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3"/>
  </p:notesMasterIdLst>
  <p:sldIdLst>
    <p:sldId id="382" r:id="rId3"/>
    <p:sldId id="497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92" r:id="rId39"/>
    <p:sldId id="401" r:id="rId40"/>
    <p:sldId id="402" r:id="rId41"/>
    <p:sldId id="403" r:id="rId42"/>
    <p:sldId id="404" r:id="rId43"/>
    <p:sldId id="405" r:id="rId44"/>
    <p:sldId id="493" r:id="rId45"/>
    <p:sldId id="406" r:id="rId46"/>
    <p:sldId id="407" r:id="rId47"/>
    <p:sldId id="409" r:id="rId48"/>
    <p:sldId id="410" r:id="rId49"/>
    <p:sldId id="411" r:id="rId50"/>
    <p:sldId id="412" r:id="rId51"/>
    <p:sldId id="413" r:id="rId52"/>
    <p:sldId id="494" r:id="rId53"/>
    <p:sldId id="414" r:id="rId54"/>
    <p:sldId id="415" r:id="rId55"/>
    <p:sldId id="416" r:id="rId56"/>
    <p:sldId id="495" r:id="rId57"/>
    <p:sldId id="417" r:id="rId58"/>
    <p:sldId id="418" r:id="rId59"/>
    <p:sldId id="419" r:id="rId60"/>
    <p:sldId id="420" r:id="rId61"/>
    <p:sldId id="421" r:id="rId62"/>
    <p:sldId id="422" r:id="rId63"/>
    <p:sldId id="496" r:id="rId64"/>
    <p:sldId id="423" r:id="rId65"/>
    <p:sldId id="424" r:id="rId66"/>
    <p:sldId id="425" r:id="rId67"/>
    <p:sldId id="426" r:id="rId68"/>
    <p:sldId id="427" r:id="rId69"/>
    <p:sldId id="428" r:id="rId70"/>
    <p:sldId id="429" r:id="rId71"/>
    <p:sldId id="430" r:id="rId72"/>
    <p:sldId id="431" r:id="rId73"/>
    <p:sldId id="384" r:id="rId74"/>
    <p:sldId id="385" r:id="rId75"/>
    <p:sldId id="386" r:id="rId76"/>
    <p:sldId id="387" r:id="rId77"/>
    <p:sldId id="388" r:id="rId78"/>
    <p:sldId id="389" r:id="rId79"/>
    <p:sldId id="390" r:id="rId80"/>
    <p:sldId id="391" r:id="rId81"/>
    <p:sldId id="392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6:13:05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394 579,'13'-27,"-13"27,0 1,0-1,0 0,0 0,0 1,0-1,0 0,0 1,0-1,0 0,1 1,-1-1,0 0,0 0,0 1,0-1,1 0,-1 0,0 1,0-1,0 0,1 0,-1 0,0 1,1-1,-1 0,0 0,0 0,1 0,-1 0,0 1,1-1,-1 0,0 0,1 0,-1 0,0 0,0 0,1 0,-1 0,0 0,1 0,-1 0,0-1,1 1,-1 0,0 0,1 0,-1 0,0 0,-29 130,11-71,9-27,-18 106,26-132,1 0,0 0,0 0,1 0,0 0,0 0,0 0,1 0,-1 0,2 0,-1-1,1 1,-1-1,2 1,-1-1,0 0,1 0,0-1,0 1,5 3,0-3,1-1,0 0,1 0,-1-1,1 0,-1 0,1-2,0 1,0-1,0-1,0 0,0 0,-1-1,1-1,2 0,26 0,131-11,-146 6</inkml:trace>
  <inkml:trace contextRef="#ctx0" brushRef="#br0" timeOffset="363.13">1241 382,'-31'340,"-18"-85,48-253,0-1,0 1,1-1,-1 1,0-1,1 1,-1 0,1-1,0 1,-1-1,1 1,0 0,0-1,0 1,0 0,0-1,0 1,1 0,-1-1,1 1,-1 0,1-1,-1 1,1-1,0 1,0-1,0 1,0-1,0 0,0 0,0 1,0-1,0 0,1 0,-1 0,1 0,-1 0,0 0,1-1,-1 1,1 0,0-1,-1 1,1-1,-1 0,2 1,72-50,-50 31</inkml:trace>
  <inkml:trace contextRef="#ctx0" brushRef="#br0" timeOffset="617.314">1692 325,'50'194,"-46"-166,0 0,-2 0,-1 0,-1 0,-2 0,-1 0,-1 0,-2 7,-24 94,24-111</inkml:trace>
  <inkml:trace contextRef="#ctx0" brushRef="#br0" timeOffset="1857.19">2143 15,'-2'-15,"-3"23,-4 24,6-12,2-1,0 1,1-1,1 1,1-1,1 0,1 4,1 11,77 455,-26-208,-45-137,-11-141,-1 1,1-1,-1 1,0-1,0 0,0 1,-1-1,1 0,-1 0,0 0,0 0,0 0,0 0,-1 0,1-1,-1 1,1-1,-1 0,0 0,0 0,0 0,0 0,0 0,0-1,-1 0,1 0,-1 0,-101 14,62-12,-730 74,228-14,516-59,-141 19,-1-8,-20-6,184-9,-1 0,0-1,1 0,-1 0,1 0,-1-1,1 0,0-1,0 0,0 0,0 0,0-1,1 0,-1 0,1 0,0-1,1 0,-1-1,1 1,0-1,0 0,0 0,1 0,0-1,0-2,-1 2,1 0,0 0,0-1,0 1,1-1,1 0,-1 0,1 0,1-1,-1 1,2 0,-1-1,1 1,0-1,1-3,53-484,-47 381,5 0,5 1,12-33,-21 115,25-68,-31 97,0 0,0 0,0 0,1 1,-1-1,1 1,-1-1,1 1,0 0,0 0,0 0,0 1,0-1,0 1,1 0,-1 0,1 0,-1 0,0 0,1 1,-1-1,1 1,-1 0,1 0,-1 1,1-1,-1 1,2 0,160 24,1-7,80-4,411-32,-126 4,-265-10,-145 0,-98 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6:13:4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0 202,'23'232,"10"66,-2-91,-4-127,-18-72</inkml:trace>
  <inkml:trace contextRef="#ctx0" brushRef="#br0" timeOffset="503.474">311 287,'67'-38,"2"3,1 2,1 4,48-11,-102 34,-10 3,1 0,0 0,0 1,0 0,0 1,1-1,-1 2,0-1,1 1,-1 0,3 1,-10 0,0-1,1 0,-1 1,0-1,0 1,0-1,1 1,-1 0,0 0,0-1,0 1,0 0,0 0,-1 0,1 0,0 0,0 0,0 0,-1 0,1 0,-1 1,1-1,-1 0,1 0,-1 1,0-1,1 0,-1 0,0 1,0-1,0 0,0 1,0-1,0 0,-1 1,1-1,0 0,-1 0,1 1,-1-1,1 0,-1 0,1 0,-1 0,0 0,0 0,1 0,-1 1,-40 53,-153 105,192-158,-1 0,0 1,1-1,0 1,-1-1,1 1,0 0,0 0,1 0,-1 0,1 0,-1 0,1 0,0 0,0 1,0-1,1 0,-1 1,1-1,0 1,-1-1,2 0,-1 1,0-1,1 1,0-1,-1 0,1 1,0-1,1 0,-1 0,1 0,-1 0,1 0,0 0,0 0,0-1,1 1,-1-1,1 1,-1-1,1 0,0 0,0 0,-1 0,3 0,20 10,0-1,1-1,0-1,1-2,0 0,1-2,-1-1,5 0,40 7,-55-8,1 0,1 0,-1 1,0 1,0 0,-1 2,0 0,7 4,-22-10,0 0,0 0,0 1,0-1,0 0,0 1,0-1,-1 1,1 0,0-1,-1 1,1 0,-1 0,0 0,0 0,0 0,0 0,0 1,0-1,0 0,-1 0,1 1,-1-1,0 0,0 1,0-1,0 0,0 1,0-1,0 0,-1 1,1-1,-1 0,0 0,0 1,1-1,-2 0,1 0,0 0,0 0,-2 2,-75 63,42-45,-1-2,-1-2,-1-1,-33 10,52-23,20-12,66-24,-41 23</inkml:trace>
  <inkml:trace contextRef="#ctx0" brushRef="#br0" timeOffset="682.94">1440 738,'-9'24,"1"8,7-2,8-10,3-9</inkml:trace>
  <inkml:trace contextRef="#ctx0" brushRef="#br0" timeOffset="1186.086">1694 117,'16'-12,"1"0,0 1,0 1,1 0,0 2,1 0,0 0,0 2,1 1,15-3,-28 5,0 0,0 0,0 1,0 0,1 0,-1 1,1 0,-1 0,1 1,-1 0,1 0,-1 1,1 0,-1 0,0 1,1-1,-1 2,0-1,0 1,0 0,-1 1,1-1,-1 1,0 1,0-1,0 1,0 0,-1 0,0 1,0 0,0-1,-1 2,1 0,-5 1,0 0,-1 1,0-1,0 0,0 1,-1-1,-1 0,1 0,-1 0,0-1,-1 1,0-1,0 1,-1-1,0-1,0 1,-1-1,1 0,-1 0,-1 0,1-1,-1 0,-6 4,-101 72,113-80,0 0,0 0,0-1,0 1,0 0,0 0,0 0,1 0,-1 0,0 0,1 0,-1 0,0 1,1-1,-1 0,1 0,0 0,-1 1,1-1,0 0,0 0,0 1,0-1,0 0,0 0,0 1,0-1,1 0,-1 0,0 1,1-1,-1 0,1 0,-1 0,1 1,0-1,-1 0,1 0,0 0,0 0,0 0,0-1,-1 1,1 0,1 0,-1-1,0 1,0 0,0-1,63 28,-61-28,22 8,-10-5,1 1,-1 1,-1 0,1 1,-1 1,0 0,-1 0,1 2,-1 0,-1 0,9 9,-19-15,0 0,0 0,0 0,0 1,-1-1,1 0,-1 1,0-1,0 1,0-1,-1 1,1-1,-1 1,0 0,0-1,0 1,-1-1,1 1,-1-1,0 1,0-1,0 1,0-1,0 1,-1-1,0 0,0 0,1 0,-2 0,1 0,0 0,-2 1,-92 77,90-77,-6 6,1-2,-2 0,1 0,-1-1,0-1,-1 0,1-1,-1 0,0-1,0-1,-7 1,2-6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8338 0 0,'0'0'2366'0'0,"0"0"-278"0"0,0 0-117 0 0,0 0-72 0 0,0 0-176 0 0,0 0-281 0 0,0 0-294 0 0,0 0-264 0 0,0 0-190 0 0,0 0-86 0 0,0 0-31 0 0,14-4-22 0 0,103-15 988 0 0,265 19 1018 0 0,-152-28-2373 0 0,-205 19-1264 0 0,-41 3-7632 0 0,8 6 1413 0 0,0 0-4211 0 0</inkml:trace>
  <inkml:trace contextRef="#ctx0" brushRef="#br0" timeOffset="249.68">35 648 8898 0 0,'0'0'3765'0'0,"0"0"-1762"0"0,0 0-712 0 0,0 0 93 0 0,0 0 212 0 0,0 0 74 0 0,0 0-116 0 0,0 0-243 0 0,0 0-259 0 0,0 0-200 0 0,0 0-141 0 0,0 0-127 0 0,37 2-91 0 0,118 2-72 0 0,5-18 356 0 0,102-19-1540 0 0,-213 25-4103 0 0,-43 7 3008 0 0,0 0-1095 0 0,-2-2-3479 0 0,-1-1-5058 0 0</inkml:trace>
  <inkml:trace contextRef="#ctx0" brushRef="#br0" timeOffset="815.73">374 1 9882 0 0,'0'0'2118'0'0,"0"0"-431"0"0,0 0-379 0 0,0 0-142 0 0,0 0-89 0 0,0 0-158 0 0,0 0-155 0 0,0 0-37 0 0,0 0 32 0 0,0 0 96 0 0,0 0 72 0 0,0 0-60 0 0,11 13-86 0 0,34 43-89 0 0,-39-50-524 0 0,0 0 0 0 0,0 0 0 0 0,0-1 0 0 0,1 0 0 0 0,-1 0 0 0 0,1 0 0 0 0,1-1 0 0 0,-1 0 0 0 0,1-1 0 0 0,-1 0 0 0 0,1 0 0 0 0,1 0-168 0 0,20 9 453 0 0,297 119 1214 0 0,-320-129-1666 0 0,-1 1 0 0 0,1-1 1 0 0,-1 1-1 0 0,0 0 0 0 0,1 0 0 0 0,-1 1 1 0 0,-1-1-1 0 0,1 1 0 0 0,-1 0 1 0 0,1 1-1 0 0,-1-1 0 0 0,0 1 0 0 0,-1 0 1 0 0,1-1-1 0 0,-1 2 0 0 0,0-1 1 0 0,0 0-1 0 0,-1 1 0 0 0,1-1 0 0 0,-1 1 1 0 0,-1 0-1 0 0,1-1 0 0 0,-1 1 1 0 0,0 0-1 0 0,0 3-1 0 0,-3 2 15 0 0,-1 0 0 0 0,-1-1 0 0 0,0 1 0 0 0,0-1 1 0 0,-1 0-1 0 0,0 0 0 0 0,-1-1 0 0 0,0 0 0 0 0,0 0 0 0 0,-1 0 1 0 0,-1-1-1 0 0,1 1 0 0 0,-1-2 0 0 0,-1 1 0 0 0,1-1 1 0 0,-7 3-16 0 0,-280 230 385 0 0,169-129-224 0 0,119-92-2096 0 0,23-35-246 0 0,-7 0-2050 0 0,-7 11 1260 0 0,-1 3-2408 0 0,0-1-5594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10258 0 0,'0'0'2270'0'0,"0"0"-403"0"0,0 0-260 0 0,0 0-115 0 0,0 0-187 0 0,0 0-184 0 0,0 0-171 0 0,0 0-174 0 0,0 0-133 0 0,0 0-80 0 0,0 0-62 0 0,0 0-57 0 0,0 0-20 0 0,8-27-41 0 0,40-127 241 0 0,-29 85 186 0 0,-12 48-599 0 0,-6 15-185 0 0,0 0 1 0 0,1 0-1 0 0,0 1 0 0 0,0-1 0 0 0,0 1 0 0 0,1 0 0 0 0,0 0 1 0 0,0-1-1 0 0,0 2 0 0 0,1-1 0 0 0,-1 0 0 0 0,1 1 0 0 0,0 0 1 0 0,1-1-1 0 0,2-1-26 0 0,-6 6-3 0 0,0-1 1 0 0,0 1 0 0 0,0-1-1 0 0,0 1 1 0 0,0-1 0 0 0,1 1-1 0 0,-1 0 1 0 0,0-1 0 0 0,0 1-1 0 0,1 0 1 0 0,-1 0 0 0 0,0 0-1 0 0,0 0 1 0 0,1 0 0 0 0,-1 0-1 0 0,0 0 1 0 0,0 1 0 0 0,0-1-1 0 0,1 0 1 0 0,-1 1 0 0 0,0-1-1 0 0,0 1 1 0 0,0-1 0 0 0,0 1-1 0 0,1-1 1 0 0,-1 1 0 0 0,0 0 0 0 0,0 0-1 0 0,0-1 1 0 0,-1 1 0 0 0,1 0-1 0 0,0 0 1 0 0,0 0 0 0 0,0 0-1 0 0,-1 0 1 0 0,1 0 0 0 0,0 0-1 0 0,-1 0 1 0 0,1 1 0 0 0,-1-1-1 0 0,1 0 1 0 0,-1 0 2 0 0,14 61 28 0 0,-11-47-24 0 0,2 20 58 0 0,-5-27-56 0 0,0 0 0 0 0,0 0-1 0 0,1 0 1 0 0,0 0 0 0 0,0-1 0 0 0,1 1-1 0 0,0 0 1 0 0,1 0 0 0 0,0-1-1 0 0,0 1 1 0 0,0-1 0 0 0,1 0-1 0 0,0 0 1 0 0,0 0 0 0 0,1-1-1 0 0,0 1 1 0 0,0-1 0 0 0,0 0 0 0 0,1-1-1 0 0,0 1 1 0 0,0-1 0 0 0,1 0-1 0 0,-1-1 1 0 0,5 3-6 0 0,-6-6 55 0 0,1 1 0 0 0,-1-1 0 0 0,0 0-1 0 0,1-1 1 0 0,-1 1 0 0 0,0-1 0 0 0,1 0 0 0 0,-1-1-1 0 0,0 1 1 0 0,1-1 0 0 0,-1 0 0 0 0,0 0 0 0 0,0-1 0 0 0,1 1-1 0 0,-1-1 1 0 0,0-1 0 0 0,-1 1 0 0 0,1 0 0 0 0,0-1-1 0 0,-1 0 1 0 0,1 0 0 0 0,-1-1 0 0 0,0 1 0 0 0,0-1 0 0 0,0 0-1 0 0,-1 0 1 0 0,1 0 0 0 0,-1 0 0 0 0,1-3-55 0 0,7-8 102 0 0,-1 0 0 0 0,-1-1-1 0 0,0 0 1 0 0,-1 0 0 0 0,-1-1 0 0 0,0 0 0 0 0,-2 0 0 0 0,1-4-102 0 0,-3-7 132 0 0,3-6-2439 0 0,13 21-6671 0 0,-13 10-2928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31 2649 0 0,'0'0'1796'0'0,"0"0"-118"0"0,0 0 94 0 0,0 0 156 0 0,0 0 77 0 0,0 0-42 0 0,0 0-159 0 0,0 0-214 0 0,0 0-180 0 0,0 0-187 0 0,0 0-163 0 0,0 0-140 0 0,0 0-129 0 0,-2-5-103 0 0,-4-16-95 0 0,4 16-87 0 0,2 5-71 0 0,0 0-33 0 0,0 0-42 0 0,0 0-45 0 0,-11 40 793 0 0,-68 636 723 0 0,43-409-1628 0 0,23-214-252 0 0,-7-84-3599 0 0,7-22-2899 0 0,8 25-2766 0 0,3 14-160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8906 0 0,'0'0'3141'0'0,"0"0"-1473"0"0,0 0-704 0 0,0 0-202 0 0,0 0 103 0 0,0 0 267 0 0,0 0 171 0 0,0 0 39 0 0,0 0-143 0 0,0 0-251 0 0,0 0-169 0 0,0 0-156 0 0,0 0-127 0 0,31 5-83 0 0,96 13-55 0 0,-112-16-234 0 0,-1 0 0 0 0,1-1 1 0 0,0-1-1 0 0,0 0 0 0 0,0-1 1 0 0,-1 0-1 0 0,1-1 0 0 0,11-4-124 0 0,5 0 147 0 0,140-41 109 0 0,-73 11-1348 0 0,-70 16-1848 0 0,-5-5-3533 0 0,-16 16 836 0 0,-2 7-4517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4 408 0 0,'0'0'1602'0'0,"0"0"219"0"0,0 0 291 0 0,0 0 171 0 0,0 0 5 0 0,0 0-155 0 0,0 0-320 0 0,0 0-322 0 0,0 0-268 0 0,0 0-217 0 0,0 0-149 0 0,6-3 6678 0 0,-4 3-7263 0 0,-5 38 1845 0 0,-12 108-1717 0 0,-46 154-109 0 0,42-102-193 0 0,17-164-76 0 0,-1 0 0 0 0,-2 0 0 0 0,-1 0 0 0 0,-1-1 0 0 0,-3 0 0 0 0,-5 14-22 0 0,13 3 39 0 0,2-49-52 0 0,4-5 153 0 0,52-78 25 0 0,-29 47-132 0 0,10-15-13 0 0,2 2 0 0 0,2 2 0 0 0,41-36-20 0 0,-12 36-41 0 0,-69 46 40 0 0,0 0 0 0 0,0-1 0 0 0,0 1 0 0 0,0-1 0 0 0,-1 1 0 0 0,1 0 0 0 0,0 0 0 0 0,0 0 0 0 0,0 0 1 0 0,0 0-1 0 0,0-1 0 0 0,0 2 0 0 0,0-1 0 0 0,0 0 0 0 0,0 0 0 0 0,0 0 0 0 0,0 0 0 0 0,0 1 0 0 0,0-1 0 0 0,-1 0 0 0 0,1 1 0 0 0,0-1 0 0 0,0 0 0 0 0,0 1 0 0 0,0-1 0 0 0,-1 1 0 0 0,1 0 0 0 0,0-1 0 0 0,-1 1 0 0 0,1 0 0 0 0,0-1 0 0 0,-1 1 0 0 0,1 0 0 0 0,-1 0 1 0 0,1-1-1 0 0,-1 1 0 0 0,1 0 0 0 0,-1 0 0 0 0,1 0 0 0 0,-1 0 0 0 0,0 0 0 0 0,0 0 0 0 0,0 0 0 0 0,1-1 0 0 0,-1 1 0 0 0,0 0 0 0 0,0 0 1 0 0,7 59 22 0 0,-6-42 0 0 0,-7 350 181 0 0,6-367-235 0 0,0-1-18 0 0,0 0-1 0 0,0 0-26 0 0,0 0-4 0 0,0 0-41 0 0,0 0-86 0 0,0 0-96 0 0,4-12-1465 0 0,4-3-355 0 0,0 0-4373 0 0,-5 7-5638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197 181 0 0 0,'0'0'208'0'0,"0"0"602"0"0,0 0 266 0 0,0 0 120 0 0,0 0 59 0 0,0 0 11 0 0,0 0-5 0 0,0 0-38 0 0,0 0-27 0 0,0 0-38 0 0,-3 1-52 0 0,-13 5 2013 0 0,16-5-2180 0 0,0-1-56 0 0,0 0-67 0 0,0 0-60 0 0,0 0-20 0 0,0 0-41 0 0,-1 5 2690 0 0,17 6-2735 0 0,-7-10-517 0 0,1 0 0 0 0,-1-1 0 0 0,0 0 0 0 0,0 0-1 0 0,1-1 1 0 0,-1 0 0 0 0,0-1 0 0 0,0 0 0 0 0,0 0 0 0 0,0-1-1 0 0,0 0 1 0 0,-1 0 0 0 0,1-1 0 0 0,-1-1 0 0 0,0 1-1 0 0,0-1 1 0 0,-1 0 0 0 0,1-1 0 0 0,-1 0 0 0 0,0 0 0 0 0,-1-1-1 0 0,5-5-132 0 0,-7 9 32 0 0,50-56 228 0 0,-47 10 103 0 0,-10 46-361 0 0,1 1-1 0 0,-1 1 1 0 0,0-1 0 0 0,0 0-1 0 0,0 1 1 0 0,0-1 0 0 0,0 1-1 0 0,0 0 1 0 0,0 0 0 0 0,-1 0-1 0 0,1 0 1 0 0,0 1-1 0 0,0-1 1 0 0,-1 1 0 0 0,1 0-1 0 0,0 0 1 0 0,-1 0 0 0 0,1 1-1 0 0,0-1 1 0 0,-1 1-1 0 0,-2 0-1 0 0,-9 0-23 0 0,-5 2 15 0 0,0 1 0 0 0,0 0 0 0 0,0 2 0 0 0,1 0 0 0 0,0 2 0 0 0,0 0 0 0 0,0 1 0 0 0,1 0 0 0 0,1 2 0 0 0,0 0 0 0 0,0 1 0 0 0,1 1 0 0 0,0 0 0 0 0,1 1 0 0 0,-9 12 8 0 0,17-18 40 0 0,0-1 0 0 0,0 1 0 0 0,1 0-1 0 0,0 1 1 0 0,1 0 0 0 0,0 0 0 0 0,0 0 0 0 0,1 0 0 0 0,0 1 0 0 0,1 0 0 0 0,0 0 0 0 0,0 0 0 0 0,1 0 0 0 0,0 0-1 0 0,1 0 1 0 0,0 1 0 0 0,1-1 0 0 0,0 0 0 0 0,1 1 0 0 0,0-1 0 0 0,0 0 0 0 0,1 0 0 0 0,0 0 0 0 0,1 0 0 0 0,0 0-1 0 0,1 0 1 0 0,2 3-40 0 0,-1-3 82 0 0,1 0-1 0 0,0 0 1 0 0,0-1-1 0 0,1 0 0 0 0,0 0 1 0 0,1-1-1 0 0,0 0 1 0 0,0 0-1 0 0,1-1 1 0 0,0 0-1 0 0,0 0 0 0 0,1-1 1 0 0,0 0-1 0 0,0-1 1 0 0,0 0-1 0 0,0-1 1 0 0,1 0-1 0 0,3 0-81 0 0,9 3 126 0 0,0-2 0 0 0,0 0 0 0 0,1-2-1 0 0,-1 0 1 0 0,1-2 0 0 0,0-1 0 0 0,0-1 0 0 0,8-1-126 0 0,-26 2-3 0 0,-1-1 0 0 0,1 1 0 0 0,0-1 0 0 0,0-1 0 0 0,0 1 0 0 0,-1-1-1 0 0,1 0 1 0 0,-1 0 0 0 0,1 0 0 0 0,-1-1 0 0 0,0 0 0 0 0,0 0 0 0 0,0 0 0 0 0,0-1 0 0 0,-1 1 0 0 0,1-1 0 0 0,1-3 3 0 0,-4-4-1427 0 0,-1 3-1611 0 0,1 1-4238 0 0,0 3-5018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384 900 7210 0 0,'0'0'1985'0'0,"0"0"-231"0"0,0 0-240 0 0,0 0-97 0 0,0 0-48 0 0,0 0-136 0 0,0 0-150 0 0,0 0-139 0 0,0 0-137 0 0,0 0-132 0 0,0 0-98 0 0,-30 14-110 0 0,-95 49-96 0 0,53-4 216 0 0,54-40-453 0 0,1 1-1 0 0,0 0 1 0 0,2 1 0 0 0,1 1 0 0 0,0 1 0 0 0,2 0 0 0 0,1 0 0 0 0,0 1 0 0 0,2 1 0 0 0,-1 6-134 0 0,8-26 31 0 0,0 0 0 0 0,1 1 0 0 0,0-1 1 0 0,0 0-1 0 0,0 0 0 0 0,0 0 0 0 0,1 1 0 0 0,0-1 1 0 0,0 0-1 0 0,1 1 0 0 0,-1-1 0 0 0,1 0 0 0 0,0 0 1 0 0,1 0-1 0 0,-1 1 0 0 0,1-1 0 0 0,0-1 1 0 0,0 1-1 0 0,0 0 0 0 0,1 0 0 0 0,0-1 0 0 0,0 1 1 0 0,0-1-1 0 0,0 0 0 0 0,1 0 0 0 0,-1 0 0 0 0,1-1 1 0 0,0 1-1 0 0,1-1 0 0 0,-1 0 0 0 0,0 0 0 0 0,1 0 1 0 0,-1-1-1 0 0,1 0 0 0 0,0 1 0 0 0,0-2 1 0 0,3 2-32 0 0,4-1 101 0 0,-1-1 0 0 0,1 0 0 0 0,0-1 1 0 0,0 0-1 0 0,-1 0 0 0 0,1-1 1 0 0,0-1-1 0 0,-1 0 0 0 0,1-1 1 0 0,-1 0-1 0 0,0-1 0 0 0,0 0 0 0 0,0-1 1 0 0,0 0-1 0 0,-1 0 0 0 0,3-3-101 0 0,152-117 886 0 0,-155 115-839 0 0,42-37 97 0 0,-3-3-1 0 0,-2-1 0 0 0,-3-3 0 0 0,-2-2 0 0 0,-2-1 0 0 0,-3-2 0 0 0,-2-1 1 0 0,-3-2-1 0 0,20-58-143 0 0,-39 81-3 0 0,-2-1 0 0 0,-1 0 0 0 0,-3 0 0 0 0,-1-1-1 0 0,-2 0 1 0 0,-2 0 0 0 0,-2-23 3 0 0,1 48-5 0 0,0 1 0 0 0,-2-1 0 0 0,0 1 0 0 0,0 0-1 0 0,-2-1 1 0 0,0 1 0 0 0,0 0 0 0 0,-2 0 0 0 0,0 1-1 0 0,0-1 1 0 0,-2 1 0 0 0,1 0 0 0 0,-2 1 0 0 0,0 0-1 0 0,0 0 1 0 0,-1 0 0 0 0,-1 1 0 0 0,0 1 0 0 0,-12-11 5 0 0,17 19-5 0 0,1 0 0 0 0,-1 1 0 0 0,0-1 1 0 0,0 1-1 0 0,0 0 0 0 0,-1 0 1 0 0,1 1-1 0 0,0-1 0 0 0,-1 1 0 0 0,1 1 1 0 0,0-1-1 0 0,-1 1 0 0 0,1 0 0 0 0,-1 0 1 0 0,1 0-1 0 0,-1 1 0 0 0,1-1 1 0 0,-1 2-1 0 0,1-1 0 0 0,0 0 0 0 0,-1 1 1 0 0,1 0-1 0 0,0 1 0 0 0,0-1 0 0 0,1 1 1 0 0,-1-1-1 0 0,0 2 0 0 0,1-1 0 0 0,0 0 1 0 0,-3 4 4 0 0,-8 6-5 0 0,1 0 0 0 0,1 2 0 0 0,0-1 1 0 0,1 2-1 0 0,1 0 0 0 0,1 0 0 0 0,0 1 1 0 0,0 2 4 0 0,-7 17 21 0 0,3 2 0 0 0,1-1 0 0 0,2 2 0 0 0,2 0 0 0 0,1 0 0 0 0,2 0 0 0 0,2 1 0 0 0,1 0 1 0 0,2 0-1 0 0,2 0 0 0 0,3 8-21 0 0,-3-21 56 0 0,2-1-1 0 0,1 1 1 0 0,1-1 0 0 0,1 0 0 0 0,2-1 0 0 0,0 1 0 0 0,2-2 0 0 0,1 1-1 0 0,0-1 1 0 0,2-1 0 0 0,1 0 0 0 0,0-1 0 0 0,2 0 0 0 0,1-1 0 0 0,0-1 0 0 0,2-1-1 0 0,0 0 1 0 0,19 13-56 0 0,-20-21 142 0 0,0-1-1 0 0,1 0 1 0 0,1-2 0 0 0,-1 0-1 0 0,1-1 1 0 0,1-1-1 0 0,-1 0 1 0 0,1-2 0 0 0,18 2-142 0 0,22 6 231 0 0,-46-12-155 0 0,-10 12-1270 0 0,-5-2-3754 0 0,15-23 617 0 0,-7 5-818 0 0,0 3-6164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54 524 15027 0 0,'0'0'2453'0'0,"0"0"-1014"0"0,0 0-515 0 0,0 0-77 0 0,0 0-26 0 0,0 0-71 0 0,0 0-103 0 0,0 0-147 0 0,-9 33-168 0 0,-24 104-142 0 0,31-134-183 0 0,1 0 0 0 0,0-1-1 0 0,-1 1 1 0 0,1 0-1 0 0,0 0 1 0 0,0 0 0 0 0,1 0-1 0 0,-1 0 1 0 0,1 0 0 0 0,-1 0-1 0 0,1 0 1 0 0,0 0-1 0 0,0 0 1 0 0,0 0 0 0 0,0 0-1 0 0,1 0 1 0 0,-1 0-1 0 0,1 0 1 0 0,0 0 0 0 0,0 0-1 0 0,0 0 1 0 0,0-1-1 0 0,1 1-6 0 0,2 4-12 0 0,26 19-415 0 0,-18-23-2484 0 0,2-1-4153 0 0,-10-2-4171 0 0</inkml:trace>
  <inkml:trace contextRef="#ctx0" brushRef="#br0" timeOffset="240.924">83 0 20476 0 0,'0'0'1185'0'0,"0"0"-433"0"0,0 0-256 0 0,0 0-168 0 0,0 0-96 0 0,0 0-112 0 0,0 0-80 0 0,0 0-48 0 0,0 0-72 0 0,0 0 0 0 0,0 0-104 0 0,0 0-264 0 0,0 0-488 0 0,0 0-1065 0 0,65 104-3088 0 0,-55-88-7586 0 0</inkml:trace>
  <inkml:trace contextRef="#ctx0" brushRef="#br0" timeOffset="638.695">715 412 16788 0 0,'0'0'1523'0'0,"0"0"-421"0"0,0 0-141 0 0,0 0 60 0 0,0 0 34 0 0,0 0-63 0 0,0 0-147 0 0,0 0-169 0 0,0 0-126 0 0,0 0-103 0 0,0 0-52 0 0,0 0-64 0 0,0 0-81 0 0,-6-9-40 0 0,-21-27-26 0 0,-12 26 182 0 0,29 11-273 0 0,-5 2-58 0 0,1 0 1 0 0,0 1-1 0 0,0 1 1 0 0,0 0-1 0 0,0 0 1 0 0,1 2-1 0 0,-1 0 1 0 0,2 0-1 0 0,-1 1 1 0 0,1 1-1 0 0,0 0 1 0 0,1 0-1 0 0,0 1 1 0 0,1 1-1 0 0,0 0 1 0 0,0 0-36 0 0,-3 2 4 0 0,1 0 0 0 0,1 0 0 0 0,0 1 0 0 0,0 0 0 0 0,2 1 0 0 0,0 0 0 0 0,0 1 0 0 0,2 0 0 0 0,0 0 1 0 0,0 1-1 0 0,2 0 0 0 0,0 0 0 0 0,1 0 0 0 0,1 0 0 0 0,0 1 0 0 0,2 0-4 0 0,2-14 8 0 0,0 0 1 0 0,1 0-1 0 0,-1 0 0 0 0,1 0 1 0 0,0 0-1 0 0,0 0 0 0 0,1 0 1 0 0,-1-1-1 0 0,1 1 0 0 0,0-1 1 0 0,0 1-1 0 0,0-1 0 0 0,0 0 1 0 0,0 0-1 0 0,1-1 0 0 0,-1 1 1 0 0,1-1-1 0 0,0 1 0 0 0,0-1 0 0 0,0-1 1 0 0,0 1-1 0 0,0 0 0 0 0,0-1 1 0 0,0 0-1 0 0,1 0 0 0 0,-1 0 1 0 0,0 0-1 0 0,1-1 0 0 0,-1 0 1 0 0,0 0-1 0 0,1 0 0 0 0,-1 0 1 0 0,1-1-1 0 0,-1 1 0 0 0,0-1 1 0 0,1 0-1 0 0,-1-1 0 0 0,0 1 1 0 0,0-1-1 0 0,0 0 0 0 0,0 0 1 0 0,3-2-10 0 0,26-14 88 0 0,-1-2 0 0 0,-1-2 0 0 0,-1 0 0 0 0,-1-2 0 0 0,-1-2 0 0 0,-1 0 0 0 0,-2-2-1 0 0,0 0 1 0 0,-2-2 0 0 0,-1-1 0 0 0,0-3-87 0 0,-2 8 41 0 0,49-71-21 0 0,-80 179-71 0 0,8-67 64 0 0,0-7-12 0 0,1 0-1 0 0,-1 1 1 0 0,1-1 0 0 0,1 1-1 0 0,0 0 1 0 0,0-1-1 0 0,0 1 1 0 0,1 0 0 0 0,1-1-1 0 0,-1 1 1 0 0,1 0 0 0 0,1-1-1 0 0,0 1 1 0 0,0-1-1 0 0,0 1 1 0 0,1-1 0 0 0,1 0-1 0 0,-1 0 1 0 0,1 0 0 0 0,1-1-1 0 0,-1 1 1 0 0,1-1-1 0 0,0 0 1 0 0,1 0 0 0 0,0-1-1 0 0,5 5 0 0 0,-2-5-4 0 0,-1-1 0 0 0,1 0-1 0 0,0-1 1 0 0,0 0-1 0 0,1 0 1 0 0,-1-1-1 0 0,1 0 1 0 0,-1-1 0 0 0,1 0-1 0 0,0 0 1 0 0,0-1-1 0 0,0 0 1 0 0,0-1 0 0 0,0 0-1 0 0,0-1 1 0 0,5-1 4 0 0,-14 2-67 0 0,1 0 1 0 0,-1-1-1 0 0,1 0 1 0 0,0 1-1 0 0,-1-1 1 0 0,1 0 0 0 0,-1 0-1 0 0,1 0 1 0 0,-1 1-1 0 0,0-2 1 0 0,1 1-1 0 0,-1 0 1 0 0,0 0-1 0 0,0 0 1 0 0,1-1-1 0 0,-1 1 1 0 0,0 0 0 0 0,-1-1-1 0 0,1 1 1 0 0,0-1-1 0 0,0 1 1 0 0,-1-1-1 0 0,1 0 1 0 0,0 1-1 0 0,-1-1 1 0 0,0 0 0 0 0,1 0 66 0 0,0-8-4361 0 0,0-1-3893 0 0,-1 4-4256 0 0</inkml:trace>
  <inkml:trace contextRef="#ctx0" brushRef="#br0" timeOffset="1671.591">1587 382 6489 0 0,'0'0'1945'0'0,"0"0"-238"0"0,0 0 27 0 0,0 0 70 0 0,0 0-58 0 0,0 0-163 0 0,0 0-234 0 0,0 0-198 0 0,0 0-176 0 0,0 0-117 0 0,0 0-100 0 0,0 0-101 0 0,0 0-97 0 0,-6-11-58 0 0,-20-30-27 0 0,24 40-429 0 0,1 0-1 0 0,0 0 1 0 0,-1-1 0 0 0,1 1-1 0 0,-1 0 1 0 0,1 1-1 0 0,-1-1 1 0 0,0 0 0 0 0,1 0-1 0 0,-1 1 1 0 0,0-1-1 0 0,1 1 1 0 0,-1-1 0 0 0,0 1-1 0 0,0 0 1 0 0,1-1-1 0 0,-1 1 1 0 0,0 0-1 0 0,0 0 1 0 0,0 1 0 0 0,1-1-1 0 0,-1 0 1 0 0,0 1-1 0 0,0-1 1 0 0,1 1 0 0 0,-2-1-46 0 0,0 1 93 0 0,-15 4 92 0 0,-1 1 0 0 0,2 1 0 0 0,-1 0 0 0 0,1 1 0 0 0,0 1 0 0 0,1 1 0 0 0,0 0 0 0 0,1 1 0 0 0,0 0 0 0 0,0 2 0 0 0,-11 12-185 0 0,15-13 19 0 0,0 1-1 0 0,0 0 1 0 0,1 1-1 0 0,1 0 1 0 0,0 0-1 0 0,1 1 1 0 0,1 0-1 0 0,0 0 1 0 0,1 1-1 0 0,1 0 1 0 0,1 0-1 0 0,0 0 1 0 0,0 1-1 0 0,2 0 1 0 0,0 9-19 0 0,2-24 1 0 0,0 0 1 0 0,0-1 0 0 0,0 1-1 0 0,0 0 1 0 0,0-1 0 0 0,1 1-1 0 0,-1-1 1 0 0,1 1 0 0 0,-1 0-1 0 0,1-1 1 0 0,0 1-1 0 0,-1-1 1 0 0,1 1 0 0 0,0-1-1 0 0,0 0 1 0 0,0 1 0 0 0,0-1-1 0 0,0 0 1 0 0,1 0 0 0 0,-1 0-1 0 0,0 0 1 0 0,0 0 0 0 0,1 0-1 0 0,-1 0 1 0 0,1 0 0 0 0,-1 0-1 0 0,1-1 1 0 0,-1 1 0 0 0,1 0-1 0 0,-1-1 1 0 0,1 1 0 0 0,0-1-1 0 0,-1 0 1 0 0,1 0 0 0 0,0 0-1 0 0,-1 1 1 0 0,1-2 0 0 0,0 1-1 0 0,-1 0 1 0 0,1 0 0 0 0,0 0-1 0 0,-1-1 1 0 0,1 1-1 0 0,-1-1 1 0 0,1 1 0 0 0,-1-1-1 0 0,1 0-1 0 0,76-30 247 0 0,-23-6-138 0 0,-1-2 0 0 0,-2-2 1 0 0,-2-3-1 0 0,22-25-109 0 0,93-81 380 0 0,-164 149-376 0 0,-1 0 0 0 0,1 0-1 0 0,0 0 1 0 0,0 0 0 0 0,0 0-1 0 0,0 1 1 0 0,0-1 0 0 0,0 0 0 0 0,0 0-1 0 0,0 1 1 0 0,0-1 0 0 0,0 0-1 0 0,0 1 1 0 0,0-1 0 0 0,0 1 0 0 0,1-1-1 0 0,-1 1 1 0 0,0 0 0 0 0,0 0-1 0 0,0-1 1 0 0,1 1 0 0 0,-1 0 0 0 0,0 0-1 0 0,0 0 1 0 0,1 0 0 0 0,-1 1-1 0 0,0-1 1 0 0,0 0 0 0 0,1 0-1 0 0,-1 1 1 0 0,0-1 0 0 0,0 1 0 0 0,0-1-1 0 0,0 1 1 0 0,0-1 0 0 0,1 1-1 0 0,-1 0 1 0 0,0-1 0 0 0,0 1 0 0 0,-1 0-1 0 0,1 0 1 0 0,0 0 0 0 0,0 0-1 0 0,0 0 1 0 0,0 0 0 0 0,-1 0 0 0 0,1 0-1 0 0,-1 0 1 0 0,1 0 0 0 0,-1 0-1 0 0,1 1 1 0 0,-1-1 0 0 0,1 0-1 0 0,-1 0 1 0 0,0 0 0 0 0,0 1 0 0 0,0-1-1 0 0,0 0 1 0 0,1 0 0 0 0,-2 1-1 0 0,1-1 1 0 0,0 0 0 0 0,0 0 0 0 0,-1 2-4 0 0,11 58 21 0 0,-3 1 1 0 0,-3-1-1 0 0,-3 1 1 0 0,-4 30-22 0 0,2 13-73 0 0,2-55 10 0 0,-2 0 0 0 0,-2-1 0 0 0,-3 1 0 0 0,-1-1 1 0 0,-3 0-1 0 0,-2 0 0 0 0,-15 40 63 0 0,24-78-8 0 0,0-1 0 0 0,-1 1 1 0 0,0-1-1 0 0,-1 0 0 0 0,0 0 0 0 0,-1 0 1 0 0,0 0-1 0 0,0-1 0 0 0,-1 0 0 0 0,0 0 1 0 0,0-1-1 0 0,-1 0 0 0 0,0-1 0 0 0,-1 1 0 0 0,0-1 1 0 0,0-1-1 0 0,0 0 0 0 0,-1 0 0 0 0,0-1 1 0 0,0 0-1 0 0,0-1 0 0 0,-1 0 0 0 0,0 0 1 0 0,1-1-1 0 0,-1-1 0 0 0,0 0 0 0 0,-2 0 8 0 0,11-1-4 0 0,-1-1-1 0 0,1 1 1 0 0,0-1 0 0 0,0 0-1 0 0,-1 0 1 0 0,1 1-1 0 0,0-2 1 0 0,0 1-1 0 0,-1 0 1 0 0,1 0-1 0 0,0-1 1 0 0,0 1-1 0 0,-1-1 1 0 0,1 0-1 0 0,0 1 1 0 0,0-1-1 0 0,0 0 1 0 0,0-1-1 0 0,0 1 1 0 0,0 0-1 0 0,0 0 1 0 0,1-1-1 0 0,-1 1 1 0 0,0-1 0 0 0,1 1-1 0 0,-1-1 1 0 0,1 0-1 0 0,0 0 1 0 0,-1 0-1 0 0,1 0 1 0 0,0 0-1 0 0,0 0 1 0 0,0 0-1 0 0,0 0 1 0 0,1 0-1 0 0,-1 0 1 0 0,0 0-1 0 0,1-1 1 0 0,0 1-1 0 0,-1 0 1 0 0,1 0-1 0 0,0-2 5 0 0,3-9-2 0 0,0-1 1 0 0,1 1-1 0 0,0-1 0 0 0,1 1 0 0 0,0 0 0 0 0,1 1 0 0 0,1-1 0 0 0,0 1 0 0 0,0 1 0 0 0,1-1 0 0 0,1 1 0 0 0,0 1 0 0 0,5-5 2 0 0,8-13 11 0 0,293-364 25 0 0,-282 350-29 0 0,-2-2 0 0 0,-2-1 0 0 0,-2-1-1 0 0,-3-1 1 0 0,15-37-7 0 0,-27 53-10 0 0,-2 0-1 0 0,0-1 1 0 0,-3 0-1 0 0,0-1 1 0 0,-2 1-1 0 0,-2-1 1 0 0,0 0-1 0 0,-3-17 11 0 0,0 47 1 0 0,0 0 0 0 0,-1 1-1 0 0,0-1 1 0 0,1 1-1 0 0,-1-1 1 0 0,0 0-1 0 0,0 1 1 0 0,0 0 0 0 0,-1-1-1 0 0,1 1 1 0 0,0 0-1 0 0,-1 0 1 0 0,0-1 0 0 0,1 1-1 0 0,-1 0 1 0 0,0 1-1 0 0,0-1 1 0 0,0 0-1 0 0,0 0 1 0 0,0 1 0 0 0,-1 0-1 0 0,1-1 1 0 0,0 1-1 0 0,-1 0 1 0 0,1 0-1 0 0,-1 0 1 0 0,1 0 0 0 0,-1 1-1 0 0,0-1 1 0 0,1 1-1 0 0,-1-1 1 0 0,0 1 0 0 0,1 0-1 0 0,-1 0 1 0 0,0 0-1 0 0,1 0 1 0 0,-1 1-1 0 0,1-1 1 0 0,-1 1 0 0 0,0 0-1 0 0,1-1 1 0 0,-1 1-1 0 0,1 0 1 0 0,-1 1 0 0 0,1-1-1 0 0,-1 1 0 0 0,-9 5-10 0 0,0 0 1 0 0,1 1-1 0 0,0 1 0 0 0,1 0 1 0 0,0 0-1 0 0,0 1 0 0 0,1 0 0 0 0,0 1 1 0 0,0 0-1 0 0,2 0 0 0 0,-4 6 10 0 0,9-15 1 0 0,1 0-1 0 0,-1 1 0 0 0,1-1 0 0 0,-1 1 0 0 0,1 0 0 0 0,0-1 0 0 0,-1 1 0 0 0,2 0 1 0 0,-1 0-1 0 0,0 0 0 0 0,0 0 0 0 0,1 0 0 0 0,0 0 0 0 0,-1 0 0 0 0,1 0 1 0 0,0 0-1 0 0,1-1 0 0 0,-1 1 0 0 0,0 0 0 0 0,1 0 0 0 0,0 0 0 0 0,-1 0 1 0 0,1 0-1 0 0,1 0 0 0 0,-1-1 0 0 0,0 1 0 0 0,0 0 0 0 0,1-1 0 0 0,0 1 0 0 0,-1-1 1 0 0,1 1-1 0 0,0-1 0 0 0,0 0 0 0 0,1 0 0 0 0,-1 0 0 0 0,0 0 0 0 0,0 0 1 0 0,1-1-1 0 0,1 2 0 0 0,112 32 62 0 0,-95-30-51 0 0,1 1-1 0 0,-1 0 1 0 0,0 1-1 0 0,0 2 1 0 0,-1 0-1 0 0,10 7-10 0 0,-23-10 8 0 0,0 0-1 0 0,0 1 1 0 0,-1 0-1 0 0,0 0 1 0 0,0 1-1 0 0,-1 0 1 0 0,0 0-1 0 0,0 0 1 0 0,-1 0-1 0 0,0 1 1 0 0,-1-1-1 0 0,1 1 1 0 0,-2 0-1 0 0,1 0 1 0 0,-1 1-1 0 0,-1-1 1 0 0,0 0-1 0 0,0 1 1 0 0,-1-1-1 0 0,0 1 1 0 0,0-1-1 0 0,-1 0 1 0 0,-1 1-1 0 0,-1 6-7 0 0,-39 115 175 0 0,6-38-186 0 0,35-66-502 0 0,10-28-7017 0 0,-5-4 307 0 0,-1 3-4925 0 0</inkml:trace>
  <inkml:trace contextRef="#ctx0" brushRef="#br0" timeOffset="2585.121">2836 439 0 0 0,'0'0'117'0'0,"0"0"474"0"0,0 0 275 0 0,0 0 133 0 0,0 0 54 0 0,0 0-63 0 0,0 0-107 0 0,0 0-131 0 0,0 0-100 0 0,0 0 31 0 0,0 0 34 0 0,11-14 109 0 0,36-44 115 0 0,-45 57-685 0 0,0-1-1 0 0,0 1 1 0 0,0-1-1 0 0,-1 0 1 0 0,1 0-1 0 0,-1 0 1 0 0,1 0-1 0 0,-1 0 1 0 0,0 0-1 0 0,0 0 1 0 0,0-1-1 0 0,0 1 1 0 0,0 0-1 0 0,0-1 1 0 0,-1 1-1 0 0,1 0 1 0 0,-1-1-1 0 0,0 1 1 0 0,1-1-1 0 0,-1 1 1 0 0,0-1-1 0 0,-1 1 1 0 0,1-1-1 0 0,0 0-255 0 0,-2-5 650 0 0,1 5-418 0 0,-1-1 0 0 0,0 1 0 0 0,0 0 0 0 0,-1 0 1 0 0,1 0-1 0 0,-1 0 0 0 0,1 0 0 0 0,-1 0 1 0 0,0 0-1 0 0,0 1 0 0 0,0-1 0 0 0,-1 1 0 0 0,1 0 1 0 0,0 0-1 0 0,-1 1 0 0 0,1-1 0 0 0,-1 0 1 0 0,0 1-1 0 0,0 0 0 0 0,1 0 0 0 0,-1 0 0 0 0,0 1 1 0 0,0-1-1 0 0,0 1 0 0 0,0 0 0 0 0,0 0 1 0 0,0 0-1 0 0,0 0 0 0 0,1 1 0 0 0,-1 0 0 0 0,-2 0-232 0 0,-113 57 1079 0 0,98-49-1000 0 0,0 2 0 0 0,1 0-1 0 0,1 1 1 0 0,0 1-1 0 0,1 1 1 0 0,0 0 0 0 0,1 1-1 0 0,1 1 1 0 0,0 1-1 0 0,1 0 1 0 0,1 1 0 0 0,0 1-1 0 0,2 0 1 0 0,0 1-1 0 0,1 0 1 0 0,1 1 0 0 0,-1 5-79 0 0,10-21 25 0 0,-1-1 1 0 0,1 1-1 0 0,0 0 1 0 0,0-1-1 0 0,0 1 1 0 0,1 0-1 0 0,-1 0 1 0 0,1 0-1 0 0,1 0 1 0 0,-1 0 0 0 0,0-1-1 0 0,1 1 1 0 0,0 0-1 0 0,0 0 1 0 0,1-1-1 0 0,0 1 1 0 0,-1-1-1 0 0,1 1 1 0 0,1-1-1 0 0,-1 0 1 0 0,0 1-1 0 0,1-1 1 0 0,0 0-1 0 0,0-1 1 0 0,0 1 0 0 0,1-1-1 0 0,-1 1 1 0 0,1-1-1 0 0,0 0 1 0 0,0 0-1 0 0,0-1 1 0 0,0 1-1 0 0,0-1 1 0 0,1 0-1 0 0,-1 0 1 0 0,1 0-1 0 0,-1-1 1 0 0,1 1-1 0 0,0-1 1 0 0,0 0 0 0 0,3 0-26 0 0,11 0 75 0 0,-1 0 1 0 0,1-2-1 0 0,0 0 1 0 0,-1-1-1 0 0,0 0 1 0 0,1-2-1 0 0,-1 0 1 0 0,0-1 0 0 0,-1-1-1 0 0,1-1 1 0 0,-1 0-1 0 0,-1-1 1 0 0,1-1-1 0 0,-1-1 1 0 0,-1 0-1 0 0,11-10-75 0 0,2-2 60 0 0,-2-1 0 0 0,-1-2 0 0 0,-1-1 0 0 0,-1-1 0 0 0,-1 0 0 0 0,-1-2 0 0 0,-2-1 0 0 0,6-12-60 0 0,-8 8 131 0 0,-16 33-83 0 0,-1 1-6 0 0,0 0-6 0 0,0 0-14 0 0,0 14-17 0 0,-8 69 27 0 0,7-73-38 0 0,0 0-1 0 0,0 0 1 0 0,1 1 0 0 0,0-1 0 0 0,1 0-1 0 0,0 1 1 0 0,1-1 0 0 0,0 0-1 0 0,1 0 1 0 0,-1 0 0 0 0,2 0-1 0 0,0-1 1 0 0,0 1 0 0 0,1-1 0 0 0,0 0-1 0 0,0 0 1 0 0,1-1 0 0 0,0 1-1 0 0,1-1 1 0 0,-1-1 0 0 0,2 1-1 0 0,-1-1 1 0 0,1 0 0 0 0,0-1 0 0 0,5 3 6 0 0,-5-5-134 0 0,1 0-1 0 0,-1-1 1 0 0,1 0 0 0 0,0-1 0 0 0,0 0 0 0 0,-1 0 0 0 0,2-1 0 0 0,-1 0 0 0 0,0-1 0 0 0,0 0 0 0 0,0 0 0 0 0,6-2 134 0 0,25-7-5112 0 0,-5-8-6631 0 0,-28 12 847 0 0</inkml:trace>
  <inkml:trace contextRef="#ctx0" brushRef="#br0" timeOffset="3159.596">3404 728 15507 0 0,'0'0'1318'0'0,"0"0"-350"0"0,0 0-28 0 0,0 0 58 0 0,0 0 29 0 0,0 0-30 0 0,0 0-39 0 0,0 0-14 0 0,0 0-84 0 0,0 0-76 0 0,0 0-137 0 0,0 0-176 0 0,-5-3-118 0 0,1 1-296 0 0,3 2-46 0 0,0 0 0 0 0,1 0-1 0 0,-1-1 1 0 0,0 1 0 0 0,0 0 0 0 0,1-1-1 0 0,-1 1 1 0 0,0 0 0 0 0,0-1 0 0 0,1 1-1 0 0,-1-1 1 0 0,0 1 0 0 0,1-1 0 0 0,-1 1 0 0 0,1-1-1 0 0,-1 0 1 0 0,1 1 0 0 0,-1-1 0 0 0,1 1-1 0 0,-1-1 1 0 0,1 0 0 0 0,0 0 0 0 0,-1 1-1 0 0,1-1 1 0 0,0 0 0 0 0,0 0 0 0 0,-1 1 0 0 0,1-1-1 0 0,0 0 1 0 0,0 0 0 0 0,0 0 0 0 0,0 0-1 0 0,0 1 1 0 0,0-1 0 0 0,0 0 0 0 0,0 0 0 0 0,0 0-1 0 0,1 1 1 0 0,-1-1 0 0 0,0 0 0 0 0,0 0-1 0 0,1 1 1 0 0,-1-1 0 0 0,1 0 0 0 0,-1 1-1 0 0,0-1 1 0 0,1 0-11 0 0,116-176 1270 0 0,-101 153-1219 0 0,1 1 1 0 0,1 0 0 0 0,1 2 0 0 0,0 0-1 0 0,2 1 1 0 0,1 1 0 0 0,0 1 0 0 0,1 1-1 0 0,14-7-51 0 0,18 12 15 0 0,-46 61-16 0 0,-39 73 25 0 0,7-52-36 0 0,1 57 90 0 0,23-126-74 0 0,1 0-1 0 0,-1 0 1 0 0,1 1 0 0 0,0-1-1 0 0,0 0 1 0 0,-1 0 0 0 0,1 0-1 0 0,0-1 1 0 0,0 1 0 0 0,0 0-1 0 0,0-1 1 0 0,0 1-1 0 0,0-1 1 0 0,0 0 0 0 0,0 0-1 0 0,0 0 1 0 0,0 0 0 0 0,0 0-1 0 0,0 0 1 0 0,0 0-1 0 0,0 0 1 0 0,1-1 0 0 0,-2 1-1 0 0,1-1 1 0 0,0 0 0 0 0,0 0-1 0 0,0 1 1 0 0,0-1 0 0 0,0 0-1 0 0,-1-1 1 0 0,1 1-1 0 0,0 0 1 0 0,-1 0 0 0 0,1-1-1 0 0,-1 1 1 0 0,1-1-4 0 0,168-140 113 0 0,-16 27-34 0 0,-137 103-59 0 0,-11 7-22 0 0,0 1-1 0 0,0-1 1 0 0,1 1-1 0 0,0 0 1 0 0,-1 1-1 0 0,1-1 1 0 0,1 1-1 0 0,-1 1 1 0 0,0-1 0 0 0,1 1-1 0 0,-1 1 1 0 0,5-1 2 0 0,-10 3 2 0 0,0 1 0 0 0,0 0 0 0 0,-1 0 0 0 0,1 0 0 0 0,0 0 0 0 0,-1 0 0 0 0,1 0 0 0 0,-1 0 0 0 0,0 1 0 0 0,1-1 0 0 0,-1 0 0 0 0,0 1 0 0 0,-1-1 0 0 0,1 1 0 0 0,0-1 0 0 0,-1 1 0 0 0,1-1 0 0 0,-1 1 0 0 0,0-1 0 0 0,0 1 0 0 0,0 0 0 0 0,0-1 0 0 0,0 1 0 0 0,-1-1 0 0 0,1 1 0 0 0,-1-1 0 0 0,1 1 0 0 0,-2 2-2 0 0,1 3 24 0 0,-16 253 689 0 0,17-157-673 0 0,36-109-2331 0 0,-23-14-429 0 0,-5 5-3671 0 0,-7 14 6221 0 0,3-8-12210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 6633 0 0,'0'0'2022'0'0,"0"0"-325"0"0,0 0-158 0 0,0 0 81 0 0,0 0 52 0 0,0 0-102 0 0,0 0-216 0 0,0 0-309 0 0,0 0-253 0 0,0 0-142 0 0,0 0-107 0 0,-2 20 2442 0 0,-36 26-1595 0 0,55-54-874 0 0,93-73 214 0 0,-154 149 829 0 0,84-74-1578 0 0,-3-16-1095 0 0,-24 13-2519 0 0,0 1-5876 0 0,-6 4-3005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237 207 0 0 0,'0'0'964'0'0,"0"0"534"0"0,0 0 308 0 0,0 0 173 0 0,0 0 0 0 0,0 0-118 0 0,0 0-141 0 0,0 0-224 0 0,0 0-187 0 0,0 0-172 0 0,0-6-130 0 0,1-17-74 0 0,0 125 6415 0 0,-8 83-6599 0 0,-35-6-385 0 0,-7-2 0 0 0,-17 25-364 0 0,0-28 42 0 0,57-128-260 0 0,29-50 12 0 0,-10-6 35 0 0,-1 1 0 0 0,0-2-1 0 0,-1 1 1 0 0,0-1 0 0 0,0-1 0 0 0,-1 1-1 0 0,-1-1 1 0 0,0 0 0 0 0,2-7 171 0 0,25-71-6825 0 0,-17 44-1338 0 0,-10 26-1440 0 0</inkml:trace>
  <inkml:trace contextRef="#ctx0" brushRef="#br0" timeOffset="891.353">243 299 5097 0 0,'0'0'1459'0'0,"0"0"-143"0"0,0 0 18 0 0,0 0 137 0 0,0 0 84 0 0,0 0-91 0 0,0 0-206 0 0,0 0-281 0 0,0 0-262 0 0,0 0-149 0 0,0 0-89 0 0,0 0-22 0 0,0 0 5 0 0,-3-3-31 0 0,0 1-316 0 0,3 2-85 0 0,0-1 0 0 0,1 1 0 0 0,-1 0 0 0 0,0 0 0 0 0,0 0 0 0 0,1 0 0 0 0,-1-1 0 0 0,0 1 0 0 0,0 0 0 0 0,0 0 0 0 0,1 0 0 0 0,-1-1 0 0 0,0 1 1 0 0,0 0-1 0 0,0 0 0 0 0,0-1 0 0 0,1 1 0 0 0,-1 0 0 0 0,0-1 0 0 0,0 1 0 0 0,0 0 0 0 0,0 0 0 0 0,0-1 0 0 0,0 1 0 0 0,0 0 0 0 0,0-1 0 0 0,0 1 1 0 0,0 0-1 0 0,0-1 0 0 0,0 1 0 0 0,0 0 0 0 0,0 0 0 0 0,0-1 0 0 0,0 1 0 0 0,0 0 0 0 0,0-1 0 0 0,0 1 0 0 0,-1 0 0 0 0,1 0 0 0 0,0-1 0 0 0,0 1 0 0 0,0 0 1 0 0,0 0-1 0 0,-1-1 0 0 0,1 1 0 0 0,0 0 0 0 0,0 0 0 0 0,-1-1 0 0 0,1 1 0 0 0,0 0 0 0 0,0 0 0 0 0,-1 0 0 0 0,1 0 0 0 0,0 0 0 0 0,0-1 0 0 0,-1 1 1 0 0,1 0-1 0 0,0 0 0 0 0,-1 0 0 0 0,1 0-28 0 0,13-1 1039 0 0,-12 1-983 0 0,0 0-1 0 0,0-1 0 0 0,0 1 1 0 0,0 0-1 0 0,0 0 1 0 0,0 0-1 0 0,0 0 1 0 0,-1 0-1 0 0,1 0 1 0 0,0 0-1 0 0,0 0 0 0 0,0 0 1 0 0,0 0-1 0 0,0 1 1 0 0,0-1-1 0 0,0 0 1 0 0,0 1-1 0 0,0-1 1 0 0,-1 0-1 0 0,1 1 0 0 0,0-1 1 0 0,0 1-1 0 0,0 0 1 0 0,-1-1-1 0 0,1 1 1 0 0,0-1-1 0 0,-1 1 1 0 0,1 0-1 0 0,0 0 0 0 0,-1-1 1 0 0,1 1-1 0 0,-1 0 1 0 0,0 0-1 0 0,1 0 1 0 0,-1 0-1 0 0,1-1 1 0 0,-1 1-1 0 0,0 0 0 0 0,0 0 1 0 0,0 0-1 0 0,1 0 1 0 0,-1 0-1 0 0,0 0-55 0 0,34 77 1344 0 0,50 187-179 0 0,-65-210-1107 0 0,4 0 1 0 0,1-2 0 0 0,3 0-1 0 0,19 25-58 0 0,-41-68 8 0 0,1 0-1 0 0,-2 0 1 0 0,0 1-1 0 0,0 0 0 0 0,-1-1 1 0 0,0 2-1 0 0,0-1 1 0 0,-2 0-1 0 0,1 7-7 0 0,4 21 135 0 0,-6-39-123 0 0,0 0-19 0 0,0 0-8 0 0,0 0 26 0 0,0 0 13 0 0,0 0 0 0 0,8-8 1643 0 0,17-64-1461 0 0,3 12-196 0 0,-3-2 1 0 0,-3 0 0 0 0,-2-2 0 0 0,-4 0-1 0 0,-2-1 1 0 0,-3 0 0 0 0,-2-1 0 0 0,-4 0-1 0 0,-3 0 1 0 0,-2-1 0 0 0,-3 1 0 0 0,-3 0 0 0 0,-5-8-11 0 0,-11-22 49 0 0,22 97-72 0 0,0-1 1 0 0,0 0-1 0 0,0 1 0 0 0,0-1 1 0 0,0 1-1 0 0,0-1 0 0 0,0 0 1 0 0,0 1-1 0 0,-1-1 0 0 0,1 0 1 0 0,0 1-1 0 0,0-1 0 0 0,0 1 1 0 0,0-1-1 0 0,0 0 0 0 0,-1 1 1 0 0,1-1-1 0 0,0 0 0 0 0,0 1 1 0 0,-1-1-1 0 0,1 0 0 0 0,0 1 0 0 0,0-1 1 0 0,-1 0-1 0 0,1 0 0 0 0,0 1 1 0 0,-1-1-1 0 0,1 0 0 0 0,0 0 1 0 0,-1 0-1 0 0,1 0 0 0 0,-1 1 1 0 0,1-1-1 0 0,0 0 0 0 0,-1 0 1 0 0,1 0-1 0 0,0 0 0 0 0,-1 0 1 0 0,1 0-1 0 0,-1 0 0 0 0,1 0 1 0 0,0 0-1 0 0,-1 0 0 0 0,1 0 1 0 0,-1 0-1 0 0,1 0 0 0 0,-1-1 23 0 0,44 48-2764 0 0,-18-35-3879 0 0,-14-8 1407 0 0,-4 3-6604 0 0</inkml:trace>
  <inkml:trace contextRef="#ctx0" brushRef="#br0" timeOffset="1371.369">973 762 1744 0 0,'0'0'1243'0'0,"0"0"-444"0"0,0 0-84 0 0,0 0 303 0 0,0 0 501 0 0,0 0 292 0 0,0 0 88 0 0,0 0-116 0 0,0 0-331 0 0,0 0-209 0 0,0 0-140 0 0,0 0-72 0 0,0 0-26 0 0,6-14-2 0 0,23-57 864 0 0,-29 71-1047 0 0,0 0-111 0 0,0 0-103 0 0,0 0-74 0 0,-29 54 803 0 0,20-40-1307 0 0,0 0 0 0 0,2 0-1 0 0,0 1 1 0 0,0 0 0 0 0,2 0 0 0 0,0 1 0 0 0,0 0 0 0 0,2 0 0 0 0,0 0 0 0 0,0 7-28 0 0,2-18-1 0 0,0 0-1 0 0,0 0 1 0 0,0 0 0 0 0,1 0-1 0 0,0 0 1 0 0,0 0-1 0 0,0 0 1 0 0,1 0 0 0 0,0-1-1 0 0,0 1 1 0 0,0 0 0 0 0,0 0-1 0 0,1 0 1 0 0,0-1-1 0 0,0 1 1 0 0,0-1 0 0 0,1 1-1 0 0,-1-1 1 0 0,1 0-1 0 0,0 0 1 0 0,0 0 0 0 0,0 0-1 0 0,1-1 1 0 0,-1 1 0 0 0,1-1-1 0 0,0 0 1 0 0,0 0-1 0 0,1 0 2 0 0,2 1 31 0 0,0-1-1 0 0,0-1 1 0 0,0 1-1 0 0,1-1 1 0 0,-1-1-1 0 0,1 1 1 0 0,-1-1-1 0 0,1-1 1 0 0,0 1-1 0 0,-1-1 1 0 0,1-1-1 0 0,-1 1 1 0 0,1-1-1 0 0,-1-1 1 0 0,1 1-1 0 0,-1-1 1 0 0,0 0-1 0 0,1-1 1 0 0,-1 0-1 0 0,0 0 1 0 0,-1-1-1 0 0,3-1-30 0 0,0-2 80 0 0,0 0-1 0 0,-1 0 0 0 0,-1-1 0 0 0,1 0 1 0 0,-1-1-1 0 0,0 1 0 0 0,-1-2 0 0 0,0 1 1 0 0,-1 0-1 0 0,0-1 0 0 0,0 0 0 0 0,-1-1 1 0 0,0 1-1 0 0,-1-1-79 0 0,0 5 16 0 0,-1-1-1 0 0,0 1 1 0 0,0-1 0 0 0,-1 0-1 0 0,0 0 1 0 0,0 1 0 0 0,-1-1-1 0 0,1 0 1 0 0,-1 0 0 0 0,-1 0-1 0 0,0 0 1 0 0,0 1 0 0 0,0-1-1 0 0,0 0 1 0 0,-1 1 0 0 0,-1-1-1 0 0,1 1 1 0 0,-1 0 0 0 0,0-1-1 0 0,0 1 1 0 0,0 0 0 0 0,-1 1-1 0 0,0-1 1 0 0,-1 1 0 0 0,1 0 0 0 0,-1 0-1 0 0,0 0 1 0 0,0 0 0 0 0,0 1-16 0 0,0 1-178 0 0,1 1 0 0 0,-1-1 0 0 0,0 1 0 0 0,1 0 0 0 0,-1 0 0 0 0,0 0 1 0 0,0 1-1 0 0,0 0 0 0 0,0 0 0 0 0,-1 0 0 0 0,1 1 0 0 0,0-1 0 0 0,0 1 1 0 0,0 1-1 0 0,-1-1 0 0 0,1 1 0 0 0,0 0 0 0 0,0 0 0 0 0,0 0 0 0 0,0 1 1 0 0,0-1-1 0 0,0 1 0 0 0,0 0 0 0 0,1 1 0 0 0,-1-1 0 0 0,1 1 0 0 0,-1 0 1 0 0,1 0-1 0 0,0 1 0 0 0,0-1 0 0 0,1 1 0 0 0,-1 0 0 0 0,-2 3 178 0 0,-13 13-3237 0 0,7-6-2100 0 0,2-2-5828 0 0</inkml:trace>
  <inkml:trace contextRef="#ctx0" brushRef="#br0" timeOffset="1941.516">1416 719 7730 0 0,'0'0'2972'0'0,"0"0"-882"0"0,0 0-336 0 0,0 0 17 0 0,0 0-35 0 0,0 0-131 0 0,0 0-211 0 0,0 0-269 0 0,0 0-253 0 0,0 0-183 0 0,0 0-152 0 0,0 0-121 0 0,0 0-103 0 0,0 5-62 0 0,-13 33 318 0 0,12-34-533 0 0,0-1 0 0 0,0 0 0 0 0,0 1 0 0 0,1-1 0 0 0,-1 0 0 0 0,1 1 0 0 0,0-1 0 0 0,-1 1-1 0 0,2-1 1 0 0,-1 0 0 0 0,0 1 0 0 0,1-1 0 0 0,-1 1 0 0 0,1-1 0 0 0,0 0 0 0 0,0 1 0 0 0,0-1 0 0 0,1 0 0 0 0,-1 0 0 0 0,1 0-1 0 0,0 0 1 0 0,0 0 0 0 0,0 0 0 0 0,0-1 0 0 0,0 1 0 0 0,1-1 0 0 0,-1 1 0 0 0,1-1 0 0 0,-1 0 0 0 0,3 2-36 0 0,1-1 54 0 0,0-1 0 0 0,0 1 1 0 0,0-1-1 0 0,0 0 0 0 0,0 0 0 0 0,0-1 1 0 0,1 0-1 0 0,-1 0 0 0 0,0 0 1 0 0,1-1-1 0 0,-1 0 0 0 0,1 0 0 0 0,-1 0 1 0 0,0-1-1 0 0,1 0 0 0 0,-1-1 1 0 0,0 1-1 0 0,0-1 0 0 0,0 0 0 0 0,0-1 1 0 0,0 1-1 0 0,0-1 0 0 0,-1 0 1 0 0,1-1-1 0 0,-1 1 0 0 0,0-1 0 0 0,4-4-54 0 0,101-106 384 0 0,-83 86-297 0 0,-27 28-120 0 0,0 0-9 0 0,7 17 26 0 0,-5-11 18 0 0,0 0 0 0 0,0-1 0 0 0,1 1-1 0 0,-1-1 1 0 0,1 0 0 0 0,1 1 0 0 0,-1-1-1 0 0,1-1 1 0 0,-1 1 0 0 0,2 0 0 0 0,-1-1-1 0 0,0 0 1 0 0,1 0 0 0 0,0 0 0 0 0,-1 0-1 0 0,2-1 1 0 0,-1 0 0 0 0,0 0 0 0 0,1-1-1 0 0,-1 1 1 0 0,1-1 0 0 0,0 0-1 0 0,5 1-1 0 0,-2 0 40 0 0,0-1-1 0 0,0 0 0 0 0,1 0 0 0 0,-1-1 0 0 0,1-1 0 0 0,-1 1 0 0 0,1-1 0 0 0,0-1 0 0 0,-1 0 0 0 0,1 0 0 0 0,-1-1 0 0 0,0 0 0 0 0,1-1 0 0 0,-1 0 0 0 0,0 0 0 0 0,-1-1 1 0 0,1 0-1 0 0,-1-1 0 0 0,1 1 0 0 0,-1-2 0 0 0,-1 1 0 0 0,1-1 0 0 0,-1 0 0 0 0,7-8-39 0 0,-7 6 81 0 0,0-1-1 0 0,0 0 1 0 0,-1-1-1 0 0,0 0 1 0 0,-1 0-1 0 0,0 0 1 0 0,0-1-1 0 0,-1 1 1 0 0,-1-1-1 0 0,0 0 1 0 0,0 0-1 0 0,-1-1 1 0 0,0 1-1 0 0,-1 0 1 0 0,-1-1-1 0 0,0-1-80 0 0,-27-12-1480 0 0,19 23-2532 0 0,1 1-3571 0 0,3 1-5234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11 3921 0 0,'0'0'1896'0'0,"0"0"-157"0"0,0 0-13 0 0,0 0 96 0 0,0 0 115 0 0,0 0-69 0 0,0 0-177 0 0,0 0-238 0 0,0 0-319 0 0,0 0-226 0 0,0 0-175 0 0,-2-2-144 0 0,-24-7 6494 0 0,8 13-7590 0 0,-200 50 912 0 0,-66 19 36 0 0,246-69-44 0 0,38-4-328 0 0,0 0-29 0 0,0 0-21 0 0,0 0 15 0 0,0 0 5 0 0,0 0-12 0 0,5 30-66 0 0,24-21 196 0 0,257 97 337 0 0,-54-35-329 0 0,-206-57 110 0 0,-26-13-275 0 0,0-1 13 0 0,-121 32 805 0 0,82-17-781 0 0,-282 123 14 0 0,219-93-42 0 0,125-37-86 0 0,138 28 293 0 0,41-21-128 0 0,12-15 29 0 0,-162 8-109 0 0,-52-8 25 0 0,0 0-27 0 0,0 0 2 0 0,0 0-14 0 0,0 0 0 0 0,0 0 23 0 0,0 0-9 0 0,0 0 20 0 0,0 0-25 0 0,0 0 18 0 0,0 0-8 0 0,0 0-23 0 0,0 0-5 0 0,0 0 10 0 0,-1 0 17 0 0,0 0-8 0 0,-20-8-2646 0 0,8 1 205 0 0,7-1-5716 0 0,6 7-3849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5297 0 0,'0'0'2918'0'0,"0"0"-336"0"0,0 0-150 0 0,0 0-231 0 0,0 0-275 0 0,0 0-283 0 0,0 0-282 0 0,0 0-283 0 0,0 0-198 0 0,0 0-136 0 0,0 0-90 0 0,0 0-63 0 0,0 0-62 0 0,19 4 3732 0 0,410 0-2559 0 0,-428-4-1694 0 0,-1 0-24 0 0,0 0 25 0 0,0 0 11 0 0,0 0-13 0 0,0 0-23 0 0,0 0-18 0 0,0 0 9 0 0,0 0 6 0 0,0 0-1 0 0,0 0 2 0 0,0 0-33 0 0,0 0-22 0 0,0 0-22 0 0,-23 4-3698 0 0,2 7-430 0 0,10-4-3308 0 0,4-2-4869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58 159 8538 0 0,'0'0'3170'0'0,"0"0"-1135"0"0,0 0-488 0 0,0 0-85 0 0,0 0 2 0 0,0 0-24 0 0,0 0-80 0 0,0 0-162 0 0,0 0-224 0 0,0 0-236 0 0,0 0-189 0 0,0 0-157 0 0,0 0-106 0 0,-10-4-39 0 0,-28-11-31 0 0,28 11-30 0 0,10 4-28 0 0,0 0-31 0 0,0 0-35 0 0,0 0-19 0 0,0 0-10 0 0,23 4 761 0 0,119 11 650 0 0,83-19 770 0 0,-268-38-1916 0 0,-6-20-301 0 0,31 20-211 0 0,18 42 75 0 0,24-4-11258 0 0,-16 4-647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63 644 5041 0 0,'0'0'2426'0'0,"0"0"-354"0"0,0 0-107 0 0,0 0 15 0 0,0 0-29 0 0,0 0-222 0 0,0 0-361 0 0,0 0-369 0 0,0 0-279 0 0,0 0-129 0 0,0 0-63 0 0,0 0-16 0 0,0 0 9 0 0,1-3-35 0 0,-1 3-464 0 0,0-1-1 0 0,0 1 1 0 0,0-1-1 0 0,0 1 1 0 0,-1-1 0 0 0,1 1-1 0 0,0 0 1 0 0,0-1-1 0 0,0 1 1 0 0,0-1 0 0 0,-1 1-1 0 0,1 0 1 0 0,0-1 0 0 0,-1 1-1 0 0,1 0 1 0 0,0-1-1 0 0,0 1 1 0 0,-1 0 0 0 0,1-1-1 0 0,-1 1 1 0 0,1 0-1 0 0,0 0 1 0 0,-1-1 0 0 0,1 1-1 0 0,-1 0 1 0 0,1 0 0 0 0,0 0-1 0 0,-1 0 1 0 0,1 0-1 0 0,-1 0 1 0 0,1-1 0 0 0,-1 1-1 0 0,1 0 1 0 0,0 0-1 0 0,-1 0 1 0 0,1 0 0 0 0,-1 0-1 0 0,1 1 1 0 0,-1-1 0 0 0,1 0-1 0 0,-1 0 1 0 0,1 0-1 0 0,0 0 1 0 0,-1 0 0 0 0,1 1-1 0 0,-1-1 1 0 0,1 0-1 0 0,0 0 1 0 0,-1 1 0 0 0,1-1-1 0 0,0 0 1 0 0,-1 0 0 0 0,1 1-1 0 0,0-1 1 0 0,-1 0-1 0 0,1 1 1 0 0,0-1 0 0 0,0 1-1 0 0,-1-1 1 0 0,1 0 0 0 0,0 1-1 0 0,0-1 1 0 0,0 1-1 0 0,0-1 1 0 0,0 1 0 0 0,0-1-1 0 0,-1 0 1 0 0,1 1-1 0 0,0-1 1 0 0,0 1-22 0 0,-10 5 42 0 0,-23 17 1788 0 0,75-55-957 0 0,-10 5 852 0 0,-101 58-1814 0 0,73 0-1972 0 0,11-27-4275 0 0,-11-4 705 0 0,-1 0-6828 0 0</inkml:trace>
  <inkml:trace contextRef="#ctx0" brushRef="#br0" timeOffset="561.54">506 621 13323 0 0,'0'0'1622'0'0,"0"0"-428"0"0,0 0-228 0 0,0 0-35 0 0,0 0 34 0 0,0 0 17 0 0,0 0-86 0 0,0 0-206 0 0,0 0-242 0 0,-32 11-178 0 0,-104 39-120 0 0,69-12-30 0 0,55-26-100 0 0,-57 82 41 0 0,67-91-64 0 0,1 0 0 0 0,0 0 0 0 0,-1 0 0 0 0,1 1-1 0 0,0-1 1 0 0,1 0 0 0 0,-1 1 0 0 0,1-1 0 0 0,-1 0 0 0 0,1 1-1 0 0,0-1 1 0 0,0 1 0 0 0,1-1 0 0 0,-1 1 0 0 0,1-1 0 0 0,-1 0-1 0 0,1 1 1 0 0,0-1 0 0 0,1 0 0 0 0,-1 1 0 0 0,0-1 0 0 0,1 0-1 0 0,0 0 1 0 0,0 0 0 0 0,0-1 0 0 0,0 1 0 0 0,0 0-1 0 0,0-1 1 0 0,1 1 0 0 0,-1-1 0 0 0,1 0 0 0 0,2 2 3 0 0,7 1 85 0 0,1 0 0 0 0,0-1-1 0 0,0 0 1 0 0,1-1 0 0 0,-1 0 0 0 0,1-1 0 0 0,-1-1 0 0 0,1 0 0 0 0,0-1 0 0 0,0 0 0 0 0,-1-1-1 0 0,1-1 1 0 0,0 0 0 0 0,-1-1 0 0 0,0 0 0 0 0,1-1 0 0 0,-1-1 0 0 0,-1 0 0 0 0,1-1 0 0 0,-1 0-1 0 0,0-1 1 0 0,0 0 0 0 0,6-6-85 0 0,5-1 155 0 0,0-1-1 0 0,-1-1 0 0 0,-1-1 1 0 0,0-1-1 0 0,-1 0 1 0 0,-2-2-1 0 0,0 0 0 0 0,0-1 1 0 0,-2-1-1 0 0,-1-1 0 0 0,-1 0 1 0 0,-1-1-1 0 0,-1 0 1 0 0,-1-1-1 0 0,-1-1 0 0 0,-1 1 1 0 0,2-12-155 0 0,-11 36 0 0 0,8-33-6 0 0,-2 0 0 0 0,-1-1 0 0 0,-2 0-1 0 0,-1 0 1 0 0,-2-6 6 0 0,0 35-5 0 0,-1 0 0 0 0,0 0 0 0 0,0 1-1 0 0,-1-1 1 0 0,1 1 0 0 0,-1-1 0 0 0,-1 1 0 0 0,1-1 0 0 0,-1 1-1 0 0,0 0 1 0 0,0 0 0 0 0,0 0 0 0 0,-1 1 0 0 0,1-1-1 0 0,-1 1 1 0 0,0 0 0 0 0,-1 0 0 0 0,1 0 0 0 0,-1 0 0 0 0,1 1-1 0 0,-1 0 1 0 0,0 0 0 0 0,-1 0 0 0 0,1 1 0 0 0,0-1 0 0 0,-1 1-1 0 0,1 1 1 0 0,-1-1 0 0 0,0 1 0 0 0,1 0 0 0 0,-1 0 0 0 0,0 0-1 0 0,0 1 1 0 0,0 0 0 0 0,1 0 0 0 0,-1 1 0 0 0,0-1-1 0 0,0 1 1 0 0,1 1 0 0 0,-1-1 0 0 0,0 1 0 0 0,-4 2 5 0 0,-3 2-3 0 0,1 1 1 0 0,0 1-1 0 0,0 0 1 0 0,0 1 0 0 0,1 0-1 0 0,1 0 1 0 0,-1 1-1 0 0,2 1 1 0 0,-1 0 0 0 0,1 0-1 0 0,1 1 1 0 0,0 0-1 0 0,1 0 1 0 0,0 1-1 0 0,1 0 1 0 0,1 0 0 0 0,-1 0-1 0 0,2 1 1 0 0,0 0-1 0 0,1-1 1 0 0,0 2 0 0 0,1-1-1 0 0,1 0 1 0 0,0 0-1 0 0,1 1 1 0 0,1-1-1 0 0,0 5 3 0 0,3-2 13 0 0,1 0-1 0 0,1 0 0 0 0,1-1 1 0 0,0 0-1 0 0,0 0 1 0 0,2 0-1 0 0,0-1 0 0 0,1-1 1 0 0,0 0-1 0 0,1 0 0 0 0,1-1 1 0 0,0 0-1 0 0,1-1 0 0 0,0 0 1 0 0,1-1-1 0 0,0-1 0 0 0,1 0 1 0 0,0-1-1 0 0,7 3-12 0 0,-11-6-79 0 0,0 1 0 0 0,0-2 0 0 0,0 0 0 0 0,1 0 0 0 0,0-1 0 0 0,0 0 0 0 0,0-1 0 0 0,0 0 0 0 0,1-1 0 0 0,-1-1 0 0 0,12 1 79 0 0,-6-10-2069 0 0,-10 2-1350 0 0,-2 0-3200 0 0,0 2-5296 0 0</inkml:trace>
  <inkml:trace contextRef="#ctx0" brushRef="#br0" timeOffset="1044.202">1129 736 5385 0 0,'0'0'3886'0'0,"0"0"-1664"0"0,0 0-496 0 0,0 0-27 0 0,0 0-40 0 0,0 0-119 0 0,0 0-226 0 0,0 0-298 0 0,0 0-266 0 0,0 0-190 0 0,0 0-107 0 0,0 0-70 0 0,0 0-66 0 0,2 25-39 0 0,7 115 771 0 0,-9-139-853 0 0,0-1 52 0 0,0 0 40 0 0,0 0 66 0 0,0 0 75 0 0,0 0 61 0 0,0-21 1101 0 0,10-132-906 0 0,-6 123-642 0 0,1 0 1 0 0,2 1-1 0 0,0-1 0 0 0,3 2 1 0 0,0-1-1 0 0,3-2-43 0 0,-12 29 1 0 0,-1 1-1 0 0,1-1 1 0 0,0 1-1 0 0,0-1 1 0 0,0 1-1 0 0,0-1 1 0 0,0 1-1 0 0,1 0 1 0 0,-1-1-1 0 0,0 1 1 0 0,0 0-1 0 0,1 0 1 0 0,-1 0-1 0 0,1 0 1 0 0,-1 0-1 0 0,1 0 1 0 0,0 0-1 0 0,-1 1 1 0 0,1-1-1 0 0,0 1 1 0 0,-1-1-1 0 0,1 1 1 0 0,0-1-1 0 0,-1 1 0 0 0,1 0 1 0 0,0 0-1 0 0,0 0 1 0 0,0 0-1 0 0,-1 0 1 0 0,1 0-1 0 0,0 1 1 0 0,0-1-1 0 0,-1 0 1 0 0,1 1-1 0 0,0 0 1 0 0,-1-1-1 0 0,1 1 1 0 0,0 0-1 0 0,-1 0 1 0 0,1 0-1 0 0,-1 0 1 0 0,0 0-1 0 0,1 0 1 0 0,-1 0-1 0 0,0 0 1 0 0,1 1-1 0 0,-1-1 1 0 0,0 0-1 0 0,0 1 1 0 0,0-1-1 0 0,0 1 1 0 0,0-1-1 0 0,-1 1 1 0 0,1 0-1 0 0,10 14 22 0 0,-1 1 1 0 0,0 0 0 0 0,-2 0-1 0 0,0 1 1 0 0,0 0-1 0 0,-2 1 1 0 0,1 3-23 0 0,-3-8-11 0 0,3 5 82 0 0,-7-19-3995 0 0,-4-12-1702 0 0,1 4-1340 0 0,-1 1-4845 0 0</inkml:trace>
  <inkml:trace contextRef="#ctx0" brushRef="#br0" timeOffset="1584.182">1098 224 9770 0 0,'0'0'2669'0'0,"0"0"-314"0"0,0 0-279 0 0,0 0-265 0 0,0 0-249 0 0,0 0-198 0 0,0 0-153 0 0,0 0-196 0 0,0 0-197 0 0,0 0-145 0 0,0 0-167 0 0,0 0-108 0 0,0 0-59 0 0,-6-4-46 0 0,-21-12 156 0 0,27 16-304 0 0,47 0 564 0 0,159 23 72 0 0,-181-19 1096 0 0,-51-31-1526 0 0,-115-134 40 0 0,129 134-643 0 0,12 21-3145 0 0,-1-1-3482 0 0,1 4-5890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11442 0 0,'0'0'1769'0'0,"0"0"-201"0"0,0 0-58 0 0,0 0 75 0 0,0 0 12 0 0,0 0-69 0 0,0 0-245 0 0,0 0-308 0 0,0 0-214 0 0,0 0-216 0 0,0 0-131 0 0,0 0-66 0 0,0 0-13 0 0,-2 0-7 0 0,-2 5-215 0 0,0 0-1 0 0,1 0 0 0 0,-1 0 1 0 0,1 0-1 0 0,0 1 0 0 0,0-1 1 0 0,1 1-1 0 0,0 0 0 0 0,0 0 1 0 0,0 0-1 0 0,1 0 1 0 0,0 0-1 0 0,0 0 0 0 0,0 0 1 0 0,1 0-1 0 0,0 1-112 0 0,-28 257 991 0 0,-12-29-627 0 0,31-192-419 0 0,7-61-3349 0 0,0-29-1675 0 0,6 16-4363 0 0,1 19-1719 0 0</inkml:trace>
  <inkml:trace contextRef="#ctx0" brushRef="#br0" timeOffset="399.14">53 51 4193 0 0,'0'0'2953'0'0,"0"0"-782"0"0,0 0-367 0 0,0 0-38 0 0,0 0 31 0 0,0 0-76 0 0,0 0-189 0 0,0 0-292 0 0,0 0-317 0 0,0 0-199 0 0,0 0-82 0 0,0 0-25 0 0,0 0-11 0 0,6-4 2701 0 0,343-1-121 0 0,-295-2-3138 0 0,-53 7-32 0 0,-1 0-17 0 0,1 0 9 0 0,0 0-31 0 0,-1 0-14 0 0,0 0-24 0 0,0 0-25 0 0,0 0-39 0 0,-43 23-6402 0 0,18-5-1677 0 0,18-16-3073 0 0</inkml:trace>
  <inkml:trace contextRef="#ctx0" brushRef="#br0" timeOffset="660.023">1 309 10514 0 0,'0'0'2707'0'0,"0"0"-517"0"0,0 0-351 0 0,0 0-256 0 0,0 0-264 0 0,0 0-305 0 0,0 0-319 0 0,0 0-282 0 0,0 0-170 0 0,0 0 41 0 0,0 0 87 0 0,0 0 125 0 0,5 5 108 0 0,-2-2-499 0 0,0 0 0 0 0,0-1 0 0 0,0 1-1 0 0,0-1 1 0 0,1 0 0 0 0,-1 0 0 0 0,1 0 0 0 0,-1 0 0 0 0,1 0 0 0 0,0-1 0 0 0,0 0-1 0 0,0 1 1 0 0,0-2 0 0 0,0 1 0 0 0,0 0 0 0 0,0-1 0 0 0,1 0-105 0 0,151-11 1922 0 0,-75-4-2652 0 0,-82 9-3192 0 0,0 3-4290 0 0,-1 0-3636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0 0 0,'0'0'535'0'0,"0"0"452"0"0,0 0 336 0 0,0 0 362 0 0,0 0 282 0 0,0 0 114 0 0,0 0-23 0 0,0 0-201 0 0,0 0-255 0 0,0 0-236 0 0,0 0-245 0 0,-4-1-145 0 0,-11-1-22 0 0,18 1 4785 0 0,-2 1-5459 0 0,83 4 2567 0 0,153-11-1293 0 0,-179 6-1237 0 0,-58 1-266 0 0,0 0 19 0 0,0 0-11 0 0,0 0-3 0 0,0 0 23 0 0,0 0-6 0 0,0 0-12 0 0,0 0-14 0 0,0 0 2 0 0,0 0-13 0 0,0 0 3 0 0,0 0 20 0 0,0 0-22 0 0,0 0-8 0 0,0 0 9 0 0,0 0-24 0 0,0 0-4 0 0,-27 4-3399 0 0,15 0 2171 0 0,-25 12-3806 0 0,14-2-5524 0 0,18-10 671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3601 0 0,'0'0'2279'0'0,"0"0"99"0"0,0 0 44 0 0,0 0-91 0 0,0 0-291 0 0,0 0-347 0 0,0 0-392 0 0,0 0-353 0 0,0 0-227 0 0,0 0-160 0 0,0 0-94 0 0,0 0-14 0 0,0 0-5 0 0,18 5 2022 0 0,139 17 1346 0 0,6-22-2823 0 0,-101-7-786 0 0,-61 7-250 0 0,-1 0-15 0 0,0 0-50 0 0,0-5-2424 0 0,0 2-4186 0 0,0 3-4742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0 0 0,'0'0'1196'0'0,"0"0"545"0"0,0 0 336 0 0,0 0 119 0 0,0 0-100 0 0,0 0-297 0 0,0 0-320 0 0,0 0-223 0 0,0 0-163 0 0,0 0-120 0 0,0 0-39 0 0,2 2-61 0 0,9 8 689 0 0,-11-10-897 0 0,0 0-58 0 0,3-3 5786 0 0,0-3-5528 0 0,15-132-231 0 0,-8 105-547 0 0,2-1 0 0 0,2 1 0 0 0,1 1 0 0 0,1 1 0 0 0,2 0 0 0 0,16-21-87 0 0,-26 41-3 0 0,-6 8 6 0 0,0-1-1 0 0,1 1 0 0 0,-1 0 1 0 0,0-1-1 0 0,1 1 0 0 0,0 0 1 0 0,0 1-1 0 0,0-1 1 0 0,0 0-1 0 0,0 1 0 0 0,0 0 1 0 0,1 0-1 0 0,-1 0 0 0 0,1 0 1 0 0,0 0-1 0 0,-1 1 0 0 0,1-1 1 0 0,1 1-3 0 0,15 1-56 0 0,11 93 89 0 0,-29-63-3 0 0,0 1 1 0 0,-2 0-1 0 0,-1 0 0 0 0,-2 0 0 0 0,-1 0 1 0 0,-6 22-31 0 0,3-10 2 0 0,6-27-24 0 0,5-22-36 0 0,102-155 108 0 0,-76 115 7 0 0,-7 9-53 0 0,1 0-1 0 0,1 2 1 0 0,3 1-1 0 0,0 1 1 0 0,2 1-1 0 0,29-22-3 0 0,-3 27-84 0 0,-37 70 58 0 0,-12-8 48 0 0,-2 1 0 0 0,-1-1 0 0 0,-2 1 0 0 0,-1 0 1 0 0,-2 0-1 0 0,-2 5-22 0 0,-10 31 121 0 0,13-72-99 0 0,0 0-24 0 0,0 0-3 0 0,-4 0-1453 0 0,4-2 1437 0 0,0-2-2914 0 0,0-1-5590 0 0,4 1-3128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31 5729 0 0,'0'0'1967'0'0,"0"0"-257"0"0,0 0-31 0 0,0 0 99 0 0,0 0 91 0 0,0 0-53 0 0,0 0-263 0 0,0 0-350 0 0,0 0-316 0 0,0 0-256 0 0,0 0-135 0 0,0 0-27 0 0,0 0-39 0 0,-5-5-15 0 0,-14-16 30 0 0,-27 17 1025 0 0,-83 61-277 0 0,119-48-1171 0 0,0 0-1 0 0,1 0 1 0 0,-1 1-1 0 0,2 0 1 0 0,-1 1-1 0 0,2 0 1 0 0,-1 0-1 0 0,1 0 1 0 0,-3 9-22 0 0,6-11-1 0 0,0-1 1 0 0,1 1-1 0 0,0 0 1 0 0,1 0-1 0 0,-1 0 1 0 0,2 0 0 0 0,-1 0-1 0 0,1 1 1 0 0,1-1-1 0 0,0 0 1 0 0,0 1 0 0 0,1-1-1 0 0,0 3 1 0 0,0-9 8 0 0,0 0 0 0 0,0 0 0 0 0,1-1 0 0 0,-1 1 0 0 0,1-1 0 0 0,-1 1 0 0 0,1-1 0 0 0,0 1-1 0 0,0-1 1 0 0,0 0 0 0 0,0 0 0 0 0,0 0 0 0 0,1 0 0 0 0,-1 0 0 0 0,1 0 0 0 0,-1-1 0 0 0,1 1 0 0 0,0-1 0 0 0,-1 0 0 0 0,1 0-1 0 0,0 0 1 0 0,0 0 0 0 0,0 0 0 0 0,0 0 0 0 0,0-1 0 0 0,0 0 0 0 0,0 1 0 0 0,0-1 0 0 0,0 0 0 0 0,0 0 0 0 0,0-1 0 0 0,0 1-1 0 0,-1-1 1 0 0,1 1 0 0 0,0-1 0 0 0,0 0 0 0 0,0 0 0 0 0,0 0 0 0 0,-1-1 0 0 0,1 1 0 0 0,0-1 0 0 0,-1 1 0 0 0,1-1 0 0 0,-1 0 0 0 0,0 0-1 0 0,0 0 1 0 0,1 0 0 0 0,-1-1-8 0 0,47-44 194 0 0,-3-2 0 0 0,-2-2 0 0 0,31-47-194 0 0,-61 85 272 0 0,16 38-228 0 0,-12 15-2 0 0,-2 1 0 0 0,-2 1 0 0 0,-2 0 0 0 0,-1 1 0 0 0,-3 0 0 0 0,-1 1 0 0 0,-2 0 0 0 0,-2 0 0 0 0,-2 0 0 0 0,-4 28-42 0 0,0-43 14 0 0,-2 0 0 0 0,-1 0 1 0 0,-1-1-1 0 0,-1 0 0 0 0,-2 0 1 0 0,0-1-1 0 0,-2 0 0 0 0,-1-1 0 0 0,-2 0 1 0 0,-1 1-15 0 0,10-18 23 0 0,-1 0 0 0 0,1-1 1 0 0,-1 0-1 0 0,-1 0 1 0 0,0-1-1 0 0,0 0 0 0 0,0 0 1 0 0,-1-1-1 0 0,0 0 0 0 0,0 0 1 0 0,0-1-1 0 0,-1 0 1 0 0,0-1-1 0 0,0 0 0 0 0,-5 1-23 0 0,13-4 10 0 0,0-1 0 0 0,0 0 0 0 0,0 0-1 0 0,-1 0 1 0 0,1 0 0 0 0,0 0 0 0 0,0-1 0 0 0,0 1-1 0 0,0-1 1 0 0,0 1 0 0 0,0-1 0 0 0,0 0 0 0 0,0 0-1 0 0,0 0 1 0 0,0 0 0 0 0,0 0 0 0 0,1 0 0 0 0,-1 0-1 0 0,0 0 1 0 0,1-1 0 0 0,-1 1 0 0 0,1-1-1 0 0,-1 1 1 0 0,1-1 0 0 0,0 0 0 0 0,-1 0 0 0 0,1 1-1 0 0,0-1 1 0 0,0 0 0 0 0,1 0 0 0 0,-1 0 0 0 0,0 0-1 0 0,0 0 1 0 0,1 0 0 0 0,0 0 0 0 0,-1 0 0 0 0,1-1-1 0 0,0 1 1 0 0,0 0 0 0 0,0 0 0 0 0,0 0-1 0 0,0 0 1 0 0,1 0 0 0 0,-1 0 0 0 0,0 0 0 0 0,1 0-1 0 0,0-1-9 0 0,1-20-10 0 0,1 1 0 0 0,1-1 0 0 0,1 1 0 0 0,1 0 0 0 0,1 1 0 0 0,1-1 0 0 0,0 1 0 0 0,2 1 0 0 0,0 0 0 0 0,2 0 0 0 0,0 1 0 0 0,9-10 10 0 0,131-141-472 0 0,-134 152-628 0 0,-9 14-2990 0 0,-1 3-5482 0 0,-6 1-2285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6393 0 0,'0'0'2165'0'0,"0"0"-237"0"0,0 0-169 0 0,0 0-60 0 0,0 0-81 0 0,0 0-202 0 0,0 0-322 0 0,0 0-345 0 0,0 0-270 0 0,0 0-151 0 0,0 0-48 0 0,0 0 52 0 0,0 0 136 0 0,4 0 111 0 0,2 2-336 0 0,1 1-1 0 0,0 0 0 0 0,-1 0 1 0 0,1 0-1 0 0,-1 1 1 0 0,0 0-1 0 0,0 0 1 0 0,-1 1-1 0 0,1 0 0 0 0,-1 0 1 0 0,0 0-1 0 0,0 0 1 0 0,-1 1-1 0 0,1 0 0 0 0,-1 0 1 0 0,-1 0-1 0 0,1 0 1 0 0,-1 1-1 0 0,1 2-242 0 0,10 13 349 0 0,4 5-131 0 0,-1 1 0 0 0,-1 0 1 0 0,-1 2-1 0 0,-2-1 1 0 0,-1 2-1 0 0,-2 0 0 0 0,0 0 1 0 0,-2 1-1 0 0,-2-1 0 0 0,-1 2 1 0 0,-1-1-1 0 0,-1 8-218 0 0,-3-25 35 0 0,0 0 0 0 0,0-1 0 0 0,-2 1 0 0 0,0-1 1 0 0,0 1-1 0 0,-1-1 0 0 0,-1 0 0 0 0,-1 0 0 0 0,0 0 0 0 0,-3 4-35 0 0,-1-3-15 0 0,-1-1 1 0 0,0 0-1 0 0,-1 0 1 0 0,-1-1 0 0 0,0-1-1 0 0,-1 0 1 0 0,0-1-1 0 0,-1 0 1 0 0,0-1-1 0 0,0-1 1 0 0,-1 0-1 0 0,-1-1 1 0 0,1 0-1 0 0,-11 2 15 0 0,-11 3-757 0 0,37-13 393 0 0,0 0-224 0 0,9-19-7852 0 0,-5 15 3947 0 0,0 0-7090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 3961 0 0,'0'0'2342'0'0,"0"0"-151"0"0,0 0-80 0 0,0 0-25 0 0,0 0-114 0 0,0 0-145 0 0,0 0-240 0 0,0 0-300 0 0,0 0-233 0 0,0 0-142 0 0,0 0-144 0 0,0 0-124 0 0,0 0-120 0 0,-12 3-69 0 0,-37 12-27 0 0,-8 28 924 0 0,50-33-1169 0 0,-22 31 147 0 0,3 1 0 0 0,2 1 0 0 0,1 1 0 0 0,3 1-1 0 0,1 1 1 0 0,-8 34-330 0 0,18-54 69 0 0,1-1 0 0 0,1 1 0 0 0,1 1 0 0 0,2-1 0 0 0,0 1 0 0 0,2 0 0 0 0,1 0 0 0 0,1 0 0 0 0,1 0 0 0 0,3 12-69 0 0,-1-22 63 0 0,2-1 1 0 0,0 0-1 0 0,0 0 0 0 0,2 0 1 0 0,0 0-1 0 0,0-1 1 0 0,1 0-1 0 0,1-1 0 0 0,1 0 1 0 0,0 0-1 0 0,7 5-63 0 0,15 2 515 0 0,-32-21-490 0 0,0 0-9 0 0,0 0-6 0 0,0 0-18 0 0,0 0 30 0 0,0 0 10 0 0,0 0-4 0 0,0 0-14 0 0,0 0-1 0 0,0 0-4 0 0,0 0-9 0 0,18-35-5141 0 0,-8 24-1099 0 0,-5 7-5592 0 0</inkml:trace>
  <inkml:trace contextRef="#ctx0" brushRef="#br0" timeOffset="399.985">268 522 6217 0 0,'0'0'3949'0'0,"0"0"-1160"0"0,0 0-547 0 0,0 0-293 0 0,0 0-283 0 0,0 0-250 0 0,0 0-255 0 0,0 0-315 0 0,0 0-280 0 0,0 0-174 0 0,0 0-96 0 0,0 0-81 0 0,0 0 17 0 0,15-4 792 0 0,155-1 2029 0 0,-131-5-2823 0 0,-38 9-214 0 0,-1 1 19 0 0,0 0-3 0 0,0 0-40 0 0,0 0-39 0 0,0 0-21 0 0,0 0-76 0 0,0 0-57 0 0,0 0-171 0 0,-7-2-2066 0 0,4 1-1803 0 0,1 1-5737 0 0,1 0-851 0 0</inkml:trace>
  <inkml:trace contextRef="#ctx0" brushRef="#br0" timeOffset="4823.84">690 610 624 0 0,'0'0'1398'0'0,"0"0"-85"0"0,0 0 101 0 0,0 0 190 0 0,0 0 134 0 0,0 0-11 0 0,0 0-227 0 0,0 0-373 0 0,0 0-352 0 0,0 0-244 0 0,0 0-158 0 0,20 0 3312 0 0,37-16-81 0 0,19-42-2331 0 0,-45 32-842 0 0,60-61 530 0 0,-60 116-444 0 0,-14-1-437 0 0,-2 0 0 0 0,-1 1 0 0 0,-1 0 1 0 0,-1 1-1 0 0,-2 0 0 0 0,-1 1 0 0 0,-1 0 1 0 0,-2 1-1 0 0,-1-1 0 0 0,-2 1 0 0 0,0 0 0 0 0,-3 14-80 0 0,0-35 4 0 0,2 14 23 0 0,-1 0 0 0 0,-1 0-1 0 0,-1 0 1 0 0,-1-1 0 0 0,-2 1-1 0 0,0 0 1 0 0,-2-1 0 0 0,0 0 0 0 0,-5 8-27 0 0,-71 103 164 0 0,74-125-148 0 0,-1-2 0 0 0,0 1 0 0 0,0-2 0 0 0,-1 1 0 0 0,0-1 0 0 0,0 0 0 0 0,-1-1 0 0 0,0 0 1 0 0,0-1-1 0 0,0 0 0 0 0,-1-1 0 0 0,-8 2-16 0 0,19-5 3 0 0,-2 0-1 0 0,1-1 1 0 0,0 1-1 0 0,0 0 1 0 0,0-1 0 0 0,0 0-1 0 0,0 1 1 0 0,0-1 0 0 0,-1 0-1 0 0,1 0 1 0 0,0 0-1 0 0,0 0 1 0 0,0-1 0 0 0,0 1-1 0 0,-1 0 1 0 0,1-1-1 0 0,0 0 1 0 0,0 1 0 0 0,0-1-1 0 0,0 0 1 0 0,0 0 0 0 0,0 0-1 0 0,1 0 1 0 0,-1-1-1 0 0,0 1 1 0 0,0 0 0 0 0,1-1-1 0 0,-1 1 1 0 0,1-1 0 0 0,-1 0-1 0 0,1 1 1 0 0,0-1-1 0 0,-1 0 1 0 0,1 0 0 0 0,0 0-1 0 0,0 0 1 0 0,1 0 0 0 0,-1 0-1 0 0,0 0 1 0 0,1 0-1 0 0,-1 0 1 0 0,1 0 0 0 0,-1-1-3 0 0,1-5-4 0 0,-1 1 0 0 0,1-1-1 0 0,0 1 1 0 0,1-1 0 0 0,0 1 0 0 0,0-1 0 0 0,0 1 0 0 0,1-1 0 0 0,0 1 0 0 0,1 0 0 0 0,-1 0 0 0 0,3-3 4 0 0,15-26-16 0 0,2 1 0 0 0,2 1 0 0 0,1 2 1 0 0,1 0-1 0 0,2 1 0 0 0,1 2 0 0 0,1 1 0 0 0,21-14 16 0 0,-15 15-1978 0 0,-23 17-2047 0 0,-8 4-2112 0 0,-3-1-3594 0 0</inkml:trace>
  <inkml:trace contextRef="#ctx0" brushRef="#br0" timeOffset="5817.736">686 256 568 0 0,'0'0'1547'0'0,"0"0"-188"0"0,0 0-68 0 0,0 0 25 0 0,0 0 73 0 0,0 0 11 0 0,0 0-114 0 0,0 0-200 0 0,0 0-135 0 0,0 0-17 0 0,0 0 51 0 0,0 0 34 0 0,0 0 4 0 0,5 1 4899 0 0,-2-2-5753 0 0,77-115 2347 0 0,52-23-1361 0 0,-121 138-550 0 0,-4 18-494 0 0,72 102 393 0 0,-57-88-384 0 0,-15-8-1545 0 0,27-4-4043 0 0,-10-8-6277 0 0,-16-6 3127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 0 0 0,'0'0'563'0'0,"0"0"272"0"0,0 0 103 0 0,0 0 76 0 0,0 0 56 0 0,0 0 89 0 0,0 0 53 0 0,0 0 3 0 0,0 0 4 0 0,11-1 3035 0 0,-8 2 3478 0 0,-3-1-7464 0 0,-6 17 620 0 0,-8 4-602 0 0,14-20-274 0 0,-3 10 1233 0 0,59-84-370 0 0,-55 70 560 0 0,-33 40-692 0 0,32-36-683 0 0,0-1-23 0 0,0 0 11 0 0,0 0-24 0 0,0 0 19 0 0,0 0 10 0 0,0 0-3 0 0,0 0-3 0 0,0 0-5 0 0,0 0 0 0 0,0 0-14 0 0,0 0 17 0 0,0 0-16 0 0,-2-1 978 0 0,2 2-927 0 0,0-1-12 0 0,0 0-19 0 0,0 0-15 0 0,0 0-10 0 0,0 0-11 0 0,0 0-12 0 0,0 0 19 0 0,0 0 7 0 0,0 0-20 0 0,0 0-18 0 0,0 0 19 0 0,0 0-25 0 0,0 0-5 0 0,0 0 24 0 0,0 0-45 0 0,0 0-21 0 0,0 0-48 0 0,0 0-95 0 0,0 0-138 0 0,0-1-1880 0 0,0-5-8820 0 0,0 5-1154 0 0</inkml:trace>
  <inkml:trace contextRef="#ctx0" brushRef="#br0" timeOffset="3769.865">39 24 0 0 0,'0'0'209'0'0,"0"0"702"0"0,0 0 427 0 0,0 0 237 0 0,0 0 72 0 0,0 0-153 0 0,0 0-204 0 0,0 0-157 0 0,0 0-114 0 0,0 0-47 0 0,0 0-75 0 0,1-1-421 0 0,3-2 6301 0 0,-24 23-6239 0 0,13 37-26 0 0,36-57 1174 0 0,-26-2-1587 0 0,1 1 0 0 0,-1 0 1 0 0,0-1-1 0 0,0 0 0 0 0,0 0 0 0 0,0 0 0 0 0,0 0 0 0 0,0 0 1 0 0,-1-1-1 0 0,1 1 0 0 0,-1-1 0 0 0,1 0 0 0 0,-1 1 0 0 0,0-1 0 0 0,0 0 1 0 0,0 0-1 0 0,-1-1 0 0 0,1 1 0 0 0,-1 0 0 0 0,1-3-99 0 0,-2 5 10 0 0,1-1 0 0 0,-1 1 0 0 0,0 0 0 0 0,0-1 0 0 0,0 1-1 0 0,0-1 1 0 0,0 1 0 0 0,0-1 0 0 0,0 1 0 0 0,-1-1 0 0 0,1 1 0 0 0,0-1-1 0 0,-1 1 1 0 0,1 0 0 0 0,-1-1 0 0 0,0 1 0 0 0,1 0 0 0 0,-1-1 0 0 0,0 1 0 0 0,0 0-1 0 0,0 0 1 0 0,0 0 0 0 0,0 0 0 0 0,0 0 0 0 0,0 0 0 0 0,0 0 0 0 0,0 0-1 0 0,-1 0 1 0 0,1 0 0 0 0,0 1 0 0 0,0-1 0 0 0,-1 0 0 0 0,1 1 0 0 0,-1-1 0 0 0,1 1-1 0 0,0 0 1 0 0,-1-1 0 0 0,1 1 0 0 0,-1 0 0 0 0,1 0 0 0 0,-1 0 0 0 0,1 0-1 0 0,-1 0 1 0 0,1 0 0 0 0,-1 0 0 0 0,1 1 0 0 0,0-1 0 0 0,-1 0 0 0 0,1 1-1 0 0,-1 0 1 0 0,1-1 0 0 0,0 1 0 0 0,-1-1 0 0 0,1 1 0 0 0,0 0 0 0 0,0 0 0 0 0,0 0-1 0 0,-1 0 1 0 0,1 0 0 0 0,0 0 0 0 0,0 0 0 0 0,1 0 0 0 0,-2 1-10 0 0,-1 0 6 0 0,0 1 0 0 0,0-1 0 0 0,1 1 1 0 0,-1-1-1 0 0,1 1 0 0 0,0 0 0 0 0,-1 0 1 0 0,1 0-1 0 0,0 0 0 0 0,1 0 0 0 0,-1 0 1 0 0,1 0-1 0 0,-1 1 0 0 0,1-1 0 0 0,0 1 1 0 0,0-1-1 0 0,0 1 0 0 0,1-1 0 0 0,-1 1 1 0 0,1 0-1 0 0,0-1 0 0 0,0 1 0 0 0,0-1 1 0 0,0 1-1 0 0,1 1-6 0 0,11-24 2412 0 0,-12 19-2313 0 0,2-2-962 0 0,1 1-7731 0 0,-1 1-3182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14355 0 0,'0'0'2350'0'0,"0"0"-942"0"0,0 0-329 0 0,0 0 135 0 0,0 0 149 0 0,0 0 57 0 0,0 0-94 0 0,0 0-225 0 0,0 0-229 0 0,0 0-202 0 0,0 0-118 0 0,0 0-95 0 0,0 0-78 0 0,36-1-44 0 0,111-2-64 0 0,-27-13 233 0 0,-19-3-436 0 0,-98 18 407 0 0,2-1-3260 0 0,-7 6-6892 0 0,0-1-2283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248 652 1760 0 0,'0'0'2676'0'0,"0"0"-621"0"0,0 0-247 0 0,0 0-61 0 0,0 0-62 0 0,0 0-62 0 0,0 0-118 0 0,0 0-222 0 0,0 0-255 0 0,0 0-206 0 0,0 0-167 0 0,0 0-121 0 0,0 0-59 0 0,-20 4-56 0 0,-61 16-19 0 0,21 17 727 0 0,51-30-1021 0 0,1 0-1 0 0,1 1 1 0 0,-1 1-1 0 0,1-1 1 0 0,1 1-1 0 0,0 0 1 0 0,0 1 0 0 0,0-1-1 0 0,1 1 1 0 0,1 0-1 0 0,0 1 1 0 0,-1 2-106 0 0,0 94 257 0 0,7-103-231 0 0,0 0-1 0 0,1-1 1 0 0,-1 1-1 0 0,1-1 1 0 0,0 1-1 0 0,0-1 1 0 0,0 0-1 0 0,0 0 1 0 0,1-1-1 0 0,-1 1 1 0 0,1 0-1 0 0,0-1 1 0 0,-1 0-1 0 0,1 0 1 0 0,0 0-1 0 0,0-1 1 0 0,1 1-1 0 0,-1-1 1 0 0,0 0-1 0 0,0 0 1 0 0,1 0-1 0 0,-1-1 1 0 0,0 0-1 0 0,1 1 1 0 0,-1-2-1 0 0,1 1 1 0 0,-1 0-1 0 0,0-1 1 0 0,1 0-1 0 0,1 0-25 0 0,5 1 101 0 0,3-3-18 0 0,0-1 0 0 0,0 0 0 0 0,0-1 0 0 0,0 0 0 0 0,-1-1-1 0 0,0 0 1 0 0,0-1 0 0 0,0-1 0 0 0,-1 0 0 0 0,0-1 0 0 0,-1 0 0 0 0,0-1 0 0 0,-1 0 0 0 0,1 0 0 0 0,-1-3-83 0 0,13-7 51 0 0,-1-1 0 0 0,-1-1-1 0 0,-1 0 1 0 0,-1-2 0 0 0,-1-1 0 0 0,-1 0 0 0 0,-2-1-1 0 0,0 0 1 0 0,-2-2 0 0 0,-1 1 0 0 0,4-14-51 0 0,-9 15-13 0 0,-1-1 0 0 0,-2 1 0 0 0,0-1 1 0 0,-2 0-1 0 0,-1 0 0 0 0,-1-24 13 0 0,-1 40-11 0 0,0 0 0 0 0,-1 0 0 0 0,0-1 0 0 0,0 1 0 0 0,-1 0 0 0 0,-1 1 0 0 0,0-1 0 0 0,0 1 0 0 0,-1-1 0 0 0,0 1 0 0 0,-1 1 0 0 0,0-1 0 0 0,-1 1 0 0 0,0 0 0 0 0,0 0 0 0 0,-1 1 0 0 0,-4-4 11 0 0,5 7-16 0 0,-1 0 0 0 0,0 1 0 0 0,1-1 0 0 0,-2 2 0 0 0,1-1 0 0 0,0 1 1 0 0,-1 0-1 0 0,1 1 0 0 0,-1 0 0 0 0,0 0 0 0 0,0 1 0 0 0,0 0 0 0 0,0 0 0 0 0,0 1 0 0 0,1 1 1 0 0,-1-1-1 0 0,0 1 0 0 0,0 1 0 0 0,0 0 0 0 0,0 0 0 0 0,1 1 0 0 0,-1 0 0 0 0,1 0 16 0 0,-1 1 4 0 0,1 0 0 0 0,-1 0 0 0 0,1 1 0 0 0,0 1-1 0 0,0-1 1 0 0,0 1 0 0 0,1 0 0 0 0,0 1 0 0 0,0 0 0 0 0,1 0-1 0 0,0 0 1 0 0,0 1 0 0 0,0 0 0 0 0,1 0 0 0 0,1 1-1 0 0,-1-1 1 0 0,1 1 0 0 0,1 0 0 0 0,-1 0 0 0 0,2 0 0 0 0,-1 1-1 0 0,0 8-3 0 0,1-5 16 0 0,2 0-1 0 0,-1 0 0 0 0,2 0 0 0 0,0 0 0 0 0,0-1 0 0 0,1 1 0 0 0,1 0 0 0 0,0-1 0 0 0,1 1 1 0 0,0-1-1 0 0,1 0 0 0 0,3 6-15 0 0,9 8 87 0 0,1-1 1 0 0,1 0-1 0 0,2-1 1 0 0,0-1-1 0 0,1-2 1 0 0,1 0-1 0 0,1-1 0 0 0,1-1 1 0 0,1-1-1 0 0,0-2 1 0 0,1 0-1 0 0,13 3-87 0 0,45 47 438 0 0,-68-53-2497 0 0,-3-15-8598 0 0,-12-1-568 0 0</inkml:trace>
  <inkml:trace contextRef="#ctx0" brushRef="#br0" timeOffset="635.721">794 578 6737 0 0,'0'0'1511'0'0,"0"0"-374"0"0,0 0 30 0 0,0 0 348 0 0,0 0 289 0 0,0 0 4 0 0,0 0-219 0 0,0 0-377 0 0,0 0-303 0 0,0 0-154 0 0,0 0-79 0 0,0 0-51 0 0,0 0-56 0 0,2 20-78 0 0,13 92 289 0 0,-13 103 916 0 0,4-264 1102 0 0,20-133-2654 0 0,-21 160-140 0 0,1 0-1 0 0,1 1 0 0 0,1-1 1 0 0,1 1-1 0 0,0 1 0 0 0,2 0 1 0 0,0 0-1 0 0,2 1 0 0 0,0 1 1 0 0,4-4-4 0 0,-16 20 0 0 0,1 0 0 0 0,-1 1 0 0 0,1-1 0 0 0,-1 1 0 0 0,1 0 0 0 0,0-1 0 0 0,-1 1 1 0 0,1 0-1 0 0,0 0 0 0 0,0 0 0 0 0,0 0 0 0 0,0 0 0 0 0,0 0 0 0 0,0 1 0 0 0,0-1 1 0 0,0 1-1 0 0,0-1 0 0 0,0 1 0 0 0,0 0 0 0 0,0 0 0 0 0,1 0 0 0 0,-1 0 0 0 0,0 0 1 0 0,0 0-1 0 0,0 1 0 0 0,0-1 0 0 0,0 1 0 0 0,0-1 0 0 0,0 1 0 0 0,0 0 0 0 0,0 0 1 0 0,0 0-1 0 0,0 0 0 0 0,0 0 0 0 0,-1 0 0 0 0,1 1 0 0 0,0-1 0 0 0,-1 0 0 0 0,1 1 0 0 0,-1 0 1 0 0,0-1-1 0 0,1 1 0 0 0,-1 0 0 0 0,0-1 0 0 0,0 1 0 0 0,0 0 0 0 0,0 0 0 0 0,0 0 1 0 0,0 0-1 0 0,-1 0 0 0 0,1 0 0 0 0,-1 0 0 0 0,1 0 0 0 0,-1 0 0 0 0,0 2 0 0 0,14 73 188 0 0,-1-20-181 0 0,-13-56-42 0 0,0-1-43 0 0,0 0-24 0 0,0 0-42 0 0,0 0-85 0 0,0 0-121 0 0,0 0-174 0 0,0 0-300 0 0,0-12-4504 0 0,0 8-1266 0 0,0 0-4955 0 0</inkml:trace>
  <inkml:trace contextRef="#ctx0" brushRef="#br0" timeOffset="1587.775">794 220 5745 0 0,'0'0'2678'0'0,"0"0"-295"0"0,0 0-202 0 0,0 0-149 0 0,0 0-166 0 0,0 0-267 0 0,0 0-329 0 0,0 0-330 0 0,0 0-237 0 0,0 0-146 0 0,0 0-72 0 0,0 0-39 0 0,0 0-35 0 0,9 3 2010 0 0,142-33 183 0 0,-17 26-1916 0 0,-78 0-437 0 0,-56 4-247 0 0,0 0 9 0 0,0 0-1 0 0,0 0 3 0 0,0 0-19 0 0,0 0 17 0 0,0 0 14 0 0,0 0-7 0 0,0 0 0 0 0,0 0-12 0 0,0 0-6 0 0,0 0 22 0 0,0 0-18 0 0,0 0 12 0 0,0 0 6 0 0,0 0-1 0 0,0 0-6 0 0,0 0 1 0 0,0 0 8 0 0,0 0 20 0 0,0 0 7 0 0,0 0 0 0 0,0 0 9 0 0,0 0-25 0 0,0 0-8 0 0,0 0 15 0 0,0 0 0 0 0,0 0-16 0 0,0 0-1 0 0,0 0 10 0 0,0 0 10 0 0,0 0 33 0 0,0 0 29 0 0,0 0-7 0 0,0 0 3 0 0,-29-23 173 0 0,-58-71-564 0 0,59 44-2633 0 0,27 49 2428 0 0,-3-7-2120 0 0,0 3-4005 0 0,1 1-6171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8226 0 0,'0'0'3176'0'0,"0"0"-642"0"0,0 0-449 0 0,0 0-261 0 0,0 0-230 0 0,0 0-227 0 0,0 0-236 0 0,0 0-246 0 0,0 0-187 0 0,0 0-125 0 0,0 0-62 0 0,0 0-59 0 0,0 0-64 0 0,22 0 1506 0 0,284-15-42 0 0,-166 14-1712 0 0,-139 1-138 0 0,-1 0-14 0 0,0 0 32 0 0,0 0-2 0 0,0 0-2 0 0,0 0 6 0 0,0 0 8 0 0,0 0-32 0 0,0 0 26 0 0,0 0 6 0 0,0 0-22 0 0,0 0 22 0 0,0 0-4 0 0,0 0-2 0 0,0 0 2 0 0,0 0 0 0 0,0 0-14 0 0,0 0-2 0 0,0 0-1 0 0,0 0-16 0 0,0 0 11 0 0,0 0 7 0 0,0 0 0 0 0,0 0-29 0 0,0 0 37 0 0,0 0 17 0 0,0 0 28 0 0,0 0-40 0 0,0 0-4 0 0,0 0 3 0 0,0 0 15 0 0,0 0-7 0 0,0 0 14 0 0,0 0 18 0 0,0 0-50 0 0,0 0 26 0 0,0 0-10 0 0,0 0-3 0 0,-36-38 719 0 0,-91-131-579 0 0,91 108-506 0 0,36 60 43 0 0,2-3-2384 0 0,4 0-6271 0 0,-2 4-3616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220 116 10842 0 0,'0'0'2988'0'0,"0"0"-1159"0"0,0 0-607 0 0,0 0-159 0 0,0 0-48 0 0,0 0-83 0 0,0 0-144 0 0,0 0-170 0 0,0 0-157 0 0,0 0-88 0 0,0 0-18 0 0,0 0 3 0 0,-9 18-9 0 0,-30 58-21 0 0,-6 89 1035 0 0,-29 34-987 0 0,47-141-1373 0 0,19-56-1444 0 0,-5-12-10288 0 0,11 9 10934 0 0,-1-1-5503 0 0</inkml:trace>
  <inkml:trace contextRef="#ctx0" brushRef="#br0" timeOffset="540.877">158 1 8458 0 0,'0'0'2515'0'0,"0"0"-533"0"0,0 0-413 0 0,0 0-235 0 0,0 0-135 0 0,0 0-159 0 0,0 0-217 0 0,0 0-264 0 0,0 0-127 0 0,0 0 25 0 0,0 0 39 0 0,0 0 49 0 0,0 0-20 0 0,0 15-68 0 0,0 78 377 0 0,1-82-683 0 0,1 0-1 0 0,0 0 1 0 0,0-1-1 0 0,1 1 1 0 0,1-1 0 0 0,0 1-1 0 0,0-1 1 0 0,1 0-1 0 0,0 0 1 0 0,1-1 0 0 0,0 0-1 0 0,0 0 1 0 0,1 0 0 0 0,0-1-1 0 0,1 1-150 0 0,91 129 494 0 0,-38-19-441 0 0,-22-73-42 0 0,-38-45-37 0 0,41-59 1400 0 0,15-75-830 0 0,-44 93-487 0 0,2 0-6 0 0,-3-1 0 0 0,-1-1 0 0 0,-2 0 0 0 0,-1 0 0 0 0,-3-1 0 0 0,0-34-51 0 0,-5 76-55 0 0,0 1-62 0 0,0 0-65 0 0,0 0-86 0 0,0 0-113 0 0,0 0-145 0 0,0 0-172 0 0,4 8-4338 0 0,-2-5-292 0 0,-2-2-6369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0 0 0,'0'0'958'0'0,"0"0"371"0"0,0 0 394 0 0,0 0 354 0 0,0 0 166 0 0,0 0-81 0 0,0 0-249 0 0,0 0-267 0 0,0 0-231 0 0,0 0-157 0 0,10 8 7507 0 0,-7-5-7960 0 0,22 2 407 0 0,16 0-877 0 0,0-1 1 0 0,0-2-1 0 0,1-2 1 0 0,-1-2-1 0 0,0-2 1 0 0,0-1-1 0 0,19-7-335 0 0,35 1 230 0 0,-35 10-105 0 0,-60 1-138 0 0,0 0 18 0 0,0 0 16 0 0,0 0 3 0 0,0 0-5 0 0,0 0-18 0 0,0 0 10 0 0,0 0-4 0 0,0 0-9 0 0,0 0 13 0 0,0 0 2 0 0,0 0 15 0 0,0 0-2 0 0,0 0-32 0 0,0 0-20 0 0,0 0-4 0 0,-8-8-1359 0 0,-9-8-3764 0 0,13 10 1450 0 0,0 2-3522 0 0,-2 0-4667 0 0</inkml:trace>
  <inkml:trace contextRef="#ctx0" brushRef="#br0" timeOffset="345.191">245 1 4169 0 0,'0'0'2926'0'0,"0"0"-614"0"0,0 0-387 0 0,0 0-120 0 0,0 0-37 0 0,0 0-123 0 0,0 0-238 0 0,0 0-244 0 0,0 0-224 0 0,0 0-87 0 0,0 0-44 0 0,0 0-64 0 0,0 0-51 0 0,-4 16-84 0 0,-11 50-58 0 0,14-59-381 0 0,0 0 0 0 0,0 0 1 0 0,0 0-1 0 0,1-1 0 0 0,0 1 1 0 0,1 0-1 0 0,0 0 0 0 0,0 0 1 0 0,0-1-1 0 0,1 1 0 0 0,-1 0 1 0 0,3 4-171 0 0,6 29 598 0 0,-6-9-278 0 0,-1-4-192 0 0,0-1 0 0 0,-2 1 0 0 0,-1 0-1 0 0,0 0 1 0 0,-3 0 0 0 0,-1 4-128 0 0,0 39-148 0 0,25-55-1881 0 0,-8-14-4923 0 0,-10-1 3498 0 0,3 0-8527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0 0 0,'0'0'1118'0'0,"0"0"134"0"0,0 0 96 0 0,0 0 2 0 0,13-3 7004 0 0,-9 3 4375 0 0,-3 1-12687 0 0,1 0 0 0 0,-1 0 0 0 0,1-1 0 0 0,-1 1 0 0 0,1 0 0 0 0,-1 0 0 0 0,1-1 0 0 0,-1 1 0 0 0,1-1 0 0 0,-1 0 0 0 0,1 1 0 0 0,0-1 0 0 0,-1 0 0 0 0,1 0 0 0 0,0 0 0 0 0,-1 0 0 0 0,1 0 0 0 0,0 0 0 0 0,-1-1 0 0 0,1 1 0 0 0,0 0 0 0 0,-1-1 0 0 0,1 1 0 0 0,-1-1 0 0 0,1 0 0 0 0,0 0-42 0 0,0 0 33 0 0,0-1 16 0 0,0 1 1 0 0,0 0-1 0 0,0-1 1 0 0,0 1-1 0 0,0-1 1 0 0,-1 0-1 0 0,1 1 1 0 0,-1-1 0 0 0,1 0-1 0 0,-1 0 1 0 0,0 0-1 0 0,1 0 1 0 0,-1 0-1 0 0,0 0 1 0 0,0-1-1 0 0,-1 1 1 0 0,1 0 0 0 0,0 0-1 0 0,-1-1 1 0 0,1 1-1 0 0,-1 0 1 0 0,0-1-1 0 0,0-1-49 0 0,-14 8-29 0 0,-1 3-66 0 0,12-7 86 0 0,0 1-1 0 0,0 0 0 0 0,1 0 0 0 0,-1 0 0 0 0,1 0 0 0 0,-1 0 0 0 0,1 1 0 0 0,-1-1 0 0 0,1 1 0 0 0,0-1 0 0 0,-1 1 0 0 0,1 0 0 0 0,0 0 1 0 0,0 0-1 0 0,1 0 0 0 0,-1 0 0 0 0,0 1 0 0 0,1-1 0 0 0,-1 1 0 0 0,1-1 0 0 0,0 1 0 0 0,0-1 0 0 0,0 1 0 0 0,0 0 0 0 0,-1 2 10 0 0,2-5-25 0 0,23 8 94 0 0,-18-9-46 0 0,0-1 0 0 0,0 1 0 0 0,0-1 0 0 0,0 0 0 0 0,-1-1 0 0 0,1 1 0 0 0,-1-1 0 0 0,0 0 0 0 0,0 0 0 0 0,0 0 0 0 0,0 0 0 0 0,0-1-1 0 0,-1 0 1 0 0,1 0 0 0 0,-1 0 0 0 0,0 0 0 0 0,-1 0 0 0 0,1 0 0 0 0,2-6-23 0 0,-3 7 10 0 0,-2 3-5 0 0,0-1 1 0 0,0 1-1 0 0,0-1 1 0 0,1 0-1 0 0,-1 1 1 0 0,0-1-1 0 0,0 0 1 0 0,0 1-1 0 0,0-1 1 0 0,0 0-1 0 0,-1 1 1 0 0,1-1-1 0 0,0 0 1 0 0,0 1-1 0 0,0-1 1 0 0,0 0-1 0 0,-1 1 1 0 0,1-1-1 0 0,0 1 0 0 0,-1-1 1 0 0,1 0-1 0 0,0 1 1 0 0,-1-1-1 0 0,1 1 1 0 0,-1-1-1 0 0,1 1 1 0 0,-1-1-1 0 0,1 1 1 0 0,-1 0-1 0 0,1-1 1 0 0,-1 1-1 0 0,0 0 1 0 0,1-1-1 0 0,-1 1 1 0 0,1 0-1 0 0,-1-1 1 0 0,0 1-1 0 0,1 0 1 0 0,-1 0-1 0 0,0 0 1 0 0,1 0-1 0 0,-1 0 1 0 0,0 0-1 0 0,1 0 1 0 0,-1 0-1 0 0,0 0 1 0 0,1 0-1 0 0,-1 0 1 0 0,0 0-1 0 0,1 0 1 0 0,-1 1-1 0 0,0-1 1 0 0,1 0-1 0 0,-1 0 1 0 0,1 1-1 0 0,-1-1 0 0 0,1 0 1 0 0,-1 1-6 0 0,-47 9-132 0 0,53-7-100 0 0,-4-4-394 0 0,-1-2-4689 0 0,1 0-2058 0 0,1 2-4823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332 675 2545 0 0,'0'0'2027'0'0,"0"0"22"0"0,0 0-81 0 0,0 0-84 0 0,0 0-89 0 0,0 0-188 0 0,0 0-175 0 0,0 0-230 0 0,0 0-255 0 0,0 0-186 0 0,0 0-151 0 0,0 0-114 0 0,0 0-96 0 0,-15-9-63 0 0,-46-27-49 0 0,59 34-255 0 0,-1 1 1 0 0,1 0-1 0 0,-1 0 0 0 0,1 0 0 0 0,0 0 0 0 0,-1 0 0 0 0,0 1 0 0 0,1-1 1 0 0,-1 1-1 0 0,1-1 0 0 0,-1 1 0 0 0,0 0 0 0 0,1 0 0 0 0,-1 0 0 0 0,0 0 1 0 0,1 1-1 0 0,-1-1 0 0 0,0 1 0 0 0,1 0 0 0 0,-1-1 0 0 0,1 1 0 0 0,-1 0 1 0 0,1 1-1 0 0,0-1 0 0 0,-1 0 0 0 0,1 1 0 0 0,-1 0-33 0 0,-10 5 116 0 0,2-2-90 0 0,1-1 0 0 0,0 2 0 0 0,-1 0 0 0 0,2 0-1 0 0,-1 1 1 0 0,1 0 0 0 0,0 0 0 0 0,1 1 0 0 0,-1 0 0 0 0,1 1 0 0 0,1 0-1 0 0,0 0 1 0 0,0 0 0 0 0,1 1 0 0 0,0 0 0 0 0,1 0 0 0 0,0 1 0 0 0,1 0-1 0 0,0 0 1 0 0,0 0 0 0 0,1 0 0 0 0,1 0 0 0 0,0 1 0 0 0,0-1 0 0 0,1 1-1 0 0,1 4-25 0 0,-1-13 13 0 0,0 1 1 0 0,1 0-1 0 0,-1-1 0 0 0,1 1 0 0 0,0 0 0 0 0,1-1 0 0 0,-1 1 0 0 0,0 0 0 0 0,1-1 0 0 0,0 1 0 0 0,0 0 1 0 0,0-1-1 0 0,0 1 0 0 0,1-1 0 0 0,-1 0 0 0 0,1 1 0 0 0,0-1 0 0 0,0 0 0 0 0,0 0 0 0 0,0 0 0 0 0,1 0 1 0 0,-1-1-1 0 0,1 1 0 0 0,0-1 0 0 0,0 1 0 0 0,0-1 0 0 0,0 0 0 0 0,0 0 0 0 0,0 0 0 0 0,0-1 0 0 0,1 1 0 0 0,-1-1 1 0 0,1 1-1 0 0,-1-1 0 0 0,1 0 0 0 0,-1-1 0 0 0,1 1 0 0 0,0-1 0 0 0,3 1-13 0 0,92-17 1142 0 0,-67-1-943 0 0,0-2 0 0 0,-2 0 0 0 0,0-3 0 0 0,-1 0 0 0 0,-1-2 0 0 0,-1 0 0 0 0,-1-2 0 0 0,-2-1 0 0 0,0-1 0 0 0,-2-2 0 0 0,-1 0 0 0 0,-2 0 0 0 0,-1-2 0 0 0,9-22-199 0 0,-19 35 24 0 0,-2 0 1 0 0,0-1-1 0 0,-1 1 1 0 0,-1-1-1 0 0,-1 0 1 0 0,0 0-1 0 0,-2 0 1 0 0,0-1-1 0 0,-1 1 1 0 0,-1 0-1 0 0,-4-18-24 0 0,4 30-14 0 0,-1 0 0 0 0,0 0 0 0 0,0 0 0 0 0,-1 0-1 0 0,0 1 1 0 0,-1-1 0 0 0,1 1 0 0 0,-1 0 0 0 0,-1 0 0 0 0,1 0 0 0 0,-1 1 0 0 0,0 0-1 0 0,-1 0 1 0 0,1 0 0 0 0,-1 0 0 0 0,-1 1 0 0 0,1 0 0 0 0,-1 0 0 0 0,1 1 0 0 0,-1 0 0 0 0,-1 0-1 0 0,1 0 1 0 0,0 1 0 0 0,-1 0 0 0 0,0 1 0 0 0,1 0 0 0 0,-1 0 0 0 0,0 0 0 0 0,0 1-1 0 0,-1 1 1 0 0,1-1 0 0 0,0 1 0 0 0,0 0 0 0 0,0 1 14 0 0,0 2-12 0 0,1 0 1 0 0,0 0-1 0 0,0 1 1 0 0,0 0-1 0 0,1 0 1 0 0,-1 1-1 0 0,1 0 1 0 0,0 0-1 0 0,0 0 1 0 0,1 1-1 0 0,0 0 1 0 0,0 0-1 0 0,0 0 1 0 0,0 1 0 0 0,1-1-1 0 0,0 1 1 0 0,1 0-1 0 0,0 1 1 0 0,0-1-1 0 0,0 0 1 0 0,1 1-1 0 0,0 0 1 0 0,0-1-1 0 0,1 1 1 0 0,0 0-1 0 0,0 0 1 0 0,1 0-1 0 0,0-1 1 0 0,1 5 11 0 0,1 10 34 0 0,1-1 1 0 0,1 1-1 0 0,2-1 0 0 0,0 0 1 0 0,0-1-1 0 0,2 1 1 0 0,1-1-1 0 0,0-1 1 0 0,2 0-1 0 0,0 0 1 0 0,1-1-1 0 0,4 4-34 0 0,-4-2 12 0 0,95 184 327 0 0,-55-135-267 0 0,-51-70-350 0 0,1 1 1 0 0,0-1-1 0 0,-1 1 1 0 0,1-1-1 0 0,0 0 1 0 0,-1 1-1 0 0,1-1 1 0 0,-1 0-1 0 0,0 0 1 0 0,1 0-1 0 0,-1 0 1 0 0,0 0-1 0 0,1 0 1 0 0,-1-1-1 0 0,0 1 1 0 0,0 0-1 0 0,0 0 1 0 0,0-1-1 0 0,0 1 1 0 0,0-1-1 0 0,-1 1 1 0 0,1-1-1 0 0,0 0 1 0 0,-1 1-1 0 0,1-1 1 0 0,-1-1 277 0 0,1 2-1155 0 0,3-4-5420 0 0,2 1-4898 0 0</inkml:trace>
  <inkml:trace contextRef="#ctx0" brushRef="#br0" timeOffset="609.496">910 571 8138 0 0,'0'0'2520'0'0,"0"0"-785"0"0,0 0-374 0 0,0 0-10 0 0,0 0 49 0 0,0 0-68 0 0,0 0-220 0 0,0 0-298 0 0,0 0-242 0 0,0 0-136 0 0,0 0-65 0 0,0 0-40 0 0,0 0-25 0 0,-1 16-7 0 0,-2 114 635 0 0,7 98-242 0 0,3-221 503 0 0,-4-36 653 0 0,-5-22-1715 0 0,3 1 0 0 0,2-1 0 0 0,2 1 0 0 0,2 0 0 0 0,3 0 0 0 0,6-15-133 0 0,-15 58 1 0 0,2 0 0 0 0,-1 0 1 0 0,1 0-1 0 0,0 1 0 0 0,0-1 1 0 0,0 1-1 0 0,1-1 0 0 0,0 1 1 0 0,1 0-1 0 0,-1 1 0 0 0,1-1 1 0 0,0 1-1 0 0,1 0 0 0 0,-1 0 1 0 0,1 1-1 0 0,0-1 0 0 0,0 1 1 0 0,6-3-2 0 0,-10 7-1 0 0,0 0-1 0 0,-1-1 1 0 0,1 1 0 0 0,0 0 0 0 0,0 0 0 0 0,-1 0 0 0 0,1 0 0 0 0,0 0 0 0 0,0 0 0 0 0,-1 1 0 0 0,1-1 0 0 0,0 1 0 0 0,-1-1 0 0 0,1 1 0 0 0,0 0 0 0 0,-1-1 0 0 0,1 1 0 0 0,-1 0 0 0 0,1 0 0 0 0,-1 0-1 0 0,0 0 1 0 0,1 0 0 0 0,-1 1 0 0 0,0-1 0 0 0,0 0 0 0 0,0 0 0 0 0,0 1 0 0 0,0-1 0 0 0,0 1 0 0 0,0-1 0 0 0,0 1 0 0 0,0-1 0 0 0,-1 1 0 0 0,1 0 0 0 0,-1-1 0 0 0,1 2 1 0 0,17 63 71 0 0,-1 52 120 0 0,-12-113-1882 0 0,-1-19-4129 0 0,-1 5-312 0 0,-1 8-5129 0 0</inkml:trace>
  <inkml:trace contextRef="#ctx0" brushRef="#br0" timeOffset="1111.535">789 247 9554 0 0,'0'0'2787'0'0,"0"0"-496"0"0,0 0-359 0 0,0 0-163 0 0,0 0-212 0 0,0 0-266 0 0,0 0-307 0 0,0 0-267 0 0,0 0-262 0 0,0 0-134 0 0,0 0-42 0 0,0 0-47 0 0,0 0 30 0 0,2-1 120 0 0,170-5 2484 0 0,27 2-2178 0 0,-205-4 1149 0 0,-100-104-1521 0 0,49 12-616 0 0,63 87-4016 0 0,4 11-3476 0 0,-5 2-4767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1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90 0 0 0,'0'0'1114'0'0,"0"0"281"0"0,0 0 121 0 0,0 0-88 0 0,0 0-97 0 0,0 0-136 0 0,0 0-133 0 0,0 0-109 0 0,0 0-74 0 0,0-3 15 0 0,0-8-204 0 0,0 2 4059 0 0,-24 17-2007 0 0,23-7-2729 0 0,-1 0 0 0 0,1 1 0 0 0,-1-1 0 0 0,1 0 1 0 0,0 1-1 0 0,-1 0 0 0 0,1-1 0 0 0,0 1 0 0 0,0 0 0 0 0,0-1 0 0 0,0 1 0 0 0,0 0 0 0 0,1 0 0 0 0,-1 0 0 0 0,1 0 0 0 0,-1 0 0 0 0,1 0 0 0 0,-1 0 0 0 0,1 0 0 0 0,0 0 0 0 0,0 0 0 0 0,0 0 0 0 0,0 0 0 0 0,1 0 0 0 0,-1 0-13 0 0,0 2 34 0 0,1-3 3 0 0,0 1 0 0 0,0-1 0 0 0,0 0 0 0 0,1 0-1 0 0,-1 1 1 0 0,0-1 0 0 0,0 0 0 0 0,1 0 0 0 0,-1 0-1 0 0,1 0 1 0 0,-1-1 0 0 0,1 1 0 0 0,0 0 0 0 0,-1-1 0 0 0,1 1-1 0 0,-1-1 1 0 0,1 1 0 0 0,0-1 0 0 0,0 0 0 0 0,-1 0-1 0 0,1 0 1 0 0,0 0 0 0 0,-1 0 0 0 0,1 0 0 0 0,0 0-1 0 0,0 0 1 0 0,-1-1 0 0 0,2 0-37 0 0,3 1 264 0 0,0 0-132 0 0,1-1-1 0 0,-1-1 1 0 0,0 1-1 0 0,0-1 0 0 0,1 0 1 0 0,-1-1-1 0 0,-1 1 1 0 0,1-1-1 0 0,0 0 1 0 0,-1-1-1 0 0,1 1 0 0 0,-1-1 1 0 0,0 0-1 0 0,0 0 1 0 0,-1-1-1 0 0,1 1 1 0 0,-1-1-1 0 0,0 0 0 0 0,0-1 1 0 0,-1 1-1 0 0,0 0 1 0 0,0-1-1 0 0,0 0 1 0 0,0 0-1 0 0,-1 0 0 0 0,0 0 1 0 0,0 0-1 0 0,-1 0 1 0 0,1-3-132 0 0,-4 8 7 0 0,1-1 0 0 0,-1 1 0 0 0,0-1 0 0 0,0 1 0 0 0,1 0 0 0 0,-1 0 0 0 0,0 0 0 0 0,0 0-1 0 0,0 0 1 0 0,0 0 0 0 0,-1 1 0 0 0,1-1 0 0 0,0 1 0 0 0,0-1 0 0 0,0 1 0 0 0,-1 0 0 0 0,1 0 0 0 0,0 0 0 0 0,0 0 0 0 0,0 0 0 0 0,-1 0 0 0 0,1 1 0 0 0,0-1 0 0 0,0 1 0 0 0,0-1 0 0 0,0 1 0 0 0,-1 0 0 0 0,1 0 0 0 0,0 0 0 0 0,1 0 0 0 0,-1 0-7 0 0,-4 2-13 0 0,0-1 0 0 0,1 1-1 0 0,0 0 1 0 0,0 1 0 0 0,0-1 0 0 0,0 1 0 0 0,0 0 0 0 0,1 1 0 0 0,0-1 0 0 0,0 1-1 0 0,0-1 1 0 0,0 1 0 0 0,-1 3 13 0 0,5-6 33 0 0,0 1 1 0 0,0-1-1 0 0,0 0 0 0 0,0 0 1 0 0,0 0-1 0 0,1 0 1 0 0,-1 0-1 0 0,1 0 0 0 0,-1 0 1 0 0,1 0-1 0 0,0 0 0 0 0,0 0 1 0 0,0 0-1 0 0,0-1 0 0 0,0 1 1 0 0,1 0-1 0 0,-1 0 0 0 0,0-1 1 0 0,1 1-1 0 0,-1-1 0 0 0,1 0 1 0 0,-1 1-1 0 0,1-1 0 0 0,0 0 1 0 0,0 0-1 0 0,0 0 1 0 0,-1 0-1 0 0,1 0 0 0 0,0 0 1 0 0,0-1-1 0 0,0 1 0 0 0,0 0 1 0 0,0-1-1 0 0,0 0 0 0 0,1 1 1 0 0,-1-1-1 0 0,0 0 0 0 0,0 0 1 0 0,0 0-1 0 0,0-1 0 0 0,0 1 1 0 0,0 0-1 0 0,0-1 0 0 0,0 0 1 0 0,0 1-1 0 0,0-1 0 0 0,2-1-32 0 0,2 2 518 0 0,-9-19-244 0 0,-14 21-425 0 0,32 0 305 0 0,-14-2-131 0 0,1 1-1 0 0,-1-1 1 0 0,1 0-1 0 0,-1 1 1 0 0,1-1 0 0 0,-1 0-1 0 0,1 0 1 0 0,-1 0-1 0 0,1 0 1 0 0,-1 0-1 0 0,1-1 1 0 0,-1 1-1 0 0,1 0 1 0 0,-1-1 0 0 0,0 1-1 0 0,1-1 1 0 0,-1 1-1 0 0,1-1 1 0 0,-1 0-1 0 0,0 0 1 0 0,0 1-1 0 0,1-1 1 0 0,-1 0 0 0 0,0 0-1 0 0,0 0 1 0 0,0 0-1 0 0,0 0 1 0 0,0-1-1 0 0,0 1 1 0 0,0 0-1 0 0,-1 0 1 0 0,1-1-1 0 0,0 1 1 0 0,-1 0 0 0 0,1-1-1 0 0,-1 1 1 0 0,1-1-1 0 0,-1 1 1 0 0,0-1-1 0 0,1 1 1 0 0,-1-1-1 0 0,0 1 1 0 0,0-1 0 0 0,0 1-1 0 0,0-1 1 0 0,0 1-1 0 0,-1-1-23 0 0,-1 1-13 0 0,0 0 0 0 0,0 0 0 0 0,-1 0-1 0 0,1 0 1 0 0,-1 0 0 0 0,1 0 0 0 0,0 1-1 0 0,-1-1 1 0 0,1 1 0 0 0,-1 0 0 0 0,0 0 0 0 0,1 0-1 0 0,-1 0 1 0 0,1 0 0 0 0,-1 0 0 0 0,1 1-1 0 0,-1-1 1 0 0,1 1 0 0 0,0 0 0 0 0,-1 0 0 0 0,1 0-1 0 0,-1 0 1 0 0,0 1 13 0 0,-3 1-43 0 0,4-3 24 0 0,0 1-1 0 0,0 0 0 0 0,-1 0 0 0 0,1 0 1 0 0,1 0-1 0 0,-1 0 0 0 0,0 1 1 0 0,0-1-1 0 0,0 0 0 0 0,1 1 0 0 0,-1-1 1 0 0,0 1-1 0 0,1 0 0 0 0,0-1 1 0 0,-1 1-1 0 0,1 0 0 0 0,0 0 0 0 0,0 0 1 0 0,0 0-1 0 0,0 0 0 0 0,0 0 0 0 0,1 0 1 0 0,-1 1-1 0 0,0-1 20 0 0,30 6-551 0 0,16-2-1263 0 0,-31-7-1178 0 0,-1 0-3392 0 0,-6-3-5932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73 9010 0 0,'0'0'4171'0'0,"0"0"-2002"0"0,0 0-849 0 0,0 0-78 0 0,0 0 10 0 0,0 0-56 0 0,0 0-173 0 0,0 0-296 0 0,0 0-307 0 0,0 0-200 0 0,0 0-60 0 0,0 0-2 0 0,-3 9 4 0 0,-5 11-88 0 0,-1 1 86 0 0,1 1 1 0 0,2-1-1 0 0,0 1 1 0 0,1 0-1 0 0,0 0 1 0 0,1 11-161 0 0,4-28 5 0 0,0-1 0 0 0,-1 0 0 0 0,2 1 1 0 0,-1-1-1 0 0,0 0 0 0 0,1 1 0 0 0,0-1 0 0 0,0 0 1 0 0,0 0-1 0 0,0 0 0 0 0,1 0 0 0 0,0 0 1 0 0,0 0-1 0 0,0 0 0 0 0,0 0 0 0 0,1-1 1 0 0,-1 1-1 0 0,1-1 0 0 0,0 1 0 0 0,0-1 1 0 0,0 0-1 0 0,0 0 0 0 0,0-1 0 0 0,1 1 1 0 0,0-1-1 0 0,-1 0 0 0 0,1 1 0 0 0,0-2 1 0 0,0 1-1 0 0,0 0 0 0 0,1-1-5 0 0,5 0 116 0 0,0-1 0 0 0,1-1-1 0 0,-1 1 1 0 0,0-2 0 0 0,1 0-1 0 0,-1 0 1 0 0,0 0-1 0 0,0-2 1 0 0,0 1 0 0 0,-1-1-1 0 0,1 0 1 0 0,-1-1 0 0 0,0 0-1 0 0,0-1 1 0 0,-1 0 0 0 0,1 0-1 0 0,-2-1 1 0 0,1 0 0 0 0,0 0-1 0 0,-1-1 1 0 0,-1 0 0 0 0,1 0-1 0 0,-1-1 1 0 0,-1 1 0 0 0,0-1-1 0 0,0-1 1 0 0,0 1 0 0 0,-1-1-1 0 0,1-6-115 0 0,-2 10-1 0 0,-1 0 1 0 0,0 0-1 0 0,0 0 0 0 0,-1 0 0 0 0,0-1 0 0 0,0 1 0 0 0,0-1 1 0 0,-1 1-1 0 0,0-1 0 0 0,-1 1 0 0 0,1 0 0 0 0,-1-1 0 0 0,0 1 0 0 0,0-1 1 0 0,-1 1-1 0 0,0 0 0 0 0,0 0 0 0 0,-1 0 0 0 0,0 0 0 0 0,0 0 1 0 0,0 1-1 0 0,0-1 0 0 0,-1 1 0 0 0,0 0 0 0 0,0 0 0 0 0,0 0 0 0 0,-1 1 1 0 0,0-1-1 0 0,0 1 0 0 0,0 0 0 0 0,0 1 0 0 0,-1-1 0 0 0,1 1 1 0 0,-1 0-1 0 0,0 0 0 0 0,0 1 0 0 0,0-1 0 0 0,0 2 0 0 0,0-1 0 0 0,-1 0 1 0 0,0 1 0 0 0,-58 4-2483 0 0,25 13-6562 0 0,27-8-2959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19 15571 0 0,'0'0'2634'0'0,"0"0"-1399"0"0,0 0-531 0 0,0 0 143 0 0,0 0 152 0 0,0 0 20 0 0,0 0-87 0 0,0 0-209 0 0,0 0-203 0 0,0 0-97 0 0,0 0-52 0 0,0 0-62 0 0,-4 5-49 0 0,-79 67 349 0 0,73-66-578 0 0,0 1 0 0 0,0-1 1 0 0,1 2-1 0 0,-1-1 0 0 0,2 1 0 0 0,-1 1 1 0 0,1 0-1 0 0,0 0 0 0 0,1 0 1 0 0,0 1-1 0 0,1 0 0 0 0,-4 8-31 0 0,8-14 8 0 0,1 0 0 0 0,0 0 0 0 0,-1 0 0 0 0,2 1 0 0 0,-1-1 0 0 0,0 1-1 0 0,1-1 1 0 0,0 0 0 0 0,0 1 0 0 0,0-1 0 0 0,1 1 0 0 0,-1-1 0 0 0,1 0 0 0 0,0 1 0 0 0,0-1-1 0 0,1 0 1 0 0,-1 0 0 0 0,1 0 0 0 0,0 0 0 0 0,0 0 0 0 0,0 0 0 0 0,0 0 0 0 0,1-1 0 0 0,0 1-1 0 0,0-1 1 0 0,0 0 0 0 0,0 0 0 0 0,0 0 0 0 0,1 0 0 0 0,-1 0 0 0 0,1-1 0 0 0,-1 0 0 0 0,1 1-1 0 0,0-1 1 0 0,0-1 0 0 0,2 2-8 0 0,9 2 40 0 0,0-1-1 0 0,0 0 0 0 0,0-1 0 0 0,1-1 0 0 0,-1 0 1 0 0,1-1-1 0 0,0-1 0 0 0,-1 0 0 0 0,1-1 1 0 0,0-1-1 0 0,-1-1 0 0 0,5-1-39 0 0,23-12-2362 0 0,9-29-7170 0 0,-50 41-2667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174 212 0 0 0,'0'0'1323'0'0,"0"0"-247"0"0,0 0-8 0 0,0 0 313 0 0,0 0 411 0 0,0 0 225 0 0,0 0-45 0 0,0 0-248 0 0,0 0-306 0 0,0 0-195 0 0,0 0-72 0 0,1-8-23 0 0,2-23-34 0 0,-4 50 4981 0 0,2 22-4539 0 0,1 7-1231 0 0,-4 0-209 0 0,-2-1 1 0 0,-2 0-1 0 0,-2-1 1 0 0,-2 0-1 0 0,-2 0 1 0 0,-2-1-1 0 0,-2 0 1 0 0,-2-1-1 0 0,-2-1 1 0 0,-1-1 0 0 0,-9 10-97 0 0,12-21-215 0 0,18-31 101 0 0,0 0-16 0 0,0 0-84 0 0,0 0-126 0 0,26-68-10874 0 0,-21 59 7193 0 0,2-2-6804 0 0</inkml:trace>
  <inkml:trace contextRef="#ctx0" brushRef="#br0" timeOffset="535.409">168 131 6257 0 0,'0'0'2389'0'0,"0"0"-451"0"0,0 0-170 0 0,0 0 23 0 0,0 0-87 0 0,0 0-279 0 0,0 0-353 0 0,0 0-340 0 0,0 0-236 0 0,0 0-101 0 0,0 0-6 0 0,0 0 23 0 0,0 0 101 0 0,1 4 95 0 0,56 101 3111 0 0,-45-88-3542 0 0,-2 1-1 0 0,0 0 0 0 0,0 0 1 0 0,-2 1-1 0 0,-1 1 1 0 0,0-1-1 0 0,0 5-176 0 0,32 157 328 0 0,-2-73-293 0 0,6-69-41 0 0,-34-35-4 0 0,5-12 375 0 0,37-100 231 0 0,8-182-286 0 0,-25 60-242 0 0,-33 142-83 0 0,-1 87 24 0 0,0 1-46 0 0,0 0-60 0 0,0 0-109 0 0,0 0-164 0 0,0 31-4342 0 0,0-17-749 0 0,0-5-6506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71 162 7514 0 0,'0'0'1789'0'0,"0"0"-307"0"0,0 0-95 0 0,0 0 65 0 0,0 0 47 0 0,0 0 14 0 0,0 0-124 0 0,0 0-193 0 0,0 0-195 0 0,0 0-215 0 0,0 0-172 0 0,0-7-143 0 0,-2-21-137 0 0,-24 61 301 0 0,16-7-589 0 0,2 1 0 0 0,1 1 0 0 0,1-1-1 0 0,1 1 1 0 0,2 0 0 0 0,1 0 0 0 0,1 0-1 0 0,1 1 1 0 0,1-1 0 0 0,2 0 0 0 0,1 0-1 0 0,1-1 1 0 0,1 1 0 0 0,2-1 0 0 0,0 0-1 0 0,5 7-45 0 0,0-2 70 0 0,-10-20-32 0 0,1 1 1 0 0,0-1-1 0 0,1 0 1 0 0,0-1 0 0 0,1 1-1 0 0,0-1 1 0 0,1 0-1 0 0,1-1 1 0 0,-1 1 0 0 0,2-1-1 0 0,-1-1 1 0 0,1 0-1 0 0,1 0 1 0 0,0-1 0 0 0,1 1-39 0 0,-7-9 70 0 0,0 0 1 0 0,1-1 0 0 0,-1 1 0 0 0,0-1-1 0 0,0 0 1 0 0,1 0 0 0 0,-1 0 0 0 0,0 0-1 0 0,0-1 1 0 0,0 0 0 0 0,0 0 0 0 0,-1 0-1 0 0,1 0 1 0 0,0-1 0 0 0,-1 1 0 0 0,1-1-1 0 0,-1 0 1 0 0,0 0 0 0 0,0 0 0 0 0,0 0 0 0 0,-1-1-1 0 0,1 1 1 0 0,-1-1 0 0 0,0 1 0 0 0,0-1-1 0 0,0 0 1 0 0,0 0 0 0 0,0 0 0 0 0,-1 0-1 0 0,1-3-70 0 0,5-5 38 0 0,23-47 43 0 0,-2-2 0 0 0,-3 0-1 0 0,14-53-80 0 0,-19 55 33 0 0,-3 9-28 0 0,-3-1 0 0 0,-2 0-1 0 0,-3 0 1 0 0,-2-1 0 0 0,-2 0 0 0 0,-1-34-5 0 0,-4 86-41 0 0,-4 23-194 0 0,-11 62 350 0 0,5 1 1 0 0,0 74-116 0 0,11-103 94 0 0,1 1 0 0 0,4 0 0 0 0,2-1 0 0 0,2 0 1 0 0,17 53-95 0 0,-22-94 9 0 0,8 27 25 0 0,1-2 0 0 0,2 0 0 0 0,2-1 0 0 0,17 28-34 0 0,-11-36-9 0 0,-27-55-729 0 0,-12-12-1635 0 0,7 24-945 0 0,0 3-3331 0 0,4 4-4901 0 0</inkml:trace>
  <inkml:trace contextRef="#ctx0" brushRef="#br0" timeOffset="498.133">836 582 0 0 0,'0'0'1895'0'0,"0"0"694"0"0,0 0 150 0 0,0 0-57 0 0,0 0-218 0 0,0 0-286 0 0,0 0-288 0 0,0 0-264 0 0,0 0-200 0 0,0 0-195 0 0,0 0-168 0 0,0 0-138 0 0,0 0-145 0 0,1-3-131 0 0,3-10-115 0 0,-4 10-94 0 0,0 3-86 0 0,0 0-73 0 0,0 0-72 0 0,0 0-60 0 0,4 20 219 0 0,4 44 148 0 0,-7 36-185 0 0,-2-53-195 0 0,1 61-260 0 0,0-108 44 0 0,0 0-57 0 0,0 0-77 0 0,0 0-103 0 0,0 0-140 0 0,0 0-206 0 0,0 0-323 0 0,0-7-8192 0 0,0 3-2144 0 0</inkml:trace>
  <inkml:trace contextRef="#ctx0" brushRef="#br0" timeOffset="1181.562">1082 710 10146 0 0,'0'0'2325'0'0,"0"0"-324"0"0,0 0-184 0 0,0 0-197 0 0,0 0-214 0 0,0 0-173 0 0,0 0-191 0 0,0 0-209 0 0,0 0-146 0 0,0 0-129 0 0,0 0-104 0 0,0 0-68 0 0,0 0-53 0 0,37-6-29 0 0,112-18-30 0 0,-8 7 295 0 0,-67 10-387 0 0,-45 3-88 0 0,-29 4-58 0 0,0 0-1 0 0,0 0 36 0 0,0 0 23 0 0,-15-4 452 0 0,-154-51-454 0 0,134 34 2 0 0,30 89 213 0 0,2 205-113 0 0,3-272-198 0 0,0-1 6 0 0,0 0-4 0 0,0 0 10 0 0,0 0 14 0 0,0 0 17 0 0,0 0 29 0 0,0 0 0 0 0,0 0 27 0 0,0 0 2 0 0,0 0 7 0 0,8-16 259 0 0,120-181-261 0 0,-116 156-1335 0 0,-12 41 605 0 0,0 0-362 0 0,-4 3-8132 0 0,2 1-2567 0 0</inkml:trace>
  <inkml:trace contextRef="#ctx0" brushRef="#br0" timeOffset="1629.979">1722 636 7826 0 0,'0'0'4765'0'0,"0"0"-2141"0"0,0 0-834 0 0,0 0-150 0 0,0 0-95 0 0,0 0-133 0 0,0 0-162 0 0,0 0-213 0 0,0 0-269 0 0,0 0-182 0 0,0 0-124 0 0,0 0-95 0 0,0 0-17 0 0,18-9-33 0 0,57-31-24 0 0,22 12 568 0 0,-67 25-616 0 0,70-1 154 0 0,-99 5-399 0 0,0-1 0 0 0,0 1 1 0 0,0 0-1 0 0,0 1 0 0 0,1-1 0 0 0,-2 0 1 0 0,1 0-1 0 0,0 0 0 0 0,0 1 0 0 0,0-1 1 0 0,0 0-1 0 0,-1 1 0 0 0,1-1 1 0 0,-1 0-1 0 0,1 1 0 0 0,-1-1 0 0 0,0 1 1 0 0,1-1-1 0 0,-1 1 0 0 0,0-1 1 0 0,0 1-1 0 0,0-1 0 0 0,0 1 0 0 0,0-1 1 0 0,0 1-1 0 0,-1-1 0 0 0,1 1 0 0 0,0-1 1 0 0,-1 1-1 0 0,1-1 0 0 0,-1 1 1 0 0,1-1-1 0 0,-1 0 0 0 0,0 1 0 0 0,0-1 1 0 0,0 0-1 0 0,0 0 0 0 0,1 0 0 0 0,-2 1 1 0 0,1-1-1 0 0,0 0 0 0 0,0 0 1 0 0,0 0-1 0 0,0-1 0 0 0,-134 138 196 0 0,132-135-195 0 0,-1 0 1 0 0,0 1 0 0 0,1 0-1 0 0,-1-1 1 0 0,1 1-1 0 0,0 0 1 0 0,0 1 0 0 0,1-1-1 0 0,-1 0 1 0 0,1 1-1 0 0,0-1 1 0 0,0 1 0 0 0,1 0-1 0 0,-1 0 1 0 0,1 0-1 0 0,0 0 1 0 0,0 0 0 0 0,1 0-1 0 0,-1 0 1 0 0,1 0-1 0 0,0 0 1 0 0,1 0 0 0 0,-1 0-1 0 0,1 0 1 0 0,1 4-2 0 0,2-7 27 0 0,-1 1-1 0 0,1-1 1 0 0,0 1 0 0 0,0-1 0 0 0,0 0-1 0 0,0-1 1 0 0,0 1 0 0 0,0-1 0 0 0,0 0-1 0 0,1 0 1 0 0,-1 0 0 0 0,1 0 0 0 0,-1-1-1 0 0,0 1 1 0 0,1-1 0 0 0,-1-1 0 0 0,1 1-1 0 0,-1 0 1 0 0,1-1 0 0 0,0 0-27 0 0,14 0 92 0 0,82-33-1911 0 0,-87 29-94 0 0,-2 1-3499 0 0,-6 1-6022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 12635 0 0,'0'0'2043'0'0,"0"0"-430"0"0,0 0-72 0 0,0 0 12 0 0,0 0-59 0 0,0 0-154 0 0,0 0-297 0 0,0 0-265 0 0,0 0-154 0 0,0 0-107 0 0,0 0-27 0 0,0 0-38 0 0,8-3 1047 0 0,-31 88 125 0 0,13 0-1374 0 0,4 1 0 0 0,4 0 0 0 0,5 17-250 0 0,-2 14 26 0 0,-1 87-1036 0 0,0-271-3064 0 0,0 22-6756 0 0,0 34-669 0 0</inkml:trace>
  <inkml:trace contextRef="#ctx0" brushRef="#br0" timeOffset="265.621">0 366 6609 0 0,'0'0'3242'0'0,"0"0"-508"0"0,0 0-389 0 0,0 0-177 0 0,0 0-239 0 0,0 0-329 0 0,0 0-348 0 0,0 0-345 0 0,0 0-261 0 0,0 0-173 0 0,0 0-83 0 0,0 0-26 0 0,0 0 64 0 0,0 4 92 0 0,2-1-411 0 0,1 0 1 0 0,-1 0-1 0 0,1 0 1 0 0,0 0 0 0 0,-1 0-1 0 0,1 0 1 0 0,0-1-1 0 0,1 1 1 0 0,-1-1-1 0 0,0 0 1 0 0,1 0-1 0 0,-1 0 1 0 0,1 0-1 0 0,0-1 1 0 0,-1 1-1 0 0,1-1 1 0 0,0 0 0 0 0,0 0-1 0 0,0-1 1 0 0,0 1-1 0 0,0-1 1 0 0,0 0-1 0 0,0 0 1 0 0,0 0-1 0 0,0 0 1 0 0,0-1-1 0 0,0 0 1 0 0,-1 0 0 0 0,3 0-110 0 0,1 1 69 0 0,268 0 842 0 0,-203 12-2173 0 0,-64-5-640 0 0,-6-3-4579 0 0,-2-3 2349 0 0,0 2-8422 0 0</inkml:trace>
  <inkml:trace contextRef="#ctx0" brushRef="#br0" timeOffset="494.259">665 605 14587 0 0,'0'0'880'0'0,"0"0"-432"0"0,0 0 41 0 0,0 0 87 0 0,0 0 16 0 0,0 0-48 0 0,0 0-208 0 0,0 0-168 0 0,0 0-144 0 0,0 0-72 0 0,0 0-24 0 0,0 0-152 0 0,0 0-192 0 0,0 0-552 0 0,12 147-1833 0 0,-12-147-8849 0 0</inkml:trace>
  <inkml:trace contextRef="#ctx0" brushRef="#br0" timeOffset="667.723">623 247 18044 0 0,'0'0'2232'0'0,"0"0"-1087"0"0,0 0-361 0 0,0 0-8 0 0,0 0-112 0 0,0 0-144 0 0,0 0-176 0 0,0 0-256 0 0,0 0-264 0 0,0 0-88 0 0,0 0-80 0 0,0 0-120 0 0,0 0-344 0 0,0 0-1233 0 0,28-23-4184 0 0,-22 31-6658 0 0</inkml:trace>
  <inkml:trace contextRef="#ctx0" brushRef="#br0" timeOffset="3114.631">707 640 0 0 0,'-40'-4'664'0'0,"39"-10"7453"0"0,8-2-4286 0 0,10-14 5227 0 0,-17 50-5500 0 0,2 108-2886 0 0,-4-8-201 0 0,1-110-479 0 0,0-21-1356 0 0,-1-22-4672 0 0,2 25 292 0 0,0 0-5499 0 0</inkml:trace>
  <inkml:trace contextRef="#ctx0" brushRef="#br0" timeOffset="3784.674">661 247 0 0 0,'0'0'497'0'0,"0"0"485"0"0,0 0 269 0 0,0 0 179 0 0,0 0 90 0 0,0 0-2 0 0,0 0-69 0 0,0 0-110 0 0,0 0-131 0 0,0 0-95 0 0,0 0-56 0 0,0 0-42 0 0,6 0 6304 0 0,0-38-4840 0 0,-6 37-2365 0 0,0 1 22 0 0,-64 23 256 0 0,120-57 580 0 0,-51 35-3134 0 0,-4 4-5660 0 0,-1-4 6021 0 0,0 0-9981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3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112 166 0 0 0,'0'0'725'0'0,"0"0"397"0"0,0 0 190 0 0,0 0 54 0 0,0 0 5 0 0,0 0-57 0 0,0 0 26 0 0,0 0 55 0 0,-6 0-2 0 0,-15 0-55 0 0,15 0-126 0 0,6 0-157 0 0,0 0-155 0 0,0 0-107 0 0,0 0-91 0 0,9 1 2906 0 0,11 2-2727 0 0,24-2 251 0 0,-31 0-931 0 0,-1 0 1 0 0,1-1 0 0 0,0-1-1 0 0,0 0 1 0 0,-1 0 0 0 0,1-1-1 0 0,0-1 1 0 0,9-3-202 0 0,81-30 959 0 0,-101 35-886 0 0,-1-1 0 0 0,1 0 1 0 0,-1 0-1 0 0,1 0 0 0 0,-1-1 1 0 0,0 1-1 0 0,1 0 0 0 0,-1 0 0 0 0,0-1 1 0 0,-1 1-1 0 0,1 0 0 0 0,0-1 1 0 0,-1 1-1 0 0,1-1 0 0 0,-1 1 1 0 0,0-1-1 0 0,0 1 0 0 0,0-1 0 0 0,0 0 1 0 0,0 1-1 0 0,-1-1 0 0 0,1 1 1 0 0,-1-1-1 0 0,1 1 0 0 0,-1-1-73 0 0,-2-1 19 0 0,1 0-1 0 0,-1 0 1 0 0,0 0-1 0 0,-1 0 1 0 0,1 1-1 0 0,-1-1 1 0 0,1 1-1 0 0,-1 0 1 0 0,0 0-1 0 0,0 0 1 0 0,0 1-1 0 0,-1 0 1 0 0,1-1-1 0 0,-1 1 1 0 0,1 1 0 0 0,-1-1-1 0 0,0 1 1 0 0,-2-1-19 0 0,-130-6 116 0 0,65 41 425 0 0,46-16-448 0 0,20-12-62 0 0,-1 1 0 0 0,1-1 0 0 0,1 1-1 0 0,-1 0 1 0 0,1 1 0 0 0,0-1-1 0 0,1 1 1 0 0,-1 0 0 0 0,1 1 0 0 0,1-1-1 0 0,-4 8-30 0 0,2-3 38 0 0,-7 77 395 0 0,11-82-388 0 0,1 1 0 0 0,0-1 0 0 0,0 0 0 0 0,0 1 0 0 0,1-1 1 0 0,0 1-1 0 0,0-1 0 0 0,1 0 0 0 0,0 0 0 0 0,0 0 1 0 0,1 0-1 0 0,0 0 0 0 0,0 0 0 0 0,1-1 0 0 0,0 1 1 0 0,0-1-1 0 0,0 0 0 0 0,1 0 0 0 0,0-1 0 0 0,0 1 0 0 0,0-1 1 0 0,1 0-1 0 0,-1-1 0 0 0,1 1 0 0 0,4 1-45 0 0,7 1 101 0 0,1-1-1 0 0,-1-1 1 0 0,1 0-1 0 0,1-1 0 0 0,-1-2 1 0 0,0 1-1 0 0,1-2 1 0 0,-1-1-1 0 0,1 0 1 0 0,4-1-101 0 0,7 0 110 0 0,97-14 273 0 0,-98 7-306 0 0,-29 8-59 0 0,0 0-21 0 0,0 0-8 0 0,0 0-14 0 0,0 0-15 0 0,0 0 13 0 0,0 0-8 0 0,0 0-66 0 0,-9-9-2582 0 0,3 4-4981 0 0,2 4-5035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3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740 209 8874 0 0,'0'0'2050'0'0,"0"0"-310"0"0,0 0-150 0 0,0 0 86 0 0,0 0 47 0 0,0 0-83 0 0,0 0-315 0 0,0 0-348 0 0,0 0-286 0 0,0 0-187 0 0,0 0-97 0 0,0 0-51 0 0,0 0-35 0 0,-3-8 222 0 0,4 44 800 0 0,14 419 839 0 0,-16-165-1987 0 0,0-286-194 0 0,1 0 0 0 0,1 1 0 0 0,-1-1 0 0 0,0 0 0 0 0,1 0 0 0 0,0 0 0 0 0,0 0 1 0 0,0 0-1 0 0,1 0 0 0 0,-1 0 0 0 0,1-1 0 0 0,0 1 0 0 0,0 0 0 0 0,0-1 0 0 0,1 1 0 0 0,-1-1 1 0 0,1 0-1 0 0,2 2-1 0 0,17-24 350 0 0,104-146 95 0 0,-52 97-379 0 0,-72 65-67 0 0,0 1-1 0 0,0 1 0 0 0,1-1 1 0 0,-1 0-1 0 0,1 0 0 0 0,0 1 1 0 0,-1 0-1 0 0,1-1 0 0 0,0 1 1 0 0,0 0-1 0 0,0 0 0 0 0,0 1 1 0 0,0-1-1 0 0,0 1 0 0 0,0-1 1 0 0,0 1-1 0 0,0 0 0 0 0,0 0 1 0 0,0 0-1 0 0,0 0 0 0 0,0 1 1 0 0,0-1-1 0 0,0 1 0 0 0,0 0 1 0 0,0 0-1 0 0,0 0 0 0 0,-1 0 0 0 0,2 1 3 0 0,37 32 27 0 0,-37-25-6 0 0,1-1 0 0 0,-1 1 0 0 0,-1 0 0 0 0,0 0 1 0 0,0 0-1 0 0,-1 0 0 0 0,0 0 0 0 0,0 1 1 0 0,-1-1-1 0 0,0 1 0 0 0,-1 7-22 0 0,5 32 12 0 0,3 16 10 0 0,-8-64-63 0 0,0-1-14 0 0,0 0 1 0 0,37-9-5299 0 0,-16-5-1984 0 0,-14 6-995 0 0</inkml:trace>
  <inkml:trace contextRef="#ctx0" brushRef="#br0" timeOffset="-1118.584">283 186 0 0 0,'0'0'417'0'0,"0"0"832"0"0,0 0 462 0 0,0 0 248 0 0,0 0 161 0 0,0 0-19 0 0,0 0-228 0 0,0 0-258 0 0,0 0-224 0 0,0 0-176 0 0,0 0-106 0 0,2-5-80 0 0,1-3-654 0 0,1-2 220 0 0,-3 5 4152 0 0,-1 6-4607 0 0,4 19 618 0 0,31 284 1749 0 0,-38 99-1829 0 0,-14-264-525 0 0,0-92-33 0 0,3 2-133 0 0,14-48 19 0 0,0-1 1 0 0,0 0-27 0 0,0 0 11 0 0,0 0 17 0 0,0 0 13 0 0,0 0-2 0 0,0 0-23 0 0,0 0-10 0 0,0 0 9 0 0,0 0 13 0 0,0 0-12 0 0,0 0 1 0 0,0 0 22 0 0,0 0 4 0 0,0 0-7 0 0,0 0-11 0 0,0 0-16 0 0,0 0 5 0 0,0 0 7 0 0,0 0-12 0 0,0 0 6 0 0,0 0 16 0 0,0 0-2 0 0,0 0-4 0 0,0 0-6 0 0,0 0 13 0 0,0 0 0 0 0,0-23-1591 0 0,0-16-2537 0 0,0 26 233 0 0,0 0-3377 0 0,0 5-3792 0 0</inkml:trace>
  <inkml:trace contextRef="#ctx0" brushRef="#br0" timeOffset="-751.542">0 675 7834 0 0,'0'0'2172'0'0,"0"0"-329"0"0,0 0-181 0 0,0 0-47 0 0,0 0-51 0 0,0 0-154 0 0,0 0-279 0 0,0 0-338 0 0,0 0-262 0 0,0 0-167 0 0,0 0-93 0 0,0 0 69 0 0,3 0 117 0 0,151-1 3664 0 0,80-9-2674 0 0,-111 2-1240 0 0,-71-7-1025 0 0,-45 6-3676 0 0,-3 2-6061 0 0,-3 3-1180 0 0</inkml:trace>
  <inkml:trace contextRef="#ctx0" brushRef="#br0" timeOffset="833.396">1618 745 10738 0 0,'0'0'1991'0'0,"0"0"-457"0"0,0 0-110 0 0,0 0 66 0 0,0 0-51 0 0,0 0-165 0 0,0 0-232 0 0,0 0-193 0 0,0 0-144 0 0,0 0-94 0 0,-33 28-78 0 0,-102 89-85 0 0,69-47 219 0 0,58-61-554 0 0,4-6-63 0 0,0 1-1 0 0,0 0 1 0 0,0 0 0 0 0,1 1 0 0 0,-1-1 0 0 0,1 1-1 0 0,0-1 1 0 0,0 1 0 0 0,1 0 0 0 0,0 0-1 0 0,0 0 1 0 0,0 1 0 0 0,0-1 0 0 0,1 0 0 0 0,0 1-1 0 0,0-1 1 0 0,0 6-50 0 0,3-10 11 0 0,0 1 0 0 0,0-1-1 0 0,0 1 1 0 0,0-1 0 0 0,0 0-1 0 0,0 0 1 0 0,0 0 0 0 0,0 0-1 0 0,1 0 1 0 0,-1-1 0 0 0,0 1-1 0 0,1-1 1 0 0,-1 1 0 0 0,1-1-1 0 0,-1 0 1 0 0,1 0 0 0 0,-1 0-1 0 0,0 0 1 0 0,1 0 0 0 0,-1-1-1 0 0,1 1 1 0 0,-1-1 0 0 0,0 1-11 0 0,1-1 21 0 0,11-2 44 0 0,1-1 0 0 0,-1 0 0 0 0,1-2 0 0 0,-1 1 0 0 0,-1-2 0 0 0,1 0 0 0 0,-1 0 1 0 0,0-1-1 0 0,-1-1 0 0 0,7-6-65 0 0,12-7 61 0 0,171-142 287 0 0,-176 138-235 0 0,-25 25-75 0 0,-1 1-1 0 0,0 0-12 0 0,0 0-13 0 0,-2 20-44 0 0,0-16 31 0 0,0 0 0 0 0,1 1-1 0 0,-1-1 1 0 0,1 1 0 0 0,0-1-1 0 0,0 1 1 0 0,0-1 0 0 0,1 1-1 0 0,0 0 1 0 0,-1-1 0 0 0,2 1-1 0 0,-1 0 1 0 0,0-1 0 0 0,1 1-1 0 0,0 0 1 0 0,0-1 0 0 0,1 1-1 0 0,-1-1 1 0 0,1 0 0 0 0,0 1-1 0 0,0-1 1 0 0,0 0 0 0 0,1 0-1 0 0,-1 0 1 0 0,1-1 0 0 0,0 1-1 0 0,0-1 1 0 0,0 1 0 0 0,1-1-1 0 0,-1 0 1 0 0,1 0 0 0 0,0 0-1 0 0,0-1 1 0 0,0 1 0 0 0,0-1-1 0 0,0 0 1 0 0,4 1 1 0 0,1 0 6 0 0,1 0-1 0 0,0 0 1 0 0,0-1-1 0 0,1 0 1 0 0,-1-1-1 0 0,0 0 1 0 0,1-1 0 0 0,-1 0-1 0 0,0 0 1 0 0,1-1-1 0 0,-1-1 1 0 0,0 0-1 0 0,0 0 1 0 0,0-1-1 0 0,0 0 1 0 0,0-1 0 0 0,-1 0-1 0 0,2-1-5 0 0,3-4 39 0 0,-1 0 0 0 0,0-1 0 0 0,-1 0 0 0 0,0-1 0 0 0,-1 0 0 0 0,0-1 0 0 0,0 0 0 0 0,-1-1 1 0 0,-1 0-1 0 0,0-1 0 0 0,3-8-39 0 0,9-27 94 0 0,-2-1 0 0 0,-2-1 1 0 0,-3 0-1 0 0,-2-1 1 0 0,3-31-95 0 0,-2-19 38 0 0,-4-1 1 0 0,-4-92-39 0 0,-5 193 16 0 0,1-1 0 0 0,-1 1 0 0 0,0-1-1 0 0,0 1 1 0 0,0-1 0 0 0,0 1 0 0 0,0 0 0 0 0,-1-1 0 0 0,1 1-1 0 0,-1-1 1 0 0,0 1 0 0 0,1-1 0 0 0,-1 1 0 0 0,0 0 0 0 0,0 0 0 0 0,-1 0-1 0 0,1-1 1 0 0,0 1 0 0 0,-1 0 0 0 0,1 0 0 0 0,-1 1 0 0 0,0-1-1 0 0,0 0 1 0 0,0 0 0 0 0,-1 0-16 0 0,-21 33 85 0 0,15-12-67 0 0,0 0 0 0 0,1 0-1 0 0,1 1 1 0 0,1 0-1 0 0,1 0 1 0 0,0 1 0 0 0,2 0-1 0 0,0-1 1 0 0,1 12-18 0 0,-2-1 15 0 0,0 243 222 0 0,39 27 51 0 0,-6-82-90 0 0,-58-234-1659 0 0,-18-90-3967 0 0,29 34-2096 0 0,14 44 955 0 0,2 10-2081 0 0</inkml:trace>
  <inkml:trace contextRef="#ctx0" brushRef="#br0" timeOffset="1051.399">1959 456 7242 0 0,'0'0'3252'0'0,"0"0"-798"0"0,0 0-485 0 0,0 0-85 0 0,0 0-201 0 0,0 0-241 0 0,0 0-239 0 0,0 0-239 0 0,0 0-148 0 0,0 0-51 0 0,0 0 17 0 0,0 0 13 0 0,0 0-30 0 0,10 1-107 0 0,126 1 1121 0 0,217-59-951 0 0,-256 46-1968 0 0,-57 8-3280 0 0,-32 2 2682 0 0,9 0-10643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281 613 1192 0 0,'0'0'2330'0'0,"0"0"-551"0"0,0 0-301 0 0,0 0-7 0 0,0 0 154 0 0,0 0 144 0 0,0 0 39 0 0,0 0-130 0 0,0 0-270 0 0,0 0-277 0 0,0 0-193 0 0,-18-10-134 0 0,-54-31-103 0 0,70 40-638 0 0,0-1-1 0 0,0 1 0 0 0,0 0 1 0 0,0 0-1 0 0,-1-1 0 0 0,1 2 1 0 0,0-1-1 0 0,-1 0 0 0 0,1 0 1 0 0,-1 1-1 0 0,1-1 0 0 0,-1 1 1 0 0,1 0-1 0 0,-1 0 0 0 0,1 0 1 0 0,-1 0-1 0 0,1 0 0 0 0,-1 1 0 0 0,1-1 1 0 0,-1 1-1 0 0,1-1 0 0 0,0 1 1 0 0,-1 0-1 0 0,1 0 0 0 0,0 0 1 0 0,0 0-1 0 0,-1 1 0 0 0,1-1 1 0 0,0 0-1 0 0,0 1 0 0 0,0 0 1 0 0,1-1-1 0 0,-1 1 0 0 0,0 0 1 0 0,1 0-1 0 0,-2 1-62 0 0,-5 6 174 0 0,-2 0-96 0 0,1 0 0 0 0,1 1 0 0 0,-1 0 0 0 0,2 0 0 0 0,-1 1-1 0 0,1 0 1 0 0,1 1 0 0 0,0-1 0 0 0,1 1 0 0 0,0 0 0 0 0,1 1 0 0 0,0-1-1 0 0,1 1 1 0 0,0-1 0 0 0,1 1 0 0 0,1 0 0 0 0,0 0 0 0 0,1 6-78 0 0,-1-12 28 0 0,0 0 0 0 0,1 0 0 0 0,0 0 0 0 0,1-1 1 0 0,0 1-1 0 0,0 0 0 0 0,0 0 0 0 0,1-1 0 0 0,0 1 0 0 0,0-1 1 0 0,0 1-1 0 0,1-1 0 0 0,0 0 0 0 0,0 0 0 0 0,1 0 0 0 0,0 0 0 0 0,0-1 1 0 0,0 1-1 0 0,0-1 0 0 0,1 0 0 0 0,0-1 0 0 0,0 1 0 0 0,0-1 1 0 0,1 0-1 0 0,0 0 0 0 0,1 1-28 0 0,0-2 73 0 0,1 0-1 0 0,-1-1 1 0 0,1 0 0 0 0,-1 0-1 0 0,1 0 1 0 0,-1-1 0 0 0,1 0-1 0 0,0-1 1 0 0,0 0 0 0 0,-1 0-1 0 0,1 0 1 0 0,0-1 0 0 0,0 0-1 0 0,-1-1 1 0 0,1 1 0 0 0,-1-2 0 0 0,1 1-1 0 0,-1-1 1 0 0,0 0 0 0 0,0 0-1 0 0,0-1 1 0 0,-1 0 0 0 0,1-1-1 0 0,-1 1 1 0 0,0-1 0 0 0,0 0-1 0 0,0 0 1 0 0,-1-1 0 0 0,0 0-1 0 0,0 0 1 0 0,0 0 0 0 0,3-7-73 0 0,10-11 105 0 0,-2-1 0 0 0,0 0 0 0 0,-2-1 0 0 0,-1-1 0 0 0,-1 0 1 0 0,4-16-106 0 0,-2 1 32 0 0,-3-1 0 0 0,-2 0 1 0 0,-1 0-1 0 0,-3-1 1 0 0,-1 0-1 0 0,-2-28-32 0 0,-1 58-3 0 0,-1 0 1 0 0,0 0-1 0 0,-1 0 0 0 0,-1 1 0 0 0,0-1 0 0 0,-1 0 1 0 0,0 1-1 0 0,-1 0 0 0 0,-1-1 0 0 0,0 2 0 0 0,0-1 1 0 0,-2 0-1 0 0,1 1 0 0 0,-2 1 0 0 0,1-1 0 0 0,-2 1 1 0 0,1 0-1 0 0,-2 1 0 0 0,0-1 3 0 0,8 9-8 0 0,-1 1 0 0 0,1 0 1 0 0,0 0-1 0 0,-1 0 0 0 0,1 0 0 0 0,-1 0 0 0 0,1 1 1 0 0,-1-1-1 0 0,1 1 0 0 0,-1-1 0 0 0,0 1 0 0 0,1 0 0 0 0,-1 0 1 0 0,1 0-1 0 0,-1 0 0 0 0,0 1 0 0 0,1-1 0 0 0,-1 1 1 0 0,1 0-1 0 0,-1-1 0 0 0,1 1 0 0 0,0 0 0 0 0,-1 0 1 0 0,1 1-1 0 0,0-1 0 0 0,-1 0 0 0 0,1 1 0 0 0,0 0 1 0 0,0-1-1 0 0,0 1 0 0 0,1 0 0 0 0,-1 0 0 0 0,0 0 1 0 0,1 0-1 0 0,-1 0 0 0 0,1 0 0 0 0,-1 1 0 0 0,1-1 1 0 0,0 0-1 0 0,0 1 8 0 0,-8 18 9 0 0,1-1 1 0 0,1 1-1 0 0,1 0 1 0 0,1 1-1 0 0,1-1 1 0 0,1 1-1 0 0,0 0 1 0 0,2 0-1 0 0,1 0 1 0 0,0 0-1 0 0,2 0 0 0 0,0 0 1 0 0,2 0-1 0 0,0-1 1 0 0,1 1-1 0 0,2-1 1 0 0,0 0-1 0 0,1-1 1 0 0,1 0-1 0 0,5 7-9 0 0,14 18 136 0 0,2-1 0 0 0,2-1 0 0 0,2-2 0 0 0,1-2 0 0 0,3-1 0 0 0,14 10-136 0 0,-3 5 186 0 0,-15-95-7336 0 0,-14 17-474 0 0,-12 16-346 0 0</inkml:trace>
  <inkml:trace contextRef="#ctx0" brushRef="#br0" timeOffset="532.247">840 629 3649 0 0,'0'0'2498'0'0,"0"0"-635"0"0,0 0-414 0 0,0 0-114 0 0,0 0 26 0 0,0 0 30 0 0,0 0-68 0 0,0 0-186 0 0,0 0-125 0 0,0 0-23 0 0,0 0 13 0 0,0 0 8 0 0,0 0-90 0 0,2 13-133 0 0,29 178 2628 0 0,-1 14-2093 0 0,-14-326 958 0 0,42-163-2042 0 0,-10 146-125 0 0,-48 137-113 0 0,0 1-1 0 0,0-1 0 0 0,0 0 1 0 0,1 0-1 0 0,-1 0 0 0 0,0 0 1 0 0,1 0-1 0 0,-1 1 1 0 0,1-1-1 0 0,-1 0 0 0 0,1 0 1 0 0,-1 0-1 0 0,1 1 0 0 0,-1-1 1 0 0,1 0-1 0 0,0 1 1 0 0,-1-1-1 0 0,1 1 0 0 0,0-1 1 0 0,0 1-1 0 0,-1-1 0 0 0,1 1 1 0 0,0-1-1 0 0,0 1 0 0 0,0 0 1 0 0,0-1-1 0 0,-1 1 1 0 0,1 0-1 0 0,0 0 0 0 0,0 0 1 0 0,0 0-1 0 0,0 0 0 0 0,0 0 1 0 0,0 0-1 0 0,0 0 1 0 0,0 0-1 0 0,0 0 0 0 0,-1 0 1 0 0,1 0-1 0 0,0 1 0 0 0,0-1 1 0 0,0 0-1 0 0,0 1 1 0 0,0-1-1 0 0,-1 1 0 0 0,1-1 1 0 0,0 1-1 0 0,0-1 0 0 0,-1 1 1 0 0,1-1-1 0 0,0 1 1 0 0,-1 0-1 0 0,1-1 0 0 0,-1 1 1 0 0,1 0-1 0 0,-1 0 0 0 0,1-1 1 0 0,-1 1-1 0 0,1 0 0 0 0,-1 0 1 0 0,0 0 0 0 0,36 51 33 0 0,-36-51-33 0 0,59 114 221 0 0,-42-88-186 0 0,-17-26-32 0 0,0-1-9 0 0,0 0 1 0 0,0 0 4 0 0,0 0-27 0 0,0 0-19 0 0,0 0-21 0 0,-11-19-2141 0 0,10 18 1896 0 0,-29-28-4828 0 0,22 15-2701 0 0,4 3-3694 0 0</inkml:trace>
  <inkml:trace contextRef="#ctx0" brushRef="#br0" timeOffset="994.127">884 205 3705 0 0,'0'0'3231'0'0,"0"0"-577"0"0,0 0-383 0 0,0 0-164 0 0,0 0-249 0 0,0 0-211 0 0,0 0-184 0 0,0 0-241 0 0,0 0-229 0 0,0 0-181 0 0,0 0-146 0 0,0 0-94 0 0,0 0-37 0 0,-6-3-34 0 0,-20-7-41 0 0,20 8-34 0 0,6 2-56 0 0,25 0 1580 0 0,263 0 1230 0 0,-309-23-2856 0 0,-110-112-282 0 0,124 127-248 0 0,-1-3 84 0 0,6-1-4369 0 0,2 12-62 0 0,0 0-7366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345 351 0 0 0,'0'0'1402'0'0,"0"0"447"0"0,0 0 226 0 0,0 0 63 0 0,0 0-84 0 0,0 0-167 0 0,0 0-216 0 0,0 0-225 0 0,0 0-190 0 0,0 0-105 0 0,0 0-29 0 0,0 0-21 0 0,8-1-65 0 0,23-5-91 0 0,-24 5-103 0 0,-7 1-105 0 0,0 0-55 0 0,0 0-59 0 0,0 0-65 0 0,0 0-61 0 0,0 0-105 0 0,-28 0 1056 0 0,-65 15-554 0 0,-33 43-153 0 0,92-38-494 0 0,35 6-206 0 0,1-22-40 0 0,0-1 0 0 0,1 1 0 0 0,-1-1 0 0 0,1 0 0 0 0,0 0 0 0 0,0 0 0 0 0,0 0 0 0 0,1 0 0 0 0,-1-1 0 0 0,0 1 0 0 0,1-1 0 0 0,0 0 0 0 0,-1 0-1 0 0,1 0 1 0 0,0-1 0 0 0,0 1 0 0 0,0-1 0 0 0,0 0 0 0 0,1 0 0 0 0,-1 0 0 0 0,1-1-1 0 0,33 13 53 0 0,-34-10-57 0 0,-3-3 10 0 0,1 0 0 0 0,-1 0 0 0 0,0 0 0 0 0,0 1 0 0 0,1-1 0 0 0,-1 0 0 0 0,0 1 1 0 0,0-1-1 0 0,0 1 0 0 0,1 0 0 0 0,-1-1 0 0 0,0 1 0 0 0,0 0 0 0 0,0 0 0 0 0,0 0 1 0 0,0-1-1 0 0,-1 1 0 0 0,1 0 0 0 0,0 0 0 0 0,0 0 0 0 0,-1 0 0 0 0,1 1 0 0 0,0-1 0 0 0,-1 0 1 0 0,1 0-1 0 0,-1 0 0 0 0,1 0 0 0 0,-1 1 0 0 0,0-1 0 0 0,0 0 0 0 0,1 0 0 0 0,-1 1 1 0 0,0-1-1 0 0,0 0 0 0 0,0 1 0 0 0,0-1 0 0 0,-1 0 0 0 0,1 0 0 0 0,0 1 0 0 0,0-1 1 0 0,-1 0-1 0 0,1 0 0 0 0,-1 1 0 0 0,1-1 0 0 0,-1 0 0 0 0,1 0 0 0 0,-1 0 0 0 0,0 0 1 0 0,0 0-7 0 0,-102 103 349 0 0,-32 31-178 0 0,133-133-168 0 0,1 1 0 0 0,0-1 0 0 0,0 0 1 0 0,-1 0-1 0 0,2 1 0 0 0,-1-1 1 0 0,0 1-1 0 0,0-1 0 0 0,1 1 0 0 0,-1-1 1 0 0,1 1-1 0 0,0-1 0 0 0,-1 1 0 0 0,1 0 1 0 0,1-1-1 0 0,-1 1 0 0 0,0-1 0 0 0,1 1 1 0 0,-1-1-1 0 0,1 1 0 0 0,0-1 0 0 0,-1 1 1 0 0,1-1-1 0 0,1 1 0 0 0,-1-1 0 0 0,0 0 1 0 0,0 0-1 0 0,1 0 0 0 0,-1 1 1 0 0,1-2-1 0 0,0 1 0 0 0,0 0 0 0 0,0 0 1 0 0,0 0-1 0 0,0-1 0 0 0,1 2-3 0 0,3 1 36 0 0,0 0-1 0 0,0 0 1 0 0,0-1-1 0 0,0 0 1 0 0,1 0 0 0 0,-1 0-1 0 0,1-1 1 0 0,0 0-1 0 0,0 0 1 0 0,0-1 0 0 0,0 0-1 0 0,0 0 1 0 0,2 0-36 0 0,24 0 86 0 0,-28 0-80 0 0,0 0-1 0 0,0 0 0 0 0,0-1 1 0 0,0 0-1 0 0,0 0 0 0 0,0 0 1 0 0,0 0-1 0 0,0-1 0 0 0,0 0 1 0 0,0 0-1 0 0,0 0 0 0 0,-1-1 1 0 0,1 0-1 0 0,0 0 0 0 0,-1 0 1 0 0,0 0-1 0 0,1-1 1 0 0,-1 1-1 0 0,0-1 0 0 0,3-2-5 0 0,34-72-3453 0 0,-27 23-6306 0 0,-12 42-2061 0 0</inkml:trace>
  <inkml:trace contextRef="#ctx0" brushRef="#br0" timeOffset="515.758">249 0 11322 0 0,'0'0'2173'0'0,"0"0"-611"0"0,0 0-325 0 0,0 0 13 0 0,0 0-31 0 0,0 0-42 0 0,0 0-139 0 0,0 0-229 0 0,0 0-187 0 0,0 0-78 0 0,0 0-1 0 0,0 0-18 0 0,0 0-5 0 0,-4 12-5 0 0,2-5-457 0 0,-1 2 110 0 0,1 0-1 0 0,-1-1 1 0 0,1 1-1 0 0,1 0 0 0 0,0 0 1 0 0,0 1-1 0 0,1-1 1 0 0,0 0-1 0 0,0 0 0 0 0,2 6-167 0 0,13 47 689 0 0,-3 1-1 0 0,-3 0 1 0 0,-2 1-1 0 0,-2 46-688 0 0,-9-11 286 0 0,-3 0-1 0 0,-18 80-285 0 0,10-85 109 0 0,4 0 1 0 0,1 72-110 0 0,9-96 1 0 0,-7-105-5017 0 0,6 24 682 0 0,1 3-3800 0 0,0 0-4651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311 435 0 0 0,'0'0'331'0'0,"0"0"780"0"0,0 0 346 0 0,0 0 145 0 0,0 0 28 0 0,0 0-81 0 0,0 0-138 0 0,0 0-140 0 0,0 0-124 0 0,5-10-40 0 0,15-32 25 0 0,-15 32 47 0 0,-2 10 4015 0 0,-1 0 469 0 0,-5 5-5153 0 0,-18 29-371 0 0,2 1-1 0 0,1 0 1 0 0,1 1 0 0 0,2 1 0 0 0,2 0 0 0 0,-5 25-139 0 0,-7 15 123 0 0,-133 413 46 0 0,123-421-516 0 0,31-93-2018 0 0,6 8 1850 0 0,1 0 1 0 0,0 0-1 0 0,1 0 1 0 0,1 0-1 0 0,0 1 1 0 0,1 0-1 0 0,1 0 1 0 0,4-6 514 0 0,7-21-1884 0 0,-8 19 806 0 0,82-208-11055 0 0,-44 73 8755 0 0,-29 48 4075 0 0,-21 35 6287 0 0,-2 59-423 0 0,2 19-1303 0 0,1 6-4790 0 0,1-3-280 0 0,-1-1 1 0 0,1 1-1 0 0,1 0 0 0 0,-1-1 1 0 0,1 1-1 0 0,0-1 0 0 0,0 1 0 0 0,1-1 1 0 0,0 0-1 0 0,0 1 0 0 0,0-1 1 0 0,0 0-1 0 0,1 0 0 0 0,0 0 0 0 0,0-1 1 0 0,3 4-189 0 0,7 12 262 0 0,-1 1 1 0 0,-1 0 0 0 0,0 0-1 0 0,-2 1 1 0 0,-1 1 0 0 0,0-1-1 0 0,2 15-262 0 0,16 45 163 0 0,63 200 98 0 0,-67-209-216 0 0,-22-73-39 0 0,0 1 1 0 0,0-1-1 0 0,0 0 0 0 0,0 1 1 0 0,1-1-1 0 0,-1 0 0 0 0,0 1 1 0 0,0-1-1 0 0,1 0 0 0 0,-1 0 1 0 0,0 1-1 0 0,1-1 0 0 0,-1 0 1 0 0,0 0-1 0 0,1 1 0 0 0,-1-1 1 0 0,0 0-1 0 0,1 0 0 0 0,-1 0 1 0 0,1 0-1 0 0,-1 1 0 0 0,0-1 1 0 0,1 0-1 0 0,-1 0 0 0 0,0 0 1 0 0,1 0-1 0 0,-1 0 0 0 0,1 0 1 0 0,-1 0-1 0 0,1 0 0 0 0,-1 0 1 0 0,0 0-1 0 0,1 0 0 0 0,-1-1 1 0 0,0 1-1 0 0,1 0 0 0 0,-1 0 1 0 0,1 0-1 0 0,-1 0 0 0 0,0-1 1 0 0,1 1-1 0 0,-1 0 0 0 0,0 0 1 0 0,1-1-1 0 0,-1 1 0 0 0,0 0 1 0 0,0 0-1 0 0,1-1 0 0 0,-1 1 1 0 0,0 0-1 0 0,0-1 0 0 0,1 1 1 0 0,-1 0-1 0 0,0-1 0 0 0,0 1 1 0 0,0-1-1 0 0,0 1 0 0 0,0 0 1 0 0,0-1-1 0 0,0 1 0 0 0,1-1 1 0 0,-1 1-1 0 0,0 0 0 0 0,0-1 1 0 0,0 1-1 0 0,-1-1 0 0 0,1 1 1 0 0,0 0-1 0 0,0-1-6 0 0,12-37 409 0 0,-11 32-427 0 0,87-407 374 0 0,-58 214-328 0 0,-30 196-250 0 0,1-10 280 0 0,0 15-4010 0 0,-1 7-6834 0 0,0-9-818 0 0</inkml:trace>
  <inkml:trace contextRef="#ctx0" brushRef="#br0" timeOffset="615.877">241 184 7618 0 0,'0'0'2420'0'0,"0"0"-405"0"0,0 0-244 0 0,0 0-58 0 0,0 0-69 0 0,0 0-137 0 0,0 0-207 0 0,0 0-237 0 0,0 0-239 0 0,0 0-201 0 0,0 0-149 0 0,0 0-74 0 0,-5 0-52 0 0,-11-3 375 0 0,35 6 1262 0 0,85 4-482 0 0,203 13-633 0 0,-223-12 487 0 0,-99-32-1170 0 0,-75-91-13 0 0,42 46-205 0 0,45 58-2453 0 0,22 14-10996 0 0,-13 1 1212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242 300 0 0 0,'0'0'317'0'0,"0"0"317"0"0,0 0 419 0 0,0 0 445 0 0,0 0 372 0 0,0 0 114 0 0,0 0-143 0 0,0 0-268 0 0,0 0-296 0 0,0 0-185 0 0,4-9-93 0 0,10-24-18 0 0,-17 14 4109 0 0,-28 17-3599 0 0,26 3-1169 0 0,-4 2-232 0 0,-1 0 1 0 0,1 0-1 0 0,-1 1 0 0 0,1 1 0 0 0,0 0 0 0 0,1 0 1 0 0,-1 0-1 0 0,1 1 0 0 0,0 1 0 0 0,0-1 1 0 0,1 1-1 0 0,0 1 0 0 0,0-1 0 0 0,1 1 1 0 0,0 0-1 0 0,0 0 0 0 0,1 1 0 0 0,-4 8-90 0 0,-1-1 72 0 0,0 1-1 0 0,2 1 0 0 0,0 0 0 0 0,1 0 0 0 0,0 0 0 0 0,2 1 0 0 0,0 0 1 0 0,1 0-1 0 0,1 0 0 0 0,1 1 0 0 0,1-1 0 0 0,0 0 0 0 0,1 1 1 0 0,2 9-72 0 0,-1-26 24 0 0,-1 0 0 0 0,0 0 0 0 0,1 0 0 0 0,-1 0 0 0 0,1 0 0 0 0,0 0 1 0 0,0 0-1 0 0,1 0 0 0 0,-1 0 0 0 0,0 0 0 0 0,1 0 0 0 0,0-1 1 0 0,-1 1-1 0 0,1-1 0 0 0,0 1 0 0 0,1-1 0 0 0,-1 0 0 0 0,0 1 0 0 0,1-1 1 0 0,-1 0-1 0 0,1-1 0 0 0,-1 1 0 0 0,1 0 0 0 0,0-1 0 0 0,0 0 0 0 0,0 1 1 0 0,0-1-1 0 0,0 0 0 0 0,0-1 0 0 0,0 1 0 0 0,0 0 0 0 0,0-1 1 0 0,0 0-1 0 0,0 1 0 0 0,1-1 0 0 0,-1-1 0 0 0,0 1 0 0 0,0 0 0 0 0,0-1 1 0 0,0 0-1 0 0,0 1 0 0 0,0-1 0 0 0,0 0 0 0 0,0-1 0 0 0,0 1 0 0 0,2-1-23 0 0,11-10 118 0 0,0-1 1 0 0,-1 0 0 0 0,-1-1 0 0 0,0 0 0 0 0,-1-1 0 0 0,0-1 0 0 0,-1 0-120 0 0,17-20 102 0 0,18-26-47 0 0,-2-2 0 0 0,-4-2 0 0 0,-1-4-55 0 0,-27 51 6 0 0,-12 18 19 0 0,-1 1 15 0 0,0 0-43 0 0,-3 53-451 0 0,9 71 476 0 0,-1-115-13 0 0,0 1 0 0 0,1-1 0 0 0,0-1 0 0 0,0 1 0 0 0,1-1 0 0 0,1 0 0 0 0,-1-1 0 0 0,1 1 0 0 0,0-2 0 0 0,1 1-1 0 0,-1-1 1 0 0,1 0 0 0 0,1-1 0 0 0,-1 0 0 0 0,1 0 0 0 0,0-1 0 0 0,0-1 0 0 0,0 0 0 0 0,0 0 0 0 0,0 0 0 0 0,1-2 0 0 0,0 1 0 0 0,-1-1-1 0 0,1-1 1 0 0,0 0 0 0 0,-1 0 0 0 0,1-1 0 0 0,-1-1 0 0 0,4 0-9 0 0,2-2 37 0 0,-1-1 0 0 0,0 0-1 0 0,0-1 1 0 0,0-1 0 0 0,-1 0 0 0 0,0-1 0 0 0,0 0-1 0 0,-1-1 1 0 0,0-1 0 0 0,0 0 0 0 0,-1-1 0 0 0,-1 0-1 0 0,0-1 1 0 0,0 0 0 0 0,-1-1 0 0 0,-1 0 0 0 0,3-4-37 0 0,5-6 31 0 0,-2 0 0 0 0,0-2 0 0 0,-1 1 0 0 0,-1-2 0 0 0,-2 1 0 0 0,0-2 0 0 0,5-24-31 0 0,-2-57 88 0 0,-13 104-88 0 0,-1 1 0 0 0,-1-1 1 0 0,1 0-1 0 0,-1 1 0 0 0,1-1 0 0 0,-1 0 1 0 0,0 1-1 0 0,0-1 0 0 0,-1 1 0 0 0,1-1 1 0 0,-1 1-1 0 0,0 0 0 0 0,1-1 0 0 0,-2 1 1 0 0,1 0-1 0 0,0 0 0 0 0,0 1 0 0 0,-1-1 1 0 0,0 0-1 0 0,1 1 0 0 0,-1 0 0 0 0,0-1 1 0 0,0 1-1 0 0,-1 0 0 0 0,1 0 0 0 0,0 1 1 0 0,-2-1-1 0 0,1 1-13 0 0,1 0-1 0 0,-1 0 1 0 0,0 1 0 0 0,0-1 0 0 0,0 1 0 0 0,0 0 0 0 0,0 0 0 0 0,1 0 0 0 0,-1 1 0 0 0,0 0 0 0 0,0-1 0 0 0,0 1 0 0 0,1 0 0 0 0,-1 1 0 0 0,0-1 0 0 0,1 1 0 0 0,-1 0 0 0 0,1-1 0 0 0,0 2 0 0 0,-1-1 0 0 0,1 0-1 0 0,0 1 1 0 0,0-1 0 0 0,1 1 0 0 0,-1 0 0 0 0,-1 2 13 0 0,-57 85-109 0 0,58-86 105 0 0,0 0 0 0 0,0 0-1 0 0,1 1 1 0 0,0-1-1 0 0,0 0 1 0 0,0 1-1 0 0,0 0 1 0 0,0-1-1 0 0,1 1 1 0 0,0 0-1 0 0,0 0 1 0 0,1 0-1 0 0,-1 0 1 0 0,1 0 0 0 0,0-1-1 0 0,0 1 1 0 0,1 0-1 0 0,-1 0 1 0 0,1 0-1 0 0,0 0 1 0 0,0 0-1 0 0,1-1 1 0 0,0 1-1 0 0,-1 0 1 0 0,2-1 0 0 0,-1 0-1 0 0,0 1 1 0 0,1-1-1 0 0,1 1 5 0 0,9 4 8 0 0,0-2 0 0 0,1 0 0 0 0,0-1-1 0 0,0 0 1 0 0,1-1 0 0 0,-1-1 0 0 0,1 0 0 0 0,0-1 0 0 0,0-1-1 0 0,0 0 1 0 0,0-1 0 0 0,1 0 0 0 0,-1-2 0 0 0,0 1 0 0 0,0-2-1 0 0,3-1-7 0 0,36 2 15 0 0,-52 1-8 0 0,0 0 0 0 0,0 0 0 0 0,0 0-1 0 0,0 0 1 0 0,0 0 0 0 0,0 1 0 0 0,0-1 0 0 0,0 1-1 0 0,0-1 1 0 0,0 1 0 0 0,0 0 0 0 0,0 0 0 0 0,0 0-1 0 0,0 0 1 0 0,0 0 0 0 0,-1 0 0 0 0,1 1 0 0 0,0-1-1 0 0,-1 0 1 0 0,1 1 0 0 0,-1 0 0 0 0,0-1 0 0 0,1 1-1 0 0,-1 0 1 0 0,0-1 0 0 0,0 1 0 0 0,0 0 0 0 0,0 0-1 0 0,0 0 1 0 0,-1 0 0 0 0,1 0 0 0 0,-1 0 0 0 0,1 0-1 0 0,-1 0 1 0 0,0 0 0 0 0,1 0 0 0 0,-1 0 0 0 0,0 1-1 0 0,0-1 1 0 0,-1 0 0 0 0,1 2-7 0 0,-23 92 395 0 0,21-88-389 0 0,-1 57-28 0 0,39-42-453 0 0,13-9-4201 0 0,-15-24-5785 0 0,-26 6-592 0 0</inkml:trace>
  <inkml:trace contextRef="#ctx0" brushRef="#br0" timeOffset="415.3">1506 427 0 0 0,'0'0'1319'0'0,"0"0"347"0"0,0 0 262 0 0,0 0 257 0 0,0 0 42 0 0,0 0-95 0 0,0 0-221 0 0,0 0-250 0 0,0 0-220 0 0,0 0-135 0 0,0 0-85 0 0,32 11-90 0 0,102 30-114 0 0,-132-39-964 0 0,0-1 0 0 0,1 0 0 0 0,-1 0 0 0 0,1-1 0 0 0,-1 1 0 0 0,1 0 0 0 0,-1-1 0 0 0,1 1 0 0 0,0-1 0 0 0,-1 0 0 0 0,1 0 0 0 0,0 0 0 0 0,-1 0 0 0 0,1-1 0 0 0,-1 1 0 0 0,1-1 0 0 0,0 1 1 0 0,-1-1-1 0 0,1 0 0 0 0,-1 0 0 0 0,0 0 0 0 0,1 0 0 0 0,-1 0 0 0 0,0-1 0 0 0,0 1 0 0 0,1-1-53 0 0,4-4 241 0 0,2 0-98 0 0,1 0 1 0 0,-2-1 0 0 0,1 0-1 0 0,-1 0 1 0 0,0-1-1 0 0,0 0 1 0 0,-1-1-1 0 0,0 0 1 0 0,-1 0-1 0 0,0 0 1 0 0,0-1-1 0 0,-1 0 1 0 0,0 0 0 0 0,-1 0-1 0 0,0-1 1 0 0,0 1-1 0 0,-1-1 1 0 0,-1 0-1 0 0,0 0 1 0 0,-1 0-1 0 0,1 0 1 0 0,-2-7-144 0 0,1 16 7 0 0,0-1 1 0 0,-1 0-1 0 0,1 0 0 0 0,-1 0 0 0 0,1 0 1 0 0,-1 0-1 0 0,0 0 0 0 0,0 0 1 0 0,-1 1-1 0 0,1-1 0 0 0,-1 0 1 0 0,1 0-1 0 0,-1 0 0 0 0,0 0 1 0 0,0 1-1 0 0,0-1 0 0 0,0 0 1 0 0,-1 1-1 0 0,1-1 0 0 0,-1 1 1 0 0,1-1-1 0 0,-1 1 0 0 0,0 0 1 0 0,0-1-1 0 0,0 1 0 0 0,0 0 0 0 0,0 0 1 0 0,-1 1-1 0 0,1-1 0 0 0,-1 0 1 0 0,1 1-1 0 0,-1 0 0 0 0,1-1 1 0 0,-1 1-1 0 0,0 0 0 0 0,0 0 1 0 0,0 1-1 0 0,1-1 0 0 0,-1 1 1 0 0,0-1-1 0 0,-1 1-7 0 0,-3 1-17 0 0,0 0 1 0 0,0 0-1 0 0,1 1 1 0 0,-1 0-1 0 0,0 0 1 0 0,1 1-1 0 0,-1 0 1 0 0,1 0-1 0 0,0 0 1 0 0,0 1-1 0 0,0 0 1 0 0,1 0-1 0 0,-1 0 0 0 0,1 1 1 0 0,0 0-1 0 0,0 0 1 0 0,0 0-1 0 0,1 1 1 0 0,0 0-1 0 0,-1 1 17 0 0,-66 129-33 0 0,67-129 37 0 0,1 1-1 0 0,-1 0 1 0 0,1-1 0 0 0,1 1-1 0 0,0 0 1 0 0,0 1 0 0 0,0-1-1 0 0,1 0 1 0 0,0 1 0 0 0,1-1-1 0 0,0 0 1 0 0,0 1 0 0 0,1-1-1 0 0,0 1 1 0 0,0-1 0 0 0,1 0-1 0 0,0 0 1 0 0,1 0 0 0 0,0 0-1 0 0,0 0 1 0 0,0 0 0 0 0,1-1-1 0 0,0 0 1 0 0,1 0 0 0 0,0 0-1 0 0,0 0 1 0 0,0-1 0 0 0,6 6-4 0 0,7-3-27 0 0,0 0 1 0 0,1-2 0 0 0,1 0 0 0 0,-1-1 0 0 0,1 0 0 0 0,0-2 0 0 0,0-1 0 0 0,0 0 0 0 0,0-2 0 0 0,1 0 0 0 0,-1-1-1 0 0,0-1 1 0 0,1-1 0 0 0,-1-1 0 0 0,0 0 0 0 0,2-2 26 0 0,-9 2-450 0 0,33-5-1120 0 0,-17 1-4150 0 0,-12 2-6123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0 0 0,'0'0'693'0'0,"0"0"388"0"0,0 0 295 0 0,0 0 159 0 0,0 0-11 0 0,0 0-118 0 0,0 0-79 0 0,0 0 63 0 0,0 0 29 0 0,0 0 3 0 0,0 0-99 0 0,7 5-232 0 0,63 17 2589 0 0,-60-23-3363 0 0,0 0 1 0 0,0-1 0 0 0,0 0-1 0 0,0-1 1 0 0,-1 0-1 0 0,1-1 1 0 0,-1 0 0 0 0,0 0-1 0 0,0-1 1 0 0,-1 0-1 0 0,1 0 1 0 0,-1-1 0 0 0,0 0-1 0 0,0-1 1 0 0,-1 1-1 0 0,5-7-317 0 0,95-132 1373 0 0,-87 106-235 0 0,-20 38-967 0 0,0 1-46 0 0,0 0-58 0 0,1 35-130 0 0,57 438 430 0 0,-50-199-287 0 0,-8-260-46 0 0,-2 0 0 0 0,0 0-1 0 0,0 0 1 0 0,-2 0 0 0 0,0 0 0 0 0,0 0 0 0 0,-1-1 0 0 0,-6 11-34 0 0,10-25 24 0 0,0 1 0 0 0,0 0 0 0 0,0-1 0 0 0,0 1 0 0 0,0-1 0 0 0,0 0 0 0 0,0 1 0 0 0,0-1 0 0 0,0 0 1 0 0,0 1-1 0 0,0-1 0 0 0,1 0 0 0 0,-1 0 0 0 0,0 0 0 0 0,0 1 0 0 0,1-1 0 0 0,-1 0 0 0 0,0 0 0 0 0,1 0 0 0 0,-1 0 0 0 0,1-1 1 0 0,0 1-1 0 0,-1 0 0 0 0,1 0 0 0 0,0 0 0 0 0,-1 0 0 0 0,1 0 0 0 0,0 0 0 0 0,0-1 0 0 0,0 1 0 0 0,0 0 0 0 0,0 0 1 0 0,0 0-1 0 0,1 0 0 0 0,-1-1-24 0 0,-1-1 25 0 0,-1-22-16 0 0,0 1 1 0 0,2-1 0 0 0,0 0-1 0 0,2 0 1 0 0,1 0 0 0 0,1 1-1 0 0,1-1 1 0 0,1 1 0 0 0,1 0 0 0 0,1 1-1 0 0,4-7-9 0 0,4-20-10 0 0,-1-7 9 0 0,3 0 0 0 0,3 1-1 0 0,2 1 1 0 0,2 2 0 0 0,3 0 0 0 0,2 2 0 0 0,11-13 1 0 0,-36 57-2 0 0,1 0 1 0 0,-1 1-1 0 0,1-1 1 0 0,1 1-1 0 0,-1 0 1 0 0,1 1-1 0 0,0 0 1 0 0,1 0-1 0 0,-1 0 0 0 0,1 1 1 0 0,0 0-1 0 0,0 1 1 0 0,0-1-1 0 0,0 1 1 0 0,1 1-1 0 0,-1 0 1 0 0,1 0-1 0 0,0 1 1 0 0,-1 0-1 0 0,6 0 2 0 0,-11 1 2 0 0,0 1 0 0 0,1-1 0 0 0,-1 1 0 0 0,0 0 0 0 0,0-1-1 0 0,0 1 1 0 0,0 1 0 0 0,0-1 0 0 0,-1 0 0 0 0,1 1 0 0 0,0-1 0 0 0,0 1-1 0 0,-1 0 1 0 0,1 0 0 0 0,-1 0 0 0 0,0 0 0 0 0,0 0 0 0 0,1 1 0 0 0,-2-1 0 0 0,1 1-1 0 0,0-1 1 0 0,0 1 0 0 0,-1 0 0 0 0,1 0 0 0 0,-1 0 0 0 0,0 0 0 0 0,0 0-1 0 0,0 0 1 0 0,0 0 0 0 0,-1 0-2 0 0,13 100 130 0 0,-16-82-116 0 0,0 0 1 0 0,-1 0 0 0 0,-1 0 0 0 0,-1-1 0 0 0,0 0 0 0 0,-2 0 0 0 0,-1-1 0 0 0,0 0 0 0 0,-1 0 0 0 0,-1-1 0 0 0,-1 0 0 0 0,0-1 0 0 0,-1 0 0 0 0,-1-1 0 0 0,-1-1 0 0 0,0 0 0 0 0,-1-1 0 0 0,-1-1 0 0 0,-11 7-15 0 0,25-17-13 0 0,0 0 1 0 0,-1 0 0 0 0,1-1 0 0 0,-1 1 0 0 0,0-1-1 0 0,1 0 1 0 0,-1 0 0 0 0,0-1 0 0 0,0 1-1 0 0,0-1 1 0 0,0 0 0 0 0,-1 0 0 0 0,1 0 0 0 0,0 0-1 0 0,0-1 1 0 0,-1 0 0 0 0,1 0 0 0 0,0 0 0 0 0,-3-1 12 0 0,4-1-160 0 0,1 0 1 0 0,-1 0 0 0 0,1-1-1 0 0,0 1 1 0 0,0-1 0 0 0,0 1-1 0 0,0-1 1 0 0,1 0 0 0 0,-1 0-1 0 0,1 0 1 0 0,-1 0 0 0 0,1 0 0 0 0,0 0-1 0 0,0 0 1 0 0,0 0 0 0 0,1 0-1 0 0,-1-1 1 0 0,1 1 0 0 0,0 0-1 0 0,0 0 1 0 0,0-1 0 0 0,0-1 159 0 0,0-26-4007 0 0,0 15-3077 0 0,0 5-4791 0 0</inkml:trace>
  <inkml:trace contextRef="#ctx0" brushRef="#br0" timeOffset="761.651">988 370 5953 0 0,'0'0'2118'0'0,"0"0"-78"0"0,0 0-42 0 0,0 0-81 0 0,0 0-137 0 0,0 0-146 0 0,0 0-199 0 0,0 0-198 0 0,0 0-174 0 0,0 0-168 0 0,0 0-144 0 0,0 0-134 0 0,35-6-94 0 0,107-18-68 0 0,-72 0 302 0 0,-59 17-597 0 0,-1-1-1 0 0,1 0 0 0 0,-1 0 1 0 0,-1-1-1 0 0,0 0 0 0 0,0-1 1 0 0,-1 0-1 0 0,0-1 0 0 0,-1 1 0 0 0,0-1 1 0 0,3-7-160 0 0,-8 14 26 0 0,-1 1 1 0 0,1-1 0 0 0,-1 1-1 0 0,0-1 1 0 0,0 1-1 0 0,-1-1 1 0 0,1 0 0 0 0,-1 1-1 0 0,0-1 1 0 0,0 0 0 0 0,0 0-1 0 0,0 1 1 0 0,0-1-1 0 0,-1 0 1 0 0,0 1 0 0 0,0-1-1 0 0,0 1 1 0 0,0-1 0 0 0,0 1-1 0 0,-1-1 1 0 0,1 1-1 0 0,-1 0 1 0 0,0-1 0 0 0,0 1-1 0 0,-2-1-26 0 0,0 2-6 0 0,0 0 0 0 0,-1-1 0 0 0,0 2 0 0 0,1-1 0 0 0,-1 1 0 0 0,0-1 0 0 0,0 1 0 0 0,0 1 0 0 0,0-1 1 0 0,0 1-1 0 0,0 0 0 0 0,0 0 0 0 0,0 0 0 0 0,0 0 0 0 0,0 1 0 0 0,0 0 0 0 0,0 0 0 0 0,0 1 0 0 0,1-1 0 0 0,-1 1 0 0 0,0 0 0 0 0,1 0 0 0 0,-1 1 0 0 0,1-1 0 0 0,0 1 0 0 0,0 0 0 0 0,-3 3 6 0 0,-8 6-19 0 0,1 0 1 0 0,0 1-1 0 0,1 0 1 0 0,0 1 0 0 0,1 0-1 0 0,1 1 1 0 0,-1 2 18 0 0,3-4-18 0 0,1 0 0 0 0,0 1 0 0 0,0 0 0 0 0,2 0 0 0 0,-1 1 0 0 0,2-1 1 0 0,0 1-1 0 0,1 1 0 0 0,1-1 0 0 0,0 1 0 0 0,1-1 0 0 0,0 1 0 0 0,1 9 18 0 0,2-22 0 0 0,-1 1-1 0 0,0-1 0 0 0,1 0 0 0 0,0 0 0 0 0,0 0 1 0 0,0 0-1 0 0,0 0 0 0 0,0 0 0 0 0,1-1 0 0 0,-1 1 0 0 0,1 0 1 0 0,-1-1-1 0 0,1 1 0 0 0,0-1 0 0 0,0 1 0 0 0,1-1 1 0 0,-1 0-1 0 0,0 0 0 0 0,1 0 0 0 0,-1 0 0 0 0,1 0 0 0 0,0-1 1 0 0,-1 1-1 0 0,1-1 0 0 0,0 0 0 0 0,0 1 0 0 0,0-1 1 0 0,0-1-1 0 0,2 2 1 0 0,92 7 163 0 0,-73-12-71 0 0,0 0 0 0 0,0-2-1 0 0,-1-1 1 0 0,0-1 0 0 0,0-1-1 0 0,0-1 1 0 0,-1-1 0 0 0,-1-1-1 0 0,9-6-91 0 0,-21 12 53 0 0,170-111 718 0 0,-165 105-728 0 0,-1-1-1 0 0,-1-1 1 0 0,1 0 0 0 0,-2 0 0 0 0,0-1 0 0 0,-1-1-1 0 0,0 0 1 0 0,-1 0 0 0 0,-1 0 0 0 0,0-2 0 0 0,2-7-43 0 0,-4-65 125 0 0,-6 88-124 0 0,0 0 0 0 0,-1 0 1 0 0,1 0-1 0 0,0 0 0 0 0,-1 0 0 0 0,1 0 0 0 0,-1 0 1 0 0,1 0-1 0 0,-1 0 0 0 0,0 0 0 0 0,1 0 1 0 0,-1 0-1 0 0,0 0 0 0 0,0 0 0 0 0,1 1 0 0 0,-1-1 1 0 0,0 0-1 0 0,0 1 0 0 0,0-1 0 0 0,0 0 0 0 0,0 1 1 0 0,0-1-1 0 0,0 1 0 0 0,0 0 0 0 0,0-1 0 0 0,0 1 1 0 0,0 0-1 0 0,-1 0 0 0 0,1-1 0 0 0,0 1 1 0 0,0 0-1 0 0,0 0 0 0 0,0 0 0 0 0,0 0 0 0 0,0 1 1 0 0,0-1-1 0 0,-1 0 0 0 0,1 0 0 0 0,0 1 0 0 0,0-1 1 0 0,0 0-1 0 0,0 1 0 0 0,0-1 0 0 0,0 1-1 0 0,-46 25-153 0 0,43-23 139 0 0,1-1-1 0 0,-1 1 1 0 0,1 0 0 0 0,-1 0-1 0 0,1 0 1 0 0,0 0-1 0 0,0 0 1 0 0,1 1 0 0 0,-1 0-1 0 0,1-1 1 0 0,-1 1 0 0 0,1 0-1 0 0,0 0 1 0 0,1 0 0 0 0,-1 0-1 0 0,1 0 1 0 0,0 1 0 0 0,0-1-1 0 0,0 0 1 0 0,0 1 0 0 0,0 3 14 0 0,57 8-54 0 0,-40-16 59 0 0,-11-2-2 0 0,0 1 0 0 0,1 0 0 0 0,-1 0 0 0 0,0 0 0 0 0,0 1 0 0 0,1 0 1 0 0,-1 0-1 0 0,0 0 0 0 0,0 1 0 0 0,1-1 0 0 0,-1 1 0 0 0,0 1 0 0 0,0-1 0 0 0,0 1 0 0 0,0-1 1 0 0,0 2-1 0 0,0-1 0 0 0,-1 0 0 0 0,1 1 0 0 0,-1 0 0 0 0,1 0 0 0 0,-1 0 0 0 0,0 1 0 0 0,0-1 0 0 0,-1 1 1 0 0,1 0-1 0 0,-1 0 0 0 0,0 0 0 0 0,0 1 0 0 0,0-1 0 0 0,0 1 0 0 0,-1-1 0 0 0,0 1 0 0 0,0 0 1 0 0,0 1-4 0 0,-11 236 338 0 0,8-241-367 0 0,1 0-1 0 0,0 0 1 0 0,0-1-1 0 0,0 1 1 0 0,0 0-1 0 0,0 0 1 0 0,0-1-1 0 0,0 1 1 0 0,0 0 0 0 0,0 0-1 0 0,1-1 1 0 0,-1 1-1 0 0,0 0 1 0 0,0 0-1 0 0,1-1 1 0 0,-1 1-1 0 0,0 0 1 0 0,1-1-1 0 0,-1 1 1 0 0,1 0-1 0 0,-1-1 1 0 0,0 1-1 0 0,1-1 1 0 0,0 1-1 0 0,-1-1 1 0 0,1 1-1 0 0,-1-1 1 0 0,1 1-1 0 0,0-1 1 0 0,-1 0-1 0 0,1 1 1 0 0,0-1 0 0 0,-1 0-1 0 0,1 1 1 0 0,0-1-1 0 0,0 0 1 0 0,-1 0-1 0 0,1 0 1 0 0,0 0-1 0 0,0 0 1 0 0,-1 0-1 0 0,1 0 1 0 0,0 0-1 0 0,0 0 1 0 0,-1 0-1 0 0,1 0 1 0 0,0 0-1 0 0,0 0 1 0 0,-1-1-1 0 0,1 1 1 0 0,0 0-1 0 0,-1 0 1 0 0,1-1 0 0 0,0 1-1 0 0,-1-1 1 0 0,1 1 29 0 0,8-6-5269 0 0,-1 0-4665 0 0,-6 3-2663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96 340 0 0 0,'0'0'113'0'0,"0"0"191"0"0,0 0 14 0 0,1-7-62 0 0,2-33 187 0 0,-54 17-213 0 0,8 8-716 0 0,40 13-1302 0 0,1 1 5539 0 0,2 0 9046 0 0,5 1-10318 0 0,-5 0-2692 0 0,23 4 2402 0 0,-21-3-2049 0 0,0-1 0 0 0,0 1 0 0 0,1 0 0 0 0,-1-1 0 0 0,0 0 0 0 0,0 1 1 0 0,0-1-1 0 0,1 0 0 0 0,-1 0 0 0 0,0 0 0 0 0,0 0 0 0 0,1-1 0 0 0,-1 1 0 0 0,0 0 1 0 0,0-1-1 0 0,0 0 0 0 0,0 1 0 0 0,0-1 0 0 0,0 0 0 0 0,0 0 0 0 0,0 0 0 0 0,0 0 1 0 0,0-1-1 0 0,2-1-140 0 0,8-9 178 0 0,-1-1 0 0 0,0-1 0 0 0,-1 0 0 0 0,-1-1 0 0 0,0 0 0 0 0,0 0 0 0 0,-2-1 1 0 0,0 0-1 0 0,-1 0 0 0 0,0-1 0 0 0,1-12-178 0 0,-2-25 1307 0 0,-19 74-1202 0 0,5 0-87 0 0,1-1 0 0 0,1 1 1 0 0,0 0-1 0 0,2 1 0 0 0,0-1 0 0 0,2 1 0 0 0,0 0 0 0 0,1 0 0 0 0,1 0 1 0 0,1 6-19 0 0,14 281 358 0 0,-28-88-224 0 0,-42 21-42 0 0,22-183 88 0 0,24-92 713 0 0,29-156-847 0 0,74-81 4 0 0,-68 216-49 0 0,3 1 0 0 0,2 1 0 0 0,2 1 0 0 0,2 2 0 0 0,3 2 0 0 0,2 1 0 0 0,1 2 0 0 0,10-5-1 0 0,-35 36-5 0 0,0 0 0 0 0,2 1 0 0 0,-1 0 0 0 0,1 2 0 0 0,1 0 0 0 0,0 1 0 0 0,1 1 0 0 0,0 0 5 0 0,-17 8-2 0 0,0 0 0 0 0,0 0 1 0 0,0 0-1 0 0,0 0 0 0 0,0 0 0 0 0,0 1 0 0 0,0-1 0 0 0,0 1 0 0 0,0-1 1 0 0,0 1-1 0 0,0 0 0 0 0,0 0 0 0 0,0 0 0 0 0,0 0 0 0 0,0 0 0 0 0,0 0 0 0 0,0 1 1 0 0,0-1-1 0 0,0 1 0 0 0,0-1 0 0 0,0 1 0 0 0,0 0 0 0 0,0 0 0 0 0,0 0 1 0 0,0 0-1 0 0,-1 0 0 0 0,1 0 0 0 0,0 0 0 0 0,-1 1 0 0 0,1-1 0 0 0,-1 0 0 0 0,1 1 1 0 0,-1 0-1 0 0,0-1 0 0 0,0 1 0 0 0,1 0 0 0 0,-1-1 0 0 0,0 1 0 0 0,0 0 1 0 0,-1 0 1 0 0,3 9 8 0 0,-1 1 0 0 0,0-1 0 0 0,0 0 0 0 0,-2 0 1 0 0,1 1-1 0 0,-2-1 0 0 0,1 1 0 0 0,-1-1 0 0 0,-1 0 1 0 0,0 0-1 0 0,-1 0 0 0 0,0 0 0 0 0,-1 0 1 0 0,0 0-1 0 0,-4 6-8 0 0,-90 148 109 0 0,88-149-100 0 0,0-2-1 0 0,-1 1 1 0 0,-1-1 0 0 0,0-1 0 0 0,-1 0 0 0 0,0-1 0 0 0,-1 0 0 0 0,0-1 0 0 0,-1-1 0 0 0,0 0 0 0 0,0-1 0 0 0,-1 0 0 0 0,-1-1 0 0 0,-3 0-9 0 0,17-7-35 0 0,-1 1 0 0 0,0-1 1 0 0,0 0-1 0 0,-1 0 0 0 0,1-1 0 0 0,0 1 1 0 0,0-1-1 0 0,0 0 0 0 0,0 0 0 0 0,0 0 1 0 0,-1-1-1 0 0,1 1 0 0 0,0-1 0 0 0,0 0 1 0 0,0 0-1 0 0,0-1 0 0 0,0 1 0 0 0,1-1 1 0 0,-1 0-1 0 0,0 0 0 0 0,1 0 0 0 0,-1 0 1 0 0,1-1-1 0 0,-1 1 0 0 0,1-1 0 0 0,0 0 1 0 0,0 0-1 0 0,1 0 0 0 0,-1 0 0 0 0,1-1 1 0 0,-1 1-1 0 0,1-1 0 0 0,0 1 0 0 0,-1-3 35 0 0,-5-54-3680 0 0,11 41-283 0 0,3 3-3570 0 0,0 7-4398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295 683 4713 0 0,'0'0'2438'0'0,"0"0"-326"0"0,0 0-206 0 0,0 0-146 0 0,0 0-125 0 0,0 0-172 0 0,0 0-188 0 0,0 0-186 0 0,0 0-211 0 0,0 0-187 0 0,0 0-164 0 0,0 0-122 0 0,0 0-64 0 0,-14-6-64 0 0,-47-17-45 0 0,59 22-215 0 0,-1 1 1 0 0,1 0-1 0 0,-1 1 1 0 0,0-1-1 0 0,1 0 1 0 0,-1 1-1 0 0,1-1 1 0 0,0 1-1 0 0,-1 0 0 0 0,1 0 1 0 0,-1 0-1 0 0,1 0 1 0 0,0 0-1 0 0,0 0 1 0 0,-1 1-1 0 0,1-1 1 0 0,0 1-1 0 0,0-1 0 0 0,1 1 1 0 0,-1 0-1 0 0,0 0 1 0 0,0 0-1 0 0,0 1-17 0 0,-7 6 74 0 0,-12 9 21 0 0,0 1 0 0 0,2 2-1 0 0,0 0 1 0 0,1 0 0 0 0,1 2 0 0 0,-12 23-95 0 0,28-45 6 0 0,-1 0 0 0 0,1 0 0 0 0,0 1-1 0 0,0-1 1 0 0,0 1 0 0 0,0-1 0 0 0,1 1-1 0 0,-1-1 1 0 0,0 1 0 0 0,1 0 0 0 0,-1-1 0 0 0,1 1-1 0 0,-1 0 1 0 0,1-1 0 0 0,0 1 0 0 0,0 0-1 0 0,0 0 1 0 0,0-1 0 0 0,0 1 0 0 0,0 0 0 0 0,0 0-1 0 0,0-1 1 0 0,1 1 0 0 0,-1 0 0 0 0,1-1-1 0 0,-1 1 1 0 0,1 0 0 0 0,0-1 0 0 0,0 1 0 0 0,0-1-1 0 0,-1 1 1 0 0,1-1 0 0 0,1 1 0 0 0,-1-1-1 0 0,0 0 1 0 0,0 0 0 0 0,0 1 0 0 0,1-1 0 0 0,-1 0-1 0 0,1 0 1 0 0,-1 0 0 0 0,1 0 0 0 0,-1-1-1 0 0,1 1 1 0 0,-1 0 0 0 0,1-1 0 0 0,0 1 0 0 0,-1-1-1 0 0,1 1 1 0 0,0-1 0 0 0,1 0-6 0 0,13 0 195 0 0,0-2 1 0 0,0 0-1 0 0,-1-1 1 0 0,1 0-1 0 0,0-1 1 0 0,-1-1-1 0 0,0-1 1 0 0,0 0 0 0 0,0-1-1 0 0,-1 0 1 0 0,0-1-1 0 0,0-1 1 0 0,-1 0-1 0 0,-1-1 1 0 0,10-8-196 0 0,5-5 140 0 0,0-2 1 0 0,-1 0-1 0 0,-1-1 1 0 0,-2-2 0 0 0,0-1-1 0 0,-2 0 1 0 0,-2-1 0 0 0,0-2-1 0 0,-2 0 1 0 0,-2 0 0 0 0,12-35-141 0 0,-18 37 15 0 0,0-1 1 0 0,-2 0-1 0 0,-2-1 1 0 0,-1 1 0 0 0,-1-1-1 0 0,-1 0 1 0 0,-2-3-16 0 0,-1 24-5 0 0,0 0 0 0 0,0 0 1 0 0,-1 0-1 0 0,-1 0 0 0 0,0 0 1 0 0,0 0-1 0 0,-1 1 0 0 0,0 0 0 0 0,-1-1 1 0 0,0 2-1 0 0,-1-1 0 0 0,-3-4 5 0 0,6 10-5 0 0,1 0 1 0 0,-1 0-1 0 0,0 0 0 0 0,0 1 0 0 0,-1-1 0 0 0,1 1 1 0 0,-1 0-1 0 0,1 0 0 0 0,-1 1 0 0 0,0-1 1 0 0,0 1-1 0 0,0-1 0 0 0,-1 1 0 0 0,1 1 1 0 0,-1-1-1 0 0,1 1 0 0 0,-1-1 0 0 0,1 1 0 0 0,-1 0 1 0 0,1 1-1 0 0,-1-1 0 0 0,0 1 0 0 0,0 0 1 0 0,1 0-1 0 0,-1 1 0 0 0,0-1 0 0 0,1 1 0 0 0,-1 0 1 0 0,0 0-1 0 0,-3 2 5 0 0,-4 5-1 0 0,0 0 1 0 0,0 1-1 0 0,1 0 1 0 0,0 1-1 0 0,0 0 1 0 0,1 0-1 0 0,1 2 1 0 0,0-1-1 0 0,0 1 1 0 0,1 0-1 0 0,1 1 0 0 0,0 0 1 0 0,1 0-1 0 0,0 0 1 0 0,1 1-1 0 0,0 0 1 0 0,1 0-1 0 0,1 0 1 0 0,0 0-1 0 0,0 6 1 0 0,-1 0 27 0 0,1 0-1 0 0,1 1 1 0 0,1-1-1 0 0,0 1 1 0 0,1-1-1 0 0,2 1 1 0 0,0-1-1 0 0,1 0 1 0 0,1 0-1 0 0,1 0 1 0 0,0 0-1 0 0,2 0 1 0 0,0-1-1 0 0,2-1 1 0 0,0 1-1 0 0,0-1-26 0 0,11 14 206 0 0,0-1 0 0 0,2-1-1 0 0,1-1 1 0 0,1-1 0 0 0,1-1 0 0 0,2-1-1 0 0,1-1 1 0 0,25 17-206 0 0,61 21 719 0 0,-99-60-283 0 0,-15-2-4120 0 0,-3-5-1785 0 0,2 3 1364 0 0,1-2-7856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0 0 0,'0'0'2275'0'0,"0"0"-130"0"0,0 0-58 0 0,0 0 100 0 0,0 0 40 0 0,0 0-175 0 0,0 0-298 0 0,0 0-314 0 0,0 0-285 0 0,0 0-181 0 0,0 0-166 0 0,-11-2-162 0 0,-2-1-879 0 0,-16-4 2226 0 0,47 15 495 0 0,123 1 195 0 0,-92-10-2345 0 0,-31-1-81 0 0,-26-1 346 0 0,-30-3-319 0 0,-133 16-360 0 0,152-6 70 0 0,26-4-190 0 0,132-20-2370 0 0,-109 18-1728 0 0,1 2-3427 0 0,-19 0-4095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301 202 15235 0 0,'0'0'1467'0'0,"0"0"-515"0"0,0 0-26 0 0,0 0 168 0 0,0 0 107 0 0,0 0-53 0 0,0 0-193 0 0,0 0-219 0 0,0 0-231 0 0,0 0-169 0 0,0 0-106 0 0,0 0-43 0 0,0 0-36 0 0,-19-1 18 0 0,-61 2 26 0 0,75 1-172 0 0,0-1 0 0 0,1 0 1 0 0,-1 1-1 0 0,1 0 0 0 0,-1 0 0 0 0,1 0 0 0 0,0 0 1 0 0,0 1-1 0 0,0-1 0 0 0,0 1 0 0 0,0 0 1 0 0,1 1-1 0 0,-1-1 0 0 0,1 1 0 0 0,0-1 1 0 0,0 1-1 0 0,0 0 0 0 0,-1 2-23 0 0,-6 7 59 0 0,-2-1-34 0 0,1 1 0 0 0,0 0 0 0 0,1 1 0 0 0,0 0-1 0 0,1 1 1 0 0,1 0 0 0 0,0 0 0 0 0,1 1 0 0 0,1 0 0 0 0,1 0-1 0 0,0 0 1 0 0,0 1 0 0 0,2 0 0 0 0,0-1 0 0 0,1 1 0 0 0,1 17-25 0 0,1-32 4 0 0,1 1 0 0 0,-1-1 1 0 0,1 0-1 0 0,0 0 0 0 0,-1 0 1 0 0,1 0-1 0 0,0 0 0 0 0,0 0 1 0 0,1 0-1 0 0,-1 0 0 0 0,0 0 1 0 0,1-1-1 0 0,-1 1 0 0 0,1 0 1 0 0,0-1-1 0 0,-1 1 0 0 0,1-1 1 0 0,0 0-1 0 0,0 1 0 0 0,0-1 1 0 0,0 0-1 0 0,0 0 0 0 0,0 0 1 0 0,0 0-1 0 0,0-1 0 0 0,0 1 1 0 0,0-1-1 0 0,1 1 0 0 0,-1-1 1 0 0,0 0-1 0 0,0 0 0 0 0,1 0 1 0 0,-1 0-1 0 0,0 0 0 0 0,1 0-4 0 0,77-21 591 0 0,-47-3-499 0 0,-2-2 0 0 0,-1-1 0 0 0,-1-1-1 0 0,-2-2 1 0 0,0 0 0 0 0,-2-2-1 0 0,-2-1 1 0 0,18-32-92 0 0,-6 26-361 0 0,-39 62 36 0 0,-23 109 172 0 0,27-128 145 0 0,-1 0 1 0 0,1 0-1 0 0,1 1 0 0 0,-1-1 1 0 0,1 0-1 0 0,-1 0 0 0 0,1 0 1 0 0,0 1-1 0 0,1-1 0 0 0,-1 0 1 0 0,1-1-1 0 0,0 1 1 0 0,0 0-1 0 0,0 0 0 0 0,0-1 1 0 0,0 1-1 0 0,1-1 0 0 0,0 0 1 0 0,0 0-1 0 0,0 0 0 0 0,0 0 1 0 0,0 0-1 0 0,0 0 1 0 0,1-1-1 0 0,0 0 0 0 0,-1 0 1 0 0,1 0-1 0 0,0 0 0 0 0,0 0 1 0 0,0-1 7 0 0,4 2 5 0 0,1 0 0 0 0,0 0-1 0 0,0-1 1 0 0,0 0 0 0 0,0-1 0 0 0,0 0 0 0 0,0 0 0 0 0,1-1 0 0 0,-1 0 0 0 0,0-1 0 0 0,0 0 0 0 0,0 0 0 0 0,0-1 0 0 0,0 0-1 0 0,0-1 1 0 0,5-2-5 0 0,10-5 85 0 0,-1-1-1 0 0,0-1 1 0 0,-1-1-1 0 0,0 0 1 0 0,-1-2-1 0 0,-1-1 1 0 0,0 0-1 0 0,-2-2 1 0 0,12-12-85 0 0,-17 18 19 0 0,-1-1 1 0 0,0 0-1 0 0,-2-1 1 0 0,1 0-1 0 0,-2-1 1 0 0,0 0-1 0 0,0 0 1 0 0,-1-1-1 0 0,-1 0 1 0 0,-1-1-1 0 0,-1 1 1 0 0,0-1-1 0 0,-1 0 1 0 0,0 0-1 0 0,-2-1 1 0 0,1-14-20 0 0,-4 29-6 0 0,1 0 1 0 0,-1 0-1 0 0,0 0 1 0 0,-1 0-1 0 0,1 0 1 0 0,0 0-1 0 0,-1 0 1 0 0,0 1-1 0 0,1-1 1 0 0,-1 0-1 0 0,0 1 1 0 0,0-1-1 0 0,-1 1 1 0 0,1 0-1 0 0,0 0 1 0 0,-1 0-1 0 0,0 0 1 0 0,1 0-1 0 0,-1 1 1 0 0,0-1-1 0 0,0 1 1 0 0,0 0-1 0 0,0 0 1 0 0,0 0-1 0 0,0 0 1 0 0,0 0-1 0 0,0 0 1 0 0,0 1-1 0 0,0 0 1 0 0,0-1-1 0 0,-1 1 1 0 0,1 1-1 0 0,0-1 1 0 0,0 0-1 0 0,0 1 1 0 0,0-1-1 0 0,0 1 1 0 0,0 0-1 0 0,0 0 1 0 0,0 0-1 0 0,0 1 1 0 0,0-1-1 0 0,0 1 1 0 0,0-1-1 0 0,1 1 1 0 0,-1 0 0 0 0,1 0-1 0 0,-1 0 1 0 0,1 0-1 0 0,0 1 1 0 0,-1 0 5 0 0,-1 0-4 0 0,-1 1 1 0 0,1 0-1 0 0,0 1 1 0 0,0-1 0 0 0,1 0-1 0 0,-1 1 1 0 0,1 0-1 0 0,0 0 1 0 0,0 0 0 0 0,1 0-1 0 0,-1 1 1 0 0,1-1-1 0 0,0 1 1 0 0,1-1 0 0 0,-1 1-1 0 0,1 0 1 0 0,0-1-1 0 0,0 1 1 0 0,1 0 0 0 0,0 0-1 0 0,0 0 1 0 0,0-1-1 0 0,1 1 1 0 0,0 0 0 0 0,0 0-1 0 0,1-1 1 0 0,-1 1-1 0 0,1 0 1 0 0,0-1 0 0 0,0 0-1 0 0,2 3 4 0 0,133 213 454 0 0,-121-176-54 0 0,-2 1 0 0 0,-2 0 0 0 0,-1 1 0 0 0,-3 0 0 0 0,-2 2-400 0 0,13 35 807 0 0,-4-61-480 0 0,-14-22-299 0 0,-1-1-4 0 0,0 0 1 0 0,0 0 2 0 0,0 0-11 0 0,0 0 17 0 0,0 0 20 0 0,0 0-14 0 0,0 0-4 0 0,0 0-17 0 0,0 0-6 0 0,0 0 7 0 0,0 0-7 0 0,2-5-869 0 0,-17-3-3610 0 0,6 5-5480 0 0,6 0-2877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8 781 8090 0 0,'0'0'3659'0'0,"0"0"-1621"0"0,0 0-783 0 0,0 0-164 0 0,0 0 13 0 0,0 0 102 0 0,0 0-9 0 0,0 0-153 0 0,0 0-222 0 0,0 0-199 0 0,0 0-130 0 0,0 0-87 0 0,0 22-70 0 0,-1 66-84 0 0,-6 64-11 0 0,7-152-517 0 0,0 0-224 0 0,0 0-422 0 0,0-14-4359 0 0,0 9 510 0 0,0-3-6296 0 0</inkml:trace>
  <inkml:trace contextRef="#ctx0" brushRef="#br0" timeOffset="237.783">27 296 11138 0 0,'0'0'2145'0'0,"0"0"-561"0"0,0 0-384 0 0,0 0-295 0 0,0 0-265 0 0,0 0-272 0 0,0 0-288 0 0,0 0-200 0 0,0 0-128 0 0,0 0-144 0 0,0 0-216 0 0,0 0-561 0 0,0 0-1775 0 0,0 0-8307 0 0</inkml:trace>
  <inkml:trace contextRef="#ctx0" brushRef="#br0" timeOffset="850.828">438 654 6569 0 0,'0'0'2321'0'0,"0"0"-266"0"0,0 0-115 0 0,0 0-89 0 0,0 0-155 0 0,0 0-207 0 0,0 0-214 0 0,0 0-225 0 0,0 0-189 0 0,0 0-155 0 0,0 0-138 0 0,0 0-103 0 0,0 0-81 0 0,-7-4-40 0 0,-21-14-8 0 0,2 12 830 0 0,19 7 2003 0 0,-6 15-2957 0 0,-8 2-150 0 0,11-10-51 0 0,0 0 0 0 0,0 0-1 0 0,1 1 1 0 0,1 1 0 0 0,-1-1 0 0 0,1 1 0 0 0,1 1 0 0 0,0 0-1 0 0,0 0 1 0 0,1 0 0 0 0,1 1-11 0 0,-3 113 132 0 0,10-119-104 0 0,1 0-1 0 0,0 0 1 0 0,1 0-1 0 0,-1 0 1 0 0,1-1-1 0 0,0 0 1 0 0,1 1-1 0 0,-1-1 1 0 0,1-1-1 0 0,0 1 1 0 0,0-1-1 0 0,0 0 1 0 0,1 0-1 0 0,-1 0 1 0 0,1-1-1 0 0,0 0 1 0 0,0 0-1 0 0,0-1 1 0 0,1 1-1 0 0,-1-1 1 0 0,1-1-1 0 0,-1 1 1 0 0,1-1-1 0 0,0 0-27 0 0,4 2 58 0 0,0-1-1 0 0,0 0 0 0 0,1-1 0 0 0,-1 0 1 0 0,0-1-1 0 0,1 0 0 0 0,-1-1 0 0 0,0 0 0 0 0,0-1 1 0 0,1 0-1 0 0,-1-1 0 0 0,0 0 0 0 0,2-2-57 0 0,38-33-2199 0 0,-42 29-878 0 0,-2 3-5028 0 0,-6 5-3911 0 0</inkml:trace>
  <inkml:trace contextRef="#ctx0" brushRef="#br0" timeOffset="1703.157">798 635 9594 0 0,'0'0'3893'0'0,"0"0"-1670"0"0,0 0-625 0 0,0 0-129 0 0,0 0-223 0 0,0 0-263 0 0,0 0-240 0 0,0 0-221 0 0,0 0-119 0 0,0 0 0 0 0,0 0-2 0 0,0 0-33 0 0,0 0-43 0 0,-7 24-59 0 0,-18 78-50 0 0,23-97-184 0 0,0 1 0 0 0,1-1 0 0 0,0 1 0 0 0,0-1 0 0 0,0 1-1 0 0,1-1 1 0 0,0 1 0 0 0,0 0 0 0 0,0-1 0 0 0,1 1 0 0 0,0-1 0 0 0,0 1-1 0 0,0 0 1 0 0,1-1 0 0 0,0 0 0 0 0,0 1 0 0 0,0-1 0 0 0,0 0 0 0 0,2 1-33 0 0,-1 1 39 0 0,0-2 26 0 0,1 0 0 0 0,0 0-1 0 0,-1 0 1 0 0,2 0 0 0 0,-1 0-1 0 0,0-1 1 0 0,1 0 0 0 0,0 0 0 0 0,0 0-1 0 0,0-1 1 0 0,0 1 0 0 0,1-1 0 0 0,-1 0-1 0 0,1-1 1 0 0,0 0 0 0 0,0 0 0 0 0,0 0-1 0 0,0 0 1 0 0,0-1 0 0 0,0 0 0 0 0,0 0-1 0 0,1-1 1 0 0,-1 0 0 0 0,0 0 0 0 0,0 0-1 0 0,1-1 1 0 0,-1 0 0 0 0,0 0-1 0 0,1 0-63 0 0,5-3 125 0 0,-1-1 0 0 0,0 0 0 0 0,1-1 0 0 0,-2 0-1 0 0,1 0 1 0 0,-1-1 0 0 0,0-1 0 0 0,0 1-1 0 0,2-4-124 0 0,90-100 594 0 0,-65 50-402 0 0,-37 60-172 0 0,0 1 7 0 0,0 0-10 0 0,0 0-8 0 0,0 0-7 0 0,-20 58-329 0 0,18-48 307 0 0,-1-5 3 0 0,1 0-1 0 0,0 0 1 0 0,0 0-1 0 0,1 1 1 0 0,-1-1-1 0 0,1 0 1 0 0,0 1-1 0 0,1-1 1 0 0,-1 1-1 0 0,1-1 1 0 0,0 1-1 0 0,0-1 1 0 0,1 1-1 0 0,0-1 1 0 0,0 1-1 0 0,0-1 1 0 0,1 1-1 0 0,-1-1 1 0 0,1 0-1 0 0,0 0 1 0 0,1 0-1 0 0,-1 0 1 0 0,1 0-1 0 0,0-1 1 0 0,1 1-1 0 0,-1-1 1 0 0,3 3 17 0 0,0-3-9 0 0,0 0-1 0 0,0 0 1 0 0,0-1 0 0 0,1 0 0 0 0,-1 0 0 0 0,1-1 0 0 0,0 0 0 0 0,-1 0 0 0 0,1 0 0 0 0,0-1-1 0 0,0 0 1 0 0,0 0 0 0 0,0-1 0 0 0,0 0 0 0 0,1 0 0 0 0,-1-1 0 0 0,0 0 0 0 0,0 0 0 0 0,-1 0-1 0 0,1-1 1 0 0,0 0 0 0 0,0-1 0 0 0,-1 1 0 0 0,1-1 9 0 0,19-13 37 0 0,-1 0 0 0 0,-1-2-1 0 0,0-1 1 0 0,-1-1 0 0 0,-1 0 0 0 0,-1-2 0 0 0,-1-1-1 0 0,-1 0 1 0 0,-1-1 0 0 0,-1-1 0 0 0,-1-1-1 0 0,6-15-36 0 0,-7 12 8 0 0,-1-1 0 0 0,-1-1-1 0 0,-2 0 1 0 0,-1 0-1 0 0,-1-1 1 0 0,-2-1-1 0 0,-2 1 1 0 0,0-1-1 0 0,-2-15-7 0 0,-2 25-9 0 0,-1 1-1 0 0,-1-1 0 0 0,0 1 0 0 0,-2 0 1 0 0,-1 0-1 0 0,-1 0 0 0 0,-1 0 0 0 0,0 0 0 0 0,-2 1 1 0 0,0 0-1 0 0,-2 1 0 0 0,-4-7 10 0 0,12 25-5 0 0,0-1 0 0 0,1 1 0 0 0,-1 0-1 0 0,0 1 1 0 0,0-1 0 0 0,0 0 0 0 0,0 0 0 0 0,-1 1 0 0 0,1 0-1 0 0,0-1 1 0 0,-1 1 0 0 0,1 0 0 0 0,-1 0 0 0 0,1 0 0 0 0,-1 0-1 0 0,1 1 1 0 0,-1-1 0 0 0,0 1 0 0 0,1-1 0 0 0,-1 1 0 0 0,0 0-1 0 0,0 0 1 0 0,1 0 0 0 0,-1 1 0 0 0,0-1 0 0 0,1 0 0 0 0,-1 1-1 0 0,0 0 1 0 0,1 0 0 0 0,-1 0 0 0 0,1 0 0 0 0,-1 0 0 0 0,1 0 0 0 0,0 1-1 0 0,0-1 1 0 0,-1 1 0 0 0,1-1 0 0 0,0 1 0 0 0,0 0 0 0 0,0 0-1 0 0,1 0 1 0 0,-1 0 0 0 0,0 0 0 0 0,1 0 0 0 0,-1 1 0 0 0,1-1-1 0 0,0 1 1 0 0,0-1 0 0 0,0 1 0 0 0,0-1 0 0 0,0 1 0 0 0,0-1-1 0 0,1 1 1 0 0,-1 0 0 0 0,1 1 5 0 0,-13 33 17 0 0,2 1 0 0 0,1 0-1 0 0,2 1 1 0 0,1 0 0 0 0,3 1 0 0 0,1-1-1 0 0,2 1 1 0 0,3 37-17 0 0,-2-42 23 0 0,3-6 26 0 0,0 0 0 0 0,2-1 1 0 0,0 1-1 0 0,2-1 0 0 0,2 0 0 0 0,0-1 0 0 0,2 0 0 0 0,1-1 0 0 0,12 20-49 0 0,-17-30 37 0 0,2-1 1 0 0,-1 0 0 0 0,2 0 0 0 0,0-1-1 0 0,1-1 1 0 0,0 1 0 0 0,1-2-1 0 0,1 1 1 0 0,0-2 0 0 0,0 0-1 0 0,1 0 1 0 0,1-1-38 0 0,-14-10-40 0 0,0 0-1 0 0,0 0 1 0 0,-1 0-1 0 0,1 0 1 0 0,0 0 0 0 0,-1 0-1 0 0,1 0 1 0 0,0 0-1 0 0,-1 0 1 0 0,1 0 0 0 0,0 0-1 0 0,-1-1 1 0 0,1 1 0 0 0,0 0-1 0 0,-1 0 1 0 0,1-1-1 0 0,-1 1 1 0 0,1 0 0 0 0,0-1-1 0 0,-1 1 1 0 0,1-1-1 0 0,-1 1 1 0 0,1-1 0 0 0,-1 1-1 0 0,1-1 1 0 0,-1 1 0 0 0,0-1-1 0 0,1 1 1 0 0,-1-1-1 0 0,0 0 1 0 0,1 1 0 0 0,-1-1-1 0 0,0 0 1 0 0,0 1-1 0 0,1-1 1 0 0,-1 0 0 0 0,0 1-1 0 0,0-1 1 0 0,0 0-1 0 0,0 1 1 0 0,0-1 0 0 0,0 0-1 0 0,0 0 1 0 0,0 0 40 0 0,2-14-5100 0 0,-1 11 2243 0 0,1 0-9384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13163 0 0,'0'0'1632'0'0,"0"0"-608"0"0,0 0-407 0 0,0 0-169 0 0,0 0-216 0 0,0 0-120 0 0,0 0-88 0 0,0 0-120 0 0,0 0-128 0 0,0 0-329 0 0,0 0-799 0 0,0 0-2329 0 0,0 0-7641 0 0</inkml:trace>
  <inkml:trace contextRef="#ctx0" brushRef="#br0" timeOffset="1065.572">93 35 0 0 0,'0'0'794'0'0,"0"0"436"0"0,0 0 45 0 0,0 0-46 0 0,0 0-66 0 0,0 0-95 0 0,0 0-12 0 0,0 0-44 0 0,0 0-44 0 0,0 0-41 0 0,0 0-36 0 0,0 0 1 0 0,0 0-1 0 0,-14 3-3 0 0,-41 11-37 0 0,31-1 2518 0 0,24-12-2981 0 0,0-1-156 0 0,0 0-71 0 0,0 0-39 0 0,0 0-23 0 0,0 0 17 0 0,9-6 1214 0 0,68-47 860 0 0,-113 80-795 0 0,53-19-12480 0 0,-11-8-487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120 120 14539 0 0,'0'0'2598'0'0,"0"0"-1438"0"0,0 0-385 0 0,0 0 221 0 0,0 0 315 0 0,0 0 96 0 0,0 0-147 0 0,0 0-302 0 0,0 0-319 0 0,0 0-218 0 0,0 0-126 0 0,0 0-63 0 0,0 0-72 0 0,-8 34-45 0 0,-29 105-31 0 0,3-55-12 0 0,10-49-1497 0 0,17-35-3354 0 0,1-7-4222 0 0,3 3-2784 0 0</inkml:trace>
  <inkml:trace contextRef="#ctx0" brushRef="#br0" timeOffset="568.49">290 416 16628 0 0,'0'0'1396'0'0,"0"0"-348"0"0,0 0-124 0 0,0 0 18 0 0,0 0-15 0 0,0 0-76 0 0,0 0-150 0 0,0 0-192 0 0,0 0-132 0 0,21-32-55 0 0,68-104-34 0 0,-26 27 235 0 0,-15-29 124 0 0,-48 137-668 0 0,0 1-38 0 0,0 0-28 0 0,1 16-214 0 0,20 169 310 0 0,-20-179 20 0 0,0-1 0 0 0,0 0 0 0 0,0 0-1 0 0,1 0 1 0 0,-1 0 0 0 0,1 0 0 0 0,0 0-1 0 0,1-1 1 0 0,-1 1 0 0 0,1-1 0 0 0,0 1 0 0 0,0-1-1 0 0,0 0 1 0 0,1 0 0 0 0,-1 0 0 0 0,1-1 0 0 0,0 1-1 0 0,0-1 1 0 0,1 0 0 0 0,-1 0 0 0 0,0 0-1 0 0,1-1 1 0 0,0 0 0 0 0,0 0 0 0 0,-1 0 0 0 0,1 0-1 0 0,1-1 1 0 0,-1 1 0 0 0,0-1-29 0 0,2-2 133 0 0,0 1 1 0 0,0-1-1 0 0,0-1 0 0 0,0 1 0 0 0,0-1 1 0 0,0 0-1 0 0,0-1 0 0 0,-1 1 1 0 0,1-2-1 0 0,-1 1 0 0 0,0 0 1 0 0,0-1-1 0 0,0 0 0 0 0,0-1 0 0 0,-1 1 1 0 0,0-1-1 0 0,0 0 0 0 0,0-1 1 0 0,0 1-1 0 0,-1-1 0 0 0,3-3-133 0 0,2-3 66 0 0,-1 0-1 0 0,0 0 0 0 0,0-1 1 0 0,-1 0-1 0 0,-1 0 0 0 0,0 0 1 0 0,-1-1-1 0 0,1-4-65 0 0,0-11-3157 0 0,-4 1-3415 0 0,-2 27-5718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14 313 0 0 0,'0'0'931'0'0,"0"0"241"0"0,0 0 203 0 0,0 0 4 0 0,0 0-133 0 0,0 0-203 0 0,0 0-213 0 0,0 0-111 0 0,-3 0 2573 0 0,1 0 6722 0 0,3 0-9704 0 0,27 0 2849 0 0,79-7-1353 0 0,65-24-669 0 0,-29 26-880 0 0,-73-9 39 0 0,-46 13 180 0 0,29-11-2360 0 0,-61 11-1545 0 0,2-1-543 0 0,1 1-2353 0 0,3 1-5419 0 0</inkml:trace>
  <inkml:trace contextRef="#ctx0" brushRef="#br0" timeOffset="550.358">0 582 992 0 0,'0'0'1901'0'0,"0"0"-126"0"0,0 0 65 0 0,0 0 147 0 0,0 0 103 0 0,0 0-66 0 0,0 0-270 0 0,0 0-360 0 0,0 0-313 0 0,0 0-182 0 0,0 0-79 0 0,0 0-42 0 0,0 0-34 0 0,6 8 3003 0 0,185-23 281 0 0,55-20-3039 0 0,-134 31-764 0 0,-100-3-1888 0 0,-11-10-4724 0 0,0 2-2746 0 0,0 8-2120 0 0</inkml:trace>
  <inkml:trace contextRef="#ctx0" brushRef="#br0" timeOffset="1894.086">264 24 3369 0 0,'0'0'2794'0'0,"0"0"-707"0"0,0 0-434 0 0,0 0-7 0 0,0 0 45 0 0,0 0-40 0 0,0 0-96 0 0,0 0-256 0 0,0 0-217 0 0,0 0-153 0 0,0 0-105 0 0,0 0-89 0 0,0 0-59 0 0,-10-4-39 0 0,-28-12-47 0 0,28 13-27 0 0,10 3-43 0 0,0 0-48 0 0,0 0-50 0 0,0 0-58 0 0,0 0-49 0 0,0 0-63 0 0,0 0-52 0 0,11 15 634 0 0,189 142 1198 0 0,141 87-1492 0 0,-309-221-546 0 0,-30-23 22 0 0,-11 15 731 0 0,-221 189-427 0 0,40-51-138 0 0,106-82 16 0 0,74-73-1790 0 0,11-4-3041 0 0,1-1-4094 0 0,0 7-3477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7146 0 0,'0'0'2339'0'0,"0"0"-392"0"0,0 0-150 0 0,0 0 39 0 0,0 0-88 0 0,0 0-189 0 0,0 0-289 0 0,0 0-364 0 0,0 0-281 0 0,0 0-159 0 0,0 0-76 0 0,0 0-17 0 0,0 0-14 0 0,20-4 1111 0 0,174-5 873 0 0,-122 11-2059 0 0,108-2 104 0 0,-180 0-371 0 0,0 0 15 0 0,0 0 32 0 0,0 0-16 0 0,0 0-1 0 0,0 0 0 0 0,0 0-5 0 0,0 0 4 0 0,0 0-4 0 0,0 0 1 0 0,0 0-14 0 0,0 0 1 0 0,0 0-2 0 0,0 0 8 0 0,0 0 0 0 0,0 0 12 0 0,0 0 14 0 0,0 0 16 0 0,0 0 24 0 0,0 0-2 0 0,0 0 6 0 0,0 0 16 0 0,0 0 22 0 0,0 0-2 0 0,0 0 11 0 0,-8-2 222 0 0,-53-78-123 0 0,6 0-220 0 0,8 7-169 0 0,44 67-2255 0 0,17 12-5684 0 0,-8-2-1274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12419 0 0,'0'0'1624'0'0,"0"0"-434"0"0,0 0-38 0 0,0 0 97 0 0,0 0 4 0 0,0 0-78 0 0,0 0-136 0 0,0 0-174 0 0,0 0-133 0 0,0 0-82 0 0,0 0-89 0 0,0 0-53 0 0,24 3-25 0 0,121 13 412 0 0,38-15 1339 0 0,-11-17-1355 0 0,-122 9-1182 0 0,-50 7 107 0 0,0 0-84 0 0,0 0-128 0 0,0 0-174 0 0,0 0-218 0 0,-14 1-3894 0 0,1 6-301 0 0,7-4-494 0 0,0 1-5672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7778 0 0,'0'0'3583'0'0,"0"0"-1177"0"0,0 0-640 0 0,0 0-238 0 0,0 0-182 0 0,0 0-177 0 0,0 0-154 0 0,0 0-97 0 0,0 0-81 0 0,0 0-18 0 0,0 0 13 0 0,0 0-73 0 0,0 0-100 0 0,11 7-92 0 0,35 19-85 0 0,27-15 655 0 0,-49-12-857 0 0,13-2-40 0 0,1-1 1 0 0,-1-2 0 0 0,1-2-1 0 0,28-9-240 0 0,54-12-533 0 0,-102 27-888 0 0,-6 1-6085 0 0,-10 1-4755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634 199 7466 0 0,'0'0'1825'0'0,"0"0"-194"0"0,0 0 54 0 0,0 0 70 0 0,0 0-26 0 0,0 0-170 0 0,0 0-230 0 0,0 0-210 0 0,0 0-195 0 0,0 0-151 0 0,0 0-141 0 0,0 0-107 0 0,0 0-88 0 0,-7-11-89 0 0,-23-31-83 0 0,29 41-258 0 0,0 1 0 0 0,0-1 0 0 0,0 0 0 0 0,0 1 0 0 0,0-1 0 0 0,1 1-1 0 0,-1 0 1 0 0,0-1 0 0 0,0 1 0 0 0,0 0 0 0 0,0 0 0 0 0,0-1-1 0 0,0 1 1 0 0,0 0 0 0 0,0 0 0 0 0,0 0 0 0 0,0 0 0 0 0,0 0 0 0 0,0 0-1 0 0,0 0 1 0 0,0 1 0 0 0,0-1 0 0 0,0 0 0 0 0,0 1 0 0 0,0-1-1 0 0,0 0 1 0 0,0 1 0 0 0,0-1 0 0 0,0 1 0 0 0,0 0 0 0 0,0-1 0 0 0,1 1-1 0 0,-1-1 1 0 0,0 1 0 0 0,0 0 0 0 0,0 1-7 0 0,-5 2 30 0 0,-25 15 44 0 0,1 2 0 0 0,1 1 0 0 0,1 2 0 0 0,1 1 0 0 0,1 0 0 0 0,1 2 1 0 0,1 1-1 0 0,2 1 0 0 0,1 1 0 0 0,0 3-74 0 0,16-26 12 0 0,1 0 1 0 0,-1 0-1 0 0,2 1 1 0 0,-1-1-1 0 0,1 1 1 0 0,0-1-1 0 0,1 1 1 0 0,0 0-1 0 0,0 0 1 0 0,1 0-1 0 0,0 0 1 0 0,0 0-1 0 0,1 1 0 0 0,0-1 1 0 0,0 0-1 0 0,1 0 1 0 0,0 0-1 0 0,0 0 1 0 0,1 0-1 0 0,0 0 1 0 0,1 0-1 0 0,-1 0 1 0 0,2-1-1 0 0,-1 1 1 0 0,1-1-1 0 0,0 0 0 0 0,0 0 1 0 0,1 0-1 0 0,0-1 1 0 0,0 0-1 0 0,1 0 1 0 0,3 3-13 0 0,4-1 102 0 0,0-2 0 0 0,1 0-1 0 0,0 0 1 0 0,0-1 0 0 0,0-1 0 0 0,0 0 0 0 0,1-1 0 0 0,-1-1 0 0 0,1 0 0 0 0,0-1 0 0 0,0 0 0 0 0,0-1 0 0 0,-1-1-1 0 0,7-2-101 0 0,19-2 249 0 0,0-3-1 0 0,-1-1 0 0 0,0-1 0 0 0,26-13-248 0 0,-31 13 154 0 0,-1-2-1 0 0,0-2 1 0 0,-1 0-1 0 0,-1-3 1 0 0,0 0-1 0 0,-1-2 1 0 0,-1-1 0 0 0,-1-2-1 0 0,0 0 1 0 0,-2-2-1 0 0,-1-1 1 0 0,9-12-154 0 0,-28 28-2 0 0,-1 0 0 0 0,0 0 1 0 0,0 0-1 0 0,-1-1 0 0 0,0 1 0 0 0,0-1 0 0 0,-1 0 0 0 0,-1 0 1 0 0,0 0-1 0 0,0 0 0 0 0,-1-1 0 0 0,0 1 0 0 0,-1-1 1 0 0,0 1-1 0 0,0 0 0 0 0,-1-1 0 0 0,-1 1 0 0 0,0 0 1 0 0,0 0-1 0 0,-1 0 0 0 0,0 0 0 0 0,-1 0 0 0 0,0 1 0 0 0,0-1 1 0 0,-1 1-1 0 0,-1 0 0 0 0,1 0 0 0 0,-1 1 0 0 0,-1 0 1 0 0,0 0-1 0 0,0 0 0 0 0,0 1 0 0 0,-1 0 0 0 0,0 0 1 0 0,0 1-1 0 0,-7-4 2 0 0,-5-1-243 0 0,0 0 1 0 0,-1 1-1 0 0,0 1 0 0 0,0 1 1 0 0,-1 1-1 0 0,0 0 1 0 0,0 2-1 0 0,-1 1 0 0 0,0 0 1 0 0,1 2-1 0 0,-1 1 1 0 0,0 1-1 0 0,0 0 1 0 0,-2 2 242 0 0,-13 2-1627 0 0,1 1 0 0 0,0 1 1 0 0,1 2-1 0 0,-1 2 1 0 0,0 2 1626 0 0,-16 7-6503 0 0,14-6-4921 0 0</inkml:trace>
  <inkml:trace contextRef="#ctx0" brushRef="#br0" timeOffset="633.151">1 407 8498 0 0,'0'0'2364'0'0,"0"0"-255"0"0,0 0-14 0 0,0 0-52 0 0,0 0-181 0 0,0 0-271 0 0,0 0-262 0 0,0 0-240 0 0,0 0-191 0 0,0 0-108 0 0,0 0-101 0 0,0 0-92 0 0,0 0-83 0 0,24 0-87 0 0,120-4 569 0 0,386-11 1905 0 0,296-70-2214 0 0,-746 81-709 0 0,-80 4 49 0 0,6 20 14 0 0,-6-20-73 0 0,0 0 20 0 0,0 0 26 0 0,0 0 26 0 0,0 0-22 0 0,0 0 1 0 0,0 0-11 0 0,0 0-11 0 0,0 0 6 0 0,0 0-15 0 0,0 0-24 0 0,0 0 20 0 0,0 0 28 0 0,0 0 19 0 0,0 0 22 0 0,0 0-33 0 0,0 0-9 0 0,0 0-15 0 0,0 0-8 0 0,0 0-10 0 0,0 0 25 0 0,0 0 10 0 0,0 0-2 0 0,0 0-2 0 0,0 0-22 0 0,0 0-10 0 0,0 0 26 0 0,0 0 10 0 0,0 0-6 0 0,0 0-12 0 0,0 0 1 0 0,0 0 10 0 0,0 0-18 0 0,0 0-8 0 0,0 0 8 0 0,0 0 3 0 0,0 0 22 0 0,0 0 9 0 0,0 0-25 0 0,0 0 12 0 0,0 0-5 0 0,0 0-17 0 0,0 0 10 0 0,-13 0-3965 0 0,3 0-6307 0 0,6 0-2682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101 629 1504 0 0,'0'0'2890'0'0,"0"0"-649"0"0,0 0-177 0 0,0 0 167 0 0,0 0 76 0 0,0 0-155 0 0,0 0-316 0 0,0 0-381 0 0,0 0-352 0 0,0 0-272 0 0,0 0-186 0 0,0 0-122 0 0,-18-7 540 0 0,-57 49 169 0 0,68-31-500 0 0,38-38 582 0 0,-7 7 625 0 0,-26 22-6221 0 0,1-2-5201 0 0,1 2 6887 0 0,0-1-9049 0 0</inkml:trace>
  <inkml:trace contextRef="#ctx0" brushRef="#br0" timeOffset="583.468">434 583 8178 0 0,'0'0'3035'0'0,"0"0"-1132"0"0,0 0-473 0 0,0 0-7 0 0,0 0-50 0 0,0 0-123 0 0,0 0-174 0 0,0 0-217 0 0,0 0-179 0 0,0 0-128 0 0,0 0-82 0 0,0 0-61 0 0,0 0-71 0 0,-33 27-49 0 0,-102 89-58 0 0,75-47 40 0 0,52-54-217 0 0,2-4-28 0 0,0 0-1 0 0,0 1 0 0 0,1 0 1 0 0,1 0-1 0 0,0 0 1 0 0,1 0-1 0 0,0 1 1 0 0,1-1-1 0 0,0 1-25 0 0,2-9 3 0 0,0 1-1 0 0,0 0 1 0 0,0-1-1 0 0,0 1 1 0 0,1-1-1 0 0,0 1 1 0 0,0-1 0 0 0,0 1-1 0 0,0-1 1 0 0,1 0-1 0 0,0 0 1 0 0,0 1 0 0 0,0-1-1 0 0,0-1 1 0 0,1 1-1 0 0,-1 0 1 0 0,1 0-1 0 0,0-1 1 0 0,0 0 0 0 0,0 1-1 0 0,1-1 1 0 0,-1 0-1 0 0,1-1 1 0 0,0 1 0 0 0,0-1-1 0 0,1 1-2 0 0,9 2 86 0 0,-1-1 0 0 0,1-1 0 0 0,0 0 0 0 0,-1-1 0 0 0,1-1 0 0 0,0 0 0 0 0,1-1 0 0 0,-1 0 0 0 0,0-1 0 0 0,0-1 0 0 0,-1 0 0 0 0,1-1 0 0 0,0 0-1 0 0,-1-1 1 0 0,1-1 0 0 0,-1 0 0 0 0,0-1 0 0 0,-1 0 0 0 0,0-1 0 0 0,4-2-86 0 0,6-1 134 0 0,1-2 1 0 0,-2 0-1 0 0,0-1 0 0 0,0-1 0 0 0,-1-1 0 0 0,-1 0 1 0 0,0-2-1 0 0,-2 0 0 0 0,0-1 0 0 0,0-1 1 0 0,-2-1-1 0 0,0 0 0 0 0,-2 0 0 0 0,10-20-134 0 0,-14 20 17 0 0,-1 0-1 0 0,-1-1 0 0 0,-1 1 1 0 0,-1-1-1 0 0,0 0 0 0 0,-2-1 1 0 0,-1 1-1 0 0,0-1 1 0 0,-1 1-1 0 0,-2-1 0 0 0,0 0 1 0 0,-1 0-17 0 0,0 10-14 0 0,0 0 1 0 0,-1-1 0 0 0,0 1-1 0 0,-1 0 1 0 0,0 1-1 0 0,-1-1 1 0 0,0 1 0 0 0,-1 0-1 0 0,0 0 1 0 0,-1 0 0 0 0,0 1-1 0 0,-1 0 1 0 0,0 1 0 0 0,0-1-1 0 0,-1 2 1 0 0,0-1 0 0 0,-1 1-1 0 0,0 0 1 0 0,0 1 0 0 0,0 1-1 0 0,-6-3 14 0 0,6 4-13 0 0,0 1 0 0 0,-1 1 0 0 0,1 0 0 0 0,-1 0 0 0 0,1 1 0 0 0,-1 0 0 0 0,0 1-1 0 0,0 0 1 0 0,0 1 0 0 0,0 0 0 0 0,-6 1 13 0 0,14 0-3 0 0,0-1-1 0 0,0 1 0 0 0,0 0 0 0 0,0 0 1 0 0,0 0-1 0 0,0 0 0 0 0,0 1 1 0 0,0-1-1 0 0,1 1 0 0 0,-1-1 0 0 0,0 1 1 0 0,1 0-1 0 0,-1 0 0 0 0,1 0 1 0 0,0 1-1 0 0,0-1 0 0 0,0 0 1 0 0,0 1-1 0 0,0-1 0 0 0,0 1 0 0 0,1 0 1 0 0,-1 0-1 0 0,1 0 0 0 0,0 0 1 0 0,0-1-1 0 0,0 2 0 0 0,0-1 1 0 0,0 3 3 0 0,-3 90-82 0 0,8-77 91 0 0,2 0 0 0 0,0 0 0 0 0,1-1 0 0 0,0 0-1 0 0,2 0 1 0 0,0 0 0 0 0,10 12-9 0 0,-10-13 6 0 0,101 142 81 0 0,-4-20 21 0 0,-103-136-185 0 0,0 1 0 0 0,0 0 0 0 0,1-1 0 0 0,-1 1 1 0 0,1-1-1 0 0,-1 0 0 0 0,1 0 0 0 0,0 0 1 0 0,0-1-1 0 0,1 0 0 0 0,-1 1 0 0 0,0-1 0 0 0,1-1 1 0 0,-1 1-1 0 0,1-1 0 0 0,0 0 0 0 0,-1 0 1 0 0,2 0 76 0 0,12-3-4206 0 0,2-8-3597 0 0,-16 6-4051 0 0</inkml:trace>
  <inkml:trace contextRef="#ctx0" brushRef="#br0" timeOffset="1149.851">1172 633 6409 0 0,'0'0'1847'0'0,"0"0"-442"0"0,0 0 94 0 0,0 0 221 0 0,0 0 12 0 0,0 0-153 0 0,0 0-316 0 0,0 0-318 0 0,0 0-251 0 0,0 0-120 0 0,2 32-103 0 0,8 147 265 0 0,-4-70 1058 0 0,-7-147 2554 0 0,22-87-4068 0 0,-13 97-230 0 0,5-18-6 0 0,2 1 1 0 0,1 1-1 0 0,3 0 0 0 0,5-6-44 0 0,30-42 59 0 0,-51 91-58 0 0,-1 0 0 0 0,1 0 0 0 0,0 1 0 0 0,-1-1 0 0 0,1 1 0 0 0,-1 0 0 0 0,1 0 0 0 0,0 0 0 0 0,-1 0 0 0 0,1 0 0 0 0,0 1 0 0 0,-1-1 0 0 0,1 1 0 0 0,0-1 0 0 0,-1 1 0 0 0,1 0 0 0 0,-1 0 0 0 0,1 0 0 0 0,-1 1 0 0 0,0-1 0 0 0,0 0 0 0 0,1 1 0 0 0,-1 0 0 0 0,0-1 0 0 0,0 1 0 0 0,0 0 0 0 0,-1 0 0 0 0,1 0 0 0 0,0 0 0 0 0,-1 0 0 0 0,1 1 0 0 0,-1-1 0 0 0,0 0 0 0 0,0 1 0 0 0,1 2-1 0 0,3 6 11 0 0,-1 0 1 0 0,0 1 0 0 0,-1 0 0 0 0,0 0 0 0 0,-1 0 0 0 0,0 0-1 0 0,-1 1 1 0 0,0-1 0 0 0,-1 0 0 0 0,-1 0 0 0 0,0 6-12 0 0,0 13-97 0 0,1-30 30 0 0,0-1-33 0 0,0 0-28 0 0,0 0-56 0 0,0 0-87 0 0,0-21-9517 0 0,0 19 4517 0 0,0-2-5914 0 0</inkml:trace>
  <inkml:trace contextRef="#ctx0" brushRef="#br0" timeOffset="1648.859">1082 190 10634 0 0,'0'0'2393'0'0,"0"0"-418"0"0,0 0-227 0 0,0 0-55 0 0,0 0-166 0 0,0 0-223 0 0,0 0-293 0 0,0 0-316 0 0,0 0-245 0 0,0 0-139 0 0,0 0-63 0 0,0 0-12 0 0,0 0 124 0 0,3 1 122 0 0,27 6-48 0 0,-1-2 1 0 0,1-1-1 0 0,0-1 1 0 0,-1-2-1 0 0,1 0 1 0 0,0-3 0 0 0,0 0-1 0 0,22-5-434 0 0,-26 4 118 0 0,32 2-25 0 0,-58 1-97 0 0,0 0 0 0 0,0 0 11 0 0,0 0-13 0 0,0 0 20 0 0,0 0 16 0 0,0 0 9 0 0,0 0 4 0 0,0 0 12 0 0,0 0 7 0 0,0 0 8 0 0,0 0 19 0 0,0 0 0 0 0,0 0 2 0 0,0 0 16 0 0,0 0 22 0 0,-11-8 222 0 0,-129-118-149 0 0,110 71-739 0 0,73 48-2744 0 0,-11 7-45 0 0,-11 0-4758 0 0,-11 0-4005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 14699 0 0,'0'0'1925'0'0,"0"0"-368"0"0,0 0-206 0 0,0 0-55 0 0,0 0-122 0 0,0 0-172 0 0,0 0-246 0 0,0 0-263 0 0,0 0-82 0 0,0 0 12 0 0,0 0 50 0 0,0 0 51 0 0,0 0-9 0 0,-1 21-70 0 0,-2 146 625 0 0,-10 99 78 0 0,-32 15-1081 0 0,40-267-574 0 0,2-24-2130 0 0,1-25-1534 0 0,2-1-79 0 0,0 12-2949 0 0,0 8-3366 0 0</inkml:trace>
  <inkml:trace contextRef="#ctx0" brushRef="#br0" timeOffset="246.798">0 39 7306 0 0,'0'0'2799'0'0,"0"0"-416"0"0,0 0-352 0 0,0 0-205 0 0,0 0-212 0 0,0 0-257 0 0,0 0-246 0 0,0 0-239 0 0,0 0-173 0 0,0 0-24 0 0,0 0 22 0 0,0 0 22 0 0,11 0-20 0 0,169-11 1701 0 0,141-16-1917 0 0,-242 51-3269 0 0,-49-2-7743 0 0,-21-14-1811 0 0</inkml:trace>
  <inkml:trace contextRef="#ctx0" brushRef="#br0" timeOffset="817.76">854 278 16724 0 0,'0'0'1724'0'0,"0"0"-358"0"0,0 0-177 0 0,0 0-54 0 0,0 0-137 0 0,0 0-176 0 0,0 0-179 0 0,0 0-159 0 0,0 0-96 0 0,0 0-38 0 0,0 0-35 0 0,0 0-25 0 0,0 0-18 0 0,-15 15-46 0 0,-46 47-46 0 0,-88 123 519 0 0,72-101-491 0 0,76-84-204 0 0,1 1-1 0 0,0-1 1 0 0,-1 0 0 0 0,1 0 0 0 0,-1 1 0 0 0,1-1 0 0 0,-1 0 0 0 0,1 1 0 0 0,0-1 0 0 0,-1 0 0 0 0,1 1-1 0 0,0-1 1 0 0,-1 1 0 0 0,1-1 0 0 0,0 0 0 0 0,-1 1 0 0 0,1-1 0 0 0,0 1 0 0 0,0-1 0 0 0,0 1 0 0 0,0-1-1 0 0,-1 1 1 0 0,1-1 0 0 0,0 1 0 0 0,0-1 0 0 0,0 1 0 0 0,0-1 0 0 0,0 1 0 0 0,0-1 0 0 0,0 1 0 0 0,0-1-1 0 0,0 1 1 0 0,1-1 0 0 0,-1 1 0 0 0,0-1 0 0 0,0 1 0 0 0,0-1 0 0 0,0 1 0 0 0,1-1 0 0 0,-1 1-1 0 0,0-1 1 0 0,1 1 0 0 0,-1-1 0 0 0,0 0 0 0 0,1 1 0 0 0,-1-1 0 0 0,0 1 0 0 0,1-1 0 0 0,-1 0 0 0 0,1 0-1 0 0,-1 1 1 0 0,1-1 0 0 0,-1 0 0 0 0,0 0 0 0 0,1 1 0 0 0,-1-1 0 0 0,1 0-4 0 0,37 7 469 0 0,-22-5-368 0 0,182 24 286 0 0,-122-14-323 0 0,-85-73 737 0 0,-87-170-670 0 0,26 108-134 0 0,60 80-642 0 0,34 43-1581 0 0,23 4-1141 0 0,-17 6-6280 0 0,-19-5-2685 0 0</inkml:trace>
  <inkml:trace contextRef="#ctx0" brushRef="#br0" timeOffset="1233.009">1328 224 9162 0 0,'0'0'3645'0'0,"0"0"-1259"0"0,0 0-545 0 0,0 0-106 0 0,0 0-85 0 0,0 0-187 0 0,0 0-248 0 0,0 0-262 0 0,0 0-246 0 0,0 0-195 0 0,0 0-142 0 0,0 0-93 0 0,0 0-53 0 0,-11 6 246 0 0,-29 74 1042 0 0,20-43-1213 0 0,-1 6-217 0 0,-2-1 0 0 0,-2-2 0 0 0,-1 0 0 0 0,-2-1 0 0 0,-2-2 0 0 0,-1-1 1 0 0,-23 19-83 0 0,9-28-401 0 0,44-27 213 0 0,1 0-77 0 0,0 0-74 0 0,19-120-8897 0 0,-2 67 3149 0 0,-3 0-4582 0 0,-12 36 8858 0 0</inkml:trace>
  <inkml:trace contextRef="#ctx0" brushRef="#br0" timeOffset="1843.486">1045 259 0 0 0,'0'0'4430'0'0,"0"0"-150"0"0,0 0-585 0 0,0 0-797 0 0,0 0-715 0 0,0 0-489 0 0,0 0-346 0 0,0 0-270 0 0,0 0-241 0 0,0 0-227 0 0,0 0-159 0 0,0 0-118 0 0,-1-5-48 0 0,0 5-244 0 0,1 0 0 0 0,0 0 0 0 0,-1 1-1 0 0,1-1 1 0 0,-1 0 0 0 0,1 0-1 0 0,0 0 1 0 0,-1 0 0 0 0,1 0-1 0 0,-1 0 1 0 0,1 0 0 0 0,0 1 0 0 0,-1-1-1 0 0,1 0 1 0 0,-1 0 0 0 0,1 0-1 0 0,0-1 1 0 0,-1 1 0 0 0,1 0-1 0 0,-1 0 1 0 0,1 0 0 0 0,0 0-1 0 0,-1 0 1 0 0,1 0 0 0 0,-1-1 0 0 0,1 1-1 0 0,0 0 1 0 0,-1 0 0 0 0,1 0-1 0 0,0-1 1 0 0,-1 1 0 0 0,1 0-1 0 0,0-1 1 0 0,0 1 0 0 0,-1 0-1 0 0,1-1 1 0 0,0 1-41 0 0,1 18 262 0 0,0-1 0 0 0,2 1 0 0 0,0-1-1 0 0,1 0 1 0 0,0 0 0 0 0,1 0 0 0 0,2-1 0 0 0,-1 0 0 0 0,2 0 0 0 0,0 0-1 0 0,1-1 1 0 0,0 0 0 0 0,1-1 0 0 0,1 0 0 0 0,0-1 0 0 0,1 0-1 0 0,4 3-261 0 0,3 7 203 0 0,108 120 240 0 0,-106-116-395 0 0,-20-27-50 0 0,-1 0 12 0 0,0 0 8 0 0,0 0 22 0 0,0 0-39 0 0,0 0-52 0 0,0 0 46 0 0,0 0 16 0 0,0 0-3 0 0,0 0 34 0 0,0 0-24 0 0,0 0-10 0 0,0 0 0 0 0,0 0-6 0 0,0 0-14 0 0,0 0 18 0 0,0 0-10 0 0,0 0 4 0 0,0 0 22 0 0,0 0-24 0 0,0 0 6 0 0,0 0 0 0 0,0 0-11 0 0,0 0 18 0 0,0 0-6 0 0,0 0-32 0 0,0 0 33 0 0,0 0 6 0 0,0 0-18 0 0,0 0-4 0 0,0 0 10 0 0,0 0-8 0 0,0 0 9 0 0,0 0 0 0 0,0 0 18 0 0,0 0-18 0 0,0 0-2 0 0,0 0-20 0 0,0 0 9 0 0,0 0-2 0 0,0 0-12 0 0,0 0 23 0 0,0 0-4 0 0,0 0-2 0 0,0 0 12 0 0,0 0-25 0 0,0 0 8 0 0,0 0 15 0 0,0 0-6 0 0,0 0-6 0 0,0 0-10 0 0,0 0-7 0 0,0 0-16 0 0,0 0-3 0 0,0 0-1 0 0,0 0-28 0 0,0 0-24 0 0,0 0-39 0 0,0 0-53 0 0,0 0-63 0 0,-5-9-3612 0 0,0 3-3128 0 0,3 5-5076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16 3521 0 0,'0'0'2052'0'0,"0"0"-74"0"0,0 0 152 0 0,0 0 166 0 0,0 0 31 0 0,0 0-169 0 0,0 0-369 0 0,0 0-390 0 0,0 0-335 0 0,0 0-224 0 0,0 0-155 0 0,3-2-90 0 0,11-11 396 0 0,-14 13-571 0 0,0 0-76 0 0,-4 24 891 0 0,-169 325-265 0 0,14-75-702 0 0,85-169-464 0 0,61-101-4218 0 0,22-25-1268 0 0,11-9-2648 0 0,-13 18-110 0 0</inkml:trace>
  <inkml:trace contextRef="#ctx0" brushRef="#br0" timeOffset="628.493">264 43 6497 0 0,'0'0'2124'0'0,"0"0"-392"0"0,0 0-165 0 0,0 0-13 0 0,0 0 49 0 0,0 0-56 0 0,0 0-247 0 0,0 0-352 0 0,0 0-304 0 0,0 0-196 0 0,0 0-98 0 0,0 0-34 0 0,0 0-34 0 0,24 12 1301 0 0,-9 2-1333 0 0,-1 1-1 0 0,0 1 1 0 0,-1 0-1 0 0,-1 0 1 0 0,0 1-1 0 0,-2 1 1 0 0,0 0-1 0 0,0 0 1 0 0,-2 1-1 0 0,0 0 1 0 0,-1 0-1 0 0,-1 1 1 0 0,-1 0-1 0 0,-1 0 0 0 0,-1 0 1 0 0,1 21-250 0 0,15 49 259 0 0,46 121 79 0 0,-12-149-266 0 0,-32-124 1521 0 0,65-322-1433 0 0,-60 168-104 0 0,-21 193 583 0 0,-2 13-1741 0 0,-2 1-5654 0 0,-1 8 1694 0 0,0 1-6445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1022 454 3833 0 0,'0'0'3811'0'0,"0"0"-2345"0"0,0 0-730 0 0,0 0 216 0 0,0 0 347 0 0,0 0 294 0 0,0 0 70 0 0,0 0-206 0 0,0 0-290 0 0,0 0-297 0 0,0 0-262 0 0,0 0-191 0 0,0 0-157 0 0,-6-2-104 0 0,5 1-137 0 0,0 0-15 0 0,0 0 1 0 0,0 0-1 0 0,0 1 0 0 0,0-1 0 0 0,0 0 0 0 0,0 1 0 0 0,0-1 1 0 0,0 1-1 0 0,0-1 0 0 0,0 1 0 0 0,0 0 0 0 0,0-1 0 0 0,-1 1 1 0 0,1 0-1 0 0,0 0 0 0 0,0 0 0 0 0,0 0 0 0 0,0 0 0 0 0,-1 0 1 0 0,1 0-1 0 0,0 0 0 0 0,0 0 0 0 0,0 1 0 0 0,0-1 0 0 0,0 0 1 0 0,-1 1-1 0 0,1-1 0 0 0,0 1 0 0 0,0-1 0 0 0,0 1 0 0 0,0 0-4 0 0,-4 10 21 0 0,0 0-1 0 0,0 1 0 0 0,1-1 1 0 0,1 1-1 0 0,0 0 0 0 0,0 0 1 0 0,1 0-1 0 0,1 1 0 0 0,0-1 1 0 0,1 0-1 0 0,0 0 0 0 0,1 1 1 0 0,0-1-1 0 0,1 0 0 0 0,0 0 1 0 0,1 0-1 0 0,1 0 0 0 0,0 0 1 0 0,0-1-1 0 0,1 1 0 0 0,0-1 0 0 0,1 0 1 0 0,1-1-1 0 0,-1 0 0 0 0,5 4-20 0 0,-6-8 93 0 0,1-1 0 0 0,0 1-1 0 0,0-1 1 0 0,0 0-1 0 0,1-1 1 0 0,-1 0-1 0 0,1 0 1 0 0,0 0 0 0 0,0-1-1 0 0,1 0 1 0 0,-1 0-1 0 0,1-1 1 0 0,0 0-1 0 0,-1 0 1 0 0,1-1 0 0 0,0 0-1 0 0,0-1 1 0 0,0 1-1 0 0,0-1 1 0 0,0-1-1 0 0,0 0 1 0 0,6-1-93 0 0,-10 1 91 0 0,1-1 1 0 0,0 0-1 0 0,-1 0 1 0 0,1 0-1 0 0,-1-1 1 0 0,1 1-1 0 0,-1-1 1 0 0,0 0-1 0 0,0 0 1 0 0,0-1-1 0 0,-1 1 1 0 0,1-1-1 0 0,-1 0 1 0 0,0 0-1 0 0,0 0 1 0 0,0 0-1 0 0,-1 0 1 0 0,1-1-1 0 0,-1 1 1 0 0,0-1-1 0 0,0 0 1 0 0,-1 1-1 0 0,1-3-91 0 0,15-116 608 0 0,-18 115-623 0 0,1 0-1 0 0,-2-1 0 0 0,1 1 0 0 0,-1 0 0 0 0,-1 0 0 0 0,1 0 0 0 0,-1 0 0 0 0,-1 0 0 0 0,1 1 0 0 0,-1-1 0 0 0,-1 1 0 0 0,1 0 1 0 0,-1 0-1 0 0,0 1 0 0 0,-1-1 0 0 0,0 1 0 0 0,0 0 0 0 0,0 1 0 0 0,-1-1 0 0 0,1 1 0 0 0,-1 1 0 0 0,-1-1 0 0 0,1 1 1 0 0,0 0-1 0 0,-5-1 16 0 0,-58-8-3631 0 0,-1 33-5227 0 0,60-13-2293 0 0</inkml:trace>
  <inkml:trace contextRef="#ctx0" brushRef="#br0" timeOffset="-938.327">293 38 2377 0 0,'0'0'1644'0'0,"0"0"-188"0"0,0 0-77 0 0,0 0 71 0 0,0 0 106 0 0,0 0-30 0 0,0 0-213 0 0,0 0-307 0 0,0 0-315 0 0,0 0-228 0 0,0 0-142 0 0,6 15 430 0 0,-37 186 1673 0 0,16-132-1992 0 0,-3 15-239 0 0,-4 0 0 0 0,-4-2-1 0 0,-2-1 1 0 0,-5-1 0 0 0,-3-2 0 0 0,-6 3-193 0 0,1-20-991 0 0,35-92-6458 0 0,8 11 5852 0 0,1-1 0 0 0,1 1-1 0 0,1 0 1 0 0,1 1-1 0 0,1-1 1 0 0,1 1-1 0 0,3-5 1598 0 0,4-14-324 0 0,-3 10 324 0 0,-3 8 0 0 0</inkml:trace>
  <inkml:trace contextRef="#ctx0" brushRef="#br0" timeOffset="-453.87">253 138 0 0 0,'0'0'1330'0'0,"0"0"239"0"0,0 0 89 0 0,0 0-44 0 0,0 0-50 0 0,0 0-61 0 0,0 0-71 0 0,0 0-93 0 0,0 0-171 0 0,0 0-170 0 0,0 0-202 0 0,7-21-189 0 0,23-63-151 0 0,-26 76 356 0 0,-4 19-464 0 0,-4 19 116 0 0,2-6-168 0 0,1 1 0 0 0,1-1 0 0 0,1 1 0 0 0,1 0 0 0 0,2-1 0 0 0,0 0 0 0 0,2 0 0 0 0,0 0 0 0 0,1-1 1 0 0,2 1-1 0 0,6 11-296 0 0,3 14 252 0 0,-1 1-119 0 0,2 0 0 0 0,2-1 0 0 0,3-2 0 0 0,2 0 0 0 0,1-1 0 0 0,9 8-133 0 0,-28-44 136 0 0,-7-8-68 0 0,0 0-1 0 0,0-1 1 0 0,0 1-1 0 0,0 0 1 0 0,0-1-1 0 0,0 1 1 0 0,1 0-1 0 0,-1-1 1 0 0,1 0-1 0 0,-1 1 1 0 0,1-1 0 0 0,-1 0-1 0 0,1 0 1 0 0,0 0-1 0 0,0 0 1 0 0,0 0-1 0 0,-1 0 1 0 0,1 0-1 0 0,0-1 1 0 0,0 1-1 0 0,0-1 1 0 0,0 1-1 0 0,2-1-67 0 0,2-17 1349 0 0,49-195 139 0 0,11-209-964 0 0,-57 274-659 0 0,-27 148-5030 0 0,4 14-484 0 0,9-9 931 0 0,1-2-3613 0 0</inkml:trace>
  <inkml:trace contextRef="#ctx0" brushRef="#br0" timeOffset="554.525">1478 500 10298 0 0,'0'0'1646'0'0,"0"0"-571"0"0,0 0-326 0 0,0 0-63 0 0,0 0-14 0 0,0 0 40 0 0,0 0 6 0 0,0 0-74 0 0,0 0-66 0 0,0 0-17 0 0,0 0-13 0 0,0 0-34 0 0,0 0-57 0 0,-4 26-63 0 0,-11 80-50 0 0,14-103-311 0 0,0 0 0 0 0,1 0 0 0 0,-1 0 0 0 0,1-1 0 0 0,0 1 0 0 0,0 0 0 0 0,0 0 0 0 0,0 0 0 0 0,0 0 0 0 0,1 0 0 0 0,-1 0 0 0 0,1 0 0 0 0,0 0 0 0 0,0-1 0 0 0,0 1 0 0 0,0 0 0 0 0,0-1 0 0 0,1 1 0 0 0,-1 0 0 0 0,1-1 0 0 0,1 2-33 0 0,4 6 188 0 0,-2-4-34 0 0,1 0 1 0 0,0 0 0 0 0,0-1-1 0 0,0 0 1 0 0,0 0-1 0 0,1 0 1 0 0,0-1 0 0 0,0 0-1 0 0,0 0 1 0 0,0-1 0 0 0,1 1-1 0 0,-1-2 1 0 0,1 1 0 0 0,0-1-1 0 0,0 0 1 0 0,0-1 0 0 0,0 0-1 0 0,0 0 1 0 0,0-1 0 0 0,0 0-1 0 0,0 0 1 0 0,0-1 0 0 0,0 0-1 0 0,0 0 1 0 0,0-1-1 0 0,2-1-154 0 0,4-2 113 0 0,0-1-1 0 0,-1 0 0 0 0,1-1 0 0 0,-2-1 0 0 0,1 0 0 0 0,-1-1 1 0 0,0 0-1 0 0,-1 0 0 0 0,7-9-112 0 0,49-59 336 0 0,-57 165-453 0 0,-8-83 119 0 0,1 0 0 0 0,0 0 0 0 0,0-1 0 0 0,1 0 0 0 0,-1 0 0 0 0,1 0 0 0 0,0 0 0 0 0,0 0 0 0 0,0-1-1 0 0,0 1 1 0 0,1-1 0 0 0,0 0 0 0 0,-1-1 0 0 0,1 1 0 0 0,0-1 0 0 0,0 0 0 0 0,0 0 0 0 0,1 0 0 0 0,-1-1 0 0 0,0 0 0 0 0,1 0 0 0 0,-1 0 0 0 0,1-1 0 0 0,-1 0 0 0 0,1 0 0 0 0,-1 0 0 0 0,1-1 0 0 0,-1 1 0 0 0,1-1-2 0 0,4-2 55 0 0,1 0 0 0 0,-1-1 0 0 0,1 0 0 0 0,-1 0 0 0 0,0-1 0 0 0,-1 0 0 0 0,1-1 0 0 0,-1 0 1 0 0,0 0-1 0 0,-1-1 0 0 0,1-1 0 0 0,-1 1 0 0 0,-1-1 0 0 0,0 0 0 0 0,0-1 0 0 0,0 0 0 0 0,-1 0 0 0 0,0-1-55 0 0,3 0 84 0 0,-1-1 1 0 0,0-1-1 0 0,-1 1 1 0 0,0-2-1 0 0,-1 1 1 0 0,0-1-1 0 0,-1 1 0 0 0,0-1 1 0 0,-1-1-1 0 0,-1 1 1 0 0,0-1-1 0 0,0 1 1 0 0,-2-1-85 0 0,-1 13-31 0 0,0 1-43 0 0,0 0-83 0 0,0 0-132 0 0,-4 4-5558 0 0,1 0-1148 0 0,3-1-5443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5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77 4377 0 0,'0'0'1736'0'0,"0"0"-178"0"0,0 0-98 0 0,0 0 67 0 0,0 0 74 0 0,0 0-40 0 0,0 0-144 0 0,0 0-244 0 0,0 0-203 0 0,0 0-143 0 0,0 0-82 0 0,0 0-37 0 0,-2 4 3504 0 0,-19 88-4090 0 0,21 81 29 0 0,0-167-137 0 0,1 1-1 0 0,-1-1 1 0 0,2 0 0 0 0,-1 1 0 0 0,1-1-1 0 0,0 0 1 0 0,0 0 0 0 0,1 0-1 0 0,-1 0 1 0 0,2-1 0 0 0,-1 1-1 0 0,0-1 1 0 0,1 0 0 0 0,0 1-1 0 0,0-2 1 0 0,2 3-14 0 0,-2-6 80 0 0,0 0 1 0 0,0 0-1 0 0,0 0 0 0 0,1 0 1 0 0,-1-1-1 0 0,0 1 1 0 0,0-1-1 0 0,0 0 0 0 0,0 0 1 0 0,0-1-1 0 0,1 1 1 0 0,-1-1-1 0 0,0 0 0 0 0,0 0 1 0 0,0-1-1 0 0,-1 1 1 0 0,1-1-1 0 0,0 0 0 0 0,0 0 1 0 0,-1 0-1 0 0,2-1-80 0 0,26-23 173 0 0,-1-2 1 0 0,-1 0-1 0 0,-2-2 0 0 0,-1-1 0 0 0,-1-1 0 0 0,-2-1 1 0 0,-2-1-1 0 0,17-34-173 0 0,-14 17 136 0 0,-19 94-373 0 0,1-24 265 0 0,-4-5-21 0 0,2-1 0 0 0,0 1 0 0 0,0-1 0 0 0,1 0 0 0 0,1-1 0 0 0,0 1 0 0 0,1-1 0 0 0,0 0-1 0 0,1-1 1 0 0,0 1 0 0 0,1-2 0 0 0,0 1 0 0 0,1-1 0 0 0,9 8-7 0 0,-17-17 2 0 0,1 1 28 0 0,0 1 0 0 0,0 0 0 0 0,0-1 0 0 0,0 0 0 0 0,0 0 0 0 0,1 0 0 0 0,-1 0 0 0 0,1 0 0 0 0,0-1 0 0 0,-1 0 0 0 0,1 1 0 0 0,0-1 0 0 0,0-1-1 0 0,0 1 1 0 0,0-1 0 0 0,0 1 0 0 0,0-1 0 0 0,0 0 0 0 0,0 0 0 0 0,0-1 0 0 0,0 1 0 0 0,-1-1 0 0 0,1 0 0 0 0,0 0 0 0 0,1-1-30 0 0,6-6 120 0 0,-2-1 0 0 0,1 0 0 0 0,-1-1 0 0 0,-1 0 0 0 0,0 0 0 0 0,0-1 0 0 0,-1 0 0 0 0,0 0 0 0 0,-1-1 0 0 0,-1 0 0 0 0,1 0 0 0 0,-2 0 0 0 0,1-3-120 0 0,10-20 109 0 0,1-66-171 0 0,-24 106-2072 0 0,1 29-2394 0 0,3-12-3395 0 0,3-13-3159 0 0</inkml:trace>
  <inkml:trace contextRef="#ctx0" brushRef="#br0" timeOffset="377.607">1035 250 6577 0 0,'0'0'1883'0'0,"0"0"14"0"0,0 0 247 0 0,0 0 13 0 0,0 0-173 0 0,0 0-201 0 0,0 0-232 0 0,0 0-320 0 0,0 0-273 0 0,0 0-207 0 0,0 0-183 0 0,0 0-116 0 0,32-12-81 0 0,97-36-63 0 0,-81 19 110 0 0,-45 22-310 0 0,0 4-86 0 0,0-1-1 0 0,-1 1 1 0 0,0 0-1 0 0,0-1 1 0 0,0 1-1 0 0,0-1 1 0 0,0 0-1 0 0,-1 1 1 0 0,1-1-1 0 0,-1 0 0 0 0,0 0 1 0 0,0 0-1 0 0,-1 0 1 0 0,1 0-1 0 0,-1 0 1 0 0,0-1-1 0 0,0 1 1 0 0,0 0-1 0 0,-1 0 1 0 0,1 0-1 0 0,-1 0 1 0 0,0 0-1 0 0,0 0 0 0 0,0 0 1 0 0,-1 1-1 0 0,0-1 1 0 0,1 0-1 0 0,-1 1 1 0 0,0-1-1 0 0,-1 1 1 0 0,1-1-1 0 0,-1 1 1 0 0,1 0-1 0 0,-1 0 1 0 0,0 0-1 0 0,0 1 0 0 0,0-1 1 0 0,-1 1-1 0 0,1-1 1 0 0,-1 1-1 0 0,1 0 1 0 0,-1 0-1 0 0,0 0-21 0 0,-3 1-33 0 0,0 1 0 0 0,0-1 0 0 0,0 1-1 0 0,0 0 1 0 0,0 1 0 0 0,-1-1 0 0 0,1 1-1 0 0,1 1 1 0 0,-1-1 0 0 0,0 1 0 0 0,0 1-1 0 0,1-1 1 0 0,-1 1 0 0 0,1 0 0 0 0,-1 1-1 0 0,1-1 1 0 0,1 1 0 0 0,-1 0 0 0 0,0 1-1 0 0,1 0 1 0 0,0-1 0 0 0,0 2 0 0 0,-2 2 33 0 0,-2 2-3 0 0,0 0 0 0 0,2 1 0 0 0,-1 0 0 0 0,1 0 0 0 0,1 1 1 0 0,0-1-1 0 0,1 1 0 0 0,0 1 0 0 0,0-1 0 0 0,2 1 0 0 0,-1 0 0 0 0,1 5 3 0 0,1-11 8 0 0,1 1-1 0 0,0 0 1 0 0,0 0-1 0 0,1 0 1 0 0,0 0 0 0 0,1 0-1 0 0,0 0 1 0 0,0 0-1 0 0,0 0 1 0 0,1-1-1 0 0,0 1 1 0 0,1-1-1 0 0,0 1 1 0 0,0-1-1 0 0,1 0 1 0 0,-1 0-1 0 0,1 0 1 0 0,1 0-1 0 0,-1-1 1 0 0,1 0-1 0 0,1 0 1 0 0,5 6-8 0 0,0-3-63 0 0,1 0 1 0 0,1-1 0 0 0,0 0 0 0 0,0-1-1 0 0,0-1 1 0 0,1 0 0 0 0,-1 0-1 0 0,2-2 1 0 0,-1 1 0 0 0,0-2 0 0 0,1 0-1 0 0,0-1 1 0 0,0 0 0 0 0,-1-1-1 0 0,1-1 1 0 0,0 0 0 0 0,10-2 62 0 0,11-4-5617 0 0,-34 5 5022 0 0,10 0-10788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5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11763 0 0,'0'0'1141'0'0,"0"0"-475"0"0,0 0-270 0 0,0 0 148 0 0,0 0 309 0 0,0 0 232 0 0,0 0 44 0 0,0 0-218 0 0,0 0-307 0 0,0 0-157 0 0,0 0-16 0 0,2 6 62 0 0,5 25 146 0 0,-2 0-1 0 0,0 1 1 0 0,-2 0-1 0 0,-2-1 1 0 0,-1 15-639 0 0,2 16 377 0 0,17 445 690 0 0,-2-354-947 0 0,-16-152-97 0 0,0 0 1 0 0,-1 0-1 0 0,1-1 1 0 0,0 1-1 0 0,0 0 0 0 0,-1-1 1 0 0,1 1-1 0 0,0 0 0 0 0,0-1 1 0 0,0 1-1 0 0,0-1 1 0 0,0 1-1 0 0,0-1 0 0 0,0 0 1 0 0,0 1-1 0 0,0-1 0 0 0,0 0 1 0 0,0 0-1 0 0,0 0 1 0 0,0 0-1 0 0,0 0 0 0 0,0 0 1 0 0,0 0-1 0 0,0 0 0 0 0,0 0 1 0 0,0 0-1 0 0,0-1 0 0 0,1 1 1 0 0,-1 0-1 0 0,-1-1 1 0 0,1 1-1 0 0,0 0 0 0 0,0-1 1 0 0,0 0-1 0 0,0 1 0 0 0,0-1 1 0 0,0 1-1 0 0,0-1 1 0 0,-1 0-1 0 0,1 0 0 0 0,0 1 1 0 0,-1-1-1 0 0,1 0 0 0 0,0 0 1 0 0,-1 0-1 0 0,1 0 1 0 0,-1 0-1 0 0,0 0 0 0 0,1 0 1 0 0,-1 0-1 0 0,0 0 0 0 0,1 0 1 0 0,-1 0-1 0 0,0 0 1 0 0,0 0-1 0 0,0 0 0 0 0,0 0 1 0 0,0 0-1 0 0,0-1-23 0 0,1 1 5 0 0,192-237 1045 0 0,-105 169-871 0 0,-60 112-109 0 0,19 189 209 0 0,2-100-264 0 0,-26-144-4512 0 0,-9-10-4352 0 0,-9 14-2825 0 0</inkml:trace>
  <inkml:trace contextRef="#ctx0" brushRef="#br0" timeOffset="484.955">1093 617 10514 0 0,'0'0'1643'0'0,"0"0"-607"0"0,0 0-169 0 0,0 0 71 0 0,0 0 73 0 0,0 0 62 0 0,0 0-15 0 0,0 0-125 0 0,0 0-150 0 0,0 0-125 0 0,0 0-111 0 0,0 0-95 0 0,0 0-74 0 0,-35 11-54 0 0,-110 37-33 0 0,68-12 233 0 0,68-31-472 0 0,-1 0 0 0 0,1 1 0 0 0,0 0 0 0 0,0 0 0 0 0,1 1 0 0 0,0 0 0 0 0,0 0-1 0 0,0 1 1 0 0,1 0 0 0 0,0 0 0 0 0,1 1 0 0 0,0 0 0 0 0,0 0 0 0 0,1 0 0 0 0,0 1 0 0 0,1 0-1 0 0,0 0 1 0 0,0 0 0 0 0,1 0 0 0 0,0 1 0 0 0,1-1 0 0 0,1 1 0 0 0,-1 10-52 0 0,3-17 46 0 0,0-1-1 0 0,1 1 1 0 0,0-1 0 0 0,-1 1-1 0 0,1-1 1 0 0,1 0 0 0 0,-1 0-1 0 0,0 0 1 0 0,1 0 0 0 0,-1 0 0 0 0,1 0-1 0 0,0-1 1 0 0,0 1 0 0 0,0-1-1 0 0,1 0 1 0 0,-1 0 0 0 0,0 0-1 0 0,1 0 1 0 0,-1-1 0 0 0,1 1 0 0 0,-1-1-1 0 0,1 0 1 0 0,0 0 0 0 0,0 0-1 0 0,0-1 1 0 0,-1 1 0 0 0,1-1-1 0 0,0 0 1 0 0,0 0 0 0 0,0 0 0 0 0,0-1-1 0 0,0 1 1 0 0,-1-1 0 0 0,1 0-1 0 0,0 0 1 0 0,0 0 0 0 0,-1-1 0 0 0,1 1-1 0 0,-1-1 1 0 0,1 0 0 0 0,2-2-46 0 0,34-23 251 0 0,0-2 1 0 0,-3-1 0 0 0,0-3 0 0 0,-2-1-1 0 0,16-20-251 0 0,12-11 197 0 0,-15 26-161 0 0,-47 63-136 0 0,5 40 161 0 0,-7-53-106 0 0,1 1-1 0 0,0 0 1 0 0,1 0 0 0 0,0-1-1 0 0,1 1 1 0 0,1-1 0 0 0,-1 1-1 0 0,2-1 1 0 0,0 0 0 0 0,0 0-1 0 0,1 0 1 0 0,0-1-1 0 0,1 0 1 0 0,0 0 0 0 0,0 0-1 0 0,7 6 46 0 0,24-3-2623 0 0,-11-15-6588 0 0,-21-1-2218 0 0</inkml:trace>
  <inkml:trace contextRef="#ctx0" brushRef="#br0" timeOffset="849.343">1474 470 14075 0 0,'0'0'850'0'0,"0"0"-332"0"0,0 0-130 0 0,0 0 70 0 0,0 0 194 0 0,0 0 185 0 0,0 0 78 0 0,0 0-62 0 0,0 0-109 0 0,0 0-110 0 0,0 0-92 0 0,11 33-75 0 0,31 105-78 0 0,0-50 420 0 0,-25-62-574 0 0,75 101 726 0 0,-92-127-928 0 0,0-1 0 0 0,0 1 1 0 0,0-1-1 0 0,0 0 1 0 0,0 1-1 0 0,0-1 1 0 0,1 1-1 0 0,-1-1 1 0 0,0 0-1 0 0,0 1 1 0 0,1-1-1 0 0,-1 1 1 0 0,0-1-1 0 0,1 1 1 0 0,-1-1-1 0 0,0 1 1 0 0,1-1-1 0 0,-1 1 1 0 0,1 0-1 0 0,-1-1 1 0 0,1 1-1 0 0,-1-1 0 0 0,1 1 1 0 0,-1 0-1 0 0,1 0 1 0 0,-1-1-1 0 0,1 1 1 0 0,0 0-1 0 0,-1 0 1 0 0,1 0-1 0 0,-1-1 1 0 0,1 1-1 0 0,0 0 1 0 0,-1 0-1 0 0,1 0 1 0 0,-1 0-1 0 0,1 0 1 0 0,0 0-1 0 0,-1 0 1 0 0,1 0-1 0 0,-1 1 1 0 0,1-1-1 0 0,0 0 0 0 0,-1 0 1 0 0,1 0-1 0 0,-1 1 1 0 0,1-1-1 0 0,-1 0 1 0 0,1 1-1 0 0,-1-1 1 0 0,1 0-1 0 0,-1 1 1 0 0,1-1-1 0 0,-1 1 1 0 0,1-1-1 0 0,-1 1 1 0 0,0-1-1 0 0,1 1 1 0 0,-1-1-1 0 0,0 1 1 0 0,1-1-1 0 0,-1 1 0 0 0,0-1 1 0 0,0 1-1 0 0,1 0 1 0 0,-1-1-1 0 0,0 1 1 0 0,0-1-1 0 0,0 1-33 0 0,24-149 1391 0 0,-20 111-1365 0 0,1 0 0 0 0,2 0 0 0 0,2 0 0 0 0,9-22-26 0 0,-15 49-654 0 0,22-36 521 0 0,-12 39-3225 0 0,4 11-3876 0 0,-13-1-4437 0 0</inkml:trace>
  <inkml:trace contextRef="#ctx0" brushRef="#br0" timeOffset="1219.09">2099 740 4481 0 0,'0'0'3619'0'0,"0"0"-910"0"0,0 0-463 0 0,0 0-182 0 0,0 0-230 0 0,0 0-214 0 0,0 0-191 0 0,0 0-205 0 0,0 0-205 0 0,36 0-179 0 0,112-1-121 0 0,-79-13 136 0 0,-57 6-633 0 0,-1 3-114 0 0,1-1-1 0 0,-1-1 0 0 0,0 0 1 0 0,-1-1-1 0 0,1 0 1 0 0,-1 0-1 0 0,-1-1 0 0 0,0 0 1 0 0,0-1-1 0 0,-1 0 1 0 0,0-1-1 0 0,-1 1 0 0 0,0-1 1 0 0,0-1-1 0 0,-1 1 0 0 0,-1-1 1 0 0,0 0-1 0 0,-1 0 1 0 0,0-1-1 0 0,-1 0 0 0 0,0 1 1 0 0,-1-1-1 0 0,0 0 1 0 0,-1 0-1 0 0,-1-1-107 0 0,0 10-1 0 0,-1 1-1 0 0,1 0 1 0 0,-1-1 0 0 0,0 1-1 0 0,0 0 1 0 0,0-1 0 0 0,0 1-1 0 0,-1 0 1 0 0,1 0 0 0 0,-1 0-1 0 0,0 0 1 0 0,0 1 0 0 0,0-1 0 0 0,0 0-1 0 0,0 1 1 0 0,-1-1 0 0 0,1 1-1 0 0,-1 0 1 0 0,1 0 0 0 0,-1 0-1 0 0,0 0 1 0 0,0 0 0 0 0,0 1-1 0 0,0-1 1 0 0,0 1 0 0 0,0 0 0 0 0,-1 0-1 0 0,1 0 1 0 0,0 0 0 0 0,0 1-1 0 0,-1-1 1 0 0,1 1 0 0 0,-1 0-1 0 0,-1 0 2 0 0,-3 0-25 0 0,-1 0 0 0 0,1 0 0 0 0,-1 1 0 0 0,1 0-1 0 0,-1 1 1 0 0,1 0 0 0 0,0 0 0 0 0,0 1 0 0 0,0 0-1 0 0,0 0 1 0 0,0 1 0 0 0,0 0 0 0 0,-2 3 25 0 0,-12 8-31 0 0,1 2-1 0 0,1 1 1 0 0,1 0 0 0 0,0 2 0 0 0,1 0 0 0 0,1 1-1 0 0,1 0 1 0 0,-5 13 31 0 0,13-22-2 0 0,1 1-1 0 0,0 0 1 0 0,1 0 0 0 0,1 1-1 0 0,0 0 1 0 0,1 0-1 0 0,1 0 1 0 0,0 0 0 0 0,0 0-1 0 0,2 1 1 0 0,0-1-1 0 0,0 1 1 0 0,1 0 0 0 0,1-1-1 0 0,1 1 1 0 0,1 6 2 0 0,2-10 10 0 0,0-1 0 0 0,0 1 0 0 0,1-1 0 0 0,0 0 1 0 0,1-1-1 0 0,0 1 0 0 0,1-1 0 0 0,0-1 0 0 0,0 1 1 0 0,1-1-1 0 0,0-1 0 0 0,0 0 0 0 0,1 0 0 0 0,-1-1 0 0 0,2 0 1 0 0,-1-1-1 0 0,1 0 0 0 0,0 0 0 0 0,4 0-10 0 0,12 5 26 0 0,-1-1-1 0 0,2-2 1 0 0,-1-1 0 0 0,1-1-1 0 0,-1-2 1 0 0,1 0 0 0 0,0-2-1 0 0,20-2-25 0 0,7-7-553 0 0,-23-6-5974 0 0,-25 10-5311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6681 0 0,'0'0'2513'0'0,"0"0"-355"0"0,0 0-250 0 0,0 0-161 0 0,0 0-72 0 0,0 0-157 0 0,0 0-274 0 0,0 0-242 0 0,0 0-191 0 0,0 0-158 0 0,0 0-93 0 0,0 0-53 0 0,0 0-58 0 0,2-6-25 0 0,-1 2-387 0 0,-1 2 44 0 0,0 0 1 0 0,1 0-1 0 0,-1-1 0 0 0,1 1 0 0 0,0 0 1 0 0,-1 0-1 0 0,1 0 0 0 0,0 0 1 0 0,0 0-1 0 0,1 0 0 0 0,-1 0 0 0 0,0 0 1 0 0,0 1-1 0 0,1-1 0 0 0,-1 0 0 0 0,1 1 1 0 0,0-1-1 0 0,-1 1 0 0 0,1-1 0 0 0,0 1 1 0 0,0 0-1 0 0,0 0 0 0 0,0 0 1 0 0,0 0-82 0 0,20-3 314 0 0,1 0 0 0 0,0 2 1 0 0,-1 1-1 0 0,1 1 1 0 0,0 0-1 0 0,-1 2 1 0 0,3 1-315 0 0,65 2 346 0 0,-4-5-174 0 0,40 0 1529 0 0,-126 0-1577 0 0,-8-4 159 0 0,-50-62-111 0 0,-36-75-204 0 0,90 131-178 0 0,-2-1-29 0 0,-1 8-4323 0 0,6 3-892 0 0,1 0-7028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0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 1 0 0 0,'0'0'565'0'0,"0"0"573"0"0,0 0 174 0 0,0 0 75 0 0,0 0 220 0 0,0 0 248 0 0,0 0 104 0 0,0 0-34 0 0,0 0-215 0 0,0 0-315 0 0,0 0-274 0 0,6 0-181 0 0,11 0-460 0 0,-5 0 6164 0 0,-30 9-5886 0 0,-144 51-390 0 0,-174 37 331 0 0,200-52 202 0 0,136-45-880 0 0,0 1-1 0 0,0-1 0 0 0,0 0 0 0 0,0 0 0 0 0,0 0 0 0 0,0 1 1 0 0,0-1-1 0 0,0 0 0 0 0,0 0 0 0 0,0 0 0 0 0,0 1 1 0 0,0-1-1 0 0,0 0 0 0 0,0 0 0 0 0,0 0 0 0 0,0 1 0 0 0,0-1 1 0 0,0 0-1 0 0,0 0 0 0 0,0 0 0 0 0,0 0 0 0 0,0 1 1 0 0,0-1-1 0 0,0 0 0 0 0,-1 0 0 0 0,1 0 0 0 0,0 0 0 0 0,0 1-20 0 0,11 2 44 0 0,195 42 921 0 0,85-40-411 0 0,-205 13-520 0 0,-85-16-28 0 0,-1 0-1 0 0,0 0 1 0 0,1 0-1 0 0,-1 0 1 0 0,0 0-1 0 0,0 0 1 0 0,-1 0 0 0 0,1-1-1 0 0,0 1 1 0 0,-1 0-1 0 0,1 0 1 0 0,-1 0-1 0 0,1 0 1 0 0,-1-1-1 0 0,0 1 1 0 0,0 0 0 0 0,0 0-1 0 0,0-1 1 0 0,0 1-1 0 0,0-1 1 0 0,0 1-1 0 0,-1-1 1 0 0,1 0-1 0 0,-1 1 1 0 0,1-1-1 0 0,-1 0 1 0 0,1 0 0 0 0,-1 0-1 0 0,1 0 1 0 0,-1 0-1 0 0,-1 1-5 0 0,-1 1 12 0 0,-25 21 42 0 0,-2-2 0 0 0,0-1 0 0 0,-1-1 0 0 0,-1-2 0 0 0,-18 7-54 0 0,-27 15 17 0 0,-296 167 55 0 0,273-149-3 0 0,126-46-54 0 0,20-5 129 0 0,0-2 0 0 0,0-2 0 0 0,0-2 1 0 0,1-2-1 0 0,-1-2 0 0 0,0-2 0 0 0,0-2 0 0 0,38-11-144 0 0,-36 9 18 0 0,272-49 161 0 0,-250 46-102 0 0,-68 12-86 0 0,-1 0 13 0 0,0 0-10 0 0,0 0-39 0 0,0 0 37 0 0,0 0 1 0 0,0 0 3 0 0,0 0 22 0 0,0 0-73 0 0,-8-7-4111 0 0,6-4-6665 0 0,2 10-1959 0 0</inkml:trace>
  <inkml:trace contextRef="#ctx0" brushRef="#br0" timeOffset="433.643">1353 36 13155 0 0,'0'0'1627'0'0,"0"0"-388"0"0,0 0-250 0 0,0 0 53 0 0,0 0 59 0 0,0 0 14 0 0,0 0-93 0 0,0 0-189 0 0,0 0-184 0 0,0 0-109 0 0,0 0-47 0 0,0 0-33 0 0,-9 23 7 0 0,-24 76-10 0 0,26-34 490 0 0,9-48-687 0 0,1 14 110 0 0,1-4-221 0 0,-2-1 0 0 0,-1 1 0 0 0,-1-1-1 0 0,-1 1 1 0 0,-1 0 0 0 0,-1-1-1 0 0,-2 0 1 0 0,0 0 0 0 0,-4 5-149 0 0,-94 203 165 0 0,104-208-1208 0 0,24-43-448 0 0,15-40-2010 0 0,-20 17-3054 0 0,-13 27 2679 0 0,-1 0-7184 0 0</inkml:trace>
  <inkml:trace contextRef="#ctx0" brushRef="#br0" timeOffset="6265.427">1357 143 0 0 0,'0'0'348'0'0,"0"0"544"0"0,0 0 202 0 0,0 0 38 0 0,0 0 23 0 0,0 0 59 0 0,0 0 43 0 0,1-5-43 0 0,7-20 776 0 0,-8 25-1154 0 0,0 0 5 0 0,0 0 74 0 0,12-7 10444 0 0,26 4-9973 0 0,-8 0-1035 0 0,287-38 1372 0 0,-282 40-1143 0 0,-23 2-1413 0 0,-20-1-4720 0 0,-2 4-3441 0 0,4-1-2273 0 0</inkml:trace>
  <inkml:trace contextRef="#ctx0" brushRef="#br0" timeOffset="6749.96">1347 456 0 0 0,'0'0'547'0'0,"0"0"492"0"0,0 0 149 0 0,0 0 82 0 0,0 0 6 0 0,0 0 24 0 0,0 0 2 0 0,0 0-65 0 0,0 0-32 0 0,0 0-32 0 0,0 0-14 0 0,0 0-23 0 0,-5 1-58 0 0,-1 1-597 0 0,-5 1-118 0 0,4-2 5464 0 0,7-1-5382 0 0,20 4 3321 0 0,108-15-1848 0 0,26-12-915 0 0,-83 19-840 0 0,-70 4-197 0 0,-1 0-21 0 0,0 0-17 0 0,0 0-25 0 0,0 0-64 0 0,-14-3-4260 0 0,9 2-764 0 0,-1 1-5976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0 0 0,'0'0'429'0'0,"0"0"513"0"0,18-9 169 0 0,75-40 1200 0 0,-86 44 1061 0 0,-15 2 10224 0 0,-4 4-15178 0 0,7 0 1702 0 0,-1 0 0 0 0,1 1 1 0 0,0 0-1 0 0,0 0 0 0 0,-1 0 0 0 0,2 1 0 0 0,-1 0 0 0 0,0-1 1 0 0,0 2-1 0 0,1-1 0 0 0,0 1 0 0 0,0-1 0 0 0,0 1 1 0 0,0 0-1 0 0,0 1 0 0 0,1-1 0 0 0,-3 5-120 0 0,7-7 59 0 0,0-1 0 0 0,0 1 0 0 0,0-1 0 0 0,0 1 0 0 0,0-1 0 0 0,1 0 0 0 0,-1 1 0 0 0,1-1 0 0 0,-1 0 0 0 0,1 0 0 0 0,-1 0 0 0 0,1 0-1 0 0,-1 0 1 0 0,1 0 0 0 0,0 0 0 0 0,0-1 0 0 0,-1 1 0 0 0,1-1 0 0 0,0 1 0 0 0,0-1 0 0 0,0 0 0 0 0,0 1 0 0 0,0-1 0 0 0,-1 0 0 0 0,1 0 0 0 0,0 0 0 0 0,0-1 0 0 0,0 1 0 0 0,0 0 0 0 0,0-1 0 0 0,-1 1 0 0 0,1-1 0 0 0,0 0-1 0 0,1 0-57 0 0,7-2 122 0 0,0 0 1 0 0,0 0 0 0 0,0-1 0 0 0,0 0 0 0 0,-1-1 0 0 0,0 0 0 0 0,1-1 0 0 0,-2 0 0 0 0,1 0 0 0 0,-1-1-1 0 0,5-5-123 0 0,-10-7 958 0 0,-33 18-344 0 0,19 1-820 0 0,-32 11 106 0 0,42-11 88 0 0,5 1-1454 0 0,7 1 4173 0 0,-6-1-2480 0 0,-3-1-3701 0 0,-6 0-10711 0 0,3 0 3533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409 766 4025 0 0,'0'0'2812'0'0,"0"0"-708"0"0,0 0-369 0 0,0 0-19 0 0,0 0-10 0 0,0 0-82 0 0,0 0-221 0 0,0 0-271 0 0,0 0-246 0 0,0 0-175 0 0,0 0-101 0 0,0 0-71 0 0,-19-2-59 0 0,-61-8-54 0 0,75 9-355 0 0,0 1 1 0 0,1 0-1 0 0,-1 0 0 0 0,0 0 1 0 0,0 0-1 0 0,1 1 1 0 0,-1 0-1 0 0,0 0 1 0 0,1 0-1 0 0,-1 1 1 0 0,0-1-1 0 0,1 1 1 0 0,0 0-1 0 0,-1 0 0 0 0,1 1 1 0 0,-3 2-72 0 0,-13 7 292 0 0,7-8-251 0 0,1 0 1 0 0,0 1-1 0 0,1 1 1 0 0,-1 0-1 0 0,1 1 1 0 0,1 0-1 0 0,-1 0 1 0 0,1 1-1 0 0,0 1 1 0 0,1 0-1 0 0,0 0 1 0 0,0 1-1 0 0,1 0 1 0 0,0 0-1 0 0,1 1 1 0 0,0 0-1 0 0,1 0 1 0 0,0 1-1 0 0,1 0 1 0 0,0 0-1 0 0,1 0 1 0 0,0 0-1 0 0,1 1 1 0 0,0-1-1 0 0,0 13-41 0 0,3-21 3 0 0,0 0 1 0 0,0 0-1 0 0,0 0 0 0 0,0 0 0 0 0,1 0 0 0 0,0 0 0 0 0,-1 0 0 0 0,2 0 1 0 0,-1-1-1 0 0,0 1 0 0 0,1 0 0 0 0,0-1 0 0 0,-1 1 0 0 0,2-1 0 0 0,-1 1 1 0 0,0-1-1 0 0,1 0 0 0 0,-1 0 0 0 0,1 0 0 0 0,0 0 0 0 0,0 0 1 0 0,0-1-1 0 0,0 1 0 0 0,0-1 0 0 0,1 0 0 0 0,-1 0 0 0 0,1 0 0 0 0,0-1 1 0 0,-1 1-1 0 0,1-1 0 0 0,0 0 0 0 0,0 0 0 0 0,1 0-3 0 0,5 2 71 0 0,0-1 0 0 0,0-1-1 0 0,0 0 1 0 0,0 0 0 0 0,0-1 0 0 0,0-1-1 0 0,1 0 1 0 0,-1 0 0 0 0,0 0 0 0 0,0-1-1 0 0,0-1 1 0 0,-1 0 0 0 0,1 0 0 0 0,-1-1-1 0 0,1 0 1 0 0,-1-1 0 0 0,0 0 0 0 0,-1 0-1 0 0,6-5-70 0 0,143-132 1040 0 0,-152 136-1009 0 0,20-20 14 0 0,-1-1 0 0 0,-2-2 0 0 0,-1 0 0 0 0,-1-1 0 0 0,-1-1 0 0 0,-2-1-1 0 0,-1-1 1 0 0,-2 0 0 0 0,-1-1 0 0 0,-2 0 0 0 0,-1-1 0 0 0,-2 0-1 0 0,-1-1 1 0 0,-2 1 0 0 0,-1-1 0 0 0,-2 0 0 0 0,-1-1 0 0 0,-2 1 0 0 0,-5-28-45 0 0,4 49-7 0 0,0 1 1 0 0,-1 0 0 0 0,0 0 0 0 0,-1 0 0 0 0,-1 0-1 0 0,0 0 1 0 0,-1 1 0 0 0,0 0 0 0 0,-1 0 0 0 0,0 1-1 0 0,-1-1 1 0 0,-1 2 0 0 0,0-1 0 0 0,0 1 0 0 0,-1 1-1 0 0,-1 0 1 0 0,0 0 0 0 0,0 1 0 0 0,-1 0 0 0 0,-3-1 6 0 0,10 8-13 0 0,1 1 1 0 0,0 0-1 0 0,-1-1 1 0 0,0 2-1 0 0,1-1 1 0 0,-1 1 0 0 0,1-1-1 0 0,-1 1 1 0 0,0 0-1 0 0,1 1 1 0 0,-1-1-1 0 0,1 1 1 0 0,-1 0 0 0 0,1 0-1 0 0,-1 0 1 0 0,1 1-1 0 0,0 0 1 0 0,-1 0-1 0 0,1 0 1 0 0,0 0 0 0 0,0 0-1 0 0,1 1 1 0 0,-1 0-1 0 0,0 0 1 0 0,1 0-1 0 0,-1 0 1 0 0,1 0-1 0 0,0 1 1 0 0,0 0 0 0 0,-2 3 12 0 0,-2 4-8 0 0,-1 0 0 0 0,1 1-1 0 0,1 0 1 0 0,0 0 0 0 0,0 1 0 0 0,2-1 0 0 0,-1 1 0 0 0,2 0 0 0 0,-1 1 0 0 0,2 1 8 0 0,-1 7 5 0 0,2 0 1 0 0,0 0-1 0 0,2 0 0 0 0,0 0 0 0 0,1 0 0 0 0,2 0 1 0 0,0-1-1 0 0,1 1 0 0 0,1-1 0 0 0,1 0 0 0 0,6 11-5 0 0,6 15 64 0 0,2-1-1 0 0,1-1 0 0 0,3 0 0 0 0,2-2 0 0 0,1-1 0 0 0,2-2 0 0 0,2 0 0 0 0,22 19-63 0 0,31 18 62 0 0,-72-77-1747 0 0,-14-30-5827 0 0,1 18 466 0 0,0 4-4222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52 173 6673 0 0,'0'0'1557'0'0,"0"0"-449"0"0,0 0 146 0 0,0 0 418 0 0,0 0 326 0 0,0 0-5 0 0,0 0-382 0 0,0 0-461 0 0,0 0-340 0 0,0 0-156 0 0,0 0-111 0 0,0 0-89 0 0,0 0-86 0 0,-4 31-58 0 0,-12 95-52 0 0,-10 44 573 0 0,20-66-325 0 0,6-103-423 0 0,0-1 61 0 0,0 0 72 0 0,0 0 75 0 0,0 0 80 0 0,0 0 59 0 0,0-20 1175 0 0,38-138-816 0 0,-7 64-603 0 0,4 2-1 0 0,40-76-185 0 0,-74 164-2 0 0,1 0 1 0 0,-1 0-1 0 0,1 0 0 0 0,0 0 0 0 0,0 0 1 0 0,0 1-1 0 0,1-1 0 0 0,-1 0 1 0 0,1 1-1 0 0,0 0 0 0 0,0 0 1 0 0,0 0-1 0 0,0 0 0 0 0,0 0 0 0 0,1 0 1 0 0,-1 1-1 0 0,1 0 0 0 0,0-1 1 0 0,0 2-1 0 0,0-1 0 0 0,0 0 0 0 0,0 1 1 0 0,0-1-1 0 0,0 1 0 0 0,2 0 2 0 0,-1 5 12 0 0,-1 1 0 0 0,0-1 0 0 0,0 1 0 0 0,-1 0 0 0 0,1 0 0 0 0,-1 0 0 0 0,0 0 0 0 0,-1 0 0 0 0,1 1 0 0 0,-1-1 0 0 0,0 1 0 0 0,0 0 0 0 0,-1 0 0 0 0,0-1 0 0 0,0 1 0 0 0,0 0 0 0 0,0 4-12 0 0,16 99 136 0 0,-16-116-5090 0 0,0-9-4120 0 0,-1 12-2428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9 267 6945 0 0,'0'0'2140'0'0,"0"0"-127"0"0,0 0-67 0 0,0 0-37 0 0,0 0-48 0 0,0 0-176 0 0,0 0-298 0 0,0 0-263 0 0,0 0-284 0 0,0 0-240 0 0,0 0-136 0 0,0 0-104 0 0,0 0-69 0 0,-5-4-40 0 0,2 1-231 0 0,3 3 13 0 0,0 0-1 0 0,1 0 1 0 0,-1-1-1 0 0,0 1 0 0 0,1 0 1 0 0,-1 0-1 0 0,1-1 1 0 0,-1 1-1 0 0,0 0 0 0 0,0-1 1 0 0,1 1-1 0 0,-1 0 1 0 0,0-1-1 0 0,0 1 0 0 0,1 0 1 0 0,-1-1-1 0 0,0 1 1 0 0,0-1-1 0 0,0 1 0 0 0,0 0 1 0 0,0-1-1 0 0,1 1 1 0 0,-1-1-1 0 0,0 1 0 0 0,0-1 1 0 0,0 1-1 0 0,0 0 0 0 0,0-1 1 0 0,0 1-1 0 0,0-1 1 0 0,-1 1-1 0 0,1-1 0 0 0,0 1 1 0 0,0 0-1 0 0,0-1 1 0 0,0 1-1 0 0,0-1 0 0 0,-1 1 1 0 0,1 0-1 0 0,0-1 1 0 0,0 1-1 0 0,-1 0 0 0 0,1-1-32 0 0,306 10 3133 0 0,-192-11-2797 0 0,-114 2-298 0 0,0 0 0 0 0,-1-1-1 0 0,1 1 1 0 0,0 0 0 0 0,0 0-1 0 0,0-1 1 0 0,0 1 0 0 0,-1 0-1 0 0,1 0 1 0 0,0-1 0 0 0,0 1-1 0 0,0 0 1 0 0,0-1 0 0 0,0 1-1 0 0,0 0 1 0 0,0-1 0 0 0,0 1 0 0 0,0 0-1 0 0,0 0 1 0 0,0-1 0 0 0,0 1-1 0 0,0 0 1 0 0,0-1 0 0 0,0 1-1 0 0,1 0 1 0 0,-1-1 0 0 0,0 1-1 0 0,0 0 1 0 0,0 0 0 0 0,0-1-1 0 0,0 1 1 0 0,1 0 0 0 0,-1 0 0 0 0,0-1-1 0 0,0 1 1 0 0,1 0 0 0 0,-1 0-1 0 0,0 0 1 0 0,0-1 0 0 0,1 1-1 0 0,-1 0-37 0 0,-12-9-103 0 0,-6-5 91 0 0,2-2-1 0 0,0 0 1 0 0,1-1 0 0 0,0 0-1 0 0,2-1 1 0 0,0-1 0 0 0,1 0 0 0 0,1 0-1 0 0,0-2 1 0 0,1-2 12 0 0,15 0-2470 0 0,10 15-5515 0 0,-9 8-4383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 5593 0 0,'0'0'3130'0'0,"0"0"-831"0"0,0 0-365 0 0,0 0-150 0 0,0 0-145 0 0,0 0-188 0 0,0 0-220 0 0,0 0-228 0 0,0 0-217 0 0,0 0-199 0 0,0 0-145 0 0,0 0-87 0 0,0 0-55 0 0,-9 2-2 0 0,-64 24 583 0 0,-122 166 778 0 0,152-143-1153 0 0,43-48-476 0 0,29 7 700 0 0,138 12 78 0 0,-9 17-712 0 0,-146-33-234 0 0,-12-4 157 0 0,1 0 0 0 0,-1 1 0 0 0,0-1 0 0 0,1 0 0 0 0,-1 0 0 0 0,1 0 0 0 0,-1 1 1 0 0,0-1-1 0 0,1 0 0 0 0,-1 0 0 0 0,1 0 0 0 0,-1 0 0 0 0,1 0 0 0 0,-1 0 0 0 0,0 0 0 0 0,1 0 0 0 0,-1 0 0 0 0,1 0 0 0 0,-1 0 0 0 0,1 0 0 0 0,-1 0 0 0 0,0 0 1 0 0,1 0-1 0 0,-1-1 0 0 0,1 1 0 0 0,-1 0 0 0 0,0 0 0 0 0,1 0 0 0 0,-1-1 0 0 0,1 1 0 0 0,-1 0 0 0 0,0 0 0 0 0,1-1 0 0 0,-1 1 0 0 0,0 0 0 0 0,0-1 0 0 0,1 1 0 0 0,-1 0 1 0 0,0-1-1 0 0,0 1 0 0 0,1 0 0 0 0,-1-1 0 0 0,0 1 0 0 0,0-1 0 0 0,0 1 0 0 0,0-1 0 0 0,0 1 0 0 0,0 0 0 0 0,1-1 0 0 0,-1 1 0 0 0,0-1 0 0 0,0 1 0 0 0,0-1 0 0 0,0 1 1 0 0,-1 0-1 0 0,1-1 0 0 0,0 1 0 0 0,0-1 0 0 0,0 1 0 0 0,0-1 0 0 0,0 1 0 0 0,-1 0 0 0 0,1-1 0 0 0,0 1 0 0 0,0 0 0 0 0,0-1 0 0 0,-1 1 0 0 0,1-1 0 0 0,0 1-19 0 0,-26-69 243 0 0,-61-139 29 0 0,65 165-481 0 0,21 41 197 0 0,-2-3-2603 0 0,12 8-5499 0 0,-7-3-3609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0 0 0,'0'0'635'0'0,"0"0"92"0"0,0 0 281 0 0,0 0 392 0 0,0 0 278 0 0,0 0 54 0 0,0 0-107 0 0,0 0-157 0 0,0 0-103 0 0,0 0-36 0 0,0 0-33 0 0,3 2-62 0 0,64 19 4839 0 0,182-24-1493 0 0,-61 2-3824 0 0,-154 5-648 0 0,-38 4 17 0 0,-36-8-3109 0 0,13 0-3962 0 0,19 0 2246 0 0,3 0-6657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2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1088 0 0,'0'0'812'0'0,"0"0"-109"0"0,0 0 165 0 0,0 0 385 0 0,0 0 506 0 0,0 0 289 0 0,0 0-11 0 0,0 0-205 0 0,0 0-332 0 0,0 0-345 0 0,0 0-219 0 0,0 0-85 0 0,0 0-11 0 0,9 2 22 0 0,39 8 1972 0 0,-26-2 701 0 0,172-8-1274 0 0,142 0-346 0 0,-341-8-5399 0 0,2 4-1472 0 0,1 1-4020 0 0,0 2-2697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2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39 604 0 0 0,'0'0'890'0'0,"0"0"615"0"0,0 0 297 0 0,0 0 104 0 0,0 0 82 0 0,0 0-44 0 0,0 0-58 0 0,0 0-111 0 0,0 0-174 0 0,-4 3-142 0 0,-20 9 937 0 0,23-12-1401 0 0,-3-22 3585 0 0,-1-6-3528 0 0,5 14-912 0 0,1 0-1 0 0,0 1 1 0 0,1-1 0 0 0,1 0 0 0 0,0 0 0 0 0,1 1 0 0 0,0 0-1 0 0,1 0 1 0 0,1 0 0 0 0,0 0 0 0 0,1 1 0 0 0,0 0 0 0 0,2-1-140 0 0,28-43 227 0 0,3 3 1 0 0,2 1-1 0 0,40-37-227 0 0,64-45 178 0 0,-139 165-368 0 0,-17 145 337 0 0,10 24-147 0 0,15-161 41 0 0,-4-56 107 0 0,14-26-127 0 0,3 2 0 0 0,1 0 0 0 0,2 2 0 0 0,1 1-1 0 0,13-9-20 0 0,9-10-5 0 0,80-62-12 0 0,-132 121 8 0 0,0 1 1 0 0,0-1-1 0 0,0 1 0 0 0,-1 0 1 0 0,1 0-1 0 0,-1 0 1 0 0,1 0-1 0 0,-1 0 0 0 0,0 0 1 0 0,0 0-1 0 0,-1 1 1 0 0,1-1-1 0 0,0 0 0 0 0,-1 0 1 0 0,0 1-1 0 0,0-1 0 0 0,0 0 1 0 0,0 0-1 0 0,-1 1 1 0 0,1-1-1 0 0,-1 0 0 0 0,0 1 9 0 0,1-2-4 0 0,-4 243 56 0 0,-7-203-261 0 0,11-38-1860 0 0,9-5-11489 0 0,-5 0 10561 0 0,2 0-6713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2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5769 0 0,'0'0'2878'0'0,"0"0"-611"0"0,0 0-380 0 0,0 0-157 0 0,0 0-180 0 0,0 0-211 0 0,0 0-223 0 0,0 0-181 0 0,0 0-159 0 0,0 0-95 0 0,0 0-70 0 0,0 0-57 0 0,0 0-49 0 0,-28 8-37 0 0,-90 25-24 0 0,-17 24 1008 0 0,117-46-1295 0 0,8-5-123 0 0,0 0-1 0 0,1 1 1 0 0,0 0 0 0 0,0 0 0 0 0,1 1 0 0 0,0 1 0 0 0,0-1 0 0 0,1 1 0 0 0,0 0 0 0 0,0 1-1 0 0,1 0 1 0 0,1 0 0 0 0,0 0 0 0 0,0 0 0 0 0,1 1 0 0 0,0 0 0 0 0,0 0 0 0 0,2 0 0 0 0,-1 0-1 0 0,1 1 1 0 0,1-1 0 0 0,0 8-34 0 0,1-17 15 0 0,0 1 1 0 0,1 0-1 0 0,-1-1 0 0 0,0 1 0 0 0,1 0 0 0 0,0-1 1 0 0,0 1-1 0 0,0-1 0 0 0,0 1 0 0 0,0-1 0 0 0,0 1 1 0 0,1-1-1 0 0,-1 0 0 0 0,1 0 0 0 0,-1 0 1 0 0,1 0-1 0 0,0 0 0 0 0,0 0 0 0 0,0 0 0 0 0,0 0 1 0 0,0-1-1 0 0,0 1 0 0 0,1-1 0 0 0,-1 0 0 0 0,0 1 1 0 0,1-1-1 0 0,-1 0 0 0 0,1 0 0 0 0,0-1 0 0 0,-1 1 1 0 0,1 0-1 0 0,-1-1 0 0 0,1 0 0 0 0,0 0 0 0 0,-1 1 1 0 0,3-2-16 0 0,99-15 1033 0 0,-76 2-929 0 0,-1-1 1 0 0,0-1 0 0 0,-1-1 0 0 0,-1-1 0 0 0,-1-1-1 0 0,-1-2 1 0 0,-1 0 0 0 0,0-1 0 0 0,-2-2 0 0 0,5-7-105 0 0,43-45 144 0 0,-53 99-215 0 0,-3 33 79 0 0,-1 2 0 0 0,-4-1 0 0 0,-1 1 0 0 0,-3 39-8 0 0,-25 146-72 0 0,16-204 86 0 0,-2-1 1 0 0,-2 0-1 0 0,-1 0 0 0 0,-2-1 1 0 0,-2 0-1 0 0,-1-1 0 0 0,-13 20-14 0 0,25-48 11 0 0,0 1 0 0 0,0-1 0 0 0,-1 0 0 0 0,0 0 0 0 0,0-1 0 0 0,-1 1 0 0 0,0-1 0 0 0,0 0 0 0 0,-1-1-1 0 0,0 1 1 0 0,0-2 0 0 0,0 1 0 0 0,-1-1 0 0 0,0 0 0 0 0,0 0 0 0 0,0-1 0 0 0,0 0 0 0 0,-1 0 0 0 0,0-1 0 0 0,0 0 0 0 0,0-1 0 0 0,0 0 0 0 0,0-1 0 0 0,0 1-1 0 0,-8-1-9 0 0,13-3 5 0 0,1 0 1 0 0,0 0 0 0 0,1-1 0 0 0,-1 1 0 0 0,0-1 0 0 0,1 1 0 0 0,-1-1 0 0 0,1 0 0 0 0,0 0-1 0 0,0 0 1 0 0,0 0 0 0 0,0 0 0 0 0,0-1 0 0 0,1 1 0 0 0,-1 0 0 0 0,1-1 0 0 0,0 1 0 0 0,0-1-1 0 0,1 0 1 0 0,-1 1 0 0 0,1-1 0 0 0,-1 1 0 0 0,1-1 0 0 0,0 0 0 0 0,1 1 0 0 0,-1-1 0 0 0,0 0-1 0 0,1 1 1 0 0,0-2-7 0 0,-1-3 3 0 0,2-7-1 0 0,1-1-1 0 0,0 1 1 0 0,0 0-1 0 0,2 0 1 0 0,0 0-1 0 0,1 0 1 0 0,0 1-1 0 0,1 0 1 0 0,0 0-1 0 0,2 1 1 0 0,3-5-2 0 0,7-15-2 0 0,125-158-164 0 0,-117 159 68 0 0,21-16-841 0 0,-15 20-6111 0 0,-29 27 1623 0 0,-4 1-6081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3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8922 0 0,'0'0'2472'0'0,"0"0"-1081"0"0,0 0-453 0 0,0 0 115 0 0,0 0 242 0 0,0 0 131 0 0,0 0-120 0 0,0 0-239 0 0,0 0-245 0 0,0 0-128 0 0,0 0-105 0 0,0 0-73 0 0,3 19-38 0 0,9 62-93 0 0,-19 44 792 0 0,5-102-1098 0 0,-1-9-22 0 0,1 1 0 0 0,1-1-1 0 0,1 1 1 0 0,0-1 0 0 0,0 1 0 0 0,2-1-1 0 0,0 1 1 0 0,2 9-57 0 0,-3-24 30 0 0,-1-1 1 0 0,0 1-1 0 0,0 0 1 0 0,1 0-1 0 0,-1-1 0 0 0,0 1 1 0 0,0 0-1 0 0,1 0 1 0 0,-1-1-1 0 0,0 1 1 0 0,1 0-1 0 0,-1 0 0 0 0,0 0 1 0 0,1-1-1 0 0,-1 1 1 0 0,0 0-1 0 0,1 0 0 0 0,-1 0 1 0 0,1 0-1 0 0,-1 0 1 0 0,0 0-1 0 0,1 0 1 0 0,-1 0-1 0 0,1 0 0 0 0,-1 0 1 0 0,0 0-1 0 0,1 0 1 0 0,-1 0-1 0 0,0 0 0 0 0,1 0 1 0 0,-1 0-1 0 0,0 1 1 0 0,1-1-1 0 0,-1 0 0 0 0,1 0 1 0 0,-1 0-1 0 0,0 1 1 0 0,0-1-1 0 0,1 0 1 0 0,-1 0-1 0 0,0 1 0 0 0,1-1 1 0 0,-1 0-1 0 0,0 0 1 0 0,0 1-1 0 0,0-1 0 0 0,1 0 1 0 0,-1 1-1 0 0,0-1 1 0 0,0 0-1 0 0,0 1 1 0 0,0-1-1 0 0,1 1 0 0 0,-1-1 1 0 0,0 0-1 0 0,0 1 1 0 0,0-1-1 0 0,0 0 0 0 0,0 1 1 0 0,0-1-1 0 0,0 1 1 0 0,0-1-1 0 0,0 1-30 0 0,10-40 1059 0 0,-7 25-1107 0 0,90-317 887 0 0,-74 261-800 0 0,-16 51-25 0 0,2-1 0 0 0,1 1 1 0 0,0 0-1 0 0,1 0 0 0 0,1 1 0 0 0,9-15-14 0 0,-17 33 1 0 0,1-1-1 0 0,-1 1 1 0 0,1-1-1 0 0,-1 1 1 0 0,1-1-1 0 0,-1 1 1 0 0,1-1-1 0 0,-1 1 1 0 0,1 0-1 0 0,-1-1 1 0 0,1 1-1 0 0,0 0 1 0 0,-1-1-1 0 0,1 1 1 0 0,-1 0-1 0 0,1 0 1 0 0,0 0-1 0 0,-1 0 1 0 0,1 0-1 0 0,0 0 1 0 0,-1 0-1 0 0,1 0 1 0 0,0 0-1 0 0,-1 0 1 0 0,1 0-1 0 0,0 0 1 0 0,-1 0 0 0 0,1 0-1 0 0,0 0 1 0 0,-1 1-1 0 0,1-1 1 0 0,-1 0-1 0 0,1 0 1 0 0,-1 1-1 0 0,1-1 1 0 0,0 1-1 0 0,-1-1 1 0 0,1 0-1 0 0,-1 1 1 0 0,0-1-1 0 0,1 1 1 0 0,-1-1-1 0 0,1 1 1 0 0,-1-1-1 0 0,0 1 1 0 0,1 0-1 0 0,-1-1 1 0 0,0 1-1 0 0,1-1 1 0 0,-1 1-1 0 0,0 0 1 0 0,0-1-1 0 0,0 1 1 0 0,0 0-1 0 0,0-1 0 0 0,19 40 14 0 0,-19-39-12 0 0,24 157 69 0 0,-15-105-151 0 0,-3-75-8395 0 0,-5 14 2197 0 0,0 1-5493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3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10378 0 0,'0'0'2214'0'0,"0"0"-351"0"0,0 0-180 0 0,0 0-107 0 0,0 0-134 0 0,0 0-264 0 0,0 0-311 0 0,0 0-254 0 0,0 0-141 0 0,0 0-53 0 0,0 0-2 0 0,0 0 85 0 0,0 0 39 0 0,5 0 39 0 0,141 12 2370 0 0,57-12-1568 0 0,-250-40-1046 0 0,41 33-322 0 0,1 0 1 0 0,0-1-1 0 0,0 0 1 0 0,1 0-1 0 0,0-1 1 0 0,0 1-1 0 0,1-1 0 0 0,0 0 1 0 0,1 0-1 0 0,-1 0 1 0 0,1-2-15 0 0,1 6 1 0 0,-4-118-646 0 0,27 85-1803 0 0,-15 32-1510 0 0,0 0-3294 0 0,-1 2-5313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3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285 135 0 0 0,'0'0'461'0'0,"0"0"818"0"0,0 0 322 0 0,0 0 75 0 0,0 0 8 0 0,0 0-22 0 0,0 0-43 0 0,0 0-80 0 0,7 5 7003 0 0,-44 13-5619 0 0,13 1-2481 0 0,0 1-1 0 0,1 1 1 0 0,1 0 0 0 0,1 2-1 0 0,1 0 1 0 0,1 2 0 0 0,-12 21-442 0 0,20-27 115 0 0,1 0 0 0 0,1 1 0 0 0,1 0 1 0 0,1 1-1 0 0,1 0 0 0 0,0 0 1 0 0,2 0-1 0 0,0 0 0 0 0,1 1 1 0 0,2 0-1 0 0,0 0 0 0 0,1 0 1 0 0,3 19-116 0 0,39 115 596 0 0,-15-78-258 0 0,4 84 691 0 0,-28-157-979 0 0,0-1 1 0 0,0 0-1 0 0,1 1 1 0 0,0-1-1 0 0,0-1 1 0 0,0 1-1 0 0,0 0 1 0 0,0-1-1 0 0,1 0 1 0 0,0 0-1 0 0,-1 0 1 0 0,1-1-1 0 0,0 0 1 0 0,1 1-1 0 0,-1-2 1 0 0,0 1-1 0 0,3 0-50 0 0,32 41 289 0 0,-29-28-228 0 0,-9-15-73 0 0,-2 0 8 0 0,0 0 21 0 0,-4-19-3811 0 0,0 6-138 0 0,3-1-4623 0 0,1 7-3544 0 0</inkml:trace>
  <inkml:trace contextRef="#ctx0" brushRef="#br0" timeOffset="612.367">269 682 10466 0 0,'0'0'2426'0'0,"0"0"-600"0"0,0 0-402 0 0,0 0-142 0 0,0 0-23 0 0,0 0-98 0 0,0 0-182 0 0,0 0-228 0 0,0 0-232 0 0,0 0-87 0 0,0 0-31 0 0,0 0 47 0 0,4 2 79 0 0,136 9 2386 0 0,-98-12-2763 0 0,-42 1-125 0 0,0 1-1 0 0,0-1 0 0 0,-1 1 0 0 0,1-1 0 0 0,0 0 0 0 0,0 1 0 0 0,0-1 0 0 0,-1 1 0 0 0,1-1 1 0 0,0 1-1 0 0,0-1 0 0 0,0 0 0 0 0,0 1 0 0 0,0-1 0 0 0,0 1 0 0 0,0-1 0 0 0,0 1 0 0 0,0-1 1 0 0,0 1-1 0 0,0-1 0 0 0,0 1 0 0 0,0-1 0 0 0,0 1 0 0 0,1-1 0 0 0,-1 1-24 0 0,-188 2 336 0 0,187-3-320 0 0,1 0-25 0 0,0 0-6 0 0,0 0 3 0 0,21 4 72 0 0,129 0 523 0 0,-80-8-538 0 0,-32-7-1553 0 0,-22 4-1835 0 0,-4-3-7446 0 0,-11 9 9140 0 0,2-1-9633 0 0</inkml:trace>
  <inkml:trace contextRef="#ctx0" brushRef="#br0" timeOffset="1336.831">778 629 4793 0 0,'0'0'1979'0'0,"0"0"-291"0"0,0 0-117 0 0,0 0 6 0 0,0 0-25 0 0,0 0-117 0 0,0 0-204 0 0,0 0-148 0 0,0 0-47 0 0,0 0 23 0 0,0 0 28 0 0,0 0-45 0 0,0 0-94 0 0,11-2-117 0 0,38-4-127 0 0,3-14 735 0 0,42-56 632 0 0,-70 100-1838 0 0,-10 0-205 0 0,0 1 0 0 0,-1 0-1 0 0,-2 1 1 0 0,0 1 0 0 0,-2 0-1 0 0,-1 0 1 0 0,-1 0 0 0 0,-2 1 0 0 0,-1 0-1 0 0,0 0 1 0 0,-2 1 0 0 0,-2-1-1 0 0,0 0 1 0 0,-2 1 0 0 0,-1-1 0 0 0,-1 0-1 0 0,-2 0 1 0 0,-7 23-28 0 0,5-27-9 0 0,-1 0 0 0 0,0-1-1 0 0,-2 0 1 0 0,-1-1 0 0 0,0-1 0 0 0,-2 1 0 0 0,0-2-1 0 0,-1 0 1 0 0,-1-1 0 0 0,-12 10 9 0 0,23-25-6 0 0,-1 0 1 0 0,1-1-1 0 0,0 1 0 0 0,-1-2 1 0 0,0 1-1 0 0,0 0 0 0 0,0-1 1 0 0,0 0-1 0 0,0-1 0 0 0,-1 1 1 0 0,1-1-1 0 0,0-1 1 0 0,-1 1-1 0 0,1-1 0 0 0,0 0 1 0 0,-1 0-1 0 0,-4-1 6 0 0,9-2-1 0 0,-1 1 0 0 0,1 0 0 0 0,-1-1 0 0 0,1 1 0 0 0,0-1 0 0 0,0 0 0 0 0,0 0 0 0 0,0 0 0 0 0,1 0-1 0 0,-1 0 1 0 0,1 0 0 0 0,0 0 0 0 0,0 0 0 0 0,0-1 0 0 0,0 1 0 0 0,1 0 0 0 0,-1-1 0 0 0,1 1 0 0 0,0-1 0 0 0,0 1 0 0 0,0 0 0 0 0,0-1 0 0 0,0 1 0 0 0,1-1 0 0 0,0 1 0 0 0,0-1 1 0 0,-1-9-10 0 0,3-2 21 0 0,1-1 1 0 0,0 1-1 0 0,1 0 1 0 0,1 0-1 0 0,0 0 1 0 0,1 1-1 0 0,0 0 1 0 0,1 0-1 0 0,1 1 1 0 0,0 0-1 0 0,1 1 1 0 0,0 0-1 0 0,1 0 1 0 0,1 1-1 0 0,0 0 1 0 0,8-5-12 0 0,-9 6-4 0 0,2 0 0 0 0,-1 0 1 0 0,1 1-1 0 0,0 1 0 0 0,1 0 1 0 0,0 1-1 0 0,0 0 0 0 0,1 2 1 0 0,0-1-1 0 0,0 2 0 0 0,0 0 1 0 0,8-1 3 0 0,50 1-2326 0 0,-54-9-2849 0 0,-14 6 355 0 0,-3 0-3308 0 0,-1 3 804 0 0</inkml:trace>
  <inkml:trace contextRef="#ctx0" brushRef="#br0" timeOffset="1969.709">799 286 7962 0 0,'0'0'1855'0'0,"0"0"-384"0"0,0 0-199 0 0,0 0-44 0 0,0 0-50 0 0,0 0-115 0 0,0 0-139 0 0,0 0-148 0 0,0 0-112 0 0,0 0-69 0 0,0 0-43 0 0,0 0-12 0 0,0 0-16 0 0,-5 0-3 0 0,-14 0-12 0 0,57-34 2849 0 0,75-52-1594 0 0,-34-10-826 0 0,-76 89-437 0 0,-1 23-377 0 0,113 201 517 0 0,-96-186-515 0 0,-19-30-115 0 0,1-1-23 0 0,0 0-15 0 0,-1 0-19 0 0,0 0-22 0 0,0 0-39 0 0,0 0-67 0 0,0 0-124 0 0,0 0-164 0 0,3-14-5272 0 0,1 9-525 0 0,-2 1-5594 0 0</inkml:trace>
  <inkml:trace contextRef="#ctx0" brushRef="#br0" timeOffset="2514.723">1415 108 5481 0 0,'0'0'2965'0'0,"0"0"-601"0"0,0 0-439 0 0,0 0-185 0 0,0 0-162 0 0,0 0-114 0 0,0 0-152 0 0,0 0-235 0 0,0 0-183 0 0,0 0-153 0 0,0 0-104 0 0,0 0-63 0 0,0 0-46 0 0,2-8-60 0 0,6-25-16 0 0,18 62 1432 0 0,16 29-1247 0 0,-2 2 0 0 0,-3 1-1 0 0,-3 3 1 0 0,-3 0 0 0 0,20 61-637 0 0,-42-98 45 0 0,-2 0 1 0 0,0 1 0 0 0,-3 0 0 0 0,0 0 0 0 0,-1 0 0 0 0,-2 0-1 0 0,-1 1 1 0 0,-1 3-46 0 0,-1-19-10 0 0,-1 1-1 0 0,0-1 1 0 0,-1 1-1 0 0,0-1 1 0 0,-1 0-1 0 0,-1-1 0 0 0,0 1 1 0 0,0-1-1 0 0,-1 0 1 0 0,-1-1-1 0 0,0 1 1 0 0,-1-1-1 0 0,0-1 0 0 0,0 0 1 0 0,-1 0-1 0 0,-1-1 1 0 0,1 0-1 0 0,-1-1 1 0 0,-1 0-1 0 0,0-1 0 0 0,0 0 1 0 0,0-1-1 0 0,-1 0 1 0 0,1-1-1 0 0,-2-1 1 0 0,-9 3 10 0 0,-48-3-2064 0 0,72-30-3779 0 0,6 7-4340 0 0,-4 10-1087 0 0</inkml:trace>
  <inkml:trace contextRef="#ctx0" brushRef="#br0" timeOffset="4869.899">2024 617 0 0 0,'0'0'1091'0'0,"0"0"211"0"0,0 0 231 0 0,0 0 160 0 0,0 0 20 0 0,0 0-72 0 0,0 0-118 0 0,0 0-128 0 0,0 0-169 0 0,0 0-137 0 0,-3-5-128 0 0,-9-13-118 0 0,11 18-746 0 0,-1-1 0 0 0,1 0 0 0 0,0 1 0 0 0,-1-1 1 0 0,1 1-1 0 0,-1-1 0 0 0,0 1 0 0 0,1 0 0 0 0,-1 0 0 0 0,1-1 0 0 0,-1 1 0 0 0,1 0 0 0 0,-1 0 0 0 0,1 1 1 0 0,-1-1-1 0 0,0 0 0 0 0,1 0 0 0 0,-1 1 0 0 0,1-1 0 0 0,-1 1 0 0 0,1 0 0 0 0,0-1 0 0 0,-1 1 0 0 0,1 0 0 0 0,0 0 1 0 0,-1-1-1 0 0,1 1 0 0 0,0 0 0 0 0,0 1 0 0 0,0-1 0 0 0,-1 0-97 0 0,-1 2 104 0 0,0 0 0 0 0,0 0 0 0 0,0 0 0 0 0,1 0 1 0 0,-1 0-1 0 0,1 1 0 0 0,-1-1 0 0 0,1 1 0 0 0,0 0 0 0 0,1 0 0 0 0,-1-1 0 0 0,1 1 0 0 0,0 0 0 0 0,-1 0 1 0 0,2 0-1 0 0,-1 1 0 0 0,0-1 0 0 0,1 2-104 0 0,38 3 2310 0 0,19-23-599 0 0,-54 13-1657 0 0,0 0 1 0 0,0-1 0 0 0,0 1 0 0 0,0 0 0 0 0,-1-1 0 0 0,1 1-1 0 0,-1-1 1 0 0,1 0 0 0 0,-1 0 0 0 0,1 0 0 0 0,-1 0-1 0 0,0-1 1 0 0,0 1 0 0 0,0-1 0 0 0,0 1 0 0 0,-1-1-1 0 0,1 1 1 0 0,-1-1 0 0 0,1 0 0 0 0,-1 0 0 0 0,0 0-1 0 0,0 0 1 0 0,0 0 0 0 0,-1 0 0 0 0,1 0 0 0 0,-1 0 0 0 0,0 0-1 0 0,1 0 1 0 0,-1 0 0 0 0,-1-1-55 0 0,0 2-8 0 0,0 1 1 0 0,-1-1-1 0 0,1 1 0 0 0,-1 0 1 0 0,0 0-1 0 0,1 0 0 0 0,-1-1 1 0 0,0 2-1 0 0,0-1 0 0 0,1 0 1 0 0,-1 0-1 0 0,0 0 0 0 0,0 1 1 0 0,0-1-1 0 0,0 1 0 0 0,0 0 1 0 0,0-1-1 0 0,0 1 0 0 0,0 0 1 0 0,0 0-1 0 0,0 0 0 0 0,0 1 1 0 0,0-1-1 0 0,0 0 8 0 0,-1 0-10 0 0,1 0 1 0 0,-1 0 0 0 0,0 0-1 0 0,1 0 1 0 0,-1 0-1 0 0,1 1 1 0 0,-1-1-1 0 0,1 1 1 0 0,-1-1-1 0 0,1 1 1 0 0,-1 0-1 0 0,1 0 1 0 0,-1 0-1 0 0,1 0 1 0 0,0 1-1 0 0,0-1 1 0 0,0 1-1 0 0,0-1 1 0 0,0 1-1 0 0,0 0 1 0 0,0 0-1 0 0,0 0 1 0 0,0 0-1 0 0,1 0 1 0 0,-1 0-1 0 0,1 0 1 0 0,0 0 0 0 0,0 1-1 0 0,-1-1 1 0 0,2 0-1 0 0,-1 1 1 0 0,0-1-1 0 0,0 1 1 0 0,1-1-1 0 0,-1 1 1 0 0,1-1-1 0 0,0 3 10 0 0,1-3 35 0 0,1-1 0 0 0,-1 0 0 0 0,1 0 0 0 0,-1 0 0 0 0,1 0 0 0 0,0 0 0 0 0,-1 0 0 0 0,1 0 0 0 0,0-1-1 0 0,0 1 1 0 0,-1-1 0 0 0,1 1 0 0 0,0-1 0 0 0,0 0 0 0 0,0 1 0 0 0,0-1 0 0 0,0 0 0 0 0,0 0 0 0 0,0 0 0 0 0,0-1 0 0 0,0 1-1 0 0,-1 0 1 0 0,1-1 0 0 0,0 1 0 0 0,0-1 0 0 0,0 0 0 0 0,0 0-35 0 0,2-1 31 0 0,0 0-1 0 0,0 0 0 0 0,0-1 1 0 0,-1 1-1 0 0,1-1 1 0 0,-1 0-1 0 0,0 0 0 0 0,0 0 1 0 0,0-1-1 0 0,0 1 1 0 0,0-1-1 0 0,-1 1 0 0 0,0-1 1 0 0,1 0-1 0 0,-1 0 1 0 0,-1 0-1 0 0,1 0 0 0 0,-1 0 1 0 0,1 0-1 0 0,-1-1 1 0 0,0 1-1 0 0,-1 0 0 0 0,1-1 1 0 0,-1 1-1 0 0,0-4-30 0 0,-41 3-333 0 0,5 36-2908 0 0,48-27-5934 0 0,-9-5 5247 0 0,2 1-7122 0 0</inkml:trace>
  <inkml:trace contextRef="#ctx0" brushRef="#br0" timeOffset="5683.644">2413 675 6289 0 0,'0'0'2854'0'0,"0"0"-773"0"0,0 0-426 0 0,0 0-116 0 0,0 0-82 0 0,0 0-182 0 0,0 0-252 0 0,0 0-236 0 0,0 0-204 0 0,0 0-132 0 0,0 0-65 0 0,0 0-18 0 0,0 0-25 0 0,-13 1 24 0 0,-42 4 25 0 0,50-4-250 0 0,0-1 1 0 0,0 1-1 0 0,1 1 1 0 0,-1-1-1 0 0,0 0 0 0 0,1 1 1 0 0,-1 0-1 0 0,1 0 0 0 0,0 1 1 0 0,-1-1-1 0 0,1 1 1 0 0,0 0-1 0 0,1 0 0 0 0,-1 0 1 0 0,0 0-1 0 0,-1 3-142 0 0,-6 4 299 0 0,4-2-243 0 0,0 1 1 0 0,1 0-1 0 0,0 0 1 0 0,0 0-1 0 0,1 0 1 0 0,0 1-1 0 0,1 0 1 0 0,0 0-1 0 0,1 0 1 0 0,0 1-1 0 0,0-1 1 0 0,1 1-1 0 0,1 0 1 0 0,-1-1 0 0 0,2 1-1 0 0,0 0 1 0 0,0 0-1 0 0,1 7-56 0 0,2-14 28 0 0,-1-1 1 0 0,1 1-1 0 0,-1 0 0 0 0,1-1 0 0 0,0 0 1 0 0,1 0-1 0 0,-1 0 0 0 0,0 0 1 0 0,1 0-1 0 0,0-1 0 0 0,-1 1 0 0 0,1-1 1 0 0,0 0-1 0 0,0 0 0 0 0,1-1 0 0 0,-1 1 1 0 0,0-1-1 0 0,0 0 0 0 0,1 0 1 0 0,-1 0-1 0 0,1-1 0 0 0,-1 1 0 0 0,0-1 1 0 0,1 0-1 0 0,-1 0 0 0 0,1-1 0 0 0,-1 1 1 0 0,1-1-1 0 0,-1 0 0 0 0,0 0 1 0 0,1-1-1 0 0,-1 1 0 0 0,0-1 0 0 0,0 0 1 0 0,2-1-29 0 0,24-11 157 0 0,-1 0 1 0 0,0-2 0 0 0,-1-2 0 0 0,-1 0 0 0 0,-1-1 0 0 0,17-17-158 0 0,-23 18 30 0 0,-1-1 1 0 0,-1-1 0 0 0,0-1 0 0 0,-2 0 0 0 0,0-1 0 0 0,-2 0 0 0 0,0-2 0 0 0,-2 0 0 0 0,0 0 0 0 0,-2-1 0 0 0,0 0-1 0 0,-2-1 1 0 0,-1 0 0 0 0,-1 0 0 0 0,-1 0 0 0 0,-2-1 0 0 0,0-13-31 0 0,-1 19-24 0 0,-1 1 0 0 0,-1-1 0 0 0,-1 0 0 0 0,-1 1 0 0 0,-1-1 0 0 0,-1 1 0 0 0,0 0 1 0 0,-2 0-1 0 0,0 0 0 0 0,-1 1 0 0 0,-2 0 0 0 0,1 0 0 0 0,-2 1 0 0 0,0 0 0 0 0,-2 1 0 0 0,0 0 0 0 0,-2-1 24 0 0,11 14-7 0 0,-1 0-1 0 0,0 1 0 0 0,1-1 1 0 0,-2 1-1 0 0,1 0 0 0 0,0 0 1 0 0,0 0-1 0 0,-1 1 0 0 0,0-1 1 0 0,1 1-1 0 0,-1 0 0 0 0,0 1 1 0 0,0-1-1 0 0,0 1 0 0 0,0 0 1 0 0,0 0-1 0 0,-1 0 0 0 0,1 1 1 0 0,0 0-1 0 0,0 0 0 0 0,-1 0 1 0 0,1 1-1 0 0,0-1 0 0 0,0 1 1 0 0,0 1-1 0 0,0-1 0 0 0,0 1 1 0 0,0-1-1 0 0,0 2 0 0 0,1-1 1 0 0,-1 0-1 0 0,1 1 0 0 0,-1 0 1 0 0,1 0-1 0 0,0 0 0 0 0,0 1 1 0 0,0-1-1 0 0,0 1 0 0 0,0 1 8 0 0,-7 14 9 0 0,1 1-1 0 0,1 1 0 0 0,1-1 0 0 0,0 1 1 0 0,2 0-1 0 0,1 1 0 0 0,0 0 0 0 0,2-1 0 0 0,0 2 1 0 0,1-1-1 0 0,2 0 0 0 0,0 0 0 0 0,2 6-8 0 0,-1 1 66 0 0,2-1 0 0 0,2 1 1 0 0,0-1-1 0 0,2 0 0 0 0,1 0 0 0 0,1 0 0 0 0,1-1 0 0 0,2-1 1 0 0,0 0-1 0 0,2-1 0 0 0,1 0 0 0 0,1-1 0 0 0,1 0 0 0 0,1-2 0 0 0,19 19-66 0 0,72 90 434 0 0,-57-66-193 0 0,-55-91-1037 0 0,-3 1-1554 0 0,6 8-2838 0 0,0 9 493 0 0,0 0-7057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584 563 0 0 0,'0'0'895'0'0,"0"0"-180"0"0,0 0-65 0 0,0 0 180 0 0,0 0 288 0 0,0 0 297 0 0,0 0 166 0 0,0 0-8 0 0,0 0-110 0 0,0 0-181 0 0,0 0-145 0 0,13 0-104 0 0,6 2-536 0 0,11-1-121 0 0,7 0 3619 0 0,-37-2-3859 0 0,1 0 1 0 0,0 1-1 0 0,-1-1 0 0 0,1 0 1 0 0,-1 0-1 0 0,1 0 0 0 0,-1 0 1 0 0,1 1-1 0 0,-1-1 0 0 0,0 0 1 0 0,1 0-1 0 0,-1 0 0 0 0,0 0 1 0 0,0 0-1 0 0,0 0 0 0 0,0 0 1 0 0,0 0-1 0 0,0 0 0 0 0,0 0 1 0 0,0 0-1 0 0,0 0 0 0 0,0 0 1 0 0,0 0-1 0 0,0 0 0 0 0,-1 0 1 0 0,1 1-1 0 0,0-1 0 0 0,-1 0 1 0 0,1 0-1 0 0,-1 0 0 0 0,1 0 1 0 0,-1 0-1 0 0,1 1 0 0 0,-1-1 1 0 0,0 0-1 0 0,1 1 0 0 0,-1-1 0 0 0,0 0 1 0 0,0 1-1 0 0,0-1-136 0 0,-42-19 699 0 0,-124 17-284 0 0,38 46 79 0 0,56 14-85 0 0,72-55-394 0 0,0 0 1 0 0,1 0 0 0 0,-1 0 0 0 0,1-1 0 0 0,0 1-1 0 0,-1 0 1 0 0,1 0 0 0 0,0 0 0 0 0,0 0 0 0 0,0 0-1 0 0,0 0 1 0 0,1 0 0 0 0,-1 0 0 0 0,0 0 0 0 0,1 0-1 0 0,0 0 1 0 0,-1 0 0 0 0,1 0 0 0 0,0-1 0 0 0,0 1-1 0 0,0 0 1 0 0,0-1 0 0 0,0 1 0 0 0,0 0 0 0 0,0-1-1 0 0,1 1 1 0 0,-1-1 0 0 0,1 0 0 0 0,-1 1 0 0 0,1-1-1 0 0,-1 0 1 0 0,1 0 0 0 0,1 0-16 0 0,129 56 815 0 0,-131-56-807 0 0,0 0 0 0 0,0 0 0 0 0,0 0 0 0 0,-1 0 0 0 0,1 0 1 0 0,0 0-1 0 0,-1 0 0 0 0,1 0 0 0 0,-1 0 0 0 0,1 1 0 0 0,-1-1 0 0 0,1 0 0 0 0,-1 0 1 0 0,0 0-1 0 0,0 1 0 0 0,0-1 0 0 0,1 0 0 0 0,-1 1 0 0 0,-1-1 0 0 0,1 0 0 0 0,0 0 0 0 0,0 1 1 0 0,0-1-1 0 0,-1 0 0 0 0,1 0 0 0 0,0 1 0 0 0,-1-1 0 0 0,1 0 0 0 0,-1 0 0 0 0,1 0 1 0 0,-1 0-1 0 0,0 0 0 0 0,0 0 0 0 0,1 0 0 0 0,-1 0 0 0 0,0 0 0 0 0,0 0 0 0 0,0 0 0 0 0,0 0 1 0 0,0-1-1 0 0,0 1 0 0 0,0 0-8 0 0,-48 41 100 0 0,9-13-40 0 0,11-11-52 0 0,0 1 0 0 0,2 1 0 0 0,0 2 0 0 0,1 1 0 0 0,1 1 0 0 0,1 1-1 0 0,2 1 1 0 0,0 1 0 0 0,2 0 0 0 0,1 2 0 0 0,1 1 0 0 0,-1 6-8 0 0,16-32 8 0 0,1 0 0 0 0,0-1 0 0 0,0 1 0 0 0,0 0 0 0 0,1 0 0 0 0,-1 0-1 0 0,1 0 1 0 0,0 1 0 0 0,0-1 0 0 0,0 0 0 0 0,1 0 0 0 0,-1 1 0 0 0,1-1 0 0 0,0 0 0 0 0,1 0 0 0 0,-1 1 0 0 0,1-1 0 0 0,0 0 0 0 0,0 0-1 0 0,0 1 1 0 0,0-1 0 0 0,1 0 0 0 0,-1 0 0 0 0,1-1 0 0 0,0 1 0 0 0,0 0 0 0 0,1 0 0 0 0,-1-1 0 0 0,1 0 0 0 0,0 1 0 0 0,0-1 0 0 0,0 0-1 0 0,0 0 1 0 0,4 2-8 0 0,12 0 96 0 0,0 0 0 0 0,1-1 0 0 0,0-1 0 0 0,-1-1 0 0 0,1-1-1 0 0,0 0 1 0 0,0-2 0 0 0,0 0 0 0 0,0-1 0 0 0,0-1-1 0 0,-1-1 1 0 0,1-1 0 0 0,-1 0 0 0 0,13-7-96 0 0,-30 12-61 0 0,0 0 0 0 0,0-1 0 0 0,0 1 0 0 0,0-1 0 0 0,0 1 0 0 0,0-1 0 0 0,0 0-1 0 0,0 0 1 0 0,0 0 0 0 0,0 0 0 0 0,0 0 0 0 0,-1-1 0 0 0,1 1 0 0 0,0 0 0 0 0,-1-1 0 0 0,1 1 0 0 0,-1-1 0 0 0,0 0 0 0 0,1 1 0 0 0,-1-1 0 0 0,0 0 0 0 0,0 0 0 0 0,0 0-1 0 0,0 0 1 0 0,0 0 0 0 0,-1 0 0 0 0,1 0 0 0 0,-1 0 0 0 0,1 0 0 0 0,-1 0 0 0 0,0 0 0 0 0,1 0 0 0 0,-1-2 61 0 0,0-27-3584 0 0,0 9-5277 0 0,0 14-2755 0 0</inkml:trace>
  <inkml:trace contextRef="#ctx0" brushRef="#br0" timeOffset="871.161">604 0 2441 0 0,'0'0'2197'0'0,"0"0"-207"0"0,0 0-55 0 0,0 0 56 0 0,0 0-53 0 0,0 0-219 0 0,0 0-319 0 0,0 0-317 0 0,0 0-215 0 0,0 0-73 0 0,0 0-5 0 0,0 0-14 0 0,0 0-44 0 0,-7 9-38 0 0,-47 75 2073 0 0,6 112 368 0 0,10 21-2316 0 0,-3-34-488 0 0,6-21 107 0 0,-42 112-438 0 0,59-223 24 0 0,-2 0 0 0 0,-2-2-1 0 0,-23 36-23 0 0,38-75 2 0 0,0 0 1 0 0,1 1-1 0 0,1 0 0 0 0,0 0 0 0 0,0 0 0 0 0,1 1 0 0 0,1-1 1 0 0,0 1-1 0 0,0 0 0 0 0,1 0 0 0 0,0 0 0 0 0,2 0 0 0 0,-1 0 1 0 0,1 0-1 0 0,1 1 0 0 0,1 3-2 0 0,0 41 96 0 0,-2-56-83 0 0,0-1 6 0 0,0 0 8 0 0,0 0-10 0 0,-2 26 86 0 0,-27 9 34 0 0,12-27-2738 0 0,11-16-6818 0 0,4 4-2717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5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0 775 4409 0 0,'0'0'2076'0'0,"0"0"-478"0"0,0 0-418 0 0,0 0-63 0 0,0 0 133 0 0,0 0 172 0 0,0 0 24 0 0,0 0-98 0 0,0 0-168 0 0,0 0-179 0 0,0 0-124 0 0,14 12-102 0 0,44 34-47 0 0,-56-43-624 0 0,1-1 0 0 0,0-1 0 0 0,-1 1-1 0 0,1 0 1 0 0,0-1 0 0 0,0 1 0 0 0,0-1 0 0 0,1 0 0 0 0,-1 0-1 0 0,0 0 1 0 0,0-1 0 0 0,0 1 0 0 0,1-1 0 0 0,-1 1 0 0 0,0-1-1 0 0,1 0 1 0 0,-1-1 0 0 0,0 1 0 0 0,1 0 0 0 0,0-1-104 0 0,12-1 532 0 0,0 0-271 0 0,1-2 1 0 0,-2 0 0 0 0,1 0-1 0 0,0-2 1 0 0,-1 0 0 0 0,0-1 0 0 0,0 0-1 0 0,-1-1 1 0 0,0-1 0 0 0,0 0 0 0 0,-1-1-1 0 0,11-10-261 0 0,20-19 307 0 0,-1-2 0 0 0,-2-1 0 0 0,-2-2 0 0 0,4-10-307 0 0,88-95 439 0 0,-124 139-418 0 0,1 1 0 0 0,1 1 0 0 0,0-1 0 0 0,0 2 0 0 0,0-1 0 0 0,1 1 0 0 0,0 1 0 0 0,0-1 0 0 0,1 2 1 0 0,0 0-1 0 0,0 0 0 0 0,0 1 0 0 0,1 0 0 0 0,-1 1 0 0 0,1 0 0 0 0,0 1 0 0 0,9-1-21 0 0,-17 3 9 0 0,0 0 1 0 0,1 1-1 0 0,-1 0 1 0 0,0-1-1 0 0,0 1 1 0 0,0 1-1 0 0,0-1 1 0 0,0 1 0 0 0,0-1-1 0 0,0 1 1 0 0,0 0-1 0 0,0 1 1 0 0,-1-1-1 0 0,1 1 1 0 0,-1-1-1 0 0,0 1 1 0 0,0 0-1 0 0,0 0 1 0 0,0 1-1 0 0,0-1 1 0 0,-1 1 0 0 0,1-1-1 0 0,-1 1 1 0 0,0 0-1 0 0,0-1 1 0 0,0 1-1 0 0,-1 0 1 0 0,1 1-1 0 0,-1 2-9 0 0,3 5 47 0 0,-1 1-1 0 0,-1 0 0 0 0,0 0 1 0 0,-1 0-1 0 0,0 0 0 0 0,-1 0 1 0 0,0 1-1 0 0,-1-1 0 0 0,-2 5-46 0 0,-3 3 44 0 0,-1 0 0 0 0,-1 0 0 0 0,0-1 0 0 0,-2 0 0 0 0,-1 0 0 0 0,0-1 0 0 0,-1-1-1 0 0,-12 14-43 0 0,15-20 3 0 0,-14 22 19 0 0,-2-1 0 0 0,-1-1 1 0 0,-2-1-1 0 0,-1-2 1 0 0,-1-1-1 0 0,-21 15-22 0 0,33-31-11 0 0,0-1 0 0 0,0-1-1 0 0,-1 0 1 0 0,0-1 0 0 0,-1-2 0 0 0,0 0-1 0 0,0 0 1 0 0,-1-2 0 0 0,1-1 11 0 0,15-3-36 0 0,-1 0 0 0 0,1 0 0 0 0,0 0 0 0 0,0-1 0 0 0,0 0 0 0 0,0 0 0 0 0,-1 0 0 0 0,1-1 1 0 0,0 1-1 0 0,0-1 0 0 0,0 0 0 0 0,0-1 0 0 0,0 0 0 0 0,0 1 0 0 0,0-1 0 0 0,1-1 0 0 0,-1 1 0 0 0,1-1 0 0 0,-1 0 0 0 0,1 0 0 0 0,0 0 0 0 0,0 0 1 0 0,0-1-1 0 0,1 0 0 0 0,-1 0 0 0 0,1 0 0 0 0,0 0 0 0 0,0 0 0 0 0,0-1 0 0 0,1 1 0 0 0,0-1 0 0 0,-1 1 0 0 0,2-1 0 0 0,-2-3 36 0 0,0-2-242 0 0,1-1 0 0 0,-1 1 0 0 0,2-1 0 0 0,0 0 0 0 0,0 0 0 0 0,1 1 0 0 0,0-1-1 0 0,1 0 1 0 0,0 0 0 0 0,0 0 0 0 0,2 1 0 0 0,-1-1 0 0 0,1 1 0 0 0,3-5 242 0 0,18-35-4202 0 0,10 7-4113 0 0,-25 34-2914 0 0</inkml:trace>
  <inkml:trace contextRef="#ctx0" brushRef="#br0" timeOffset="436.887">1223 494 4921 0 0,'0'0'4185'0'0,"0"0"-1753"0"0,0 0-781 0 0,0 0-142 0 0,0 0-28 0 0,0 0-46 0 0,0 0-90 0 0,0 0-174 0 0,0 0-228 0 0,0 0-171 0 0,0 0-98 0 0,0 0-43 0 0,0 0-41 0 0,-1 16-49 0 0,0 113 1097 0 0,3 60-481 0 0,-36-61-1094 0 0,34-128-134 0 0,0 0 0 0 0,-1 0-1 0 0,1 0 1 0 0,0-1 0 0 0,0 1 0 0 0,-1 0-1 0 0,1 0 1 0 0,0 0 0 0 0,-1 0 0 0 0,1 0-1 0 0,0 0 1 0 0,0 0 0 0 0,-1 0 0 0 0,1 0-1 0 0,0 0 1 0 0,-1 0 0 0 0,1 0 0 0 0,0 0-1 0 0,0 0 1 0 0,-1 0 0 0 0,1 0 0 0 0,0 1-1 0 0,0-1 1 0 0,-1 0 0 0 0,1 0 0 0 0,0 0-1 0 0,0 0 1 0 0,-1 0 0 0 0,1 1 0 0 0,0-1 0 0 0,0 0-1 0 0,0 0 1 0 0,-1 0 0 0 0,1 1 0 0 0,0-1-1 0 0,0 0 1 0 0,0 0 0 0 0,0 1 0 0 0,0-1-1 0 0,-1 0 72 0 0,1-33-5205 0 0,0 28 4514 0 0,3-36-9384 0 0,2 28 1757 0 0</inkml:trace>
  <inkml:trace contextRef="#ctx0" brushRef="#br0" timeOffset="678.93">1212 1 11434 0 0,'0'0'5298'0'0,"0"0"-3594"0"0,0 0-688 0 0,0 0-328 0 0,0 0-216 0 0,0 0-112 0 0,0 0-95 0 0,0 0-97 0 0,0 0-96 0 0,0 0-136 0 0,0 0-136 0 0,0 0-209 0 0,0 0-407 0 0,-18 142-696 0 0,30-127-1481 0 0,-6-3-5368 0 0</inkml:trace>
  <inkml:trace contextRef="#ctx0" brushRef="#br0" timeOffset="1135.437">1449 833 10394 0 0,'0'0'2243'0'0,"0"0"-544"0"0,0 0-280 0 0,0 0 12 0 0,0 0-40 0 0,0 0-126 0 0,0 0-232 0 0,0 0-255 0 0,0 0-249 0 0,0 0-114 0 0,0 0-46 0 0,0 0 9 0 0,0 0 36 0 0,1-12-14 0 0,22-92 797 0 0,109-192-450 0 0,-132 296-756 0 0,0 1 1 0 0,0-1-1 0 0,1 0 1 0 0,-1 1-1 0 0,0-1 1 0 0,1 0 0 0 0,-1 0-1 0 0,0 1 1 0 0,0-1-1 0 0,1 0 1 0 0,-1 0-1 0 0,0 0 1 0 0,1 0-1 0 0,-1 1 1 0 0,0-1 0 0 0,1 0-1 0 0,-1 0 1 0 0,1 0-1 0 0,-1 0 1 0 0,0 0-1 0 0,1 0 1 0 0,-1 0-1 0 0,0 0 1 0 0,1 0 0 0 0,-1 0-1 0 0,1 0 1 0 0,-1 0-1 0 0,0 0 1 0 0,1 0-1 0 0,-1 0 1 0 0,0-1 0 0 0,1 1-1 0 0,-1 0 1 0 0,0 0-1 0 0,1 0 1 0 0,-1 0-1 0 0,0-1 1 0 0,1 1-1 0 0,-1 0 1 0 0,0 0 0 0 0,0-1-1 0 0,1 1 1 0 0,-1 0-1 0 0,0-1 1 0 0,0 1-1 0 0,0 0 1 0 0,1-1-1 0 0,-1 1 1 0 0,0 0 0 0 0,0-1-1 0 0,0 1 1 0 0,0 0-1 0 0,0-1 1 0 0,0 1-1 0 0,1 0 1 0 0,-1-1 0 0 0,0 1-1 0 0,0-1 1 0 0,0 1-1 0 0,0 0 1 0 0,-1-1-1 0 0,1 1 1 0 0,0 0-1 0 0,0-1 9 0 0,0 20 24 0 0,1 0 0 0 0,1 0-1 0 0,0-1 1 0 0,2 1-1 0 0,0-1 1 0 0,1 1 0 0 0,0-1-1 0 0,2-1 1 0 0,0 1 0 0 0,6 9-24 0 0,-10-21 42 0 0,0 1 1 0 0,0 0-1 0 0,0-1 1 0 0,1 0 0 0 0,0 0-1 0 0,0 0 1 0 0,1 0-1 0 0,0-1 1 0 0,0 0 0 0 0,0 0-1 0 0,0 0 1 0 0,1 0 0 0 0,0-1-1 0 0,0 0 1 0 0,0 0-1 0 0,0-1 1 0 0,1 1 0 0 0,0-2-1 0 0,-1 1 1 0 0,1-1-1 0 0,0 0 1 0 0,0 0 0 0 0,7 1-43 0 0,-8-3 96 0 0,0 0 1 0 0,0 0-1 0 0,0-1 0 0 0,0 0 1 0 0,-1 0-1 0 0,1 0 1 0 0,0 0-1 0 0,0-1 1 0 0,0 0-1 0 0,-1 0 1 0 0,1-1-1 0 0,-1 0 0 0 0,0 0 1 0 0,0 0-1 0 0,0 0 1 0 0,0-1-1 0 0,0 0 1 0 0,-1 0-1 0 0,0 0-96 0 0,7-8 87 0 0,-2 1-1 0 0,0-2 1 0 0,0 1-1 0 0,-1-1 0 0 0,-1-1 1 0 0,0 1-1 0 0,-1-1 1 0 0,0 0-1 0 0,-1-1 1 0 0,-1 1-1 0 0,0-1 1 0 0,-1 0-1 0 0,-1 0 1 0 0,0 0-1 0 0,-1 0 1 0 0,0-1-1 0 0,-2 1 1 0 0,0 0-1 0 0,-2-13-86 0 0,-21-26-937 0 0,8 63-5459 0 0,14 2-118 0 0,0-4-5363 0 0</inkml:trace>
  <inkml:trace contextRef="#ctx0" brushRef="#br0" timeOffset="1509.859">2541 351 15739 0 0,'0'0'1530'0'0,"0"0"-394"0"0,0 0-121 0 0,0 0 127 0 0,0 0 75 0 0,0 0-48 0 0,0 0-156 0 0,0 0-235 0 0,0 0-201 0 0,0 0-118 0 0,0 0-88 0 0,0 0-77 0 0,0 0-64 0 0,-7-2-20 0 0,3 0-180 0 0,-1 1-1 0 0,1 0 0 0 0,0 1 0 0 0,0-1 0 0 0,0 1 0 0 0,-1 0 0 0 0,1 0 0 0 0,0 0 0 0 0,0 1 0 0 0,-1-1 1 0 0,1 1-1 0 0,0 0 0 0 0,0 0 0 0 0,0 1 0 0 0,0-1 0 0 0,0 1 0 0 0,0 0 0 0 0,0 0 0 0 0,1 0 1 0 0,-1 0-1 0 0,1 1 0 0 0,-1-1 0 0 0,-1 3-29 0 0,-35 25 242 0 0,30-25-205 0 0,1 0 1 0 0,0 1-1 0 0,0 0 1 0 0,0 1-1 0 0,1 0 1 0 0,0 0-1 0 0,0 0 1 0 0,1 1-1 0 0,0 1 1 0 0,0-1-1 0 0,1 1 1 0 0,0 0-1 0 0,1 1 1 0 0,0-1-1 0 0,0 1 1 0 0,1 0 0 0 0,0 0-1 0 0,1 1 1 0 0,0-1-1 0 0,-1 8-37 0 0,3-11 3 0 0,1 0 0 0 0,-1 0 0 0 0,1 0 0 0 0,0-1-1 0 0,1 1 1 0 0,0 0 0 0 0,0 0 0 0 0,0 0 0 0 0,1-1 0 0 0,0 1 0 0 0,0-1-1 0 0,1 1 1 0 0,0-1 0 0 0,0 0 0 0 0,0 0 0 0 0,1 0 0 0 0,0-1 0 0 0,0 1 0 0 0,0-1-1 0 0,1 0 1 0 0,0 0 0 0 0,0 0 0 0 0,0-1 0 0 0,0 0 0 0 0,1 0 0 0 0,0 0-1 0 0,4 2-2 0 0,2-2 5 0 0,0 1-1 0 0,0-2 1 0 0,0 0-1 0 0,0 0 0 0 0,1-1 1 0 0,-1-1-1 0 0,1 0 0 0 0,-1 0 1 0 0,1-2-1 0 0,9 0-4 0 0,12 0-21 0 0,-26 1-92 0 0,0-1-1 0 0,0 0 1 0 0,-1 0 0 0 0,1-1-1 0 0,0 0 1 0 0,0-1 0 0 0,-1 1-1 0 0,1-2 1 0 0,-1 1 0 0 0,0-1-1 0 0,7-4 114 0 0,13-13-4390 0 0,-4-4-5778 0 0,-19 18-1485 0 0</inkml:trace>
  <inkml:trace contextRef="#ctx0" brushRef="#br0" timeOffset="1904.629">2707 679 4769 0 0,'0'0'2987'0'0,"0"0"-737"0"0,0 0-377 0 0,0 0-186 0 0,0 0-152 0 0,0 0-63 0 0,0 0-50 0 0,0 0-98 0 0,0 0-133 0 0,0 0-158 0 0,0 0-109 0 0,0 0-126 0 0,34 4-81 0 0,106 13-51 0 0,-70-22 200 0 0,-55 0-604 0 0,4 0-77 0 0,0-1 0 0 0,0-1 0 0 0,0 0 0 0 0,-1-2 0 0 0,0 0 0 0 0,0-1-1 0 0,-1-1 1 0 0,0-1 0 0 0,-1 0 0 0 0,-1-1 0 0 0,0 0 0 0 0,-1-2 0 0 0,0 1 0 0 0,1-4-185 0 0,-12 15 5 0 0,0 0 0 0 0,-1 0 0 0 0,1-1 1 0 0,-1 1-1 0 0,0-1 0 0 0,0 0 0 0 0,0 1 0 0 0,0-1 1 0 0,-1 0-1 0 0,0 0 0 0 0,1 0 0 0 0,-1 0 0 0 0,-1 0 1 0 0,1 0-1 0 0,-1-1 0 0 0,1 1 0 0 0,-1 0 0 0 0,0 0 1 0 0,-1 0-1 0 0,1-1 0 0 0,-1 1 0 0 0,0 0 0 0 0,0 0 1 0 0,0 0-1 0 0,0 0 0 0 0,-1 0 0 0 0,1 0 0 0 0,-1 1 1 0 0,0-1-1 0 0,0 0 0 0 0,-1 1 0 0 0,1 0 0 0 0,-1-1 0 0 0,0 1 1 0 0,0 0-1 0 0,0 0 0 0 0,0 1 0 0 0,0-1 0 0 0,-1 0 1 0 0,1 1-1 0 0,-1 0 0 0 0,1 0 0 0 0,-1 0 0 0 0,0 1 1 0 0,0-1-1 0 0,0 1 0 0 0,0 0 0 0 0,0 0 0 0 0,-1 0-5 0 0,-7-1-23 0 0,-1 2-1 0 0,1-1 1 0 0,0 2 0 0 0,-1 0-1 0 0,1 0 1 0 0,0 1-1 0 0,0 1 1 0 0,0 0-1 0 0,0 0 1 0 0,1 1-1 0 0,-1 1 1 0 0,1 0-1 0 0,0 0 1 0 0,0 1-1 0 0,1 1 1 0 0,0 0-1 0 0,0 0 1 0 0,-8 8 23 0 0,6-4-28 0 0,0-2 14 0 0,1 0 0 0 0,0 0-1 0 0,1 1 1 0 0,0 1-1 0 0,1 0 1 0 0,0 0 0 0 0,0 1-1 0 0,1 0 1 0 0,1 0 0 0 0,0 1-1 0 0,0 0 1 0 0,2 0-1 0 0,-1 0 1 0 0,2 1 0 0 0,0 0-1 0 0,-1 5 15 0 0,5-12 9 0 0,0 1-1 0 0,1-1 1 0 0,0 1 0 0 0,0-1-1 0 0,0 1 1 0 0,1-1-1 0 0,0 0 1 0 0,0 0-1 0 0,1 0 1 0 0,0 0-1 0 0,0 0 1 0 0,1-1-1 0 0,0 1 1 0 0,0-1 0 0 0,0 0-1 0 0,1 0 1 0 0,0 0-1 0 0,0-1 1 0 0,0 0-1 0 0,1 0 1 0 0,0 0-1 0 0,0 0 1 0 0,0-1 0 0 0,0 0-1 0 0,6 2-8 0 0,12 7 66 0 0,1-1 0 0 0,0-1 1 0 0,1-1-1 0 0,0-1 0 0 0,0-1 0 0 0,14 1-66 0 0,17 0-85 0 0,1-3 1 0 0,-1-2-1 0 0,54-3 85 0 0,-93-1-243 0 0,8-5-1262 0 0,-15 0-1992 0 0,-9 3 2253 0 0,6-2-8312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3009 0 0,'0'0'3755'0'0,"0"0"-1580"0"0,0 0-737 0 0,0 0-147 0 0,0 0 36 0 0,0 0 74 0 0,0 0-7 0 0,0 0-162 0 0,0 0-243 0 0,0 0-188 0 0,0 0-58 0 0,0 0 20 0 0,0 0 12 0 0,3 2-13 0 0,10 3-266 0 0,1-1 1 0 0,0 0-1 0 0,0-1 0 0 0,0-1 0 0 0,1 0 0 0 0,-1-1 0 0 0,1 0 0 0 0,-1-2 0 0 0,0 1 0 0 0,1-2 0 0 0,9-1-496 0 0,-10 1 183 0 0,143-21 799 0 0,-105 23-773 0 0,-52 0-224 0 0,0 0-1 0 0,0 0-26 0 0,0 0-18 0 0,0 0-27 0 0,0 0-26 0 0,0 0-30 0 0,0 0-32 0 0,0 0-58 0 0,0 0-68 0 0,-21 16-5417 0 0,0-10-1401 0 0,17-5 4112 0 0,-4 2-2647 0 0,1-2-349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8698 0 0,'0'0'3335'0'0,"0"0"-1306"0"0,0 0-526 0 0,0 0-48 0 0,0 0-27 0 0,0 0-150 0 0,0 0-228 0 0,0 0-259 0 0,0 0-261 0 0,0 0-204 0 0,0 0-84 0 0,0 0 9 0 0,-5 3 42 0 0,3-2-255 0 0,0 0-1 0 0,0 0 1 0 0,1 0-1 0 0,-1 0 1 0 0,1 0-1 0 0,-1 1 1 0 0,1-1 0 0 0,-1 1-1 0 0,1-1 1 0 0,0 1-1 0 0,0-1 1 0 0,-1 1 0 0 0,1 0-1 0 0,1 0 1 0 0,-1-1-1 0 0,0 1 1 0 0,0 0 0 0 0,1 0-1 0 0,-1 0 1 0 0,1 0-1 0 0,-1 0 1 0 0,1 0 0 0 0,0 0-1 0 0,0 0 1 0 0,0 0-1 0 0,0 0 1 0 0,0 1-38 0 0,0 10 98 0 0,0 0 0 0 0,0 0 1 0 0,2-1-1 0 0,-1 1 0 0 0,2-1 1 0 0,0 1-1 0 0,0-1 0 0 0,1 0 1 0 0,1 0-1 0 0,0-1 0 0 0,0 1 0 0 0,1-1 1 0 0,1 0-1 0 0,0-1 0 0 0,0 1 1 0 0,1-1-1 0 0,1 0-98 0 0,-5-8 63 0 0,-1 0 0 0 0,1 0 1 0 0,0-1-1 0 0,0 0 0 0 0,0 1 0 0 0,0-1 1 0 0,1-1-1 0 0,-1 1 0 0 0,0-1 0 0 0,0 1 1 0 0,1-1-1 0 0,-1-1 0 0 0,0 1 0 0 0,0 0 0 0 0,0-1 1 0 0,1 0-1 0 0,-1 0 0 0 0,0 0 0 0 0,0-1 1 0 0,0 1-1 0 0,0-1 0 0 0,-1 0 0 0 0,1 0 1 0 0,0 0-1 0 0,-1-1 0 0 0,1 1 0 0 0,-1-1 1 0 0,0 0-1 0 0,0 0 0 0 0,0 0 0 0 0,2-3-63 0 0,13-13 74 0 0,-1 0 0 0 0,-1-1-1 0 0,-1 0 1 0 0,-1-2-1 0 0,-1 1 1 0 0,0-2 0 0 0,-2 0-1 0 0,6-16-73 0 0,11-20 47 0 0,-22 71-146 0 0,-8 49 96 0 0,-50 342 117 0 0,12-132-50 0 0,35-250-63 0 0,3-11 1 0 0,1-1 0 0 0,-1 1-1 0 0,-1-1 1 0 0,0 0 0 0 0,0 0 0 0 0,-1 0-1 0 0,0 0 1 0 0,-1 0 0 0 0,0-1 0 0 0,0 0-1 0 0,-1 0 1 0 0,0 0 0 0 0,0-1 0 0 0,-4 3-2 0 0,9-8 4 0 0,-1-1 0 0 0,0 0 0 0 0,0 1 0 0 0,0-1 0 0 0,0 0 0 0 0,-1 0 0 0 0,1 0 0 0 0,0 0 0 0 0,0 0 0 0 0,-1 0 0 0 0,1-1 0 0 0,0 1 0 0 0,-1-1 0 0 0,1 0 0 0 0,-1 1 0 0 0,1-1 0 0 0,0 0 0 0 0,-1-1 0 0 0,1 1 0 0 0,-1 0 0 0 0,1-1 0 0 0,0 1 0 0 0,-1-1 1 0 0,1 0-1 0 0,0 0 0 0 0,0 0 0 0 0,-1 0 0 0 0,1 0 0 0 0,0 0 0 0 0,0 0 0 0 0,0-1 0 0 0,0 1 0 0 0,0-1 0 0 0,1 0 0 0 0,-1 1 0 0 0,0-1 0 0 0,1 0 0 0 0,-1 0 0 0 0,1 0 0 0 0,0 0 0 0 0,0 0 0 0 0,0 0 0 0 0,0-1 0 0 0,0 1 0 0 0,-1-2-4 0 0,-1-7 3 0 0,1 1 1 0 0,0-1-1 0 0,0 1 0 0 0,1-1 0 0 0,0 1 1 0 0,1-1-1 0 0,0 0 0 0 0,0 0 0 0 0,2 1 1 0 0,-1-1-1 0 0,1 1 0 0 0,1-1 0 0 0,0 1 1 0 0,0 0-1 0 0,1 0 0 0 0,3-7-3 0 0,3-2-157 0 0,1 1-1 0 0,0 0 0 0 0,1 0 1 0 0,1 1-1 0 0,1 1 0 0 0,0 0 1 0 0,1 1-1 0 0,8-6 158 0 0,12-3-4769 0 0,2 5-4501 0 0,-28 15-2968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1080 0 0,'0'0'4222'0'0,"0"0"-1268"0"0,0 0-517 0 0,0 0-251 0 0,0 0-188 0 0,0 0-189 0 0,0 0-219 0 0,0 0-248 0 0,0 0-284 0 0,0 0-235 0 0,0 0-144 0 0,0 0-41 0 0,0 0-25 0 0,0 8-8 0 0,0 29-26 0 0,1-35-504 0 0,0-1 0 0 0,0 1 0 0 0,0 0-1 0 0,0-1 1 0 0,0 0 0 0 0,0 1 0 0 0,0-1-1 0 0,1 0 1 0 0,-1 1 0 0 0,1-1 0 0 0,-1 0 0 0 0,1 0-1 0 0,-1 0 1 0 0,1 0 0 0 0,0 0 0 0 0,-1-1-1 0 0,1 1 1 0 0,0 0 0 0 0,-1-1 0 0 0,1 1-1 0 0,0-1 1 0 0,0 0 0 0 0,0 0 0 0 0,0 1 0 0 0,-1-1-1 0 0,1 0 1 0 0,0-1 0 0 0,1 1-75 0 0,1 1 183 0 0,159-5 1740 0 0,-79-5-842 0 0,-56 8-2924 0 0,1-2-4385 0 0,-29 3 1185 0 0,0-3-6536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339 559 5657 0 0,'0'0'1933'0'0,"0"0"-406"0"0,0 0-222 0 0,0 0 69 0 0,0 0 126 0 0,0 0 29 0 0,0 0-111 0 0,0 0-223 0 0,0 0-249 0 0,0 0-197 0 0,0 0-196 0 0,-8-2-103 0 0,8 1-460 0 0,-6-1 179 0 0,1 0-1 0 0,-1 0 0 0 0,1 1 0 0 0,-1-1 0 0 0,0 1 0 0 0,0 1 1 0 0,1-1-1 0 0,-1 1 0 0 0,0 0 0 0 0,0 0 0 0 0,0 0 0 0 0,0 1 1 0 0,1 0-1 0 0,-1 0 0 0 0,-3 2-168 0 0,-11 8 154 0 0,1 1 0 0 0,0 1 1 0 0,0 1-1 0 0,1 0 0 0 0,1 2 1 0 0,1 0-1 0 0,0 1 0 0 0,1 0 1 0 0,1 1-1 0 0,-10 16-154 0 0,18-24 21 0 0,1 0 1 0 0,0 1 0 0 0,1 0-1 0 0,0-1 1 0 0,0 1 0 0 0,1 1-1 0 0,1-1 1 0 0,0 0 0 0 0,0 1-1 0 0,1-1 1 0 0,1 1 0 0 0,0-1-1 0 0,1 11-21 0 0,1-16 21 0 0,1 0-1 0 0,-1 1 0 0 0,1-1 0 0 0,0 0 1 0 0,0 0-1 0 0,1-1 0 0 0,0 1 1 0 0,0-1-1 0 0,0 0 0 0 0,1 0 1 0 0,-1 0-1 0 0,1 0 0 0 0,0-1 0 0 0,1 0 1 0 0,-1 0-1 0 0,1 0 0 0 0,0-1 1 0 0,0 0-1 0 0,0 0 0 0 0,0 0 1 0 0,0-1-1 0 0,1 0 0 0 0,-1 0 0 0 0,1-1 1 0 0,-1 1-1 0 0,1-1 0 0 0,2-1-20 0 0,7 2 89 0 0,0-2 0 0 0,1 0 0 0 0,-1-1 0 0 0,0-1 0 0 0,0 0 0 0 0,1-1 0 0 0,-2-1 0 0 0,1-1 0 0 0,0 0 0 0 0,9-5-89 0 0,8-7 117 0 0,0-2 1 0 0,-1-2-1 0 0,-2-1 1 0 0,0-1-1 0 0,-1-1 1 0 0,-1-2-1 0 0,-2-1 0 0 0,0-1 1 0 0,-2-1-1 0 0,-1-1 1 0 0,-2-1-1 0 0,-1-1 1 0 0,-1 0-1 0 0,7-19-117 0 0,-18 33 12 0 0,0 0-1 0 0,-1 0 0 0 0,-1-1 1 0 0,-1 1-1 0 0,-1-2 0 0 0,0 1 1 0 0,-1 0-1 0 0,-1-1 0 0 0,-1 1 1 0 0,-1-1-1 0 0,-1 1 0 0 0,-3-20-11 0 0,3 28-16 0 0,-2 0-1 0 0,1 1 1 0 0,-1-1-1 0 0,-1 1 0 0 0,0-1 1 0 0,-1 1-1 0 0,1 0 1 0 0,-2 1-1 0 0,0-1 1 0 0,0 1-1 0 0,0 0 0 0 0,-1 1 1 0 0,-1 0-1 0 0,1 0 1 0 0,-1 0-1 0 0,-1 1 1 0 0,1 0-1 0 0,-1 1 0 0 0,0 0 1 0 0,-1 0-1 0 0,1 1 1 0 0,-1 0-1 0 0,0 0 1 0 0,-1 1-1 0 0,1 1 0 0 0,-1 0 1 0 0,1 0-1 0 0,-1 1 1 0 0,0 1-1 0 0,0-1 1 0 0,0 2-1 0 0,0 0 0 0 0,-7 0 17 0 0,8 4-11 0 0,-1 1 0 0 0,1 0 0 0 0,1 0 0 0 0,-1 1 0 0 0,1 1 0 0 0,0-1 0 0 0,0 1 0 0 0,1 1-1 0 0,0-1 1 0 0,0 1 0 0 0,1 1 0 0 0,0 0 0 0 0,1 0 0 0 0,0 0 0 0 0,0 1 0 0 0,1-1 0 0 0,0 1-1 0 0,0 1 1 0 0,1-1 0 0 0,1 1 0 0 0,0 0 11 0 0,-2 2 16 0 0,1 1 0 0 0,1-1 0 0 0,0 1 0 0 0,1 0 0 0 0,1 0 0 0 0,0 0 0 0 0,1 0 0 0 0,0 0 0 0 0,1 0 0 0 0,1 0 0 0 0,0 0 0 0 0,1 0 0 0 0,0 0 0 0 0,1-1 0 0 0,1 1 0 0 0,0-1 0 0 0,0 0 0 0 0,2-1 0 0 0,3 6-16 0 0,23 26 179 0 0,1-1 0 0 0,3-1 0 0 0,1-2 0 0 0,2-2 0 0 0,1-2 0 0 0,24 15-179 0 0,61 60 500 0 0,-91-73-395 0 0,-26-39-3139 0 0,-9-10-5772 0 0,0 8-494 0 0</inkml:trace>
  <inkml:trace contextRef="#ctx0" brushRef="#br0" timeOffset="570">1050 648 9690 0 0,'0'0'3010'0'0,"0"0"-1338"0"0,0 0-679 0 0,0 0-33 0 0,0 0 140 0 0,0 0 127 0 0,0 0-76 0 0,0 0-214 0 0,0 0-196 0 0,0 0-157 0 0,0 0-84 0 0,0 0-48 0 0,0 0-32 0 0,7 33-43 0 0,22 104-43 0 0,-13-45 387 0 0,-8 78 321 0 0,-1-159-166 0 0,-7-39 394 0 0,5-55-1110 0 0,3 2 1 0 0,4-1 0 0 0,3 1-1 0 0,14-38-160 0 0,-27 113 5 0 0,0-8 4 0 0,1 0-1 0 0,1 0 1 0 0,0 0-1 0 0,1 1 1 0 0,0-1-1 0 0,1 1 1 0 0,1 0-1 0 0,0 1 1 0 0,0 0-1 0 0,1 0 1 0 0,1 0-1 0 0,3-2-8 0 0,-11 13 3 0 0,1 0 0 0 0,-1 0 0 0 0,1 0 0 0 0,-1 0 0 0 0,1 0 0 0 0,-1 0 0 0 0,1 1 0 0 0,0-1-1 0 0,0 0 1 0 0,-1 1 0 0 0,1 0 0 0 0,0-1 0 0 0,0 1 0 0 0,0 0 0 0 0,-1 0 0 0 0,1 0 0 0 0,0 0 0 0 0,0 0 0 0 0,0 0 0 0 0,0 0 0 0 0,-1 1-1 0 0,1-1 1 0 0,0 1 0 0 0,0-1 0 0 0,-1 1 0 0 0,1 0 0 0 0,0 0 0 0 0,-1 0 0 0 0,1 0 0 0 0,-1 0 0 0 0,1 0 0 0 0,-1 0 0 0 0,1 0-1 0 0,-1 0 1 0 0,0 1 0 0 0,0-1 0 0 0,0 1 0 0 0,1-1 0 0 0,-1 1 0 0 0,-1-1 0 0 0,1 1 0 0 0,0 0-3 0 0,37 71 149 0 0,7 62-26 0 0,-67-163-7168 0 0,10 11-708 0 0,9 12-3601 0 0</inkml:trace>
  <inkml:trace contextRef="#ctx0" brushRef="#br0" timeOffset="1090.273">948 239 9082 0 0,'0'0'2402'0'0,"0"0"-407"0"0,0 0-335 0 0,0 0-106 0 0,0 0-76 0 0,0 0-87 0 0,0 0-185 0 0,0 0-209 0 0,0 0-200 0 0,0 0-187 0 0,0 0-120 0 0,0 0-80 0 0,-4-2-41 0 0,0 0-401 0 0,-6-6 656 0 0,30 5 459 0 0,328-16 1071 0 0,-319 19-2126 0 0,-35 0 976 0 0,-17-22-958 0 0,1-1 0 0 0,2 0 0 0 0,0-2-1 0 0,1 0 1 0 0,2-1 0 0 0,-1-4-46 0 0,5 0-349 0 0,13 29 69 0 0,0 1-171 0 0,0 0-223 0 0,0 0-255 0 0,15 0-3451 0 0,8 4-5442 0 0,-16 0-1902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 6793 0 0,'0'0'2324'0'0,"0"0"-484"0"0,0 0-285 0 0,0 0-17 0 0,0 0 19 0 0,0 0-72 0 0,0 0-180 0 0,0 0-231 0 0,0 0-239 0 0,0 0-135 0 0,0 0-84 0 0,3-3-48 0 0,15-9 1469 0 0,-25 40 143 0 0,-53 97-1865 0 0,50-107-298 0 0,1 1 1 0 0,1 1 0 0 0,1-1-1 0 0,0 1 1 0 0,2 0 0 0 0,0 0-1 0 0,2 1 1 0 0,0 0-1 0 0,0 17-17 0 0,3-36 9 0 0,0 0-1 0 0,1 0 1 0 0,-1 1 0 0 0,1-1-1 0 0,-1 0 1 0 0,1 0-1 0 0,0 0 1 0 0,0 0-1 0 0,0 0 1 0 0,0 0-1 0 0,0 0 1 0 0,0 0-1 0 0,1 0 1 0 0,-1 0-1 0 0,0-1 1 0 0,1 1-1 0 0,0-1 1 0 0,-1 1-1 0 0,1-1 1 0 0,0 1-1 0 0,0-1 1 0 0,0 0 0 0 0,0 0-1 0 0,0 0 1 0 0,0 0-1 0 0,0 0 1 0 0,0 0-1 0 0,0-1 1 0 0,0 1-1 0 0,0-1 1 0 0,1 0-1 0 0,-1 1-8 0 0,80 4 405 0 0,-69-5-345 0 0,70-16 267 0 0,-79 14-319 0 0,-4 1-19 0 0,0 1-14 0 0,0 0-38 0 0,0 0-25 0 0,0 0-73 0 0,-37-27-6852 0 0,28 20 3909 0 0,1 3-3679 0 0,1 0-3922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1176 0 0,'0'0'2876'0'0,"0"0"-673"0"0,0 0-210 0 0,0 0-13 0 0,0 0-17 0 0,0 0-112 0 0,0 0-202 0 0,0 0-280 0 0,0 0-301 0 0,0 0-187 0 0,0 0-110 0 0,0 0-53 0 0,0 0-29 0 0,2 0-50 0 0,60-27 3205 0 0,26-37-3158 0 0,-53 36-274 0 0,-14 14-273 0 0,-1-2-1 0 0,-1 0 0 0 0,-1-1 0 0 0,0-1 0 0 0,-1-1 0 0 0,-1-1 1 0 0,-1 0-1 0 0,-1 0 0 0 0,0-2 0 0 0,-2 0-138 0 0,-11 21 88 0 0,-1 1-4 0 0,0 0-21 0 0,0 0-26 0 0,0 0-13 0 0,0 0-28 0 0,0 0 5 0 0,15 81-110 0 0,33 27 84 0 0,-29-77-288 0 0,14 16-1654 0 0,1-25-3842 0 0,-26-18 279 0 0,0 0-5927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1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302 571 8066 0 0,'0'0'2396'0'0,"0"0"-367"0"0,0 0-220 0 0,0 0-83 0 0,0 0-142 0 0,0 0-195 0 0,0 0-228 0 0,0 0-244 0 0,0 0-196 0 0,0 0-142 0 0,0 0-114 0 0,0 0-70 0 0,0 0-46 0 0,-23 5-22 0 0,-75 18-20 0 0,93-21-264 0 0,0-1 0 0 0,0 0 0 0 0,0 1 0 0 0,0 0 0 0 0,1 0 0 0 0,-1 0 0 0 0,0 1 0 0 0,1 0 0 0 0,0 0-1 0 0,-1 0 1 0 0,1 0 0 0 0,0 1 0 0 0,1-1 0 0 0,-4 5-43 0 0,-8 7 144 0 0,6-6-108 0 0,0 0-1 0 0,1 0 0 0 0,0 1 1 0 0,0 0-1 0 0,1 0 1 0 0,1 1-1 0 0,-1 0 0 0 0,2 0 1 0 0,-1 0-1 0 0,2 1 0 0 0,0 0 1 0 0,0 0-1 0 0,1 0 1 0 0,0 1-1 0 0,1-1 0 0 0,1 1 1 0 0,0-1-1 0 0,0 1 0 0 0,1-1 1 0 0,1 1-1 0 0,1 7-35 0 0,0-15 17 0 0,1 1 0 0 0,-1-1 0 0 0,1 0-1 0 0,0 0 1 0 0,0 0 0 0 0,1-1 0 0 0,-1 1 0 0 0,1-1-1 0 0,0 0 1 0 0,1 0 0 0 0,-1 0 0 0 0,0 0 0 0 0,1-1-1 0 0,0 0 1 0 0,0 0 0 0 0,0 0 0 0 0,0 0 0 0 0,1-1-1 0 0,-1 0 1 0 0,0 0 0 0 0,1 0 0 0 0,0-1 0 0 0,-1 0-1 0 0,2 0-16 0 0,6 1 59 0 0,0 0 0 0 0,0-1 0 0 0,-1 0 0 0 0,1-1 0 0 0,0-1 0 0 0,0 0 0 0 0,-1-1 0 0 0,1 0-1 0 0,-1 0 1 0 0,7-4-59 0 0,9-6 29 0 0,-2-2-1 0 0,0 0 1 0 0,0-2 0 0 0,-1-1-1 0 0,-1-1 1 0 0,-1-1-1 0 0,-1-1 1 0 0,-1-1-1 0 0,0-1 1 0 0,-2-1 0 0 0,0 0-1 0 0,-2-2 1 0 0,-1 0-1 0 0,0 0 1 0 0,-2-2-1 0 0,-1 0 1 0 0,-2 0-1 0 0,0-1 1 0 0,-2-1 0 0 0,-1 0-1 0 0,-1 0 1 0 0,-1 0-1 0 0,-2-1 1 0 0,-1 0-1 0 0,-2 0 1 0 0,0 0-1 0 0,-2 1 1 0 0,-2-1 0 0 0,-4-23-29 0 0,4 37-62 0 0,-1 0 0 0 0,0 0 0 0 0,-1 0 0 0 0,-1 0 0 0 0,0 1 0 0 0,-1 0 1 0 0,-1 0-1 0 0,-1 1 0 0 0,0 0 0 0 0,-1-1 62 0 0,6 10-16 0 0,0-1-1 0 0,-1 1 1 0 0,1-1 0 0 0,-1 1 0 0 0,-1 1 0 0 0,1-1-1 0 0,-1 1 1 0 0,1 0 0 0 0,-1 0 0 0 0,-1 1-1 0 0,1-1 1 0 0,0 1 0 0 0,-1 1 0 0 0,0-1-1 0 0,1 1 1 0 0,-1 0 0 0 0,0 1 0 0 0,0 0 0 0 0,0 0-1 0 0,0 0 1 0 0,0 1 0 0 0,0 0 0 0 0,0 0-1 0 0,-4 1 17 0 0,2 3 1 0 0,-1 0-1 0 0,1 0 0 0 0,0 1 0 0 0,1 0 1 0 0,-1 0-1 0 0,1 1 0 0 0,0 0 1 0 0,0 1-1 0 0,1 0 0 0 0,0 0 0 0 0,0 1 1 0 0,1-1-1 0 0,0 1 0 0 0,0 1 1 0 0,1-1-1 0 0,0 1 0 0 0,0 0 0 0 0,1 0 1 0 0,-3 10-1 0 0,1-2 41 0 0,1 0-1 0 0,1 0 1 0 0,0 1 0 0 0,1-1 0 0 0,2 1 0 0 0,-1 0 0 0 0,2-1 0 0 0,0 1 0 0 0,1 0-1 0 0,1 0 1 0 0,1-1 0 0 0,0 1 0 0 0,2-1 0 0 0,-1 0 0 0 0,2 0 0 0 0,1 0 0 0 0,0-1-1 0 0,0 0 1 0 0,2-1 0 0 0,2 3-41 0 0,14 23 181 0 0,2-1 0 0 0,2-1 0 0 0,1-1 1 0 0,2-2-1 0 0,29 25-181 0 0,49 61 338 0 0,-110-122-400 0 0,0 0 0 0 0,0-1-1 0 0,0 1 1 0 0,-1 0 0 0 0,1-1-1 0 0,0 1 1 0 0,0 0 0 0 0,0-1-1 0 0,0 1 1 0 0,0 0 0 0 0,0-1-1 0 0,0 1 1 0 0,1-1 0 0 0,-1 1-1 0 0,0 0 1 0 0,0-1 0 0 0,0 1-1 0 0,0 0 1 0 0,0-1 0 0 0,0 1-1 0 0,1 0 1 0 0,-1-1 0 0 0,0 1-1 0 0,0 0 1 0 0,0 0 0 0 0,1-1-1 0 0,-1 1 1 0 0,0 0 0 0 0,1 0-1 0 0,-1-1 1 0 0,0 1 0 0 0,0 0-1 0 0,1 0 1 0 0,-1 0 0 0 0,0 0-1 0 0,1-1 1 0 0,-1 1 0 0 0,0 0-1 0 0,1 0 1 0 0,-1 0 0 0 0,1 0-1 0 0,-1 0 1 0 0,0 0 0 0 0,1 0-1 0 0,-1 0 1 0 0,0 0 0 0 0,1 0-1 0 0,-1 0 1 0 0,0 0 0 0 0,1 0-1 0 0,-1 0 1 0 0,1 0 0 0 0,-1 0-1 0 0,0 1 1 0 0,1-1 0 0 0,-1 0-1 0 0,0 0 1 0 0,0 0 0 0 0,1 1-1 0 0,-1-1 1 0 0,0 0-1 0 0,1 0 1 0 0,-1 1 0 0 0,0-1-1 0 0,0 0 1 0 0,1 0 0 0 0,-1 1 62 0 0,7-16-10755 0 0,-5 11-1117 0 0</inkml:trace>
  <inkml:trace contextRef="#ctx0" brushRef="#br0" timeOffset="824.183">857 590 4313 0 0,'0'0'3779'0'0,"0"0"-1401"0"0,0 0-481 0 0,0 0-25 0 0,0 0-40 0 0,0 0-161 0 0,0 0-272 0 0,0 0-352 0 0,0 0-324 0 0,0 0-224 0 0,0 0-120 0 0,0 0-54 0 0,0 0-25 0 0,0 0-32 0 0,0 24 987 0 0,-2-12-1177 0 0,0 0 1 0 0,1 0-1 0 0,1 0 0 0 0,0 0 1 0 0,1 0-1 0 0,0 0 0 0 0,1 0 1 0 0,0 0-1 0 0,1 0 0 0 0,0-1 1 0 0,1 1-1 0 0,0-1 0 0 0,1 0 1 0 0,0 0-1 0 0,1 0 0 0 0,0-1 0 0 0,1 0 1 0 0,1 2-79 0 0,-5-10 36 0 0,0 1 1 0 0,0 0 0 0 0,1-1-1 0 0,-1 0 1 0 0,0 1-1 0 0,1-1 1 0 0,0-1 0 0 0,-1 1-1 0 0,1 0 1 0 0,0-1-1 0 0,0 0 1 0 0,0 0 0 0 0,0 0-1 0 0,0 0 1 0 0,0-1-1 0 0,0 1 1 0 0,0-1 0 0 0,0 0-1 0 0,0-1 1 0 0,4 1-37 0 0,1-4 82 0 0,0 0 0 0 0,0 0 0 0 0,0-1 0 0 0,-1 0 0 0 0,1-1 0 0 0,-1 0 0 0 0,-1 0 0 0 0,1 0 0 0 0,-1-1 0 0 0,0 0 0 0 0,0-1 0 0 0,-1 1-1 0 0,4-7-81 0 0,2-1 78 0 0,-1-1-1 0 0,0 0 1 0 0,-1-1 0 0 0,0 0-1 0 0,-2 0 1 0 0,0-1-1 0 0,-1 0 1 0 0,2-8-78 0 0,-4 15 107 0 0,-6 31-233 0 0,0-3 183 0 0,27 411 93 0 0,-37-140-174 0 0,-2-130-2 0 0,13-153 34 0 0,-1 1 0 0 0,1 0 0 0 0,-1-1 0 0 0,0 1 1 0 0,-1 0-1 0 0,1-1 0 0 0,-1 1 0 0 0,0-1 0 0 0,-1 0 0 0 0,1 0 0 0 0,-1 0 0 0 0,0 0 0 0 0,0 0 0 0 0,0-1 0 0 0,-1 1 0 0 0,0-1 0 0 0,0 0 0 0 0,0 0 0 0 0,0 0 0 0 0,-1 0 0 0 0,1-1 0 0 0,-1 0 0 0 0,0 0 1 0 0,0 0-1 0 0,0-1 0 0 0,0 1 0 0 0,-3 0-8 0 0,5-5 4 0 0,-1 1 0 0 0,1-1 0 0 0,0 1 0 0 0,-1-1 0 0 0,1 0 0 0 0,0 0 0 0 0,0 0 0 0 0,1-1 0 0 0,-1 1 0 0 0,0-1 0 0 0,1 1 0 0 0,-1-1 0 0 0,1 0 0 0 0,0 0 0 0 0,0 0 0 0 0,0 0 0 0 0,0-1 0 0 0,1 1 0 0 0,-1 0 1 0 0,1-1-1 0 0,0 1 0 0 0,0-1 0 0 0,0 0 0 0 0,0 1 0 0 0,1-1 0 0 0,0 1 0 0 0,-1-1 0 0 0,1 0 0 0 0,1 1 0 0 0,-1-1 0 0 0,0 0 0 0 0,1-1-4 0 0,0-22 4 0 0,1 0-1 0 0,1 1 0 0 0,1-1 1 0 0,1 1-1 0 0,2 0 1 0 0,0 0-1 0 0,2 0 1 0 0,1 1-1 0 0,1 1 1 0 0,1 0-1 0 0,1 0 1 0 0,1 1-1 0 0,1 1 1 0 0,1 0-1 0 0,17-17-3 0 0,-25 30-7 0 0,0 0 1 0 0,1 1-1 0 0,0 0 0 0 0,0 0 1 0 0,1 1-1 0 0,0 0 0 0 0,0 1 1 0 0,0 0-1 0 0,1 1 0 0 0,7-3 7 0 0,12 15-1023 0 0,-29-7 338 0 0,0 0 479 0 0,-1-1-9438 0 0,0-2 225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67 713 0 0 0,'0'0'2099'0'0,"0"0"-359"0"0,0 0-6 0 0,0 0 140 0 0,0 0 60 0 0,0 0-101 0 0,0 0-175 0 0,0 0-243 0 0,0 0-233 0 0,0 0-127 0 0,0 0-121 0 0,0 0-72 0 0,0 0-75 0 0,-10-1-98 0 0,-27-6 1884 0 0,45 8-2400 0 0,0-1 0 0 0,0-1 0 0 0,1 1 0 0 0,-1-1 0 0 0,0-1 1 0 0,0 1-1 0 0,0-1 0 0 0,0-1 0 0 0,0 0 0 0 0,-1 0 0 0 0,1 0 0 0 0,-1-1 1 0 0,0 0-1 0 0,0 0 0 0 0,0-1 0 0 0,0 0 0 0 0,5-5-173 0 0,40-41 355 0 0,10-1-98 0 0,-61 51-256 0 0,-1 0-1 0 0,1 1 1 0 0,0-1 0 0 0,0 1-1 0 0,0-1 1 0 0,0 1 0 0 0,0-1-1 0 0,0 1 1 0 0,0-1 0 0 0,0 1-1 0 0,0 0 1 0 0,0 0 0 0 0,0-1-1 0 0,0 1 1 0 0,0 0 0 0 0,0 0-1 0 0,0 0 1 0 0,0 0-1 0 0,0 0 1 0 0,0 0 0 0 0,0 1-1 0 0,0-1 1 0 0,0 0 0 0 0,0 0-1 0 0,0 1 1 0 0,0-1 0 0 0,0 1-1 0 0,0-1 1 0 0,0 1 0 0 0,0-1-1 0 0,0 1 1 0 0,0-1-1 0 0,0 1 1 0 0,-1 0 0 0 0,1 0-1 0 0,0-1 1 0 0,0 1 0 0 0,-1 0-1 0 0,1 0 1 0 0,-1 0 0 0 0,1 0-1 0 0,-1 0 1 0 0,1 0 0 0 0,-1 0-1 0 0,1 1 0 0 0,22 46 167 0 0,-22-46-156 0 0,25 76 153 0 0,-3 2-1 0 0,-4 0 1 0 0,-3 5-164 0 0,-10-53 1 0 0,-1-1 1 0 0,-2 1 0 0 0,-1 0 0 0 0,-2 0 0 0 0,-1 0 0 0 0,-1 0-1 0 0,-2 0 1 0 0,-1-1 0 0 0,-1 1 0 0 0,-2-1 0 0 0,-1-1-1 0 0,-2 0 1 0 0,0 0 0 0 0,-5 5-2 0 0,8-16-40 0 0,-1-2 1 0 0,-1 1-1 0 0,-1-1 0 0 0,0-1 1 0 0,-1 0-1 0 0,0 0 1 0 0,-2-1-1 0 0,0-1 0 0 0,0 0 1 0 0,-1-1-1 0 0,-13 8 40 0 0,26-19-1 0 0,0 0-1 0 0,0-1 1 0 0,-1 0 0 0 0,1 1 0 0 0,0-1-1 0 0,-1 0 1 0 0,1 0 0 0 0,-1 0-1 0 0,1 0 1 0 0,-1-1 0 0 0,1 1 0 0 0,-1-1-1 0 0,0 1 1 0 0,1-1 0 0 0,-1 0-1 0 0,0 0 1 0 0,1 0 0 0 0,-1-1 0 0 0,0 1-1 0 0,1 0 1 0 0,-1-1 0 0 0,1 0-1 0 0,-1 0 1 0 0,1 1 0 0 0,-1-2 0 0 0,-1 0 1 0 0,0-7-2 0 0,1 0 0 0 0,0-1 0 0 0,0 1 0 0 0,1-1 0 0 0,1 0 0 0 0,-1 0 0 0 0,2 0 0 0 0,-1 0 0 0 0,1 0 1 0 0,1 0-1 0 0,0 0 0 0 0,0 1 0 0 0,1-1 0 0 0,0 0 0 0 0,1 0 0 0 0,3-7 2 0 0,71-148 136 0 0,-67 147-113 0 0,131-171-103 0 0,-131 177-691 0 0,10-15 240 0 0,-18 17-4506 0 0,-3 1-4672 0 0,-1 9-469 0 0</inkml:trace>
  <inkml:trace contextRef="#ctx0" brushRef="#br0" timeOffset="502.388">0 339 9994 0 0,'0'0'1867'0'0,"0"0"-464"0"0,0 0-204 0 0,0 0 36 0 0,0 0 84 0 0,0 0 36 0 0,0 0-153 0 0,0 0-226 0 0,0 0-208 0 0,0 0-111 0 0,0 0-85 0 0,0 0-95 0 0,0 0-84 0 0,30-20-74 0 0,91-63-74 0 0,-58 25 125 0 0,50-119 595 0 0,-110 208-737 0 0,25 110 532 0 0,-25-129-697 0 0,70 169 292 0 0,-37-139-2916 0 0,-20-33-1988 0 0,1-6-4013 0 0,-8-3-2488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13587 0 0,'0'0'1962'0'0,"0"0"-550"0"0,0 0-304 0 0,0 0-72 0 0,0 0-19 0 0,0 0-42 0 0,0 0-154 0 0,0 0-200 0 0,0 0-120 0 0,0 0-67 0 0,0 0 9 0 0,0 0-3 0 0,0 0-34 0 0,15 4-21 0 0,101 19 977 0 0,30-19-123 0 0,-88-27-1684 0 0,-58 0-4455 0 0,-3 16 775 0 0,1 2-3624 0 0,-1 1-2781 0 0</inkml:trace>
  <inkml:trace contextRef="#ctx0" brushRef="#br0" timeOffset="296.543">149 1 11186 0 0,'0'0'2750'0'0,"0"0"-1031"0"0,0 0-502 0 0,0 0-150 0 0,0 0-63 0 0,0 0-44 0 0,0 0-80 0 0,0 0-117 0 0,0 0-112 0 0,0 0-90 0 0,0 0-49 0 0,0 0-37 0 0,0 0-31 0 0,-3 29-34 0 0,-9 93-14 0 0,23 16 979 0 0,-9 111-2990 0 0,-2-248 578 0 0,0-1-520 0 0,0 0-972 0 0,0 0-3031 0 0,0 0-5807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189 588 3721 0 0,'0'0'3252'0'0,"0"0"-1216"0"0,0 0-487 0 0,0 0-6 0 0,0 0 118 0 0,0 0 39 0 0,0 0-88 0 0,0 0-225 0 0,0 0-262 0 0,0 0-213 0 0,0 0-159 0 0,0 0-113 0 0,-7-13-101 0 0,-21-38-88 0 0,28 50-429 0 0,-1 0 1 0 0,1 0-1 0 0,-1 1 1 0 0,0-1-1 0 0,1 0 1 0 0,-1 0-1 0 0,0 1 0 0 0,1-1 1 0 0,-1 0-1 0 0,0 1 1 0 0,0-1-1 0 0,1 0 1 0 0,-1 1-1 0 0,0-1 1 0 0,0 1-1 0 0,0-1 1 0 0,0 1-1 0 0,0 0 0 0 0,0 0 1 0 0,0-1-1 0 0,0 1 1 0 0,0 0-1 0 0,0 0 1 0 0,0 0-1 0 0,0 0 1 0 0,0 0-1 0 0,0 0 0 0 0,0 0 1 0 0,0 0-1 0 0,0 0 1 0 0,0 0-1 0 0,0 1 1 0 0,0-1-1 0 0,0 0 1 0 0,0 1-1 0 0,1-1 0 0 0,-1 1 1 0 0,0-1-1 0 0,0 1 1 0 0,0-1-1 0 0,0 1 1 0 0,1 0-1 0 0,-1-1 1 0 0,0 1-1 0 0,1 0 1 0 0,-1 0-1 0 0,0-1 0 0 0,1 1 1 0 0,-1 0-1 0 0,1 0 1 0 0,-1 1-23 0 0,-2 0 39 0 0,-7 8-8 0 0,0 1 1 0 0,0 0-1 0 0,1 0 1 0 0,0 1-1 0 0,1 0 0 0 0,0 0 1 0 0,1 1-1 0 0,1 0 0 0 0,0 1 1 0 0,1-1-1 0 0,0 1 0 0 0,1 0 1 0 0,0 0-1 0 0,1 1 0 0 0,1-1 1 0 0,0 1-1 0 0,1-1 0 0 0,1 12-31 0 0,0-23 16 0 0,1 0-1 0 0,-1 0 1 0 0,1 0-1 0 0,0 0 1 0 0,0 1-1 0 0,0-1 0 0 0,0-1 1 0 0,0 1-1 0 0,1 0 1 0 0,-1 0-1 0 0,1 0 1 0 0,0-1-1 0 0,0 1 1 0 0,0-1-1 0 0,0 1 1 0 0,0-1-1 0 0,0 0 0 0 0,1 0 1 0 0,-1 0-1 0 0,1 0 1 0 0,0 0-1 0 0,-1-1 1 0 0,1 1-1 0 0,0-1 1 0 0,0 1-1 0 0,0-1 1 0 0,0 0-1 0 0,0-1 0 0 0,0 1 1 0 0,0 0-1 0 0,2-1-15 0 0,2 2 47 0 0,1-2 1 0 0,0 1-1 0 0,0-1 0 0 0,-1 0 0 0 0,1 0 0 0 0,0-1 0 0 0,0 0 0 0 0,-1-1 0 0 0,1 0 0 0 0,-1 0 0 0 0,1 0 0 0 0,1-2-47 0 0,9-3 105 0 0,-1-2 0 0 0,-1 1-1 0 0,0-2 1 0 0,0 0 0 0 0,-1-1-1 0 0,0-1 1 0 0,-1 0 0 0 0,0-1-1 0 0,-1 0 1 0 0,-1-1-1 0 0,9-13-104 0 0,-11 12 51 0 0,8-7-9 0 0,-1-1-1 0 0,-1 0 1 0 0,-2-1 0 0 0,0-1 0 0 0,-2-1-1 0 0,0 0 1 0 0,-2 0 0 0 0,-1-1-1 0 0,-1 0 1 0 0,-1-1 0 0 0,2-23-42 0 0,-6 33-40 0 0,0-1 1 0 0,-2 1-1 0 0,0 0 1 0 0,-1 0 0 0 0,-1-1-1 0 0,-1 1 1 0 0,0 0-1 0 0,-2 0 1 0 0,0 0-1 0 0,0 0 1 0 0,-2 1-1 0 0,0 0 1 0 0,-1 0-1 0 0,-1 0 1 0 0,-1 1-1 0 0,0 0 1 0 0,-6-7 39 0 0,12 20-8 0 0,-1 0-1 0 0,0 0 1 0 0,1 0 0 0 0,-1 1 0 0 0,0 0-1 0 0,0-1 1 0 0,-1 1 0 0 0,1 1-1 0 0,0-1 1 0 0,-1 1 0 0 0,1-1-1 0 0,-1 1 1 0 0,1 0 0 0 0,-1 1 0 0 0,0-1-1 0 0,1 1 1 0 0,-1 0 0 0 0,0 0-1 0 0,1 1 1 0 0,-1-1 0 0 0,0 1 0 0 0,1 0-1 0 0,-1 0 1 0 0,1 1 0 0 0,-1-1-1 0 0,1 1 1 0 0,0 0 0 0 0,0 0-1 0 0,0 0 1 0 0,0 1 0 0 0,0 0 8 0 0,-5 2 3 0 0,0 1 1 0 0,1 0-1 0 0,0 1 0 0 0,0-1 1 0 0,1 2-1 0 0,0-1 0 0 0,0 1 1 0 0,1 0-1 0 0,0 1 1 0 0,0-1-1 0 0,1 1 0 0 0,0 0 1 0 0,-3 8-4 0 0,2 3 43 0 0,0 1 0 0 0,2-1 0 0 0,0 1 0 0 0,2-1 1 0 0,0 1-1 0 0,1 0 0 0 0,1 0 0 0 0,2 14-43 0 0,2-17 48 0 0,2 1-1 0 0,0-1 1 0 0,1-1 0 0 0,0 1-1 0 0,2-1 1 0 0,0 0 0 0 0,1-1-1 0 0,0 0 1 0 0,2-1 0 0 0,0 0-1 0 0,0-1 1 0 0,2 0-48 0 0,-10-8 24 0 0,31 39 193 0 0,2-2-1 0 0,2-1 1 0 0,1-2 0 0 0,2-2-1 0 0,35 23-216 0 0,-14-38 120 0 0,-62-23-148 0 0,-1 0-12 0 0,2-27-1140 0 0,-2 20 453 0 0,3-23-1830 0 0,1 10-4691 0 0,-2 12-4229 0 0</inkml:trace>
  <inkml:trace contextRef="#ctx0" brushRef="#br0" timeOffset="386.075">1096 434 15459 0 0,'0'0'2027'0'0,"0"0"-673"0"0,0 0-320 0 0,0 0 34 0 0,0 0 117 0 0,0 0 13 0 0,0 0-136 0 0,0 0-236 0 0,0 0-224 0 0,0 0-143 0 0,0 0-74 0 0,0 0-34 0 0,0 0-56 0 0,3 0-37 0 0,-2 1-239 0 0,0-1 0 0 0,-1 1 0 0 0,1-1 0 0 0,0 1 0 0 0,0-1 0 0 0,-1 1 0 0 0,1 0 0 0 0,0-1 0 0 0,-1 1 0 0 0,1 0 0 0 0,-1 0 0 0 0,1-1 0 0 0,-1 1 0 0 0,1 0 0 0 0,-1 0 0 0 0,0 0 0 0 0,1 0 0 0 0,-1 0 0 0 0,0 0 0 0 0,0-1 0 0 0,1 1 0 0 0,-1 0 0 0 0,0 0 0 0 0,0 0 0 0 0,0 0 1 0 0,0 0-1 0 0,0 0 0 0 0,-1 0 0 0 0,1 0 0 0 0,0 0 0 0 0,0 0 0 0 0,-1 0 0 0 0,1-1 0 0 0,0 1 0 0 0,-1 0 0 0 0,1 0 0 0 0,-1 0 0 0 0,1 0 0 0 0,-1-1 0 0 0,1 1 0 0 0,-1 0 0 0 0,0 0 0 0 0,1-1 0 0 0,-1 1 0 0 0,0-1 0 0 0,1 1 0 0 0,-1-1 0 0 0,0 1 0 0 0,0-1 0 0 0,0 1 0 0 0,0-1-19 0 0,-111 246 371 0 0,42-104-713 0 0,69-141 192 0 0,1-1-1 0 0,-1 1 1 0 0,1 0 0 0 0,0-1-1 0 0,-1 1 1 0 0,1-1-1 0 0,-1 1 1 0 0,0-1 0 0 0,1 1-1 0 0,-1-1 1 0 0,1 1-1 0 0,-1-1 1 0 0,0 0 0 0 0,1 1-1 0 0,-1-1 1 0 0,0 0-1 0 0,1 1 1 0 0,-1-1 0 0 0,0 0-1 0 0,0 0 1 0 0,1 0-1 0 0,-1 0 1 0 0,0 0 0 0 0,0 0-1 0 0,1 0 1 0 0,-1 0-1 0 0,0 0 1 0 0,0 0 0 0 0,1 0-1 0 0,-1 0 1 0 0,0 0-1 0 0,1-1 1 0 0,-1 1 0 0 0,0 0-1 0 0,1-1 1 0 0,-1 1-1 0 0,0 0 1 0 0,1-1 0 0 0,-1 1-1 0 0,0-1 1 0 0,1 1-1 0 0,-1-1 1 0 0,1 1 0 0 0,-1-1-1 0 0,1 1 1 0 0,-1-1-1 0 0,1 0 1 0 0,0 1 0 0 0,-1-1-1 0 0,1 0 1 0 0,0 1-1 0 0,-1-1 151 0 0,-21-33-9955 0 0,18 25 4662 0 0,-2 1-200 0 0</inkml:trace>
  <inkml:trace contextRef="#ctx0" brushRef="#br0" timeOffset="663.391">772 430 8026 0 0,'0'0'2862'0'0,"0"0"-651"0"0,0 0-420 0 0,0 0-144 0 0,0 0-83 0 0,0 0-141 0 0,0 0-237 0 0,0 0-310 0 0,0 0-289 0 0,0 0-203 0 0,0 0-115 0 0,0 0 38 0 0,0 0 58 0 0,3 4 79 0 0,189 170 4043 0 0,-70-71-3968 0 0,-35-37-583 0 0,-68-56-395 0 0,-10-8-3126 0 0,-9-2 1726 0 0,0 0-1190 0 0,0 0-3456 0 0,2 0-5210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7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783 0 0 0,'0'0'355'0'0,"0"0"650"0"0,0 0 302 0 0,0 0 108 0 0,0 0 7 0 0,0 0-81 0 0,0 0-80 0 0,-1-3-88 0 0,0-10-51 0 0,1 10 7 0 0,0 3-31 0 0,0 0-40 0 0,0 0-48 0 0,0 0-95 0 0,0 0-96 0 0,0 0-85 0 0,0 0-92 0 0,-8 20 1991 0 0,-5 91-1259 0 0,13 205 401 0 0,29-108-1306 0 0,-8-49 134 0 0,-4 90 90 0 0,16 25-379 0 0,-16-131-86 0 0,35 215 267 0 0,-40-235-135 0 0,-5 0 0 0 0,-10 112-360 0 0,1-61 102 0 0,10-52 50 0 0,-4-92-64 0 0,-2 1 0 0 0,0 0 0 0 0,-2 0 0 0 0,-2 0 1 0 0,-1-1-1 0 0,-1 2-88 0 0,0-13 25 0 0,1 0 1 0 0,1 1-1 0 0,1-1 1 0 0,0 0-1 0 0,2 1 1 0 0,0-1-1 0 0,1 1 1 0 0,2 3-26 0 0,6 23 159 0 0,-2 1 0 0 0,-2 0 0 0 0,-2 0 0 0 0,-2 36-159 0 0,-4-45 649 0 0,-3 81-471 0 0,5-118-188 0 0,3-2 238 0 0,40-10-205 0 0,98-15 137 0 0,71 16-47 0 0,-137 11-89 0 0,19 7-4 0 0,121-4 4 0 0,76-30 22 0 0,-78 14 59 0 0,-3 4-97 0 0,46 4-13 0 0,-44-22 35 0 0,144 17 44 0 0,-73-18-72 0 0,-110 20 55 0 0,638 10 171 0 0,-432-6-115 0 0,-239-5-105 0 0,41 0 33 0 0,10-3 62 0 0,-184 7-83 0 0,-7 4-25 0 0,0 0 2 0 0,0 0 16 0 0,0 0-11 0 0,0 0 11 0 0,0 0 7 0 0,0 0-7 0 0,0 0 3 0 0,0 0-13 0 0,0 0 16 0 0,0 0-2 0 0,0 0-20 0 0,0 0 14 0 0,0 0-19 0 0,-23-3-896 0 0,15-1 426 0 0,0 0-1954 0 0,4 3-6523 0 0,3 1-3483 0 0</inkml:trace>
  <inkml:trace contextRef="#ctx0" brushRef="#br0" timeOffset="465.87">6655 3708 6841 0 0,'0'0'2725'0'0,"0"0"-1207"0"0,0 0-306 0 0,0 0 114 0 0,0 0 174 0 0,0 0 79 0 0,0 0-59 0 0,0 0-93 0 0,0 0-129 0 0,0 0-178 0 0,0 0-137 0 0,0 0-151 0 0,0 0-114 0 0,5 1-56 0 0,14 4-40 0 0,-19-4-546 0 0,1 0 0 0 0,-1-1 1 0 0,0 1-1 0 0,1 0 0 0 0,-1 0 0 0 0,0 0 1 0 0,0 0-1 0 0,0 0 0 0 0,0 0 0 0 0,0 0 1 0 0,0 0-1 0 0,0 0 0 0 0,0-1 0 0 0,0 1 1 0 0,0 0-1 0 0,0 0 0 0 0,0 0 0 0 0,-1 0 1 0 0,1 0-1 0 0,0 0 0 0 0,-1-1 0 0 0,1 1 1 0 0,-1 0-1 0 0,1 0 0 0 0,-1 0 0 0 0,1-1 0 0 0,-1 1 1 0 0,0 0-1 0 0,1-1 0 0 0,-1 1 0 0 0,0-1 1 0 0,1 1-1 0 0,-1 0 0 0 0,0-1 0 0 0,0 1-76 0 0,-395 433 1369 0 0,284-310-1419 0 0,104-178-6124 0 0,16-3-909 0 0,-3 30-855 0 0,-3 11-737 0 0</inkml:trace>
  <inkml:trace contextRef="#ctx0" brushRef="#br0" timeOffset="748.72">6189 3634 10266 0 0,'0'0'2765'0'0,"0"0"-415"0"0,0 0-558 0 0,0 0-262 0 0,0 0-27 0 0,0 0-11 0 0,0 0-114 0 0,0 0-229 0 0,0 0-263 0 0,0 0-261 0 0,0 0-167 0 0,0 0-52 0 0,-1 3-26 0 0,2 6-228 0 0,1 1 0 0 0,0-1 0 0 0,0 0 0 0 0,1 1 0 0 0,0-1 0 0 0,0 0-1 0 0,1-1 1 0 0,0 1 0 0 0,1-1 0 0 0,0 0 0 0 0,2 2-152 0 0,4 10 253 0 0,155 208 1303 0 0,-146-200-1422 0 0,-6-6-95 0 0,1-1 0 0 0,1-1 0 0 0,1-1 0 0 0,0 0 0 0 0,2-1 0 0 0,0 0-39 0 0,-1-7-232 0 0,-11-29-7979 0 0,-7 10 968 0 0,0 0-5202 0 0</inkml:trace>
  <inkml:trace contextRef="#ctx0" brushRef="#br0" timeOffset="1965.767">47 1 11098 0 0,'0'0'1635'0'0,"0"0"-316"0"0,0 0-201 0 0,0 0 67 0 0,0 0 90 0 0,0 0-5 0 0,0 0-167 0 0,0 0-232 0 0,0 0-208 0 0,0 0-171 0 0,0 0-138 0 0,-6 5-84 0 0,-16 17-47 0 0,9 43 711 0 0,8 181 217 0 0,4-241-1144 0 0,1-1-1 0 0,0 1 1 0 0,0-1 0 0 0,1 0-1 0 0,0 1 1 0 0,-1-1-1 0 0,1 0 1 0 0,1 1-1 0 0,-1-1 1 0 0,0 0-1 0 0,1 0 1 0 0,0 0 0 0 0,0 0-1 0 0,0 0 1 0 0,1-1-1 0 0,-1 1 1 0 0,1-1-1 0 0,0 1 1 0 0,0-1-1 0 0,0 0 1 0 0,0 0-1 0 0,1 0 1 0 0,0 0-7 0 0,-1-3 39 0 0,-1-1-1 0 0,1 1 1 0 0,0-1-1 0 0,0 1 1 0 0,0-1 0 0 0,-1 0-1 0 0,1 0 1 0 0,0 0 0 0 0,-1-1-1 0 0,1 1 1 0 0,-1-1-1 0 0,0 1 1 0 0,1-1 0 0 0,-1 0-1 0 0,0 0 1 0 0,0 0-1 0 0,0 0 1 0 0,0 0 0 0 0,0 0-1 0 0,-1 0 1 0 0,1-1-1 0 0,-1 1 1 0 0,1-1 0 0 0,-1 1-1 0 0,0-1 1 0 0,0 0 0 0 0,0 1-1 0 0,0-1 1 0 0,0-1-39 0 0,8-13 98 0 0,13-19-17 0 0,-1-2 0 0 0,-2 0 1 0 0,-2-2-1 0 0,-2 0 0 0 0,5-21-81 0 0,6-23 47 0 0,-20 156 209 0 0,-2-6-215 0 0,3-1 1 0 0,3 0-1 0 0,3-1 0 0 0,9 23-41 0 0,-2-7-16 0 0,-4 1 0 0 0,-3 1 0 0 0,-4 0 0 0 0,-4 0 0 0 0,-3 20 16 0 0,-1-75 6 0 0,-2 1-1 0 0,0 0 1 0 0,-2 0-1 0 0,-1-1 1 0 0,-2 0-1 0 0,0 0 1 0 0,-2 0-1 0 0,-1-1 0 0 0,-1 0 1 0 0,-1 0-1 0 0,-1-1 1 0 0,-1-1-1 0 0,-6 7-5 0 0,16-26 4 0 0,0 0 0 0 0,-1 0 0 0 0,1 0 0 0 0,-1 0 0 0 0,0-1 0 0 0,0 1 0 0 0,-1-1 0 0 0,1 0 0 0 0,-1 0 0 0 0,0-1 0 0 0,0 1 0 0 0,-1-1 0 0 0,1 0 0 0 0,0-1 0 0 0,-1 1 0 0 0,0-1 0 0 0,0 0 0 0 0,1 0 0 0 0,-1-1 0 0 0,0 0 0 0 0,0 0 0 0 0,-1 0 0 0 0,1-1 0 0 0,0 0 0 0 0,0 0 0 0 0,0 0 0 0 0,-5-2-4 0 0,6-3 4 0 0,0-1 1 0 0,0 0-1 0 0,1 0 0 0 0,0-1 0 0 0,0 1 0 0 0,0-1 0 0 0,1 0 1 0 0,0 0-1 0 0,0 0 0 0 0,1 0 0 0 0,0-1 0 0 0,0 1 0 0 0,1-1 1 0 0,0 1-1 0 0,0-1 0 0 0,1-6-4 0 0,-3-36-51 0 0,3 0-1 0 0,2 0 1 0 0,3 0-1 0 0,1 0 1 0 0,3 1 0 0 0,2 0-1 0 0,1 1 1 0 0,3 0 0 0 0,2 1-1 0 0,23-44 52 0 0,5 16-2150 0 0,-27 48-3764 0 0,-11 15-6061 0 0</inkml:trace>
  <inkml:trace contextRef="#ctx0" brushRef="#br0" timeOffset="8773.385">2131 2744 2008 0 0,'0'0'2016'0'0,"0"0"-89"0"0,0 0-102 0 0,0 0-59 0 0,0 0-35 0 0,0 0-71 0 0,0 0-169 0 0,0 0-252 0 0,0 0-298 0 0,0 0-280 0 0,0 0-209 0 0,-1-2-140 0 0,1 1-275 0 0,-1 1 1 0 0,1-1-1 0 0,0 1 0 0 0,0-1 0 0 0,0 1 0 0 0,0-1 1 0 0,0 1-1 0 0,0-1 0 0 0,-1 0 0 0 0,1 1 0 0 0,0-1 0 0 0,1 1 1 0 0,-1-1-1 0 0,0 1 0 0 0,0-1 0 0 0,0 1 0 0 0,0-1 1 0 0,0 1-1 0 0,0-1 0 0 0,1 1 0 0 0,-1-1 0 0 0,0 1 1 0 0,1-1-1 0 0,-1 1 0 0 0,0-1 0 0 0,1 1 0 0 0,-1-1 0 0 0,0 1 1 0 0,1 0-1 0 0,-1-1 0 0 0,1 1 0 0 0,-1 0 0 0 0,0-1 1 0 0,1 1-1 0 0,-1 0 0 0 0,1 0 0 0 0,-1-1 0 0 0,1 1 1 0 0,-1 0-1 0 0,1 0 0 0 0,-1 0 0 0 0,1 0 0 0 0,0 0 0 0 0,-1 0 1 0 0,1 0-1 0 0,-1 0 0 0 0,1 0 0 0 0,-1 0 0 0 0,1 0 1 0 0,-1 0-1 0 0,1 0 0 0 0,-1 0 0 0 0,1 0 0 0 0,-1 0 1 0 0,1 1-1 0 0,-1-1 0 0 0,1 0 0 0 0,-1 0 0 0 0,1 1 0 0 0,-1-1 1 0 0,1 0-1 0 0,-1 1 0 0 0,1-1 0 0 0,-1 0 0 0 0,0 1 1 0 0,1-1-38 0 0,12 1 308 0 0,172-12 3020 0 0,125 6-2173 0 0,-159 2-314 0 0,-48-9-265 0 0,-20 4-374 0 0,39-14 56 0 0,-14 3-128 0 0,-26-1-23 0 0,-23-7 33 0 0,31-20 153 0 0,-18-3-94 0 0,1 0-49 0 0,1-8 4 0 0,2-26 216 0 0,13 11-287 0 0,-20 11 96 0 0,16-39 414 0 0,13-21-522 0 0,-16 30 26 0 0,-23 29-31 0 0,-31 30-45 0 0,32-22 38 0 0,26-37 30 0 0,-32 18 4 0 0,29-53 39 0 0,-33 55-93 0 0,95-61-18 0 0,10 34-10 0 0,-58 52 76 0 0,25 6-143 0 0,-63 29 85 0 0,81-20-10 0 0,1 2-13 0 0,37 22 1 0 0,-135 8-8 0 0,65-8 25 0 0,-17-3 12 0 0,94 7 68 0 0,-184 4-103 0 0,-1 0-11 0 0,1 0 23 0 0,0 0-5 0 0,-1 0-11 0 0,0 0 11 0 0,0 0 14 0 0,0 0 2 0 0,0 0-3 0 0,0 0-6 0 0,0 0 10 0 0,0 0-8 0 0,0 0-6 0 0,0 0 4 0 0,0 0 1 0 0,0 0 2 0 0,0 0 9 0 0,0 0-6 0 0,0 0 6 0 0,0 0-10 0 0,0 0-3 0 0,0 0 11 0 0,-13 11-2624 0 0,-5 18-1791 0 0,3-13-5489 0 0,8-11-2401 0 0</inkml:trace>
  <inkml:trace contextRef="#ctx0" brushRef="#br0" timeOffset="11203.91">3434 1504 0 0 0,'0'0'649'0'0,"0"0"542"0"0,0 0 390 0 0,0 0 248 0 0,0 0 91 0 0,0 0-100 0 0,0 0-138 0 0,0 0-194 0 0,0 0-200 0 0,-4-6-164 0 0,-10-14-126 0 0,11 15-70 0 0,3 5-61 0 0,0 0-89 0 0,0 0-120 0 0,0 0-114 0 0,0 0-110 0 0,0 0-95 0 0,0 0-50 0 0,0 0-33 0 0,0 0-28 0 0,0 0-13 0 0,0 0-11 0 0,0 0 1 0 0,0 0-5 0 0,0 0-9 0 0,0 0-12 0 0,30 27 1552 0 0,51 39-508 0 0,10 26-404 0 0,-39-31-494 0 0,44 63 126 0 0,-21-16-141 0 0,-40-81-232 0 0,-2 8-20 0 0,-2 10 125 0 0,-31-45-213 0 0,0 0 0 0 0,0-1 0 0 0,0 1 0 0 0,0 0-1 0 0,0 0 1 0 0,1 0 0 0 0,-1 0 0 0 0,0 0 0 0 0,0 0 0 0 0,0 0-1 0 0,0 0 1 0 0,0 0 0 0 0,1 0 0 0 0,-1 0 0 0 0,0 0 0 0 0,0 0 0 0 0,0 0-1 0 0,0 0 1 0 0,1 0 30 0 0,-7-22-1299 0 0,-7 1-488 0 0,1 1-1744 0 0,5 8-2615 0 0,3 4-5396 0 0</inkml:trace>
  <inkml:trace contextRef="#ctx0" brushRef="#br0" timeOffset="13069.136">3430 1388 0 0 0,'0'0'220'0'0,"0"0"351"0"0,0 0 162 0 0,0 0 98 0 0,0 0 25 0 0,0 0-26 0 0,0 0-35 0 0,0 0 9 0 0,0 0 24 0 0,-2 1-20 0 0,-10 6 690 0 0,12-7-827 0 0,0 0-5 0 0,0 0-8 0 0,0 0-9 0 0,0 0 5 0 0,0 0 19 0 0,0 0-7 0 0,0 0-39 0 0,0 0-43 0 0,0 0-67 0 0,0 0-49 0 0,0 0-32 0 0,0 0-41 0 0,0 0-31 0 0,0 0-16 0 0,0 0-25 0 0,0 0-19 0 0,0 0-10 0 0,14-8 1865 0 0,36-34-523 0 0,83-59-168 0 0,-19 25-833 0 0,-68 48-335 0 0,2-11 266 0 0,-23 16-220 0 0,-4-3-231 0 0,35-40 178 0 0,-41 36-151 0 0,-15 29-133 0 0,18-79 594 0 0,-18 80-599 0 0,0 0-7 0 0,0 0 18 0 0,0 0 30 0 0,0 0-30 0 0,0 0-16 0 0,0 0 1 0 0,0 0-34 0 0,0 0 29 0 0,0 0-3 0 0,51 46 835 0 0,85 120 210 0 0,38-5-469 0 0,-96-79-362 0 0,-50-29-55 0 0,2-11-105 0 0,-13-22-2125 0 0,-24-20-10141 0 0,5 0 42 0 0</inkml:trace>
  <inkml:trace contextRef="#ctx0" brushRef="#br0" timeOffset="14315.775">3931 1773 1920 0 0,'0'0'1113'0'0,"0"0"-92"0"0,0 0 171 0 0,0 0 293 0 0,0 0 219 0 0,0 0 19 0 0,0 0-134 0 0,0 0-164 0 0,0 0-209 0 0,0 0-178 0 0,0 0-119 0 0,0 0-99 0 0,0 0-36 0 0,4 2 31 0 0,13 3 9 0 0,-13-4-8 0 0,-4-1-46 0 0,0 0-75 0 0,0 0-57 0 0,0 0-51 0 0,0 0-40 0 0,0 0-27 0 0,0 0-24 0 0,0 0-21 0 0,0 0-11 0 0,0 0-12 0 0,0 0-24 0 0,0 0-21 0 0,-11-15 563 0 0,-1 2-885 0 0,1-1 0 0 0,0-1 0 0 0,1 0 1 0 0,1 0-1 0 0,1-1 0 0 0,0 0 0 0 0,1-1 1 0 0,1 1-1 0 0,0-1 0 0 0,1-1 0 0 0,1 1 1 0 0,1-1-1 0 0,0 1 0 0 0,1-7-85 0 0,-5-14 51 0 0,-1-76-16 0 0,8 113-43 0 0,12 5-248 0 0,79 66 325 0 0,4 29-62 0 0,-95-99-2 0 0,0 0-1 0 0,0-1 1 0 0,0 1 0 0 0,0 0 0 0 0,0 0 0 0 0,0-1 0 0 0,0 1 0 0 0,0 0 0 0 0,0 0 0 0 0,0-1 0 0 0,0 1 0 0 0,1 0 0 0 0,-1 0 0 0 0,0-1 0 0 0,0 1 0 0 0,0 0 0 0 0,0 0 0 0 0,0 0 0 0 0,1-1 0 0 0,-1 1 0 0 0,0 0 0 0 0,0 0 0 0 0,0 0 0 0 0,1 0 0 0 0,-1-1 0 0 0,0 1 0 0 0,0 0 0 0 0,1 0 0 0 0,-1 0 0 0 0,0 0 0 0 0,0 0 0 0 0,1 0 0 0 0,-1 0 0 0 0,0 0 0 0 0,0 0 0 0 0,1 0 0 0 0,-1 0 0 0 0,0 0 0 0 0,1 0 0 0 0,-1 0 0 0 0,0 0 0 0 0,0 0 0 0 0,1 0 0 0 0,-1 0 0 0 0,0 0 0 0 0,0 0 0 0 0,1 0-5 0 0,-9-40-16 0 0,5 28 40 0 0,-4-30-22 0 0,1 0-1 0 0,3 0 0 0 0,1 0 1 0 0,3-40-2 0 0,0 79 13 0 0,-1 3-16 0 0,0 1 0 0 0,1-1 0 0 0,0 0 0 0 0,-1 1 0 0 0,1-1 0 0 0,-1 0 0 0 0,1 1 0 0 0,-1-1 0 0 0,1 0 0 0 0,-1 0 0 0 0,1 0 0 0 0,0 0 0 0 0,-1 0 0 0 0,1 0 0 0 0,-1 0 0 0 0,1 0 0 0 0,0 0 0 0 0,-1 0 0 0 0,1 0 0 0 0,-1 0 0 0 0,1 0 0 0 0,0 0-1 0 0,-1 0 1 0 0,1-1 0 0 0,-1 1 0 0 0,1 0 0 0 0,-1 0 0 0 0,1-1 0 0 0,-1 1 0 0 0,1 0 0 0 0,-1-1 0 0 0,1 1 0 0 0,-1-1 0 0 0,1 1 0 0 0,-1-1 0 0 0,0 1 0 0 0,1-1 0 0 0,-1 1 0 0 0,0-1 0 0 0,1 1 0 0 0,-1-1 0 0 0,0 1 0 0 0,0-1 0 0 0,1 1 0 0 0,-1-1 0 0 0,0 1 0 0 0,0-1 0 0 0,0 0 0 0 0,0 1 0 0 0,0-1-1 0 0,0 1 1 0 0,0-1 0 0 0,0 0 0 0 0,0 1 0 0 0,0-1 0 0 0,0 1 0 0 0,0-1 0 0 0,0 0 0 0 0,-1 0 3 0 0,96 128 107 0 0,-17-62-35 0 0,-40-49-23 0 0,-29-5-2995 0 0,-8 1-5632 0 0,-1-8-3399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394 420 1080 0 0,'0'0'1507'0'0,"0"0"-217"0"0,0 0-186 0 0,0 0 4 0 0,0 0 126 0 0,0 0 140 0 0,0 0 60 0 0,0 0-104 0 0,0 0-168 0 0,0 0-165 0 0,0 0-118 0 0,2-5-12 0 0,2-15 0 0 0,9-28 6616 0 0,-13 48-6871 0 0,0 11 2200 0 0,1 46-2558 0 0,4 248 501 0 0,-47-5-493 0 0,36-207-231 0 0,6-93-32 0 0,0 0 2 0 0,0 0-8 0 0,0 0 18 0 0,0 0 4 0 0,0 0-9 0 0,0 0-12 0 0,0 0-14 0 0,0 0-19 0 0,1-16-600 0 0,14-32-1892 0 0,-8 18-3220 0 0,-6 20 246 0 0,0-1-6303 0 0</inkml:trace>
  <inkml:trace contextRef="#ctx0" brushRef="#br0" timeOffset="393.948">1 266 3793 0 0,'0'0'2192'0'0,"0"0"-170"0"0,0 0-82 0 0,0 0 9 0 0,0 0 41 0 0,0 0-91 0 0,0 0-267 0 0,0 0-306 0 0,0 0-313 0 0,0 0-273 0 0,0 0-184 0 0,0 0-142 0 0,0 0-102 0 0,19-4 1295 0 0,213 6 2243 0 0,1 0-3066 0 0,-50 18-644 0 0,-169-16-300 0 0,7 1-1462 0 0,-4-3-4195 0 0,-10-2-983 0 0,-3 0-5128 0 0</inkml:trace>
  <inkml:trace contextRef="#ctx0" brushRef="#br0" timeOffset="1437.245">1107 666 904 0 0,'0'0'1586'0'0,"0"0"174"0"0,0 0 209 0 0,0 0 67 0 0,0 0-55 0 0,0 0-141 0 0,0 0-222 0 0,0 0-263 0 0,0 0-253 0 0,0 0-213 0 0,0 0-157 0 0,0 0-60 0 0,0 0-5 0 0,-4-6 10 0 0,-12-20-1 0 0,14 24-542 0 0,0 0 0 0 0,-1 1 0 0 0,1-1 0 0 0,0 1 0 0 0,-1-1 0 0 0,1 1 0 0 0,-1 0 0 0 0,1 0 0 0 0,-1 0 0 0 0,0 1 0 0 0,1-1 0 0 0,-1 0 0 0 0,0 1 0 0 0,1 0-1 0 0,-1 0 1 0 0,0 0 0 0 0,0 0 0 0 0,1 0 0 0 0,-1 0 0 0 0,0 1 0 0 0,1-1 0 0 0,-4 2-134 0 0,5-2 21 0 0,-10 3 73 0 0,0 1 1 0 0,1 1-1 0 0,-1 0 1 0 0,1 0 0 0 0,0 1-1 0 0,0 0 1 0 0,0 1-1 0 0,1 0 1 0 0,0 1 0 0 0,-4 5-95 0 0,-5 1 67 0 0,9-8-46 0 0,0 0 1 0 0,1 0-1 0 0,0 1 0 0 0,0 0 0 0 0,0 1 0 0 0,1 0 1 0 0,0 0-1 0 0,0 0 0 0 0,1 1 0 0 0,0 0 0 0 0,1 0 1 0 0,0 1-1 0 0,0-1 0 0 0,1 1 0 0 0,0 0 1 0 0,1 0-1 0 0,0 0 0 0 0,0 1 0 0 0,1-1 0 0 0,1 5-21 0 0,2-13 14 0 0,0 1 1 0 0,0-1-1 0 0,0 0 0 0 0,1 1 0 0 0,-1-1 0 0 0,1 0 0 0 0,-1 0 1 0 0,1 0-1 0 0,0 0 0 0 0,0 0 0 0 0,0-1 0 0 0,0 1 0 0 0,0-1 1 0 0,0 1-1 0 0,1-1 0 0 0,-1 0 0 0 0,1 1 0 0 0,-1-1 0 0 0,0-1 0 0 0,1 1 1 0 0,-1 0-1 0 0,1-1 0 0 0,0 1 0 0 0,-1-1 0 0 0,1 1 0 0 0,0-1 1 0 0,-1 0-1 0 0,1 0 0 0 0,-1-1 0 0 0,1 1 0 0 0,0 0 0 0 0,-1-1 1 0 0,1 0-1 0 0,1 0-14 0 0,6 1 85 0 0,8-4 19 0 0,0 0 0 0 0,0-1 0 0 0,-1 0 0 0 0,0-1 0 0 0,0-1-1 0 0,-1-1 1 0 0,0-1 0 0 0,0 0 0 0 0,-1-1 0 0 0,0 0 0 0 0,9-10-104 0 0,-23 20 3 0 0,30-22 42 0 0,104-89 98 0 0,-117 95-114 0 0,-18 15-58 0 0,0 1-5 0 0,0 13-139 0 0,1 128 129 0 0,1-138 46 0 0,1 1 1 0 0,0-1-1 0 0,-1 1 1 0 0,1-1-1 0 0,0 0 1 0 0,0 0-1 0 0,1 0 1 0 0,-1 0-1 0 0,1 0 1 0 0,-1-1-1 0 0,1 0 1 0 0,0 0-1 0 0,0 0 1 0 0,0 0-1 0 0,0 0 1 0 0,0-1-1 0 0,0 0 1 0 0,1 0-1 0 0,-1 0 1 0 0,0 0-1 0 0,1-1 1 0 0,-1 0-1 0 0,1 0 1 0 0,-1 0-1 0 0,0 0 1 0 0,1 0-1 0 0,-1-1 1 0 0,0 0-1 0 0,1 0 0 0 0,-1 0 1 0 0,0-1-1 0 0,0 1 1 0 0,0-1-1 0 0,0 0 1 0 0,0 0-1 0 0,2-2-2 0 0,15-8 30 0 0,-1 0 0 0 0,0-1 0 0 0,-1-1 0 0 0,-1-1 0 0 0,0 0 0 0 0,-1-1 0 0 0,-1-1 0 0 0,0-1 0 0 0,-1 0 0 0 0,-1-1 0 0 0,-1-1 0 0 0,-1 0 0 0 0,0-1 0 0 0,-2 0 0 0 0,0 0 0 0 0,-2-1 0 0 0,3-13-30 0 0,9-17 13 0 0,-3-1 1 0 0,-2-1-1 0 0,-2 0 1 0 0,-3-1-1 0 0,-2-1 1 0 0,-2 1-1 0 0,-3-4-13 0 0,-3 54 19 0 0,1 0-1 0 0,-1 1 1 0 0,0-1-1 0 0,-1 0 0 0 0,1 1 1 0 0,-1-1-1 0 0,0 0 0 0 0,0 1 1 0 0,-1-1-1 0 0,1 1 0 0 0,-1-1 1 0 0,0 1-1 0 0,0 0 0 0 0,0 0 1 0 0,-1 0-1 0 0,1 0 0 0 0,-1 0 1 0 0,0 0-1 0 0,0 1 1 0 0,-1-1-1 0 0,-2-1-18 0 0,3 5 2 0 0,0 1 0 0 0,1 0 0 0 0,-1 0 0 0 0,0 0 0 0 0,1 0 1 0 0,-1 1-1 0 0,1-1 0 0 0,-1 1 0 0 0,1-1 0 0 0,0 1 0 0 0,0 0 0 0 0,-1 0 0 0 0,1 0 0 0 0,1 0 1 0 0,-1 0-1 0 0,0 0 0 0 0,0 1 0 0 0,1-1 0 0 0,-1 1 0 0 0,1-1 0 0 0,0 1 0 0 0,0 0 0 0 0,0-1 1 0 0,0 1-3 0 0,-6 15 11 0 0,2 1 1 0 0,0-1 0 0 0,1 1 0 0 0,1-1 0 0 0,0 1-1 0 0,2 0 1 0 0,0 0 0 0 0,1 0 0 0 0,2 18-12 0 0,-1 12 50 0 0,42 289 418 0 0,-43-299-433 0 0,-1 0 0 0 0,-3 0 0 0 0,0-1 1 0 0,-3 1-1 0 0,-7 22-35 0 0,-10 74-3 0 0,33-170-153 0 0,24-94-4287 0 0,-16 88-1069 0 0,4 4-4928 0 0,-15 24 2545 0 0</inkml:trace>
  <inkml:trace contextRef="#ctx0" brushRef="#br0" timeOffset="2083.954">1976 451 5009 0 0,'0'0'3027'0'0,"0"0"-1070"0"0,0 0-481 0 0,0 0-28 0 0,0 0 77 0 0,0 0-16 0 0,0 0-146 0 0,0 0-197 0 0,0 0-211 0 0,0 0-192 0 0,0 0-137 0 0,0 0-81 0 0,-4 0 2494 0 0,-14 0-2350 0 0,-79 42-16 0 0,87-36-573 0 0,1 0 0 0 0,0 1 0 0 0,0 0 1 0 0,1 0-1 0 0,0 1 0 0 0,0 0 1 0 0,1 1-1 0 0,0 0 0 0 0,0 0 0 0 0,-4 8-100 0 0,1 47 833 0 0,35-47-155 0 0,4-9-77 0 0,-25-8-524 0 0,1 1 0 0 0,-1 0 0 0 0,0 0 0 0 0,0 1 1 0 0,0-1-1 0 0,1 1 0 0 0,-1 0 0 0 0,-1 0 0 0 0,1 0 0 0 0,0 0 1 0 0,0 1-1 0 0,-1-1 0 0 0,0 1 0 0 0,1 0 0 0 0,-1 0 1 0 0,0 1-1 0 0,0 0-77 0 0,23 26 174 0 0,-20-19-129 0 0,0 1-1 0 0,-1 0 0 0 0,-1 0 1 0 0,0 0-1 0 0,-1 0 0 0 0,0 1 0 0 0,-1-1 1 0 0,0 1-1 0 0,-1 0 0 0 0,0 7-44 0 0,7 38 139 0 0,-12-64-2537 0 0,-7 2-3930 0 0,7 3 908 0 0,0-3-7385 0 0</inkml:trace>
  <inkml:trace contextRef="#ctx0" brushRef="#br0" timeOffset="2598.928">2199 697 8874 0 0,'0'0'1279'0'0,"0"0"-503"0"0,0 0-145 0 0,0 0 209 0 0,0 0 250 0 0,0 0 128 0 0,0 0-24 0 0,0 0-111 0 0,0 0-116 0 0,0 0-112 0 0,0 0-90 0 0,0 0-82 0 0,0 0-36 0 0,21 12-7 0 0,66 34-19 0 0,-84-44-529 0 0,1 0 0 0 0,0 0 0 0 0,-1-1 0 0 0,1 1 0 0 0,0-1 0 0 0,0 0 0 0 0,-1 0 0 0 0,1-1 0 0 0,0 1 0 0 0,0-1 0 0 0,0 1 0 0 0,0-1 0 0 0,0-1 0 0 0,0 1 0 0 0,0 0 0 0 0,0-1 0 0 0,0 0 0 0 0,0 0 0 0 0,0 0 0 0 0,-1 0 0 0 0,1-1 0 0 0,0 0 0 0 0,2-1-92 0 0,6-2 292 0 0,-2 1-184 0 0,0 1 1 0 0,0-1-1 0 0,0-1 1 0 0,0 0-1 0 0,-1 0 1 0 0,0-1-1 0 0,0 0 1 0 0,0-1 0 0 0,-1 1-1 0 0,0-2 1 0 0,0 1-1 0 0,-1-1 1 0 0,0 0-1 0 0,0-1 1 0 0,-1 0-1 0 0,0 0 1 0 0,-1 0 0 0 0,0-1-1 0 0,0 1 1 0 0,-1-1-1 0 0,0-1 1 0 0,-1 1-1 0 0,0 0 1 0 0,0-1-1 0 0,-1-4-108 0 0,-2 13-2 0 0,0-1 0 0 0,-1 1-1 0 0,1-1 1 0 0,-1 1-1 0 0,0-1 1 0 0,0 1-1 0 0,0 0 1 0 0,0 0-1 0 0,0-1 1 0 0,0 1-1 0 0,-1 0 1 0 0,1 0-1 0 0,-1 0 1 0 0,1 0-1 0 0,-1 0 1 0 0,0 1-1 0 0,0-1 1 0 0,1 0-1 0 0,-1 1 1 0 0,-1 0-1 0 0,1-1 1 0 0,0 1-1 0 0,0 0 1 0 0,0 0-1 0 0,-1 0 1 0 0,1 0-1 0 0,0 0 1 0 0,-1 1-1 0 0,-1-1 3 0 0,-75-9-197 0 0,62 13 170 0 0,1 0 0 0 0,0 2 0 0 0,1-1 1 0 0,-1 2-1 0 0,1 0 0 0 0,0 1 0 0 0,0 0 0 0 0,1 1 0 0 0,0 1 0 0 0,0 0 0 0 0,1 1 0 0 0,-6 6 27 0 0,7-7 4 0 0,2 0 0 0 0,-1 0 0 0 0,1 1 0 0 0,1 0 0 0 0,0 1 0 0 0,0 0 0 0 0,1 0 0 0 0,0 1 0 0 0,1 0 0 0 0,1 0 0 0 0,0 1 0 0 0,0-1 0 0 0,1 2 0 0 0,1-1 0 0 0,0 0 0 0 0,1 1 0 0 0,0 0 0 0 0,1-1 0 0 0,1 1 0 0 0,0 7-4 0 0,3-13 42 0 0,1 0 0 0 0,0 0 0 0 0,0-1 0 0 0,1 1-1 0 0,0-1 1 0 0,0 0 0 0 0,0 0 0 0 0,1-1 0 0 0,0 1 0 0 0,0-1-1 0 0,1 0 1 0 0,0 0 0 0 0,0-1 0 0 0,0 0 0 0 0,1 0-1 0 0,0 0 1 0 0,0-1 0 0 0,0 0 0 0 0,0 0 0 0 0,1-1 0 0 0,-1 0-1 0 0,1 0 1 0 0,0-1 0 0 0,0 0 0 0 0,0 0 0 0 0,0-1-1 0 0,0 0 1 0 0,0 0 0 0 0,1-1 0 0 0,-1 0 0 0 0,7-1-42 0 0,-7 1 64 0 0,15 1 90 0 0,0-1 1 0 0,0-1-1 0 0,0-1 0 0 0,0-1 1 0 0,-1-1-1 0 0,1-1 0 0 0,-1-1 1 0 0,1-1-155 0 0,38-21-407 0 0,-57 20-1209 0 0,-5 5-8676 0 0,1 3-2584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3513 0 0,'0'0'3942'0'0,"0"0"-1280"0"0,0 0-542 0 0,0 0-178 0 0,0 0-219 0 0,0 0-228 0 0,0 0-225 0 0,0 0-206 0 0,0 0-193 0 0,0 0-156 0 0,0 0-106 0 0,0 0-80 0 0,0 0-40 0 0,2 0 6260 0 0,-1 0-7184 0 0,217-31 1443 0 0,-142 16-819 0 0,-56 14-216 0 0,-19 1 22 0 0,-1 0-5 0 0,0 0-5 0 0,0 0-6 0 0,-18 4-968 0 0,-3 8-2427 0 0,14-9-2888 0 0,5-2-5898 0 0</inkml:trace>
  <inkml:trace contextRef="#ctx0" brushRef="#br0" timeOffset="405.904">744 85 14043 0 0,'0'0'1732'0'0,"0"0"-482"0"0,0 0-184 0 0,0 0 0 0 0,0 0-28 0 0,0 0-63 0 0,0 0-104 0 0,0 0-107 0 0,0 0-63 0 0,0 0-63 0 0,0 0-74 0 0,0 0-63 0 0,0 0-65 0 0,-10 27-49 0 0,-31 85-36 0 0,15-2 465 0 0,19-57-562 0 0,2 0 0 0 0,2 0 0 0 0,4 43-254 0 0,0-31-114 0 0,-5-77-3605 0 0,-4-17-2228 0 0,8 18 1003 0 0,0 6-5668 0 0</inkml:trace>
  <inkml:trace contextRef="#ctx0" brushRef="#br0" timeOffset="620.925">498 62 13051 0 0,'0'0'2571'0'0,"0"0"-875"0"0,0 0-394 0 0,0 0 54 0 0,0 0 70 0 0,0 0-26 0 0,0 0-150 0 0,0 0-229 0 0,0 0-208 0 0,33-1-152 0 0,107-2-108 0 0,17-13 702 0 0,35-22-405 0 0,-186 37-1262 0 0,20-2 120 0 0,-18 11-7499 0 0,-8-5-4213 0 0</inkml:trace>
  <inkml:trace contextRef="#ctx0" brushRef="#br0" timeOffset="1498.892">1502 131 4969 0 0,'0'0'3749'0'0,"0"0"-1582"0"0,0 0-608 0 0,0 0 19 0 0,0 0 43 0 0,0 0-78 0 0,0 0-166 0 0,0 0-265 0 0,0 0-241 0 0,0 0-163 0 0,0 0-79 0 0,0 0-5 0 0,0 0-67 0 0,1 4 3165 0 0,-3 4-3630 0 0,0 1 1 0 0,-1-1-1 0 0,0 0 1 0 0,0 0-1 0 0,-1 0 1 0 0,0-1 0 0 0,0 1-1 0 0,-1-1 1 0 0,0 0-1 0 0,-1 0 1 0 0,1 0-1 0 0,-7 4-92 0 0,9-6 31 0 0,-283 256 328 0 0,266-226-303 0 0,41-31 191 0 0,77 7 270 0 0,35 16-443 0 0,-35 0-86 0 0,-51-12-16 0 0,-45-16 43 0 0,-1 0 0 0 0,0-1 1 0 0,0 1-1 0 0,0-1 1 0 0,0 1-1 0 0,0-1 0 0 0,0 1 1 0 0,0-1-1 0 0,-1 0 1 0 0,1 1-1 0 0,-1-1 0 0 0,1 0 1 0 0,-1 0-1 0 0,0 1 1 0 0,1-1-1 0 0,-1 0 0 0 0,0 0 1 0 0,0 0-1 0 0,0 1 1 0 0,0-1-1 0 0,-1 0 0 0 0,1 0 1 0 0,0 0-1 0 0,-1 1 1 0 0,1-1-1 0 0,-1 0 0 0 0,0 1 1 0 0,0-1-1 0 0,1 0 0 0 0,-1 1 1 0 0,0-1-1 0 0,0 1 1 0 0,-1-2-16 0 0,-124-259 206 0 0,104 212-1159 0 0,39 54-2283 0 0,0 4-3022 0 0,-13-4-5507 0 0</inkml:trace>
  <inkml:trace contextRef="#ctx0" brushRef="#br0" timeOffset="2246.817">1762 185 13179 0 0,'0'0'2463'0'0,"0"0"-755"0"0,0 0-351 0 0,0 0-29 0 0,0 0-54 0 0,0 0-142 0 0,0 0-220 0 0,0 0-280 0 0,0 0-218 0 0,0 0-142 0 0,0 0-88 0 0,0 0-44 0 0,0 0-15 0 0,-1 2 11 0 0,-7 21 45 0 0,1-1 1 0 0,1 1-1 0 0,2 0 1 0 0,0 0-1 0 0,1 1 0 0 0,2-1 1 0 0,0 10-182 0 0,0-30 27 0 0,0 0 1 0 0,1 0-1 0 0,-1 0 1 0 0,1 0 0 0 0,0 0-1 0 0,0 0 1 0 0,0 0 0 0 0,0 0-1 0 0,0 0 1 0 0,1 0-1 0 0,-1 0 1 0 0,1-1 0 0 0,0 1-1 0 0,0 0 1 0 0,0 0-1 0 0,0 0 1 0 0,0-1 0 0 0,1 1-1 0 0,-1-1 1 0 0,1 1-1 0 0,0-1 1 0 0,-1 1 0 0 0,1-1-1 0 0,0 0 1 0 0,0 0-1 0 0,1 0 1 0 0,-1 0 0 0 0,0 0-1 0 0,1-1 1 0 0,-1 1-1 0 0,1-1 1 0 0,0 1 0 0 0,-1-1-1 0 0,1 0 1 0 0,0 0 0 0 0,0 0-1 0 0,0 0 1 0 0,0-1-1 0 0,-1 1 1 0 0,2-1-28 0 0,3 0 59 0 0,-1 0 0 0 0,1 0-1 0 0,0-1 1 0 0,0 0 0 0 0,0-1 0 0 0,-1 1 0 0 0,1-1 0 0 0,-1 0-1 0 0,1-1 1 0 0,-1 0 0 0 0,0 0 0 0 0,0 0 0 0 0,0 0-1 0 0,0-1 1 0 0,-1 0 0 0 0,1-1 0 0 0,-1 1 0 0 0,0-1-59 0 0,6-5 35 0 0,20-19-30 0 0,1 1 1 0 0,1 2-1 0 0,1 1 1 0 0,2 2-1 0 0,34-17-5 0 0,3 17-104 0 0,-67 50-20 0 0,-4-6 123 0 0,-1 0 0 0 0,-1-1-1 0 0,-1 1 1 0 0,-1 0-1 0 0,-1 0 1 0 0,0-1 0 0 0,-2 0-1 0 0,0 0 1 0 0,-6 15 1 0 0,-6 25 31 0 0,16-54-33 0 0,-28 112 23 0 0,5 1 0 0 0,-6 101-21 0 0,29-184 1 0 0,-2 1-1 0 0,-2-1 1 0 0,-1 0 0 0 0,-2-1-1 0 0,-1 0 1 0 0,-7 15-1 0 0,15-48 14 0 0,1 0-1 0 0,-1-1 0 0 0,0 1 1 0 0,1-1-1 0 0,-1 1 1 0 0,0-1-1 0 0,0 1 1 0 0,0-1-1 0 0,0 0 1 0 0,0 1-1 0 0,0-1 1 0 0,-1 0-1 0 0,1 0 1 0 0,0 0-1 0 0,-1 0 1 0 0,1 0-1 0 0,0 0 0 0 0,-1 0 1 0 0,1 0-1 0 0,-1-1 1 0 0,0 1-1 0 0,1 0 1 0 0,-1-1-1 0 0,1 0 1 0 0,-1 1-1 0 0,0-1 1 0 0,0 0-1 0 0,1 0 1 0 0,-1 0-1 0 0,0 0 0 0 0,1 0 1 0 0,-1 0-1 0 0,0 0 1 0 0,1-1-1 0 0,-1 1 1 0 0,0 0-1 0 0,1-1 1 0 0,-1 0-1 0 0,1 1 1 0 0,-1-1-1 0 0,1 0 1 0 0,-1 0-1 0 0,1 0 0 0 0,-1 0 1 0 0,1 0-1 0 0,0 0 1 0 0,-1 0-1 0 0,1 0 1 0 0,0-1-1 0 0,0 1 1 0 0,0 0-1 0 0,0-1 1 0 0,0 1-1 0 0,0-1 1 0 0,1 1-1 0 0,-1-1 0 0 0,0 1 1 0 0,1-1-1 0 0,-1 0 1 0 0,1 1-1 0 0,0-1 1 0 0,-1 0-1 0 0,1 0-13 0 0,-4-10 62 0 0,1 0 1 0 0,0-1-1 0 0,1 1 0 0 0,1 0 0 0 0,0-1 0 0 0,0 1 1 0 0,1-1-1 0 0,1 1 0 0 0,0-1 0 0 0,1 1 0 0 0,0-1 0 0 0,0 1 1 0 0,2 0-1 0 0,-1 0 0 0 0,2 0 0 0 0,5-10-62 0 0,0-2-73 0 0,2 0 0 0 0,0 1 0 0 0,1 1-1 0 0,2 0 1 0 0,0 1 0 0 0,1 1 0 0 0,1 0-1 0 0,1 1 1 0 0,1 1 0 0 0,10-8 73 0 0,16 2-1591 0 0,-35 22-3085 0 0,0 1-4338 0 0,-9 1-3642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37 162 14147 0 0,'0'0'1894'0'0,"0"0"-630"0"0,0 0-309 0 0,0 0-31 0 0,0 0-90 0 0,0 0-120 0 0,0 0-148 0 0,0 0-182 0 0,0 0-119 0 0,0 0-63 0 0,0 0-50 0 0,0 0-43 0 0,0 0-21 0 0,-6 22-21 0 0,-18 71-31 0 0,18-24 37 0 0,7-64-12 0 0,1-1 0 0 0,-1 0-1 0 0,1 1 1 0 0,0-1 0 0 0,1 0-1 0 0,-1 0 1 0 0,1-1 0 0 0,-1 1-1 0 0,1 0 1 0 0,0-1 0 0 0,1 0-1 0 0,-1 1 1 0 0,1-1 0 0 0,-1-1 0 0 0,1 1-1 0 0,0 0 1 0 0,0-1 0 0 0,0 0-1 0 0,0 0 1 0 0,0 0 0 0 0,1 0-1 0 0,-1-1 1 0 0,0 0 0 0 0,1 0 0 0 0,-1 0-1 0 0,1 0 1 0 0,0-1 0 0 0,-1 1-1 0 0,1-1 1 0 0,-1-1 0 0 0,1 1-1 0 0,0 0 1 0 0,-1-1 0 0 0,1 0-1 0 0,-1 0 1 0 0,1-1 0 0 0,-1 1 0 0 0,0-1-1 0 0,0 0 1 0 0,1 0 0 0 0,-1 0-1 0 0,0-1 1 0 0,-1 1 0 0 0,1-1-1 0 0,0 0 1 0 0,-1 0 0 0 0,0 0-1 0 0,1-1 1 0 0,1-2-61 0 0,1-4 69 0 0,0 0-1 0 0,-1-1 1 0 0,0 1-1 0 0,-1-1 1 0 0,0-1-1 0 0,0 1 1 0 0,-1 0-1 0 0,-1-1 1 0 0,0 0-1 0 0,0 1 1 0 0,-1-1-1 0 0,-1 0 1 0 0,0 0-1 0 0,-2-8-68 0 0,2 16-108 0 0,-1-1-1 0 0,1 1 1 0 0,-1 0-1 0 0,-1-1 1 0 0,1 1-1 0 0,0 0 1 0 0,-1 0 0 0 0,0 0-1 0 0,0 0 1 0 0,0 0-1 0 0,-1 1 1 0 0,1-1 0 0 0,-1 0-1 0 0,0 1 1 0 0,0 0-1 0 0,0 0 1 0 0,0 0-1 0 0,-1 0 1 0 0,1 0 0 0 0,-1 1-1 0 0,1-1 1 0 0,-1 1-1 0 0,0 0 1 0 0,0 0-1 0 0,0 1 1 0 0,0-1 0 0 0,-1 1-1 0 0,1 0 1 0 0,0 0-1 0 0,-3 0 109 0 0,-11 1-2310 0 0,6 0-2280 0 0,4 0-6223 0 0</inkml:trace>
  <inkml:trace contextRef="#ctx0" brushRef="#br0" timeOffset="486.007">386 320 3849 0 0,'0'0'2394'0'0,"0"0"-635"0"0,0 0 156 0 0,0 0 380 0 0,0 0 103 0 0,0 0-228 0 0,0 0-441 0 0,0 0-450 0 0,0 0-349 0 0,0 0-251 0 0,0 0-89 0 0,0 0-51 0 0,19-12-28 0 0,60-39 6 0 0,-75 49-441 0 0,-1 0 0 0 0,1-1-1 0 0,-1 1 1 0 0,1-1 0 0 0,-1 0-1 0 0,0 0 1 0 0,0 0-1 0 0,0 0 1 0 0,0 0 0 0 0,-1-1-1 0 0,1 1 1 0 0,-1-1 0 0 0,0 0-1 0 0,0 1 1 0 0,0-1 0 0 0,0-3-76 0 0,7-12 247 0 0,36-54 705 0 0,-44 72-956 0 0,-1 1 0 0 0,1 0 0 0 0,0-1 1 0 0,0 1-1 0 0,-1 0 0 0 0,1 0 0 0 0,0 0 0 0 0,-1 0 0 0 0,1 0 0 0 0,0 0 0 0 0,0 0 0 0 0,-1 0 0 0 0,1 0 0 0 0,0 0 1 0 0,-1 0-1 0 0,1 0 0 0 0,0 0 0 0 0,0 0 0 0 0,-1 1 0 0 0,1-1 0 0 0,0 0 0 0 0,-1 1 0 0 0,1-1 0 0 0,-1 0 0 0 0,1 1 1 0 0,0-1-1 0 0,-1 1 0 0 0,1-1 0 0 0,-1 1 0 0 0,1-1 0 0 0,-1 1 0 0 0,1-1 0 0 0,-1 1 0 0 0,1-1 0 0 0,-1 1 0 0 0,0 0 1 0 0,1-1-1 0 0,-1 1 0 0 0,0 0 0 0 0,0-1 0 0 0,0 1 0 0 0,1 0 0 0 0,-1 0 0 0 0,0-1 0 0 0,0 1 0 0 0,0 0 0 0 0,0-1 1 0 0,0 1-1 0 0,0 0 0 0 0,0 0 0 0 0,0 0 4 0 0,2 4 13 0 0,57 95 19 0 0,-52-92 86 0 0,1-1 1 0 0,1 1-1 0 0,0-2 1 0 0,0 1-1 0 0,0-1 1 0 0,1-1 0 0 0,-1 1-1 0 0,1-2 1 0 0,1 1-1 0 0,-1-1 1 0 0,0-1 0 0 0,1 0-1 0 0,0-1 1 0 0,0 0-1 0 0,0 0 1 0 0,0-1-1 0 0,0 0 1 0 0,0-1 0 0 0,0-1-1 0 0,0 0 1 0 0,0 0-1 0 0,0-1 1 0 0,0 0 0 0 0,0-1-1 0 0,7-3-118 0 0,-6 1 100 0 0,0-1 0 0 0,-1 0-1 0 0,0-1 1 0 0,0-1 0 0 0,-1 1-1 0 0,1-2 1 0 0,-2 1 0 0 0,1-1 0 0 0,-1-1-1 0 0,-1 0 1 0 0,1 0 0 0 0,-2-1-1 0 0,0 0 1 0 0,0 0 0 0 0,-1 0-1 0 0,0-1 1 0 0,3-10-100 0 0,-7 18-105 0 0,-1 1 0 0 0,1-1 1 0 0,-1 1-1 0 0,0-1 0 0 0,0 0 0 0 0,0 1 0 0 0,0-1 0 0 0,-1 0 0 0 0,0 0 1 0 0,0 1-1 0 0,0-1 0 0 0,0 0 0 0 0,0 0 0 0 0,-1 0 0 0 0,0 1 0 0 0,1-1 1 0 0,-2 0-1 0 0,1 1 0 0 0,0-1 0 0 0,-1 1 0 0 0,1-1 0 0 0,-1 1 0 0 0,0-1 0 0 0,0 1 1 0 0,0 0-1 0 0,-1 0 0 0 0,1 0 105 0 0,-3-1-838 0 0,-6-5-2804 0 0,4 4-2632 0 0,-3 0-6769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16900 0 0,'0'0'1368'0'0,"0"0"-548"0"0,0 0-113 0 0,0 0 166 0 0,0 0 101 0 0,0 0-27 0 0,0 0-178 0 0,0 0-254 0 0,0 0-214 0 0,0 0-134 0 0,0 0-65 0 0,0 0-54 0 0,0 0-23 0 0,-7 19-20 0 0,-23 55-54 0 0,23-55-48 0 0,6-13-2200 0 0,-3-5-4455 0 0,3-1-4477 0 0</inkml:trace>
  <inkml:trace contextRef="#ctx0" brushRef="#br0" timeOffset="167.732">25 213 14595 0 0,'0'0'3378'0'0,"0"0"-1515"0"0,0 0-692 0 0,0 0-133 0 0,0 0-21 0 0,0 0-55 0 0,0 0-157 0 0,0 0-195 0 0,0 0-223 0 0,0 0-210 0 0,0 0-165 0 0,0 0-132 0 0,-5-25-95 0 0,-14-71-77 0 0,20 96 272 0 0,-1 0 1 0 0,0 0-1 0 0,0 0 0 0 0,1 0 0 0 0,-1 0 0 0 0,0 0 1 0 0,1 0-1 0 0,-1 0 0 0 0,0 0 0 0 0,1 0 1 0 0,-1 0-1 0 0,0 0 0 0 0,1 0 0 0 0,-1 0 0 0 0,0 0 1 0 0,0 0-1 0 0,1 0 0 0 0,-1 0 0 0 0,0 0 0 0 0,1 0 1 0 0,-1-1-1 0 0,0 1 0 0 0,0 0 0 0 0,1 0 1 0 0,-1 0-1 0 0,0-1 0 0 0,0 1 0 0 0,1 0 0 0 0,-1 0 1 0 0,0 0-1 0 0,0-1 0 0 0,0 1 0 0 0,1 0 1 0 0,-1 0-1 0 0,0-1 0 0 0,0 1 0 0 0,0 0 0 0 0,0-1 1 0 0,0 1-1 0 0,0 0 0 0 0,0 0 0 0 0,0-1 1 0 0,1 1-1 0 0,-1 0 0 0 0,0-1 0 0 0,0 1 0 0 0,0 0 1 0 0,0-1-1 0 0,-1 1 0 0 0,1 0 0 0 0,0-1 0 0 0,0 1 1 0 0,0 0-1 0 0,0 0 0 0 0,0-1 0 0 0,0 1 1 0 0,0 0-1 0 0,0-1 0 0 0,-1 1 0 0 0,1 0 0 0 0,0 0 1 0 0,0-1 19 0 0,20 22-4398 0 0,-17-18-216 0 0,5 2-7183 0 0</inkml:trace>
  <inkml:trace contextRef="#ctx0" brushRef="#br0" timeOffset="613.83">351 1 11218 0 0,'0'0'2286'0'0,"0"0"-565"0"0,0 0-340 0 0,0 0-245 0 0,0 0-281 0 0,0 0-184 0 0,0 0-67 0 0,0 0-16 0 0,0 0 37 0 0,0 0 31 0 0,0 0-32 0 0,0 0-47 0 0,0 0-39 0 0,6 1-36 0 0,22 2-31 0 0,-14 29 1707 0 0,-14-25-1905 0 0,33 170 1291 0 0,-22-130-1458 0 0,-2 0-1 0 0,-1 0 1 0 0,-3 1-1 0 0,-2 5-105 0 0,-17 59 222 0 0,-15-4-134 0 0,26-103-36 0 0,1-5-4157 0 0,0-9 2642 0 0,-1-5-3629 0 0,2 6-2987 0 0,1 3-2434 0 0</inkml:trace>
  <inkml:trace contextRef="#ctx0" brushRef="#br0" timeOffset="866.118">164 375 11682 0 0,'0'0'2276'0'0,"0"0"-663"0"0,0 0-410 0 0,0 0-91 0 0,0 0-34 0 0,0 0-43 0 0,0 0-38 0 0,0 0-54 0 0,0 0-97 0 0,0 0-122 0 0,0 0-133 0 0,0 0-110 0 0,0 0-89 0 0,31 0-53 0 0,100 0-36 0 0,12 8 434 0 0,-52 5-168 0 0,-21-2-3431 0 0,-22-9-8053 0 0,-42-2-149 0 0</inkml:trace>
  <inkml:trace contextRef="#ctx0" brushRef="#br0" timeOffset="1182.39">931 421 8378 0 0,'0'0'2303'0'0,"0"0"-811"0"0,0 0-170 0 0,0 0 222 0 0,0 0 99 0 0,0 0-166 0 0,0 0-308 0 0,0 0-342 0 0,0 0-282 0 0,0 0-159 0 0,0 0-86 0 0,0 0-36 0 0,0 0-53 0 0,1 35-49 0 0,6 107-34 0 0,-4-53 130 0 0,-1-55-728 0 0,-11-34-7799 0 0,9 0 6181 0 0,-3 0-9038 0 0</inkml:trace>
  <inkml:trace contextRef="#ctx0" brushRef="#br0" timeOffset="1419.471">896 109 14363 0 0,'0'0'1808'0'0,"0"0"-727"0"0,0 0-401 0 0,0 0-176 0 0,0 0-152 0 0,0 0-160 0 0,0 0-80 0 0,0 0-120 0 0,0 0-96 0 0,0 0-88 0 0,0 0-160 0 0,0 0-312 0 0,0 0-1513 0 0,-31 65-9481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107 212 0 0 0,'0'0'711'0'0,"0"0"864"0"0,0 0 543 0 0,0 0 333 0 0,0 0 16 0 0,0 0-215 0 0,0 0-318 0 0,0 0-385 0 0,0 0-313 0 0,0 0-243 0 0,0 0-210 0 0,-2-4-152 0 0,-3-11-135 0 0,4 11-101 0 0,-6 74 1312 0 0,5 80-476 0 0,5-108-971 0 0,-3 0 1 0 0,-1 0-1 0 0,-2 0 0 0 0,-3 0 0 0 0,0-1 0 0 0,-3 0 1 0 0,-12 36-261 0 0,20-74 89 0 0,0 1 1 0 0,0-1 0 0 0,0 0-1 0 0,-1 0 1 0 0,1 0 0 0 0,-1 0 0 0 0,0 0-1 0 0,1-1 1 0 0,-1 1 0 0 0,-1 0-1 0 0,1-1 1 0 0,0 1 0 0 0,-1-1 0 0 0,1 0-1 0 0,-1 0 1 0 0,1 0 0 0 0,-1 0 0 0 0,-2 1-90 0 0,-2-48 633 0 0,11 11-622 0 0,2-1-1 0 0,1 1 1 0 0,2 0-1 0 0,1 1 1 0 0,1 0-1 0 0,3 1 1 0 0,0 0-1 0 0,2 1 1 0 0,1 0-1 0 0,11-12-10 0 0,-10 9-1 0 0,2 2 0 0 0,1 0-1 0 0,2 1 1 0 0,1 1 0 0 0,1 2-1 0 0,2 0 1 0 0,0 2 0 0 0,2 1-1 0 0,1 1 1 0 0,1 1 0 0 0,1 2-1 0 0,1 1 1 0 0,32-14 1 0 0,-64 34 0 0 0,7-4 2 0 0,1 0 0 0 0,-1 1 0 0 0,1 0 0 0 0,0 0 0 0 0,0 1 0 0 0,0 0 0 0 0,0 1 0 0 0,0 0 0 0 0,0 0 0 0 0,1 1-1 0 0,-1 0 1 0 0,0 1 0 0 0,1 0-2 0 0,-6 3 6 0 0,1-1-1 0 0,-1 1 1 0 0,0 0-1 0 0,0 0 1 0 0,-1 0 0 0 0,1 0-1 0 0,-1 1 1 0 0,0-1-1 0 0,0 1 1 0 0,0 0-1 0 0,-1 0 1 0 0,1 0-1 0 0,-1 0 1 0 0,-1 1-1 0 0,1-1 1 0 0,-1 0-1 0 0,0 1 1 0 0,0-1-1 0 0,0 1 1 0 0,-1 0-1 0 0,0 5-5 0 0,0 2 34 0 0,0 1-1 0 0,0 0 1 0 0,-1-1-1 0 0,-1 1 0 0 0,-1 0 1 0 0,0-1-1 0 0,0 0 1 0 0,-2 0-1 0 0,1 0 1 0 0,-2 0-1 0 0,1-1 0 0 0,-2 0 1 0 0,0 0-1 0 0,0 0 1 0 0,-1-1-1 0 0,0 0 0 0 0,-1-1 1 0 0,-1 0-1 0 0,-6 6-33 0 0,2-4-9 0 0,0-2-1 0 0,0 0 0 0 0,-1-1 1 0 0,0 0-1 0 0,-1-1 1 0 0,0-1-1 0 0,0 0 1 0 0,-1-1-1 0 0,1-1 0 0 0,-1-1 1 0 0,0 0-1 0 0,-1-1 1 0 0,1-1-1 0 0,0-1 1 0 0,-1 0-1 0 0,1-1 1 0 0,-11-2 9 0 0,25 2-84 0 0,0 0 1 0 0,0 1-1 0 0,0-2 1 0 0,0 1-1 0 0,0 0 1 0 0,0-1 0 0 0,0 1-1 0 0,1-1 1 0 0,-1 0-1 0 0,0 0 1 0 0,0 0-1 0 0,1 0 1 0 0,-1-1 0 0 0,0 1-1 0 0,1-1 1 0 0,-1 1-1 0 0,1-1 1 0 0,0 0 0 0 0,0 0-1 0 0,0 0 1 0 0,0 0-1 0 0,0 0 1 0 0,0-1-1 0 0,0 1 1 0 0,1-1 0 0 0,-1 1-1 0 0,1-1 1 0 0,-1 1-1 0 0,1-1 1 0 0,0 0 0 0 0,0 0-1 0 0,1 0 1 0 0,-1 1-1 0 0,0-1 1 0 0,1 0-1 0 0,0 0 1 0 0,0 0 0 0 0,0 0-1 0 0,0 0 1 0 0,0 0-1 0 0,0 0 1 0 0,1 0-1 0 0,-1 0 1 0 0,1 1 0 0 0,0-1-1 0 0,0 0 1 0 0,0 0-1 0 0,0 1 1 0 0,1-1 83 0 0,25-31-3190 0 0,-7 15-3195 0 0,-10 10-4756 0 0</inkml:trace>
  <inkml:trace contextRef="#ctx0" brushRef="#br0" timeOffset="365.394">1112 66 8506 0 0,'0'0'2935'0'0,"0"0"-942"0"0,0 0-508 0 0,0 0-74 0 0,0 0-93 0 0,0 0-161 0 0,0 0-182 0 0,0 0-183 0 0,0 0-139 0 0,0 0-92 0 0,0 0-97 0 0,0 0-74 0 0,0 0-77 0 0,-30 34-68 0 0,-93 106-42 0 0,84-74 68 0 0,39-56-207 0 0,-1-6-39 0 0,0-1 1 0 0,1 0 0 0 0,-1 1-1 0 0,1-1 1 0 0,-1 1-1 0 0,1-1 1 0 0,0 1 0 0 0,0-1-1 0 0,1 1 1 0 0,-1-1-1 0 0,1 1 1 0 0,0-1 0 0 0,0 1-1 0 0,0-1 1 0 0,0 0-1 0 0,0 0 1 0 0,1 1 0 0 0,-1-1-1 0 0,1 0 1 0 0,0 0-1 0 0,0 0 1 0 0,0-1 0 0 0,1 1-1 0 0,-1 0 1 0 0,0-1-1 0 0,1 0 1 0 0,0 1-1 0 0,0-1 1 0 0,-1 0 0 0 0,1 0-1 0 0,0-1 1 0 0,1 1-1 0 0,-1-1 1 0 0,0 1 0 0 0,0-1-1 0 0,4 1-25 0 0,6-1 101 0 0,1 0-1 0 0,-1-1 0 0 0,1-1 1 0 0,-1 0-1 0 0,1-1 1 0 0,-1 0-1 0 0,0-1 0 0 0,0 0 1 0 0,0-1-1 0 0,0-1 0 0 0,0 0 1 0 0,-1 0-1 0 0,0-2 0 0 0,0 1 1 0 0,-1-1-1 0 0,0-1 1 0 0,0 0-1 0 0,-1-1 0 0 0,6-6-100 0 0,-9 10 42 0 0,-1 0 0 0 0,0-1-1 0 0,0 1 1 0 0,-1-1 0 0 0,1 0-1 0 0,-1-1 1 0 0,-1 0 0 0 0,1 1-1 0 0,-1-1 1 0 0,0-1-1 0 0,-1 1 1 0 0,0 0 0 0 0,0-1-1 0 0,-1 0 1 0 0,1 0 0 0 0,-2 0-1 0 0,1 0 1 0 0,-1 0 0 0 0,0 0-1 0 0,-1 0 1 0 0,0 0 0 0 0,0-2-42 0 0,-1 6-4 0 0,1 0 0 0 0,-1 0 1 0 0,0 0-1 0 0,0 1 1 0 0,0-1-1 0 0,0 0 1 0 0,-1 1-1 0 0,0-1 0 0 0,1 1 1 0 0,-1 0-1 0 0,0-1 1 0 0,-1 1-1 0 0,1 0 1 0 0,-1 0-1 0 0,1 0 1 0 0,-1 1-1 0 0,0-1 0 0 0,0 1 1 0 0,0-1-1 0 0,0 1 1 0 0,0 0-1 0 0,-1 0 1 0 0,1 0-1 0 0,-1 1 0 0 0,1-1 1 0 0,-1 1-1 0 0,-3-1 4 0 0,-105-11-877 0 0,21 36-976 0 0,64-8-1275 0 0,3 4-3723 0 0,16-11-4743 0 0</inkml:trace>
  <inkml:trace contextRef="#ctx0" brushRef="#br0" timeOffset="897.701">1683 23 8234 0 0,'0'0'1783'0'0,"0"0"-675"0"0,0 0-192 0 0,0 0 387 0 0,0 0 383 0 0,0 0 112 0 0,0 0-178 0 0,0 0-365 0 0,0 0-343 0 0,0 0-193 0 0,0 0-111 0 0,0 0-119 0 0,0 0-87 0 0,-3 0-70 0 0,-4 0-211 0 0,1 1 1 0 0,-1 0-1 0 0,1 1 0 0 0,0-1 1 0 0,-1 1-1 0 0,1 0 0 0 0,0 1 1 0 0,0 0-1 0 0,1 0 1 0 0,-1 0-1 0 0,0 0 0 0 0,1 1 1 0 0,-3 2-122 0 0,-20 11 357 0 0,-62 36 739 0 0,90-51-1090 0 0,1-1-1 0 0,-1-1 1 0 0,1 1 0 0 0,-1 0-1 0 0,1 0 1 0 0,-1 0-1 0 0,1 0 1 0 0,0 0-1 0 0,-1 0 1 0 0,1-1-1 0 0,0 1 1 0 0,0 0 0 0 0,-1 0-1 0 0,1-1 1 0 0,0 1-1 0 0,0-1 1 0 0,0 1-1 0 0,0-1 1 0 0,0 1-1 0 0,0-1 1 0 0,0 0 0 0 0,0 1-1 0 0,0-1 1 0 0,0 0-1 0 0,0 0 1 0 0,0 0-1 0 0,0 0 1 0 0,0 0 0 0 0,0 0-1 0 0,1 0 1 0 0,-1 0-1 0 0,0 0 1 0 0,0 0-1 0 0,0 0 1 0 0,1-1-6 0 0,3 2 41 0 0,23 2 130 0 0,-23-4-158 0 0,-1 1-1 0 0,1 0 0 0 0,0 0 0 0 0,0 1 1 0 0,0-1-1 0 0,-1 1 0 0 0,1 0 1 0 0,0 1-1 0 0,-1-1 0 0 0,1 1 0 0 0,-1 0 1 0 0,0 0-1 0 0,1 0 0 0 0,-1 0 0 0 0,0 1 1 0 0,0 0-1 0 0,0 0 0 0 0,-1 0 0 0 0,1 0 1 0 0,-1 0-1 0 0,1 1 0 0 0,-1 0 0 0 0,-1-1 1 0 0,2 2-13 0 0,-3-1 41 0 0,0 0-1 0 0,0 0 1 0 0,-1 0 0 0 0,1 0 0 0 0,-1 0 0 0 0,0 0 0 0 0,0 0 0 0 0,0 0-1 0 0,-1 0 1 0 0,1 0 0 0 0,-1 0 0 0 0,0-1 0 0 0,0 1 0 0 0,0 0-1 0 0,-1 0 1 0 0,1-1 0 0 0,-1 1 0 0 0,0 0 0 0 0,-1 0-41 0 0,-3 5 43 0 0,-1 0 0 0 0,-1-1 0 0 0,1 1 0 0 0,-1-2 0 0 0,-1 1 1 0 0,1-1-1 0 0,-1 0 0 0 0,-1-1 0 0 0,1 0 0 0 0,-1 0 0 0 0,0-1 0 0 0,0-1 0 0 0,-1 1 0 0 0,1-2 0 0 0,-1 1 1 0 0,0-2-1 0 0,0 1 0 0 0,0-2 0 0 0,0 1 0 0 0,0-1 0 0 0,0-1 0 0 0,-6 0-43 0 0,15 0-62 0 0,1 0 0 0 0,0 0 0 0 0,0 1-1 0 0,0-1 1 0 0,0 0 0 0 0,0 0 0 0 0,-1 0 0 0 0,1 0-1 0 0,0 0 1 0 0,0 0 0 0 0,0-1 0 0 0,0 1 0 0 0,0 0-1 0 0,0-1 1 0 0,0 1 0 0 0,0 0 0 0 0,0-1 0 0 0,0 1-1 0 0,0-1 1 0 0,0 0 0 0 0,0 1 0 0 0,0-1 0 0 0,0 0-1 0 0,0 0 1 0 0,0 1 0 0 0,0-1 0 0 0,1 0 0 0 0,-1 0-1 0 0,0 0 1 0 0,1 0 0 0 0,-1 0 0 0 0,1 0 0 0 0,-1 0-1 0 0,1 0 1 0 0,0 0 0 0 0,-1 0 0 0 0,1 0 0 0 0,0 0-1 0 0,-1-1 1 0 0,1 1 0 0 0,0 0 0 0 0,0 0 0 0 0,0 0-1 0 0,0 0 1 0 0,0 0 0 0 0,1-1 0 0 0,-1 1 0 0 0,0 0-1 0 0,0 0 1 0 0,1 0 0 0 0,-1 0 0 0 0,1 0 0 0 0,-1 0-1 0 0,1 0 1 0 0,-1 0 0 0 0,1 0 0 0 0,0 0 0 0 0,0-1 62 0 0,17-11-3238 0 0,-4 5-3675 0 0,-12 6 4465 0 0,6-2-8880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524 519 0 0 0,'0'0'543'0'0,"0"0"650"0"0,0 0 397 0 0,0 0 284 0 0,0 0 128 0 0,0 0-65 0 0,0 0-134 0 0,0 0-158 0 0,0 0-158 0 0,0 0-194 0 0,0 0-204 0 0,-28-9-179 0 0,-90-27-161 0 0,51 29 488 0 0,55 11-1022 0 0,1 1 0 0 0,0 0 0 0 0,0 1 0 0 0,0 0-1 0 0,1 1 1 0 0,0 0 0 0 0,0 0 0 0 0,0 1 0 0 0,-7 9-215 0 0,-4 2 95 0 0,0 1 1 0 0,1 1-1 0 0,2 0 1 0 0,0 2-1 0 0,1 0 1 0 0,1 1-1 0 0,1 1 1 0 0,2 0-1 0 0,0 1 1 0 0,-1 8-96 0 0,3 37 112 0 0,10-69-103 0 0,1 0-1 0 0,0 0 0 0 0,1 0 0 0 0,-1 0 0 0 0,0 0 1 0 0,0 0-1 0 0,1 0 0 0 0,-1-1 0 0 0,1 1 0 0 0,0 0 0 0 0,-1 0 1 0 0,1 0-1 0 0,0-1 0 0 0,0 1 0 0 0,0 0 0 0 0,0-1 0 0 0,0 1 1 0 0,1-1-1 0 0,-1 0 0 0 0,0 1 0 0 0,1-1 0 0 0,-1 0 1 0 0,1 0-1 0 0,-1 1 0 0 0,1-1 0 0 0,0 0 0 0 0,-1-1 0 0 0,1 1 1 0 0,0 0-1 0 0,0 0 0 0 0,0-1 0 0 0,0 1 0 0 0,-1-1 0 0 0,3 0-8 0 0,13-2 90 0 0,0 0 0 0 0,0-2 0 0 0,-1 0 0 0 0,1-1 0 0 0,-1-1 0 0 0,0 0 0 0 0,0-1 0 0 0,-1-1 0 0 0,0 0-1 0 0,0-2 1 0 0,-1 1 0 0 0,-1-2 0 0 0,1 1 0 0 0,-1-2 0 0 0,-1 0 0 0 0,0 0 0 0 0,-1-1 0 0 0,4-8-90 0 0,7-1 46 0 0,7-7-16 0 0,-2-2 1 0 0,-1 0-1 0 0,-1-2 1 0 0,-2-1-1 0 0,-1-1 1 0 0,5-13-31 0 0,-19 20 36 0 0,-8 27 4 0 0,0 1-7 0 0,0 0-18 0 0,-1 6-130 0 0,-30 71-136 0 0,26-58 249 0 0,1 1-1 0 0,0 0 1 0 0,2 0-1 0 0,0 1 1 0 0,1-1 0 0 0,1 0-1 0 0,1 0 1 0 0,1 1-1 0 0,1-1 1 0 0,3 10 2 0 0,-4-22 2 0 0,0 0 0 0 0,0 1 0 0 0,1-1 0 0 0,0 0 0 0 0,1-1 0 0 0,0 1 0 0 0,0-1 0 0 0,0 1 0 0 0,1-1 0 0 0,0 0-1 0 0,1-1 1 0 0,-1 1 0 0 0,1-1 0 0 0,1 0 0 0 0,-1-1 0 0 0,1 0 0 0 0,0 0 0 0 0,0 0 0 0 0,0 0 0 0 0,1-1 0 0 0,0-1 0 0 0,-1 1 0 0 0,1-1 0 0 0,1-1 0 0 0,-1 1 0 0 0,2-1-2 0 0,2 0 22 0 0,1-1-1 0 0,0 0 1 0 0,0-1 0 0 0,0 0 0 0 0,0-1-1 0 0,0 0 1 0 0,-1-1 0 0 0,1-1-1 0 0,-1 0 1 0 0,1 0 0 0 0,-1-1 0 0 0,0-1-1 0 0,0 0 1 0 0,0-1 0 0 0,-1 0 0 0 0,11-8-22 0 0,6-6 89 0 0,-1-1 0 0 0,-1-2 1 0 0,-1 0-1 0 0,-1-2 1 0 0,17-22-90 0 0,-16 17 22 0 0,-2-1 1 0 0,-1-1-1 0 0,-1-1 1 0 0,-2-1-1 0 0,-1-1 1 0 0,-2 0-1 0 0,-2-1 1 0 0,-1-1-1 0 0,-1 0 0 0 0,-2-1 1 0 0,-2 0-1 0 0,-2 0 1 0 0,-1-1-1 0 0,-1-37-22 0 0,-4 66-21 0 0,0 0-1 0 0,-2 0 1 0 0,1 0-1 0 0,-1 0 1 0 0,0 0-1 0 0,-1 0 1 0 0,0 0-1 0 0,-1 1 1 0 0,0 0-1 0 0,-3-6 22 0 0,5 12-13 0 0,0 0 1 0 0,1 0-1 0 0,-1 0 0 0 0,0 1 0 0 0,-1-1 0 0 0,1 0 0 0 0,0 1 0 0 0,-1 0 0 0 0,1-1 0 0 0,-1 1 0 0 0,0 0 0 0 0,0 0 0 0 0,0 1 0 0 0,0-1 0 0 0,0 1 0 0 0,0-1 0 0 0,0 1 0 0 0,0 0 0 0 0,-1 0 0 0 0,1 0 0 0 0,0 1 0 0 0,-1-1 1 0 0,1 1-1 0 0,-1 0 0 0 0,1 0 0 0 0,0 0 0 0 0,-1 0 0 0 0,1 1 0 0 0,-1-1 0 0 0,1 1 0 0 0,0 0 0 0 0,-3 1 13 0 0,-4 3-17 0 0,1 0 1 0 0,-1 1-1 0 0,1 1 1 0 0,0-1-1 0 0,1 1 0 0 0,0 1 1 0 0,0 0-1 0 0,0 0 0 0 0,1 0 1 0 0,0 1-1 0 0,-2 4 17 0 0,-1 3 10 0 0,0 1-1 0 0,1 0 0 0 0,0 0 1 0 0,1 1-1 0 0,2 0 0 0 0,-1 0 1 0 0,2 1-1 0 0,1 0 0 0 0,0 0 1 0 0,1 0-1 0 0,1 0 0 0 0,1 0 1 0 0,1 1-1 0 0,0-1 0 0 0,2 0 1 0 0,1 8-10 0 0,2-5 51 0 0,2 0 0 0 0,1 0 0 0 0,0-1 1 0 0,1 0-1 0 0,2 0 0 0 0,0-1 0 0 0,1-1 1 0 0,1 0-1 0 0,1 0 0 0 0,0-1 0 0 0,6 4-51 0 0,-15-16 17 0 0,55 61 132 0 0,-6-14-58 0 0,-52-52-188 0 0,-1-1 0 0 0,1 1 1 0 0,-1-1-1 0 0,1 0 0 0 0,0 0 0 0 0,-1 0 1 0 0,1 0-1 0 0,-1 0 0 0 0,1 0 0 0 0,-1 0 1 0 0,1-1-1 0 0,0 1 0 0 0,-1 0 0 0 0,1-1 1 0 0,-1 0-1 0 0,1 1 0 0 0,-1-1 1 0 0,0 0-1 0 0,1 1 0 0 0,-1-1 0 0 0,0 0 1 0 0,1 0-1 0 0,-1 0 0 0 0,0 0 0 0 0,0-1 1 0 0,0 1-1 0 0,0 0 0 0 0,1-1 97 0 0,25-23-3047 0 0,-3 4-5871 0 0,-15 13-1939 0 0</inkml:trace>
  <inkml:trace contextRef="#ctx0" brushRef="#br0" timeOffset="338.03">1491 489 6289 0 0,'0'0'1854'0'0,"0"0"-260"0"0,0 0-14 0 0,0 0 116 0 0,0 0 27 0 0,0 0-75 0 0,0 0-198 0 0,0 0-240 0 0,0 0-238 0 0,0 0-217 0 0,-20 34-197 0 0,-63 109-165 0 0,58-71-4 0 0,26-60-310 0 0,-1-7-44 0 0,0 0 1 0 0,0-1-1 0 0,0 1 0 0 0,0 0 0 0 0,1 0 0 0 0,0 0 1 0 0,0-1-1 0 0,0 1 0 0 0,0 0 0 0 0,1-1 0 0 0,0 1 1 0 0,0-1-1 0 0,0 0 0 0 0,1 0 0 0 0,-1 1 1 0 0,1-2-1 0 0,0 1 0 0 0,0 0 0 0 0,0 0 0 0 0,1-1 1 0 0,-1 0-1 0 0,1 0 0 0 0,0 0 0 0 0,0 0 1 0 0,0 0-1 0 0,0-1 0 0 0,1 1-35 0 0,3 0 92 0 0,0-1 0 0 0,0 1 0 0 0,0-1 1 0 0,1-1-1 0 0,-1 1 0 0 0,1-1 0 0 0,-1-1 0 0 0,1 0 0 0 0,-1 0 0 0 0,1 0 1 0 0,-1-1-1 0 0,0-1 0 0 0,1 1 0 0 0,-1-1 0 0 0,0-1 0 0 0,0 0 0 0 0,0 0 1 0 0,0 0-1 0 0,0-1 0 0 0,-1 0 0 0 0,4-3-92 0 0,7-4 142 0 0,0-2 1 0 0,0 0-1 0 0,-1-1 0 0 0,-1 0 1 0 0,0-2-1 0 0,-1 0 0 0 0,10-15-142 0 0,-17 20 54 0 0,0 0 0 0 0,0-1-1 0 0,-1 0 1 0 0,-1 0 0 0 0,0-1 0 0 0,-1 0-1 0 0,0 0 1 0 0,-1 0 0 0 0,0 0 0 0 0,-1-1-1 0 0,-1 1 1 0 0,0-1 0 0 0,0 0 0 0 0,-2 0-1 0 0,0 0 1 0 0,0 0 0 0 0,-3-12-54 0 0,1 21-48 0 0,1 0 0 0 0,-1-1-1 0 0,0 1 1 0 0,-1 0 0 0 0,1 0 0 0 0,-1 0 0 0 0,0 1 0 0 0,0-1 0 0 0,-1 1 0 0 0,1-1-1 0 0,-1 1 1 0 0,0 0 0 0 0,0 0 0 0 0,-1 1 0 0 0,1-1 0 0 0,-1 1 0 0 0,1 0 0 0 0,-1 0-1 0 0,0 1 1 0 0,0-1 0 0 0,0 1 0 0 0,-1 0 0 0 0,1 1 0 0 0,0-1 0 0 0,-1 1 0 0 0,1 0-1 0 0,-1 0 1 0 0,0 1 0 0 0,1 0 0 0 0,-1 0 0 0 0,1 0 0 0 0,-1 0 0 0 0,1 1 0 0 0,-1 0 0 0 0,1 0-1 0 0,-1 1 1 0 0,1-1 0 0 0,0 1 0 0 0,-1 0 0 0 0,1 1 0 0 0,0-1 0 0 0,1 1 0 0 0,-1 0-1 0 0,0 0 1 0 0,1 1 0 0 0,0-1 0 0 0,-1 1 0 0 0,1 1 48 0 0,-47 62-2673 0 0,27-16-6137 0 0,18-35-2431 0 0</inkml:trace>
  <inkml:trace contextRef="#ctx0" brushRef="#br0" timeOffset="851.706">1934 735 8834 0 0,'0'0'1911'0'0,"0"0"-619"0"0,0 0-126 0 0,0 0 215 0 0,0 0 170 0 0,0 0 22 0 0,0 0-144 0 0,0 0-279 0 0,0 0-311 0 0,0 0-267 0 0,0 0-163 0 0,0 0-61 0 0,0 0 19 0 0,-1 3 75 0 0,78-80 1595 0 0,-49 44-1781 0 0,-5 9-131 0 0,-2-2 0 0 0,-1 0 0 0 0,-2-1 0 0 0,0 0 0 0 0,10-24-125 0 0,-10 3 146 0 0,-13 30-140 0 0,-11 26-356 0 0,1 5 339 0 0,0-1 0 0 0,0 1 1 0 0,2 1-1 0 0,-1-1 0 0 0,2 0 0 0 0,0 1 0 0 0,0 0 0 0 0,1-1 0 0 0,1 1 0 0 0,1 0 0 0 0,0 0 1 0 0,2 9 10 0 0,-1-15 9 0 0,1 0 0 0 0,0 1 1 0 0,1-2-1 0 0,0 1 1 0 0,1 0-1 0 0,-1-1 1 0 0,1 1-1 0 0,1-1 1 0 0,-1-1-1 0 0,1 1 1 0 0,0-1-1 0 0,1 0 0 0 0,0 0 1 0 0,0-1-1 0 0,0 0 1 0 0,0 0-1 0 0,1-1 1 0 0,0 0-1 0 0,0 0 1 0 0,0-1-1 0 0,0 1 1 0 0,7 0-10 0 0,-8-3 76 0 0,-1 0 1 0 0,1 0-1 0 0,0-1 1 0 0,-1 0-1 0 0,1 0 0 0 0,0-1 1 0 0,-1 1-1 0 0,1-2 1 0 0,-1 1-1 0 0,1-1 1 0 0,-1 0-1 0 0,0 0 1 0 0,1 0-1 0 0,-1-1 1 0 0,0 0-1 0 0,-1-1 1 0 0,1 1-1 0 0,0-1 1 0 0,-1 0-1 0 0,0 0 1 0 0,0-1-1 0 0,0 1 1 0 0,-1-1-1 0 0,1 0 1 0 0,-1-1-1 0 0,0 1 1 0 0,1-3-77 0 0,2-4 84 0 0,1-1 1 0 0,-2 0 0 0 0,0 0 0 0 0,0 0-1 0 0,-1-1 1 0 0,-1 0 0 0 0,0 0 0 0 0,-1 0-1 0 0,-1-1 1 0 0,0 1 0 0 0,-1-1 0 0 0,0-2-85 0 0,-1 10-240 0 0,-2-39 690 0 0,2 45-517 0 0,0 0 1 0 0,0 1-1 0 0,0-1 1 0 0,0 0 0 0 0,0 1-1 0 0,0-1 1 0 0,-1 0-1 0 0,1 1 1 0 0,0-1 0 0 0,0 1-1 0 0,0-1 1 0 0,-1 0-1 0 0,1 1 1 0 0,0-1 0 0 0,-1 1-1 0 0,1-1 1 0 0,-1 0-1 0 0,1 1 1 0 0,-1-1 0 0 0,1 1-1 0 0,-1-1 1 0 0,1 1-1 0 0,-1 0 1 0 0,1-1 0 0 0,-1 1-1 0 0,1 0 1 0 0,-1-1-1 0 0,0 1 1 0 0,1 0 0 0 0,-1 0-1 0 0,0-1 1 0 0,1 1-1 0 0,-1 0 1 0 0,0 0-1 0 0,1 0 1 0 0,-1 0 0 0 0,0 0-1 0 0,1 0 1 0 0,-1 0-1 0 0,0 0 1 0 0,1 0 0 0 0,-1 0-1 0 0,0 0 1 0 0,1 0-1 0 0,-1 1 1 0 0,0-1 0 0 0,1 0-1 0 0,-1 1 1 0 0,1-1-1 0 0,-1 0 1 0 0,0 1 0 0 0,1-1-1 0 0,-1 0 1 0 0,1 1-1 0 0,-1 0 68 0 0,-8 20-5689 0 0,7-14 1351 0 0,0 2-7379 0 0</inkml:trace>
  <inkml:trace contextRef="#ctx0" brushRef="#br0" timeOffset="1537.178">2975 408 12099 0 0,'0'0'2324'0'0,"0"0"-625"0"0,0 0-276 0 0,0 0-25 0 0,0 0-61 0 0,0 0-88 0 0,0 0-158 0 0,0 0-186 0 0,0 0-143 0 0,0 0-90 0 0,0 0-68 0 0,0 0-124 0 0,0 0-84 0 0,2-23-88 0 0,5-67-89 0 0,-7 89-213 0 0,1 0 0 0 0,-1 0 1 0 0,0 1-1 0 0,1-1 0 0 0,-1 0 0 0 0,0 0 1 0 0,0 0-1 0 0,1 0 0 0 0,-1 1 0 0 0,0-1 1 0 0,0 0-1 0 0,0 0 0 0 0,0 0 1 0 0,0 0-1 0 0,-1 0 0 0 0,1 1 0 0 0,0-1 1 0 0,0 0-1 0 0,0 0 0 0 0,-1 0 0 0 0,1 1 1 0 0,0-1-1 0 0,-1 0 0 0 0,1 0 1 0 0,-1 1-1 0 0,1-1 0 0 0,-1 0 0 0 0,1 1 1 0 0,-1-1-1 0 0,0 0 0 0 0,1 1 1 0 0,-1-1-1 0 0,0 1 0 0 0,1-1 0 0 0,-1 1 1 0 0,0-1-1 0 0,0 1 0 0 0,1 0 0 0 0,-1-1 1 0 0,0 1-1 0 0,0 0 0 0 0,0 0 1 0 0,1 0-1 0 0,-1-1 0 0 0,0 1 0 0 0,0 0 1 0 0,0 0-1 0 0,0 0-6 0 0,-4 0 43 0 0,-4-1-31 0 0,-1-1 0 0 0,0 2 1 0 0,1-1-1 0 0,-1 1 0 0 0,0 1 0 0 0,1 0 0 0 0,-1 0 1 0 0,0 1-1 0 0,1 0 0 0 0,0 1 0 0 0,-1 0 1 0 0,1 0-1 0 0,0 1 0 0 0,1 0 0 0 0,-1 1 1 0 0,1 0-1 0 0,0 0 0 0 0,0 1 0 0 0,0 0 0 0 0,1 0 1 0 0,0 1-1 0 0,0 0 0 0 0,0 0 0 0 0,1 1 1 0 0,1-1-1 0 0,-1 1 0 0 0,1 1 0 0 0,0-1 1 0 0,1 1-1 0 0,0 0 0 0 0,0 0 0 0 0,1 0 0 0 0,0 0 1 0 0,1 0-1 0 0,-1 5-12 0 0,0 0-14 0 0,0 0-1 0 0,1 0 1 0 0,0 0 0 0 0,1 0 0 0 0,1 0-1 0 0,1 0 1 0 0,-1 1 0 0 0,2-1 0 0 0,0 0-1 0 0,1 0 1 0 0,0 0 0 0 0,1-1 0 0 0,1 1-1 0 0,0-1 1 0 0,1 0 0 0 0,2 2 14 0 0,-6-11 4 0 0,0-1 0 0 0,1 0 0 0 0,0 0 1 0 0,-1 0-1 0 0,1 0 0 0 0,0 0 0 0 0,0-1 0 0 0,1 1 0 0 0,-1-1 1 0 0,1 0-1 0 0,-1 0 0 0 0,1 0 0 0 0,-1 0 0 0 0,1-1 0 0 0,0 0 1 0 0,0 0-1 0 0,0 0 0 0 0,0 0 0 0 0,0 0 0 0 0,0-1 0 0 0,0 1 1 0 0,0-1-1 0 0,0 0 0 0 0,0-1 0 0 0,0 1 0 0 0,0-1 0 0 0,0 1 1 0 0,0-1-1 0 0,0 0 0 0 0,0-1 0 0 0,-1 1 0 0 0,4-2-4 0 0,107-72 302 0 0,42-83 204 0 0,-152 154-505 0 0,0-1-1 0 0,0 1 1 0 0,1-1-1 0 0,-1 1 1 0 0,1 0-1 0 0,0 1 1 0 0,0-1-1 0 0,0 1 1 0 0,1 0-1 0 0,-1 0 1 0 0,1 1-1 0 0,-1 0 1 0 0,1 0-1 0 0,0 0 0 0 0,0 1 1 0 0,0-1-1 0 0,5 1 0 0 0,19 48-10 0 0,-16 6 21 0 0,-3 0 0 0 0,-3 2 0 0 0,-2-1 0 0 0,-1 15-11 0 0,0-8 4 0 0,-1 263 33 0 0,-7-294-30 0 0,0 0 0 0 0,-2 0 0 0 0,-1 0 1 0 0,-2-1-1 0 0,-1 0 0 0 0,-1-1 0 0 0,-1 1 0 0 0,-2-2 0 0 0,0 0 0 0 0,-2 0 0 0 0,-1-2 0 0 0,-4 4-7 0 0,15-23 13 0 0,0 0-1 0 0,0-1 0 0 0,-1 0 0 0 0,0 0 0 0 0,0 0 0 0 0,0-1 0 0 0,0 1 0 0 0,-1-1 0 0 0,1-1 0 0 0,-1 0 0 0 0,0 0 0 0 0,0 0 0 0 0,0-1 0 0 0,0 0 0 0 0,-1 0 0 0 0,1 0 0 0 0,-1-1 1 0 0,1-1-1 0 0,-1 1 0 0 0,1-1 0 0 0,-1 0 0 0 0,1-1 0 0 0,-6 0-12 0 0,7-3 3 0 0,0 1 0 0 0,0-1 0 0 0,1 0 0 0 0,-1-1 0 0 0,1 1 0 0 0,0-1 0 0 0,1 0 1 0 0,-1 0-1 0 0,1-1 0 0 0,0 0 0 0 0,0 1 0 0 0,0-1 0 0 0,1 0 0 0 0,0-1 0 0 0,0 1 0 0 0,1 0 0 0 0,0-1 0 0 0,0 0 1 0 0,0 1-1 0 0,1-1 0 0 0,0 0 0 0 0,0-6-3 0 0,-2-10-2 0 0,0 1 0 0 0,2-1 1 0 0,1 0-1 0 0,0 0 0 0 0,2 0 0 0 0,1 0 0 0 0,0 1 1 0 0,2-1-1 0 0,0 1 0 0 0,2 0 0 0 0,0 1 1 0 0,2-1-1 0 0,0 2 0 0 0,2-1 0 0 0,5-8 2 0 0,-8 12-17 0 0,1 0 0 0 0,1 0 0 0 0,0 1 0 0 0,1 0 0 0 0,1 1 0 0 0,0 0 0 0 0,1 1 0 0 0,1 0 0 0 0,0 1 0 0 0,1 1 0 0 0,1 0 0 0 0,-1 1 0 0 0,2 0 0 0 0,-1 2 0 0 0,11-4 17 0 0,85-5-1669 0 0,-89 19-2951 0 0,0 2-4052 0 0,-16-2-3922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2196 547 1120 0 0,'0'0'1873'0'0,"0"0"106"0"0,0 0 87 0 0,0 0 69 0 0,0 0-107 0 0,0 0-230 0 0,0 0-270 0 0,0 0-280 0 0,0 0-183 0 0,0 0-124 0 0,0 0-97 0 0,0 0-98 0 0,0 0-75 0 0,-23-5-110 0 0,-70-17-121 0 0,40 28 142 0 0,44 0-461 0 0,-141 88 890 0 0,144-89-987 0 0,-1 1-1 0 0,1 1 1 0 0,0-1 0 0 0,0 1 0 0 0,1 0 0 0 0,0 0-1 0 0,0 0 1 0 0,1 1 0 0 0,0 0 0 0 0,0 0-1 0 0,1 0 1 0 0,0 0 0 0 0,0 1 0 0 0,1-1 0 0 0,0 1-1 0 0,0-1 1 0 0,1 1 0 0 0,0 8-24 0 0,1-14 17 0 0,0-1 0 0 0,1 1 0 0 0,-1 0 1 0 0,1-1-1 0 0,0 1 0 0 0,0 0 0 0 0,0-1 0 0 0,0 1 0 0 0,0-1 1 0 0,0 1-1 0 0,0-1 0 0 0,1 0 0 0 0,0 1 0 0 0,-1-1 1 0 0,1 0-1 0 0,0 0 0 0 0,0 0 0 0 0,0-1 0 0 0,0 1 0 0 0,0 0 1 0 0,0-1-1 0 0,1 1 0 0 0,-1-1 0 0 0,1 0 0 0 0,-1 1 0 0 0,1-1 1 0 0,-1 0-1 0 0,1-1 0 0 0,-1 1 0 0 0,1 0 0 0 0,0-1 0 0 0,0 0 1 0 0,-1 1-1 0 0,1-1 0 0 0,0 0 0 0 0,1-1-17 0 0,104-13 852 0 0,-81 4-722 0 0,-1-2 0 0 0,-1 0-1 0 0,0-2 1 0 0,-1 0 0 0 0,0-2 0 0 0,-1-1 0 0 0,-1 0 0 0 0,0-2 0 0 0,16-19-130 0 0,12-31 312 0 0,-47 63-250 0 0,-4 13-141 0 0,-14 77-58 0 0,15-80 134 0 0,-2 2 2 0 0,1-1-1 0 0,-1 1 0 0 0,1-1 1 0 0,1 1-1 0 0,-1-1 0 0 0,1 1 1 0 0,0-1-1 0 0,0 1 0 0 0,0 0 1 0 0,1-1-1 0 0,0 1 0 0 0,0-1 1 0 0,1 1-1 0 0,-1-1 0 0 0,1 1 1 0 0,0-1-1 0 0,1 0 0 0 0,-1 0 1 0 0,1 0-1 0 0,0-1 0 0 0,0 1 1 0 0,1 0-1 0 0,-1-1 0 0 0,1 0 1 0 0,0 0-1 0 0,0 0 1 0 0,1 0-1 0 0,-1-1 0 0 0,1 0 1 0 0,2 2 1 0 0,3-2 17 0 0,0 0 1 0 0,1-1 0 0 0,-1 0-1 0 0,1-1 1 0 0,-1 0 0 0 0,1-1 0 0 0,-1 0-1 0 0,1 0 1 0 0,0-1 0 0 0,-1 0 0 0 0,1-1-1 0 0,-1-1 1 0 0,0 1 0 0 0,1-1 0 0 0,-1-1-1 0 0,0 0 1 0 0,-1-1 0 0 0,1 0 0 0 0,-1 0-1 0 0,0-1 1 0 0,0 0 0 0 0,4-5-18 0 0,13-10 105 0 0,-2-1-1 0 0,0-2 1 0 0,-2 0 0 0 0,0-2 0 0 0,-2 0-1 0 0,11-20-104 0 0,14-60 197 0 0,-44 102-198 0 0,0 0 0 0 0,-1 0-1 0 0,1 0 1 0 0,-1-1 0 0 0,1 1 0 0 0,-1 0 0 0 0,0-1-1 0 0,-1 1 1 0 0,1 0 0 0 0,-1-1 0 0 0,0 1 0 0 0,0 0-1 0 0,0 0 1 0 0,-1 0 0 0 0,1 0 0 0 0,-1 0 0 0 0,0 0-1 0 0,0 0 1 0 0,0 1 0 0 0,-1-1 0 0 0,0 1 0 0 0,1-1-1 0 0,-1 1 1 0 0,0 0 0 0 0,0 0 1 0 0,-2 1-32 0 0,0 1 0 0 0,0 0 0 0 0,0 0 0 0 0,0 0 0 0 0,0 0 0 0 0,0 1 0 0 0,0-1 0 0 0,0 1 1 0 0,0 1-1 0 0,0-1 0 0 0,0 1 0 0 0,0 0 0 0 0,0 0 0 0 0,1 0 0 0 0,-1 1 0 0 0,0-1 0 0 0,0 1 0 0 0,1 1 0 0 0,-1-1 0 0 0,1 0 0 0 0,0 1 0 0 0,0 0 0 0 0,0 0 0 0 0,0 0 0 0 0,0 1 0 0 0,-1 1 32 0 0,2-4-8 0 0,0 1 0 0 0,0-1 0 0 0,0 0-1 0 0,0 1 1 0 0,0-1 0 0 0,1 1 0 0 0,-1 0 0 0 0,1 0-1 0 0,-1 0 1 0 0,1 0 0 0 0,0 1 0 0 0,0-1-1 0 0,0 1 1 0 0,0-1 0 0 0,0 1 0 0 0,0 0 0 0 0,1-1-1 0 0,0 1 1 0 0,-1 0 0 0 0,1 0 0 0 0,0 0-1 0 0,0 0 1 0 0,0 0 0 0 0,1 1 0 0 0,-1-1 0 0 0,1 0-1 0 0,0 0 1 0 0,0 0 0 0 0,0 0 0 0 0,0 1 0 0 0,0-1-1 0 0,1 0 1 0 0,0 0 0 0 0,-1 0 0 0 0,1 0-1 0 0,0 0 1 0 0,0 0 0 0 0,1 0 0 0 0,-1 0 0 0 0,1 0-1 0 0,-1 0 1 0 0,1-1 0 0 0,1 3 8 0 0,8 1 6 0 0,-1 0 0 0 0,1 0 1 0 0,0-1-1 0 0,0 0 0 0 0,1-1 0 0 0,-1-1 1 0 0,1 0-1 0 0,0 0 0 0 0,7 0-6 0 0,74 25 135 0 0,-90-26-120 0 0,0-1 1 0 0,0 1 0 0 0,0 0-1 0 0,0 0 1 0 0,-1 0-1 0 0,1 0 1 0 0,-1 1 0 0 0,0-1-1 0 0,0 1 1 0 0,1-1 0 0 0,-1 1-1 0 0,-1 0 1 0 0,1 0 0 0 0,0 0-1 0 0,-1 0 1 0 0,0 0 0 0 0,1 0-1 0 0,-1 0 1 0 0,0 1 0 0 0,-1-1-1 0 0,1 0 1 0 0,-1 0-1 0 0,1 1 1 0 0,-1-1 0 0 0,0 0-1 0 0,0 1 1 0 0,0-1 0 0 0,-1 1-1 0 0,1-1 1 0 0,-1 0 0 0 0,0 0-1 0 0,0 1 1 0 0,-1 1-16 0 0,-50 100 281 0 0,32-78-242 0 0,14-20-49 0 0,1 0 0 0 0,0 0 0 0 0,0 0 0 0 0,0 1-1 0 0,1 0 1 0 0,0 0 0 0 0,0 0 0 0 0,1 0 0 0 0,0 0-1 0 0,1 1 1 0 0,0-1 0 0 0,0 1 0 0 0,0 5 10 0 0,5-12-86 0 0,-1-1-1 0 0,1 1 1 0 0,-1-1 0 0 0,1 0 0 0 0,-1 0-1 0 0,1 0 1 0 0,0 0 0 0 0,0 0 0 0 0,-1-1 0 0 0,1 1-1 0 0,0-1 1 0 0,0 1 0 0 0,0-1 0 0 0,0 0 0 0 0,0 0-1 0 0,0-1 1 0 0,-1 1 0 0 0,1-1 0 0 0,0 1 0 0 0,0-1-1 0 0,0 0 1 0 0,-1 0 0 0 0,1 0 0 0 0,0 0 0 0 0,0-1 86 0 0,48-25-4630 0 0,-18 9-5316 0 0,-19 13-149 0 0</inkml:trace>
  <inkml:trace contextRef="#ctx0" brushRef="#br0" timeOffset="662.42">3147 12 10514 0 0,'0'0'2083'0'0,"0"0"-540"0"0,0 0-290 0 0,0 0-93 0 0,0 0-63 0 0,0 0-66 0 0,0 0-110 0 0,0 0-143 0 0,0 0-95 0 0,0 0-48 0 0,0 0-58 0 0,0 0-52 0 0,0 0-37 0 0,4 22-31 0 0,29 145 745 0 0,-24-108-945 0 0,-2 0 0 0 0,-3 1 0 0 0,-2 0 0 0 0,-3 0 0 0 0,-7 45-257 0 0,-24 34 63 0 0,17-107 440 0 0,63-102-269 0 0,102-86-250 0 0,-136 140 13 0 0,1 0 0 0 0,1 2 0 0 0,0 0 0 0 0,1 1 0 0 0,0 0 0 0 0,1 2-1 0 0,1 0 1 0 0,0 1 0 0 0,0 1 0 0 0,1 0 0 0 0,0 2 0 0 0,0 0 0 0 0,1 2-1 0 0,18-4 4 0 0,-36 11-1 0 0,0 0-1 0 0,-1-1 1 0 0,1 1-1 0 0,0 0 1 0 0,-1 1 0 0 0,1-1-1 0 0,-1 0 1 0 0,0 1-1 0 0,0-1 1 0 0,0 1-1 0 0,0 0 1 0 0,0-1-1 0 0,0 1 1 0 0,-1 0-1 0 0,1 0 1 0 0,-1 0-1 0 0,0 0 1 0 0,0 1-1 0 0,0-1 1 0 0,0 0-1 0 0,-1 0 1 0 0,1 1-1 0 0,-1-1 1 0 0,0 0-1 0 0,0 1 1 0 0,0-1-1 0 0,0 0 1 0 0,-1 1-1 0 0,1-1 1 0 0,-1 0-1 0 0,0 0 1 0 0,0 0-1 0 0,0 1 1 0 0,0-1-1 0 0,-2 2 2 0 0,-5 19 34 0 0,-1 0-1 0 0,-1-1 0 0 0,-1 1 0 0 0,-1-2 0 0 0,-1 0 1 0 0,-1 0-1 0 0,0-1 0 0 0,-2-1 0 0 0,-10 9-33 0 0,9-10 58 0 0,-2 0 0 0 0,-1-1-1 0 0,0-1 1 0 0,-1-1 0 0 0,-1-1 0 0 0,0-1-1 0 0,-21 10-57 0 0,35-20 6 0 0,0 0-1 0 0,0-1 1 0 0,-1 0-1 0 0,1 0 0 0 0,-1-1 1 0 0,0 0-1 0 0,0-1 1 0 0,1 0-1 0 0,-1 0 1 0 0,0 0-1 0 0,0-1 0 0 0,0-1 1 0 0,0 0-1 0 0,-1 0-5 0 0,7 0-13 0 0,-1 0-1 0 0,1-1 1 0 0,0 0-1 0 0,-1 0 1 0 0,1 1-1 0 0,0-2 1 0 0,0 1 0 0 0,0 0-1 0 0,0-1 1 0 0,1 1-1 0 0,-1-1 1 0 0,1 0-1 0 0,-1 0 1 0 0,1 0-1 0 0,0 0 1 0 0,0 0-1 0 0,1 0 1 0 0,-1-1-1 0 0,0 1 1 0 0,1-1 0 0 0,0 1-1 0 0,0-1 1 0 0,0 1-1 0 0,0-1 1 0 0,1 0-1 0 0,-1 0 1 0 0,1 1-1 0 0,0-1 1 0 0,0 0-1 0 0,0 1 1 0 0,1-1 13 0 0,-1-5-154 0 0,1 0 0 0 0,0 1 0 0 0,0-1 0 0 0,1 1 0 0 0,0-1 0 0 0,1 1 0 0 0,0-1 0 0 0,0 1 0 0 0,0 0 0 0 0,1 1-1 0 0,1-1 1 0 0,3-6 154 0 0,36-31-2733 0 0,-29 31-944 0 0,1 1-3829 0 0,-8 8-4011 0 0</inkml:trace>
  <inkml:trace contextRef="#ctx0" brushRef="#br0" timeOffset="917.026">3866 563 14227 0 0,'0'0'831'0'0,"0"0"-134"0"0,0 0 118 0 0,0 0 172 0 0,0 0 97 0 0,0 0-21 0 0,0 0-137 0 0,0 0-142 0 0,0 0-132 0 0,0 0-106 0 0,0 0-82 0 0,0 0-130 0 0,-6 35-110 0 0,-22 108-72 0 0,8-86-20 0 0,1-19-1065 0 0,14-38-4294 0 0,4 0 1153 0 0,1 0-7482 0 0</inkml:trace>
  <inkml:trace contextRef="#ctx0" brushRef="#br0" timeOffset="1161.415">3816 100 13219 0 0,'0'0'3585'0'0,"0"0"-2265"0"0,0 0-600 0 0,0 0-200 0 0,0 0-168 0 0,0 0-192 0 0,0 0-264 0 0,0 0-168 0 0,0 0-96 0 0,0 0-256 0 0,0 0-360 0 0,0 0-2921 0 0,0 0-8018 0 0</inkml:trace>
  <inkml:trace contextRef="#ctx0" brushRef="#br0" timeOffset="1415.38">4317 0 17540 0 0,'0'0'1107'0'0,"0"0"-582"0"0,0 0-151 0 0,0 0 247 0 0,0 0 290 0 0,0 0 185 0 0,0 0-1 0 0,0 0-203 0 0,0 0-234 0 0,0 0-138 0 0,0 0-104 0 0,0 0-69 0 0,0 0-50 0 0,-2 32-41 0 0,-4 99-40 0 0,2 150 430 0 0,-7 77-708 0 0,11-344 124 0 0,-5 12-2128 0 0,-14-28-4596 0 0,11-1 206 0 0,1 2-5093 0 0</inkml:trace>
  <inkml:trace contextRef="#ctx0" brushRef="#br0" timeOffset="1667.7">3958 478 12819 0 0,'0'0'1493'0'0,"0"0"-346"0"0,0 0-13 0 0,0 0 49 0 0,0 0-94 0 0,0 0-166 0 0,0 0-217 0 0,38-9-189 0 0,118-27-146 0 0,-49 27 108 0 0,-64 8-900 0 0,75 5 866 0 0,-43 16-9249 0 0,-59-12-2589 0 0</inkml:trace>
  <inkml:trace contextRef="#ctx0" brushRef="#br0" timeOffset="1895.568">4691 863 3961 0 0,'0'0'3169'0'0,"0"0"-558"0"0,0 0-319 0 0,0 0-114 0 0,0 0-152 0 0,0 0-143 0 0,0 0-284 0 0,0 0-348 0 0,0 0-296 0 0,0 0-194 0 0,0 0-106 0 0,0 0-88 0 0,0 0-63 0 0,-2-11-55 0 0,-10-86 644 0 0,11 71-911 0 0,1 0 0 0 0,1-1 0 0 0,1 1 0 0 0,1 0 1 0 0,2 0-1 0 0,0 0 0 0 0,2 1 0 0 0,1 0 1 0 0,1 0-1 0 0,1 1 0 0 0,7-12-182 0 0,44-23 90 0 0,-60 58-224 0 0,1 0 0 0 0,0 0 1 0 0,-1 0-1 0 0,1 1 0 0 0,0-1 1 0 0,-1 0-1 0 0,1 1 0 0 0,0-1 1 0 0,0 1-1 0 0,0-1 0 0 0,0 1 1 0 0,0 0-1 0 0,0 0 0 0 0,-1 0 1 0 0,1 0-1 0 0,0 0 0 0 0,0 0 1 0 0,0 1-1 0 0,0-1 0 0 0,0 1 1 0 0,-1-1-1 0 0,1 1 0 0 0,0 0 1 0 0,0-1-1 0 0,-1 1 0 0 0,1 0 1 0 0,0 0-1 0 0,-1 0 0 0 0,1 1 1 0 0,-1-1-1 0 0,1 0 0 0 0,-1 0 1 0 0,0 1-1 0 0,0-1 0 0 0,1 1 1 0 0,-1-1-1 0 0,0 1 0 0 0,0 0 1 0 0,-1-1-1 0 0,2 2 134 0 0,3 7-5797 0 0,-1-5-6282 0 0</inkml:trace>
  <inkml:trace contextRef="#ctx0" brushRef="#br0" timeOffset="2580.974">5332 447 11594 0 0,'0'0'4531'0'0,"0"0"-2355"0"0,0 0-926 0 0,0 0-157 0 0,0 0-91 0 0,0 0-98 0 0,0 0-132 0 0,0 0-153 0 0,0 0-149 0 0,0 0-144 0 0,0 0-82 0 0,-35 13-58 0 0,-108 42-74 0 0,61-7 6 0 0,81-47-117 0 0,-6 4-2 0 0,-1 0 0 0 0,1 1-1 0 0,0-1 1 0 0,1 1 0 0 0,-1 1 0 0 0,1-1 0 0 0,0 1 0 0 0,1 0 0 0 0,-1 1 0 0 0,1-1 0 0 0,1 1 0 0 0,0 0 0 0 0,0 0 0 0 0,0 1 0 0 0,1-1 0 0 0,0 1 0 0 0,1 0 0 0 0,0-1 0 0 0,0 1 0 0 0,1 0 0 0 0,0 5 1 0 0,4-11 1 0 0,0 0 0 0 0,0-1 0 0 0,1 1 0 0 0,-1 0 0 0 0,1-1 0 0 0,0 0 0 0 0,-1 0 0 0 0,1 0 0 0 0,0 0 0 0 0,0-1 0 0 0,0 1 0 0 0,0-1 0 0 0,0 0-1 0 0,1 0 1 0 0,-1-1 0 0 0,0 1 0 0 0,0-1 0 0 0,1 0 0 0 0,-1 0 0 0 0,0 0 0 0 0,0-1 0 0 0,1 1 0 0 0,-1-1 0 0 0,3-1-1 0 0,-4 2 8 0 0,17-3 0 0 0,0-1 1 0 0,0-1-1 0 0,-1-1 1 0 0,0 0-1 0 0,0-1 0 0 0,-1-1 1 0 0,0-1-1 0 0,4-3-8 0 0,48-21 37 0 0,-29 11-22 0 0,42-9-56 0 0,-81 32 34 0 0,-1 1 0 0 0,1 0 0 0 0,0-1-1 0 0,-1 1 1 0 0,0 0 0 0 0,1 0-1 0 0,-1 0 1 0 0,0 0 0 0 0,0 0 0 0 0,0 1-1 0 0,0-1 1 0 0,0 0 0 0 0,0 0-1 0 0,-1 1 1 0 0,1-1 0 0 0,-1 0 0 0 0,0 1-1 0 0,0-1 1 0 0,0 0 0 0 0,0 1 0 0 0,0-1-1 0 0,0 0 1 0 0,-1 3 7 0 0,2 4-18 0 0,-1-7 18 0 0,0 1-1 0 0,0-1 0 0 0,1 0 1 0 0,-1 0-1 0 0,0 0 1 0 0,1 0-1 0 0,0 1 1 0 0,0-1-1 0 0,0 0 1 0 0,0 0-1 0 0,0 0 1 0 0,0 0-1 0 0,0-1 1 0 0,0 1-1 0 0,1 0 1 0 0,-1 0-1 0 0,1-1 0 0 0,-1 1 1 0 0,1-1-1 0 0,0 1 1 0 0,0-1-1 0 0,-1 0 1 0 0,1 0-1 0 0,0 0 1 0 0,0 0-1 0 0,0 0 1 0 0,0 0-1 0 0,0 0 1 0 0,1-1-1 0 0,-1 1 0 0 0,0-1 1 0 0,0 1-1 0 0,0-1 1 0 0,1 0-1 0 0,-1 0 1 0 0,0 0-1 0 0,0 0 1 0 0,0 0-1 0 0,1-1 1 0 0,0 1 0 0 0,89-35 114 0 0,-65 18-52 0 0,-12 9 20 0 0,0-1-1 0 0,-1-1 1 0 0,0 0-1 0 0,0-1 1 0 0,-1 0-1 0 0,-1-1 0 0 0,0 0 1 0 0,0-1-1 0 0,-1 0 1 0 0,6-11-82 0 0,-5 1 22 0 0,-1-1 0 0 0,0 0 1 0 0,-2 0-1 0 0,-1-1 0 0 0,-1 0 0 0 0,-1 0 1 0 0,-1-1-1 0 0,-1 0 0 0 0,-1 0 1 0 0,-2 0-1 0 0,-1-3-22 0 0,0 27-9 0 0,0 1 1 0 0,0 0-1 0 0,0 0 1 0 0,-1 1-1 0 0,1-1 1 0 0,-1 0-1 0 0,1 0 1 0 0,-1 0-1 0 0,1 0 0 0 0,-1 0 1 0 0,1 0-1 0 0,-1 0 1 0 0,0 1-1 0 0,1-1 1 0 0,-1 0-1 0 0,0 1 1 0 0,0-1-1 0 0,0 0 1 0 0,0 1-1 0 0,1-1 0 0 0,-1 1 1 0 0,0-1-1 0 0,0 1 1 0 0,0 0-1 0 0,0-1 1 0 0,0 1-1 0 0,0 0 1 0 0,0-1-1 0 0,0 1 0 0 0,0 0 1 0 0,0 0-1 0 0,0 0 1 0 0,0 0-1 0 0,0 0 1 0 0,0 0-1 0 0,-1 1 1 0 0,1-1-1 0 0,0 0 1 0 0,0 0-1 0 0,0 1 0 0 0,1-1 1 0 0,-1 1-1 0 0,0-1 1 0 0,0 1 8 0 0,-46 18-263 0 0,40-14 240 0 0,0 0 0 0 0,1 0 0 0 0,0 1 0 0 0,0-1 0 0 0,0 1 0 0 0,1 1 0 0 0,0-1 0 0 0,0 1 0 0 0,1 0-1 0 0,0 0 1 0 0,0 0 0 0 0,0 1 0 0 0,1-1 0 0 0,0 1 0 0 0,1 0 0 0 0,0 0 0 0 0,0 0 0 0 0,0 0 0 0 0,1 0 0 0 0,0 2 23 0 0,4-3-7 0 0,0-1-1 0 0,0 0 1 0 0,1 0 0 0 0,-1 0 0 0 0,1-1 0 0 0,1 0-1 0 0,-1 1 1 0 0,1-1 0 0 0,0-1 0 0 0,0 1 0 0 0,0-1 0 0 0,1 0-1 0 0,-1 0 1 0 0,1 0 0 0 0,0-1 0 0 0,0 0 0 0 0,0 0-1 0 0,5 1 8 0 0,127 73 70 0 0,-134-72-41 0 0,1 0 1 0 0,-1 1 0 0 0,0-1-1 0 0,0 1 1 0 0,-1 0 0 0 0,0 0-1 0 0,0 0 1 0 0,0 1 0 0 0,-1-1-1 0 0,0 1 1 0 0,0-1 0 0 0,0 1-1 0 0,-1 0 1 0 0,0 0 0 0 0,-1 0-1 0 0,1-1 1 0 0,-1 1 0 0 0,0 0-1 0 0,-1 4-29 0 0,12 74 256 0 0,9-68-3310 0 0,23-15-7789 0 0,-39-6-882 0 0</inkml:trace>
  <inkml:trace contextRef="#ctx0" brushRef="#br0" timeOffset="3235.297">6261 351 10226 0 0,'0'0'2179'0'0,"0"0"-1062"0"0,0 0-437 0 0,0 0 20 0 0,0 0 53 0 0,0 0-26 0 0,0 0-120 0 0,0 0-162 0 0,0 0-105 0 0,0 0-35 0 0,0 0-1 0 0,0 0-32 0 0,0 0-56 0 0,-6 26-7 0 0,-17 79-17 0 0,15 7 468 0 0,9-109-595 0 0,-1 0-1 0 0,1 0 0 0 0,0 0 1 0 0,-1 1-1 0 0,1-1 0 0 0,1 0 1 0 0,-1 0-1 0 0,0 0 0 0 0,1 0 1 0 0,0-1-1 0 0,-1 1 0 0 0,1 0 1 0 0,0-1-1 0 0,1 1 0 0 0,-1-1 1 0 0,0 0-1 0 0,1 1 0 0 0,-1-1 0 0 0,1 0 1 0 0,-1-1-1 0 0,1 1 0 0 0,0 0 1 0 0,0-1-1 0 0,0 1 0 0 0,0-1 1 0 0,0 0-1 0 0,0 0 0 0 0,0 0 1 0 0,1-1-1 0 0,-1 1 0 0 0,0-1 1 0 0,0 0-1 0 0,1 0 0 0 0,-1 0 1 0 0,0 0-1 0 0,1 0 0 0 0,-1-1 1 0 0,0 1-1 0 0,0-1 0 0 0,0 0 1 0 0,0 0-1 0 0,0 0 0 0 0,0 0 1 0 0,0-1-1 0 0,0 1 0 0 0,0-1 1 0 0,0 0-1 0 0,-1 0 0 0 0,1 0 1 0 0,-1 0-1 0 0,2-2-64 0 0,16-17 661 0 0,-2-1 0 0 0,0-1-1 0 0,-2 0 1 0 0,0-1 0 0 0,-2-1 0 0 0,7-17-661 0 0,21-35 661 0 0,-42 77-658 0 0,0-1-1 0 0,0 0 0 0 0,1 0 1 0 0,-1 1-1 0 0,0-1 0 0 0,0 0 1 0 0,0 0-1 0 0,1 1 0 0 0,-1-1 1 0 0,0 0-1 0 0,1 1 0 0 0,-1-1 1 0 0,1 1-1 0 0,-1-1 0 0 0,1 0 1 0 0,-1 1-1 0 0,1-1 0 0 0,-1 1 1 0 0,1-1-1 0 0,-1 1 0 0 0,1-1 1 0 0,0 1-1 0 0,-1 0 0 0 0,1-1 1 0 0,0 1-1 0 0,-1 0 0 0 0,1-1 1 0 0,0 1-1 0 0,-1 0 0 0 0,1 0 1 0 0,0 0-1 0 0,0 0 0 0 0,-1 0 1 0 0,1 0-1 0 0,0 0 0 0 0,0 0 1 0 0,-1 0-1 0 0,1 0 0 0 0,0 0 1 0 0,0 0-1 0 0,-1 0 0 0 0,1 1 1 0 0,0-1-1 0 0,-1 0 0 0 0,1 0 1 0 0,0 1-3 0 0,14 31-155 0 0,-11-20 169 0 0,12 125-192 0 0,-16-103 127 0 0,13 158-193 0 0,32 162 244 0 0,-40-320 0 0 0,17 100 39 0 0,-5-43 79 0 0,-5 2-1 0 0,1 86-117 0 0,-12-130 67 0 0,1-35-29 0 0,-1 1 1 0 0,-1 0 0 0 0,0 0-1 0 0,-1 0 1 0 0,-1 0-1 0 0,0 0 1 0 0,-1 0-1 0 0,0-1 1 0 0,-2 1-1 0 0,1-1 1 0 0,-3 3-39 0 0,5-15 20 0 0,-1 1-1 0 0,0 0 1 0 0,0-1 0 0 0,0 0-1 0 0,0 1 1 0 0,0-1-1 0 0,0 0 1 0 0,-1-1 0 0 0,1 1-1 0 0,-1-1 1 0 0,1 1 0 0 0,-1-1-1 0 0,1 0 1 0 0,-1 0 0 0 0,0-1-1 0 0,0 1 1 0 0,1-1-1 0 0,-1 0 1 0 0,0 0 0 0 0,0 0-1 0 0,0 0 1 0 0,1-1 0 0 0,-1 1-1 0 0,0-1 1 0 0,0 0-1 0 0,1 0 1 0 0,-1-1 0 0 0,1 1-1 0 0,-1-1 1 0 0,1 1 0 0 0,0-1-1 0 0,-1 0 1 0 0,1 0 0 0 0,0-1-1 0 0,0 1 1 0 0,-1-3-20 0 0,-7-9 26 0 0,1 0 0 0 0,1-1-1 0 0,0-1 1 0 0,1 1 0 0 0,1-1 0 0 0,0-1 0 0 0,1 1 0 0 0,1-1 0 0 0,1 0-1 0 0,0-1 1 0 0,1 1 0 0 0,1 0 0 0 0,1-1 0 0 0,0 0 0 0 0,1 1 0 0 0,1-1-1 0 0,1 1 1 0 0,3-16-26 0 0,1 7-22 0 0,2 1-1 0 0,1 1 1 0 0,0-1-1 0 0,2 2 1 0 0,1-1-1 0 0,1 1 1 0 0,0 1-1 0 0,2 1 1 0 0,1 0-1 0 0,0 0 1 0 0,2 2-1 0 0,0 0 1 0 0,1 1-1 0 0,1 1 1 0 0,9-5 22 0 0,-11 8-306 0 0,0 0 0 0 0,1 2 0 0 0,1 0 0 0 0,0 1 1 0 0,0 1-1 0 0,1 1 0 0 0,0 1 0 0 0,1 1 0 0 0,0 0 0 0 0,0 2 1 0 0,0 1-1 0 0,1 0 306 0 0,19-2-3040 0 0,-15-2-5023 0 0,-11 3-3825 0 0</inkml:trace>
  <inkml:trace contextRef="#ctx0" brushRef="#br0" timeOffset="-1899.707">389 513 0 0 0,'0'0'2925'0'0,"0"0"-702"0"0,0 0-231 0 0,0 0-31 0 0,0 0-4 0 0,0 0-62 0 0,0 0-190 0 0,0 0-261 0 0,0 0-209 0 0,0 0-219 0 0,0 0-140 0 0,0 0-125 0 0,-13-9-101 0 0,-40-27-83 0 0,11 25 553 0 0,32 13-831 0 0,-3-1-131 0 0,0 1 0 0 0,1 0-1 0 0,-1 1 1 0 0,1 0 0 0 0,0 1-1 0 0,-1 0 1 0 0,2 1 0 0 0,-1 1-1 0 0,1 0 1 0 0,0 0 0 0 0,0 1 0 0 0,0 1-1 0 0,1-1 1 0 0,0 2 0 0 0,1-1-1 0 0,-5 7-157 0 0,6-6 37 0 0,0 0-1 0 0,1 0 1 0 0,1 1-1 0 0,0 0 1 0 0,0 0-1 0 0,1 1 1 0 0,0-1-1 0 0,1 1 1 0 0,0 0-1 0 0,0 1 1 0 0,1-1-1 0 0,1 0 1 0 0,0 1-1 0 0,1 0 1 0 0,0-1-1 0 0,1 1 0 0 0,0 11-35 0 0,1-20 21 0 0,-1 1 1 0 0,0 0 0 0 0,1 0-1 0 0,0 0 1 0 0,0-1 0 0 0,0 1-1 0 0,0 0 1 0 0,1-1 0 0 0,-1 1 0 0 0,1-1-1 0 0,0 0 1 0 0,0 1 0 0 0,0-1-1 0 0,1 0 1 0 0,-1 0 0 0 0,1 0 0 0 0,-1-1-1 0 0,1 1 1 0 0,0-1 0 0 0,0 1-1 0 0,0-1 1 0 0,1 0 0 0 0,-1 0 0 0 0,0 0-1 0 0,1-1 1 0 0,-1 1 0 0 0,1-1-1 0 0,0 0 1 0 0,-1 0 0 0 0,1 0-1 0 0,2 0-22 0 0,5 1 102 0 0,-1 0-1 0 0,0-1 1 0 0,1 0-1 0 0,-1-1 0 0 0,1 0 1 0 0,-1 0-1 0 0,0-1 0 0 0,1-1 1 0 0,-1 0-1 0 0,0 0 1 0 0,4-2-102 0 0,12-8 117 0 0,0 0 1 0 0,-1-2 0 0 0,0-1-1 0 0,-2-1 1 0 0,0-1-1 0 0,0 0 1 0 0,-2-2 0 0 0,0-1-1 0 0,4-6-117 0 0,37-55 224 0 0,-50 85-334 0 0,-9 4 112 0 0,18 72-4 0 0,-19-71-62 0 0,1 0 1 0 0,0 0 0 0 0,0 0-1 0 0,1 0 1 0 0,0 0 0 0 0,0-1-1 0 0,1 0 1 0 0,0 1 0 0 0,1-2-1 0 0,0 1 1 0 0,0-1 0 0 0,1 0-1 0 0,-1 0 1 0 0,2-1 0 0 0,-1 1-1 0 0,3 0 64 0 0,37 17-4381 0 0,-24-18-7114 0 0,-16-5-356 0 0</inkml:trace>
  <inkml:trace contextRef="#ctx0" brushRef="#br0" timeOffset="-1437.909">814 832 3857 0 0,'0'0'3567'0'0,"0"0"-960"0"0,0 0-463 0 0,0 0-91 0 0,0 0-107 0 0,0 0-258 0 0,0 0-351 0 0,0 0-353 0 0,0 0-264 0 0,0 0-134 0 0,0 0-36 0 0,0 0 8 0 0,0 0-2 0 0,11-16-20 0 0,63-103 851 0 0,17-57 219 0 0,-90 176-1609 0 0,-1 1 1 0 0,0-1-1 0 0,0 0 1 0 0,1 1-1 0 0,-1-1 0 0 0,0 0 1 0 0,0 1-1 0 0,1-1 1 0 0,-1 0-1 0 0,0 0 1 0 0,1 1-1 0 0,-1-1 1 0 0,0 0-1 0 0,1 0 1 0 0,-1 0-1 0 0,1 0 1 0 0,-1 1-1 0 0,0-1 1 0 0,1 0-1 0 0,-1 0 0 0 0,1 0 1 0 0,-1 0-1 0 0,0 0 1 0 0,1 0-1 0 0,-1 0 1 0 0,1 0-1 0 0,-1 0 1 0 0,1 0-1 0 0,-1 0 1 0 0,0 0-1 0 0,1-1 1 0 0,-1 1-1 0 0,1 0 1 0 0,-1 0-1 0 0,0 0 0 0 0,1 0 1 0 0,-1-1-1 0 0,0 1 1 0 0,1 0-1 0 0,-1 0 1 0 0,0-1-1 0 0,1 1 1 0 0,-1 0-1 0 0,0-1 1 0 0,0 1-1 0 0,1 0 1 0 0,-1-1-1 0 0,0 1 0 0 0,0 0 1 0 0,0-1-1 0 0,1 1 1 0 0,-1 0-1 0 0,0-1 1 0 0,0 1-1 0 0,0-1 1 0 0,0 1-1 0 0,0 0 1 0 0,0-1-1 0 0,0 1 1 0 0,0-1-1 0 0,0 1 1 0 0,0-1-1 0 0,0 1 3 0 0,1 38-236 0 0,-1-27 212 0 0,0 11 23 0 0,-2-16 0 0 0,1 1 0 0 0,0-1 0 0 0,0 0 0 0 0,1 1 0 0 0,0-1 1 0 0,0 1-1 0 0,0-1 0 0 0,1 1 0 0 0,0-1 0 0 0,0 1 0 0 0,1-1 1 0 0,-1 0-1 0 0,2 0 0 0 0,-1 0 0 0 0,1 0 0 0 0,-1 0 0 0 0,2 0 1 0 0,-1 0-1 0 0,0-1 0 0 0,1 0 0 0 0,0 0 0 0 0,1 0 0 0 0,-1 0 0 0 0,1-1 1 0 0,0 1-1 0 0,0-1 0 0 0,0 0 0 0 0,0-1 0 0 0,5 3 1 0 0,1-4 89 0 0,-1-1-1 0 0,0 0 0 0 0,0-1 1 0 0,0 0-1 0 0,0-1 0 0 0,0 1 1 0 0,0-2-1 0 0,0 0 0 0 0,0 0 1 0 0,0-1-1 0 0,0 0 0 0 0,-1 0 1 0 0,0-1-1 0 0,1-1 0 0 0,-1 1 1 0 0,-1-2-1 0 0,1 1 0 0 0,-1-1 1 0 0,0 0-1 0 0,0-1 0 0 0,-1 0 1 0 0,0 0-1 0 0,0-1 0 0 0,0 1 1 0 0,-1-2-1 0 0,-1 1 0 0 0,1 0 1 0 0,-1-1-1 0 0,1-5-88 0 0,2-33-1170 0 0,-10 29-8426 0 0,1 14-2843 0 0</inkml:trace>
  <inkml:trace contextRef="#ctx0" brushRef="#br0" timeOffset="13856.382">631 1329 1792 0 0,'0'0'2174'0'0,"0"0"-349"0"0,0 0-104 0 0,0 0 234 0 0,0 0 175 0 0,0 0-49 0 0,0 0-190 0 0,0 0-330 0 0,0 0-356 0 0,0 0-245 0 0,0 0-173 0 0,0 0-110 0 0,0 0-42 0 0,0-3-22 0 0,0-7 275 0 0,-1 21 490 0 0,-3 20-639 0 0,-37 414 1448 0 0,37-377-2072 0 0,-26 160 68 0 0,12-162-210 0 0,25-93-6447 0 0,-2 11 3952 0 0,-3 7 8 0 0,1 0-3351 0 0,1 1-4230 0 0</inkml:trace>
  <inkml:trace contextRef="#ctx0" brushRef="#br0" timeOffset="14135.554">275 1780 5345 0 0,'0'0'2353'0'0,"0"0"-1186"0"0,0 0-349 0 0,0 0 335 0 0,0 0 398 0 0,0 0 190 0 0,0 0-51 0 0,0 0-216 0 0,0 0-234 0 0,0 0-194 0 0,0 0-158 0 0,0 0-119 0 0,28-6-102 0 0,88-22-94 0 0,39-19 885 0 0,113 6-1398 0 0,-248 39-727 0 0,25-3-801 0 0,-30 1-2495 0 0,0-1-3398 0 0,-10 5-3173 0 0</inkml:trace>
  <inkml:trace contextRef="#ctx0" brushRef="#br0" timeOffset="14682.067">1042 1310 4049 0 0,'0'0'2658'0'0,"0"0"-1075"0"0,0 0-470 0 0,0 0 21 0 0,0 0 196 0 0,0 0 153 0 0,0 0-61 0 0,0 0-221 0 0,0 0-302 0 0,0 0-246 0 0,0 0-93 0 0,0 0 36 0 0,0 0 74 0 0,1 5 65 0 0,2 7-419 0 0,-2 0 1 0 0,0 1 0 0 0,0-1 0 0 0,-1 1-1 0 0,-1-1 1 0 0,0 1 0 0 0,0-1 0 0 0,-1 0-1 0 0,-1 0 1 0 0,0 0 0 0 0,-1 0 0 0 0,0 0-1 0 0,-1 0-316 0 0,-14 59 433 0 0,5-5-267 0 0,4 1 0 0 0,2 0 0 0 0,4 1 0 0 0,3 61-166 0 0,1-128 5 0 0,-1 1-1 0 0,1 0 1 0 0,0-1 0 0 0,0 1-1 0 0,0 0 1 0 0,0-1 0 0 0,1 1-1 0 0,-1-1 1 0 0,0 1-1 0 0,1 0 1 0 0,-1-1 0 0 0,1 1-1 0 0,-1-1 1 0 0,1 1 0 0 0,0-1-1 0 0,0 1 1 0 0,-1-1 0 0 0,1 0-1 0 0,0 1 1 0 0,0-1 0 0 0,0 0-1 0 0,1 0 1 0 0,-1 0-1 0 0,0 0 1 0 0,0 0 0 0 0,1 0-1 0 0,-1 0 1 0 0,1 0 0 0 0,-1 0-1 0 0,1 0 1 0 0,-1-1 0 0 0,1 1-1 0 0,-1-1 1 0 0,1 1 0 0 0,-1-1-1 0 0,1 0 1 0 0,0 1-1 0 0,-1-1 1 0 0,1 0 0 0 0,0 0-1 0 0,-1 0 1 0 0,1 0 0 0 0,-1-1-1 0 0,1 1-4 0 0,69-33 352 0 0,143-113-109 0 0,-159 118-355 0 0,-48 91 239 0 0,-25 90 186 0 0,18-151-318 0 0,-1 1 0 0 0,1-1-1 0 0,-1 1 1 0 0,1-1 0 0 0,0 1 0 0 0,0-1 0 0 0,0 1-1 0 0,0-1 1 0 0,0 1 0 0 0,1-1 0 0 0,-1 1 0 0 0,1-1-1 0 0,0 1 1 0 0,0-1 0 0 0,0 0 0 0 0,0 1 0 0 0,0-1-1 0 0,0 0 1 0 0,0 0 0 0 0,1 0 0 0 0,-1 0 0 0 0,1 0-1 0 0,-1 0 1 0 0,1 0 0 0 0,0-1 0 0 0,0 1 0 0 0,0 0-1 0 0,0-1 1 0 0,0 0 0 0 0,0 1 0 0 0,0-1 0 0 0,1 0-1 0 0,-1 0 1 0 0,0 0 0 0 0,1 0 0 0 0,-1-1 0 0 0,1 1-1 0 0,-1-1 1 0 0,1 1 0 0 0,0-1 5 0 0,56-46-3177 0 0,-52 38 1990 0 0,7-7-3252 0 0,-6 4-2323 0 0,-5 6-3892 0 0</inkml:trace>
  <inkml:trace contextRef="#ctx0" brushRef="#br0" timeOffset="15089.88">1649 1873 440 0 0,'0'0'1891'0'0,"0"0"-102"0"0,0 0 52 0 0,0 0 116 0 0,0 0 35 0 0,0 0-26 0 0,0 0-92 0 0,0 0-171 0 0,0 0-220 0 0,0 0-214 0 0,0 0-185 0 0,0 0-155 0 0,0 0-123 0 0,32 4-120 0 0,101 12-130 0 0,-130-15-529 0 0,-1 0 1 0 0,0-1-1 0 0,1 1 1 0 0,-1-1-1 0 0,1 1 0 0 0,-1-1 1 0 0,1 0-1 0 0,-1 0 1 0 0,1 0-1 0 0,-1-1 0 0 0,1 1 1 0 0,-1 0-1 0 0,1-1 1 0 0,-1 0-1 0 0,1 1 0 0 0,-1-1 1 0 0,0 0-1 0 0,1 0 1 0 0,-1-1-1 0 0,0 1 0 0 0,0 0 1 0 0,0-1-1 0 0,0 1 1 0 0,1-2-28 0 0,4-4 149 0 0,-2 3-96 0 0,1 1 0 0 0,-1-2 0 0 0,0 1-1 0 0,-1 0 1 0 0,1-1 0 0 0,-1 0 0 0 0,0 0 0 0 0,0 0 0 0 0,0-1 0 0 0,-1 1-1 0 0,0-1 1 0 0,0 0 0 0 0,0 0 0 0 0,-1 0 0 0 0,0 0 0 0 0,0 0 0 0 0,0-1 0 0 0,-1 1-1 0 0,0 0 1 0 0,-1-1 0 0 0,1 1 0 0 0,-1-1 0 0 0,0 1 0 0 0,-1-1 0 0 0,1 1 0 0 0,-1-1-1 0 0,-1 1 1 0 0,-1-6-53 0 0,0 9-10 0 0,-1 0 0 0 0,1 0-1 0 0,-1 0 1 0 0,0 1 0 0 0,0-1 0 0 0,0 1-1 0 0,0 0 1 0 0,0 0 0 0 0,-1 1-1 0 0,1-1 1 0 0,-1 1 0 0 0,1 0 0 0 0,-1 0-1 0 0,1 0 1 0 0,-1 1 0 0 0,1 0-1 0 0,-1 0 1 0 0,0 0 0 0 0,1 0 0 0 0,-1 1-1 0 0,1 0 1 0 0,-1 0 0 0 0,1 0-1 0 0,-1 0 1 0 0,1 1 0 0 0,0-1 0 0 0,-1 1-1 0 0,1 0 1 0 0,0 1 0 0 0,0-1-1 0 0,0 1 1 0 0,1-1 0 0 0,-1 1 0 0 0,1 0-1 0 0,-1 1 1 0 0,1-1 0 0 0,0 1-1 0 0,-2 2 11 0 0,-4 4 13 0 0,-1 0-1 0 0,2 1 0 0 0,-1-1 1 0 0,2 2-1 0 0,-1-1 0 0 0,2 1 0 0 0,-1 0 1 0 0,2 0-1 0 0,-1 1 0 0 0,2 0 1 0 0,0 0-1 0 0,0 0 0 0 0,1 0 0 0 0,1 1 1 0 0,0-1-1 0 0,1 1 0 0 0,1-1 1 0 0,0 1-1 0 0,1 6-12 0 0,-1-14 13 0 0,1 0 0 0 0,1 0-1 0 0,-1 0 1 0 0,1 0 0 0 0,0 0 0 0 0,0-1 0 0 0,1 1 0 0 0,0-1 0 0 0,0 0-1 0 0,0 1 1 0 0,0-1 0 0 0,1-1 0 0 0,0 1 0 0 0,0 0 0 0 0,0-1-1 0 0,1 0 1 0 0,-1 0 0 0 0,1 0 0 0 0,0-1 0 0 0,0 1 0 0 0,0-1 0 0 0,1 0-1 0 0,0-1-12 0 0,6 4 34 0 0,1 0-1 0 0,0-1 0 0 0,0-1 0 0 0,1 0 1 0 0,-1-1-1 0 0,1-1 0 0 0,0 0 0 0 0,0 0 1 0 0,9-2-34 0 0,142-7-1715 0 0,-150 4-401 0 0,-3 1-3391 0 0,-4-1-6145 0 0</inkml:trace>
  <inkml:trace contextRef="#ctx0" brushRef="#br0" timeOffset="17872.943">2978 1973 0 0 0,'0'0'777'0'0,"0"0"513"0"0,0 0 224 0 0,0 0-1 0 0,0 0-66 0 0,0 0-108 0 0,0 0-101 0 0,0 0-74 0 0,0 0-45 0 0,3-8-11 0 0,9-26 13 0 0,-11 40 4889 0 0,3 19-4995 0 0,0-2-540 0 0,4 42 80 0 0,-3 1-1 0 0,-2 0 1 0 0,-3 0 0 0 0,-4 9-555 0 0,4-60 50 0 0,-1-1 1 0 0,0 1-1 0 0,-1-1 1 0 0,-1 1-1 0 0,0-1 0 0 0,-1 0 1 0 0,-1 0-1 0 0,0 0 1 0 0,-1-1-1 0 0,0 1 0 0 0,-1-1 1 0 0,0-1-1 0 0,-1 0 0 0 0,-3 3-50 0 0,11-14 19 0 0,0 0-1 0 0,0 0 1 0 0,-1-1-1 0 0,1 1 0 0 0,-1 0 1 0 0,1 0-1 0 0,0 0 1 0 0,-1-1-1 0 0,1 1 0 0 0,-1 0 1 0 0,0-1-1 0 0,1 1 0 0 0,-1 0 1 0 0,0-1-1 0 0,1 1 1 0 0,-1-1-1 0 0,0 1 0 0 0,0-1 1 0 0,1 1-1 0 0,-1-1 1 0 0,0 0-1 0 0,0 1 0 0 0,0-1 1 0 0,0 0-1 0 0,0 0 0 0 0,1 0 1 0 0,-1 1-1 0 0,0-1 1 0 0,0 0-1 0 0,0 0 0 0 0,0 0 1 0 0,0 0-1 0 0,0 0 0 0 0,0-1 1 0 0,1 1-1 0 0,-1 0 1 0 0,0 0-1 0 0,0-1 0 0 0,0 1 1 0 0,0 0-1 0 0,1-1 1 0 0,-1 1-1 0 0,0-1 0 0 0,0 1 1 0 0,1-1-1 0 0,-1 1 0 0 0,0-1 1 0 0,1 0-1 0 0,-1 1 1 0 0,0-1-1 0 0,1 0 0 0 0,-1 1 1 0 0,1-1-1 0 0,-1 0 0 0 0,1 0 1 0 0,0 0-1 0 0,-1 1 1 0 0,1-1-1 0 0,0 0 0 0 0,-1-1-18 0 0,2-20 16 0 0,0-1-1 0 0,1 0 1 0 0,1 1-1 0 0,2-1 1 0 0,0 1-1 0 0,1 0 1 0 0,1 0-1 0 0,1 1 1 0 0,1 0-1 0 0,1 1 1 0 0,6-9-16 0 0,-6 7 13 0 0,14-32 1 0 0,3 1 0 0 0,2 1-1 0 0,2 2 1 0 0,2 1-1 0 0,3 1 1 0 0,1 2 0 0 0,3 2-1 0 0,1 2 1 0 0,2 1-1 0 0,37-26-13 0 0,-69 59 2 0 0,-1-1-1 0 0,1 2 0 0 0,0-1 0 0 0,1 2 0 0 0,0-1 0 0 0,0 2 0 0 0,0 0 0 0 0,1 0 0 0 0,0 1 0 0 0,0 0 0 0 0,0 1 0 0 0,0 1 0 0 0,0 0 0 0 0,1 1 0 0 0,1 0-1 0 0,-12 2 4 0 0,-1-1 0 0 0,0 1-1 0 0,1 0 1 0 0,-1 0-1 0 0,0 0 1 0 0,1 0-1 0 0,-1 0 1 0 0,0 1-1 0 0,0-1 1 0 0,0 1-1 0 0,0-1 1 0 0,0 1-1 0 0,0 0 1 0 0,-1 0-1 0 0,1 0 1 0 0,-1 0-1 0 0,1 0 1 0 0,-1 0 0 0 0,0 0-1 0 0,1 0 1 0 0,-1 0-1 0 0,0 1 1 0 0,0-1-1 0 0,-1 0 1 0 0,1 1-1 0 0,-1-1 1 0 0,1 1-1 0 0,-1-1 1 0 0,1 2-4 0 0,0 78 128 0 0,-8-59-108 0 0,0 1 0 0 0,-2-2-1 0 0,0 1 1 0 0,-1-1 0 0 0,-2 0 0 0 0,0-1-1 0 0,-1-1 1 0 0,-1 0 0 0 0,-1 0 0 0 0,-1-2 0 0 0,-1 0-1 0 0,0-1 1 0 0,-1 0 0 0 0,-1-2 0 0 0,0 0-1 0 0,-1-1 1 0 0,-1-1 0 0 0,0-1 0 0 0,-1-1-1 0 0,0 0 1 0 0,-1-2 0 0 0,-8 2-20 0 0,-83 9-143 0 0,112-21 87 0 0,1 0-1 0 0,0 0 1 0 0,-1 0-1 0 0,1 0 0 0 0,0 0 1 0 0,0-1-1 0 0,-1 1 1 0 0,1 0-1 0 0,0-1 1 0 0,0 1-1 0 0,0-1 0 0 0,1 0 1 0 0,-1 1-1 0 0,0-1 1 0 0,1 0-1 0 0,-1 1 1 0 0,1-1-1 0 0,-1 0 0 0 0,1 1 1 0 0,0-1-1 0 0,0 0 1 0 0,0 0-1 0 0,0 0 1 0 0,0 1-1 0 0,0-1 1 0 0,0 0-1 0 0,0 0 0 0 0,1 1 1 0 0,-1-1-1 0 0,1 0 1 0 0,0 1-1 0 0,-1-1 1 0 0,1 0-1 0 0,0 1 0 0 0,0-1 1 0 0,0 1-1 0 0,0-1 1 0 0,0 1-1 0 0,0-1 1 0 0,0 1-1 0 0,2-1 57 0 0,37-51-2794 0 0,-9 22-4841 0 0,-18 19-3585 0 0</inkml:trace>
  <inkml:trace contextRef="#ctx0" brushRef="#br0" timeOffset="18701.797">4034 1723 8994 0 0,'0'0'1656'0'0,"0"0"-720"0"0,0 0-319 0 0,0 0 157 0 0,0 0 264 0 0,0 0 192 0 0,0 0 17 0 0,0 0-122 0 0,0 0-158 0 0,0 0-155 0 0,-35 25-116 0 0,-109 79-126 0 0,62-34 271 0 0,71-60-711 0 0,-1 1 13 0 0,0 0 0 0 0,0 1 1 0 0,1 0-1 0 0,1 1 1 0 0,0 0-1 0 0,1 1 0 0 0,0 0 1 0 0,-5 12-144 0 0,13-24 6 0 0,0-1 0 0 0,0 1 0 0 0,0 0 0 0 0,0 0 0 0 0,0 0 0 0 0,1 0 1 0 0,-1 0-1 0 0,1 1 0 0 0,-1-1 0 0 0,1 0 0 0 0,0 0 0 0 0,0 0 0 0 0,0 0 1 0 0,0 0-1 0 0,0 1 0 0 0,0-1 0 0 0,1 0 0 0 0,-1 0 0 0 0,1 0 0 0 0,0 0 1 0 0,-1 0-1 0 0,1 0 0 0 0,0 0 0 0 0,0 0 0 0 0,0 0 0 0 0,0 0 0 0 0,1-1 1 0 0,-1 1-1 0 0,0 0 0 0 0,1-1 0 0 0,-1 1 0 0 0,1-1 0 0 0,0 1 1 0 0,-1-1-1 0 0,1 0 0 0 0,0 0 0 0 0,0 0 0 0 0,0 0 0 0 0,0 0 0 0 0,0 0 1 0 0,0 0-1 0 0,0-1 0 0 0,0 1 0 0 0,0-1 0 0 0,0 1 0 0 0,1-1-6 0 0,13-1 88 0 0,0 0 0 0 0,0-1 0 0 0,0-1 0 0 0,-1-1 0 0 0,1 0 0 0 0,-1-1 0 0 0,1 0 0 0 0,-2-2 0 0 0,1 1 0 0 0,-1-2 0 0 0,0 0-1 0 0,0-1 1 0 0,7-6-88 0 0,10-4 52 0 0,131-107 112 0 0,-143 110-142 0 0,-2 0 0 0 0,0-1 0 0 0,-1-1 0 0 0,0 0 0 0 0,-2-1 0 0 0,0-1 0 0 0,5-10-22 0 0,-18 27 37 0 0,-26 42-66 0 0,17-27 21 0 0,1 1 1 0 0,0 0 0 0 0,1 1 0 0 0,0-1 0 0 0,1 1 0 0 0,1 0-1 0 0,1 1 1 0 0,0-1 0 0 0,0 1 0 0 0,1 0 0 0 0,1-1-1 0 0,1 1 1 0 0,1 14 7 0 0,-1-26-3 0 0,1 1 0 0 0,-1-1 0 0 0,1 0 0 0 0,0 0 0 0 0,0 0 0 0 0,0 0 1 0 0,1 0-1 0 0,-1 0 0 0 0,1 0 0 0 0,0 0 0 0 0,-1 0 0 0 0,1-1 0 0 0,0 1 0 0 0,1-1 0 0 0,-1 1 0 0 0,0-1 0 0 0,1 0 0 0 0,-1 0 0 0 0,1 0 0 0 0,0 0 0 0 0,-1-1 0 0 0,1 1 0 0 0,0-1 0 0 0,0 1 0 0 0,0-1 0 0 0,0 0 0 0 0,1 0 0 0 0,-1 0 0 0 0,0-1 0 0 0,0 1 0 0 0,0-1 0 0 0,1 0 1 0 0,-1 0 2 0 0,111-10 101 0 0,-80-4-33 0 0,-1-1-1 0 0,0-2 1 0 0,-1-1 0 0 0,-1-1-1 0 0,0-2 1 0 0,-2-1-1 0 0,-1-2 1 0 0,0 0 0 0 0,-2-2-1 0 0,-1-1 1 0 0,-1-1-1 0 0,-2-1 1 0 0,0-1 0 0 0,-2-1-1 0 0,-2-1 1 0 0,11-23-68 0 0,-17 33 8 0 0,7-9 2 0 0,0-1 0 0 0,-2-1 0 0 0,-2 0 0 0 0,-1-1 0 0 0,-2-1 0 0 0,-1 0 0 0 0,-1 0 0 0 0,-3-1 0 0 0,0-1 0 0 0,-1-18-10 0 0,-6 44 4 0 0,1 9 5 0 0,0-1 1 0 0,-1 1 0 0 0,1 0-1 0 0,-1 0 1 0 0,1-1-1 0 0,-1 1 1 0 0,0 0-1 0 0,0-1 1 0 0,0 1-1 0 0,0 0 1 0 0,-1-1 0 0 0,1 1-1 0 0,0 0 1 0 0,-1-1-1 0 0,0 1 1 0 0,0 0-1 0 0,1 0 1 0 0,-1 0-1 0 0,0 0 1 0 0,-1 0 0 0 0,1 0-1 0 0,0 0 1 0 0,-1 0-1 0 0,1 0 1 0 0,-1 0-1 0 0,1 1 1 0 0,-1-1-1 0 0,0 1 1 0 0,0-1 0 0 0,1 1-1 0 0,-1 0 1 0 0,0-1-1 0 0,0 1 1 0 0,-1 0-1 0 0,1 0 1 0 0,-1 0-10 0 0,-1 2 2 0 0,1-1 0 0 0,0 1 0 0 0,-1 0 1 0 0,1 0-1 0 0,0 0 0 0 0,0 1 0 0 0,0-1 0 0 0,0 1 0 0 0,0-1 0 0 0,0 1 1 0 0,0 0-1 0 0,0 0 0 0 0,1 1 0 0 0,-1-1 0 0 0,1 1 0 0 0,0-1 1 0 0,-1 1-1 0 0,1-1 0 0 0,0 1 0 0 0,1 0 0 0 0,-1 0 0 0 0,0 0 1 0 0,1 0-1 0 0,0 1 0 0 0,-1 2-2 0 0,-22 87 5 0 0,22-38 72 0 0,3-1 0 0 0,2 1 1 0 0,2-1-1 0 0,3 0 0 0 0,2 0 0 0 0,2-1 1 0 0,8 16-78 0 0,22 114 289 0 0,-24 45-89 0 0,-28-236-1040 0 0,-19-43-2782 0 0,15 25-596 0 0,0 1-4816 0 0,8 12-372 0 0</inkml:trace>
  <inkml:trace contextRef="#ctx0" brushRef="#br0" timeOffset="18937.985">4452 1518 9218 0 0,'0'0'1072'0'0,"0"0"-424"0"0,0 0-77 0 0,0 0 287 0 0,0 0 330 0 0,0 0 188 0 0,0 0 8 0 0,0 0-123 0 0,0 0-162 0 0,0 0-152 0 0,0 0-138 0 0,35 5-130 0 0,115 15-134 0 0,-34-25 197 0 0,-11-19-943 0 0,-1-4 1 0 0,41-20 200 0 0,-128 43-293 0 0,6-6-1720 0 0,-9 3-4954 0 0,-7 4-4076 0 0</inkml:trace>
  <inkml:trace contextRef="#ctx0" brushRef="#br0" timeOffset="19385.987">5344 1145 5937 0 0,'0'0'3777'0'0,"0"0"-1423"0"0,0 0-795 0 0,0 0-208 0 0,0 0-27 0 0,0 0 7 0 0,0 0-41 0 0,0 0-183 0 0,0 0-250 0 0,0 0-175 0 0,0 0-74 0 0,0 0 9 0 0,0 0 15 0 0,2 7-42 0 0,3 32 41 0 0,-1 0-1 0 0,-2 0 1 0 0,-2 0 0 0 0,-1 0-1 0 0,-6 35-630 0 0,1-7 110 0 0,-9 221 121 0 0,14-256-217 0 0,-1-26-12 0 0,1 0 1 0 0,0 1-1 0 0,1-1 0 0 0,-1 0 1 0 0,1 1-1 0 0,0-1 0 0 0,1 0 1 0 0,-1 1-1 0 0,1-1 0 0 0,1 0 1 0 0,-1 1-1 0 0,1-1 0 0 0,0 0 1 0 0,0 0-1 0 0,1-1 0 0 0,0 1 1 0 0,0 0-1 0 0,0-1 0 0 0,1 0 1 0 0,-1 1-1 0 0,1-1 0 0 0,2 0-2 0 0,-1-4 22 0 0,0 0-1 0 0,0 0 0 0 0,0-1 1 0 0,1 0-1 0 0,-1 0 0 0 0,0 0 1 0 0,0-1-1 0 0,0 0 0 0 0,0 0 1 0 0,1 0-1 0 0,-1-1 0 0 0,-1 1 1 0 0,1-1-1 0 0,0 0 1 0 0,0-1-1 0 0,-1 1 0 0 0,1-1 1 0 0,-1 0-1 0 0,0 0 0 0 0,0 0 1 0 0,3-3-22 0 0,3-1 21 0 0,202-120 236 0 0,-211 126-256 0 0,0 0 0 0 0,0 0-1 0 0,0 0 1 0 0,1 0 0 0 0,-1 0 0 0 0,0 1-1 0 0,0-1 1 0 0,0 0 0 0 0,1 1 0 0 0,-1-1 0 0 0,0 1-1 0 0,1-1 1 0 0,-1 1 0 0 0,1-1 0 0 0,-1 1-1 0 0,0 0 1 0 0,1 0 0 0 0,-1 0 0 0 0,1 0 0 0 0,-1 0-1 0 0,1 0 1 0 0,-1 0 0 0 0,1 0 0 0 0,-1 0-1 0 0,0 1 1 0 0,1-1 0 0 0,-1 1 0 0 0,0-1 0 0 0,1 1-1 0 0,-1-1 1 0 0,0 1 0 0 0,1 0 0 0 0,-1 0-1 0 0,0 0 1 0 0,0 0 0 0 0,0-1 0 0 0,0 1 0 0 0,0 1-1 0 0,0-1 1 0 0,0 0 0 0 0,0 0 0 0 0,0 0-1 0 0,-1 0 1 0 0,1 1 0 0 0,0-1 0 0 0,-1 0-1 0 0,1 1 1 0 0,-1-1 0 0 0,1 0 0 0 0,-1 1 0 0 0,0-1-1 0 0,1 1 1 0 0,-1-1 0 0 0,0 1 0 0 0,0 0-1 0 0,4 206-8 0 0,9-203-1920 0 0,2-10-4118 0 0,-12-1-1601 0 0,-1 5-4573 0 0</inkml:trace>
  <inkml:trace contextRef="#ctx0" brushRef="#br0" timeOffset="20607.988">6076 2100 7170 0 0,'0'0'2481'0'0,"0"0"-504"0"0,0 0-246 0 0,0 0-59 0 0,0 0-62 0 0,0 0-80 0 0,0 0-150 0 0,0 0-212 0 0,0 0-200 0 0,0 0-101 0 0,0 0-60 0 0,0 0-34 0 0,0 0-40 0 0,7-8 1771 0 0,-30 66-1470 0 0,23-58-1038 0 0,19 3-18 0 0,-12-6 53 0 0,1 0 0 0 0,-1 0 0 0 0,0-1 0 0 0,0-1 0 0 0,0 1 0 0 0,-1-1-1 0 0,0 0 1 0 0,0 0 0 0 0,0-1 0 0 0,0 0 0 0 0,-1 0 0 0 0,0 0 0 0 0,0-1-1 0 0,2-4-30 0 0,-44 26 245 0 0,5 7-183 0 0,30-21-116 0 0,2-1 20 0 0,0 0 9 0 0,0 0-14 0 0,0 0-37 0 0,0 0-47 0 0,2-16-4879 0 0,1 9-2837 0 0,-3 3-5126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147 563 1360 0 0,'0'0'1722'0'0,"0"0"-18"0"0,0 0 195 0 0,0 0 241 0 0,0 0 111 0 0,0 0-134 0 0,0 0-344 0 0,0 0-361 0 0,0 0-293 0 0,0 0-213 0 0,0 0-166 0 0,0 0-164 0 0,0 0-123 0 0,-7 2-57 0 0,-64 54 954 0 0,63-45-1279 0 0,0 1-1 0 0,0 1 1 0 0,1-1-1 0 0,1 1 1 0 0,0 0-1 0 0,1 1 1 0 0,0-1-1 0 0,1 1 1 0 0,0 0-1 0 0,1 0 1 0 0,1 0-1 0 0,1 1 1 0 0,0-1-1 0 0,0 0 1 0 0,1 1-1 0 0,1 1-70 0 0,1-11 54 0 0,0 0-1 0 0,0 0 1 0 0,1-1 0 0 0,-1 1-1 0 0,1-1 1 0 0,0 1-1 0 0,0-1 1 0 0,0 0 0 0 0,1 0-1 0 0,-1 0 1 0 0,1 0 0 0 0,0-1-1 0 0,0 0 1 0 0,0 0-1 0 0,1 0 1 0 0,-1 0 0 0 0,1 0-1 0 0,0-1 1 0 0,-1 0-1 0 0,1 0 1 0 0,0 0 0 0 0,0-1-1 0 0,0 0 1 0 0,1 0-1 0 0,-1 0 1 0 0,0 0 0 0 0,0-1-1 0 0,1 0 1 0 0,-1 0-1 0 0,0 0 1 0 0,0-1 0 0 0,1 0-1 0 0,-1 0 1 0 0,0 0-1 0 0,0-1 1 0 0,0 1 0 0 0,0-1-1 0 0,0 0 1 0 0,-1-1-1 0 0,1 1 1 0 0,0-1-54 0 0,13-10 118 0 0,0-1 0 0 0,-1-1-1 0 0,-1 0 1 0 0,0-2 0 0 0,-1 1 0 0 0,-1-2 0 0 0,-1 0-1 0 0,0 0 1 0 0,-1-2 0 0 0,-1 1 0 0 0,-1-1 0 0 0,-1-1 0 0 0,-1 0-1 0 0,-1 0 1 0 0,0 0 0 0 0,-2-1 0 0 0,0 0 0 0 0,-1-1-118 0 0,2-9 2 0 0,-1-1 1 0 0,-1 1 0 0 0,-2-1 0 0 0,-1 0 0 0 0,-2 0 0 0 0,-1 1 0 0 0,-2-1 0 0 0,-1 0 0 0 0,-1-1-3 0 0,-53-161-159 0 0,58 192 152 0 0,0 1-1 0 0,0-1 0 0 0,0 1 0 0 0,-1 0 1 0 0,1 0-1 0 0,-1 0 0 0 0,1 0 0 0 0,-1 0 0 0 0,0 0 1 0 0,0 0-1 0 0,0 0 0 0 0,0 1 0 0 0,0-1 1 0 0,0 1-1 0 0,0-1 0 0 0,-1 1 0 0 0,1 0 0 0 0,0 0 1 0 0,-1 0-1 0 0,1 0 0 0 0,-1 0 0 0 0,1 1 0 0 0,-1-1 1 0 0,1 1-1 0 0,-1-1 0 0 0,0 1 0 0 0,1 0 1 0 0,-1 0-1 0 0,0 0 0 0 0,1 1 0 0 0,-1-1 0 0 0,1 1 1 0 0,-1-1-1 0 0,1 1 0 0 0,-1 0 0 0 0,1 0 0 0 0,-1 0 1 0 0,1 0-1 0 0,0 0 0 0 0,0 1 0 0 0,-1-1 1 0 0,1 1-1 0 0,0-1 0 0 0,0 1 0 0 0,0 0 0 0 0,1 0 1 0 0,-1 0-1 0 0,0 0 0 0 0,-1 2 8 0 0,-7 16 1 0 0,0 1-1 0 0,2 0 1 0 0,0 0-1 0 0,2 1 1 0 0,0 0-1 0 0,1 0 1 0 0,2 0-1 0 0,0 1 1 0 0,1-1-1 0 0,1 1 1 0 0,1-1-1 0 0,1 1 1 0 0,4 20-1 0 0,-1-9 19 0 0,2 0 0 0 0,1-1 0 0 0,2 0-1 0 0,1 0 1 0 0,10 22-19 0 0,-5-23 11 0 0,1 0-1 0 0,1-1 1 0 0,2-1-1 0 0,0-1 1 0 0,3 0-1 0 0,3 1-10 0 0,-20-22-23 0 0,0 0-1 0 0,1-1 1 0 0,0 0 0 0 0,0 0-1 0 0,0 0 1 0 0,1-1-1 0 0,0 0 1 0 0,1-1 0 0 0,-1 1-1 0 0,1-1 1 0 0,0-1 0 0 0,0 1-1 0 0,0-1 1 0 0,1-1-1 0 0,0 0 1 0 0,0 0 0 0 0,-1 0-1 0 0,1-1 1 0 0,2-1 23 0 0,-8-1-248 0 0,1 0 1 0 0,0 0-1 0 0,-1-1 0 0 0,1 1 0 0 0,-1-1 1 0 0,1 0-1 0 0,-1 0 0 0 0,1-1 1 0 0,-1 1-1 0 0,0 0 0 0 0,0-1 0 0 0,1 0 1 0 0,-1 0-1 0 0,0 0 0 0 0,-1 0 1 0 0,1-1-1 0 0,0 1 0 0 0,-1-1 0 0 0,1 1 1 0 0,-1-1-1 0 0,0 0 0 0 0,0 0 0 0 0,0 0 1 0 0,1-3 247 0 0,3-2-1538 0 0,7-11-5887 0 0,-7 8-3638 0 0</inkml:trace>
  <inkml:trace contextRef="#ctx0" brushRef="#br0" timeOffset="600.112">690 582 4769 0 0,'0'0'3307'0'0,"0"0"-1153"0"0,0 0-465 0 0,0 0-114 0 0,0 0-118 0 0,0 0-134 0 0,0 0-193 0 0,0 0-225 0 0,0 0-181 0 0,0 0-115 0 0,0 0-71 0 0,0 0-47 0 0,0 0-33 0 0,0 28-25 0 0,0 87-18 0 0,12-75 206 0 0,-8-38-447 0 0,2 1-65 0 0,-1 0 1 0 0,1 0 0 0 0,-1-1-1 0 0,1 1 1 0 0,0-2 0 0 0,0 1-1 0 0,0 0 1 0 0,0-1 0 0 0,0 0-1 0 0,1-1 1 0 0,-1 0 0 0 0,0 1-1 0 0,0-2 1 0 0,0 1 0 0 0,1-1-1 0 0,-1 0 1 0 0,0 0 0 0 0,0-1-1 0 0,0 0 1 0 0,0 0 0 0 0,-1 0-1 0 0,1-1 1 0 0,-1 1 0 0 0,1-1-1 0 0,-1-1 1 0 0,0 1-1 0 0,0-1 1 0 0,0 0 0 0 0,0 0-1 0 0,-1 0 1 0 0,0-1 0 0 0,0 0-1 0 0,0 1 1 0 0,0-2 0 0 0,-1 1-1 0 0,0 0 1 0 0,0-1 0 0 0,0 1-1 0 0,0-2-109 0 0,47-78 338 0 0,-5-6-123 0 0,-27 183-65 0 0,4-15-148 0 0,15 52 108 0 0,-6 1-1 0 0,3 53-109 0 0,-29-141 21 0 0,-1 0 0 0 0,-2 0 1 0 0,-2 0-1 0 0,-2 0 0 0 0,-2 0 0 0 0,-1 0 1 0 0,-3-1-1 0 0,-1 0 0 0 0,-11 30-21 0 0,17-63 4 0 0,-1 12 18 0 0,-2-1 0 0 0,0 0 1 0 0,-1-1-1 0 0,-1 1 0 0 0,0-1 0 0 0,-2-1 1 0 0,0 1-1 0 0,-1-2 0 0 0,0 1 1 0 0,-2-2-1 0 0,0 0 0 0 0,0 0 1 0 0,-1-1-1 0 0,-1-1 0 0 0,-1 0 0 0 0,-3 1-22 0 0,15-11 13 0 0,1-1-1 0 0,-1 0 0 0 0,0 0 0 0 0,1-1 1 0 0,-1 1-1 0 0,0-1 0 0 0,0 0 0 0 0,0 0 1 0 0,0 0-1 0 0,-1 0 0 0 0,1-1 0 0 0,0 0 1 0 0,0 0-1 0 0,0 0 0 0 0,0 0 0 0 0,0-1 1 0 0,-1 1-1 0 0,1-1 0 0 0,0 0 0 0 0,0 0 1 0 0,0-1-1 0 0,0 1 0 0 0,1-1 0 0 0,-1 0 1 0 0,0 0-1 0 0,1 0 0 0 0,-1 0 0 0 0,1-1 1 0 0,0 1-1 0 0,0-1 0 0 0,0 0 0 0 0,0 0-11 0 0,-5-13 4 0 0,2 1 1 0 0,0-1 0 0 0,0 0 0 0 0,2-1 0 0 0,0 1 0 0 0,1-1-1 0 0,0 0 1 0 0,2 0 0 0 0,0 1 0 0 0,1-1 0 0 0,0 0 0 0 0,2 0 0 0 0,0-2-6 0 0,-1-39-2 0 0,-1 12-22 0 0,3 0 0 0 0,1-1-1 0 0,2 1 1 0 0,2 1 0 0 0,2-1-1 0 0,3 1 1 0 0,1 1-1 0 0,2 1 1 0 0,2 0 0 0 0,1 1-1 0 0,3 1 1 0 0,19-27 24 0 0,9 7-1450 0 0,-27 37-6183 0 0,-15 19-4788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2513 0 0,'0'0'2173'0'0,"0"0"-518"0"0,0 0-230 0 0,0 0 28 0 0,0 0 202 0 0,0 0 170 0 0,0 0-2 0 0,0 0-182 0 0,0 0-274 0 0,0 0-284 0 0,0 0-233 0 0,1-5-181 0 0,0 2-944 0 0,1-13 1872 0 0,0 26 35 0 0,-21 333 458 0 0,4-154-1446 0 0,-26 121-644 0 0,25-164 66 0 0,45-174 88 0 0,22-24 41 0 0,-14 11-173 0 0,2 2 1 0 0,1 1-1 0 0,2 2 0 0 0,2 2 0 0 0,1 2 0 0 0,2 1 0 0 0,26-10-22 0 0,-66 37-3 0 0,1 1 0 0 0,-1 0 0 0 0,1 0 0 0 0,0 1 0 0 0,0 0 0 0 0,0 1 0 0 0,0 0 1 0 0,0 0-1 0 0,0 0 0 0 0,1 1 0 0 0,-1 1 0 0 0,1-1 3 0 0,-5 3 1 0 0,-1 0 1 0 0,0 0-1 0 0,0 1 0 0 0,0-1 1 0 0,-1 1-1 0 0,1-1 0 0 0,-1 1 1 0 0,0 0-1 0 0,0 0 0 0 0,0 0 1 0 0,-1 0-1 0 0,1 0 0 0 0,-1 0 1 0 0,0 0-1 0 0,0 0 0 0 0,0 1 1 0 0,-1-1-1 0 0,1 0 0 0 0,-1 1 1 0 0,0-1-1 0 0,-1 0 0 0 0,1 1 1 0 0,-1-1-1 0 0,0 0 0 0 0,0 1 1 0 0,0 0-2 0 0,-3 7 30 0 0,-1 0 1 0 0,-1 0 0 0 0,0 0-1 0 0,0-1 1 0 0,-1 0 0 0 0,-1 0-1 0 0,1-1 1 0 0,-2 0 0 0 0,0 0-1 0 0,0 0 1 0 0,0-2 0 0 0,-1 1-1 0 0,-4 2-30 0 0,-8 9 8 0 0,-1-1-1 0 0,0-1 0 0 0,-2-1 0 0 0,0-2 0 0 0,0 0 0 0 0,-2-1 0 0 0,1-2 0 0 0,-2 0 0 0 0,-5 0-7 0 0,-6-11-460 0 0,41-29-3846 0 0,15 11-395 0 0,-7 8-928 0 0,-1-2-5959 0 0</inkml:trace>
  <inkml:trace contextRef="#ctx0" brushRef="#br0" timeOffset="299.534">962 618 11026 0 0,'0'0'2978'0'0,"0"0"-1239"0"0,0 0-552 0 0,0 0-140 0 0,0 0-75 0 0,-24 32-94 0 0,-70 101-154 0 0,67-66 43 0 0,28-60-636 0 0,1-1-56 0 0,1-1 0 0 0,0 1 1 0 0,0-1-1 0 0,0 0 0 0 0,1 0 1 0 0,0 0-1 0 0,0-1 0 0 0,0 1 1 0 0,0-1-1 0 0,1 0 0 0 0,0 0 1 0 0,-1 0-1 0 0,1-1 0 0 0,1 0 1 0 0,-1 0-1 0 0,0 0 0 0 0,1 0 0 0 0,0-1 1 0 0,-1 0-1 0 0,1 0 0 0 0,0-1 1 0 0,0 0-1 0 0,0 0 0 0 0,0 0 1 0 0,0-1-1 0 0,0 1 0 0 0,0-1 1 0 0,1-1-1 0 0,-1 1 0 0 0,0-1 1 0 0,1-1-76 0 0,4 1 100 0 0,0 0 0 0 0,-1-1 0 0 0,1-1 1 0 0,0 0-1 0 0,-1 0 0 0 0,1-1 0 0 0,-1 0 0 0 0,0-1 1 0 0,0 0-1 0 0,-1-1 0 0 0,0 0 0 0 0,0-1 0 0 0,0 1 1 0 0,0-2-1 0 0,-1 1 0 0 0,-1-1 0 0 0,1 0 0 0 0,-1-1 1 0 0,-1 0-1 0 0,1 0 0 0 0,-1 0 0 0 0,-1-1 0 0 0,0 0 1 0 0,0 0-1 0 0,-1 0 0 0 0,-1 0 0 0 0,1-1 0 0 0,-2 0 1 0 0,1 0-1 0 0,-1-6-100 0 0,-3 11-42 0 0,0 0 0 0 0,-1 0 0 0 0,0 1 1 0 0,0-1-1 0 0,0 0 0 0 0,-1 1 1 0 0,0 0-1 0 0,0 0 0 0 0,0-1 0 0 0,-1 2 1 0 0,0-1-1 0 0,1 0 0 0 0,-2 1 0 0 0,1 0 1 0 0,0 0-1 0 0,-1 0 0 0 0,0 0 0 0 0,0 1 1 0 0,0 0-1 0 0,0 0 0 0 0,-1 0 0 0 0,1 1 1 0 0,-1 0-1 0 0,0 0 0 0 0,1 0 0 0 0,-1 0 1 0 0,0 1-1 0 0,0 0 0 0 0,0 0 0 0 0,-4 1 42 0 0,10 0-101 0 0,-35 4-2647 0 0,17 11-7065 0 0,14-7-2014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86 3257 0 0,'0'0'2096'0'0,"0"0"1"0"0,0 0 16 0 0,0 0 67 0 0,0 0-35 0 0,0 0-190 0 0,0 0-286 0 0,0 0-334 0 0,0 0-279 0 0,0 0-233 0 0,0 0-214 0 0,-5-4-133 0 0,-13-8-66 0 0,-6 39 1013 0 0,18-13 482 0 0,22-36-342 0 0,32-66-138 0 0,-53 136-6605 0 0,3-37 491 0 0,0 0-3301 0 0,0 0-2688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88 11330 0 0,'0'0'2049'0'0,"0"0"-342"0"0,0 0-149 0 0,0 0 18 0 0,0 0-109 0 0,0 0-176 0 0,0 0-206 0 0,0 0-211 0 0,0 0-171 0 0,0 0-124 0 0,0 0-82 0 0,0 0-86 0 0,0 0-53 0 0,-3-7-47 0 0,-8-21-55 0 0,-3 52 496 0 0,55-101 926 0 0,-102 118-1099 0 0,58-40-586 0 0,2-1 6 0 0,1 0 22 0 0,0 0-5 0 0,0 0 4 0 0,0 0-26 0 0,0 0-4 0 0,0 0 1 0 0,0 0-7 0 0,0 4-5467 0 0,0 0 424 0 0,0-1-6867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2224 0 0,'0'0'2133'0'0,"0"0"-82"0"0,0 0-19 0 0,0 0 30 0 0,0 0 1 0 0,0 0-120 0 0,0 0-232 0 0,0 0-313 0 0,0 0-284 0 0,0 0-171 0 0,0 0-109 0 0,0 0-53 0 0,0 0-23 0 0,2-4 2346 0 0,-3-9-2808 0 0,1 1 0 0 0,1-1 1 0 0,0 0-1 0 0,1 1 0 0 0,0-1 0 0 0,1 1 1 0 0,0 0-1 0 0,1 0 0 0 0,0 0 1 0 0,1 0-1 0 0,0 0 0 0 0,5-5-296 0 0,9-16 46 0 0,1 1 1 0 0,2 1-1 0 0,1 1 1 0 0,1 1-1 0 0,2 1 0 0 0,1 2 1 0 0,1 0-1 0 0,4-1-46 0 0,27 8 55 0 0,-41 50-23 0 0,-15-16-27 0 0,1 0 1 0 0,-2 0 0 0 0,0 0 0 0 0,0 0-1 0 0,-2 0 1 0 0,0 0 0 0 0,0 0 0 0 0,-2 2-6 0 0,1 26 38 0 0,8-8 11 0 0,15-62-4 0 0,130-138-66 0 0,-118 131-7 0 0,-26 24 32 0 0,1 1 1 0 0,0 0-1 0 0,0 1 0 0 0,1-1 0 0 0,0 2 1 0 0,0 0-1 0 0,1 0 0 0 0,0 1 0 0 0,0 0 1 0 0,5-1-5 0 0,-15 7-3 0 0,0 0 0 0 0,0 0 0 0 0,0 0 1 0 0,0 0-1 0 0,1 0 0 0 0,-1 0 0 0 0,0 1 1 0 0,0-1-1 0 0,0 0 0 0 0,0 1 0 0 0,0-1 1 0 0,0 0-1 0 0,0 1 0 0 0,0 0 0 0 0,0-1 1 0 0,0 1-1 0 0,0 0 0 0 0,-1-1 0 0 0,1 1 1 0 0,0 0-1 0 0,0 0 0 0 0,0 0 0 0 0,-1-1 1 0 0,1 1-1 0 0,-1 0 0 0 0,1 0 0 0 0,-1 0 1 0 0,1 0-1 0 0,-1 0 0 0 0,1 0 0 0 0,-1 0 1 0 0,0 1-1 0 0,1-1 0 0 0,-1 0 0 0 0,0 0 1 0 0,0 0-1 0 0,0 0 0 0 0,0 0 0 0 0,0 0 1 0 0,0 1 2 0 0,3 54 103 0 0,-3-50-122 0 0,0 183-817 0 0,0-189 336 0 0,0 0-200 0 0,0 0-267 0 0,3 0-1849 0 0,2 0-849 0 0,-2 0-1846 0 0,0 0-6083 0 0</inkml:trace>
  <inkml:trace contextRef="#ctx0" brushRef="#br0" timeOffset="787.583">1233 39 8554 0 0,'0'0'3909'0'0,"0"0"-1606"0"0,0 0-739 0 0,0 0-162 0 0,0 0-70 0 0,0 0-104 0 0,0 0-110 0 0,0 0-139 0 0,0 0-111 0 0,0 0-117 0 0,0 0-127 0 0,0 0-127 0 0,-17 4-107 0 0,-52 15-57 0 0,57-15-165 0 0,1 0 1 0 0,0 0-1 0 0,0 1 0 0 0,0 1 1 0 0,0 0-1 0 0,1 0 0 0 0,0 1 0 0 0,1 0 1 0 0,-10 9-169 0 0,8-7 79 0 0,-80 86 321 0 0,87-89-399 0 0,1 0 0 0 0,-1 0 0 0 0,2 0 0 0 0,-1 0-1 0 0,1 0 1 0 0,0 1 0 0 0,0-1 0 0 0,0 1 0 0 0,1-1 0 0 0,0 1 0 0 0,0 0 0 0 0,1 0 0 0 0,0-1-1 0 0,0 1 1 0 0,1 0-1 0 0,-1-6 3 0 0,0 1 1 0 0,1-1-1 0 0,-1 0 0 0 0,1 0 0 0 0,-1 0 0 0 0,1 0 1 0 0,-1 1-1 0 0,1-1 0 0 0,0 0 0 0 0,-1 0 0 0 0,1 0 0 0 0,0 0 1 0 0,0 0-1 0 0,0-1 0 0 0,0 1 0 0 0,0 0 0 0 0,0 0 1 0 0,0 0-1 0 0,0-1 0 0 0,0 1 0 0 0,0-1 0 0 0,0 1 1 0 0,0-1-1 0 0,1 1 0 0 0,-1-1 0 0 0,0 1 0 0 0,0-1 0 0 0,1 0 1 0 0,-1 0-1 0 0,0 0 0 0 0,0 0 0 0 0,1 0 0 0 0,-1 0 1 0 0,0 0-1 0 0,0 0 0 0 0,1 0 0 0 0,-1-1 0 0 0,0 1 0 0 0,0 0 1 0 0,1-1-4 0 0,48-20 179 0 0,21-37 238 0 0,-2-3 0 0 0,39-46-417 0 0,-107 105 3 0 0,0 0 1 0 0,0 0-1 0 0,0 0 1 0 0,0 0-1 0 0,0 1 1 0 0,0-1-1 0 0,1 0 1 0 0,-1 1-1 0 0,1-1 1 0 0,-1 1-1 0 0,1 0 1 0 0,0-1-1 0 0,0 1 1 0 0,-1 0-1 0 0,1 0 1 0 0,0 0-1 0 0,0 0 1 0 0,0 0-1 0 0,0 1 1 0 0,0-1-1 0 0,0 1 1 0 0,0-1-1 0 0,1 1 1 0 0,-1 0-1 0 0,0-1 1 0 0,0 1-1 0 0,0 0 1 0 0,0 1-1 0 0,0-1 1 0 0,0 0 0 0 0,1 0-1 0 0,-1 1 1 0 0,0 0-1 0 0,0-1 1 0 0,0 1-1 0 0,0 0 1 0 0,0 0-1 0 0,-1 0 1 0 0,1 0-1 0 0,0 0 1 0 0,0 0-1 0 0,-1 1 1 0 0,1-1-1 0 0,0 1-3 0 0,53 165 23 0 0,-46-130-6 0 0,-2 1 1 0 0,-2 0 0 0 0,-1 1-1 0 0,-2-1 1 0 0,-2 1-1 0 0,-2 5-17 0 0,-1-18 7 0 0,-1 0-1 0 0,-2-1 0 0 0,-1 1 0 0 0,0-1 1 0 0,-2 0-1 0 0,-1-1 0 0 0,-2 1-6 0 0,-1 6 30 0 0,-1 0 0 0 0,-2-2 0 0 0,-1 0 0 0 0,-2 0 0 0 0,0-2 0 0 0,-2-1-1 0 0,-1 0 1 0 0,-1-1 0 0 0,0-2 0 0 0,-20 14-30 0 0,33-27 5 0 0,-1 0 1 0 0,0-1-1 0 0,-1 0 1 0 0,1-1-1 0 0,-2 0 1 0 0,1-1-1 0 0,-1-1 0 0 0,0 0 1 0 0,-1 0-1 0 0,1-2 1 0 0,-1 1-1 0 0,0-2 0 0 0,0 0 1 0 0,-1 0-1 0 0,1-2 1 0 0,-6 1-6 0 0,17-5-1 0 0,-1 1 1 0 0,1-1 0 0 0,0 0-1 0 0,0 0 1 0 0,1 0 0 0 0,-1 0-1 0 0,0-1 1 0 0,1 1 0 0 0,0-1-1 0 0,0 1 1 0 0,0-1 0 0 0,0 0-1 0 0,1 0 1 0 0,-1 0 0 0 0,1 0 0 0 0,0 0-1 0 0,0 0 1 0 0,1 0 0 0 0,-1 0-1 0 0,1 0 1 0 0,0 0 0 0 0,0 0-1 0 0,0-1 1 0 0,1 1 0 0 0,-1 0-1 0 0,1 0 1 0 0,0 0 0 0 0,0 0-1 0 0,0 0 1 0 0,3-11-1 0 0,1 1 0 0 0,0 1 0 0 0,1-1 0 0 0,0 1 0 0 0,1 0 0 0 0,1 0 0 0 0,0 0 0 0 0,1 1 0 0 0,0 1 0 0 0,7-8 1 0 0,9-10 1 0 0,1 2 1 0 0,2 0-1 0 0,0 2 1 0 0,2 1-1 0 0,0 2 0 0 0,2 0 1 0 0,0 2-1 0 0,1 2 1 0 0,1 1-1 0 0,1 1-1 0 0,72 5-26 0 0,-77 31 60 0 0,-1 0-1902 0 0,-8-19-7171 0 0,-16-4-3271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2625 0 0,'0'0'4627'0'0,"0"0"-1894"0"0,0 0-806 0 0,0 0-204 0 0,0 0-103 0 0,0 0-86 0 0,0 0-132 0 0,0 0-169 0 0,0 0-162 0 0,0 0-131 0 0,0 0-109 0 0,12 0-109 0 0,208-17 2140 0 0,-9 8-2133 0 0,-211 9-850 0 0,0 0-43 0 0,0 0-83 0 0,0 0-89 0 0,0 0-100 0 0,-14 0-4206 0 0,9 0-1556 0 0,-1 0-5148 0 0</inkml:trace>
  <inkml:trace contextRef="#ctx0" brushRef="#br0" timeOffset="246.218">145 200 10274 0 0,'0'0'1518'0'0,"0"0"-378"0"0,0 0-105 0 0,0 0 192 0 0,0 0 160 0 0,0 0-20 0 0,0 0-136 0 0,0 0-191 0 0,0 0-192 0 0,0 0-157 0 0,0 0-142 0 0,0 0-136 0 0,0 0-96 0 0,4 35-92 0 0,11 110-83 0 0,-9-51-52 0 0,-6-91-382 0 0,2 63-153 0 0,2-45-3287 0 0,1 0-5140 0 0,-3-17-1281 0 0</inkml:trace>
  <inkml:trace contextRef="#ctx0" brushRef="#br0" timeOffset="881.604">440 578 10122 0 0,'0'0'5079'0'0,"0"0"-2488"0"0,0 0-918 0 0,0 0-143 0 0,0 0-143 0 0,0 0-181 0 0,0 0-197 0 0,0 0-191 0 0,0 0-178 0 0,0 0-127 0 0,0 0-69 0 0,0 0-109 0 0,0 0-48 0 0,9-29-56 0 0,30-90-39 0 0,-7 54 120 0 0,-18 44-273 0 0,0 1 1 0 0,0 0 0 0 0,2 1-1 0 0,1 1 1 0 0,0 0 0 0 0,1 2-1 0 0,1 0 1 0 0,0 1 0 0 0,1 0-1 0 0,1 2 1 0 0,6-3-40 0 0,52-4-116 0 0,-67 55 13 0 0,-20 77 148 0 0,6-27-35 0 0,3-84-9 0 0,-1 0 0 0 0,1 0 0 0 0,-1 0 0 0 0,1 0 1 0 0,-1 0-1 0 0,1 0 0 0 0,0 0 0 0 0,0 0 0 0 0,0 0 0 0 0,-1 0 1 0 0,1 0-1 0 0,0 0 0 0 0,0 0 0 0 0,0-1 0 0 0,0 1 0 0 0,1 0 0 0 0,-1-1 1 0 0,0 1-1 0 0,0-1 0 0 0,0 1 0 0 0,0-1 0 0 0,1 0 0 0 0,-1 1 1 0 0,0-1-1 0 0,0 0 0 0 0,0 0 0 0 0,1 0 0 0 0,-1 0 0 0 0,0 0 1 0 0,0 0-1 0 0,1 0 0 0 0,-1 0 0 0 0,0-1 0 0 0,0 1 0 0 0,1 0 0 0 0,-1-1 1 0 0,0 1-1 0 0,0-1 0 0 0,0 1 0 0 0,0-1 0 0 0,0 0 0 0 0,0 1 1 0 0,0-1-1 0 0,0 0 0 0 0,0 0 0 0 0,0 0 0 0 0,0 0 0 0 0,0 0 1 0 0,-1 0-1 0 0,1 0 0 0 0,0 0 0 0 0,-1 0 0 0 0,1 0-1 0 0,293-300 115 0 0,-200 229-142 0 0,-93 74 32 0 0,1-1-1 0 0,0 1 1 0 0,-1 0 0 0 0,1-1-1 0 0,-1 1 1 0 0,1 0-1 0 0,-1 0 1 0 0,0 0-1 0 0,0 0 1 0 0,0 0 0 0 0,0 0-1 0 0,0 0 1 0 0,0 0-1 0 0,-1 0 1 0 0,1 1 0 0 0,-1-1-1 0 0,1 0 1 0 0,-1 0-1 0 0,0 1 1 0 0,0-1-1 0 0,0 0 1 0 0,0 1 0 0 0,0-1-1 0 0,0 0 1 0 0,-1 0-1 0 0,1 1 1 0 0,-1-1 0 0 0,0 0-1 0 0,0 1-4 0 0,0 2 14 0 0,-33 223 190 0 0,34-155-779 0 0,16-62-1988 0 0,-2-10-6799 0 0,-13-1 8452 0 0,3 0-10948 0 0</inkml:trace>
  <inkml:trace contextRef="#ctx0" brushRef="#br0" timeOffset="1473.381">1420 289 11386 0 0,'0'0'3134'0'0,"0"0"-941"0"0,0 0-381 0 0,0 0-129 0 0,0 0-188 0 0,0 0-190 0 0,0 0-225 0 0,0 0-253 0 0,0 0-206 0 0,0 0-129 0 0,0 0-66 0 0,0 0-53 0 0,0 0-57 0 0,13-3-45 0 0,105-18 526 0 0,-59 18-433 0 0,-57 53-316 0 0,-72 66 159 0 0,69-114-200 0 0,0-1 1 0 0,0 1-1 0 0,1 0 0 0 0,-1 0 0 0 0,1 0 0 0 0,-1 0 1 0 0,1-1-1 0 0,0 1 0 0 0,0 0 0 0 0,-1 0 0 0 0,1 0 1 0 0,1 0-1 0 0,-1 0 0 0 0,0 0 0 0 0,0-1 0 0 0,1 1 0 0 0,-1 0 1 0 0,1 0-1 0 0,-1 0 0 0 0,1 0 0 0 0,0-1 0 0 0,0 1 1 0 0,0 0-1 0 0,0-1 0 0 0,0 1 0 0 0,0-1 0 0 0,0 1 1 0 0,0-1-1 0 0,1 0 0 0 0,-1 1 0 0 0,1-1 0 0 0,-1 0 1 0 0,1 0-1 0 0,-1 0 0 0 0,1 0 0 0 0,0 0 0 0 0,-1 0 1 0 0,1 0-1 0 0,0-1 0 0 0,0 1 0 0 0,0-1 0 0 0,-1 1 1 0 0,1-1-1 0 0,0 0 0 0 0,0 0 0 0 0,0 1 0 0 0,0-1 1 0 0,2-1-8 0 0,75 2 504 0 0,-42-5-388 0 0,-47 2-2072 0 0,3 1-1721 0 0,1 0-3372 0 0,2 1-4840 0 0</inkml:trace>
  <inkml:trace contextRef="#ctx0" brushRef="#br0" timeOffset="3418.411">2198 31 9786 0 0,'0'0'1831'0'0,"0"0"-401"0"0,0 0-133 0 0,0 0 33 0 0,0 0-40 0 0,0 0-111 0 0,0 0-194 0 0,0 0-173 0 0,0 0-149 0 0,0 0-147 0 0,0 0-122 0 0,-17-5-76 0 0,-53-12-39 0 0,25 25 301 0 0,37-2-404 0 0,-2 0-87 0 0,0 0 0 0 0,1 1 0 0 0,-1 0 0 0 0,2 0 0 0 0,-1 1 0 0 0,1 1-1 0 0,1-1 1 0 0,-1 1 0 0 0,1 0 0 0 0,1 1 0 0 0,0 0 0 0 0,0 0 0 0 0,1 0 0 0 0,0 0 0 0 0,1 1-1 0 0,0 0 1 0 0,1 0 0 0 0,0 0 0 0 0,0 1 0 0 0,2-1 0 0 0,-1 0 0 0 0,1 1 0 0 0,1 6-89 0 0,0-14 43 0 0,1-1 0 0 0,0 0 0 0 0,-1 0 1 0 0,1 0-1 0 0,0 0 0 0 0,1 0 0 0 0,-1 0 0 0 0,0 0 1 0 0,1 0-1 0 0,0 0 0 0 0,0-1 0 0 0,0 1 0 0 0,0-1 1 0 0,0 1-1 0 0,0-1 0 0 0,0 0 0 0 0,1 0 1 0 0,-1 0-1 0 0,1 0 0 0 0,0 0 0 0 0,0 0 0 0 0,-1-1 1 0 0,1 1-1 0 0,0-1 0 0 0,0 0 0 0 0,0 0 0 0 0,1 0 1 0 0,-1 0-1 0 0,0-1 0 0 0,2 1-43 0 0,1 0 111 0 0,0 1-1 0 0,1-1 1 0 0,-1 0-1 0 0,0-1 1 0 0,1 0 0 0 0,-1 0-1 0 0,1 0 1 0 0,-1-1-1 0 0,0 0 1 0 0,1 0 0 0 0,-1-1-1 0 0,0 1 1 0 0,0-1-1 0 0,0-1 1 0 0,1 1-111 0 0,117-95 887 0 0,-22-21-631 0 0,-69 83-213 0 0,-32 34-43 0 0,-1 1-10 0 0,0 0-15 0 0,0 0 1 0 0,0 21-63 0 0,29 440 193 0 0,-29-433-112 0 0,1-1-2 0 0,-1 0-1 0 0,-1 0 1 0 0,-1-1 0 0 0,-1 1 0 0 0,-1-1 0 0 0,-2 1 0 0 0,-1-1 0 0 0,-4 10 8 0 0,6-24-4 0 0,1-1 0 0 0,-2 0 0 0 0,0 0 0 0 0,0-1 0 0 0,-1 0 0 0 0,0 0 0 0 0,0 0 0 0 0,-1-1 0 0 0,-1 0 0 0 0,0 0 0 0 0,0-1 0 0 0,0-1 0 0 0,-1 1 0 0 0,0-1 0 0 0,-1-1 0 0 0,-7 4 4 0 0,10-6-7 0 0,0-1 1 0 0,0 1-1 0 0,0-1 1 0 0,-1-1 0 0 0,1 1-1 0 0,-1-2 1 0 0,0 1-1 0 0,1-1 1 0 0,-1 0-1 0 0,0-1 1 0 0,0 0-1 0 0,0 0 1 0 0,0-1 6 0 0,6-2-5 0 0,0-1 0 0 0,-1 1 0 0 0,1-1 0 0 0,0 1 0 0 0,1-1 0 0 0,-1 0-1 0 0,1 0 1 0 0,-1 0 0 0 0,1 0 0 0 0,0-1 0 0 0,1 1 0 0 0,-1-1 0 0 0,1 1 0 0 0,0-1 0 0 0,0 1 0 0 0,0-1 0 0 0,1 0 0 0 0,0 1 0 0 0,0-1 0 0 0,0 0 0 0 0,0 1 0 0 0,1-1 0 0 0,-1 0 0 0 0,1 1 0 0 0,0-1 0 0 0,1 1 0 0 0,-1-1-1 0 0,2-2 6 0 0,6-20-268 0 0,0 1 0 0 0,2 0 0 0 0,0 0 0 0 0,2 1-1 0 0,1 1 1 0 0,0 0 0 0 0,2 1 0 0 0,8-8 268 0 0,22-22-2893 0 0,-30 36-619 0 0,1 0-3641 0 0,-5 5-4931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3759 204 0 0 0,'0'0'1504'0'0,"0"0"509"0"0,0 0 359 0 0,0 0 21 0 0,0 0-345 0 0,0 0-405 0 0,0 0-419 0 0,-1-4-290 0 0,1 3-874 0 0,0 0-1 0 0,0 1 1 0 0,0-1 0 0 0,0 0 0 0 0,0 0-1 0 0,0 1 1 0 0,0-1 0 0 0,0 0 0 0 0,0 0-1 0 0,0 1 1 0 0,0-1 0 0 0,1 0-1 0 0,-1 0 1 0 0,0 1 0 0 0,0-1 0 0 0,1 0-1 0 0,-1 1 1 0 0,0-1 0 0 0,1 0-1 0 0,-1 1 1 0 0,1-1 0 0 0,-1 1 0 0 0,1-1-1 0 0,-1 1 1 0 0,1-1 0 0 0,0 1 0 0 0,-1-1-1 0 0,1 1 1 0 0,-1-1 0 0 0,1 1-1 0 0,0 0 1 0 0,-1-1 0 0 0,1 1 0 0 0,0 0-1 0 0,0 0 1 0 0,-1-1 0 0 0,1 1-1 0 0,0 0 1 0 0,0 0 0 0 0,-1 0 0 0 0,1 0-1 0 0,0 0 1 0 0,0 0 0 0 0,-1 0-1 0 0,1 0 1 0 0,0 0 0 0 0,0 1 0 0 0,-1-1-1 0 0,1 0-59 0 0,17-2 561 0 0,274-85 3983 0 0,-147 39-3762 0 0,-33 6 24 0 0,-123 74 551 0 0,-32 85-1033 0 0,5 2 1 0 0,-8 59-325 0 0,-124 434 742 0 0,101-361-509 0 0,57-216-216 0 0,12-35-7 0 0,-1 0-179 0 0,-1 0 1 0 0,1 0 0 0 0,-1-1-1 0 0,1 1 1 0 0,0 0 0 0 0,-1-1-1 0 0,1 1 1 0 0,0-1 0 0 0,-1 1-1 0 0,1-1 1 0 0,0 0 0 0 0,0 0-1 0 0,0 1 1 0 0,-1-1-1 0 0,1 0 1 0 0,0 0 0 0 0,0 0-1 0 0,0 0 1 0 0,0 0 0 0 0,1-1-1 0 0,-1 1 1 0 0,0 0 0 0 0,0 0-1 0 0,1-1 1 0 0,-1 1 0 0 0,1 0-1 0 0,-1-1 1 0 0,1 1 0 0 0,-1 0-1 0 0,1-1 1 0 0,0 1 0 0 0,0-1 168 0 0,-4-30-8760 0 0,3 26 5546 0 0,1-3-6183 0 0</inkml:trace>
  <inkml:trace contextRef="#ctx0" brushRef="#br0" timeOffset="238.646">3720 789 6561 0 0,'0'0'2389'0'0,"0"0"-558"0"0,0 0-632 0 0,0 0-182 0 0,0 0 161 0 0,0 0 234 0 0,0 0 142 0 0,0 0-2 0 0,0 0-163 0 0,0 0-232 0 0,0 0-189 0 0,41-2-167 0 0,129-9-131 0 0,156-33 1483 0 0,-100 17-1992 0 0,-226 27-468 0 0,0 0-193 0 0,-17 11-4442 0 0,11-8 412 0 0,-1 2-6934 0 0</inkml:trace>
  <inkml:trace contextRef="#ctx0" brushRef="#br0" timeOffset="738.978">4639 905 8906 0 0,'0'0'4694'0'0,"0"0"-2583"0"0,0 0-1202 0 0,0 0-249 0 0,0 0 72 0 0,0 0 136 0 0,0 0 92 0 0,0 0-68 0 0,0 0-201 0 0,0 0-175 0 0,0 0-109 0 0,0 0-67 0 0,-4 33-42 0 0,-14 102-32 0 0,-7 1 728 0 0,20-95-551 0 0,5-39-338 0 0,1-11 2516 0 0,10-34-2208 0 0,74-198 152 0 0,-73 208-526 0 0,1 0-1 0 0,2 1 0 0 0,1 1 1 0 0,1 0-1 0 0,2 1 0 0 0,1 1 0 0 0,23-25-38 0 0,-43 54-16 0 0,0 1-1 0 0,0-1 0 0 0,0 1 0 0 0,0-1 0 0 0,1 1 0 0 0,-1-1 0 0 0,0 1 1 0 0,0-1-1 0 0,1 1 0 0 0,-1-1 0 0 0,0 0 0 0 0,1 1 0 0 0,-1-1 0 0 0,1 1 1 0 0,-1-1-1 0 0,0 0 0 0 0,1 1 0 0 0,-1-1 0 0 0,1 0 0 0 0,-1 0 1 0 0,1 0-1 0 0,-1 1 0 0 0,1-1 0 0 0,-1 0 0 0 0,1 0 0 0 0,-1 0 0 0 0,1 0 1 0 0,-1 0-1 0 0,1 0 0 0 0,-1 0 0 0 0,1 0 0 0 0,0 0 0 0 0,-1 0 0 0 0,1 0 1 0 0,-1 0-1 0 0,1 0 0 0 0,-1 0 0 0 0,1 0 0 0 0,-1-1 0 0 0,1 1 0 0 0,-1 0 1 0 0,1 0-1 0 0,-1-1 0 0 0,0 1 0 0 0,1 0 0 0 0,-1-1 0 0 0,1 1 0 0 0,-1 0 1 0 0,0-1-1 0 0,1 1 0 0 0,-1 0 0 0 0,0-1 0 0 0,1 1 0 0 0,-1-1 0 0 0,0 1 1 0 0,0-1-1 0 0,1 1 0 0 0,-1-1 17 0 0,1 6-72 0 0,20 44-3012 0 0,-9-36-1895 0 0,1-1-5023 0 0,-9-8 457 0 0</inkml:trace>
  <inkml:trace contextRef="#ctx0" brushRef="#br0" timeOffset="1089.879">5031 913 1016 0 0,'0'0'2778'0'0,"0"0"-41"0"0,0 0-206 0 0,0 0-159 0 0,0 0-192 0 0,0 0-241 0 0,0 0-186 0 0,0 0-194 0 0,0 0-205 0 0,0 0-199 0 0,0 0-191 0 0,35 5-193 0 0,108 14-147 0 0,-78-27 170 0 0,-58 3-630 0 0,-3 3-82 0 0,0 0 1 0 0,0-1 0 0 0,0 1 0 0 0,-1-1-1 0 0,1 0 1 0 0,-1 0 0 0 0,0 0-1 0 0,1-1 1 0 0,-1 1 0 0 0,-1-1 0 0 0,1 0-1 0 0,0 0 1 0 0,-1 0 0 0 0,0 0 0 0 0,0 0-1 0 0,0 0 1 0 0,0 0 0 0 0,-1-1 0 0 0,0 1-1 0 0,0-1 1 0 0,0 1 0 0 0,0-1 0 0 0,-1 1-1 0 0,0-1 1 0 0,0 0 0 0 0,0-3-83 0 0,-2 6-4 0 0,0-1 1 0 0,-1 0 0 0 0,1 1-1 0 0,-1-1 1 0 0,0 1 0 0 0,0 0-1 0 0,0 0 1 0 0,0 0-1 0 0,0 0 1 0 0,0 1 0 0 0,0-1-1 0 0,0 1 1 0 0,-1 0 0 0 0,1 0-1 0 0,-1 0 1 0 0,1 0 0 0 0,-1 0-1 0 0,1 1 1 0 0,-1 0-1 0 0,1 0 1 0 0,-1 0 0 0 0,1 0-1 0 0,-1 0 1 0 0,1 1 0 0 0,-1-1-1 0 0,0 1 4 0 0,-3-1-22 0 0,-5 3-24 0 0,-1 1 0 0 0,1 0 0 0 0,1 0 0 0 0,-1 1 0 0 0,1 1 0 0 0,-1 0 0 0 0,1 0 0 0 0,1 1 0 0 0,0 0 0 0 0,0 1 0 0 0,0 0 0 0 0,1 1-1 0 0,0 0 1 0 0,1 1 0 0 0,0-1 0 0 0,0 2 0 0 0,1-1 0 0 0,0 1 0 0 0,1 0 0 0 0,0 0 0 0 0,1 1 0 0 0,-3 9 46 0 0,6-17-17 0 0,-1-1 0 0 0,2 1-1 0 0,-1 0 1 0 0,0 0 0 0 0,1 0 0 0 0,0 0 0 0 0,-1 0 0 0 0,2 0 0 0 0,-1 0-1 0 0,0 0 1 0 0,1 0 0 0 0,0 0 0 0 0,0 1 0 0 0,0-1 0 0 0,0 0 0 0 0,1 0 0 0 0,-1 0-1 0 0,1 0 1 0 0,0 0 0 0 0,1 0 0 0 0,-1 0 0 0 0,1 0 0 0 0,0 0 0 0 0,-1-1-1 0 0,2 1 1 0 0,-1 0 0 0 0,0-1 0 0 0,1 0 0 0 0,-1 0 0 0 0,1 1 0 0 0,0-1-1 0 0,0-1 1 0 0,0 1 0 0 0,1 0 0 0 0,-1-1 0 0 0,1 0 0 0 0,-1 0 0 0 0,1 0 0 0 0,0 0-1 0 0,0 0 18 0 0,18 6-327 0 0,-1-2-1 0 0,1 0 1 0 0,0-1-1 0 0,1-1 1 0 0,-1-1-1 0 0,1-1 1 0 0,-1-1-1 0 0,1-1 1 0 0,-1-1-1 0 0,1-1 1 0 0,-1-1-1 0 0,9-3 328 0 0,37-15-5356 0 0,-27 1-5161 0 0,-32 15 5287 0 0</inkml:trace>
  <inkml:trace contextRef="#ctx0" brushRef="#br0" timeOffset="1484.306">5528 978 0 0 0,'0'0'1527'0'0,"0"0"43"0"0,0 0 85 0 0,0 0 97 0 0,0 0 87 0 0,0 0-83 0 0,0 0-157 0 0,0 0-118 0 0,0 0-110 0 0,0 0-12 0 0,0 0 8 0 0,0 0-4 0 0,0 0-42 0 0,28 5-108 0 0,86 14-148 0 0,-111-18-1008 0 0,-1-1-1 0 0,1 1 0 0 0,-1-1 1 0 0,1 1-1 0 0,-1-1 1 0 0,1 0-1 0 0,-1 0 0 0 0,1 0 1 0 0,-1 0-1 0 0,1 0 1 0 0,-1-1-1 0 0,1 1 1 0 0,-1-1-1 0 0,0 0 0 0 0,1 0 1 0 0,-1 0-1 0 0,0 0 1 0 0,1 0-1 0 0,-1 0 0 0 0,0 0 1 0 0,0-1-1 0 0,0 1 1 0 0,0-1-1 0 0,1-1-56 0 0,4-3 238 0 0,1 1-107 0 0,1-1 1 0 0,-1 0-1 0 0,-1 0 0 0 0,1-1 0 0 0,-1 0 0 0 0,0 0 0 0 0,-1 0 0 0 0,0-1 0 0 0,0 0 0 0 0,-1 0 0 0 0,0-1 0 0 0,0 0 0 0 0,0 0 0 0 0,-2 0 0 0 0,1 0 0 0 0,-1 0 0 0 0,0-1 0 0 0,-1 0 0 0 0,0 1 0 0 0,-1-1 0 0 0,0 0 0 0 0,0 0 0 0 0,-1-6-131 0 0,-2 14 1 0 0,0 0-1 0 0,0 0 1 0 0,0 0-1 0 0,0 0 1 0 0,0 1-1 0 0,0-1 1 0 0,0 0-1 0 0,-1 1 1 0 0,1 0-1 0 0,-1-1 1 0 0,1 1-1 0 0,-1 0 1 0 0,0 0-1 0 0,1 1 1 0 0,-1-1-1 0 0,0 1 1 0 0,1-1-1 0 0,-1 1 1 0 0,0 0-1 0 0,0 0 1 0 0,1 0-1 0 0,-1 0 1 0 0,0 0-1 0 0,0 1 1 0 0,1-1-1 0 0,-1 1 1 0 0,0 0-1 0 0,0-1 1 0 0,1 1-1 0 0,-2 1 0 0 0,-9 4-17 0 0,0 0-1 0 0,1 1 1 0 0,0 1-1 0 0,0 0 1 0 0,1 0-1 0 0,0 1 1 0 0,1 0-1 0 0,-1 1 1 0 0,2 0-1 0 0,0 1 1 0 0,0 0-1 0 0,1 0 1 0 0,0 1-1 0 0,1 0 1 0 0,0 1-1 0 0,1-1 1 0 0,0 1-1 0 0,1 0 1 0 0,1 1-1 0 0,0-1 1 0 0,1 1-1 0 0,0 0 1 0 0,1 0-1 0 0,0 0 1 0 0,2 0-1 0 0,0 6 18 0 0,3-12 1 0 0,1 1 1 0 0,0-1-1 0 0,1 0 0 0 0,-1-1 0 0 0,2 1 0 0 0,-1-1 0 0 0,1 0 0 0 0,0-1 0 0 0,1 1 0 0 0,-1-1 1 0 0,1 0-1 0 0,0-1 0 0 0,1 1 0 0 0,-1-2 0 0 0,1 1 0 0 0,0-1 0 0 0,1 0 0 0 0,-1-1 0 0 0,0 1 1 0 0,1-2-1 0 0,0 1 0 0 0,0-1 0 0 0,0-1 0 0 0,4 1-1 0 0,15 3-8 0 0,0-1 1 0 0,0-2-1 0 0,1 0 1 0 0,-1-2-1 0 0,0-1 1 0 0,1-1-1 0 0,-1-2 1 0 0,8-2 7 0 0,3-10-2570 0 0,-26 9-4338 0 0,-6 3-5168 0 0</inkml:trace>
  <inkml:trace contextRef="#ctx0" brushRef="#br0" timeOffset="19058.721">1763 4353 5113 0 0,'0'0'3121'0'0,"0"0"-779"0"0,0 0-603 0 0,0 0-132 0 0,0 0 5 0 0,0 0-66 0 0,0 0-135 0 0,0 0-235 0 0,0 0-273 0 0,0 0-215 0 0,0 0-159 0 0,0 0-98 0 0,0 0-27 0 0,1-6 3 0 0,3-20-2 0 0,-3 20-9 0 0,-1 6-9 0 0,0 11 692 0 0,-18 205 893 0 0,-11-8-1873 0 0,29-208-89 0 0,-4 18-317 0 0,1-29-1124 0 0,1-219-1018 0 0,4 193 2426 0 0,2 0 1 0 0,1 0-1 0 0,2 0 0 0 0,1 0 0 0 0,2 1 0 0 0,2 0 0 0 0,1 0 23 0 0,11-17 428 0 0,-3 106 1561 0 0,-11-22-1570 0 0,42 89 389 0 0,19-32-455 0 0,49 20-27 0 0,-53-77 296 0 0,-67-31-470 0 0,26-70 1482 0 0,-19 44-1599 0 0,-2 0 0 0 0,-1 0 0 0 0,-1-1 0 0 0,-1 0 0 0 0,-2 1 0 0 0,0-1 0 0 0,-2 0 0 0 0,-1 0 1 0 0,-1 1-1 0 0,-1 0 0 0 0,-1 0 0 0 0,-2 0 0 0 0,0 1 0 0 0,-2 0-35 0 0,-26-81-44 0 0,17 74-490 0 0,19 31 134 0 0,0 1-224 0 0,0 0-332 0 0,0 0-358 0 0,13 4-10966 0 0,-9 0 124 0 0</inkml:trace>
  <inkml:trace contextRef="#ctx0" brushRef="#br0" timeOffset="9925.113">0 3240 1880 0 0,'0'0'1653'0'0,"0"0"-90"0"0,0 0 80 0 0,0 0 74 0 0,0 0-70 0 0,0 0-138 0 0,0 0-266 0 0,0 0-312 0 0,0 0-201 0 0,0 0-204 0 0,0 0-158 0 0,0 0-105 0 0,0 0-63 0 0,10 8 1187 0 0,64 127 2994 0 0,-43-43-3466 0 0,-24-64-720 0 0,2-2 0 0 0,0 1-1 0 0,2-2 1 0 0,1 1 0 0 0,1-1 0 0 0,6 7-195 0 0,80 94 822 0 0,-46-52-256 0 0,-16-23-167 0 0,-20-25-243 0 0,0-3-17 0 0,3 7-20 0 0,-20-29-102 0 0,0-1 4 0 0,1 0-5 0 0,0 0-4 0 0,-1 0 8 0 0,0 0-1 0 0,0 0 6 0 0,0 0 10 0 0,0 0-3 0 0,0 0 17 0 0,0 0-3 0 0,0 0-16 0 0,0 0 2 0 0,0 0-18 0 0,0 0-9 0 0,0 0-13 0 0,0 0-7 0 0,0 0 21 0 0,0 0-14 0 0,0 0-19 0 0,0 0 0 0 0,0 0-5 0 0,0 0-10 0 0,0 0-22 0 0,0 0-32 0 0,0 0-76 0 0,0-17-4502 0 0,0 10-2218 0 0,0 0-4331 0 0</inkml:trace>
  <inkml:trace contextRef="#ctx0" brushRef="#br0" timeOffset="13162.636">25 3298 0 0 0,'0'0'532'0'0,"0"0"162"0"0,0 0 115 0 0,0 0 73 0 0,0 0 51 0 0,0 0-29 0 0,0 0-54 0 0,0 0 29 0 0,0 0 14 0 0,4-7 2 0 0,68-102 7120 0 0,-4 55-6268 0 0,137-119 1088 0 0,-126 112-1676 0 0,-42 22-636 0 0,13-19-132 0 0,-30 31-222 0 0,30 8 918 0 0,2-5-811 0 0,0-6 242 0 0,-35 46 39 0 0,90 133-162 0 0,-55-6 14 0 0,-35-98-342 0 0,18 11 34 0 0,-9-15-5 0 0,-9-21-48 0 0,31 34 104 0 0,-13-16-2 0 0,-8-11-81 0 0,-4 4 46 0 0,-11 0 225 0 0,-7-5-285 0 0,9-6 61 0 0,5 6-52 0 0,-18-25-59 0 0,0-1 10 0 0,-1 0-15 0 0,0 0 8 0 0,0 0 6 0 0,0 0-19 0 0,0 0 9 0 0,0 0 5 0 0,0 0 6 0 0,0 0-3 0 0,0 0-16 0 0,0 0-1 0 0,0 0 10 0 0,0 0 0 0 0,0 0-7 0 0,0 0 10 0 0,0 0 13 0 0,0 0 2 0 0,0 0-10 0 0,0 0-10 0 0,0 0 21 0 0,0 0 4 0 0,0 0 10 0 0,0 0 6 0 0,0 0-5 0 0,0 0 16 0 0,0 0 15 0 0,0 0 8 0 0,0 0-5 0 0,0 0-1 0 0,0 0 3 0 0,0 0 6 0 0,0 0-16 0 0,0 0-13 0 0,0 0-4 0 0,0 0-18 0 0,0 0 15 0 0,0 0-10 0 0,0 0-3 0 0,0 0 17 0 0,0 0-22 0 0,0 0 4 0 0,0 0 6 0 0,0 0-6 0 0,-10 4-11 0 0,-121 100 2 0 0,54-39-60 0 0,-104 89 95 0 0,56-62-61 0 0,58-22 53 0 0,22-35 14 0 0,-25 23-23 0 0,55-48-1348 0 0,14-16-2822 0 0,0-6-3815 0 0,1 8-3892 0 0</inkml:trace>
  <inkml:trace contextRef="#ctx0" brushRef="#br0" timeOffset="14359.831">530 3714 0 0 0,'0'0'553'0'0,"0"0"444"0"0,0 0 190 0 0,0 0-3 0 0,0 0-119 0 0,0 0-123 0 0,0 0-59 0 0,0 0 28 0 0,0 0 160 0 0,5 4 178 0 0,16 11 134 0 0,-16-11 47 0 0,-5-4-39 0 0,0 0-148 0 0,0 0-162 0 0,0 0-143 0 0,-3-3 6934 0 0,-6-7-5396 0 0,-13-17-3034 0 0,7 1 620 0 0,2-1 0 0 0,1 0-1 0 0,2-1 1 0 0,0 0 0 0 0,2 0 0 0 0,1-1 0 0 0,1 0 0 0 0,2-1 0 0 0,1 1-1 0 0,1-1 1 0 0,1 0 0 0 0,2 1 0 0 0,2-7-62 0 0,12-4-221 0 0,7 64 87 0 0,121 141 226 0 0,-125-146 142 0 0,-18-19-192 0 0,0 0-6 0 0,0 0 4 0 0,0 0 3 0 0,0 0-10 0 0,0 0 17 0 0,0 0 3 0 0,0 0 18 0 0,2-12 317 0 0,-2-17-299 0 0,-2 9-86 0 0,1-1 0 0 0,2 1 1 0 0,0-1-1 0 0,1 1 0 0 0,0 0 1 0 0,2 0-1 0 0,1 0 0 0 0,0 0 1 0 0,1 1-1 0 0,1 0 0 0 0,9-16-3 0 0,-16 35-7 0 0,1-1 0 0 0,-1 0 0 0 0,1 1 0 0 0,-1-1 0 0 0,1 1 0 0 0,-1-1 0 0 0,1 1 0 0 0,0-1 0 0 0,-1 1-1 0 0,1-1 1 0 0,0 1 0 0 0,0-1 0 0 0,-1 1 0 0 0,1 0 0 0 0,0-1 0 0 0,0 1 0 0 0,0 0 0 0 0,-1 0 0 0 0,1 0 0 0 0,0 0 0 0 0,0 0 0 0 0,0 0 0 0 0,-1 0-1 0 0,1 0 1 0 0,0 0 0 0 0,0 0 0 0 0,0 0 0 0 0,0 0 0 0 0,-1 0 0 0 0,1 1 0 0 0,0-1 0 0 0,0 0 0 0 0,-1 1 0 0 0,1-1 0 0 0,0 0 0 0 0,0 1 0 0 0,-1-1-1 0 0,1 1 1 0 0,0 0 0 0 0,-1-1 0 0 0,1 1 0 0 0,-1-1 0 0 0,1 1 0 0 0,-1 0 0 0 0,1-1 0 0 0,-1 1 0 0 0,1 0 0 0 0,-1-1 0 0 0,1 2 7 0 0,13 9 17 0 0,46 24-13 0 0,-56-33 9 0 0,0 1 0 0 0,-1 0 1 0 0,1-1-1 0 0,0 1 0 0 0,-1 1 0 0 0,0-1 1 0 0,0 0-1 0 0,0 1 0 0 0,0 0 0 0 0,-1 0 1 0 0,1-1-1 0 0,-1 2 0 0 0,0-1 0 0 0,0 0 1 0 0,1 4-14 0 0,6 10 52 0 0,13 37 99 0 0,1 1-13 0 0,-23-55-143 0 0,0-1 18 0 0,0 0 14 0 0,0 0-9 0 0,0 0-2 0 0,0 0 7 0 0,0 0 21 0 0,0 0-17 0 0,0 0-17 0 0,0 0-15 0 0,0 0-48 0 0,0 0 1 0 0,0 0-27 0 0,0 0-61 0 0,0-3-395 0 0,0 2-7687 0 0,0 1-3432 0 0</inkml:trace>
  <inkml:trace contextRef="#ctx0" brushRef="#br0" timeOffset="17006.653">1014 3899 0 0 0,'0'0'331'0'0,"0"0"450"0"0,0 0 214 0 0,0 0 99 0 0,0 0 137 0 0,0 0 32 0 0,0 0 38 0 0,0 0 78 0 0,0 0 9 0 0,-8-1-6 0 0,-23-1-68 0 0,24 1-169 0 0,7 1-175 0 0,0 0-134 0 0,0 0-100 0 0,0 0-52 0 0,0 0 2 0 0,7-2 6981 0 0,-5 8-7034 0 0,44 117 411 0 0,8-12-331 0 0,24 1-124 0 0,-20-46-193 0 0,2 14-26 0 0,10 1 112 0 0,-14-22-2 0 0,-19-12-318 0 0,-61-35-865 0 0,-31-10-4279 0 0,44-2 2231 0 0,5 0-2312 0 0,1 0-6593 0 0</inkml:trace>
  <inkml:trace contextRef="#ctx0" brushRef="#br0" timeOffset="18022.905">946 3953 0 0 0,'0'0'652'0'0,"0"0"379"0"0,0 0 291 0 0,0 0 186 0 0,0 0 31 0 0,0 0-48 0 0,0 0-129 0 0,0 0-110 0 0,0 0-89 0 0,0 0-92 0 0,0 0-46 0 0,3-7-53 0 0,9-18-45 0 0,-10 24 8568 0 0,-8 23-8812 0 0,-127 224 287 0 0,124-233-961 0 0,0 2 371 0 0,19-16 254 0 0,49-26-161 0 0,-7 0-301 0 0,170-70 58 0 0,-123 70-188 0 0,-90 17 716 0 0,-29 1-403 0 0,-229-64-325 0 0,179 39 1 0 0,70 33-71 0 0,0 0 0 0 0,0 0 0 0 0,0 0 0 0 0,0 0 0 0 0,0 0 0 0 0,0 0 0 0 0,0 0 0 0 0,0 0 1 0 0,1 0-1 0 0,-1 0 0 0 0,0 0 0 0 0,1 0 0 0 0,-1 0 0 0 0,1 0 0 0 0,-1 0 0 0 0,1 0 0 0 0,-1 0 0 0 0,1 0 0 0 0,0 1 0 0 0,-1-1 0 0 0,1 0 0 0 0,0 0 0 0 0,0 1 0 0 0,-1-1 0 0 0,1 0 1 0 0,0 1-1 0 0,0-1 0 0 0,0 1 0 0 0,0-1 0 0 0,0 1 0 0 0,0 0 0 0 0,0-1 0 0 0,0 1 0 0 0,0 0 0 0 0,0 0 0 0 0,0-1 0 0 0,0 1 0 0 0,0 0 0 0 0,1 0 40 0 0,41-8-3363 0 0,-14 9-6917 0 0,-19 2-1727 0 0</inkml:trace>
  <inkml:trace contextRef="#ctx0" brushRef="#br0" timeOffset="21108.903">1033 3005 0 0 0,'0'0'91'0'0,"0"0"107"0"0,0 0 37 0 0,0 0 12 0 0,0 0-27 0 0,0 0-49 0 0,0 0-35 0 0,0 0 10 0 0,0 0 65 0 0,-3 2 98 0 0,-9 6-416 0 0,-23 1 8368 0 0,29-6-8680 0 0,6-3 748 0 0,0 0 0 0 0,0 0 0 0 0,0 0 1 0 0,1 0-1 0 0,-1 0 0 0 0,0 0 0 0 0,0 0 0 0 0,0 1 0 0 0,1-1 0 0 0,-1 0 1 0 0,0 0-1 0 0,0 0 0 0 0,0 0 0 0 0,0 1 0 0 0,0-1 0 0 0,0 0 0 0 0,0 0 1 0 0,1 0-1 0 0,-1 1 0 0 0,0-1 0 0 0,0 0 0 0 0,0 0 0 0 0,0 0 0 0 0,0 1 1 0 0,0-1-1 0 0,0 0 0 0 0,0 0 0 0 0,0 1 0 0 0,0-1 0 0 0,0 0 0 0 0,0 0 1 0 0,0 0-1 0 0,0 1 0 0 0,0-1 0 0 0,0 0 0 0 0,0 0 0 0 0,-1 0 0 0 0,1 1 1 0 0,0-1-1 0 0,0 0 0 0 0,0 0 0 0 0,0 0 0 0 0,0 1 0 0 0,0-1 1 0 0,-1 0-1 0 0,1 0 0 0 0,0 0 0 0 0,0 0 0 0 0,0 0 0 0 0,-1 1-329 0 0,24-32 1035 0 0,162-138-313 0 0,41 6-205 0 0,-124 102-296 0 0,-87 54 37 0 0,-8 3 464 0 0,-22-1-304 0 0,-188-61-437 0 0,170 44 134 0 0,32 22-94 0 0,1 0 1 0 0,0 0-12 0 0,0 0-6 0 0,0 0-22 0 0,0 0-26 0 0,0 0 10 0 0,0 0-10 0 0,0 0 3 0 0,0 0 20 0 0,35 58-61 0 0,52 69 73 0 0,-73-104 15 0 0,0 0 0 0 0,-2 1 0 0 0,0 0 0 0 0,-2 1 0 0 0,-1 0-1 0 0,-1 0 1 0 0,3 18-6 0 0,-1-9 68 0 0,-6-62 659 0 0,-2-13-711 0 0,2 0 0 0 0,2 0 0 0 0,1 0-1 0 0,3 1 1 0 0,1 0 0 0 0,11-27-16 0 0,-7 7-117 0 0,-15 59 67 0 0,0 1-27 0 0,0 0-54 0 0,0 0-62 0 0,0 0-149 0 0,0 0-148 0 0,0 0-217 0 0,0 0-256 0 0,0 11-7554 0 0,0-7-3510 0 0</inkml:trace>
  <inkml:trace contextRef="#ctx0" brushRef="#br0" timeOffset="21974.893">2147 2342 2152 0 0,'0'0'1753'0'0,"0"0"153"0"0,0 0 122 0 0,0 0-38 0 0,0 0-142 0 0,0 0-243 0 0,0 0-249 0 0,0 0-212 0 0,0 0-137 0 0,0 0-102 0 0,0 0-107 0 0,0 0-62 0 0,-11 3-46 0 0,-33 8-45 0 0,39-9-490 0 0,0 0 0 0 0,0 1 0 0 0,0-1 0 0 0,0 1 0 0 0,1 0 0 0 0,-1 0-1 0 0,1 1 1 0 0,0-1 0 0 0,0 1 0 0 0,0 0 0 0 0,0 0 0 0 0,1 0 0 0 0,0 1 0 0 0,-1-1 0 0 0,1 2-155 0 0,0-2 58 0 0,-3 5-22 0 0,1-1 0 0 0,0 1 0 0 0,1 1 0 0 0,0-1 0 0 0,0 1 0 0 0,1 0-1 0 0,0-1 1 0 0,1 1 0 0 0,0 1 0 0 0,0-1 0 0 0,1 0 0 0 0,1 0 0 0 0,-1 0 0 0 0,2 1 0 0 0,-1-1 0 0 0,2 0 0 0 0,-1 0 0 0 0,2 1-36 0 0,-1-6 56 0 0,1-1 0 0 0,0 0 0 0 0,0 0 1 0 0,0 0-1 0 0,0-1 0 0 0,1 1 0 0 0,-1-1 1 0 0,1 0-1 0 0,0 0 0 0 0,0 0 0 0 0,0 0 0 0 0,0-1 1 0 0,1 0-1 0 0,-1 1 0 0 0,1-2 0 0 0,-1 1 1 0 0,1 0-1 0 0,0-1 0 0 0,0 0 0 0 0,-1 0 1 0 0,1 0-1 0 0,0-1 0 0 0,0 0 0 0 0,0 0 0 0 0,0 0 1 0 0,0 0-1 0 0,0-1 0 0 0,0 0 0 0 0,-1 0 1 0 0,1 0-1 0 0,0-1 0 0 0,-1 1 0 0 0,1-1 0 0 0,0 0 1 0 0,-1-1-1 0 0,0 1 0 0 0,3-3-56 0 0,15-10 76 0 0,-1-2 0 0 0,-1-1 0 0 0,-1 0 0 0 0,0-2 1 0 0,-1 0-1 0 0,-2-1 0 0 0,0 0 0 0 0,-1-1 0 0 0,-1-1 0 0 0,-1-1 0 0 0,-1 0 0 0 0,-1 0 0 0 0,-1-1 0 0 0,-2 0 0 0 0,0-1 0 0 0,-2 0 0 0 0,0 0 0 0 0,-2-1 1 0 0,-1 0-1 0 0,-1 1 0 0 0,-2-1 0 0 0,0 0 0 0 0,-3-7-76 0 0,3 24-10 0 0,-2 1-1 0 0,1 0 1 0 0,-1 0-1 0 0,-1 0 1 0 0,0 0 0 0 0,0 0-1 0 0,0 0 1 0 0,-1 1 0 0 0,-1-1-1 0 0,0 1 1 0 0,0 0 0 0 0,0 1-1 0 0,-1-1 1 0 0,0 1 0 0 0,0 0-1 0 0,-1 1 1 0 0,0-1 0 0 0,0 1-1 0 0,0 1 1 0 0,-1-1 0 0 0,0 1-1 0 0,0 1 1 0 0,0-1 0 0 0,-1 1-1 0 0,1 1 1 0 0,-1 0-1 0 0,0 0 1 0 0,0 0 0 0 0,-6 0 10 0 0,7 2-11 0 0,0-1-1 0 0,1 1 1 0 0,-1 1 0 0 0,0-1 0 0 0,0 1-1 0 0,1 1 1 0 0,-1-1 0 0 0,0 1 0 0 0,0 1-1 0 0,1-1 1 0 0,-1 1 0 0 0,1 0 0 0 0,0 1-1 0 0,-1 0 1 0 0,1 0 0 0 0,0 1 0 0 0,1 0-1 0 0,-1 0 1 0 0,1 0 0 0 0,0 1 0 0 0,0 0-1 0 0,0 0 1 0 0,0 1 0 0 0,1 0 0 0 0,0 0-1 0 0,0 0 1 0 0,1 0 0 0 0,0 1 0 0 0,0-1-1 0 0,0 1 1 0 0,1 0 0 0 0,0 0 0 0 0,0 1-1 0 0,1-1 1 0 0,0 1 0 0 0,0-1 0 0 0,1 2 11 0 0,3 2 24 0 0,2 0 0 0 0,0 0-1 0 0,0-1 1 0 0,1 1 0 0 0,0-1 0 0 0,0 0 0 0 0,1 0 0 0 0,1 0 0 0 0,0-1 0 0 0,0 0 0 0 0,1-1-1 0 0,0 1 1 0 0,0-2 0 0 0,1 1 0 0 0,0-1 0 0 0,0 0 0 0 0,8 4-24 0 0,19 19 207 0 0,90 70 348 0 0,-38-41-111 0 0,12 17 12 0 0,-58-48-383 0 0,-42-28-55 0 0,0 0 3 0 0,30 10-1888 0 0,-12-8-4069 0 0,-10-3-3970 0 0,-2 1-1271 0 0</inkml:trace>
  <inkml:trace contextRef="#ctx0" brushRef="#br0" timeOffset="22523.206">2765 2203 8242 0 0,'0'0'2066'0'0,"0"0"-523"0"0,0 0-202 0 0,0 0-65 0 0,0 0-54 0 0,0 0-114 0 0,0 0-197 0 0,0 0-175 0 0,0 0-97 0 0,0 0-52 0 0,0 0-38 0 0,0 0-50 0 0,0 0-73 0 0,-2 27-74 0 0,-7 81-70 0 0,6-8 640 0 0,21-14 158 0 0,-18-86-987 0 0,0-1 0 0 0,0 1 0 0 0,1 0 0 0 0,-1 0 0 0 0,0 0 0 0 0,0 0 0 0 0,0 0 0 0 0,0-1 0 0 0,0 1 0 0 0,1 0 0 0 0,-1 0 0 0 0,0 0 0 0 0,0 0 0 0 0,0 0 0 0 0,1 0 0 0 0,-1 0 0 0 0,0 0 0 0 0,0-1 0 0 0,0 1 0 0 0,1 0 0 0 0,-1 0 0 0 0,0 0 0 0 0,0 0 0 0 0,0 0 0 0 0,1 0 0 0 0,-1 0 0 0 0,0 0 0 0 0,0 0 0 0 0,0 0 0 0 0,1 1 0 0 0,-1-1 0 0 0,0 0 0 0 0,0 0-93 0 0,3-26 1252 0 0,-3-59-1011 0 0,-2 20-116 0 0,3 0 0 0 0,3-1 0 0 0,11-57-125 0 0,-11 96 13 0 0,26-65 78 0 0,-28 92-90 0 0,-1-1 0 0 0,1 1 0 0 0,-1 0 0 0 0,1 0 0 0 0,0 0 0 0 0,-1 0 0 0 0,1 0 0 0 0,-1 0 0 0 0,1 1-1 0 0,-1-1 1 0 0,1 0 0 0 0,0 1 0 0 0,-1-1 0 0 0,0 1 0 0 0,1 0 0 0 0,-1-1 0 0 0,1 1 0 0 0,-1 0 0 0 0,0 0 0 0 0,1 0 0 0 0,-1 0 0 0 0,0 0 0 0 0,0 0 0 0 0,0 0-1 0 0,0 1 1 0 0,0-1 0 0 0,0 0 0 0 0,0 1 0 0 0,0-1 0 0 0,-1 0 0 0 0,1 1 0 0 0,0 0-1 0 0,1 1 2 0 0,67 121 218 0 0,-42-63-168 0 0,-35-83-3728 0 0,-2-1-5729 0 0,7 18-2487 0 0</inkml:trace>
  <inkml:trace contextRef="#ctx0" brushRef="#br0" timeOffset="23113.849">2615 1814 10346 0 0,'0'0'2393'0'0,"0"0"-458"0"0,0 0-271 0 0,0 0-58 0 0,0 0-82 0 0,0 0-168 0 0,0 0-194 0 0,0 0-254 0 0,0 0-161 0 0,0 0-127 0 0,0 0-117 0 0,0 0-36 0 0,0 0-34 0 0,-3-4-34 0 0,-5-11-38 0 0,34-8 986 0 0,2 9-1177 0 0,1 2 0 0 0,1 1 0 0 0,0 1-1 0 0,0 2 1 0 0,1 1 0 0 0,-1 1 0 0 0,2 1-170 0 0,-2 1 857 0 0,-67-23 863 0 0,-50-70-1602 0 0,28 2-660 0 0,61 88-1280 0 0,6 3-5221 0 0,-4 3 3631 0 0,1 1-9535 0 0</inkml:trace>
  <inkml:trace contextRef="#ctx0" brushRef="#br0" timeOffset="27742.538">449 4141 0 0 0,'-9'-3'29'0'0,"7"3"129"0"0,2 0 67 0 0,0 0-5 0 0,0 0-8 0 0,0 0-16 0 0,0 0 0 0 0,0 0 18 0 0,0 0 10 0 0,0 0 0 0 0,0 0-48 0 0,0 0-118 0 0,0 0-116 0 0,-14-23-729 0 0,17-35 4541 0 0,0 4 4780 0 0,-3 54-7923 0 0,0 0-55 0 0,0 0-33 0 0,0 0-11 0 0,0 0 20 0 0,0 0 15 0 0,0 0 22 0 0,0 0 19 0 0,0 0-20 0 0,0 0-13 0 0,0 0-55 0 0,0 0-49 0 0,0 0-38 0 0,0 0-35 0 0,7 72 5748 0 0,-12 102-5252 0 0,1 57-490 0 0,14 94 266 0 0,-12-242-256 0 0,2-82-384 0 0,0-1-13 0 0,0 0 8 0 0,0 0 1 0 0,0 0-8 0 0,0 0 10 0 0,0 0-6 0 0,0 0 8 0 0,0 0-19 0 0,0 0 18 0 0,0 0 10 0 0,0 0 14 0 0,0 0 11 0 0,0 0-28 0 0,0 0-8 0 0,0 0 3 0 0,0 0 8 0 0,0 0-11 0 0,0 0-10 0 0,0 0 4 0 0,0 0-28 0 0,0 0 40 0 0,0 0 8 0 0,0 0-18 0 0,0 0 32 0 0,0 0-22 0 0,0 0-20 0 0,0 0-3 0 0,0 0-4 0 0,0 0 10 0 0,0 0 18 0 0,0 0-27 0 0,0 0 25 0 0,0 0 3 0 0,0 0-5 0 0,0 0-1 0 0,0 0-6 0 0,0 0 23 0 0,0 0-10 0 0,0 0 15 0 0,0 0 22 0 0,0 0 6 0 0,0 0-6 0 0,-5-23 577 0 0,-6 7-645 0 0,-1 0 0 0 0,-1 2 0 0 0,0-1 0 0 0,-1 1 0 0 0,0 1 0 0 0,-1 1-1 0 0,-6-4 15 0 0,-131-54-145 0 0,152 69 142 0 0,-1-1-1 0 0,1 0 0 0 0,0 1 1 0 0,0-1-1 0 0,0 0 0 0 0,0 0 1 0 0,0 1-1 0 0,1-1 1 0 0,-1 0-1 0 0,0 1 0 0 0,1-1 1 0 0,-1 1-1 0 0,1-1 0 0 0,0 0 1 0 0,-1 1-1 0 0,1-1 1 0 0,0 1-1 0 0,0 0 0 0 0,0-1 1 0 0,0 1-1 0 0,0 0 0 0 0,0-1 1 0 0,1 1-1 0 0,-1 0 1 0 0,0 0-1 0 0,1 0 0 0 0,-1 0 1 0 0,0 0-1 0 0,1 0 0 0 0,-1 1 1 0 0,1-1-1 0 0,0 0 1 0 0,-1 1-1 0 0,1-1 4 0 0,7-6 14 0 0,1 0-11 0 0,1 1 1 0 0,-1 0-1 0 0,1 1 1 0 0,1 0 0 0 0,-1 1-1 0 0,1 0 1 0 0,-1 1-1 0 0,1 0 1 0 0,0 0-1 0 0,0 2 1 0 0,1-1-1 0 0,-1 2 1 0 0,0 0-1 0 0,0 0 1 0 0,0 1 0 0 0,2 1-4 0 0,12-2-3 0 0,190 27 3 0 0,-89-27 43 0 0,-127 0-55 0 0,0 0-3 0 0,0 0 26 0 0,0 0-6 0 0,0 0 25 0 0,0 0-2 0 0,0 0 2 0 0,0 0 1 0 0,0 0-7 0 0,-18 7 182 0 0,-153 86-118 0 0,31 15-66 0 0,103-89 20 0 0,49-16-4143 0 0,0 1 772 0 0,-4-3-3006 0 0,-3-1-6174 0 0</inkml:trace>
  <inkml:trace contextRef="#ctx0" brushRef="#br0" timeOffset="44502.109">3478 3814 9666 0 0,'0'0'1890'0'0,"0"0"-385"0"0,0 0-227 0 0,0 0 9 0 0,0 0 65 0 0,0 0-11 0 0,0 0-134 0 0,0 0-254 0 0,0 0-257 0 0,0 0-182 0 0,0 0-122 0 0,6 8 1524 0 0,-9 21-1621 0 0,-1-1 0 0 0,-1 1-1 0 0,-1-1 1 0 0,-1 1 0 0 0,-2-2-1 0 0,-1 1 1 0 0,-1-2 0 0 0,-1 1 0 0 0,-2-1-1 0 0,-11 16-294 0 0,18-29-14 0 0,-1 0 0 0 0,-1-1 0 0 0,0 0 0 0 0,0 0 0 0 0,-1-1-1 0 0,-1 0 1 0 0,0-1 0 0 0,-4 4 14 0 0,14-14-61 0 0,1 1 1 0 0,-1-1-1 0 0,1 1 0 0 0,-1-1 0 0 0,1 1 1 0 0,-1-1-1 0 0,0 1 0 0 0,1-1 0 0 0,-1 0 1 0 0,1 1-1 0 0,-1-1 0 0 0,0 0 0 0 0,1 1 1 0 0,-1-1-1 0 0,0 0 0 0 0,0 0 0 0 0,1 0 1 0 0,-1 0-1 0 0,0 0 0 0 0,1 0 0 0 0,-1 0 1 0 0,0 0-1 0 0,0 0 0 0 0,1 0 0 0 0,-1 0 1 0 0,0 0-1 0 0,0 0 0 0 0,1 0 0 0 0,-1-1 1 0 0,0 1-1 0 0,1 0 0 0 0,-1-1 0 0 0,1 1 1 0 0,-1 0-1 0 0,0-1 0 0 0,1 1 0 0 0,-1-1 1 0 0,1 1-1 0 0,-1-1 0 0 0,1 1 0 0 0,-1-1 1 0 0,1 1-1 0 0,-1-1 0 0 0,1 0 0 0 0,0 1 1 0 0,-1-1-1 0 0,1 0 0 0 0,0 1 0 0 0,-1-1 1 0 0,1 0-1 0 0,0 1 0 0 0,0-1 0 0 0,0 0 1 0 0,0 0-1 0 0,0 0 61 0 0,-3-27-9648 0 0,3 20-1866 0 0</inkml:trace>
  <inkml:trace contextRef="#ctx0" brushRef="#br0" timeOffset="45703.754">4129 3124 1816 0 0,'0'0'1929'0'0,"0"0"-340"0"0,0 0-118 0 0,0 0 168 0 0,0 0 222 0 0,0 0 86 0 0,0 0-85 0 0,0 0-217 0 0,0 0-210 0 0,0 0-160 0 0,0 0-140 0 0,-4-4-140 0 0,-11-14-128 0 0,11 13-112 0 0,4 5-103 0 0,-6 5 2118 0 0,2 19-2722 0 0,4-21 196 0 0,-12 120 552 0 0,6 1-1 0 0,6 51-795 0 0,1-74 112 0 0,-1-99-105 0 0,0 0 0 0 0,0 0 0 0 0,0 0 0 0 0,0 0 0 0 0,0 1 0 0 0,1-1 1 0 0,-1 0-1 0 0,1 0 0 0 0,-1 0 0 0 0,1 0 0 0 0,0 0 0 0 0,0 0 0 0 0,0 0 0 0 0,0 0 0 0 0,0 0 0 0 0,1 0 0 0 0,-1-1 0 0 0,0 1 1 0 0,1 0-1 0 0,-1-1 0 0 0,1 1 0 0 0,0-1 0 0 0,-1 0 0 0 0,1 1 0 0 0,0-1 0 0 0,0 0 0 0 0,0 0 0 0 0,0 0 0 0 0,0 0 0 0 0,0-1 1 0 0,0 1-1 0 0,0 0 0 0 0,0-1 0 0 0,1 1 0 0 0,-1-1 0 0 0,0 0 0 0 0,0 0 0 0 0,0 0 0 0 0,1 0 0 0 0,-1 0 0 0 0,0-1 1 0 0,0 1-1 0 0,0 0 0 0 0,0-1 0 0 0,0 0 0 0 0,1 0 0 0 0,-1 1 0 0 0,0-1 0 0 0,0 0 0 0 0,-1 0 0 0 0,2-1-7 0 0,19-13 46 0 0,-2-2 1 0 0,1 0-1 0 0,-2 0 0 0 0,-1-2 0 0 0,0-1 0 0 0,-1 0 0 0 0,-1-1 0 0 0,-1-1 1 0 0,3-7-47 0 0,-13 23 8 0 0,64-102 7 0 0,-67 139-264 0 0,-1 137 282 0 0,-1-162-25 0 0,1 0 0 0 0,0 0 0 0 0,0 0 0 0 0,0 0 0 0 0,1-1 0 0 0,0 1 0 0 0,0-1 0 0 0,1 1 0 0 0,0-1 0 0 0,0 0 0 0 0,0 1 0 0 0,0-1 0 0 0,1-1 0 0 0,-1 1 0 0 0,1-1 1 0 0,1 1-1 0 0,-1-1 0 0 0,1 0 0 0 0,-1-1 0 0 0,1 1 0 0 0,0-1 0 0 0,0 0 0 0 0,1 0 0 0 0,-1 0 0 0 0,1-1 0 0 0,-1 0 0 0 0,1 0 0 0 0,0 0 0 0 0,-1-1 0 0 0,1 0 0 0 0,0 0 0 0 0,0-1 0 0 0,0 1 0 0 0,0-1 0 0 0,0 0 0 0 0,0-1 0 0 0,0 0 0 0 0,0 1 0 0 0,0-2 0 0 0,0 1 0 0 0,-1-1 0 0 0,1 0 0 0 0,0 0 0 0 0,-1-1 0 0 0,3-1-8 0 0,13-10 111 0 0,-1-1 0 0 0,0 0 0 0 0,-1-2 0 0 0,-1 0 0 0 0,-1-2 0 0 0,0 1 0 0 0,1-6-111 0 0,-6 6 105 0 0,-1 0 0 0 0,-1 0 1 0 0,0-1-1 0 0,-2 0 1 0 0,0-1-1 0 0,4-18-105 0 0,-3 11 30 0 0,3-45-1433 0 0,-17 69-2834 0 0,2 1-3517 0 0,3 2-4193 0 0</inkml:trace>
  <inkml:trace contextRef="#ctx0" brushRef="#br0" timeOffset="46347.892">5158 2446 13691 0 0,'0'0'1907'0'0,"0"0"-544"0"0,0 0-293 0 0,0 0-28 0 0,0 0 23 0 0,0 0-21 0 0,0 0-97 0 0,0 0-194 0 0,0 0-189 0 0,0 0-96 0 0,0 0-21 0 0,0 0 16 0 0,0 0 10 0 0,0 11-27 0 0,17 136 1136 0 0,-3-80-1236 0 0,-3 0 0 0 0,-3 0 0 0 0,-1 41-346 0 0,-5-27 109 0 0,-4 0 0 0 0,-3-1 0 0 0,-9 47-109 0 0,4-68 28 0 0,4 2 0 0 0,2-1 0 0 0,3 44-28 0 0,1-101 0 0 0,0 0-1 0 0,0 0 0 0 0,1 0 1 0 0,-1 0-1 0 0,1 0 1 0 0,-1 0-1 0 0,1 0 1 0 0,0 0-1 0 0,0 0 1 0 0,1-1-1 0 0,-1 1 0 0 0,0 0 1 0 0,1-1-1 0 0,-1 1 1 0 0,1-1-1 0 0,0 1 1 0 0,0-1-1 0 0,0 0 0 0 0,0 0 1 0 0,1 0-1 0 0,-1 0 1 0 0,0 0-1 0 0,1-1 1 0 0,-1 1-1 0 0,1 0 0 0 0,0-1 1 0 0,1-1 9 0 0,-1 1 0 0 0,0-2-1 0 0,0 1 1 0 0,0 0 0 0 0,1-1-1 0 0,-1 1 1 0 0,0-1-1 0 0,0 0 1 0 0,0 0 0 0 0,0 0-1 0 0,0 0 1 0 0,0-1-1 0 0,-1 1 1 0 0,1-1 0 0 0,0 0-1 0 0,-1 0 1 0 0,1 0 0 0 0,-1 0-1 0 0,1 0 1 0 0,-1 0-1 0 0,0-1 1 0 0,0 1 0 0 0,0-1-1 0 0,-1 0 1 0 0,1 1-1 0 0,0-1 1 0 0,-1 0 0 0 0,1-1-9 0 0,10-11 19 0 0,140-181 55 0 0,-142 186-76 0 0,8-9-5 0 0,0 1 0 0 0,1 1 0 0 0,0 1-1 0 0,1 1 1 0 0,1 1 0 0 0,8-4 7 0 0,-20 41-67 0 0,-7-4 100 0 0,-1 0 0 0 0,-1-1-1 0 0,-1 1 1 0 0,0 0 0 0 0,-2-1 0 0 0,0 1 0 0 0,-4 12-33 0 0,-11 42 56 0 0,-11 100-26 0 0,65-177-1246 0 0,17-46-3343 0 0,-32 26-4222 0 0,-13 14-3048 0 0</inkml:trace>
  <inkml:trace contextRef="#ctx0" brushRef="#br0" timeOffset="47169.95">5872 3456 5817 0 0,'0'0'2307'0'0,"0"0"-382"0"0,0 0-127 0 0,0 0-3 0 0,0 0-68 0 0,0 0-183 0 0,0 0-206 0 0,0 0-198 0 0,0 0-172 0 0,0 0-130 0 0,0 0-100 0 0,0 0-83 0 0,24 2-76 0 0,76 3-42 0 0,-52-18 185 0 0,-40 7-538 0 0,7-5 48 0 0,0-1 0 0 0,0-1 1 0 0,-1 0-1 0 0,-1-1 0 0 0,0 0 0 0 0,-1-1 0 0 0,0 0 1 0 0,-1-1-1 0 0,0-3-232 0 0,-9 17 11 0 0,-1 0 0 0 0,1 0 0 0 0,-1 0-1 0 0,0 0 1 0 0,0-1 0 0 0,0 1 0 0 0,0 0 0 0 0,0-1 0 0 0,-1 1 0 0 0,1-1 0 0 0,-1 1 0 0 0,1-1 0 0 0,-1 1 0 0 0,0-1 0 0 0,0 1 0 0 0,0-1 0 0 0,0 1 0 0 0,-1-1-1 0 0,1 1 1 0 0,-1-1 0 0 0,1 1 0 0 0,-1 0 0 0 0,0-1 0 0 0,0 1 0 0 0,0 0 0 0 0,0-1 0 0 0,0 1 0 0 0,-1 0 0 0 0,1 0 0 0 0,0 0 0 0 0,-1 0 0 0 0,0 0 0 0 0,0 1 0 0 0,1-1-1 0 0,-1 0 1 0 0,0 1 0 0 0,0-1 0 0 0,0 1 0 0 0,-1 0 0 0 0,1-1 0 0 0,0 1 0 0 0,0 0 0 0 0,-1 0 0 0 0,1 1 0 0 0,-2-1-11 0 0,-6 1-33 0 0,1 0 1 0 0,0 1-1 0 0,-1 0 1 0 0,1 0 0 0 0,0 1-1 0 0,0 1 1 0 0,0-1-1 0 0,0 2 1 0 0,0-1-1 0 0,1 1 1 0 0,0 0-1 0 0,-1 1 1 0 0,1 0-1 0 0,1 0 1 0 0,-1 1 0 0 0,1 0-1 0 0,-6 6 33 0 0,-101 128-504 0 0,105-127 455 0 0,1 1 0 0 0,0 0 1 0 0,2 0-1 0 0,-1 0 0 0 0,2 1 1 0 0,0 0-1 0 0,0 0 0 0 0,2 1 0 0 0,0-1 1 0 0,1 1-1 0 0,0 0 0 0 0,1 10 49 0 0,2-23 5 0 0,-1 0 0 0 0,1 0 0 0 0,0 0 0 0 0,0 0 0 0 0,0 0 0 0 0,0 0-1 0 0,1 0 1 0 0,-1-1 0 0 0,1 1 0 0 0,-1-1 0 0 0,1 1 0 0 0,0-1 0 0 0,0 0-1 0 0,0 1 1 0 0,1-1 0 0 0,-1 0 0 0 0,0 0 0 0 0,1-1 0 0 0,-1 1 0 0 0,1 0-1 0 0,0-1 1 0 0,-1 0 0 0 0,1 1 0 0 0,0-1 0 0 0,0 0 0 0 0,0-1 0 0 0,0 1-1 0 0,0 0 1 0 0,1-1-5 0 0,92 10 380 0 0,-74-10-279 0 0,0-2 1 0 0,-1 0 0 0 0,1-1 0 0 0,-1-1 0 0 0,1-1 0 0 0,-1-1 0 0 0,-1-1-1 0 0,8-3-101 0 0,3-3 80 0 0,-1-1-1 0 0,0-1 1 0 0,-1-1-1 0 0,-1-2 1 0 0,0-1-1 0 0,-2-1 1 0 0,0-1-1 0 0,-1-2 1 0 0,-1 0-1 0 0,-1-1 0 0 0,-2-2 1 0 0,0 0-80 0 0,3-8 14 0 0,-13 22-6 0 0,-1-1-1 0 0,0 0 0 0 0,-2 0 1 0 0,1-1-1 0 0,-1 0 1 0 0,-1-1-1 0 0,-1 0 1 0 0,0 0-1 0 0,-1 0 0 0 0,0-1 1 0 0,-2 1-1 0 0,1-1 1 0 0,-1-14-8 0 0,-2 29-5 0 0,-1 0 1 0 0,0 0-1 0 0,0 0 1 0 0,0 0-1 0 0,0 0 1 0 0,0 0-1 0 0,0 0 1 0 0,0 0-1 0 0,-1 0 1 0 0,1 0-1 0 0,0 0 1 0 0,-1-1-1 0 0,1 1 1 0 0,0 0-1 0 0,-1 1 1 0 0,1-1-1 0 0,-1 0 1 0 0,0 0-1 0 0,1 0 1 0 0,-1 0-1 0 0,0 0 1 0 0,1 0-1 0 0,-1 1 1 0 0,0-1-1 0 0,0 0 1 0 0,0 1-1 0 0,0-1 1 0 0,1 1-1 0 0,-1-1 1 0 0,0 1-1 0 0,0-1 1 0 0,0 1-1 0 0,0-1 1 0 0,0 1-1 0 0,-1 0 1 0 0,1 0-1 0 0,0-1 1 0 0,0 1-1 0 0,0 0 1 0 0,0 0-1 0 0,0 0 1 0 0,0 0-1 0 0,0 0 1 0 0,0 1-1 0 0,0-1 1 0 0,0 0-1 0 0,0 0 1 0 0,0 1-1 0 0,-1 0 5 0 0,-9-1-25 0 0,2 2 9 0 0,-1 1-1 0 0,1 0 1 0 0,0 0-1 0 0,0 1 1 0 0,0 1-1 0 0,1-1 1 0 0,0 1-1 0 0,-1 1 1 0 0,2-1-1 0 0,-1 2 1 0 0,1-1-1 0 0,0 1 1 0 0,0 0-1 0 0,0 0 1 0 0,-1 4 16 0 0,-6 3 3 0 0,13-14-2 0 0,0 1-1 0 0,0-1 0 0 0,0 1 1 0 0,0 0-1 0 0,0 0 0 0 0,0 0 0 0 0,0 0 1 0 0,0-1-1 0 0,0 1 0 0 0,1 0 1 0 0,-1 0-1 0 0,0 1 0 0 0,0-1 1 0 0,1 0-1 0 0,-1 0 0 0 0,1 0 1 0 0,-1 0-1 0 0,1 1 0 0 0,0-1 1 0 0,-1 0-1 0 0,1 0 0 0 0,0 1 1 0 0,0-1-1 0 0,0 0 0 0 0,0 0 1 0 0,0 1-1 0 0,0-1 0 0 0,0 0 1 0 0,0 0-1 0 0,0 1 0 0 0,1-1 1 0 0,-1 0-1 0 0,1 0 0 0 0,-1 1 1 0 0,1-1-1 0 0,-1 0 0 0 0,1 0 1 0 0,-1 0-1 0 0,1 0 0 0 0,0 0 1 0 0,0 0-1 0 0,0 0 0 0 0,-1 0 1 0 0,1 0-1 0 0,0 0 0 0 0,0 0 1 0 0,0-1-1 0 0,1 1 0 0 0,-1 0 1 0 0,0-1-1 0 0,0 1 0 0 0,0-1 1 0 0,0 1-1 0 0,0-1 0 0 0,1 1 1 0 0,-1-1-1 0 0,0 0 0 0 0,0 0 1 0 0,1 0-1 0 0,-1 0 0 0 0,0 0 1 0 0,1 0-1 0 0,-1 0 0 0 0,0 0 1 0 0,1 0-1 0 0,170-4 212 0 0,-170 6-199 0 0,1 1 0 0 0,-1 0 0 0 0,0-1 1 0 0,0 1-1 0 0,0 0 0 0 0,-1 0 1 0 0,1 0-1 0 0,-1 1 0 0 0,0-1 0 0 0,1 0 1 0 0,-1 0-1 0 0,-1 1 0 0 0,1-1 1 0 0,0 0-1 0 0,-1 1 0 0 0,0-1 1 0 0,0 1-1 0 0,0-1 0 0 0,0 0 0 0 0,0 1 1 0 0,-1-1-1 0 0,0 1 0 0 0,1-1 1 0 0,-1 0-1 0 0,0 1 0 0 0,-1-1 0 0 0,1 0 1 0 0,-1 0-1 0 0,0 1-13 0 0,-19 46 50 0 0,14-34-48 0 0,0-1 0 0 0,1 1-1 0 0,1 0 1 0 0,0 1 0 0 0,1-1 0 0 0,1 1-1 0 0,1 0 1 0 0,-1 8-2 0 0,4-24 0 0 0,-1 1 1 0 0,0-1-1 0 0,1 1 0 0 0,-1-1 1 0 0,1 1-1 0 0,0-1 0 0 0,-1 0 1 0 0,1 1-1 0 0,0-1 0 0 0,0 0 1 0 0,0 1-1 0 0,0-1 0 0 0,0 0 1 0 0,0 0-1 0 0,0 0 0 0 0,1 0 1 0 0,-1 0-1 0 0,0 0 0 0 0,1 0 1 0 0,-1 0-1 0 0,0 0 0 0 0,1-1 1 0 0,-1 1-1 0 0,1-1 0 0 0,-1 1 1 0 0,1-1-1 0 0,-1 1 0 0 0,1-1 1 0 0,-1 0-1 0 0,1 0 0 0 0,0 0 1 0 0,-1 0-1 0 0,1 0 0 0 0,1 0 0 0 0,23 7-260 0 0,-18-3-195 0 0,-2 0-859 0 0,-5-1-3317 0 0,-1 2-3687 0 0,0-5-756 0 0</inkml:trace>
  <inkml:trace contextRef="#ctx0" brushRef="#br0" timeOffset="47663.759">6857 3436 1640 0 0,'0'0'1817'0'0,"0"0"-86"0"0,0 0 42 0 0,0 0 112 0 0,0 0 30 0 0,0 0-77 0 0,0 0-229 0 0,0 0-247 0 0,0 0-191 0 0,0 0-103 0 0,0 0-73 0 0,0 0-76 0 0,0 0-23 0 0,19 15-4 0 0,60 44 12 0 0,-29-43 516 0 0,-40-17-1091 0 0,8-2-59 0 0,0-1 0 0 0,0-1 0 0 0,-1-1 0 0 0,1 0 0 0 0,-1-1 0 0 0,0-1 0 0 0,-1-1 0 0 0,0 0 0 0 0,0-1 0 0 0,-1-1 0 0 0,0 0 0 0 0,-1-1 0 0 0,-1-1 0 0 0,1 0 0 0 0,-2 0 0 0 0,0-2 0 0 0,-1 0-270 0 0,54-91 386 0 0,-64 103-383 0 0,1-1-1 0 0,-1 1 0 0 0,0-1 1 0 0,0 1-1 0 0,0-1 1 0 0,0 0-1 0 0,-1 1 1 0 0,1-1-1 0 0,-1 0 0 0 0,0 0 1 0 0,0 0-1 0 0,-1 1 1 0 0,1-1-1 0 0,-1 0 1 0 0,0 1-1 0 0,0-1 1 0 0,0 0-1 0 0,0 1 0 0 0,0-1 1 0 0,-1 1-1 0 0,0 0 1 0 0,0-1-1 0 0,0 1 1 0 0,0 0-1 0 0,0 0 0 0 0,0 0 1 0 0,-1 0-1 0 0,0 1 1 0 0,1-1-1 0 0,-1 1 1 0 0,-1-1-3 0 0,-3 0-13 0 0,-1 0 0 0 0,0 1 1 0 0,0 0-1 0 0,0 1 1 0 0,0-1-1 0 0,0 1 1 0 0,-1 1-1 0 0,1 0 1 0 0,0 0-1 0 0,0 0 0 0 0,0 1 1 0 0,0 1-1 0 0,0-1 1 0 0,0 1-1 0 0,0 0 1 0 0,0 1-1 0 0,0 0 1 0 0,1 0-1 0 0,0 1 0 0 0,-1 0 1 0 0,1 0-1 0 0,1 1 1 0 0,-1 0-1 0 0,1 0 1 0 0,-1 0-1 0 0,1 1 1 0 0,1 0-1 0 0,-1 0 1 0 0,0 2 11 0 0,-8 5-7 0 0,0 0 0 0 0,0 0-1 0 0,2 2 1 0 0,0-1 0 0 0,0 2-1 0 0,2 0 1 0 0,0 0 0 0 0,1 1-1 0 0,0 0 1 0 0,1 0 0 0 0,1 1-1 0 0,1 0 1 0 0,1 0 0 0 0,0 1-1 0 0,1-1 1 0 0,1 5 8 0 0,2-16 2 0 0,0 1 0 0 0,1-1-1 0 0,-1 1 1 0 0,2 0 0 0 0,-1-1-1 0 0,1 1 1 0 0,0 0 0 0 0,1-1-1 0 0,0 0 1 0 0,0 1 0 0 0,1-1 0 0 0,0 0-1 0 0,0 0 1 0 0,0 0 0 0 0,1 0-1 0 0,0-1 1 0 0,0 0 0 0 0,5 6-2 0 0,5 0 41 0 0,0 1-1 0 0,1-2 1 0 0,0 0 0 0 0,1 0-1 0 0,0-2 1 0 0,1 0 0 0 0,0-1-1 0 0,0 0 1 0 0,1-1 0 0 0,-1-2 0 0 0,2 0-1 0 0,-1 0 1 0 0,1-2-41 0 0,37 7 243 0 0,0-4 0 0 0,0-2 1 0 0,40-2-244 0 0,-75-1-39 0 0,1-2 0 0 0,-1 0-1 0 0,0-1 1 0 0,0-1 0 0 0,0-1 0 0 0,20-6 39 0 0,15-28-5124 0 0,-52 30-2797 0 0,-3 1-5190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457 101 0 0 0,'0'0'1451'0'0,"0"0"-104"0"0,0 0 48 0 0,0 0 152 0 0,0 0 229 0 0,0 0 177 0 0,0 0-16 0 0,0 0-167 0 0,0 0-280 0 0,0 0-285 0 0,0 0-206 0 0,1-5-100 0 0,4-16-60 0 0,-4 16-31 0 0,-1 5-29 0 0,0 0-52 0 0,0 0-64 0 0,0 0-71 0 0,0 0-72 0 0,0 0-71 0 0,0 0-61 0 0,0 0-42 0 0,0 0-31 0 0,0 0-21 0 0,0 0-23 0 0,0 0-31 0 0,0 0-37 0 0,0 0-51 0 0,0 0-32 0 0,0 0-47 0 0,6 24 239 0 0,12 183 826 0 0,-18-195-1107 0 0,3 36 81 0 0,-3-1 1 0 0,-2 0 0 0 0,-1 1-1 0 0,-8 31-112 0 0,-5 15 96 0 0,14-87 305 0 0,-5 17-2123 0 0,-5-34-3822 0 0,10-2 1676 0 0,0-1-4228 0 0,0 8-650 0 0</inkml:trace>
  <inkml:trace contextRef="#ctx0" brushRef="#br0" timeOffset="468.605">54 70 7410 0 0,'0'0'1847'0'0,"0"0"-218"0"0,0 0-139 0 0,0 0-48 0 0,0 0 51 0 0,0 0 13 0 0,0 0-84 0 0,0 0-102 0 0,0 0-168 0 0,0 0-197 0 0,0 0-134 0 0,0 0-123 0 0,-9-3-111 0 0,-27-10-64 0 0,27 10-53 0 0,9 3-78 0 0,50-15 1654 0 0,164-13-987 0 0,166 21-287 0 0,-207 22-650 0 0,-168-14-2049 0 0,-18 1-5684 0 0,-8 3-2833 0 0,13-1 1270 0 0</inkml:trace>
  <inkml:trace contextRef="#ctx0" brushRef="#br0" timeOffset="800.631">54 756 6593 0 0,'0'0'2196'0'0,"0"0"-315"0"0,0 0-212 0 0,0 0-21 0 0,0 0 48 0 0,0 0-86 0 0,0 0-207 0 0,0 0-225 0 0,0 0-249 0 0,0 0-229 0 0,0 0-137 0 0,0 0-71 0 0,0 0-25 0 0,-1 3 50 0 0,0-2-486 0 0,1 0-1 0 0,0-1 1 0 0,0 1-1 0 0,0 0 0 0 0,0 0 1 0 0,0-1-1 0 0,0 1 1 0 0,0 0-1 0 0,0 0 0 0 0,0-1 1 0 0,1 1-1 0 0,-1 0 1 0 0,0 0-1 0 0,0-1 0 0 0,1 1 1 0 0,-1 0-1 0 0,0-1 1 0 0,1 1-1 0 0,-1 0 0 0 0,1-1 1 0 0,-1 1-1 0 0,1-1 1 0 0,-1 1-1 0 0,1-1 0 0 0,-1 1 1 0 0,1-1-1 0 0,0 1 1 0 0,-1-1-1 0 0,1 1 0 0 0,-1-1 1 0 0,1 0-1 0 0,0 1 1 0 0,0-1-1 0 0,-1 0 0 0 0,1 0 1 0 0,0 1-1 0 0,0-1 1 0 0,-1 0-1 0 0,1 0 0 0 0,0 0 1 0 0,0 0-1 0 0,-1 0 1 0 0,1 0-1 0 0,0 0 0 0 0,0 0 1 0 0,-1-1-1 0 0,1 1 1 0 0,0 0-1 0 0,0 0 0 0 0,-1 0 1 0 0,1-1-1 0 0,0 1 1 0 0,-1 0-1 0 0,1-1 0 0 0,0 1 1 0 0,-1-1-1 0 0,1 1 1 0 0,-1-1-1 0 0,1 1-30 0 0,14-1 329 0 0,65 0 752 0 0,-1-5 0 0 0,0-2 0 0 0,74-19-1081 0 0,56-19 370 0 0,-133 41-2390 0 0,-52 6-6802 0 0,-21-1-2508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0 0 0,'0'0'472'0'0,"0"0"915"0"0,0 0 465 0 0,0 0 265 0 0,0 0 175 0 0,0 0 76 0 0,0 0-184 0 0,0 0-234 0 0,0 0-295 0 0,0 0-263 0 0,0 0-166 0 0,-6-4-166 0 0,-17-12-156 0 0,8 19 2252 0 0,8 23-2895 0 0,6-23 15 0 0,-4 32 70 0 0,2 1 0 0 0,1-1 0 0 0,2 1 0 0 0,2 0 0 0 0,3 21-346 0 0,2 66 450 0 0,11 269 405 0 0,-8-312-731 0 0,1-28-38 0 0,-10-49-78 0 0,-1-3 29 0 0,0 0 30 0 0,0 0 26 0 0,17-36 1057 0 0,-2 4-1139 0 0,1 0 0 0 0,2 0 1 0 0,1 2-1 0 0,1 0 1 0 0,2 1-1 0 0,1 1 1 0 0,22-20-12 0 0,-38 40-6 0 0,3-2 5 0 0,0-1-1 0 0,1 1 1 0 0,0 1-1 0 0,0 0 1 0 0,1 1-1 0 0,0 0 1 0 0,0 0-1 0 0,11-3 2 0 0,-21 12 0 0 0,0 1-1 0 0,1-1 1 0 0,-1 1 0 0 0,0 0-1 0 0,0 0 1 0 0,0 0 0 0 0,0 0-1 0 0,0 0 1 0 0,0 0-1 0 0,-1 0 1 0 0,1 1 0 0 0,-1-1-1 0 0,1 1 1 0 0,-1-1-1 0 0,0 1 1 0 0,0-1 0 0 0,0 1-1 0 0,-1 0 1 0 0,1 0-1 0 0,0-1 1 0 0,-1 1 0 0 0,0 0-1 0 0,0 0 1 0 0,0 1 0 0 0,10 60 102 0 0,-2 1 0 0 0,-4 0 0 0 0,-2 0 0 0 0,-4 25-102 0 0,-7-61-323 0 0,16-39-2212 0 0,43-47-2889 0 0,-12 24-5361 0 0,-25 24 239 0 0</inkml:trace>
  <inkml:trace contextRef="#ctx0" brushRef="#br0" timeOffset="565.754">917 586 6353 0 0,'0'0'1742'0'0,"0"0"-176"0"0,0 0 82 0 0,0 0 135 0 0,0 0 7 0 0,0 0-151 0 0,0 0-283 0 0,0 0-300 0 0,0 0-189 0 0,0 0-96 0 0,0 0-88 0 0,0 0-54 0 0,-13-4 858 0 0,2 5-1282 0 0,1-1-1 0 0,-1 2 1 0 0,1-1 0 0 0,-1 2-1 0 0,1-1 1 0 0,-1 1-1 0 0,1 1 1 0 0,0 0-1 0 0,1 0 1 0 0,-1 1-1 0 0,1 0 1 0 0,0 1 0 0 0,-7 5-205 0 0,9-5 39 0 0,0 1 1 0 0,0 0 0 0 0,1 1 0 0 0,-1-1-1 0 0,2 1 1 0 0,-1 0 0 0 0,1 1 0 0 0,0-1-1 0 0,1 1 1 0 0,0 0 0 0 0,1 0 0 0 0,-1 1 0 0 0,2-1-1 0 0,-1 1 1 0 0,1-1 0 0 0,1 1 0 0 0,0 0-1 0 0,0 0 1 0 0,1-1 0 0 0,0 1 0 0 0,1 0-1 0 0,0 2-39 0 0,0-10 30 0 0,1 1-1 0 0,-1 0 0 0 0,1-1 0 0 0,0 1 1 0 0,0-1-1 0 0,0 1 0 0 0,0-1 0 0 0,0 0 0 0 0,0 0 1 0 0,0 0-1 0 0,1 0 0 0 0,-1 0 0 0 0,1-1 0 0 0,0 1 1 0 0,-1-1-1 0 0,1 1 0 0 0,0-1 0 0 0,0 0 1 0 0,0 0-1 0 0,0 0 0 0 0,0-1 0 0 0,0 1 0 0 0,0-1 1 0 0,0 1-1 0 0,0-1 0 0 0,0 0 0 0 0,0 0 1 0 0,0-1-1 0 0,0 1 0 0 0,0-1 0 0 0,0 1 0 0 0,0-1 1 0 0,2-1-30 0 0,11-7 102 0 0,1-2 0 0 0,-2 0 0 0 0,1-2 1 0 0,-2 1-1 0 0,1-1 0 0 0,-2-1 0 0 0,0-1 1 0 0,0 0-1 0 0,7-13-102 0 0,8-7 29 0 0,71-80-38 0 0,-117 184 53 0 0,16-63-41 0 0,0 1-1 0 0,1-1 1 0 0,0 0 0 0 0,0 0 0 0 0,1 1-1 0 0,-1-1 1 0 0,1 1 0 0 0,1-1 0 0 0,-1 0-1 0 0,1 1 1 0 0,0-1 0 0 0,1 0 0 0 0,-1 0 0 0 0,1 1-1 0 0,1-1 1 0 0,-1 0 0 0 0,1-1 0 0 0,0 1-1 0 0,0 0 1 0 0,0-1 0 0 0,1 0 0 0 0,0 0-1 0 0,0 0 1 0 0,1 0 0 0 0,-1-1 0 0 0,1 1-1 0 0,4 2-1 0 0,0 2-16 0 0,1-1 0 0 0,-1 0 1 0 0,1 0-1 0 0,0-1 1 0 0,1 0-1 0 0,0-1 1 0 0,0-1-1 0 0,0 1 1 0 0,1-2-1 0 0,1 1 15 0 0,-10-5 635 0 0,10 2-3646 0 0,-11-10-9016 0 0,-4 7 177 0 0</inkml:trace>
  <inkml:trace contextRef="#ctx0" brushRef="#br0" timeOffset="22292.16">1258 540 0 0 0,'0'0'992'0'0,"0"0"126"0"0,0 0 43 0 0,0 0 116 0 0,0 0 150 0 0,0 0 118 0 0,0 0 44 0 0,0 0-42 0 0,0 0-136 0 0,0 0-150 0 0,0 0-151 0 0,0-7-125 0 0,-1-19-74 0 0,12 16 5557 0 0,25 122-4600 0 0,-21-77-1602 0 0,79 156 346 0 0,-63-148-421 0 0,-20-70 2075 0 0,-5-16-2121 0 0,3 0 0 0 0,1 1 1 0 0,2 0-1 0 0,11-22-145 0 0,59-109 40 0 0,-77 169-1141 0 0,-5 21-1552 0 0,7-3-3367 0 0,-5-13 4606 0 0,0 1-848 0 0,0-2-3352 0 0,2 0-3948 0 0</inkml:trace>
  <inkml:trace contextRef="#ctx0" brushRef="#br0" timeOffset="22723.477">1800 652 1392 0 0,'0'0'3504'0'0,"0"0"-960"0"0,0 0-229 0 0,0 0-85 0 0,0 0-188 0 0,0 0-255 0 0,0 0-329 0 0,0 0-270 0 0,0 0-205 0 0,0 0-183 0 0,0 0-117 0 0,0 0-90 0 0,0 0-78 0 0,30 0-55 0 0,95-2-12 0 0,-70-12 366 0 0,-49 11-728 0 0,0 0 0 0 0,0-1-1 0 0,0 1 1 0 0,-1-1 0 0 0,1 0 0 0 0,-1-1 0 0 0,0 0 0 0 0,0 0 0 0 0,-1 0 0 0 0,1 0-1 0 0,-1 0 1 0 0,-1-1 0 0 0,1 0 0 0 0,-1 0 0 0 0,0 0 0 0 0,0 0 0 0 0,0 0 0 0 0,-1-1 0 0 0,0 1-1 0 0,0-1 1 0 0,-1 0 0 0 0,0 0 0 0 0,0 1 0 0 0,0-1 0 0 0,-1-5-86 0 0,-2 9-12 0 0,0 0 0 0 0,-1 0 0 0 0,1 0 0 0 0,0 1 0 0 0,-1-1 0 0 0,0 1 0 0 0,0-1-1 0 0,0 1 1 0 0,0 0 0 0 0,0 0 0 0 0,0 1 0 0 0,0-1 0 0 0,0 1 0 0 0,-1-1 0 0 0,1 1 0 0 0,-1 0 0 0 0,1 0 0 0 0,-1 0 0 0 0,1 1 0 0 0,-1 0 0 0 0,1-1 0 0 0,-1 1 0 0 0,0 0 0 0 0,1 0 0 0 0,-1 1 0 0 0,1-1 0 0 0,-1 1 0 0 0,1 0 0 0 0,-1 0-1 0 0,0 0 13 0 0,-8 3-17 0 0,0 0 0 0 0,1 1-1 0 0,-1 0 1 0 0,1 1 0 0 0,0 0-1 0 0,1 1 1 0 0,-1 0 0 0 0,1 1-1 0 0,1 0 1 0 0,0 0 0 0 0,0 1-1 0 0,0 1 1 0 0,1-1 0 0 0,-3 6 17 0 0,4-5 25 0 0,-1 0 0 0 0,2 0 1 0 0,-1 1-1 0 0,2 0 0 0 0,-1 0 1 0 0,1 0-1 0 0,1 1 0 0 0,0-1 1 0 0,1 1-1 0 0,0 0 0 0 0,1 1 1 0 0,0-1-1 0 0,1 0 0 0 0,0 0 1 0 0,1 1-1 0 0,1 0-25 0 0,0-7 43 0 0,0-1 0 0 0,1 1 0 0 0,-1-1-1 0 0,1 0 1 0 0,1 1 0 0 0,-1-1 0 0 0,1 0-1 0 0,0 0 1 0 0,0-1 0 0 0,0 1 0 0 0,1-1 0 0 0,-1 1-1 0 0,1-1 1 0 0,0 0 0 0 0,0 0 0 0 0,1-1-1 0 0,-1 1 1 0 0,1-1 0 0 0,0 0 0 0 0,0-1 0 0 0,0 1-1 0 0,3 1-42 0 0,123 31 615 0 0,61-45-731 0 0,-114-14-9412 0 0,-70 20-2303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1880 0 0,'0'0'1707'0'0,"0"0"159"0"0,0 0 151 0 0,0 0 174 0 0,0 0 48 0 0,0 0-148 0 0,0 0-229 0 0,0 0-291 0 0,0 0-232 0 0,0 0-203 0 0,0 0-193 0 0,0 0-166 0 0,-2-2-141 0 0,2 2-592 0 0,-1 0 1 0 0,1 0-1 0 0,-1 0 0 0 0,1 0 0 0 0,0 0 0 0 0,-1-1 0 0 0,1 1 0 0 0,-1 0 0 0 0,1 0 0 0 0,-1 0 0 0 0,1 0 0 0 0,0 0 0 0 0,-1 0 0 0 0,1 0 0 0 0,-1 0 0 0 0,1 0 0 0 0,-1 1 0 0 0,1-1 0 0 0,0 0 0 0 0,-1 0 1 0 0,1 0-1 0 0,-1 0 0 0 0,1 1 0 0 0,0-1 0 0 0,-1 0 0 0 0,1 0 0 0 0,0 1 0 0 0,-1-1 0 0 0,1 0 0 0 0,0 1 0 0 0,-1-1 0 0 0,1 0 0 0 0,0 1 0 0 0,0-1 0 0 0,-1 0 0 0 0,1 1 0 0 0,0-1 0 0 0,0 1 1 0 0,0-1-1 0 0,0 0 0 0 0,-1 1 0 0 0,1-1 0 0 0,0 1 0 0 0,0-1 0 0 0,0 1 0 0 0,0-1 0 0 0,0 0 0 0 0,0 1 0 0 0,0-1 0 0 0,0 1 0 0 0,0-1 0 0 0,0 1 0 0 0,0-1 0 0 0,1 1 0 0 0,-1-1 0 0 0,0 0 0 0 0,0 1 1 0 0,0-1-1 0 0,1 0 0 0 0,-1 1 0 0 0,0-1 0 0 0,0 1 0 0 0,1-1 0 0 0,-1 0-44 0 0,-1 17 388 0 0,-7 291 1316 0 0,14-301-3876 0 0,4-31-774 0 0,-8 20 2926 0 0,18-65-5517 0 0,-6 17-4028 0 0,-8 32 2638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10642 0 0,'0'0'2913'0'0,"0"0"-857"0"0,0 0-471 0 0,0 0-489 0 0,0 0-400 0 0,0 0-248 0 0,0 0-280 0 0,0 0-184 0 0,0 0-88 0 0,0 0-32 0 0,0 0-24 0 0,0 0-72 0 0,0 0-232 0 0,-4 62-424 0 0,31-43-665 0 0,-2 0-1175 0 0,-1-7-1817 0 0,-13-1-4233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5521 0 0,'0'0'2827'0'0,"0"0"-661"0"0,0 0-293 0 0,0 0-74 0 0,0 0-63 0 0,0 0-118 0 0,0 0-221 0 0,0 0-242 0 0,0 0-194 0 0,0 0-137 0 0,0 0-73 0 0,0 0-97 0 0,0 0-116 0 0,9-9-126 0 0,60-78 501 0 0,-12-102 488 0 0,-38 124-1289 0 0,-19 64-164 0 0,0 1-14 0 0,0 0-16 0 0,0 0-49 0 0,4 27-229 0 0,17 30 464 0 0,-19-47-89 0 0,1 1 0 0 0,0-1 0 0 0,0 0 0 0 0,1 0 0 0 0,1 0 0 0 0,0-1 0 0 0,0 0 0 0 0,1 0 0 0 0,0 0 0 0 0,0 0 0 0 0,1-1 0 0 0,0 0 0 0 0,0 0 0 0 0,1-1 0 0 0,0 0 0 0 0,1-1 0 0 0,3 3-15 0 0,-8-6 55 0 0,0-1 1 0 0,-1 0 0 0 0,1 1 0 0 0,0-1-1 0 0,1-1 1 0 0,-1 1 0 0 0,0 0 0 0 0,0-1-1 0 0,1 0 1 0 0,-1 0 0 0 0,1-1-1 0 0,-1 1 1 0 0,1-1 0 0 0,-1 0 0 0 0,1 0-1 0 0,-1 0 1 0 0,0-1 0 0 0,1 1 0 0 0,-1-1-1 0 0,1 0 1 0 0,-1 0 0 0 0,0-1 0 0 0,1 1-1 0 0,-1-1 1 0 0,0 0 0 0 0,0 0 0 0 0,-1-1-1 0 0,1 1 1 0 0,0-1 0 0 0,-1 0-1 0 0,1 0 1 0 0,-1 0 0 0 0,0 0 0 0 0,0 0-56 0 0,8-11 28 0 0,-2-1 0 0 0,1 1 0 0 0,-2-2 0 0 0,0 1 0 0 0,-1-1 0 0 0,0 0 0 0 0,-2-1 0 0 0,0 1 0 0 0,0-1 1 0 0,-2 0-1 0 0,0 0 0 0 0,-1 0 0 0 0,0-1 0 0 0,-2 1 0 0 0,0-1 0 0 0,-2-7-28 0 0,0 43-12228 0 0,2-13 691 0 0</inkml:trace>
  <inkml:trace contextRef="#ctx0" brushRef="#br0" timeOffset="6438.65">1003 69 2168 0 0,'0'0'1430'0'0,"0"0"-34"0"0,0 0 42 0 0,0 0 78 0 0,0 0 47 0 0,0 0-54 0 0,0 0-137 0 0,0 0-181 0 0,0 0-142 0 0,0 0-142 0 0,0 0-101 0 0,-4-12 1913 0 0,-22 0 3289 0 0,-1-2-4862 0 0,18 12-1096 0 0,1 0 0 0 0,-1 1 1 0 0,0 0-1 0 0,1 1 0 0 0,-1 0 1 0 0,0 0-1 0 0,0 1 0 0 0,0 0 1 0 0,1 1-1 0 0,-1 0 0 0 0,1 0 1 0 0,-1 1-1 0 0,1 0 0 0 0,0 0 1 0 0,0 1-1 0 0,0 0 0 0 0,0 0 1 0 0,1 1-1 0 0,0 0 0 0 0,0 0 1 0 0,0 1-1 0 0,1 0 1 0 0,-1 0-1 0 0,1 1 0 0 0,1-1 1 0 0,-1 1-1 0 0,1 0 0 0 0,0 1 1 0 0,1-1-1 0 0,0 1 0 0 0,0 0 1 0 0,-2 8-51 0 0,3-7 35 0 0,1 0 0 0 0,0 1 0 0 0,0 0 0 0 0,0-1 1 0 0,2 1-1 0 0,-1 0 0 0 0,1 0 0 0 0,1-1 0 0 0,-1 1 1 0 0,3 5-36 0 0,-1-9 31 0 0,1-1 0 0 0,0 0 1 0 0,0-1-1 0 0,0 1 1 0 0,1 0-1 0 0,-1-1 0 0 0,1 0 1 0 0,1 0-1 0 0,-1 0 0 0 0,0 0 1 0 0,1-1-1 0 0,0 0 1 0 0,0 1-1 0 0,0-2 0 0 0,0 1 1 0 0,0-1-1 0 0,0 0 0 0 0,1 0 1 0 0,1 1-32 0 0,13 1 127 0 0,1 0 1 0 0,-1-1 0 0 0,1-1-1 0 0,0-1 1 0 0,0 0 0 0 0,-1-2-1 0 0,15-2-127 0 0,30-15 238 0 0,-33 17-3053 0 0,-20 1-1026 0 0,-6 0-3957 0 0,-3 0-3607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7402 0 0,'0'0'4150'0'0,"0"0"-1610"0"0,0 0-671 0 0,0 0-214 0 0,0 0-100 0 0,0 0-112 0 0,0 0-183 0 0,0 0-245 0 0,0 0-247 0 0,0 0-184 0 0,0 0-156 0 0,0 0-101 0 0,0 0-58 0 0,-3-1-27 0 0,2 1-217 0 0,1 0 0 0 0,-1 0 1 0 0,0 0-1 0 0,0 0 0 0 0,0 0 0 0 0,0 0 1 0 0,1 1-1 0 0,-1-1 0 0 0,0 0 0 0 0,0 0 1 0 0,0 1-1 0 0,1-1 0 0 0,-1 0 1 0 0,0 1-1 0 0,1-1 0 0 0,-1 1 0 0 0,0-1 1 0 0,1 1-1 0 0,-1-1 0 0 0,0 1 0 0 0,1 0 1 0 0,-1-1-1 0 0,1 1 0 0 0,-1 0 0 0 0,1-1 1 0 0,-1 1-1 0 0,1 0 0 0 0,0 0 1 0 0,-1-1-1 0 0,1 1 0 0 0,0 0 0 0 0,0 0 1 0 0,-1 0-1 0 0,1-1 0 0 0,0 1 0 0 0,0 0 1 0 0,0 0-1 0 0,0 0 0 0 0,0 0 0 0 0,0-1 1 0 0,0 1-1 0 0,0 0 0 0 0,1 0-25 0 0,-5 11 234 0 0,2 89 884 0 0,5 218-236 0 0,-20-130-707 0 0,-19 18-109 0 0,34-153-146 0 0,2-53 38 0 0,4 0-1346 0 0,39-52-5175 0 0,-26 35-3322 0 0,-12 9-1225 0 0</inkml:trace>
  <inkml:trace contextRef="#ctx0" brushRef="#br0" timeOffset="390.019">344 560 11122 0 0,'0'0'2181'0'0,"0"0"-350"0"0,0 0-284 0 0,0 0-177 0 0,0 0-157 0 0,0 0-173 0 0,0 0-202 0 0,0 0-179 0 0,0 0-133 0 0,0 0-107 0 0,0 0-40 0 0,0 0-42 0 0,-7 12-31 0 0,-17 40-1 0 0,13 30 747 0 0,12-58-872 0 0,-1-19-144 0 0,0 0-1 0 0,0 0 0 0 0,0-1 0 0 0,0 1 1 0 0,1 0-1 0 0,0 0 0 0 0,0 0 0 0 0,1 0 0 0 0,-1-1 1 0 0,1 1-1 0 0,0 0 0 0 0,0-1 0 0 0,0 0 1 0 0,1 1-1 0 0,0-1 0 0 0,0 0 0 0 0,0 0 0 0 0,0 0 1 0 0,0-1-1 0 0,1 1 0 0 0,0-1 0 0 0,-1 0 1 0 0,1 0-1 0 0,0 0 0 0 0,1-1 0 0 0,-1 1 0 0 0,0-1 1 0 0,1 0-1 0 0,0 0 0 0 0,-1-1 0 0 0,1 1 1 0 0,0-1-1 0 0,0 0 0 0 0,0 0-35 0 0,3-1 91 0 0,0-1 1 0 0,0 0-1 0 0,0 0 1 0 0,1 0-1 0 0,-2-1 1 0 0,1-1-1 0 0,0 1 1 0 0,0-1-1 0 0,-1-1 1 0 0,0 1-1 0 0,1-1 1 0 0,-1 0-1 0 0,-1-1 1 0 0,1 0-1 0 0,-1 0 1 0 0,1 0-1 0 0,-2-1 1 0 0,1 0-1 0 0,-1 0 1 0 0,1 0-92 0 0,6-10 116 0 0,0 1 0 0 0,-1-2 0 0 0,-1 1 0 0 0,-1-1 0 0 0,0-1 0 0 0,-1 0 0 0 0,-1 0 0 0 0,5-17-116 0 0,-12 34-55 0 0,1 0 0 0 0,0 0 1 0 0,-1-1-1 0 0,1 1 0 0 0,-1 0 0 0 0,1-1 0 0 0,-1 1 1 0 0,0 0-1 0 0,0-1 0 0 0,1 1 0 0 0,-1 0 0 0 0,0-1 1 0 0,0 1-1 0 0,0 0 0 0 0,0-1 0 0 0,-1 1 0 0 0,1-1 1 0 0,0 1-1 0 0,-1 0 0 0 0,1-1 0 0 0,0 1 0 0 0,-1 0 1 0 0,0 0-1 0 0,1-1 0 0 0,-1 1 0 0 0,0 0 0 0 0,1 0 1 0 0,-1 0-1 0 0,0 0 0 0 0,0 0 0 0 0,0 0 0 0 0,0 0 1 0 0,-1 0 54 0 0,-23 15-8552 0 0,20-10 4205 0 0,1 1-7262 0 0</inkml:trace>
  <inkml:trace contextRef="#ctx0" brushRef="#br0" timeOffset="983.043">1033 633 15083 0 0,'0'0'1795'0'0,"0"0"-460"0"0,0 0-205 0 0,0 0-51 0 0,0 0-48 0 0,0 0-97 0 0,0 0-143 0 0,0 0-163 0 0,0 0-157 0 0,0 0-81 0 0,0 0-97 0 0,0 0-74 0 0,0 0-31 0 0,-16 0-34 0 0,-51-2-18 0 0,63 3-117 0 0,0-1 0 0 0,0 0 0 0 0,1 1 0 0 0,-1 0-1 0 0,0 0 1 0 0,0 0 0 0 0,1 0 0 0 0,-1 1-1 0 0,0-1 1 0 0,1 1 0 0 0,-1 0 0 0 0,1 0 0 0 0,0 0-1 0 0,0 0 1 0 0,0 1 0 0 0,0 0 0 0 0,0-1-1 0 0,0 1 1 0 0,-1 3-19 0 0,-4 2 34 0 0,2-3-31 0 0,1 1-1 0 0,0 0 1 0 0,0 0-1 0 0,1 0 1 0 0,0 0-1 0 0,0 1 0 0 0,0-1 1 0 0,1 1-1 0 0,-1 0 1 0 0,2 0-1 0 0,-1 1 1 0 0,1-1-1 0 0,0 0 1 0 0,1 1-1 0 0,0-1 1 0 0,0 1-1 0 0,0 0 1 0 0,1-1-1 0 0,0 1 1 0 0,1 1-3 0 0,1-4-1 0 0,0-1 0 0 0,1 0 1 0 0,-1 0-1 0 0,1 0 1 0 0,0 0-1 0 0,0 0 0 0 0,1-1 1 0 0,-1 0-1 0 0,1 1 1 0 0,0-1-1 0 0,0 0 0 0 0,0-1 1 0 0,0 1-1 0 0,0-1 1 0 0,0 0-1 0 0,1 0 0 0 0,-1 0 1 0 0,1 0-1 0 0,-1-1 1 0 0,1 0-1 0 0,0 0 0 0 0,0 0 1 0 0,-1-1-1 0 0,1 1 1 0 0,0-1-1 0 0,0 0 0 0 0,0-1 1 0 0,0 1-1 0 0,2-1 1 0 0,9 0 73 0 0,1-1-1 0 0,0 0 0 0 0,-1-1 1 0 0,0 0-1 0 0,0-2 1 0 0,0 0-1 0 0,0-1 0 0 0,-1 0 1 0 0,0-1-1 0 0,0-1 0 0 0,9-7-72 0 0,-1 1 167 0 0,-2-2-1 0 0,1-1 0 0 0,-2-1 0 0 0,0-1 1 0 0,-1 0-1 0 0,-1-2 0 0 0,-1 0 0 0 0,-1 0 1 0 0,8-17-167 0 0,-16 26-12 0 0,0-1-1 0 0,-1-1 1 0 0,-1 1 0 0 0,0-1 0 0 0,-1 0 0 0 0,0 0 0 0 0,-1-1 0 0 0,-1 0-1 0 0,-1 1 1 0 0,0-1 0 0 0,0 0 0 0 0,-1 0 0 0 0,-1 0 0 0 0,-1 0 0 0 0,0 0-1 0 0,-1 0 1 0 0,-1 0 0 0 0,0 1 0 0 0,-1-1 0 0 0,0 1 0 0 0,-1 0 0 0 0,-1 0-1 0 0,-1 0 1 0 0,1 1 0 0 0,-2 0 0 0 0,0 0 0 0 0,0 1 0 0 0,-2-1 12 0 0,0-1-29 0 0,0 1 0 0 0,-1 0 0 0 0,-1 0 0 0 0,0 1 0 0 0,0 0 0 0 0,-1 1 0 0 0,-1 1 0 0 0,1 0 0 0 0,-2 1 0 0 0,1 0 0 0 0,-1 1 0 0 0,-1 1 0 0 0,0 1 0 0 0,1 0 0 0 0,-2 0 0 0 0,1 2 0 0 0,-1 0 0 0 0,-1 1 29 0 0,15 2-1 0 0,-1 1 0 0 0,1 0-1 0 0,-1 0 1 0 0,1 0 0 0 0,-1 0-1 0 0,1 1 1 0 0,-1-1 0 0 0,1 1 0 0 0,0 0-1 0 0,-1 0 1 0 0,1 0 0 0 0,0 1-1 0 0,-1-1 1 0 0,1 1 0 0 0,0-1-1 0 0,0 1 1 0 0,0 0 0 0 0,1 0 0 0 0,-1 1-1 0 0,0-1 1 0 0,1 0 0 0 0,-1 1-1 0 0,1 0 1 0 0,0-1 0 0 0,0 1 0 0 0,0 0-1 0 0,0 0 1 0 0,1 0 0 0 0,-1 1-1 0 0,1-1 1 0 0,-1 0 0 0 0,1 0-1 0 0,0 1 1 0 0,1-1 0 0 0,-1 3 1 0 0,1 8 29 0 0,1 0-1 0 0,1 0 1 0 0,0-1 0 0 0,1 1-1 0 0,1-1 1 0 0,0 1 0 0 0,1-1 0 0 0,0 0-1 0 0,1-1 1 0 0,0 1 0 0 0,1-1 0 0 0,0-1-1 0 0,1 1 1 0 0,0-1 0 0 0,10 9-29 0 0,-6-2 8 0 0,44 64 121 0 0,-18-25-72 0 0,2-1 1 0 0,3-1-1 0 0,22 19-57 0 0,-40-48-169 0 0,46 39-796 0 0,-10-48-3658 0 0,-49-17 2101 0 0,3 0-5485 0 0,-5 0-3785 0 0</inkml:trace>
  <inkml:trace contextRef="#ctx0" brushRef="#br0" timeOffset="1383.941">1617 680 10242 0 0,'0'0'1645'0'0,"0"0"-412"0"0,0 0 21 0 0,0 0 214 0 0,0 0 135 0 0,0 0 3 0 0,0 0-146 0 0,0 0-245 0 0,0 0-229 0 0,0 0-178 0 0,0 0-129 0 0,0 0-94 0 0,31 13-78 0 0,99 40-63 0 0,-127-51-416 0 0,0 0 0 0 0,-1-1-1 0 0,1 0 1 0 0,0 1 0 0 0,0-1 0 0 0,-1 0 0 0 0,1-1 0 0 0,0 1-1 0 0,0 0 1 0 0,0-1 0 0 0,0 1 0 0 0,0-1 0 0 0,0 0 0 0 0,0 0-1 0 0,1 0 1 0 0,-1-1 0 0 0,0 1 0 0 0,0-1 0 0 0,-1 0 0 0 0,1 0-1 0 0,0 0 1 0 0,2 0-28 0 0,4-4 119 0 0,6-1-15 0 0,-1-1-1 0 0,0-1 1 0 0,0 0 0 0 0,0-1 0 0 0,-1 0 0 0 0,-1-1 0 0 0,1 0 0 0 0,-2-1 0 0 0,1-1 0 0 0,-2 0 0 0 0,0 0 0 0 0,5-8-104 0 0,-13 17-13 0 0,0 0 1 0 0,0-1 0 0 0,-1 1 0 0 0,1-1-1 0 0,-1 1 1 0 0,0-1 0 0 0,0 0 0 0 0,0 0 0 0 0,0 1-1 0 0,0-1 1 0 0,-1 0 0 0 0,0 0 0 0 0,0 0-1 0 0,0 1 1 0 0,0-1 0 0 0,-1 0 0 0 0,1 0 0 0 0,-1 0-1 0 0,0 1 1 0 0,0-1 0 0 0,0 0 0 0 0,-1 1-1 0 0,1-1 1 0 0,-1 1 0 0 0,0-1 0 0 0,0 1 0 0 0,0 0-1 0 0,0 0 1 0 0,-1 0 0 0 0,1 0 0 0 0,-1 0-1 0 0,0 1 1 0 0,0-1 0 0 0,0 1 0 0 0,0 0 0 0 0,0-1-1 0 0,0 1 1 0 0,-1 1 0 0 0,1-1 0 0 0,-1 0-1 0 0,1 1 1 0 0,-1 0 0 0 0,0 0 0 0 0,1 0-1 0 0,-1 0 1 0 0,0 1 0 0 0,0-1 0 0 0,-2 1 12 0 0,-4-1-58 0 0,-1 1 1 0 0,1 0 0 0 0,-1 1-1 0 0,1 0 1 0 0,0 0 0 0 0,-1 1-1 0 0,1 1 1 0 0,0 0 0 0 0,0 0-1 0 0,1 1 1 0 0,-1 0 0 0 0,1 1-1 0 0,-1-1 1 0 0,-2 4 57 0 0,-2 0-61 0 0,0 1 1 0 0,0 0-1 0 0,1 1 0 0 0,0 1 0 0 0,0 0 1 0 0,1 1-1 0 0,1 0 0 0 0,0 0 0 0 0,1 1 1 0 0,0 1-1 0 0,1 0 0 0 0,1 0 1 0 0,0 1-1 0 0,1 0 0 0 0,-4 9 61 0 0,11-19-26 0 0,-1-1 0 0 0,0 0 0 0 0,1 0 0 0 0,-1 1 0 0 0,1-1 0 0 0,1 0 0 0 0,-1 1 0 0 0,0-1 0 0 0,1 0 0 0 0,0 1 0 0 0,0-1-1 0 0,0 0 1 0 0,1 0 0 0 0,0 0 0 0 0,-1 0 0 0 0,1 0 0 0 0,0-1 0 0 0,1 1 0 0 0,-1 0 0 0 0,1-1 0 0 0,0 0 0 0 0,-1 1 0 0 0,1-1 0 0 0,1 0 0 0 0,-1 0 0 0 0,0-1 0 0 0,1 1 0 0 0,-1-1 0 0 0,1 0-1 0 0,0 0 1 0 0,0 0 0 0 0,0 0 0 0 0,0-1 0 0 0,0 1 0 0 0,0-1 0 0 0,0 0 0 0 0,1 0 0 0 0,-1-1 0 0 0,0 1 0 0 0,1-1 0 0 0,0 0 26 0 0,27 3-677 0 0,0 0 1 0 0,0-2-1 0 0,0-2 1 0 0,0-1-1 0 0,0-1 1 0 0,0-2-1 0 0,25-7 677 0 0,9-5-3323 0 0,-20 5-3805 0 0,-27 7-2029 0 0</inkml:trace>
  <inkml:trace contextRef="#ctx0" brushRef="#br0" timeOffset="1921.686">2395 572 7754 0 0,'0'0'2027'0'0,"0"0"-410"0"0,0 0-262 0 0,0 0-156 0 0,0 0-110 0 0,0 0-80 0 0,0 0-110 0 0,0 0-164 0 0,0 0-139 0 0,0 0-91 0 0,0 0-93 0 0,0 0-53 0 0,-19 10-49 0 0,-58 33-57 0 0,74-42-227 0 0,0 1 0 0 0,0 0 0 0 0,0-1 1 0 0,0 1-1 0 0,0 0 0 0 0,0 1 0 0 0,1-1 0 0 0,-1 0 0 0 0,1 1 0 0 0,0-1 1 0 0,-1 1-1 0 0,1 0 0 0 0,1 0 0 0 0,-1 0 0 0 0,0 0 0 0 0,1 0 0 0 0,-1 0 1 0 0,1 0-1 0 0,0 0 0 0 0,-1 2-26 0 0,-3 11 74 0 0,2-8-53 0 0,0 0 0 0 0,0 0 0 0 0,0 1 0 0 0,1-1 0 0 0,1 1 0 0 0,-1-1-1 0 0,2 1 1 0 0,-1 0 0 0 0,1 0 0 0 0,0-1 0 0 0,1 2-21 0 0,1-5 29 0 0,0-1 1 0 0,0 1-1 0 0,0-1 1 0 0,1 0 0 0 0,0 0-1 0 0,0 0 1 0 0,0 0-1 0 0,0 0 1 0 0,0-1-1 0 0,1 1 1 0 0,0-1-1 0 0,0 0 1 0 0,-1 0-1 0 0,2-1 1 0 0,-1 1 0 0 0,0-1-1 0 0,1 0 1 0 0,-1 0-1 0 0,1 0 1 0 0,-1 0-1 0 0,1-1 1 0 0,0 0-1 0 0,0 0 1 0 0,-1 0-1 0 0,1-1 1 0 0,1 1-30 0 0,14-2 214 0 0,-1 0 1 0 0,1-1 0 0 0,-1-1-1 0 0,0-1 1 0 0,0 0-1 0 0,0-2 1 0 0,0 0-1 0 0,-1-1 1 0 0,0-1-1 0 0,0 0 1 0 0,-1-2-1 0 0,-1 0 1 0 0,1 0-1 0 0,-1-2 1 0 0,-1 0-1 0 0,0-1 1 0 0,-1 0-1 0 0,-1-1 1 0 0,0-1-1 0 0,0 0 1 0 0,-2-1-1 0 0,0 0 1 0 0,0-1-1 0 0,-2 0 1 0 0,0-1-1 0 0,-1 1 1 0 0,0-5-215 0 0,-3 4-36 0 0,-2 1 1 0 0,0-1 0 0 0,-1 0-1 0 0,0 0 1 0 0,-2 1-1 0 0,0-1 1 0 0,-1 0-1 0 0,-1 0 1 0 0,0 0 0 0 0,-2 0-1 0 0,0 1 1 0 0,-1 0-1 0 0,0 0 1 0 0,-2 0-1 0 0,0 0 1 0 0,-1 1-1 0 0,0 0 1 0 0,-1 1 0 0 0,-1 0-1 0 0,-1 0 1 0 0,0 1-1 0 0,0 0 1 0 0,-2 1-1 0 0,1 1 1 0 0,-2 0 0 0 0,0 0-1 0 0,0 2 1 0 0,-14-9 35 0 0,20 14-1 0 0,1 1 1 0 0,0-1 0 0 0,-1 1 0 0 0,0 0-1 0 0,0 1 1 0 0,0 0 0 0 0,-1 1-1 0 0,1-1 1 0 0,-1 1 0 0 0,1 1 0 0 0,-1 0-1 0 0,0 0 1 0 0,1 1 0 0 0,-1 0 0 0 0,0 0-1 0 0,1 1 1 0 0,-1 0 0 0 0,0 0-1 0 0,1 1 1 0 0,-1 0 0 0 0,1 1 0 0 0,0 0-1 0 0,0 0 1 0 0,0 1 0 0 0,0 0 0 0 0,1 0-1 0 0,-1 1 1 0 0,1 0 0 0 0,0 1 0 0 0,2-1 17 0 0,0 1 0 0 0,1-1 1 0 0,0 1-1 0 0,0 0 0 0 0,0 0 0 0 0,1 1 1 0 0,0-1-1 0 0,0 1 0 0 0,1 0 1 0 0,-1-1-1 0 0,2 1 0 0 0,-1 0 1 0 0,1 0-1 0 0,0 0 0 0 0,0 1 0 0 0,1-1 1 0 0,0 0-1 0 0,0 0 0 0 0,1 0 1 0 0,0 0-1 0 0,0 0 0 0 0,0 0 0 0 0,1 0 1 0 0,0 0-1 0 0,1 0 0 0 0,0 1-17 0 0,8 17 109 0 0,1 0 0 0 0,0 0-1 0 0,2-1 1 0 0,1-1 0 0 0,1 0-1 0 0,3 1-108 0 0,31 36 477 0 0,3-2 0 0 0,2-3 1 0 0,2-2-1 0 0,9 3-477 0 0,355 244 1153 0 0,-386-273-2209 0 0,-33-34-5254 0 0,-2 3-1444 0 0,0 0-4978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270 159 0 0 0,'0'0'483'0'0,"0"0"482"0"0,0 0 110 0 0,0 0 76 0 0,0 0 88 0 0,0 0 161 0 0,0 0 138 0 0,0 0 74 0 0,0 0 55 0 0,0 0-33 0 0,6-10-88 0 0,1-1-996 0 0,4-6 27 0 0,-1-3 4016 0 0,-12 32 973 0 0,3 11-5217 0 0,0-7 6 0 0,9 226 1180 0 0,4 105-703 0 0,-28-205-746 0 0,-6-92 47 0 0,36-111-4878 0 0,0-11-555 0 0,-9 25-5766 0 0,-7 47 11022 0 0,2-12-7687 0 0</inkml:trace>
  <inkml:trace contextRef="#ctx0" brushRef="#br0" timeOffset="268.45">0 521 10994 0 0,'0'0'1975'0'0,"0"0"-508"0"0,0 0-320 0 0,0 0 2 0 0,0 0 56 0 0,0 0 51 0 0,0 0-57 0 0,0 0-150 0 0,0 0-163 0 0,0 0-132 0 0,0 0-118 0 0,0 0-88 0 0,34-7-44 0 0,107-23-58 0 0,116-45 786 0 0,-170 52-3296 0 0,-66 11-2183 0 0,-12 1-6267 0 0,-7 7 892 0 0</inkml:trace>
  <inkml:trace contextRef="#ctx0" brushRef="#br0" timeOffset="783.968">703 1 10594 0 0,'0'0'3524'0'0,"0"0"-1563"0"0,0 0-690 0 0,0 0-250 0 0,0 0-67 0 0,0 0-72 0 0,0 0-89 0 0,0 0-114 0 0,0 0-113 0 0,0 0-61 0 0,0 0-35 0 0,0 0-20 0 0,0 0-32 0 0,-5 21-27 0 0,-15 68-6 0 0,15 14 613 0 0,9-77-816 0 0,16 240 614 0 0,-7-13-628 0 0,12-168-114 0 0,-23-84-38 0 0,1 0 0 0 0,-1 0-1 0 0,0-1 1 0 0,0 1 0 0 0,0-1 0 0 0,1 1 0 0 0,-1-1 0 0 0,0 0 0 0 0,1 0 0 0 0,-1 0 0 0 0,0 0 0 0 0,0 0-1 0 0,1 0 1 0 0,-1-1 0 0 0,0 1 0 0 0,0-1 0 0 0,1 1 0 0 0,-1-1 0 0 0,0 0 0 0 0,0 0 0 0 0,0 0-1 0 0,0 0 1 0 0,0-1 0 0 0,0 1 0 0 0,0 0 0 0 0,-1-1 0 0 0,1 1 0 0 0,0-1 0 0 0,-1 0 0 0 0,1 0-16 0 0,4-2 23 0 0,143-122 273 0 0,-39 37-249 0 0,-109 89-52 0 0,-1-1 1 0 0,1 1 0 0 0,0 0 0 0 0,0-1 0 0 0,0 1 0 0 0,-1 0 0 0 0,1 0 0 0 0,0-1-1 0 0,0 1 1 0 0,0 0 0 0 0,0 0 0 0 0,0 0 0 0 0,-1 0 0 0 0,1 0 0 0 0,0 0-1 0 0,0 0 1 0 0,0 1 0 0 0,0-1 0 0 0,0 0 0 0 0,0 0 0 0 0,-1 1 0 0 0,1-1-1 0 0,0 0 1 0 0,0 1 0 0 0,-1-1 0 0 0,1 1 0 0 0,0-1 0 0 0,0 1 0 0 0,-1-1 0 0 0,1 1-1 0 0,0 0 1 0 0,-1-1 0 0 0,1 1 0 0 0,-1 0 0 0 0,1-1 0 0 0,-1 1 0 0 0,1 0-1 0 0,-1 0 1 0 0,0-1 0 0 0,1 1 0 0 0,-1 0 0 0 0,0 0 0 0 0,0 0 0 0 0,1 0-1 0 0,-1 0 1 0 0,0-1 0 0 0,0 2 4 0 0,5 54 91 0 0,-4-37-61 0 0,0-5-27 0 0,1 0 0 0 0,1-1-1 0 0,0 1 1 0 0,1-1 0 0 0,0 0-1 0 0,1 0 1 0 0,0 0 0 0 0,5 7-3 0 0,20 1-2344 0 0,-18-19-3250 0 0,1-2-5833 0 0,-9 0 2939 0 0</inkml:trace>
  <inkml:trace contextRef="#ctx0" brushRef="#br0" timeOffset="1163.601">1374 818 4713 0 0,'0'0'1776'0'0,"0"0"-290"0"0,0 0-58 0 0,0 0 125 0 0,0 0 130 0 0,0 0 25 0 0,0 0-90 0 0,0 0-165 0 0,0 0-148 0 0,0 0-104 0 0,0 0-66 0 0,0 0-100 0 0,0 0-117 0 0,35 10-84 0 0,112 29-111 0 0,-88-38-85 0 0,61-48 943 0 0,-106 40-1499 0 0,-1-1 0 0 0,0 0 0 0 0,0-1-1 0 0,0-1 1 0 0,-1 0 0 0 0,0-1 0 0 0,-1 0-1 0 0,-1 0 1 0 0,0-1 0 0 0,0-1 0 0 0,-1 1 0 0 0,0-2-1 0 0,5-11-81 0 0,-12 21 0 0 0,-1 0-1 0 0,1 1 1 0 0,-1-1-1 0 0,0 0 0 0 0,0 0 1 0 0,-1 0-1 0 0,1 0 1 0 0,-1 0-1 0 0,0 0 0 0 0,0 0 1 0 0,0 0-1 0 0,0 0 1 0 0,-1 0-1 0 0,0 0 0 0 0,1 1 1 0 0,-1-1-1 0 0,-1 0 1 0 0,1 0-1 0 0,-1 0 1 0 0,1 1-1 0 0,-1-1 0 0 0,0 1 1 0 0,0-1-1 0 0,-1 1 1 0 0,1 0-1 0 0,-1 0 0 0 0,1 0 1 0 0,-1 0-1 0 0,0 1 1 0 0,0-1-1 0 0,0 1 1 0 0,-1-1-1 0 0,1 1 0 0 0,0 0 1 0 0,-1 0-1 0 0,0 1 1 0 0,1-1-1 0 0,-1 1 0 0 0,0 0 1 0 0,0 0-1 0 0,-1-1 1 0 0,-10 1-19 0 0,0-1 1 0 0,0 2-1 0 0,0 0 0 0 0,0 1 0 0 0,0 0 0 0 0,1 2 0 0 0,-1-1 0 0 0,0 2 1 0 0,1 0-1 0 0,0 0 0 0 0,0 2 0 0 0,0-1 0 0 0,1 2 0 0 0,0 0 0 0 0,0 1 1 0 0,0 0-1 0 0,1 0 0 0 0,0 2 0 0 0,1-1 0 0 0,0 1 0 0 0,1 1 0 0 0,0 0 0 0 0,0 1 1 0 0,1 0-1 0 0,1 0 0 0 0,0 1 0 0 0,1 0 0 0 0,-2 5 19 0 0,6-12 2 0 0,0 0 1 0 0,0 0-1 0 0,1 1 0 0 0,0-1 0 0 0,0 1 1 0 0,1 0-1 0 0,-1 0 0 0 0,2-1 0 0 0,-1 1 0 0 0,1 0 1 0 0,0 0-1 0 0,0 0 0 0 0,1 0 0 0 0,-1-1 1 0 0,2 1-1 0 0,-1 0 0 0 0,1 0 0 0 0,0-1 0 0 0,0 1 1 0 0,1-1-1 0 0,0 0 0 0 0,0 0 0 0 0,1 0 1 0 0,-1 0-1 0 0,1 0 0 0 0,1-1 0 0 0,-1 0 0 0 0,1 0 1 0 0,0 0-1 0 0,4 3-2 0 0,12 7-27 0 0,1-2 1 0 0,1-1-1 0 0,0 0 1 0 0,1-2-1 0 0,0-1 0 0 0,0-1 1 0 0,1 0-1 0 0,0-2 1 0 0,0-1-1 0 0,1-2 0 0 0,0 0 1 0 0,-1-1-1 0 0,1-2 1 0 0,0 0-1 0 0,1-2 27 0 0,57-5-1652 0 0,-29-1-5076 0 0,-52 7 5870 0 0,18-2-11078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415 757 0 0 0,'0'0'891'0'0,"0"0"145"0"0,0 0 103 0 0,0 0 216 0 0,0 0 263 0 0,0 0 243 0 0,0 0 90 0 0,0 0-140 0 0,0 0-226 0 0,0 0-294 0 0,0 0-279 0 0,-1-9-186 0 0,-3-28-124 0 0,4 36-621 0 0,-1 0-1 0 0,0-1 0 0 0,0 1 1 0 0,0 0-1 0 0,0 0 0 0 0,0 0 1 0 0,0 0-1 0 0,0 0 0 0 0,0 0 1 0 0,0 0-1 0 0,0 0 0 0 0,-1 1 1 0 0,1-1-1 0 0,0 0 0 0 0,0 1 1 0 0,-1-1-1 0 0,1 1 0 0 0,-1-1 1 0 0,1 1-1 0 0,0 0 0 0 0,-1-1 1 0 0,1 1-1 0 0,-1 0 0 0 0,1 0 1 0 0,-1 0-1 0 0,1 0 0 0 0,-1 0 1 0 0,1 0-1 0 0,-1 1 0 0 0,1-1 1 0 0,-1 1-81 0 0,-3-1 183 0 0,-5 0 17 0 0,-1 1 1 0 0,0 0-1 0 0,1 0 0 0 0,-1 1 1 0 0,1 1-1 0 0,-1-1 0 0 0,1 2 0 0 0,0-1 1 0 0,0 2-1 0 0,1-1 0 0 0,-1 1 0 0 0,-8 6-200 0 0,-2 2 118 0 0,0 0 0 0 0,0 1 0 0 0,1 1 1 0 0,1 1-1 0 0,1 0 0 0 0,0 2 0 0 0,1-1 0 0 0,1 2 0 0 0,1 0 0 0 0,-7 13-118 0 0,16-21 41 0 0,1 0 0 0 0,0 0 0 0 0,0 0 0 0 0,2 0 0 0 0,-1 1 0 0 0,1-1 0 0 0,1 1 0 0 0,0 0 0 0 0,1-1 0 0 0,0 1 0 0 0,0 0 0 0 0,2 6-41 0 0,-1-14 24 0 0,0 0 1 0 0,0 1 0 0 0,0-1 0 0 0,0 0-1 0 0,1 0 1 0 0,-1 1 0 0 0,1-1-1 0 0,0 0 1 0 0,1-1 0 0 0,-1 1 0 0 0,1 0-1 0 0,-1-1 1 0 0,1 1 0 0 0,0-1-1 0 0,0 0 1 0 0,1 0 0 0 0,-1 0 0 0 0,1 0-1 0 0,-1-1 1 0 0,1 1 0 0 0,0-1-1 0 0,0 0 1 0 0,0 0 0 0 0,0-1 0 0 0,0 1-1 0 0,1-1 1 0 0,3 1-25 0 0,1 0 67 0 0,-1 0 0 0 0,1-1 0 0 0,-1 0 0 0 0,1 0 0 0 0,-1-1 0 0 0,1 0 0 0 0,0 0-1 0 0,-1-1 1 0 0,1 0 0 0 0,-1-1 0 0 0,1 0 0 0 0,-1 0 0 0 0,0-1 0 0 0,2-1-67 0 0,27-17 86 0 0,0-1 1 0 0,-2-3-1 0 0,0-1 0 0 0,-2-1 1 0 0,-1-2-1 0 0,-1-1 0 0 0,-1-1 1 0 0,-2-2-1 0 0,-1-1 0 0 0,-2-1 1 0 0,-2-1-1 0 0,-1-1 0 0 0,-1-1 1 0 0,-3-1-1 0 0,11-32-86 0 0,-19 48-18 0 0,-1 1 0 0 0,-2-1 0 0 0,0 0-1 0 0,-2 0 1 0 0,0-1 0 0 0,-2 0 0 0 0,0 0 0 0 0,-2 0 0 0 0,0 0 0 0 0,-2 0-1 0 0,-1 0 1 0 0,-1 0 0 0 0,0 1 0 0 0,-2-1 0 0 0,-1 1 0 0 0,-1 0 0 0 0,-1 0-1 0 0,-1 1 1 0 0,-1 0 0 0 0,0 0 0 0 0,-2 1 0 0 0,-1 1 0 0 0,-7-9 18 0 0,15 23-2 0 0,0 0-1 0 0,-1 0 1 0 0,0 0 0 0 0,0 1 0 0 0,0 0 0 0 0,-1 0 0 0 0,0 1 0 0 0,0 0 0 0 0,0 0 0 0 0,0 1 0 0 0,-1-1 0 0 0,1 2-1 0 0,-1-1 1 0 0,0 1 0 0 0,0 0 0 0 0,0 0 0 0 0,0 1 0 0 0,0 1 0 0 0,0-1 0 0 0,0 1 0 0 0,0 0 0 0 0,0 1 0 0 0,-4 0 2 0 0,3 5 2 0 0,1-1 0 0 0,-1 1 0 0 0,1 1 0 0 0,0-1 0 0 0,1 1 1 0 0,-1 1-1 0 0,1-1 0 0 0,1 1 0 0 0,0 0 0 0 0,0 1 0 0 0,0 0 1 0 0,1 0-1 0 0,0 0 0 0 0,1 0 0 0 0,0 1 0 0 0,0 1-2 0 0,-5 17 44 0 0,0 1 1 0 0,2 0-1 0 0,1 0 0 0 0,2 1 0 0 0,1 0 0 0 0,1 0 0 0 0,1 0 0 0 0,2 0 1 0 0,1-1-1 0 0,2 7-44 0 0,2-1 99 0 0,3-1-1 0 0,1 0 1 0 0,1 0 0 0 0,2-1 0 0 0,1 0 0 0 0,1-2-1 0 0,2 1 1 0 0,1-2 0 0 0,2 0 0 0 0,1-2 0 0 0,14 16-99 0 0,83 86 497 0 0,-63-84-402 0 0,-52-83-11515 0 0,-1 29 4537 0 0,1 4-3231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13731 0 0,'0'0'2106'0'0,"0"0"-934"0"0,0 0-493 0 0,0 0 41 0 0,0 0 173 0 0,0 0 66 0 0,0 0-41 0 0,0 0-115 0 0,0 0-167 0 0,0 0-133 0 0,0 0-119 0 0,3 35-84 0 0,11 111-58 0 0,-8 31 785 0 0,-6-131-383 0 0,0-46-527 0 0,0 0 55 0 0,0 0 52 0 0,0 0 57 0 0,0-12 815 0 0,4-45-861 0 0,2 1 0 0 0,3 0 1 0 0,2 0-1 0 0,3-3-235 0 0,-3 9 75 0 0,-3 18-54 0 0,3-27 0 0 0,4 2 0 0 0,2 0-1 0 0,19-42-20 0 0,-34 95-3 0 0,-2 1 4 0 0,1 1 0 0 0,0-1 0 0 0,0 1 0 0 0,0-1 0 0 0,1 1-1 0 0,-1-1 1 0 0,1 1 0 0 0,-1-1 0 0 0,1 1 0 0 0,0 0 0 0 0,0 0 0 0 0,0 0-1 0 0,0 0 1 0 0,0 0 0 0 0,0 1 0 0 0,0-1 0 0 0,1 0 0 0 0,-1 1-1 0 0,3-1 0 0 0,27 33-28 0 0,72 120 120 0 0,-74-121-80 0 0,-32-34-7436 0 0,-8-8-3877 0 0,8 8 1231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1:0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21510 827 8210 0 0,'0'0'2008'0'0,"0"0"-285"0"0,0 0-166 0 0,0 0 30 0 0,0 0-2 0 0,0 0-126 0 0,0 0-228 0 0,0 0-216 0 0,0 0-177 0 0,0 0-144 0 0,0 0-106 0 0,0 0-93 0 0,0 0-117 0 0,-30 7-86 0 0,-93 22-56 0 0,56 5 57 0 0,55-23-218 0 0,3-6-59 0 0,0 1 1 0 0,0 1-1 0 0,0 0 0 0 0,1 0 1 0 0,0 1-1 0 0,1-1 0 0 0,0 2 1 0 0,0-1-1 0 0,1 1 1 0 0,0 0-1 0 0,0 0 0 0 0,1 1 1 0 0,0 0-1 0 0,0 0 0 0 0,2 0 1 0 0,-1 0-1 0 0,1 1 0 0 0,1-1 1 0 0,-1 1-1 0 0,2 0 1 0 0,0 0-1 0 0,0 2-16 0 0,1-10 8 0 0,1 0 0 0 0,0-1 1 0 0,0 1-1 0 0,0-1 0 0 0,0 0 0 0 0,0 1 0 0 0,0-1 1 0 0,0 0-1 0 0,1 0 0 0 0,0 1 0 0 0,-1-1 0 0 0,1 0 1 0 0,0-1-1 0 0,0 1 0 0 0,0 0 0 0 0,0 0 0 0 0,0-1 1 0 0,0 1-1 0 0,0-1 0 0 0,1 0 0 0 0,-1 0 0 0 0,0 0 1 0 0,1 0-1 0 0,-1 0 0 0 0,1 0 0 0 0,0 0 0 0 0,-1-1 1 0 0,1 0-1 0 0,-1 1 0 0 0,2-1-8 0 0,82-5 306 0 0,75-65 93 0 0,-120 49-355 0 0,192-116 87 0 0,-173 116-173 0 0,-58 60-15 0 0,-1 76 149 0 0,2-110-83 0 0,0 0 1 0 0,1 0-1 0 0,0 0 1 0 0,0-1-1 0 0,1 0 1 0 0,-1 0-1 0 0,1 0 1 0 0,0 0 0 0 0,0-1-1 0 0,0 1 1 0 0,0-1-1 0 0,0-1 1 0 0,1 1-1 0 0,-1-1 1 0 0,1 0-1 0 0,0 0 1 0 0,0-1-1 0 0,0 1 1 0 0,0-1-1 0 0,0-1 1 0 0,0 1-1 0 0,0-1 1 0 0,0 0-1 0 0,0 0 1 0 0,0-1-1 0 0,0 0 1 0 0,0 0-1 0 0,0 0-9 0 0,-3 1 11 0 0,10-1 45 0 0,-1 0-1 0 0,1 0 0 0 0,-1-1 0 0 0,0-1 1 0 0,1 0-1 0 0,-1-1 0 0 0,-1 0 0 0 0,1-1 1 0 0,-1 0-1 0 0,1-1 0 0 0,-1 0 1 0 0,-1-1-1 0 0,1 0 0 0 0,-1-1 0 0 0,-1 0 1 0 0,1 0-1 0 0,-2-1 0 0 0,1 0 1 0 0,-1-1-1 0 0,0 0 0 0 0,1-2-55 0 0,18-30 156 0 0,-1-2-1 0 0,-2 0 1 0 0,-3-1-1 0 0,12-36-155 0 0,-17 41-16 0 0,9-19 36 0 0,-3-2 1 0 0,-2-1-1 0 0,-4-1 0 0 0,-2 0 0 0 0,-2-1 0 0 0,-4 0 0 0 0,-2 0 1 0 0,-4-7-21 0 0,-5-13 40 0 0,2 84-41 0 0,1 1 1 0 0,0-1 0 0 0,0 0 0 0 0,0 1 0 0 0,0-1 0 0 0,0 0 0 0 0,-1 1-1 0 0,1-1 1 0 0,0 0 0 0 0,0 0 0 0 0,0 1 0 0 0,-1-1 0 0 0,1 0 0 0 0,0 1-1 0 0,0-1 1 0 0,-1 0 0 0 0,1 0 0 0 0,0 0 0 0 0,-1 1 0 0 0,1-1 0 0 0,0 0-1 0 0,-1 0 1 0 0,1 0 0 0 0,0 0 0 0 0,-1 0 0 0 0,1 0 0 0 0,0 1-1 0 0,-1-1 1 0 0,1 0 0 0 0,-1 0 0 0 0,1 0 0 0 0,0 0 0 0 0,-1 0 0 0 0,1 0-1 0 0,0-1 1 0 0,-1 1 0 0 0,1 0 0 0 0,-1 0 0 0 0,1 0 0 0 0,0 0 0 0 0,-1 0-1 0 0,1 0 1 0 0,0-1 0 0 0,0 1 0 0 0,-1 0 0 0 0,1 0 0 0 0,0 0 0 0 0,-1-1-1 0 0,1 1 1 0 0,0 0 0 0 0,0-1 0 0 0,-1 1 0 0 0,1 0 0 0 0,0 0-1 0 0,0-1 1 0 0,0 1 0 0 0,-1 0 0 0 0,1-1 0 0 0,0 1 0 0 0,0 0 0 0 0,0-1-1 0 0,0 1 1 0 0,0-1 0 0 0,0 1 0 0 0,0 0 0 0 0,0-1 0 0 0,0 1 0 0 0,0 0-1 0 0,0-1 1 0 0,0 1 0 0 0,-14 29-86 0 0,13-25 97 0 0,-19 66 13 0 0,3 0 1 0 0,3 1-1 0 0,3 1 0 0 0,3 0 0 0 0,4 1 0 0 0,3-1 0 0 0,7 63-24 0 0,-5-64 39 0 0,3 3-20 0 0,3 0 0 0 0,3 0-1 0 0,3-1 1 0 0,4-1 0 0 0,3-1-1 0 0,3 0 1 0 0,30 63-19 0 0,-12-72-251 0 0,-38-81-271 0 0,-60-92-1773 0 0,41 87 1606 0 0,-26-37-1928 0 0,13 20-2762 0 0,18 26 1549 0 0,-8-13-8077 0 0</inkml:trace>
  <inkml:trace contextRef="#ctx0" brushRef="#br0" timeOffset="243.954">21814 461 13947 0 0,'0'0'1280'0'0,"0"0"-324"0"0,0 0-71 0 0,0 0 88 0 0,36-7-7 0 0,115-22-115 0 0,130 0 1136 0 0,-265 27-2186 0 0,397-36 900 0 0,-239 27-9797 0 0,-137 8-2675 0 0</inkml:trace>
  <inkml:trace contextRef="#ctx0" brushRef="#br0" timeOffset="-113943.261">233 326 1032 0 0,'0'0'474'0'0,"0"0"-206"0"0,0 0-127 0 0,0 0-13 0 0,0 0 147 0 0,0 0 264 0 0,0 0 313 0 0,0 0 249 0 0,0 0 117 0 0,0 0 16 0 0,0 0-53 0 0,7 6-41 0 0,-3-2-908 0 0,-2-2-139 0 0,0 0-1 0 0,0 0 1 0 0,0 0-1 0 0,1 0 1 0 0,-1 0-1 0 0,0 0 1 0 0,1-1 0 0 0,-1 0-1 0 0,1 1 1 0 0,0-1-1 0 0,-1 0 1 0 0,1 0-1 0 0,0 0 1 0 0,0-1 0 0 0,0 1-1 0 0,-1-1 1 0 0,1 1-1 0 0,0-1 1 0 0,0 0-1 0 0,1 0-92 0 0,13-5 385 0 0,0 0 0 0 0,0-1-1 0 0,0-1 1 0 0,-1-1 0 0 0,1 0-1 0 0,-2-1 1 0 0,0-1-1 0 0,0 0 1 0 0,0-1 0 0 0,4-6-385 0 0,-10 10 384 0 0,0 0 0 0 0,-1-1 0 0 0,0 0 0 0 0,-1 0 1 0 0,0-1-1 0 0,0 0 0 0 0,-1 0 0 0 0,0-1 0 0 0,-1 0 1 0 0,0 0-1 0 0,3-8-384 0 0,-7 118 1994 0 0,-23 496-857 0 0,14-349-950 0 0,-10-1 0 0 0,-38 169-187 0 0,40-334 334 0 0,12-121 743 0 0,5-64-1043 0 0,5-1 1 0 0,4 2 0 0 0,5-1-1 0 0,4 2 1 0 0,4 0 0 0 0,5 2-1 0 0,4 1 1 0 0,11-12-35 0 0,3-15-15 0 0,6 2-1 0 0,5 2 1 0 0,5 3 0 0 0,27-31 15 0 0,-73 123 7 0 0,2 1 0 0 0,0 0 0 0 0,2 2 0 0 0,1 0 0 0 0,1 1 0 0 0,0 2 0 0 0,9-6-7 0 0,-30 25 1 0 0,1 0-1 0 0,0 0 1 0 0,0 0-1 0 0,0 0 1 0 0,0 0-1 0 0,0 1 1 0 0,0-1 0 0 0,0 0-1 0 0,0 1 1 0 0,1 0-1 0 0,-1-1 1 0 0,0 1-1 0 0,1 0 1 0 0,0 1 0 0 0,-1-1-1 0 0,1 0 1 0 0,-1 1-1 0 0,1-1 1 0 0,0 1-1 0 0,-1 0 1 0 0,1-1 0 0 0,0 2-1 0 0,-1-1 1 0 0,1 0-1 0 0,0 0 1 0 0,-1 1-1 0 0,1-1 1 0 0,0 1 0 0 0,-1 0-1 0 0,1 0 1 0 0,-1 0-1 0 0,1 0 1 0 0,-1 0-1 0 0,0 1 1 0 0,1-1 0 0 0,-1 1-1 0 0,0 0 1 0 0,0-1-1 0 0,0 1 1 0 0,0 0-1 0 0,0 0 1 0 0,0 1-1 0 0,1 10 35 0 0,0 0 0 0 0,0 0-1 0 0,-1 0 1 0 0,-1 1 0 0 0,0-1 0 0 0,-1 1 0 0 0,-1-1-1 0 0,-1 9-34 0 0,1-1 37 0 0,-7 63 22 0 0,-3-1 0 0 0,-5 0 0 0 0,-3-1 0 0 0,-3-2 0 0 0,-4 0 0 0 0,-3-1 0 0 0,-11 14-59 0 0,33-71-20 0 0,-2-1-1 0 0,0 1 1 0 0,-2-2-1 0 0,0 1 1 0 0,-1-1-1 0 0,-1-1 1 0 0,-1 0 0 0 0,0-1-1 0 0,-2-1 1 0 0,0 0-1 0 0,0-1 1 0 0,-2 0-1 0 0,0-2 1 0 0,-1 0-1 0 0,-19 10 21 0 0,32-21-109 0 0,1-1 1 0 0,-1 0-1 0 0,0 0 0 0 0,1-1 0 0 0,-1 0 0 0 0,0 0 0 0 0,0 0 0 0 0,0-1 0 0 0,0 0 0 0 0,0 0 0 0 0,1 0 0 0 0,-1 0 0 0 0,0-1 0 0 0,0 0 0 0 0,0-1 0 0 0,0 1 0 0 0,1-1 0 0 0,-1 0 0 0 0,-3-2 109 0 0,5 1-305 0 0,-1 0-1 0 0,0 0 0 0 0,1-1 0 0 0,0 1 0 0 0,0-1 0 0 0,0 0 0 0 0,0 0 1 0 0,1 0-1 0 0,-1 0 0 0 0,1-1 0 0 0,0 0 0 0 0,0 1 0 0 0,1-1 0 0 0,-1-1 306 0 0,-11-92-12308 0 0,14 86 9608 0 0,0-4-1305 0 0</inkml:trace>
  <inkml:trace contextRef="#ctx0" brushRef="#br0" timeOffset="-112952.727">1196 1109 12571 0 0,'0'0'1481'0'0,"0"0"-420"0"0,0 0-248 0 0,0 0 51 0 0,0 0 104 0 0,0 0 45 0 0,0 0-92 0 0,0 0-177 0 0,0 0-180 0 0,0 0-130 0 0,0 0-107 0 0,-18 35-75 0 0,-53 109-58 0 0,53-91-63 0 0,19-48-97 0 0,1 0-1 0 0,0 0 1 0 0,0 0-1 0 0,0 0 1 0 0,0 0-1 0 0,1-1 1 0 0,0 1-1 0 0,0-1 1 0 0,0 0-1 0 0,0 1 1 0 0,1-1-1 0 0,0-1 1 0 0,0 1-1 0 0,0 0 1 0 0,0-1 0 0 0,0 0-1 0 0,1 0 1 0 0,-1 0-1 0 0,1-1 1 0 0,0 1-1 0 0,0-1 1 0 0,0 0-1 0 0,0-1 1 0 0,0 1-1 0 0,0-1 1 0 0,1 0-1 0 0,-1 0 1 0 0,0-1-1 0 0,1 0 1 0 0,-1 0-1 0 0,0 0 1 0 0,1 0-1 0 0,-1-1 1 0 0,0 0 0 0 0,1 0-1 0 0,-1 0 1 0 0,0-1-1 0 0,0 1 1 0 0,0-1-1 0 0,0-1 1 0 0,0 1-1 0 0,-1-1 1 0 0,5-3-34 0 0,17-11 99 0 0,-1-1 0 0 0,-1-1 0 0 0,0-2 0 0 0,-2 0 0 0 0,0-1-1 0 0,-1-1 1 0 0,16-26-99 0 0,-10 17 19 0 0,43-56-3 0 0,-66 115-252 0 0,-9 39 195 0 0,6 55 15 0 0,2-115 31 0 0,0-1 1 0 0,0 0-1 0 0,1 0 0 0 0,0 0 1 0 0,0 0-1 0 0,0-1 0 0 0,1 1 1 0 0,-1-1-1 0 0,1 0 1 0 0,0-1-1 0 0,0 1 0 0 0,0-1 1 0 0,1 0-1 0 0,-1 0 0 0 0,1-1 1 0 0,0 1-1 0 0,0-1 0 0 0,0 0 1 0 0,0-1-1 0 0,0 0 1 0 0,0 0-1 0 0,0 0 0 0 0,0 0 1 0 0,0-1-1 0 0,1 0 0 0 0,-1-1 1 0 0,0 1-1 0 0,0-1 1 0 0,0 0-1 0 0,0-1 0 0 0,0 1 1 0 0,0-1-1 0 0,0-1 0 0 0,0 1 1 0 0,-1-1-1 0 0,1 0 0 0 0,-1 0 1 0 0,5-3-6 0 0,18-16 93 0 0,-1-1-1 0 0,0-1 1 0 0,-2-1 0 0 0,-1-2-1 0 0,-1 0 1 0 0,-1-1 0 0 0,16-29-93 0 0,-35 52 12 0 0,50-80 23 0 0,-4-2-1 0 0,-5-2 0 0 0,-3-1 0 0 0,-4-3 0 0 0,-4-1 0 0 0,-4-1 1 0 0,-5-2-1 0 0,5-45-34 0 0,-17 37-18 0 0,-12 104 15 0 0,-1 0-1 0 0,1 0 1 0 0,-1 0-1 0 0,1 0 0 0 0,-1 0 1 0 0,0 1-1 0 0,1-1 0 0 0,-1 0 1 0 0,0 0-1 0 0,1 0 1 0 0,-1 1-1 0 0,0-1 0 0 0,0 0 1 0 0,0 1-1 0 0,0-1 0 0 0,0 1 1 0 0,0-1-1 0 0,0 1 0 0 0,0 0 1 0 0,0-1-1 0 0,0 1 1 0 0,0 0-1 0 0,0-1 0 0 0,0 1 1 0 0,0 0-1 0 0,0 0 0 0 0,0 0 1 0 0,0 0-1 0 0,0 0 1 0 0,0 0-1 0 0,0 1 0 0 0,-1-1 1 0 0,1 0-1 0 0,0 0 0 0 0,0 1 1 0 0,0-1-1 0 0,0 1 1 0 0,0-1-1 0 0,0 1 0 0 0,1-1 1 0 0,-1 1-1 0 0,0-1 0 0 0,0 1 1 0 0,0 0-1 0 0,0-1 1 0 0,1 1-1 0 0,-1 0 0 0 0,0 0 1 0 0,1 0-1 0 0,-1 0 0 0 0,1 0 1 0 0,-1 0-1 0 0,1 0 1 0 0,-1 0-1 0 0,1 0 0 0 0,-1 0 1 0 0,1 0 3 0 0,-25 27-29 0 0,1 1 1 0 0,2 1 0 0 0,1 1-1 0 0,1 1 1 0 0,2 0 0 0 0,1 2-1 0 0,1 0 1 0 0,0 7 28 0 0,-2 4 1 0 0,2 1-1 0 0,1 0 1 0 0,3 1-1 0 0,2 0 1 0 0,2 1 0 0 0,2 0-1 0 0,2 0 1 0 0,3 0-1 0 0,3 45 0 0 0,1-74-2 0 0,1 0 0 0 0,1 0-1 0 0,1 0 1 0 0,1-1-1 0 0,0 1 1 0 0,1-2 0 0 0,1 1-1 0 0,1-1 1 0 0,0-1-1 0 0,1 0 1 0 0,1 0 0 0 0,1-1-1 0 0,0 0 1 0 0,0-2 0 0 0,2 1-1 0 0,0-2 1 0 0,0 0-1 0 0,1 0 1 0 0,1-1 2 0 0,-7-6 6 0 0,0 0-1 0 0,0 0 1 0 0,0-1 0 0 0,1 0 0 0 0,-1-1-1 0 0,1 0 1 0 0,0-1 0 0 0,0 0 0 0 0,0-1-1 0 0,0 0 1 0 0,1-1 0 0 0,-1 0 0 0 0,0-1-1 0 0,0 0 1 0 0,0 0 0 0 0,0-1-1 0 0,0-1 1 0 0,0 0 0 0 0,-1 0 0 0 0,5-3-6 0 0,6-7 22 0 0,0-2 1 0 0,-1 0 0 0 0,-1-1-1 0 0,-1-1 1 0 0,0-1 0 0 0,-1 0-1 0 0,-1-1 1 0 0,0-1 0 0 0,-2-1-1 0 0,7-12-22 0 0,38-71-5 0 0,-4-3 0 0 0,-5-2 0 0 0,-5-2-1 0 0,-5-2 1 0 0,12-60 5 0 0,-50 164-3 0 0,2-3-3 0 0,7-20-5 0 0,-1-1 0 0 0,-2 1 0 0 0,-1-2 0 0 0,-2 1 0 0 0,1-26 11 0 0,-6 57-1 0 0,0 0 0 0 0,-1 1 0 0 0,1-1 0 0 0,-1 0 1 0 0,1 1-1 0 0,-1-1 0 0 0,0 0 0 0 0,1 1 0 0 0,-1-1 1 0 0,0 1-1 0 0,0-1 0 0 0,0 1 0 0 0,0 0 0 0 0,0-1 0 0 0,-1 1 1 0 0,1 0-1 0 0,0 0 0 0 0,-1 0 0 0 0,1 0 0 0 0,-1 0 1 0 0,1 0-1 0 0,-1 0 0 0 0,1 0 0 0 0,-1 0 0 0 0,1 1 1 0 0,-1-1-1 0 0,0 1 0 0 0,0-1 0 0 0,1 1 0 0 0,-1 0 0 0 0,0 0 1 0 0,0 0-1 0 0,1-1 0 0 0,-1 2 0 0 0,0-1 0 0 0,0 0 1 0 0,1 0-1 0 0,-1 1 0 0 0,0-1 0 0 0,1 0 0 0 0,-1 1 0 0 0,0 0 1 0 0,1-1-1 0 0,-1 1 0 0 0,1 0 0 0 0,-1 0 0 0 0,1 0 1 0 0,-1 0-1 0 0,1 0 0 0 0,0 0 0 0 0,-1 1 0 0 0,1-1 1 0 0,0 0-1 0 0,-1 2 1 0 0,-21 19 1 0 0,1 2 1 0 0,1 1-1 0 0,1 1 0 0 0,2 0 1 0 0,0 2-1 0 0,2 0 1 0 0,1 0-1 0 0,1 2 1 0 0,1 0-1 0 0,2 0 1 0 0,1 1-1 0 0,-2 18-1 0 0,-2 6 12 0 0,3 0 0 0 0,2 1 1 0 0,2 0-1 0 0,3 0 0 0 0,3 1 0 0 0,2 22-12 0 0,3-51 3 0 0,1-1 0 0 0,1 0 0 0 0,1 0 0 0 0,1-1-1 0 0,1 0 1 0 0,2 0 0 0 0,0-1 0 0 0,2-1 0 0 0,9 14-3 0 0,-13-24-27 0 0,0 0 0 0 0,2 0 0 0 0,-1-1-1 0 0,1-1 1 0 0,1 0 0 0 0,0 0 0 0 0,14 9 27 0 0,17-6-1049 0 0,-28-37-2976 0 0,-14 13 2023 0 0,0-5-2112 0 0,1 3-2631 0 0,-2 3-305 0 0</inkml:trace>
  <inkml:trace contextRef="#ctx0" brushRef="#br0" timeOffset="-111947.283">2978 1151 0 0 0,'0'0'737'0'0,"0"0"400"0"0,0 0 307 0 0,0 0 275 0 0,0 0 117 0 0,0 0-63 0 0,0 0-126 0 0,0 0-159 0 0,0 0-134 0 0,0 0-117 0 0,0 0-92 0 0,0 0-89 0 0,0 0-81 0 0,26 14-59 0 0,79 41-71 0 0,-104-53-808 0 0,1-1-1 0 0,-1 0 1 0 0,1 0-1 0 0,-1 0 1 0 0,1 0-1 0 0,0 0 1 0 0,0-1-1 0 0,-1 1 0 0 0,1 0 1 0 0,0-1-1 0 0,0 0 1 0 0,0 1-1 0 0,0-1 1 0 0,-1 0-1 0 0,1 0 1 0 0,0 0-1 0 0,0 0 0 0 0,0 0 1 0 0,0 0-1 0 0,0 0 1 0 0,-1-1-1 0 0,1 1 1 0 0,0-1-1 0 0,0 1 0 0 0,0-1 1 0 0,-1 0-1 0 0,1 0 1 0 0,0 0-1 0 0,-1 0 1 0 0,1 0-1 0 0,-1 0 1 0 0,1 0-1 0 0,0-1-36 0 0,5-4 215 0 0,9-6-56 0 0,0 0 0 0 0,-1-1-1 0 0,0-1 1 0 0,-1 0 0 0 0,-1-1 0 0 0,0-1-1 0 0,-1 0 1 0 0,-1 0 0 0 0,0-1 0 0 0,-1-1 0 0 0,-1 1-1 0 0,-1-2 1 0 0,0 1 0 0 0,-2-1 0 0 0,0 0-1 0 0,-1-1 1 0 0,0 1 0 0 0,-2-1 0 0 0,-1 0-1 0 0,0-12-158 0 0,-2 30 1 0 0,0-1-1 0 0,0 1 1 0 0,-1-1-1 0 0,1 1 0 0 0,-1 0 1 0 0,1-1-1 0 0,-1 1 0 0 0,0 0 1 0 0,0-1-1 0 0,0 1 1 0 0,0 0-1 0 0,0 0 0 0 0,-1 0 1 0 0,1 0-1 0 0,-1 0 0 0 0,1 0 1 0 0,-1 0-1 0 0,0 1 1 0 0,0-1-1 0 0,0 0 0 0 0,0 1 1 0 0,0-1-1 0 0,0 1 0 0 0,0 0 1 0 0,0 0-1 0 0,0 0 1 0 0,-1 0-1 0 0,1 0 0 0 0,0 1 1 0 0,-1-1-1 0 0,1 0 0 0 0,-1 1 1 0 0,1 0-1 0 0,-1 0 0 0 0,1 0 1 0 0,0 0-1 0 0,-1 0 1 0 0,1 0-1 0 0,-1 0 0 0 0,1 1 1 0 0,-1-1-1 0 0,1 1 0 0 0,0 0 1 0 0,-1 0-1 0 0,1 0 1 0 0,0 0-1 0 0,0 0 0 0 0,0 0 1 0 0,0 1-1 0 0,-1-1 0 0 0,-14 13-64 0 0,0 0-1 0 0,1 1 1 0 0,1 1-1 0 0,1 0 1 0 0,0 1-1 0 0,1 0 1 0 0,0 1-1 0 0,2 1 1 0 0,-8 15 64 0 0,7-15-85 0 0,1 1 0 0 0,1 0 0 0 0,1 0 0 0 0,0 1 0 0 0,2 0 1 0 0,0 0-1 0 0,1 1 0 0 0,2 0 0 0 0,0 0 0 0 0,1 0 0 0 0,1 1 0 0 0,2 20 85 0 0,0-38-12 0 0,2 0 0 0 0,-1 1 0 0 0,0-1 0 0 0,1 0 1 0 0,0 1-1 0 0,0-1 0 0 0,1 0 0 0 0,-1-1 0 0 0,1 1 0 0 0,0 0 0 0 0,0-1 0 0 0,1 1 0 0 0,-1-1 0 0 0,1 0 0 0 0,0 0 0 0 0,0-1 1 0 0,0 1-1 0 0,1-1 0 0 0,-1 0 0 0 0,1 0 0 0 0,0 0 0 0 0,0-1 0 0 0,0 1 0 0 0,0-1 0 0 0,0-1 0 0 0,1 1 0 0 0,-1-1 0 0 0,1 1 12 0 0,6 0-6 0 0,-1 0 0 0 0,0 0 0 0 0,1-1 0 0 0,-1 0 0 0 0,1-1 0 0 0,-1 0-1 0 0,1-1 1 0 0,-1-1 0 0 0,1 0 0 0 0,-1 0 0 0 0,0-1 0 0 0,0 0 0 0 0,3-2 6 0 0,16-9-32 0 0,0-2 0 0 0,-1-1 0 0 0,-1-1 1 0 0,-1-2-1 0 0,0-1 0 0 0,-1-1 0 0 0,-2 0 1 0 0,0-2-1 0 0,-2-1 0 0 0,0-1 0 0 0,-2-1 1 0 0,-1-1-1 0 0,-1 0 0 0 0,-1-2 0 0 0,-2 0 1 0 0,9-24 31 0 0,-25 55 8 0 0,1-1 0 0 0,0 1 1 0 0,-1-1-1 0 0,1 1 1 0 0,0-1-1 0 0,-1 0 0 0 0,1 1 1 0 0,0-1-1 0 0,-1 1 1 0 0,1-1-1 0 0,-1 0 0 0 0,1 1 1 0 0,-1-1-1 0 0,1 0 1 0 0,-1 0-1 0 0,1 1 0 0 0,-1-1 1 0 0,1 0-1 0 0,-1 0 1 0 0,1 0-1 0 0,-1 1 0 0 0,1-1 1 0 0,-1 0-1 0 0,1 0 1 0 0,-1 0-1 0 0,1 0 0 0 0,-1 0 1 0 0,0 0-1 0 0,1 0 1 0 0,-1 0-1 0 0,1-1 0 0 0,-1 1 1 0 0,1 0-1 0 0,-1 0 1 0 0,1 0-1 0 0,-1-1 0 0 0,1 1 1 0 0,-1 0-1 0 0,1 0 0 0 0,-1-1 1 0 0,1 1-1 0 0,-1 0 1 0 0,1-1-1 0 0,0 1 0 0 0,-1-1 1 0 0,1 1-1 0 0,-1-1 1 0 0,1 1-1 0 0,0 0 0 0 0,0-1 1 0 0,-1 1-1 0 0,1-1 1 0 0,0 1-1 0 0,0-1 0 0 0,0 0 1 0 0,-1 1-1 0 0,1-1 1 0 0,0 1-1 0 0,0-1 0 0 0,0 1 1 0 0,0-1-1 0 0,0 1 1 0 0,0-1-1 0 0,0 0-8 0 0,-8 9 25 0 0,1 1 0 0 0,-1-1 1 0 0,2 1-1 0 0,-1 1 0 0 0,1-1 0 0 0,1 1 1 0 0,-1 0-1 0 0,2 0 0 0 0,-1 1 0 0 0,2-1 1 0 0,-1 1-1 0 0,1 0 0 0 0,1 1-25 0 0,0-8 11 0 0,1 1 0 0 0,0-1 0 0 0,0 1-1 0 0,0-1 1 0 0,1 1 0 0 0,0-1 0 0 0,0 1 0 0 0,0-1 0 0 0,0 1-1 0 0,0-1 1 0 0,1 0 0 0 0,0 1 0 0 0,0-1 0 0 0,0 1 0 0 0,1-1-1 0 0,0 0 1 0 0,-1 0 0 0 0,1 0 0 0 0,1 0 0 0 0,-1 0 0 0 0,0 0-1 0 0,1-1 1 0 0,0 1 0 0 0,0-1 0 0 0,0 0 0 0 0,0 1-1 0 0,1-2 1 0 0,-1 1 0 0 0,1 0 0 0 0,0-1 0 0 0,-1 1 0 0 0,1-1-1 0 0,4 2-9 0 0,1-1 52 0 0,1 0 0 0 0,-1-1 1 0 0,1 0-1 0 0,-1-1 0 0 0,1 0 1 0 0,-1 0-1 0 0,1-1 0 0 0,0 0 1 0 0,-1 0-1 0 0,1-1 0 0 0,0-1 1 0 0,-1 0-1 0 0,1 0 0 0 0,-1 0 1 0 0,0-2-1 0 0,0 1 0 0 0,0-1 1 0 0,0 0-1 0 0,-1-1 1 0 0,1 0-1 0 0,-1 0 0 0 0,0-1-53 0 0,23-17 172 0 0,-1-1 0 0 0,-1-1-1 0 0,-1-2 1 0 0,22-28-172 0 0,188-210 729 0 0,-231 315 70 0 0,-21 136-513 0 0,25 241-149 0 0,4-263-124 0 0,-6 1 0 0 0,-8-1 0 0 0,-8 8-13 0 0,0-111 130 0 0,-3-1 1 0 0,-3 0 0 0 0,-2-1 0 0 0,-3 0 0 0 0,-3-1 0 0 0,-2-2 0 0 0,-2 0-1 0 0,-3-2 1 0 0,-11 16-131 0 0,36-65 46 0 0,0 0 0 0 0,0 1 0 0 0,-1-1 0 0 0,1 0 0 0 0,-1 0 0 0 0,0-1 0 0 0,0 1 0 0 0,-1-1 0 0 0,1 0 0 0 0,-1 0 0 0 0,0-1 0 0 0,0 1 0 0 0,-1-1-1 0 0,1 0 1 0 0,-1 0 0 0 0,1-1 0 0 0,-1 0 0 0 0,0 0 0 0 0,0 0 0 0 0,-4 0-46 0 0,8-3 11 0 0,-1 0-1 0 0,1 0 1 0 0,0-1-1 0 0,0 0 1 0 0,0 1 0 0 0,0-1-1 0 0,0 0 1 0 0,0 0-1 0 0,1 0 1 0 0,-1 0-1 0 0,1 0 1 0 0,-1 0-1 0 0,1-1 1 0 0,0 1 0 0 0,0 0-1 0 0,0-1 1 0 0,0 1-1 0 0,0-1 1 0 0,0 1-1 0 0,1-1 1 0 0,-1 1 0 0 0,1-1-1 0 0,0 1 1 0 0,0-1-1 0 0,0 0 1 0 0,0-1-11 0 0,-4-41-63 0 0,2 0 0 0 0,3 1-1 0 0,1-1 1 0 0,2 0 0 0 0,2 1 0 0 0,2 0 0 0 0,2 0 0 0 0,2 1 0 0 0,1 1 0 0 0,3 0-1 0 0,1 0 1 0 0,2 2 0 0 0,2 0 0 0 0,2 2 0 0 0,1 0 0 0 0,2 1 0 0 0,1 2 0 0 0,28-27 63 0 0,69-65-2487 0 0,-66 78-5135 0 0,-46 40-3025 0 0</inkml:trace>
  <inkml:trace contextRef="#ctx0" brushRef="#br0" timeOffset="-110651.843">5319 1070 0 0 0,'0'0'1268'0'0,"0"0"-348"0"0,0 0-234 0 0,0 0 90 0 0,0 0 350 0 0,0 0 410 0 0,0 0 319 0 0,0 0 28 0 0,0 0-142 0 0,0 0-257 0 0,0 0-305 0 0,0 0-232 0 0,0 0-154 0 0,13-13-71 0 0,62-63 611 0 0,18-51 2444 0 0,-68 167-2507 0 0,-9 22-1019 0 0,-3 0 1 0 0,-2 1 0 0 0,-3 0 0 0 0,-3 0 0 0 0,-2 45-252 0 0,-2-61 55 0 0,2-1-15 0 0,-1 0 0 0 0,-3 0 0 0 0,-1-1 0 0 0,-3 1 0 0 0,-2 0 0 0 0,-1-1 1 0 0,-3 0-1 0 0,-15 41-40 0 0,24-80 35 0 0,-1 0 0 0 0,1 0-1 0 0,-1 0 1 0 0,-1 0 0 0 0,1-1 0 0 0,-1 1 0 0 0,0-1 0 0 0,0 0 0 0 0,-1 0 0 0 0,1-1 0 0 0,-1 1 0 0 0,0-1 0 0 0,-1 0 0 0 0,1 0 0 0 0,-1 0-1 0 0,1-1 1 0 0,-1 0 0 0 0,0 0 0 0 0,0-1 0 0 0,-1 1 0 0 0,0-1-35 0 0,5-3 10 0 0,0 0 0 0 0,0-1 0 0 0,0 1 0 0 0,0 0 1 0 0,0-1-1 0 0,1 0 0 0 0,-1 1 0 0 0,1-1 0 0 0,-1 0 0 0 0,1 0 0 0 0,0 0 0 0 0,-1 0 0 0 0,1 0 0 0 0,0 0 0 0 0,0 0 0 0 0,0 0 1 0 0,1 0-1 0 0,-1-1 0 0 0,1 1 0 0 0,-1 0 0 0 0,1 0 0 0 0,0-1 0 0 0,-1 1 0 0 0,1 0 0 0 0,1-2-10 0 0,-1-34 7 0 0,3-1-1 0 0,1 1 1 0 0,1 1-1 0 0,3-1 1 0 0,1 1 0 0 0,1 0-1 0 0,3 1 1 0 0,0 0-1 0 0,3 1 1 0 0,2-2-7 0 0,-17 34 0 0 0,46-100-9 0 0,4 2 0 0 0,4 2 1 0 0,4 3-1 0 0,5 3 0 0 0,4 2 1 0 0,9-2 8 0 0,-53 64-6 0 0,1 2 0 0 0,2 1 1 0 0,1 0-1 0 0,0 3 0 0 0,2 0 1 0 0,1 2-1 0 0,0 1 0 0 0,22-9 6 0 0,22 8-3 0 0,-73 20 4 0 0,0 1 0 0 0,0-1 0 0 0,0 1-1 0 0,1 0 1 0 0,-1 0 0 0 0,0 0 0 0 0,0 1 0 0 0,0-1 0 0 0,1 0 0 0 0,-1 1 0 0 0,0-1 0 0 0,0 1 0 0 0,0 0 0 0 0,0 0 0 0 0,0 0 0 0 0,0 0 0 0 0,0 0 0 0 0,0 0 0 0 0,0 1 0 0 0,-1-1 0 0 0,1 0 0 0 0,0 1 0 0 0,-1 0 0 0 0,1-1 0 0 0,-1 1 0 0 0,1 0 0 0 0,-1 0 0 0 0,0-1 0 0 0,0 1 0 0 0,0 0 0 0 0,0 0 0 0 0,0 1-1 0 0,1 13 13 0 0,-1 1 1 0 0,0-1-1 0 0,-1 1 0 0 0,-1-1 0 0 0,0 1 0 0 0,-2-1 1 0 0,0 0-1 0 0,0 0 0 0 0,-2 0 0 0 0,0 0 0 0 0,0-1 0 0 0,-2 0 1 0 0,0 0-1 0 0,-6 9-13 0 0,11-19 2 0 0,-24 57-20 0 0,-3-2 0 0 0,-3-1-1 0 0,-2-1 1 0 0,-2-2 0 0 0,-3-2 0 0 0,-2-1 0 0 0,-3-2 0 0 0,-19 15 18 0 0,-27-4-607 0 0,21-46-2690 0 0,49-21-1691 0 0,11-3-1432 0 0,6 6 4368 0 0,-3-2-6538 0 0</inkml:trace>
  <inkml:trace contextRef="#ctx0" brushRef="#br0" timeOffset="-94044.85">6504 812 1504 0 0,'0'0'1835'0'0,"0"0"-670"0"0,0 0-425 0 0,0 0 64 0 0,0 0 336 0 0,0 0 365 0 0,0 0 188 0 0,0 0-83 0 0,0 0-283 0 0,0 0-278 0 0,0 0-190 0 0,0 17-124 0 0,2 109 1107 0 0,-19 89 1427 0 0,3-119-2184 0 0,14-95-870 0 0,0-1 105 0 0,0 0 75 0 0,0-13 830 0 0,4-21-1132 0 0,1-1 0 0 0,2 1 0 0 0,2 0 0 0 0,0 1 0 0 0,3 0 0 0 0,0 1 0 0 0,3 0 0 0 0,0 1 0 0 0,2 0 0 0 0,1 1 0 0 0,13-14-93 0 0,-8 7 68 0 0,3 1 0 0 0,0 2 0 0 0,2 0 0 0 0,2 2 0 0 0,13-10-68 0 0,-43 42 1 0 0,0 1 0 0 0,-1-1 0 0 0,1 0 0 0 0,0 1 0 0 0,-1-1 0 0 0,1 0 0 0 0,0 1 0 0 0,-1-1 0 0 0,1 1 0 0 0,0-1 0 0 0,0 0 1 0 0,-1 1-1 0 0,1-1 0 0 0,0 1 0 0 0,0-1 0 0 0,0 1 0 0 0,0-1 0 0 0,0 1 0 0 0,0-1 0 0 0,0 1 0 0 0,0-1 0 0 0,0 1 0 0 0,0-1 0 0 0,0 1 0 0 0,0-1 0 0 0,0 1 0 0 0,0-1 0 0 0,0 1 0 0 0,0-1 0 0 0,0 1 0 0 0,1-1 0 0 0,-1 0 0 0 0,0 1 0 0 0,0-1 0 0 0,1 1 0 0 0,-1-1 0 0 0,0 1 0 0 0,1-1 0 0 0,-1 0 0 0 0,0 1 0 0 0,1-1 0 0 0,-1 0 0 0 0,0 1 0 0 0,1-1 0 0 0,-1 0 1 0 0,1 0-1 0 0,-1 0 0 0 0,1 1 0 0 0,-1-1 0 0 0,0 0 0 0 0,1 0 0 0 0,-1 0 0 0 0,1 0 0 0 0,-1 0 0 0 0,1 1 0 0 0,-1-1 0 0 0,1 0 0 0 0,-1 0 0 0 0,1 0 0 0 0,-1-1 0 0 0,1 1 0 0 0,-1 0 0 0 0,1 0 0 0 0,-1 0 0 0 0,1 0 0 0 0,-1 0 0 0 0,1 0 0 0 0,-1-1-1 0 0,-8 46 100 0 0,-41 124-351 0 0,50-168 134 0 0,0 0-1 0 0,0 0 1 0 0,0 0 0 0 0,0 0 0 0 0,0 0-1 0 0,0-1 1 0 0,1 1 0 0 0,-1 0 0 0 0,0-1-1 0 0,0 1 1 0 0,1-1 0 0 0,-1 1 0 0 0,0-1-1 0 0,1 0 1 0 0,-1 1 0 0 0,0-1 0 0 0,1 0-1 0 0,-1 0 1 0 0,0 0 0 0 0,1 0 0 0 0,-1 0 0 0 0,0 0-1 0 0,1-1 1 0 0,-1 1 0 0 0,0 0 0 0 0,1-1-1 0 0,-1 1 1 0 0,0-1 0 0 0,1 1 0 0 0,-1-1-1 0 0,0 1 1 0 0,0-1 0 0 0,0 0 0 0 0,0 0-1 0 0,0 0 1 0 0,0 1 0 0 0,0-1 0 0 0,0 0-1 0 0,0 0 1 0 0,0-1 0 0 0,0 1 0 0 0,0 0-1 0 0,-1 0 1 0 0,1 0 0 0 0,0-1 117 0 0,19-16-4073 0 0,-10 9-2651 0 0,-2 2-2802 0 0</inkml:trace>
  <inkml:trace contextRef="#ctx0" brushRef="#br0" timeOffset="-93727.927">7176 785 8658 0 0,'0'0'2020'0'0,"0"0"-358"0"0,0 0-184 0 0,0 0-97 0 0,0 0-186 0 0,0 0-207 0 0,0 0-221 0 0,0 0-224 0 0,0 0-182 0 0,-19 34-106 0 0,-56 107-87 0 0,55-67-7 0 0,21-62-130 0 0,-1-7-12 0 0,1-1 0 0 0,-1 0 1 0 0,1 0-1 0 0,0 0 0 0 0,0 0 0 0 0,0 0 0 0 0,1 0 0 0 0,0 0 0 0 0,-1 0 0 0 0,1 0 1 0 0,1-1-1 0 0,-1 1 0 0 0,0-1 0 0 0,1 0 0 0 0,0 1 0 0 0,0-1 0 0 0,0 0 1 0 0,0-1-1 0 0,0 1 0 0 0,0 0 0 0 0,1-1 0 0 0,0 0 0 0 0,-1 0 0 0 0,1 0 0 0 0,0 0 1 0 0,0 0-1 0 0,0-1 0 0 0,0 0 0 0 0,0 0 0 0 0,0 0 0 0 0,0 0 0 0 0,0-1 0 0 0,1 1 1 0 0,-1-1-1 0 0,2-1-19 0 0,0 2 97 0 0,0-1 1 0 0,1-1 0 0 0,-1 0 0 0 0,0 1 0 0 0,0-2-1 0 0,0 1 1 0 0,0-1 0 0 0,0 0 0 0 0,0 0-1 0 0,0-1 1 0 0,0 1 0 0 0,-1-1 0 0 0,0-1 0 0 0,1 1-1 0 0,-1-1 1 0 0,0 0 0 0 0,-1 0 0 0 0,1 0-1 0 0,0-2-97 0 0,5-6 137 0 0,-1-1 0 0 0,-1 0-1 0 0,0 0 1 0 0,-1 0-1 0 0,-1-1 1 0 0,0 0-1 0 0,-1-1 1 0 0,0 1-1 0 0,-1-1 1 0 0,-1 0-1 0 0,0 0 1 0 0,-1 0 0 0 0,-1-1-1 0 0,0 1 1 0 0,-1 0-1 0 0,-1 0 1 0 0,0-1-1 0 0,-3-9-136 0 0,4 20-12 0 0,-1 1 1 0 0,-1-1-1 0 0,1 1 0 0 0,0-1 0 0 0,-1 1 0 0 0,0 0 0 0 0,0-1 0 0 0,-1 1 0 0 0,1 0 1 0 0,-1 1-1 0 0,1-1 0 0 0,-1 0 0 0 0,-1 1 0 0 0,1-1 0 0 0,0 1 0 0 0,-1 0 0 0 0,1 0 1 0 0,-1 1-1 0 0,0-1 0 0 0,-4-1 12 0 0,5 2-291 0 0,0 1 1 0 0,0 0-1 0 0,-1 0 0 0 0,1 0 1 0 0,0 0-1 0 0,-1 1 1 0 0,1-1-1 0 0,-1 1 1 0 0,1 0-1 0 0,-1 0 0 0 0,1 0 1 0 0,0 1-1 0 0,-1-1 1 0 0,1 1-1 0 0,-1 0 1 0 0,1-1-1 0 0,0 2 0 0 0,-3 0 291 0 0,-6 5-5811 0 0,4 1-5451 0 0</inkml:trace>
  <inkml:trace contextRef="#ctx0" brushRef="#br0" timeOffset="-93078.754">7696 273 656 0 0,'0'0'3717'0'0,"0"0"-1123"0"0,0 0-480 0 0,0 0-83 0 0,0 0-10 0 0,0 0-115 0 0,0 0-205 0 0,0 0-240 0 0,0 0-247 0 0,0 0-213 0 0,0 0-134 0 0,0 0-97 0 0,0 0-63 0 0,-1-6-75 0 0,-4-17-80 0 0,4 17-88 0 0,1 6-109 0 0,0 27 742 0 0,19 82-59 0 0,10 252-499 0 0,-48-35-418 0 0,19-279-169 0 0,0-46 57 0 0,0-1-14 0 0,11-25 37 0 0,11-13-24 0 0,3 1 1 0 0,1 1-1 0 0,1 2 0 0 0,2 1 1 0 0,2 1-1 0 0,1 1 1 0 0,1 2-1 0 0,1 1 1 0 0,2 2-1 0 0,31-18-8 0 0,17 29-16 0 0,-81 17 13 0 0,0 0 0 0 0,-1 0 1 0 0,0 0-1 0 0,1 1 0 0 0,-1-1 0 0 0,0 1 1 0 0,0 0-1 0 0,0-1 0 0 0,0 1 1 0 0,-1 0-1 0 0,1 0 0 0 0,-1 0 0 0 0,0 0 1 0 0,0 0-1 0 0,0 0 0 0 0,0 1 0 0 0,0-1 1 0 0,-1 0-1 0 0,1 1 0 0 0,-1-1 0 0 0,0 0 1 0 0,0 0-1 0 0,0 1 0 0 0,0-1 0 0 0,-1 3 3 0 0,1-3 1 0 0,1 23 9 0 0,-1 1 1 0 0,-1 0-1 0 0,-1-1 0 0 0,-1 1 1 0 0,-2-1-1 0 0,0 0 0 0 0,-2 0 1 0 0,-1-1-1 0 0,-1 0 0 0 0,-1 0 1 0 0,-1-1-1 0 0,-1 0 0 0 0,-2-1 1 0 0,0-1-1 0 0,-1 0 0 0 0,-17 19-10 0 0,27-35-25 0 0,-1 0 0 0 0,0 0-1 0 0,0 0 1 0 0,0-1 0 0 0,-1 0 0 0 0,0 0-1 0 0,0 0 1 0 0,0-1 0 0 0,0 0 0 0 0,-1 0-1 0 0,0-1 1 0 0,0 0 0 0 0,0-1 0 0 0,0 0-1 0 0,0 0 1 0 0,0 0 0 0 0,0-1 0 0 0,-1 0-1 0 0,1-1 1 0 0,-1 0 0 0 0,1 0-1 0 0,0-1 1 0 0,-1 0 0 0 0,1-1 0 0 0,0 1-1 0 0,0-1 1 0 0,0-1 0 0 0,0 0 0 0 0,0 0-1 0 0,1 0 1 0 0,-1-1 0 0 0,1 0 0 0 0,0-1-1 0 0,0 0 1 0 0,-3-2 25 0 0,5 0-323 0 0,0-1 1 0 0,0 1-1 0 0,1-1 1 0 0,0 0-1 0 0,0 0 0 0 0,1 0 1 0 0,0-1-1 0 0,0 1 0 0 0,1-1 1 0 0,0 0-1 0 0,0 1 0 0 0,1-1 1 0 0,0-4 322 0 0,1-74-7197 0 0,0 85 6878 0 0,2-25-5665 0 0,3 7-3149 0 0</inkml:trace>
  <inkml:trace contextRef="#ctx0" brushRef="#br0" timeOffset="-92649.956">8508 111 3513 0 0,'0'0'2834'0'0,"0"0"-745"0"0,0 0-203 0 0,0 0 140 0 0,0 0 116 0 0,0 0-76 0 0,0 0-206 0 0,0 0-325 0 0,0 0-319 0 0,0 0-262 0 0,0 0-183 0 0,0 0-145 0 0,0-10-94 0 0,0-22 76 0 0,-2 63 690 0 0,-4 378 956 0 0,-40-29-2037 0 0,15-215-346 0 0,64-195-4419 0 0,-13 3 1562 0 0,-4 5-4718 0 0,-6 13-3596 0 0</inkml:trace>
  <inkml:trace contextRef="#ctx0" brushRef="#br0" timeOffset="-92280.191">8666 920 3289 0 0,'0'0'2703'0'0,"0"0"-385"0"0,0 0-82 0 0,0 0-23 0 0,0 0-150 0 0,0 0-223 0 0,0 0-255 0 0,0 0-236 0 0,0 0-226 0 0,0 0-179 0 0,0 0-142 0 0,33 6-145 0 0,105 15-85 0 0,-135-20-538 0 0,0 0-1 0 0,-1-1 0 0 0,1 1 1 0 0,0-1-1 0 0,0 1 0 0 0,0-1 1 0 0,-1 0-1 0 0,1 0 0 0 0,0 0 1 0 0,0 0-1 0 0,0-1 0 0 0,0 1 1 0 0,-1-1-1 0 0,1 0 0 0 0,0 0 1 0 0,-1 1-1 0 0,1-2 0 0 0,0 1 1 0 0,-1 0-1 0 0,0-1 0 0 0,1 1 1 0 0,0-1-34 0 0,5-5 175 0 0,0 2-115 0 0,0-1 0 0 0,0 0 0 0 0,0 0 0 0 0,-1-1 0 0 0,0 0 0 0 0,-1-1 0 0 0,1 0 0 0 0,-1 1 0 0 0,-1-2 0 0 0,0 1 0 0 0,0-1 0 0 0,0 0 0 0 0,-1 0 1 0 0,0 0-1 0 0,-1 0 0 0 0,0-1 0 0 0,-1 0 0 0 0,0 1 0 0 0,0-1 0 0 0,-1 0 0 0 0,0 0 0 0 0,-1 0 0 0 0,0 0 0 0 0,-1 0 0 0 0,-1-6-60 0 0,1 13-3 0 0,0 0 0 0 0,0 0-1 0 0,-1-1 1 0 0,0 1 0 0 0,1 1-1 0 0,-1-1 1 0 0,0 0 0 0 0,0 0-1 0 0,-1 1 1 0 0,1-1 0 0 0,0 1 0 0 0,-1 0-1 0 0,0-1 1 0 0,1 1 0 0 0,-1 1-1 0 0,0-1 1 0 0,0 0 0 0 0,0 1-1 0 0,0-1 1 0 0,0 1 0 0 0,-1 0-1 0 0,1 0 1 0 0,0 0 0 0 0,-1 0 0 0 0,1 1-1 0 0,0-1 1 0 0,-1 1 0 0 0,1 0-1 0 0,-1 0 1 0 0,-2 1 3 0 0,-3-1-26 0 0,1 1 0 0 0,0 0-1 0 0,0 1 1 0 0,0 0 0 0 0,0 0 0 0 0,0 1 0 0 0,0 0 0 0 0,1 0-1 0 0,-1 1 1 0 0,1 0 0 0 0,0 0 0 0 0,-4 3 26 0 0,-2 2-12 0 0,0 1 0 0 0,1 0 0 0 0,0 0 0 0 0,0 2 0 0 0,2-1-1 0 0,-1 1 1 0 0,1 1 0 0 0,1 0 0 0 0,0 0 0 0 0,1 1 0 0 0,0 0 0 0 0,1 0 0 0 0,1 1 0 0 0,1 0 0 0 0,0 0 0 0 0,0 0 0 0 0,2 1 0 0 0,0 0 0 0 0,0-1 0 0 0,2 1-1 0 0,0 0 1 0 0,1 12 12 0 0,3-21-6 0 0,0-1 1 0 0,1 0-1 0 0,0 0 0 0 0,0 0 0 0 0,0 0 0 0 0,1-1 0 0 0,0 0 0 0 0,0 0 0 0 0,0 0 0 0 0,0 0 0 0 0,1-1 0 0 0,0 0 0 0 0,0 0 0 0 0,0-1 0 0 0,0 1 0 0 0,1-1 0 0 0,-1-1 0 0 0,1 1 0 0 0,0-1 0 0 0,0 0 1 0 0,0-1-1 0 0,0 0 0 0 0,0 0 0 0 0,0 0 0 0 0,0-1 0 0 0,6 0 6 0 0,136 0-636 0 0,-53-23-3520 0 0,-75 16-1154 0 0,-6 2-6026 0 0</inkml:trace>
  <inkml:trace contextRef="#ctx0" brushRef="#br0" timeOffset="-91744.876">9222 1097 9698 0 0,'0'0'1728'0'0,"0"0"-242"0"0,0 0-10 0 0,0 0 5 0 0,0 0-85 0 0,0 0-164 0 0,0 0-227 0 0,0 0-180 0 0,0 0-90 0 0,0 0-58 0 0,0 0-86 0 0,0 0-75 0 0,0 0-76 0 0,12-24-50 0 0,39-77-50 0 0,33-51 908 0 0,-77 143-1229 0 0,0-1 1 0 0,1 1-1 0 0,1 0 0 0 0,-1 1 0 0 0,1 0 1 0 0,0 0-1 0 0,1 1 0 0 0,0 0 1 0 0,0 1-1 0 0,1 0 0 0 0,-1 0 1 0 0,1 1-1 0 0,4-1-19 0 0,-14 7 0 0 0,1 0 0 0 0,-1 0 0 0 0,0 0 0 0 0,0 0 0 0 0,0 0 0 0 0,0 0 0 0 0,0 0-1 0 0,-1 0 1 0 0,1 0 0 0 0,0 1 0 0 0,0-1 0 0 0,-1 0 0 0 0,1 0 0 0 0,-1 1 0 0 0,1-1 0 0 0,-1 0 0 0 0,0 1 0 0 0,1-1 0 0 0,-1 1 0 0 0,0-1 0 0 0,0 0 0 0 0,0 1 0 0 0,0-1 0 0 0,0 1 0 0 0,0-1 0 0 0,0 0 0 0 0,-1 1 0 0 0,1-1 0 0 0,0 1 0 0 0,-1-1 0 0 0,1 0 0 0 0,-1 1 0 0 0,1-1 0 0 0,-1 0-1 0 0,0 0 1 0 0,0 1 0 0 0,-50 139 206 0 0,50-134-196 0 0,0-5-9 0 0,1-1 0 0 0,-1 0 0 0 0,1 1 0 0 0,-1-1 0 0 0,1 0 0 0 0,-1 1 0 0 0,1-1 0 0 0,0 1 0 0 0,0-1 0 0 0,0 0 0 0 0,0 1 0 0 0,0-1 0 0 0,0 1 0 0 0,0-1-1 0 0,0 1 1 0 0,0-1 0 0 0,1 1 0 0 0,-1-1 0 0 0,0 0 0 0 0,1 1 0 0 0,0-1 0 0 0,-1 0 0 0 0,1 1 0 0 0,0-1 0 0 0,-1 0 0 0 0,1 0 0 0 0,0 0 0 0 0,0 0 0 0 0,0 0 0 0 0,0 1 0 0 0,0-2-1 0 0,0 1 1 0 0,1 0 0 0 0,-1 0 0 0 0,0 0 0 0 0,0 0 0 0 0,1-1-1 0 0,9-2 18 0 0,0-1-1 0 0,0 0 0 0 0,0-1 1 0 0,-1 0-1 0 0,0-1 0 0 0,1 0 1 0 0,-2 0-1 0 0,1-1 0 0 0,-1-1 1 0 0,1 1-1 0 0,-2-2 1 0 0,1 1-1 0 0,0-2-17 0 0,19-14 28 0 0,-8 8-10 0 0,-8 5-9 0 0,0 0-1 0 0,0 1 1 0 0,0 1 0 0 0,1 0-1 0 0,0 1 1 0 0,1 0-1 0 0,0 1 1 0 0,0 1 0 0 0,2-1-9 0 0,-14 7 8 0 0,0 0 0 0 0,-1 0 0 0 0,1 0 0 0 0,0 0 0 0 0,0 0 0 0 0,-1 0 1 0 0,1 1-1 0 0,-1-1 0 0 0,1 0 0 0 0,-1 1 0 0 0,0 0 0 0 0,1-1 1 0 0,-1 1-1 0 0,0 0 0 0 0,0-1 0 0 0,0 1 0 0 0,0 0 0 0 0,-1 0 0 0 0,1 0 1 0 0,0 0-1 0 0,-1 0 0 0 0,1 0 0 0 0,-1 0 0 0 0,0 0 0 0 0,0 0 0 0 0,1 0 1 0 0,-1 0-1 0 0,0 0 0 0 0,-1 0 0 0 0,1 0 0 0 0,0 0 0 0 0,-1 0 0 0 0,1 0 1 0 0,-1 0-1 0 0,0 0 0 0 0,1 0 0 0 0,-2 1-8 0 0,1 8 79 0 0,-4 42 206 0 0,3-47-275 0 0,0 1 0 0 0,1 0 0 0 0,0 1 0 0 0,0-1 0 0 0,0 0 0 0 0,1 0 0 0 0,0 0 1 0 0,0 0-1 0 0,1 1 0 0 0,0-1 0 0 0,0 0 0 0 0,1 0 0 0 0,0 0 0 0 0,0-1 0 0 0,1 1 0 0 0,0 0 0 0 0,0-1 0 0 0,0 1 0 0 0,1-1 0 0 0,0 0 0 0 0,0 0 0 0 0,3 3-10 0 0,-4-8-58 0 0,0 1-1 0 0,1 0 1 0 0,-1-1-1 0 0,0 0 1 0 0,1 0-1 0 0,-1 0 0 0 0,0 0 1 0 0,1 0-1 0 0,-1-1 1 0 0,1 0-1 0 0,-1 1 0 0 0,1-1 1 0 0,0-1-1 0 0,-1 1 1 0 0,1 0-1 0 0,-1-1 1 0 0,3 0 58 0 0,15-1-7485 0 0,-19 2-4250 0 0</inkml:trace>
  <inkml:trace contextRef="#ctx0" brushRef="#br0" timeOffset="-90178.179">0 1664 6561 0 0,'0'0'862'0'0,"0"0"-165"0"0,0 0 2 0 0,0 0 97 0 0,0 0 109 0 0,0 0 36 0 0,38 0-26 0 0,120 0-55 0 0,-10 7 1355 0 0,145 0 1071 0 0,-1-12-1 0 0,4-13-3285 0 0,98-8 583 0 0,-254 25-370 0 0,432 13 702 0 0,-26-2-167 0 0,-348-12-618 0 0,893-29 268 0 0,-490 39-287 0 0,-27-16 125 0 0,824-77 3 0 0,-428 28-58 0 0,-184 10-46 0 0,14 1 10 0 0,-89 27 521 0 0,-700 26-6705 0 0,-10-6 4603 0 0,3 3-10441 0 0</inkml:trace>
  <inkml:trace contextRef="#ctx0" brushRef="#br0" timeOffset="-85961.785">10575 962 8802 0 0,'0'0'1297'0'0,"0"0"-323"0"0,0 0-68 0 0,0 0 223 0 0,0 0 230 0 0,0 0 80 0 0,0 0-139 0 0,0 0-285 0 0,0 0-277 0 0,0 0-213 0 0,0 0-110 0 0,-13 12-64 0 0,-37 38-51 0 0,24-22 745 0 0,40-34 1773 0 0,29-42-2160 0 0,-42 47-508 0 0,-1 1 46 0 0,0 0 31 0 0,0 0 32 0 0,0 0 4 0 0,-37 35 298 0 0,24-20-457 0 0,-16 34 99 0 0,29-48-233 0 0,27-5-487 0 0,-12-20-2231 0 0,-13 14-8547 0 0,-2 6-501 0 0</inkml:trace>
  <inkml:trace contextRef="#ctx0" brushRef="#br0" timeOffset="-85202.274">10496 531 5073 0 0,'0'0'3146'0'0,"0"0"-1195"0"0,0 0-451 0 0,0 0 75 0 0,0 0 49 0 0,0 0-123 0 0,0 0-250 0 0,0 0-344 0 0,0 0-300 0 0,0 0-182 0 0,0 0-82 0 0,0 0-39 0 0,0 0-21 0 0,-3 1 14 0 0,-2-2 2631 0 0,18-21-1772 0 0,-13 21-1070 0 0,0 1 8 0 0,0 0 20 0 0,0 0 1 0 0,0 0-19 0 0,0 0 1 0 0,0 0-10 0 0,0 0 8 0 0,0 0 8 0 0,0 0-2 0 0,0 0-9 0 0,0 0 0 0 0,0 0-11 0 0,0 0-7 0 0,-15 14 290 0 0,11-13 391 0 0,39-44-705 0 0,-14 21 92 0 0,-21 22-74 0 0,0 0 6 0 0,0 0-4 0 0,0 0 6 0 0,0 0-7 0 0,-21 22-748 0 0,28-33-7893 0 0,-3 7-3418 0 0</inkml:trace>
  <inkml:trace contextRef="#ctx0" brushRef="#br0" timeOffset="-68729.656">1125 4353 5145 0 0,'0'0'1343'0'0,"0"0"-552"0"0,0 0-536 0 0,0 0-185 0 0,0 0 141 0 0,0 0 352 0 0,0 0 406 0 0,0 0 186 0 0,0 0 21 0 0,0 0-103 0 0,11-3-152 0 0,96-13 1949 0 0,521 14 3452 0 0,-2 0-5173 0 0,221-10-90 0 0,-319-18-394 0 0,-247 29-3 0 0,-279 1-511 0 0,11-4 81 0 0,-8 8 3287 0 0,11 8-3490 0 0,-5 7 10 0 0,-10-19-36 0 0,0 0 15 0 0,-1 0-19 0 0,0 0 17 0 0,0 0-4 0 0,0 0-17 0 0,0 0 16 0 0,0 0-1 0 0,0 0-16 0 0,0 0 7 0 0,0 1-9 0 0,2 331 63 0 0,15-210-45 0 0,-13-97-11 0 0,-1 0-1 0 0,-2 0 1 0 0,0 0-1 0 0,-2 0 0 0 0,-1 0 1 0 0,-2 9 1 0 0,-9 75 73 0 0,12 49 18 0 0,-15 96-90 0 0,14-43-25 0 0,15-64 42 0 0,-13 250-8 0 0,17-254 13 0 0,-21 185-8 0 0,26-151 30 0 0,11 0-89 0 0,-17-53 41 0 0,-14-90 15 0 0,-9 61 46 0 0,6-93-158 0 0,0 0-160 0 0,1 0-3811 0 0,0 1-3513 0 0,0 1-4647 0 0</inkml:trace>
  <inkml:trace contextRef="#ctx0" brushRef="#br0" timeOffset="-66137.961">2009 3532 0 0 0,'-40'-58'0'0'0,"30"44"12"0"0,1 2 6225 0 0,0 16 5065 0 0,6 3-10852 0 0,-16 70 916 0 0,-23 274 1218 0 0,-10-9-1525 0 0,43-296-368 0 0,7-59-992 0 0,-2-29-1621 0 0,12 14-2539 0 0,-3 19-871 0 0,-2 2-5305 0 0</inkml:trace>
  <inkml:trace contextRef="#ctx0" brushRef="#br0" timeOffset="-61489.573">1963 3528 0 0 0,'0'0'693'0'0,"0"0"366"0"0,0 0 47 0 0,0 0-85 0 0,0 0-90 0 0,0 0-46 0 0,0 0-29 0 0,8-5-51 0 0,21-15-42 0 0,-20 15-69 0 0,-9 5-112 0 0,0 0-98 0 0,0 0-98 0 0,19-4 2017 0 0,97 0 1242 0 0,204-15-549 0 0,-155 19-2347 0 0,-50 0 144 0 0,-20-27-421 0 0,-90 24-329 0 0,1 0 1 0 0,0 0-1 0 0,-1 1 0 0 0,1 0 0 0 0,0 0 0 0 0,0 0 0 0 0,1 1 1 0 0,-1 0-1 0 0,0 0 0 0 0,0 1 0 0 0,1-1 0 0 0,-1 1 1 0 0,0 1-1 0 0,1-1-143 0 0,-6 27 272 0 0,16 23-123 0 0,-14-31 281 0 0,-1 11-318 0 0,0-5-56 0 0,6 346 761 0 0,-10-225-433 0 0,-5-55 7 0 0,-2-84-8249 0 0,2-2-1374 0 0,1-1 183 0 0</inkml:trace>
  <inkml:trace contextRef="#ctx0" brushRef="#br0" timeOffset="-60519.432">1973 4318 1136 0 0,'0'0'1547'0'0,"0"0"43"0"0,0 0 30 0 0,0 0 89 0 0,0 0 32 0 0,0 0-75 0 0,0 0-94 0 0,0 0-202 0 0,0 0-259 0 0,0 0-250 0 0,0 0-162 0 0,0 0-113 0 0,0 0-33 0 0,-3-13 14 0 0,-8-41-12 0 0,22-5 1000 0 0,-3 43-1162 0 0,3-11-62 0 0,0 0 0 0 0,2 1 1 0 0,1 1-1 0 0,1 0 0 0 0,2 1 0 0 0,1 0-331 0 0,3-3 150 0 0,-15 18-124 0 0,0 0-1 0 0,1 0 1 0 0,1 1 0 0 0,-1-1-1 0 0,1 2 1 0 0,1-1 0 0 0,-1 1 0 0 0,1 1-1 0 0,0-1 1 0 0,6-1-26 0 0,-6 56 69 0 0,10 52 101 0 0,-6-76 312 0 0,4-47-300 0 0,168-203-95 0 0,-122 156-70 0 0,-68 97-115 0 0,-31 99 313 0 0,32 82 47 0 0,19-186-1602 0 0,-10-21-3364 0 0,1 0-4154 0 0,-5-1-851 0 0</inkml:trace>
  <inkml:trace contextRef="#ctx0" brushRef="#br0" timeOffset="-59671.992">2668 4006 48 0 0,'0'0'1808'0'0,"0"0"-725"0"0,0 0-360 0 0,0 0 72 0 0,0 0 221 0 0,0 0 204 0 0,0 0 46 0 0,0 0-68 0 0,0 0-146 0 0,0 0-108 0 0,0 0-70 0 0,0 0-84 0 0,0 0-59 0 0,5 0-41 0 0,0-2-314 0 0,6 0-214 0 0,-1 2 4031 0 0,-10 31-1393 0 0,-9 69-1164 0 0,-5-50-1265 0 0,14-50-339 0 0,26-111 1151 0 0,-10 52-1225 0 0,-11 43-52 0 0,-8 22-76 0 0,-25 117 340 0 0,10-55-69 0 0,20-62-2304 0 0,5-12-6448 0 0,-2 3-3066 0 0</inkml:trace>
  <inkml:trace contextRef="#ctx0" brushRef="#br0" timeOffset="-55319.473">3075 3829 0 0 0,'-15'-8'5917'0'0,"14"8"-5461"0"0,-16 0 5757 0 0,-46 7-3132 0 0,47-6-1040 0 0,24-5-121 0 0,67-11-1305 0 0,62 7-124 0 0,49 15 26 0 0,-35-6-15 0 0,-10-13-182 0 0,39 1 100 0 0,-61-16-227 0 0,-51 20-87 0 0,-11 3-62 0 0,44-1 28 0 0,-69 5-966 0 0,-33 11-4698 0 0,1-10 2493 0 0,0 3-7912 0 0</inkml:trace>
  <inkml:trace contextRef="#ctx0" brushRef="#br0" timeOffset="-52553.263">4558 3756 0 0 0,'0'0'360'0'0,"0"0"427"0"0,0 0 148 0 0,0 0 6 0 0,0 0-47 0 0,0 0-75 0 0,0 0-92 0 0,0 0-70 0 0,-5-3 7280 0 0,-13-6-5117 0 0,-65 5-139 0 0,25 23-2181 0 0,-23 5 80 0 0,71-20-456 0 0,-33 7 368 0 0,19 8-115 0 0,9 1 233 0 0,12 18-413 0 0,0 0-108 0 0,13 10 141 0 0,34-3 34 0 0,-14-10-73 0 0,-2-15 6 0 0,10 13 35 0 0,-24-23-106 0 0,63 27 394 0 0,5-22-75 0 0,3-25 38 0 0,-44-2-297 0 0,-22 7-83 0 0,-1-14 161 0 0,9-42 254 0 0,-20-20-166 0 0,-30 11-159 0 0,8 48-162 0 0,-4-6 6 0 0,-45-25-24 0 0,-3 22-38 0 0,-37 19-38 0 0,-2 42-887 0 0,96-26 471 0 0,13-4-11981 0 0,2-3 1181 0 0</inkml:trace>
  <inkml:trace contextRef="#ctx0" brushRef="#br0" timeOffset="-50278.044">4379 4033 0 0 0,'0'0'1028'0'0,"0"0"-34"0"0,0 0-107 0 0,0 0-134 0 0,0 0-30 0 0,0 0 36 0 0,0 0 37 0 0,0-3 25 0 0,0-8-197 0 0,0 2 5321 0 0,-23 17-3294 0 0,-59 62-1476 0 0,-88 137-606 0 0,83-92-410 0 0,69-96-115 0 0,18-18-27 0 0,0-1-2 0 0,0 0 17 0 0,0 0 27 0 0,12-4 270 0 0,68-68 287 0 0,267-268-76 0 0,-293 279-422 0 0,-53 60-77 0 0,-1 1 16 0 0,0 0 19 0 0,0 0 3 0 0,0 0-12 0 0,-21 23-46 0 0,-89 81 180 0 0,78-73-135 0 0,-118 139 307 0 0,124-113-352 0 0,26-56-25 0 0,0-1 6 0 0,0 3 27 0 0,0-3-25 0 0,0 0 3 0 0,0 0 10 0 0,98-80 367 0 0,41-35-340 0 0,-20 22-48 0 0,-204 154 58 0 0,-101 82 94 0 0,85-35-8 0 0,91-92-164 0 0,19-18 33 0 0,211-186 191 0 0,-127 96-125 0 0,-135 146 27 0 0,1-14-56 0 0,-2 0 0 0 0,-1-3 0 0 0,-29 18-46 0 0,53-43 6 0 0,19-11 8 0 0,1-1 4 0 0,0 0 9 0 0,0 0-4 0 0,0 0 14 0 0,10-13 79 0 0,107-110-105 0 0,-36 47 27 0 0,-81 76-28 0 0,0 0-6 0 0,0 0-11 0 0,0 0 10 0 0,-17 16-178 0 0,-153 137-1057 0 0,166-145-1143 0 0,5-4-6671 0 0,1 0-403 0 0</inkml:trace>
  <inkml:trace contextRef="#ctx0" brushRef="#br0" timeOffset="-48738.962">4780 4002 0 0 0,'1'-10'-2615'0'0,"0"2"10259"0"0,-1 12 2467 0 0,0 6-8351 0 0,-11 91 1572 0 0,-7 18-2303 0 0,-18-3-104 0 0,32-28-510 0 0,38-23 36 0 0,-38 28 261 0 0,8 38-576 0 0,0-112-92 0 0,0 0 0 0 0,-2 1 0 0 0,0 0 0 0 0,-1-1 1 0 0,-1 1-1 0 0,-2 17-44 0 0,1 14 72 0 0,-7 41 26 0 0,15 23 63 0 0,-4-108-128 0 0,0 0-1 0 0,-1 0 1 0 0,0 0 0 0 0,0 0-1 0 0,-1 1 1 0 0,0-1 0 0 0,0 0 0 0 0,-1 1-1 0 0,0-1 1 0 0,0 1 0 0 0,-1-1 0 0 0,0 1-1 0 0,0-1 1 0 0,0 0 0 0 0,-1 1-33 0 0,1 33 109 0 0,1-40-76 0 0,0-1 18 0 0,7-47-4540 0 0,-2 25-6624 0 0,-5 17 1535 0 0</inkml:trace>
  <inkml:trace contextRef="#ctx0" brushRef="#br0" timeOffset="-45045.144">4362 5247 0 0 0,'0'0'232'0'0,"0"0"438"0"0,0 0 210 0 0,0 0 112 0 0,0 0-3293 0 0,1-1 4184 0 0,4-2 14220 0 0,-5 3-14227 0 0,-45 0-356 0 0,45 0-1478 0 0,0 0-16 0 0,0 0-4 0 0,0 0 6 0 0,0 0-26 0 0,0 0-2 0 0,0 0-17 0 0,0 0 0 0 0,0 0-1 0 0,0 0-4 0 0,31 0 124 0 0,119-15 1541 0 0,119 3-773 0 0,-201 12-717 0 0,-8-4 69 0 0,1-4-38 0 0,-43 5-156 0 0,-17 2-20 0 0,-1 1-1 0 0,1 0 1 0 0,-1-1-1 0 0,0 1 1 0 0,1-1 0 0 0,-1 1-1 0 0,1 0 1 0 0,-1 0 0 0 0,1-1-1 0 0,-1 1 1 0 0,1 0-1 0 0,-1 0 1 0 0,1 0 0 0 0,0-1-1 0 0,-1 1 1 0 0,1 0-1 0 0,-1 0 1 0 0,1 0 0 0 0,-1 0-1 0 0,1 0 1 0 0,-1 0 0 0 0,1 0-1 0 0,0 0 1 0 0,-1 0-1 0 0,1 1 1 0 0,-1-1 0 0 0,1 0-1 0 0,-1 0 1 0 0,1 0 0 0 0,-1 1-1 0 0,1-1 1 0 0,-1 0-1 0 0,1 1 1 0 0,-1-1 0 0 0,1 0-1 0 0,-1 1 1 0 0,0-1 0 0 0,1 0-1 0 0,-1 1 1 0 0,1-1-1 0 0,-1 1 1 0 0,0-1 0 0 0,1 1-1 0 0,-1-1 1 0 0,0 1-1 0 0,0-1 1 0 0,0 1 0 0 0,1-1-1 0 0,-1 1 1 0 0,0-1 0 0 0,0 1-1 0 0,0-1 1 0 0,0 1-8 0 0,-7 396 1273 0 0,18-293-1075 0 0,-3-34-44 0 0,-8 134 96 0 0,10-143-242 0 0,-7-34 20 0 0,-3-27-19 0 0,0 0 3 0 0,0 0 3 0 0,0 0 1 0 0,0 0-5 0 0,0 0-14 0 0,0 0 20 0 0,0 0-15 0 0,0 0 8 0 0,0 0 17 0 0,0 0-23 0 0,0 0 12 0 0,0 0 21 0 0,0 0 11 0 0,0 0 10 0 0,0 0 7 0 0,0 0-12 0 0,0 0 1 0 0,0 0 2 0 0,0 0 24 0 0,0 0-7 0 0,0 0-20 0 0,0 0 34 0 0,0 0-32 0 0,0 0 1 0 0,0 0 9 0 0,0 0-16 0 0,0 0-14 0 0,0 0 1 0 0,0 0-1 0 0,0 0-49 0 0,0 0 50 0 0,0 0 10 0 0,-20-4 46 0 0,-52-7-148 0 0,-12 3 22 0 0,1-3 9 0 0,-278 7 85 0 0,361 4-65 0 0,0 0 13 0 0,-2 0 8 0 0,-30-4 97 0 0,31 4-114 0 0,-22 0 78 0 0,-21-4-80 0 0,44 4-11 0 0,0 0-2 0 0,0 0 24 0 0,0 0-2 0 0,0 0-8 0 0,0 0 10 0 0,0 0 10 0 0,0 0-11 0 0,2-23-42 0 0,61-173 73 0 0,-55 45-39 0 0,-7 132 8 0 0,-1-1 0 0 0,0 1 1 0 0,-2-1-1 0 0,0 1 1 0 0,-1 0-1 0 0,-1 0 1 0 0,-3-8-8 0 0,5-134-86 0 0,4 61 1 0 0,1 107-6777 0 0,-6 0 565 0 0,1-2-5628 0 0</inkml:trace>
  <inkml:trace contextRef="#ctx0" brushRef="#br0" timeOffset="-43676.054">4506 5794 0 0 0,'0'0'251'0'0,"0"0"765"0"0,0 0 262 0 0,0 0 2 0 0,0 0-80 0 0,0 0-80 0 0,0 0-5 0 0,0 0 53 0 0,0 0 57 0 0,0 0 18 0 0,0 0-22 0 0,2 1 7250 0 0,-2-2-8600 0 0,33-142 2197 0 0,4 32-1801 0 0,-22 73-173 0 0,-14 37-108 0 0,0 1-20 0 0,-1 0-21 0 0,0 0 7 0 0,0 0-13 0 0,0 0-14 0 0,0 0-12 0 0,12 66 166 0 0,-5 17 24 0 0,-6-82-94 0 0,-1-1 1 0 0,1 1 0 0 0,0-1 0 0 0,0 1 0 0 0,0-1 0 0 0,-1 0 0 0 0,1 1 0 0 0,0-1 0 0 0,0 0 0 0 0,0 0 0 0 0,0 1 0 0 0,-1-1 0 0 0,1 0 0 0 0,0 0 0 0 0,0 0 0 0 0,0 0 0 0 0,0 0 0 0 0,0 0 0 0 0,0 0 0 0 0,0-1 0 0 0,-1 1 0 0 0,1 0 0 0 0,0 0 0 0 0,0-1 0 0 0,0 1-1 0 0,0 0 1 0 0,-1-1 0 0 0,1 1 0 0 0,0-1 0 0 0,0 1 0 0 0,-1-1 0 0 0,1 1 0 0 0,0-1 0 0 0,-1 0 0 0 0,1 1 0 0 0,-1-1 0 0 0,1 0 0 0 0,-1 0 0 0 0,1 1 0 0 0,-1-1 0 0 0,1 0 0 0 0,-1 0 0 0 0,0 0 0 0 0,1 1 0 0 0,-1-1 0 0 0,0 0 0 0 0,0 0 0 0 0,0 0 0 0 0,0-1-10 0 0,103-154 272 0 0,-89 133-242 0 0,0 157 58 0 0,-13-131-324 0 0,31 43 300 0 0,-7-49-6406 0 0,-18 0-804 0 0,-3 2-2768 0 0</inkml:trace>
  <inkml:trace contextRef="#ctx0" brushRef="#br0" timeOffset="-42990.081">4841 5663 0 0 0,'0'0'892'0'0,"0"0"330"0"0,0 0 177 0 0,0 0 21 0 0,0 0-32 0 0,0 0-103 0 0,0 0-216 0 0,0 0-278 0 0,0 0-150 0 0,0 0-4 0 0,0 0 77 0 0,0 0 119 0 0,0 0 44 0 0,27-1 5010 0 0,8-2-3059 0 0,-37 30-978 0 0,-48 85-686 0 0,42-78-808 0 0,8-33-322 0 0,0-1-1 0 0,19 11 1207 0 0,34-18-70 0 0,12 6-1736 0 0,-63 1 140 0 0,22 1-1201 0 0,-16 1-1663 0 0,-2 0-3376 0 0,-4 1-5304 0 0</inkml:trace>
  <inkml:trace contextRef="#ctx0" brushRef="#br0" timeOffset="-33391.652">3040 4989 0 0 0,'0'0'607'0'0,"0"0"400"0"0,0 0 340 0 0,0 0 248 0 0,0 0 174 0 0,0 0-14 0 0,0 0-173 0 0,0 0-228 0 0,0 0-283 0 0,0 0-255 0 0,0 3 2650 0 0,6 156 788 0 0,3 87-3183 0 0,-5-89-626 0 0,-17-75-134 0 0,13 91 853 0 0,0-173-1160 0 0,0 0-4 0 0,0 0 19 0 0,0 24 261 0 0,-1-12 145 0 0,2-13-2889 0 0,0-1-2552 0 0,1 0-3627 0 0,1 2 424 0 0</inkml:trace>
  <inkml:trace contextRef="#ctx0" brushRef="#br0" timeOffset="-28689.897">5460 4326 0 0 0,'0'0'927'0'0,"0"0"365"0"0,0 0 7 0 0,0 0-183 0 0,0 0-169 0 0,0 0-92 0 0,0 0-68 0 0,0 0-22 0 0,-2 4 7248 0 0,75 11-5805 0 0,173-30 1060 0 0,-11-23-1612 0 0,-169 37-1315 0 0,-66 1-313 0 0,0 0 6 0 0,0 0-10 0 0,0 0 33 0 0,0 0-4 0 0,0 0 2 0 0,0 0 4 0 0,0 0 9 0 0,0 0-6 0 0,0 0-4 0 0,0 0 16 0 0,0 0-18 0 0,0 0 1 0 0,0 0 3 0 0,0 0-12 0 0,0 0-14 0 0,0 0-2 0 0,0 0-4 0 0,0 0-12 0 0,0 0 10 0 0,0 0-9 0 0,0 0-10 0 0,0 0-19 0 0,0 0-36 0 0,-19 16-3081 0 0,13-10 1352 0 0,-2 3-1076 0 0,3-1-5567 0 0,1 0 232 0 0</inkml:trace>
  <inkml:trace contextRef="#ctx0" brushRef="#br0" timeOffset="-28063.128">5599 5158 0 0 0,'0'0'349'0'0,"0"0"1037"0"0,0 0 333 0 0,0 0-63 0 0,0 0-219 0 0,0 0-234 0 0,0 0-200 0 0,0 0-97 0 0,0 0 31 0 0,0 0 56 0 0,2 0 58 0 0,57-15 3384 0 0,67-11-315 0 0,231 14-1267 0 0,-332 11-2812 0 0,-22 1-3390 0 0,-15 0-6769 0 0,10 0-504 0 0</inkml:trace>
  <inkml:trace contextRef="#ctx0" brushRef="#br0" timeOffset="-27410.931">5855 4133 824 0 0,'0'0'1613'0'0,"0"0"-443"0"0,0 0-259 0 0,0 0 32 0 0,0 0 263 0 0,0 0 277 0 0,0 0 142 0 0,0 0-119 0 0,0 0-380 0 0,0 0-381 0 0,0 0-209 0 0,0 0-24 0 0,-4 12 782 0 0,25 46 1459 0 0,-3 6-1906 0 0,-4 1 0 0 0,-2 1 0 0 0,-3 0 0 0 0,-3 0 0 0 0,-3 16-847 0 0,3-2 302 0 0,13 301 270 0 0,-6-30-378 0 0,-27-301-788 0 0,13-84-16948 0 0,1 26 12128 0 0</inkml:trace>
  <inkml:trace contextRef="#ctx0" brushRef="#br0" timeOffset="-27164.844">6155 4846 6289 0 0,'0'0'1846'0'0,"0"0"-428"0"0,0 0-357 0 0,0 0-55 0 0,0 0 111 0 0,0 0 92 0 0,0 0 16 0 0,-24 33-134 0 0,-75 103-256 0 0,48-47 64 0 0,32-52-884 0 0,-2-1 1 0 0,-2-2 0 0 0,-1 0-1 0 0,-16 15-15 0 0,8-13-3783 0 0,-1-1-3747 0 0,27-30 785 0 0</inkml:trace>
  <inkml:trace contextRef="#ctx0" brushRef="#br0" timeOffset="-26744.851">6076 4022 0 0 0,'0'0'1623'0'0,"0"0"-151"0"0,0 0-77 0 0,0 0 126 0 0,0 0 224 0 0,0 0 185 0 0,0 0 20 0 0,0 0-180 0 0,0 0-330 0 0,0 0-317 0 0,0 0-252 0 0,0 0-174 0 0,-2-2-118 0 0,1 2-548 0 0,1 0 1 0 0,0-1-1 0 0,0 1 0 0 0,-1 0 1 0 0,1-1-1 0 0,0 1 1 0 0,-1 0-1 0 0,1 0 0 0 0,-1 0 1 0 0,1-1-1 0 0,0 1 0 0 0,-1 0 1 0 0,1 0-1 0 0,-1 0 1 0 0,1 0-1 0 0,-1 0 0 0 0,1 0 1 0 0,0 0-1 0 0,-1 0 0 0 0,1-1 1 0 0,-1 2-1 0 0,1-1 1 0 0,-1 0-1 0 0,1 0 0 0 0,0 0 1 0 0,-1 0-1 0 0,1 0 0 0 0,-1 0 1 0 0,1 0-1 0 0,0 0 1 0 0,-1 1-1 0 0,1-1 0 0 0,-1 0 1 0 0,1 0-1 0 0,0 1 0 0 0,-1-1 1 0 0,1 0-1 0 0,0 0 1 0 0,-1 1-1 0 0,1-1 0 0 0,0 0 1 0 0,0 1-1 0 0,-1-1 0 0 0,1 1 1 0 0,0-1-1 0 0,0 0 1 0 0,0 1-1 0 0,-1-1 0 0 0,1 1 1 0 0,0-1-1 0 0,0 0 0 0 0,0 1 1 0 0,0-1-1 0 0,0 1 1 0 0,0-1-1 0 0,0 1 0 0 0,0-1-31 0 0,-4 8 112 0 0,-72 145 1322 0 0,-95 104-1153 0 0,165-250-550 0 0,-34 57 15 0 0,28-19-5132 0 0,12-39 228 0 0,2-4-5242 0 0</inkml:trace>
  <inkml:trace contextRef="#ctx0" brushRef="#br0" timeOffset="-25947.1">6425 4557 0 0 0,'0'0'1212'0'0,"0"0"107"0"0,0 0 151 0 0,0 0 141 0 0,0 0 103 0 0,0 0 3 0 0,0 0-147 0 0,0 0-196 0 0,0 0-262 0 0,0 0-237 0 0,0 0-185 0 0,-6-7-143 0 0,-20-21-60 0 0,19 21-10 0 0,0 16 2601 0 0,-7 33-2073 0 0,10-24-689 0 0,2-12-251 0 0,0-1-1 0 0,0 0 1 0 0,1 1-1 0 0,0-1 1 0 0,0 1-1 0 0,1-1 1 0 0,-1 1-1 0 0,1 0 1 0 0,0-1-1 0 0,1 1 1 0 0,-1-1-1 0 0,1 1 1 0 0,0 0-1 0 0,1-1 1 0 0,-1 0-1 0 0,1 1 1 0 0,0-1-1 0 0,2 3-64 0 0,-1-5 58 0 0,-1-1 1 0 0,1 0-1 0 0,-1-1 0 0 0,1 1 0 0 0,0 0 0 0 0,0-1 0 0 0,0 1 0 0 0,0-1 0 0 0,0 0 0 0 0,0 0 0 0 0,0 0 1 0 0,0 0-1 0 0,0-1 0 0 0,0 0 0 0 0,0 1 0 0 0,1-1 0 0 0,-1 0 0 0 0,0 0 0 0 0,0-1 0 0 0,1 1 1 0 0,-1 0-1 0 0,0-1 0 0 0,0 0 0 0 0,0 0 0 0 0,0 0 0 0 0,0 0 0 0 0,0-1 0 0 0,0 1 0 0 0,0-1 1 0 0,-1 1-1 0 0,1-1 0 0 0,0 0 0 0 0,-1 0 0 0 0,0-1 0 0 0,2 0-58 0 0,81-97 571 0 0,8-30-328 0 0,-87 124-219 0 0,5 15-56 0 0,12 81 324 0 0,-4 0 0 0 0,6 85-292 0 0,-18-89 32 0 0,-3 0 0 0 0,-8 77-32 0 0,4-149 14 0 0,0 0 0 0 0,-1 0 1 0 0,-1 0-1 0 0,0 0 1 0 0,-1 0-1 0 0,0 0 0 0 0,-2 0 1 0 0,1-1-1 0 0,-2 1 0 0 0,1-1 1 0 0,-2-1-1 0 0,0 1 0 0 0,0-1 1 0 0,-1 0-1 0 0,-1-1 0 0 0,0 0 1 0 0,-9 8-15 0 0,16-17 14 0 0,1-1 1 0 0,-1 0-1 0 0,0 0 1 0 0,0 0 0 0 0,0 0-1 0 0,-1 0 1 0 0,1-1-1 0 0,0 1 1 0 0,0-1-1 0 0,0 1 1 0 0,0-1-1 0 0,-1 0 1 0 0,1 0-1 0 0,0 0 1 0 0,0 0 0 0 0,-1 0-1 0 0,1 0 1 0 0,0 0-1 0 0,0-1 1 0 0,0 1-1 0 0,-1-1 1 0 0,1 0-1 0 0,0 0 1 0 0,0 0-1 0 0,0 0 1 0 0,0 0 0 0 0,0 0-1 0 0,1 0 1 0 0,-1-1-1 0 0,0 1 1 0 0,0 0-1 0 0,1-1 1 0 0,-1 0-1 0 0,1 1 1 0 0,-1-1-1 0 0,1 0 1 0 0,0 0 0 0 0,0 0-1 0 0,0 0 1 0 0,0 0-1 0 0,0 0 1 0 0,0 0-1 0 0,0-1-14 0 0,-3-13 4 0 0,2 0 0 0 0,-1 1 0 0 0,2-1 0 0 0,0 0 0 0 0,1 0-1 0 0,0 0 1 0 0,2 0 0 0 0,0 0 0 0 0,0 0 0 0 0,2 1 0 0 0,0-1 0 0 0,0 1-1 0 0,2 0 1 0 0,0 0 0 0 0,0 0 0 0 0,2 1 0 0 0,-1 0 0 0 0,2 1 0 0 0,3-5-4 0 0,10-10-69 0 0,0 0 1 0 0,2 1 0 0 0,1 1-1 0 0,1 2 1 0 0,1 0-1 0 0,1 2 1 0 0,1 1 0 0 0,6-1 68 0 0,20-6-1023 0 0,-15 18-7011 0 0,-30 9-3511 0 0</inkml:trace>
  <inkml:trace contextRef="#ctx0" brushRef="#br0" timeOffset="-19146.169">3790 5324 0 0 0,'0'0'0'0'0,"0"0"0"0"0,0 0 0 0 0,0 0 0 0 0,0 0 0 0 0,0 0 0 0 0,0 0 0 0 0,0 0 0 0 0,0 0 0 0 0,0 0 0 0 0,0 0 0 0 0</inkml:trace>
  <inkml:trace contextRef="#ctx0" brushRef="#br0" timeOffset="-18255.409">3790 5324 0 0 0,'23'-34'0'0'0,"-21"30"1207"0"0,2 0-3521 0 0,0 1 5455 0 0,-3-2 9400 0 0,-1 5-12374 0 0,0 0-30 0 0,0 0-21 0 0,0 0-1 0 0,0 0 12 0 0,0-35 3155 0 0,39-73-3153 0 0,-7-3 1025 0 0,-32 111-952 0 0,0 0-8 0 0,0 0-38 0 0,0 0-52 0 0,0 0-28 0 0,0 0-34 0 0,0 0-20 0 0,0 0 0 0 0,0 0 2 0 0,-13 27 375 0 0,-1 9 17 0 0,-1-1-1 0 0,-2-1 1 0 0,-1-1-1 0 0,-1 0 1 0 0,-8 7-416 0 0,-50 41 496 0 0,70-75 657 0 0,3-3-5983 0 0,2-14-9055 0 0,2 9 7830 0 0</inkml:trace>
  <inkml:trace contextRef="#ctx0" brushRef="#br0" timeOffset="-17604.909">3587 5039 0 0 0,'0'0'487'0'0,"0"0"641"0"0,0 0 216 0 0,0 0 141 0 0,0 0 90 0 0,0 0 84 0 0,0 0 13 0 0,0 0-109 0 0,0 0-189 0 0,0 0-210 0 0,0 0-180 0 0,0 0-100 0 0,0 0-34 0 0,-2-1-22 0 0,7 13 7317 0 0,42 45-7731 0 0,-33-40 357 0 0,5 2-542 0 0,0 1 1 0 0,2-2-1 0 0,0-1 0 0 0,1-1 0 0 0,1 0 1 0 0,6 1-230 0 0,13 10 206 0 0,19 30 170 0 0,-41-40-1172 0 0,-20-18-497 0 0,3 1-5652 0 0,-2 0-4912 0 0</inkml:trace>
  <inkml:trace contextRef="#ctx0" brushRef="#br0" timeOffset="-16003.317">4055 5640 0 0 0,'0'0'341'0'0,"0"0"674"0"0,0 0 351 0 0,1 0-3075 0 0,0 1 3833 0 0,5 1 14490 0 0,-6-1-13548 0 0,-393 6-1398 0 0,279-3-1153 0 0,69-4-91 0 0,-183 0-235 0 0,155 0 1113 0 0,73 0-1249 0 0,0 0 7 0 0,0 0-9 0 0,0 0-27 0 0,0 0 3 0 0,0 0 15 0 0,0 0 2 0 0,0 0 6 0 0,0 0-17 0 0,0 0-15 0 0,0 0-6 0 0,0 0 8 0 0,0 0-7 0 0,0 0-21 0 0,0 0-11 0 0,0 0 35 0 0,0 0 14 0 0,0 0-5 0 0,0 0-4 0 0,0 0-10 0 0,0 0-3 0 0,0 0-3 0 0,0 0-10 0 0,0 0 1 0 0,0 0 11 0 0,0 0-18 0 0,0 0 0 0 0,0 0 17 0 0,6-7 164 0 0,41-90-184 0 0,8-29 70 0 0,-54 125-51 0 0,-1 1-18 0 0,0 0-7 0 0,0 0 12 0 0,0 0 14 0 0,0 0 8 0 0,0 0-10 0 0,0 0-22 0 0,0 0-2 0 0,0 0-14 0 0,0 0-22 0 0,0 0 1 0 0,0 0-10 0 0,1 19-3 0 0,16 101 118 0 0,0 38 53 0 0,1-54-98 0 0,15-5 17 0 0,-25-102 1051 0 0,-207-251-868 0 0,168 216-162 0 0,31 37-64 0 0,0 1-41 0 0,0 0-12 0 0,0 0-46 0 0,0 0-64 0 0,0 0-99 0 0,0 0-128 0 0,0 0-201 0 0,12 11-6869 0 0,-7-6-4407 0 0</inkml:trace>
  <inkml:trace contextRef="#ctx0" brushRef="#br0" timeOffset="-15173.779">3868 5335 0 0 0,'0'0'203'0'0,"0"0"441"0"0,0 0 25 0 0,0 0-119 0 0,0 0-117 0 0,0 0-30 0 0,0 0 68 0 0,0 0 116 0 0,0 0 126 0 0,0 0 93 0 0,0 0 31 0 0,0 0-19 0 0,0 0-26 0 0,0 0-27 0 0,13 5 7589 0 0,13 21-5808 0 0,14 21-456 0 0,-9-36-1544 0 0,-48-8 1068 0 0,2-6-2169 0 0,5 1-2485 0 0,4-3-4686 0 0,6 4-2185 0 0</inkml:trace>
  <inkml:trace contextRef="#ctx0" brushRef="#br0" timeOffset="-14438.987">3790 5216 0 0 0,'0'0'264'0'0,"0"0"476"0"0,0 0 252 0 0,0 0 159 0 0,0 0 64 0 0,0 0-187 0 0,0 0-289 0 0,0 0-261 0 0,-8 1 3484 0 0,8 6-3128 0 0,-15 35 4225 0 0,-5-26-4397 0 0,0 0 0 0 0,1 2 0 0 0,1 0 0 0 0,1 1 0 0 0,1 0 0 0 0,-11 18-662 0 0,2 5 373 0 0,10-25 1056 0 0,17-18-959 0 0,14-7-2868 0 0,-5 5-4338 0 0,-6 2-4572 0 0</inkml:trace>
  <inkml:trace contextRef="#ctx0" brushRef="#br0" timeOffset="-5968.99">11760 708 0 0 0,'0'0'324'0'0,"0"0"724"0"0,0 0 250 0 0,0 0 224 0 0,0 0 107 0 0,0 0 122 0 0,0 0 2 0 0,0 0-149 0 0,0 0-72 0 0,0 0-154 0 0,0 0-207 0 0,0 0-184 0 0,0 0-114 0 0,-15-1-103 0 0,-47-3-45 0 0,-18 24 1582 0 0,49-11-1584 0 0,19-6-562 0 0,1 0 1 0 0,-1 1-1 0 0,1 0 0 0 0,-1 0 0 0 0,1 1 1 0 0,1 1-1 0 0,-1 0 0 0 0,1 0 1 0 0,0 1-1 0 0,0 0 0 0 0,1 1 0 0 0,-6 5-161 0 0,14-9 9 0 0,0 0-1 0 0,-1 0 0 0 0,2 0 0 0 0,-1 1 0 0 0,0-1 1 0 0,1 0-1 0 0,0 0 0 0 0,-1 1 0 0 0,2-1 0 0 0,-1 0 1 0 0,0 0-1 0 0,1 1 0 0 0,0-1 0 0 0,0 0 0 0 0,0 0 1 0 0,1 0-1 0 0,-1 0 0 0 0,1 0 0 0 0,0 0 0 0 0,0-1 1 0 0,0 1-1 0 0,1 0 0 0 0,-1-1 0 0 0,1 0 0 0 0,0 0 1 0 0,2 2-9 0 0,224 145 720 0 0,-219-143-652 0 0,-1 0-1 0 0,0 1 1 0 0,-1 1 0 0 0,1 0 0 0 0,-2 0 0 0 0,1 0-1 0 0,-1 1 1 0 0,-1 0 0 0 0,0 0 0 0 0,0 1 0 0 0,-1-1 0 0 0,0 1-1 0 0,-1 1 1 0 0,0-1 0 0 0,-1 0 0 0 0,0 1 0 0 0,-1 0-1 0 0,-1 0 1 0 0,1 3-68 0 0,-1-6 81 0 0,-1 0 0 0 0,0 0-1 0 0,-1 1 1 0 0,0-1 0 0 0,0 0 0 0 0,-1 0-1 0 0,0 0 1 0 0,0 0 0 0 0,-1 0 0 0 0,0 0-1 0 0,-1-1 1 0 0,0 1 0 0 0,0-1-1 0 0,-1 0 1 0 0,0 0 0 0 0,0-1 0 0 0,-1 1-1 0 0,0-1 1 0 0,-1-1 0 0 0,1 1 0 0 0,-1-1-1 0 0,0 0 1 0 0,-1 0 0 0 0,-1 0-81 0 0,-9 5 30 0 0,-1 0 0 0 0,-1-1 0 0 0,0-1 0 0 0,0-1 0 0 0,-1-1 0 0 0,1-1 0 0 0,-2 0 0 0 0,1-2 0 0 0,0 0 1 0 0,-1-2-1 0 0,-19 1-30 0 0,40-3-71 0 0,0 1 0 0 0,0 0 0 0 0,-1-1 0 0 0,1 1 0 0 0,0-1 0 0 0,-1 1 0 0 0,1-1 1 0 0,-1 0-1 0 0,1 0 0 0 0,0 0 0 0 0,-1 0 0 0 0,1 0 0 0 0,-1 0 0 0 0,1 0 0 0 0,0 0 0 0 0,-1 0 1 0 0,1 0-1 0 0,0-1 0 0 0,-1 1 0 0 0,1-1 0 0 0,0 1 0 0 0,-1-1 0 0 0,1 0 0 0 0,0 1 0 0 0,0-1 1 0 0,-1 0-1 0 0,1 0 0 0 0,0 0 0 0 0,0 0 0 0 0,0 0 0 0 0,0 0 0 0 0,0 0 0 0 0,1 0 0 0 0,-1 0 1 0 0,0 0-1 0 0,0 0 0 0 0,1-1 0 0 0,-1 1 0 0 0,1 0 0 0 0,-1 0 0 0 0,1-1 0 0 0,-1 1 0 0 0,1-1 1 0 0,0 1-1 0 0,0 0 0 0 0,-1-1 0 0 0,1 1 0 0 0,0-1 0 0 0,0 1 0 0 0,1 0 0 0 0,-1-1 0 0 0,0 1 1 0 0,0 0-1 0 0,1-1 0 0 0,-1 1 0 0 0,1 0 0 0 0,-1-1 0 0 0,1 0 71 0 0,13-14-3407 0 0,-3 6-2373 0 0,1 2-6069 0 0</inkml:trace>
  <inkml:trace contextRef="#ctx0" brushRef="#br0" timeOffset="1416.795">8103 2889 0 0 0,'0'0'915'0'0,"0"0"721"0"0,0 0 219 0 0,0 0 58 0 0,0 0-5 0 0,0 0-58 0 0,0 0-163 0 0,0 0-227 0 0,0 0-244 0 0,0 0-199 0 0,0 0-129 0 0,-7 18-109 0 0,-20 59-97 0 0,10 40 971 0 0,-15 202 747 0 0,29-290-2209 0 0,3-24-128 0 0,0 0-1 0 0,0 0 1 0 0,0 1-1 0 0,-1-1 0 0 0,0 0 1 0 0,0 0-1 0 0,0 0 1 0 0,-1 0-1 0 0,1 0 1 0 0,-1 0-1 0 0,0-1 1 0 0,-1 1-1 0 0,1-1 0 0 0,-1 1 1 0 0,0-1-1 0 0,0 0 1 0 0,-1 0-1 0 0,0 1-62 0 0,3-4 40 0 0,0-1 1 0 0,1 0-1 0 0,-1 1 0 0 0,0-1 0 0 0,0 1 0 0 0,0-1 0 0 0,0 0 0 0 0,0 0 0 0 0,0 1 1 0 0,0-1-1 0 0,0 0 0 0 0,0 0 0 0 0,0 0 0 0 0,0 0 0 0 0,0 0 0 0 0,0 0 0 0 0,0 0 1 0 0,0-1-1 0 0,0 1 0 0 0,0 0 0 0 0,0 0 0 0 0,0-1 0 0 0,0 1 0 0 0,0-1 1 0 0,1 1-1 0 0,-1-1 0 0 0,0 1 0 0 0,0-1 0 0 0,0 0 0 0 0,1 1 0 0 0,-1-1 0 0 0,0 0 1 0 0,0 1-1 0 0,1-1 0 0 0,-1 0 0 0 0,1 0 0 0 0,-1 0 0 0 0,1 0 0 0 0,-1 1 0 0 0,1-1 1 0 0,0 0-1 0 0,-1 0 0 0 0,1 0 0 0 0,0 0 0 0 0,0 0 0 0 0,-1-1-40 0 0,-11-47 225 0 0,12 49-225 0 0,-1-36 33 0 0,2 0 0 0 0,1-1-1 0 0,1 1 1 0 0,3 1-1 0 0,1-1 1 0 0,1 1-1 0 0,2 0 1 0 0,1 1-1 0 0,2 0 1 0 0,2 1 0 0 0,0 0-1 0 0,13-16-32 0 0,-8 11 13 0 0,2 1 0 0 0,2 1 0 0 0,1 1-1 0 0,1 1 1 0 0,22-20-13 0 0,28-5-81 0 0,-74 60 64 0 0,0 1 0 0 0,0-1 0 0 0,0 1 0 0 0,-1-1 0 0 0,1 1 1 0 0,-1-1-1 0 0,1 1 0 0 0,-1 0 0 0 0,1 0 0 0 0,-1 0 0 0 0,0 0 0 0 0,0 0 0 0 0,0 0 1 0 0,0 0-1 0 0,0 0 0 0 0,0 0 0 0 0,-1 1 0 0 0,1-1 0 0 0,-1 0 0 0 0,1 0 0 0 0,-1 1 1 0 0,0-1-1 0 0,0 0 0 0 0,0 1 0 0 0,0-1 0 0 0,-1 2 17 0 0,2 2-49 0 0,19 90-1337 0 0,-9-65-1770 0 0,5-4-3841 0 0,-11-19-4002 0 0</inkml:trace>
  <inkml:trace contextRef="#ctx0" brushRef="#br0" timeOffset="2466.081">8696 3182 3633 0 0,'0'0'1890'0'0,"0"0"11"0"0,0 0 165 0 0,0 0 94 0 0,0 0-36 0 0,0 0-135 0 0,0 0-226 0 0,0 0-264 0 0,34-2-272 0 0,104-8-316 0 0,-135 11-872 0 0,0-1 0 0 0,-1 0-1 0 0,1 0 1 0 0,0 0 0 0 0,-1 0 0 0 0,1 0-1 0 0,0 0 1 0 0,0-1 0 0 0,-1 0 0 0 0,1 1-1 0 0,-1-1 1 0 0,1 0 0 0 0,0 0 0 0 0,-1 0-1 0 0,0 0 1 0 0,1-1 0 0 0,-1 1 0 0 0,0-1-1 0 0,0 0 1 0 0,1 1 0 0 0,-1-1 0 0 0,-1 0-1 0 0,1 0 1 0 0,0 0-39 0 0,4-6 162 0 0,-1 4-76 0 0,-1-1-1 0 0,1 0 0 0 0,-1 0 0 0 0,0 0 0 0 0,0 0 0 0 0,-1-1 0 0 0,0 1 0 0 0,0-1 0 0 0,0 0 0 0 0,0 0 1 0 0,-1 0-1 0 0,0 0 0 0 0,0 0 0 0 0,-1-1 0 0 0,0 1 0 0 0,0-1 0 0 0,0 1 0 0 0,-1 0 0 0 0,0-1 1 0 0,0 1-1 0 0,-1-1 0 0 0,0-1-85 0 0,-1 4-7 0 0,-1 0 0 0 0,0 0 1 0 0,0 0-1 0 0,0 1 0 0 0,-1-1 0 0 0,1 1 1 0 0,-1-1-1 0 0,0 1 0 0 0,0 0 0 0 0,0 1 1 0 0,0-1-1 0 0,0 1 0 0 0,0-1 0 0 0,-1 1 1 0 0,1 1-1 0 0,-1-1 0 0 0,0 1 1 0 0,1-1-1 0 0,-1 1 0 0 0,0 1 0 0 0,0-1 1 0 0,0 1-1 0 0,0-1 0 0 0,0 2 0 0 0,0-1 1 0 0,1 0-1 0 0,-1 1 0 0 0,0 0 0 0 0,0 0 1 0 0,0 0-1 0 0,1 1 0 0 0,-1 0 0 0 0,1 0 1 0 0,-1 0-1 0 0,1 0 0 0 0,0 1 1 0 0,0-1-1 0 0,-1 1 7 0 0,-3 3-15 0 0,0 1 1 0 0,0 0 0 0 0,1 0 0 0 0,-1 0-1 0 0,2 1 1 0 0,-1 0 0 0 0,1 0 0 0 0,0 1-1 0 0,1 0 1 0 0,0 0 0 0 0,0 0-1 0 0,1 0 1 0 0,0 1 0 0 0,1 0 0 0 0,0 0-1 0 0,0 0 1 0 0,1 0 0 0 0,0 0-1 0 0,1 0 1 0 0,1 0 0 0 0,-1 1 0 0 0,1-1-1 0 0,1 0 1 0 0,0 1 0 0 0,1-1-1 0 0,0 0 1 0 0,0 0 0 0 0,1 0 0 0 0,0 0-1 0 0,1-1 1 0 0,1 4 14 0 0,3-1 15 0 0,0 0 1 0 0,0-1-1 0 0,1 0 0 0 0,0 0 1 0 0,1-1-1 0 0,1 0 1 0 0,-1-1-1 0 0,1 0 0 0 0,1-1 1 0 0,0 0-1 0 0,0 0 0 0 0,0-2 1 0 0,1 1-1 0 0,0-2 1 0 0,0 0-1 0 0,1 0 0 0 0,-1-1 1 0 0,1-1-1 0 0,0 0 0 0 0,0-1 1 0 0,14 0-16 0 0,-8 0 71 0 0,-1-1 1 0 0,1 0 0 0 0,0-2 0 0 0,0-1-1 0 0,0 0 1 0 0,-1-1 0 0 0,1-1 0 0 0,-1-1-1 0 0,0-1 1 0 0,0 0 0 0 0,-1-2 0 0 0,0 0-1 0 0,0-1 1 0 0,-1-1 0 0 0,6-4-72 0 0,220-181 1063 0 0,94-101-400 0 0,-296 272-663 0 0,-39 56-43 0 0,-5 3 94 0 0,-1 1 0 0 0,-2-1 1 0 0,-1-1-1 0 0,-2 1 0 0 0,-10 25-51 0 0,-2 10 71 0 0,17-51-80 0 0,-1 0 1 0 0,-1-1-1 0 0,0 0 1 0 0,-1 0-1 0 0,-1 0 1 0 0,-1-1-1 0 0,0 0 1 0 0,-1-1-1 0 0,-1 0 1 0 0,-1-1-1 0 0,-4 4 9 0 0,13-14-31 0 0,-1 0-1 0 0,0-1 0 0 0,0 1 1 0 0,-1-1-1 0 0,1 0 0 0 0,-1 0 1 0 0,0-1-1 0 0,0 0 0 0 0,0 0 1 0 0,-1 0-1 0 0,1 0 0 0 0,-1-1 1 0 0,0 0-1 0 0,1 0 0 0 0,-1 0 1 0 0,0-1-1 0 0,0 0 1 0 0,0 0-1 0 0,0 0 0 0 0,0-1 1 0 0,0 0-1 0 0,0 0 0 0 0,-4-1 32 0 0,10 0-24 0 0,-1-1-1 0 0,1 1 0 0 0,-1 0 1 0 0,1 0-1 0 0,-1-1 1 0 0,1 1-1 0 0,0-1 1 0 0,-1 1-1 0 0,1 0 0 0 0,0-1 1 0 0,0 1-1 0 0,0-1 1 0 0,0 1-1 0 0,0 0 0 0 0,1-1 1 0 0,-1 1-1 0 0,0-1 1 0 0,1 1-1 0 0,-1 0 0 0 0,1-1 1 0 0,-1 1-1 0 0,1 0 1 0 0,-1 0-1 0 0,1-1 0 0 0,0 1 1 0 0,0 0-1 0 0,0 0 1 0 0,0 0-1 0 0,0 0 1 0 0,0 0-1 0 0,0 0 0 0 0,0 0 25 0 0,8-9-3 0 0,1 0-1 0 0,0 1 0 0 0,0 0 1 0 0,1 1-1 0 0,0 0 1 0 0,0 0-1 0 0,1 2 0 0 0,0-1 1 0 0,0 1-1 0 0,0 1 0 0 0,1 0 1 0 0,0 1-1 0 0,0 1 0 0 0,0 0 1 0 0,0 0-1 0 0,1 1 0 0 0,-1 1 1 0 0,1 0-1 0 0,-1 1 1 0 0,1 1-1 0 0,-1 0 0 0 0,1 0 1 0 0,-1 1-1 0 0,0 1 0 0 0,0 1 1 0 0,1 0 3 0 0,15 8 40 0 0,-18-7-13 0 0,0 0-1 0 0,0-1 1 0 0,0 0-1 0 0,1-1 1 0 0,-1 0-1 0 0,1-1 0 0 0,0 0 1 0 0,0-1-1 0 0,2 0-26 0 0,-1-1 40 0 0,-1-1-1 0 0,1-1 0 0 0,0 0 1 0 0,-1 0-1 0 0,0-1 0 0 0,1-1 1 0 0,-1 0-1 0 0,-1-1 1 0 0,1 0-1 0 0,-1-1 0 0 0,1 0 1 0 0,-2 0-1 0 0,1-2 0 0 0,0 1-39 0 0,22-16 64 0 0,-1 0 1 0 0,-1-2-1 0 0,-2-2 0 0 0,0 0 0 0 0,-2-2 1 0 0,0-1-1 0 0,-3-1 0 0 0,0-2 0 0 0,-2 0 1 0 0,-2-1-1 0 0,-1-1 0 0 0,-1-1-64 0 0,0-20-13 0 0,-2-1 1 0 0,-3 0-1 0 0,-3-1 0 0 0,-2-1 1 0 0,-2 1-1 0 0,-3-1 0 0 0,-3 0 1 0 0,-5-43 12 0 0,5 86 8 0 0,0 0 1 0 0,-1-1 0 0 0,-1 1 0 0 0,-1 0 0 0 0,0 0 0 0 0,-1 1-1 0 0,-1-1 1 0 0,0 1 0 0 0,-1 0 0 0 0,-5-9-9 0 0,11 23-2 0 0,-1 1 0 0 0,1-1 1 0 0,0 1-1 0 0,0-1 1 0 0,0 1-1 0 0,-1 0 0 0 0,1-1 1 0 0,0 1-1 0 0,-1 0 0 0 0,1-1 1 0 0,0 1-1 0 0,-1 0 1 0 0,1-1-1 0 0,-1 1 0 0 0,1 0 1 0 0,0-1-1 0 0,-1 1 0 0 0,1 0 1 0 0,-1 0-1 0 0,1 0 1 0 0,-1-1-1 0 0,1 1 0 0 0,-1 0 1 0 0,1 0-1 0 0,-1 0 0 0 0,1 0 1 0 0,-1 0-1 0 0,1 0 1 0 0,-1 0-1 0 0,1 0 0 0 0,-1 0 1 0 0,1 0-1 0 0,-1 0 0 0 0,1 0 1 0 0,-1 1-1 0 0,1-1 1 0 0,0 0-1 0 0,-1 0 0 0 0,1 0 1 0 0,-1 1-1 0 0,1-1 0 0 0,-1 0 1 0 0,1 1-1 0 0,0-1 0 0 0,-1 0 1 0 0,1 1-1 0 0,0-1 1 0 0,-1 0-1 0 0,1 1 0 0 0,0-1 1 0 0,-1 0-1 0 0,1 1 0 0 0,0-1 1 0 0,0 1-1 0 0,0-1 1 0 0,-1 1-1 0 0,1-1 0 0 0,0 1 1 0 0,0-1-1 0 0,0 1 0 0 0,0-1 2 0 0,-13 34-90 0 0,-14 113 478 0 0,6 1 0 0 0,6 1 0 0 0,7 0-1 0 0,8 85-387 0 0,1-179 57 0 0,1 0-1 0 0,4 0 0 0 0,1-1 0 0 0,3 0 1 0 0,2 0-1 0 0,10 23-56 0 0,13 3 34 0 0,-35-80-39 0 0,0-1 0 0 0,0 1-1 0 0,1 0 1 0 0,-1-1-1 0 0,0 1 1 0 0,0 0 0 0 0,1-1-1 0 0,-1 1 1 0 0,0 0-1 0 0,0 0 1 0 0,1-1 0 0 0,-1 1-1 0 0,0 0 1 0 0,1 0-1 0 0,-1 0 1 0 0,0-1 0 0 0,1 1-1 0 0,-1 0 1 0 0,0 0-1 0 0,1 0 1 0 0,-1 0 0 0 0,0 0-1 0 0,1 0 1 0 0,-1 0-1 0 0,1 0 1 0 0,-1 0 0 0 0,0 0-1 0 0,1 0 1 0 0,-1 0-1 0 0,1 0 1 0 0,-1 0 0 0 0,0 0-1 0 0,1 0 1 0 0,-1 0-1 0 0,0 0 1 0 0,1 1 0 0 0,-1-1-1 0 0,0 0 1 0 0,1 0-1 0 0,-1 0 1 0 0,0 1 0 0 0,1-1-1 0 0,-1 0 1 0 0,0 0-1 0 0,0 1 1 0 0,1-1 0 0 0,-1 0-1 0 0,0 0 1 0 0,0 1-1 0 0,0-1 1 0 0,1 0 0 0 0,-1 1-1 0 0,0-1 1 0 0,0 0 0 0 0,0 1 4 0 0,-1-41-686 0 0,1 34 471 0 0,-19-84-3971 0 0,6 54-2943 0 0,8 19-4463 0 0</inkml:trace>
  <inkml:trace contextRef="#ctx0" brushRef="#br0" timeOffset="2713.759">10105 2642 15147 0 0,'0'0'623'0'0,"0"0"-50"0"0,0 0 245 0 0,0 0 322 0 0,0 0 169 0 0,34-2 21 0 0,111-7-121 0 0,199-37 2682 0 0,-248 29-3586 0 0,0 4 1 0 0,1 4-1 0 0,2 5-305 0 0,-88 4-292 0 0,43 0-152 0 0,-20 0-4705 0 0,-21 0-6720 0 0</inkml:trace>
  <inkml:trace contextRef="#ctx0" brushRef="#br0" timeOffset="5670.37">11392 3575 0 0 0,'0'0'419'0'0,"0"0"1298"0"0,0 0 460 0 0,0 0-79 0 0,0 0-273 0 0,0 0-218 0 0,0 0-96 0 0,0 0-6 0 0,0-8 26 0 0,0-23-36 0 0,0 23-122 0 0,0 8-162 0 0,0 0-211 0 0,0 0-185 0 0,0 0-151 0 0,-8 9 670 0 0,-25 97 53 0 0,34-105-1375 0 0,-1-1-1 0 0,1 1 1 0 0,0-1-1 0 0,-1 0 1 0 0,1 0 0 0 0,0 1-1 0 0,-1-1 1 0 0,1 0-1 0 0,0 0 1 0 0,-1 0 0 0 0,1 0-1 0 0,0 1 1 0 0,-1-1-1 0 0,1 0 1 0 0,0 0 0 0 0,0-1-1 0 0,-1 1 1 0 0,1 0 0 0 0,0 0-1 0 0,-1 0 1 0 0,1 0-1 0 0,0-1 1 0 0,-1 1 0 0 0,1 0-1 0 0,0 0 1 0 0,-1-1-1 0 0,1 1 1 0 0,0-1 0 0 0,-1 1-1 0 0,1 0 1 0 0,-1-1-1 0 0,1 1 1 0 0,-1-1 0 0 0,1 0-1 0 0,-1 1 1 0 0,1-1-1 0 0,-1 1 1 0 0,0-1 0 0 0,1 0-1 0 0,-1 0-11 0 0,4-4 31 0 0,0-1-1 0 0,-1 0 1 0 0,0 1-1 0 0,0-1 1 0 0,-1-1-1 0 0,1 1 1 0 0,-1 0-1 0 0,-1-1 1 0 0,1 1-1 0 0,-1-1 1 0 0,0 1-1 0 0,-1-1 1 0 0,1 0-1 0 0,-1 1 1 0 0,-1-4-31 0 0,-19 2-2260 0 0,10 11-1558 0 0,4 1-3339 0 0,3 0-4039 0 0</inkml:trace>
  <inkml:trace contextRef="#ctx0" brushRef="#br0" timeOffset="-2999.837">16705 870 0 0 0,'0'0'926'0'0,"0"0"689"0"0,0 0 289 0 0,0 0 79 0 0,0 0 32 0 0,0 0-2 0 0,0 0-204 0 0,0 0-256 0 0,0 0-280 0 0,0 0-238 0 0,0 0-183 0 0,0 0-140 0 0,-24-9-77 0 0,-76-27-76 0 0,43 34 231 0 0,47 6-602 0 0,4-2-79 0 0,-10 2 162 0 0,1 0-1 0 0,-1 1 1 0 0,1 1-1 0 0,0 0 1 0 0,0 1-1 0 0,1 1 1 0 0,0 0 0 0 0,0 1-1 0 0,-5 6-270 0 0,18-14 6 0 0,1 0-1 0 0,-1 0 1 0 0,1 1 0 0 0,-1-1-1 0 0,1 0 1 0 0,0 0 0 0 0,0 1-1 0 0,-1-1 1 0 0,1 0-1 0 0,0 1 1 0 0,0-1 0 0 0,0 0-1 0 0,0 1 1 0 0,1-1 0 0 0,-1 0-1 0 0,0 1 1 0 0,1-1-1 0 0,-1 0 1 0 0,0 1 0 0 0,1-1-1 0 0,0 0 1 0 0,-1 0 0 0 0,1 0-1 0 0,0 1 1 0 0,-1-1 0 0 0,1 0-1 0 0,0 0 1 0 0,0 0-1 0 0,0 0 1 0 0,0-1 0 0 0,0 1-1 0 0,0 0 1 0 0,0 0 0 0 0,0 0-1 0 0,1-1 1 0 0,-1 1-6 0 0,106 44 614 0 0,-27-17-276 0 0,-72-24-308 0 0,-4-3 9 0 0,1 0-1 0 0,0 1 0 0 0,-1-1 0 0 0,1 1 0 0 0,-1 0 1 0 0,1 0-1 0 0,-1 1 0 0 0,0-1 0 0 0,0 1 0 0 0,0 0 1 0 0,0 0-1 0 0,-1 0 0 0 0,1 1 0 0 0,-1-1 1 0 0,0 1-1 0 0,0 0 0 0 0,0-1 0 0 0,0 2 0 0 0,-1-1 1 0 0,1 0-1 0 0,-1 0 0 0 0,0 1 0 0 0,-1-1 0 0 0,1 1 1 0 0,-1 0-1 0 0,0-1 0 0 0,0 1 0 0 0,0 0 1 0 0,-1 0-1 0 0,1 0 0 0 0,-1 0 0 0 0,0-1 0 0 0,-1 1 1 0 0,0 3-39 0 0,-6 4 74 0 0,0-1 1 0 0,-1 0-1 0 0,0 0 1 0 0,-1-1-1 0 0,0 0 1 0 0,0-1-1 0 0,-1 0 1 0 0,-1 0-1 0 0,1-1 1 0 0,-1 0-1 0 0,-1-1 1 0 0,1-1-1 0 0,-1 0 1 0 0,-1 0-1 0 0,1-1 1 0 0,-11 3-75 0 0,-6 3 26 0 0,-1-2-1 0 0,0 0 1 0 0,-1-2 0 0 0,0-2 0 0 0,0-1 0 0 0,-24 1-26 0 0,52-5-9 0 0,-4 1-29 0 0,1-1 0 0 0,-1 0 1 0 0,0 0-1 0 0,0 0 0 0 0,0-1 0 0 0,0 0 0 0 0,0 0 1 0 0,1-1-1 0 0,-1 1 0 0 0,0-2 0 0 0,1 1 1 0 0,0-1-1 0 0,-1 0 0 0 0,1 0 0 0 0,0 0 1 0 0,1-1-1 0 0,-3-2 38 0 0,7 5-150 0 0,0-1 1 0 0,0 1-1 0 0,1-1 1 0 0,-1 1-1 0 0,0-1 1 0 0,1 0-1 0 0,-1 1 1 0 0,1-1-1 0 0,0 0 1 0 0,-1 1-1 0 0,1-1 0 0 0,0 0 1 0 0,0 1-1 0 0,0-1 1 0 0,0 0-1 0 0,1 1 1 0 0,-1-1-1 0 0,0 0 1 0 0,1 1-1 0 0,-1-1 1 0 0,1 0-1 0 0,0 1 1 0 0,-1-1-1 0 0,1 1 1 0 0,0-1-1 0 0,0 1 1 0 0,0-1-1 0 0,0 1 1 0 0,0 0-1 0 0,0-1 0 0 0,0 1 1 0 0,1 0-1 0 0,0-1 150 0 0,27-24-10879 0 0,-15 17 1106 0 0</inkml:trace>
  <inkml:trace contextRef="#ctx0" brushRef="#br0" timeOffset="-2733.747">17185 450 12267 0 0,'0'0'1391'0'0,"0"0"-477"0"0,0 0-288 0 0,0 0 138 0 0,0 0 296 0 0,0 0 249 0 0,0 0 118 0 0,0 0-72 0 0,0 0-195 0 0,0 0-213 0 0,0 0-194 0 0,0 0-145 0 0,0 28-98 0 0,1 90-69 0 0,28 183 1251 0 0,27 18-1570 0 0,-57-318-383 0 0,1 0 1 0 0,-1 0-1 0 0,0 0 1 0 0,0 0 0 0 0,1 0-1 0 0,-1 0 1 0 0,0 0-1 0 0,0 0 1 0 0,0 0-1 0 0,0 0 1 0 0,0-1-1 0 0,0 1 1 0 0,-1 0 0 0 0,1-1-1 0 0,0 1 1 0 0,0-1-1 0 0,0 1 1 0 0,-1-1-1 0 0,1 1 1 0 0,0-1-1 0 0,0 0 1 0 0,-1 0 0 0 0,1 0-1 0 0,0 0 1 0 0,-1 0-1 0 0,1 0 1 0 0,0 0-1 0 0,0 0 1 0 0,-1 0-1 0 0,1-1 1 0 0,0 1-1 0 0,-1 0 1 0 0,1-1 0 0 0,0 1-1 0 0,-1-1 261 0 0,-7 0-5622 0 0,0 1-6194 0 0</inkml:trace>
  <inkml:trace contextRef="#ctx0" brushRef="#br0" timeOffset="-2485.269">16907 843 14491 0 0,'0'0'1186'0'0,"0"0"-483"0"0,0 0-242 0 0,0 0 108 0 0,0 0 165 0 0,0 0 75 0 0,0 0-16 0 0,34-14-97 0 0,109-44-108 0 0,-24 28 371 0 0,-87 27-810 0 0,147-6-211 0 0,-62 19-6917 0 0,-95-6-2037 0 0</inkml:trace>
  <inkml:trace contextRef="#ctx0" brushRef="#br0" timeOffset="-1588.034">18011 835 12595 0 0,'0'0'2117'0'0,"0"0"-534"0"0,0 0-289 0 0,0 0-24 0 0,-33 15-83 0 0,-109 48-136 0 0,-15 28 1225 0 0,65-22-1214 0 0,88-66-1044 0 0,0 1-1 0 0,1-1 1 0 0,-1 1-1 0 0,1 0 1 0 0,0 0-1 0 0,0 0 1 0 0,0 0 0 0 0,1 0-1 0 0,-1 1 1 0 0,1-1-1 0 0,0 1 1 0 0,1 0-1 0 0,-1 0 1 0 0,1-1 0 0 0,0 1-1 0 0,0 0 1 0 0,0 0-1 0 0,1 0 1 0 0,-1 0-1 0 0,1 0 1 0 0,1 0-18 0 0,0-2 1 0 0,1-1 1 0 0,0 0-1 0 0,0 0 0 0 0,0 0 0 0 0,0-1 1 0 0,0 1-1 0 0,0 0 0 0 0,0-1 1 0 0,1 1-1 0 0,-1-1 0 0 0,1 0 0 0 0,-1 0 1 0 0,1 0-1 0 0,-1 0 0 0 0,1 0 1 0 0,0 0-1 0 0,0-1 0 0 0,-1 1 0 0 0,1-1 1 0 0,0 0-1 0 0,0 0 0 0 0,-1 0 1 0 0,1 0-1 0 0,0 0 0 0 0,0-1 0 0 0,-1 1 1 0 0,1-1-1 0 0,1 0-1 0 0,9 0 35 0 0,-1 0-16 0 0,0-2 1 0 0,1 1-1 0 0,-1-2 0 0 0,-1 0 1 0 0,1 0-1 0 0,-1-1 1 0 0,1 0-1 0 0,-1-1 1 0 0,-1-1-1 0 0,1 1 0 0 0,1-3-19 0 0,22-12 8 0 0,213-144 3 0 0,-210 145-94 0 0,-37 40 7 0 0,-16 57 119 0 0,14-73-45 0 0,-1 1 1 0 0,1-1-1 0 0,0 1 1 0 0,0-1 0 0 0,0 1-1 0 0,1 0 1 0 0,0-1 0 0 0,0 1-1 0 0,0 0 1 0 0,0 0-1 0 0,1 0 1 0 0,0 0 0 0 0,0 0-1 0 0,0 0 1 0 0,0 0 0 0 0,1 0-1 0 0,0 0 1 0 0,0-1 0 0 0,0 1-1 0 0,1 0 1 0 0,0-1-1 0 0,0 1 1 0 0,0 0 0 0 0,0-1-1 0 0,0 0 1 0 0,1 0 0 0 0,0 0-1 0 0,0 0 1 0 0,0 0-1 0 0,1 0 1 0 0,-1-1 0 0 0,1 0-1 0 0,0 1 1 0 0,3 1 1 0 0,78 8 13 0 0,-67-14 2 0 0,-3-2-2 0 0,-1 0 0 0 0,1-1 1 0 0,-1-1-1 0 0,0 0 0 0 0,-1-1 0 0 0,1-1 1 0 0,-1 0-1 0 0,-1-1 0 0 0,1 0 0 0 0,-1-1 0 0 0,10-10-13 0 0,-5 8-7 0 0,0-1-1 0 0,-1-1 0 0 0,-1 0 1 0 0,0-1-1 0 0,-1-1 0 0 0,0 0 1 0 0,-1-1-1 0 0,-1 0 0 0 0,-1-1 1 0 0,0-1-1 0 0,-1 1 0 0 0,-1-2 0 0 0,-1 1 1 0 0,0-1-1 0 0,-2 0 0 0 0,0-1 1 0 0,-1 0-1 0 0,-1 0 0 0 0,-1 0 1 0 0,0 0-1 0 0,-2-5 8 0 0,-1 23-17 0 0,0 0 0 0 0,0 0 0 0 0,0 1 0 0 0,0-1 0 0 0,-1 0 0 0 0,1 0 0 0 0,-1 0 0 0 0,1 0 0 0 0,-1 0 0 0 0,0 1 0 0 0,1-1 0 0 0,-1 0 0 0 0,0 1 0 0 0,0-1 0 0 0,0 0 0 0 0,0 1 0 0 0,-1-1 0 0 0,1 1 0 0 0,0 0 0 0 0,-1-1 0 0 0,1 1 0 0 0,-1 0 0 0 0,1 0 0 0 0,-1 0 0 0 0,0 0 0 0 0,1 0 0 0 0,-1 0 0 0 0,0 0 0 0 0,0 1-1 0 0,1-1 1 0 0,-1 1 0 0 0,0-1 0 0 0,0 1 0 0 0,0 0 0 0 0,0 0 0 0 0,0-1 0 0 0,0 1 0 0 0,0 1 0 0 0,0-1 0 0 0,1 0 0 0 0,-1 0 0 0 0,-1 1 17 0 0,-74 32-575 0 0,72-30 565 0 0,0 1 0 0 0,0 0 0 0 0,0 0-1 0 0,0 0 1 0 0,0 1 0 0 0,1-1 0 0 0,0 1-1 0 0,0 0 1 0 0,0 0 0 0 0,1 1 0 0 0,0-1-1 0 0,0 1 1 0 0,0 0 0 0 0,0-1 0 0 0,1 1-1 0 0,0 0 1 0 0,0 1 0 0 0,1-1 0 0 0,-1 1 10 0 0,2-4 0 0 0,0-1 0 0 0,0 0 0 0 0,1 1 0 0 0,-1-1 0 0 0,0 1 0 0 0,1-1 0 0 0,-1 0 0 0 0,1 0 0 0 0,0 1 0 0 0,0-1 0 0 0,0 0 0 0 0,0 0 0 0 0,0 0 0 0 0,0 0 0 0 0,1 0 0 0 0,-1 0 0 0 0,1 0 0 0 0,-1-1 0 0 0,1 1 0 0 0,0 0 0 0 0,-1-1 0 0 0,1 1 0 0 0,0-1 0 0 0,0 0 0 0 0,0 1 0 0 0,0-1 0 0 0,0 0 0 0 0,1 0 0 0 0,-1-1 0 0 0,0 1 0 0 0,0 0 0 0 0,2 0 0 0 0,21 4 27 0 0,0 0 0 0 0,0-2 1 0 0,0 0-1 0 0,1-2 0 0 0,23-1-27 0 0,57 3-3 0 0,-103-3 4 0 0,1 0-1 0 0,-1 0 1 0 0,1 0 0 0 0,-1 0-1 0 0,1 1 1 0 0,-1-1 0 0 0,1 1-1 0 0,-1 0 1 0 0,0 0 0 0 0,1 0-1 0 0,-1 1 1 0 0,0-1-1 0 0,0 1 1 0 0,0-1 0 0 0,0 1-1 0 0,0 0 1 0 0,0 1 0 0 0,0-1-1 0 0,-1 0 1 0 0,1 1 0 0 0,-1-1-1 0 0,0 1 1 0 0,0 0 0 0 0,0 0-1 0 0,0 0 1 0 0,0 0 0 0 0,0 0-1 0 0,-1 0 1 0 0,0 0 0 0 0,1 1-1 0 0,-1-1 1 0 0,-1 0-1 0 0,1 1 1 0 0,0-1 0 0 0,-1 1-1 0 0,1-1 1 0 0,-1 3-1 0 0,-9 140-9 0 0,9-143 9 0 0,1-1 0 0 0,0 1 0 0 0,0 0 1 0 0,0-1-1 0 0,1 1 0 0 0,-1-1 0 0 0,1 1 1 0 0,-1-1-1 0 0,1 0 0 0 0,0 1 0 0 0,0-1 0 0 0,0 0 1 0 0,0 0-1 0 0,0 0 0 0 0,0-1 0 0 0,1 1 1 0 0,-1 0-1 0 0,0-1 0 0 0,1 0 0 0 0,-1 1 1 0 0,1-1-1 0 0,0 0 0 0 0,-1 0 0 0 0,1 0 0 0 0,0-1 1 0 0,0 1-1 0 0,0-1 0 0 0,1 1 0 0 0,83-3 80 0 0,-65-5 0 0 0,0-2 0 0 0,-1-1-1 0 0,-1 0 1 0 0,1-1 0 0 0,-2-2 0 0 0,1 0-1 0 0,-2-1 1 0 0,16-14-80 0 0,-4-3 128 0 0,-2 0 0 0 0,-1-2 0 0 0,-2-1 0 0 0,-1-1 1 0 0,-1-1-1 0 0,-3-1 0 0 0,0-1 0 0 0,-3 0 0 0 0,-1-2 0 0 0,-2 0 1 0 0,2-14-129 0 0,-1 4-6 0 0,-2 0 0 0 0,-2-1-1 0 0,-2 0 1 0 0,-3-1 0 0 0,-2 1 0 0 0,-2-40 6 0 0,-1 87-1 0 0,-1 0-1 0 0,1-1 0 0 0,-1 1 1 0 0,0-1-1 0 0,0 1 0 0 0,0 0 0 0 0,-1-1 1 0 0,0 1-1 0 0,0 0 0 0 0,0 0 1 0 0,0 0-1 0 0,0-1 0 0 0,-1 1 0 0 0,0 0 1 0 0,0 0-1 0 0,0 1 0 0 0,0-1 1 0 0,0 0-1 0 0,-1 1 0 0 0,0-1 0 0 0,0 1 1 0 0,0 0-1 0 0,0 0 0 0 0,0 0 1 0 0,-1 1-1 0 0,1-1 0 0 0,-1 1 0 0 0,0-1 2 0 0,-1 5-7 0 0,-1 1-1 0 0,1-1 0 0 0,0 1 1 0 0,0 0-1 0 0,0 0 0 0 0,0 0 0 0 0,0 1 1 0 0,1 0-1 0 0,-1 0 0 0 0,1 0 1 0 0,0 1-1 0 0,1-1 0 0 0,-1 1 0 0 0,1 0 1 0 0,0 0-1 0 0,0 0 0 0 0,0 0 1 0 0,0 0-1 0 0,-1 6 8 0 0,-7 16 73 0 0,1 1 1 0 0,1 0-1 0 0,1 0 0 0 0,2 1 1 0 0,1 0-1 0 0,-1 22-73 0 0,3-32 43 0 0,-3 31 23 0 0,2 1 1 0 0,3 0 0 0 0,1-1-1 0 0,3 1 1 0 0,2 0 0 0 0,2-1-1 0 0,2 0 1 0 0,3-1 0 0 0,4 9-67 0 0,-4-20 21 0 0,2-1 0 0 0,2-1 0 0 0,1 0 0 0 0,1-1 0 0 0,7 7-21 0 0,44 23-284 0 0,-68-66 209 0 0,1 1 1 0 0,-1-1-1 0 0,0 0 0 0 0,1 0 1 0 0,-1 0-1 0 0,0 0 0 0 0,0 0 1 0 0,1 0-1 0 0,-1 0 0 0 0,0 0 1 0 0,0-1-1 0 0,0 1 0 0 0,-1 0 1 0 0,1-1-1 0 0,0 1 0 0 0,0 0 1 0 0,-1-1-1 0 0,1 1 1 0 0,-1-1-1 0 0,1 1 0 0 0,-1-1 1 0 0,0 0-1 0 0,1 1 0 0 0,-1-1 1 0 0,0 1-1 0 0,0-1 0 0 0,0 0 1 0 0,0 1-1 0 0,0-1 0 0 0,-1 1 1 0 0,1-1-1 0 0,0 1 0 0 0,-1-1 1 0 0,1 1-1 0 0,-1-1 0 0 0,0 1 1 0 0,0-1 74 0 0,1-4-588 0 0,-6-31-3901 0 0,-3 15-2719 0 0,8 21 6358 0 0,-4-12-9680 0 0</inkml:trace>
  <inkml:trace contextRef="#ctx0" brushRef="#br0" timeOffset="-1338.851">18949 527 13483 0 0,'0'0'999'0'0,"0"0"-230"0"0,0 0-42 0 0,0 0 49 0 0,34-2-20 0 0,106-6 7 0 0,185 2 2203 0 0,-114 27-3818 0 0,-122-5-3052 0 0,-17-3-3864 0 0,-41-9-947 0 0</inkml:trace>
  <inkml:trace contextRef="#ctx0" brushRef="#br0" timeOffset="-1088.42">20234 631 12291 0 0,'0'0'2600'0'0,"0"0"-671"0"0,0 0-436 0 0,0 0-200 0 0,0 0-180 0 0,0 0-165 0 0,0 0-122 0 0,0 0-138 0 0,-32 11-133 0 0,-102 38-91 0 0,45-6 449 0 0,88-42-906 0 0,-1 0-1 0 0,0 0 0 0 0,1 1 0 0 0,-1-1 1 0 0,1 0-1 0 0,-1 1 0 0 0,1-1 0 0 0,0 1 1 0 0,0-1-1 0 0,-1 1 0 0 0,1-1 0 0 0,0 1 1 0 0,0 0-1 0 0,1 0 0 0 0,-1-1 0 0 0,0 1 1 0 0,1 0-1 0 0,-1 0 0 0 0,1 0 0 0 0,-1 0 1 0 0,1 0-1 0 0,0 0 0 0 0,0 0 0 0 0,0 0 1 0 0,0 0-1 0 0,0 0 0 0 0,0 0 0 0 0,1 0 1 0 0,-1 0-1 0 0,1 0 0 0 0,-1-1 0 0 0,1 1 1 0 0,0 0-1 0 0,-1 0 0 0 0,1 0 1 0 0,0-1-1 0 0,0 1 0 0 0,0 0 0 0 0,1-1 1 0 0,-1 1-1 0 0,0-1 0 0 0,1 1 0 0 0,-1-1 1 0 0,1 0-1 0 0,-1 0 0 0 0,1 0 0 0 0,-1 1 1 0 0,1-1-1 0 0,0-1 0 0 0,0 1 0 0 0,-1 0 1 0 0,1 0-1 0 0,0-1 0 0 0,0 1 0 0 0,0-1 1 0 0,0 1-1 0 0,0-1 0 0 0,0 0-6 0 0,23 7 67 0 0,78 32-68 0 0,-100-36 25 0 0,0-1 0 0 0,0 1 1 0 0,1 0-1 0 0,-1 0 0 0 0,-1 0 0 0 0,1 0 1 0 0,0 1-1 0 0,-1-1 0 0 0,0 1 1 0 0,0-1-1 0 0,0 1 0 0 0,0 0 1 0 0,0 0-1 0 0,-1 0 0 0 0,0 0 1 0 0,0 0-1 0 0,0 0 0 0 0,0 0 1 0 0,-1 0-1 0 0,1 0 0 0 0,-1 0 1 0 0,0 1-1 0 0,0-1 0 0 0,-1 0 1 0 0,0 3-25 0 0,-2 3 83 0 0,-1 0 0 0 0,-1 0 0 0 0,0-1 0 0 0,0 1 0 0 0,-1-1 1 0 0,0 0-1 0 0,0-1 0 0 0,-1 1 0 0 0,0-1 0 0 0,-1-1 0 0 0,0 1 1 0 0,0-1-1 0 0,0-1 0 0 0,-7 4-83 0 0,5-2-153 0 0,-96 55 657 0 0,27-58-5177 0 0,69-11-1567 0 0,3 2-5959 0 0</inkml:trace>
  <inkml:trace contextRef="#ctx0" brushRef="#br0" timeOffset="-6770.837">12179 789 1728 0 0,'0'0'2094'0'0,"0"0"-399"0"0,0 0-243 0 0,0 0-57 0 0,0 0 51 0 0,0 0 64 0 0,0 0-62 0 0,0 0-193 0 0,0 0-260 0 0,0 0-286 0 0,0 0-246 0 0,0-3-152 0 0,0 2-363 0 0,-3-10 510 0 0,6 16 738 0 0,3 102 1643 0 0,-18 139-1387 0 0,5-186-1332 0 0,2 1 0 0 0,3 0 0 0 0,3 0 0 0 0,3 15-120 0 0,-3-71 5 0 0,-1 0 0 0 0,1 0 0 0 0,0 0 0 0 0,1 0 0 0 0,-1 0 0 0 0,1 0 0 0 0,0 0 0 0 0,0-1-1 0 0,0 1 1 0 0,1-1 0 0 0,-1 0 0 0 0,1 1 0 0 0,0-1 0 0 0,1 0 0 0 0,-1-1 0 0 0,1 1 0 0 0,-1 0 0 0 0,1-1 0 0 0,2 2-5 0 0,-1-6 42 0 0,0 0 0 0 0,0 0 0 0 0,-1 0 0 0 0,1 0 1 0 0,-1-1-1 0 0,1 0 0 0 0,-1 1 0 0 0,1-2 0 0 0,-1 1 0 0 0,0 0 1 0 0,0-1-1 0 0,0 0 0 0 0,0 0 0 0 0,-1 0 0 0 0,1-1 1 0 0,-1 1-1 0 0,0-1 0 0 0,1 0 0 0 0,-2 1 0 0 0,1-2 0 0 0,0 1 1 0 0,-1 0-1 0 0,0 0 0 0 0,0-1 0 0 0,0 1 0 0 0,0-4-42 0 0,9-11 38 0 0,54-86 50 0 0,-4-4 0 0 0,-6-2 0 0 0,-4-2-1 0 0,5-30-87 0 0,19-30 144 0 0,-59 165-96 0 0,-11 37-19 0 0,-4-19 24 0 0,64 636 1187 0 0,-51-491-1123 0 0,-6 0-1 0 0,-8 32-116 0 0,-2-128 36 0 0,-4 1-1 0 0,-2-1 0 0 0,-2-1 1 0 0,-3 0-1 0 0,-2 0 1 0 0,-3-2-1 0 0,-3 0 0 0 0,-2-1 1 0 0,-2-1-1 0 0,-3-1 1 0 0,-2-2-1 0 0,-2-1 0 0 0,-6 5-35 0 0,27-40 30 0 0,0-1-1 0 0,-1 0 1 0 0,0 0-1 0 0,-1-1 1 0 0,0 0-1 0 0,-2-2 1 0 0,1 1-1 0 0,-1-2 1 0 0,-1 0-1 0 0,0-1 0 0 0,-3 1-29 0 0,18-9 9 0 0,0-1 0 0 0,-1 0-1 0 0,1 1 1 0 0,0-1-1 0 0,-1 0 1 0 0,1 0-1 0 0,-1 0 1 0 0,1 0 0 0 0,-1 0-1 0 0,1 0 1 0 0,0-1-1 0 0,-1 1 1 0 0,1 0 0 0 0,0-1-1 0 0,-1 1 1 0 0,1-1-1 0 0,0 1 1 0 0,-1-1-1 0 0,1 0 1 0 0,0 1 0 0 0,0-1-1 0 0,0 0 1 0 0,0 0-1 0 0,0 0 1 0 0,0 0-1 0 0,0 0 1 0 0,0 0 0 0 0,0 0-1 0 0,0 0 1 0 0,0-1-1 0 0,1 1 1 0 0,-1 0 0 0 0,1 0-1 0 0,-1-1 1 0 0,1 1-1 0 0,-1 0 1 0 0,1-1-1 0 0,-1 1 1 0 0,1 0 0 0 0,0-1-1 0 0,0 1 1 0 0,0-1-1 0 0,0 1-8 0 0,-5-72-46 0 0,5 62 56 0 0,5-44-55 0 0,2 0 0 0 0,3 1 0 0 0,2 0 0 0 0,2 1 0 0 0,3 1 0 0 0,1 0 1 0 0,8-9 44 0 0,25-79-636 0 0,-33 82-1698 0 0,-18 57 1449 0 0,0 1-356 0 0,-6-1-5432 0 0,0-2 4572 0 0,18-31-1486 0 0,-3 23-3729 0 0,-9 10 5086 0 0</inkml:trace>
  <inkml:trace contextRef="#ctx0" brushRef="#br0" timeOffset="-5066.962">13441 731 4281 0 0,'0'0'1551'0'0,"0"0"-375"0"0,0 0-1 0 0,0 0 203 0 0,0 0 198 0 0,0 0 44 0 0,0 0-121 0 0,0 0-229 0 0,0 0-224 0 0,0 0-184 0 0,0 0-117 0 0,0 0-108 0 0,0 0-105 0 0,-9-10-64 0 0,-33-28-64 0 0,40 36-357 0 0,-1 1 0 0 0,1-1 0 0 0,-1 1 0 0 0,0 0 0 0 0,1 0 0 0 0,-1 0-1 0 0,0 0 1 0 0,0 0 0 0 0,0 1 0 0 0,0-1 0 0 0,1 1 0 0 0,-1 0 0 0 0,0 0 0 0 0,0 0-1 0 0,0 0 1 0 0,0 0 0 0 0,0 0 0 0 0,0 1 0 0 0,0 0 0 0 0,0 0-47 0 0,-2 0 75 0 0,-15 4 157 0 0,-1 1 0 0 0,1 2 0 0 0,0 0 1 0 0,1 1-1 0 0,0 0 0 0 0,1 2 0 0 0,-1 1-232 0 0,-51 46 630 0 0,68-56-625 0 0,0 0 1 0 0,1 0-1 0 0,-1 0 1 0 0,1 1 0 0 0,-1-1-1 0 0,1 0 1 0 0,0 1 0 0 0,0-1-1 0 0,0 1 1 0 0,0-1-1 0 0,0 1 1 0 0,1-1 0 0 0,-1 1-1 0 0,1-1 1 0 0,0 1 0 0 0,0 0-1 0 0,0-1 1 0 0,0 1 0 0 0,0 0-1 0 0,0-1 1 0 0,1 1-1 0 0,-1-1 1 0 0,1 1 0 0 0,0-1-1 0 0,-1 1 1 0 0,1-1 0 0 0,0 1-1 0 0,1-1 1 0 0,-1 0-1 0 0,0 1 1 0 0,1-1 0 0 0,0 1-6 0 0,114 96 195 0 0,-22-25-117 0 0,-91-72-47 0 0,0 1 0 0 0,0 0-1 0 0,0 0 1 0 0,0 0 0 0 0,-1 0 0 0 0,1 1-1 0 0,-1-1 1 0 0,0 1 0 0 0,0 0 0 0 0,0-1-1 0 0,-1 1 1 0 0,1 0 0 0 0,-1 0 0 0 0,0 0-1 0 0,0 0 1 0 0,0 0 0 0 0,-1 0 0 0 0,1 0-1 0 0,-1 0 1 0 0,0 0 0 0 0,0 1 0 0 0,0-1-1 0 0,-1 0 1 0 0,0 0 0 0 0,0 0 0 0 0,0 0-1 0 0,0 0 1 0 0,0 0 0 0 0,-1 0 0 0 0,1-1-1 0 0,-1 1 1 0 0,0 0 0 0 0,-1-1 0 0 0,0 2-31 0 0,-13 11 125 0 0,-1-1 1 0 0,-1 0 0 0 0,0-2-1 0 0,0 0 1 0 0,-2-1 0 0 0,1-1 0 0 0,-6 2-126 0 0,11-6 27 0 0,-11 7-1 0 0,0-2 1 0 0,-2 0 0 0 0,1-2-1 0 0,-1-1 1 0 0,-1-1 0 0 0,-26 4-27 0 0,32-19-1300 0 0,46-17-1582 0 0,-10 12 1998 0 0,-5 3 19 0 0,20-19-5251 0 0,-13 16-4114 0 0</inkml:trace>
  <inkml:trace contextRef="#ctx0" brushRef="#br0" timeOffset="-4804.256">13834 396 14371 0 0,'0'0'1478'0'0,"0"0"-547"0"0,0 0-342 0 0,0 0-2 0 0,0 0 174 0 0,0 0 224 0 0,0 0 148 0 0,0 0 46 0 0,0 0-61 0 0,0 0-202 0 0,0 0-188 0 0,0 32-173 0 0,-3 105-144 0 0,-17-5 222 0 0,-58 306 354 0 0,23-180-1024 0 0,55-258-32 0 0,0 1 1 0 0,0-1 0 0 0,0 1 0 0 0,0-1 0 0 0,0 1 0 0 0,0 0 0 0 0,0-1 0 0 0,0 1 0 0 0,0-1 0 0 0,0 1 0 0 0,0 0 0 0 0,-1-1 0 0 0,1 1 0 0 0,0-1 0 0 0,0 1 0 0 0,-1-1 0 0 0,1 1 0 0 0,0-1 0 0 0,-1 1 0 0 0,1-1 0 0 0,-1 0 0 0 0,1 1 0 0 0,-1-1 0 0 0,1 1 0 0 0,-1-1 0 0 0,1 0 0 0 0,-1 1 0 0 0,1-1 0 0 0,-1 0 0 0 0,1 0-1 0 0,-1 1 1 0 0,1-1 0 0 0,-1 0 0 0 0,1 0 0 0 0,-1 0 0 0 0,0 0 0 0 0,1 0 0 0 0,-1 0 0 0 0,1 0 0 0 0,-1 0 0 0 0,0 0 0 0 0,1 0 0 0 0,-1 0 0 0 0,1 0 0 0 0,-1 0 0 0 0,0 0 0 0 0,1-1 0 0 0,-1 1 0 0 0,1 0 0 0 0,-1 0 0 0 0,1-1 0 0 0,-1 1 0 0 0,1 0 0 0 0,-1-1 0 0 0,1 1 0 0 0,-1 0 0 0 0,1-1 0 0 0,0 1 0 0 0,-1-1 0 0 0,1 1-1 0 0,-1-1 1 0 0,1 1 0 0 0,0-1 0 0 0,0 1 0 0 0,-1-1 0 0 0,1 1 0 0 0,0-1 0 0 0,0 1 0 0 0,0-1 0 0 0,-1 0 68 0 0,-19-20-7804 0 0,13 16-2345 0 0</inkml:trace>
  <inkml:trace contextRef="#ctx0" brushRef="#br0" timeOffset="-4266.939">13418 939 10642 0 0,'0'0'990'0'0,"0"0"-289"0"0,0 0-107 0 0,0 0 189 0 0,0 0 198 0 0,0 0 98 0 0,0 0-4 0 0,35-4-79 0 0,108-11-104 0 0,44 12 1560 0 0,-155 5-2469 0 0,-1 1 0 0 0,1 2 0 0 0,-1 1 0 0 0,0 2 0 0 0,-1 0 1 0 0,0 3-1 0 0,0 0 0 0 0,11 7 17 0 0,-1 13-1351 0 0,-38-28 672 0 0,0-1 0 0 0,0 1 0 0 0,0 0-1 0 0,0 1 1 0 0,-1-1 0 0 0,1 0-1 0 0,-1 0 1 0 0,0 1 0 0 0,0-1-1 0 0,0 1 1 0 0,0-1 0 0 0,-1 1 0 0 0,1-1-1 0 0,-1 1 1 0 0,0-1 0 0 0,0 1-1 0 0,0-1 1 0 0,-1 1 0 0 0,1-1 0 0 0,-1 1-1 0 0,0-1 1 0 0,0 1 0 0 0,0-1-1 0 0,0 0 1 0 0,-1 1 0 0 0,1-1 0 0 0,-1 0-1 0 0,0 0 1 0 0,-2 3 679 0 0,2 31 0 0 0,39-38 1172 0 0,48-17 8290 0 0,-55 6-6741 0 0,82-46 3027 0 0,-104 53-5528 0 0,0-1 1 0 0,0 1-1 0 0,-1-2 0 0 0,0 1 1 0 0,-1-1-1 0 0,1 0 0 0 0,-1 0 1 0 0,0-1-1 0 0,-1 0 1 0 0,0 0-1 0 0,0 0 0 0 0,-1 0 1 0 0,0-1-1 0 0,-1 0 0 0 0,1 0 1 0 0,-2 0-1 0 0,1 0 1 0 0,-1 0-1 0 0,-1-1 0 0 0,1-2-220 0 0,-2 9 29 0 0,-1 1 0 0 0,1-1 0 0 0,0 1 0 0 0,-1-1 0 0 0,0 1 0 0 0,0 0 0 0 0,1-1 0 0 0,-1 1 0 0 0,-1 0-1 0 0,1-1 1 0 0,0 1 0 0 0,0 0 0 0 0,-1 0 0 0 0,1 0 0 0 0,-1 0 0 0 0,0 0 0 0 0,0 1 0 0 0,0-1 0 0 0,0 0 0 0 0,0 1-1 0 0,0 0 1 0 0,0-1 0 0 0,0 1 0 0 0,0 0 0 0 0,-1 0 0 0 0,1 0 0 0 0,0 0 0 0 0,-1 0 0 0 0,1 1 0 0 0,-1-1-1 0 0,1 1 1 0 0,-1 0 0 0 0,1-1 0 0 0,-3 1-29 0 0,-87 15 140 0 0,75-5-147 0 0,1 1 0 0 0,1 0 0 0 0,-1 2 0 0 0,2 0 0 0 0,0 0 0 0 0,0 1 0 0 0,2 1 0 0 0,0 0 0 0 0,0 1 0 0 0,1 0 0 0 0,-5 13 7 0 0,11-22-8 0 0,1 0-1 0 0,1 0 1 0 0,-1 0-1 0 0,1 1 1 0 0,1-1 0 0 0,-1 1-1 0 0,1 0 1 0 0,1 0-1 0 0,-1-1 1 0 0,1 1 0 0 0,1 0-1 0 0,0 1 1 0 0,0-1-1 0 0,0 0 1 0 0,1 0 0 0 0,0 0-1 0 0,0 0 1 0 0,1-1-1 0 0,0 1 1 0 0,1 0 0 0 0,0-1-1 0 0,0 1 1 0 0,0-1 0 0 0,4 5 8 0 0,2-2-83 0 0,0-1 1 0 0,1 0-1 0 0,1 0 1 0 0,-1-1 0 0 0,2 0-1 0 0,-1-1 1 0 0,1 0 0 0 0,0-1-1 0 0,0 0 1 0 0,1-1 0 0 0,-1 0-1 0 0,1-1 1 0 0,0-1 0 0 0,1 0-1 0 0,-1-1 1 0 0,0 0-1 0 0,3-1 83 0 0,88-3-10418 0 0,-92 1-494 0 0</inkml:trace>
  <inkml:trace contextRef="#ctx0" brushRef="#br0" timeOffset="-3819.077">14647 1328 11026 0 0,'0'0'2424'0'0,"0"0"-771"0"0,0 0-246 0 0,0 0 164 0 0,0 0-20 0 0,0 0-163 0 0,0 0-247 0 0,0 0-325 0 0,0 0-244 0 0,0 0-83 0 0,0 0-43 0 0,0 0-54 0 0,0 0-63 0 0,11-22-82 0 0,36-73-63 0 0,23-18 122 0 0,10 28-336 0 0,-79 84 26 0 0,0 1 0 0 0,-1-1 0 0 0,1 1-1 0 0,-1-1 1 0 0,1 0 0 0 0,0 1 0 0 0,0 0-1 0 0,-1-1 1 0 0,1 1 0 0 0,0-1 0 0 0,0 1-1 0 0,-1 0 1 0 0,1 0 0 0 0,0-1 0 0 0,0 1 0 0 0,0 0-1 0 0,0 0 1 0 0,0 0 0 0 0,-1 0 0 0 0,1 0-1 0 0,0 0 1 0 0,0 0 0 0 0,0 0 0 0 0,0 0-1 0 0,-1 0 1 0 0,1 1 0 0 0,0-1 0 0 0,0 0 0 0 0,0 1-1 0 0,-1-1 1 0 0,1 0 0 0 0,0 1 0 0 0,0-1-1 0 0,-1 1 1 0 0,1-1 0 0 0,0 1 0 0 0,-1-1 0 0 0,1 1-1 0 0,0 0 1 0 0,-1-1 0 0 0,1 1 0 0 0,-1 0-1 0 0,1-1 1 0 0,-1 1 0 0 0,0 0 0 0 0,1 0-1 0 0,-1-1 1 0 0,0 1 0 0 0,1 0 0 0 0,-1 0 0 0 0,0 0-1 0 0,0 0 1 0 0,0-1 0 0 0,0 1 0 0 0,0 0-1 0 0,0 0 1 0 0,0 0 0 0 0,0 0 0 0 0,0 0 0 0 0,0-1-1 0 0,0 1 1 0 0,-1 0 4 0 0,-8 58 49 0 0,-4 13-20 0 0,15-71-21 0 0,-1 0-1 0 0,1 0 1 0 0,0 0-1 0 0,-1-1 0 0 0,1 1 1 0 0,0 0-1 0 0,0-1 1 0 0,0 1-1 0 0,0-1 1 0 0,-1 0-1 0 0,1 1 1 0 0,0-1-1 0 0,0 0 0 0 0,0 0 1 0 0,0-1-1 0 0,0 1 1 0 0,0 0-1 0 0,0 0 1 0 0,-1-1-1 0 0,1 0 1 0 0,0 1-1 0 0,0-1 1 0 0,0 0-1 0 0,-1 0 0 0 0,1 1 1 0 0,0-1-1 0 0,-1-1 1 0 0,1 1-1 0 0,0-1-7 0 0,77-52 124 0 0,-51 37-111 0 0,-21 11-15 0 0,0 1 1 0 0,1-1-1 0 0,0 1 0 0 0,1 1 0 0 0,-1 0 0 0 0,1 0 0 0 0,-1 0 0 0 0,1 1 0 0 0,0 1 0 0 0,1-1 0 0 0,-1 1 0 0 0,0 1 0 0 0,0 0 0 0 0,1 0 0 0 0,8 1 2 0 0,-15 2 14 0 0,0 1 0 0 0,-1 0 1 0 0,1-1-1 0 0,-1 1 0 0 0,1 0 0 0 0,-1 0 0 0 0,0 0 0 0 0,0 0 0 0 0,0 1 1 0 0,-1-1-1 0 0,1 0 0 0 0,-1 1 0 0 0,1 0 0 0 0,-1-1 0 0 0,-1 1 0 0 0,1-1 0 0 0,0 1 1 0 0,-1 0-1 0 0,0 0 0 0 0,0-1 0 0 0,0 1 0 0 0,0 0 0 0 0,-1 2-14 0 0,2 0 67 0 0,-1-5-62 0 0,-1 3-15 0 0,0 0 1 0 0,0-1-1 0 0,1 1 1 0 0,0 0-1 0 0,0 0 1 0 0,0 0-1 0 0,0 0 1 0 0,1 0-1 0 0,-1 0 1 0 0,1 0-1 0 0,0 0 1 0 0,0-1-1 0 0,0 1 1 0 0,1 0-1 0 0,-1-1 1 0 0,1 1-1 0 0,0-1 1 0 0,0 0-1 0 0,0 1 1 0 0,1-1-1 0 0,-1 0 1 0 0,1 0-1 0 0,0 0 1 0 0,-1-1-1 0 0,1 1 1 0 0,1-1-1 0 0,-1 1 1 0 0,0-1-1 0 0,0 0 1 0 0,1 0-1 0 0,-1-1 1 0 0,1 1-1 0 0,0-1 1 0 0,-1 1-1 0 0,1-1 1 0 0,1 0 9 0 0,15-1-2519 0 0,-8 0-4747 0 0,-7 0-5127 0 0</inkml:trace>
  <inkml:trace contextRef="#ctx0" brushRef="#br0" timeOffset="6348.11">12946 2650 1928 0 0,'0'0'2242'0'0,"0"0"-645"0"0,0 0-186 0 0,0 0 56 0 0,0 0 2 0 0,0 0-130 0 0,0 0-208 0 0,0 0-185 0 0,0 0-70 0 0,0 0 1 0 0,0 0-6 0 0,0 0-60 0 0,20-5-114 0 0,121-40 498 0 0,2-23 1025 0 0,-3-5 0 0 0,83-62-2220 0 0,-181 107 1218 0 0,-42 27-776 0 0,0 1-8 0 0,-18 9 311 0 0,-2 10-702 0 0,0 1-1 0 0,1 1 1 0 0,1 1-1 0 0,1 1 1 0 0,1 0-1 0 0,1 1 1 0 0,1 0-1 0 0,1 2 1 0 0,2-1-1 0 0,0 1 1 0 0,2 1-1 0 0,-3 12-42 0 0,-8 41 73 0 0,3 1 0 0 0,4 0-1 0 0,0 55-72 0 0,-3 114 111 0 0,13-134-90 0 0,-6 1 0 0 0,-5-1 0 0 0,-5-1 0 0 0,-7 9-21 0 0,23-111-8 0 0,-1 0-1 0 0,0 0 1 0 0,0-1-1 0 0,-2 0 0 0 0,1 0 1 0 0,-1 0-1 0 0,-1-1 1 0 0,0 1-1 0 0,-1-2 1 0 0,-8 10 8 0 0,-16-6-1116 0 0,12-40-4111 0 0,19 11 1300 0 0,0 4-2240 0 0,1 3-4370 0 0</inkml:trace>
  <inkml:trace contextRef="#ctx0" brushRef="#br0" timeOffset="6718.31">12937 3305 1800 0 0,'0'0'3032'0'0,"0"0"-1875"0"0,0 0-233 0 0,0 0 246 0 0,0 0 177 0 0,0 0 48 0 0,36-5-4 0 0,114-17-41 0 0,-93 13-112 0 0,-1-2 0 0 0,0-3 0 0 0,-1-2 0 0 0,18-10-1238 0 0,-37 13 282 0 0,200-79 944 0 0,-152 50-382 0 0,-111 65 2216 0 0,-13 66-2728 0 0,38-83-145 0 0,-3 16-114 0 0,0 0-1 0 0,2 0 1 0 0,1 1-1 0 0,0-1 1 0 0,2 0 0 0 0,0 1-1 0 0,2-1-72 0 0,-2-11 23 0 0,40 186 253 0 0,-37-155-1695 0 0,1-41-10194 0 0,-3 2-211 0 0</inkml:trace>
  <inkml:trace contextRef="#ctx0" brushRef="#br0" timeOffset="6951.902">14210 3571 16444 0 0,'0'0'2300'0'0,"0"0"-1516"0"0,0 0-480 0 0,0 0 8 0 0,0 0 102 0 0,0 0 74 0 0,0 0-57 0 0,0 0-106 0 0,0 0-145 0 0,0 0-132 0 0,0 0-93 0 0,4 29-83 0 0,12 86-124 0 0,-3-88-2700 0 0,-9-41-842 0 0,1 1-2290 0 0,-3 4-2691 0 0</inkml:trace>
  <inkml:trace contextRef="#ctx0" brushRef="#br0" timeOffset="7184.709">14225 2661 13555 0 0,'0'0'1608'0'0,"0"0"-480"0"0,0 0-495 0 0,0 0-401 0 0,0 0-272 0 0,0 0-160 0 0,0 0-104 0 0,0 0-185 0 0,0 0-311 0 0,0 0-1128 0 0,0 0-5266 0 0,0 0 993 0 0</inkml:trace>
  <inkml:trace contextRef="#ctx0" brushRef="#br0" timeOffset="7551.076">14480 3763 5577 0 0,'0'0'4845'0'0,"0"0"-3410"0"0,0 0-915 0 0,0 0 307 0 0,0 0 475 0 0,0 0 310 0 0,0 0-2 0 0,0 0-351 0 0,0 0-446 0 0,0 0-301 0 0,0 0-96 0 0,0 0 2 0 0,3-17-11 0 0,31-124 674 0 0,58-105 321 0 0,-88 235-1399 0 0,0-1-1 0 0,1 2 1 0 0,0-1 0 0 0,1 0 0 0 0,1 1-1 0 0,-1 0 1 0 0,2 1 0 0 0,-1 0 0 0 0,1 0-1 0 0,0 0 1 0 0,1 1 0 0 0,0 0 0 0 0,1 0-3 0 0,-9 8-7 0 0,0 0 1 0 0,0 0-1 0 0,0 0 0 0 0,0 0 1 0 0,0 1-1 0 0,0-1 0 0 0,0 0 1 0 0,0 1-1 0 0,0-1 0 0 0,0 0 1 0 0,0 1-1 0 0,0-1 1 0 0,0 1-1 0 0,-1 0 0 0 0,1-1 1 0 0,0 1-1 0 0,0-1 0 0 0,-1 1 1 0 0,1 0-1 0 0,0 0 0 0 0,-1-1 1 0 0,1 1-1 0 0,-1 0 0 0 0,1 0 1 0 0,-1 0-1 0 0,1 0 1 0 0,-1 0-1 0 0,0 0 0 0 0,1 0 1 0 0,-1 0-1 0 0,0 0 0 0 0,0 0 1 0 0,0-1-1 0 0,0 1 0 0 0,0 0 1 0 0,0 0-1 0 0,0 0 1 0 0,0 0-1 0 0,0 0 0 0 0,0 0 1 0 0,0 0-1 0 0,-1 0 0 0 0,1 1 7 0 0,3 51 47 0 0,-3-53-50 0 0,0 25 33 0 0,-2-10-4 0 0,1 0 0 0 0,0 0-1 0 0,1 0 1 0 0,1 0 0 0 0,0 0 0 0 0,1 0-1 0 0,1 0 1 0 0,0 0 0 0 0,1-1-1 0 0,0 1 1 0 0,1-1 0 0 0,1 0-1 0 0,0 0 1 0 0,1-1 0 0 0,1 0 0 0 0,0 0-1 0 0,3 3-25 0 0,-9-15 56 0 0,0 1 1 0 0,0-1-1 0 0,0 0 0 0 0,0 1 0 0 0,0-1 1 0 0,0 0-1 0 0,0-1 0 0 0,0 1 1 0 0,0 0-1 0 0,0 0 0 0 0,1-1 0 0 0,-1 1 1 0 0,0-1-1 0 0,0 0 0 0 0,1 0 0 0 0,-1 0 1 0 0,0 0-1 0 0,1 0 0 0 0,-1 0 0 0 0,0-1 1 0 0,0 1-1 0 0,0-1 0 0 0,1 1 0 0 0,-1-1 1 0 0,0 0-1 0 0,0 0 0 0 0,0 0 0 0 0,0 0 1 0 0,0 0-1 0 0,0-1 0 0 0,0 1 0 0 0,-1 0 1 0 0,1-1-1 0 0,0 0 0 0 0,-1 1 0 0 0,2-3-56 0 0,50-69 1033 0 0,5-86-595 0 0,-51 87-7413 0 0,-6 72-377 0 0,0 0-4810 0 0</inkml:trace>
  <inkml:trace contextRef="#ctx0" brushRef="#br0" timeOffset="8179.044">15636 3247 12963 0 0,'0'0'2850'0'0,"0"0"-495"0"0,0 0-365 0 0,0 0-298 0 0,0 0-322 0 0,0 0-275 0 0,0 0-297 0 0,0 0-284 0 0,0 0-174 0 0,0 0-97 0 0,0 0-73 0 0,0 0-50 0 0,0 0-18 0 0,-30 17-22 0 0,-93 55-15 0 0,50-8 34 0 0,60-47-89 0 0,3-6-17 0 0,1 0 0 0 0,0 0-1 0 0,1 2 1 0 0,0-1 0 0 0,1 1-1 0 0,0 0 1 0 0,1 0 0 0 0,0 1-1 0 0,1-1 1 0 0,1 1 0 0 0,0 1-1 0 0,1-1 1 0 0,1 0 0 0 0,0 1-1 0 0,0 0 1 0 0,2 12 7 0 0,0-22-3 0 0,1 0 0 0 0,0 1 0 0 0,0-1 1 0 0,1 0-1 0 0,0 0 0 0 0,-1 0 0 0 0,2 0 0 0 0,-1 0 0 0 0,0-1 0 0 0,1 1 1 0 0,0-1-1 0 0,0 1 0 0 0,1-1 0 0 0,-1 0 0 0 0,1 0 0 0 0,-1 0 0 0 0,1-1 1 0 0,1 0-1 0 0,-1 1 0 0 0,0-1 0 0 0,1-1 0 0 0,-1 1 0 0 0,1-1 0 0 0,0 1 1 0 0,0-2-1 0 0,0 1 0 0 0,0 0 0 0 0,1-1 3 0 0,4 2 19 0 0,1-1 0 0 0,-1 0 0 0 0,1 0 0 0 0,-1-1 0 0 0,1-1 0 0 0,0 0 1 0 0,-1 0-1 0 0,1-1 0 0 0,-1-1 0 0 0,1 1 0 0 0,-1-2 0 0 0,0 1 0 0 0,9-5-19 0 0,9-10 104 0 0,0-1 1 0 0,-1-2-1 0 0,-2 0 1 0 0,0-2-1 0 0,-1-1 0 0 0,-1-1 1 0 0,-1-1-1 0 0,-1 0 1 0 0,-2-2-1 0 0,0-1 0 0 0,8-19-104 0 0,-24 43 10 0 0,27-41-14 0 0,-1-1-1 0 0,-3-2 1 0 0,-2-1 0 0 0,-2-1 0 0 0,-2-1 0 0 0,-3 0 0 0 0,-1-2 0 0 0,-3 0 0 0 0,-3 0 0 0 0,-2-1 0 0 0,-2 0-1 0 0,-2-1 1 0 0,-3-24 4 0 0,-2 59-31 0 0,-1 0-1 0 0,0 0 1 0 0,-2 0 0 0 0,0 1-1 0 0,-1-1 1 0 0,-1 1-1 0 0,-1 0 1 0 0,-3-5 31 0 0,7 18-8 0 0,0 0-1 0 0,0 0 1 0 0,0 0 0 0 0,-1 1 0 0 0,1 0-1 0 0,-1 0 1 0 0,0 0 0 0 0,-1 0 0 0 0,1 1 0 0 0,-1-1-1 0 0,0 1 1 0 0,0 0 0 0 0,-1 1 0 0 0,1-1 0 0 0,-1 1-1 0 0,0 0 1 0 0,0 0 0 0 0,0 1 0 0 0,0 0-1 0 0,0 0 1 0 0,0 0 0 0 0,0 1 0 0 0,-1 0 0 0 0,1 0-1 0 0,-1 1 1 0 0,1-1 0 0 0,-3 1 8 0 0,1 1-5 0 0,1 0 0 0 0,-1 1 0 0 0,1 0 0 0 0,-1 0 0 0 0,1 0 0 0 0,0 1-1 0 0,0 0 1 0 0,0 0 0 0 0,0 1 0 0 0,1 0 0 0 0,0 0 0 0 0,-1 1 0 0 0,1-1 0 0 0,1 2 0 0 0,-1-1 0 0 0,1 0 0 0 0,0 1 0 0 0,0 0 0 0 0,0 0 0 0 0,1 0 0 0 0,0 1 0 0 0,0 0 0 0 0,-1 4 5 0 0,-4 8 8 0 0,1 0 0 0 0,1 1 0 0 0,1 0 0 0 0,1 1 0 0 0,0-1 0 0 0,2 1 0 0 0,0 0 0 0 0,1 2-8 0 0,0 37 120 0 0,3 1-1 0 0,3-1 1 0 0,2 0 0 0 0,3 0 0 0 0,2-1-1 0 0,3 0 1 0 0,3-1 0 0 0,2-1 0 0 0,2-1-1 0 0,14 24-119 0 0,-1-19 263 0 0,2-1 0 0 0,2-2 0 0 0,44 49-263 0 0,-34-43 61 0 0,21 21 38 0 0,-68-84-83 0 0,-1-1 9 0 0,0 0 12 0 0,0 0 2 0 0,0 0-4 0 0,0 0 1 0 0,0 0-7 0 0,-18-5-1235 0 0,18 1 344 0 0,1-7-2327 0 0,2 4-2874 0 0,-1 3-5577 0 0</inkml:trace>
  <inkml:trace contextRef="#ctx0" brushRef="#br0" timeOffset="11367.836">17134 3201 1352 0 0,'0'0'1411'0'0,"0"0"-264"0"0,0 0 11 0 0,0 0 134 0 0,0 0 94 0 0,0 0 22 0 0,0 0-118 0 0,0 0-161 0 0,0 0-97 0 0,0 0-67 0 0,0 0-28 0 0,5 1-45 0 0,3 1-576 0 0,0-1 0 0 0,0 1 0 0 0,0-2 0 0 0,0 1 0 0 0,0-1-1 0 0,0 0 1 0 0,0-1 0 0 0,0 0 0 0 0,0 0 0 0 0,0-1 0 0 0,-1 0-1 0 0,1-1 1 0 0,0 1 0 0 0,-1-1 0 0 0,0-1 0 0 0,1 1 0 0 0,-1-1 0 0 0,-1 0-1 0 0,1-1 1 0 0,-1 0 0 0 0,1 0 0 0 0,-1 0 0 0 0,-1-1 0 0 0,3-2-316 0 0,59-85 1112 0 0,-67 92-1096 0 0,0 0 1 0 0,0 0-1 0 0,0 0 1 0 0,0 0-1 0 0,0 1 1 0 0,0-1-1 0 0,0 0 1 0 0,0 0-1 0 0,1 0 1 0 0,-1 0-1 0 0,0 0 0 0 0,0 0 1 0 0,1 0-1 0 0,-1 0 1 0 0,1 0-1 0 0,-1 1 1 0 0,1-1-1 0 0,-1 0 1 0 0,1 0-1 0 0,-1 0 1 0 0,1 1-1 0 0,0-1 1 0 0,-1 0-1 0 0,1 1 1 0 0,0-1-1 0 0,0 1 1 0 0,-1-1-1 0 0,1 1 0 0 0,0-1 1 0 0,0 1-1 0 0,0-1 1 0 0,0 1-1 0 0,0 0 1 0 0,0 0-1 0 0,0-1 1 0 0,-1 1-1 0 0,1 0 1 0 0,0 0-1 0 0,0 0 1 0 0,1 0-17 0 0,73 553 1164 0 0,-36-337-1045 0 0,-21-135-78 0 0,-6-69 420 0 0,-12-12-338 0 0,0 0 21 0 0,5-17 363 0 0,124-302-334 0 0,63-176-187 0 0,-171 375-228 0 0,-21 119 53 0 0,-10 11-2045 0 0,-6 59-1576 0 0,13-23-6570 0 0,3-32-234 0 0</inkml:trace>
  <inkml:trace contextRef="#ctx0" brushRef="#br0" timeOffset="11800.229">17984 3586 10930 0 0,'0'0'1493'0'0,"0"0"-473"0"0,0 0-248 0 0,0 0 68 0 0,0 0 168 0 0,0 0 181 0 0,0 0 44 0 0,0 0-114 0 0,0 0-175 0 0,0 0-155 0 0,0 0-157 0 0,0 0-122 0 0,0 0-89 0 0,-2 25-81 0 0,-17 151 534 0 0,-6 4-237 0 0,8-95-580 0 0,-1-35-380 0 0,18-49 162 0 0,0-1-65 0 0,0 0-106 0 0,0 0-144 0 0,0 0-196 0 0,15-30-8193 0 0,-12 26 5209 0 0,2-1-6441 0 0</inkml:trace>
  <inkml:trace contextRef="#ctx0" brushRef="#br0" timeOffset="12064.926">17955 3559 4225 0 0,'0'0'1494'0'0,"0"0"-362"0"0,0 0 129 0 0,0 0 453 0 0,0 0 251 0 0,0 0-8 0 0,0 0-171 0 0,0 0-250 0 0,0 0-227 0 0,0 0-197 0 0,0 0-164 0 0,0 0-168 0 0,36-4-153 0 0,115-13-132 0 0,-54-7 185 0 0,38-11-288 0 0,-136 35-434 0 0,1 0-1 0 0,0 1 0 0 0,-1-1 1 0 0,1 0-1 0 0,0 0 1 0 0,-1 1-1 0 0,1-1 1 0 0,0 0-1 0 0,-1 1 1 0 0,1-1-1 0 0,0 0 1 0 0,-1 1-1 0 0,1-1 1 0 0,0 1-1 0 0,0-1 1 0 0,0 0-1 0 0,-1 1 1 0 0,1-1-1 0 0,0 1 1 0 0,0-1-1 0 0,0 1 1 0 0,0-1-1 0 0,0 1 1 0 0,0-1-1 0 0,0 1 1 0 0,0-1-1 0 0,0 0 1 0 0,0 1-1 0 0,0-1 1 0 0,0 1-1 0 0,0-1 1 0 0,0 1-1 0 0,0-1 1 0 0,1 1-1 0 0,-1-1 1 0 0,0 0-1 0 0,0 1 1 0 0,0-1-1 0 0,1 1 1 0 0,-1-1-1 0 0,0 0 1 0 0,0 1-1 0 0,1-1 1 0 0,-1 0-1 0 0,0 1 1 0 0,1-1-1 0 0,-1 0 1 0 0,1 0-1 0 0,-1 1 1 0 0,0-1-1 0 0,1 0 1 0 0,-1 0-1 0 0,1 1 1 0 0,-1-1-1 0 0,1 0 1 0 0,-1 0-1 0 0,0 0 1 0 0,1 0-1 0 0,-1 0 1 0 0,1 0-1 0 0,-1 0 1 0 0,1 0-1 0 0,-1 0 1 0 0,1 0-1 0 0,-1 0 1 0 0,1 0-1 0 0,-1 0 1 0 0,0 0-1 0 0,1 0 1 0 0,0-1 42 0 0,-15 20-7290 0 0,5-11-3594 0 0</inkml:trace>
  <inkml:trace contextRef="#ctx0" brushRef="#br0" timeOffset="12270.586">17955 3879 10266 0 0,'0'0'1160'0'0,"0"0"-319"0"0,0 0 183 0 0,0 0 128 0 0,0 0-48 0 0,0 0-151 0 0,0 0-161 0 0,0 0-216 0 0,0 0-208 0 0,0 0-184 0 0,199-23-112 0 0,-180 23-120 0 0,6-4-168 0 0,-4 0-232 0 0,-2 0-640 0 0,-3 4-3169 0 0,-9 0-7370 0 0</inkml:trace>
  <inkml:trace contextRef="#ctx0" brushRef="#br0" timeOffset="18486.843">19961 3343 5369 0 0,'0'0'1693'0'0,"0"0"-295"0"0,0 0 9 0 0,0 0 191 0 0,0 0 90 0 0,0 0-65 0 0,0 0-233 0 0,0 0-292 0 0,0 0-235 0 0,0 0-201 0 0,0 0-114 0 0,-31 1-94 0 0,-98 5-50 0 0,125-6-374 0 0,0 0 0 0 0,0 0 0 0 0,0 1 0 0 0,0-1 0 0 0,0 1 0 0 0,0 0 0 0 0,0 0 0 0 0,0 1 0 0 0,0-1 0 0 0,1 1 0 0 0,-1 0 0 0 0,0 0 0 0 0,1 0 0 0 0,0 0 0 0 0,-1 0 0 0 0,1 1 0 0 0,0 0 0 0 0,-2 2-30 0 0,-6 5 116 0 0,-22 17 33 0 0,1 1-1 0 0,1 1 1 0 0,2 1 0 0 0,1 2-1 0 0,2 1 1 0 0,1 1 0 0 0,1 1-1 0 0,2 1 1 0 0,-15 34-149 0 0,32-58-6 0 0,1-1 1 0 0,0 1-1 0 0,1 0 0 0 0,1 0 1 0 0,-1 0-1 0 0,2 0 1 0 0,0 1-1 0 0,0-1 1 0 0,1 0-1 0 0,1 1 0 0 0,0 1 6 0 0,0-11 24 0 0,1 1-1 0 0,0-1 1 0 0,1 1-1 0 0,-1-1 1 0 0,0 0-1 0 0,1 0 1 0 0,0 0-1 0 0,-1 0 0 0 0,1 0 1 0 0,1-1-1 0 0,-1 1 1 0 0,0-1-1 0 0,0 0 1 0 0,1 0-1 0 0,0 0 1 0 0,-1 0-1 0 0,1-1 0 0 0,0 0 1 0 0,0 1-1 0 0,-1-1 1 0 0,1-1-1 0 0,0 1 1 0 0,0 0-1 0 0,0-1 1 0 0,0 0-1 0 0,0 0 0 0 0,0 0 1 0 0,0-1-1 0 0,0 1 1 0 0,0-1-1 0 0,0 0 1 0 0,0 0-1 0 0,0 0 1 0 0,0 0-1 0 0,-1-1 0 0 0,1 0 1 0 0,0 1-1 0 0,0-2-23 0 0,28-15 191 0 0,-1-1-1 0 0,0-2 1 0 0,-2-1-1 0 0,0-2 1 0 0,-2 0 0 0 0,0-2-1 0 0,-2-1 1 0 0,15-21-191 0 0,-3 7 123 0 0,-3-1 1 0 0,-1-1-1 0 0,-3-2 1 0 0,-1-1-1 0 0,14-34-123 0 0,-28 35 219 0 0,-15 44-202 0 0,0 1-38 0 0,0 0-17 0 0,-8 27-340 0 0,-6 8 373 0 0,5-15 6 0 0,1 2-1 0 0,1-1 1 0 0,1 1-1 0 0,1 0 1 0 0,0 0-1 0 0,0 23 0 0 0,3-29 0 0 0,2 0 0 0 0,0-1-1 0 0,1 1 1 0 0,0 0 0 0 0,1-1 0 0 0,1 1-1 0 0,1-1 1 0 0,0 0 0 0 0,1 3 0 0 0,0-7-2 0 0,-4-5-1 0 0,0-1 0 0 0,1 1-1 0 0,-1 0 1 0 0,1-1 0 0 0,1 0 0 0 0,-1 1-1 0 0,1-1 1 0 0,0 0 0 0 0,0 0 0 0 0,0 0-1 0 0,1-1 1 0 0,-1 1 0 0 0,1-1 0 0 0,0 0-1 0 0,1 0 1 0 0,-1 0 0 0 0,1-1 0 0 0,-1 1-1 0 0,1-1 1 0 0,0 0 0 0 0,0-1 0 0 0,1 1-1 0 0,-1-1 1 0 0,0 0 0 0 0,1 0 0 0 0,0-1-1 0 0,2 1 4 0 0,5-4 15 0 0,-1-1 0 0 0,1-1 1 0 0,-1 0-1 0 0,0 0 0 0 0,0-1 0 0 0,0-1 0 0 0,-1 0 0 0 0,0 0 0 0 0,0-1 0 0 0,-1-1 0 0 0,1 0 0 0 0,-2 0 0 0 0,1-1 1 0 0,-1 0-1 0 0,-1-1 0 0 0,1 0 0 0 0,-2 0 0 0 0,1-2-15 0 0,21-19 36 0 0,32-42-16 0 0,-2-2-1 0 0,-4-2 0 0 0,-4-3 0 0 0,-2-2 0 0 0,-5-2 0 0 0,16-46-19 0 0,-42 91-8 0 0,-3 0 0 0 0,0-2 1 0 0,-3 1-1 0 0,-1-1 0 0 0,-3-1 0 0 0,-1 0 0 0 0,-2 0 0 0 0,-1 0 0 0 0,-3-4 8 0 0,0 41 0 0 0,-1 0 0 0 0,0 0 1 0 0,0 0-1 0 0,0 0 0 0 0,-1 0 0 0 0,0 0 0 0 0,0 1 0 0 0,0-1 0 0 0,0 0 0 0 0,-1 0 0 0 0,0 1 0 0 0,0-1 0 0 0,0 1 0 0 0,0-1 0 0 0,-1 1 0 0 0,1 0 0 0 0,-1 0 0 0 0,-1 0 0 0 0,1 0 0 0 0,0 1 0 0 0,-1-1 0 0 0,0 1 0 0 0,1 0 0 0 0,-1 0 0 0 0,-1 0 0 0 0,1 1 0 0 0,0-1 1 0 0,-1 1-1 0 0,1 0 0 0 0,-1 0 0 0 0,1 1 0 0 0,-4-1 0 0 0,4 2-5 0 0,-1 0 1 0 0,0 0-1 0 0,1 0 1 0 0,-1 1-1 0 0,1 0 1 0 0,-1 0-1 0 0,1 0 1 0 0,0 0 0 0 0,-1 1-1 0 0,1 0 1 0 0,0 0-1 0 0,0 0 1 0 0,0 0-1 0 0,0 0 1 0 0,0 1-1 0 0,1 0 1 0 0,-1 0-1 0 0,1 0 1 0 0,-1 0-1 0 0,1 1 1 0 0,0-1-1 0 0,1 1 1 0 0,-1 0 4 0 0,-10 18 7 0 0,2 0 0 0 0,0 1-1 0 0,2 0 1 0 0,0 1 0 0 0,2 0 0 0 0,0 0 0 0 0,2 1-1 0 0,1 0 1 0 0,0 0 0 0 0,2 15-7 0 0,-1 175 144 0 0,40 74 173 0 0,-27-152-200 0 0,-5 1 0 0 0,-8 49-117 0 0,-5-103 12 0 0,-4-1 1 0 0,-3 0-1 0 0,-5 6-12 0 0,2-29 24 0 0,-2-2-1 0 0,-3 0 1 0 0,-16 27-24 0 0,37-79 1 0 0,-44 69 11 0 0,40-70 301 0 0,5-18-219 0 0,6-20-105 0 0,30-74 17 0 0,4 1 0 0 0,5 2 1 0 0,5 2-1 0 0,4 2 0 0 0,56-78-6 0 0,55-104 19 0 0,-130 210-20 0 0,-2-2 1 0 0,-4-1 0 0 0,-3-1 0 0 0,-3-1 0 0 0,-4-1-1 0 0,5-55 1 0 0,-17-90 171 0 0,-23 169-122 0 0,17 54-49 0 0,-1 0-1 0 0,1-1 0 0 0,-1 1 0 0 0,1 0 0 0 0,-1 0 1 0 0,1-1-1 0 0,-1 1 0 0 0,1 0 0 0 0,-1 0 1 0 0,1 0-1 0 0,-1 0 0 0 0,1 0 0 0 0,-1 0 0 0 0,1 0 1 0 0,-1 0-1 0 0,1 0 0 0 0,-1 0 0 0 0,0 0 0 0 0,1 0 1 0 0,-1 0-1 0 0,1 0 0 0 0,-1 0 0 0 0,1 1 1 0 0,-1-1-1 0 0,1 0 0 0 0,0 0 0 0 0,-1 1 0 0 0,1-1 1 0 0,-1 0-1 0 0,1 0 0 0 0,-1 1 0 0 0,1-1 1 0 0,0 1-1 0 0,-1-1 0 0 0,1 0 0 0 0,0 1 0 0 0,-1-1 1 0 0,1 1-1 0 0,0-1 0 0 0,0 1 0 0 0,-1-1 0 0 0,1 1 1 0 0,0-1-1 0 0,0 1 0 0 0,0-1 0 0 0,0 1 1 0 0,0-1-1 0 0,0 1 0 0 0,0-1 0 0 0,0 1 0 0 0,0-1 1 0 0,0 1-1 0 0,0-1 0 0 0,0 1 0 0 0,0-1 1 0 0,0 1-1 0 0,0-1 0 0 0,0 1 0 0 0,0-1 0 0 0,1 1 1 0 0,-1-1-1 0 0,0 1 1 0 0,0-1 0 0 0,-19 103 200 0 0,4 0 0 0 0,5 1 0 0 0,3 82-200 0 0,5-124 71 0 0,-23 388 148 0 0,-4-146-239 0 0,29-303-15 0 0,0-1-7 0 0,0 0 7 0 0,0 0-1 0 0,0 0-15 0 0,0 0-2 0 0,0 0-21 0 0,9-27-626 0 0,20-71-2968 0 0,-24 65-423 0 0,-2-1-3668 0 0,-3 22-3183 0 0</inkml:trace>
  <inkml:trace contextRef="#ctx0" brushRef="#br0" timeOffset="18684.106">20675 3351 8402 0 0,'0'0'3170'0'0,"0"0"-1482"0"0,0 0-633 0 0,0 0 96 0 0,0 0 235 0 0,0 0 90 0 0,0 0-93 0 0,0 0-175 0 0,0 0-209 0 0,0 0-181 0 0,34-2-136 0 0,109-6-119 0 0,171-31 488 0 0,-223 30-2219 0 0,-34-1-4132 0 0,-43 9-1303 0 0,-6 1-4846 0 0</inkml:trace>
  <inkml:trace contextRef="#ctx0" brushRef="#br0" timeOffset="19449.945">21300 3582 928 0 0,'0'0'2677'0'0,"0"0"-387"0"0,0 0-171 0 0,0 0-47 0 0,0 0-73 0 0,0 0-125 0 0,0 0-175 0 0,0 0-240 0 0,0 0-256 0 0,0 0-195 0 0,0 0-193 0 0,0 0-142 0 0,33-9-116 0 0,105-30-91 0 0,-135 39-438 0 0,-1 0 0 0 0,1-1-1 0 0,0 1 1 0 0,0-1 0 0 0,-1 0-1 0 0,1 0 1 0 0,0 0 0 0 0,-1 0-1 0 0,1 0 1 0 0,-1-1 0 0 0,0 1-1 0 0,1-1 1 0 0,-1 0 0 0 0,0 1-1 0 0,0-1 1 0 0,0 0 0 0 0,0 0-1 0 0,0 0 1 0 0,0-1 0 0 0,-1 1-1 0 0,1 0 1 0 0,0-2-28 0 0,3-5 151 0 0,-1 1-69 0 0,0 1 0 0 0,0 0-1 0 0,0-1 1 0 0,-1 0 0 0 0,0 0-1 0 0,-1 0 1 0 0,0 0 0 0 0,0 0-1 0 0,-1 0 1 0 0,0 0-1 0 0,0-1 1 0 0,-1 1 0 0 0,0 0-1 0 0,-1-5-81 0 0,1 10-5 0 0,0 1 0 0 0,-1 0 0 0 0,1 0 0 0 0,-1 0 0 0 0,1 0 0 0 0,-1 0 0 0 0,0 0 0 0 0,0 0 0 0 0,0 1 0 0 0,0-1 0 0 0,0 0 1 0 0,0 0-1 0 0,-1 1 0 0 0,1-1 0 0 0,0 1 0 0 0,-1-1 0 0 0,1 1 0 0 0,-1-1 0 0 0,0 1 0 0 0,0 0 0 0 0,1 0 0 0 0,-1 0 0 0 0,0 0 0 0 0,0 0 0 0 0,0 0 0 0 0,0 1 0 0 0,0-1 0 0 0,0 1 0 0 0,0-1 0 0 0,0 1 0 0 0,0 0 0 0 0,0-1 0 0 0,0 1 0 0 0,0 0 0 0 0,-1 0 0 0 0,1 1 0 0 0,-1-1 5 0 0,-78 20-477 0 0,63-9 413 0 0,0 0 0 0 0,0 2 0 0 0,1-1 0 0 0,1 2-1 0 0,0 0 1 0 0,1 1 0 0 0,1 1 0 0 0,0 0 0 0 0,1 1 0 0 0,1 0 0 0 0,0 1 0 0 0,2 1 0 0 0,0-1 0 0 0,1 2 0 0 0,0-1 0 0 0,2 1-1 0 0,1 1 1 0 0,-4 15 64 0 0,9-30 6 0 0,0 0-1 0 0,1 0 1 0 0,-1-1-1 0 0,1 1 1 0 0,0 0-1 0 0,1 0 1 0 0,-1 0-1 0 0,1 0 0 0 0,1-1 1 0 0,-1 1-1 0 0,1 0 1 0 0,0-1-1 0 0,0 1 1 0 0,0-1-1 0 0,1 0 1 0 0,-1 0-1 0 0,2 0 1 0 0,-1 0-1 0 0,0 0 0 0 0,1-1 1 0 0,0 1-1 0 0,0-1 1 0 0,0 0-1 0 0,1 0 1 0 0,-1-1-1 0 0,1 1 1 0 0,0-1-1 0 0,0 0 1 0 0,0 0-1 0 0,0-1 0 0 0,0 1 1 0 0,1-1-1 0 0,3 1-5 0 0,15 3 177 0 0,0-2 0 0 0,0 0-1 0 0,1-1 1 0 0,0-2-1 0 0,0 0 1 0 0,-1-2 0 0 0,1 0-1 0 0,0-2 1 0 0,-1-1-1 0 0,0-1 1 0 0,0-1 0 0 0,0 0-1 0 0,0-2 1 0 0,-1-1-1 0 0,-1-1 1 0 0,0-1 0 0 0,0-1-1 0 0,-1-1 1 0 0,1-1-177 0 0,18-10 147 0 0,-1-2 0 0 0,-1-1 0 0 0,-2-2 1 0 0,0-2-1 0 0,-2-1 0 0 0,-2-1 0 0 0,-1-2 0 0 0,-1-1 0 0 0,-2-1 1 0 0,-2-2-1 0 0,3-9-147 0 0,-22 35 8 0 0,-1-1 0 0 0,0 1 1 0 0,-1-1-1 0 0,-1-1 0 0 0,0 1 0 0 0,-1-1 1 0 0,0 1-1 0 0,-1-1 0 0 0,-1 0 0 0 0,-1-15-8 0 0,0 28 0 0 0,0 0-1 0 0,0 0 0 0 0,-1-1 0 0 0,1 1 0 0 0,-1 0 0 0 0,0 0 0 0 0,1 0 0 0 0,-1 0 0 0 0,0 0 0 0 0,0 0 0 0 0,-1 0 0 0 0,1 0 1 0 0,0 1-1 0 0,-1-1 0 0 0,1 0 0 0 0,-1 1 0 0 0,1-1 0 0 0,-1 1 0 0 0,0-1 0 0 0,1 1 0 0 0,-1 0 0 0 0,0 0 0 0 0,0 0 0 0 0,0 0 1 0 0,0 0-1 0 0,0 0 0 0 0,0 0 0 0 0,0 1 0 0 0,-1-1 0 0 0,1 1 0 0 0,0 0 0 0 0,0-1 0 0 0,0 1 0 0 0,-2 0 1 0 0,-76 14-139 0 0,71-11 130 0 0,1 0 0 0 0,0 1 1 0 0,0 0-1 0 0,0 0 0 0 0,0 1 0 0 0,1 0 1 0 0,0 1-1 0 0,0 0 0 0 0,0 0 1 0 0,0 0-1 0 0,1 1 0 0 0,0 0 0 0 0,1 0 1 0 0,0 0-1 0 0,0 1 0 0 0,0 0 1 0 0,1 0-1 0 0,0 0 0 0 0,1 0 0 0 0,-1 1 1 0 0,2-1-1 0 0,-1 1 0 0 0,1 0 0 0 0,1 0 1 0 0,0 0-1 0 0,-1 8 9 0 0,4-12 1 0 0,0-1 0 0 0,1 1 0 0 0,-1-1 0 0 0,1 0 0 0 0,0 0 0 0 0,0 0 0 0 0,0 0 0 0 0,0 0 0 0 0,1-1 0 0 0,0 1 0 0 0,0-1 0 0 0,0 0 0 0 0,0 0 0 0 0,0-1 0 0 0,0 1-1 0 0,1-1 1 0 0,-1 0 0 0 0,1 0 0 0 0,0 0 0 0 0,-1-1 0 0 0,2 1-1 0 0,12 6 28 0 0,14 7 21 0 0,-23-13-17 0 0,0 1-1 0 0,0 0 1 0 0,0 0 0 0 0,0 1-1 0 0,-1 0 1 0 0,0 1 0 0 0,0-1-1 0 0,0 2 1 0 0,0-1 0 0 0,-1 1 0 0 0,0 0-1 0 0,0 1 1 0 0,-1 0 0 0 0,0 0-1 0 0,0 0 1 0 0,0 1 0 0 0,-1-1-1 0 0,0 1 1 0 0,-1 1 0 0 0,0-1-1 0 0,0 1 1 0 0,-1-1 0 0 0,0 1 0 0 0,1 6-32 0 0,-3 5 128 0 0,0-1 1 0 0,-2 0 0 0 0,-1 0 0 0 0,0 1 0 0 0,-1-1-1 0 0,-1-1 1 0 0,-5 15-129 0 0,-11 99 297 0 0,52-90-350 0 0,-32-42-16 0 0,2 0 7 0 0,-2 0-8434 0 0,0 0-3557 0 0</inkml:trace>
  <inkml:trace contextRef="#ctx0" brushRef="#br0" timeOffset="23246.607">7862 4584 0 0 0,'0'0'685'0'0,"0"0"988"0"0,0 0 403 0 0,0 0 91 0 0,0 0-65 0 0,0 0-129 0 0,0 0-209 0 0,0 0-206 0 0,0 0-182 0 0,0 0-170 0 0,-9 0-146 0 0,-38 0 693 0 0,51-20 1069 0 0,5 8-2744 0 0,0 0 0 0 0,1 1 0 0 0,0 0 0 0 0,0 0 0 0 0,1 1 0 0 0,1 0 0 0 0,0 1 0 0 0,0 0 0 0 0,0 1 0 0 0,1 1 0 0 0,1 0 0 0 0,-1 0 0 0 0,14-3-78 0 0,-20 7 25 0 0,1 0 0 0 0,0 1 0 0 0,-1-1-1 0 0,1 2 1 0 0,1-1 0 0 0,-1 1 0 0 0,0 0 0 0 0,0 1 0 0 0,0 0 0 0 0,0 0-1 0 0,5 1-24 0 0,-9 2 35 0 0,0 0 0 0 0,0 0 0 0 0,-1 0 0 0 0,1 1 0 0 0,-1-1 0 0 0,0 1 0 0 0,0 0 0 0 0,0 0 0 0 0,0 0 0 0 0,-1 0 0 0 0,1 0 0 0 0,-1 1 0 0 0,0-1 0 0 0,-1 1 0 0 0,1 0 0 0 0,-1-1 0 0 0,0 1-1 0 0,0 0 1 0 0,0 0 0 0 0,-1-1 0 0 0,1 1 0 0 0,-1 0 0 0 0,0 0 0 0 0,-1 1-35 0 0,6 52 214 0 0,-3 2 0 0 0,-3-1 0 0 0,-2 0 0 0 0,-9 46-214 0 0,4-53 62 0 0,3-9-15 0 0,-3-1 0 0 0,-1 0 1 0 0,-1 0-1 0 0,-3-1 0 0 0,-16 35-47 0 0,18-61 226 0 0,9-26 533 0 0,7-28-297 0 0,14-26-473 0 0,3 0 1 0 0,2 2 0 0 0,4 1 0 0 0,2 1-1 0 0,2 2 1 0 0,4 1 0 0 0,11-12 10 0 0,-29 41 1 0 0,1 1 0 0 0,1 1 1 0 0,1 0-1 0 0,1 2 0 0 0,1 1 1 0 0,14-11-2 0 0,-36 34-4 0 0,0-1-1 0 0,0 1 1 0 0,0 0 0 0 0,0-1 0 0 0,0 1 0 0 0,0 0 0 0 0,0 0 0 0 0,0 0-1 0 0,0 0 1 0 0,1 0 0 0 0,-1 0 0 0 0,0 0 0 0 0,1 0 0 0 0,-1 0 0 0 0,1 0-1 0 0,-1 1 1 0 0,1-1 0 0 0,-1 1 0 0 0,1-1 0 0 0,-1 1 0 0 0,1 0-1 0 0,-1-1 1 0 0,1 1 0 0 0,0 0 0 0 0,-1 0 0 0 0,1 0 0 0 0,0 0 0 0 0,-1 0-1 0 0,1 1 1 0 0,-1-1 0 0 0,1 0 0 0 0,-1 1 0 0 0,1-1 0 0 0,0 1 0 0 0,-1 0-1 0 0,0-1 1 0 0,1 1 0 0 0,-1 0 0 0 0,1 0 0 0 0,-1 0 0 0 0,0 0 0 0 0,0 0-1 0 0,1 0 1 0 0,-1 0 0 0 0,0 1 0 0 0,0-1 0 0 0,0 0 0 0 0,0 0-1 0 0,-1 1 1 0 0,1-1 0 0 0,0 1 0 0 0,0-1 0 0 0,-1 1 0 0 0,1 1 4 0 0,4 19 24 0 0,-2 0 1 0 0,0 0-1 0 0,-1 1 0 0 0,-1-1 1 0 0,-2 1-1 0 0,-1 10-24 0 0,1 7 27 0 0,-43 332 78 0 0,36-302-126 0 0,8-69-6 0 0,0-1-13 0 0,24-35-22 0 0,140-235 31 0 0,-162 266 32 0 0,41-70-5 0 0,4 1 0 0 0,2 2 0 0 0,59-63 4 0 0,-71 101-136 0 0,-35 58 86 0 0,-33 200 344 0 0,6-85-204 0 0,12 74 66 0 0,46-101-223 0 0,-21-111-2850 0 0,-6-8-4708 0 0,-3 2-3875 0 0</inkml:trace>
  <inkml:trace contextRef="#ctx0" brushRef="#br0" timeOffset="23673.066">9103 5000 11466 0 0,'0'0'1802'0'0,"0"0"-463"0"0,0 0-300 0 0,0 0-20 0 0,0 0-31 0 0,0 0-12 0 0,0 0-47 0 0,0 0-121 0 0,0 0-127 0 0,0 0-87 0 0,0 0-74 0 0,0 0-72 0 0,19-9-63 0 0,63-31-29 0 0,3 13 557 0 0,-80 25-869 0 0,0 0 0 0 0,0 0 0 0 0,0 1 0 0 0,0 0 0 0 0,0 0 0 0 0,0 0 1 0 0,0 1-1 0 0,0-1 0 0 0,0 1 0 0 0,0 1 0 0 0,1-1 0 0 0,-1 1 0 0 0,0 0 1 0 0,0 0-1 0 0,0 0 0 0 0,0 0 0 0 0,0 1 0 0 0,-1 0 0 0 0,5 2-44 0 0,-8 1 37 0 0,1 0 0 0 0,-1 0 0 0 0,0 1 0 0 0,0-1 0 0 0,-1 0 0 0 0,0 0 0 0 0,0 1 0 0 0,0-1 0 0 0,0 0 0 0 0,-1 0 0 0 0,0 1 0 0 0,0-1 0 0 0,0 0 0 0 0,-2 4-37 0 0,-12 22 77 0 0,-1 0 1 0 0,-1-2 0 0 0,-1 0-1 0 0,-2-1 1 0 0,-1-1 0 0 0,-12 12-78 0 0,8-9 65 0 0,4-4-7 0 0,11-16 3 0 0,1 0 0 0 0,1 1 0 0 0,0 0 0 0 0,0 0 0 0 0,1 1 0 0 0,1 0 0 0 0,0 0 1 0 0,1 0-1 0 0,-1 4-61 0 0,6-14 19 0 0,0 0 1 0 0,0 0-1 0 0,0 1 0 0 0,1-1 1 0 0,-1 0-1 0 0,1 0 1 0 0,-1 0-1 0 0,1 0 1 0 0,0 0-1 0 0,0 0 0 0 0,0 0 1 0 0,0 0-1 0 0,0 0 1 0 0,1 0-1 0 0,-1 0 0 0 0,0-1 1 0 0,1 1-1 0 0,0-1 1 0 0,-1 1-1 0 0,1-1 1 0 0,0 1-1 0 0,-1-1 0 0 0,1 0 1 0 0,0 0-1 0 0,0 0 1 0 0,0 0-1 0 0,0 0 1 0 0,0 0-1 0 0,1-1 0 0 0,-1 1 1 0 0,0-1-1 0 0,0 1 1 0 0,0-1-1 0 0,0 0 0 0 0,1 0 1 0 0,-1 0-1 0 0,0 0 1 0 0,0 0-1 0 0,0 0 1 0 0,1-1-1 0 0,-1 1 0 0 0,0-1 1 0 0,0 1-1 0 0,0-1 1 0 0,0 0-1 0 0,0 0 1 0 0,1-1-20 0 0,15 2 192 0 0,139-40 528 0 0,-104 33-1442 0 0,-39 5-130 0 0,-2 0-4707 0 0,-4 2-6489 0 0</inkml:trace>
  <inkml:trace contextRef="#ctx0" brushRef="#br0" timeOffset="27203.685">10313 4889 0 0 0,'0'0'459'0'0,"0"0"788"0"0,0 0 265 0 0,0 0 147 0 0,0 0 35 0 0,0 0-57 0 0,0 0-60 0 0,0 0-186 0 0,0 0-122 0 0,-7-3-52 0 0,-22-7-81 0 0,22 7-116 0 0,10-13 2574 0 0,62-41-2002 0 0,-52 45-1375 0 0,1 2 0 0 0,-1-1 0 0 0,2 2 0 0 0,0 0 0 0 0,0 0 0 0 0,0 1 0 0 0,1 1 0 0 0,0 1 0 0 0,6-1-217 0 0,-19 7 23 0 0,0 0 0 0 0,0 0 0 0 0,0 0-1 0 0,0 0 1 0 0,0 1 0 0 0,0 0 0 0 0,0-1 0 0 0,1 1 0 0 0,-2 0 0 0 0,1 0 0 0 0,0 1 0 0 0,0-1-1 0 0,0 1 1 0 0,0-1 0 0 0,-1 1 0 0 0,1 0 0 0 0,-1 0 0 0 0,0 0 0 0 0,1 0 0 0 0,-1 0 0 0 0,0 1-1 0 0,0-1 1 0 0,0 1 0 0 0,0-1 0 0 0,-1 1 0 0 0,1 0 0 0 0,-1 0 0 0 0,0 0 0 0 0,0 0 0 0 0,0 0-1 0 0,0 0 1 0 0,0 0 0 0 0,0 0 0 0 0,-1 0 0 0 0,0 0 0 0 0,1 0 0 0 0,-1 2-23 0 0,7 31 146 0 0,-1 0 1 0 0,-2 1-1 0 0,-1 0 1 0 0,-2-1-1 0 0,-2 1 1 0 0,-1 5-147 0 0,-3 11 71 0 0,-2 0 1 0 0,-3-1 0 0 0,-1 0 0 0 0,-3-1 0 0 0,-2 0 0 0 0,-3-2-1 0 0,-9 17-71 0 0,19-44 39 0 0,-2 1-1 0 0,0-2 1 0 0,-2 1-1 0 0,0-2 1 0 0,-1 0-1 0 0,-1 0 1 0 0,-4 2-39 0 0,19-68 855 0 0,11 6-850 0 0,2 2 0 0 0,1 0 0 0 0,2 0 1 0 0,2 2-1 0 0,1 0 0 0 0,22-30-5 0 0,-33 53 1 0 0,33-58-34 0 0,-14 21 26 0 0,3 0 0 0 0,1 3 0 0 0,3 0 1 0 0,1 2-1 0 0,2 2 0 0 0,16-12 7 0 0,-40 43-7 0 0,-9 8 2 0 0,0-1 1 0 0,1 1-1 0 0,-1-1 1 0 0,1 1-1 0 0,0 1 1 0 0,0-1-1 0 0,1 1 1 0 0,-1 0-1 0 0,1 0 1 0 0,0 0-1 0 0,-1 1 1 0 0,1 0 0 0 0,0 0-1 0 0,0 1 1 0 0,4-1 4 0 0,-9 3-1 0 0,1 1 1 0 0,-1-1 0 0 0,1 1 0 0 0,-1-1 0 0 0,1 1 0 0 0,-1-1-1 0 0,0 1 1 0 0,0 0 0 0 0,1 0 0 0 0,-1-1 0 0 0,-1 1 0 0 0,1 0-1 0 0,0 0 1 0 0,0 0 0 0 0,-1 0 0 0 0,1 0 0 0 0,-1 0 0 0 0,0 0-1 0 0,1 1 1 0 0,-1-1 0 0 0,0 0 0 0 0,0 0 0 0 0,0 0 0 0 0,-1 1 0 0 0,0 32 44 0 0,-1 1 0 0 0,-2-1 0 0 0,-1 0 0 0 0,-2 0 0 0 0,-10 29-44 0 0,-8 38 88 0 0,19 17-46 0 0,7-118-42 0 0,-1 0 0 0 0,1-1-1 0 0,0 1 1 0 0,-1 0 0 0 0,1-1 0 0 0,0 1-1 0 0,-1 0 1 0 0,1-1 0 0 0,0 1-1 0 0,0-1 1 0 0,0 0 0 0 0,0 1-1 0 0,0-1 1 0 0,-1 1 0 0 0,1-1 0 0 0,0 0-1 0 0,0 0 1 0 0,0 0 0 0 0,0 1-1 0 0,0-1 1 0 0,0 0 0 0 0,0 0-1 0 0,0 0 1 0 0,0 0 0 0 0,0-1 0 0 0,0 1-1 0 0,0 0 1 0 0,0 0 0 0 0,0-1-1 0 0,0 1 1 0 0,0 0 0 0 0,-1-1-1 0 0,1 1 1 0 0,0-1 0 0 0,0 1 0 0 0,0-1-1 0 0,0 1 1 0 0,-1-1 0 0 0,1 0-1 0 0,0 1 1 0 0,69-88 154 0 0,227-338-176 0 0,-190 311 42 0 0,-104 114-32 0 0,-4 26-46 0 0,-62 162 224 0 0,50-150-133 0 0,2 1-1 0 0,2 0 0 0 0,1 1 0 0 0,2 0 0 0 0,2 0 0 0 0,1 0 1 0 0,2 1-1 0 0,3 20-32 0 0,-2-57-16 0 0,0 0 1 0 0,0 0-1 0 0,0 0 1 0 0,0 0 0 0 0,1 0-1 0 0,-1 0 1 0 0,1 0-1 0 0,0 0 1 0 0,0-1-1 0 0,0 1 1 0 0,0 0 0 0 0,0-1-1 0 0,1 1 1 0 0,-1 0-1 0 0,1-1 1 0 0,-1 0-1 0 0,1 1 1 0 0,0-1-1 0 0,0 0 1 0 0,0 0 0 0 0,0 0-1 0 0,1 0 1 0 0,-1 0-1 0 0,0-1 1 0 0,1 1-1 0 0,-1-1 1 0 0,1 1 0 0 0,0-1-1 0 0,-1 0 1 0 0,1 0-1 0 0,0 0 1 0 0,0 0-1 0 0,2 0 16 0 0,1-3-372 0 0,-1 0-1 0 0,0 0 1 0 0,0 0-1 0 0,0 0 1 0 0,0-1-1 0 0,-1 0 1 0 0,1 0-1 0 0,-1 0 1 0 0,0-1-1 0 0,0 1 1 0 0,0-1-1 0 0,0 0 1 0 0,0 0-1 0 0,-1-1 373 0 0,9-7-2642 0 0,4-3-4217 0 0,-4 3-4717 0 0</inkml:trace>
  <inkml:trace contextRef="#ctx0" brushRef="#br0" timeOffset="27494.648">11690 4935 10482 0 0,'0'0'1242'0'0,"0"0"-330"0"0,0 0-96 0 0,0 0 191 0 0,0 0 219 0 0,0 0 102 0 0,0 0-45 0 0,-23 38-198 0 0,-72 119-259 0 0,66-76 50 0 0,28-68-666 0 0,1-8-145 0 0,0 0 0 0 0,0 0 0 0 0,0 0 0 0 0,1 1 0 0 0,-1-1 0 0 0,1 0 0 0 0,0 0 0 0 0,1 0 0 0 0,-1 0 0 0 0,1 0 0 0 0,0 0 0 0 0,0-1 1 0 0,1 1-1 0 0,-1-1 0 0 0,1 1 0 0 0,0-1 0 0 0,0 0 0 0 0,1 0 0 0 0,-1 0 0 0 0,1-1 0 0 0,0 1 0 0 0,0-1 0 0 0,0 0 0 0 0,0 0 0 0 0,0 0 0 0 0,1 0 1 0 0,-1-1-1 0 0,1 0 0 0 0,0 0 0 0 0,0 0 0 0 0,0 0 0 0 0,0-1 0 0 0,0 0 0 0 0,0 0 0 0 0,0 0 0 0 0,0-1 0 0 0,1 0 0 0 0,-1 0 0 0 0,2 0-65 0 0,3-1 88 0 0,0 0 0 0 0,0-1 0 0 0,0 0 0 0 0,0 0 0 0 0,0-1 0 0 0,0 0 0 0 0,-1-1 0 0 0,0 0 0 0 0,1-1 0 0 0,-1 1-1 0 0,-1-2 1 0 0,1 1 0 0 0,-1-1 0 0 0,0-1 0 0 0,0 0 0 0 0,-1 0 0 0 0,0 0 0 0 0,0-1 0 0 0,2-4-88 0 0,2-2 58 0 0,0-1 1 0 0,-2 0-1 0 0,1-1 1 0 0,-2 0-1 0 0,0-1 1 0 0,-1 0-1 0 0,-1 0 1 0 0,0-1-1 0 0,-1 1 1 0 0,0-10-59 0 0,-3 17-33 0 0,0 1 0 0 0,-1-1 0 0 0,0 0 0 0 0,-1 1 0 0 0,0-1 0 0 0,-1 0 0 0 0,0 1 1 0 0,0-1-1 0 0,-1 1 0 0 0,-1-1 0 0 0,1 1 0 0 0,-1 0 0 0 0,-1 0 0 0 0,0 0 0 0 0,0 0 0 0 0,0 1 1 0 0,-1-1-1 0 0,-1 1 0 0 0,0 1 0 0 0,0-1 0 0 0,0 1 0 0 0,-1 0 0 0 0,0 0 0 0 0,0 1 0 0 0,0 0 1 0 0,-1 0-1 0 0,0 0 0 0 0,0 1 0 0 0,-1 1 0 0 0,0-1 0 0 0,1 1 0 0 0,-1 1 0 0 0,0 0 1 0 0,-1 0-1 0 0,-1 0 33 0 0,-1 2-228 0 0,0-1 1 0 0,1 1-1 0 0,-1 1 1 0 0,0 0 0 0 0,0 1-1 0 0,0 0 1 0 0,0 1-1 0 0,0 0 1 0 0,0 1-1 0 0,-7 3 228 0 0,-22 14-3505 0 0,3 10-4040 0 0,25-18-3361 0 0</inkml:trace>
  <inkml:trace contextRef="#ctx0" brushRef="#br0" timeOffset="27874.518">12033 4835 15659 0 0,'0'0'1621'0'0,"0"0"-508"0"0,0 0-301 0 0,0 0-105 0 0,0 0-21 0 0,0 0 21 0 0,0 0-53 0 0,0 0-83 0 0,0 0-103 0 0,0 0-84 0 0,-6 35-56 0 0,-18 111-72 0 0,21-138-219 0 0,1 0 0 0 0,1 0-1 0 0,0 1 1 0 0,0-1 0 0 0,1 0-1 0 0,-1 0 1 0 0,2 1-1 0 0,-1-1 1 0 0,1 0 0 0 0,1 0-1 0 0,-1 0 1 0 0,2 2-37 0 0,2 8 69 0 0,-1-1-5 0 0,0-1 0 0 0,1 0 0 0 0,0 0 0 0 0,2 0 1 0 0,0-1-1 0 0,0 1 0 0 0,2-2 0 0 0,0 1 1 0 0,0-1-1 0 0,1-1 0 0 0,1 0 0 0 0,7 7-64 0 0,-16-17 33 0 0,1-1 0 0 0,-1 1 0 0 0,1-1 0 0 0,-1 1 0 0 0,1-1 0 0 0,0 0 0 0 0,0 0 0 0 0,0-1 0 0 0,0 1 0 0 0,0 0 0 0 0,1-1 0 0 0,-1 0 0 0 0,0 0 0 0 0,1 0 0 0 0,-1 0 0 0 0,0 0 0 0 0,1-1 0 0 0,-1 0 0 0 0,1 1 0 0 0,-1-1 0 0 0,1-1 0 0 0,-1 1 0 0 0,1 0 0 0 0,-1-1 0 0 0,1 0 0 0 0,-1 0 0 0 0,1 0 0 0 0,-1 0 0 0 0,0 0 0 0 0,0-1 0 0 0,3-1-33 0 0,5-9 116 0 0,0 0 0 0 0,-1-2 0 0 0,0 1 1 0 0,-1-1-1 0 0,-1-1 0 0 0,0 1 0 0 0,-1-1 0 0 0,0-1 0 0 0,-1 1 0 0 0,-1-1 0 0 0,3-15-116 0 0,-2 10 68 0 0,107-302 416 0 0,-89 258-522 0 0,-17 94-5283 0 0,-1-13-1375 0 0,-6-8-5049 0 0</inkml:trace>
  <inkml:trace contextRef="#ctx0" brushRef="#br0" timeOffset="28651.686">12669 5073 8418 0 0,'0'0'2290'0'0,"0"0"-337"0"0,0 0-154 0 0,0 0-2 0 0,0 0-95 0 0,0 0-168 0 0,0 0-196 0 0,0 0-256 0 0,0 0-249 0 0,0 0-170 0 0,32-11-126 0 0,101-39-110 0 0,-75 10 79 0 0,-53 30-400 0 0,1 2-40 0 0,-1 0 0 0 0,0-1 0 0 0,0 0 0 0 0,-1 0 0 0 0,0-1-1 0 0,-1 1 1 0 0,0-1 0 0 0,0 0 0 0 0,-1 1 0 0 0,-1-1 0 0 0,0 0 0 0 0,0 0 0 0 0,-1-7-66 0 0,1 15-3 0 0,-1 0 1 0 0,-1 0 0 0 0,1 0 0 0 0,0 0-1 0 0,0 0 1 0 0,-1 0 0 0 0,1 0 0 0 0,-1 0 0 0 0,1 0-1 0 0,-1 0 1 0 0,0 1 0 0 0,0-1 0 0 0,0 0-1 0 0,0 1 1 0 0,0-1 0 0 0,0 0 0 0 0,-1 1 0 0 0,1-1-1 0 0,0 1 1 0 0,-1 0 0 0 0,1-1 0 0 0,-1 1-1 0 0,1 0 1 0 0,-1 0 0 0 0,0 0 0 0 0,1 0 0 0 0,-1 0-1 0 0,0 0 1 0 0,0 1 0 0 0,0-1 0 0 0,0 1-1 0 0,0-1 1 0 0,0 1 0 0 0,0 0 0 0 0,0-1 0 0 0,0 1-1 0 0,1 0 1 0 0,-3 0 2 0 0,-75 22-712 0 0,64-10 631 0 0,0 1 0 0 0,1 0 0 0 0,0 0-1 0 0,1 1 1 0 0,0 1 0 0 0,2 1 0 0 0,-1-1 0 0 0,2 2-1 0 0,0 0 1 0 0,1 0 0 0 0,1 0 0 0 0,1 1-1 0 0,0 0 1 0 0,1 1 0 0 0,1-1 0 0 0,1 1 0 0 0,0 0-1 0 0,2 1 1 0 0,0-1 0 0 0,1 0 0 0 0,1 10 81 0 0,1-21 16 0 0,0 0 0 0 0,1 0 0 0 0,0 0 1 0 0,0 0-1 0 0,1 0 0 0 0,0 0 1 0 0,0-1-1 0 0,0 1 0 0 0,1-1 0 0 0,1 0 1 0 0,-1 0-1 0 0,1 0 0 0 0,0 0 0 0 0,1-1 1 0 0,-1 0-1 0 0,1 0 0 0 0,0-1 1 0 0,1 0-1 0 0,-1 0 0 0 0,1 0 0 0 0,0-1 1 0 0,1 0-1 0 0,-1 0 0 0 0,1-1 0 0 0,-1 0 1 0 0,1 0-1 0 0,0 0 0 0 0,0-1 1 0 0,0-1-1 0 0,0 1 0 0 0,1-1 0 0 0,-1-1 1 0 0,0 0-1 0 0,0 0 0 0 0,9-1-16 0 0,-4 1 59 0 0,5 1 62 0 0,0-1 0 0 0,-1 0 0 0 0,1-2-1 0 0,-1 0 1 0 0,1-1 0 0 0,-1 0 0 0 0,0-2 0 0 0,0 0 0 0 0,7-4-121 0 0,7-6 124 0 0,-2-1 0 0 0,0-2-1 0 0,-1-1 1 0 0,-1-1 0 0 0,-1-1 0 0 0,0-2 0 0 0,-2 0-1 0 0,-1-2 1 0 0,8-11-124 0 0,28-41 483 0 0,-3-3 0 0 0,27-54-483 0 0,-32 65-16 0 0,-50 69 13 0 0,-1 0-1 0 0,1-1 1 0 0,-1 1-1 0 0,0 0 1 0 0,1 0-1 0 0,-1-1 1 0 0,1 1-1 0 0,-1 0 1 0 0,1 0-1 0 0,-1 0 1 0 0,0 0-1 0 0,1-1 0 0 0,-1 1 1 0 0,1 0-1 0 0,-1 0 1 0 0,1 0-1 0 0,-1 0 1 0 0,1 0-1 0 0,-1 0 1 0 0,1 0-1 0 0,-1 0 1 0 0,1 0-1 0 0,-1 1 1 0 0,1-1-1 0 0,-1 0 1 0 0,1 0-1 0 0,-1 0 0 0 0,0 0 1 0 0,1 1-1 0 0,-1-1 1 0 0,1 0-1 0 0,-1 0 1 0 0,0 1-1 0 0,1-1 1 0 0,-1 0-1 0 0,0 1 1 0 0,1-1-1 0 0,-1 1 1 0 0,0-1-1 0 0,1 0 0 0 0,-1 1 1 0 0,0-1-1 0 0,0 1 1 0 0,1-1-1 0 0,-1 1 1 0 0,0-1-1 0 0,0 0 1 0 0,0 1-1 0 0,0-1 1 0 0,0 1-1 0 0,0-1 1 0 0,0 1-1 0 0,0-1 0 0 0,0 1 1 0 0,0-1-1 0 0,0 1 1 0 0,0-1-1 0 0,0 1 1 0 0,0-1-1 0 0,0 1 1 0 0,0-1-1 0 0,0 1 1 0 0,-1-1 3 0 0,7 50 24 0 0,-4-37-27 0 0,18 164-8 0 0,-4 35 109 0 0,-16-205-113 0 0,0 0 0 0 0,-1 0 0 0 0,-1 1 0 0 0,1-1 0 0 0,-1 0 0 0 0,0 0 0 0 0,-1 0 0 0 0,1-1 0 0 0,-1 1 0 0 0,-1-1 1 0 0,1 1-1 0 0,-1-1 0 0 0,0 0 0 0 0,-1 0 0 0 0,1-1 0 0 0,-1 1 0 0 0,0-1 0 0 0,-1 0 0 0 0,1 0 0 0 0,-1-1 0 0 0,0 0 0 0 0,0 0 0 0 0,0 0 1 0 0,-1-1-1 0 0,0 0 0 0 0,1 0 0 0 0,-1 0 0 0 0,0-1 0 0 0,0 0 0 0 0,0-1 0 0 0,-3 1 15 0 0,-22 2-131 0 0,61 8 67 0 0,14-5 378 0 0,0-1-1 0 0,1-2 1 0 0,-1-2 0 0 0,27-2-314 0 0,-52 0 150 0 0,-2 1-79 0 0,1-1 1 0 0,-1 0 0 0 0,1-1 0 0 0,-1-1 0 0 0,0 0 0 0 0,0-1-1 0 0,0-1 1 0 0,0 0 0 0 0,-1-2 0 0 0,1 1 0 0 0,-1-2-1 0 0,0 0 1 0 0,-1-1 0 0 0,0 0 0 0 0,0-1 0 0 0,-1-1 0 0 0,0 0-1 0 0,-1-1 1 0 0,0 0 0 0 0,-1-1 0 0 0,7-8-72 0 0,-3-28-2325 0 0,-14 37-1705 0 0,-1 1-3370 0 0,0 2-5529 0 0</inkml:trace>
  <inkml:trace contextRef="#ctx0" brushRef="#br0" timeOffset="31489.905">15220 5035 200 0 0,'0'0'1994'0'0,"0"0"-626"0"0,0 0-341 0 0,0 0 39 0 0,0 0 112 0 0,0 0 200 0 0,0 0 120 0 0,0 0-83 0 0,0 0-151 0 0,0 0-213 0 0,0 0-207 0 0,0 0-150 0 0,-36 1-105 0 0,-109 3-36 0 0,81 11 323 0 0,54-7-605 0 0,-2-2-93 0 0,1 1 0 0 0,1 1-1 0 0,-1 0 1 0 0,1 0 0 0 0,1 1-1 0 0,-1 0 1 0 0,2 1-1 0 0,-1 0 1 0 0,1 1 0 0 0,1-1-1 0 0,0 2 1 0 0,0-1 0 0 0,1 1-1 0 0,1-1 1 0 0,0 2 0 0 0,1-1-1 0 0,0 0 1 0 0,0 1-1 0 0,2 0 1 0 0,-1 0 0 0 0,2 0-1 0 0,0 0 1 0 0,0 0 0 0 0,1 0-1 0 0,2 13-177 0 0,0-22 46 0 0,-1 0 0 0 0,1 1-1 0 0,0-1 1 0 0,1 0 0 0 0,-1 0 0 0 0,1 0-1 0 0,-1-1 1 0 0,1 1 0 0 0,0 0-1 0 0,1-1 1 0 0,-1 0 0 0 0,1 0 0 0 0,-1 0-1 0 0,1 0 1 0 0,0-1 0 0 0,0 1-1 0 0,0-1 1 0 0,0 0 0 0 0,1 0 0 0 0,-1-1-1 0 0,0 1 1 0 0,1-1 0 0 0,-1 0-1 0 0,1 0 1 0 0,0 0 0 0 0,-1-1 0 0 0,1 1-1 0 0,0-1 1 0 0,-1 0 0 0 0,1-1-1 0 0,0 1 1 0 0,-1-1 0 0 0,1 0 0 0 0,-1 0-1 0 0,1 0 1 0 0,-1-1 0 0 0,0 0-1 0 0,1 0 1 0 0,-1 0 0 0 0,0 0 0 0 0,0 0-1 0 0,0-1 1 0 0,3-3-46 0 0,34-22 282 0 0,-2-2-1 0 0,0-2 1 0 0,-2-2-1 0 0,25-29-281 0 0,66-60 316 0 0,-80 96-210 0 0,-31 71 170 0 0,-7 31 21 0 0,-11-68-310 0 0,1 1-1 0 0,0-1 0 0 0,0 0 0 0 0,0 1 1 0 0,1-1-1 0 0,0 0 0 0 0,1 1 1 0 0,0-1-1 0 0,0 0 0 0 0,0 0 0 0 0,1 0 1 0 0,0-1-1 0 0,0 1 0 0 0,1-1 1 0 0,0 1-1 0 0,0-1 0 0 0,0 0 0 0 0,1-1 1 0 0,0 1-1 0 0,0-1 0 0 0,1 0 1 0 0,-1 0-1 0 0,3 1 14 0 0,44 1-1525 0 0,-19-13-5755 0 0,-22 2-3121 0 0</inkml:trace>
  <inkml:trace contextRef="#ctx0" brushRef="#br0" timeOffset="32426.673">16564 5139 5609 0 0,'0'0'1806'0'0,"0"0"-287"0"0,0 0-124 0 0,0 0 75 0 0,0 0 35 0 0,0 0-30 0 0,0 0-129 0 0,0 0-177 0 0,0 0-168 0 0,0 0-140 0 0,0 0-143 0 0,0 0-146 0 0,0 0-102 0 0,-27-5-89 0 0,-84-9-71 0 0,108 13-292 0 0,1 1 0 0 0,-1 0 0 0 0,0 0 0 0 0,1 0 0 0 0,-1 0-1 0 0,0 0 1 0 0,1 0 0 0 0,-1 1 0 0 0,1-1 0 0 0,-1 1 0 0 0,1 0 0 0 0,-1 0-1 0 0,1 0 1 0 0,-1 0 0 0 0,1 0 0 0 0,0 0 0 0 0,-1 1 0 0 0,1-1 0 0 0,0 1-1 0 0,0-1 1 0 0,0 1 0 0 0,0 0 0 0 0,1 0-18 0 0,-8 6 113 0 0,-3 1-58 0 0,1 1 0 0 0,1 0 0 0 0,0 0-1 0 0,0 1 1 0 0,1 0 0 0 0,0 1 0 0 0,1 0-1 0 0,0 0 1 0 0,1 1 0 0 0,1 0-1 0 0,0 0 1 0 0,0 1 0 0 0,2 0 0 0 0,-1 0-1 0 0,2 0 1 0 0,0 0 0 0 0,1 0 0 0 0,0 1-1 0 0,1-1 1 0 0,0 1 0 0 0,2-1 0 0 0,-1 1-1 0 0,2-1-54 0 0,-1-10 9 0 0,0-1 0 0 0,0 0-1 0 0,0 0 1 0 0,0 0 0 0 0,0 0-1 0 0,1 0 1 0 0,0 0 0 0 0,-1 0 0 0 0,1-1-1 0 0,0 1 1 0 0,0 0 0 0 0,1-1-1 0 0,-1 0 1 0 0,0 1 0 0 0,1-1-1 0 0,0 0 1 0 0,-1 0 0 0 0,1-1 0 0 0,0 1-1 0 0,0 0 1 0 0,0-1 0 0 0,0 0-1 0 0,3 1-8 0 0,0 0 53 0 0,1-1 0 0 0,0 0 0 0 0,0 0 0 0 0,0-1 0 0 0,0 1 0 0 0,-1-2 0 0 0,1 1 0 0 0,0-1 0 0 0,0 0 0 0 0,0 0 0 0 0,-1-1 0 0 0,1 0 0 0 0,-1 0 0 0 0,1 0 0 0 0,-1-1 0 0 0,0 0 0 0 0,1-1-53 0 0,31-22 187 0 0,-1-1 0 0 0,-1-2 1 0 0,-2-1-1 0 0,-1-2 0 0 0,-2-2 1 0 0,18-23-188 0 0,-8 4 61 0 0,-3-1 1 0 0,-1-2 0 0 0,-4-2 0 0 0,-2-1-1 0 0,-2-1 1 0 0,-3-2 0 0 0,-3 0-1 0 0,12-55-61 0 0,-26 83-18 0 0,-1 1 0 0 0,-2-1 0 0 0,-2-1 0 0 0,-1 1 0 0 0,-1-1 0 0 0,-2 1 0 0 0,-2-1 0 0 0,-5-31 18 0 0,6 60-3 0 0,0-1 0 0 0,0 1 0 0 0,0 0 0 0 0,-1-1 0 0 0,0 1 0 0 0,-1 0 0 0 0,1 0 0 0 0,-1 0 0 0 0,0 1 0 0 0,0-1 0 0 0,-1 1 0 0 0,0-1 0 0 0,0 1 0 0 0,0 0 0 0 0,0 1 0 0 0,-1-1 0 0 0,0 1 0 0 0,0 0 0 0 0,0 0 0 0 0,0 0 0 0 0,-1 1 0 0 0,0 0 0 0 0,1 0 0 0 0,-1 0 0 0 0,0 1 0 0 0,0 0 0 0 0,-1 0 0 0 0,1 0 0 0 0,0 1 0 0 0,-1 0 0 0 0,1 0 0 0 0,-1 1 0 0 0,1-1 0 0 0,0 1 0 0 0,-1 1 0 0 0,-5 0 3 0 0,0 5 5 0 0,1 0-1 0 0,0 1 1 0 0,0 1-1 0 0,0-1 1 0 0,1 2-1 0 0,0-1 1 0 0,1 1-1 0 0,0 1 1 0 0,0 0-1 0 0,1 0 1 0 0,0 1-1 0 0,-4 8-4 0 0,11-17 2 0 0,-15 21 51 0 0,1 1 0 0 0,1 1 0 0 0,1 0 1 0 0,2 1-1 0 0,0 0 0 0 0,2 1 0 0 0,1 0 0 0 0,1 1 0 0 0,1-1 0 0 0,1 1 0 0 0,2 0 0 0 0,1 1 0 0 0,1-1 1 0 0,1 0-1 0 0,2 1 0 0 0,3 15-53 0 0,3-12 113 0 0,1 0 0 0 0,1-1 0 0 0,2 0 0 0 0,1-1 0 0 0,2 0 0 0 0,0-1 1 0 0,7 7-114 0 0,-17-29 24 0 0,22 39 159 0 0,2-2 0 0 0,2-1 0 0 0,2-2 0 0 0,1-1 0 0 0,3-1 0 0 0,1-3 0 0 0,15 11-183 0 0,-25-25 37 0 0,-27-17-1567 0 0,0 4-365 0 0,2-6-7339 0 0,0-3-826 0 0</inkml:trace>
  <inkml:trace contextRef="#ctx0" brushRef="#br0" timeOffset="32677.628">17265 5239 8938 0 0,'0'0'1728'0'0,"0"0"-455"0"0,0 0-233 0 0,0 0-72 0 0,0 0-216 0 0,0 0-200 0 0,0 0-232 0 0,0 0-216 0 0,0 0-144 0 0,0 0-80 0 0,-34 193-56 0 0,40-182-184 0 0,1-3-360 0 0,-1-4-1544 0 0,-2-4-8643 0 0</inkml:trace>
  <inkml:trace contextRef="#ctx0" brushRef="#br0" timeOffset="32921.68">17296 4808 14363 0 0,'0'0'4493'0'0,"0"0"-2650"0"0,0 0-965 0 0,0 0-216 0 0,0 0-165 0 0,0 0-136 0 0,0 0-126 0 0,0 0-150 0 0,0 0-144 0 0,0 0-61 0 0,0 0-33 0 0,0 0-6 0 0,0 0-17 0 0,-8 3-123 0 0,4-1 164 0 0,3-2 99 0 0,0 0 0 0 0,0 0 0 0 0,0 0 0 0 0,0 0 0 0 0,0 0-1 0 0,0 1 1 0 0,0-1 0 0 0,-1 0 0 0 0,1 1 0 0 0,0-1 0 0 0,0 0 0 0 0,0 1 0 0 0,0 0 0 0 0,1-1-1 0 0,-1 1 1 0 0,0-1 0 0 0,0 1 0 0 0,0 0 0 0 0,0 0 0 0 0,1 0 0 0 0,-1-1 0 0 0,0 1-1 0 0,0 0 1 0 0,1 0 0 0 0,-1 0 0 0 0,1 0 0 0 0,-1 0 0 0 0,1 0 0 0 0,0 0 0 0 0,-1 0 0 0 0,1 0-1 0 0,0 0 1 0 0,-1 0 0 0 0,1 1 0 0 0,0-1 0 0 0,0 0 0 0 0,0 0 0 0 0,0 0 0 0 0,0 0-1 0 0,0 0 1 0 0,1 0 0 0 0,-1 0 0 0 0,0 1 36 0 0,23 20-5906 0 0,-18-17 2299 0 0,7 7-7643 0 0</inkml:trace>
  <inkml:trace contextRef="#ctx0" brushRef="#br0" timeOffset="33154.189">17707 5027 8658 0 0,'0'0'4115'0'0,"0"0"-1978"0"0,0 0-766 0 0,0 0-140 0 0,0 0-152 0 0,0 0-166 0 0,0 0-134 0 0,0 0-140 0 0,0 0-119 0 0,0 0-108 0 0,0 0-91 0 0,0 0-77 0 0,0 0-60 0 0,-31 14-53 0 0,-95 45-37 0 0,74-26 26 0 0,46-23-106 0 0,5-9-15 0 0,0 0 0 0 0,0-1 0 0 0,0 1-1 0 0,0 0 1 0 0,1 0 0 0 0,-1 0 0 0 0,0 0-1 0 0,1 0 1 0 0,-1 1 0 0 0,1-1 0 0 0,-1 0 0 0 0,1 0-1 0 0,-1 0 1 0 0,1 1 0 0 0,0-1 0 0 0,0 0-1 0 0,-1 0 1 0 0,1 0 0 0 0,0 1 0 0 0,0-1 0 0 0,0 0-1 0 0,0 0 1 0 0,1 1 0 0 0,-1-1 0 0 0,0 0-1 0 0,1 0 1 0 0,-1 1 0 0 0,0-1 0 0 0,1 0 0 0 0,-1 0-1 0 0,1 0 1 0 0,0 0 0 0 0,-1 0 0 0 0,1 0-1 0 0,0 0 1 0 0,0 0 0 0 0,-1 0 0 0 0,1 0 0 0 0,0 0-1 0 0,0 0 1 0 0,0-1 0 0 0,0 1 0 0 0,0 0-1 0 0,0-1 1 0 0,1 1 0 0 0,-1-1 0 0 0,1 1 1 0 0,57 19-9 0 0,-47-17 18 0 0,1 0 1 0 0,-1 1-1 0 0,0 0 1 0 0,0 1 0 0 0,0 0-1 0 0,-1 1 1 0 0,1 0-1 0 0,-2 1 1 0 0,1 1 0 0 0,9 7-10 0 0,-18-11 47 0 0,0-1 0 0 0,0 1 1 0 0,-1 0-1 0 0,1-1 0 0 0,-1 1 1 0 0,0 0-1 0 0,0 0 0 0 0,0 0 1 0 0,-1 0-1 0 0,1 0 0 0 0,-1 0 1 0 0,0 0-1 0 0,0 0 0 0 0,0 0 0 0 0,-1 0 1 0 0,1-1-1 0 0,-1 1 0 0 0,0 0 1 0 0,0 0-1 0 0,-1 0 0 0 0,1 0 1 0 0,-1-1-1 0 0,0 1 0 0 0,1-1 1 0 0,-2 1-1 0 0,1-1 0 0 0,0 0 1 0 0,-1 0-1 0 0,1 0 0 0 0,-1 0 1 0 0,0 0-1 0 0,0-1 0 0 0,0 1 1 0 0,0-1-1 0 0,-1 1 0 0 0,1-1 1 0 0,-1-1-1 0 0,1 1 0 0 0,-3 1-47 0 0,3-2 25 0 0,-10 9 16 0 0,0-2-1 0 0,-1 0 1 0 0,0 0-1 0 0,-1-2 1 0 0,1 1 0 0 0,-1-2-1 0 0,0 0 1 0 0,-1-1 0 0 0,1 0-1 0 0,-1-1 1 0 0,0-1-1 0 0,-6 0-40 0 0,13-2-401 0 0,-16-1-1208 0 0,16-9-8380 0 0,9 9-1865 0 0</inkml:trace>
  <inkml:trace contextRef="#ctx0" brushRef="#br0" timeOffset="33540.341">18175 4465 15755 0 0,'0'0'1502'0'0,"0"0"-231"0"0,0 0-171 0 0,0 0-76 0 0,0 0-81 0 0,0 0-73 0 0,0 0-103 0 0,0 0-93 0 0,0 0-96 0 0,0 0-65 0 0,0 0-50 0 0,0 0-53 0 0,-12 36-50 0 0,-37 113-36 0 0,37-49 289 0 0,29 150 253 0 0,-17-236-858 0 0,1 51 38 0 0,-3-1 0 0 0,-2 0 0 0 0,-3 1 0 0 0,-8 21-46 0 0,-2 91-838 0 0,38-185-2615 0 0,-14-9 1009 0 0,-5 4-5043 0 0,-2 6-3963 0 0</inkml:trace>
  <inkml:trace contextRef="#ctx0" brushRef="#br0" timeOffset="34089.791">17842 5089 9866 0 0,'0'0'2105'0'0,"0"0"-864"0"0,0 0-422 0 0,0 0 84 0 0,0 0 188 0 0,0 0 114 0 0,0 0-35 0 0,0 0-189 0 0,0 0-219 0 0,0 0-178 0 0,0 0-129 0 0,0 0-99 0 0,33-1-101 0 0,109-2-79 0 0,19-16-8 0 0,165-22-1215 0 0,-217 31-2085 0 0,1 2-3814 0 0,-35 3-2907 0 0,-38 3 6822 0 0,-6 0 5971 0 0,-14 1 4114 0 0,-5 0 5318 0 0,-25 3-11841 0 0,0 1 0 0 0,1 0 0 0 0,0 1 0 0 0,-1 0 1 0 0,1 0-1 0 0,1 2 0 0 0,-1-1 0 0 0,-7 7-531 0 0,9-8 144 0 0,-15 7-65 0 0,0 1 1 0 0,1 2 0 0 0,0 0-1 0 0,1 1 1 0 0,1 1 0 0 0,1 2-1 0 0,0 0 1 0 0,1 1-1 0 0,1 1 1 0 0,0 0 0 0 0,2 2-1 0 0,1 0 1 0 0,0 1 0 0 0,2 0-1 0 0,0 1 1 0 0,2 1 0 0 0,1 0-1 0 0,-1 7-79 0 0,11-30 0 0 0,0 0-1 0 0,0 0 0 0 0,1 1 0 0 0,-1-1 1 0 0,1 0-1 0 0,-1 1 0 0 0,1-1 0 0 0,0 0 1 0 0,0 1-1 0 0,0-1 0 0 0,0 0 1 0 0,1 1-1 0 0,-1-1 0 0 0,0 0 0 0 0,1 0 1 0 0,0 1-1 0 0,0-1 0 0 0,-1 0 0 0 0,1 0 1 0 0,0 0-1 0 0,1 0 0 0 0,-1 0 0 0 0,0 0 1 0 0,1 0-1 0 0,-1 0 0 0 0,1 0 1 0 0,-1-1-1 0 0,1 1 0 0 0,0-1 0 0 0,0 1 1 0 0,0-1-1 0 0,-1 0 0 0 0,1 1 0 0 0,1-1 1 0 0,-1 0-1 0 0,0 0 0 0 0,0-1 0 0 0,0 1 1 0 0,1 0-1 0 0,-1-1 0 0 0,0 1 1 0 0,0-1-1 0 0,1 0 0 0 0,-1 0 0 0 0,0 0 1 0 0,1 0-1 0 0,-1 0 0 0 0,0 0 0 0 0,1-1 1 0 0,-1 1-1 0 0,2-1 1 0 0,10-3 24 0 0,0 0-1 0 0,-1-1 1 0 0,1 0 0 0 0,-1-1-1 0 0,0-1 1 0 0,0 0 0 0 0,0 0-1 0 0,-1-2 1 0 0,-1 1 0 0 0,1-2-1 0 0,-2 1 1 0 0,5-5-24 0 0,4-3 39 0 0,60-55 408 0 0,-3-4 1 0 0,38-51-448 0 0,-105 176-87 0 0,-11 44-64 0 0,0-48-2299 0 0,2 0-6130 0 0,0-36-3220 0 0</inkml:trace>
  <inkml:trace contextRef="#ctx0" brushRef="#br0" timeOffset="34494.949">19150 5505 13747 0 0,'0'0'2156'0'0,"0"0"-455"0"0,0 0-236 0 0,0 0-179 0 0,0 0-192 0 0,0 0-162 0 0,0 0-111 0 0,0 0-113 0 0,15-33-118 0 0,47-102-77 0 0,37-82 885 0 0,-85 187-1353 0 0,-14 29-71 0 0,0 1-45 0 0,-26 135-438 0 0,25-129 516 0 0,1 0 0 0 0,0-1 1 0 0,1 1-1 0 0,-1 0 1 0 0,1 0-1 0 0,1 0 1 0 0,-1-1-1 0 0,1 1 1 0 0,0 0-1 0 0,0-1 1 0 0,0 0-1 0 0,1 1 0 0 0,0-1 1 0 0,0 0-1 0 0,0 0 1 0 0,0 0-1 0 0,1-1 1 0 0,0 1-1 0 0,0-1 1 0 0,0 0-1 0 0,1 0 1 0 0,-1-1-1 0 0,1 1 0 0 0,0-1 1 0 0,0 0-1 0 0,0 0 1 0 0,1-1-1 0 0,-1 1 1 0 0,1-1-1 0 0,-1 0 1 0 0,1-1-1 0 0,-1 1 1 0 0,1-1-1 0 0,0 0 1 0 0,0-1-1 0 0,0 1 0 0 0,0-1 1 0 0,0 0-1 0 0,-1-1 1 0 0,1 1-1 0 0,0-1 1 0 0,0 0-1 0 0,0-1 1 0 0,-1 0-1 0 0,1 1 1 0 0,-1-2-1 0 0,1 1 0 0 0,-1-1 1 0 0,2-1-8 0 0,9-5 116 0 0,0-1 0 0 0,-1-1 0 0 0,0-1 0 0 0,-1 0 0 0 0,0-1 0 0 0,-1 0 0 0 0,-1-1 0 0 0,0 0 0 0 0,-1-1 0 0 0,0-1 0 0 0,-1 1 0 0 0,-1-2 0 0 0,1-3-116 0 0,-2-16-867 0 0,-8 22-7310 0 0,0 13-3821 0 0</inkml:trace>
  <inkml:trace contextRef="#ctx0" brushRef="#br0" timeOffset="34799.784">20038 5016 16363 0 0,'0'0'2216'0'0,"0"0"-417"0"0,0 0-244 0 0,0 0-250 0 0,0 0-328 0 0,0 0-249 0 0,0 0-192 0 0,0 0-168 0 0,0 0-99 0 0,0 0-55 0 0,0 0-40 0 0,-36 18-58 0 0,-112 62-26 0 0,143-78-85 0 0,0 1 0 0 0,0 0 1 0 0,0 0-1 0 0,0 0 1 0 0,0 0-1 0 0,0 1 0 0 0,1 0 1 0 0,0 0-1 0 0,0 0 1 0 0,0 1-1 0 0,0-1 0 0 0,1 1 1 0 0,-1 0-1 0 0,-1 3-5 0 0,-1 4 13 0 0,2-7-11 0 0,0-1-1 0 0,1 1 1 0 0,0 1 0 0 0,0-1 0 0 0,0 0 0 0 0,1 1-1 0 0,-1-1 1 0 0,1 1 0 0 0,0 0 0 0 0,1 0 0 0 0,0 0-1 0 0,0 0 1 0 0,0 0 0 0 0,1 0 0 0 0,-1 0 0 0 0,1 0-1 0 0,1 0 1 0 0,-1 0 0 0 0,1 0 0 0 0,0 0 0 0 0,1 0-1 0 0,-1 0 1 0 0,1-1 0 0 0,0 1 0 0 0,1 0 0 0 0,-1-1-1 0 0,1 0 1 0 0,0 1 0 0 0,0-1 0 0 0,1 0 0 0 0,0-1-1 0 0,0 1 1 0 0,0-1 0 0 0,0 1 0 0 0,1-1 0 0 0,-1 0-1 0 0,1-1 1 0 0,0 1 0 0 0,0-1 0 0 0,5 2-2 0 0,1-1-72 0 0,1 0 0 0 0,-1-1 0 0 0,1-1 0 0 0,0 0 0 0 0,0-1 0 0 0,0 0 0 0 0,0 0 0 0 0,0-1 0 0 0,0-1 0 0 0,0 0 0 0 0,0-1 0 0 0,0 0 0 0 0,0-1 0 0 0,0 0 0 0 0,-1-1 0 0 0,0 0 0 0 0,0-1 1 0 0,0 0-1 0 0,0-1 0 0 0,-1 0 0 0 0,0 0 0 0 0,0-1 0 0 0,1-2 72 0 0,4-3-1522 0 0,-1 2-2000 0 0,-5 1-3708 0 0,-4 1-4903 0 0</inkml:trace>
  <inkml:trace contextRef="#ctx0" brushRef="#br0" timeOffset="35163.514">20136 5401 3401 0 0,'0'0'3717'0'0,"0"0"-473"0"0,0 0-459 0 0,0 0-425 0 0,0 0-370 0 0,0 0-272 0 0,0 0-235 0 0,0 0-240 0 0,35-8-204 0 0,108-25-199 0 0,-62-4 336 0 0,-69 31-1081 0 0,-1-1 1 0 0,-1 0-1 0 0,1 0 0 0 0,-1-1 0 0 0,0-1 1 0 0,-1 0-1 0 0,0 0 0 0 0,-1-1 1 0 0,0 0-1 0 0,0 0 0 0 0,-1-1 0 0 0,0 0 1 0 0,-1 0-1 0 0,0 0 0 0 0,-1-1 1 0 0,0 0-1 0 0,-1 0 0 0 0,0-1 0 0 0,-1 1 1 0 0,1-13-96 0 0,-4 23-2 0 0,0 0 1 0 0,0 0 0 0 0,-1 0 0 0 0,1 1-1 0 0,0-1 1 0 0,-1 0 0 0 0,0 0 0 0 0,1 0-1 0 0,-1 1 1 0 0,0-1 0 0 0,0 0-1 0 0,0 0 1 0 0,0 1 0 0 0,0-1 0 0 0,0 1-1 0 0,-1-1 1 0 0,1 1 0 0 0,0 0-1 0 0,-1-1 1 0 0,1 1 0 0 0,-1 0 0 0 0,1 0-1 0 0,-1 0 1 0 0,0 0 0 0 0,0 0-1 0 0,1 1 1 0 0,-1-1 0 0 0,0 0 0 0 0,0 1-1 0 0,0-1 1 0 0,1 1 0 0 0,-1 0 0 0 0,0-1-1 0 0,0 1 1 0 0,0 0 0 0 0,0 0-1 0 0,0 1 1 0 0,0-1 1 0 0,-74 15-154 0 0,61-8 135 0 0,0 1-1 0 0,1 0 1 0 0,0 1-1 0 0,0 1 1 0 0,1 0-1 0 0,0 0 1 0 0,1 2-1 0 0,0-1 0 0 0,1 1 1 0 0,0 1-1 0 0,1 0 1 0 0,1 1-1 0 0,0 0 1 0 0,0 0-1 0 0,2 1 1 0 0,0 0-1 0 0,0 0 1 0 0,2 1-1 0 0,0 0 1 0 0,0 0-1 0 0,2 0 1 0 0,0 0-1 0 0,0 1 1 0 0,1 11 19 0 0,3-21 11 0 0,0-1 0 0 0,0 1 0 0 0,1 0-1 0 0,0-1 1 0 0,0 1 0 0 0,1-1 0 0 0,-1 0 0 0 0,1 0 0 0 0,1 0 0 0 0,-1 0-1 0 0,1-1 1 0 0,0 1 0 0 0,0-1 0 0 0,1 0 0 0 0,0 0 0 0 0,-1 0 0 0 0,2-1 0 0 0,-1 0-1 0 0,0 0 1 0 0,1 0 0 0 0,0-1 0 0 0,0 1 0 0 0,0-1 0 0 0,0-1 0 0 0,0 1-1 0 0,7 1-10 0 0,1 0-301 0 0,1 0 0 0 0,-1-1-1 0 0,1-1 1 0 0,0 0 0 0 0,0-1-1 0 0,0 0 1 0 0,0-2-1 0 0,-1 1 1 0 0,1-2 0 0 0,0 0-1 0 0,11-3 302 0 0,-6-2-5516 0 0,-4-1-6525 0 0</inkml:trace>
  <inkml:trace contextRef="#ctx0" brushRef="#br0" timeOffset="35989.782">21434 4719 7602 0 0,'0'0'2299'0'0,"0"0"-269"0"0,0 0-178 0 0,0 0-126 0 0,0 0-133 0 0,0 0-142 0 0,0 0-204 0 0,0 0-259 0 0,0 0-267 0 0,0 0-188 0 0,0 0-70 0 0,0 0 9 0 0,0 0 25 0 0,1 7 22 0 0,-10 130 1335 0 0,-59 53-1229 0 0,48-143-598 0 0,1 1 0 0 0,2 0 0 0 0,3 1 0 0 0,2 1 0 0 0,2 0 0 0 0,2 1 0 0 0,2-1 0 0 0,2 32-27 0 0,4-77 9 0 0,1 1-1 0 0,0 0 0 0 0,0-1 1 0 0,1 1-1 0 0,-1-1 0 0 0,1 1 0 0 0,0-1 1 0 0,1 0-1 0 0,-1 0 0 0 0,1 0 0 0 0,0 0 1 0 0,0 0-1 0 0,1 0 0 0 0,-1-1 1 0 0,1 0-1 0 0,0 0 0 0 0,0 0 0 0 0,1 0 1 0 0,2 2-9 0 0,89-13 1913 0 0,525-28-744 0 0,-577 35-1152 0 0,-24 0-7733 0 0,-20 0-4655 0 0</inkml:trace>
  <inkml:trace contextRef="#ctx0" brushRef="#br0" timeOffset="38788.55">22561 5682 5377 0 0,'0'0'1583'0'0,"0"0"-193"0"0,0 0 109 0 0,0 0 129 0 0,0 0 6 0 0,0 0-154 0 0,0 0-268 0 0,0 0-335 0 0,0 0-227 0 0,0 0-104 0 0,0 0-6 0 0,9 5 616 0 0,-43 29 826 0 0,47-38-1063 0 0,62-46 44 0 0,-71 48-920 0 0,-1 1 1907 0 0,-16 12-1167 0 0,-9 23-792 0 0,22-34-194 0 0,4 0-910 0 0,4 0-360 0 0,-2-4-3616 0 0,1 1-6651 0 0</inkml:trace>
  <inkml:trace contextRef="#ctx0" brushRef="#br0" timeOffset="39993.581">6957 7189 2312 0 0,'0'0'1565'0'0,"0"0"-126"0"0,0 0 96 0 0,0 0 285 0 0,0 0 197 0 0,0 0-54 0 0,0 0-264 0 0,0 0-336 0 0,0 0-270 0 0,0 0-198 0 0,0 0-79 0 0,21-30-76 0 0,67-94-59 0 0,210-262 2741 0 0,76-115-2241 0 0,-344 451-681 0 0,-30 79-612 0 0,6 369 734 0 0,22-98 205 0 0,-27-298-798 0 0,-1-1 0 0 0,0 0-1 0 0,1 0 1 0 0,-1 1 0 0 0,0-1 0 0 0,0 0 0 0 0,0 0 0 0 0,0 1 0 0 0,-1-1 0 0 0,1 0 0 0 0,0 0 0 0 0,0 1 0 0 0,-1-1 0 0 0,1 0 0 0 0,-1 0 0 0 0,1 0 0 0 0,-1 0 0 0 0,1 0 0 0 0,-1 1 0 0 0,0-1 0 0 0,1 0 0 0 0,-1 0-1 0 0,0 0 1 0 0,0-1 0 0 0,0 1 0 0 0,0 0 0 0 0,0 0 0 0 0,0 0 0 0 0,0-1 0 0 0,0 1 0 0 0,0 0 0 0 0,0-1 0 0 0,0 1 0 0 0,0-1 0 0 0,-1 0 0 0 0,1 1 0 0 0,0-1 0 0 0,0 0 0 0 0,-1 1 0 0 0,1-1 0 0 0,0 0-1 0 0,0 0 1 0 0,-1 0 0 0 0,1 0 0 0 0,0 0 0 0 0,0-1 0 0 0,-1 1 0 0 0,1 0 0 0 0,-1-1-29 0 0,-56-30 427 0 0,-54-59-350 0 0,63 47-137 0 0,-2 3 0 0 0,-2 2-1 0 0,-39-20 61 0 0,11 31-2109 0 0,100 42-4307 0 0,-7-8-823 0 0,1-2-4620 0 0</inkml:trace>
  <inkml:trace contextRef="#ctx0" brushRef="#br0" timeOffset="40446.598">8614 6418 9674 0 0,'0'0'2982'0'0,"0"0"-1335"0"0,0 0-500 0 0,0 0-59 0 0,0 0-56 0 0,0 0-86 0 0,0 0-66 0 0,0 0-93 0 0,0 0-108 0 0,-35 12-68 0 0,-106 36-106 0 0,13 8 603 0 0,121-53-1049 0 0,1 0 1 0 0,0 0-1 0 0,0 0 0 0 0,0 0 0 0 0,0 1 0 0 0,0 0 1 0 0,1 0-1 0 0,-1 1 0 0 0,1 0 0 0 0,0 0 0 0 0,1 0 1 0 0,-1 0-1 0 0,-2 4-59 0 0,9-6-3 0 0,-1 0 1 0 0,0-1-1 0 0,1 1 1 0 0,0-1-1 0 0,0 0 1 0 0,-1 1-1 0 0,1-1 1 0 0,0 0-1 0 0,1 0 1 0 0,-1 0-1 0 0,0 0 1 0 0,1-1-1 0 0,-1 1 1 0 0,1-1-1 0 0,-1 1 1 0 0,1-1-1 0 0,0 0 1 0 0,-1 0-1 0 0,1 0 1 0 0,0 0-1 0 0,0-1 1 0 0,0 1-1 0 0,0-1 1 0 0,0 1 0 0 0,-1-1-1 0 0,1 0 1 0 0,0 0-1 0 0,0-1 1 0 0,0 1-1 0 0,2-1 3 0 0,139 20 129 0 0,-141-16-98 0 0,-1 0-1 0 0,0 0 0 0 0,1 0 0 0 0,-1 0 0 0 0,0 0 1 0 0,0 0-1 0 0,-1 0 0 0 0,1 1 0 0 0,-1-1 0 0 0,0 1 0 0 0,0-1 1 0 0,0 1-1 0 0,0 0 0 0 0,0-1 0 0 0,-1 1 0 0 0,0 0 0 0 0,0 0 1 0 0,0-1-1 0 0,0 1 0 0 0,0 0 0 0 0,-1-1 0 0 0,0 1 1 0 0,1 0-1 0 0,-1-1 0 0 0,-1 1 0 0 0,1-1 0 0 0,0 1 0 0 0,-1-1 1 0 0,0 0-1 0 0,0 1 0 0 0,0-1 0 0 0,0 0 0 0 0,0 0 1 0 0,-1-1-1 0 0,-2 4-30 0 0,-15 18 76 0 0,-2-1 1 0 0,0 0-1 0 0,-1-1 1 0 0,-2-2-1 0 0,0-1 1 0 0,-27 16-77 0 0,26-17-21 0 0,-20 2-537 0 0,49-32-1117 0 0,57-57-2997 0 0,-12 31-5238 0 0,-32 26 1320 0 0</inkml:trace>
  <inkml:trace contextRef="#ctx0" brushRef="#br0" timeOffset="40857.981">9172 6380 6401 0 0,'0'0'1850'0'0,"0"0"103"0"0,0 0 151 0 0,0 0 15 0 0,0 0-138 0 0,0 0-252 0 0,0 0-288 0 0,0 0-264 0 0,0 0-234 0 0,0 0-187 0 0,0 0-204 0 0,0 0-146 0 0,-28 16-109 0 0,-87 52-85 0 0,-23 2 439 0 0,38-19-298 0 0,99-51-355 0 0,0 1 0 0 0,0 0 0 0 0,0 0 1 0 0,1 0-1 0 0,-1 0 0 0 0,0 0 0 0 0,1 0 0 0 0,-1 0 0 0 0,1 0 0 0 0,-1 0 0 0 0,1 0 0 0 0,-1 0 0 0 0,1 0 0 0 0,0 0 0 0 0,-1 0 0 0 0,1 0 0 0 0,0 1 0 0 0,0-1 0 0 0,0 0 0 0 0,0 0 0 0 0,0 0 0 0 0,0 0 0 0 0,0 1 1 0 0,1-1-1 0 0,-1 0 0 0 0,0 0 0 0 0,0 0 0 0 0,1 0 0 0 0,-1 0 0 0 0,1 0 0 0 0,-1 0 0 0 0,1 0 0 0 0,0 0 0 0 0,-1 0 0 0 0,1 0 0 0 0,0 0 0 0 0,0 0 0 0 0,-1 0 0 0 0,1 0 0 0 0,0-1 0 0 0,0 1 0 0 0,0 0 0 0 0,0-1 0 0 0,0 1 1 0 0,0-1-1 0 0,0 1 0 0 0,1-1 2 0 0,57 27-16 0 0,-51-24 13 0 0,-4-2 16 0 0,-1 0 1 0 0,1 0 0 0 0,0 0 0 0 0,0 1-1 0 0,-1-1 1 0 0,1 1 0 0 0,-1 0 0 0 0,0 0-1 0 0,1 0 1 0 0,-1 1 0 0 0,0-1 0 0 0,0 1-1 0 0,-1-1 1 0 0,1 1 0 0 0,0 0 0 0 0,-1 0-1 0 0,0 0 1 0 0,1 1 0 0 0,-1-1 0 0 0,-1 0-1 0 0,1 1 1 0 0,0-1 0 0 0,-1 1 0 0 0,0 0-1 0 0,0 0 1 0 0,0-1 0 0 0,0 1 0 0 0,0 0-1 0 0,-1 0 1 0 0,0 0 0 0 0,0 0 0 0 0,0 0-14 0 0,-3 7 56 0 0,-1-1 0 0 0,0-1 0 0 0,0 1 0 0 0,-1-1 0 0 0,-1 0 0 0 0,1 0 0 0 0,-1 0 0 0 0,-1 0 0 0 0,0-1 0 0 0,0-1 0 0 0,0 1 0 0 0,-1-1 0 0 0,0 0 0 0 0,-1-1 0 0 0,0 0 0 0 0,0 0 0 0 0,0-1 0 0 0,0 0 0 0 0,-1 0 0 0 0,0-1 0 0 0,-10 2-56 0 0,-63 16-331 0 0,47-20-3155 0 0,40-13-9073 0 0,0 7 2504 0 0</inkml:trace>
  <inkml:trace contextRef="#ctx0" brushRef="#br0" timeOffset="41157.787">9211 6642 9810 0 0,'0'0'2966'0'0,"0"0"-1510"0"0,0 0-443 0 0,0 0 144 0 0,0 0 197 0 0,0 0 41 0 0,0 0-152 0 0,0 0-254 0 0,0 0-286 0 0,0 0-188 0 0,0 0-86 0 0,0 0-45 0 0,5 34-48 0 0,19 104-61 0 0,-1-84 125 0 0,-17-49-300 0 0,-2-1-13 0 0,0-1-1 0 0,0 1 1 0 0,0-1-1 0 0,0 0 1 0 0,0 0-1 0 0,1-1 1 0 0,-1 1-1 0 0,1-1 1 0 0,0 0-1 0 0,0 0 1 0 0,0 0-1 0 0,0-1 1 0 0,0 0-1 0 0,0 0 1 0 0,0 0-1 0 0,1-1 1 0 0,-1 1-1 0 0,0-1 1 0 0,0 0-1 0 0,0-1 0 0 0,1 1 1 0 0,-1-1-1 0 0,0 0 1 0 0,0-1-1 0 0,0 1 1 0 0,0-1-1 0 0,3-1-86 0 0,7-5 88 0 0,-1-1 0 0 0,1-1 0 0 0,-2 0 0 0 0,1-1-1 0 0,-2-1 1 0 0,1 1 0 0 0,-2-2 0 0 0,0 0-1 0 0,0 0 1 0 0,-1-1 0 0 0,-1 0 0 0 0,0-1 0 0 0,-1 0-1 0 0,0-1 1 0 0,-1 1 0 0 0,-1-1 0 0 0,-1-1 0 0 0,0 1-1 0 0,-1-1 1 0 0,-1 1 0 0 0,-1-1 0 0 0,0 0-1 0 0,-1-15-86 0 0,-6 1-2605 0 0,5 31-50 0 0,0 0-3911 0 0,0 0-5867 0 0</inkml:trace>
  <inkml:trace contextRef="#ctx0" brushRef="#br0" timeOffset="41703.59">9848 6850 15955 0 0,'0'0'1461'0'0,"0"0"-553"0"0,0 0-215 0 0,0 0 42 0 0,0 0 76 0 0,0 0 67 0 0,0 0-28 0 0,0 0-127 0 0,0 0-127 0 0,0 0-78 0 0,0 0-78 0 0,15-34-76 0 0,46-106-68 0 0,-9 47 254 0 0,-48 86-532 0 0,1 0 0 0 0,0 0 0 0 0,0 1 0 0 0,0 0 0 0 0,1 0 0 0 0,0 0 0 0 0,0 0 0 0 0,1 1 0 0 0,-1 0 0 0 0,1 0 0 0 0,0 1 0 0 0,1 0 0 0 0,-1 0 0 0 0,1 1 0 0 0,-1 0 0 0 0,1 0 0 0 0,0 1 0 0 0,0-1 0 0 0,0 2 0 0 0,9-1-18 0 0,-16 2 0 0 0,0 0 0 0 0,1 0 1 0 0,-1 0-1 0 0,1 0 1 0 0,-1 1-1 0 0,0-1 1 0 0,1 0-1 0 0,-1 1 1 0 0,0-1-1 0 0,0 1 0 0 0,1 0 1 0 0,-1-1-1 0 0,0 1 1 0 0,0 0-1 0 0,0 0 1 0 0,0 0-1 0 0,0 0 0 0 0,0 0 1 0 0,0 0-1 0 0,0 0 1 0 0,0 0-1 0 0,0 0 1 0 0,-1 0-1 0 0,1 1 1 0 0,0-1-1 0 0,-1 0 0 0 0,1 0 1 0 0,-1 1-1 0 0,1-1 1 0 0,-1 0-1 0 0,0 1 1 0 0,0-1-1 0 0,1 1 1 0 0,-1-1-1 0 0,0 0 0 0 0,0 1 1 0 0,0-1-1 0 0,0 1 1 0 0,-1-1-1 0 0,1 0 1 0 0,0 1-1 0 0,-1-1 0 0 0,1 0 4 0 0,-1 180 202 0 0,1-179-204 0 0,0-1 1 0 0,1 1 0 0 0,-1 0-1 0 0,0-1 1 0 0,1 1 0 0 0,0-1-1 0 0,-1 1 1 0 0,1-1 0 0 0,0 1 0 0 0,0-1-1 0 0,0 1 1 0 0,0-1 0 0 0,0 0-1 0 0,0 1 1 0 0,0-1 0 0 0,0 0-1 0 0,0 0 1 0 0,1 0 0 0 0,-1 0-1 0 0,0 0 1 0 0,1 0 0 0 0,-1 0 0 0 0,1-1-1 0 0,-1 1 1 0 0,1 0 0 0 0,-1-1-1 0 0,1 1 1 0 0,0-1 0 0 0,-1 0-1 0 0,1 1 1 0 0,0-1 0 0 0,-1 0-1 0 0,1 0 1 0 0,0 0 0 0 0,-1 0 0 0 0,1 0-1 0 0,0 0 1 0 0,-1-1 0 0 0,1 1-1 0 0,-1-1 1 0 0,1 1 0 0 0,0-1-1 0 0,-1 1 1 0 0,1-1 0 0 0,-1 0-1 0 0,0 0 1 0 0,1 0 0 0 0,-1 0 0 0 0,0 0-1 0 0,1 0 1 0 0,-1 0 0 0 0,0 0-1 0 0,0-1 1 0 0,0 1 0 0 0,0 0-1 0 0,0-1 1 0 0,1 0-3 0 0,149-133 136 0 0,-33 48-93 0 0,-116 88-41 0 0,0-1 1 0 0,-1 0 0 0 0,1 1-1 0 0,-1-1 1 0 0,1 1 0 0 0,-1 0-1 0 0,1 0 1 0 0,-1-1 0 0 0,1 1 0 0 0,-1 0-1 0 0,0 0 1 0 0,1 0 0 0 0,-1 0-1 0 0,0 1 1 0 0,0-1 0 0 0,0 0-1 0 0,0 0 1 0 0,0 1 0 0 0,0-1-1 0 0,0 1 1 0 0,0-1 0 0 0,-1 1-1 0 0,1-1 1 0 0,-1 1 0 0 0,1-1-1 0 0,-1 1 1 0 0,1-1 0 0 0,-1 1-1 0 0,0 0 1 0 0,0-1 0 0 0,0 1 0 0 0,0 0-1 0 0,0-1 1 0 0,0 1 0 0 0,0-1-1 0 0,0 1 1 0 0,-1 0 0 0 0,1-1-1 0 0,-1 1 1 0 0,1-1 0 0 0,-1 1-1 0 0,0-1 1 0 0,1 1 0 0 0,-1-1-1 0 0,0 1-2 0 0,0 11 46 0 0,0-5-64 0 0,1 1 0 0 0,0-1 0 0 0,1 0 0 0 0,0 0 0 0 0,0 0 0 0 0,1 0 0 0 0,0 0 0 0 0,0 0 0 0 0,1 0 0 0 0,0 0 0 0 0,0-1 0 0 0,1 1 0 0 0,0-1 0 0 0,2 2 18 0 0,18-5-3872 0 0,-18-5 249 0 0,-2 1-8180 0 0</inkml:trace>
  <inkml:trace contextRef="#ctx0" brushRef="#br0" timeOffset="44713.407">12168 7108 0 0 0,'0'0'1603'0'0,"0"0"65"0"0,0 0 2 0 0,0 0 101 0 0,0 0 154 0 0,0 0 56 0 0,0 0-106 0 0,0 0-294 0 0,0 0-357 0 0,0 0-260 0 0,0 0-168 0 0,0 0-66 0 0,-5 6 523 0 0,4-4 2235 0 0,18-34-1040 0 0,94-263-858 0 0,-48 152-1461 0 0,-57 254-367 0 0,-5-96 243 0 0,1 1 0 0 0,1-1 1 0 0,0-1-1 0 0,1 1 0 0 0,0 0 1 0 0,1-1-1 0 0,1 0 0 0 0,0 0 1 0 0,1 0-1 0 0,1-1 0 0 0,0 0 1 0 0,0-1-1 0 0,1 0 0 0 0,1 0 1 0 0,0 0-1 0 0,1-1-5 0 0,-8-9 33 0 0,1-1 0 0 0,-1 1 0 0 0,0-1 0 0 0,0 0 0 0 0,1 0 0 0 0,-1 0 1 0 0,1 0-1 0 0,-1 0 0 0 0,1-1 0 0 0,-1 0 0 0 0,1 1 0 0 0,-1-1 0 0 0,1-1 0 0 0,0 1 0 0 0,-1 0 0 0 0,1-1 0 0 0,-1 0 0 0 0,0 0 1 0 0,1 0-1 0 0,-1 0 0 0 0,1 0 0 0 0,-1-1 0 0 0,0 1 0 0 0,0-1 0 0 0,0 0 0 0 0,0 0 0 0 0,0 0 0 0 0,-1-1 0 0 0,1 1 0 0 0,0-1 1 0 0,-1 1-1 0 0,0-1 0 0 0,0 0 0 0 0,0 0 0 0 0,0 0 0 0 0,1-1-33 0 0,19-25 193 0 0,-1-2 0 0 0,-2 0 0 0 0,0-2 0 0 0,-3 0 0 0 0,2-5-193 0 0,32-127 146 0 0,-48 137 122 0 0,-2 19-781 0 0,-4 20-2352 0 0,-1 4 766 0 0,1-5-2306 0 0,0 2-7312 0 0</inkml:trace>
  <inkml:trace contextRef="#ctx0" brushRef="#br0" timeOffset="45011.816">13270 6665 13555 0 0,'0'0'1358'0'0,"0"0"-258"0"0,0 0-136 0 0,0 0 27 0 0,0 0-3 0 0,0 0-17 0 0,0 0-86 0 0,0 0-174 0 0,-21 33-192 0 0,-63 105-154 0 0,57-67 22 0 0,28-60-319 0 0,-1-7-18 0 0,1 0-1 0 0,0 0 1 0 0,0 1-1 0 0,1-1 1 0 0,-1 0-1 0 0,1 0 1 0 0,0-1-1 0 0,0 1 1 0 0,0 0-1 0 0,0-1 1 0 0,1 1-1 0 0,-1-1 1 0 0,1 1-1 0 0,0-1 1 0 0,0 0-1 0 0,0 0 1 0 0,0-1-1 0 0,1 1 1 0 0,-1-1-1 0 0,1 1 1 0 0,0-1-1 0 0,-1 0 1 0 0,1-1-1 0 0,0 1 1 0 0,0 0-1 0 0,0-1 1 0 0,0 0 0 0 0,1 0-1 0 0,-1-1 1 0 0,0 1-1 0 0,0-1 1 0 0,1 1-1 0 0,-1-2 1 0 0,0 1-1 0 0,0 0 1 0 0,1-1-1 0 0,-1 1 1 0 0,0-1-1 0 0,0-1 1 0 0,0 1-1 0 0,0 0 1 0 0,0-1-1 0 0,0 0 1 0 0,0 0-1 0 0,-1 0 1 0 0,1 0-1 0 0,-1-1 1 0 0,3-1-50 0 0,2 0 87 0 0,-1-1 1 0 0,1 1 0 0 0,-1-1-1 0 0,0-1 1 0 0,-1 1-1 0 0,1-1 1 0 0,-1 0-1 0 0,0-1 1 0 0,-1 1 0 0 0,1-1-1 0 0,-1 0 1 0 0,-1-1-1 0 0,1 1 1 0 0,-1-1 0 0 0,-1 0-1 0 0,1 0 1 0 0,-2 0-1 0 0,1 0 1 0 0,-1 0 0 0 0,0-1-1 0 0,0 1 1 0 0,0-9-88 0 0,-2 12-1 0 0,0-1 0 0 0,0 0 0 0 0,0 1 0 0 0,0-1 0 0 0,-1 0 0 0 0,0 1 0 0 0,0-1 0 0 0,0 0 0 0 0,-1 1 1 0 0,0 0-1 0 0,0-1 0 0 0,0 1 0 0 0,-1 0 0 0 0,0 0 0 0 0,0 0 0 0 0,0 0 0 0 0,0 1 0 0 0,-1 0 0 0 0,0-1 0 0 0,0 1 0 0 0,0 0 0 0 0,0 1 1 0 0,-1-1-1 0 0,0 1 0 0 0,1 0 0 0 0,-5-2 1 0 0,-50-9-1225 0 0,21 19-4830 0 0,29-1-3957 0 0</inkml:trace>
  <inkml:trace contextRef="#ctx0" brushRef="#br0" timeOffset="46346.075">14085 6376 4001 0 0,'0'0'1819'0'0,"0"0"-323"0"0,0 0-122 0 0,0 0 17 0 0,0 0-14 0 0,0 0-82 0 0,0 0-109 0 0,0 0-139 0 0,0 0-128 0 0,0 0-38 0 0,0 0-23 0 0,0 0-79 0 0,0 0-75 0 0,24-12-43 0 0,76-37-38 0 0,-72 34-66 0 0,0-1 1 0 0,-2-1-1 0 0,0-2 0 0 0,0 0 1 0 0,16-19-558 0 0,-15 15 308 0 0,89-104 1061 0 0,-110 115-1111 0 0,-3 11 165 0 0,-4 26-355 0 0,4 333 302 0 0,-13 66-216 0 0,9-350-154 0 0,-3-1 0 0 0,-4 0-1 0 0,-3 0 1 0 0,-3 0 0 0 0,-3-2-1 0 0,-3 0 1 0 0,-3-1 0 0 0,-4-1 0 0 0,-6 6 0 0 0,22-55 3 0 0,-1 0 1 0 0,-1-2-1 0 0,-1 1 0 0 0,-1-2 1 0 0,0 0-1 0 0,-1-1 1 0 0,-1 0-1 0 0,-16 11-3 0 0,24-20 3 0 0,-1 0 0 0 0,0-1 0 0 0,0 0 0 0 0,-1 0 0 0 0,1-1 0 0 0,-1-1 0 0 0,0 0 0 0 0,-1 0 0 0 0,1-1 0 0 0,-1 0 0 0 0,1-1 0 0 0,-1-1 0 0 0,0 0 0 0 0,1 0 0 0 0,-1-1 0 0 0,0-1 0 0 0,-10-1-3 0 0,16 1-2 0 0,0-1-1 0 0,0 0 1 0 0,0-1-1 0 0,0 1 0 0 0,0-1 1 0 0,1 0-1 0 0,-1-1 1 0 0,1 1-1 0 0,0-1 0 0 0,0 0 1 0 0,0 0-1 0 0,0-1 1 0 0,1 0-1 0 0,0 1 1 0 0,0-1-1 0 0,0-1 0 0 0,0 1 1 0 0,1-1-1 0 0,0 1 1 0 0,0-1-1 0 0,1 0 1 0 0,0 0-1 0 0,0 0 0 0 0,0 0 1 0 0,-1-7 2 0 0,-2-8 15 0 0,2-1 1 0 0,0-1 0 0 0,1 1-1 0 0,1 0 1 0 0,2-1 0 0 0,2-20-16 0 0,3 17 27 0 0,1 0 0 0 0,1 1 0 0 0,1 0 0 0 0,2 0 1 0 0,0 1-1 0 0,2 0 0 0 0,0 1 0 0 0,2 1 0 0 0,0 0 0 0 0,2 1 1 0 0,0 0-1 0 0,1 2 0 0 0,20-17-27 0 0,9-8 36 0 0,2 1 0 0 0,2 3-1 0 0,1 2 1 0 0,3 2 0 0 0,0 3 0 0 0,17-6-36 0 0,-56 31-36 0 0,1 0 1 0 0,0 0-1 0 0,0 2 1 0 0,0 0-1 0 0,1 1 1 0 0,0 1-1 0 0,0 1 1 0 0,0 0-1 0 0,0 1 1 0 0,8 1 35 0 0,16 27-1911 0 0,-19-7-2714 0 0,-14-13-1012 0 0,-5 1-5768 0 0</inkml:trace>
  <inkml:trace contextRef="#ctx0" brushRef="#br0" timeOffset="46709.613">14888 7193 8882 0 0,'0'0'1854'0'0,"0"0"-291"0"0,0 0-180 0 0,0 0-98 0 0,0 0-55 0 0,0 0-119 0 0,0 0-144 0 0,0 0-161 0 0,0 0-187 0 0,0 0-141 0 0,0 0-69 0 0,0 0-10 0 0,-16 19 49 0 0,-47 58 149 0 0,93-155 3655 0 0,115-295-2369 0 0,-54 208-1800 0 0,-91 165-96 0 0,0 1 1 0 0,0-1-1 0 0,1 0 1 0 0,-1 1-1 0 0,0-1 1 0 0,0 0-1 0 0,0 0 1 0 0,1 0-1 0 0,-1 1 1 0 0,0-1-1 0 0,0 0 1 0 0,1 0-1 0 0,-1 0 1 0 0,0 1-1 0 0,1-1 1 0 0,-1 0-1 0 0,0 0 1 0 0,0 0-1 0 0,1 0 1 0 0,-1 0-1 0 0,0 0 1 0 0,1 0-1 0 0,-1 0 1 0 0,0 0-1 0 0,1 0 1 0 0,-1 0-1 0 0,0 0 1 0 0,1 0-1 0 0,-1 0 1 0 0,0 0-1 0 0,0 0 1 0 0,1 0-1 0 0,-1 0 1 0 0,0 0-1 0 0,1 0 1 0 0,-1 0-1 0 0,0-1 1 0 0,0 1-1 0 0,1 0 1 0 0,-1 0-1 0 0,0 0 1 0 0,0 0-1 0 0,1-1 1 0 0,-1 1-1 0 0,0 0 1 0 0,0 0-1 0 0,1-1 1 0 0,-1 1-1 0 0,0 0 1 0 0,0 0-1 0 0,0-1 1 0 0,0 1-1 0 0,0 0 1 0 0,1-1-1 0 0,-1 1 1 0 0,0 0-1 0 0,0-1 13 0 0,0 39-1280 0 0,0-24 816 0 0,7 31-2428 0 0,-1-31-1181 0 0,1-1-4374 0 0,-4-8-1933 0 0</inkml:trace>
  <inkml:trace contextRef="#ctx0" brushRef="#br0" timeOffset="46963.653">15412 7046 11995 0 0,'0'0'1799'0'0,"0"0"-554"0"0,0 0-414 0 0,0 0-183 0 0,0 0-162 0 0,0 0-138 0 0,0 0-91 0 0,0 0-100 0 0,0 0-78 0 0,-2 34-47 0 0,-4 99-39 0 0,12-96-102 0 0,14-47-2089 0 0,-15-6-5659 0 0,-5 8 151 0 0</inkml:trace>
  <inkml:trace contextRef="#ctx0" brushRef="#br0" timeOffset="47207.708">15376 6850 4697 0 0,'0'0'4137'0'0,"0"0"-960"0"0,0 0-689 0 0,0 0-664 0 0,0 0-407 0 0,-54-201-281 0 0,50 182-224 0 0,2 8-232 0 0,2-1-312 0 0,0 4-200 0 0,8 4-184 0 0,3 1-72 0 0,6 3-104 0 0,5 0-128 0 0,1 0-208 0 0,4 3-440 0 0,-6 1-1456 0 0,-6 0-9195 0 0</inkml:trace>
  <inkml:trace contextRef="#ctx0" brushRef="#br0" timeOffset="47461.879">15948 6807 12747 0 0,'0'0'2126'0'0,"0"0"-668"0"0,0 0-339 0 0,0 0-26 0 0,0 0-21 0 0,0 0-25 0 0,0 0-20 0 0,0 0-113 0 0,0 0-181 0 0,0 0-172 0 0,0 0-131 0 0,-33 18-129 0 0,-101 57-101 0 0,70-21 8 0 0,56-43-194 0 0,0 0-1 0 0,2 1 1 0 0,-1 0 0 0 0,1 0 0 0 0,1 0-1 0 0,0 0 1 0 0,1 1 0 0 0,1 0-1 0 0,0 0 1 0 0,0 0 0 0 0,1 0 0 0 0,1 1-1 0 0,0-1 1 0 0,1 2-14 0 0,0-12 5 0 0,1 0 1 0 0,-1 0-1 0 0,1 0 0 0 0,0 0 0 0 0,0 0 0 0 0,0 0 1 0 0,1 0-1 0 0,-1 0 0 0 0,0 0 0 0 0,1 0 1 0 0,0 0-1 0 0,0-1 0 0 0,0 1 0 0 0,0-1 1 0 0,0 0-1 0 0,1 1 0 0 0,-1-1 0 0 0,0 0 1 0 0,1 0-1 0 0,0-1 0 0 0,-1 1 0 0 0,1 0 0 0 0,0-1 1 0 0,0 0-1 0 0,0 1 0 0 0,0-1 0 0 0,2 0-5 0 0,87 18 251 0 0,-73-20-216 0 0,0 0 0 0 0,0-1 1 0 0,0-1-1 0 0,-1 0 0 0 0,1-2 0 0 0,-1 0 0 0 0,0-1 0 0 0,0-1 1 0 0,0-1-1 0 0,-1 0 0 0 0,0-1 0 0 0,-1-1 0 0 0,6-5-35 0 0,-19 14-3 0 0,39-36-1600 0 0,-20 8-7698 0 0,-18 21-2092 0 0</inkml:trace>
  <inkml:trace contextRef="#ctx0" brushRef="#br0" timeOffset="47698.564">16662 6125 17380 0 0,'0'0'1109'0'0,"0"0"-309"0"0,0 0-97 0 0,0 0 104 0 0,0 0 187 0 0,0 0 125 0 0,0 0-97 0 0,0 0-204 0 0,0 0-174 0 0,-7 37-104 0 0,-23 116-56 0 0,15-79-35 0 0,-2-3-223 0 0,4 1 1 0 0,3 1 0 0 0,3 0-1 0 0,2 22-226 0 0,4-29 39 0 0,10 121-8 0 0,18-59-123 0 0,-27-128 50 0 0,1 0 0 0 0,-1-1 0 0 0,0 1 0 0 0,0 0 0 0 0,1 0 0 0 0,-1 0 1 0 0,0 0-1 0 0,1-1 0 0 0,-1 1 0 0 0,0 0 0 0 0,1 0 0 0 0,-1 0 0 0 0,0 0 0 0 0,1 0 1 0 0,-1 0-1 0 0,0 0 0 0 0,1 0 0 0 0,-1 0 0 0 0,0 0 0 0 0,1 0 0 0 0,-1 0 0 0 0,0 0 1 0 0,1 0-1 0 0,-1 0 0 0 0,0 0 0 0 0,1 0 0 0 0,-1 0 0 0 0,0 1 0 0 0,1-1 1 0 0,-1 0-1 0 0,0 0 0 0 0,1 0 0 0 0,-1 0 0 0 0,0 1 0 0 0,0-1 0 0 0,1 0 0 0 0,-1 0 1 0 0,0 1-1 0 0,0-1 0 0 0,0 0 0 0 0,1 1 0 0 0,-1-1 0 0 0,0 0 0 0 0,0 0 0 0 0,0 1 1 0 0,0-1-1 0 0,0 0 0 0 0,1 1 42 0 0,-16-74-9753 0 0,10 59 3272 0 0,1 5-3028 0 0</inkml:trace>
  <inkml:trace contextRef="#ctx0" brushRef="#br0" timeOffset="47953.185">16329 6761 8938 0 0,'0'0'2983'0'0,"0"0"-806"0"0,0 0-624 0 0,0 0-336 0 0,0 0-101 0 0,0 0 69 0 0,0 0 22 0 0,0 0-90 0 0,0 0-124 0 0,0 0-197 0 0,0 0-153 0 0,0 0-77 0 0,22-3-86 0 0,146-21 701 0 0,268-18-26 0 0,-357 41-3088 0 0,-47 2-8328 0 0,-23-1-2139 0 0</inkml:trace>
  <inkml:trace contextRef="#ctx0" brushRef="#br0" timeOffset="48198.356">17237 6877 17764 0 0,'0'0'1619'0'0,"0"0"-334"0"0,0 0-164 0 0,0 0-9 0 0,0 0-108 0 0,0 0-258 0 0,0 0-224 0 0,0 0-200 0 0,0 0-188 0 0,0 0-44 0 0,0 0-35 0 0,4 32-41 0 0,16 97-18 0 0,-12-91-185 0 0,5-53-6569 0 0,-9 1-2230 0 0,-3 6-861 0 0</inkml:trace>
  <inkml:trace contextRef="#ctx0" brushRef="#br0" timeOffset="48445.947">17271 6488 13931 0 0,'0'0'2336'0'0,"0"0"-735"0"0,0 0-321 0 0,0 0-360 0 0,0 0-248 0 0,0 0-151 0 0,0 0-161 0 0,0 0-184 0 0,0 0-104 0 0,0 0-88 0 0,0 0-56 0 0,0 0 16 0 0,0 0-96 0 0,0 0-176 0 0,-19 0-361 0 0,29 19-911 0 0,-1-4-4249 0 0,-5-7-6498 0 0</inkml:trace>
  <inkml:trace contextRef="#ctx0" brushRef="#br0" timeOffset="48676.608">17676 6699 8730 0 0,'0'0'3481'0'0,"0"0"-1698"0"0,0 0-660 0 0,0 0-23 0 0,0 0 12 0 0,0 0-85 0 0,0 0-115 0 0,0 0-174 0 0,0 0-184 0 0,0 0-159 0 0,0 0-107 0 0,-16 36-76 0 0,-49 113-98 0 0,45-77-26 0 0,21-59-82 0 0,-2-8 7 0 0,0 0-1 0 0,0 0 0 0 0,1 0 1 0 0,0 0-1 0 0,0 0 0 0 0,1 0 1 0 0,-1 0-1 0 0,1 0 0 0 0,0-1 1 0 0,0 1-1 0 0,0 0 1 0 0,1 0-1 0 0,0-1 0 0 0,0 1 1 0 0,0-1-1 0 0,1 1 0 0 0,-1-1 1 0 0,1 0-1 0 0,0 0 0 0 0,0 0 1 0 0,0 0-1 0 0,1-1 0 0 0,-1 1 1 0 0,1-1-1 0 0,0 0 1 0 0,0 0-1 0 0,0 0 0 0 0,0-1 1 0 0,1 1-1 0 0,-1-1 0 0 0,1 0 1 0 0,-1 0-1 0 0,1-1 0 0 0,2 1-12 0 0,5-1 182 0 0,-1 0 0 0 0,1 0 0 0 0,-1-1 0 0 0,1-1 0 0 0,-1 0 0 0 0,0-1 0 0 0,1 0-1 0 0,-1 0 1 0 0,0-1 0 0 0,0-1 0 0 0,0 0 0 0 0,-1-1 0 0 0,1 0 0 0 0,-1 0 0 0 0,0-1 0 0 0,-1 0-1 0 0,1-1 1 0 0,-1 0 0 0 0,0 0 0 0 0,-1-1 0 0 0,0 0 0 0 0,0-1 0 0 0,-1 0 0 0 0,0 0 0 0 0,0-1-1 0 0,-1 1 1 0 0,-1-1 0 0 0,0-1 0 0 0,0 1 0 0 0,0-1 0 0 0,0-6-182 0 0,-2 10 15 0 0,-1 0 0 0 0,-1 0-1 0 0,1-1 1 0 0,-1 1 0 0 0,0-1 0 0 0,-1 1 0 0 0,0-1 0 0 0,0 1-1 0 0,-1-1 1 0 0,0 1 0 0 0,0 0 0 0 0,0-1 0 0 0,-1 1 0 0 0,0 0 0 0 0,-1 0-1 0 0,0 0 1 0 0,0 0 0 0 0,0 0 0 0 0,-1 1 0 0 0,0 0 0 0 0,0-1-1 0 0,0 1 1 0 0,-1 1 0 0 0,0-1 0 0 0,0 1 0 0 0,-1 0 0 0 0,0 0-1 0 0,1 0 1 0 0,-1 1 0 0 0,-1 0 0 0 0,-1-1-15 0 0,-1 0-83 0 0,1 0 1 0 0,-1 1-1 0 0,0 0 1 0 0,0 1-1 0 0,-1 0 1 0 0,1 0-1 0 0,-1 1 1 0 0,1 0-1 0 0,-1 1 0 0 0,0 0 1 0 0,0 0-1 0 0,1 1 1 0 0,-1 1-1 0 0,-3 0 83 0 0,-43 22-7749 0 0,47-15-4166 0 0</inkml:trace>
  <inkml:trace contextRef="#ctx0" brushRef="#br0" timeOffset="49061.433">18173 7019 8986 0 0,'0'0'3846'0'0,"0"0"-2064"0"0,0 0-593 0 0,0 0 245 0 0,0 0 164 0 0,0 0-1 0 0,0 0-146 0 0,0 0-336 0 0,0 0-312 0 0,0 0-180 0 0,0 0-95 0 0,0 0-73 0 0,0 0-42 0 0,18-19-29 0 0,58-61-76 0 0,-1-6 363 0 0,-41 40-417 0 0,-22 33-226 0 0,27-9-395 0 0,-19 65-97 0 0,-15-34 482 0 0,0 0 0 0 0,0 0 0 0 0,1-1 0 0 0,0 0-1 0 0,1 0 1 0 0,0 0 0 0 0,0-1 0 0 0,0 1 0 0 0,1-2 0 0 0,0 1 0 0 0,1-1 0 0 0,-1-1 0 0 0,1 0 0 0 0,0 0 0 0 0,1 0 0 0 0,-1-1 0 0 0,1-1 0 0 0,0 1 0 0 0,0-2 0 0 0,0 1 0 0 0,0-1 0 0 0,0-1 0 0 0,0 0 0 0 0,1 0 0 0 0,-1-1 0 0 0,0-1 0 0 0,1 1-1 0 0,2-2-17 0 0,0 2 155 0 0,0 0 0 0 0,0 0-1 0 0,-1-2 1 0 0,1 1-1 0 0,0-2 1 0 0,-1 0-1 0 0,1 0 1 0 0,9-4-155 0 0,-12 4 32 0 0,0 0-1 0 0,1 0 1 0 0,-1-1 0 0 0,0 0 0 0 0,-1-1 0 0 0,1 0-1 0 0,-1-1 1 0 0,0 1 0 0 0,0-2 0 0 0,0 1 0 0 0,-1-1 0 0 0,0-1-1 0 0,-1 0 1 0 0,0 0 0 0 0,0 0 0 0 0,0-1 0 0 0,-1 0-1 0 0,0 0 1 0 0,-1 0 0 0 0,0-1 0 0 0,-1 0 0 0 0,0 0-1 0 0,0 0 1 0 0,-1 0 0 0 0,0-1 0 0 0,-1 1 0 0 0,0-1 0 0 0,-1-6-32 0 0,-11-5-1452 0 0,-3 10-6270 0 0,10 9-4710 0 0</inkml:trace>
  <inkml:trace contextRef="#ctx0" brushRef="#br0" timeOffset="54880.547">10875 6696 0 0 0,'0'0'824'0'0,"0"0"175"0"0,0 0 132 0 0,0 0 173 0 0,0 0 134 0 0,0 0 6 0 0,0 0-72 0 0,-7 0-103 0 0,-19 0-110 0 0,12-4 3724 0 0,13 4-4037 0 0,1 0-39 0 0,0 0-51 0 0,7 1 4933 0 0,25 2-4982 0 0,0-3-200 0 0,-22 1-403 0 0,1 0-1 0 0,0-1 0 0 0,-1 0 1 0 0,1-1-1 0 0,-1 0 1 0 0,0-1-1 0 0,1 0 1 0 0,-1-1-1 0 0,0 0 1 0 0,8-3-104 0 0,-11 2 29 0 0,1 1 31 0 0,0-1 1 0 0,0 0-1 0 0,0 0 1 0 0,-1 0-1 0 0,1-1 1 0 0,-1-1 0 0 0,0 1-1 0 0,-1-1 1 0 0,1 0-1 0 0,-1-1 1 0 0,0 1-1 0 0,-1-1 1 0 0,5-7-61 0 0,7-66 605 0 0,-19 75-608 0 0,0 1 0 0 0,0 1 0 0 0,0-1 0 0 0,0 0-1 0 0,0 0 1 0 0,-1 1 0 0 0,1-1 0 0 0,-1 1 0 0 0,0 0-1 0 0,0 0 1 0 0,-1 0 0 0 0,1 0 0 0 0,0 1 0 0 0,-1-1 0 0 0,0 1-1 0 0,1 0 1 0 0,-1 0 0 0 0,0 0 0 0 0,0 1 0 0 0,0-1 0 0 0,-1 1-1 0 0,1 0 1 0 0,0 0 0 0 0,0 0 0 0 0,-1 1 0 0 0,1-1 0 0 0,0 1-1 0 0,-1 0 1 0 0,-3 1 3 0 0,-4 1-7 0 0,0 0 0 0 0,0 1-1 0 0,0 1 1 0 0,0-1 0 0 0,1 2-1 0 0,0 0 1 0 0,0 0 0 0 0,0 1-1 0 0,0 0 1 0 0,1 1 0 0 0,0 0-1 0 0,1 1 1 0 0,-1 0 0 0 0,1 1-1 0 0,1-1 1 0 0,0 2 0 0 0,0-1-1 0 0,-1 3 8 0 0,-45 82 67 0 0,48-82-36 0 0,1 0 1 0 0,0 0-1 0 0,0 1 0 0 0,2 0 1 0 0,-1 0-1 0 0,2 0 0 0 0,0 0 1 0 0,0 0-1 0 0,1 1 0 0 0,1-1 1 0 0,0 0-1 0 0,2 13-31 0 0,1-19 51 0 0,-1 1 0 0 0,1-1 0 0 0,1 0 1 0 0,0-1-1 0 0,0 1 0 0 0,0-1 0 0 0,0 1 0 0 0,1-1 0 0 0,0 0 1 0 0,1-1-1 0 0,-1 0 0 0 0,1 1 0 0 0,0-2 0 0 0,0 1 0 0 0,1-1 0 0 0,-1 0 1 0 0,1 0-1 0 0,0 0 0 0 0,0-1 0 0 0,0-1 0 0 0,1 1 0 0 0,-1-1 1 0 0,1 0-1 0 0,-1-1 0 0 0,7 1-51 0 0,115 6 933 0 0,-26-39-456 0 0,-102 30-887 0 0,10-5 750 0 0,-11 4-3845 0 0,-1 0-3449 0 0,1 2-5030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0 0 0,'0'0'2673'0'0,"0"0"307"0"0,0 0-7 0 0,0 0-243 0 0,0 0-399 0 0,0 0-445 0 0,0 0-410 0 0,0 0-306 0 0,0 0-218 0 0,0 0-184 0 0,24 8 4257 0 0,75-1-2003 0 0,118-18-1751 0 0,-54-1-908 0 0,-156 20-326 0 0,-7-8-40 0 0,0 0-2 0 0,0 0 5 0 0,0 0-21 0 0,0 0-15 0 0,0 0-4 0 0,0 0-28 0 0,0 0-27 0 0,0 0-46 0 0,0 0-50 0 0,0 0-73 0 0,-4-8-3634 0 0,0 8 1789 0 0,1 0-3613 0 0,1 0-6133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4 261 10258 0 0,'0'0'2746'0'0,"0"0"-824"0"0,0 0-463 0 0,0 0-179 0 0,0 0-64 0 0,0 0-10 0 0,0 0-96 0 0,0 0-121 0 0,0 0-182 0 0,0 0-175 0 0,0 0-160 0 0,0 0-122 0 0,0 0-84 0 0,-3 1-14 0 0,3-1-223 0 0,0 0-1 0 0,1 0 0 0 0,-1 0 1 0 0,0 1-1 0 0,1-1 1 0 0,-1 0-1 0 0,1 0 0 0 0,-1 0 1 0 0,0 0-1 0 0,0 1 0 0 0,1-1 1 0 0,-1 0-1 0 0,0 0 0 0 0,1 1 1 0 0,-1-1-1 0 0,0 0 1 0 0,0 1-1 0 0,1-1 0 0 0,-1 0 1 0 0,0 1-1 0 0,0-1 0 0 0,0 0 1 0 0,0 1-1 0 0,1-1 0 0 0,-1 0 1 0 0,0 1-1 0 0,0-1 1 0 0,0 1-1 0 0,0-1 0 0 0,0 0 1 0 0,0 1-1 0 0,0-1 0 0 0,0 1 1 0 0,0-1-1 0 0,0 0 1 0 0,0 1-1 0 0,0-1 0 0 0,0 0 1 0 0,0 1-1 0 0,-1-1 0 0 0,1 1 1 0 0,0-1-1 0 0,0 0 0 0 0,0 1 1 0 0,-1-1-1 0 0,1 0 1 0 0,0 1-29 0 0,48 2 1123 0 0,157-22 314 0 0,-67 15-1219 0 0,-104 23-211 0 0,-44-58 1418 0 0,-203-183-1271 0 0,212 220 299 0 0,-9-9-2269 0 0,16 10-1833 0 0,3 7 2127 0 0,4 2-3928 0 0,-5-1-6420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52 284 0 0 0,'0'0'1874'0'0,"0"0"-317"0"0,0 0-48 0 0,0 0 156 0 0,0 0 108 0 0,0 0-40 0 0,0 0-175 0 0,0 0-311 0 0,0 0-235 0 0,0 0-115 0 0,0 0-25 0 0,4 4 16 0 0,-1-1-658 0 0,0 0 1 0 0,1-1-1 0 0,-1 1 1 0 0,1-1-1 0 0,0 0 1 0 0,0 0-1 0 0,0 0 1 0 0,0 0-1 0 0,0-1 1 0 0,0 0-1 0 0,0 0 1 0 0,1 0-1 0 0,-1 0 1 0 0,0 0-1 0 0,1-1 1 0 0,-1 0-1 0 0,5 0-230 0 0,-3 0 182 0 0,0-1-1 0 0,1 1 0 0 0,-1-1 1 0 0,0-1-1 0 0,1 1 1 0 0,-1-1-1 0 0,0 0 1 0 0,0 0-1 0 0,0-1 1 0 0,-1 0-1 0 0,1 0 1 0 0,-1 0-1 0 0,1-1 1 0 0,-1 0-1 0 0,4-3-181 0 0,1 0 111 0 0,0 0 1 0 0,0 0-1 0 0,0-1 1 0 0,-1 0 0 0 0,0-1-1 0 0,0 0 1 0 0,-1-1-1 0 0,0 0 1 0 0,-1 0-1 0 0,0 0 1 0 0,-1-1-1 0 0,0 0 1 0 0,2-6-112 0 0,-6 13-3 0 0,0 1-1 0 0,0-1 1 0 0,-1 0 0 0 0,1 0 0 0 0,-1 0 0 0 0,0 0 0 0 0,0 0 0 0 0,0 0 0 0 0,-1 0 0 0 0,1 0 0 0 0,-1 0 0 0 0,0 0-1 0 0,0 0 1 0 0,0 0 0 0 0,-1 0 0 0 0,0 0 0 0 0,1 0 0 0 0,-1 0 0 0 0,-1 0 0 0 0,1 0 0 0 0,0 0 0 0 0,-1 0 0 0 0,0 1-1 0 0,0-1 1 0 0,0 1 0 0 0,-1-1 0 0 0,1 1 0 0 0,-1 0 0 0 0,1 0 0 0 0,-1 0 0 0 0,0 0 0 0 0,0 0 0 0 0,-1 1 0 0 0,1-1-1 0 0,0 1 1 0 0,-1 0 0 0 0,1 0 0 0 0,-1 0 0 0 0,0 1 0 0 0,0-1 0 0 0,0 1 3 0 0,-7 0-57 0 0,1 0 0 0 0,-1 0 0 0 0,0 2 0 0 0,0-1 0 0 0,0 1 1 0 0,0 1-1 0 0,1 0 0 0 0,-1 1 0 0 0,1 0 0 0 0,-1 0 0 0 0,1 1 0 0 0,0 0 0 0 0,1 1 0 0 0,-1 0 0 0 0,1 1 1 0 0,0 0-1 0 0,0 0 0 0 0,0 1 0 0 0,1 0 0 0 0,0 0 0 0 0,1 1 0 0 0,0 0 0 0 0,0 1 0 0 0,0-1 0 0 0,1 1 0 0 0,0 1 1 0 0,-4 9 56 0 0,6-12 55 0 0,-1 0 1 0 0,1 1-1 0 0,0-1 1 0 0,1 1 0 0 0,0 0-1 0 0,0 0 1 0 0,1 0-1 0 0,0 1 1 0 0,0-1 0 0 0,1 0-1 0 0,0 1 1 0 0,0-1-1 0 0,1 1 1 0 0,0 0-1 0 0,1-1 1 0 0,0 1 0 0 0,0-1-1 0 0,1 0 1 0 0,0 1-1 0 0,0-1 1 0 0,1 0 0 0 0,0 0-1 0 0,1 0 1 0 0,0-1-1 0 0,0 1 1 0 0,0-1 0 0 0,1 0-1 0 0,0 0 1 0 0,0 0-1 0 0,1-1 1 0 0,0 0 0 0 0,0 0-1 0 0,0 0 1 0 0,1-1-1 0 0,5 3-55 0 0,7 0 161 0 0,1 0-1 0 0,-1-2 0 0 0,2 0 0 0 0,-1-2 1 0 0,1 0-1 0 0,-1-1 0 0 0,1-1 0 0 0,0-1 1 0 0,0-1-1 0 0,18-2-160 0 0,-10 1 138 0 0,-26 1-125 0 0,20 1-5 0 0,-1 0 0 0 0,0-2 1 0 0,0-1-1 0 0,0-1 1 0 0,0-1-1 0 0,-1-1 0 0 0,1 0 1 0 0,4-4-9 0 0,20-17-4133 0 0,-32 16-180 0 0,-1-3-3434 0 0,-6 9-2838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85 155 11955 0 0,'0'0'2380'0'0,"0"0"-392"0"0,0 0-354 0 0,0 0-251 0 0,0 0-95 0 0,0 0-101 0 0,0 0-166 0 0,0 0-199 0 0,0 0-195 0 0,0 0-155 0 0,0 0-130 0 0,0 0-74 0 0,0 0-46 0 0,-7 9-28 0 0,-38 82 482 0 0,35 175 786 0 0,12-169-1242 0 0,-2-59-153 0 0,-15 215 142 0 0,5-153-784 0 0,31-104-1309 0 0,41-52-4187 0 0,-38 29-3933 0 0,-15 19 121 0 0</inkml:trace>
  <inkml:trace contextRef="#ctx0" brushRef="#br0" timeOffset="369.572">243 871 5401 0 0,'0'0'1535'0'0,"0"0"-149"0"0,0 0 81 0 0,0 0 280 0 0,0 0 181 0 0,0 0 25 0 0,0 0-156 0 0,0 0-286 0 0,0 0-269 0 0,0 0-189 0 0,0 0-146 0 0,0 0-117 0 0,34 11-74 0 0,108 32-97 0 0,-139-42-580 0 0,0 0-1 0 0,0 1 1 0 0,0-1 0 0 0,0 0 0 0 0,0-1 0 0 0,0 1 0 0 0,1 0-1 0 0,-1-1 1 0 0,0 0 0 0 0,0 0 0 0 0,0 0 0 0 0,1 0 0 0 0,-1 0-1 0 0,0-1 1 0 0,0 1 0 0 0,1-1 0 0 0,-1 0 0 0 0,0 0 0 0 0,0 0 0 0 0,0 0-1 0 0,0-1 1 0 0,0 0-39 0 0,7-4 209 0 0,-4 4-100 0 0,4-1-14 0 0,-1 0 0 0 0,1-1 0 0 0,0 0 0 0 0,-1-1 0 0 0,0 0 0 0 0,0 0 0 0 0,-1-1 0 0 0,0 0 0 0 0,0-1 0 0 0,0 0 0 0 0,0 0 0 0 0,-1 0 0 0 0,-1-1 0 0 0,1 0 0 0 0,-1-1 0 0 0,0 1 0 0 0,-1-1 0 0 0,2-5-95 0 0,-5 10-6 0 0,0-1 0 0 0,0 1 0 0 0,0-1 1 0 0,-1 0-1 0 0,1 0 0 0 0,-1 0 0 0 0,0 0 1 0 0,-1 0-1 0 0,1 0 0 0 0,-1 0 0 0 0,0 0 0 0 0,0 0 1 0 0,-1 0-1 0 0,1 0 0 0 0,-1 0 0 0 0,0 0 1 0 0,-1 1-1 0 0,1-1 0 0 0,-1 0 0 0 0,0 0 0 0 0,0 1 1 0 0,0-1-1 0 0,-1 1 0 0 0,0 0 0 0 0,0 0 0 0 0,0 0 1 0 0,0 0-1 0 0,0 0 0 0 0,-1 1 0 0 0,0-1 1 0 0,1 1-1 0 0,-1 0 0 0 0,-4-2 6 0 0,0 1-47 0 0,-1 0-1 0 0,1 1 0 0 0,-1 0 1 0 0,1 1-1 0 0,-1 0 1 0 0,0 0-1 0 0,0 1 1 0 0,0 0-1 0 0,0 0 1 0 0,0 1-1 0 0,0 0 1 0 0,0 1-1 0 0,0 0 1 0 0,0 1-1 0 0,1-1 1 0 0,-1 2-1 0 0,0-1 1 0 0,1 1-1 0 0,-6 3 48 0 0,2 1-15 0 0,0 1-1 0 0,0 0 0 0 0,1 1 1 0 0,1 0-1 0 0,-1 1 1 0 0,2 0-1 0 0,-1 1 0 0 0,1 0 1 0 0,1 0-1 0 0,0 1 1 0 0,1 0-1 0 0,0 0 0 0 0,0 1 1 0 0,2-1-1 0 0,-1 2 1 0 0,2-1-1 0 0,0 0 0 0 0,0 1 1 0 0,2 0-1 0 0,-2 12 16 0 0,3-18-22 0 0,0 1 1 0 0,1-1-1 0 0,0 0 0 0 0,1 0 0 0 0,0 0 0 0 0,0 1 1 0 0,1-1-1 0 0,0 0 0 0 0,0 0 0 0 0,1-1 0 0 0,0 1 0 0 0,0 0 1 0 0,1-1-1 0 0,0 0 0 0 0,0 0 0 0 0,0 0 0 0 0,1 0 1 0 0,0-1-1 0 0,1 0 0 0 0,-1 0 0 0 0,1 0 0 0 0,1-1 1 0 0,-1 1 21 0 0,2-1-204 0 0,1 1 0 0 0,-1-1 0 0 0,1-1 0 0 0,0 0 0 0 0,0 0 0 0 0,0-1 0 0 0,0 0 1 0 0,0 0-1 0 0,1-1 0 0 0,0-1 0 0 0,-1 1 0 0 0,2-1 204 0 0,32 1-3186 0 0,0-2-3306 0 0,-33 0 4214 0 0,5 0-8346 0 0</inkml:trace>
  <inkml:trace contextRef="#ctx0" brushRef="#br0" timeOffset="915.796">832 1025 7602 0 0,'0'0'1763'0'0,"0"0"-312"0"0,0 0-96 0 0,0 0-30 0 0,0 0 33 0 0,0 0 65 0 0,0 0-67 0 0,0 0-134 0 0,0 0-102 0 0,0 0-116 0 0,0 0-110 0 0,0 0-111 0 0,0 0-91 0 0,13-5-103 0 0,41-19-105 0 0,4-38 726 0 0,-48 46-1003 0 0,124-166 993 0 0,-128 174-1193 0 0,1 0 0 0 0,0 1 0 0 0,0 0 0 0 0,1 0-1 0 0,-1 0 1 0 0,2 1 0 0 0,-1 0 0 0 0,1 1 0 0 0,0-1 0 0 0,5 0-7 0 0,-10 68-179 0 0,-29 61 347 0 0,25-121-167 0 0,0 0-1 0 0,-1-1 1 0 0,1 1-1 0 0,0 0 1 0 0,0 0-1 0 0,0-1 0 0 0,0 1 1 0 0,1 0-1 0 0,-1 0 1 0 0,0-1-1 0 0,1 1 0 0 0,-1 0 1 0 0,1-1-1 0 0,-1 1 1 0 0,1 0-1 0 0,0-1 0 0 0,0 1 1 0 0,0-1-1 0 0,0 1 1 0 0,0-1-1 0 0,0 0 1 0 0,0 1-1 0 0,0-1 0 0 0,1 0 1 0 0,-1 0-1 0 0,0 0 1 0 0,1 0-1 0 0,-1 0 0 0 0,1 0 1 0 0,-1 0-1 0 0,1 0 1 0 0,0 0-1 0 0,-1-1 0 0 0,1 1 1 0 0,0-1-1 0 0,-1 1 1 0 0,1-1-1 0 0,0 0 1 0 0,0 0-1 0 0,-1 0 0 0 0,1 0 1 0 0,1 0-1 0 0,6 1 11 0 0,-1-1 0 0 0,1-1 0 0 0,-1 1 0 0 0,1-1 0 0 0,-1-1 0 0 0,0 1 0 0 0,0-1 0 0 0,1-1 0 0 0,-1 0 0 0 0,-1 0 0 0 0,1 0 0 0 0,2-3-11 0 0,223-146 95 0 0,-232 151-93 0 0,0 0 1 0 0,0 0 0 0 0,0 0-1 0 0,1 0 1 0 0,-1 0 0 0 0,0 0-1 0 0,1 0 1 0 0,-1 1 0 0 0,0-1 0 0 0,1 0-1 0 0,-1 1 1 0 0,1-1 0 0 0,-1 1-1 0 0,1 0 1 0 0,-1-1 0 0 0,1 1 0 0 0,-1 0-1 0 0,1 0 1 0 0,0 0 0 0 0,-1 0-1 0 0,1 0 1 0 0,-1 0 0 0 0,1 0 0 0 0,-1 1-1 0 0,1-1 1 0 0,-1 1 0 0 0,1-1-1 0 0,-1 1 1 0 0,1-1 0 0 0,-1 1 0 0 0,0 0-1 0 0,1 0 1 0 0,-1 0 0 0 0,0 0-1 0 0,0 0 1 0 0,1 0 0 0 0,-1 0 0 0 0,0 0-1 0 0,0 0 1 0 0,0 0 0 0 0,0 0-1 0 0,-1 1 1 0 0,1-1 0 0 0,0 1 0 0 0,0-1-1 0 0,-1 0 1 0 0,1 1 0 0 0,-1-1-1 0 0,1 1 1 0 0,-1-1 0 0 0,0 1 0 0 0,1-1-1 0 0,-1 1 1 0 0,0 0 0 0 0,0-1-1 0 0,0 1 1 0 0,0-1 0 0 0,-1 2-3 0 0,5 157 325 0 0,29-105-2171 0 0,-22-49-2147 0 0,1-4-3305 0 0,-4-2-4283 0 0</inkml:trace>
  <inkml:trace contextRef="#ctx0" brushRef="#br0" timeOffset="1284.907">1824 1002 10802 0 0,'0'0'1765'0'0,"0"0"-757"0"0,0 0-33 0 0,0 0 254 0 0,0 0 160 0 0,0 0 63 0 0,0 0-42 0 0,0 0-127 0 0,0 0-169 0 0,0 0-191 0 0,33 0-176 0 0,105-2-132 0 0,-62-19 110 0 0,-63 13-565 0 0,9-3 15 0 0,0 0 0 0 0,-1-1-1 0 0,-1-2 1 0 0,0 0-1 0 0,-1-1 1 0 0,0 0-1 0 0,-1-2 1 0 0,-1 0-1 0 0,7-11-174 0 0,-21 26 7 0 0,-1 0 0 0 0,1-1 0 0 0,-1 1-1 0 0,0-1 1 0 0,0 1 0 0 0,0-1-1 0 0,0 0 1 0 0,0 0 0 0 0,-1 0-1 0 0,1 0 1 0 0,-1 0 0 0 0,0 0 0 0 0,0 0-1 0 0,0-1 1 0 0,0 1 0 0 0,-1 0-1 0 0,1-1 1 0 0,-1 1 0 0 0,0 0-1 0 0,0-1 1 0 0,0 1 0 0 0,0-1-1 0 0,-1 1 1 0 0,1 0 0 0 0,-1-1 0 0 0,0 1-1 0 0,0 0 1 0 0,0 0 0 0 0,0 0-1 0 0,-1 0 1 0 0,1 0 0 0 0,-1 0-1 0 0,0 0 1 0 0,0 0 0 0 0,0 0-1 0 0,0 1 1 0 0,0-1 0 0 0,-1 1 0 0 0,1 0-1 0 0,-1-1 1 0 0,0 1 0 0 0,1 0-1 0 0,-1 1 1 0 0,0-1 0 0 0,0 0-1 0 0,0 1 1 0 0,0 0 0 0 0,-2-1-7 0 0,-9 3-23 0 0,1 1 0 0 0,-1 0-1 0 0,0 1 1 0 0,1 0 0 0 0,-1 1 0 0 0,1 1 0 0 0,0 0 0 0 0,0 1 0 0 0,1 0-1 0 0,0 1 1 0 0,0 0 0 0 0,0 1 0 0 0,1 1 0 0 0,0 0 0 0 0,1 0 0 0 0,0 1-1 0 0,0 0 1 0 0,1 0 0 0 0,0 1 0 0 0,1 1 0 0 0,1-1 0 0 0,-1 1-1 0 0,2 1 1 0 0,0-1 0 0 0,0 1 0 0 0,1 0 0 0 0,1 1 0 0 0,-2 8 23 0 0,4-17-14 0 0,1 0 0 0 0,-1 1-1 0 0,1-1 1 0 0,0 0 0 0 0,0 0 0 0 0,1 1 0 0 0,0-1 0 0 0,0 0 0 0 0,0 1 0 0 0,0-1 0 0 0,1 0-1 0 0,0 1 1 0 0,0-1 0 0 0,0 0 0 0 0,1 0 0 0 0,0 0 0 0 0,0 0 0 0 0,0 0 0 0 0,1 0 0 0 0,-1-1-1 0 0,1 1 1 0 0,0-1 0 0 0,0 1 0 0 0,1-1 0 0 0,-1 0 0 0 0,1-1 0 0 0,0 1 0 0 0,0-1 0 0 0,1 1-1 0 0,-1-1 1 0 0,2 1 14 0 0,6 2-168 0 0,1 0-1 0 0,0-1 0 0 0,0-1 0 0 0,0 0 1 0 0,1 0-1 0 0,-1-1 0 0 0,1-1 0 0 0,0 0 1 0 0,0-1-1 0 0,0-1 0 0 0,4 0 169 0 0,92-17-8406 0 0,-95 13-510 0 0</inkml:trace>
  <inkml:trace contextRef="#ctx0" brushRef="#br0" timeOffset="1716.023">2481 1041 7362 0 0,'0'0'2492'0'0,"0"0"-1078"0"0,0 0-267 0 0,0 0 116 0 0,0 0 112 0 0,0 0 188 0 0,0 0 45 0 0,0 0-204 0 0,0 0-249 0 0,0 0-253 0 0,0 0-185 0 0,0 0-91 0 0,0 0-92 0 0,25-19-60 0 0,78-62-27 0 0,-3-20 920 0 0,4-41-498 0 0,-91 127-825 0 0,-13 14-51 0 0,0 1-10 0 0,-14 63-242 0 0,10-33 236 0 0,2-24 31 0 0,1 0 0 0 0,0 0 0 0 0,0 1 0 0 0,0-1 0 0 0,1 0 0 0 0,-1 1-1 0 0,2-1 1 0 0,-1 0 0 0 0,1 1 0 0 0,0-1 0 0 0,0 0 0 0 0,1 1 0 0 0,-1-1 0 0 0,2 0-1 0 0,-1 0 1 0 0,1-1 0 0 0,-1 1 0 0 0,1 0 0 0 0,4 4-8 0 0,-1-3 55 0 0,0 0 0 0 0,0 0 0 0 0,1-1 0 0 0,-1 0 0 0 0,2-1 0 0 0,-1 1 0 0 0,0-1 0 0 0,1 0 0 0 0,0-1 0 0 0,0 0 0 0 0,1 0 0 0 0,-1-1 0 0 0,1 0 0 0 0,-1-1 0 0 0,1 0 0 0 0,0 0 0 0 0,0 0 0 0 0,0-1 0 0 0,0-1 0 0 0,0 0 0 0 0,2 0-55 0 0,0 0 77 0 0,1 0 1 0 0,-1 0-1 0 0,0-2 0 0 0,0 1 1 0 0,0-1-1 0 0,0-1 0 0 0,0 0 1 0 0,0 0-1 0 0,0-1 0 0 0,-1-1 1 0 0,0 0-1 0 0,0 0 0 0 0,0-1 1 0 0,-1 0-1 0 0,1-1 1 0 0,-2 0-1 0 0,5-4-77 0 0,30-59-91 0 0,-45 15-4897 0 0,-2 46-149 0 0,-1 5-6875 0 0</inkml:trace>
  <inkml:trace contextRef="#ctx0" brushRef="#br0" timeOffset="2034.18">3664 0 21733 0 0,'0'0'885'0'0,"0"0"-277"0"0,0 0-101 0 0,0 0 43 0 0,0 0 115 0 0,0 0 107 0 0,0 0-17 0 0,0 0-100 0 0,0 0-112 0 0,0 0-81 0 0,0 0-56 0 0,3 37-85 0 0,9 115-55 0 0,0 69 492 0 0,-12-94-642 0 0,-6 0 0 0 0,-11 49-116 0 0,0-7-973 0 0,9-154-1513 0 0,-11-25-6999 0 0,13 2 2760 0 0,2 0-3724 0 0</inkml:trace>
  <inkml:trace contextRef="#ctx0" brushRef="#br0" timeOffset="2285.599">3294 471 20140 0 0,'0'0'1651'0'0,"0"0"-606"0"0,0 0-328 0 0,0 0-117 0 0,0 0 15 0 0,0 0 84 0 0,0 0 20 0 0,0 0-95 0 0,0 0-109 0 0,0 0-71 0 0,36 4-72 0 0,111 14-58 0 0,9-14 264 0 0,-85-7-729 0 0,0-4 0 0 0,0-3 0 0 0,7-5 151 0 0,-17 4-1384 0 0,-34 4-585 0 0,-15 3-589 0 0,1 0-3665 0 0,-2 4-6118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9474 0 0,'0'0'2965'0'0,"0"0"-581"0"0,0 0-494 0 0,0 0-232 0 0,0 0-102 0 0,0 0-164 0 0,0 0-224 0 0,0 0-259 0 0,0 0-249 0 0,0 0-209 0 0,0 0-126 0 0,-3 0-73 0 0,2 2-179 0 0,-1 0 1 0 0,1 0-1 0 0,0 0 1 0 0,-1 0-1 0 0,1 0 1 0 0,0 1-1 0 0,0-1 0 0 0,1 0 1 0 0,-1 1-1 0 0,0-1 1 0 0,1 0-1 0 0,-1 1 1 0 0,1-1-1 0 0,0 1 0 0 0,0-1 1 0 0,0 1-1 0 0,0-1 1 0 0,0 0-1 0 0,1 1 0 0 0,-1-1 1 0 0,1 1-1 0 0,-1-1 1 0 0,1 0-1 0 0,0 1 1 0 0,1 0-74 0 0,0 25 357 0 0,-2-19-283 0 0,1 14 70 0 0,-1 0-1 0 0,-1 0 0 0 0,-2 0 1 0 0,0 0-1 0 0,-1 0 0 0 0,-4 10-143 0 0,-26 52-965 0 0,28-100-2769 0 0,3-31-1739 0 0,3 16-2948 0 0,0 18-1197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14659 0 0,'0'0'1672'0'0,"0"0"-215"0"0,0 0-409 0 0,0 0-264 0 0,0 0-216 0 0,0 0-224 0 0,0 0-304 0 0,0 0-216 0 0,0 0-80 0 0,0 0-96 0 0,0 0-72 0 0,0 0-296 0 0,0 0-576 0 0,0 0-1529 0 0,69 70-2888 0 0,-59-62-3097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10258 0 0,'0'0'2270'0'0,"0"0"-403"0"0,0 0-260 0 0,0 0-115 0 0,0 0-187 0 0,0 0-184 0 0,0 0-171 0 0,0 0-174 0 0,0 0-133 0 0,0 0-80 0 0,0 0-62 0 0,0 0-57 0 0,0 0-20 0 0,8-27-41 0 0,40-127 241 0 0,-29 85 186 0 0,-12 48-599 0 0,-6 15-185 0 0,0 0 1 0 0,1 0-1 0 0,0 1 0 0 0,0-1 0 0 0,0 1 0 0 0,1 0 0 0 0,0 0 1 0 0,0-1-1 0 0,0 2 0 0 0,1-1 0 0 0,-1 0 0 0 0,1 1 0 0 0,0 0 1 0 0,1-1-1 0 0,2-1-26 0 0,-6 6-3 0 0,0-1 1 0 0,0 1 0 0 0,0-1-1 0 0,0 1 1 0 0,0-1 0 0 0,1 1-1 0 0,-1 0 1 0 0,0-1 0 0 0,0 1-1 0 0,1 0 1 0 0,-1 0 0 0 0,0 0-1 0 0,0 0 1 0 0,1 0 0 0 0,-1 0-1 0 0,0 0 1 0 0,0 1 0 0 0,0-1-1 0 0,1 0 1 0 0,-1 1 0 0 0,0-1-1 0 0,0 1 1 0 0,0-1 0 0 0,0 1-1 0 0,1-1 1 0 0,-1 1 0 0 0,0 0 0 0 0,0 0-1 0 0,0-1 1 0 0,-1 1 0 0 0,1 0-1 0 0,0 0 1 0 0,0 0 0 0 0,0 0-1 0 0,-1 0 1 0 0,1 0 0 0 0,0 0-1 0 0,-1 0 1 0 0,1 1 0 0 0,-1-1-1 0 0,1 0 1 0 0,-1 0 2 0 0,14 61 28 0 0,-11-47-24 0 0,2 20 58 0 0,-5-27-56 0 0,0 0 0 0 0,0 0-1 0 0,1 0 1 0 0,0 0 0 0 0,0-1 0 0 0,1 1-1 0 0,0 0 1 0 0,1 0 0 0 0,0-1-1 0 0,0 1 1 0 0,0-1 0 0 0,1 0-1 0 0,0 0 1 0 0,0 0 0 0 0,1-1-1 0 0,0 1 1 0 0,0-1 0 0 0,0 0 0 0 0,1-1-1 0 0,0 1 1 0 0,0-1 0 0 0,1 0-1 0 0,-1-1 1 0 0,5 3-6 0 0,-6-6 55 0 0,1 1 0 0 0,-1-1 0 0 0,0 0-1 0 0,1-1 1 0 0,-1 1 0 0 0,0-1 0 0 0,1 0 0 0 0,-1-1-1 0 0,0 1 1 0 0,1-1 0 0 0,-1 0 0 0 0,0 0 0 0 0,0-1 0 0 0,1 1-1 0 0,-1-1 1 0 0,0-1 0 0 0,-1 1 0 0 0,1 0 0 0 0,0-1-1 0 0,-1 0 1 0 0,1 0 0 0 0,-1-1 0 0 0,0 1 0 0 0,0-1 0 0 0,0 0-1 0 0,-1 0 1 0 0,1 0 0 0 0,-1 0 0 0 0,1-3-55 0 0,7-8 102 0 0,-1 0 0 0 0,-1-1-1 0 0,0 0 1 0 0,-1 0 0 0 0,-1-1 0 0 0,0 0 0 0 0,-2 0 0 0 0,1-4-102 0 0,-3-7 132 0 0,3-6-2439 0 0,13 21-6671 0 0,-13 10-2928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31 2649 0 0,'0'0'1796'0'0,"0"0"-118"0"0,0 0 94 0 0,0 0 156 0 0,0 0 77 0 0,0 0-42 0 0,0 0-159 0 0,0 0-214 0 0,0 0-180 0 0,0 0-187 0 0,0 0-163 0 0,0 0-140 0 0,0 0-129 0 0,-2-5-103 0 0,-4-16-95 0 0,4 16-87 0 0,2 5-71 0 0,0 0-33 0 0,0 0-42 0 0,0 0-45 0 0,-11 40 793 0 0,-68 636 723 0 0,43-409-1628 0 0,23-214-252 0 0,-7-84-3599 0 0,7-22-2899 0 0,8 25-2766 0 0,3 14-160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8906 0 0,'0'0'3141'0'0,"0"0"-1473"0"0,0 0-704 0 0,0 0-202 0 0,0 0 103 0 0,0 0 267 0 0,0 0 171 0 0,0 0 39 0 0,0 0-143 0 0,0 0-251 0 0,0 0-169 0 0,0 0-156 0 0,0 0-127 0 0,31 5-83 0 0,96 13-55 0 0,-112-16-234 0 0,-1 0 0 0 0,1-1 1 0 0,0-1-1 0 0,0 0 0 0 0,0-1 1 0 0,-1 0-1 0 0,1-1 0 0 0,11-4-124 0 0,5 0 147 0 0,140-41 109 0 0,-73 11-1348 0 0,-70 16-1848 0 0,-5-5-3533 0 0,-16 16 836 0 0,-2 7-4517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4 408 0 0,'0'0'1602'0'0,"0"0"219"0"0,0 0 291 0 0,0 0 171 0 0,0 0 5 0 0,0 0-155 0 0,0 0-320 0 0,0 0-322 0 0,0 0-268 0 0,0 0-217 0 0,0 0-149 0 0,6-3 6678 0 0,-4 3-7263 0 0,-5 38 1845 0 0,-12 108-1717 0 0,-46 154-109 0 0,42-102-193 0 0,17-164-76 0 0,-1 0 0 0 0,-2 0 0 0 0,-1 0 0 0 0,-1-1 0 0 0,-3 0 0 0 0,-5 14-22 0 0,13 3 39 0 0,2-49-52 0 0,4-5 153 0 0,52-78 25 0 0,-29 47-132 0 0,10-15-13 0 0,2 2 0 0 0,2 2 0 0 0,41-36-20 0 0,-12 36-41 0 0,-69 46 40 0 0,0 0 0 0 0,0-1 0 0 0,0 1 0 0 0,0-1 0 0 0,-1 1 0 0 0,1 0 0 0 0,0 0 0 0 0,0 0 0 0 0,0 0 1 0 0,0 0-1 0 0,0-1 0 0 0,0 2 0 0 0,0-1 0 0 0,0 0 0 0 0,0 0 0 0 0,0 0 0 0 0,0 0 0 0 0,0 1 0 0 0,0-1 0 0 0,-1 0 0 0 0,1 1 0 0 0,0-1 0 0 0,0 0 0 0 0,0 1 0 0 0,0-1 0 0 0,-1 1 0 0 0,1 0 0 0 0,0-1 0 0 0,-1 1 0 0 0,1 0 0 0 0,0-1 0 0 0,-1 1 0 0 0,1 0 0 0 0,-1 0 1 0 0,1-1-1 0 0,-1 1 0 0 0,1 0 0 0 0,-1 0 0 0 0,1 0 0 0 0,-1 0 0 0 0,0 0 0 0 0,0 0 0 0 0,0 0 0 0 0,1-1 0 0 0,-1 1 0 0 0,0 0 0 0 0,0 0 1 0 0,7 59 22 0 0,-6-42 0 0 0,-7 350 181 0 0,6-367-235 0 0,0-1-18 0 0,0 0-1 0 0,0 0-26 0 0,0 0-4 0 0,0 0-41 0 0,0 0-86 0 0,0 0-96 0 0,4-12-1465 0 0,4-3-355 0 0,0 0-4373 0 0,-5 7-5638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197 181 0 0 0,'0'0'208'0'0,"0"0"602"0"0,0 0 266 0 0,0 0 120 0 0,0 0 59 0 0,0 0 11 0 0,0 0-5 0 0,0 0-38 0 0,0 0-27 0 0,0 0-38 0 0,-3 1-52 0 0,-13 5 2013 0 0,16-5-2180 0 0,0-1-56 0 0,0 0-67 0 0,0 0-60 0 0,0 0-20 0 0,0 0-41 0 0,-1 5 2690 0 0,17 6-2735 0 0,-7-10-517 0 0,1 0 0 0 0,-1-1 0 0 0,0 0 0 0 0,0 0-1 0 0,1-1 1 0 0,-1 0 0 0 0,0-1 0 0 0,0 0 0 0 0,0 0 0 0 0,0-1-1 0 0,0 0 1 0 0,-1 0 0 0 0,1-1 0 0 0,-1-1 0 0 0,0 1-1 0 0,0-1 1 0 0,-1 0 0 0 0,1-1 0 0 0,-1 0 0 0 0,0 0 0 0 0,-1-1-1 0 0,5-5-132 0 0,-7 9 32 0 0,50-56 228 0 0,-47 10 103 0 0,-10 46-361 0 0,1 1-1 0 0,-1 1 1 0 0,0-1 0 0 0,0 0-1 0 0,0 1 1 0 0,0-1 0 0 0,0 1-1 0 0,0 0 1 0 0,0 0 0 0 0,-1 0-1 0 0,1 0 1 0 0,0 1-1 0 0,0-1 1 0 0,-1 1 0 0 0,1 0-1 0 0,0 0 1 0 0,-1 0 0 0 0,1 1-1 0 0,0-1 1 0 0,-1 1-1 0 0,-2 0-1 0 0,-9 0-23 0 0,-5 2 15 0 0,0 1 0 0 0,0 0 0 0 0,0 2 0 0 0,1 0 0 0 0,0 2 0 0 0,0 0 0 0 0,0 1 0 0 0,1 0 0 0 0,1 2 0 0 0,0 0 0 0 0,0 1 0 0 0,1 1 0 0 0,0 0 0 0 0,1 1 0 0 0,-9 12 8 0 0,17-18 40 0 0,0-1 0 0 0,0 1 0 0 0,1 0-1 0 0,0 1 1 0 0,1 0 0 0 0,0 0 0 0 0,0 0 0 0 0,1 0 0 0 0,0 1 0 0 0,1 0 0 0 0,0 0 0 0 0,0 0 0 0 0,1 0 0 0 0,0 0-1 0 0,1 0 1 0 0,0 1 0 0 0,1-1 0 0 0,0 0 0 0 0,1 1 0 0 0,0-1 0 0 0,0 0 0 0 0,1 0 0 0 0,0 0 0 0 0,1 0 0 0 0,0 0-1 0 0,1 0 1 0 0,2 3-40 0 0,-1-3 82 0 0,1 0-1 0 0,0 0 1 0 0,0-1-1 0 0,1 0 0 0 0,0 0 1 0 0,1-1-1 0 0,0 0 1 0 0,0 0-1 0 0,1-1 1 0 0,0 0-1 0 0,0 0 0 0 0,1-1 1 0 0,0 0-1 0 0,0-1 1 0 0,0 0-1 0 0,0-1 1 0 0,1 0-1 0 0,3 0-81 0 0,9 3 126 0 0,0-2 0 0 0,0 0 0 0 0,1-2-1 0 0,-1 0 1 0 0,1-2 0 0 0,0-1 0 0 0,0-1 0 0 0,8-1-126 0 0,-26 2-3 0 0,-1-1 0 0 0,1 1 0 0 0,0-1 0 0 0,0-1 0 0 0,0 1 0 0 0,-1-1-1 0 0,1 0 1 0 0,-1 0 0 0 0,1 0 0 0 0,-1-1 0 0 0,0 0 0 0 0,0 0 0 0 0,0 0 0 0 0,0-1 0 0 0,-1 1 0 0 0,1-1 0 0 0,1-3 3 0 0,-4-4-1427 0 0,-1 3-1611 0 0,1 1-4238 0 0,0 3-5018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11082 0 0,'0'0'1953'0'0,"0"0"-538"0"0,0 0-207 0 0,0 0 75 0 0,0 0 53 0 0,0 0-19 0 0,0 0-40 0 0,0 0-110 0 0,0 0-129 0 0,0 0-124 0 0,0 0-161 0 0,0 0-143 0 0,0 0-111 0 0,24 2-65 0 0,77 6-57 0 0,29-18 567 0 0,-111 7-1614 0 0,17 0 1515 0 0,-24 2-4642 0 0,0 1-4165 0 0,-11 0-4076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384 900 7210 0 0,'0'0'1985'0'0,"0"0"-231"0"0,0 0-240 0 0,0 0-97 0 0,0 0-48 0 0,0 0-136 0 0,0 0-150 0 0,0 0-139 0 0,0 0-137 0 0,0 0-132 0 0,0 0-98 0 0,-30 14-110 0 0,-95 49-96 0 0,53-4 216 0 0,54-40-453 0 0,1 1-1 0 0,0 0 1 0 0,2 1 0 0 0,1 1 0 0 0,0 1 0 0 0,2 0 0 0 0,1 0 0 0 0,0 1 0 0 0,2 1 0 0 0,-1 6-134 0 0,8-26 31 0 0,0 0 0 0 0,1 1 0 0 0,0-1 1 0 0,0 0-1 0 0,0 0 0 0 0,0 0 0 0 0,1 1 0 0 0,0-1 1 0 0,0 0-1 0 0,1 1 0 0 0,-1-1 0 0 0,1 0 0 0 0,0 0 1 0 0,1 0-1 0 0,-1 1 0 0 0,1-1 0 0 0,0-1 1 0 0,0 1-1 0 0,0 0 0 0 0,1 0 0 0 0,0-1 0 0 0,0 1 1 0 0,0-1-1 0 0,0 0 0 0 0,1 0 0 0 0,-1 0 0 0 0,1-1 1 0 0,0 1-1 0 0,1-1 0 0 0,-1 0 0 0 0,0 0 0 0 0,1 0 1 0 0,-1-1-1 0 0,1 0 0 0 0,0 1 0 0 0,0-2 1 0 0,3 2-32 0 0,4-1 101 0 0,-1-1 0 0 0,1 0 0 0 0,0-1 1 0 0,0 0-1 0 0,-1 0 0 0 0,1-1 1 0 0,0-1-1 0 0,-1 0 0 0 0,1-1 1 0 0,-1 0-1 0 0,0-1 0 0 0,0 0 0 0 0,0-1 1 0 0,0 0-1 0 0,-1 0 0 0 0,3-3-101 0 0,152-117 886 0 0,-155 115-839 0 0,42-37 97 0 0,-3-3-1 0 0,-2-1 0 0 0,-3-3 0 0 0,-2-2 0 0 0,-2-1 0 0 0,-3-2 0 0 0,-2-1 1 0 0,-3-2-1 0 0,20-58-143 0 0,-39 81-3 0 0,-2-1 0 0 0,-1 0 0 0 0,-3 0 0 0 0,-1-1-1 0 0,-2 0 1 0 0,-2 0 0 0 0,-2-23 3 0 0,1 48-5 0 0,0 1 0 0 0,-2-1 0 0 0,0 1 0 0 0,0 0-1 0 0,-2-1 1 0 0,0 1 0 0 0,0 0 0 0 0,-2 0 0 0 0,0 1-1 0 0,0-1 1 0 0,-2 1 0 0 0,1 0 0 0 0,-2 1 0 0 0,0 0-1 0 0,0 0 1 0 0,-1 0 0 0 0,-1 1 0 0 0,0 1 0 0 0,-12-11 5 0 0,17 19-5 0 0,1 0 0 0 0,-1 1 0 0 0,0-1 1 0 0,0 1-1 0 0,0 0 0 0 0,-1 0 1 0 0,1 1-1 0 0,0-1 0 0 0,-1 1 0 0 0,1 1 1 0 0,0-1-1 0 0,-1 1 0 0 0,1 0 0 0 0,-1 0 1 0 0,1 0-1 0 0,-1 1 0 0 0,1-1 1 0 0,-1 2-1 0 0,1-1 0 0 0,0 0 0 0 0,-1 1 1 0 0,1 0-1 0 0,0 1 0 0 0,0-1 0 0 0,1 1 1 0 0,-1-1-1 0 0,0 2 0 0 0,1-1 0 0 0,0 0 1 0 0,-3 4 4 0 0,-8 6-5 0 0,1 0 0 0 0,1 2 0 0 0,0-1 1 0 0,1 2-1 0 0,1 0 0 0 0,1 0 0 0 0,0 1 1 0 0,0 2 4 0 0,-7 17 21 0 0,3 2 0 0 0,1-1 0 0 0,2 2 0 0 0,2 0 0 0 0,1 0 0 0 0,2 0 0 0 0,2 1 0 0 0,1 0 1 0 0,2 0-1 0 0,2 0 0 0 0,3 8-21 0 0,-3-21 56 0 0,2-1-1 0 0,1 1 1 0 0,1-1 0 0 0,1 0 0 0 0,2-1 0 0 0,0 1 0 0 0,2-2 0 0 0,1 1-1 0 0,0-1 1 0 0,2-1 0 0 0,1 0 0 0 0,0-1 0 0 0,2 0 0 0 0,1-1 0 0 0,0-1 0 0 0,2-1-1 0 0,0 0 1 0 0,19 13-56 0 0,-20-21 142 0 0,0-1-1 0 0,1 0 1 0 0,1-2 0 0 0,-1 0-1 0 0,1-1 1 0 0,1-1-1 0 0,-1 0 1 0 0,1-2 0 0 0,18 2-142 0 0,22 6 231 0 0,-46-12-155 0 0,-10 12-1270 0 0,-5-2-3754 0 0,15-23 617 0 0,-7 5-818 0 0,0 3-6164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54 524 15027 0 0,'0'0'2453'0'0,"0"0"-1014"0"0,0 0-515 0 0,0 0-77 0 0,0 0-26 0 0,0 0-71 0 0,0 0-103 0 0,0 0-147 0 0,-9 33-168 0 0,-24 104-142 0 0,31-134-183 0 0,1 0 0 0 0,0-1-1 0 0,-1 1 1 0 0,1 0-1 0 0,0 0 1 0 0,0 0 0 0 0,1 0-1 0 0,-1 0 1 0 0,1 0 0 0 0,-1 0-1 0 0,1 0 1 0 0,0 0-1 0 0,0 0 1 0 0,0 0 0 0 0,0 0-1 0 0,1 0 1 0 0,-1 0-1 0 0,1 0 1 0 0,0 0 0 0 0,0 0-1 0 0,0 0 1 0 0,0-1-1 0 0,1 1-6 0 0,2 4-12 0 0,26 19-415 0 0,-18-23-2484 0 0,2-1-4153 0 0,-10-2-4171 0 0</inkml:trace>
  <inkml:trace contextRef="#ctx0" brushRef="#br0" timeOffset="240.924">83 0 20476 0 0,'0'0'1185'0'0,"0"0"-433"0"0,0 0-256 0 0,0 0-168 0 0,0 0-96 0 0,0 0-112 0 0,0 0-80 0 0,0 0-48 0 0,0 0-72 0 0,0 0 0 0 0,0 0-104 0 0,0 0-264 0 0,0 0-488 0 0,0 0-1065 0 0,65 104-3088 0 0,-55-88-7586 0 0</inkml:trace>
  <inkml:trace contextRef="#ctx0" brushRef="#br0" timeOffset="638.695">715 412 16788 0 0,'0'0'1523'0'0,"0"0"-421"0"0,0 0-141 0 0,0 0 60 0 0,0 0 34 0 0,0 0-63 0 0,0 0-147 0 0,0 0-169 0 0,0 0-126 0 0,0 0-103 0 0,0 0-52 0 0,0 0-64 0 0,0 0-81 0 0,-6-9-40 0 0,-21-27-26 0 0,-12 26 182 0 0,29 11-273 0 0,-5 2-58 0 0,1 0 1 0 0,0 1-1 0 0,0 1 1 0 0,0 0-1 0 0,0 0 1 0 0,1 2-1 0 0,-1 0 1 0 0,2 0-1 0 0,-1 1 1 0 0,1 1-1 0 0,0 0 1 0 0,1 0-1 0 0,0 1 1 0 0,1 1-1 0 0,0 0 1 0 0,0 0-36 0 0,-3 2 4 0 0,1 0 0 0 0,1 0 0 0 0,0 1 0 0 0,0 0 0 0 0,2 1 0 0 0,0 0 0 0 0,0 1 0 0 0,2 0 0 0 0,0 0 1 0 0,0 1-1 0 0,2 0 0 0 0,0 0 0 0 0,1 0 0 0 0,1 0 0 0 0,0 1 0 0 0,2 0-4 0 0,2-14 8 0 0,0 0 1 0 0,1 0-1 0 0,-1 0 0 0 0,1 0 1 0 0,0 0-1 0 0,0 0 0 0 0,1 0 1 0 0,-1-1-1 0 0,1 1 0 0 0,0-1 1 0 0,0 1-1 0 0,0-1 0 0 0,0 0 1 0 0,0 0-1 0 0,1-1 0 0 0,-1 1 1 0 0,1-1-1 0 0,0 1 0 0 0,0-1 0 0 0,0-1 1 0 0,0 1-1 0 0,0 0 0 0 0,0-1 1 0 0,0 0-1 0 0,1 0 0 0 0,-1 0 1 0 0,0 0-1 0 0,1-1 0 0 0,-1 0 1 0 0,0 0-1 0 0,1 0 0 0 0,-1 0 1 0 0,1-1-1 0 0,-1 1 0 0 0,0-1 1 0 0,1 0-1 0 0,-1-1 0 0 0,0 1 1 0 0,0-1-1 0 0,0 0 0 0 0,0 0 1 0 0,3-2-10 0 0,26-14 88 0 0,-1-2 0 0 0,-1-2 0 0 0,-1 0 0 0 0,-1-2 0 0 0,-1-2 0 0 0,-1 0 0 0 0,-2-2-1 0 0,0 0 1 0 0,-2-2 0 0 0,-1-1 0 0 0,0-3-87 0 0,-2 8 41 0 0,49-71-21 0 0,-80 179-71 0 0,8-67 64 0 0,0-7-12 0 0,1 0-1 0 0,-1 1 1 0 0,1-1 0 0 0,1 1-1 0 0,0 0 1 0 0,0-1-1 0 0,0 1 1 0 0,1 0 0 0 0,1-1-1 0 0,-1 1 1 0 0,1 0 0 0 0,1-1-1 0 0,0 1 1 0 0,0-1-1 0 0,0 1 1 0 0,1-1 0 0 0,1 0-1 0 0,-1 0 1 0 0,1 0 0 0 0,1-1-1 0 0,-1 1 1 0 0,1-1-1 0 0,0 0 1 0 0,1 0 0 0 0,0-1-1 0 0,5 5 0 0 0,-2-5-4 0 0,-1-1 0 0 0,1 0-1 0 0,0-1 1 0 0,0 0-1 0 0,1 0 1 0 0,-1-1-1 0 0,1 0 1 0 0,-1-1 0 0 0,1 0-1 0 0,0 0 1 0 0,0-1-1 0 0,0 0 1 0 0,0-1 0 0 0,0 0-1 0 0,0-1 1 0 0,5-1 4 0 0,-14 2-67 0 0,1 0 1 0 0,-1-1-1 0 0,1 0 1 0 0,0 1-1 0 0,-1-1 1 0 0,1 0 0 0 0,-1 0-1 0 0,1 0 1 0 0,-1 1-1 0 0,0-2 1 0 0,1 1-1 0 0,-1 0 1 0 0,0 0-1 0 0,0 0 1 0 0,1-1-1 0 0,-1 1 1 0 0,0 0 0 0 0,-1-1-1 0 0,1 1 1 0 0,0-1-1 0 0,0 1 1 0 0,-1-1-1 0 0,1 0 1 0 0,0 1-1 0 0,-1-1 1 0 0,0 0 0 0 0,1 0 66 0 0,0-8-4361 0 0,0-1-3893 0 0,-1 4-4256 0 0</inkml:trace>
  <inkml:trace contextRef="#ctx0" brushRef="#br0" timeOffset="1671.591">1587 382 6489 0 0,'0'0'1945'0'0,"0"0"-238"0"0,0 0 27 0 0,0 0 70 0 0,0 0-58 0 0,0 0-163 0 0,0 0-234 0 0,0 0-198 0 0,0 0-176 0 0,0 0-117 0 0,0 0-100 0 0,0 0-101 0 0,0 0-97 0 0,-6-11-58 0 0,-20-30-27 0 0,24 40-429 0 0,1 0-1 0 0,0 0 1 0 0,-1-1 0 0 0,1 1-1 0 0,-1 0 1 0 0,1 1-1 0 0,-1-1 1 0 0,0 0 0 0 0,1 0-1 0 0,-1 1 1 0 0,0-1-1 0 0,1 1 1 0 0,-1-1 0 0 0,0 1-1 0 0,0 0 1 0 0,1-1-1 0 0,-1 1 1 0 0,0 0-1 0 0,0 0 1 0 0,0 1 0 0 0,1-1-1 0 0,-1 0 1 0 0,0 1-1 0 0,0-1 1 0 0,1 1 0 0 0,-2-1-46 0 0,0 1 93 0 0,-15 4 92 0 0,-1 1 0 0 0,2 1 0 0 0,-1 0 0 0 0,1 1 0 0 0,0 1 0 0 0,1 1 0 0 0,0 0 0 0 0,1 1 0 0 0,0 0 0 0 0,0 2 0 0 0,-11 12-185 0 0,15-13 19 0 0,0 1-1 0 0,0 0 1 0 0,1 1-1 0 0,1 0 1 0 0,0 0-1 0 0,1 1 1 0 0,1 0-1 0 0,0 0 1 0 0,1 1-1 0 0,1 0 1 0 0,1 0-1 0 0,0 0 1 0 0,0 1-1 0 0,2 0 1 0 0,0 9-19 0 0,2-24 1 0 0,0 0 1 0 0,0-1 0 0 0,0 1-1 0 0,0 0 1 0 0,0-1 0 0 0,1 1-1 0 0,-1-1 1 0 0,1 1 0 0 0,-1 0-1 0 0,1-1 1 0 0,0 1-1 0 0,-1-1 1 0 0,1 1 0 0 0,0-1-1 0 0,0 0 1 0 0,0 1 0 0 0,0-1-1 0 0,0 0 1 0 0,1 0 0 0 0,-1 0-1 0 0,0 0 1 0 0,0 0 0 0 0,1 0-1 0 0,-1 0 1 0 0,1 0 0 0 0,-1 0-1 0 0,1-1 1 0 0,-1 1 0 0 0,1 0-1 0 0,-1-1 1 0 0,1 1 0 0 0,0-1-1 0 0,-1 0 1 0 0,1 0 0 0 0,0 0-1 0 0,-1 1 1 0 0,1-2 0 0 0,0 1-1 0 0,-1 0 1 0 0,1 0 0 0 0,0 0-1 0 0,-1-1 1 0 0,1 1-1 0 0,-1-1 1 0 0,1 1 0 0 0,-1-1-1 0 0,1 0-1 0 0,76-30 247 0 0,-23-6-138 0 0,-1-2 0 0 0,-2-2 1 0 0,-2-3-1 0 0,22-25-109 0 0,93-81 380 0 0,-164 149-376 0 0,-1 0 0 0 0,1 0-1 0 0,0 0 1 0 0,0 0 0 0 0,0 0-1 0 0,0 1 1 0 0,0-1 0 0 0,0 0 0 0 0,0 0-1 0 0,0 1 1 0 0,0-1 0 0 0,0 0-1 0 0,0 1 1 0 0,0-1 0 0 0,0 1 0 0 0,1-1-1 0 0,-1 1 1 0 0,0 0 0 0 0,0 0-1 0 0,0-1 1 0 0,1 1 0 0 0,-1 0 0 0 0,0 0-1 0 0,0 0 1 0 0,1 0 0 0 0,-1 1-1 0 0,0-1 1 0 0,0 0 0 0 0,1 0-1 0 0,-1 1 1 0 0,0-1 0 0 0,0 1 0 0 0,0-1-1 0 0,0 1 1 0 0,0-1 0 0 0,1 1-1 0 0,-1 0 1 0 0,0-1 0 0 0,0 1 0 0 0,-1 0-1 0 0,1 0 1 0 0,0 0 0 0 0,0 0-1 0 0,0 0 1 0 0,0 0 0 0 0,-1 0 0 0 0,1 0-1 0 0,-1 0 1 0 0,1 0 0 0 0,-1 0-1 0 0,1 1 1 0 0,-1-1 0 0 0,1 0-1 0 0,-1 0 1 0 0,0 0 0 0 0,0 1 0 0 0,0-1-1 0 0,0 0 1 0 0,1 0 0 0 0,-2 1-1 0 0,1-1 1 0 0,0 0 0 0 0,0 0 0 0 0,-1 2-4 0 0,11 58 21 0 0,-3 1 1 0 0,-3-1-1 0 0,-3 1 1 0 0,-4 30-22 0 0,2 13-73 0 0,2-55 10 0 0,-2 0 0 0 0,-2-1 0 0 0,-3 1 0 0 0,-1-1 1 0 0,-3 0-1 0 0,-2 0 0 0 0,-15 40 63 0 0,24-78-8 0 0,0-1 0 0 0,-1 1 1 0 0,0-1-1 0 0,-1 0 0 0 0,0 0 0 0 0,-1 0 1 0 0,0 0-1 0 0,0-1 0 0 0,-1 0 0 0 0,0 0 1 0 0,0-1-1 0 0,-1 0 0 0 0,0-1 0 0 0,-1 1 0 0 0,0-1 1 0 0,0-1-1 0 0,0 0 0 0 0,-1 0 0 0 0,0-1 1 0 0,0 0-1 0 0,0-1 0 0 0,-1 0 0 0 0,0 0 1 0 0,1-1-1 0 0,-1-1 0 0 0,0 0 0 0 0,-2 0 8 0 0,11-1-4 0 0,-1-1-1 0 0,1 1 1 0 0,0-1 0 0 0,0 0-1 0 0,-1 0 1 0 0,1 1-1 0 0,0-2 1 0 0,0 1-1 0 0,-1 0 1 0 0,1 0-1 0 0,0-1 1 0 0,0 1-1 0 0,-1-1 1 0 0,1 0-1 0 0,0 1 1 0 0,0-1-1 0 0,0 0 1 0 0,0-1-1 0 0,0 1 1 0 0,0 0-1 0 0,0 0 1 0 0,1-1-1 0 0,-1 1 1 0 0,0-1 0 0 0,1 1-1 0 0,-1-1 1 0 0,1 0-1 0 0,0 0 1 0 0,-1 0-1 0 0,1 0 1 0 0,0 0-1 0 0,0 0 1 0 0,0 0-1 0 0,0 0 1 0 0,1 0-1 0 0,-1 0 1 0 0,0 0-1 0 0,1-1 1 0 0,0 1-1 0 0,-1 0 1 0 0,1 0-1 0 0,0-2 5 0 0,3-9-2 0 0,0-1 1 0 0,1 1-1 0 0,0-1 0 0 0,1 1 0 0 0,0 0 0 0 0,1 1 0 0 0,1-1 0 0 0,0 1 0 0 0,0 1 0 0 0,1-1 0 0 0,1 1 0 0 0,0 1 0 0 0,5-5 2 0 0,8-13 11 0 0,293-364 25 0 0,-282 350-29 0 0,-2-2 0 0 0,-2-1 0 0 0,-2-1-1 0 0,-3-1 1 0 0,15-37-7 0 0,-27 53-10 0 0,-2 0-1 0 0,0-1 1 0 0,-3 0-1 0 0,0-1 1 0 0,-2 1-1 0 0,-2-1 1 0 0,0 0-1 0 0,-3-17 11 0 0,0 47 1 0 0,0 0 0 0 0,-1 1-1 0 0,0-1 1 0 0,1 1-1 0 0,-1-1 1 0 0,0 0-1 0 0,0 1 1 0 0,0 0 0 0 0,-1-1-1 0 0,1 1 1 0 0,0 0-1 0 0,-1 0 1 0 0,0-1 0 0 0,1 1-1 0 0,-1 0 1 0 0,0 1-1 0 0,0-1 1 0 0,0 0-1 0 0,0 0 1 0 0,0 1 0 0 0,-1 0-1 0 0,1-1 1 0 0,0 1-1 0 0,-1 0 1 0 0,1 0-1 0 0,-1 0 1 0 0,1 0 0 0 0,-1 1-1 0 0,0-1 1 0 0,1 1-1 0 0,-1-1 1 0 0,0 1 0 0 0,1 0-1 0 0,-1 0 1 0 0,0 0-1 0 0,1 0 1 0 0,-1 1-1 0 0,1-1 1 0 0,-1 1 0 0 0,0 0-1 0 0,1-1 1 0 0,-1 1-1 0 0,1 0 1 0 0,-1 1 0 0 0,1-1-1 0 0,-1 1 0 0 0,-9 5-10 0 0,0 0 1 0 0,1 1-1 0 0,0 1 0 0 0,1 0 1 0 0,0 0-1 0 0,0 1 0 0 0,1 0 0 0 0,0 1 1 0 0,0 0-1 0 0,2 0 0 0 0,-4 6 10 0 0,9-15 1 0 0,1 0-1 0 0,-1 1 0 0 0,1-1 0 0 0,-1 1 0 0 0,1 0 0 0 0,0-1 0 0 0,-1 1 0 0 0,2 0 1 0 0,-1 0-1 0 0,0 0 0 0 0,0 0 0 0 0,1 0 0 0 0,0 0 0 0 0,-1 0 0 0 0,1 0 1 0 0,0 0-1 0 0,1-1 0 0 0,-1 1 0 0 0,0 0 0 0 0,1 0 0 0 0,0 0 0 0 0,-1 0 1 0 0,1 0-1 0 0,1 0 0 0 0,-1-1 0 0 0,0 1 0 0 0,0 0 0 0 0,1-1 0 0 0,0 1 0 0 0,-1-1 1 0 0,1 1-1 0 0,0-1 0 0 0,0 0 0 0 0,1 0 0 0 0,-1 0 0 0 0,0 0 0 0 0,0 0 1 0 0,1-1-1 0 0,1 2 0 0 0,112 32 62 0 0,-95-30-51 0 0,1 1-1 0 0,-1 0 1 0 0,0 1-1 0 0,0 2 1 0 0,-1 0-1 0 0,10 7-10 0 0,-23-10 8 0 0,0 0-1 0 0,0 1 1 0 0,-1 0-1 0 0,0 0 1 0 0,0 1-1 0 0,-1 0 1 0 0,0 0-1 0 0,0 0 1 0 0,-1 0-1 0 0,0 1 1 0 0,-1-1-1 0 0,1 1 1 0 0,-2 0-1 0 0,1 0 1 0 0,-1 1-1 0 0,-1-1 1 0 0,0 0-1 0 0,0 1 1 0 0,-1-1-1 0 0,0 1 1 0 0,0-1-1 0 0,-1 0 1 0 0,-1 1-1 0 0,-1 6-7 0 0,-39 115 175 0 0,6-38-186 0 0,35-66-502 0 0,10-28-7017 0 0,-5-4 307 0 0,-1 3-4925 0 0</inkml:trace>
  <inkml:trace contextRef="#ctx0" brushRef="#br0" timeOffset="2585.121">2836 439 0 0 0,'0'0'117'0'0,"0"0"474"0"0,0 0 275 0 0,0 0 133 0 0,0 0 54 0 0,0 0-63 0 0,0 0-107 0 0,0 0-131 0 0,0 0-100 0 0,0 0 31 0 0,0 0 34 0 0,11-14 109 0 0,36-44 115 0 0,-45 57-685 0 0,0-1-1 0 0,0 1 1 0 0,0-1-1 0 0,-1 0 1 0 0,1 0-1 0 0,-1 0 1 0 0,1 0-1 0 0,-1 0 1 0 0,0 0-1 0 0,0 0 1 0 0,0-1-1 0 0,0 1 1 0 0,0 0-1 0 0,0-1 1 0 0,-1 1-1 0 0,1 0 1 0 0,-1-1-1 0 0,0 1 1 0 0,1-1-1 0 0,-1 1 1 0 0,0-1-1 0 0,-1 1 1 0 0,1-1-1 0 0,0 0-255 0 0,-2-5 650 0 0,1 5-418 0 0,-1-1 0 0 0,0 1 0 0 0,0 0 0 0 0,-1 0 1 0 0,1 0-1 0 0,-1 0 0 0 0,1 0 0 0 0,-1 0 1 0 0,0 0-1 0 0,0 1 0 0 0,0-1 0 0 0,-1 1 0 0 0,1 0 1 0 0,0 0-1 0 0,-1 1 0 0 0,1-1 0 0 0,-1 0 1 0 0,0 1-1 0 0,0 0 0 0 0,1 0 0 0 0,-1 0 0 0 0,0 1 1 0 0,0-1-1 0 0,0 1 0 0 0,0 0 0 0 0,0 0 1 0 0,0 0-1 0 0,0 0 0 0 0,1 1 0 0 0,-1 0 0 0 0,-2 0-232 0 0,-113 57 1079 0 0,98-49-1000 0 0,0 2 0 0 0,1 0-1 0 0,1 1 1 0 0,0 1-1 0 0,1 1 1 0 0,0 0 0 0 0,1 1-1 0 0,1 1 1 0 0,0 1-1 0 0,1 0 1 0 0,1 1 0 0 0,0 1-1 0 0,2 0 1 0 0,0 1-1 0 0,1 0 1 0 0,1 1 0 0 0,-1 5-79 0 0,10-21 25 0 0,-1-1 1 0 0,1 1-1 0 0,0 0 1 0 0,0-1-1 0 0,0 1 1 0 0,1 0-1 0 0,-1 0 1 0 0,1 0-1 0 0,1 0 1 0 0,-1 0 0 0 0,0-1-1 0 0,1 1 1 0 0,0 0-1 0 0,0 0 1 0 0,1-1-1 0 0,0 1 1 0 0,-1-1-1 0 0,1 1 1 0 0,1-1-1 0 0,-1 0 1 0 0,0 1-1 0 0,1-1 1 0 0,0 0-1 0 0,0-1 1 0 0,0 1 0 0 0,1-1-1 0 0,-1 1 1 0 0,1-1-1 0 0,0 0 1 0 0,0 0-1 0 0,0-1 1 0 0,0 1-1 0 0,0-1 1 0 0,1 0-1 0 0,-1 0 1 0 0,1 0-1 0 0,-1-1 1 0 0,1 1-1 0 0,0-1 1 0 0,0 0 0 0 0,3 0-26 0 0,11 0 75 0 0,-1 0 1 0 0,1-2-1 0 0,0 0 1 0 0,-1-1-1 0 0,0 0 1 0 0,1-2-1 0 0,-1 0 1 0 0,0-1 0 0 0,-1-1-1 0 0,1-1 1 0 0,-1 0-1 0 0,-1-1 1 0 0,1-1-1 0 0,-1-1 1 0 0,-1 0-1 0 0,11-10-75 0 0,2-2 60 0 0,-2-1 0 0 0,-1-2 0 0 0,-1-1 0 0 0,-1-1 0 0 0,-1 0 0 0 0,-1-2 0 0 0,-2-1 0 0 0,6-12-60 0 0,-8 8 131 0 0,-16 33-83 0 0,-1 1-6 0 0,0 0-6 0 0,0 0-14 0 0,0 14-17 0 0,-8 69 27 0 0,7-73-38 0 0,0 0-1 0 0,0 0 1 0 0,1 1 0 0 0,0-1 0 0 0,1 0-1 0 0,0 1 1 0 0,1-1 0 0 0,0 0-1 0 0,1 0 1 0 0,-1 0 0 0 0,2 0-1 0 0,0-1 1 0 0,0 1 0 0 0,1-1 0 0 0,0 0-1 0 0,0 0 1 0 0,1-1 0 0 0,0 1-1 0 0,1-1 1 0 0,-1-1 0 0 0,2 1-1 0 0,-1-1 1 0 0,1 0 0 0 0,0-1 0 0 0,5 3 6 0 0,-5-5-134 0 0,1 0-1 0 0,-1-1 1 0 0,1 0 0 0 0,0-1 0 0 0,0 0 0 0 0,-1 0 0 0 0,2-1 0 0 0,-1 0 0 0 0,0-1 0 0 0,0 0 0 0 0,0 0 0 0 0,6-2 134 0 0,25-7-5112 0 0,-5-8-6631 0 0,-28 12 847 0 0</inkml:trace>
  <inkml:trace contextRef="#ctx0" brushRef="#br0" timeOffset="3159.596">3404 728 15507 0 0,'0'0'1318'0'0,"0"0"-350"0"0,0 0-28 0 0,0 0 58 0 0,0 0 29 0 0,0 0-30 0 0,0 0-39 0 0,0 0-14 0 0,0 0-84 0 0,0 0-76 0 0,0 0-137 0 0,0 0-176 0 0,-5-3-118 0 0,1 1-296 0 0,3 2-46 0 0,0 0 0 0 0,1 0-1 0 0,-1-1 1 0 0,0 1 0 0 0,0 0 0 0 0,1-1-1 0 0,-1 1 1 0 0,0 0 0 0 0,0-1 0 0 0,1 1-1 0 0,-1-1 1 0 0,0 1 0 0 0,1-1 0 0 0,-1 1 0 0 0,1-1-1 0 0,-1 0 1 0 0,1 1 0 0 0,-1-1 0 0 0,1 1-1 0 0,-1-1 1 0 0,1 0 0 0 0,0 0 0 0 0,-1 1-1 0 0,1-1 1 0 0,0 0 0 0 0,0 0 0 0 0,-1 1 0 0 0,1-1-1 0 0,0 0 1 0 0,0 0 0 0 0,0 0 0 0 0,0 0-1 0 0,0 1 1 0 0,0-1 0 0 0,0 0 0 0 0,0 0 0 0 0,0 0-1 0 0,1 1 1 0 0,-1-1 0 0 0,0 0 0 0 0,0 0-1 0 0,1 1 1 0 0,-1-1 0 0 0,1 0 0 0 0,-1 1-1 0 0,0-1 1 0 0,1 0-11 0 0,116-176 1270 0 0,-101 153-1219 0 0,1 1 1 0 0,1 0 0 0 0,1 2 0 0 0,0 0-1 0 0,2 1 1 0 0,1 1 0 0 0,0 1 0 0 0,1 1-1 0 0,14-7-51 0 0,18 12 15 0 0,-46 61-16 0 0,-39 73 25 0 0,7-52-36 0 0,1 57 90 0 0,23-126-74 0 0,1 0-1 0 0,-1 0 1 0 0,1 1 0 0 0,0-1-1 0 0,0 0 1 0 0,-1 0 0 0 0,1 0-1 0 0,0-1 1 0 0,0 1 0 0 0,0 0-1 0 0,0-1 1 0 0,0 1-1 0 0,0-1 1 0 0,0 0 0 0 0,0 0-1 0 0,0 0 1 0 0,0 0 0 0 0,0 0-1 0 0,0 0 1 0 0,0 0-1 0 0,0 0 1 0 0,1-1 0 0 0,-2 1-1 0 0,1-1 1 0 0,0 0 0 0 0,0 0-1 0 0,0 1 1 0 0,0-1 0 0 0,0 0-1 0 0,-1-1 1 0 0,1 1-1 0 0,0 0 1 0 0,-1 0 0 0 0,1-1-1 0 0,-1 1 1 0 0,1-1-4 0 0,168-140 113 0 0,-16 27-34 0 0,-137 103-59 0 0,-11 7-22 0 0,0 1-1 0 0,0-1 1 0 0,1 1-1 0 0,0 0 1 0 0,-1 1-1 0 0,1-1 1 0 0,1 1-1 0 0,-1 1 1 0 0,0-1 0 0 0,1 1-1 0 0,-1 1 1 0 0,5-1 2 0 0,-10 3 2 0 0,0 1 0 0 0,0 0 0 0 0,-1 0 0 0 0,1 0 0 0 0,0 0 0 0 0,-1 0 0 0 0,1 0 0 0 0,-1 0 0 0 0,0 1 0 0 0,1-1 0 0 0,-1 0 0 0 0,0 1 0 0 0,-1-1 0 0 0,1 1 0 0 0,0-1 0 0 0,-1 1 0 0 0,1-1 0 0 0,-1 1 0 0 0,0-1 0 0 0,0 1 0 0 0,0 0 0 0 0,0-1 0 0 0,0 1 0 0 0,-1-1 0 0 0,1 1 0 0 0,-1-1 0 0 0,1 1 0 0 0,-2 2-2 0 0,1 3 24 0 0,-16 253 689 0 0,17-157-673 0 0,36-109-2331 0 0,-23-14-429 0 0,-5 5-3671 0 0,-7 14 6221 0 0,3-8-12210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 6633 0 0,'0'0'2022'0'0,"0"0"-325"0"0,0 0-158 0 0,0 0 81 0 0,0 0 52 0 0,0 0-102 0 0,0 0-216 0 0,0 0-309 0 0,0 0-253 0 0,0 0-142 0 0,0 0-107 0 0,-2 20 2442 0 0,-36 26-1595 0 0,55-54-874 0 0,93-73 214 0 0,-154 149 829 0 0,84-74-1578 0 0,-3-16-1095 0 0,-24 13-2519 0 0,0 1-5876 0 0,-6 4-3005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237 207 0 0 0,'0'0'964'0'0,"0"0"534"0"0,0 0 308 0 0,0 0 173 0 0,0 0 0 0 0,0 0-118 0 0,0 0-141 0 0,0 0-224 0 0,0 0-187 0 0,0 0-172 0 0,0-6-130 0 0,1-17-74 0 0,0 125 6415 0 0,-8 83-6599 0 0,-35-6-385 0 0,-7-2 0 0 0,-17 25-364 0 0,0-28 42 0 0,57-128-260 0 0,29-50 12 0 0,-10-6 35 0 0,-1 1 0 0 0,0-2-1 0 0,-1 1 1 0 0,0-1 0 0 0,0-1 0 0 0,-1 1-1 0 0,-1-1 1 0 0,0 0 0 0 0,2-7 171 0 0,25-71-6825 0 0,-17 44-1338 0 0,-10 26-1440 0 0</inkml:trace>
  <inkml:trace contextRef="#ctx0" brushRef="#br0" timeOffset="891.353">243 299 5097 0 0,'0'0'1459'0'0,"0"0"-143"0"0,0 0 18 0 0,0 0 137 0 0,0 0 84 0 0,0 0-91 0 0,0 0-206 0 0,0 0-281 0 0,0 0-262 0 0,0 0-149 0 0,0 0-89 0 0,0 0-22 0 0,0 0 5 0 0,-3-3-31 0 0,0 1-316 0 0,3 2-85 0 0,0-1 0 0 0,1 1 0 0 0,-1 0 0 0 0,0 0 0 0 0,0 0 0 0 0,1 0 0 0 0,-1-1 0 0 0,0 1 0 0 0,0 0 0 0 0,0 0 0 0 0,1 0 0 0 0,-1-1 0 0 0,0 1 1 0 0,0 0-1 0 0,0 0 0 0 0,0-1 0 0 0,1 1 0 0 0,-1 0 0 0 0,0-1 0 0 0,0 1 0 0 0,0 0 0 0 0,0 0 0 0 0,0-1 0 0 0,0 1 0 0 0,0 0 0 0 0,0-1 0 0 0,0 1 1 0 0,0 0-1 0 0,0-1 0 0 0,0 1 0 0 0,0 0 0 0 0,0 0 0 0 0,0-1 0 0 0,0 1 0 0 0,0 0 0 0 0,0-1 0 0 0,0 1 0 0 0,-1 0 0 0 0,1 0 0 0 0,0-1 0 0 0,0 1 0 0 0,0 0 1 0 0,0 0-1 0 0,-1-1 0 0 0,1 1 0 0 0,0 0 0 0 0,0 0 0 0 0,-1-1 0 0 0,1 1 0 0 0,0 0 0 0 0,0 0 0 0 0,-1 0 0 0 0,1 0 0 0 0,0 0 0 0 0,0-1 0 0 0,-1 1 1 0 0,1 0-1 0 0,0 0 0 0 0,-1 0 0 0 0,1 0-28 0 0,13-1 1039 0 0,-12 1-983 0 0,0 0-1 0 0,0-1 0 0 0,0 1 1 0 0,0 0-1 0 0,0 0 1 0 0,0 0-1 0 0,0 0 1 0 0,-1 0-1 0 0,1 0 1 0 0,0 0-1 0 0,0 0 0 0 0,0 0 1 0 0,0 0-1 0 0,0 1 1 0 0,0-1-1 0 0,0 0 1 0 0,0 1-1 0 0,0-1 1 0 0,-1 0-1 0 0,1 1 0 0 0,0-1 1 0 0,0 1-1 0 0,0 0 1 0 0,-1-1-1 0 0,1 1 1 0 0,0-1-1 0 0,-1 1 1 0 0,1 0-1 0 0,0 0 0 0 0,-1-1 1 0 0,1 1-1 0 0,-1 0 1 0 0,0 0-1 0 0,1 0 1 0 0,-1 0-1 0 0,1-1 1 0 0,-1 1-1 0 0,0 0 0 0 0,0 0 1 0 0,0 0-1 0 0,1 0 1 0 0,-1 0-1 0 0,0 0-55 0 0,34 77 1344 0 0,50 187-179 0 0,-65-210-1107 0 0,4 0 1 0 0,1-2 0 0 0,3 0-1 0 0,19 25-58 0 0,-41-68 8 0 0,1 0-1 0 0,-2 0 1 0 0,0 1-1 0 0,0 0 0 0 0,-1-1 1 0 0,0 2-1 0 0,0-1 1 0 0,-2 0-1 0 0,1 7-7 0 0,4 21 135 0 0,-6-39-123 0 0,0 0-19 0 0,0 0-8 0 0,0 0 26 0 0,0 0 13 0 0,0 0 0 0 0,8-8 1643 0 0,17-64-1461 0 0,3 12-196 0 0,-3-2 1 0 0,-3 0 0 0 0,-2-2 0 0 0,-4 0-1 0 0,-2-1 1 0 0,-3 0 0 0 0,-2-1 0 0 0,-4 0-1 0 0,-3 0 1 0 0,-2-1 0 0 0,-3 1 0 0 0,-3 0 0 0 0,-5-8-11 0 0,-11-22 49 0 0,22 97-72 0 0,0-1 1 0 0,0 0-1 0 0,0 1 0 0 0,0-1 1 0 0,0 1-1 0 0,0-1 0 0 0,0 0 1 0 0,0 1-1 0 0,-1-1 0 0 0,1 0 1 0 0,0 1-1 0 0,0-1 0 0 0,0 1 1 0 0,0-1-1 0 0,0 0 0 0 0,-1 1 1 0 0,1-1-1 0 0,0 0 0 0 0,0 1 1 0 0,-1-1-1 0 0,1 0 0 0 0,0 1 0 0 0,0-1 1 0 0,-1 0-1 0 0,1 0 0 0 0,0 1 1 0 0,-1-1-1 0 0,1 0 0 0 0,0 0 1 0 0,-1 0-1 0 0,1 0 0 0 0,-1 1 1 0 0,1-1-1 0 0,0 0 0 0 0,-1 0 1 0 0,1 0-1 0 0,0 0 0 0 0,-1 0 1 0 0,1 0-1 0 0,-1 0 0 0 0,1 0 1 0 0,0 0-1 0 0,-1 0 0 0 0,1 0 1 0 0,-1 0-1 0 0,1 0 0 0 0,-1-1 23 0 0,44 48-2764 0 0,-18-35-3879 0 0,-14-8 1407 0 0,-4 3-6604 0 0</inkml:trace>
  <inkml:trace contextRef="#ctx0" brushRef="#br0" timeOffset="1371.369">973 762 1744 0 0,'0'0'1243'0'0,"0"0"-444"0"0,0 0-84 0 0,0 0 303 0 0,0 0 501 0 0,0 0 292 0 0,0 0 88 0 0,0 0-116 0 0,0 0-331 0 0,0 0-209 0 0,0 0-140 0 0,0 0-72 0 0,0 0-26 0 0,6-14-2 0 0,23-57 864 0 0,-29 71-1047 0 0,0 0-111 0 0,0 0-103 0 0,0 0-74 0 0,-29 54 803 0 0,20-40-1307 0 0,0 0 0 0 0,2 0-1 0 0,0 1 1 0 0,0 0 0 0 0,2 0 0 0 0,0 1 0 0 0,0 0 0 0 0,2 0 0 0 0,0 0 0 0 0,0 7-28 0 0,2-18-1 0 0,0 0-1 0 0,0 0 1 0 0,0 0 0 0 0,1 0-1 0 0,0 0 1 0 0,0 0-1 0 0,0 0 1 0 0,1 0 0 0 0,0-1-1 0 0,0 1 1 0 0,0 0 0 0 0,0 0-1 0 0,1 0 1 0 0,0-1-1 0 0,0 1 1 0 0,0-1 0 0 0,1 1-1 0 0,-1-1 1 0 0,1 0-1 0 0,0 0 1 0 0,0 0 0 0 0,0 0-1 0 0,1-1 1 0 0,-1 1 0 0 0,1-1-1 0 0,0 0 1 0 0,0 0-1 0 0,1 0 2 0 0,2 1 31 0 0,0-1-1 0 0,0-1 1 0 0,0 1-1 0 0,1-1 1 0 0,-1-1-1 0 0,1 1 1 0 0,-1-1-1 0 0,1-1 1 0 0,0 1-1 0 0,-1-1 1 0 0,1-1-1 0 0,-1 1 1 0 0,1-1-1 0 0,-1-1 1 0 0,1 1-1 0 0,-1-1 1 0 0,0 0-1 0 0,1-1 1 0 0,-1 0-1 0 0,0 0 1 0 0,-1-1-1 0 0,3-1-30 0 0,0-2 80 0 0,0 0-1 0 0,-1 0 0 0 0,-1-1 0 0 0,1 0 1 0 0,-1-1-1 0 0,0 1 0 0 0,-1-2 0 0 0,0 1 1 0 0,-1 0-1 0 0,0-1 0 0 0,0 0 0 0 0,-1-1 1 0 0,0 1-1 0 0,-1-1-79 0 0,0 5 16 0 0,-1-1-1 0 0,0 1 1 0 0,0-1 0 0 0,-1 0-1 0 0,0 0 1 0 0,0 1 0 0 0,-1-1-1 0 0,1 0 1 0 0,-1 0 0 0 0,-1 0-1 0 0,0 0 1 0 0,0 1 0 0 0,0-1-1 0 0,0 0 1 0 0,-1 1 0 0 0,-1-1-1 0 0,1 1 1 0 0,-1 0 0 0 0,0-1-1 0 0,0 1 1 0 0,0 0 0 0 0,-1 1-1 0 0,0-1 1 0 0,-1 1 0 0 0,1 0 0 0 0,-1 0-1 0 0,0 0 1 0 0,0 0 0 0 0,0 1-16 0 0,0 1-178 0 0,1 1 0 0 0,-1-1 0 0 0,0 1 0 0 0,1 0 0 0 0,-1 0 0 0 0,0 0 1 0 0,0 1-1 0 0,0 0 0 0 0,0 0 0 0 0,-1 0 0 0 0,1 1 0 0 0,0-1 0 0 0,0 1 1 0 0,0 1-1 0 0,-1-1 0 0 0,1 1 0 0 0,0 0 0 0 0,0 0 0 0 0,0 0 0 0 0,0 1 1 0 0,0-1-1 0 0,0 1 0 0 0,0 0 0 0 0,1 1 0 0 0,-1-1 0 0 0,1 1 0 0 0,-1 0 1 0 0,1 0-1 0 0,0 1 0 0 0,0-1 0 0 0,1 1 0 0 0,-1 0 0 0 0,-2 3 178 0 0,-13 13-3237 0 0,7-6-2100 0 0,2-2-5828 0 0</inkml:trace>
  <inkml:trace contextRef="#ctx0" brushRef="#br0" timeOffset="1941.516">1416 719 7730 0 0,'0'0'2972'0'0,"0"0"-882"0"0,0 0-336 0 0,0 0 17 0 0,0 0-35 0 0,0 0-131 0 0,0 0-211 0 0,0 0-269 0 0,0 0-253 0 0,0 0-183 0 0,0 0-152 0 0,0 0-121 0 0,0 0-103 0 0,0 5-62 0 0,-13 33 318 0 0,12-34-533 0 0,0-1 0 0 0,0 0 0 0 0,0 1 0 0 0,1-1 0 0 0,-1 0 0 0 0,1 1 0 0 0,0-1 0 0 0,-1 1-1 0 0,2-1 1 0 0,-1 0 0 0 0,0 1 0 0 0,1-1 0 0 0,-1 1 0 0 0,1-1 0 0 0,0 0 0 0 0,0 1 0 0 0,0-1 0 0 0,1 0 0 0 0,-1 0 0 0 0,1 0-1 0 0,0 0 1 0 0,0 0 0 0 0,0 0 0 0 0,0-1 0 0 0,0 1 0 0 0,1-1 0 0 0,-1 1 0 0 0,1-1 0 0 0,-1 0 0 0 0,3 2-36 0 0,1-1 54 0 0,0-1 0 0 0,0 1 1 0 0,0-1-1 0 0,0 0 0 0 0,0 0 0 0 0,0-1 1 0 0,1 0-1 0 0,-1 0 0 0 0,0 0 1 0 0,1-1-1 0 0,-1 0 0 0 0,1 0 0 0 0,-1 0 1 0 0,0-1-1 0 0,1 0 0 0 0,-1-1 1 0 0,0 1-1 0 0,0-1 0 0 0,0 0 0 0 0,0-1 1 0 0,0 1-1 0 0,0-1 0 0 0,-1 0 1 0 0,1-1-1 0 0,-1 1 0 0 0,0-1 0 0 0,4-4-54 0 0,101-106 384 0 0,-83 86-297 0 0,-27 28-120 0 0,0 0-9 0 0,7 17 26 0 0,-5-11 18 0 0,0 0 0 0 0,0-1 0 0 0,1 1-1 0 0,-1-1 1 0 0,1 0 0 0 0,1 1 0 0 0,-1-1-1 0 0,1-1 1 0 0,-1 1 0 0 0,2 0 0 0 0,-1-1-1 0 0,0 0 1 0 0,1 0 0 0 0,0 0 0 0 0,-1 0-1 0 0,2-1 1 0 0,-1 0 0 0 0,0 0 0 0 0,1-1-1 0 0,-1 1 1 0 0,1-1 0 0 0,0 0-1 0 0,5 1-1 0 0,-2 0 40 0 0,0-1-1 0 0,0 0 0 0 0,1 0 0 0 0,-1-1 0 0 0,1-1 0 0 0,-1 1 0 0 0,1-1 0 0 0,0-1 0 0 0,-1 0 0 0 0,1 0 0 0 0,-1-1 0 0 0,0 0 0 0 0,1-1 0 0 0,-1 0 0 0 0,0 0 0 0 0,-1-1 1 0 0,1 0-1 0 0,-1-1 0 0 0,1 1 0 0 0,-1-2 0 0 0,-1 1 0 0 0,1-1 0 0 0,-1 0 0 0 0,7-8-39 0 0,-7 6 81 0 0,0-1-1 0 0,0 0 1 0 0,-1-1-1 0 0,0 0 1 0 0,-1 0-1 0 0,0 0 1 0 0,0-1-1 0 0,-1 1 1 0 0,-1-1-1 0 0,0 0 1 0 0,0 0-1 0 0,-1-1 1 0 0,0 1-1 0 0,-1 0 1 0 0,-1-1-1 0 0,0-1-80 0 0,-27-12-1480 0 0,19 23-2532 0 0,1 1-3571 0 0,3 1-5234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11 3921 0 0,'0'0'1896'0'0,"0"0"-157"0"0,0 0-13 0 0,0 0 96 0 0,0 0 115 0 0,0 0-69 0 0,0 0-177 0 0,0 0-238 0 0,0 0-319 0 0,0 0-226 0 0,0 0-175 0 0,-2-2-144 0 0,-24-7 6494 0 0,8 13-7590 0 0,-200 50 912 0 0,-66 19 36 0 0,246-69-44 0 0,38-4-328 0 0,0 0-29 0 0,0 0-21 0 0,0 0 15 0 0,0 0 5 0 0,0 0-12 0 0,5 30-66 0 0,24-21 196 0 0,257 97 337 0 0,-54-35-329 0 0,-206-57 110 0 0,-26-13-275 0 0,0-1 13 0 0,-121 32 805 0 0,82-17-781 0 0,-282 123 14 0 0,219-93-42 0 0,125-37-86 0 0,138 28 293 0 0,41-21-128 0 0,12-15 29 0 0,-162 8-109 0 0,-52-8 25 0 0,0 0-27 0 0,0 0 2 0 0,0 0-14 0 0,0 0 0 0 0,0 0 23 0 0,0 0-9 0 0,0 0 20 0 0,0 0-25 0 0,0 0 18 0 0,0 0-8 0 0,0 0-23 0 0,0 0-5 0 0,0 0 10 0 0,-1 0 17 0 0,0 0-8 0 0,-20-8-2646 0 0,8 1 205 0 0,7-1-5716 0 0,6 7-3849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58 159 8538 0 0,'0'0'3170'0'0,"0"0"-1135"0"0,0 0-488 0 0,0 0-85 0 0,0 0 2 0 0,0 0-24 0 0,0 0-80 0 0,0 0-162 0 0,0 0-224 0 0,0 0-236 0 0,0 0-189 0 0,0 0-157 0 0,0 0-106 0 0,-10-4-39 0 0,-28-11-31 0 0,28 11-30 0 0,10 4-28 0 0,0 0-31 0 0,0 0-35 0 0,0 0-19 0 0,0 0-10 0 0,23 4 761 0 0,119 11 650 0 0,83-19 770 0 0,-268-38-1916 0 0,-6-20-301 0 0,31 20-211 0 0,18 42 75 0 0,24-4-11258 0 0,-16 4-647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63 644 5041 0 0,'0'0'2426'0'0,"0"0"-354"0"0,0 0-107 0 0,0 0 15 0 0,0 0-29 0 0,0 0-222 0 0,0 0-361 0 0,0 0-369 0 0,0 0-279 0 0,0 0-129 0 0,0 0-63 0 0,0 0-16 0 0,0 0 9 0 0,1-3-35 0 0,-1 3-464 0 0,0-1-1 0 0,0 1 1 0 0,0-1-1 0 0,0 1 1 0 0,-1-1 0 0 0,1 1-1 0 0,0 0 1 0 0,0-1-1 0 0,0 1 1 0 0,0-1 0 0 0,-1 1-1 0 0,1 0 1 0 0,0-1 0 0 0,-1 1-1 0 0,1 0 1 0 0,0-1-1 0 0,0 1 1 0 0,-1 0 0 0 0,1-1-1 0 0,-1 1 1 0 0,1 0-1 0 0,0 0 1 0 0,-1-1 0 0 0,1 1-1 0 0,-1 0 1 0 0,1 0 0 0 0,0 0-1 0 0,-1 0 1 0 0,1 0-1 0 0,-1 0 1 0 0,1-1 0 0 0,-1 1-1 0 0,1 0 1 0 0,0 0-1 0 0,-1 0 1 0 0,1 0 0 0 0,-1 0-1 0 0,1 1 1 0 0,-1-1 0 0 0,1 0-1 0 0,-1 0 1 0 0,1 0-1 0 0,0 0 1 0 0,-1 0 0 0 0,1 1-1 0 0,-1-1 1 0 0,1 0-1 0 0,0 0 1 0 0,-1 1 0 0 0,1-1-1 0 0,0 0 1 0 0,-1 0 0 0 0,1 1-1 0 0,0-1 1 0 0,-1 0-1 0 0,1 1 1 0 0,0-1 0 0 0,0 1-1 0 0,-1-1 1 0 0,1 0 0 0 0,0 1-1 0 0,0-1 1 0 0,0 1-1 0 0,0-1 1 0 0,0 1 0 0 0,0-1-1 0 0,-1 0 1 0 0,1 1-1 0 0,0-1 1 0 0,0 1-22 0 0,-10 5 42 0 0,-23 17 1788 0 0,75-55-957 0 0,-10 5 852 0 0,-101 58-1814 0 0,73 0-1972 0 0,11-27-4275 0 0,-11-4 705 0 0,-1 0-6828 0 0</inkml:trace>
  <inkml:trace contextRef="#ctx0" brushRef="#br0" timeOffset="561.54">506 621 13323 0 0,'0'0'1622'0'0,"0"0"-428"0"0,0 0-228 0 0,0 0-35 0 0,0 0 34 0 0,0 0 17 0 0,0 0-86 0 0,0 0-206 0 0,0 0-242 0 0,-32 11-178 0 0,-104 39-120 0 0,69-12-30 0 0,55-26-100 0 0,-57 82 41 0 0,67-91-64 0 0,1 0 0 0 0,0 0 0 0 0,-1 0 0 0 0,1 1-1 0 0,0-1 1 0 0,1 0 0 0 0,-1 1 0 0 0,1-1 0 0 0,-1 0 0 0 0,1 1-1 0 0,0-1 1 0 0,0 1 0 0 0,1-1 0 0 0,-1 1 0 0 0,1-1 0 0 0,-1 0-1 0 0,1 1 1 0 0,0-1 0 0 0,1 0 0 0 0,-1 1 0 0 0,0-1 0 0 0,1 0-1 0 0,0 0 1 0 0,0 0 0 0 0,0-1 0 0 0,0 1 0 0 0,0 0-1 0 0,0-1 1 0 0,1 1 0 0 0,-1-1 0 0 0,1 0 0 0 0,2 2 3 0 0,7 1 85 0 0,1 0 0 0 0,0-1-1 0 0,0 0 1 0 0,1-1 0 0 0,-1 0 0 0 0,1-1 0 0 0,-1-1 0 0 0,1 0 0 0 0,0-1 0 0 0,0 0 0 0 0,-1-1-1 0 0,1-1 1 0 0,0 0 0 0 0,-1-1 0 0 0,0 0 0 0 0,1-1 0 0 0,-1-1 0 0 0,-1 0 0 0 0,1-1 0 0 0,-1 0-1 0 0,0-1 1 0 0,0 0 0 0 0,6-6-85 0 0,5-1 155 0 0,0-1-1 0 0,-1-1 0 0 0,-1-1 1 0 0,0-1-1 0 0,-1 0 1 0 0,-2-2-1 0 0,0 0 0 0 0,0-1 1 0 0,-2-1-1 0 0,-1-1 0 0 0,-1 0 1 0 0,-1-1-1 0 0,-1 0 1 0 0,-1-1-1 0 0,-1-1 0 0 0,-1 1 1 0 0,2-12-155 0 0,-11 36 0 0 0,8-33-6 0 0,-2 0 0 0 0,-1-1 0 0 0,-2 0-1 0 0,-1 0 1 0 0,-2-6 6 0 0,0 35-5 0 0,-1 0 0 0 0,0 0 0 0 0,0 1-1 0 0,-1-1 1 0 0,1 1 0 0 0,-1-1 0 0 0,-1 1 0 0 0,1-1 0 0 0,-1 1-1 0 0,0 0 1 0 0,0 0 0 0 0,0 0 0 0 0,-1 1 0 0 0,1-1-1 0 0,-1 1 1 0 0,0 0 0 0 0,-1 0 0 0 0,1 0 0 0 0,-1 0 0 0 0,1 1-1 0 0,-1 0 1 0 0,0 0 0 0 0,-1 0 0 0 0,1 1 0 0 0,0-1 0 0 0,-1 1-1 0 0,1 1 1 0 0,-1-1 0 0 0,0 1 0 0 0,1 0 0 0 0,-1 0 0 0 0,0 0-1 0 0,0 1 1 0 0,0 0 0 0 0,1 0 0 0 0,-1 1 0 0 0,0-1-1 0 0,0 1 1 0 0,1 1 0 0 0,-1-1 0 0 0,0 1 0 0 0,-4 2 5 0 0,-3 2-3 0 0,1 1 1 0 0,0 1-1 0 0,0 0 1 0 0,0 1 0 0 0,1 0-1 0 0,1 0 1 0 0,-1 1-1 0 0,2 1 1 0 0,-1 0 0 0 0,1 0-1 0 0,1 1 1 0 0,0 0-1 0 0,1 0 1 0 0,0 1-1 0 0,1 0 1 0 0,1 0 0 0 0,-1 0-1 0 0,2 1 1 0 0,0 0-1 0 0,1-1 1 0 0,0 2 0 0 0,1-1-1 0 0,1 0 1 0 0,0 0-1 0 0,1 1 1 0 0,1-1-1 0 0,0 5 3 0 0,3-2 13 0 0,1 0-1 0 0,1 0 0 0 0,1-1 1 0 0,0 0-1 0 0,0 0 1 0 0,2 0-1 0 0,0-1 0 0 0,1-1 1 0 0,0 0-1 0 0,1 0 0 0 0,1-1 1 0 0,0 0-1 0 0,1-1 0 0 0,0 0 1 0 0,1-1-1 0 0,0-1 0 0 0,1 0 1 0 0,0-1-1 0 0,7 3-12 0 0,-11-6-79 0 0,0 1 0 0 0,0-2 0 0 0,0 0 0 0 0,1 0 0 0 0,0-1 0 0 0,0 0 0 0 0,0-1 0 0 0,0 0 0 0 0,1-1 0 0 0,-1-1 0 0 0,12 1 79 0 0,-6-10-2069 0 0,-10 2-1350 0 0,-2 0-3200 0 0,0 2-5296 0 0</inkml:trace>
  <inkml:trace contextRef="#ctx0" brushRef="#br0" timeOffset="1044.202">1129 736 5385 0 0,'0'0'3886'0'0,"0"0"-1664"0"0,0 0-496 0 0,0 0-27 0 0,0 0-40 0 0,0 0-119 0 0,0 0-226 0 0,0 0-298 0 0,0 0-266 0 0,0 0-190 0 0,0 0-107 0 0,0 0-70 0 0,0 0-66 0 0,2 25-39 0 0,7 115 771 0 0,-9-139-853 0 0,0-1 52 0 0,0 0 40 0 0,0 0 66 0 0,0 0 75 0 0,0 0 61 0 0,0-21 1101 0 0,10-132-906 0 0,-6 123-642 0 0,1 0 1 0 0,2 1-1 0 0,0-1 0 0 0,3 2 1 0 0,0-1-1 0 0,3-2-43 0 0,-12 29 1 0 0,-1 1-1 0 0,1-1 1 0 0,0 1-1 0 0,0-1 1 0 0,0 1-1 0 0,0-1 1 0 0,0 1-1 0 0,1 0 1 0 0,-1-1-1 0 0,0 1 1 0 0,0 0-1 0 0,1 0 1 0 0,-1 0-1 0 0,1 0 1 0 0,-1 0-1 0 0,1 0 1 0 0,0 0-1 0 0,-1 1 1 0 0,1-1-1 0 0,0 1 1 0 0,-1-1-1 0 0,1 1 1 0 0,0-1-1 0 0,-1 1 0 0 0,1 0 1 0 0,0 0-1 0 0,0 0 1 0 0,0 0-1 0 0,-1 0 1 0 0,1 0-1 0 0,0 1 1 0 0,0-1-1 0 0,-1 0 1 0 0,1 1-1 0 0,0 0 1 0 0,-1-1-1 0 0,1 1 1 0 0,0 0-1 0 0,-1 0 1 0 0,1 0-1 0 0,-1 0 1 0 0,0 0-1 0 0,1 0 1 0 0,-1 0-1 0 0,0 0 1 0 0,1 1-1 0 0,-1-1 1 0 0,0 0-1 0 0,0 1 1 0 0,0-1-1 0 0,0 1 1 0 0,0-1-1 0 0,-1 1 1 0 0,1 0-1 0 0,10 14 22 0 0,-1 1 1 0 0,0 0 0 0 0,-2 0-1 0 0,0 1 1 0 0,0 0-1 0 0,-2 1 1 0 0,1 3-23 0 0,-3-8-11 0 0,3 5 82 0 0,-7-19-3995 0 0,-4-12-1702 0 0,1 4-1340 0 0,-1 1-4845 0 0</inkml:trace>
  <inkml:trace contextRef="#ctx0" brushRef="#br0" timeOffset="1584.182">1098 224 9770 0 0,'0'0'2669'0'0,"0"0"-314"0"0,0 0-279 0 0,0 0-265 0 0,0 0-249 0 0,0 0-198 0 0,0 0-153 0 0,0 0-196 0 0,0 0-197 0 0,0 0-145 0 0,0 0-167 0 0,0 0-108 0 0,0 0-59 0 0,-6-4-46 0 0,-21-12 156 0 0,27 16-304 0 0,47 0 564 0 0,159 23 72 0 0,-181-19 1096 0 0,-51-31-1526 0 0,-115-134 40 0 0,129 134-643 0 0,12 21-3145 0 0,-1-1-3482 0 0,1 4-5890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11442 0 0,'0'0'1769'0'0,"0"0"-201"0"0,0 0-58 0 0,0 0 75 0 0,0 0 12 0 0,0 0-69 0 0,0 0-245 0 0,0 0-308 0 0,0 0-214 0 0,0 0-216 0 0,0 0-131 0 0,0 0-66 0 0,0 0-13 0 0,-2 0-7 0 0,-2 5-215 0 0,0 0-1 0 0,1 0 0 0 0,-1 0 1 0 0,1 0-1 0 0,0 1 0 0 0,0-1 1 0 0,1 1-1 0 0,0 0 0 0 0,0 0 1 0 0,0 0-1 0 0,1 0 1 0 0,0 0-1 0 0,0 0 0 0 0,0 0 1 0 0,1 0-1 0 0,0 1-112 0 0,-28 257 991 0 0,-12-29-627 0 0,31-192-419 0 0,7-61-3349 0 0,0-29-1675 0 0,6 16-4363 0 0,1 19-1719 0 0</inkml:trace>
  <inkml:trace contextRef="#ctx0" brushRef="#br0" timeOffset="399.14">53 51 4193 0 0,'0'0'2953'0'0,"0"0"-782"0"0,0 0-367 0 0,0 0-38 0 0,0 0 31 0 0,0 0-76 0 0,0 0-189 0 0,0 0-292 0 0,0 0-317 0 0,0 0-199 0 0,0 0-82 0 0,0 0-25 0 0,0 0-11 0 0,6-4 2701 0 0,343-1-121 0 0,-295-2-3138 0 0,-53 7-32 0 0,-1 0-17 0 0,1 0 9 0 0,0 0-31 0 0,-1 0-14 0 0,0 0-24 0 0,0 0-25 0 0,0 0-39 0 0,-43 23-6402 0 0,18-5-1677 0 0,18-16-3073 0 0</inkml:trace>
  <inkml:trace contextRef="#ctx0" brushRef="#br0" timeOffset="660.023">1 309 10514 0 0,'0'0'2707'0'0,"0"0"-517"0"0,0 0-351 0 0,0 0-256 0 0,0 0-264 0 0,0 0-305 0 0,0 0-319 0 0,0 0-282 0 0,0 0-170 0 0,0 0 41 0 0,0 0 87 0 0,0 0 125 0 0,5 5 108 0 0,-2-2-499 0 0,0 0 0 0 0,0-1 0 0 0,0 1-1 0 0,0-1 1 0 0,1 0 0 0 0,-1 0 0 0 0,1 0 0 0 0,-1 0 0 0 0,1 0 0 0 0,0-1 0 0 0,0 0-1 0 0,0 1 1 0 0,0-2 0 0 0,0 1 0 0 0,0 0 0 0 0,0-1 0 0 0,1 0-105 0 0,151-11 1922 0 0,-75-4-2652 0 0,-82 9-3192 0 0,0 3-4290 0 0,-1 0-3636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0 0 0,'0'0'535'0'0,"0"0"452"0"0,0 0 336 0 0,0 0 362 0 0,0 0 282 0 0,0 0 114 0 0,0 0-23 0 0,0 0-201 0 0,0 0-255 0 0,0 0-236 0 0,0 0-245 0 0,-4-1-145 0 0,-11-1-22 0 0,18 1 4785 0 0,-2 1-5459 0 0,83 4 2567 0 0,153-11-1293 0 0,-179 6-1237 0 0,-58 1-266 0 0,0 0 19 0 0,0 0-11 0 0,0 0-3 0 0,0 0 23 0 0,0 0-6 0 0,0 0-12 0 0,0 0-14 0 0,0 0 2 0 0,0 0-13 0 0,0 0 3 0 0,0 0 20 0 0,0 0-22 0 0,0 0-8 0 0,0 0 9 0 0,0 0-24 0 0,0 0-4 0 0,-27 4-3399 0 0,15 0 2171 0 0,-25 12-3806 0 0,14-2-5524 0 0,18-10 671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3601 0 0,'0'0'2279'0'0,"0"0"99"0"0,0 0 44 0 0,0 0-91 0 0,0 0-291 0 0,0 0-347 0 0,0 0-392 0 0,0 0-353 0 0,0 0-227 0 0,0 0-160 0 0,0 0-94 0 0,0 0-14 0 0,0 0-5 0 0,18 5 2022 0 0,139 17 1346 0 0,6-22-2823 0 0,-101-7-786 0 0,-61 7-250 0 0,-1 0-15 0 0,0 0-50 0 0,0-5-2424 0 0,0 2-4186 0 0,0 3-4742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24 4521 0 0,'0'0'3227'0'0,"0"0"-856"0"0,0 0-467 0 0,0 0-88 0 0,0 0-36 0 0,0 0-109 0 0,0 0-228 0 0,0 0-277 0 0,0 0-281 0 0,0 0-218 0 0,0 0-152 0 0,0-8 2544 0 0,24 359-449 0 0,-11-70-2116 0 0,-35-208-289 0 0,21-73-193 0 0,1 0 12 0 0,0 0-12 0 0,0 0 3 0 0,0 0 19 0 0,0 0-15 0 0,0 0 9 0 0,0 0 0 0 0,0 0-16 0 0,0 0-4 0 0,0 0 1 0 0,0 0 1 0 0,0 0-21 0 0,0 0 0 0 0,0 0 17 0 0,-10-31-1513 0 0,2 14-411 0 0,3 7-645 0 0,3 0-3627 0 0,2 5-3095 0 0</inkml:trace>
  <inkml:trace contextRef="#ctx0" brushRef="#br0" timeOffset="436.006">60 24 4601 0 0,'0'0'1806'0'0,"0"0"-291"0"0,0 0-11 0 0,0 0 150 0 0,0 0 73 0 0,0 0-74 0 0,0 0-206 0 0,0 0-238 0 0,0 0-224 0 0,0 0-154 0 0,0 0-137 0 0,0 0-106 0 0,0 0-59 0 0,-10-1-61 0 0,-30-1-24 0 0,30 1-21 0 0,10 1-8 0 0,0 0-36 0 0,30 7 1817 0 0,128-7 221 0 0,70-23-1315 0 0,-96 20-870 0 0,-108 8-181 0 0,-12-1-1576 0 0,2-2-3381 0 0,-7-2 5 0 0,-3 0-6764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0 0 0,'0'0'1196'0'0,"0"0"545"0"0,0 0 336 0 0,0 0 119 0 0,0 0-100 0 0,0 0-297 0 0,0 0-320 0 0,0 0-223 0 0,0 0-163 0 0,0 0-120 0 0,0 0-39 0 0,2 2-61 0 0,9 8 689 0 0,-11-10-897 0 0,0 0-58 0 0,3-3 5786 0 0,0-3-5528 0 0,15-132-231 0 0,-8 105-547 0 0,2-1 0 0 0,2 1 0 0 0,1 1 0 0 0,1 1 0 0 0,2 0 0 0 0,16-21-87 0 0,-26 41-3 0 0,-6 8 6 0 0,0-1-1 0 0,1 1 0 0 0,-1 0 1 0 0,0-1-1 0 0,1 1 0 0 0,0 0 1 0 0,0 1-1 0 0,0-1 1 0 0,0 0-1 0 0,0 1 0 0 0,0 0 1 0 0,1 0-1 0 0,-1 0 0 0 0,1 0 1 0 0,0 0-1 0 0,-1 1 0 0 0,1-1 1 0 0,1 1-3 0 0,15 1-56 0 0,11 93 89 0 0,-29-63-3 0 0,0 1 1 0 0,-2 0-1 0 0,-1 0 0 0 0,-2 0 0 0 0,-1 0 1 0 0,-6 22-31 0 0,3-10 2 0 0,6-27-24 0 0,5-22-36 0 0,102-155 108 0 0,-76 115 7 0 0,-7 9-53 0 0,1 0-1 0 0,1 2 1 0 0,3 1-1 0 0,0 1 1 0 0,2 1-1 0 0,29-22-3 0 0,-3 27-84 0 0,-37 70 58 0 0,-12-8 48 0 0,-2 1 0 0 0,-1-1 0 0 0,-2 1 0 0 0,-1 0 1 0 0,-2 0-1 0 0,-2 5-22 0 0,-10 31 121 0 0,13-72-99 0 0,0 0-24 0 0,0 0-3 0 0,-4 0-1453 0 0,4-2 1437 0 0,0-2-2914 0 0,0-1-5590 0 0,4 1-3128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31 5729 0 0,'0'0'1967'0'0,"0"0"-257"0"0,0 0-31 0 0,0 0 99 0 0,0 0 91 0 0,0 0-53 0 0,0 0-263 0 0,0 0-350 0 0,0 0-316 0 0,0 0-256 0 0,0 0-135 0 0,0 0-27 0 0,0 0-39 0 0,-5-5-15 0 0,-14-16 30 0 0,-27 17 1025 0 0,-83 61-277 0 0,119-48-1171 0 0,0 0-1 0 0,1 0 1 0 0,-1 1-1 0 0,2 0 1 0 0,-1 1-1 0 0,2 0 1 0 0,-1 0-1 0 0,1 0 1 0 0,-3 9-22 0 0,6-11-1 0 0,0-1 1 0 0,1 1-1 0 0,0 0 1 0 0,1 0-1 0 0,-1 0 1 0 0,2 0 0 0 0,-1 0-1 0 0,1 1 1 0 0,1-1-1 0 0,0 0 1 0 0,0 1 0 0 0,1-1-1 0 0,0 3 1 0 0,0-9 8 0 0,0 0 0 0 0,0 0 0 0 0,1-1 0 0 0,-1 1 0 0 0,1-1 0 0 0,-1 1 0 0 0,1-1 0 0 0,0 1-1 0 0,0-1 1 0 0,0 0 0 0 0,0 0 0 0 0,0 0 0 0 0,1 0 0 0 0,-1 0 0 0 0,1 0 0 0 0,-1-1 0 0 0,1 1 0 0 0,0-1 0 0 0,-1 0 0 0 0,1 0-1 0 0,0 0 1 0 0,0 0 0 0 0,0 0 0 0 0,0 0 0 0 0,0-1 0 0 0,0 0 0 0 0,0 1 0 0 0,0-1 0 0 0,0 0 0 0 0,0 0 0 0 0,0-1 0 0 0,0 1-1 0 0,-1-1 1 0 0,1 1 0 0 0,0-1 0 0 0,0 0 0 0 0,0 0 0 0 0,0 0 0 0 0,-1-1 0 0 0,1 1 0 0 0,0-1 0 0 0,-1 1 0 0 0,1-1 0 0 0,-1 0 0 0 0,0 0-1 0 0,0 0 1 0 0,1 0 0 0 0,-1-1-8 0 0,47-44 194 0 0,-3-2 0 0 0,-2-2 0 0 0,31-47-194 0 0,-61 85 272 0 0,16 38-228 0 0,-12 15-2 0 0,-2 1 0 0 0,-2 1 0 0 0,-2 0 0 0 0,-1 1 0 0 0,-3 0 0 0 0,-1 1 0 0 0,-2 0 0 0 0,-2 0 0 0 0,-2 0 0 0 0,-4 28-42 0 0,0-43 14 0 0,-2 0 0 0 0,-1 0 1 0 0,-1-1-1 0 0,-1 0 0 0 0,-2 0 1 0 0,0-1-1 0 0,-2 0 0 0 0,-1-1 0 0 0,-2 0 1 0 0,-1 1-15 0 0,10-18 23 0 0,-1 0 0 0 0,1-1 1 0 0,-1 0-1 0 0,-1 0 1 0 0,0-1-1 0 0,0 0 0 0 0,0 0 1 0 0,-1-1-1 0 0,0 0 0 0 0,0 0 1 0 0,0-1-1 0 0,-1 0 1 0 0,0-1-1 0 0,0 0 0 0 0,-5 1-23 0 0,13-4 10 0 0,0-1 0 0 0,0 0 0 0 0,0 0-1 0 0,-1 0 1 0 0,1 0 0 0 0,0 0 0 0 0,0-1 0 0 0,0 1-1 0 0,0-1 1 0 0,0 1 0 0 0,0-1 0 0 0,0 0 0 0 0,0 0-1 0 0,0 0 1 0 0,0 0 0 0 0,0 0 0 0 0,1 0 0 0 0,-1 0-1 0 0,0 0 1 0 0,1-1 0 0 0,-1 1 0 0 0,1-1-1 0 0,-1 1 1 0 0,1-1 0 0 0,0 0 0 0 0,-1 0 0 0 0,1 1-1 0 0,0-1 1 0 0,0 0 0 0 0,1 0 0 0 0,-1 0 0 0 0,0 0-1 0 0,0 0 1 0 0,1 0 0 0 0,0 0 0 0 0,-1 0 0 0 0,1-1-1 0 0,0 1 1 0 0,0 0 0 0 0,0 0 0 0 0,0 0-1 0 0,0 0 1 0 0,1 0 0 0 0,-1 0 0 0 0,0 0 0 0 0,1 0-1 0 0,0-1-9 0 0,1-20-10 0 0,1 1 0 0 0,1-1 0 0 0,1 1 0 0 0,1 0 0 0 0,1 1 0 0 0,1-1 0 0 0,0 1 0 0 0,2 1 0 0 0,0 0 0 0 0,2 0 0 0 0,0 1 0 0 0,9-10 10 0 0,131-141-472 0 0,-134 152-628 0 0,-9 14-2990 0 0,-1 3-5482 0 0,-6 1-2285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6393 0 0,'0'0'2165'0'0,"0"0"-237"0"0,0 0-169 0 0,0 0-60 0 0,0 0-81 0 0,0 0-202 0 0,0 0-322 0 0,0 0-345 0 0,0 0-270 0 0,0 0-151 0 0,0 0-48 0 0,0 0 52 0 0,0 0 136 0 0,4 0 111 0 0,2 2-336 0 0,1 1-1 0 0,0 0 0 0 0,-1 0 1 0 0,1 0-1 0 0,-1 1 1 0 0,0 0-1 0 0,0 0 1 0 0,-1 1-1 0 0,1 0 0 0 0,-1 0 1 0 0,0 0-1 0 0,0 0 1 0 0,-1 1-1 0 0,1 0 0 0 0,-1 0 1 0 0,-1 0-1 0 0,1 0 1 0 0,-1 1-1 0 0,1 2-242 0 0,10 13 349 0 0,4 5-131 0 0,-1 1 0 0 0,-1 0 1 0 0,-1 2-1 0 0,-2-1 1 0 0,-1 2-1 0 0,-2 0 0 0 0,0 0 1 0 0,-2 1-1 0 0,-2-1 0 0 0,-1 2 1 0 0,-1-1-1 0 0,-1 8-218 0 0,-3-25 35 0 0,0 0 0 0 0,0-1 0 0 0,-2 1 0 0 0,0-1 1 0 0,0 1-1 0 0,-1-1 0 0 0,-1 0 0 0 0,-1 0 0 0 0,0 0 0 0 0,-3 4-35 0 0,-1-3-15 0 0,-1-1 1 0 0,0 0-1 0 0,-1 0 1 0 0,-1-1 0 0 0,0-1-1 0 0,-1 0 1 0 0,0-1-1 0 0,-1 0 1 0 0,0-1-1 0 0,0-1 1 0 0,-1 0-1 0 0,-1-1 1 0 0,1 0-1 0 0,-11 2 15 0 0,-11 3-757 0 0,37-13 393 0 0,0 0-224 0 0,9-19-7852 0 0,-5 15 3947 0 0,0 0-7090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 3961 0 0,'0'0'2342'0'0,"0"0"-151"0"0,0 0-80 0 0,0 0-25 0 0,0 0-114 0 0,0 0-145 0 0,0 0-240 0 0,0 0-300 0 0,0 0-233 0 0,0 0-142 0 0,0 0-144 0 0,0 0-124 0 0,0 0-120 0 0,-12 3-69 0 0,-37 12-27 0 0,-8 28 924 0 0,50-33-1169 0 0,-22 31 147 0 0,3 1 0 0 0,2 1 0 0 0,1 1 0 0 0,3 1-1 0 0,1 1 1 0 0,-8 34-330 0 0,18-54 69 0 0,1-1 0 0 0,1 1 0 0 0,1 1 0 0 0,2-1 0 0 0,0 1 0 0 0,2 0 0 0 0,1 0 0 0 0,1 0 0 0 0,1 0 0 0 0,3 12-69 0 0,-1-22 63 0 0,2-1 1 0 0,0 0-1 0 0,0 0 0 0 0,2 0 1 0 0,0 0-1 0 0,0-1 1 0 0,1 0-1 0 0,1-1 0 0 0,1 0 1 0 0,0 0-1 0 0,7 5-63 0 0,15 2 515 0 0,-32-21-490 0 0,0 0-9 0 0,0 0-6 0 0,0 0-18 0 0,0 0 30 0 0,0 0 10 0 0,0 0-4 0 0,0 0-14 0 0,0 0-1 0 0,0 0-4 0 0,0 0-9 0 0,18-35-5141 0 0,-8 24-1099 0 0,-5 7-5592 0 0</inkml:trace>
  <inkml:trace contextRef="#ctx0" brushRef="#br0" timeOffset="399.985">268 522 6217 0 0,'0'0'3949'0'0,"0"0"-1160"0"0,0 0-547 0 0,0 0-293 0 0,0 0-283 0 0,0 0-250 0 0,0 0-255 0 0,0 0-315 0 0,0 0-280 0 0,0 0-174 0 0,0 0-96 0 0,0 0-81 0 0,0 0 17 0 0,15-4 792 0 0,155-1 2029 0 0,-131-5-2823 0 0,-38 9-214 0 0,-1 1 19 0 0,0 0-3 0 0,0 0-40 0 0,0 0-39 0 0,0 0-21 0 0,0 0-76 0 0,0 0-57 0 0,0 0-171 0 0,-7-2-2066 0 0,4 1-1803 0 0,1 1-5737 0 0,1 0-851 0 0</inkml:trace>
  <inkml:trace contextRef="#ctx0" brushRef="#br0" timeOffset="4823.84">690 610 624 0 0,'0'0'1398'0'0,"0"0"-85"0"0,0 0 101 0 0,0 0 190 0 0,0 0 134 0 0,0 0-11 0 0,0 0-227 0 0,0 0-373 0 0,0 0-352 0 0,0 0-244 0 0,0 0-158 0 0,20 0 3312 0 0,37-16-81 0 0,19-42-2331 0 0,-45 32-842 0 0,60-61 530 0 0,-60 116-444 0 0,-14-1-437 0 0,-2 0 0 0 0,-1 1 0 0 0,-1 0 1 0 0,-1 1-1 0 0,-2 0 0 0 0,-1 1 0 0 0,-1 0 1 0 0,-2 1-1 0 0,-1-1 0 0 0,-2 1 0 0 0,0 0 0 0 0,-3 14-80 0 0,0-35 4 0 0,2 14 23 0 0,-1 0 0 0 0,-1 0-1 0 0,-1 0 1 0 0,-1-1 0 0 0,-2 1-1 0 0,0 0 1 0 0,-2-1 0 0 0,0 0 0 0 0,-5 8-27 0 0,-71 103 164 0 0,74-125-148 0 0,-1-2 0 0 0,0 1 0 0 0,0-2 0 0 0,-1 1 0 0 0,0-1 0 0 0,0 0 0 0 0,-1-1 0 0 0,0 0 1 0 0,0-1-1 0 0,0 0 0 0 0,-1-1 0 0 0,-8 2-16 0 0,19-5 3 0 0,-2 0-1 0 0,1-1 1 0 0,0 1-1 0 0,0 0 1 0 0,0-1 0 0 0,0 0-1 0 0,0 1 1 0 0,0-1 0 0 0,-1 0-1 0 0,1 0 1 0 0,0 0-1 0 0,0 0 1 0 0,0-1 0 0 0,0 1-1 0 0,-1 0 1 0 0,1-1-1 0 0,0 0 1 0 0,0 1 0 0 0,0-1-1 0 0,0 0 1 0 0,0 0 0 0 0,0 0-1 0 0,1 0 1 0 0,-1-1-1 0 0,0 1 1 0 0,0 0 0 0 0,1-1-1 0 0,-1 1 1 0 0,1-1 0 0 0,-1 0-1 0 0,1 1 1 0 0,0-1-1 0 0,-1 0 1 0 0,1 0 0 0 0,0 0-1 0 0,0 0 1 0 0,1 0 0 0 0,-1 0-1 0 0,0 0 1 0 0,1 0-1 0 0,-1 0 1 0 0,1 0 0 0 0,-1-1-3 0 0,1-5-4 0 0,-1 1 0 0 0,1-1-1 0 0,0 1 1 0 0,1-1 0 0 0,0 1 0 0 0,0-1 0 0 0,0 1 0 0 0,1-1 0 0 0,0 1 0 0 0,1 0 0 0 0,-1 0 0 0 0,3-3 4 0 0,15-26-16 0 0,2 1 0 0 0,2 1 0 0 0,1 2 1 0 0,1 0-1 0 0,2 1 0 0 0,1 2 0 0 0,1 1 0 0 0,21-14 16 0 0,-15 15-1978 0 0,-23 17-2047 0 0,-8 4-2112 0 0,-3-1-3594 0 0</inkml:trace>
  <inkml:trace contextRef="#ctx0" brushRef="#br0" timeOffset="5817.736">686 256 568 0 0,'0'0'1547'0'0,"0"0"-188"0"0,0 0-68 0 0,0 0 25 0 0,0 0 73 0 0,0 0 11 0 0,0 0-114 0 0,0 0-200 0 0,0 0-135 0 0,0 0-17 0 0,0 0 51 0 0,0 0 34 0 0,0 0 4 0 0,5 1 4899 0 0,-2-2-5753 0 0,77-115 2347 0 0,52-23-1361 0 0,-121 138-550 0 0,-4 18-494 0 0,72 102 393 0 0,-57-88-384 0 0,-15-8-1545 0 0,27-4-4043 0 0,-10-8-6277 0 0,-16-6 3127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 0 0 0,'0'0'563'0'0,"0"0"272"0"0,0 0 103 0 0,0 0 76 0 0,0 0 56 0 0,0 0 89 0 0,0 0 53 0 0,0 0 3 0 0,0 0 4 0 0,11-1 3035 0 0,-8 2 3478 0 0,-3-1-7464 0 0,-6 17 620 0 0,-8 4-602 0 0,14-20-274 0 0,-3 10 1233 0 0,59-84-370 0 0,-55 70 560 0 0,-33 40-692 0 0,32-36-683 0 0,0-1-23 0 0,0 0 11 0 0,0 0-24 0 0,0 0 19 0 0,0 0 10 0 0,0 0-3 0 0,0 0-3 0 0,0 0-5 0 0,0 0 0 0 0,0 0-14 0 0,0 0 17 0 0,0 0-16 0 0,-2-1 978 0 0,2 2-927 0 0,0-1-12 0 0,0 0-19 0 0,0 0-15 0 0,0 0-10 0 0,0 0-11 0 0,0 0-12 0 0,0 0 19 0 0,0 0 7 0 0,0 0-20 0 0,0 0-18 0 0,0 0 19 0 0,0 0-25 0 0,0 0-5 0 0,0 0 24 0 0,0 0-45 0 0,0 0-21 0 0,0 0-48 0 0,0 0-95 0 0,0 0-138 0 0,0-1-1880 0 0,0-5-8820 0 0,0 5-1154 0 0</inkml:trace>
  <inkml:trace contextRef="#ctx0" brushRef="#br0" timeOffset="3769.865">39 24 0 0 0,'0'0'209'0'0,"0"0"702"0"0,0 0 427 0 0,0 0 237 0 0,0 0 72 0 0,0 0-153 0 0,0 0-204 0 0,0 0-157 0 0,0 0-114 0 0,0 0-47 0 0,0 0-75 0 0,1-1-421 0 0,3-2 6301 0 0,-24 23-6239 0 0,13 37-26 0 0,36-57 1174 0 0,-26-2-1587 0 0,1 1 0 0 0,-1 0 1 0 0,0-1-1 0 0,0 0 0 0 0,0 0 0 0 0,0 0 0 0 0,0 0 0 0 0,0 0 1 0 0,-1-1-1 0 0,1 1 0 0 0,-1-1 0 0 0,1 0 0 0 0,-1 1 0 0 0,0-1 0 0 0,0 0 1 0 0,0 0-1 0 0,-1-1 0 0 0,1 1 0 0 0,-1 0 0 0 0,1-3-99 0 0,-2 5 10 0 0,1-1 0 0 0,-1 1 0 0 0,0 0 0 0 0,0-1 0 0 0,0 1-1 0 0,0-1 1 0 0,0 1 0 0 0,0-1 0 0 0,0 1 0 0 0,-1-1 0 0 0,1 1 0 0 0,0-1-1 0 0,-1 1 1 0 0,1 0 0 0 0,-1-1 0 0 0,0 1 0 0 0,1 0 0 0 0,-1-1 0 0 0,0 1 0 0 0,0 0-1 0 0,0 0 1 0 0,0 0 0 0 0,0 0 0 0 0,0 0 0 0 0,0 0 0 0 0,0 0 0 0 0,0 0-1 0 0,-1 0 1 0 0,1 0 0 0 0,0 1 0 0 0,0-1 0 0 0,-1 0 0 0 0,1 1 0 0 0,-1-1 0 0 0,1 1-1 0 0,0 0 1 0 0,-1-1 0 0 0,1 1 0 0 0,-1 0 0 0 0,1 0 0 0 0,-1 0 0 0 0,1 0-1 0 0,-1 0 1 0 0,1 0 0 0 0,-1 0 0 0 0,1 1 0 0 0,0-1 0 0 0,-1 0 0 0 0,1 1-1 0 0,-1 0 1 0 0,1-1 0 0 0,0 1 0 0 0,-1-1 0 0 0,1 1 0 0 0,0 0 0 0 0,0 0 0 0 0,0 0-1 0 0,-1 0 1 0 0,1 0 0 0 0,0 0 0 0 0,0 0 0 0 0,1 0 0 0 0,-2 1-10 0 0,-1 0 6 0 0,0 1 0 0 0,0-1 0 0 0,1 1 1 0 0,-1-1-1 0 0,1 1 0 0 0,0 0 0 0 0,-1 0 1 0 0,1 0-1 0 0,0 0 0 0 0,1 0 0 0 0,-1 0 1 0 0,1 0-1 0 0,-1 1 0 0 0,1-1 0 0 0,0 1 1 0 0,0-1-1 0 0,0 1 0 0 0,1-1 0 0 0,-1 1 1 0 0,1 0-1 0 0,0-1 0 0 0,0 1 0 0 0,0-1 1 0 0,0 1-1 0 0,1 1-6 0 0,11-24 2412 0 0,-12 19-2313 0 0,2-2-962 0 0,1 1-7731 0 0,-1 1-3182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248 652 1760 0 0,'0'0'2676'0'0,"0"0"-621"0"0,0 0-247 0 0,0 0-61 0 0,0 0-62 0 0,0 0-62 0 0,0 0-118 0 0,0 0-222 0 0,0 0-255 0 0,0 0-206 0 0,0 0-167 0 0,0 0-121 0 0,0 0-59 0 0,-20 4-56 0 0,-61 16-19 0 0,21 17 727 0 0,51-30-1021 0 0,1 0-1 0 0,1 1 1 0 0,-1 1-1 0 0,1-1 1 0 0,1 1-1 0 0,0 0 1 0 0,0 1 0 0 0,0-1-1 0 0,1 1 1 0 0,1 0-1 0 0,0 1 1 0 0,-1 2-106 0 0,0 94 257 0 0,7-103-231 0 0,0 0-1 0 0,1-1 1 0 0,-1 1-1 0 0,1-1 1 0 0,0 1-1 0 0,0-1 1 0 0,0 0-1 0 0,0 0 1 0 0,1-1-1 0 0,-1 1 1 0 0,1 0-1 0 0,0-1 1 0 0,-1 0-1 0 0,1 0 1 0 0,0 0-1 0 0,0-1 1 0 0,1 1-1 0 0,-1-1 1 0 0,0 0-1 0 0,0 0 1 0 0,1 0-1 0 0,-1-1 1 0 0,0 0-1 0 0,1 1 1 0 0,-1-2-1 0 0,1 1 1 0 0,-1 0-1 0 0,0-1 1 0 0,1 0-1 0 0,1 0-25 0 0,5 1 101 0 0,3-3-18 0 0,0-1 0 0 0,0 0 0 0 0,0-1 0 0 0,0 0 0 0 0,-1-1-1 0 0,0 0 1 0 0,0-1 0 0 0,0-1 0 0 0,-1 0 0 0 0,0-1 0 0 0,-1 0 0 0 0,0-1 0 0 0,-1 0 0 0 0,1 0 0 0 0,-1-3-83 0 0,13-7 51 0 0,-1-1 0 0 0,-1-1-1 0 0,-1 0 1 0 0,-1-2 0 0 0,-1-1 0 0 0,-1 0 0 0 0,-2-1-1 0 0,0 0 1 0 0,-2-2 0 0 0,-1 1 0 0 0,4-14-51 0 0,-9 15-13 0 0,-1-1 0 0 0,-2 1 0 0 0,0-1 1 0 0,-2 0-1 0 0,-1 0 0 0 0,-1-24 13 0 0,-1 40-11 0 0,0 0 0 0 0,-1 0 0 0 0,0-1 0 0 0,0 1 0 0 0,-1 0 0 0 0,-1 1 0 0 0,0-1 0 0 0,0 1 0 0 0,-1-1 0 0 0,0 1 0 0 0,-1 1 0 0 0,0-1 0 0 0,-1 1 0 0 0,0 0 0 0 0,0 0 0 0 0,-1 1 0 0 0,-4-4 11 0 0,5 7-16 0 0,-1 0 0 0 0,0 1 0 0 0,1-1 0 0 0,-2 2 0 0 0,1-1 0 0 0,0 1 1 0 0,-1 0-1 0 0,1 1 0 0 0,-1 0 0 0 0,0 0 0 0 0,0 1 0 0 0,0 0 0 0 0,0 0 0 0 0,0 1 0 0 0,1 1 1 0 0,-1-1-1 0 0,0 1 0 0 0,0 1 0 0 0,0 0 0 0 0,0 0 0 0 0,1 1 0 0 0,-1 0 0 0 0,1 0 16 0 0,-1 1 4 0 0,1 0 0 0 0,-1 0 0 0 0,1 1 0 0 0,0 1-1 0 0,0-1 1 0 0,0 1 0 0 0,1 0 0 0 0,0 1 0 0 0,0 0 0 0 0,1 0-1 0 0,0 0 1 0 0,0 1 0 0 0,0 0 0 0 0,1 0 0 0 0,1 1-1 0 0,-1-1 1 0 0,1 1 0 0 0,1 0 0 0 0,-1 0 0 0 0,2 0 0 0 0,-1 1-1 0 0,0 8-3 0 0,1-5 16 0 0,2 0-1 0 0,-1 0 0 0 0,2 0 0 0 0,0 0 0 0 0,0-1 0 0 0,1 1 0 0 0,1 0 0 0 0,0-1 0 0 0,1 1 1 0 0,0-1-1 0 0,1 0 0 0 0,3 6-15 0 0,9 8 87 0 0,1-1 1 0 0,1 0-1 0 0,2-1 1 0 0,0-1-1 0 0,1-2 1 0 0,1 0-1 0 0,1-1 0 0 0,1-1 1 0 0,1-1-1 0 0,0-2 1 0 0,1 0-1 0 0,13 3-87 0 0,45 47 438 0 0,-68-53-2497 0 0,-3-15-8598 0 0,-12-1-568 0 0</inkml:trace>
  <inkml:trace contextRef="#ctx0" brushRef="#br0" timeOffset="635.721">794 578 6737 0 0,'0'0'1511'0'0,"0"0"-374"0"0,0 0 30 0 0,0 0 348 0 0,0 0 289 0 0,0 0 4 0 0,0 0-219 0 0,0 0-377 0 0,0 0-303 0 0,0 0-154 0 0,0 0-79 0 0,0 0-51 0 0,0 0-56 0 0,2 20-78 0 0,13 92 289 0 0,-13 103 916 0 0,4-264 1102 0 0,20-133-2654 0 0,-21 160-140 0 0,1 0-1 0 0,1 1 0 0 0,1-1 1 0 0,1 1-1 0 0,0 1 0 0 0,2 0 1 0 0,0 0-1 0 0,2 1 0 0 0,0 1 1 0 0,4-4-4 0 0,-16 20 0 0 0,1 0 0 0 0,-1 1 0 0 0,1-1 0 0 0,-1 1 0 0 0,1 0 0 0 0,0-1 0 0 0,-1 1 1 0 0,1 0-1 0 0,0 0 0 0 0,0 0 0 0 0,0 0 0 0 0,0 0 0 0 0,0 0 0 0 0,0 1 0 0 0,0-1 1 0 0,0 1-1 0 0,0-1 0 0 0,0 1 0 0 0,0 0 0 0 0,0 0 0 0 0,1 0 0 0 0,-1 0 0 0 0,0 0 1 0 0,0 0-1 0 0,0 1 0 0 0,0-1 0 0 0,0 1 0 0 0,0-1 0 0 0,0 1 0 0 0,0 0 0 0 0,0 0 1 0 0,0 0-1 0 0,0 0 0 0 0,0 0 0 0 0,-1 0 0 0 0,1 1 0 0 0,0-1 0 0 0,-1 0 0 0 0,1 1 0 0 0,-1 0 1 0 0,0-1-1 0 0,1 1 0 0 0,-1 0 0 0 0,0-1 0 0 0,0 1 0 0 0,0 0 0 0 0,0 0 0 0 0,0 0 1 0 0,0 0-1 0 0,-1 0 0 0 0,1 0 0 0 0,-1 0 0 0 0,1 0 0 0 0,-1 0 0 0 0,0 2 0 0 0,14 73 188 0 0,-1-20-181 0 0,-13-56-42 0 0,0-1-43 0 0,0 0-24 0 0,0 0-42 0 0,0 0-85 0 0,0 0-121 0 0,0 0-174 0 0,0 0-300 0 0,0-12-4504 0 0,0 8-1266 0 0,0 0-4955 0 0</inkml:trace>
  <inkml:trace contextRef="#ctx0" brushRef="#br0" timeOffset="1587.775">794 220 5745 0 0,'0'0'2678'0'0,"0"0"-295"0"0,0 0-202 0 0,0 0-149 0 0,0 0-166 0 0,0 0-267 0 0,0 0-329 0 0,0 0-330 0 0,0 0-237 0 0,0 0-146 0 0,0 0-72 0 0,0 0-39 0 0,0 0-35 0 0,9 3 2010 0 0,142-33 183 0 0,-17 26-1916 0 0,-78 0-437 0 0,-56 4-247 0 0,0 0 9 0 0,0 0-1 0 0,0 0 3 0 0,0 0-19 0 0,0 0 17 0 0,0 0 14 0 0,0 0-7 0 0,0 0 0 0 0,0 0-12 0 0,0 0-6 0 0,0 0 22 0 0,0 0-18 0 0,0 0 12 0 0,0 0 6 0 0,0 0-1 0 0,0 0-6 0 0,0 0 1 0 0,0 0 8 0 0,0 0 20 0 0,0 0 7 0 0,0 0 0 0 0,0 0 9 0 0,0 0-25 0 0,0 0-8 0 0,0 0 15 0 0,0 0 0 0 0,0 0-16 0 0,0 0-1 0 0,0 0 10 0 0,0 0 10 0 0,0 0 33 0 0,0 0 29 0 0,0 0-7 0 0,0 0 3 0 0,-29-23 173 0 0,-58-71-564 0 0,59 44-2633 0 0,27 49 2428 0 0,-3-7-2120 0 0,0 3-4005 0 0,1 1-6171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8226 0 0,'0'0'3176'0'0,"0"0"-642"0"0,0 0-449 0 0,0 0-261 0 0,0 0-230 0 0,0 0-227 0 0,0 0-236 0 0,0 0-246 0 0,0 0-187 0 0,0 0-125 0 0,0 0-62 0 0,0 0-59 0 0,0 0-64 0 0,22 0 1506 0 0,284-15-42 0 0,-166 14-1712 0 0,-139 1-138 0 0,-1 0-14 0 0,0 0 32 0 0,0 0-2 0 0,0 0-2 0 0,0 0 6 0 0,0 0 8 0 0,0 0-32 0 0,0 0 26 0 0,0 0 6 0 0,0 0-22 0 0,0 0 22 0 0,0 0-4 0 0,0 0-2 0 0,0 0 2 0 0,0 0 0 0 0,0 0-14 0 0,0 0-2 0 0,0 0-1 0 0,0 0-16 0 0,0 0 11 0 0,0 0 7 0 0,0 0 0 0 0,0 0-29 0 0,0 0 37 0 0,0 0 17 0 0,0 0 28 0 0,0 0-40 0 0,0 0-4 0 0,0 0 3 0 0,0 0 15 0 0,0 0-7 0 0,0 0 14 0 0,0 0 18 0 0,0 0-50 0 0,0 0 26 0 0,0 0-10 0 0,0 0-3 0 0,-36-38 719 0 0,-91-131-579 0 0,91 108-506 0 0,36 60 43 0 0,2-3-2384 0 0,4 0-6271 0 0,-2 4-3616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220 116 10842 0 0,'0'0'2988'0'0,"0"0"-1159"0"0,0 0-607 0 0,0 0-159 0 0,0 0-48 0 0,0 0-83 0 0,0 0-144 0 0,0 0-170 0 0,0 0-157 0 0,0 0-88 0 0,0 0-18 0 0,0 0 3 0 0,-9 18-9 0 0,-30 58-21 0 0,-6 89 1035 0 0,-29 34-987 0 0,47-141-1373 0 0,19-56-1444 0 0,-5-12-10288 0 0,11 9 10934 0 0,-1-1-5503 0 0</inkml:trace>
  <inkml:trace contextRef="#ctx0" brushRef="#br0" timeOffset="540.877">158 1 8458 0 0,'0'0'2515'0'0,"0"0"-533"0"0,0 0-413 0 0,0 0-235 0 0,0 0-135 0 0,0 0-159 0 0,0 0-217 0 0,0 0-264 0 0,0 0-127 0 0,0 0 25 0 0,0 0 39 0 0,0 0 49 0 0,0 0-20 0 0,0 15-68 0 0,0 78 377 0 0,1-82-683 0 0,1 0-1 0 0,0 0 1 0 0,0-1-1 0 0,1 1 1 0 0,1-1 0 0 0,0 1-1 0 0,0-1 1 0 0,1 0-1 0 0,0 0 1 0 0,1-1 0 0 0,0 0-1 0 0,0 0 1 0 0,1 0 0 0 0,0-1-1 0 0,1 1-150 0 0,91 129 494 0 0,-38-19-441 0 0,-22-73-42 0 0,-38-45-37 0 0,41-59 1400 0 0,15-75-830 0 0,-44 93-487 0 0,2 0-6 0 0,-3-1 0 0 0,-1-1 0 0 0,-2 0 0 0 0,-1 0 0 0 0,-3-1 0 0 0,0-34-51 0 0,-5 76-55 0 0,0 1-62 0 0,0 0-65 0 0,0 0-86 0 0,0 0-113 0 0,0 0-145 0 0,0 0-172 0 0,4 8-4338 0 0,-2-5-292 0 0,-2-2-6369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0 0 0,'0'0'958'0'0,"0"0"371"0"0,0 0 394 0 0,0 0 354 0 0,0 0 166 0 0,0 0-81 0 0,0 0-249 0 0,0 0-267 0 0,0 0-231 0 0,0 0-157 0 0,10 8 7507 0 0,-7-5-7960 0 0,22 2 407 0 0,16 0-877 0 0,0-1 1 0 0,0-2-1 0 0,1-2 1 0 0,-1-2-1 0 0,0-2 1 0 0,0-1-1 0 0,19-7-335 0 0,35 1 230 0 0,-35 10-105 0 0,-60 1-138 0 0,0 0 18 0 0,0 0 16 0 0,0 0 3 0 0,0 0-5 0 0,0 0-18 0 0,0 0 10 0 0,0 0-4 0 0,0 0-9 0 0,0 0 13 0 0,0 0 2 0 0,0 0 15 0 0,0 0-2 0 0,0 0-32 0 0,0 0-20 0 0,0 0-4 0 0,-8-8-1359 0 0,-9-8-3764 0 0,13 10 1450 0 0,0 2-3522 0 0,-2 0-4667 0 0</inkml:trace>
  <inkml:trace contextRef="#ctx0" brushRef="#br0" timeOffset="345.191">245 1 4169 0 0,'0'0'2926'0'0,"0"0"-614"0"0,0 0-387 0 0,0 0-120 0 0,0 0-37 0 0,0 0-123 0 0,0 0-238 0 0,0 0-244 0 0,0 0-224 0 0,0 0-87 0 0,0 0-44 0 0,0 0-64 0 0,0 0-51 0 0,-4 16-84 0 0,-11 50-58 0 0,14-59-381 0 0,0 0 0 0 0,0 0 1 0 0,0 0-1 0 0,1-1 0 0 0,0 1 1 0 0,1 0-1 0 0,0 0 0 0 0,0 0 1 0 0,0-1-1 0 0,1 1 0 0 0,-1 0 1 0 0,3 4-171 0 0,6 29 598 0 0,-6-9-278 0 0,-1-4-192 0 0,0-1 0 0 0,-2 1 0 0 0,-1 0-1 0 0,0 0 1 0 0,-3 0 0 0 0,-1 4-128 0 0,0 39-148 0 0,25-55-1881 0 0,-8-14-4923 0 0,-10-1 3498 0 0,3 0-8527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0 0 0,'0'0'1118'0'0,"0"0"134"0"0,0 0 96 0 0,0 0 2 0 0,13-3 7004 0 0,-9 3 4375 0 0,-3 1-12687 0 0,1 0 0 0 0,-1 0 0 0 0,1-1 0 0 0,-1 1 0 0 0,1 0 0 0 0,-1 0 0 0 0,1-1 0 0 0,-1 1 0 0 0,1-1 0 0 0,-1 0 0 0 0,1 1 0 0 0,0-1 0 0 0,-1 0 0 0 0,1 0 0 0 0,0 0 0 0 0,-1 0 0 0 0,1 0 0 0 0,0 0 0 0 0,-1-1 0 0 0,1 1 0 0 0,0 0 0 0 0,-1-1 0 0 0,1 1 0 0 0,-1-1 0 0 0,1 0 0 0 0,0 0-42 0 0,0 0 33 0 0,0-1 16 0 0,0 1 1 0 0,0 0-1 0 0,0-1 1 0 0,0 1-1 0 0,0-1 1 0 0,-1 0-1 0 0,1 1 1 0 0,-1-1 0 0 0,1 0-1 0 0,-1 0 1 0 0,0 0-1 0 0,1 0 1 0 0,-1 0-1 0 0,0 0 1 0 0,0-1-1 0 0,-1 1 1 0 0,1 0 0 0 0,0 0-1 0 0,-1-1 1 0 0,1 1-1 0 0,-1 0 1 0 0,0-1-1 0 0,0-1-49 0 0,-14 8-29 0 0,-1 3-66 0 0,12-7 86 0 0,0 1-1 0 0,0 0 0 0 0,1 0 0 0 0,-1 0 0 0 0,1 0 0 0 0,-1 0 0 0 0,1 1 0 0 0,-1-1 0 0 0,1 1 0 0 0,0-1 0 0 0,-1 1 0 0 0,1 0 0 0 0,0 0 1 0 0,0 0-1 0 0,1 0 0 0 0,-1 0 0 0 0,0 1 0 0 0,1-1 0 0 0,-1 1 0 0 0,1-1 0 0 0,0 1 0 0 0,0-1 0 0 0,0 1 0 0 0,0 0 0 0 0,-1 2 10 0 0,2-5-25 0 0,23 8 94 0 0,-18-9-46 0 0,0-1 0 0 0,0 1 0 0 0,0-1 0 0 0,0 0 0 0 0,-1-1 0 0 0,1 1 0 0 0,-1-1 0 0 0,0 0 0 0 0,0 0 0 0 0,0 0 0 0 0,0 0 0 0 0,0-1-1 0 0,-1 0 1 0 0,1 0 0 0 0,-1 0 0 0 0,0 0 0 0 0,-1 0 0 0 0,1 0 0 0 0,2-6-23 0 0,-3 7 10 0 0,-2 3-5 0 0,0-1 1 0 0,0 1-1 0 0,0-1 1 0 0,1 0-1 0 0,-1 1 1 0 0,0-1-1 0 0,0 0 1 0 0,0 1-1 0 0,0-1 1 0 0,0 0-1 0 0,-1 1 1 0 0,1-1-1 0 0,0 0 1 0 0,0 1-1 0 0,0-1 1 0 0,0 0-1 0 0,-1 1 1 0 0,1-1-1 0 0,0 1 0 0 0,-1-1 1 0 0,1 0-1 0 0,0 1 1 0 0,-1-1-1 0 0,1 1 1 0 0,-1-1-1 0 0,1 1 1 0 0,-1-1-1 0 0,1 1 1 0 0,-1 0-1 0 0,1-1 1 0 0,-1 1-1 0 0,0 0 1 0 0,1-1-1 0 0,-1 1 1 0 0,1 0-1 0 0,-1-1 1 0 0,0 1-1 0 0,1 0 1 0 0,-1 0-1 0 0,0 0 1 0 0,1 0-1 0 0,-1 0 1 0 0,0 0-1 0 0,1 0 1 0 0,-1 0-1 0 0,0 0 1 0 0,1 0-1 0 0,-1 0 1 0 0,0 0-1 0 0,1 0 1 0 0,-1 1-1 0 0,0-1 1 0 0,1 0-1 0 0,-1 0 1 0 0,1 1-1 0 0,-1-1 0 0 0,1 0 1 0 0,-1 1-6 0 0,-47 9-132 0 0,53-7-100 0 0,-4-4-394 0 0,-1-2-4689 0 0,1 0-2058 0 0,1 2-4823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139 120 0 0 0,'0'0'720'0'0,"0"0"180"0"0,0 0 7 0 0,0 0 15 0 0,0 0 17 0 0,0 0 41 0 0,0 0 4 0 0,0-11-5 0 0,0-46 441 0 0,0 25 3099 0 0,-17 13 3247 0 0,16 19-7253 0 0,1 0-47 0 0,0 0-38 0 0,0 0-47 0 0,0 0-43 0 0,0 0-50 0 0,0 0-29 0 0,0 0-42 0 0,0 0-35 0 0,0 0-18 0 0,0 0-24 0 0,0 0-15 0 0,0 0-17 0 0,0 0-6 0 0,0 0-14 0 0,0 0-16 0 0,2 91 1119 0 0,-22 46-559 0 0,17-119-550 0 0,-86 341 528 0 0,78-252-531 0 0,11-106-57 0 0,0-1-3 0 0,0 0-2 0 0,35 7 543 0 0,210-41 399 0 0,-188 22-787 0 0,16 4 39 0 0,-73 8-219 0 0,0 0 0 0 0,0 0 24 0 0,0 0 5 0 0,0 0 11 0 0,0 0-12 0 0,0 0-2 0 0,0 0 7 0 0,0 0 7 0 0,0 0-16 0 0,0 0 3 0 0,0 0-7 0 0,0 0 2 0 0,0 0 4 0 0,0 0 4 0 0,0 0 0 0 0,0 0-12 0 0,0 0 0 0 0,0 0 3 0 0,0 0 0 0 0,0 0 14 0 0,0 0-7 0 0,0-10-1435 0 0,-1 3-1384 0 0,1 1-3644 0 0,0 2-5571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332 675 2545 0 0,'0'0'2027'0'0,"0"0"22"0"0,0 0-81 0 0,0 0-84 0 0,0 0-89 0 0,0 0-188 0 0,0 0-175 0 0,0 0-230 0 0,0 0-255 0 0,0 0-186 0 0,0 0-151 0 0,0 0-114 0 0,0 0-96 0 0,-15-9-63 0 0,-46-27-49 0 0,59 34-255 0 0,-1 1 1 0 0,1 0-1 0 0,-1 0 0 0 0,1 0 0 0 0,0 0 0 0 0,-1 0 0 0 0,0 1 0 0 0,1-1 1 0 0,-1 1-1 0 0,1-1 0 0 0,-1 1 0 0 0,0 0 0 0 0,1 0 0 0 0,-1 0 0 0 0,0 0 1 0 0,1 1-1 0 0,-1-1 0 0 0,0 1 0 0 0,1 0 0 0 0,-1-1 0 0 0,1 1 0 0 0,-1 0 1 0 0,1 1-1 0 0,0-1 0 0 0,-1 0 0 0 0,1 1 0 0 0,-1 0-33 0 0,-10 5 116 0 0,2-2-90 0 0,1-1 0 0 0,0 2 0 0 0,-1 0 0 0 0,2 0-1 0 0,-1 1 1 0 0,1 0 0 0 0,0 0 0 0 0,1 1 0 0 0,-1 0 0 0 0,1 1 0 0 0,1 0-1 0 0,0 0 1 0 0,0 0 0 0 0,1 1 0 0 0,0 0 0 0 0,1 0 0 0 0,0 1 0 0 0,1 0-1 0 0,0 0 1 0 0,0 0 0 0 0,1 0 0 0 0,1 0 0 0 0,0 1 0 0 0,0-1 0 0 0,1 1-1 0 0,1 4-25 0 0,-1-13 13 0 0,0 1 1 0 0,1 0-1 0 0,-1-1 0 0 0,1 1 0 0 0,0 0 0 0 0,1-1 0 0 0,-1 1 0 0 0,0 0 0 0 0,1-1 0 0 0,0 1 0 0 0,0 0 1 0 0,0-1-1 0 0,0 1 0 0 0,1-1 0 0 0,-1 0 0 0 0,1 1 0 0 0,0-1 0 0 0,0 0 0 0 0,0 0 0 0 0,0 0 0 0 0,1 0 1 0 0,-1-1-1 0 0,1 1 0 0 0,0-1 0 0 0,0 1 0 0 0,0-1 0 0 0,0 0 0 0 0,0 0 0 0 0,0 0 0 0 0,0-1 0 0 0,1 1 0 0 0,-1-1 1 0 0,1 1-1 0 0,-1-1 0 0 0,1 0 0 0 0,-1-1 0 0 0,1 1 0 0 0,0-1 0 0 0,3 1-13 0 0,92-17 1142 0 0,-67-1-943 0 0,0-2 0 0 0,-2 0 0 0 0,0-3 0 0 0,-1 0 0 0 0,-1-2 0 0 0,-1 0 0 0 0,-1-2 0 0 0,-2-1 0 0 0,0-1 0 0 0,-2-2 0 0 0,-1 0 0 0 0,-2 0 0 0 0,-1-2 0 0 0,9-22-199 0 0,-19 35 24 0 0,-2 0 1 0 0,0-1-1 0 0,-1 1 1 0 0,-1-1-1 0 0,-1 0 1 0 0,0 0-1 0 0,-2 0 1 0 0,0-1-1 0 0,-1 1 1 0 0,-1 0-1 0 0,-4-18-24 0 0,4 30-14 0 0,-1 0 0 0 0,0 0 0 0 0,0 0 0 0 0,-1 0-1 0 0,0 1 1 0 0,-1-1 0 0 0,1 1 0 0 0,-1 0 0 0 0,-1 0 0 0 0,1 0 0 0 0,-1 1 0 0 0,0 0-1 0 0,-1 0 1 0 0,1 0 0 0 0,-1 0 0 0 0,-1 1 0 0 0,1 0 0 0 0,-1 0 0 0 0,1 1 0 0 0,-1 0 0 0 0,-1 0-1 0 0,1 0 1 0 0,0 1 0 0 0,-1 0 0 0 0,0 1 0 0 0,1 0 0 0 0,-1 0 0 0 0,0 0 0 0 0,0 1-1 0 0,-1 1 1 0 0,1-1 0 0 0,0 1 0 0 0,0 0 0 0 0,0 1 14 0 0,0 2-12 0 0,1 0 1 0 0,0 0-1 0 0,0 1 1 0 0,0 0-1 0 0,1 0 1 0 0,-1 1-1 0 0,1 0 1 0 0,0 0-1 0 0,0 0 1 0 0,1 1-1 0 0,0 0 1 0 0,0 0-1 0 0,0 0 1 0 0,0 1 0 0 0,1-1-1 0 0,0 1 1 0 0,1 0-1 0 0,0 1 1 0 0,0-1-1 0 0,0 0 1 0 0,1 1-1 0 0,0 0 1 0 0,0-1-1 0 0,1 1 1 0 0,0 0-1 0 0,0 0 1 0 0,1 0-1 0 0,0-1 1 0 0,1 5 11 0 0,1 10 34 0 0,1-1 1 0 0,1 1-1 0 0,2-1 0 0 0,0 0 1 0 0,0-1-1 0 0,2 1 1 0 0,1-1-1 0 0,0-1 1 0 0,2 0-1 0 0,0 0 1 0 0,1-1-1 0 0,4 4-34 0 0,-4-2 12 0 0,95 184 327 0 0,-55-135-267 0 0,-51-70-350 0 0,1 1 1 0 0,0-1-1 0 0,-1 1 1 0 0,1-1-1 0 0,0 0 1 0 0,-1 1-1 0 0,1-1 1 0 0,-1 0-1 0 0,0 0 1 0 0,1 0-1 0 0,-1 0 1 0 0,0 0-1 0 0,1 0 1 0 0,-1-1-1 0 0,0 1 1 0 0,0 0-1 0 0,0 0 1 0 0,0-1-1 0 0,0 1 1 0 0,0-1-1 0 0,-1 1 1 0 0,1-1-1 0 0,0 0 1 0 0,-1 1-1 0 0,1-1 1 0 0,-1-1 277 0 0,1 2-1155 0 0,3-4-5420 0 0,2 1-4898 0 0</inkml:trace>
  <inkml:trace contextRef="#ctx0" brushRef="#br0" timeOffset="609.496">910 571 8138 0 0,'0'0'2520'0'0,"0"0"-785"0"0,0 0-374 0 0,0 0-10 0 0,0 0 49 0 0,0 0-68 0 0,0 0-220 0 0,0 0-298 0 0,0 0-242 0 0,0 0-136 0 0,0 0-65 0 0,0 0-40 0 0,0 0-25 0 0,-1 16-7 0 0,-2 114 635 0 0,7 98-242 0 0,3-221 503 0 0,-4-36 653 0 0,-5-22-1715 0 0,3 1 0 0 0,2-1 0 0 0,2 1 0 0 0,2 0 0 0 0,3 0 0 0 0,6-15-133 0 0,-15 58 1 0 0,2 0 0 0 0,-1 0 1 0 0,1 0-1 0 0,0 1 0 0 0,0-1 1 0 0,0 1-1 0 0,1-1 0 0 0,0 1 1 0 0,1 0-1 0 0,-1 1 0 0 0,1-1 1 0 0,0 1-1 0 0,1 0 0 0 0,-1 0 1 0 0,1 1-1 0 0,0-1 0 0 0,0 1 1 0 0,6-3-2 0 0,-10 7-1 0 0,0 0-1 0 0,-1-1 1 0 0,1 1 0 0 0,0 0 0 0 0,0 0 0 0 0,-1 0 0 0 0,1 0 0 0 0,0 0 0 0 0,0 0 0 0 0,-1 1 0 0 0,1-1 0 0 0,0 1 0 0 0,-1-1 0 0 0,1 1 0 0 0,0 0 0 0 0,-1-1 0 0 0,1 1 0 0 0,-1 0 0 0 0,1 0 0 0 0,-1 0-1 0 0,0 0 1 0 0,1 0 0 0 0,-1 1 0 0 0,0-1 0 0 0,0 0 0 0 0,0 0 0 0 0,0 1 0 0 0,0-1 0 0 0,0 1 0 0 0,0-1 0 0 0,0 1 0 0 0,0-1 0 0 0,-1 1 0 0 0,1 0 0 0 0,-1-1 0 0 0,1 2 1 0 0,17 63 71 0 0,-1 52 120 0 0,-12-113-1882 0 0,-1-19-4129 0 0,-1 5-312 0 0,-1 8-5129 0 0</inkml:trace>
  <inkml:trace contextRef="#ctx0" brushRef="#br0" timeOffset="1111.535">789 247 9554 0 0,'0'0'2787'0'0,"0"0"-496"0"0,0 0-359 0 0,0 0-163 0 0,0 0-212 0 0,0 0-266 0 0,0 0-307 0 0,0 0-267 0 0,0 0-262 0 0,0 0-134 0 0,0 0-42 0 0,0 0-47 0 0,0 0 30 0 0,2-1 120 0 0,170-5 2484 0 0,27 2-2178 0 0,-205-4 1149 0 0,-100-104-1521 0 0,49 12-616 0 0,63 87-4016 0 0,4 11-3476 0 0,-5 2-4767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1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90 0 0 0,'0'0'1114'0'0,"0"0"281"0"0,0 0 121 0 0,0 0-88 0 0,0 0-97 0 0,0 0-136 0 0,0 0-133 0 0,0 0-109 0 0,0 0-74 0 0,0-3 15 0 0,0-8-204 0 0,0 2 4059 0 0,-24 17-2007 0 0,23-7-2729 0 0,-1 0 0 0 0,1 1 0 0 0,-1-1 0 0 0,1 0 1 0 0,0 1-1 0 0,-1 0 0 0 0,1-1 0 0 0,0 1 0 0 0,0 0 0 0 0,0-1 0 0 0,0 1 0 0 0,0 0 0 0 0,1 0 0 0 0,-1 0 0 0 0,1 0 0 0 0,-1 0 0 0 0,1 0 0 0 0,-1 0 0 0 0,1 0 0 0 0,0 0 0 0 0,0 0 0 0 0,0 0 0 0 0,0 0 0 0 0,1 0 0 0 0,-1 0-13 0 0,0 2 34 0 0,1-3 3 0 0,0 1 0 0 0,0-1 0 0 0,0 0 0 0 0,1 0-1 0 0,-1 1 1 0 0,0-1 0 0 0,0 0 0 0 0,1 0 0 0 0,-1 0-1 0 0,1 0 1 0 0,-1-1 0 0 0,1 1 0 0 0,0 0 0 0 0,-1-1 0 0 0,1 1-1 0 0,-1-1 1 0 0,1 1 0 0 0,0-1 0 0 0,0 0 0 0 0,-1 0-1 0 0,1 0 1 0 0,0 0 0 0 0,-1 0 0 0 0,1 0 0 0 0,0 0-1 0 0,0 0 1 0 0,-1-1 0 0 0,2 0-37 0 0,3 1 264 0 0,0 0-132 0 0,1-1-1 0 0,-1-1 1 0 0,0 1-1 0 0,0-1 0 0 0,1 0 1 0 0,-1-1-1 0 0,-1 1 1 0 0,1-1-1 0 0,0 0 1 0 0,-1-1-1 0 0,1 1 0 0 0,-1-1 1 0 0,0 0-1 0 0,0 0 1 0 0,-1-1-1 0 0,1 1 1 0 0,-1-1-1 0 0,0 0 0 0 0,0-1 1 0 0,-1 1-1 0 0,0 0 1 0 0,0-1-1 0 0,0 0 1 0 0,0 0-1 0 0,-1 0 0 0 0,0 0 1 0 0,0 0-1 0 0,-1 0 1 0 0,1-3-132 0 0,-4 8 7 0 0,1-1 0 0 0,-1 1 0 0 0,0-1 0 0 0,0 1 0 0 0,1 0 0 0 0,-1 0 0 0 0,0 0 0 0 0,0 0-1 0 0,0 0 1 0 0,0 0 0 0 0,-1 1 0 0 0,1-1 0 0 0,0 1 0 0 0,0-1 0 0 0,0 1 0 0 0,-1 0 0 0 0,1 0 0 0 0,0 0 0 0 0,0 0 0 0 0,0 0 0 0 0,-1 0 0 0 0,1 1 0 0 0,0-1 0 0 0,0 1 0 0 0,0-1 0 0 0,0 1 0 0 0,-1 0 0 0 0,1 0 0 0 0,0 0 0 0 0,1 0 0 0 0,-1 0-7 0 0,-4 2-13 0 0,0-1 0 0 0,1 1-1 0 0,0 0 1 0 0,0 1 0 0 0,0-1 0 0 0,0 1 0 0 0,0 0 0 0 0,1 1 0 0 0,0-1 0 0 0,0 1-1 0 0,0-1 1 0 0,0 1 0 0 0,-1 3 13 0 0,5-6 33 0 0,0 1 1 0 0,0-1-1 0 0,0 0 0 0 0,0 0 1 0 0,0 0-1 0 0,1 0 1 0 0,-1 0-1 0 0,1 0 0 0 0,-1 0 1 0 0,1 0-1 0 0,0 0 0 0 0,0 0 1 0 0,0 0-1 0 0,0-1 0 0 0,0 1 1 0 0,1 0-1 0 0,-1 0 0 0 0,0-1 1 0 0,1 1-1 0 0,-1-1 0 0 0,1 0 1 0 0,-1 1-1 0 0,1-1 0 0 0,0 0 1 0 0,0 0-1 0 0,0 0 1 0 0,-1 0-1 0 0,1 0 0 0 0,0 0 1 0 0,0-1-1 0 0,0 1 0 0 0,0 0 1 0 0,0-1-1 0 0,0 0 0 0 0,1 1 1 0 0,-1-1-1 0 0,0 0 0 0 0,0 0 1 0 0,0 0-1 0 0,0-1 0 0 0,0 1 1 0 0,0 0-1 0 0,0-1 0 0 0,0 0 1 0 0,0 1-1 0 0,0-1 0 0 0,2-1-32 0 0,2 2 518 0 0,-9-19-244 0 0,-14 21-425 0 0,32 0 305 0 0,-14-2-131 0 0,1 1-1 0 0,-1-1 1 0 0,1 0-1 0 0,-1 1 1 0 0,1-1 0 0 0,-1 0-1 0 0,1 0 1 0 0,-1 0-1 0 0,1 0 1 0 0,-1 0-1 0 0,1-1 1 0 0,-1 1-1 0 0,1 0 1 0 0,-1-1 0 0 0,0 1-1 0 0,1-1 1 0 0,-1 1-1 0 0,1-1 1 0 0,-1 0-1 0 0,0 0 1 0 0,0 1-1 0 0,1-1 1 0 0,-1 0 0 0 0,0 0-1 0 0,0 0 1 0 0,0 0-1 0 0,0 0 1 0 0,0-1-1 0 0,0 1 1 0 0,0 0-1 0 0,-1 0 1 0 0,1-1-1 0 0,0 1 1 0 0,-1 0 0 0 0,1-1-1 0 0,-1 1 1 0 0,1-1-1 0 0,-1 1 1 0 0,0-1-1 0 0,1 1 1 0 0,-1-1-1 0 0,0 1 1 0 0,0-1 0 0 0,0 1-1 0 0,0-1 1 0 0,0 1-1 0 0,-1-1-23 0 0,-1 1-13 0 0,0 0 0 0 0,0 0 0 0 0,-1 0-1 0 0,1 0 1 0 0,-1 0 0 0 0,1 0 0 0 0,0 1-1 0 0,-1-1 1 0 0,1 1 0 0 0,-1 0 0 0 0,0 0 0 0 0,1 0-1 0 0,-1 0 1 0 0,1 0 0 0 0,-1 0 0 0 0,1 1-1 0 0,-1-1 1 0 0,1 1 0 0 0,0 0 0 0 0,-1 0 0 0 0,1 0-1 0 0,-1 0 1 0 0,0 1 13 0 0,-3 1-43 0 0,4-3 24 0 0,0 1-1 0 0,0 0 0 0 0,-1 0 0 0 0,1 0 1 0 0,1 0-1 0 0,-1 0 0 0 0,0 1 1 0 0,0-1-1 0 0,0 0 0 0 0,1 1 0 0 0,-1-1 1 0 0,0 1-1 0 0,1 0 0 0 0,0-1 1 0 0,-1 1-1 0 0,1 0 0 0 0,0 0 0 0 0,0 0 1 0 0,0 0-1 0 0,0 0 0 0 0,0 0 0 0 0,1 0 1 0 0,-1 1-1 0 0,0-1 20 0 0,30 6-551 0 0,16-2-1263 0 0,-31-7-1178 0 0,-1 0-3392 0 0,-6-3-5932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73 9010 0 0,'0'0'4171'0'0,"0"0"-2002"0"0,0 0-849 0 0,0 0-78 0 0,0 0 10 0 0,0 0-56 0 0,0 0-173 0 0,0 0-296 0 0,0 0-307 0 0,0 0-200 0 0,0 0-60 0 0,0 0-2 0 0,-3 9 4 0 0,-5 11-88 0 0,-1 1 86 0 0,1 1 1 0 0,2-1-1 0 0,0 1 1 0 0,1 0-1 0 0,0 0 1 0 0,1 11-161 0 0,4-28 5 0 0,0-1 0 0 0,-1 0 0 0 0,2 1 1 0 0,-1-1-1 0 0,0 0 0 0 0,1 1 0 0 0,0-1 0 0 0,0 0 1 0 0,0 0-1 0 0,0 0 0 0 0,1 0 0 0 0,0 0 1 0 0,0 0-1 0 0,0 0 0 0 0,0 0 0 0 0,1-1 1 0 0,-1 1-1 0 0,1-1 0 0 0,0 1 0 0 0,0-1 1 0 0,0 0-1 0 0,0 0 0 0 0,0-1 0 0 0,1 1 1 0 0,0-1-1 0 0,-1 0 0 0 0,1 1 0 0 0,0-2 1 0 0,0 1-1 0 0,0 0 0 0 0,1-1-5 0 0,5 0 116 0 0,0-1 0 0 0,1-1-1 0 0,-1 1 1 0 0,0-2 0 0 0,1 0-1 0 0,-1 0 1 0 0,0 0-1 0 0,0-2 1 0 0,0 1 0 0 0,-1-1-1 0 0,1 0 1 0 0,-1-1 0 0 0,0 0-1 0 0,0-1 1 0 0,-1 0 0 0 0,1 0-1 0 0,-2-1 1 0 0,1 0 0 0 0,0 0-1 0 0,-1-1 1 0 0,-1 0 0 0 0,1 0-1 0 0,-1-1 1 0 0,-1 1 0 0 0,0-1-1 0 0,0-1 1 0 0,0 1 0 0 0,-1-1-1 0 0,1-6-115 0 0,-2 10-1 0 0,-1 0 1 0 0,0 0-1 0 0,0 0 0 0 0,-1 0 0 0 0,0-1 0 0 0,0 1 0 0 0,0-1 1 0 0,-1 1-1 0 0,0-1 0 0 0,-1 1 0 0 0,1 0 0 0 0,-1-1 0 0 0,0 1 0 0 0,0-1 1 0 0,-1 1-1 0 0,0 0 0 0 0,0 0 0 0 0,-1 0 0 0 0,0 0 0 0 0,0 0 1 0 0,0 1-1 0 0,0-1 0 0 0,-1 1 0 0 0,0 0 0 0 0,0 0 0 0 0,0 0 0 0 0,-1 1 1 0 0,0-1-1 0 0,0 1 0 0 0,0 0 0 0 0,0 1 0 0 0,-1-1 0 0 0,1 1 1 0 0,-1 0-1 0 0,0 0 0 0 0,0 1 0 0 0,0-1 0 0 0,0 2 0 0 0,0-1 0 0 0,-1 0 1 0 0,0 1 0 0 0,-58 4-2483 0 0,25 13-6562 0 0,27-8-2959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19 15571 0 0,'0'0'2634'0'0,"0"0"-1399"0"0,0 0-531 0 0,0 0 143 0 0,0 0 152 0 0,0 0 20 0 0,0 0-87 0 0,0 0-209 0 0,0 0-203 0 0,0 0-97 0 0,0 0-52 0 0,0 0-62 0 0,-4 5-49 0 0,-79 67 349 0 0,73-66-578 0 0,0 1 0 0 0,0-1 1 0 0,1 2-1 0 0,-1-1 0 0 0,2 1 0 0 0,-1 1 1 0 0,1 0-1 0 0,0 0 0 0 0,1 0 1 0 0,0 1-1 0 0,1 0 0 0 0,-4 8-31 0 0,8-14 8 0 0,1 0 0 0 0,0 0 0 0 0,-1 0 0 0 0,2 1 0 0 0,-1-1 0 0 0,0 1-1 0 0,1-1 1 0 0,0 0 0 0 0,0 1 0 0 0,0-1 0 0 0,1 1 0 0 0,-1-1 0 0 0,1 0 0 0 0,0 1 0 0 0,0-1-1 0 0,1 0 1 0 0,-1 0 0 0 0,1 0 0 0 0,0 0 0 0 0,0 0 0 0 0,0 0 0 0 0,0 0 0 0 0,1-1 0 0 0,0 1-1 0 0,0-1 1 0 0,0 0 0 0 0,0 0 0 0 0,0 0 0 0 0,1 0 0 0 0,-1 0 0 0 0,1-1 0 0 0,-1 0 0 0 0,1 1-1 0 0,0-1 1 0 0,0-1 0 0 0,2 2-8 0 0,9 2 40 0 0,0-1-1 0 0,0 0 0 0 0,0-1 0 0 0,1-1 0 0 0,-1 0 1 0 0,1-1-1 0 0,0-1 0 0 0,-1 0 0 0 0,1-1 1 0 0,0-1-1 0 0,-1-1 0 0 0,5-1-39 0 0,23-12-2362 0 0,9-29-7170 0 0,-50 41-2667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174 212 0 0 0,'0'0'1323'0'0,"0"0"-247"0"0,0 0-8 0 0,0 0 313 0 0,0 0 411 0 0,0 0 225 0 0,0 0-45 0 0,0 0-248 0 0,0 0-306 0 0,0 0-195 0 0,0 0-72 0 0,1-8-23 0 0,2-23-34 0 0,-4 50 4981 0 0,2 22-4539 0 0,1 7-1231 0 0,-4 0-209 0 0,-2-1 1 0 0,-2 0-1 0 0,-2-1 1 0 0,-2 0-1 0 0,-2 0 1 0 0,-2-1-1 0 0,-2 0 1 0 0,-2-1-1 0 0,-2-1 1 0 0,-1-1 0 0 0,-9 10-97 0 0,12-21-215 0 0,18-31 101 0 0,0 0-16 0 0,0 0-84 0 0,0 0-126 0 0,26-68-10874 0 0,-21 59 7193 0 0,2-2-6804 0 0</inkml:trace>
  <inkml:trace contextRef="#ctx0" brushRef="#br0" timeOffset="535.409">168 131 6257 0 0,'0'0'2389'0'0,"0"0"-451"0"0,0 0-170 0 0,0 0 23 0 0,0 0-87 0 0,0 0-279 0 0,0 0-353 0 0,0 0-340 0 0,0 0-236 0 0,0 0-101 0 0,0 0-6 0 0,0 0 23 0 0,0 0 101 0 0,1 4 95 0 0,56 101 3111 0 0,-45-88-3542 0 0,-2 1-1 0 0,0 0 0 0 0,0 0 1 0 0,-2 1-1 0 0,-1 1 1 0 0,0-1-1 0 0,0 5-176 0 0,32 157 328 0 0,-2-73-293 0 0,6-69-41 0 0,-34-35-4 0 0,5-12 375 0 0,37-100 231 0 0,8-182-286 0 0,-25 60-242 0 0,-33 142-83 0 0,-1 87 24 0 0,0 1-46 0 0,0 0-60 0 0,0 0-109 0 0,0 0-164 0 0,0 31-4342 0 0,0-17-749 0 0,0-5-6506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 12635 0 0,'0'0'2043'0'0,"0"0"-430"0"0,0 0-72 0 0,0 0 12 0 0,0 0-59 0 0,0 0-154 0 0,0 0-297 0 0,0 0-265 0 0,0 0-154 0 0,0 0-107 0 0,0 0-27 0 0,0 0-38 0 0,8-3 1047 0 0,-31 88 125 0 0,13 0-1374 0 0,4 1 0 0 0,4 0 0 0 0,5 17-250 0 0,-2 14 26 0 0,-1 87-1036 0 0,0-271-3064 0 0,0 22-6756 0 0,0 34-669 0 0</inkml:trace>
  <inkml:trace contextRef="#ctx0" brushRef="#br0" timeOffset="265.621">0 366 6609 0 0,'0'0'3242'0'0,"0"0"-508"0"0,0 0-389 0 0,0 0-177 0 0,0 0-239 0 0,0 0-329 0 0,0 0-348 0 0,0 0-345 0 0,0 0-261 0 0,0 0-173 0 0,0 0-83 0 0,0 0-26 0 0,0 0 64 0 0,0 4 92 0 0,2-1-411 0 0,1 0 1 0 0,-1 0-1 0 0,1 0 1 0 0,0 0 0 0 0,-1 0-1 0 0,1 0 1 0 0,0-1-1 0 0,1 1 1 0 0,-1-1-1 0 0,0 0 1 0 0,1 0-1 0 0,-1 0 1 0 0,1 0-1 0 0,0-1 1 0 0,-1 1-1 0 0,1-1 1 0 0,0 0 0 0 0,0 0-1 0 0,0-1 1 0 0,0 1-1 0 0,0-1 1 0 0,0 0-1 0 0,0 0 1 0 0,0 0-1 0 0,0 0 1 0 0,0-1-1 0 0,0 0 1 0 0,-1 0 0 0 0,3 0-110 0 0,1 1 69 0 0,268 0 842 0 0,-203 12-2173 0 0,-64-5-640 0 0,-6-3-4579 0 0,-2-3 2349 0 0,0 2-8422 0 0</inkml:trace>
  <inkml:trace contextRef="#ctx0" brushRef="#br0" timeOffset="494.259">665 605 14587 0 0,'0'0'880'0'0,"0"0"-432"0"0,0 0 41 0 0,0 0 87 0 0,0 0 16 0 0,0 0-48 0 0,0 0-208 0 0,0 0-168 0 0,0 0-144 0 0,0 0-72 0 0,0 0-24 0 0,0 0-152 0 0,0 0-192 0 0,0 0-552 0 0,12 147-1833 0 0,-12-147-8849 0 0</inkml:trace>
  <inkml:trace contextRef="#ctx0" brushRef="#br0" timeOffset="667.723">623 247 18044 0 0,'0'0'2232'0'0,"0"0"-1087"0"0,0 0-361 0 0,0 0-8 0 0,0 0-112 0 0,0 0-144 0 0,0 0-176 0 0,0 0-256 0 0,0 0-264 0 0,0 0-88 0 0,0 0-80 0 0,0 0-120 0 0,0 0-344 0 0,0 0-1233 0 0,28-23-4184 0 0,-22 31-6658 0 0</inkml:trace>
  <inkml:trace contextRef="#ctx0" brushRef="#br0" timeOffset="3114.631">707 640 0 0 0,'-40'-4'664'0'0,"39"-10"7453"0"0,8-2-4286 0 0,10-14 5227 0 0,-17 50-5500 0 0,2 108-2886 0 0,-4-8-201 0 0,1-110-479 0 0,0-21-1356 0 0,-1-22-4672 0 0,2 25 292 0 0,0 0-5499 0 0</inkml:trace>
  <inkml:trace contextRef="#ctx0" brushRef="#br0" timeOffset="3784.674">661 247 0 0 0,'0'0'497'0'0,"0"0"485"0"0,0 0 269 0 0,0 0 179 0 0,0 0 90 0 0,0 0-2 0 0,0 0-69 0 0,0 0-110 0 0,0 0-131 0 0,0 0-95 0 0,0 0-56 0 0,0 0-42 0 0,6 0 6304 0 0,0-38-4840 0 0,-6 37-2365 0 0,0 1 22 0 0,-64 23 256 0 0,120-57 580 0 0,-51 35-3134 0 0,-4 4-5660 0 0,-1-4 6021 0 0,0 0-9981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3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112 166 0 0 0,'0'0'725'0'0,"0"0"397"0"0,0 0 190 0 0,0 0 54 0 0,0 0 5 0 0,0 0-57 0 0,0 0 26 0 0,0 0 55 0 0,-6 0-2 0 0,-15 0-55 0 0,15 0-126 0 0,6 0-157 0 0,0 0-155 0 0,0 0-107 0 0,0 0-91 0 0,9 1 2906 0 0,11 2-2727 0 0,24-2 251 0 0,-31 0-931 0 0,-1 0 1 0 0,1-1 0 0 0,0-1-1 0 0,0 0 1 0 0,-1 0 0 0 0,1-1-1 0 0,0-1 1 0 0,9-3-202 0 0,81-30 959 0 0,-101 35-886 0 0,-1-1 0 0 0,1 0 1 0 0,-1 0-1 0 0,1 0 0 0 0,-1-1 1 0 0,0 1-1 0 0,1 0 0 0 0,-1 0 0 0 0,0-1 1 0 0,-1 1-1 0 0,1 0 0 0 0,0-1 1 0 0,-1 1-1 0 0,1-1 0 0 0,-1 1 1 0 0,0-1-1 0 0,0 1 0 0 0,0-1 0 0 0,0 0 1 0 0,0 1-1 0 0,-1-1 0 0 0,1 1 1 0 0,-1-1-1 0 0,1 1 0 0 0,-1-1-73 0 0,-2-1 19 0 0,1 0-1 0 0,-1 0 1 0 0,0 0-1 0 0,-1 0 1 0 0,1 1-1 0 0,-1-1 1 0 0,1 1-1 0 0,-1 0 1 0 0,0 0-1 0 0,0 0 1 0 0,0 1-1 0 0,-1 0 1 0 0,1-1-1 0 0,-1 1 1 0 0,1 1 0 0 0,-1-1-1 0 0,0 1 1 0 0,-2-1-19 0 0,-130-6 116 0 0,65 41 425 0 0,46-16-448 0 0,20-12-62 0 0,-1 1 0 0 0,1-1 0 0 0,1 1-1 0 0,-1 0 1 0 0,1 1 0 0 0,0-1-1 0 0,1 1 1 0 0,-1 0 0 0 0,1 1 0 0 0,1-1-1 0 0,-4 8-30 0 0,2-3 38 0 0,-7 77 395 0 0,11-82-388 0 0,1 1 0 0 0,0-1 0 0 0,0 0 0 0 0,0 1 0 0 0,1-1 1 0 0,0 1-1 0 0,0-1 0 0 0,1 0 0 0 0,0 0 0 0 0,0 0 1 0 0,1 0-1 0 0,0 0 0 0 0,0 0 0 0 0,1-1 0 0 0,0 1 1 0 0,0-1-1 0 0,0 0 0 0 0,1 0 0 0 0,0-1 0 0 0,0 1 0 0 0,0-1 1 0 0,1 0-1 0 0,-1-1 0 0 0,1 1 0 0 0,4 1-45 0 0,7 1 101 0 0,1-1-1 0 0,-1-1 1 0 0,1 0-1 0 0,1-1 0 0 0,-1-2 1 0 0,0 1-1 0 0,1-2 1 0 0,-1-1-1 0 0,1 0 1 0 0,4-1-101 0 0,7 0 110 0 0,97-14 273 0 0,-98 7-306 0 0,-29 8-59 0 0,0 0-21 0 0,0 0-8 0 0,0 0-14 0 0,0 0-15 0 0,0 0 13 0 0,0 0-8 0 0,0 0-66 0 0,-9-9-2582 0 0,3 4-4981 0 0,2 4-5035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3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740 209 8874 0 0,'0'0'2050'0'0,"0"0"-310"0"0,0 0-150 0 0,0 0 86 0 0,0 0 47 0 0,0 0-83 0 0,0 0-315 0 0,0 0-348 0 0,0 0-286 0 0,0 0-187 0 0,0 0-97 0 0,0 0-51 0 0,0 0-35 0 0,-3-8 222 0 0,4 44 800 0 0,14 419 839 0 0,-16-165-1987 0 0,0-286-194 0 0,1 0 0 0 0,1 1 0 0 0,-1-1 0 0 0,0 0 0 0 0,1 0 0 0 0,0 0 0 0 0,0 0 1 0 0,0 0-1 0 0,1 0 0 0 0,-1 0 0 0 0,1-1 0 0 0,0 1 0 0 0,0 0 0 0 0,0-1 0 0 0,1 1 0 0 0,-1-1 1 0 0,1 0-1 0 0,2 2-1 0 0,17-24 350 0 0,104-146 95 0 0,-52 97-379 0 0,-72 65-67 0 0,0 1-1 0 0,0 1 0 0 0,1-1 1 0 0,-1 0-1 0 0,1 0 0 0 0,0 1 1 0 0,-1 0-1 0 0,1-1 0 0 0,0 1 1 0 0,0 0-1 0 0,0 0 0 0 0,0 1 1 0 0,0-1-1 0 0,0 1 0 0 0,0-1 1 0 0,0 1-1 0 0,0 0 0 0 0,0 0 1 0 0,0 0-1 0 0,0 0 0 0 0,0 1 1 0 0,0-1-1 0 0,0 1 0 0 0,0 0 1 0 0,0 0-1 0 0,0 0 0 0 0,-1 0 0 0 0,2 1 3 0 0,37 32 27 0 0,-37-25-6 0 0,1-1 0 0 0,-1 1 0 0 0,-1 0 0 0 0,0 0 1 0 0,0 0-1 0 0,-1 0 0 0 0,0 0 0 0 0,0 1 1 0 0,-1-1-1 0 0,0 1 0 0 0,-1 7-22 0 0,5 32 12 0 0,3 16 10 0 0,-8-64-63 0 0,0-1-14 0 0,0 0 1 0 0,37-9-5299 0 0,-16-5-1984 0 0,-14 6-995 0 0</inkml:trace>
  <inkml:trace contextRef="#ctx0" brushRef="#br0" timeOffset="-1118.584">283 186 0 0 0,'0'0'417'0'0,"0"0"832"0"0,0 0 462 0 0,0 0 248 0 0,0 0 161 0 0,0 0-19 0 0,0 0-228 0 0,0 0-258 0 0,0 0-224 0 0,0 0-176 0 0,0 0-106 0 0,2-5-80 0 0,1-3-654 0 0,1-2 220 0 0,-3 5 4152 0 0,-1 6-4607 0 0,4 19 618 0 0,31 284 1749 0 0,-38 99-1829 0 0,-14-264-525 0 0,0-92-33 0 0,3 2-133 0 0,14-48 19 0 0,0-1 1 0 0,0 0-27 0 0,0 0 11 0 0,0 0 17 0 0,0 0 13 0 0,0 0-2 0 0,0 0-23 0 0,0 0-10 0 0,0 0 9 0 0,0 0 13 0 0,0 0-12 0 0,0 0 1 0 0,0 0 22 0 0,0 0 4 0 0,0 0-7 0 0,0 0-11 0 0,0 0-16 0 0,0 0 5 0 0,0 0 7 0 0,0 0-12 0 0,0 0 6 0 0,0 0 16 0 0,0 0-2 0 0,0 0-4 0 0,0 0-6 0 0,0 0 13 0 0,0 0 0 0 0,0-23-1591 0 0,0-16-2537 0 0,0 26 233 0 0,0 0-3377 0 0,0 5-3792 0 0</inkml:trace>
  <inkml:trace contextRef="#ctx0" brushRef="#br0" timeOffset="-751.542">0 675 7834 0 0,'0'0'2172'0'0,"0"0"-329"0"0,0 0-181 0 0,0 0-47 0 0,0 0-51 0 0,0 0-154 0 0,0 0-279 0 0,0 0-338 0 0,0 0-262 0 0,0 0-167 0 0,0 0-93 0 0,0 0 69 0 0,3 0 117 0 0,151-1 3664 0 0,80-9-2674 0 0,-111 2-1240 0 0,-71-7-1025 0 0,-45 6-3676 0 0,-3 2-6061 0 0,-3 3-1180 0 0</inkml:trace>
  <inkml:trace contextRef="#ctx0" brushRef="#br0" timeOffset="833.396">1618 745 10738 0 0,'0'0'1991'0'0,"0"0"-457"0"0,0 0-110 0 0,0 0 66 0 0,0 0-51 0 0,0 0-165 0 0,0 0-232 0 0,0 0-193 0 0,0 0-144 0 0,0 0-94 0 0,-33 28-78 0 0,-102 89-85 0 0,69-47 219 0 0,58-61-554 0 0,4-6-63 0 0,0 1-1 0 0,0 0 1 0 0,0 0 0 0 0,1 1 0 0 0,-1-1 0 0 0,1 1-1 0 0,0-1 1 0 0,0 1 0 0 0,1 0 0 0 0,0 0-1 0 0,0 0 1 0 0,0 1 0 0 0,0-1 0 0 0,1 0 0 0 0,0 1-1 0 0,0-1 1 0 0,0 6-50 0 0,3-10 11 0 0,0 1 0 0 0,0-1-1 0 0,0 1 1 0 0,0-1 0 0 0,0 0-1 0 0,0 0 1 0 0,0 0 0 0 0,0 0-1 0 0,1 0 1 0 0,-1-1 0 0 0,0 1-1 0 0,1-1 1 0 0,-1 1 0 0 0,1-1-1 0 0,-1 0 1 0 0,1 0 0 0 0,-1 0-1 0 0,0 0 1 0 0,1 0 0 0 0,-1-1-1 0 0,1 1 1 0 0,-1-1 0 0 0,0 1-11 0 0,1-1 21 0 0,11-2 44 0 0,1-1 0 0 0,-1 0 0 0 0,1-2 0 0 0,-1 1 0 0 0,-1-2 0 0 0,1 0 0 0 0,-1 0 1 0 0,0-1-1 0 0,-1-1 0 0 0,7-6-65 0 0,12-7 61 0 0,171-142 287 0 0,-176 138-235 0 0,-25 25-75 0 0,-1 1-1 0 0,0 0-12 0 0,0 0-13 0 0,-2 20-44 0 0,0-16 31 0 0,0 0 0 0 0,1 1-1 0 0,-1-1 1 0 0,1 1 0 0 0,0-1-1 0 0,0 1 1 0 0,0-1 0 0 0,1 1-1 0 0,0 0 1 0 0,-1-1 0 0 0,2 1-1 0 0,-1 0 1 0 0,0-1 0 0 0,1 1-1 0 0,0 0 1 0 0,0-1 0 0 0,1 1-1 0 0,-1-1 1 0 0,1 0 0 0 0,0 1-1 0 0,0-1 1 0 0,0 0 0 0 0,1 0-1 0 0,-1 0 1 0 0,1-1 0 0 0,0 1-1 0 0,0-1 1 0 0,0 1 0 0 0,1-1-1 0 0,-1 0 1 0 0,1 0 0 0 0,0 0-1 0 0,0-1 1 0 0,0 1 0 0 0,0-1-1 0 0,0 0 1 0 0,4 1 1 0 0,1 0 6 0 0,1 0-1 0 0,0 0 1 0 0,0-1-1 0 0,1 0 1 0 0,-1-1-1 0 0,0 0 1 0 0,1-1 0 0 0,-1 0-1 0 0,0 0 1 0 0,1-1-1 0 0,-1-1 1 0 0,0 0-1 0 0,0 0 1 0 0,0-1-1 0 0,0 0 1 0 0,0-1 0 0 0,-1 0-1 0 0,2-1-5 0 0,3-4 39 0 0,-1 0 0 0 0,0-1 0 0 0,-1 0 0 0 0,0-1 0 0 0,-1 0 0 0 0,0-1 0 0 0,0 0 0 0 0,-1-1 1 0 0,-1 0-1 0 0,0-1 0 0 0,3-8-39 0 0,9-27 94 0 0,-2-1 0 0 0,-2-1 1 0 0,-3 0-1 0 0,-2-1 1 0 0,3-31-95 0 0,-2-19 38 0 0,-4-1 1 0 0,-4-92-39 0 0,-5 193 16 0 0,1-1 0 0 0,-1 1 0 0 0,0-1-1 0 0,0 1 1 0 0,0-1 0 0 0,0 1 0 0 0,0 0 0 0 0,-1-1 0 0 0,1 1-1 0 0,-1-1 1 0 0,0 1 0 0 0,1-1 0 0 0,-1 1 0 0 0,0 0 0 0 0,0 0 0 0 0,-1 0-1 0 0,1-1 1 0 0,0 1 0 0 0,-1 0 0 0 0,1 0 0 0 0,-1 1 0 0 0,0-1-1 0 0,0 0 1 0 0,0 0 0 0 0,-1 0-16 0 0,-21 33 85 0 0,15-12-67 0 0,0 0 0 0 0,1 0-1 0 0,1 1 1 0 0,1 0-1 0 0,1 0 1 0 0,0 1 0 0 0,2 0-1 0 0,0-1 1 0 0,1 12-18 0 0,-2-1 15 0 0,0 243 222 0 0,39 27 51 0 0,-6-82-90 0 0,-58-234-1659 0 0,-18-90-3967 0 0,29 34-2096 0 0,14 44 955 0 0,2 10-2081 0 0</inkml:trace>
  <inkml:trace contextRef="#ctx0" brushRef="#br0" timeOffset="1051.399">1959 456 7242 0 0,'0'0'3252'0'0,"0"0"-798"0"0,0 0-485 0 0,0 0-85 0 0,0 0-201 0 0,0 0-241 0 0,0 0-239 0 0,0 0-239 0 0,0 0-148 0 0,0 0-51 0 0,0 0 17 0 0,0 0 13 0 0,0 0-30 0 0,10 1-107 0 0,126 1 1121 0 0,217-59-951 0 0,-256 46-1968 0 0,-57 8-3280 0 0,-32 2 2682 0 0,9 0-10643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281 613 1192 0 0,'0'0'2330'0'0,"0"0"-551"0"0,0 0-301 0 0,0 0-7 0 0,0 0 154 0 0,0 0 144 0 0,0 0 39 0 0,0 0-130 0 0,0 0-270 0 0,0 0-277 0 0,0 0-193 0 0,-18-10-134 0 0,-54-31-103 0 0,70 40-638 0 0,0-1-1 0 0,0 1 0 0 0,0 0 1 0 0,0 0-1 0 0,-1-1 0 0 0,1 2 1 0 0,0-1-1 0 0,-1 0 0 0 0,1 0 1 0 0,-1 1-1 0 0,1-1 0 0 0,-1 1 1 0 0,1 0-1 0 0,-1 0 0 0 0,1 0 1 0 0,-1 0-1 0 0,1 0 0 0 0,-1 1 0 0 0,1-1 1 0 0,-1 1-1 0 0,1-1 0 0 0,0 1 1 0 0,-1 0-1 0 0,1 0 0 0 0,0 0 1 0 0,0 0-1 0 0,-1 1 0 0 0,1-1 1 0 0,0 0-1 0 0,0 1 0 0 0,0 0 1 0 0,1-1-1 0 0,-1 1 0 0 0,0 0 1 0 0,1 0-1 0 0,-2 1-62 0 0,-5 6 174 0 0,-2 0-96 0 0,1 0 0 0 0,1 1 0 0 0,-1 0 0 0 0,2 0 0 0 0,-1 1-1 0 0,1 0 1 0 0,1 1 0 0 0,0-1 0 0 0,1 1 0 0 0,0 0 0 0 0,1 1 0 0 0,0-1-1 0 0,1 1 1 0 0,0-1 0 0 0,1 1 0 0 0,1 0 0 0 0,0 0 0 0 0,1 6-78 0 0,-1-12 28 0 0,0 0 0 0 0,1 0 0 0 0,0 0 0 0 0,1-1 1 0 0,0 1-1 0 0,0 0 0 0 0,0 0 0 0 0,1-1 0 0 0,0 1 0 0 0,0-1 1 0 0,0 1-1 0 0,1-1 0 0 0,0 0 0 0 0,0 0 0 0 0,1 0 0 0 0,0 0 0 0 0,0-1 1 0 0,0 1-1 0 0,0-1 0 0 0,1 0 0 0 0,0-1 0 0 0,0 1 0 0 0,0-1 1 0 0,1 0-1 0 0,0 0 0 0 0,1 1-28 0 0,0-2 73 0 0,1 0-1 0 0,-1-1 1 0 0,1 0 0 0 0,-1 0-1 0 0,1 0 1 0 0,-1-1 0 0 0,1 0-1 0 0,0-1 1 0 0,0 0 0 0 0,-1 0-1 0 0,1 0 1 0 0,0-1 0 0 0,0 0-1 0 0,-1-1 1 0 0,1 1 0 0 0,-1-2 0 0 0,1 1-1 0 0,-1-1 1 0 0,0 0 0 0 0,0 0-1 0 0,0-1 1 0 0,-1 0 0 0 0,1-1-1 0 0,-1 1 1 0 0,0-1 0 0 0,0 0-1 0 0,0 0 1 0 0,-1-1 0 0 0,0 0-1 0 0,0 0 1 0 0,0 0 0 0 0,3-7-73 0 0,10-11 105 0 0,-2-1 0 0 0,0 0 0 0 0,-2-1 0 0 0,-1-1 0 0 0,-1 0 1 0 0,4-16-106 0 0,-2 1 32 0 0,-3-1 0 0 0,-2 0 1 0 0,-1 0-1 0 0,-3-1 1 0 0,-1 0-1 0 0,-2-28-32 0 0,-1 58-3 0 0,-1 0 1 0 0,0 0-1 0 0,-1 0 0 0 0,-1 1 0 0 0,0-1 0 0 0,-1 0 1 0 0,0 1-1 0 0,-1 0 0 0 0,-1-1 0 0 0,0 2 0 0 0,0-1 1 0 0,-2 0-1 0 0,1 1 0 0 0,-2 1 0 0 0,1-1 0 0 0,-2 1 1 0 0,1 0-1 0 0,-2 1 0 0 0,0-1 3 0 0,8 9-8 0 0,-1 1 0 0 0,1 0 1 0 0,0 0-1 0 0,-1 0 0 0 0,1 0 0 0 0,-1 0 0 0 0,1 1 1 0 0,-1-1-1 0 0,1 1 0 0 0,-1-1 0 0 0,0 1 0 0 0,1 0 0 0 0,-1 0 1 0 0,1 0-1 0 0,-1 0 0 0 0,0 1 0 0 0,1-1 0 0 0,-1 1 1 0 0,1 0-1 0 0,-1-1 0 0 0,1 1 0 0 0,0 0 0 0 0,-1 0 1 0 0,1 1-1 0 0,0-1 0 0 0,-1 0 0 0 0,1 1 0 0 0,0 0 1 0 0,0-1-1 0 0,0 1 0 0 0,1 0 0 0 0,-1 0 0 0 0,0 0 1 0 0,1 0-1 0 0,-1 0 0 0 0,1 0 0 0 0,-1 1 0 0 0,1-1 1 0 0,0 0-1 0 0,0 1 8 0 0,-8 18 9 0 0,1-1 1 0 0,1 1-1 0 0,1 0 1 0 0,1 1-1 0 0,1-1 1 0 0,1 1-1 0 0,0 0 1 0 0,2 0-1 0 0,1 0 1 0 0,0 0-1 0 0,2 0 0 0 0,0 0 1 0 0,2 0-1 0 0,0-1 1 0 0,1 1-1 0 0,2-1 1 0 0,0 0-1 0 0,1-1 1 0 0,1 0-1 0 0,5 7-9 0 0,14 18 136 0 0,2-1 0 0 0,2-1 0 0 0,2-2 0 0 0,1-2 0 0 0,3-1 0 0 0,14 10-136 0 0,-3 5 186 0 0,-15-95-7336 0 0,-14 17-474 0 0,-12 16-346 0 0</inkml:trace>
  <inkml:trace contextRef="#ctx0" brushRef="#br0" timeOffset="532.247">840 629 3649 0 0,'0'0'2498'0'0,"0"0"-635"0"0,0 0-414 0 0,0 0-114 0 0,0 0 26 0 0,0 0 30 0 0,0 0-68 0 0,0 0-186 0 0,0 0-125 0 0,0 0-23 0 0,0 0 13 0 0,0 0 8 0 0,0 0-90 0 0,2 13-133 0 0,29 178 2628 0 0,-1 14-2093 0 0,-14-326 958 0 0,42-163-2042 0 0,-10 146-125 0 0,-48 137-113 0 0,0 1-1 0 0,0-1 0 0 0,0 0 1 0 0,1 0-1 0 0,-1 0 0 0 0,0 0 1 0 0,1 0-1 0 0,-1 1 1 0 0,1-1-1 0 0,-1 0 0 0 0,1 0 1 0 0,-1 0-1 0 0,1 1 0 0 0,-1-1 1 0 0,1 0-1 0 0,0 1 1 0 0,-1-1-1 0 0,1 1 0 0 0,0-1 1 0 0,0 1-1 0 0,-1-1 0 0 0,1 1 1 0 0,0-1-1 0 0,0 1 0 0 0,0 0 1 0 0,0-1-1 0 0,-1 1 1 0 0,1 0-1 0 0,0 0 0 0 0,0 0 1 0 0,0 0-1 0 0,0 0 0 0 0,0 0 1 0 0,0 0-1 0 0,0 0 1 0 0,0 0-1 0 0,0 0 0 0 0,-1 0 1 0 0,1 0-1 0 0,0 1 0 0 0,0-1 1 0 0,0 0-1 0 0,0 1 1 0 0,0-1-1 0 0,-1 1 0 0 0,1-1 1 0 0,0 1-1 0 0,0-1 0 0 0,-1 1 1 0 0,1-1-1 0 0,0 1 1 0 0,-1 0-1 0 0,1-1 0 0 0,-1 1 1 0 0,1 0-1 0 0,-1 0 0 0 0,1-1 1 0 0,-1 1-1 0 0,1 0 0 0 0,-1 0 1 0 0,0 0 0 0 0,36 51 33 0 0,-36-51-33 0 0,59 114 221 0 0,-42-88-186 0 0,-17-26-32 0 0,0-1-9 0 0,0 0 1 0 0,0 0 4 0 0,0 0-27 0 0,0 0-19 0 0,0 0-21 0 0,-11-19-2141 0 0,10 18 1896 0 0,-29-28-4828 0 0,22 15-2701 0 0,4 3-3694 0 0</inkml:trace>
  <inkml:trace contextRef="#ctx0" brushRef="#br0" timeOffset="994.127">884 205 3705 0 0,'0'0'3231'0'0,"0"0"-577"0"0,0 0-383 0 0,0 0-164 0 0,0 0-249 0 0,0 0-211 0 0,0 0-184 0 0,0 0-241 0 0,0 0-229 0 0,0 0-181 0 0,0 0-146 0 0,0 0-94 0 0,0 0-37 0 0,-6-3-34 0 0,-20-7-41 0 0,20 8-34 0 0,6 2-56 0 0,25 0 1580 0 0,263 0 1230 0 0,-309-23-2856 0 0,-110-112-282 0 0,124 127-248 0 0,-1-3 84 0 0,6-1-4369 0 0,2 12-62 0 0,0 0-7366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345 351 0 0 0,'0'0'1402'0'0,"0"0"447"0"0,0 0 226 0 0,0 0 63 0 0,0 0-84 0 0,0 0-167 0 0,0 0-216 0 0,0 0-225 0 0,0 0-190 0 0,0 0-105 0 0,0 0-29 0 0,0 0-21 0 0,8-1-65 0 0,23-5-91 0 0,-24 5-103 0 0,-7 1-105 0 0,0 0-55 0 0,0 0-59 0 0,0 0-65 0 0,0 0-61 0 0,0 0-105 0 0,-28 0 1056 0 0,-65 15-554 0 0,-33 43-153 0 0,92-38-494 0 0,35 6-206 0 0,1-22-40 0 0,0-1 0 0 0,1 1 0 0 0,-1-1 0 0 0,1 0 0 0 0,0 0 0 0 0,0 0 0 0 0,0 0 0 0 0,1 0 0 0 0,-1-1 0 0 0,0 1 0 0 0,1-1 0 0 0,0 0 0 0 0,-1 0-1 0 0,1 0 1 0 0,0-1 0 0 0,0 1 0 0 0,0-1 0 0 0,0 0 0 0 0,1 0 0 0 0,-1 0 0 0 0,1-1-1 0 0,33 13 53 0 0,-34-10-57 0 0,-3-3 10 0 0,1 0 0 0 0,-1 0 0 0 0,0 0 0 0 0,0 1 0 0 0,1-1 0 0 0,-1 0 0 0 0,0 1 1 0 0,0-1-1 0 0,0 1 0 0 0,1 0 0 0 0,-1-1 0 0 0,0 1 0 0 0,0 0 0 0 0,0 0 0 0 0,0 0 1 0 0,0-1-1 0 0,-1 1 0 0 0,1 0 0 0 0,0 0 0 0 0,0 0 0 0 0,-1 0 0 0 0,1 1 0 0 0,0-1 0 0 0,-1 0 1 0 0,1 0-1 0 0,-1 0 0 0 0,1 0 0 0 0,-1 1 0 0 0,0-1 0 0 0,0 0 0 0 0,1 0 0 0 0,-1 1 1 0 0,0-1-1 0 0,0 0 0 0 0,0 1 0 0 0,0-1 0 0 0,-1 0 0 0 0,1 0 0 0 0,0 1 0 0 0,0-1 1 0 0,-1 0-1 0 0,1 0 0 0 0,-1 1 0 0 0,1-1 0 0 0,-1 0 0 0 0,1 0 0 0 0,-1 0 0 0 0,0 0 1 0 0,0 0-7 0 0,-102 103 349 0 0,-32 31-178 0 0,133-133-168 0 0,1 1 0 0 0,0-1 0 0 0,0 0 1 0 0,-1 0-1 0 0,2 1 0 0 0,-1-1 1 0 0,0 1-1 0 0,0-1 0 0 0,1 1 0 0 0,-1-1 1 0 0,1 1-1 0 0,0-1 0 0 0,-1 1 0 0 0,1 0 1 0 0,1-1-1 0 0,-1 1 0 0 0,0-1 0 0 0,1 1 1 0 0,-1-1-1 0 0,1 1 0 0 0,0-1 0 0 0,-1 1 1 0 0,1-1-1 0 0,1 1 0 0 0,-1-1 0 0 0,0 0 1 0 0,0 0-1 0 0,1 0 0 0 0,-1 1 1 0 0,1-2-1 0 0,0 1 0 0 0,0 0 0 0 0,0 0 1 0 0,0 0-1 0 0,0-1 0 0 0,1 2-3 0 0,3 1 36 0 0,0 0-1 0 0,0 0 1 0 0,0-1-1 0 0,0 0 1 0 0,1 0 0 0 0,-1 0-1 0 0,1-1 1 0 0,0 0-1 0 0,0 0 1 0 0,0-1 0 0 0,0 0-1 0 0,0 0 1 0 0,2 0-36 0 0,24 0 86 0 0,-28 0-80 0 0,0 0-1 0 0,0 0 0 0 0,0-1 1 0 0,0 0-1 0 0,0 0 0 0 0,0 0 1 0 0,0 0-1 0 0,0-1 0 0 0,0 0 1 0 0,0 0-1 0 0,0 0 0 0 0,-1-1 1 0 0,1 0-1 0 0,0 0 0 0 0,-1 0 1 0 0,0 0-1 0 0,1-1 1 0 0,-1 1-1 0 0,0-1 0 0 0,3-2-5 0 0,34-72-3453 0 0,-27 23-6306 0 0,-12 42-2061 0 0</inkml:trace>
  <inkml:trace contextRef="#ctx0" brushRef="#br0" timeOffset="515.758">249 0 11322 0 0,'0'0'2173'0'0,"0"0"-611"0"0,0 0-325 0 0,0 0 13 0 0,0 0-31 0 0,0 0-42 0 0,0 0-139 0 0,0 0-229 0 0,0 0-187 0 0,0 0-78 0 0,0 0-1 0 0,0 0-18 0 0,0 0-5 0 0,-4 12-5 0 0,2-5-457 0 0,-1 2 110 0 0,1 0-1 0 0,-1-1 1 0 0,1 1-1 0 0,1 0 0 0 0,0 0 1 0 0,0 1-1 0 0,1-1 1 0 0,0 0-1 0 0,0 0 0 0 0,2 6-167 0 0,13 47 689 0 0,-3 1-1 0 0,-3 0 1 0 0,-2 1-1 0 0,-2 46-688 0 0,-9-11 286 0 0,-3 0-1 0 0,-18 80-285 0 0,10-85 109 0 0,4 0 1 0 0,1 72-110 0 0,9-96 1 0 0,-7-105-5017 0 0,6 24 682 0 0,1 3-3800 0 0,0 0-4651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0 0 0,'0'0'1588'0'0,"0"0"515"0"0,0 0 205 0 0,0 0 23 0 0,0 0-80 0 0,0 0-145 0 0,0 0-243 0 0,0 0-259 0 0,0 0-214 0 0,0 0-201 0 0,0 0-151 0 0,0 0-145 0 0,0 0-119 0 0,-4 1 440 0 0,-2 1 5928 0 0,6-1-7124 0 0,0-1-8 0 0,0 0-4 0 0,0 0-9 0 0,0 0 10 0 0,0 0 3 0 0,0 0-11 0 0,0 0 4 0 0,0 0-9 0 0,0 0-3 0 0,0 0-4 0 0,48-1 26 0 0,175-25 110 0 0,-167 22 15 0 0,-56 4-120 0 0,0 0-2 0 0,0 0 14 0 0,0 0-7 0 0,0 0 8 0 0,0 0 6 0 0,0 0-6 0 0,0 0-11 0 0,0 0 4 0 0,0 0 0 0 0,0 0-22 0 0,0 0 9 0 0,0 0-4 0 0,0 0-9 0 0,0 0 10 0 0,0 0-16 0 0,0 0-21 0 0,0 0-14 0 0,5-7-10096 0 0,1 6 2715 0 0,-1 1-4583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311 435 0 0 0,'0'0'331'0'0,"0"0"780"0"0,0 0 346 0 0,0 0 145 0 0,0 0 28 0 0,0 0-81 0 0,0 0-138 0 0,0 0-140 0 0,0 0-124 0 0,5-10-40 0 0,15-32 25 0 0,-15 32 47 0 0,-2 10 4015 0 0,-1 0 469 0 0,-5 5-5153 0 0,-18 29-371 0 0,2 1-1 0 0,1 0 1 0 0,1 1 0 0 0,2 1 0 0 0,2 0 0 0 0,-5 25-139 0 0,-7 15 123 0 0,-133 413 46 0 0,123-421-516 0 0,31-93-2018 0 0,6 8 1850 0 0,1 0 1 0 0,0 0-1 0 0,1 0 1 0 0,1 0-1 0 0,0 1 1 0 0,1 0-1 0 0,1 0 1 0 0,4-6 514 0 0,7-21-1884 0 0,-8 19 806 0 0,82-208-11055 0 0,-44 73 8755 0 0,-29 48 4075 0 0,-21 35 6287 0 0,-2 59-423 0 0,2 19-1303 0 0,1 6-4790 0 0,1-3-280 0 0,-1-1 1 0 0,1 1-1 0 0,1 0 0 0 0,-1-1 1 0 0,1 1-1 0 0,0-1 0 0 0,0 1 0 0 0,1-1 1 0 0,0 0-1 0 0,0 1 0 0 0,0-1 1 0 0,0 0-1 0 0,1 0 0 0 0,0 0 0 0 0,0-1 1 0 0,3 4-189 0 0,7 12 262 0 0,-1 1 1 0 0,-1 0 0 0 0,0 0-1 0 0,-2 1 1 0 0,-1 1 0 0 0,0-1-1 0 0,2 15-262 0 0,16 45 163 0 0,63 200 98 0 0,-67-209-216 0 0,-22-73-39 0 0,0 1 1 0 0,0-1-1 0 0,0 0 0 0 0,0 1 1 0 0,1-1-1 0 0,-1 0 0 0 0,0 1 1 0 0,0-1-1 0 0,1 0 0 0 0,-1 0 1 0 0,0 1-1 0 0,1-1 0 0 0,-1 0 1 0 0,0 0-1 0 0,1 1 0 0 0,-1-1 1 0 0,0 0-1 0 0,1 0 0 0 0,-1 0 1 0 0,1 0-1 0 0,-1 1 0 0 0,0-1 1 0 0,1 0-1 0 0,-1 0 0 0 0,0 0 1 0 0,1 0-1 0 0,-1 0 0 0 0,1 0 1 0 0,-1 0-1 0 0,1 0 0 0 0,-1 0 1 0 0,0 0-1 0 0,1 0 0 0 0,-1-1 1 0 0,0 1-1 0 0,1 0 0 0 0,-1 0 1 0 0,1 0-1 0 0,-1 0 0 0 0,0-1 1 0 0,1 1-1 0 0,-1 0 0 0 0,0 0 1 0 0,1-1-1 0 0,-1 1 0 0 0,0 0 1 0 0,0 0-1 0 0,1-1 0 0 0,-1 1 1 0 0,0 0-1 0 0,0-1 0 0 0,1 1 1 0 0,-1 0-1 0 0,0-1 0 0 0,0 1 1 0 0,0-1-1 0 0,0 1 0 0 0,0 0 1 0 0,0-1-1 0 0,0 1 0 0 0,1-1 1 0 0,-1 1-1 0 0,0 0 0 0 0,0-1 1 0 0,0 1-1 0 0,-1-1 0 0 0,1 1 1 0 0,0 0-1 0 0,0-1-6 0 0,12-37 409 0 0,-11 32-427 0 0,87-407 374 0 0,-58 214-328 0 0,-30 196-250 0 0,1-10 280 0 0,0 15-4010 0 0,-1 7-6834 0 0,0-9-818 0 0</inkml:trace>
  <inkml:trace contextRef="#ctx0" brushRef="#br0" timeOffset="615.877">241 184 7618 0 0,'0'0'2420'0'0,"0"0"-405"0"0,0 0-244 0 0,0 0-58 0 0,0 0-69 0 0,0 0-137 0 0,0 0-207 0 0,0 0-237 0 0,0 0-239 0 0,0 0-201 0 0,0 0-149 0 0,0 0-74 0 0,-5 0-52 0 0,-11-3 375 0 0,35 6 1262 0 0,85 4-482 0 0,203 13-633 0 0,-223-12 487 0 0,-99-32-1170 0 0,-75-91-13 0 0,42 46-205 0 0,45 58-2453 0 0,22 14-10996 0 0,-13 1 1212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242 300 0 0 0,'0'0'317'0'0,"0"0"317"0"0,0 0 419 0 0,0 0 445 0 0,0 0 372 0 0,0 0 114 0 0,0 0-143 0 0,0 0-268 0 0,0 0-296 0 0,0 0-185 0 0,4-9-93 0 0,10-24-18 0 0,-17 14 4109 0 0,-28 17-3599 0 0,26 3-1169 0 0,-4 2-232 0 0,-1 0 1 0 0,1 0-1 0 0,-1 1 0 0 0,1 1 0 0 0,0 0 0 0 0,1 0 1 0 0,-1 0-1 0 0,1 1 0 0 0,0 1 0 0 0,0-1 1 0 0,1 1-1 0 0,0 1 0 0 0,0-1 0 0 0,1 1 1 0 0,0 0-1 0 0,0 0 0 0 0,1 1 0 0 0,-4 8-90 0 0,-1-1 72 0 0,0 1-1 0 0,2 1 0 0 0,0 0 0 0 0,1 0 0 0 0,0 0 0 0 0,2 1 0 0 0,0 0 1 0 0,1 0-1 0 0,1 0 0 0 0,1 1 0 0 0,1-1 0 0 0,0 0 0 0 0,1 1 1 0 0,2 9-72 0 0,-1-26 24 0 0,-1 0 0 0 0,0 0 0 0 0,1 0 0 0 0,-1 0 0 0 0,1 0 0 0 0,0 0 1 0 0,0 0-1 0 0,1 0 0 0 0,-1 0 0 0 0,0 0 0 0 0,1 0 0 0 0,0-1 1 0 0,-1 1-1 0 0,1-1 0 0 0,0 1 0 0 0,1-1 0 0 0,-1 0 0 0 0,0 1 0 0 0,1-1 1 0 0,-1 0-1 0 0,1-1 0 0 0,-1 1 0 0 0,1 0 0 0 0,0-1 0 0 0,0 0 0 0 0,0 1 1 0 0,0-1-1 0 0,0 0 0 0 0,0-1 0 0 0,0 1 0 0 0,0 0 0 0 0,0-1 1 0 0,0 0-1 0 0,0 1 0 0 0,1-1 0 0 0,-1-1 0 0 0,0 1 0 0 0,0 0 0 0 0,0-1 1 0 0,0 0-1 0 0,0 1 0 0 0,0-1 0 0 0,0 0 0 0 0,0-1 0 0 0,0 1 0 0 0,2-1-23 0 0,11-10 118 0 0,0-1 1 0 0,-1 0 0 0 0,-1-1 0 0 0,0 0 0 0 0,-1-1 0 0 0,0-1 0 0 0,-1 0-120 0 0,17-20 102 0 0,18-26-47 0 0,-2-2 0 0 0,-4-2 0 0 0,-1-4-55 0 0,-27 51 6 0 0,-12 18 19 0 0,-1 1 15 0 0,0 0-43 0 0,-3 53-451 0 0,9 71 476 0 0,-1-115-13 0 0,0 1 0 0 0,1-1 0 0 0,0-1 0 0 0,0 1 0 0 0,1-1 0 0 0,1 0 0 0 0,-1-1 0 0 0,1 1 0 0 0,0-2 0 0 0,1 1-1 0 0,-1-1 1 0 0,1 0 0 0 0,1-1 0 0 0,-1 0 0 0 0,1 0 0 0 0,0-1 0 0 0,0-1 0 0 0,0 0 0 0 0,0 0 0 0 0,0 0 0 0 0,1-2 0 0 0,0 1 0 0 0,-1-1-1 0 0,1-1 1 0 0,0 0 0 0 0,-1 0 0 0 0,1-1 0 0 0,-1-1 0 0 0,4 0-9 0 0,2-2 37 0 0,-1-1 0 0 0,0 0-1 0 0,0-1 1 0 0,0-1 0 0 0,-1 0 0 0 0,0-1 0 0 0,0 0-1 0 0,-1-1 1 0 0,0-1 0 0 0,0 0 0 0 0,-1-1 0 0 0,-1 0-1 0 0,0-1 1 0 0,0 0 0 0 0,-1-1 0 0 0,-1 0 0 0 0,3-4-37 0 0,5-6 31 0 0,-2 0 0 0 0,0-2 0 0 0,-1 1 0 0 0,-1-2 0 0 0,-2 1 0 0 0,0-2 0 0 0,5-24-31 0 0,-2-57 88 0 0,-13 104-88 0 0,-1 1 0 0 0,-1-1 1 0 0,1 0-1 0 0,-1 1 0 0 0,1-1 0 0 0,-1 0 1 0 0,0 1-1 0 0,0-1 0 0 0,-1 1 0 0 0,1-1 1 0 0,-1 1-1 0 0,0 0 0 0 0,1-1 0 0 0,-2 1 1 0 0,1 0-1 0 0,0 0 0 0 0,0 1 0 0 0,-1-1 1 0 0,0 0-1 0 0,1 1 0 0 0,-1 0 0 0 0,0-1 1 0 0,0 1-1 0 0,-1 0 0 0 0,1 0 0 0 0,0 1 1 0 0,-2-1-1 0 0,1 1-13 0 0,1 0-1 0 0,-1 0 1 0 0,0 1 0 0 0,0-1 0 0 0,0 1 0 0 0,0 0 0 0 0,0 0 0 0 0,1 0 0 0 0,-1 1 0 0 0,0 0 0 0 0,0-1 0 0 0,0 1 0 0 0,1 0 0 0 0,-1 1 0 0 0,0-1 0 0 0,1 1 0 0 0,-1 0 0 0 0,1-1 0 0 0,0 2 0 0 0,-1-1 0 0 0,1 0-1 0 0,0 1 1 0 0,0-1 0 0 0,1 1 0 0 0,-1 0 0 0 0,-1 2 13 0 0,-57 85-109 0 0,58-86 105 0 0,0 0 0 0 0,0 0-1 0 0,1 1 1 0 0,0-1-1 0 0,0 0 1 0 0,0 1-1 0 0,0 0 1 0 0,0-1-1 0 0,1 1 1 0 0,0 0-1 0 0,0 0 1 0 0,1 0-1 0 0,-1 0 1 0 0,1 0 0 0 0,0-1-1 0 0,0 1 1 0 0,1 0-1 0 0,-1 0 1 0 0,1 0-1 0 0,0 0 1 0 0,0 0-1 0 0,1-1 1 0 0,0 1-1 0 0,-1 0 1 0 0,2-1 0 0 0,-1 0-1 0 0,0 1 1 0 0,1-1-1 0 0,1 1 5 0 0,9 4 8 0 0,0-2 0 0 0,1 0 0 0 0,0-1-1 0 0,0 0 1 0 0,1-1 0 0 0,-1-1 0 0 0,1 0 0 0 0,0-1 0 0 0,0-1-1 0 0,0 0 1 0 0,0-1 0 0 0,1 0 0 0 0,-1-2 0 0 0,0 1 0 0 0,0-2-1 0 0,3-1-7 0 0,36 2 15 0 0,-52 1-8 0 0,0 0 0 0 0,0 0 0 0 0,0 0-1 0 0,0 0 1 0 0,0 0 0 0 0,0 1 0 0 0,0-1 0 0 0,0 1-1 0 0,0-1 1 0 0,0 1 0 0 0,0 0 0 0 0,0 0 0 0 0,0 0-1 0 0,0 0 1 0 0,0 0 0 0 0,-1 0 0 0 0,1 1 0 0 0,0-1-1 0 0,-1 0 1 0 0,1 1 0 0 0,-1 0 0 0 0,0-1 0 0 0,1 1-1 0 0,-1 0 1 0 0,0-1 0 0 0,0 1 0 0 0,0 0 0 0 0,0 0-1 0 0,0 0 1 0 0,-1 0 0 0 0,1 0 0 0 0,-1 0 0 0 0,1 0-1 0 0,-1 0 1 0 0,0 0 0 0 0,1 0 0 0 0,-1 0 0 0 0,0 1-1 0 0,0-1 1 0 0,-1 0 0 0 0,1 2-7 0 0,-23 92 395 0 0,21-88-389 0 0,-1 57-28 0 0,39-42-453 0 0,13-9-4201 0 0,-15-24-5785 0 0,-26 6-592 0 0</inkml:trace>
  <inkml:trace contextRef="#ctx0" brushRef="#br0" timeOffset="415.3">1506 427 0 0 0,'0'0'1319'0'0,"0"0"347"0"0,0 0 262 0 0,0 0 257 0 0,0 0 42 0 0,0 0-95 0 0,0 0-221 0 0,0 0-250 0 0,0 0-220 0 0,0 0-135 0 0,0 0-85 0 0,32 11-90 0 0,102 30-114 0 0,-132-39-964 0 0,0-1 0 0 0,1 0 0 0 0,-1 0 0 0 0,1-1 0 0 0,-1 1 0 0 0,1 0 0 0 0,-1-1 0 0 0,1 1 0 0 0,0-1 0 0 0,-1 0 0 0 0,1 0 0 0 0,0 0 0 0 0,-1 0 0 0 0,1-1 0 0 0,-1 1 0 0 0,1-1 0 0 0,0 1 1 0 0,-1-1-1 0 0,1 0 0 0 0,-1 0 0 0 0,0 0 0 0 0,1 0 0 0 0,-1 0 0 0 0,0-1 0 0 0,0 1 0 0 0,1-1-53 0 0,4-4 241 0 0,2 0-98 0 0,1 0 1 0 0,-2-1 0 0 0,1 0-1 0 0,-1 0 1 0 0,0-1-1 0 0,0 0 1 0 0,-1-1-1 0 0,0 0 1 0 0,-1 0-1 0 0,0 0 1 0 0,0-1-1 0 0,-1 0 1 0 0,0 0 0 0 0,-1 0-1 0 0,0-1 1 0 0,0 1-1 0 0,-1-1 1 0 0,-1 0-1 0 0,0 0 1 0 0,-1 0-1 0 0,1 0 1 0 0,-2-7-144 0 0,1 16 7 0 0,0-1 1 0 0,-1 0-1 0 0,1 0 0 0 0,-1 0 0 0 0,1 0 1 0 0,-1 0-1 0 0,0 0 0 0 0,0 0 1 0 0,-1 1-1 0 0,1-1 0 0 0,-1 0 1 0 0,1 0-1 0 0,-1 0 0 0 0,0 0 1 0 0,0 1-1 0 0,0-1 0 0 0,0 0 1 0 0,-1 1-1 0 0,1-1 0 0 0,-1 1 1 0 0,1-1-1 0 0,-1 1 0 0 0,0 0 1 0 0,0-1-1 0 0,0 1 0 0 0,0 0 0 0 0,0 0 1 0 0,-1 1-1 0 0,1-1 0 0 0,-1 0 1 0 0,1 1-1 0 0,-1 0 0 0 0,1-1 1 0 0,-1 1-1 0 0,0 0 0 0 0,0 0 1 0 0,0 1-1 0 0,1-1 0 0 0,-1 1 1 0 0,0-1-1 0 0,-1 1-7 0 0,-3 1-17 0 0,0 0 1 0 0,0 0-1 0 0,1 1 1 0 0,-1 0-1 0 0,0 0 1 0 0,1 1-1 0 0,-1 0 1 0 0,1 0-1 0 0,0 0 1 0 0,0 1-1 0 0,0 0 1 0 0,1 0-1 0 0,-1 0 0 0 0,1 1 1 0 0,0 0-1 0 0,0 0 1 0 0,0 0-1 0 0,1 1 1 0 0,0 0-1 0 0,-1 1 17 0 0,-66 129-33 0 0,67-129 37 0 0,1 1-1 0 0,-1 0 1 0 0,1-1 0 0 0,1 1-1 0 0,0 0 1 0 0,0 1 0 0 0,0-1-1 0 0,1 0 1 0 0,0 1 0 0 0,1-1-1 0 0,0 0 1 0 0,0 1 0 0 0,1-1-1 0 0,0 1 1 0 0,0-1 0 0 0,1 0-1 0 0,0 0 1 0 0,1 0 0 0 0,0 0-1 0 0,0 0 1 0 0,0 0 0 0 0,1-1-1 0 0,0 0 1 0 0,1 0 0 0 0,0 0-1 0 0,0 0 1 0 0,0-1 0 0 0,6 6-4 0 0,7-3-27 0 0,0 0 1 0 0,1-2 0 0 0,1 0 0 0 0,-1-1 0 0 0,1 0 0 0 0,0-2 0 0 0,0-1 0 0 0,0 0 0 0 0,0-2 0 0 0,1 0 0 0 0,-1-1-1 0 0,0-1 1 0 0,1-1 0 0 0,-1-1 0 0 0,0 0 0 0 0,2-2 26 0 0,-9 2-450 0 0,33-5-1120 0 0,-17 1-4150 0 0,-12 2-6123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0 0 0,'0'0'693'0'0,"0"0"388"0"0,0 0 295 0 0,0 0 159 0 0,0 0-11 0 0,0 0-118 0 0,0 0-79 0 0,0 0 63 0 0,0 0 29 0 0,0 0 3 0 0,0 0-99 0 0,7 5-232 0 0,63 17 2589 0 0,-60-23-3363 0 0,0 0 1 0 0,0-1 0 0 0,0 0-1 0 0,0-1 1 0 0,-1 0-1 0 0,1-1 1 0 0,-1 0 0 0 0,0 0-1 0 0,0-1 1 0 0,-1 0-1 0 0,1 0 1 0 0,-1-1 0 0 0,0 0-1 0 0,0-1 1 0 0,-1 1-1 0 0,5-7-317 0 0,95-132 1373 0 0,-87 106-235 0 0,-20 38-967 0 0,0 1-46 0 0,0 0-58 0 0,1 35-130 0 0,57 438 430 0 0,-50-199-287 0 0,-8-260-46 0 0,-2 0 0 0 0,0 0-1 0 0,0 0 1 0 0,-2 0 0 0 0,0 0 0 0 0,0 0 0 0 0,-1-1 0 0 0,-6 11-34 0 0,10-25 24 0 0,0 1 0 0 0,0 0 0 0 0,0-1 0 0 0,0 1 0 0 0,0-1 0 0 0,0 0 0 0 0,0 1 0 0 0,0-1 0 0 0,0 0 1 0 0,0 1-1 0 0,0-1 0 0 0,1 0 0 0 0,-1 0 0 0 0,0 0 0 0 0,0 1 0 0 0,1-1 0 0 0,-1 0 0 0 0,0 0 0 0 0,1 0 0 0 0,-1 0 0 0 0,1-1 1 0 0,0 1-1 0 0,-1 0 0 0 0,1 0 0 0 0,0 0 0 0 0,-1 0 0 0 0,1 0 0 0 0,0 0 0 0 0,0-1 0 0 0,0 1 0 0 0,0 0 0 0 0,0 0 1 0 0,0 0-1 0 0,1 0 0 0 0,-1-1-24 0 0,-1-1 25 0 0,-1-22-16 0 0,0 1 1 0 0,2-1 0 0 0,0 0-1 0 0,2 0 1 0 0,1 0 0 0 0,1 1-1 0 0,1-1 1 0 0,1 1 0 0 0,1 0 0 0 0,1 1-1 0 0,4-7-9 0 0,4-20-10 0 0,-1-7 9 0 0,3 0 0 0 0,3 1-1 0 0,2 1 1 0 0,2 2 0 0 0,3 0 0 0 0,2 2 0 0 0,11-13 1 0 0,-36 57-2 0 0,1 0 1 0 0,-1 1-1 0 0,1-1 1 0 0,1 1-1 0 0,-1 0 1 0 0,1 1-1 0 0,0 0 1 0 0,1 0-1 0 0,-1 0 0 0 0,1 1 1 0 0,0 0-1 0 0,0 1 1 0 0,0-1-1 0 0,0 1 1 0 0,1 1-1 0 0,-1 0 1 0 0,1 0-1 0 0,0 1 1 0 0,-1 0-1 0 0,6 0 2 0 0,-11 1 2 0 0,0 1 0 0 0,1-1 0 0 0,-1 1 0 0 0,0 0 0 0 0,0-1-1 0 0,0 1 1 0 0,0 1 0 0 0,0-1 0 0 0,-1 0 0 0 0,1 1 0 0 0,0-1 0 0 0,0 1-1 0 0,-1 0 1 0 0,1 0 0 0 0,-1 0 0 0 0,0 0 0 0 0,0 0 0 0 0,1 1 0 0 0,-2-1 0 0 0,1 1-1 0 0,0-1 1 0 0,0 1 0 0 0,-1 0 0 0 0,1 0 0 0 0,-1 0 0 0 0,0 0 0 0 0,0 0-1 0 0,0 0 1 0 0,0 0 0 0 0,-1 0-2 0 0,13 100 130 0 0,-16-82-116 0 0,0 0 1 0 0,-1 0 0 0 0,-1 0 0 0 0,-1-1 0 0 0,0 0 0 0 0,-2 0 0 0 0,-1-1 0 0 0,0 0 0 0 0,-1 0 0 0 0,-1-1 0 0 0,-1 0 0 0 0,0-1 0 0 0,-1 0 0 0 0,-1-1 0 0 0,-1-1 0 0 0,0 0 0 0 0,-1-1 0 0 0,-1-1 0 0 0,-11 7-15 0 0,25-17-13 0 0,0 0 1 0 0,-1 0 0 0 0,1-1 0 0 0,-1 1 0 0 0,0-1-1 0 0,1 0 1 0 0,-1 0 0 0 0,0-1 0 0 0,0 1-1 0 0,0-1 1 0 0,0 0 0 0 0,-1 0 0 0 0,1 0 0 0 0,0 0-1 0 0,0-1 1 0 0,-1 0 0 0 0,1 0 0 0 0,0 0 0 0 0,-3-1 12 0 0,4-1-160 0 0,1 0 1 0 0,-1 0 0 0 0,1-1-1 0 0,0 1 1 0 0,0-1 0 0 0,0 1-1 0 0,0-1 1 0 0,1 0 0 0 0,-1 0-1 0 0,1 0 1 0 0,-1 0 0 0 0,1 0 0 0 0,0 0-1 0 0,0 0 1 0 0,0 0 0 0 0,1 0-1 0 0,-1-1 1 0 0,1 1 0 0 0,0 0-1 0 0,0 0 1 0 0,0-1 0 0 0,0-1 159 0 0,0-26-4007 0 0,0 15-3077 0 0,0 5-4791 0 0</inkml:trace>
  <inkml:trace contextRef="#ctx0" brushRef="#br0" timeOffset="761.651">988 370 5953 0 0,'0'0'2118'0'0,"0"0"-78"0"0,0 0-42 0 0,0 0-81 0 0,0 0-137 0 0,0 0-146 0 0,0 0-199 0 0,0 0-198 0 0,0 0-174 0 0,0 0-168 0 0,0 0-144 0 0,0 0-134 0 0,35-6-94 0 0,107-18-68 0 0,-72 0 302 0 0,-59 17-597 0 0,-1-1-1 0 0,1 0 0 0 0,-1 0 1 0 0,-1-1-1 0 0,0 0 0 0 0,0-1 1 0 0,-1 0-1 0 0,0-1 0 0 0,-1 1 0 0 0,0-1 1 0 0,3-7-160 0 0,-8 14 26 0 0,-1 1 1 0 0,1-1 0 0 0,-1 1-1 0 0,0-1 1 0 0,0 1-1 0 0,-1-1 1 0 0,1 0 0 0 0,-1 1-1 0 0,0-1 1 0 0,0 0 0 0 0,0 0-1 0 0,0 1 1 0 0,0-1-1 0 0,-1 0 1 0 0,0 1 0 0 0,0-1-1 0 0,0 1 1 0 0,0-1 0 0 0,0 1-1 0 0,-1-1 1 0 0,1 1-1 0 0,-1 0 1 0 0,0-1 0 0 0,0 1-1 0 0,-2-1-26 0 0,0 2-6 0 0,0 0 0 0 0,-1-1 0 0 0,0 2 0 0 0,1-1 0 0 0,-1 1 0 0 0,0-1 0 0 0,0 1 0 0 0,0 1 0 0 0,0-1 1 0 0,0 1-1 0 0,0 0 0 0 0,0 0 0 0 0,0 0 0 0 0,0 0 0 0 0,0 1 0 0 0,0 0 0 0 0,0 0 0 0 0,0 1 0 0 0,1-1 0 0 0,-1 1 0 0 0,0 0 0 0 0,1 0 0 0 0,-1 1 0 0 0,1-1 0 0 0,0 1 0 0 0,0 0 0 0 0,-3 3 6 0 0,-8 6-19 0 0,1 0 1 0 0,0 1-1 0 0,1 0 1 0 0,0 1 0 0 0,1 0-1 0 0,1 1 1 0 0,-1 2 18 0 0,3-4-18 0 0,1 0 0 0 0,0 1 0 0 0,0 0 0 0 0,2 0 0 0 0,-1 1 0 0 0,2-1 1 0 0,0 1-1 0 0,1 1 0 0 0,1-1 0 0 0,0 1 0 0 0,1-1 0 0 0,0 1 0 0 0,1 9 18 0 0,2-22 0 0 0,-1 1-1 0 0,0-1 0 0 0,1 0 0 0 0,0 0 0 0 0,0 0 1 0 0,0 0-1 0 0,0 0 0 0 0,0 0 0 0 0,1-1 0 0 0,-1 1 0 0 0,1 0 1 0 0,-1-1-1 0 0,1 1 0 0 0,0-1 0 0 0,0 1 0 0 0,1-1 1 0 0,-1 0-1 0 0,0 0 0 0 0,1 0 0 0 0,-1 0 0 0 0,1 0 0 0 0,0-1 1 0 0,-1 1-1 0 0,1-1 0 0 0,0 0 0 0 0,0 1 0 0 0,0-1 1 0 0,0-1-1 0 0,2 2 1 0 0,92 7 163 0 0,-73-12-71 0 0,0 0 0 0 0,0-2-1 0 0,-1-1 1 0 0,0-1 0 0 0,0-1-1 0 0,0-1 1 0 0,-1-1 0 0 0,-1-1-1 0 0,9-6-91 0 0,-21 12 53 0 0,170-111 718 0 0,-165 105-728 0 0,-1-1-1 0 0,-1-1 1 0 0,1 0 0 0 0,-2 0 0 0 0,0-1 0 0 0,-1-1-1 0 0,0 0 1 0 0,-1 0 0 0 0,-1 0 0 0 0,0-2 0 0 0,2-7-43 0 0,-4-65 125 0 0,-6 88-124 0 0,0 0 0 0 0,-1 0 1 0 0,1 0-1 0 0,0 0 0 0 0,-1 0 0 0 0,1 0 0 0 0,-1 0 1 0 0,1 0-1 0 0,-1 0 0 0 0,0 0 0 0 0,1 0 1 0 0,-1 0-1 0 0,0 0 0 0 0,0 0 0 0 0,1 1 0 0 0,-1-1 1 0 0,0 0-1 0 0,0 1 0 0 0,0-1 0 0 0,0 0 0 0 0,0 1 1 0 0,0-1-1 0 0,0 1 0 0 0,0 0 0 0 0,0-1 0 0 0,0 1 1 0 0,0 0-1 0 0,-1 0 0 0 0,1-1 0 0 0,0 1 1 0 0,0 0-1 0 0,0 0 0 0 0,0 0 0 0 0,0 0 0 0 0,0 1 1 0 0,0-1-1 0 0,-1 0 0 0 0,1 0 0 0 0,0 1 0 0 0,0-1 1 0 0,0 0-1 0 0,0 1 0 0 0,0-1 0 0 0,0 1-1 0 0,-46 25-153 0 0,43-23 139 0 0,1-1-1 0 0,-1 1 1 0 0,1 0 0 0 0,-1 0-1 0 0,1 0 1 0 0,0 0-1 0 0,0 0 1 0 0,1 1 0 0 0,-1 0-1 0 0,1-1 1 0 0,-1 1 0 0 0,1 0-1 0 0,0 0 1 0 0,1 0 0 0 0,-1 0-1 0 0,1 0 1 0 0,0 1 0 0 0,0-1-1 0 0,0 0 1 0 0,0 1 0 0 0,0 3 14 0 0,57 8-54 0 0,-40-16 59 0 0,-11-2-2 0 0,0 1 0 0 0,1 0 0 0 0,-1 0 0 0 0,0 0 0 0 0,0 1 0 0 0,1 0 1 0 0,-1 0-1 0 0,0 0 0 0 0,0 1 0 0 0,1-1 0 0 0,-1 1 0 0 0,0 1 0 0 0,0-1 0 0 0,0 1 0 0 0,0-1 1 0 0,0 2-1 0 0,0-1 0 0 0,-1 0 0 0 0,1 1 0 0 0,-1 0 0 0 0,1 0 0 0 0,-1 0 0 0 0,0 1 0 0 0,0-1 0 0 0,-1 1 1 0 0,1 0-1 0 0,-1 0 0 0 0,0 0 0 0 0,0 1 0 0 0,0-1 0 0 0,0 1 0 0 0,-1-1 0 0 0,0 1 0 0 0,0 0 1 0 0,0 1-4 0 0,-11 236 338 0 0,8-241-367 0 0,1 0-1 0 0,0 0 1 0 0,0-1-1 0 0,0 1 1 0 0,0 0-1 0 0,0 0 1 0 0,0-1-1 0 0,0 1 1 0 0,0 0 0 0 0,0 0-1 0 0,1-1 1 0 0,-1 1-1 0 0,0 0 1 0 0,0 0-1 0 0,1-1 1 0 0,-1 1-1 0 0,0 0 1 0 0,1-1-1 0 0,-1 1 1 0 0,1 0-1 0 0,-1-1 1 0 0,0 1-1 0 0,1-1 1 0 0,0 1-1 0 0,-1-1 1 0 0,1 1-1 0 0,-1-1 1 0 0,1 1-1 0 0,0-1 1 0 0,-1 0-1 0 0,1 1 1 0 0,0-1 0 0 0,-1 0-1 0 0,1 1 1 0 0,0-1-1 0 0,0 0 1 0 0,-1 0-1 0 0,1 0 1 0 0,0 0-1 0 0,0 0 1 0 0,-1 0-1 0 0,1 0 1 0 0,0 0-1 0 0,0 0 1 0 0,-1 0-1 0 0,1 0 1 0 0,0 0-1 0 0,0 0 1 0 0,-1-1-1 0 0,1 1 1 0 0,0 0-1 0 0,-1 0 1 0 0,1-1 0 0 0,0 1-1 0 0,-1-1 1 0 0,1 1 29 0 0,8-6-5269 0 0,-1 0-4665 0 0,-6 3-2663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96 340 0 0 0,'0'0'113'0'0,"0"0"191"0"0,0 0 14 0 0,1-7-62 0 0,2-33 187 0 0,-54 17-213 0 0,8 8-716 0 0,40 13-1302 0 0,1 1 5539 0 0,2 0 9046 0 0,5 1-10318 0 0,-5 0-2692 0 0,23 4 2402 0 0,-21-3-2049 0 0,0-1 0 0 0,0 1 0 0 0,1 0 0 0 0,-1-1 0 0 0,0 0 0 0 0,0 1 1 0 0,0-1-1 0 0,1 0 0 0 0,-1 0 0 0 0,0 0 0 0 0,0 0 0 0 0,1-1 0 0 0,-1 1 0 0 0,0 0 1 0 0,0-1-1 0 0,0 0 0 0 0,0 1 0 0 0,0-1 0 0 0,0 0 0 0 0,0 0 0 0 0,0 0 0 0 0,0 0 1 0 0,0-1-1 0 0,2-1-140 0 0,8-9 178 0 0,-1-1 0 0 0,0-1 0 0 0,-1 0 0 0 0,-1-1 0 0 0,0 0 0 0 0,0 0 0 0 0,-2-1 1 0 0,0 0-1 0 0,-1 0 0 0 0,0-1 0 0 0,1-12-178 0 0,-2-25 1307 0 0,-19 74-1202 0 0,5 0-87 0 0,1-1 0 0 0,1 1 1 0 0,0 0-1 0 0,2 1 0 0 0,0-1 0 0 0,2 1 0 0 0,0 0 0 0 0,1 0 0 0 0,1 0 1 0 0,1 6-19 0 0,14 281 358 0 0,-28-88-224 0 0,-42 21-42 0 0,22-183 88 0 0,24-92 713 0 0,29-156-847 0 0,74-81 4 0 0,-68 216-49 0 0,3 1 0 0 0,2 1 0 0 0,2 1 0 0 0,2 2 0 0 0,3 2 0 0 0,2 1 0 0 0,1 2 0 0 0,10-5-1 0 0,-35 36-5 0 0,0 0 0 0 0,2 1 0 0 0,-1 0 0 0 0,1 2 0 0 0,1 0 0 0 0,0 1 0 0 0,1 1 0 0 0,0 0 5 0 0,-17 8-2 0 0,0 0 0 0 0,0 0 1 0 0,0 0-1 0 0,0 0 0 0 0,0 0 0 0 0,0 1 0 0 0,0-1 0 0 0,0 1 0 0 0,0-1 1 0 0,0 1-1 0 0,0 0 0 0 0,0 0 0 0 0,0 0 0 0 0,0 0 0 0 0,0 0 0 0 0,0 0 0 0 0,0 1 1 0 0,0-1-1 0 0,0 1 0 0 0,0-1 0 0 0,0 1 0 0 0,0 0 0 0 0,0 0 0 0 0,0 0 1 0 0,0 0-1 0 0,-1 0 0 0 0,1 0 0 0 0,0 0 0 0 0,-1 1 0 0 0,1-1 0 0 0,-1 0 0 0 0,1 1 1 0 0,-1 0-1 0 0,0-1 0 0 0,0 1 0 0 0,1 0 0 0 0,-1-1 0 0 0,0 1 0 0 0,0 0 1 0 0,-1 0 1 0 0,3 9 8 0 0,-1 1 0 0 0,0-1 0 0 0,0 0 0 0 0,-2 0 1 0 0,1 1-1 0 0,-2-1 0 0 0,1 1 0 0 0,-1-1 0 0 0,-1 0 1 0 0,0 0-1 0 0,-1 0 0 0 0,0 0 0 0 0,-1 0 1 0 0,0 0-1 0 0,-4 6-8 0 0,-90 148 109 0 0,88-149-100 0 0,0-2-1 0 0,-1 1 1 0 0,-1-1 0 0 0,0-1 0 0 0,-1 0 0 0 0,0-1 0 0 0,-1 0 0 0 0,0-1 0 0 0,-1-1 0 0 0,0 0 0 0 0,0-1 0 0 0,-1 0 0 0 0,-1-1 0 0 0,-3 0-9 0 0,17-7-35 0 0,-1 1 0 0 0,0-1 1 0 0,0 0-1 0 0,-1 0 0 0 0,1-1 0 0 0,0 1 1 0 0,0-1-1 0 0,0 0 0 0 0,0 0 0 0 0,0 0 1 0 0,-1-1-1 0 0,1 1 0 0 0,0-1 0 0 0,0 0 1 0 0,0 0-1 0 0,0-1 0 0 0,0 1 0 0 0,1-1 1 0 0,-1 0-1 0 0,0 0 0 0 0,1 0 0 0 0,-1 0 1 0 0,1-1-1 0 0,-1 1 0 0 0,1-1 0 0 0,0 0 1 0 0,0 0-1 0 0,1 0 0 0 0,-1 0 0 0 0,1-1 1 0 0,-1 1-1 0 0,1-1 0 0 0,0 1 0 0 0,-1-3 35 0 0,-5-54-3680 0 0,11 41-283 0 0,3 3-3570 0 0,0 7-4398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295 683 4713 0 0,'0'0'2438'0'0,"0"0"-326"0"0,0 0-206 0 0,0 0-146 0 0,0 0-125 0 0,0 0-172 0 0,0 0-188 0 0,0 0-186 0 0,0 0-211 0 0,0 0-187 0 0,0 0-164 0 0,0 0-122 0 0,0 0-64 0 0,-14-6-64 0 0,-47-17-45 0 0,59 22-215 0 0,-1 1 1 0 0,1 0-1 0 0,-1 1 1 0 0,0-1-1 0 0,1 0 1 0 0,-1 1-1 0 0,1-1 1 0 0,0 1-1 0 0,-1 0 0 0 0,1 0 1 0 0,-1 0-1 0 0,1 0 1 0 0,0 0-1 0 0,0 0 1 0 0,-1 1-1 0 0,1-1 1 0 0,0 1-1 0 0,0-1 0 0 0,1 1 1 0 0,-1 0-1 0 0,0 0 1 0 0,0 0-1 0 0,0 1-17 0 0,-7 6 74 0 0,-12 9 21 0 0,0 1 0 0 0,2 2-1 0 0,0 0 1 0 0,1 0 0 0 0,1 2 0 0 0,-12 23-95 0 0,28-45 6 0 0,-1 0 0 0 0,1 0 0 0 0,0 1-1 0 0,0-1 1 0 0,0 1 0 0 0,0-1 0 0 0,1 1-1 0 0,-1-1 1 0 0,0 1 0 0 0,1 0 0 0 0,-1-1 0 0 0,1 1-1 0 0,-1 0 1 0 0,1-1 0 0 0,0 1 0 0 0,0 0-1 0 0,0 0 1 0 0,0-1 0 0 0,0 1 0 0 0,0 0 0 0 0,0 0-1 0 0,0-1 1 0 0,1 1 0 0 0,-1 0 0 0 0,1-1-1 0 0,-1 1 1 0 0,1 0 0 0 0,0-1 0 0 0,0 1 0 0 0,0-1-1 0 0,-1 1 1 0 0,1-1 0 0 0,1 1 0 0 0,-1-1-1 0 0,0 0 1 0 0,0 0 0 0 0,0 1 0 0 0,1-1 0 0 0,-1 0-1 0 0,1 0 1 0 0,-1 0 0 0 0,1 0 0 0 0,-1-1-1 0 0,1 1 1 0 0,-1 0 0 0 0,1-1 0 0 0,0 1 0 0 0,-1-1-1 0 0,1 1 1 0 0,0-1 0 0 0,1 0-6 0 0,13 0 195 0 0,0-2 1 0 0,0 0-1 0 0,-1-1 1 0 0,1 0-1 0 0,0-1 1 0 0,-1-1-1 0 0,0-1 1 0 0,0 0 0 0 0,0-1-1 0 0,-1 0 1 0 0,0-1-1 0 0,0-1 1 0 0,-1 0-1 0 0,-1-1 1 0 0,10-8-196 0 0,5-5 140 0 0,0-2 1 0 0,-1 0-1 0 0,-1-1 1 0 0,-2-2 0 0 0,0-1-1 0 0,-2 0 1 0 0,-2-1 0 0 0,0-2-1 0 0,-2 0 1 0 0,-2 0 0 0 0,12-35-141 0 0,-18 37 15 0 0,0-1 1 0 0,-2 0-1 0 0,-2-1 1 0 0,-1 1 0 0 0,-1-1-1 0 0,-1 0 1 0 0,-2-3-16 0 0,-1 24-5 0 0,0 0 0 0 0,0 0 1 0 0,-1 0-1 0 0,-1 0 0 0 0,0 0 1 0 0,0 0-1 0 0,-1 1 0 0 0,0 0 0 0 0,-1-1 1 0 0,0 2-1 0 0,-1-1 0 0 0,-3-4 5 0 0,6 10-5 0 0,1 0 1 0 0,-1 0-1 0 0,0 0 0 0 0,0 1 0 0 0,-1-1 0 0 0,1 1 1 0 0,-1 0-1 0 0,1 0 0 0 0,-1 1 0 0 0,0-1 1 0 0,0 1-1 0 0,0-1 0 0 0,-1 1 0 0 0,1 1 1 0 0,-1-1-1 0 0,1 1 0 0 0,-1-1 0 0 0,1 1 0 0 0,-1 0 1 0 0,1 1-1 0 0,-1-1 0 0 0,0 1 0 0 0,0 0 1 0 0,1 0-1 0 0,-1 1 0 0 0,0-1 0 0 0,1 1 0 0 0,-1 0 1 0 0,0 0-1 0 0,-3 2 5 0 0,-4 5-1 0 0,0 0 1 0 0,0 1-1 0 0,1 0 1 0 0,0 1-1 0 0,0 0 1 0 0,1 0-1 0 0,1 2 1 0 0,0-1-1 0 0,0 1 1 0 0,1 0-1 0 0,1 1 0 0 0,0 0 1 0 0,1 0-1 0 0,0 0 1 0 0,1 1-1 0 0,0 0 1 0 0,1 0-1 0 0,1 0 1 0 0,0 0-1 0 0,0 6 1 0 0,-1 0 27 0 0,1 0-1 0 0,1 1 1 0 0,1-1-1 0 0,0 1 1 0 0,1-1-1 0 0,2 1 1 0 0,0-1-1 0 0,1 0 1 0 0,1 0-1 0 0,1 0 1 0 0,0 0-1 0 0,2 0 1 0 0,0-1-1 0 0,2-1 1 0 0,0 1-1 0 0,0-1-26 0 0,11 14 206 0 0,0-1 0 0 0,2-1-1 0 0,1-1 1 0 0,1-1 0 0 0,1-1 0 0 0,2-1-1 0 0,1-1 1 0 0,25 17-206 0 0,61 21 719 0 0,-99-60-283 0 0,-15-2-4120 0 0,-3-5-1785 0 0,2 3 1364 0 0,1-2-7856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301 202 15235 0 0,'0'0'1467'0'0,"0"0"-515"0"0,0 0-26 0 0,0 0 168 0 0,0 0 107 0 0,0 0-53 0 0,0 0-193 0 0,0 0-219 0 0,0 0-231 0 0,0 0-169 0 0,0 0-106 0 0,0 0-43 0 0,0 0-36 0 0,-19-1 18 0 0,-61 2 26 0 0,75 1-172 0 0,0-1 0 0 0,1 0 1 0 0,-1 1-1 0 0,1 0 0 0 0,-1 0 0 0 0,1 0 0 0 0,0 0 1 0 0,0 1-1 0 0,0-1 0 0 0,0 1 0 0 0,0 0 1 0 0,1 1-1 0 0,-1-1 0 0 0,1 1 0 0 0,0-1 1 0 0,0 1-1 0 0,0 0 0 0 0,-1 2-23 0 0,-6 7 59 0 0,-2-1-34 0 0,1 1 0 0 0,0 0 0 0 0,1 1 0 0 0,0 0-1 0 0,1 1 1 0 0,1 0 0 0 0,0 0 0 0 0,1 1 0 0 0,1 0 0 0 0,1 0-1 0 0,0 0 1 0 0,0 1 0 0 0,2 0 0 0 0,0-1 0 0 0,1 1 0 0 0,1 17-25 0 0,1-32 4 0 0,1 1 0 0 0,-1-1 1 0 0,1 0-1 0 0,0 0 0 0 0,-1 0 1 0 0,1 0-1 0 0,0 0 0 0 0,0 0 1 0 0,1 0-1 0 0,-1 0 0 0 0,0 0 1 0 0,1-1-1 0 0,-1 1 0 0 0,1 0 1 0 0,0-1-1 0 0,-1 1 0 0 0,1-1 1 0 0,0 0-1 0 0,0 1 0 0 0,0-1 1 0 0,0 0-1 0 0,0 0 0 0 0,0 0 1 0 0,0 0-1 0 0,0-1 0 0 0,0 1 1 0 0,0-1-1 0 0,1 1 0 0 0,-1-1 1 0 0,0 0-1 0 0,0 0 0 0 0,1 0 1 0 0,-1 0-1 0 0,0 0 0 0 0,1 0-4 0 0,77-21 591 0 0,-47-3-499 0 0,-2-2 0 0 0,-1-1 0 0 0,-1-1-1 0 0,-2-2 1 0 0,0 0 0 0 0,-2-2-1 0 0,-2-1 1 0 0,18-32-92 0 0,-6 26-361 0 0,-39 62 36 0 0,-23 109 172 0 0,27-128 145 0 0,-1 0 1 0 0,1 0-1 0 0,1 1 0 0 0,-1-1 1 0 0,1 0-1 0 0,-1 0 0 0 0,1 0 1 0 0,0 1-1 0 0,1-1 0 0 0,-1 0 1 0 0,1-1-1 0 0,0 1 1 0 0,0 0-1 0 0,0 0 0 0 0,0-1 1 0 0,0 1-1 0 0,1-1 0 0 0,0 0 1 0 0,0 0-1 0 0,0 0 0 0 0,0 0 1 0 0,0 0-1 0 0,0 0 1 0 0,1-1-1 0 0,0 0 0 0 0,-1 0 1 0 0,1 0-1 0 0,0 0 0 0 0,0 0 1 0 0,0-1 7 0 0,4 2 5 0 0,1 0 0 0 0,0 0-1 0 0,0-1 1 0 0,0 0 0 0 0,0-1 0 0 0,0 0 0 0 0,0 0 0 0 0,1-1 0 0 0,-1 0 0 0 0,0-1 0 0 0,0 0 0 0 0,0 0 0 0 0,0-1 0 0 0,0 0-1 0 0,0-1 1 0 0,5-2-5 0 0,10-5 85 0 0,-1-1-1 0 0,0-1 1 0 0,-1-1-1 0 0,0 0 1 0 0,-1-2-1 0 0,-1-1 1 0 0,0 0-1 0 0,-2-2 1 0 0,12-12-85 0 0,-17 18 19 0 0,-1-1 1 0 0,0 0-1 0 0,-2-1 1 0 0,1 0-1 0 0,-2-1 1 0 0,0 0-1 0 0,0 0 1 0 0,-1-1-1 0 0,-1 0 1 0 0,-1-1-1 0 0,-1 1 1 0 0,0-1-1 0 0,-1 0 1 0 0,0 0-1 0 0,-2-1 1 0 0,1-14-20 0 0,-4 29-6 0 0,1 0 1 0 0,-1 0-1 0 0,0 0 1 0 0,-1 0-1 0 0,1 0 1 0 0,0 0-1 0 0,-1 0 1 0 0,0 1-1 0 0,1-1 1 0 0,-1 0-1 0 0,0 1 1 0 0,0-1-1 0 0,-1 1 1 0 0,1 0-1 0 0,0 0 1 0 0,-1 0-1 0 0,0 0 1 0 0,1 0-1 0 0,-1 1 1 0 0,0-1-1 0 0,0 1 1 0 0,0 0-1 0 0,0 0 1 0 0,0 0-1 0 0,0 0 1 0 0,0 0-1 0 0,0 0 1 0 0,0 1-1 0 0,0 0 1 0 0,0-1-1 0 0,-1 1 1 0 0,1 1-1 0 0,0-1 1 0 0,0 0-1 0 0,0 1 1 0 0,0-1-1 0 0,0 1 1 0 0,0 0-1 0 0,0 0 1 0 0,0 0-1 0 0,0 1 1 0 0,0-1-1 0 0,0 1 1 0 0,0-1-1 0 0,1 1 1 0 0,-1 0 0 0 0,1 0-1 0 0,-1 0 1 0 0,1 0-1 0 0,0 1 1 0 0,-1 0 5 0 0,-1 0-4 0 0,-1 1 1 0 0,1 0-1 0 0,0 1 1 0 0,0-1 0 0 0,1 0-1 0 0,-1 1 1 0 0,1 0-1 0 0,0 0 1 0 0,0 0 0 0 0,1 0-1 0 0,-1 1 1 0 0,1-1-1 0 0,0 1 1 0 0,1-1 0 0 0,-1 1-1 0 0,1 0 1 0 0,0-1-1 0 0,0 1 1 0 0,1 0 0 0 0,0 0-1 0 0,0 0 1 0 0,0-1-1 0 0,1 1 1 0 0,0 0 0 0 0,0 0-1 0 0,1-1 1 0 0,-1 1-1 0 0,1 0 1 0 0,0-1 0 0 0,0 0-1 0 0,2 3 4 0 0,133 213 454 0 0,-121-176-54 0 0,-2 1 0 0 0,-2 0 0 0 0,-1 1 0 0 0,-3 0 0 0 0,-2 2-400 0 0,13 35 807 0 0,-4-61-480 0 0,-14-22-299 0 0,-1-1-4 0 0,0 0 1 0 0,0 0 2 0 0,0 0-11 0 0,0 0 17 0 0,0 0 20 0 0,0 0-14 0 0,0 0-4 0 0,0 0-17 0 0,0 0-6 0 0,0 0 7 0 0,0 0-7 0 0,2-5-869 0 0,-17-3-3610 0 0,6 5-5480 0 0,6 0-2877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8 781 8090 0 0,'0'0'3659'0'0,"0"0"-1621"0"0,0 0-783 0 0,0 0-164 0 0,0 0 13 0 0,0 0 102 0 0,0 0-9 0 0,0 0-153 0 0,0 0-222 0 0,0 0-199 0 0,0 0-130 0 0,0 0-87 0 0,0 22-70 0 0,-1 66-84 0 0,-6 64-11 0 0,7-152-517 0 0,0 0-224 0 0,0 0-422 0 0,0-14-4359 0 0,0 9 510 0 0,0-3-6296 0 0</inkml:trace>
  <inkml:trace contextRef="#ctx0" brushRef="#br0" timeOffset="237.783">27 296 11138 0 0,'0'0'2145'0'0,"0"0"-561"0"0,0 0-384 0 0,0 0-295 0 0,0 0-265 0 0,0 0-272 0 0,0 0-288 0 0,0 0-200 0 0,0 0-128 0 0,0 0-144 0 0,0 0-216 0 0,0 0-561 0 0,0 0-1775 0 0,0 0-8307 0 0</inkml:trace>
  <inkml:trace contextRef="#ctx0" brushRef="#br0" timeOffset="850.828">438 654 6569 0 0,'0'0'2321'0'0,"0"0"-266"0"0,0 0-115 0 0,0 0-89 0 0,0 0-155 0 0,0 0-207 0 0,0 0-214 0 0,0 0-225 0 0,0 0-189 0 0,0 0-155 0 0,0 0-138 0 0,0 0-103 0 0,0 0-81 0 0,-7-4-40 0 0,-21-14-8 0 0,2 12 830 0 0,19 7 2003 0 0,-6 15-2957 0 0,-8 2-150 0 0,11-10-51 0 0,0 0 0 0 0,0 0-1 0 0,1 1 1 0 0,1 1 0 0 0,-1-1 0 0 0,1 1 0 0 0,1 1 0 0 0,0 0-1 0 0,0 0 1 0 0,1 0 0 0 0,1 1-11 0 0,-3 113 132 0 0,10-119-104 0 0,1 0-1 0 0,0 0 1 0 0,1 0-1 0 0,-1 0 1 0 0,1-1-1 0 0,0 0 1 0 0,1 1-1 0 0,-1-1 1 0 0,1-1-1 0 0,0 1 1 0 0,0-1-1 0 0,0 0 1 0 0,1 0-1 0 0,-1 0 1 0 0,1-1-1 0 0,0 0 1 0 0,0 0-1 0 0,0-1 1 0 0,1 1-1 0 0,-1-1 1 0 0,1-1-1 0 0,-1 1 1 0 0,1-1-1 0 0,0 0-27 0 0,4 2 58 0 0,0-1-1 0 0,0 0 0 0 0,1-1 0 0 0,-1 0 1 0 0,0-1-1 0 0,1 0 0 0 0,-1-1 0 0 0,0 0 0 0 0,0-1 1 0 0,1 0-1 0 0,-1-1 0 0 0,0 0 0 0 0,2-2-57 0 0,38-33-2199 0 0,-42 29-878 0 0,-2 3-5028 0 0,-6 5-3911 0 0</inkml:trace>
  <inkml:trace contextRef="#ctx0" brushRef="#br0" timeOffset="1703.157">798 635 9594 0 0,'0'0'3893'0'0,"0"0"-1670"0"0,0 0-625 0 0,0 0-129 0 0,0 0-223 0 0,0 0-263 0 0,0 0-240 0 0,0 0-221 0 0,0 0-119 0 0,0 0 0 0 0,0 0-2 0 0,0 0-33 0 0,0 0-43 0 0,-7 24-59 0 0,-18 78-50 0 0,23-97-184 0 0,0 1 0 0 0,1-1 0 0 0,0 1 0 0 0,0-1 0 0 0,0 1-1 0 0,1-1 1 0 0,0 1 0 0 0,0 0 0 0 0,0-1 0 0 0,1 1 0 0 0,0-1 0 0 0,0 1-1 0 0,0 0 1 0 0,1-1 0 0 0,0 0 0 0 0,0 1 0 0 0,0-1 0 0 0,0 0 0 0 0,2 1-33 0 0,-1 1 39 0 0,0-2 26 0 0,1 0 0 0 0,0 0-1 0 0,-1 0 1 0 0,2 0 0 0 0,-1 0-1 0 0,0-1 1 0 0,1 0 0 0 0,0 0 0 0 0,0 0-1 0 0,0-1 1 0 0,0 1 0 0 0,1-1 0 0 0,-1 0-1 0 0,1-1 1 0 0,0 0 0 0 0,0 0 0 0 0,0 0-1 0 0,0 0 1 0 0,0-1 0 0 0,0 0 0 0 0,0 0-1 0 0,1-1 1 0 0,-1 0 0 0 0,0 0 0 0 0,0 0-1 0 0,1-1 1 0 0,-1 0 0 0 0,0 0-1 0 0,1 0-63 0 0,5-3 125 0 0,-1-1 0 0 0,0 0 0 0 0,1-1 0 0 0,-2 0-1 0 0,1 0 1 0 0,-1-1 0 0 0,0-1 0 0 0,0 1-1 0 0,2-4-124 0 0,90-100 594 0 0,-65 50-402 0 0,-37 60-172 0 0,0 1 7 0 0,0 0-10 0 0,0 0-8 0 0,0 0-7 0 0,-20 58-329 0 0,18-48 307 0 0,-1-5 3 0 0,1 0-1 0 0,0 0 1 0 0,0 0-1 0 0,1 1 1 0 0,-1-1-1 0 0,1 0 1 0 0,0 1-1 0 0,1-1 1 0 0,-1 1-1 0 0,1-1 1 0 0,0 1-1 0 0,0-1 1 0 0,1 1-1 0 0,0-1 1 0 0,0 1-1 0 0,0-1 1 0 0,1 1-1 0 0,-1-1 1 0 0,1 0-1 0 0,0 0 1 0 0,1 0-1 0 0,-1 0 1 0 0,1 0-1 0 0,0-1 1 0 0,1 1-1 0 0,-1-1 1 0 0,3 3 17 0 0,0-3-9 0 0,0 0-1 0 0,0 0 1 0 0,0-1 0 0 0,1 0 0 0 0,-1 0 0 0 0,1-1 0 0 0,0 0 0 0 0,-1 0 0 0 0,1 0 0 0 0,0-1-1 0 0,0 0 1 0 0,0 0 0 0 0,0-1 0 0 0,0 0 0 0 0,1 0 0 0 0,-1-1 0 0 0,0 0 0 0 0,0 0 0 0 0,-1 0-1 0 0,1-1 1 0 0,0 0 0 0 0,0-1 0 0 0,-1 1 0 0 0,1-1 9 0 0,19-13 37 0 0,-1 0 0 0 0,-1-2-1 0 0,0-1 1 0 0,-1-1 0 0 0,-1 0 0 0 0,-1-2 0 0 0,-1-1-1 0 0,-1 0 1 0 0,-1-1 0 0 0,-1-1 0 0 0,-1-1-1 0 0,6-15-36 0 0,-7 12 8 0 0,-1-1 0 0 0,-1-1-1 0 0,-2 0 1 0 0,-1 0-1 0 0,-1-1 1 0 0,-2-1-1 0 0,-2 1 1 0 0,0-1-1 0 0,-2-15-7 0 0,-2 25-9 0 0,-1 1-1 0 0,-1-1 0 0 0,0 1 0 0 0,-2 0 1 0 0,-1 0-1 0 0,-1 0 0 0 0,-1 0 0 0 0,0 0 0 0 0,-2 1 1 0 0,0 0-1 0 0,-2 1 0 0 0,-4-7 10 0 0,12 25-5 0 0,0-1 0 0 0,1 1 0 0 0,-1 0-1 0 0,0 1 1 0 0,0-1 0 0 0,0 0 0 0 0,0 0 0 0 0,-1 1 0 0 0,1 0-1 0 0,0-1 1 0 0,-1 1 0 0 0,1 0 0 0 0,-1 0 0 0 0,1 0 0 0 0,-1 0-1 0 0,1 1 1 0 0,-1-1 0 0 0,0 1 0 0 0,1-1 0 0 0,-1 1 0 0 0,0 0-1 0 0,0 0 1 0 0,1 0 0 0 0,-1 1 0 0 0,0-1 0 0 0,1 0 0 0 0,-1 1-1 0 0,0 0 1 0 0,1 0 0 0 0,-1 0 0 0 0,1 0 0 0 0,-1 0 0 0 0,1 0 0 0 0,0 1-1 0 0,0-1 1 0 0,-1 1 0 0 0,1-1 0 0 0,0 1 0 0 0,0 0 0 0 0,0 0-1 0 0,1 0 1 0 0,-1 0 0 0 0,0 0 0 0 0,1 0 0 0 0,-1 1 0 0 0,1-1-1 0 0,0 1 1 0 0,0-1 0 0 0,0 1 0 0 0,0-1 0 0 0,0 1 0 0 0,0-1-1 0 0,1 1 1 0 0,-1 0 0 0 0,1 1 5 0 0,-13 33 17 0 0,2 1 0 0 0,1 0-1 0 0,2 1 1 0 0,1 0 0 0 0,3 1 0 0 0,1-1-1 0 0,2 1 1 0 0,3 37-17 0 0,-2-42 23 0 0,3-6 26 0 0,0 0 0 0 0,2-1 1 0 0,0 1-1 0 0,2-1 0 0 0,2 0 0 0 0,0-1 0 0 0,2 0 0 0 0,1-1 0 0 0,12 20-49 0 0,-17-30 37 0 0,2-1 1 0 0,-1 0 0 0 0,2 0 0 0 0,0-1-1 0 0,1-1 1 0 0,0 1 0 0 0,1-2-1 0 0,1 1 1 0 0,0-2 0 0 0,0 0-1 0 0,1 0 1 0 0,1-1-38 0 0,-14-10-40 0 0,0 0-1 0 0,0 0 1 0 0,-1 0-1 0 0,1 0 1 0 0,0 0 0 0 0,-1 0-1 0 0,1 0 1 0 0,0 0-1 0 0,-1 0 1 0 0,1 0 0 0 0,0 0-1 0 0,-1-1 1 0 0,1 1 0 0 0,0 0-1 0 0,-1 0 1 0 0,1-1-1 0 0,-1 1 1 0 0,1 0 0 0 0,0-1-1 0 0,-1 1 1 0 0,1-1-1 0 0,-1 1 1 0 0,1-1 0 0 0,-1 1-1 0 0,1-1 1 0 0,-1 1 0 0 0,0-1-1 0 0,1 1 1 0 0,-1-1-1 0 0,0 0 1 0 0,1 1 0 0 0,-1-1-1 0 0,0 0 1 0 0,0 1-1 0 0,1-1 1 0 0,-1 0 0 0 0,0 1-1 0 0,0-1 1 0 0,0 0-1 0 0,0 1 1 0 0,0-1 0 0 0,0 0-1 0 0,0 0 1 0 0,0 0 40 0 0,2-14-5100 0 0,-1 11 2243 0 0,1 0-9384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13163 0 0,'0'0'1632'0'0,"0"0"-608"0"0,0 0-407 0 0,0 0-169 0 0,0 0-216 0 0,0 0-120 0 0,0 0-88 0 0,0 0-120 0 0,0 0-128 0 0,0 0-329 0 0,0 0-799 0 0,0 0-2329 0 0,0 0-7641 0 0</inkml:trace>
  <inkml:trace contextRef="#ctx0" brushRef="#br0" timeOffset="1065.572">93 35 0 0 0,'0'0'794'0'0,"0"0"436"0"0,0 0 45 0 0,0 0-46 0 0,0 0-66 0 0,0 0-95 0 0,0 0-12 0 0,0 0-44 0 0,0 0-44 0 0,0 0-41 0 0,0 0-36 0 0,0 0 1 0 0,0 0-1 0 0,-14 3-3 0 0,-41 11-37 0 0,31-1 2518 0 0,24-12-2981 0 0,0-1-156 0 0,0 0-71 0 0,0 0-39 0 0,0 0-23 0 0,0 0 17 0 0,9-6 1214 0 0,68-47 860 0 0,-113 80-795 0 0,53-19-12480 0 0,-11-8-487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120 120 14539 0 0,'0'0'2598'0'0,"0"0"-1438"0"0,0 0-385 0 0,0 0 221 0 0,0 0 315 0 0,0 0 96 0 0,0 0-147 0 0,0 0-302 0 0,0 0-319 0 0,0 0-218 0 0,0 0-126 0 0,0 0-63 0 0,0 0-72 0 0,-8 34-45 0 0,-29 105-31 0 0,3-55-12 0 0,10-49-1497 0 0,17-35-3354 0 0,1-7-4222 0 0,3 3-2784 0 0</inkml:trace>
  <inkml:trace contextRef="#ctx0" brushRef="#br0" timeOffset="568.49">290 416 16628 0 0,'0'0'1396'0'0,"0"0"-348"0"0,0 0-124 0 0,0 0 18 0 0,0 0-15 0 0,0 0-76 0 0,0 0-150 0 0,0 0-192 0 0,0 0-132 0 0,21-32-55 0 0,68-104-34 0 0,-26 27 235 0 0,-15-29 124 0 0,-48 137-668 0 0,0 1-38 0 0,0 0-28 0 0,1 16-214 0 0,20 169 310 0 0,-20-179 20 0 0,0-1 0 0 0,0 0 0 0 0,0 0-1 0 0,1 0 1 0 0,-1 0 0 0 0,1 0 0 0 0,0 0-1 0 0,1-1 1 0 0,-1 1 0 0 0,1-1 0 0 0,0 1 0 0 0,0-1-1 0 0,0 0 1 0 0,1 0 0 0 0,-1 0 0 0 0,1-1 0 0 0,0 1-1 0 0,0-1 1 0 0,1 0 0 0 0,-1 0 0 0 0,0 0-1 0 0,1-1 1 0 0,0 0 0 0 0,0 0 0 0 0,-1 0 0 0 0,1 0-1 0 0,1-1 1 0 0,-1 1 0 0 0,0-1-29 0 0,2-2 133 0 0,0 1 1 0 0,0-1-1 0 0,0-1 0 0 0,0 1 0 0 0,0-1 1 0 0,0 0-1 0 0,0-1 0 0 0,-1 1 1 0 0,1-2-1 0 0,-1 1 0 0 0,0 0 1 0 0,0-1-1 0 0,0 0 0 0 0,0-1 0 0 0,-1 1 1 0 0,0-1-1 0 0,0 0 0 0 0,0-1 1 0 0,0 1-1 0 0,-1-1 0 0 0,3-3-133 0 0,2-3 66 0 0,-1 0-1 0 0,0 0 0 0 0,0-1 1 0 0,-1 0-1 0 0,-1 0 0 0 0,0 0 1 0 0,-1-1-1 0 0,1-4-65 0 0,0-11-3157 0 0,-4 1-3415 0 0,-2 27-5718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14 313 0 0 0,'0'0'931'0'0,"0"0"241"0"0,0 0 203 0 0,0 0 4 0 0,0 0-133 0 0,0 0-203 0 0,0 0-213 0 0,0 0-111 0 0,-3 0 2573 0 0,1 0 6722 0 0,3 0-9704 0 0,27 0 2849 0 0,79-7-1353 0 0,65-24-669 0 0,-29 26-880 0 0,-73-9 39 0 0,-46 13 180 0 0,29-11-2360 0 0,-61 11-1545 0 0,2-1-543 0 0,1 1-2353 0 0,3 1-5419 0 0</inkml:trace>
  <inkml:trace contextRef="#ctx0" brushRef="#br0" timeOffset="550.358">0 582 992 0 0,'0'0'1901'0'0,"0"0"-126"0"0,0 0 65 0 0,0 0 147 0 0,0 0 103 0 0,0 0-66 0 0,0 0-270 0 0,0 0-360 0 0,0 0-313 0 0,0 0-182 0 0,0 0-79 0 0,0 0-42 0 0,0 0-34 0 0,6 8 3003 0 0,185-23 281 0 0,55-20-3039 0 0,-134 31-764 0 0,-100-3-1888 0 0,-11-10-4724 0 0,0 2-2746 0 0,0 8-2120 0 0</inkml:trace>
  <inkml:trace contextRef="#ctx0" brushRef="#br0" timeOffset="1894.086">264 24 3369 0 0,'0'0'2794'0'0,"0"0"-707"0"0,0 0-434 0 0,0 0-7 0 0,0 0 45 0 0,0 0-40 0 0,0 0-96 0 0,0 0-256 0 0,0 0-217 0 0,0 0-153 0 0,0 0-105 0 0,0 0-89 0 0,0 0-59 0 0,-10-4-39 0 0,-28-12-47 0 0,28 13-27 0 0,10 3-43 0 0,0 0-48 0 0,0 0-50 0 0,0 0-58 0 0,0 0-49 0 0,0 0-63 0 0,0 0-52 0 0,11 15 634 0 0,189 142 1198 0 0,141 87-1492 0 0,-309-221-546 0 0,-30-23 22 0 0,-11 15 731 0 0,-221 189-427 0 0,40-51-138 0 0,106-82 16 0 0,74-73-1790 0 0,11-4-3041 0 0,1-1-4094 0 0,0 7-3477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33 12267 0 0,'0'0'1880'0'0,"0"0"-428"0"0,0 0-133 0 0,0 0 68 0 0,0 0 26 0 0,0 0-96 0 0,0 0-227 0 0,0 0-279 0 0,0 0-257 0 0,0 0-155 0 0,0 0-52 0 0,0 0-35 0 0,0 0 27 0 0,0 3 41 0 0,-13 118 1879 0 0,-24 153-931 0 0,-12-86-1085 0 0,27-131-188 0 0,22-57-134 0 0,-1 0 1 0 0,1 0-1 0 0,0-1 1 0 0,0 1 0 0 0,0 0-1 0 0,0 0 1 0 0,-1 0-1 0 0,1 0 1 0 0,0 0 0 0 0,0 0-1 0 0,0 0 1 0 0,-1 0-1 0 0,1-1 1 0 0,0 1-1 0 0,0 0 1 0 0,0 0 0 0 0,-1 0-1 0 0,1 0 1 0 0,0 0-1 0 0,0 0 1 0 0,0 0 0 0 0,-1 0-1 0 0,1 0 1 0 0,0 1-1 0 0,0-1 1 0 0,0 0 0 0 0,-1 0-1 0 0,1 0 1 0 0,0 0 78 0 0,2-26-3124 0 0,5-3 295 0 0,3-10-5199 0 0,-6 27-740 0 0</inkml:trace>
  <inkml:trace contextRef="#ctx0" brushRef="#br0" timeOffset="270.994">0 99 6193 0 0,'0'0'3162'0'0,"0"0"-674"0"0,0 0-453 0 0,0 0-144 0 0,0 0-122 0 0,0 0-184 0 0,0 0-205 0 0,0 0-222 0 0,0 0-221 0 0,0 0-149 0 0,0 0-112 0 0,0 0-85 0 0,0 0-61 0 0,23-8-82 0 0,75-23-80 0 0,14 23 492 0 0,107 23-169 0 0,-178-11-2320 0 0,-24-3-7612 0 0,-16-1-2158 0 0</inkml:trace>
  <inkml:trace contextRef="#ctx0" brushRef="#br0" timeOffset="741.989">690 6 14651 0 0,'0'0'1910'0'0,"0"0"-463"0"0,0 0-135 0 0,0 0-21 0 0,0 0-31 0 0,0 0-126 0 0,0 0-219 0 0,0 0-216 0 0,0 0-166 0 0,0 0-125 0 0,0 0-77 0 0,0 0-39 0 0,11-1-63 0 0,33-4-21 0 0,-43 6-189 0 0,0-1-1 0 0,1 0 1 0 0,-1 1-1 0 0,0-1 0 0 0,0 1 1 0 0,0-1-1 0 0,0 1 1 0 0,0-1-1 0 0,0 1 0 0 0,0 0 1 0 0,0 0-1 0 0,0-1 1 0 0,0 1-1 0 0,0 0 0 0 0,0 0 1 0 0,-1 0-1 0 0,1 0 1 0 0,0 0-1 0 0,-1 0 0 0 0,1 0 1 0 0,0 0-1 0 0,-1 0 1 0 0,0 1-1 0 0,1-1 0 0 0,-1 0 1 0 0,0 0-1 0 0,1 0 1 0 0,-1 1-1 0 0,0-1 1 0 0,0 0-1 0 0,0 0 0 0 0,0 0 1 0 0,0 1-1 0 0,0-1 1 0 0,0 0-1 0 0,-1 0 0 0 0,1 1 1 0 0,0-1-19 0 0,0 3 61 0 0,2 13 18 0 0,-1 0 1 0 0,0 0 0 0 0,-2 0 0 0 0,0 0 0 0 0,0 0 0 0 0,-2 0 0 0 0,0 0 0 0 0,-1-1 0 0 0,-1 1 0 0 0,0-1-1 0 0,-1 0 1 0 0,-4 6-80 0 0,-27 50 74 0 0,25-53-64 0 0,1 0 1 0 0,1 0 0 0 0,1 1-1 0 0,0 0 1 0 0,2 1 0 0 0,0 0-1 0 0,1 0 1 0 0,1 1 0 0 0,1-1-1 0 0,1 1 1 0 0,1 0 0 0 0,1 18-11 0 0,4-37 39 0 0,-1 0 0 0 0,1 0 0 0 0,0 0 0 0 0,0-1 0 0 0,1 1 1 0 0,-1-1-1 0 0,0 0 0 0 0,1 0 0 0 0,0 0 0 0 0,-1 0 0 0 0,1 0 0 0 0,0-1 1 0 0,0 0-1 0 0,0 1 0 0 0,0-2 0 0 0,0 1 0 0 0,0 0 0 0 0,0-1 0 0 0,0 0 1 0 0,0 0-1 0 0,0 0 0 0 0,0 0 0 0 0,1-1-39 0 0,200-17 771 0 0,-170 18-676 0 0,-9 2-2006 0 0,-11-6-3713 0 0,-11 2-2223 0 0,-3 1-4846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7146 0 0,'0'0'2339'0'0,"0"0"-392"0"0,0 0-150 0 0,0 0 39 0 0,0 0-88 0 0,0 0-189 0 0,0 0-289 0 0,0 0-364 0 0,0 0-281 0 0,0 0-159 0 0,0 0-76 0 0,0 0-17 0 0,0 0-14 0 0,20-4 1111 0 0,174-5 873 0 0,-122 11-2059 0 0,108-2 104 0 0,-180 0-371 0 0,0 0 15 0 0,0 0 32 0 0,0 0-16 0 0,0 0-1 0 0,0 0 0 0 0,0 0-5 0 0,0 0 4 0 0,0 0-4 0 0,0 0 1 0 0,0 0-14 0 0,0 0 1 0 0,0 0-2 0 0,0 0 8 0 0,0 0 0 0 0,0 0 12 0 0,0 0 14 0 0,0 0 16 0 0,0 0 24 0 0,0 0-2 0 0,0 0 6 0 0,0 0 16 0 0,0 0 22 0 0,0 0-2 0 0,0 0 11 0 0,-8-2 222 0 0,-53-78-123 0 0,6 0-220 0 0,8 7-169 0 0,44 67-2255 0 0,17 12-5684 0 0,-8-2-1274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12419 0 0,'0'0'1624'0'0,"0"0"-434"0"0,0 0-38 0 0,0 0 97 0 0,0 0 4 0 0,0 0-78 0 0,0 0-136 0 0,0 0-174 0 0,0 0-133 0 0,0 0-82 0 0,0 0-89 0 0,0 0-53 0 0,24 3-25 0 0,121 13 412 0 0,38-15 1339 0 0,-11-17-1355 0 0,-122 9-1182 0 0,-50 7 107 0 0,0 0-84 0 0,0 0-128 0 0,0 0-174 0 0,0 0-218 0 0,-14 1-3894 0 0,1 6-301 0 0,7-4-494 0 0,0 1-5672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7778 0 0,'0'0'3583'0'0,"0"0"-1177"0"0,0 0-640 0 0,0 0-238 0 0,0 0-182 0 0,0 0-177 0 0,0 0-154 0 0,0 0-97 0 0,0 0-81 0 0,0 0-18 0 0,0 0 13 0 0,0 0-73 0 0,0 0-100 0 0,11 7-92 0 0,35 19-85 0 0,27-15 655 0 0,-49-12-857 0 0,13-2-40 0 0,1-1 1 0 0,-1-2 0 0 0,1-2-1 0 0,28-9-240 0 0,54-12-533 0 0,-102 27-888 0 0,-6 1-6085 0 0,-10 1-4755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634 199 7466 0 0,'0'0'1825'0'0,"0"0"-194"0"0,0 0 54 0 0,0 0 70 0 0,0 0-26 0 0,0 0-170 0 0,0 0-230 0 0,0 0-210 0 0,0 0-195 0 0,0 0-151 0 0,0 0-141 0 0,0 0-107 0 0,0 0-88 0 0,-7-11-89 0 0,-23-31-83 0 0,29 41-258 0 0,0 1 0 0 0,0-1 0 0 0,0 0 0 0 0,0 1 0 0 0,0-1 0 0 0,1 1-1 0 0,-1 0 1 0 0,0-1 0 0 0,0 1 0 0 0,0 0 0 0 0,0 0 0 0 0,0-1-1 0 0,0 1 1 0 0,0 0 0 0 0,0 0 0 0 0,0 0 0 0 0,0 0 0 0 0,0 0 0 0 0,0 0-1 0 0,0 0 1 0 0,0 1 0 0 0,0-1 0 0 0,0 0 0 0 0,0 1 0 0 0,0-1-1 0 0,0 0 1 0 0,0 1 0 0 0,0-1 0 0 0,0 1 0 0 0,0 0 0 0 0,0-1 0 0 0,1 1-1 0 0,-1-1 1 0 0,0 1 0 0 0,0 0 0 0 0,0 1-7 0 0,-5 2 30 0 0,-25 15 44 0 0,1 2 0 0 0,1 1 0 0 0,1 2 0 0 0,1 1 0 0 0,1 0 0 0 0,1 2 1 0 0,1 1-1 0 0,2 1 0 0 0,1 1 0 0 0,0 3-74 0 0,16-26 12 0 0,1 0 1 0 0,-1 0-1 0 0,2 1 1 0 0,-1-1-1 0 0,1 1 1 0 0,0-1-1 0 0,1 1 1 0 0,0 0-1 0 0,0 0 1 0 0,1 0-1 0 0,0 0 1 0 0,0 0-1 0 0,1 1 0 0 0,0-1 1 0 0,0 0-1 0 0,1 0 1 0 0,0 0-1 0 0,0 0 1 0 0,1 0-1 0 0,0 0 1 0 0,1 0-1 0 0,-1 0 1 0 0,2-1-1 0 0,-1 1 1 0 0,1-1-1 0 0,0 0 0 0 0,0 0 1 0 0,1 0-1 0 0,0-1 1 0 0,0 0-1 0 0,1 0 1 0 0,3 3-13 0 0,4-1 102 0 0,0-2 0 0 0,1 0-1 0 0,0 0 1 0 0,0-1 0 0 0,0-1 0 0 0,0 0 0 0 0,1-1 0 0 0,-1-1 0 0 0,1 0 0 0 0,0-1 0 0 0,0 0 0 0 0,0-1 0 0 0,-1-1-1 0 0,7-2-101 0 0,19-2 249 0 0,0-3-1 0 0,-1-1 0 0 0,0-1 0 0 0,26-13-248 0 0,-31 13 154 0 0,-1-2-1 0 0,0-2 1 0 0,-1 0-1 0 0,-1-3 1 0 0,0 0-1 0 0,-1-2 1 0 0,-1-1 0 0 0,-1-2-1 0 0,0 0 1 0 0,-2-2-1 0 0,-1-1 1 0 0,9-12-154 0 0,-28 28-2 0 0,-1 0 0 0 0,0 0 1 0 0,0 0-1 0 0,-1-1 0 0 0,0 1 0 0 0,0-1 0 0 0,-1 0 0 0 0,-1 0 1 0 0,0 0-1 0 0,0 0 0 0 0,-1-1 0 0 0,0 1 0 0 0,-1-1 1 0 0,0 1-1 0 0,0 0 0 0 0,-1-1 0 0 0,-1 1 0 0 0,0 0 1 0 0,0 0-1 0 0,-1 0 0 0 0,0 0 0 0 0,-1 0 0 0 0,0 1 0 0 0,0-1 1 0 0,-1 1-1 0 0,-1 0 0 0 0,1 0 0 0 0,-1 1 0 0 0,-1 0 1 0 0,0 0-1 0 0,0 0 0 0 0,0 1 0 0 0,-1 0 0 0 0,0 0 1 0 0,0 1-1 0 0,-7-4 2 0 0,-5-1-243 0 0,0 0 1 0 0,-1 1-1 0 0,0 1 0 0 0,0 1 1 0 0,-1 1-1 0 0,0 0 1 0 0,0 2-1 0 0,-1 1 0 0 0,0 0 1 0 0,1 2-1 0 0,-1 1 1 0 0,0 1-1 0 0,0 0 1 0 0,-2 2 242 0 0,-13 2-1627 0 0,1 1 0 0 0,0 1 1 0 0,1 2-1 0 0,-1 2 1 0 0,0 2 1626 0 0,-16 7-6503 0 0,14-6-4921 0 0</inkml:trace>
  <inkml:trace contextRef="#ctx0" brushRef="#br0" timeOffset="633.151">1 407 8498 0 0,'0'0'2364'0'0,"0"0"-255"0"0,0 0-14 0 0,0 0-52 0 0,0 0-181 0 0,0 0-271 0 0,0 0-262 0 0,0 0-240 0 0,0 0-191 0 0,0 0-108 0 0,0 0-101 0 0,0 0-92 0 0,0 0-83 0 0,24 0-87 0 0,120-4 569 0 0,386-11 1905 0 0,296-70-2214 0 0,-746 81-709 0 0,-80 4 49 0 0,6 20 14 0 0,-6-20-73 0 0,0 0 20 0 0,0 0 26 0 0,0 0 26 0 0,0 0-22 0 0,0 0 1 0 0,0 0-11 0 0,0 0-11 0 0,0 0 6 0 0,0 0-15 0 0,0 0-24 0 0,0 0 20 0 0,0 0 28 0 0,0 0 19 0 0,0 0 22 0 0,0 0-33 0 0,0 0-9 0 0,0 0-15 0 0,0 0-8 0 0,0 0-10 0 0,0 0 25 0 0,0 0 10 0 0,0 0-2 0 0,0 0-2 0 0,0 0-22 0 0,0 0-10 0 0,0 0 26 0 0,0 0 10 0 0,0 0-6 0 0,0 0-12 0 0,0 0 1 0 0,0 0 10 0 0,0 0-18 0 0,0 0-8 0 0,0 0 8 0 0,0 0 3 0 0,0 0 22 0 0,0 0 9 0 0,0 0-25 0 0,0 0 12 0 0,0 0-5 0 0,0 0-17 0 0,0 0 10 0 0,-13 0-3965 0 0,3 0-6307 0 0,6 0-2682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101 629 1504 0 0,'0'0'2890'0'0,"0"0"-649"0"0,0 0-177 0 0,0 0 167 0 0,0 0 76 0 0,0 0-155 0 0,0 0-316 0 0,0 0-381 0 0,0 0-352 0 0,0 0-272 0 0,0 0-186 0 0,0 0-122 0 0,-18-7 540 0 0,-57 49 169 0 0,68-31-500 0 0,38-38 582 0 0,-7 7 625 0 0,-26 22-6221 0 0,1-2-5201 0 0,1 2 6887 0 0,0-1-9049 0 0</inkml:trace>
  <inkml:trace contextRef="#ctx0" brushRef="#br0" timeOffset="583.468">434 583 8178 0 0,'0'0'3035'0'0,"0"0"-1132"0"0,0 0-473 0 0,0 0-7 0 0,0 0-50 0 0,0 0-123 0 0,0 0-174 0 0,0 0-217 0 0,0 0-179 0 0,0 0-128 0 0,0 0-82 0 0,0 0-61 0 0,0 0-71 0 0,-33 27-49 0 0,-102 89-58 0 0,75-47 40 0 0,52-54-217 0 0,2-4-28 0 0,0 0-1 0 0,0 1 0 0 0,1 0 1 0 0,1 0-1 0 0,0 0 1 0 0,1 0-1 0 0,0 1 1 0 0,1-1-1 0 0,0 1-25 0 0,2-9 3 0 0,0 1-1 0 0,0 0 1 0 0,0-1-1 0 0,0 1 1 0 0,1-1-1 0 0,0 1 1 0 0,0-1 0 0 0,0 1-1 0 0,0-1 1 0 0,1 0-1 0 0,0 0 1 0 0,0 1 0 0 0,0-1-1 0 0,0-1 1 0 0,1 1-1 0 0,-1 0 1 0 0,1 0-1 0 0,0-1 1 0 0,0 0 0 0 0,0 1-1 0 0,1-1 1 0 0,-1 0-1 0 0,1-1 1 0 0,0 1 0 0 0,0-1-1 0 0,1 1-2 0 0,9 2 86 0 0,-1-1 0 0 0,1-1 0 0 0,0 0 0 0 0,-1-1 0 0 0,1-1 0 0 0,0 0 0 0 0,1-1 0 0 0,-1 0 0 0 0,0-1 0 0 0,0-1 0 0 0,-1 0 0 0 0,1-1 0 0 0,0 0-1 0 0,-1-1 1 0 0,1-1 0 0 0,-1 0 0 0 0,0-1 0 0 0,-1 0 0 0 0,0-1 0 0 0,4-2-86 0 0,6-1 134 0 0,1-2 1 0 0,-2 0-1 0 0,0-1 0 0 0,0-1 0 0 0,-1-1 0 0 0,-1 0 1 0 0,0-2-1 0 0,-2 0 0 0 0,0-1 0 0 0,0-1 1 0 0,-2-1-1 0 0,0 0 0 0 0,-2 0 0 0 0,10-20-134 0 0,-14 20 17 0 0,-1 0-1 0 0,-1-1 0 0 0,-1 1 1 0 0,-1-1-1 0 0,0 0 0 0 0,-2-1 1 0 0,-1 1-1 0 0,0-1 1 0 0,-1 1-1 0 0,-2-1 0 0 0,0 0 1 0 0,-1 0-17 0 0,0 10-14 0 0,0 0 1 0 0,-1-1 0 0 0,0 1-1 0 0,-1 0 1 0 0,0 1-1 0 0,-1-1 1 0 0,0 1 0 0 0,-1 0-1 0 0,0 0 1 0 0,-1 0 0 0 0,0 1-1 0 0,-1 0 1 0 0,0 1 0 0 0,0-1-1 0 0,-1 2 1 0 0,0-1 0 0 0,-1 1-1 0 0,0 0 1 0 0,0 1 0 0 0,0 1-1 0 0,-6-3 14 0 0,6 4-13 0 0,0 1 0 0 0,-1 1 0 0 0,1 0 0 0 0,-1 0 0 0 0,1 1 0 0 0,-1 0 0 0 0,0 1-1 0 0,0 0 1 0 0,0 1 0 0 0,0 0 0 0 0,-6 1 13 0 0,14 0-3 0 0,0-1-1 0 0,0 1 0 0 0,0 0 0 0 0,0 0 1 0 0,0 0-1 0 0,0 0 0 0 0,0 1 1 0 0,0-1-1 0 0,1 1 0 0 0,-1-1 0 0 0,0 1 1 0 0,1 0-1 0 0,-1 0 0 0 0,1 0 1 0 0,0 1-1 0 0,0-1 0 0 0,0 0 1 0 0,0 1-1 0 0,0-1 0 0 0,0 1 0 0 0,1 0 1 0 0,-1 0-1 0 0,1 0 0 0 0,0 0 1 0 0,0-1-1 0 0,0 2 0 0 0,0-1 1 0 0,0 3 3 0 0,-3 90-82 0 0,8-77 91 0 0,2 0 0 0 0,0 0 0 0 0,1-1 0 0 0,0 0-1 0 0,2 0 1 0 0,0 0 0 0 0,10 12-9 0 0,-10-13 6 0 0,101 142 81 0 0,-4-20 21 0 0,-103-136-185 0 0,0 1 0 0 0,0 0 0 0 0,1-1 0 0 0,-1 1 1 0 0,1-1-1 0 0,-1 0 0 0 0,1 0 0 0 0,0 0 1 0 0,0-1-1 0 0,1 0 0 0 0,-1 1 0 0 0,0-1 0 0 0,1-1 1 0 0,-1 1-1 0 0,1-1 0 0 0,0 0 0 0 0,-1 0 1 0 0,2 0 76 0 0,12-3-4206 0 0,2-8-3597 0 0,-16 6-4051 0 0</inkml:trace>
  <inkml:trace contextRef="#ctx0" brushRef="#br0" timeOffset="1149.851">1172 633 6409 0 0,'0'0'1847'0'0,"0"0"-442"0"0,0 0 94 0 0,0 0 221 0 0,0 0 12 0 0,0 0-153 0 0,0 0-316 0 0,0 0-318 0 0,0 0-251 0 0,0 0-120 0 0,2 32-103 0 0,8 147 265 0 0,-4-70 1058 0 0,-7-147 2554 0 0,22-87-4068 0 0,-13 97-230 0 0,5-18-6 0 0,2 1 1 0 0,1 1-1 0 0,3 0 0 0 0,5-6-44 0 0,30-42 59 0 0,-51 91-58 0 0,-1 0 0 0 0,1 0 0 0 0,0 1 0 0 0,-1-1 0 0 0,1 1 0 0 0,-1 0 0 0 0,1 0 0 0 0,0 0 0 0 0,-1 0 0 0 0,1 0 0 0 0,0 1 0 0 0,-1-1 0 0 0,1 1 0 0 0,0-1 0 0 0,-1 1 0 0 0,1 0 0 0 0,-1 0 0 0 0,1 0 0 0 0,-1 1 0 0 0,0-1 0 0 0,0 0 0 0 0,1 1 0 0 0,-1 0 0 0 0,0-1 0 0 0,0 1 0 0 0,0 0 0 0 0,-1 0 0 0 0,1 0 0 0 0,0 0 0 0 0,-1 0 0 0 0,1 1 0 0 0,-1-1 0 0 0,0 0 0 0 0,0 1 0 0 0,1 2-1 0 0,3 6 11 0 0,-1 0 1 0 0,0 1 0 0 0,-1 0 0 0 0,0 0 0 0 0,-1 0 0 0 0,0 0-1 0 0,-1 1 1 0 0,0-1 0 0 0,-1 0 0 0 0,-1 0 0 0 0,0 6-12 0 0,0 13-97 0 0,1-30 30 0 0,0-1-33 0 0,0 0-28 0 0,0 0-56 0 0,0 0-87 0 0,0-21-9517 0 0,0 19 4517 0 0,0-2-5914 0 0</inkml:trace>
  <inkml:trace contextRef="#ctx0" brushRef="#br0" timeOffset="1648.859">1082 190 10634 0 0,'0'0'2393'0'0,"0"0"-418"0"0,0 0-227 0 0,0 0-55 0 0,0 0-166 0 0,0 0-223 0 0,0 0-293 0 0,0 0-316 0 0,0 0-245 0 0,0 0-139 0 0,0 0-63 0 0,0 0-12 0 0,0 0 124 0 0,3 1 122 0 0,27 6-48 0 0,-1-2 1 0 0,1-1-1 0 0,0-1 1 0 0,-1-2-1 0 0,1 0 1 0 0,0-3 0 0 0,0 0-1 0 0,22-5-434 0 0,-26 4 118 0 0,32 2-25 0 0,-58 1-97 0 0,0 0 0 0 0,0 0 11 0 0,0 0-13 0 0,0 0 20 0 0,0 0 16 0 0,0 0 9 0 0,0 0 4 0 0,0 0 12 0 0,0 0 7 0 0,0 0 8 0 0,0 0 19 0 0,0 0 0 0 0,0 0 2 0 0,0 0 16 0 0,0 0 22 0 0,-11-8 222 0 0,-129-118-149 0 0,110 71-739 0 0,73 48-2744 0 0,-11 7-45 0 0,-11 0-4758 0 0,-11 0-4005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16 3521 0 0,'0'0'2052'0'0,"0"0"-74"0"0,0 0 152 0 0,0 0 166 0 0,0 0 31 0 0,0 0-169 0 0,0 0-369 0 0,0 0-390 0 0,0 0-335 0 0,0 0-224 0 0,0 0-155 0 0,3-2-90 0 0,11-11 396 0 0,-14 13-571 0 0,0 0-76 0 0,-4 24 891 0 0,-169 325-265 0 0,14-75-702 0 0,85-169-464 0 0,61-101-4218 0 0,22-25-1268 0 0,11-9-2648 0 0,-13 18-110 0 0</inkml:trace>
  <inkml:trace contextRef="#ctx0" brushRef="#br0" timeOffset="628.493">264 43 6497 0 0,'0'0'2124'0'0,"0"0"-392"0"0,0 0-165 0 0,0 0-13 0 0,0 0 49 0 0,0 0-56 0 0,0 0-247 0 0,0 0-352 0 0,0 0-304 0 0,0 0-196 0 0,0 0-98 0 0,0 0-34 0 0,0 0-34 0 0,24 12 1301 0 0,-9 2-1333 0 0,-1 1-1 0 0,0 1 1 0 0,-1 0-1 0 0,-1 0 1 0 0,0 1-1 0 0,-2 1 1 0 0,0 0-1 0 0,0 0 1 0 0,-2 1-1 0 0,0 0 1 0 0,-1 0-1 0 0,-1 1 1 0 0,-1 0-1 0 0,-1 0 0 0 0,-1 0 1 0 0,1 21-250 0 0,15 49 259 0 0,46 121 79 0 0,-12-149-266 0 0,-32-124 1521 0 0,65-322-1433 0 0,-60 168-104 0 0,-21 193 583 0 0,-2 13-1741 0 0,-2 1-5654 0 0,-1 8 1694 0 0,0 1-6445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1022 454 3833 0 0,'0'0'3811'0'0,"0"0"-2345"0"0,0 0-730 0 0,0 0 216 0 0,0 0 347 0 0,0 0 294 0 0,0 0 70 0 0,0 0-206 0 0,0 0-290 0 0,0 0-297 0 0,0 0-262 0 0,0 0-191 0 0,0 0-157 0 0,-6-2-104 0 0,5 1-137 0 0,0 0-15 0 0,0 0 1 0 0,0 0-1 0 0,0 1 0 0 0,0-1 0 0 0,0 0 0 0 0,0 1 0 0 0,0-1 1 0 0,0 1-1 0 0,0-1 0 0 0,0 1 0 0 0,0 0 0 0 0,0-1 0 0 0,-1 1 1 0 0,1 0-1 0 0,0 0 0 0 0,0 0 0 0 0,0 0 0 0 0,0 0 0 0 0,-1 0 1 0 0,1 0-1 0 0,0 0 0 0 0,0 0 0 0 0,0 1 0 0 0,0-1 0 0 0,0 0 1 0 0,-1 1-1 0 0,1-1 0 0 0,0 1 0 0 0,0-1 0 0 0,0 1 0 0 0,0 0-4 0 0,-4 10 21 0 0,0 0-1 0 0,0 1 0 0 0,1-1 1 0 0,1 1-1 0 0,0 0 0 0 0,0 0 1 0 0,1 0-1 0 0,1 1 0 0 0,0-1 1 0 0,1 0-1 0 0,0 0 0 0 0,1 1 1 0 0,0-1-1 0 0,1 0 0 0 0,0 0 1 0 0,1 0-1 0 0,1 0 0 0 0,0 0 1 0 0,0-1-1 0 0,1 1 0 0 0,0-1 0 0 0,1 0 1 0 0,1-1-1 0 0,-1 0 0 0 0,5 4-20 0 0,-6-8 93 0 0,1-1 0 0 0,0 1-1 0 0,0-1 1 0 0,0 0-1 0 0,1-1 1 0 0,-1 0-1 0 0,1 0 1 0 0,0 0 0 0 0,0-1-1 0 0,1 0 1 0 0,-1 0-1 0 0,1-1 1 0 0,0 0-1 0 0,-1 0 1 0 0,1-1 0 0 0,0 0-1 0 0,0-1 1 0 0,0 1-1 0 0,0-1 1 0 0,0-1-1 0 0,0 0 1 0 0,6-1-93 0 0,-10 1 91 0 0,1-1 1 0 0,0 0-1 0 0,-1 0 1 0 0,1 0-1 0 0,-1-1 1 0 0,1 1-1 0 0,-1-1 1 0 0,0 0-1 0 0,0 0 1 0 0,0-1-1 0 0,-1 1 1 0 0,1-1-1 0 0,-1 0 1 0 0,0 0-1 0 0,0 0 1 0 0,0 0-1 0 0,-1 0 1 0 0,1-1-1 0 0,-1 1 1 0 0,0-1-1 0 0,0 0 1 0 0,-1 1-1 0 0,1-3-91 0 0,15-116 608 0 0,-18 115-623 0 0,1 0-1 0 0,-2-1 0 0 0,1 1 0 0 0,-1 0 0 0 0,-1 0 0 0 0,1 0 0 0 0,-1 0 0 0 0,-1 0 0 0 0,1 1 0 0 0,-1-1 0 0 0,-1 1 0 0 0,1 0 1 0 0,-1 0-1 0 0,0 1 0 0 0,-1-1 0 0 0,0 1 0 0 0,0 0 0 0 0,0 1 0 0 0,-1-1 0 0 0,1 1 0 0 0,-1 1 0 0 0,-1-1 0 0 0,1 1 1 0 0,0 0-1 0 0,-5-1 16 0 0,-58-8-3631 0 0,-1 33-5227 0 0,60-13-2293 0 0</inkml:trace>
  <inkml:trace contextRef="#ctx0" brushRef="#br0" timeOffset="-938.327">293 38 2377 0 0,'0'0'1644'0'0,"0"0"-188"0"0,0 0-77 0 0,0 0 71 0 0,0 0 106 0 0,0 0-30 0 0,0 0-213 0 0,0 0-307 0 0,0 0-315 0 0,0 0-228 0 0,0 0-142 0 0,6 15 430 0 0,-37 186 1673 0 0,16-132-1992 0 0,-3 15-239 0 0,-4 0 0 0 0,-4-2-1 0 0,-2-1 1 0 0,-5-1 0 0 0,-3-2 0 0 0,-6 3-193 0 0,1-20-991 0 0,35-92-6458 0 0,8 11 5852 0 0,1-1 0 0 0,1 1-1 0 0,1 0 1 0 0,1 1-1 0 0,1-1 1 0 0,1 1-1 0 0,3-5 1598 0 0,4-14-324 0 0,-3 10 324 0 0,-3 8 0 0 0</inkml:trace>
  <inkml:trace contextRef="#ctx0" brushRef="#br0" timeOffset="-453.87">253 138 0 0 0,'0'0'1330'0'0,"0"0"239"0"0,0 0 89 0 0,0 0-44 0 0,0 0-50 0 0,0 0-61 0 0,0 0-71 0 0,0 0-93 0 0,0 0-171 0 0,0 0-170 0 0,0 0-202 0 0,7-21-189 0 0,23-63-151 0 0,-26 76 356 0 0,-4 19-464 0 0,-4 19 116 0 0,2-6-168 0 0,1 1 0 0 0,1-1 0 0 0,1 1 0 0 0,1 0 0 0 0,2-1 0 0 0,0 0 0 0 0,2 0 0 0 0,0 0 0 0 0,1-1 1 0 0,2 1-1 0 0,6 11-296 0 0,3 14 252 0 0,-1 1-119 0 0,2 0 0 0 0,2-1 0 0 0,3-2 0 0 0,2 0 0 0 0,1-1 0 0 0,9 8-133 0 0,-28-44 136 0 0,-7-8-68 0 0,0 0-1 0 0,0-1 1 0 0,0 1-1 0 0,0 0 1 0 0,0-1-1 0 0,0 1 1 0 0,1 0-1 0 0,-1-1 1 0 0,1 0-1 0 0,-1 1 1 0 0,1-1 0 0 0,-1 0-1 0 0,1 0 1 0 0,0 0-1 0 0,0 0 1 0 0,0 0-1 0 0,-1 0 1 0 0,1 0-1 0 0,0-1 1 0 0,0 1-1 0 0,0-1 1 0 0,0 1-1 0 0,2-1-67 0 0,2-17 1349 0 0,49-195 139 0 0,11-209-964 0 0,-57 274-659 0 0,-27 148-5030 0 0,4 14-484 0 0,9-9 931 0 0,1-2-3613 0 0</inkml:trace>
  <inkml:trace contextRef="#ctx0" brushRef="#br0" timeOffset="554.525">1478 500 10298 0 0,'0'0'1646'0'0,"0"0"-571"0"0,0 0-326 0 0,0 0-63 0 0,0 0-14 0 0,0 0 40 0 0,0 0 6 0 0,0 0-74 0 0,0 0-66 0 0,0 0-17 0 0,0 0-13 0 0,0 0-34 0 0,0 0-57 0 0,-4 26-63 0 0,-11 80-50 0 0,14-103-311 0 0,0 0 0 0 0,1 0 0 0 0,-1 0 0 0 0,1-1 0 0 0,0 1 0 0 0,0 0 0 0 0,0 0 0 0 0,0 0 0 0 0,0 0 0 0 0,1 0 0 0 0,-1 0 0 0 0,1 0 0 0 0,0 0 0 0 0,0-1 0 0 0,0 1 0 0 0,0 0 0 0 0,0-1 0 0 0,1 1 0 0 0,-1 0 0 0 0,1-1 0 0 0,1 2-33 0 0,4 6 188 0 0,-2-4-34 0 0,1 0 1 0 0,0 0 0 0 0,0-1-1 0 0,0 0 1 0 0,0 0-1 0 0,1 0 1 0 0,0-1 0 0 0,0 0-1 0 0,0 0 1 0 0,0-1 0 0 0,1 1-1 0 0,-1-2 1 0 0,1 1 0 0 0,0-1-1 0 0,0 0 1 0 0,0-1 0 0 0,0 0-1 0 0,0 0 1 0 0,0-1 0 0 0,0 0-1 0 0,0 0 1 0 0,0-1 0 0 0,0 0-1 0 0,0 0 1 0 0,0-1-1 0 0,2-1-154 0 0,4-2 113 0 0,0-1-1 0 0,-1 0 0 0 0,1-1 0 0 0,-2-1 0 0 0,1 0 0 0 0,-1-1 1 0 0,0 0-1 0 0,-1 0 0 0 0,7-9-112 0 0,49-59 336 0 0,-57 165-453 0 0,-8-83 119 0 0,1 0 0 0 0,0 0 0 0 0,0-1 0 0 0,1 0 0 0 0,-1 0 0 0 0,1 0 0 0 0,0 0 0 0 0,0 0 0 0 0,0-1-1 0 0,0 1 1 0 0,1-1 0 0 0,0 0 0 0 0,-1-1 0 0 0,1 1 0 0 0,0-1 0 0 0,0 0 0 0 0,0 0 0 0 0,1 0 0 0 0,-1-1 0 0 0,0 0 0 0 0,1 0 0 0 0,-1 0 0 0 0,1-1 0 0 0,-1 0 0 0 0,1 0 0 0 0,-1 0 0 0 0,1-1 0 0 0,-1 1 0 0 0,1-1-2 0 0,4-2 55 0 0,1 0 0 0 0,-1-1 0 0 0,1 0 0 0 0,-1 0 0 0 0,0-1 0 0 0,-1 0 0 0 0,1-1 0 0 0,-1 0 1 0 0,0 0-1 0 0,-1-1 0 0 0,1-1 0 0 0,-1 1 0 0 0,-1-1 0 0 0,0 0 0 0 0,0-1 0 0 0,0 0 0 0 0,-1 0 0 0 0,0-1-55 0 0,3 0 84 0 0,-1-1 1 0 0,0-1-1 0 0,-1 1 1 0 0,0-2-1 0 0,-1 1 1 0 0,0-1-1 0 0,-1 1 0 0 0,0-1 1 0 0,-1-1-1 0 0,-1 1 1 0 0,0-1-1 0 0,0 1 1 0 0,-2-1-85 0 0,-1 13-31 0 0,0 1-43 0 0,0 0-83 0 0,0 0-132 0 0,-4 4-5558 0 0,1 0-1148 0 0,3-1-5443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5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77 4377 0 0,'0'0'1736'0'0,"0"0"-178"0"0,0 0-98 0 0,0 0 67 0 0,0 0 74 0 0,0 0-40 0 0,0 0-144 0 0,0 0-244 0 0,0 0-203 0 0,0 0-143 0 0,0 0-82 0 0,0 0-37 0 0,-2 4 3504 0 0,-19 88-4090 0 0,21 81 29 0 0,0-167-137 0 0,1 1-1 0 0,-1-1 1 0 0,2 0 0 0 0,-1 1 0 0 0,1-1-1 0 0,0 0 1 0 0,0 0 0 0 0,1 0-1 0 0,-1 0 1 0 0,2-1 0 0 0,-1 1-1 0 0,0-1 1 0 0,1 0 0 0 0,0 1-1 0 0,0-2 1 0 0,2 3-14 0 0,-2-6 80 0 0,0 0 1 0 0,0 0-1 0 0,0 0 0 0 0,1 0 1 0 0,-1-1-1 0 0,0 1 1 0 0,0-1-1 0 0,0 0 0 0 0,0 0 1 0 0,0-1-1 0 0,1 1 1 0 0,-1-1-1 0 0,0 0 0 0 0,0 0 1 0 0,0-1-1 0 0,-1 1 1 0 0,1-1-1 0 0,0 0 0 0 0,0 0 1 0 0,-1 0-1 0 0,2-1-80 0 0,26-23 173 0 0,-1-2 1 0 0,-1 0-1 0 0,-2-2 0 0 0,-1-1 0 0 0,-1-1 0 0 0,-2-1 1 0 0,-2-1-1 0 0,17-34-173 0 0,-14 17 136 0 0,-19 94-373 0 0,1-24 265 0 0,-4-5-21 0 0,2-1 0 0 0,0 1 0 0 0,0-1 0 0 0,1 0 0 0 0,1-1 0 0 0,0 1 0 0 0,1-1 0 0 0,0 0-1 0 0,1-1 1 0 0,0 1 0 0 0,1-2 0 0 0,0 1 0 0 0,1-1 0 0 0,9 8-7 0 0,-17-17 2 0 0,1 1 28 0 0,0 1 0 0 0,0 0 0 0 0,0-1 0 0 0,0 0 0 0 0,0 0 0 0 0,1 0 0 0 0,-1 0 0 0 0,1 0 0 0 0,0-1 0 0 0,-1 0 0 0 0,1 1 0 0 0,0-1 0 0 0,0-1-1 0 0,0 1 1 0 0,0-1 0 0 0,0 1 0 0 0,0-1 0 0 0,0 0 0 0 0,0 0 0 0 0,0-1 0 0 0,0 1 0 0 0,-1-1 0 0 0,1 0 0 0 0,0 0 0 0 0,1-1-30 0 0,6-6 120 0 0,-2-1 0 0 0,1 0 0 0 0,-1-1 0 0 0,-1 0 0 0 0,0 0 0 0 0,0-1 0 0 0,-1 0 0 0 0,0 0 0 0 0,-1-1 0 0 0,-1 0 0 0 0,1 0 0 0 0,-2 0 0 0 0,1-3-120 0 0,10-20 109 0 0,1-66-171 0 0,-24 106-2072 0 0,1 29-2394 0 0,3-12-3395 0 0,3-13-3159 0 0</inkml:trace>
  <inkml:trace contextRef="#ctx0" brushRef="#br0" timeOffset="377.607">1035 250 6577 0 0,'0'0'1883'0'0,"0"0"14"0"0,0 0 247 0 0,0 0 13 0 0,0 0-173 0 0,0 0-201 0 0,0 0-232 0 0,0 0-320 0 0,0 0-273 0 0,0 0-207 0 0,0 0-183 0 0,0 0-116 0 0,32-12-81 0 0,97-36-63 0 0,-81 19 110 0 0,-45 22-310 0 0,0 4-86 0 0,0-1-1 0 0,-1 1 1 0 0,0 0-1 0 0,0-1 1 0 0,0 1-1 0 0,0-1 1 0 0,0 0-1 0 0,-1 1 1 0 0,1-1-1 0 0,-1 0 0 0 0,0 0 1 0 0,0 0-1 0 0,-1 0 1 0 0,1 0-1 0 0,-1 0 1 0 0,0-1-1 0 0,0 1 1 0 0,0 0-1 0 0,-1 0 1 0 0,1 0-1 0 0,-1 0 1 0 0,0 0-1 0 0,0 0 0 0 0,0 0 1 0 0,-1 1-1 0 0,0-1 1 0 0,1 0-1 0 0,-1 1 1 0 0,0-1-1 0 0,-1 1 1 0 0,1-1-1 0 0,-1 1 1 0 0,1 0-1 0 0,-1 0 1 0 0,0 0-1 0 0,0 1 0 0 0,0-1 1 0 0,-1 1-1 0 0,1-1 1 0 0,-1 1-1 0 0,1 0 1 0 0,-1 0-1 0 0,0 0-21 0 0,-3 1-33 0 0,0 1 0 0 0,0-1 0 0 0,0 1-1 0 0,0 0 1 0 0,0 1 0 0 0,-1-1 0 0 0,1 1-1 0 0,1 1 1 0 0,-1-1 0 0 0,0 1 0 0 0,0 1-1 0 0,1-1 1 0 0,-1 1 0 0 0,1 0 0 0 0,-1 1-1 0 0,1-1 1 0 0,1 1 0 0 0,-1 0 0 0 0,0 1-1 0 0,1 0 1 0 0,0-1 0 0 0,0 2 0 0 0,-2 2 33 0 0,-2 2-3 0 0,0 0 0 0 0,2 1 0 0 0,-1 0 0 0 0,1 0 0 0 0,1 1 1 0 0,0-1-1 0 0,1 1 0 0 0,0 1 0 0 0,0-1 0 0 0,2 1 0 0 0,-1 0 0 0 0,1 5 3 0 0,1-11 8 0 0,1 1-1 0 0,0 0 1 0 0,0 0-1 0 0,1 0 1 0 0,0 0 0 0 0,1 0-1 0 0,0 0 1 0 0,0 0-1 0 0,0 0 1 0 0,1-1-1 0 0,0 1 1 0 0,1-1-1 0 0,0 1 1 0 0,0-1-1 0 0,1 0 1 0 0,-1 0-1 0 0,1 0 1 0 0,1 0-1 0 0,-1-1 1 0 0,1 0-1 0 0,1 0 1 0 0,5 6-8 0 0,0-3-63 0 0,1 0 1 0 0,1-1 0 0 0,0 0 0 0 0,0-1-1 0 0,0-1 1 0 0,1 0 0 0 0,-1 0-1 0 0,2-2 1 0 0,-1 1 0 0 0,0-2 0 0 0,1 0-1 0 0,0-1 1 0 0,0 0 0 0 0,-1-1-1 0 0,1-1 1 0 0,0 0 0 0 0,10-2 62 0 0,11-4-5617 0 0,-34 5 5022 0 0,10 0-10788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5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11763 0 0,'0'0'1141'0'0,"0"0"-475"0"0,0 0-270 0 0,0 0 148 0 0,0 0 309 0 0,0 0 232 0 0,0 0 44 0 0,0 0-218 0 0,0 0-307 0 0,0 0-157 0 0,0 0-16 0 0,2 6 62 0 0,5 25 146 0 0,-2 0-1 0 0,0 1 1 0 0,-2 0-1 0 0,-2-1 1 0 0,-1 15-639 0 0,2 16 377 0 0,17 445 690 0 0,-2-354-947 0 0,-16-152-97 0 0,0 0 1 0 0,-1 0-1 0 0,1-1 1 0 0,0 1-1 0 0,0 0 0 0 0,-1-1 1 0 0,1 1-1 0 0,0 0 0 0 0,0-1 1 0 0,0 1-1 0 0,0-1 1 0 0,0 1-1 0 0,0-1 0 0 0,0 0 1 0 0,0 1-1 0 0,0-1 0 0 0,0 0 1 0 0,0 0-1 0 0,0 0 1 0 0,0 0-1 0 0,0 0 0 0 0,0 0 1 0 0,0 0-1 0 0,0 0 0 0 0,0 0 1 0 0,0 0-1 0 0,0-1 0 0 0,1 1 1 0 0,-1 0-1 0 0,-1-1 1 0 0,1 1-1 0 0,0 0 0 0 0,0-1 1 0 0,0 0-1 0 0,0 1 0 0 0,0-1 1 0 0,0 1-1 0 0,0-1 1 0 0,-1 0-1 0 0,1 0 0 0 0,0 1 1 0 0,-1-1-1 0 0,1 0 0 0 0,0 0 1 0 0,-1 0-1 0 0,1 0 1 0 0,-1 0-1 0 0,0 0 0 0 0,1 0 1 0 0,-1 0-1 0 0,0 0 0 0 0,1 0 1 0 0,-1 0-1 0 0,0 0 1 0 0,0 0-1 0 0,0 0 0 0 0,0 0 1 0 0,0 0-1 0 0,0-1-23 0 0,1 1 5 0 0,192-237 1045 0 0,-105 169-871 0 0,-60 112-109 0 0,19 189 209 0 0,2-100-264 0 0,-26-144-4512 0 0,-9-10-4352 0 0,-9 14-2825 0 0</inkml:trace>
  <inkml:trace contextRef="#ctx0" brushRef="#br0" timeOffset="484.955">1093 617 10514 0 0,'0'0'1643'0'0,"0"0"-607"0"0,0 0-169 0 0,0 0 71 0 0,0 0 73 0 0,0 0 62 0 0,0 0-15 0 0,0 0-125 0 0,0 0-150 0 0,0 0-125 0 0,0 0-111 0 0,0 0-95 0 0,0 0-74 0 0,-35 11-54 0 0,-110 37-33 0 0,68-12 233 0 0,68-31-472 0 0,-1 0 0 0 0,1 1 0 0 0,0 0 0 0 0,0 0 0 0 0,1 1 0 0 0,0 0 0 0 0,0 0-1 0 0,0 1 1 0 0,1 0 0 0 0,0 0 0 0 0,1 1 0 0 0,0 0 0 0 0,0 0 0 0 0,1 0 0 0 0,0 1 0 0 0,1 0-1 0 0,0 0 1 0 0,0 0 0 0 0,1 0 0 0 0,0 1 0 0 0,1-1 0 0 0,1 1 0 0 0,-1 10-52 0 0,3-17 46 0 0,0-1-1 0 0,1 1 1 0 0,0-1 0 0 0,-1 1-1 0 0,1-1 1 0 0,1 0 0 0 0,-1 0-1 0 0,0 0 1 0 0,1 0 0 0 0,-1 0 0 0 0,1 0-1 0 0,0-1 1 0 0,0 1 0 0 0,0-1-1 0 0,1 0 1 0 0,-1 0 0 0 0,0 0-1 0 0,1 0 1 0 0,-1-1 0 0 0,1 1 0 0 0,-1-1-1 0 0,1 0 1 0 0,0 0 0 0 0,0 0-1 0 0,0-1 1 0 0,-1 1 0 0 0,1-1-1 0 0,0 0 1 0 0,0 0 0 0 0,0 0 0 0 0,0-1-1 0 0,0 1 1 0 0,-1-1 0 0 0,1 0-1 0 0,0 0 1 0 0,0 0 0 0 0,-1-1 0 0 0,1 1-1 0 0,-1-1 1 0 0,1 0 0 0 0,2-2-46 0 0,34-23 251 0 0,0-2 1 0 0,-3-1 0 0 0,0-3 0 0 0,-2-1-1 0 0,16-20-251 0 0,12-11 197 0 0,-15 26-161 0 0,-47 63-136 0 0,5 40 161 0 0,-7-53-106 0 0,1 1-1 0 0,0 0 1 0 0,1 0 0 0 0,0-1-1 0 0,1 1 1 0 0,1-1 0 0 0,-1 1-1 0 0,2-1 1 0 0,0 0 0 0 0,0 0-1 0 0,1 0 1 0 0,0-1-1 0 0,1 0 1 0 0,0 0 0 0 0,0 0-1 0 0,7 6 46 0 0,24-3-2623 0 0,-11-15-6588 0 0,-21-1-2218 0 0</inkml:trace>
  <inkml:trace contextRef="#ctx0" brushRef="#br0" timeOffset="849.343">1474 470 14075 0 0,'0'0'850'0'0,"0"0"-332"0"0,0 0-130 0 0,0 0 70 0 0,0 0 194 0 0,0 0 185 0 0,0 0 78 0 0,0 0-62 0 0,0 0-109 0 0,0 0-110 0 0,0 0-92 0 0,11 33-75 0 0,31 105-78 0 0,0-50 420 0 0,-25-62-574 0 0,75 101 726 0 0,-92-127-928 0 0,0-1 0 0 0,0 1 1 0 0,0-1-1 0 0,0 0 1 0 0,0 1-1 0 0,0-1 1 0 0,1 1-1 0 0,-1-1 1 0 0,0 0-1 0 0,0 1 1 0 0,1-1-1 0 0,-1 1 1 0 0,0-1-1 0 0,1 1 1 0 0,-1-1-1 0 0,0 1 1 0 0,1-1-1 0 0,-1 1 1 0 0,1 0-1 0 0,-1-1 1 0 0,1 1-1 0 0,-1-1 0 0 0,1 1 1 0 0,-1 0-1 0 0,1 0 1 0 0,-1-1-1 0 0,1 1 1 0 0,0 0-1 0 0,-1 0 1 0 0,1 0-1 0 0,-1-1 1 0 0,1 1-1 0 0,0 0 1 0 0,-1 0-1 0 0,1 0 1 0 0,-1 0-1 0 0,1 0 1 0 0,0 0-1 0 0,-1 0 1 0 0,1 0-1 0 0,-1 1 1 0 0,1-1-1 0 0,0 0 0 0 0,-1 0 1 0 0,1 0-1 0 0,-1 1 1 0 0,1-1-1 0 0,-1 0 1 0 0,1 1-1 0 0,-1-1 1 0 0,1 0-1 0 0,-1 1 1 0 0,1-1-1 0 0,-1 1 1 0 0,1-1-1 0 0,-1 1 1 0 0,0-1-1 0 0,1 1 1 0 0,-1-1-1 0 0,0 1 1 0 0,1-1-1 0 0,-1 1 0 0 0,0-1 1 0 0,0 1-1 0 0,1 0 1 0 0,-1-1-1 0 0,0 1 1 0 0,0-1-1 0 0,0 1-33 0 0,24-149 1391 0 0,-20 111-1365 0 0,1 0 0 0 0,2 0 0 0 0,2 0 0 0 0,9-22-26 0 0,-15 49-654 0 0,22-36 521 0 0,-12 39-3225 0 0,4 11-3876 0 0,-13-1-4437 0 0</inkml:trace>
  <inkml:trace contextRef="#ctx0" brushRef="#br0" timeOffset="1219.09">2099 740 4481 0 0,'0'0'3619'0'0,"0"0"-910"0"0,0 0-463 0 0,0 0-182 0 0,0 0-230 0 0,0 0-214 0 0,0 0-191 0 0,0 0-205 0 0,0 0-205 0 0,36 0-179 0 0,112-1-121 0 0,-79-13 136 0 0,-57 6-633 0 0,-1 3-114 0 0,1-1-1 0 0,-1-1 0 0 0,0 0 1 0 0,-1-1-1 0 0,1 0 1 0 0,-1 0-1 0 0,-1-1 0 0 0,0 0 1 0 0,0-1-1 0 0,-1 0 1 0 0,0-1-1 0 0,-1 1 0 0 0,0-1 1 0 0,0-1-1 0 0,-1 1 0 0 0,-1-1 1 0 0,0 0-1 0 0,-1 0 1 0 0,0-1-1 0 0,-1 0 0 0 0,0 1 1 0 0,-1-1-1 0 0,0 0 1 0 0,-1 0-1 0 0,-1-1-107 0 0,0 10-1 0 0,-1 1-1 0 0,1 0 1 0 0,-1-1 0 0 0,0 1-1 0 0,0 0 1 0 0,0-1 0 0 0,0 1-1 0 0,-1 0 1 0 0,1 0 0 0 0,-1 0-1 0 0,0 0 1 0 0,0 1 0 0 0,0-1 0 0 0,0 0-1 0 0,0 1 1 0 0,-1-1 0 0 0,1 1-1 0 0,-1 0 1 0 0,1 0 0 0 0,-1 0-1 0 0,0 0 1 0 0,0 0 0 0 0,0 1-1 0 0,0-1 1 0 0,0 1 0 0 0,0 0 0 0 0,-1 0-1 0 0,1 0 1 0 0,0 0 0 0 0,0 1-1 0 0,-1-1 1 0 0,1 1 0 0 0,-1 0-1 0 0,-1 0 2 0 0,-3 0-25 0 0,-1 0 0 0 0,1 0 0 0 0,-1 1 0 0 0,1 0-1 0 0,-1 1 1 0 0,1 0 0 0 0,0 0 0 0 0,0 1 0 0 0,0 0-1 0 0,0 0 1 0 0,0 1 0 0 0,0 0 0 0 0,-2 3 25 0 0,-12 8-31 0 0,1 2-1 0 0,1 1 1 0 0,1 0 0 0 0,0 2 0 0 0,1 0 0 0 0,1 1-1 0 0,1 0 1 0 0,-5 13 31 0 0,13-22-2 0 0,1 1-1 0 0,0 0 1 0 0,1 0 0 0 0,1 1-1 0 0,0 0 1 0 0,1 0-1 0 0,1 0 1 0 0,0 0 0 0 0,0 0-1 0 0,2 1 1 0 0,0-1-1 0 0,0 1 1 0 0,1 0 0 0 0,1-1-1 0 0,1 1 1 0 0,1 6 2 0 0,2-10 10 0 0,0-1 0 0 0,0 1 0 0 0,1-1 0 0 0,0 0 1 0 0,1-1-1 0 0,0 1 0 0 0,1-1 0 0 0,0-1 0 0 0,0 1 1 0 0,1-1-1 0 0,0-1 0 0 0,0 0 0 0 0,1 0 0 0 0,-1-1 0 0 0,2 0 1 0 0,-1-1-1 0 0,1 0 0 0 0,0 0 0 0 0,4 0-10 0 0,12 5 26 0 0,-1-1-1 0 0,2-2 1 0 0,-1-1 0 0 0,1-1-1 0 0,-1-2 1 0 0,1 0 0 0 0,0-2-1 0 0,20-2-25 0 0,7-7-553 0 0,-23-6-5974 0 0,-25 10-5311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6681 0 0,'0'0'2513'0'0,"0"0"-355"0"0,0 0-250 0 0,0 0-161 0 0,0 0-72 0 0,0 0-157 0 0,0 0-274 0 0,0 0-242 0 0,0 0-191 0 0,0 0-158 0 0,0 0-93 0 0,0 0-53 0 0,0 0-58 0 0,2-6-25 0 0,-1 2-387 0 0,-1 2 44 0 0,0 0 1 0 0,1 0-1 0 0,-1-1 0 0 0,1 1 0 0 0,0 0 1 0 0,-1 0-1 0 0,1 0 0 0 0,0 0 1 0 0,0 0-1 0 0,1 0 0 0 0,-1 0 0 0 0,0 0 1 0 0,0 1-1 0 0,1-1 0 0 0,-1 0 0 0 0,1 1 1 0 0,0-1-1 0 0,-1 1 0 0 0,1-1 0 0 0,0 1 1 0 0,0 0-1 0 0,0 0 0 0 0,0 0 1 0 0,0 0-82 0 0,20-3 314 0 0,1 0 0 0 0,0 2 1 0 0,-1 1-1 0 0,1 1 1 0 0,0 0-1 0 0,-1 2 1 0 0,3 1-315 0 0,65 2 346 0 0,-4-5-174 0 0,40 0 1529 0 0,-126 0-1577 0 0,-8-4 159 0 0,-50-62-111 0 0,-36-75-204 0 0,90 131-178 0 0,-2-1-29 0 0,-1 8-4323 0 0,6 3-892 0 0,1 0-7028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18 571 3801 0 0,'0'0'2284'0'0,"0"0"-483"0"0,0 0-201 0 0,0 0-37 0 0,0 0-24 0 0,0 0-87 0 0,0 0-158 0 0,0 0-218 0 0,0 0-237 0 0,0 0-207 0 0,0 0-152 0 0,0 0-73 0 0,0 0-15 0 0,-3 1 52 0 0,-11 1 56 0 0,15 3 6435 0 0,16 2-5953 0 0,12-1-673 0 0,0-2 1 0 0,0-1-1 0 0,0-1 1 0 0,1-2-1 0 0,21-2-309 0 0,9 1 182 0 0,30-7 118 0 0,-89 8-281 0 0,-1 0-3 0 0,0 0-9 0 0,0 0-13 0 0,0 0-2 0 0,0 0 0 0 0,0 0 0 0 0,0 0 3 0 0,0 0 6 0 0,0 0-7 0 0,0 0 12 0 0,0 0-11 0 0,0 0-12 0 0,0 0-9 0 0,0 0 12 0 0,0 0-9 0 0,0 0-4 0 0,0 0 9 0 0,-10-16-4585 0 0,3 5-2010 0 0,3 8 816 0 0,2-1-5406 0 0</inkml:trace>
  <inkml:trace contextRef="#ctx0" brushRef="#br0" timeOffset="702.012">171 413 0 0 0,'0'0'1040'0'0,"0"0"873"0"0,0 0 386 0 0,0 0 112 0 0,0 0-13 0 0,0 0-138 0 0,0 0-266 0 0,0 0-287 0 0,0 0-268 0 0,0 0-227 0 0,0 0-169 0 0,0 0-135 0 0,0 0-85 0 0,-9 0 1862 0 0,10 0-2154 0 0,-1 0-47 0 0,0 0-60 0 0,4 9 2706 0 0,-12 275-2150 0 0,0-165-707 0 0,8-119-261 0 0,0 0 3 0 0,0 0-6 0 0,0 0-3 0 0,0 0-5 0 0,0 0 22 0 0,0 0-3 0 0,0 0-6 0 0,0 0-23 0 0,0 0 18 0 0,0 0 3 0 0,0 0-10 0 0,0 0 10 0 0,0 0-23 0 0,0 0-4 0 0,0 0 25 0 0,0 0-14 0 0,0 0 14 0 0,0 0 1 0 0,0 0-22 0 0,0 0-3 0 0,0 0 2 0 0,0 0-11 0 0,0 0-9 0 0,0 0-11 0 0,0 0-27 0 0,0 0-37 0 0,0 0 23 0 0,0 0-25 0 0,7-15-2611 0 0,10 4 590 0 0,-8 5-492 0 0,1 0-3559 0 0,-5 2-5333 0 0</inkml:trace>
  <inkml:trace contextRef="#ctx0" brushRef="#br0" timeOffset="2633.38">644 926 4169 0 0,'0'0'2803'0'0,"0"0"-721"0"0,0 0-275 0 0,0 0 7 0 0,0 0-27 0 0,0 0-63 0 0,0 0-174 0 0,0 0-214 0 0,0 0-214 0 0,0 0-201 0 0,0 0-153 0 0,-11-13-108 0 0,-34-37-79 0 0,33 7 576 0 0,13 32-845 0 0,-1-5-46 0 0,0 0-1 0 0,2 0 0 0 0,0 0 1 0 0,0 0-1 0 0,2 0 1 0 0,0 0-1 0 0,1 1 0 0 0,0-1-265 0 0,6-11 138 0 0,1 0-1 0 0,1 1 1 0 0,1 1-1 0 0,1 0 1 0 0,2 1 0 0 0,0 0-1 0 0,2 2 1 0 0,17-18-138 0 0,-22 28 66 0 0,-13 11-71 0 0,-1 1-14 0 0,0 0-37 0 0,0 0 10 0 0,1 5-48 0 0,26 157 161 0 0,-24-125-48 0 0,26 47-23 0 0,-26-82 14 0 0,0-2 0 0 0,0 1 1 0 0,0 0-1 0 0,0-1 0 0 0,0 1 1 0 0,0-1-1 0 0,0 0 1 0 0,0 0-1 0 0,0 0 0 0 0,0 0 1 0 0,0-1-1 0 0,0 1 0 0 0,0-1 1 0 0,0 0-1 0 0,0 0 0 0 0,0 0 1 0 0,0 0-1 0 0,0 0 1 0 0,-1-1-1 0 0,1 1 0 0 0,0-1 1 0 0,-1 0-1 0 0,1 0 0 0 0,-1 0 1 0 0,0 0-1 0 0,0 0 1 0 0,1 0-1 0 0,-2-1 0 0 0,1 1 1 0 0,0-1-1 0 0,0 1 0 0 0,0-2-10 0 0,3-1 7 0 0,69-69 112 0 0,-38 36-94 0 0,1 2 0 0 0,2 1 0 0 0,1 3 0 0 0,22-14-25 0 0,-61 45-2 0 0,0 0 0 0 0,0 0 0 0 0,0 0-1 0 0,1-1 1 0 0,-1 1 0 0 0,0 1 0 0 0,1-1 0 0 0,-1 0 0 0 0,1 0-1 0 0,-1 0 1 0 0,1 1 0 0 0,-1-1 0 0 0,1 1 0 0 0,-1-1 0 0 0,1 1-1 0 0,0 0 1 0 0,-1-1 0 0 0,1 1 0 0 0,0 0 0 0 0,-1 0 0 0 0,1 0-1 0 0,0 1 1 0 0,-1-1 0 0 0,1 0 0 0 0,-1 0 0 0 0,1 1 0 0 0,0-1-1 0 0,-1 1 1 0 0,1 0 0 0 0,-1-1 0 0 0,1 1 0 0 0,-1 0 0 0 0,0 0-1 0 0,1 0 1 0 0,-1 0 0 0 0,0 0 0 0 0,1 0 0 0 0,-1 0 0 0 0,0 0-1 0 0,0 1 1 0 0,0-1 0 0 0,0 0 0 0 0,0 1 0 0 0,-1-1-1 0 0,1 1 1 0 0,0-1 0 0 0,0 1 0 0 0,-1-1 0 0 0,1 1 0 0 0,-1-1-1 0 0,0 1 1 0 0,1 0 0 0 0,-1-1 0 0 0,0 1 0 0 0,0-1 0 0 0,0 3 2 0 0,2 168-913 0 0,-2-171 517 0 0,5 2-2143 0 0,4 1-1608 0 0,0-3-2591 0 0,-5-1-4710 0 0</inkml:trace>
  <inkml:trace contextRef="#ctx0" brushRef="#br0" timeOffset="3216.993">1823 405 7778 0 0,'0'0'1621'0'0,"0"0"-246"0"0,0 0 35 0 0,0 0 102 0 0,0 0-11 0 0,0 0-122 0 0,0 0-171 0 0,0 0-203 0 0,-34 17-182 0 0,-110 54-151 0 0,58-9 301 0 0,68-44-698 0 0,7-10-162 0 0,2 0 1 0 0,-1 1-1 0 0,1 0 0 0 0,0 1 1 0 0,1 0-1 0 0,0 0 0 0 0,1 1 0 0 0,0 0 1 0 0,0 1-1 0 0,2-1 0 0 0,-1 1 1 0 0,1 0-1 0 0,0 3-113 0 0,4-13 32 0 0,1-1 0 0 0,-1 0 1 0 0,1 1-1 0 0,-1-1 0 0 0,1 1 0 0 0,-1-1 0 0 0,1 0 1 0 0,0 1-1 0 0,0-1 0 0 0,0 1 0 0 0,0-1 1 0 0,0 1-1 0 0,0-1 0 0 0,0 1 0 0 0,0-1 0 0 0,0 1 1 0 0,1-1-1 0 0,-1 0 0 0 0,1 1 0 0 0,-1-1 1 0 0,1 1-1 0 0,-1-1 0 0 0,1 0 0 0 0,0 0 0 0 0,0 1 1 0 0,0-1-1 0 0,0 0 0 0 0,0 0 0 0 0,0 0 1 0 0,0 0-1 0 0,0 0 0 0 0,0 0 0 0 0,0 0 0 0 0,0 0 1 0 0,1 0-1 0 0,-1-1 0 0 0,0 1 0 0 0,1-1 0 0 0,-1 1 1 0 0,0-1-1 0 0,1 1 0 0 0,-1-1 0 0 0,1 0 1 0 0,-1 1-1 0 0,1-1 0 0 0,-1 0 0 0 0,0 0 0 0 0,1 0 1 0 0,-1 0-1 0 0,2-1-32 0 0,13-1 207 0 0,0-1 0 0 0,0-1 0 0 0,-1-1 0 0 0,1 0 0 0 0,-1-1 0 0 0,-1-1-1 0 0,1 0 1 0 0,-1-1 0 0 0,0-1 0 0 0,-1 0 0 0 0,10-8-207 0 0,16-9 158 0 0,140-80 230 0 0,-177 104-386 0 0,-1 1 0 0 0,1-1 0 0 0,0 1-1 0 0,0-1 1 0 0,0 1 0 0 0,0 0 0 0 0,0 0 0 0 0,0 0 0 0 0,0 0 0 0 0,0 0 0 0 0,0 0 0 0 0,0 1 0 0 0,1-1 0 0 0,-1 1-1 0 0,0-1 1 0 0,0 1 0 0 0,1 0 0 0 0,-1 0 0 0 0,0 0 0 0 0,1 0 0 0 0,-1 0 0 0 0,0 1 0 0 0,0-1 0 0 0,1 1-1 0 0,-1-1 1 0 0,0 1 0 0 0,0 0 0 0 0,0 0 0 0 0,0 0 0 0 0,0 0 0 0 0,0 0 0 0 0,0 0 0 0 0,0 1 0 0 0,0-1 0 0 0,0 0-1 0 0,-1 1 1 0 0,1 0 0 0 0,0-1 0 0 0,-1 1 0 0 0,0 0 0 0 0,1 0 0 0 0,0 1-2 0 0,9 147 93 0 0,-11-126-89 0 0,-4 42 4 0 0,-3-1 0 0 0,-3 0 0 0 0,-10 35-8 0 0,17-83 1 0 0,-1-1 0 0 0,0 1 0 0 0,-1 0-1 0 0,-1-1 1 0 0,-1 0 0 0 0,0-1 0 0 0,-1 0-1 0 0,-1 0 1 0 0,0 0 0 0 0,-1-1 0 0 0,-1 0 0 0 0,-6 6-1 0 0,9-15 7 0 0,1-1 0 0 0,-1-1 0 0 0,0 1 1 0 0,1-1-1 0 0,-2 0 0 0 0,1-1 0 0 0,0 0 1 0 0,0 0-1 0 0,-1-1 0 0 0,1 0 0 0 0,-1 0 1 0 0,1-1-1 0 0,-1 0 0 0 0,1-1 0 0 0,-1 0 1 0 0,0 0-8 0 0,5-1 0 0 0,0 0 0 0 0,0 0 0 0 0,0-1 0 0 0,1 1 0 0 0,-1-1 0 0 0,1 0 0 0 0,0 0 0 0 0,0 0 0 0 0,0 0 0 0 0,0 0 0 0 0,0-1 0 0 0,1 0 0 0 0,-1 1 0 0 0,1-1 0 0 0,0 0 0 0 0,0 0 0 0 0,1 0 0 0 0,-1 0 0 0 0,1 0 0 0 0,0-1 0 0 0,0 1 0 0 0,0 0 0 0 0,0-1 0 0 0,1 1 0 0 0,0 0 0 0 0,0-1 0 0 0,0 1 1 0 0,0-1-1 0 0,1 1 0 0 0,0 0 0 0 0,0-1 0 0 0,0 1 0 0 0,0 0 0 0 0,0 0 0 0 0,1 0 0 0 0,0 0 0 0 0,0 0 0 0 0,0 0 0 0 0,2-1 0 0 0,10-19-6 0 0,2 1 0 0 0,1 1 0 0 0,0 0 0 0 0,2 1 0 0 0,0 1 0 0 0,2 1 0 0 0,0 0 0 0 0,15-8 6 0 0,89-73-1383 0 0,-113 87-2705 0 0,-10 8-6663 0 0,0 4-617 0 0</inkml:trace>
  <inkml:trace contextRef="#ctx0" brushRef="#br0" timeOffset="5786.719">2392 43 0 0 0,'0'0'1162'0'0,"0"0"885"0"0,0 0 279 0 0,0 0-29 0 0,0 0-166 0 0,0 0-186 0 0,0 0-195 0 0,0 0-231 0 0,0 0-204 0 0,0 0-153 0 0,0 0-116 0 0,4-7-68 0 0,11-21-82 0 0,-11 21-95 0 0,-4 7-114 0 0,0 0-99 0 0,0 0-100 0 0,0 0-68 0 0,0 0-53 0 0,0 0-77 0 0,0 0-50 0 0,0 0-44 0 0,-8 116 1777 0 0,-30 53-1216 0 0,-109 227-355 0 0,107-307-320 0 0,40-88-74 0 0,0 0 1 0 0,0 0-1 0 0,0 0 1 0 0,0 0-1 0 0,-1 0 1 0 0,1 0-1 0 0,0 0 1 0 0,1 0 0 0 0,-1 0-1 0 0,0 0 1 0 0,0 0-1 0 0,0 0 1 0 0,1 0-1 0 0,-1 0 1 0 0,0 0-1 0 0,1 0 1 0 0,-1 0-1 0 0,1 0 1 0 0,-1 0 0 0 0,1 0-1 0 0,-1-1 1 0 0,1 1-1 0 0,0 0 1 0 0,-1 0-1 0 0,1-1 1 0 0,0 1-1 0 0,0 0 1 0 0,-1-1-1 0 0,1 1 1 0 0,0-1 0 0 0,0 1-1 0 0,0-1 1 0 0,0 1-1 0 0,0-1 1 0 0,0 0-1 0 0,0 0 1 0 0,0 1-1 0 0,0-1 1 0 0,0 0-1 0 0,0 0 1 0 0,0 0-1 0 0,0 0 1 0 0,0 0 0 0 0,0 0-1 0 0,0 0 1 0 0,0 0-1 0 0,0 0 1 0 0,-1-1-1 0 0,1 1 1 0 0,0 0-1 0 0,0-1 1 0 0,0 1-1 0 0,0 0 1 0 0,0-1 0 0 0,0 1-1 0 0,0-1 1 0 0,-1 0-1 0 0,2 0-8 0 0,11 1 95 0 0,258-7 712 0 0,-204 6-608 0 0,-67 1-186 0 0,0 0-14 0 0,0 0 9 0 0,0 0 12 0 0,0 0 0 0 0,0 0 5 0 0,0 0-13 0 0,0 0-4 0 0,0 0 7 0 0,-25-5-2149 0 0,20 0-37 0 0,4 3-5187 0 0,1-2-4831 0 0</inkml:trace>
  <inkml:trace contextRef="#ctx0" brushRef="#br0" timeOffset="13069.488">1178 883 0 0 0,'0'0'996'0'0,"0"0"467"0"0,0 0 290 0 0,0 0 206 0 0,0 0 33 0 0,0 0-102 0 0,0 0-248 0 0,0 0-310 0 0,0 0-312 0 0,0 0-222 0 0,0 0-141 0 0,1-8 2178 0 0,59-13 848 0 0,37 12-2329 0 0,-98 43-922 0 0,-69 108 290 0 0,70-142-711 0 0,-1 1-1 0 0,1-1 1 0 0,-1 0 0 0 0,1 0 0 0 0,0 1-1 0 0,-1-1 1 0 0,1 0 0 0 0,-1 1 0 0 0,1-1-1 0 0,-1 0 1 0 0,1 1 0 0 0,0-1 0 0 0,-1 0 0 0 0,1 1-1 0 0,0-1 1 0 0,-1 1 0 0 0,1-1 0 0 0,0 1-1 0 0,0-1 1 0 0,-1 1 0 0 0,1-1 0 0 0,0 1-1 0 0,0-1 1 0 0,0 1 0 0 0,0-1 0 0 0,0 1-1 0 0,0-1 1 0 0,0 1 0 0 0,0-1 0 0 0,0 1-1 0 0,0-1 1 0 0,0 1 0 0 0,0-1 0 0 0,0 1-1 0 0,0-1 1 0 0,0 1 0 0 0,0 0 0 0 0,1-1-1 0 0,-1 0 1 0 0,0 1 0 0 0,0-1 0 0 0,1 1-1 0 0,-1-1 1 0 0,0 1 0 0 0,1-1 0 0 0,-1 1 0 0 0,0-1-1 0 0,1 0 1 0 0,-1 1 0 0 0,1-1 0 0 0,-1 0-1 0 0,0 1 1 0 0,1-1 0 0 0,-1 0 0 0 0,1 0-1 0 0,-1 1 1 0 0,1-1 0 0 0,-1 0 0 0 0,1 0-1 0 0,-1 0 1 0 0,1 0 0 0 0,-1 0 0 0 0,1 0-1 0 0,0 0 1 0 0,-1 0 0 0 0,1 0 0 0 0,-1 0-1 0 0,1 0-10 0 0,46 1 843 0 0,-37-2-749 0 0,13 1-10 0 0,18 0-1248 0 0,-16 3-5477 0 0,-17-2-2256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0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 1 0 0 0,'0'0'565'0'0,"0"0"573"0"0,0 0 174 0 0,0 0 75 0 0,0 0 220 0 0,0 0 248 0 0,0 0 104 0 0,0 0-34 0 0,0 0-215 0 0,0 0-315 0 0,0 0-274 0 0,6 0-181 0 0,11 0-460 0 0,-5 0 6164 0 0,-30 9-5886 0 0,-144 51-390 0 0,-174 37 331 0 0,200-52 202 0 0,136-45-880 0 0,0 1-1 0 0,0-1 0 0 0,0 0 0 0 0,0 0 0 0 0,0 0 0 0 0,0 1 1 0 0,0-1-1 0 0,0 0 0 0 0,0 0 0 0 0,0 0 0 0 0,0 1 1 0 0,0-1-1 0 0,0 0 0 0 0,0 0 0 0 0,0 0 0 0 0,0 1 0 0 0,0-1 1 0 0,0 0-1 0 0,0 0 0 0 0,0 0 0 0 0,0 0 0 0 0,0 1 1 0 0,0-1-1 0 0,0 0 0 0 0,-1 0 0 0 0,1 0 0 0 0,0 0 0 0 0,0 1-20 0 0,11 2 44 0 0,195 42 921 0 0,85-40-411 0 0,-205 13-520 0 0,-85-16-28 0 0,-1 0-1 0 0,0 0 1 0 0,1 0-1 0 0,-1 0 1 0 0,0 0-1 0 0,0 0 1 0 0,-1 0 0 0 0,1-1-1 0 0,0 1 1 0 0,-1 0-1 0 0,1 0 1 0 0,-1 0-1 0 0,1 0 1 0 0,-1-1-1 0 0,0 1 1 0 0,0 0 0 0 0,0 0-1 0 0,0-1 1 0 0,0 1-1 0 0,0-1 1 0 0,0 1-1 0 0,-1-1 1 0 0,1 0-1 0 0,-1 1 1 0 0,1-1-1 0 0,-1 0 1 0 0,1 0 0 0 0,-1 0-1 0 0,1 0 1 0 0,-1 0-1 0 0,-1 1-5 0 0,-1 1 12 0 0,-25 21 42 0 0,-2-2 0 0 0,0-1 0 0 0,-1-1 0 0 0,-1-2 0 0 0,-18 7-54 0 0,-27 15 17 0 0,-296 167 55 0 0,273-149-3 0 0,126-46-54 0 0,20-5 129 0 0,0-2 0 0 0,0-2 0 0 0,0-2 1 0 0,1-2-1 0 0,-1-2 0 0 0,0-2 0 0 0,0-2 0 0 0,38-11-144 0 0,-36 9 18 0 0,272-49 161 0 0,-250 46-102 0 0,-68 12-86 0 0,-1 0 13 0 0,0 0-10 0 0,0 0-39 0 0,0 0 37 0 0,0 0 1 0 0,0 0 3 0 0,0 0 22 0 0,0 0-73 0 0,-8-7-4111 0 0,6-4-6665 0 0,2 10-1959 0 0</inkml:trace>
  <inkml:trace contextRef="#ctx0" brushRef="#br0" timeOffset="433.643">1353 36 13155 0 0,'0'0'1627'0'0,"0"0"-388"0"0,0 0-250 0 0,0 0 53 0 0,0 0 59 0 0,0 0 14 0 0,0 0-93 0 0,0 0-189 0 0,0 0-184 0 0,0 0-109 0 0,0 0-47 0 0,0 0-33 0 0,-9 23 7 0 0,-24 76-10 0 0,26-34 490 0 0,9-48-687 0 0,1 14 110 0 0,1-4-221 0 0,-2-1 0 0 0,-1 1 0 0 0,-1-1-1 0 0,-1 1 1 0 0,-1 0 0 0 0,-1-1-1 0 0,-2 0 1 0 0,0 0 0 0 0,-4 5-149 0 0,-94 203 165 0 0,104-208-1208 0 0,24-43-448 0 0,15-40-2010 0 0,-20 17-3054 0 0,-13 27 2679 0 0,-1 0-7184 0 0</inkml:trace>
  <inkml:trace contextRef="#ctx0" brushRef="#br0" timeOffset="6265.427">1357 143 0 0 0,'0'0'348'0'0,"0"0"544"0"0,0 0 202 0 0,0 0 38 0 0,0 0 23 0 0,0 0 59 0 0,0 0 43 0 0,1-5-43 0 0,7-20 776 0 0,-8 25-1154 0 0,0 0 5 0 0,0 0 74 0 0,12-7 10444 0 0,26 4-9973 0 0,-8 0-1035 0 0,287-38 1372 0 0,-282 40-1143 0 0,-23 2-1413 0 0,-20-1-4720 0 0,-2 4-3441 0 0,4-1-2273 0 0</inkml:trace>
  <inkml:trace contextRef="#ctx0" brushRef="#br0" timeOffset="6749.96">1347 456 0 0 0,'0'0'547'0'0,"0"0"492"0"0,0 0 149 0 0,0 0 82 0 0,0 0 6 0 0,0 0 24 0 0,0 0 2 0 0,0 0-65 0 0,0 0-32 0 0,0 0-32 0 0,0 0-14 0 0,0 0-23 0 0,-5 1-58 0 0,-1 1-597 0 0,-5 1-118 0 0,4-2 5464 0 0,7-1-5382 0 0,20 4 3321 0 0,108-15-1848 0 0,26-12-915 0 0,-83 19-840 0 0,-70 4-197 0 0,-1 0-21 0 0,0 0-17 0 0,0 0-25 0 0,0 0-64 0 0,-14-3-4260 0 0,9 2-764 0 0,-1 1-5976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0 0 0,'0'0'429'0'0,"0"0"513"0"0,18-9 169 0 0,75-40 1200 0 0,-86 44 1061 0 0,-15 2 10224 0 0,-4 4-15178 0 0,7 0 1702 0 0,-1 0 0 0 0,1 1 1 0 0,0 0-1 0 0,0 0 0 0 0,-1 0 0 0 0,2 1 0 0 0,-1 0 0 0 0,0-1 1 0 0,0 2-1 0 0,1-1 0 0 0,0 1 0 0 0,0-1 0 0 0,0 1 1 0 0,0 0-1 0 0,0 1 0 0 0,1-1 0 0 0,-3 5-120 0 0,7-7 59 0 0,0-1 0 0 0,0 1 0 0 0,0-1 0 0 0,0 1 0 0 0,0-1 0 0 0,1 0 0 0 0,-1 1 0 0 0,1-1 0 0 0,-1 0 0 0 0,1 0 0 0 0,-1 0 0 0 0,1 0-1 0 0,-1 0 1 0 0,1 0 0 0 0,0 0 0 0 0,0-1 0 0 0,-1 1 0 0 0,1-1 0 0 0,0 1 0 0 0,0-1 0 0 0,0 0 0 0 0,0 1 0 0 0,0-1 0 0 0,-1 0 0 0 0,1 0 0 0 0,0 0 0 0 0,0-1 0 0 0,0 1 0 0 0,0 0 0 0 0,0-1 0 0 0,-1 1 0 0 0,1-1 0 0 0,0 0-1 0 0,1 0-57 0 0,7-2 122 0 0,0 0 1 0 0,0 0 0 0 0,0-1 0 0 0,0 0 0 0 0,-1-1 0 0 0,0 0 0 0 0,1-1 0 0 0,-2 0 0 0 0,1 0 0 0 0,-1-1-1 0 0,5-5-123 0 0,-10-7 958 0 0,-33 18-344 0 0,19 1-820 0 0,-32 11 106 0 0,42-11 88 0 0,5 1-1454 0 0,7 1 4173 0 0,-6-1-2480 0 0,-3-1-3701 0 0,-6 0-10711 0 0,3 0 3533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409 766 4025 0 0,'0'0'2812'0'0,"0"0"-708"0"0,0 0-369 0 0,0 0-19 0 0,0 0-10 0 0,0 0-82 0 0,0 0-221 0 0,0 0-271 0 0,0 0-246 0 0,0 0-175 0 0,0 0-101 0 0,0 0-71 0 0,-19-2-59 0 0,-61-8-54 0 0,75 9-355 0 0,0 1 1 0 0,1 0-1 0 0,-1 0 0 0 0,0 0 1 0 0,0 0-1 0 0,1 1 1 0 0,-1 0-1 0 0,0 0 1 0 0,1 0-1 0 0,-1 1 1 0 0,0-1-1 0 0,1 1 1 0 0,0 0-1 0 0,-1 0 0 0 0,1 1 1 0 0,-3 2-72 0 0,-13 7 292 0 0,7-8-251 0 0,1 0 1 0 0,0 1-1 0 0,1 1 1 0 0,-1 0-1 0 0,1 1 1 0 0,1 0-1 0 0,-1 0 1 0 0,1 1-1 0 0,0 1 1 0 0,1 0-1 0 0,0 0 1 0 0,0 1-1 0 0,1 0 1 0 0,0 0-1 0 0,1 1 1 0 0,0 0-1 0 0,1 0 1 0 0,0 1-1 0 0,1 0 1 0 0,0 0-1 0 0,1 0 1 0 0,0 0-1 0 0,1 1 1 0 0,0-1-1 0 0,0 13-41 0 0,3-21 3 0 0,0 0 1 0 0,0 0-1 0 0,0 0 0 0 0,0 0 0 0 0,1 0 0 0 0,0 0 0 0 0,-1 0 0 0 0,2 0 1 0 0,-1-1-1 0 0,0 1 0 0 0,1 0 0 0 0,0-1 0 0 0,-1 1 0 0 0,2-1 0 0 0,-1 1 1 0 0,0-1-1 0 0,1 0 0 0 0,-1 0 0 0 0,1 0 0 0 0,0 0 0 0 0,0 0 1 0 0,0-1-1 0 0,0 1 0 0 0,0-1 0 0 0,1 0 0 0 0,-1 0 0 0 0,1 0 0 0 0,0-1 1 0 0,-1 1-1 0 0,1-1 0 0 0,0 0 0 0 0,0 0 0 0 0,1 0-3 0 0,5 2 71 0 0,0-1 0 0 0,0-1-1 0 0,0 0 1 0 0,0 0 0 0 0,0-1 0 0 0,0-1-1 0 0,1 0 1 0 0,-1 0 0 0 0,0 0 0 0 0,0-1-1 0 0,0-1 1 0 0,-1 0 0 0 0,1 0 0 0 0,-1-1-1 0 0,1 0 1 0 0,-1-1 0 0 0,0 0 0 0 0,-1 0-1 0 0,6-5-70 0 0,143-132 1040 0 0,-152 136-1009 0 0,20-20 14 0 0,-1-1 0 0 0,-2-2 0 0 0,-1 0 0 0 0,-1-1 0 0 0,-1-1 0 0 0,-2-1-1 0 0,-1-1 1 0 0,-2 0 0 0 0,-1-1 0 0 0,-2 0 0 0 0,-1-1 0 0 0,-2 0-1 0 0,-1-1 1 0 0,-2 1 0 0 0,-1-1 0 0 0,-2 0 0 0 0,-1-1 0 0 0,-2 1 0 0 0,-5-28-45 0 0,4 49-7 0 0,0 1 1 0 0,-1 0 0 0 0,0 0 0 0 0,-1 0 0 0 0,-1 0-1 0 0,0 0 1 0 0,-1 1 0 0 0,0 0 0 0 0,-1 0 0 0 0,0 1-1 0 0,-1-1 1 0 0,-1 2 0 0 0,0-1 0 0 0,0 1 0 0 0,-1 1-1 0 0,-1 0 1 0 0,0 0 0 0 0,0 1 0 0 0,-1 0 0 0 0,-3-1 6 0 0,10 8-13 0 0,1 1 1 0 0,0 0-1 0 0,-1-1 1 0 0,0 2-1 0 0,1-1 1 0 0,-1 1 0 0 0,1-1-1 0 0,-1 1 1 0 0,0 0-1 0 0,1 1 1 0 0,-1-1-1 0 0,1 1 1 0 0,-1 0 0 0 0,1 0-1 0 0,-1 0 1 0 0,1 1-1 0 0,0 0 1 0 0,-1 0-1 0 0,1 0 1 0 0,0 0 0 0 0,0 0-1 0 0,1 1 1 0 0,-1 0-1 0 0,0 0 1 0 0,1 0-1 0 0,-1 0 1 0 0,1 0-1 0 0,0 1 1 0 0,0 0 0 0 0,-2 3 12 0 0,-2 4-8 0 0,-1 0 0 0 0,1 1-1 0 0,1 0 1 0 0,0 0 0 0 0,0 1 0 0 0,2-1 0 0 0,-1 1 0 0 0,2 0 0 0 0,-1 1 0 0 0,2 1 8 0 0,-1 7 5 0 0,2 0 1 0 0,0 0-1 0 0,2 0 0 0 0,0 0 0 0 0,1 0 0 0 0,2 0 1 0 0,0-1-1 0 0,1 1 0 0 0,1-1 0 0 0,1 0 0 0 0,6 11-5 0 0,6 15 64 0 0,2-1-1 0 0,1-1 0 0 0,3 0 0 0 0,2-2 0 0 0,1-1 0 0 0,2-2 0 0 0,2 0 0 0 0,22 19-63 0 0,31 18 62 0 0,-72-77-1747 0 0,-14-30-5827 0 0,1 18 466 0 0,0 4-4222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52 173 6673 0 0,'0'0'1557'0'0,"0"0"-449"0"0,0 0 146 0 0,0 0 418 0 0,0 0 326 0 0,0 0-5 0 0,0 0-382 0 0,0 0-461 0 0,0 0-340 0 0,0 0-156 0 0,0 0-111 0 0,0 0-89 0 0,0 0-86 0 0,-4 31-58 0 0,-12 95-52 0 0,-10 44 573 0 0,20-66-325 0 0,6-103-423 0 0,0-1 61 0 0,0 0 72 0 0,0 0 75 0 0,0 0 80 0 0,0 0 59 0 0,0-20 1175 0 0,38-138-816 0 0,-7 64-603 0 0,4 2-1 0 0,40-76-185 0 0,-74 164-2 0 0,1 0 1 0 0,-1 0-1 0 0,1 0 0 0 0,0 0 0 0 0,0 0 1 0 0,0 1-1 0 0,1-1 0 0 0,-1 0 1 0 0,1 1-1 0 0,0 0 0 0 0,0 0 1 0 0,0 0-1 0 0,0 0 0 0 0,0 0 0 0 0,1 0 1 0 0,-1 1-1 0 0,1 0 0 0 0,0-1 1 0 0,0 2-1 0 0,0-1 0 0 0,0 0 0 0 0,0 1 1 0 0,0-1-1 0 0,0 1 0 0 0,2 0 2 0 0,-1 5 12 0 0,-1 1 0 0 0,0-1 0 0 0,0 1 0 0 0,-1 0 0 0 0,1 0 0 0 0,-1 0 0 0 0,0 0 0 0 0,-1 0 0 0 0,1 1 0 0 0,-1-1 0 0 0,0 1 0 0 0,0 0 0 0 0,-1 0 0 0 0,0-1 0 0 0,0 1 0 0 0,0 0 0 0 0,0 4-12 0 0,16 99 136 0 0,-16-116-5090 0 0,0-9-4120 0 0,-1 12-2428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9 267 6945 0 0,'0'0'2140'0'0,"0"0"-127"0"0,0 0-67 0 0,0 0-37 0 0,0 0-48 0 0,0 0-176 0 0,0 0-298 0 0,0 0-263 0 0,0 0-284 0 0,0 0-240 0 0,0 0-136 0 0,0 0-104 0 0,0 0-69 0 0,-5-4-40 0 0,2 1-231 0 0,3 3 13 0 0,0 0-1 0 0,1 0 1 0 0,-1-1-1 0 0,0 1 0 0 0,1 0 1 0 0,-1 0-1 0 0,1-1 1 0 0,-1 1-1 0 0,0 0 0 0 0,0-1 1 0 0,1 1-1 0 0,-1 0 1 0 0,0-1-1 0 0,0 1 0 0 0,1 0 1 0 0,-1-1-1 0 0,0 1 1 0 0,0-1-1 0 0,0 1 0 0 0,0 0 1 0 0,0-1-1 0 0,1 1 1 0 0,-1-1-1 0 0,0 1 0 0 0,0-1 1 0 0,0 1-1 0 0,0 0 0 0 0,0-1 1 0 0,0 1-1 0 0,0-1 1 0 0,-1 1-1 0 0,1-1 0 0 0,0 1 1 0 0,0 0-1 0 0,0-1 1 0 0,0 1-1 0 0,0-1 0 0 0,-1 1 1 0 0,1 0-1 0 0,0-1 1 0 0,0 1-1 0 0,-1 0 0 0 0,1-1-32 0 0,306 10 3133 0 0,-192-11-2797 0 0,-114 2-298 0 0,0 0 0 0 0,-1-1-1 0 0,1 1 1 0 0,0 0 0 0 0,0 0-1 0 0,0-1 1 0 0,0 1 0 0 0,-1 0-1 0 0,1 0 1 0 0,0-1 0 0 0,0 1-1 0 0,0 0 1 0 0,0-1 0 0 0,0 1-1 0 0,0 0 1 0 0,0-1 0 0 0,0 1 0 0 0,0 0-1 0 0,0 0 1 0 0,0-1 0 0 0,0 1-1 0 0,0 0 1 0 0,0-1 0 0 0,0 1-1 0 0,1 0 1 0 0,-1-1 0 0 0,0 1-1 0 0,0 0 1 0 0,0 0 0 0 0,0-1-1 0 0,0 1 1 0 0,1 0 0 0 0,-1 0 0 0 0,0-1-1 0 0,0 1 1 0 0,1 0 0 0 0,-1 0-1 0 0,0 0 1 0 0,0-1 0 0 0,1 1-1 0 0,-1 0-37 0 0,-12-9-103 0 0,-6-5 91 0 0,2-2-1 0 0,0 0 1 0 0,1-1 0 0 0,0 0-1 0 0,2-1 1 0 0,0-1 0 0 0,1 0 0 0 0,1 0-1 0 0,0-2 1 0 0,1-2 12 0 0,15 0-2470 0 0,10 15-5515 0 0,-9 8-4383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0 0 0,'0'0'635'0'0,"0"0"92"0"0,0 0 281 0 0,0 0 392 0 0,0 0 278 0 0,0 0 54 0 0,0 0-107 0 0,0 0-157 0 0,0 0-103 0 0,0 0-36 0 0,0 0-33 0 0,3 2-62 0 0,64 19 4839 0 0,182-24-1493 0 0,-61 2-3824 0 0,-154 5-648 0 0,-38 4 17 0 0,-36-8-3109 0 0,13 0-3962 0 0,19 0 2246 0 0,3 0-6657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2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1088 0 0,'0'0'812'0'0,"0"0"-109"0"0,0 0 165 0 0,0 0 385 0 0,0 0 506 0 0,0 0 289 0 0,0 0-11 0 0,0 0-205 0 0,0 0-332 0 0,0 0-345 0 0,0 0-219 0 0,0 0-85 0 0,0 0-11 0 0,9 2 22 0 0,39 8 1972 0 0,-26-2 701 0 0,172-8-1274 0 0,142 0-346 0 0,-341-8-5399 0 0,2 4-1472 0 0,1 1-4020 0 0,0 2-2697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2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39 604 0 0 0,'0'0'890'0'0,"0"0"615"0"0,0 0 297 0 0,0 0 104 0 0,0 0 82 0 0,0 0-44 0 0,0 0-58 0 0,0 0-111 0 0,0 0-174 0 0,-4 3-142 0 0,-20 9 937 0 0,23-12-1401 0 0,-3-22 3585 0 0,-1-6-3528 0 0,5 14-912 0 0,1 0-1 0 0,0 1 1 0 0,1-1 0 0 0,1 0 0 0 0,0 0 0 0 0,1 1 0 0 0,0 0-1 0 0,1 0 1 0 0,1 0 0 0 0,0 0 0 0 0,1 1 0 0 0,0 0 0 0 0,2-1-140 0 0,28-43 227 0 0,3 3 1 0 0,2 1-1 0 0,40-37-227 0 0,64-45 178 0 0,-139 165-368 0 0,-17 145 337 0 0,10 24-147 0 0,15-161 41 0 0,-4-56 107 0 0,14-26-127 0 0,3 2 0 0 0,1 0 0 0 0,2 2 0 0 0,1 1-1 0 0,13-9-20 0 0,9-10-5 0 0,80-62-12 0 0,-132 121 8 0 0,0 1 1 0 0,0-1-1 0 0,0 1 0 0 0,-1 0 1 0 0,1 0-1 0 0,-1 0 1 0 0,1 0-1 0 0,-1 0 0 0 0,0 0 1 0 0,0 0-1 0 0,-1 1 1 0 0,1-1-1 0 0,0 0 0 0 0,-1 0 1 0 0,0 1-1 0 0,0-1 0 0 0,0 0 1 0 0,0 0-1 0 0,-1 1 1 0 0,1-1-1 0 0,-1 0 0 0 0,0 1 9 0 0,1-2-4 0 0,-4 243 56 0 0,-7-203-261 0 0,11-38-1860 0 0,9-5-11489 0 0,-5 0 10561 0 0,2 0-6713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2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5769 0 0,'0'0'2878'0'0,"0"0"-611"0"0,0 0-380 0 0,0 0-157 0 0,0 0-180 0 0,0 0-211 0 0,0 0-223 0 0,0 0-181 0 0,0 0-159 0 0,0 0-95 0 0,0 0-70 0 0,0 0-57 0 0,0 0-49 0 0,-28 8-37 0 0,-90 25-24 0 0,-17 24 1008 0 0,117-46-1295 0 0,8-5-123 0 0,0 0-1 0 0,1 1 1 0 0,0 0 0 0 0,0 0 0 0 0,1 1 0 0 0,0 1 0 0 0,0-1 0 0 0,1 1 0 0 0,0 0 0 0 0,0 1-1 0 0,1 0 1 0 0,1 0 0 0 0,0 0 0 0 0,0 0 0 0 0,1 1 0 0 0,0 0 0 0 0,0 0 0 0 0,2 0 0 0 0,-1 0-1 0 0,1 1 1 0 0,1-1 0 0 0,0 8-34 0 0,1-17 15 0 0,0 1 1 0 0,1 0-1 0 0,-1-1 0 0 0,0 1 0 0 0,1 0 0 0 0,0-1 1 0 0,0 1-1 0 0,0-1 0 0 0,0 1 0 0 0,0-1 0 0 0,0 1 1 0 0,1-1-1 0 0,-1 0 0 0 0,1 0 0 0 0,-1 0 1 0 0,1 0-1 0 0,0 0 0 0 0,0 0 0 0 0,0 0 0 0 0,0 0 1 0 0,0-1-1 0 0,0 1 0 0 0,1-1 0 0 0,-1 0 0 0 0,0 1 1 0 0,1-1-1 0 0,-1 0 0 0 0,1 0 0 0 0,0-1 0 0 0,-1 1 1 0 0,1 0-1 0 0,-1-1 0 0 0,1 0 0 0 0,0 0 0 0 0,-1 1 1 0 0,3-2-16 0 0,99-15 1033 0 0,-76 2-929 0 0,-1-1 1 0 0,0-1 0 0 0,-1-1 0 0 0,-1-1 0 0 0,-1-1-1 0 0,-1-2 1 0 0,-1 0 0 0 0,0-1 0 0 0,-2-2 0 0 0,5-7-105 0 0,43-45 144 0 0,-53 99-215 0 0,-3 33 79 0 0,-1 2 0 0 0,-4-1 0 0 0,-1 1 0 0 0,-3 39-8 0 0,-25 146-72 0 0,16-204 86 0 0,-2-1 1 0 0,-2 0-1 0 0,-1 0 0 0 0,-2-1 1 0 0,-2 0-1 0 0,-1-1 0 0 0,-13 20-14 0 0,25-48 11 0 0,0 1 0 0 0,0-1 0 0 0,-1 0 0 0 0,0 0 0 0 0,0-1 0 0 0,-1 1 0 0 0,0-1 0 0 0,0 0 0 0 0,-1-1-1 0 0,0 1 1 0 0,0-2 0 0 0,0 1 0 0 0,-1-1 0 0 0,0 0 0 0 0,0 0 0 0 0,0-1 0 0 0,0 0 0 0 0,-1 0 0 0 0,0-1 0 0 0,0 0 0 0 0,0-1 0 0 0,0 0 0 0 0,0-1 0 0 0,0 1-1 0 0,-8-1-9 0 0,13-3 5 0 0,1 0 1 0 0,0 0 0 0 0,1-1 0 0 0,-1 1 0 0 0,0-1 0 0 0,1 1 0 0 0,-1-1 0 0 0,1 0 0 0 0,0 0-1 0 0,0 0 1 0 0,0 0 0 0 0,0 0 0 0 0,0-1 0 0 0,1 1 0 0 0,-1 0 0 0 0,1-1 0 0 0,0 1 0 0 0,0-1-1 0 0,1 0 1 0 0,-1 1 0 0 0,1-1 0 0 0,-1 1 0 0 0,1-1 0 0 0,0 0 0 0 0,1 1 0 0 0,-1-1 0 0 0,0 0-1 0 0,1 1 1 0 0,0-2-7 0 0,-1-3 3 0 0,2-7-1 0 0,1-1-1 0 0,0 1 1 0 0,0 0-1 0 0,2 0 1 0 0,0 0-1 0 0,1 0 1 0 0,0 1-1 0 0,1 0 1 0 0,0 0-1 0 0,2 1 1 0 0,3-5-2 0 0,7-15-2 0 0,125-158-164 0 0,-117 159 68 0 0,21-16-841 0 0,-15 20-6111 0 0,-29 27 1623 0 0,-4 1-6081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3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8922 0 0,'0'0'2472'0'0,"0"0"-1081"0"0,0 0-453 0 0,0 0 115 0 0,0 0 242 0 0,0 0 131 0 0,0 0-120 0 0,0 0-239 0 0,0 0-245 0 0,0 0-128 0 0,0 0-105 0 0,0 0-73 0 0,3 19-38 0 0,9 62-93 0 0,-19 44 792 0 0,5-102-1098 0 0,-1-9-22 0 0,1 1 0 0 0,1-1-1 0 0,1 1 1 0 0,0-1 0 0 0,0 1 0 0 0,2-1-1 0 0,0 1 1 0 0,2 9-57 0 0,-3-24 30 0 0,-1-1 1 0 0,0 1-1 0 0,0 0 1 0 0,1 0-1 0 0,-1-1 0 0 0,0 1 1 0 0,0 0-1 0 0,1 0 1 0 0,-1-1-1 0 0,0 1 1 0 0,1 0-1 0 0,-1 0 0 0 0,0 0 1 0 0,1-1-1 0 0,-1 1 1 0 0,0 0-1 0 0,1 0 0 0 0,-1 0 1 0 0,1 0-1 0 0,-1 0 1 0 0,0 0-1 0 0,1 0 1 0 0,-1 0-1 0 0,1 0 0 0 0,-1 0 1 0 0,0 0-1 0 0,1 0 1 0 0,-1 0-1 0 0,0 0 0 0 0,1 0 1 0 0,-1 0-1 0 0,0 1 1 0 0,1-1-1 0 0,-1 0 0 0 0,1 0 1 0 0,-1 0-1 0 0,0 1 1 0 0,0-1-1 0 0,1 0 1 0 0,-1 0-1 0 0,0 1 0 0 0,1-1 1 0 0,-1 0-1 0 0,0 0 1 0 0,0 1-1 0 0,0-1 0 0 0,1 0 1 0 0,-1 1-1 0 0,0-1 1 0 0,0 0-1 0 0,0 1 1 0 0,0-1-1 0 0,1 1 0 0 0,-1-1 1 0 0,0 0-1 0 0,0 1 1 0 0,0-1-1 0 0,0 0 0 0 0,0 1 1 0 0,0-1-1 0 0,0 1 1 0 0,0-1-1 0 0,0 1-30 0 0,10-40 1059 0 0,-7 25-1107 0 0,90-317 887 0 0,-74 261-800 0 0,-16 51-25 0 0,2-1 0 0 0,1 1 1 0 0,0 0-1 0 0,1 0 0 0 0,1 1 0 0 0,9-15-14 0 0,-17 33 1 0 0,1-1-1 0 0,-1 1 1 0 0,1-1-1 0 0,-1 1 1 0 0,1-1-1 0 0,-1 1 1 0 0,1-1-1 0 0,-1 1 1 0 0,1 0-1 0 0,-1-1 1 0 0,1 1-1 0 0,0 0 1 0 0,-1-1-1 0 0,1 1 1 0 0,-1 0-1 0 0,1 0 1 0 0,0 0-1 0 0,-1 0 1 0 0,1 0-1 0 0,0 0 1 0 0,-1 0-1 0 0,1 0 1 0 0,0 0-1 0 0,-1 0 1 0 0,1 0-1 0 0,0 0 1 0 0,-1 0 0 0 0,1 0-1 0 0,0 0 1 0 0,-1 1-1 0 0,1-1 1 0 0,-1 0-1 0 0,1 0 1 0 0,-1 1-1 0 0,1-1 1 0 0,0 1-1 0 0,-1-1 1 0 0,1 0-1 0 0,-1 1 1 0 0,0-1-1 0 0,1 1 1 0 0,-1-1-1 0 0,1 1 1 0 0,-1-1-1 0 0,0 1 1 0 0,1 0-1 0 0,-1-1 1 0 0,0 1-1 0 0,1-1 1 0 0,-1 1-1 0 0,0 0 1 0 0,0-1-1 0 0,0 1 1 0 0,0 0-1 0 0,0-1 0 0 0,19 40 14 0 0,-19-39-12 0 0,24 157 69 0 0,-15-105-151 0 0,-3-75-8395 0 0,-5 14 2197 0 0,0 1-5493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288 187 4489 0 0,'0'0'2961'0'0,"0"0"-984"0"0,0 0-343 0 0,0 0-79 0 0,0 0-52 0 0,0 0-159 0 0,0 0-243 0 0,0 0-236 0 0,0 0-179 0 0,0 0-106 0 0,0 0-24 0 0,-22 29 63 0 0,-63 91 58 0 0,86-121-660 0 0,0 1 1 0 0,-1-1-1 0 0,1 1 1 0 0,0 0-1 0 0,0-1 0 0 0,0 1 1 0 0,0 0-1 0 0,0-1 0 0 0,0 1 1 0 0,0 0-1 0 0,0 0 0 0 0,0 0 1 0 0,0 0-1 0 0,0 0 1 0 0,0 0-1 0 0,0 0 0 0 0,0 1 1 0 0,0-1-1 0 0,0 0 0 0 0,-1 0 1 0 0,1 1-1 0 0,0-1 0 0 0,0 1 1 0 0,0-1-1 0 0,0 0 1 0 0,0 1-1 0 0,-1 0 0 0 0,1-1 1 0 0,0 1-1 0 0,0-1 0 0 0,-1 1 1 0 0,1 0-1 0 0,0 0 0 0 0,-1-1 1 0 0,1 1-1 0 0,-1 0 1 0 0,1 0-1 0 0,-1 0 0 0 0,1 0 1 0 0,-1 0-1 0 0,0-1 0 0 0,0 1 1 0 0,1 0-1 0 0,-1 0 0 0 0,0 0 1 0 0,0 0-1 0 0,0 0 1 0 0,0 0-1 0 0,0 0 0 0 0,0 0 1 0 0,0 0-1 0 0,0 0 0 0 0,0 0 1 0 0,0 0-1 0 0,-1 0 0 0 0,1 0 1 0 0,0 0-1 0 0,-1 0 1 0 0,1-1-1 0 0,-1 1 0 0 0,1 0 1 0 0,-1 0-1 0 0,1 0 0 0 0,-1 0 1 0 0,1-1-1 0 0,-1 1 0 0 0,0 0 1 0 0,0-1-1 0 0,0 1-17 0 0,10-1 200 0 0,26-5 8 0 0,0-2 0 0 0,0-1 1 0 0,-1-1-1 0 0,0-3 1 0 0,0 0-1 0 0,-2-2 0 0 0,1-1 1 0 0,-2-2-1 0 0,0-1 0 0 0,-1-2 1 0 0,-1 0-1 0 0,-1-2 1 0 0,-1-2-1 0 0,-1 0 0 0 0,-1-2 1 0 0,1-2-209 0 0,-21 23 60 0 0,0 1 1 0 0,0-1 0 0 0,-1 0-1 0 0,1-1 1 0 0,-1 1 0 0 0,0-1-1 0 0,-1 0 1 0 0,0 0 0 0 0,1 0 0 0 0,-2 0-1 0 0,1-1 1 0 0,-1 1 0 0 0,0-1-1 0 0,0-2-60 0 0,-3 8 16 0 0,0 1 0 0 0,-1 0 0 0 0,1 0-1 0 0,0 0 1 0 0,0 0 0 0 0,-1 0 0 0 0,1 0 0 0 0,0 0-1 0 0,0 1 1 0 0,0-1 0 0 0,-1 0 0 0 0,1 1 0 0 0,0-1-1 0 0,0 1 1 0 0,0-1 0 0 0,0 1 0 0 0,-1-1-1 0 0,1 1 1 0 0,0 0 0 0 0,0-1 0 0 0,0 1 0 0 0,1 0-1 0 0,-1 0 1 0 0,0 0 0 0 0,0 0 0 0 0,0 0 0 0 0,1 0-1 0 0,-1 0 1 0 0,0 0 0 0 0,1 0 0 0 0,-1 0-16 0 0,-14 23 0 0 0,0 0 1 0 0,2 1 0 0 0,0 0-1 0 0,2 1 1 0 0,1 0 0 0 0,1 1-1 0 0,1 0 1 0 0,2 0 0 0 0,0 1-1 0 0,2 1 0 0 0,-16 283 28 0 0,21-162-60 0 0,2-72-25 0 0,-4 0-1 0 0,-2 0 0 0 0,-5 0 1 0 0,-11 46 57 0 0,14-102-108 0 0,-2 0 0 0 0,0 0 0 0 0,-2-1 0 0 0,0 0 1 0 0,-1-1-1 0 0,-1 0 0 0 0,-1 0 0 0 0,-1-1 0 0 0,-1-1 1 0 0,-8 9 107 0 0,13-17-174 0 0,1-1 0 0 0,-2 0 0 0 0,1-1 0 0 0,-1 0 0 0 0,-1-1 0 0 0,1 0 0 0 0,-1 0 0 0 0,0-1 0 0 0,-1-1 1 0 0,1 0-1 0 0,-1 0 0 0 0,0-1 0 0 0,-1-1 0 0 0,1 0 0 0 0,0 0 0 0 0,-1-2 0 0 0,0 1 0 0 0,1-2 0 0 0,-9 0 174 0 0,11-1-97 0 0,1-1 0 0 0,-1 0 0 0 0,1 0 0 0 0,0-1-1 0 0,0 0 1 0 0,1-1 0 0 0,-1 0 0 0 0,1-1 0 0 0,-1 0-1 0 0,2 0 1 0 0,-1 0 0 0 0,0-1 0 0 0,1 0 0 0 0,0-1-1 0 0,0 0 1 0 0,1 0 0 0 0,0 0 0 0 0,-5-8 97 0 0,-1-2-5 0 0,1 0 1 0 0,0-2-1 0 0,1 1 1 0 0,1-1-1 0 0,1-1 1 0 0,1 1-1 0 0,0-2 1 0 0,1-2 4 0 0,2 7 129 0 0,1 0 1 0 0,0 0 0 0 0,1 0-1 0 0,1 0 1 0 0,1 0 0 0 0,0 0-1 0 0,1 0 1 0 0,1 0-1 0 0,0 0 1 0 0,1 0 0 0 0,1 0-1 0 0,1 1 1 0 0,0-1 0 0 0,1 1-1 0 0,0 1 1 0 0,1-1 0 0 0,1 1-1 0 0,0 0 1 0 0,10-11-130 0 0,0 1 218 0 0,2 1 1 0 0,0 1 0 0 0,2 0-1 0 0,0 2 1 0 0,1 1-1 0 0,1 1 1 0 0,1 0 0 0 0,1 2-1 0 0,0 1 1 0 0,1 1-1 0 0,0 2 1 0 0,10-3-219 0 0,2-2 42 0 0,1 2 0 0 0,0 2 0 0 0,1 1 0 0 0,0 2 0 0 0,1 2 0 0 0,0 2 0 0 0,0 2 0 0 0,35 1-42 0 0,5 29-1419 0 0,-58-10-1533 0 0,-2 2-3486 0 0,-13-10-5116 0 0</inkml:trace>
  <inkml:trace contextRef="#ctx0" brushRef="#br0" timeOffset="239.102">1055 1084 0 0 0,'0'0'1814'0'0,"0"0"848"0"0,0 0 329 0 0,0 0 70 0 0,0 0-150 0 0,0 0-343 0 0,0 0-428 0 0,0 0-385 0 0,0 0-300 0 0,0 0-270 0 0,0 0-205 0 0,0 0-203 0 0,0 0-189 0 0,0-7-107 0 0,0-2-391 0 0,1 0 0 0 0,0 0 0 0 0,1 0 0 0 0,0 1 0 0 0,0-1 1 0 0,1 0-1 0 0,0 1 0 0 0,0 0 0 0 0,1 0 0 0 0,0 0 0 0 0,3-3-90 0 0,23-44 151 0 0,2 1 0 0 0,3 2 0 0 0,2 2 0 0 0,30-31-151 0 0,-9 41-1200 0 0,-35 36-2255 0 0,-1 9-4283 0 0,-17-1-3703 0 0</inkml:trace>
  <inkml:trace contextRef="#ctx0" brushRef="#br0" timeOffset="507.503">1649 676 8578 0 0,'0'0'2572'0'0,"0"0"-649"0"0,0 0-397 0 0,0 0-168 0 0,0 0-190 0 0,0 0-252 0 0,0 0-209 0 0,0 0-150 0 0,0 0-110 0 0,0 0-75 0 0,0 0-54 0 0,0 0-60 0 0,-30 29-46 0 0,-90 92-33 0 0,116-119-169 0 0,1 1 0 0 0,0-1-1 0 0,0 1 1 0 0,0 0 0 0 0,0 0 0 0 0,0 1-1 0 0,1-1 1 0 0,-1 0 0 0 0,1 1 0 0 0,0 0-1 0 0,0-1 1 0 0,0 1 0 0 0,1 0 0 0 0,-1 0-1 0 0,1 0 1 0 0,0 0 0 0 0,0 0-1 0 0,0 0 1 0 0,1 1-10 0 0,-1 6 30 0 0,0-9 6 0 0,0 1 0 0 0,0 0 1 0 0,1 0-1 0 0,-1 0 0 0 0,1 0 0 0 0,-1 0 0 0 0,1-1 1 0 0,0 1-1 0 0,0 0 0 0 0,1 0 0 0 0,-1 0 0 0 0,0 0 1 0 0,1 0-1 0 0,0 0 0 0 0,-1 0 0 0 0,1 0 0 0 0,0-1 1 0 0,1 1-1 0 0,-1 0 0 0 0,0-1 0 0 0,1 1 0 0 0,0-1 1 0 0,-1 0-1 0 0,1 1 0 0 0,0-1 0 0 0,0 0 1 0 0,0 0-1 0 0,1 0 0 0 0,-1 0 0 0 0,0 0 0 0 0,1-1 1 0 0,-1 1-1 0 0,1-1 0 0 0,0 0 0 0 0,-1 1 0 0 0,1-1 1 0 0,0 0-1 0 0,0-1 0 0 0,-1 1 0 0 0,4 0-36 0 0,-1 0 114 0 0,0-1-1 0 0,0 0 1 0 0,0 0-1 0 0,0 0 1 0 0,0-1 0 0 0,0 1-1 0 0,0-1 1 0 0,0 0-1 0 0,0-1 1 0 0,0 1-1 0 0,0-1 1 0 0,0 0 0 0 0,-1 0-1 0 0,1-1 1 0 0,-1 1-1 0 0,0-1 1 0 0,0 0-1 0 0,0 0 1 0 0,0 0 0 0 0,0-1-1 0 0,-1 1 1 0 0,1-1-1 0 0,-1 0 1 0 0,0 0-1 0 0,0 0 1 0 0,0 0 0 0 0,-1-1-1 0 0,0 1 1 0 0,0-1-1 0 0,0 0 1 0 0,0 1-1 0 0,0-3-113 0 0,3-8-111 0 0,-1 0-1 0 0,-1 0 1 0 0,0 0 0 0 0,-1-1-1 0 0,-1 0 1 0 0,0 1-1 0 0,-1-1 1 0 0,-1 1 0 0 0,0-1-1 0 0,-1 0 1 0 0,-1-1 111 0 0,0-2-2328 0 0,2 7-5029 0 0,1 7-4520 0 0</inkml:trace>
  <inkml:trace contextRef="#ctx0" brushRef="#br0" timeOffset="923.92">1835 1042 13275 0 0,'0'0'3094'0'0,"0"0"-1283"0"0,0 0-530 0 0,0 0-64 0 0,0 0-80 0 0,0 0-128 0 0,0 0-176 0 0,0 0-195 0 0,0 0-144 0 0,0 0-95 0 0,0 0-55 0 0,28-33-28 0 0,84-101-62 0 0,-49 66 122 0 0,30 0-70 0 0,-91 68-314 0 0,0 1 0 0 0,0-1 0 0 0,-1 0 0 0 0,1 1 0 0 0,0 0 0 0 0,-1-1 0 0 0,1 1 0 0 0,-1 0 0 0 0,1 0 0 0 0,-1 0 0 0 0,1 0 0 0 0,-1 0 0 0 0,1 0 0 0 0,-1 0 0 0 0,0 1 0 0 0,0-1 0 0 0,0 0 0 0 0,0 1 0 0 0,0-1 0 0 0,0 1 0 0 0,0-1 0 0 0,0 1 0 0 0,0-1 0 0 0,-1 1 0 0 0,1 0-1 0 0,-1-1 1 0 0,1 1 0 0 0,-1 0 0 0 0,0 0 0 0 0,1-1 0 0 0,-1 1 0 0 0,0 0 0 0 0,0 0 0 0 0,0-1 0 0 0,-1 1 0 0 0,1 0 0 0 0,0 0 0 0 0,-1-1 0 0 0,1 1 0 0 0,-1 0 0 0 0,1-1 0 0 0,-1 1 0 0 0,0 0 0 0 0,0-1 0 0 0,0 2 8 0 0,0 10 15 0 0,0-12-13 0 0,1 1 0 0 0,-1-1 1 0 0,1 1-1 0 0,0 0 1 0 0,-1-1-1 0 0,1 1 0 0 0,0 0 1 0 0,0-1-1 0 0,0 1 0 0 0,0 0 1 0 0,0 0-1 0 0,0-1 1 0 0,0 1-1 0 0,1-1 0 0 0,-1 1 1 0 0,1 0-1 0 0,-1-1 0 0 0,1 1 1 0 0,0-1-1 0 0,-1 1 1 0 0,1-1-1 0 0,0 1 0 0 0,0-1 1 0 0,0 1-1 0 0,0-1 0 0 0,0 0 1 0 0,1 0-1 0 0,-1 0 1 0 0,0 0-1 0 0,0 1 0 0 0,1-2 1 0 0,-1 1-1 0 0,1 0 1 0 0,-1 0-1 0 0,1 0 0 0 0,-1-1 1 0 0,1 1-1 0 0,-1-1 0 0 0,1 1 1 0 0,0-1-1 0 0,-1 1 1 0 0,1-1-1 0 0,0 0 0 0 0,-1 0 1 0 0,1 0-1 0 0,0 0 0 0 0,-1 0 1 0 0,1 0-1 0 0,0-1 1 0 0,-1 1-1 0 0,2-1-2 0 0,72-48 359 0 0,-69 45-328 0 0,-1-1 10 0 0,0 1 0 0 0,0 1 1 0 0,0-1-1 0 0,0 1 0 0 0,1 0 1 0 0,0 0-1 0 0,0 0 0 0 0,0 1 1 0 0,0 0-1 0 0,0 0 0 0 0,0 0 1 0 0,6 0-42 0 0,-10 4 12 0 0,0 0 1 0 0,-1 0-1 0 0,1 0 1 0 0,-1 1 0 0 0,1-1-1 0 0,-1 0 1 0 0,0 0-1 0 0,0 1 1 0 0,0-1 0 0 0,0 1-1 0 0,0-1 1 0 0,0 1-1 0 0,-1 0 1 0 0,1-1 0 0 0,-1 1-1 0 0,0 0 1 0 0,1-1 0 0 0,-1 1-1 0 0,-1 0 1 0 0,1-1-1 0 0,0 2-12 0 0,1 10 32 0 0,0-6-9 0 0,-1-2-37 0 0,1-1 0 0 0,0 1 0 0 0,0 0 0 0 0,0 0 1 0 0,0-1-1 0 0,1 1 0 0 0,0-1 0 0 0,0 1 0 0 0,1-1 0 0 0,-1 0 0 0 0,1 0 0 0 0,0 0 0 0 0,1 0 0 0 0,-1 0 0 0 0,1-1 0 0 0,0 1 0 0 0,1 0 14 0 0,48 1-3421 0 0,-39-7-1095 0 0,-5 1-7456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3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10378 0 0,'0'0'2214'0'0,"0"0"-351"0"0,0 0-180 0 0,0 0-107 0 0,0 0-134 0 0,0 0-264 0 0,0 0-311 0 0,0 0-254 0 0,0 0-141 0 0,0 0-53 0 0,0 0-2 0 0,0 0 85 0 0,0 0 39 0 0,5 0 39 0 0,141 12 2370 0 0,57-12-1568 0 0,-250-40-1046 0 0,41 33-322 0 0,1 0 1 0 0,0-1-1 0 0,0 0 1 0 0,1 0-1 0 0,0-1 1 0 0,0 1-1 0 0,1-1 0 0 0,0 0 1 0 0,1 0-1 0 0,-1 0 1 0 0,1-2-15 0 0,1 6 1 0 0,-4-118-646 0 0,27 85-1803 0 0,-15 32-1510 0 0,0 0-3294 0 0,-1 2-5313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3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285 135 0 0 0,'0'0'461'0'0,"0"0"818"0"0,0 0 322 0 0,0 0 75 0 0,0 0 8 0 0,0 0-22 0 0,0 0-43 0 0,0 0-80 0 0,7 5 7003 0 0,-44 13-5619 0 0,13 1-2481 0 0,0 1-1 0 0,1 1 1 0 0,1 0 0 0 0,1 2-1 0 0,1 0 1 0 0,1 2 0 0 0,-12 21-442 0 0,20-27 115 0 0,1 0 0 0 0,1 1 0 0 0,1 0 1 0 0,1 1-1 0 0,1 0 0 0 0,0 0 1 0 0,2 0-1 0 0,0 0 0 0 0,1 1 1 0 0,2 0-1 0 0,0 0 0 0 0,1 0 1 0 0,3 19-116 0 0,39 115 596 0 0,-15-78-258 0 0,4 84 691 0 0,-28-157-979 0 0,0-1 1 0 0,0 0-1 0 0,1 1 1 0 0,0-1-1 0 0,0-1 1 0 0,0 1-1 0 0,0 0 1 0 0,0-1-1 0 0,1 0 1 0 0,0 0-1 0 0,-1 0 1 0 0,1-1-1 0 0,0 0 1 0 0,1 1-1 0 0,-1-2 1 0 0,0 1-1 0 0,3 0-50 0 0,32 41 289 0 0,-29-28-228 0 0,-9-15-73 0 0,-2 0 8 0 0,0 0 21 0 0,-4-19-3811 0 0,0 6-138 0 0,3-1-4623 0 0,1 7-3544 0 0</inkml:trace>
  <inkml:trace contextRef="#ctx0" brushRef="#br0" timeOffset="612.367">269 682 10466 0 0,'0'0'2426'0'0,"0"0"-600"0"0,0 0-402 0 0,0 0-142 0 0,0 0-23 0 0,0 0-98 0 0,0 0-182 0 0,0 0-228 0 0,0 0-232 0 0,0 0-87 0 0,0 0-31 0 0,0 0 47 0 0,4 2 79 0 0,136 9 2386 0 0,-98-12-2763 0 0,-42 1-125 0 0,0 1-1 0 0,0-1 0 0 0,-1 1 0 0 0,1-1 0 0 0,0 0 0 0 0,0 1 0 0 0,0-1 0 0 0,-1 1 0 0 0,1-1 1 0 0,0 1-1 0 0,0-1 0 0 0,0 0 0 0 0,0 1 0 0 0,0-1 0 0 0,0 1 0 0 0,0-1 0 0 0,0 1 0 0 0,0-1 1 0 0,0 1-1 0 0,0-1 0 0 0,0 1 0 0 0,0-1 0 0 0,0 1 0 0 0,1-1 0 0 0,-1 1-24 0 0,-188 2 336 0 0,187-3-320 0 0,1 0-25 0 0,0 0-6 0 0,0 0 3 0 0,21 4 72 0 0,129 0 523 0 0,-80-8-538 0 0,-32-7-1553 0 0,-22 4-1835 0 0,-4-3-7446 0 0,-11 9 9140 0 0,2-1-9633 0 0</inkml:trace>
  <inkml:trace contextRef="#ctx0" brushRef="#br0" timeOffset="1336.831">778 629 4793 0 0,'0'0'1979'0'0,"0"0"-291"0"0,0 0-117 0 0,0 0 6 0 0,0 0-25 0 0,0 0-117 0 0,0 0-204 0 0,0 0-148 0 0,0 0-47 0 0,0 0 23 0 0,0 0 28 0 0,0 0-45 0 0,0 0-94 0 0,11-2-117 0 0,38-4-127 0 0,3-14 735 0 0,42-56 632 0 0,-70 100-1838 0 0,-10 0-205 0 0,0 1 0 0 0,-1 0-1 0 0,-2 1 1 0 0,0 1 0 0 0,-2 0-1 0 0,-1 0 1 0 0,-1 0 0 0 0,-2 1 0 0 0,-1 0-1 0 0,0 0 1 0 0,-2 1 0 0 0,-2-1-1 0 0,0 0 1 0 0,-2 1 0 0 0,-1-1 0 0 0,-1 0-1 0 0,-2 0 1 0 0,-7 23-28 0 0,5-27-9 0 0,-1 0 0 0 0,0-1-1 0 0,-2 0 1 0 0,-1-1 0 0 0,0-1 0 0 0,-2 1 0 0 0,0-2-1 0 0,-1 0 1 0 0,-1-1 0 0 0,-12 10 9 0 0,23-25-6 0 0,-1 0 1 0 0,1-1-1 0 0,0 1 0 0 0,-1-2 1 0 0,0 1-1 0 0,0 0 0 0 0,0-1 1 0 0,0 0-1 0 0,0-1 0 0 0,-1 1 1 0 0,1-1-1 0 0,0-1 1 0 0,-1 1-1 0 0,1-1 0 0 0,0 0 1 0 0,-1 0-1 0 0,-4-1 6 0 0,9-2-1 0 0,-1 1 0 0 0,1 0 0 0 0,-1-1 0 0 0,1 1 0 0 0,0-1 0 0 0,0 0 0 0 0,0 0 0 0 0,0 0 0 0 0,1 0-1 0 0,-1 0 1 0 0,1 0 0 0 0,0 0 0 0 0,0 0 0 0 0,0-1 0 0 0,0 1 0 0 0,1 0 0 0 0,-1-1 0 0 0,1 1 0 0 0,0-1 0 0 0,0 1 0 0 0,0 0 0 0 0,0-1 0 0 0,0 1 0 0 0,1-1 0 0 0,0 1 0 0 0,0-1 1 0 0,-1-9-10 0 0,3-2 21 0 0,1-1 1 0 0,0 1-1 0 0,1 0 1 0 0,1 0-1 0 0,0 0 1 0 0,1 1-1 0 0,0 0 1 0 0,1 0-1 0 0,1 1 1 0 0,0 0-1 0 0,1 1 1 0 0,0 0-1 0 0,1 0 1 0 0,1 1-1 0 0,0 0 1 0 0,8-5-12 0 0,-9 6-4 0 0,2 0 0 0 0,-1 0 1 0 0,1 1-1 0 0,0 1 0 0 0,1 0 1 0 0,0 1-1 0 0,0 0 0 0 0,1 2 1 0 0,0-1-1 0 0,0 2 0 0 0,0 0 1 0 0,8-1 3 0 0,50 1-2326 0 0,-54-9-2849 0 0,-14 6 355 0 0,-3 0-3308 0 0,-1 3 804 0 0</inkml:trace>
  <inkml:trace contextRef="#ctx0" brushRef="#br0" timeOffset="1969.709">799 286 7962 0 0,'0'0'1855'0'0,"0"0"-384"0"0,0 0-199 0 0,0 0-44 0 0,0 0-50 0 0,0 0-115 0 0,0 0-139 0 0,0 0-148 0 0,0 0-112 0 0,0 0-69 0 0,0 0-43 0 0,0 0-12 0 0,0 0-16 0 0,-5 0-3 0 0,-14 0-12 0 0,57-34 2849 0 0,75-52-1594 0 0,-34-10-826 0 0,-76 89-437 0 0,-1 23-377 0 0,113 201 517 0 0,-96-186-515 0 0,-19-30-115 0 0,1-1-23 0 0,0 0-15 0 0,-1 0-19 0 0,0 0-22 0 0,0 0-39 0 0,0 0-67 0 0,0 0-124 0 0,0 0-164 0 0,3-14-5272 0 0,1 9-525 0 0,-2 1-5594 0 0</inkml:trace>
  <inkml:trace contextRef="#ctx0" brushRef="#br0" timeOffset="2514.723">1415 108 5481 0 0,'0'0'2965'0'0,"0"0"-601"0"0,0 0-439 0 0,0 0-185 0 0,0 0-162 0 0,0 0-114 0 0,0 0-152 0 0,0 0-235 0 0,0 0-183 0 0,0 0-153 0 0,0 0-104 0 0,0 0-63 0 0,0 0-46 0 0,2-8-60 0 0,6-25-16 0 0,18 62 1432 0 0,16 29-1247 0 0,-2 2 0 0 0,-3 1-1 0 0,-3 3 1 0 0,-3 0 0 0 0,20 61-637 0 0,-42-98 45 0 0,-2 0 1 0 0,0 1 0 0 0,-3 0 0 0 0,0 0 0 0 0,-1 0 0 0 0,-2 0-1 0 0,-1 1 1 0 0,-1 3-46 0 0,-1-19-10 0 0,-1 1-1 0 0,0-1 1 0 0,-1 1-1 0 0,0-1 1 0 0,-1 0-1 0 0,-1-1 0 0 0,0 1 1 0 0,0-1-1 0 0,-1 0 1 0 0,-1-1-1 0 0,0 1 1 0 0,-1-1-1 0 0,0-1 0 0 0,0 0 1 0 0,-1 0-1 0 0,-1-1 1 0 0,1 0-1 0 0,-1-1 1 0 0,-1 0-1 0 0,0-1 0 0 0,0 0 1 0 0,0-1-1 0 0,-1 0 1 0 0,1-1-1 0 0,-2-1 1 0 0,-9 3 10 0 0,-48-3-2064 0 0,72-30-3779 0 0,6 7-4340 0 0,-4 10-1087 0 0</inkml:trace>
  <inkml:trace contextRef="#ctx0" brushRef="#br0" timeOffset="4869.899">2024 617 0 0 0,'0'0'1091'0'0,"0"0"211"0"0,0 0 231 0 0,0 0 160 0 0,0 0 20 0 0,0 0-72 0 0,0 0-118 0 0,0 0-128 0 0,0 0-169 0 0,0 0-137 0 0,-3-5-128 0 0,-9-13-118 0 0,11 18-746 0 0,-1-1 0 0 0,1 0 0 0 0,0 1 0 0 0,-1-1 1 0 0,1 1-1 0 0,-1-1 0 0 0,0 1 0 0 0,1 0 0 0 0,-1 0 0 0 0,1-1 0 0 0,-1 1 0 0 0,1 0 0 0 0,-1 0 0 0 0,1 1 1 0 0,-1-1-1 0 0,0 0 0 0 0,1 0 0 0 0,-1 1 0 0 0,1-1 0 0 0,-1 1 0 0 0,1 0 0 0 0,0-1 0 0 0,-1 1 0 0 0,1 0 0 0 0,0 0 1 0 0,-1-1-1 0 0,1 1 0 0 0,0 0 0 0 0,0 1 0 0 0,0-1 0 0 0,-1 0-97 0 0,-1 2 104 0 0,0 0 0 0 0,0 0 0 0 0,0 0 0 0 0,1 0 1 0 0,-1 0-1 0 0,1 1 0 0 0,-1-1 0 0 0,1 1 0 0 0,0 0 0 0 0,1 0 0 0 0,-1-1 0 0 0,1 1 0 0 0,0 0 0 0 0,-1 0 1 0 0,2 0-1 0 0,-1 1 0 0 0,0-1 0 0 0,1 2-104 0 0,38 3 2310 0 0,19-23-599 0 0,-54 13-1657 0 0,0 0 1 0 0,0-1 0 0 0,0 1 0 0 0,0 0 0 0 0,-1-1 0 0 0,1 1-1 0 0,-1-1 1 0 0,1 0 0 0 0,-1 0 0 0 0,1 0 0 0 0,-1 0-1 0 0,0-1 1 0 0,0 1 0 0 0,0-1 0 0 0,0 1 0 0 0,-1-1-1 0 0,1 1 1 0 0,-1-1 0 0 0,1 0 0 0 0,-1 0 0 0 0,0 0-1 0 0,0 0 1 0 0,0 0 0 0 0,-1 0 0 0 0,1 0 0 0 0,-1 0 0 0 0,0 0-1 0 0,1 0 1 0 0,-1 0 0 0 0,-1-1-55 0 0,0 2-8 0 0,0 1 1 0 0,-1-1-1 0 0,1 1 0 0 0,-1 0 1 0 0,0 0-1 0 0,1 0 0 0 0,-1-1 1 0 0,0 2-1 0 0,0-1 0 0 0,1 0 1 0 0,-1 0-1 0 0,0 0 0 0 0,0 1 1 0 0,0-1-1 0 0,0 1 0 0 0,0 0 1 0 0,0-1-1 0 0,0 1 0 0 0,0 0 1 0 0,0 0-1 0 0,0 0 0 0 0,0 1 1 0 0,0-1-1 0 0,0 0 8 0 0,-1 0-10 0 0,1 0 1 0 0,-1 0 0 0 0,0 0-1 0 0,1 0 1 0 0,-1 0-1 0 0,1 1 1 0 0,-1-1-1 0 0,1 1 1 0 0,-1-1-1 0 0,1 1 1 0 0,-1 0-1 0 0,1 0 1 0 0,-1 0-1 0 0,1 0 1 0 0,0 1-1 0 0,0-1 1 0 0,0 1-1 0 0,0-1 1 0 0,0 1-1 0 0,0 0 1 0 0,0 0-1 0 0,0 0 1 0 0,0 0-1 0 0,1 0 1 0 0,-1 0-1 0 0,1 0 1 0 0,0 0 0 0 0,0 1-1 0 0,-1-1 1 0 0,2 0-1 0 0,-1 1 1 0 0,0-1-1 0 0,0 1 1 0 0,1-1-1 0 0,-1 1 1 0 0,1-1-1 0 0,0 3 10 0 0,1-3 35 0 0,1-1 0 0 0,-1 0 0 0 0,1 0 0 0 0,-1 0 0 0 0,1 0 0 0 0,0 0 0 0 0,-1 0 0 0 0,1 0 0 0 0,0-1-1 0 0,0 1 1 0 0,-1-1 0 0 0,1 1 0 0 0,0-1 0 0 0,0 0 0 0 0,0 1 0 0 0,0-1 0 0 0,0 0 0 0 0,0 0 0 0 0,0 0 0 0 0,0-1 0 0 0,0 1-1 0 0,-1 0 1 0 0,1-1 0 0 0,0 1 0 0 0,0-1 0 0 0,0 0 0 0 0,0 0-35 0 0,2-1 31 0 0,0 0-1 0 0,0 0 0 0 0,0-1 1 0 0,-1 1-1 0 0,1-1 1 0 0,-1 0-1 0 0,0 0 0 0 0,0 0 1 0 0,0-1-1 0 0,0 1 1 0 0,0-1-1 0 0,-1 1 0 0 0,0-1 1 0 0,1 0-1 0 0,-1 0 1 0 0,-1 0-1 0 0,1 0 0 0 0,-1 0 1 0 0,1 0-1 0 0,-1-1 1 0 0,0 1-1 0 0,-1 0 0 0 0,1-1 1 0 0,-1 1-1 0 0,0-4-30 0 0,-41 3-333 0 0,5 36-2908 0 0,48-27-5934 0 0,-9-5 5247 0 0,2 1-7122 0 0</inkml:trace>
  <inkml:trace contextRef="#ctx0" brushRef="#br0" timeOffset="5683.644">2413 675 6289 0 0,'0'0'2854'0'0,"0"0"-773"0"0,0 0-426 0 0,0 0-116 0 0,0 0-82 0 0,0 0-182 0 0,0 0-252 0 0,0 0-236 0 0,0 0-204 0 0,0 0-132 0 0,0 0-65 0 0,0 0-18 0 0,0 0-25 0 0,-13 1 24 0 0,-42 4 25 0 0,50-4-250 0 0,0-1 1 0 0,0 1-1 0 0,1 1 1 0 0,-1-1-1 0 0,0 0 0 0 0,1 1 1 0 0,-1 0-1 0 0,1 0 0 0 0,0 1 1 0 0,-1-1-1 0 0,1 1 1 0 0,0 0-1 0 0,1 0 0 0 0,-1 0 1 0 0,0 0-1 0 0,-1 3-142 0 0,-6 4 299 0 0,4-2-243 0 0,0 1 1 0 0,1 0-1 0 0,0 0 1 0 0,0 0-1 0 0,1 0 1 0 0,0 1-1 0 0,1 0 1 0 0,0 0-1 0 0,1 0 1 0 0,0 1-1 0 0,0-1 1 0 0,1 1-1 0 0,1 0 1 0 0,-1-1 0 0 0,2 1-1 0 0,0 0 1 0 0,0 0-1 0 0,1 7-56 0 0,2-14 28 0 0,-1-1 1 0 0,1 1-1 0 0,-1 0 0 0 0,1-1 0 0 0,0 0 1 0 0,1 0-1 0 0,-1 0 0 0 0,0 0 1 0 0,1 0-1 0 0,0-1 0 0 0,-1 1 0 0 0,1-1 1 0 0,0 0-1 0 0,0 0 0 0 0,1-1 0 0 0,-1 1 1 0 0,0-1-1 0 0,0 0 0 0 0,1 0 1 0 0,-1 0-1 0 0,1-1 0 0 0,-1 1 0 0 0,0-1 1 0 0,1 0-1 0 0,-1 0 0 0 0,1-1 0 0 0,-1 1 1 0 0,1-1-1 0 0,-1 0 0 0 0,0 0 1 0 0,1-1-1 0 0,-1 1 0 0 0,0-1 0 0 0,0 0 1 0 0,2-1-29 0 0,24-11 157 0 0,-1 0 1 0 0,0-2 0 0 0,-1-2 0 0 0,-1 0 0 0 0,-1-1 0 0 0,17-17-158 0 0,-23 18 30 0 0,-1-1 1 0 0,-1-1 0 0 0,0-1 0 0 0,-2 0 0 0 0,0-1 0 0 0,-2 0 0 0 0,0-2 0 0 0,-2 0 0 0 0,0 0 0 0 0,-2-1 0 0 0,0 0-1 0 0,-2-1 1 0 0,-1 0 0 0 0,-1 0 0 0 0,-1 0 0 0 0,-2-1 0 0 0,0-13-31 0 0,-1 19-24 0 0,-1 1 0 0 0,-1-1 0 0 0,-1 0 0 0 0,-1 1 0 0 0,-1-1 0 0 0,-1 1 0 0 0,0 0 1 0 0,-2 0-1 0 0,0 0 0 0 0,-1 1 0 0 0,-2 0 0 0 0,1 0 0 0 0,-2 1 0 0 0,0 0 0 0 0,-2 1 0 0 0,0 0 0 0 0,-2-1 24 0 0,11 14-7 0 0,-1 0-1 0 0,0 1 0 0 0,1-1 1 0 0,-2 1-1 0 0,1 0 0 0 0,0 0 1 0 0,0 0-1 0 0,-1 1 0 0 0,0-1 1 0 0,1 1-1 0 0,-1 0 0 0 0,0 1 1 0 0,0-1-1 0 0,0 1 0 0 0,0 0 1 0 0,0 0-1 0 0,-1 0 0 0 0,1 1 1 0 0,0 0-1 0 0,0 0 0 0 0,-1 0 1 0 0,1 1-1 0 0,0-1 0 0 0,0 1 1 0 0,0 1-1 0 0,0-1 0 0 0,0 1 1 0 0,0-1-1 0 0,0 2 0 0 0,1-1 1 0 0,-1 0-1 0 0,1 1 0 0 0,-1 0 1 0 0,1 0-1 0 0,0 0 0 0 0,0 1 1 0 0,0-1-1 0 0,0 1 0 0 0,0 1 8 0 0,-7 14 9 0 0,1 1-1 0 0,1 1 0 0 0,1-1 0 0 0,0 1 1 0 0,2 0-1 0 0,1 1 0 0 0,0 0 0 0 0,2-1 0 0 0,0 2 1 0 0,1-1-1 0 0,2 0 0 0 0,0 0 0 0 0,2 6-8 0 0,-1 1 66 0 0,2-1 0 0 0,2 1 1 0 0,0-1-1 0 0,2 0 0 0 0,1 0 0 0 0,1 0 0 0 0,1-1 0 0 0,2-1 1 0 0,0 0-1 0 0,2-1 0 0 0,1 0 0 0 0,1-1 0 0 0,1 0 0 0 0,1-2 0 0 0,19 19-66 0 0,72 90 434 0 0,-57-66-193 0 0,-55-91-1037 0 0,-3 1-1554 0 0,6 8-2838 0 0,0 9 493 0 0,0 0-7057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584 563 0 0 0,'0'0'895'0'0,"0"0"-180"0"0,0 0-65 0 0,0 0 180 0 0,0 0 288 0 0,0 0 297 0 0,0 0 166 0 0,0 0-8 0 0,0 0-110 0 0,0 0-181 0 0,0 0-145 0 0,13 0-104 0 0,6 2-536 0 0,11-1-121 0 0,7 0 3619 0 0,-37-2-3859 0 0,1 0 1 0 0,0 1-1 0 0,-1-1 0 0 0,1 0 1 0 0,-1 0-1 0 0,1 0 0 0 0,-1 0 1 0 0,1 1-1 0 0,-1-1 0 0 0,0 0 1 0 0,1 0-1 0 0,-1 0 0 0 0,0 0 1 0 0,0 0-1 0 0,0 0 0 0 0,0 0 1 0 0,0 0-1 0 0,0 0 0 0 0,0 0 1 0 0,0 0-1 0 0,0 0 0 0 0,0 0 1 0 0,0 0-1 0 0,0 0 0 0 0,-1 0 1 0 0,1 1-1 0 0,0-1 0 0 0,-1 0 1 0 0,1 0-1 0 0,-1 0 0 0 0,1 0 1 0 0,-1 0-1 0 0,1 1 0 0 0,-1-1 1 0 0,0 0-1 0 0,1 1 0 0 0,-1-1 0 0 0,0 0 1 0 0,0 1-1 0 0,0-1-136 0 0,-42-19 699 0 0,-124 17-284 0 0,38 46 79 0 0,56 14-85 0 0,72-55-394 0 0,0 0 1 0 0,1 0 0 0 0,-1 0 0 0 0,1-1 0 0 0,0 1-1 0 0,-1 0 1 0 0,1 0 0 0 0,0 0 0 0 0,0 0 0 0 0,0 0-1 0 0,0 0 1 0 0,1 0 0 0 0,-1 0 0 0 0,0 0 0 0 0,1 0-1 0 0,0 0 1 0 0,-1 0 0 0 0,1 0 0 0 0,0-1 0 0 0,0 1-1 0 0,0 0 1 0 0,0-1 0 0 0,0 1 0 0 0,0 0 0 0 0,0-1-1 0 0,1 1 1 0 0,-1-1 0 0 0,1 0 0 0 0,-1 1 0 0 0,1-1-1 0 0,-1 0 1 0 0,1 0 0 0 0,1 0-16 0 0,129 56 815 0 0,-131-56-807 0 0,0 0 0 0 0,0 0 0 0 0,0 0 0 0 0,-1 0 0 0 0,1 0 1 0 0,0 0-1 0 0,-1 0 0 0 0,1 0 0 0 0,-1 0 0 0 0,1 1 0 0 0,-1-1 0 0 0,1 0 0 0 0,-1 0 1 0 0,0 0-1 0 0,0 1 0 0 0,0-1 0 0 0,1 0 0 0 0,-1 1 0 0 0,-1-1 0 0 0,1 0 0 0 0,0 0 0 0 0,0 1 1 0 0,0-1-1 0 0,-1 0 0 0 0,1 0 0 0 0,0 1 0 0 0,-1-1 0 0 0,1 0 0 0 0,-1 0 0 0 0,1 0 1 0 0,-1 0-1 0 0,0 0 0 0 0,0 0 0 0 0,1 0 0 0 0,-1 0 0 0 0,0 0 0 0 0,0 0 0 0 0,0 0 0 0 0,0 0 1 0 0,0-1-1 0 0,0 1 0 0 0,0 0-8 0 0,-48 41 100 0 0,9-13-40 0 0,11-11-52 0 0,0 1 0 0 0,2 1 0 0 0,0 2 0 0 0,1 1 0 0 0,1 1 0 0 0,1 1-1 0 0,2 1 1 0 0,0 1 0 0 0,2 0 0 0 0,1 2 0 0 0,1 1 0 0 0,-1 6-8 0 0,16-32 8 0 0,1 0 0 0 0,0-1 0 0 0,0 1 0 0 0,0 0 0 0 0,1 0 0 0 0,-1 0-1 0 0,1 0 1 0 0,0 1 0 0 0,0-1 0 0 0,0 0 0 0 0,1 0 0 0 0,-1 1 0 0 0,1-1 0 0 0,0 0 0 0 0,1 0 0 0 0,-1 1 0 0 0,1-1 0 0 0,0 0 0 0 0,0 0-1 0 0,0 1 1 0 0,0-1 0 0 0,1 0 0 0 0,-1 0 0 0 0,1-1 0 0 0,0 1 0 0 0,0 0 0 0 0,1 0 0 0 0,-1-1 0 0 0,1 0 0 0 0,0 1 0 0 0,0-1 0 0 0,0 0-1 0 0,0 0 1 0 0,4 2-8 0 0,12 0 96 0 0,0 0 0 0 0,1-1 0 0 0,0-1 0 0 0,-1-1 0 0 0,1-1-1 0 0,0 0 1 0 0,0-2 0 0 0,0 0 0 0 0,0-1 0 0 0,0-1-1 0 0,-1-1 1 0 0,1-1 0 0 0,-1 0 0 0 0,13-7-96 0 0,-30 12-61 0 0,0 0 0 0 0,0-1 0 0 0,0 1 0 0 0,0-1 0 0 0,0 1 0 0 0,0-1 0 0 0,0 0-1 0 0,0 0 1 0 0,0 0 0 0 0,0 0 0 0 0,0 0 0 0 0,-1-1 0 0 0,1 1 0 0 0,0 0 0 0 0,-1-1 0 0 0,1 1 0 0 0,-1-1 0 0 0,0 0 0 0 0,1 1 0 0 0,-1-1 0 0 0,0 0 0 0 0,0 0 0 0 0,0 0-1 0 0,0 0 1 0 0,0 0 0 0 0,-1 0 0 0 0,1 0 0 0 0,-1 0 0 0 0,1 0 0 0 0,-1 0 0 0 0,0 0 0 0 0,1 0 0 0 0,-1-2 61 0 0,0-27-3584 0 0,0 9-5277 0 0,0 14-2755 0 0</inkml:trace>
  <inkml:trace contextRef="#ctx0" brushRef="#br0" timeOffset="871.161">604 0 2441 0 0,'0'0'2197'0'0,"0"0"-207"0"0,0 0-55 0 0,0 0 56 0 0,0 0-53 0 0,0 0-219 0 0,0 0-319 0 0,0 0-317 0 0,0 0-215 0 0,0 0-73 0 0,0 0-5 0 0,0 0-14 0 0,0 0-44 0 0,-7 9-38 0 0,-47 75 2073 0 0,6 112 368 0 0,10 21-2316 0 0,-3-34-488 0 0,6-21 107 0 0,-42 112-438 0 0,59-223 24 0 0,-2 0 0 0 0,-2-2-1 0 0,-23 36-23 0 0,38-75 2 0 0,0 0 1 0 0,1 1-1 0 0,1 0 0 0 0,0 0 0 0 0,0 0 0 0 0,1 1 0 0 0,1-1 1 0 0,0 1-1 0 0,0 0 0 0 0,1 0 0 0 0,0 0 0 0 0,2 0 0 0 0,-1 0 1 0 0,1 0-1 0 0,1 1 0 0 0,1 3-2 0 0,0 41 96 0 0,-2-56-83 0 0,0-1 6 0 0,0 0 8 0 0,0 0-10 0 0,-2 26 86 0 0,-27 9 34 0 0,12-27-2738 0 0,11-16-6818 0 0,4 4-2717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5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0 775 4409 0 0,'0'0'2076'0'0,"0"0"-478"0"0,0 0-418 0 0,0 0-63 0 0,0 0 133 0 0,0 0 172 0 0,0 0 24 0 0,0 0-98 0 0,0 0-168 0 0,0 0-179 0 0,0 0-124 0 0,14 12-102 0 0,44 34-47 0 0,-56-43-624 0 0,1-1 0 0 0,0-1 0 0 0,-1 1-1 0 0,1 0 1 0 0,0-1 0 0 0,0 1 0 0 0,0-1 0 0 0,1 0 0 0 0,-1 0-1 0 0,0 0 1 0 0,0-1 0 0 0,0 1 0 0 0,1-1 0 0 0,-1 1 0 0 0,0-1-1 0 0,1 0 1 0 0,-1-1 0 0 0,0 1 0 0 0,1 0 0 0 0,0-1-104 0 0,12-1 532 0 0,0 0-271 0 0,1-2 1 0 0,-2 0 0 0 0,1 0-1 0 0,0-2 1 0 0,-1 0 0 0 0,0-1 0 0 0,0 0-1 0 0,-1-1 1 0 0,0-1 0 0 0,0 0 0 0 0,-1-1-1 0 0,11-10-261 0 0,20-19 307 0 0,-1-2 0 0 0,-2-1 0 0 0,-2-2 0 0 0,4-10-307 0 0,88-95 439 0 0,-124 139-418 0 0,1 1 0 0 0,1 1 0 0 0,0-1 0 0 0,0 2 0 0 0,0-1 0 0 0,1 1 0 0 0,0 1 0 0 0,0-1 0 0 0,1 2 1 0 0,0 0-1 0 0,0 0 0 0 0,0 1 0 0 0,1 0 0 0 0,-1 1 0 0 0,1 0 0 0 0,0 1 0 0 0,9-1-21 0 0,-17 3 9 0 0,0 0 1 0 0,1 1-1 0 0,-1 0 1 0 0,0-1-1 0 0,0 1 1 0 0,0 1-1 0 0,0-1 1 0 0,0 1 0 0 0,0-1-1 0 0,0 1 1 0 0,0 0-1 0 0,0 1 1 0 0,-1-1-1 0 0,1 1 1 0 0,-1-1-1 0 0,0 1 1 0 0,0 0-1 0 0,0 0 1 0 0,0 1-1 0 0,0-1 1 0 0,-1 1 0 0 0,1-1-1 0 0,-1 1 1 0 0,0 0-1 0 0,0-1 1 0 0,0 1-1 0 0,-1 0 1 0 0,1 1-1 0 0,-1 2-9 0 0,3 5 47 0 0,-1 1-1 0 0,-1 0 0 0 0,0 0 1 0 0,-1 0-1 0 0,0 0 0 0 0,-1 0 1 0 0,0 1-1 0 0,-1-1 0 0 0,-2 5-46 0 0,-3 3 44 0 0,-1 0 0 0 0,-1 0 0 0 0,0-1 0 0 0,-2 0 0 0 0,-1 0 0 0 0,0-1 0 0 0,-1-1-1 0 0,-12 14-43 0 0,15-20 3 0 0,-14 22 19 0 0,-2-1 0 0 0,-1-1 1 0 0,-2-1-1 0 0,-1-2 1 0 0,-1-1-1 0 0,-21 15-22 0 0,33-31-11 0 0,0-1 0 0 0,0-1-1 0 0,-1 0 1 0 0,0-1 0 0 0,-1-2 0 0 0,0 0-1 0 0,0 0 1 0 0,-1-2 0 0 0,1-1 11 0 0,15-3-36 0 0,-1 0 0 0 0,1 0 0 0 0,0 0 0 0 0,0-1 0 0 0,0 0 0 0 0,0 0 0 0 0,-1 0 0 0 0,1-1 1 0 0,0 1-1 0 0,0-1 0 0 0,0 0 0 0 0,0-1 0 0 0,0 0 0 0 0,0 1 0 0 0,0-1 0 0 0,1-1 0 0 0,-1 1 0 0 0,1-1 0 0 0,-1 0 0 0 0,1 0 0 0 0,0 0 0 0 0,0 0 1 0 0,0-1-1 0 0,1 0 0 0 0,-1 0 0 0 0,1 0 0 0 0,0 0 0 0 0,0 0 0 0 0,0-1 0 0 0,1 1 0 0 0,0-1 0 0 0,-1 1 0 0 0,2-1 0 0 0,-2-3 36 0 0,0-2-242 0 0,1-1 0 0 0,-1 1 0 0 0,2-1 0 0 0,0 0 0 0 0,0 0 0 0 0,1 1 0 0 0,0-1-1 0 0,1 0 1 0 0,0 0 0 0 0,0 0 0 0 0,2 1 0 0 0,-1-1 0 0 0,1 1 0 0 0,3-5 242 0 0,18-35-4202 0 0,10 7-4113 0 0,-25 34-2914 0 0</inkml:trace>
  <inkml:trace contextRef="#ctx0" brushRef="#br0" timeOffset="436.887">1223 494 4921 0 0,'0'0'4185'0'0,"0"0"-1753"0"0,0 0-781 0 0,0 0-142 0 0,0 0-28 0 0,0 0-46 0 0,0 0-90 0 0,0 0-174 0 0,0 0-228 0 0,0 0-171 0 0,0 0-98 0 0,0 0-43 0 0,0 0-41 0 0,-1 16-49 0 0,0 113 1097 0 0,3 60-481 0 0,-36-61-1094 0 0,34-128-134 0 0,0 0 0 0 0,-1 0-1 0 0,1 0 1 0 0,0-1 0 0 0,0 1 0 0 0,-1 0-1 0 0,1 0 1 0 0,0 0 0 0 0,-1 0 0 0 0,1 0-1 0 0,0 0 1 0 0,0 0 0 0 0,-1 0 0 0 0,1 0-1 0 0,0 0 1 0 0,-1 0 0 0 0,1 0 0 0 0,0 0-1 0 0,0 0 1 0 0,-1 0 0 0 0,1 0 0 0 0,0 1-1 0 0,0-1 1 0 0,-1 0 0 0 0,1 0 0 0 0,0 0-1 0 0,0 0 1 0 0,-1 0 0 0 0,1 1 0 0 0,0-1 0 0 0,0 0-1 0 0,0 0 1 0 0,-1 0 0 0 0,1 1 0 0 0,0-1-1 0 0,0 0 1 0 0,0 0 0 0 0,0 1 0 0 0,0-1-1 0 0,-1 0 72 0 0,1-33-5205 0 0,0 28 4514 0 0,3-36-9384 0 0,2 28 1757 0 0</inkml:trace>
  <inkml:trace contextRef="#ctx0" brushRef="#br0" timeOffset="678.93">1212 1 11434 0 0,'0'0'5298'0'0,"0"0"-3594"0"0,0 0-688 0 0,0 0-328 0 0,0 0-216 0 0,0 0-112 0 0,0 0-95 0 0,0 0-97 0 0,0 0-96 0 0,0 0-136 0 0,0 0-136 0 0,0 0-209 0 0,0 0-407 0 0,-18 142-696 0 0,30-127-1481 0 0,-6-3-5368 0 0</inkml:trace>
  <inkml:trace contextRef="#ctx0" brushRef="#br0" timeOffset="1135.437">1449 833 10394 0 0,'0'0'2243'0'0,"0"0"-544"0"0,0 0-280 0 0,0 0 12 0 0,0 0-40 0 0,0 0-126 0 0,0 0-232 0 0,0 0-255 0 0,0 0-249 0 0,0 0-114 0 0,0 0-46 0 0,0 0 9 0 0,0 0 36 0 0,1-12-14 0 0,22-92 797 0 0,109-192-450 0 0,-132 296-756 0 0,0 1 1 0 0,0-1-1 0 0,1 0 1 0 0,-1 1-1 0 0,0-1 1 0 0,1 0 0 0 0,-1 0-1 0 0,0 1 1 0 0,0-1-1 0 0,1 0 1 0 0,-1 0-1 0 0,0 0 1 0 0,1 0-1 0 0,-1 1 1 0 0,0-1 0 0 0,1 0-1 0 0,-1 0 1 0 0,1 0-1 0 0,-1 0 1 0 0,0 0-1 0 0,1 0 1 0 0,-1 0-1 0 0,0 0 1 0 0,1 0 0 0 0,-1 0-1 0 0,1 0 1 0 0,-1 0-1 0 0,0 0 1 0 0,1 0-1 0 0,-1 0 1 0 0,0-1 0 0 0,1 1-1 0 0,-1 0 1 0 0,0 0-1 0 0,1 0 1 0 0,-1 0-1 0 0,0-1 1 0 0,1 1-1 0 0,-1 0 1 0 0,0 0 0 0 0,0-1-1 0 0,1 1 1 0 0,-1 0-1 0 0,0-1 1 0 0,0 1-1 0 0,0 0 1 0 0,1-1-1 0 0,-1 1 1 0 0,0 0 0 0 0,0-1-1 0 0,0 1 1 0 0,0 0-1 0 0,0-1 1 0 0,0 1-1 0 0,1 0 1 0 0,-1-1 0 0 0,0 1-1 0 0,0-1 1 0 0,0 1-1 0 0,0 0 1 0 0,-1-1-1 0 0,1 1 1 0 0,0 0-1 0 0,0-1 9 0 0,0 20 24 0 0,1 0 0 0 0,1 0-1 0 0,0-1 1 0 0,2 1-1 0 0,0-1 1 0 0,1 1 0 0 0,0-1-1 0 0,2-1 1 0 0,0 1 0 0 0,6 9-24 0 0,-10-21 42 0 0,0 1 1 0 0,0 0-1 0 0,0-1 1 0 0,1 0 0 0 0,0 0-1 0 0,0 0 1 0 0,1 0-1 0 0,0-1 1 0 0,0 0 0 0 0,0 0-1 0 0,0 0 1 0 0,1 0 0 0 0,0-1-1 0 0,0 0 1 0 0,0 0-1 0 0,0-1 1 0 0,1 1 0 0 0,0-2-1 0 0,-1 1 1 0 0,1-1-1 0 0,0 0 1 0 0,0 0 0 0 0,7 1-43 0 0,-8-3 96 0 0,0 0 1 0 0,0 0-1 0 0,0-1 0 0 0,0 0 1 0 0,-1 0-1 0 0,1 0 1 0 0,0 0-1 0 0,0-1 1 0 0,0 0-1 0 0,-1 0 1 0 0,1-1-1 0 0,-1 0 0 0 0,0 0 1 0 0,0 0-1 0 0,0 0 1 0 0,0-1-1 0 0,0 0 1 0 0,-1 0-1 0 0,0 0-96 0 0,7-8 87 0 0,-2 1-1 0 0,0-2 1 0 0,0 1-1 0 0,-1-1 0 0 0,-1-1 1 0 0,0 1-1 0 0,-1-1 1 0 0,0 0-1 0 0,-1-1 1 0 0,-1 1-1 0 0,0-1 1 0 0,-1 0-1 0 0,-1 0 1 0 0,0 0-1 0 0,-1 0 1 0 0,0-1-1 0 0,-2 1 1 0 0,0 0-1 0 0,-2-13-86 0 0,-21-26-937 0 0,8 63-5459 0 0,14 2-118 0 0,0-4-5363 0 0</inkml:trace>
  <inkml:trace contextRef="#ctx0" brushRef="#br0" timeOffset="1509.859">2541 351 15739 0 0,'0'0'1530'0'0,"0"0"-394"0"0,0 0-121 0 0,0 0 127 0 0,0 0 75 0 0,0 0-48 0 0,0 0-156 0 0,0 0-235 0 0,0 0-201 0 0,0 0-118 0 0,0 0-88 0 0,0 0-77 0 0,0 0-64 0 0,-7-2-20 0 0,3 0-180 0 0,-1 1-1 0 0,1 0 0 0 0,0 1 0 0 0,0-1 0 0 0,0 1 0 0 0,-1 0 0 0 0,1 0 0 0 0,0 0 0 0 0,0 1 0 0 0,-1-1 1 0 0,1 1-1 0 0,0 0 0 0 0,0 0 0 0 0,0 1 0 0 0,0-1 0 0 0,0 1 0 0 0,0 0 0 0 0,0 0 0 0 0,1 0 1 0 0,-1 0-1 0 0,1 1 0 0 0,-1-1 0 0 0,-1 3-29 0 0,-35 25 242 0 0,30-25-205 0 0,1 0 1 0 0,0 1-1 0 0,0 0 1 0 0,0 1-1 0 0,1 0 1 0 0,0 0-1 0 0,0 0 1 0 0,1 1-1 0 0,0 1 1 0 0,0-1-1 0 0,1 1 1 0 0,0 0-1 0 0,1 1 1 0 0,0-1-1 0 0,0 1 1 0 0,1 0 0 0 0,0 0-1 0 0,1 1 1 0 0,0-1-1 0 0,-1 8-37 0 0,3-11 3 0 0,1 0 0 0 0,-1 0 0 0 0,1 0 0 0 0,0-1-1 0 0,1 1 1 0 0,0 0 0 0 0,0 0 0 0 0,0 0 0 0 0,1-1 0 0 0,0 1 0 0 0,0-1-1 0 0,1 1 1 0 0,0-1 0 0 0,0 0 0 0 0,0 0 0 0 0,1 0 0 0 0,0-1 0 0 0,0 1 0 0 0,0-1-1 0 0,1 0 1 0 0,0 0 0 0 0,0 0 0 0 0,0-1 0 0 0,0 0 0 0 0,1 0 0 0 0,0 0-1 0 0,4 2-2 0 0,2-2 5 0 0,0 1-1 0 0,0-2 1 0 0,0 0-1 0 0,0 0 0 0 0,1-1 1 0 0,-1-1-1 0 0,1 0 0 0 0,-1 0 1 0 0,1-2-1 0 0,9 0-4 0 0,12 0-21 0 0,-26 1-92 0 0,0-1-1 0 0,0 0 1 0 0,-1 0 0 0 0,1-1-1 0 0,0 0 1 0 0,0-1 0 0 0,-1 1-1 0 0,1-2 1 0 0,-1 1 0 0 0,0-1-1 0 0,7-4 114 0 0,13-13-4390 0 0,-4-4-5778 0 0,-19 18-1485 0 0</inkml:trace>
  <inkml:trace contextRef="#ctx0" brushRef="#br0" timeOffset="1904.629">2707 679 4769 0 0,'0'0'2987'0'0,"0"0"-737"0"0,0 0-377 0 0,0 0-186 0 0,0 0-152 0 0,0 0-63 0 0,0 0-50 0 0,0 0-98 0 0,0 0-133 0 0,0 0-158 0 0,0 0-109 0 0,0 0-126 0 0,34 4-81 0 0,106 13-51 0 0,-70-22 200 0 0,-55 0-604 0 0,4 0-77 0 0,0-1 0 0 0,0-1 0 0 0,0 0 0 0 0,-1-2 0 0 0,0 0 0 0 0,0-1-1 0 0,-1-1 1 0 0,0-1 0 0 0,-1 0 0 0 0,-1-1 0 0 0,0 0 0 0 0,-1-2 0 0 0,0 1 0 0 0,1-4-185 0 0,-12 15 5 0 0,0 0 0 0 0,-1 0 0 0 0,1-1 1 0 0,-1 1-1 0 0,0-1 0 0 0,0 0 0 0 0,0 1 0 0 0,0-1 1 0 0,-1 0-1 0 0,0 0 0 0 0,1 0 0 0 0,-1 0 0 0 0,-1 0 1 0 0,1 0-1 0 0,-1-1 0 0 0,1 1 0 0 0,-1 0 0 0 0,0 0 1 0 0,-1 0-1 0 0,1-1 0 0 0,-1 1 0 0 0,0 0 0 0 0,0 0 1 0 0,0 0-1 0 0,0 0 0 0 0,-1 0 0 0 0,1 0 0 0 0,-1 1 1 0 0,0-1-1 0 0,0 0 0 0 0,-1 1 0 0 0,1 0 0 0 0,-1-1 0 0 0,0 1 1 0 0,0 0-1 0 0,0 0 0 0 0,0 1 0 0 0,0-1 0 0 0,-1 0 1 0 0,1 1-1 0 0,-1 0 0 0 0,1 0 0 0 0,-1 0 0 0 0,0 1 1 0 0,0-1-1 0 0,0 1 0 0 0,0 0 0 0 0,0 0 0 0 0,-1 0-5 0 0,-7-1-23 0 0,-1 2-1 0 0,1-1 1 0 0,0 2 0 0 0,-1 0-1 0 0,1 0 1 0 0,0 1-1 0 0,0 1 1 0 0,0 0-1 0 0,0 0 1 0 0,1 1-1 0 0,-1 1 1 0 0,1 0-1 0 0,0 0 1 0 0,0 1-1 0 0,1 1 1 0 0,0 0-1 0 0,0 0 1 0 0,-8 8 23 0 0,6-4-28 0 0,0-2 14 0 0,1 0 0 0 0,0 0-1 0 0,1 1 1 0 0,0 1-1 0 0,1 0 1 0 0,0 0 0 0 0,0 1-1 0 0,1 0 1 0 0,1 0 0 0 0,0 1-1 0 0,0 0 1 0 0,2 0-1 0 0,-1 0 1 0 0,2 1 0 0 0,0 0-1 0 0,-1 5 15 0 0,5-12 9 0 0,0 1-1 0 0,1-1 1 0 0,0 1 0 0 0,0-1-1 0 0,0 1 1 0 0,1-1-1 0 0,0 0 1 0 0,0 0-1 0 0,1 0 1 0 0,0 0-1 0 0,0 0 1 0 0,1-1-1 0 0,0 1 1 0 0,0-1 0 0 0,0 0-1 0 0,1 0 1 0 0,0 0-1 0 0,0-1 1 0 0,0 0-1 0 0,1 0 1 0 0,0 0-1 0 0,0 0 1 0 0,0-1 0 0 0,0 0-1 0 0,6 2-8 0 0,12 7 66 0 0,1-1 0 0 0,0-1 1 0 0,1-1-1 0 0,0-1 0 0 0,0-1 0 0 0,14 1-66 0 0,17 0-85 0 0,1-3 1 0 0,-1-2-1 0 0,54-3 85 0 0,-93-1-243 0 0,8-5-1262 0 0,-15 0-1992 0 0,-9 3 2253 0 0,6-2-8312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3009 0 0,'0'0'3755'0'0,"0"0"-1580"0"0,0 0-737 0 0,0 0-147 0 0,0 0 36 0 0,0 0 74 0 0,0 0-7 0 0,0 0-162 0 0,0 0-243 0 0,0 0-188 0 0,0 0-58 0 0,0 0 20 0 0,0 0 12 0 0,3 2-13 0 0,10 3-266 0 0,1-1 1 0 0,0 0-1 0 0,0-1 0 0 0,0-1 0 0 0,1 0 0 0 0,-1-1 0 0 0,1 0 0 0 0,-1-2 0 0 0,0 1 0 0 0,1-2 0 0 0,9-1-496 0 0,-10 1 183 0 0,143-21 799 0 0,-105 23-773 0 0,-52 0-224 0 0,0 0-1 0 0,0 0-26 0 0,0 0-18 0 0,0 0-27 0 0,0 0-26 0 0,0 0-30 0 0,0 0-32 0 0,0 0-58 0 0,0 0-68 0 0,-21 16-5417 0 0,0-10-1401 0 0,17-5 4112 0 0,-4 2-2647 0 0,1-2-349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1080 0 0,'0'0'4222'0'0,"0"0"-1268"0"0,0 0-517 0 0,0 0-251 0 0,0 0-188 0 0,0 0-189 0 0,0 0-219 0 0,0 0-248 0 0,0 0-284 0 0,0 0-235 0 0,0 0-144 0 0,0 0-41 0 0,0 0-25 0 0,0 8-8 0 0,0 29-26 0 0,1-35-504 0 0,0-1 0 0 0,0 1 0 0 0,0 0-1 0 0,0-1 1 0 0,0 0 0 0 0,0 1 0 0 0,0-1-1 0 0,1 0 1 0 0,-1 1 0 0 0,1-1 0 0 0,-1 0 0 0 0,1 0-1 0 0,-1 0 1 0 0,1 0 0 0 0,0 0 0 0 0,-1-1-1 0 0,1 1 1 0 0,0 0 0 0 0,-1-1 0 0 0,1 1-1 0 0,0-1 1 0 0,0 0 0 0 0,0 0 0 0 0,0 1 0 0 0,-1-1-1 0 0,1 0 1 0 0,0-1 0 0 0,1 1-75 0 0,1 1 183 0 0,159-5 1740 0 0,-79-5-842 0 0,-56 8-2924 0 0,1-2-4385 0 0,-29 3 1185 0 0,0-3-6536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339 559 5657 0 0,'0'0'1933'0'0,"0"0"-406"0"0,0 0-222 0 0,0 0 69 0 0,0 0 126 0 0,0 0 29 0 0,0 0-111 0 0,0 0-223 0 0,0 0-249 0 0,0 0-197 0 0,0 0-196 0 0,-8-2-103 0 0,8 1-460 0 0,-6-1 179 0 0,1 0-1 0 0,-1 0 0 0 0,1 1 0 0 0,-1-1 0 0 0,0 1 0 0 0,0 1 1 0 0,1-1-1 0 0,-1 1 0 0 0,0 0 0 0 0,0 0 0 0 0,0 0 0 0 0,0 1 1 0 0,1 0-1 0 0,-1 0 0 0 0,-3 2-168 0 0,-11 8 154 0 0,1 1 0 0 0,0 1 1 0 0,0 1-1 0 0,1 0 0 0 0,1 2 1 0 0,1 0-1 0 0,0 1 0 0 0,1 0 1 0 0,1 1-1 0 0,-10 16-154 0 0,18-24 21 0 0,1 0 1 0 0,0 1 0 0 0,1 0-1 0 0,0-1 1 0 0,0 1 0 0 0,1 1-1 0 0,1-1 1 0 0,0 0 0 0 0,0 1-1 0 0,1-1 1 0 0,1 1 0 0 0,0-1-1 0 0,1 11-21 0 0,1-16 21 0 0,1 0-1 0 0,-1 1 0 0 0,1-1 0 0 0,0 0 1 0 0,0 0-1 0 0,1-1 0 0 0,0 1 1 0 0,0-1-1 0 0,0 0 0 0 0,1 0 1 0 0,-1 0-1 0 0,1 0 0 0 0,0-1 0 0 0,1 0 1 0 0,-1 0-1 0 0,1 0 0 0 0,0-1 1 0 0,0 0-1 0 0,0 0 0 0 0,0 0 1 0 0,0-1-1 0 0,1 0 0 0 0,-1 0 0 0 0,1-1 1 0 0,-1 1-1 0 0,1-1 0 0 0,2-1-20 0 0,7 2 89 0 0,0-2 0 0 0,1 0 0 0 0,-1-1 0 0 0,0-1 0 0 0,0 0 0 0 0,1-1 0 0 0,-2-1 0 0 0,1-1 0 0 0,0 0 0 0 0,9-5-89 0 0,8-7 117 0 0,0-2 1 0 0,-1-2-1 0 0,-2-1 1 0 0,0-1-1 0 0,-1-1 1 0 0,-1-2-1 0 0,-2-1 0 0 0,0-1 1 0 0,-2-1-1 0 0,-1-1 1 0 0,-2-1-1 0 0,-1-1 1 0 0,-1 0-1 0 0,7-19-117 0 0,-18 33 12 0 0,0 0-1 0 0,-1 0 0 0 0,-1-1 1 0 0,-1 1-1 0 0,-1-2 0 0 0,0 1 1 0 0,-1 0-1 0 0,-1-1 0 0 0,-1 1 1 0 0,-1-1-1 0 0,-1 1 0 0 0,-3-20-11 0 0,3 28-16 0 0,-2 0-1 0 0,1 1 1 0 0,-1-1-1 0 0,-1 1 0 0 0,0-1 1 0 0,-1 1-1 0 0,1 0 1 0 0,-2 1-1 0 0,0-1 1 0 0,0 1-1 0 0,0 0 0 0 0,-1 1 1 0 0,-1 0-1 0 0,1 0 1 0 0,-1 0-1 0 0,-1 1 1 0 0,1 0-1 0 0,-1 1 0 0 0,0 0 1 0 0,-1 0-1 0 0,1 1 1 0 0,-1 0-1 0 0,0 0 1 0 0,-1 1-1 0 0,1 1 0 0 0,-1 0 1 0 0,1 0-1 0 0,-1 1 1 0 0,0 1-1 0 0,0-1 1 0 0,0 2-1 0 0,0 0 0 0 0,-7 0 17 0 0,8 4-11 0 0,-1 1 0 0 0,1 0 0 0 0,1 0 0 0 0,-1 1 0 0 0,1 1 0 0 0,0-1 0 0 0,0 1 0 0 0,1 1-1 0 0,0-1 1 0 0,0 1 0 0 0,1 1 0 0 0,0 0 0 0 0,1 0 0 0 0,0 0 0 0 0,0 1 0 0 0,1-1 0 0 0,0 1-1 0 0,0 1 1 0 0,1-1 0 0 0,1 1 0 0 0,0 0 11 0 0,-2 2 16 0 0,1 1 0 0 0,1-1 0 0 0,0 1 0 0 0,1 0 0 0 0,1 0 0 0 0,0 0 0 0 0,1 0 0 0 0,0 0 0 0 0,1 0 0 0 0,1 0 0 0 0,0 0 0 0 0,1 0 0 0 0,0 0 0 0 0,1-1 0 0 0,1 1 0 0 0,0-1 0 0 0,0 0 0 0 0,2-1 0 0 0,3 6-16 0 0,23 26 179 0 0,1-1 0 0 0,3-1 0 0 0,1-2 0 0 0,2-2 0 0 0,1-2 0 0 0,24 15-179 0 0,61 60 500 0 0,-91-73-395 0 0,-26-39-3139 0 0,-9-10-5772 0 0,0 8-494 0 0</inkml:trace>
  <inkml:trace contextRef="#ctx0" brushRef="#br0" timeOffset="570">1050 648 9690 0 0,'0'0'3010'0'0,"0"0"-1338"0"0,0 0-679 0 0,0 0-33 0 0,0 0 140 0 0,0 0 127 0 0,0 0-76 0 0,0 0-214 0 0,0 0-196 0 0,0 0-157 0 0,0 0-84 0 0,0 0-48 0 0,0 0-32 0 0,7 33-43 0 0,22 104-43 0 0,-13-45 387 0 0,-8 78 321 0 0,-1-159-166 0 0,-7-39 394 0 0,5-55-1110 0 0,3 2 1 0 0,4-1 0 0 0,3 1-1 0 0,14-38-160 0 0,-27 113 5 0 0,0-8 4 0 0,1 0-1 0 0,1 0 1 0 0,0 0-1 0 0,1 1 1 0 0,0-1-1 0 0,1 1 1 0 0,1 0-1 0 0,0 1 1 0 0,0 0-1 0 0,1 0 1 0 0,1 0-1 0 0,3-2-8 0 0,-11 13 3 0 0,1 0 0 0 0,-1 0 0 0 0,1 0 0 0 0,-1 0 0 0 0,1 0 0 0 0,-1 0 0 0 0,1 1 0 0 0,0-1-1 0 0,0 0 1 0 0,-1 1 0 0 0,1 0 0 0 0,0-1 0 0 0,0 1 0 0 0,0 0 0 0 0,-1 0 0 0 0,1 0 0 0 0,0 0 0 0 0,0 0 0 0 0,0 0 0 0 0,0 0 0 0 0,-1 1-1 0 0,1-1 1 0 0,0 1 0 0 0,0-1 0 0 0,-1 1 0 0 0,1 0 0 0 0,0 0 0 0 0,-1 0 0 0 0,1 0 0 0 0,-1 0 0 0 0,1 0 0 0 0,-1 0 0 0 0,1 0-1 0 0,-1 0 1 0 0,0 1 0 0 0,0-1 0 0 0,0 1 0 0 0,1-1 0 0 0,-1 1 0 0 0,-1-1 0 0 0,1 1 0 0 0,0 0-3 0 0,37 71 149 0 0,7 62-26 0 0,-67-163-7168 0 0,10 11-708 0 0,9 12-3601 0 0</inkml:trace>
  <inkml:trace contextRef="#ctx0" brushRef="#br0" timeOffset="1090.273">948 239 9082 0 0,'0'0'2402'0'0,"0"0"-407"0"0,0 0-335 0 0,0 0-106 0 0,0 0-76 0 0,0 0-87 0 0,0 0-185 0 0,0 0-209 0 0,0 0-200 0 0,0 0-187 0 0,0 0-120 0 0,0 0-80 0 0,-4-2-41 0 0,0 0-401 0 0,-6-6 656 0 0,30 5 459 0 0,328-16 1071 0 0,-319 19-2126 0 0,-35 0 976 0 0,-17-22-958 0 0,1-1 0 0 0,2 0 0 0 0,0-2-1 0 0,1 0 1 0 0,2-1 0 0 0,-1-4-46 0 0,5 0-349 0 0,13 29 69 0 0,0 1-171 0 0,0 0-223 0 0,0 0-255 0 0,15 0-3451 0 0,8 4-5442 0 0,-16 0-1902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 6793 0 0,'0'0'2324'0'0,"0"0"-484"0"0,0 0-285 0 0,0 0-17 0 0,0 0 19 0 0,0 0-72 0 0,0 0-180 0 0,0 0-231 0 0,0 0-239 0 0,0 0-135 0 0,0 0-84 0 0,3-3-48 0 0,15-9 1469 0 0,-25 40 143 0 0,-53 97-1865 0 0,50-107-298 0 0,1 1 1 0 0,1 1 0 0 0,1-1-1 0 0,0 1 1 0 0,2 0 0 0 0,0 0-1 0 0,2 1 1 0 0,0 0-1 0 0,0 17-17 0 0,3-36 9 0 0,0 0-1 0 0,1 0 1 0 0,-1 1 0 0 0,1-1-1 0 0,-1 0 1 0 0,1 0-1 0 0,0 0 1 0 0,0 0-1 0 0,0 0 1 0 0,0 0-1 0 0,0 0 1 0 0,0 0-1 0 0,1 0 1 0 0,-1 0-1 0 0,0-1 1 0 0,1 1-1 0 0,0-1 1 0 0,-1 1-1 0 0,1-1 1 0 0,0 1-1 0 0,0-1 1 0 0,0 0 0 0 0,0 0-1 0 0,0 0 1 0 0,0 0-1 0 0,0 0 1 0 0,0 0-1 0 0,0-1 1 0 0,0 1-1 0 0,0-1 1 0 0,1 0-1 0 0,-1 1-8 0 0,80 4 405 0 0,-69-5-345 0 0,70-16 267 0 0,-79 14-319 0 0,-4 1-19 0 0,0 1-14 0 0,0 0-38 0 0,0 0-25 0 0,0 0-73 0 0,-37-27-6852 0 0,28 20 3909 0 0,1 3-3679 0 0,1 0-3922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1176 0 0,'0'0'2876'0'0,"0"0"-673"0"0,0 0-210 0 0,0 0-13 0 0,0 0-17 0 0,0 0-112 0 0,0 0-202 0 0,0 0-280 0 0,0 0-301 0 0,0 0-187 0 0,0 0-110 0 0,0 0-53 0 0,0 0-29 0 0,2 0-50 0 0,60-27 3205 0 0,26-37-3158 0 0,-53 36-274 0 0,-14 14-273 0 0,-1-2-1 0 0,-1 0 0 0 0,-1-1 0 0 0,0-1 0 0 0,-1-1 0 0 0,-1-1 1 0 0,-1 0-1 0 0,-1 0 0 0 0,0-2 0 0 0,-2 0-138 0 0,-11 21 88 0 0,-1 1-4 0 0,0 0-21 0 0,0 0-26 0 0,0 0-13 0 0,0 0-28 0 0,0 0 5 0 0,15 81-110 0 0,33 27 84 0 0,-29-77-288 0 0,14 16-1654 0 0,1-25-3842 0 0,-26-18 279 0 0,0 0-5927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1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302 571 8066 0 0,'0'0'2396'0'0,"0"0"-367"0"0,0 0-220 0 0,0 0-83 0 0,0 0-142 0 0,0 0-195 0 0,0 0-228 0 0,0 0-244 0 0,0 0-196 0 0,0 0-142 0 0,0 0-114 0 0,0 0-70 0 0,0 0-46 0 0,-23 5-22 0 0,-75 18-20 0 0,93-21-264 0 0,0-1 0 0 0,0 0 0 0 0,0 1 0 0 0,0 0 0 0 0,1 0 0 0 0,-1 0 0 0 0,0 1 0 0 0,1 0 0 0 0,0 0-1 0 0,-1 0 1 0 0,1 0 0 0 0,0 1 0 0 0,1-1 0 0 0,-4 5-43 0 0,-8 7 144 0 0,6-6-108 0 0,0 0-1 0 0,1 0 0 0 0,0 1 1 0 0,0 0-1 0 0,1 0 1 0 0,1 1-1 0 0,-1 0 0 0 0,2 0 1 0 0,-1 0-1 0 0,2 1 0 0 0,0 0 1 0 0,0 0-1 0 0,1 0 1 0 0,0 1-1 0 0,1-1 0 0 0,1 1 1 0 0,0-1-1 0 0,0 1 0 0 0,1-1 1 0 0,1 1-1 0 0,1 7-35 0 0,0-15 17 0 0,1 1 0 0 0,-1-1 0 0 0,1 0-1 0 0,0 0 1 0 0,0 0 0 0 0,1-1 0 0 0,-1 1 0 0 0,1-1-1 0 0,0 0 1 0 0,1 0 0 0 0,-1 0 0 0 0,0 0 0 0 0,1-1-1 0 0,0 0 1 0 0,0 0 0 0 0,0 0 0 0 0,0 0 0 0 0,1-1-1 0 0,-1 0 1 0 0,0 0 0 0 0,1 0 0 0 0,0-1 0 0 0,-1 0-1 0 0,2 0-16 0 0,6 1 59 0 0,0 0 0 0 0,0-1 0 0 0,-1 0 0 0 0,1-1 0 0 0,0-1 0 0 0,0 0 0 0 0,-1-1 0 0 0,1 0-1 0 0,-1 0 1 0 0,7-4-59 0 0,9-6 29 0 0,-2-2-1 0 0,0 0 1 0 0,0-2 0 0 0,-1-1-1 0 0,-1-1 1 0 0,-1-1-1 0 0,-1-1 1 0 0,-1-1-1 0 0,0-1 1 0 0,-2-1 0 0 0,0 0-1 0 0,-2-2 1 0 0,-1 0-1 0 0,0 0 1 0 0,-2-2-1 0 0,-1 0 1 0 0,-2 0-1 0 0,0-1 1 0 0,-2-1 0 0 0,-1 0-1 0 0,-1 0 1 0 0,-1 0-1 0 0,-2-1 1 0 0,-1 0-1 0 0,-2 0 1 0 0,0 0-1 0 0,-2 1 1 0 0,-2-1 0 0 0,-4-23-29 0 0,4 37-62 0 0,-1 0 0 0 0,0 0 0 0 0,-1 0 0 0 0,-1 0 0 0 0,0 1 0 0 0,-1 0 1 0 0,-1 0-1 0 0,-1 1 0 0 0,0 0 0 0 0,-1-1 62 0 0,6 10-16 0 0,0-1-1 0 0,-1 1 1 0 0,1-1 0 0 0,-1 1 0 0 0,-1 1 0 0 0,1-1-1 0 0,-1 1 1 0 0,1 0 0 0 0,-1 0 0 0 0,-1 1-1 0 0,1-1 1 0 0,0 1 0 0 0,-1 1 0 0 0,0-1-1 0 0,1 1 1 0 0,-1 0 0 0 0,0 1 0 0 0,0 0 0 0 0,0 0-1 0 0,0 0 1 0 0,0 1 0 0 0,0 0 0 0 0,0 0-1 0 0,-4 1 17 0 0,2 3 1 0 0,-1 0-1 0 0,1 0 0 0 0,0 1 0 0 0,1 0 1 0 0,-1 0-1 0 0,1 1 0 0 0,0 0 1 0 0,0 1-1 0 0,1 0 0 0 0,0 0 0 0 0,0 1 1 0 0,1-1-1 0 0,0 1 0 0 0,0 1 1 0 0,1-1-1 0 0,0 1 0 0 0,0 0 0 0 0,1 0 1 0 0,-3 10-1 0 0,1-2 41 0 0,1 0-1 0 0,1 0 1 0 0,0 1 0 0 0,1-1 0 0 0,2 1 0 0 0,-1 0 0 0 0,2-1 0 0 0,0 1 0 0 0,1 0-1 0 0,1 0 1 0 0,1-1 0 0 0,0 1 0 0 0,2-1 0 0 0,-1 0 0 0 0,2 0 0 0 0,1 0 0 0 0,0-1-1 0 0,0 0 1 0 0,2-1 0 0 0,2 3-41 0 0,14 23 181 0 0,2-1 0 0 0,2-1 0 0 0,1-1 1 0 0,2-2-1 0 0,29 25-181 0 0,49 61 338 0 0,-110-122-400 0 0,0 0 0 0 0,0-1-1 0 0,0 1 1 0 0,-1 0 0 0 0,1-1-1 0 0,0 1 1 0 0,0 0 0 0 0,0-1-1 0 0,0 1 1 0 0,0 0 0 0 0,0-1-1 0 0,0 1 1 0 0,1-1 0 0 0,-1 1-1 0 0,0 0 1 0 0,0-1 0 0 0,0 1-1 0 0,0 0 1 0 0,0-1 0 0 0,0 1-1 0 0,1 0 1 0 0,-1-1 0 0 0,0 1-1 0 0,0 0 1 0 0,0 0 0 0 0,1-1-1 0 0,-1 1 1 0 0,0 0 0 0 0,1 0-1 0 0,-1-1 1 0 0,0 1 0 0 0,0 0-1 0 0,1 0 1 0 0,-1 0 0 0 0,0 0-1 0 0,1-1 1 0 0,-1 1 0 0 0,0 0-1 0 0,1 0 1 0 0,-1 0 0 0 0,1 0-1 0 0,-1 0 1 0 0,0 0 0 0 0,1 0-1 0 0,-1 0 1 0 0,0 0 0 0 0,1 0-1 0 0,-1 0 1 0 0,0 0 0 0 0,1 0-1 0 0,-1 0 1 0 0,1 0 0 0 0,-1 0-1 0 0,0 1 1 0 0,1-1 0 0 0,-1 0-1 0 0,0 0 1 0 0,0 0 0 0 0,1 1-1 0 0,-1-1 1 0 0,0 0-1 0 0,1 0 1 0 0,-1 1 0 0 0,0-1-1 0 0,0 0 1 0 0,1 0 0 0 0,-1 1 62 0 0,7-16-10755 0 0,-5 11-1117 0 0</inkml:trace>
  <inkml:trace contextRef="#ctx0" brushRef="#br0" timeOffset="824.183">857 590 4313 0 0,'0'0'3779'0'0,"0"0"-1401"0"0,0 0-481 0 0,0 0-25 0 0,0 0-40 0 0,0 0-161 0 0,0 0-272 0 0,0 0-352 0 0,0 0-324 0 0,0 0-224 0 0,0 0-120 0 0,0 0-54 0 0,0 0-25 0 0,0 0-32 0 0,0 24 987 0 0,-2-12-1177 0 0,0 0 1 0 0,1 0-1 0 0,1 0 0 0 0,0 0 1 0 0,1 0-1 0 0,0 0 0 0 0,1 0 1 0 0,0 0-1 0 0,1 0 0 0 0,0-1 1 0 0,1 1-1 0 0,0-1 0 0 0,1 0 1 0 0,0 0-1 0 0,1 0 0 0 0,0-1 0 0 0,1 0 1 0 0,1 2-79 0 0,-5-10 36 0 0,0 1 1 0 0,0 0 0 0 0,1-1-1 0 0,-1 0 1 0 0,0 1-1 0 0,1-1 1 0 0,0-1 0 0 0,-1 1-1 0 0,1 0 1 0 0,0-1-1 0 0,0 0 1 0 0,0 0 0 0 0,0 0-1 0 0,0 0 1 0 0,0-1-1 0 0,0 1 1 0 0,0-1 0 0 0,0 0-1 0 0,0-1 1 0 0,4 1-37 0 0,1-4 82 0 0,0 0 0 0 0,0 0 0 0 0,0-1 0 0 0,-1 0 0 0 0,1-1 0 0 0,-1 0 0 0 0,-1 0 0 0 0,1 0 0 0 0,-1-1 0 0 0,0 0 0 0 0,0-1 0 0 0,-1 1-1 0 0,4-7-81 0 0,2-1 78 0 0,-1-1-1 0 0,0 0 1 0 0,-1-1 0 0 0,0 0-1 0 0,-2 0 1 0 0,0-1-1 0 0,-1 0 1 0 0,2-8-78 0 0,-4 15 107 0 0,-6 31-233 0 0,0-3 183 0 0,27 411 93 0 0,-37-140-174 0 0,-2-130-2 0 0,13-153 34 0 0,-1 1 0 0 0,1 0 0 0 0,-1-1 0 0 0,0 1 1 0 0,-1 0-1 0 0,1-1 0 0 0,-1 1 0 0 0,0-1 0 0 0,-1 0 0 0 0,1 0 0 0 0,-1 0 0 0 0,0 0 0 0 0,0 0 0 0 0,0-1 0 0 0,-1 1 0 0 0,0-1 0 0 0,0 0 0 0 0,0 0 0 0 0,0 0 0 0 0,-1 0 0 0 0,1-1 0 0 0,-1 0 0 0 0,0 0 1 0 0,0 0-1 0 0,0-1 0 0 0,0 1 0 0 0,-3 0-8 0 0,5-5 4 0 0,-1 1 0 0 0,1-1 0 0 0,0 1 0 0 0,-1-1 0 0 0,1 0 0 0 0,0 0 0 0 0,0 0 0 0 0,1-1 0 0 0,-1 1 0 0 0,0-1 0 0 0,1 1 0 0 0,-1-1 0 0 0,1 0 0 0 0,0 0 0 0 0,0 0 0 0 0,0 0 0 0 0,0-1 0 0 0,1 1 0 0 0,-1 0 1 0 0,1-1-1 0 0,0 1 0 0 0,0-1 0 0 0,0 0 0 0 0,0 1 0 0 0,1-1 0 0 0,0 1 0 0 0,-1-1 0 0 0,1 0 0 0 0,1 1 0 0 0,-1-1 0 0 0,0 0 0 0 0,1-1-4 0 0,0-22 4 0 0,1 0-1 0 0,1 1 0 0 0,1-1 1 0 0,1 1-1 0 0,2 0 1 0 0,0 0-1 0 0,2 0 1 0 0,1 1-1 0 0,1 1 1 0 0,1 0-1 0 0,1 0 1 0 0,1 1-1 0 0,1 1 1 0 0,1 0-1 0 0,17-17-3 0 0,-25 30-7 0 0,0 0 1 0 0,1 1-1 0 0,0 0 0 0 0,0 0 1 0 0,1 1-1 0 0,0 0 0 0 0,0 1 1 0 0,0 0-1 0 0,1 1 0 0 0,7-3 7 0 0,12 15-1023 0 0,-29-7 338 0 0,0 0 479 0 0,-1-1-9438 0 0,0-2 225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0 0 0,'0'0'1294'0'0,"0"0"987"0"0,0 0 233 0 0,0 0-201 0 0,0 0-274 0 0,0 0-245 0 0,0 0-202 0 0,0 0-210 0 0,0 0-276 0 0,-5 0 1498 0 0,-22-4 774 0 0,38 0-4297 0 0,-5 1-6880 0 0,-6 2-3363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67 713 0 0 0,'0'0'2099'0'0,"0"0"-359"0"0,0 0-6 0 0,0 0 140 0 0,0 0 60 0 0,0 0-101 0 0,0 0-175 0 0,0 0-243 0 0,0 0-233 0 0,0 0-127 0 0,0 0-121 0 0,0 0-72 0 0,0 0-75 0 0,-10-1-98 0 0,-27-6 1884 0 0,45 8-2400 0 0,0-1 0 0 0,0-1 0 0 0,1 1 0 0 0,-1-1 0 0 0,0-1 1 0 0,0 1-1 0 0,0-1 0 0 0,0-1 0 0 0,0 0 0 0 0,-1 0 0 0 0,1 0 0 0 0,-1-1 1 0 0,0 0-1 0 0,0 0 0 0 0,0-1 0 0 0,0 0 0 0 0,5-5-173 0 0,40-41 355 0 0,10-1-98 0 0,-61 51-256 0 0,-1 0-1 0 0,1 1 1 0 0,0-1 0 0 0,0 1-1 0 0,0-1 1 0 0,0 1 0 0 0,0-1-1 0 0,0 1 1 0 0,0-1 0 0 0,0 1-1 0 0,0 0 1 0 0,0 0 0 0 0,0-1-1 0 0,0 1 1 0 0,0 0 0 0 0,0 0-1 0 0,0 0 1 0 0,0 0-1 0 0,0 0 1 0 0,0 0 0 0 0,0 1-1 0 0,0-1 1 0 0,0 0 0 0 0,0 0-1 0 0,0 1 1 0 0,0-1 0 0 0,0 1-1 0 0,0-1 1 0 0,0 1 0 0 0,0-1-1 0 0,0 1 1 0 0,0-1-1 0 0,0 1 1 0 0,-1 0 0 0 0,1 0-1 0 0,0-1 1 0 0,0 1 0 0 0,-1 0-1 0 0,1 0 1 0 0,-1 0 0 0 0,1 0-1 0 0,-1 0 1 0 0,1 0 0 0 0,-1 0-1 0 0,1 1 0 0 0,22 46 167 0 0,-22-46-156 0 0,25 76 153 0 0,-3 2-1 0 0,-4 0 1 0 0,-3 5-164 0 0,-10-53 1 0 0,-1-1 1 0 0,-2 1 0 0 0,-1 0 0 0 0,-2 0 0 0 0,-1 0 0 0 0,-1 0-1 0 0,-2 0 1 0 0,-1-1 0 0 0,-1 1 0 0 0,-2-1 0 0 0,-1-1-1 0 0,-2 0 1 0 0,0 0 0 0 0,-5 5-2 0 0,8-16-40 0 0,-1-2 1 0 0,-1 1-1 0 0,-1-1 0 0 0,0-1 1 0 0,-1 0-1 0 0,0 0 1 0 0,-2-1-1 0 0,0-1 0 0 0,0 0 1 0 0,-1-1-1 0 0,-13 8 40 0 0,26-19-1 0 0,0 0-1 0 0,0-1 1 0 0,-1 0 0 0 0,1 1 0 0 0,0-1-1 0 0,-1 0 1 0 0,1 0 0 0 0,-1 0-1 0 0,1 0 1 0 0,-1-1 0 0 0,1 1 0 0 0,-1-1-1 0 0,0 1 1 0 0,1-1 0 0 0,-1 0-1 0 0,0 0 1 0 0,1 0 0 0 0,-1-1 0 0 0,0 1-1 0 0,1 0 1 0 0,-1-1 0 0 0,1 0-1 0 0,-1 0 1 0 0,1 1 0 0 0,-1-2 0 0 0,-1 0 1 0 0,0-7-2 0 0,1 0 0 0 0,0-1 0 0 0,0 1 0 0 0,1-1 0 0 0,1 0 0 0 0,-1 0 0 0 0,2 0 0 0 0,-1 0 0 0 0,1 0 1 0 0,1 0-1 0 0,0 0 0 0 0,0 1 0 0 0,1-1 0 0 0,0 0 0 0 0,1 0 0 0 0,3-7 2 0 0,71-148 136 0 0,-67 147-113 0 0,131-171-103 0 0,-131 177-691 0 0,10-15 240 0 0,-18 17-4506 0 0,-3 1-4672 0 0,-1 9-469 0 0</inkml:trace>
  <inkml:trace contextRef="#ctx0" brushRef="#br0" timeOffset="502.388">0 339 9994 0 0,'0'0'1867'0'0,"0"0"-464"0"0,0 0-204 0 0,0 0 36 0 0,0 0 84 0 0,0 0 36 0 0,0 0-153 0 0,0 0-226 0 0,0 0-208 0 0,0 0-111 0 0,0 0-85 0 0,0 0-95 0 0,0 0-84 0 0,30-20-74 0 0,91-63-74 0 0,-58 25 125 0 0,50-119 595 0 0,-110 208-737 0 0,25 110 532 0 0,-25-129-697 0 0,70 169 292 0 0,-37-139-2916 0 0,-20-33-1988 0 0,1-6-4013 0 0,-8-3-2488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13587 0 0,'0'0'1962'0'0,"0"0"-550"0"0,0 0-304 0 0,0 0-72 0 0,0 0-19 0 0,0 0-42 0 0,0 0-154 0 0,0 0-200 0 0,0 0-120 0 0,0 0-67 0 0,0 0 9 0 0,0 0-3 0 0,0 0-34 0 0,15 4-21 0 0,101 19 977 0 0,30-19-123 0 0,-88-27-1684 0 0,-58 0-4455 0 0,-3 16 775 0 0,1 2-3624 0 0,-1 1-2781 0 0</inkml:trace>
  <inkml:trace contextRef="#ctx0" brushRef="#br0" timeOffset="296.543">149 1 11186 0 0,'0'0'2750'0'0,"0"0"-1031"0"0,0 0-502 0 0,0 0-150 0 0,0 0-63 0 0,0 0-44 0 0,0 0-80 0 0,0 0-117 0 0,0 0-112 0 0,0 0-90 0 0,0 0-49 0 0,0 0-37 0 0,0 0-31 0 0,-3 29-34 0 0,-9 93-14 0 0,23 16 979 0 0,-9 111-2990 0 0,-2-248 578 0 0,0-1-520 0 0,0 0-972 0 0,0 0-3031 0 0,0 0-5807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189 588 3721 0 0,'0'0'3252'0'0,"0"0"-1216"0"0,0 0-487 0 0,0 0-6 0 0,0 0 118 0 0,0 0 39 0 0,0 0-88 0 0,0 0-225 0 0,0 0-262 0 0,0 0-213 0 0,0 0-159 0 0,0 0-113 0 0,-7-13-101 0 0,-21-38-88 0 0,28 50-429 0 0,-1 0 1 0 0,1 0-1 0 0,-1 1 1 0 0,0-1-1 0 0,1 0 1 0 0,-1 0-1 0 0,0 1 0 0 0,1-1 1 0 0,-1 0-1 0 0,0 1 1 0 0,0-1-1 0 0,1 0 1 0 0,-1 1-1 0 0,0-1 1 0 0,0 1-1 0 0,0-1 1 0 0,0 1-1 0 0,0 0 0 0 0,0 0 1 0 0,0-1-1 0 0,0 1 1 0 0,0 0-1 0 0,0 0 1 0 0,0 0-1 0 0,0 0 1 0 0,0 0-1 0 0,0 0 0 0 0,0 0 1 0 0,0 0-1 0 0,0 0 1 0 0,0 0-1 0 0,0 1 1 0 0,0-1-1 0 0,0 0 1 0 0,0 1-1 0 0,1-1 0 0 0,-1 1 1 0 0,0-1-1 0 0,0 1 1 0 0,0-1-1 0 0,0 1 1 0 0,1 0-1 0 0,-1-1 1 0 0,0 1-1 0 0,1 0 1 0 0,-1 0-1 0 0,0-1 0 0 0,1 1 1 0 0,-1 0-1 0 0,1 0 1 0 0,-1 1-23 0 0,-2 0 39 0 0,-7 8-8 0 0,0 1 1 0 0,0 0-1 0 0,1 0 1 0 0,0 1-1 0 0,1 0 0 0 0,0 0 1 0 0,1 1-1 0 0,1 0 0 0 0,0 1 1 0 0,1-1-1 0 0,0 1 0 0 0,1 0 1 0 0,0 0-1 0 0,1 1 0 0 0,1-1 1 0 0,0 1-1 0 0,1-1 0 0 0,1 12-31 0 0,0-23 16 0 0,1 0-1 0 0,-1 0 1 0 0,1 0-1 0 0,0 0 1 0 0,0 1-1 0 0,0-1 0 0 0,0-1 1 0 0,0 1-1 0 0,1 0 1 0 0,-1 0-1 0 0,1 0 1 0 0,0-1-1 0 0,0 1 1 0 0,0-1-1 0 0,0 1 1 0 0,0-1-1 0 0,0 0 0 0 0,1 0 1 0 0,-1 0-1 0 0,1 0 1 0 0,0 0-1 0 0,-1-1 1 0 0,1 1-1 0 0,0-1 1 0 0,0 1-1 0 0,0-1 1 0 0,0 0-1 0 0,0-1 0 0 0,0 1 1 0 0,0 0-1 0 0,2-1-15 0 0,2 2 47 0 0,1-2 1 0 0,0 1-1 0 0,0-1 0 0 0,-1 0 0 0 0,1 0 0 0 0,0-1 0 0 0,0 0 0 0 0,-1-1 0 0 0,1 0 0 0 0,-1 0 0 0 0,1 0 0 0 0,1-2-47 0 0,9-3 105 0 0,-1-2 0 0 0,-1 1-1 0 0,0-2 1 0 0,0 0 0 0 0,-1-1-1 0 0,0-1 1 0 0,-1 0 0 0 0,0-1-1 0 0,-1 0 1 0 0,-1-1-1 0 0,9-13-104 0 0,-11 12 51 0 0,8-7-9 0 0,-1-1-1 0 0,-1 0 1 0 0,-2-1 0 0 0,0-1 0 0 0,-2-1-1 0 0,0 0 1 0 0,-2 0 0 0 0,-1-1-1 0 0,-1 0 1 0 0,-1-1 0 0 0,2-23-42 0 0,-6 33-40 0 0,0-1 1 0 0,-2 1-1 0 0,0 0 1 0 0,-1 0 0 0 0,-1-1-1 0 0,-1 1 1 0 0,0 0-1 0 0,-2 0 1 0 0,0 0-1 0 0,0 0 1 0 0,-2 1-1 0 0,0 0 1 0 0,-1 0-1 0 0,-1 0 1 0 0,-1 1-1 0 0,0 0 1 0 0,-6-7 39 0 0,12 20-8 0 0,-1 0-1 0 0,0 0 1 0 0,1 0 0 0 0,-1 1 0 0 0,0 0-1 0 0,0-1 1 0 0,-1 1 0 0 0,1 1-1 0 0,0-1 1 0 0,-1 1 0 0 0,1-1-1 0 0,-1 1 1 0 0,1 0 0 0 0,-1 1 0 0 0,0-1-1 0 0,1 1 1 0 0,-1 0 0 0 0,0 0-1 0 0,1 1 1 0 0,-1-1 0 0 0,0 1 0 0 0,1 0-1 0 0,-1 0 1 0 0,1 1 0 0 0,-1-1-1 0 0,1 1 1 0 0,0 0 0 0 0,0 0-1 0 0,0 0 1 0 0,0 1 0 0 0,0 0 8 0 0,-5 2 3 0 0,0 1 1 0 0,1 0-1 0 0,0 1 0 0 0,0-1 1 0 0,1 2-1 0 0,0-1 0 0 0,0 1 1 0 0,1 0-1 0 0,0 1 1 0 0,0-1-1 0 0,1 1 0 0 0,0 0 1 0 0,-3 8-4 0 0,2 3 43 0 0,0 1 0 0 0,2-1 0 0 0,0 1 0 0 0,2-1 1 0 0,0 1-1 0 0,1 0 0 0 0,1 0 0 0 0,2 14-43 0 0,2-17 48 0 0,2 1-1 0 0,0-1 1 0 0,1-1 0 0 0,0 1-1 0 0,2-1 1 0 0,0 0 0 0 0,1-1-1 0 0,0 0 1 0 0,2-1 0 0 0,0 0-1 0 0,0-1 1 0 0,2 0-48 0 0,-10-8 24 0 0,31 39 193 0 0,2-2-1 0 0,2-1 1 0 0,1-2 0 0 0,2-2-1 0 0,35 23-216 0 0,-14-38 120 0 0,-62-23-148 0 0,-1 0-12 0 0,2-27-1140 0 0,-2 20 453 0 0,3-23-1830 0 0,1 10-4691 0 0,-2 12-4229 0 0</inkml:trace>
  <inkml:trace contextRef="#ctx0" brushRef="#br0" timeOffset="386.075">1096 434 15459 0 0,'0'0'2027'0'0,"0"0"-673"0"0,0 0-320 0 0,0 0 34 0 0,0 0 117 0 0,0 0 13 0 0,0 0-136 0 0,0 0-236 0 0,0 0-224 0 0,0 0-143 0 0,0 0-74 0 0,0 0-34 0 0,0 0-56 0 0,3 0-37 0 0,-2 1-239 0 0,0-1 0 0 0,-1 1 0 0 0,1-1 0 0 0,0 1 0 0 0,0-1 0 0 0,-1 1 0 0 0,1 0 0 0 0,0-1 0 0 0,-1 1 0 0 0,1 0 0 0 0,-1 0 0 0 0,1-1 0 0 0,-1 1 0 0 0,1 0 0 0 0,-1 0 0 0 0,0 0 0 0 0,1 0 0 0 0,-1 0 0 0 0,0 0 0 0 0,0-1 0 0 0,1 1 0 0 0,-1 0 0 0 0,0 0 0 0 0,0 0 0 0 0,0 0 1 0 0,0 0-1 0 0,0 0 0 0 0,-1 0 0 0 0,1 0 0 0 0,0 0 0 0 0,0 0 0 0 0,-1 0 0 0 0,1-1 0 0 0,0 1 0 0 0,-1 0 0 0 0,1 0 0 0 0,-1 0 0 0 0,1 0 0 0 0,-1-1 0 0 0,1 1 0 0 0,-1 0 0 0 0,0 0 0 0 0,1-1 0 0 0,-1 1 0 0 0,0-1 0 0 0,1 1 0 0 0,-1-1 0 0 0,0 1 0 0 0,0-1 0 0 0,0 1 0 0 0,0-1-19 0 0,-111 246 371 0 0,42-104-713 0 0,69-141 192 0 0,1-1-1 0 0,-1 1 1 0 0,1 0 0 0 0,0-1-1 0 0,-1 1 1 0 0,1-1-1 0 0,-1 1 1 0 0,0-1 0 0 0,1 1-1 0 0,-1-1 1 0 0,1 1-1 0 0,-1-1 1 0 0,0 0 0 0 0,1 1-1 0 0,-1-1 1 0 0,0 0-1 0 0,1 1 1 0 0,-1-1 0 0 0,0 0-1 0 0,0 0 1 0 0,1 0-1 0 0,-1 0 1 0 0,0 0 0 0 0,0 0-1 0 0,1 0 1 0 0,-1 0-1 0 0,0 0 1 0 0,0 0 0 0 0,1 0-1 0 0,-1 0 1 0 0,0 0-1 0 0,1-1 1 0 0,-1 1 0 0 0,0 0-1 0 0,1-1 1 0 0,-1 1-1 0 0,0 0 1 0 0,1-1 0 0 0,-1 1-1 0 0,0-1 1 0 0,1 1-1 0 0,-1-1 1 0 0,1 1 0 0 0,-1-1-1 0 0,1 1 1 0 0,-1-1-1 0 0,1 0 1 0 0,0 1 0 0 0,-1-1-1 0 0,1 0 1 0 0,0 1-1 0 0,-1-1 151 0 0,-21-33-9955 0 0,18 25 4662 0 0,-2 1-200 0 0</inkml:trace>
  <inkml:trace contextRef="#ctx0" brushRef="#br0" timeOffset="663.391">772 430 8026 0 0,'0'0'2862'0'0,"0"0"-651"0"0,0 0-420 0 0,0 0-144 0 0,0 0-83 0 0,0 0-141 0 0,0 0-237 0 0,0 0-310 0 0,0 0-289 0 0,0 0-203 0 0,0 0-115 0 0,0 0 38 0 0,0 0 58 0 0,3 4 79 0 0,189 170 4043 0 0,-70-71-3968 0 0,-35-37-583 0 0,-68-56-395 0 0,-10-8-3126 0 0,-9-2 1726 0 0,0 0-1190 0 0,0 0-3456 0 0,2 0-5210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2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403 560 1352 0 0,'0'0'1926'0'0,"0"0"-38"0"0,0 0 29 0 0,0 0 53 0 0,0 0-97 0 0,0 0-163 0 0,0 0-187 0 0,0 0-195 0 0,0 0-139 0 0,0 0-136 0 0,0 0-121 0 0,0 0-133 0 0,0 0-132 0 0,-26-3-94 0 0,-83-6-87 0 0,104 9-434 0 0,0-1-1 0 0,1 1 1 0 0,-1 0 0 0 0,0 0-1 0 0,0 1 1 0 0,1-1 0 0 0,-1 1 0 0 0,0 0-1 0 0,1 1 1 0 0,-1-1 0 0 0,1 1 0 0 0,-1-1-1 0 0,1 2 1 0 0,0-1 0 0 0,0 0-1 0 0,0 1 1 0 0,0-1 0 0 0,0 2-52 0 0,-12 7 196 0 0,-107 86 872 0 0,119-93-1051 0 0,-1 1 0 0 0,1 1 0 0 0,0-1 0 0 0,1 1 0 0 0,-1-1 0 0 0,1 1 0 0 0,0 0 0 0 0,1 0 0 0 0,-1 0 0 0 0,1 1 0 0 0,0-1 0 0 0,1 0 0 0 0,0 1 0 0 0,0 0 0 0 0,0-1 0 0 0,1 1 0 0 0,-1-1 0 0 0,2 1 0 0 0,-1 0 0 0 0,1-1-1 0 0,0 1 1 0 0,1 1-17 0 0,0-3 41 0 0,-1-1-1 0 0,2 1 0 0 0,-1-1 0 0 0,0 0 1 0 0,1 0-1 0 0,0 0 0 0 0,0 0 0 0 0,0-1 0 0 0,0 1 1 0 0,1-1-1 0 0,-1 0 0 0 0,1 0 0 0 0,0 0 1 0 0,0 0-1 0 0,0 0 0 0 0,0-1 0 0 0,0 0 1 0 0,1 0-1 0 0,-1 0 0 0 0,1-1 0 0 0,-1 1 0 0 0,1-1 1 0 0,0 0-1 0 0,-1 0 0 0 0,1-1 0 0 0,0 1 1 0 0,2-1-41 0 0,4 1 109 0 0,0-1 0 0 0,0 0 0 0 0,-1-1 0 0 0,1 0 0 0 0,0-1 0 0 0,0 0 0 0 0,-1 0 0 0 0,1-1 0 0 0,-1 0 0 0 0,0-1 0 0 0,10-5-109 0 0,12-12 174 0 0,-1-1 0 0 0,0-1 0 0 0,-2-1 0 0 0,-1-2 0 0 0,0-1 0 0 0,-3-1 1 0 0,0-2-1 0 0,13-20-174 0 0,-25 107 254 0 0,143 274-152 0 0,-146-290-92 0 0,-3-1 1 0 0,-1 1 0 0 0,-2 0 0 0 0,-2 0 0 0 0,-1 1 0 0 0,-4 13-11 0 0,2-38-14 0 0,-1 1 1 0 0,0-1-1 0 0,-2 1 1 0 0,0-1-1 0 0,-1 0 1 0 0,0-1-1 0 0,-1 1 1 0 0,-2-1-1 0 0,1 0 1 0 0,-2-1-1 0 0,0 0 1 0 0,0 0-1 0 0,-2-1 1 0 0,0 0-1 0 0,0 0 1 0 0,-9 6 13 0 0,15-16-29 0 0,1 0 1 0 0,-1 0-1 0 0,1-1 0 0 0,-1 0 1 0 0,0 0-1 0 0,0 0 0 0 0,-1-1 1 0 0,1 1-1 0 0,-1-1 1 0 0,1 0-1 0 0,-1-1 0 0 0,1 1 1 0 0,-1-1-1 0 0,0 0 0 0 0,0-1 1 0 0,0 1-1 0 0,-1-1 29 0 0,4-2-26 0 0,0-1 0 0 0,1 1-1 0 0,-1 0 1 0 0,1 0 0 0 0,0-1-1 0 0,0 0 1 0 0,0 1 0 0 0,0-1 0 0 0,0 0-1 0 0,1 0 1 0 0,-1 0 0 0 0,1 0-1 0 0,0 0 1 0 0,0 0 0 0 0,0 0 0 0 0,0-1-1 0 0,0 1 1 0 0,1 0 0 0 0,-1-1-1 0 0,1 1 1 0 0,0 0 0 0 0,0-1 0 0 0,1 1-1 0 0,-1-1 27 0 0,3-20-21 0 0,1 1 0 0 0,1-1 0 0 0,1 1 0 0 0,2 0 1 0 0,0 0-1 0 0,1 1 0 0 0,1 0 0 0 0,1 1 0 0 0,1 0 0 0 0,1 1 0 0 0,1 0 0 0 0,0 1 0 0 0,14-13 21 0 0,-27 30-1 0 0,70-84 26 0 0,3 3 1 0 0,77-65-26 0 0,-11 11 12 0 0,-126 124-47 0 0,0-1 1 0 0,-2 0-1 0 0,0 0 1 0 0,0-1 0 0 0,-2-1-1 0 0,0 0 1 0 0,0 0 0 0 0,-2-1-1 0 0,0 0 1 0 0,-1-1-1 0 0,0 0 1 0 0,-2 0 0 0 0,0 0-1 0 0,1-9 35 0 0,-6 24-17 0 0,0 0 0 0 0,0-1 0 0 0,0 1 1 0 0,-1 0-1 0 0,1 0 0 0 0,-1-1 0 0 0,1 1 0 0 0,-1 0 0 0 0,0 0 0 0 0,-1 0 0 0 0,1 0 0 0 0,0 0 0 0 0,-1 0 1 0 0,0 0-1 0 0,1 1 0 0 0,-1-1 0 0 0,0 0 0 0 0,0 1 0 0 0,-1 0 0 0 0,1-1 0 0 0,-1 1 0 0 0,1 0 0 0 0,-1 0 0 0 0,1 0 1 0 0,-1 1-1 0 0,0-1 0 0 0,0 1 0 0 0,0-1 0 0 0,0 1 0 0 0,0 0 0 0 0,0 0 0 0 0,0 0 0 0 0,-1 1 0 0 0,1-1 1 0 0,0 1-1 0 0,0-1 0 0 0,-1 1 0 0 0,1 0 0 0 0,0 1 0 0 0,-2-1 17 0 0,-6 1-1 0 0,-1 1 0 0 0,0 0 0 0 0,1 0 0 0 0,0 1 0 0 0,-1 1 0 0 0,1 0 0 0 0,0 0-1 0 0,1 1 1 0 0,-1 0 0 0 0,1 1 0 0 0,0 1 0 0 0,1-1 0 0 0,-1 1 0 0 0,1 1 0 0 0,1 0 0 0 0,-1 0 0 0 0,1 1 0 0 0,1 0 0 0 0,0 0 0 0 0,0 1-1 0 0,1-1 1 0 0,0 2 0 0 0,0-1 0 0 0,1 1 0 0 0,1-1 0 0 0,0 1 0 0 0,0 1 0 0 0,1-1 0 0 0,0 0 0 0 0,1 1 0 0 0,0 5 1 0 0,2-10 19 0 0,0 1-1 0 0,1 0 1 0 0,-1 0 0 0 0,2 0 0 0 0,-1 0 0 0 0,1-1 0 0 0,0 1 0 0 0,0 0 0 0 0,1-1 0 0 0,0 0-1 0 0,1 0 1 0 0,0 0 0 0 0,0 0 0 0 0,0 0 0 0 0,1-1 0 0 0,0 0 0 0 0,0 0 0 0 0,0 0-1 0 0,5 3-18 0 0,6 5 49 0 0,1-2-1 0 0,0 0 1 0 0,1-1-1 0 0,1 0 0 0 0,0-2 1 0 0,0 0-1 0 0,0-1 1 0 0,1-1-1 0 0,0-1 1 0 0,1-1-1 0 0,-1 0 0 0 0,1-2 1 0 0,0-1-1 0 0,0 0 1 0 0,0-1-1 0 0,0-1 0 0 0,0-2 1 0 0,0 0-1 0 0,0-1 1 0 0,0-1-1 0 0,0 0 0 0 0,-1-2 1 0 0,0-1-1 0 0,0 0 1 0 0,-1-1-1 0 0,0-1 1 0 0,0-1-1 0 0,-1-1 0 0 0,0-1 1 0 0,15-13-49 0 0,14-15 52 0 0,-2-2 1 0 0,-2-3 0 0 0,-1-1-1 0 0,-3-2 1 0 0,-2-1 0 0 0,-2-2-1 0 0,-2-2 1 0 0,20-46-53 0 0,-40 76-12 0 0,-1 0-1 0 0,-2-1 0 0 0,0-1 1 0 0,-1 1-1 0 0,-2-1 1 0 0,0-1-1 0 0,-2 0 0 0 0,-1 1 1 0 0,-1-2-1 0 0,-1 1 0 0 0,-2-25 13 0 0,0 48 6 0 0,0 1 0 0 0,-1 0-1 0 0,0 0 1 0 0,0 0-1 0 0,1 0 1 0 0,-1 0 0 0 0,0 0-1 0 0,0 1 1 0 0,-1-1-1 0 0,1 0 1 0 0,0 0 0 0 0,-1 1-1 0 0,1-1 1 0 0,-1 1 0 0 0,1-1-1 0 0,-1 1 1 0 0,0 0-1 0 0,0-1 1 0 0,1 1 0 0 0,-1 0-1 0 0,0 0 1 0 0,0 0-1 0 0,0 1 1 0 0,0-1 0 0 0,0 0-1 0 0,0 1 1 0 0,0-1-1 0 0,-1 1 1 0 0,1 0 0 0 0,0 0-1 0 0,0 0 1 0 0,0 0-1 0 0,0 0 1 0 0,0 0 0 0 0,-1 0-1 0 0,1 1 1 0 0,0-1-1 0 0,0 1 1 0 0,0-1 0 0 0,0 1-1 0 0,0 0 1 0 0,0 0-1 0 0,0 0 1 0 0,0 0 0 0 0,1 0-1 0 0,-1 1 1 0 0,0-1-1 0 0,1 0 1 0 0,-1 1 0 0 0,1-1-1 0 0,-1 1 1 0 0,1 0-1 0 0,0-1 1 0 0,-1 1 0 0 0,1 1-6 0 0,-13 19 19 0 0,1 0 0 0 0,1 1 0 0 0,1 0 0 0 0,1 1 0 0 0,1 0 0 0 0,1 0 0 0 0,1 1 0 0 0,2 0 0 0 0,0 0 0 0 0,2 1 1 0 0,0-1-1 0 0,2 1 0 0 0,1 0 0 0 0,1-1 0 0 0,1 1 0 0 0,2 4-19 0 0,35 127 134 0 0,-20-101-88 0 0,-4-8-70 0 0,-1 1 0 0 0,-3 0 0 0 0,-2 1 0 0 0,-2 0 0 0 0,0 46 24 0 0,-7-95-27 0 0,0-1-6 0 0,0 0 14 0 0,0 0 1 0 0,-4-23-684 0 0,0 7-120 0 0,0-1-1 0 0,2 1 1 0 0,0-1-1 0 0,1 0 1 0 0,0 1-1 0 0,2-1 0 0 0,1-12 823 0 0,-1-18-4184 0 0,-1 12-5297 0 0,-2 23 1817 0 0</inkml:trace>
  <inkml:trace contextRef="#ctx0" brushRef="#br0" timeOffset="249.761">1483 278 8922 0 0,'0'0'5182'0'0,"0"0"-2816"0"0,0 0-1147 0 0,0 0-109 0 0,0 0 93 0 0,0 0 97 0 0,0 0-37 0 0,0 0-167 0 0,0 0-178 0 0,0 0-129 0 0,0 0-115 0 0,38-1-81 0 0,119-8-65 0 0,129-27 911 0 0,-120 14-1215 0 0,33-6-4318 0 0,-180 26 1766 0 0,-1 0-5301 0 0,-9-2-4625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2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257 387 6769 0 0,'0'0'2246'0'0,"0"0"-381"0"0,0 0-298 0 0,0 0-108 0 0,0 0-54 0 0,0 0-48 0 0,0 0-145 0 0,0 0-243 0 0,0 0-251 0 0,0 0-221 0 0,0 0-170 0 0,7 16 809 0 0,-4-2-1063 0 0,-2-1 1 0 0,0 0-1 0 0,-1 1 0 0 0,0-1 0 0 0,-1 1 0 0 0,0-1 0 0 0,-1 0 1 0 0,-1 1-1 0 0,0-1 0 0 0,-1 0 0 0 0,0-1 0 0 0,-1 1 1 0 0,0-1-1 0 0,-1 0 0 0 0,0 0 0 0 0,-1 0 0 0 0,-1-1 0 0 0,0 0 1 0 0,0-1-1 0 0,-1 0 0 0 0,0 0 0 0 0,-1-1 0 0 0,-1 1-73 0 0,-73 58-2929 0 0,25-31-5663 0 0,50-29 3419 0 0,3-1-1343 0 0</inkml:trace>
  <inkml:trace contextRef="#ctx0" brushRef="#br0" timeOffset="699.493">739 163 4265 0 0,'0'0'2622'0'0,"0"0"-1003"0"0,0 0-478 0 0,0 0 34 0 0,0 0 214 0 0,0 0 138 0 0,0 0-16 0 0,0 0-191 0 0,0 0-279 0 0,0 0-235 0 0,0 0-131 0 0,0 0-56 0 0,0 0 1 0 0,3-5 21 0 0,9-11 403 0 0,-18 34 889 0 0,0-1-1823 0 0,1 0 1 0 0,0 1-1 0 0,1 0 1 0 0,2 0 0 0 0,-1-1-1 0 0,2 2 1 0 0,0-1-1 0 0,2 0 1 0 0,0 0-1 0 0,2 11-110 0 0,-2-17 21 0 0,1-1 0 0 0,0 1 0 0 0,1-1 0 0 0,0 0 0 0 0,0 0 0 0 0,1 0 0 0 0,1-1 0 0 0,0 1-1 0 0,1-1 1 0 0,-1 0 0 0 0,2-1 0 0 0,0 1 0 0 0,0-1 0 0 0,0-1 0 0 0,2 1-21 0 0,63 4 573 0 0,-54-13-445 0 0,-5-3-60 0 0,-1 1 0 0 0,0-2 0 0 0,-1 1 0 0 0,1-2 0 0 0,-1 0 0 0 0,1 0-1 0 0,-1-1 1 0 0,-1 0 0 0 0,1-1 0 0 0,-1 0 0 0 0,-1 0 0 0 0,6-7-68 0 0,6-1 40 0 0,2-2-3 0 0,-1-1 0 0 0,0-2 0 0 0,-2 0-1 0 0,0-1 1 0 0,12-17-37 0 0,29-43 135 0 0,-60 80-139 0 0,-1 1-27 0 0,0 0-4 0 0,0 0-10 0 0,0 31-359 0 0,-1-24 402 0 0,1 0-1 0 0,0 0 1 0 0,0 0-1 0 0,1 0 1 0 0,-1 0 0 0 0,2 0-1 0 0,-1-1 1 0 0,1 1 0 0 0,0 0-1 0 0,0-1 1 0 0,1 1-1 0 0,0-1 1 0 0,0 0 0 0 0,0 0-1 0 0,1 0 1 0 0,0 0-1 0 0,0-1 1 0 0,1 1 0 0 0,-1-1-1 0 0,1 0 1 0 0,0-1-1 0 0,1 1 1 0 0,-1-1 0 0 0,1 0 2 0 0,2 1 14 0 0,0-1 0 0 0,0-1 1 0 0,0 0-1 0 0,0 0 0 0 0,1 0 1 0 0,-1-1-1 0 0,1-1 0 0 0,0 1 1 0 0,-1-1-1 0 0,1-1 0 0 0,0 0 1 0 0,0 0-1 0 0,-1 0 0 0 0,1-1 1 0 0,0-1-1 0 0,-1 1 0 0 0,1-1 1 0 0,-1-1-1 0 0,1 0 0 0 0,-1 0 1 0 0,0 0-1 0 0,0-1 0 0 0,0-1 1 0 0,-1 1-1 0 0,0-1 0 0 0,1 0 1 0 0,-2-1-1 0 0,6-4-14 0 0,8-7 73 0 0,0 0-1 0 0,-1-2 1 0 0,-1 0-1 0 0,-1 0 1 0 0,-1-2-1 0 0,0 0 1 0 0,-2-1-1 0 0,0-1 1 0 0,-2 0-1 0 0,-1 0 1 0 0,8-23-73 0 0,-18 44-127 0 0,0 1 0 0 0,0-1 0 0 0,0 1 0 0 0,0-1 0 0 0,-1 0 0 0 0,1 1 1 0 0,-1-1-1 0 0,1 0 0 0 0,-1 1 0 0 0,0-1 0 0 0,1 0 0 0 0,-1 0 0 0 0,0 1 1 0 0,0-1-1 0 0,0 0 0 0 0,-1 0 0 0 0,1 0 0 0 0,0 1 0 0 0,-1-1 1 0 0,1 0-1 0 0,-1 1 0 0 0,1-1 0 0 0,-1 0 0 0 0,0 1 0 0 0,0-1 0 0 0,0 1 1 0 0,0-1-1 0 0,0 1 0 0 0,0-1 0 0 0,0 1 0 0 0,0 0 0 0 0,0 0 0 0 0,-1-1 1 0 0,1 1-1 0 0,-1 0 0 0 0,1 0 0 0 0,-1 0 0 0 0,1 0 0 0 0,-1 1 0 0 0,1-1 1 0 0,-1 0 126 0 0,0 1-1033 0 0,-1 0-1397 0 0,1 1-2763 0 0,0 2-6294 0 0</inkml:trace>
  <inkml:trace contextRef="#ctx0" brushRef="#br0" timeOffset="1135.175">2093 290 8706 0 0,'0'0'2288'0'0,"0"0"-367"0"0,0 0-269 0 0,0 0-54 0 0,0 0-109 0 0,0 0-135 0 0,0 0-168 0 0,0 0-198 0 0,0 0-185 0 0,33 2-156 0 0,101 2-102 0 0,-68-18 246 0 0,-59 10-705 0 0,0 1 1 0 0,0-2 0 0 0,-1 1 0 0 0,1-1-1 0 0,-1 0 1 0 0,0 0 0 0 0,-1-1-1 0 0,1 0 1 0 0,-1 0 0 0 0,0 0-1 0 0,0 0 1 0 0,-1-1 0 0 0,0 0-1 0 0,0 0 1 0 0,-1 0 0 0 0,0 0-1 0 0,0-1 1 0 0,-1 1 0 0 0,1-1-1 0 0,-2 0 1 0 0,1 1 0 0 0,-1-1 0 0 0,0 0-1 0 0,-1 0 1 0 0,0 0 0 0 0,0 0-1 0 0,-1 0 1 0 0,0 0 0 0 0,0-2-87 0 0,-1 5-16 0 0,0 1 0 0 0,0-1 0 0 0,-1 0 0 0 0,1 1 0 0 0,-1-1 0 0 0,0 1 0 0 0,0 0 0 0 0,0 0 0 0 0,-1 0 0 0 0,1 1 0 0 0,-1-1 0 0 0,0 1 0 0 0,0 0 0 0 0,-1 0 0 0 0,1 0 0 0 0,0 0 0 0 0,-1 1 0 0 0,0 0 1 0 0,1 0-1 0 0,-1 0 0 0 0,0 0 0 0 0,0 1 0 0 0,0 0 0 0 0,0 0 0 0 0,0 0 0 0 0,-1 1 0 0 0,1-1 16 0 0,-3 1-38 0 0,0 0 1 0 0,0 0-1 0 0,0 1 0 0 0,0 0 1 0 0,0 0-1 0 0,0 1 0 0 0,0 0 1 0 0,0 0-1 0 0,1 1 0 0 0,-1 0 0 0 0,1 0 1 0 0,0 1-1 0 0,0 0 0 0 0,0 0 1 0 0,0 1-1 0 0,-4 3 38 0 0,-1 3-5 0 0,0 0-1 0 0,1 1 0 0 0,0 0 1 0 0,1 0-1 0 0,1 1 1 0 0,0 0-1 0 0,0 1 1 0 0,1 0-1 0 0,1 0 1 0 0,0 1-1 0 0,1 0 1 0 0,1 0-1 0 0,0 1 0 0 0,1-1 1 0 0,1 1-1 0 0,1 0 1 0 0,0 0-1 0 0,1 0 1 0 0,0 4 5 0 0,0-12 3 0 0,1 0 1 0 0,0 0-1 0 0,0 1 1 0 0,0-1-1 0 0,1 0 0 0 0,1 0 1 0 0,-1 1-1 0 0,1-1 1 0 0,1 0-1 0 0,-1-1 1 0 0,1 1-1 0 0,1 0 1 0 0,-1-1-1 0 0,1 0 1 0 0,1 0-1 0 0,-1 0 0 0 0,1 0 1 0 0,1-1-1 0 0,-1 1 1 0 0,1-1-1 0 0,0-1 1 0 0,2 3-4 0 0,9 3-136 0 0,-1 0 0 0 0,1-2 1 0 0,1 1-1 0 0,0-2 0 0 0,0 0 1 0 0,1-2-1 0 0,0 0 0 0 0,0-1 1 0 0,0 0-1 0 0,1-2 0 0 0,-1 0 1 0 0,1-2-1 0 0,0 0 0 0 0,-1-1 1 0 0,21-3 135 0 0,-8-1-2263 0 0,-11-2-2492 0 0,-5-2-6738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3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 0 0 0,'0'0'903'0'0,"0"0"342"0"0,0 0 76 0 0,0 0 7 0 0,0 0-20 0 0,0 0-50 0 0,0 0-71 0 0,0 0-31 0 0,0 0-6 0 0,4 1-6 0 0,17 9 1156 0 0,-24-8 5670 0 0,-5 0-4664 0 0,-26 5-4567 0 0,28-6 2189 0 0,-127 29 172 0 0,-128 48-1100 0 0,79-4 541 0 0,144-56-118 0 0,85 1 45 0 0,135 16-76 0 0,-12-12-242 0 0,-41 0-29 0 0,-129-23-116 0 0,1-1-1 0 0,0 1 0 0 0,-1 0 1 0 0,1 0-1 0 0,-1-1 1 0 0,1 1-1 0 0,0 0 1 0 0,-1 0-1 0 0,1 0 0 0 0,-1 0 1 0 0,1 0-1 0 0,0 0 1 0 0,-1 0-1 0 0,1 0 1 0 0,0 0-1 0 0,-1 0 0 0 0,1 0 1 0 0,-1 1-1 0 0,1-1 1 0 0,0 0-1 0 0,-1 0 1 0 0,1 0-1 0 0,-1 1 0 0 0,1-1 1 0 0,-1 0-1 0 0,1 1 1 0 0,-1-1-1 0 0,1 1 1 0 0,-1-1-1 0 0,1 0 0 0 0,-1 1 1 0 0,1-1-1 0 0,-1 1 1 0 0,0-1-1 0 0,1 1 1 0 0,-1 0-1 0 0,0-1 0 0 0,0 1 1 0 0,1-1-1 0 0,-1 1 1 0 0,0-1-1 0 0,0 1 1 0 0,0 0-1 0 0,1-1 0 0 0,-1 1 1 0 0,0 0-1 0 0,0-1 1 0 0,0 1-1 0 0,0-1 1 0 0,0 1-1 0 0,-1 0 0 0 0,1-1 1 0 0,0 1-1 0 0,0-1 1 0 0,0 1-1 0 0,0 0 1 0 0,-1-1-1 0 0,1 1 0 0 0,0 0-4 0 0,-30 16 134 0 0,-323 178-46 0 0,65-45-31 0 0,286-149-59 0 0,0 0 1 0 0,0-1-1 0 0,1 1 0 0 0,-1 0 0 0 0,0 0 1 0 0,0 1-1 0 0,1-1 0 0 0,-1 0 0 0 0,1 0 0 0 0,0 1 1 0 0,-1-1-1 0 0,1 1 0 0 0,0-1 0 0 0,0 1 1 0 0,0 0-1 0 0,0-1 0 0 0,0 1 0 0 0,0 0 0 0 0,0 0 1 0 0,0 0-1 0 0,1 0 0 0 0,-1 0 0 0 0,1 0 1 0 0,0-1-1 0 0,-1 1 0 0 0,1 0 0 0 0,0 0 0 0 0,0 0 1 0 0,0 0-1 0 0,1 2 2 0 0,2-2 7 0 0,0 1 0 0 0,0-1 0 0 0,0 0 0 0 0,0-1 0 0 0,1 1 0 0 0,-1 0 1 0 0,1-1-1 0 0,-1 0 0 0 0,1 0 0 0 0,0 0 0 0 0,-1 0 0 0 0,1-1 0 0 0,0 1 0 0 0,-1-1 0 0 0,1 0 0 0 0,0 0 1 0 0,0 0-8 0 0,3 0 28 0 0,57 3 200 0 0,1-3 0 0 0,-1-3 0 0 0,1-3 0 0 0,31-8-228 0 0,224-31 515 0 0,-250 44-375 0 0,-65 1-5184 0 0,-6-2 3131 0 0,1 1-5294 0 0,0 0 3102 0 0,0 1-7267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3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4 151 4121 0 0,'0'0'3055'0'0,"0"0"-1013"0"0,0 0-430 0 0,0 0-15 0 0,0 0 62 0 0,0 0-30 0 0,0 0-152 0 0,0 0-294 0 0,0 0-342 0 0,0 0-258 0 0,0 0-142 0 0,0 0-78 0 0,0 0-48 0 0,-2-2-10 0 0,0-9 813 0 0,31 14 462 0 0,-17-1-1592 0 0,224-2 1219 0 0,-222 1-1489 0 0,-14-1 321 0 0,-1 0 1 0 0,1-1-1 0 0,0 1 0 0 0,-1 0 0 0 0,1-1 1 0 0,0 1-1 0 0,0 0 0 0 0,-1-1 1 0 0,1 1-1 0 0,0 0 0 0 0,0-1 0 0 0,0 1 1 0 0,0 0-1 0 0,0-1 0 0 0,0 1 1 0 0,-1 0-1 0 0,1-1 0 0 0,0 1 0 0 0,0-1 1 0 0,0 1-1 0 0,0 0 0 0 0,0-1 1 0 0,0 1-1 0 0,0-1 0 0 0,1 1 1 0 0,-1 0-1 0 0,0-1 0 0 0,0 1 0 0 0,0 0 1 0 0,0-1-1 0 0,0 1 0 0 0,1-1 1 0 0,-1 1-1 0 0,0 0 0 0 0,0-1 0 0 0,0 1 1 0 0,1 0-1 0 0,-1 0 0 0 0,0-1 1 0 0,1 1-1 0 0,-1 0 0 0 0,0 0 0 0 0,0-1 1 0 0,1 1-1 0 0,-1 0 0 0 0,1 0 1 0 0,-1 0-1 0 0,0-1 0 0 0,1 1 1 0 0,-1 0-1 0 0,0 0 0 0 0,1 0 0 0 0,-1 0-39 0 0,-121-119 127 0 0,112 113-631 0 0,15 4-9491 0 0,1 3 3488 0 0,0 2-3530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4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0 0 0,'0'0'369'0'0,"0"0"514"0"0,0 0 243 0 0,0 0 74 0 0,0 0 38 0 0,-3-3-41 0 0,-13-9 1016 0 0,16 12-1137 0 0,0 0 12 0 0,0 0-8 0 0,0 0 1 0 0,6-1 7664 0 0,3 3-5666 0 0,2 1-2230 0 0,230-7 1528 0 0,-106 0-1943 0 0,-135 4-423 0 0,0 0 8 0 0,0 0 14 0 0,0 0 12 0 0,0 0-19 0 0,0 0 7 0 0,0 0 18 0 0,0 0-2 0 0,0 0-2 0 0,0 0-10 0 0,0 0-16 0 0,0 0 1 0 0,0 0-10 0 0,0 0-22 0 0,0 0-10 0 0,-10-11-5912 0 0,-2 10-3241 0 0,9 1 5716 0 0,1 0-6392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4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4769 0 0,'0'0'2131'0'0,"0"0"-413"0"0,0 0-92 0 0,0 0 153 0 0,0 0 4 0 0,0 0-139 0 0,0 0-289 0 0,0 0-358 0 0,0 0-186 0 0,0 0-92 0 0,0 0-60 0 0,0 0-71 0 0,0 0-58 0 0,2 12 2844 0 0,-2-12-3144 0 0,19 0 839 0 0,159 9 966 0 0,-114-11-1953 0 0,-57 1-4206 0 0,-13-1-12260 0 0,6 2 8993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114 590 9994 0 0,'0'0'2341'0'0,"0"0"-776"0"0,0 0-387 0 0,0 0 14 0 0,0 0 138 0 0,0 0 97 0 0,0 0-68 0 0,0 0-260 0 0,0 0-273 0 0,0 0-179 0 0,0 0-111 0 0,0 0-120 0 0,0 0-99 0 0,-2 0-105 0 0,-89 47 343 0 0,71-33-522 0 0,80-85 440 0 0,-48 59-390 0 0,-13 11 1132 0 0,-24 23-1214 0 0,24-21 279 0 0,0-1-4055 0 0,1 0-4225 0 0,0 0 6586 0 0,0 0-9635 0 0</inkml:trace>
  <inkml:trace contextRef="#ctx0" brushRef="#br0" timeOffset="565.594">488 513 10258 0 0,'0'0'3928'0'0,"0"0"-1800"0"0,0 0-849 0 0,0 0-268 0 0,0 0-174 0 0,0 0-98 0 0,0 0-131 0 0,0 0-138 0 0,0 0-118 0 0,0 0-100 0 0,0 0-57 0 0,0 0-58 0 0,0 0-30 0 0,-20 17-37 0 0,-62 53-11 0 0,79-68-54 0 0,-1 1 0 0 0,1 0 0 0 0,-1-1 0 0 0,1 1 0 0 0,0 0 0 0 0,0 1 0 0 0,1-1 0 0 0,-1 0 0 0 0,0 1 0 0 0,1 0 0 0 0,0 0 0 0 0,0-1 0 0 0,0 1 0 0 0,1 0 0 0 0,-1 1-1 0 0,1-1 1 0 0,0 0 0 0 0,0 3-5 0 0,-2 6-6 0 0,1-6-8 0 0,0 0-1 0 0,0 1 1 0 0,1-1 0 0 0,0 0-1 0 0,0 1 1 0 0,1-1 0 0 0,-1 1-1 0 0,2-1 1 0 0,-1 0 0 0 0,1 1-1 0 0,0-1 1 0 0,1 0 0 0 0,0 1-1 0 0,0-1 1 0 0,0 0 0 0 0,1 0-1 0 0,0-1 1 0 0,1 1 0 0 0,-1 0-1 0 0,1-1 1 0 0,0 0 0 0 0,1 0-1 0 0,2 3 15 0 0,0-4 53 0 0,1 1 0 0 0,-1-1-1 0 0,1-1 1 0 0,-1 1-1 0 0,1-1 1 0 0,1-1 0 0 0,-1 0-1 0 0,0 0 1 0 0,1 0 0 0 0,0-1-1 0 0,-1 0 1 0 0,1-1-1 0 0,0 0 1 0 0,0-1 0 0 0,0 1-1 0 0,0-2 1 0 0,-1 1-1 0 0,1-1 1 0 0,0-1 0 0 0,7-1-53 0 0,-1-1 137 0 0,0-1 1 0 0,0-1 0 0 0,-1 0 0 0 0,0-1-1 0 0,0-1 1 0 0,0 0 0 0 0,-1 0 0 0 0,0-2-1 0 0,-1 0 1 0 0,0 0 0 0 0,0-1 0 0 0,-1 0-1 0 0,-1-1 1 0 0,0 0 0 0 0,0-1 0 0 0,-2 0-1 0 0,1 0 1 0 0,-2-1 0 0 0,0 0 0 0 0,0-1-1 0 0,3-13-137 0 0,2-2-4 0 0,-2 0-1 0 0,-1-1 1 0 0,-1-1-1 0 0,-2 1 1 0 0,-1-1-1 0 0,-1 0 1 0 0,-2-1-1 0 0,-2 1 0 0 0,0 0 1 0 0,-3-4 4 0 0,2 21-71 0 0,-2-1 1 0 0,0 1-1 0 0,0 0 0 0 0,-1 0 1 0 0,-1 0-1 0 0,-1 0 1 0 0,0 1-1 0 0,-1 0 0 0 0,0 0 1 0 0,-1 1-1 0 0,-1 0 0 0 0,0 0 1 0 0,0 1-1 0 0,-1 0 1 0 0,-1 1-1 0 0,0 0 0 0 0,-1 1 1 0 0,0 0-1 0 0,0 1 0 0 0,-1 0 1 0 0,-1 1-1 0 0,-7-4 71 0 0,-81 3-228 0 0,96 9 219 0 0,1 1 0 0 0,-1 1 0 0 0,0-1 0 0 0,0 1-1 0 0,1 0 1 0 0,0 0 0 0 0,-1 1 0 0 0,1 0 0 0 0,0-1 0 0 0,0 2-1 0 0,0-1 1 0 0,0 1 0 0 0,1-1 0 0 0,0 1 0 0 0,-1 1 0 0 0,1-1 0 0 0,1 0-1 0 0,-1 1 1 0 0,1 0 0 0 0,0 0 0 0 0,0 0 0 0 0,0 0 0 0 0,0 1-1 0 0,1-1 1 0 0,0 1 0 0 0,0-1 0 0 0,1 1 0 0 0,0 0 0 0 0,0-1-1 0 0,-1 5 10 0 0,2 5 25 0 0,0 0-1 0 0,2 0 0 0 0,-1 0 1 0 0,1 0-1 0 0,1-1 0 0 0,1 1 0 0 0,0-1 1 0 0,1 1-1 0 0,1-1 0 0 0,0-1 0 0 0,0 1 1 0 0,2-1-1 0 0,1 2-24 0 0,120 156 233 0 0,-128-170-232 0 0,13 15-274 0 0,84 96 446 0 0,-31-41-7012 0 0,-59-62 464 0 0,-2-2-4887 0 0</inkml:trace>
  <inkml:trace contextRef="#ctx0" brushRef="#br0" timeOffset="1152.485">1166 667 8794 0 0,'0'0'1730'0'0,"0"0"-574"0"0,0 0-240 0 0,0 0 132 0 0,0 0 186 0 0,0 0 87 0 0,0 0-114 0 0,0 0-269 0 0,0 0-223 0 0,0 0-155 0 0,0 0-97 0 0,0 0-35 0 0,0 0-36 0 0,4 27-32 0 0,10 81-11 0 0,-11 38 3047 0 0,0-197-3061 0 0,1-1 0 0 0,3 1 1 0 0,2 0-1 0 0,3 1 0 0 0,1 1 1 0 0,3-1-1 0 0,13-27-335 0 0,-23 60 3 0 0,1 1 1 0 0,1-1-1 0 0,0 2 1 0 0,1-1-1 0 0,1 1 0 0 0,0 0 1 0 0,9-8-4 0 0,2 61 5 0 0,23 93 186 0 0,-23-73-267 0 0,-19-48 120 0 0,-2-8-3607 0 0,1 0-3798 0 0,-1-5-4176 0 0</inkml:trace>
  <inkml:trace contextRef="#ctx0" brushRef="#br0" timeOffset="1872.857">1054 209 1960 0 0,'0'0'3240'0'0,"0"0"-729"0"0,0 0-412 0 0,0 0-219 0 0,0 0-94 0 0,0 0-136 0 0,0 0-231 0 0,0 0-328 0 0,0 0-315 0 0,0 0-205 0 0,0 0-113 0 0,0 0-1 0 0,0 0-4 0 0,26-4 1793 0 0,232 4 458 0 0,-175-4-2549 0 0,-82 4-142 0 0,-1 0-2 0 0,0 0 17 0 0,0 0 39 0 0,0 0 45 0 0,0 0 21 0 0,0 0 26 0 0,0 0 1 0 0,0 0 25 0 0,-12-11 387 0 0,0 2-507 0 0,0 0 0 0 0,0 0 0 0 0,1-1 0 0 0,1 0 0 0 0,-1-1 0 0 0,2 0 0 0 0,-1-1 0 0 0,2 0 0 0 0,-1 0 0 0 0,1-3-65 0 0,-14-34 31 0 0,20 40-1048 0 0,2 5-2870 0 0,0 0-5939 0 0,0 1-1645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75 14867 0 0,'0'0'3158'0'0,"0"0"-981"0"0,0 0-568 0 0,0 0-291 0 0,0 0-285 0 0,0 0-214 0 0,0 0-155 0 0,0 0-137 0 0,0 0-100 0 0,0 0-56 0 0,0 0-69 0 0,0 0-81 0 0,0 0-93 0 0,7-13-63 0 0,17-41-45 0 0,-24 54-20 0 0,-1-1 0 0 0,1 0 0 0 0,-1 1 0 0 0,0-1 0 0 0,1 1 0 0 0,-1-1 0 0 0,0 1 0 0 0,0-1 0 0 0,1 1 0 0 0,-1-1 0 0 0,0 1 0 0 0,0 0 0 0 0,0-1 0 0 0,1 1 0 0 0,-1 0 0 0 0,0 0 0 0 0,0 0-1 0 0,0 0 1 0 0,0 0 0 0 0,0 0 0 0 0,0 0 0 0 0,1 0 0 0 0,-1 0 0 0 0,0 0 0 0 0,0 0 0 0 0,0 0 0 0 0,0 1 0 0 0,0-1 0 0 0,1 0 0 0 0,-1 1 0 0 0,0-1 0 0 0,0 0 0 0 0,0 1 0 0 0,1-1 0 0 0,-1 1 0 0 0,0-1 0 0 0,1 1 0 0 0,-1 0 0 0 0,0-1 0 0 0,1 1 0 0 0,-1 0 0 0 0,1-1 0 0 0,-1 1 0 0 0,1 0 0 0 0,-1 0 0 0 0,1-1 0 0 0,0 1 0 0 0,-1 0 0 0 0,1 0 0 0 0,-3 1-3 0 0,-2 1 1 0 0,2-3-1 0 0,1 1 0 0 0,-1-1 0 0 0,1 1 0 0 0,-1 0 0 0 0,0 0-1 0 0,1 0 1 0 0,0 0 0 0 0,-1 0 0 0 0,1 0 0 0 0,0 1 0 0 0,-1-1 0 0 0,1 1-1 0 0,0 0 1 0 0,0 0 0 0 0,0-1 0 0 0,1 1 0 0 0,-1 1 0 0 0,0-1 0 0 0,1 0-1 0 0,-1 0 1 0 0,1 1 0 0 0,0-1 0 0 0,0 0 0 0 0,-1 1 0 0 0,2-1 0 0 0,-1 1 0 0 0,0 0-1 0 0,1-1 1 0 0,-1 1 0 0 0,1-1 0 0 0,-1 1 0 0 0,1 0 0 0 0,0 0 0 0 0,1-1-1 0 0,-1 1 1 0 0,0 0 0 0 0,1-1 0 0 0,-1 1 0 0 0,1-1 0 0 0,0 1 0 0 0,0 0 0 0 0,0 0 3 0 0,44 37 37 0 0,-39-37-27 0 0,0 1 0 0 0,-1 0 0 0 0,1 0 0 0 0,-1 1 0 0 0,0-1 0 0 0,-1 1 1 0 0,1 0-1 0 0,-1 0 0 0 0,0 1 0 0 0,0-1 0 0 0,-1 1 0 0 0,1 0 0 0 0,-1 0 0 0 0,-1 0 0 0 0,1 1 0 0 0,-1-1 0 0 0,0 0 0 0 0,1 7-10 0 0,-4-6 43 0 0,0 1 1 0 0,0 0-1 0 0,0-1 0 0 0,-1 1 0 0 0,0-1 0 0 0,-1 0 0 0 0,0 1 1 0 0,0-1-1 0 0,0 0 0 0 0,-1-1 0 0 0,0 1 0 0 0,0 0 0 0 0,-1-1 1 0 0,0 0-1 0 0,0 0 0 0 0,0-1 0 0 0,-1 1 0 0 0,0-1 1 0 0,0 0-1 0 0,0-1 0 0 0,0 0 0 0 0,-1 0 0 0 0,0 0 0 0 0,0 0 1 0 0,0-1-1 0 0,0-1 0 0 0,-1 1-43 0 0,4-2-33 0 0,1 0 0 0 0,0 0 0 0 0,0 0-1 0 0,0 0 1 0 0,-1-1 0 0 0,1 0 0 0 0,0 0 0 0 0,-1 0 0 0 0,1 0 0 0 0,0 0 0 0 0,-1 0-1 0 0,1-1 1 0 0,0 0 0 0 0,0 0 0 0 0,-1 0 0 0 0,1 0 0 0 0,0 0 0 0 0,-1-1 33 0 0,-21-11-5295 0 0,21 10 3648 0 0,-2-1-10502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3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 10146 0 0,'0'0'2441'0'0,"0"0"-714"0"0,0 0-462 0 0,0 0-91 0 0,0 0 57 0 0,0 0 57 0 0,0 0-30 0 0,0 0-154 0 0,0 0-231 0 0,0 0-203 0 0,0 0-158 0 0,0 0-83 0 0,0-4 745 0 0,-34 70 344 0 0,21-36-1362 0 0,1 1 0 0 0,1 0 0 0 0,2 0 1 0 0,2 1-1 0 0,0 0 0 0 0,1 15-156 0 0,-32 249 430 0 0,9-169-434 0 0,29-126-47 0 0,0-1-25 0 0,0 0-33 0 0,0 0-6 0 0,0 0-38 0 0,0 0-54 0 0,39-148-8316 0 0,-23 97 5141 0 0,13-53-8573 0 0,-26 83 8353 0 0</inkml:trace>
  <inkml:trace contextRef="#ctx0" brushRef="#br0" timeOffset="266.729">182 43 4713 0 0,'0'0'2359'0'0,"0"0"-449"0"0,0 0-212 0 0,0 0-21 0 0,0 0-54 0 0,0 0-80 0 0,0 0-218 0 0,0 0-291 0 0,0 0-241 0 0,0 0-169 0 0,0 0-137 0 0,0 0-75 0 0,0 0-43 0 0,-2-4-26 0 0,2 5-316 0 0,1-1 1 0 0,-1 0-1 0 0,1 0 1 0 0,-1 1 0 0 0,0-1-1 0 0,1 0 1 0 0,0 0-1 0 0,-1 0 1 0 0,1 0-1 0 0,-1 1 1 0 0,1-1-1 0 0,-1 0 1 0 0,1 0-1 0 0,-1 0 1 0 0,1 0 0 0 0,-1 0-1 0 0,1 0 1 0 0,-1 0-1 0 0,1-1 1 0 0,-1 1-1 0 0,1 0 1 0 0,-1 0-1 0 0,1 0 1 0 0,-1 0-1 0 0,1-1 1 0 0,-1 1 0 0 0,1 0-1 0 0,-1-1 1 0 0,1 1-1 0 0,-1 0 1 0 0,1-1-1 0 0,-1 1 1 0 0,0 0-1 0 0,1-1 1 0 0,-1 1-1 0 0,0-1 1 0 0,1 1 0 0 0,-1-1-1 0 0,0 1 1 0 0,0-1-1 0 0,1 1 1 0 0,-1-1-1 0 0,0 1 1 0 0,0-1-1 0 0,0 1 1 0 0,0-1-1 0 0,0 1 1 0 0,1-1 0 0 0,-1 1-1 0 0,0-1 1 0 0,0 1-1 0 0,-1-1 1 0 0,1 1-1 0 0,0-1 1 0 0,0 1-1 0 0,0-1 1 0 0,0 1-1 0 0,0-1 1 0 0,0 1 0 0 0,-1-1-1 0 0,1 1 1 0 0,0-1-1 0 0,0 1 1 0 0,-1-1-1 0 0,1 1 1 0 0,0-1-1 0 0,-1 1 1 0 0,1 0-1 0 0,-1-1-27 0 0,21 0 516 0 0,288-17 1984 0 0,-308 18-2683 0 0,0 0-67 0 0,0 0-100 0 0,0 0-88 0 0,0 0-119 0 0,0 0-94 0 0,0 0-92 0 0,-20 8-6322 0 0,2 3-1832 0 0,12-7 2205 0 0</inkml:trace>
  <inkml:trace contextRef="#ctx0" brushRef="#br0" timeOffset="513.299">1 344 6305 0 0,'0'0'2424'0'0,"0"0"-621"0"0,0 0-442 0 0,0 0-138 0 0,0 0 69 0 0,0 0 111 0 0,0 0 43 0 0,0 0-74 0 0,0 0-195 0 0,0 0-191 0 0,0 0-164 0 0,0 0-139 0 0,0 0-118 0 0,29 4-90 0 0,96 13-76 0 0,-29-23 178 0 0,96-32-820 0 0,-163 26-3114 0 0,-20 5-8070 0 0,-8 6 2141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4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57 5417 0 0,'0'0'1055'0'0,"0"0"-207"0"0,0 0 82 0 0,0 0 259 0 0,0 0 257 0 0,0 0 132 0 0,0 0-99 0 0,0 0-258 0 0,0 0-295 0 0,0 0-163 0 0,0 0-30 0 0,0 0-5 0 0,0 0 19 0 0,4-6-3 0 0,13-21-49 0 0,-17 26-614 0 0,-1 0-1 0 0,1 0 1 0 0,0 0-1 0 0,0 0 1 0 0,-1-1-1 0 0,1 1 1 0 0,-1 0 0 0 0,1 0-1 0 0,-1 0 1 0 0,1 0-1 0 0,-1 0 1 0 0,0 0-1 0 0,1 1 1 0 0,-1-1 0 0 0,0 0-1 0 0,0 0 1 0 0,0 0-1 0 0,0 1 1 0 0,0-1-1 0 0,0 0 1 0 0,0 1 0 0 0,0-1-1 0 0,0 1 1 0 0,0-1-1 0 0,0 1 1 0 0,0-1-1 0 0,0 1 1 0 0,0 0 0 0 0,0 0-1 0 0,0-1 1 0 0,-1 1-1 0 0,1 0 1 0 0,0 0-1 0 0,0 0 1 0 0,0 0 0 0 0,0 0-1 0 0,-1 1 1 0 0,1-1-1 0 0,0 0 1 0 0,0 1-1 0 0,0-1 1 0 0,0 0 0 0 0,-1 1-81 0 0,1-1 84 0 0,-6 0 12 0 0,0-1 0 0 0,0 1 0 0 0,-1 1 0 0 0,1 0 0 0 0,0 0 0 0 0,0 0 0 0 0,0 1 0 0 0,0 0 0 0 0,1 0 0 0 0,-1 0 0 0 0,0 1 0 0 0,-2 2-96 0 0,-5 3 27 0 0,0 1-1 0 0,0 1 1 0 0,1 0 0 0 0,0 1-1 0 0,1 0 1 0 0,0 1 0 0 0,1 1-1 0 0,1 0 1 0 0,-1 0 0 0 0,2 1-1 0 0,0 0 1 0 0,1 0 0 0 0,0 1-1 0 0,1 0 1 0 0,-4 15-27 0 0,4 75-116 0 0,9-102 116 0 0,0 1 0 0 0,0-1 0 0 0,0 0 0 0 0,1 0 0 0 0,-1 0 0 0 0,0 0 0 0 0,1-1 0 0 0,0 1-1 0 0,0-1 1 0 0,0 0 0 0 0,0 1 0 0 0,0-1 0 0 0,0 0 0 0 0,1-1 0 0 0,-1 1 0 0 0,0-1 0 0 0,1 1 0 0 0,0-1 0 0 0,-1 0 0 0 0,1 0 0 0 0,0-1-1 0 0,-1 1 1 0 0,1-1 0 0 0,0 0 0 0 0,0 0 0 0 0,-1 0 0 0 0,1 0 0 0 0,0-1 0 0 0,0 1 0 0 0,-1-1 0 0 0,1 0 0 0 0,0 0 0 0 0,-1 0 0 0 0,1-1 0 0 0,-1 1-1 0 0,3-2 1 0 0,17-10 95 0 0,-1 0-1 0 0,0-1 1 0 0,0-1-1 0 0,-2-1 0 0 0,0-1 1 0 0,-1-1-1 0 0,-1-1 1 0 0,0 0-1 0 0,2-5-94 0 0,119-176 535 0 0,-126 261-151 0 0,-4 277-92 0 0,-5-302-286 0 0,-1 0 0 0 0,-3 0-1 0 0,0 1 1 0 0,-3-1 0 0 0,-6 33-6 0 0,5-47-6 0 0,2-9 3 0 0,0-1 0 0 0,-1 1 0 0 0,0-1 0 0 0,-1 1 0 0 0,0-1 1 0 0,-1-1-1 0 0,0 1 0 0 0,-1-1 0 0 0,0 1 0 0 0,-1-2 0 0 0,0 1 0 0 0,-1-1 0 0 0,0 0 1 0 0,-4 3 2 0 0,-66 21-39 0 0,76-33 40 0 0,0-1 0 0 0,1 1 1 0 0,-1-1-1 0 0,0 1 0 0 0,0-1 0 0 0,0 0 1 0 0,1 0-1 0 0,-1 0 0 0 0,0 0 1 0 0,0 0-1 0 0,0 0 0 0 0,1 0 0 0 0,-1-1 1 0 0,0 1-1 0 0,0-1 0 0 0,1 1 0 0 0,-1-1 1 0 0,0 0-1 0 0,1 1 0 0 0,-1-1 0 0 0,0 0 1 0 0,1 0-1 0 0,0 0 0 0 0,-1 0 1 0 0,1-1-1 0 0,-1 1 0 0 0,1 0 0 0 0,0-1 1 0 0,0 1-1 0 0,0 0 0 0 0,0-1 0 0 0,0 0 1 0 0,0 1-1 0 0,0-1 0 0 0,0 1 1 0 0,1-1-1 0 0,-1 0 0 0 0,1 0 0 0 0,-1 1 1 0 0,1-1-1 0 0,0 0 0 0 0,-1-1-1 0 0,-1-80-61 0 0,12 50 28 0 0,1 0 0 0 0,2 1 0 0 0,1 0 0 0 0,1 1 0 0 0,2 1-1 0 0,1 0 1 0 0,1 1 0 0 0,2 1 0 0 0,1 1 0 0 0,15-13 33 0 0,-18 18-273 0 0,19-18-1282 0 0,-9 20-4643 0 0,-23 16 739 0 0,-4 0-5738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4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12 123 0 0 0,'0'0'856'0'0,"0"0"490"0"0,0 0 167 0 0,0 0 49 0 0,0 0-32 0 0,0 0-115 0 0,0 0-58 0 0,0 0-71 0 0,0 0-52 0 0,-3-1-5 0 0,-6-7 4093 0 0,32 9 2009 0 0,-4-1-8424 0 0,149-11 2751 0 0,-81 7-1314 0 0,-54 3 717 0 0,-35 3 802 0 0,1-3-4186 0 0,-2-2-13175 0 0,3 2 3897 0 0</inkml:trace>
  <inkml:trace contextRef="#ctx0" brushRef="#br0" timeOffset="1270.116">554 458 0 0 0,'0'0'806'0'0,"0"0"11"0"0,0 0-10 0 0,0 0 109 0 0,0 0 166 0 0,0 0 69 0 0,0 0-45 0 0,0 0-145 0 0,0 0-155 0 0,0 0-76 0 0,0 0 14 0 0,0 0 63 0 0,0 0 65 0 0,3 13 8952 0 0,-1 1-7613 0 0,-18 83-875 0 0,13-81-705 0 0,5-29 990 0 0,5-19-1584 0 0,2 0-1 0 0,1 1 1 0 0,1 1-1 0 0,2-1 1 0 0,1 2-1 0 0,2 0 0 0 0,0 1 1 0 0,2 0-1 0 0,1 2 1 0 0,1 0-1 0 0,14-13-36 0 0,-28 31 4 0 0,4-4 0 0 0,1 0 0 0 0,0 0 1 0 0,1 1-1 0 0,0 0 0 0 0,1 1 1 0 0,0 1-1 0 0,0 0 0 0 0,6-2-4 0 0,-18 11 0 0 0,-1 0-1 0 0,1-1 1 0 0,0 1-1 0 0,0 0 0 0 0,-1 0 1 0 0,1 0-1 0 0,0 0 1 0 0,0 0-1 0 0,-1 0 1 0 0,1 0-1 0 0,0 0 1 0 0,0 0-1 0 0,0 1 1 0 0,-1-1-1 0 0,1 0 0 0 0,0 0 1 0 0,-1 1-1 0 0,1-1 1 0 0,0 0-1 0 0,0 1 1 0 0,-1-1-1 0 0,1 1 1 0 0,-1-1-1 0 0,1 1 0 0 0,0-1 1 0 0,-1 1-1 0 0,1-1 1 0 0,-1 1-1 0 0,1-1 1 0 0,-1 1-1 0 0,1 0 1 0 0,-1-1-1 0 0,0 1 0 0 0,1 0 1 0 0,-1 0-1 0 0,0-1 1 0 0,0 1-1 0 0,1 0 1 0 0,-1 0-1 0 0,0-1 1 0 0,0 1-1 0 0,0 0 0 0 0,0 0 1 0 0,0 0-1 0 0,0-1 1 0 0,0 1-1 0 0,0 0 1 0 0,0 0-1 0 0,0-1 1 0 0,-1 1-1 0 0,1 0 1 0 0,0 0-1 0 0,2 10 45 0 0,28 181 101 0 0,-22-30-154 0 0,-8-162-8 0 0,0 0 9 0 0,0 0 9 0 0,9-25 148 0 0,3-11-174 0 0,1 0-1 0 0,1 1 0 0 0,2 1 1 0 0,1 0-1 0 0,9-9 26 0 0,-15 21-10 0 0,1 1-1 0 0,1 0 0 0 0,1 1 0 0 0,1 0 0 0 0,1 1 1 0 0,0 1-1 0 0,1 0 0 0 0,2 1 0 0 0,-1 1 1 0 0,2 1-1 0 0,0 1 0 0 0,0 1 0 0 0,2 0 1 0 0,3 0 10 0 0,-23 12 0 0 0,-1 0 0 0 0,1 1 0 0 0,0-1 0 0 0,-1 1 0 0 0,1-1 0 0 0,-1 1 0 0 0,1 0 0 0 0,0 0 0 0 0,-1 0 0 0 0,1 0 0 0 0,0 0 0 0 0,-1 0 0 0 0,1 0 0 0 0,0 0 0 0 0,-1 1 0 0 0,1-1 0 0 0,0 1 0 0 0,-1-1 0 0 0,1 1 0 0 0,-1-1-1 0 0,1 1 1 0 0,-1 0 0 0 0,1 0 0 0 0,-1 0 0 0 0,0 0 0 0 0,1 0 0 0 0,-1 0 0 0 0,0 0 0 0 0,0 0 0 0 0,0 1 0 0 0,0-1 0 0 0,0 0 0 0 0,0 1 0 0 0,0-1 0 0 0,0 1 0 0 0,0-1 0 0 0,-1 1 0 0 0,1-1 0 0 0,0 1 0 0 0,-1-1 0 0 0,0 2 0 0 0,8 73 101 0 0,-8-67-96 0 0,-1 20 39 0 0,-2 1 0 0 0,0-1 0 0 0,-2 0 0 0 0,-2 0 0 0 0,-6 20-44 0 0,-24 97 103 0 0,34-134-1986 0 0,3-12 1201 0 0,15-8-2703 0 0,19-11-6586 0 0,-27 11-921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4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287 610 496 0 0,'0'0'1292'0'0,"0"0"-22"0"0,0 0 144 0 0,0 0 258 0 0,0 0 112 0 0,0 0-10 0 0,0 0-123 0 0,0 0-219 0 0,0 0-203 0 0,0 0-176 0 0,0 0-149 0 0,0 0-131 0 0,-6-6-77 0 0,-37-26 1068 0 0,38 31-1584 0 0,1 0-1 0 0,-1 0 1 0 0,0 1-1 0 0,1 0 1 0 0,-1 0-1 0 0,1 0 1 0 0,-1 0-1 0 0,1 1 1 0 0,-1 0-1 0 0,1 0 1 0 0,-1 0 0 0 0,1 1-1 0 0,0-1 1 0 0,-1 1-1 0 0,1 0 1 0 0,-2 1-180 0 0,-5 3 45 0 0,0-1 0 0 0,1 1 0 0 0,0 1 0 0 0,0 0 0 0 0,1 1 1 0 0,0 0-1 0 0,0 0 0 0 0,1 0 0 0 0,0 1 0 0 0,0 1 0 0 0,1-1 0 0 0,0 1 0 0 0,1 1 1 0 0,0-1-1 0 0,1 1 0 0 0,0 0 0 0 0,0 0 0 0 0,1 1 0 0 0,0 1-45 0 0,2-7 10 0 0,1-1 1 0 0,-1 1-1 0 0,1-1 0 0 0,1 1 0 0 0,-1 0 0 0 0,1 0 0 0 0,-1-1 0 0 0,2 1 1 0 0,-1 0-1 0 0,1 0 0 0 0,0 0 0 0 0,0-1 0 0 0,0 1 0 0 0,1-1 0 0 0,0 1 1 0 0,0-1-1 0 0,0 0 0 0 0,1 1 0 0 0,-1-1 0 0 0,1 0 0 0 0,1-1 0 0 0,-1 1 1 0 0,1 0-1 0 0,0-1 0 0 0,0 0 0 0 0,0 0 0 0 0,0 0 0 0 0,1-1 0 0 0,-1 1 1 0 0,1-1-1 0 0,0 0 0 0 0,0 0 0 0 0,4 1-10 0 0,0-2 61 0 0,0 0 1 0 0,-1 0-1 0 0,1-1 1 0 0,0 0-1 0 0,-1 0 0 0 0,1-1 1 0 0,0-1-1 0 0,0 1 1 0 0,0-1-1 0 0,-1-1 0 0 0,1 0 1 0 0,-1 0-1 0 0,1-1 1 0 0,-1 1-1 0 0,0-2 0 0 0,0 1 1 0 0,7-5-62 0 0,125-90 768 0 0,-131 91-738 0 0,14-12 34 0 0,0 0 0 0 0,-1-2 0 0 0,-1 0 0 0 0,-1-1 0 0 0,-2-1 0 0 0,0-1 0 0 0,-1-1 0 0 0,-1 0 0 0 0,-2-1 1 0 0,0-1-1 0 0,-2 0 0 0 0,-1-1 0 0 0,-1 0 0 0 0,-1-1 0 0 0,-2 0 0 0 0,-1 0 0 0 0,-1 0 0 0 0,1-25-64 0 0,-5 41-16 0 0,0 0 0 0 0,-1 1 0 0 0,-1-1 0 0 0,1 0 0 0 0,-2 1 0 0 0,0-1 0 0 0,0 0 0 0 0,-2 1 0 0 0,1 0 0 0 0,-1 0 0 0 0,-1 0 0 0 0,0 0 0 0 0,-1 1 0 0 0,0 0 0 0 0,-1 0 0 0 0,0 0 0 0 0,-1 1 0 0 0,0 0 0 0 0,0 1 0 0 0,-1 0 0 0 0,-9-8 16 0 0,12 12-21 0 0,0 1-1 0 0,0 0 1 0 0,0 0 0 0 0,-1 1-1 0 0,1 0 1 0 0,-1 0 0 0 0,0 0-1 0 0,0 1 1 0 0,0-1-1 0 0,0 2 1 0 0,0-1 0 0 0,0 1-1 0 0,0 0 1 0 0,-1 1-1 0 0,1 0 1 0 0,0 0 0 0 0,0 0-1 0 0,-1 1 1 0 0,1 0 0 0 0,0 1-1 0 0,0-1 1 0 0,0 1-1 0 0,0 1 1 0 0,0-1 0 0 0,1 1-1 0 0,-1 0 1 0 0,1 1 0 0 0,-1 0-1 0 0,1 0 1 0 0,-1 1 21 0 0,-1 5 8 0 0,1 0 0 0 0,0 0 0 0 0,0 0 0 0 0,1 1 0 0 0,0 0 0 0 0,1 1 0 0 0,0-1 0 0 0,1 1 0 0 0,1 0 0 0 0,0 0 0 0 0,0 0 0 0 0,1 0 0 0 0,0 0 0 0 0,1 1 0 0 0,1-1 0 0 0,0 1 0 0 0,1-1 0 0 0,0 0 0 0 0,1 1 0 0 0,0-1 0 0 0,1 0 0 0 0,0 0 0 0 0,1 0 0 0 0,0-1 0 0 0,1 1 0 0 0,0-1 0 0 0,2 1-8 0 0,20 37 165 0 0,1-3 1 0 0,3 0-1 0 0,1-2 1 0 0,3-1-1 0 0,1-2 1 0 0,2-1 0 0 0,2-2-1 0 0,9 5-165 0 0,28 30 564 0 0,-73-67-287 0 0,-4-6-514 0 0,0-13-5931 0 0,4 10 4330 0 0,3-2-5048 0 0,-4 1-4253 0 0</inkml:trace>
  <inkml:trace contextRef="#ctx0" brushRef="#br0" timeOffset="910.612">977 540 3377 0 0,'0'0'1921'0'0,"0"0"-117"0"0,0 0-3 0 0,0 0 57 0 0,0 0 8 0 0,0 0-58 0 0,0 0-272 0 0,0 0-274 0 0,0 0-187 0 0,0 0-170 0 0,0 0-103 0 0,0 0-83 0 0,0 0-88 0 0,0-6-95 0 0,-2-15 289 0 0,-5 41 628 0 0,-13 153-877 0 0,20-145-555 0 0,12 87 46 0 0,-12-113-57 0 0,0 0 1 0 0,1 1 0 0 0,-1-1-1 0 0,1 1 1 0 0,-1-1 0 0 0,1 0-1 0 0,0 1 1 0 0,0-1 0 0 0,0 0-1 0 0,1 0 1 0 0,-1 1 0 0 0,0-1-1 0 0,1 0 1 0 0,-1-1 0 0 0,1 1-1 0 0,0 0 1 0 0,0 0 0 0 0,0-1-1 0 0,0 1 1 0 0,0-1 0 0 0,0 1-1 0 0,0-1 1 0 0,0 0 0 0 0,0 0-1 0 0,1 0 1 0 0,-1 0 0 0 0,0 0-1 0 0,1-1 1 0 0,-1 1 0 0 0,1-1-1 0 0,-1 1 1 0 0,0-1 0 0 0,1 0-1 0 0,-1 0 1 0 0,1 0 0 0 0,-1 0-1 0 0,1 0 1 0 0,-1-1 0 0 0,1 1-1 0 0,-1-1 1 0 0,1 0 0 0 0,-1 0-1 0 0,1 0-10 0 0,15-14 99 0 0,0-2 0 0 0,-1 0 0 0 0,0-1-1 0 0,-2 0 1 0 0,0-2 0 0 0,-1 1 0 0 0,-1-2 0 0 0,0 0-1 0 0,-2 0 1 0 0,-1-1 0 0 0,-1-1 0 0 0,0 0-1 0 0,-2 0 1 0 0,-1 0 0 0 0,0-1 0 0 0,-1-8-99 0 0,9-18 118 0 0,22-29 4 0 0,-34 111-204 0 0,12 127 164 0 0,35 206 199 0 0,-10-29-191 0 0,-45-183 38 0 0,5-149-120 0 0,-1 0 0 0 0,1 0 1 0 0,-1 0-1 0 0,1-1 0 0 0,-1 1 1 0 0,-1 0-1 0 0,1-1 0 0 0,0 0 1 0 0,-1 1-1 0 0,0-1 1 0 0,1 0-1 0 0,-1 0 0 0 0,0 0 1 0 0,-1-1-1 0 0,1 1 0 0 0,0-1 1 0 0,-1 0-1 0 0,1 0 0 0 0,-1 0 1 0 0,0 0-1 0 0,0-1 1 0 0,0 1-1 0 0,0-1 0 0 0,0 0 1 0 0,0 0-1 0 0,0-1 0 0 0,0 1 1 0 0,0-1-1 0 0,0 0 0 0 0,0 0 1 0 0,-1 0-1 0 0,1 0 1 0 0,0-1-1 0 0,0 0 0 0 0,0 0 1 0 0,0 0-1 0 0,-1 0-8 0 0,-1-2 1 0 0,0-1 1 0 0,0 1-1 0 0,0-1 1 0 0,1 0-1 0 0,-1 0 0 0 0,1-1 1 0 0,0 1-1 0 0,1-1 1 0 0,-1 0-1 0 0,1 0 1 0 0,0-1-1 0 0,0 0 0 0 0,0 1 1 0 0,1-1-1 0 0,0 0 1 0 0,0-1-1 0 0,1 1 0 0 0,-1 0 1 0 0,1-1-1 0 0,1 0 1 0 0,-1 1-1 0 0,1-1 1 0 0,0 0-1 0 0,1 0 0 0 0,0 1 1 0 0,0-1-1 0 0,0 0 1 0 0,1 0-1 0 0,0 1 1 0 0,0-1-1 0 0,1 0 0 0 0,0-2-1 0 0,4-5 5 0 0,1 1 0 0 0,-1 0 0 0 0,2 0 0 0 0,0 1 0 0 0,1 0 0 0 0,0 0 0 0 0,0 1-1 0 0,1 0 1 0 0,1 1 0 0 0,0 0 0 0 0,0 1 0 0 0,1 0 0 0 0,0 1 0 0 0,10-6-5 0 0,10-9 9 0 0,131-88-259 0 0,-112 84-886 0 0,-33 19-2178 0 0,0 1-4248 0 0,-13 6-3916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6:5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73 0 0 0,'0'0'108'0'0,"0"0"424"0"0,0 0 404 0 0,0 0 465 0 0,0 0 348 0 0,0 0 184 0 0,0 0-108 0 0,0 0-275 0 0,0 0-278 0 0,0 0-339 0 0,-10 0-279 0 0,-3 0-594 0 0,-12-1 783 0 0,49 11 1668 0 0,8-4-1552 0 0,0-1-1 0 0,1-2 1 0 0,-1-1-1 0 0,1-2 1 0 0,9-1-959 0 0,6 0 509 0 0,372-29 1952 0 0,329-20-852 0 0,-250 34-1413 0 0,-348 35-173 0 0,-151-19-21 0 0,0 0 0 0 0,1 0 0 0 0,-1 0 0 0 0,1 0 0 0 0,-1 0 0 0 0,1 0 0 0 0,-1 0 0 0 0,1 0 0 0 0,-1 0 0 0 0,1 0 0 0 0,-1 0 0 0 0,1 1 0 0 0,-1-1 0 0 0,0 0 0 0 0,1 0 0 0 0,-1 0 0 0 0,1 1 0 0 0,-1-1 0 0 0,0 0 0 0 0,1 0 0 0 0,-1 1 0 0 0,1-1 0 0 0,-1 0 0 0 0,0 1 0 0 0,0-1 0 0 0,1 0 0 0 0,-1 1 0 0 0,0-1 0 0 0,1 1 0 0 0,-1-1 0 0 0,0 0 0 0 0,0 1 0 0 0,0-1 0 0 0,0 1 0 0 0,1-1 0 0 0,-1 1 0 0 0,0-1 0 0 0,0 0 0 0 0,0 1 0 0 0,0-1 0 0 0,0 1 0 0 0,0-1 0 0 0,0 1 0 0 0,0-1 0 0 0,0 1 0 0 0,0-1 0 0 0,0 1 0 0 0,-1-1 0 0 0,1 1 0 0 0,0-1 0 0 0,0 0 0 0 0,0 1 0 0 0,-1-1 0 0 0,1 1 0 0 0,0-1 0 0 0,0 0 0 0 0,-1 1 0 0 0,1-1 0 0 0,0 0 0 0 0,-1 1 0 0 0,1-1 0 0 0,0 0 0 0 0,-1 1 0 0 0,1-1 0 0 0,0 0 0 0 0,-1 0-2 0 0,-223 183 366 0 0,145-124-378 0 0,-28 26 79 0 0,105-84-70 0 0,1 0-1 0 0,-1 0 1 0 0,0 0-1 0 0,0 0 1 0 0,1 0-1 0 0,-1 0 1 0 0,1 0 0 0 0,-1 0-1 0 0,1 1 1 0 0,-1-1-1 0 0,1 1 1 0 0,0-1-1 0 0,0 1 1 0 0,0-1 0 0 0,0 1-1 0 0,0 0 1 0 0,0-1-1 0 0,0 1 1 0 0,0 0-1 0 0,1 0 1 0 0,-1 0 0 0 0,1 0-1 0 0,-1 0 1 0 0,1 0-1 0 0,0 0 1 0 0,0 0-1 0 0,0-1 1 0 0,0 1 0 0 0,0 0-1 0 0,0 0 1 0 0,0 0-1 0 0,1 0 1 0 0,-1 0 0 0 0,1 0-1 0 0,-1 0 1 0 0,1 0-1 0 0,0-1 1 0 0,0 1-1 0 0,0 0 1 0 0,0 0 0 0 0,0-1-1 0 0,0 1 1 0 0,0-1-1 0 0,1 1 4 0 0,14 4 24 0 0,0-2 0 0 0,0 0-1 0 0,0 0 1 0 0,1-2 0 0 0,-1 0 0 0 0,1-1-1 0 0,0-1 1 0 0,-1 0 0 0 0,1-1-1 0 0,6-2-23 0 0,-7 2 14 0 0,490-62 309 0 0,-114 33 641 0 0,202 17-964 0 0,-544 17 31 0 0,-52-3 528 0 0,-9 1-353 0 0,-295-129-169 0 0,276 120-51 0 0,29 7-4 0 0,-3 230-268 0 0,3-207 306 0 0,-2-1 0 0 0,0 0 0 0 0,-2 0 0 0 0,-1 0 0 0 0,0-1 0 0 0,-2 0 0 0 0,0 0 0 0 0,-10 16-20 0 0,-40 53 29 0 0,120-148 287 0 0,256-196-835 0 0,-277 224-807 0 0,-24 18-2090 0 0,-2 0-5058 0 0,-11 8-3448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1072 8658 0 0,'0'0'595'0'0,"0"0"-202"0"0,0 0 153 0 0,0 0 247 0 0,0 0 289 0 0,0 0 191 0 0,0 0 51 0 0,33 0-102 0 0,109-2-191 0 0,-44-18 371 0 0,-82 13-1172 0 0,34-20 173 0 0,-1-2-1 0 0,-2-2 0 0 0,-1-2 0 0 0,-1-3 1 0 0,-2-1-1 0 0,-1-2 0 0 0,-3-2 0 0 0,-1-2 0 0 0,-2-1 1 0 0,-2-1-1 0 0,-2-3 0 0 0,-2 0 0 0 0,1-7-402 0 0,6-15 364 0 0,-2-2-1 0 0,-4-1 1 0 0,4-20-364 0 0,-6 16 355 0 0,9-24 449 0 0,-37 101-788 0 0,0 0 0 0 0,1 0 0 0 0,-1 0 0 0 0,0 0-1 0 0,1 0 1 0 0,-1 1 0 0 0,0-1 0 0 0,0 0 0 0 0,1 1-1 0 0,-1-1 1 0 0,0 0 0 0 0,0 1 0 0 0,1 0 0 0 0,-1-1 0 0 0,0 1-1 0 0,0 0 1 0 0,0 0 0 0 0,0-1 0 0 0,0 1 0 0 0,0 0 0 0 0,0 0-1 0 0,0 0 1 0 0,0 0 0 0 0,-1 0 0 0 0,1 0 0 0 0,0 1-1 0 0,-1-1 1 0 0,1 0 0 0 0,0 0 0 0 0,-1 0 0 0 0,0 1 0 0 0,1-1-1 0 0,-1 0 1 0 0,0 1 0 0 0,1-1 0 0 0,-1 0 0 0 0,0 1 0 0 0,0-1-1 0 0,0 1-15 0 0,2 4 70 0 0,22 53 43 0 0,-4 1 0 0 0,-2 1 1 0 0,-2 1-1 0 0,-4 1 0 0 0,-2 0 0 0 0,-2 0 1 0 0,-4 1-1 0 0,-2-1 0 0 0,-7 55-113 0 0,6-101 10 0 0,-2-1 0 0 0,0 1 0 0 0,-1-1 0 0 0,0 0-1 0 0,-2 1 1 0 0,0-1 0 0 0,-1 0 0 0 0,0-1 0 0 0,-1 1 0 0 0,-1-1 0 0 0,0 0 0 0 0,-1-1 0 0 0,-1 0-1 0 0,0 0 1 0 0,-1-1 0 0 0,-1 0 0 0 0,0 0 0 0 0,0-1 0 0 0,-1-1 0 0 0,-1 0 0 0 0,0-1 0 0 0,0 0-1 0 0,-1-1 1 0 0,0-1 0 0 0,-1 0 0 0 0,0 0 0 0 0,0-2 0 0 0,0 0 0 0 0,-1-1 0 0 0,0 0 0 0 0,-3 0-10 0 0,-8-3-30 0 0,0 0 1 0 0,1-2 0 0 0,-1 0 0 0 0,1-2 0 0 0,-1-1 0 0 0,1-2-1 0 0,0 0 1 0 0,0-1 0 0 0,-7-4 29 0 0,26 7-28 0 0,-4 1-84 0 0,0-2 1 0 0,0 1-1 0 0,0-1 1 0 0,0-1 0 0 0,1 0-1 0 0,0-1 1 0 0,0 0 0 0 0,0 0-1 0 0,1-1 1 0 0,0 0-1 0 0,0-1 1 0 0,0 0 0 0 0,-4-6 111 0 0,12 12-142 0 0,1 1 1 0 0,-1-1-1 0 0,1 0 0 0 0,0 0 1 0 0,-1 0-1 0 0,1 0 1 0 0,0 0-1 0 0,0 0 1 0 0,0 1-1 0 0,0-1 1 0 0,1 0-1 0 0,-1 0 1 0 0,1 0-1 0 0,-1 0 1 0 0,1 0-1 0 0,-1 1 1 0 0,1-1-1 0 0,0 0 0 0 0,0 0 1 0 0,0 1-1 0 0,0-1 1 0 0,0 1-1 0 0,0-1 1 0 0,0 1-1 0 0,1-1 1 0 0,-1 1-1 0 0,0 0 1 0 0,1-1-1 0 0,-1 1 1 0 0,1 0-1 0 0,0 0 1 0 0,-1 0-1 0 0,1 0 0 0 0,0 1 1 0 0,-1-1-1 0 0,1 0 1 0 0,0 1-1 0 0,0-1 1 0 0,2 1 141 0 0,24-12-6190 0 0,-12 8-4665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9978 0 0,'0'0'1096'0'0,"0"0"-664"0"0,0 0-384 0 0,0 0-240 0 0,0 0-328 0 0,0 0-296 0 0,0 0-464 0 0,0 0-1017 0 0,0 0-1319 0 0,0 0 783 0 0</inkml:trace>
  <inkml:trace contextRef="#ctx0" brushRef="#br0" timeOffset="1813.303">54 35 0 0 0,'0'0'1304'0'0,"0"0"337"0"0,0 0 131 0 0,0 0-53 0 0,0 0-116 0 0,0 0-105 0 0,0 0-63 0 0,0 0-51 0 0,0 0-78 0 0,0 0-82 0 0,3 4 1819 0 0,-60 49 923 0 0,86-98-2680 0 0,-33 49 116 0 0,-3 5-2873 0 0,21-3-9165 0 0,-9-6-880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74 4657 0 0,'0'0'2174'0'0,"0"0"-179"0"0,0 0 83 0 0,0 0 158 0 0,0 0-74 0 0,0 0-287 0 0,0 0-345 0 0,0 0-321 0 0,0 0-205 0 0,0 0-125 0 0,0 0-96 0 0,0 0-117 0 0,-15-5-92 0 0,-47-12-87 0 0,23 26 126 0 0,33-4-498 0 0,-3 0-68 0 0,0 1-1 0 0,0 0 0 0 0,0 1 0 0 0,1 0 0 0 0,0 0 1 0 0,1 1-1 0 0,-1 0 0 0 0,1 0 0 0 0,1 1 1 0 0,0-1-1 0 0,0 2 0 0 0,1-1 0 0 0,0 0 0 0 0,0 1 1 0 0,1 0-1 0 0,0 0 0 0 0,1 1 0 0 0,0-1 0 0 0,1 1 1 0 0,0-1-1 0 0,1 1 0 0 0,0 0 0 0 0,0-1 1 0 0,1 1-1 0 0,1 0 0 0 0,0 2-46 0 0,3-7 6 0 0,0 0 0 0 0,0 0-1 0 0,0-1 1 0 0,1 0 0 0 0,0 1 0 0 0,0-1 0 0 0,0-1-1 0 0,1 1 1 0 0,-1-1 0 0 0,1 0 0 0 0,0-1 0 0 0,0 1 0 0 0,1-1-1 0 0,-1 0 1 0 0,1 0 0 0 0,-1-1 0 0 0,1 0 0 0 0,0 0 0 0 0,0-1-1 0 0,0 0 1 0 0,0 0 0 0 0,3-1-6 0 0,-2 2 3 0 0,1 0 0 0 0,-1-1 0 0 0,1 0 0 0 0,-1 0-1 0 0,1-1 1 0 0,0 0 0 0 0,-1-1 0 0 0,1 0 0 0 0,-1 0 0 0 0,1-1 0 0 0,-1 0 0 0 0,3-1-3 0 0,65-59-2410 0 0,-71 56 1523 0 0,4-7-4764 0 0,-6 5-3385 0 0</inkml:trace>
  <inkml:trace contextRef="#ctx0" brushRef="#br0" timeOffset="393.974">431 343 5745 0 0,'0'0'4024'0'0,"0"0"-1977"0"0,0 0-539 0 0,0 0 91 0 0,0 0 35 0 0,0 0-112 0 0,0 0-168 0 0,0 0-165 0 0,0 0-162 0 0,0 0-95 0 0,32 3-89 0 0,104 6-82 0 0,-66-18 265 0 0,-58 3-788 0 0,7-2-71 0 0,-1 0 0 0 0,-1 0 0 0 0,0-2 0 0 0,0 0 0 0 0,0-1 0 0 0,-1-1 0 0 0,-1 0 0 0 0,0-1 0 0 0,-1-1 0 0 0,0 0 0 0 0,-1-1 0 0 0,-1 0 0 0 0,0-1 0 0 0,-1 0 0 0 0,-1-1 0 0 0,5-12-167 0 0,-14 26 1 0 0,1 1 0 0 0,-1-1 0 0 0,0 0 0 0 0,1 0 0 0 0,-1-1-1 0 0,-1 1 1 0 0,1 0 0 0 0,0 0 0 0 0,-1 0 0 0 0,0 0 0 0 0,0-1 0 0 0,0 1 0 0 0,0 0 0 0 0,0 0 0 0 0,-1 0 0 0 0,1-1 0 0 0,-1 1 0 0 0,0 0 0 0 0,0 0 0 0 0,0 0 0 0 0,0 0 0 0 0,-1 0 0 0 0,1 0 0 0 0,-1 1 0 0 0,1-1 0 0 0,-1 0 0 0 0,0 1 0 0 0,0-1 0 0 0,-1 1 0 0 0,1 0 0 0 0,0-1 0 0 0,-1 1 0 0 0,1 0 0 0 0,-1 1 0 0 0,0-1 0 0 0,1 0 0 0 0,-1 1 0 0 0,0 0 0 0 0,0-1 0 0 0,0 1-1 0 0,0 0 1 0 0,-1 0 0 0 0,1 1 0 0 0,-1-1-1 0 0,-12 0-24 0 0,0 1-1 0 0,0 1 0 0 0,0 0 0 0 0,1 1 1 0 0,-1 1-1 0 0,0 0 0 0 0,1 2 0 0 0,0-1 0 0 0,0 2 1 0 0,0 0-1 0 0,1 0 0 0 0,-1 2 0 0 0,2 0 1 0 0,-1 0-1 0 0,1 1 0 0 0,1 1 0 0 0,-1 0 1 0 0,2 1-1 0 0,-1 0 0 0 0,1 1 0 0 0,-2 4 25 0 0,6-8-10 0 0,0 0-1 0 0,1 1 1 0 0,0 0-1 0 0,1 1 1 0 0,-1-1-1 0 0,2 1 1 0 0,-1 0-1 0 0,2 0 1 0 0,-1 0-1 0 0,1 0 1 0 0,-1 10 10 0 0,3-15-4 0 0,0 0 0 0 0,1 0 0 0 0,0-1 1 0 0,0 1-1 0 0,0 0 0 0 0,0 0 0 0 0,1 0 0 0 0,-1-1 1 0 0,1 1-1 0 0,1 0 0 0 0,-1-1 0 0 0,1 1 1 0 0,-1-1-1 0 0,1 1 0 0 0,1-1 0 0 0,-1 0 1 0 0,1 0-1 0 0,-1 0 0 0 0,1 0 0 0 0,0 0 0 0 0,0 0 1 0 0,1-1-1 0 0,-1 0 0 0 0,1 0 0 0 0,0 0 1 0 0,0 0-1 0 0,1 1 4 0 0,13 4-14 0 0,0 0 1 0 0,1-1-1 0 0,0 0 1 0 0,0-2-1 0 0,0 0 1 0 0,1-1-1 0 0,0-1 0 0 0,0-1 1 0 0,0-1-1 0 0,0-1 1 0 0,0 0-1 0 0,14-3 14 0 0,51-26-1108 0 0,-73 16-3316 0 0,-6-3-4162 0 0,-5 9-3535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16428 0 0,'0'0'1169'0'0,"0"0"-443"0"0,0 0-66 0 0,0 0 241 0 0,0 0 231 0 0,0 0 94 0 0,0 0-130 0 0,0 0-237 0 0,0 0-227 0 0,0 0-142 0 0,0 0-65 0 0,0 0-70 0 0,0 0-67 0 0,0 33-67 0 0,-3 104-71 0 0,-7-11 48 0 0,6-90-248 0 0,0-3-5023 0 0,4-32 2467 0 0,0-1-2953 0 0,0 0-5716 0 0</inkml:trace>
  <inkml:trace contextRef="#ctx0" brushRef="#br0" timeOffset="552.31">179 375 10034 0 0,'0'0'4740'0'0,"0"0"-2718"0"0,0 0-1078 0 0,0 0-137 0 0,0 0-17 0 0,0 0-3 0 0,0 0 8 0 0,0 0-103 0 0,0 0-132 0 0,0 0-74 0 0,14-34-66 0 0,42-103-56 0 0,-16 57 188 0 0,24-43 303 0 0,-64 123-857 0 0,0 1 1 0 0,0-1-1 0 0,0 1 0 0 0,0-1 1 0 0,0 1-1 0 0,0-1 0 0 0,0 1 1 0 0,0-1-1 0 0,0 1 0 0 0,0-1 1 0 0,0 1-1 0 0,0-1 0 0 0,0 1 1 0 0,0-1-1 0 0,0 1 0 0 0,1-1 1 0 0,-1 1-1 0 0,0-1 0 0 0,0 0 1 0 0,1 1-1 0 0,-1-1 0 0 0,0 1 1 0 0,0-1-1 0 0,1 0 1 0 0,-1 1-1 0 0,1-1 0 0 0,-1 0 1 0 0,0 1-1 0 0,1-1 0 0 0,-1 0 1 0 0,1 0-1 0 0,-1 1 0 0 0,0-1 1 0 0,1 0-1 0 0,-1 0 0 0 0,1 0 1 0 0,-1 0-1 0 0,1 1 0 0 0,-1-1 1 0 0,1 0-1 0 0,-1 0 0 0 0,1 0 1 0 0,-1 0-1 0 0,1 0 0 0 0,-1 0 1 0 0,1 0-1 0 0,-1-1 0 0 0,1 1 1 0 0,-1 0-1 0 0,1 0 0 0 0,-1 0 1 0 0,1 0-1 0 0,-1-1 0 0 0,1 1 1 0 0,-1 0-1 0 0,0 0 0 0 0,1-1 1 0 0,-1 1-1 0 0,1 0 0 0 0,-1-1 1 0 0,0 1-1 0 0,1 0 1 0 0,-1-1-1 0 0,0 1 2 0 0,5 47 83 0 0,-5-46-80 0 0,1 28 25 0 0,15 114 31 0 0,-15-137-56 0 0,0-1-1 0 0,1 1 1 0 0,0-1 0 0 0,0 1-1 0 0,1-1 1 0 0,-1 1 0 0 0,1-1-1 0 0,1 0 1 0 0,-1-1 0 0 0,0 1-1 0 0,1 0 1 0 0,0-1 0 0 0,0 0-1 0 0,1 0 1 0 0,-1 0-1 0 0,1 0 1 0 0,0-1 0 0 0,0 0-1 0 0,0 0 1 0 0,0 0 0 0 0,0-1-1 0 0,3 2-2 0 0,-2-3 54 0 0,-1 0 0 0 0,1 0 0 0 0,0 0 0 0 0,0-1 0 0 0,-1 1 0 0 0,1-1 0 0 0,0-1 0 0 0,0 1 0 0 0,0-1 0 0 0,-1 0 0 0 0,1 0 0 0 0,0-1 0 0 0,-1 0 0 0 0,1 0 0 0 0,-1 0 0 0 0,0 0 0 0 0,0-1 0 0 0,0 0 0 0 0,0 0 0 0 0,0-1 0 0 0,0 1 0 0 0,-1-1 0 0 0,0 0 0 0 0,0 0-1 0 0,2-2-53 0 0,6-8 244 0 0,0 1-1 0 0,-2-2 0 0 0,1 1 0 0 0,-2-2 0 0 0,0 1 0 0 0,-1-1 1 0 0,4-12-244 0 0,9-82 377 0 0,-9 113-8598 0 0,-8 5 840 0 0,-3-1-4619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82 0 0 0,'0'0'1059'0'0,"0"0"317"0"0,0 0 294 0 0,0 0 153 0 0,0 0 44 0 0,0 0-32 0 0,0 0-83 0 0,7-7-147 0 0,19-18-148 0 0,-16 2 6669 0 0,-26 8-5745 0 0,-31 4-2016 0 0,-20 14-130 0 0,1 2 0 0 0,0 4 1 0 0,-62 16-236 0 0,-140 48 1038 0 0,266-72-1022 0 0,0 1 0 0 0,1-1 0 0 0,-1 0 0 0 0,0 1-1 0 0,0-1 1 0 0,1 1 0 0 0,-1-1 0 0 0,1 1 0 0 0,-1 0 0 0 0,1-1-1 0 0,0 1 1 0 0,0 0 0 0 0,0 0 0 0 0,0 0 0 0 0,0 0-1 0 0,0 0 1 0 0,0 0 0 0 0,1 0 0 0 0,-1 1 0 0 0,1-1-1 0 0,-1 0 1 0 0,1 0 0 0 0,0 0 0 0 0,0 1 0 0 0,0-1 0 0 0,0 0-1 0 0,0 0 1 0 0,1 0 0 0 0,-1 1 0 0 0,1 0-16 0 0,-1 7 0 0 0,1-8 25 0 0,1 1-1 0 0,-1-1 1 0 0,1 1-1 0 0,-1-1 1 0 0,1 0-1 0 0,0 0 0 0 0,0 0 1 0 0,0 0-1 0 0,0 0 1 0 0,0 0-1 0 0,0 0 1 0 0,1-1-1 0 0,-1 1 1 0 0,1-1-1 0 0,-1 1 1 0 0,1-1-1 0 0,-1 0 1 0 0,1 0-1 0 0,0 0 1 0 0,0-1-1 0 0,-1 1 1 0 0,1-1-1 0 0,0 1 0 0 0,2-1-24 0 0,11 5 187 0 0,58 13 287 0 0,44-2-157 0 0,240 30 207 0 0,-258-16-378 0 0,-129-6 364 0 0,-396 162-277 0 0,251-98-222 0 0,150-77-12 0 0,1 2 1 0 0,0 0 0 0 0,1 2-1 0 0,0 0 1 0 0,1 2-1 0 0,-10 10 1 0 0,30-25 0 0 0,1 0 0 0 0,0 1-1 0 0,0-1 1 0 0,-1 0 0 0 0,2 0-1 0 0,-1 0 1 0 0,0 0 0 0 0,0 0-1 0 0,1 0 1 0 0,-1 0 0 0 0,1 0-1 0 0,0 0 1 0 0,-1 0 0 0 0,1 0-1 0 0,0 0 1 0 0,0 0 0 0 0,0-1-1 0 0,0 1 1 0 0,1 0 0 0 0,-1-1 0 0 0,0 1-1 0 0,1-1 1 0 0,-1 1 0 0 0,1-1-1 0 0,0 1 1 0 0,-1-1 0 0 0,1 0-1 0 0,0 0 1 0 0,0 0 0 0 0,0 0-1 0 0,0 0 1 0 0,0-1 0 0 0,0 1-1 0 0,0 0 1 0 0,0-1 0 0 0,0 1-1 0 0,0-1 1 0 0,1 0 0 0 0,151 34 207 0 0,301-29 260 0 0,-243-17-267 0 0,-154 8-115 0 0,-57 4-94 0 0,1-7-3071 0 0,2 6-1681 0 0,0 2 50 0 0,-1-1-7891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1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9250 0 0,'0'0'2727'0'0,"0"0"-682"0"0,0 0-462 0 0,0 0-198 0 0,0 0-60 0 0,0 0-61 0 0,0 0-113 0 0,0 0-170 0 0,0 0-91 0 0,0 0-30 0 0,0 0-4 0 0,0 0-37 0 0,0 0-161 0 0,16-2-102 0 0,118-12 641 0 0,37-13 25 0 0,-99 23-1176 0 0,-41 1-4469 0 0,-38 13-7312 0 0,4-9 22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2777 0 0,'0'0'1572'0'0,"0"0"-134"0"0,0 0 37 0 0,0 0 168 0 0,0 0 62 0 0,0 0-162 0 0,0 0-286 0 0,0 0-319 0 0,0 0-227 0 0,0 0-100 0 0,0 0 2 0 0,9-13 38 0 0,62-89 1348 0 0,-57 82-1350 0 0,33-41 680 0 0,-3-2-1 0 0,-2-2 1 0 0,1-11-1329 0 0,-20 18 1089 0 0,-9 136-633 0 0,35 199-164 0 0,-30-112 18 0 0,-5 123-310 0 0,-13-280 5 0 0,-1 0 1 0 0,-1 0 0 0 0,0 0-1 0 0,0 0 1 0 0,0 0-1 0 0,-1-1 1 0 0,0 1 0 0 0,0 0-1 0 0,-1-1 1 0 0,0 0-1 0 0,-1 0 1 0 0,1 0 0 0 0,-1 0-1 0 0,-1 0 1 0 0,-3 4-6 0 0,6-9 14 0 0,-1-1 0 0 0,1 1 0 0 0,-1 0 0 0 0,0-1 1 0 0,0 1-1 0 0,0-1 0 0 0,0 0 0 0 0,0 0 0 0 0,0 0 0 0 0,0-1 1 0 0,0 1-1 0 0,0-1 0 0 0,-1 1 0 0 0,1-1 0 0 0,0 0 0 0 0,0 0 1 0 0,0 0-1 0 0,0-1 0 0 0,-1 1 0 0 0,1-1 0 0 0,0 0 0 0 0,0 0 1 0 0,0 0-1 0 0,0 0 0 0 0,0 0 0 0 0,1-1 0 0 0,-1 1 0 0 0,0-1 0 0 0,1 0 1 0 0,-1 0-1 0 0,1 0 0 0 0,-1 0 0 0 0,1 0 0 0 0,-1-1-14 0 0,-4-10 3 0 0,0 0-1 0 0,1 0 0 0 0,0 0 0 0 0,1-1 1 0 0,1 0-1 0 0,0 0 0 0 0,1 0 0 0 0,0 0 1 0 0,1-1-1 0 0,1 1 0 0 0,0-1 0 0 0,1 0 1 0 0,1 1-1 0 0,0-1 0 0 0,1 1 0 0 0,3-13-2 0 0,5-13-8 0 0,2-1-1 0 0,2 2 0 0 0,2 0 0 0 0,2 1 1 0 0,1 0-1 0 0,1 2 0 0 0,2 0 0 0 0,2 2 1 0 0,1 0-1 0 0,2 2 0 0 0,25-24 9 0 0,-32 33 1 0 0,1 1 1 0 0,1 1-1 0 0,1 1 0 0 0,0 1 0 0 0,1 1 0 0 0,2 1 0 0 0,-1 1 0 0 0,2 1 0 0 0,0 2 1 0 0,1 0-1 0 0,0 2 0 0 0,0 1 0 0 0,7 0-1 0 0,-33 9-2 0 0,0 0 0 0 0,0 0 0 0 0,0 1 0 0 0,-1-1 0 0 0,1 0 0 0 0,0 1 0 0 0,0-1 0 0 0,0 1 0 0 0,0 0 0 0 0,0 0 0 0 0,0 0 0 0 0,0 0 0 0 0,1 0 0 0 0,-1 0 0 0 0,0 0 0 0 0,0 1 0 0 0,0-1 0 0 0,0 1 0 0 0,-1-1 0 0 0,1 1 0 0 0,0 0 0 0 0,0 0 0 0 0,0-1 0 0 0,0 2 0 0 0,-1-1 0 0 0,1 0 0 0 0,0 0 0 0 0,-1 0 0 0 0,1 1 0 0 0,-1-1 0 0 0,0 1 0 0 0,1-1 0 0 0,-1 1 0 0 0,0 0 0 0 0,0-1 0 0 0,0 1 0 0 0,0 0 0 0 0,0 0 0 0 0,0 0 0 0 0,-1 0 0 0 0,1 0 0 0 0,0-1 0 0 0,-1 1 0 0 0,0 0 0 0 0,1 0 0 0 0,-1 1 0 0 0,0-1 0 0 0,0 1 2 0 0,-1 10 5 0 0,0-1 0 0 0,0 1 0 0 0,-1 0 0 0 0,-1 0 0 0 0,0-1-1 0 0,-1 1 1 0 0,0-1 0 0 0,-1 0 0 0 0,0 0 0 0 0,-1-1 0 0 0,0 0 0 0 0,-1 0 0 0 0,-1 0 0 0 0,1-1 0 0 0,-3 2-5 0 0,-140 139 30 0 0,134-137-30 0 0,-161 122-265 0 0,114-113-1416 0 0,70-43-3659 0 0,17-9-4776 0 0,-13 17 1275 0 0</inkml:trace>
  <inkml:trace contextRef="#ctx0" brushRef="#br0" timeOffset="586.796">937 561 3273 0 0,'0'0'3451'0'0,"0"0"-1210"0"0,0 0-552 0 0,0 0-22 0 0,0 0-24 0 0,0 0-148 0 0,0 0-166 0 0,0 0-221 0 0,0 0-204 0 0,0 0-130 0 0,0 0-88 0 0,0 0-54 0 0,0 0-47 0 0,17-7-49 0 0,57-26-48 0 0,-59 26-247 0 0,0-2 0 0 0,-1 1-1 0 0,1-2 1 0 0,-2 0 0 0 0,1 0 0 0 0,-2-1 0 0 0,12-13-241 0 0,6-5 340 0 0,-17 19-271 0 0,-1-1 1 0 0,-1-1 0 0 0,1 0 0 0 0,-2-1 0 0 0,0 0-1 0 0,0-1 1 0 0,-1 0 0 0 0,-1 0 0 0 0,-1-1 0 0 0,0 0 0 0 0,0 0-1 0 0,-2-1 1 0 0,0 0 0 0 0,0 0 0 0 0,-2 0 0 0 0,0 0-1 0 0,0-11-69 0 0,-3 24-3 0 0,-1 0 0 0 0,1 1 0 0 0,-1-1 0 0 0,0 1 0 0 0,0 0 0 0 0,0-1 0 0 0,0 1 0 0 0,0 0 0 0 0,-1-1 0 0 0,1 1 0 0 0,0 0-1 0 0,-1 0 1 0 0,0 0 0 0 0,0 0 0 0 0,1 0 0 0 0,-1 1 0 0 0,0-1 0 0 0,0 1 0 0 0,-1-1 0 0 0,1 1 0 0 0,0-1 0 0 0,0 1 0 0 0,-1 0-1 0 0,1 0 1 0 0,0 0 0 0 0,-1 1 0 0 0,1-1 0 0 0,-1 0 0 0 0,0 1 0 0 0,1 0 0 0 0,-1 0 0 0 0,1-1 0 0 0,-1 1 0 0 0,1 1 0 0 0,-1-1-1 0 0,0 0 1 0 0,1 1 0 0 0,-1-1 0 0 0,1 1 0 0 0,-1 0 0 0 0,1 0 0 0 0,0 0 0 0 0,-1 0 0 0 0,1 0 0 0 0,0 0 0 0 0,0 1 0 0 0,-1-1-1 0 0,1 1 4 0 0,-72 53-148 0 0,71-53 140 0 0,1 0 0 0 0,-1 0 1 0 0,1 1-1 0 0,0-1 1 0 0,0 1-1 0 0,0 0 1 0 0,0 0-1 0 0,1 0 1 0 0,-1 0-1 0 0,1 0 0 0 0,0 0 1 0 0,0 0-1 0 0,0 0 1 0 0,0 0-1 0 0,0 1 1 0 0,1-1-1 0 0,-1 0 1 0 0,1 0-1 0 0,0 1 0 0 0,0-1 1 0 0,0 0-1 0 0,0 1 1 0 0,1-1-1 0 0,-1 0 1 0 0,1 1-1 0 0,1 2 8 0 0,3-2 6 0 0,-1 0 1 0 0,1 0-1 0 0,0 0 1 0 0,1-1-1 0 0,-1 1 1 0 0,1-1-1 0 0,-1 0 1 0 0,1-1-1 0 0,0 0 1 0 0,0 0-1 0 0,0 0 0 0 0,0 0 1 0 0,0-1-1 0 0,1 0 1 0 0,-1-1-1 0 0,0 1 1 0 0,1-1-1 0 0,4 0-6 0 0,33 1 53 0 0,-28-1-21 0 0,0 0 1 0 0,0 2-1 0 0,0-1 0 0 0,0 2 0 0 0,0 0 1 0 0,-1 1-1 0 0,14 5-32 0 0,-27-6 27 0 0,-1-1-1 0 0,1 1 1 0 0,-1 0 0 0 0,1 0-1 0 0,-1-1 1 0 0,0 1 0 0 0,0 0 0 0 0,-1 0-1 0 0,1 0 1 0 0,-1 0 0 0 0,1 0 0 0 0,-1 0-1 0 0,0 0 1 0 0,0 0 0 0 0,0 0-1 0 0,0 0 1 0 0,-1 1 0 0 0,1-1 0 0 0,-2 2-27 0 0,2-3 12 0 0,-21 135 307 0 0,21-132-312 0 0,0 0-3 0 0,-1 0 1 0 0,1 0-1 0 0,0-1 1 0 0,0 1 0 0 0,1 0-1 0 0,0 0 1 0 0,-1-1-1 0 0,1 1 1 0 0,1 0-1 0 0,-1-1 1 0 0,1 1 0 0 0,0-1-1 0 0,0 1 1 0 0,0-1-1 0 0,0 0 1 0 0,1 0-1 0 0,0 0 1 0 0,1 2-5 0 0,-2-4-269 0 0,45 27-532 0 0,-35-31-3499 0 0,2-3-3756 0 0,-11 4-3733 0 0</inkml:trace>
  <inkml:trace contextRef="#ctx0" brushRef="#br0" timeOffset="979.034">1726 419 0 0 0,'0'0'2008'0'0,"0"0"296"0"0,0 0 215 0 0,0 0 0 0 0,0 0-158 0 0,0 0-261 0 0,0 0-313 0 0,0 0-264 0 0,0 0-172 0 0,0 0-124 0 0,0 0-111 0 0,0 0-122 0 0,0 0-125 0 0,24 8-139 0 0,74 20-158 0 0,-96-27-548 0 0,0 0 1 0 0,-1 0-1 0 0,1-1 1 0 0,0 1-1 0 0,0-1 1 0 0,-1 0-1 0 0,1 1 0 0 0,0-1 1 0 0,0 0-1 0 0,0 0 1 0 0,0 0-1 0 0,-1 0 1 0 0,1 0-1 0 0,0-1 1 0 0,0 1-1 0 0,0-1 1 0 0,-1 1-1 0 0,1-1 1 0 0,0 1-1 0 0,0-1 0 0 0,-1 0 1 0 0,1 0-1 0 0,-1 0 1 0 0,1 0-1 0 0,-1 0 1 0 0,1 0-1 0 0,-1-1 1 0 0,1 0-25 0 0,3-3 110 0 0,3 0-56 0 0,-1-1 1 0 0,-1 0 0 0 0,1 0-1 0 0,-1 0 1 0 0,0-1 0 0 0,-1 0-1 0 0,0 0 1 0 0,0-1 0 0 0,0 1-1 0 0,-1-1 1 0 0,0 0 0 0 0,0-1-1 0 0,-1 1 1 0 0,0 0 0 0 0,-1-1-1 0 0,0 0 1 0 0,0 0 0 0 0,-1 1 0 0 0,0-1-1 0 0,0 0 1 0 0,-1-8-55 0 0,-1 13-9 0 0,0 1 1 0 0,-1-1 0 0 0,1 1-1 0 0,-1 0 1 0 0,1-1-1 0 0,-1 1 1 0 0,0 0-1 0 0,0 0 1 0 0,-1 0-1 0 0,1 0 1 0 0,0 1-1 0 0,-1-1 1 0 0,0 1-1 0 0,0-1 1 0 0,0 1 0 0 0,0 0-1 0 0,0 0 1 0 0,0 0-1 0 0,0 0 1 0 0,0 1-1 0 0,-1 0 1 0 0,1-1-1 0 0,-1 1 1 0 0,1 0-1 0 0,-1 0 1 0 0,0 1 0 0 0,1-1-1 0 0,-1 1 1 0 0,0 0-1 0 0,1 0 1 0 0,-1 0-1 0 0,0 1 1 0 0,1-1-1 0 0,-1 1 1 0 0,1-1-1 0 0,-1 1 1 0 0,0 1 0 0 0,1-1-1 0 0,0 0 1 0 0,-1 1-1 0 0,1 0 1 0 0,0-1-1 0 0,0 1 1 0 0,-1 2 8 0 0,-7 3-20 0 0,0 1 0 0 0,1 1 1 0 0,0 0-1 0 0,1 0 0 0 0,0 1 1 0 0,0 0-1 0 0,1 1 0 0 0,1-1 1 0 0,0 2-1 0 0,0-1 0 0 0,1 1 1 0 0,0 0-1 0 0,1 0 0 0 0,1 1 1 0 0,0-1-1 0 0,0 1 0 0 0,2 0 1 0 0,-1 0-1 0 0,2 0 0 0 0,-1 0 1 0 0,2 1-1 0 0,0-1 0 0 0,0 0 1 0 0,2 3 19 0 0,-1-11-9 0 0,0 0 1 0 0,0 0 0 0 0,1 0-1 0 0,-1 0 1 0 0,1-1 0 0 0,0 1 0 0 0,1 0-1 0 0,-1-1 1 0 0,1 0 0 0 0,0 1-1 0 0,0-1 1 0 0,0 0 0 0 0,0 0-1 0 0,1-1 1 0 0,0 1 0 0 0,0-1 0 0 0,0 0-1 0 0,0 0 1 0 0,0 0 0 0 0,1 0-1 0 0,-1-1 1 0 0,1 0 0 0 0,-1 0-1 0 0,1 0 1 0 0,0 0 0 0 0,0-1 0 0 0,0 0-1 0 0,3 1 9 0 0,2-1-128 0 0,0 1 0 0 0,0-2 0 0 0,0 1 0 0 0,0-2 0 0 0,0 1 0 0 0,0-1 0 0 0,0 0-1 0 0,0-1 1 0 0,-1-1 0 0 0,1 1 0 0 0,0-1 0 0 0,-1-1 0 0 0,0 0 0 0 0,2-1 128 0 0,8-5-1054 0 0,41-25-3266 0 0,-23 7-5789 0 0,-29 20 2539 0 0</inkml:trace>
  <inkml:trace contextRef="#ctx0" brushRef="#br0" timeOffset="1387.351">2208 238 5297 0 0,'0'0'2487'0'0,"0"0"-973"0"0,0 0-367 0 0,0 0 85 0 0,0 0 119 0 0,0 0 80 0 0,0 0-59 0 0,0 0-202 0 0,0 0-131 0 0,0 0-80 0 0,0 0-80 0 0,0 0-87 0 0,0 0-89 0 0,6 9-90 0 0,39 70 1414 0 0,-7 217-820 0 0,-38-295-1182 0 0,0 0 1 0 0,0 0-1 0 0,1 0 0 0 0,-1 0 1 0 0,0-1-1 0 0,1 1 0 0 0,-1 0 1 0 0,1 0-1 0 0,-1-1 0 0 0,1 1 1 0 0,-1 0-1 0 0,1-1 0 0 0,0 1 1 0 0,-1 0-1 0 0,1-1 0 0 0,0 1 1 0 0,-1-1-1 0 0,1 1 0 0 0,0-1 1 0 0,0 1-1 0 0,0-1 0 0 0,-1 0 1 0 0,1 1-1 0 0,0-1 0 0 0,0 0 1 0 0,0 0-1 0 0,0 0 0 0 0,0 0 1 0 0,-1 0-1 0 0,1 1 0 0 0,0-1 1 0 0,0-1-1 0 0,0 1 0 0 0,0 0 1 0 0,0 0-1 0 0,0 0 0 0 0,-1 0 1 0 0,1-1-1 0 0,0 1 0 0 0,0 0 1 0 0,0-1-1 0 0,-1 1 0 0 0,1-1 1 0 0,0 1-1 0 0,0-1 0 0 0,-1 1 1 0 0,1-1-1 0 0,0 1 0 0 0,-1-1 1 0 0,1 0-1 0 0,-1 1 0 0 0,1-1 1 0 0,-1 0-1 0 0,1 1 0 0 0,0-2-25 0 0,35-42 1046 0 0,-2-15-640 0 0,-2-1-1 0 0,-3-2 1 0 0,-3-1-1 0 0,3-14-405 0 0,-1 7-281 0 0,-28 70 99 0 0,0 0-113 0 0,0 0-159 0 0,0 0-202 0 0,0 20-6901 0 0,0-18 3747 0 0,0 3-8355 0 0</inkml:trace>
  <inkml:trace contextRef="#ctx0" brushRef="#br0" timeOffset="1637.992">2863 276 17028 0 0,'0'0'1495'0'0,"0"0"-524"0"0,0 0-129 0 0,0 0 108 0 0,0 0 2 0 0,0 0-165 0 0,0 0-243 0 0,0 0-220 0 0,-6 32-173 0 0,-20 101-77 0 0,18-12-566 0 0,8-97-2009 0 0,0-15-3213 0 0,0-4-5872 0 0</inkml:trace>
  <inkml:trace contextRef="#ctx0" brushRef="#br0" timeOffset="1883.524">2765 68 16956 0 0,'0'0'1800'0'0,"0"0"-456"0"0,0 0-335 0 0,0 0-281 0 0,0 0-280 0 0,0 0-200 0 0,0 0-216 0 0,0 0-104 0 0,0 0-88 0 0,0 0 8 0 0,0 0-16 0 0,0 0-112 0 0,0 0-272 0 0,0 0-497 0 0,58 43-1159 0 0,-47-28-4146 0 0,-3-3-5216 0 0</inkml:trace>
  <inkml:trace contextRef="#ctx0" brushRef="#br0" timeOffset="2080.273">3183 219 7138 0 0,'0'0'3476'0'0,"0"0"-901"0"0,0 0-475 0 0,0 0-312 0 0,0 0-305 0 0,0 0-243 0 0,0 0-245 0 0,0 0-205 0 0,0 0-180 0 0,0 0-179 0 0,0 0-127 0 0,0 0-105 0 0,0 0-76 0 0,-14 0-51 0 0,-44 5-18 0 0,56-4-52 0 0,0-1 0 0 0,1 0 0 0 0,-1 1 0 0 0,1-1 0 0 0,-1 1 1 0 0,1 0-1 0 0,-1-1 0 0 0,1 1 0 0 0,0 0 0 0 0,-1 0 0 0 0,1 0 0 0 0,0 0 0 0 0,0 0 0 0 0,-1 0 0 0 0,1 0 0 0 0,0 1 0 0 0,0-1 0 0 0,0 0 0 0 0,1 1 0 0 0,-1-1 0 0 0,0 0 0 0 0,0 1 0 0 0,1-1 0 0 0,-1 1 0 0 0,1-1 0 0 0,-1 1 0 0 0,1-1-2 0 0,-3 7 9 0 0,-3 5 3 0 0,2 0 0 0 0,-1 1 0 0 0,2 0-1 0 0,0 0 1 0 0,0 0 0 0 0,1 0-1 0 0,1 0 1 0 0,0 0 0 0 0,1 1 0 0 0,1 0-12 0 0,-1-10 10 0 0,0 0 0 0 0,0 0 0 0 0,1 0-1 0 0,-1 0 1 0 0,1 0 0 0 0,1 0 0 0 0,-1-1 0 0 0,0 1 0 0 0,1 0 0 0 0,0-1 0 0 0,0 1 0 0 0,1-1 0 0 0,-1 1 0 0 0,1-1 0 0 0,0 0 0 0 0,0 0 0 0 0,0 0 0 0 0,1-1 0 0 0,-1 1 0 0 0,1-1-1 0 0,0 0 1 0 0,0 0 0 0 0,0 0 0 0 0,0 0 0 0 0,1-1 0 0 0,-1 0 0 0 0,1 0 0 0 0,-1 0 0 0 0,1 0 0 0 0,0-1 0 0 0,0 0 0 0 0,0 0 0 0 0,2 0-10 0 0,-2 0 109 0 0,0-1 0 0 0,1 0 0 0 0,-1-1 0 0 0,0 1 0 0 0,1-1 0 0 0,-1 0 0 0 0,0 0 0 0 0,0-1 0 0 0,0 0 0 0 0,0 0 0 0 0,0 0 0 0 0,0 0 0 0 0,0-1 0 0 0,-1 0 0 0 0,1 0 0 0 0,-1 0 0 0 0,0 0 0 0 0,0-1 0 0 0,0 1 0 0 0,-1-1 0 0 0,1 0 0 0 0,-1 0 0 0 0,0-1 0 0 0,1 0-109 0 0,1-4 38 0 0,0 1 0 0 0,-1-1 0 0 0,0 1 0 0 0,-1-1-1 0 0,0-1 1 0 0,0 1 0 0 0,-1 0 0 0 0,0-1 0 0 0,-1 1-1 0 0,0-1 1 0 0,0 1 0 0 0,-1-1 0 0 0,0 1 0 0 0,-1-1-1 0 0,0 1 1 0 0,-1-1 0 0 0,1 1 0 0 0,-2-1 0 0 0,0 1 0 0 0,0 0-1 0 0,0 0 1 0 0,-1 0 0 0 0,0 1 0 0 0,-1-1 0 0 0,0 1-1 0 0,0 0 1 0 0,-1 0 0 0 0,0 1 0 0 0,-1 0 0 0 0,1 0-1 0 0,-1 0 1 0 0,0 1 0 0 0,-1 0 0 0 0,-1-1-38 0 0,-39 4-2312 0 0,23 19-5645 0 0,18-11-3835 0 0</inkml:trace>
  <inkml:trace contextRef="#ctx0" brushRef="#br0" timeOffset="2385.406">3491 330 16932 0 0,'0'0'1911'0'0,"0"0"-584"0"0,0 0-318 0 0,0 0-242 0 0,0 0-226 0 0,0 0-118 0 0,0 0-108 0 0,0 0-38 0 0,0 0-5 0 0,0 0-24 0 0,0 0-14 0 0,0 0-57 0 0,0 0-30 0 0,12 21-6 0 0,40 66 14 0 0,-51-84-129 0 0,1 0 0 0 0,-1-1 1 0 0,1 1-1 0 0,0 0 0 0 0,-1-1 0 0 0,1 0 1 0 0,0 1-1 0 0,0-1 0 0 0,1 0 0 0 0,-1 0 1 0 0,0 0-1 0 0,1 0 0 0 0,-1 0 1 0 0,1-1-1 0 0,0 1 0 0 0,0-1 0 0 0,-1 0 1 0 0,1 0-1 0 0,0 0 0 0 0,0 0 0 0 0,0 0 1 0 0,0-1-1 0 0,0 1 0 0 0,0-1 0 0 0,0 0 1 0 0,0 0-1 0 0,1 0 0 0 0,1 0-26 0 0,5 0 136 0 0,1-2-23 0 0,-1 1 1 0 0,0-1-1 0 0,0-1 1 0 0,0 0-1 0 0,0 0 1 0 0,0-1-1 0 0,-1 0 1 0 0,1-1-1 0 0,-1 0 1 0 0,0 0-1 0 0,-1-1 1 0 0,1 0-1 0 0,-1-1 1 0 0,-1 0-1 0 0,1 0 1 0 0,-1-1-1 0 0,0 1 1 0 0,-1-2-1 0 0,1 1 1 0 0,-2-1-1 0 0,1 0 1 0 0,-1 0-1 0 0,-1 0 1 0 0,0-1-1 0 0,0 1 1 0 0,0-1-1 0 0,-2 0 1 0 0,3-10-114 0 0,-4 17-23 0 0,0 0 1 0 0,-1 0 0 0 0,1-1-1 0 0,0 1 1 0 0,-1 0-1 0 0,0 0 1 0 0,0-1-1 0 0,0 1 1 0 0,0 0-1 0 0,0-1 1 0 0,-1 1 0 0 0,1 0-1 0 0,-1 0 1 0 0,0 0-1 0 0,0-1 1 0 0,0 1-1 0 0,-1 0 1 0 0,0-2 22 0 0,-24-5-8859 0 0,21 10-3201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10394 0 0,'0'0'2305'0'0,"0"0"-454"0"0,0 0-146 0 0,0 0-63 0 0,0 0-82 0 0,0 0-173 0 0,0 0-304 0 0,0 0-313 0 0,0 0-250 0 0,0 0-123 0 0,0 0-5 0 0,0 0 53 0 0,0 0 64 0 0,10 0 19 0 0,193-27 1823 0 0,-41 11-1515 0 0,-176-3 38 0 0,-85-101-615 0 0,76 60-2733 0 0,32 54-5755 0 0,-5 3-4315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29 137 8666 0 0,'0'0'3659'0'0,"0"0"-1596"0"0,0 0-813 0 0,0 0-202 0 0,0 0 58 0 0,0 0 55 0 0,0 0-64 0 0,0 0-195 0 0,0 0-220 0 0,0 0-95 0 0,0 0-36 0 0,0 0 22 0 0,3 11 2 0 0,19 172 1847 0 0,-12 104-1045 0 0,-6-190-1298 0 0,-1-161-6417 0 0,-3 33-754 0 0,0 22-1075 0 0</inkml:trace>
  <inkml:trace contextRef="#ctx0" brushRef="#br0" timeOffset="262.77">0 17 8546 0 0,'0'0'2916'0'0,"0"0"-1226"0"0,0 0-662 0 0,0 0-118 0 0,0 0 142 0 0,0 0 187 0 0,0 0 89 0 0,0 0-75 0 0,0 0-189 0 0,0 0-201 0 0,0 0-165 0 0,0 0-107 0 0,32 1-65 0 0,105 5-39 0 0,44-5 950 0 0,-2-20-937 0 0,-160 15-467 0 0,-9 2-1344 0 0,-22 8-781 0 0,-26 15-3931 0 0,28-15 1781 0 0,-1 1-6979 0 0</inkml:trace>
  <inkml:trace contextRef="#ctx0" brushRef="#br0" timeOffset="479.371">15 314 10258 0 0,'0'0'2251'0'0,"0"0"-797"0"0,0 0-308 0 0,0 0 177 0 0,0 0 245 0 0,0 0 23 0 0,0 0-108 0 0,0 0-260 0 0,0 0-258 0 0,0 0-199 0 0,0 0-179 0 0,0 0-110 0 0,37 4-102 0 0,115 10-107 0 0,-37-20 132 0 0,24-18-1794 0 0,-124 15-1337 0 0,-10 3-3409 0 0,-3 2-5441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 0 0 0,'0'0'505'0'0,"0"0"492"0"0,0 0 287 0 0,0 0 152 0 0,0 0 55 0 0,0 0-112 0 0,0 0-177 0 0,0 0-201 0 0,0 0-155 0 0,0 0-97 0 0,-12 6-83 0 0,-40 22-50 0 0,51-27-512 0 0,-1 0-1 0 0,0 0 1 0 0,0 0 0 0 0,0 1-1 0 0,1-1 1 0 0,-1 0-1 0 0,0 1 1 0 0,1 0 0 0 0,0-1-1 0 0,-1 1 1 0 0,1 0 0 0 0,0 0-1 0 0,0 0 1 0 0,0 0 0 0 0,0 0-1 0 0,0 0 1 0 0,0 0 0 0 0,1 0-1 0 0,-1 0 1 0 0,1 0 0 0 0,-1 0-1 0 0,1 0 1 0 0,0 1-1 0 0,0-1 1 0 0,0 0 0 0 0,0 0-1 0 0,0 0 1 0 0,1 2-104 0 0,-1 4 475 0 0,2-7-309 0 0,-1 1 0 0 0,1-1 0 0 0,0 0 0 0 0,0 1-1 0 0,0-1 1 0 0,0 0 0 0 0,1 0 0 0 0,-1-1 0 0 0,0 1 0 0 0,0 0 0 0 0,1-1 0 0 0,-1 1 0 0 0,0-1 0 0 0,0 0 0 0 0,1 0 0 0 0,-1 0 0 0 0,0 0 0 0 0,1 0 0 0 0,-1 0 0 0 0,0-1 0 0 0,1 1 0 0 0,-1-1 0 0 0,0 0 0 0 0,0 1 0 0 0,0-1 0 0 0,1 0 0 0 0,-1 0 0 0 0,0 0 0 0 0,0-1-166 0 0,2 0 83 0 0,-1 0 0 0 0,0 0 0 0 0,0-1 1 0 0,0 1-1 0 0,0 0 0 0 0,-1-1 0 0 0,1 0 1 0 0,-1 0-1 0 0,1 0 0 0 0,-1 0 0 0 0,0 0 1 0 0,0 0-1 0 0,0-1 0 0 0,-1 1 0 0 0,1-1 0 0 0,-1 1 1 0 0,0-1-1 0 0,0 1 0 0 0,0-1 0 0 0,0 0 1 0 0,-1 0-1 0 0,1 1 0 0 0,-1-1 0 0 0,0 0 1 0 0,0 0-1 0 0,0 0 0 0 0,-1 1 0 0 0,0-1 1 0 0,0-3-84 0 0,-47 4-415 0 0,45 4 413 0 0,0 0 0 0 0,-1 0 0 0 0,1 1 1 0 0,0-1-1 0 0,0 1 0 0 0,0 0 0 0 0,0 0 1 0 0,1 0-1 0 0,-1 0 0 0 0,0 0 0 0 0,1 0 0 0 0,0 1 1 0 0,-1-1-1 0 0,1 1 0 0 0,0 0 0 0 0,0 0 1 0 0,0 0-1 0 0,1 0 0 0 0,-1 0 0 0 0,1 0 0 0 0,0 0 1 0 0,0 0-1 0 0,0 1 0 0 0,0-1 0 0 0,0 0 1 0 0,1 1-1 0 0,-1 2 2 0 0,47 2 813 0 0,-39-8-690 0 0,-1 0 0 0 0,0 0 1 0 0,1-1-1 0 0,-1 0 0 0 0,0 0 0 0 0,0 0 0 0 0,1-1 0 0 0,-1 1 0 0 0,0-2 0 0 0,-1 1 0 0 0,1-1 0 0 0,0 0 0 0 0,-1 0 0 0 0,1 0 1 0 0,-1-1-1 0 0,0 0 0 0 0,3-3-123 0 0,-7 7 6 0 0,-1 0 1 0 0,1-1 0 0 0,-1 1-1 0 0,0 0 1 0 0,1 0-1 0 0,-1-1 1 0 0,0 1-1 0 0,1 0 1 0 0,-1-1 0 0 0,0 1-1 0 0,0-1 1 0 0,1 1-1 0 0,-1 0 1 0 0,0-1 0 0 0,0 1-1 0 0,0-1 1 0 0,0 1-1 0 0,0-1 1 0 0,1 1 0 0 0,-1 0-1 0 0,0-1 1 0 0,0 1-1 0 0,0-1 1 0 0,0 1 0 0 0,0-1-1 0 0,0 1 1 0 0,0-1-1 0 0,0 1 1 0 0,-1-1 0 0 0,1 1-1 0 0,0 0 1 0 0,0-1-1 0 0,0 1 1 0 0,0-1 0 0 0,-1 1-1 0 0,1 0 1 0 0,0-1-1 0 0,0 1 1 0 0,-1-1 0 0 0,1 1-1 0 0,0 0 1 0 0,-1-1-1 0 0,1 1 1 0 0,0 0 0 0 0,-1 0-1 0 0,1-1 1 0 0,0 1-1 0 0,-1 0 1 0 0,1 0-1 0 0,-1 0 1 0 0,1-1 0 0 0,0 1-1 0 0,-1 0 1 0 0,1 0-1 0 0,-1 0 1 0 0,1 0 0 0 0,-1 0-1 0 0,1 0 1 0 0,-1 0-1 0 0,1 0 1 0 0,0 0 0 0 0,-1 0-1 0 0,1 0 1 0 0,-1 0-1 0 0,1 0 1 0 0,-1 0-7 0 0,-33 8-1410 0 0,-4 13-2359 0 0,13-8-6101 0 0,15-9-735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309 484 4569 0 0,'0'0'2199'0'0,"0"0"-412"0"0,0 0-185 0 0,0 0-11 0 0,0 0-12 0 0,0 0-115 0 0,0 0-204 0 0,0 0-238 0 0,0 0-239 0 0,0 0-176 0 0,0 0-130 0 0,0 0-92 0 0,-33 14-55 0 0,-105 46-62 0 0,76-16 83 0 0,52-31-258 0 0,4-7-57 0 0,-1 1 1 0 0,1 1-1 0 0,1-1 1 0 0,-1 1-1 0 0,1 0 1 0 0,1 0-1 0 0,-1 0 1 0 0,1 1-1 0 0,1 0 1 0 0,0 0-1 0 0,0 0 0 0 0,0 0 1 0 0,1 0-1 0 0,1 0 1 0 0,0 0-1 0 0,0 1 1 0 0,1-1-1 0 0,0 8-36 0 0,1-14 55 0 0,1 0-1 0 0,0 1 1 0 0,-1-1-1 0 0,1 0 1 0 0,0 0-1 0 0,1-1 1 0 0,-1 1-1 0 0,0 0 1 0 0,1-1-1 0 0,0 1 1 0 0,-1-1-1 0 0,1 0 1 0 0,0 0-1 0 0,0 0 1 0 0,0 0-1 0 0,0-1 1 0 0,1 1-1 0 0,-1-1 1 0 0,0 0-1 0 0,1 0 1 0 0,-1 0-1 0 0,1 0 1 0 0,-1 0-1 0 0,1-1 1 0 0,-1 0-1 0 0,1 0 1 0 0,-1 0-1 0 0,1 0 1 0 0,-1 0-1 0 0,1-1 1 0 0,0 1-1 0 0,-1-1 1 0 0,2 0-55 0 0,3 0 156 0 0,12-2 31 0 0,1-2 0 0 0,-1-1 0 0 0,0 0 0 0 0,-1-2 1 0 0,0 0-1 0 0,0-1 0 0 0,0-1 0 0 0,-1 0 0 0 0,-1-2 0 0 0,0 0 0 0 0,0-1 0 0 0,-1 0 0 0 0,-1-2 0 0 0,-1 0 0 0 0,3-4-187 0 0,2-1 36 0 0,-2 0 0 0 0,0-1 1 0 0,-2-1-1 0 0,0 0 0 0 0,-1-2 0 0 0,-2 1 0 0 0,0-1 0 0 0,-1-1 1 0 0,-2 0-1 0 0,-1-1 0 0 0,-1 0 0 0 0,0 0 0 0 0,-3 0 0 0 0,0-1 0 0 0,-1 0 1 0 0,-2 1-1 0 0,0-1 0 0 0,-2 0 0 0 0,-4-21-36 0 0,4 39-27 0 0,-1 1-1 0 0,0 0 1 0 0,0 0-1 0 0,-1 0 1 0 0,0 0 0 0 0,-1 0-1 0 0,0 0 1 0 0,0 1-1 0 0,0 0 1 0 0,-1 0 0 0 0,0 0-1 0 0,0 0 1 0 0,-1 1 0 0 0,0 0-1 0 0,0 0 1 0 0,0 0-1 0 0,-6-3 28 0 0,8 7-22 0 0,0-1 1 0 0,0 1-1 0 0,-1-1 0 0 0,1 1 0 0 0,0 1 0 0 0,-1-1 0 0 0,0 1 0 0 0,1-1 0 0 0,-1 1 0 0 0,0 1 0 0 0,1-1 0 0 0,-1 1 0 0 0,0-1 1 0 0,0 1-1 0 0,0 1 0 0 0,1-1 0 0 0,-1 1 0 0 0,0 0 0 0 0,0 0 0 0 0,1 0 0 0 0,-1 0 0 0 0,1 1 0 0 0,-1 0 0 0 0,1 0 0 0 0,0 0 1 0 0,-1 1-1 0 0,1-1 0 0 0,0 1 0 0 0,1 0 0 0 0,-1 0 0 0 0,0 0 0 0 0,1 1 22 0 0,-8 8 7 0 0,1 0 1 0 0,0 1-1 0 0,1 1 0 0 0,1 0 1 0 0,0 0-1 0 0,1 0 1 0 0,0 1-1 0 0,1 0 0 0 0,1 0 1 0 0,0 1-1 0 0,1 0 0 0 0,1-1 1 0 0,0 1-1 0 0,2 0 0 0 0,-1 1 1 0 0,2-1-1 0 0,0 0 0 0 0,1 0 1 0 0,1 0-1 0 0,0 0 1 0 0,1 0-1 0 0,1 0 0 0 0,0-1 1 0 0,1 1-1 0 0,1-1 0 0 0,1 0 1 0 0,0-1-1 0 0,0 0 0 0 0,8 10-7 0 0,6 6 79 0 0,1 0 0 0 0,1-2 1 0 0,2 0-1 0 0,1-2 0 0 0,1-1 0 0 0,1-1 0 0 0,1-1 0 0 0,31 18-79 0 0,-51-35-126 0 0,29 13-763 0 0,-16-35-6992 0 0,-17 8 16 0 0,1 0-1524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8962 0 0,'0'0'2847'0'0,"0"0"-1189"0"0,0 0-382 0 0,0 0 139 0 0,0 0 135 0 0,0 0-33 0 0,0 0-166 0 0,0 0-284 0 0,0 0-285 0 0,0 0-217 0 0,0 0-143 0 0,2 35-105 0 0,5 107-74 0 0,12 23 630 0 0,-16-142-331 0 0,-1-38 781 0 0,1-29-1164 0 0,3 0 1 0 0,1 0 0 0 0,2 0 0 0 0,2 1-1 0 0,10-23-159 0 0,2-10 67 0 0,-19 60-64 0 0,0-2 9 0 0,0 0 1 0 0,1 1-1 0 0,1 0 0 0 0,1 0 1 0 0,0 1-1 0 0,1 0 1 0 0,1 0-1 0 0,1 1 0 0 0,0 0 1 0 0,7-8-13 0 0,-16 22-1 0 0,0-1 0 0 0,0 1 1 0 0,0 0-1 0 0,0 0 0 0 0,1 0 1 0 0,-1 0-1 0 0,0 0 0 0 0,0 0 0 0 0,1 1 1 0 0,-1-1-1 0 0,1 0 0 0 0,-1 1 0 0 0,1-1 1 0 0,-1 1-1 0 0,1-1 0 0 0,-1 1 1 0 0,1 0-1 0 0,-1-1 0 0 0,1 1 0 0 0,-1 0 1 0 0,1 0-1 0 0,-1 0 0 0 0,1 0 0 0 0,0 0 1 0 0,-1 1-1 0 0,1-1 0 0 0,-1 0 1 0 0,1 1-1 0 0,-1-1 0 0 0,1 1 0 0 0,-1 0 1 0 0,0-1-1 0 0,1 1 0 0 0,-1 0 0 0 0,0 0 1 0 0,1 0-1 0 0,-1 0 0 0 0,0 0 1 0 0,0 0-1 0 0,0 0 0 0 0,0 0 0 0 0,0 1 1 0 0,0-1-1 0 0,0 0 0 0 0,0 1 0 0 0,0-1 1 0 0,-1 0-1 0 0,1 1 0 0 0,-1-1 1 0 0,1 1-1 0 0,-1-1 0 0 0,1 1 0 0 0,-1-1 1 0 0,0 1-1 0 0,0 0 1 0 0,36 124 43 0 0,-21-84-517 0 0,-6-47-13369 0 0,-9 3 2287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12379 0 0,'0'0'1940'0'0,"0"0"-552"0"0,0 0-225 0 0,0 0 8 0 0,0 0 89 0 0,0 0 9 0 0,0 0-106 0 0,0 0-179 0 0,0 0-175 0 0,0 0-108 0 0,0 0-105 0 0,0 0-98 0 0,0 0-95 0 0,34-6-36 0 0,102-17-55 0 0,-44 17 375 0 0,1 6 637 0 0,-103-15-796 0 0,-102-100-186 0 0,104 106-1279 0 0,-9-15 968 0 0,14 15-5052 0 0,2-2-5511 0 0,1 9-2125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0 0 0,'0'0'784'0'0,"0"0"608"0"0,0 0 458 0 0,0 0 339 0 0,0 0 90 0 0,0 0-125 0 0,0 0-179 0 0,0 0-244 0 0,0 0-238 0 0,0 0-187 0 0,-5-8 3444 0 0,5 8-4242 0 0,0 0-69 0 0,0 0-1 0 0,0 0-25 0 0,0 0-32 0 0,0 0 5 0 0,0 0-37 0 0,0 0-29 0 0,0 0-20 0 0,0 0-14 0 0,0 0-47 0 0,0 0-31 0 0,50 4 1283 0 0,6-3-911 0 0,22 0-176 0 0,-1-2-1 0 0,1-5 1 0 0,-1-2 0 0 0,30-9-404 0 0,-74 9 157 0 0,-66 0-3698 0 0,17 8 89 0 0,7 0-2464 0 0,6 0-5891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8546 0 0,'0'0'2828'0'0,"0"0"-580"0"0,0 0-372 0 0,0 0-196 0 0,0 0-221 0 0,0 0-202 0 0,0 0-231 0 0,0 0-236 0 0,0 0-139 0 0,0 0-28 0 0,0 0 45 0 0,0 0 41 0 0,0 0 13 0 0,9 1-58 0 0,188 6 2478 0 0,-53-15-2310 0 0,-58-7-739 0 0,-80 7-2115 0 0,-11 4-6663 0 0,3 4-3388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3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0 0 0,'0'0'799'0'0,"0"0"891"0"0,0 0 479 0 0,0 0 97 0 0,0 0-204 0 0,0 0-404 0 0,0 0-445 0 0,0 0-347 0 0,0 0-238 0 0,3 1-308 0 0,5 2 9399 0 0,-225-3-7705 0 0,217 0-1974 0 0,0 0-8 0 0,0 0-5 0 0,-26 0 433 0 0,37 9-8743 0 0,-5-7 292 0 0,-1-2-1698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38 958 0 0 0,'0'0'341'0'0,"0"0"1141"0"0,0 0 396 0 0,0 0-6 0 0,0 0-115 0 0,0 0-161 0 0,0 0-84 0 0,0 0-43 0 0,0 0-80 0 0,0 0-79 0 0,-2 2-119 0 0,-6 9-128 0 0,6-9-99 0 0,2-2-81 0 0,0 0-85 0 0,0 0-36 0 0,-9-17 2187 0 0,4 4-2665 0 0,2 0 0 0 0,0-1-1 0 0,1 0 1 0 0,0 0 0 0 0,1 0 0 0 0,0 0 0 0 0,1 0 0 0 0,1 0 0 0 0,0 0 0 0 0,1 1 0 0 0,1-3-284 0 0,2-4 72 0 0,2 0 0 0 0,0 1 0 0 0,1 0 0 0 0,0 0 0 0 0,2 1 0 0 0,11-17-72 0 0,104-100 223 0 0,-118 129-221 0 0,0-1 0 0 0,1 1-1 0 0,0 1 1 0 0,0 0 0 0 0,0 0 0 0 0,0 0 0 0 0,1 1 0 0 0,0 0 0 0 0,0 1-1 0 0,0 0 1 0 0,1 0 0 0 0,-1 1 0 0 0,1 0 0 0 0,-1 1 0 0 0,6-1-2 0 0,5 45-20 0 0,-18 196 373 0 0,-15-140-358 0 0,13-98-7 0 0,0-1 20 0 0,0 0 16 0 0,0 0-15 0 0,0 0-11 0 0,0 0 4 0 0,11-17-2 0 0,88-113 17 0 0,78-44-50 0 0,-167 166 21 0 0,-3 2 4 0 0,-1 0 1 0 0,1 0-1 0 0,0 0 1 0 0,0 1-1 0 0,1 1 0 0 0,-1-1 1 0 0,1 1-1 0 0,0 0 1 0 0,0 1-1 0 0,1 0 1 0 0,-1 0-1 0 0,1 1 0 0 0,5-1 8 0 0,-6 34 24 0 0,-30 99 10 0 0,12-105-884 0 0,-17 48 1489 0 0,22-48-4656 0 0,3-1-4703 0 0,2-20-3033 0 0</inkml:trace>
  <inkml:trace contextRef="#ctx0" brushRef="#br0" timeOffset="673.43">1319 441 7282 0 0,'0'0'3488'0'0,"0"0"-1359"0"0,0 0-652 0 0,0 0-127 0 0,0 0-64 0 0,0 0-161 0 0,0 0-163 0 0,0 0-159 0 0,0 0-165 0 0,0 0-108 0 0,0 0-82 0 0,0 0-53 0 0,0 0-63 0 0,-29 16-44 0 0,-92 53-19 0 0,111-65-211 0 0,1 2-1 0 0,0-1 0 0 0,1 1 0 0 0,-1 1 1 0 0,1 0-1 0 0,0 0 0 0 0,1 0 1 0 0,0 1-1 0 0,0 0 0 0 0,-3 5-57 0 0,-6 9 82 0 0,8-14-70 0 0,2 2 0 0 0,-1-1 0 0 0,1 0 0 0 0,0 1 0 0 0,1 0 0 0 0,0 1-1 0 0,1-1 1 0 0,0 1 0 0 0,1 0 0 0 0,0 0 0 0 0,0 0 0 0 0,1 0 0 0 0,1 0 0 0 0,0 1 0 0 0,1-1 0 0 0,0 0 0 0 0,1 8-12 0 0,1-16 14 0 0,0 0-1 0 0,0 0 1 0 0,1 0 0 0 0,-1-1 0 0 0,1 1 0 0 0,-1-1 0 0 0,1 1-1 0 0,0-1 1 0 0,0 0 0 0 0,0 0 0 0 0,0 0 0 0 0,1-1-1 0 0,-1 1 1 0 0,0-1 0 0 0,1 0 0 0 0,-1 0 0 0 0,1 0 0 0 0,-1 0-1 0 0,1 0 1 0 0,-1-1 0 0 0,1 0 0 0 0,0 0 0 0 0,-1 0 0 0 0,1 0-1 0 0,0 0 1 0 0,-1-1 0 0 0,1 1 0 0 0,-1-1 0 0 0,1 0-1 0 0,2-1-13 0 0,12-5 113 0 0,1-1 0 0 0,-1-1 0 0 0,-1-1-1 0 0,0 0 1 0 0,0-1 0 0 0,-1 0 0 0 0,-1-2-1 0 0,0 0 1 0 0,0 0 0 0 0,-1-2 0 0 0,-1 0-1 0 0,-1 0 1 0 0,2-3-113 0 0,79-123 744 0 0,-77 124-686 0 0,4 61 15 0 0,15 162 280 0 0,-19-114-297 0 0,-3 1-1 0 0,-1 60-55 0 0,-9-137 13 0 0,-2 1-1 0 0,0-1 0 0 0,0 0 1 0 0,-2 1-1 0 0,0-1 1 0 0,-1 0-1 0 0,0 0 0 0 0,-2 0 1 0 0,0 0-1 0 0,0 0 1 0 0,-2-1-1 0 0,0 0 1 0 0,0 0-1 0 0,-2 0 0 0 0,0-1 1 0 0,0 0-1 0 0,-1 0 1 0 0,-1-1-1 0 0,-7 7-12 0 0,10-15 9 0 0,-1-1 1 0 0,1 0-1 0 0,-1-1 0 0 0,1 1 0 0 0,-1-1 1 0 0,0-1-1 0 0,0 0 0 0 0,-1 0 0 0 0,1 0 1 0 0,0-1-1 0 0,-1 0 0 0 0,1-1 0 0 0,0 0 1 0 0,-1 0-1 0 0,-4-1-9 0 0,3 0 5 0 0,7 0-5 0 0,0-1 0 0 0,1 0 1 0 0,-1-1-1 0 0,1 1 0 0 0,-1 0 0 0 0,1-1 0 0 0,0 1 0 0 0,0-1 0 0 0,0 0 1 0 0,0 1-1 0 0,1-1 0 0 0,-1 0 0 0 0,1 0 0 0 0,0 0 0 0 0,0-1 1 0 0,0 1-1 0 0,0 0 0 0 0,0 0 0 0 0,1 0 0 0 0,-1-1 0 0 0,1 1 0 0 0,0 0 1 0 0,0-1-1 0 0,0 1 0 0 0,1 0 0 0 0,-1-1 0 0 0,1-1 0 0 0,2-14-26 0 0,1 1-1 0 0,0-1 0 0 0,2 1 1 0 0,0-1-1 0 0,1 2 0 0 0,1-1 1 0 0,0 1-1 0 0,1 0 0 0 0,6-6 27 0 0,-7 9-27 0 0,121-191-725 0 0,-33 76-4798 0 0,-80 111 1797 0 0,0 2-4358 0 0,-6 7-719 0 0</inkml:trace>
  <inkml:trace contextRef="#ctx0" brushRef="#br0" timeOffset="1338.589">2124 542 2609 0 0,'0'0'1643'0'0,"0"0"-278"0"0,0 0-178 0 0,0 0 19 0 0,0 0 43 0 0,0 0 17 0 0,0 0-10 0 0,0 0-108 0 0,0 0-137 0 0,0 0-90 0 0,0 0-56 0 0,0 0-63 0 0,0 0-32 0 0,-3-2-20 0 0,-13-7 621 0 0,-17 8 3286 0 0,-37 45-3881 0 0,59-31-694 0 0,-6 3-13 0 0,0 1 0 0 0,2 1 0 0 0,0 0 0 0 0,1 1 0 0 0,1 1 0 0 0,1 0 0 0 0,0 0-1 0 0,-6 18-68 0 0,17-35 4 0 0,0-1 0 0 0,0 1-1 0 0,1-1 1 0 0,-1 1-1 0 0,0 0 1 0 0,1-1-1 0 0,0 1 1 0 0,0 0-1 0 0,-1-1 1 0 0,2 1-1 0 0,-1 0 1 0 0,0-1 0 0 0,0 1-1 0 0,1 0 1 0 0,0-1-1 0 0,-1 1 1 0 0,1-1-1 0 0,0 1 1 0 0,0-1-1 0 0,0 1 1 0 0,1-1-1 0 0,-1 0 1 0 0,1 1 0 0 0,-1-1-1 0 0,1 0 1 0 0,0 0-1 0 0,-1 0 1 0 0,1 0-1 0 0,0-1 1 0 0,0 1-1 0 0,1 0 1 0 0,-1-1 0 0 0,0 0-1 0 0,0 1 1 0 0,1-1-1 0 0,-1 0 1 0 0,1 0-1 0 0,-1 0 1 0 0,1 0-1 0 0,-1-1 1 0 0,1 1-1 0 0,0-1 1 0 0,-1 1 0 0 0,3-1-5 0 0,8 0 64 0 0,1-1-1 0 0,-1 0 0 0 0,0-1 0 0 0,0 0 0 0 0,0-1 0 0 0,0 0 1 0 0,0-1-1 0 0,0-1 0 0 0,-1 0 0 0 0,0-1 0 0 0,0 0 0 0 0,0-1 1 0 0,-1 0-1 0 0,0-1 0 0 0,-1 0 0 0 0,1 0 0 0 0,-1-1 0 0 0,3-5-62 0 0,9-6 70 0 0,-2-1-1 0 0,0 0 0 0 0,-2-2 0 0 0,0 0 0 0 0,-1-1 1 0 0,-1 0-1 0 0,-2-2 0 0 0,0 0 0 0 0,7-22-69 0 0,80-220 15 0 0,-97 260-20 0 0,-1 0 1 0 0,-1-1-1 0 0,0 1 0 0 0,0-1 1 0 0,0 0-1 0 0,-1 1 0 0 0,0-1 1 0 0,-1 0-1 0 0,0 1 0 0 0,-1-1 1 0 0,1 0-1 0 0,-2 0 1 0 0,1 1-1 0 0,-1-1 0 0 0,0 1 1 0 0,-1-1-1 0 0,0 1 0 0 0,0 0 1 0 0,-1 0-1 0 0,0 0 0 0 0,-1 1 1 0 0,1 0-1 0 0,-1-1 0 0 0,-1 1 1 0 0,-4-4 4 0 0,6 8-8 0 0,1 1 1 0 0,-1-1-1 0 0,0 1 1 0 0,0 1-1 0 0,0-1 1 0 0,0 0 0 0 0,0 1-1 0 0,-1 0 1 0 0,1 0-1 0 0,0 0 1 0 0,-1 1-1 0 0,1-1 1 0 0,0 1-1 0 0,-1 0 1 0 0,1 0-1 0 0,0 1 1 0 0,-1-1-1 0 0,1 1 1 0 0,0 0-1 0 0,0 0 1 0 0,-1 1-1 0 0,1-1 1 0 0,0 1-1 0 0,0 0 1 0 0,0 0-1 0 0,1 0 1 0 0,-1 0 0 0 0,0 1-1 0 0,1-1 1 0 0,0 1-1 0 0,-1 1 8 0 0,-6 4-21 0 0,1 1 0 0 0,0 0 0 0 0,0 1 0 0 0,1 0 0 0 0,0 0 0 0 0,1 1 0 0 0,0 0 0 0 0,1 0 0 0 0,0 0 0 0 0,1 2 21 0 0,-6 16 1 0 0,2 1 0 0 0,1 0 0 0 0,2 1-1 0 0,0-1 1 0 0,3 1 0 0 0,0 0 0 0 0,2 1-1 0 0,1-1 1 0 0,3 20-1 0 0,-1-34 32 0 0,1-1 0 0 0,0 1 0 0 0,1-1 0 0 0,1 0 0 0 0,1 0 0 0 0,0 0-1 0 0,1-1 1 0 0,0 0 0 0 0,1 0 0 0 0,1-1 0 0 0,1 0 0 0 0,6 7-32 0 0,70 46-1479 0 0,-77-63 839 0 0,-1-1-1 0 0,1 0 0 0 0,-1-1 0 0 0,1 0 0 0 0,0 0 1 0 0,0-1-1 0 0,0 0 0 0 0,1 0 0 0 0,-1-1 0 0 0,0 0 1 0 0,4-1 640 0 0,3-2-5919 0 0,-4 2-5449 0 0</inkml:trace>
  <inkml:trace contextRef="#ctx0" brushRef="#br0" timeOffset="1938.205">2648 426 4393 0 0,'0'0'3063'0'0,"0"0"-1153"0"0,0 0-642 0 0,0 0-126 0 0,0 0-10 0 0,0 0 23 0 0,0 0-72 0 0,0 0-179 0 0,0 0-200 0 0,0 0-181 0 0,0 0-103 0 0,0 0-64 0 0,0 0-37 0 0,-9 30-2 0 0,-28 95 23 0 0,27-57 359 0 0,10-63-611 0 0,0 0-1 0 0,1 0 0 0 0,-1-1 0 0 0,1 1 1 0 0,0 0-1 0 0,0-1 0 0 0,1 1 1 0 0,-1-1-1 0 0,1 1 0 0 0,0-1 0 0 0,0 0 1 0 0,1 0-1 0 0,-1 0 0 0 0,1 0 1 0 0,0 0-1 0 0,0 0 0 0 0,0-1 1 0 0,0 1-1 0 0,1-1 0 0 0,0 0 0 0 0,-1 0 1 0 0,1 0-1 0 0,0-1 0 0 0,0 1 1 0 0,1-1-1 0 0,-1 0 0 0 0,0 0 0 0 0,1-1 1 0 0,-1 1-1 0 0,1-1 0 0 0,-1 0 1 0 0,1 0-1 0 0,0 0 0 0 0,0-1 1 0 0,1 0-88 0 0,5-3 143 0 0,1 0 0 0 0,-1-1 0 0 0,-1-1 0 0 0,1 0 0 0 0,-1 0 1 0 0,0-1-1 0 0,0-1 0 0 0,0 1 0 0 0,-1-1 0 0 0,0-1 1 0 0,0 0-1 0 0,-1 0 0 0 0,0-1 0 0 0,-1 0 0 0 0,0 0 1 0 0,0-1-1 0 0,-1 0 0 0 0,0 0 0 0 0,2-6-143 0 0,2 2 104 0 0,88-142 464 0 0,-82 144-462 0 0,-16 45-117 0 0,0-17 54 0 0,-10 308 86 0 0,10-236-124 0 0,-3 0 1 0 0,-5 0-1 0 0,-3-1 0 0 0,-22 82-5 0 0,25-140-1 0 0,6-11 3 0 0,-2-1 1 0 0,0 0-1 0 0,-1 1 1 0 0,-1-2 0 0 0,0 1-1 0 0,-2-1 1 0 0,0 0-1 0 0,0 0 1 0 0,-1-1 0 0 0,-1 0-1 0 0,-1-1 1 0 0,0 0-1 0 0,-9 9-2 0 0,14-19 18 0 0,0 0 0 0 0,-1-1-1 0 0,1 1 1 0 0,-1-1 0 0 0,1-1-1 0 0,-1 1 1 0 0,0-1-1 0 0,0 0 1 0 0,0-1 0 0 0,0 1-1 0 0,0-1 1 0 0,0-1 0 0 0,-6 1-18 0 0,11-3 9 0 0,-1 0 1 0 0,0 0 0 0 0,0 0 0 0 0,1 0-1 0 0,-1 0 1 0 0,1 0 0 0 0,0-1-1 0 0,0 1 1 0 0,0-1 0 0 0,0 0-1 0 0,0 1 1 0 0,0-1 0 0 0,1 0 0 0 0,-1 0-1 0 0,1 0 1 0 0,0 0 0 0 0,0-1-1 0 0,0 1 1 0 0,0 0 0 0 0,0 0-1 0 0,1-1 1 0 0,0 1 0 0 0,0 0 0 0 0,0-1-1 0 0,0 1 1 0 0,0 0 0 0 0,0-1-1 0 0,1 1 1 0 0,0-1-10 0 0,4-22-14 0 0,1 0-1 0 0,1 1 1 0 0,1 0-1 0 0,2 1 1 0 0,0 0-1 0 0,1 0 1 0 0,2 1-1 0 0,0 1 1 0 0,2 0-1 0 0,0 1 1 0 0,1 0-1 0 0,1 2 1 0 0,1 0-1 0 0,1 0 1 0 0,15-10 14 0 0,26-31 255 0 0,-30 31-2463 0 0,-1-1-7666 0 0,-24 26-2256 0 0</inkml:trace>
  <inkml:trace contextRef="#ctx0" brushRef="#br0" timeOffset="3302.195">702 545 0 0 0,'0'0'420'0'0,"0"0"204"0"0,0 0 31 0 0,3-12 2249 0 0,-1 5 2098 0 0,4 11 2233 0 0,-2 4-3366 0 0,3 49-1981 0 0,-19 90-92 0 0,-7-45-886 0 0,17-72-5839 0 0,2-31-1799 0 0,2 1-5182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4 0 0 0,'0'0'2147'0'0,"0"0"448"0"0,0 0-218 0 0,0 0-318 0 0,0 0-259 0 0,0 0-263 0 0,0 0-217 0 0,0 0-230 0 0,0 0-217 0 0,0 0-138 0 0,0 0-98 0 0,0 0-78 0 0,0 0-5 0 0,-8-1-38 0 0,-25-1-42 0 0,0 20 1609 0 0,21-6-1590 0 0,-169 57 1267 0 0,65-34-886 0 0,117-35-865 0 0,-1 0 1 0 0,1 0 0 0 0,0 0 0 0 0,0 0 0 0 0,-1 1 0 0 0,1-1 0 0 0,0 0 0 0 0,-1 0 0 0 0,1 1 0 0 0,0-1 0 0 0,-1 1 0 0 0,1-1-1 0 0,0 0 1 0 0,-1 1 0 0 0,1-1 0 0 0,-1 1 0 0 0,1 0 0 0 0,-1-1 0 0 0,1 1 0 0 0,-1-1 0 0 0,1 1 0 0 0,-1 0 0 0 0,0-1-1 0 0,1 1 1 0 0,-1 0 0 0 0,0-1 0 0 0,1 1 0 0 0,-1 0 0 0 0,0 0 0 0 0,0-1 0 0 0,0 1 0 0 0,0 0 0 0 0,0 0 0 0 0,0-1-1 0 0,0 1 1 0 0,0 0 0 0 0,0 0 0 0 0,0-1 0 0 0,0 1 0 0 0,0 0 0 0 0,-1 0 0 0 0,1-1 0 0 0,0 1 0 0 0,0 0 0 0 0,-1-1 0 0 0,1 1-1 0 0,-1 0 1 0 0,1-1 0 0 0,0 1 0 0 0,-1-1 0 0 0,1 1 0 0 0,-1 0 0 0 0,0-1 0 0 0,1 1 0 0 0,-1-1 0 0 0,1 1 0 0 0,-1-1-1 0 0,0 0 1 0 0,1 1 0 0 0,-1-1 0 0 0,0 0 0 0 0,1 1 0 0 0,-1-1 0 0 0,0 0 0 0 0,0 0 0 0 0,1 0 0 0 0,-1 0-10 0 0,156 61 845 0 0,-56-29-653 0 0,-84-26-160 0 0,47 31 135 0 0,-63-34-144 0 0,1 0-1 0 0,0 0 1 0 0,-1 0 0 0 0,1 0 0 0 0,-1 0-1 0 0,0 0 1 0 0,0 0 0 0 0,0-1-1 0 0,0 1 1 0 0,-1 0 0 0 0,1 0 0 0 0,-1-1-1 0 0,0 1 1 0 0,0-1 0 0 0,1 0-1 0 0,-1 1 1 0 0,-1-1 0 0 0,1 0 0 0 0,0 0-1 0 0,-1 0 1 0 0,1-1 0 0 0,-1 1-1 0 0,1 0 1 0 0,-1-1 0 0 0,0 0 0 0 0,1 1-1 0 0,-1-1 1 0 0,0-1 0 0 0,0 1 0 0 0,0 0-1 0 0,0 0 1 0 0,-3-1-23 0 0,-4 4 28 0 0,-32 13 12 0 0,-1-3-1 0 0,-1-2 1 0 0,-1-2 0 0 0,1-1-1 0 0,-1-3 1 0 0,-1-1 0 0 0,1-3-1 0 0,-1-1 1 0 0,-6-3-40 0 0,70-21-1967 0 0,-14 21 1507 0 0,24-9-2491 0 0,-8 4-4882 0 0,-9 3-4427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 1808 0 0,'0'0'1755'0'0,"0"0"-338"0"0,0 0-317 0 0,0 0-32 0 0,0 0 170 0 0,0 0 163 0 0,0 0 9 0 0,0 0-171 0 0,0 0-304 0 0,0 0-320 0 0,0 0-245 0 0,2-3-124 0 0,-1 3-200 0 0,0 0 0 0 0,-1 0 0 0 0,1-1 0 0 0,0 1 0 0 0,0 0 0 0 0,0 0 1 0 0,-1 0-1 0 0,1 0 0 0 0,0 0 0 0 0,0 0 0 0 0,0 0 0 0 0,-1 0 0 0 0,1 0 0 0 0,0 0 1 0 0,0 1-1 0 0,0-1 0 0 0,-1 0 0 0 0,1 0 0 0 0,0 1 0 0 0,-1-1 0 0 0,1 0 0 0 0,0 1 0 0 0,-1-1 1 0 0,1 1-1 0 0,0-1 0 0 0,-1 1 0 0 0,1-1 0 0 0,-1 1 0 0 0,1 0 0 0 0,-1-1 0 0 0,1 1 1 0 0,-1 0-1 0 0,1-1 0 0 0,-1 1 0 0 0,1 0 0 0 0,-1 0 0 0 0,0-1 0 0 0,0 1 0 0 0,1 0 0 0 0,-1 0 1 0 0,0-1-1 0 0,0 1 0 0 0,0 0 0 0 0,0 0 0 0 0,0 0 0 0 0,0-1 0 0 0,0 1 0 0 0,0 0 1 0 0,0 0-1 0 0,0 0 0 0 0,-1-1 0 0 0,1 1 0 0 0,0 0 0 0 0,0 0 0 0 0,-1-1 0 0 0,1 1 0 0 0,-1 0 1 0 0,1-1-1 0 0,0 1 0 0 0,-1 0 0 0 0,1-1 0 0 0,-1 1-46 0 0,2 17 189 0 0,-1 0-1 0 0,0 0 1 0 0,-1 0 0 0 0,-1-1 0 0 0,-1 1-1 0 0,-1 0 1 0 0,0-1 0 0 0,-1 0-1 0 0,-1 0 1 0 0,-1 0 0 0 0,0-1 0 0 0,-1 0-1 0 0,-1 0 1 0 0,-4 4-189 0 0,10-15-90 0 0,1-1-1 0 0,-2 1 1 0 0,1-1-1 0 0,-1 0 1 0 0,1 0-1 0 0,-1-1 1 0 0,0 1-1 0 0,0-1 1 0 0,-1 0-1 0 0,1 0 1 0 0,-1 0-1 0 0,1 0 1 0 0,-1-1-1 0 0,0 0 1 0 0,0 0 0 0 0,0 0-1 0 0,0-1 1 0 0,-3 1 90 0 0,10-40-10492 0 0,4 22 6127 0 0,1 4 747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 8146 0 0,'0'0'969'0'0,"0"0"-353"0"0,0 0-50 0 0,0 0 306 0 0,0 0 359 0 0,0 0 245 0 0,0 0 7 0 0,0 0-234 0 0,0 0-335 0 0,0 0-285 0 0,0 0-181 0 0,0 0-80 0 0,0 0-4 0 0,4-1 8 0 0,-4 0-285 0 0,1 1-1 0 0,-1 0 1 0 0,1 0-1 0 0,0 0 1 0 0,-1 0 0 0 0,1 0-1 0 0,0 0 1 0 0,-1 0-1 0 0,1 0 1 0 0,0 0 0 0 0,-1 0-1 0 0,1 0 1 0 0,-1 0 0 0 0,1 0-1 0 0,0 0 1 0 0,-1 1-1 0 0,1-1 1 0 0,-1 0 0 0 0,1 0-1 0 0,0 1 1 0 0,-1-1 0 0 0,1 0-1 0 0,-1 1 1 0 0,1-1-1 0 0,-1 1 1 0 0,1-1 0 0 0,-1 1-1 0 0,1-1 1 0 0,-1 1 0 0 0,0-1-1 0 0,1 1 1 0 0,-1-1-1 0 0,0 1 1 0 0,1-1 0 0 0,-1 1-1 0 0,0 0 1 0 0,0-1 0 0 0,0 1-1 0 0,1 0 1 0 0,-1-1-1 0 0,0 1 1 0 0,0-1 0 0 0,0 1-1 0 0,0 0 1 0 0,0-1 0 0 0,0 1-1 0 0,0 0 1 0 0,0-1-1 0 0,-1 1 1 0 0,1 0 0 0 0,0-1-1 0 0,0 1 1 0 0,0-1 0 0 0,-1 1-1 0 0,1 0 1 0 0,0-1-1 0 0,-1 1 1 0 0,1-1 0 0 0,0 1-1 0 0,-1 0-86 0 0,1 11-443 0 0,-37 314 2562 0 0,-47 264-1341 0 0,81-363-770 0 0,3-226-49 0 0,0-1 4 0 0,0 0 0 0 0,0 0-4 0 0,0 0-35 0 0,0 0-34 0 0,-25-4-4228 0 0,13-10-732 0 0,7 2-3384 0 0,5 7-704 0 0</inkml:trace>
  <inkml:trace contextRef="#ctx0" brushRef="#br0" timeOffset="290.203">1 685 10250 0 0,'0'0'1323'0'0,"0"0"-427"0"0,0 0-136 0 0,0 0 231 0 0,0 0 275 0 0,0 0 154 0 0,0 0-17 0 0,0 0-193 0 0,0 0-218 0 0,37-14-185 0 0,120-45-172 0 0,-28 23 248 0 0,173-32 74 0 0,-247 57-936 0 0,108-35-610 0 0,-155 31-2275 0 0,-8 1-3205 0 0,0 8 1014 0 0,0 1-4182 0 0</inkml:trace>
  <inkml:trace contextRef="#ctx0" brushRef="#br0" timeOffset="830.424">1043 3 5369 0 0,'0'0'2411'0'0,"0"0"-928"0"0,0 0-346 0 0,0 0 172 0 0,0 0 201 0 0,0 0 89 0 0,0 0-66 0 0,0 0-231 0 0,0 0-267 0 0,-10 33-219 0 0,-28 107-162 0 0,28-32 365 0 0,25 162 782 0 0,-10 25-1110 0 0,-13-159-510 0 0,25-137-34 0 0,109-86 203 0 0,147-105-345 0 0,-229 176-16 0 0,-42 47 85 0 0,-17 215 747 0 0,15-242-834 0 0,1 1 1 0 0,0 0-1 0 0,-1 0 0 0 0,2 0 0 0 0,-1 0 1 0 0,0-1-1 0 0,1 1 0 0 0,0 0 1 0 0,0-1-1 0 0,0 0 0 0 0,1 1 0 0 0,0-1 1 0 0,0 0-1 0 0,0 0 0 0 0,0 0 1 0 0,0-1-1 0 0,1 1 0 0 0,-1-1 0 0 0,1 0 1 0 0,0 0-1 0 0,0 0 0 0 0,0 0 1 0 0,1-1-1 0 0,-1 0 0 0 0,1 0 0 0 0,-1 0 1 0 0,1 0-1 0 0,0-1 0 0 0,-1 0 1 0 0,4 1 12 0 0,20-21-7635 0 0,-22 12 2167 0 0,-2 2-5548 0 0</inkml:trace>
  <inkml:trace contextRef="#ctx0" brushRef="#br0" timeOffset="1188.911">1764 939 3185 0 0,'0'0'2382'0'0,"0"0"-177"0"0,0 0-67 0 0,0 0-59 0 0,0 0-196 0 0,0 0-241 0 0,0 0-211 0 0,0 0-208 0 0,0 0-195 0 0,33 3-128 0 0,106 5-150 0 0,-60-23 378 0 0,-71 13-1051 0 0,-1 0 0 0 0,0-1 1 0 0,0 0-1 0 0,0-1 0 0 0,-1 1 0 0 0,1-1 1 0 0,-1-1-1 0 0,0 1 0 0 0,0-1 0 0 0,0 0 0 0 0,-1 0 1 0 0,0-1-1 0 0,0 0 0 0 0,0 0 0 0 0,-1 0 0 0 0,0 0 1 0 0,0-1-1 0 0,0 1 0 0 0,-1-1 0 0 0,0 0 0 0 0,0 0 1 0 0,-1-1-1 0 0,0 1 0 0 0,0 0 0 0 0,-1-1 1 0 0,1 1-1 0 0,-2-1 0 0 0,1 1 0 0 0,-1-5-77 0 0,-1 9-10 0 0,1 0 0 0 0,-1 0 0 0 0,0 0 0 0 0,0 0 0 0 0,0 1 0 0 0,0-1 0 0 0,-1 0-1 0 0,1 1 1 0 0,-1-1 0 0 0,0 1 0 0 0,1-1 0 0 0,-1 1 0 0 0,0 0 0 0 0,-1-1 0 0 0,1 1 0 0 0,0 0 0 0 0,0 1 0 0 0,-1-1 0 0 0,1 0-1 0 0,-1 1 1 0 0,0-1 0 0 0,1 1 0 0 0,-1 0 0 0 0,0 0 0 0 0,0 0 0 0 0,0 0 0 0 0,0 0 0 0 0,0 1 0 0 0,0-1 0 0 0,-1 1 10 0 0,-93 2-590 0 0,84 2 551 0 0,0 1-1 0 0,1-1 1 0 0,0 2 0 0 0,-1 0-1 0 0,2 0 1 0 0,-1 1 0 0 0,1 1-1 0 0,0 0 1 0 0,1 0 0 0 0,0 1-1 0 0,0 0 1 0 0,1 1 0 0 0,0 0 0 0 0,0 0-1 0 0,1 1 1 0 0,1 0 0 0 0,0 1-1 0 0,1 0 1 0 0,0 0 0 0 0,0 0-1 0 0,1 1 1 0 0,1-1 0 0 0,0 1-1 0 0,1 0 1 0 0,1 0 0 0 0,-1 1-1 0 0,2-1 1 0 0,0 0 0 0 0,1 10 39 0 0,2-18-140 0 0,0 1 1 0 0,0-1-1 0 0,0 0 1 0 0,1 1 0 0 0,0-1-1 0 0,0 0 1 0 0,0-1-1 0 0,0 1 1 0 0,1-1 0 0 0,0 1-1 0 0,0-1 1 0 0,0 0-1 0 0,1-1 1 0 0,-1 1-1 0 0,1-1 1 0 0,0 1 0 0 0,0-1-1 0 0,0-1 1 0 0,4 2 139 0 0,62 28-8210 0 0,-69-31 7794 0 0,18 7-4719 0 0,-4-4-636 0 0</inkml:trace>
  <inkml:trace contextRef="#ctx0" brushRef="#br0" timeOffset="1662.176">2351 1089 2136 0 0,'0'0'2752'0'0,"0"0"-789"0"0,0 0-364 0 0,0 0-36 0 0,0 0-102 0 0,0 0-154 0 0,0 0-212 0 0,0 0-201 0 0,0 0-65 0 0,0 0 65 0 0,0 0 109 0 0,0 0-11 0 0,12-5-105 0 0,94-52 1564 0 0,13-73-157 0 0,-86 91-2450 0 0,-34 46 170 0 0,1 0 1 0 0,0 0 0 0 0,1 0-1 0 0,-1 0 1 0 0,1 0-1 0 0,1 0 1 0 0,-1 0-1 0 0,1-1 1 0 0,0 1 0 0 0,1-1-1 0 0,-1 1 1 0 0,1-1-1 0 0,1 0 1 0 0,-1 0 0 0 0,1 0-1 0 0,0 0 1 0 0,0-1-1 0 0,1 1 1 0 0,0-1-1 0 0,0 0 1 0 0,0-1 0 0 0,0 1-1 0 0,1-1 1 0 0,0 0-1 0 0,-1-1 1 0 0,2 1-1 0 0,-1-1 1 0 0,0 0 0 0 0,1-1-1 0 0,4 2-14 0 0,3 0 297 0 0,1-1-1 0 0,0-1 0 0 0,0 0 1 0 0,0-1-1 0 0,0-1 1 0 0,0-1-1 0 0,0 0 0 0 0,14-2-296 0 0,-12-4 236 0 0,0 0-1 0 0,0-1 0 0 0,-1-1 0 0 0,0 0 1 0 0,-1-1-1 0 0,0-1 0 0 0,0 0 0 0 0,-1-1 1 0 0,-1 0-1 0 0,4-6-235 0 0,-2 2 94 0 0,-2-1 0 0 0,0 0 0 0 0,0-1 0 0 0,-2 0 0 0 0,0-1 0 0 0,-2 0 0 0 0,0-1 0 0 0,3-10-94 0 0,0-41 39 0 0,-11 40-8957 0 0,-1 26 5955 0 0,0 1-9639 0 0</inkml:trace>
  <inkml:trace contextRef="#ctx0" brushRef="#br0" timeOffset="3179.032">1846 1151 0 0 0,'0'0'309'0'0,"0"-1"-237"0"0,1-2 7850 0 0,19 3 1047 0 0,9 0-5611 0 0,-28 0-3188 0 0,-1 0-35 0 0,27 4 1197 0 0,109 0 1598 0 0,-136-4-2834 0 0,0 0-1 0 0,7-2-477 0 0,-1-2-4515 0 0,-3 2-2877 0 0,1-2-4337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138 247 0 0 0,'0'0'1407'0'0,"0"0"361"0"0,0 0 273 0 0,0 0 62 0 0,0 0-75 0 0,0 0-211 0 0,0 0-268 0 0,0 0-250 0 0,0 0-222 0 0,-2-16-164 0 0,-9-72 1336 0 0,6 148 3769 0 0,-12 45-5589 0 0,3-27-127 0 0,-21 118-51 0 0,-17 143-110 0 0,50-155-141 0 0,3-180 4 0 0,1 0 0 0 0,-1 0 0 0 0,1-1 1 0 0,-1 1-1 0 0,1 0 0 0 0,0-1 0 0 0,1 1 0 0 0,-1-1 0 0 0,0 0 0 0 0,1 0 0 0 0,0 0 0 0 0,0 0 1 0 0,0 0-1 0 0,0 0 0 0 0,0-1 0 0 0,0 0 0 0 0,1 1 0 0 0,-1-1 0 0 0,1 0 0 0 0,0-1 0 0 0,-1 1 1 0 0,1-1-1 0 0,0 0 0 0 0,0 0 0 0 0,0 0 0 0 0,0 0 0 0 0,0 0 0 0 0,0-1 0 0 0,0 0 0 0 0,0 0 1 0 0,0 0-1 0 0,0 0 0 0 0,1-1 0 0 0,-1 0 0 0 0,0 0 0 0 0,3-1-4 0 0,2 0 30 0 0,0-1 1 0 0,-1 0-1 0 0,1-1 1 0 0,-1 0-1 0 0,0 0 0 0 0,0 0 1 0 0,0-1-1 0 0,-1-1 0 0 0,1 1 1 0 0,-1-1-1 0 0,1-2-30 0 0,2 0 25 0 0,23-25 35 0 0,-1-2-1 0 0,-2 0 1 0 0,-1-2 0 0 0,-2-2-1 0 0,-2 0 1 0 0,-1-1 0 0 0,-3-2-1 0 0,9-24-59 0 0,26-57 27 0 0,-5-3 0 0 0,-6-2-1 0 0,2-29-26 0 0,-41 137 3 0 0,30-168 136 0 0,-36 187-65 0 0,0 1 4 0 0,0 0-34 0 0,0 9-35 0 0,-62 206 119 0 0,45-132 53 0 0,4 0 1 0 0,4 1-1 0 0,0 81-181 0 0,11-92 192 0 0,3 0-1 0 0,3-1 0 0 0,3 0 1 0 0,15 51-192 0 0,26 124 328 0 0,-48-239 252 0 0,-4-8-540 0 0,8-28-52 0 0,-1-19-1132 0 0,-6 36-3156 0 0,-1 1-3919 0 0,0 9-3702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6097 0 0,'0'0'2684'0'0,"0"0"-444"0"0,0 0-266 0 0,0 0-115 0 0,0 0-112 0 0,0 0-216 0 0,0 0-212 0 0,0 0-236 0 0,0 0-214 0 0,0 0-133 0 0,0 0-133 0 0,0 0-99 0 0,0 0-86 0 0,-5 2-74 0 0,-14 6-43 0 0,37 9 1582 0 0,24-11-1378 0 0,0-1 0 0 0,0-2 0 0 0,1-2-1 0 0,-1-1 1 0 0,1-3 0 0 0,19-4-505 0 0,36 6 508 0 0,-98 1-489 0 0,0 0-3 0 0,0 0 13 0 0,0 0-18 0 0,0 0-17 0 0,-8-4-1666 0 0,-30 21-6394 0 0,24-5 113 0 0,12-10 5632 0 0,-3 2-7465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6961 0 0,'0'0'2492'0'0,"0"0"-524"0"0,0 0-208 0 0,0 0-26 0 0,0 0-81 0 0,0 0-136 0 0,0 0-215 0 0,0 0-234 0 0,0 0-186 0 0,0 0-164 0 0,0 0-131 0 0,0 0-97 0 0,0 0-26 0 0,-3 2-10 0 0,-13 11 468 0 0,64 3 2193 0 0,236-9-940 0 0,-268-17-5501 0 0,-11 4-5339 0 0,-3 3-3621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 3521 0 0,'0'0'2180'0'0,"0"0"-163"0"0,0 0 23 0 0,0 0 87 0 0,0 0-45 0 0,0 0-239 0 0,0 0-332 0 0,0 0-344 0 0,0 0-302 0 0,0 0-222 0 0,0 0-184 0 0,0 0-126 0 0,0 0-47 0 0,0 3 29 0 0,0 264 4175 0 0,-26-86-3867 0 0,17-153-577 0 0,8-26-2522 0 0,20-46-3440 0 0,-6 20-3265 0 0,-11 16 206 0 0</inkml:trace>
  <inkml:trace contextRef="#ctx0" brushRef="#br0" timeOffset="912.305">214 198 2841 0 0,'0'0'3226'0'0,"0"0"-941"0"0,0 0-416 0 0,0 0-42 0 0,0 0-32 0 0,0 0-136 0 0,0 0-229 0 0,0 0-314 0 0,0 0-283 0 0,0 0-128 0 0,0 0-29 0 0,0 0 10 0 0,6 1 27 0 0,31 2 209 0 0,0-1 1 0 0,0-3 0 0 0,0 0 0 0 0,0-3 0 0 0,15-3-923 0 0,130-5 481 0 0,-154 18-11 0 0,-47 0 810 0 0,13-8-1272 0 0,0 0 0 0 0,0-1 0 0 0,0 1 0 0 0,1-1 0 0 0,0-1 0 0 0,-1 1 0 0 0,1-1-1 0 0,0 1 1 0 0,1-1 0 0 0,-1-1 0 0 0,1 1 0 0 0,0-1 0 0 0,0 0 0 0 0,0 0 0 0 0,0 0 0 0 0,0-2-8 0 0,-23-31 90 0 0,16 49-102 0 0,-12 59-37 0 0,-6 137 92 0 0,13-152-14 0 0,16-52-25 0 0,0-3 9 0 0,0 0-17 0 0,0 0 14 0 0,0 0-8 0 0,0 0-20 0 0,0 0 16 0 0,0 0 0 0 0,0 0 8 0 0,92-123 185 0 0,-53 50-434 0 0,-25 42-5792 0 0,-10 27 3721 0 0,0 1-4564 0 0,-1 2-4730 0 0</inkml:trace>
  <inkml:trace contextRef="#ctx0" brushRef="#br0" timeOffset="1357.22">763 75 4969 0 0,'0'0'2909'0'0,"0"0"-274"0"0,0 0-235 0 0,0 0-243 0 0,0 0-277 0 0,0 0-302 0 0,0 0-271 0 0,0 0-250 0 0,0 0-228 0 0,0 0-169 0 0,0 0-104 0 0,0 0-75 0 0,6-5-53 0 0,69-43 1390 0 0,-64 43-1654 0 0,1 2-1 0 0,-1-1 1 0 0,1 1 0 0 0,-1 1-1 0 0,1 0 1 0 0,0 1 0 0 0,0 0-1 0 0,0 1 1 0 0,0 0 0 0 0,9 2-164 0 0,-18 0 21 0 0,0 0 1 0 0,0 0 0 0 0,-1 0 0 0 0,1 0-1 0 0,-1 1 1 0 0,0 0 0 0 0,0-1 0 0 0,1 1-1 0 0,-2 0 1 0 0,1 0 0 0 0,0 0 0 0 0,-1 0-1 0 0,1 0 1 0 0,-1 0 0 0 0,0 1 0 0 0,0-1-1 0 0,0 0 1 0 0,0 1 0 0 0,-1-1 0 0 0,1 1-1 0 0,-1-1 1 0 0,0 1 0 0 0,0-1 0 0 0,0 1-1 0 0,-1-1 1 0 0,1 0 0 0 0,-1 1 0 0 0,0-1-1 0 0,0 1 1 0 0,0-1 0 0 0,0 0 0 0 0,-1 0-1 0 0,1 0 1 0 0,-1 0 0 0 0,-1 3-22 0 0,-125 192 327 0 0,117-180-312 0 0,9-15-12 0 0,0-1 1 0 0,-1 1-1 0 0,1 0 0 0 0,0 0 1 0 0,1 0-1 0 0,-1 1 1 0 0,0-1-1 0 0,1 0 0 0 0,0 1 1 0 0,0-1-1 0 0,0 0 0 0 0,0 1 1 0 0,0 0-1 0 0,1-1 1 0 0,0 1-1 0 0,-1-1 0 0 0,1 1 1 0 0,1-1-1 0 0,-1 1 0 0 0,0 0 1 0 0,1-1-1 0 0,1 4-3 0 0,1-4 17 0 0,1 0-1 0 0,0 0 1 0 0,0-1 0 0 0,0 0-1 0 0,1 0 1 0 0,-1 0 0 0 0,1 0-1 0 0,-1 0 1 0 0,1-1-1 0 0,-1 0 1 0 0,1 0 0 0 0,0 0-1 0 0,0-1 1 0 0,-1 1 0 0 0,1-1-1 0 0,0 0 1 0 0,0-1 0 0 0,-1 1-1 0 0,1-1 1 0 0,0 0-1 0 0,1 0-16 0 0,126-41-84 0 0,-107 32-1394 0 0,-10 4-988 0 0,0-1-3902 0 0,-10 3-5614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12043 0 0,'0'0'1524'0'0,"0"0"-523"0"0,0 0-63 0 0,0 0 228 0 0,0 0 202 0 0,0 0 43 0 0,0 0-212 0 0,0 0-318 0 0,0 0-241 0 0,0 0-117 0 0,0 0-65 0 0,0 0-108 0 0,0 0-95 0 0,-2 2-91 0 0,-15 5-121 0 0,0 2-1 0 0,1 0 1 0 0,0 0-1 0 0,1 2 1 0 0,0 0-1 0 0,0 1 1 0 0,1 0 0 0 0,1 1-1 0 0,0 1 1 0 0,0 0-1 0 0,2 0 1 0 0,0 1-1 0 0,0 1 1 0 0,2 0-1 0 0,0 0 1 0 0,1 1 0 0 0,0 0-1 0 0,1 1 1 0 0,2 0-1 0 0,-1 0 1 0 0,2 0-1 0 0,0 0 1 0 0,1 2-43 0 0,3-18 4 0 0,0 0-1 0 0,0 1 1 0 0,0-1 0 0 0,0 0-1 0 0,0 0 1 0 0,1 0 0 0 0,-1 0 0 0 0,1 1-1 0 0,-1-1 1 0 0,1 0 0 0 0,0 0-1 0 0,-1 0 1 0 0,1 0 0 0 0,0 0 0 0 0,0 0-1 0 0,1-1 1 0 0,-1 1 0 0 0,0 0-1 0 0,1 0 1 0 0,-1-1 0 0 0,1 1-1 0 0,-1-1 1 0 0,1 1 0 0 0,0-1 0 0 0,0 0-1 0 0,-1 0 1 0 0,1 0 0 0 0,0 0-1 0 0,0 0 1 0 0,0 0 0 0 0,0 0-1 0 0,1-1 1 0 0,-1 1 0 0 0,0-1 0 0 0,0 1-1 0 0,0-1 1 0 0,0 0 0 0 0,0 0-1 0 0,1 0 1 0 0,-1 0-4 0 0,11-2 87 0 0,0-1 0 0 0,0-1 0 0 0,0 0 0 0 0,-1-1 0 0 0,1 0 0 0 0,-1-1 1 0 0,0-1-1 0 0,-1 1 0 0 0,0-2 0 0 0,0 0 0 0 0,0 0 0 0 0,-1-1 0 0 0,-1 0 0 0 0,1 0 0 0 0,-1-1 0 0 0,5-8-87 0 0,18-15 101 0 0,98-97 259 0 0,-125 125-356 0 0,-1 1 0 0 0,1 1 0 0 0,1-1 0 0 0,-1 1 0 0 0,0 0 0 0 0,1 0 0 0 0,-1 0 1 0 0,1 1-1 0 0,0 0 0 0 0,0 0 0 0 0,0 0 0 0 0,0 1 0 0 0,0 0 0 0 0,4-1-4 0 0,-6 5 5 0 0,0-1 1 0 0,-1 1-1 0 0,1 0 0 0 0,-1 0 0 0 0,1 0 1 0 0,-1 0-1 0 0,0 1 0 0 0,0-1 1 0 0,0 1-1 0 0,-1 0 0 0 0,0 0 0 0 0,1 0 1 0 0,-1 0-1 0 0,0 0 0 0 0,-1 0 0 0 0,1 1 1 0 0,-1-1-1 0 0,0 0 0 0 0,0 1 0 0 0,0 0-5 0 0,5 27 39 0 0,-1 0-1 0 0,-2 0 0 0 0,-1 0 1 0 0,-1 1-1 0 0,-4 23-38 0 0,2 12 34 0 0,-21 244 105 0 0,19-284-139 0 0,-2 0 1 0 0,-1 0-1 0 0,-1-1 1 0 0,-1 0-1 0 0,-2 0 1 0 0,-1-1 0 0 0,-1 0-1 0 0,-1-1 1 0 0,-2 2-1 0 0,12-22 1 0 0,0 0 0 0 0,0-1 0 0 0,0 0 0 0 0,-1 0 0 0 0,0 0 1 0 0,1 0-1 0 0,-1 0 0 0 0,-1-1 0 0 0,1 0 0 0 0,0 0 0 0 0,-1 0 0 0 0,0 0 0 0 0,1-1 1 0 0,-1 1-1 0 0,0-1 0 0 0,-1-1 0 0 0,1 1 0 0 0,0-1 0 0 0,-5 1-1 0 0,8-2-1 0 0,-1 0 0 0 0,1-1 0 0 0,-1 1 0 0 0,1-1 0 0 0,0 1 0 0 0,-1-1 0 0 0,1 0 0 0 0,0 0 0 0 0,-1 0 0 0 0,1 0 0 0 0,0 0 0 0 0,0-1 0 0 0,0 1 0 0 0,0-1 0 0 0,0 1 0 0 0,0-1 0 0 0,1 0 0 0 0,-1 0 0 0 0,0 0-1 0 0,1 0 1 0 0,-1 0 0 0 0,1 0 0 0 0,0 0 0 0 0,0 0 0 0 0,0 0 0 0 0,0-1 0 0 0,0 1 0 0 0,0 0 0 0 0,1-1 0 0 0,-1 1 0 0 0,1-1 0 0 0,-1 1 0 0 0,1-1 0 0 0,0 0 1 0 0,6-91-70 0 0,3 66 68 0 0,1 0 0 0 0,1 1 0 0 0,2 0 1 0 0,0 1-1 0 0,2 0 0 0 0,1 2 0 0 0,1 0 0 0 0,1 0 0 0 0,1 2 1 0 0,1 0-1 0 0,1 1 2 0 0,137-106 47 0 0,-130 122-83 0 0,-28 5 44 0 0,0 0 10 0 0,0 0 29 0 0,0 0-23 0 0,0 0-12 0 0,0 0-16 0 0,0 0 1 0 0,0 0 21 0 0,0 0-5 0 0,0 0-13 0 0,0 0 11 0 0,0 0-5 0 0,0 0-8 0 0,0 0 4 0 0,0 0-2 0 0,0 0 19 0 0,0 0 0 0 0,0 0-18 0 0,0 0 6 0 0,0 0-10 0 0,0 0 20 0 0,0 0-15 0 0,0 0 3 0 0,0 0-4 0 0,0 0-18 0 0,0 0 21 0 0,0 0-9 0 0,0 0-11 0 0,0 0-8 0 0,0 0-4 0 0,0 0 1 0 0,0 0-25 0 0,6-11-7955 0 0,-3 8 2038 0 0,0 2-5745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31 528 0 0,'0'0'1106'0'0,"0"0"87"0"0,0 0 261 0 0,0 0 281 0 0,0 0 200 0 0,0 0-7 0 0,0 0-191 0 0,0 0-289 0 0,0 0-298 0 0,0 0-277 0 0,0 0-250 0 0,-8 3-170 0 0,-24 10-63 0 0,72-1 4563 0 0,68-2-1840 0 0,10-2-1853 0 0,-80-8-1092 0 0,-35 1-2344 0 0,7 2-8690 0 0,-6-3-531 0 0</inkml:trace>
  <inkml:trace contextRef="#ctx0" brushRef="#br0" timeOffset="1054.918">527 497 1400 0 0,'0'0'2247'0'0,"0"0"-221"0"0,0 0-23 0 0,0 0 20 0 0,0 0-3 0 0,0 0-97 0 0,0 0-242 0 0,0 0-219 0 0,0 0-244 0 0,0 0-226 0 0,0 0-133 0 0,0 0-134 0 0,0 0-142 0 0,-3-3-111 0 0,-12-67 1671 0 0,17 52-1986 0 0,1 0 1 0 0,0 0-1 0 0,1 1 1 0 0,1-1-1 0 0,1 1 0 0 0,0 0 1 0 0,2 1-1 0 0,-1 0 1 0 0,2 0-1 0 0,6-8-157 0 0,-10 15 45 0 0,10-15 11 0 0,1 1 0 0 0,1 0 1 0 0,2 1-1 0 0,0 1 0 0 0,1 1 0 0 0,1 1 1 0 0,20-14-57 0 0,-18 17 21 0 0,-20 13-14 0 0,-2 3-9 0 0,-1 0 8 0 0,0 0-2 0 0,0 0-16 0 0,0 0-4 0 0,24 76 281 0 0,52 179-13 0 0,-73-242-235 0 0,-3-13-15 0 0,0-1 0 0 0,1 1 1 0 0,-1-1-1 0 0,0 1 0 0 0,1 0 0 0 0,-1-1 1 0 0,0 1-1 0 0,1-1 0 0 0,-1 1 0 0 0,0 0 1 0 0,1-1-1 0 0,-1 1 0 0 0,0 0 0 0 0,1 0 1 0 0,-1-1-1 0 0,1 1 0 0 0,-1 0 0 0 0,1 0 1 0 0,-1 0-1 0 0,1 0 0 0 0,-1-1 0 0 0,1 1 1 0 0,-1 0-1 0 0,0 0 0 0 0,1 0 0 0 0,-1 0 1 0 0,1 0-1 0 0,-1 0 0 0 0,1 0 1 0 0,-1 0-1 0 0,1 1 0 0 0,-1-1 0 0 0,1 0 1 0 0,-1 0-1 0 0,1 0 0 0 0,-1 0 0 0 0,1 1 1 0 0,-1-1-1 0 0,0 0 0 0 0,1 0 0 0 0,-1 1 1 0 0,1-1-1 0 0,-1 0 0 0 0,0 1 0 0 0,1-1 1 0 0,-1 0-1 0 0,0 1 0 0 0,1-1 0 0 0,-1 1 1 0 0,0-1-1 0 0,0 0 0 0 0,1 1 0 0 0,-1-1 1 0 0,0 1-3 0 0,35-48 9 0 0,3 2-1 0 0,1 1 1 0 0,36-30-9 0 0,82-68 107 0 0,-130 133-266 0 0,-25 37 135 0 0,4 263 416 0 0,-31-186-460 0 0,50-109-6838 0 0,-15-4 1350 0 0,-3 1-5789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70 2889 0 0,'0'0'1872'0'0,"0"0"-94"0"0,0 0 3 0 0,0 0 100 0 0,0 0 26 0 0,0 0-136 0 0,0 0-291 0 0,0 0-342 0 0,0 0-291 0 0,0 0-180 0 0,0 0-110 0 0,0 0-61 0 0,1 2 2 0 0,-2 4-329 0 0,1 0 0 0 0,-1 0 1 0 0,0-1-1 0 0,-1 1 1 0 0,1 0-1 0 0,-1-1 0 0 0,0 1 1 0 0,-1-1-1 0 0,1 0 1 0 0,-1 0-1 0 0,0 0 0 0 0,0 0 1 0 0,-1 0-1 0 0,1-1 1 0 0,-1 1-1 0 0,-3 2-169 0 0,-11 18 477 0 0,-166 194 1227 0 0,77-106-717 0 0,152-101-205 0 0,225 22-485 0 0,-181-30-268 0 0,-82-3-70 0 0,-3-10 689 0 0,-6-16-616 0 0,-2 1 0 0 0,0 0-1 0 0,-2 0 1 0 0,0 0 0 0 0,-2 1 0 0 0,-9-19-32 0 0,13 31 17 0 0,-94-162 14 0 0,67 120-1267 0 0,67 44-2296 0 0,-29 8 2506 0 0,14-1-6472 0 0,-14 2-4059 0 0</inkml:trace>
  <inkml:trace contextRef="#ctx0" brushRef="#br0" timeOffset="888.959">586 47 4945 0 0,'0'0'2439'0'0,"0"0"-806"0"0,0 0-429 0 0,0 0 44 0 0,0 0 187 0 0,0 0 137 0 0,0 0-77 0 0,0 0-260 0 0,0 0-305 0 0,0 0-258 0 0,0 0-168 0 0,0 0-84 0 0,0 0-46 0 0,1-3-16 0 0,4-10 381 0 0,-5 13-352 0 0,0 20 936 0 0,-8 188 49 0 0,8-207-1371 0 0,-1 10 6 0 0,0 0 0 0 0,1 0 0 0 0,0 1 0 0 0,1-1 0 0 0,0 0 0 0 0,0 0 0 0 0,2 0 0 0 0,-1 0 0 0 0,1 0 0 0 0,1 0 0 0 0,0-1 0 0 0,0 1 1 0 0,1-1-1 0 0,1 0 0 0 0,0-1 0 0 0,3 5-7 0 0,-7-12 16 0 0,-1-1 0 0 0,1 1 0 0 0,0-1 0 0 0,0 0 0 0 0,0 0 0 0 0,0 0 0 0 0,0 0 0 0 0,0 0 0 0 0,0 0 0 0 0,0 0 1 0 0,1 0-1 0 0,-1-1 0 0 0,0 1 0 0 0,0-1 0 0 0,1 0 0 0 0,-1 0 0 0 0,0 0 0 0 0,1 0 0 0 0,-1 0 0 0 0,0 0 1 0 0,1-1-1 0 0,-1 1 0 0 0,0-1 0 0 0,0 1 0 0 0,0-1 0 0 0,1 0 0 0 0,-1 0 0 0 0,0 0 0 0 0,0 0 0 0 0,0 0 0 0 0,0-1 1 0 0,-1 1-1 0 0,2-1-16 0 0,53-56 669 0 0,-39 30-571 0 0,-2-1 1 0 0,-1 0 0 0 0,-2 0-1 0 0,0-2 1 0 0,-2 1-1 0 0,-2-1 1 0 0,-1-1 0 0 0,-1 0-1 0 0,0-9-98 0 0,-4 30 13 0 0,7-55 142 0 0,-9 65-139 0 0,0 1-14 0 0,0 0-22 0 0,0 0-16 0 0,5 20-153 0 0,33 167 374 0 0,-4 12-107 0 0,-21-151-41 0 0,-3 1-1 0 0,-3 1 0 0 0,-1 0 1 0 0,-2 0-1 0 0,-3 0 1 0 0,-2 0-1 0 0,-2 0 1 0 0,-6 25-37 0 0,7-59 20 0 0,-2 0 0 0 0,0 0-1 0 0,-1 0 1 0 0,-1-1 0 0 0,0 1 0 0 0,-1-2 0 0 0,-1 1 0 0 0,0-1 0 0 0,-1 0 0 0 0,0 0-1 0 0,-1-1 1 0 0,-1 0 0 0 0,0-1 0 0 0,-1 0 0 0 0,0-1 0 0 0,0-1 0 0 0,-1 0 0 0 0,-1 0-1 0 0,0-1 1 0 0,0-1 0 0 0,-2 0-20 0 0,15-7 0 0 0,-59 17 109 0 0,58-18-104 0 0,1 0 1 0 0,-1 1-1 0 0,1-1 0 0 0,0 0 0 0 0,-1-1 1 0 0,1 1-1 0 0,0 0 0 0 0,-1 0 1 0 0,1-1-1 0 0,0 1 0 0 0,-1 0 0 0 0,1-1 1 0 0,0 1-1 0 0,0-1 0 0 0,-1 0 1 0 0,1 1-1 0 0,0-1 0 0 0,0 0 0 0 0,0 0 1 0 0,0 0-1 0 0,0 0 0 0 0,0 0 1 0 0,0 0-1 0 0,0 0 0 0 0,0 0 0 0 0,1 0 1 0 0,-1 0-1 0 0,0 0 0 0 0,1-1 0 0 0,-1 1 1 0 0,1 0-1 0 0,-1 0 0 0 0,1-1 1 0 0,-1 1-1 0 0,1 0 0 0 0,0-1 0 0 0,0 1 1 0 0,0-1-1 0 0,0 1 0 0 0,0 0 1 0 0,0-1-6 0 0,2-20 16 0 0,1 0 0 0 0,1 1 1 0 0,1-1-1 0 0,0 1 0 0 0,2 0 1 0 0,1 0-1 0 0,0 1 0 0 0,1 0 1 0 0,2 1-1 0 0,0 0 0 0 0,1 1 1 0 0,0 0-1 0 0,2 0 0 0 0,0 1-16 0 0,-5 5-6 0 0,14-21 17 0 0,2 1 0 0 0,1 1 0 0 0,1 2 0 0 0,2 0 0 0 0,14-10-11 0 0,29 3-1266 0 0,-70 51-8237 0 0,-2-10-2457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0 0 0,'0'0'616'0'0,"0"0"670"0"0,0 0 331 0 0,0 0 290 0 0,0 0 221 0 0,0 0-1 0 0,0 0-230 0 0,0 0-356 0 0,0 0-340 0 0,0 0-215 0 0,0 0-117 0 0,0 0-71 0 0,0 0-53 0 0,3 13 2253 0 0,-7-9-2798 0 0,-15 16 1286 0 0,32-25-364 0 0,28-30-129 0 0,-89 80 2017 0 0,39-41-3895 0 0,5-3-2241 0 0,-1-1-3696 0 0,4 0 5003 0 0,-1 0-10583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0 0 0,'0'0'2802'0'0,"0"0"-523"0"0,0 0-304 0 0,0 0-17 0 0,0 0 5 0 0,0 0-104 0 0,0 0-223 0 0,0 0-290 0 0,0 0-294 0 0,0 0-246 0 0,0 0-118 0 0,0 0-43 0 0,0 0 29 0 0,-2 7 69 0 0,-4 25 108 0 0,1 0 0 0 0,2 1 0 0 0,1-1 0 0 0,2 1 0 0 0,1-1 0 0 0,4 19-851 0 0,-1 62 808 0 0,-44 185-126 0 0,26-194-628 0 0,14-104-64 0 0,0 0 10 0 0,0 0-12 0 0,0 0-4 0 0,0 0-6 0 0,0 0-18 0 0,0 0 4 0 0,0 0-16 0 0,3-23-1545 0 0,12-4-2279 0 0,-7 16-478 0 0,-2 0-3897 0 0,-3 2-559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1072 8658 0 0,'0'0'595'0'0,"0"0"-202"0"0,0 0 153 0 0,0 0 247 0 0,0 0 289 0 0,0 0 191 0 0,0 0 51 0 0,33 0-102 0 0,109-2-191 0 0,-44-18 371 0 0,-82 13-1172 0 0,34-20 173 0 0,-1-2-1 0 0,-2-2 0 0 0,-1-2 0 0 0,-1-3 1 0 0,-2-1-1 0 0,-1-2 0 0 0,-3-2 0 0 0,-1-2 0 0 0,-2-1 1 0 0,-2-1-1 0 0,-2-3 0 0 0,-2 0 0 0 0,1-7-402 0 0,6-15 364 0 0,-2-2-1 0 0,-4-1 1 0 0,4-20-364 0 0,-6 16 355 0 0,9-24 449 0 0,-37 101-788 0 0,0 0 0 0 0,1 0 0 0 0,-1 0 0 0 0,0 0-1 0 0,1 0 1 0 0,-1 1 0 0 0,0-1 0 0 0,0 0 0 0 0,1 1-1 0 0,-1-1 1 0 0,0 0 0 0 0,0 1 0 0 0,1 0 0 0 0,-1-1 0 0 0,0 1-1 0 0,0 0 1 0 0,0 0 0 0 0,0-1 0 0 0,0 1 0 0 0,0 0 0 0 0,0 0-1 0 0,0 0 1 0 0,0 0 0 0 0,-1 0 0 0 0,1 0 0 0 0,0 1-1 0 0,-1-1 1 0 0,1 0 0 0 0,0 0 0 0 0,-1 0 0 0 0,0 1 0 0 0,1-1-1 0 0,-1 0 1 0 0,0 1 0 0 0,1-1 0 0 0,-1 0 0 0 0,0 1 0 0 0,0-1-1 0 0,0 1-15 0 0,2 4 70 0 0,22 53 43 0 0,-4 1 0 0 0,-2 1 1 0 0,-2 1-1 0 0,-4 1 0 0 0,-2 0 0 0 0,-2 0 1 0 0,-4 1-1 0 0,-2-1 0 0 0,-7 55-113 0 0,6-101 10 0 0,-2-1 0 0 0,0 1 0 0 0,-1-1 0 0 0,0 0-1 0 0,-2 1 1 0 0,0-1 0 0 0,-1 0 0 0 0,0-1 0 0 0,-1 1 0 0 0,-1-1 0 0 0,0 0 0 0 0,-1-1 0 0 0,-1 0-1 0 0,0 0 1 0 0,-1-1 0 0 0,-1 0 0 0 0,0 0 0 0 0,0-1 0 0 0,-1-1 0 0 0,-1 0 0 0 0,0-1 0 0 0,0 0-1 0 0,-1-1 1 0 0,0-1 0 0 0,-1 0 0 0 0,0 0 0 0 0,0-2 0 0 0,0 0 0 0 0,-1-1 0 0 0,0 0 0 0 0,-3 0-10 0 0,-8-3-30 0 0,0 0 1 0 0,1-2 0 0 0,-1 0 0 0 0,1-2 0 0 0,-1-1 0 0 0,1-2-1 0 0,0 0 1 0 0,0-1 0 0 0,-7-4 29 0 0,26 7-28 0 0,-4 1-84 0 0,0-2 1 0 0,0 1-1 0 0,0-1 1 0 0,0-1 0 0 0,1 0-1 0 0,0-1 1 0 0,0 0 0 0 0,0 0-1 0 0,1-1 1 0 0,0 0-1 0 0,0-1 1 0 0,0 0 0 0 0,-4-6 111 0 0,12 12-142 0 0,1 1 1 0 0,-1-1-1 0 0,1 0 0 0 0,0 0 1 0 0,-1 0-1 0 0,1 0 1 0 0,0 0-1 0 0,0 0 1 0 0,0 1-1 0 0,0-1 1 0 0,1 0-1 0 0,-1 0 1 0 0,1 0-1 0 0,-1 0 1 0 0,1 0-1 0 0,-1 1 1 0 0,1-1-1 0 0,0 0 0 0 0,0 0 1 0 0,0 1-1 0 0,0-1 1 0 0,0 1-1 0 0,0-1 1 0 0,0 1-1 0 0,1-1 1 0 0,-1 1-1 0 0,0 0 1 0 0,1-1-1 0 0,-1 1 1 0 0,1 0-1 0 0,0 0 1 0 0,-1 0-1 0 0,1 0 0 0 0,0 1 1 0 0,-1-1-1 0 0,1 0 1 0 0,0 1-1 0 0,0-1 1 0 0,2 1 141 0 0,24-12-6190 0 0,-12 8-4665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9978 0 0,'0'0'1096'0'0,"0"0"-664"0"0,0 0-384 0 0,0 0-240 0 0,0 0-328 0 0,0 0-296 0 0,0 0-464 0 0,0 0-1017 0 0,0 0-1319 0 0,0 0 783 0 0</inkml:trace>
  <inkml:trace contextRef="#ctx0" brushRef="#br0" timeOffset="1813.303">54 35 0 0 0,'0'0'1304'0'0,"0"0"337"0"0,0 0 131 0 0,0 0-53 0 0,0 0-116 0 0,0 0-105 0 0,0 0-63 0 0,0 0-51 0 0,0 0-78 0 0,0 0-82 0 0,3 4 1819 0 0,-60 49 923 0 0,86-98-2680 0 0,-33 49 116 0 0,-3 5-2873 0 0,21-3-9165 0 0,-9-6-880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74 4657 0 0,'0'0'2174'0'0,"0"0"-179"0"0,0 0 83 0 0,0 0 158 0 0,0 0-74 0 0,0 0-287 0 0,0 0-345 0 0,0 0-321 0 0,0 0-205 0 0,0 0-125 0 0,0 0-96 0 0,0 0-117 0 0,-15-5-92 0 0,-47-12-87 0 0,23 26 126 0 0,33-4-498 0 0,-3 0-68 0 0,0 1-1 0 0,0 0 0 0 0,0 1 0 0 0,1 0 0 0 0,0 0 1 0 0,1 1-1 0 0,-1 0 0 0 0,1 0 0 0 0,1 1 1 0 0,0-1-1 0 0,0 2 0 0 0,1-1 0 0 0,0 0 0 0 0,0 1 1 0 0,1 0-1 0 0,0 0 0 0 0,1 1 0 0 0,0-1 0 0 0,1 1 1 0 0,0-1-1 0 0,1 1 0 0 0,0 0 0 0 0,0-1 1 0 0,1 1-1 0 0,1 0 0 0 0,0 2-46 0 0,3-7 6 0 0,0 0 0 0 0,0 0-1 0 0,0-1 1 0 0,1 0 0 0 0,0 1 0 0 0,0-1 0 0 0,0-1-1 0 0,1 1 1 0 0,-1-1 0 0 0,1 0 0 0 0,0-1 0 0 0,0 1 0 0 0,1-1-1 0 0,-1 0 1 0 0,1 0 0 0 0,-1-1 0 0 0,1 0 0 0 0,0 0 0 0 0,0-1-1 0 0,0 0 1 0 0,0 0 0 0 0,3-1-6 0 0,-2 2 3 0 0,1 0 0 0 0,-1-1 0 0 0,1 0 0 0 0,-1 0-1 0 0,1-1 1 0 0,0 0 0 0 0,-1-1 0 0 0,1 0 0 0 0,-1 0 0 0 0,1-1 0 0 0,-1 0 0 0 0,3-1-3 0 0,65-59-2410 0 0,-71 56 1523 0 0,4-7-4764 0 0,-6 5-3385 0 0</inkml:trace>
  <inkml:trace contextRef="#ctx0" brushRef="#br0" timeOffset="393.974">431 343 5745 0 0,'0'0'4024'0'0,"0"0"-1977"0"0,0 0-539 0 0,0 0 91 0 0,0 0 35 0 0,0 0-112 0 0,0 0-168 0 0,0 0-165 0 0,0 0-162 0 0,0 0-95 0 0,32 3-89 0 0,104 6-82 0 0,-66-18 265 0 0,-58 3-788 0 0,7-2-71 0 0,-1 0 0 0 0,-1 0 0 0 0,0-2 0 0 0,0 0 0 0 0,0-1 0 0 0,-1-1 0 0 0,-1 0 0 0 0,0-1 0 0 0,-1-1 0 0 0,0 0 0 0 0,-1-1 0 0 0,-1 0 0 0 0,0-1 0 0 0,-1 0 0 0 0,-1-1 0 0 0,5-12-167 0 0,-14 26 1 0 0,1 1 0 0 0,-1-1 0 0 0,0 0 0 0 0,1 0 0 0 0,-1-1-1 0 0,-1 1 1 0 0,1 0 0 0 0,0 0 0 0 0,-1 0 0 0 0,0 0 0 0 0,0-1 0 0 0,0 1 0 0 0,0 0 0 0 0,0 0 0 0 0,-1 0 0 0 0,1-1 0 0 0,-1 1 0 0 0,0 0 0 0 0,0 0 0 0 0,0 0 0 0 0,0 0 0 0 0,-1 0 0 0 0,1 0 0 0 0,-1 1 0 0 0,1-1 0 0 0,-1 0 0 0 0,0 1 0 0 0,0-1 0 0 0,-1 1 0 0 0,1 0 0 0 0,0-1 0 0 0,-1 1 0 0 0,1 0 0 0 0,-1 1 0 0 0,0-1 0 0 0,1 0 0 0 0,-1 1 0 0 0,0 0 0 0 0,0-1 0 0 0,0 1-1 0 0,0 0 1 0 0,-1 0 0 0 0,1 1 0 0 0,-1-1-1 0 0,-12 0-24 0 0,0 1-1 0 0,0 1 0 0 0,0 0 0 0 0,1 1 1 0 0,-1 1-1 0 0,0 0 0 0 0,1 2 0 0 0,0-1 0 0 0,0 2 1 0 0,0 0-1 0 0,1 0 0 0 0,-1 2 0 0 0,2 0 1 0 0,-1 0-1 0 0,1 1 0 0 0,1 1 0 0 0,-1 0 1 0 0,2 1-1 0 0,-1 0 0 0 0,1 1 0 0 0,-2 4 25 0 0,6-8-10 0 0,0 0-1 0 0,1 1 1 0 0,0 0-1 0 0,1 1 1 0 0,-1-1-1 0 0,2 1 1 0 0,-1 0-1 0 0,2 0 1 0 0,-1 0-1 0 0,1 0 1 0 0,-1 10 10 0 0,3-15-4 0 0,0 0 0 0 0,1 0 0 0 0,0-1 1 0 0,0 1-1 0 0,0 0 0 0 0,0 0 0 0 0,1 0 0 0 0,-1-1 1 0 0,1 1-1 0 0,1 0 0 0 0,-1-1 0 0 0,1 1 1 0 0,-1-1-1 0 0,1 1 0 0 0,1-1 0 0 0,-1 0 1 0 0,1 0-1 0 0,-1 0 0 0 0,1 0 0 0 0,0 0 0 0 0,0 0 1 0 0,1-1-1 0 0,-1 0 0 0 0,1 0 0 0 0,0 0 1 0 0,0 0-1 0 0,1 1 4 0 0,13 4-14 0 0,0 0 1 0 0,1-1-1 0 0,0 0 1 0 0,0-2-1 0 0,0 0 1 0 0,1-1-1 0 0,0-1 0 0 0,0-1 1 0 0,0-1-1 0 0,0-1 1 0 0,0 0-1 0 0,14-3 14 0 0,51-26-1108 0 0,-73 16-3316 0 0,-6-3-4162 0 0,-5 9-3535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16428 0 0,'0'0'1169'0'0,"0"0"-443"0"0,0 0-66 0 0,0 0 241 0 0,0 0 231 0 0,0 0 94 0 0,0 0-130 0 0,0 0-237 0 0,0 0-227 0 0,0 0-142 0 0,0 0-65 0 0,0 0-70 0 0,0 0-67 0 0,0 33-67 0 0,-3 104-71 0 0,-7-11 48 0 0,6-90-248 0 0,0-3-5023 0 0,4-32 2467 0 0,0-1-2953 0 0,0 0-5716 0 0</inkml:trace>
  <inkml:trace contextRef="#ctx0" brushRef="#br0" timeOffset="552.31">179 375 10034 0 0,'0'0'4740'0'0,"0"0"-2718"0"0,0 0-1078 0 0,0 0-137 0 0,0 0-17 0 0,0 0-3 0 0,0 0 8 0 0,0 0-103 0 0,0 0-132 0 0,0 0-74 0 0,14-34-66 0 0,42-103-56 0 0,-16 57 188 0 0,24-43 303 0 0,-64 123-857 0 0,0 1 1 0 0,0-1-1 0 0,0 1 0 0 0,0-1 1 0 0,0 1-1 0 0,0-1 0 0 0,0 1 1 0 0,0-1-1 0 0,0 1 0 0 0,0-1 1 0 0,0 1-1 0 0,0-1 0 0 0,0 1 1 0 0,0-1-1 0 0,0 1 0 0 0,1-1 1 0 0,-1 1-1 0 0,0-1 0 0 0,0 0 1 0 0,1 1-1 0 0,-1-1 0 0 0,0 1 1 0 0,0-1-1 0 0,1 0 1 0 0,-1 1-1 0 0,1-1 0 0 0,-1 0 1 0 0,0 1-1 0 0,1-1 0 0 0,-1 0 1 0 0,1 0-1 0 0,-1 1 0 0 0,0-1 1 0 0,1 0-1 0 0,-1 0 0 0 0,1 0 1 0 0,-1 0-1 0 0,1 1 0 0 0,-1-1 1 0 0,1 0-1 0 0,-1 0 0 0 0,1 0 1 0 0,-1 0-1 0 0,1 0 0 0 0,-1 0 1 0 0,1 0-1 0 0,-1-1 0 0 0,1 1 1 0 0,-1 0-1 0 0,1 0 0 0 0,-1 0 1 0 0,1 0-1 0 0,-1-1 0 0 0,1 1 1 0 0,-1 0-1 0 0,0 0 0 0 0,1-1 1 0 0,-1 1-1 0 0,1 0 0 0 0,-1-1 1 0 0,0 1-1 0 0,1 0 1 0 0,-1-1-1 0 0,0 1 2 0 0,5 47 83 0 0,-5-46-80 0 0,1 28 25 0 0,15 114 31 0 0,-15-137-56 0 0,0-1-1 0 0,1 1 1 0 0,0-1 0 0 0,0 1-1 0 0,1-1 1 0 0,-1 1 0 0 0,1-1-1 0 0,1 0 1 0 0,-1-1 0 0 0,0 1-1 0 0,1 0 1 0 0,0-1 0 0 0,0 0-1 0 0,1 0 1 0 0,-1 0-1 0 0,1 0 1 0 0,0-1 0 0 0,0 0-1 0 0,0 0 1 0 0,0 0 0 0 0,0-1-1 0 0,3 2-2 0 0,-2-3 54 0 0,-1 0 0 0 0,1 0 0 0 0,0 0 0 0 0,0-1 0 0 0,-1 1 0 0 0,1-1 0 0 0,0-1 0 0 0,0 1 0 0 0,0-1 0 0 0,-1 0 0 0 0,1 0 0 0 0,0-1 0 0 0,-1 0 0 0 0,1 0 0 0 0,-1 0 0 0 0,0 0 0 0 0,0-1 0 0 0,0 0 0 0 0,0 0 0 0 0,0-1 0 0 0,0 1 0 0 0,-1-1 0 0 0,0 0 0 0 0,0 0-1 0 0,2-2-53 0 0,6-8 244 0 0,0 1-1 0 0,-2-2 0 0 0,1 1 0 0 0,-2-2 0 0 0,0 1 0 0 0,-1-1 1 0 0,4-12-244 0 0,9-82 377 0 0,-9 113-8598 0 0,-8 5 840 0 0,-3-1-4619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82 0 0 0,'0'0'1059'0'0,"0"0"317"0"0,0 0 294 0 0,0 0 153 0 0,0 0 44 0 0,0 0-32 0 0,0 0-83 0 0,7-7-147 0 0,19-18-148 0 0,-16 2 6669 0 0,-26 8-5745 0 0,-31 4-2016 0 0,-20 14-130 0 0,1 2 0 0 0,0 4 1 0 0,-62 16-236 0 0,-140 48 1038 0 0,266-72-1022 0 0,0 1 0 0 0,1-1 0 0 0,-1 0 0 0 0,0 1-1 0 0,0-1 1 0 0,1 1 0 0 0,-1-1 0 0 0,1 1 0 0 0,-1 0 0 0 0,1-1-1 0 0,0 1 1 0 0,0 0 0 0 0,0 0 0 0 0,0 0 0 0 0,0 0-1 0 0,0 0 1 0 0,0 0 0 0 0,1 0 0 0 0,-1 1 0 0 0,1-1-1 0 0,-1 0 1 0 0,1 0 0 0 0,0 0 0 0 0,0 1 0 0 0,0-1 0 0 0,0 0-1 0 0,0 0 1 0 0,1 0 0 0 0,-1 1 0 0 0,1 0-16 0 0,-1 7 0 0 0,1-8 25 0 0,1 1-1 0 0,-1-1 1 0 0,1 1-1 0 0,-1-1 1 0 0,1 0-1 0 0,0 0 0 0 0,0 0 1 0 0,0 0-1 0 0,0 0 1 0 0,0 0-1 0 0,0 0 1 0 0,1-1-1 0 0,-1 1 1 0 0,1-1-1 0 0,-1 1 1 0 0,1-1-1 0 0,-1 0 1 0 0,1 0-1 0 0,0 0 1 0 0,0-1-1 0 0,-1 1 1 0 0,1-1-1 0 0,0 1 0 0 0,2-1-24 0 0,11 5 187 0 0,58 13 287 0 0,44-2-157 0 0,240 30 207 0 0,-258-16-378 0 0,-129-6 364 0 0,-396 162-277 0 0,251-98-222 0 0,150-77-12 0 0,1 2 1 0 0,0 0 0 0 0,1 2-1 0 0,0 0 1 0 0,1 2-1 0 0,-10 10 1 0 0,30-25 0 0 0,1 0 0 0 0,0 1-1 0 0,0-1 1 0 0,-1 0 0 0 0,2 0-1 0 0,-1 0 1 0 0,0 0 0 0 0,0 0-1 0 0,1 0 1 0 0,-1 0 0 0 0,1 0-1 0 0,0 0 1 0 0,-1 0 0 0 0,1 0-1 0 0,0 0 1 0 0,0 0 0 0 0,0-1-1 0 0,0 1 1 0 0,1 0 0 0 0,-1-1 0 0 0,0 1-1 0 0,1-1 1 0 0,-1 1 0 0 0,1-1-1 0 0,0 1 1 0 0,-1-1 0 0 0,1 0-1 0 0,0 0 1 0 0,0 0 0 0 0,0 0-1 0 0,0 0 1 0 0,0-1 0 0 0,0 1-1 0 0,0 0 1 0 0,0-1 0 0 0,0 1-1 0 0,0-1 1 0 0,1 0 0 0 0,151 34 207 0 0,301-29 260 0 0,-243-17-267 0 0,-154 8-115 0 0,-57 4-94 0 0,1-7-3071 0 0,2 6-1681 0 0,0 2 50 0 0,-1-1-7891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10394 0 0,'0'0'2305'0'0,"0"0"-454"0"0,0 0-146 0 0,0 0-63 0 0,0 0-82 0 0,0 0-173 0 0,0 0-304 0 0,0 0-313 0 0,0 0-250 0 0,0 0-123 0 0,0 0-5 0 0,0 0 53 0 0,0 0 64 0 0,10 0 19 0 0,193-27 1823 0 0,-41 11-1515 0 0,-176-3 38 0 0,-85-101-615 0 0,76 60-2733 0 0,32 54-5755 0 0,-5 3-4315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29 137 8666 0 0,'0'0'3659'0'0,"0"0"-1596"0"0,0 0-813 0 0,0 0-202 0 0,0 0 58 0 0,0 0 55 0 0,0 0-64 0 0,0 0-195 0 0,0 0-220 0 0,0 0-95 0 0,0 0-36 0 0,0 0 22 0 0,3 11 2 0 0,19 172 1847 0 0,-12 104-1045 0 0,-6-190-1298 0 0,-1-161-6417 0 0,-3 33-754 0 0,0 22-1075 0 0</inkml:trace>
  <inkml:trace contextRef="#ctx0" brushRef="#br0" timeOffset="262.77">0 17 8546 0 0,'0'0'2916'0'0,"0"0"-1226"0"0,0 0-662 0 0,0 0-118 0 0,0 0 142 0 0,0 0 187 0 0,0 0 89 0 0,0 0-75 0 0,0 0-189 0 0,0 0-201 0 0,0 0-165 0 0,0 0-107 0 0,32 1-65 0 0,105 5-39 0 0,44-5 950 0 0,-2-20-937 0 0,-160 15-467 0 0,-9 2-1344 0 0,-22 8-781 0 0,-26 15-3931 0 0,28-15 1781 0 0,-1 1-6979 0 0</inkml:trace>
  <inkml:trace contextRef="#ctx0" brushRef="#br0" timeOffset="479.371">15 314 10258 0 0,'0'0'2251'0'0,"0"0"-797"0"0,0 0-308 0 0,0 0 177 0 0,0 0 245 0 0,0 0 23 0 0,0 0-108 0 0,0 0-260 0 0,0 0-258 0 0,0 0-199 0 0,0 0-179 0 0,0 0-110 0 0,37 4-102 0 0,115 10-107 0 0,-37-20 132 0 0,24-18-1794 0 0,-124 15-1337 0 0,-10 3-3409 0 0,-3 2-5441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 0 0 0,'0'0'505'0'0,"0"0"492"0"0,0 0 287 0 0,0 0 152 0 0,0 0 55 0 0,0 0-112 0 0,0 0-177 0 0,0 0-201 0 0,0 0-155 0 0,0 0-97 0 0,-12 6-83 0 0,-40 22-50 0 0,51-27-512 0 0,-1 0-1 0 0,0 0 1 0 0,0 0 0 0 0,0 1-1 0 0,1-1 1 0 0,-1 0-1 0 0,0 1 1 0 0,1 0 0 0 0,0-1-1 0 0,-1 1 1 0 0,1 0 0 0 0,0 0-1 0 0,0 0 1 0 0,0 0 0 0 0,0 0-1 0 0,0 0 1 0 0,0 0 0 0 0,1 0-1 0 0,-1 0 1 0 0,1 0 0 0 0,-1 0-1 0 0,1 0 1 0 0,0 1-1 0 0,0-1 1 0 0,0 0 0 0 0,0 0-1 0 0,0 0 1 0 0,1 2-104 0 0,-1 4 475 0 0,2-7-309 0 0,-1 1 0 0 0,1-1 0 0 0,0 0 0 0 0,0 1-1 0 0,0-1 1 0 0,0 0 0 0 0,1 0 0 0 0,-1-1 0 0 0,0 1 0 0 0,0 0 0 0 0,1-1 0 0 0,-1 1 0 0 0,0-1 0 0 0,0 0 0 0 0,1 0 0 0 0,-1 0 0 0 0,0 0 0 0 0,1 0 0 0 0,-1 0 0 0 0,0-1 0 0 0,1 1 0 0 0,-1-1 0 0 0,0 0 0 0 0,0 1 0 0 0,0-1 0 0 0,1 0 0 0 0,-1 0 0 0 0,0 0 0 0 0,0-1-166 0 0,2 0 83 0 0,-1 0 0 0 0,0 0 0 0 0,0-1 1 0 0,0 1-1 0 0,0 0 0 0 0,-1-1 0 0 0,1 0 1 0 0,-1 0-1 0 0,1 0 0 0 0,-1 0 0 0 0,0 0 1 0 0,0 0-1 0 0,0-1 0 0 0,-1 1 0 0 0,1-1 0 0 0,-1 1 1 0 0,0-1-1 0 0,0 1 0 0 0,0-1 0 0 0,0 0 1 0 0,-1 0-1 0 0,1 1 0 0 0,-1-1 0 0 0,0 0 1 0 0,0 0-1 0 0,0 0 0 0 0,-1 1 0 0 0,0-1 1 0 0,0-3-84 0 0,-47 4-415 0 0,45 4 413 0 0,0 0 0 0 0,-1 0 0 0 0,1 1 1 0 0,0-1-1 0 0,0 1 0 0 0,0 0 0 0 0,0 0 1 0 0,1 0-1 0 0,-1 0 0 0 0,0 0 0 0 0,1 0 0 0 0,0 1 1 0 0,-1-1-1 0 0,1 1 0 0 0,0 0 0 0 0,0 0 1 0 0,0 0-1 0 0,1 0 0 0 0,-1 0 0 0 0,1 0 0 0 0,0 0 1 0 0,0 0-1 0 0,0 1 0 0 0,0-1 0 0 0,0 0 1 0 0,1 1-1 0 0,-1 2 2 0 0,47 2 813 0 0,-39-8-690 0 0,-1 0 0 0 0,0 0 1 0 0,1-1-1 0 0,-1 0 0 0 0,0 0 0 0 0,0 0 0 0 0,1-1 0 0 0,-1 1 0 0 0,0-2 0 0 0,-1 1 0 0 0,1-1 0 0 0,0 0 0 0 0,-1 0 0 0 0,1 0 1 0 0,-1-1-1 0 0,0 0 0 0 0,3-3-123 0 0,-7 7 6 0 0,-1 0 1 0 0,1-1 0 0 0,-1 1-1 0 0,0 0 1 0 0,1 0-1 0 0,-1-1 1 0 0,0 1-1 0 0,1 0 1 0 0,-1-1 0 0 0,0 1-1 0 0,0-1 1 0 0,1 1-1 0 0,-1 0 1 0 0,0-1 0 0 0,0 1-1 0 0,0-1 1 0 0,0 1-1 0 0,0-1 1 0 0,1 1 0 0 0,-1 0-1 0 0,0-1 1 0 0,0 1-1 0 0,0-1 1 0 0,0 1 0 0 0,0-1-1 0 0,0 1 1 0 0,0-1-1 0 0,0 1 1 0 0,-1-1 0 0 0,1 1-1 0 0,0 0 1 0 0,0-1-1 0 0,0 1 1 0 0,0-1 0 0 0,-1 1-1 0 0,1 0 1 0 0,0-1-1 0 0,0 1 1 0 0,-1-1 0 0 0,1 1-1 0 0,0 0 1 0 0,-1-1-1 0 0,1 1 1 0 0,0 0 0 0 0,-1 0-1 0 0,1-1 1 0 0,0 1-1 0 0,-1 0 1 0 0,1 0-1 0 0,-1 0 1 0 0,1-1 0 0 0,0 1-1 0 0,-1 0 1 0 0,1 0-1 0 0,-1 0 1 0 0,1 0 0 0 0,-1 0-1 0 0,1 0 1 0 0,-1 0-1 0 0,1 0 1 0 0,0 0 0 0 0,-1 0-1 0 0,1 0 1 0 0,-1 0-1 0 0,1 0 1 0 0,-1 0-7 0 0,-33 8-1410 0 0,-4 13-2359 0 0,13-8-6101 0 0,15-9-735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309 484 4569 0 0,'0'0'2199'0'0,"0"0"-412"0"0,0 0-185 0 0,0 0-11 0 0,0 0-12 0 0,0 0-115 0 0,0 0-204 0 0,0 0-238 0 0,0 0-239 0 0,0 0-176 0 0,0 0-130 0 0,0 0-92 0 0,-33 14-55 0 0,-105 46-62 0 0,76-16 83 0 0,52-31-258 0 0,4-7-57 0 0,-1 1 1 0 0,1 1-1 0 0,1-1 1 0 0,-1 1-1 0 0,1 0 1 0 0,1 0-1 0 0,-1 0 1 0 0,1 1-1 0 0,1 0 1 0 0,0 0-1 0 0,0 0 0 0 0,0 0 1 0 0,1 0-1 0 0,1 0 1 0 0,0 0-1 0 0,0 1 1 0 0,1-1-1 0 0,0 8-36 0 0,1-14 55 0 0,1 0-1 0 0,0 1 1 0 0,-1-1-1 0 0,1 0 1 0 0,0 0-1 0 0,1-1 1 0 0,-1 1-1 0 0,0 0 1 0 0,1-1-1 0 0,0 1 1 0 0,-1-1-1 0 0,1 0 1 0 0,0 0-1 0 0,0 0 1 0 0,0 0-1 0 0,0-1 1 0 0,1 1-1 0 0,-1-1 1 0 0,0 0-1 0 0,1 0 1 0 0,-1 0-1 0 0,1 0 1 0 0,-1 0-1 0 0,1-1 1 0 0,-1 0-1 0 0,1 0 1 0 0,-1 0-1 0 0,1 0 1 0 0,-1 0-1 0 0,1-1 1 0 0,0 1-1 0 0,-1-1 1 0 0,2 0-55 0 0,3 0 156 0 0,12-2 31 0 0,1-2 0 0 0,-1-1 0 0 0,0 0 0 0 0,-1-2 1 0 0,0 0-1 0 0,0-1 0 0 0,0-1 0 0 0,-1 0 0 0 0,-1-2 0 0 0,0 0 0 0 0,0-1 0 0 0,-1 0 0 0 0,-1-2 0 0 0,-1 0 0 0 0,3-4-187 0 0,2-1 36 0 0,-2 0 0 0 0,0-1 1 0 0,-2-1-1 0 0,0 0 0 0 0,-1-2 0 0 0,-2 1 0 0 0,0-1 0 0 0,-1-1 1 0 0,-2 0-1 0 0,-1-1 0 0 0,-1 0 0 0 0,0 0 0 0 0,-3 0 0 0 0,0-1 0 0 0,-1 0 1 0 0,-2 1-1 0 0,0-1 0 0 0,-2 0 0 0 0,-4-21-36 0 0,4 39-27 0 0,-1 1-1 0 0,0 0 1 0 0,0 0-1 0 0,-1 0 1 0 0,0 0 0 0 0,-1 0-1 0 0,0 0 1 0 0,0 1-1 0 0,0 0 1 0 0,-1 0 0 0 0,0 0-1 0 0,0 0 1 0 0,-1 1 0 0 0,0 0-1 0 0,0 0 1 0 0,0 0-1 0 0,-6-3 28 0 0,8 7-22 0 0,0-1 1 0 0,0 1-1 0 0,-1-1 0 0 0,1 1 0 0 0,0 1 0 0 0,-1-1 0 0 0,0 1 0 0 0,1-1 0 0 0,-1 1 0 0 0,0 1 0 0 0,1-1 0 0 0,-1 1 0 0 0,0-1 1 0 0,0 1-1 0 0,0 1 0 0 0,1-1 0 0 0,-1 1 0 0 0,0 0 0 0 0,0 0 0 0 0,1 0 0 0 0,-1 0 0 0 0,1 1 0 0 0,-1 0 0 0 0,1 0 0 0 0,0 0 1 0 0,-1 1-1 0 0,1-1 0 0 0,0 1 0 0 0,1 0 0 0 0,-1 0 0 0 0,0 0 0 0 0,1 1 22 0 0,-8 8 7 0 0,1 0 1 0 0,0 1-1 0 0,1 1 0 0 0,1 0 1 0 0,0 0-1 0 0,1 0 1 0 0,0 1-1 0 0,1 0 0 0 0,1 0 1 0 0,0 1-1 0 0,1 0 0 0 0,1-1 1 0 0,0 1-1 0 0,2 0 0 0 0,-1 1 1 0 0,2-1-1 0 0,0 0 0 0 0,1 0 1 0 0,1 0-1 0 0,0 0 1 0 0,1 0-1 0 0,1 0 0 0 0,0-1 1 0 0,1 1-1 0 0,1-1 0 0 0,1 0 1 0 0,0-1-1 0 0,0 0 0 0 0,8 10-7 0 0,6 6 79 0 0,1 0 0 0 0,1-2 1 0 0,2 0-1 0 0,1-2 0 0 0,1-1 0 0 0,1-1 0 0 0,1-1 0 0 0,31 18-79 0 0,-51-35-126 0 0,29 13-763 0 0,-16-35-6992 0 0,-17 8 16 0 0,1 0-1524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8962 0 0,'0'0'2847'0'0,"0"0"-1189"0"0,0 0-382 0 0,0 0 139 0 0,0 0 135 0 0,0 0-33 0 0,0 0-166 0 0,0 0-284 0 0,0 0-285 0 0,0 0-217 0 0,0 0-143 0 0,2 35-105 0 0,5 107-74 0 0,12 23 630 0 0,-16-142-331 0 0,-1-38 781 0 0,1-29-1164 0 0,3 0 1 0 0,1 0 0 0 0,2 0 0 0 0,2 1-1 0 0,10-23-159 0 0,2-10 67 0 0,-19 60-64 0 0,0-2 9 0 0,0 0 1 0 0,1 1-1 0 0,1 0 0 0 0,1 0 1 0 0,0 1-1 0 0,1 0 1 0 0,1 0-1 0 0,1 1 0 0 0,0 0 1 0 0,7-8-13 0 0,-16 22-1 0 0,0-1 0 0 0,0 1 1 0 0,0 0-1 0 0,0 0 0 0 0,1 0 1 0 0,-1 0-1 0 0,0 0 0 0 0,0 0 0 0 0,1 1 1 0 0,-1-1-1 0 0,1 0 0 0 0,-1 1 0 0 0,1-1 1 0 0,-1 1-1 0 0,1-1 0 0 0,-1 1 1 0 0,1 0-1 0 0,-1-1 0 0 0,1 1 0 0 0,-1 0 1 0 0,1 0-1 0 0,-1 0 0 0 0,1 0 0 0 0,0 0 1 0 0,-1 1-1 0 0,1-1 0 0 0,-1 0 1 0 0,1 1-1 0 0,-1-1 0 0 0,1 1 0 0 0,-1 0 1 0 0,0-1-1 0 0,1 1 0 0 0,-1 0 0 0 0,0 0 1 0 0,1 0-1 0 0,-1 0 0 0 0,0 0 1 0 0,0 0-1 0 0,0 0 0 0 0,0 0 0 0 0,0 1 1 0 0,0-1-1 0 0,0 0 0 0 0,0 1 0 0 0,0-1 1 0 0,-1 0-1 0 0,1 1 0 0 0,-1-1 1 0 0,1 1-1 0 0,-1-1 0 0 0,1 1 0 0 0,-1-1 1 0 0,0 1-1 0 0,0 0 1 0 0,36 124 43 0 0,-21-84-517 0 0,-6-47-13369 0 0,-9 3 2287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13923 0 0,'0'0'1496'0'0,"0"0"-576"0"0,0 0 1 0 0,0 0 127 0 0,0 0 24 0 0,0 0-120 0 0,0 0-280 0 0,0 0-287 0 0,0 0-193 0 0,0 0-104 0 0,0 0-40 0 0,0 0-64 0 0,0 0-56 0 0,0 0-136 0 0,14 158-361 0 0,-1-158-687 0 0,-7-4-2017 0 0,2 0-9169 0 0</inkml:trace>
  <inkml:trace contextRef="#ctx0" brushRef="#br0" timeOffset="153.897">52 143 17260 0 0,'0'0'1464'0'0,"0"0"-584"0"0,0 0-376 0 0,0 0-128 0 0,0 0-168 0 0,0 0-160 0 0,0 0-104 0 0,0 0-64 0 0,0 0-96 0 0,0 0-64 0 0,0 0-200 0 0,0 0-464 0 0,0 0-1369 0 0,0 0-9769 0 0</inkml:trace>
  <inkml:trace contextRef="#ctx0" brushRef="#br0" timeOffset="575.309">515 486 10706 0 0,'0'0'2421'0'0,"0"0"-790"0"0,0 0-323 0 0,0 0 8 0 0,0 0-57 0 0,0 0-101 0 0,0 0-99 0 0,-37 9-152 0 0,-118 29-181 0 0,76-6 100 0 0,67-23-685 0 0,6-5-121 0 0,-1 0-1 0 0,1 0 0 0 0,0 1 0 0 0,1-1 0 0 0,-1 1 0 0 0,1 0 1 0 0,0 1-1 0 0,0-1 0 0 0,1 1 0 0 0,-1 0 0 0 0,1 0 1 0 0,1 1-1 0 0,-1-1 0 0 0,1 1 0 0 0,0 0 0 0 0,1 0 0 0 0,-1 0 1 0 0,1 0-1 0 0,1 0 0 0 0,-1 0 0 0 0,1 1 0 0 0,1-1 1 0 0,-1 0-1 0 0,1 1 0 0 0,0-1 0 0 0,1 3-19 0 0,1-6 2 0 0,-1 0 0 0 0,1 0 0 0 0,-1 0 1 0 0,1 0-1 0 0,1 0 0 0 0,-1 0 0 0 0,0 0 0 0 0,1-1 0 0 0,0 1 0 0 0,0-1 0 0 0,0 0 1 0 0,0 0-1 0 0,0 0 0 0 0,1 0 0 0 0,0-1 0 0 0,-1 1 0 0 0,1-1 0 0 0,0 0 0 0 0,0 0 1 0 0,0 0-1 0 0,0-1 0 0 0,0 1 0 0 0,1-1 0 0 0,-1 0 0 0 0,0 0 0 0 0,2 0-2 0 0,116 6 85 0 0,-97-11 53 0 0,1-2-1 0 0,-1-1 1 0 0,0-1 0 0 0,0-1-1 0 0,-1-1 1 0 0,-1-1 0 0 0,1-1-1 0 0,-2-1 1 0 0,0-1 0 0 0,0-1-1 0 0,-2-1 1 0 0,1-1 0 0 0,-2 0-1 0 0,8-11-137 0 0,0 1 179 0 0,-1-1-1 0 0,-1-1 0 0 0,-2-2 1 0 0,0 0-1 0 0,-3-1 0 0 0,0-1 1 0 0,-3-1-1 0 0,12-29-178 0 0,-22 44 2 0 0,-1-1 0 0 0,-1 1-1 0 0,-1-1 1 0 0,-1 0 0 0 0,-1 0-1 0 0,0 0 1 0 0,-1-1 0 0 0,-2 1-1 0 0,0 0 1 0 0,-1 0 0 0 0,-3-12-2 0 0,5 28-1 0 0,-1 0 0 0 0,0 1 0 0 0,0-1 0 0 0,0 0 0 0 0,-1 1 0 0 0,1-1 0 0 0,-1 1 0 0 0,0-1 1 0 0,0 1-1 0 0,0 0 0 0 0,0-1 0 0 0,0 1 0 0 0,-1 1 0 0 0,1-1 0 0 0,-1 0 0 0 0,0 0 0 0 0,0 1 0 0 0,0 0 0 0 0,0-1 0 0 0,0 1 0 0 0,-1 1 0 0 0,1-1 0 0 0,-1 0 1 0 0,1 1-1 0 0,-1-1 0 0 0,0 1 0 0 0,1 0 0 0 0,-1 1 0 0 0,0-1 0 0 0,0 1 0 0 0,0-1 0 0 0,0 1 0 0 0,-2 0 1 0 0,-1 0-7 0 0,0 1-1 0 0,0-1 1 0 0,0 1-1 0 0,0 0 0 0 0,1 1 1 0 0,-1 0-1 0 0,0 0 1 0 0,1 0-1 0 0,-1 1 1 0 0,1 0-1 0 0,-1 0 1 0 0,1 1-1 0 0,1 0 0 0 0,-1 0 1 0 0,0 0-1 0 0,1 1 1 0 0,0-1-1 0 0,-1 2 8 0 0,-9 7-26 0 0,1 0 1 0 0,0 1-1 0 0,1 1 0 0 0,0 1 0 0 0,1-1 1 0 0,1 2-1 0 0,0-1 0 0 0,2 2 0 0 0,0-1 1 0 0,0 1-1 0 0,2 1 0 0 0,0-1 0 0 0,2 1 1 0 0,0 1-1 0 0,1-1 0 0 0,-2 18 26 0 0,6-30-80 0 0,-1 1-1 0 0,1 0 1 0 0,1 0-1 0 0,0-1 1 0 0,0 1-1 0 0,0-1 1 0 0,1 1-1 0 0,0-1 1 0 0,0 1-1 0 0,1-1 1 0 0,0 0 0 0 0,0 0-1 0 0,1 0 1 0 0,0-1-1 0 0,0 1 1 0 0,1-1-1 0 0,-1 0 1 0 0,1 0-1 0 0,1 0 1 0 0,-1-1-1 0 0,3 2 81 0 0,90 46-3653 0 0,-28-36-5207 0 0,-52-13-2004 0 0</inkml:trace>
  <inkml:trace contextRef="#ctx0" brushRef="#br0" timeOffset="9408.064">977 659 0 0 0,'0'0'2142'0'0,"0"0"266"0"0,0 0-6 0 0,0 0-200 0 0,0 0-306 0 0,0 0-289 0 0,0 0-244 0 0,0 0-182 0 0,0 0-116 0 0,0 0-63 0 0,29 5-54 0 0,91 16-68 0 0,-7-16 2210 0 0,-103-6-2945 0 0,-1-1 0 0 0,1 0-1 0 0,-1-1 1 0 0,0 1 0 0 0,0-2 0 0 0,0 1 0 0 0,-1-1-1 0 0,1-1 1 0 0,-1 0 0 0 0,0 0 0 0 0,0 0-1 0 0,-1-1 1 0 0,1 0 0 0 0,-1-1 0 0 0,-1 1 0 0 0,1-1-1 0 0,-1-1 1 0 0,0 1 0 0 0,-1-1 0 0 0,0 0 0 0 0,0 0-1 0 0,-1-1 1 0 0,1 0-145 0 0,-4 6 6 0 0,0 0 0 0 0,1 0 0 0 0,-1-1 0 0 0,0 1 0 0 0,-1 0 0 0 0,1 0 0 0 0,-1 0 0 0 0,1-1 0 0 0,-1 1 0 0 0,0 0 0 0 0,0 0-1 0 0,0-1 1 0 0,-1 1 0 0 0,1 0 0 0 0,-1 0 0 0 0,0 0 0 0 0,0-1 0 0 0,0 1 0 0 0,0 0 0 0 0,0 0 0 0 0,-1 0 0 0 0,1 1 0 0 0,-1-1 0 0 0,0 0 0 0 0,0 0 0 0 0,0 1 0 0 0,0-1 0 0 0,-1 1 0 0 0,1 0 0 0 0,0 0-1 0 0,-1 0 1 0 0,0 0 0 0 0,1 0 0 0 0,-1 0 0 0 0,0 1 0 0 0,-2-2-6 0 0,-1 1-16 0 0,0-1-1 0 0,1 1 0 0 0,-1 0 1 0 0,0 0-1 0 0,0 1 0 0 0,0 0 0 0 0,0 0 1 0 0,-1 0-1 0 0,1 1 0 0 0,0-1 1 0 0,0 2-1 0 0,0-1 0 0 0,0 1 1 0 0,-1 0-1 0 0,1 0 0 0 0,0 0 1 0 0,0 1-1 0 0,1 0 0 0 0,-2 1 17 0 0,-6 4-4 0 0,-1 1-1 0 0,1 1 0 0 0,1 0 1 0 0,0 1-1 0 0,0 0 0 0 0,1 1 1 0 0,0 0-1 0 0,1 1 0 0 0,0 0 1 0 0,1 1-1 0 0,0 0 0 0 0,1 0 1 0 0,1 1-1 0 0,0 0 0 0 0,1 0 1 0 0,0 0-1 0 0,1 1 0 0 0,1 0 1 0 0,0 0-1 0 0,1 0 0 0 0,1 1 1 0 0,0-1-1 0 0,1 1 0 0 0,1 13 5 0 0,1-24 21 0 0,0 1 0 0 0,0-1 0 0 0,1 1-1 0 0,-1-1 1 0 0,1 0 0 0 0,0 1 0 0 0,1-1-1 0 0,-1 0 1 0 0,1 0 0 0 0,0-1 0 0 0,0 1-1 0 0,1-1 1 0 0,-1 1 0 0 0,1-1 0 0 0,0 0-1 0 0,0 0 1 0 0,0-1 0 0 0,1 1 0 0 0,-1-1-1 0 0,1 0 1 0 0,0 0 0 0 0,0-1 0 0 0,0 1-1 0 0,0-1 1 0 0,0 0 0 0 0,1 0-21 0 0,12 4 123 0 0,0-1 0 0 0,0-1 0 0 0,0 0 0 0 0,1-1 1 0 0,-1-1-1 0 0,1-1 0 0 0,6-1-123 0 0,-12 0-15 0 0,0-1 1 0 0,0-1-1 0 0,-1 0 0 0 0,1-1 1 0 0,0 0-1 0 0,-1 0 0 0 0,0-2 1 0 0,0 0-1 0 0,4-2 15 0 0,6-10-1288 0 0,-15 10-1740 0 0,-2 1-3560 0 0,-3 2-5414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12379 0 0,'0'0'1940'0'0,"0"0"-552"0"0,0 0-225 0 0,0 0 8 0 0,0 0 89 0 0,0 0 9 0 0,0 0-106 0 0,0 0-179 0 0,0 0-175 0 0,0 0-108 0 0,0 0-105 0 0,0 0-98 0 0,0 0-95 0 0,34-6-36 0 0,102-17-55 0 0,-44 17 375 0 0,1 6 637 0 0,-103-15-796 0 0,-102-100-186 0 0,104 106-1279 0 0,-9-15 968 0 0,14 15-5052 0 0,2-2-5511 0 0,1 9-2125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0 0 0,'0'0'784'0'0,"0"0"608"0"0,0 0 458 0 0,0 0 339 0 0,0 0 90 0 0,0 0-125 0 0,0 0-179 0 0,0 0-244 0 0,0 0-238 0 0,0 0-187 0 0,-5-8 3444 0 0,5 8-4242 0 0,0 0-69 0 0,0 0-1 0 0,0 0-25 0 0,0 0-32 0 0,0 0 5 0 0,0 0-37 0 0,0 0-29 0 0,0 0-20 0 0,0 0-14 0 0,0 0-47 0 0,0 0-31 0 0,50 4 1283 0 0,6-3-911 0 0,22 0-176 0 0,-1-2-1 0 0,1-5 1 0 0,-1-2 0 0 0,30-9-404 0 0,-74 9 157 0 0,-66 0-3698 0 0,17 8 89 0 0,7 0-2464 0 0,6 0-5891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8546 0 0,'0'0'2828'0'0,"0"0"-580"0"0,0 0-372 0 0,0 0-196 0 0,0 0-221 0 0,0 0-202 0 0,0 0-231 0 0,0 0-236 0 0,0 0-139 0 0,0 0-28 0 0,0 0 45 0 0,0 0 41 0 0,0 0 13 0 0,9 1-58 0 0,188 6 2478 0 0,-53-15-2310 0 0,-58-7-739 0 0,-80 7-2115 0 0,-11 4-6663 0 0,3 4-3388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3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0 0 0,'0'0'799'0'0,"0"0"891"0"0,0 0 479 0 0,0 0 97 0 0,0 0-204 0 0,0 0-404 0 0,0 0-445 0 0,0 0-347 0 0,0 0-238 0 0,3 1-308 0 0,5 2 9399 0 0,-225-3-7705 0 0,217 0-1974 0 0,0 0-8 0 0,0 0-5 0 0,-26 0 433 0 0,37 9-8743 0 0,-5-7 292 0 0,-1-2-1698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38 958 0 0 0,'0'0'341'0'0,"0"0"1141"0"0,0 0 396 0 0,0 0-6 0 0,0 0-115 0 0,0 0-161 0 0,0 0-84 0 0,0 0-43 0 0,0 0-80 0 0,0 0-79 0 0,-2 2-119 0 0,-6 9-128 0 0,6-9-99 0 0,2-2-81 0 0,0 0-85 0 0,0 0-36 0 0,-9-17 2187 0 0,4 4-2665 0 0,2 0 0 0 0,0-1-1 0 0,1 0 1 0 0,0 0 0 0 0,1 0 0 0 0,0 0 0 0 0,1 0 0 0 0,1 0 0 0 0,0 0 0 0 0,1 1 0 0 0,1-3-284 0 0,2-4 72 0 0,2 0 0 0 0,0 1 0 0 0,1 0 0 0 0,0 0 0 0 0,2 1 0 0 0,11-17-72 0 0,104-100 223 0 0,-118 129-221 0 0,0-1 0 0 0,1 1-1 0 0,0 1 1 0 0,0 0 0 0 0,0 0 0 0 0,0 0 0 0 0,1 1 0 0 0,0 0 0 0 0,0 1-1 0 0,0 0 1 0 0,1 0 0 0 0,-1 1 0 0 0,1 0 0 0 0,-1 1 0 0 0,6-1-2 0 0,5 45-20 0 0,-18 196 373 0 0,-15-140-358 0 0,13-98-7 0 0,0-1 20 0 0,0 0 16 0 0,0 0-15 0 0,0 0-11 0 0,0 0 4 0 0,11-17-2 0 0,88-113 17 0 0,78-44-50 0 0,-167 166 21 0 0,-3 2 4 0 0,-1 0 1 0 0,1 0-1 0 0,0 0 1 0 0,0 1-1 0 0,1 1 0 0 0,-1-1 1 0 0,1 1-1 0 0,0 0 1 0 0,0 1-1 0 0,1 0 1 0 0,-1 0-1 0 0,1 1 0 0 0,5-1 8 0 0,-6 34 24 0 0,-30 99 10 0 0,12-105-884 0 0,-17 48 1489 0 0,22-48-4656 0 0,3-1-4703 0 0,2-20-3033 0 0</inkml:trace>
  <inkml:trace contextRef="#ctx0" brushRef="#br0" timeOffset="673.43">1319 441 7282 0 0,'0'0'3488'0'0,"0"0"-1359"0"0,0 0-652 0 0,0 0-127 0 0,0 0-64 0 0,0 0-161 0 0,0 0-163 0 0,0 0-159 0 0,0 0-165 0 0,0 0-108 0 0,0 0-82 0 0,0 0-53 0 0,0 0-63 0 0,-29 16-44 0 0,-92 53-19 0 0,111-65-211 0 0,1 2-1 0 0,0-1 0 0 0,1 1 0 0 0,-1 1 1 0 0,1 0-1 0 0,0 0 0 0 0,1 0 1 0 0,0 1-1 0 0,0 0 0 0 0,-3 5-57 0 0,-6 9 82 0 0,8-14-70 0 0,2 2 0 0 0,-1-1 0 0 0,1 0 0 0 0,0 1 0 0 0,1 0 0 0 0,0 1-1 0 0,1-1 1 0 0,0 1 0 0 0,1 0 0 0 0,0 0 0 0 0,0 0 0 0 0,1 0 0 0 0,1 0 0 0 0,0 1 0 0 0,1-1 0 0 0,0 0 0 0 0,1 8-12 0 0,1-16 14 0 0,0 0-1 0 0,0 0 1 0 0,1 0 0 0 0,-1-1 0 0 0,1 1 0 0 0,-1-1 0 0 0,1 1-1 0 0,0-1 1 0 0,0 0 0 0 0,0 0 0 0 0,0 0 0 0 0,1-1-1 0 0,-1 1 1 0 0,0-1 0 0 0,1 0 0 0 0,-1 0 0 0 0,1 0 0 0 0,-1 0-1 0 0,1 0 1 0 0,-1-1 0 0 0,1 0 0 0 0,0 0 0 0 0,-1 0 0 0 0,1 0-1 0 0,0 0 1 0 0,-1-1 0 0 0,1 1 0 0 0,-1-1 0 0 0,1 0-1 0 0,2-1-13 0 0,12-5 113 0 0,1-1 0 0 0,-1-1 0 0 0,-1-1-1 0 0,0 0 1 0 0,0-1 0 0 0,-1 0 0 0 0,-1-2-1 0 0,0 0 1 0 0,0 0 0 0 0,-1-2 0 0 0,-1 0-1 0 0,-1 0 1 0 0,2-3-113 0 0,79-123 744 0 0,-77 124-686 0 0,4 61 15 0 0,15 162 280 0 0,-19-114-297 0 0,-3 1-1 0 0,-1 60-55 0 0,-9-137 13 0 0,-2 1-1 0 0,0-1 0 0 0,0 0 1 0 0,-2 1-1 0 0,0-1 1 0 0,-1 0-1 0 0,0 0 0 0 0,-2 0 1 0 0,0 0-1 0 0,0 0 1 0 0,-2-1-1 0 0,0 0 1 0 0,0 0-1 0 0,-2 0 0 0 0,0-1 1 0 0,0 0-1 0 0,-1 0 1 0 0,-1-1-1 0 0,-7 7-12 0 0,10-15 9 0 0,-1-1 1 0 0,1 0-1 0 0,-1-1 0 0 0,1 1 0 0 0,-1-1 1 0 0,0-1-1 0 0,0 0 0 0 0,-1 0 0 0 0,1 0 1 0 0,0-1-1 0 0,-1 0 0 0 0,1-1 0 0 0,0 0 1 0 0,-1 0-1 0 0,-4-1-9 0 0,3 0 5 0 0,7 0-5 0 0,0-1 0 0 0,1 0 1 0 0,-1-1-1 0 0,1 1 0 0 0,-1 0 0 0 0,1-1 0 0 0,0 1 0 0 0,0-1 0 0 0,0 0 1 0 0,0 1-1 0 0,1-1 0 0 0,-1 0 0 0 0,1 0 0 0 0,0 0 0 0 0,0-1 1 0 0,0 1-1 0 0,0 0 0 0 0,0 0 0 0 0,1 0 0 0 0,-1-1 0 0 0,1 1 0 0 0,0 0 1 0 0,0-1-1 0 0,0 1 0 0 0,1 0 0 0 0,-1-1 0 0 0,1-1 0 0 0,2-14-26 0 0,1 1-1 0 0,0-1 0 0 0,2 1 1 0 0,0-1-1 0 0,1 2 0 0 0,1-1 1 0 0,0 1-1 0 0,1 0 0 0 0,6-6 27 0 0,-7 9-27 0 0,121-191-725 0 0,-33 76-4798 0 0,-80 111 1797 0 0,0 2-4358 0 0,-6 7-719 0 0</inkml:trace>
  <inkml:trace contextRef="#ctx0" brushRef="#br0" timeOffset="1338.589">2124 542 2609 0 0,'0'0'1643'0'0,"0"0"-278"0"0,0 0-178 0 0,0 0 19 0 0,0 0 43 0 0,0 0 17 0 0,0 0-10 0 0,0 0-108 0 0,0 0-137 0 0,0 0-90 0 0,0 0-56 0 0,0 0-63 0 0,0 0-32 0 0,-3-2-20 0 0,-13-7 621 0 0,-17 8 3286 0 0,-37 45-3881 0 0,59-31-694 0 0,-6 3-13 0 0,0 1 0 0 0,2 1 0 0 0,0 0 0 0 0,1 1 0 0 0,1 1 0 0 0,1 0 0 0 0,0 0-1 0 0,-6 18-68 0 0,17-35 4 0 0,0-1 0 0 0,0 1-1 0 0,1-1 1 0 0,-1 1-1 0 0,0 0 1 0 0,1-1-1 0 0,0 1 1 0 0,0 0-1 0 0,-1-1 1 0 0,2 1-1 0 0,-1 0 1 0 0,0-1 0 0 0,0 1-1 0 0,1 0 1 0 0,0-1-1 0 0,-1 1 1 0 0,1-1-1 0 0,0 1 1 0 0,0-1-1 0 0,0 1 1 0 0,1-1-1 0 0,-1 0 1 0 0,1 1 0 0 0,-1-1-1 0 0,1 0 1 0 0,0 0-1 0 0,-1 0 1 0 0,1 0-1 0 0,0-1 1 0 0,0 1-1 0 0,1 0 1 0 0,-1-1 0 0 0,0 0-1 0 0,0 1 1 0 0,1-1-1 0 0,-1 0 1 0 0,1 0-1 0 0,-1 0 1 0 0,1 0-1 0 0,-1-1 1 0 0,1 1-1 0 0,0-1 1 0 0,-1 1 0 0 0,3-1-5 0 0,8 0 64 0 0,1-1-1 0 0,-1 0 0 0 0,0-1 0 0 0,0 0 0 0 0,0-1 0 0 0,0 0 1 0 0,0-1-1 0 0,0-1 0 0 0,-1 0 0 0 0,0-1 0 0 0,0 0 0 0 0,0-1 1 0 0,-1 0-1 0 0,0-1 0 0 0,-1 0 0 0 0,1 0 0 0 0,-1-1 0 0 0,3-5-62 0 0,9-6 70 0 0,-2-1-1 0 0,0 0 0 0 0,-2-2 0 0 0,0 0 0 0 0,-1-1 1 0 0,-1 0-1 0 0,-2-2 0 0 0,0 0 0 0 0,7-22-69 0 0,80-220 15 0 0,-97 260-20 0 0,-1 0 1 0 0,-1-1-1 0 0,0 1 0 0 0,0-1 1 0 0,0 0-1 0 0,-1 1 0 0 0,0-1 1 0 0,-1 0-1 0 0,0 1 0 0 0,-1-1 1 0 0,1 0-1 0 0,-2 0 1 0 0,1 1-1 0 0,-1-1 0 0 0,0 1 1 0 0,-1-1-1 0 0,0 1 0 0 0,0 0 1 0 0,-1 0-1 0 0,0 0 0 0 0,-1 1 1 0 0,1 0-1 0 0,-1-1 0 0 0,-1 1 1 0 0,-4-4 4 0 0,6 8-8 0 0,1 1 1 0 0,-1-1-1 0 0,0 1 1 0 0,0 1-1 0 0,0-1 1 0 0,0 0 0 0 0,0 1-1 0 0,-1 0 1 0 0,1 0-1 0 0,0 0 1 0 0,-1 1-1 0 0,1-1 1 0 0,0 1-1 0 0,-1 0 1 0 0,1 0-1 0 0,0 1 1 0 0,-1-1-1 0 0,1 1 1 0 0,0 0-1 0 0,0 0 1 0 0,-1 1-1 0 0,1-1 1 0 0,0 1-1 0 0,0 0 1 0 0,0 0-1 0 0,1 0 1 0 0,-1 0 0 0 0,0 1-1 0 0,1-1 1 0 0,0 1-1 0 0,-1 1 8 0 0,-6 4-21 0 0,1 1 0 0 0,0 0 0 0 0,0 1 0 0 0,1 0 0 0 0,0 0 0 0 0,1 1 0 0 0,0 0 0 0 0,1 0 0 0 0,0 0 0 0 0,1 2 21 0 0,-6 16 1 0 0,2 1 0 0 0,1 0 0 0 0,2 1-1 0 0,0-1 1 0 0,3 1 0 0 0,0 0 0 0 0,2 1-1 0 0,1-1 1 0 0,3 20-1 0 0,-1-34 32 0 0,1-1 0 0 0,0 1 0 0 0,1-1 0 0 0,1 0 0 0 0,1 0 0 0 0,0 0-1 0 0,1-1 1 0 0,0 0 0 0 0,1 0 0 0 0,1-1 0 0 0,1 0 0 0 0,6 7-32 0 0,70 46-1479 0 0,-77-63 839 0 0,-1-1-1 0 0,1 0 0 0 0,-1-1 0 0 0,1 0 0 0 0,0 0 1 0 0,0-1-1 0 0,0 0 0 0 0,1 0 0 0 0,-1-1 0 0 0,0 0 1 0 0,4-1 640 0 0,3-2-5919 0 0,-4 2-5449 0 0</inkml:trace>
  <inkml:trace contextRef="#ctx0" brushRef="#br0" timeOffset="1938.205">2648 426 4393 0 0,'0'0'3063'0'0,"0"0"-1153"0"0,0 0-642 0 0,0 0-126 0 0,0 0-10 0 0,0 0 23 0 0,0 0-72 0 0,0 0-179 0 0,0 0-200 0 0,0 0-181 0 0,0 0-103 0 0,0 0-64 0 0,0 0-37 0 0,-9 30-2 0 0,-28 95 23 0 0,27-57 359 0 0,10-63-611 0 0,0 0-1 0 0,1 0 0 0 0,-1-1 0 0 0,1 1 1 0 0,0 0-1 0 0,0-1 0 0 0,1 1 1 0 0,-1-1-1 0 0,1 1 0 0 0,0-1 0 0 0,0 0 1 0 0,1 0-1 0 0,-1 0 0 0 0,1 0 1 0 0,0 0-1 0 0,0 0 0 0 0,0-1 1 0 0,0 1-1 0 0,1-1 0 0 0,0 0 0 0 0,-1 0 1 0 0,1 0-1 0 0,0-1 0 0 0,0 1 1 0 0,1-1-1 0 0,-1 0 0 0 0,0 0 0 0 0,1-1 1 0 0,-1 1-1 0 0,1-1 0 0 0,-1 0 1 0 0,1 0-1 0 0,0 0 0 0 0,0-1 1 0 0,1 0-88 0 0,5-3 143 0 0,1 0 0 0 0,-1-1 0 0 0,-1-1 0 0 0,1 0 0 0 0,-1 0 1 0 0,0-1-1 0 0,0-1 0 0 0,0 1 0 0 0,-1-1 0 0 0,0-1 1 0 0,0 0-1 0 0,-1 0 0 0 0,0-1 0 0 0,-1 0 0 0 0,0 0 1 0 0,0-1-1 0 0,-1 0 0 0 0,0 0 0 0 0,2-6-143 0 0,2 2 104 0 0,88-142 464 0 0,-82 144-462 0 0,-16 45-117 0 0,0-17 54 0 0,-10 308 86 0 0,10-236-124 0 0,-3 0 1 0 0,-5 0-1 0 0,-3-1 0 0 0,-22 82-5 0 0,25-140-1 0 0,6-11 3 0 0,-2-1 1 0 0,0 0-1 0 0,-1 1 1 0 0,-1-2 0 0 0,0 1-1 0 0,-2-1 1 0 0,0 0-1 0 0,0 0 1 0 0,-1-1 0 0 0,-1 0-1 0 0,-1-1 1 0 0,0 0-1 0 0,-9 9-2 0 0,14-19 18 0 0,0 0 0 0 0,-1-1-1 0 0,1 1 1 0 0,-1-1 0 0 0,1-1-1 0 0,-1 1 1 0 0,0-1-1 0 0,0 0 1 0 0,0-1 0 0 0,0 1-1 0 0,0-1 1 0 0,0-1 0 0 0,-6 1-18 0 0,11-3 9 0 0,-1 0 1 0 0,0 0 0 0 0,0 0 0 0 0,1 0-1 0 0,-1 0 1 0 0,1 0 0 0 0,0-1-1 0 0,0 1 1 0 0,0-1 0 0 0,0 0-1 0 0,0 1 1 0 0,0-1 0 0 0,1 0 0 0 0,-1 0-1 0 0,1 0 1 0 0,0 0 0 0 0,0-1-1 0 0,0 1 1 0 0,0 0 0 0 0,0 0-1 0 0,1-1 1 0 0,0 1 0 0 0,0 0 0 0 0,0-1-1 0 0,0 1 1 0 0,0 0 0 0 0,0-1-1 0 0,1 1 1 0 0,0-1-10 0 0,4-22-14 0 0,1 0-1 0 0,1 1 1 0 0,1 0-1 0 0,2 1 1 0 0,0 0-1 0 0,1 0 1 0 0,2 1-1 0 0,0 1 1 0 0,2 0-1 0 0,0 1 1 0 0,1 0-1 0 0,1 2 1 0 0,1 0-1 0 0,1 0 1 0 0,15-10 14 0 0,26-31 255 0 0,-30 31-2463 0 0,-1-1-7666 0 0,-24 26-2256 0 0</inkml:trace>
  <inkml:trace contextRef="#ctx0" brushRef="#br0" timeOffset="3302.195">702 545 0 0 0,'0'0'420'0'0,"0"0"204"0"0,0 0 31 0 0,3-12 2249 0 0,-1 5 2098 0 0,4 11 2233 0 0,-2 4-3366 0 0,3 49-1981 0 0,-19 90-92 0 0,-7-45-886 0 0,17-72-5839 0 0,2-31-1799 0 0,2 1-5182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 1808 0 0,'0'0'1755'0'0,"0"0"-338"0"0,0 0-317 0 0,0 0-32 0 0,0 0 170 0 0,0 0 163 0 0,0 0 9 0 0,0 0-171 0 0,0 0-304 0 0,0 0-320 0 0,0 0-245 0 0,2-3-124 0 0,-1 3-200 0 0,0 0 0 0 0,-1 0 0 0 0,1-1 0 0 0,0 1 0 0 0,0 0 0 0 0,0 0 1 0 0,-1 0-1 0 0,1 0 0 0 0,0 0 0 0 0,0 0 0 0 0,0 0 0 0 0,-1 0 0 0 0,1 0 0 0 0,0 0 1 0 0,0 1-1 0 0,0-1 0 0 0,-1 0 0 0 0,1 0 0 0 0,0 1 0 0 0,-1-1 0 0 0,1 0 0 0 0,0 1 0 0 0,-1-1 1 0 0,1 1-1 0 0,0-1 0 0 0,-1 1 0 0 0,1-1 0 0 0,-1 1 0 0 0,1 0 0 0 0,-1-1 0 0 0,1 1 1 0 0,-1 0-1 0 0,1-1 0 0 0,-1 1 0 0 0,1 0 0 0 0,-1 0 0 0 0,0-1 0 0 0,0 1 0 0 0,1 0 0 0 0,-1 0 1 0 0,0-1-1 0 0,0 1 0 0 0,0 0 0 0 0,0 0 0 0 0,0 0 0 0 0,0-1 0 0 0,0 1 0 0 0,0 0 1 0 0,0 0-1 0 0,0 0 0 0 0,-1-1 0 0 0,1 1 0 0 0,0 0 0 0 0,0 0 0 0 0,-1-1 0 0 0,1 1 0 0 0,-1 0 1 0 0,1-1-1 0 0,0 1 0 0 0,-1 0 0 0 0,1-1 0 0 0,-1 1-46 0 0,2 17 189 0 0,-1 0-1 0 0,0 0 1 0 0,-1 0 0 0 0,-1-1 0 0 0,-1 1-1 0 0,-1 0 1 0 0,0-1 0 0 0,-1 0-1 0 0,-1 0 1 0 0,-1 0 0 0 0,0-1 0 0 0,-1 0-1 0 0,-1 0 1 0 0,-4 4-189 0 0,10-15-90 0 0,1-1-1 0 0,-2 1 1 0 0,1-1-1 0 0,-1 0 1 0 0,1 0-1 0 0,-1-1 1 0 0,0 1-1 0 0,0-1 1 0 0,-1 0-1 0 0,1 0 1 0 0,-1 0-1 0 0,1 0 1 0 0,-1-1-1 0 0,0 0 1 0 0,0 0 0 0 0,0 0-1 0 0,0-1 1 0 0,-3 1 90 0 0,10-40-10492 0 0,4 22 6127 0 0,1 4 747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 8146 0 0,'0'0'969'0'0,"0"0"-353"0"0,0 0-50 0 0,0 0 306 0 0,0 0 359 0 0,0 0 245 0 0,0 0 7 0 0,0 0-234 0 0,0 0-335 0 0,0 0-285 0 0,0 0-181 0 0,0 0-80 0 0,0 0-4 0 0,4-1 8 0 0,-4 0-285 0 0,1 1-1 0 0,-1 0 1 0 0,1 0-1 0 0,0 0 1 0 0,-1 0 0 0 0,1 0-1 0 0,0 0 1 0 0,-1 0-1 0 0,1 0 1 0 0,0 0 0 0 0,-1 0-1 0 0,1 0 1 0 0,-1 0 0 0 0,1 0-1 0 0,0 0 1 0 0,-1 1-1 0 0,1-1 1 0 0,-1 0 0 0 0,1 0-1 0 0,0 1 1 0 0,-1-1 0 0 0,1 0-1 0 0,-1 1 1 0 0,1-1-1 0 0,-1 1 1 0 0,1-1 0 0 0,-1 1-1 0 0,1-1 1 0 0,-1 1 0 0 0,0-1-1 0 0,1 1 1 0 0,-1-1-1 0 0,0 1 1 0 0,1-1 0 0 0,-1 1-1 0 0,0 0 1 0 0,0-1 0 0 0,0 1-1 0 0,1 0 1 0 0,-1-1-1 0 0,0 1 1 0 0,0-1 0 0 0,0 1-1 0 0,0 0 1 0 0,0-1 0 0 0,0 1-1 0 0,0 0 1 0 0,0-1-1 0 0,-1 1 1 0 0,1 0 0 0 0,0-1-1 0 0,0 1 1 0 0,0-1 0 0 0,-1 1-1 0 0,1 0 1 0 0,0-1-1 0 0,-1 1 1 0 0,1-1 0 0 0,0 1-1 0 0,-1 0-86 0 0,1 11-443 0 0,-37 314 2562 0 0,-47 264-1341 0 0,81-363-770 0 0,3-226-49 0 0,0-1 4 0 0,0 0 0 0 0,0 0-4 0 0,0 0-35 0 0,0 0-34 0 0,-25-4-4228 0 0,13-10-732 0 0,7 2-3384 0 0,5 7-704 0 0</inkml:trace>
  <inkml:trace contextRef="#ctx0" brushRef="#br0" timeOffset="290.203">1 685 10250 0 0,'0'0'1323'0'0,"0"0"-427"0"0,0 0-136 0 0,0 0 231 0 0,0 0 275 0 0,0 0 154 0 0,0 0-17 0 0,0 0-193 0 0,0 0-218 0 0,37-14-185 0 0,120-45-172 0 0,-28 23 248 0 0,173-32 74 0 0,-247 57-936 0 0,108-35-610 0 0,-155 31-2275 0 0,-8 1-3205 0 0,0 8 1014 0 0,0 1-4182 0 0</inkml:trace>
  <inkml:trace contextRef="#ctx0" brushRef="#br0" timeOffset="830.424">1043 3 5369 0 0,'0'0'2411'0'0,"0"0"-928"0"0,0 0-346 0 0,0 0 172 0 0,0 0 201 0 0,0 0 89 0 0,0 0-66 0 0,0 0-231 0 0,0 0-267 0 0,-10 33-219 0 0,-28 107-162 0 0,28-32 365 0 0,25 162 782 0 0,-10 25-1110 0 0,-13-159-510 0 0,25-137-34 0 0,109-86 203 0 0,147-105-345 0 0,-229 176-16 0 0,-42 47 85 0 0,-17 215 747 0 0,15-242-834 0 0,1 1 1 0 0,0 0-1 0 0,-1 0 0 0 0,2 0 0 0 0,-1 0 1 0 0,0-1-1 0 0,1 1 0 0 0,0 0 1 0 0,0-1-1 0 0,0 0 0 0 0,1 1 0 0 0,0-1 1 0 0,0 0-1 0 0,0 0 0 0 0,0 0 1 0 0,0-1-1 0 0,1 1 0 0 0,-1-1 0 0 0,1 0 1 0 0,0 0-1 0 0,0 0 0 0 0,0 0 1 0 0,1-1-1 0 0,-1 0 0 0 0,1 0 0 0 0,-1 0 1 0 0,1 0-1 0 0,0-1 0 0 0,-1 0 1 0 0,4 1 12 0 0,20-21-7635 0 0,-22 12 2167 0 0,-2 2-5548 0 0</inkml:trace>
  <inkml:trace contextRef="#ctx0" brushRef="#br0" timeOffset="1188.911">1764 939 3185 0 0,'0'0'2382'0'0,"0"0"-177"0"0,0 0-67 0 0,0 0-59 0 0,0 0-196 0 0,0 0-241 0 0,0 0-211 0 0,0 0-208 0 0,0 0-195 0 0,33 3-128 0 0,106 5-150 0 0,-60-23 378 0 0,-71 13-1051 0 0,-1 0 0 0 0,0-1 1 0 0,0 0-1 0 0,0-1 0 0 0,-1 1 0 0 0,1-1 1 0 0,-1-1-1 0 0,0 1 0 0 0,0-1 0 0 0,0 0 0 0 0,-1 0 1 0 0,0-1-1 0 0,0 0 0 0 0,0 0 0 0 0,-1 0 0 0 0,0 0 1 0 0,0-1-1 0 0,0 1 0 0 0,-1-1 0 0 0,0 0 0 0 0,0 0 1 0 0,-1-1-1 0 0,0 1 0 0 0,0 0 0 0 0,-1-1 1 0 0,1 1-1 0 0,-2-1 0 0 0,1 1 0 0 0,-1-5-77 0 0,-1 9-10 0 0,1 0 0 0 0,-1 0 0 0 0,0 0 0 0 0,0 0 0 0 0,0 1 0 0 0,0-1 0 0 0,-1 0-1 0 0,1 1 1 0 0,-1-1 0 0 0,0 1 0 0 0,1-1 0 0 0,-1 1 0 0 0,0 0 0 0 0,-1-1 0 0 0,1 1 0 0 0,0 0 0 0 0,0 1 0 0 0,-1-1 0 0 0,1 0-1 0 0,-1 1 1 0 0,0-1 0 0 0,1 1 0 0 0,-1 0 0 0 0,0 0 0 0 0,0 0 0 0 0,0 0 0 0 0,0 0 0 0 0,0 1 0 0 0,0-1 0 0 0,-1 1 10 0 0,-93 2-590 0 0,84 2 551 0 0,0 1-1 0 0,1-1 1 0 0,0 2 0 0 0,-1 0-1 0 0,2 0 1 0 0,-1 1 0 0 0,1 1-1 0 0,0 0 1 0 0,1 0 0 0 0,0 1-1 0 0,0 0 1 0 0,1 1 0 0 0,0 0 0 0 0,0 0-1 0 0,1 1 1 0 0,1 0 0 0 0,0 1-1 0 0,1 0 1 0 0,0 0 0 0 0,0 0-1 0 0,1 1 1 0 0,1-1 0 0 0,0 1-1 0 0,1 0 1 0 0,1 0 0 0 0,-1 1-1 0 0,2-1 1 0 0,0 0 0 0 0,1 10 39 0 0,2-18-140 0 0,0 1 1 0 0,0-1-1 0 0,0 0 1 0 0,1 1 0 0 0,0-1-1 0 0,0 0 1 0 0,0-1-1 0 0,0 1 1 0 0,1-1 0 0 0,0 1-1 0 0,0-1 1 0 0,0 0-1 0 0,1-1 1 0 0,-1 1-1 0 0,1-1 1 0 0,0 1 0 0 0,0-1-1 0 0,0-1 1 0 0,4 2 139 0 0,62 28-8210 0 0,-69-31 7794 0 0,18 7-4719 0 0,-4-4-636 0 0</inkml:trace>
  <inkml:trace contextRef="#ctx0" brushRef="#br0" timeOffset="1662.176">2351 1089 2136 0 0,'0'0'2752'0'0,"0"0"-789"0"0,0 0-364 0 0,0 0-36 0 0,0 0-102 0 0,0 0-154 0 0,0 0-212 0 0,0 0-201 0 0,0 0-65 0 0,0 0 65 0 0,0 0 109 0 0,0 0-11 0 0,12-5-105 0 0,94-52 1564 0 0,13-73-157 0 0,-86 91-2450 0 0,-34 46 170 0 0,1 0 1 0 0,0 0 0 0 0,1 0-1 0 0,-1 0 1 0 0,1 0-1 0 0,1 0 1 0 0,-1 0-1 0 0,1-1 1 0 0,0 1 0 0 0,1-1-1 0 0,-1 1 1 0 0,1-1-1 0 0,1 0 1 0 0,-1 0 0 0 0,1 0-1 0 0,0 0 1 0 0,0-1-1 0 0,1 1 1 0 0,0-1-1 0 0,0 0 1 0 0,0-1 0 0 0,0 1-1 0 0,1-1 1 0 0,0 0-1 0 0,-1-1 1 0 0,2 1-1 0 0,-1-1 1 0 0,0 0 0 0 0,1-1-1 0 0,4 2-14 0 0,3 0 297 0 0,1-1-1 0 0,0-1 0 0 0,0 0 1 0 0,0-1-1 0 0,0-1 1 0 0,0-1-1 0 0,0 0 0 0 0,14-2-296 0 0,-12-4 236 0 0,0 0-1 0 0,0-1 0 0 0,-1-1 0 0 0,0 0 1 0 0,-1-1-1 0 0,0-1 0 0 0,0 0 0 0 0,-1-1 1 0 0,-1 0-1 0 0,4-6-235 0 0,-2 2 94 0 0,-2-1 0 0 0,0 0 0 0 0,0-1 0 0 0,-2 0 0 0 0,0-1 0 0 0,-2 0 0 0 0,0-1 0 0 0,3-10-94 0 0,0-41 39 0 0,-11 40-8957 0 0,-1 26 5955 0 0,0 1-9639 0 0</inkml:trace>
  <inkml:trace contextRef="#ctx0" brushRef="#br0" timeOffset="3179.032">1846 1151 0 0 0,'0'0'309'0'0,"0"-1"-237"0"0,1-2 7850 0 0,19 3 1047 0 0,9 0-5611 0 0,-28 0-3188 0 0,-1 0-35 0 0,27 4 1197 0 0,109 0 1598 0 0,-136-4-2834 0 0,0 0-1 0 0,7-2-477 0 0,-1-2-4515 0 0,-3 2-2877 0 0,1-2-4337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138 247 0 0 0,'0'0'1407'0'0,"0"0"361"0"0,0 0 273 0 0,0 0 62 0 0,0 0-75 0 0,0 0-211 0 0,0 0-268 0 0,0 0-250 0 0,0 0-222 0 0,-2-16-164 0 0,-9-72 1336 0 0,6 148 3769 0 0,-12 45-5589 0 0,3-27-127 0 0,-21 118-51 0 0,-17 143-110 0 0,50-155-141 0 0,3-180 4 0 0,1 0 0 0 0,-1 0 0 0 0,1-1 1 0 0,-1 1-1 0 0,1 0 0 0 0,0-1 0 0 0,1 1 0 0 0,-1-1 0 0 0,0 0 0 0 0,1 0 0 0 0,0 0 0 0 0,0 0 1 0 0,0 0-1 0 0,0 0 0 0 0,0-1 0 0 0,0 0 0 0 0,1 1 0 0 0,-1-1 0 0 0,1 0 0 0 0,0-1 0 0 0,-1 1 1 0 0,1-1-1 0 0,0 0 0 0 0,0 0 0 0 0,0 0 0 0 0,0 0 0 0 0,0 0 0 0 0,0-1 0 0 0,0 0 0 0 0,0 0 1 0 0,0 0-1 0 0,0 0 0 0 0,1-1 0 0 0,-1 0 0 0 0,0 0 0 0 0,3-1-4 0 0,2 0 30 0 0,0-1 1 0 0,-1 0-1 0 0,1-1 1 0 0,-1 0-1 0 0,0 0 0 0 0,0 0 1 0 0,0-1-1 0 0,-1-1 0 0 0,1 1 1 0 0,-1-1-1 0 0,1-2-30 0 0,2 0 25 0 0,23-25 35 0 0,-1-2-1 0 0,-2 0 1 0 0,-1-2 0 0 0,-2-2-1 0 0,-2 0 1 0 0,-1-1 0 0 0,-3-2-1 0 0,9-24-59 0 0,26-57 27 0 0,-5-3 0 0 0,-6-2-1 0 0,2-29-26 0 0,-41 137 3 0 0,30-168 136 0 0,-36 187-65 0 0,0 1 4 0 0,0 0-34 0 0,0 9-35 0 0,-62 206 119 0 0,45-132 53 0 0,4 0 1 0 0,4 1-1 0 0,0 81-181 0 0,11-92 192 0 0,3 0-1 0 0,3-1 0 0 0,3 0 1 0 0,15 51-192 0 0,26 124 328 0 0,-48-239 252 0 0,-4-8-540 0 0,8-28-52 0 0,-1-19-1132 0 0,-6 36-3156 0 0,-1 1-3919 0 0,0 9-3702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6097 0 0,'0'0'2684'0'0,"0"0"-444"0"0,0 0-266 0 0,0 0-115 0 0,0 0-112 0 0,0 0-216 0 0,0 0-212 0 0,0 0-236 0 0,0 0-214 0 0,0 0-133 0 0,0 0-133 0 0,0 0-99 0 0,0 0-86 0 0,-5 2-74 0 0,-14 6-43 0 0,37 9 1582 0 0,24-11-1378 0 0,0-1 0 0 0,0-2 0 0 0,1-2-1 0 0,-1-1 1 0 0,1-3 0 0 0,19-4-505 0 0,36 6 508 0 0,-98 1-489 0 0,0 0-3 0 0,0 0 13 0 0,0 0-18 0 0,0 0-17 0 0,-8-4-1666 0 0,-30 21-6394 0 0,24-5 113 0 0,12-10 5632 0 0,-3 2-7465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6961 0 0,'0'0'2492'0'0,"0"0"-524"0"0,0 0-208 0 0,0 0-26 0 0,0 0-81 0 0,0 0-136 0 0,0 0-215 0 0,0 0-234 0 0,0 0-186 0 0,0 0-164 0 0,0 0-131 0 0,0 0-97 0 0,0 0-26 0 0,-3 2-10 0 0,-13 11 468 0 0,64 3 2193 0 0,236-9-940 0 0,-268-17-5501 0 0,-11 4-5339 0 0,-3 3-3621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6305 0 0,'0'0'2762'0'0,"0"0"-847"0"0,0 0-417 0 0,0 0-102 0 0,0 0-57 0 0,0 0-108 0 0,0 0-141 0 0,0 0-195 0 0,0 0-183 0 0,0 0-164 0 0,0 0-111 0 0,0 0-73 0 0,0 0-41 0 0,-21 18-3 0 0,-69 59-12 0 0,52-11 207 0 0,33-50-358 0 0,-11 45 376 0 0,3 0 0 0 0,3 0-1 0 0,2 2 1 0 0,1 36-533 0 0,0-9 261 0 0,3 110 45 0 0,4-196-288 0 0,1 0 0 0 0,0-1 0 0 0,0 1 0 0 0,0 0 0 0 0,0 0 0 0 0,0-1 0 0 0,1 1 0 0 0,0-1 0 0 0,-1 1 0 0 0,1-1 0 0 0,0 0-1 0 0,1 0 1 0 0,-1 0 0 0 0,1 0 0 0 0,-1 0 0 0 0,1 0 0 0 0,0-1 0 0 0,0 1 0 0 0,0-1 0 0 0,0 0 0 0 0,0 0 0 0 0,1 0 0 0 0,-1 0 0 0 0,1-1 0 0 0,-1 1 0 0 0,1-1-1 0 0,0 0 1 0 0,-1 0 0 0 0,1 0 0 0 0,0-1 0 0 0,0 1 0 0 0,0-1 0 0 0,-1 0 0 0 0,1 0 0 0 0,0 0 0 0 0,0-1 0 0 0,0 1 0 0 0,0-1 0 0 0,-1 0 0 0 0,1 0 0 0 0,0 0-1 0 0,-1 0 1 0 0,1-1 0 0 0,-1 0 0 0 0,1 1 0 0 0,-1-1 0 0 0,2-2-18 0 0,41-25 140 0 0,-1-2 0 0 0,-2-1 0 0 0,-1-3 0 0 0,-2-2 0 0 0,-1-1 0 0 0,-2-2 0 0 0,-2-1 0 0 0,15-26-140 0 0,-20 32 23 0 0,-2-1-1 0 0,-2-2 1 0 0,-1-1-1 0 0,-2 0 1 0 0,-2-2 0 0 0,-2-1-1 0 0,-1 0 1 0 0,-3-1-1 0 0,5-23-22 0 0,-13-38 247 0 0,-8 104-244 0 0,0-1 0 0 0,0 1 0 0 0,1-1 0 0 0,-1 1 1 0 0,0 0-1 0 0,0 0 0 0 0,0-1 0 0 0,0 1 0 0 0,0 0 0 0 0,0 0 1 0 0,0 0-1 0 0,0 0 0 0 0,0 0 0 0 0,0 0 0 0 0,1 0 1 0 0,-1 1-1 0 0,0-1 0 0 0,0 0 0 0 0,0 0 0 0 0,0 1 0 0 0,0-1 1 0 0,0 0-1 0 0,1 1 0 0 0,-1-1 0 0 0,0 1 0 0 0,0-1 0 0 0,0 1 1 0 0,1 0-1 0 0,-1-1 0 0 0,0 1 0 0 0,1 0 0 0 0,-1-1 0 0 0,1 1 1 0 0,-1 0-1 0 0,1 0 0 0 0,-1-1 0 0 0,1 1 0 0 0,-1 0 0 0 0,1 0 1 0 0,0 0-1 0 0,0 0 0 0 0,-1 0 0 0 0,1-1 0 0 0,0 1 0 0 0,0 0 1 0 0,0 0-1 0 0,0 0 0 0 0,0 0-3 0 0,-20 35 71 0 0,3 0 1 0 0,1 1 0 0 0,1 1-1 0 0,2 1 1 0 0,2 0-1 0 0,2 0 1 0 0,1 1-1 0 0,2 0 1 0 0,2 0 0 0 0,1 1-1 0 0,3-1 1 0 0,2 26-72 0 0,2-33 99 0 0,1-1 0 0 0,1 0 0 0 0,1 0 0 0 0,2-1 0 0 0,2 0 0 0 0,0 0 0 0 0,12 20-99 0 0,12 18 31 0 0,-34-66-3442 0 0,1-2-6568 0 0,-2-1-1527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 3521 0 0,'0'0'2180'0'0,"0"0"-163"0"0,0 0 23 0 0,0 0 87 0 0,0 0-45 0 0,0 0-239 0 0,0 0-332 0 0,0 0-344 0 0,0 0-302 0 0,0 0-222 0 0,0 0-184 0 0,0 0-126 0 0,0 0-47 0 0,0 3 29 0 0,0 264 4175 0 0,-26-86-3867 0 0,17-153-577 0 0,8-26-2522 0 0,20-46-3440 0 0,-6 20-3265 0 0,-11 16 206 0 0</inkml:trace>
  <inkml:trace contextRef="#ctx0" brushRef="#br0" timeOffset="912.305">214 198 2841 0 0,'0'0'3226'0'0,"0"0"-941"0"0,0 0-416 0 0,0 0-42 0 0,0 0-32 0 0,0 0-136 0 0,0 0-229 0 0,0 0-314 0 0,0 0-283 0 0,0 0-128 0 0,0 0-29 0 0,0 0 10 0 0,6 1 27 0 0,31 2 209 0 0,0-1 1 0 0,0-3 0 0 0,0 0 0 0 0,0-3 0 0 0,15-3-923 0 0,130-5 481 0 0,-154 18-11 0 0,-47 0 810 0 0,13-8-1272 0 0,0 0 0 0 0,0-1 0 0 0,0 1 0 0 0,1-1 0 0 0,0-1 0 0 0,-1 1 0 0 0,1-1-1 0 0,0 1 1 0 0,1-1 0 0 0,-1-1 0 0 0,1 1 0 0 0,0-1 0 0 0,0 0 0 0 0,0 0 0 0 0,0 0 0 0 0,0-2-8 0 0,-23-31 90 0 0,16 49-102 0 0,-12 59-37 0 0,-6 137 92 0 0,13-152-14 0 0,16-52-25 0 0,0-3 9 0 0,0 0-17 0 0,0 0 14 0 0,0 0-8 0 0,0 0-20 0 0,0 0 16 0 0,0 0 0 0 0,0 0 8 0 0,92-123 185 0 0,-53 50-434 0 0,-25 42-5792 0 0,-10 27 3721 0 0,0 1-4564 0 0,-1 2-4730 0 0</inkml:trace>
  <inkml:trace contextRef="#ctx0" brushRef="#br0" timeOffset="1357.22">763 75 4969 0 0,'0'0'2909'0'0,"0"0"-274"0"0,0 0-235 0 0,0 0-243 0 0,0 0-277 0 0,0 0-302 0 0,0 0-271 0 0,0 0-250 0 0,0 0-228 0 0,0 0-169 0 0,0 0-104 0 0,0 0-75 0 0,6-5-53 0 0,69-43 1390 0 0,-64 43-1654 0 0,1 2-1 0 0,-1-1 1 0 0,1 1 0 0 0,-1 1-1 0 0,1 0 1 0 0,0 1 0 0 0,0 0-1 0 0,0 1 1 0 0,0 0 0 0 0,9 2-164 0 0,-18 0 21 0 0,0 0 1 0 0,0 0 0 0 0,-1 0 0 0 0,1 0-1 0 0,-1 1 1 0 0,0 0 0 0 0,0-1 0 0 0,1 1-1 0 0,-2 0 1 0 0,1 0 0 0 0,0 0 0 0 0,-1 0-1 0 0,1 0 1 0 0,-1 0 0 0 0,0 1 0 0 0,0-1-1 0 0,0 0 1 0 0,0 1 0 0 0,-1-1 0 0 0,1 1-1 0 0,-1-1 1 0 0,0 1 0 0 0,0-1 0 0 0,0 1-1 0 0,-1-1 1 0 0,1 0 0 0 0,-1 1 0 0 0,0-1-1 0 0,0 1 1 0 0,0-1 0 0 0,0 0 0 0 0,-1 0-1 0 0,1 0 1 0 0,-1 0 0 0 0,-1 3-22 0 0,-125 192 327 0 0,117-180-312 0 0,9-15-12 0 0,0-1 1 0 0,-1 1-1 0 0,1 0 0 0 0,0 0 1 0 0,1 0-1 0 0,-1 1 1 0 0,0-1-1 0 0,1 0 0 0 0,0 1 1 0 0,0-1-1 0 0,0 0 0 0 0,0 1 1 0 0,0 0-1 0 0,1-1 1 0 0,0 1-1 0 0,-1-1 0 0 0,1 1 1 0 0,1-1-1 0 0,-1 1 0 0 0,0 0 1 0 0,1-1-1 0 0,1 4-3 0 0,1-4 17 0 0,1 0-1 0 0,0 0 1 0 0,0-1 0 0 0,0 0-1 0 0,1 0 1 0 0,-1 0 0 0 0,1 0-1 0 0,-1 0 1 0 0,1-1-1 0 0,-1 0 1 0 0,1 0 0 0 0,0 0-1 0 0,0-1 1 0 0,-1 1 0 0 0,1-1-1 0 0,0 0 1 0 0,0-1 0 0 0,-1 1-1 0 0,1-1 1 0 0,0 0-1 0 0,1 0-16 0 0,126-41-84 0 0,-107 32-1394 0 0,-10 4-988 0 0,0-1-3902 0 0,-10 3-5614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12043 0 0,'0'0'1524'0'0,"0"0"-523"0"0,0 0-63 0 0,0 0 228 0 0,0 0 202 0 0,0 0 43 0 0,0 0-212 0 0,0 0-318 0 0,0 0-241 0 0,0 0-117 0 0,0 0-65 0 0,0 0-108 0 0,0 0-95 0 0,-2 2-91 0 0,-15 5-121 0 0,0 2-1 0 0,1 0 1 0 0,0 0-1 0 0,1 2 1 0 0,0 0-1 0 0,0 1 1 0 0,1 0 0 0 0,1 1-1 0 0,0 1 1 0 0,0 0-1 0 0,2 0 1 0 0,0 1-1 0 0,0 1 1 0 0,2 0-1 0 0,0 0 1 0 0,1 1 0 0 0,0 0-1 0 0,1 1 1 0 0,2 0-1 0 0,-1 0 1 0 0,2 0-1 0 0,0 0 1 0 0,1 2-43 0 0,3-18 4 0 0,0 0-1 0 0,0 1 1 0 0,0-1 0 0 0,0 0-1 0 0,0 0 1 0 0,1 0 0 0 0,-1 0 0 0 0,1 1-1 0 0,-1-1 1 0 0,1 0 0 0 0,0 0-1 0 0,-1 0 1 0 0,1 0 0 0 0,0 0 0 0 0,0 0-1 0 0,1-1 1 0 0,-1 1 0 0 0,0 0-1 0 0,1 0 1 0 0,-1-1 0 0 0,1 1-1 0 0,-1-1 1 0 0,1 1 0 0 0,0-1 0 0 0,0 0-1 0 0,-1 0 1 0 0,1 0 0 0 0,0 0-1 0 0,0 0 1 0 0,0 0 0 0 0,0 0-1 0 0,1-1 1 0 0,-1 1 0 0 0,0-1 0 0 0,0 1-1 0 0,0-1 1 0 0,0 0 0 0 0,0 0-1 0 0,1 0 1 0 0,-1 0-4 0 0,11-2 87 0 0,0-1 0 0 0,0-1 0 0 0,0 0 0 0 0,-1-1 0 0 0,1 0 0 0 0,-1-1 1 0 0,0-1-1 0 0,-1 1 0 0 0,0-2 0 0 0,0 0 0 0 0,0 0 0 0 0,-1-1 0 0 0,-1 0 0 0 0,1 0 0 0 0,-1-1 0 0 0,5-8-87 0 0,18-15 101 0 0,98-97 259 0 0,-125 125-356 0 0,-1 1 0 0 0,1 1 0 0 0,1-1 0 0 0,-1 1 0 0 0,0 0 0 0 0,1 0 0 0 0,-1 0 1 0 0,1 1-1 0 0,0 0 0 0 0,0 0 0 0 0,0 0 0 0 0,0 1 0 0 0,0 0 0 0 0,4-1-4 0 0,-6 5 5 0 0,0-1 1 0 0,-1 1-1 0 0,1 0 0 0 0,-1 0 0 0 0,1 0 1 0 0,-1 0-1 0 0,0 1 0 0 0,0-1 1 0 0,0 1-1 0 0,-1 0 0 0 0,0 0 0 0 0,1 0 1 0 0,-1 0-1 0 0,0 0 0 0 0,-1 0 0 0 0,1 1 1 0 0,-1-1-1 0 0,0 0 0 0 0,0 1 0 0 0,0 0-5 0 0,5 27 39 0 0,-1 0-1 0 0,-2 0 0 0 0,-1 0 1 0 0,-1 1-1 0 0,-4 23-38 0 0,2 12 34 0 0,-21 244 105 0 0,19-284-139 0 0,-2 0 1 0 0,-1 0-1 0 0,-1-1 1 0 0,-1 0-1 0 0,-2 0 1 0 0,-1-1 0 0 0,-1 0-1 0 0,-1-1 1 0 0,-2 2-1 0 0,12-22 1 0 0,0 0 0 0 0,0-1 0 0 0,0 0 0 0 0,-1 0 0 0 0,0 0 1 0 0,1 0-1 0 0,-1 0 0 0 0,-1-1 0 0 0,1 0 0 0 0,0 0 0 0 0,-1 0 0 0 0,0 0 0 0 0,1-1 1 0 0,-1 1-1 0 0,0-1 0 0 0,-1-1 0 0 0,1 1 0 0 0,0-1 0 0 0,-5 1-1 0 0,8-2-1 0 0,-1 0 0 0 0,1-1 0 0 0,-1 1 0 0 0,1-1 0 0 0,0 1 0 0 0,-1-1 0 0 0,1 0 0 0 0,0 0 0 0 0,-1 0 0 0 0,1 0 0 0 0,0 0 0 0 0,0-1 0 0 0,0 1 0 0 0,0-1 0 0 0,0 1 0 0 0,0-1 0 0 0,1 0 0 0 0,-1 0 0 0 0,0 0-1 0 0,1 0 1 0 0,-1 0 0 0 0,1 0 0 0 0,0 0 0 0 0,0 0 0 0 0,0 0 0 0 0,0-1 0 0 0,0 1 0 0 0,0 0 0 0 0,1-1 0 0 0,-1 1 0 0 0,1-1 0 0 0,-1 1 0 0 0,1-1 0 0 0,0 0 1 0 0,6-91-70 0 0,3 66 68 0 0,1 0 0 0 0,1 1 0 0 0,2 0 1 0 0,0 1-1 0 0,2 0 0 0 0,1 2 0 0 0,1 0 0 0 0,1 0 0 0 0,1 2 1 0 0,1 0-1 0 0,1 1 2 0 0,137-106 47 0 0,-130 122-83 0 0,-28 5 44 0 0,0 0 10 0 0,0 0 29 0 0,0 0-23 0 0,0 0-12 0 0,0 0-16 0 0,0 0 1 0 0,0 0 21 0 0,0 0-5 0 0,0 0-13 0 0,0 0 11 0 0,0 0-5 0 0,0 0-8 0 0,0 0 4 0 0,0 0-2 0 0,0 0 19 0 0,0 0 0 0 0,0 0-18 0 0,0 0 6 0 0,0 0-10 0 0,0 0 20 0 0,0 0-15 0 0,0 0 3 0 0,0 0-4 0 0,0 0-18 0 0,0 0 21 0 0,0 0-9 0 0,0 0-11 0 0,0 0-8 0 0,0 0-4 0 0,0 0 1 0 0,0 0-25 0 0,6-11-7955 0 0,-3 8 2038 0 0,0 2-5745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31 528 0 0,'0'0'1106'0'0,"0"0"87"0"0,0 0 261 0 0,0 0 281 0 0,0 0 200 0 0,0 0-7 0 0,0 0-191 0 0,0 0-289 0 0,0 0-298 0 0,0 0-277 0 0,0 0-250 0 0,-8 3-170 0 0,-24 10-63 0 0,72-1 4563 0 0,68-2-1840 0 0,10-2-1853 0 0,-80-8-1092 0 0,-35 1-2344 0 0,7 2-8690 0 0,-6-3-531 0 0</inkml:trace>
  <inkml:trace contextRef="#ctx0" brushRef="#br0" timeOffset="1054.918">527 497 1400 0 0,'0'0'2247'0'0,"0"0"-221"0"0,0 0-23 0 0,0 0 20 0 0,0 0-3 0 0,0 0-97 0 0,0 0-242 0 0,0 0-219 0 0,0 0-244 0 0,0 0-226 0 0,0 0-133 0 0,0 0-134 0 0,0 0-142 0 0,-3-3-111 0 0,-12-67 1671 0 0,17 52-1986 0 0,1 0 1 0 0,0 0-1 0 0,1 1 1 0 0,1-1-1 0 0,1 1 0 0 0,0 0 1 0 0,2 1-1 0 0,-1 0 1 0 0,2 0-1 0 0,6-8-157 0 0,-10 15 45 0 0,10-15 11 0 0,1 1 0 0 0,1 0 1 0 0,2 1-1 0 0,0 1 0 0 0,1 1 0 0 0,1 1 1 0 0,20-14-57 0 0,-18 17 21 0 0,-20 13-14 0 0,-2 3-9 0 0,-1 0 8 0 0,0 0-2 0 0,0 0-16 0 0,0 0-4 0 0,24 76 281 0 0,52 179-13 0 0,-73-242-235 0 0,-3-13-15 0 0,0-1 0 0 0,1 1 1 0 0,-1-1-1 0 0,0 1 0 0 0,1 0 0 0 0,-1-1 1 0 0,0 1-1 0 0,1-1 0 0 0,-1 1 0 0 0,0 0 1 0 0,1-1-1 0 0,-1 1 0 0 0,0 0 0 0 0,1 0 1 0 0,-1-1-1 0 0,1 1 0 0 0,-1 0 0 0 0,1 0 1 0 0,-1 0-1 0 0,1 0 0 0 0,-1-1 0 0 0,1 1 1 0 0,-1 0-1 0 0,0 0 0 0 0,1 0 0 0 0,-1 0 1 0 0,1 0-1 0 0,-1 0 0 0 0,1 0 1 0 0,-1 0-1 0 0,1 1 0 0 0,-1-1 0 0 0,1 0 1 0 0,-1 0-1 0 0,1 0 0 0 0,-1 0 0 0 0,1 1 1 0 0,-1-1-1 0 0,0 0 0 0 0,1 0 0 0 0,-1 1 1 0 0,1-1-1 0 0,-1 0 0 0 0,0 1 0 0 0,1-1 1 0 0,-1 0-1 0 0,0 1 0 0 0,1-1 0 0 0,-1 1 1 0 0,0-1-1 0 0,0 0 0 0 0,1 1 0 0 0,-1-1 1 0 0,0 1-3 0 0,35-48 9 0 0,3 2-1 0 0,1 1 1 0 0,36-30-9 0 0,82-68 107 0 0,-130 133-266 0 0,-25 37 135 0 0,4 263 416 0 0,-31-186-460 0 0,50-109-6838 0 0,-15-4 1350 0 0,-3 1-5789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70 2889 0 0,'0'0'1872'0'0,"0"0"-94"0"0,0 0 3 0 0,0 0 100 0 0,0 0 26 0 0,0 0-136 0 0,0 0-291 0 0,0 0-342 0 0,0 0-291 0 0,0 0-180 0 0,0 0-110 0 0,0 0-61 0 0,1 2 2 0 0,-2 4-329 0 0,1 0 0 0 0,-1 0 1 0 0,0-1-1 0 0,-1 1 1 0 0,1 0-1 0 0,-1-1 0 0 0,0 1 1 0 0,-1-1-1 0 0,1 0 1 0 0,-1 0-1 0 0,0 0 0 0 0,0 0 1 0 0,-1 0-1 0 0,1-1 1 0 0,-1 1-1 0 0,-3 2-169 0 0,-11 18 477 0 0,-166 194 1227 0 0,77-106-717 0 0,152-101-205 0 0,225 22-485 0 0,-181-30-268 0 0,-82-3-70 0 0,-3-10 689 0 0,-6-16-616 0 0,-2 1 0 0 0,0 0-1 0 0,-2 0 1 0 0,0 0 0 0 0,-2 1 0 0 0,-9-19-32 0 0,13 31 17 0 0,-94-162 14 0 0,67 120-1267 0 0,67 44-2296 0 0,-29 8 2506 0 0,14-1-6472 0 0,-14 2-4059 0 0</inkml:trace>
  <inkml:trace contextRef="#ctx0" brushRef="#br0" timeOffset="888.959">586 47 4945 0 0,'0'0'2439'0'0,"0"0"-806"0"0,0 0-429 0 0,0 0 44 0 0,0 0 187 0 0,0 0 137 0 0,0 0-77 0 0,0 0-260 0 0,0 0-305 0 0,0 0-258 0 0,0 0-168 0 0,0 0-84 0 0,0 0-46 0 0,1-3-16 0 0,4-10 381 0 0,-5 13-352 0 0,0 20 936 0 0,-8 188 49 0 0,8-207-1371 0 0,-1 10 6 0 0,0 0 0 0 0,1 0 0 0 0,0 1 0 0 0,1-1 0 0 0,0 0 0 0 0,0 0 0 0 0,2 0 0 0 0,-1 0 0 0 0,1 0 0 0 0,1 0 0 0 0,0-1 0 0 0,0 1 1 0 0,1-1-1 0 0,1 0 0 0 0,0-1 0 0 0,3 5-7 0 0,-7-12 16 0 0,-1-1 0 0 0,1 1 0 0 0,0-1 0 0 0,0 0 0 0 0,0 0 0 0 0,0 0 0 0 0,0 0 0 0 0,0 0 0 0 0,0 0 0 0 0,0 0 1 0 0,1 0-1 0 0,-1-1 0 0 0,0 1 0 0 0,0-1 0 0 0,1 0 0 0 0,-1 0 0 0 0,0 0 0 0 0,1 0 0 0 0,-1 0 0 0 0,0 0 1 0 0,1-1-1 0 0,-1 1 0 0 0,0-1 0 0 0,0 1 0 0 0,0-1 0 0 0,1 0 0 0 0,-1 0 0 0 0,0 0 0 0 0,0 0 0 0 0,0 0 0 0 0,0-1 1 0 0,-1 1-1 0 0,2-1-16 0 0,53-56 669 0 0,-39 30-571 0 0,-2-1 1 0 0,-1 0 0 0 0,-2 0-1 0 0,0-2 1 0 0,-2 1-1 0 0,-2-1 1 0 0,-1-1 0 0 0,-1 0-1 0 0,0-9-98 0 0,-4 30 13 0 0,7-55 142 0 0,-9 65-139 0 0,0 1-14 0 0,0 0-22 0 0,0 0-16 0 0,5 20-153 0 0,33 167 374 0 0,-4 12-107 0 0,-21-151-41 0 0,-3 1-1 0 0,-3 1 0 0 0,-1 0 1 0 0,-2 0-1 0 0,-3 0 1 0 0,-2 0-1 0 0,-2 0 1 0 0,-6 25-37 0 0,7-59 20 0 0,-2 0 0 0 0,0 0-1 0 0,-1 0 1 0 0,-1-1 0 0 0,0 1 0 0 0,-1-2 0 0 0,-1 1 0 0 0,0-1 0 0 0,-1 0 0 0 0,0 0-1 0 0,-1-1 1 0 0,-1 0 0 0 0,0-1 0 0 0,-1 0 0 0 0,0-1 0 0 0,0-1 0 0 0,-1 0 0 0 0,-1 0-1 0 0,0-1 1 0 0,0-1 0 0 0,-2 0-20 0 0,15-7 0 0 0,-59 17 109 0 0,58-18-104 0 0,1 0 1 0 0,-1 1-1 0 0,1-1 0 0 0,0 0 0 0 0,-1-1 1 0 0,1 1-1 0 0,0 0 0 0 0,-1 0 1 0 0,1-1-1 0 0,0 1 0 0 0,-1 0 0 0 0,1-1 1 0 0,0 1-1 0 0,0-1 0 0 0,-1 0 1 0 0,1 1-1 0 0,0-1 0 0 0,0 0 0 0 0,0 0 1 0 0,0 0-1 0 0,0 0 0 0 0,0 0 1 0 0,0 0-1 0 0,0 0 0 0 0,0 0 0 0 0,1 0 1 0 0,-1 0-1 0 0,0 0 0 0 0,1-1 0 0 0,-1 1 1 0 0,1 0-1 0 0,-1 0 0 0 0,1-1 1 0 0,-1 1-1 0 0,1 0 0 0 0,0-1 0 0 0,0 1 1 0 0,0-1-1 0 0,0 1 0 0 0,0 0 1 0 0,0-1-6 0 0,2-20 16 0 0,1 0 0 0 0,1 1 1 0 0,1-1-1 0 0,0 1 0 0 0,2 0 1 0 0,1 0-1 0 0,0 1 0 0 0,1 0 1 0 0,2 1-1 0 0,0 0 0 0 0,1 1 1 0 0,0 0-1 0 0,2 0 0 0 0,0 1-16 0 0,-5 5-6 0 0,14-21 17 0 0,2 1 0 0 0,1 1 0 0 0,1 2 0 0 0,2 0 0 0 0,14-10-11 0 0,29 3-1266 0 0,-70 51-8237 0 0,-2-10-2457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0 0 0,'0'0'616'0'0,"0"0"670"0"0,0 0 331 0 0,0 0 290 0 0,0 0 221 0 0,0 0-1 0 0,0 0-230 0 0,0 0-356 0 0,0 0-340 0 0,0 0-215 0 0,0 0-117 0 0,0 0-71 0 0,0 0-53 0 0,3 13 2253 0 0,-7-9-2798 0 0,-15 16 1286 0 0,32-25-364 0 0,28-30-129 0 0,-89 80 2017 0 0,39-41-3895 0 0,5-3-2241 0 0,-1-1-3696 0 0,4 0 5003 0 0,-1 0-10583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15739 0 0,'0'0'1810'0'0,"0"0"-678"0"0,0 0-299 0 0,0 0 99 0 0,0 0 132 0 0,0 0 11 0 0,0 0-118 0 0,0 0-207 0 0,0 0-190 0 0,0 0-109 0 0,0 0-49 0 0,0 0-12 0 0,0 0 35 0 0,3 2 19 0 0,12 59 1027 0 0,-15-55-1444 0 0,0 23 166 0 0,1-17-196 0 0,0-1 0 0 0,-1 1 1 0 0,-1 0-1 0 0,0 0 0 0 0,0 0 0 0 0,-1-1 0 0 0,-1 1 0 0 0,0-1 0 0 0,-4 9 3 0 0,5-16-706 0 0,-3 3-721 0 0,1-6-2207 0 0,-2-1-3434 0 0,4 0-4853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16091 0 0,'0'0'1721'0'0,"0"0"-625"0"0,0 0-408 0 0,0 0-176 0 0,0 0-168 0 0,0 0-104 0 0,0 0-128 0 0,0 0-80 0 0,0 0-80 0 0,0 0-72 0 0,0 0-56 0 0,0 0-128 0 0,0 0-248 0 0,-29 120-768 0 0,38-105-3313 0 0,-5-7-7490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10122 0 0,'0'0'3281'0'0,"0"0"-1541"0"0,0 0-512 0 0,0 0-5 0 0,0 0-13 0 0,0 0-92 0 0,0 0-134 0 0,0 0-97 0 0,0 0-142 0 0,0 0-118 0 0,0 0-102 0 0,0 0-101 0 0,0 0-66 0 0,-16 5-35 0 0,-112 41 1122 0 0,120-43-1307 0 0,-4 2-67 0 0,0 0 0 0 0,1 0-1 0 0,0 1 1 0 0,0 0-1 0 0,1 1 1 0 0,-1 1 0 0 0,1 0-1 0 0,1 0 1 0 0,0 0 0 0 0,0 1-1 0 0,0 1-70 0 0,8-9-4 0 0,1 1 0 0 0,-1-1-1 0 0,0 0 1 0 0,1 0 0 0 0,-1 1 0 0 0,0-1 0 0 0,1 0-1 0 0,-1 1 1 0 0,1-1 0 0 0,0 1 0 0 0,0-1-1 0 0,-1 1 1 0 0,1-1 0 0 0,0 1 0 0 0,0-1-1 0 0,0 1 1 0 0,1-1 0 0 0,-1 0 0 0 0,0 1-1 0 0,0-1 1 0 0,1 1 0 0 0,-1-1 0 0 0,1 1 0 0 0,-1-1-1 0 0,1 0 1 0 0,0 1 0 0 0,0-1 0 0 0,-1 0-1 0 0,1 0 1 0 0,0 0 0 0 0,0 0 0 0 0,0 0-1 0 0,0 1 1 0 0,0-2 0 0 0,0 1 0 0 0,1 0 0 0 0,-1 0-1 0 0,0 0 1 0 0,2 0 4 0 0,59 27-15 0 0,-48-23 7 0 0,-6-4 19 0 0,0 1-1 0 0,0 1 1 0 0,0-1-1 0 0,-1 1 1 0 0,1 1 0 0 0,-1-1-1 0 0,1 1 1 0 0,-1 0-1 0 0,-1 1 1 0 0,1 0-1 0 0,-1 0 1 0 0,1 1 0 0 0,-1-1-1 0 0,-1 1 1 0 0,1 0-1 0 0,-1 1 1 0 0,0 0-1 0 0,-1-1 1 0 0,0 1 0 0 0,0 1-1 0 0,0-1 1 0 0,-1 1-1 0 0,0-1 1 0 0,0 1-1 0 0,-1 0 1 0 0,0 0 0 0 0,0 0-1 0 0,-1 1-10 0 0,-1-5 43 0 0,0 0-1 0 0,0 0 0 0 0,-1 0 1 0 0,1 0-1 0 0,-1-1 0 0 0,0 1 1 0 0,0 0-1 0 0,0 0 0 0 0,-1-1 1 0 0,1 1-1 0 0,-1-1 1 0 0,0 1-1 0 0,0-1 0 0 0,0 0 1 0 0,0 0-1 0 0,-1 0 0 0 0,1 0 1 0 0,-1 0-1 0 0,0 0 1 0 0,0 0-1 0 0,0-1 0 0 0,0 0 1 0 0,0 0-1 0 0,0 0 0 0 0,-1 0 1 0 0,0 0-43 0 0,-7 5 44 0 0,0-1 0 0 0,-1-1 1 0 0,1 0-1 0 0,-1-1 0 0 0,0 0 1 0 0,0 0-1 0 0,0-2 0 0 0,-1 1 0 0 0,1-2 1 0 0,-1 1-1 0 0,1-2 0 0 0,-1 0 1 0 0,1 0-1 0 0,-3-1-44 0 0,13 0-125 0 0,0 1 0 0 0,0-1 0 0 0,-1 0 0 0 0,1 1 0 0 0,0-1 0 0 0,0 0-1 0 0,0 0 1 0 0,0 0 0 0 0,0-1 0 0 0,1 1 0 0 0,-1 0 0 0 0,0-1 0 0 0,1 1 0 0 0,-1-1 0 0 0,0 0 0 0 0,1 1 0 0 0,0-1 0 0 0,-1 0 0 0 0,1 0 0 0 0,0 0 0 0 0,0 0 0 0 0,0 0 0 0 0,0 0 0 0 0,0 0 125 0 0,2-55-7575 0 0,2 49-4649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0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667 294 168 0 0,'0'0'1948'0'0,"0"0"0"0"0,0 0 200 0 0,0 0 166 0 0,0 0 61 0 0,0 0-107 0 0,0 0-323 0 0,0 0-317 0 0,0 0-303 0 0,0 0-239 0 0,0 0-132 0 0,0-10-95 0 0,-1-29-59 0 0,2 116 3396 0 0,-3 53-3099 0 0,0 20-870 0 0,3-50-97 0 0,-5-1-1 0 0,-4 0 1 0 0,-8 18-130 0 0,-38 122 50 0 0,46-223-896 0 0,-3-36-5568 0 0,7 9 4222 0 0,-5-10-8922 0 0,8 15 3955 0 0</inkml:trace>
  <inkml:trace contextRef="#ctx0" brushRef="#br0" timeOffset="415.87">0 455 3697 0 0,'0'0'2771'0'0,"0"0"-656"0"0,0 0-245 0 0,0 0 46 0 0,0 0-5 0 0,0 0-129 0 0,0 0-296 0 0,0 0-358 0 0,0 0-284 0 0,0 0-173 0 0,0 0-79 0 0,0 0-8 0 0,0 0-24 0 0,22-11-32 0 0,74-38-23 0 0,51 5 1054 0 0,406-76 856 0 0,-353 60-2153 0 0,-168 46-147 0 0,-29 13-3753 0 0,-2 0-3692 0 0,-1 4 2009 0 0,0-2-4077 0 0</inkml:trace>
  <inkml:trace contextRef="#ctx0" brushRef="#br0" timeOffset="1414.312">1177 1 1000 0 0,'0'0'3592'0'0,"0"0"-802"0"0,0 0-334 0 0,0 0-165 0 0,0 0-158 0 0,0 0-193 0 0,0 0-292 0 0,0 0-370 0 0,0 0-356 0 0,0 0-297 0 0,0 0-201 0 0,0 0-94 0 0,0 0 35 0 0,2 4 112 0 0,26 182 2961 0 0,-23-62-2990 0 0,-6 0-1 0 0,-5 0 0 0 0,-15 80-447 0 0,7 135 81 0 0,14-339-80 0 0,1 1 0 0 0,0-1 0 0 0,0 1 0 0 0,0-1-1 0 0,0 1 1 0 0,0-1 0 0 0,0 0 0 0 0,0 0 0 0 0,0 1-1 0 0,-1-1 1 0 0,1 0 0 0 0,0 0 0 0 0,0 0 0 0 0,0 0-1 0 0,0 0 1 0 0,0 0 0 0 0,0 0 0 0 0,0 0 0 0 0,0-1-1 0 0,0 1 1 0 0,0 0 0 0 0,0-1 0 0 0,0 1 0 0 0,0 0-1 0 0,0-1 1 0 0,-1 1 0 0 0,1-1 0 0 0,0 1 0 0 0,0-1-1 0 0,-1 0 1 0 0,1 1 0 0 0,0-1 0 0 0,0 0 0 0 0,-1 1-1 0 0,1-1 1 0 0,-1 0 0 0 0,1 0 0 0 0,-1 0 0 0 0,1 0-1 0 0,-1 1 1 0 0,0-1 0 0 0,1 0 0 0 0,-1-1-1 0 0,3-1 13 0 0,258-235 397 0 0,-225 206-407 0 0,-21 18-3 0 0,1 0-1 0 0,1 0 1 0 0,0 2-1 0 0,0 0 0 0 0,2 1 1 0 0,13-6 0 0 0,-18 55 8 0 0,-6 67 445 0 0,17 75 83 0 0,-10-138-525 0 0,-11-26-426 0 0,-30 52 791 0 0,29-77-1341 0 0,4-16-2192 0 0,0 10-4179 0 0,-3 11-4524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7338 0 0,'0'0'2792'0'0,"0"0"-461"0"0,0 0-284 0 0,0 0-70 0 0,0 0-166 0 0,0 0-257 0 0,0 0-307 0 0,0 0-335 0 0,0 0-263 0 0,0 0-171 0 0,0 0-112 0 0,7 9 656 0 0,-26 190 1482 0 0,4-110-2760 0 0,4-97-4803 0 0,4-10-3563 0 0,6 13-2405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9082 0 0,'0'0'2575'0'0,"0"0"-373"0"0,0 0-167 0 0,0 0-119 0 0,0 0-255 0 0,0 0-277 0 0,0 0-277 0 0,0 0-269 0 0,0 0-145 0 0,0 0-65 0 0,0 0-58 0 0,0 0-33 0 0,0 0-46 0 0,0 0-54 0 0,0 0-75 0 0,0 0-26 0 0,0 0-42 0 0,0 0-37 0 0,18 3 1015 0 0,151 2 79 0 0,-128-6-1339 0 0,37 2-2214 0 0,-109 12-2242 0 0,18-7-2289 0 0,5-2-5407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6001 0 0,'0'0'3130'0'0,"0"0"-993"0"0,0 0-572 0 0,0 0-330 0 0,0 0-225 0 0,0 0-269 0 0,0 0-290 0 0,0 0-180 0 0,0 0-200 0 0,0 0-143 0 0,0 0-72 0 0,0 0-91 0 0,0 0-109 0 0,-10 17-131 0 0,-25 50-260 0 0,35-65 545 0 0,-1-1 0 0 0,1 1-1 0 0,-1 0 1 0 0,1 0 0 0 0,0 0-1 0 0,0 0 1 0 0,0-1 0 0 0,0 1 0 0 0,0 0-1 0 0,0 0 1 0 0,0 0 0 0 0,0 0 0 0 0,1-1-1 0 0,-1 1 1 0 0,1 0 0 0 0,0 0 0 0 0,-1-1-1 0 0,1 1 1 0 0,0 0 0 0 0,0-1-1 0 0,0 1 1 0 0,0-1 0 0 0,0 1 0 0 0,0-1-1 0 0,1 1 1 0 0,-1-1 0 0 0,0 0 0 0 0,1 0-1 0 0,-1 0 1 0 0,1 0 0 0 0,-1 0-1 0 0,1 0 191 0 0,5 5-3498 0 0,1 3-1522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 7674 0 0,'0'0'4398'0'0,"0"0"-1970"0"0,0 0-746 0 0,0 0-43 0 0,0 0-80 0 0,0 0-181 0 0,0 0-237 0 0,0 0-268 0 0,0 0-203 0 0,0 0-124 0 0,0 0-106 0 0,0 0-99 0 0,0 0-74 0 0,-9-1-62 0 0,-4-1-147 0 0,0 1 1 0 0,0 1-1 0 0,0 0 0 0 0,0 1 0 0 0,0 0 0 0 0,0 1 0 0 0,0 0 0 0 0,1 1 0 0 0,-1 1 0 0 0,1 0 0 0 0,-8 3-58 0 0,-44 31 164 0 0,63-37-168 0 0,0 1-1 0 0,1-1 0 0 0,-1 1 1 0 0,1-1-1 0 0,-1 0 1 0 0,1 1-1 0 0,-1-1 0 0 0,1 1 1 0 0,0-1-1 0 0,0 1 0 0 0,0-1 1 0 0,0 1-1 0 0,0 0 1 0 0,0-1-1 0 0,0 1 0 0 0,0-1 1 0 0,1 1-1 0 0,-1-1 1 0 0,1 0-1 0 0,-1 1 0 0 0,1-1 1 0 0,-1 1-1 0 0,1-1 1 0 0,0 0-1 0 0,0 1 0 0 0,0-1 1 0 0,0 0-1 0 0,0 0 0 0 0,0 0 1 0 0,0 0-1 0 0,0 1 1 0 0,0-1-1 0 0,0-1 0 0 0,0 1 1 0 0,1 0-1 0 0,-1 0 1 0 0,2 0 4 0 0,245 92 156 0 0,-244-90-121 0 0,0 0 1 0 0,0 1 0 0 0,0-1-1 0 0,0 1 1 0 0,-1 0 0 0 0,1 0-1 0 0,-1 0 1 0 0,0 0 0 0 0,0 0-1 0 0,0 1 1 0 0,-1-1 0 0 0,0 1 0 0 0,0 0-1 0 0,0 0 1 0 0,0 0 0 0 0,-1 0-1 0 0,0 0 1 0 0,0 0 0 0 0,0 0-1 0 0,-1 0 1 0 0,1 1 0 0 0,-1-1-1 0 0,0 0 1 0 0,-1 0 0 0 0,1 1 0 0 0,-1-1-1 0 0,0 0 1 0 0,-1 0 0 0 0,1 0-1 0 0,-1 0 1 0 0,0 0 0 0 0,0-1-1 0 0,0 1 1 0 0,-1 0 0 0 0,0-1-1 0 0,0 0 1 0 0,0 0 0 0 0,-2 3-36 0 0,-6 2 23 0 0,0 0-1 0 0,-1 0 1 0 0,0-1 0 0 0,0-1 0 0 0,-1 0-1 0 0,0-1 1 0 0,0 0 0 0 0,0-1 0 0 0,-1 0-1 0 0,0-1 1 0 0,0-1 0 0 0,0 0 0 0 0,0-1-1 0 0,0 0 1 0 0,-1-2 0 0 0,1 1 0 0 0,0-2-1 0 0,-7 0-22 0 0,20 0-84 0 0,-1 1-1 0 0,1 0 0 0 0,-1-1 1 0 0,1 0-1 0 0,0 1 1 0 0,-1-1-1 0 0,1 0 0 0 0,0 0 1 0 0,0 1-1 0 0,-1-1 0 0 0,1 0 1 0 0,0 0-1 0 0,0 0 1 0 0,0-1-1 0 0,0 1 0 0 0,0 0 1 0 0,1 0-1 0 0,-1 0 1 0 0,0-1-1 0 0,0 1 0 0 0,1 0 1 0 0,-1-1-1 0 0,1 1 0 0 0,-1-1 1 0 0,1 1-1 0 0,0-1 1 0 0,0 1-1 0 0,-1-1 0 0 0,1 0 85 0 0,-1-14-3478 0 0,0 1-3520 0 0,1 15 6456 0 0,0-9-11380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95 0 0 0,'0'0'772'0'0,"5"-14"444"0"0,2-4-656 0 0,3-9 185 0 0,-1-3 2887 0 0,-8 25 7569 0 0,-2 8-5740 0 0,-12 50-5254 0 0,5-30-125 0 0,1 1-1 0 0,1 0 0 0 0,1 1 0 0 0,2-1 0 0 0,0 1 1 0 0,1 0-1 0 0,2-1 0 0 0,2 20-81 0 0,-2-40 26 0 0,0 1-1 0 0,0-1 1 0 0,1 1-1 0 0,0-1 1 0 0,0 1 0 0 0,0-1-1 0 0,0 0 1 0 0,1 1-1 0 0,0-1 1 0 0,0 0 0 0 0,0 0-1 0 0,0 0 1 0 0,1 0 0 0 0,-1 0-1 0 0,1-1 1 0 0,0 1-1 0 0,0-1 1 0 0,0 0 0 0 0,1 0-1 0 0,-1 0 1 0 0,1 0-1 0 0,-1 0 1 0 0,1-1 0 0 0,0 0-1 0 0,0 0 1 0 0,1 0 0 0 0,-1 0-1 0 0,0-1 1 0 0,0 1-1 0 0,1-1 1 0 0,-1 0 0 0 0,1 0-1 0 0,-1-1 1 0 0,1 1 0 0 0,-1-1-1 0 0,1 0 1 0 0,-1 0-1 0 0,1-1 1 0 0,0 1 0 0 0,-1-1-1 0 0,0 0 1 0 0,1-1-1 0 0,2 0-25 0 0,25-16 182 0 0,-1-2 0 0 0,-1-2-1 0 0,-1 0 1 0 0,0-2 0 0 0,4-7-182 0 0,73-69 182 0 0,-106 100-179 0 0,1 0-3 0 0,-1 0 0 0 0,0 0-1 0 0,0 1 1 0 0,1-1 0 0 0,-1 0 0 0 0,0 0 0 0 0,1 1-1 0 0,-1-1 1 0 0,0 0 0 0 0,1 0 0 0 0,-1 0 0 0 0,0 0 0 0 0,1 0-1 0 0,-1 1 1 0 0,0-1 0 0 0,1 0 0 0 0,-1 0 0 0 0,0 0-1 0 0,1 0 1 0 0,-1 0 0 0 0,1 0 0 0 0,-1 0 0 0 0,0 0-1 0 0,1 0 1 0 0,-1 0 0 0 0,0 0 0 0 0,1 0 0 0 0,-1-1 0 0 0,0 1-1 0 0,1 0 1 0 0,-1 0 0 0 0,0 0 0 0 0,1 0 0 0 0,-1-1-1 0 0,0 1 1 0 0,1 0 0 0 0,-1 0 0 0 0,0 0 0 0 0,0-1-1 0 0,1 1 1 0 0,-1 0 0 0 0,0-1 0 0 0,0 1 0 0 0,1 0 0 0 0,-1-1 0 0 0,0 10-13 0 0,-2-1 14 0 0,1 1 1 0 0,1-1-1 0 0,-1 0 1 0 0,1 0 0 0 0,1 1-1 0 0,0-1 1 0 0,0 0-1 0 0,0 0 1 0 0,1 0-1 0 0,0 0 1 0 0,1 0-1 0 0,0 0 1 0 0,0 0 0 0 0,1-1-1 0 0,0 0 1 0 0,0 1-1 0 0,0-1 1 0 0,1-1-1 0 0,0 1 1 0 0,1-1 0 0 0,-1 0-1 0 0,1 0 1 0 0,0 0-1 0 0,1-1 1 0 0,0 0-1 0 0,-1-1 1 0 0,1 1-1 0 0,1-1 1 0 0,2 1-2 0 0,-8-4 2 0 0,4 1 12 0 0,1-1 0 0 0,-1 1 0 0 0,1-1 0 0 0,-1 0 0 0 0,1-1 0 0 0,0 0-1 0 0,-1 0 1 0 0,1 0 0 0 0,0-1 0 0 0,-1 0 0 0 0,1 0 0 0 0,3-1-14 0 0,0-1 90 0 0,-1-1-1 0 0,1 0 0 0 0,-1-1 1 0 0,1 0-1 0 0,-2 0 0 0 0,1-1 0 0 0,0 0 1 0 0,-1-1-1 0 0,0 1 0 0 0,-1-2 0 0 0,1 1 1 0 0,-1-1-1 0 0,-1 0 0 0 0,0-1 1 0 0,0 1-1 0 0,0-1 0 0 0,-1 0 0 0 0,2-7-89 0 0,11-69 447 0 0,-18-35-1678 0 0,-6 116-1597 0 0,4 4-7860 0 0,2 0-1235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50 7418 0 0,'0'0'3424'0'0,"0"0"-1443"0"0,0 0-618 0 0,0 0-87 0 0,0 0-77 0 0,0 0-138 0 0,0 0-183 0 0,0 0-175 0 0,0 0-167 0 0,0 0-129 0 0,0 0-95 0 0,0 0-84 0 0,-26 36-71 0 0,-77 111-65 0 0,101-145-88 0 0,0-1 0 0 0,0 1 0 0 0,0-1-1 0 0,0 1 1 0 0,1 0 0 0 0,-1 0 0 0 0,0 0 0 0 0,1 0 0 0 0,-1 0-1 0 0,1 0 1 0 0,0 1 0 0 0,0-1 0 0 0,0 0 0 0 0,0 1-1 0 0,0-1 1 0 0,0 1 0 0 0,1-1 0 0 0,-1 1 0 0 0,1-1 0 0 0,0 1-1 0 0,0-1 1 0 0,0 1 0 0 0,0-1 0 0 0,0 1 0 0 0,0-1-1 0 0,1 1 1 0 0,0 1-4 0 0,2 4 20 0 0,0-4 38 0 0,0 1 0 0 0,0-1 0 0 0,1 0 0 0 0,0 1 0 0 0,0-1 0 0 0,0-1 0 0 0,0 1 0 0 0,0-1 0 0 0,1 0 0 0 0,-1 0 0 0 0,1 0 0 0 0,0 0 0 0 0,0-1 0 0 0,0 0 0 0 0,0 0 0 0 0,1 0 0 0 0,-1 0 0 0 0,0-1 0 0 0,1 0 0 0 0,-1 0 0 0 0,1-1 0 0 0,-1 0 0 0 0,1 0 0 0 0,0 0 0 0 0,-1 0 0 0 0,1-1 0 0 0,-1 0 0 0 0,3-1-58 0 0,2 2 210 0 0,0-1-79 0 0,-1-2 0 0 0,0 1 1 0 0,0-1-1 0 0,0-1 0 0 0,-1 1 1 0 0,1-1-1 0 0,-1-1 1 0 0,0 0-1 0 0,0 0 0 0 0,0 0 1 0 0,-1-1-1 0 0,0 0 1 0 0,0-1-1 0 0,0 0 0 0 0,-1 0 1 0 0,0 0-1 0 0,0-1 0 0 0,-1 1 1 0 0,0-1-1 0 0,0-1 1 0 0,-1 1-1 0 0,0-1 0 0 0,-1 1 1 0 0,0-1-1 0 0,0 0 0 0 0,-1-1 1 0 0,0 1-1 0 0,0 0 1 0 0,-1 0-1 0 0,0-1 0 0 0,-1 1 1 0 0,0-1-1 0 0,-1-4-131 0 0,2 10-11 0 0,0-1-1 0 0,-1 1 0 0 0,1-1 1 0 0,-1 1-1 0 0,0-1 1 0 0,0 1-1 0 0,0-1 1 0 0,-1 1-1 0 0,1 0 0 0 0,-1-1 1 0 0,0 1-1 0 0,-1-1 1 0 0,1 1-1 0 0,-1 0 1 0 0,0 0-1 0 0,0 0 0 0 0,0 0 1 0 0,0 0-1 0 0,-1 0 1 0 0,1 1-1 0 0,-1-1 1 0 0,0 1-1 0 0,0-1 0 0 0,-1 1 1 0 0,1 0-1 0 0,0 0 1 0 0,-1 1-1 0 0,0-1 1 0 0,0 1-1 0 0,0 0 0 0 0,0 0 1 0 0,0 0-1 0 0,0 0 1 0 0,-4 0 11 0 0,-58 15-3283 0 0,48 0-819 0 0,1 3-4093 0 0,10-5-3159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9 381 10826 0 0,'0'0'2421'0'0,"0"0"-590"0"0,0 0-155 0 0,0 0-90 0 0,0 0-144 0 0,0 0-194 0 0,0 0-235 0 0,0 0-140 0 0,0 0-141 0 0,0 0-121 0 0,0 0-73 0 0,0 0-55 0 0,-1-9-67 0 0,-2-13-126 0 0,0 0 0 0 0,2-1 0 0 0,1 1 0 0 0,1 0 0 0 0,0 0 1 0 0,5-18-291 0 0,44-128 564 0 0,-32 137-916 0 0,-2 39-3352 0 0,-16-6 3318 0 0,4 7-2453 0 0,-1-3-2631 0 0,-1-1-6371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78 0 0 0,'0'0'1126'0'0,"0"0"107"0"0,0 0 312 0 0,0 0 414 0 0,0 0 266 0 0,0 0 72 0 0,0 0-53 0 0,0 0-259 0 0,0 0-274 0 0,0 0-240 0 0,0 0-220 0 0,0 0-144 0 0,0 0-118 0 0,-1-5-126 0 0,-6-16-129 0 0,5 16-104 0 0,2 5-67 0 0,0 0-55 0 0,0 0-60 0 0,0 0-44 0 0,0 0-78 0 0,0 0-63 0 0,0 0-41 0 0,0 0-51 0 0,-3 28 574 0 0,-1 176 365 0 0,-4 299-306 0 0,8-422-858 0 0,0-80 40 0 0,-12-33-3046 0 0,1-8-1028 0 0,5 12-6321 0 0,4 16-900 0 0</inkml:trace>
  <inkml:trace contextRef="#ctx0" brushRef="#br0" timeOffset="250.66">0 436 10002 0 0,'0'0'2762'0'0,"0"0"-1075"0"0,0 0-725 0 0,0 0-148 0 0,0 0 21 0 0,0 0 128 0 0,0 0 115 0 0,0 0 27 0 0,0 0-43 0 0,0 0-149 0 0,0 0-135 0 0,0 0-117 0 0,40-4-86 0 0,124-12-55 0 0,12-15 675 0 0,72-22-537 0 0,-138 35-1012 0 0,-94 16-191 0 0,4-2-2109 0 0,-8-3-6045 0 0,-12 4-506 0 0</inkml:trace>
  <inkml:trace contextRef="#ctx0" brushRef="#br0" timeOffset="743.729">900 1 9546 0 0,'0'0'1938'0'0,"0"0"-531"0"0,0 0-210 0 0,0 0 25 0 0,0 0-32 0 0,0 0-137 0 0,0 0-190 0 0,0 0-155 0 0,0 0-46 0 0,0 0 56 0 0,0 0 57 0 0,0 0-20 0 0,0 0-56 0 0,0 28-58 0 0,-2 92-78 0 0,-17 382 1984 0 0,22-478-2530 0 0,0 1 1 0 0,2-1-1 0 0,1 0 0 0 0,0 0 0 0 0,2 0 0 0 0,3 4-17 0 0,-9-25 17 0 0,-1-1 1 0 0,0 1-1 0 0,1-1 1 0 0,0 1-1 0 0,0-1 1 0 0,0 0-1 0 0,0 0 0 0 0,0 0 1 0 0,0 0-1 0 0,0 0 1 0 0,1 0-1 0 0,-1-1 0 0 0,1 1 1 0 0,-1-1-1 0 0,1 1 1 0 0,0-1-1 0 0,-1 0 1 0 0,1 0-1 0 0,0 0 0 0 0,0-1 1 0 0,0 1-1 0 0,0-1 1 0 0,-1 1-1 0 0,1-1 0 0 0,0 0 1 0 0,0 0-1 0 0,0 0 1 0 0,0-1-1 0 0,0 1 1 0 0,0-1-1 0 0,0 1 0 0 0,0-1 1 0 0,-1 0-1 0 0,1 0 1 0 0,0 0-1 0 0,-1-1 0 0 0,1 1 1 0 0,0-1-1 0 0,-1 1 1 0 0,0-1-1 0 0,1 0 1 0 0,-1 0-1 0 0,0 0 0 0 0,0 0 1 0 0,0 0-1 0 0,0-1 1 0 0,-1 1-1 0 0,1 0 0 0 0,0-1 1 0 0,0-1-18 0 0,195-188 339 0 0,-196 191-340 0 0,0 0 0 0 0,0 0 1 0 0,0 0-1 0 0,0 0 0 0 0,0 0 0 0 0,0 0 1 0 0,0 0-1 0 0,0 0 0 0 0,0 1 1 0 0,0-1-1 0 0,0 0 0 0 0,0 1 1 0 0,1-1-1 0 0,-1 0 0 0 0,0 1 1 0 0,0 0-1 0 0,1-1 0 0 0,-1 1 1 0 0,1 0-1 0 0,-1 0 0 0 0,0-1 0 0 0,1 1 1 0 0,-1 0-1 0 0,0 0 0 0 0,1 1 1 0 0,-1-1-1 0 0,0 0 0 0 0,1 0 1 0 0,-1 1-1 0 0,0-1 0 0 0,1 1 1 0 0,-1-1-1 0 0,0 1 0 0 0,0-1 0 0 0,1 1 1 0 0,-1 0-1 0 0,0-1 0 0 0,0 1 1 0 0,0 0-1 0 0,0 0 0 0 0,0 0 1 0 0,0 0-1 0 0,0 0 0 0 0,0 0 1 0 0,-1 0-1 0 0,1 1 0 0 0,0-1 1 0 0,-1 0-1 0 0,1 0 0 0 0,0 0 0 0 0,-1 1 1 0 0,0-1-1 0 0,1 0 0 0 0,-1 1 1 0 0,0-1-1 0 0,0 0 0 0 0,1 1 1 0 0,-1-1-1 0 0,0 1 0 0 0,-1 0 1 0 0,17 220-129 0 0,-15-221 30 0 0,-1 0 0 0 0,1-1 1 0 0,-1 1-1 0 0,1 0 0 0 0,-1 0 0 0 0,1-1 0 0 0,-1 1 1 0 0,1 0-1 0 0,0-1 0 0 0,0 1 0 0 0,-1 0 0 0 0,1-1 1 0 0,0 1-1 0 0,0-1 0 0 0,0 1 0 0 0,-1-1 0 0 0,1 0 1 0 0,0 1-1 0 0,0-1 0 0 0,0 0 0 0 0,0 0 0 0 0,0 1 1 0 0,0-1-1 0 0,0 0 0 0 0,0 0 0 0 0,0 0 1 0 0,0 0-1 0 0,0 0 0 0 0,0-1 0 0 0,0 1 0 0 0,-1 0 1 0 0,1 0-1 0 0,0 0 0 0 0,0-1 0 0 0,0 1 0 0 0,1-1 99 0 0,19-9-9267 0 0,-17 7-2078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8162 0 0,'0'0'3610'0'0,"0"0"-959"0"0,0 0-646 0 0,0 0-264 0 0,0 0-218 0 0,0 0-271 0 0,0 0-269 0 0,0 0-262 0 0,0 0-216 0 0,0 0-130 0 0,0 0-75 0 0,0 0-7 0 0,0 0 59 0 0,1 5 71 0 0,-7 248 2511 0 0,39 121-2190 0 0,-26-325-737 0 0,25 113 23 0 0,-39-240-4638 0 0,8 19-6089 0 0,2 47-729 0 0</inkml:trace>
  <inkml:trace contextRef="#ctx0" brushRef="#br0" timeOffset="378.075">349 251 9250 0 0,'0'0'2339'0'0,"0"0"-368"0"0,0 0-228 0 0,0 0-212 0 0,0 0-232 0 0,0 0-196 0 0,0 0-196 0 0,0 0-204 0 0,0 0-142 0 0,0 0-86 0 0,0 0-66 0 0,-34 28-51 0 0,-106 84-34 0 0,61-51 740 0 0,79-60-1034 0 0,-1 1-1 0 0,1 0 1 0 0,0-1-1 0 0,0 1 1 0 0,0 0-1 0 0,0-1 1 0 0,0 1-1 0 0,0 0 1 0 0,1-1-1 0 0,-1 1 1 0 0,0 0-1 0 0,1-1 1 0 0,-1 1-1 0 0,1 0 1 0 0,0-1-1 0 0,-1 1 1 0 0,1-1-1 0 0,0 0 1 0 0,0 1-1 0 0,0-1 1 0 0,0 0-1 0 0,0 1 1 0 0,1-1-1 0 0,-1 0 1 0 0,0 0-1 0 0,0 0 1 0 0,1 0-1 0 0,-1 0 1 0 0,1 0-1 0 0,-1 0 1 0 0,1-1-1 0 0,-1 1 1 0 0,2 0-30 0 0,18 14 279 0 0,-1 2 1 0 0,0 0-1 0 0,-2 1 1 0 0,0 1-1 0 0,-1 0 1 0 0,0 2-1 0 0,5 10-279 0 0,51 85 1200 0 0,-72-120-4586 0 0,1-1-2259 0 0,-2 3 167 0 0,0-2-6644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50 0 0 0,'0'0'665'0'0,"0"0"600"0"0,0 0 515 0 0,0 0 354 0 0,0 0 154 0 0,0 0-68 0 0,0 0-240 0 0,0 0-305 0 0,0 0-256 0 0,0 0-164 0 0,1-4-122 0 0,0 4-942 0 0,-1 1-1 0 0,0-1 0 0 0,1 0 0 0 0,-1 0 0 0 0,0 0 1 0 0,0 0-1 0 0,1 0 0 0 0,-1 0 0 0 0,0 0 0 0 0,1 0 0 0 0,-1 0 1 0 0,0 0-1 0 0,1 0 0 0 0,-1 0 0 0 0,0 0 0 0 0,1 0 0 0 0,-1 0 1 0 0,0 0-1 0 0,0 0 0 0 0,1 0 0 0 0,-1 0 0 0 0,0 0 0 0 0,1 0 1 0 0,-1 0-1 0 0,0-1-190 0 0,-22 98 2102 0 0,11 237 41 0 0,12-228-1938 0 0,16 166-149 0 0,-17-272-121 0 0,0 0-23 0 0,0 0-31 0 0,0 0-54 0 0,0 0-59 0 0,0 0-98 0 0,-5-15-3539 0 0,-8 0-3912 0 0,10 11-2908 0 0</inkml:trace>
  <inkml:trace contextRef="#ctx0" brushRef="#br0" timeOffset="265.724">0 459 12907 0 0,'0'0'1607'0'0,"0"0"-643"0"0,0 0-245 0 0,0 0 94 0 0,0 0 149 0 0,0 0 142 0 0,0 0-24 0 0,0 0-122 0 0,0 0-113 0 0,0 0-82 0 0,0 0-67 0 0,38-4-68 0 0,118-9-89 0 0,28-8 628 0 0,-36 4-827 0 0,-23 3-2892 0 0,-107 8-912 0 0,-8 1-3614 0 0,-8 4 5088 0 0,3-3-9018 0 0</inkml:trace>
  <inkml:trace contextRef="#ctx0" brushRef="#br0" timeOffset="766.773">806 0 7922 0 0,'0'0'3901'0'0,"0"0"-2165"0"0,0 0-920 0 0,0 0-94 0 0,0 0 115 0 0,0 0 201 0 0,0 0 179 0 0,0 0-50 0 0,0 0-169 0 0,0 0-166 0 0,0 0-149 0 0,0 0-110 0 0,0 0-99 0 0,4 37-70 0 0,13 119-68 0 0,10 167 683 0 0,-10-92-854 0 0,-16-223-145 0 0,-1-7-21 0 0,-1 1 1 0 0,1 0-1 0 0,0 0 0 0 0,0-1 1 0 0,0 1-1 0 0,1 0 1 0 0,-1 0-1 0 0,0-1 1 0 0,1 1-1 0 0,-1 0 1 0 0,1 0-1 0 0,-1-1 1 0 0,1 1-1 0 0,0-1 1 0 0,0 1-1 0 0,0 0 0 0 0,0-1 1 0 0,0 0-1 0 0,0 1 1 0 0,0-1-1 0 0,0 0 1 0 0,1 1-1 0 0,-1-1 1 0 0,0 0-1 0 0,1 0 1 0 0,-1 0-1 0 0,1 0 1 0 0,-1 0-1 0 0,1 0 0 0 0,-1-1 1 0 0,1 1-1 0 0,0-1 1 0 0,-1 1-1 0 0,2 0 1 0 0,6-3 66 0 0,1-1 0 0 0,-1 0-1 0 0,1 0 1 0 0,-1 0 0 0 0,0-1-1 0 0,0-1 1 0 0,-1 1 0 0 0,1-1-1 0 0,-1-1 1 0 0,0 0 0 0 0,0 0-1 0 0,5-6-65 0 0,22-14 87 0 0,125-78 56 0 0,-159 103-141 0 0,0 0-1 0 0,0 0 1 0 0,0 0-1 0 0,0 0 1 0 0,1 0 0 0 0,-1 0-1 0 0,0 0 1 0 0,0 0 0 0 0,1 1-1 0 0,-1-1 1 0 0,0 0 0 0 0,1 1-1 0 0,-1-1 1 0 0,1 1 0 0 0,-1 0-1 0 0,1-1 1 0 0,-1 1 0 0 0,1 0-1 0 0,-1 0 1 0 0,1 0 0 0 0,-1 0-1 0 0,1 0 1 0 0,-1 0 0 0 0,0 1-1 0 0,1-1 1 0 0,-1 0 0 0 0,1 1-1 0 0,-1-1 1 0 0,1 1-1 0 0,-1-1 1 0 0,0 1 0 0 0,1 0-1 0 0,-1 0 1 0 0,0-1 0 0 0,0 1-1 0 0,1 0 1 0 0,-1 0 0 0 0,0 0-1 0 0,0 0 1 0 0,0 0 0 0 0,0 1-1 0 0,0-1 1 0 0,-1 0 0 0 0,1 0-1 0 0,0 1 1 0 0,-1-1 0 0 0,1 0-1 0 0,0 1 1 0 0,-1-1 0 0 0,0 1-1 0 0,1-1 1 0 0,-1 1 0 0 0,0-1-1 0 0,0 1-1 0 0,31 171 424 0 0,-16-139-473 0 0,0-44-3616 0 0,-12 5-6236 0 0,-1 1-1992 0 0</inkml:trace>
  <inkml:trace contextRef="#ctx0" brushRef="#br0" timeOffset="1203.315">1586 713 9586 0 0,'0'0'1639'0'0,"0"0"-280"0"0,0 0 132 0 0,0 0 164 0 0,0 0-32 0 0,0 0-139 0 0,0 0-153 0 0,0 0-194 0 0,0 0-171 0 0,0 0-136 0 0,0 0-141 0 0,36-5-130 0 0,111-14-103 0 0,-80-4 227 0 0,-62 20-615 0 0,0-1 1 0 0,0 0-1 0 0,0 0 0 0 0,-1 0 0 0 0,1-1 0 0 0,-1 1 1 0 0,0-1-1 0 0,0 0 0 0 0,-1 0 0 0 0,0 0 1 0 0,1-1-1 0 0,-2 1 0 0 0,1-1 0 0 0,-1 0 1 0 0,0 0-1 0 0,0 0 0 0 0,0 0 0 0 0,-1 0 0 0 0,0 0 1 0 0,0 0-1 0 0,0 0 0 0 0,-1-1 0 0 0,0 1 1 0 0,-1 0-1 0 0,0-4-68 0 0,-2 6-16 0 0,-1 0 1 0 0,1 0-1 0 0,-1 1 0 0 0,0-1 1 0 0,-1 1-1 0 0,1 0 0 0 0,0 0 1 0 0,-1 0-1 0 0,0 1 0 0 0,0-1 1 0 0,1 1-1 0 0,-1 0 0 0 0,-1 1 1 0 0,1-1-1 0 0,0 1 1 0 0,0 0-1 0 0,0 0 0 0 0,-1 1 1 0 0,1 0-1 0 0,0 0 0 0 0,-1 0 1 0 0,1 0-1 0 0,0 1 0 0 0,-1 0 1 0 0,1 0-1 0 0,0 0 16 0 0,-9 2-34 0 0,1 0 0 0 0,0 1 0 0 0,0 0 0 0 0,0 0 0 0 0,1 2 0 0 0,0 0 0 0 0,0 0 0 0 0,0 1 0 0 0,1 0 0 0 0,-1 1 0 0 0,2 1 0 0 0,-1-1 0 0 0,2 2-1 0 0,-1-1 1 0 0,1 1 0 0 0,0 1 0 0 0,1 0 0 0 0,0 0 0 0 0,0 2 34 0 0,4-5-5 0 0,0 1 0 0 0,0 0 0 0 0,1 0-1 0 0,0 0 1 0 0,0 0 0 0 0,1 1 0 0 0,0-1-1 0 0,1 1 1 0 0,0-1 0 0 0,1 1 0 0 0,0-1-1 0 0,0 1 1 0 0,1-1 0 0 0,0 4 5 0 0,2-7-4 0 0,0 1 1 0 0,1-1 0 0 0,-1 0-1 0 0,1 0 1 0 0,1-1-1 0 0,-1 1 1 0 0,1-1-1 0 0,0 0 1 0 0,0 0 0 0 0,0 0-1 0 0,1-1 1 0 0,-1 0-1 0 0,1 0 1 0 0,0 0-1 0 0,1-1 1 0 0,-1 0 0 0 0,0 0-1 0 0,1-1 1 0 0,0 0-1 0 0,0 0 1 0 0,6 1 3 0 0,138 19-508 0 0,-87-20-7155 0 0,-53-2-4080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312 755 1488 0 0,'0'0'1806'0'0,"0"0"-250"0"0,0 0-66 0 0,0 0 218 0 0,0 0 177 0 0,0 0 7 0 0,0 0-191 0 0,0 0-329 0 0,0 0-283 0 0,0 0-167 0 0,0 0-126 0 0,-7-9-72 0 0,-22-27-53 0 0,-20 27 1085 0 0,43 9-1629 0 0,-5 4-11 0 0,0 1 0 0 0,0 0 0 0 0,1 0 0 0 0,-1 1 0 0 0,1 0 0 0 0,0 1 0 0 0,1 0 0 0 0,-1 0-1 0 0,1 1 1 0 0,1 1 0 0 0,0-1 0 0 0,0 1 0 0 0,0 2-116 0 0,-1-3 38 0 0,1 1-1 0 0,0 1 1 0 0,0-1 0 0 0,1 2-1 0 0,1-1 1 0 0,0 0 0 0 0,0 1-1 0 0,1 0 1 0 0,0 1 0 0 0,1-1-1 0 0,0 1 1 0 0,1 0 0 0 0,1 0-1 0 0,-1 0 1 0 0,2 0 0 0 0,0 0-1 0 0,0 7-37 0 0,3-16 45 0 0,0-1 0 0 0,0 1 0 0 0,0-1 0 0 0,0 0 0 0 0,0 0 0 0 0,0 0 0 0 0,1 0 0 0 0,-1 0 0 0 0,1-1 0 0 0,0 1 0 0 0,-1-1 0 0 0,1 0 0 0 0,0 1 0 0 0,0-1 0 0 0,0 0 0 0 0,-1-1 0 0 0,1 1-1 0 0,0-1 1 0 0,0 1 0 0 0,0-1 0 0 0,0 0 0 0 0,1 0 0 0 0,-1 0 0 0 0,0 0 0 0 0,0 0 0 0 0,0-1 0 0 0,0 0 0 0 0,-1 1 0 0 0,1-1 0 0 0,0 0 0 0 0,2-1-45 0 0,122-83 1427 0 0,-105 68-1336 0 0,205-190 315 0 0,-219 238-824 0 0,-17 141 440 0 0,9-169-23 0 0,0 0-1 0 0,1-1 1 0 0,0 1-1 0 0,-1-1 1 0 0,1 1-1 0 0,0-1 1 0 0,0 1-1 0 0,1-1 1 0 0,-1 0-1 0 0,0 1 0 0 0,1-1 1 0 0,-1 0-1 0 0,1 0 1 0 0,0 0-1 0 0,0 0 1 0 0,0 0-1 0 0,0-1 1 0 0,0 1-1 0 0,0-1 1 0 0,0 1-1 0 0,1-1 1 0 0,-1 0-1 0 0,0 1 1 0 0,1-1-1 0 0,-1-1 1 0 0,1 1-1 0 0,-1 0 1 0 0,1 0-1 0 0,0-1 1 0 0,-1 0-1 0 0,1 1 0 0 0,-1-1 1 0 0,1 0-1 0 0,0 0 1 0 0,-1-1-1 0 0,1 1 2 0 0,95-24 157 0 0,-67 1-60 0 0,-1-1 1 0 0,-1-1-1 0 0,-1-1 1 0 0,-1-2 0 0 0,16-22-98 0 0,-17 14 33 0 0,-2-2 0 0 0,-1 0 0 0 0,-2-2 0 0 0,-2 0 0 0 0,-1-1 0 0 0,-3-1 0 0 0,-1 0 0 0 0,-2-1 1 0 0,-2-1-1 0 0,-2 0 0 0 0,2-35-33 0 0,-4-117-14 0 0,-24 146 202 0 0,16 50-183 0 0,0 0-1 0 0,1 0 0 0 0,-1 0 0 0 0,1 0 0 0 0,-1 0 0 0 0,1 0 0 0 0,-1 1 0 0 0,1-1 0 0 0,-1 0 0 0 0,1 1 0 0 0,-1-1 0 0 0,1 1 1 0 0,0 0-1 0 0,-1 0 0 0 0,1-1 0 0 0,0 1 0 0 0,0 0 0 0 0,-1 0 0 0 0,1 0 0 0 0,0 0 0 0 0,0 0 0 0 0,0 1 0 0 0,0-1 0 0 0,0 0 0 0 0,0 0 1 0 0,1 1-1 0 0,-1-1 0 0 0,0 1 0 0 0,1-1 0 0 0,-1 0 0 0 0,1 1 0 0 0,-1-1 0 0 0,1 1 0 0 0,0 0-4 0 0,-9 22 28 0 0,2-1 1 0 0,1 2-1 0 0,0-1 0 0 0,2 1 0 0 0,1 0 1 0 0,1 0-1 0 0,1 0 0 0 0,1 0 0 0 0,3 16-28 0 0,-3 10 124 0 0,22 298 782 0 0,-38 28-628 0 0,16-350-266 0 0,0-26 7 0 0,0-1 7 0 0,0 0-12 0 0,0 0-1 0 0,0-28-180 0 0,1-101-2475 0 0,0 65-2041 0 0,-1-1-5684 0 0,0 50 1557 0 0</inkml:trace>
  <inkml:trace contextRef="#ctx0" brushRef="#br0" timeOffset="253.172">591 396 6473 0 0,'0'0'3198'0'0,"0"0"-720"0"0,0 0-564 0 0,0 0-142 0 0,0 0-141 0 0,0 0-238 0 0,0 0-297 0 0,0 0-309 0 0,0 0-179 0 0,0 0-11 0 0,0 0 84 0 0,0 0 116 0 0,0 0 67 0 0,8 5-24 0 0,80 28 1094 0 0,-46-34-1633 0 0,1-1 0 0 0,-1-3 0 0 0,-1-1 0 0 0,1-2 0 0 0,-1-2 0 0 0,0-2 0 0 0,26-11-301 0 0,19-4 52 0 0,-7 12-1063 0 0,-46 13-7034 0 0,-25 2-4351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407 107 1512 0 0,'0'0'2279'0'0,"0"0"-226"0"0,0 0-175 0 0,0 0-79 0 0,0 0-102 0 0,0 0-143 0 0,0 0-179 0 0,0 0-189 0 0,0 0-182 0 0,0 0-156 0 0,-9-5-128 0 0,-28-19-144 0 0,33 22-416 0 0,1 0 0 0 0,-1 1-1 0 0,0-1 1 0 0,0 1 0 0 0,1 0-1 0 0,-1 0 1 0 0,0 0 0 0 0,0 0-1 0 0,0 1 1 0 0,0 0 0 0 0,0 0-1 0 0,0 0 1 0 0,0 0 0 0 0,0 0-1 0 0,0 1 1 0 0,-2 0-160 0 0,-2 0 167 0 0,-97 54 548 0 0,95-49-680 0 0,-115 114 219 0 0,120-114-241 0 0,1 0 1 0 0,-1 0-1 0 0,1 0 0 0 0,0 0 0 0 0,1 1 0 0 0,-1 0 0 0 0,1 0 0 0 0,1 0 0 0 0,-1 0 0 0 0,1 0 0 0 0,0 1 0 0 0,1-1 1 0 0,0 1-1 0 0,0-1 0 0 0,1 1 0 0 0,0 5-13 0 0,1-10 40 0 0,1 0-1 0 0,0 0 1 0 0,0 0 0 0 0,0 0-1 0 0,0 0 1 0 0,1 0 0 0 0,-1-1 0 0 0,1 1-1 0 0,0-1 1 0 0,0 0 0 0 0,-1 0 0 0 0,2 0-1 0 0,-1 0 1 0 0,0 0 0 0 0,0 0-1 0 0,0-1 1 0 0,1 0 0 0 0,-1 0 0 0 0,1 0-1 0 0,-1 0 1 0 0,1 0 0 0 0,-1-1 0 0 0,1 1-1 0 0,-1-1 1 0 0,1 0 0 0 0,0 0-1 0 0,-1 0 1 0 0,1-1 0 0 0,-1 1 0 0 0,1-1-1 0 0,0 0 1 0 0,0 0-40 0 0,8 1 181 0 0,2-3-35 0 0,-1 0 0 0 0,0-1 0 0 0,0-1 0 0 0,0 0 0 0 0,0 0 0 0 0,-1-2 0 0 0,0 1 0 0 0,0-1 0 0 0,-1-1 1 0 0,0 0-1 0 0,0-1 0 0 0,-1 0 0 0 0,2-3-146 0 0,6-3 188 0 0,-1 1-78 0 0,0-2-1 0 0,-2 0 1 0 0,0 0-1 0 0,0-2 1 0 0,-2 0 0 0 0,0 0-1 0 0,-1-1 1 0 0,-1-1-1 0 0,-1 0 1 0 0,-1 0-1 0 0,0-1 1 0 0,-2 0 0 0 0,2-11-110 0 0,3-8 146 0 0,-27 100 464 0 0,28 153-212 0 0,8-93-436 0 0,-4 0 0 0 0,-6 1 0 0 0,-4 48 38 0 0,-7-151-9 0 0,2 5 0 0 0,-1 0-1 0 0,0 0 1 0 0,-2 0 0 0 0,-1 0 0 0 0,-1 0 0 0 0,-1 0 0 0 0,0 0 0 0 0,-2-1 0 0 0,-1 0-1 0 0,-1 0 1 0 0,-9 19 9 0 0,14-34-2 0 0,0-1-1 0 0,-1 1 0 0 0,1-1 0 0 0,-1 1 1 0 0,0-1-1 0 0,-1-1 0 0 0,0 1 1 0 0,0-1-1 0 0,0 1 0 0 0,0-1 0 0 0,-1-1 1 0 0,0 1-1 0 0,0-1 0 0 0,0 0 0 0 0,0 0 1 0 0,-1-1-1 0 0,1 0 0 0 0,-1 0 0 0 0,0-1 1 0 0,0 1-1 0 0,-7 0 3 0 0,11-3 2 0 0,-1 0 1 0 0,1 0-1 0 0,-1-1 0 0 0,1 1 1 0 0,0-1-1 0 0,-1 0 0 0 0,1 0 1 0 0,0 0-1 0 0,-1 0 0 0 0,1 0 1 0 0,0-1-1 0 0,0 0 1 0 0,0 1-1 0 0,0-1 0 0 0,1 0 1 0 0,-1-1-1 0 0,0 1 0 0 0,1 0 1 0 0,-1-1-1 0 0,1 1 0 0 0,0-1 1 0 0,0 0-1 0 0,0 0 0 0 0,0 0 1 0 0,1 0-1 0 0,-1 0 0 0 0,1 0 1 0 0,0 0-1 0 0,-1-3-2 0 0,-2-7-5 0 0,2-1 0 0 0,-1 0 0 0 0,2 0 0 0 0,0 0 0 0 0,0 1 0 0 0,1-1 0 0 0,1 0 0 0 0,1 0 0 0 0,0-4 5 0 0,5-15-29 0 0,2 1 0 0 0,0 0 0 0 0,3 0-1 0 0,0 1 1 0 0,8-12 29 0 0,-18 38-1 0 0,94-159-1750 0 0,-70 133-2800 0 0,3 3-3945 0 0,-22 19-3748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 0 0,'0'0'1734'0'0,"0"0"-307"0"0,0 0 36 0 0,0 0 93 0 0,0 0-101 0 0,0 0-218 0 0,0 0-241 0 0,0 0-195 0 0,0 0-167 0 0,0 0-125 0 0,0 0-93 0 0,0 0-89 0 0,0 0-90 0 0,28 5-66 0 0,90 12-48 0 0,-54-23-19 0 0,-32 2-662 0 0,-18 4-7130 0 0,-12 0-4385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4241 0 0,'0'0'4161'0'0,"0"0"-1357"0"0,0 0-785 0 0,0 0-301 0 0,0 0-185 0 0,0 0-193 0 0,0 0-203 0 0,0 0-172 0 0,0 0-175 0 0,0 0-137 0 0,0 0-89 0 0,0 0-90 0 0,0 0-77 0 0,-1-6-71 0 0,-3-17-94 0 0,3 17-74 0 0,1 22 239 0 0,23 172 931 0 0,-21-172-1285 0 0,1 1-1 0 0,1-1 0 0 0,0 0 0 0 0,1-1 0 0 0,1 1 0 0 0,0-1 1 0 0,1 0-1 0 0,6 9-42 0 0,-12-23 28 0 0,-1 0 0 0 0,1 0 1 0 0,0 0-1 0 0,0-1 0 0 0,-1 1 1 0 0,1 0-1 0 0,0 0 0 0 0,0 0 0 0 0,0-1 1 0 0,0 1-1 0 0,0 0 0 0 0,0-1 0 0 0,0 1 1 0 0,0-1-1 0 0,1 0 0 0 0,-1 1 1 0 0,0-1-1 0 0,0 0 0 0 0,0 1 0 0 0,0-1 1 0 0,1 0-1 0 0,-1 0 0 0 0,0 0 1 0 0,0 0-1 0 0,0 0 0 0 0,1 0 0 0 0,-1-1 1 0 0,0 1-1 0 0,0 0 0 0 0,0-1 1 0 0,0 1-1 0 0,0 0 0 0 0,0-1 0 0 0,0 1 1 0 0,1-1-1 0 0,-1 0 0 0 0,0 1 1 0 0,-1-1-1 0 0,1 0 0 0 0,0 0 0 0 0,0 0 1 0 0,0 1-1 0 0,0-1 0 0 0,-1 0 1 0 0,1 0-1 0 0,0 0 0 0 0,-1 0 0 0 0,1 0 1 0 0,-1 0-1 0 0,1-1-28 0 0,32-54 798 0 0,23-146-93 0 0,-36 105-614 0 0,-7 34-111 0 0,-13 63-54 0 0,0 0-57 0 0,0 0-29 0 0,0 0-87 0 0,0 0-122 0 0,0 19-1745 0 0,1-11 1235 0 0,-2 12-2455 0 0,0-6-4790 0 0,-1-6-4127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14523 0 0,'0'0'2385'0'0,"0"0"-957"0"0,0 0-585 0 0,0 0-92 0 0,0 0 31 0 0,0 0 65 0 0,0 0 37 0 0,0 0-83 0 0,0 0-147 0 0,0 0-156 0 0,0 0-153 0 0,0 0-123 0 0,0 0-41 0 0,3 26-32 0 0,15 121 62 0 0,-11-100 278 0 0,0-6-1894 0 0,-6-13-8645 0 0,-1-24-1799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13707 0 0,'0'0'2216'0'0,"0"0"-855"0"0,0 0-569 0 0,0 0-304 0 0,0 0-272 0 0,0 0-184 0 0,0 0-352 0 0,0 0-232 0 0,0 0-112 0 0,0 0-249 0 0,0 0-935 0 0,0 0-8770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17444 0 0,'0'0'1899'0'0,"0"0"-598"0"0,0 0-404 0 0,0 0-131 0 0,0 0-28 0 0,0 0-47 0 0,0 0-94 0 0,0 0-177 0 0,0 0-185 0 0,0 0-63 0 0,0 0 47 0 0,0 0 75 0 0,0 0 72 0 0,4 13 37 0 0,21 105 458 0 0,12 374 81 0 0,-34-414-881 0 0,11 29-105 0 0,-14-106-19 0 0,2-2-1610 0 0,-29-32-4395 0 0,15 21-1342 0 0,5 4-4062 0 0</inkml:trace>
  <inkml:trace contextRef="#ctx0" brushRef="#br0" timeOffset="241.538">1 421 8658 0 0,'0'0'4241'0'0,"0"0"-2017"0"0,0 0-1013 0 0,0 0-260 0 0,0 0-83 0 0,0 0 16 0 0,0 0 29 0 0,0 0-77 0 0,0 0-148 0 0,0 0-144 0 0,0 0-83 0 0,0 0-75 0 0,0 0-65 0 0,33-2-35 0 0,104-5-69 0 0,-20 13 31 0 0,-73-3-1057 0 0,65 3 1091 0 0,-72-5-4712 0 0,-1 0-4791 0 0,-27-1-538 0 0</inkml:trace>
  <inkml:trace contextRef="#ctx0" brushRef="#br0" timeOffset="695.382">565 475 3729 0 0,'0'0'1577'0'0,"0"0"-251"0"0,0 0-63 0 0,0 0 15 0 0,0 0-22 0 0,0 0-56 0 0,0 0-150 0 0,0 0-155 0 0,0 0-89 0 0,0 0-39 0 0,2 33-5 0 0,6 102 7 0 0,7-92 443 0 0,-10-42-907 0 0,1 0-80 0 0,0-1 1 0 0,0 1 0 0 0,0-1-1 0 0,0 0 1 0 0,0 0 0 0 0,0-1-1 0 0,0 0 1 0 0,0 0 0 0 0,0 0-1 0 0,0-1 1 0 0,0 0 0 0 0,-1 0-1 0 0,1-1 1 0 0,-1 1 0 0 0,1-1-1 0 0,-1 0 1 0 0,0-1 0 0 0,0 1-1 0 0,0-1 1 0 0,-1 0 0 0 0,1 0-1 0 0,-1 0 1 0 0,0-1 0 0 0,0 0 0 0 0,-1 0-1 0 0,1 0 1 0 0,1-4-226 0 0,151-190 2715 0 0,-155 198-2712 0 0,0-1 1 0 0,0 1-1 0 0,1 0 0 0 0,-1 0 1 0 0,0 0-1 0 0,1 0 0 0 0,-1 0 1 0 0,1 0-1 0 0,-1 0 0 0 0,1 1 1 0 0,-1-1-1 0 0,1 0 0 0 0,0 1 1 0 0,-1-1-1 0 0,1 1 0 0 0,0 0 1 0 0,0-1-1 0 0,-1 1 0 0 0,1 0 1 0 0,0 0-1 0 0,0 0 0 0 0,-1 0 1 0 0,1 1-1 0 0,0-1 0 0 0,-1 0 1 0 0,1 1-1 0 0,0-1 0 0 0,-1 1 1 0 0,1 0-1 0 0,0-1 0 0 0,-1 1 1 0 0,1 0-1 0 0,-1 0 0 0 0,0 0 1 0 0,1 0-1 0 0,-1 0 0 0 0,0 0 1 0 0,1 0-1 0 0,-1 1 0 0 0,0-1 1 0 0,0 0-1 0 0,0 1 0 0 0,0-1 1 0 0,0 1-1 0 0,0-1 0 0 0,-1 1 1 0 0,1 0-1 0 0,0-1 0 0 0,-1 1 1 0 0,1 0-1 0 0,-1-1 0 0 0,0 1-3 0 0,83 249 120 0 0,14 80-178 0 0,-85-275 28 0 0,-3 1 1 0 0,-2 0-1 0 0,-3 0 0 0 0,-2 0 1 0 0,-3 13 29 0 0,-1-51 0 0 0,-1 0 1 0 0,-1 0 0 0 0,0 0 0 0 0,-1 0-1 0 0,-1-1 1 0 0,-1 0 0 0 0,-1 0-1 0 0,0-1 1 0 0,-2 0 0 0 0,0 0-1 0 0,0-1 1 0 0,-2 0 0 0 0,0-1 0 0 0,0-1-1 0 0,-2 0 1 0 0,1 0 0 0 0,-2-1-1 0 0,0-1 1 0 0,0-1 0 0 0,-1 0-1 0 0,-9 4 0 0 0,16-10 8 0 0,1-1 0 0 0,-1 1-1 0 0,0-2 1 0 0,0 0-1 0 0,0 0 1 0 0,-1 0-1 0 0,1-1 1 0 0,-1-1-1 0 0,1 1 1 0 0,-1-2-1 0 0,1 1 1 0 0,-1-1-1 0 0,0-1 1 0 0,-5 0-8 0 0,11-2 4 0 0,-1 0-1 0 0,1 0 1 0 0,0-1 0 0 0,0 0 0 0 0,0 1-1 0 0,1-1 1 0 0,-1-1 0 0 0,1 1 0 0 0,0 0 0 0 0,0-1-1 0 0,0 1 1 0 0,1-1 0 0 0,-1 0 0 0 0,1 0-1 0 0,1 0 1 0 0,-1 0 0 0 0,1-1 0 0 0,-1 1-1 0 0,1 0 1 0 0,1 0 0 0 0,-1-1 0 0 0,1 1 0 0 0,0-1-1 0 0,0 1 1 0 0,1 0 0 0 0,-1-1 0 0 0,1 1-1 0 0,1 0 1 0 0,-1-2-4 0 0,4-28-118 0 0,2 0 0 0 0,1 0 0 0 0,1 1 0 0 0,2 0-1 0 0,2 1 1 0 0,14-29 118 0 0,-3 6-648 0 0,16-28-1660 0 0,-14 33-4193 0 0,-15 25-5411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40 135 3745 0 0,'0'0'2039'0'0,"0"0"-275"0"0,0 0-110 0 0,0 0 2 0 0,0 0-79 0 0,0 0-150 0 0,0 0-218 0 0,0 0-250 0 0,0 0-220 0 0,0 0-164 0 0,-6 35-121 0 0,-14 113-81 0 0,9-39 388 0 0,9-25-169 0 0,2-79 4269 0 0,0-43-4687 0 0,1 1 0 0 0,2-1 0 0 0,2 1 0 0 0,1 0-1 0 0,2 0 1 0 0,1 1 0 0 0,2 0 0 0 0,2 1 0 0 0,1 0 0 0 0,2 1 0 0 0,10-16-174 0 0,42-16-142 0 0,-66 67 110 0 0,0 0 1 0 0,0 1-1 0 0,0-1 0 0 0,0 0 0 0 0,-1 1 0 0 0,1-1 1 0 0,0 1-1 0 0,0 0 0 0 0,-1 0 0 0 0,1-1 0 0 0,-1 1 0 0 0,0 0 1 0 0,1 0-1 0 0,-1 0 0 0 0,0 0 0 0 0,0 1 0 0 0,0-1 0 0 0,-1 0 1 0 0,1 0-1 0 0,0 1 0 0 0,-1-1 0 0 0,0 0 0 0 0,1 1 1 0 0,-1-1-1 0 0,0 0 0 0 0,0 1 0 0 0,0-1 0 0 0,-1 0 0 0 0,1 1 1 0 0,-1 0 31 0 0,2 0-79 0 0,6 37-1461 0 0,3-15-4887 0 0,-7-21 285 0 0,2-3-4872 0 0</inkml:trace>
  <inkml:trace contextRef="#ctx0" brushRef="#br0" timeOffset="482.272">635 73 7266 0 0,'0'0'2439'0'0,"0"0"-496"0"0,0 0-281 0 0,0 0-34 0 0,0 0-28 0 0,0 0-127 0 0,0 0-173 0 0,0 0-249 0 0,0 0-244 0 0,0 0-175 0 0,0 0-122 0 0,0 0-84 0 0,0 0-65 0 0,-27 8-33 0 0,-86 29-50 0 0,51 3 138 0 0,51-31-365 0 0,0 0 0 0 0,1 1 0 0 0,0 0 0 0 0,0 1 0 0 0,1 0 0 0 0,1 0 0 0 0,0 1 0 0 0,0 0 0 0 0,1 1 0 0 0,1 0 0 0 0,0 0 0 0 0,1 0 0 0 0,0 0 0 0 0,1 1 0 0 0,1 0 0 0 0,0 0 0 0 0,1 0 0 0 0,0 0 0 0 0,1 5-51 0 0,1-17 13 0 0,0 0-1 0 0,0 0 1 0 0,1 0-1 0 0,-1-1 1 0 0,1 1-1 0 0,-1 0 1 0 0,1 0-1 0 0,0-1 1 0 0,0 1-1 0 0,0-1 1 0 0,-1 1-1 0 0,2-1 0 0 0,-1 1 1 0 0,0-1-1 0 0,0 1 1 0 0,0-1-1 0 0,1 0 1 0 0,-1 0-1 0 0,0 1 1 0 0,1-1-1 0 0,-1 0 1 0 0,1 0-1 0 0,0-1 1 0 0,-1 1-1 0 0,1 0 1 0 0,0 0-1 0 0,-1-1 1 0 0,1 1-1 0 0,0-1 1 0 0,0 0-1 0 0,-1 1 0 0 0,1-1 1 0 0,0 0-1 0 0,0 0 1 0 0,0 0-1 0 0,1 0-12 0 0,66-16 742 0 0,-36-5-623 0 0,-1 0-1 0 0,-1-2 0 0 0,-1-1 0 0 0,-1-2 1 0 0,-1-1-1 0 0,-2-1 0 0 0,-1-1 0 0 0,0-1 1 0 0,3-10-119 0 0,12-22 145 0 0,-39 62-137 0 0,0 0 1 0 0,-1 0-41 0 0,0 12-122 0 0,-1 23 132 0 0,0-20 25 0 0,0 0 0 0 0,1 0-1 0 0,1 0 1 0 0,0 0 0 0 0,1 0-1 0 0,1 0 1 0 0,0-1 0 0 0,5 12-4 0 0,65 129-733 0 0,-64-143 183 0 0,-1-2-1928 0 0,-6-6-4236 0 0,-2-3-2524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74 2729 0 0,'0'0'1337'0'0,"0"0"-86"0"0,0 0 28 0 0,0 0 181 0 0,0 0 231 0 0,0 0 200 0 0,0 0-6 0 0,0 0-181 0 0,0 0-265 0 0,0 0-260 0 0,0 0-257 0 0,-4-12-188 0 0,-10-37-136 0 0,10 37-98 0 0,4 12-45 0 0,0 0-38 0 0,0 0-35 0 0,0 0-50 0 0,0 0-66 0 0,0 0-53 0 0,0 19 485 0 0,31 127 996 0 0,-1-16-1050 0 0,-6 0 0 0 0,-5 2 0 0 0,-1 88-644 0 0,13 39 291 0 0,-16-182-148 0 0,11-134 1728 0 0,-6 18-1894 0 0,1 2 0 0 0,2 1 0 0 0,2 1 0 0 0,1 1 0 0 0,2 1 0 0 0,1 1 0 0 0,16-12 23 0 0,-44 41-6 0 0,1 1 1 0 0,0-1 0 0 0,1 1-1 0 0,-1-1 1 0 0,0 1 0 0 0,1 0 0 0 0,-1 0-1 0 0,1 0 1 0 0,0 0 0 0 0,-1 1 0 0 0,1-1-1 0 0,0 1 1 0 0,0-1 0 0 0,0 1 0 0 0,0 0-1 0 0,0 0 1 0 0,1 1 0 0 0,-1-1-1 0 0,0 0 1 0 0,0 1 0 0 0,0 0 0 0 0,1 0-1 0 0,-1 0 1 0 0,0 0 0 0 0,0 1 0 0 0,1-1-1 0 0,-1 1 1 0 0,0 0 0 0 0,0 0 0 0 0,0 0-1 0 0,0 0 1 0 0,0 0 0 0 0,0 1-1 0 0,0-1 1 0 0,0 1 0 0 0,-1 0 0 0 0,1 0-1 0 0,0 0 1 0 0,-1 0 0 0 0,2 2 5 0 0,4 10 15 0 0,0 1 1 0 0,-1 0-1 0 0,0 0 0 0 0,-1 1 1 0 0,-1 0-1 0 0,-1 0 0 0 0,0 0 1 0 0,-1 1-1 0 0,0 0 0 0 0,-2-1 1 0 0,0 9-16 0 0,3 12 16 0 0,6 74 50 0 0,-5-105-3146 0 0,6-12-7539 0 0,-9 2-1133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336 706 3545 0 0,'0'0'1999'0'0,"0"0"-136"0"0,0 0-152 0 0,0 0 23 0 0,0 0 34 0 0,0 0-66 0 0,0 0-142 0 0,0 0-286 0 0,0 0-259 0 0,0 0-242 0 0,0 0-205 0 0,-22-2-136 0 0,-70-7-108 0 0,88 9-298 0 0,1 0 0 0 0,0 0 0 0 0,-1 0 0 0 0,1 0 0 0 0,0 1-1 0 0,-1-1 1 0 0,1 1 0 0 0,0 0 0 0 0,-1 0 0 0 0,1 0 0 0 0,0 0 0 0 0,0 0 0 0 0,0 1-1 0 0,0-1 1 0 0,0 1 0 0 0,0 0 0 0 0,0 0 0 0 0,1 0 0 0 0,-1 1 0 0 0,1-1-1 0 0,-1 0 1 0 0,1 1 0 0 0,0 0-26 0 0,-8 8 121 0 0,-2-3-64 0 0,1 1-1 0 0,0 1 1 0 0,0 0-1 0 0,1 0 0 0 0,1 1 1 0 0,0 1-1 0 0,0-1 1 0 0,1 2-1 0 0,1-1 0 0 0,0 1 1 0 0,0 0-1 0 0,1 0 0 0 0,1 1 1 0 0,0-1-1 0 0,1 1 1 0 0,1 0-1 0 0,0 1 0 0 0,1 0-56 0 0,2-11 20 0 0,0-1-1 0 0,0 1 0 0 0,0 0 0 0 0,0-1 0 0 0,1 1 0 0 0,0-1 0 0 0,0 1 1 0 0,0-1-1 0 0,0 1 0 0 0,0-1 0 0 0,1 0 0 0 0,-1 1 0 0 0,1-1 1 0 0,0 0-1 0 0,0 0 0 0 0,0 0 0 0 0,0 0 0 0 0,1-1 0 0 0,-1 1 0 0 0,1 0 1 0 0,0-1-1 0 0,0 0 0 0 0,0 0 0 0 0,0 0 0 0 0,0 0 0 0 0,0 0 1 0 0,0-1-1 0 0,1 1 0 0 0,-1-1 0 0 0,0 0 0 0 0,1 0 0 0 0,-1 0 1 0 0,4 0-20 0 0,6 1 147 0 0,0 0 1 0 0,1-1 0 0 0,-1-1-1 0 0,0 0 1 0 0,0-1 0 0 0,0-1 0 0 0,1 0-1 0 0,-1 0 1 0 0,-1-1 0 0 0,1-1-1 0 0,0 0 1 0 0,-1-1 0 0 0,0 0 0 0 0,0-1-1 0 0,0-1 1 0 0,-1 0 0 0 0,0 0-1 0 0,0-1 1 0 0,-1 0 0 0 0,0-1 0 0 0,1-1-149 0 0,34-27 123 0 0,-2-3-1 0 0,-2-1 1 0 0,-1-2-1 0 0,-2-1 0 0 0,-2-2 1 0 0,-2-2-1 0 0,-3-1 0 0 0,-1-2 1 0 0,-3 0-1 0 0,-2-2 0 0 0,-2-1 1 0 0,-3-1-1 0 0,-2-2-121 0 0,-13 32-28 0 0,0 0 0 0 0,-3 0 0 0 0,0-1 0 0 0,-1 1 0 0 0,-1-1 0 0 0,-3-14 28 0 0,2 35-22 0 0,0-1-1 0 0,0 1 0 0 0,0 0 1 0 0,0 0-1 0 0,-1 0 1 0 0,0 1-1 0 0,0-1 1 0 0,0 0-1 0 0,-1 1 0 0 0,1-1 1 0 0,-1 1-1 0 0,0 0 1 0 0,-1 0-1 0 0,1 0 1 0 0,-1 0-1 0 0,1 0 0 0 0,-1 1 1 0 0,0 0-1 0 0,0 0 1 0 0,-1 0-1 0 0,1 0 0 0 0,-1 0 1 0 0,1 1-1 0 0,-1 0 1 0 0,0 0-1 0 0,0 0 1 0 0,0 1-1 0 0,0 0 0 0 0,0 0 1 0 0,0 0-1 0 0,0 0 1 0 0,0 1-1 0 0,-1 0 1 0 0,1 0-1 0 0,0 0 0 0 0,0 1 1 0 0,0 0-1 0 0,0 0 1 0 0,0 0-1 0 0,0 0 1 0 0,0 1-1 0 0,-4 2 23 0 0,-10 5-29 0 0,0 2 0 0 0,1 0 0 0 0,0 1 1 0 0,1 1-1 0 0,1 1 0 0 0,0 0 0 0 0,1 1 0 0 0,0 1 0 0 0,1 0 0 0 0,1 1 1 0 0,-1 3 28 0 0,1-1 13 0 0,1 0 1 0 0,0 1 0 0 0,2 1 0 0 0,0 0-1 0 0,1 0 1 0 0,2 1 0 0 0,0 0 0 0 0,-2 14-14 0 0,-5 111 84 0 0,16-131-35 0 0,1 0 0 0 0,1 0 0 0 0,0-1-1 0 0,1 0 1 0 0,1 1 0 0 0,0-2 0 0 0,1 1-1 0 0,0-1 1 0 0,1 0 0 0 0,1-1 0 0 0,0 0-1 0 0,1 0 1 0 0,0-1 0 0 0,1 0 0 0 0,1-1 0 0 0,-1 0-1 0 0,2-1 1 0 0,0 0 0 0 0,0-1 0 0 0,0 0-1 0 0,1-1 1 0 0,0-1 0 0 0,1 0 0 0 0,0-1 0 0 0,0-1-1 0 0,0 0 1 0 0,1-1 0 0 0,9 1-49 0 0,76 3 396 0 0,-101-8-435 0 0,0 0-29 0 0,0 0-82 0 0,0 0-141 0 0,5-16-5382 0 0,4 9-4278 0 0,-5 3-1711 0 0</inkml:trace>
  <inkml:trace contextRef="#ctx0" brushRef="#br0" timeOffset="308.325">1120 591 8562 0 0,'0'0'2254'0'0,"0"0"-381"0"0,0 0-298 0 0,0 0-165 0 0,0 0-232 0 0,0 0-246 0 0,0 0-121 0 0,0 0-130 0 0,0 0-105 0 0,0 0-97 0 0,0 0-102 0 0,0 0-90 0 0,-19 34-61 0 0,-57 106-49 0 0,52-72 66 0 0,26-57-170 0 0,-3-6-19 0 0,1 0 0 0 0,0 1 1 0 0,0-1-1 0 0,0 0 0 0 0,0 0 0 0 0,1 0 1 0 0,0 0-1 0 0,0 0 0 0 0,1-1 0 0 0,-1 1 0 0 0,1 0 1 0 0,0 0-1 0 0,0-1 0 0 0,1 1 0 0 0,-1-1 0 0 0,1 0 1 0 0,0 0-1 0 0,0 0 0 0 0,0 0 0 0 0,1 0 1 0 0,-1-1-1 0 0,1 1 0 0 0,0-1 0 0 0,0 0 0 0 0,0 0 1 0 0,1-1-1 0 0,-1 1 0 0 0,0-1 0 0 0,1 0-54 0 0,2 0 150 0 0,0 0-1 0 0,0-1 0 0 0,1 1 0 0 0,-1-2 1 0 0,0 1-1 0 0,1-1 0 0 0,-1 0 1 0 0,0-1-1 0 0,0 1 0 0 0,1-1 0 0 0,-1-1 1 0 0,0 0-1 0 0,0 0 0 0 0,0 0 1 0 0,0-1-1 0 0,0 0-149 0 0,5-2 102 0 0,0-1 0 0 0,0-1 0 0 0,0 0 0 0 0,-1-1 0 0 0,0 0 0 0 0,-1 0 0 0 0,0-1 0 0 0,0-1 0 0 0,-1 0 0 0 0,0 0 0 0 0,0-1 0 0 0,-1 0 0 0 0,-1 0 0 0 0,0-1 0 0 0,-1 0 0 0 0,0 0 0 0 0,0 0 0 0 0,-2-1 0 0 0,1 0 0 0 0,-2 0 0 0 0,0 0 0 0 0,1-7-102 0 0,-3 11-33 0 0,-1 1-1 0 0,0-1 1 0 0,0 0-1 0 0,-1 1 1 0 0,0-1-1 0 0,-1 0 1 0 0,0 1-1 0 0,0 0 1 0 0,0-1-1 0 0,-1 1 1 0 0,-1 0-1 0 0,1 0 1 0 0,-2 0-1 0 0,1 1 0 0 0,-1 0 1 0 0,0-1-1 0 0,0 2 1 0 0,0-1-1 0 0,-1 1 1 0 0,0-1-1 0 0,-1 2 1 0 0,0-1 33 0 0,0 0-237 0 0,0 1 1 0 0,0 0 0 0 0,-1 1-1 0 0,0 0 1 0 0,1 0 0 0 0,-1 1-1 0 0,-1 0 1 0 0,1 0 0 0 0,0 1-1 0 0,-1 0 1 0 0,0 0 0 0 0,-2 1 236 0 0,-27 4-3539 0 0,4 15-3541 0 0,22-7-4302 0 0</inkml:trace>
  <inkml:trace contextRef="#ctx0" brushRef="#br0" timeOffset="804.165">1459 961 4969 0 0,'0'0'2234'0'0,"0"0"-312"0"0,0 0 94 0 0,0 0 222 0 0,0 0 77 0 0,0 0-172 0 0,0 0-394 0 0,0 0-468 0 0,0 0-390 0 0,0 0-279 0 0,0 0-162 0 0,0 0-64 0 0,0 0-3 0 0,12-15-3 0 0,69-94 659 0 0,-57 78-546 0 0,-4 6-199 0 0,-1 0 1 0 0,-1-2-1 0 0,-1 0 1 0 0,-2-1 0 0 0,6-15-295 0 0,-3 127-594 0 0,-15-76 608 0 0,0-1 0 0 0,1 1 0 0 0,0 0 0 0 0,0-1-1 0 0,1 0 1 0 0,-1 0 0 0 0,2 0 0 0 0,-1-1 0 0 0,1 0 0 0 0,0 0-1 0 0,0 0 1 0 0,1 0 0 0 0,-1-1 0 0 0,1-1 0 0 0,1 1 0 0 0,-1-1-1 0 0,0 0 1 0 0,1 0 0 0 0,0-1 0 0 0,0 0 0 0 0,0-1-1 0 0,0 0 1 0 0,1 0 0 0 0,-1 0 0 0 0,0-1 0 0 0,1-1 0 0 0,-1 1-1 0 0,1-1 1 0 0,-1-1 0 0 0,6 0-14 0 0,-4-3 99 0 0,0 0-1 0 0,0-1 1 0 0,-1 0-1 0 0,0 0 1 0 0,0-1 0 0 0,0 0-1 0 0,-1-1 1 0 0,1 1-1 0 0,-2-2 1 0 0,1 1 0 0 0,-1-1-1 0 0,0 0 1 0 0,-1-1-1 0 0,0 0 1 0 0,1-1-99 0 0,-2 3 37 0 0,1-1 1 0 0,-1 0-1 0 0,0 0 0 0 0,-1-1 1 0 0,0 1-1 0 0,0-1 0 0 0,-1 0 1 0 0,0 0-1 0 0,-1 0 0 0 0,0-1 1 0 0,0 1-1 0 0,-1 0 0 0 0,0-2-37 0 0,-32 3-2587 0 0,8 12-6291 0 0,14 0-3151 0 0</inkml:trace>
  <inkml:trace contextRef="#ctx0" brushRef="#br0" timeOffset="1224.499">2247 783 7554 0 0,'0'0'2639'0'0,"0"0"-235"0"0,0 0-242 0 0,0 0-247 0 0,0 0-196 0 0,0 0-137 0 0,0 0-170 0 0,0 0-197 0 0,0 0-203 0 0,37-5-177 0 0,111-17-131 0 0,-66-5 350 0 0,-68 22-923 0 0,-1-1 1 0 0,0-1 0 0 0,-1-1-1 0 0,1 0 1 0 0,-1 0-1 0 0,-1-1 1 0 0,0-1-1 0 0,0 0 1 0 0,-1 0-1 0 0,0-1 1 0 0,-1 0 0 0 0,0-1-1 0 0,-1 0 1 0 0,0 0-1 0 0,-1-1 1 0 0,0 0-1 0 0,0-3-131 0 0,-6 14 1 0 0,0 0-1 0 0,0-1 1 0 0,0 1-1 0 0,-1 0 1 0 0,1-1-1 0 0,-1 1 1 0 0,1-1-1 0 0,-1 1 1 0 0,0-1-1 0 0,0 0 1 0 0,0 1-1 0 0,0-1 0 0 0,0 1 1 0 0,-1-1-1 0 0,1 1 1 0 0,-1-1-1 0 0,0 1 1 0 0,1 0-1 0 0,-1-1 1 0 0,0 1-1 0 0,-1 0 1 0 0,1 0-1 0 0,0-1 1 0 0,-1 1-1 0 0,1 0 0 0 0,-1 0 1 0 0,1 0-1 0 0,-1 1 1 0 0,0-1-1 0 0,0 0 1 0 0,0 1-1 0 0,0-1 1 0 0,0 1-1 0 0,0-1 1 0 0,-1 1-1 0 0,1 0 1 0 0,0 0-1 0 0,-1 0 1 0 0,1 1-1 0 0,-1-1 0 0 0,0 0 1 0 0,-6-1-37 0 0,-1 1 1 0 0,1-1 0 0 0,0 2 0 0 0,-1-1 0 0 0,1 2 0 0 0,-1-1 0 0 0,1 1 0 0 0,-1 0-1 0 0,1 1 1 0 0,-7 2 35 0 0,4 0-18 0 0,1 0-1 0 0,-1 1 1 0 0,1 1-1 0 0,0 0 1 0 0,0 0 0 0 0,1 1-1 0 0,0 0 1 0 0,0 1-1 0 0,1 0 1 0 0,0 1-1 0 0,0-1 1 0 0,1 2-1 0 0,0-1 1 0 0,0 1-1 0 0,1 1 1 0 0,1-1-1 0 0,0 1 1 0 0,0 0-1 0 0,1 1 1 0 0,0-1 0 0 0,1 1-1 0 0,1 0 1 0 0,0 0-1 0 0,0 0 1 0 0,1 0-1 0 0,1 1 19 0 0,0-5 1 0 0,1-1-1 0 0,0 1 1 0 0,1 0-1 0 0,0-1 1 0 0,0 1-1 0 0,1-1 1 0 0,-1 1-1 0 0,2-1 1 0 0,-1 0-1 0 0,1 1 1 0 0,0-1-1 0 0,0-1 1 0 0,1 1-1 0 0,0 0 1 0 0,1-1-1 0 0,-1 0 1 0 0,1 0-1 0 0,0 0 1 0 0,3 2-1 0 0,11 9 40 0 0,0-1 1 0 0,2-1 0 0 0,0 0 0 0 0,0-2-1 0 0,1 0 1 0 0,1-2 0 0 0,0 0-1 0 0,0-1 1 0 0,1-2 0 0 0,1 0 0 0 0,18 2-41 0 0,23-3-618 0 0,-58-15-1603 0 0,-5 1-2105 0 0,-1 4 774 0 0,-2-1-9115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5 8122 0 0,'0'0'2198'0'0,"0"0"-505"0"0,0 0-267 0 0,0 0 82 0 0,0 0 86 0 0,0 0-35 0 0,0 0-147 0 0,0 0-250 0 0,0 0-277 0 0,0 0-189 0 0,0 0-127 0 0,0 0-87 0 0,-24 1-59 0 0,-76 3-34 0 0,91-4-296 0 0,1 1-1 0 0,0 0 0 0 0,0 0 1 0 0,0 1-1 0 0,0 0 0 0 0,1 0 0 0 0,-1 1 1 0 0,0 0-1 0 0,1 0 0 0 0,0 1 0 0 0,-1-1 1 0 0,1 2-1 0 0,1-1 0 0 0,-4 3-92 0 0,-7 6 197 0 0,2-3-107 0 0,0 0 0 0 0,1 2 1 0 0,0 0-1 0 0,1 0 0 0 0,1 1 0 0 0,0 1 0 0 0,1 0 1 0 0,0 0-1 0 0,-1 4-90 0 0,7-11 14 0 0,0 0-1 0 0,1 1 1 0 0,0-1-1 0 0,0 1 1 0 0,1 0 0 0 0,0-1-1 0 0,0 2 1 0 0,1-1-1 0 0,0 0 1 0 0,1 0-1 0 0,-1 1 1 0 0,2-1 0 0 0,-1 0-1 0 0,1 1 1 0 0,0-1-1 0 0,1 4-13 0 0,2-9 23 0 0,-1 0-1 0 0,1 0 1 0 0,-1 0-1 0 0,1-1 1 0 0,0 1-1 0 0,0-1 0 0 0,0 1 1 0 0,0-1-1 0 0,0 0 1 0 0,1 0-1 0 0,-1 0 1 0 0,1-1-1 0 0,-1 1 0 0 0,1-1 1 0 0,-1 0-1 0 0,1 0 1 0 0,0 0-1 0 0,0 0 1 0 0,0-1-1 0 0,0 0 0 0 0,-1 1 1 0 0,1-1-1 0 0,0-1 1 0 0,0 1-1 0 0,0 0 1 0 0,0-1-1 0 0,-1 0 0 0 0,1 0 1 0 0,0 0-1 0 0,-1-1 1 0 0,1 1-1 0 0,-1-1 1 0 0,3 0-23 0 0,169-106 594 0 0,29-68-354 0 0,-199 171-227 0 0,0 14-51 0 0,-5-4 34 0 0,-19 174 132 0 0,19-176-194 0 0,-1-1 0 0 0,1 0 1 0 0,0 0-1 0 0,1 0 0 0 0,-1 0 0 0 0,0 0 0 0 0,1 0 0 0 0,-1 0 1 0 0,1 0-1 0 0,-1 0 0 0 0,1 0 0 0 0,0 0 0 0 0,0 0 0 0 0,0 0 1 0 0,0 0-1 0 0,0 0 0 0 0,1-1 0 0 0,-1 1 0 0 0,0 0 0 0 0,1-1 0 0 0,0 1 1 0 0,-1-1-1 0 0,1 0 0 0 0,0 1 0 0 0,-1-1 0 0 0,1 0 0 0 0,0 0 1 0 0,0 0-1 0 0,0 0 0 0 0,0-1 0 0 0,0 1 0 0 0,0 0 0 0 0,0-1 1 0 0,0 0-1 0 0,0 1 0 0 0,0-1 0 0 0,0 0 0 0 0,1 0 0 0 0,-1 0 1 0 0,0 0-1 0 0,1-1 66 0 0,42-1-4562 0 0,-17-6-4432 0 0,-20 7-2045 0 0</inkml:trace>
  <inkml:trace contextRef="#ctx0" brushRef="#br0" timeOffset="417.657">1043 17 3945 0 0,'0'0'3205'0'0,"0"0"-167"0"0,0 0-178 0 0,0 0-283 0 0,0 0-356 0 0,0 0-419 0 0,0 0-470 0 0,0 0-390 0 0,0 0-287 0 0,0 0-139 0 0,0 0-59 0 0,0 0-34 0 0,0 0-13 0 0,-7-3-32 0 0,-20-10-28 0 0,-22 20 530 0 0,37-1-675 0 0,-57 19 593 0 0,68-24-795 0 0,0-1 1 0 0,0 0-1 0 0,0 0 1 0 0,0 1 0 0 0,1-1-1 0 0,-1 1 1 0 0,0-1-1 0 0,0 1 1 0 0,1-1-1 0 0,-1 1 1 0 0,0-1-1 0 0,1 1 1 0 0,-1 0-1 0 0,0-1 1 0 0,1 1 0 0 0,-1 0-1 0 0,1 0 1 0 0,-1-1-1 0 0,1 1 1 0 0,0 0-1 0 0,-1 0 1 0 0,1 0-1 0 0,0-1 1 0 0,-1 1-1 0 0,1 0 1 0 0,0 0 0 0 0,0 0-1 0 0,0 0 1 0 0,0 0-1 0 0,0 0 1 0 0,0 0-1 0 0,0-1 1 0 0,0 1-1 0 0,0 0 1 0 0,0 0-1 0 0,0 0 1 0 0,1 0 0 0 0,-1 0-1 0 0,0-1 1 0 0,1 1-1 0 0,-1 0 1 0 0,1 0-1 0 0,-1 0 1 0 0,1-1-1 0 0,-1 1 1 0 0,1 0-1 0 0,-1-1 1 0 0,1 1 0 0 0,0 0-1 0 0,-1-1-3 0 0,131 69 65 0 0,-126-65-51 0 0,1-1 12 0 0,0 0 1 0 0,0 0 0 0 0,0 1-1 0 0,-1 0 1 0 0,0 0 0 0 0,1 0-1 0 0,-1 0 1 0 0,-1 1 0 0 0,1 0-1 0 0,-1 0 1 0 0,0 1 0 0 0,0-1-1 0 0,0 1 1 0 0,-1 0 0 0 0,0 0 0 0 0,0 0-1 0 0,0 0 1 0 0,-1 0 0 0 0,0 1-1 0 0,0-1 1 0 0,-1 1 0 0 0,1-1-1 0 0,-2 1 1 0 0,1 3-27 0 0,-2-6 45 0 0,-1 0 0 0 0,1-1 0 0 0,-1 1 0 0 0,0-1 0 0 0,0 1 1 0 0,-1-1-1 0 0,1 0 0 0 0,-1 0 0 0 0,1 0 0 0 0,-1 0 0 0 0,0 0 0 0 0,0-1 0 0 0,0 1 0 0 0,-1-1 0 0 0,1 0 0 0 0,-1 0 1 0 0,1 0-1 0 0,-1 0 0 0 0,-2 1-45 0 0,-15 9 94 0 0,9-4-197 0 0,-1-2 0 0 0,0 1 0 0 0,0-2 0 0 0,-1 1 0 0 0,0-2 0 0 0,0 0 0 0 0,0-1 0 0 0,0 0 0 0 0,0-1 0 0 0,-1 0 0 0 0,1-2 0 0 0,-1 1 0 0 0,0-2 103 0 0,8-2-2693 0 0,6-2-5182 0 0,1 2-4642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62 0 0 0,'0'0'1848'0'0,"0"0"-53"0"0,0 0 23 0 0,0 0-5 0 0,0 0-9 0 0,0 0-56 0 0,0 0-171 0 0,0 0-125 0 0,0 0-256 0 0,0 0-240 0 0,0 0-182 0 0,0 0-158 0 0,0 0-69 0 0,-21 7-63 0 0,-65 26-53 0 0,83-32-399 0 0,0 1 1 0 0,0-1 0 0 0,0 1-1 0 0,1 0 1 0 0,-1 0 0 0 0,0 0-1 0 0,1 0 1 0 0,-1 0 0 0 0,1 0-1 0 0,0 1 1 0 0,0-1 0 0 0,0 1-1 0 0,0 0 1 0 0,0-1 0 0 0,0 1-1 0 0,1 0 1 0 0,0 0 0 0 0,-2 3-33 0 0,-1 4 119 0 0,-2 2-33 0 0,1 0 1 0 0,0 0 0 0 0,1 0 0 0 0,0 0 0 0 0,1 1 0 0 0,0 0 0 0 0,1-1 0 0 0,1 1 0 0 0,0 0 0 0 0,1 0-1 0 0,0 0 1 0 0,1 7-87 0 0,1-15 101 0 0,0 0-1 0 0,1 1 1 0 0,-1-1-1 0 0,1-1 0 0 0,0 1 1 0 0,0 0-1 0 0,1-1 1 0 0,-1 1-1 0 0,1-1 1 0 0,0 0-1 0 0,0 0 0 0 0,0-1 1 0 0,1 1-1 0 0,-1-1 1 0 0,1 0-1 0 0,0 0 0 0 0,0-1 1 0 0,0 1-1 0 0,0-1 1 0 0,0 0-1 0 0,1 0 1 0 0,-1-1-1 0 0,1 0 0 0 0,-1 0 1 0 0,1 0-1 0 0,-1 0 1 0 0,1-1-1 0 0,-1 0 0 0 0,1 0 1 0 0,0-1-1 0 0,-1 1 1 0 0,1-1-1 0 0,-1-1 1 0 0,1 1-1 0 0,-1-1 0 0 0,0 0 1 0 0,0 0-1 0 0,1 0 1 0 0,-1-1-1 0 0,-1 1 0 0 0,1-1 1 0 0,0-1-1 0 0,-1 1 1 0 0,3-3-101 0 0,3-2 73 0 0,-1 0 1 0 0,0-1 0 0 0,0 0-1 0 0,-1 0 1 0 0,-1-1 0 0 0,1 0-1 0 0,-2 0 1 0 0,1-1 0 0 0,-1 1 0 0 0,-1-1-1 0 0,0-1 1 0 0,-1 1 0 0 0,0-1-1 0 0,0 0 1 0 0,-1 0 0 0 0,-1 0-1 0 0,0 0 1 0 0,-1-1 0 0 0,0 1-1 0 0,-1 0 1 0 0,0-1 0 0 0,-1 1-1 0 0,-1 0 1 0 0,-1-7-74 0 0,1 13-86 0 0,0 0 1 0 0,0 1-1 0 0,-1-1 1 0 0,1 1-1 0 0,-1 0 0 0 0,-1-1 1 0 0,1 1-1 0 0,-1 1 1 0 0,0-1-1 0 0,0 1 0 0 0,0-1 1 0 0,0 1-1 0 0,-1 0 1 0 0,0 1-1 0 0,0-1 0 0 0,-4-2 86 0 0,-24-7-3691 0 0,-2 8-4559 0 0,24 5-3490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19 3329 0 0,'0'0'2186'0'0,"0"0"-261"0"0,0 0-98 0 0,0 0 10 0 0,0 0 50 0 0,0 0-32 0 0,0 0-159 0 0,0 0-223 0 0,0 0-264 0 0,0 0-250 0 0,0 0-179 0 0,0 0-116 0 0,-1-7 325 0 0,1 7 1844 0 0,0 54-2231 0 0,-1 194 1465 0 0,-20 116-2067 0 0,-13-167 177 0 0,20-159-213 0 0,-1-19-297 0 0,15-18 250 0 0,0-1-9 0 0,0 0-2 0 0,0 0-30 0 0,0 0-51 0 0,0 0-44 0 0,0 0-25 0 0,0 0-40 0 0,0 0-71 0 0,0-17-3374 0 0,5-12 360 0 0,3 10-3074 0 0,-4 14-1367 0 0</inkml:trace>
  <inkml:trace contextRef="#ctx0" brushRef="#br0" timeOffset="300.537">0 489 7122 0 0,'0'0'2348'0'0,"0"0"-402"0"0,0 0-246 0 0,0 0-120 0 0,0 0-158 0 0,0 0-226 0 0,0 0-283 0 0,0 0-279 0 0,0 0-166 0 0,0 0 5 0 0,0 0 73 0 0,0 0 85 0 0,0 0 27 0 0,21-7-70 0 0,119-40 392 0 0,-69 28-223 0 0,-31 7-569 0 0,1 1 0 0 0,0 3 0 0 0,1 1 1 0 0,-1 2-1 0 0,4 2-188 0 0,31-4-706 0 0,-51 0-2023 0 0,-3-2-3688 0 0,-14 5-1705 0 0</inkml:trace>
  <inkml:trace contextRef="#ctx0" brushRef="#br0" timeOffset="849.374">725 0 6017 0 0,'0'0'3541'0'0,"0"0"-1082"0"0,0 0-724 0 0,0 0-369 0 0,0 0-189 0 0,0 0-100 0 0,0 0-153 0 0,0 0-245 0 0,0 0-230 0 0,0 0-47 0 0,0 0 70 0 0,0 0 117 0 0,0 0 85 0 0,2 15-37 0 0,13 110 1013 0 0,-9 197 738 0 0,-12-49-1818 0 0,5-271-560 0 0,1 0 0 0 0,-1 0 0 0 0,1 0 0 0 0,-1 0 0 0 0,1 0 0 0 0,0-1-1 0 0,0 1 1 0 0,0 0 0 0 0,0 0 0 0 0,0 0 0 0 0,0 0 0 0 0,1 0 0 0 0,-1 0 0 0 0,1 0 0 0 0,-1 0 0 0 0,1-1 0 0 0,-1 1 0 0 0,1 0 0 0 0,0 0 0 0 0,0-1 0 0 0,0 1 0 0 0,0 0 0 0 0,0-1 0 0 0,1 1 0 0 0,-1-1 0 0 0,0 0 0 0 0,1 1 0 0 0,-1-1 0 0 0,1 0 0 0 0,-1 0 0 0 0,1 0 0 0 0,0 0 0 0 0,-1 0 0 0 0,1 0 0 0 0,0 0 0 0 0,0 0-1 0 0,-1-1 1 0 0,1 1 0 0 0,0-1 0 0 0,0 0 0 0 0,0 1 0 0 0,0-1 0 0 0,0 0 0 0 0,0 0 0 0 0,0 0 0 0 0,0 0 0 0 0,0 0 0 0 0,-1-1 0 0 0,1 1 0 0 0,0-1 0 0 0,0 1 0 0 0,0-1 0 0 0,0 0 0 0 0,-1 1 0 0 0,3-2-10 0 0,59-49 444 0 0,94-71-333 0 0,-153 120-111 0 0,1-3-4 0 0,1 1 0 0 0,-1 1 1 0 0,1-1-1 0 0,0 1 1 0 0,0 0-1 0 0,0 0 1 0 0,1 0-1 0 0,-1 1 1 0 0,0 0-1 0 0,1 1 1 0 0,0-1-1 0 0,-1 1 1 0 0,1 1-1 0 0,0-1 4 0 0,1 29-16 0 0,-5 164 323 0 0,19-147-328 0 0,-2-52-4029 0 0,-12-2-58 0 0,-3 3-4092 0 0,-1 2-3435 0 0</inkml:trace>
  <inkml:trace contextRef="#ctx0" brushRef="#br0" timeOffset="1274.528">1386 690 0 0 0,'0'0'1360'0'0,"0"0"337"0"0,0 0 302 0 0,0 0 216 0 0,0 0 79 0 0,0 0-96 0 0,0 0-290 0 0,0 0-313 0 0,0 0-285 0 0,0 0-216 0 0,0 0-125 0 0,0 0-56 0 0,0 0-58 0 0,32 6-35 0 0,100 19-30 0 0,-70-31 253 0 0,-54 1-785 0 0,6-2-46 0 0,-1 0 0 0 0,0-1-1 0 0,0 0 1 0 0,-1-1-1 0 0,0 0 1 0 0,0-1 0 0 0,-1 0-1 0 0,0-1 1 0 0,-1 0-1 0 0,-1-1 1 0 0,0 0 0 0 0,3-6-212 0 0,-9 15 4 0 0,-1 0 0 0 0,-1 0 1 0 0,1-1-1 0 0,0 1 0 0 0,-1 0 1 0 0,0-1-1 0 0,1 1 1 0 0,-1-1-1 0 0,-1 0 0 0 0,1 1 1 0 0,-1-1-1 0 0,1 0 1 0 0,-1 1-1 0 0,0-1 0 0 0,0 0 1 0 0,0 1-1 0 0,-1-1 1 0 0,0 0-1 0 0,1 1 0 0 0,-1-1 1 0 0,0 1-1 0 0,-1-1 1 0 0,1 1-1 0 0,-1-1 0 0 0,1 1 1 0 0,-1 0-1 0 0,0 0 1 0 0,0 0-1 0 0,-1 0 0 0 0,1 0 1 0 0,0 0-1 0 0,-1 1 0 0 0,0-1 1 0 0,0 1-1 0 0,0-1 1 0 0,0 1-1 0 0,0 0 0 0 0,0 0 1 0 0,0 1-1 0 0,-1-1 1 0 0,1 1-1 0 0,0-1 0 0 0,-1 1 1 0 0,1 0-1 0 0,-1 1 1 0 0,0-1-1 0 0,1 0 0 0 0,-1 1 1 0 0,0 0-1 0 0,1 0 1 0 0,-2 0-5 0 0,-8 3-29 0 0,1 1 1 0 0,0 0 0 0 0,0 1 0 0 0,0 0 0 0 0,0 1-1 0 0,1 0 1 0 0,0 1 0 0 0,0 0 0 0 0,0 1 0 0 0,1 0 0 0 0,1 0-1 0 0,-1 1 1 0 0,1 1 0 0 0,1 0 0 0 0,0 0 0 0 0,0 0-1 0 0,1 1 1 0 0,0 0 0 0 0,1 0 0 0 0,0 1 0 0 0,1 0 0 0 0,0 0-1 0 0,-1 7 29 0 0,3-12-1 0 0,0 1 0 0 0,1-1 0 0 0,0 0 0 0 0,0 1 0 0 0,1-1 0 0 0,0 1 0 0 0,0 0-1 0 0,1-1 1 0 0,0 1 0 0 0,0 0 0 0 0,0-1 0 0 0,1 1 0 0 0,1 0 0 0 0,-1-1-1 0 0,1 1 1 0 0,1-1 0 0 0,-1 0 0 0 0,1 0 0 0 0,0 0 0 0 0,4 7 1 0 0,3-6-11 0 0,0 1-1 0 0,0-2 1 0 0,1 1 0 0 0,-1-1 0 0 0,2-1 0 0 0,-1 0 0 0 0,1-1 0 0 0,0 0 0 0 0,0 0-1 0 0,0-2 1 0 0,0 1 0 0 0,1-2 0 0 0,0 1 0 0 0,-1-2 0 0 0,1 0 0 0 0,0 0 0 0 0,0-1-1 0 0,0-1 1 0 0,0 0 0 0 0,6-2 11 0 0,14 3-301 0 0,15-5-3710 0 0,-37 3-67 0 0,-2 1-7719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6841 0 0,'0'0'3657'0'0,"0"0"-1188"0"0,0 0-549 0 0,0 0-71 0 0,0 0-117 0 0,0 0-225 0 0,0 0-279 0 0,0 0-321 0 0,0 0-269 0 0,0 0-166 0 0,0 0-102 0 0,0 0-46 0 0,0 0-2 0 0,0 4 59 0 0,0 24 504 0 0,1 56 612 0 0,-4 0 1 0 0,-12 67-1498 0 0,7-94-140 0 0,8-59-5837 0 0,-1-3 4256 0 0,0 2-3359 0 0,1 2-6394 0 0</inkml:trace>
  <inkml:trace contextRef="#ctx0" brushRef="#br0" timeOffset="578.959">178 232 6265 0 0,'0'0'3281'0'0,"0"0"-956"0"0,0 0-489 0 0,0 0-182 0 0,0 0-142 0 0,0 0-90 0 0,0 0-119 0 0,0 0-142 0 0,0 0-171 0 0,0 0-184 0 0,0 0-149 0 0,0 0-107 0 0,20 0-71 0 0,129 0 888 0 0,-66-12-580 0 0,-89-7-219 0 0,-88-85-397 0 0,73 88 101 0 0,19 41-247 0 0,23 208 82 0 0,-19-152-90 0 0,-2-81-25 0 0,0 0 23 0 0,0 0 22 0 0,0 0 22 0 0,2-25 362 0 0,3 8-431 0 0,1 1-1 0 0,0 0 0 0 0,1 1 0 0 0,1 0 0 0 0,0 0 1 0 0,1 0-1 0 0,1 1 0 0 0,0 1 0 0 0,1-1 0 0 0,1 2 1 0 0,0-1 10 0 0,5-2-790 0 0,-4 11-4192 0 0,-12 4-246 0 0,-1 0-6516 0 0</inkml:trace>
  <inkml:trace contextRef="#ctx0" brushRef="#br0" timeOffset="966.248">623 139 11450 0 0,'0'0'2750'0'0,"0"0"-620"0"0,0 0-315 0 0,0 0-212 0 0,0 0-220 0 0,0 0-179 0 0,0 0-210 0 0,0 0-213 0 0,0 0-172 0 0,0 0-105 0 0,0 0-86 0 0,0 0-69 0 0,0 0-51 0 0,25-10-39 0 0,77-28-51 0 0,-47 28 207 0 0,-53 12-405 0 0,0 0 0 0 0,0 0 0 0 0,-1 0 1 0 0,1 0-1 0 0,-1 0 0 0 0,1 0 0 0 0,-1 0 0 0 0,0 0 1 0 0,0 0-1 0 0,0 1 0 0 0,0-1 0 0 0,0 1 0 0 0,0-1 1 0 0,-1 1-1 0 0,1-1 0 0 0,-1 1 0 0 0,0-1 0 0 0,0 1 1 0 0,0-1-1 0 0,0 1 0 0 0,0-1 0 0 0,0 1 0 0 0,-1-1 1 0 0,1 1-1 0 0,-1-1 0 0 0,0 1 0 0 0,1-1 0 0 0,-1 0 1 0 0,0 1-1 0 0,-1-1 0 0 0,1 0 0 0 0,0 0 0 0 0,-1 0 1 0 0,0 2-11 0 0,-156 169 230 0 0,158-172-225 0 0,-1 0 0 0 0,0 0 0 0 0,0 0 0 0 0,0 0 0 0 0,0 0 0 0 0,1 1 0 0 0,-1-1 0 0 0,1 0 0 0 0,-1 0 0 0 0,1 1-1 0 0,-1-1 1 0 0,1 0 0 0 0,0 1 0 0 0,0-1 0 0 0,-1 1 0 0 0,1-1 0 0 0,0 0 0 0 0,0 1 0 0 0,1-1 0 0 0,-1 1 0 0 0,0-1 0 0 0,0 0 0 0 0,1 1 0 0 0,-1-1-1 0 0,0 0 1 0 0,1 1 0 0 0,0-1 0 0 0,-1 0 0 0 0,1 0 0 0 0,0 1 0 0 0,-1-1 0 0 0,1 0 0 0 0,0 0 0 0 0,0 0 0 0 0,0 0 0 0 0,0 0 0 0 0,0 0 0 0 0,0 0-1 0 0,0 0 1 0 0,1-1 0 0 0,-1 1 0 0 0,0 0 0 0 0,0-1 0 0 0,1 1 0 0 0,-1-1 0 0 0,0 1 0 0 0,1-1 0 0 0,-1 0 0 0 0,0 1 0 0 0,1-1 0 0 0,-1 0-1 0 0,0 0 1 0 0,1 0 0 0 0,-1 0 0 0 0,1 0-5 0 0,82-1 481 0 0,2-21-843 0 0,-81 16-1209 0 0,-4 4-5538 0 0,0 2-4826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437 181 0 0 0,'0'0'584'0'0,"0"0"130"0"0,0 0 166 0 0,0 0 91 0 0,0 0 105 0 0,0 0 79 0 0,-1-14 9 0 0,-4-44 59 0 0,13-40 11281 0 0,-13 87-7468 0 0,5 31-4224 0 0,4 157 578 0 0,-1 88-482 0 0,-43-48-601 0 0,24-153-253 0 0,-22 99 100 0 0,11-41-145 0 0,27-121-28 0 0,0-1 26 0 0,0 0 8 0 0,0 0-19 0 0,0 0 14 0 0,0 0 5 0 0,0 0-6 0 0,-2-66-1740 0 0,2 8-2895 0 0,-8 21-4091 0 0,4 28-2478 0 0</inkml:trace>
  <inkml:trace contextRef="#ctx0" brushRef="#br0" timeOffset="258.957">0 605 7730 0 0,'0'0'2446'0'0,"0"0"-718"0"0,0 0-559 0 0,0 0-106 0 0,0 0 131 0 0,0 0 130 0 0,0 0 46 0 0,0 0-107 0 0,0 0-207 0 0,0 0-214 0 0,0 0-172 0 0,37-6-123 0 0,117-21-68 0 0,222-48 1471 0 0,-341 69-2671 0 0,30-2 507 0 0,-45 10-4628 0 0,0 3-4630 0 0,-16-2-110 0 0</inkml:trace>
  <inkml:trace contextRef="#ctx0" brushRef="#br0" timeOffset="578.515">942 551 8490 0 0,'0'0'4074'0'0,"0"0"-1934"0"0,0 0-810 0 0,0 0-162 0 0,0 0-73 0 0,0 0-104 0 0,0 0-124 0 0,0 0-151 0 0,0 0-168 0 0,0 0-152 0 0,0 0-124 0 0,-27 33-84 0 0,-81 102-56 0 0,80-74-2 0 0,29-51-100 0 0,0-7-9 0 0,-1 1-1 0 0,0-1 0 0 0,1 0 0 0 0,0 0 1 0 0,0 0-1 0 0,0 1 0 0 0,0-1 0 0 0,0 0 0 0 0,0 0 1 0 0,1 0-1 0 0,0-1 0 0 0,0 1 0 0 0,-1 0 1 0 0,1-1-1 0 0,1 1 0 0 0,-1-1 0 0 0,0 1 0 0 0,1-1 1 0 0,-1 0-1 0 0,1 0 0 0 0,0 0 0 0 0,-1 0 0 0 0,1-1 1 0 0,0 1-1 0 0,0-1 0 0 0,0 0 0 0 0,0 0 1 0 0,0 0-1 0 0,1 0 0 0 0,-1 0-20 0 0,103 7 1150 0 0,9-55-23 0 0,-95 36-925 0 0,-12 8-137 0 0,0-2 0 0 0,0 1 0 0 0,0-1-1 0 0,-1-1 1 0 0,0 1 0 0 0,0-1-1 0 0,0-1 1 0 0,0 1 0 0 0,-1-1 0 0 0,0 0-1 0 0,-1-1 1 0 0,1 1 0 0 0,-2-1-1 0 0,1 0 1 0 0,-1 0 0 0 0,0-1-1 0 0,0 1 1 0 0,-1-1 0 0 0,-1 0 0 0 0,1 1-1 0 0,-1-1 1 0 0,-1-1 0 0 0,0 1-1 0 0,0 0 1 0 0,-1-3-65 0 0,0 9-9 0 0,-1-1-1 0 0,0 1 0 0 0,-1 0 1 0 0,1-1-1 0 0,-1 1 0 0 0,1 0 1 0 0,-1-1-1 0 0,0 1 0 0 0,0 0 1 0 0,0 1-1 0 0,-1-1 0 0 0,1 0 1 0 0,-1 0-1 0 0,1 1 0 0 0,-1 0 1 0 0,0-1-1 0 0,0 1 0 0 0,0 0 1 0 0,0 1-1 0 0,0-1 1 0 0,-1 0-1 0 0,1 1 0 0 0,0 0 1 0 0,-1 0-1 0 0,1 0 0 0 0,-1 0 1 0 0,-1 0 9 0 0,-100-10-1815 0 0,44 17-1896 0 0,23 4-6666 0 0,18-2-731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5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16099 0 0,'0'0'5680'0'0,"0"0"-3682"0"0,0 0-1259 0 0,0 0-52 0 0,0 0 54 0 0,0 0-13 0 0,0 0-62 0 0,0 0-174 0 0,0 0-149 0 0,0 0-95 0 0,0 0-27 0 0,0 0-26 0 0,0 0-38 0 0,0 12-3 0 0,-5 76 182 0 0,4-88-1405 0 0,1-6-2969 0 0,0 5 964 0 0,0-3-9443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2016 0 0,'0'0'3044'0'0,"0"0"-409"0"0,0 0-256 0 0,0 0-150 0 0,0 0-132 0 0,0 0-168 0 0,0 0-239 0 0,0 0-253 0 0,0 0-263 0 0,0 0-265 0 0,0 0-210 0 0,0 0-184 0 0,4-13-160 0 0,16-38-103 0 0,-19 92 903 0 0,-6 14-487 0 0,3 0 1 0 0,3 0-1 0 0,2 0 0 0 0,7 40-668 0 0,-9-94 3 0 0,36 314 467 0 0,-16-91-312 0 0,-15-197 90 0 0,8-55 392 0 0,-4 10-643 0 0,0 0-1 0 0,1 1 0 0 0,0 0 0 0 0,2 0 0 0 0,0 2 0 0 0,0-1 1 0 0,2 2-1 0 0,7-7 4 0 0,-4 4-6 0 0,0 1 0 0 0,1 1-1 0 0,0 1 1 0 0,1 1 0 0 0,1 0 0 0 0,0 2 0 0 0,1 0 0 0 0,0 1 0 0 0,0 2-1 0 0,18-5 7 0 0,-38 12-6 0 0,1 0 0 0 0,-1 0 0 0 0,0 0-1 0 0,1 1 1 0 0,-1-1 0 0 0,1 1-1 0 0,-1-1 1 0 0,1 1 0 0 0,0 0-1 0 0,-1 0 1 0 0,1 0 0 0 0,-1 1-1 0 0,1-1 1 0 0,-1 0 0 0 0,1 1-1 0 0,-1 0 1 0 0,1 0 0 0 0,-1-1 0 0 0,0 1-1 0 0,1 1 1 0 0,-1-1 0 0 0,0 0-1 0 0,0 0 1 0 0,0 1 0 0 0,0 0-1 0 0,0-1 1 0 0,0 1 0 0 0,0 0-1 0 0,0 0 1 0 0,-1 0 0 0 0,1 0 0 0 0,-1 0-1 0 0,1 0 1 0 0,-1 0 0 0 0,0 1-1 0 0,0-1 1 0 0,0 0 0 0 0,0 1-1 0 0,0-1 1 0 0,-1 1 0 0 0,1-1 6 0 0,-1 10 8 0 0,-1 0 0 0 0,0 1 0 0 0,0-1 0 0 0,-1 0 0 0 0,-1-1 0 0 0,0 1 0 0 0,0 0 0 0 0,-1-1 0 0 0,-1 0 0 0 0,0 0 0 0 0,0 0 0 0 0,-1 0 0 0 0,-1-1 0 0 0,1 0 0 0 0,-2 0 0 0 0,1-1 0 0 0,-2 0 0 0 0,1 0 0 0 0,-1-1 0 0 0,0 0 0 0 0,-3 1-8 0 0,-3 4-2 0 0,-1-1 0 0 0,0 0 0 0 0,0-1 0 0 0,-1-1 0 0 0,-1-1 0 0 0,0 0 0 0 0,0-1 0 0 0,-1-1 0 0 0,0-1 0 0 0,0-1 0 0 0,0 0 0 0 0,-1-2 0 0 0,1 0 0 0 0,-1-1 0 0 0,-12 0 2 0 0,-33-15-540 0 0,64 12 414 0 0,-1 0 0 0 0,1 0 1 0 0,0 0-1 0 0,-1 0 0 0 0,1 0 1 0 0,0 0-1 0 0,0 0 1 0 0,0 0-1 0 0,0 0 0 0 0,0-1 1 0 0,0 1-1 0 0,0 0 0 0 0,1-1 1 0 0,-1 1-1 0 0,0 0 0 0 0,1-1 1 0 0,-1 1-1 0 0,1-1 1 0 0,-1 1-1 0 0,1-1 0 0 0,0 0 1 0 0,0 1-1 0 0,-1-1 0 0 0,1 1 1 0 0,0-1-1 0 0,1 1 0 0 0,-1-1 1 0 0,0 0-1 0 0,0 1 1 0 0,1-1-1 0 0,-1 1 0 0 0,1-1 1 0 0,-1 1-1 0 0,1-1 0 0 0,0 1 1 0 0,-1 0-1 0 0,1-1 0 0 0,0 1 1 0 0,0 0-1 0 0,0-1 1 0 0,0 1 125 0 0,11-17-3149 0 0,-4 7-1859 0 0,2 2-6454 0 0</inkml:trace>
  <inkml:trace contextRef="#ctx0" brushRef="#br0" timeOffset="720.944">696 738 2505 0 0,'0'0'2543'0'0,"0"0"-351"0"0,0 0-218 0 0,0 0-214 0 0,0 0-270 0 0,0 0-332 0 0,0 0-297 0 0,0 0-138 0 0,0 0 40 0 0,0 0 116 0 0,0 0 105 0 0,0 0 12 0 0,0 0-101 0 0,12 3-70 0 0,99 13 2551 0 0,-99-19-3180 0 0,-1-1 1 0 0,1-1-1 0 0,-1 0 0 0 0,-1 0 1 0 0,1-1-1 0 0,-1 0 1 0 0,0 0-1 0 0,0-2 1 0 0,0 1-1 0 0,-1-1 0 0 0,0 0 1 0 0,-1-1-1 0 0,5-7-196 0 0,23-19 466 0 0,-28 27-353 0 0,-7 8-103 0 0,-1-1 0 0 0,0 0 0 0 0,1 1 0 0 0,-1-1 0 0 0,1 0 0 0 0,-1 1 0 0 0,1-1 1 0 0,-1 1-1 0 0,1-1 0 0 0,0 1 0 0 0,-1-1 0 0 0,1 1 0 0 0,0-1 0 0 0,-1 1 0 0 0,1 0 0 0 0,0-1 0 0 0,-1 1 0 0 0,1 0 1 0 0,0 0-1 0 0,0 0 0 0 0,-1-1 0 0 0,1 1 0 0 0,0 0 0 0 0,0 0 0 0 0,-1 0 0 0 0,1 0 0 0 0,0 0 0 0 0,0 0 0 0 0,0 0 1 0 0,-1 0-1 0 0,1 1 0 0 0,0-1 0 0 0,0 0 0 0 0,-1 0 0 0 0,1 1 0 0 0,0-1 0 0 0,-1 0 0 0 0,1 1 0 0 0,0-1 0 0 0,-1 1 1 0 0,1-1-1 0 0,0 1 0 0 0,-1-1 0 0 0,1 1 0 0 0,0 0-10 0 0,13 15 11 0 0,-1 1 0 0 0,-1 0 0 0 0,0 1 1 0 0,-1 0-1 0 0,0 1 0 0 0,-2 0 0 0 0,-1 1 0 0 0,0-1 1 0 0,-1 2-1 0 0,-1-1 0 0 0,-1 1 0 0 0,-1 0 0 0 0,1 15-11 0 0,3 2 19 0 0,2 8-29 0 0,-3 0 1 0 0,-1 1-1 0 0,-3 0 1 0 0,-1 0-1 0 0,-3 0 1 0 0,-1 0-1 0 0,-7 30 10 0 0,4-53 0 0 0,0 0-1 0 0,-2 0 1 0 0,0 0-1 0 0,-2-1 1 0 0,-1 0-1 0 0,0-1 1 0 0,-2 0-1 0 0,-8 11 1 0 0,13-23 6 0 0,-1 0 0 0 0,0-1-1 0 0,-1 0 1 0 0,0 0 0 0 0,0-1-1 0 0,-1 0 1 0 0,0 0 0 0 0,-1-1 0 0 0,1-1-1 0 0,-1 1 1 0 0,0-2 0 0 0,-1 0-1 0 0,0 0 1 0 0,1-1 0 0 0,-1 0-1 0 0,-1-1 1 0 0,1-1 0 0 0,0 0 0 0 0,-1 0-1 0 0,1-1 1 0 0,-1-1 0 0 0,-5 0-6 0 0,16-2 1 0 0,0-1 0 0 0,-1 1 0 0 0,1 0 0 0 0,0-1 1 0 0,0 1-1 0 0,1-1 0 0 0,-1 1 0 0 0,0-1 1 0 0,1 0-1 0 0,0 0 0 0 0,-1 0 0 0 0,1 0 0 0 0,0 0 1 0 0,1 0-1 0 0,-1 0 0 0 0,0 0 0 0 0,1 0 0 0 0,0 0 1 0 0,0-1-1 0 0,0 1 0 0 0,0 0 0 0 0,0 0 0 0 0,1 0 1 0 0,-1 0-1 0 0,1 0 0 0 0,0-1 0 0 0,0 1 1 0 0,0 0-1 0 0,0 1 0 0 0,0-1 0 0 0,1 0 0 0 0,-1 0 1 0 0,3-2-2 0 0,12-19 3 0 0,1 1 0 0 0,0 1 0 0 0,2 0 0 0 0,1 2 0 0 0,21-18-3 0 0,-16 14 14 0 0,94-115-581 0 0,-113 120-1885 0 0,-8 11-6528 0 0,-1 4-3082 0 0</inkml:trace>
  <inkml:trace contextRef="#ctx0" brushRef="#br0" timeOffset="981.016">871 249 9186 0 0,'0'0'3963'0'0,"0"0"-1601"0"0,0 0-703 0 0,0 0-158 0 0,0 0-93 0 0,0 0-129 0 0,0 0-167 0 0,0 0-153 0 0,0 0-179 0 0,0 0-166 0 0,0 0-144 0 0,0 0-136 0 0,0 0-109 0 0,-3-5-69 0 0,-10-16-70 0 0,10 16-54 0 0,3 5-48 0 0,0 0-44 0 0,0 0-27 0 0,0 0-20 0 0,0 0-36 0 0,0 0-63 0 0,0 0-61 0 0,5 15-1657 0 0,5-8-722 0 0,-2-2-4756 0 0,-4-1-4066 0 0</inkml:trace>
  <inkml:trace contextRef="#ctx0" brushRef="#br0" timeOffset="1527.961">1390 673 0 0 0,'0'0'769'0'0,"0"0"722"0"0,0 0 217 0 0,0 0-49 0 0,0 0-114 0 0,0 0-103 0 0,0 0-137 0 0,0 0-75 0 0,0 0-39 0 0,0 0-29 0 0,0 0 4 0 0,20 11 13 0 0,64 32 16 0 0,-20-30 1507 0 0,-48-15-2070 0 0,-4 2-358 0 0,0 0 0 0 0,0-1 0 0 0,0 0 0 0 0,0-1-1 0 0,0-1 1 0 0,0 0 0 0 0,0 0 0 0 0,-1-1 0 0 0,0-1 0 0 0,1 0-1 0 0,-2 0 1 0 0,1-1 0 0 0,-1-1 0 0 0,0 1 0 0 0,0-2-1 0 0,0 1 1 0 0,-1-2 0 0 0,-1 1 0 0 0,1-1 0 0 0,-1 0-1 0 0,-1-1 1 0 0,2-2-274 0 0,-8 9 15 0 0,0 1-1 0 0,1-1 1 0 0,-1 0-1 0 0,-1 0 1 0 0,1 0-1 0 0,0 0 1 0 0,-1 1-1 0 0,0-1 0 0 0,1 0 1 0 0,-1 0-1 0 0,0 0 1 0 0,-1 0-1 0 0,1 0 1 0 0,0 0-1 0 0,-1 0 1 0 0,0 0-1 0 0,1 0 1 0 0,-1 1-1 0 0,0-1 0 0 0,-1 0 1 0 0,1 0-1 0 0,0 1 1 0 0,-1-1-1 0 0,1 1 1 0 0,-1-1-1 0 0,0 1 1 0 0,0 0-1 0 0,0 0 1 0 0,0 0-1 0 0,0 0 1 0 0,-1 0-1 0 0,1 0 0 0 0,-1 1 1 0 0,1-1-1 0 0,-1 1 1 0 0,1-1-1 0 0,-1 1 1 0 0,0 0-1 0 0,0 0 1 0 0,1 0-1 0 0,-1 0 1 0 0,0 1-1 0 0,0-1 0 0 0,-1 1-14 0 0,-5-2-21 0 0,0 1 0 0 0,0 0 0 0 0,0 1 0 0 0,0 0 0 0 0,0 0 0 0 0,0 1 0 0 0,0 0 0 0 0,0 1 0 0 0,0 0 0 0 0,1 0-1 0 0,-1 1 1 0 0,0 0 0 0 0,1 0 0 0 0,0 1 0 0 0,0 0 0 0 0,-2 1 21 0 0,-4 4-12 0 0,0-1-1 0 0,1 2 1 0 0,0 0-1 0 0,0 0 1 0 0,1 1-1 0 0,1 1 1 0 0,0 0-1 0 0,0 0 1 0 0,1 1 0 0 0,1 1-1 0 0,0-1 1 0 0,1 2-1 0 0,0-1 1 0 0,1 1-1 0 0,1 0 1 0 0,0 0-1 0 0,1 1 1 0 0,1 0 0 0 0,1 0-1 0 0,0 0 1 0 0,-1 12 12 0 0,5-23 0 0 0,-1-1 1 0 0,1 0 0 0 0,0 1 0 0 0,0-1-1 0 0,1 0 1 0 0,-1 0 0 0 0,1 0 0 0 0,0 0 0 0 0,0 0-1 0 0,0 0 1 0 0,0 0 0 0 0,1-1 0 0 0,-1 1-1 0 0,1-1 1 0 0,0 0 0 0 0,0 0 0 0 0,0 0 0 0 0,1 0-1 0 0,-1 0 1 0 0,1-1 0 0 0,-1 1 0 0 0,1-1-1 0 0,0 0 1 0 0,0 0 0 0 0,0-1 0 0 0,0 1-1 0 0,0-1 1 0 0,3 1-1 0 0,124 18 64 0 0,-116-21-235 0 0,1 0 0 0 0,-1-1 0 0 0,1-1 0 0 0,-1 0 0 0 0,0-1 0 0 0,0-1-1 0 0,0 0 1 0 0,-1-1 0 0 0,2-2 171 0 0,15-7-4875 0 0,-1-1-4272 0 0,-19 12-1814 0 0</inkml:trace>
  <inkml:trace contextRef="#ctx0" brushRef="#br0" timeOffset="1859.005">2347 469 6233 0 0,'0'0'3452'0'0,"0"0"-1174"0"0,0 0-533 0 0,0 0-88 0 0,0 0-168 0 0,0 0-243 0 0,0 0-209 0 0,0 0-203 0 0,0 0-181 0 0,-35 21-96 0 0,-109 71-88 0 0,67-24 259 0 0,7 36 148 0 0,68-100-861 0 0,1-1 0 0 0,-1 1 0 0 0,1-1 1 0 0,0 1-1 0 0,0 0 0 0 0,0 0 1 0 0,1-1-1 0 0,-1 1 0 0 0,1 0 0 0 0,0 0 1 0 0,0 0-1 0 0,0 0 0 0 0,1-1 0 0 0,-1 1 1 0 0,1 0-1 0 0,0 0 0 0 0,0 0 0 0 0,0-1 1 0 0,1 1-1 0 0,-1-1 0 0 0,1 1 1 0 0,0-1-1 0 0,0 1 0 0 0,0-1 0 0 0,0 0 1 0 0,1 0-1 0 0,-1 0 0 0 0,1 0 0 0 0,0-1 1 0 0,2 3-16 0 0,6 1 44 0 0,-1 0-1 0 0,2-1 1 0 0,-1 0 0 0 0,1 0 0 0 0,0-2-1 0 0,-1 1 1 0 0,2-1 0 0 0,-1-1 0 0 0,0 0 0 0 0,0-1-1 0 0,1-1 1 0 0,-1 1 0 0 0,1-2 0 0 0,-1 0-1 0 0,2 0-43 0 0,22 0 89 0 0,-24 0-80 0 0,0 0 0 0 0,0-1-1 0 0,-1 0 1 0 0,1-1 0 0 0,0-1-1 0 0,-1 0 1 0 0,0 0 0 0 0,0-1-1 0 0,0 0 1 0 0,0-1-9 0 0,8-3-85 0 0,16-23-844 0 0,-24 15-2131 0 0,-3 5-2169 0 0,-4 7-3163 0 0</inkml:trace>
  <inkml:trace contextRef="#ctx0" brushRef="#br0" timeOffset="2249.02">2890 49 15219 0 0,'0'0'1706'0'0,"0"0"-612"0"0,0 0-306 0 0,0 0-21 0 0,0 0 59 0 0,0 0 93 0 0,0 0 17 0 0,0 0-71 0 0,0 0-117 0 0,0 0-99 0 0,0 0-55 0 0,-3 36-40 0 0,-10 116-33 0 0,14 88 1352 0 0,10 125-1147 0 0,-11-288-1086 0 0,0-77 277 0 0,-7-31-9674 0 0,4 24 4275 0 0,2-1-5621 0 0</inkml:trace>
  <inkml:trace contextRef="#ctx0" brushRef="#br0" timeOffset="2491.522">2545 495 14699 0 0,'0'0'2203'0'0,"0"0"-910"0"0,0 0-428 0 0,0 0 14 0 0,0 0 37 0 0,0 0-26 0 0,0 0-73 0 0,0 0-95 0 0,0 0-66 0 0,35-2-56 0 0,107-8-56 0 0,115 7 1063 0 0,-167 12-2113 0 0,-54 5-4739 0 0,-31-10-2197 0 0,-3 0-4896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1072 8658 0 0,'0'0'595'0'0,"0"0"-202"0"0,0 0 153 0 0,0 0 247 0 0,0 0 289 0 0,0 0 191 0 0,0 0 51 0 0,33 0-102 0 0,109-2-191 0 0,-44-18 371 0 0,-82 13-1172 0 0,34-20 173 0 0,-1-2-1 0 0,-2-2 0 0 0,-1-2 0 0 0,-1-3 1 0 0,-2-1-1 0 0,-1-2 0 0 0,-3-2 0 0 0,-1-2 0 0 0,-2-1 1 0 0,-2-1-1 0 0,-2-3 0 0 0,-2 0 0 0 0,1-7-402 0 0,6-15 364 0 0,-2-2-1 0 0,-4-1 1 0 0,4-20-364 0 0,-6 16 355 0 0,9-24 449 0 0,-37 101-788 0 0,0 0 0 0 0,1 0 0 0 0,-1 0 0 0 0,0 0-1 0 0,1 0 1 0 0,-1 1 0 0 0,0-1 0 0 0,0 0 0 0 0,1 1-1 0 0,-1-1 1 0 0,0 0 0 0 0,0 1 0 0 0,1 0 0 0 0,-1-1 0 0 0,0 1-1 0 0,0 0 1 0 0,0 0 0 0 0,0-1 0 0 0,0 1 0 0 0,0 0 0 0 0,0 0-1 0 0,0 0 1 0 0,0 0 0 0 0,-1 0 0 0 0,1 0 0 0 0,0 1-1 0 0,-1-1 1 0 0,1 0 0 0 0,0 0 0 0 0,-1 0 0 0 0,0 1 0 0 0,1-1-1 0 0,-1 0 1 0 0,0 1 0 0 0,1-1 0 0 0,-1 0 0 0 0,0 1 0 0 0,0-1-1 0 0,0 1-15 0 0,2 4 70 0 0,22 53 43 0 0,-4 1 0 0 0,-2 1 1 0 0,-2 1-1 0 0,-4 1 0 0 0,-2 0 0 0 0,-2 0 1 0 0,-4 1-1 0 0,-2-1 0 0 0,-7 55-113 0 0,6-101 10 0 0,-2-1 0 0 0,0 1 0 0 0,-1-1 0 0 0,0 0-1 0 0,-2 1 1 0 0,0-1 0 0 0,-1 0 0 0 0,0-1 0 0 0,-1 1 0 0 0,-1-1 0 0 0,0 0 0 0 0,-1-1 0 0 0,-1 0-1 0 0,0 0 1 0 0,-1-1 0 0 0,-1 0 0 0 0,0 0 0 0 0,0-1 0 0 0,-1-1 0 0 0,-1 0 0 0 0,0-1 0 0 0,0 0-1 0 0,-1-1 1 0 0,0-1 0 0 0,-1 0 0 0 0,0 0 0 0 0,0-2 0 0 0,0 0 0 0 0,-1-1 0 0 0,0 0 0 0 0,-3 0-10 0 0,-8-3-30 0 0,0 0 1 0 0,1-2 0 0 0,-1 0 0 0 0,1-2 0 0 0,-1-1 0 0 0,1-2-1 0 0,0 0 1 0 0,0-1 0 0 0,-7-4 29 0 0,26 7-28 0 0,-4 1-84 0 0,0-2 1 0 0,0 1-1 0 0,0-1 1 0 0,0-1 0 0 0,1 0-1 0 0,0-1 1 0 0,0 0 0 0 0,0 0-1 0 0,1-1 1 0 0,0 0-1 0 0,0-1 1 0 0,0 0 0 0 0,-4-6 111 0 0,12 12-142 0 0,1 1 1 0 0,-1-1-1 0 0,1 0 0 0 0,0 0 1 0 0,-1 0-1 0 0,1 0 1 0 0,0 0-1 0 0,0 0 1 0 0,0 1-1 0 0,0-1 1 0 0,1 0-1 0 0,-1 0 1 0 0,1 0-1 0 0,-1 0 1 0 0,1 0-1 0 0,-1 1 1 0 0,1-1-1 0 0,0 0 0 0 0,0 0 1 0 0,0 1-1 0 0,0-1 1 0 0,0 1-1 0 0,0-1 1 0 0,0 1-1 0 0,1-1 1 0 0,-1 1-1 0 0,0 0 1 0 0,1-1-1 0 0,-1 1 1 0 0,1 0-1 0 0,0 0 1 0 0,-1 0-1 0 0,1 0 0 0 0,0 1 1 0 0,-1-1-1 0 0,1 0 1 0 0,0 1-1 0 0,0-1 1 0 0,2 1 141 0 0,24-12-6190 0 0,-12 8-4665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9978 0 0,'0'0'1096'0'0,"0"0"-664"0"0,0 0-384 0 0,0 0-240 0 0,0 0-328 0 0,0 0-296 0 0,0 0-464 0 0,0 0-1017 0 0,0 0-1319 0 0,0 0 783 0 0</inkml:trace>
  <inkml:trace contextRef="#ctx0" brushRef="#br0" timeOffset="1813.303">54 35 0 0 0,'0'0'1304'0'0,"0"0"337"0"0,0 0 131 0 0,0 0-53 0 0,0 0-116 0 0,0 0-105 0 0,0 0-63 0 0,0 0-51 0 0,0 0-78 0 0,0 0-82 0 0,3 4 1819 0 0,-60 49 923 0 0,86-98-2680 0 0,-33 49 116 0 0,-3 5-2873 0 0,21-3-9165 0 0,-9-6-880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74 4657 0 0,'0'0'2174'0'0,"0"0"-179"0"0,0 0 83 0 0,0 0 158 0 0,0 0-74 0 0,0 0-287 0 0,0 0-345 0 0,0 0-321 0 0,0 0-205 0 0,0 0-125 0 0,0 0-96 0 0,0 0-117 0 0,-15-5-92 0 0,-47-12-87 0 0,23 26 126 0 0,33-4-498 0 0,-3 0-68 0 0,0 1-1 0 0,0 0 0 0 0,0 1 0 0 0,1 0 0 0 0,0 0 1 0 0,1 1-1 0 0,-1 0 0 0 0,1 0 0 0 0,1 1 1 0 0,0-1-1 0 0,0 2 0 0 0,1-1 0 0 0,0 0 0 0 0,0 1 1 0 0,1 0-1 0 0,0 0 0 0 0,1 1 0 0 0,0-1 0 0 0,1 1 1 0 0,0-1-1 0 0,1 1 0 0 0,0 0 0 0 0,0-1 1 0 0,1 1-1 0 0,1 0 0 0 0,0 2-46 0 0,3-7 6 0 0,0 0 0 0 0,0 0-1 0 0,0-1 1 0 0,1 0 0 0 0,0 1 0 0 0,0-1 0 0 0,0-1-1 0 0,1 1 1 0 0,-1-1 0 0 0,1 0 0 0 0,0-1 0 0 0,0 1 0 0 0,1-1-1 0 0,-1 0 1 0 0,1 0 0 0 0,-1-1 0 0 0,1 0 0 0 0,0 0 0 0 0,0-1-1 0 0,0 0 1 0 0,0 0 0 0 0,3-1-6 0 0,-2 2 3 0 0,1 0 0 0 0,-1-1 0 0 0,1 0 0 0 0,-1 0-1 0 0,1-1 1 0 0,0 0 0 0 0,-1-1 0 0 0,1 0 0 0 0,-1 0 0 0 0,1-1 0 0 0,-1 0 0 0 0,3-1-3 0 0,65-59-2410 0 0,-71 56 1523 0 0,4-7-4764 0 0,-6 5-3385 0 0</inkml:trace>
  <inkml:trace contextRef="#ctx0" brushRef="#br0" timeOffset="393.974">431 343 5745 0 0,'0'0'4024'0'0,"0"0"-1977"0"0,0 0-539 0 0,0 0 91 0 0,0 0 35 0 0,0 0-112 0 0,0 0-168 0 0,0 0-165 0 0,0 0-162 0 0,0 0-95 0 0,32 3-89 0 0,104 6-82 0 0,-66-18 265 0 0,-58 3-788 0 0,7-2-71 0 0,-1 0 0 0 0,-1 0 0 0 0,0-2 0 0 0,0 0 0 0 0,0-1 0 0 0,-1-1 0 0 0,-1 0 0 0 0,0-1 0 0 0,-1-1 0 0 0,0 0 0 0 0,-1-1 0 0 0,-1 0 0 0 0,0-1 0 0 0,-1 0 0 0 0,-1-1 0 0 0,5-12-167 0 0,-14 26 1 0 0,1 1 0 0 0,-1-1 0 0 0,0 0 0 0 0,1 0 0 0 0,-1-1-1 0 0,-1 1 1 0 0,1 0 0 0 0,0 0 0 0 0,-1 0 0 0 0,0 0 0 0 0,0-1 0 0 0,0 1 0 0 0,0 0 0 0 0,0 0 0 0 0,-1 0 0 0 0,1-1 0 0 0,-1 1 0 0 0,0 0 0 0 0,0 0 0 0 0,0 0 0 0 0,0 0 0 0 0,-1 0 0 0 0,1 0 0 0 0,-1 1 0 0 0,1-1 0 0 0,-1 0 0 0 0,0 1 0 0 0,0-1 0 0 0,-1 1 0 0 0,1 0 0 0 0,0-1 0 0 0,-1 1 0 0 0,1 0 0 0 0,-1 1 0 0 0,0-1 0 0 0,1 0 0 0 0,-1 1 0 0 0,0 0 0 0 0,0-1 0 0 0,0 1-1 0 0,0 0 1 0 0,-1 0 0 0 0,1 1 0 0 0,-1-1-1 0 0,-12 0-24 0 0,0 1-1 0 0,0 1 0 0 0,0 0 0 0 0,1 1 1 0 0,-1 1-1 0 0,0 0 0 0 0,1 2 0 0 0,0-1 0 0 0,0 2 1 0 0,0 0-1 0 0,1 0 0 0 0,-1 2 0 0 0,2 0 1 0 0,-1 0-1 0 0,1 1 0 0 0,1 1 0 0 0,-1 0 1 0 0,2 1-1 0 0,-1 0 0 0 0,1 1 0 0 0,-2 4 25 0 0,6-8-10 0 0,0 0-1 0 0,1 1 1 0 0,0 0-1 0 0,1 1 1 0 0,-1-1-1 0 0,2 1 1 0 0,-1 0-1 0 0,2 0 1 0 0,-1 0-1 0 0,1 0 1 0 0,-1 10 10 0 0,3-15-4 0 0,0 0 0 0 0,1 0 0 0 0,0-1 1 0 0,0 1-1 0 0,0 0 0 0 0,0 0 0 0 0,1 0 0 0 0,-1-1 1 0 0,1 1-1 0 0,1 0 0 0 0,-1-1 0 0 0,1 1 1 0 0,-1-1-1 0 0,1 1 0 0 0,1-1 0 0 0,-1 0 1 0 0,1 0-1 0 0,-1 0 0 0 0,1 0 0 0 0,0 0 0 0 0,0 0 1 0 0,1-1-1 0 0,-1 0 0 0 0,1 0 0 0 0,0 0 1 0 0,0 0-1 0 0,1 1 4 0 0,13 4-14 0 0,0 0 1 0 0,1-1-1 0 0,0 0 1 0 0,0-2-1 0 0,0 0 1 0 0,1-1-1 0 0,0-1 0 0 0,0-1 1 0 0,0-1-1 0 0,0-1 1 0 0,0 0-1 0 0,14-3 14 0 0,51-26-1108 0 0,-73 16-3316 0 0,-6-3-4162 0 0,-5 9-3535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16428 0 0,'0'0'1169'0'0,"0"0"-443"0"0,0 0-66 0 0,0 0 241 0 0,0 0 231 0 0,0 0 94 0 0,0 0-130 0 0,0 0-237 0 0,0 0-227 0 0,0 0-142 0 0,0 0-65 0 0,0 0-70 0 0,0 0-67 0 0,0 33-67 0 0,-3 104-71 0 0,-7-11 48 0 0,6-90-248 0 0,0-3-5023 0 0,4-32 2467 0 0,0-1-2953 0 0,0 0-5716 0 0</inkml:trace>
  <inkml:trace contextRef="#ctx0" brushRef="#br0" timeOffset="552.31">179 375 10034 0 0,'0'0'4740'0'0,"0"0"-2718"0"0,0 0-1078 0 0,0 0-137 0 0,0 0-17 0 0,0 0-3 0 0,0 0 8 0 0,0 0-103 0 0,0 0-132 0 0,0 0-74 0 0,14-34-66 0 0,42-103-56 0 0,-16 57 188 0 0,24-43 303 0 0,-64 123-857 0 0,0 1 1 0 0,0-1-1 0 0,0 1 0 0 0,0-1 1 0 0,0 1-1 0 0,0-1 0 0 0,0 1 1 0 0,0-1-1 0 0,0 1 0 0 0,0-1 1 0 0,0 1-1 0 0,0-1 0 0 0,0 1 1 0 0,0-1-1 0 0,0 1 0 0 0,1-1 1 0 0,-1 1-1 0 0,0-1 0 0 0,0 0 1 0 0,1 1-1 0 0,-1-1 0 0 0,0 1 1 0 0,0-1-1 0 0,1 0 1 0 0,-1 1-1 0 0,1-1 0 0 0,-1 0 1 0 0,0 1-1 0 0,1-1 0 0 0,-1 0 1 0 0,1 0-1 0 0,-1 1 0 0 0,0-1 1 0 0,1 0-1 0 0,-1 0 0 0 0,1 0 1 0 0,-1 0-1 0 0,1 1 0 0 0,-1-1 1 0 0,1 0-1 0 0,-1 0 0 0 0,1 0 1 0 0,-1 0-1 0 0,1 0 0 0 0,-1 0 1 0 0,1 0-1 0 0,-1-1 0 0 0,1 1 1 0 0,-1 0-1 0 0,1 0 0 0 0,-1 0 1 0 0,1 0-1 0 0,-1-1 0 0 0,1 1 1 0 0,-1 0-1 0 0,0 0 0 0 0,1-1 1 0 0,-1 1-1 0 0,1 0 0 0 0,-1-1 1 0 0,0 1-1 0 0,1 0 1 0 0,-1-1-1 0 0,0 1 2 0 0,5 47 83 0 0,-5-46-80 0 0,1 28 25 0 0,15 114 31 0 0,-15-137-56 0 0,0-1-1 0 0,1 1 1 0 0,0-1 0 0 0,0 1-1 0 0,1-1 1 0 0,-1 1 0 0 0,1-1-1 0 0,1 0 1 0 0,-1-1 0 0 0,0 1-1 0 0,1 0 1 0 0,0-1 0 0 0,0 0-1 0 0,1 0 1 0 0,-1 0-1 0 0,1 0 1 0 0,0-1 0 0 0,0 0-1 0 0,0 0 1 0 0,0 0 0 0 0,0-1-1 0 0,3 2-2 0 0,-2-3 54 0 0,-1 0 0 0 0,1 0 0 0 0,0 0 0 0 0,0-1 0 0 0,-1 1 0 0 0,1-1 0 0 0,0-1 0 0 0,0 1 0 0 0,0-1 0 0 0,-1 0 0 0 0,1 0 0 0 0,0-1 0 0 0,-1 0 0 0 0,1 0 0 0 0,-1 0 0 0 0,0 0 0 0 0,0-1 0 0 0,0 0 0 0 0,0 0 0 0 0,0-1 0 0 0,0 1 0 0 0,-1-1 0 0 0,0 0 0 0 0,0 0-1 0 0,2-2-53 0 0,6-8 244 0 0,0 1-1 0 0,-2-2 0 0 0,1 1 0 0 0,-2-2 0 0 0,0 1 0 0 0,-1-1 1 0 0,4-12-244 0 0,9-82 377 0 0,-9 113-8598 0 0,-8 5 840 0 0,-3-1-4619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82 0 0 0,'0'0'1059'0'0,"0"0"317"0"0,0 0 294 0 0,0 0 153 0 0,0 0 44 0 0,0 0-32 0 0,0 0-83 0 0,7-7-147 0 0,19-18-148 0 0,-16 2 6669 0 0,-26 8-5745 0 0,-31 4-2016 0 0,-20 14-130 0 0,1 2 0 0 0,0 4 1 0 0,-62 16-236 0 0,-140 48 1038 0 0,266-72-1022 0 0,0 1 0 0 0,1-1 0 0 0,-1 0 0 0 0,0 1-1 0 0,0-1 1 0 0,1 1 0 0 0,-1-1 0 0 0,1 1 0 0 0,-1 0 0 0 0,1-1-1 0 0,0 1 1 0 0,0 0 0 0 0,0 0 0 0 0,0 0 0 0 0,0 0-1 0 0,0 0 1 0 0,0 0 0 0 0,1 0 0 0 0,-1 1 0 0 0,1-1-1 0 0,-1 0 1 0 0,1 0 0 0 0,0 0 0 0 0,0 1 0 0 0,0-1 0 0 0,0 0-1 0 0,0 0 1 0 0,1 0 0 0 0,-1 1 0 0 0,1 0-16 0 0,-1 7 0 0 0,1-8 25 0 0,1 1-1 0 0,-1-1 1 0 0,1 1-1 0 0,-1-1 1 0 0,1 0-1 0 0,0 0 0 0 0,0 0 1 0 0,0 0-1 0 0,0 0 1 0 0,0 0-1 0 0,0 0 1 0 0,1-1-1 0 0,-1 1 1 0 0,1-1-1 0 0,-1 1 1 0 0,1-1-1 0 0,-1 0 1 0 0,1 0-1 0 0,0 0 1 0 0,0-1-1 0 0,-1 1 1 0 0,1-1-1 0 0,0 1 0 0 0,2-1-24 0 0,11 5 187 0 0,58 13 287 0 0,44-2-157 0 0,240 30 207 0 0,-258-16-378 0 0,-129-6 364 0 0,-396 162-277 0 0,251-98-222 0 0,150-77-12 0 0,1 2 1 0 0,0 0 0 0 0,1 2-1 0 0,0 0 1 0 0,1 2-1 0 0,-10 10 1 0 0,30-25 0 0 0,1 0 0 0 0,0 1-1 0 0,0-1 1 0 0,-1 0 0 0 0,2 0-1 0 0,-1 0 1 0 0,0 0 0 0 0,0 0-1 0 0,1 0 1 0 0,-1 0 0 0 0,1 0-1 0 0,0 0 1 0 0,-1 0 0 0 0,1 0-1 0 0,0 0 1 0 0,0 0 0 0 0,0-1-1 0 0,0 1 1 0 0,1 0 0 0 0,-1-1 0 0 0,0 1-1 0 0,1-1 1 0 0,-1 1 0 0 0,1-1-1 0 0,0 1 1 0 0,-1-1 0 0 0,1 0-1 0 0,0 0 1 0 0,0 0 0 0 0,0 0-1 0 0,0 0 1 0 0,0-1 0 0 0,0 1-1 0 0,0 0 1 0 0,0-1 0 0 0,0 1-1 0 0,0-1 1 0 0,1 0 0 0 0,151 34 207 0 0,301-29 260 0 0,-243-17-267 0 0,-154 8-115 0 0,-57 4-94 0 0,1-7-3071 0 0,2 6-1681 0 0,0 2 50 0 0,-1-1-7891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10394 0 0,'0'0'2305'0'0,"0"0"-454"0"0,0 0-146 0 0,0 0-63 0 0,0 0-82 0 0,0 0-173 0 0,0 0-304 0 0,0 0-313 0 0,0 0-250 0 0,0 0-123 0 0,0 0-5 0 0,0 0 53 0 0,0 0 64 0 0,10 0 19 0 0,193-27 1823 0 0,-41 11-1515 0 0,-176-3 38 0 0,-85-101-615 0 0,76 60-2733 0 0,32 54-5755 0 0,-5 3-4315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29 137 8666 0 0,'0'0'3659'0'0,"0"0"-1596"0"0,0 0-813 0 0,0 0-202 0 0,0 0 58 0 0,0 0 55 0 0,0 0-64 0 0,0 0-195 0 0,0 0-220 0 0,0 0-95 0 0,0 0-36 0 0,0 0 22 0 0,3 11 2 0 0,19 172 1847 0 0,-12 104-1045 0 0,-6-190-1298 0 0,-1-161-6417 0 0,-3 33-754 0 0,0 22-1075 0 0</inkml:trace>
  <inkml:trace contextRef="#ctx0" brushRef="#br0" timeOffset="262.77">0 17 8546 0 0,'0'0'2916'0'0,"0"0"-1226"0"0,0 0-662 0 0,0 0-118 0 0,0 0 142 0 0,0 0 187 0 0,0 0 89 0 0,0 0-75 0 0,0 0-189 0 0,0 0-201 0 0,0 0-165 0 0,0 0-107 0 0,32 1-65 0 0,105 5-39 0 0,44-5 950 0 0,-2-20-937 0 0,-160 15-467 0 0,-9 2-1344 0 0,-22 8-781 0 0,-26 15-3931 0 0,28-15 1781 0 0,-1 1-6979 0 0</inkml:trace>
  <inkml:trace contextRef="#ctx0" brushRef="#br0" timeOffset="479.371">15 314 10258 0 0,'0'0'2251'0'0,"0"0"-797"0"0,0 0-308 0 0,0 0 177 0 0,0 0 245 0 0,0 0 23 0 0,0 0-108 0 0,0 0-260 0 0,0 0-258 0 0,0 0-199 0 0,0 0-179 0 0,0 0-110 0 0,37 4-102 0 0,115 10-107 0 0,-37-20 132 0 0,24-18-1794 0 0,-124 15-1337 0 0,-10 3-3409 0 0,-3 2-5441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1025 4217 0 0,'0'0'2202'0'0,"0"0"-369"0"0,0 0-38 0 0,0 0 63 0 0,0 0-24 0 0,0 0-194 0 0,0 0-342 0 0,0 0-330 0 0,0 0-270 0 0,0 0-184 0 0,0 0-112 0 0,-1-2-58 0 0,5-1-151 0 0,0-1 0 0 0,1 0 0 0 0,0 1 0 0 0,0 0 0 0 0,0 0 0 0 0,0 0 0 0 0,0 1 0 0 0,1 0 0 0 0,-1 0 0 0 0,1 0 0 0 0,-1 1 0 0 0,1-1 0 0 0,0 1 0 0 0,0 1 0 0 0,-1-1 1 0 0,5 1-194 0 0,110-12 822 0 0,-120 12-827 0 0,0 0 36 0 0,0 0 45 0 0,0 0 57 0 0,-20 8 589 0 0,-119 19 416 0 0,138-27-1018 0 0,1 0 9 0 0,0 0-15 0 0,21 3-49 0 0,0-1 0 0 0,1-1 0 0 0,-1-1 0 0 0,0 0 0 0 0,0-2 0 0 0,0 0 0 0 0,3-2-65 0 0,82-6 45 0 0,28 11-487 0 0,-117 7-377 0 0,-11 3-6602 0 0,-5-7-4136 0 0</inkml:trace>
  <inkml:trace contextRef="#ctx0" brushRef="#br0" timeOffset="369.316">856 563 13131 0 0,'0'0'900'0'0,"0"0"-488"0"0,0 0-21 0 0,0 0 361 0 0,0 0 400 0 0,0 0 266 0 0,0 0 38 0 0,0 0-196 0 0,0 0-239 0 0,0 0-165 0 0,0 0-137 0 0,0 0-105 0 0,0 26-72 0 0,4 168 668 0 0,-5 156-62 0 0,1-343-1161 0 0,0 1 0 0 0,-1 0 0 0 0,0 0 0 0 0,-1-1 1 0 0,0 1-1 0 0,0-1 0 0 0,0 1 0 0 0,-1-1 0 0 0,0 0 0 0 0,0 0 0 0 0,-3 3 13 0 0,-10-3-2179 0 0,9-25-5477 0 0,7 11 1165 0 0,0-1-4023 0 0</inkml:trace>
  <inkml:trace contextRef="#ctx0" brushRef="#br0" timeOffset="623.328">607 578 9570 0 0,'0'0'1768'0'0,"0"0"-362"0"0,0 0-255 0 0,0 0-84 0 0,0 0-127 0 0,0 0-94 0 0,0 0 43 0 0,0 0 30 0 0,0 0 40 0 0,0 0 12 0 0,0 0-114 0 0,0 0-159 0 0,0 0-126 0 0,30 6-103 0 0,96 14-103 0 0,8-15 232 0 0,-86-5-660 0 0,153 8-2800 0 0,-173-5-560 0 0,-10-2-3153 0 0,-6-1-4550 0 0</inkml:trace>
  <inkml:trace contextRef="#ctx0" brushRef="#br0" timeOffset="1151.039">1603 559 3833 0 0,'0'0'2112'0'0,"0"0"-214"0"0,0 0-11 0 0,0 0 25 0 0,0 0-104 0 0,0 0-252 0 0,0 0-229 0 0,0 0-194 0 0,0 0-179 0 0,0 0-117 0 0,0 0-96 0 0,0 0-57 0 0,0 0-64 0 0,-2-14-75 0 0,-6-44-43 0 0,8 55-397 0 0,-1 0 1 0 0,1 0 0 0 0,-1 0 0 0 0,0 0-1 0 0,0-1 1 0 0,0 1 0 0 0,0 0-1 0 0,0 1 1 0 0,-1-1 0 0 0,1 0-1 0 0,-1 0 1 0 0,0 1 0 0 0,0-1-1 0 0,0 1 1 0 0,0-1 0 0 0,0 1-1 0 0,-1 0 1 0 0,1 0 0 0 0,-3-2-106 0 0,-3-3 358 0 0,4 4-302 0 0,0 1 0 0 0,0-1 0 0 0,-1 1 0 0 0,1-1 0 0 0,0 1 0 0 0,-1 1 1 0 0,0-1-1 0 0,1 0 0 0 0,-1 1 0 0 0,0 0 0 0 0,0 0 0 0 0,1 1 0 0 0,-1-1 0 0 0,0 1 1 0 0,0 0-1 0 0,0 0 0 0 0,0 1 0 0 0,0 0 0 0 0,1 0 0 0 0,-1 0 0 0 0,0 0 0 0 0,0 0 1 0 0,1 1-1 0 0,-1 0 0 0 0,1 0 0 0 0,0 0 0 0 0,-1 1 0 0 0,1 0 0 0 0,0-1 0 0 0,0 1 1 0 0,1 1-1 0 0,-1-1 0 0 0,1 0 0 0 0,-1 1-56 0 0,-2 5 15 0 0,0 0 0 0 0,0 0 0 0 0,1 1 0 0 0,0-1 0 0 0,0 1 0 0 0,1 0 0 0 0,1 0 0 0 0,-1 1 0 0 0,2-1 0 0 0,-1 1 0 0 0,2 0 0 0 0,-1 0 0 0 0,1 7-15 0 0,1 9 64 0 0,1 0 0 0 0,2-1 0 0 0,0 1 0 0 0,2 0 1 0 0,1-1-1 0 0,1 0 0 0 0,1 0 0 0 0,1-1 0 0 0,3 4-64 0 0,111 243 754 0 0,-113-249-689 0 0,-2 0-1 0 0,0 1 1 0 0,-1 0 0 0 0,-1 1 0 0 0,-1-1 0 0 0,-2 1 0 0 0,0 0 0 0 0,-2 0 0 0 0,-1 23-65 0 0,-3-35 30 0 0,0-1 1 0 0,-1 1 0 0 0,-1-1-1 0 0,0 0 1 0 0,0 0-1 0 0,-1 0 1 0 0,-1-1-1 0 0,0 0 1 0 0,-1 0 0 0 0,0-1-1 0 0,0 0 1 0 0,-1 0-1 0 0,0-1 1 0 0,-1 0 0 0 0,-7 4-31 0 0,9-6-5 0 0,0-1 1 0 0,0 0 0 0 0,-1 0 0 0 0,0-1-1 0 0,0 0 1 0 0,0-1 0 0 0,-1 0 0 0 0,1 0 0 0 0,-1-1-1 0 0,0 0 1 0 0,0-1 0 0 0,0 0 0 0 0,0-1-1 0 0,-1 0 1 0 0,1 0 0 0 0,0-1 0 0 0,0 0 0 0 0,-2-1 4 0 0,10 0-130 0 0,1 0 0 0 0,-1-1 0 0 0,0 1 0 0 0,1 0 0 0 0,-1 0 0 0 0,1-1 1 0 0,-1 1-1 0 0,1-1 0 0 0,0 0 0 0 0,0 1 0 0 0,-1-1 0 0 0,1 0 0 0 0,0 0 0 0 0,1 1 1 0 0,-1-1-1 0 0,0 0 0 0 0,0 0 0 0 0,1 0 0 0 0,-1 0 0 0 0,1 0 0 0 0,0 0 1 0 0,-1 0-1 0 0,1 0 0 0 0,0 0 0 0 0,0 0 0 0 0,1 0 0 0 0,-1 0 0 0 0,0-1 0 0 0,1 1 1 0 0,-1 0-1 0 0,1 1 0 0 0,-1-1 0 0 0,1 0 0 0 0,0 0 0 0 0,0 0 0 0 0,0 0 1 0 0,1-1 129 0 0,9-12-3441 0 0,-3 6-2093 0 0,-6 7 3179 0 0,5-7-10034 0 0</inkml:trace>
  <inkml:trace contextRef="#ctx0" brushRef="#br0" timeOffset="1818.065">1800 1384 3705 0 0,'0'0'2815'0'0,"0"0"-524"0"0,0 0-169 0 0,0 0-100 0 0,0 0-215 0 0,0 0-252 0 0,0 0-276 0 0,0 0-278 0 0,0 0-231 0 0,0 0-179 0 0,0 0-131 0 0,0 0-70 0 0,0 0-29 0 0,-5 4-17 0 0,-30 30 737 0 0,-11 20 589 0 0,-39 50-1091 0 0,80-97-798 0 0,0-3-2531 0 0,-3-3-5414 0 0,8-1-153 0 0</inkml:trace>
  <inkml:trace contextRef="#ctx0" brushRef="#br0" timeOffset="2076.545">1624 1295 7370 0 0,'0'0'1271'0'0,"0"0"-250"0"0,0 0 163 0 0,0 0 322 0 0,0 0 194 0 0,0 0-77 0 0,0 0-285 0 0,0 0-272 0 0,0 0-184 0 0,0 0-119 0 0,0 0-111 0 0,0 0-138 0 0,0 0-91 0 0,12 30-109 0 0,33 94-99 0 0,-14-47 41 0 0,16-20-945 0 0,-30-49-4769 0 0,-15-7-2259 0 0</inkml:trace>
  <inkml:trace contextRef="#ctx0" brushRef="#br0" timeOffset="2256.958">1931 1488 7482 0 0,'0'0'1672'0'0,"0"0"-237"0"0,0 0 17 0 0,0 0 10 0 0,0 0-190 0 0,0 0-305 0 0,0 0-350 0 0,0 0-295 0 0,0 0-175 0 0,0 0-107 0 0,0 0-88 0 0,0 0-59 0 0,-3 23-80 0 0,-7 69-184 0 0,11-68-7381 0 0,-1-24-651 0 0</inkml:trace>
  <inkml:trace contextRef="#ctx0" brushRef="#br0" timeOffset="2723.381">1981 1 5001 0 0,'0'0'2463'0'0,"0"0"-310"0"0,0 0-154 0 0,0 0-91 0 0,0 0-190 0 0,0 0-323 0 0,0 0-351 0 0,0 0-248 0 0,0 0-104 0 0,0 0-25 0 0,0 0-15 0 0,0 0-67 0 0,-15 26-108 0 0,-46 87-97 0 0,45-83-197 0 0,2-1 0 0 0,1 2 0 0 0,2 0 0 0 0,0 0 0 0 0,-2 18-183 0 0,4-13 35 0 0,0 4-20 0 0,-32 71-560 0 0,21-100-2919 0 0,5-11-8554 0 0,10-3 5150 0 0</inkml:trace>
  <inkml:trace contextRef="#ctx0" brushRef="#br0" timeOffset="2970.094">1684 178 7690 0 0,'0'0'2313'0'0,"0"0"-473"0"0,0 0-403 0 0,0 0-282 0 0,0 0-261 0 0,0 0-170 0 0,0 0-92 0 0,0 0-32 0 0,0 0 47 0 0,0 0 64 0 0,0 0-31 0 0,0 0-69 0 0,0 0-122 0 0,16 16-122 0 0,79 79 52 0 0,22 2-255 0 0,-59-65-5340 0 0,-50-27-979 0 0,-3-4-3887 0 0</inkml:trace>
  <inkml:trace contextRef="#ctx0" brushRef="#br0" timeOffset="3305.103">2042 401 6409 0 0,'0'0'2234'0'0,"0"0"-389"0"0,0 0-166 0 0,0 0-166 0 0,0 0-216 0 0,0 0-137 0 0,0 0-123 0 0,0 0-159 0 0,0 0-147 0 0,0 0-129 0 0,0 0-109 0 0,0 0-97 0 0,0 0-104 0 0,21 0-90 0 0,93 0 8 0 0,-112 2-190 0 0,0 0 0 0 0,-1 0 1 0 0,1 0-1 0 0,0 0 0 0 0,-1 0 1 0 0,1 0-1 0 0,-1 0 0 0 0,0 1 1 0 0,0-1-1 0 0,0 0 0 0 0,0 1 0 0 0,0-1 1 0 0,-1 1-1 0 0,1-1 0 0 0,-1 1 1 0 0,1-1-1 0 0,-1 1 0 0 0,0-1 1 0 0,0 1-1 0 0,0 0 0 0 0,0-1 1 0 0,0 1-1 0 0,-1-1 0 0 0,0 1 0 0 0,1-1 1 0 0,-1 1-1 0 0,0-1 0 0 0,0 1 1 0 0,0-1-1 0 0,0 0 0 0 0,-1 2-20 0 0,-4 7 101 0 0,3-7-72 0 0,1-1 1 0 0,-1 1-1 0 0,1 0 1 0 0,0 0-1 0 0,1 0 1 0 0,-1 0-1 0 0,1 0 1 0 0,-1 1-1 0 0,1-1 0 0 0,0 0 1 0 0,1 1-1 0 0,-1-1 1 0 0,1 1-1 0 0,0-1 1 0 0,0 1-1 0 0,0-1 1 0 0,1 0-1 0 0,0 2-29 0 0,2-3 74 0 0,0-1 0 0 0,1 0 0 0 0,-1 0 0 0 0,1 0 0 0 0,-1 0 0 0 0,1-1 0 0 0,0 1 0 0 0,0-1 0 0 0,0 0 0 0 0,0 0-1 0 0,0 0 1 0 0,0-1 0 0 0,0 1 0 0 0,0-1 0 0 0,0 0 0 0 0,0 0 0 0 0,0 0 0 0 0,0-1-74 0 0,76-10 802 0 0,-72 11-2526 0 0,-8 7-4037 0 0,-1-3-5540 0 0</inkml:trace>
  <inkml:trace contextRef="#ctx0" brushRef="#br0" timeOffset="3852.096">2187 1022 8786 0 0,'0'0'2356'0'0,"0"0"-565"0"0,0 0-292 0 0,0 0-113 0 0,0 0-167 0 0,0 0-161 0 0,0 0-213 0 0,0 0-222 0 0,0 0-172 0 0,0 0-161 0 0,0 0-88 0 0,0 0-60 0 0,-24 27-32 0 0,-70 84-29 0 0,68-60 50 0 0,27-44-91 0 0,-1-4-3 0 0,1-1-1 0 0,-1 0 1 0 0,0 1 0 0 0,1-1 0 0 0,-1 1 0 0 0,1-1-1 0 0,0 0 1 0 0,0 1 0 0 0,0-1 0 0 0,0 0 0 0 0,0 0-1 0 0,1 0 1 0 0,-1 0 0 0 0,0 0 0 0 0,1 0 0 0 0,0 0-1 0 0,-1 0 1 0 0,1 0 0 0 0,0-1 0 0 0,0 1-1 0 0,0-1 1 0 0,0 0 0 0 0,0 1 0 0 0,0-1 0 0 0,1 0-1 0 0,-1 0 1 0 0,0 0 0 0 0,0 0 0 0 0,1-1 0 0 0,-1 1-1 0 0,1-1 1 0 0,-1 1 0 0 0,1-1 0 0 0,-1 0 0 0 0,1 0-1 0 0,-1 0 1 0 0,1 0-37 0 0,95-18 1727 0 0,-78 9-1532 0 0,-1-1 0 0 0,0 0 0 0 0,-1-2 0 0 0,0 0 0 0 0,0-1 0 0 0,-2 0 0 0 0,0-2 0 0 0,0 0 0 0 0,-1 0 0 0 0,-1-2 0 0 0,-1 0 0 0 0,6-9-195 0 0,-6 6 54 0 0,-2 0 0 0 0,1-1 0 0 0,-2 0 0 0 0,-1-1 0 0 0,-1 0 0 0 0,-1 0 0 0 0,0-1 0 0 0,-2 1 0 0 0,0-5-54 0 0,-2 13-30 0 0,0 0 0 0 0,-1 0-1 0 0,0 0 1 0 0,-1 0 0 0 0,-1 0-1 0 0,0-1 1 0 0,-1 1 0 0 0,0 0-1 0 0,-1 0 1 0 0,-1 0 0 0 0,0 0-1 0 0,-1 0 1 0 0,0 1 0 0 0,-2 0-1 0 0,1 0 1 0 0,-7-11 30 0 0,10 22-23 0 0,-1 0 0 0 0,1 0 0 0 0,0 0 0 0 0,-1 0 0 0 0,0 0 0 0 0,1 0 0 0 0,-1 1 0 0 0,0-1 0 0 0,0 1 0 0 0,0 0 0 0 0,0 0 0 0 0,0 0 0 0 0,0 0 0 0 0,0 1 0 0 0,0-1-1 0 0,0 1 1 0 0,0 0 0 0 0,-1 0 0 0 0,1 0 0 0 0,0 0 0 0 0,0 0 0 0 0,0 1 0 0 0,0 0 0 0 0,0-1 0 0 0,0 1 0 0 0,0 0 0 0 0,0 0 0 0 0,0 1 0 0 0,-3 0 23 0 0,-72 58-275 0 0,70-50 276 0 0,1 0 0 0 0,1 0 0 0 0,0 1-1 0 0,0-1 1 0 0,1 1 0 0 0,1 0 0 0 0,0 1 0 0 0,0-1-1 0 0,1 1 1 0 0,0 0 0 0 0,1 0 0 0 0,1 0 0 0 0,0 0-1 0 0,0 0 1 0 0,1 8-1 0 0,0-9 8 0 0,0 0 0 0 0,0 1 0 0 0,1-1 0 0 0,1 0 0 0 0,0 0-1 0 0,0 0 1 0 0,1 0 0 0 0,1 0 0 0 0,-1-1 0 0 0,2 1 0 0 0,4 8-8 0 0,-1-5-127 0 0,0-1 0 0 0,1 0 0 0 0,0 0 0 0 0,1-1-1 0 0,0 0 1 0 0,1-1 0 0 0,0 0 0 0 0,1-1 0 0 0,0 0 0 0 0,1-1 0 0 0,0 0 0 0 0,0-1 0 0 0,1 0 0 0 0,0-2 0 0 0,1 1 0 0 0,-1-2 0 0 0,1 0 0 0 0,11 2 127 0 0,5-8-4761 0 0,-13-5-4901 0 0,-11 3 777 0 0</inkml:trace>
  <inkml:trace contextRef="#ctx0" brushRef="#br0" timeOffset="4101.432">2850 891 6033 0 0,'0'0'2261'0'0,"0"0"-299"0"0,0 0-63 0 0,0 0-62 0 0,0 0-184 0 0,0 0-237 0 0,0 0-262 0 0,0 0-233 0 0,-23 32-214 0 0,-68 104-198 0 0,16 7 177 0 0,55-76-835 0 0,19-52-3275 0 0,1 1-3543 0 0,0-13-3531 0 0</inkml:trace>
  <inkml:trace contextRef="#ctx0" brushRef="#br0" timeOffset="4395.229">2582 825 12803 0 0,'0'0'4091'0'0,"0"0"-2369"0"0,0 0-870 0 0,0 0-18 0 0,0 0 138 0 0,0 0 125 0 0,0 0-74 0 0,0 0-184 0 0,0 0-165 0 0,0 0-117 0 0,11 34-78 0 0,37 107-58 0 0,-7-58 167 0 0,68 58-114 0 0,-56-86-3228 0 0,-50-54-4244 0 0,-2-1-4715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 0 0 0,'0'0'505'0'0,"0"0"492"0"0,0 0 287 0 0,0 0 152 0 0,0 0 55 0 0,0 0-112 0 0,0 0-177 0 0,0 0-201 0 0,0 0-155 0 0,0 0-97 0 0,-12 6-83 0 0,-40 22-50 0 0,51-27-512 0 0,-1 0-1 0 0,0 0 1 0 0,0 0 0 0 0,0 1-1 0 0,1-1 1 0 0,-1 0-1 0 0,0 1 1 0 0,1 0 0 0 0,0-1-1 0 0,-1 1 1 0 0,1 0 0 0 0,0 0-1 0 0,0 0 1 0 0,0 0 0 0 0,0 0-1 0 0,0 0 1 0 0,0 0 0 0 0,1 0-1 0 0,-1 0 1 0 0,1 0 0 0 0,-1 0-1 0 0,1 0 1 0 0,0 1-1 0 0,0-1 1 0 0,0 0 0 0 0,0 0-1 0 0,0 0 1 0 0,1 2-104 0 0,-1 4 475 0 0,2-7-309 0 0,-1 1 0 0 0,1-1 0 0 0,0 0 0 0 0,0 1-1 0 0,0-1 1 0 0,0 0 0 0 0,1 0 0 0 0,-1-1 0 0 0,0 1 0 0 0,0 0 0 0 0,1-1 0 0 0,-1 1 0 0 0,0-1 0 0 0,0 0 0 0 0,1 0 0 0 0,-1 0 0 0 0,0 0 0 0 0,1 0 0 0 0,-1 0 0 0 0,0-1 0 0 0,1 1 0 0 0,-1-1 0 0 0,0 0 0 0 0,0 1 0 0 0,0-1 0 0 0,1 0 0 0 0,-1 0 0 0 0,0 0 0 0 0,0-1-166 0 0,2 0 83 0 0,-1 0 0 0 0,0 0 0 0 0,0-1 1 0 0,0 1-1 0 0,0 0 0 0 0,-1-1 0 0 0,1 0 1 0 0,-1 0-1 0 0,1 0 0 0 0,-1 0 0 0 0,0 0 1 0 0,0 0-1 0 0,0-1 0 0 0,-1 1 0 0 0,1-1 0 0 0,-1 1 1 0 0,0-1-1 0 0,0 1 0 0 0,0-1 0 0 0,0 0 1 0 0,-1 0-1 0 0,1 1 0 0 0,-1-1 0 0 0,0 0 1 0 0,0 0-1 0 0,0 0 0 0 0,-1 1 0 0 0,0-1 1 0 0,0-3-84 0 0,-47 4-415 0 0,45 4 413 0 0,0 0 0 0 0,-1 0 0 0 0,1 1 1 0 0,0-1-1 0 0,0 1 0 0 0,0 0 0 0 0,0 0 1 0 0,1 0-1 0 0,-1 0 0 0 0,0 0 0 0 0,1 0 0 0 0,0 1 1 0 0,-1-1-1 0 0,1 1 0 0 0,0 0 0 0 0,0 0 1 0 0,0 0-1 0 0,1 0 0 0 0,-1 0 0 0 0,1 0 0 0 0,0 0 1 0 0,0 0-1 0 0,0 1 0 0 0,0-1 0 0 0,0 0 1 0 0,1 1-1 0 0,-1 2 2 0 0,47 2 813 0 0,-39-8-690 0 0,-1 0 0 0 0,0 0 1 0 0,1-1-1 0 0,-1 0 0 0 0,0 0 0 0 0,0 0 0 0 0,1-1 0 0 0,-1 1 0 0 0,0-2 0 0 0,-1 1 0 0 0,1-1 0 0 0,0 0 0 0 0,-1 0 0 0 0,1 0 1 0 0,-1-1-1 0 0,0 0 0 0 0,3-3-123 0 0,-7 7 6 0 0,-1 0 1 0 0,1-1 0 0 0,-1 1-1 0 0,0 0 1 0 0,1 0-1 0 0,-1-1 1 0 0,0 1-1 0 0,1 0 1 0 0,-1-1 0 0 0,0 1-1 0 0,0-1 1 0 0,1 1-1 0 0,-1 0 1 0 0,0-1 0 0 0,0 1-1 0 0,0-1 1 0 0,0 1-1 0 0,0-1 1 0 0,1 1 0 0 0,-1 0-1 0 0,0-1 1 0 0,0 1-1 0 0,0-1 1 0 0,0 1 0 0 0,0-1-1 0 0,0 1 1 0 0,0-1-1 0 0,0 1 1 0 0,-1-1 0 0 0,1 1-1 0 0,0 0 1 0 0,0-1-1 0 0,0 1 1 0 0,0-1 0 0 0,-1 1-1 0 0,1 0 1 0 0,0-1-1 0 0,0 1 1 0 0,-1-1 0 0 0,1 1-1 0 0,0 0 1 0 0,-1-1-1 0 0,1 1 1 0 0,0 0 0 0 0,-1 0-1 0 0,1-1 1 0 0,0 1-1 0 0,-1 0 1 0 0,1 0-1 0 0,-1 0 1 0 0,1-1 0 0 0,0 1-1 0 0,-1 0 1 0 0,1 0-1 0 0,-1 0 1 0 0,1 0 0 0 0,-1 0-1 0 0,1 0 1 0 0,-1 0-1 0 0,1 0 1 0 0,0 0 0 0 0,-1 0-1 0 0,1 0 1 0 0,-1 0-1 0 0,1 0 1 0 0,-1 0-7 0 0,-33 8-1410 0 0,-4 13-2359 0 0,13-8-6101 0 0,15-9-735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309 484 4569 0 0,'0'0'2199'0'0,"0"0"-412"0"0,0 0-185 0 0,0 0-11 0 0,0 0-12 0 0,0 0-115 0 0,0 0-204 0 0,0 0-238 0 0,0 0-239 0 0,0 0-176 0 0,0 0-130 0 0,0 0-92 0 0,-33 14-55 0 0,-105 46-62 0 0,76-16 83 0 0,52-31-258 0 0,4-7-57 0 0,-1 1 1 0 0,1 1-1 0 0,1-1 1 0 0,-1 1-1 0 0,1 0 1 0 0,1 0-1 0 0,-1 0 1 0 0,1 1-1 0 0,1 0 1 0 0,0 0-1 0 0,0 0 0 0 0,0 0 1 0 0,1 0-1 0 0,1 0 1 0 0,0 0-1 0 0,0 1 1 0 0,1-1-1 0 0,0 8-36 0 0,1-14 55 0 0,1 0-1 0 0,0 1 1 0 0,-1-1-1 0 0,1 0 1 0 0,0 0-1 0 0,1-1 1 0 0,-1 1-1 0 0,0 0 1 0 0,1-1-1 0 0,0 1 1 0 0,-1-1-1 0 0,1 0 1 0 0,0 0-1 0 0,0 0 1 0 0,0 0-1 0 0,0-1 1 0 0,1 1-1 0 0,-1-1 1 0 0,0 0-1 0 0,1 0 1 0 0,-1 0-1 0 0,1 0 1 0 0,-1 0-1 0 0,1-1 1 0 0,-1 0-1 0 0,1 0 1 0 0,-1 0-1 0 0,1 0 1 0 0,-1 0-1 0 0,1-1 1 0 0,0 1-1 0 0,-1-1 1 0 0,2 0-55 0 0,3 0 156 0 0,12-2 31 0 0,1-2 0 0 0,-1-1 0 0 0,0 0 0 0 0,-1-2 1 0 0,0 0-1 0 0,0-1 0 0 0,0-1 0 0 0,-1 0 0 0 0,-1-2 0 0 0,0 0 0 0 0,0-1 0 0 0,-1 0 0 0 0,-1-2 0 0 0,-1 0 0 0 0,3-4-187 0 0,2-1 36 0 0,-2 0 0 0 0,0-1 1 0 0,-2-1-1 0 0,0 0 0 0 0,-1-2 0 0 0,-2 1 0 0 0,0-1 0 0 0,-1-1 1 0 0,-2 0-1 0 0,-1-1 0 0 0,-1 0 0 0 0,0 0 0 0 0,-3 0 0 0 0,0-1 0 0 0,-1 0 1 0 0,-2 1-1 0 0,0-1 0 0 0,-2 0 0 0 0,-4-21-36 0 0,4 39-27 0 0,-1 1-1 0 0,0 0 1 0 0,0 0-1 0 0,-1 0 1 0 0,0 0 0 0 0,-1 0-1 0 0,0 0 1 0 0,0 1-1 0 0,0 0 1 0 0,-1 0 0 0 0,0 0-1 0 0,0 0 1 0 0,-1 1 0 0 0,0 0-1 0 0,0 0 1 0 0,0 0-1 0 0,-6-3 28 0 0,8 7-22 0 0,0-1 1 0 0,0 1-1 0 0,-1-1 0 0 0,1 1 0 0 0,0 1 0 0 0,-1-1 0 0 0,0 1 0 0 0,1-1 0 0 0,-1 1 0 0 0,0 1 0 0 0,1-1 0 0 0,-1 1 0 0 0,0-1 1 0 0,0 1-1 0 0,0 1 0 0 0,1-1 0 0 0,-1 1 0 0 0,0 0 0 0 0,0 0 0 0 0,1 0 0 0 0,-1 0 0 0 0,1 1 0 0 0,-1 0 0 0 0,1 0 0 0 0,0 0 1 0 0,-1 1-1 0 0,1-1 0 0 0,0 1 0 0 0,1 0 0 0 0,-1 0 0 0 0,0 0 0 0 0,1 1 22 0 0,-8 8 7 0 0,1 0 1 0 0,0 1-1 0 0,1 1 0 0 0,1 0 1 0 0,0 0-1 0 0,1 0 1 0 0,0 1-1 0 0,1 0 0 0 0,1 0 1 0 0,0 1-1 0 0,1 0 0 0 0,1-1 1 0 0,0 1-1 0 0,2 0 0 0 0,-1 1 1 0 0,2-1-1 0 0,0 0 0 0 0,1 0 1 0 0,1 0-1 0 0,0 0 1 0 0,1 0-1 0 0,1 0 0 0 0,0-1 1 0 0,1 1-1 0 0,1-1 0 0 0,1 0 1 0 0,0-1-1 0 0,0 0 0 0 0,8 10-7 0 0,6 6 79 0 0,1 0 0 0 0,1-2 1 0 0,2 0-1 0 0,1-2 0 0 0,1-1 0 0 0,1-1 0 0 0,1-1 0 0 0,31 18-79 0 0,-51-35-126 0 0,29 13-763 0 0,-16-35-6992 0 0,-17 8 16 0 0,1 0-1524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8962 0 0,'0'0'2847'0'0,"0"0"-1189"0"0,0 0-382 0 0,0 0 139 0 0,0 0 135 0 0,0 0-33 0 0,0 0-166 0 0,0 0-284 0 0,0 0-285 0 0,0 0-217 0 0,0 0-143 0 0,2 35-105 0 0,5 107-74 0 0,12 23 630 0 0,-16-142-331 0 0,-1-38 781 0 0,1-29-1164 0 0,3 0 1 0 0,1 0 0 0 0,2 0 0 0 0,2 1-1 0 0,10-23-159 0 0,2-10 67 0 0,-19 60-64 0 0,0-2 9 0 0,0 0 1 0 0,1 1-1 0 0,1 0 0 0 0,1 0 1 0 0,0 1-1 0 0,1 0 1 0 0,1 0-1 0 0,1 1 0 0 0,0 0 1 0 0,7-8-13 0 0,-16 22-1 0 0,0-1 0 0 0,0 1 1 0 0,0 0-1 0 0,0 0 0 0 0,1 0 1 0 0,-1 0-1 0 0,0 0 0 0 0,0 0 0 0 0,1 1 1 0 0,-1-1-1 0 0,1 0 0 0 0,-1 1 0 0 0,1-1 1 0 0,-1 1-1 0 0,1-1 0 0 0,-1 1 1 0 0,1 0-1 0 0,-1-1 0 0 0,1 1 0 0 0,-1 0 1 0 0,1 0-1 0 0,-1 0 0 0 0,1 0 0 0 0,0 0 1 0 0,-1 1-1 0 0,1-1 0 0 0,-1 0 1 0 0,1 1-1 0 0,-1-1 0 0 0,1 1 0 0 0,-1 0 1 0 0,0-1-1 0 0,1 1 0 0 0,-1 0 0 0 0,0 0 1 0 0,1 0-1 0 0,-1 0 0 0 0,0 0 1 0 0,0 0-1 0 0,0 0 0 0 0,0 0 0 0 0,0 1 1 0 0,0-1-1 0 0,0 0 0 0 0,0 1 0 0 0,0-1 1 0 0,-1 0-1 0 0,1 1 0 0 0,-1-1 1 0 0,1 1-1 0 0,-1-1 0 0 0,1 1 0 0 0,-1-1 1 0 0,0 1-1 0 0,0 0 1 0 0,36 124 43 0 0,-21-84-517 0 0,-6-47-13369 0 0,-9 3 2287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12379 0 0,'0'0'1940'0'0,"0"0"-552"0"0,0 0-225 0 0,0 0 8 0 0,0 0 89 0 0,0 0 9 0 0,0 0-106 0 0,0 0-179 0 0,0 0-175 0 0,0 0-108 0 0,0 0-105 0 0,0 0-98 0 0,0 0-95 0 0,34-6-36 0 0,102-17-55 0 0,-44 17 375 0 0,1 6 637 0 0,-103-15-796 0 0,-102-100-186 0 0,104 106-1279 0 0,-9-15 968 0 0,14 15-5052 0 0,2-2-5511 0 0,1 9-2125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0 0 0,'0'0'784'0'0,"0"0"608"0"0,0 0 458 0 0,0 0 339 0 0,0 0 90 0 0,0 0-125 0 0,0 0-179 0 0,0 0-244 0 0,0 0-238 0 0,0 0-187 0 0,-5-8 3444 0 0,5 8-4242 0 0,0 0-69 0 0,0 0-1 0 0,0 0-25 0 0,0 0-32 0 0,0 0 5 0 0,0 0-37 0 0,0 0-29 0 0,0 0-20 0 0,0 0-14 0 0,0 0-47 0 0,0 0-31 0 0,50 4 1283 0 0,6-3-911 0 0,22 0-176 0 0,-1-2-1 0 0,1-5 1 0 0,-1-2 0 0 0,30-9-404 0 0,-74 9 157 0 0,-66 0-3698 0 0,17 8 89 0 0,7 0-2464 0 0,6 0-5891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8546 0 0,'0'0'2828'0'0,"0"0"-580"0"0,0 0-372 0 0,0 0-196 0 0,0 0-221 0 0,0 0-202 0 0,0 0-231 0 0,0 0-236 0 0,0 0-139 0 0,0 0-28 0 0,0 0 45 0 0,0 0 41 0 0,0 0 13 0 0,9 1-58 0 0,188 6 2478 0 0,-53-15-2310 0 0,-58-7-739 0 0,-80 7-2115 0 0,-11 4-6663 0 0,3 4-3388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3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0 0 0,'0'0'799'0'0,"0"0"891"0"0,0 0 479 0 0,0 0 97 0 0,0 0-204 0 0,0 0-404 0 0,0 0-445 0 0,0 0-347 0 0,0 0-238 0 0,3 1-308 0 0,5 2 9399 0 0,-225-3-7705 0 0,217 0-1974 0 0,0 0-8 0 0,0 0-5 0 0,-26 0 433 0 0,37 9-8743 0 0,-5-7 292 0 0,-1-2-1698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38 958 0 0 0,'0'0'341'0'0,"0"0"1141"0"0,0 0 396 0 0,0 0-6 0 0,0 0-115 0 0,0 0-161 0 0,0 0-84 0 0,0 0-43 0 0,0 0-80 0 0,0 0-79 0 0,-2 2-119 0 0,-6 9-128 0 0,6-9-99 0 0,2-2-81 0 0,0 0-85 0 0,0 0-36 0 0,-9-17 2187 0 0,4 4-2665 0 0,2 0 0 0 0,0-1-1 0 0,1 0 1 0 0,0 0 0 0 0,1 0 0 0 0,0 0 0 0 0,1 0 0 0 0,1 0 0 0 0,0 0 0 0 0,1 1 0 0 0,1-3-284 0 0,2-4 72 0 0,2 0 0 0 0,0 1 0 0 0,1 0 0 0 0,0 0 0 0 0,2 1 0 0 0,11-17-72 0 0,104-100 223 0 0,-118 129-221 0 0,0-1 0 0 0,1 1-1 0 0,0 1 1 0 0,0 0 0 0 0,0 0 0 0 0,0 0 0 0 0,1 1 0 0 0,0 0 0 0 0,0 1-1 0 0,0 0 1 0 0,1 0 0 0 0,-1 1 0 0 0,1 0 0 0 0,-1 1 0 0 0,6-1-2 0 0,5 45-20 0 0,-18 196 373 0 0,-15-140-358 0 0,13-98-7 0 0,0-1 20 0 0,0 0 16 0 0,0 0-15 0 0,0 0-11 0 0,0 0 4 0 0,11-17-2 0 0,88-113 17 0 0,78-44-50 0 0,-167 166 21 0 0,-3 2 4 0 0,-1 0 1 0 0,1 0-1 0 0,0 0 1 0 0,0 1-1 0 0,1 1 0 0 0,-1-1 1 0 0,1 1-1 0 0,0 0 1 0 0,0 1-1 0 0,1 0 1 0 0,-1 0-1 0 0,1 1 0 0 0,5-1 8 0 0,-6 34 24 0 0,-30 99 10 0 0,12-105-884 0 0,-17 48 1489 0 0,22-48-4656 0 0,3-1-4703 0 0,2-20-3033 0 0</inkml:trace>
  <inkml:trace contextRef="#ctx0" brushRef="#br0" timeOffset="673.43">1319 441 7282 0 0,'0'0'3488'0'0,"0"0"-1359"0"0,0 0-652 0 0,0 0-127 0 0,0 0-64 0 0,0 0-161 0 0,0 0-163 0 0,0 0-159 0 0,0 0-165 0 0,0 0-108 0 0,0 0-82 0 0,0 0-53 0 0,0 0-63 0 0,-29 16-44 0 0,-92 53-19 0 0,111-65-211 0 0,1 2-1 0 0,0-1 0 0 0,1 1 0 0 0,-1 1 1 0 0,1 0-1 0 0,0 0 0 0 0,1 0 1 0 0,0 1-1 0 0,0 0 0 0 0,-3 5-57 0 0,-6 9 82 0 0,8-14-70 0 0,2 2 0 0 0,-1-1 0 0 0,1 0 0 0 0,0 1 0 0 0,1 0 0 0 0,0 1-1 0 0,1-1 1 0 0,0 1 0 0 0,1 0 0 0 0,0 0 0 0 0,0 0 0 0 0,1 0 0 0 0,1 0 0 0 0,0 1 0 0 0,1-1 0 0 0,0 0 0 0 0,1 8-12 0 0,1-16 14 0 0,0 0-1 0 0,0 0 1 0 0,1 0 0 0 0,-1-1 0 0 0,1 1 0 0 0,-1-1 0 0 0,1 1-1 0 0,0-1 1 0 0,0 0 0 0 0,0 0 0 0 0,0 0 0 0 0,1-1-1 0 0,-1 1 1 0 0,0-1 0 0 0,1 0 0 0 0,-1 0 0 0 0,1 0 0 0 0,-1 0-1 0 0,1 0 1 0 0,-1-1 0 0 0,1 0 0 0 0,0 0 0 0 0,-1 0 0 0 0,1 0-1 0 0,0 0 1 0 0,-1-1 0 0 0,1 1 0 0 0,-1-1 0 0 0,1 0-1 0 0,2-1-13 0 0,12-5 113 0 0,1-1 0 0 0,-1-1 0 0 0,-1-1-1 0 0,0 0 1 0 0,0-1 0 0 0,-1 0 0 0 0,-1-2-1 0 0,0 0 1 0 0,0 0 0 0 0,-1-2 0 0 0,-1 0-1 0 0,-1 0 1 0 0,2-3-113 0 0,79-123 744 0 0,-77 124-686 0 0,4 61 15 0 0,15 162 280 0 0,-19-114-297 0 0,-3 1-1 0 0,-1 60-55 0 0,-9-137 13 0 0,-2 1-1 0 0,0-1 0 0 0,0 0 1 0 0,-2 1-1 0 0,0-1 1 0 0,-1 0-1 0 0,0 0 0 0 0,-2 0 1 0 0,0 0-1 0 0,0 0 1 0 0,-2-1-1 0 0,0 0 1 0 0,0 0-1 0 0,-2 0 0 0 0,0-1 1 0 0,0 0-1 0 0,-1 0 1 0 0,-1-1-1 0 0,-7 7-12 0 0,10-15 9 0 0,-1-1 1 0 0,1 0-1 0 0,-1-1 0 0 0,1 1 0 0 0,-1-1 1 0 0,0-1-1 0 0,0 0 0 0 0,-1 0 0 0 0,1 0 1 0 0,0-1-1 0 0,-1 0 0 0 0,1-1 0 0 0,0 0 1 0 0,-1 0-1 0 0,-4-1-9 0 0,3 0 5 0 0,7 0-5 0 0,0-1 0 0 0,1 0 1 0 0,-1-1-1 0 0,1 1 0 0 0,-1 0 0 0 0,1-1 0 0 0,0 1 0 0 0,0-1 0 0 0,0 0 1 0 0,0 1-1 0 0,1-1 0 0 0,-1 0 0 0 0,1 0 0 0 0,0 0 0 0 0,0-1 1 0 0,0 1-1 0 0,0 0 0 0 0,0 0 0 0 0,1 0 0 0 0,-1-1 0 0 0,1 1 0 0 0,0 0 1 0 0,0-1-1 0 0,0 1 0 0 0,1 0 0 0 0,-1-1 0 0 0,1-1 0 0 0,2-14-26 0 0,1 1-1 0 0,0-1 0 0 0,2 1 1 0 0,0-1-1 0 0,1 2 0 0 0,1-1 1 0 0,0 1-1 0 0,1 0 0 0 0,6-6 27 0 0,-7 9-27 0 0,121-191-725 0 0,-33 76-4798 0 0,-80 111 1797 0 0,0 2-4358 0 0,-6 7-719 0 0</inkml:trace>
  <inkml:trace contextRef="#ctx0" brushRef="#br0" timeOffset="1338.589">2124 542 2609 0 0,'0'0'1643'0'0,"0"0"-278"0"0,0 0-178 0 0,0 0 19 0 0,0 0 43 0 0,0 0 17 0 0,0 0-10 0 0,0 0-108 0 0,0 0-137 0 0,0 0-90 0 0,0 0-56 0 0,0 0-63 0 0,0 0-32 0 0,-3-2-20 0 0,-13-7 621 0 0,-17 8 3286 0 0,-37 45-3881 0 0,59-31-694 0 0,-6 3-13 0 0,0 1 0 0 0,2 1 0 0 0,0 0 0 0 0,1 1 0 0 0,1 1 0 0 0,1 0 0 0 0,0 0-1 0 0,-6 18-68 0 0,17-35 4 0 0,0-1 0 0 0,0 1-1 0 0,1-1 1 0 0,-1 1-1 0 0,0 0 1 0 0,1-1-1 0 0,0 1 1 0 0,0 0-1 0 0,-1-1 1 0 0,2 1-1 0 0,-1 0 1 0 0,0-1 0 0 0,0 1-1 0 0,1 0 1 0 0,0-1-1 0 0,-1 1 1 0 0,1-1-1 0 0,0 1 1 0 0,0-1-1 0 0,0 1 1 0 0,1-1-1 0 0,-1 0 1 0 0,1 1 0 0 0,-1-1-1 0 0,1 0 1 0 0,0 0-1 0 0,-1 0 1 0 0,1 0-1 0 0,0-1 1 0 0,0 1-1 0 0,1 0 1 0 0,-1-1 0 0 0,0 0-1 0 0,0 1 1 0 0,1-1-1 0 0,-1 0 1 0 0,1 0-1 0 0,-1 0 1 0 0,1 0-1 0 0,-1-1 1 0 0,1 1-1 0 0,0-1 1 0 0,-1 1 0 0 0,3-1-5 0 0,8 0 64 0 0,1-1-1 0 0,-1 0 0 0 0,0-1 0 0 0,0 0 0 0 0,0-1 0 0 0,0 0 1 0 0,0-1-1 0 0,0-1 0 0 0,-1 0 0 0 0,0-1 0 0 0,0 0 0 0 0,0-1 1 0 0,-1 0-1 0 0,0-1 0 0 0,-1 0 0 0 0,1 0 0 0 0,-1-1 0 0 0,3-5-62 0 0,9-6 70 0 0,-2-1-1 0 0,0 0 0 0 0,-2-2 0 0 0,0 0 0 0 0,-1-1 1 0 0,-1 0-1 0 0,-2-2 0 0 0,0 0 0 0 0,7-22-69 0 0,80-220 15 0 0,-97 260-20 0 0,-1 0 1 0 0,-1-1-1 0 0,0 1 0 0 0,0-1 1 0 0,0 0-1 0 0,-1 1 0 0 0,0-1 1 0 0,-1 0-1 0 0,0 1 0 0 0,-1-1 1 0 0,1 0-1 0 0,-2 0 1 0 0,1 1-1 0 0,-1-1 0 0 0,0 1 1 0 0,-1-1-1 0 0,0 1 0 0 0,0 0 1 0 0,-1 0-1 0 0,0 0 0 0 0,-1 1 1 0 0,1 0-1 0 0,-1-1 0 0 0,-1 1 1 0 0,-4-4 4 0 0,6 8-8 0 0,1 1 1 0 0,-1-1-1 0 0,0 1 1 0 0,0 1-1 0 0,0-1 1 0 0,0 0 0 0 0,0 1-1 0 0,-1 0 1 0 0,1 0-1 0 0,0 0 1 0 0,-1 1-1 0 0,1-1 1 0 0,0 1-1 0 0,-1 0 1 0 0,1 0-1 0 0,0 1 1 0 0,-1-1-1 0 0,1 1 1 0 0,0 0-1 0 0,0 0 1 0 0,-1 1-1 0 0,1-1 1 0 0,0 1-1 0 0,0 0 1 0 0,0 0-1 0 0,1 0 1 0 0,-1 0 0 0 0,0 1-1 0 0,1-1 1 0 0,0 1-1 0 0,-1 1 8 0 0,-6 4-21 0 0,1 1 0 0 0,0 0 0 0 0,0 1 0 0 0,1 0 0 0 0,0 0 0 0 0,1 1 0 0 0,0 0 0 0 0,1 0 0 0 0,0 0 0 0 0,1 2 21 0 0,-6 16 1 0 0,2 1 0 0 0,1 0 0 0 0,2 1-1 0 0,0-1 1 0 0,3 1 0 0 0,0 0 0 0 0,2 1-1 0 0,1-1 1 0 0,3 20-1 0 0,-1-34 32 0 0,1-1 0 0 0,0 1 0 0 0,1-1 0 0 0,1 0 0 0 0,1 0 0 0 0,0 0-1 0 0,1-1 1 0 0,0 0 0 0 0,1 0 0 0 0,1-1 0 0 0,1 0 0 0 0,6 7-32 0 0,70 46-1479 0 0,-77-63 839 0 0,-1-1-1 0 0,1 0 0 0 0,-1-1 0 0 0,1 0 0 0 0,0 0 1 0 0,0-1-1 0 0,0 0 0 0 0,1 0 0 0 0,-1-1 0 0 0,0 0 1 0 0,4-1 640 0 0,3-2-5919 0 0,-4 2-5449 0 0</inkml:trace>
  <inkml:trace contextRef="#ctx0" brushRef="#br0" timeOffset="1938.205">2648 426 4393 0 0,'0'0'3063'0'0,"0"0"-1153"0"0,0 0-642 0 0,0 0-126 0 0,0 0-10 0 0,0 0 23 0 0,0 0-72 0 0,0 0-179 0 0,0 0-200 0 0,0 0-181 0 0,0 0-103 0 0,0 0-64 0 0,0 0-37 0 0,-9 30-2 0 0,-28 95 23 0 0,27-57 359 0 0,10-63-611 0 0,0 0-1 0 0,1 0 0 0 0,-1-1 0 0 0,1 1 1 0 0,0 0-1 0 0,0-1 0 0 0,1 1 1 0 0,-1-1-1 0 0,1 1 0 0 0,0-1 0 0 0,0 0 1 0 0,1 0-1 0 0,-1 0 0 0 0,1 0 1 0 0,0 0-1 0 0,0 0 0 0 0,0-1 1 0 0,0 1-1 0 0,1-1 0 0 0,0 0 0 0 0,-1 0 1 0 0,1 0-1 0 0,0-1 0 0 0,0 1 1 0 0,1-1-1 0 0,-1 0 0 0 0,0 0 0 0 0,1-1 1 0 0,-1 1-1 0 0,1-1 0 0 0,-1 0 1 0 0,1 0-1 0 0,0 0 0 0 0,0-1 1 0 0,1 0-88 0 0,5-3 143 0 0,1 0 0 0 0,-1-1 0 0 0,-1-1 0 0 0,1 0 0 0 0,-1 0 1 0 0,0-1-1 0 0,0-1 0 0 0,0 1 0 0 0,-1-1 0 0 0,0-1 1 0 0,0 0-1 0 0,-1 0 0 0 0,0-1 0 0 0,-1 0 0 0 0,0 0 1 0 0,0-1-1 0 0,-1 0 0 0 0,0 0 0 0 0,2-6-143 0 0,2 2 104 0 0,88-142 464 0 0,-82 144-462 0 0,-16 45-117 0 0,0-17 54 0 0,-10 308 86 0 0,10-236-124 0 0,-3 0 1 0 0,-5 0-1 0 0,-3-1 0 0 0,-22 82-5 0 0,25-140-1 0 0,6-11 3 0 0,-2-1 1 0 0,0 0-1 0 0,-1 1 1 0 0,-1-2 0 0 0,0 1-1 0 0,-2-1 1 0 0,0 0-1 0 0,0 0 1 0 0,-1-1 0 0 0,-1 0-1 0 0,-1-1 1 0 0,0 0-1 0 0,-9 9-2 0 0,14-19 18 0 0,0 0 0 0 0,-1-1-1 0 0,1 1 1 0 0,-1-1 0 0 0,1-1-1 0 0,-1 1 1 0 0,0-1-1 0 0,0 0 1 0 0,0-1 0 0 0,0 1-1 0 0,0-1 1 0 0,0-1 0 0 0,-6 1-18 0 0,11-3 9 0 0,-1 0 1 0 0,0 0 0 0 0,0 0 0 0 0,1 0-1 0 0,-1 0 1 0 0,1 0 0 0 0,0-1-1 0 0,0 1 1 0 0,0-1 0 0 0,0 0-1 0 0,0 1 1 0 0,0-1 0 0 0,1 0 0 0 0,-1 0-1 0 0,1 0 1 0 0,0 0 0 0 0,0-1-1 0 0,0 1 1 0 0,0 0 0 0 0,0 0-1 0 0,1-1 1 0 0,0 1 0 0 0,0 0 0 0 0,0-1-1 0 0,0 1 1 0 0,0 0 0 0 0,0-1-1 0 0,1 1 1 0 0,0-1-10 0 0,4-22-14 0 0,1 0-1 0 0,1 1 1 0 0,1 0-1 0 0,2 1 1 0 0,0 0-1 0 0,1 0 1 0 0,2 1-1 0 0,0 1 1 0 0,2 0-1 0 0,0 1 1 0 0,1 0-1 0 0,1 2 1 0 0,1 0-1 0 0,1 0 1 0 0,15-10 14 0 0,26-31 255 0 0,-30 31-2463 0 0,-1-1-7666 0 0,-24 26-2256 0 0</inkml:trace>
  <inkml:trace contextRef="#ctx0" brushRef="#br0" timeOffset="3302.195">702 545 0 0 0,'0'0'420'0'0,"0"0"204"0"0,0 0 31 0 0,3-12 2249 0 0,-1 5 2098 0 0,4 11 2233 0 0,-2 4-3366 0 0,3 49-1981 0 0,-19 90-92 0 0,-7-45-886 0 0,17-72-5839 0 0,2-31-1799 0 0,2 1-5182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 1808 0 0,'0'0'1755'0'0,"0"0"-338"0"0,0 0-317 0 0,0 0-32 0 0,0 0 170 0 0,0 0 163 0 0,0 0 9 0 0,0 0-171 0 0,0 0-304 0 0,0 0-320 0 0,0 0-245 0 0,2-3-124 0 0,-1 3-200 0 0,0 0 0 0 0,-1 0 0 0 0,1-1 0 0 0,0 1 0 0 0,0 0 0 0 0,0 0 1 0 0,-1 0-1 0 0,1 0 0 0 0,0 0 0 0 0,0 0 0 0 0,0 0 0 0 0,-1 0 0 0 0,1 0 0 0 0,0 0 1 0 0,0 1-1 0 0,0-1 0 0 0,-1 0 0 0 0,1 0 0 0 0,0 1 0 0 0,-1-1 0 0 0,1 0 0 0 0,0 1 0 0 0,-1-1 1 0 0,1 1-1 0 0,0-1 0 0 0,-1 1 0 0 0,1-1 0 0 0,-1 1 0 0 0,1 0 0 0 0,-1-1 0 0 0,1 1 1 0 0,-1 0-1 0 0,1-1 0 0 0,-1 1 0 0 0,1 0 0 0 0,-1 0 0 0 0,0-1 0 0 0,0 1 0 0 0,1 0 0 0 0,-1 0 1 0 0,0-1-1 0 0,0 1 0 0 0,0 0 0 0 0,0 0 0 0 0,0 0 0 0 0,0-1 0 0 0,0 1 0 0 0,0 0 1 0 0,0 0-1 0 0,0 0 0 0 0,-1-1 0 0 0,1 1 0 0 0,0 0 0 0 0,0 0 0 0 0,-1-1 0 0 0,1 1 0 0 0,-1 0 1 0 0,1-1-1 0 0,0 1 0 0 0,-1 0 0 0 0,1-1 0 0 0,-1 1-46 0 0,2 17 189 0 0,-1 0-1 0 0,0 0 1 0 0,-1 0 0 0 0,-1-1 0 0 0,-1 1-1 0 0,-1 0 1 0 0,0-1 0 0 0,-1 0-1 0 0,-1 0 1 0 0,-1 0 0 0 0,0-1 0 0 0,-1 0-1 0 0,-1 0 1 0 0,-4 4-189 0 0,10-15-90 0 0,1-1-1 0 0,-2 1 1 0 0,1-1-1 0 0,-1 0 1 0 0,1 0-1 0 0,-1-1 1 0 0,0 1-1 0 0,0-1 1 0 0,-1 0-1 0 0,1 0 1 0 0,-1 0-1 0 0,1 0 1 0 0,-1-1-1 0 0,0 0 1 0 0,0 0 0 0 0,0 0-1 0 0,0-1 1 0 0,-3 1 90 0 0,10-40-10492 0 0,4 22 6127 0 0,1 4 747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 8146 0 0,'0'0'969'0'0,"0"0"-353"0"0,0 0-50 0 0,0 0 306 0 0,0 0 359 0 0,0 0 245 0 0,0 0 7 0 0,0 0-234 0 0,0 0-335 0 0,0 0-285 0 0,0 0-181 0 0,0 0-80 0 0,0 0-4 0 0,4-1 8 0 0,-4 0-285 0 0,1 1-1 0 0,-1 0 1 0 0,1 0-1 0 0,0 0 1 0 0,-1 0 0 0 0,1 0-1 0 0,0 0 1 0 0,-1 0-1 0 0,1 0 1 0 0,0 0 0 0 0,-1 0-1 0 0,1 0 1 0 0,-1 0 0 0 0,1 0-1 0 0,0 0 1 0 0,-1 1-1 0 0,1-1 1 0 0,-1 0 0 0 0,1 0-1 0 0,0 1 1 0 0,-1-1 0 0 0,1 0-1 0 0,-1 1 1 0 0,1-1-1 0 0,-1 1 1 0 0,1-1 0 0 0,-1 1-1 0 0,1-1 1 0 0,-1 1 0 0 0,0-1-1 0 0,1 1 1 0 0,-1-1-1 0 0,0 1 1 0 0,1-1 0 0 0,-1 1-1 0 0,0 0 1 0 0,0-1 0 0 0,0 1-1 0 0,1 0 1 0 0,-1-1-1 0 0,0 1 1 0 0,0-1 0 0 0,0 1-1 0 0,0 0 1 0 0,0-1 0 0 0,0 1-1 0 0,0 0 1 0 0,0-1-1 0 0,-1 1 1 0 0,1 0 0 0 0,0-1-1 0 0,0 1 1 0 0,0-1 0 0 0,-1 1-1 0 0,1 0 1 0 0,0-1-1 0 0,-1 1 1 0 0,1-1 0 0 0,0 1-1 0 0,-1 0-86 0 0,1 11-443 0 0,-37 314 2562 0 0,-47 264-1341 0 0,81-363-770 0 0,3-226-49 0 0,0-1 4 0 0,0 0 0 0 0,0 0-4 0 0,0 0-35 0 0,0 0-34 0 0,-25-4-4228 0 0,13-10-732 0 0,7 2-3384 0 0,5 7-704 0 0</inkml:trace>
  <inkml:trace contextRef="#ctx0" brushRef="#br0" timeOffset="290.203">1 685 10250 0 0,'0'0'1323'0'0,"0"0"-427"0"0,0 0-136 0 0,0 0 231 0 0,0 0 275 0 0,0 0 154 0 0,0 0-17 0 0,0 0-193 0 0,0 0-218 0 0,37-14-185 0 0,120-45-172 0 0,-28 23 248 0 0,173-32 74 0 0,-247 57-936 0 0,108-35-610 0 0,-155 31-2275 0 0,-8 1-3205 0 0,0 8 1014 0 0,0 1-4182 0 0</inkml:trace>
  <inkml:trace contextRef="#ctx0" brushRef="#br0" timeOffset="830.424">1043 3 5369 0 0,'0'0'2411'0'0,"0"0"-928"0"0,0 0-346 0 0,0 0 172 0 0,0 0 201 0 0,0 0 89 0 0,0 0-66 0 0,0 0-231 0 0,0 0-267 0 0,-10 33-219 0 0,-28 107-162 0 0,28-32 365 0 0,25 162 782 0 0,-10 25-1110 0 0,-13-159-510 0 0,25-137-34 0 0,109-86 203 0 0,147-105-345 0 0,-229 176-16 0 0,-42 47 85 0 0,-17 215 747 0 0,15-242-834 0 0,1 1 1 0 0,0 0-1 0 0,-1 0 0 0 0,2 0 0 0 0,-1 0 1 0 0,0-1-1 0 0,1 1 0 0 0,0 0 1 0 0,0-1-1 0 0,0 0 0 0 0,1 1 0 0 0,0-1 1 0 0,0 0-1 0 0,0 0 0 0 0,0 0 1 0 0,0-1-1 0 0,1 1 0 0 0,-1-1 0 0 0,1 0 1 0 0,0 0-1 0 0,0 0 0 0 0,0 0 1 0 0,1-1-1 0 0,-1 0 0 0 0,1 0 0 0 0,-1 0 1 0 0,1 0-1 0 0,0-1 0 0 0,-1 0 1 0 0,4 1 12 0 0,20-21-7635 0 0,-22 12 2167 0 0,-2 2-5548 0 0</inkml:trace>
  <inkml:trace contextRef="#ctx0" brushRef="#br0" timeOffset="1188.911">1764 939 3185 0 0,'0'0'2382'0'0,"0"0"-177"0"0,0 0-67 0 0,0 0-59 0 0,0 0-196 0 0,0 0-241 0 0,0 0-211 0 0,0 0-208 0 0,0 0-195 0 0,33 3-128 0 0,106 5-150 0 0,-60-23 378 0 0,-71 13-1051 0 0,-1 0 0 0 0,0-1 1 0 0,0 0-1 0 0,0-1 0 0 0,-1 1 0 0 0,1-1 1 0 0,-1-1-1 0 0,0 1 0 0 0,0-1 0 0 0,0 0 0 0 0,-1 0 1 0 0,0-1-1 0 0,0 0 0 0 0,0 0 0 0 0,-1 0 0 0 0,0 0 1 0 0,0-1-1 0 0,0 1 0 0 0,-1-1 0 0 0,0 0 0 0 0,0 0 1 0 0,-1-1-1 0 0,0 1 0 0 0,0 0 0 0 0,-1-1 1 0 0,1 1-1 0 0,-2-1 0 0 0,1 1 0 0 0,-1-5-77 0 0,-1 9-10 0 0,1 0 0 0 0,-1 0 0 0 0,0 0 0 0 0,0 0 0 0 0,0 1 0 0 0,0-1 0 0 0,-1 0-1 0 0,1 1 1 0 0,-1-1 0 0 0,0 1 0 0 0,1-1 0 0 0,-1 1 0 0 0,0 0 0 0 0,-1-1 0 0 0,1 1 0 0 0,0 0 0 0 0,0 1 0 0 0,-1-1 0 0 0,1 0-1 0 0,-1 1 1 0 0,0-1 0 0 0,1 1 0 0 0,-1 0 0 0 0,0 0 0 0 0,0 0 0 0 0,0 0 0 0 0,0 0 0 0 0,0 1 0 0 0,0-1 0 0 0,-1 1 10 0 0,-93 2-590 0 0,84 2 551 0 0,0 1-1 0 0,1-1 1 0 0,0 2 0 0 0,-1 0-1 0 0,2 0 1 0 0,-1 1 0 0 0,1 1-1 0 0,0 0 1 0 0,1 0 0 0 0,0 1-1 0 0,0 0 1 0 0,1 1 0 0 0,0 0 0 0 0,0 0-1 0 0,1 1 1 0 0,1 0 0 0 0,0 1-1 0 0,1 0 1 0 0,0 0 0 0 0,0 0-1 0 0,1 1 1 0 0,1-1 0 0 0,0 1-1 0 0,1 0 1 0 0,1 0 0 0 0,-1 1-1 0 0,2-1 1 0 0,0 0 0 0 0,1 10 39 0 0,2-18-140 0 0,0 1 1 0 0,0-1-1 0 0,0 0 1 0 0,1 1 0 0 0,0-1-1 0 0,0 0 1 0 0,0-1-1 0 0,0 1 1 0 0,1-1 0 0 0,0 1-1 0 0,0-1 1 0 0,0 0-1 0 0,1-1 1 0 0,-1 1-1 0 0,1-1 1 0 0,0 1 0 0 0,0-1-1 0 0,0-1 1 0 0,4 2 139 0 0,62 28-8210 0 0,-69-31 7794 0 0,18 7-4719 0 0,-4-4-636 0 0</inkml:trace>
  <inkml:trace contextRef="#ctx0" brushRef="#br0" timeOffset="1662.176">2351 1089 2136 0 0,'0'0'2752'0'0,"0"0"-789"0"0,0 0-364 0 0,0 0-36 0 0,0 0-102 0 0,0 0-154 0 0,0 0-212 0 0,0 0-201 0 0,0 0-65 0 0,0 0 65 0 0,0 0 109 0 0,0 0-11 0 0,12-5-105 0 0,94-52 1564 0 0,13-73-157 0 0,-86 91-2450 0 0,-34 46 170 0 0,1 0 1 0 0,0 0 0 0 0,1 0-1 0 0,-1 0 1 0 0,1 0-1 0 0,1 0 1 0 0,-1 0-1 0 0,1-1 1 0 0,0 1 0 0 0,1-1-1 0 0,-1 1 1 0 0,1-1-1 0 0,1 0 1 0 0,-1 0 0 0 0,1 0-1 0 0,0 0 1 0 0,0-1-1 0 0,1 1 1 0 0,0-1-1 0 0,0 0 1 0 0,0-1 0 0 0,0 1-1 0 0,1-1 1 0 0,0 0-1 0 0,-1-1 1 0 0,2 1-1 0 0,-1-1 1 0 0,0 0 0 0 0,1-1-1 0 0,4 2-14 0 0,3 0 297 0 0,1-1-1 0 0,0-1 0 0 0,0 0 1 0 0,0-1-1 0 0,0-1 1 0 0,0-1-1 0 0,0 0 0 0 0,14-2-296 0 0,-12-4 236 0 0,0 0-1 0 0,0-1 0 0 0,-1-1 0 0 0,0 0 1 0 0,-1-1-1 0 0,0-1 0 0 0,0 0 0 0 0,-1-1 1 0 0,-1 0-1 0 0,4-6-235 0 0,-2 2 94 0 0,-2-1 0 0 0,0 0 0 0 0,0-1 0 0 0,-2 0 0 0 0,0-1 0 0 0,-2 0 0 0 0,0-1 0 0 0,3-10-94 0 0,0-41 39 0 0,-11 40-8957 0 0,-1 26 5955 0 0,0 1-9639 0 0</inkml:trace>
  <inkml:trace contextRef="#ctx0" brushRef="#br0" timeOffset="3179.032">1846 1151 0 0 0,'0'0'309'0'0,"0"-1"-237"0"0,1-2 7850 0 0,19 3 1047 0 0,9 0-5611 0 0,-28 0-3188 0 0,-1 0-35 0 0,27 4 1197 0 0,109 0 1598 0 0,-136-4-2834 0 0,0 0-1 0 0,7-2-477 0 0,-1-2-4515 0 0,-3 2-2877 0 0,1-2-4337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1968 0 0,'0'0'2726'0'0,"0"0"-86"0"0,0 0-79 0 0,0 0-113 0 0,0 0-316 0 0,0 0-362 0 0,0 0-291 0 0,0 0-228 0 0,0 0-144 0 0,0 0-114 0 0,0 0-105 0 0,0 0-99 0 0,0 0-88 0 0,3 7 4900 0 0,-2-7-5491 0 0,-1 0-8 0 0,0 0 6 0 0,0 0-24 0 0,138-3 1143 0 0,99-17-823 0 0,-237 20-397 0 0,0 0-43 0 0,0 0 37 0 0,0 0 11 0 0,0 0 7 0 0,0 0-12 0 0,0 0-11 0 0,0 0 21 0 0,0 0-14 0 0,0 0 9 0 0,0 0 0 0 0,0 0-14 0 0,0 0 8 0 0,0 0 3 0 0,0 0 2 0 0,0 0-10 0 0,0 0 15 0 0,0 0-11 0 0,0 0-17 0 0,0 0 28 0 0,0 0 26 0 0,0 0-24 0 0,0 0 2 0 0,0 0-4 0 0,0 0-9 0 0,0 0-8 0 0,0 0 14 0 0,0 0 2 0 0,0 0-23 0 0,0 0 18 0 0,0 0-16 0 0,0 0-14 0 0,0 0 26 0 0,0 0 1 0 0,0 0-15 0 0,0 0-11 0 0,0 0 7 0 0,0 0-4 0 0,-43-4-6770 0 0,37 4 2837 0 0,1 0-7375 0 0</inkml:trace>
  <inkml:trace contextRef="#ctx0" brushRef="#br0" timeOffset="268.018">165 0 14939 0 0,'0'0'1232'0'0,"0"0"-394"0"0,0 0 30 0 0,0 0 252 0 0,0 0 194 0 0,0 0 45 0 0,0 0-157 0 0,0 0-248 0 0,0 0-200 0 0,0 0-117 0 0,0 0-74 0 0,0 0-57 0 0,9 34-56 0 0,31 104-72 0 0,-31-108-457 0 0,-1 1 1 0 0,-2 0 0 0 0,0 1-1 0 0,-3-1 1 0 0,0 1 0 0 0,-2 0 0 0 0,-2 1 78 0 0,1-21-490 0 0,-1-9-1967 0 0,-2-3-7608 0 0,2 0-2297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138 247 0 0 0,'0'0'1407'0'0,"0"0"361"0"0,0 0 273 0 0,0 0 62 0 0,0 0-75 0 0,0 0-211 0 0,0 0-268 0 0,0 0-250 0 0,0 0-222 0 0,-2-16-164 0 0,-9-72 1336 0 0,6 148 3769 0 0,-12 45-5589 0 0,3-27-127 0 0,-21 118-51 0 0,-17 143-110 0 0,50-155-141 0 0,3-180 4 0 0,1 0 0 0 0,-1 0 0 0 0,1-1 1 0 0,-1 1-1 0 0,1 0 0 0 0,0-1 0 0 0,1 1 0 0 0,-1-1 0 0 0,0 0 0 0 0,1 0 0 0 0,0 0 0 0 0,0 0 1 0 0,0 0-1 0 0,0 0 0 0 0,0-1 0 0 0,0 0 0 0 0,1 1 0 0 0,-1-1 0 0 0,1 0 0 0 0,0-1 0 0 0,-1 1 1 0 0,1-1-1 0 0,0 0 0 0 0,0 0 0 0 0,0 0 0 0 0,0 0 0 0 0,0 0 0 0 0,0-1 0 0 0,0 0 0 0 0,0 0 1 0 0,0 0-1 0 0,0 0 0 0 0,1-1 0 0 0,-1 0 0 0 0,0 0 0 0 0,3-1-4 0 0,2 0 30 0 0,0-1 1 0 0,-1 0-1 0 0,1-1 1 0 0,-1 0-1 0 0,0 0 0 0 0,0 0 1 0 0,0-1-1 0 0,-1-1 0 0 0,1 1 1 0 0,-1-1-1 0 0,1-2-30 0 0,2 0 25 0 0,23-25 35 0 0,-1-2-1 0 0,-2 0 1 0 0,-1-2 0 0 0,-2-2-1 0 0,-2 0 1 0 0,-1-1 0 0 0,-3-2-1 0 0,9-24-59 0 0,26-57 27 0 0,-5-3 0 0 0,-6-2-1 0 0,2-29-26 0 0,-41 137 3 0 0,30-168 136 0 0,-36 187-65 0 0,0 1 4 0 0,0 0-34 0 0,0 9-35 0 0,-62 206 119 0 0,45-132 53 0 0,4 0 1 0 0,4 1-1 0 0,0 81-181 0 0,11-92 192 0 0,3 0-1 0 0,3-1 0 0 0,3 0 1 0 0,15 51-192 0 0,26 124 328 0 0,-48-239 252 0 0,-4-8-540 0 0,8-28-52 0 0,-1-19-1132 0 0,-6 36-3156 0 0,-1 1-3919 0 0,0 9-3702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6097 0 0,'0'0'2684'0'0,"0"0"-444"0"0,0 0-266 0 0,0 0-115 0 0,0 0-112 0 0,0 0-216 0 0,0 0-212 0 0,0 0-236 0 0,0 0-214 0 0,0 0-133 0 0,0 0-133 0 0,0 0-99 0 0,0 0-86 0 0,-5 2-74 0 0,-14 6-43 0 0,37 9 1582 0 0,24-11-1378 0 0,0-1 0 0 0,0-2 0 0 0,1-2-1 0 0,-1-1 1 0 0,1-3 0 0 0,19-4-505 0 0,36 6 508 0 0,-98 1-489 0 0,0 0-3 0 0,0 0 13 0 0,0 0-18 0 0,0 0-17 0 0,-8-4-1666 0 0,-30 21-6394 0 0,24-5 113 0 0,12-10 5632 0 0,-3 2-7465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6961 0 0,'0'0'2492'0'0,"0"0"-524"0"0,0 0-208 0 0,0 0-26 0 0,0 0-81 0 0,0 0-136 0 0,0 0-215 0 0,0 0-234 0 0,0 0-186 0 0,0 0-164 0 0,0 0-131 0 0,0 0-97 0 0,0 0-26 0 0,-3 2-10 0 0,-13 11 468 0 0,64 3 2193 0 0,236-9-940 0 0,-268-17-5501 0 0,-11 4-5339 0 0,-3 3-3621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 3521 0 0,'0'0'2180'0'0,"0"0"-163"0"0,0 0 23 0 0,0 0 87 0 0,0 0-45 0 0,0 0-239 0 0,0 0-332 0 0,0 0-344 0 0,0 0-302 0 0,0 0-222 0 0,0 0-184 0 0,0 0-126 0 0,0 0-47 0 0,0 3 29 0 0,0 264 4175 0 0,-26-86-3867 0 0,17-153-577 0 0,8-26-2522 0 0,20-46-3440 0 0,-6 20-3265 0 0,-11 16 206 0 0</inkml:trace>
  <inkml:trace contextRef="#ctx0" brushRef="#br0" timeOffset="912.305">214 198 2841 0 0,'0'0'3226'0'0,"0"0"-941"0"0,0 0-416 0 0,0 0-42 0 0,0 0-32 0 0,0 0-136 0 0,0 0-229 0 0,0 0-314 0 0,0 0-283 0 0,0 0-128 0 0,0 0-29 0 0,0 0 10 0 0,6 1 27 0 0,31 2 209 0 0,0-1 1 0 0,0-3 0 0 0,0 0 0 0 0,0-3 0 0 0,15-3-923 0 0,130-5 481 0 0,-154 18-11 0 0,-47 0 810 0 0,13-8-1272 0 0,0 0 0 0 0,0-1 0 0 0,0 1 0 0 0,1-1 0 0 0,0-1 0 0 0,-1 1 0 0 0,1-1-1 0 0,0 1 1 0 0,1-1 0 0 0,-1-1 0 0 0,1 1 0 0 0,0-1 0 0 0,0 0 0 0 0,0 0 0 0 0,0 0 0 0 0,0-2-8 0 0,-23-31 90 0 0,16 49-102 0 0,-12 59-37 0 0,-6 137 92 0 0,13-152-14 0 0,16-52-25 0 0,0-3 9 0 0,0 0-17 0 0,0 0 14 0 0,0 0-8 0 0,0 0-20 0 0,0 0 16 0 0,0 0 0 0 0,0 0 8 0 0,92-123 185 0 0,-53 50-434 0 0,-25 42-5792 0 0,-10 27 3721 0 0,0 1-4564 0 0,-1 2-4730 0 0</inkml:trace>
  <inkml:trace contextRef="#ctx0" brushRef="#br0" timeOffset="1357.22">763 75 4969 0 0,'0'0'2909'0'0,"0"0"-274"0"0,0 0-235 0 0,0 0-243 0 0,0 0-277 0 0,0 0-302 0 0,0 0-271 0 0,0 0-250 0 0,0 0-228 0 0,0 0-169 0 0,0 0-104 0 0,0 0-75 0 0,6-5-53 0 0,69-43 1390 0 0,-64 43-1654 0 0,1 2-1 0 0,-1-1 1 0 0,1 1 0 0 0,-1 1-1 0 0,1 0 1 0 0,0 1 0 0 0,0 0-1 0 0,0 1 1 0 0,0 0 0 0 0,9 2-164 0 0,-18 0 21 0 0,0 0 1 0 0,0 0 0 0 0,-1 0 0 0 0,1 0-1 0 0,-1 1 1 0 0,0 0 0 0 0,0-1 0 0 0,1 1-1 0 0,-2 0 1 0 0,1 0 0 0 0,0 0 0 0 0,-1 0-1 0 0,1 0 1 0 0,-1 0 0 0 0,0 1 0 0 0,0-1-1 0 0,0 0 1 0 0,0 1 0 0 0,-1-1 0 0 0,1 1-1 0 0,-1-1 1 0 0,0 1 0 0 0,0-1 0 0 0,0 1-1 0 0,-1-1 1 0 0,1 0 0 0 0,-1 1 0 0 0,0-1-1 0 0,0 1 1 0 0,0-1 0 0 0,0 0 0 0 0,-1 0-1 0 0,1 0 1 0 0,-1 0 0 0 0,-1 3-22 0 0,-125 192 327 0 0,117-180-312 0 0,9-15-12 0 0,0-1 1 0 0,-1 1-1 0 0,1 0 0 0 0,0 0 1 0 0,1 0-1 0 0,-1 1 1 0 0,0-1-1 0 0,1 0 0 0 0,0 1 1 0 0,0-1-1 0 0,0 0 0 0 0,0 1 1 0 0,0 0-1 0 0,1-1 1 0 0,0 1-1 0 0,-1-1 0 0 0,1 1 1 0 0,1-1-1 0 0,-1 1 0 0 0,0 0 1 0 0,1-1-1 0 0,1 4-3 0 0,1-4 17 0 0,1 0-1 0 0,0 0 1 0 0,0-1 0 0 0,0 0-1 0 0,1 0 1 0 0,-1 0 0 0 0,1 0-1 0 0,-1 0 1 0 0,1-1-1 0 0,-1 0 1 0 0,1 0 0 0 0,0 0-1 0 0,0-1 1 0 0,-1 1 0 0 0,1-1-1 0 0,0 0 1 0 0,0-1 0 0 0,-1 1-1 0 0,1-1 1 0 0,0 0-1 0 0,1 0-16 0 0,126-41-84 0 0,-107 32-1394 0 0,-10 4-988 0 0,0-1-3902 0 0,-10 3-5614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12043 0 0,'0'0'1524'0'0,"0"0"-523"0"0,0 0-63 0 0,0 0 228 0 0,0 0 202 0 0,0 0 43 0 0,0 0-212 0 0,0 0-318 0 0,0 0-241 0 0,0 0-117 0 0,0 0-65 0 0,0 0-108 0 0,0 0-95 0 0,-2 2-91 0 0,-15 5-121 0 0,0 2-1 0 0,1 0 1 0 0,0 0-1 0 0,1 2 1 0 0,0 0-1 0 0,0 1 1 0 0,1 0 0 0 0,1 1-1 0 0,0 1 1 0 0,0 0-1 0 0,2 0 1 0 0,0 1-1 0 0,0 1 1 0 0,2 0-1 0 0,0 0 1 0 0,1 1 0 0 0,0 0-1 0 0,1 1 1 0 0,2 0-1 0 0,-1 0 1 0 0,2 0-1 0 0,0 0 1 0 0,1 2-43 0 0,3-18 4 0 0,0 0-1 0 0,0 1 1 0 0,0-1 0 0 0,0 0-1 0 0,0 0 1 0 0,1 0 0 0 0,-1 0 0 0 0,1 1-1 0 0,-1-1 1 0 0,1 0 0 0 0,0 0-1 0 0,-1 0 1 0 0,1 0 0 0 0,0 0 0 0 0,0 0-1 0 0,1-1 1 0 0,-1 1 0 0 0,0 0-1 0 0,1 0 1 0 0,-1-1 0 0 0,1 1-1 0 0,-1-1 1 0 0,1 1 0 0 0,0-1 0 0 0,0 0-1 0 0,-1 0 1 0 0,1 0 0 0 0,0 0-1 0 0,0 0 1 0 0,0 0 0 0 0,0 0-1 0 0,1-1 1 0 0,-1 1 0 0 0,0-1 0 0 0,0 1-1 0 0,0-1 1 0 0,0 0 0 0 0,0 0-1 0 0,1 0 1 0 0,-1 0-4 0 0,11-2 87 0 0,0-1 0 0 0,0-1 0 0 0,0 0 0 0 0,-1-1 0 0 0,1 0 0 0 0,-1-1 1 0 0,0-1-1 0 0,-1 1 0 0 0,0-2 0 0 0,0 0 0 0 0,0 0 0 0 0,-1-1 0 0 0,-1 0 0 0 0,1 0 0 0 0,-1-1 0 0 0,5-8-87 0 0,18-15 101 0 0,98-97 259 0 0,-125 125-356 0 0,-1 1 0 0 0,1 1 0 0 0,1-1 0 0 0,-1 1 0 0 0,0 0 0 0 0,1 0 0 0 0,-1 0 1 0 0,1 1-1 0 0,0 0 0 0 0,0 0 0 0 0,0 0 0 0 0,0 1 0 0 0,0 0 0 0 0,4-1-4 0 0,-6 5 5 0 0,0-1 1 0 0,-1 1-1 0 0,1 0 0 0 0,-1 0 0 0 0,1 0 1 0 0,-1 0-1 0 0,0 1 0 0 0,0-1 1 0 0,0 1-1 0 0,-1 0 0 0 0,0 0 0 0 0,1 0 1 0 0,-1 0-1 0 0,0 0 0 0 0,-1 0 0 0 0,1 1 1 0 0,-1-1-1 0 0,0 0 0 0 0,0 1 0 0 0,0 0-5 0 0,5 27 39 0 0,-1 0-1 0 0,-2 0 0 0 0,-1 0 1 0 0,-1 1-1 0 0,-4 23-38 0 0,2 12 34 0 0,-21 244 105 0 0,19-284-139 0 0,-2 0 1 0 0,-1 0-1 0 0,-1-1 1 0 0,-1 0-1 0 0,-2 0 1 0 0,-1-1 0 0 0,-1 0-1 0 0,-1-1 1 0 0,-2 2-1 0 0,12-22 1 0 0,0 0 0 0 0,0-1 0 0 0,0 0 0 0 0,-1 0 0 0 0,0 0 1 0 0,1 0-1 0 0,-1 0 0 0 0,-1-1 0 0 0,1 0 0 0 0,0 0 0 0 0,-1 0 0 0 0,0 0 0 0 0,1-1 1 0 0,-1 1-1 0 0,0-1 0 0 0,-1-1 0 0 0,1 1 0 0 0,0-1 0 0 0,-5 1-1 0 0,8-2-1 0 0,-1 0 0 0 0,1-1 0 0 0,-1 1 0 0 0,1-1 0 0 0,0 1 0 0 0,-1-1 0 0 0,1 0 0 0 0,0 0 0 0 0,-1 0 0 0 0,1 0 0 0 0,0 0 0 0 0,0-1 0 0 0,0 1 0 0 0,0-1 0 0 0,0 1 0 0 0,0-1 0 0 0,1 0 0 0 0,-1 0 0 0 0,0 0-1 0 0,1 0 1 0 0,-1 0 0 0 0,1 0 0 0 0,0 0 0 0 0,0 0 0 0 0,0 0 0 0 0,0-1 0 0 0,0 1 0 0 0,0 0 0 0 0,1-1 0 0 0,-1 1 0 0 0,1-1 0 0 0,-1 1 0 0 0,1-1 0 0 0,0 0 1 0 0,6-91-70 0 0,3 66 68 0 0,1 0 0 0 0,1 1 0 0 0,2 0 1 0 0,0 1-1 0 0,2 0 0 0 0,1 2 0 0 0,1 0 0 0 0,1 0 0 0 0,1 2 1 0 0,1 0-1 0 0,1 1 2 0 0,137-106 47 0 0,-130 122-83 0 0,-28 5 44 0 0,0 0 10 0 0,0 0 29 0 0,0 0-23 0 0,0 0-12 0 0,0 0-16 0 0,0 0 1 0 0,0 0 21 0 0,0 0-5 0 0,0 0-13 0 0,0 0 11 0 0,0 0-5 0 0,0 0-8 0 0,0 0 4 0 0,0 0-2 0 0,0 0 19 0 0,0 0 0 0 0,0 0-18 0 0,0 0 6 0 0,0 0-10 0 0,0 0 20 0 0,0 0-15 0 0,0 0 3 0 0,0 0-4 0 0,0 0-18 0 0,0 0 21 0 0,0 0-9 0 0,0 0-11 0 0,0 0-8 0 0,0 0-4 0 0,0 0 1 0 0,0 0-25 0 0,6-11-7955 0 0,-3 8 2038 0 0,0 2-5745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31 528 0 0,'0'0'1106'0'0,"0"0"87"0"0,0 0 261 0 0,0 0 281 0 0,0 0 200 0 0,0 0-7 0 0,0 0-191 0 0,0 0-289 0 0,0 0-298 0 0,0 0-277 0 0,0 0-250 0 0,-8 3-170 0 0,-24 10-63 0 0,72-1 4563 0 0,68-2-1840 0 0,10-2-1853 0 0,-80-8-1092 0 0,-35 1-2344 0 0,7 2-8690 0 0,-6-3-531 0 0</inkml:trace>
  <inkml:trace contextRef="#ctx0" brushRef="#br0" timeOffset="1054.918">527 497 1400 0 0,'0'0'2247'0'0,"0"0"-221"0"0,0 0-23 0 0,0 0 20 0 0,0 0-3 0 0,0 0-97 0 0,0 0-242 0 0,0 0-219 0 0,0 0-244 0 0,0 0-226 0 0,0 0-133 0 0,0 0-134 0 0,0 0-142 0 0,-3-3-111 0 0,-12-67 1671 0 0,17 52-1986 0 0,1 0 1 0 0,0 0-1 0 0,1 1 1 0 0,1-1-1 0 0,1 1 0 0 0,0 0 1 0 0,2 1-1 0 0,-1 0 1 0 0,2 0-1 0 0,6-8-157 0 0,-10 15 45 0 0,10-15 11 0 0,1 1 0 0 0,1 0 1 0 0,2 1-1 0 0,0 1 0 0 0,1 1 0 0 0,1 1 1 0 0,20-14-57 0 0,-18 17 21 0 0,-20 13-14 0 0,-2 3-9 0 0,-1 0 8 0 0,0 0-2 0 0,0 0-16 0 0,0 0-4 0 0,24 76 281 0 0,52 179-13 0 0,-73-242-235 0 0,-3-13-15 0 0,0-1 0 0 0,1 1 1 0 0,-1-1-1 0 0,0 1 0 0 0,1 0 0 0 0,-1-1 1 0 0,0 1-1 0 0,1-1 0 0 0,-1 1 0 0 0,0 0 1 0 0,1-1-1 0 0,-1 1 0 0 0,0 0 0 0 0,1 0 1 0 0,-1-1-1 0 0,1 1 0 0 0,-1 0 0 0 0,1 0 1 0 0,-1 0-1 0 0,1 0 0 0 0,-1-1 0 0 0,1 1 1 0 0,-1 0-1 0 0,0 0 0 0 0,1 0 0 0 0,-1 0 1 0 0,1 0-1 0 0,-1 0 0 0 0,1 0 1 0 0,-1 0-1 0 0,1 1 0 0 0,-1-1 0 0 0,1 0 1 0 0,-1 0-1 0 0,1 0 0 0 0,-1 0 0 0 0,1 1 1 0 0,-1-1-1 0 0,0 0 0 0 0,1 0 0 0 0,-1 1 1 0 0,1-1-1 0 0,-1 0 0 0 0,0 1 0 0 0,1-1 1 0 0,-1 0-1 0 0,0 1 0 0 0,1-1 0 0 0,-1 1 1 0 0,0-1-1 0 0,0 0 0 0 0,1 1 0 0 0,-1-1 1 0 0,0 1-3 0 0,35-48 9 0 0,3 2-1 0 0,1 1 1 0 0,36-30-9 0 0,82-68 107 0 0,-130 133-266 0 0,-25 37 135 0 0,4 263 416 0 0,-31-186-460 0 0,50-109-6838 0 0,-15-4 1350 0 0,-3 1-5789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70 2889 0 0,'0'0'1872'0'0,"0"0"-94"0"0,0 0 3 0 0,0 0 100 0 0,0 0 26 0 0,0 0-136 0 0,0 0-291 0 0,0 0-342 0 0,0 0-291 0 0,0 0-180 0 0,0 0-110 0 0,0 0-61 0 0,1 2 2 0 0,-2 4-329 0 0,1 0 0 0 0,-1 0 1 0 0,0-1-1 0 0,-1 1 1 0 0,1 0-1 0 0,-1-1 0 0 0,0 1 1 0 0,-1-1-1 0 0,1 0 1 0 0,-1 0-1 0 0,0 0 0 0 0,0 0 1 0 0,-1 0-1 0 0,1-1 1 0 0,-1 1-1 0 0,-3 2-169 0 0,-11 18 477 0 0,-166 194 1227 0 0,77-106-717 0 0,152-101-205 0 0,225 22-485 0 0,-181-30-268 0 0,-82-3-70 0 0,-3-10 689 0 0,-6-16-616 0 0,-2 1 0 0 0,0 0-1 0 0,-2 0 1 0 0,0 0 0 0 0,-2 1 0 0 0,-9-19-32 0 0,13 31 17 0 0,-94-162 14 0 0,67 120-1267 0 0,67 44-2296 0 0,-29 8 2506 0 0,14-1-6472 0 0,-14 2-4059 0 0</inkml:trace>
  <inkml:trace contextRef="#ctx0" brushRef="#br0" timeOffset="888.959">586 47 4945 0 0,'0'0'2439'0'0,"0"0"-806"0"0,0 0-429 0 0,0 0 44 0 0,0 0 187 0 0,0 0 137 0 0,0 0-77 0 0,0 0-260 0 0,0 0-305 0 0,0 0-258 0 0,0 0-168 0 0,0 0-84 0 0,0 0-46 0 0,1-3-16 0 0,4-10 381 0 0,-5 13-352 0 0,0 20 936 0 0,-8 188 49 0 0,8-207-1371 0 0,-1 10 6 0 0,0 0 0 0 0,1 0 0 0 0,0 1 0 0 0,1-1 0 0 0,0 0 0 0 0,0 0 0 0 0,2 0 0 0 0,-1 0 0 0 0,1 0 0 0 0,1 0 0 0 0,0-1 0 0 0,0 1 1 0 0,1-1-1 0 0,1 0 0 0 0,0-1 0 0 0,3 5-7 0 0,-7-12 16 0 0,-1-1 0 0 0,1 1 0 0 0,0-1 0 0 0,0 0 0 0 0,0 0 0 0 0,0 0 0 0 0,0 0 0 0 0,0 0 0 0 0,0 0 0 0 0,0 0 1 0 0,1 0-1 0 0,-1-1 0 0 0,0 1 0 0 0,0-1 0 0 0,1 0 0 0 0,-1 0 0 0 0,0 0 0 0 0,1 0 0 0 0,-1 0 0 0 0,0 0 1 0 0,1-1-1 0 0,-1 1 0 0 0,0-1 0 0 0,0 1 0 0 0,0-1 0 0 0,1 0 0 0 0,-1 0 0 0 0,0 0 0 0 0,0 0 0 0 0,0 0 0 0 0,0-1 1 0 0,-1 1-1 0 0,2-1-16 0 0,53-56 669 0 0,-39 30-571 0 0,-2-1 1 0 0,-1 0 0 0 0,-2 0-1 0 0,0-2 1 0 0,-2 1-1 0 0,-2-1 1 0 0,-1-1 0 0 0,-1 0-1 0 0,0-9-98 0 0,-4 30 13 0 0,7-55 142 0 0,-9 65-139 0 0,0 1-14 0 0,0 0-22 0 0,0 0-16 0 0,5 20-153 0 0,33 167 374 0 0,-4 12-107 0 0,-21-151-41 0 0,-3 1-1 0 0,-3 1 0 0 0,-1 0 1 0 0,-2 0-1 0 0,-3 0 1 0 0,-2 0-1 0 0,-2 0 1 0 0,-6 25-37 0 0,7-59 20 0 0,-2 0 0 0 0,0 0-1 0 0,-1 0 1 0 0,-1-1 0 0 0,0 1 0 0 0,-1-2 0 0 0,-1 1 0 0 0,0-1 0 0 0,-1 0 0 0 0,0 0-1 0 0,-1-1 1 0 0,-1 0 0 0 0,0-1 0 0 0,-1 0 0 0 0,0-1 0 0 0,0-1 0 0 0,-1 0 0 0 0,-1 0-1 0 0,0-1 1 0 0,0-1 0 0 0,-2 0-20 0 0,15-7 0 0 0,-59 17 109 0 0,58-18-104 0 0,1 0 1 0 0,-1 1-1 0 0,1-1 0 0 0,0 0 0 0 0,-1-1 1 0 0,1 1-1 0 0,0 0 0 0 0,-1 0 1 0 0,1-1-1 0 0,0 1 0 0 0,-1 0 0 0 0,1-1 1 0 0,0 1-1 0 0,0-1 0 0 0,-1 0 1 0 0,1 1-1 0 0,0-1 0 0 0,0 0 0 0 0,0 0 1 0 0,0 0-1 0 0,0 0 0 0 0,0 0 1 0 0,0 0-1 0 0,0 0 0 0 0,0 0 0 0 0,1 0 1 0 0,-1 0-1 0 0,0 0 0 0 0,1-1 0 0 0,-1 1 1 0 0,1 0-1 0 0,-1 0 0 0 0,1-1 1 0 0,-1 1-1 0 0,1 0 0 0 0,0-1 0 0 0,0 1 1 0 0,0-1-1 0 0,0 1 0 0 0,0 0 1 0 0,0-1-6 0 0,2-20 16 0 0,1 0 0 0 0,1 1 1 0 0,1-1-1 0 0,0 1 0 0 0,2 0 1 0 0,1 0-1 0 0,0 1 0 0 0,1 0 1 0 0,2 1-1 0 0,0 0 0 0 0,1 1 1 0 0,0 0-1 0 0,2 0 0 0 0,0 1-16 0 0,-5 5-6 0 0,14-21 17 0 0,2 1 0 0 0,1 1 0 0 0,1 2 0 0 0,2 0 0 0 0,14-10-11 0 0,29 3-1266 0 0,-70 51-8237 0 0,-2-10-2457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0 0 0,'0'0'616'0'0,"0"0"670"0"0,0 0 331 0 0,0 0 290 0 0,0 0 221 0 0,0 0-1 0 0,0 0-230 0 0,0 0-356 0 0,0 0-340 0 0,0 0-215 0 0,0 0-117 0 0,0 0-71 0 0,0 0-53 0 0,3 13 2253 0 0,-7-9-2798 0 0,-15 16 1286 0 0,32-25-364 0 0,28-30-129 0 0,-89 80 2017 0 0,39-41-3895 0 0,5-3-2241 0 0,-1-1-3696 0 0,4 0 5003 0 0,-1 0-10583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15739 0 0,'0'0'1810'0'0,"0"0"-678"0"0,0 0-299 0 0,0 0 99 0 0,0 0 132 0 0,0 0 11 0 0,0 0-118 0 0,0 0-207 0 0,0 0-190 0 0,0 0-109 0 0,0 0-49 0 0,0 0-12 0 0,0 0 35 0 0,3 2 19 0 0,12 59 1027 0 0,-15-55-1444 0 0,0 23 166 0 0,1-17-196 0 0,0-1 0 0 0,-1 1 1 0 0,-1 0-1 0 0,0 0 0 0 0,0 0 0 0 0,-1-1 0 0 0,-1 1 0 0 0,0-1 0 0 0,-4 9 3 0 0,5-16-706 0 0,-3 3-721 0 0,1-6-2207 0 0,-2-1-3434 0 0,4 0-4853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16091 0 0,'0'0'1721'0'0,"0"0"-625"0"0,0 0-408 0 0,0 0-176 0 0,0 0-168 0 0,0 0-104 0 0,0 0-128 0 0,0 0-80 0 0,0 0-80 0 0,0 0-72 0 0,0 0-56 0 0,0 0-128 0 0,0 0-248 0 0,-29 120-768 0 0,38-105-3313 0 0,-5-7-7490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1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13451 0 0,'0'0'2078'0'0,"0"0"-569"0"0,0 0-298 0 0,0 0 24 0 0,0 0 71 0 0,0 0-23 0 0,0 0-86 0 0,0 0-172 0 0,0 0-215 0 0,0 0-168 0 0,0 0-122 0 0,0 0-109 0 0,0 0-98 0 0,39 3-88 0 0,122 10-76 0 0,-59-17 9 0 0,22-4-774 0 0,-98 8-3628 0 0,1 0-4063 0 0,-17 0-4537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1 852 2849 0 0,'0'0'3688'0'0,"0"0"-268"0"0,0 0-564 0 0,0 0-524 0 0,0 0-447 0 0,0 0-371 0 0,0 0-303 0 0,0 0-207 0 0,0 0-136 0 0,0 0-105 0 0,0 0-85 0 0,0 0-61 0 0,3 0-55 0 0,8 0-62 0 0,-8 0-3 0 0,-3 0-36 0 0,5 8 3460 0 0,75-1-2978 0 0,110-7-383 0 0,-189 0-538 0 0,-1 0 2 0 0,0 0-2 0 0,0 0 0 0 0,0 0 18 0 0,0 0 17 0 0,0 0-5 0 0,0 0 3 0 0,0 0-1 0 0,0 0-4 0 0,0 0 2 0 0,-3 3 381 0 0,2-2-4816 0 0,1-1-4781 0 0,0 0-2948 0 0</inkml:trace>
  <inkml:trace contextRef="#ctx0" brushRef="#br0" timeOffset="392.068">635 459 7538 0 0,'0'0'6460'0'0,"0"0"-4097"0"0,0 0-1282 0 0,0 0 28 0 0,0 0 51 0 0,0 0-60 0 0,0 0-105 0 0,0 0-129 0 0,0 0-125 0 0,0 0-97 0 0,0 0-73 0 0,0 0-58 0 0,0 0-49 0 0,10 14-49 0 0,33 43-48 0 0,-32-5 339 0 0,-12-39-507 0 0,-31 125 748 0 0,-20 108-695 0 0,46-165-1165 0 0,14-89-727 0 0,2-17-1334 0 0,1 0-2296 0 0,-6 7-1970 0 0,-3 9-3214 0 0</inkml:trace>
  <inkml:trace contextRef="#ctx0" brushRef="#br0" timeOffset="645.723">423 405 11194 0 0,'0'0'2120'0'0,"0"0"-371"0"0,0 0-155 0 0,0 0-134 0 0,0 0-229 0 0,0 0-169 0 0,0 0-150 0 0,0 0-107 0 0,0 0-44 0 0,0 0-49 0 0,0 0-107 0 0,0 0-85 0 0,0 0-42 0 0,23 6-117 0 0,74 18-71 0 0,128 12-18 0 0,-222-36-548 0 0,33 10-716 0 0,-12-2-7655 0 0,-20-7-2819 0 0</inkml:trace>
  <inkml:trace contextRef="#ctx0" brushRef="#br0" timeOffset="1016.19">866 243 8338 0 0,'0'0'2834'0'0,"0"0"-375"0"0,0 0-237 0 0,0 0-258 0 0,0 0-417 0 0,0 0-457 0 0,0 0-369 0 0,0 0-213 0 0,0 0-26 0 0,0 0 85 0 0,0 0 102 0 0,0 0-2 0 0,5 18-46 0 0,44 130 853 0 0,-28-110-1319 0 0,-2 1 0 0 0,-1 0-1 0 0,-2 1 1 0 0,-2 1 0 0 0,-2 1 0 0 0,-1 0 0 0 0,-3 0-1 0 0,-1 1 1 0 0,-2 0 0 0 0,-2 1 0 0 0,-2 35-155 0 0,-3-66-46 0 0,-1-1-1 0 0,0 1 1 0 0,-1 0-1 0 0,-1-1 1 0 0,0 0 0 0 0,0 0-1 0 0,-1 0 1 0 0,-1-1-1 0 0,0 0 1 0 0,0 0 0 0 0,-1-1-1 0 0,-1 0 1 0 0,1 0-1 0 0,-2-1 1 0 0,1 0 0 0 0,-1 0-1 0 0,-1-1 1 0 0,1-1-1 0 0,-9 5 47 0 0,-41 18-2646 0 0,18-19-5406 0 0,31-10-2793 0 0</inkml:trace>
  <inkml:trace contextRef="#ctx0" brushRef="#br0" timeOffset="1615.535">1261 220 2473 0 0,'0'0'3182'0'0,"0"0"-499"0"0,0 0-160 0 0,0 0-72 0 0,0 0-230 0 0,0 0-318 0 0,0 0-322 0 0,0 0-258 0 0,0 0-193 0 0,0 0-149 0 0,0 0-136 0 0,0 0-96 0 0,0 0-97 0 0,-9-15-108 0 0,-28-48-85 0 0,37 62-401 0 0,-1 0-1 0 0,1-1 1 0 0,-1 1-1 0 0,0 0 1 0 0,1-1-1 0 0,-1 1 1 0 0,0 0-1 0 0,0 0 1 0 0,0 0-1 0 0,0 0 1 0 0,0 0-1 0 0,0 0 1 0 0,0 0-1 0 0,0 0 1 0 0,0 0-1 0 0,0 0 1 0 0,-1 0-1 0 0,1 1 1 0 0,0-1 0 0 0,0 0-1 0 0,-1 1 1 0 0,1-1-1 0 0,-1 1 1 0 0,1 0-1 0 0,0-1 1 0 0,-1 1-1 0 0,1 0 1 0 0,-1 0-1 0 0,1 0 1 0 0,-1 0-1 0 0,1 0 1 0 0,-1 0-1 0 0,1 0 1 0 0,-1 1-58 0 0,-7 0 177 0 0,5 1-165 0 0,1 1 1 0 0,0 0 0 0 0,0-1 0 0 0,0 1 0 0 0,1 0 0 0 0,-1 0 0 0 0,1 1 0 0 0,-1-1-1 0 0,1 1 1 0 0,0-1 0 0 0,0 1 0 0 0,1-1 0 0 0,-1 1 0 0 0,1 0 0 0 0,0 0-1 0 0,0 0 1 0 0,-1 2-13 0 0,1 106 59 0 0,29 18 53 0 0,80 283 471 0 0,-91-337-488 0 0,-4 1-1 0 0,-3 0 1 0 0,0 67-95 0 0,-9-120 11 0 0,0-1 1 0 0,-1 1-1 0 0,-2-1 0 0 0,0 1 1 0 0,-1-1-1 0 0,-2 0 1 0 0,0 0-1 0 0,-2 0 0 0 0,0-1 1 0 0,-2 0-1 0 0,-9 19-11 0 0,13-35-10 0 0,1-1-1 0 0,-1 1 1 0 0,0-1-1 0 0,0-1 1 0 0,-1 1 0 0 0,1-1-1 0 0,-1 0 1 0 0,0 0-1 0 0,0-1 1 0 0,-1 0-1 0 0,1 0 1 0 0,-1 0-1 0 0,1-1 1 0 0,-1 1-1 0 0,0-2 1 0 0,0 1 0 0 0,0-1-1 0 0,0 0 1 0 0,0-1-1 0 0,0 1 1 0 0,0-1-1 0 0,0-1 1 0 0,0 1-1 0 0,0-1 1 0 0,-4-2 10 0 0,6 2-176 0 0,0 0 0 0 0,0-1 0 0 0,1 0 1 0 0,-1 0-1 0 0,1 0 0 0 0,0-1 0 0 0,-1 0 0 0 0,1 1 0 0 0,0-1 1 0 0,1-1-1 0 0,-1 1 0 0 0,0-1 0 0 0,1 1 0 0 0,0-1 0 0 0,0 0 1 0 0,0 0-1 0 0,-1-3 176 0 0,-4-11-4443 0 0,4-1-3418 0 0,3 8-4487 0 0</inkml:trace>
  <inkml:trace contextRef="#ctx0" brushRef="#br0" timeOffset="2301.555">1413 1253 8282 0 0,'0'0'6057'0'0,"0"0"-4033"0"0,0 0-1353 0 0,0 0-13 0 0,0 0 127 0 0,0 0 93 0 0,0 0-11 0 0,0 0-127 0 0,0 0-185 0 0,0 0-149 0 0,0 0-100 0 0,0 0-53 0 0,0 0-29 0 0,5 15-52 0 0,16 48-40 0 0,1-3 246 0 0,-20-59-326 0 0,0-1 0 0 0,0 1 1 0 0,0-1-1 0 0,0 1 0 0 0,0-1 1 0 0,0 0-1 0 0,0 0 0 0 0,1 0 0 0 0,-1 0 1 0 0,0 0-1 0 0,0 0 0 0 0,0-1 1 0 0,0 1-1 0 0,0-1 0 0 0,0 1 1 0 0,0-1-1 0 0,0 0 0 0 0,0 0 0 0 0,0 0 1 0 0,-1 0-1 0 0,1 0 0 0 0,0 0 1 0 0,0 0-1 0 0,-1 0 0 0 0,1-1 1 0 0,-1 1-1 0 0,1-1 0 0 0,-1 1 1 0 0,0-1-1 0 0,1 0 0 0 0,-1 0 0 0 0,0 1 1 0 0,0-1-1 0 0,0 0 0 0 0,0 0 1 0 0,-1 0-1 0 0,1 0 0 0 0,-1 0 1 0 0,1 0-53 0 0,6-7 67 0 0,59-46 726 0 0,-64 56-779 0 0,0-1 1 0 0,0 1-1 0 0,1 0 0 0 0,-1 0 0 0 0,-1 1 0 0 0,1-1 1 0 0,0 0-1 0 0,0 1 0 0 0,0-1 0 0 0,-1 1 0 0 0,1-1 1 0 0,-1 1-1 0 0,1 0 0 0 0,-1 0 0 0 0,1-1 0 0 0,-1 1 0 0 0,0 0 1 0 0,0 0-1 0 0,0 0 0 0 0,0 1 0 0 0,-1-1 0 0 0,1 0 1 0 0,0 0-1 0 0,-1 0 0 0 0,0 1 0 0 0,1-1 0 0 0,-1 0 0 0 0,0 0 1 0 0,0 1-1 0 0,0-1 0 0 0,-1 0 0 0 0,1 0 0 0 0,-1 2-14 0 0,19 241 178 0 0,-20-234-170 0 0,1-1 0 0 0,-2 1 0 0 0,1-1 0 0 0,-2 0 0 0 0,1 1 0 0 0,-1-1 0 0 0,-1-1 0 0 0,0 1 0 0 0,0-1 1 0 0,-1 0-1 0 0,0 0 0 0 0,-1 0 0 0 0,0-1 0 0 0,0 0 0 0 0,-1 0 0 0 0,1-1 0 0 0,-6 3-8 0 0,11-8 7 0 0,-1 0-1 0 0,0 0 1 0 0,0 0-1 0 0,1-1 0 0 0,-1 1 1 0 0,0-1-1 0 0,0 0 1 0 0,0 0-1 0 0,-1 0 1 0 0,1 0-1 0 0,0-1 1 0 0,0 1-1 0 0,0-1 1 0 0,-1 0-1 0 0,1 0 1 0 0,0 0-1 0 0,0 0 1 0 0,-1-1-1 0 0,1 1 1 0 0,0-1-1 0 0,0 0 0 0 0,0 0 1 0 0,0 0-1 0 0,0 0 1 0 0,0 0-1 0 0,0-1 1 0 0,-2-1-7 0 0,2-1-198 0 0,1 1 1 0 0,0-1-1 0 0,0 0 0 0 0,0 0 1 0 0,1 0-1 0 0,-1 0 1 0 0,1 0-1 0 0,0 0 0 0 0,0 0 1 0 0,1 0-1 0 0,-1-1 0 0 0,1 1 1 0 0,0 0-1 0 0,0 0 1 0 0,0-1-1 0 0,1 1 0 0 0,-1 0 1 0 0,1 0-1 0 0,0 0 0 0 0,0 0 1 0 0,1 0-1 0 0,-1 0 1 0 0,1 0-1 0 0,0 0 0 0 0,0 0 1 0 0,0 0-1 0 0,0 1 1 0 0,1-1-1 0 0,-1 1 0 0 0,1 0 1 0 0,0 0-1 0 0,0 0 0 0 0,0 0 198 0 0,6-5-7537 0 0,-4 1-4682 0 0</inkml:trace>
  <inkml:trace contextRef="#ctx0" brushRef="#br0" timeOffset="2526.103">1764 1515 19444 0 0,'0'0'1248'0'0,"0"0"-355"0"0,0 0 47 0 0,0 0 153 0 0,0 0-4 0 0,0 0-143 0 0,0 0-192 0 0,0 0-210 0 0,0 0-145 0 0,0 0-104 0 0,0 0-89 0 0,0 0-46 0 0,0 0-82 0 0,3 26-42 0 0,13 81-18 0 0,-15-105-34 0 0,0-1 0 0 0,0 1 0 0 0,0-1 0 0 0,0 1 0 0 0,-1-1 0 0 0,1 1 0 0 0,0-1 0 0 0,-1 1 0 0 0,1 0-1 0 0,-1-1 1 0 0,0 1 0 0 0,1 0 0 0 0,-1 0 0 0 0,0-1 0 0 0,0 1 0 0 0,0 0 0 0 0,0 0 0 0 0,0-1 0 0 0,-1 1 0 0 0,1 0 0 0 0,-1 0-1 0 0,1-1 1 0 0,-1 1 0 0 0,1-1 0 0 0,-1 1 0 0 0,0 0 0 0 0,0-1 0 0 0,0 1 0 0 0,1-1 0 0 0,-2 0 0 0 0,1 1 0 0 0,0-1 0 0 0,0 0-1 0 0,0 1 1 0 0,-2 0 16 0 0,1-1-153 0 0,-6 0-2812 0 0,6-2-1835 0 0,0 1-6684 0 0</inkml:trace>
  <inkml:trace contextRef="#ctx0" brushRef="#br0" timeOffset="3430.836">1417 4 1192 0 0,'0'0'5103'0'0,"0"0"-2459"0"0,0 0-783 0 0,0 0-41 0 0,0 0-89 0 0,0 0-212 0 0,0 0-299 0 0,0 0-289 0 0,0 0-228 0 0,0 0-143 0 0,0 0-65 0 0,0 0-44 0 0,0 0 5 0 0,4-2 41 0 0,-2 1-496 0 0,-2 1 29 0 0,-1 1 0 0 0,1-1-1 0 0,0 1 1 0 0,0-1 0 0 0,-1 1 0 0 0,1 0 0 0 0,0-1 0 0 0,0 1 0 0 0,0-1-1 0 0,-1 1 1 0 0,1 0 0 0 0,0-1 0 0 0,0 1 0 0 0,0 0 0 0 0,0-1 0 0 0,0 1-1 0 0,0-1 1 0 0,1 1 0 0 0,-1 0 0 0 0,0-1 0 0 0,0 1 0 0 0,0-1 0 0 0,1 1 0 0 0,-1 0-1 0 0,0-1 1 0 0,0 1 0 0 0,1-1 0 0 0,-1 1 0 0 0,0-1 0 0 0,1 1 0 0 0,-1-1-1 0 0,1 1 1 0 0,-1-1 0 0 0,1 0 0 0 0,-1 1 0 0 0,1-1 0 0 0,-1 1 0 0 0,1-1-1 0 0,-1 0 1 0 0,1 0 0 0 0,-1 1 0 0 0,1-1 0 0 0,0 0 0 0 0,-1 0 0 0 0,1 0 0 0 0,-1 0-1 0 0,1 1 1 0 0,0-1 0 0 0,-1 0 0 0 0,1 0 0 0 0,0 0 0 0 0,-1 0 0 0 0,1-1-1 0 0,-1 1 1 0 0,1 0 0 0 0,0 0 0 0 0,-1 0 0 0 0,1 0 0 0 0,-1-1 0 0 0,1 1 0 0 0,0 0-1 0 0,-1 0 1 0 0,1-1 0 0 0,-1 1 0 0 0,1-1-30 0 0,-30 198 1451 0 0,29-192-1444 0 0,-1-5 9 0 0,1 1 1 0 0,-1 0-1 0 0,1 0 1 0 0,0 0-1 0 0,-1-1 0 0 0,1 1 1 0 0,0 0-1 0 0,-1 0 0 0 0,1 0 1 0 0,0 0-1 0 0,0 0 0 0 0,0 0 1 0 0,0 0-1 0 0,0-1 0 0 0,0 1 1 0 0,0 0-1 0 0,0 0 0 0 0,0 0 1 0 0,1 0-1 0 0,-1 0 1 0 0,0 0-1 0 0,0-1 0 0 0,1 1 1 0 0,-1 0-1 0 0,1 0 0 0 0,-1 0 1 0 0,1-1-1 0 0,-1 1 0 0 0,1 0 1 0 0,-1 0-1 0 0,1-1 0 0 0,-1 1 1 0 0,1-1-1 0 0,0 1 1 0 0,0 0-1 0 0,-1-1 0 0 0,1 1 1 0 0,0-1-1 0 0,0 0 0 0 0,0 1 1 0 0,-1-1-1 0 0,1 0 0 0 0,0 1 1 0 0,0-1-1 0 0,0 0 0 0 0,0 0 1 0 0,0 0-1 0 0,0 0 0 0 0,-1 0 1 0 0,1 0-1 0 0,0 0 1 0 0,0 0-1 0 0,0 0 0 0 0,0 0 1 0 0,0 0-1 0 0,0 0 0 0 0,0-1 1 0 0,-1 1-1 0 0,1 0 0 0 0,0-1 1 0 0,0 1-1 0 0,0-1 0 0 0,0 0-16 0 0,57-68 1089 0 0,-45 46-971 0 0,54-119 233 0 0,-67 142-353 0 0,0 1 0 0 0,0-1 0 0 0,0 1 0 0 0,0-1 0 0 0,0 1 0 0 0,0-1 0 0 0,1 1 0 0 0,-1-1 0 0 0,0 1 0 0 0,0-1 0 0 0,0 1 0 0 0,1-1 0 0 0,-1 1 0 0 0,0-1-1 0 0,0 0 1 0 0,1 1 0 0 0,-1-1 0 0 0,0 1 0 0 0,1-1 0 0 0,-1 0 0 0 0,0 1 0 0 0,1-1 0 0 0,-1 0 0 0 0,1 0 0 0 0,-1 1 0 0 0,0-1 0 0 0,1 0 0 0 0,-1 0 0 0 0,1 0 0 0 0,-1 1 0 0 0,1-1 0 0 0,-1 0 0 0 0,1 0 0 0 0,-1 0 0 0 0,1 0 0 0 0,-1 0 0 0 0,1 0 0 0 0,-1 0-1 0 0,1 0 1 0 0,-1 0 0 0 0,1 0 0 0 0,-1 0 0 0 0,1 0 0 0 0,-1-1 0 0 0,1 1 0 0 0,-1 0 0 0 0,1 0 0 0 0,-1 0 0 0 0,0-1 0 0 0,1 1 0 0 0,-1 0 0 0 0,1 0 0 0 0,-1-1 0 0 0,0 1 0 0 0,1 0 0 0 0,-1-1 0 0 0,0 1 0 0 0,1-1 0 0 0,-1 1 0 0 0,0 0 0 0 0,1-1-1 0 0,-1 1 1 0 0,0-1 0 0 0,0 0 2 0 0,24 109 76 0 0,-3 0-13 0 0,-15-69-56 0 0,-2 1-1 0 0,-1 0 0 0 0,-2 0 1 0 0,-2 0-1 0 0,-2 3-6 0 0,2-34 1 0 0,0 1-1 0 0,0 0 1 0 0,-1-1 0 0 0,0 1-1 0 0,-1-1 1 0 0,0 0 0 0 0,0 0-1 0 0,-1 0 1 0 0,-1 0 0 0 0,-3 6-1 0 0,7-15-13 0 0,0 1 0 0 0,0-1 0 0 0,0 1 0 0 0,-1-1 0 0 0,1 1 0 0 0,0-1 0 0 0,0 0 1 0 0,-1 1-1 0 0,1-1 0 0 0,0 0 0 0 0,-1 0 0 0 0,1 0 0 0 0,0 0 0 0 0,-1 0 0 0 0,1 0 0 0 0,0 0 0 0 0,-1-1 0 0 0,1 1 1 0 0,0 0-1 0 0,0-1 0 0 0,-1 1 0 0 0,1-1 0 0 0,0 1 0 0 0,0-1 0 0 0,0 0 0 0 0,0 0 0 0 0,-1 1 0 0 0,1-1 0 0 0,0 0 1 0 0,0 0-1 0 0,1 0 0 0 0,-1 0 0 0 0,0 0 0 0 0,0 0 0 0 0,0 0 0 0 0,1 0 0 0 0,-1-1 0 0 0,0 1 0 0 0,1 0 1 0 0,-1 0-1 0 0,1-1 0 0 0,0 1 0 0 0,-1 0 0 0 0,1 0 0 0 0,0-1 0 0 0,0 1 0 0 0,0 0 0 0 0,0-1 0 0 0,0 1 0 0 0,0 0 1 0 0,0-1-1 0 0,0 1 0 0 0,1-1 13 0 0,-6-129-2258 0 0,9 76-3374 0 0,-1 18-3169 0 0,-2 24-1042 0 0</inkml:trace>
  <inkml:trace contextRef="#ctx0" brushRef="#br0" timeOffset="3830.81">1785 278 14507 0 0,'0'0'2219'0'0,"0"0"-597"0"0,0 0-126 0 0,0 0 59 0 0,0 0-172 0 0,0 0-271 0 0,0 0-277 0 0,0 0-251 0 0,0 0-165 0 0,0 0-73 0 0,0 0-52 0 0,0 0-55 0 0,0 0-59 0 0,12-5-47 0 0,36-13-50 0 0,-47 18-83 0 0,0-1-1 0 0,1 1 1 0 0,-1-1 0 0 0,0 1-1 0 0,1-1 1 0 0,-1 1 0 0 0,0-1-1 0 0,1 1 1 0 0,-1 0 0 0 0,1 0-1 0 0,-1 0 1 0 0,1 0-1 0 0,-1 0 1 0 0,1 0 0 0 0,-1 0-1 0 0,0 1 1 0 0,1-1 0 0 0,-1 0-1 0 0,0 1 1 0 0,1-1 0 0 0,-1 1-1 0 0,0-1 1 0 0,1 1 0 0 0,-1 0-1 0 0,0 0 1 0 0,0 0-1 0 0,0-1 1 0 0,1 1 0 0 0,-1 0-1 0 0,0 0 1 0 0,0 0 0 0 0,-1 1-1 0 0,1-1 1 0 0,0 0 0 0 0,0 0-1 0 0,0 0 1 0 0,-1 1 0 0 0,1-1-1 0 0,-1 0 1 0 0,1 1-1 0 0,-1-1 1 0 0,1 0 0 0 0,-1 1-1 0 0,0-1 1 0 0,0 1 0 0 0,0-1-1 0 0,0 1 1 0 0,0-1 0 0 0,0 0-1 0 0,0 1 1 0 0,0-1 0 0 0,0 1-1 0 0,-1-1 1 0 0,1 0-1 0 0,0 1 1 0 0,-1-1 0 0 0,1 1-1 0 0,-1-1 1 0 0,0 0 0 0 0,0 0-1 0 0,1 1 1 0 0,-1-1 0 0 0,0 0-1 0 0,0 0 1 0 0,0 0 0 0 0,0 0-1 0 0,-1 0 1 0 0,-66 96 109 0 0,67-96-96 0 0,0 1 0 0 0,0 0 0 0 0,0 0 0 0 0,0 0 0 0 0,0-1 0 0 0,1 1 0 0 0,-1 0 0 0 0,1 0 0 0 0,0 0 0 0 0,-1 0 0 0 0,1 0 0 0 0,0 0 0 0 0,0 0 0 0 0,0 0 0 0 0,0 0 0 0 0,1 0 0 0 0,-1 0 0 0 0,0 0 0 0 0,1 0 0 0 0,0 0 0 0 0,-1 0 0 0 0,1-1 0 0 0,0 1 0 0 0,0 0-1 0 0,0 0 1 0 0,0-1 0 0 0,0 1 0 0 0,0-1 0 0 0,0 1 0 0 0,1-1 0 0 0,-1 1 0 0 0,1-1 0 0 0,-1 0 0 0 0,1 1 0 0 0,-1-1 0 0 0,1 0 0 0 0,0 0 0 0 0,0 0 0 0 0,-1 0 0 0 0,1-1 0 0 0,0 1 0 0 0,0 0 0 0 0,0-1 0 0 0,0 1 0 0 0,0-1-13 0 0,93 18 697 0 0,-88-19-971 0 0,4 3-730 0 0,-7 4-6951 0 0,-4-2-4392 0 0</inkml:trace>
  <inkml:trace contextRef="#ctx0" brushRef="#br0" timeOffset="4347.411">1779 848 11795 0 0,'0'0'2076'0'0,"0"0"-718"0"0,0 0-294 0 0,0 0-49 0 0,0 0-118 0 0,0 0-141 0 0,0 0-157 0 0,0 0-156 0 0,0 0-112 0 0,0 0-87 0 0,0 0-60 0 0,0 0-27 0 0,0 0-23 0 0,-7 28-5 0 0,-20 84 12 0 0,26-111-130 0 0,1 1-1 0 0,-1-1 0 0 0,0 1 1 0 0,1-1-1 0 0,-1 0 0 0 0,1 1 1 0 0,-1-1-1 0 0,1 1 0 0 0,0-1 1 0 0,0 1-1 0 0,-1-1 0 0 0,1 1 1 0 0,0-1-1 0 0,0 1 0 0 0,1-1 1 0 0,-1 1-1 0 0,0-1 0 0 0,0 1 1 0 0,1-1-1 0 0,-1 1 0 0 0,1-1 1 0 0,-1 1-1 0 0,1-1 0 0 0,0 0 1 0 0,-1 1-1 0 0,1-1 0 0 0,0 0 1 0 0,0 0-1 0 0,0 1 0 0 0,0-1 1 0 0,1 1-11 0 0,2 0 87 0 0,-1 1 55 0 0,1 0-1 0 0,-1-1 1 0 0,1 0-1 0 0,0 0 1 0 0,0 0-1 0 0,0 0 1 0 0,0-1-1 0 0,0 1 1 0 0,0-1-1 0 0,0 0 1 0 0,1 0-1 0 0,-1 0 1 0 0,0-1-1 0 0,1 0 0 0 0,-1 0 1 0 0,0 0-1 0 0,1 0 1 0 0,-1-1-1 0 0,0 1 1 0 0,1-1-1 0 0,-1 0 1 0 0,0 0-1 0 0,0-1 1 0 0,0 1-1 0 0,0-1 1 0 0,1-1-142 0 0,97-61 2269 0 0,-77 40-2114 0 0,-1-1 0 0 0,-1-2-1 0 0,-1 0 1 0 0,-2-1 0 0 0,0-1-1 0 0,-2-1 1 0 0,-2-1 0 0 0,0 0 0 0 0,-2-1-1 0 0,-2-1 1 0 0,7-25-155 0 0,-10 33-60 0 0,0 0 0 0 0,-2-1 0 0 0,-1 0 0 0 0,-1 0 0 0 0,-1 0 0 0 0,-1-1 0 0 0,-1 0 0 0 0,-2 1 0 0 0,-1-1 0 0 0,-1-3 60 0 0,1 23-31 0 0,0 1 0 0 0,-1-1 1 0 0,0 0-1 0 0,0 1 0 0 0,0-1 1 0 0,-1 1-1 0 0,0 0 0 0 0,0 0 1 0 0,-1 0-1 0 0,0 0 0 0 0,0 1 1 0 0,0-1-1 0 0,0 1 0 0 0,-1 0 1 0 0,0 0-1 0 0,0 1 0 0 0,-1 0 1 0 0,1 0-1 0 0,-1 0 0 0 0,0 0 1 0 0,0 1-1 0 0,0 0 0 0 0,0 0 1 0 0,0 0-1 0 0,-1 1 0 0 0,1 0 1 0 0,-7-1 30 0 0,5 3-11 0 0,0-1 0 0 0,0 1 0 0 0,0 1 0 0 0,0-1 0 0 0,0 1 0 0 0,0 1 0 0 0,0 0 0 0 0,1 0 0 0 0,-1 0 0 0 0,1 1 0 0 0,-1 0 0 0 0,1 0 0 0 0,0 1 0 0 0,0 0 0 0 0,0 0 0 0 0,1 1 1 0 0,-1 0-1 0 0,1 0 0 0 0,1 0 0 0 0,-1 1 0 0 0,1 0 0 0 0,-1 0 0 0 0,2 0 0 0 0,-2 2 11 0 0,0 4 10 0 0,0 0 0 0 0,0 1 0 0 0,1-1 0 0 0,1 1-1 0 0,0 1 1 0 0,1-1 0 0 0,0 0 0 0 0,1 1 0 0 0,1 0 0 0 0,0-1 0 0 0,1 1 0 0 0,0 0 0 0 0,1-1 0 0 0,1 1 0 0 0,0-1 0 0 0,1 1-1 0 0,0-1 1 0 0,1 0 0 0 0,0 0 0 0 0,1 0 0 0 0,1 0 0 0 0,0-1 0 0 0,1 0-10 0 0,110 161 179 0 0,15-30-757 0 0,-121-133-778 0 0,-7-5-5454 0 0,-2-4-5069 0 0</inkml:trace>
  <inkml:trace contextRef="#ctx0" brushRef="#br0" timeOffset="4926.629">2289 717 11130 0 0,'0'0'1815'0'0,"0"0"-533"0"0,0 0-40 0 0,0 0 166 0 0,0 0 75 0 0,0 0-132 0 0,0 0-212 0 0,0 0-214 0 0,0 0-201 0 0,0 0-123 0 0,0 0-96 0 0,0 0-62 0 0,-5 21-66 0 0,-18 62-26 0 0,22-82-318 0 0,1 0-1 0 0,-1 0 1 0 0,1 0 0 0 0,-1 0-1 0 0,1 0 1 0 0,-1 0-1 0 0,1-1 1 0 0,0 1 0 0 0,-1 0-1 0 0,1 0 1 0 0,0 1 0 0 0,0-1-1 0 0,0 0 1 0 0,0 0 0 0 0,0 0-1 0 0,0 0 1 0 0,0 0-1 0 0,0 0 1 0 0,0 0 0 0 0,0 0-1 0 0,1 0 1 0 0,-1 0 0 0 0,0 0-1 0 0,1 0 1 0 0,-1 0 0 0 0,1 0-1 0 0,-1-1 1 0 0,1 1-1 0 0,-1 0 1 0 0,1 0 0 0 0,0 0-1 0 0,-1 0 1 0 0,1-1 0 0 0,0 1-1 0 0,0 0 1 0 0,0-1 0 0 0,-1 1-1 0 0,1-1 1 0 0,0 1-1 0 0,0-1 1 0 0,0 1 0 0 0,0-1-1 0 0,0 1 1 0 0,0-1 0 0 0,0 0-1 0 0,0 0 1 0 0,0 1 0 0 0,0-1-1 0 0,0 0 1 0 0,0 0-1 0 0,0 0 1 0 0,0 0 0 0 0,0 0-1 0 0,0 0 1 0 0,0-1 0 0 0,0 1-1 0 0,0 0 1 0 0,0 0 0 0 0,0-1-1 0 0,0 1 1 0 0,0-1-1 0 0,0 1-31 0 0,5-1 255 0 0,0-1-159 0 0,-1 0 0 0 0,0-1 0 0 0,0 1-1 0 0,0-1 1 0 0,0 0 0 0 0,0-1-1 0 0,0 1 1 0 0,-1-1 0 0 0,0 0 0 0 0,0 0-1 0 0,0 0 1 0 0,0 0 0 0 0,0-1-1 0 0,-1 0 1 0 0,2-2-97 0 0,6-7 163 0 0,60-70 573 0 0,-71 83-731 0 0,1 0 0 0 0,-1 1-1 0 0,1-1 1 0 0,-1 0-1 0 0,1 1 1 0 0,-1-1 0 0 0,1 1-1 0 0,-1-1 1 0 0,1 1-1 0 0,0-1 1 0 0,-1 1 0 0 0,1-1-1 0 0,0 1 1 0 0,-1 0-1 0 0,1-1 1 0 0,0 1 0 0 0,0 0-1 0 0,-1 0 1 0 0,1-1 0 0 0,0 1-1 0 0,0 0 1 0 0,-1 0-1 0 0,1 0 1 0 0,0 0 0 0 0,0 0-1 0 0,0 0 1 0 0,-1 0-1 0 0,1 0 1 0 0,0 1 0 0 0,0-1-1 0 0,-1 0 1 0 0,1 0-1 0 0,0 1 1 0 0,0-1 0 0 0,-1 0-1 0 0,1 1 1 0 0,0-1 0 0 0,-1 0-1 0 0,1 1 1 0 0,-1-1-1 0 0,1 1 1 0 0,0-1 0 0 0,-1 1-1 0 0,1 0 1 0 0,-1-1-1 0 0,1 1 1 0 0,-1 0 0 0 0,0-1-1 0 0,1 1 1 0 0,-1 0-1 0 0,0-1 1 0 0,1 1 0 0 0,-1 0-1 0 0,0 0 1 0 0,0-1-5 0 0,12 47-17 0 0,-12-45 28 0 0,-3 203 92 0 0,-5-74-118 0 0,7 181 21 0 0,0-303-7 0 0,-1 0 0 0 0,0 0 0 0 0,-1 0 0 0 0,0 0 0 0 0,0-1 1 0 0,-1 0-1 0 0,0 1 0 0 0,0-1 0 0 0,-1-1 0 0 0,0 1 0 0 0,-1-1 1 0 0,0 0-1 0 0,0 0 0 0 0,0 0 0 0 0,-1-1 0 0 0,0 0 0 0 0,0-1 1 0 0,0 1-1 0 0,-6 2 1 0 0,3-4 2 0 0,1-1 0 0 0,-1-1 0 0 0,0 1 0 0 0,0-1 0 0 0,0-1 0 0 0,0 0 0 0 0,0 0 0 0 0,0-1 0 0 0,0-1 0 0 0,0 1 0 0 0,0-2 0 0 0,-3 0-2 0 0,8 1-4 0 0,0 0 1 0 0,0-1 0 0 0,1 0 0 0 0,-1 0-1 0 0,1 0 1 0 0,0 0 0 0 0,-1-1-1 0 0,1 1 1 0 0,0-1 0 0 0,0 0 0 0 0,1-1-1 0 0,-1 1 1 0 0,1-1 0 0 0,-1 1-1 0 0,1-1 1 0 0,0 0 0 0 0,1 0 0 0 0,-1 0-1 0 0,1-1 1 0 0,0 1 0 0 0,0-1-1 0 0,0 1 1 0 0,0-1 0 0 0,1 0 0 0 0,0 1-1 0 0,-1-3 4 0 0,5-5-5 0 0,0 1-1 0 0,1 0 1 0 0,0 1-1 0 0,0-1 1 0 0,1 1-1 0 0,0-1 1 0 0,1 1-1 0 0,1 1 1 0 0,-1-1-1 0 0,1 1 1 0 0,1 0-1 0 0,0 1 1 0 0,0 0-1 0 0,1 0 1 0 0,0 1-1 0 0,0 0 1 0 0,7-4 5 0 0,154-83-972 0 0,-159 89 454 0 0,23-9-641 0 0,-12 7-4679 0 0,-14 7-5930 0 0</inkml:trace>
  <inkml:trace contextRef="#ctx0" brushRef="#br0" timeOffset="5533.713">1671 891 104 0 0,'0'0'2379'0'0,"0"0"106"0"0,0 0-2 0 0,0 0-143 0 0,0 0-287 0 0,0 0-361 0 0,0 0-349 0 0,0 0-288 0 0,0 0-143 0 0,0 0-38 0 0,0 0 14 0 0,0 0 20 0 0,0 0-4 0 0,10-5-51 0 0,81-28 1643 0 0,-67 24-2066 0 0,87-40-995 0 0,-107 48-9321 0 0,-3 1-2262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10122 0 0,'0'0'3281'0'0,"0"0"-1541"0"0,0 0-512 0 0,0 0-5 0 0,0 0-13 0 0,0 0-92 0 0,0 0-134 0 0,0 0-97 0 0,0 0-142 0 0,0 0-118 0 0,0 0-102 0 0,0 0-101 0 0,0 0-66 0 0,-16 5-35 0 0,-112 41 1122 0 0,120-43-1307 0 0,-4 2-67 0 0,0 0 0 0 0,1 0-1 0 0,0 1 1 0 0,0 0-1 0 0,1 1 1 0 0,-1 1 0 0 0,1 0-1 0 0,1 0 1 0 0,0 0 0 0 0,0 1-1 0 0,0 1-70 0 0,8-9-4 0 0,1 1 0 0 0,-1-1-1 0 0,0 0 1 0 0,1 0 0 0 0,-1 1 0 0 0,0-1 0 0 0,1 0-1 0 0,-1 1 1 0 0,1-1 0 0 0,0 1 0 0 0,0-1-1 0 0,-1 1 1 0 0,1-1 0 0 0,0 1 0 0 0,0-1-1 0 0,0 1 1 0 0,1-1 0 0 0,-1 0 0 0 0,0 1-1 0 0,0-1 1 0 0,1 1 0 0 0,-1-1 0 0 0,1 1 0 0 0,-1-1-1 0 0,1 0 1 0 0,0 1 0 0 0,0-1 0 0 0,-1 0-1 0 0,1 0 1 0 0,0 0 0 0 0,0 0 0 0 0,0 0-1 0 0,0 1 1 0 0,0-2 0 0 0,0 1 0 0 0,1 0 0 0 0,-1 0-1 0 0,0 0 1 0 0,2 0 4 0 0,59 27-15 0 0,-48-23 7 0 0,-6-4 19 0 0,0 1-1 0 0,0 1 1 0 0,0-1-1 0 0,-1 1 1 0 0,1 1 0 0 0,-1-1-1 0 0,1 1 1 0 0,-1 0-1 0 0,-1 1 1 0 0,1 0-1 0 0,-1 0 1 0 0,1 1 0 0 0,-1-1-1 0 0,-1 1 1 0 0,1 0-1 0 0,-1 1 1 0 0,0 0-1 0 0,-1-1 1 0 0,0 1 0 0 0,0 1-1 0 0,0-1 1 0 0,-1 1-1 0 0,0-1 1 0 0,0 1-1 0 0,-1 0 1 0 0,0 0 0 0 0,0 0-1 0 0,-1 1-10 0 0,-1-5 43 0 0,0 0-1 0 0,0 0 0 0 0,-1 0 1 0 0,1 0-1 0 0,-1-1 0 0 0,0 1 1 0 0,0 0-1 0 0,0 0 0 0 0,-1-1 1 0 0,1 1-1 0 0,-1-1 1 0 0,0 1-1 0 0,0-1 0 0 0,0 0 1 0 0,0 0-1 0 0,-1 0 0 0 0,1 0 1 0 0,-1 0-1 0 0,0 0 1 0 0,0 0-1 0 0,0-1 0 0 0,0 0 1 0 0,0 0-1 0 0,0 0 0 0 0,-1 0 1 0 0,0 0-43 0 0,-7 5 44 0 0,0-1 0 0 0,-1-1 1 0 0,1 0-1 0 0,-1-1 0 0 0,0 0 1 0 0,0 0-1 0 0,0-2 0 0 0,-1 1 0 0 0,1-2 1 0 0,-1 1-1 0 0,1-2 0 0 0,-1 0 1 0 0,1 0-1 0 0,-3-1-44 0 0,13 0-125 0 0,0 1 0 0 0,0-1 0 0 0,-1 0 0 0 0,1 1 0 0 0,0-1 0 0 0,0 0-1 0 0,0 0 1 0 0,0 0 0 0 0,0-1 0 0 0,1 1 0 0 0,-1 0 0 0 0,0-1 0 0 0,1 1 0 0 0,-1-1 0 0 0,0 0 0 0 0,1 1 0 0 0,0-1 0 0 0,-1 0 0 0 0,1 0 0 0 0,0 0 0 0 0,0 0 0 0 0,0 0 0 0 0,0 0 0 0 0,0 0 125 0 0,2-55-7575 0 0,2 49-4649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0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667 294 168 0 0,'0'0'1948'0'0,"0"0"0"0"0,0 0 200 0 0,0 0 166 0 0,0 0 61 0 0,0 0-107 0 0,0 0-323 0 0,0 0-317 0 0,0 0-303 0 0,0 0-239 0 0,0 0-132 0 0,0-10-95 0 0,-1-29-59 0 0,2 116 3396 0 0,-3 53-3099 0 0,0 20-870 0 0,3-50-97 0 0,-5-1-1 0 0,-4 0 1 0 0,-8 18-130 0 0,-38 122 50 0 0,46-223-896 0 0,-3-36-5568 0 0,7 9 4222 0 0,-5-10-8922 0 0,8 15 3955 0 0</inkml:trace>
  <inkml:trace contextRef="#ctx0" brushRef="#br0" timeOffset="415.87">0 455 3697 0 0,'0'0'2771'0'0,"0"0"-656"0"0,0 0-245 0 0,0 0 46 0 0,0 0-5 0 0,0 0-129 0 0,0 0-296 0 0,0 0-358 0 0,0 0-284 0 0,0 0-173 0 0,0 0-79 0 0,0 0-8 0 0,0 0-24 0 0,22-11-32 0 0,74-38-23 0 0,51 5 1054 0 0,406-76 856 0 0,-353 60-2153 0 0,-168 46-147 0 0,-29 13-3753 0 0,-2 0-3692 0 0,-1 4 2009 0 0,0-2-4077 0 0</inkml:trace>
  <inkml:trace contextRef="#ctx0" brushRef="#br0" timeOffset="1414.312">1177 1 1000 0 0,'0'0'3592'0'0,"0"0"-802"0"0,0 0-334 0 0,0 0-165 0 0,0 0-158 0 0,0 0-193 0 0,0 0-292 0 0,0 0-370 0 0,0 0-356 0 0,0 0-297 0 0,0 0-201 0 0,0 0-94 0 0,0 0 35 0 0,2 4 112 0 0,26 182 2961 0 0,-23-62-2990 0 0,-6 0-1 0 0,-5 0 0 0 0,-15 80-447 0 0,7 135 81 0 0,14-339-80 0 0,1 1 0 0 0,0-1 0 0 0,0 1 0 0 0,0-1-1 0 0,0 1 1 0 0,0-1 0 0 0,0 0 0 0 0,0 0 0 0 0,0 1-1 0 0,-1-1 1 0 0,1 0 0 0 0,0 0 0 0 0,0 0 0 0 0,0 0-1 0 0,0 0 1 0 0,0 0 0 0 0,0 0 0 0 0,0 0 0 0 0,0-1-1 0 0,0 1 1 0 0,0 0 0 0 0,0-1 0 0 0,0 1 0 0 0,0 0-1 0 0,0-1 1 0 0,-1 1 0 0 0,1-1 0 0 0,0 1 0 0 0,0-1-1 0 0,-1 0 1 0 0,1 1 0 0 0,0-1 0 0 0,0 0 0 0 0,-1 1-1 0 0,1-1 1 0 0,-1 0 0 0 0,1 0 0 0 0,-1 0 0 0 0,1 0-1 0 0,-1 1 1 0 0,0-1 0 0 0,1 0 0 0 0,-1-1-1 0 0,3-1 13 0 0,258-235 397 0 0,-225 206-407 0 0,-21 18-3 0 0,1 0-1 0 0,1 0 1 0 0,0 2-1 0 0,0 0 0 0 0,2 1 1 0 0,13-6 0 0 0,-18 55 8 0 0,-6 67 445 0 0,17 75 83 0 0,-10-138-525 0 0,-11-26-426 0 0,-30 52 791 0 0,29-77-1341 0 0,4-16-2192 0 0,0 10-4179 0 0,-3 11-4524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7338 0 0,'0'0'2792'0'0,"0"0"-461"0"0,0 0-284 0 0,0 0-70 0 0,0 0-166 0 0,0 0-257 0 0,0 0-307 0 0,0 0-335 0 0,0 0-263 0 0,0 0-171 0 0,0 0-112 0 0,7 9 656 0 0,-26 190 1482 0 0,4-110-2760 0 0,4-97-4803 0 0,4-10-3563 0 0,6 13-2405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6001 0 0,'0'0'3130'0'0,"0"0"-993"0"0,0 0-572 0 0,0 0-330 0 0,0 0-225 0 0,0 0-269 0 0,0 0-290 0 0,0 0-180 0 0,0 0-200 0 0,0 0-143 0 0,0 0-72 0 0,0 0-91 0 0,0 0-109 0 0,-10 17-131 0 0,-25 50-260 0 0,35-65 545 0 0,-1-1 0 0 0,1 1-1 0 0,-1 0 1 0 0,1 0 0 0 0,0 0-1 0 0,0 0 1 0 0,0-1 0 0 0,0 1 0 0 0,0 0-1 0 0,0 0 1 0 0,0 0 0 0 0,0 0 0 0 0,1-1-1 0 0,-1 1 1 0 0,1 0 0 0 0,0 0 0 0 0,-1-1-1 0 0,1 1 1 0 0,0 0 0 0 0,0-1-1 0 0,0 1 1 0 0,0-1 0 0 0,0 1 0 0 0,0-1-1 0 0,1 1 1 0 0,-1-1 0 0 0,0 0 0 0 0,1 0-1 0 0,-1 0 1 0 0,1 0 0 0 0,-1 0-1 0 0,1 0 191 0 0,5 5-3498 0 0,1 3-1522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 7674 0 0,'0'0'4398'0'0,"0"0"-1970"0"0,0 0-746 0 0,0 0-43 0 0,0 0-80 0 0,0 0-181 0 0,0 0-237 0 0,0 0-268 0 0,0 0-203 0 0,0 0-124 0 0,0 0-106 0 0,0 0-99 0 0,0 0-74 0 0,-9-1-62 0 0,-4-1-147 0 0,0 1 1 0 0,0 1-1 0 0,0 0 0 0 0,0 1 0 0 0,0 0 0 0 0,0 1 0 0 0,0 0 0 0 0,1 1 0 0 0,-1 1 0 0 0,1 0 0 0 0,-8 3-58 0 0,-44 31 164 0 0,63-37-168 0 0,0 1-1 0 0,1-1 0 0 0,-1 1 1 0 0,1-1-1 0 0,-1 0 1 0 0,1 1-1 0 0,-1-1 0 0 0,1 1 1 0 0,0-1-1 0 0,0 1 0 0 0,0-1 1 0 0,0 1-1 0 0,0 0 1 0 0,0-1-1 0 0,0 1 0 0 0,0-1 1 0 0,1 1-1 0 0,-1-1 1 0 0,1 0-1 0 0,-1 1 0 0 0,1-1 1 0 0,-1 1-1 0 0,1-1 1 0 0,0 0-1 0 0,0 1 0 0 0,0-1 1 0 0,0 0-1 0 0,0 0 0 0 0,0 0 1 0 0,0 0-1 0 0,0 1 1 0 0,0-1-1 0 0,0-1 0 0 0,0 1 1 0 0,1 0-1 0 0,-1 0 1 0 0,2 0 4 0 0,245 92 156 0 0,-244-90-121 0 0,0 0 1 0 0,0 1 0 0 0,0-1-1 0 0,0 1 1 0 0,-1 0 0 0 0,1 0-1 0 0,-1 0 1 0 0,0 0 0 0 0,0 0-1 0 0,0 1 1 0 0,-1-1 0 0 0,0 1 0 0 0,0 0-1 0 0,0 0 1 0 0,0 0 0 0 0,-1 0-1 0 0,0 0 1 0 0,0 0 0 0 0,0 0-1 0 0,-1 0 1 0 0,1 1 0 0 0,-1-1-1 0 0,0 0 1 0 0,-1 0 0 0 0,1 1 0 0 0,-1-1-1 0 0,0 0 1 0 0,-1 0 0 0 0,1 0-1 0 0,-1 0 1 0 0,0 0 0 0 0,0-1-1 0 0,0 1 1 0 0,-1 0 0 0 0,0-1-1 0 0,0 0 1 0 0,0 0 0 0 0,-2 3-36 0 0,-6 2 23 0 0,0 0-1 0 0,-1 0 1 0 0,0-1 0 0 0,0-1 0 0 0,-1 0-1 0 0,0-1 1 0 0,0 0 0 0 0,0-1 0 0 0,-1 0-1 0 0,0-1 1 0 0,0-1 0 0 0,0 0 0 0 0,0-1-1 0 0,0 0 1 0 0,-1-2 0 0 0,1 1 0 0 0,0-2-1 0 0,-7 0-22 0 0,20 0-84 0 0,-1 1-1 0 0,1 0 0 0 0,-1-1 1 0 0,1 0-1 0 0,0 1 1 0 0,-1-1-1 0 0,1 0 0 0 0,0 0 1 0 0,0 1-1 0 0,-1-1 0 0 0,1 0 1 0 0,0 0-1 0 0,0 0 1 0 0,0-1-1 0 0,0 1 0 0 0,0 0 1 0 0,1 0-1 0 0,-1 0 1 0 0,0-1-1 0 0,0 1 0 0 0,1 0 1 0 0,-1-1-1 0 0,1 1 0 0 0,-1-1 1 0 0,1 1-1 0 0,0-1 1 0 0,0 1-1 0 0,-1-1 0 0 0,1 0 85 0 0,-1-14-3478 0 0,0 1-3520 0 0,1 15 6456 0 0,0-9-11380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95 0 0 0,'0'0'772'0'0,"5"-14"444"0"0,2-4-656 0 0,3-9 185 0 0,-1-3 2887 0 0,-8 25 7569 0 0,-2 8-5740 0 0,-12 50-5254 0 0,5-30-125 0 0,1 1-1 0 0,1 0 0 0 0,1 1 0 0 0,2-1 0 0 0,0 1 1 0 0,1 0-1 0 0,2-1 0 0 0,2 20-81 0 0,-2-40 26 0 0,0 1-1 0 0,0-1 1 0 0,1 1-1 0 0,0-1 1 0 0,0 1 0 0 0,0-1-1 0 0,0 0 1 0 0,1 1-1 0 0,0-1 1 0 0,0 0 0 0 0,0 0-1 0 0,0 0 1 0 0,1 0 0 0 0,-1 0-1 0 0,1-1 1 0 0,0 1-1 0 0,0-1 1 0 0,0 0 0 0 0,1 0-1 0 0,-1 0 1 0 0,1 0-1 0 0,-1 0 1 0 0,1-1 0 0 0,0 0-1 0 0,0 0 1 0 0,1 0 0 0 0,-1 0-1 0 0,0-1 1 0 0,0 1-1 0 0,1-1 1 0 0,-1 0 0 0 0,1 0-1 0 0,-1-1 1 0 0,1 1 0 0 0,-1-1-1 0 0,1 0 1 0 0,-1 0-1 0 0,1-1 1 0 0,0 1 0 0 0,-1-1-1 0 0,0 0 1 0 0,1-1-1 0 0,2 0-25 0 0,25-16 182 0 0,-1-2 0 0 0,-1-2-1 0 0,-1 0 1 0 0,0-2 0 0 0,4-7-182 0 0,73-69 182 0 0,-106 100-179 0 0,1 0-3 0 0,-1 0 0 0 0,0 0-1 0 0,0 1 1 0 0,1-1 0 0 0,-1 0 0 0 0,0 0 0 0 0,1 1-1 0 0,-1-1 1 0 0,0 0 0 0 0,1 0 0 0 0,-1 0 0 0 0,0 0 0 0 0,1 0-1 0 0,-1 1 1 0 0,0-1 0 0 0,1 0 0 0 0,-1 0 0 0 0,0 0-1 0 0,1 0 1 0 0,-1 0 0 0 0,1 0 0 0 0,-1 0 0 0 0,0 0-1 0 0,1 0 1 0 0,-1 0 0 0 0,0 0 0 0 0,1 0 0 0 0,-1-1 0 0 0,0 1-1 0 0,1 0 1 0 0,-1 0 0 0 0,0 0 0 0 0,1 0 0 0 0,-1-1-1 0 0,0 1 1 0 0,1 0 0 0 0,-1 0 0 0 0,0 0 0 0 0,0-1-1 0 0,1 1 1 0 0,-1 0 0 0 0,0-1 0 0 0,0 1 0 0 0,1 0 0 0 0,-1-1 0 0 0,0 10-13 0 0,-2-1 14 0 0,1 1 1 0 0,1-1-1 0 0,-1 0 1 0 0,1 0 0 0 0,1 1-1 0 0,0-1 1 0 0,0 0-1 0 0,0 0 1 0 0,1 0-1 0 0,0 0 1 0 0,1 0-1 0 0,0 0 1 0 0,0 0 0 0 0,1-1-1 0 0,0 0 1 0 0,0 1-1 0 0,0-1 1 0 0,1-1-1 0 0,0 1 1 0 0,1-1 0 0 0,-1 0-1 0 0,1 0 1 0 0,0 0-1 0 0,1-1 1 0 0,0 0-1 0 0,-1-1 1 0 0,1 1-1 0 0,1-1 1 0 0,2 1-2 0 0,-8-4 2 0 0,4 1 12 0 0,1-1 0 0 0,-1 1 0 0 0,1-1 0 0 0,-1 0 0 0 0,1-1 0 0 0,0 0-1 0 0,-1 0 1 0 0,1 0 0 0 0,0-1 0 0 0,-1 0 0 0 0,1 0 0 0 0,3-1-14 0 0,0-1 90 0 0,-1-1-1 0 0,1 0 0 0 0,-1-1 1 0 0,1 0-1 0 0,-2 0 0 0 0,1-1 0 0 0,0 0 1 0 0,-1-1-1 0 0,0 1 0 0 0,-1-2 0 0 0,1 1 1 0 0,-1-1-1 0 0,-1 0 0 0 0,0-1 1 0 0,0 1-1 0 0,0-1 0 0 0,-1 0 0 0 0,2-7-89 0 0,11-69 447 0 0,-18-35-1678 0 0,-6 116-1597 0 0,4 4-7860 0 0,2 0-1235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50 7418 0 0,'0'0'3424'0'0,"0"0"-1443"0"0,0 0-618 0 0,0 0-87 0 0,0 0-77 0 0,0 0-138 0 0,0 0-183 0 0,0 0-175 0 0,0 0-167 0 0,0 0-129 0 0,0 0-95 0 0,0 0-84 0 0,-26 36-71 0 0,-77 111-65 0 0,101-145-88 0 0,0-1 0 0 0,0 1 0 0 0,0-1-1 0 0,0 1 1 0 0,1 0 0 0 0,-1 0 0 0 0,0 0 0 0 0,1 0 0 0 0,-1 0-1 0 0,1 0 1 0 0,0 1 0 0 0,0-1 0 0 0,0 0 0 0 0,0 1-1 0 0,0-1 1 0 0,0 1 0 0 0,1-1 0 0 0,-1 1 0 0 0,1-1 0 0 0,0 1-1 0 0,0-1 1 0 0,0 1 0 0 0,0-1 0 0 0,0 1 0 0 0,0-1-1 0 0,1 1 1 0 0,0 1-4 0 0,2 4 20 0 0,0-4 38 0 0,0 1 0 0 0,0-1 0 0 0,1 0 0 0 0,0 1 0 0 0,0-1 0 0 0,0-1 0 0 0,0 1 0 0 0,0-1 0 0 0,1 0 0 0 0,-1 0 0 0 0,1 0 0 0 0,0 0 0 0 0,0-1 0 0 0,0 0 0 0 0,0 0 0 0 0,1 0 0 0 0,-1 0 0 0 0,0-1 0 0 0,1 0 0 0 0,-1 0 0 0 0,1-1 0 0 0,-1 0 0 0 0,1 0 0 0 0,0 0 0 0 0,-1 0 0 0 0,1-1 0 0 0,-1 0 0 0 0,3-1-58 0 0,2 2 210 0 0,0-1-79 0 0,-1-2 0 0 0,0 1 1 0 0,0-1-1 0 0,0-1 0 0 0,-1 1 1 0 0,1-1-1 0 0,-1-1 1 0 0,0 0-1 0 0,0 0 0 0 0,0 0 1 0 0,-1-1-1 0 0,0 0 1 0 0,0-1-1 0 0,0 0 0 0 0,-1 0 1 0 0,0 0-1 0 0,0-1 0 0 0,-1 1 1 0 0,0-1-1 0 0,0-1 1 0 0,-1 1-1 0 0,0-1 0 0 0,-1 1 1 0 0,0-1-1 0 0,0 0 0 0 0,-1-1 1 0 0,0 1-1 0 0,0 0 1 0 0,-1 0-1 0 0,0-1 0 0 0,-1 1 1 0 0,0-1-1 0 0,-1-4-131 0 0,2 10-11 0 0,0-1-1 0 0,-1 1 0 0 0,1-1 1 0 0,-1 1-1 0 0,0-1 1 0 0,0 1-1 0 0,0-1 1 0 0,-1 1-1 0 0,1 0 0 0 0,-1-1 1 0 0,0 1-1 0 0,-1-1 1 0 0,1 1-1 0 0,-1 0 1 0 0,0 0-1 0 0,0 0 0 0 0,0 0 1 0 0,0 0-1 0 0,-1 0 1 0 0,1 1-1 0 0,-1-1 1 0 0,0 1-1 0 0,0-1 0 0 0,-1 1 1 0 0,1 0-1 0 0,0 0 1 0 0,-1 1-1 0 0,0-1 1 0 0,0 1-1 0 0,0 0 0 0 0,0 0 1 0 0,0 0-1 0 0,0 0 1 0 0,-4 0 11 0 0,-58 15-3283 0 0,48 0-819 0 0,1 3-4093 0 0,10-5-3159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9 381 10826 0 0,'0'0'2421'0'0,"0"0"-590"0"0,0 0-155 0 0,0 0-90 0 0,0 0-144 0 0,0 0-194 0 0,0 0-235 0 0,0 0-140 0 0,0 0-141 0 0,0 0-121 0 0,0 0-73 0 0,0 0-55 0 0,-1-9-67 0 0,-2-13-126 0 0,0 0 0 0 0,2-1 0 0 0,1 1 0 0 0,1 0 0 0 0,0 0 1 0 0,5-18-291 0 0,44-128 564 0 0,-32 137-916 0 0,-2 39-3352 0 0,-16-6 3318 0 0,4 7-2453 0 0,-1-3-2631 0 0,-1-1-6371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78 0 0 0,'0'0'1126'0'0,"0"0"107"0"0,0 0 312 0 0,0 0 414 0 0,0 0 266 0 0,0 0 72 0 0,0 0-53 0 0,0 0-259 0 0,0 0-274 0 0,0 0-240 0 0,0 0-220 0 0,0 0-144 0 0,0 0-118 0 0,-1-5-126 0 0,-6-16-129 0 0,5 16-104 0 0,2 5-67 0 0,0 0-55 0 0,0 0-60 0 0,0 0-44 0 0,0 0-78 0 0,0 0-63 0 0,0 0-41 0 0,0 0-51 0 0,-3 28 574 0 0,-1 176 365 0 0,-4 299-306 0 0,8-422-858 0 0,0-80 40 0 0,-12-33-3046 0 0,1-8-1028 0 0,5 12-6321 0 0,4 16-900 0 0</inkml:trace>
  <inkml:trace contextRef="#ctx0" brushRef="#br0" timeOffset="250.66">0 436 10002 0 0,'0'0'2762'0'0,"0"0"-1075"0"0,0 0-725 0 0,0 0-148 0 0,0 0 21 0 0,0 0 128 0 0,0 0 115 0 0,0 0 27 0 0,0 0-43 0 0,0 0-149 0 0,0 0-135 0 0,0 0-117 0 0,40-4-86 0 0,124-12-55 0 0,12-15 675 0 0,72-22-537 0 0,-138 35-1012 0 0,-94 16-191 0 0,4-2-2109 0 0,-8-3-6045 0 0,-12 4-506 0 0</inkml:trace>
  <inkml:trace contextRef="#ctx0" brushRef="#br0" timeOffset="743.729">900 1 9546 0 0,'0'0'1938'0'0,"0"0"-531"0"0,0 0-210 0 0,0 0 25 0 0,0 0-32 0 0,0 0-137 0 0,0 0-190 0 0,0 0-155 0 0,0 0-46 0 0,0 0 56 0 0,0 0 57 0 0,0 0-20 0 0,0 0-56 0 0,0 28-58 0 0,-2 92-78 0 0,-17 382 1984 0 0,22-478-2530 0 0,0 1 1 0 0,2-1-1 0 0,1 0 0 0 0,0 0 0 0 0,2 0 0 0 0,3 4-17 0 0,-9-25 17 0 0,-1-1 1 0 0,0 1-1 0 0,1-1 1 0 0,0 1-1 0 0,0-1 1 0 0,0 0-1 0 0,0 0 0 0 0,0 0 1 0 0,0 0-1 0 0,0 0 1 0 0,1 0-1 0 0,-1-1 0 0 0,1 1 1 0 0,-1-1-1 0 0,1 1 1 0 0,0-1-1 0 0,-1 0 1 0 0,1 0-1 0 0,0 0 0 0 0,0-1 1 0 0,0 1-1 0 0,0-1 1 0 0,-1 1-1 0 0,1-1 0 0 0,0 0 1 0 0,0 0-1 0 0,0 0 1 0 0,0-1-1 0 0,0 1 1 0 0,0-1-1 0 0,0 1 0 0 0,0-1 1 0 0,-1 0-1 0 0,1 0 1 0 0,0 0-1 0 0,-1-1 0 0 0,1 1 1 0 0,0-1-1 0 0,-1 1 1 0 0,0-1-1 0 0,1 0 1 0 0,-1 0-1 0 0,0 0 0 0 0,0 0 1 0 0,0 0-1 0 0,0-1 1 0 0,-1 1-1 0 0,1 0 0 0 0,0-1 1 0 0,0-1-18 0 0,195-188 339 0 0,-196 191-340 0 0,0 0 0 0 0,0 0 1 0 0,0 0-1 0 0,0 0 0 0 0,0 0 0 0 0,0 0 1 0 0,0 0-1 0 0,0 0 0 0 0,0 1 1 0 0,0-1-1 0 0,0 0 0 0 0,0 1 1 0 0,1-1-1 0 0,-1 0 0 0 0,0 1 1 0 0,0 0-1 0 0,1-1 0 0 0,-1 1 1 0 0,1 0-1 0 0,-1 0 0 0 0,0-1 0 0 0,1 1 1 0 0,-1 0-1 0 0,0 0 0 0 0,1 1 1 0 0,-1-1-1 0 0,0 0 0 0 0,1 0 1 0 0,-1 1-1 0 0,0-1 0 0 0,1 1 1 0 0,-1-1-1 0 0,0 1 0 0 0,0-1 0 0 0,1 1 1 0 0,-1 0-1 0 0,0-1 0 0 0,0 1 1 0 0,0 0-1 0 0,0 0 0 0 0,0 0 1 0 0,0 0-1 0 0,0 0 0 0 0,0 0 1 0 0,-1 0-1 0 0,1 1 0 0 0,0-1 1 0 0,-1 0-1 0 0,1 0 0 0 0,0 0 0 0 0,-1 1 1 0 0,0-1-1 0 0,1 0 0 0 0,-1 1 1 0 0,0-1-1 0 0,0 0 0 0 0,1 1 1 0 0,-1-1-1 0 0,0 1 0 0 0,-1 0 1 0 0,17 220-129 0 0,-15-221 30 0 0,-1 0 0 0 0,1-1 1 0 0,-1 1-1 0 0,1 0 0 0 0,-1 0 0 0 0,1-1 0 0 0,-1 1 1 0 0,1 0-1 0 0,0-1 0 0 0,0 1 0 0 0,-1 0 0 0 0,1-1 1 0 0,0 1-1 0 0,0-1 0 0 0,0 1 0 0 0,-1-1 0 0 0,1 0 1 0 0,0 1-1 0 0,0-1 0 0 0,0 0 0 0 0,0 0 0 0 0,0 1 1 0 0,0-1-1 0 0,0 0 0 0 0,0 0 0 0 0,0 0 1 0 0,0 0-1 0 0,0 0 0 0 0,0-1 0 0 0,0 1 0 0 0,-1 0 1 0 0,1 0-1 0 0,0 0 0 0 0,0-1 0 0 0,0 1 0 0 0,1-1 99 0 0,19-9-9267 0 0,-17 7-2078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8162 0 0,'0'0'3610'0'0,"0"0"-959"0"0,0 0-646 0 0,0 0-264 0 0,0 0-218 0 0,0 0-271 0 0,0 0-269 0 0,0 0-262 0 0,0 0-216 0 0,0 0-130 0 0,0 0-75 0 0,0 0-7 0 0,0 0 59 0 0,1 5 71 0 0,-7 248 2511 0 0,39 121-2190 0 0,-26-325-737 0 0,25 113 23 0 0,-39-240-4638 0 0,8 19-6089 0 0,2 47-729 0 0</inkml:trace>
  <inkml:trace contextRef="#ctx0" brushRef="#br0" timeOffset="378.075">349 251 9250 0 0,'0'0'2339'0'0,"0"0"-368"0"0,0 0-228 0 0,0 0-212 0 0,0 0-232 0 0,0 0-196 0 0,0 0-196 0 0,0 0-204 0 0,0 0-142 0 0,0 0-86 0 0,0 0-66 0 0,-34 28-51 0 0,-106 84-34 0 0,61-51 740 0 0,79-60-1034 0 0,-1 1-1 0 0,1 0 1 0 0,0-1-1 0 0,0 1 1 0 0,0 0-1 0 0,0-1 1 0 0,0 1-1 0 0,0 0 1 0 0,1-1-1 0 0,-1 1 1 0 0,0 0-1 0 0,1-1 1 0 0,-1 1-1 0 0,1 0 1 0 0,0-1-1 0 0,-1 1 1 0 0,1-1-1 0 0,0 0 1 0 0,0 1-1 0 0,0-1 1 0 0,0 0-1 0 0,0 1 1 0 0,1-1-1 0 0,-1 0 1 0 0,0 0-1 0 0,0 0 1 0 0,1 0-1 0 0,-1 0 1 0 0,1 0-1 0 0,-1 0 1 0 0,1-1-1 0 0,-1 1 1 0 0,2 0-30 0 0,18 14 279 0 0,-1 2 1 0 0,0 0-1 0 0,-2 1 1 0 0,0 1-1 0 0,-1 0 1 0 0,0 2-1 0 0,5 10-279 0 0,51 85 1200 0 0,-72-120-4586 0 0,1-1-2259 0 0,-2 3 167 0 0,0-2-6644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4313 0 0,'0'0'1747'0'0,"0"0"-412"0"0,0 0 40 0 0,0 0 239 0 0,0 0 113 0 0,0 0-100 0 0,0 0-227 0 0,0 0-232 0 0,0 0-148 0 0,0 0-54 0 0,0 0-53 0 0,0 0-75 0 0,0 0-66 0 0,-26 14-74 0 0,-82 47-70 0 0,54-13 272 0 0,46-35-680 0 0,-16 30 63 0 0,1 0 0 0 0,2 1 0 0 0,2 2 0 0 0,2 0 0 0 0,2 1 0 0 0,2 0 0 0 0,3 1 0 0 0,1 0 0 0 0,0 19-283 0 0,7 92 119 0 0,1-153-148 0 0,2 1-1 0 0,-1-1 1 0 0,1 1 0 0 0,0-1 0 0 0,0 0-1 0 0,0 1 1 0 0,1-1 0 0 0,0 0 0 0 0,1 0-1 0 0,-1 0 1 0 0,1 0 0 0 0,0-1 0 0 0,1 1-1 0 0,-1-1 1 0 0,1 0 0 0 0,0 1 0 0 0,0-2-1 0 0,1 1 1 0 0,-1 0 0 0 0,1-1 0 0 0,0 0-1 0 0,1 0 1 0 0,-1-1 0 0 0,1 1 0 0 0,-1-1-1 0 0,1 0 1 0 0,0-1 0 0 0,0 0 0 0 0,0 1-1 0 0,6 0 30 0 0,4-3-1039 0 0,7 0-1803 0 0,-9-1-2393 0 0,-6-2-6137 0 0</inkml:trace>
  <inkml:trace contextRef="#ctx0" brushRef="#br0" timeOffset="615.971">191 840 7498 0 0,'0'0'2691'0'0,"0"0"-327"0"0,0 0-153 0 0,0 0-97 0 0,0 0-273 0 0,0 0-328 0 0,0 0-340 0 0,0 0-280 0 0,0 0-173 0 0,0 0-104 0 0,0 0-41 0 0,0 0-57 0 0,0 0-48 0 0,9-24-44 0 0,43-118 282 0 0,51-97 656 0 0,-93 222-1353 0 0,2-1-1 0 0,0 2 0 0 0,0 0 0 0 0,2 0 1 0 0,0 1-1 0 0,0 1 0 0 0,2-1-10 0 0,-16 15-2 0 0,1 0 0 0 0,-1-1 0 0 0,1 1 0 0 0,-1 0-1 0 0,1 0 1 0 0,-1 0 0 0 0,0-1 0 0 0,1 1 0 0 0,-1 0-1 0 0,1 0 1 0 0,-1 0 0 0 0,1 0 0 0 0,-1 0 0 0 0,1 0-1 0 0,-1 0 1 0 0,1 0 0 0 0,-1 0 0 0 0,1 0 0 0 0,-1 0 0 0 0,1 0-1 0 0,-1 0 1 0 0,1 0 0 0 0,-1 1 0 0 0,1-1 0 0 0,-1 0-1 0 0,0 0 1 0 0,1 1 0 0 0,-1-1 0 0 0,1 0 0 0 0,-1 0-1 0 0,0 1 1 0 0,1-1 0 0 0,-1 0 0 0 0,0 1 0 0 0,1-1 0 0 0,-1 0-1 0 0,0 1 1 0 0,1-1 0 0 0,-1 1 0 0 0,0-1 0 0 0,0 1-1 0 0,0-1 1 0 0,1 1 0 0 0,-1-1 0 0 0,0 0 0 0 0,0 1-1 0 0,0-1 1 0 0,0 1 0 0 0,0-1 0 0 0,0 1 0 0 0,0-1 0 0 0,0 1-1 0 0,0-1 1 0 0,0 1 0 0 0,0-1 0 0 0,0 1 0 0 0,0-1-1 0 0,-1 1 1 0 0,1-1 0 0 0,0 1 2 0 0,0 42 23 0 0,0-34-23 0 0,-28 218 46 0 0,28-225-41 0 0,1 0 0 0 0,-1 1 0 0 0,1-1 1 0 0,0 0-1 0 0,0 0 0 0 0,0 0 1 0 0,0 0-1 0 0,0-1 0 0 0,0 1 0 0 0,0 0 1 0 0,1 0-1 0 0,-1-1 0 0 0,1 1 1 0 0,-1 0-1 0 0,1-1 0 0 0,0 0 0 0 0,0 1 1 0 0,-1-1-1 0 0,1 0 0 0 0,0 0 1 0 0,0 0-1 0 0,0 0 0 0 0,0 0 1 0 0,0 0-1 0 0,0-1 0 0 0,1 1 0 0 0,-1-1 1 0 0,0 0-1 0 0,0 1 0 0 0,0-1 1 0 0,1 0-1 0 0,-1 0 0 0 0,0 0 0 0 0,0-1 1 0 0,0 1-1 0 0,1 0 0 0 0,-1-1 1 0 0,0 1-1 0 0,0-1 0 0 0,0 0 0 0 0,0 0 1 0 0,0 0-1 0 0,0 0 0 0 0,0 0 1 0 0,0 0-1 0 0,-1-1 0 0 0,1 1 0 0 0,0 0 1 0 0,-1-1-1 0 0,1 0 0 0 0,-1 1 1 0 0,1-1-1 0 0,-1 0 0 0 0,0 0 0 0 0,0 1 1 0 0,0-1-1 0 0,0 0 0 0 0,0 0 1 0 0,1-2-6 0 0,152-206 218 0 0,-107 163-244 0 0,-40 74-169 0 0,-10 138 227 0 0,-4-61-31 0 0,13 23-1378 0 0,4-115-1358 0 0,-5-9-4689 0 0,-3-1 2107 0 0,2 1-5877 0 0</inkml:trace>
  <inkml:trace contextRef="#ctx0" brushRef="#br0" timeOffset="982.733">852 674 9450 0 0,'0'0'2374'0'0,"0"0"-551"0"0,0 0-268 0 0,0 0-180 0 0,0 0-250 0 0,0 0-142 0 0,0 0-58 0 0,0 0-41 0 0,0 0 25 0 0,0 0-15 0 0,0 0-97 0 0,0 0-103 0 0,16 0-131 0 0,112-7 997 0 0,-127 6-1537 0 0,1 1 1 0 0,-1-1-1 0 0,1 0 0 0 0,-1 1 1 0 0,1-1-1 0 0,0 1 1 0 0,-1-1-1 0 0,1 1 0 0 0,-1 0 1 0 0,1 0-1 0 0,0 0 1 0 0,-1 0-1 0 0,1 0 0 0 0,0 0 1 0 0,-1 0-1 0 0,1 0 0 0 0,0 1 1 0 0,-1-1-1 0 0,1 1 1 0 0,-1-1-1 0 0,1 1 0 0 0,-1 0 1 0 0,1-1-1 0 0,-1 1 1 0 0,1 0-1 0 0,-1 0 0 0 0,0 0 1 0 0,0 0-1 0 0,1 0 1 0 0,-1 0-1 0 0,0 1 0 0 0,0-1 1 0 0,0 0-1 0 0,0 1 0 0 0,0-1 1 0 0,0 0-1 0 0,-1 1 1 0 0,1-1-1 0 0,0 1 0 0 0,-1-1 1 0 0,1 2-24 0 0,-3 5 47 0 0,0 1 0 0 0,-1-1 0 0 0,1 1 0 0 0,-2-1 0 0 0,1 0 0 0 0,-1 0 0 0 0,-1 0 0 0 0,1-1 0 0 0,-1 0 1 0 0,-1 0-1 0 0,1 0 0 0 0,-1 0 0 0 0,-1-1 0 0 0,1 0 0 0 0,-1 0 0 0 0,-1 0-47 0 0,-24 27 163 0 0,32-33-159 0 0,-1 1 0 0 0,0 0 0 0 0,0 0 0 0 0,1-1-1 0 0,-1 1 1 0 0,0 0 0 0 0,1 0 0 0 0,-1 0 0 0 0,1 0 0 0 0,-1 0 0 0 0,1 0 0 0 0,-1 0 0 0 0,1 0 0 0 0,0 0 0 0 0,0 0-1 0 0,-1 0 1 0 0,1 0 0 0 0,0 0 0 0 0,0 0 0 0 0,0 0 0 0 0,0 0 0 0 0,0 0 0 0 0,0 0 0 0 0,0 0 0 0 0,1 0 0 0 0,-1 0-1 0 0,0 0 1 0 0,0 0 0 0 0,1 0 0 0 0,-1 0 0 0 0,1 0 0 0 0,-1 0 0 0 0,1 0 0 0 0,-1 0 0 0 0,1-1 0 0 0,0 1 0 0 0,-1 0 0 0 0,1 0-1 0 0,0 0 1 0 0,0-1 0 0 0,-1 1 0 0 0,1 0 0 0 0,0-1 0 0 0,0 1 0 0 0,0-1 0 0 0,0 1 0 0 0,0-1 0 0 0,0 0 0 0 0,0 1-1 0 0,0-1 1 0 0,0 0 0 0 0,0 0 0 0 0,0 1 0 0 0,0-1 0 0 0,0 0 0 0 0,0 0 0 0 0,0 0 0 0 0,0 0-4 0 0,7 1-76 0 0,0 0 0 0 0,1 0 0 0 0,-1-1 0 0 0,0 0 1 0 0,0 0-1 0 0,0-1 0 0 0,0 0 0 0 0,0 0 0 0 0,0-1 0 0 0,0 0 1 0 0,7-3 75 0 0,16-9-3263 0 0,-2-5-3893 0 0,-20 14-4187 0 0</inkml:trace>
  <inkml:trace contextRef="#ctx0" brushRef="#br0" timeOffset="1482.482">1437 389 9210 0 0,'0'0'3014'0'0,"0"0"-806"0"0,0 0-443 0 0,0 0-184 0 0,0 0-184 0 0,0 0-176 0 0,0 0-159 0 0,0 0-189 0 0,0 0-158 0 0,0 0-137 0 0,-35 22-126 0 0,-109 69-109 0 0,90-39 17 0 0,50-41-267 0 0,1-5-41 0 0,0 0 0 0 0,1 0 1 0 0,-1 0-1 0 0,1 1 0 0 0,0-1 0 0 0,1 0 0 0 0,-1 1 0 0 0,1-1 1 0 0,1 1-1 0 0,-1 0 0 0 0,1-1 0 0 0,0 1 0 0 0,1 0 1 0 0,0-1-1 0 0,1 7-52 0 0,1-10 55 0 0,1 0 0 0 0,-1-1 0 0 0,1 1 0 0 0,0-1-1 0 0,0 0 1 0 0,0 0 0 0 0,0 0 0 0 0,0 0 0 0 0,1-1 0 0 0,-1 1 0 0 0,1-1 0 0 0,-1 0 0 0 0,1 0 0 0 0,-1-1 0 0 0,1 0 0 0 0,-1 1 0 0 0,1-2-1 0 0,-1 1 1 0 0,1 0 0 0 0,-1-1 0 0 0,1 0 0 0 0,-1 0 0 0 0,1 0 0 0 0,-1-1 0 0 0,0 1 0 0 0,0-1 0 0 0,2-1-55 0 0,164-99 783 0 0,-168 100-781 0 0,-1 0 0 0 0,1 1 1 0 0,1-1-1 0 0,-1 1 0 0 0,0-1 1 0 0,0 1-1 0 0,0 0 0 0 0,1 0 1 0 0,-1 0-1 0 0,1 0 0 0 0,-1 0 1 0 0,1 1-1 0 0,-1-1 0 0 0,1 1 1 0 0,-1-1-1 0 0,1 1 0 0 0,-1 0 1 0 0,1 0-1 0 0,0 0 0 0 0,-1 0 1 0 0,1 1-1 0 0,-1-1 0 0 0,1 1 1 0 0,-1-1-1 0 0,1 1 0 0 0,-1 0 1 0 0,1 0-1 0 0,-1 0 0 0 0,0 0 1 0 0,0 1-1 0 0,1-1 0 0 0,-1 1 1 0 0,0-1-1 0 0,0 1 0 0 0,0 0 1 0 0,-1 0-1 0 0,1-1 0 0 0,0 1 1 0 0,-1 1-1 0 0,1 0-2 0 0,3 24-1 0 0,-3 1-1 0 0,0 0 1 0 0,-1 0 0 0 0,-2-1-1 0 0,-1 1 1 0 0,-1 0 0 0 0,-2-1-1 0 0,0 1 1 0 0,-2-1 0 0 0,-1-1 0 0 0,-8 19 1 0 0,0 9-49 0 0,3-7 42 0 0,9-26 6 0 0,-1 0-1 0 0,0 0 1 0 0,-2-1 0 0 0,-1 0 0 0 0,0 0-1 0 0,-2-1 1 0 0,0 0 0 0 0,-1 0 0 0 0,-13 15 1 0 0,20-29-3 0 0,0-1 0 0 0,0 1 0 0 0,-1-1 0 0 0,1 0 1 0 0,-1-1-1 0 0,0 1 0 0 0,0-1 0 0 0,-1 0 1 0 0,1 0-1 0 0,-1-1 0 0 0,1 0 0 0 0,-1 0 0 0 0,0 0 1 0 0,0 0-1 0 0,0-1 0 0 0,0 0 0 0 0,0 0 0 0 0,0-1 1 0 0,0 0-1 0 0,0 0 0 0 0,0 0 0 0 0,-4-1 3 0 0,6-3-9 0 0,0 1 0 0 0,1-1 0 0 0,-1 0 1 0 0,1 0-1 0 0,0-1 0 0 0,0 1 0 0 0,1-1 0 0 0,-1 1 0 0 0,1-1 0 0 0,0 0 0 0 0,0 0 0 0 0,0 0 0 0 0,1 0 0 0 0,0 0 0 0 0,0 0 0 0 0,0 0 0 0 0,1 0 0 0 0,-1 0 0 0 0,1-1 1 0 0,1 1-1 0 0,-1 0 0 0 0,1 0 0 0 0,0 0 0 0 0,0-1 0 0 0,0 1 0 0 0,1 0 0 0 0,1-4 9 0 0,4-8-101 0 0,0 1 0 0 0,1-1-1 0 0,1 1 1 0 0,1 1 0 0 0,0 0 0 0 0,1 0 0 0 0,1 1 0 0 0,4-4 101 0 0,24-22-2832 0 0,0 4-3800 0 0,-28 24-5164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50 0 0 0,'0'0'665'0'0,"0"0"600"0"0,0 0 515 0 0,0 0 354 0 0,0 0 154 0 0,0 0-68 0 0,0 0-240 0 0,0 0-305 0 0,0 0-256 0 0,0 0-164 0 0,1-4-122 0 0,0 4-942 0 0,-1 1-1 0 0,0-1 0 0 0,1 0 0 0 0,-1 0 0 0 0,0 0 1 0 0,0 0-1 0 0,1 0 0 0 0,-1 0 0 0 0,0 0 0 0 0,1 0 0 0 0,-1 0 1 0 0,0 0-1 0 0,1 0 0 0 0,-1 0 0 0 0,0 0 0 0 0,1 0 0 0 0,-1 0 1 0 0,0 0-1 0 0,0 0 0 0 0,1 0 0 0 0,-1 0 0 0 0,0 0 0 0 0,1 0 1 0 0,-1 0-1 0 0,0-1-190 0 0,-22 98 2102 0 0,11 237 41 0 0,12-228-1938 0 0,16 166-149 0 0,-17-272-121 0 0,0 0-23 0 0,0 0-31 0 0,0 0-54 0 0,0 0-59 0 0,0 0-98 0 0,-5-15-3539 0 0,-8 0-3912 0 0,10 11-2908 0 0</inkml:trace>
  <inkml:trace contextRef="#ctx0" brushRef="#br0" timeOffset="265.724">0 459 12907 0 0,'0'0'1607'0'0,"0"0"-643"0"0,0 0-245 0 0,0 0 94 0 0,0 0 149 0 0,0 0 142 0 0,0 0-24 0 0,0 0-122 0 0,0 0-113 0 0,0 0-82 0 0,0 0-67 0 0,38-4-68 0 0,118-9-89 0 0,28-8 628 0 0,-36 4-827 0 0,-23 3-2892 0 0,-107 8-912 0 0,-8 1-3614 0 0,-8 4 5088 0 0,3-3-9018 0 0</inkml:trace>
  <inkml:trace contextRef="#ctx0" brushRef="#br0" timeOffset="766.773">806 0 7922 0 0,'0'0'3901'0'0,"0"0"-2165"0"0,0 0-920 0 0,0 0-94 0 0,0 0 115 0 0,0 0 201 0 0,0 0 179 0 0,0 0-50 0 0,0 0-169 0 0,0 0-166 0 0,0 0-149 0 0,0 0-110 0 0,0 0-99 0 0,4 37-70 0 0,13 119-68 0 0,10 167 683 0 0,-10-92-854 0 0,-16-223-145 0 0,-1-7-21 0 0,-1 1 1 0 0,1 0-1 0 0,0 0 0 0 0,0-1 1 0 0,0 1-1 0 0,1 0 1 0 0,-1 0-1 0 0,0-1 1 0 0,1 1-1 0 0,-1 0 1 0 0,1 0-1 0 0,-1-1 1 0 0,1 1-1 0 0,0-1 1 0 0,0 1-1 0 0,0 0 0 0 0,0-1 1 0 0,0 0-1 0 0,0 1 1 0 0,0-1-1 0 0,0 0 1 0 0,1 1-1 0 0,-1-1 1 0 0,0 0-1 0 0,1 0 1 0 0,-1 0-1 0 0,1 0 1 0 0,-1 0-1 0 0,1 0 0 0 0,-1-1 1 0 0,1 1-1 0 0,0-1 1 0 0,-1 1-1 0 0,2 0 1 0 0,6-3 66 0 0,1-1 0 0 0,-1 0-1 0 0,1 0 1 0 0,-1 0 0 0 0,0-1-1 0 0,0-1 1 0 0,-1 1 0 0 0,1-1-1 0 0,-1-1 1 0 0,0 0 0 0 0,0 0-1 0 0,5-6-65 0 0,22-14 87 0 0,125-78 56 0 0,-159 103-141 0 0,0 0-1 0 0,0 0 1 0 0,0 0-1 0 0,0 0 1 0 0,1 0 0 0 0,-1 0-1 0 0,0 0 1 0 0,0 0 0 0 0,1 1-1 0 0,-1-1 1 0 0,0 0 0 0 0,1 1-1 0 0,-1-1 1 0 0,1 1 0 0 0,-1 0-1 0 0,1-1 1 0 0,-1 1 0 0 0,1 0-1 0 0,-1 0 1 0 0,1 0 0 0 0,-1 0-1 0 0,1 0 1 0 0,-1 0 0 0 0,0 1-1 0 0,1-1 1 0 0,-1 0 0 0 0,1 1-1 0 0,-1-1 1 0 0,1 1-1 0 0,-1-1 1 0 0,0 1 0 0 0,1 0-1 0 0,-1 0 1 0 0,0-1 0 0 0,0 1-1 0 0,1 0 1 0 0,-1 0 0 0 0,0 0-1 0 0,0 0 1 0 0,0 0 0 0 0,0 1-1 0 0,0-1 1 0 0,-1 0 0 0 0,1 0-1 0 0,0 1 1 0 0,-1-1 0 0 0,1 0-1 0 0,0 1 1 0 0,-1-1 0 0 0,0 1-1 0 0,1-1 1 0 0,-1 1 0 0 0,0-1-1 0 0,0 1-1 0 0,31 171 424 0 0,-16-139-473 0 0,0-44-3616 0 0,-12 5-6236 0 0,-1 1-1992 0 0</inkml:trace>
  <inkml:trace contextRef="#ctx0" brushRef="#br0" timeOffset="1203.315">1586 713 9586 0 0,'0'0'1639'0'0,"0"0"-280"0"0,0 0 132 0 0,0 0 164 0 0,0 0-32 0 0,0 0-139 0 0,0 0-153 0 0,0 0-194 0 0,0 0-171 0 0,0 0-136 0 0,0 0-141 0 0,36-5-130 0 0,111-14-103 0 0,-80-4 227 0 0,-62 20-615 0 0,0-1 1 0 0,0 0-1 0 0,0 0 0 0 0,-1 0 0 0 0,1-1 0 0 0,-1 1 1 0 0,0-1-1 0 0,0 0 0 0 0,-1 0 0 0 0,0 0 1 0 0,1-1-1 0 0,-2 1 0 0 0,1-1 0 0 0,-1 0 1 0 0,0 0-1 0 0,0 0 0 0 0,0 0 0 0 0,-1 0 0 0 0,0 0 1 0 0,0 0-1 0 0,0 0 0 0 0,-1-1 0 0 0,0 1 1 0 0,-1 0-1 0 0,0-4-68 0 0,-2 6-16 0 0,-1 0 1 0 0,1 0-1 0 0,-1 1 0 0 0,0-1 1 0 0,-1 1-1 0 0,1 0 0 0 0,0 0 1 0 0,-1 0-1 0 0,0 1 0 0 0,0-1 1 0 0,1 1-1 0 0,-1 0 0 0 0,-1 1 1 0 0,1-1-1 0 0,0 1 1 0 0,0 0-1 0 0,0 0 0 0 0,-1 1 1 0 0,1 0-1 0 0,0 0 0 0 0,-1 0 1 0 0,1 0-1 0 0,0 1 0 0 0,-1 0 1 0 0,1 0-1 0 0,0 0 16 0 0,-9 2-34 0 0,1 0 0 0 0,0 1 0 0 0,0 0 0 0 0,0 0 0 0 0,1 2 0 0 0,0 0 0 0 0,0 0 0 0 0,0 1 0 0 0,1 0 0 0 0,-1 1 0 0 0,2 1 0 0 0,-1-1 0 0 0,2 2-1 0 0,-1-1 1 0 0,1 1 0 0 0,0 1 0 0 0,1 0 0 0 0,0 0 0 0 0,0 2 34 0 0,4-5-5 0 0,0 1 0 0 0,0 0 0 0 0,1 0-1 0 0,0 0 1 0 0,0 0 0 0 0,1 1 0 0 0,0-1-1 0 0,1 1 1 0 0,0-1 0 0 0,1 1 0 0 0,0-1-1 0 0,0 1 1 0 0,1-1 0 0 0,0 4 5 0 0,2-7-4 0 0,0 1 1 0 0,1-1 0 0 0,-1 0-1 0 0,1 0 1 0 0,1-1-1 0 0,-1 1 1 0 0,1-1-1 0 0,0 0 1 0 0,0 0 0 0 0,0 0-1 0 0,1-1 1 0 0,-1 0-1 0 0,1 0 1 0 0,0 0-1 0 0,1-1 1 0 0,-1 0 0 0 0,0 0-1 0 0,1-1 1 0 0,0 0-1 0 0,0 0 1 0 0,6 1 3 0 0,138 19-508 0 0,-87-20-7155 0 0,-53-2-4080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312 755 1488 0 0,'0'0'1806'0'0,"0"0"-250"0"0,0 0-66 0 0,0 0 218 0 0,0 0 177 0 0,0 0 7 0 0,0 0-191 0 0,0 0-329 0 0,0 0-283 0 0,0 0-167 0 0,0 0-126 0 0,-7-9-72 0 0,-22-27-53 0 0,-20 27 1085 0 0,43 9-1629 0 0,-5 4-11 0 0,0 1 0 0 0,0 0 0 0 0,1 0 0 0 0,-1 1 0 0 0,1 0 0 0 0,0 1 0 0 0,1 0 0 0 0,-1 0-1 0 0,1 1 1 0 0,1 1 0 0 0,0-1 0 0 0,0 1 0 0 0,0 2-116 0 0,-1-3 38 0 0,1 1-1 0 0,0 1 1 0 0,0-1 0 0 0,1 2-1 0 0,1-1 1 0 0,0 0 0 0 0,0 1-1 0 0,1 0 1 0 0,0 1 0 0 0,1-1-1 0 0,0 1 1 0 0,1 0 0 0 0,1 0-1 0 0,-1 0 1 0 0,2 0 0 0 0,0 0-1 0 0,0 7-37 0 0,3-16 45 0 0,0-1 0 0 0,0 1 0 0 0,0-1 0 0 0,0 0 0 0 0,0 0 0 0 0,0 0 0 0 0,1 0 0 0 0,-1 0 0 0 0,1-1 0 0 0,0 1 0 0 0,-1-1 0 0 0,1 0 0 0 0,0 1 0 0 0,0-1 0 0 0,0 0 0 0 0,-1-1 0 0 0,1 1-1 0 0,0-1 1 0 0,0 1 0 0 0,0-1 0 0 0,0 0 0 0 0,1 0 0 0 0,-1 0 0 0 0,0 0 0 0 0,0 0 0 0 0,0-1 0 0 0,0 0 0 0 0,-1 1 0 0 0,1-1 0 0 0,0 0 0 0 0,2-1-45 0 0,122-83 1427 0 0,-105 68-1336 0 0,205-190 315 0 0,-219 238-824 0 0,-17 141 440 0 0,9-169-23 0 0,0 0-1 0 0,1-1 1 0 0,0 1-1 0 0,-1-1 1 0 0,1 1-1 0 0,0-1 1 0 0,0 1-1 0 0,1-1 1 0 0,-1 0-1 0 0,0 1 0 0 0,1-1 1 0 0,-1 0-1 0 0,1 0 1 0 0,0 0-1 0 0,0 0 1 0 0,0 0-1 0 0,0-1 1 0 0,0 1-1 0 0,0-1 1 0 0,0 1-1 0 0,1-1 1 0 0,-1 0-1 0 0,0 1 1 0 0,1-1-1 0 0,-1-1 1 0 0,1 1-1 0 0,-1 0 1 0 0,1 0-1 0 0,0-1 1 0 0,-1 0-1 0 0,1 1 0 0 0,-1-1 1 0 0,1 0-1 0 0,0 0 1 0 0,-1-1-1 0 0,1 1 2 0 0,95-24 157 0 0,-67 1-60 0 0,-1-1 1 0 0,-1-1-1 0 0,-1-1 1 0 0,-1-2 0 0 0,16-22-98 0 0,-17 14 33 0 0,-2-2 0 0 0,-1 0 0 0 0,-2-2 0 0 0,-2 0 0 0 0,-1-1 0 0 0,-3-1 0 0 0,-1 0 0 0 0,-2-1 1 0 0,-2-1-1 0 0,-2 0 0 0 0,2-35-33 0 0,-4-117-14 0 0,-24 146 202 0 0,16 50-183 0 0,0 0-1 0 0,1 0 0 0 0,-1 0 0 0 0,1 0 0 0 0,-1 0 0 0 0,1 0 0 0 0,-1 1 0 0 0,1-1 0 0 0,-1 0 0 0 0,1 1 0 0 0,-1-1 0 0 0,1 1 1 0 0,0 0-1 0 0,-1 0 0 0 0,1-1 0 0 0,0 1 0 0 0,0 0 0 0 0,-1 0 0 0 0,1 0 0 0 0,0 0 0 0 0,0 0 0 0 0,0 1 0 0 0,0-1 0 0 0,0 0 0 0 0,0 0 1 0 0,1 1-1 0 0,-1-1 0 0 0,0 1 0 0 0,1-1 0 0 0,-1 0 0 0 0,1 1 0 0 0,-1-1 0 0 0,1 1 0 0 0,0 0-4 0 0,-9 22 28 0 0,2-1 1 0 0,1 2-1 0 0,0-1 0 0 0,2 1 0 0 0,1 0 1 0 0,1 0-1 0 0,1 0 0 0 0,1 0 0 0 0,3 16-28 0 0,-3 10 124 0 0,22 298 782 0 0,-38 28-628 0 0,16-350-266 0 0,0-26 7 0 0,0-1 7 0 0,0 0-12 0 0,0 0-1 0 0,0-28-180 0 0,1-101-2475 0 0,0 65-2041 0 0,-1-1-5684 0 0,0 50 1557 0 0</inkml:trace>
  <inkml:trace contextRef="#ctx0" brushRef="#br0" timeOffset="253.172">591 396 6473 0 0,'0'0'3198'0'0,"0"0"-720"0"0,0 0-564 0 0,0 0-142 0 0,0 0-141 0 0,0 0-238 0 0,0 0-297 0 0,0 0-309 0 0,0 0-179 0 0,0 0-11 0 0,0 0 84 0 0,0 0 116 0 0,0 0 67 0 0,8 5-24 0 0,80 28 1094 0 0,-46-34-1633 0 0,1-1 0 0 0,-1-3 0 0 0,-1-1 0 0 0,1-2 0 0 0,-1-2 0 0 0,0-2 0 0 0,26-11-301 0 0,19-4 52 0 0,-7 12-1063 0 0,-46 13-7034 0 0,-25 2-4351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407 107 1512 0 0,'0'0'2279'0'0,"0"0"-226"0"0,0 0-175 0 0,0 0-79 0 0,0 0-102 0 0,0 0-143 0 0,0 0-179 0 0,0 0-189 0 0,0 0-182 0 0,0 0-156 0 0,-9-5-128 0 0,-28-19-144 0 0,33 22-416 0 0,1 0 0 0 0,-1 1-1 0 0,0-1 1 0 0,0 1 0 0 0,1 0-1 0 0,-1 0 1 0 0,0 0 0 0 0,0 0-1 0 0,0 1 1 0 0,0 0 0 0 0,0 0-1 0 0,0 0 1 0 0,0 0 0 0 0,0 0-1 0 0,0 1 1 0 0,-2 0-160 0 0,-2 0 167 0 0,-97 54 548 0 0,95-49-680 0 0,-115 114 219 0 0,120-114-241 0 0,1 0 1 0 0,-1 0-1 0 0,1 0 0 0 0,0 0 0 0 0,1 1 0 0 0,-1 0 0 0 0,1 0 0 0 0,1 0 0 0 0,-1 0 0 0 0,1 0 0 0 0,0 1 0 0 0,1-1 1 0 0,0 1-1 0 0,0-1 0 0 0,1 1 0 0 0,0 5-13 0 0,1-10 40 0 0,1 0-1 0 0,0 0 1 0 0,0 0 0 0 0,0 0-1 0 0,0 0 1 0 0,1 0 0 0 0,-1-1 0 0 0,1 1-1 0 0,0-1 1 0 0,0 0 0 0 0,-1 0 0 0 0,2 0-1 0 0,-1 0 1 0 0,0 0 0 0 0,0 0-1 0 0,0-1 1 0 0,1 0 0 0 0,-1 0 0 0 0,1 0-1 0 0,-1 0 1 0 0,1 0 0 0 0,-1-1 0 0 0,1 1-1 0 0,-1-1 1 0 0,1 0 0 0 0,0 0-1 0 0,-1 0 1 0 0,1-1 0 0 0,-1 1 0 0 0,1-1-1 0 0,0 0 1 0 0,0 0-40 0 0,8 1 181 0 0,2-3-35 0 0,-1 0 0 0 0,0-1 0 0 0,0-1 0 0 0,0 0 0 0 0,0 0 0 0 0,-1-2 0 0 0,0 1 0 0 0,0-1 0 0 0,-1-1 1 0 0,0 0-1 0 0,0-1 0 0 0,-1 0 0 0 0,2-3-146 0 0,6-3 188 0 0,-1 1-78 0 0,0-2-1 0 0,-2 0 1 0 0,0 0-1 0 0,0-2 1 0 0,-2 0 0 0 0,0 0-1 0 0,-1-1 1 0 0,-1-1-1 0 0,-1 0 1 0 0,-1 0-1 0 0,0-1 1 0 0,-2 0 0 0 0,2-11-110 0 0,3-8 146 0 0,-27 100 464 0 0,28 153-212 0 0,8-93-436 0 0,-4 0 0 0 0,-6 1 0 0 0,-4 48 38 0 0,-7-151-9 0 0,2 5 0 0 0,-1 0-1 0 0,0 0 1 0 0,-2 0 0 0 0,-1 0 0 0 0,-1 0 0 0 0,-1 0 0 0 0,0 0 0 0 0,-2-1 0 0 0,-1 0-1 0 0,-1 0 1 0 0,-9 19 9 0 0,14-34-2 0 0,0-1-1 0 0,-1 1 0 0 0,1-1 0 0 0,-1 1 1 0 0,0-1-1 0 0,-1-1 0 0 0,0 1 1 0 0,0-1-1 0 0,0 1 0 0 0,0-1 0 0 0,-1-1 1 0 0,0 1-1 0 0,0-1 0 0 0,0 0 0 0 0,0 0 1 0 0,-1-1-1 0 0,1 0 0 0 0,-1 0 0 0 0,0-1 1 0 0,0 1-1 0 0,-7 0 3 0 0,11-3 2 0 0,-1 0 1 0 0,1 0-1 0 0,-1-1 0 0 0,1 1 1 0 0,0-1-1 0 0,-1 0 0 0 0,1 0 1 0 0,0 0-1 0 0,-1 0 0 0 0,1 0 1 0 0,0-1-1 0 0,0 0 1 0 0,0 1-1 0 0,0-1 0 0 0,1 0 1 0 0,-1-1-1 0 0,0 1 0 0 0,1 0 1 0 0,-1-1-1 0 0,1 1 0 0 0,0-1 1 0 0,0 0-1 0 0,0 0 0 0 0,0 0 1 0 0,1 0-1 0 0,-1 0 0 0 0,1 0 1 0 0,0 0-1 0 0,-1-3-2 0 0,-2-7-5 0 0,2-1 0 0 0,-1 0 0 0 0,2 0 0 0 0,0 0 0 0 0,0 1 0 0 0,1-1 0 0 0,1 0 0 0 0,1 0 0 0 0,0-4 5 0 0,5-15-29 0 0,2 1 0 0 0,0 0 0 0 0,3 0-1 0 0,0 1 1 0 0,8-12 29 0 0,-18 38-1 0 0,94-159-1750 0 0,-70 133-2800 0 0,3 3-3945 0 0,-22 19-3748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4241 0 0,'0'0'4161'0'0,"0"0"-1357"0"0,0 0-785 0 0,0 0-301 0 0,0 0-185 0 0,0 0-193 0 0,0 0-203 0 0,0 0-172 0 0,0 0-175 0 0,0 0-137 0 0,0 0-89 0 0,0 0-90 0 0,0 0-77 0 0,-1-6-71 0 0,-3-17-94 0 0,3 17-74 0 0,1 22 239 0 0,23 172 931 0 0,-21-172-1285 0 0,1 1-1 0 0,1-1 0 0 0,0 0 0 0 0,1-1 0 0 0,1 1 0 0 0,0-1 1 0 0,1 0-1 0 0,6 9-42 0 0,-12-23 28 0 0,-1 0 0 0 0,1 0 1 0 0,0 0-1 0 0,0-1 0 0 0,-1 1 1 0 0,1 0-1 0 0,0 0 0 0 0,0 0 0 0 0,0-1 1 0 0,0 1-1 0 0,0 0 0 0 0,0-1 0 0 0,0 1 1 0 0,0-1-1 0 0,1 0 0 0 0,-1 1 1 0 0,0-1-1 0 0,0 0 0 0 0,0 1 0 0 0,0-1 1 0 0,1 0-1 0 0,-1 0 0 0 0,0 0 1 0 0,0 0-1 0 0,0 0 0 0 0,1 0 0 0 0,-1-1 1 0 0,0 1-1 0 0,0 0 0 0 0,0-1 1 0 0,0 1-1 0 0,0 0 0 0 0,0-1 0 0 0,0 1 1 0 0,1-1-1 0 0,-1 0 0 0 0,0 1 1 0 0,-1-1-1 0 0,1 0 0 0 0,0 0 0 0 0,0 0 1 0 0,0 1-1 0 0,0-1 0 0 0,-1 0 1 0 0,1 0-1 0 0,0 0 0 0 0,-1 0 0 0 0,1 0 1 0 0,-1 0-1 0 0,1-1-28 0 0,32-54 798 0 0,23-146-93 0 0,-36 105-614 0 0,-7 34-111 0 0,-13 63-54 0 0,0 0-57 0 0,0 0-29 0 0,0 0-87 0 0,0 0-122 0 0,0 19-1745 0 0,1-11 1235 0 0,-2 12-2455 0 0,0-6-4790 0 0,-1-6-4127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14523 0 0,'0'0'2385'0'0,"0"0"-957"0"0,0 0-585 0 0,0 0-92 0 0,0 0 31 0 0,0 0 65 0 0,0 0 37 0 0,0 0-83 0 0,0 0-147 0 0,0 0-156 0 0,0 0-153 0 0,0 0-123 0 0,0 0-41 0 0,3 26-32 0 0,15 121 62 0 0,-11-100 278 0 0,0-6-1894 0 0,-6-13-8645 0 0,-1-24-1799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13707 0 0,'0'0'2216'0'0,"0"0"-855"0"0,0 0-569 0 0,0 0-304 0 0,0 0-272 0 0,0 0-184 0 0,0 0-352 0 0,0 0-232 0 0,0 0-112 0 0,0 0-249 0 0,0 0-935 0 0,0 0-8770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17444 0 0,'0'0'1899'0'0,"0"0"-598"0"0,0 0-404 0 0,0 0-131 0 0,0 0-28 0 0,0 0-47 0 0,0 0-94 0 0,0 0-177 0 0,0 0-185 0 0,0 0-63 0 0,0 0 47 0 0,0 0 75 0 0,0 0 72 0 0,4 13 37 0 0,21 105 458 0 0,12 374 81 0 0,-34-414-881 0 0,11 29-105 0 0,-14-106-19 0 0,2-2-1610 0 0,-29-32-4395 0 0,15 21-1342 0 0,5 4-4062 0 0</inkml:trace>
  <inkml:trace contextRef="#ctx0" brushRef="#br0" timeOffset="241.538">1 421 8658 0 0,'0'0'4241'0'0,"0"0"-2017"0"0,0 0-1013 0 0,0 0-260 0 0,0 0-83 0 0,0 0 16 0 0,0 0 29 0 0,0 0-77 0 0,0 0-148 0 0,0 0-144 0 0,0 0-83 0 0,0 0-75 0 0,0 0-65 0 0,33-2-35 0 0,104-5-69 0 0,-20 13 31 0 0,-73-3-1057 0 0,65 3 1091 0 0,-72-5-4712 0 0,-1 0-4791 0 0,-27-1-538 0 0</inkml:trace>
  <inkml:trace contextRef="#ctx0" brushRef="#br0" timeOffset="695.382">565 475 3729 0 0,'0'0'1577'0'0,"0"0"-251"0"0,0 0-63 0 0,0 0 15 0 0,0 0-22 0 0,0 0-56 0 0,0 0-150 0 0,0 0-155 0 0,0 0-89 0 0,0 0-39 0 0,2 33-5 0 0,6 102 7 0 0,7-92 443 0 0,-10-42-907 0 0,1 0-80 0 0,0-1 1 0 0,0 1 0 0 0,0-1-1 0 0,0 0 1 0 0,0 0 0 0 0,0-1-1 0 0,0 0 1 0 0,0 0 0 0 0,0 0-1 0 0,0-1 1 0 0,0 0 0 0 0,-1 0-1 0 0,1-1 1 0 0,-1 1 0 0 0,1-1-1 0 0,-1 0 1 0 0,0-1 0 0 0,0 1-1 0 0,0-1 1 0 0,-1 0 0 0 0,1 0-1 0 0,-1 0 1 0 0,0-1 0 0 0,0 0 0 0 0,-1 0-1 0 0,1 0 1 0 0,1-4-226 0 0,151-190 2715 0 0,-155 198-2712 0 0,0-1 1 0 0,0 1-1 0 0,1 0 0 0 0,-1 0 1 0 0,0 0-1 0 0,1 0 0 0 0,-1 0 1 0 0,1 0-1 0 0,-1 0 0 0 0,1 1 1 0 0,-1-1-1 0 0,1 0 0 0 0,0 1 1 0 0,-1-1-1 0 0,1 1 0 0 0,0 0 1 0 0,0-1-1 0 0,-1 1 0 0 0,1 0 1 0 0,0 0-1 0 0,0 0 0 0 0,-1 0 1 0 0,1 1-1 0 0,0-1 0 0 0,-1 0 1 0 0,1 1-1 0 0,0-1 0 0 0,-1 1 1 0 0,1 0-1 0 0,0-1 0 0 0,-1 1 1 0 0,1 0-1 0 0,-1 0 0 0 0,0 0 1 0 0,1 0-1 0 0,-1 0 0 0 0,0 0 1 0 0,1 0-1 0 0,-1 1 0 0 0,0-1 1 0 0,0 0-1 0 0,0 1 0 0 0,0-1 1 0 0,0 1-1 0 0,0-1 0 0 0,-1 1 1 0 0,1 0-1 0 0,0-1 0 0 0,-1 1 1 0 0,1 0-1 0 0,-1-1 0 0 0,0 1-3 0 0,83 249 120 0 0,14 80-178 0 0,-85-275 28 0 0,-3 1 1 0 0,-2 0-1 0 0,-3 0 0 0 0,-2 0 1 0 0,-3 13 29 0 0,-1-51 0 0 0,-1 0 1 0 0,-1 0 0 0 0,0 0 0 0 0,-1 0-1 0 0,-1-1 1 0 0,-1 0 0 0 0,-1 0-1 0 0,0-1 1 0 0,-2 0 0 0 0,0 0-1 0 0,0-1 1 0 0,-2 0 0 0 0,0-1 0 0 0,0-1-1 0 0,-2 0 1 0 0,1 0 0 0 0,-2-1-1 0 0,0-1 1 0 0,0-1 0 0 0,-1 0-1 0 0,-9 4 0 0 0,16-10 8 0 0,1-1 0 0 0,-1 1-1 0 0,0-2 1 0 0,0 0-1 0 0,0 0 1 0 0,-1 0-1 0 0,1-1 1 0 0,-1-1-1 0 0,1 1 1 0 0,-1-2-1 0 0,1 1 1 0 0,-1-1-1 0 0,0-1 1 0 0,-5 0-8 0 0,11-2 4 0 0,-1 0-1 0 0,1 0 1 0 0,0-1 0 0 0,0 0 0 0 0,0 1-1 0 0,1-1 1 0 0,-1-1 0 0 0,1 1 0 0 0,0 0 0 0 0,0-1-1 0 0,0 1 1 0 0,1-1 0 0 0,-1 0 0 0 0,1 0-1 0 0,1 0 1 0 0,-1 0 0 0 0,1-1 0 0 0,-1 1-1 0 0,1 0 1 0 0,1 0 0 0 0,-1-1 0 0 0,1 1 0 0 0,0-1-1 0 0,0 1 1 0 0,1 0 0 0 0,-1-1 0 0 0,1 1-1 0 0,1 0 1 0 0,-1-2-4 0 0,4-28-118 0 0,2 0 0 0 0,1 0 0 0 0,1 1 0 0 0,2 0-1 0 0,2 1 1 0 0,14-29 118 0 0,-3 6-648 0 0,16-28-1660 0 0,-14 33-4193 0 0,-15 25-5411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40 135 3745 0 0,'0'0'2039'0'0,"0"0"-275"0"0,0 0-110 0 0,0 0 2 0 0,0 0-79 0 0,0 0-150 0 0,0 0-218 0 0,0 0-250 0 0,0 0-220 0 0,0 0-164 0 0,-6 35-121 0 0,-14 113-81 0 0,9-39 388 0 0,9-25-169 0 0,2-79 4269 0 0,0-43-4687 0 0,1 1 0 0 0,2-1 0 0 0,2 1 0 0 0,1 0-1 0 0,2 0 1 0 0,1 1 0 0 0,2 0 0 0 0,2 1 0 0 0,1 0 0 0 0,2 1 0 0 0,10-16-174 0 0,42-16-142 0 0,-66 67 110 0 0,0 0 1 0 0,0 1-1 0 0,0-1 0 0 0,0 0 0 0 0,-1 1 0 0 0,1-1 1 0 0,0 1-1 0 0,0 0 0 0 0,-1 0 0 0 0,1-1 0 0 0,-1 1 0 0 0,0 0 1 0 0,1 0-1 0 0,-1 0 0 0 0,0 0 0 0 0,0 1 0 0 0,0-1 0 0 0,-1 0 1 0 0,1 0-1 0 0,0 1 0 0 0,-1-1 0 0 0,0 0 0 0 0,1 1 1 0 0,-1-1-1 0 0,0 0 0 0 0,0 1 0 0 0,0-1 0 0 0,-1 0 0 0 0,1 1 1 0 0,-1 0 31 0 0,2 0-79 0 0,6 37-1461 0 0,3-15-4887 0 0,-7-21 285 0 0,2-3-4872 0 0</inkml:trace>
  <inkml:trace contextRef="#ctx0" brushRef="#br0" timeOffset="482.272">635 73 7266 0 0,'0'0'2439'0'0,"0"0"-496"0"0,0 0-281 0 0,0 0-34 0 0,0 0-28 0 0,0 0-127 0 0,0 0-173 0 0,0 0-249 0 0,0 0-244 0 0,0 0-175 0 0,0 0-122 0 0,0 0-84 0 0,0 0-65 0 0,-27 8-33 0 0,-86 29-50 0 0,51 3 138 0 0,51-31-365 0 0,0 0 0 0 0,1 1 0 0 0,0 0 0 0 0,0 1 0 0 0,1 0 0 0 0,1 0 0 0 0,0 1 0 0 0,0 0 0 0 0,1 1 0 0 0,1 0 0 0 0,0 0 0 0 0,1 0 0 0 0,0 0 0 0 0,1 1 0 0 0,1 0 0 0 0,0 0 0 0 0,1 0 0 0 0,0 0 0 0 0,1 5-51 0 0,1-17 13 0 0,0 0-1 0 0,0 0 1 0 0,1 0-1 0 0,-1-1 1 0 0,1 1-1 0 0,-1 0 1 0 0,1 0-1 0 0,0-1 1 0 0,0 1-1 0 0,0-1 1 0 0,-1 1-1 0 0,2-1 0 0 0,-1 1 1 0 0,0-1-1 0 0,0 1 1 0 0,0-1-1 0 0,1 0 1 0 0,-1 0-1 0 0,0 1 1 0 0,1-1-1 0 0,-1 0 1 0 0,1 0-1 0 0,0-1 1 0 0,-1 1-1 0 0,1 0 1 0 0,0 0-1 0 0,-1-1 1 0 0,1 1-1 0 0,0-1 1 0 0,0 0-1 0 0,-1 1 0 0 0,1-1 1 0 0,0 0-1 0 0,0 0 1 0 0,0 0-1 0 0,1 0-12 0 0,66-16 742 0 0,-36-5-623 0 0,-1 0-1 0 0,-1-2 0 0 0,-1-1 0 0 0,-1-2 1 0 0,-1-1-1 0 0,-2-1 0 0 0,-1-1 0 0 0,0-1 1 0 0,3-10-119 0 0,12-22 145 0 0,-39 62-137 0 0,0 0 1 0 0,-1 0-41 0 0,0 12-122 0 0,-1 23 132 0 0,0-20 25 0 0,0 0 0 0 0,1 0-1 0 0,1 0 1 0 0,0 0 0 0 0,1 0-1 0 0,1 0 1 0 0,0-1 0 0 0,5 12-4 0 0,65 129-733 0 0,-64-143 183 0 0,-1-2-1928 0 0,-6-6-4236 0 0,-2-3-2524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74 2729 0 0,'0'0'1337'0'0,"0"0"-86"0"0,0 0 28 0 0,0 0 181 0 0,0 0 231 0 0,0 0 200 0 0,0 0-6 0 0,0 0-181 0 0,0 0-265 0 0,0 0-260 0 0,0 0-257 0 0,-4-12-188 0 0,-10-37-136 0 0,10 37-98 0 0,4 12-45 0 0,0 0-38 0 0,0 0-35 0 0,0 0-50 0 0,0 0-66 0 0,0 0-53 0 0,0 19 485 0 0,31 127 996 0 0,-1-16-1050 0 0,-6 0 0 0 0,-5 2 0 0 0,-1 88-644 0 0,13 39 291 0 0,-16-182-148 0 0,11-134 1728 0 0,-6 18-1894 0 0,1 2 0 0 0,2 1 0 0 0,2 1 0 0 0,1 1 0 0 0,2 1 0 0 0,1 1 0 0 0,16-12 23 0 0,-44 41-6 0 0,1 1 1 0 0,0-1 0 0 0,1 1-1 0 0,-1-1 1 0 0,0 1 0 0 0,1 0 0 0 0,-1 0-1 0 0,1 0 1 0 0,0 0 0 0 0,-1 1 0 0 0,1-1-1 0 0,0 1 1 0 0,0-1 0 0 0,0 1 0 0 0,0 0-1 0 0,0 0 1 0 0,1 1 0 0 0,-1-1-1 0 0,0 0 1 0 0,0 1 0 0 0,0 0 0 0 0,1 0-1 0 0,-1 0 1 0 0,0 0 0 0 0,0 1 0 0 0,1-1-1 0 0,-1 1 1 0 0,0 0 0 0 0,0 0 0 0 0,0 0-1 0 0,0 0 1 0 0,0 0 0 0 0,0 1-1 0 0,0-1 1 0 0,0 1 0 0 0,-1 0 0 0 0,1 0-1 0 0,0 0 1 0 0,-1 0 0 0 0,2 2 5 0 0,4 10 15 0 0,0 1 1 0 0,-1 0-1 0 0,0 0 0 0 0,-1 1 1 0 0,-1 0-1 0 0,-1 0 0 0 0,0 0 1 0 0,-1 1-1 0 0,0 0 0 0 0,-2-1 1 0 0,0 9-16 0 0,3 12 16 0 0,6 74 50 0 0,-5-105-3146 0 0,6-12-7539 0 0,-9 2-1133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336 706 3545 0 0,'0'0'1999'0'0,"0"0"-136"0"0,0 0-152 0 0,0 0 23 0 0,0 0 34 0 0,0 0-66 0 0,0 0-142 0 0,0 0-286 0 0,0 0-259 0 0,0 0-242 0 0,0 0-205 0 0,-22-2-136 0 0,-70-7-108 0 0,88 9-298 0 0,1 0 0 0 0,0 0 0 0 0,-1 0 0 0 0,1 0 0 0 0,0 1-1 0 0,-1-1 1 0 0,1 1 0 0 0,0 0 0 0 0,-1 0 0 0 0,1 0 0 0 0,0 0 0 0 0,0 0 0 0 0,0 1-1 0 0,0-1 1 0 0,0 1 0 0 0,0 0 0 0 0,0 0 0 0 0,1 0 0 0 0,-1 1 0 0 0,1-1-1 0 0,-1 0 1 0 0,1 1 0 0 0,0 0-26 0 0,-8 8 121 0 0,-2-3-64 0 0,1 1-1 0 0,0 1 1 0 0,0 0-1 0 0,1 0 0 0 0,1 1 1 0 0,0 1-1 0 0,0-1 1 0 0,1 2-1 0 0,1-1 0 0 0,0 1 1 0 0,0 0-1 0 0,1 0 0 0 0,1 1 1 0 0,0-1-1 0 0,1 1 1 0 0,1 0-1 0 0,0 1 0 0 0,1 0-56 0 0,2-11 20 0 0,0-1-1 0 0,0 1 0 0 0,0 0 0 0 0,0-1 0 0 0,1 1 0 0 0,0-1 0 0 0,0 1 1 0 0,0-1-1 0 0,0 1 0 0 0,0-1 0 0 0,1 0 0 0 0,-1 1 0 0 0,1-1 1 0 0,0 0-1 0 0,0 0 0 0 0,0 0 0 0 0,0 0 0 0 0,1-1 0 0 0,-1 1 0 0 0,1 0 1 0 0,0-1-1 0 0,0 0 0 0 0,0 0 0 0 0,0 0 0 0 0,0 0 0 0 0,0 0 1 0 0,0-1-1 0 0,1 1 0 0 0,-1-1 0 0 0,0 0 0 0 0,1 0 0 0 0,-1 0 1 0 0,4 0-20 0 0,6 1 147 0 0,0 0 1 0 0,1-1 0 0 0,-1-1-1 0 0,0 0 1 0 0,0-1 0 0 0,0-1 0 0 0,1 0-1 0 0,-1 0 1 0 0,-1-1 0 0 0,1-1-1 0 0,0 0 1 0 0,-1-1 0 0 0,0 0 0 0 0,0-1-1 0 0,0-1 1 0 0,-1 0 0 0 0,0 0-1 0 0,0-1 1 0 0,-1 0 0 0 0,0-1 0 0 0,1-1-149 0 0,34-27 123 0 0,-2-3-1 0 0,-2-1 1 0 0,-1-2-1 0 0,-2-1 0 0 0,-2-2 1 0 0,-2-2-1 0 0,-3-1 0 0 0,-1-2 1 0 0,-3 0-1 0 0,-2-2 0 0 0,-2-1 1 0 0,-3-1-1 0 0,-2-2-121 0 0,-13 32-28 0 0,0 0 0 0 0,-3 0 0 0 0,0-1 0 0 0,-1 1 0 0 0,-1-1 0 0 0,-3-14 28 0 0,2 35-22 0 0,0-1-1 0 0,0 1 0 0 0,0 0 1 0 0,0 0-1 0 0,-1 0 1 0 0,0 1-1 0 0,0-1 1 0 0,0 0-1 0 0,-1 1 0 0 0,1-1 1 0 0,-1 1-1 0 0,0 0 1 0 0,-1 0-1 0 0,1 0 1 0 0,-1 0-1 0 0,1 0 0 0 0,-1 1 1 0 0,0 0-1 0 0,0 0 1 0 0,-1 0-1 0 0,1 0 0 0 0,-1 0 1 0 0,1 1-1 0 0,-1 0 1 0 0,0 0-1 0 0,0 0 1 0 0,0 1-1 0 0,0 0 0 0 0,0 0 1 0 0,0 0-1 0 0,0 0 1 0 0,0 1-1 0 0,-1 0 1 0 0,1 0-1 0 0,0 0 0 0 0,0 1 1 0 0,0 0-1 0 0,0 0 1 0 0,0 0-1 0 0,0 0 1 0 0,0 1-1 0 0,-4 2 23 0 0,-10 5-29 0 0,0 2 0 0 0,1 0 0 0 0,0 1 1 0 0,1 1-1 0 0,1 1 0 0 0,0 0 0 0 0,1 1 0 0 0,0 1 0 0 0,1 0 0 0 0,1 1 1 0 0,-1 3 28 0 0,1-1 13 0 0,1 0 1 0 0,0 1 0 0 0,2 1 0 0 0,0 0-1 0 0,1 0 1 0 0,2 1 0 0 0,0 0 0 0 0,-2 14-14 0 0,-5 111 84 0 0,16-131-35 0 0,1 0 0 0 0,1 0 0 0 0,0-1-1 0 0,1 0 1 0 0,1 1 0 0 0,0-2 0 0 0,1 1-1 0 0,0-1 1 0 0,1 0 0 0 0,1-1 0 0 0,0 0-1 0 0,1 0 1 0 0,0-1 0 0 0,1 0 0 0 0,1-1 0 0 0,-1 0-1 0 0,2-1 1 0 0,0 0 0 0 0,0-1 0 0 0,0 0-1 0 0,1-1 1 0 0,0-1 0 0 0,1 0 0 0 0,0-1 0 0 0,0-1-1 0 0,0 0 1 0 0,1-1 0 0 0,9 1-49 0 0,76 3 396 0 0,-101-8-435 0 0,0 0-29 0 0,0 0-82 0 0,0 0-141 0 0,5-16-5382 0 0,4 9-4278 0 0,-5 3-1711 0 0</inkml:trace>
  <inkml:trace contextRef="#ctx0" brushRef="#br0" timeOffset="308.325">1120 591 8562 0 0,'0'0'2254'0'0,"0"0"-381"0"0,0 0-298 0 0,0 0-165 0 0,0 0-232 0 0,0 0-246 0 0,0 0-121 0 0,0 0-130 0 0,0 0-105 0 0,0 0-97 0 0,0 0-102 0 0,0 0-90 0 0,-19 34-61 0 0,-57 106-49 0 0,52-72 66 0 0,26-57-170 0 0,-3-6-19 0 0,1 0 0 0 0,0 1 1 0 0,0-1-1 0 0,0 0 0 0 0,0 0 0 0 0,1 0 1 0 0,0 0-1 0 0,0 0 0 0 0,1-1 0 0 0,-1 1 0 0 0,1 0 1 0 0,0 0-1 0 0,0-1 0 0 0,1 1 0 0 0,-1-1 0 0 0,1 0 1 0 0,0 0-1 0 0,0 0 0 0 0,0 0 0 0 0,1 0 1 0 0,-1-1-1 0 0,1 1 0 0 0,0-1 0 0 0,0 0 0 0 0,0 0 1 0 0,1-1-1 0 0,-1 1 0 0 0,0-1 0 0 0,1 0-54 0 0,2 0 150 0 0,0 0-1 0 0,0-1 0 0 0,1 1 0 0 0,-1-2 1 0 0,0 1-1 0 0,1-1 0 0 0,-1 0 1 0 0,0-1-1 0 0,0 1 0 0 0,1-1 0 0 0,-1-1 1 0 0,0 0-1 0 0,0 0 0 0 0,0 0 1 0 0,0-1-1 0 0,0 0-149 0 0,5-2 102 0 0,0-1 0 0 0,0-1 0 0 0,0 0 0 0 0,-1-1 0 0 0,0 0 0 0 0,-1 0 0 0 0,0-1 0 0 0,0-1 0 0 0,-1 0 0 0 0,0 0 0 0 0,0-1 0 0 0,-1 0 0 0 0,-1 0 0 0 0,0-1 0 0 0,-1 0 0 0 0,0 0 0 0 0,0 0 0 0 0,-2-1 0 0 0,1 0 0 0 0,-2 0 0 0 0,0 0 0 0 0,1-7-102 0 0,-3 11-33 0 0,-1 1-1 0 0,0-1 1 0 0,0 0-1 0 0,-1 1 1 0 0,0-1-1 0 0,-1 0 1 0 0,0 1-1 0 0,0 0 1 0 0,0-1-1 0 0,-1 1 1 0 0,-1 0-1 0 0,1 0 1 0 0,-2 0-1 0 0,1 1 0 0 0,-1 0 1 0 0,0-1-1 0 0,0 2 1 0 0,0-1-1 0 0,-1 1 1 0 0,0-1-1 0 0,-1 2 1 0 0,0-1 33 0 0,0 0-237 0 0,0 1 1 0 0,0 0 0 0 0,-1 1-1 0 0,0 0 1 0 0,1 0 0 0 0,-1 1-1 0 0,-1 0 1 0 0,1 0 0 0 0,0 1-1 0 0,-1 0 1 0 0,0 0 0 0 0,-2 1 236 0 0,-27 4-3539 0 0,4 15-3541 0 0,22-7-4302 0 0</inkml:trace>
  <inkml:trace contextRef="#ctx0" brushRef="#br0" timeOffset="804.165">1459 961 4969 0 0,'0'0'2234'0'0,"0"0"-312"0"0,0 0 94 0 0,0 0 222 0 0,0 0 77 0 0,0 0-172 0 0,0 0-394 0 0,0 0-468 0 0,0 0-390 0 0,0 0-279 0 0,0 0-162 0 0,0 0-64 0 0,0 0-3 0 0,12-15-3 0 0,69-94 659 0 0,-57 78-546 0 0,-4 6-199 0 0,-1 0 1 0 0,-1-2-1 0 0,-1 0 1 0 0,-2-1 0 0 0,6-15-295 0 0,-3 127-594 0 0,-15-76 608 0 0,0-1 0 0 0,1 1 0 0 0,0 0 0 0 0,0-1-1 0 0,1 0 1 0 0,-1 0 0 0 0,2 0 0 0 0,-1-1 0 0 0,1 0 0 0 0,0 0-1 0 0,0 0 1 0 0,1 0 0 0 0,-1-1 0 0 0,1-1 0 0 0,1 1 0 0 0,-1-1-1 0 0,0 0 1 0 0,1 0 0 0 0,0-1 0 0 0,0 0 0 0 0,0-1-1 0 0,0 0 1 0 0,1 0 0 0 0,-1 0 0 0 0,0-1 0 0 0,1-1 0 0 0,-1 1-1 0 0,1-1 1 0 0,-1-1 0 0 0,6 0-14 0 0,-4-3 99 0 0,0 0-1 0 0,0-1 1 0 0,-1 0-1 0 0,0 0 1 0 0,0-1 0 0 0,0 0-1 0 0,-1-1 1 0 0,1 1-1 0 0,-2-2 1 0 0,1 1 0 0 0,-1-1-1 0 0,0 0 1 0 0,-1-1-1 0 0,0 0 1 0 0,1-1-99 0 0,-2 3 37 0 0,1-1 1 0 0,-1 0-1 0 0,0 0 0 0 0,-1-1 1 0 0,0 1-1 0 0,0-1 0 0 0,-1 0 1 0 0,0 0-1 0 0,-1 0 0 0 0,0-1 1 0 0,0 1-1 0 0,-1 0 0 0 0,0-2-37 0 0,-32 3-2587 0 0,8 12-6291 0 0,14 0-3151 0 0</inkml:trace>
  <inkml:trace contextRef="#ctx0" brushRef="#br0" timeOffset="1224.499">2247 783 7554 0 0,'0'0'2639'0'0,"0"0"-235"0"0,0 0-242 0 0,0 0-247 0 0,0 0-196 0 0,0 0-137 0 0,0 0-170 0 0,0 0-197 0 0,0 0-203 0 0,37-5-177 0 0,111-17-131 0 0,-66-5 350 0 0,-68 22-923 0 0,-1-1 1 0 0,0-1 0 0 0,-1-1-1 0 0,1 0 1 0 0,-1 0-1 0 0,-1-1 1 0 0,0-1-1 0 0,0 0 1 0 0,-1 0-1 0 0,0-1 1 0 0,-1 0 0 0 0,0-1-1 0 0,-1 0 1 0 0,0 0-1 0 0,-1-1 1 0 0,0 0-1 0 0,0-3-131 0 0,-6 14 1 0 0,0 0-1 0 0,0-1 1 0 0,0 1-1 0 0,-1 0 1 0 0,1-1-1 0 0,-1 1 1 0 0,1-1-1 0 0,-1 1 1 0 0,0-1-1 0 0,0 0 1 0 0,0 1-1 0 0,0-1 0 0 0,0 1 1 0 0,-1-1-1 0 0,1 1 1 0 0,-1-1-1 0 0,0 1 1 0 0,1 0-1 0 0,-1-1 1 0 0,0 1-1 0 0,-1 0 1 0 0,1 0-1 0 0,0-1 1 0 0,-1 1-1 0 0,1 0 0 0 0,-1 0 1 0 0,1 0-1 0 0,-1 1 1 0 0,0-1-1 0 0,0 0 1 0 0,0 1-1 0 0,0-1 1 0 0,0 1-1 0 0,0-1 1 0 0,-1 1-1 0 0,1 0 1 0 0,0 0-1 0 0,-1 0 1 0 0,1 1-1 0 0,-1-1 0 0 0,0 0 1 0 0,-6-1-37 0 0,-1 1 1 0 0,1-1 0 0 0,0 2 0 0 0,-1-1 0 0 0,1 2 0 0 0,-1-1 0 0 0,1 1 0 0 0,-1 0-1 0 0,1 1 1 0 0,-7 2 35 0 0,4 0-18 0 0,1 0-1 0 0,-1 1 1 0 0,1 1-1 0 0,0 0 1 0 0,0 0 0 0 0,1 1-1 0 0,0 0 1 0 0,0 1-1 0 0,1 0 1 0 0,0 1-1 0 0,0-1 1 0 0,1 2-1 0 0,0-1 1 0 0,0 1-1 0 0,1 1 1 0 0,1-1-1 0 0,0 1 1 0 0,0 0-1 0 0,1 1 1 0 0,0-1 0 0 0,1 1-1 0 0,1 0 1 0 0,0 0-1 0 0,0 0 1 0 0,1 0-1 0 0,1 1 19 0 0,0-5 1 0 0,1-1-1 0 0,0 1 1 0 0,1 0-1 0 0,0-1 1 0 0,0 1-1 0 0,1-1 1 0 0,-1 1-1 0 0,2-1 1 0 0,-1 0-1 0 0,1 1 1 0 0,0-1-1 0 0,0-1 1 0 0,1 1-1 0 0,0 0 1 0 0,1-1-1 0 0,-1 0 1 0 0,1 0-1 0 0,0 0 1 0 0,3 2-1 0 0,11 9 40 0 0,0-1 1 0 0,2-1 0 0 0,0 0 0 0 0,0-2-1 0 0,1 0 1 0 0,1-2 0 0 0,0 0-1 0 0,0-1 1 0 0,1-2 0 0 0,1 0 0 0 0,18 2-41 0 0,23-3-618 0 0,-58-15-1603 0 0,-5 1-2105 0 0,-1 4 774 0 0,-2-1-9115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8338 0 0,'0'0'2366'0'0,"0"0"-278"0"0,0 0-117 0 0,0 0-72 0 0,0 0-176 0 0,0 0-281 0 0,0 0-294 0 0,0 0-264 0 0,0 0-190 0 0,0 0-86 0 0,0 0-31 0 0,14-4-22 0 0,103-15 988 0 0,265 19 1018 0 0,-152-28-2373 0 0,-205 19-1264 0 0,-41 3-7632 0 0,8 6 1413 0 0,0 0-4211 0 0</inkml:trace>
  <inkml:trace contextRef="#ctx0" brushRef="#br0" timeOffset="249.68">35 648 8898 0 0,'0'0'3765'0'0,"0"0"-1762"0"0,0 0-712 0 0,0 0 93 0 0,0 0 212 0 0,0 0 74 0 0,0 0-116 0 0,0 0-243 0 0,0 0-259 0 0,0 0-200 0 0,0 0-141 0 0,0 0-127 0 0,37 2-91 0 0,118 2-72 0 0,5-18 356 0 0,102-19-1540 0 0,-213 25-4103 0 0,-43 7 3008 0 0,0 0-1095 0 0,-2-2-3479 0 0,-1-1-5058 0 0</inkml:trace>
  <inkml:trace contextRef="#ctx0" brushRef="#br0" timeOffset="815.73">374 1 9882 0 0,'0'0'2118'0'0,"0"0"-431"0"0,0 0-379 0 0,0 0-142 0 0,0 0-89 0 0,0 0-158 0 0,0 0-155 0 0,0 0-37 0 0,0 0 32 0 0,0 0 96 0 0,0 0 72 0 0,0 0-60 0 0,11 13-86 0 0,34 43-89 0 0,-39-50-524 0 0,0 0 0 0 0,0 0 0 0 0,0-1 0 0 0,1 0 0 0 0,-1 0 0 0 0,1 0 0 0 0,1-1 0 0 0,-1 0 0 0 0,1-1 0 0 0,-1 0 0 0 0,1 0 0 0 0,1 0-168 0 0,20 9 453 0 0,297 119 1214 0 0,-320-129-1666 0 0,-1 1 0 0 0,1-1 1 0 0,-1 1-1 0 0,0 0 0 0 0,1 0 0 0 0,-1 1 1 0 0,-1-1-1 0 0,1 1 0 0 0,-1 0 1 0 0,1 1-1 0 0,-1-1 0 0 0,0 1 0 0 0,-1 0 1 0 0,1-1-1 0 0,-1 2 0 0 0,0-1 1 0 0,0 0-1 0 0,-1 1 0 0 0,1-1 0 0 0,-1 1 1 0 0,-1 0-1 0 0,1-1 0 0 0,-1 1 1 0 0,0 0-1 0 0,0 3-1 0 0,-3 2 15 0 0,-1 0 0 0 0,-1-1 0 0 0,0 1 0 0 0,0-1 1 0 0,-1 0-1 0 0,0 0 0 0 0,-1-1 0 0 0,0 0 0 0 0,0 0 0 0 0,-1 0 1 0 0,-1-1-1 0 0,1 1 0 0 0,-1-2 0 0 0,-1 1 0 0 0,1-1 1 0 0,-7 3-16 0 0,-280 230 385 0 0,169-129-224 0 0,119-92-2096 0 0,23-35-246 0 0,-7 0-2050 0 0,-7 11 1260 0 0,-1 3-2408 0 0,0-1-5594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5 8122 0 0,'0'0'2198'0'0,"0"0"-505"0"0,0 0-267 0 0,0 0 82 0 0,0 0 86 0 0,0 0-35 0 0,0 0-147 0 0,0 0-250 0 0,0 0-277 0 0,0 0-189 0 0,0 0-127 0 0,0 0-87 0 0,-24 1-59 0 0,-76 3-34 0 0,91-4-296 0 0,1 1-1 0 0,0 0 0 0 0,0 0 1 0 0,0 1-1 0 0,0 0 0 0 0,1 0 0 0 0,-1 1 1 0 0,0 0-1 0 0,1 0 0 0 0,0 1 0 0 0,-1-1 1 0 0,1 2-1 0 0,1-1 0 0 0,-4 3-92 0 0,-7 6 197 0 0,2-3-107 0 0,0 0 0 0 0,1 2 1 0 0,0 0-1 0 0,1 0 0 0 0,1 1 0 0 0,0 1 0 0 0,1 0 1 0 0,0 0-1 0 0,-1 4-90 0 0,7-11 14 0 0,0 0-1 0 0,1 1 1 0 0,0-1-1 0 0,0 1 1 0 0,1 0 0 0 0,0-1-1 0 0,0 2 1 0 0,1-1-1 0 0,0 0 1 0 0,1 0-1 0 0,-1 1 1 0 0,2-1 0 0 0,-1 0-1 0 0,1 1 1 0 0,0-1-1 0 0,1 4-13 0 0,2-9 23 0 0,-1 0-1 0 0,1 0 1 0 0,-1 0-1 0 0,1-1 1 0 0,0 1-1 0 0,0-1 0 0 0,0 1 1 0 0,0-1-1 0 0,0 0 1 0 0,1 0-1 0 0,-1 0 1 0 0,1-1-1 0 0,-1 1 0 0 0,1-1 1 0 0,-1 0-1 0 0,1 0 1 0 0,0 0-1 0 0,0 0 1 0 0,0-1-1 0 0,0 0 0 0 0,-1 1 1 0 0,1-1-1 0 0,0-1 1 0 0,0 1-1 0 0,0 0 1 0 0,0-1-1 0 0,-1 0 0 0 0,1 0 1 0 0,0 0-1 0 0,-1-1 1 0 0,1 1-1 0 0,-1-1 1 0 0,3 0-23 0 0,169-106 594 0 0,29-68-354 0 0,-199 171-227 0 0,0 14-51 0 0,-5-4 34 0 0,-19 174 132 0 0,19-176-194 0 0,-1-1 0 0 0,1 0 1 0 0,0 0-1 0 0,1 0 0 0 0,-1 0 0 0 0,0 0 0 0 0,1 0 0 0 0,-1 0 1 0 0,1 0-1 0 0,-1 0 0 0 0,1 0 0 0 0,0 0 0 0 0,0 0 0 0 0,0 0 1 0 0,0 0-1 0 0,0 0 0 0 0,1-1 0 0 0,-1 1 0 0 0,0 0 0 0 0,1-1 0 0 0,0 1 1 0 0,-1-1-1 0 0,1 0 0 0 0,0 1 0 0 0,-1-1 0 0 0,1 0 0 0 0,0 0 1 0 0,0 0-1 0 0,0 0 0 0 0,0-1 0 0 0,0 1 0 0 0,0 0 0 0 0,0-1 1 0 0,0 0-1 0 0,0 1 0 0 0,0-1 0 0 0,0 0 0 0 0,1 0 0 0 0,-1 0 1 0 0,0 0-1 0 0,1-1 66 0 0,42-1-4562 0 0,-17-6-4432 0 0,-20 7-2045 0 0</inkml:trace>
  <inkml:trace contextRef="#ctx0" brushRef="#br0" timeOffset="417.657">1043 17 3945 0 0,'0'0'3205'0'0,"0"0"-167"0"0,0 0-178 0 0,0 0-283 0 0,0 0-356 0 0,0 0-419 0 0,0 0-470 0 0,0 0-390 0 0,0 0-287 0 0,0 0-139 0 0,0 0-59 0 0,0 0-34 0 0,0 0-13 0 0,-7-3-32 0 0,-20-10-28 0 0,-22 20 530 0 0,37-1-675 0 0,-57 19 593 0 0,68-24-795 0 0,0-1 1 0 0,0 0-1 0 0,0 0 1 0 0,0 1 0 0 0,1-1-1 0 0,-1 1 1 0 0,0-1-1 0 0,0 1 1 0 0,1-1-1 0 0,-1 1 1 0 0,0-1-1 0 0,1 1 1 0 0,-1 0-1 0 0,0-1 1 0 0,1 1 0 0 0,-1 0-1 0 0,1 0 1 0 0,-1-1-1 0 0,1 1 1 0 0,0 0-1 0 0,-1 0 1 0 0,1 0-1 0 0,0-1 1 0 0,-1 1-1 0 0,1 0 1 0 0,0 0 0 0 0,0 0-1 0 0,0 0 1 0 0,0 0-1 0 0,0 0 1 0 0,0 0-1 0 0,0-1 1 0 0,0 1-1 0 0,0 0 1 0 0,0 0-1 0 0,0 0 1 0 0,1 0 0 0 0,-1 0-1 0 0,0-1 1 0 0,1 1-1 0 0,-1 0 1 0 0,1 0-1 0 0,-1 0 1 0 0,1-1-1 0 0,-1 1 1 0 0,1 0-1 0 0,-1-1 1 0 0,1 1 0 0 0,0 0-1 0 0,-1-1-3 0 0,131 69 65 0 0,-126-65-51 0 0,1-1 12 0 0,0 0 1 0 0,0 0 0 0 0,0 1-1 0 0,-1 0 1 0 0,0 0 0 0 0,1 0-1 0 0,-1 0 1 0 0,-1 1 0 0 0,1 0-1 0 0,-1 0 1 0 0,0 1 0 0 0,0-1-1 0 0,0 1 1 0 0,-1 0 0 0 0,0 0 0 0 0,0 0-1 0 0,0 0 1 0 0,-1 0 0 0 0,0 1-1 0 0,0-1 1 0 0,-1 1 0 0 0,1-1-1 0 0,-2 1 1 0 0,1 3-27 0 0,-2-6 45 0 0,-1 0 0 0 0,1-1 0 0 0,-1 1 0 0 0,0-1 0 0 0,0 1 1 0 0,-1-1-1 0 0,1 0 0 0 0,-1 0 0 0 0,1 0 0 0 0,-1 0 0 0 0,0 0 0 0 0,0-1 0 0 0,0 1 0 0 0,-1-1 0 0 0,1 0 0 0 0,-1 0 1 0 0,1 0-1 0 0,-1 0 0 0 0,-2 1-45 0 0,-15 9 94 0 0,9-4-197 0 0,-1-2 0 0 0,0 1 0 0 0,0-2 0 0 0,-1 1 0 0 0,0-2 0 0 0,0 0 0 0 0,0-1 0 0 0,0 0 0 0 0,0-1 0 0 0,-1 0 0 0 0,1-2 0 0 0,-1 1 0 0 0,0-2 103 0 0,8-2-2693 0 0,6-2-5182 0 0,1 2-4642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62 0 0 0,'0'0'1848'0'0,"0"0"-53"0"0,0 0 23 0 0,0 0-5 0 0,0 0-9 0 0,0 0-56 0 0,0 0-171 0 0,0 0-125 0 0,0 0-256 0 0,0 0-240 0 0,0 0-182 0 0,0 0-158 0 0,0 0-69 0 0,-21 7-63 0 0,-65 26-53 0 0,83-32-399 0 0,0 1 1 0 0,0-1 0 0 0,0 1-1 0 0,1 0 1 0 0,-1 0 0 0 0,0 0-1 0 0,1 0 1 0 0,-1 0 0 0 0,1 0-1 0 0,0 1 1 0 0,0-1 0 0 0,0 1-1 0 0,0 0 1 0 0,0-1 0 0 0,0 1-1 0 0,1 0 1 0 0,0 0 0 0 0,-2 3-33 0 0,-1 4 119 0 0,-2 2-33 0 0,1 0 1 0 0,0 0 0 0 0,1 0 0 0 0,0 0 0 0 0,1 1 0 0 0,0 0 0 0 0,1-1 0 0 0,1 1 0 0 0,0 0 0 0 0,1 0-1 0 0,0 0 1 0 0,1 7-87 0 0,1-15 101 0 0,0 0-1 0 0,1 1 1 0 0,-1-1-1 0 0,1-1 0 0 0,0 1 1 0 0,0 0-1 0 0,1-1 1 0 0,-1 1-1 0 0,1-1 1 0 0,0 0-1 0 0,0 0 0 0 0,0-1 1 0 0,1 1-1 0 0,-1-1 1 0 0,1 0-1 0 0,0 0 0 0 0,0-1 1 0 0,0 1-1 0 0,0-1 1 0 0,0 0-1 0 0,1 0 1 0 0,-1-1-1 0 0,1 0 0 0 0,-1 0 1 0 0,1 0-1 0 0,-1 0 1 0 0,1-1-1 0 0,-1 0 0 0 0,1 0 1 0 0,0-1-1 0 0,-1 1 1 0 0,1-1-1 0 0,-1-1 1 0 0,1 1-1 0 0,-1-1 0 0 0,0 0 1 0 0,0 0-1 0 0,1 0 1 0 0,-1-1-1 0 0,-1 1 0 0 0,1-1 1 0 0,0-1-1 0 0,-1 1 1 0 0,3-3-101 0 0,3-2 73 0 0,-1 0 1 0 0,0-1 0 0 0,0 0-1 0 0,-1 0 1 0 0,-1-1 0 0 0,1 0-1 0 0,-2 0 1 0 0,1-1 0 0 0,-1 1 0 0 0,-1-1-1 0 0,0-1 1 0 0,-1 1 0 0 0,0-1-1 0 0,0 0 1 0 0,-1 0 0 0 0,-1 0-1 0 0,0 0 1 0 0,-1-1 0 0 0,0 1-1 0 0,-1 0 1 0 0,0-1 0 0 0,-1 1-1 0 0,-1 0 1 0 0,-1-7-74 0 0,1 13-86 0 0,0 0 1 0 0,0 1-1 0 0,-1-1 1 0 0,1 1-1 0 0,-1 0 0 0 0,-1-1 1 0 0,1 1-1 0 0,-1 1 1 0 0,0-1-1 0 0,0 1 0 0 0,0-1 1 0 0,0 1-1 0 0,-1 0 1 0 0,0 1-1 0 0,0-1 0 0 0,-4-2 86 0 0,-24-7-3691 0 0,-2 8-4559 0 0,24 5-3490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19 3329 0 0,'0'0'2186'0'0,"0"0"-261"0"0,0 0-98 0 0,0 0 10 0 0,0 0 50 0 0,0 0-32 0 0,0 0-159 0 0,0 0-223 0 0,0 0-264 0 0,0 0-250 0 0,0 0-179 0 0,0 0-116 0 0,-1-7 325 0 0,1 7 1844 0 0,0 54-2231 0 0,-1 194 1465 0 0,-20 116-2067 0 0,-13-167 177 0 0,20-159-213 0 0,-1-19-297 0 0,15-18 250 0 0,0-1-9 0 0,0 0-2 0 0,0 0-30 0 0,0 0-51 0 0,0 0-44 0 0,0 0-25 0 0,0 0-40 0 0,0 0-71 0 0,0-17-3374 0 0,5-12 360 0 0,3 10-3074 0 0,-4 14-1367 0 0</inkml:trace>
  <inkml:trace contextRef="#ctx0" brushRef="#br0" timeOffset="300.537">0 489 7122 0 0,'0'0'2348'0'0,"0"0"-402"0"0,0 0-246 0 0,0 0-120 0 0,0 0-158 0 0,0 0-226 0 0,0 0-283 0 0,0 0-279 0 0,0 0-166 0 0,0 0 5 0 0,0 0 73 0 0,0 0 85 0 0,0 0 27 0 0,21-7-70 0 0,119-40 392 0 0,-69 28-223 0 0,-31 7-569 0 0,1 1 0 0 0,0 3 0 0 0,1 1 1 0 0,-1 2-1 0 0,4 2-188 0 0,31-4-706 0 0,-51 0-2023 0 0,-3-2-3688 0 0,-14 5-1705 0 0</inkml:trace>
  <inkml:trace contextRef="#ctx0" brushRef="#br0" timeOffset="849.374">725 0 6017 0 0,'0'0'3541'0'0,"0"0"-1082"0"0,0 0-724 0 0,0 0-369 0 0,0 0-189 0 0,0 0-100 0 0,0 0-153 0 0,0 0-245 0 0,0 0-230 0 0,0 0-47 0 0,0 0 70 0 0,0 0 117 0 0,0 0 85 0 0,2 15-37 0 0,13 110 1013 0 0,-9 197 738 0 0,-12-49-1818 0 0,5-271-560 0 0,1 0 0 0 0,-1 0 0 0 0,1 0 0 0 0,-1 0 0 0 0,1 0 0 0 0,0-1-1 0 0,0 1 1 0 0,0 0 0 0 0,0 0 0 0 0,0 0 0 0 0,0 0 0 0 0,1 0 0 0 0,-1 0 0 0 0,1 0 0 0 0,-1 0 0 0 0,1-1 0 0 0,-1 1 0 0 0,1 0 0 0 0,0 0 0 0 0,0-1 0 0 0,0 1 0 0 0,0 0 0 0 0,0-1 0 0 0,1 1 0 0 0,-1-1 0 0 0,0 0 0 0 0,1 1 0 0 0,-1-1 0 0 0,1 0 0 0 0,-1 0 0 0 0,1 0 0 0 0,0 0 0 0 0,-1 0 0 0 0,1 0 0 0 0,0 0 0 0 0,0 0-1 0 0,-1-1 1 0 0,1 1 0 0 0,0-1 0 0 0,0 0 0 0 0,0 1 0 0 0,0-1 0 0 0,0 0 0 0 0,0 0 0 0 0,0 0 0 0 0,0 0 0 0 0,0 0 0 0 0,-1-1 0 0 0,1 1 0 0 0,0-1 0 0 0,0 1 0 0 0,0-1 0 0 0,0 0 0 0 0,-1 1 0 0 0,3-2-10 0 0,59-49 444 0 0,94-71-333 0 0,-153 120-111 0 0,1-3-4 0 0,1 1 0 0 0,-1 1 1 0 0,1-1-1 0 0,0 1 1 0 0,0 0-1 0 0,0 0 1 0 0,1 0-1 0 0,-1 1 1 0 0,0 0-1 0 0,1 1 1 0 0,0-1-1 0 0,-1 1 1 0 0,1 1-1 0 0,0-1 4 0 0,1 29-16 0 0,-5 164 323 0 0,19-147-328 0 0,-2-52-4029 0 0,-12-2-58 0 0,-3 3-4092 0 0,-1 2-3435 0 0</inkml:trace>
  <inkml:trace contextRef="#ctx0" brushRef="#br0" timeOffset="1274.528">1386 690 0 0 0,'0'0'1360'0'0,"0"0"337"0"0,0 0 302 0 0,0 0 216 0 0,0 0 79 0 0,0 0-96 0 0,0 0-290 0 0,0 0-313 0 0,0 0-285 0 0,0 0-216 0 0,0 0-125 0 0,0 0-56 0 0,0 0-58 0 0,32 6-35 0 0,100 19-30 0 0,-70-31 253 0 0,-54 1-785 0 0,6-2-46 0 0,-1 0 0 0 0,0-1-1 0 0,0 0 1 0 0,-1-1-1 0 0,0 0 1 0 0,0-1 0 0 0,-1 0-1 0 0,0-1 1 0 0,-1 0-1 0 0,-1-1 1 0 0,0 0 0 0 0,3-6-212 0 0,-9 15 4 0 0,-1 0 0 0 0,-1 0 1 0 0,1-1-1 0 0,0 1 0 0 0,-1 0 1 0 0,0-1-1 0 0,1 1 1 0 0,-1-1-1 0 0,-1 0 0 0 0,1 1 1 0 0,-1-1-1 0 0,1 0 1 0 0,-1 1-1 0 0,0-1 0 0 0,0 0 1 0 0,0 1-1 0 0,-1-1 1 0 0,0 0-1 0 0,1 1 0 0 0,-1-1 1 0 0,0 1-1 0 0,-1-1 1 0 0,1 1-1 0 0,-1-1 0 0 0,1 1 1 0 0,-1 0-1 0 0,0 0 1 0 0,0 0-1 0 0,-1 0 0 0 0,1 0 1 0 0,0 0-1 0 0,-1 1 0 0 0,0-1 1 0 0,0 1-1 0 0,0-1 1 0 0,0 1-1 0 0,0 0 0 0 0,0 0 1 0 0,0 1-1 0 0,-1-1 1 0 0,1 1-1 0 0,0-1 0 0 0,-1 1 1 0 0,1 0-1 0 0,-1 1 1 0 0,0-1-1 0 0,1 0 0 0 0,-1 1 1 0 0,0 0-1 0 0,1 0 1 0 0,-2 0-5 0 0,-8 3-29 0 0,1 1 1 0 0,0 0 0 0 0,0 1 0 0 0,0 0 0 0 0,0 1-1 0 0,1 0 1 0 0,0 1 0 0 0,0 0 0 0 0,0 1 0 0 0,1 0 0 0 0,1 0-1 0 0,-1 1 1 0 0,1 1 0 0 0,1 0 0 0 0,0 0 0 0 0,0 0-1 0 0,1 1 1 0 0,0 0 0 0 0,1 0 0 0 0,0 1 0 0 0,1 0 0 0 0,0 0-1 0 0,-1 7 29 0 0,3-12-1 0 0,0 1 0 0 0,1-1 0 0 0,0 0 0 0 0,0 1 0 0 0,1-1 0 0 0,0 1 0 0 0,0 0-1 0 0,1-1 1 0 0,0 1 0 0 0,0 0 0 0 0,0-1 0 0 0,1 1 0 0 0,1 0 0 0 0,-1-1-1 0 0,1 1 1 0 0,1-1 0 0 0,-1 0 0 0 0,1 0 0 0 0,0 0 0 0 0,4 7 1 0 0,3-6-11 0 0,0 1-1 0 0,0-2 1 0 0,1 1 0 0 0,-1-1 0 0 0,2-1 0 0 0,-1 0 0 0 0,1-1 0 0 0,0 0 0 0 0,0 0-1 0 0,0-2 1 0 0,0 1 0 0 0,1-2 0 0 0,0 1 0 0 0,-1-2 0 0 0,1 0 0 0 0,0 0 0 0 0,0-1-1 0 0,0-1 1 0 0,0 0 0 0 0,6-2 11 0 0,14 3-301 0 0,15-5-3710 0 0,-37 3-67 0 0,-2 1-7719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437 181 0 0 0,'0'0'584'0'0,"0"0"130"0"0,0 0 166 0 0,0 0 91 0 0,0 0 105 0 0,0 0 79 0 0,-1-14 9 0 0,-4-44 59 0 0,13-40 11281 0 0,-13 87-7468 0 0,5 31-4224 0 0,4 157 578 0 0,-1 88-482 0 0,-43-48-601 0 0,24-153-253 0 0,-22 99 100 0 0,11-41-145 0 0,27-121-28 0 0,0-1 26 0 0,0 0 8 0 0,0 0-19 0 0,0 0 14 0 0,0 0 5 0 0,0 0-6 0 0,-2-66-1740 0 0,2 8-2895 0 0,-8 21-4091 0 0,4 28-2478 0 0</inkml:trace>
  <inkml:trace contextRef="#ctx0" brushRef="#br0" timeOffset="258.957">0 605 7730 0 0,'0'0'2446'0'0,"0"0"-718"0"0,0 0-559 0 0,0 0-106 0 0,0 0 131 0 0,0 0 130 0 0,0 0 46 0 0,0 0-107 0 0,0 0-207 0 0,0 0-214 0 0,0 0-172 0 0,37-6-123 0 0,117-21-68 0 0,222-48 1471 0 0,-341 69-2671 0 0,30-2 507 0 0,-45 10-4628 0 0,0 3-4630 0 0,-16-2-110 0 0</inkml:trace>
  <inkml:trace contextRef="#ctx0" brushRef="#br0" timeOffset="578.515">942 551 8490 0 0,'0'0'4074'0'0,"0"0"-1934"0"0,0 0-810 0 0,0 0-162 0 0,0 0-73 0 0,0 0-104 0 0,0 0-124 0 0,0 0-151 0 0,0 0-168 0 0,0 0-152 0 0,0 0-124 0 0,-27 33-84 0 0,-81 102-56 0 0,80-74-2 0 0,29-51-100 0 0,0-7-9 0 0,-1 1-1 0 0,0-1 0 0 0,1 0 0 0 0,0 0 1 0 0,0 0-1 0 0,0 1 0 0 0,0-1 0 0 0,0 0 0 0 0,0 0 1 0 0,1 0-1 0 0,0-1 0 0 0,0 1 0 0 0,-1 0 1 0 0,1-1-1 0 0,1 1 0 0 0,-1-1 0 0 0,0 1 0 0 0,1-1 1 0 0,-1 0-1 0 0,1 0 0 0 0,0 0 0 0 0,-1 0 0 0 0,1-1 1 0 0,0 1-1 0 0,0-1 0 0 0,0 0 0 0 0,0 0 1 0 0,0 0-1 0 0,1 0 0 0 0,-1 0-20 0 0,103 7 1150 0 0,9-55-23 0 0,-95 36-925 0 0,-12 8-137 0 0,0-2 0 0 0,0 1 0 0 0,0-1-1 0 0,-1-1 1 0 0,0 1 0 0 0,0-1-1 0 0,0-1 1 0 0,0 1 0 0 0,-1-1 0 0 0,0 0-1 0 0,-1-1 1 0 0,1 1 0 0 0,-2-1-1 0 0,1 0 1 0 0,-1 0 0 0 0,0-1-1 0 0,0 1 1 0 0,-1-1 0 0 0,-1 0 0 0 0,1 1-1 0 0,-1-1 1 0 0,-1-1 0 0 0,0 1-1 0 0,0 0 1 0 0,-1-3-65 0 0,0 9-9 0 0,-1-1-1 0 0,0 1 0 0 0,-1 0 1 0 0,1-1-1 0 0,-1 1 0 0 0,1 0 1 0 0,-1-1-1 0 0,0 1 0 0 0,0 0 1 0 0,0 1-1 0 0,-1-1 0 0 0,1 0 1 0 0,-1 0-1 0 0,1 1 0 0 0,-1 0 1 0 0,0-1-1 0 0,0 1 0 0 0,0 0 1 0 0,0 1-1 0 0,0-1 1 0 0,-1 0-1 0 0,1 1 0 0 0,0 0 1 0 0,-1 0-1 0 0,1 0 0 0 0,-1 0 1 0 0,-1 0 9 0 0,-100-10-1815 0 0,44 17-1896 0 0,23 4-6666 0 0,18-2-731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5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16099 0 0,'0'0'5680'0'0,"0"0"-3682"0"0,0 0-1259 0 0,0 0-52 0 0,0 0 54 0 0,0 0-13 0 0,0 0-62 0 0,0 0-174 0 0,0 0-149 0 0,0 0-95 0 0,0 0-27 0 0,0 0-26 0 0,0 0-38 0 0,0 12-3 0 0,-5 76 182 0 0,4-88-1405 0 0,1-6-2969 0 0,0 5 964 0 0,0-3-9443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2016 0 0,'0'0'3044'0'0,"0"0"-409"0"0,0 0-256 0 0,0 0-150 0 0,0 0-132 0 0,0 0-168 0 0,0 0-239 0 0,0 0-253 0 0,0 0-263 0 0,0 0-265 0 0,0 0-210 0 0,0 0-184 0 0,4-13-160 0 0,16-38-103 0 0,-19 92 903 0 0,-6 14-487 0 0,3 0 1 0 0,3 0-1 0 0,2 0 0 0 0,7 40-668 0 0,-9-94 3 0 0,36 314 467 0 0,-16-91-312 0 0,-15-197 90 0 0,8-55 392 0 0,-4 10-643 0 0,0 0-1 0 0,1 1 0 0 0,0 0 0 0 0,2 0 0 0 0,0 2 0 0 0,0-1 1 0 0,2 2-1 0 0,7-7 4 0 0,-4 4-6 0 0,0 1 0 0 0,1 1-1 0 0,0 1 1 0 0,1 1 0 0 0,1 0 0 0 0,0 2 0 0 0,1 0 0 0 0,0 1 0 0 0,0 2-1 0 0,18-5 7 0 0,-38 12-6 0 0,1 0 0 0 0,-1 0 0 0 0,0 0-1 0 0,1 1 1 0 0,-1-1 0 0 0,1 1-1 0 0,-1-1 1 0 0,1 1 0 0 0,0 0-1 0 0,-1 0 1 0 0,1 0 0 0 0,-1 1-1 0 0,1-1 1 0 0,-1 0 0 0 0,1 1-1 0 0,-1 0 1 0 0,1 0 0 0 0,-1-1 0 0 0,0 1-1 0 0,1 1 1 0 0,-1-1 0 0 0,0 0-1 0 0,0 0 1 0 0,0 1 0 0 0,0 0-1 0 0,0-1 1 0 0,0 1 0 0 0,0 0-1 0 0,0 0 1 0 0,-1 0 0 0 0,1 0 0 0 0,-1 0-1 0 0,1 0 1 0 0,-1 0 0 0 0,0 1-1 0 0,0-1 1 0 0,0 0 0 0 0,0 1-1 0 0,0-1 1 0 0,-1 1 0 0 0,1-1 6 0 0,-1 10 8 0 0,-1 0 0 0 0,0 1 0 0 0,0-1 0 0 0,-1 0 0 0 0,-1-1 0 0 0,0 1 0 0 0,0 0 0 0 0,-1-1 0 0 0,-1 0 0 0 0,0 0 0 0 0,0 0 0 0 0,-1 0 0 0 0,-1-1 0 0 0,1 0 0 0 0,-2 0 0 0 0,1-1 0 0 0,-2 0 0 0 0,1 0 0 0 0,-1-1 0 0 0,0 0 0 0 0,-3 1-8 0 0,-3 4-2 0 0,-1-1 0 0 0,0 0 0 0 0,0-1 0 0 0,-1-1 0 0 0,-1-1 0 0 0,0 0 0 0 0,0-1 0 0 0,-1-1 0 0 0,0-1 0 0 0,0-1 0 0 0,0 0 0 0 0,-1-2 0 0 0,1 0 0 0 0,-1-1 0 0 0,-12 0 2 0 0,-33-15-540 0 0,64 12 414 0 0,-1 0 0 0 0,1 0 1 0 0,0 0-1 0 0,-1 0 0 0 0,1 0 1 0 0,0 0-1 0 0,0 0 1 0 0,0 0-1 0 0,0 0 0 0 0,0-1 1 0 0,0 1-1 0 0,0 0 0 0 0,1-1 1 0 0,-1 1-1 0 0,0 0 0 0 0,1-1 1 0 0,-1 1-1 0 0,1-1 1 0 0,-1 1-1 0 0,1-1 0 0 0,0 0 1 0 0,0 1-1 0 0,-1-1 0 0 0,1 1 1 0 0,0-1-1 0 0,1 1 0 0 0,-1-1 1 0 0,0 0-1 0 0,0 1 1 0 0,1-1-1 0 0,-1 1 0 0 0,1-1 1 0 0,-1 1-1 0 0,1-1 0 0 0,0 1 1 0 0,-1 0-1 0 0,1-1 0 0 0,0 1 1 0 0,0 0-1 0 0,0-1 1 0 0,0 1 125 0 0,11-17-3149 0 0,-4 7-1859 0 0,2 2-6454 0 0</inkml:trace>
  <inkml:trace contextRef="#ctx0" brushRef="#br0" timeOffset="720.944">696 738 2505 0 0,'0'0'2543'0'0,"0"0"-351"0"0,0 0-218 0 0,0 0-214 0 0,0 0-270 0 0,0 0-332 0 0,0 0-297 0 0,0 0-138 0 0,0 0 40 0 0,0 0 116 0 0,0 0 105 0 0,0 0 12 0 0,0 0-101 0 0,12 3-70 0 0,99 13 2551 0 0,-99-19-3180 0 0,-1-1 1 0 0,1-1-1 0 0,-1 0 0 0 0,-1 0 1 0 0,1-1-1 0 0,-1 0 1 0 0,0 0-1 0 0,0-2 1 0 0,0 1-1 0 0,-1-1 0 0 0,0 0 1 0 0,-1-1-1 0 0,5-7-196 0 0,23-19 466 0 0,-28 27-353 0 0,-7 8-103 0 0,-1-1 0 0 0,0 0 0 0 0,1 1 0 0 0,-1-1 0 0 0,1 0 0 0 0,-1 1 0 0 0,1-1 1 0 0,-1 1-1 0 0,1-1 0 0 0,0 1 0 0 0,-1-1 0 0 0,1 1 0 0 0,0-1 0 0 0,-1 1 0 0 0,1 0 0 0 0,0-1 0 0 0,-1 1 0 0 0,1 0 1 0 0,0 0-1 0 0,0 0 0 0 0,-1-1 0 0 0,1 1 0 0 0,0 0 0 0 0,0 0 0 0 0,-1 0 0 0 0,1 0 0 0 0,0 0 0 0 0,0 0 0 0 0,0 0 1 0 0,-1 0-1 0 0,1 1 0 0 0,0-1 0 0 0,0 0 0 0 0,-1 0 0 0 0,1 1 0 0 0,0-1 0 0 0,-1 0 0 0 0,1 1 0 0 0,0-1 0 0 0,-1 1 1 0 0,1-1-1 0 0,0 1 0 0 0,-1-1 0 0 0,1 1 0 0 0,0 0-10 0 0,13 15 11 0 0,-1 1 0 0 0,-1 0 0 0 0,0 1 1 0 0,-1 0-1 0 0,0 1 0 0 0,-2 0 0 0 0,-1 1 0 0 0,0-1 1 0 0,-1 2-1 0 0,-1-1 0 0 0,-1 1 0 0 0,-1 0 0 0 0,1 15-11 0 0,3 2 19 0 0,2 8-29 0 0,-3 0 1 0 0,-1 1-1 0 0,-3 0 1 0 0,-1 0-1 0 0,-3 0 1 0 0,-1 0-1 0 0,-7 30 10 0 0,4-53 0 0 0,0 0-1 0 0,-2 0 1 0 0,0 0-1 0 0,-2-1 1 0 0,-1 0-1 0 0,0-1 1 0 0,-2 0-1 0 0,-8 11 1 0 0,13-23 6 0 0,-1 0 0 0 0,0-1-1 0 0,-1 0 1 0 0,0 0 0 0 0,0-1-1 0 0,-1 0 1 0 0,0 0 0 0 0,-1-1 0 0 0,1-1-1 0 0,-1 1 1 0 0,0-2 0 0 0,-1 0-1 0 0,0 0 1 0 0,1-1 0 0 0,-1 0-1 0 0,-1-1 1 0 0,1-1 0 0 0,0 0 0 0 0,-1 0-1 0 0,1-1 1 0 0,-1-1 0 0 0,-5 0-6 0 0,16-2 1 0 0,0-1 0 0 0,-1 1 0 0 0,1 0 0 0 0,0-1 1 0 0,0 1-1 0 0,1-1 0 0 0,-1 1 0 0 0,0-1 1 0 0,1 0-1 0 0,0 0 0 0 0,-1 0 0 0 0,1 0 0 0 0,0 0 1 0 0,1 0-1 0 0,-1 0 0 0 0,0 0 0 0 0,1 0 0 0 0,0 0 1 0 0,0-1-1 0 0,0 1 0 0 0,0 0 0 0 0,0 0 0 0 0,1 0 1 0 0,-1 0-1 0 0,1 0 0 0 0,0-1 0 0 0,0 1 1 0 0,0 0-1 0 0,0 1 0 0 0,0-1 0 0 0,1 0 0 0 0,-1 0 1 0 0,3-2-2 0 0,12-19 3 0 0,1 1 0 0 0,0 1 0 0 0,2 0 0 0 0,1 2 0 0 0,21-18-3 0 0,-16 14 14 0 0,94-115-581 0 0,-113 120-1885 0 0,-8 11-6528 0 0,-1 4-3082 0 0</inkml:trace>
  <inkml:trace contextRef="#ctx0" brushRef="#br0" timeOffset="981.016">871 249 9186 0 0,'0'0'3963'0'0,"0"0"-1601"0"0,0 0-703 0 0,0 0-158 0 0,0 0-93 0 0,0 0-129 0 0,0 0-167 0 0,0 0-153 0 0,0 0-179 0 0,0 0-166 0 0,0 0-144 0 0,0 0-136 0 0,0 0-109 0 0,-3-5-69 0 0,-10-16-70 0 0,10 16-54 0 0,3 5-48 0 0,0 0-44 0 0,0 0-27 0 0,0 0-20 0 0,0 0-36 0 0,0 0-63 0 0,0 0-61 0 0,5 15-1657 0 0,5-8-722 0 0,-2-2-4756 0 0,-4-1-4066 0 0</inkml:trace>
  <inkml:trace contextRef="#ctx0" brushRef="#br0" timeOffset="1527.961">1390 673 0 0 0,'0'0'769'0'0,"0"0"722"0"0,0 0 217 0 0,0 0-49 0 0,0 0-114 0 0,0 0-103 0 0,0 0-137 0 0,0 0-75 0 0,0 0-39 0 0,0 0-29 0 0,0 0 4 0 0,20 11 13 0 0,64 32 16 0 0,-20-30 1507 0 0,-48-15-2070 0 0,-4 2-358 0 0,0 0 0 0 0,0-1 0 0 0,0 0 0 0 0,0-1-1 0 0,0-1 1 0 0,0 0 0 0 0,0 0 0 0 0,-1-1 0 0 0,0-1 0 0 0,1 0-1 0 0,-2 0 1 0 0,1-1 0 0 0,-1-1 0 0 0,0 1 0 0 0,0-2-1 0 0,0 1 1 0 0,-1-2 0 0 0,-1 1 0 0 0,1-1 0 0 0,-1 0-1 0 0,-1-1 1 0 0,2-2-274 0 0,-8 9 15 0 0,0 1-1 0 0,1-1 1 0 0,-1 0-1 0 0,-1 0 1 0 0,1 0-1 0 0,0 0 1 0 0,-1 1-1 0 0,0-1 0 0 0,1 0 1 0 0,-1 0-1 0 0,0 0 1 0 0,-1 0-1 0 0,1 0 1 0 0,0 0-1 0 0,-1 0 1 0 0,0 0-1 0 0,1 0 1 0 0,-1 1-1 0 0,0-1 0 0 0,-1 0 1 0 0,1 0-1 0 0,0 1 1 0 0,-1-1-1 0 0,1 1 1 0 0,-1-1-1 0 0,0 1 1 0 0,0 0-1 0 0,0 0 1 0 0,0 0-1 0 0,0 0 1 0 0,-1 0-1 0 0,1 0 0 0 0,-1 1 1 0 0,1-1-1 0 0,-1 1 1 0 0,1-1-1 0 0,-1 1 1 0 0,0 0-1 0 0,0 0 1 0 0,1 0-1 0 0,-1 0 1 0 0,0 1-1 0 0,0-1 0 0 0,-1 1-14 0 0,-5-2-21 0 0,0 1 0 0 0,0 0 0 0 0,0 1 0 0 0,0 0 0 0 0,0 0 0 0 0,0 1 0 0 0,0 0 0 0 0,0 1 0 0 0,0 0 0 0 0,1 0-1 0 0,-1 1 1 0 0,0 0 0 0 0,1 0 0 0 0,0 1 0 0 0,0 0 0 0 0,-2 1 21 0 0,-4 4-12 0 0,0-1-1 0 0,1 2 1 0 0,0 0-1 0 0,0 0 1 0 0,1 1-1 0 0,1 1 1 0 0,0 0-1 0 0,0 0 1 0 0,1 1 0 0 0,1 1-1 0 0,0-1 1 0 0,1 2-1 0 0,0-1 1 0 0,1 1-1 0 0,1 0 1 0 0,0 0-1 0 0,1 1 1 0 0,1 0 0 0 0,1 0-1 0 0,0 0 1 0 0,-1 12 12 0 0,5-23 0 0 0,-1-1 1 0 0,1 0 0 0 0,0 1 0 0 0,0-1-1 0 0,1 0 1 0 0,-1 0 0 0 0,1 0 0 0 0,0 0 0 0 0,0 0-1 0 0,0 0 1 0 0,0 0 0 0 0,1-1 0 0 0,-1 1-1 0 0,1-1 1 0 0,0 0 0 0 0,0 0 0 0 0,0 0 0 0 0,1 0-1 0 0,-1 0 1 0 0,1-1 0 0 0,-1 1 0 0 0,1-1-1 0 0,0 0 1 0 0,0 0 0 0 0,0-1 0 0 0,0 1-1 0 0,0-1 1 0 0,3 1-1 0 0,124 18 64 0 0,-116-21-235 0 0,1 0 0 0 0,-1-1 0 0 0,1-1 0 0 0,-1 0 0 0 0,0-1 0 0 0,0-1-1 0 0,0 0 1 0 0,-1-1 0 0 0,2-2 171 0 0,15-7-4875 0 0,-1-1-4272 0 0,-19 12-1814 0 0</inkml:trace>
  <inkml:trace contextRef="#ctx0" brushRef="#br0" timeOffset="1859.005">2347 469 6233 0 0,'0'0'3452'0'0,"0"0"-1174"0"0,0 0-533 0 0,0 0-88 0 0,0 0-168 0 0,0 0-243 0 0,0 0-209 0 0,0 0-203 0 0,0 0-181 0 0,-35 21-96 0 0,-109 71-88 0 0,67-24 259 0 0,7 36 148 0 0,68-100-861 0 0,1-1 0 0 0,-1 1 0 0 0,1-1 1 0 0,0 1-1 0 0,0 0 0 0 0,0 0 1 0 0,1-1-1 0 0,-1 1 0 0 0,1 0 0 0 0,0 0 1 0 0,0 0-1 0 0,0 0 0 0 0,1-1 0 0 0,-1 1 1 0 0,1 0-1 0 0,0 0 0 0 0,0 0 0 0 0,0-1 1 0 0,1 1-1 0 0,-1-1 0 0 0,1 1 1 0 0,0-1-1 0 0,0 1 0 0 0,0-1 0 0 0,0 0 1 0 0,1 0-1 0 0,-1 0 0 0 0,1 0 0 0 0,0-1 1 0 0,2 3-16 0 0,6 1 44 0 0,-1 0-1 0 0,2-1 1 0 0,-1 0 0 0 0,1 0 0 0 0,0-2-1 0 0,-1 1 1 0 0,2-1 0 0 0,-1-1 0 0 0,0 0 0 0 0,0-1-1 0 0,1-1 1 0 0,-1 1 0 0 0,1-2 0 0 0,-1 0-1 0 0,2 0-43 0 0,22 0 89 0 0,-24 0-80 0 0,0 0 0 0 0,0-1-1 0 0,-1 0 1 0 0,1-1 0 0 0,0-1-1 0 0,-1 0 1 0 0,0 0 0 0 0,0-1-1 0 0,0 0 1 0 0,0-1-9 0 0,8-3-85 0 0,16-23-844 0 0,-24 15-2131 0 0,-3 5-2169 0 0,-4 7-3163 0 0</inkml:trace>
  <inkml:trace contextRef="#ctx0" brushRef="#br0" timeOffset="2249.02">2890 49 15219 0 0,'0'0'1706'0'0,"0"0"-612"0"0,0 0-306 0 0,0 0-21 0 0,0 0 59 0 0,0 0 93 0 0,0 0 17 0 0,0 0-71 0 0,0 0-117 0 0,0 0-99 0 0,0 0-55 0 0,-3 36-40 0 0,-10 116-33 0 0,14 88 1352 0 0,10 125-1147 0 0,-11-288-1086 0 0,0-77 277 0 0,-7-31-9674 0 0,4 24 4275 0 0,2-1-5621 0 0</inkml:trace>
  <inkml:trace contextRef="#ctx0" brushRef="#br0" timeOffset="2491.522">2545 495 14699 0 0,'0'0'2203'0'0,"0"0"-910"0"0,0 0-428 0 0,0 0 14 0 0,0 0 37 0 0,0 0-26 0 0,0 0-73 0 0,0 0-95 0 0,0 0-66 0 0,35-2-56 0 0,107-8-56 0 0,115 7 1063 0 0,-167 12-2113 0 0,-54 5-4739 0 0,-31-10-2197 0 0,-3 0-4896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0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450 181 8114 0 0,'0'0'2474'0'0,"0"0"-382"0"0,0 0-241 0 0,0 0-112 0 0,0 0-95 0 0,0 0-159 0 0,0 0-253 0 0,0 0-266 0 0,0 0-240 0 0,0 0-189 0 0,0 0-112 0 0,9 20 1539 0 0,-1 76-367 0 0,-5 0 0 0 0,-7 67-1597 0 0,-43 240 775 0 0,32-260-801 0 0,13-133-16 0 0,1-10-564 0 0,-1-14-595 0 0,-1-1-307 0 0,-5-29-2390 0 0,4 16-4708 0 0,4 19-2917 0 0</inkml:trace>
  <inkml:trace contextRef="#ctx0" brushRef="#br0" timeOffset="332.769">1 324 9106 0 0,'0'0'2552'0'0,"0"0"-595"0"0,0 0-491 0 0,0 0-192 0 0,0 0-27 0 0,0 0-34 0 0,0 0-169 0 0,0 0-233 0 0,0 0-82 0 0,0 0-14 0 0,0 0 67 0 0,0 0 68 0 0,0 0-68 0 0,24-4-87 0 0,80-16-82 0 0,318-80 2098 0 0,-360 88-2835 0 0,0 2-1 0 0,0 3 0 0 0,44 2 125 0 0,-92 19-4340 0 0,-11-5-4380 0 0,-3-9-3264 0 0</inkml:trace>
  <inkml:trace contextRef="#ctx0" brushRef="#br0" timeOffset="874.247">939 0 12579 0 0,'0'0'2282'0'0,"0"0"-913"0"0,0 0-558 0 0,0 0-104 0 0,0 0 90 0 0,0 0 78 0 0,0 0 143 0 0,0 0 41 0 0,0 0-107 0 0,0 0-80 0 0,0 0-175 0 0,0 0-151 0 0,8 22-69 0 0,26 67-27 0 0,-11 45 726 0 0,-23-104-1011 0 0,3 155 582 0 0,-21 183-747 0 0,9-211-4 0 0,10-156 9 0 0,0 0-1 0 0,0-1 0 0 0,0 1 0 0 0,0-1 1 0 0,0 1-1 0 0,0-1 0 0 0,0 1 1 0 0,1-1-1 0 0,-1 0 0 0 0,0 0 1 0 0,0 1-1 0 0,1-1 0 0 0,-1 0 1 0 0,0 0-1 0 0,0 0 0 0 0,0 0 1 0 0,1-1-1 0 0,-1 1 0 0 0,0 0 0 0 0,0 0 1 0 0,0-1-1 0 0,1 1 0 0 0,-1-1 1 0 0,0 1-1 0 0,0-1 0 0 0,0 0 1 0 0,0 1-1 0 0,0-1 0 0 0,0 0 1 0 0,0 1-1 0 0,0-1 0 0 0,0 0 1 0 0,-1 0-1 0 0,1 0 0 0 0,0 0 0 0 0,0 0 1 0 0,-1 0-1 0 0,1 0 0 0 0,-1 0 1 0 0,1 0-1 0 0,0-1-4 0 0,0 1 21 0 0,139-134 425 0 0,3 15-383 0 0,-140 119-66 0 0,-3 0 1 0 0,1 0 1 0 0,0 0-1 0 0,-1 0 1 0 0,1-1 0 0 0,0 1-1 0 0,0 0 1 0 0,0 0-1 0 0,0 0 1 0 0,0 1-1 0 0,0-1 1 0 0,0 0-1 0 0,0 0 1 0 0,0 1-1 0 0,0-1 1 0 0,1 0-1 0 0,-1 1 1 0 0,0-1-1 0 0,0 1 1 0 0,1-1-1 0 0,-1 1 1 0 0,0 0-1 0 0,1 0 1 0 0,-1 0-1 0 0,0-1 1 0 0,1 1-1 0 0,-1 0 1 0 0,0 1 0 0 0,1-1-1 0 0,-1 0 1 0 0,0 0-1 0 0,0 0 1 0 0,1 1-1 0 0,-1-1 1 0 0,0 1-1 0 0,0-1 1 0 0,1 1-1 0 0,-1 0 1 0 0,0-1-1 0 0,0 1 1 0 0,0 0-1 0 0,0 0 1 0 0,0 0-1 0 0,0-1 1 0 0,0 1-1 0 0,0 0 1 0 0,0 0-1 0 0,0 1 1 0 0,-1-1-1 0 0,1 0 1 0 0,0 0 0 0 0,-1 0-1 0 0,1 0 1 0 0,-1 1-1 0 0,1-1 1 0 0,-1 0-1 0 0,0 1 1 0 0,1-1-1 0 0,-1 0 1 0 0,0 0-1 0 0,0 1 1 0 0,0 0 1 0 0,-12 201 118 0 0,11-194-104 0 0,0-1-9 0 0,0 0-1 0 0,0 1 1 0 0,1-1 0 0 0,0 0 0 0 0,0 1-1 0 0,1-1 1 0 0,0 0 0 0 0,0 1 0 0 0,1-1 0 0 0,1 0-1 0 0,-1 0 1 0 0,3 4-5 0 0,-5-11-19 0 0,1 0 1 0 0,-1 0-1 0 0,1 0 0 0 0,0 0 1 0 0,0 0-1 0 0,0 0 0 0 0,0 0 1 0 0,0 0-1 0 0,0 0 0 0 0,0 0 1 0 0,0-1-1 0 0,0 1 0 0 0,0 0 1 0 0,0-1-1 0 0,0 1 0 0 0,0-1 1 0 0,1 1-1 0 0,-1-1 0 0 0,0 1 1 0 0,0-1-1 0 0,1 0 0 0 0,-1 0 1 0 0,0 1-1 0 0,1-1 0 0 0,-1 0 1 0 0,0 0-1 0 0,1 0 0 0 0,-1-1 1 0 0,0 1-1 0 0,1 0 0 0 0,-1 0 1 0 0,0-1 18 0 0,12-17-1836 0 0,-6 8-1157 0 0,-1 0-3906 0 0,-3 2-5137 0 0</inkml:trace>
  <inkml:trace contextRef="#ctx0" brushRef="#br0" timeOffset="1291.095">1667 948 8330 0 0,'0'0'2854'0'0,"0"0"-440"0"0,0 0-322 0 0,0 0-258 0 0,0 0-266 0 0,0 0-214 0 0,0 0-225 0 0,0 0-219 0 0,0 0-189 0 0,33-7-134 0 0,99-22-87 0 0,-73 7 303 0 0,-54 18-740 0 0,1 0-1 0 0,0 0 1 0 0,-1 0-1 0 0,0 0 1 0 0,0-1-1 0 0,0 0 1 0 0,-1 0-1 0 0,1-1 1 0 0,-1 1-1 0 0,-1-1 1 0 0,1 0-1 0 0,-1 0 1 0 0,0 0-1 0 0,0 0 1 0 0,-1-1-1 0 0,1 1 1 0 0,-2-1-1 0 0,1 1 1 0 0,-1-1-1 0 0,0 0 1 0 0,0 0-1 0 0,0 1 1 0 0,-1-1-1 0 0,0 0 1 0 0,-1 0-1 0 0,0 0 1 0 0,0 0-1 0 0,0 1 1 0 0,-1-1-1 0 0,0 1 1 0 0,-2-6-63 0 0,0 9-13 0 0,1 0 0 0 0,-1 0 1 0 0,0 0-1 0 0,0 1 0 0 0,-1 0 1 0 0,1 0-1 0 0,0 0 0 0 0,-1 1 1 0 0,1-1-1 0 0,-1 1 0 0 0,0 0 1 0 0,1 0-1 0 0,-1 1 0 0 0,0-1 0 0 0,1 1 1 0 0,-1 0-1 0 0,0 0 0 0 0,0 1 1 0 0,1 0-1 0 0,-1-1 0 0 0,0 1 1 0 0,1 1-1 0 0,-1-1 0 0 0,1 1 1 0 0,0 0-1 0 0,-1 0 0 0 0,1 0 0 0 0,0 0 1 0 0,0 1-1 0 0,0 0 0 0 0,0 0 1 0 0,1 0-1 0 0,-1 0 0 0 0,1 0 1 0 0,0 1 12 0 0,-8 5-7 0 0,0 1-1 0 0,1 0 1 0 0,0 0 0 0 0,1 1 0 0 0,0 0 0 0 0,1 1 0 0 0,0 0 0 0 0,1 0-1 0 0,0 1 1 0 0,1 0 0 0 0,0 0 0 0 0,1 0 0 0 0,1 1 0 0 0,0 0 0 0 0,1 0 0 0 0,0 0-1 0 0,1 0 1 0 0,1 0 0 0 0,0 0 0 0 0,2 11 7 0 0,-1-19 9 0 0,2 0 1 0 0,-1-1-1 0 0,0 1 0 0 0,1-1 0 0 0,0 0 1 0 0,1 1-1 0 0,-1-1 0 0 0,1 0 1 0 0,0 0-1 0 0,0-1 0 0 0,0 1 0 0 0,1-1 1 0 0,-1 1-1 0 0,1-1 0 0 0,0 0 1 0 0,1 0-1 0 0,-1-1 0 0 0,1 1 1 0 0,-1-1-1 0 0,1 0 0 0 0,0 0 0 0 0,0-1 1 0 0,1 0-1 0 0,3 2-9 0 0,8 2 65 0 0,-1-2-1 0 0,1 1 1 0 0,0-2 0 0 0,0 0 0 0 0,0-1-1 0 0,0-1 1 0 0,11-1-65 0 0,48-26-830 0 0,-49 6-7388 0 0,-20 16-4000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1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36 617 12339 0 0,'0'0'1423'0'0,"0"0"-427"0"0,0 0-125 0 0,0 0-4 0 0,0 0-38 0 0,0 0-118 0 0,0 0-150 0 0,0 0-183 0 0,0 0-182 0 0,-3 33-54 0 0,-7 99-52 0 0,7-69 533 0 0,4-57-2919 0 0,-2 6-4073 0 0,1-12-4104 0 0</inkml:trace>
  <inkml:trace contextRef="#ctx0" brushRef="#br0" timeOffset="235.687">1 255 11779 0 0,'0'0'992'0'0,"0"0"-680"0"0,0 0-320 0 0,0 0-216 0 0,0 0-248 0 0,0 0-192 0 0,0 0-241 0 0,0 0-991 0 0,0 0-1625 0 0,0 0-1872 0 0</inkml:trace>
  <inkml:trace contextRef="#ctx0" brushRef="#br0" timeOffset="523.7">513 624 5041 0 0,'0'0'4690'0'0,"0"0"-2082"0"0,0 0-784 0 0,0 0-50 0 0,0 0-69 0 0,0 0-162 0 0,0 0-153 0 0,0 0-243 0 0,0 0-241 0 0,0 0-168 0 0,0 0-135 0 0,0 0-121 0 0,0 0-112 0 0,-4-9-98 0 0,-14-26-84 0 0,16 33-170 0 0,1 1 0 0 0,-1 0 0 0 0,0 0 0 0 0,1 0 0 0 0,-1 0-1 0 0,0 1 1 0 0,1-1 0 0 0,-1 0 0 0 0,0 1 0 0 0,0-1-1 0 0,0 1 1 0 0,1 0 0 0 0,-1-1 0 0 0,0 1 0 0 0,0 0 0 0 0,0 0-1 0 0,0 0 1 0 0,0 0 0 0 0,1 1 0 0 0,-1-1 0 0 0,0 0 0 0 0,0 1-1 0 0,0-1 1 0 0,1 1 0 0 0,-1 0 0 0 0,0 0 0 0 0,0 0 0 0 0,1 0-1 0 0,-1 0 1 0 0,0 0-18 0 0,-12 5 78 0 0,1 0 0 0 0,0 1-1 0 0,0 1 1 0 0,0 0 0 0 0,1 0-1 0 0,0 1 1 0 0,1 1-1 0 0,0 0 1 0 0,0 1 0 0 0,1 0-1 0 0,1 0 1 0 0,0 1 0 0 0,0 0-1 0 0,1 1 1 0 0,1 0 0 0 0,0 0-1 0 0,-4 12-77 0 0,10-19 23 0 0,0 0-1 0 0,0 0 1 0 0,1-1-1 0 0,0 1 1 0 0,0 0-1 0 0,0 0 1 0 0,1 0 0 0 0,0 0-1 0 0,0 0 1 0 0,1 0-1 0 0,-1-1 1 0 0,1 1-1 0 0,1 0 1 0 0,-1-1-1 0 0,1 0 1 0 0,0 0-1 0 0,0 1 1 0 0,0-2-1 0 0,1 1 1 0 0,-1 0-1 0 0,1-1 1 0 0,0 1-1 0 0,1-1 1 0 0,-1 0-1 0 0,1-1 1 0 0,0 1-1 0 0,0-1 1 0 0,0 0-1 0 0,0 0 1 0 0,0-1-1 0 0,1 1 1 0 0,-1-1-1 0 0,1 0 1 0 0,0-1-1 0 0,-1 1 1 0 0,1-1-1 0 0,0 0 1 0 0,0-1-1 0 0,0 1 1 0 0,2-1-23 0 0,3 1 35 0 0,-1 0 0 0 0,1 0 0 0 0,-1-1 1 0 0,1-1-1 0 0,-1 0 0 0 0,1 0 1 0 0,-1-1-1 0 0,0 0 0 0 0,0-1 0 0 0,0 0 1 0 0,2-1-36 0 0,46-20-996 0 0,-42 20-643 0 0,-5 2-2033 0 0,-4-4-7548 0 0,-6 3 322 0 0</inkml:trace>
  <inkml:trace contextRef="#ctx0" brushRef="#br0" timeOffset="1256.465">800 682 10722 0 0,'0'0'2774'0'0,"0"0"-1048"0"0,0 0-460 0 0,0 0-170 0 0,0 0-77 0 0,0 0-35 0 0,0 0-103 0 0,0 0-172 0 0,0 0-165 0 0,0 0-123 0 0,0 0-85 0 0,0 0-54 0 0,0 0-72 0 0,-2 30-58 0 0,-6 91-24 0 0,14-75 37 0 0,0-41-119 0 0,-4-2-6 0 0,0-1 0 0 0,1 1 0 0 0,-1 0 0 0 0,1-1-1 0 0,0 0 1 0 0,0 0 0 0 0,-1 1 0 0 0,1-2 0 0 0,1 1 0 0 0,-1 0 0 0 0,0-1 0 0 0,0 1-1 0 0,1-1 1 0 0,-1 0 0 0 0,0 0 0 0 0,1 0 0 0 0,-1-1 0 0 0,1 1 0 0 0,-1-1 0 0 0,3 0-40 0 0,68-11 1264 0 0,-56 0-1096 0 0,0 0 0 0 0,0-2 0 0 0,-1 0 1 0 0,0-1-1 0 0,-1 0 0 0 0,-1-1 0 0 0,0-1 0 0 0,4-8-168 0 0,39-41-56 0 0,-52 92-484 0 0,-7-20 526 0 0,0 1 0 0 0,1-1 1 0 0,0 1-1 0 0,1-1 0 0 0,-1 1 0 0 0,1-1 0 0 0,1 1 0 0 0,-1-1 0 0 0,1 0 0 0 0,1 0 0 0 0,-1 1 0 0 0,1-2 1 0 0,0 1-1 0 0,1 0 0 0 0,0-1 0 0 0,0 1 0 0 0,0-1 0 0 0,1 0 0 0 0,0 0 0 0 0,0-1 0 0 0,0 0 0 0 0,1 0 1 0 0,-1 0-1 0 0,1 0 0 0 0,1-1 0 0 0,4 3 14 0 0,-6-5 11 0 0,0-1 1 0 0,1 1 0 0 0,-1-1-1 0 0,1 0 1 0 0,0 0-1 0 0,-1-1 1 0 0,1 0-1 0 0,-1 0 1 0 0,1 0 0 0 0,0-1-1 0 0,-1 1 1 0 0,1-1-1 0 0,-1-1 1 0 0,1 1 0 0 0,-1-1-1 0 0,0 0 1 0 0,1 0-1 0 0,-1 0 1 0 0,0-1-1 0 0,0 0 1 0 0,-1 0 0 0 0,1 0-1 0 0,-1-1 1 0 0,1 1-1 0 0,1-3-11 0 0,21-20 49 0 0,-1-2 0 0 0,-1 0 0 0 0,-2-1 0 0 0,-1-2 1 0 0,-1 0-1 0 0,-2-1 0 0 0,-1-1 0 0 0,-1-1 0 0 0,-2 0 0 0 0,-2-1 0 0 0,-1-1 0 0 0,-1 0 0 0 0,-3 0 0 0 0,4-28-49 0 0,-5 26-88 0 0,-2-1 0 0 0,-2 1 0 0 0,-1-1 0 0 0,-3 0 0 0 0,-2-25 88 0 0,3 60-6 0 0,0-1 0 0 0,0 0 0 0 0,0 1 0 0 0,0-1 0 0 0,-1 0-1 0 0,0 1 1 0 0,0-1 0 0 0,0 1 0 0 0,-1-1 0 0 0,1 1 0 0 0,-1 0 0 0 0,0 0 0 0 0,0-1 0 0 0,0 1 0 0 0,-1 1 0 0 0,0-1-1 0 0,0 0 1 0 0,0 1 0 0 0,0-1 0 0 0,0 1 0 0 0,0 0 0 0 0,-1 0 0 0 0,0 0 0 0 0,0 0 0 0 0,1 1 0 0 0,-1-1 0 0 0,-1 1-1 0 0,1 0 1 0 0,0 1 0 0 0,-3-2 6 0 0,4 4-15 0 0,-1-1 1 0 0,1 1-1 0 0,0 0 0 0 0,0-1 0 0 0,0 1 0 0 0,0 1 1 0 0,0-1-1 0 0,0 0 0 0 0,0 1 0 0 0,0 0 0 0 0,1-1 1 0 0,-1 1-1 0 0,1 0 0 0 0,-1 1 0 0 0,1-1 0 0 0,0 0 1 0 0,-1 1-1 0 0,1-1 0 0 0,1 1 0 0 0,-1-1 0 0 0,0 1 1 0 0,0 0-1 0 0,1 0 0 0 0,0 0 0 0 0,0 0 0 0 0,0 0 1 0 0,0 1 14 0 0,-22 89 22 0 0,23-91-22 0 0,-6 45 43 0 0,3 2-1 0 0,2-1 1 0 0,2 0 0 0 0,3 11-43 0 0,1-25 84 0 0,2 1 0 0 0,2-1 0 0 0,0 0 0 0 0,3-1 1 0 0,1 0-1 0 0,1-1 0 0 0,17 27-84 0 0,-24-44 41 0 0,0-1 0 0 0,1 0 1 0 0,1 0-1 0 0,0-1 0 0 0,1 0 0 0 0,1-1 0 0 0,0 0 0 0 0,8 6-41 0 0,23 13-61 0 0,-23-38-2844 0 0,-16-1-814 0 0,0 0-3508 0 0,-1 0-4893 0 0</inkml:trace>
  <inkml:trace contextRef="#ctx0" brushRef="#br0" timeOffset="2334.243">2209 682 3689 0 0,'0'0'1844'0'0,"0"0"-297"0"0,0 0-173 0 0,0 0-43 0 0,0 0-47 0 0,0 0-166 0 0,0 0-132 0 0,0 0-179 0 0,0 0-213 0 0,0 0-22 0 0,0 0 88 0 0,0 0 140 0 0,0-6 115 0 0,4-61 5190 0 0,-6 65-6006 0 0,1 0-1 0 0,-1 0 1 0 0,1 0-1 0 0,-1 0 0 0 0,0 0 1 0 0,1 0-1 0 0,-1 1 1 0 0,0-1-1 0 0,0 1 0 0 0,0-1 1 0 0,0 1-1 0 0,-1 0 1 0 0,1-1-1 0 0,0 1 1 0 0,0 1-1 0 0,-1-1 0 0 0,1 0 1 0 0,-1 0-1 0 0,1 1 1 0 0,0-1-1 0 0,-1 1 0 0 0,1 0 1 0 0,-1 0-1 0 0,1 0 1 0 0,-1 0-1 0 0,1 0 0 0 0,-1 1 1 0 0,1-1-1 0 0,-2 1-98 0 0,2-1 34 0 0,-9 2 7 0 0,1 1 0 0 0,0 0 0 0 0,-1 0 1 0 0,1 1-1 0 0,1 0 0 0 0,-1 1 0 0 0,1 0 1 0 0,-1 0-1 0 0,1 1 0 0 0,1 0 0 0 0,-1 1 1 0 0,1 0-1 0 0,-2 3-41 0 0,3-3 3 0 0,0 0 0 0 0,1 1 0 0 0,-1-1 0 0 0,2 2 0 0 0,-1-1 0 0 0,1 0 0 0 0,1 1-1 0 0,-1 0 1 0 0,1 0 0 0 0,1 0 0 0 0,0 1 0 0 0,0-1 0 0 0,1 1 0 0 0,0 0 0 0 0,1-1 0 0 0,0 1 0 0 0,0 0 0 0 0,1 8-3 0 0,1-15-1 0 0,-1 0 1 0 0,1 0-1 0 0,0 1 0 0 0,0-1 0 0 0,0 0 1 0 0,0-1-1 0 0,0 1 0 0 0,1 0 0 0 0,0 0 1 0 0,-1 0-1 0 0,1-1 0 0 0,0 1 1 0 0,0-1-1 0 0,0 1 0 0 0,1-1 0 0 0,-1 0 1 0 0,0 0-1 0 0,1 0 0 0 0,-1 0 0 0 0,1-1 1 0 0,0 1-1 0 0,0-1 0 0 0,0 1 0 0 0,0-1 1 0 0,0 0-1 0 0,0 0 0 0 0,0 0 0 0 0,0 0 1 0 0,0-1-1 0 0,0 0 0 0 0,1 1 1 0 0,101-8 91 0 0,-87 0-66 0 0,0-1-1 0 0,0 0 0 0 0,-1-1 1 0 0,0-1-1 0 0,0-1 1 0 0,-1 0-1 0 0,-1-1 1 0 0,0-1-1 0 0,-1 0 1 0 0,0-1-1 0 0,-1 0 1 0 0,0-2-1 0 0,-1 1 0 0 0,-1-1 1 0 0,-1-1-1 0 0,0 0 1 0 0,-1 0-1 0 0,0-4-24 0 0,-46 52-787 0 0,34-28 773 0 0,1-1 0 0 0,-1 1 0 0 0,1 0 0 0 0,0 0 0 0 0,0 0 0 0 0,0 0 0 0 0,0 0 1 0 0,1 1-1 0 0,-1-1 0 0 0,1 1 0 0 0,0-1 0 0 0,0 1 0 0 0,0-1 0 0 0,0 1 0 0 0,1-1 0 0 0,0 1 0 0 0,-1 0 0 0 0,1-1 0 0 0,1 1 0 0 0,-1 0 0 0 0,0-1 0 0 0,1 1 0 0 0,0-1 0 0 0,0 1 0 0 0,0-1 0 0 0,0 1 0 0 0,0-1 0 0 0,1 0 0 0 0,-1 1 0 0 0,1-1 0 0 0,0 0 0 0 0,0 0 0 0 0,1 0 0 0 0,-1 0 0 0 0,0-1 0 0 0,1 1 0 0 0,2 1 14 0 0,2-1 13 0 0,0-1 0 0 0,0 1 0 0 0,1-2 1 0 0,-1 1-1 0 0,0-1 0 0 0,1 0 0 0 0,-1-1 0 0 0,1 0 1 0 0,-1 0-1 0 0,1 0 0 0 0,-1-1 0 0 0,1 0 0 0 0,-1-1 0 0 0,1 0 1 0 0,-1 0-1 0 0,0 0 0 0 0,0-1 0 0 0,0 0 0 0 0,0 0 1 0 0,0-2-14 0 0,123-92 495 0 0,-116 84-457 0 0,-1-1 1 0 0,0 0 0 0 0,0 0-1 0 0,-2-1 1 0 0,0-1 0 0 0,-1 0 0 0 0,0-1-1 0 0,-1 0 1 0 0,-1 0 0 0 0,-1-1-1 0 0,0 1 1 0 0,-2-2 0 0 0,0 1-1 0 0,-1-1 1 0 0,0 0 0 0 0,-2 1-1 0 0,0-4-38 0 0,-2 21-2 0 0,0 0 0 0 0,0 1 0 0 0,0-1-1 0 0,0 0 1 0 0,0 0 0 0 0,0 1 0 0 0,0-1-1 0 0,-1 0 1 0 0,1 1 0 0 0,0-1 0 0 0,0 0-1 0 0,-1 1 1 0 0,1-1 0 0 0,0 0 0 0 0,-1 1-1 0 0,1-1 1 0 0,-1 1 0 0 0,1-1 0 0 0,-1 0-1 0 0,1 1 1 0 0,-1-1 0 0 0,1 1 0 0 0,-1 0-1 0 0,1-1 1 0 0,-1 1 0 0 0,0-1 0 0 0,1 1-1 0 0,-1 0 1 0 0,1-1 0 0 0,-1 1 0 0 0,0 0-1 0 0,0 0 1 0 0,1 0 0 0 0,-1 0 0 0 0,0-1-1 0 0,1 1 1 0 0,-1 0 0 0 0,0 0 0 0 0,0 0-1 0 0,1 0 1 0 0,-1 1 0 0 0,0-1 0 0 0,1 0-1 0 0,-1 0 1 0 0,0 0 0 0 0,1 0 0 0 0,-1 1-1 0 0,0-1 1 0 0,1 0 0 0 0,-1 1 0 0 0,0-1-1 0 0,0 1 3 0 0,-35 22-248 0 0,32-19 242 0 0,0 1 1 0 0,1 0-1 0 0,-1-1 0 0 0,1 1 1 0 0,1 0-1 0 0,-1 1 0 0 0,1-1 1 0 0,-1 0-1 0 0,2 1 0 0 0,-1-1 1 0 0,0 1-1 0 0,1 0 0 0 0,0-1 1 0 0,1 1-1 0 0,-1 0 0 0 0,1 0 1 0 0,0-1-1 0 0,1 1 0 0 0,-1 0 1 0 0,1 0-1 0 0,0-1 0 0 0,0 1 1 0 0,1 0-1 0 0,0-1 0 0 0,0 1 1 0 0,0-1-1 0 0,1 0 0 0 0,-1 0 1 0 0,1 0-1 0 0,1 0 0 0 0,-1 0 1 0 0,1-1-1 0 0,1 2 6 0 0,9 15 85 0 0,-1 1 1 0 0,-1 0-1 0 0,-1 1 0 0 0,-1 0 0 0 0,-1 1 1 0 0,-1 0-1 0 0,0 4-85 0 0,14 36 149 0 0,13 85 930 0 0,-20-99-734 0 0,-15-31-53 0 0,0-18-257 0 0,0-1-10 0 0,0-5-927 0 0,-6-4-1864 0 0,3 7-3888 0 0,1-2-5595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1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103 688 11234 0 0,'0'0'3306'0'0,"0"0"-1699"0"0,0 0-400 0 0,0 0 208 0 0,0 0 44 0 0,0 0-25 0 0,0 0-138 0 0,0 0-241 0 0,0 0-207 0 0,0 0-186 0 0,0 0-149 0 0,0 0-82 0 0,-1 23-99 0 0,-4 73-88 0 0,-17-23 168 0 0,9-49-310 0 0,13-23-180 0 0,0 1 0 0 0,-1-1 0 0 0,1 0 0 0 0,-1 1 0 0 0,1-1 0 0 0,-1 0 1 0 0,0 0-1 0 0,1 1 0 0 0,-1-1 0 0 0,0 0 0 0 0,0 0 0 0 0,0 0 0 0 0,0 0 1 0 0,0 0-1 0 0,0 0 0 0 0,0 0 0 0 0,0 0 0 0 0,-1-1 0 0 0,1 1 0 0 0,0 0 1 0 0,0-1-1 0 0,-1 1 0 0 0,1-1 0 0 0,0 1 0 0 0,-1-1 0 0 0,1 1 0 0 0,-1-1 1 0 0,1 0-1 0 0,-1 0 78 0 0,0-5-3961 0 0,2 3 459 0 0,-2-2-8157 0 0</inkml:trace>
  <inkml:trace contextRef="#ctx0" brushRef="#br0" timeOffset="249.662">67 218 2553 0 0,'0'0'-449'0'0,"0"0"-711"0"0,0 0 216 0 0,0 0 944 0 0</inkml:trace>
  <inkml:trace contextRef="#ctx0" brushRef="#br0" timeOffset="534.589">315 946 13171 0 0,'0'0'2727'0'0,"0"0"-1148"0"0,0 0-376 0 0,0 0-61 0 0,0 0-90 0 0,0 0-24 0 0,0 0-120 0 0,0 0-193 0 0,0 0-182 0 0,0 0-123 0 0,14-34-89 0 0,41-110-31 0 0,12-62 430 0 0,-50 175-1162 0 0,6 268 226 0 0,-23-234 245 0 0,1 1 0 0 0,0 0 0 0 0,0 0 0 0 0,0-1 0 0 0,0 1 0 0 0,1-1 0 0 0,-1 1 0 0 0,1-1 0 0 0,0 1 0 0 0,0-1 0 0 0,0 0 0 0 0,1 0 0 0 0,-1 0 0 0 0,1 0 0 0 0,-1 0 0 0 0,1-1 0 0 0,0 1 0 0 0,0-1 1 0 0,0 0-1 0 0,0 0 0 0 0,1 0 0 0 0,-1 0 0 0 0,1-1 0 0 0,-1 1 0 0 0,1-1 0 0 0,-1 0 0 0 0,1 0 0 0 0,0 0 0 0 0,0 0 0 0 0,-1-1 0 0 0,1 1 0 0 0,0-1 0 0 0,0 0 0 0 0,0 0 0 0 0,-1 0 0 0 0,1-1 0 0 0,0 0 0 0 0,0 1 0 0 0,-1-1 0 0 0,3-1-29 0 0,2-3 162 0 0,0-1 1 0 0,0 0-1 0 0,-1 0 1 0 0,1-1-1 0 0,-1 1 1 0 0,-1-2-1 0 0,1 1 1 0 0,-1-1-1 0 0,-1 0 1 0 0,1 0-1 0 0,-2-1 1 0 0,1 1-1 0 0,-1-1 1 0 0,0 0-1 0 0,0-3-162 0 0,6-104-100 0 0,-19 100-1452 0 0,2 13-1908 0 0,1 0-3359 0 0,2 2-5668 0 0</inkml:trace>
  <inkml:trace contextRef="#ctx0" brushRef="#br0" timeOffset="1008.915">38 268 6969 0 0,'0'0'2900'0'0,"0"0"-420"0"0,0 0-442 0 0,0 0-327 0 0,0 0-339 0 0,0 0-365 0 0,0 0-355 0 0,0 0-245 0 0,0 0-91 0 0,0 0-5 0 0,0 0 17 0 0,0 0-31 0 0,0 0-7 0 0,-8 7-1 0 0,-22 18-22 0 0,34-29 2510 0 0,39-43-1964 0 0,-43 45-1857 0 0,0 3-8553 0 0,0 0-2185 0 0</inkml:trace>
  <inkml:trace contextRef="#ctx0" brushRef="#br0" timeOffset="1901.917">1153 611 0 0 0,'0'0'633'0'0,"0"0"258"0"0,0 0 235 0 0,0 0 344 0 0,0 0 306 0 0,0 0 155 0 0,0 0 13 0 0,0 0-210 0 0,0 0-216 0 0,0 0-222 0 0,0 0-234 0 0,0 0-164 0 0,0 0-141 0 0,-23-6-72 0 0,-71-16-50 0 0,92 22-597 0 0,1-1 0 0 0,-1 0 0 0 0,0 1-1 0 0,0-1 1 0 0,0 1 0 0 0,0 0 0 0 0,0-1 0 0 0,0 1 0 0 0,1 0 0 0 0,-1 0-1 0 0,0 0 1 0 0,0 1 0 0 0,0-1 0 0 0,0 0 0 0 0,0 1 0 0 0,0-1 0 0 0,0 1 0 0 0,1-1-1 0 0,-1 1 1 0 0,0 0 0 0 0,0 0 0 0 0,1 0 0 0 0,-1 0 0 0 0,1 0 0 0 0,-1 0-1 0 0,0 1-37 0 0,-3 3 183 0 0,-3 1-64 0 0,1-1 0 0 0,0 1 0 0 0,0 1 0 0 0,1-1 0 0 0,0 1 1 0 0,0 0-1 0 0,1 1 0 0 0,0-1 0 0 0,0 1 0 0 0,0 0 0 0 0,1 0 0 0 0,1 1 0 0 0,-1-1 0 0 0,1 1 1 0 0,1 0-1 0 0,-1-1 0 0 0,1 1 0 0 0,1 1 0 0 0,-1 7-119 0 0,1-9 26 0 0,-1 1 0 0 0,1 0-1 0 0,1-1 1 0 0,0 1 0 0 0,0-1 0 0 0,1 1-1 0 0,-1-1 1 0 0,2 1 0 0 0,-1-1 0 0 0,1 1-1 0 0,1-1 1 0 0,0 0 0 0 0,0 0 0 0 0,0 0-1 0 0,1 0 1 0 0,0-1 0 0 0,1 0 0 0 0,-1 1-1 0 0,2-2 1 0 0,-1 1 0 0 0,1 0 0 0 0,5 4-26 0 0,-4-9 103 0 0,1 1 0 0 0,-1-1 1 0 0,1-1-1 0 0,0 0 1 0 0,-1 0-1 0 0,1 0 0 0 0,0-1 1 0 0,0 0-1 0 0,-1-1 0 0 0,1 0 1 0 0,0 0-1 0 0,-1 0 0 0 0,1-1 1 0 0,-1 0-1 0 0,1-1 0 0 0,-1 0 1 0 0,0 0-1 0 0,5-3-103 0 0,16-11 165 0 0,0-2 0 0 0,-1 0 0 0 0,-1-2 0 0 0,-1-1 0 0 0,-1-1 0 0 0,-1-2 0 0 0,-1 0 0 0 0,-1-1 0 0 0,-1-1 0 0 0,6-13-165 0 0,-8 14-10 0 0,-1 0 0 0 0,-1-1 0 0 0,-2 0 0 0 0,0-1 0 0 0,-2-1 0 0 0,-2 0 0 0 0,0-1 0 0 0,-2 0 0 0 0,-1 0 0 0 0,-1-1 0 0 0,-2 0 0 0 0,-1 0 0 0 0,-2 0 0 0 0,-1 0 0 0 0,-2-20 10 0 0,0 40-37 0 0,0 0-1 0 0,0 0 0 0 0,-1 1 0 0 0,0-1 1 0 0,-1 1-1 0 0,0 0 0 0 0,-1 0 0 0 0,0 0 1 0 0,0 0-1 0 0,-1 1 0 0 0,0 0 0 0 0,-1 0 1 0 0,0 1-1 0 0,0-1 0 0 0,-1 2 0 0 0,-4-4 38 0 0,8 9-24 0 0,-1 0 0 0 0,1 0 0 0 0,-1 0 0 0 0,0 0 0 0 0,1 1 0 0 0,-1 0 0 0 0,0 0 0 0 0,0 0 0 0 0,0 1 0 0 0,0-1-1 0 0,0 1 1 0 0,0 1 0 0 0,0-1 0 0 0,0 1 0 0 0,0-1 0 0 0,0 1 0 0 0,0 1 0 0 0,1-1 0 0 0,-1 1 0 0 0,0 0 0 0 0,1 0 0 0 0,-1 0-1 0 0,1 0 1 0 0,0 1 0 0 0,0 0 0 0 0,0 0 0 0 0,-1 1 24 0 0,-94 100-204 0 0,88-90 233 0 0,0 0 0 0 0,1 1 1 0 0,0 0-1 0 0,1 1 1 0 0,1 0-1 0 0,0 0 1 0 0,2 1-1 0 0,0 0 1 0 0,0 0-1 0 0,2 0 0 0 0,0 1 1 0 0,1 0-1 0 0,1 0 1 0 0,0 0-1 0 0,1 0 1 0 0,1-1-1 0 0,1 1 1 0 0,1 0-1 0 0,0 0 0 0 0,2 0 1 0 0,-1-1-1 0 0,2 1 1 0 0,1-1-1 0 0,0 0 1 0 0,3 4-30 0 0,2 0 81 0 0,1 0 1 0 0,1 0 0 0 0,1-1 0 0 0,1-1-1 0 0,0 0 1 0 0,2-1 0 0 0,0-1 0 0 0,1-1-1 0 0,0 0 1 0 0,2-1 0 0 0,0-1-1 0 0,0-1 1 0 0,1-1 0 0 0,10 4-82 0 0,-28-15-33 0 0,-1 0 0 0 0,1 0 0 0 0,0 0 0 0 0,-1 0 0 0 0,1-1 1 0 0,-1 1-1 0 0,1-1 0 0 0,0 0 0 0 0,0 0 0 0 0,-1 0 0 0 0,1 0 0 0 0,0 0 0 0 0,-1 0 0 0 0,1-1 1 0 0,0 1-1 0 0,-1-1 0 0 0,1 0 0 0 0,-1 0 0 0 0,1 0 0 0 0,-1 0 0 0 0,1 0 0 0 0,-1 0 1 0 0,2-2 32 0 0,24-28-4516 0 0,-23 24-30 0 0,-1 0-3737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9666 0 0,'0'0'2522'0'0,"0"0"-751"0"0,0 0-391 0 0,0 0-99 0 0,0 0-87 0 0,0 0-71 0 0,0 0-44 0 0,0 0-108 0 0,0 0-132 0 0,0 0-94 0 0,0 0-120 0 0,0 0-76 0 0,0 0-59 0 0,-1 23-26 0 0,-4 155 739 0 0,5 352 456 0 0,16-353-1470 0 0,0-134-165 0 0,2-51 96 0 0,206-233 556 0 0,-87 137-720 0 0,-137 103 42 0 0,1 1 1 0 0,-1-1-1 0 0,1 1 0 0 0,-1 0 0 0 0,1-1 0 0 0,-1 1 1 0 0,1 0-1 0 0,0-1 0 0 0,-1 1 0 0 0,1 0 1 0 0,-1 0-1 0 0,1 0 0 0 0,0 0 0 0 0,-1 0 0 0 0,1 0 1 0 0,0 0-1 0 0,-1 0 0 0 0,1 0 0 0 0,0 0 1 0 0,-1 0-1 0 0,1 0 0 0 0,0 0 0 0 0,-1 0 1 0 0,1 0-1 0 0,-1 1 0 0 0,1-1 0 0 0,0 0 0 0 0,-1 0 1 0 0,1 1-1 0 0,-1-1 0 0 0,1 1 0 0 0,-1-1 1 0 0,1 0-1 0 0,-1 1 0 0 0,1-1 0 0 0,-1 1 0 0 0,1-1 1 0 0,-1 1-1 0 0,0-1 0 0 0,1 1 0 0 0,-1-1 1 0 0,0 1-1 0 0,1 0 0 0 0,-1-1 0 0 0,0 1 1 0 0,0 0-1 0 0,1-1 0 0 0,-1 1 0 0 0,0-1 0 0 0,0 1 1 0 0,0 0-1 0 0,0-1 0 0 0,0 1 2 0 0,0 46 48 0 0,-1-32-3 0 0,-28 172 188 0 0,29-184-244 0 0,-1-1 1 0 0,0 1-1 0 0,1-1 0 0 0,-1 1 1 0 0,1-1-1 0 0,0 1 0 0 0,0-1 1 0 0,0 1-1 0 0,0-1 0 0 0,0 1 0 0 0,1-1 1 0 0,-1 1-1 0 0,1-1 0 0 0,0 0 1 0 0,-1 1-1 0 0,1-1 0 0 0,0 1 1 0 0,0-1-1 0 0,1 0 0 0 0,-1 0 0 0 0,0 0 1 0 0,1 0-1 0 0,-1 0 0 0 0,1 0 1 0 0,0 0-1 0 0,0 0 0 0 0,0-1 1 0 0,-1 1-1 0 0,2 0 0 0 0,-1-1 0 0 0,0 0 1 0 0,0 0-1 0 0,0 1 0 0 0,1-1 1 0 0,-1 0-1 0 0,0-1 0 0 0,1 1 1 0 0,-1 0-1 0 0,1-1 0 0 0,-1 1 0 0 0,1-1 1 0 0,-1 0-1 0 0,1 0 0 0 0,-1 0 1 0 0,1 0-1 0 0,1-1 11 0 0,46-30-2284 0 0,-37 16-1026 0 0,-4 1-3760 0 0,-6 6-4867 0 0</inkml:trace>
  <inkml:trace contextRef="#ctx0" brushRef="#br0" timeOffset="346.094">694 852 6681 0 0,'0'0'2932'0'0,"0"0"-293"0"0,0 0-273 0 0,0 0-191 0 0,0 0-239 0 0,0 0-259 0 0,0 0-269 0 0,0 0-246 0 0,33-2-252 0 0,101-10-188 0 0,-130 12-654 0 0,1 1 1 0 0,0-1-1 0 0,-1-1 1 0 0,1 1-1 0 0,0-1 1 0 0,-1 0-1 0 0,1 0 0 0 0,-1 0 1 0 0,1-1-1 0 0,-1 1 1 0 0,0-1-1 0 0,0 0 1 0 0,1 0-1 0 0,-1-1 1 0 0,-1 1-1 0 0,1-1 0 0 0,2-1-68 0 0,5-6 185 0 0,-6 5-120 0 0,0 0-1 0 0,0 0 1 0 0,-1 0-1 0 0,0-1 1 0 0,0 1-1 0 0,0-1 1 0 0,0 0-1 0 0,-1 0 1 0 0,0-1-1 0 0,0 1 1 0 0,-1 0-1 0 0,0-1 1 0 0,0 0-1 0 0,-1 0 1 0 0,1 1-1 0 0,-1-1 1 0 0,-1 0-1 0 0,1 0 1 0 0,-1 0-1 0 0,-1 0 1 0 0,1 0-1 0 0,-2-3-64 0 0,1 6-8 0 0,-1 1 0 0 0,0-1-1 0 0,0 1 1 0 0,0-1 0 0 0,0 1-1 0 0,0 0 1 0 0,-1 0 0 0 0,0 0 0 0 0,1 0-1 0 0,-1 1 1 0 0,0-1 0 0 0,-1 1-1 0 0,1-1 1 0 0,0 1 0 0 0,-1 0 0 0 0,1 1-1 0 0,-1-1 1 0 0,1 0 0 0 0,-1 1-1 0 0,0 0 1 0 0,1 0 0 0 0,-1 0 0 0 0,0 0-1 0 0,0 1 1 0 0,0 0 0 0 0,0-1-1 0 0,0 1 1 0 0,0 1 0 0 0,0-1 0 0 0,0 0-1 0 0,0 1 1 0 0,1 0 0 0 0,-1 0-1 0 0,0 0 1 0 0,0 1 0 0 0,1-1 0 0 0,-1 1-1 0 0,1 0 1 0 0,-1 0 0 0 0,1 0-1 0 0,0 0 1 0 0,-1 0 8 0 0,-7 7-16 0 0,1-1 1 0 0,-1 2-1 0 0,2-1 0 0 0,-1 1 1 0 0,1 0-1 0 0,1 1 0 0 0,0 0 1 0 0,0 1-1 0 0,1 0 0 0 0,1 0 1 0 0,-5 12 15 0 0,8-17-1 0 0,1-1 0 0 0,0 0 0 0 0,0 1 0 0 0,1 0 0 0 0,0-1 0 0 0,0 1 1 0 0,1 0-1 0 0,-1-1 0 0 0,2 1 0 0 0,-1 0 0 0 0,1 0 0 0 0,0-1 0 0 0,0 1 0 0 0,0-1 0 0 0,1 1 0 0 0,0-1 1 0 0,1 1-1 0 0,-1-1 0 0 0,1 0 0 0 0,1 0 0 0 0,-1 0 0 0 0,1-1 0 0 0,0 1 0 0 0,0-1 0 0 0,2 2 1 0 0,3 3-24 0 0,2 0 1 0 0,-1-1-1 0 0,1 0 0 0 0,1 0 0 0 0,-1-1 0 0 0,1-1 0 0 0,1 0 0 0 0,-1 0 0 0 0,1-1 0 0 0,1-1 0 0 0,-1-1 0 0 0,1 1 0 0 0,-1-2 0 0 0,1 0 0 0 0,0-1 1 0 0,0 0-1 0 0,1-1 0 0 0,3-1 24 0 0,4 1-668 0 0,6 0-1526 0 0,-10-3-5092 0 0,-8-1-4791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5297 0 0,'0'0'2918'0'0,"0"0"-336"0"0,0 0-150 0 0,0 0-231 0 0,0 0-275 0 0,0 0-283 0 0,0 0-282 0 0,0 0-283 0 0,0 0-198 0 0,0 0-136 0 0,0 0-90 0 0,0 0-63 0 0,0 0-62 0 0,19 4 3732 0 0,410 0-2559 0 0,-428-4-1694 0 0,-1 0-24 0 0,0 0 25 0 0,0 0 11 0 0,0 0-13 0 0,0 0-23 0 0,0 0-18 0 0,0 0 9 0 0,0 0 6 0 0,0 0-1 0 0,0 0 2 0 0,0 0-33 0 0,0 0-22 0 0,0 0-22 0 0,-23 4-3698 0 0,2 7-430 0 0,10-4-3308 0 0,4-2-4869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20 0 0 0,'0'0'915'0'0,"0"0"245"0"0,0 0 286 0 0,0 0 353 0 0,0 0 303 0 0,0 0 107 0 0,0 0-135 0 0,0 0-276 0 0,0 0-287 0 0,0 0-172 0 0,0 0-46 0 0,0 0-36 0 0,0 0-81 0 0,2-4-118 0 0,9-8-122 0 0,-9 8-111 0 0,-2 4-73 0 0,0 0-67 0 0,0 0-84 0 0,0 0-76 0 0,0 0-59 0 0,8 22 2600 0 0,-9 26-3138 0 0,0-29 359 0 0,1 33-151 0 0,-16 270 401 0 0,-15-57-329 0 0,31-265-364 0 0,0 0 0 0 0,0-1 0 0 0,0 1-1 0 0,-1 0 1 0 0,1 0 0 0 0,0 0 0 0 0,0 0 0 0 0,-1 0 0 0 0,1-1 0 0 0,0 1-1 0 0,0 0 1 0 0,-1 0 0 0 0,1 0 0 0 0,0 0 0 0 0,0 0 0 0 0,-1 0-1 0 0,1 0 1 0 0,0 0 0 0 0,0 0 0 0 0,-1 0 0 0 0,1 0 0 0 0,0 0-1 0 0,0 0 1 0 0,-1 0 0 0 0,1 0 0 0 0,0 0 0 0 0,0 1 0 0 0,-1-1-1 0 0,1 0 1 0 0,0 0 0 0 0,0 0 156 0 0,-6-33-11250 0 0,6 25-99 0 0</inkml:trace>
  <inkml:trace contextRef="#ctx0" brushRef="#br0" timeOffset="246.02">1 255 11010 0 0,'0'0'1763'0'0,"0"0"-746"0"0,0 0-212 0 0,0 0 259 0 0,0 0 301 0 0,0 0 124 0 0,0 0-44 0 0,0 0-141 0 0,0 0-201 0 0,0 0-155 0 0,0 0-131 0 0,32 9-138 0 0,106 30-96 0 0,-36-31 235 0 0,130-61-246 0 0,-178 35-1255 0 0,-20 6-2839 0 0,-27 8-1391 0 0,-1 0-6758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28 1616 0 0,'0'0'2857'0'0,"0"0"-577"0"0,0 0-279 0 0,0 0-101 0 0,0 0-30 0 0,0 0-24 0 0,0 0-133 0 0,0 0-195 0 0,0 0-250 0 0,0 0-265 0 0,0 0-208 0 0,1-5-119 0 0,1-13-78 0 0,-1 14-42 0 0,-1 4-7 0 0,0 24 2853 0 0,-2 475-989 0 0,-34-195-2056 0 0,26-204-291 0 0,10-99-34 0 0,0-1-40 0 0,0 0-14 0 0,0 0 25 0 0,0 0-14 0 0,0 0-3 0 0,0 0-5 0 0,0-24-765 0 0,3-37-1885 0 0,3 21-6042 0 0,-5 31-3161 0 0</inkml:trace>
  <inkml:trace contextRef="#ctx0" brushRef="#br0" timeOffset="274.625">1 436 12683 0 0,'0'0'2310'0'0,"0"0"-543"0"0,0 0-382 0 0,0 0-282 0 0,0 0-187 0 0,0 0-141 0 0,0 0-123 0 0,0 0-120 0 0,0 0 54 0 0,0 0 115 0 0,0 0 57 0 0,0 0 15 0 0,24-3-139 0 0,82-12-149 0 0,152-43 477 0 0,-129 40-2012 0 0,-73 16-8899 0 0,-48 2-1841 0 0</inkml:trace>
  <inkml:trace contextRef="#ctx0" brushRef="#br0" timeOffset="598.47">879 413 11234 0 0,'0'0'2166'0'0,"0"0"-513"0"0,0 0-225 0 0,0 0-99 0 0,0 0-156 0 0,0 0-121 0 0,0 0-176 0 0,0 0-166 0 0,0 0-116 0 0,0 0-107 0 0,0 0-61 0 0,0 0-74 0 0,-31 35-78 0 0,-96 108-59 0 0,83-71 52 0 0,43-63-228 0 0,0-5-22 0 0,0 1 1 0 0,0 0 0 0 0,0-1 0 0 0,1 1 0 0 0,0 0 0 0 0,0-1 0 0 0,0 1 0 0 0,1 0 0 0 0,-1-1 0 0 0,1 1 0 0 0,0 0 0 0 0,0-1 0 0 0,1 1 0 0 0,0-1 0 0 0,-1 0 0 0 0,1 1 0 0 0,1-1 0 0 0,-1 0 0 0 0,1 0 0 0 0,-1 0 0 0 0,1-1-1 0 0,0 1 1 0 0,0-1 0 0 0,1 1 0 0 0,-1-1 0 0 0,1 0 0 0 0,0 0 0 0 0,0-1 0 0 0,0 1 0 0 0,0-1 0 0 0,0 0 0 0 0,0 0 0 0 0,0 0 0 0 0,1 0 0 0 0,-1-1 0 0 0,1 0 0 0 0,0 0 0 0 0,-1 0 0 0 0,3 0-18 0 0,7 0 100 0 0,0-1 0 0 0,0 0 1 0 0,0-1-1 0 0,-1 0 1 0 0,1-1-1 0 0,0-1 0 0 0,0 0 1 0 0,-1-1-1 0 0,0 0 1 0 0,1-1-1 0 0,-2-1 1 0 0,1 0-1 0 0,-1-1 0 0 0,0 0 1 0 0,0 0-1 0 0,-1-2 1 0 0,0 1-1 0 0,0-1 0 0 0,-1-1 1 0 0,0 0-1 0 0,5-8-100 0 0,-11 14-1 0 0,0-1 0 0 0,-1-1 1 0 0,1 1-1 0 0,-1 0 0 0 0,0-1 0 0 0,-1 0 0 0 0,0 0 0 0 0,1 0 1 0 0,-2 0-1 0 0,1 0 0 0 0,-1 0 0 0 0,0 0 0 0 0,0 0 0 0 0,-1-1 0 0 0,0 1 1 0 0,0 0-1 0 0,0 0 0 0 0,-1-1 0 0 0,0 1 0 0 0,0 0 0 0 0,0 0 1 0 0,-1 0-1 0 0,0 0 0 0 0,0 0 0 0 0,-1 0 0 0 0,1 1 0 0 0,-1-1 1 0 0,-1 1-1 0 0,1-1 0 0 0,-1 1 0 0 0,0 0 0 0 0,0 1 0 0 0,0-1 0 0 0,-1 1 1 0 0,1 0-1 0 0,-1 0 0 0 0,0 0 0 0 0,-3-1 1 0 0,-61-18-1418 0 0,45 20-1633 0 0,-1 2-3806 0 0,13 1-5267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6 964 0 0 0,'0'0'711'0'0,"0"0"648"0"0,0 0 214 0 0,0 0 21 0 0,0 0-26 0 0,0 0-55 0 0,0 0-41 0 0,0 0-60 0 0,0 0-46 0 0,-1 3-24 0 0,-4-8 8700 0 0,11-73-8255 0 0,2 54-1654 0 0,1 2 0 0 0,1-1 0 0 0,2 1 0 0 0,0 1 0 0 0,1 0 0 0 0,1 0 0 0 0,0 2 0 0 0,10-9-133 0 0,-22 25-3 0 0,0 0 1 0 0,0 1-1 0 0,0-1 0 0 0,0 1 1 0 0,0-1-1 0 0,1 1 0 0 0,-1 0 1 0 0,1 0-1 0 0,0 0 0 0 0,0 0 1 0 0,-1 1-1 0 0,1-1 0 0 0,0 1 1 0 0,1 0-1 0 0,-1 0 0 0 0,0 0 1 0 0,0 0-1 0 0,0 0 0 0 0,0 1 1 0 0,1-1-1 0 0,-1 1 0 0 0,0 0 1 0 0,1 0-1 0 0,-1 0 0 0 0,0 0 1 0 0,1 1-1 0 0,-1 0 3 0 0,1 2-2 0 0,0 1 1 0 0,-1 0-1 0 0,1 0 0 0 0,-1 0 1 0 0,0 1-1 0 0,0-1 0 0 0,0 1 1 0 0,-1 0-1 0 0,0-1 1 0 0,1 1-1 0 0,-2 0 0 0 0,1 0 1 0 0,-1 1-1 0 0,1-1 0 0 0,-2 0 1 0 0,1 0-1 0 0,0 1 0 0 0,-1-1 1 0 0,0 0-1 0 0,0 1 0 0 0,-1 1 2 0 0,10 96-17 0 0,-8-102-7 0 0,10-6 9 0 0,51-63 142 0 0,58-36-111 0 0,-8 35-21 0 0,-110 70 3 0 0,0 0 1 0 0,-1 0 0 0 0,1 0 0 0 0,0 0 0 0 0,-1 0-1 0 0,1 0 1 0 0,-1 1 0 0 0,1-1 0 0 0,-1 0-1 0 0,0 1 1 0 0,1-1 0 0 0,-1 1 0 0 0,0 0-1 0 0,0-1 1 0 0,0 1 0 0 0,0 0 0 0 0,0 0 0 0 0,-1 0-1 0 0,1 0 1 0 0,-1-1 0 0 0,1 1 0 0 0,-1 0-1 0 0,1 0 1 0 0,-1 0 0 0 0,0 0 0 0 0,0 0-1 0 0,0 0 1 0 0,0 0 0 0 0,0 0 0 0 0,-1 0 0 0 0,1 0-1 0 0,-1 0 1 0 0,1 0 0 0 0,-1 0 0 0 0,0 0-1 0 0,1 0 1 0 0,-1 0 1 0 0,0 11-13 0 0,-1 140-296 0 0,12-141-2209 0 0,2-12-4804 0 0,-8 0 1750 0 0,1 0-5426 0 0</inkml:trace>
  <inkml:trace contextRef="#ctx0" brushRef="#br0" timeOffset="294.455">865 629 8626 0 0,'0'0'2246'0'0,"0"0"-675"0"0,0 0-255 0 0,0 0-28 0 0,0 0-101 0 0,0 0-165 0 0,0 0-250 0 0,0 0-271 0 0,0 0-202 0 0,0 0-100 0 0,-12 34-29 0 0,-37 107-15 0 0,41-98 16 0 0,18-35 18 0 0,-5-7-99 0 0,4 2 99 0 0,-1-1 0 0 0,1 0 0 0 0,-1 0 0 0 0,1-1 0 0 0,0 0 0 0 0,0 0 0 0 0,0-1 0 0 0,-1 0 0 0 0,1-1 0 0 0,0 0 0 0 0,0 0 0 0 0,-1-1 0 0 0,1 0 0 0 0,-1 0 0 0 0,1-1 0 0 0,-1 0 0 0 0,0-1 0 0 0,0 0 0 0 0,0 0 0 0 0,-1-1 0 0 0,1 0 0 0 0,-1 0 0 0 0,0 0 0 0 0,-1-1 0 0 0,1 0 0 0 0,3-5-189 0 0,-4 5 78 0 0,-1 0 1 0 0,0-1-1 0 0,-1 1 1 0 0,1-1-1 0 0,-1 0 1 0 0,0 0-1 0 0,-1 0 1 0 0,0-1-1 0 0,0 1 1 0 0,0-1-1 0 0,-1 0 1 0 0,0 1-1 0 0,-1-1 1 0 0,0 0-1 0 0,0 0 1 0 0,-1 0-1 0 0,1 0 1 0 0,-2 0-1 0 0,1 0 1 0 0,-2-6-79 0 0,1 11-56 0 0,0-1 0 0 0,0 1 0 0 0,0 0 0 0 0,-1-1 1 0 0,1 1-1 0 0,-1 0 0 0 0,0 0 0 0 0,0 0 1 0 0,0 0-1 0 0,0 0 0 0 0,0 1 0 0 0,0-1 0 0 0,-1 1 1 0 0,0-1-1 0 0,1 1 0 0 0,-1 0 0 0 0,0 0 0 0 0,0 0 1 0 0,0 0-1 0 0,0 1 0 0 0,-1-1 0 0 0,1 1 56 0 0,-23-8-2940 0 0,1 4-3495 0 0,10 4-5335 0 0</inkml:trace>
  <inkml:trace contextRef="#ctx0" brushRef="#br0" timeOffset="815.239">1460 1 7602 0 0,'0'0'3732'0'0,"0"0"-1524"0"0,0 0-889 0 0,0 0-157 0 0,0 0 1 0 0,0 0-40 0 0,0 0-55 0 0,0 0-86 0 0,0 0-48 0 0,0 0-30 0 0,0 0 20 0 0,0 0-43 0 0,0 0-147 0 0,8 8-77 0 0,21 28-91 0 0,-26-30-405 0 0,1 0 1 0 0,-1-1-1 0 0,-1 2 1 0 0,1-1-1 0 0,-1 0 0 0 0,0 1 1 0 0,0-1-1 0 0,-1 1 1 0 0,0-1-1 0 0,0 1 1 0 0,-1-1-1 0 0,0 6-161 0 0,1-1 102 0 0,5 405 1493 0 0,-13-126-1592 0 0,16-237-153 0 0,-5-91-2737 0 0,-8-23-2017 0 0,-2 24-4783 0 0,4 27-1545 0 0</inkml:trace>
  <inkml:trace contextRef="#ctx0" brushRef="#br0" timeOffset="1062.516">1274 582 3545 0 0,'0'0'4154'0'0,"0"0"-2183"0"0,0 0-769 0 0,0 0 242 0 0,0 0 412 0 0,0 0 297 0 0,0 0-17 0 0,0 0-258 0 0,0 0-380 0 0,0 0-397 0 0,0 0-269 0 0,0 0-174 0 0,0 0-142 0 0,27-1-85 0 0,84-5-51 0 0,-11-3 409 0 0,70-5-882 0 0,-131 11-1618 0 0,-27 1-1711 0 0,-1 0-3709 0 0,-6 1-4984 0 0</inkml:trace>
  <inkml:trace contextRef="#ctx0" brushRef="#br0" timeOffset="1225.988">1830 636 12547 0 0,'0'0'1688'0'0,"0"0"-848"0"0,0 0-96 0 0,0 0 9 0 0,0 0-49 0 0,0 0-144 0 0,0 0-224 0 0,0 0-160 0 0,0 0-144 0 0,0 0-72 0 0,0 0-32 0 0,0 0-112 0 0,0 0-152 0 0,0 0-320 0 0,8 197-673 0 0,0-197-1839 0 0,-2 0-2321 0 0,-5-4-1617 0 0</inkml:trace>
  <inkml:trace contextRef="#ctx0" brushRef="#br0" timeOffset="1378.759">1915 394 9594 0 0,'0'0'2417'0'0,"0"0"-697"0"0,0 0-240 0 0,0 0-287 0 0,0 0-369 0 0,0 0-304 0 0,0 0-344 0 0,0 0-320 0 0,0 0-240 0 0,0 0-144 0 0,0 0-121 0 0,0 0-327 0 0,0 0-1440 0 0,-19-77-2585 0 0,23 84-2825 0 0</inkml:trace>
  <inkml:trace contextRef="#ctx0" brushRef="#br0" timeOffset="1633.246">2094 517 9634 0 0,'0'0'3490'0'0,"0"0"-1465"0"0,0 0-590 0 0,0 0-32 0 0,0 0-102 0 0,0 0-239 0 0,0 0-270 0 0,0 0-232 0 0,0 0-180 0 0,0 0-116 0 0,0 0-71 0 0,0 0-55 0 0,-6 32-51 0 0,-20 100-43 0 0,20-69 0 0 0,8-59 31 0 0,0 0 1 0 0,0 0 0 0 0,0 0 0 0 0,0 0 0 0 0,1-1 0 0 0,-1 1 0 0 0,1-1 0 0 0,0 0-1 0 0,0 0 1 0 0,0 0 0 0 0,0 0 0 0 0,0 0 0 0 0,1-1 0 0 0,0 1 0 0 0,-1-1-1 0 0,1 0 1 0 0,0 0 0 0 0,0-1 0 0 0,0 1 0 0 0,0-1 0 0 0,0 0 0 0 0,0 0 0 0 0,1 0-1 0 0,-1 0 1 0 0,0-1 0 0 0,1 0 0 0 0,-1 1 0 0 0,0-2 0 0 0,0 1 0 0 0,1 0 0 0 0,-1-1-1 0 0,0 0 1 0 0,0 0 0 0 0,1 0 0 0 0,-1-1 0 0 0,0 1 0 0 0,0-1 0 0 0,-1 0 0 0 0,1 0-1 0 0,0 0 1 0 0,-1-1 0 0 0,1 1 0 0 0,-1-1 0 0 0,0 0 0 0 0,0 0 0 0 0,1-1-76 0 0,1-2 82 0 0,1 0 1 0 0,-1-1-1 0 0,-1 1 1 0 0,0-1-1 0 0,0-1 1 0 0,0 1-1 0 0,0 0 1 0 0,-1-1-1 0 0,-1 1 1 0 0,1-1-1 0 0,-1 0 1 0 0,-1 0 0 0 0,1 0-1 0 0,-1 0 1 0 0,-1 0-1 0 0,1-1 1 0 0,-2 1-1 0 0,1 0 1 0 0,-1 0-1 0 0,0 0 1 0 0,-1-2-83 0 0,1 5-106 0 0,0 0 0 0 0,0 1 0 0 0,-1-1 0 0 0,0 1 0 0 0,1-1 0 0 0,-2 1 0 0 0,1 0 0 0 0,0-1 0 0 0,-1 1 0 0 0,0 0 0 0 0,0 1 0 0 0,0-1 0 0 0,0 0 0 0 0,-1 1 0 0 0,1 0 0 0 0,-1 0 0 0 0,0 0 0 0 0,0 0 0 0 0,0 1 0 0 0,0-1 0 0 0,-1 1 0 0 0,1 0 0 0 0,-2 0 106 0 0,-15-2-6480 0 0,16 4-4675 0 0</inkml:trace>
  <inkml:trace contextRef="#ctx0" brushRef="#br0" timeOffset="2133.446">2297 818 11154 0 0,'0'0'2888'0'0,"0"0"-964"0"0,0 0-348 0 0,0 0-50 0 0,0 0-174 0 0,0 0-251 0 0,0 0-187 0 0,0 0-147 0 0,0 0-119 0 0,0 0-101 0 0,0 0-52 0 0,0 0-28 0 0,6-8-58 0 0,14-17 122 0 0,0 0 0 0 0,-3-1 0 0 0,0-1 0 0 0,-1-1 0 0 0,5-15-531 0 0,-11 22 16 0 0,-4 35-486 0 0,-6-8 480 0 0,1-1 0 0 0,0 0 0 0 0,0 0 1 0 0,1 0-1 0 0,0 0 0 0 0,0 0 1 0 0,0-1-1 0 0,0 1 0 0 0,1 0 0 0 0,0-1 1 0 0,0 0-1 0 0,0 1 0 0 0,0-1 1 0 0,1 0-1 0 0,-1-1 0 0 0,1 1 0 0 0,0-1 1 0 0,0 0-1 0 0,1 0 0 0 0,-1 0 0 0 0,1 0 1 0 0,-1-1-1 0 0,1 1 0 0 0,0-1 1 0 0,0 0-1 0 0,0-1 0 0 0,0 1 0 0 0,0-1 1 0 0,0 0-1 0 0,0-1 0 0 0,0 1 1 0 0,1-1-1 0 0,-1 0 0 0 0,4 0-10 0 0,-3 0 47 0 0,-4 0 24 0 0,1 1 1 0 0,0-1-1 0 0,0 0 1 0 0,0 0 0 0 0,0 0-1 0 0,0 0 1 0 0,0 0-1 0 0,0-1 1 0 0,0 1 0 0 0,0-1-1 0 0,0 0 1 0 0,0 0-1 0 0,0 0 1 0 0,-1 0 0 0 0,1-1-1 0 0,0 1 1 0 0,-1-1-1 0 0,1 1 1 0 0,-1-1-1 0 0,1 0 1 0 0,-1 0 0 0 0,0 0-1 0 0,0 0 1 0 0,0-1-1 0 0,1 0-71 0 0,3-9 29 0 0,-1 0 0 0 0,0 1 0 0 0,-1-2 0 0 0,0 1 0 0 0,-1 0 0 0 0,0-1 0 0 0,-1 0 0 0 0,-1 1 0 0 0,0-1 0 0 0,0 0 0 0 0,-2-9-29 0 0,-2 13-3316 0 0,-1 6-5451 0 0,4 2 8063 0 0,-2-2-12133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9 451 0 0 0,'0'0'1740'0'0,"0"0"-323"0"0,0 0-156 0 0,0 0 17 0 0,0 0 138 0 0,0 0 118 0 0,0 0 94 0 0,0 0-138 0 0,0 0-219 0 0,0 0-195 0 0,0 0-138 0 0,0 0-8 0 0,0 0 7 0 0,-2-3-4 0 0,-5-56 5369 0 0,40-41-5140 0 0,-29 92-855 0 0,130-246 1476 0 0,-134 254-1786 0 0,0 0-1 0 0,0 1 1 0 0,1-1-1 0 0,-1 0 1 0 0,0 0-1 0 0,0 1 1 0 0,0-1-1 0 0,1 0 1 0 0,-1 0-1 0 0,0 0 1 0 0,0 1-1 0 0,1-1 1 0 0,-1 0-1 0 0,0 0 1 0 0,1 0 0 0 0,-1 0-1 0 0,0 0 1 0 0,0 0-1 0 0,1 0 1 0 0,-1 1-1 0 0,0-1 1 0 0,1 0-1 0 0,-1 0 1 0 0,0 0-1 0 0,1 0 1 0 0,-1 0-1 0 0,0 0 1 0 0,1-1-1 0 0,-1 1 4 0 0,0 13-75 0 0,0 2 66 0 0,-1-3 8 0 0,0 0-1 0 0,1 1 0 0 0,1-1 1 0 0,0 0-1 0 0,0 1 0 0 0,1-1 1 0 0,1 0-1 0 0,0 0 0 0 0,1 0 1 0 0,0-1-1 0 0,1 1 0 0 0,0-1 0 0 0,5 6 2 0 0,-7-10 8 0 0,1-1-1 0 0,0 0 0 0 0,0 0 1 0 0,1 0-1 0 0,-1 0 0 0 0,1-1 1 0 0,1 0-1 0 0,-1 0 0 0 0,1 0 1 0 0,0-1-1 0 0,0 0 0 0 0,0 0 0 0 0,0 0 1 0 0,1-1-1 0 0,0 0 0 0 0,0 0 1 0 0,0-1-1 0 0,0 0 0 0 0,0 0 1 0 0,0 0-1 0 0,0-1 0 0 0,0 0 0 0 0,1 0-6 0 0,-3-1 34 0 0,-1 0 1 0 0,0 0 0 0 0,0-1 0 0 0,0 1 0 0 0,0-1 0 0 0,0 0 0 0 0,0 0 0 0 0,0 0-1 0 0,0-1 1 0 0,-1 1 0 0 0,1-1 0 0 0,0 0 0 0 0,-1 0 0 0 0,1 0 0 0 0,-1 0 0 0 0,0-1 0 0 0,0 1-1 0 0,0-1 1 0 0,0 0 0 0 0,0 0 0 0 0,0-1-36 0 0,8-8 79 0 0,-1 0 0 0 0,0-1 1 0 0,-1 0-1 0 0,0-1 0 0 0,-1 0 0 0 0,-1 0 1 0 0,0-1-1 0 0,-1 0 0 0 0,0 0 0 0 0,-1-1 1 0 0,-1 1-1 0 0,-1-1 0 0 0,0 0 0 0 0,-1 0 0 0 0,-1 0 1 0 0,0 0-1 0 0,-1-1-79 0 0,0 16-57 0 0,0 0 0 0 0,0 0-1 0 0,0 0 1 0 0,0 1 0 0 0,0-1 0 0 0,0 0 0 0 0,-1 0-1 0 0,1 0 1 0 0,0 0 0 0 0,0 0 0 0 0,-1 1 0 0 0,1-1 0 0 0,-1 0-1 0 0,1 0 1 0 0,-1 0 0 0 0,1 1 0 0 0,-1-1 0 0 0,1 0-1 0 0,-1 1 1 0 0,1-1 0 0 0,-1 0 0 0 0,0 1 0 0 0,1-1 0 0 0,-1 1-1 0 0,0-1 1 0 0,0 1 0 0 0,0-1 0 0 0,1 1 0 0 0,-1 0-1 0 0,0-1 1 0 0,0 1 0 0 0,0 0 0 0 0,0 0 0 0 0,0 0-1 0 0,1 0 1 0 0,-1-1 0 0 0,0 1 0 0 0,0 0 0 0 0,0 0 0 0 0,0 1-1 0 0,0-1 1 0 0,0 0 0 0 0,0 0 0 0 0,1 0 0 0 0,-1 1-1 0 0,0-1 1 0 0,0 0 0 0 0,0 1 0 0 0,1-1 0 0 0,-1 0-1 0 0,0 1 1 0 0,0-1 0 0 0,1 1 0 0 0,-1 0 0 0 0,0-1 0 0 0,1 1-1 0 0,-1-1 1 0 0,0 1 0 0 0,1 0 0 0 0,-1 0 0 0 0,1-1-1 0 0,-1 1 1 0 0,1 0 0 0 0,0 0 0 0 0,-1 0 0 0 0,1-1 0 0 0,0 1 56 0 0,-6 22-4444 0 0,6-8-4296 0 0,0-6-3330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55 12387 0 0,'0'0'2060'0'0,"0"0"-341"0"0,0 0-260 0 0,0 0-205 0 0,0 0-202 0 0,0 0-273 0 0,0 0-258 0 0,0 0-147 0 0,0 0-89 0 0,0 0-26 0 0,0 0-5 0 0,0 0-15 0 0,-14 25-44 0 0,-42 80-19 0 0,35-26 116 0 0,21-65-237 0 0,0-10-25 0 0,0 1 1 0 0,1-1-1 0 0,-1 1 1 0 0,1-1-1 0 0,0 1 1 0 0,0-1-1 0 0,1 0 0 0 0,-1 0 1 0 0,1 0-1 0 0,0 1 1 0 0,0-1-1 0 0,0-1 1 0 0,1 1-1 0 0,-1 0 1 0 0,1-1-1 0 0,0 1 1 0 0,0-1-1 0 0,0 0 1 0 0,1 0-1 0 0,-1 0 1 0 0,1 0-1 0 0,-1-1 1 0 0,1 1-1 0 0,0-1 1 0 0,0 0-1 0 0,0 0 1 0 0,0 0-1 0 0,0-1 1 0 0,1 1-1 0 0,-1-1 0 0 0,1 0 1 0 0,-1-1-1 0 0,0 1 1 0 0,5-1-31 0 0,-1 0 101 0 0,-2 1-4 0 0,1 0 1 0 0,-1-1 0 0 0,1 0 0 0 0,0-1-1 0 0,-1 0 1 0 0,1 0 0 0 0,-1 0-1 0 0,1 0 1 0 0,-1-1 0 0 0,0 0 0 0 0,0-1-1 0 0,0 1 1 0 0,0-1 0 0 0,0 0 0 0 0,0-1-1 0 0,1-1-97 0 0,1-2 57 0 0,-1 0-1 0 0,0 0 1 0 0,0-1-1 0 0,-1 0 1 0 0,1 0-1 0 0,-2-1 1 0 0,0 1 0 0 0,0-1-1 0 0,0-1 1 0 0,-1 1-1 0 0,0-1 1 0 0,-1 1-1 0 0,0-1 1 0 0,-1 0-1 0 0,0 0 1 0 0,0 0-1 0 0,-1 0 1 0 0,0 0-1 0 0,-1-1 1 0 0,0 1-1 0 0,-1 0 1 0 0,0 0 0 0 0,-1 0-1 0 0,0 0 1 0 0,0 0-1 0 0,-1 0 1 0 0,0 0-1 0 0,-4-6-56 0 0,3 10-101 0 0,0 0 0 0 0,-1 0 0 0 0,0 1 0 0 0,0-1 0 0 0,-1 1-1 0 0,1 0 1 0 0,-1 1 0 0 0,0-1 0 0 0,-1 1 0 0 0,1 0 0 0 0,-1 1 0 0 0,1 0-1 0 0,-1 0 1 0 0,0 0 0 0 0,0 1 0 0 0,0-1 0 0 0,-1 2 0 0 0,1-1 0 0 0,0 1-1 0 0,-1 0 1 0 0,0 1 101 0 0,-26 2-4922 0 0,2 7-4103 0 0,20-5-2547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40 14323 0 0,'0'0'1676'0'0,"0"0"-215"0"0,0 0-93 0 0,0 0-48 0 0,0 0-42 0 0,0 0-44 0 0,0 0-137 0 0,0 0-193 0 0,0 0-220 0 0,0 0-170 0 0,0 0-127 0 0,0 0-121 0 0,0 0-54 0 0,2-9-42 0 0,2-3-128 0 0,1-7 151 0 0,-8 36 141 0 0,-5 14 6 0 0,-23 154 1057 0 0,40 11-1068 0 0,10-61-208 0 0,5 57-23 0 0,-24-181-89 0 0,1 7-53 0 0,-4-32-640 0 0,-14-60-2017 0 0,8 36-770 0 0,2 1-4824 0 0,3 21-3538 0 0</inkml:trace>
  <inkml:trace contextRef="#ctx0" brushRef="#br0" timeOffset="311.647">0 298 11530 0 0,'0'0'2204'0'0,"0"0"-541"0"0,0 0-307 0 0,0 0-165 0 0,0 0-110 0 0,0 0-15 0 0,0 0 45 0 0,0 0-43 0 0,0 0-64 0 0,0 0-29 0 0,0 0-169 0 0,0 0-172 0 0,22 1-100 0 0,135 6 549 0 0,45-11-624 0 0,-118-3-6255 0 0,-70 6-1887 0 0,-3 1-4891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390 459 0 0 0,'0'0'744'0'0,"0"0"272"0"0,0 0 285 0 0,0 0 223 0 0,0 0 182 0 0,0 0 98 0 0,0 0-5 0 0,0 0-77 0 0,0 0-155 0 0,0 0-219 0 0,0 0-257 0 0,-17 3-200 0 0,-51 13-180 0 0,-9 34 944 0 0,52-25-1230 0 0,0 1 0 0 0,1 0 0 0 0,2 2 0 0 0,1 0 0 0 0,1 2 0 0 0,-12 24-425 0 0,23-40 64 0 0,1 1 0 0 0,1 0 0 0 0,0 0 1 0 0,2 1-1 0 0,-1 0 0 0 0,2 0 0 0 0,0 0 0 0 0,1 1 1 0 0,0-1-1 0 0,2 1 0 0 0,0-1 0 0 0,1 17-64 0 0,0-28 18 0 0,1 0-1 0 0,0 0 1 0 0,0-1-1 0 0,0 1 1 0 0,1 0-1 0 0,0-1 1 0 0,0 1-1 0 0,0-1 0 0 0,0 1 1 0 0,0-1-1 0 0,1 0 1 0 0,0 0-1 0 0,0 0 1 0 0,0 0-1 0 0,0-1 1 0 0,1 1-1 0 0,0-1 0 0 0,-1 0 1 0 0,1 0-1 0 0,0 0 1 0 0,1 0-1 0 0,-1-1 1 0 0,0 0-1 0 0,1 0 1 0 0,-1 0-1 0 0,1 0 1 0 0,0-1-1 0 0,-1 1 0 0 0,1-1 1 0 0,3 0-18 0 0,2 1 69 0 0,0-1 1 0 0,0 0-1 0 0,0-1 0 0 0,0 0 1 0 0,0 0-1 0 0,1-1 1 0 0,-1-1-1 0 0,-1 0 0 0 0,1 0 1 0 0,0 0-1 0 0,0-2 1 0 0,-1 1-1 0 0,0-1 0 0 0,6-3-69 0 0,12-14 92 0 0,0 0 0 0 0,-1-2 0 0 0,-1-1 0 0 0,-2-1 0 0 0,0-2-1 0 0,-2 0 1 0 0,-1-1 0 0 0,-1 0 0 0 0,-1-2 0 0 0,-2 0 0 0 0,-1-1 0 0 0,-1-1-1 0 0,-2 0 1 0 0,-1-1 0 0 0,4-21-92 0 0,-6 31 1 0 0,-1-1 0 0 0,-1 0 0 0 0,-1 0 1 0 0,-1 0-1 0 0,-1-1 0 0 0,-2 0 0 0 0,0 0 0 0 0,-1 1 0 0 0,-2-1 0 0 0,0 0 0 0 0,-2 0 1 0 0,-1 1-1 0 0,0-1 0 0 0,-2 1 0 0 0,-1 0 0 0 0,-1 0 0 0 0,-1 1 0 0 0,-1 0 0 0 0,-6-9-1 0 0,13 26-1 0 0,-1 0 0 0 0,1 0 0 0 0,-1 0 0 0 0,0 1 0 0 0,-1-1 0 0 0,1 1 0 0 0,-1 0 0 0 0,0 0 0 0 0,0 1 0 0 0,-1 0 0 0 0,1 0 0 0 0,-1 0 0 0 0,0 0 0 0 0,0 1 0 0 0,0 0 0 0 0,-1 0 0 0 0,1 1 0 0 0,-1 0 0 0 0,1 0 0 0 0,-1 0 0 0 0,0 1 0 0 0,-5 0 1 0 0,8 3-8 0 0,0 0-1 0 0,0 0 1 0 0,0 1 0 0 0,0-1 0 0 0,1 1 0 0 0,0 0 0 0 0,-1 0 0 0 0,1 1 0 0 0,0-1 0 0 0,0 1 0 0 0,1-1-1 0 0,-1 1 1 0 0,1 0 0 0 0,0 0 0 0 0,0 0 0 0 0,0 0 0 0 0,0 0 0 0 0,1 1 0 0 0,0-1 0 0 0,0 0 0 0 0,0 1-1 0 0,0-1 1 0 0,1 1 0 0 0,-1-1 0 0 0,1 1 0 0 0,0-1 0 0 0,1 3 8 0 0,-2-4 4 0 0,-2 40 56 0 0,2 1 0 0 0,2-1 1 0 0,1 1-1 0 0,3-1 0 0 0,1 0 0 0 0,2-1 0 0 0,2 1 1 0 0,2-2-1 0 0,2 1 0 0 0,1-2 0 0 0,2 0 1 0 0,2-1-1 0 0,2-1 0 0 0,1 0 0 0 0,2-2 0 0 0,1-1 1 0 0,2-1-1 0 0,2-1 0 0 0,0-1 0 0 0,3-2-60 0 0,30 24 68 0 0,-58-63-3529 0 0,-1-4-4640 0 0,-3 9-3008 0 0</inkml:trace>
  <inkml:trace contextRef="#ctx0" brushRef="#br0" timeOffset="248.728">1045 675 2601 0 0,'0'0'5113'0'0,"0"0"-2768"0"0,0 0-983 0 0,0 0-78 0 0,0 0-37 0 0,0 0-36 0 0,0 0-107 0 0,0 0-215 0 0,0 0-236 0 0,0 0-199 0 0,0 0-133 0 0,0 0-82 0 0,0 0-81 0 0,-2 20-75 0 0,-3 60-34 0 0,15-45-184 0 0,-6-32-78 0 0,-2-2 178 0 0,-2-2-3548 0 0,0 1-3824 0 0,0-3-333 0 0</inkml:trace>
  <inkml:trace contextRef="#ctx0" brushRef="#br0" timeOffset="494.222">890 243 9858 0 0,'0'0'1320'0'0,"0"0"-591"0"0,0 0-265 0 0,0 0-216 0 0,0 0-128 0 0,0 0-64 0 0,0 0-136 0 0,0 0-128 0 0,0 0-136 0 0,0 0-169 0 0,0 0-271 0 0,0 0-1104 0 0,0 0-2105 0 0,0 0-992 0 0</inkml:trace>
  <inkml:trace contextRef="#ctx0" brushRef="#br0" timeOffset="932.115">1414 555 5665 0 0,'0'0'1482'0'0,"0"0"-55"0"0,0 0 151 0 0,0 0 157 0 0,0 0 32 0 0,0 0-79 0 0,0 0-190 0 0,0 0-322 0 0,0 0-303 0 0,0 0-235 0 0,0 0-238 0 0,0 0-149 0 0,-19 7-113 0 0,-59 25-79 0 0,76-31-55 0 0,0-1 0 0 0,0 1 1 0 0,0 0-1 0 0,0 1 0 0 0,0-1 0 0 0,0 0 1 0 0,0 0-1 0 0,0 1 0 0 0,1-1 0 0 0,-1 1 0 0 0,1-1 1 0 0,-1 1-1 0 0,1 0 0 0 0,0 0 0 0 0,-1 0 0 0 0,1-1 1 0 0,0 1-1 0 0,0 0 0 0 0,0 1 0 0 0,1-1 1 0 0,-1 0-1 0 0,0 0 0 0 0,1 1-4 0 0,-2 5 20 0 0,-2 1 1 0 0,2 0-1 0 0,0 0 1 0 0,0 0-1 0 0,0 1 1 0 0,1-1 0 0 0,1 0-1 0 0,-1 1 1 0 0,2-1-1 0 0,-1 1 1 0 0,1-1-1 0 0,1 0 1 0 0,-1 1-1 0 0,2-1 1 0 0,-1 0-1 0 0,1 0 1 0 0,1 0-1 0 0,0-1 1 0 0,1 3-21 0 0,0-2 61 0 0,1 0-1 0 0,-1-1 1 0 0,2 0 0 0 0,-1 0-1 0 0,1-1 1 0 0,0 0 0 0 0,1 0 0 0 0,0-1-1 0 0,0 1 1 0 0,0-2 0 0 0,0 1 0 0 0,1-1-1 0 0,0-1 1 0 0,0 1 0 0 0,1-2-1 0 0,-1 1 1 0 0,1-1 0 0 0,0-1 0 0 0,0 1-1 0 0,0-2 1 0 0,0 1 0 0 0,0-2 0 0 0,0 1-1 0 0,0-1 1 0 0,0-1 0 0 0,0 0-1 0 0,0 0 1 0 0,3-1-61 0 0,-1-5 165 0 0,0 0 0 0 0,-1-1-1 0 0,1 0 1 0 0,-2-1 0 0 0,1 0 0 0 0,-1-1-1 0 0,-1 0 1 0 0,1 0 0 0 0,-2-1 0 0 0,0 0-1 0 0,0-1 1 0 0,-1 0 0 0 0,0 0 0 0 0,1-3-165 0 0,-7 13 16 0 0,17-28 99 0 0,0-1-1 0 0,-2-1 1 0 0,-2 0-1 0 0,-1-1 1 0 0,-1 0-1 0 0,-2-1 1 0 0,-1-1-1 0 0,-2 1 1 0 0,-1-1-1 0 0,-2 0 1 0 0,-2-1-1 0 0,-1 1 1 0 0,-3-35-115 0 0,-1 52-7 0 0,0 0 1 0 0,-2 0-1 0 0,0 0 0 0 0,-1 1 1 0 0,-1-1-1 0 0,0 1 1 0 0,-2 1-1 0 0,0 0 1 0 0,-6-8 6 0 0,11 17-13 0 0,0 0-1 0 0,-1 1 1 0 0,1 0 0 0 0,-2 0 0 0 0,1 1-1 0 0,-1-1 1 0 0,1 1 0 0 0,-1 0 0 0 0,-1 1 0 0 0,1 0-1 0 0,-1 0 1 0 0,0 0 0 0 0,0 0 0 0 0,0 1 0 0 0,0 1-1 0 0,0-1 1 0 0,-1 1 0 0 0,1 0 0 0 0,-1 1 0 0 0,0-1-1 0 0,1 2 1 0 0,-1-1 0 0 0,-5 1 13 0 0,7 2-13 0 0,0 1 0 0 0,0 0 0 0 0,0 0 1 0 0,0 1-1 0 0,1-1 0 0 0,-1 1 0 0 0,1 0 0 0 0,0 1 1 0 0,0-1-1 0 0,1 1 0 0 0,0 0 0 0 0,-1 0 0 0 0,1 0 0 0 0,1 1 1 0 0,-1 0-1 0 0,1-1 0 0 0,0 1 0 0 0,1 0 0 0 0,-1 1 0 0 0,1-1 1 0 0,0 0-1 0 0,1 1 0 0 0,-1-1 0 0 0,1 1 0 0 0,1-1 1 0 0,-1 1-1 0 0,1-1 0 0 0,0 1 0 0 0,1 0 0 0 0,-1-1 0 0 0,1 2 13 0 0,1 12 19 0 0,1 1 0 0 0,0-1-1 0 0,2 0 1 0 0,0 0-1 0 0,1 0 1 0 0,1-1-1 0 0,1 0 1 0 0,1 0-1 0 0,0-1 1 0 0,1 0-1 0 0,1-1 1 0 0,1 0 0 0 0,1 0-1 0 0,0-1 1 0 0,1-1-1 0 0,0-1 1 0 0,1 0-1 0 0,1 0 1 0 0,0-2-1 0 0,1 0 1 0 0,5 2-19 0 0,118 75 107 0 0,-140-89-143 0 0,-57 23-7939 0 0,42-20 952 0 0,6-2-4053 0 0</inkml:trace>
  <inkml:trace contextRef="#ctx0" brushRef="#br0" timeOffset="1617.919">1035 629 0 0 0,'0'0'461'0'0,"0"0"550"0"0,0 0 214 0 0,0 0 76 0 0,0 0 2 0 0,0 0-32 0 0,0 0-77 0 0,0 0-117 0 0,0 0-126 0 0,0 0-96 0 0,0-3-63 0 0,-10 15 4447 0 0,-9 56-2678 0 0,15 66-393 0 0,10-118-1989 0 0,-6-28-1945 0 0,-5-2-1809 0 0,0 6-2351 0 0,1 3-4395 0 0</inkml:trace>
  <inkml:trace contextRef="#ctx0" brushRef="#br0" timeOffset="2133.541">917 251 0 0 0,'0'0'292'0'0,"0"0"926"0"0,0 0 433 0 0,0 0 174 0 0,0 0-4 0 0,0 0-197 0 0,0 0-189 0 0,0 0-208 0 0,0 0-163 0 0,0 0-196 0 0,0 0-165 0 0,-4-5-151 0 0,-13-12-102 0 0,-12 47 2750 0 0,26-19-380 0 0,10-29-1853 0 0,5-10-705 0 0,-5 16 851 0 0,-7 12-1161 0 0,2 24-2260 0 0,7-20-71 0 0,-2-1-4061 0 0,0-3-4949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216 302 7034 0 0,'0'0'1723'0'0,"0"0"-655"0"0,0 0-325 0 0,0 0 230 0 0,0 0 385 0 0,0 0 201 0 0,0 0-8 0 0,0 0-180 0 0,0 0-224 0 0,33-4-179 0 0,104-13-135 0 0,-116 15-526 0 0,1-1 0 0 0,-1-1-1 0 0,0-1 1 0 0,0-1 0 0 0,-1-1 0 0 0,0-1-1 0 0,0-1 1 0 0,0 0 0 0 0,-1-2-1 0 0,5-3-306 0 0,-15 8 102 0 0,0 2 48 0 0,0-1-1 0 0,0 0 1 0 0,0 0 0 0 0,0-1-1 0 0,-1 0 1 0 0,0-1 0 0 0,0 1-1 0 0,-1-2 1 0 0,0 1 0 0 0,0-1-1 0 0,0 0 1 0 0,-1 0 0 0 0,-1-1-1 0 0,1 0 1 0 0,-1 0 0 0 0,-1 0-1 0 0,0-1 1 0 0,0 1-1 0 0,-1-1 1 0 0,0 0 0 0 0,0 0-1 0 0,-1 0 1 0 0,-1-3-150 0 0,-1 13 15 0 0,0 0 0 0 0,0-1-1 0 0,-1 1 1 0 0,1 0 0 0 0,0-1-1 0 0,0 1 1 0 0,-1 0 0 0 0,1-1 0 0 0,0 1-1 0 0,-1 0 1 0 0,1 0 0 0 0,0-1-1 0 0,-1 1 1 0 0,1 0 0 0 0,0 0 0 0 0,-1 0-1 0 0,1 0 1 0 0,-1-1 0 0 0,1 1-1 0 0,0 0 1 0 0,-1 0 0 0 0,1 0 0 0 0,-1 0-1 0 0,1 0 1 0 0,-1 0 0 0 0,1 0-1 0 0,0 0 1 0 0,-1 0 0 0 0,1 0 0 0 0,-1 0-1 0 0,1 0 1 0 0,0 0 0 0 0,-1 1-1 0 0,1-1 1 0 0,-1 0 0 0 0,1 0 0 0 0,0 0-1 0 0,-1 1 1 0 0,1-1 0 0 0,0 0-1 0 0,-1 0 1 0 0,1 1 0 0 0,0-1 0 0 0,-1 0-1 0 0,1 0 1 0 0,0 1 0 0 0,0-1-1 0 0,-1 1 1 0 0,1-1 0 0 0,0 0 0 0 0,0 1-1 0 0,0-1 1 0 0,0 0 0 0 0,-1 1-1 0 0,1-1 1 0 0,0 1 0 0 0,0-1 0 0 0,0 0-1 0 0,0 1 1 0 0,0-1 0 0 0,0 1-15 0 0,-57 224-11 0 0,49-111 79 0 0,6 1 0 0 0,11 105-68 0 0,0 2 31 0 0,-8-172-33 0 0,3-4 10 0 0,-2 0 0 0 0,-2 0 0 0 0,-2 0 0 0 0,-2 0 0 0 0,-2 0-1 0 0,-2 0 1 0 0,-2-1 0 0 0,-1-1 0 0 0,-3 0 0 0 0,-2 0 0 0 0,-13 23-8 0 0,21-51-9 0 0,-1-2 0 0 0,0 1 0 0 0,-1-1 0 0 0,0 0 0 0 0,-2-1 0 0 0,1-1 0 0 0,-1 1-1 0 0,-1-2 1 0 0,0 0 0 0 0,-1 0 0 0 0,0-2 0 0 0,-1 1 0 0 0,0-2 0 0 0,0 0 0 0 0,-14 5 9 0 0,25-12-12 0 0,-1 1 1 0 0,0-1-1 0 0,0 0 0 0 0,1 0 0 0 0,-1 0 1 0 0,0 0-1 0 0,0-1 0 0 0,0 0 1 0 0,0 0-1 0 0,0 0 0 0 0,0-1 1 0 0,0 0-1 0 0,0 0 0 0 0,1 0 1 0 0,-1 0-1 0 0,0-1 0 0 0,1 0 0 0 0,-1 0 1 0 0,1 0-1 0 0,-1 0 0 0 0,1-1 1 0 0,0 0-1 0 0,0 0 0 0 0,0 0 1 0 0,1 0-1 0 0,-1-1 0 0 0,1 1 1 0 0,-1-1-1 0 0,1 0 0 0 0,0 0 0 0 0,1 0 1 0 0,-1 0-1 0 0,1-1 0 0 0,0 1 1 0 0,0-1-1 0 0,0 1 0 0 0,0-1 1 0 0,1 0-1 0 0,0 0 12 0 0,-2-10-13 0 0,1 0-1 0 0,0 0 1 0 0,2 0 0 0 0,-1 0-1 0 0,2 0 1 0 0,0 0-1 0 0,1 0 1 0 0,0 0 0 0 0,1 0-1 0 0,1 0 1 0 0,0 1 0 0 0,1 0-1 0 0,1-1 1 0 0,0 2 0 0 0,1-1-1 0 0,1-1 14 0 0,15-23 9 0 0,1 1-1 0 0,1 1 0 0 0,2 1 1 0 0,29-28-9 0 0,-27 32 14 0 0,1 1 1 0 0,1 2-1 0 0,1 1 1 0 0,1 2-1 0 0,2 1 1 0 0,18-9-15 0 0,25 18 419 0 0,-42 17-3393 0 0,5 0-10101 0 0,-34-2 2016 0 0</inkml:trace>
  <inkml:trace contextRef="#ctx0" brushRef="#br0" timeOffset="303.009">1156 787 9018 0 0,'0'0'2811'0'0,"0"0"-592"0"0,0 0-398 0 0,0 0-221 0 0,0 0-210 0 0,0 0-171 0 0,0 0-180 0 0,0 0-182 0 0,0 0-141 0 0,0 0-122 0 0,0 0-129 0 0,0 0-74 0 0,-28 29-95 0 0,-86 88-93 0 0,77-53-3 0 0,36-54-172 0 0,0-5-19 0 0,1-1 1 0 0,-1 1 0 0 0,1-1-1 0 0,-1 1 1 0 0,1 0 0 0 0,1-1 0 0 0,-1 1-1 0 0,1-1 1 0 0,-1 1 0 0 0,1-1-1 0 0,1 1 1 0 0,-1-1 0 0 0,1 1-1 0 0,-1-1 1 0 0,1 0 0 0 0,1 0-1 0 0,-1 0 1 0 0,0 0 0 0 0,1 0 0 0 0,0 0-1 0 0,0-1 1 0 0,0 1 0 0 0,0-1-1 0 0,1 0 1 0 0,-1 0 0 0 0,1 0-1 0 0,0-1 1 0 0,0 1 0 0 0,0-1-1 0 0,0 0 1 0 0,0 0 0 0 0,0 0 0 0 0,1-1-1 0 0,-1 1 1 0 0,1-1 0 0 0,-1 0-1 0 0,5 0-9 0 0,0 0 61 0 0,0-1 0 0 0,0-1 0 0 0,0 0 0 0 0,0 0-1 0 0,0 0 1 0 0,-1-1 0 0 0,1-1 0 0 0,-1 1 0 0 0,1-2-1 0 0,-1 1 1 0 0,0-1 0 0 0,0 0 0 0 0,0-1 0 0 0,-1 1-1 0 0,1-2 1 0 0,-1 1 0 0 0,-1-1 0 0 0,1 0 0 0 0,-1 0-1 0 0,0-1 1 0 0,0 0 0 0 0,-1 0 0 0 0,1 0 0 0 0,-2-1-1 0 0,1 0 1 0 0,-1 1 0 0 0,0-2-61 0 0,1-4 76 0 0,0 0 1 0 0,-1-1-1 0 0,-1 0 0 0 0,0 0 1 0 0,-1 0-1 0 0,0 0 0 0 0,-1 0 1 0 0,-1 0-1 0 0,-1-8-76 0 0,1 17-54 0 0,0-1 0 0 0,-1 0 0 0 0,0 0 0 0 0,0 1 1 0 0,0-1-1 0 0,-1 1 0 0 0,0-1 0 0 0,0 1 0 0 0,0 0 0 0 0,-1 0 0 0 0,0 0 1 0 0,0 0-1 0 0,0 0 0 0 0,0 0 0 0 0,-1 1 0 0 0,0 0 0 0 0,0-1 0 0 0,0 2 1 0 0,0-1-1 0 0,-1 0 0 0 0,1 1 0 0 0,-4-2 54 0 0,-18-6-4016 0 0,-3 7-3639 0 0,21 4-4290 0 0</inkml:trace>
  <inkml:trace contextRef="#ctx0" brushRef="#br0" timeOffset="619.364">1494 1092 10034 0 0,'0'0'2197'0'0,"0"0"-548"0"0,0 0-334 0 0,0 0-85 0 0,0 0-30 0 0,0 0-56 0 0,0 0-65 0 0,0 0-73 0 0,0 0-75 0 0,0 0-27 0 0,0 0 17 0 0,0 0 16 0 0,0 0-52 0 0,3 2-94 0 0,-3-3-769 0 0,-1 1 1 0 0,1-1-1 0 0,-1 1 1 0 0,1 0-1 0 0,0-1 1 0 0,-1 1-1 0 0,1-1 0 0 0,0 1 1 0 0,0-1-1 0 0,-1 0 1 0 0,1 1-1 0 0,0-1 1 0 0,0 1-1 0 0,0-1 0 0 0,-1 1 1 0 0,1-1-1 0 0,0 0 1 0 0,0 1-1 0 0,0-1 1 0 0,0 1-1 0 0,0-1 1 0 0,0 0-1 0 0,0 1 0 0 0,1-1 1 0 0,-1 1-1 0 0,0-1 1 0 0,0 1-1 0 0,0-1 1 0 0,1 0-1 0 0,-1 1 0 0 0,0-1 1 0 0,0 1-1 0 0,1-1 1 0 0,-1 1-1 0 0,1-1 1 0 0,-1 1-1 0 0,0 0 0 0 0,1-1 1 0 0,-1 1-1 0 0,1-1 1 0 0,-1 1-1 0 0,1 0 1 0 0,-1-1-1 0 0,1 1 1 0 0,-1 0-1 0 0,1 0 0 0 0,-1-1 1 0 0,1 1-1 0 0,0 0 1 0 0,-1 0-1 0 0,1 0 1 0 0,-1 0-1 0 0,1 0 0 0 0,-1 0 1 0 0,1 0-1 0 0,0 0 1 0 0,-1 0-1 0 0,1 0 1 0 0,-1 0-1 0 0,1 0 0 0 0,0 0 1 0 0,-1 0-1 0 0,1 0 1 0 0,-1 1-1 0 0,1-1 1 0 0,-1 0-1 0 0,1 0 1 0 0,-1 1-1 0 0,1-1 0 0 0,0 1-22 0 0,-1-10 69 0 0,20-155 1135 0 0,-17 151-1201 0 0,1-1 0 0 0,0 0 0 0 0,1 1 0 0 0,0 0 0 0 0,2 0-1 0 0,-1 1 1 0 0,1-1 0 0 0,1 1 0 0 0,0 1 0 0 0,1 0 0 0 0,0 0 0 0 0,1 0 0 0 0,5-3-3 0 0,22 10-2403 0 0,-20 23-4171 0 0,-13-11-369 0 0,-1-3-5009 0 0</inkml:trace>
  <inkml:trace contextRef="#ctx0" brushRef="#br0" timeOffset="970.545">1975 749 8578 0 0,'0'0'2690'0'0,"0"0"-523"0"0,0 0-196 0 0,0 0-65 0 0,0 0-155 0 0,0 0-230 0 0,0 0-292 0 0,0 0-261 0 0,0 0-125 0 0,0 0-88 0 0,0 0-109 0 0,0 0-112 0 0,0 0-94 0 0,1-3-84 0 0,-2 2-336 0 0,1 1 0 0 0,0-1 1 0 0,0 0-1 0 0,-1 0 0 0 0,1 1 1 0 0,0-1-1 0 0,-1 0 0 0 0,1 1 0 0 0,-1-1 1 0 0,1 0-1 0 0,-1 1 0 0 0,1-1 0 0 0,-1 0 1 0 0,1 1-1 0 0,-1-1 0 0 0,1 1 0 0 0,-1-1 1 0 0,0 1-1 0 0,1 0 0 0 0,-1-1 1 0 0,0 1-1 0 0,0-1 0 0 0,1 1 0 0 0,-1 0 1 0 0,0 0-1 0 0,0 0 0 0 0,1-1 0 0 0,-1 1 1 0 0,0 0-1 0 0,0 0 0 0 0,0 0 0 0 0,1 0 1 0 0,-1 0-1 0 0,0 0 0 0 0,0 0 1 0 0,0 1-1 0 0,1-1 0 0 0,-1 0 0 0 0,0 0 1 0 0,0 1-1 0 0,1-1 0 0 0,-1 0 0 0 0,0 1 1 0 0,0-1-1 0 0,1 0 0 0 0,-1 1 0 0 0,1-1 1 0 0,-1 1-1 0 0,0-1 0 0 0,1 1 0 0 0,-1 0-19 0 0,-7 5 19 0 0,0 1 1 0 0,1 0 0 0 0,0 0 0 0 0,0 1 0 0 0,1 0 0 0 0,0 0 0 0 0,0 1-1 0 0,1-1 1 0 0,0 1 0 0 0,0 0 0 0 0,1 1 0 0 0,0-1 0 0 0,1 1 0 0 0,0 1-21 0 0,1-6 0 0 0,1-1 1 0 0,0 1 0 0 0,0-1 0 0 0,0 1 0 0 0,0-1 0 0 0,1 1 0 0 0,0 0-1 0 0,0-1 1 0 0,0 1 0 0 0,0-1 0 0 0,1 1 0 0 0,0 0 0 0 0,0-1 0 0 0,0 0-1 0 0,1 1 1 0 0,-1-1 0 0 0,1 0 0 0 0,0 1 0 0 0,0-1 0 0 0,0 0-1 0 0,1 0 1 0 0,0-1 0 0 0,-1 1 0 0 0,1 0 0 0 0,1-1 0 0 0,-1 0 0 0 0,0 0-1 0 0,1 0 1 0 0,0 0 0 0 0,-1 0 0 0 0,1-1 0 0 0,0 0 0 0 0,0 0 0 0 0,1 0-1 0 0,-1 0 1 0 0,4 1-1 0 0,4 0 9 0 0,0 0-1 0 0,1 0 0 0 0,-1-1 0 0 0,1-1 1 0 0,0 0-1 0 0,-1-1 0 0 0,1 0 0 0 0,0-1 1 0 0,-1 0-1 0 0,10-3-8 0 0,34-43-976 0 0,-47 34-2679 0 0,-2 0-3301 0 0,-5 9-4970 0 0</inkml:trace>
  <inkml:trace contextRef="#ctx0" brushRef="#br0" timeOffset="1372.61">2276 957 2649 0 0,'0'0'3452'0'0,"0"0"-580"0"0,0 0-348 0 0,0 0-95 0 0,0 0-196 0 0,0 0-239 0 0,0 0-204 0 0,0 0-294 0 0,0 0-295 0 0,0 0-200 0 0,0 0-165 0 0,35 5-142 0 0,109 15-111 0 0,-140-19-530 0 0,0 0 1 0 0,0 0 0 0 0,0 0-1 0 0,0 0 1 0 0,0-1 0 0 0,1 1 0 0 0,-1-1-1 0 0,0 0 1 0 0,0-1 0 0 0,0 1-1 0 0,0-1 1 0 0,1 0 0 0 0,-1 0 0 0 0,0 0-1 0 0,0 0 1 0 0,0-1 0 0 0,-1 1 0 0 0,1-1-1 0 0,1-1-53 0 0,9-6 252 0 0,-3 5-176 0 0,-1-1 1 0 0,0-1 0 0 0,0 0 0 0 0,-1 0-1 0 0,1-1 1 0 0,-1 0 0 0 0,-1-1-1 0 0,0 0 1 0 0,0 0 0 0 0,0-1 0 0 0,-1 0-1 0 0,0 0 1 0 0,-1-1 0 0 0,0 1-1 0 0,0-1 1 0 0,-1-1 0 0 0,-1 1 0 0 0,1-1-1 0 0,-2 0 1 0 0,0 0 0 0 0,2-8-77 0 0,-4 16-12 0 0,0 0 0 0 0,0 0 0 0 0,0-1 0 0 0,0 1 1 0 0,-1 0-1 0 0,0 0 0 0 0,1 0 0 0 0,-1 0 0 0 0,0-1 0 0 0,0 1 1 0 0,-1 0-1 0 0,1 0 0 0 0,-1 0 0 0 0,1-1 0 0 0,-1 1 0 0 0,0 0 1 0 0,0 0-1 0 0,-1 0 0 0 0,1 0 0 0 0,-1 1 0 0 0,1-1 0 0 0,-1 0 0 0 0,0 1 1 0 0,0-1-1 0 0,0 1 0 0 0,0-1 0 0 0,0 1 0 0 0,-1 0 0 0 0,1 0 1 0 0,-1 0-1 0 0,1 0 0 0 0,-1 0 0 0 0,0 1 0 0 0,0-1 0 0 0,0 1 1 0 0,0 0-1 0 0,0 0 0 0 0,0 0 0 0 0,0 0 0 0 0,0 0 0 0 0,-1 1 12 0 0,-6 1-23 0 0,0 1 0 0 0,0 1 0 0 0,1 0 0 0 0,-1 0 0 0 0,1 1 0 0 0,0 0 0 0 0,0 1 0 0 0,0 0 0 0 0,1 0 0 0 0,-1 1 0 0 0,1 0 0 0 0,1 0 0 0 0,-1 1 0 0 0,1 0 0 0 0,0 0 0 0 0,1 1 0 0 0,0 0 0 0 0,0 0 0 0 0,0 0 0 0 0,1 1 0 0 0,0 0 0 0 0,1 0 0 0 0,0 0 0 0 0,-1 5 23 0 0,2-9-1 0 0,1 1 0 0 0,-1-1 0 0 0,1 1 1 0 0,0-1-1 0 0,1 1 0 0 0,-1 0 0 0 0,1-1 0 0 0,0 1 0 0 0,1 0 0 0 0,-1 0 0 0 0,1 0 0 0 0,0 0 0 0 0,1 0 0 0 0,-1 0 0 0 0,1-1 0 0 0,0 1 0 0 0,1 0 1 0 0,-1 0-1 0 0,1-1 0 0 0,0 1 0 0 0,1-1 0 0 0,-1 0 0 0 0,1 1 0 0 0,0-1 0 0 0,1 0 0 0 0,-1-1 0 0 0,1 1 0 0 0,0-1 0 0 0,0 1 0 0 0,0-1 1 0 0,0 0-1 0 0,1-1 0 0 0,0 1 0 0 0,0-1 0 0 0,0 0 0 0 0,5 2 1 0 0,7 1-72 0 0,0-1 1 0 0,0 0-1 0 0,1-2 1 0 0,-1 0-1 0 0,1-1 1 0 0,0 0 0 0 0,-1-2-1 0 0,1 0 1 0 0,0-1-1 0 0,9-2 72 0 0,-1-3-2207 0 0,-9 2-4908 0 0,-10 3-5253 0 0</inkml:trace>
  <inkml:trace contextRef="#ctx0" brushRef="#br0" timeOffset="3555.528">3514 830 0 0 0,'0'0'1175'0'0,"0"0"-336"0"0,0 0-232 0 0,0 0 39 0 0,0 0 185 0 0,0 0 205 0 0,0 0 203 0 0,0 0 130 0 0,0 0 76 0 0,0 0 53 0 0,0 0 0 0 0,10 2-94 0 0,-5 0-1222 0 0,76 8 5468 0 0,-75-15-5282 0 0,1 1-1 0 0,0-1 1 0 0,-1-1 0 0 0,0 1 0 0 0,0-1-1 0 0,0 0 1 0 0,-1 0 0 0 0,0-1 0 0 0,0 0-1 0 0,-1 0 1 0 0,0 0 0 0 0,0 0 0 0 0,0-1-1 0 0,-1 1 1 0 0,2-7-368 0 0,7-12 722 0 0,26 107 469 0 0,-20-19-1064 0 0,-3 1-1 0 0,-3 1 1 0 0,-2 0-1 0 0,-4 0 1 0 0,-1 31-127 0 0,-3 101 160 0 0,-3-183-142 0 0,0 1 0 0 0,-1-1 0 0 0,-1 0 0 0 0,0 0 0 0 0,0 0 0 0 0,-1-1 0 0 0,-1 1 0 0 0,0-1 0 0 0,-1 0 0 0 0,0 0 0 0 0,-5 5-18 0 0,10-15 11 0 0,0-1-1 0 0,0 0 0 0 0,0 0 1 0 0,0 0-1 0 0,0 0 0 0 0,0 0 0 0 0,-1 0 1 0 0,1 0-1 0 0,0 0 0 0 0,-1-1 1 0 0,1 1-1 0 0,0 0 0 0 0,-1-1 1 0 0,1 1-1 0 0,-1-1 0 0 0,1 1 0 0 0,-1-1 1 0 0,1 0-1 0 0,-1 0 0 0 0,0 0 1 0 0,1 0-1 0 0,-1 0 0 0 0,1 0 1 0 0,-1 0-1 0 0,1 0 0 0 0,-1 0 1 0 0,1-1-1 0 0,-1 1 0 0 0,1-1 0 0 0,-1 1 1 0 0,1-1-1 0 0,-1 0 0 0 0,1 1 1 0 0,0-1-1 0 0,0 0 0 0 0,-1 0 1 0 0,1 0-1 0 0,0 0 0 0 0,0 0 1 0 0,0 0-1 0 0,0 0 0 0 0,0 0 0 0 0,0-1 1 0 0,0 1-1 0 0,0 0 0 0 0,0-1 1 0 0,1 1-1 0 0,-1 0 0 0 0,1-1 1 0 0,-1 1-1 0 0,1-1 0 0 0,-1 1 1 0 0,1-1-1 0 0,0 1 0 0 0,0-1 0 0 0,-1 0 1 0 0,1 1-1 0 0,0-1 0 0 0,1 1-10 0 0,-4-21 6 0 0,1 0 0 0 0,2 0-1 0 0,0 0 1 0 0,1 1 0 0 0,2-1-1 0 0,0 0 1 0 0,1 1 0 0 0,4-13-6 0 0,12-48 0 0 0,3 1-1 0 0,3 0 1 0 0,4 2 0 0 0,4 2 0 0 0,2 1-1 0 0,32-46 1 0 0,47-16-26 0 0,-112 134 23 0 0,1 1 1 0 0,0 0-1 0 0,0 0 1 0 0,0 0-1 0 0,1 1 1 0 0,-1-1-1 0 0,1 1 1 0 0,-1 0-1 0 0,1 0 1 0 0,0 1-1 0 0,0-1 1 0 0,0 1-1 0 0,0 0 1 0 0,0 1-1 0 0,0-1 1 0 0,0 1-1 0 0,3 0 3 0 0,-5 2 1 0 0,-1 1 0 0 0,1-1 0 0 0,-1 1-1 0 0,0-1 1 0 0,0 1 0 0 0,0 0 0 0 0,0 0 0 0 0,-1 0 0 0 0,1 0 0 0 0,-1 0-1 0 0,1 1 1 0 0,-1-1 0 0 0,0 0 0 0 0,0 1 0 0 0,-1-1 0 0 0,1 0 0 0 0,-1 1-1 0 0,1-1 1 0 0,-1 1 0 0 0,0-1 0 0 0,-1 1 0 0 0,1 0-1 0 0,0 0 2 0 0,-1 23 14 0 0,-2 0 0 0 0,-1 0 0 0 0,-1-1 0 0 0,-1 0 0 0 0,-2 0 0 0 0,0 0 0 0 0,-2-1 0 0 0,0-1 0 0 0,-2 1 0 0 0,-1-2 0 0 0,-1 1 0 0 0,0-2 0 0 0,-2 0 0 0 0,-1-1 0 0 0,-1-1 0 0 0,-2 2-16 0 0,9-8-22 0 0,-1 0-1 0 0,0 0 0 0 0,-2-1 0 0 0,1-1 0 0 0,-2 0 0 0 0,1 0 0 0 0,-1-2 0 0 0,-1 0 0 0 0,0-1 0 0 0,-10 4 23 0 0,1-12-699 0 0,26-40-2593 0 0,18 4 108 0 0,-1 14-3816 0 0,-7 8-4590 0 0</inkml:trace>
  <inkml:trace contextRef="#ctx0" brushRef="#br0" timeOffset="4284.456">4293 953 11747 0 0,'0'0'1100'0'0,"0"0"-284"0"0,0 0 61 0 0,0 0 257 0 0,0 0 97 0 0,0 0 59 0 0,0 0-21 0 0,0 0-135 0 0,0 0-149 0 0,0 0-155 0 0,0 0-115 0 0,0 0-113 0 0,29-1-79 0 0,90-6-81 0 0,-115 8-392 0 0,0-1 1 0 0,1 0-1 0 0,-1 0 1 0 0,0-1 0 0 0,1 1-1 0 0,-1-1 1 0 0,0 0-1 0 0,0 0 1 0 0,0 0 0 0 0,0-1-1 0 0,0 1 1 0 0,0-1-1 0 0,0 0 1 0 0,0 0 0 0 0,-1 0-1 0 0,1-1 1 0 0,1-1-51 0 0,6-5 169 0 0,-1 4-87 0 0,-1 0-1 0 0,0-1 0 0 0,0 0 1 0 0,-1-1-1 0 0,0 0 0 0 0,0 0 1 0 0,0 0-1 0 0,-1-1 0 0 0,0 0 1 0 0,0-1-1 0 0,-1 0 0 0 0,-1 0 1 0 0,1 0-1 0 0,-1 0 0 0 0,-1-1 1 0 0,0 0-1 0 0,0 0 0 0 0,-1 0 1 0 0,0 0-1 0 0,-1-1 1 0 0,0 1-1 0 0,0-8-81 0 0,-3 15-5 0 0,-1 0 0 0 0,0 1 0 0 0,0-1 0 0 0,0 1 0 0 0,0-1-1 0 0,0 1 1 0 0,-1-1 0 0 0,1 1 0 0 0,-1 0 0 0 0,1 0 0 0 0,-1 0 0 0 0,0 1 0 0 0,0-1 0 0 0,0 1 0 0 0,0-1 0 0 0,0 1 0 0 0,0 0 0 0 0,0 0 0 0 0,0 0 0 0 0,0 1-1 0 0,-1-1 1 0 0,1 1 0 0 0,0 0 0 0 0,0 0 0 0 0,-1 0 0 0 0,1 0 0 0 0,0 0 0 0 0,-1 1 0 0 0,1-1 0 0 0,0 1 5 0 0,-11 4-37 0 0,1 0-1 0 0,0 0 1 0 0,1 1 0 0 0,0 1 0 0 0,-1 0-1 0 0,2 1 1 0 0,-1 0 0 0 0,1 1-1 0 0,1 0 1 0 0,0 1 0 0 0,0 0 0 0 0,1 0-1 0 0,0 1 1 0 0,1 0 0 0 0,0 1 0 0 0,0 0-1 0 0,1 1 38 0 0,-1-2-23 0 0,1-1 1 0 0,1 1-1 0 0,0 0 0 0 0,0 1 0 0 0,1-1 0 0 0,0 1 0 0 0,1 0 0 0 0,1 0 0 0 0,0 1 0 0 0,0-1 0 0 0,2 1 0 0 0,-1-1 0 0 0,1 1 0 0 0,1 0 0 0 0,0 1 23 0 0,1-10 0 0 0,1 0 0 0 0,-1 0 0 0 0,0 0-1 0 0,1-1 1 0 0,0 1 0 0 0,0 0 0 0 0,0-1-1 0 0,0 1 1 0 0,0-1 0 0 0,1 1 0 0 0,0-1-1 0 0,-1 0 1 0 0,1 0 0 0 0,1-1-1 0 0,-1 1 1 0 0,0 0 0 0 0,0-1 0 0 0,1 0-1 0 0,0 0 1 0 0,-1 0 0 0 0,1 0 0 0 0,0-1-1 0 0,0 1 1 0 0,0-1 0 0 0,0 0 0 0 0,0 0-1 0 0,4 0 1 0 0,115 0 151 0 0,-94-9-49 0 0,0-2-1 0 0,-1 0 0 0 0,0-2 0 0 0,-1-2 0 0 0,0 0 1 0 0,-1-1-1 0 0,0-2 0 0 0,-1-1 0 0 0,9-10-101 0 0,-19 16 56 0 0,0 0 0 0 0,-1-2-1 0 0,-1 0 1 0 0,0 0 0 0 0,-1-1 0 0 0,0-1-1 0 0,-1 0 1 0 0,-1 0 0 0 0,-1-1 0 0 0,0 0-1 0 0,-2-1 1 0 0,0 0 0 0 0,0 0-1 0 0,-2-1 1 0 0,0 0 0 0 0,-1 0 0 0 0,-1 0-1 0 0,-1 0 1 0 0,-1-3-56 0 0,-1 20-8 0 0,-1 0 0 0 0,1 0 0 0 0,-1 0-1 0 0,0 0 1 0 0,0 0 0 0 0,0 1 0 0 0,0-1 0 0 0,0 0-1 0 0,0 1 1 0 0,0-1 0 0 0,-1 0 0 0 0,1 1 0 0 0,0 0 0 0 0,-1-1-1 0 0,1 1 1 0 0,-1 0 0 0 0,0 0 0 0 0,1 0 0 0 0,-1 0 0 0 0,0 0-1 0 0,0 0 1 0 0,0 0 0 0 0,0 0 0 0 0,1 1 0 0 0,-1-1-1 0 0,0 1 1 0 0,0 0 0 0 0,0-1 0 0 0,0 1 0 0 0,0 0 0 0 0,0 0-1 0 0,0 0 1 0 0,0 1 0 0 0,0-1 0 0 0,0 0 0 0 0,0 1 0 0 0,0-1-1 0 0,0 1 1 0 0,0 0 0 0 0,0-1 0 0 0,0 1 0 0 0,1 0-1 0 0,-1 0 1 0 0,0 0 0 0 0,0 0 0 0 0,1 1 0 0 0,-1-1 0 0 0,1 0-1 0 0,0 1 1 0 0,-1-1 0 0 0,1 1 0 0 0,0 0 0 0 0,0-1 8 0 0,-3 3-21 0 0,0-1 1 0 0,1 1 0 0 0,0-1-1 0 0,0 1 1 0 0,0 0 0 0 0,0 0 0 0 0,1 1-1 0 0,0-1 1 0 0,-1 0 0 0 0,2 1-1 0 0,-1 0 1 0 0,0-1 0 0 0,1 1 0 0 0,0 0-1 0 0,0 0 1 0 0,0-1 0 0 0,1 1-1 0 0,0 0 1 0 0,0 0 0 0 0,0 0-1 0 0,0 0 1 0 0,1 0 0 0 0,0 0 20 0 0,46 22-33 0 0,12-19 27 0 0,-53-9 18 0 0,-1 0 0 0 0,1 0 0 0 0,-1 1-1 0 0,1 0 1 0 0,0 0 0 0 0,-1 1 0 0 0,1-1-1 0 0,-1 1 1 0 0,1 0 0 0 0,-1 1 0 0 0,1-1-1 0 0,-1 1 1 0 0,0 0 0 0 0,0 0 0 0 0,0 1-1 0 0,0 0 1 0 0,0 0 0 0 0,0 0 0 0 0,-1 0 0 0 0,1 1-1 0 0,-1-1 1 0 0,0 1 0 0 0,0 0 0 0 0,-1 1-1 0 0,1-1 1 0 0,-1 1 0 0 0,0-1 0 0 0,0 1-1 0 0,0 0 1 0 0,-1 0 0 0 0,0 0 0 0 0,0 0 0 0 0,0 1-1 0 0,1 3-11 0 0,-8 195 580 0 0,21-157-981 0 0,-15-47 148 0 0,-1 0-202 0 0,0 0-335 0 0,0 0-550 0 0,0-4-8174 0 0,2 0-2775 0 0</inkml:trace>
  <inkml:trace contextRef="#ctx0" brushRef="#br0" timeOffset="5252.61">5429 803 2385 0 0,'0'0'2312'0'0,"0"0"-66"0"0,0 0-26 0 0,0 0-35 0 0,0 0-191 0 0,0 0-230 0 0,0 0-240 0 0,0 0-219 0 0,0 0-169 0 0,0 0-104 0 0,0 0-119 0 0,0 0-115 0 0,0 0-103 0 0,-2-6-115 0 0,-8-17-57 0 0,7 17-94 0 0,3 6-106 0 0,0 20 541 0 0,-6 550 1313 0 0,-13-410-2064 0 0,19-159-103 0 0,0-1 0 0 0,1 1-1 0 0,-1-1 1 0 0,0 1 0 0 0,0-1 0 0 0,0 1 0 0 0,0-1 0 0 0,0 1 0 0 0,0-1-1 0 0,0 1 1 0 0,0-1 0 0 0,0 1 0 0 0,0-1 0 0 0,0 1 0 0 0,0-1-1 0 0,0 1 1 0 0,0-1 0 0 0,-1 1 0 0 0,1-1 0 0 0,0 1 0 0 0,0-1 0 0 0,-1 1-1 0 0,1-1 1 0 0,0 0 0 0 0,0 1 0 0 0,-1-1 0 0 0,1 1 0 0 0,0-1 0 0 0,-1 0-1 0 0,1 1 1 0 0,-1-1 0 0 0,1 0 0 0 0,-1 0 0 0 0,1 1 0 0 0,0-1-1 0 0,-1 0 1 0 0,1 0 0 0 0,-1 1 0 0 0,1-1 0 0 0,-1 0 0 0 0,1 0 0 0 0,-1 0-1 0 0,1 0 1 0 0,-1 0 0 0 0,1 0 0 0 0,-1 0 0 0 0,1 0 0 0 0,-1 0-1 0 0,1 0 1 0 0,-1 0 0 0 0,1 0 0 0 0,-1 0 0 0 0,1 0 0 0 0,-1-1 0 0 0,1 1-1 0 0,-1 0 1 0 0,1 0 0 0 0,-1-1 0 0 0,1 1 0 0 0,-1 0 0 0 0,1 0 0 0 0,0-1-1 0 0,-1 1 1 0 0,1-1-10 0 0,-15-31 259 0 0,13 8-260 0 0,2 1 0 0 0,0-1 0 0 0,2 1 1 0 0,0-1-1 0 0,2 1 0 0 0,0 0 0 0 0,2 0 0 0 0,0 0 0 0 0,2 1 0 0 0,0-1 0 0 0,12-19 1 0 0,-5 4 29 0 0,7-21-36 0 0,3 1 1 0 0,3 1-1 0 0,2 1 0 0 0,2 2 1 0 0,3 1-1 0 0,2 2 0 0 0,34-37 7 0 0,-69 86 4 0 0,2-3-6 0 0,-1 0 0 0 0,1 0 1 0 0,0 1-1 0 0,0 0 1 0 0,1-1-1 0 0,-1 2 1 0 0,1-1-1 0 0,0 0 1 0 0,0 1-1 0 0,0 0 1 0 0,0 0-1 0 0,0 1 1 0 0,1-1-1 0 0,-1 1 0 0 0,1 0 1 0 0,0 0-1 0 0,-1 1 1 0 0,1 0-1 0 0,0 0 1 0 0,0 0-1 0 0,0 1 1 0 0,2 0 1 0 0,-5 3 5 0 0,0 0 1 0 0,0 1-1 0 0,-1-1 1 0 0,1 1 0 0 0,-1 0-1 0 0,1 0 1 0 0,-1-1-1 0 0,-1 2 1 0 0,1-1-1 0 0,0 0 1 0 0,-1 0 0 0 0,0 0-1 0 0,0 1 1 0 0,0-1-1 0 0,-1 0 1 0 0,1 1 0 0 0,-1-1-1 0 0,0 1 1 0 0,-1-1-1 0 0,1 1-5 0 0,0 2 5 0 0,2 12 13 0 0,-2 0 0 0 0,0 0 0 0 0,-1-1 0 0 0,-1 1 0 0 0,0 0 0 0 0,-2 0 0 0 0,0-1 0 0 0,-1 0 0 0 0,-1 0 0 0 0,-1 0 0 0 0,0 0 0 0 0,-1-1 0 0 0,-1-1 0 0 0,-1 1 0 0 0,0-2 0 0 0,-1 1 0 0 0,-1-1 0 0 0,0-1 0 0 0,-1 0 0 0 0,-1-1 0 0 0,-1 0-18 0 0,7-6 6 0 0,-1 0-1 0 0,0-1 0 0 0,0 0 1 0 0,0 0-1 0 0,-1-1 1 0 0,0-1-1 0 0,0 1 0 0 0,-1-2 1 0 0,1 1-1 0 0,-1-2 0 0 0,1 1 1 0 0,-1-1-1 0 0,0-1 0 0 0,0 0 1 0 0,-1 0-6 0 0,9-1-48 0 0,-1 0 1 0 0,1 1 0 0 0,-1-1-1 0 0,1 0 1 0 0,-1-1 0 0 0,1 1-1 0 0,-1 0 1 0 0,1-1 0 0 0,0 0-1 0 0,-1 0 1 0 0,1 0 0 0 0,0 0-1 0 0,0-1 1 0 0,-1 1 0 0 0,1-1-1 0 0,0 0 1 0 0,1 0 0 0 0,-1 0-1 0 0,0 0 1 0 0,0 0 0 0 0,1 0-1 0 0,-1-1 1 0 0,1 0 0 0 0,0 1-1 0 0,0-1 1 0 0,0 0 0 0 0,0 0-1 0 0,1 0 1 0 0,-1 0 0 0 0,1 0-1 0 0,-1 0 1 0 0,1-1 0 0 0,0 1-1 0 0,0 0 1 0 0,0-3 47 0 0,6-21-3162 0 0,7 13-4383 0 0,-5 10-4414 0 0</inkml:trace>
  <inkml:trace contextRef="#ctx0" brushRef="#br0" timeOffset="27364.388">12 2614 6193 0 0,'0'0'2175'0'0,"0"0"-273"0"0,0 0-136 0 0,0 0-116 0 0,0 0-87 0 0,0 0-76 0 0,0 0-110 0 0,0 0-146 0 0,0 0-260 0 0,0 0-220 0 0,0 0-183 0 0,-3-12-84 0 0,-6-40-36 0 0,21 4 419 0 0,18-26 255 0 0,4 1-1 0 0,3 2 1 0 0,43-62-1122 0 0,-29 72 470 0 0,-29 81-420 0 0,59 121 236 0 0,-57-87-264 0 0,10 12 35 0 0,6-155 443 0 0,-16 52-516 0 0,3 2-1 0 0,1 1 0 0 0,1 1 0 0 0,2 2 1 0 0,1 1-1 0 0,1 1 0 0 0,2 1 17 0 0,45-22 13 0 0,-79 50-17 0 0,0 0 0 0 0,0 1 0 0 0,0-1 0 0 0,0 0 0 0 0,-1 1 0 0 0,1-1 0 0 0,0 1 0 0 0,0-1 0 0 0,-1 1 0 0 0,1-1 0 0 0,0 1 0 0 0,-1 0 0 0 0,1-1 0 0 0,0 1 0 0 0,-1 0 0 0 0,1-1 0 0 0,-1 1 0 0 0,1 0 0 0 0,-1 0 0 0 0,0-1 0 0 0,1 1 0 0 0,-1 0 0 0 0,0 0 0 0 0,0 0 0 0 0,1 0 0 0 0,-1 0 0 0 0,0 0 0 0 0,0-1 0 0 0,0 1 0 0 0,0 0 0 0 0,0 0 0 0 0,0 0 0 0 0,0 0 0 0 0,0 0 0 0 0,-1 0 0 0 0,1 0 0 0 0,0 0 4 0 0,0 3 12 0 0,-6 169 284 0 0,-2-93-253 0 0,11 51 36 0 0,-3-130-124 0 0,0 0 1 0 0,1 1-1 0 0,-1-1 0 0 0,1 0 1 0 0,-1 0-1 0 0,1 0 1 0 0,0 0-1 0 0,-1-1 0 0 0,1 1 1 0 0,0 0-1 0 0,0 0 1 0 0,0 0-1 0 0,0 0 0 0 0,0-1 1 0 0,0 1-1 0 0,0-1 1 0 0,0 1-1 0 0,0 0 1 0 0,0-1-1 0 0,0 1 0 0 0,0-1 1 0 0,0 0-1 0 0,0 1 1 0 0,0-1-1 0 0,0 0 0 0 0,1 0 1 0 0,-1 0-1 0 0,0 0 1 0 0,0 0-1 0 0,0 0 0 0 0,0 0 1 0 0,0 0-1 0 0,1 0 1 0 0,-1-1-1 0 0,0 1 0 0 0,0 0 1 0 0,0-1-1 0 0,0 1 1 0 0,0-1-1 0 0,0 1 1 0 0,0-1-1 0 0,0 1 0 0 0,0-1 1 0 0,1 0 44 0 0,29-16-6341 0 0,-21 7-1033 0 0,0 5-4710 0 0</inkml:trace>
  <inkml:trace contextRef="#ctx0" brushRef="#br0" timeOffset="34791.803">1586 2209 4969 0 0,'0'0'2062'0'0,"0"0"-236"0"0,0 0-201 0 0,0 0-110 0 0,0 0-93 0 0,0 0-137 0 0,0 0-159 0 0,0 0-176 0 0,0 0-184 0 0,0 0-141 0 0,0 0-72 0 0,-3-11-41 0 0,-12-37-5 0 0,14 46-431 0 0,0 0 1 0 0,0 0-1 0 0,-1 0 0 0 0,1 1 1 0 0,0-1-1 0 0,-1 0 0 0 0,0 1 1 0 0,1-1-1 0 0,-1 1 0 0 0,0-1 1 0 0,0 1-1 0 0,0 0 0 0 0,0 0 1 0 0,0 0-1 0 0,0 0 0 0 0,0 0 1 0 0,0 0-1 0 0,0 0 1 0 0,0 1-1 0 0,0-1 0 0 0,-1 1 1 0 0,1 0-1 0 0,0-1 0 0 0,0 1 1 0 0,-1 0-1 0 0,1 0 0 0 0,0 1 1 0 0,0-1-1 0 0,-1 0 0 0 0,1 1 1 0 0,0-1-1 0 0,0 1 0 0 0,0 0 1 0 0,0 0-1 0 0,0 0 0 0 0,0 0 1 0 0,0 0-1 0 0,0 0 1 0 0,0 0-1 0 0,0 1-76 0 0,-13 8 50 0 0,1 1 0 0 0,0 0 0 0 0,1 1 0 0 0,0 1 0 0 0,1 0 0 0 0,0 1 0 0 0,1 0 0 0 0,1 0 0 0 0,0 1 0 0 0,1 1 0 0 0,1 0 0 0 0,0 0 0 0 0,1 1 0 0 0,1-1-1 0 0,0 1 1 0 0,1 1 0 0 0,1-1 0 0 0,1 1 0 0 0,1 0-50 0 0,1-15 31 0 0,1 0 0 0 0,0 0 0 0 0,0 0 0 0 0,0 0-1 0 0,0 0 1 0 0,0 0 0 0 0,1 0 0 0 0,0 0 0 0 0,-1 0 0 0 0,1 0-1 0 0,0 0 1 0 0,0-1 0 0 0,1 1 0 0 0,-1 0 0 0 0,0 0-1 0 0,1-1 1 0 0,0 1 0 0 0,0-1 0 0 0,-1 0 0 0 0,2 1-1 0 0,-1-1 1 0 0,0 0 0 0 0,0 0 0 0 0,1 0 0 0 0,-1 0-1 0 0,1-1 1 0 0,-1 1 0 0 0,1-1 0 0 0,0 1 0 0 0,-1-1 0 0 0,1 0-1 0 0,0 0 1 0 0,0 0 0 0 0,0-1 0 0 0,0 1 0 0 0,0-1-1 0 0,0 1 1 0 0,0-1 0 0 0,2 0-31 0 0,4-2 75 0 0,1-1 0 0 0,-1 0 0 0 0,0 0 1 0 0,0-1-1 0 0,0 0 0 0 0,0-1 0 0 0,-1 0 0 0 0,0 0 0 0 0,0 0 0 0 0,0-1 0 0 0,-1-1 1 0 0,0 1-1 0 0,0-1 0 0 0,0 0 0 0 0,-1-1 0 0 0,0 1 0 0 0,1-4-75 0 0,13-11 49 0 0,141-194 108 0 0,-112 147-212 0 0,-48 66 38 0 0,-1 2-14 0 0,0 1-2 0 0,-11 16-158 0 0,6-6 190 0 0,0 0-1 0 0,1 1 0 0 0,0 0 0 0 0,1-1 1 0 0,0 1-1 0 0,1 1 0 0 0,0-1 1 0 0,0 0-1 0 0,1 1 0 0 0,1-1 1 0 0,0 0-1 0 0,1 1 0 0 0,0-1 0 0 0,1 0 1 0 0,0 0-1 0 0,0 1 0 0 0,1-2 1 0 0,1 1-1 0 0,0 0 0 0 0,0-1 1 0 0,1 1-1 0 0,5 6 2 0 0,-6-10 0 0 0,1 1 0 0 0,0-1 0 0 0,0 0-1 0 0,1 0 1 0 0,0-1 0 0 0,0 0 0 0 0,0 0 0 0 0,1 0 0 0 0,0-1 0 0 0,0 0 0 0 0,1 0-1 0 0,-1-1 1 0 0,1 1 0 0 0,0-2 0 0 0,0 1 0 0 0,0-1 0 0 0,0-1 0 0 0,1 1-1 0 0,-1-1 1 0 0,1-1 0 0 0,6 1 0 0 0,-7-2 15 0 0,0 0 1 0 0,-1 0-1 0 0,1-1 0 0 0,0 0 0 0 0,-1 0 0 0 0,1-1 1 0 0,-1 0-1 0 0,1-1 0 0 0,-1 1 0 0 0,0-1 0 0 0,0-1 1 0 0,0 1-1 0 0,0-1 0 0 0,-1 0 0 0 0,2-2-15 0 0,35-30 52 0 0,-2-2 0 0 0,-1-2 0 0 0,-2-1 0 0 0,-2-2 0 0 0,-2-1 0 0 0,-2-2 0 0 0,22-44-52 0 0,-35 60-1 0 0,-1-1 0 0 0,-2 0 0 0 0,-2-2 0 0 0,0 1 1 0 0,-3-2-1 0 0,0 0 0 0 0,-2 0 0 0 0,-2-1 0 0 0,-1 0 0 0 0,-2 0 0 0 0,-1-8 1 0 0,-3 26-12 0 0,1 10 15 0 0,0 0 0 0 0,-1 0 0 0 0,0 1 0 0 0,0-1 0 0 0,-1 0 0 0 0,0 0 1 0 0,0 1-1 0 0,0-1 0 0 0,-1 0 0 0 0,0 1 0 0 0,-1-1 0 0 0,1 1 0 0 0,-1 0 0 0 0,0 0 0 0 0,-3-3-3 0 0,5 8-1 0 0,-1 0-1 0 0,0 0 0 0 0,0 0 0 0 0,0 0 1 0 0,0 1-1 0 0,0-1 0 0 0,0 1 0 0 0,0-1 0 0 0,0 1 1 0 0,0 0-1 0 0,0-1 0 0 0,0 1 0 0 0,0 0 1 0 0,-1 1-1 0 0,1-1 0 0 0,0 0 0 0 0,0 0 1 0 0,0 1-1 0 0,0 0 0 0 0,0-1 0 0 0,0 1 0 0 0,0 0 1 0 0,1 0-1 0 0,-1 0 0 0 0,0 0 0 0 0,0 0 1 0 0,0 0-1 0 0,1 0 0 0 0,-1 1 0 0 0,1-1 1 0 0,-1 1-1 0 0,1-1 0 0 0,0 1 0 0 0,-1 0 0 0 0,1-1 1 0 0,0 1-1 0 0,0 0 0 0 0,0 0 0 0 0,0 0 1 0 0,1 0-1 0 0,-1 0 0 0 0,0 0 0 0 0,1 0 1 0 0,-1 0-1 0 0,1 0 0 0 0,0 1 2 0 0,-8 17 14 0 0,1 1 0 0 0,2 1 1 0 0,0-1-1 0 0,1 1 0 0 0,1 0 0 0 0,1 0 0 0 0,1 0 0 0 0,1 0 1 0 0,1 0-1 0 0,1 7-14 0 0,-1-1 34 0 0,20 207 270 0 0,-39-4-70 0 0,11-100-164 0 0,7-131-88 0 0,0 0-2 0 0,0 0 5 0 0,0 0-19 0 0,0 0-22 0 0,0 0-6 0 0,-2-30-1539 0 0,2-61-4168 0 0,0 62 1502 0 0,0 0-3444 0 0,0 20-119 0 0</inkml:trace>
  <inkml:trace contextRef="#ctx0" brushRef="#br0" timeOffset="35042.083">2004 1959 6833 0 0,'0'0'2978'0'0,"0"0"-734"0"0,0 0-428 0 0,0 0-20 0 0,0 0-30 0 0,0 0-203 0 0,0 0-205 0 0,0 0-213 0 0,0 0-226 0 0,0 0-171 0 0,37 2-140 0 0,116 9-130 0 0,2-21 398 0 0,-17-16-495 0 0,13-2-4275 0 0,-137 25 1691 0 0,-4 0-970 0 0,1 2-4311 0 0,-4 1-1271 0 0</inkml:trace>
  <inkml:trace contextRef="#ctx0" brushRef="#br0" timeOffset="35596.522">2944 1566 6281 0 0,'0'0'2142'0'0,"0"0"-287"0"0,0 0-154 0 0,0 0-60 0 0,0 0-51 0 0,0 0-126 0 0,0 0-269 0 0,0 0-313 0 0,0 0-256 0 0,0 0-128 0 0,0 0-63 0 0,0 0-31 0 0,0 0 32 0 0,3 1 80 0 0,1 5-280 0 0,0-1-1 0 0,0 1 1 0 0,-1 0-1 0 0,0 0 1 0 0,0 1 0 0 0,0-1-1 0 0,-1 1 1 0 0,0 0-1 0 0,0-1 1 0 0,0 1 0 0 0,-1 0-1 0 0,0 0 1 0 0,-1 0-1 0 0,1 0 1 0 0,-1 0 0 0 0,-1 0-1 0 0,1 0 1 0 0,-1 0-1 0 0,-1 4-235 0 0,1 14 357 0 0,-6 108 7 0 0,-7-2 0 0 0,-5 1 0 0 0,-5-2 0 0 0,-11 17-364 0 0,17-54 27 0 0,16-62-203 0 0,20-50-358 0 0,20-62-6290 0 0,-35 72 5164 0 0,1-8-5894 0 0,-4 8-3456 0 0</inkml:trace>
  <inkml:trace contextRef="#ctx0" brushRef="#br0" timeOffset="35843.415">2705 2024 10122 0 0,'0'0'2618'0'0,"0"0"-471"0"0,0 0-368 0 0,0 0-186 0 0,0 0-165 0 0,0 0-221 0 0,0 0-244 0 0,0 0-143 0 0,0 0-92 0 0,0 0-43 0 0,0 0-16 0 0,0 0-136 0 0,20-3-105 0 0,63-11-52 0 0,144-45 687 0 0,-207 54-1692 0 0,97-22 1257 0 0,-77 22-3911 0 0,-1 3-4530 0 0,-32 2-3392 0 0</inkml:trace>
  <inkml:trace contextRef="#ctx0" brushRef="#br0" timeOffset="36682.259">3266 2244 3649 0 0,'0'0'1723'0'0,"0"0"-147"0"0,0 0 161 0 0,0 0 268 0 0,0 0-83 0 0,0 0-160 0 0,0 0-210 0 0,0 0-206 0 0,0 0-138 0 0,0 0-117 0 0,0 0-103 0 0,0 0-89 0 0,0 0-106 0 0,29 9-95 0 0,92 27-66 0 0,-52-27 374 0 0,-59-10-947 0 0,0 0 0 0 0,0 0 0 0 0,0-1 0 0 0,0 0 0 0 0,0-1 0 0 0,0 0 0 0 0,-1 0 0 0 0,0-1 0 0 0,0 0 0 0 0,0-1 0 0 0,0 0 0 0 0,0 0 0 0 0,-1-1 0 0 0,0 0 0 0 0,0-1 0 0 0,-1 0 0 0 0,0 0 0 0 0,0 0 0 0 0,-1-1 0 0 0,1 0 0 0 0,-2 0 0 0 0,1-1 0 0 0,-1 0 0 0 0,-1 0 0 0 0,1 0 0 0 0,-1 0 0 0 0,-1-1 0 0 0,0 1 0 0 0,0-1 0 0 0,-1 0 0 0 0,0 0 0 0 0,-1 0 0 0 0,0 0 0 0 0,-1 0 0 0 0,0 0 0 0 0,-1-4-59 0 0,-1 10-28 0 0,-1 0 1 0 0,0 1-1 0 0,0-1 1 0 0,0 0-1 0 0,0 1 1 0 0,0 0-1 0 0,-1 0 1 0 0,0 0-1 0 0,1 0 1 0 0,-1 0-1 0 0,0 1 0 0 0,-1 0 1 0 0,1 0-1 0 0,0 0 1 0 0,-1 0-1 0 0,1 0 1 0 0,-1 1-1 0 0,1 0 1 0 0,-1 0-1 0 0,1 0 1 0 0,-1 1-1 0 0,0 0 0 0 0,0 0 1 0 0,1 0-1 0 0,-1 0 1 0 0,0 0-1 0 0,1 1 1 0 0,-1 0-1 0 0,0 0 1 0 0,1 1-1 0 0,-1-1 1 0 0,0 1 27 0 0,-10 4-38 0 0,1 1 1 0 0,0 0-1 0 0,0 0 1 0 0,0 2-1 0 0,1-1 1 0 0,1 2-1 0 0,-1 0 1 0 0,2 0-1 0 0,-1 1 1 0 0,-8 11 37 0 0,10-10-2 0 0,1 1 1 0 0,0 0-1 0 0,1 1 0 0 0,0 0 1 0 0,1 0-1 0 0,1 1 1 0 0,0-1-1 0 0,1 1 1 0 0,1 1-1 0 0,0-1 0 0 0,1 1 1 0 0,0-1-1 0 0,2 1 1 0 0,-1 0-1 0 0,2 0 0 0 0,1 7 2 0 0,1-15 11 0 0,1 0-1 0 0,-1-1 1 0 0,1 1-1 0 0,1-1 1 0 0,0 0-1 0 0,0 0 1 0 0,0 0-1 0 0,1-1 0 0 0,0 1 1 0 0,0-1-1 0 0,1 0 1 0 0,-1-1-1 0 0,1 1 1 0 0,0-1-1 0 0,1 0 1 0 0,0-1-1 0 0,-1 0 0 0 0,1 0 1 0 0,1 0-1 0 0,-1-1 1 0 0,0 0-1 0 0,1 0 1 0 0,0-1-1 0 0,-1 0 1 0 0,1 0-1 0 0,0-1 0 0 0,0 0 1 0 0,0 0-1 0 0,0-1 1 0 0,2 0-11 0 0,13 2 71 0 0,0-2 1 0 0,1 0-1 0 0,-1-1 0 0 0,0-2 1 0 0,0 0-1 0 0,0-2 0 0 0,0 0 1 0 0,-1-2-1 0 0,0 0 0 0 0,4-3-71 0 0,11-7 132 0 0,-1-2-1 0 0,0-1 1 0 0,-1-2 0 0 0,-2-2-1 0 0,0 0 1 0 0,-2-3-1 0 0,0 0 1 0 0,-2-2 0 0 0,-2-1-1 0 0,0-1 1 0 0,-2-2-1 0 0,12-21-131 0 0,-29 40-15 0 0,0 0 0 0 0,-1 0 0 0 0,0-1-1 0 0,-1 0 1 0 0,-1 0 0 0 0,-1 0 0 0 0,0-1 0 0 0,-1 0-1 0 0,0 0 1 0 0,-2 0 0 0 0,0 0 0 0 0,0-13 15 0 0,-2 27-10 0 0,1 1 0 0 0,-1 0 0 0 0,1-1 0 0 0,-1 1 0 0 0,0 0 0 0 0,1 0 0 0 0,-1 0 0 0 0,0-1 0 0 0,0 1 0 0 0,0 0-1 0 0,0 0 1 0 0,0 0 0 0 0,0 0 0 0 0,0 0 0 0 0,0 1 0 0 0,0-1 0 0 0,-1 0 0 0 0,1 0 0 0 0,0 1 0 0 0,-1-1 0 0 0,1 1 0 0 0,0-1 0 0 0,-1 1 0 0 0,1 0 0 0 0,0-1 0 0 0,-1 1 0 0 0,1 0 0 0 0,-1 0 0 0 0,1 0 0 0 0,0 0 0 0 0,-1 0 0 0 0,1 0 0 0 0,-1 0 0 0 0,1 1 0 0 0,0-1 0 0 0,-1 0 0 0 0,1 1 0 0 0,0-1 0 0 0,-1 1 0 0 0,0 0 10 0 0,-56 22-264 0 0,47-17 243 0 0,0 1-1 0 0,0 0 0 0 0,1 1 0 0 0,0 0 0 0 0,1 1 0 0 0,0 0 0 0 0,0 1 0 0 0,1-1 0 0 0,0 2 0 0 0,1-1 0 0 0,0 1 1 0 0,0 0-1 0 0,1 0 0 0 0,0 3 22 0 0,5-11 2 0 0,-1 0-1 0 0,1-1 1 0 0,0 1 0 0 0,0 0 0 0 0,0 0-1 0 0,1 0 1 0 0,-1 0 0 0 0,1 0 0 0 0,0 0-1 0 0,-1 0 1 0 0,1 0 0 0 0,1 0 0 0 0,-1 0-1 0 0,0 0 1 0 0,1 0 0 0 0,0 0 0 0 0,-1 0 0 0 0,1 0-1 0 0,0 0 1 0 0,0 0 0 0 0,1-1 0 0 0,-1 1-1 0 0,1 0 1 0 0,-1-1 0 0 0,1 1 0 0 0,0-1-1 0 0,0 0 1 0 0,0 1 0 0 0,0-1 0 0 0,0 0-1 0 0,1 0 1 0 0,-1 0 0 0 0,1-1 0 0 0,-1 1 0 0 0,1-1-1 0 0,0 1-1 0 0,111 29 203 0 0,-80-25-152 0 0,-21-3-54 0 0,-5-3 32 0 0,-1 0 0 0 0,1 1 1 0 0,0 0-1 0 0,-1 0 0 0 0,1 1 0 0 0,-1 0 1 0 0,0 1-1 0 0,1-1 0 0 0,-1 1 0 0 0,0 0 1 0 0,-1 1-1 0 0,1 0 0 0 0,-1 0 0 0 0,1 1 1 0 0,-1-1-1 0 0,0 1 0 0 0,-1 0 0 0 0,1 1 1 0 0,-1 0-1 0 0,0-1 0 0 0,-1 2 1 0 0,1-1-1 0 0,-1 0 0 0 0,-1 1 0 0 0,2 3-29 0 0,-4 215 726 0 0,1-219-746 0 0,0 0 0 0 0,1 0 0 0 0,-1-1 1 0 0,1 1-1 0 0,0-1 0 0 0,1 1 0 0 0,-1-1 0 0 0,1 0 1 0 0,0-1-1 0 0,0 1 0 0 0,1-1 0 0 0,-1 1 0 0 0,5 2 20 0 0,-6-5 317 0 0,0 0 380 0 0,-1 0-3124 0 0,-1-2-2578 0 0,-1 1-3596 0 0,0-1-3599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1072 8658 0 0,'0'0'595'0'0,"0"0"-202"0"0,0 0 153 0 0,0 0 247 0 0,0 0 289 0 0,0 0 191 0 0,0 0 51 0 0,33 0-102 0 0,109-2-191 0 0,-44-18 371 0 0,-82 13-1172 0 0,34-20 173 0 0,-1-2-1 0 0,-2-2 0 0 0,-1-2 0 0 0,-1-3 1 0 0,-2-1-1 0 0,-1-2 0 0 0,-3-2 0 0 0,-1-2 0 0 0,-2-1 1 0 0,-2-1-1 0 0,-2-3 0 0 0,-2 0 0 0 0,1-7-402 0 0,6-15 364 0 0,-2-2-1 0 0,-4-1 1 0 0,4-20-364 0 0,-6 16 355 0 0,9-24 449 0 0,-37 101-788 0 0,0 0 0 0 0,1 0 0 0 0,-1 0 0 0 0,0 0-1 0 0,1 0 1 0 0,-1 1 0 0 0,0-1 0 0 0,0 0 0 0 0,1 1-1 0 0,-1-1 1 0 0,0 0 0 0 0,0 1 0 0 0,1 0 0 0 0,-1-1 0 0 0,0 1-1 0 0,0 0 1 0 0,0 0 0 0 0,0-1 0 0 0,0 1 0 0 0,0 0 0 0 0,0 0-1 0 0,0 0 1 0 0,0 0 0 0 0,-1 0 0 0 0,1 0 0 0 0,0 1-1 0 0,-1-1 1 0 0,1 0 0 0 0,0 0 0 0 0,-1 0 0 0 0,0 1 0 0 0,1-1-1 0 0,-1 0 1 0 0,0 1 0 0 0,1-1 0 0 0,-1 0 0 0 0,0 1 0 0 0,0-1-1 0 0,0 1-15 0 0,2 4 70 0 0,22 53 43 0 0,-4 1 0 0 0,-2 1 1 0 0,-2 1-1 0 0,-4 1 0 0 0,-2 0 0 0 0,-2 0 1 0 0,-4 1-1 0 0,-2-1 0 0 0,-7 55-113 0 0,6-101 10 0 0,-2-1 0 0 0,0 1 0 0 0,-1-1 0 0 0,0 0-1 0 0,-2 1 1 0 0,0-1 0 0 0,-1 0 0 0 0,0-1 0 0 0,-1 1 0 0 0,-1-1 0 0 0,0 0 0 0 0,-1-1 0 0 0,-1 0-1 0 0,0 0 1 0 0,-1-1 0 0 0,-1 0 0 0 0,0 0 0 0 0,0-1 0 0 0,-1-1 0 0 0,-1 0 0 0 0,0-1 0 0 0,0 0-1 0 0,-1-1 1 0 0,0-1 0 0 0,-1 0 0 0 0,0 0 0 0 0,0-2 0 0 0,0 0 0 0 0,-1-1 0 0 0,0 0 0 0 0,-3 0-10 0 0,-8-3-30 0 0,0 0 1 0 0,1-2 0 0 0,-1 0 0 0 0,1-2 0 0 0,-1-1 0 0 0,1-2-1 0 0,0 0 1 0 0,0-1 0 0 0,-7-4 29 0 0,26 7-28 0 0,-4 1-84 0 0,0-2 1 0 0,0 1-1 0 0,0-1 1 0 0,0-1 0 0 0,1 0-1 0 0,0-1 1 0 0,0 0 0 0 0,0 0-1 0 0,1-1 1 0 0,0 0-1 0 0,0-1 1 0 0,0 0 0 0 0,-4-6 111 0 0,12 12-142 0 0,1 1 1 0 0,-1-1-1 0 0,1 0 0 0 0,0 0 1 0 0,-1 0-1 0 0,1 0 1 0 0,0 0-1 0 0,0 0 1 0 0,0 1-1 0 0,0-1 1 0 0,1 0-1 0 0,-1 0 1 0 0,1 0-1 0 0,-1 0 1 0 0,1 0-1 0 0,-1 1 1 0 0,1-1-1 0 0,0 0 0 0 0,0 0 1 0 0,0 1-1 0 0,0-1 1 0 0,0 1-1 0 0,0-1 1 0 0,0 1-1 0 0,1-1 1 0 0,-1 1-1 0 0,0 0 1 0 0,1-1-1 0 0,-1 1 1 0 0,1 0-1 0 0,0 0 1 0 0,-1 0-1 0 0,1 0 0 0 0,0 1 1 0 0,-1-1-1 0 0,1 0 1 0 0,0 1-1 0 0,0-1 1 0 0,2 1 141 0 0,24-12-6190 0 0,-12 8-4665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9978 0 0,'0'0'1096'0'0,"0"0"-664"0"0,0 0-384 0 0,0 0-240 0 0,0 0-328 0 0,0 0-296 0 0,0 0-464 0 0,0 0-1017 0 0,0 0-1319 0 0,0 0 783 0 0</inkml:trace>
  <inkml:trace contextRef="#ctx0" brushRef="#br0" timeOffset="1813.303">54 35 0 0 0,'0'0'1304'0'0,"0"0"337"0"0,0 0 131 0 0,0 0-53 0 0,0 0-116 0 0,0 0-105 0 0,0 0-63 0 0,0 0-51 0 0,0 0-78 0 0,0 0-82 0 0,3 4 1819 0 0,-60 49 923 0 0,86-98-2680 0 0,-33 49 116 0 0,-3 5-2873 0 0,21-3-9165 0 0,-9-6-880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14355 0 0,'0'0'2350'0'0,"0"0"-942"0"0,0 0-329 0 0,0 0 135 0 0,0 0 149 0 0,0 0 57 0 0,0 0-94 0 0,0 0-225 0 0,0 0-229 0 0,0 0-202 0 0,0 0-118 0 0,0 0-95 0 0,0 0-78 0 0,36-1-44 0 0,111-2-64 0 0,-27-13 233 0 0,-19-3-436 0 0,-98 18 407 0 0,2-1-3260 0 0,-7 6-6892 0 0,0-1-2283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74 4657 0 0,'0'0'2174'0'0,"0"0"-179"0"0,0 0 83 0 0,0 0 158 0 0,0 0-74 0 0,0 0-287 0 0,0 0-345 0 0,0 0-321 0 0,0 0-205 0 0,0 0-125 0 0,0 0-96 0 0,0 0-117 0 0,-15-5-92 0 0,-47-12-87 0 0,23 26 126 0 0,33-4-498 0 0,-3 0-68 0 0,0 1-1 0 0,0 0 0 0 0,0 1 0 0 0,1 0 0 0 0,0 0 1 0 0,1 1-1 0 0,-1 0 0 0 0,1 0 0 0 0,1 1 1 0 0,0-1-1 0 0,0 2 0 0 0,1-1 0 0 0,0 0 0 0 0,0 1 1 0 0,1 0-1 0 0,0 0 0 0 0,1 1 0 0 0,0-1 0 0 0,1 1 1 0 0,0-1-1 0 0,1 1 0 0 0,0 0 0 0 0,0-1 1 0 0,1 1-1 0 0,1 0 0 0 0,0 2-46 0 0,3-7 6 0 0,0 0 0 0 0,0 0-1 0 0,0-1 1 0 0,1 0 0 0 0,0 1 0 0 0,0-1 0 0 0,0-1-1 0 0,1 1 1 0 0,-1-1 0 0 0,1 0 0 0 0,0-1 0 0 0,0 1 0 0 0,1-1-1 0 0,-1 0 1 0 0,1 0 0 0 0,-1-1 0 0 0,1 0 0 0 0,0 0 0 0 0,0-1-1 0 0,0 0 1 0 0,0 0 0 0 0,3-1-6 0 0,-2 2 3 0 0,1 0 0 0 0,-1-1 0 0 0,1 0 0 0 0,-1 0-1 0 0,1-1 1 0 0,0 0 0 0 0,-1-1 0 0 0,1 0 0 0 0,-1 0 0 0 0,1-1 0 0 0,-1 0 0 0 0,3-1-3 0 0,65-59-2410 0 0,-71 56 1523 0 0,4-7-4764 0 0,-6 5-3385 0 0</inkml:trace>
  <inkml:trace contextRef="#ctx0" brushRef="#br0" timeOffset="393.974">431 343 5745 0 0,'0'0'4024'0'0,"0"0"-1977"0"0,0 0-539 0 0,0 0 91 0 0,0 0 35 0 0,0 0-112 0 0,0 0-168 0 0,0 0-165 0 0,0 0-162 0 0,0 0-95 0 0,32 3-89 0 0,104 6-82 0 0,-66-18 265 0 0,-58 3-788 0 0,7-2-71 0 0,-1 0 0 0 0,-1 0 0 0 0,0-2 0 0 0,0 0 0 0 0,0-1 0 0 0,-1-1 0 0 0,-1 0 0 0 0,0-1 0 0 0,-1-1 0 0 0,0 0 0 0 0,-1-1 0 0 0,-1 0 0 0 0,0-1 0 0 0,-1 0 0 0 0,-1-1 0 0 0,5-12-167 0 0,-14 26 1 0 0,1 1 0 0 0,-1-1 0 0 0,0 0 0 0 0,1 0 0 0 0,-1-1-1 0 0,-1 1 1 0 0,1 0 0 0 0,0 0 0 0 0,-1 0 0 0 0,0 0 0 0 0,0-1 0 0 0,0 1 0 0 0,0 0 0 0 0,0 0 0 0 0,-1 0 0 0 0,1-1 0 0 0,-1 1 0 0 0,0 0 0 0 0,0 0 0 0 0,0 0 0 0 0,0 0 0 0 0,-1 0 0 0 0,1 0 0 0 0,-1 1 0 0 0,1-1 0 0 0,-1 0 0 0 0,0 1 0 0 0,0-1 0 0 0,-1 1 0 0 0,1 0 0 0 0,0-1 0 0 0,-1 1 0 0 0,1 0 0 0 0,-1 1 0 0 0,0-1 0 0 0,1 0 0 0 0,-1 1 0 0 0,0 0 0 0 0,0-1 0 0 0,0 1-1 0 0,0 0 1 0 0,-1 0 0 0 0,1 1 0 0 0,-1-1-1 0 0,-12 0-24 0 0,0 1-1 0 0,0 1 0 0 0,0 0 0 0 0,1 1 1 0 0,-1 1-1 0 0,0 0 0 0 0,1 2 0 0 0,0-1 0 0 0,0 2 1 0 0,0 0-1 0 0,1 0 0 0 0,-1 2 0 0 0,2 0 1 0 0,-1 0-1 0 0,1 1 0 0 0,1 1 0 0 0,-1 0 1 0 0,2 1-1 0 0,-1 0 0 0 0,1 1 0 0 0,-2 4 25 0 0,6-8-10 0 0,0 0-1 0 0,1 1 1 0 0,0 0-1 0 0,1 1 1 0 0,-1-1-1 0 0,2 1 1 0 0,-1 0-1 0 0,2 0 1 0 0,-1 0-1 0 0,1 0 1 0 0,-1 10 10 0 0,3-15-4 0 0,0 0 0 0 0,1 0 0 0 0,0-1 1 0 0,0 1-1 0 0,0 0 0 0 0,0 0 0 0 0,1 0 0 0 0,-1-1 1 0 0,1 1-1 0 0,1 0 0 0 0,-1-1 0 0 0,1 1 1 0 0,-1-1-1 0 0,1 1 0 0 0,1-1 0 0 0,-1 0 1 0 0,1 0-1 0 0,-1 0 0 0 0,1 0 0 0 0,0 0 0 0 0,0 0 1 0 0,1-1-1 0 0,-1 0 0 0 0,1 0 0 0 0,0 0 1 0 0,0 0-1 0 0,1 1 4 0 0,13 4-14 0 0,0 0 1 0 0,1-1-1 0 0,0 0 1 0 0,0-2-1 0 0,0 0 1 0 0,1-1-1 0 0,0-1 0 0 0,0-1 1 0 0,0-1-1 0 0,0-1 1 0 0,0 0-1 0 0,14-3 14 0 0,51-26-1108 0 0,-73 16-3316 0 0,-6-3-4162 0 0,-5 9-3535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16428 0 0,'0'0'1169'0'0,"0"0"-443"0"0,0 0-66 0 0,0 0 241 0 0,0 0 231 0 0,0 0 94 0 0,0 0-130 0 0,0 0-237 0 0,0 0-227 0 0,0 0-142 0 0,0 0-65 0 0,0 0-70 0 0,0 0-67 0 0,0 33-67 0 0,-3 104-71 0 0,-7-11 48 0 0,6-90-248 0 0,0-3-5023 0 0,4-32 2467 0 0,0-1-2953 0 0,0 0-5716 0 0</inkml:trace>
  <inkml:trace contextRef="#ctx0" brushRef="#br0" timeOffset="552.31">179 375 10034 0 0,'0'0'4740'0'0,"0"0"-2718"0"0,0 0-1078 0 0,0 0-137 0 0,0 0-17 0 0,0 0-3 0 0,0 0 8 0 0,0 0-103 0 0,0 0-132 0 0,0 0-74 0 0,14-34-66 0 0,42-103-56 0 0,-16 57 188 0 0,24-43 303 0 0,-64 123-857 0 0,0 1 1 0 0,0-1-1 0 0,0 1 0 0 0,0-1 1 0 0,0 1-1 0 0,0-1 0 0 0,0 1 1 0 0,0-1-1 0 0,0 1 0 0 0,0-1 1 0 0,0 1-1 0 0,0-1 0 0 0,0 1 1 0 0,0-1-1 0 0,0 1 0 0 0,1-1 1 0 0,-1 1-1 0 0,0-1 0 0 0,0 0 1 0 0,1 1-1 0 0,-1-1 0 0 0,0 1 1 0 0,0-1-1 0 0,1 0 1 0 0,-1 1-1 0 0,1-1 0 0 0,-1 0 1 0 0,0 1-1 0 0,1-1 0 0 0,-1 0 1 0 0,1 0-1 0 0,-1 1 0 0 0,0-1 1 0 0,1 0-1 0 0,-1 0 0 0 0,1 0 1 0 0,-1 0-1 0 0,1 1 0 0 0,-1-1 1 0 0,1 0-1 0 0,-1 0 0 0 0,1 0 1 0 0,-1 0-1 0 0,1 0 0 0 0,-1 0 1 0 0,1 0-1 0 0,-1-1 0 0 0,1 1 1 0 0,-1 0-1 0 0,1 0 0 0 0,-1 0 1 0 0,1 0-1 0 0,-1-1 0 0 0,1 1 1 0 0,-1 0-1 0 0,0 0 0 0 0,1-1 1 0 0,-1 1-1 0 0,1 0 0 0 0,-1-1 1 0 0,0 1-1 0 0,1 0 1 0 0,-1-1-1 0 0,0 1 2 0 0,5 47 83 0 0,-5-46-80 0 0,1 28 25 0 0,15 114 31 0 0,-15-137-56 0 0,0-1-1 0 0,1 1 1 0 0,0-1 0 0 0,0 1-1 0 0,1-1 1 0 0,-1 1 0 0 0,1-1-1 0 0,1 0 1 0 0,-1-1 0 0 0,0 1-1 0 0,1 0 1 0 0,0-1 0 0 0,0 0-1 0 0,1 0 1 0 0,-1 0-1 0 0,1 0 1 0 0,0-1 0 0 0,0 0-1 0 0,0 0 1 0 0,0 0 0 0 0,0-1-1 0 0,3 2-2 0 0,-2-3 54 0 0,-1 0 0 0 0,1 0 0 0 0,0 0 0 0 0,0-1 0 0 0,-1 1 0 0 0,1-1 0 0 0,0-1 0 0 0,0 1 0 0 0,0-1 0 0 0,-1 0 0 0 0,1 0 0 0 0,0-1 0 0 0,-1 0 0 0 0,1 0 0 0 0,-1 0 0 0 0,0 0 0 0 0,0-1 0 0 0,0 0 0 0 0,0 0 0 0 0,0-1 0 0 0,0 1 0 0 0,-1-1 0 0 0,0 0 0 0 0,0 0-1 0 0,2-2-53 0 0,6-8 244 0 0,0 1-1 0 0,-2-2 0 0 0,1 1 0 0 0,-2-2 0 0 0,0 1 0 0 0,-1-1 1 0 0,4-12-244 0 0,9-82 377 0 0,-9 113-8598 0 0,-8 5 840 0 0,-3-1-4619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82 0 0 0,'0'0'1059'0'0,"0"0"317"0"0,0 0 294 0 0,0 0 153 0 0,0 0 44 0 0,0 0-32 0 0,0 0-83 0 0,7-7-147 0 0,19-18-148 0 0,-16 2 6669 0 0,-26 8-5745 0 0,-31 4-2016 0 0,-20 14-130 0 0,1 2 0 0 0,0 4 1 0 0,-62 16-236 0 0,-140 48 1038 0 0,266-72-1022 0 0,0 1 0 0 0,1-1 0 0 0,-1 0 0 0 0,0 1-1 0 0,0-1 1 0 0,1 1 0 0 0,-1-1 0 0 0,1 1 0 0 0,-1 0 0 0 0,1-1-1 0 0,0 1 1 0 0,0 0 0 0 0,0 0 0 0 0,0 0 0 0 0,0 0-1 0 0,0 0 1 0 0,0 0 0 0 0,1 0 0 0 0,-1 1 0 0 0,1-1-1 0 0,-1 0 1 0 0,1 0 0 0 0,0 0 0 0 0,0 1 0 0 0,0-1 0 0 0,0 0-1 0 0,0 0 1 0 0,1 0 0 0 0,-1 1 0 0 0,1 0-16 0 0,-1 7 0 0 0,1-8 25 0 0,1 1-1 0 0,-1-1 1 0 0,1 1-1 0 0,-1-1 1 0 0,1 0-1 0 0,0 0 0 0 0,0 0 1 0 0,0 0-1 0 0,0 0 1 0 0,0 0-1 0 0,0 0 1 0 0,1-1-1 0 0,-1 1 1 0 0,1-1-1 0 0,-1 1 1 0 0,1-1-1 0 0,-1 0 1 0 0,1 0-1 0 0,0 0 1 0 0,0-1-1 0 0,-1 1 1 0 0,1-1-1 0 0,0 1 0 0 0,2-1-24 0 0,11 5 187 0 0,58 13 287 0 0,44-2-157 0 0,240 30 207 0 0,-258-16-378 0 0,-129-6 364 0 0,-396 162-277 0 0,251-98-222 0 0,150-77-12 0 0,1 2 1 0 0,0 0 0 0 0,1 2-1 0 0,0 0 1 0 0,1 2-1 0 0,-10 10 1 0 0,30-25 0 0 0,1 0 0 0 0,0 1-1 0 0,0-1 1 0 0,-1 0 0 0 0,2 0-1 0 0,-1 0 1 0 0,0 0 0 0 0,0 0-1 0 0,1 0 1 0 0,-1 0 0 0 0,1 0-1 0 0,0 0 1 0 0,-1 0 0 0 0,1 0-1 0 0,0 0 1 0 0,0 0 0 0 0,0-1-1 0 0,0 1 1 0 0,1 0 0 0 0,-1-1 0 0 0,0 1-1 0 0,1-1 1 0 0,-1 1 0 0 0,1-1-1 0 0,0 1 1 0 0,-1-1 0 0 0,1 0-1 0 0,0 0 1 0 0,0 0 0 0 0,0 0-1 0 0,0 0 1 0 0,0-1 0 0 0,0 1-1 0 0,0 0 1 0 0,0-1 0 0 0,0 1-1 0 0,0-1 1 0 0,1 0 0 0 0,151 34 207 0 0,301-29 260 0 0,-243-17-267 0 0,-154 8-115 0 0,-57 4-94 0 0,1-7-3071 0 0,2 6-1681 0 0,0 2 50 0 0,-1-1-7891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10394 0 0,'0'0'2305'0'0,"0"0"-454"0"0,0 0-146 0 0,0 0-63 0 0,0 0-82 0 0,0 0-173 0 0,0 0-304 0 0,0 0-313 0 0,0 0-250 0 0,0 0-123 0 0,0 0-5 0 0,0 0 53 0 0,0 0 64 0 0,10 0 19 0 0,193-27 1823 0 0,-41 11-1515 0 0,-176-3 38 0 0,-85-101-615 0 0,76 60-2733 0 0,32 54-5755 0 0,-5 3-4315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29 137 8666 0 0,'0'0'3659'0'0,"0"0"-1596"0"0,0 0-813 0 0,0 0-202 0 0,0 0 58 0 0,0 0 55 0 0,0 0-64 0 0,0 0-195 0 0,0 0-220 0 0,0 0-95 0 0,0 0-36 0 0,0 0 22 0 0,3 11 2 0 0,19 172 1847 0 0,-12 104-1045 0 0,-6-190-1298 0 0,-1-161-6417 0 0,-3 33-754 0 0,0 22-1075 0 0</inkml:trace>
  <inkml:trace contextRef="#ctx0" brushRef="#br0" timeOffset="262.77">0 17 8546 0 0,'0'0'2916'0'0,"0"0"-1226"0"0,0 0-662 0 0,0 0-118 0 0,0 0 142 0 0,0 0 187 0 0,0 0 89 0 0,0 0-75 0 0,0 0-189 0 0,0 0-201 0 0,0 0-165 0 0,0 0-107 0 0,32 1-65 0 0,105 5-39 0 0,44-5 950 0 0,-2-20-937 0 0,-160 15-467 0 0,-9 2-1344 0 0,-22 8-781 0 0,-26 15-3931 0 0,28-15 1781 0 0,-1 1-6979 0 0</inkml:trace>
  <inkml:trace contextRef="#ctx0" brushRef="#br0" timeOffset="479.371">15 314 10258 0 0,'0'0'2251'0'0,"0"0"-797"0"0,0 0-308 0 0,0 0 177 0 0,0 0 245 0 0,0 0 23 0 0,0 0-108 0 0,0 0-260 0 0,0 0-258 0 0,0 0-199 0 0,0 0-179 0 0,0 0-110 0 0,37 4-102 0 0,115 10-107 0 0,-37-20 132 0 0,24-18-1794 0 0,-124 15-1337 0 0,-10 3-3409 0 0,-3 2-5441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 0 0 0,'0'0'505'0'0,"0"0"492"0"0,0 0 287 0 0,0 0 152 0 0,0 0 55 0 0,0 0-112 0 0,0 0-177 0 0,0 0-201 0 0,0 0-155 0 0,0 0-97 0 0,-12 6-83 0 0,-40 22-50 0 0,51-27-512 0 0,-1 0-1 0 0,0 0 1 0 0,0 0 0 0 0,0 1-1 0 0,1-1 1 0 0,-1 0-1 0 0,0 1 1 0 0,1 0 0 0 0,0-1-1 0 0,-1 1 1 0 0,1 0 0 0 0,0 0-1 0 0,0 0 1 0 0,0 0 0 0 0,0 0-1 0 0,0 0 1 0 0,0 0 0 0 0,1 0-1 0 0,-1 0 1 0 0,1 0 0 0 0,-1 0-1 0 0,1 0 1 0 0,0 1-1 0 0,0-1 1 0 0,0 0 0 0 0,0 0-1 0 0,0 0 1 0 0,1 2-104 0 0,-1 4 475 0 0,2-7-309 0 0,-1 1 0 0 0,1-1 0 0 0,0 0 0 0 0,0 1-1 0 0,0-1 1 0 0,0 0 0 0 0,1 0 0 0 0,-1-1 0 0 0,0 1 0 0 0,0 0 0 0 0,1-1 0 0 0,-1 1 0 0 0,0-1 0 0 0,0 0 0 0 0,1 0 0 0 0,-1 0 0 0 0,0 0 0 0 0,1 0 0 0 0,-1 0 0 0 0,0-1 0 0 0,1 1 0 0 0,-1-1 0 0 0,0 0 0 0 0,0 1 0 0 0,0-1 0 0 0,1 0 0 0 0,-1 0 0 0 0,0 0 0 0 0,0-1-166 0 0,2 0 83 0 0,-1 0 0 0 0,0 0 0 0 0,0-1 1 0 0,0 1-1 0 0,0 0 0 0 0,-1-1 0 0 0,1 0 1 0 0,-1 0-1 0 0,1 0 0 0 0,-1 0 0 0 0,0 0 1 0 0,0 0-1 0 0,0-1 0 0 0,-1 1 0 0 0,1-1 0 0 0,-1 1 1 0 0,0-1-1 0 0,0 1 0 0 0,0-1 0 0 0,0 0 1 0 0,-1 0-1 0 0,1 1 0 0 0,-1-1 0 0 0,0 0 1 0 0,0 0-1 0 0,0 0 0 0 0,-1 1 0 0 0,0-1 1 0 0,0-3-84 0 0,-47 4-415 0 0,45 4 413 0 0,0 0 0 0 0,-1 0 0 0 0,1 1 1 0 0,0-1-1 0 0,0 1 0 0 0,0 0 0 0 0,0 0 1 0 0,1 0-1 0 0,-1 0 0 0 0,0 0 0 0 0,1 0 0 0 0,0 1 1 0 0,-1-1-1 0 0,1 1 0 0 0,0 0 0 0 0,0 0 1 0 0,0 0-1 0 0,1 0 0 0 0,-1 0 0 0 0,1 0 0 0 0,0 0 1 0 0,0 0-1 0 0,0 1 0 0 0,0-1 0 0 0,0 0 1 0 0,1 1-1 0 0,-1 2 2 0 0,47 2 813 0 0,-39-8-690 0 0,-1 0 0 0 0,0 0 1 0 0,1-1-1 0 0,-1 0 0 0 0,0 0 0 0 0,0 0 0 0 0,1-1 0 0 0,-1 1 0 0 0,0-2 0 0 0,-1 1 0 0 0,1-1 0 0 0,0 0 0 0 0,-1 0 0 0 0,1 0 1 0 0,-1-1-1 0 0,0 0 0 0 0,3-3-123 0 0,-7 7 6 0 0,-1 0 1 0 0,1-1 0 0 0,-1 1-1 0 0,0 0 1 0 0,1 0-1 0 0,-1-1 1 0 0,0 1-1 0 0,1 0 1 0 0,-1-1 0 0 0,0 1-1 0 0,0-1 1 0 0,1 1-1 0 0,-1 0 1 0 0,0-1 0 0 0,0 1-1 0 0,0-1 1 0 0,0 1-1 0 0,0-1 1 0 0,1 1 0 0 0,-1 0-1 0 0,0-1 1 0 0,0 1-1 0 0,0-1 1 0 0,0 1 0 0 0,0-1-1 0 0,0 1 1 0 0,0-1-1 0 0,0 1 1 0 0,-1-1 0 0 0,1 1-1 0 0,0 0 1 0 0,0-1-1 0 0,0 1 1 0 0,0-1 0 0 0,-1 1-1 0 0,1 0 1 0 0,0-1-1 0 0,0 1 1 0 0,-1-1 0 0 0,1 1-1 0 0,0 0 1 0 0,-1-1-1 0 0,1 1 1 0 0,0 0 0 0 0,-1 0-1 0 0,1-1 1 0 0,0 1-1 0 0,-1 0 1 0 0,1 0-1 0 0,-1 0 1 0 0,1-1 0 0 0,0 1-1 0 0,-1 0 1 0 0,1 0-1 0 0,-1 0 1 0 0,1 0 0 0 0,-1 0-1 0 0,1 0 1 0 0,-1 0-1 0 0,1 0 1 0 0,0 0 0 0 0,-1 0-1 0 0,1 0 1 0 0,-1 0-1 0 0,1 0 1 0 0,-1 0-7 0 0,-33 8-1410 0 0,-4 13-2359 0 0,13-8-6101 0 0,15-9-735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309 484 4569 0 0,'0'0'2199'0'0,"0"0"-412"0"0,0 0-185 0 0,0 0-11 0 0,0 0-12 0 0,0 0-115 0 0,0 0-204 0 0,0 0-238 0 0,0 0-239 0 0,0 0-176 0 0,0 0-130 0 0,0 0-92 0 0,-33 14-55 0 0,-105 46-62 0 0,76-16 83 0 0,52-31-258 0 0,4-7-57 0 0,-1 1 1 0 0,1 1-1 0 0,1-1 1 0 0,-1 1-1 0 0,1 0 1 0 0,1 0-1 0 0,-1 0 1 0 0,1 1-1 0 0,1 0 1 0 0,0 0-1 0 0,0 0 0 0 0,0 0 1 0 0,1 0-1 0 0,1 0 1 0 0,0 0-1 0 0,0 1 1 0 0,1-1-1 0 0,0 8-36 0 0,1-14 55 0 0,1 0-1 0 0,0 1 1 0 0,-1-1-1 0 0,1 0 1 0 0,0 0-1 0 0,1-1 1 0 0,-1 1-1 0 0,0 0 1 0 0,1-1-1 0 0,0 1 1 0 0,-1-1-1 0 0,1 0 1 0 0,0 0-1 0 0,0 0 1 0 0,0 0-1 0 0,0-1 1 0 0,1 1-1 0 0,-1-1 1 0 0,0 0-1 0 0,1 0 1 0 0,-1 0-1 0 0,1 0 1 0 0,-1 0-1 0 0,1-1 1 0 0,-1 0-1 0 0,1 0 1 0 0,-1 0-1 0 0,1 0 1 0 0,-1 0-1 0 0,1-1 1 0 0,0 1-1 0 0,-1-1 1 0 0,2 0-55 0 0,3 0 156 0 0,12-2 31 0 0,1-2 0 0 0,-1-1 0 0 0,0 0 0 0 0,-1-2 1 0 0,0 0-1 0 0,0-1 0 0 0,0-1 0 0 0,-1 0 0 0 0,-1-2 0 0 0,0 0 0 0 0,0-1 0 0 0,-1 0 0 0 0,-1-2 0 0 0,-1 0 0 0 0,3-4-187 0 0,2-1 36 0 0,-2 0 0 0 0,0-1 1 0 0,-2-1-1 0 0,0 0 0 0 0,-1-2 0 0 0,-2 1 0 0 0,0-1 0 0 0,-1-1 1 0 0,-2 0-1 0 0,-1-1 0 0 0,-1 0 0 0 0,0 0 0 0 0,-3 0 0 0 0,0-1 0 0 0,-1 0 1 0 0,-2 1-1 0 0,0-1 0 0 0,-2 0 0 0 0,-4-21-36 0 0,4 39-27 0 0,-1 1-1 0 0,0 0 1 0 0,0 0-1 0 0,-1 0 1 0 0,0 0 0 0 0,-1 0-1 0 0,0 0 1 0 0,0 1-1 0 0,0 0 1 0 0,-1 0 0 0 0,0 0-1 0 0,0 0 1 0 0,-1 1 0 0 0,0 0-1 0 0,0 0 1 0 0,0 0-1 0 0,-6-3 28 0 0,8 7-22 0 0,0-1 1 0 0,0 1-1 0 0,-1-1 0 0 0,1 1 0 0 0,0 1 0 0 0,-1-1 0 0 0,0 1 0 0 0,1-1 0 0 0,-1 1 0 0 0,0 1 0 0 0,1-1 0 0 0,-1 1 0 0 0,0-1 1 0 0,0 1-1 0 0,0 1 0 0 0,1-1 0 0 0,-1 1 0 0 0,0 0 0 0 0,0 0 0 0 0,1 0 0 0 0,-1 0 0 0 0,1 1 0 0 0,-1 0 0 0 0,1 0 0 0 0,0 0 1 0 0,-1 1-1 0 0,1-1 0 0 0,0 1 0 0 0,1 0 0 0 0,-1 0 0 0 0,0 0 0 0 0,1 1 22 0 0,-8 8 7 0 0,1 0 1 0 0,0 1-1 0 0,1 1 0 0 0,1 0 1 0 0,0 0-1 0 0,1 0 1 0 0,0 1-1 0 0,1 0 0 0 0,1 0 1 0 0,0 1-1 0 0,1 0 0 0 0,1-1 1 0 0,0 1-1 0 0,2 0 0 0 0,-1 1 1 0 0,2-1-1 0 0,0 0 0 0 0,1 0 1 0 0,1 0-1 0 0,0 0 1 0 0,1 0-1 0 0,1 0 0 0 0,0-1 1 0 0,1 1-1 0 0,1-1 0 0 0,1 0 1 0 0,0-1-1 0 0,0 0 0 0 0,8 10-7 0 0,6 6 79 0 0,1 0 0 0 0,1-2 1 0 0,2 0-1 0 0,1-2 0 0 0,1-1 0 0 0,1-1 0 0 0,1-1 0 0 0,31 18-79 0 0,-51-35-126 0 0,29 13-763 0 0,-16-35-6992 0 0,-17 8 16 0 0,1 0-1524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8962 0 0,'0'0'2847'0'0,"0"0"-1189"0"0,0 0-382 0 0,0 0 139 0 0,0 0 135 0 0,0 0-33 0 0,0 0-166 0 0,0 0-284 0 0,0 0-285 0 0,0 0-217 0 0,0 0-143 0 0,2 35-105 0 0,5 107-74 0 0,12 23 630 0 0,-16-142-331 0 0,-1-38 781 0 0,1-29-1164 0 0,3 0 1 0 0,1 0 0 0 0,2 0 0 0 0,2 1-1 0 0,10-23-159 0 0,2-10 67 0 0,-19 60-64 0 0,0-2 9 0 0,0 0 1 0 0,1 1-1 0 0,1 0 0 0 0,1 0 1 0 0,0 1-1 0 0,1 0 1 0 0,1 0-1 0 0,1 1 0 0 0,0 0 1 0 0,7-8-13 0 0,-16 22-1 0 0,0-1 0 0 0,0 1 1 0 0,0 0-1 0 0,0 0 0 0 0,1 0 1 0 0,-1 0-1 0 0,0 0 0 0 0,0 0 0 0 0,1 1 1 0 0,-1-1-1 0 0,1 0 0 0 0,-1 1 0 0 0,1-1 1 0 0,-1 1-1 0 0,1-1 0 0 0,-1 1 1 0 0,1 0-1 0 0,-1-1 0 0 0,1 1 0 0 0,-1 0 1 0 0,1 0-1 0 0,-1 0 0 0 0,1 0 0 0 0,0 0 1 0 0,-1 1-1 0 0,1-1 0 0 0,-1 0 1 0 0,1 1-1 0 0,-1-1 0 0 0,1 1 0 0 0,-1 0 1 0 0,0-1-1 0 0,1 1 0 0 0,-1 0 0 0 0,0 0 1 0 0,1 0-1 0 0,-1 0 0 0 0,0 0 1 0 0,0 0-1 0 0,0 0 0 0 0,0 0 0 0 0,0 1 1 0 0,0-1-1 0 0,0 0 0 0 0,0 1 0 0 0,0-1 1 0 0,-1 0-1 0 0,1 1 0 0 0,-1-1 1 0 0,1 1-1 0 0,-1-1 0 0 0,1 1 0 0 0,-1-1 1 0 0,0 1-1 0 0,0 0 1 0 0,36 124 43 0 0,-21-84-517 0 0,-6-47-13369 0 0,-9 3 2287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12379 0 0,'0'0'1940'0'0,"0"0"-552"0"0,0 0-225 0 0,0 0 8 0 0,0 0 89 0 0,0 0 9 0 0,0 0-106 0 0,0 0-179 0 0,0 0-175 0 0,0 0-108 0 0,0 0-105 0 0,0 0-98 0 0,0 0-95 0 0,34-6-36 0 0,102-17-55 0 0,-44 17 375 0 0,1 6 637 0 0,-103-15-796 0 0,-102-100-186 0 0,104 106-1279 0 0,-9-15 968 0 0,14 15-5052 0 0,2-2-5511 0 0,1 9-2125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0 0 0,'0'0'784'0'0,"0"0"608"0"0,0 0 458 0 0,0 0 339 0 0,0 0 90 0 0,0 0-125 0 0,0 0-179 0 0,0 0-244 0 0,0 0-238 0 0,0 0-187 0 0,-5-8 3444 0 0,5 8-4242 0 0,0 0-69 0 0,0 0-1 0 0,0 0-25 0 0,0 0-32 0 0,0 0 5 0 0,0 0-37 0 0,0 0-29 0 0,0 0-20 0 0,0 0-14 0 0,0 0-47 0 0,0 0-31 0 0,50 4 1283 0 0,6-3-911 0 0,22 0-176 0 0,-1-2-1 0 0,1-5 1 0 0,-1-2 0 0 0,30-9-404 0 0,-74 9 157 0 0,-66 0-3698 0 0,17 8 89 0 0,7 0-2464 0 0,6 0-5891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71 162 7514 0 0,'0'0'1789'0'0,"0"0"-307"0"0,0 0-95 0 0,0 0 65 0 0,0 0 47 0 0,0 0 14 0 0,0 0-124 0 0,0 0-193 0 0,0 0-195 0 0,0 0-215 0 0,0 0-172 0 0,0-7-143 0 0,-2-21-137 0 0,-24 61 301 0 0,16-7-589 0 0,2 1 0 0 0,1 1 0 0 0,1-1-1 0 0,1 1 1 0 0,2 0 0 0 0,1 0 0 0 0,1 0-1 0 0,1 1 1 0 0,1-1 0 0 0,2 0 0 0 0,1 0-1 0 0,1-1 1 0 0,1 1 0 0 0,2-1 0 0 0,0 0-1 0 0,5 7-45 0 0,0-2 70 0 0,-10-20-32 0 0,1 1 1 0 0,0-1-1 0 0,1 0 1 0 0,0-1 0 0 0,1 1-1 0 0,0-1 1 0 0,1 0-1 0 0,1-1 1 0 0,-1 1 0 0 0,2-1-1 0 0,-1-1 1 0 0,1 0-1 0 0,1 0 1 0 0,0-1 0 0 0,1 1-39 0 0,-7-9 70 0 0,0 0 1 0 0,1-1 0 0 0,-1 1 0 0 0,0-1-1 0 0,0 0 1 0 0,1 0 0 0 0,-1 0 0 0 0,0 0-1 0 0,0-1 1 0 0,0 0 0 0 0,0 0 0 0 0,-1 0-1 0 0,1 0 1 0 0,0-1 0 0 0,-1 1 0 0 0,1-1-1 0 0,-1 0 1 0 0,0 0 0 0 0,0 0 0 0 0,0 0 0 0 0,-1-1-1 0 0,1 1 1 0 0,-1-1 0 0 0,0 1 0 0 0,0-1-1 0 0,0 0 1 0 0,0 0 0 0 0,0 0 0 0 0,-1 0-1 0 0,1-3-70 0 0,5-5 38 0 0,23-47 43 0 0,-2-2 0 0 0,-3 0-1 0 0,14-53-80 0 0,-19 55 33 0 0,-3 9-28 0 0,-3-1 0 0 0,-2 0-1 0 0,-3 0 1 0 0,-2-1 0 0 0,-2 0 0 0 0,-1-34-5 0 0,-4 86-41 0 0,-4 23-194 0 0,-11 62 350 0 0,5 1 1 0 0,0 74-116 0 0,11-103 94 0 0,1 1 0 0 0,4 0 0 0 0,2-1 0 0 0,2 0 1 0 0,17 53-95 0 0,-22-94 9 0 0,8 27 25 0 0,1-2 0 0 0,2 0 0 0 0,2-1 0 0 0,17 28-34 0 0,-11-36-9 0 0,-27-55-729 0 0,-12-12-1635 0 0,7 24-945 0 0,0 3-3331 0 0,4 4-4901 0 0</inkml:trace>
  <inkml:trace contextRef="#ctx0" brushRef="#br0" timeOffset="498.133">836 582 0 0 0,'0'0'1895'0'0,"0"0"694"0"0,0 0 150 0 0,0 0-57 0 0,0 0-218 0 0,0 0-286 0 0,0 0-288 0 0,0 0-264 0 0,0 0-200 0 0,0 0-195 0 0,0 0-168 0 0,0 0-138 0 0,0 0-145 0 0,1-3-131 0 0,3-10-115 0 0,-4 10-94 0 0,0 3-86 0 0,0 0-73 0 0,0 0-72 0 0,0 0-60 0 0,4 20 219 0 0,4 44 148 0 0,-7 36-185 0 0,-2-53-195 0 0,1 61-260 0 0,0-108 44 0 0,0 0-57 0 0,0 0-77 0 0,0 0-103 0 0,0 0-140 0 0,0 0-206 0 0,0 0-323 0 0,0-7-8192 0 0,0 3-2144 0 0</inkml:trace>
  <inkml:trace contextRef="#ctx0" brushRef="#br0" timeOffset="1181.562">1082 710 10146 0 0,'0'0'2325'0'0,"0"0"-324"0"0,0 0-184 0 0,0 0-197 0 0,0 0-214 0 0,0 0-173 0 0,0 0-191 0 0,0 0-209 0 0,0 0-146 0 0,0 0-129 0 0,0 0-104 0 0,0 0-68 0 0,0 0-53 0 0,37-6-29 0 0,112-18-30 0 0,-8 7 295 0 0,-67 10-387 0 0,-45 3-88 0 0,-29 4-58 0 0,0 0-1 0 0,0 0 36 0 0,0 0 23 0 0,-15-4 452 0 0,-154-51-454 0 0,134 34 2 0 0,30 89 213 0 0,2 205-113 0 0,3-272-198 0 0,0-1 6 0 0,0 0-4 0 0,0 0 10 0 0,0 0 14 0 0,0 0 17 0 0,0 0 29 0 0,0 0 0 0 0,0 0 27 0 0,0 0 2 0 0,0 0 7 0 0,8-16 259 0 0,120-181-261 0 0,-116 156-1335 0 0,-12 41 605 0 0,0 0-362 0 0,-4 3-8132 0 0,2 1-2567 0 0</inkml:trace>
  <inkml:trace contextRef="#ctx0" brushRef="#br0" timeOffset="1629.979">1722 636 7826 0 0,'0'0'4765'0'0,"0"0"-2141"0"0,0 0-834 0 0,0 0-150 0 0,0 0-95 0 0,0 0-133 0 0,0 0-162 0 0,0 0-213 0 0,0 0-269 0 0,0 0-182 0 0,0 0-124 0 0,0 0-95 0 0,0 0-17 0 0,18-9-33 0 0,57-31-24 0 0,22 12 568 0 0,-67 25-616 0 0,70-1 154 0 0,-99 5-399 0 0,0-1 0 0 0,0 1 1 0 0,0 0-1 0 0,0 1 0 0 0,1-1 0 0 0,-2 0 1 0 0,1 0-1 0 0,0 0 0 0 0,0 1 0 0 0,0-1 1 0 0,0 0-1 0 0,-1 1 0 0 0,1-1 1 0 0,-1 0-1 0 0,1 1 0 0 0,-1-1 0 0 0,0 1 1 0 0,1-1-1 0 0,-1 1 0 0 0,0-1 1 0 0,0 1-1 0 0,0-1 0 0 0,0 1 0 0 0,0-1 1 0 0,0 1-1 0 0,-1-1 0 0 0,1 1 0 0 0,0-1 1 0 0,-1 1-1 0 0,1-1 0 0 0,-1 1 1 0 0,1-1-1 0 0,-1 0 0 0 0,0 1 0 0 0,0-1 1 0 0,0 0-1 0 0,0 0 0 0 0,1 0 0 0 0,-2 1 1 0 0,1-1-1 0 0,0 0 0 0 0,0 0 1 0 0,0 0-1 0 0,0-1 0 0 0,-134 138 196 0 0,132-135-195 0 0,-1 0 1 0 0,0 1 0 0 0,1 0-1 0 0,-1-1 1 0 0,1 1-1 0 0,0 0 1 0 0,0 1 0 0 0,1-1-1 0 0,-1 0 1 0 0,1 1-1 0 0,0-1 1 0 0,0 1 0 0 0,1 0-1 0 0,-1 0 1 0 0,1 0-1 0 0,0 0 1 0 0,0 0 0 0 0,1 0-1 0 0,-1 0 1 0 0,1 0-1 0 0,0 0 1 0 0,1 0 0 0 0,-1 0-1 0 0,1 0 1 0 0,1 4-2 0 0,2-7 27 0 0,-1 1-1 0 0,1-1 1 0 0,0 1 0 0 0,0-1 0 0 0,0 0-1 0 0,0-1 1 0 0,0 1 0 0 0,0-1 0 0 0,0 0-1 0 0,1 0 1 0 0,-1 0 0 0 0,1 0 0 0 0,-1-1-1 0 0,0 1 1 0 0,1-1 0 0 0,-1-1 0 0 0,1 1-1 0 0,-1 0 1 0 0,1-1 0 0 0,0 0-27 0 0,14 0 92 0 0,82-33-1911 0 0,-87 29-94 0 0,-2 1-3499 0 0,-6 1-6022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8546 0 0,'0'0'2828'0'0,"0"0"-580"0"0,0 0-372 0 0,0 0-196 0 0,0 0-221 0 0,0 0-202 0 0,0 0-231 0 0,0 0-236 0 0,0 0-139 0 0,0 0-28 0 0,0 0 45 0 0,0 0 41 0 0,0 0 13 0 0,9 1-58 0 0,188 6 2478 0 0,-53-15-2310 0 0,-58-7-739 0 0,-80 7-2115 0 0,-11 4-6663 0 0,3 4-3388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3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0 0 0,'0'0'799'0'0,"0"0"891"0"0,0 0 479 0 0,0 0 97 0 0,0 0-204 0 0,0 0-404 0 0,0 0-445 0 0,0 0-347 0 0,0 0-238 0 0,3 1-308 0 0,5 2 9399 0 0,-225-3-7705 0 0,217 0-1974 0 0,0 0-8 0 0,0 0-5 0 0,-26 0 433 0 0,37 9-8743 0 0,-5-7 292 0 0,-1-2-1698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38 958 0 0 0,'0'0'341'0'0,"0"0"1141"0"0,0 0 396 0 0,0 0-6 0 0,0 0-115 0 0,0 0-161 0 0,0 0-84 0 0,0 0-43 0 0,0 0-80 0 0,0 0-79 0 0,-2 2-119 0 0,-6 9-128 0 0,6-9-99 0 0,2-2-81 0 0,0 0-85 0 0,0 0-36 0 0,-9-17 2187 0 0,4 4-2665 0 0,2 0 0 0 0,0-1-1 0 0,1 0 1 0 0,0 0 0 0 0,1 0 0 0 0,0 0 0 0 0,1 0 0 0 0,1 0 0 0 0,0 0 0 0 0,1 1 0 0 0,1-3-284 0 0,2-4 72 0 0,2 0 0 0 0,0 1 0 0 0,1 0 0 0 0,0 0 0 0 0,2 1 0 0 0,11-17-72 0 0,104-100 223 0 0,-118 129-221 0 0,0-1 0 0 0,1 1-1 0 0,0 1 1 0 0,0 0 0 0 0,0 0 0 0 0,0 0 0 0 0,1 1 0 0 0,0 0 0 0 0,0 1-1 0 0,0 0 1 0 0,1 0 0 0 0,-1 1 0 0 0,1 0 0 0 0,-1 1 0 0 0,6-1-2 0 0,5 45-20 0 0,-18 196 373 0 0,-15-140-358 0 0,13-98-7 0 0,0-1 20 0 0,0 0 16 0 0,0 0-15 0 0,0 0-11 0 0,0 0 4 0 0,11-17-2 0 0,88-113 17 0 0,78-44-50 0 0,-167 166 21 0 0,-3 2 4 0 0,-1 0 1 0 0,1 0-1 0 0,0 0 1 0 0,0 1-1 0 0,1 1 0 0 0,-1-1 1 0 0,1 1-1 0 0,0 0 1 0 0,0 1-1 0 0,1 0 1 0 0,-1 0-1 0 0,1 1 0 0 0,5-1 8 0 0,-6 34 24 0 0,-30 99 10 0 0,12-105-884 0 0,-17 48 1489 0 0,22-48-4656 0 0,3-1-4703 0 0,2-20-3033 0 0</inkml:trace>
  <inkml:trace contextRef="#ctx0" brushRef="#br0" timeOffset="673.43">1319 441 7282 0 0,'0'0'3488'0'0,"0"0"-1359"0"0,0 0-652 0 0,0 0-127 0 0,0 0-64 0 0,0 0-161 0 0,0 0-163 0 0,0 0-159 0 0,0 0-165 0 0,0 0-108 0 0,0 0-82 0 0,0 0-53 0 0,0 0-63 0 0,-29 16-44 0 0,-92 53-19 0 0,111-65-211 0 0,1 2-1 0 0,0-1 0 0 0,1 1 0 0 0,-1 1 1 0 0,1 0-1 0 0,0 0 0 0 0,1 0 1 0 0,0 1-1 0 0,0 0 0 0 0,-3 5-57 0 0,-6 9 82 0 0,8-14-70 0 0,2 2 0 0 0,-1-1 0 0 0,1 0 0 0 0,0 1 0 0 0,1 0 0 0 0,0 1-1 0 0,1-1 1 0 0,0 1 0 0 0,1 0 0 0 0,0 0 0 0 0,0 0 0 0 0,1 0 0 0 0,1 0 0 0 0,0 1 0 0 0,1-1 0 0 0,0 0 0 0 0,1 8-12 0 0,1-16 14 0 0,0 0-1 0 0,0 0 1 0 0,1 0 0 0 0,-1-1 0 0 0,1 1 0 0 0,-1-1 0 0 0,1 1-1 0 0,0-1 1 0 0,0 0 0 0 0,0 0 0 0 0,0 0 0 0 0,1-1-1 0 0,-1 1 1 0 0,0-1 0 0 0,1 0 0 0 0,-1 0 0 0 0,1 0 0 0 0,-1 0-1 0 0,1 0 1 0 0,-1-1 0 0 0,1 0 0 0 0,0 0 0 0 0,-1 0 0 0 0,1 0-1 0 0,0 0 1 0 0,-1-1 0 0 0,1 1 0 0 0,-1-1 0 0 0,1 0-1 0 0,2-1-13 0 0,12-5 113 0 0,1-1 0 0 0,-1-1 0 0 0,-1-1-1 0 0,0 0 1 0 0,0-1 0 0 0,-1 0 0 0 0,-1-2-1 0 0,0 0 1 0 0,0 0 0 0 0,-1-2 0 0 0,-1 0-1 0 0,-1 0 1 0 0,2-3-113 0 0,79-123 744 0 0,-77 124-686 0 0,4 61 15 0 0,15 162 280 0 0,-19-114-297 0 0,-3 1-1 0 0,-1 60-55 0 0,-9-137 13 0 0,-2 1-1 0 0,0-1 0 0 0,0 0 1 0 0,-2 1-1 0 0,0-1 1 0 0,-1 0-1 0 0,0 0 0 0 0,-2 0 1 0 0,0 0-1 0 0,0 0 1 0 0,-2-1-1 0 0,0 0 1 0 0,0 0-1 0 0,-2 0 0 0 0,0-1 1 0 0,0 0-1 0 0,-1 0 1 0 0,-1-1-1 0 0,-7 7-12 0 0,10-15 9 0 0,-1-1 1 0 0,1 0-1 0 0,-1-1 0 0 0,1 1 0 0 0,-1-1 1 0 0,0-1-1 0 0,0 0 0 0 0,-1 0 0 0 0,1 0 1 0 0,0-1-1 0 0,-1 0 0 0 0,1-1 0 0 0,0 0 1 0 0,-1 0-1 0 0,-4-1-9 0 0,3 0 5 0 0,7 0-5 0 0,0-1 0 0 0,1 0 1 0 0,-1-1-1 0 0,1 1 0 0 0,-1 0 0 0 0,1-1 0 0 0,0 1 0 0 0,0-1 0 0 0,0 0 1 0 0,0 1-1 0 0,1-1 0 0 0,-1 0 0 0 0,1 0 0 0 0,0 0 0 0 0,0-1 1 0 0,0 1-1 0 0,0 0 0 0 0,0 0 0 0 0,1 0 0 0 0,-1-1 0 0 0,1 1 0 0 0,0 0 1 0 0,0-1-1 0 0,0 1 0 0 0,1 0 0 0 0,-1-1 0 0 0,1-1 0 0 0,2-14-26 0 0,1 1-1 0 0,0-1 0 0 0,2 1 1 0 0,0-1-1 0 0,1 2 0 0 0,1-1 1 0 0,0 1-1 0 0,1 0 0 0 0,6-6 27 0 0,-7 9-27 0 0,121-191-725 0 0,-33 76-4798 0 0,-80 111 1797 0 0,0 2-4358 0 0,-6 7-719 0 0</inkml:trace>
  <inkml:trace contextRef="#ctx0" brushRef="#br0" timeOffset="1338.589">2124 542 2609 0 0,'0'0'1643'0'0,"0"0"-278"0"0,0 0-178 0 0,0 0 19 0 0,0 0 43 0 0,0 0 17 0 0,0 0-10 0 0,0 0-108 0 0,0 0-137 0 0,0 0-90 0 0,0 0-56 0 0,0 0-63 0 0,0 0-32 0 0,-3-2-20 0 0,-13-7 621 0 0,-17 8 3286 0 0,-37 45-3881 0 0,59-31-694 0 0,-6 3-13 0 0,0 1 0 0 0,2 1 0 0 0,0 0 0 0 0,1 1 0 0 0,1 1 0 0 0,1 0 0 0 0,0 0-1 0 0,-6 18-68 0 0,17-35 4 0 0,0-1 0 0 0,0 1-1 0 0,1-1 1 0 0,-1 1-1 0 0,0 0 1 0 0,1-1-1 0 0,0 1 1 0 0,0 0-1 0 0,-1-1 1 0 0,2 1-1 0 0,-1 0 1 0 0,0-1 0 0 0,0 1-1 0 0,1 0 1 0 0,0-1-1 0 0,-1 1 1 0 0,1-1-1 0 0,0 1 1 0 0,0-1-1 0 0,0 1 1 0 0,1-1-1 0 0,-1 0 1 0 0,1 1 0 0 0,-1-1-1 0 0,1 0 1 0 0,0 0-1 0 0,-1 0 1 0 0,1 0-1 0 0,0-1 1 0 0,0 1-1 0 0,1 0 1 0 0,-1-1 0 0 0,0 0-1 0 0,0 1 1 0 0,1-1-1 0 0,-1 0 1 0 0,1 0-1 0 0,-1 0 1 0 0,1 0-1 0 0,-1-1 1 0 0,1 1-1 0 0,0-1 1 0 0,-1 1 0 0 0,3-1-5 0 0,8 0 64 0 0,1-1-1 0 0,-1 0 0 0 0,0-1 0 0 0,0 0 0 0 0,0-1 0 0 0,0 0 1 0 0,0-1-1 0 0,0-1 0 0 0,-1 0 0 0 0,0-1 0 0 0,0 0 0 0 0,0-1 1 0 0,-1 0-1 0 0,0-1 0 0 0,-1 0 0 0 0,1 0 0 0 0,-1-1 0 0 0,3-5-62 0 0,9-6 70 0 0,-2-1-1 0 0,0 0 0 0 0,-2-2 0 0 0,0 0 0 0 0,-1-1 1 0 0,-1 0-1 0 0,-2-2 0 0 0,0 0 0 0 0,7-22-69 0 0,80-220 15 0 0,-97 260-20 0 0,-1 0 1 0 0,-1-1-1 0 0,0 1 0 0 0,0-1 1 0 0,0 0-1 0 0,-1 1 0 0 0,0-1 1 0 0,-1 0-1 0 0,0 1 0 0 0,-1-1 1 0 0,1 0-1 0 0,-2 0 1 0 0,1 1-1 0 0,-1-1 0 0 0,0 1 1 0 0,-1-1-1 0 0,0 1 0 0 0,0 0 1 0 0,-1 0-1 0 0,0 0 0 0 0,-1 1 1 0 0,1 0-1 0 0,-1-1 0 0 0,-1 1 1 0 0,-4-4 4 0 0,6 8-8 0 0,1 1 1 0 0,-1-1-1 0 0,0 1 1 0 0,0 1-1 0 0,0-1 1 0 0,0 0 0 0 0,0 1-1 0 0,-1 0 1 0 0,1 0-1 0 0,0 0 1 0 0,-1 1-1 0 0,1-1 1 0 0,0 1-1 0 0,-1 0 1 0 0,1 0-1 0 0,0 1 1 0 0,-1-1-1 0 0,1 1 1 0 0,0 0-1 0 0,0 0 1 0 0,-1 1-1 0 0,1-1 1 0 0,0 1-1 0 0,0 0 1 0 0,0 0-1 0 0,1 0 1 0 0,-1 0 0 0 0,0 1-1 0 0,1-1 1 0 0,0 1-1 0 0,-1 1 8 0 0,-6 4-21 0 0,1 1 0 0 0,0 0 0 0 0,0 1 0 0 0,1 0 0 0 0,0 0 0 0 0,1 1 0 0 0,0 0 0 0 0,1 0 0 0 0,0 0 0 0 0,1 2 21 0 0,-6 16 1 0 0,2 1 0 0 0,1 0 0 0 0,2 1-1 0 0,0-1 1 0 0,3 1 0 0 0,0 0 0 0 0,2 1-1 0 0,1-1 1 0 0,3 20-1 0 0,-1-34 32 0 0,1-1 0 0 0,0 1 0 0 0,1-1 0 0 0,1 0 0 0 0,1 0 0 0 0,0 0-1 0 0,1-1 1 0 0,0 0 0 0 0,1 0 0 0 0,1-1 0 0 0,1 0 0 0 0,6 7-32 0 0,70 46-1479 0 0,-77-63 839 0 0,-1-1-1 0 0,1 0 0 0 0,-1-1 0 0 0,1 0 0 0 0,0 0 1 0 0,0-1-1 0 0,0 0 0 0 0,1 0 0 0 0,-1-1 0 0 0,0 0 1 0 0,4-1 640 0 0,3-2-5919 0 0,-4 2-5449 0 0</inkml:trace>
  <inkml:trace contextRef="#ctx0" brushRef="#br0" timeOffset="1938.205">2648 426 4393 0 0,'0'0'3063'0'0,"0"0"-1153"0"0,0 0-642 0 0,0 0-126 0 0,0 0-10 0 0,0 0 23 0 0,0 0-72 0 0,0 0-179 0 0,0 0-200 0 0,0 0-181 0 0,0 0-103 0 0,0 0-64 0 0,0 0-37 0 0,-9 30-2 0 0,-28 95 23 0 0,27-57 359 0 0,10-63-611 0 0,0 0-1 0 0,1 0 0 0 0,-1-1 0 0 0,1 1 1 0 0,0 0-1 0 0,0-1 0 0 0,1 1 1 0 0,-1-1-1 0 0,1 1 0 0 0,0-1 0 0 0,0 0 1 0 0,1 0-1 0 0,-1 0 0 0 0,1 0 1 0 0,0 0-1 0 0,0 0 0 0 0,0-1 1 0 0,0 1-1 0 0,1-1 0 0 0,0 0 0 0 0,-1 0 1 0 0,1 0-1 0 0,0-1 0 0 0,0 1 1 0 0,1-1-1 0 0,-1 0 0 0 0,0 0 0 0 0,1-1 1 0 0,-1 1-1 0 0,1-1 0 0 0,-1 0 1 0 0,1 0-1 0 0,0 0 0 0 0,0-1 1 0 0,1 0-88 0 0,5-3 143 0 0,1 0 0 0 0,-1-1 0 0 0,-1-1 0 0 0,1 0 0 0 0,-1 0 1 0 0,0-1-1 0 0,0-1 0 0 0,0 1 0 0 0,-1-1 0 0 0,0-1 1 0 0,0 0-1 0 0,-1 0 0 0 0,0-1 0 0 0,-1 0 0 0 0,0 0 1 0 0,0-1-1 0 0,-1 0 0 0 0,0 0 0 0 0,2-6-143 0 0,2 2 104 0 0,88-142 464 0 0,-82 144-462 0 0,-16 45-117 0 0,0-17 54 0 0,-10 308 86 0 0,10-236-124 0 0,-3 0 1 0 0,-5 0-1 0 0,-3-1 0 0 0,-22 82-5 0 0,25-140-1 0 0,6-11 3 0 0,-2-1 1 0 0,0 0-1 0 0,-1 1 1 0 0,-1-2 0 0 0,0 1-1 0 0,-2-1 1 0 0,0 0-1 0 0,0 0 1 0 0,-1-1 0 0 0,-1 0-1 0 0,-1-1 1 0 0,0 0-1 0 0,-9 9-2 0 0,14-19 18 0 0,0 0 0 0 0,-1-1-1 0 0,1 1 1 0 0,-1-1 0 0 0,1-1-1 0 0,-1 1 1 0 0,0-1-1 0 0,0 0 1 0 0,0-1 0 0 0,0 1-1 0 0,0-1 1 0 0,0-1 0 0 0,-6 1-18 0 0,11-3 9 0 0,-1 0 1 0 0,0 0 0 0 0,0 0 0 0 0,1 0-1 0 0,-1 0 1 0 0,1 0 0 0 0,0-1-1 0 0,0 1 1 0 0,0-1 0 0 0,0 0-1 0 0,0 1 1 0 0,0-1 0 0 0,1 0 0 0 0,-1 0-1 0 0,1 0 1 0 0,0 0 0 0 0,0-1-1 0 0,0 1 1 0 0,0 0 0 0 0,0 0-1 0 0,1-1 1 0 0,0 1 0 0 0,0 0 0 0 0,0-1-1 0 0,0 1 1 0 0,0 0 0 0 0,0-1-1 0 0,1 1 1 0 0,0-1-10 0 0,4-22-14 0 0,1 0-1 0 0,1 1 1 0 0,1 0-1 0 0,2 1 1 0 0,0 0-1 0 0,1 0 1 0 0,2 1-1 0 0,0 1 1 0 0,2 0-1 0 0,0 1 1 0 0,1 0-1 0 0,1 2 1 0 0,1 0-1 0 0,1 0 1 0 0,15-10 14 0 0,26-31 255 0 0,-30 31-2463 0 0,-1-1-7666 0 0,-24 26-2256 0 0</inkml:trace>
  <inkml:trace contextRef="#ctx0" brushRef="#br0" timeOffset="3302.195">702 545 0 0 0,'0'0'420'0'0,"0"0"204"0"0,0 0 31 0 0,3-12 2249 0 0,-1 5 2098 0 0,4 11 2233 0 0,-2 4-3366 0 0,3 49-1981 0 0,-19 90-92 0 0,-7-45-886 0 0,17-72-5839 0 0,2-31-1799 0 0,2 1-5182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 1808 0 0,'0'0'1755'0'0,"0"0"-338"0"0,0 0-317 0 0,0 0-32 0 0,0 0 170 0 0,0 0 163 0 0,0 0 9 0 0,0 0-171 0 0,0 0-304 0 0,0 0-320 0 0,0 0-245 0 0,2-3-124 0 0,-1 3-200 0 0,0 0 0 0 0,-1 0 0 0 0,1-1 0 0 0,0 1 0 0 0,0 0 0 0 0,0 0 1 0 0,-1 0-1 0 0,1 0 0 0 0,0 0 0 0 0,0 0 0 0 0,0 0 0 0 0,-1 0 0 0 0,1 0 0 0 0,0 0 1 0 0,0 1-1 0 0,0-1 0 0 0,-1 0 0 0 0,1 0 0 0 0,0 1 0 0 0,-1-1 0 0 0,1 0 0 0 0,0 1 0 0 0,-1-1 1 0 0,1 1-1 0 0,0-1 0 0 0,-1 1 0 0 0,1-1 0 0 0,-1 1 0 0 0,1 0 0 0 0,-1-1 0 0 0,1 1 1 0 0,-1 0-1 0 0,1-1 0 0 0,-1 1 0 0 0,1 0 0 0 0,-1 0 0 0 0,0-1 0 0 0,0 1 0 0 0,1 0 0 0 0,-1 0 1 0 0,0-1-1 0 0,0 1 0 0 0,0 0 0 0 0,0 0 0 0 0,0 0 0 0 0,0-1 0 0 0,0 1 0 0 0,0 0 1 0 0,0 0-1 0 0,0 0 0 0 0,-1-1 0 0 0,1 1 0 0 0,0 0 0 0 0,0 0 0 0 0,-1-1 0 0 0,1 1 0 0 0,-1 0 1 0 0,1-1-1 0 0,0 1 0 0 0,-1 0 0 0 0,1-1 0 0 0,-1 1-46 0 0,2 17 189 0 0,-1 0-1 0 0,0 0 1 0 0,-1 0 0 0 0,-1-1 0 0 0,-1 1-1 0 0,-1 0 1 0 0,0-1 0 0 0,-1 0-1 0 0,-1 0 1 0 0,-1 0 0 0 0,0-1 0 0 0,-1 0-1 0 0,-1 0 1 0 0,-4 4-189 0 0,10-15-90 0 0,1-1-1 0 0,-2 1 1 0 0,1-1-1 0 0,-1 0 1 0 0,1 0-1 0 0,-1-1 1 0 0,0 1-1 0 0,0-1 1 0 0,-1 0-1 0 0,1 0 1 0 0,-1 0-1 0 0,1 0 1 0 0,-1-1-1 0 0,0 0 1 0 0,0 0 0 0 0,0 0-1 0 0,0-1 1 0 0,-3 1 90 0 0,10-40-10492 0 0,4 22 6127 0 0,1 4 747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 8146 0 0,'0'0'969'0'0,"0"0"-353"0"0,0 0-50 0 0,0 0 306 0 0,0 0 359 0 0,0 0 245 0 0,0 0 7 0 0,0 0-234 0 0,0 0-335 0 0,0 0-285 0 0,0 0-181 0 0,0 0-80 0 0,0 0-4 0 0,4-1 8 0 0,-4 0-285 0 0,1 1-1 0 0,-1 0 1 0 0,1 0-1 0 0,0 0 1 0 0,-1 0 0 0 0,1 0-1 0 0,0 0 1 0 0,-1 0-1 0 0,1 0 1 0 0,0 0 0 0 0,-1 0-1 0 0,1 0 1 0 0,-1 0 0 0 0,1 0-1 0 0,0 0 1 0 0,-1 1-1 0 0,1-1 1 0 0,-1 0 0 0 0,1 0-1 0 0,0 1 1 0 0,-1-1 0 0 0,1 0-1 0 0,-1 1 1 0 0,1-1-1 0 0,-1 1 1 0 0,1-1 0 0 0,-1 1-1 0 0,1-1 1 0 0,-1 1 0 0 0,0-1-1 0 0,1 1 1 0 0,-1-1-1 0 0,0 1 1 0 0,1-1 0 0 0,-1 1-1 0 0,0 0 1 0 0,0-1 0 0 0,0 1-1 0 0,1 0 1 0 0,-1-1-1 0 0,0 1 1 0 0,0-1 0 0 0,0 1-1 0 0,0 0 1 0 0,0-1 0 0 0,0 1-1 0 0,0 0 1 0 0,0-1-1 0 0,-1 1 1 0 0,1 0 0 0 0,0-1-1 0 0,0 1 1 0 0,0-1 0 0 0,-1 1-1 0 0,1 0 1 0 0,0-1-1 0 0,-1 1 1 0 0,1-1 0 0 0,0 1-1 0 0,-1 0-86 0 0,1 11-443 0 0,-37 314 2562 0 0,-47 264-1341 0 0,81-363-770 0 0,3-226-49 0 0,0-1 4 0 0,0 0 0 0 0,0 0-4 0 0,0 0-35 0 0,0 0-34 0 0,-25-4-4228 0 0,13-10-732 0 0,7 2-3384 0 0,5 7-704 0 0</inkml:trace>
  <inkml:trace contextRef="#ctx0" brushRef="#br0" timeOffset="290.203">1 685 10250 0 0,'0'0'1323'0'0,"0"0"-427"0"0,0 0-136 0 0,0 0 231 0 0,0 0 275 0 0,0 0 154 0 0,0 0-17 0 0,0 0-193 0 0,0 0-218 0 0,37-14-185 0 0,120-45-172 0 0,-28 23 248 0 0,173-32 74 0 0,-247 57-936 0 0,108-35-610 0 0,-155 31-2275 0 0,-8 1-3205 0 0,0 8 1014 0 0,0 1-4182 0 0</inkml:trace>
  <inkml:trace contextRef="#ctx0" brushRef="#br0" timeOffset="830.424">1043 3 5369 0 0,'0'0'2411'0'0,"0"0"-928"0"0,0 0-346 0 0,0 0 172 0 0,0 0 201 0 0,0 0 89 0 0,0 0-66 0 0,0 0-231 0 0,0 0-267 0 0,-10 33-219 0 0,-28 107-162 0 0,28-32 365 0 0,25 162 782 0 0,-10 25-1110 0 0,-13-159-510 0 0,25-137-34 0 0,109-86 203 0 0,147-105-345 0 0,-229 176-16 0 0,-42 47 85 0 0,-17 215 747 0 0,15-242-834 0 0,1 1 1 0 0,0 0-1 0 0,-1 0 0 0 0,2 0 0 0 0,-1 0 1 0 0,0-1-1 0 0,1 1 0 0 0,0 0 1 0 0,0-1-1 0 0,0 0 0 0 0,1 1 0 0 0,0-1 1 0 0,0 0-1 0 0,0 0 0 0 0,0 0 1 0 0,0-1-1 0 0,1 1 0 0 0,-1-1 0 0 0,1 0 1 0 0,0 0-1 0 0,0 0 0 0 0,0 0 1 0 0,1-1-1 0 0,-1 0 0 0 0,1 0 0 0 0,-1 0 1 0 0,1 0-1 0 0,0-1 0 0 0,-1 0 1 0 0,4 1 12 0 0,20-21-7635 0 0,-22 12 2167 0 0,-2 2-5548 0 0</inkml:trace>
  <inkml:trace contextRef="#ctx0" brushRef="#br0" timeOffset="1188.911">1764 939 3185 0 0,'0'0'2382'0'0,"0"0"-177"0"0,0 0-67 0 0,0 0-59 0 0,0 0-196 0 0,0 0-241 0 0,0 0-211 0 0,0 0-208 0 0,0 0-195 0 0,33 3-128 0 0,106 5-150 0 0,-60-23 378 0 0,-71 13-1051 0 0,-1 0 0 0 0,0-1 1 0 0,0 0-1 0 0,0-1 0 0 0,-1 1 0 0 0,1-1 1 0 0,-1-1-1 0 0,0 1 0 0 0,0-1 0 0 0,0 0 0 0 0,-1 0 1 0 0,0-1-1 0 0,0 0 0 0 0,0 0 0 0 0,-1 0 0 0 0,0 0 1 0 0,0-1-1 0 0,0 1 0 0 0,-1-1 0 0 0,0 0 0 0 0,0 0 1 0 0,-1-1-1 0 0,0 1 0 0 0,0 0 0 0 0,-1-1 1 0 0,1 1-1 0 0,-2-1 0 0 0,1 1 0 0 0,-1-5-77 0 0,-1 9-10 0 0,1 0 0 0 0,-1 0 0 0 0,0 0 0 0 0,0 0 0 0 0,0 1 0 0 0,0-1 0 0 0,-1 0-1 0 0,1 1 1 0 0,-1-1 0 0 0,0 1 0 0 0,1-1 0 0 0,-1 1 0 0 0,0 0 0 0 0,-1-1 0 0 0,1 1 0 0 0,0 0 0 0 0,0 1 0 0 0,-1-1 0 0 0,1 0-1 0 0,-1 1 1 0 0,0-1 0 0 0,1 1 0 0 0,-1 0 0 0 0,0 0 0 0 0,0 0 0 0 0,0 0 0 0 0,0 0 0 0 0,0 1 0 0 0,0-1 0 0 0,-1 1 10 0 0,-93 2-590 0 0,84 2 551 0 0,0 1-1 0 0,1-1 1 0 0,0 2 0 0 0,-1 0-1 0 0,2 0 1 0 0,-1 1 0 0 0,1 1-1 0 0,0 0 1 0 0,1 0 0 0 0,0 1-1 0 0,0 0 1 0 0,1 1 0 0 0,0 0 0 0 0,0 0-1 0 0,1 1 1 0 0,1 0 0 0 0,0 1-1 0 0,1 0 1 0 0,0 0 0 0 0,0 0-1 0 0,1 1 1 0 0,1-1 0 0 0,0 1-1 0 0,1 0 1 0 0,1 0 0 0 0,-1 1-1 0 0,2-1 1 0 0,0 0 0 0 0,1 10 39 0 0,2-18-140 0 0,0 1 1 0 0,0-1-1 0 0,0 0 1 0 0,1 1 0 0 0,0-1-1 0 0,0 0 1 0 0,0-1-1 0 0,0 1 1 0 0,1-1 0 0 0,0 1-1 0 0,0-1 1 0 0,0 0-1 0 0,1-1 1 0 0,-1 1-1 0 0,1-1 1 0 0,0 1 0 0 0,0-1-1 0 0,0-1 1 0 0,4 2 139 0 0,62 28-8210 0 0,-69-31 7794 0 0,18 7-4719 0 0,-4-4-636 0 0</inkml:trace>
  <inkml:trace contextRef="#ctx0" brushRef="#br0" timeOffset="1662.176">2351 1089 2136 0 0,'0'0'2752'0'0,"0"0"-789"0"0,0 0-364 0 0,0 0-36 0 0,0 0-102 0 0,0 0-154 0 0,0 0-212 0 0,0 0-201 0 0,0 0-65 0 0,0 0 65 0 0,0 0 109 0 0,0 0-11 0 0,12-5-105 0 0,94-52 1564 0 0,13-73-157 0 0,-86 91-2450 0 0,-34 46 170 0 0,1 0 1 0 0,0 0 0 0 0,1 0-1 0 0,-1 0 1 0 0,1 0-1 0 0,1 0 1 0 0,-1 0-1 0 0,1-1 1 0 0,0 1 0 0 0,1-1-1 0 0,-1 1 1 0 0,1-1-1 0 0,1 0 1 0 0,-1 0 0 0 0,1 0-1 0 0,0 0 1 0 0,0-1-1 0 0,1 1 1 0 0,0-1-1 0 0,0 0 1 0 0,0-1 0 0 0,0 1-1 0 0,1-1 1 0 0,0 0-1 0 0,-1-1 1 0 0,2 1-1 0 0,-1-1 1 0 0,0 0 0 0 0,1-1-1 0 0,4 2-14 0 0,3 0 297 0 0,1-1-1 0 0,0-1 0 0 0,0 0 1 0 0,0-1-1 0 0,0-1 1 0 0,0-1-1 0 0,0 0 0 0 0,14-2-296 0 0,-12-4 236 0 0,0 0-1 0 0,0-1 0 0 0,-1-1 0 0 0,0 0 1 0 0,-1-1-1 0 0,0-1 0 0 0,0 0 0 0 0,-1-1 1 0 0,-1 0-1 0 0,4-6-235 0 0,-2 2 94 0 0,-2-1 0 0 0,0 0 0 0 0,0-1 0 0 0,-2 0 0 0 0,0-1 0 0 0,-2 0 0 0 0,0-1 0 0 0,3-10-94 0 0,0-41 39 0 0,-11 40-8957 0 0,-1 26 5955 0 0,0 1-9639 0 0</inkml:trace>
  <inkml:trace contextRef="#ctx0" brushRef="#br0" timeOffset="3179.032">1846 1151 0 0 0,'0'0'309'0'0,"0"-1"-237"0"0,1-2 7850 0 0,19 3 1047 0 0,9 0-5611 0 0,-28 0-3188 0 0,-1 0-35 0 0,27 4 1197 0 0,109 0 1598 0 0,-136-4-2834 0 0,0 0-1 0 0,7-2-477 0 0,-1-2-4515 0 0,-3 2-2877 0 0,1-2-4337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138 247 0 0 0,'0'0'1407'0'0,"0"0"361"0"0,0 0 273 0 0,0 0 62 0 0,0 0-75 0 0,0 0-211 0 0,0 0-268 0 0,0 0-250 0 0,0 0-222 0 0,-2-16-164 0 0,-9-72 1336 0 0,6 148 3769 0 0,-12 45-5589 0 0,3-27-127 0 0,-21 118-51 0 0,-17 143-110 0 0,50-155-141 0 0,3-180 4 0 0,1 0 0 0 0,-1 0 0 0 0,1-1 1 0 0,-1 1-1 0 0,1 0 0 0 0,0-1 0 0 0,1 1 0 0 0,-1-1 0 0 0,0 0 0 0 0,1 0 0 0 0,0 0 0 0 0,0 0 1 0 0,0 0-1 0 0,0 0 0 0 0,0-1 0 0 0,0 0 0 0 0,1 1 0 0 0,-1-1 0 0 0,1 0 0 0 0,0-1 0 0 0,-1 1 1 0 0,1-1-1 0 0,0 0 0 0 0,0 0 0 0 0,0 0 0 0 0,0 0 0 0 0,0 0 0 0 0,0-1 0 0 0,0 0 0 0 0,0 0 1 0 0,0 0-1 0 0,0 0 0 0 0,1-1 0 0 0,-1 0 0 0 0,0 0 0 0 0,3-1-4 0 0,2 0 30 0 0,0-1 1 0 0,-1 0-1 0 0,1-1 1 0 0,-1 0-1 0 0,0 0 0 0 0,0 0 1 0 0,0-1-1 0 0,-1-1 0 0 0,1 1 1 0 0,-1-1-1 0 0,1-2-30 0 0,2 0 25 0 0,23-25 35 0 0,-1-2-1 0 0,-2 0 1 0 0,-1-2 0 0 0,-2-2-1 0 0,-2 0 1 0 0,-1-1 0 0 0,-3-2-1 0 0,9-24-59 0 0,26-57 27 0 0,-5-3 0 0 0,-6-2-1 0 0,2-29-26 0 0,-41 137 3 0 0,30-168 136 0 0,-36 187-65 0 0,0 1 4 0 0,0 0-34 0 0,0 9-35 0 0,-62 206 119 0 0,45-132 53 0 0,4 0 1 0 0,4 1-1 0 0,0 81-181 0 0,11-92 192 0 0,3 0-1 0 0,3-1 0 0 0,3 0 1 0 0,15 51-192 0 0,26 124 328 0 0,-48-239 252 0 0,-4-8-540 0 0,8-28-52 0 0,-1-19-1132 0 0,-6 36-3156 0 0,-1 1-3919 0 0,0 9-3702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6097 0 0,'0'0'2684'0'0,"0"0"-444"0"0,0 0-266 0 0,0 0-115 0 0,0 0-112 0 0,0 0-216 0 0,0 0-212 0 0,0 0-236 0 0,0 0-214 0 0,0 0-133 0 0,0 0-133 0 0,0 0-99 0 0,0 0-86 0 0,-5 2-74 0 0,-14 6-43 0 0,37 9 1582 0 0,24-11-1378 0 0,0-1 0 0 0,0-2 0 0 0,1-2-1 0 0,-1-1 1 0 0,1-3 0 0 0,19-4-505 0 0,36 6 508 0 0,-98 1-489 0 0,0 0-3 0 0,0 0 13 0 0,0 0-18 0 0,0 0-17 0 0,-8-4-1666 0 0,-30 21-6394 0 0,24-5 113 0 0,12-10 5632 0 0,-3 2-7465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6961 0 0,'0'0'2492'0'0,"0"0"-524"0"0,0 0-208 0 0,0 0-26 0 0,0 0-81 0 0,0 0-136 0 0,0 0-215 0 0,0 0-234 0 0,0 0-186 0 0,0 0-164 0 0,0 0-131 0 0,0 0-97 0 0,0 0-26 0 0,-3 2-10 0 0,-13 11 468 0 0,64 3 2193 0 0,236-9-940 0 0,-268-17-5501 0 0,-11 4-5339 0 0,-3 3-3621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 3521 0 0,'0'0'2180'0'0,"0"0"-163"0"0,0 0 23 0 0,0 0 87 0 0,0 0-45 0 0,0 0-239 0 0,0 0-332 0 0,0 0-344 0 0,0 0-302 0 0,0 0-222 0 0,0 0-184 0 0,0 0-126 0 0,0 0-47 0 0,0 3 29 0 0,0 264 4175 0 0,-26-86-3867 0 0,17-153-577 0 0,8-26-2522 0 0,20-46-3440 0 0,-6 20-3265 0 0,-11 16 206 0 0</inkml:trace>
  <inkml:trace contextRef="#ctx0" brushRef="#br0" timeOffset="912.305">214 198 2841 0 0,'0'0'3226'0'0,"0"0"-941"0"0,0 0-416 0 0,0 0-42 0 0,0 0-32 0 0,0 0-136 0 0,0 0-229 0 0,0 0-314 0 0,0 0-283 0 0,0 0-128 0 0,0 0-29 0 0,0 0 10 0 0,6 1 27 0 0,31 2 209 0 0,0-1 1 0 0,0-3 0 0 0,0 0 0 0 0,0-3 0 0 0,15-3-923 0 0,130-5 481 0 0,-154 18-11 0 0,-47 0 810 0 0,13-8-1272 0 0,0 0 0 0 0,0-1 0 0 0,0 1 0 0 0,1-1 0 0 0,0-1 0 0 0,-1 1 0 0 0,1-1-1 0 0,0 1 1 0 0,1-1 0 0 0,-1-1 0 0 0,1 1 0 0 0,0-1 0 0 0,0 0 0 0 0,0 0 0 0 0,0 0 0 0 0,0-2-8 0 0,-23-31 90 0 0,16 49-102 0 0,-12 59-37 0 0,-6 137 92 0 0,13-152-14 0 0,16-52-25 0 0,0-3 9 0 0,0 0-17 0 0,0 0 14 0 0,0 0-8 0 0,0 0-20 0 0,0 0 16 0 0,0 0 0 0 0,0 0 8 0 0,92-123 185 0 0,-53 50-434 0 0,-25 42-5792 0 0,-10 27 3721 0 0,0 1-4564 0 0,-1 2-4730 0 0</inkml:trace>
  <inkml:trace contextRef="#ctx0" brushRef="#br0" timeOffset="1357.22">763 75 4969 0 0,'0'0'2909'0'0,"0"0"-274"0"0,0 0-235 0 0,0 0-243 0 0,0 0-277 0 0,0 0-302 0 0,0 0-271 0 0,0 0-250 0 0,0 0-228 0 0,0 0-169 0 0,0 0-104 0 0,0 0-75 0 0,6-5-53 0 0,69-43 1390 0 0,-64 43-1654 0 0,1 2-1 0 0,-1-1 1 0 0,1 1 0 0 0,-1 1-1 0 0,1 0 1 0 0,0 1 0 0 0,0 0-1 0 0,0 1 1 0 0,0 0 0 0 0,9 2-164 0 0,-18 0 21 0 0,0 0 1 0 0,0 0 0 0 0,-1 0 0 0 0,1 0-1 0 0,-1 1 1 0 0,0 0 0 0 0,0-1 0 0 0,1 1-1 0 0,-2 0 1 0 0,1 0 0 0 0,0 0 0 0 0,-1 0-1 0 0,1 0 1 0 0,-1 0 0 0 0,0 1 0 0 0,0-1-1 0 0,0 0 1 0 0,0 1 0 0 0,-1-1 0 0 0,1 1-1 0 0,-1-1 1 0 0,0 1 0 0 0,0-1 0 0 0,0 1-1 0 0,-1-1 1 0 0,1 0 0 0 0,-1 1 0 0 0,0-1-1 0 0,0 1 1 0 0,0-1 0 0 0,0 0 0 0 0,-1 0-1 0 0,1 0 1 0 0,-1 0 0 0 0,-1 3-22 0 0,-125 192 327 0 0,117-180-312 0 0,9-15-12 0 0,0-1 1 0 0,-1 1-1 0 0,1 0 0 0 0,0 0 1 0 0,1 0-1 0 0,-1 1 1 0 0,0-1-1 0 0,1 0 0 0 0,0 1 1 0 0,0-1-1 0 0,0 0 0 0 0,0 1 1 0 0,0 0-1 0 0,1-1 1 0 0,0 1-1 0 0,-1-1 0 0 0,1 1 1 0 0,1-1-1 0 0,-1 1 0 0 0,0 0 1 0 0,1-1-1 0 0,1 4-3 0 0,1-4 17 0 0,1 0-1 0 0,0 0 1 0 0,0-1 0 0 0,0 0-1 0 0,1 0 1 0 0,-1 0 0 0 0,1 0-1 0 0,-1 0 1 0 0,1-1-1 0 0,-1 0 1 0 0,1 0 0 0 0,0 0-1 0 0,0-1 1 0 0,-1 1 0 0 0,1-1-1 0 0,0 0 1 0 0,0-1 0 0 0,-1 1-1 0 0,1-1 1 0 0,0 0-1 0 0,1 0-16 0 0,126-41-84 0 0,-107 32-1394 0 0,-10 4-988 0 0,0-1-3902 0 0,-10 3-5614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12043 0 0,'0'0'1524'0'0,"0"0"-523"0"0,0 0-63 0 0,0 0 228 0 0,0 0 202 0 0,0 0 43 0 0,0 0-212 0 0,0 0-318 0 0,0 0-241 0 0,0 0-117 0 0,0 0-65 0 0,0 0-108 0 0,0 0-95 0 0,-2 2-91 0 0,-15 5-121 0 0,0 2-1 0 0,1 0 1 0 0,0 0-1 0 0,1 2 1 0 0,0 0-1 0 0,0 1 1 0 0,1 0 0 0 0,1 1-1 0 0,0 1 1 0 0,0 0-1 0 0,2 0 1 0 0,0 1-1 0 0,0 1 1 0 0,2 0-1 0 0,0 0 1 0 0,1 1 0 0 0,0 0-1 0 0,1 1 1 0 0,2 0-1 0 0,-1 0 1 0 0,2 0-1 0 0,0 0 1 0 0,1 2-43 0 0,3-18 4 0 0,0 0-1 0 0,0 1 1 0 0,0-1 0 0 0,0 0-1 0 0,0 0 1 0 0,1 0 0 0 0,-1 0 0 0 0,1 1-1 0 0,-1-1 1 0 0,1 0 0 0 0,0 0-1 0 0,-1 0 1 0 0,1 0 0 0 0,0 0 0 0 0,0 0-1 0 0,1-1 1 0 0,-1 1 0 0 0,0 0-1 0 0,1 0 1 0 0,-1-1 0 0 0,1 1-1 0 0,-1-1 1 0 0,1 1 0 0 0,0-1 0 0 0,0 0-1 0 0,-1 0 1 0 0,1 0 0 0 0,0 0-1 0 0,0 0 1 0 0,0 0 0 0 0,0 0-1 0 0,1-1 1 0 0,-1 1 0 0 0,0-1 0 0 0,0 1-1 0 0,0-1 1 0 0,0 0 0 0 0,0 0-1 0 0,1 0 1 0 0,-1 0-4 0 0,11-2 87 0 0,0-1 0 0 0,0-1 0 0 0,0 0 0 0 0,-1-1 0 0 0,1 0 0 0 0,-1-1 1 0 0,0-1-1 0 0,-1 1 0 0 0,0-2 0 0 0,0 0 0 0 0,0 0 0 0 0,-1-1 0 0 0,-1 0 0 0 0,1 0 0 0 0,-1-1 0 0 0,5-8-87 0 0,18-15 101 0 0,98-97 259 0 0,-125 125-356 0 0,-1 1 0 0 0,1 1 0 0 0,1-1 0 0 0,-1 1 0 0 0,0 0 0 0 0,1 0 0 0 0,-1 0 1 0 0,1 1-1 0 0,0 0 0 0 0,0 0 0 0 0,0 0 0 0 0,0 1 0 0 0,0 0 0 0 0,4-1-4 0 0,-6 5 5 0 0,0-1 1 0 0,-1 1-1 0 0,1 0 0 0 0,-1 0 0 0 0,1 0 1 0 0,-1 0-1 0 0,0 1 0 0 0,0-1 1 0 0,0 1-1 0 0,-1 0 0 0 0,0 0 0 0 0,1 0 1 0 0,-1 0-1 0 0,0 0 0 0 0,-1 0 0 0 0,1 1 1 0 0,-1-1-1 0 0,0 0 0 0 0,0 1 0 0 0,0 0-5 0 0,5 27 39 0 0,-1 0-1 0 0,-2 0 0 0 0,-1 0 1 0 0,-1 1-1 0 0,-4 23-38 0 0,2 12 34 0 0,-21 244 105 0 0,19-284-139 0 0,-2 0 1 0 0,-1 0-1 0 0,-1-1 1 0 0,-1 0-1 0 0,-2 0 1 0 0,-1-1 0 0 0,-1 0-1 0 0,-1-1 1 0 0,-2 2-1 0 0,12-22 1 0 0,0 0 0 0 0,0-1 0 0 0,0 0 0 0 0,-1 0 0 0 0,0 0 1 0 0,1 0-1 0 0,-1 0 0 0 0,-1-1 0 0 0,1 0 0 0 0,0 0 0 0 0,-1 0 0 0 0,0 0 0 0 0,1-1 1 0 0,-1 1-1 0 0,0-1 0 0 0,-1-1 0 0 0,1 1 0 0 0,0-1 0 0 0,-5 1-1 0 0,8-2-1 0 0,-1 0 0 0 0,1-1 0 0 0,-1 1 0 0 0,1-1 0 0 0,0 1 0 0 0,-1-1 0 0 0,1 0 0 0 0,0 0 0 0 0,-1 0 0 0 0,1 0 0 0 0,0 0 0 0 0,0-1 0 0 0,0 1 0 0 0,0-1 0 0 0,0 1 0 0 0,0-1 0 0 0,1 0 0 0 0,-1 0 0 0 0,0 0-1 0 0,1 0 1 0 0,-1 0 0 0 0,1 0 0 0 0,0 0 0 0 0,0 0 0 0 0,0 0 0 0 0,0-1 0 0 0,0 1 0 0 0,0 0 0 0 0,1-1 0 0 0,-1 1 0 0 0,1-1 0 0 0,-1 1 0 0 0,1-1 0 0 0,0 0 1 0 0,6-91-70 0 0,3 66 68 0 0,1 0 0 0 0,1 1 0 0 0,2 0 1 0 0,0 1-1 0 0,2 0 0 0 0,1 2 0 0 0,1 0 0 0 0,1 0 0 0 0,1 2 1 0 0,1 0-1 0 0,1 1 2 0 0,137-106 47 0 0,-130 122-83 0 0,-28 5 44 0 0,0 0 10 0 0,0 0 29 0 0,0 0-23 0 0,0 0-12 0 0,0 0-16 0 0,0 0 1 0 0,0 0 21 0 0,0 0-5 0 0,0 0-13 0 0,0 0 11 0 0,0 0-5 0 0,0 0-8 0 0,0 0 4 0 0,0 0-2 0 0,0 0 19 0 0,0 0 0 0 0,0 0-18 0 0,0 0 6 0 0,0 0-10 0 0,0 0 20 0 0,0 0-15 0 0,0 0 3 0 0,0 0-4 0 0,0 0-18 0 0,0 0 21 0 0,0 0-9 0 0,0 0-11 0 0,0 0-8 0 0,0 0-4 0 0,0 0 1 0 0,0 0-25 0 0,6-11-7955 0 0,-3 8 2038 0 0,0 2-5745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0 0 0,'0'0'2275'0'0,"0"0"-130"0"0,0 0-58 0 0,0 0 100 0 0,0 0 40 0 0,0 0-175 0 0,0 0-298 0 0,0 0-314 0 0,0 0-285 0 0,0 0-181 0 0,0 0-166 0 0,-11-2-162 0 0,-2-1-879 0 0,-16-4 2226 0 0,47 15 495 0 0,123 1 195 0 0,-92-10-2345 0 0,-31-1-81 0 0,-26-1 346 0 0,-30-3-319 0 0,-133 16-360 0 0,152-6 70 0 0,26-4-190 0 0,132-20-2370 0 0,-109 18-1728 0 0,1 2-3427 0 0,-19 0-4095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31 528 0 0,'0'0'1106'0'0,"0"0"87"0"0,0 0 261 0 0,0 0 281 0 0,0 0 200 0 0,0 0-7 0 0,0 0-191 0 0,0 0-289 0 0,0 0-298 0 0,0 0-277 0 0,0 0-250 0 0,-8 3-170 0 0,-24 10-63 0 0,72-1 4563 0 0,68-2-1840 0 0,10-2-1853 0 0,-80-8-1092 0 0,-35 1-2344 0 0,7 2-8690 0 0,-6-3-531 0 0</inkml:trace>
  <inkml:trace contextRef="#ctx0" brushRef="#br0" timeOffset="1054.918">527 497 1400 0 0,'0'0'2247'0'0,"0"0"-221"0"0,0 0-23 0 0,0 0 20 0 0,0 0-3 0 0,0 0-97 0 0,0 0-242 0 0,0 0-219 0 0,0 0-244 0 0,0 0-226 0 0,0 0-133 0 0,0 0-134 0 0,0 0-142 0 0,-3-3-111 0 0,-12-67 1671 0 0,17 52-1986 0 0,1 0 1 0 0,0 0-1 0 0,1 1 1 0 0,1-1-1 0 0,1 1 0 0 0,0 0 1 0 0,2 1-1 0 0,-1 0 1 0 0,2 0-1 0 0,6-8-157 0 0,-10 15 45 0 0,10-15 11 0 0,1 1 0 0 0,1 0 1 0 0,2 1-1 0 0,0 1 0 0 0,1 1 0 0 0,1 1 1 0 0,20-14-57 0 0,-18 17 21 0 0,-20 13-14 0 0,-2 3-9 0 0,-1 0 8 0 0,0 0-2 0 0,0 0-16 0 0,0 0-4 0 0,24 76 281 0 0,52 179-13 0 0,-73-242-235 0 0,-3-13-15 0 0,0-1 0 0 0,1 1 1 0 0,-1-1-1 0 0,0 1 0 0 0,1 0 0 0 0,-1-1 1 0 0,0 1-1 0 0,1-1 0 0 0,-1 1 0 0 0,0 0 1 0 0,1-1-1 0 0,-1 1 0 0 0,0 0 0 0 0,1 0 1 0 0,-1-1-1 0 0,1 1 0 0 0,-1 0 0 0 0,1 0 1 0 0,-1 0-1 0 0,1 0 0 0 0,-1-1 0 0 0,1 1 1 0 0,-1 0-1 0 0,0 0 0 0 0,1 0 0 0 0,-1 0 1 0 0,1 0-1 0 0,-1 0 0 0 0,1 0 1 0 0,-1 0-1 0 0,1 1 0 0 0,-1-1 0 0 0,1 0 1 0 0,-1 0-1 0 0,1 0 0 0 0,-1 0 0 0 0,1 1 1 0 0,-1-1-1 0 0,0 0 0 0 0,1 0 0 0 0,-1 1 1 0 0,1-1-1 0 0,-1 0 0 0 0,0 1 0 0 0,1-1 1 0 0,-1 0-1 0 0,0 1 0 0 0,1-1 0 0 0,-1 1 1 0 0,0-1-1 0 0,0 0 0 0 0,1 1 0 0 0,-1-1 1 0 0,0 1-3 0 0,35-48 9 0 0,3 2-1 0 0,1 1 1 0 0,36-30-9 0 0,82-68 107 0 0,-130 133-266 0 0,-25 37 135 0 0,4 263 416 0 0,-31-186-460 0 0,50-109-6838 0 0,-15-4 1350 0 0,-3 1-5789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70 2889 0 0,'0'0'1872'0'0,"0"0"-94"0"0,0 0 3 0 0,0 0 100 0 0,0 0 26 0 0,0 0-136 0 0,0 0-291 0 0,0 0-342 0 0,0 0-291 0 0,0 0-180 0 0,0 0-110 0 0,0 0-61 0 0,1 2 2 0 0,-2 4-329 0 0,1 0 0 0 0,-1 0 1 0 0,0-1-1 0 0,-1 1 1 0 0,1 0-1 0 0,-1-1 0 0 0,0 1 1 0 0,-1-1-1 0 0,1 0 1 0 0,-1 0-1 0 0,0 0 0 0 0,0 0 1 0 0,-1 0-1 0 0,1-1 1 0 0,-1 1-1 0 0,-3 2-169 0 0,-11 18 477 0 0,-166 194 1227 0 0,77-106-717 0 0,152-101-205 0 0,225 22-485 0 0,-181-30-268 0 0,-82-3-70 0 0,-3-10 689 0 0,-6-16-616 0 0,-2 1 0 0 0,0 0-1 0 0,-2 0 1 0 0,0 0 0 0 0,-2 1 0 0 0,-9-19-32 0 0,13 31 17 0 0,-94-162 14 0 0,67 120-1267 0 0,67 44-2296 0 0,-29 8 2506 0 0,14-1-6472 0 0,-14 2-4059 0 0</inkml:trace>
  <inkml:trace contextRef="#ctx0" brushRef="#br0" timeOffset="888.959">586 47 4945 0 0,'0'0'2439'0'0,"0"0"-806"0"0,0 0-429 0 0,0 0 44 0 0,0 0 187 0 0,0 0 137 0 0,0 0-77 0 0,0 0-260 0 0,0 0-305 0 0,0 0-258 0 0,0 0-168 0 0,0 0-84 0 0,0 0-46 0 0,1-3-16 0 0,4-10 381 0 0,-5 13-352 0 0,0 20 936 0 0,-8 188 49 0 0,8-207-1371 0 0,-1 10 6 0 0,0 0 0 0 0,1 0 0 0 0,0 1 0 0 0,1-1 0 0 0,0 0 0 0 0,0 0 0 0 0,2 0 0 0 0,-1 0 0 0 0,1 0 0 0 0,1 0 0 0 0,0-1 0 0 0,0 1 1 0 0,1-1-1 0 0,1 0 0 0 0,0-1 0 0 0,3 5-7 0 0,-7-12 16 0 0,-1-1 0 0 0,1 1 0 0 0,0-1 0 0 0,0 0 0 0 0,0 0 0 0 0,0 0 0 0 0,0 0 0 0 0,0 0 0 0 0,0 0 0 0 0,0 0 1 0 0,1 0-1 0 0,-1-1 0 0 0,0 1 0 0 0,0-1 0 0 0,1 0 0 0 0,-1 0 0 0 0,0 0 0 0 0,1 0 0 0 0,-1 0 0 0 0,0 0 1 0 0,1-1-1 0 0,-1 1 0 0 0,0-1 0 0 0,0 1 0 0 0,0-1 0 0 0,1 0 0 0 0,-1 0 0 0 0,0 0 0 0 0,0 0 0 0 0,0 0 0 0 0,0-1 1 0 0,-1 1-1 0 0,2-1-16 0 0,53-56 669 0 0,-39 30-571 0 0,-2-1 1 0 0,-1 0 0 0 0,-2 0-1 0 0,0-2 1 0 0,-2 1-1 0 0,-2-1 1 0 0,-1-1 0 0 0,-1 0-1 0 0,0-9-98 0 0,-4 30 13 0 0,7-55 142 0 0,-9 65-139 0 0,0 1-14 0 0,0 0-22 0 0,0 0-16 0 0,5 20-153 0 0,33 167 374 0 0,-4 12-107 0 0,-21-151-41 0 0,-3 1-1 0 0,-3 1 0 0 0,-1 0 1 0 0,-2 0-1 0 0,-3 0 1 0 0,-2 0-1 0 0,-2 0 1 0 0,-6 25-37 0 0,7-59 20 0 0,-2 0 0 0 0,0 0-1 0 0,-1 0 1 0 0,-1-1 0 0 0,0 1 0 0 0,-1-2 0 0 0,-1 1 0 0 0,0-1 0 0 0,-1 0 0 0 0,0 0-1 0 0,-1-1 1 0 0,-1 0 0 0 0,0-1 0 0 0,-1 0 0 0 0,0-1 0 0 0,0-1 0 0 0,-1 0 0 0 0,-1 0-1 0 0,0-1 1 0 0,0-1 0 0 0,-2 0-20 0 0,15-7 0 0 0,-59 17 109 0 0,58-18-104 0 0,1 0 1 0 0,-1 1-1 0 0,1-1 0 0 0,0 0 0 0 0,-1-1 1 0 0,1 1-1 0 0,0 0 0 0 0,-1 0 1 0 0,1-1-1 0 0,0 1 0 0 0,-1 0 0 0 0,1-1 1 0 0,0 1-1 0 0,0-1 0 0 0,-1 0 1 0 0,1 1-1 0 0,0-1 0 0 0,0 0 0 0 0,0 0 1 0 0,0 0-1 0 0,0 0 0 0 0,0 0 1 0 0,0 0-1 0 0,0 0 0 0 0,0 0 0 0 0,1 0 1 0 0,-1 0-1 0 0,0 0 0 0 0,1-1 0 0 0,-1 1 1 0 0,1 0-1 0 0,-1 0 0 0 0,1-1 1 0 0,-1 1-1 0 0,1 0 0 0 0,0-1 0 0 0,0 1 1 0 0,0-1-1 0 0,0 1 0 0 0,0 0 1 0 0,0-1-6 0 0,2-20 16 0 0,1 0 0 0 0,1 1 1 0 0,1-1-1 0 0,0 1 0 0 0,2 0 1 0 0,1 0-1 0 0,0 1 0 0 0,1 0 1 0 0,2 1-1 0 0,0 0 0 0 0,1 1 1 0 0,0 0-1 0 0,2 0 0 0 0,0 1-16 0 0,-5 5-6 0 0,14-21 17 0 0,2 1 0 0 0,1 1 0 0 0,1 2 0 0 0,2 0 0 0 0,14-10-11 0 0,29 3-1266 0 0,-70 51-8237 0 0,-2-10-2457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0 0 0,'0'0'616'0'0,"0"0"670"0"0,0 0 331 0 0,0 0 290 0 0,0 0 221 0 0,0 0-1 0 0,0 0-230 0 0,0 0-356 0 0,0 0-340 0 0,0 0-215 0 0,0 0-117 0 0,0 0-71 0 0,0 0-53 0 0,3 13 2253 0 0,-7-9-2798 0 0,-15 16 1286 0 0,32-25-364 0 0,28-30-129 0 0,-89 80 2017 0 0,39-41-3895 0 0,5-3-2241 0 0,-1-1-3696 0 0,4 0 5003 0 0,-1 0-10583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15739 0 0,'0'0'1810'0'0,"0"0"-678"0"0,0 0-299 0 0,0 0 99 0 0,0 0 132 0 0,0 0 11 0 0,0 0-118 0 0,0 0-207 0 0,0 0-190 0 0,0 0-109 0 0,0 0-49 0 0,0 0-12 0 0,0 0 35 0 0,3 2 19 0 0,12 59 1027 0 0,-15-55-1444 0 0,0 23 166 0 0,1-17-196 0 0,0-1 0 0 0,-1 1 1 0 0,-1 0-1 0 0,0 0 0 0 0,0 0 0 0 0,-1-1 0 0 0,-1 1 0 0 0,0-1 0 0 0,-4 9 3 0 0,5-16-706 0 0,-3 3-721 0 0,1-6-2207 0 0,-2-1-3434 0 0,4 0-4853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16091 0 0,'0'0'1721'0'0,"0"0"-625"0"0,0 0-408 0 0,0 0-176 0 0,0 0-168 0 0,0 0-104 0 0,0 0-128 0 0,0 0-80 0 0,0 0-80 0 0,0 0-72 0 0,0 0-56 0 0,0 0-128 0 0,0 0-248 0 0,-29 120-768 0 0,38-105-3313 0 0,-5-7-7490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10122 0 0,'0'0'3281'0'0,"0"0"-1541"0"0,0 0-512 0 0,0 0-5 0 0,0 0-13 0 0,0 0-92 0 0,0 0-134 0 0,0 0-97 0 0,0 0-142 0 0,0 0-118 0 0,0 0-102 0 0,0 0-101 0 0,0 0-66 0 0,-16 5-35 0 0,-112 41 1122 0 0,120-43-1307 0 0,-4 2-67 0 0,0 0 0 0 0,1 0-1 0 0,0 1 1 0 0,0 0-1 0 0,1 1 1 0 0,-1 1 0 0 0,1 0-1 0 0,1 0 1 0 0,0 0 0 0 0,0 1-1 0 0,0 1-70 0 0,8-9-4 0 0,1 1 0 0 0,-1-1-1 0 0,0 0 1 0 0,1 0 0 0 0,-1 1 0 0 0,0-1 0 0 0,1 0-1 0 0,-1 1 1 0 0,1-1 0 0 0,0 1 0 0 0,0-1-1 0 0,-1 1 1 0 0,1-1 0 0 0,0 1 0 0 0,0-1-1 0 0,0 1 1 0 0,1-1 0 0 0,-1 0 0 0 0,0 1-1 0 0,0-1 1 0 0,1 1 0 0 0,-1-1 0 0 0,1 1 0 0 0,-1-1-1 0 0,1 0 1 0 0,0 1 0 0 0,0-1 0 0 0,-1 0-1 0 0,1 0 1 0 0,0 0 0 0 0,0 0 0 0 0,0 0-1 0 0,0 1 1 0 0,0-2 0 0 0,0 1 0 0 0,1 0 0 0 0,-1 0-1 0 0,0 0 1 0 0,2 0 4 0 0,59 27-15 0 0,-48-23 7 0 0,-6-4 19 0 0,0 1-1 0 0,0 1 1 0 0,0-1-1 0 0,-1 1 1 0 0,1 1 0 0 0,-1-1-1 0 0,1 1 1 0 0,-1 0-1 0 0,-1 1 1 0 0,1 0-1 0 0,-1 0 1 0 0,1 1 0 0 0,-1-1-1 0 0,-1 1 1 0 0,1 0-1 0 0,-1 1 1 0 0,0 0-1 0 0,-1-1 1 0 0,0 1 0 0 0,0 1-1 0 0,0-1 1 0 0,-1 1-1 0 0,0-1 1 0 0,0 1-1 0 0,-1 0 1 0 0,0 0 0 0 0,0 0-1 0 0,-1 1-10 0 0,-1-5 43 0 0,0 0-1 0 0,0 0 0 0 0,-1 0 1 0 0,1 0-1 0 0,-1-1 0 0 0,0 1 1 0 0,0 0-1 0 0,0 0 0 0 0,-1-1 1 0 0,1 1-1 0 0,-1-1 1 0 0,0 1-1 0 0,0-1 0 0 0,0 0 1 0 0,0 0-1 0 0,-1 0 0 0 0,1 0 1 0 0,-1 0-1 0 0,0 0 1 0 0,0 0-1 0 0,0-1 0 0 0,0 0 1 0 0,0 0-1 0 0,0 0 0 0 0,-1 0 1 0 0,0 0-43 0 0,-7 5 44 0 0,0-1 0 0 0,-1-1 1 0 0,1 0-1 0 0,-1-1 0 0 0,0 0 1 0 0,0 0-1 0 0,0-2 0 0 0,-1 1 0 0 0,1-2 1 0 0,-1 1-1 0 0,1-2 0 0 0,-1 0 1 0 0,1 0-1 0 0,-3-1-44 0 0,13 0-125 0 0,0 1 0 0 0,0-1 0 0 0,-1 0 0 0 0,1 1 0 0 0,0-1 0 0 0,0 0-1 0 0,0 0 1 0 0,0 0 0 0 0,0-1 0 0 0,1 1 0 0 0,-1 0 0 0 0,0-1 0 0 0,1 1 0 0 0,-1-1 0 0 0,0 0 0 0 0,1 1 0 0 0,0-1 0 0 0,-1 0 0 0 0,1 0 0 0 0,0 0 0 0 0,0 0 0 0 0,0 0 0 0 0,0 0 0 0 0,0 0 125 0 0,2-55-7575 0 0,2 49-4649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0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667 294 168 0 0,'0'0'1948'0'0,"0"0"0"0"0,0 0 200 0 0,0 0 166 0 0,0 0 61 0 0,0 0-107 0 0,0 0-323 0 0,0 0-317 0 0,0 0-303 0 0,0 0-239 0 0,0 0-132 0 0,0-10-95 0 0,-1-29-59 0 0,2 116 3396 0 0,-3 53-3099 0 0,0 20-870 0 0,3-50-97 0 0,-5-1-1 0 0,-4 0 1 0 0,-8 18-130 0 0,-38 122 50 0 0,46-223-896 0 0,-3-36-5568 0 0,7 9 4222 0 0,-5-10-8922 0 0,8 15 3955 0 0</inkml:trace>
  <inkml:trace contextRef="#ctx0" brushRef="#br0" timeOffset="415.87">0 455 3697 0 0,'0'0'2771'0'0,"0"0"-656"0"0,0 0-245 0 0,0 0 46 0 0,0 0-5 0 0,0 0-129 0 0,0 0-296 0 0,0 0-358 0 0,0 0-284 0 0,0 0-173 0 0,0 0-79 0 0,0 0-8 0 0,0 0-24 0 0,22-11-32 0 0,74-38-23 0 0,51 5 1054 0 0,406-76 856 0 0,-353 60-2153 0 0,-168 46-147 0 0,-29 13-3753 0 0,-2 0-3692 0 0,-1 4 2009 0 0,0-2-4077 0 0</inkml:trace>
  <inkml:trace contextRef="#ctx0" brushRef="#br0" timeOffset="1414.312">1177 1 1000 0 0,'0'0'3592'0'0,"0"0"-802"0"0,0 0-334 0 0,0 0-165 0 0,0 0-158 0 0,0 0-193 0 0,0 0-292 0 0,0 0-370 0 0,0 0-356 0 0,0 0-297 0 0,0 0-201 0 0,0 0-94 0 0,0 0 35 0 0,2 4 112 0 0,26 182 2961 0 0,-23-62-2990 0 0,-6 0-1 0 0,-5 0 0 0 0,-15 80-447 0 0,7 135 81 0 0,14-339-80 0 0,1 1 0 0 0,0-1 0 0 0,0 1 0 0 0,0-1-1 0 0,0 1 1 0 0,0-1 0 0 0,0 0 0 0 0,0 0 0 0 0,0 1-1 0 0,-1-1 1 0 0,1 0 0 0 0,0 0 0 0 0,0 0 0 0 0,0 0-1 0 0,0 0 1 0 0,0 0 0 0 0,0 0 0 0 0,0 0 0 0 0,0-1-1 0 0,0 1 1 0 0,0 0 0 0 0,0-1 0 0 0,0 1 0 0 0,0 0-1 0 0,0-1 1 0 0,-1 1 0 0 0,1-1 0 0 0,0 1 0 0 0,0-1-1 0 0,-1 0 1 0 0,1 1 0 0 0,0-1 0 0 0,0 0 0 0 0,-1 1-1 0 0,1-1 1 0 0,-1 0 0 0 0,1 0 0 0 0,-1 0 0 0 0,1 0-1 0 0,-1 1 1 0 0,0-1 0 0 0,1 0 0 0 0,-1-1-1 0 0,3-1 13 0 0,258-235 397 0 0,-225 206-407 0 0,-21 18-3 0 0,1 0-1 0 0,1 0 1 0 0,0 2-1 0 0,0 0 0 0 0,2 1 1 0 0,13-6 0 0 0,-18 55 8 0 0,-6 67 445 0 0,17 75 83 0 0,-10-138-525 0 0,-11-26-426 0 0,-30 52 791 0 0,29-77-1341 0 0,4-16-2192 0 0,0 10-4179 0 0,-3 11-4524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7338 0 0,'0'0'2792'0'0,"0"0"-461"0"0,0 0-284 0 0,0 0-70 0 0,0 0-166 0 0,0 0-257 0 0,0 0-307 0 0,0 0-335 0 0,0 0-263 0 0,0 0-171 0 0,0 0-112 0 0,7 9 656 0 0,-26 190 1482 0 0,4-110-2760 0 0,4-97-4803 0 0,4-10-3563 0 0,6 13-2405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6001 0 0,'0'0'3130'0'0,"0"0"-993"0"0,0 0-572 0 0,0 0-330 0 0,0 0-225 0 0,0 0-269 0 0,0 0-290 0 0,0 0-180 0 0,0 0-200 0 0,0 0-143 0 0,0 0-72 0 0,0 0-91 0 0,0 0-109 0 0,-10 17-131 0 0,-25 50-260 0 0,35-65 545 0 0,-1-1 0 0 0,1 1-1 0 0,-1 0 1 0 0,1 0 0 0 0,0 0-1 0 0,0 0 1 0 0,0-1 0 0 0,0 1 0 0 0,0 0-1 0 0,0 0 1 0 0,0 0 0 0 0,0 0 0 0 0,1-1-1 0 0,-1 1 1 0 0,1 0 0 0 0,0 0 0 0 0,-1-1-1 0 0,1 1 1 0 0,0 0 0 0 0,0-1-1 0 0,0 1 1 0 0,0-1 0 0 0,0 1 0 0 0,0-1-1 0 0,1 1 1 0 0,-1-1 0 0 0,0 0 0 0 0,1 0-1 0 0,-1 0 1 0 0,1 0 0 0 0,-1 0-1 0 0,1 0 191 0 0,5 5-3498 0 0,1 3-1522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 7674 0 0,'0'0'4398'0'0,"0"0"-1970"0"0,0 0-746 0 0,0 0-43 0 0,0 0-80 0 0,0 0-181 0 0,0 0-237 0 0,0 0-268 0 0,0 0-203 0 0,0 0-124 0 0,0 0-106 0 0,0 0-99 0 0,0 0-74 0 0,-9-1-62 0 0,-4-1-147 0 0,0 1 1 0 0,0 1-1 0 0,0 0 0 0 0,0 1 0 0 0,0 0 0 0 0,0 1 0 0 0,0 0 0 0 0,1 1 0 0 0,-1 1 0 0 0,1 0 0 0 0,-8 3-58 0 0,-44 31 164 0 0,63-37-168 0 0,0 1-1 0 0,1-1 0 0 0,-1 1 1 0 0,1-1-1 0 0,-1 0 1 0 0,1 1-1 0 0,-1-1 0 0 0,1 1 1 0 0,0-1-1 0 0,0 1 0 0 0,0-1 1 0 0,0 1-1 0 0,0 0 1 0 0,0-1-1 0 0,0 1 0 0 0,0-1 1 0 0,1 1-1 0 0,-1-1 1 0 0,1 0-1 0 0,-1 1 0 0 0,1-1 1 0 0,-1 1-1 0 0,1-1 1 0 0,0 0-1 0 0,0 1 0 0 0,0-1 1 0 0,0 0-1 0 0,0 0 0 0 0,0 0 1 0 0,0 0-1 0 0,0 1 1 0 0,0-1-1 0 0,0-1 0 0 0,0 1 1 0 0,1 0-1 0 0,-1 0 1 0 0,2 0 4 0 0,245 92 156 0 0,-244-90-121 0 0,0 0 1 0 0,0 1 0 0 0,0-1-1 0 0,0 1 1 0 0,-1 0 0 0 0,1 0-1 0 0,-1 0 1 0 0,0 0 0 0 0,0 0-1 0 0,0 1 1 0 0,-1-1 0 0 0,0 1 0 0 0,0 0-1 0 0,0 0 1 0 0,0 0 0 0 0,-1 0-1 0 0,0 0 1 0 0,0 0 0 0 0,0 0-1 0 0,-1 0 1 0 0,1 1 0 0 0,-1-1-1 0 0,0 0 1 0 0,-1 0 0 0 0,1 1 0 0 0,-1-1-1 0 0,0 0 1 0 0,-1 0 0 0 0,1 0-1 0 0,-1 0 1 0 0,0 0 0 0 0,0-1-1 0 0,0 1 1 0 0,-1 0 0 0 0,0-1-1 0 0,0 0 1 0 0,0 0 0 0 0,-2 3-36 0 0,-6 2 23 0 0,0 0-1 0 0,-1 0 1 0 0,0-1 0 0 0,0-1 0 0 0,-1 0-1 0 0,0-1 1 0 0,0 0 0 0 0,0-1 0 0 0,-1 0-1 0 0,0-1 1 0 0,0-1 0 0 0,0 0 0 0 0,0-1-1 0 0,0 0 1 0 0,-1-2 0 0 0,1 1 0 0 0,0-2-1 0 0,-7 0-22 0 0,20 0-84 0 0,-1 1-1 0 0,1 0 0 0 0,-1-1 1 0 0,1 0-1 0 0,0 1 1 0 0,-1-1-1 0 0,1 0 0 0 0,0 0 1 0 0,0 1-1 0 0,-1-1 0 0 0,1 0 1 0 0,0 0-1 0 0,0 0 1 0 0,0-1-1 0 0,0 1 0 0 0,0 0 1 0 0,1 0-1 0 0,-1 0 1 0 0,0-1-1 0 0,0 1 0 0 0,1 0 1 0 0,-1-1-1 0 0,1 1 0 0 0,-1-1 1 0 0,1 1-1 0 0,0-1 1 0 0,0 1-1 0 0,-1-1 0 0 0,1 0 85 0 0,-1-14-3478 0 0,0 1-3520 0 0,1 15 6456 0 0,0-9-11380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 14699 0 0,'0'0'1925'0'0,"0"0"-368"0"0,0 0-206 0 0,0 0-55 0 0,0 0-122 0 0,0 0-172 0 0,0 0-246 0 0,0 0-263 0 0,0 0-82 0 0,0 0 12 0 0,0 0 50 0 0,0 0 51 0 0,0 0-9 0 0,-1 21-70 0 0,-2 146 625 0 0,-10 99 78 0 0,-32 15-1081 0 0,40-267-574 0 0,2-24-2130 0 0,1-25-1534 0 0,2-1-79 0 0,0 12-2949 0 0,0 8-3366 0 0</inkml:trace>
  <inkml:trace contextRef="#ctx0" brushRef="#br0" timeOffset="246.798">0 39 7306 0 0,'0'0'2799'0'0,"0"0"-416"0"0,0 0-352 0 0,0 0-205 0 0,0 0-212 0 0,0 0-257 0 0,0 0-246 0 0,0 0-239 0 0,0 0-173 0 0,0 0-24 0 0,0 0 22 0 0,0 0 22 0 0,11 0-20 0 0,169-11 1701 0 0,141-16-1917 0 0,-242 51-3269 0 0,-49-2-7743 0 0,-21-14-1811 0 0</inkml:trace>
  <inkml:trace contextRef="#ctx0" brushRef="#br0" timeOffset="817.76">854 278 16724 0 0,'0'0'1724'0'0,"0"0"-358"0"0,0 0-177 0 0,0 0-54 0 0,0 0-137 0 0,0 0-176 0 0,0 0-179 0 0,0 0-159 0 0,0 0-96 0 0,0 0-38 0 0,0 0-35 0 0,0 0-25 0 0,0 0-18 0 0,-15 15-46 0 0,-46 47-46 0 0,-88 123 519 0 0,72-101-491 0 0,76-84-204 0 0,1 1-1 0 0,0-1 1 0 0,-1 0 0 0 0,1 0 0 0 0,-1 1 0 0 0,1-1 0 0 0,-1 0 0 0 0,1 1 0 0 0,0-1 0 0 0,-1 0 0 0 0,1 1-1 0 0,0-1 1 0 0,-1 1 0 0 0,1-1 0 0 0,0 0 0 0 0,-1 1 0 0 0,1-1 0 0 0,0 1 0 0 0,0-1 0 0 0,0 1 0 0 0,0-1-1 0 0,-1 1 1 0 0,1-1 0 0 0,0 1 0 0 0,0-1 0 0 0,0 1 0 0 0,0-1 0 0 0,0 1 0 0 0,0-1 0 0 0,0 1 0 0 0,0-1-1 0 0,0 1 1 0 0,1-1 0 0 0,-1 1 0 0 0,0-1 0 0 0,0 1 0 0 0,0-1 0 0 0,0 1 0 0 0,1-1 0 0 0,-1 1-1 0 0,0-1 1 0 0,1 1 0 0 0,-1-1 0 0 0,0 0 0 0 0,1 1 0 0 0,-1-1 0 0 0,0 1 0 0 0,1-1 0 0 0,-1 0 0 0 0,1 0-1 0 0,-1 1 1 0 0,1-1 0 0 0,-1 0 0 0 0,0 0 0 0 0,1 1 0 0 0,-1-1 0 0 0,1 0-4 0 0,37 7 469 0 0,-22-5-368 0 0,182 24 286 0 0,-122-14-323 0 0,-85-73 737 0 0,-87-170-670 0 0,26 108-134 0 0,60 80-642 0 0,34 43-1581 0 0,23 4-1141 0 0,-17 6-6280 0 0,-19-5-2685 0 0</inkml:trace>
  <inkml:trace contextRef="#ctx0" brushRef="#br0" timeOffset="1233.009">1328 224 9162 0 0,'0'0'3645'0'0,"0"0"-1259"0"0,0 0-545 0 0,0 0-106 0 0,0 0-85 0 0,0 0-187 0 0,0 0-248 0 0,0 0-262 0 0,0 0-246 0 0,0 0-195 0 0,0 0-142 0 0,0 0-93 0 0,0 0-53 0 0,-11 6 246 0 0,-29 74 1042 0 0,20-43-1213 0 0,-1 6-217 0 0,-2-1 0 0 0,-2-2 0 0 0,-1 0 0 0 0,-2-1 0 0 0,-2-2 0 0 0,-1-1 1 0 0,-23 19-83 0 0,9-28-401 0 0,44-27 213 0 0,1 0-77 0 0,0 0-74 0 0,19-120-8897 0 0,-2 67 3149 0 0,-3 0-4582 0 0,-12 36 8858 0 0</inkml:trace>
  <inkml:trace contextRef="#ctx0" brushRef="#br0" timeOffset="1843.486">1045 259 0 0 0,'0'0'4430'0'0,"0"0"-150"0"0,0 0-585 0 0,0 0-797 0 0,0 0-715 0 0,0 0-489 0 0,0 0-346 0 0,0 0-270 0 0,0 0-241 0 0,0 0-227 0 0,0 0-159 0 0,0 0-118 0 0,-1-5-48 0 0,0 5-244 0 0,1 0 0 0 0,0 0 0 0 0,-1 1-1 0 0,1-1 1 0 0,-1 0 0 0 0,1 0-1 0 0,0 0 1 0 0,-1 0 0 0 0,1 0-1 0 0,-1 0 1 0 0,1 0 0 0 0,0 1 0 0 0,-1-1-1 0 0,1 0 1 0 0,-1 0 0 0 0,1 0-1 0 0,0-1 1 0 0,-1 1 0 0 0,1 0-1 0 0,-1 0 1 0 0,1 0 0 0 0,0 0-1 0 0,-1 0 1 0 0,1 0 0 0 0,-1-1 0 0 0,1 1-1 0 0,0 0 1 0 0,-1 0 0 0 0,1 0-1 0 0,0-1 1 0 0,-1 1 0 0 0,1 0-1 0 0,0-1 1 0 0,0 1 0 0 0,-1 0-1 0 0,1-1 1 0 0,0 1-41 0 0,1 18 262 0 0,0-1 0 0 0,2 1 0 0 0,0-1-1 0 0,1 0 1 0 0,0 0 0 0 0,1 0 0 0 0,2-1 0 0 0,-1 0 0 0 0,2 0 0 0 0,0 0-1 0 0,1-1 1 0 0,0 0 0 0 0,1-1 0 0 0,1 0 0 0 0,0-1 0 0 0,1 0-1 0 0,4 3-261 0 0,3 7 203 0 0,108 120 240 0 0,-106-116-395 0 0,-20-27-50 0 0,-1 0 12 0 0,0 0 8 0 0,0 0 22 0 0,0 0-39 0 0,0 0-52 0 0,0 0 46 0 0,0 0 16 0 0,0 0-3 0 0,0 0 34 0 0,0 0-24 0 0,0 0-10 0 0,0 0 0 0 0,0 0-6 0 0,0 0-14 0 0,0 0 18 0 0,0 0-10 0 0,0 0 4 0 0,0 0 22 0 0,0 0-24 0 0,0 0 6 0 0,0 0 0 0 0,0 0-11 0 0,0 0 18 0 0,0 0-6 0 0,0 0-32 0 0,0 0 33 0 0,0 0 6 0 0,0 0-18 0 0,0 0-4 0 0,0 0 10 0 0,0 0-8 0 0,0 0 9 0 0,0 0 0 0 0,0 0 18 0 0,0 0-18 0 0,0 0-2 0 0,0 0-20 0 0,0 0 9 0 0,0 0-2 0 0,0 0-12 0 0,0 0 23 0 0,0 0-4 0 0,0 0-2 0 0,0 0 12 0 0,0 0-25 0 0,0 0 8 0 0,0 0 15 0 0,0 0-6 0 0,0 0-6 0 0,0 0-10 0 0,0 0-7 0 0,0 0-16 0 0,0 0-3 0 0,0 0-1 0 0,0 0-28 0 0,0 0-24 0 0,0 0-39 0 0,0 0-53 0 0,0 0-63 0 0,-5-9-3612 0 0,0 3-3128 0 0,3 5-5076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95 0 0 0,'0'0'772'0'0,"5"-14"444"0"0,2-4-656 0 0,3-9 185 0 0,-1-3 2887 0 0,-8 25 7569 0 0,-2 8-5740 0 0,-12 50-5254 0 0,5-30-125 0 0,1 1-1 0 0,1 0 0 0 0,1 1 0 0 0,2-1 0 0 0,0 1 1 0 0,1 0-1 0 0,2-1 0 0 0,2 20-81 0 0,-2-40 26 0 0,0 1-1 0 0,0-1 1 0 0,1 1-1 0 0,0-1 1 0 0,0 1 0 0 0,0-1-1 0 0,0 0 1 0 0,1 1-1 0 0,0-1 1 0 0,0 0 0 0 0,0 0-1 0 0,0 0 1 0 0,1 0 0 0 0,-1 0-1 0 0,1-1 1 0 0,0 1-1 0 0,0-1 1 0 0,0 0 0 0 0,1 0-1 0 0,-1 0 1 0 0,1 0-1 0 0,-1 0 1 0 0,1-1 0 0 0,0 0-1 0 0,0 0 1 0 0,1 0 0 0 0,-1 0-1 0 0,0-1 1 0 0,0 1-1 0 0,1-1 1 0 0,-1 0 0 0 0,1 0-1 0 0,-1-1 1 0 0,1 1 0 0 0,-1-1-1 0 0,1 0 1 0 0,-1 0-1 0 0,1-1 1 0 0,0 1 0 0 0,-1-1-1 0 0,0 0 1 0 0,1-1-1 0 0,2 0-25 0 0,25-16 182 0 0,-1-2 0 0 0,-1-2-1 0 0,-1 0 1 0 0,0-2 0 0 0,4-7-182 0 0,73-69 182 0 0,-106 100-179 0 0,1 0-3 0 0,-1 0 0 0 0,0 0-1 0 0,0 1 1 0 0,1-1 0 0 0,-1 0 0 0 0,0 0 0 0 0,1 1-1 0 0,-1-1 1 0 0,0 0 0 0 0,1 0 0 0 0,-1 0 0 0 0,0 0 0 0 0,1 0-1 0 0,-1 1 1 0 0,0-1 0 0 0,1 0 0 0 0,-1 0 0 0 0,0 0-1 0 0,1 0 1 0 0,-1 0 0 0 0,1 0 0 0 0,-1 0 0 0 0,0 0-1 0 0,1 0 1 0 0,-1 0 0 0 0,0 0 0 0 0,1 0 0 0 0,-1-1 0 0 0,0 1-1 0 0,1 0 1 0 0,-1 0 0 0 0,0 0 0 0 0,1 0 0 0 0,-1-1-1 0 0,0 1 1 0 0,1 0 0 0 0,-1 0 0 0 0,0 0 0 0 0,0-1-1 0 0,1 1 1 0 0,-1 0 0 0 0,0-1 0 0 0,0 1 0 0 0,1 0 0 0 0,-1-1 0 0 0,0 10-13 0 0,-2-1 14 0 0,1 1 1 0 0,1-1-1 0 0,-1 0 1 0 0,1 0 0 0 0,1 1-1 0 0,0-1 1 0 0,0 0-1 0 0,0 0 1 0 0,1 0-1 0 0,0 0 1 0 0,1 0-1 0 0,0 0 1 0 0,0 0 0 0 0,1-1-1 0 0,0 0 1 0 0,0 1-1 0 0,0-1 1 0 0,1-1-1 0 0,0 1 1 0 0,1-1 0 0 0,-1 0-1 0 0,1 0 1 0 0,0 0-1 0 0,1-1 1 0 0,0 0-1 0 0,-1-1 1 0 0,1 1-1 0 0,1-1 1 0 0,2 1-2 0 0,-8-4 2 0 0,4 1 12 0 0,1-1 0 0 0,-1 1 0 0 0,1-1 0 0 0,-1 0 0 0 0,1-1 0 0 0,0 0-1 0 0,-1 0 1 0 0,1 0 0 0 0,0-1 0 0 0,-1 0 0 0 0,1 0 0 0 0,3-1-14 0 0,0-1 90 0 0,-1-1-1 0 0,1 0 0 0 0,-1-1 1 0 0,1 0-1 0 0,-2 0 0 0 0,1-1 0 0 0,0 0 1 0 0,-1-1-1 0 0,0 1 0 0 0,-1-2 0 0 0,1 1 1 0 0,-1-1-1 0 0,-1 0 0 0 0,0-1 1 0 0,0 1-1 0 0,0-1 0 0 0,-1 0 0 0 0,2-7-89 0 0,11-69 447 0 0,-18-35-1678 0 0,-6 116-1597 0 0,4 4-7860 0 0,2 0-1235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50 7418 0 0,'0'0'3424'0'0,"0"0"-1443"0"0,0 0-618 0 0,0 0-87 0 0,0 0-77 0 0,0 0-138 0 0,0 0-183 0 0,0 0-175 0 0,0 0-167 0 0,0 0-129 0 0,0 0-95 0 0,0 0-84 0 0,-26 36-71 0 0,-77 111-65 0 0,101-145-88 0 0,0-1 0 0 0,0 1 0 0 0,0-1-1 0 0,0 1 1 0 0,1 0 0 0 0,-1 0 0 0 0,0 0 0 0 0,1 0 0 0 0,-1 0-1 0 0,1 0 1 0 0,0 1 0 0 0,0-1 0 0 0,0 0 0 0 0,0 1-1 0 0,0-1 1 0 0,0 1 0 0 0,1-1 0 0 0,-1 1 0 0 0,1-1 0 0 0,0 1-1 0 0,0-1 1 0 0,0 1 0 0 0,0-1 0 0 0,0 1 0 0 0,0-1-1 0 0,1 1 1 0 0,0 1-4 0 0,2 4 20 0 0,0-4 38 0 0,0 1 0 0 0,0-1 0 0 0,1 0 0 0 0,0 1 0 0 0,0-1 0 0 0,0-1 0 0 0,0 1 0 0 0,0-1 0 0 0,1 0 0 0 0,-1 0 0 0 0,1 0 0 0 0,0 0 0 0 0,0-1 0 0 0,0 0 0 0 0,0 0 0 0 0,1 0 0 0 0,-1 0 0 0 0,0-1 0 0 0,1 0 0 0 0,-1 0 0 0 0,1-1 0 0 0,-1 0 0 0 0,1 0 0 0 0,0 0 0 0 0,-1 0 0 0 0,1-1 0 0 0,-1 0 0 0 0,3-1-58 0 0,2 2 210 0 0,0-1-79 0 0,-1-2 0 0 0,0 1 1 0 0,0-1-1 0 0,0-1 0 0 0,-1 1 1 0 0,1-1-1 0 0,-1-1 1 0 0,0 0-1 0 0,0 0 0 0 0,0 0 1 0 0,-1-1-1 0 0,0 0 1 0 0,0-1-1 0 0,0 0 0 0 0,-1 0 1 0 0,0 0-1 0 0,0-1 0 0 0,-1 1 1 0 0,0-1-1 0 0,0-1 1 0 0,-1 1-1 0 0,0-1 0 0 0,-1 1 1 0 0,0-1-1 0 0,0 0 0 0 0,-1-1 1 0 0,0 1-1 0 0,0 0 1 0 0,-1 0-1 0 0,0-1 0 0 0,-1 1 1 0 0,0-1-1 0 0,-1-4-131 0 0,2 10-11 0 0,0-1-1 0 0,-1 1 0 0 0,1-1 1 0 0,-1 1-1 0 0,0-1 1 0 0,0 1-1 0 0,0-1 1 0 0,-1 1-1 0 0,1 0 0 0 0,-1-1 1 0 0,0 1-1 0 0,-1-1 1 0 0,1 1-1 0 0,-1 0 1 0 0,0 0-1 0 0,0 0 0 0 0,0 0 1 0 0,0 0-1 0 0,-1 0 1 0 0,1 1-1 0 0,-1-1 1 0 0,0 1-1 0 0,0-1 0 0 0,-1 1 1 0 0,1 0-1 0 0,0 0 1 0 0,-1 1-1 0 0,0-1 1 0 0,0 1-1 0 0,0 0 0 0 0,0 0 1 0 0,0 0-1 0 0,0 0 1 0 0,-4 0 11 0 0,-58 15-3283 0 0,48 0-819 0 0,1 3-4093 0 0,10-5-3159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9 381 10826 0 0,'0'0'2421'0'0,"0"0"-590"0"0,0 0-155 0 0,0 0-90 0 0,0 0-144 0 0,0 0-194 0 0,0 0-235 0 0,0 0-140 0 0,0 0-141 0 0,0 0-121 0 0,0 0-73 0 0,0 0-55 0 0,-1-9-67 0 0,-2-13-126 0 0,0 0 0 0 0,2-1 0 0 0,1 1 0 0 0,1 0 0 0 0,0 0 1 0 0,5-18-291 0 0,44-128 564 0 0,-32 137-916 0 0,-2 39-3352 0 0,-16-6 3318 0 0,4 7-2453 0 0,-1-3-2631 0 0,-1-1-6371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78 0 0 0,'0'0'1126'0'0,"0"0"107"0"0,0 0 312 0 0,0 0 414 0 0,0 0 266 0 0,0 0 72 0 0,0 0-53 0 0,0 0-259 0 0,0 0-274 0 0,0 0-240 0 0,0 0-220 0 0,0 0-144 0 0,0 0-118 0 0,-1-5-126 0 0,-6-16-129 0 0,5 16-104 0 0,2 5-67 0 0,0 0-55 0 0,0 0-60 0 0,0 0-44 0 0,0 0-78 0 0,0 0-63 0 0,0 0-41 0 0,0 0-51 0 0,-3 28 574 0 0,-1 176 365 0 0,-4 299-306 0 0,8-422-858 0 0,0-80 40 0 0,-12-33-3046 0 0,1-8-1028 0 0,5 12-6321 0 0,4 16-900 0 0</inkml:trace>
  <inkml:trace contextRef="#ctx0" brushRef="#br0" timeOffset="250.66">0 436 10002 0 0,'0'0'2762'0'0,"0"0"-1075"0"0,0 0-725 0 0,0 0-148 0 0,0 0 21 0 0,0 0 128 0 0,0 0 115 0 0,0 0 27 0 0,0 0-43 0 0,0 0-149 0 0,0 0-135 0 0,0 0-117 0 0,40-4-86 0 0,124-12-55 0 0,12-15 675 0 0,72-22-537 0 0,-138 35-1012 0 0,-94 16-191 0 0,4-2-2109 0 0,-8-3-6045 0 0,-12 4-506 0 0</inkml:trace>
  <inkml:trace contextRef="#ctx0" brushRef="#br0" timeOffset="743.729">900 1 9546 0 0,'0'0'1938'0'0,"0"0"-531"0"0,0 0-210 0 0,0 0 25 0 0,0 0-32 0 0,0 0-137 0 0,0 0-190 0 0,0 0-155 0 0,0 0-46 0 0,0 0 56 0 0,0 0 57 0 0,0 0-20 0 0,0 0-56 0 0,0 28-58 0 0,-2 92-78 0 0,-17 382 1984 0 0,22-478-2530 0 0,0 1 1 0 0,2-1-1 0 0,1 0 0 0 0,0 0 0 0 0,2 0 0 0 0,3 4-17 0 0,-9-25 17 0 0,-1-1 1 0 0,0 1-1 0 0,1-1 1 0 0,0 1-1 0 0,0-1 1 0 0,0 0-1 0 0,0 0 0 0 0,0 0 1 0 0,0 0-1 0 0,0 0 1 0 0,1 0-1 0 0,-1-1 0 0 0,1 1 1 0 0,-1-1-1 0 0,1 1 1 0 0,0-1-1 0 0,-1 0 1 0 0,1 0-1 0 0,0 0 0 0 0,0-1 1 0 0,0 1-1 0 0,0-1 1 0 0,-1 1-1 0 0,1-1 0 0 0,0 0 1 0 0,0 0-1 0 0,0 0 1 0 0,0-1-1 0 0,0 1 1 0 0,0-1-1 0 0,0 1 0 0 0,0-1 1 0 0,-1 0-1 0 0,1 0 1 0 0,0 0-1 0 0,-1-1 0 0 0,1 1 1 0 0,0-1-1 0 0,-1 1 1 0 0,0-1-1 0 0,1 0 1 0 0,-1 0-1 0 0,0 0 0 0 0,0 0 1 0 0,0 0-1 0 0,0-1 1 0 0,-1 1-1 0 0,1 0 0 0 0,0-1 1 0 0,0-1-18 0 0,195-188 339 0 0,-196 191-340 0 0,0 0 0 0 0,0 0 1 0 0,0 0-1 0 0,0 0 0 0 0,0 0 0 0 0,0 0 1 0 0,0 0-1 0 0,0 0 0 0 0,0 1 1 0 0,0-1-1 0 0,0 0 0 0 0,0 1 1 0 0,1-1-1 0 0,-1 0 0 0 0,0 1 1 0 0,0 0-1 0 0,1-1 0 0 0,-1 1 1 0 0,1 0-1 0 0,-1 0 0 0 0,0-1 0 0 0,1 1 1 0 0,-1 0-1 0 0,0 0 0 0 0,1 1 1 0 0,-1-1-1 0 0,0 0 0 0 0,1 0 1 0 0,-1 1-1 0 0,0-1 0 0 0,1 1 1 0 0,-1-1-1 0 0,0 1 0 0 0,0-1 0 0 0,1 1 1 0 0,-1 0-1 0 0,0-1 0 0 0,0 1 1 0 0,0 0-1 0 0,0 0 0 0 0,0 0 1 0 0,0 0-1 0 0,0 0 0 0 0,0 0 1 0 0,-1 0-1 0 0,1 1 0 0 0,0-1 1 0 0,-1 0-1 0 0,1 0 0 0 0,0 0 0 0 0,-1 1 1 0 0,0-1-1 0 0,1 0 0 0 0,-1 1 1 0 0,0-1-1 0 0,0 0 0 0 0,1 1 1 0 0,-1-1-1 0 0,0 1 0 0 0,-1 0 1 0 0,17 220-129 0 0,-15-221 30 0 0,-1 0 0 0 0,1-1 1 0 0,-1 1-1 0 0,1 0 0 0 0,-1 0 0 0 0,1-1 0 0 0,-1 1 1 0 0,1 0-1 0 0,0-1 0 0 0,0 1 0 0 0,-1 0 0 0 0,1-1 1 0 0,0 1-1 0 0,0-1 0 0 0,0 1 0 0 0,-1-1 0 0 0,1 0 1 0 0,0 1-1 0 0,0-1 0 0 0,0 0 0 0 0,0 0 0 0 0,0 1 1 0 0,0-1-1 0 0,0 0 0 0 0,0 0 0 0 0,0 0 1 0 0,0 0-1 0 0,0 0 0 0 0,0-1 0 0 0,0 1 0 0 0,-1 0 1 0 0,1 0-1 0 0,0 0 0 0 0,0-1 0 0 0,0 1 0 0 0,1-1 99 0 0,19-9-9267 0 0,-17 7-2078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8162 0 0,'0'0'3610'0'0,"0"0"-959"0"0,0 0-646 0 0,0 0-264 0 0,0 0-218 0 0,0 0-271 0 0,0 0-269 0 0,0 0-262 0 0,0 0-216 0 0,0 0-130 0 0,0 0-75 0 0,0 0-7 0 0,0 0 59 0 0,1 5 71 0 0,-7 248 2511 0 0,39 121-2190 0 0,-26-325-737 0 0,25 113 23 0 0,-39-240-4638 0 0,8 19-6089 0 0,2 47-729 0 0</inkml:trace>
  <inkml:trace contextRef="#ctx0" brushRef="#br0" timeOffset="378.075">349 251 9250 0 0,'0'0'2339'0'0,"0"0"-368"0"0,0 0-228 0 0,0 0-212 0 0,0 0-232 0 0,0 0-196 0 0,0 0-196 0 0,0 0-204 0 0,0 0-142 0 0,0 0-86 0 0,0 0-66 0 0,-34 28-51 0 0,-106 84-34 0 0,61-51 740 0 0,79-60-1034 0 0,-1 1-1 0 0,1 0 1 0 0,0-1-1 0 0,0 1 1 0 0,0 0-1 0 0,0-1 1 0 0,0 1-1 0 0,0 0 1 0 0,1-1-1 0 0,-1 1 1 0 0,0 0-1 0 0,1-1 1 0 0,-1 1-1 0 0,1 0 1 0 0,0-1-1 0 0,-1 1 1 0 0,1-1-1 0 0,0 0 1 0 0,0 1-1 0 0,0-1 1 0 0,0 0-1 0 0,0 1 1 0 0,1-1-1 0 0,-1 0 1 0 0,0 0-1 0 0,0 0 1 0 0,1 0-1 0 0,-1 0 1 0 0,1 0-1 0 0,-1 0 1 0 0,1-1-1 0 0,-1 1 1 0 0,2 0-30 0 0,18 14 279 0 0,-1 2 1 0 0,0 0-1 0 0,-2 1 1 0 0,0 1-1 0 0,-1 0 1 0 0,0 2-1 0 0,5 10-279 0 0,51 85 1200 0 0,-72-120-4586 0 0,1-1-2259 0 0,-2 3 167 0 0,0-2-6644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50 0 0 0,'0'0'665'0'0,"0"0"600"0"0,0 0 515 0 0,0 0 354 0 0,0 0 154 0 0,0 0-68 0 0,0 0-240 0 0,0 0-305 0 0,0 0-256 0 0,0 0-164 0 0,1-4-122 0 0,0 4-942 0 0,-1 1-1 0 0,0-1 0 0 0,1 0 0 0 0,-1 0 0 0 0,0 0 1 0 0,0 0-1 0 0,1 0 0 0 0,-1 0 0 0 0,0 0 0 0 0,1 0 0 0 0,-1 0 1 0 0,0 0-1 0 0,1 0 0 0 0,-1 0 0 0 0,0 0 0 0 0,1 0 0 0 0,-1 0 1 0 0,0 0-1 0 0,0 0 0 0 0,1 0 0 0 0,-1 0 0 0 0,0 0 0 0 0,1 0 1 0 0,-1 0-1 0 0,0-1-190 0 0,-22 98 2102 0 0,11 237 41 0 0,12-228-1938 0 0,16 166-149 0 0,-17-272-121 0 0,0 0-23 0 0,0 0-31 0 0,0 0-54 0 0,0 0-59 0 0,0 0-98 0 0,-5-15-3539 0 0,-8 0-3912 0 0,10 11-2908 0 0</inkml:trace>
  <inkml:trace contextRef="#ctx0" brushRef="#br0" timeOffset="265.724">0 459 12907 0 0,'0'0'1607'0'0,"0"0"-643"0"0,0 0-245 0 0,0 0 94 0 0,0 0 149 0 0,0 0 142 0 0,0 0-24 0 0,0 0-122 0 0,0 0-113 0 0,0 0-82 0 0,0 0-67 0 0,38-4-68 0 0,118-9-89 0 0,28-8 628 0 0,-36 4-827 0 0,-23 3-2892 0 0,-107 8-912 0 0,-8 1-3614 0 0,-8 4 5088 0 0,3-3-9018 0 0</inkml:trace>
  <inkml:trace contextRef="#ctx0" brushRef="#br0" timeOffset="766.773">806 0 7922 0 0,'0'0'3901'0'0,"0"0"-2165"0"0,0 0-920 0 0,0 0-94 0 0,0 0 115 0 0,0 0 201 0 0,0 0 179 0 0,0 0-50 0 0,0 0-169 0 0,0 0-166 0 0,0 0-149 0 0,0 0-110 0 0,0 0-99 0 0,4 37-70 0 0,13 119-68 0 0,10 167 683 0 0,-10-92-854 0 0,-16-223-145 0 0,-1-7-21 0 0,-1 1 1 0 0,1 0-1 0 0,0 0 0 0 0,0-1 1 0 0,0 1-1 0 0,1 0 1 0 0,-1 0-1 0 0,0-1 1 0 0,1 1-1 0 0,-1 0 1 0 0,1 0-1 0 0,-1-1 1 0 0,1 1-1 0 0,0-1 1 0 0,0 1-1 0 0,0 0 0 0 0,0-1 1 0 0,0 0-1 0 0,0 1 1 0 0,0-1-1 0 0,0 0 1 0 0,1 1-1 0 0,-1-1 1 0 0,0 0-1 0 0,1 0 1 0 0,-1 0-1 0 0,1 0 1 0 0,-1 0-1 0 0,1 0 0 0 0,-1-1 1 0 0,1 1-1 0 0,0-1 1 0 0,-1 1-1 0 0,2 0 1 0 0,6-3 66 0 0,1-1 0 0 0,-1 0-1 0 0,1 0 1 0 0,-1 0 0 0 0,0-1-1 0 0,0-1 1 0 0,-1 1 0 0 0,1-1-1 0 0,-1-1 1 0 0,0 0 0 0 0,0 0-1 0 0,5-6-65 0 0,22-14 87 0 0,125-78 56 0 0,-159 103-141 0 0,0 0-1 0 0,0 0 1 0 0,0 0-1 0 0,0 0 1 0 0,1 0 0 0 0,-1 0-1 0 0,0 0 1 0 0,0 0 0 0 0,1 1-1 0 0,-1-1 1 0 0,0 0 0 0 0,1 1-1 0 0,-1-1 1 0 0,1 1 0 0 0,-1 0-1 0 0,1-1 1 0 0,-1 1 0 0 0,1 0-1 0 0,-1 0 1 0 0,1 0 0 0 0,-1 0-1 0 0,1 0 1 0 0,-1 0 0 0 0,0 1-1 0 0,1-1 1 0 0,-1 0 0 0 0,1 1-1 0 0,-1-1 1 0 0,1 1-1 0 0,-1-1 1 0 0,0 1 0 0 0,1 0-1 0 0,-1 0 1 0 0,0-1 0 0 0,0 1-1 0 0,1 0 1 0 0,-1 0 0 0 0,0 0-1 0 0,0 0 1 0 0,0 0 0 0 0,0 1-1 0 0,0-1 1 0 0,-1 0 0 0 0,1 0-1 0 0,0 1 1 0 0,-1-1 0 0 0,1 0-1 0 0,0 1 1 0 0,-1-1 0 0 0,0 1-1 0 0,1-1 1 0 0,-1 1 0 0 0,0-1-1 0 0,0 1-1 0 0,31 171 424 0 0,-16-139-473 0 0,0-44-3616 0 0,-12 5-6236 0 0,-1 1-1992 0 0</inkml:trace>
  <inkml:trace contextRef="#ctx0" brushRef="#br0" timeOffset="1203.315">1586 713 9586 0 0,'0'0'1639'0'0,"0"0"-280"0"0,0 0 132 0 0,0 0 164 0 0,0 0-32 0 0,0 0-139 0 0,0 0-153 0 0,0 0-194 0 0,0 0-171 0 0,0 0-136 0 0,0 0-141 0 0,36-5-130 0 0,111-14-103 0 0,-80-4 227 0 0,-62 20-615 0 0,0-1 1 0 0,0 0-1 0 0,0 0 0 0 0,-1 0 0 0 0,1-1 0 0 0,-1 1 1 0 0,0-1-1 0 0,0 0 0 0 0,-1 0 0 0 0,0 0 1 0 0,1-1-1 0 0,-2 1 0 0 0,1-1 0 0 0,-1 0 1 0 0,0 0-1 0 0,0 0 0 0 0,0 0 0 0 0,-1 0 0 0 0,0 0 1 0 0,0 0-1 0 0,0 0 0 0 0,-1-1 0 0 0,0 1 1 0 0,-1 0-1 0 0,0-4-68 0 0,-2 6-16 0 0,-1 0 1 0 0,1 0-1 0 0,-1 1 0 0 0,0-1 1 0 0,-1 1-1 0 0,1 0 0 0 0,0 0 1 0 0,-1 0-1 0 0,0 1 0 0 0,0-1 1 0 0,1 1-1 0 0,-1 0 0 0 0,-1 1 1 0 0,1-1-1 0 0,0 1 1 0 0,0 0-1 0 0,0 0 0 0 0,-1 1 1 0 0,1 0-1 0 0,0 0 0 0 0,-1 0 1 0 0,1 0-1 0 0,0 1 0 0 0,-1 0 1 0 0,1 0-1 0 0,0 0 16 0 0,-9 2-34 0 0,1 0 0 0 0,0 1 0 0 0,0 0 0 0 0,0 0 0 0 0,1 2 0 0 0,0 0 0 0 0,0 0 0 0 0,0 1 0 0 0,1 0 0 0 0,-1 1 0 0 0,2 1 0 0 0,-1-1 0 0 0,2 2-1 0 0,-1-1 1 0 0,1 1 0 0 0,0 1 0 0 0,1 0 0 0 0,0 0 0 0 0,0 2 34 0 0,4-5-5 0 0,0 1 0 0 0,0 0 0 0 0,1 0-1 0 0,0 0 1 0 0,0 0 0 0 0,1 1 0 0 0,0-1-1 0 0,1 1 1 0 0,0-1 0 0 0,1 1 0 0 0,0-1-1 0 0,0 1 1 0 0,1-1 0 0 0,0 4 5 0 0,2-7-4 0 0,0 1 1 0 0,1-1 0 0 0,-1 0-1 0 0,1 0 1 0 0,1-1-1 0 0,-1 1 1 0 0,1-1-1 0 0,0 0 1 0 0,0 0 0 0 0,0 0-1 0 0,1-1 1 0 0,-1 0-1 0 0,1 0 1 0 0,0 0-1 0 0,1-1 1 0 0,-1 0 0 0 0,0 0-1 0 0,1-1 1 0 0,0 0-1 0 0,0 0 1 0 0,6 1 3 0 0,138 19-508 0 0,-87-20-7155 0 0,-53-2-4080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312 755 1488 0 0,'0'0'1806'0'0,"0"0"-250"0"0,0 0-66 0 0,0 0 218 0 0,0 0 177 0 0,0 0 7 0 0,0 0-191 0 0,0 0-329 0 0,0 0-283 0 0,0 0-167 0 0,0 0-126 0 0,-7-9-72 0 0,-22-27-53 0 0,-20 27 1085 0 0,43 9-1629 0 0,-5 4-11 0 0,0 1 0 0 0,0 0 0 0 0,1 0 0 0 0,-1 1 0 0 0,1 0 0 0 0,0 1 0 0 0,1 0 0 0 0,-1 0-1 0 0,1 1 1 0 0,1 1 0 0 0,0-1 0 0 0,0 1 0 0 0,0 2-116 0 0,-1-3 38 0 0,1 1-1 0 0,0 1 1 0 0,0-1 0 0 0,1 2-1 0 0,1-1 1 0 0,0 0 0 0 0,0 1-1 0 0,1 0 1 0 0,0 1 0 0 0,1-1-1 0 0,0 1 1 0 0,1 0 0 0 0,1 0-1 0 0,-1 0 1 0 0,2 0 0 0 0,0 0-1 0 0,0 7-37 0 0,3-16 45 0 0,0-1 0 0 0,0 1 0 0 0,0-1 0 0 0,0 0 0 0 0,0 0 0 0 0,0 0 0 0 0,1 0 0 0 0,-1 0 0 0 0,1-1 0 0 0,0 1 0 0 0,-1-1 0 0 0,1 0 0 0 0,0 1 0 0 0,0-1 0 0 0,0 0 0 0 0,-1-1 0 0 0,1 1-1 0 0,0-1 1 0 0,0 1 0 0 0,0-1 0 0 0,0 0 0 0 0,1 0 0 0 0,-1 0 0 0 0,0 0 0 0 0,0 0 0 0 0,0-1 0 0 0,0 0 0 0 0,-1 1 0 0 0,1-1 0 0 0,0 0 0 0 0,2-1-45 0 0,122-83 1427 0 0,-105 68-1336 0 0,205-190 315 0 0,-219 238-824 0 0,-17 141 440 0 0,9-169-23 0 0,0 0-1 0 0,1-1 1 0 0,0 1-1 0 0,-1-1 1 0 0,1 1-1 0 0,0-1 1 0 0,0 1-1 0 0,1-1 1 0 0,-1 0-1 0 0,0 1 0 0 0,1-1 1 0 0,-1 0-1 0 0,1 0 1 0 0,0 0-1 0 0,0 0 1 0 0,0 0-1 0 0,0-1 1 0 0,0 1-1 0 0,0-1 1 0 0,0 1-1 0 0,1-1 1 0 0,-1 0-1 0 0,0 1 1 0 0,1-1-1 0 0,-1-1 1 0 0,1 1-1 0 0,-1 0 1 0 0,1 0-1 0 0,0-1 1 0 0,-1 0-1 0 0,1 1 0 0 0,-1-1 1 0 0,1 0-1 0 0,0 0 1 0 0,-1-1-1 0 0,1 1 2 0 0,95-24 157 0 0,-67 1-60 0 0,-1-1 1 0 0,-1-1-1 0 0,-1-1 1 0 0,-1-2 0 0 0,16-22-98 0 0,-17 14 33 0 0,-2-2 0 0 0,-1 0 0 0 0,-2-2 0 0 0,-2 0 0 0 0,-1-1 0 0 0,-3-1 0 0 0,-1 0 0 0 0,-2-1 1 0 0,-2-1-1 0 0,-2 0 0 0 0,2-35-33 0 0,-4-117-14 0 0,-24 146 202 0 0,16 50-183 0 0,0 0-1 0 0,1 0 0 0 0,-1 0 0 0 0,1 0 0 0 0,-1 0 0 0 0,1 0 0 0 0,-1 1 0 0 0,1-1 0 0 0,-1 0 0 0 0,1 1 0 0 0,-1-1 0 0 0,1 1 1 0 0,0 0-1 0 0,-1 0 0 0 0,1-1 0 0 0,0 1 0 0 0,0 0 0 0 0,-1 0 0 0 0,1 0 0 0 0,0 0 0 0 0,0 0 0 0 0,0 1 0 0 0,0-1 0 0 0,0 0 0 0 0,0 0 1 0 0,1 1-1 0 0,-1-1 0 0 0,0 1 0 0 0,1-1 0 0 0,-1 0 0 0 0,1 1 0 0 0,-1-1 0 0 0,1 1 0 0 0,0 0-4 0 0,-9 22 28 0 0,2-1 1 0 0,1 2-1 0 0,0-1 0 0 0,2 1 0 0 0,1 0 1 0 0,1 0-1 0 0,1 0 0 0 0,1 0 0 0 0,3 16-28 0 0,-3 10 124 0 0,22 298 782 0 0,-38 28-628 0 0,16-350-266 0 0,0-26 7 0 0,0-1 7 0 0,0 0-12 0 0,0 0-1 0 0,0-28-180 0 0,1-101-2475 0 0,0 65-2041 0 0,-1-1-5684 0 0,0 50 1557 0 0</inkml:trace>
  <inkml:trace contextRef="#ctx0" brushRef="#br0" timeOffset="253.172">591 396 6473 0 0,'0'0'3198'0'0,"0"0"-720"0"0,0 0-564 0 0,0 0-142 0 0,0 0-141 0 0,0 0-238 0 0,0 0-297 0 0,0 0-309 0 0,0 0-179 0 0,0 0-11 0 0,0 0 84 0 0,0 0 116 0 0,0 0 67 0 0,8 5-24 0 0,80 28 1094 0 0,-46-34-1633 0 0,1-1 0 0 0,-1-3 0 0 0,-1-1 0 0 0,1-2 0 0 0,-1-2 0 0 0,0-2 0 0 0,26-11-301 0 0,19-4 52 0 0,-7 12-1063 0 0,-46 13-7034 0 0,-25 2-4351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407 107 1512 0 0,'0'0'2279'0'0,"0"0"-226"0"0,0 0-175 0 0,0 0-79 0 0,0 0-102 0 0,0 0-143 0 0,0 0-179 0 0,0 0-189 0 0,0 0-182 0 0,0 0-156 0 0,-9-5-128 0 0,-28-19-144 0 0,33 22-416 0 0,1 0 0 0 0,-1 1-1 0 0,0-1 1 0 0,0 1 0 0 0,1 0-1 0 0,-1 0 1 0 0,0 0 0 0 0,0 0-1 0 0,0 1 1 0 0,0 0 0 0 0,0 0-1 0 0,0 0 1 0 0,0 0 0 0 0,0 0-1 0 0,0 1 1 0 0,-2 0-160 0 0,-2 0 167 0 0,-97 54 548 0 0,95-49-680 0 0,-115 114 219 0 0,120-114-241 0 0,1 0 1 0 0,-1 0-1 0 0,1 0 0 0 0,0 0 0 0 0,1 1 0 0 0,-1 0 0 0 0,1 0 0 0 0,1 0 0 0 0,-1 0 0 0 0,1 0 0 0 0,0 1 0 0 0,1-1 1 0 0,0 1-1 0 0,0-1 0 0 0,1 1 0 0 0,0 5-13 0 0,1-10 40 0 0,1 0-1 0 0,0 0 1 0 0,0 0 0 0 0,0 0-1 0 0,0 0 1 0 0,1 0 0 0 0,-1-1 0 0 0,1 1-1 0 0,0-1 1 0 0,0 0 0 0 0,-1 0 0 0 0,2 0-1 0 0,-1 0 1 0 0,0 0 0 0 0,0 0-1 0 0,0-1 1 0 0,1 0 0 0 0,-1 0 0 0 0,1 0-1 0 0,-1 0 1 0 0,1 0 0 0 0,-1-1 0 0 0,1 1-1 0 0,-1-1 1 0 0,1 0 0 0 0,0 0-1 0 0,-1 0 1 0 0,1-1 0 0 0,-1 1 0 0 0,1-1-1 0 0,0 0 1 0 0,0 0-40 0 0,8 1 181 0 0,2-3-35 0 0,-1 0 0 0 0,0-1 0 0 0,0-1 0 0 0,0 0 0 0 0,0 0 0 0 0,-1-2 0 0 0,0 1 0 0 0,0-1 0 0 0,-1-1 1 0 0,0 0-1 0 0,0-1 0 0 0,-1 0 0 0 0,2-3-146 0 0,6-3 188 0 0,-1 1-78 0 0,0-2-1 0 0,-2 0 1 0 0,0 0-1 0 0,0-2 1 0 0,-2 0 0 0 0,0 0-1 0 0,-1-1 1 0 0,-1-1-1 0 0,-1 0 1 0 0,-1 0-1 0 0,0-1 1 0 0,-2 0 0 0 0,2-11-110 0 0,3-8 146 0 0,-27 100 464 0 0,28 153-212 0 0,8-93-436 0 0,-4 0 0 0 0,-6 1 0 0 0,-4 48 38 0 0,-7-151-9 0 0,2 5 0 0 0,-1 0-1 0 0,0 0 1 0 0,-2 0 0 0 0,-1 0 0 0 0,-1 0 0 0 0,-1 0 0 0 0,0 0 0 0 0,-2-1 0 0 0,-1 0-1 0 0,-1 0 1 0 0,-9 19 9 0 0,14-34-2 0 0,0-1-1 0 0,-1 1 0 0 0,1-1 0 0 0,-1 1 1 0 0,0-1-1 0 0,-1-1 0 0 0,0 1 1 0 0,0-1-1 0 0,0 1 0 0 0,0-1 0 0 0,-1-1 1 0 0,0 1-1 0 0,0-1 0 0 0,0 0 0 0 0,0 0 1 0 0,-1-1-1 0 0,1 0 0 0 0,-1 0 0 0 0,0-1 1 0 0,0 1-1 0 0,-7 0 3 0 0,11-3 2 0 0,-1 0 1 0 0,1 0-1 0 0,-1-1 0 0 0,1 1 1 0 0,0-1-1 0 0,-1 0 0 0 0,1 0 1 0 0,0 0-1 0 0,-1 0 0 0 0,1 0 1 0 0,0-1-1 0 0,0 0 1 0 0,0 1-1 0 0,0-1 0 0 0,1 0 1 0 0,-1-1-1 0 0,0 1 0 0 0,1 0 1 0 0,-1-1-1 0 0,1 1 0 0 0,0-1 1 0 0,0 0-1 0 0,0 0 0 0 0,0 0 1 0 0,1 0-1 0 0,-1 0 0 0 0,1 0 1 0 0,0 0-1 0 0,-1-3-2 0 0,-2-7-5 0 0,2-1 0 0 0,-1 0 0 0 0,2 0 0 0 0,0 0 0 0 0,0 1 0 0 0,1-1 0 0 0,1 0 0 0 0,1 0 0 0 0,0-4 5 0 0,5-15-29 0 0,2 1 0 0 0,0 0 0 0 0,3 0-1 0 0,0 1 1 0 0,8-12 29 0 0,-18 38-1 0 0,94-159-1750 0 0,-70 133-2800 0 0,3 3-3945 0 0,-22 19-3748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4241 0 0,'0'0'4161'0'0,"0"0"-1357"0"0,0 0-785 0 0,0 0-301 0 0,0 0-185 0 0,0 0-193 0 0,0 0-203 0 0,0 0-172 0 0,0 0-175 0 0,0 0-137 0 0,0 0-89 0 0,0 0-90 0 0,0 0-77 0 0,-1-6-71 0 0,-3-17-94 0 0,3 17-74 0 0,1 22 239 0 0,23 172 931 0 0,-21-172-1285 0 0,1 1-1 0 0,1-1 0 0 0,0 0 0 0 0,1-1 0 0 0,1 1 0 0 0,0-1 1 0 0,1 0-1 0 0,6 9-42 0 0,-12-23 28 0 0,-1 0 0 0 0,1 0 1 0 0,0 0-1 0 0,0-1 0 0 0,-1 1 1 0 0,1 0-1 0 0,0 0 0 0 0,0 0 0 0 0,0-1 1 0 0,0 1-1 0 0,0 0 0 0 0,0-1 0 0 0,0 1 1 0 0,0-1-1 0 0,1 0 0 0 0,-1 1 1 0 0,0-1-1 0 0,0 0 0 0 0,0 1 0 0 0,0-1 1 0 0,1 0-1 0 0,-1 0 0 0 0,0 0 1 0 0,0 0-1 0 0,0 0 0 0 0,1 0 0 0 0,-1-1 1 0 0,0 1-1 0 0,0 0 0 0 0,0-1 1 0 0,0 1-1 0 0,0 0 0 0 0,0-1 0 0 0,0 1 1 0 0,1-1-1 0 0,-1 0 0 0 0,0 1 1 0 0,-1-1-1 0 0,1 0 0 0 0,0 0 0 0 0,0 0 1 0 0,0 1-1 0 0,0-1 0 0 0,-1 0 1 0 0,1 0-1 0 0,0 0 0 0 0,-1 0 0 0 0,1 0 1 0 0,-1 0-1 0 0,1-1-28 0 0,32-54 798 0 0,23-146-93 0 0,-36 105-614 0 0,-7 34-111 0 0,-13 63-54 0 0,0 0-57 0 0,0 0-29 0 0,0 0-87 0 0,0 0-122 0 0,0 19-1745 0 0,1-11 1235 0 0,-2 12-2455 0 0,0-6-4790 0 0,-1-6-4127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14523 0 0,'0'0'2385'0'0,"0"0"-957"0"0,0 0-585 0 0,0 0-92 0 0,0 0 31 0 0,0 0 65 0 0,0 0 37 0 0,0 0-83 0 0,0 0-147 0 0,0 0-156 0 0,0 0-153 0 0,0 0-123 0 0,0 0-41 0 0,3 26-32 0 0,15 121 62 0 0,-11-100 278 0 0,0-6-1894 0 0,-6-13-8645 0 0,-1-24-1799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 5593 0 0,'0'0'3130'0'0,"0"0"-831"0"0,0 0-365 0 0,0 0-150 0 0,0 0-145 0 0,0 0-188 0 0,0 0-220 0 0,0 0-228 0 0,0 0-217 0 0,0 0-199 0 0,0 0-145 0 0,0 0-87 0 0,0 0-55 0 0,-9 2-2 0 0,-64 24 583 0 0,-122 166 778 0 0,152-143-1153 0 0,43-48-476 0 0,29 7 700 0 0,138 12 78 0 0,-9 17-712 0 0,-146-33-234 0 0,-12-4 157 0 0,1 0 0 0 0,-1 1 0 0 0,0-1 0 0 0,1 0 0 0 0,-1 0 0 0 0,1 0 0 0 0,-1 1 1 0 0,0-1-1 0 0,1 0 0 0 0,-1 0 0 0 0,1 0 0 0 0,-1 0 0 0 0,1 0 0 0 0,-1 0 0 0 0,0 0 0 0 0,1 0 0 0 0,-1 0 0 0 0,1 0 0 0 0,-1 0 0 0 0,1 0 0 0 0,-1 0 0 0 0,0 0 1 0 0,1 0-1 0 0,-1-1 0 0 0,1 1 0 0 0,-1 0 0 0 0,0 0 0 0 0,1 0 0 0 0,-1-1 0 0 0,1 1 0 0 0,-1 0 0 0 0,0 0 0 0 0,1-1 0 0 0,-1 1 0 0 0,0 0 0 0 0,0-1 0 0 0,1 1 0 0 0,-1 0 1 0 0,0-1-1 0 0,0 1 0 0 0,1 0 0 0 0,-1-1 0 0 0,0 1 0 0 0,0-1 0 0 0,0 1 0 0 0,0-1 0 0 0,0 1 0 0 0,0 0 0 0 0,1-1 0 0 0,-1 1 0 0 0,0-1 0 0 0,0 1 0 0 0,0-1 0 0 0,0 1 1 0 0,-1 0-1 0 0,1-1 0 0 0,0 1 0 0 0,0-1 0 0 0,0 1 0 0 0,0-1 0 0 0,0 1 0 0 0,-1 0 0 0 0,1-1 0 0 0,0 1 0 0 0,0 0 0 0 0,0-1 0 0 0,-1 1 0 0 0,1-1 0 0 0,0 1-19 0 0,-26-69 243 0 0,-61-139 29 0 0,65 165-481 0 0,21 41 197 0 0,-2-3-2603 0 0,12 8-5499 0 0,-7-3-3609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13707 0 0,'0'0'2216'0'0,"0"0"-855"0"0,0 0-569 0 0,0 0-304 0 0,0 0-272 0 0,0 0-184 0 0,0 0-352 0 0,0 0-232 0 0,0 0-112 0 0,0 0-249 0 0,0 0-935 0 0,0 0-8770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17444 0 0,'0'0'1899'0'0,"0"0"-598"0"0,0 0-404 0 0,0 0-131 0 0,0 0-28 0 0,0 0-47 0 0,0 0-94 0 0,0 0-177 0 0,0 0-185 0 0,0 0-63 0 0,0 0 47 0 0,0 0 75 0 0,0 0 72 0 0,4 13 37 0 0,21 105 458 0 0,12 374 81 0 0,-34-414-881 0 0,11 29-105 0 0,-14-106-19 0 0,2-2-1610 0 0,-29-32-4395 0 0,15 21-1342 0 0,5 4-4062 0 0</inkml:trace>
  <inkml:trace contextRef="#ctx0" brushRef="#br0" timeOffset="241.538">1 421 8658 0 0,'0'0'4241'0'0,"0"0"-2017"0"0,0 0-1013 0 0,0 0-260 0 0,0 0-83 0 0,0 0 16 0 0,0 0 29 0 0,0 0-77 0 0,0 0-148 0 0,0 0-144 0 0,0 0-83 0 0,0 0-75 0 0,0 0-65 0 0,33-2-35 0 0,104-5-69 0 0,-20 13 31 0 0,-73-3-1057 0 0,65 3 1091 0 0,-72-5-4712 0 0,-1 0-4791 0 0,-27-1-538 0 0</inkml:trace>
  <inkml:trace contextRef="#ctx0" brushRef="#br0" timeOffset="695.382">565 475 3729 0 0,'0'0'1577'0'0,"0"0"-251"0"0,0 0-63 0 0,0 0 15 0 0,0 0-22 0 0,0 0-56 0 0,0 0-150 0 0,0 0-155 0 0,0 0-89 0 0,0 0-39 0 0,2 33-5 0 0,6 102 7 0 0,7-92 443 0 0,-10-42-907 0 0,1 0-80 0 0,0-1 1 0 0,0 1 0 0 0,0-1-1 0 0,0 0 1 0 0,0 0 0 0 0,0-1-1 0 0,0 0 1 0 0,0 0 0 0 0,0 0-1 0 0,0-1 1 0 0,0 0 0 0 0,-1 0-1 0 0,1-1 1 0 0,-1 1 0 0 0,1-1-1 0 0,-1 0 1 0 0,0-1 0 0 0,0 1-1 0 0,0-1 1 0 0,-1 0 0 0 0,1 0-1 0 0,-1 0 1 0 0,0-1 0 0 0,0 0 0 0 0,-1 0-1 0 0,1 0 1 0 0,1-4-226 0 0,151-190 2715 0 0,-155 198-2712 0 0,0-1 1 0 0,0 1-1 0 0,1 0 0 0 0,-1 0 1 0 0,0 0-1 0 0,1 0 0 0 0,-1 0 1 0 0,1 0-1 0 0,-1 0 0 0 0,1 1 1 0 0,-1-1-1 0 0,1 0 0 0 0,0 1 1 0 0,-1-1-1 0 0,1 1 0 0 0,0 0 1 0 0,0-1-1 0 0,-1 1 0 0 0,1 0 1 0 0,0 0-1 0 0,0 0 0 0 0,-1 0 1 0 0,1 1-1 0 0,0-1 0 0 0,-1 0 1 0 0,1 1-1 0 0,0-1 0 0 0,-1 1 1 0 0,1 0-1 0 0,0-1 0 0 0,-1 1 1 0 0,1 0-1 0 0,-1 0 0 0 0,0 0 1 0 0,1 0-1 0 0,-1 0 0 0 0,0 0 1 0 0,1 0-1 0 0,-1 1 0 0 0,0-1 1 0 0,0 0-1 0 0,0 1 0 0 0,0-1 1 0 0,0 1-1 0 0,0-1 0 0 0,-1 1 1 0 0,1 0-1 0 0,0-1 0 0 0,-1 1 1 0 0,1 0-1 0 0,-1-1 0 0 0,0 1-3 0 0,83 249 120 0 0,14 80-178 0 0,-85-275 28 0 0,-3 1 1 0 0,-2 0-1 0 0,-3 0 0 0 0,-2 0 1 0 0,-3 13 29 0 0,-1-51 0 0 0,-1 0 1 0 0,-1 0 0 0 0,0 0 0 0 0,-1 0-1 0 0,-1-1 1 0 0,-1 0 0 0 0,-1 0-1 0 0,0-1 1 0 0,-2 0 0 0 0,0 0-1 0 0,0-1 1 0 0,-2 0 0 0 0,0-1 0 0 0,0-1-1 0 0,-2 0 1 0 0,1 0 0 0 0,-2-1-1 0 0,0-1 1 0 0,0-1 0 0 0,-1 0-1 0 0,-9 4 0 0 0,16-10 8 0 0,1-1 0 0 0,-1 1-1 0 0,0-2 1 0 0,0 0-1 0 0,0 0 1 0 0,-1 0-1 0 0,1-1 1 0 0,-1-1-1 0 0,1 1 1 0 0,-1-2-1 0 0,1 1 1 0 0,-1-1-1 0 0,0-1 1 0 0,-5 0-8 0 0,11-2 4 0 0,-1 0-1 0 0,1 0 1 0 0,0-1 0 0 0,0 0 0 0 0,0 1-1 0 0,1-1 1 0 0,-1-1 0 0 0,1 1 0 0 0,0 0 0 0 0,0-1-1 0 0,0 1 1 0 0,1-1 0 0 0,-1 0 0 0 0,1 0-1 0 0,1 0 1 0 0,-1 0 0 0 0,1-1 0 0 0,-1 1-1 0 0,1 0 1 0 0,1 0 0 0 0,-1-1 0 0 0,1 1 0 0 0,0-1-1 0 0,0 1 1 0 0,1 0 0 0 0,-1-1 0 0 0,1 1-1 0 0,1 0 1 0 0,-1-2-4 0 0,4-28-118 0 0,2 0 0 0 0,1 0 0 0 0,1 1 0 0 0,2 0-1 0 0,2 1 1 0 0,14-29 118 0 0,-3 6-648 0 0,16-28-1660 0 0,-14 33-4193 0 0,-15 25-5411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40 135 3745 0 0,'0'0'2039'0'0,"0"0"-275"0"0,0 0-110 0 0,0 0 2 0 0,0 0-79 0 0,0 0-150 0 0,0 0-218 0 0,0 0-250 0 0,0 0-220 0 0,0 0-164 0 0,-6 35-121 0 0,-14 113-81 0 0,9-39 388 0 0,9-25-169 0 0,2-79 4269 0 0,0-43-4687 0 0,1 1 0 0 0,2-1 0 0 0,2 1 0 0 0,1 0-1 0 0,2 0 1 0 0,1 1 0 0 0,2 0 0 0 0,2 1 0 0 0,1 0 0 0 0,2 1 0 0 0,10-16-174 0 0,42-16-142 0 0,-66 67 110 0 0,0 0 1 0 0,0 1-1 0 0,0-1 0 0 0,0 0 0 0 0,-1 1 0 0 0,1-1 1 0 0,0 1-1 0 0,0 0 0 0 0,-1 0 0 0 0,1-1 0 0 0,-1 1 0 0 0,0 0 1 0 0,1 0-1 0 0,-1 0 0 0 0,0 0 0 0 0,0 1 0 0 0,0-1 0 0 0,-1 0 1 0 0,1 0-1 0 0,0 1 0 0 0,-1-1 0 0 0,0 0 0 0 0,1 1 1 0 0,-1-1-1 0 0,0 0 0 0 0,0 1 0 0 0,0-1 0 0 0,-1 0 0 0 0,1 1 1 0 0,-1 0 31 0 0,2 0-79 0 0,6 37-1461 0 0,3-15-4887 0 0,-7-21 285 0 0,2-3-4872 0 0</inkml:trace>
  <inkml:trace contextRef="#ctx0" brushRef="#br0" timeOffset="482.272">635 73 7266 0 0,'0'0'2439'0'0,"0"0"-496"0"0,0 0-281 0 0,0 0-34 0 0,0 0-28 0 0,0 0-127 0 0,0 0-173 0 0,0 0-249 0 0,0 0-244 0 0,0 0-175 0 0,0 0-122 0 0,0 0-84 0 0,0 0-65 0 0,-27 8-33 0 0,-86 29-50 0 0,51 3 138 0 0,51-31-365 0 0,0 0 0 0 0,1 1 0 0 0,0 0 0 0 0,0 1 0 0 0,1 0 0 0 0,1 0 0 0 0,0 1 0 0 0,0 0 0 0 0,1 1 0 0 0,1 0 0 0 0,0 0 0 0 0,1 0 0 0 0,0 0 0 0 0,1 1 0 0 0,1 0 0 0 0,0 0 0 0 0,1 0 0 0 0,0 0 0 0 0,1 5-51 0 0,1-17 13 0 0,0 0-1 0 0,0 0 1 0 0,1 0-1 0 0,-1-1 1 0 0,1 1-1 0 0,-1 0 1 0 0,1 0-1 0 0,0-1 1 0 0,0 1-1 0 0,0-1 1 0 0,-1 1-1 0 0,2-1 0 0 0,-1 1 1 0 0,0-1-1 0 0,0 1 1 0 0,0-1-1 0 0,1 0 1 0 0,-1 0-1 0 0,0 1 1 0 0,1-1-1 0 0,-1 0 1 0 0,1 0-1 0 0,0-1 1 0 0,-1 1-1 0 0,1 0 1 0 0,0 0-1 0 0,-1-1 1 0 0,1 1-1 0 0,0-1 1 0 0,0 0-1 0 0,-1 1 0 0 0,1-1 1 0 0,0 0-1 0 0,0 0 1 0 0,0 0-1 0 0,1 0-12 0 0,66-16 742 0 0,-36-5-623 0 0,-1 0-1 0 0,-1-2 0 0 0,-1-1 0 0 0,-1-2 1 0 0,-1-1-1 0 0,-2-1 0 0 0,-1-1 0 0 0,0-1 1 0 0,3-10-119 0 0,12-22 145 0 0,-39 62-137 0 0,0 0 1 0 0,-1 0-41 0 0,0 12-122 0 0,-1 23 132 0 0,0-20 25 0 0,0 0 0 0 0,1 0-1 0 0,1 0 1 0 0,0 0 0 0 0,1 0-1 0 0,1 0 1 0 0,0-1 0 0 0,5 12-4 0 0,65 129-733 0 0,-64-143 183 0 0,-1-2-1928 0 0,-6-6-4236 0 0,-2-3-2524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74 2729 0 0,'0'0'1337'0'0,"0"0"-86"0"0,0 0 28 0 0,0 0 181 0 0,0 0 231 0 0,0 0 200 0 0,0 0-6 0 0,0 0-181 0 0,0 0-265 0 0,0 0-260 0 0,0 0-257 0 0,-4-12-188 0 0,-10-37-136 0 0,10 37-98 0 0,4 12-45 0 0,0 0-38 0 0,0 0-35 0 0,0 0-50 0 0,0 0-66 0 0,0 0-53 0 0,0 19 485 0 0,31 127 996 0 0,-1-16-1050 0 0,-6 0 0 0 0,-5 2 0 0 0,-1 88-644 0 0,13 39 291 0 0,-16-182-148 0 0,11-134 1728 0 0,-6 18-1894 0 0,1 2 0 0 0,2 1 0 0 0,2 1 0 0 0,1 1 0 0 0,2 1 0 0 0,1 1 0 0 0,16-12 23 0 0,-44 41-6 0 0,1 1 1 0 0,0-1 0 0 0,1 1-1 0 0,-1-1 1 0 0,0 1 0 0 0,1 0 0 0 0,-1 0-1 0 0,1 0 1 0 0,0 0 0 0 0,-1 1 0 0 0,1-1-1 0 0,0 1 1 0 0,0-1 0 0 0,0 1 0 0 0,0 0-1 0 0,0 0 1 0 0,1 1 0 0 0,-1-1-1 0 0,0 0 1 0 0,0 1 0 0 0,0 0 0 0 0,1 0-1 0 0,-1 0 1 0 0,0 0 0 0 0,0 1 0 0 0,1-1-1 0 0,-1 1 1 0 0,0 0 0 0 0,0 0 0 0 0,0 0-1 0 0,0 0 1 0 0,0 0 0 0 0,0 1-1 0 0,0-1 1 0 0,0 1 0 0 0,-1 0 0 0 0,1 0-1 0 0,0 0 1 0 0,-1 0 0 0 0,2 2 5 0 0,4 10 15 0 0,0 1 1 0 0,-1 0-1 0 0,0 0 0 0 0,-1 1 1 0 0,-1 0-1 0 0,-1 0 0 0 0,0 0 1 0 0,-1 1-1 0 0,0 0 0 0 0,-2-1 1 0 0,0 9-16 0 0,3 12 16 0 0,6 74 50 0 0,-5-105-3146 0 0,6-12-7539 0 0,-9 2-1133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336 706 3545 0 0,'0'0'1999'0'0,"0"0"-136"0"0,0 0-152 0 0,0 0 23 0 0,0 0 34 0 0,0 0-66 0 0,0 0-142 0 0,0 0-286 0 0,0 0-259 0 0,0 0-242 0 0,0 0-205 0 0,-22-2-136 0 0,-70-7-108 0 0,88 9-298 0 0,1 0 0 0 0,0 0 0 0 0,-1 0 0 0 0,1 0 0 0 0,0 1-1 0 0,-1-1 1 0 0,1 1 0 0 0,0 0 0 0 0,-1 0 0 0 0,1 0 0 0 0,0 0 0 0 0,0 0 0 0 0,0 1-1 0 0,0-1 1 0 0,0 1 0 0 0,0 0 0 0 0,0 0 0 0 0,1 0 0 0 0,-1 1 0 0 0,1-1-1 0 0,-1 0 1 0 0,1 1 0 0 0,0 0-26 0 0,-8 8 121 0 0,-2-3-64 0 0,1 1-1 0 0,0 1 1 0 0,0 0-1 0 0,1 0 0 0 0,1 1 1 0 0,0 1-1 0 0,0-1 1 0 0,1 2-1 0 0,1-1 0 0 0,0 1 1 0 0,0 0-1 0 0,1 0 0 0 0,1 1 1 0 0,0-1-1 0 0,1 1 1 0 0,1 0-1 0 0,0 1 0 0 0,1 0-56 0 0,2-11 20 0 0,0-1-1 0 0,0 1 0 0 0,0 0 0 0 0,0-1 0 0 0,1 1 0 0 0,0-1 0 0 0,0 1 1 0 0,0-1-1 0 0,0 1 0 0 0,0-1 0 0 0,1 0 0 0 0,-1 1 0 0 0,1-1 1 0 0,0 0-1 0 0,0 0 0 0 0,0 0 0 0 0,0 0 0 0 0,1-1 0 0 0,-1 1 0 0 0,1 0 1 0 0,0-1-1 0 0,0 0 0 0 0,0 0 0 0 0,0 0 0 0 0,0 0 0 0 0,0 0 1 0 0,0-1-1 0 0,1 1 0 0 0,-1-1 0 0 0,0 0 0 0 0,1 0 0 0 0,-1 0 1 0 0,4 0-20 0 0,6 1 147 0 0,0 0 1 0 0,1-1 0 0 0,-1-1-1 0 0,0 0 1 0 0,0-1 0 0 0,0-1 0 0 0,1 0-1 0 0,-1 0 1 0 0,-1-1 0 0 0,1-1-1 0 0,0 0 1 0 0,-1-1 0 0 0,0 0 0 0 0,0-1-1 0 0,0-1 1 0 0,-1 0 0 0 0,0 0-1 0 0,0-1 1 0 0,-1 0 0 0 0,0-1 0 0 0,1-1-149 0 0,34-27 123 0 0,-2-3-1 0 0,-2-1 1 0 0,-1-2-1 0 0,-2-1 0 0 0,-2-2 1 0 0,-2-2-1 0 0,-3-1 0 0 0,-1-2 1 0 0,-3 0-1 0 0,-2-2 0 0 0,-2-1 1 0 0,-3-1-1 0 0,-2-2-121 0 0,-13 32-28 0 0,0 0 0 0 0,-3 0 0 0 0,0-1 0 0 0,-1 1 0 0 0,-1-1 0 0 0,-3-14 28 0 0,2 35-22 0 0,0-1-1 0 0,0 1 0 0 0,0 0 1 0 0,0 0-1 0 0,-1 0 1 0 0,0 1-1 0 0,0-1 1 0 0,0 0-1 0 0,-1 1 0 0 0,1-1 1 0 0,-1 1-1 0 0,0 0 1 0 0,-1 0-1 0 0,1 0 1 0 0,-1 0-1 0 0,1 0 0 0 0,-1 1 1 0 0,0 0-1 0 0,0 0 1 0 0,-1 0-1 0 0,1 0 0 0 0,-1 0 1 0 0,1 1-1 0 0,-1 0 1 0 0,0 0-1 0 0,0 0 1 0 0,0 1-1 0 0,0 0 0 0 0,0 0 1 0 0,0 0-1 0 0,0 0 1 0 0,0 1-1 0 0,-1 0 1 0 0,1 0-1 0 0,0 0 0 0 0,0 1 1 0 0,0 0-1 0 0,0 0 1 0 0,0 0-1 0 0,0 0 1 0 0,0 1-1 0 0,-4 2 23 0 0,-10 5-29 0 0,0 2 0 0 0,1 0 0 0 0,0 1 1 0 0,1 1-1 0 0,1 1 0 0 0,0 0 0 0 0,1 1 0 0 0,0 1 0 0 0,1 0 0 0 0,1 1 1 0 0,-1 3 28 0 0,1-1 13 0 0,1 0 1 0 0,0 1 0 0 0,2 1 0 0 0,0 0-1 0 0,1 0 1 0 0,2 1 0 0 0,0 0 0 0 0,-2 14-14 0 0,-5 111 84 0 0,16-131-35 0 0,1 0 0 0 0,1 0 0 0 0,0-1-1 0 0,1 0 1 0 0,1 1 0 0 0,0-2 0 0 0,1 1-1 0 0,0-1 1 0 0,1 0 0 0 0,1-1 0 0 0,0 0-1 0 0,1 0 1 0 0,0-1 0 0 0,1 0 0 0 0,1-1 0 0 0,-1 0-1 0 0,2-1 1 0 0,0 0 0 0 0,0-1 0 0 0,0 0-1 0 0,1-1 1 0 0,0-1 0 0 0,1 0 0 0 0,0-1 0 0 0,0-1-1 0 0,0 0 1 0 0,1-1 0 0 0,9 1-49 0 0,76 3 396 0 0,-101-8-435 0 0,0 0-29 0 0,0 0-82 0 0,0 0-141 0 0,5-16-5382 0 0,4 9-4278 0 0,-5 3-1711 0 0</inkml:trace>
  <inkml:trace contextRef="#ctx0" brushRef="#br0" timeOffset="308.325">1120 591 8562 0 0,'0'0'2254'0'0,"0"0"-381"0"0,0 0-298 0 0,0 0-165 0 0,0 0-232 0 0,0 0-246 0 0,0 0-121 0 0,0 0-130 0 0,0 0-105 0 0,0 0-97 0 0,0 0-102 0 0,0 0-90 0 0,-19 34-61 0 0,-57 106-49 0 0,52-72 66 0 0,26-57-170 0 0,-3-6-19 0 0,1 0 0 0 0,0 1 1 0 0,0-1-1 0 0,0 0 0 0 0,0 0 0 0 0,1 0 1 0 0,0 0-1 0 0,0 0 0 0 0,1-1 0 0 0,-1 1 0 0 0,1 0 1 0 0,0 0-1 0 0,0-1 0 0 0,1 1 0 0 0,-1-1 0 0 0,1 0 1 0 0,0 0-1 0 0,0 0 0 0 0,0 0 0 0 0,1 0 1 0 0,-1-1-1 0 0,1 1 0 0 0,0-1 0 0 0,0 0 0 0 0,0 0 1 0 0,1-1-1 0 0,-1 1 0 0 0,0-1 0 0 0,1 0-54 0 0,2 0 150 0 0,0 0-1 0 0,0-1 0 0 0,1 1 0 0 0,-1-2 1 0 0,0 1-1 0 0,1-1 0 0 0,-1 0 1 0 0,0-1-1 0 0,0 1 0 0 0,1-1 0 0 0,-1-1 1 0 0,0 0-1 0 0,0 0 0 0 0,0 0 1 0 0,0-1-1 0 0,0 0-149 0 0,5-2 102 0 0,0-1 0 0 0,0-1 0 0 0,0 0 0 0 0,-1-1 0 0 0,0 0 0 0 0,-1 0 0 0 0,0-1 0 0 0,0-1 0 0 0,-1 0 0 0 0,0 0 0 0 0,0-1 0 0 0,-1 0 0 0 0,-1 0 0 0 0,0-1 0 0 0,-1 0 0 0 0,0 0 0 0 0,0 0 0 0 0,-2-1 0 0 0,1 0 0 0 0,-2 0 0 0 0,0 0 0 0 0,1-7-102 0 0,-3 11-33 0 0,-1 1-1 0 0,0-1 1 0 0,0 0-1 0 0,-1 1 1 0 0,0-1-1 0 0,-1 0 1 0 0,0 1-1 0 0,0 0 1 0 0,0-1-1 0 0,-1 1 1 0 0,-1 0-1 0 0,1 0 1 0 0,-2 0-1 0 0,1 1 0 0 0,-1 0 1 0 0,0-1-1 0 0,0 2 1 0 0,0-1-1 0 0,-1 1 1 0 0,0-1-1 0 0,-1 2 1 0 0,0-1 33 0 0,0 0-237 0 0,0 1 1 0 0,0 0 0 0 0,-1 1-1 0 0,0 0 1 0 0,1 0 0 0 0,-1 1-1 0 0,-1 0 1 0 0,1 0 0 0 0,0 1-1 0 0,-1 0 1 0 0,0 0 0 0 0,-2 1 236 0 0,-27 4-3539 0 0,4 15-3541 0 0,22-7-4302 0 0</inkml:trace>
  <inkml:trace contextRef="#ctx0" brushRef="#br0" timeOffset="804.165">1459 961 4969 0 0,'0'0'2234'0'0,"0"0"-312"0"0,0 0 94 0 0,0 0 222 0 0,0 0 77 0 0,0 0-172 0 0,0 0-394 0 0,0 0-468 0 0,0 0-390 0 0,0 0-279 0 0,0 0-162 0 0,0 0-64 0 0,0 0-3 0 0,12-15-3 0 0,69-94 659 0 0,-57 78-546 0 0,-4 6-199 0 0,-1 0 1 0 0,-1-2-1 0 0,-1 0 1 0 0,-2-1 0 0 0,6-15-295 0 0,-3 127-594 0 0,-15-76 608 0 0,0-1 0 0 0,1 1 0 0 0,0 0 0 0 0,0-1-1 0 0,1 0 1 0 0,-1 0 0 0 0,2 0 0 0 0,-1-1 0 0 0,1 0 0 0 0,0 0-1 0 0,0 0 1 0 0,1 0 0 0 0,-1-1 0 0 0,1-1 0 0 0,1 1 0 0 0,-1-1-1 0 0,0 0 1 0 0,1 0 0 0 0,0-1 0 0 0,0 0 0 0 0,0-1-1 0 0,0 0 1 0 0,1 0 0 0 0,-1 0 0 0 0,0-1 0 0 0,1-1 0 0 0,-1 1-1 0 0,1-1 1 0 0,-1-1 0 0 0,6 0-14 0 0,-4-3 99 0 0,0 0-1 0 0,0-1 1 0 0,-1 0-1 0 0,0 0 1 0 0,0-1 0 0 0,0 0-1 0 0,-1-1 1 0 0,1 1-1 0 0,-2-2 1 0 0,1 1 0 0 0,-1-1-1 0 0,0 0 1 0 0,-1-1-1 0 0,0 0 1 0 0,1-1-99 0 0,-2 3 37 0 0,1-1 1 0 0,-1 0-1 0 0,0 0 0 0 0,-1-1 1 0 0,0 1-1 0 0,0-1 0 0 0,-1 0 1 0 0,0 0-1 0 0,-1 0 0 0 0,0-1 1 0 0,0 1-1 0 0,-1 0 0 0 0,0-2-37 0 0,-32 3-2587 0 0,8 12-6291 0 0,14 0-3151 0 0</inkml:trace>
  <inkml:trace contextRef="#ctx0" brushRef="#br0" timeOffset="1224.499">2247 783 7554 0 0,'0'0'2639'0'0,"0"0"-235"0"0,0 0-242 0 0,0 0-247 0 0,0 0-196 0 0,0 0-137 0 0,0 0-170 0 0,0 0-197 0 0,0 0-203 0 0,37-5-177 0 0,111-17-131 0 0,-66-5 350 0 0,-68 22-923 0 0,-1-1 1 0 0,0-1 0 0 0,-1-1-1 0 0,1 0 1 0 0,-1 0-1 0 0,-1-1 1 0 0,0-1-1 0 0,0 0 1 0 0,-1 0-1 0 0,0-1 1 0 0,-1 0 0 0 0,0-1-1 0 0,-1 0 1 0 0,0 0-1 0 0,-1-1 1 0 0,0 0-1 0 0,0-3-131 0 0,-6 14 1 0 0,0 0-1 0 0,0-1 1 0 0,0 1-1 0 0,-1 0 1 0 0,1-1-1 0 0,-1 1 1 0 0,1-1-1 0 0,-1 1 1 0 0,0-1-1 0 0,0 0 1 0 0,0 1-1 0 0,0-1 0 0 0,0 1 1 0 0,-1-1-1 0 0,1 1 1 0 0,-1-1-1 0 0,0 1 1 0 0,1 0-1 0 0,-1-1 1 0 0,0 1-1 0 0,-1 0 1 0 0,1 0-1 0 0,0-1 1 0 0,-1 1-1 0 0,1 0 0 0 0,-1 0 1 0 0,1 0-1 0 0,-1 1 1 0 0,0-1-1 0 0,0 0 1 0 0,0 1-1 0 0,0-1 1 0 0,0 1-1 0 0,0-1 1 0 0,-1 1-1 0 0,1 0 1 0 0,0 0-1 0 0,-1 0 1 0 0,1 1-1 0 0,-1-1 0 0 0,0 0 1 0 0,-6-1-37 0 0,-1 1 1 0 0,1-1 0 0 0,0 2 0 0 0,-1-1 0 0 0,1 2 0 0 0,-1-1 0 0 0,1 1 0 0 0,-1 0-1 0 0,1 1 1 0 0,-7 2 35 0 0,4 0-18 0 0,1 0-1 0 0,-1 1 1 0 0,1 1-1 0 0,0 0 1 0 0,0 0 0 0 0,1 1-1 0 0,0 0 1 0 0,0 1-1 0 0,1 0 1 0 0,0 1-1 0 0,0-1 1 0 0,1 2-1 0 0,0-1 1 0 0,0 1-1 0 0,1 1 1 0 0,1-1-1 0 0,0 1 1 0 0,0 0-1 0 0,1 1 1 0 0,0-1 0 0 0,1 1-1 0 0,1 0 1 0 0,0 0-1 0 0,0 0 1 0 0,1 0-1 0 0,1 1 19 0 0,0-5 1 0 0,1-1-1 0 0,0 1 1 0 0,1 0-1 0 0,0-1 1 0 0,0 1-1 0 0,1-1 1 0 0,-1 1-1 0 0,2-1 1 0 0,-1 0-1 0 0,1 1 1 0 0,0-1-1 0 0,0-1 1 0 0,1 1-1 0 0,0 0 1 0 0,1-1-1 0 0,-1 0 1 0 0,1 0-1 0 0,0 0 1 0 0,3 2-1 0 0,11 9 40 0 0,0-1 1 0 0,2-1 0 0 0,0 0 0 0 0,0-2-1 0 0,1 0 1 0 0,1-2 0 0 0,0 0-1 0 0,0-1 1 0 0,1-2 0 0 0,1 0 0 0 0,18 2-41 0 0,23-3-618 0 0,-58-15-1603 0 0,-5 1-2105 0 0,-1 4 774 0 0,-2-1-9115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5 8122 0 0,'0'0'2198'0'0,"0"0"-505"0"0,0 0-267 0 0,0 0 82 0 0,0 0 86 0 0,0 0-35 0 0,0 0-147 0 0,0 0-250 0 0,0 0-277 0 0,0 0-189 0 0,0 0-127 0 0,0 0-87 0 0,-24 1-59 0 0,-76 3-34 0 0,91-4-296 0 0,1 1-1 0 0,0 0 0 0 0,0 0 1 0 0,0 1-1 0 0,0 0 0 0 0,1 0 0 0 0,-1 1 1 0 0,0 0-1 0 0,1 0 0 0 0,0 1 0 0 0,-1-1 1 0 0,1 2-1 0 0,1-1 0 0 0,-4 3-92 0 0,-7 6 197 0 0,2-3-107 0 0,0 0 0 0 0,1 2 1 0 0,0 0-1 0 0,1 0 0 0 0,1 1 0 0 0,0 1 0 0 0,1 0 1 0 0,0 0-1 0 0,-1 4-90 0 0,7-11 14 0 0,0 0-1 0 0,1 1 1 0 0,0-1-1 0 0,0 1 1 0 0,1 0 0 0 0,0-1-1 0 0,0 2 1 0 0,1-1-1 0 0,0 0 1 0 0,1 0-1 0 0,-1 1 1 0 0,2-1 0 0 0,-1 0-1 0 0,1 1 1 0 0,0-1-1 0 0,1 4-13 0 0,2-9 23 0 0,-1 0-1 0 0,1 0 1 0 0,-1 0-1 0 0,1-1 1 0 0,0 1-1 0 0,0-1 0 0 0,0 1 1 0 0,0-1-1 0 0,0 0 1 0 0,1 0-1 0 0,-1 0 1 0 0,1-1-1 0 0,-1 1 0 0 0,1-1 1 0 0,-1 0-1 0 0,1 0 1 0 0,0 0-1 0 0,0 0 1 0 0,0-1-1 0 0,0 0 0 0 0,-1 1 1 0 0,1-1-1 0 0,0-1 1 0 0,0 1-1 0 0,0 0 1 0 0,0-1-1 0 0,-1 0 0 0 0,1 0 1 0 0,0 0-1 0 0,-1-1 1 0 0,1 1-1 0 0,-1-1 1 0 0,3 0-23 0 0,169-106 594 0 0,29-68-354 0 0,-199 171-227 0 0,0 14-51 0 0,-5-4 34 0 0,-19 174 132 0 0,19-176-194 0 0,-1-1 0 0 0,1 0 1 0 0,0 0-1 0 0,1 0 0 0 0,-1 0 0 0 0,0 0 0 0 0,1 0 0 0 0,-1 0 1 0 0,1 0-1 0 0,-1 0 0 0 0,1 0 0 0 0,0 0 0 0 0,0 0 0 0 0,0 0 1 0 0,0 0-1 0 0,0 0 0 0 0,1-1 0 0 0,-1 1 0 0 0,0 0 0 0 0,1-1 0 0 0,0 1 1 0 0,-1-1-1 0 0,1 0 0 0 0,0 1 0 0 0,-1-1 0 0 0,1 0 0 0 0,0 0 1 0 0,0 0-1 0 0,0 0 0 0 0,0-1 0 0 0,0 1 0 0 0,0 0 0 0 0,0-1 1 0 0,0 0-1 0 0,0 1 0 0 0,0-1 0 0 0,0 0 0 0 0,1 0 0 0 0,-1 0 1 0 0,0 0-1 0 0,1-1 66 0 0,42-1-4562 0 0,-17-6-4432 0 0,-20 7-2045 0 0</inkml:trace>
  <inkml:trace contextRef="#ctx0" brushRef="#br0" timeOffset="417.657">1043 17 3945 0 0,'0'0'3205'0'0,"0"0"-167"0"0,0 0-178 0 0,0 0-283 0 0,0 0-356 0 0,0 0-419 0 0,0 0-470 0 0,0 0-390 0 0,0 0-287 0 0,0 0-139 0 0,0 0-59 0 0,0 0-34 0 0,0 0-13 0 0,-7-3-32 0 0,-20-10-28 0 0,-22 20 530 0 0,37-1-675 0 0,-57 19 593 0 0,68-24-795 0 0,0-1 1 0 0,0 0-1 0 0,0 0 1 0 0,0 1 0 0 0,1-1-1 0 0,-1 1 1 0 0,0-1-1 0 0,0 1 1 0 0,1-1-1 0 0,-1 1 1 0 0,0-1-1 0 0,1 1 1 0 0,-1 0-1 0 0,0-1 1 0 0,1 1 0 0 0,-1 0-1 0 0,1 0 1 0 0,-1-1-1 0 0,1 1 1 0 0,0 0-1 0 0,-1 0 1 0 0,1 0-1 0 0,0-1 1 0 0,-1 1-1 0 0,1 0 1 0 0,0 0 0 0 0,0 0-1 0 0,0 0 1 0 0,0 0-1 0 0,0 0 1 0 0,0 0-1 0 0,0-1 1 0 0,0 1-1 0 0,0 0 1 0 0,0 0-1 0 0,0 0 1 0 0,1 0 0 0 0,-1 0-1 0 0,0-1 1 0 0,1 1-1 0 0,-1 0 1 0 0,1 0-1 0 0,-1 0 1 0 0,1-1-1 0 0,-1 1 1 0 0,1 0-1 0 0,-1-1 1 0 0,1 1 0 0 0,0 0-1 0 0,-1-1-3 0 0,131 69 65 0 0,-126-65-51 0 0,1-1 12 0 0,0 0 1 0 0,0 0 0 0 0,0 1-1 0 0,-1 0 1 0 0,0 0 0 0 0,1 0-1 0 0,-1 0 1 0 0,-1 1 0 0 0,1 0-1 0 0,-1 0 1 0 0,0 1 0 0 0,0-1-1 0 0,0 1 1 0 0,-1 0 0 0 0,0 0 0 0 0,0 0-1 0 0,0 0 1 0 0,-1 0 0 0 0,0 1-1 0 0,0-1 1 0 0,-1 1 0 0 0,1-1-1 0 0,-2 1 1 0 0,1 3-27 0 0,-2-6 45 0 0,-1 0 0 0 0,1-1 0 0 0,-1 1 0 0 0,0-1 0 0 0,0 1 1 0 0,-1-1-1 0 0,1 0 0 0 0,-1 0 0 0 0,1 0 0 0 0,-1 0 0 0 0,0 0 0 0 0,0-1 0 0 0,0 1 0 0 0,-1-1 0 0 0,1 0 0 0 0,-1 0 1 0 0,1 0-1 0 0,-1 0 0 0 0,-2 1-45 0 0,-15 9 94 0 0,9-4-197 0 0,-1-2 0 0 0,0 1 0 0 0,0-2 0 0 0,-1 1 0 0 0,0-2 0 0 0,0 0 0 0 0,0-1 0 0 0,0 0 0 0 0,0-1 0 0 0,-1 0 0 0 0,1-2 0 0 0,-1 1 0 0 0,0-2 103 0 0,8-2-2693 0 0,6-2-5182 0 0,1 2-4642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62 0 0 0,'0'0'1848'0'0,"0"0"-53"0"0,0 0 23 0 0,0 0-5 0 0,0 0-9 0 0,0 0-56 0 0,0 0-171 0 0,0 0-125 0 0,0 0-256 0 0,0 0-240 0 0,0 0-182 0 0,0 0-158 0 0,0 0-69 0 0,-21 7-63 0 0,-65 26-53 0 0,83-32-399 0 0,0 1 1 0 0,0-1 0 0 0,0 1-1 0 0,1 0 1 0 0,-1 0 0 0 0,0 0-1 0 0,1 0 1 0 0,-1 0 0 0 0,1 0-1 0 0,0 1 1 0 0,0-1 0 0 0,0 1-1 0 0,0 0 1 0 0,0-1 0 0 0,0 1-1 0 0,1 0 1 0 0,0 0 0 0 0,-2 3-33 0 0,-1 4 119 0 0,-2 2-33 0 0,1 0 1 0 0,0 0 0 0 0,1 0 0 0 0,0 0 0 0 0,1 1 0 0 0,0 0 0 0 0,1-1 0 0 0,1 1 0 0 0,0 0 0 0 0,1 0-1 0 0,0 0 1 0 0,1 7-87 0 0,1-15 101 0 0,0 0-1 0 0,1 1 1 0 0,-1-1-1 0 0,1-1 0 0 0,0 1 1 0 0,0 0-1 0 0,1-1 1 0 0,-1 1-1 0 0,1-1 1 0 0,0 0-1 0 0,0 0 0 0 0,0-1 1 0 0,1 1-1 0 0,-1-1 1 0 0,1 0-1 0 0,0 0 0 0 0,0-1 1 0 0,0 1-1 0 0,0-1 1 0 0,0 0-1 0 0,1 0 1 0 0,-1-1-1 0 0,1 0 0 0 0,-1 0 1 0 0,1 0-1 0 0,-1 0 1 0 0,1-1-1 0 0,-1 0 0 0 0,1 0 1 0 0,0-1-1 0 0,-1 1 1 0 0,1-1-1 0 0,-1-1 1 0 0,1 1-1 0 0,-1-1 0 0 0,0 0 1 0 0,0 0-1 0 0,1 0 1 0 0,-1-1-1 0 0,-1 1 0 0 0,1-1 1 0 0,0-1-1 0 0,-1 1 1 0 0,3-3-101 0 0,3-2 73 0 0,-1 0 1 0 0,0-1 0 0 0,0 0-1 0 0,-1 0 1 0 0,-1-1 0 0 0,1 0-1 0 0,-2 0 1 0 0,1-1 0 0 0,-1 1 0 0 0,-1-1-1 0 0,0-1 1 0 0,-1 1 0 0 0,0-1-1 0 0,0 0 1 0 0,-1 0 0 0 0,-1 0-1 0 0,0 0 1 0 0,-1-1 0 0 0,0 1-1 0 0,-1 0 1 0 0,0-1 0 0 0,-1 1-1 0 0,-1 0 1 0 0,-1-7-74 0 0,1 13-86 0 0,0 0 1 0 0,0 1-1 0 0,-1-1 1 0 0,1 1-1 0 0,-1 0 0 0 0,-1-1 1 0 0,1 1-1 0 0,-1 1 1 0 0,0-1-1 0 0,0 1 0 0 0,0-1 1 0 0,0 1-1 0 0,-1 0 1 0 0,0 1-1 0 0,0-1 0 0 0,-4-2 86 0 0,-24-7-3691 0 0,-2 8-4559 0 0,24 5-3490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19 3329 0 0,'0'0'2186'0'0,"0"0"-261"0"0,0 0-98 0 0,0 0 10 0 0,0 0 50 0 0,0 0-32 0 0,0 0-159 0 0,0 0-223 0 0,0 0-264 0 0,0 0-250 0 0,0 0-179 0 0,0 0-116 0 0,-1-7 325 0 0,1 7 1844 0 0,0 54-2231 0 0,-1 194 1465 0 0,-20 116-2067 0 0,-13-167 177 0 0,20-159-213 0 0,-1-19-297 0 0,15-18 250 0 0,0-1-9 0 0,0 0-2 0 0,0 0-30 0 0,0 0-51 0 0,0 0-44 0 0,0 0-25 0 0,0 0-40 0 0,0 0-71 0 0,0-17-3374 0 0,5-12 360 0 0,3 10-3074 0 0,-4 14-1367 0 0</inkml:trace>
  <inkml:trace contextRef="#ctx0" brushRef="#br0" timeOffset="300.537">0 489 7122 0 0,'0'0'2348'0'0,"0"0"-402"0"0,0 0-246 0 0,0 0-120 0 0,0 0-158 0 0,0 0-226 0 0,0 0-283 0 0,0 0-279 0 0,0 0-166 0 0,0 0 5 0 0,0 0 73 0 0,0 0 85 0 0,0 0 27 0 0,21-7-70 0 0,119-40 392 0 0,-69 28-223 0 0,-31 7-569 0 0,1 1 0 0 0,0 3 0 0 0,1 1 1 0 0,-1 2-1 0 0,4 2-188 0 0,31-4-706 0 0,-51 0-2023 0 0,-3-2-3688 0 0,-14 5-1705 0 0</inkml:trace>
  <inkml:trace contextRef="#ctx0" brushRef="#br0" timeOffset="849.374">725 0 6017 0 0,'0'0'3541'0'0,"0"0"-1082"0"0,0 0-724 0 0,0 0-369 0 0,0 0-189 0 0,0 0-100 0 0,0 0-153 0 0,0 0-245 0 0,0 0-230 0 0,0 0-47 0 0,0 0 70 0 0,0 0 117 0 0,0 0 85 0 0,2 15-37 0 0,13 110 1013 0 0,-9 197 738 0 0,-12-49-1818 0 0,5-271-560 0 0,1 0 0 0 0,-1 0 0 0 0,1 0 0 0 0,-1 0 0 0 0,1 0 0 0 0,0-1-1 0 0,0 1 1 0 0,0 0 0 0 0,0 0 0 0 0,0 0 0 0 0,0 0 0 0 0,1 0 0 0 0,-1 0 0 0 0,1 0 0 0 0,-1 0 0 0 0,1-1 0 0 0,-1 1 0 0 0,1 0 0 0 0,0 0 0 0 0,0-1 0 0 0,0 1 0 0 0,0 0 0 0 0,0-1 0 0 0,1 1 0 0 0,-1-1 0 0 0,0 0 0 0 0,1 1 0 0 0,-1-1 0 0 0,1 0 0 0 0,-1 0 0 0 0,1 0 0 0 0,0 0 0 0 0,-1 0 0 0 0,1 0 0 0 0,0 0 0 0 0,0 0-1 0 0,-1-1 1 0 0,1 1 0 0 0,0-1 0 0 0,0 0 0 0 0,0 1 0 0 0,0-1 0 0 0,0 0 0 0 0,0 0 0 0 0,0 0 0 0 0,0 0 0 0 0,0 0 0 0 0,-1-1 0 0 0,1 1 0 0 0,0-1 0 0 0,0 1 0 0 0,0-1 0 0 0,0 0 0 0 0,-1 1 0 0 0,3-2-10 0 0,59-49 444 0 0,94-71-333 0 0,-153 120-111 0 0,1-3-4 0 0,1 1 0 0 0,-1 1 1 0 0,1-1-1 0 0,0 1 1 0 0,0 0-1 0 0,0 0 1 0 0,1 0-1 0 0,-1 1 1 0 0,0 0-1 0 0,1 1 1 0 0,0-1-1 0 0,-1 1 1 0 0,1 1-1 0 0,0-1 4 0 0,1 29-16 0 0,-5 164 323 0 0,19-147-328 0 0,-2-52-4029 0 0,-12-2-58 0 0,-3 3-4092 0 0,-1 2-3435 0 0</inkml:trace>
  <inkml:trace contextRef="#ctx0" brushRef="#br0" timeOffset="1274.528">1386 690 0 0 0,'0'0'1360'0'0,"0"0"337"0"0,0 0 302 0 0,0 0 216 0 0,0 0 79 0 0,0 0-96 0 0,0 0-290 0 0,0 0-313 0 0,0 0-285 0 0,0 0-216 0 0,0 0-125 0 0,0 0-56 0 0,0 0-58 0 0,32 6-35 0 0,100 19-30 0 0,-70-31 253 0 0,-54 1-785 0 0,6-2-46 0 0,-1 0 0 0 0,0-1-1 0 0,0 0 1 0 0,-1-1-1 0 0,0 0 1 0 0,0-1 0 0 0,-1 0-1 0 0,0-1 1 0 0,-1 0-1 0 0,-1-1 1 0 0,0 0 0 0 0,3-6-212 0 0,-9 15 4 0 0,-1 0 0 0 0,-1 0 1 0 0,1-1-1 0 0,0 1 0 0 0,-1 0 1 0 0,0-1-1 0 0,1 1 1 0 0,-1-1-1 0 0,-1 0 0 0 0,1 1 1 0 0,-1-1-1 0 0,1 0 1 0 0,-1 1-1 0 0,0-1 0 0 0,0 0 1 0 0,0 1-1 0 0,-1-1 1 0 0,0 0-1 0 0,1 1 0 0 0,-1-1 1 0 0,0 1-1 0 0,-1-1 1 0 0,1 1-1 0 0,-1-1 0 0 0,1 1 1 0 0,-1 0-1 0 0,0 0 1 0 0,0 0-1 0 0,-1 0 0 0 0,1 0 1 0 0,0 0-1 0 0,-1 1 0 0 0,0-1 1 0 0,0 1-1 0 0,0-1 1 0 0,0 1-1 0 0,0 0 0 0 0,0 0 1 0 0,0 1-1 0 0,-1-1 1 0 0,1 1-1 0 0,0-1 0 0 0,-1 1 1 0 0,1 0-1 0 0,-1 1 1 0 0,0-1-1 0 0,1 0 0 0 0,-1 1 1 0 0,0 0-1 0 0,1 0 1 0 0,-2 0-5 0 0,-8 3-29 0 0,1 1 1 0 0,0 0 0 0 0,0 1 0 0 0,0 0 0 0 0,0 1-1 0 0,1 0 1 0 0,0 1 0 0 0,0 0 0 0 0,0 1 0 0 0,1 0 0 0 0,1 0-1 0 0,-1 1 1 0 0,1 1 0 0 0,1 0 0 0 0,0 0 0 0 0,0 0-1 0 0,1 1 1 0 0,0 0 0 0 0,1 0 0 0 0,0 1 0 0 0,1 0 0 0 0,0 0-1 0 0,-1 7 29 0 0,3-12-1 0 0,0 1 0 0 0,1-1 0 0 0,0 0 0 0 0,0 1 0 0 0,1-1 0 0 0,0 1 0 0 0,0 0-1 0 0,1-1 1 0 0,0 1 0 0 0,0 0 0 0 0,0-1 0 0 0,1 1 0 0 0,1 0 0 0 0,-1-1-1 0 0,1 1 1 0 0,1-1 0 0 0,-1 0 0 0 0,1 0 0 0 0,0 0 0 0 0,4 7 1 0 0,3-6-11 0 0,0 1-1 0 0,0-2 1 0 0,1 1 0 0 0,-1-1 0 0 0,2-1 0 0 0,-1 0 0 0 0,1-1 0 0 0,0 0 0 0 0,0 0-1 0 0,0-2 1 0 0,0 1 0 0 0,1-2 0 0 0,0 1 0 0 0,-1-2 0 0 0,1 0 0 0 0,0 0 0 0 0,0-1-1 0 0,0-1 1 0 0,0 0 0 0 0,6-2 11 0 0,14 3-301 0 0,15-5-3710 0 0,-37 3-67 0 0,-2 1-7719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437 181 0 0 0,'0'0'584'0'0,"0"0"130"0"0,0 0 166 0 0,0 0 91 0 0,0 0 105 0 0,0 0 79 0 0,-1-14 9 0 0,-4-44 59 0 0,13-40 11281 0 0,-13 87-7468 0 0,5 31-4224 0 0,4 157 578 0 0,-1 88-482 0 0,-43-48-601 0 0,24-153-253 0 0,-22 99 100 0 0,11-41-145 0 0,27-121-28 0 0,0-1 26 0 0,0 0 8 0 0,0 0-19 0 0,0 0 14 0 0,0 0 5 0 0,0 0-6 0 0,-2-66-1740 0 0,2 8-2895 0 0,-8 21-4091 0 0,4 28-2478 0 0</inkml:trace>
  <inkml:trace contextRef="#ctx0" brushRef="#br0" timeOffset="258.957">0 605 7730 0 0,'0'0'2446'0'0,"0"0"-718"0"0,0 0-559 0 0,0 0-106 0 0,0 0 131 0 0,0 0 130 0 0,0 0 46 0 0,0 0-107 0 0,0 0-207 0 0,0 0-214 0 0,0 0-172 0 0,37-6-123 0 0,117-21-68 0 0,222-48 1471 0 0,-341 69-2671 0 0,30-2 507 0 0,-45 10-4628 0 0,0 3-4630 0 0,-16-2-110 0 0</inkml:trace>
  <inkml:trace contextRef="#ctx0" brushRef="#br0" timeOffset="578.515">942 551 8490 0 0,'0'0'4074'0'0,"0"0"-1934"0"0,0 0-810 0 0,0 0-162 0 0,0 0-73 0 0,0 0-104 0 0,0 0-124 0 0,0 0-151 0 0,0 0-168 0 0,0 0-152 0 0,0 0-124 0 0,-27 33-84 0 0,-81 102-56 0 0,80-74-2 0 0,29-51-100 0 0,0-7-9 0 0,-1 1-1 0 0,0-1 0 0 0,1 0 0 0 0,0 0 1 0 0,0 0-1 0 0,0 1 0 0 0,0-1 0 0 0,0 0 0 0 0,0 0 1 0 0,1 0-1 0 0,0-1 0 0 0,0 1 0 0 0,-1 0 1 0 0,1-1-1 0 0,1 1 0 0 0,-1-1 0 0 0,0 1 0 0 0,1-1 1 0 0,-1 0-1 0 0,1 0 0 0 0,0 0 0 0 0,-1 0 0 0 0,1-1 1 0 0,0 1-1 0 0,0-1 0 0 0,0 0 0 0 0,0 0 1 0 0,0 0-1 0 0,1 0 0 0 0,-1 0-20 0 0,103 7 1150 0 0,9-55-23 0 0,-95 36-925 0 0,-12 8-137 0 0,0-2 0 0 0,0 1 0 0 0,0-1-1 0 0,-1-1 1 0 0,0 1 0 0 0,0-1-1 0 0,0-1 1 0 0,0 1 0 0 0,-1-1 0 0 0,0 0-1 0 0,-1-1 1 0 0,1 1 0 0 0,-2-1-1 0 0,1 0 1 0 0,-1 0 0 0 0,0-1-1 0 0,0 1 1 0 0,-1-1 0 0 0,-1 0 0 0 0,1 1-1 0 0,-1-1 1 0 0,-1-1 0 0 0,0 1-1 0 0,0 0 1 0 0,-1-3-65 0 0,0 9-9 0 0,-1-1-1 0 0,0 1 0 0 0,-1 0 1 0 0,1-1-1 0 0,-1 1 0 0 0,1 0 1 0 0,-1-1-1 0 0,0 1 0 0 0,0 0 1 0 0,0 1-1 0 0,-1-1 0 0 0,1 0 1 0 0,-1 0-1 0 0,1 1 0 0 0,-1 0 1 0 0,0-1-1 0 0,0 1 0 0 0,0 0 1 0 0,0 1-1 0 0,0-1 1 0 0,-1 0-1 0 0,1 1 0 0 0,0 0 1 0 0,-1 0-1 0 0,1 0 0 0 0,-1 0 1 0 0,-1 0 9 0 0,-100-10-1815 0 0,44 17-1896 0 0,23 4-6666 0 0,18-2-731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5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16099 0 0,'0'0'5680'0'0,"0"0"-3682"0"0,0 0-1259 0 0,0 0-52 0 0,0 0 54 0 0,0 0-13 0 0,0 0-62 0 0,0 0-174 0 0,0 0-149 0 0,0 0-95 0 0,0 0-27 0 0,0 0-26 0 0,0 0-38 0 0,0 12-3 0 0,-5 76 182 0 0,4-88-1405 0 0,1-6-2969 0 0,0 5 964 0 0,0-3-9443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8698 0 0,'0'0'3335'0'0,"0"0"-1306"0"0,0 0-526 0 0,0 0-48 0 0,0 0-27 0 0,0 0-150 0 0,0 0-228 0 0,0 0-259 0 0,0 0-261 0 0,0 0-204 0 0,0 0-84 0 0,0 0 9 0 0,-5 3 42 0 0,3-2-255 0 0,0 0-1 0 0,0 0 1 0 0,1 0-1 0 0,-1 0 1 0 0,1 0-1 0 0,-1 1 1 0 0,1-1 0 0 0,-1 1-1 0 0,1-1 1 0 0,0 1-1 0 0,0-1 1 0 0,-1 1 0 0 0,1 0-1 0 0,1 0 1 0 0,-1-1-1 0 0,0 1 1 0 0,0 0 0 0 0,1 0-1 0 0,-1 0 1 0 0,1 0-1 0 0,-1 0 1 0 0,1 0 0 0 0,0 0-1 0 0,0 0 1 0 0,0 0-1 0 0,0 0 1 0 0,0 1-38 0 0,0 10 98 0 0,0 0 0 0 0,0 0 1 0 0,2-1-1 0 0,-1 1 0 0 0,2-1 1 0 0,0 1-1 0 0,0-1 0 0 0,1 0 1 0 0,1 0-1 0 0,0-1 0 0 0,0 1 0 0 0,1-1 1 0 0,1 0-1 0 0,0-1 0 0 0,0 1 1 0 0,1-1-1 0 0,1 0-98 0 0,-5-8 63 0 0,-1 0 0 0 0,1 0 1 0 0,0-1-1 0 0,0 0 0 0 0,0 1 0 0 0,0-1 1 0 0,1-1-1 0 0,-1 1 0 0 0,0-1 0 0 0,0 1 1 0 0,1-1-1 0 0,-1-1 0 0 0,0 1 0 0 0,0 0 0 0 0,0-1 1 0 0,1 0-1 0 0,-1 0 0 0 0,0 0 0 0 0,0-1 1 0 0,0 1-1 0 0,0-1 0 0 0,-1 0 0 0 0,1 0 1 0 0,0 0-1 0 0,-1-1 0 0 0,1 1 0 0 0,-1-1 1 0 0,0 0-1 0 0,0 0 0 0 0,0 0 0 0 0,2-3-63 0 0,13-13 74 0 0,-1 0 0 0 0,-1-1-1 0 0,-1 0 1 0 0,-1-2-1 0 0,-1 1 1 0 0,0-2 0 0 0,-2 0-1 0 0,6-16-73 0 0,11-20 47 0 0,-22 71-146 0 0,-8 49 96 0 0,-50 342 117 0 0,12-132-50 0 0,35-250-63 0 0,3-11 1 0 0,1-1 0 0 0,-1 1-1 0 0,-1-1 1 0 0,0 0 0 0 0,0 0 0 0 0,-1 0-1 0 0,0 0 1 0 0,-1 0 0 0 0,0-1 0 0 0,0 0-1 0 0,-1 0 1 0 0,0 0 0 0 0,0-1 0 0 0,-4 3-2 0 0,9-8 4 0 0,-1-1 0 0 0,0 0 0 0 0,0 1 0 0 0,0-1 0 0 0,0 0 0 0 0,-1 0 0 0 0,1 0 0 0 0,0 0 0 0 0,0 0 0 0 0,-1 0 0 0 0,1-1 0 0 0,0 1 0 0 0,-1-1 0 0 0,1 0 0 0 0,-1 1 0 0 0,1-1 0 0 0,0 0 0 0 0,-1-1 0 0 0,1 1 0 0 0,-1 0 0 0 0,1-1 0 0 0,0 1 0 0 0,-1-1 1 0 0,1 0-1 0 0,0 0 0 0 0,0 0 0 0 0,-1 0 0 0 0,1 0 0 0 0,0 0 0 0 0,0 0 0 0 0,0-1 0 0 0,0 1 0 0 0,0-1 0 0 0,1 0 0 0 0,-1 1 0 0 0,0-1 0 0 0,1 0 0 0 0,-1 0 0 0 0,1 0 0 0 0,0 0 0 0 0,0 0 0 0 0,0 0 0 0 0,0-1 0 0 0,0 1 0 0 0,-1-2-4 0 0,-1-7 3 0 0,1 1 1 0 0,0-1-1 0 0,0 1 0 0 0,1-1 0 0 0,0 1 1 0 0,1-1-1 0 0,0 0 0 0 0,0 0 0 0 0,2 1 1 0 0,-1-1-1 0 0,1 1 0 0 0,1-1 0 0 0,0 1 1 0 0,0 0-1 0 0,1 0 0 0 0,3-7-3 0 0,3-2-157 0 0,1 1-1 0 0,0 0 0 0 0,1 0 1 0 0,1 1-1 0 0,1 1 0 0 0,0 0 1 0 0,1 1-1 0 0,8-6 158 0 0,12-3-4769 0 0,2 5-4501 0 0,-28 15-2968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2016 0 0,'0'0'3044'0'0,"0"0"-409"0"0,0 0-256 0 0,0 0-150 0 0,0 0-132 0 0,0 0-168 0 0,0 0-239 0 0,0 0-253 0 0,0 0-263 0 0,0 0-265 0 0,0 0-210 0 0,0 0-184 0 0,4-13-160 0 0,16-38-103 0 0,-19 92 903 0 0,-6 14-487 0 0,3 0 1 0 0,3 0-1 0 0,2 0 0 0 0,7 40-668 0 0,-9-94 3 0 0,36 314 467 0 0,-16-91-312 0 0,-15-197 90 0 0,8-55 392 0 0,-4 10-643 0 0,0 0-1 0 0,1 1 0 0 0,0 0 0 0 0,2 0 0 0 0,0 2 0 0 0,0-1 1 0 0,2 2-1 0 0,7-7 4 0 0,-4 4-6 0 0,0 1 0 0 0,1 1-1 0 0,0 1 1 0 0,1 1 0 0 0,1 0 0 0 0,0 2 0 0 0,1 0 0 0 0,0 1 0 0 0,0 2-1 0 0,18-5 7 0 0,-38 12-6 0 0,1 0 0 0 0,-1 0 0 0 0,0 0-1 0 0,1 1 1 0 0,-1-1 0 0 0,1 1-1 0 0,-1-1 1 0 0,1 1 0 0 0,0 0-1 0 0,-1 0 1 0 0,1 0 0 0 0,-1 1-1 0 0,1-1 1 0 0,-1 0 0 0 0,1 1-1 0 0,-1 0 1 0 0,1 0 0 0 0,-1-1 0 0 0,0 1-1 0 0,1 1 1 0 0,-1-1 0 0 0,0 0-1 0 0,0 0 1 0 0,0 1 0 0 0,0 0-1 0 0,0-1 1 0 0,0 1 0 0 0,0 0-1 0 0,0 0 1 0 0,-1 0 0 0 0,1 0 0 0 0,-1 0-1 0 0,1 0 1 0 0,-1 0 0 0 0,0 1-1 0 0,0-1 1 0 0,0 0 0 0 0,0 1-1 0 0,0-1 1 0 0,-1 1 0 0 0,1-1 6 0 0,-1 10 8 0 0,-1 0 0 0 0,0 1 0 0 0,0-1 0 0 0,-1 0 0 0 0,-1-1 0 0 0,0 1 0 0 0,0 0 0 0 0,-1-1 0 0 0,-1 0 0 0 0,0 0 0 0 0,0 0 0 0 0,-1 0 0 0 0,-1-1 0 0 0,1 0 0 0 0,-2 0 0 0 0,1-1 0 0 0,-2 0 0 0 0,1 0 0 0 0,-1-1 0 0 0,0 0 0 0 0,-3 1-8 0 0,-3 4-2 0 0,-1-1 0 0 0,0 0 0 0 0,0-1 0 0 0,-1-1 0 0 0,-1-1 0 0 0,0 0 0 0 0,0-1 0 0 0,-1-1 0 0 0,0-1 0 0 0,0-1 0 0 0,0 0 0 0 0,-1-2 0 0 0,1 0 0 0 0,-1-1 0 0 0,-12 0 2 0 0,-33-15-540 0 0,64 12 414 0 0,-1 0 0 0 0,1 0 1 0 0,0 0-1 0 0,-1 0 0 0 0,1 0 1 0 0,0 0-1 0 0,0 0 1 0 0,0 0-1 0 0,0 0 0 0 0,0-1 1 0 0,0 1-1 0 0,0 0 0 0 0,1-1 1 0 0,-1 1-1 0 0,0 0 0 0 0,1-1 1 0 0,-1 1-1 0 0,1-1 1 0 0,-1 1-1 0 0,1-1 0 0 0,0 0 1 0 0,0 1-1 0 0,-1-1 0 0 0,1 1 1 0 0,0-1-1 0 0,1 1 0 0 0,-1-1 1 0 0,0 0-1 0 0,0 1 1 0 0,1-1-1 0 0,-1 1 0 0 0,1-1 1 0 0,-1 1-1 0 0,1-1 0 0 0,0 1 1 0 0,-1 0-1 0 0,1-1 0 0 0,0 1 1 0 0,0 0-1 0 0,0-1 1 0 0,0 1 125 0 0,11-17-3149 0 0,-4 7-1859 0 0,2 2-6454 0 0</inkml:trace>
  <inkml:trace contextRef="#ctx0" brushRef="#br0" timeOffset="720.944">696 738 2505 0 0,'0'0'2543'0'0,"0"0"-351"0"0,0 0-218 0 0,0 0-214 0 0,0 0-270 0 0,0 0-332 0 0,0 0-297 0 0,0 0-138 0 0,0 0 40 0 0,0 0 116 0 0,0 0 105 0 0,0 0 12 0 0,0 0-101 0 0,12 3-70 0 0,99 13 2551 0 0,-99-19-3180 0 0,-1-1 1 0 0,1-1-1 0 0,-1 0 0 0 0,-1 0 1 0 0,1-1-1 0 0,-1 0 1 0 0,0 0-1 0 0,0-2 1 0 0,0 1-1 0 0,-1-1 0 0 0,0 0 1 0 0,-1-1-1 0 0,5-7-196 0 0,23-19 466 0 0,-28 27-353 0 0,-7 8-103 0 0,-1-1 0 0 0,0 0 0 0 0,1 1 0 0 0,-1-1 0 0 0,1 0 0 0 0,-1 1 0 0 0,1-1 1 0 0,-1 1-1 0 0,1-1 0 0 0,0 1 0 0 0,-1-1 0 0 0,1 1 0 0 0,0-1 0 0 0,-1 1 0 0 0,1 0 0 0 0,0-1 0 0 0,-1 1 0 0 0,1 0 1 0 0,0 0-1 0 0,0 0 0 0 0,-1-1 0 0 0,1 1 0 0 0,0 0 0 0 0,0 0 0 0 0,-1 0 0 0 0,1 0 0 0 0,0 0 0 0 0,0 0 0 0 0,0 0 1 0 0,-1 0-1 0 0,1 1 0 0 0,0-1 0 0 0,0 0 0 0 0,-1 0 0 0 0,1 1 0 0 0,0-1 0 0 0,-1 0 0 0 0,1 1 0 0 0,0-1 0 0 0,-1 1 1 0 0,1-1-1 0 0,0 1 0 0 0,-1-1 0 0 0,1 1 0 0 0,0 0-10 0 0,13 15 11 0 0,-1 1 0 0 0,-1 0 0 0 0,0 1 1 0 0,-1 0-1 0 0,0 1 0 0 0,-2 0 0 0 0,-1 1 0 0 0,0-1 1 0 0,-1 2-1 0 0,-1-1 0 0 0,-1 1 0 0 0,-1 0 0 0 0,1 15-11 0 0,3 2 19 0 0,2 8-29 0 0,-3 0 1 0 0,-1 1-1 0 0,-3 0 1 0 0,-1 0-1 0 0,-3 0 1 0 0,-1 0-1 0 0,-7 30 10 0 0,4-53 0 0 0,0 0-1 0 0,-2 0 1 0 0,0 0-1 0 0,-2-1 1 0 0,-1 0-1 0 0,0-1 1 0 0,-2 0-1 0 0,-8 11 1 0 0,13-23 6 0 0,-1 0 0 0 0,0-1-1 0 0,-1 0 1 0 0,0 0 0 0 0,0-1-1 0 0,-1 0 1 0 0,0 0 0 0 0,-1-1 0 0 0,1-1-1 0 0,-1 1 1 0 0,0-2 0 0 0,-1 0-1 0 0,0 0 1 0 0,1-1 0 0 0,-1 0-1 0 0,-1-1 1 0 0,1-1 0 0 0,0 0 0 0 0,-1 0-1 0 0,1-1 1 0 0,-1-1 0 0 0,-5 0-6 0 0,16-2 1 0 0,0-1 0 0 0,-1 1 0 0 0,1 0 0 0 0,0-1 1 0 0,0 1-1 0 0,1-1 0 0 0,-1 1 0 0 0,0-1 1 0 0,1 0-1 0 0,0 0 0 0 0,-1 0 0 0 0,1 0 0 0 0,0 0 1 0 0,1 0-1 0 0,-1 0 0 0 0,0 0 0 0 0,1 0 0 0 0,0 0 1 0 0,0-1-1 0 0,0 1 0 0 0,0 0 0 0 0,0 0 0 0 0,1 0 1 0 0,-1 0-1 0 0,1 0 0 0 0,0-1 0 0 0,0 1 1 0 0,0 0-1 0 0,0 1 0 0 0,0-1 0 0 0,1 0 0 0 0,-1 0 1 0 0,3-2-2 0 0,12-19 3 0 0,1 1 0 0 0,0 1 0 0 0,2 0 0 0 0,1 2 0 0 0,21-18-3 0 0,-16 14 14 0 0,94-115-581 0 0,-113 120-1885 0 0,-8 11-6528 0 0,-1 4-3082 0 0</inkml:trace>
  <inkml:trace contextRef="#ctx0" brushRef="#br0" timeOffset="981.016">871 249 9186 0 0,'0'0'3963'0'0,"0"0"-1601"0"0,0 0-703 0 0,0 0-158 0 0,0 0-93 0 0,0 0-129 0 0,0 0-167 0 0,0 0-153 0 0,0 0-179 0 0,0 0-166 0 0,0 0-144 0 0,0 0-136 0 0,0 0-109 0 0,-3-5-69 0 0,-10-16-70 0 0,10 16-54 0 0,3 5-48 0 0,0 0-44 0 0,0 0-27 0 0,0 0-20 0 0,0 0-36 0 0,0 0-63 0 0,0 0-61 0 0,5 15-1657 0 0,5-8-722 0 0,-2-2-4756 0 0,-4-1-4066 0 0</inkml:trace>
  <inkml:trace contextRef="#ctx0" brushRef="#br0" timeOffset="1527.961">1390 673 0 0 0,'0'0'769'0'0,"0"0"722"0"0,0 0 217 0 0,0 0-49 0 0,0 0-114 0 0,0 0-103 0 0,0 0-137 0 0,0 0-75 0 0,0 0-39 0 0,0 0-29 0 0,0 0 4 0 0,20 11 13 0 0,64 32 16 0 0,-20-30 1507 0 0,-48-15-2070 0 0,-4 2-358 0 0,0 0 0 0 0,0-1 0 0 0,0 0 0 0 0,0-1-1 0 0,0-1 1 0 0,0 0 0 0 0,0 0 0 0 0,-1-1 0 0 0,0-1 0 0 0,1 0-1 0 0,-2 0 1 0 0,1-1 0 0 0,-1-1 0 0 0,0 1 0 0 0,0-2-1 0 0,0 1 1 0 0,-1-2 0 0 0,-1 1 0 0 0,1-1 0 0 0,-1 0-1 0 0,-1-1 1 0 0,2-2-274 0 0,-8 9 15 0 0,0 1-1 0 0,1-1 1 0 0,-1 0-1 0 0,-1 0 1 0 0,1 0-1 0 0,0 0 1 0 0,-1 1-1 0 0,0-1 0 0 0,1 0 1 0 0,-1 0-1 0 0,0 0 1 0 0,-1 0-1 0 0,1 0 1 0 0,0 0-1 0 0,-1 0 1 0 0,0 0-1 0 0,1 0 1 0 0,-1 1-1 0 0,0-1 0 0 0,-1 0 1 0 0,1 0-1 0 0,0 1 1 0 0,-1-1-1 0 0,1 1 1 0 0,-1-1-1 0 0,0 1 1 0 0,0 0-1 0 0,0 0 1 0 0,0 0-1 0 0,0 0 1 0 0,-1 0-1 0 0,1 0 0 0 0,-1 1 1 0 0,1-1-1 0 0,-1 1 1 0 0,1-1-1 0 0,-1 1 1 0 0,0 0-1 0 0,0 0 1 0 0,1 0-1 0 0,-1 0 1 0 0,0 1-1 0 0,0-1 0 0 0,-1 1-14 0 0,-5-2-21 0 0,0 1 0 0 0,0 0 0 0 0,0 1 0 0 0,0 0 0 0 0,0 0 0 0 0,0 1 0 0 0,0 0 0 0 0,0 1 0 0 0,0 0 0 0 0,1 0-1 0 0,-1 1 1 0 0,0 0 0 0 0,1 0 0 0 0,0 1 0 0 0,0 0 0 0 0,-2 1 21 0 0,-4 4-12 0 0,0-1-1 0 0,1 2 1 0 0,0 0-1 0 0,0 0 1 0 0,1 1-1 0 0,1 1 1 0 0,0 0-1 0 0,0 0 1 0 0,1 1 0 0 0,1 1-1 0 0,0-1 1 0 0,1 2-1 0 0,0-1 1 0 0,1 1-1 0 0,1 0 1 0 0,0 0-1 0 0,1 1 1 0 0,1 0 0 0 0,1 0-1 0 0,0 0 1 0 0,-1 12 12 0 0,5-23 0 0 0,-1-1 1 0 0,1 0 0 0 0,0 1 0 0 0,0-1-1 0 0,1 0 1 0 0,-1 0 0 0 0,1 0 0 0 0,0 0 0 0 0,0 0-1 0 0,0 0 1 0 0,0 0 0 0 0,1-1 0 0 0,-1 1-1 0 0,1-1 1 0 0,0 0 0 0 0,0 0 0 0 0,0 0 0 0 0,1 0-1 0 0,-1 0 1 0 0,1-1 0 0 0,-1 1 0 0 0,1-1-1 0 0,0 0 1 0 0,0 0 0 0 0,0-1 0 0 0,0 1-1 0 0,0-1 1 0 0,3 1-1 0 0,124 18 64 0 0,-116-21-235 0 0,1 0 0 0 0,-1-1 0 0 0,1-1 0 0 0,-1 0 0 0 0,0-1 0 0 0,0-1-1 0 0,0 0 1 0 0,-1-1 0 0 0,2-2 171 0 0,15-7-4875 0 0,-1-1-4272 0 0,-19 12-1814 0 0</inkml:trace>
  <inkml:trace contextRef="#ctx0" brushRef="#br0" timeOffset="1859.005">2347 469 6233 0 0,'0'0'3452'0'0,"0"0"-1174"0"0,0 0-533 0 0,0 0-88 0 0,0 0-168 0 0,0 0-243 0 0,0 0-209 0 0,0 0-203 0 0,0 0-181 0 0,-35 21-96 0 0,-109 71-88 0 0,67-24 259 0 0,7 36 148 0 0,68-100-861 0 0,1-1 0 0 0,-1 1 0 0 0,1-1 1 0 0,0 1-1 0 0,0 0 0 0 0,0 0 1 0 0,1-1-1 0 0,-1 1 0 0 0,1 0 0 0 0,0 0 1 0 0,0 0-1 0 0,0 0 0 0 0,1-1 0 0 0,-1 1 1 0 0,1 0-1 0 0,0 0 0 0 0,0 0 0 0 0,0-1 1 0 0,1 1-1 0 0,-1-1 0 0 0,1 1 1 0 0,0-1-1 0 0,0 1 0 0 0,0-1 0 0 0,0 0 1 0 0,1 0-1 0 0,-1 0 0 0 0,1 0 0 0 0,0-1 1 0 0,2 3-16 0 0,6 1 44 0 0,-1 0-1 0 0,2-1 1 0 0,-1 0 0 0 0,1 0 0 0 0,0-2-1 0 0,-1 1 1 0 0,2-1 0 0 0,-1-1 0 0 0,0 0 0 0 0,0-1-1 0 0,1-1 1 0 0,-1 1 0 0 0,1-2 0 0 0,-1 0-1 0 0,2 0-43 0 0,22 0 89 0 0,-24 0-80 0 0,0 0 0 0 0,0-1-1 0 0,-1 0 1 0 0,1-1 0 0 0,0-1-1 0 0,-1 0 1 0 0,0 0 0 0 0,0-1-1 0 0,0 0 1 0 0,0-1-9 0 0,8-3-85 0 0,16-23-844 0 0,-24 15-2131 0 0,-3 5-2169 0 0,-4 7-3163 0 0</inkml:trace>
  <inkml:trace contextRef="#ctx0" brushRef="#br0" timeOffset="2249.02">2890 49 15219 0 0,'0'0'1706'0'0,"0"0"-612"0"0,0 0-306 0 0,0 0-21 0 0,0 0 59 0 0,0 0 93 0 0,0 0 17 0 0,0 0-71 0 0,0 0-117 0 0,0 0-99 0 0,0 0-55 0 0,-3 36-40 0 0,-10 116-33 0 0,14 88 1352 0 0,10 125-1147 0 0,-11-288-1086 0 0,0-77 277 0 0,-7-31-9674 0 0,4 24 4275 0 0,2-1-5621 0 0</inkml:trace>
  <inkml:trace contextRef="#ctx0" brushRef="#br0" timeOffset="2491.522">2545 495 14699 0 0,'0'0'2203'0'0,"0"0"-910"0"0,0 0-428 0 0,0 0 14 0 0,0 0 37 0 0,0 0-26 0 0,0 0-73 0 0,0 0-95 0 0,0 0-66 0 0,35-2-56 0 0,107-8-56 0 0,115 7 1063 0 0,-167 12-2113 0 0,-54 5-4739 0 0,-31-10-2197 0 0,-3 0-4896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0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450 181 8114 0 0,'0'0'2474'0'0,"0"0"-382"0"0,0 0-241 0 0,0 0-112 0 0,0 0-95 0 0,0 0-159 0 0,0 0-253 0 0,0 0-266 0 0,0 0-240 0 0,0 0-189 0 0,0 0-112 0 0,9 20 1539 0 0,-1 76-367 0 0,-5 0 0 0 0,-7 67-1597 0 0,-43 240 775 0 0,32-260-801 0 0,13-133-16 0 0,1-10-564 0 0,-1-14-595 0 0,-1-1-307 0 0,-5-29-2390 0 0,4 16-4708 0 0,4 19-2917 0 0</inkml:trace>
  <inkml:trace contextRef="#ctx0" brushRef="#br0" timeOffset="332.769">1 324 9106 0 0,'0'0'2552'0'0,"0"0"-595"0"0,0 0-491 0 0,0 0-192 0 0,0 0-27 0 0,0 0-34 0 0,0 0-169 0 0,0 0-233 0 0,0 0-82 0 0,0 0-14 0 0,0 0 67 0 0,0 0 68 0 0,0 0-68 0 0,24-4-87 0 0,80-16-82 0 0,318-80 2098 0 0,-360 88-2835 0 0,0 2-1 0 0,0 3 0 0 0,44 2 125 0 0,-92 19-4340 0 0,-11-5-4380 0 0,-3-9-3264 0 0</inkml:trace>
  <inkml:trace contextRef="#ctx0" brushRef="#br0" timeOffset="874.247">939 0 12579 0 0,'0'0'2282'0'0,"0"0"-913"0"0,0 0-558 0 0,0 0-104 0 0,0 0 90 0 0,0 0 78 0 0,0 0 143 0 0,0 0 41 0 0,0 0-107 0 0,0 0-80 0 0,0 0-175 0 0,0 0-151 0 0,8 22-69 0 0,26 67-27 0 0,-11 45 726 0 0,-23-104-1011 0 0,3 155 582 0 0,-21 183-747 0 0,9-211-4 0 0,10-156 9 0 0,0 0-1 0 0,0-1 0 0 0,0 1 0 0 0,0-1 1 0 0,0 1-1 0 0,0-1 0 0 0,0 1 1 0 0,1-1-1 0 0,-1 0 0 0 0,0 0 1 0 0,0 1-1 0 0,1-1 0 0 0,-1 0 1 0 0,0 0-1 0 0,0 0 0 0 0,0 0 1 0 0,1-1-1 0 0,-1 1 0 0 0,0 0 0 0 0,0 0 1 0 0,0-1-1 0 0,1 1 0 0 0,-1-1 1 0 0,0 1-1 0 0,0-1 0 0 0,0 0 1 0 0,0 1-1 0 0,0-1 0 0 0,0 0 1 0 0,0 1-1 0 0,0-1 0 0 0,0 0 1 0 0,-1 0-1 0 0,1 0 0 0 0,0 0 0 0 0,0 0 1 0 0,-1 0-1 0 0,1 0 0 0 0,-1 0 1 0 0,1 0-1 0 0,0-1-4 0 0,0 1 21 0 0,139-134 425 0 0,3 15-383 0 0,-140 119-66 0 0,-3 0 1 0 0,1 0 1 0 0,0 0-1 0 0,-1 0 1 0 0,1-1 0 0 0,0 1-1 0 0,0 0 1 0 0,0 0-1 0 0,0 0 1 0 0,0 1-1 0 0,0-1 1 0 0,0 0-1 0 0,0 0 1 0 0,0 1-1 0 0,0-1 1 0 0,1 0-1 0 0,-1 1 1 0 0,0-1-1 0 0,0 1 1 0 0,1-1-1 0 0,-1 1 1 0 0,0 0-1 0 0,1 0 1 0 0,-1 0-1 0 0,0-1 1 0 0,1 1-1 0 0,-1 0 1 0 0,0 1 0 0 0,1-1-1 0 0,-1 0 1 0 0,0 0-1 0 0,0 0 1 0 0,1 1-1 0 0,-1-1 1 0 0,0 1-1 0 0,0-1 1 0 0,1 1-1 0 0,-1 0 1 0 0,0-1-1 0 0,0 1 1 0 0,0 0-1 0 0,0 0 1 0 0,0 0-1 0 0,0-1 1 0 0,0 1-1 0 0,0 0 1 0 0,0 0-1 0 0,0 1 1 0 0,-1-1-1 0 0,1 0 1 0 0,0 0 0 0 0,-1 0-1 0 0,1 0 1 0 0,-1 1-1 0 0,1-1 1 0 0,-1 0-1 0 0,0 1 1 0 0,1-1-1 0 0,-1 0 1 0 0,0 0-1 0 0,0 1 1 0 0,0 0 1 0 0,-12 201 118 0 0,11-194-104 0 0,0-1-9 0 0,0 0-1 0 0,0 1 1 0 0,1-1 0 0 0,0 0 0 0 0,0 1-1 0 0,1-1 1 0 0,0 0 0 0 0,0 1 0 0 0,1-1 0 0 0,1 0-1 0 0,-1 0 1 0 0,3 4-5 0 0,-5-11-19 0 0,1 0 1 0 0,-1 0-1 0 0,1 0 0 0 0,0 0 1 0 0,0 0-1 0 0,0 0 0 0 0,0 0 1 0 0,0 0-1 0 0,0 0 0 0 0,0 0 1 0 0,0-1-1 0 0,0 1 0 0 0,0 0 1 0 0,0-1-1 0 0,0 1 0 0 0,0-1 1 0 0,1 1-1 0 0,-1-1 0 0 0,0 1 1 0 0,0-1-1 0 0,1 0 0 0 0,-1 0 1 0 0,0 1-1 0 0,1-1 0 0 0,-1 0 1 0 0,0 0-1 0 0,1 0 0 0 0,-1-1 1 0 0,0 1-1 0 0,1 0 0 0 0,-1 0 1 0 0,0-1 18 0 0,12-17-1836 0 0,-6 8-1157 0 0,-1 0-3906 0 0,-3 2-5137 0 0</inkml:trace>
  <inkml:trace contextRef="#ctx0" brushRef="#br0" timeOffset="1291.095">1667 948 8330 0 0,'0'0'2854'0'0,"0"0"-440"0"0,0 0-322 0 0,0 0-258 0 0,0 0-266 0 0,0 0-214 0 0,0 0-225 0 0,0 0-219 0 0,0 0-189 0 0,33-7-134 0 0,99-22-87 0 0,-73 7 303 0 0,-54 18-740 0 0,1 0-1 0 0,0 0 1 0 0,-1 0-1 0 0,0 0 1 0 0,0-1-1 0 0,0 0 1 0 0,-1 0-1 0 0,1-1 1 0 0,-1 1-1 0 0,-1-1 1 0 0,1 0-1 0 0,-1 0 1 0 0,0 0-1 0 0,0 0 1 0 0,-1-1-1 0 0,1 1 1 0 0,-2-1-1 0 0,1 1 1 0 0,-1-1-1 0 0,0 0 1 0 0,0 0-1 0 0,0 1 1 0 0,-1-1-1 0 0,0 0 1 0 0,-1 0-1 0 0,0 0 1 0 0,0 0-1 0 0,0 1 1 0 0,-1-1-1 0 0,0 1 1 0 0,-2-6-63 0 0,0 9-13 0 0,1 0 0 0 0,-1 0 1 0 0,0 0-1 0 0,0 1 0 0 0,-1 0 1 0 0,1 0-1 0 0,0 0 0 0 0,-1 1 1 0 0,1-1-1 0 0,-1 1 0 0 0,0 0 1 0 0,1 0-1 0 0,-1 1 0 0 0,0-1 0 0 0,1 1 1 0 0,-1 0-1 0 0,0 0 0 0 0,0 1 1 0 0,1 0-1 0 0,-1-1 0 0 0,0 1 1 0 0,1 1-1 0 0,-1-1 0 0 0,1 1 1 0 0,0 0-1 0 0,-1 0 0 0 0,1 0 0 0 0,0 0 1 0 0,0 1-1 0 0,0 0 0 0 0,0 0 1 0 0,1 0-1 0 0,-1 0 0 0 0,1 0 1 0 0,0 1 12 0 0,-8 5-7 0 0,0 1-1 0 0,1 0 1 0 0,0 0 0 0 0,1 1 0 0 0,0 0 0 0 0,1 1 0 0 0,0 0 0 0 0,1 0-1 0 0,0 1 1 0 0,1 0 0 0 0,0 0 0 0 0,1 0 0 0 0,1 1 0 0 0,0 0 0 0 0,1 0 0 0 0,0 0-1 0 0,1 0 1 0 0,1 0 0 0 0,0 0 0 0 0,2 11 7 0 0,-1-19 9 0 0,2 0 1 0 0,-1-1-1 0 0,0 1 0 0 0,1-1 0 0 0,0 0 1 0 0,1 1-1 0 0,-1-1 0 0 0,1 0 1 0 0,0 0-1 0 0,0-1 0 0 0,0 1 0 0 0,1-1 1 0 0,-1 1-1 0 0,1-1 0 0 0,0 0 1 0 0,1 0-1 0 0,-1-1 0 0 0,1 1 1 0 0,-1-1-1 0 0,1 0 0 0 0,0 0 0 0 0,0-1 1 0 0,1 0-1 0 0,3 2-9 0 0,8 2 65 0 0,-1-2-1 0 0,1 1 1 0 0,0-2 0 0 0,0 0 0 0 0,0-1-1 0 0,0-1 1 0 0,11-1-65 0 0,48-26-830 0 0,-49 6-7388 0 0,-20 16-4000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1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36 617 12339 0 0,'0'0'1423'0'0,"0"0"-427"0"0,0 0-125 0 0,0 0-4 0 0,0 0-38 0 0,0 0-118 0 0,0 0-150 0 0,0 0-183 0 0,0 0-182 0 0,-3 33-54 0 0,-7 99-52 0 0,7-69 533 0 0,4-57-2919 0 0,-2 6-4073 0 0,1-12-4104 0 0</inkml:trace>
  <inkml:trace contextRef="#ctx0" brushRef="#br0" timeOffset="235.687">1 255 11779 0 0,'0'0'992'0'0,"0"0"-680"0"0,0 0-320 0 0,0 0-216 0 0,0 0-248 0 0,0 0-192 0 0,0 0-241 0 0,0 0-991 0 0,0 0-1625 0 0,0 0-1872 0 0</inkml:trace>
  <inkml:trace contextRef="#ctx0" brushRef="#br0" timeOffset="523.7">513 624 5041 0 0,'0'0'4690'0'0,"0"0"-2082"0"0,0 0-784 0 0,0 0-50 0 0,0 0-69 0 0,0 0-162 0 0,0 0-153 0 0,0 0-243 0 0,0 0-241 0 0,0 0-168 0 0,0 0-135 0 0,0 0-121 0 0,0 0-112 0 0,-4-9-98 0 0,-14-26-84 0 0,16 33-170 0 0,1 1 0 0 0,-1 0 0 0 0,0 0 0 0 0,1 0 0 0 0,-1 0-1 0 0,0 1 1 0 0,1-1 0 0 0,-1 0 0 0 0,0 1 0 0 0,0-1-1 0 0,0 1 1 0 0,1 0 0 0 0,-1-1 0 0 0,0 1 0 0 0,0 0 0 0 0,0 0-1 0 0,0 0 1 0 0,0 0 0 0 0,1 1 0 0 0,-1-1 0 0 0,0 0 0 0 0,0 1-1 0 0,0-1 1 0 0,1 1 0 0 0,-1 0 0 0 0,0 0 0 0 0,0 0 0 0 0,1 0-1 0 0,-1 0 1 0 0,0 0-18 0 0,-12 5 78 0 0,1 0 0 0 0,0 1-1 0 0,0 1 1 0 0,0 0 0 0 0,1 0-1 0 0,0 1 1 0 0,1 1-1 0 0,0 0 1 0 0,0 1 0 0 0,1 0-1 0 0,1 0 1 0 0,0 1 0 0 0,0 0-1 0 0,1 1 1 0 0,1 0 0 0 0,0 0-1 0 0,-4 12-77 0 0,10-19 23 0 0,0 0-1 0 0,0 0 1 0 0,1-1-1 0 0,0 1 1 0 0,0 0-1 0 0,0 0 1 0 0,1 0 0 0 0,0 0-1 0 0,0 0 1 0 0,1 0-1 0 0,-1-1 1 0 0,1 1-1 0 0,1 0 1 0 0,-1-1-1 0 0,1 0 1 0 0,0 0-1 0 0,0 1 1 0 0,0-2-1 0 0,1 1 1 0 0,-1 0-1 0 0,1-1 1 0 0,0 1-1 0 0,1-1 1 0 0,-1 0-1 0 0,1-1 1 0 0,0 1-1 0 0,0-1 1 0 0,0 0-1 0 0,0 0 1 0 0,0-1-1 0 0,1 1 1 0 0,-1-1-1 0 0,1 0 1 0 0,0-1-1 0 0,-1 1 1 0 0,1-1-1 0 0,0 0 1 0 0,0-1-1 0 0,0 1 1 0 0,2-1-23 0 0,3 1 35 0 0,-1 0 0 0 0,1 0 0 0 0,-1-1 1 0 0,1-1-1 0 0,-1 0 0 0 0,1 0 1 0 0,-1-1-1 0 0,0 0 0 0 0,0-1 0 0 0,0 0 1 0 0,2-1-36 0 0,46-20-996 0 0,-42 20-643 0 0,-5 2-2033 0 0,-4-4-7548 0 0,-6 3 322 0 0</inkml:trace>
  <inkml:trace contextRef="#ctx0" brushRef="#br0" timeOffset="1256.465">800 682 10722 0 0,'0'0'2774'0'0,"0"0"-1048"0"0,0 0-460 0 0,0 0-170 0 0,0 0-77 0 0,0 0-35 0 0,0 0-103 0 0,0 0-172 0 0,0 0-165 0 0,0 0-123 0 0,0 0-85 0 0,0 0-54 0 0,0 0-72 0 0,-2 30-58 0 0,-6 91-24 0 0,14-75 37 0 0,0-41-119 0 0,-4-2-6 0 0,0-1 0 0 0,1 1 0 0 0,-1 0 0 0 0,1-1-1 0 0,0 0 1 0 0,0 0 0 0 0,-1 1 0 0 0,1-2 0 0 0,1 1 0 0 0,-1 0 0 0 0,0-1 0 0 0,0 1-1 0 0,1-1 1 0 0,-1 0 0 0 0,0 0 0 0 0,1 0 0 0 0,-1-1 0 0 0,1 1 0 0 0,-1-1 0 0 0,3 0-40 0 0,68-11 1264 0 0,-56 0-1096 0 0,0 0 0 0 0,0-2 0 0 0,-1 0 1 0 0,0-1-1 0 0,-1 0 0 0 0,-1-1 0 0 0,0-1 0 0 0,4-8-168 0 0,39-41-56 0 0,-52 92-484 0 0,-7-20 526 0 0,0 1 0 0 0,1-1 1 0 0,0 1-1 0 0,1-1 0 0 0,-1 1 0 0 0,1-1 0 0 0,1 1 0 0 0,-1-1 0 0 0,1 0 0 0 0,1 0 0 0 0,-1 1 0 0 0,1-2 1 0 0,0 1-1 0 0,1 0 0 0 0,0-1 0 0 0,0 1 0 0 0,0-1 0 0 0,1 0 0 0 0,0 0 0 0 0,0-1 0 0 0,0 0 0 0 0,1 0 1 0 0,-1 0-1 0 0,1 0 0 0 0,1-1 0 0 0,4 3 14 0 0,-6-5 11 0 0,0-1 1 0 0,1 1 0 0 0,-1-1-1 0 0,1 0 1 0 0,0 0-1 0 0,-1-1 1 0 0,1 0-1 0 0,-1 0 1 0 0,1 0 0 0 0,0-1-1 0 0,-1 1 1 0 0,1-1-1 0 0,-1-1 1 0 0,1 1 0 0 0,-1-1-1 0 0,0 0 1 0 0,1 0-1 0 0,-1 0 1 0 0,0-1-1 0 0,0 0 1 0 0,-1 0 0 0 0,1 0-1 0 0,-1-1 1 0 0,1 1-1 0 0,1-3-11 0 0,21-20 49 0 0,-1-2 0 0 0,-1 0 0 0 0,-2-1 0 0 0,-1-2 1 0 0,-1 0-1 0 0,-2-1 0 0 0,-1-1 0 0 0,-1-1 0 0 0,-2 0 0 0 0,-2-1 0 0 0,-1-1 0 0 0,-1 0 0 0 0,-3 0 0 0 0,4-28-49 0 0,-5 26-88 0 0,-2-1 0 0 0,-2 1 0 0 0,-1-1 0 0 0,-3 0 0 0 0,-2-25 88 0 0,3 60-6 0 0,0-1 0 0 0,0 0 0 0 0,0 1 0 0 0,0-1 0 0 0,-1 0-1 0 0,0 1 1 0 0,0-1 0 0 0,0 1 0 0 0,-1-1 0 0 0,1 1 0 0 0,-1 0 0 0 0,0 0 0 0 0,0-1 0 0 0,0 1 0 0 0,-1 1 0 0 0,0-1-1 0 0,0 0 1 0 0,0 1 0 0 0,0-1 0 0 0,0 1 0 0 0,0 0 0 0 0,-1 0 0 0 0,0 0 0 0 0,0 0 0 0 0,1 1 0 0 0,-1-1 0 0 0,-1 1-1 0 0,1 0 1 0 0,0 1 0 0 0,-3-2 6 0 0,4 4-15 0 0,-1-1 1 0 0,1 1-1 0 0,0 0 0 0 0,0-1 0 0 0,0 1 0 0 0,0 1 1 0 0,0-1-1 0 0,0 0 0 0 0,0 1 0 0 0,0 0 0 0 0,1-1 1 0 0,-1 1-1 0 0,1 0 0 0 0,-1 1 0 0 0,1-1 0 0 0,0 0 1 0 0,-1 1-1 0 0,1-1 0 0 0,1 1 0 0 0,-1-1 0 0 0,0 1 1 0 0,0 0-1 0 0,1 0 0 0 0,0 0 0 0 0,0 0 0 0 0,0 0 1 0 0,0 1 14 0 0,-22 89 22 0 0,23-91-22 0 0,-6 45 43 0 0,3 2-1 0 0,2-1 1 0 0,2 0 0 0 0,3 11-43 0 0,1-25 84 0 0,2 1 0 0 0,2-1 0 0 0,0 0 0 0 0,3-1 1 0 0,1 0-1 0 0,1-1 0 0 0,17 27-84 0 0,-24-44 41 0 0,0-1 0 0 0,1 0 1 0 0,1 0-1 0 0,0-1 0 0 0,1 0 0 0 0,1-1 0 0 0,0 0 0 0 0,8 6-41 0 0,23 13-61 0 0,-23-38-2844 0 0,-16-1-814 0 0,0 0-3508 0 0,-1 0-4893 0 0</inkml:trace>
  <inkml:trace contextRef="#ctx0" brushRef="#br0" timeOffset="2334.243">2209 682 3689 0 0,'0'0'1844'0'0,"0"0"-297"0"0,0 0-173 0 0,0 0-43 0 0,0 0-47 0 0,0 0-166 0 0,0 0-132 0 0,0 0-179 0 0,0 0-213 0 0,0 0-22 0 0,0 0 88 0 0,0 0 140 0 0,0-6 115 0 0,4-61 5190 0 0,-6 65-6006 0 0,1 0-1 0 0,-1 0 1 0 0,1 0-1 0 0,-1 0 0 0 0,0 0 1 0 0,1 0-1 0 0,-1 1 1 0 0,0-1-1 0 0,0 1 0 0 0,0-1 1 0 0,0 1-1 0 0,-1 0 1 0 0,1-1-1 0 0,0 1 1 0 0,0 1-1 0 0,-1-1 0 0 0,1 0 1 0 0,-1 0-1 0 0,1 1 1 0 0,0-1-1 0 0,-1 1 0 0 0,1 0 1 0 0,-1 0-1 0 0,1 0 1 0 0,-1 0-1 0 0,1 0 0 0 0,-1 1 1 0 0,1-1-1 0 0,-2 1-98 0 0,2-1 34 0 0,-9 2 7 0 0,1 1 0 0 0,0 0 0 0 0,-1 0 1 0 0,1 1-1 0 0,1 0 0 0 0,-1 1 0 0 0,1 0 1 0 0,-1 0-1 0 0,1 1 0 0 0,1 0 0 0 0,-1 1 1 0 0,1 0-1 0 0,-2 3-41 0 0,3-3 3 0 0,0 0 0 0 0,1 1 0 0 0,-1-1 0 0 0,2 2 0 0 0,-1-1 0 0 0,1 0 0 0 0,1 1-1 0 0,-1 0 1 0 0,1 0 0 0 0,1 0 0 0 0,0 1 0 0 0,0-1 0 0 0,1 1 0 0 0,0 0 0 0 0,1-1 0 0 0,0 1 0 0 0,0 0 0 0 0,1 8-3 0 0,1-15-1 0 0,-1 0 1 0 0,1 0-1 0 0,0 1 0 0 0,0-1 0 0 0,0 0 1 0 0,0-1-1 0 0,0 1 0 0 0,1 0 0 0 0,0 0 1 0 0,-1 0-1 0 0,1-1 0 0 0,0 1 1 0 0,0-1-1 0 0,0 1 0 0 0,1-1 0 0 0,-1 0 1 0 0,0 0-1 0 0,1 0 0 0 0,-1 0 0 0 0,1-1 1 0 0,0 1-1 0 0,0-1 0 0 0,0 1 0 0 0,0-1 1 0 0,0 0-1 0 0,0 0 0 0 0,0 0 0 0 0,0 0 1 0 0,0-1-1 0 0,0 0 0 0 0,1 1 1 0 0,101-8 91 0 0,-87 0-66 0 0,0-1-1 0 0,0 0 0 0 0,-1-1 1 0 0,0-1-1 0 0,0-1 1 0 0,-1 0-1 0 0,-1-1 1 0 0,0-1-1 0 0,-1 0 1 0 0,0-1-1 0 0,-1 0 1 0 0,0-2-1 0 0,-1 1 0 0 0,-1-1 1 0 0,-1-1-1 0 0,0 0 1 0 0,-1 0-1 0 0,0-4-24 0 0,-46 52-787 0 0,34-28 773 0 0,1-1 0 0 0,-1 1 0 0 0,1 0 0 0 0,0 0 0 0 0,0 0 0 0 0,0 0 0 0 0,0 0 1 0 0,1 1-1 0 0,-1-1 0 0 0,1 1 0 0 0,0-1 0 0 0,0 1 0 0 0,0-1 0 0 0,0 1 0 0 0,1-1 0 0 0,0 1 0 0 0,-1 0 0 0 0,1-1 0 0 0,1 1 0 0 0,-1 0 0 0 0,0-1 0 0 0,1 1 0 0 0,0-1 0 0 0,0 1 0 0 0,0-1 0 0 0,0 1 0 0 0,0-1 0 0 0,1 0 0 0 0,-1 1 0 0 0,1-1 0 0 0,0 0 0 0 0,0 0 0 0 0,1 0 0 0 0,-1 0 0 0 0,0-1 0 0 0,1 1 0 0 0,2 1 14 0 0,2-1 13 0 0,0-1 0 0 0,0 1 0 0 0,1-2 1 0 0,-1 1-1 0 0,0-1 0 0 0,1 0 0 0 0,-1-1 0 0 0,1 0 1 0 0,-1 0-1 0 0,1 0 0 0 0,-1-1 0 0 0,1 0 0 0 0,-1-1 0 0 0,1 0 1 0 0,-1 0-1 0 0,0 0 0 0 0,0-1 0 0 0,0 0 0 0 0,0 0 1 0 0,0-2-14 0 0,123-92 495 0 0,-116 84-457 0 0,-1-1 1 0 0,0 0 0 0 0,0 0-1 0 0,-2-1 1 0 0,0-1 0 0 0,-1 0 0 0 0,0-1-1 0 0,-1 0 1 0 0,-1 0 0 0 0,-1-1-1 0 0,0 1 1 0 0,-2-2 0 0 0,0 1-1 0 0,-1-1 1 0 0,0 0 0 0 0,-2 1-1 0 0,0-4-38 0 0,-2 21-2 0 0,0 0 0 0 0,0 1 0 0 0,0-1-1 0 0,0 0 1 0 0,0 0 0 0 0,0 1 0 0 0,0-1-1 0 0,-1 0 1 0 0,1 1 0 0 0,0-1 0 0 0,0 0-1 0 0,-1 1 1 0 0,1-1 0 0 0,0 0 0 0 0,-1 1-1 0 0,1-1 1 0 0,-1 1 0 0 0,1-1 0 0 0,-1 0-1 0 0,1 1 1 0 0,-1-1 0 0 0,1 1 0 0 0,-1 0-1 0 0,1-1 1 0 0,-1 1 0 0 0,0-1 0 0 0,1 1-1 0 0,-1 0 1 0 0,1-1 0 0 0,-1 1 0 0 0,0 0-1 0 0,0 0 1 0 0,1 0 0 0 0,-1 0 0 0 0,0-1-1 0 0,1 1 1 0 0,-1 0 0 0 0,0 0 0 0 0,0 0-1 0 0,1 0 1 0 0,-1 1 0 0 0,0-1 0 0 0,1 0-1 0 0,-1 0 1 0 0,0 0 0 0 0,1 0 0 0 0,-1 1-1 0 0,0-1 1 0 0,1 0 0 0 0,-1 1 0 0 0,0-1-1 0 0,0 1 3 0 0,-35 22-248 0 0,32-19 242 0 0,0 1 1 0 0,1 0-1 0 0,-1-1 0 0 0,1 1 1 0 0,1 0-1 0 0,-1 1 0 0 0,1-1 1 0 0,-1 0-1 0 0,2 1 0 0 0,-1-1 1 0 0,0 1-1 0 0,1 0 0 0 0,0-1 1 0 0,1 1-1 0 0,-1 0 0 0 0,1 0 1 0 0,0-1-1 0 0,1 1 0 0 0,-1 0 1 0 0,1 0-1 0 0,0-1 0 0 0,0 1 1 0 0,1 0-1 0 0,0-1 0 0 0,0 1 1 0 0,0-1-1 0 0,1 0 0 0 0,-1 0 1 0 0,1 0-1 0 0,1 0 0 0 0,-1 0 1 0 0,1-1-1 0 0,1 2 6 0 0,9 15 85 0 0,-1 1 1 0 0,-1 0-1 0 0,-1 1 0 0 0,-1 0 0 0 0,-1 1 1 0 0,-1 0-1 0 0,0 4-85 0 0,14 36 149 0 0,13 85 930 0 0,-20-99-734 0 0,-15-31-53 0 0,0-18-257 0 0,0-1-10 0 0,0-5-927 0 0,-6-4-1864 0 0,3 7-3888 0 0,1-2-5595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1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103 688 11234 0 0,'0'0'3306'0'0,"0"0"-1699"0"0,0 0-400 0 0,0 0 208 0 0,0 0 44 0 0,0 0-25 0 0,0 0-138 0 0,0 0-241 0 0,0 0-207 0 0,0 0-186 0 0,0 0-149 0 0,0 0-82 0 0,-1 23-99 0 0,-4 73-88 0 0,-17-23 168 0 0,9-49-310 0 0,13-23-180 0 0,0 1 0 0 0,-1-1 0 0 0,1 0 0 0 0,-1 1 0 0 0,1-1 0 0 0,-1 0 1 0 0,0 0-1 0 0,1 1 0 0 0,-1-1 0 0 0,0 0 0 0 0,0 0 0 0 0,0 0 0 0 0,0 0 1 0 0,0 0-1 0 0,0 0 0 0 0,0 0 0 0 0,0 0 0 0 0,-1-1 0 0 0,1 1 0 0 0,0 0 1 0 0,0-1-1 0 0,-1 1 0 0 0,1-1 0 0 0,0 1 0 0 0,-1-1 0 0 0,1 1 0 0 0,-1-1 1 0 0,1 0-1 0 0,-1 0 78 0 0,0-5-3961 0 0,2 3 459 0 0,-2-2-8157 0 0</inkml:trace>
  <inkml:trace contextRef="#ctx0" brushRef="#br0" timeOffset="249.662">67 218 2553 0 0,'0'0'-449'0'0,"0"0"-711"0"0,0 0 216 0 0,0 0 944 0 0</inkml:trace>
  <inkml:trace contextRef="#ctx0" brushRef="#br0" timeOffset="534.589">315 946 13171 0 0,'0'0'2727'0'0,"0"0"-1148"0"0,0 0-376 0 0,0 0-61 0 0,0 0-90 0 0,0 0-24 0 0,0 0-120 0 0,0 0-193 0 0,0 0-182 0 0,0 0-123 0 0,14-34-89 0 0,41-110-31 0 0,12-62 430 0 0,-50 175-1162 0 0,6 268 226 0 0,-23-234 245 0 0,1 1 0 0 0,0 0 0 0 0,0 0 0 0 0,0-1 0 0 0,0 1 0 0 0,1-1 0 0 0,-1 1 0 0 0,1-1 0 0 0,0 1 0 0 0,0-1 0 0 0,0 0 0 0 0,1 0 0 0 0,-1 0 0 0 0,1 0 0 0 0,-1 0 0 0 0,1-1 0 0 0,0 1 0 0 0,0-1 1 0 0,0 0-1 0 0,0 0 0 0 0,1 0 0 0 0,-1 0 0 0 0,1-1 0 0 0,-1 1 0 0 0,1-1 0 0 0,-1 0 0 0 0,1 0 0 0 0,0 0 0 0 0,0 0 0 0 0,-1-1 0 0 0,1 1 0 0 0,0-1 0 0 0,0 0 0 0 0,0 0 0 0 0,-1 0 0 0 0,1-1 0 0 0,0 0 0 0 0,0 1 0 0 0,-1-1 0 0 0,3-1-29 0 0,2-3 162 0 0,0-1 1 0 0,0 0-1 0 0,-1 0 1 0 0,1-1-1 0 0,-1 1 1 0 0,-1-2-1 0 0,1 1 1 0 0,-1-1-1 0 0,-1 0 1 0 0,1 0-1 0 0,-2-1 1 0 0,1 1-1 0 0,-1-1 1 0 0,0 0-1 0 0,0-3-162 0 0,6-104-100 0 0,-19 100-1452 0 0,2 13-1908 0 0,1 0-3359 0 0,2 2-5668 0 0</inkml:trace>
  <inkml:trace contextRef="#ctx0" brushRef="#br0" timeOffset="1008.915">38 268 6969 0 0,'0'0'2900'0'0,"0"0"-420"0"0,0 0-442 0 0,0 0-327 0 0,0 0-339 0 0,0 0-365 0 0,0 0-355 0 0,0 0-245 0 0,0 0-91 0 0,0 0-5 0 0,0 0 17 0 0,0 0-31 0 0,0 0-7 0 0,-8 7-1 0 0,-22 18-22 0 0,34-29 2510 0 0,39-43-1964 0 0,-43 45-1857 0 0,0 3-8553 0 0,0 0-2185 0 0</inkml:trace>
  <inkml:trace contextRef="#ctx0" brushRef="#br0" timeOffset="1901.917">1153 611 0 0 0,'0'0'633'0'0,"0"0"258"0"0,0 0 235 0 0,0 0 344 0 0,0 0 306 0 0,0 0 155 0 0,0 0 13 0 0,0 0-210 0 0,0 0-216 0 0,0 0-222 0 0,0 0-234 0 0,0 0-164 0 0,0 0-141 0 0,-23-6-72 0 0,-71-16-50 0 0,92 22-597 0 0,1-1 0 0 0,-1 0 0 0 0,0 1-1 0 0,0-1 1 0 0,0 1 0 0 0,0 0 0 0 0,0-1 0 0 0,0 1 0 0 0,1 0 0 0 0,-1 0-1 0 0,0 0 1 0 0,0 1 0 0 0,0-1 0 0 0,0 0 0 0 0,0 1 0 0 0,0-1 0 0 0,0 1 0 0 0,1-1-1 0 0,-1 1 1 0 0,0 0 0 0 0,0 0 0 0 0,1 0 0 0 0,-1 0 0 0 0,1 0 0 0 0,-1 0-1 0 0,0 1-37 0 0,-3 3 183 0 0,-3 1-64 0 0,1-1 0 0 0,0 1 0 0 0,0 1 0 0 0,1-1 0 0 0,0 1 1 0 0,0 0-1 0 0,1 1 0 0 0,0-1 0 0 0,0 1 0 0 0,0 0 0 0 0,1 0 0 0 0,1 1 0 0 0,-1-1 0 0 0,1 1 1 0 0,1 0-1 0 0,-1-1 0 0 0,1 1 0 0 0,1 1 0 0 0,-1 7-119 0 0,1-9 26 0 0,-1 1 0 0 0,1 0-1 0 0,1-1 1 0 0,0 1 0 0 0,0-1 0 0 0,1 1-1 0 0,-1-1 1 0 0,2 1 0 0 0,-1-1 0 0 0,1 1-1 0 0,1-1 1 0 0,0 0 0 0 0,0 0 0 0 0,0 0-1 0 0,1 0 1 0 0,0-1 0 0 0,1 0 0 0 0,-1 1-1 0 0,2-2 1 0 0,-1 1 0 0 0,1 0 0 0 0,5 4-26 0 0,-4-9 103 0 0,1 1 0 0 0,-1-1 1 0 0,1-1-1 0 0,0 0 1 0 0,-1 0-1 0 0,1 0 0 0 0,0-1 1 0 0,0 0-1 0 0,-1-1 0 0 0,1 0 1 0 0,0 0-1 0 0,-1 0 0 0 0,1-1 1 0 0,-1 0-1 0 0,1-1 0 0 0,-1 0 1 0 0,0 0-1 0 0,5-3-103 0 0,16-11 165 0 0,0-2 0 0 0,-1 0 0 0 0,-1-2 0 0 0,-1-1 0 0 0,-1-1 0 0 0,-1-2 0 0 0,-1 0 0 0 0,-1-1 0 0 0,-1-1 0 0 0,6-13-165 0 0,-8 14-10 0 0,-1 0 0 0 0,-1-1 0 0 0,-2 0 0 0 0,0-1 0 0 0,-2-1 0 0 0,-2 0 0 0 0,0-1 0 0 0,-2 0 0 0 0,-1 0 0 0 0,-1-1 0 0 0,-2 0 0 0 0,-1 0 0 0 0,-2 0 0 0 0,-1 0 0 0 0,-2-20 10 0 0,0 40-37 0 0,0 0-1 0 0,0 0 0 0 0,-1 1 0 0 0,0-1 1 0 0,-1 1-1 0 0,0 0 0 0 0,-1 0 0 0 0,0 0 1 0 0,0 0-1 0 0,-1 1 0 0 0,0 0 0 0 0,-1 0 1 0 0,0 1-1 0 0,0-1 0 0 0,-1 2 0 0 0,-4-4 38 0 0,8 9-24 0 0,-1 0 0 0 0,1 0 0 0 0,-1 0 0 0 0,0 0 0 0 0,1 1 0 0 0,-1 0 0 0 0,0 0 0 0 0,0 0 0 0 0,0 1 0 0 0,0-1-1 0 0,0 1 1 0 0,0 1 0 0 0,0-1 0 0 0,0 1 0 0 0,0-1 0 0 0,0 1 0 0 0,0 1 0 0 0,1-1 0 0 0,-1 1 0 0 0,0 0 0 0 0,1 0 0 0 0,-1 0-1 0 0,1 0 1 0 0,0 1 0 0 0,0 0 0 0 0,0 0 0 0 0,-1 1 24 0 0,-94 100-204 0 0,88-90 233 0 0,0 0 0 0 0,1 1 1 0 0,0 0-1 0 0,1 1 1 0 0,1 0-1 0 0,0 0 1 0 0,2 1-1 0 0,0 0 1 0 0,0 0-1 0 0,2 0 0 0 0,0 1 1 0 0,1 0-1 0 0,1 0 1 0 0,0 0-1 0 0,1 0 1 0 0,1-1-1 0 0,1 1 1 0 0,1 0-1 0 0,0 0 0 0 0,2 0 1 0 0,-1-1-1 0 0,2 1 1 0 0,1-1-1 0 0,0 0 1 0 0,3 4-30 0 0,2 0 81 0 0,1 0 1 0 0,1 0 0 0 0,1-1 0 0 0,1-1-1 0 0,0 0 1 0 0,2-1 0 0 0,0-1 0 0 0,1-1-1 0 0,0 0 1 0 0,2-1 0 0 0,0-1-1 0 0,0-1 1 0 0,1-1 0 0 0,10 4-82 0 0,-28-15-33 0 0,-1 0 0 0 0,1 0 0 0 0,0 0 0 0 0,-1 0 0 0 0,1-1 1 0 0,-1 1-1 0 0,1-1 0 0 0,0 0 0 0 0,0 0 0 0 0,-1 0 0 0 0,1 0 0 0 0,0 0 0 0 0,-1 0 0 0 0,1-1 1 0 0,0 1-1 0 0,-1-1 0 0 0,1 0 0 0 0,-1 0 0 0 0,1 0 0 0 0,-1 0 0 0 0,1 0 0 0 0,-1 0 1 0 0,2-2 32 0 0,24-28-4516 0 0,-23 24-30 0 0,-1 0-3737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9666 0 0,'0'0'2522'0'0,"0"0"-751"0"0,0 0-391 0 0,0 0-99 0 0,0 0-87 0 0,0 0-71 0 0,0 0-44 0 0,0 0-108 0 0,0 0-132 0 0,0 0-94 0 0,0 0-120 0 0,0 0-76 0 0,0 0-59 0 0,-1 23-26 0 0,-4 155 739 0 0,5 352 456 0 0,16-353-1470 0 0,0-134-165 0 0,2-51 96 0 0,206-233 556 0 0,-87 137-720 0 0,-137 103 42 0 0,1 1 1 0 0,-1-1-1 0 0,1 1 0 0 0,-1 0 0 0 0,1-1 0 0 0,-1 1 1 0 0,1 0-1 0 0,0-1 0 0 0,-1 1 0 0 0,1 0 1 0 0,-1 0-1 0 0,1 0 0 0 0,0 0 0 0 0,-1 0 0 0 0,1 0 1 0 0,0 0-1 0 0,-1 0 0 0 0,1 0 0 0 0,0 0 1 0 0,-1 0-1 0 0,1 0 0 0 0,0 0 0 0 0,-1 0 1 0 0,1 0-1 0 0,-1 1 0 0 0,1-1 0 0 0,0 0 0 0 0,-1 0 1 0 0,1 1-1 0 0,-1-1 0 0 0,1 1 0 0 0,-1-1 1 0 0,1 0-1 0 0,-1 1 0 0 0,1-1 0 0 0,-1 1 0 0 0,1-1 1 0 0,-1 1-1 0 0,0-1 0 0 0,1 1 0 0 0,-1-1 1 0 0,0 1-1 0 0,1 0 0 0 0,-1-1 0 0 0,0 1 1 0 0,0 0-1 0 0,1-1 0 0 0,-1 1 0 0 0,0-1 0 0 0,0 1 1 0 0,0 0-1 0 0,0-1 0 0 0,0 1 2 0 0,0 46 48 0 0,-1-32-3 0 0,-28 172 188 0 0,29-184-244 0 0,-1-1 1 0 0,0 1-1 0 0,1-1 0 0 0,-1 1 1 0 0,1-1-1 0 0,0 1 0 0 0,0-1 1 0 0,0 1-1 0 0,0-1 0 0 0,0 1 0 0 0,1-1 1 0 0,-1 1-1 0 0,1-1 0 0 0,0 0 1 0 0,-1 1-1 0 0,1-1 0 0 0,0 1 1 0 0,0-1-1 0 0,1 0 0 0 0,-1 0 0 0 0,0 0 1 0 0,1 0-1 0 0,-1 0 0 0 0,1 0 1 0 0,0 0-1 0 0,0 0 0 0 0,0-1 1 0 0,-1 1-1 0 0,2 0 0 0 0,-1-1 0 0 0,0 0 1 0 0,0 0-1 0 0,0 1 0 0 0,1-1 1 0 0,-1 0-1 0 0,0-1 0 0 0,1 1 1 0 0,-1 0-1 0 0,1-1 0 0 0,-1 1 0 0 0,1-1 1 0 0,-1 0-1 0 0,1 0 0 0 0,-1 0 1 0 0,1 0-1 0 0,1-1 11 0 0,46-30-2284 0 0,-37 16-1026 0 0,-4 1-3760 0 0,-6 6-4867 0 0</inkml:trace>
  <inkml:trace contextRef="#ctx0" brushRef="#br0" timeOffset="346.094">694 852 6681 0 0,'0'0'2932'0'0,"0"0"-293"0"0,0 0-273 0 0,0 0-191 0 0,0 0-239 0 0,0 0-259 0 0,0 0-269 0 0,0 0-246 0 0,33-2-252 0 0,101-10-188 0 0,-130 12-654 0 0,1 1 1 0 0,0-1-1 0 0,-1-1 1 0 0,1 1-1 0 0,0-1 1 0 0,-1 0-1 0 0,1 0 0 0 0,-1 0 1 0 0,1-1-1 0 0,-1 1 1 0 0,0-1-1 0 0,0 0 1 0 0,1 0-1 0 0,-1-1 1 0 0,-1 1-1 0 0,1-1 0 0 0,2-1-68 0 0,5-6 185 0 0,-6 5-120 0 0,0 0-1 0 0,0 0 1 0 0,-1 0-1 0 0,0-1 1 0 0,0 1-1 0 0,0-1 1 0 0,0 0-1 0 0,-1 0 1 0 0,0-1-1 0 0,0 1 1 0 0,-1 0-1 0 0,0-1 1 0 0,0 0-1 0 0,-1 0 1 0 0,1 1-1 0 0,-1-1 1 0 0,-1 0-1 0 0,1 0 1 0 0,-1 0-1 0 0,-1 0 1 0 0,1 0-1 0 0,-2-3-64 0 0,1 6-8 0 0,-1 1 0 0 0,0-1-1 0 0,0 1 1 0 0,0-1 0 0 0,0 1-1 0 0,0 0 1 0 0,-1 0 0 0 0,0 0 0 0 0,1 0-1 0 0,-1 1 1 0 0,0-1 0 0 0,-1 1-1 0 0,1-1 1 0 0,0 1 0 0 0,-1 0 0 0 0,1 1-1 0 0,-1-1 1 0 0,1 0 0 0 0,-1 1-1 0 0,0 0 1 0 0,1 0 0 0 0,-1 0 0 0 0,0 0-1 0 0,0 1 1 0 0,0 0 0 0 0,0-1-1 0 0,0 1 1 0 0,0 1 0 0 0,0-1 0 0 0,0 0-1 0 0,0 1 1 0 0,1 0 0 0 0,-1 0-1 0 0,0 0 1 0 0,0 1 0 0 0,1-1 0 0 0,-1 1-1 0 0,1 0 1 0 0,-1 0 0 0 0,1 0-1 0 0,0 0 1 0 0,-1 0 8 0 0,-7 7-16 0 0,1-1 1 0 0,-1 2-1 0 0,2-1 0 0 0,-1 1 1 0 0,1 0-1 0 0,1 1 0 0 0,0 0 1 0 0,0 1-1 0 0,1 0 0 0 0,1 0 1 0 0,-5 12 15 0 0,8-17-1 0 0,1-1 0 0 0,0 0 0 0 0,0 1 0 0 0,1 0 0 0 0,0-1 0 0 0,0 1 1 0 0,1 0-1 0 0,-1-1 0 0 0,2 1 0 0 0,-1 0 0 0 0,1 0 0 0 0,0-1 0 0 0,0 1 0 0 0,0-1 0 0 0,1 1 0 0 0,0-1 1 0 0,1 1-1 0 0,-1-1 0 0 0,1 0 0 0 0,1 0 0 0 0,-1 0 0 0 0,1-1 0 0 0,0 1 0 0 0,0-1 0 0 0,2 2 1 0 0,3 3-24 0 0,2 0 1 0 0,-1-1-1 0 0,1 0 0 0 0,1 0 0 0 0,-1-1 0 0 0,1-1 0 0 0,1 0 0 0 0,-1 0 0 0 0,1-1 0 0 0,1-1 0 0 0,-1-1 0 0 0,1 1 0 0 0,-1-2 0 0 0,1 0 0 0 0,0-1 1 0 0,0 0-1 0 0,1-1 0 0 0,3-1 24 0 0,4 1-668 0 0,6 0-1526 0 0,-10-3-5092 0 0,-8-1-4791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20 0 0 0,'0'0'915'0'0,"0"0"245"0"0,0 0 286 0 0,0 0 353 0 0,0 0 303 0 0,0 0 107 0 0,0 0-135 0 0,0 0-276 0 0,0 0-287 0 0,0 0-172 0 0,0 0-46 0 0,0 0-36 0 0,0 0-81 0 0,2-4-118 0 0,9-8-122 0 0,-9 8-111 0 0,-2 4-73 0 0,0 0-67 0 0,0 0-84 0 0,0 0-76 0 0,0 0-59 0 0,8 22 2600 0 0,-9 26-3138 0 0,0-29 359 0 0,1 33-151 0 0,-16 270 401 0 0,-15-57-329 0 0,31-265-364 0 0,0 0 0 0 0,0-1 0 0 0,0 1-1 0 0,-1 0 1 0 0,1 0 0 0 0,0 0 0 0 0,0 0 0 0 0,-1 0 0 0 0,1-1 0 0 0,0 1-1 0 0,0 0 1 0 0,-1 0 0 0 0,1 0 0 0 0,0 0 0 0 0,0 0 0 0 0,-1 0-1 0 0,1 0 1 0 0,0 0 0 0 0,0 0 0 0 0,-1 0 0 0 0,1 0 0 0 0,0 0-1 0 0,0 0 1 0 0,-1 0 0 0 0,1 0 0 0 0,0 0 0 0 0,0 1 0 0 0,-1-1-1 0 0,1 0 1 0 0,0 0 0 0 0,0 0 156 0 0,-6-33-11250 0 0,6 25-99 0 0</inkml:trace>
  <inkml:trace contextRef="#ctx0" brushRef="#br0" timeOffset="246.02">1 255 11010 0 0,'0'0'1763'0'0,"0"0"-746"0"0,0 0-212 0 0,0 0 259 0 0,0 0 301 0 0,0 0 124 0 0,0 0-44 0 0,0 0-141 0 0,0 0-201 0 0,0 0-155 0 0,0 0-131 0 0,32 9-138 0 0,106 30-96 0 0,-36-31 235 0 0,130-61-246 0 0,-178 35-1255 0 0,-20 6-2839 0 0,-27 8-1391 0 0,-1 0-6758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28 1616 0 0,'0'0'2857'0'0,"0"0"-577"0"0,0 0-279 0 0,0 0-101 0 0,0 0-30 0 0,0 0-24 0 0,0 0-133 0 0,0 0-195 0 0,0 0-250 0 0,0 0-265 0 0,0 0-208 0 0,1-5-119 0 0,1-13-78 0 0,-1 14-42 0 0,-1 4-7 0 0,0 24 2853 0 0,-2 475-989 0 0,-34-195-2056 0 0,26-204-291 0 0,10-99-34 0 0,0-1-40 0 0,0 0-14 0 0,0 0 25 0 0,0 0-14 0 0,0 0-3 0 0,0 0-5 0 0,0-24-765 0 0,3-37-1885 0 0,3 21-6042 0 0,-5 31-3161 0 0</inkml:trace>
  <inkml:trace contextRef="#ctx0" brushRef="#br0" timeOffset="274.625">1 436 12683 0 0,'0'0'2310'0'0,"0"0"-543"0"0,0 0-382 0 0,0 0-282 0 0,0 0-187 0 0,0 0-141 0 0,0 0-123 0 0,0 0-120 0 0,0 0 54 0 0,0 0 115 0 0,0 0 57 0 0,0 0 15 0 0,24-3-139 0 0,82-12-149 0 0,152-43 477 0 0,-129 40-2012 0 0,-73 16-8899 0 0,-48 2-1841 0 0</inkml:trace>
  <inkml:trace contextRef="#ctx0" brushRef="#br0" timeOffset="598.47">879 413 11234 0 0,'0'0'2166'0'0,"0"0"-513"0"0,0 0-225 0 0,0 0-99 0 0,0 0-156 0 0,0 0-121 0 0,0 0-176 0 0,0 0-166 0 0,0 0-116 0 0,0 0-107 0 0,0 0-61 0 0,0 0-74 0 0,-31 35-78 0 0,-96 108-59 0 0,83-71 52 0 0,43-63-228 0 0,0-5-22 0 0,0 1 1 0 0,0 0 0 0 0,0-1 0 0 0,1 1 0 0 0,0 0 0 0 0,0-1 0 0 0,0 1 0 0 0,1 0 0 0 0,-1-1 0 0 0,1 1 0 0 0,0 0 0 0 0,0-1 0 0 0,1 1 0 0 0,0-1 0 0 0,-1 0 0 0 0,1 1 0 0 0,1-1 0 0 0,-1 0 0 0 0,1 0 0 0 0,-1 0 0 0 0,1-1-1 0 0,0 1 1 0 0,0-1 0 0 0,1 1 0 0 0,-1-1 0 0 0,1 0 0 0 0,0 0 0 0 0,0-1 0 0 0,0 1 0 0 0,0-1 0 0 0,0 0 0 0 0,0 0 0 0 0,0 0 0 0 0,1 0 0 0 0,-1-1 0 0 0,1 0 0 0 0,0 0 0 0 0,-1 0 0 0 0,3 0-18 0 0,7 0 100 0 0,0-1 0 0 0,0 0 1 0 0,0-1-1 0 0,-1 0 1 0 0,1-1-1 0 0,0-1 0 0 0,0 0 1 0 0,-1-1-1 0 0,0 0 1 0 0,1-1-1 0 0,-2-1 1 0 0,1 0-1 0 0,-1-1 0 0 0,0 0 1 0 0,0 0-1 0 0,-1-2 1 0 0,0 1-1 0 0,0-1 0 0 0,-1-1 1 0 0,0 0-1 0 0,5-8-100 0 0,-11 14-1 0 0,0-1 0 0 0,-1-1 1 0 0,1 1-1 0 0,-1 0 0 0 0,0-1 0 0 0,-1 0 0 0 0,0 0 0 0 0,1 0 1 0 0,-2 0-1 0 0,1 0 0 0 0,-1 0 0 0 0,0 0 0 0 0,0 0 0 0 0,-1-1 0 0 0,0 1 1 0 0,0 0-1 0 0,0 0 0 0 0,-1-1 0 0 0,0 1 0 0 0,0 0 0 0 0,0 0 1 0 0,-1 0-1 0 0,0 0 0 0 0,0 0 0 0 0,-1 0 0 0 0,1 1 0 0 0,-1-1 1 0 0,-1 1-1 0 0,1-1 0 0 0,-1 1 0 0 0,0 0 0 0 0,0 1 0 0 0,0-1 0 0 0,-1 1 1 0 0,1 0-1 0 0,-1 0 0 0 0,0 0 0 0 0,-3-1 1 0 0,-61-18-1418 0 0,45 20-1633 0 0,-1 2-3806 0 0,13 1-5267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6 964 0 0 0,'0'0'711'0'0,"0"0"648"0"0,0 0 214 0 0,0 0 21 0 0,0 0-26 0 0,0 0-55 0 0,0 0-41 0 0,0 0-60 0 0,0 0-46 0 0,-1 3-24 0 0,-4-8 8700 0 0,11-73-8255 0 0,2 54-1654 0 0,1 2 0 0 0,1-1 0 0 0,2 1 0 0 0,0 1 0 0 0,1 0 0 0 0,1 0 0 0 0,0 2 0 0 0,10-9-133 0 0,-22 25-3 0 0,0 0 1 0 0,0 1-1 0 0,0-1 0 0 0,0 1 1 0 0,0-1-1 0 0,1 1 0 0 0,-1 0 1 0 0,1 0-1 0 0,0 0 0 0 0,0 0 1 0 0,-1 1-1 0 0,1-1 0 0 0,0 1 1 0 0,1 0-1 0 0,-1 0 0 0 0,0 0 1 0 0,0 0-1 0 0,0 0 0 0 0,0 1 1 0 0,1-1-1 0 0,-1 1 0 0 0,0 0 1 0 0,1 0-1 0 0,-1 0 0 0 0,0 0 1 0 0,1 1-1 0 0,-1 0 3 0 0,1 2-2 0 0,0 1 1 0 0,-1 0-1 0 0,1 0 0 0 0,-1 0 1 0 0,0 1-1 0 0,0-1 0 0 0,0 1 1 0 0,-1 0-1 0 0,0-1 1 0 0,1 1-1 0 0,-2 0 0 0 0,1 0 1 0 0,-1 1-1 0 0,1-1 0 0 0,-2 0 1 0 0,1 0-1 0 0,0 1 0 0 0,-1-1 1 0 0,0 0-1 0 0,0 1 0 0 0,-1 1 2 0 0,10 96-17 0 0,-8-102-7 0 0,10-6 9 0 0,51-63 142 0 0,58-36-111 0 0,-8 35-21 0 0,-110 70 3 0 0,0 0 1 0 0,-1 0 0 0 0,1 0 0 0 0,0 0 0 0 0,-1 0-1 0 0,1 0 1 0 0,-1 1 0 0 0,1-1 0 0 0,-1 0-1 0 0,0 1 1 0 0,1-1 0 0 0,-1 1 0 0 0,0 0-1 0 0,0-1 1 0 0,0 1 0 0 0,0 0 0 0 0,0 0 0 0 0,-1 0-1 0 0,1 0 1 0 0,-1-1 0 0 0,1 1 0 0 0,-1 0-1 0 0,1 0 1 0 0,-1 0 0 0 0,0 0 0 0 0,0 0-1 0 0,0 0 1 0 0,0 0 0 0 0,0 0 0 0 0,-1 0 0 0 0,1 0-1 0 0,-1 0 1 0 0,1 0 0 0 0,-1 0 0 0 0,0 0-1 0 0,1 0 1 0 0,-1 0 1 0 0,0 11-13 0 0,-1 140-296 0 0,12-141-2209 0 0,2-12-4804 0 0,-8 0 1750 0 0,1 0-5426 0 0</inkml:trace>
  <inkml:trace contextRef="#ctx0" brushRef="#br0" timeOffset="294.455">865 629 8626 0 0,'0'0'2246'0'0,"0"0"-675"0"0,0 0-255 0 0,0 0-28 0 0,0 0-101 0 0,0 0-165 0 0,0 0-250 0 0,0 0-271 0 0,0 0-202 0 0,0 0-100 0 0,-12 34-29 0 0,-37 107-15 0 0,41-98 16 0 0,18-35 18 0 0,-5-7-99 0 0,4 2 99 0 0,-1-1 0 0 0,1 0 0 0 0,-1 0 0 0 0,1-1 0 0 0,0 0 0 0 0,0 0 0 0 0,0-1 0 0 0,-1 0 0 0 0,1-1 0 0 0,0 0 0 0 0,0 0 0 0 0,-1-1 0 0 0,1 0 0 0 0,-1 0 0 0 0,1-1 0 0 0,-1 0 0 0 0,0-1 0 0 0,0 0 0 0 0,0 0 0 0 0,-1-1 0 0 0,1 0 0 0 0,-1 0 0 0 0,0 0 0 0 0,-1-1 0 0 0,1 0 0 0 0,3-5-189 0 0,-4 5 78 0 0,-1 0 1 0 0,0-1-1 0 0,-1 1 1 0 0,1-1-1 0 0,-1 0 1 0 0,0 0-1 0 0,-1 0 1 0 0,0-1-1 0 0,0 1 1 0 0,0-1-1 0 0,-1 0 1 0 0,0 1-1 0 0,-1-1 1 0 0,0 0-1 0 0,0 0 1 0 0,-1 0-1 0 0,1 0 1 0 0,-2 0-1 0 0,1 0 1 0 0,-2-6-79 0 0,1 11-56 0 0,0-1 0 0 0,0 1 0 0 0,0 0 0 0 0,-1-1 1 0 0,1 1-1 0 0,-1 0 0 0 0,0 0 0 0 0,0 0 1 0 0,0 0-1 0 0,0 0 0 0 0,0 1 0 0 0,0-1 0 0 0,-1 1 1 0 0,0-1-1 0 0,1 1 0 0 0,-1 0 0 0 0,0 0 0 0 0,0 0 1 0 0,0 0-1 0 0,0 1 0 0 0,-1-1 0 0 0,1 1 56 0 0,-23-8-2940 0 0,1 4-3495 0 0,10 4-5335 0 0</inkml:trace>
  <inkml:trace contextRef="#ctx0" brushRef="#br0" timeOffset="815.239">1460 1 7602 0 0,'0'0'3732'0'0,"0"0"-1524"0"0,0 0-889 0 0,0 0-157 0 0,0 0 1 0 0,0 0-40 0 0,0 0-55 0 0,0 0-86 0 0,0 0-48 0 0,0 0-30 0 0,0 0 20 0 0,0 0-43 0 0,0 0-147 0 0,8 8-77 0 0,21 28-91 0 0,-26-30-405 0 0,1 0 1 0 0,-1-1-1 0 0,-1 2 1 0 0,1-1-1 0 0,-1 0 0 0 0,0 1 1 0 0,0-1-1 0 0,-1 1 1 0 0,0-1-1 0 0,0 1 1 0 0,-1-1-1 0 0,0 6-161 0 0,1-1 102 0 0,5 405 1493 0 0,-13-126-1592 0 0,16-237-153 0 0,-5-91-2737 0 0,-8-23-2017 0 0,-2 24-4783 0 0,4 27-1545 0 0</inkml:trace>
  <inkml:trace contextRef="#ctx0" brushRef="#br0" timeOffset="1062.516">1274 582 3545 0 0,'0'0'4154'0'0,"0"0"-2183"0"0,0 0-769 0 0,0 0 242 0 0,0 0 412 0 0,0 0 297 0 0,0 0-17 0 0,0 0-258 0 0,0 0-380 0 0,0 0-397 0 0,0 0-269 0 0,0 0-174 0 0,0 0-142 0 0,27-1-85 0 0,84-5-51 0 0,-11-3 409 0 0,70-5-882 0 0,-131 11-1618 0 0,-27 1-1711 0 0,-1 0-3709 0 0,-6 1-4984 0 0</inkml:trace>
  <inkml:trace contextRef="#ctx0" brushRef="#br0" timeOffset="1225.988">1830 636 12547 0 0,'0'0'1688'0'0,"0"0"-848"0"0,0 0-96 0 0,0 0 9 0 0,0 0-49 0 0,0 0-144 0 0,0 0-224 0 0,0 0-160 0 0,0 0-144 0 0,0 0-72 0 0,0 0-32 0 0,0 0-112 0 0,0 0-152 0 0,0 0-320 0 0,8 197-673 0 0,0-197-1839 0 0,-2 0-2321 0 0,-5-4-1617 0 0</inkml:trace>
  <inkml:trace contextRef="#ctx0" brushRef="#br0" timeOffset="1378.759">1915 394 9594 0 0,'0'0'2417'0'0,"0"0"-697"0"0,0 0-240 0 0,0 0-287 0 0,0 0-369 0 0,0 0-304 0 0,0 0-344 0 0,0 0-320 0 0,0 0-240 0 0,0 0-144 0 0,0 0-121 0 0,0 0-327 0 0,0 0-1440 0 0,-19-77-2585 0 0,23 84-2825 0 0</inkml:trace>
  <inkml:trace contextRef="#ctx0" brushRef="#br0" timeOffset="1633.246">2094 517 9634 0 0,'0'0'3490'0'0,"0"0"-1465"0"0,0 0-590 0 0,0 0-32 0 0,0 0-102 0 0,0 0-239 0 0,0 0-270 0 0,0 0-232 0 0,0 0-180 0 0,0 0-116 0 0,0 0-71 0 0,0 0-55 0 0,-6 32-51 0 0,-20 100-43 0 0,20-69 0 0 0,8-59 31 0 0,0 0 1 0 0,0 0 0 0 0,0 0 0 0 0,0 0 0 0 0,1-1 0 0 0,-1 1 0 0 0,1-1 0 0 0,0 0-1 0 0,0 0 1 0 0,0 0 0 0 0,0 0 0 0 0,0 0 0 0 0,1-1 0 0 0,0 1 0 0 0,-1-1-1 0 0,1 0 1 0 0,0 0 0 0 0,0-1 0 0 0,0 1 0 0 0,0-1 0 0 0,0 0 0 0 0,0 0 0 0 0,1 0-1 0 0,-1 0 1 0 0,0-1 0 0 0,1 0 0 0 0,-1 1 0 0 0,0-2 0 0 0,0 1 0 0 0,1 0 0 0 0,-1-1-1 0 0,0 0 1 0 0,0 0 0 0 0,1 0 0 0 0,-1-1 0 0 0,0 1 0 0 0,0-1 0 0 0,-1 0 0 0 0,1 0-1 0 0,0 0 1 0 0,-1-1 0 0 0,1 1 0 0 0,-1-1 0 0 0,0 0 0 0 0,0 0 0 0 0,1-1-76 0 0,1-2 82 0 0,1 0 1 0 0,-1-1-1 0 0,-1 1 1 0 0,0-1-1 0 0,0-1 1 0 0,0 1-1 0 0,0 0 1 0 0,-1-1-1 0 0,-1 1 1 0 0,1-1-1 0 0,-1 0 1 0 0,-1 0 0 0 0,1 0-1 0 0,-1 0 1 0 0,-1 0-1 0 0,1-1 1 0 0,-2 1-1 0 0,1 0 1 0 0,-1 0-1 0 0,0 0 1 0 0,-1-2-83 0 0,1 5-106 0 0,0 0 0 0 0,0 1 0 0 0,-1-1 0 0 0,0 1 0 0 0,1-1 0 0 0,-2 1 0 0 0,1 0 0 0 0,0-1 0 0 0,-1 1 0 0 0,0 0 0 0 0,0 1 0 0 0,0-1 0 0 0,0 0 0 0 0,-1 1 0 0 0,1 0 0 0 0,-1 0 0 0 0,0 0 0 0 0,0 0 0 0 0,0 1 0 0 0,0-1 0 0 0,-1 1 0 0 0,1 0 0 0 0,-2 0 106 0 0,-15-2-6480 0 0,16 4-4675 0 0</inkml:trace>
  <inkml:trace contextRef="#ctx0" brushRef="#br0" timeOffset="2133.446">2297 818 11154 0 0,'0'0'2888'0'0,"0"0"-964"0"0,0 0-348 0 0,0 0-50 0 0,0 0-174 0 0,0 0-251 0 0,0 0-187 0 0,0 0-147 0 0,0 0-119 0 0,0 0-101 0 0,0 0-52 0 0,0 0-28 0 0,6-8-58 0 0,14-17 122 0 0,0 0 0 0 0,-3-1 0 0 0,0-1 0 0 0,-1-1 0 0 0,5-15-531 0 0,-11 22 16 0 0,-4 35-486 0 0,-6-8 480 0 0,1-1 0 0 0,0 0 0 0 0,0 0 1 0 0,1 0-1 0 0,0 0 0 0 0,0 0 1 0 0,0-1-1 0 0,0 1 0 0 0,1 0 0 0 0,0-1 1 0 0,0 0-1 0 0,0 1 0 0 0,0-1 1 0 0,1 0-1 0 0,-1-1 0 0 0,1 1 0 0 0,0-1 1 0 0,0 0-1 0 0,1 0 0 0 0,-1 0 0 0 0,1 0 1 0 0,-1-1-1 0 0,1 1 0 0 0,0-1 1 0 0,0 0-1 0 0,0-1 0 0 0,0 1 0 0 0,0-1 1 0 0,0 0-1 0 0,0-1 0 0 0,0 1 1 0 0,1-1-1 0 0,-1 0 0 0 0,4 0-10 0 0,-3 0 47 0 0,-4 0 24 0 0,1 1 1 0 0,0-1-1 0 0,0 0 1 0 0,0 0 0 0 0,0 0-1 0 0,0 0 1 0 0,0 0-1 0 0,0-1 1 0 0,0 1 0 0 0,0-1-1 0 0,0 0 1 0 0,0 0-1 0 0,0 0 1 0 0,-1 0 0 0 0,1-1-1 0 0,0 1 1 0 0,-1-1-1 0 0,1 1 1 0 0,-1-1-1 0 0,1 0 1 0 0,-1 0 0 0 0,0 0-1 0 0,0 0 1 0 0,0-1-1 0 0,1 0-71 0 0,3-9 29 0 0,-1 0 0 0 0,0 1 0 0 0,-1-2 0 0 0,0 1 0 0 0,-1 0 0 0 0,0-1 0 0 0,-1 0 0 0 0,-1 1 0 0 0,0-1 0 0 0,0 0 0 0 0,-2-9-29 0 0,-2 13-3316 0 0,-1 6-5451 0 0,4 2 8063 0 0,-2-2-12133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9 451 0 0 0,'0'0'1740'0'0,"0"0"-323"0"0,0 0-156 0 0,0 0 17 0 0,0 0 138 0 0,0 0 118 0 0,0 0 94 0 0,0 0-138 0 0,0 0-219 0 0,0 0-195 0 0,0 0-138 0 0,0 0-8 0 0,0 0 7 0 0,-2-3-4 0 0,-5-56 5369 0 0,40-41-5140 0 0,-29 92-855 0 0,130-246 1476 0 0,-134 254-1786 0 0,0 0-1 0 0,0 1 1 0 0,1-1-1 0 0,-1 0 1 0 0,0 0-1 0 0,0 1 1 0 0,0-1-1 0 0,1 0 1 0 0,-1 0-1 0 0,0 0 1 0 0,0 1-1 0 0,1-1 1 0 0,-1 0-1 0 0,0 0 1 0 0,1 0 0 0 0,-1 0-1 0 0,0 0 1 0 0,0 0-1 0 0,1 0 1 0 0,-1 1-1 0 0,0-1 1 0 0,1 0-1 0 0,-1 0 1 0 0,0 0-1 0 0,1 0 1 0 0,-1 0-1 0 0,0 0 1 0 0,1-1-1 0 0,-1 1 4 0 0,0 13-75 0 0,0 2 66 0 0,-1-3 8 0 0,0 0-1 0 0,1 1 0 0 0,1-1 1 0 0,0 0-1 0 0,0 1 0 0 0,1-1 1 0 0,1 0-1 0 0,0 0 0 0 0,1 0 1 0 0,0-1-1 0 0,1 1 0 0 0,0-1 0 0 0,5 6 2 0 0,-7-10 8 0 0,1-1-1 0 0,0 0 0 0 0,0 0 1 0 0,1 0-1 0 0,-1 0 0 0 0,1-1 1 0 0,1 0-1 0 0,-1 0 0 0 0,1 0 1 0 0,0-1-1 0 0,0 0 0 0 0,0 0 0 0 0,0 0 1 0 0,1-1-1 0 0,0 0 0 0 0,0 0 1 0 0,0-1-1 0 0,0 0 0 0 0,0 0 1 0 0,0 0-1 0 0,0-1 0 0 0,0 0 0 0 0,1 0-6 0 0,-3-1 34 0 0,-1 0 1 0 0,0 0 0 0 0,0-1 0 0 0,0 1 0 0 0,0-1 0 0 0,0 0 0 0 0,0 0 0 0 0,0 0-1 0 0,0-1 1 0 0,-1 1 0 0 0,1-1 0 0 0,0 0 0 0 0,-1 0 0 0 0,1 0 0 0 0,-1 0 0 0 0,0-1 0 0 0,0 1-1 0 0,0-1 1 0 0,0 0 0 0 0,0 0 0 0 0,0-1-36 0 0,8-8 79 0 0,-1 0 0 0 0,0-1 1 0 0,-1 0-1 0 0,0-1 0 0 0,-1 0 0 0 0,-1 0 1 0 0,0-1-1 0 0,-1 0 0 0 0,0 0 0 0 0,-1-1 1 0 0,-1 1-1 0 0,-1-1 0 0 0,0 0 0 0 0,-1 0 0 0 0,-1 0 1 0 0,0 0-1 0 0,-1-1-79 0 0,0 16-57 0 0,0 0 0 0 0,0 0-1 0 0,0 0 1 0 0,0 1 0 0 0,0-1 0 0 0,0 0 0 0 0,-1 0-1 0 0,1 0 1 0 0,0 0 0 0 0,0 0 0 0 0,-1 1 0 0 0,1-1 0 0 0,-1 0-1 0 0,1 0 1 0 0,-1 0 0 0 0,1 1 0 0 0,-1-1 0 0 0,1 0-1 0 0,-1 1 1 0 0,1-1 0 0 0,-1 0 0 0 0,0 1 0 0 0,1-1 0 0 0,-1 1-1 0 0,0-1 1 0 0,0 1 0 0 0,0-1 0 0 0,1 1 0 0 0,-1 0-1 0 0,0-1 1 0 0,0 1 0 0 0,0 0 0 0 0,0 0 0 0 0,0 0-1 0 0,1 0 1 0 0,-1-1 0 0 0,0 1 0 0 0,0 0 0 0 0,0 0 0 0 0,0 1-1 0 0,0-1 1 0 0,0 0 0 0 0,0 0 0 0 0,1 0 0 0 0,-1 1-1 0 0,0-1 1 0 0,0 0 0 0 0,0 1 0 0 0,1-1 0 0 0,-1 0-1 0 0,0 1 1 0 0,0-1 0 0 0,1 1 0 0 0,-1 0 0 0 0,0-1 0 0 0,1 1-1 0 0,-1-1 1 0 0,0 1 0 0 0,1 0 0 0 0,-1 0 0 0 0,1-1-1 0 0,-1 1 1 0 0,1 0 0 0 0,0 0 0 0 0,-1 0 0 0 0,1-1 0 0 0,0 1 56 0 0,-6 22-4444 0 0,6-8-4296 0 0,0-6-3330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55 12387 0 0,'0'0'2060'0'0,"0"0"-341"0"0,0 0-260 0 0,0 0-205 0 0,0 0-202 0 0,0 0-273 0 0,0 0-258 0 0,0 0-147 0 0,0 0-89 0 0,0 0-26 0 0,0 0-5 0 0,0 0-15 0 0,-14 25-44 0 0,-42 80-19 0 0,35-26 116 0 0,21-65-237 0 0,0-10-25 0 0,0 1 1 0 0,1-1-1 0 0,-1 1 1 0 0,1-1-1 0 0,0 1 1 0 0,0-1-1 0 0,1 0 0 0 0,-1 0 1 0 0,1 0-1 0 0,0 1 1 0 0,0-1-1 0 0,0-1 1 0 0,1 1-1 0 0,-1 0 1 0 0,1-1-1 0 0,0 1 1 0 0,0-1-1 0 0,0 0 1 0 0,1 0-1 0 0,-1 0 1 0 0,1 0-1 0 0,-1-1 1 0 0,1 1-1 0 0,0-1 1 0 0,0 0-1 0 0,0 0 1 0 0,0 0-1 0 0,0-1 1 0 0,1 1-1 0 0,-1-1 0 0 0,1 0 1 0 0,-1-1-1 0 0,0 1 1 0 0,5-1-31 0 0,-1 0 101 0 0,-2 1-4 0 0,1 0 1 0 0,-1-1 0 0 0,1 0 0 0 0,0-1-1 0 0,-1 0 1 0 0,1 0 0 0 0,-1 0-1 0 0,1 0 1 0 0,-1-1 0 0 0,0 0 0 0 0,0-1-1 0 0,0 1 1 0 0,0-1 0 0 0,0 0 0 0 0,0-1-1 0 0,1-1-97 0 0,1-2 57 0 0,-1 0-1 0 0,0 0 1 0 0,0-1-1 0 0,-1 0 1 0 0,1 0-1 0 0,-2-1 1 0 0,0 1 0 0 0,0-1-1 0 0,0-1 1 0 0,-1 1-1 0 0,0-1 1 0 0,-1 1-1 0 0,0-1 1 0 0,-1 0-1 0 0,0 0 1 0 0,0 0-1 0 0,-1 0 1 0 0,0 0-1 0 0,-1-1 1 0 0,0 1-1 0 0,-1 0 1 0 0,0 0 0 0 0,-1 0-1 0 0,0 0 1 0 0,0 0-1 0 0,-1 0 1 0 0,0 0-1 0 0,-4-6-56 0 0,3 10-101 0 0,0 0 0 0 0,-1 0 0 0 0,0 1 0 0 0,0-1 0 0 0,-1 1-1 0 0,1 0 1 0 0,-1 1 0 0 0,0-1 0 0 0,-1 1 0 0 0,1 0 0 0 0,-1 1 0 0 0,1 0-1 0 0,-1 0 1 0 0,0 0 0 0 0,0 1 0 0 0,0-1 0 0 0,-1 2 0 0 0,1-1 0 0 0,0 1-1 0 0,-1 0 1 0 0,0 1 101 0 0,-26 2-4922 0 0,2 7-4103 0 0,20-5-2547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1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374 293 0 0 0,'0'0'2103'0'0,"0"0"387"0"0,0 0 116 0 0,0 0-74 0 0,0 0-200 0 0,0 0-223 0 0,0 0-232 0 0,0 0-248 0 0,0 0-219 0 0,0 0-184 0 0,0 0-194 0 0,0 0-159 0 0,0 0-111 0 0,-30-7-97 0 0,-96-19-94 0 0,124 26-542 0 0,-1-1-1 0 0,1 0 0 0 0,-1 1 1 0 0,0-1-1 0 0,1 1 1 0 0,-1 0-1 0 0,0 0 0 0 0,1 0 1 0 0,-1 0-1 0 0,0 0 1 0 0,1 1-1 0 0,-1-1 0 0 0,0 1 1 0 0,1 0-1 0 0,-1 0 1 0 0,1 0-1 0 0,-1 0 0 0 0,1 0 1 0 0,-1 0-1 0 0,1 1 1 0 0,0-1-1 0 0,0 1 0 0 0,0-1 1 0 0,0 1-1 0 0,-1 0-28 0 0,-4 5 126 0 0,-6 4-72 0 0,1-1 1 0 0,0 2-1 0 0,1 0 0 0 0,0 0 0 0 0,1 1 0 0 0,0 0 0 0 0,1 1 1 0 0,1 0-1 0 0,0 0 0 0 0,1 1 0 0 0,0 0 0 0 0,2 0 0 0 0,-1 1 0 0 0,2 0 1 0 0,0-1-1 0 0,1 2 0 0 0,0-1 0 0 0,2 0 0 0 0,0 0 0 0 0,1 9-54 0 0,-1-18-18 0 0,1-1 0 0 0,1 0 0 0 0,-1 1 0 0 0,1-1 0 0 0,0 0 0 0 0,1 1 0 0 0,0-1 0 0 0,0 0 0 0 0,0 0 0 0 0,0 0 0 0 0,1 0 0 0 0,0-1 0 0 0,0 1 0 0 0,1-1 0 0 0,-1 0 1 0 0,1 0-1 0 0,1 0 0 0 0,-1 0 0 0 0,0-1 0 0 0,1 1 0 0 0,0-1 0 0 0,0 0 0 0 0,0-1 0 0 0,1 1 0 0 0,-1-1 0 0 0,1 0 0 0 0,0-1 0 0 0,0 1 0 0 0,0-1 0 0 0,0 0 0 0 0,0 0 0 0 0,1-1 0 0 0,2 0 18 0 0,7 0-346 0 0,0-1 1 0 0,0-1 0 0 0,-1-1 0 0 0,1 0-1 0 0,0-1 1 0 0,-1-1 0 0 0,1 0-1 0 0,9-5 346 0 0,70-30-7978 0 0,-87 35 6720 0 0,16-5-9725 0 0</inkml:trace>
  <inkml:trace contextRef="#ctx0" brushRef="#br0" timeOffset="281.65">920 347 4481 0 0,'0'0'1904'0'0,"0"0"-265"0"0,0 0-94 0 0,0 0 11 0 0,0 0-25 0 0,-37 30-73 0 0,-112 94-143 0 0,79-49 411 0 0,63-61-1379 0 0,4-11-244 0 0,0 1 0 0 0,0 0 0 0 0,1 0 0 0 0,-1 0 0 0 0,1 0 0 0 0,0 0 0 0 0,0 0 0 0 0,0 1 0 0 0,1-1 0 0 0,0 1 0 0 0,0-1 0 0 0,0 1 0 0 0,0-1 0 0 0,1 1 0 0 0,0 0 0 0 0,-1-1 0 0 0,2 1 0 0 0,-1-1 0 0 0,1 1 0 0 0,-1 0 0 0 0,1-1 0 0 0,0 1 0 0 0,1-1 0 0 0,-1 1-1 0 0,1-1 1 0 0,0 0 0 0 0,0 0 0 0 0,0 0 0 0 0,1 0 0 0 0,-1 0 0 0 0,1 0 0 0 0,0-1 0 0 0,0 1 0 0 0,3 1-103 0 0,9 0 258 0 0,-1-2-1 0 0,1 0 1 0 0,0-1-1 0 0,0-1 0 0 0,0 0 1 0 0,0 0-1 0 0,0-2 1 0 0,0 0-1 0 0,0-1 1 0 0,0 0-1 0 0,0-1 1 0 0,-1-1-1 0 0,1 0 1 0 0,-1-1-1 0 0,0-1 0 0 0,0 0 1 0 0,-1-1-1 0 0,0 0 1 0 0,3-3-258 0 0,-4 5 96 0 0,0-1-1 0 0,0-1 1 0 0,0 0 0 0 0,-1 0-1 0 0,0-1 1 0 0,-1 0 0 0 0,0-1-1 0 0,0-1 1 0 0,0 1 0 0 0,-1-1-1 0 0,-1-1 1 0 0,0 0 0 0 0,0 0-1 0 0,-1 0 1 0 0,-1-1 0 0 0,0 0-1 0 0,0-1 1 0 0,-1 1 0 0 0,-1-1-1 0 0,0 0 1 0 0,-1 0 0 0 0,0 0-1 0 0,-1-2-95 0 0,-1 9-21 0 0,-1 0-1 0 0,0-1 1 0 0,-1 1-1 0 0,1 0 1 0 0,-1 0-1 0 0,0 0 1 0 0,-1 0-1 0 0,1 0 0 0 0,-1 0 1 0 0,0 0-1 0 0,-1 0 1 0 0,0 1-1 0 0,1-1 1 0 0,-2 1-1 0 0,1-1 1 0 0,-1 1-1 0 0,1 0 1 0 0,-1 1-1 0 0,-1-1 0 0 0,1 1 1 0 0,-1 0-1 0 0,0 0 1 0 0,0 0-1 0 0,0 0 1 0 0,0 1-1 0 0,-4-2 22 0 0,5 3-167 0 0,0 1 0 0 0,0-1-1 0 0,-1 1 1 0 0,1 0 0 0 0,-1 0 0 0 0,1 1-1 0 0,-1-1 1 0 0,1 1 0 0 0,-1 0 0 0 0,0 0-1 0 0,1 0 1 0 0,-1 1 0 0 0,1-1 0 0 0,-1 1-1 0 0,1 0 1 0 0,-1 1 0 0 0,1-1 0 0 0,-1 1 167 0 0,-26 18-11045 0 0,21-9-1291 0 0</inkml:trace>
  <inkml:trace contextRef="#ctx0" brushRef="#br0" timeOffset="729.144">1249 725 16740 0 0,'0'0'1993'0'0,"0"0"-872"0"0,0 0-375 0 0,0 0 65 0 0,0 0 153 0 0,0 0 67 0 0,0 0-50 0 0,0 0-180 0 0,0 0-193 0 0,0 0-148 0 0,19-36-86 0 0,61-110-57 0 0,20-25 538 0 0,-34 88-563 0 0,-65 172-989 0 0,3 62 599 0 0,-3-148 102 0 0,0 1 0 0 0,0-1 0 0 0,1 1 0 0 0,-1-1-1 0 0,1 0 1 0 0,0 1 0 0 0,0-1 0 0 0,0 0 0 0 0,0 0 0 0 0,1 0-1 0 0,-1-1 1 0 0,1 1 0 0 0,0-1 0 0 0,-1 1 0 0 0,1-1 0 0 0,0 0-1 0 0,1 0 1 0 0,-1 0 0 0 0,0 0 0 0 0,0-1 0 0 0,1 1 0 0 0,-1-1-1 0 0,1 0 1 0 0,-1 0 0 0 0,1 0 0 0 0,0-1 0 0 0,-1 1 0 0 0,1-1 0 0 0,0 0-1 0 0,-1 0 1 0 0,1 0 0 0 0,1 0-4 0 0,3-1 65 0 0,-1 0 0 0 0,1 0 0 0 0,0-1 0 0 0,-1 0 0 0 0,1 0 0 0 0,-1-1 0 0 0,1 0 0 0 0,-1 0 0 0 0,0-1 0 0 0,-1 0 0 0 0,1 0 0 0 0,0 0 0 0 0,-1-1 0 0 0,0 0 0 0 0,0 0-65 0 0,3-3 79 0 0,-1 0 1 0 0,0-1 0 0 0,-1 0 0 0 0,0 0-1 0 0,0-1 1 0 0,-1 1 0 0 0,0-1-1 0 0,-1-1 1 0 0,2-3-80 0 0,16-90-1356 0 0,-17 94-3349 0 0,1 5-4276 0 0,-1 5-3507 0 0</inkml:trace>
  <inkml:trace contextRef="#ctx0" brushRef="#br0" timeOffset="1133.46">2459 139 17708 0 0,'0'0'1828'0'0,"0"0"-342"0"0,0 0-129 0 0,0 0-102 0 0,0 0-152 0 0,0 0-187 0 0,0 0-245 0 0,0 0-184 0 0,0 0-179 0 0,0 0-101 0 0,0 0-60 0 0,0 0-59 0 0,0 0-14 0 0,-31 5-42 0 0,-95 19-21 0 0,58 6 2 0 0,57-20-5 0 0,2-4-13 0 0,-1 1 0 0 0,2 0-1 0 0,-1 1 1 0 0,1 0 0 0 0,0 1-1 0 0,1-1 1 0 0,0 1 0 0 0,0 1-1 0 0,1-1 1 0 0,-2 6 5 0 0,7-13-7 0 0,0 1 1 0 0,0-1-1 0 0,1 0 1 0 0,-1 1-1 0 0,1-1 1 0 0,-1 1-1 0 0,1-1 1 0 0,0 1-1 0 0,0-1 1 0 0,0 1-1 0 0,0-1 1 0 0,0 1-1 0 0,1-1 1 0 0,-1 0-1 0 0,1 1 1 0 0,0-1-1 0 0,-1 1 1 0 0,1-1-1 0 0,0 0 1 0 0,0 0-1 0 0,1 0 1 0 0,-1 1-1 0 0,0-1 1 0 0,1 0-1 0 0,-1 0 1 0 0,1-1-1 0 0,0 1 0 0 0,0 0 1 0 0,-1-1-1 0 0,1 1 1 0 0,0-1-1 0 0,2 2 7 0 0,79 38-59 0 0,-57-31 34 0 0,-21-9 27 0 0,0 0 0 0 0,0 1 1 0 0,-1 0-1 0 0,1 0 1 0 0,-1 0-1 0 0,1 0 1 0 0,-1 0-1 0 0,0 1 1 0 0,0 0-1 0 0,0 0 1 0 0,0 0-1 0 0,0 1 0 0 0,-1-1 1 0 0,1 1-1 0 0,-1 0 1 0 0,0 0-1 0 0,0 0 1 0 0,-1 0-1 0 0,1 0 1 0 0,-1 1-1 0 0,0-1 1 0 0,0 1-1 0 0,0-1 0 0 0,-1 1 1 0 0,1 0-1 0 0,-1 0 1 0 0,0 0-1 0 0,-1 0 1 0 0,1 0-1 0 0,-1 0 1 0 0,0 0-1 0 0,0 0 1 0 0,-1-1-1 0 0,1 1 1 0 0,-1 0-1 0 0,0 0 0 0 0,-1 0 1 0 0,0 1-3 0 0,-8 7 17 0 0,-1-1 0 0 0,0 0 1 0 0,-1-1-1 0 0,-1 0 0 0 0,0-1 1 0 0,0-1-1 0 0,-1 0 0 0 0,0 0 0 0 0,0-1 1 0 0,-1-1-1 0 0,0-1 0 0 0,-1 0-17 0 0,0 2 14 0 0,6-3-235 0 0,-2 0 0 0 0,1-1 0 0 0,0 0 0 0 0,-1 0 0 0 0,0-1 0 0 0,0-1 0 0 0,0 0 0 0 0,0-1-1 0 0,-7 0 222 0 0,19-21-6574 0 0,3 13 11 0 0,0-1-5097 0 0</inkml:trace>
  <inkml:trace contextRef="#ctx0" brushRef="#br0" timeOffset="1379.97">2890 0 7970 0 0,'0'0'6705'0'0,"0"0"-3524"0"0,0 0-1183 0 0,0 0-305 0 0,0 0-286 0 0,0 0-236 0 0,0 0-131 0 0,0 0-143 0 0,0 0-187 0 0,0 0-176 0 0,10 34-90 0 0,24 106-64 0 0,-32-134-354 0 0,-1-1-1 0 0,0 0 1 0 0,-1 1-1 0 0,1-1 1 0 0,-1 0 0 0 0,0 1-1 0 0,-1-1 1 0 0,1 1-1 0 0,-1-1 1 0 0,0 0-1 0 0,0 0 1 0 0,-1 1 0 0 0,1-1-1 0 0,-1 0 1 0 0,-1 0-1 0 0,1 0-25 0 0,-6 13 100 0 0,-9 29-37 0 0,2 0-1 0 0,1 1 0 0 0,3 0 1 0 0,2 4-63 0 0,8 56-1741 0 0,1-108 1075 0 0,0 0-225 0 0,-17 0-11025 0 0,13-4 393 0 0</inkml:trace>
  <inkml:trace contextRef="#ctx0" brushRef="#br0" timeOffset="1564.149">2517 305 11490 0 0,'0'0'4055'0'0,"0"0"-1970"0"0,0 0-748 0 0,0 0-65 0 0,0 0-41 0 0,0 0-112 0 0,0 0-106 0 0,0 0-122 0 0,33 2-179 0 0,105 7-173 0 0,4 11 524 0 0,77 4-614 0 0,-125-21-7761 0 0,-85-3-4790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3513 0 0,'0'0'3942'0'0,"0"0"-1280"0"0,0 0-542 0 0,0 0-178 0 0,0 0-219 0 0,0 0-228 0 0,0 0-225 0 0,0 0-206 0 0,0 0-193 0 0,0 0-156 0 0,0 0-106 0 0,0 0-80 0 0,0 0-40 0 0,2 0 6260 0 0,-1 0-7184 0 0,217-31 1443 0 0,-142 16-819 0 0,-56 14-216 0 0,-19 1 22 0 0,-1 0-5 0 0,0 0-5 0 0,0 0-6 0 0,-18 4-968 0 0,-3 8-2427 0 0,14-9-2888 0 0,5-2-5898 0 0</inkml:trace>
  <inkml:trace contextRef="#ctx0" brushRef="#br0" timeOffset="405.904">744 85 14043 0 0,'0'0'1732'0'0,"0"0"-482"0"0,0 0-184 0 0,0 0 0 0 0,0 0-28 0 0,0 0-63 0 0,0 0-104 0 0,0 0-107 0 0,0 0-63 0 0,0 0-63 0 0,0 0-74 0 0,0 0-63 0 0,0 0-65 0 0,-10 27-49 0 0,-31 85-36 0 0,15-2 465 0 0,19-57-562 0 0,2 0 0 0 0,2 0 0 0 0,4 43-254 0 0,0-31-114 0 0,-5-77-3605 0 0,-4-17-2228 0 0,8 18 1003 0 0,0 6-5668 0 0</inkml:trace>
  <inkml:trace contextRef="#ctx0" brushRef="#br0" timeOffset="620.925">498 62 13051 0 0,'0'0'2571'0'0,"0"0"-875"0"0,0 0-394 0 0,0 0 54 0 0,0 0 70 0 0,0 0-26 0 0,0 0-150 0 0,0 0-229 0 0,0 0-208 0 0,33-1-152 0 0,107-2-108 0 0,17-13 702 0 0,35-22-405 0 0,-186 37-1262 0 0,20-2 120 0 0,-18 11-7499 0 0,-8-5-4213 0 0</inkml:trace>
  <inkml:trace contextRef="#ctx0" brushRef="#br0" timeOffset="1498.892">1502 131 4969 0 0,'0'0'3749'0'0,"0"0"-1582"0"0,0 0-608 0 0,0 0 19 0 0,0 0 43 0 0,0 0-78 0 0,0 0-166 0 0,0 0-265 0 0,0 0-241 0 0,0 0-163 0 0,0 0-79 0 0,0 0-5 0 0,0 0-67 0 0,1 4 3165 0 0,-3 4-3630 0 0,0 1 1 0 0,-1-1-1 0 0,0 0 1 0 0,0 0-1 0 0,-1 0 1 0 0,0-1 0 0 0,0 1-1 0 0,-1-1 1 0 0,0 0-1 0 0,-1 0 1 0 0,1 0-1 0 0,-7 4-92 0 0,9-6 31 0 0,-283 256 328 0 0,266-226-303 0 0,41-31 191 0 0,77 7 270 0 0,35 16-443 0 0,-35 0-86 0 0,-51-12-16 0 0,-45-16 43 0 0,-1 0 0 0 0,0-1 1 0 0,0 1-1 0 0,0-1 1 0 0,0 1-1 0 0,0-1 0 0 0,0 1 1 0 0,0-1-1 0 0,-1 0 1 0 0,1 1-1 0 0,-1-1 0 0 0,1 0 1 0 0,-1 0-1 0 0,0 1 1 0 0,1-1-1 0 0,-1 0 0 0 0,0 0 1 0 0,0 0-1 0 0,0 1 1 0 0,0-1-1 0 0,-1 0 0 0 0,1 0 1 0 0,0 0-1 0 0,-1 1 1 0 0,1-1-1 0 0,-1 0 0 0 0,0 1 1 0 0,0-1-1 0 0,1 0 0 0 0,-1 1 1 0 0,0-1-1 0 0,0 1 1 0 0,-1-2-16 0 0,-124-259 206 0 0,104 212-1159 0 0,39 54-2283 0 0,0 4-3022 0 0,-13-4-5507 0 0</inkml:trace>
  <inkml:trace contextRef="#ctx0" brushRef="#br0" timeOffset="2246.817">1762 185 13179 0 0,'0'0'2463'0'0,"0"0"-755"0"0,0 0-351 0 0,0 0-29 0 0,0 0-54 0 0,0 0-142 0 0,0 0-220 0 0,0 0-280 0 0,0 0-218 0 0,0 0-142 0 0,0 0-88 0 0,0 0-44 0 0,0 0-15 0 0,-1 2 11 0 0,-7 21 45 0 0,1-1 1 0 0,1 1-1 0 0,2 0 1 0 0,0 0-1 0 0,1 1 0 0 0,2-1 1 0 0,0 10-182 0 0,0-30 27 0 0,0 0 1 0 0,1 0-1 0 0,-1 0 1 0 0,1 0 0 0 0,0 0-1 0 0,0 0 1 0 0,0 0 0 0 0,0 0-1 0 0,0 0 1 0 0,1 0-1 0 0,-1 0 1 0 0,1-1 0 0 0,0 1-1 0 0,0 0 1 0 0,0 0-1 0 0,0 0 1 0 0,0-1 0 0 0,1 1-1 0 0,-1-1 1 0 0,1 1-1 0 0,0-1 1 0 0,-1 1 0 0 0,1-1-1 0 0,0 0 1 0 0,0 0-1 0 0,1 0 1 0 0,-1 0 0 0 0,0 0-1 0 0,1-1 1 0 0,-1 1-1 0 0,1-1 1 0 0,0 1 0 0 0,-1-1-1 0 0,1 0 1 0 0,0 0 0 0 0,0 0-1 0 0,0 0 1 0 0,0-1-1 0 0,-1 1 1 0 0,2-1-28 0 0,3 0 59 0 0,-1 0 0 0 0,1 0-1 0 0,0-1 1 0 0,0 0 0 0 0,0-1 0 0 0,-1 1 0 0 0,1-1 0 0 0,-1 0-1 0 0,1-1 1 0 0,-1 0 0 0 0,0 0 0 0 0,0 0 0 0 0,0 0-1 0 0,0-1 1 0 0,-1 0 0 0 0,1-1 0 0 0,-1 1 0 0 0,0-1-59 0 0,6-5 35 0 0,20-19-30 0 0,1 1 1 0 0,1 2-1 0 0,1 1 1 0 0,2 2-1 0 0,34-17-5 0 0,3 17-104 0 0,-67 50-20 0 0,-4-6 123 0 0,-1 0 0 0 0,-1-1-1 0 0,-1 1 1 0 0,-1 0-1 0 0,-1 0 1 0 0,0-1 0 0 0,-2 0-1 0 0,0 0 1 0 0,-6 15 1 0 0,-6 25 31 0 0,16-54-33 0 0,-28 112 23 0 0,5 1 0 0 0,-6 101-21 0 0,29-184 1 0 0,-2 1-1 0 0,-2-1 1 0 0,-1 0 0 0 0,-2-1-1 0 0,-1 0 1 0 0,-7 15-1 0 0,15-48 14 0 0,1 0-1 0 0,-1-1 0 0 0,0 1 1 0 0,1-1-1 0 0,-1 1 1 0 0,0-1-1 0 0,0 1 1 0 0,0-1-1 0 0,0 0 1 0 0,0 1-1 0 0,0-1 1 0 0,-1 0-1 0 0,1 0 1 0 0,0 0-1 0 0,-1 0 1 0 0,1 0-1 0 0,0 0 0 0 0,-1 0 1 0 0,1 0-1 0 0,-1-1 1 0 0,0 1-1 0 0,1 0 1 0 0,-1-1-1 0 0,1 0 1 0 0,-1 1-1 0 0,0-1 1 0 0,0 0-1 0 0,1 0 1 0 0,-1 0-1 0 0,0 0 0 0 0,1 0 1 0 0,-1 0-1 0 0,0 0 1 0 0,1-1-1 0 0,-1 1 1 0 0,0 0-1 0 0,1-1 1 0 0,-1 0-1 0 0,1 1 1 0 0,-1-1-1 0 0,1 0 1 0 0,-1 0-1 0 0,1 0 0 0 0,-1 0 1 0 0,1 0-1 0 0,0 0 1 0 0,-1 0-1 0 0,1 0 1 0 0,0-1-1 0 0,0 1 1 0 0,0 0-1 0 0,0-1 1 0 0,0 1-1 0 0,0-1 1 0 0,1 1-1 0 0,-1-1 0 0 0,0 1 1 0 0,1-1-1 0 0,-1 0 1 0 0,1 1-1 0 0,0-1 1 0 0,-1 0-1 0 0,1 0-13 0 0,-4-10 62 0 0,1 0 1 0 0,0-1-1 0 0,1 1 0 0 0,1 0 0 0 0,0-1 0 0 0,0 1 1 0 0,1-1-1 0 0,1 1 0 0 0,0-1 0 0 0,1 1 0 0 0,0-1 0 0 0,0 1 1 0 0,2 0-1 0 0,-1 0 0 0 0,2 0 0 0 0,5-10-62 0 0,0-2-73 0 0,2 0 0 0 0,0 1 0 0 0,1 1-1 0 0,2 0 1 0 0,0 1 0 0 0,1 1 0 0 0,1 0-1 0 0,1 1 1 0 0,1 1 0 0 0,10-8 73 0 0,16 2-1591 0 0,-35 22-3085 0 0,0 1-4338 0 0,-9 1-3642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40 14323 0 0,'0'0'1676'0'0,"0"0"-215"0"0,0 0-93 0 0,0 0-48 0 0,0 0-42 0 0,0 0-44 0 0,0 0-137 0 0,0 0-193 0 0,0 0-220 0 0,0 0-170 0 0,0 0-127 0 0,0 0-121 0 0,0 0-54 0 0,2-9-42 0 0,2-3-128 0 0,1-7 151 0 0,-8 36 141 0 0,-5 14 6 0 0,-23 154 1057 0 0,40 11-1068 0 0,10-61-208 0 0,5 57-23 0 0,-24-181-89 0 0,1 7-53 0 0,-4-32-640 0 0,-14-60-2017 0 0,8 36-770 0 0,2 1-4824 0 0,3 21-3538 0 0</inkml:trace>
  <inkml:trace contextRef="#ctx0" brushRef="#br0" timeOffset="311.647">0 298 11530 0 0,'0'0'2204'0'0,"0"0"-541"0"0,0 0-307 0 0,0 0-165 0 0,0 0-110 0 0,0 0-15 0 0,0 0 45 0 0,0 0-43 0 0,0 0-64 0 0,0 0-29 0 0,0 0-169 0 0,0 0-172 0 0,22 1-100 0 0,135 6 549 0 0,45-11-624 0 0,-118-3-6255 0 0,-70 6-1887 0 0,-3 1-4891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390 459 0 0 0,'0'0'744'0'0,"0"0"272"0"0,0 0 285 0 0,0 0 223 0 0,0 0 182 0 0,0 0 98 0 0,0 0-5 0 0,0 0-77 0 0,0 0-155 0 0,0 0-219 0 0,0 0-257 0 0,-17 3-200 0 0,-51 13-180 0 0,-9 34 944 0 0,52-25-1230 0 0,0 1 0 0 0,1 0 0 0 0,2 2 0 0 0,1 0 0 0 0,1 2 0 0 0,-12 24-425 0 0,23-40 64 0 0,1 1 0 0 0,1 0 0 0 0,0 0 1 0 0,2 1-1 0 0,-1 0 0 0 0,2 0 0 0 0,0 0 0 0 0,1 1 1 0 0,0-1-1 0 0,2 1 0 0 0,0-1 0 0 0,1 17-64 0 0,0-28 18 0 0,1 0-1 0 0,0 0 1 0 0,0-1-1 0 0,0 1 1 0 0,1 0-1 0 0,0-1 1 0 0,0 1-1 0 0,0-1 0 0 0,0 1 1 0 0,0-1-1 0 0,1 0 1 0 0,0 0-1 0 0,0 0 1 0 0,0 0-1 0 0,0-1 1 0 0,1 1-1 0 0,0-1 0 0 0,-1 0 1 0 0,1 0-1 0 0,0 0 1 0 0,1 0-1 0 0,-1-1 1 0 0,0 0-1 0 0,1 0 1 0 0,-1 0-1 0 0,1 0 1 0 0,0-1-1 0 0,-1 1 0 0 0,1-1 1 0 0,3 0-18 0 0,2 1 69 0 0,0-1 1 0 0,0 0-1 0 0,0-1 0 0 0,0 0 1 0 0,0 0-1 0 0,1-1 1 0 0,-1-1-1 0 0,-1 0 0 0 0,1 0 1 0 0,0 0-1 0 0,0-2 1 0 0,-1 1-1 0 0,0-1 0 0 0,6-3-69 0 0,12-14 92 0 0,0 0 0 0 0,-1-2 0 0 0,-1-1 0 0 0,-2-1 0 0 0,0-2-1 0 0,-2 0 1 0 0,-1-1 0 0 0,-1 0 0 0 0,-1-2 0 0 0,-2 0 0 0 0,-1-1 0 0 0,-1-1-1 0 0,-2 0 1 0 0,-1-1 0 0 0,4-21-92 0 0,-6 31 1 0 0,-1-1 0 0 0,-1 0 0 0 0,-1 0 1 0 0,-1 0-1 0 0,-1-1 0 0 0,-2 0 0 0 0,0 0 0 0 0,-1 1 0 0 0,-2-1 0 0 0,0 0 0 0 0,-2 0 1 0 0,-1 1-1 0 0,0-1 0 0 0,-2 1 0 0 0,-1 0 0 0 0,-1 0 0 0 0,-1 1 0 0 0,-1 0 0 0 0,-6-9-1 0 0,13 26-1 0 0,-1 0 0 0 0,1 0 0 0 0,-1 0 0 0 0,0 1 0 0 0,-1-1 0 0 0,1 1 0 0 0,-1 0 0 0 0,0 0 0 0 0,0 1 0 0 0,-1 0 0 0 0,1 0 0 0 0,-1 0 0 0 0,0 0 0 0 0,0 1 0 0 0,0 0 0 0 0,-1 0 0 0 0,1 1 0 0 0,-1 0 0 0 0,1 0 0 0 0,-1 0 0 0 0,0 1 0 0 0,-5 0 1 0 0,8 3-8 0 0,0 0-1 0 0,0 0 1 0 0,0 1 0 0 0,0-1 0 0 0,1 1 0 0 0,0 0 0 0 0,-1 0 0 0 0,1 1 0 0 0,0-1 0 0 0,0 1 0 0 0,1-1-1 0 0,-1 1 1 0 0,1 0 0 0 0,0 0 0 0 0,0 0 0 0 0,0 0 0 0 0,0 0 0 0 0,1 1 0 0 0,0-1 0 0 0,0 0 0 0 0,0 1-1 0 0,0-1 1 0 0,1 1 0 0 0,-1-1 0 0 0,1 1 0 0 0,0-1 0 0 0,1 3 8 0 0,-2-4 4 0 0,-2 40 56 0 0,2 1 0 0 0,2-1 1 0 0,1 1-1 0 0,3-1 0 0 0,1 0 0 0 0,2-1 0 0 0,2 1 1 0 0,2-2-1 0 0,2 1 0 0 0,1-2 0 0 0,2 0 1 0 0,2-1-1 0 0,2-1 0 0 0,1 0 0 0 0,2-2 0 0 0,1-1 1 0 0,2-1-1 0 0,2-1 0 0 0,0-1 0 0 0,3-2-60 0 0,30 24 68 0 0,-58-63-3529 0 0,-1-4-4640 0 0,-3 9-3008 0 0</inkml:trace>
  <inkml:trace contextRef="#ctx0" brushRef="#br0" timeOffset="248.728">1045 675 2601 0 0,'0'0'5113'0'0,"0"0"-2768"0"0,0 0-983 0 0,0 0-78 0 0,0 0-37 0 0,0 0-36 0 0,0 0-107 0 0,0 0-215 0 0,0 0-236 0 0,0 0-199 0 0,0 0-133 0 0,0 0-82 0 0,0 0-81 0 0,-2 20-75 0 0,-3 60-34 0 0,15-45-184 0 0,-6-32-78 0 0,-2-2 178 0 0,-2-2-3548 0 0,0 1-3824 0 0,0-3-333 0 0</inkml:trace>
  <inkml:trace contextRef="#ctx0" brushRef="#br0" timeOffset="494.222">890 243 9858 0 0,'0'0'1320'0'0,"0"0"-591"0"0,0 0-265 0 0,0 0-216 0 0,0 0-128 0 0,0 0-64 0 0,0 0-136 0 0,0 0-128 0 0,0 0-136 0 0,0 0-169 0 0,0 0-271 0 0,0 0-1104 0 0,0 0-2105 0 0,0 0-992 0 0</inkml:trace>
  <inkml:trace contextRef="#ctx0" brushRef="#br0" timeOffset="932.115">1414 555 5665 0 0,'0'0'1482'0'0,"0"0"-55"0"0,0 0 151 0 0,0 0 157 0 0,0 0 32 0 0,0 0-79 0 0,0 0-190 0 0,0 0-322 0 0,0 0-303 0 0,0 0-235 0 0,0 0-238 0 0,0 0-149 0 0,-19 7-113 0 0,-59 25-79 0 0,76-31-55 0 0,0-1 0 0 0,0 1 1 0 0,0 0-1 0 0,0 1 0 0 0,0-1 0 0 0,0 0 1 0 0,0 0-1 0 0,0 1 0 0 0,1-1 0 0 0,-1 1 0 0 0,1-1 1 0 0,-1 1-1 0 0,1 0 0 0 0,0 0 0 0 0,-1 0 0 0 0,1-1 1 0 0,0 1-1 0 0,0 0 0 0 0,0 1 0 0 0,1-1 1 0 0,-1 0-1 0 0,0 0 0 0 0,1 1-4 0 0,-2 5 20 0 0,-2 1 1 0 0,2 0-1 0 0,0 0 1 0 0,0 0-1 0 0,0 1 1 0 0,1-1 0 0 0,1 0-1 0 0,-1 1 1 0 0,2-1-1 0 0,-1 1 1 0 0,1-1-1 0 0,1 0 1 0 0,-1 1-1 0 0,2-1 1 0 0,-1 0-1 0 0,1 0 1 0 0,1 0-1 0 0,0-1 1 0 0,1 3-21 0 0,0-2 61 0 0,1 0-1 0 0,-1-1 1 0 0,2 0 0 0 0,-1 0-1 0 0,1-1 1 0 0,0 0 0 0 0,1 0 0 0 0,0-1-1 0 0,0 1 1 0 0,0-2 0 0 0,0 1 0 0 0,1-1-1 0 0,0-1 1 0 0,0 1 0 0 0,1-2-1 0 0,-1 1 1 0 0,1-1 0 0 0,0-1 0 0 0,0 1-1 0 0,0-2 1 0 0,0 1 0 0 0,0-2 0 0 0,0 1-1 0 0,0-1 1 0 0,0-1 0 0 0,0 0-1 0 0,0 0 1 0 0,3-1-61 0 0,-1-5 165 0 0,0 0 0 0 0,-1-1-1 0 0,1 0 1 0 0,-2-1 0 0 0,1 0 0 0 0,-1-1-1 0 0,-1 0 1 0 0,1 0 0 0 0,-2-1 0 0 0,0 0-1 0 0,0-1 1 0 0,-1 0 0 0 0,0 0 0 0 0,1-3-165 0 0,-7 13 16 0 0,17-28 99 0 0,0-1-1 0 0,-2-1 1 0 0,-2 0-1 0 0,-1-1 1 0 0,-1 0-1 0 0,-2-1 1 0 0,-1-1-1 0 0,-2 1 1 0 0,-1-1-1 0 0,-2 0 1 0 0,-2-1-1 0 0,-1 1 1 0 0,-3-35-115 0 0,-1 52-7 0 0,0 0 1 0 0,-2 0-1 0 0,0 0 0 0 0,-1 1 1 0 0,-1-1-1 0 0,0 1 1 0 0,-2 1-1 0 0,0 0 1 0 0,-6-8 6 0 0,11 17-13 0 0,0 0-1 0 0,-1 1 1 0 0,1 0 0 0 0,-2 0 0 0 0,1 1-1 0 0,-1-1 1 0 0,1 1 0 0 0,-1 0 0 0 0,-1 1 0 0 0,1 0-1 0 0,-1 0 1 0 0,0 0 0 0 0,0 0 0 0 0,0 1 0 0 0,0 1-1 0 0,0-1 1 0 0,-1 1 0 0 0,1 0 0 0 0,-1 1 0 0 0,0-1-1 0 0,1 2 1 0 0,-1-1 0 0 0,-5 1 13 0 0,7 2-13 0 0,0 1 0 0 0,0 0 0 0 0,0 0 1 0 0,0 1-1 0 0,1-1 0 0 0,-1 1 0 0 0,1 0 0 0 0,0 1 1 0 0,0-1-1 0 0,1 1 0 0 0,0 0 0 0 0,-1 0 0 0 0,1 0 0 0 0,1 1 1 0 0,-1 0-1 0 0,1-1 0 0 0,0 1 0 0 0,1 0 0 0 0,-1 1 0 0 0,1-1 1 0 0,0 0-1 0 0,1 1 0 0 0,-1-1 0 0 0,1 1 0 0 0,1-1 1 0 0,-1 1-1 0 0,1-1 0 0 0,0 1 0 0 0,1 0 0 0 0,-1-1 0 0 0,1 2 13 0 0,1 12 19 0 0,1 1 0 0 0,0-1-1 0 0,2 0 1 0 0,0 0-1 0 0,1 0 1 0 0,1-1-1 0 0,1 0 1 0 0,1 0-1 0 0,0-1 1 0 0,1 0-1 0 0,1-1 1 0 0,1 0 0 0 0,1 0-1 0 0,0-1 1 0 0,1-1-1 0 0,0-1 1 0 0,1 0-1 0 0,1 0 1 0 0,0-2-1 0 0,1 0 1 0 0,5 2-19 0 0,118 75 107 0 0,-140-89-143 0 0,-57 23-7939 0 0,42-20 952 0 0,6-2-4053 0 0</inkml:trace>
  <inkml:trace contextRef="#ctx0" brushRef="#br0" timeOffset="1617.919">1035 629 0 0 0,'0'0'461'0'0,"0"0"550"0"0,0 0 214 0 0,0 0 76 0 0,0 0 2 0 0,0 0-32 0 0,0 0-77 0 0,0 0-117 0 0,0 0-126 0 0,0 0-96 0 0,0-3-63 0 0,-10 15 4447 0 0,-9 56-2678 0 0,15 66-393 0 0,10-118-1989 0 0,-6-28-1945 0 0,-5-2-1809 0 0,0 6-2351 0 0,1 3-4395 0 0</inkml:trace>
  <inkml:trace contextRef="#ctx0" brushRef="#br0" timeOffset="2133.541">917 251 0 0 0,'0'0'292'0'0,"0"0"926"0"0,0 0 433 0 0,0 0 174 0 0,0 0-4 0 0,0 0-197 0 0,0 0-189 0 0,0 0-208 0 0,0 0-163 0 0,0 0-196 0 0,0 0-165 0 0,-4-5-151 0 0,-13-12-102 0 0,-12 47 2750 0 0,26-19-380 0 0,10-29-1853 0 0,5-10-705 0 0,-5 16 851 0 0,-7 12-1161 0 0,2 24-2260 0 0,7-20-71 0 0,-2-1-4061 0 0,0-3-4949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216 302 7034 0 0,'0'0'1723'0'0,"0"0"-655"0"0,0 0-325 0 0,0 0 230 0 0,0 0 385 0 0,0 0 201 0 0,0 0-8 0 0,0 0-180 0 0,0 0-224 0 0,33-4-179 0 0,104-13-135 0 0,-116 15-526 0 0,1-1 0 0 0,-1-1-1 0 0,0-1 1 0 0,0-1 0 0 0,-1-1 0 0 0,0-1-1 0 0,0-1 1 0 0,0 0 0 0 0,-1-2-1 0 0,5-3-306 0 0,-15 8 102 0 0,0 2 48 0 0,0-1-1 0 0,0 0 1 0 0,0 0 0 0 0,0-1-1 0 0,-1 0 1 0 0,0-1 0 0 0,0 1-1 0 0,-1-2 1 0 0,0 1 0 0 0,0-1-1 0 0,0 0 1 0 0,-1 0 0 0 0,-1-1-1 0 0,1 0 1 0 0,-1 0 0 0 0,-1 0-1 0 0,0-1 1 0 0,0 1-1 0 0,-1-1 1 0 0,0 0 0 0 0,0 0-1 0 0,-1 0 1 0 0,-1-3-150 0 0,-1 13 15 0 0,0 0 0 0 0,0-1-1 0 0,-1 1 1 0 0,1 0 0 0 0,0-1-1 0 0,0 1 1 0 0,-1 0 0 0 0,1-1 0 0 0,0 1-1 0 0,-1 0 1 0 0,1 0 0 0 0,0-1-1 0 0,-1 1 1 0 0,1 0 0 0 0,0 0 0 0 0,-1 0-1 0 0,1 0 1 0 0,-1-1 0 0 0,1 1-1 0 0,0 0 1 0 0,-1 0 0 0 0,1 0 0 0 0,-1 0-1 0 0,1 0 1 0 0,-1 0 0 0 0,1 0-1 0 0,0 0 1 0 0,-1 0 0 0 0,1 0 0 0 0,-1 0-1 0 0,1 0 1 0 0,0 0 0 0 0,-1 1-1 0 0,1-1 1 0 0,-1 0 0 0 0,1 0 0 0 0,0 0-1 0 0,-1 1 1 0 0,1-1 0 0 0,0 0-1 0 0,-1 0 1 0 0,1 1 0 0 0,0-1 0 0 0,-1 0-1 0 0,1 0 1 0 0,0 1 0 0 0,0-1-1 0 0,-1 1 1 0 0,1-1 0 0 0,0 0 0 0 0,0 1-1 0 0,0-1 1 0 0,0 0 0 0 0,-1 1-1 0 0,1-1 1 0 0,0 1 0 0 0,0-1 0 0 0,0 0-1 0 0,0 1 1 0 0,0-1 0 0 0,0 1-15 0 0,-57 224-11 0 0,49-111 79 0 0,6 1 0 0 0,11 105-68 0 0,0 2 31 0 0,-8-172-33 0 0,3-4 10 0 0,-2 0 0 0 0,-2 0 0 0 0,-2 0 0 0 0,-2 0 0 0 0,-2 0-1 0 0,-2 0 1 0 0,-2-1 0 0 0,-1-1 0 0 0,-3 0 0 0 0,-2 0 0 0 0,-13 23-8 0 0,21-51-9 0 0,-1-2 0 0 0,0 1 0 0 0,-1-1 0 0 0,0 0 0 0 0,-2-1 0 0 0,1-1 0 0 0,-1 1-1 0 0,-1-2 1 0 0,0 0 0 0 0,-1 0 0 0 0,0-2 0 0 0,-1 1 0 0 0,0-2 0 0 0,0 0 0 0 0,-14 5 9 0 0,25-12-12 0 0,-1 1 1 0 0,0-1-1 0 0,0 0 0 0 0,1 0 0 0 0,-1 0 1 0 0,0 0-1 0 0,0-1 0 0 0,0 0 1 0 0,0 0-1 0 0,0 0 0 0 0,0-1 1 0 0,0 0-1 0 0,0 0 0 0 0,1 0 1 0 0,-1 0-1 0 0,0-1 0 0 0,1 0 0 0 0,-1 0 1 0 0,1 0-1 0 0,-1 0 0 0 0,1-1 1 0 0,0 0-1 0 0,0 0 0 0 0,0 0 1 0 0,1 0-1 0 0,-1-1 0 0 0,1 1 1 0 0,-1-1-1 0 0,1 0 0 0 0,0 0 0 0 0,1 0 1 0 0,-1 0-1 0 0,1-1 0 0 0,0 1 1 0 0,0-1-1 0 0,0 1 0 0 0,0-1 1 0 0,1 0-1 0 0,0 0 12 0 0,-2-10-13 0 0,1 0-1 0 0,0 0 1 0 0,2 0 0 0 0,-1 0-1 0 0,2 0 1 0 0,0 0-1 0 0,1 0 1 0 0,0 0 0 0 0,1 0-1 0 0,1 0 1 0 0,0 1 0 0 0,1 0-1 0 0,1-1 1 0 0,0 2 0 0 0,1-1-1 0 0,1-1 14 0 0,15-23 9 0 0,1 1-1 0 0,1 1 0 0 0,2 1 1 0 0,29-28-9 0 0,-27 32 14 0 0,1 1 1 0 0,1 2-1 0 0,1 1 1 0 0,1 2-1 0 0,2 1 1 0 0,18-9-15 0 0,25 18 419 0 0,-42 17-3393 0 0,5 0-10101 0 0,-34-2 2016 0 0</inkml:trace>
  <inkml:trace contextRef="#ctx0" brushRef="#br0" timeOffset="303.009">1156 787 9018 0 0,'0'0'2811'0'0,"0"0"-592"0"0,0 0-398 0 0,0 0-221 0 0,0 0-210 0 0,0 0-171 0 0,0 0-180 0 0,0 0-182 0 0,0 0-141 0 0,0 0-122 0 0,0 0-129 0 0,0 0-74 0 0,-28 29-95 0 0,-86 88-93 0 0,77-53-3 0 0,36-54-172 0 0,0-5-19 0 0,1-1 1 0 0,-1 1 0 0 0,1-1-1 0 0,-1 1 1 0 0,1 0 0 0 0,1-1 0 0 0,-1 1-1 0 0,1-1 1 0 0,-1 1 0 0 0,1-1-1 0 0,1 1 1 0 0,-1-1 0 0 0,1 1-1 0 0,-1-1 1 0 0,1 0 0 0 0,1 0-1 0 0,-1 0 1 0 0,0 0 0 0 0,1 0 0 0 0,0 0-1 0 0,0-1 1 0 0,0 1 0 0 0,0-1-1 0 0,1 0 1 0 0,-1 0 0 0 0,1 0-1 0 0,0-1 1 0 0,0 1 0 0 0,0-1-1 0 0,0 0 1 0 0,0 0 0 0 0,0 0 0 0 0,1-1-1 0 0,-1 1 1 0 0,1-1 0 0 0,-1 0-1 0 0,5 0-9 0 0,0 0 61 0 0,0-1 0 0 0,0-1 0 0 0,0 0 0 0 0,0 0-1 0 0,0 0 1 0 0,-1-1 0 0 0,1-1 0 0 0,-1 1 0 0 0,1-2-1 0 0,-1 1 1 0 0,0-1 0 0 0,0 0 0 0 0,0-1 0 0 0,-1 1-1 0 0,1-2 1 0 0,-1 1 0 0 0,-1-1 0 0 0,1 0 0 0 0,-1 0-1 0 0,0-1 1 0 0,0 0 0 0 0,-1 0 0 0 0,1 0 0 0 0,-2-1-1 0 0,1 0 1 0 0,-1 1 0 0 0,0-2-61 0 0,1-4 76 0 0,0 0 1 0 0,-1-1-1 0 0,-1 0 0 0 0,0 0 1 0 0,-1 0-1 0 0,0 0 0 0 0,-1 0 1 0 0,-1 0-1 0 0,-1-8-76 0 0,1 17-54 0 0,0-1 0 0 0,-1 0 0 0 0,0 0 0 0 0,0 1 1 0 0,0-1-1 0 0,-1 1 0 0 0,0-1 0 0 0,0 1 0 0 0,0 0 0 0 0,-1 0 0 0 0,0 0 1 0 0,0 0-1 0 0,0 0 0 0 0,0 0 0 0 0,-1 1 0 0 0,0 0 0 0 0,0-1 0 0 0,0 2 1 0 0,0-1-1 0 0,-1 0 0 0 0,1 1 0 0 0,-4-2 54 0 0,-18-6-4016 0 0,-3 7-3639 0 0,21 4-4290 0 0</inkml:trace>
  <inkml:trace contextRef="#ctx0" brushRef="#br0" timeOffset="619.364">1494 1092 10034 0 0,'0'0'2197'0'0,"0"0"-548"0"0,0 0-334 0 0,0 0-85 0 0,0 0-30 0 0,0 0-56 0 0,0 0-65 0 0,0 0-73 0 0,0 0-75 0 0,0 0-27 0 0,0 0 17 0 0,0 0 16 0 0,0 0-52 0 0,3 2-94 0 0,-3-3-769 0 0,-1 1 1 0 0,1-1-1 0 0,-1 1 1 0 0,1 0-1 0 0,0-1 1 0 0,-1 1-1 0 0,1-1 0 0 0,0 1 1 0 0,0-1-1 0 0,-1 0 1 0 0,1 1-1 0 0,0-1 1 0 0,0 1-1 0 0,0-1 0 0 0,-1 1 1 0 0,1-1-1 0 0,0 0 1 0 0,0 1-1 0 0,0-1 1 0 0,0 1-1 0 0,0-1 1 0 0,0 0-1 0 0,0 1 0 0 0,1-1 1 0 0,-1 1-1 0 0,0-1 1 0 0,0 1-1 0 0,0-1 1 0 0,1 0-1 0 0,-1 1 0 0 0,0-1 1 0 0,0 1-1 0 0,1-1 1 0 0,-1 1-1 0 0,1-1 1 0 0,-1 1-1 0 0,0 0 0 0 0,1-1 1 0 0,-1 1-1 0 0,1-1 1 0 0,-1 1-1 0 0,1 0 1 0 0,-1-1-1 0 0,1 1 1 0 0,-1 0-1 0 0,1 0 0 0 0,-1-1 1 0 0,1 1-1 0 0,0 0 1 0 0,-1 0-1 0 0,1 0 1 0 0,-1 0-1 0 0,1 0 0 0 0,-1 0 1 0 0,1 0-1 0 0,0 0 1 0 0,-1 0-1 0 0,1 0 1 0 0,-1 0-1 0 0,1 0 0 0 0,0 0 1 0 0,-1 0-1 0 0,1 0 1 0 0,-1 1-1 0 0,1-1 1 0 0,-1 0-1 0 0,1 0 1 0 0,-1 1-1 0 0,1-1 0 0 0,0 1-22 0 0,-1-10 69 0 0,20-155 1135 0 0,-17 151-1201 0 0,1-1 0 0 0,0 0 0 0 0,1 1 0 0 0,0 0 0 0 0,2 0-1 0 0,-1 1 1 0 0,1-1 0 0 0,1 1 0 0 0,0 1 0 0 0,1 0 0 0 0,0 0 0 0 0,1 0 0 0 0,5-3-3 0 0,22 10-2403 0 0,-20 23-4171 0 0,-13-11-369 0 0,-1-3-5009 0 0</inkml:trace>
  <inkml:trace contextRef="#ctx0" brushRef="#br0" timeOffset="970.545">1975 749 8578 0 0,'0'0'2690'0'0,"0"0"-523"0"0,0 0-196 0 0,0 0-65 0 0,0 0-155 0 0,0 0-230 0 0,0 0-292 0 0,0 0-261 0 0,0 0-125 0 0,0 0-88 0 0,0 0-109 0 0,0 0-112 0 0,0 0-94 0 0,1-3-84 0 0,-2 2-336 0 0,1 1 0 0 0,0-1 1 0 0,0 0-1 0 0,-1 0 0 0 0,1 1 1 0 0,0-1-1 0 0,-1 0 0 0 0,1 1 0 0 0,-1-1 1 0 0,1 0-1 0 0,-1 1 0 0 0,1-1 0 0 0,-1 0 1 0 0,1 1-1 0 0,-1-1 0 0 0,1 1 0 0 0,-1-1 1 0 0,0 1-1 0 0,1 0 0 0 0,-1-1 1 0 0,0 1-1 0 0,0-1 0 0 0,1 1 0 0 0,-1 0 1 0 0,0 0-1 0 0,0 0 0 0 0,1-1 0 0 0,-1 1 1 0 0,0 0-1 0 0,0 0 0 0 0,0 0 0 0 0,1 0 1 0 0,-1 0-1 0 0,0 0 0 0 0,0 0 1 0 0,0 1-1 0 0,1-1 0 0 0,-1 0 0 0 0,0 0 1 0 0,0 1-1 0 0,1-1 0 0 0,-1 0 0 0 0,0 1 1 0 0,0-1-1 0 0,1 0 0 0 0,-1 1 0 0 0,1-1 1 0 0,-1 1-1 0 0,0-1 0 0 0,1 1 0 0 0,-1 0-19 0 0,-7 5 19 0 0,0 1 1 0 0,1 0 0 0 0,0 0 0 0 0,0 1 0 0 0,1 0 0 0 0,0 0 0 0 0,0 1-1 0 0,1-1 1 0 0,0 1 0 0 0,0 0 0 0 0,1 1 0 0 0,0-1 0 0 0,1 1 0 0 0,0 1-21 0 0,1-6 0 0 0,1-1 1 0 0,0 1 0 0 0,0-1 0 0 0,0 1 0 0 0,0-1 0 0 0,1 1 0 0 0,0 0-1 0 0,0-1 1 0 0,0 1 0 0 0,0-1 0 0 0,1 1 0 0 0,0 0 0 0 0,0-1 0 0 0,0 0-1 0 0,1 1 1 0 0,-1-1 0 0 0,1 0 0 0 0,0 1 0 0 0,0-1 0 0 0,0 0-1 0 0,1 0 1 0 0,0-1 0 0 0,-1 1 0 0 0,1 0 0 0 0,1-1 0 0 0,-1 0 0 0 0,0 0-1 0 0,1 0 1 0 0,0 0 0 0 0,-1 0 0 0 0,1-1 0 0 0,0 0 0 0 0,0 0 0 0 0,1 0-1 0 0,-1 0 1 0 0,4 1-1 0 0,4 0 9 0 0,0 0-1 0 0,1 0 0 0 0,-1-1 0 0 0,1-1 1 0 0,0 0-1 0 0,-1-1 0 0 0,1 0 0 0 0,0-1 1 0 0,-1 0-1 0 0,10-3-8 0 0,34-43-976 0 0,-47 34-2679 0 0,-2 0-3301 0 0,-5 9-4970 0 0</inkml:trace>
  <inkml:trace contextRef="#ctx0" brushRef="#br0" timeOffset="1372.61">2276 957 2649 0 0,'0'0'3452'0'0,"0"0"-580"0"0,0 0-348 0 0,0 0-95 0 0,0 0-196 0 0,0 0-239 0 0,0 0-204 0 0,0 0-294 0 0,0 0-295 0 0,0 0-200 0 0,0 0-165 0 0,35 5-142 0 0,109 15-111 0 0,-140-19-530 0 0,0 0 1 0 0,0 0 0 0 0,0 0-1 0 0,0 0 1 0 0,0-1 0 0 0,1 1 0 0 0,-1-1-1 0 0,0 0 1 0 0,0-1 0 0 0,0 1-1 0 0,0-1 1 0 0,1 0 0 0 0,-1 0 0 0 0,0 0-1 0 0,0 0 1 0 0,0-1 0 0 0,-1 1 0 0 0,1-1-1 0 0,1-1-53 0 0,9-6 252 0 0,-3 5-176 0 0,-1-1 1 0 0,0-1 0 0 0,0 0 0 0 0,-1 0-1 0 0,1-1 1 0 0,-1 0 0 0 0,-1-1-1 0 0,0 0 1 0 0,0 0 0 0 0,0-1 0 0 0,-1 0-1 0 0,0 0 1 0 0,-1-1 0 0 0,0 1-1 0 0,0-1 1 0 0,-1-1 0 0 0,-1 1 0 0 0,1-1-1 0 0,-2 0 1 0 0,0 0 0 0 0,2-8-77 0 0,-4 16-12 0 0,0 0 0 0 0,0 0 0 0 0,0-1 0 0 0,0 1 1 0 0,-1 0-1 0 0,0 0 0 0 0,1 0 0 0 0,-1 0 0 0 0,0-1 0 0 0,0 1 1 0 0,-1 0-1 0 0,1 0 0 0 0,-1 0 0 0 0,1-1 0 0 0,-1 1 0 0 0,0 0 1 0 0,0 0-1 0 0,-1 0 0 0 0,1 0 0 0 0,-1 1 0 0 0,1-1 0 0 0,-1 0 0 0 0,0 1 1 0 0,0-1-1 0 0,0 1 0 0 0,0-1 0 0 0,0 1 0 0 0,-1 0 0 0 0,1 0 1 0 0,-1 0-1 0 0,1 0 0 0 0,-1 0 0 0 0,0 1 0 0 0,0-1 0 0 0,0 1 1 0 0,0 0-1 0 0,0 0 0 0 0,0 0 0 0 0,0 0 0 0 0,0 0 0 0 0,-1 1 12 0 0,-6 1-23 0 0,0 1 0 0 0,0 1 0 0 0,1 0 0 0 0,-1 0 0 0 0,1 1 0 0 0,0 0 0 0 0,0 1 0 0 0,0 0 0 0 0,1 0 0 0 0,-1 1 0 0 0,1 0 0 0 0,1 0 0 0 0,-1 1 0 0 0,1 0 0 0 0,0 0 0 0 0,1 1 0 0 0,0 0 0 0 0,0 0 0 0 0,0 0 0 0 0,1 1 0 0 0,0 0 0 0 0,1 0 0 0 0,0 0 0 0 0,-1 5 23 0 0,2-9-1 0 0,1 1 0 0 0,-1-1 0 0 0,1 1 1 0 0,0-1-1 0 0,1 1 0 0 0,-1 0 0 0 0,1-1 0 0 0,0 1 0 0 0,1 0 0 0 0,-1 0 0 0 0,1 0 0 0 0,0 0 0 0 0,1 0 0 0 0,-1 0 0 0 0,1-1 0 0 0,0 1 0 0 0,1 0 1 0 0,-1 0-1 0 0,1-1 0 0 0,0 1 0 0 0,1-1 0 0 0,-1 0 0 0 0,1 1 0 0 0,0-1 0 0 0,1 0 0 0 0,-1-1 0 0 0,1 1 0 0 0,0-1 0 0 0,0 1 0 0 0,0-1 1 0 0,0 0-1 0 0,1-1 0 0 0,0 1 0 0 0,0-1 0 0 0,0 0 0 0 0,5 2 1 0 0,7 1-72 0 0,0-1 1 0 0,0 0-1 0 0,1-2 1 0 0,-1 0-1 0 0,1-1 1 0 0,0 0 0 0 0,-1-2-1 0 0,1 0 1 0 0,0-1-1 0 0,9-2 72 0 0,-1-3-2207 0 0,-9 2-4908 0 0,-10 3-5253 0 0</inkml:trace>
  <inkml:trace contextRef="#ctx0" brushRef="#br0" timeOffset="3555.528">3514 830 0 0 0,'0'0'1175'0'0,"0"0"-336"0"0,0 0-232 0 0,0 0 39 0 0,0 0 185 0 0,0 0 205 0 0,0 0 203 0 0,0 0 130 0 0,0 0 76 0 0,0 0 53 0 0,0 0 0 0 0,10 2-94 0 0,-5 0-1222 0 0,76 8 5468 0 0,-75-15-5282 0 0,1 1-1 0 0,0-1 1 0 0,-1-1 0 0 0,0 1 0 0 0,0-1-1 0 0,0 0 1 0 0,-1 0 0 0 0,0-1 0 0 0,0 0-1 0 0,-1 0 1 0 0,0 0 0 0 0,0 0 0 0 0,0-1-1 0 0,-1 1 1 0 0,2-7-368 0 0,7-12 722 0 0,26 107 469 0 0,-20-19-1064 0 0,-3 1-1 0 0,-3 1 1 0 0,-2 0-1 0 0,-4 0 1 0 0,-1 31-127 0 0,-3 101 160 0 0,-3-183-142 0 0,0 1 0 0 0,-1-1 0 0 0,-1 0 0 0 0,0 0 0 0 0,0 0 0 0 0,-1-1 0 0 0,-1 1 0 0 0,0-1 0 0 0,-1 0 0 0 0,0 0 0 0 0,-5 5-18 0 0,10-15 11 0 0,0-1-1 0 0,0 0 0 0 0,0 0 1 0 0,0 0-1 0 0,0 0 0 0 0,0 0 0 0 0,-1 0 1 0 0,1 0-1 0 0,0 0 0 0 0,-1-1 1 0 0,1 1-1 0 0,0 0 0 0 0,-1-1 1 0 0,1 1-1 0 0,-1-1 0 0 0,1 1 0 0 0,-1-1 1 0 0,1 0-1 0 0,-1 0 0 0 0,0 0 1 0 0,1 0-1 0 0,-1 0 0 0 0,1 0 1 0 0,-1 0-1 0 0,1 0 0 0 0,-1 0 1 0 0,1-1-1 0 0,-1 1 0 0 0,1-1 0 0 0,-1 1 1 0 0,1-1-1 0 0,-1 0 0 0 0,1 1 1 0 0,0-1-1 0 0,0 0 0 0 0,-1 0 1 0 0,1 0-1 0 0,0 0 0 0 0,0 0 1 0 0,0 0-1 0 0,0 0 0 0 0,0 0 0 0 0,0-1 1 0 0,0 1-1 0 0,0 0 0 0 0,0-1 1 0 0,1 1-1 0 0,-1 0 0 0 0,1-1 1 0 0,-1 1-1 0 0,1-1 0 0 0,-1 1 1 0 0,1-1-1 0 0,0 1 0 0 0,0-1 0 0 0,-1 0 1 0 0,1 1-1 0 0,0-1 0 0 0,1 1-10 0 0,-4-21 6 0 0,1 0 0 0 0,2 0-1 0 0,0 0 1 0 0,1 1 0 0 0,2-1-1 0 0,0 0 1 0 0,1 1 0 0 0,4-13-6 0 0,12-48 0 0 0,3 1-1 0 0,3 0 1 0 0,4 2 0 0 0,4 2 0 0 0,2 1-1 0 0,32-46 1 0 0,47-16-26 0 0,-112 134 23 0 0,1 1 1 0 0,0 0-1 0 0,0 0 1 0 0,0 0-1 0 0,1 1 1 0 0,-1-1-1 0 0,1 1 1 0 0,-1 0-1 0 0,1 0 1 0 0,0 1-1 0 0,0-1 1 0 0,0 1-1 0 0,0 0 1 0 0,0 1-1 0 0,0-1 1 0 0,0 1-1 0 0,3 0 3 0 0,-5 2 1 0 0,-1 1 0 0 0,1-1 0 0 0,-1 1-1 0 0,0-1 1 0 0,0 1 0 0 0,0 0 0 0 0,0 0 0 0 0,-1 0 0 0 0,1 0 0 0 0,-1 0-1 0 0,1 1 1 0 0,-1-1 0 0 0,0 0 0 0 0,0 1 0 0 0,-1-1 0 0 0,1 0 0 0 0,-1 1-1 0 0,1-1 1 0 0,-1 1 0 0 0,0-1 0 0 0,-1 1 0 0 0,1 0-1 0 0,0 0 2 0 0,-1 23 14 0 0,-2 0 0 0 0,-1 0 0 0 0,-1-1 0 0 0,-1 0 0 0 0,-2 0 0 0 0,0 0 0 0 0,-2-1 0 0 0,0-1 0 0 0,-2 1 0 0 0,-1-2 0 0 0,-1 1 0 0 0,0-2 0 0 0,-2 0 0 0 0,-1-1 0 0 0,-1-1 0 0 0,-2 2-16 0 0,9-8-22 0 0,-1 0-1 0 0,0 0 0 0 0,-2-1 0 0 0,1-1 0 0 0,-2 0 0 0 0,1 0 0 0 0,-1-2 0 0 0,-1 0 0 0 0,0-1 0 0 0,-10 4 23 0 0,1-12-699 0 0,26-40-2593 0 0,18 4 108 0 0,-1 14-3816 0 0,-7 8-4590 0 0</inkml:trace>
  <inkml:trace contextRef="#ctx0" brushRef="#br0" timeOffset="4284.456">4293 953 11747 0 0,'0'0'1100'0'0,"0"0"-284"0"0,0 0 61 0 0,0 0 257 0 0,0 0 97 0 0,0 0 59 0 0,0 0-21 0 0,0 0-135 0 0,0 0-149 0 0,0 0-155 0 0,0 0-115 0 0,0 0-113 0 0,29-1-79 0 0,90-6-81 0 0,-115 8-392 0 0,0-1 1 0 0,1 0-1 0 0,-1 0 1 0 0,0-1 0 0 0,1 1-1 0 0,-1-1 1 0 0,0 0-1 0 0,0 0 1 0 0,0 0 0 0 0,0-1-1 0 0,0 1 1 0 0,0-1-1 0 0,0 0 1 0 0,0 0 0 0 0,-1 0-1 0 0,1-1 1 0 0,1-1-51 0 0,6-5 169 0 0,-1 4-87 0 0,-1 0-1 0 0,0-1 0 0 0,0 0 1 0 0,-1-1-1 0 0,0 0 0 0 0,0 0 1 0 0,0 0-1 0 0,-1-1 0 0 0,0 0 1 0 0,0-1-1 0 0,-1 0 0 0 0,-1 0 1 0 0,1 0-1 0 0,-1 0 0 0 0,-1-1 1 0 0,0 0-1 0 0,0 0 0 0 0,-1 0 1 0 0,0 0-1 0 0,-1-1 1 0 0,0 1-1 0 0,0-8-81 0 0,-3 15-5 0 0,-1 0 0 0 0,0 1 0 0 0,0-1 0 0 0,0 1 0 0 0,0-1-1 0 0,0 1 1 0 0,-1-1 0 0 0,1 1 0 0 0,-1 0 0 0 0,1 0 0 0 0,-1 0 0 0 0,0 1 0 0 0,0-1 0 0 0,0 1 0 0 0,0-1 0 0 0,0 1 0 0 0,0 0 0 0 0,0 0 0 0 0,0 0 0 0 0,0 1-1 0 0,-1-1 1 0 0,1 1 0 0 0,0 0 0 0 0,0 0 0 0 0,-1 0 0 0 0,1 0 0 0 0,0 0 0 0 0,-1 1 0 0 0,1-1 0 0 0,0 1 5 0 0,-11 4-37 0 0,1 0-1 0 0,0 0 1 0 0,1 1 0 0 0,0 1 0 0 0,-1 0-1 0 0,2 1 1 0 0,-1 0 0 0 0,1 1-1 0 0,1 0 1 0 0,0 1 0 0 0,0 0 0 0 0,1 0-1 0 0,0 1 1 0 0,1 0 0 0 0,0 1 0 0 0,0 0-1 0 0,1 1 38 0 0,-1-2-23 0 0,1-1 1 0 0,1 1-1 0 0,0 0 0 0 0,0 1 0 0 0,1-1 0 0 0,0 1 0 0 0,1 0 0 0 0,1 0 0 0 0,0 1 0 0 0,0-1 0 0 0,2 1 0 0 0,-1-1 0 0 0,1 1 0 0 0,1 0 0 0 0,0 1 23 0 0,1-10 0 0 0,1 0 0 0 0,-1 0 0 0 0,0 0-1 0 0,1-1 1 0 0,0 1 0 0 0,0 0 0 0 0,0-1-1 0 0,0 1 1 0 0,0-1 0 0 0,1 1 0 0 0,0-1-1 0 0,-1 0 1 0 0,1 0 0 0 0,1-1-1 0 0,-1 1 1 0 0,0 0 0 0 0,0-1 0 0 0,1 0-1 0 0,0 0 1 0 0,-1 0 0 0 0,1 0 0 0 0,0-1-1 0 0,0 1 1 0 0,0-1 0 0 0,0 0 0 0 0,0 0-1 0 0,4 0 1 0 0,115 0 151 0 0,-94-9-49 0 0,0-2-1 0 0,-1 0 0 0 0,0-2 0 0 0,-1-2 0 0 0,0 0 1 0 0,-1-1-1 0 0,0-2 0 0 0,-1-1 0 0 0,9-10-101 0 0,-19 16 56 0 0,0 0 0 0 0,-1-2-1 0 0,-1 0 1 0 0,0 0 0 0 0,-1-1 0 0 0,0-1-1 0 0,-1 0 1 0 0,-1 0 0 0 0,-1-1 0 0 0,0 0-1 0 0,-2-1 1 0 0,0 0 0 0 0,0 0-1 0 0,-2-1 1 0 0,0 0 0 0 0,-1 0 0 0 0,-1 0-1 0 0,-1 0 1 0 0,-1-3-56 0 0,-1 20-8 0 0,-1 0 0 0 0,1 0 0 0 0,-1 0-1 0 0,0 0 1 0 0,0 0 0 0 0,0 1 0 0 0,0-1 0 0 0,0 0-1 0 0,0 1 1 0 0,0-1 0 0 0,-1 0 0 0 0,1 1 0 0 0,0 0 0 0 0,-1-1-1 0 0,1 1 1 0 0,-1 0 0 0 0,0 0 0 0 0,1 0 0 0 0,-1 0 0 0 0,0 0-1 0 0,0 0 1 0 0,0 0 0 0 0,0 0 0 0 0,1 1 0 0 0,-1-1-1 0 0,0 1 1 0 0,0 0 0 0 0,0-1 0 0 0,0 1 0 0 0,0 0 0 0 0,0 0-1 0 0,0 0 1 0 0,0 1 0 0 0,0-1 0 0 0,0 0 0 0 0,0 1 0 0 0,0-1-1 0 0,0 1 1 0 0,0 0 0 0 0,0-1 0 0 0,0 1 0 0 0,1 0-1 0 0,-1 0 1 0 0,0 0 0 0 0,0 0 0 0 0,1 1 0 0 0,-1-1 0 0 0,1 0-1 0 0,0 1 1 0 0,-1-1 0 0 0,1 1 0 0 0,0 0 0 0 0,0-1 8 0 0,-3 3-21 0 0,0-1 1 0 0,1 1 0 0 0,0-1-1 0 0,0 1 1 0 0,0 0 0 0 0,0 0 0 0 0,1 1-1 0 0,0-1 1 0 0,-1 0 0 0 0,2 1-1 0 0,-1 0 1 0 0,0-1 0 0 0,1 1 0 0 0,0 0-1 0 0,0 0 1 0 0,0-1 0 0 0,1 1-1 0 0,0 0 1 0 0,0 0 0 0 0,0 0-1 0 0,0 0 1 0 0,1 0 0 0 0,0 0 20 0 0,46 22-33 0 0,12-19 27 0 0,-53-9 18 0 0,-1 0 0 0 0,1 0 0 0 0,-1 1-1 0 0,1 0 1 0 0,0 0 0 0 0,-1 1 0 0 0,1-1-1 0 0,-1 1 1 0 0,1 0 0 0 0,-1 1 0 0 0,1-1-1 0 0,-1 1 1 0 0,0 0 0 0 0,0 0 0 0 0,0 1-1 0 0,0 0 1 0 0,0 0 0 0 0,0 0 0 0 0,-1 0 0 0 0,1 1-1 0 0,-1-1 1 0 0,0 1 0 0 0,0 0 0 0 0,-1 1-1 0 0,1-1 1 0 0,-1 1 0 0 0,0-1 0 0 0,0 1-1 0 0,0 0 1 0 0,-1 0 0 0 0,0 0 0 0 0,0 0 0 0 0,0 1-1 0 0,1 3-11 0 0,-8 195 580 0 0,21-157-981 0 0,-15-47 148 0 0,-1 0-202 0 0,0 0-335 0 0,0 0-550 0 0,0-4-8174 0 0,2 0-2775 0 0</inkml:trace>
  <inkml:trace contextRef="#ctx0" brushRef="#br0" timeOffset="5252.61">5429 803 2385 0 0,'0'0'2312'0'0,"0"0"-66"0"0,0 0-26 0 0,0 0-35 0 0,0 0-191 0 0,0 0-230 0 0,0 0-240 0 0,0 0-219 0 0,0 0-169 0 0,0 0-104 0 0,0 0-119 0 0,0 0-115 0 0,0 0-103 0 0,-2-6-115 0 0,-8-17-57 0 0,7 17-94 0 0,3 6-106 0 0,0 20 541 0 0,-6 550 1313 0 0,-13-410-2064 0 0,19-159-103 0 0,0-1 0 0 0,1 1-1 0 0,-1-1 1 0 0,0 1 0 0 0,0-1 0 0 0,0 1 0 0 0,0-1 0 0 0,0 1 0 0 0,0-1-1 0 0,0 1 1 0 0,0-1 0 0 0,0 1 0 0 0,0-1 0 0 0,0 1 0 0 0,0-1-1 0 0,0 1 1 0 0,0-1 0 0 0,-1 1 0 0 0,1-1 0 0 0,0 1 0 0 0,0-1 0 0 0,-1 1-1 0 0,1-1 1 0 0,0 0 0 0 0,0 1 0 0 0,-1-1 0 0 0,1 1 0 0 0,0-1 0 0 0,-1 0-1 0 0,1 1 1 0 0,-1-1 0 0 0,1 0 0 0 0,-1 0 0 0 0,1 1 0 0 0,0-1-1 0 0,-1 0 1 0 0,1 0 0 0 0,-1 1 0 0 0,1-1 0 0 0,-1 0 0 0 0,1 0 0 0 0,-1 0-1 0 0,1 0 1 0 0,-1 0 0 0 0,1 0 0 0 0,-1 0 0 0 0,1 0 0 0 0,-1 0-1 0 0,1 0 1 0 0,-1 0 0 0 0,1 0 0 0 0,-1 0 0 0 0,1 0 0 0 0,-1-1 0 0 0,1 1-1 0 0,-1 0 1 0 0,1 0 0 0 0,-1-1 0 0 0,1 1 0 0 0,-1 0 0 0 0,1 0 0 0 0,0-1-1 0 0,-1 1 1 0 0,1-1-10 0 0,-15-31 259 0 0,13 8-260 0 0,2 1 0 0 0,0-1 0 0 0,2 1 1 0 0,0-1-1 0 0,2 1 0 0 0,0 0 0 0 0,2 0 0 0 0,0 0 0 0 0,2 1 0 0 0,0-1 0 0 0,12-19 1 0 0,-5 4 29 0 0,7-21-36 0 0,3 1 1 0 0,3 1-1 0 0,2 1 0 0 0,2 2 1 0 0,3 1-1 0 0,2 2 0 0 0,34-37 7 0 0,-69 86 4 0 0,2-3-6 0 0,-1 0 0 0 0,1 0 1 0 0,0 1-1 0 0,0 0 1 0 0,1-1-1 0 0,-1 2 1 0 0,1-1-1 0 0,0 0 1 0 0,0 1-1 0 0,0 0 1 0 0,0 0-1 0 0,0 1 1 0 0,1-1-1 0 0,-1 1 0 0 0,1 0 1 0 0,0 0-1 0 0,-1 1 1 0 0,1 0-1 0 0,0 0 1 0 0,0 0-1 0 0,0 1 1 0 0,2 0 1 0 0,-5 3 5 0 0,0 0 1 0 0,0 1-1 0 0,-1-1 1 0 0,1 1 0 0 0,-1 0-1 0 0,1 0 1 0 0,-1-1-1 0 0,-1 2 1 0 0,1-1-1 0 0,0 0 1 0 0,-1 0 0 0 0,0 0-1 0 0,0 1 1 0 0,0-1-1 0 0,-1 0 1 0 0,1 1 0 0 0,-1-1-1 0 0,0 1 1 0 0,-1-1-1 0 0,1 1-5 0 0,0 2 5 0 0,2 12 13 0 0,-2 0 0 0 0,0 0 0 0 0,-1-1 0 0 0,-1 1 0 0 0,0 0 0 0 0,-2 0 0 0 0,0-1 0 0 0,-1 0 0 0 0,-1 0 0 0 0,-1 0 0 0 0,0 0 0 0 0,-1-1 0 0 0,-1-1 0 0 0,-1 1 0 0 0,0-2 0 0 0,-1 1 0 0 0,-1-1 0 0 0,0-1 0 0 0,-1 0 0 0 0,-1-1 0 0 0,-1 0-18 0 0,7-6 6 0 0,-1 0-1 0 0,0-1 0 0 0,0 0 1 0 0,0 0-1 0 0,-1-1 1 0 0,0-1-1 0 0,0 1 0 0 0,-1-2 1 0 0,1 1-1 0 0,-1-2 0 0 0,1 1 1 0 0,-1-1-1 0 0,0-1 0 0 0,0 0 1 0 0,-1 0-6 0 0,9-1-48 0 0,-1 0 1 0 0,1 1 0 0 0,-1-1-1 0 0,1 0 1 0 0,-1-1 0 0 0,1 1-1 0 0,-1 0 1 0 0,1-1 0 0 0,0 0-1 0 0,-1 0 1 0 0,1 0 0 0 0,0 0-1 0 0,0-1 1 0 0,-1 1 0 0 0,1-1-1 0 0,0 0 1 0 0,1 0 0 0 0,-1 0-1 0 0,0 0 1 0 0,0 0 0 0 0,1 0-1 0 0,-1-1 1 0 0,1 0 0 0 0,0 1-1 0 0,0-1 1 0 0,0 0 0 0 0,0 0-1 0 0,1 0 1 0 0,-1 0 0 0 0,1 0-1 0 0,-1 0 1 0 0,1-1 0 0 0,0 1-1 0 0,0 0 1 0 0,0-3 47 0 0,6-21-3162 0 0,7 13-4383 0 0,-5 10-4414 0 0</inkml:trace>
  <inkml:trace contextRef="#ctx0" brushRef="#br0" timeOffset="27364.388">12 2614 6193 0 0,'0'0'2175'0'0,"0"0"-273"0"0,0 0-136 0 0,0 0-116 0 0,0 0-87 0 0,0 0-76 0 0,0 0-110 0 0,0 0-146 0 0,0 0-260 0 0,0 0-220 0 0,0 0-183 0 0,-3-12-84 0 0,-6-40-36 0 0,21 4 419 0 0,18-26 255 0 0,4 1-1 0 0,3 2 1 0 0,43-62-1122 0 0,-29 72 470 0 0,-29 81-420 0 0,59 121 236 0 0,-57-87-264 0 0,10 12 35 0 0,6-155 443 0 0,-16 52-516 0 0,3 2-1 0 0,1 1 0 0 0,1 1 0 0 0,2 2 1 0 0,1 1-1 0 0,1 1 0 0 0,2 1 17 0 0,45-22 13 0 0,-79 50-17 0 0,0 0 0 0 0,0 1 0 0 0,0-1 0 0 0,0 0 0 0 0,-1 1 0 0 0,1-1 0 0 0,0 1 0 0 0,0-1 0 0 0,-1 1 0 0 0,1-1 0 0 0,0 1 0 0 0,-1 0 0 0 0,1-1 0 0 0,0 1 0 0 0,-1 0 0 0 0,1-1 0 0 0,-1 1 0 0 0,1 0 0 0 0,-1 0 0 0 0,0-1 0 0 0,1 1 0 0 0,-1 0 0 0 0,0 0 0 0 0,0 0 0 0 0,1 0 0 0 0,-1 0 0 0 0,0 0 0 0 0,0-1 0 0 0,0 1 0 0 0,0 0 0 0 0,0 0 0 0 0,0 0 0 0 0,0 0 0 0 0,0 0 0 0 0,-1 0 0 0 0,1 0 0 0 0,0 0 4 0 0,0 3 12 0 0,-6 169 284 0 0,-2-93-253 0 0,11 51 36 0 0,-3-130-124 0 0,0 0 1 0 0,1 1-1 0 0,-1-1 0 0 0,1 0 1 0 0,-1 0-1 0 0,1 0 1 0 0,0 0-1 0 0,-1-1 0 0 0,1 1 1 0 0,0 0-1 0 0,0 0 1 0 0,0 0-1 0 0,0 0 0 0 0,0-1 1 0 0,0 1-1 0 0,0-1 1 0 0,0 1-1 0 0,0 0 1 0 0,0-1-1 0 0,0 1 0 0 0,0-1 1 0 0,0 0-1 0 0,0 1 1 0 0,0-1-1 0 0,0 0 0 0 0,1 0 1 0 0,-1 0-1 0 0,0 0 1 0 0,0 0-1 0 0,0 0 0 0 0,0 0 1 0 0,0 0-1 0 0,1 0 1 0 0,-1-1-1 0 0,0 1 0 0 0,0 0 1 0 0,0-1-1 0 0,0 1 1 0 0,0-1-1 0 0,0 1 1 0 0,0-1-1 0 0,0 1 0 0 0,0-1 1 0 0,1 0 44 0 0,29-16-6341 0 0,-21 7-1033 0 0,0 5-4710 0 0</inkml:trace>
  <inkml:trace contextRef="#ctx0" brushRef="#br0" timeOffset="34791.803">1586 2209 4969 0 0,'0'0'2062'0'0,"0"0"-236"0"0,0 0-201 0 0,0 0-110 0 0,0 0-93 0 0,0 0-137 0 0,0 0-159 0 0,0 0-176 0 0,0 0-184 0 0,0 0-141 0 0,0 0-72 0 0,-3-11-41 0 0,-12-37-5 0 0,14 46-431 0 0,0 0 1 0 0,0 0-1 0 0,-1 0 0 0 0,1 1 1 0 0,0-1-1 0 0,-1 0 0 0 0,0 1 1 0 0,1-1-1 0 0,-1 1 0 0 0,0-1 1 0 0,0 1-1 0 0,0 0 0 0 0,0 0 1 0 0,0 0-1 0 0,0 0 0 0 0,0 0 1 0 0,0 0-1 0 0,0 0 1 0 0,0 1-1 0 0,0-1 0 0 0,-1 1 1 0 0,1 0-1 0 0,0-1 0 0 0,0 1 1 0 0,-1 0-1 0 0,1 0 0 0 0,0 1 1 0 0,0-1-1 0 0,-1 0 0 0 0,1 1 1 0 0,0-1-1 0 0,0 1 0 0 0,0 0 1 0 0,0 0-1 0 0,0 0 0 0 0,0 0 1 0 0,0 0-1 0 0,0 0 1 0 0,0 0-1 0 0,0 1-76 0 0,-13 8 50 0 0,1 1 0 0 0,0 0 0 0 0,1 1 0 0 0,0 1 0 0 0,1 0 0 0 0,0 1 0 0 0,1 0 0 0 0,1 0 0 0 0,0 1 0 0 0,1 1 0 0 0,1 0 0 0 0,0 0 0 0 0,1 1 0 0 0,1-1-1 0 0,0 1 1 0 0,1 1 0 0 0,1-1 0 0 0,1 1 0 0 0,1 0-50 0 0,1-15 31 0 0,1 0 0 0 0,0 0 0 0 0,0 0 0 0 0,0 0-1 0 0,0 0 1 0 0,0 0 0 0 0,1 0 0 0 0,0 0 0 0 0,-1 0 0 0 0,1 0-1 0 0,0 0 1 0 0,0-1 0 0 0,1 1 0 0 0,-1 0 0 0 0,0 0-1 0 0,1-1 1 0 0,0 1 0 0 0,0-1 0 0 0,-1 0 0 0 0,2 1-1 0 0,-1-1 1 0 0,0 0 0 0 0,0 0 0 0 0,1 0 0 0 0,-1 0-1 0 0,1-1 1 0 0,-1 1 0 0 0,1-1 0 0 0,0 1 0 0 0,-1-1 0 0 0,1 0-1 0 0,0 0 1 0 0,0 0 0 0 0,0-1 0 0 0,0 1 0 0 0,0-1-1 0 0,0 1 1 0 0,0-1 0 0 0,2 0-31 0 0,4-2 75 0 0,1-1 0 0 0,-1 0 0 0 0,0 0 1 0 0,0-1-1 0 0,0 0 0 0 0,0-1 0 0 0,-1 0 0 0 0,0 0 0 0 0,0 0 0 0 0,0-1 0 0 0,-1-1 1 0 0,0 1-1 0 0,0-1 0 0 0,0 0 0 0 0,-1-1 0 0 0,0 1 0 0 0,1-4-75 0 0,13-11 49 0 0,141-194 108 0 0,-112 147-212 0 0,-48 66 38 0 0,-1 2-14 0 0,0 1-2 0 0,-11 16-158 0 0,6-6 190 0 0,0 0-1 0 0,1 1 0 0 0,0 0 0 0 0,1-1 1 0 0,0 1-1 0 0,1 1 0 0 0,0-1 1 0 0,0 0-1 0 0,1 1 0 0 0,1-1 1 0 0,0 0-1 0 0,1 1 0 0 0,0-1 0 0 0,1 0 1 0 0,0 0-1 0 0,0 1 0 0 0,1-2 1 0 0,1 1-1 0 0,0 0 0 0 0,0-1 1 0 0,1 1-1 0 0,5 6 2 0 0,-6-10 0 0 0,1 1 0 0 0,0-1 0 0 0,0 0-1 0 0,1 0 1 0 0,0-1 0 0 0,0 0 0 0 0,0 0 0 0 0,1 0 0 0 0,0-1 0 0 0,0 0 0 0 0,1 0-1 0 0,-1-1 1 0 0,1 1 0 0 0,0-2 0 0 0,0 1 0 0 0,0-1 0 0 0,0-1 0 0 0,1 1-1 0 0,-1-1 1 0 0,1-1 0 0 0,6 1 0 0 0,-7-2 15 0 0,0 0 1 0 0,-1 0-1 0 0,1-1 0 0 0,0 0 0 0 0,-1 0 0 0 0,1-1 1 0 0,-1 0-1 0 0,1-1 0 0 0,-1 1 0 0 0,0-1 0 0 0,0-1 1 0 0,0 1-1 0 0,0-1 0 0 0,-1 0 0 0 0,2-2-15 0 0,35-30 52 0 0,-2-2 0 0 0,-1-2 0 0 0,-2-1 0 0 0,-2-2 0 0 0,-2-1 0 0 0,-2-2 0 0 0,22-44-52 0 0,-35 60-1 0 0,-1-1 0 0 0,-2 0 0 0 0,-2-2 0 0 0,0 1 1 0 0,-3-2-1 0 0,0 0 0 0 0,-2 0 0 0 0,-2-1 0 0 0,-1 0 0 0 0,-2 0 0 0 0,-1-8 1 0 0,-3 26-12 0 0,1 10 15 0 0,0 0 0 0 0,-1 0 0 0 0,0 1 0 0 0,0-1 0 0 0,-1 0 0 0 0,0 0 1 0 0,0 1-1 0 0,0-1 0 0 0,-1 0 0 0 0,0 1 0 0 0,-1-1 0 0 0,1 1 0 0 0,-1 0 0 0 0,0 0 0 0 0,-3-3-3 0 0,5 8-1 0 0,-1 0-1 0 0,0 0 0 0 0,0 0 0 0 0,0 0 1 0 0,0 1-1 0 0,0-1 0 0 0,0 1 0 0 0,0-1 0 0 0,0 1 1 0 0,0 0-1 0 0,0-1 0 0 0,0 1 0 0 0,0 0 1 0 0,-1 1-1 0 0,1-1 0 0 0,0 0 0 0 0,0 0 1 0 0,0 1-1 0 0,0 0 0 0 0,0-1 0 0 0,0 1 0 0 0,0 0 1 0 0,1 0-1 0 0,-1 0 0 0 0,0 0 0 0 0,0 0 1 0 0,0 0-1 0 0,1 0 0 0 0,-1 1 0 0 0,1-1 1 0 0,-1 1-1 0 0,1-1 0 0 0,0 1 0 0 0,-1 0 0 0 0,1-1 1 0 0,0 1-1 0 0,0 0 0 0 0,0 0 0 0 0,0 0 1 0 0,1 0-1 0 0,-1 0 0 0 0,0 0 0 0 0,1 0 1 0 0,-1 0-1 0 0,1 0 0 0 0,0 1 2 0 0,-8 17 14 0 0,1 1 0 0 0,2 1 1 0 0,0-1-1 0 0,1 1 0 0 0,1 0 0 0 0,1 0 0 0 0,1 0 0 0 0,1 0 1 0 0,1 0-1 0 0,1 7-14 0 0,-1-1 34 0 0,20 207 270 0 0,-39-4-70 0 0,11-100-164 0 0,7-131-88 0 0,0 0-2 0 0,0 0 5 0 0,0 0-19 0 0,0 0-22 0 0,0 0-6 0 0,-2-30-1539 0 0,2-61-4168 0 0,0 62 1502 0 0,0 0-3444 0 0,0 20-119 0 0</inkml:trace>
  <inkml:trace contextRef="#ctx0" brushRef="#br0" timeOffset="35042.083">2004 1959 6833 0 0,'0'0'2978'0'0,"0"0"-734"0"0,0 0-428 0 0,0 0-20 0 0,0 0-30 0 0,0 0-203 0 0,0 0-205 0 0,0 0-213 0 0,0 0-226 0 0,0 0-171 0 0,37 2-140 0 0,116 9-130 0 0,2-21 398 0 0,-17-16-495 0 0,13-2-4275 0 0,-137 25 1691 0 0,-4 0-970 0 0,1 2-4311 0 0,-4 1-1271 0 0</inkml:trace>
  <inkml:trace contextRef="#ctx0" brushRef="#br0" timeOffset="35596.522">2944 1566 6281 0 0,'0'0'2142'0'0,"0"0"-287"0"0,0 0-154 0 0,0 0-60 0 0,0 0-51 0 0,0 0-126 0 0,0 0-269 0 0,0 0-313 0 0,0 0-256 0 0,0 0-128 0 0,0 0-63 0 0,0 0-31 0 0,0 0 32 0 0,3 1 80 0 0,1 5-280 0 0,0-1-1 0 0,0 1 1 0 0,-1 0-1 0 0,0 0 1 0 0,0 1 0 0 0,0-1-1 0 0,-1 1 1 0 0,0 0-1 0 0,0-1 1 0 0,0 1 0 0 0,-1 0-1 0 0,0 0 1 0 0,-1 0-1 0 0,1 0 1 0 0,-1 0 0 0 0,-1 0-1 0 0,1 0 1 0 0,-1 0-1 0 0,-1 4-235 0 0,1 14 357 0 0,-6 108 7 0 0,-7-2 0 0 0,-5 1 0 0 0,-5-2 0 0 0,-11 17-364 0 0,17-54 27 0 0,16-62-203 0 0,20-50-358 0 0,20-62-6290 0 0,-35 72 5164 0 0,1-8-5894 0 0,-4 8-3456 0 0</inkml:trace>
  <inkml:trace contextRef="#ctx0" brushRef="#br0" timeOffset="35843.415">2705 2024 10122 0 0,'0'0'2618'0'0,"0"0"-471"0"0,0 0-368 0 0,0 0-186 0 0,0 0-165 0 0,0 0-221 0 0,0 0-244 0 0,0 0-143 0 0,0 0-92 0 0,0 0-43 0 0,0 0-16 0 0,0 0-136 0 0,20-3-105 0 0,63-11-52 0 0,144-45 687 0 0,-207 54-1692 0 0,97-22 1257 0 0,-77 22-3911 0 0,-1 3-4530 0 0,-32 2-3392 0 0</inkml:trace>
  <inkml:trace contextRef="#ctx0" brushRef="#br0" timeOffset="36682.259">3266 2244 3649 0 0,'0'0'1723'0'0,"0"0"-147"0"0,0 0 161 0 0,0 0 268 0 0,0 0-83 0 0,0 0-160 0 0,0 0-210 0 0,0 0-206 0 0,0 0-138 0 0,0 0-117 0 0,0 0-103 0 0,0 0-89 0 0,0 0-106 0 0,29 9-95 0 0,92 27-66 0 0,-52-27 374 0 0,-59-10-947 0 0,0 0 0 0 0,0 0 0 0 0,0-1 0 0 0,0 0 0 0 0,0-1 0 0 0,0 0 0 0 0,-1 0 0 0 0,0-1 0 0 0,0 0 0 0 0,0-1 0 0 0,0 0 0 0 0,0 0 0 0 0,-1-1 0 0 0,0 0 0 0 0,0-1 0 0 0,-1 0 0 0 0,0 0 0 0 0,0 0 0 0 0,-1-1 0 0 0,1 0 0 0 0,-2 0 0 0 0,1-1 0 0 0,-1 0 0 0 0,-1 0 0 0 0,1 0 0 0 0,-1 0 0 0 0,-1-1 0 0 0,0 1 0 0 0,0-1 0 0 0,-1 0 0 0 0,0 0 0 0 0,-1 0 0 0 0,0 0 0 0 0,-1 0 0 0 0,0 0 0 0 0,-1-4-59 0 0,-1 10-28 0 0,-1 0 1 0 0,0 1-1 0 0,0-1 1 0 0,0 0-1 0 0,0 1 1 0 0,0 0-1 0 0,-1 0 1 0 0,0 0-1 0 0,1 0 1 0 0,-1 0-1 0 0,0 1 0 0 0,-1 0 1 0 0,1 0-1 0 0,0 0 1 0 0,-1 0-1 0 0,1 0 1 0 0,-1 1-1 0 0,1 0 1 0 0,-1 0-1 0 0,1 0 1 0 0,-1 1-1 0 0,0 0 0 0 0,0 0 1 0 0,1 0-1 0 0,-1 0 1 0 0,0 0-1 0 0,1 1 1 0 0,-1 0-1 0 0,0 0 1 0 0,1 1-1 0 0,-1-1 1 0 0,0 1 27 0 0,-10 4-38 0 0,1 1 1 0 0,0 0-1 0 0,0 0 1 0 0,0 2-1 0 0,1-1 1 0 0,1 2-1 0 0,-1 0 1 0 0,2 0-1 0 0,-1 1 1 0 0,-8 11 37 0 0,10-10-2 0 0,1 1 1 0 0,0 0-1 0 0,1 1 0 0 0,0 0 1 0 0,1 0-1 0 0,1 1 1 0 0,0-1-1 0 0,1 1 1 0 0,1 1-1 0 0,0-1 0 0 0,1 1 1 0 0,0-1-1 0 0,2 1 1 0 0,-1 0-1 0 0,2 0 0 0 0,1 7 2 0 0,1-15 11 0 0,1 0-1 0 0,-1-1 1 0 0,1 1-1 0 0,1-1 1 0 0,0 0-1 0 0,0 0 1 0 0,0 0-1 0 0,1-1 0 0 0,0 1 1 0 0,0-1-1 0 0,1 0 1 0 0,-1-1-1 0 0,1 1 1 0 0,0-1-1 0 0,1 0 1 0 0,0-1-1 0 0,-1 0 0 0 0,1 0 1 0 0,1 0-1 0 0,-1-1 1 0 0,0 0-1 0 0,1 0 1 0 0,0-1-1 0 0,-1 0 1 0 0,1 0-1 0 0,0-1 0 0 0,0 0 1 0 0,0 0-1 0 0,0-1 1 0 0,2 0-11 0 0,13 2 71 0 0,0-2 1 0 0,1 0-1 0 0,-1-1 0 0 0,0-2 1 0 0,0 0-1 0 0,0-2 0 0 0,0 0 1 0 0,-1-2-1 0 0,0 0 0 0 0,4-3-71 0 0,11-7 132 0 0,-1-2-1 0 0,0-1 1 0 0,-1-2 0 0 0,-2-2-1 0 0,0 0 1 0 0,-2-3-1 0 0,0 0 1 0 0,-2-2 0 0 0,-2-1-1 0 0,0-1 1 0 0,-2-2-1 0 0,12-21-131 0 0,-29 40-15 0 0,0 0 0 0 0,-1 0 0 0 0,0-1-1 0 0,-1 0 1 0 0,-1 0 0 0 0,-1 0 0 0 0,0-1 0 0 0,-1 0-1 0 0,0 0 1 0 0,-2 0 0 0 0,0 0 0 0 0,0-13 15 0 0,-2 27-10 0 0,1 1 0 0 0,-1 0 0 0 0,1-1 0 0 0,-1 1 0 0 0,0 0 0 0 0,1 0 0 0 0,-1 0 0 0 0,0-1 0 0 0,0 1 0 0 0,0 0-1 0 0,0 0 1 0 0,0 0 0 0 0,0 0 0 0 0,0 0 0 0 0,0 1 0 0 0,0-1 0 0 0,-1 0 0 0 0,1 0 0 0 0,0 1 0 0 0,-1-1 0 0 0,1 1 0 0 0,0-1 0 0 0,-1 1 0 0 0,1 0 0 0 0,0-1 0 0 0,-1 1 0 0 0,1 0 0 0 0,-1 0 0 0 0,1 0 0 0 0,0 0 0 0 0,-1 0 0 0 0,1 0 0 0 0,-1 0 0 0 0,1 1 0 0 0,0-1 0 0 0,-1 0 0 0 0,1 1 0 0 0,0-1 0 0 0,-1 1 0 0 0,0 0 10 0 0,-56 22-264 0 0,47-17 243 0 0,0 1-1 0 0,0 0 0 0 0,1 1 0 0 0,0 0 0 0 0,1 1 0 0 0,0 0 0 0 0,0 1 0 0 0,1-1 0 0 0,0 2 0 0 0,1-1 0 0 0,0 1 1 0 0,0 0-1 0 0,1 0 0 0 0,0 3 22 0 0,5-11 2 0 0,-1 0-1 0 0,1-1 1 0 0,0 1 0 0 0,0 0 0 0 0,0 0-1 0 0,1 0 1 0 0,-1 0 0 0 0,1 0 0 0 0,0 0-1 0 0,-1 0 1 0 0,1 0 0 0 0,1 0 0 0 0,-1 0-1 0 0,0 0 1 0 0,1 0 0 0 0,0 0 0 0 0,-1 0 0 0 0,1 0-1 0 0,0 0 1 0 0,0 0 0 0 0,1-1 0 0 0,-1 1-1 0 0,1 0 1 0 0,-1-1 0 0 0,1 1 0 0 0,0-1-1 0 0,0 0 1 0 0,0 1 0 0 0,0-1 0 0 0,0 0-1 0 0,1 0 1 0 0,-1 0 0 0 0,1-1 0 0 0,-1 1 0 0 0,1-1-1 0 0,0 1-1 0 0,111 29 203 0 0,-80-25-152 0 0,-21-3-54 0 0,-5-3 32 0 0,-1 0 0 0 0,1 1 1 0 0,0 0-1 0 0,-1 0 0 0 0,1 1 0 0 0,-1 0 1 0 0,0 1-1 0 0,1-1 0 0 0,-1 1 0 0 0,0 0 1 0 0,-1 1-1 0 0,1 0 0 0 0,-1 0 0 0 0,1 1 1 0 0,-1-1-1 0 0,0 1 0 0 0,-1 0 0 0 0,1 1 1 0 0,-1 0-1 0 0,0-1 0 0 0,-1 2 1 0 0,1-1-1 0 0,-1 0 0 0 0,-1 1 0 0 0,2 3-29 0 0,-4 215 726 0 0,1-219-746 0 0,0 0 0 0 0,1 0 0 0 0,-1-1 1 0 0,1 1-1 0 0,0-1 0 0 0,1 1 0 0 0,-1-1 0 0 0,1 0 1 0 0,0-1-1 0 0,0 1 0 0 0,1-1 0 0 0,-1 1 0 0 0,5 2 20 0 0,-6-5 317 0 0,0 0 380 0 0,-1 0-3124 0 0,-1-2-2578 0 0,-1 1-3596 0 0,0-1-3599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1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9 159 5305 0 0,'0'0'2650'0'0,"0"0"-511"0"0,0 0-257 0 0,0 0-22 0 0,0 0-39 0 0,0 0-117 0 0,0 0-213 0 0,0 0-309 0 0,0 0-304 0 0,0 0-248 0 0,0 0-154 0 0,0 0-100 0 0,0 20 712 0 0,-3-6-904 0 0,1-1-1 0 0,0 1 0 0 0,1 0 0 0 0,1-1 0 0 0,0 1 0 0 0,1-1 1 0 0,0 1-1 0 0,1 0 0 0 0,0-1 0 0 0,2 0 0 0 0,-1 1 0 0 0,1-1 1 0 0,1-1-1 0 0,1 1 0 0 0,0-1 0 0 0,0 0 0 0 0,1 0 0 0 0,0-1 1 0 0,1 1-1 0 0,2-1-183 0 0,-4-7 39 0 0,0-2 0 0 0,1 1 0 0 0,-1-1 0 0 0,1 0 0 0 0,0 0 0 0 0,-1 0 0 0 0,1-1 0 0 0,0 0 0 0 0,0-1 0 0 0,0 0 0 0 0,0 0 0 0 0,0 0 0 0 0,0-1 0 0 0,0 0 0 0 0,-1 0 0 0 0,1 0 0 0 0,0-1 0 0 0,-1 0 0 0 0,1-1 0 0 0,-1 1 0 0 0,1-1 0 0 0,-1-1 0 0 0,0 1 1 0 0,-1-1-1 0 0,1 0 0 0 0,0 0 0 0 0,-1-1 0 0 0,0 0 0 0 0,0 1 0 0 0,0-2-39 0 0,27-20 52 0 0,-2-2 1 0 0,-1-1-1 0 0,-1-1 1 0 0,-1-1-1 0 0,10-17-52 0 0,3-3 51 0 0,-39 50-55 0 0,0 1-21 0 0,27 36-43 0 0,-16-19 72 0 0,0 0 0 0 0,0-1 1 0 0,2 0-1 0 0,0-1 0 0 0,1-1 1 0 0,0 0-1 0 0,1-1 0 0 0,1-1 1 0 0,0 0-1 0 0,0-1 0 0 0,1-1 1 0 0,1-1-5 0 0,-15-6 23 0 0,-1-1 0 0 0,1 0 0 0 0,0 0 0 0 0,0 0 0 0 0,1-1 0 0 0,-1 1 0 0 0,0-1 0 0 0,0 0 0 0 0,1 0 0 0 0,-1-1 0 0 0,1 1 0 0 0,-1-1 0 0 0,1 0 0 0 0,-1 0 0 0 0,0-1 0 0 0,1 1 0 0 0,-1-1 0 0 0,1 0 0 0 0,-1 0 0 0 0,0 0 0 0 0,0-1 0 0 0,0 1 0 0 0,0-1 0 0 0,0 0 0 0 0,0-1 0 0 0,0 1 0 0 0,3-2-23 0 0,4-10 109 0 0,0 1 0 0 0,0-2 1 0 0,-1 1-1 0 0,-1-1 0 0 0,0-1 0 0 0,-1 0 0 0 0,-1 0 0 0 0,-1 0 0 0 0,0-1 0 0 0,3-16-109 0 0,-2 4-121 0 0,-2 0 0 0 0,-1 0 1 0 0,-1-1-1 0 0,-2 1 0 0 0,-1-17 121 0 0,0 45-381 0 0,0 1-178 0 0,0 0-228 0 0,0 0-291 0 0,4 17-7006 0 0,-2-12 1296 0 0,4 0-5228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2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4313 0 0,'0'0'2270'0'0,"0"0"-72"0"0,0 0-2 0 0,0 0 11 0 0,0 0-117 0 0,0 0-280 0 0,0 0-366 0 0,0 0-350 0 0,0 0-274 0 0,0 0-175 0 0,0 0-114 0 0,0 0-27 0 0,1 5 22 0 0,2 33-52 0 0,-2-1 1 0 0,-2 1 0 0 0,-1 0 0 0 0,-2 0 0 0 0,-1-1 0 0 0,-9 32-475 0 0,7-50-511 0 0,-3-15-2717 0 0,8-11-9951 0 0,0 3 4600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2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12083 0 0,'0'0'3246'0'0,"0"0"-1269"0"0,0 0-636 0 0,0 0-285 0 0,0 0-192 0 0,0 0-181 0 0,0 0-206 0 0,0 0-213 0 0,0 0-164 0 0,0 0-68 0 0,0 0-26 0 0,0 0-62 0 0,-3 13-82 0 0,0-3 61 0 0,1-6 38 0 0,1 0 0 0 0,-1 0 0 0 0,1 0 0 0 0,0 0 0 0 0,0 1 0 0 0,1-1 0 0 0,-1 0 0 0 0,1 0 0 0 0,0 1 0 0 0,0-1 0 0 0,0 0 0 0 0,1 0 0 0 0,-1 0-1 0 0,1 1 1 0 0,0-1 0 0 0,1 0 0 0 0,-1 0 0 0 0,1 2 39 0 0,24 40-1852 0 0,-6-16-4351 0 0,-8-14-4681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2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1 917 9834 0 0,'0'0'2258'0'0,"0"0"-423"0"0,0 0-267 0 0,0 0-27 0 0,0 0-9 0 0,0 0-76 0 0,0 0-174 0 0,0 0-271 0 0,0 0-236 0 0,0 0-151 0 0,0 0-64 0 0,0 0-24 0 0,0 0-45 0 0,20-25-44 0 0,66-80-42 0 0,-2-12 544 0 0,-67 95-793 0 0,3-4-33 0 0,0 0-1 0 0,-1-2 0 0 0,-2 0 0 0 0,-1-1 0 0 0,-1 0 0 0 0,-2-1 0 0 0,9-29-122 0 0,-43 145-69 0 0,13-62 74 0 0,1 1 0 0 0,1 0 0 0 0,1 1 1 0 0,1-1-1 0 0,1 1 0 0 0,1 0 0 0 0,2 0 0 0 0,1 13-5 0 0,1-33 20 0 0,0 1 0 0 0,0-1 0 0 0,0 0 0 0 0,1 0 0 0 0,0 0 0 0 0,0 0 0 0 0,1 0-1 0 0,0-1 1 0 0,0 0 0 0 0,0 1 0 0 0,0-1 0 0 0,1-1 0 0 0,0 1 0 0 0,0-1 0 0 0,0 0-1 0 0,0 0 1 0 0,1 0 0 0 0,0-1 0 0 0,0 0 0 0 0,0 0 0 0 0,0 0 0 0 0,0-1 0 0 0,0 0 0 0 0,1 0-1 0 0,-1 0 1 0 0,1-1 0 0 0,-1 0 0 0 0,1 0 0 0 0,0-1 0 0 0,-1 0 0 0 0,1 0 0 0 0,0-1-1 0 0,-1 0 1 0 0,1 0 0 0 0,-1 0 0 0 0,1-1 0 0 0,-1 0 0 0 0,1 0 0 0 0,-1 0 0 0 0,0-1 0 0 0,0 0-1 0 0,0 0 1 0 0,-1-1 0 0 0,3-1-20 0 0,24-17 159 0 0,-1-1 0 0 0,-2-1 0 0 0,0-1 0 0 0,-1-2 0 0 0,-2-1 0 0 0,2-4-159 0 0,-19 21 14 0 0,0 0 1 0 0,0-1 0 0 0,-1 0 0 0 0,-1-1-1 0 0,0 0 1 0 0,0 0 0 0 0,-2 0 0 0 0,1-1-1 0 0,-2 0 1 0 0,0 0 0 0 0,-1 0 0 0 0,0-1-1 0 0,-1 1 1 0 0,0-1 0 0 0,-1 1 0 0 0,-1-1-1 0 0,-1-4-14 0 0,1 19-70 0 0,0-1 0 0 0,0 0 0 0 0,-1 1 0 0 0,1-1 0 0 0,0 0 0 0 0,-1 1 0 0 0,1-1 0 0 0,0 1 0 0 0,-1-1-1 0 0,1 0 1 0 0,-1 1 0 0 0,1-1 0 0 0,-1 1 0 0 0,1-1 0 0 0,-1 1 0 0 0,1 0 0 0 0,-1-1 0 0 0,1 1 0 0 0,-1-1 0 0 0,0 1-1 0 0,1 0 1 0 0,-1 0 0 0 0,0-1 0 0 0,1 1 0 0 0,-1 0 0 0 0,0 0 0 0 0,1 0 0 0 0,-1 0 0 0 0,0 0 0 0 0,1 0-1 0 0,-1 0 1 0 0,0 0 0 0 0,1 0 0 0 0,-1 0 0 0 0,0 0 0 0 0,0 0 0 0 0,1 0 0 0 0,-1 0 0 0 0,0 1 0 0 0,1-1 0 0 0,-1 0-1 0 0,1 1 1 0 0,-1-1 0 0 0,0 0 0 0 0,1 1 0 0 0,-1-1 0 0 0,1 1 0 0 0,-1-1 0 0 0,1 1 0 0 0,-1-1 70 0 0,-1 28-3916 0 0,2-16-165 0 0,0-4-970 0 0,0 1-6811 0 0</inkml:trace>
  <inkml:trace contextRef="#ctx0" brushRef="#br0" timeOffset="303.979">1199 474 14195 0 0,'0'0'2533'0'0,"0"0"-658"0"0,0 0-452 0 0,0 0-274 0 0,0 0-207 0 0,0 0-119 0 0,0 0-111 0 0,0 0-132 0 0,0 0-96 0 0,0 0-93 0 0,0 0-67 0 0,0 0-55 0 0,-34 33-78 0 0,-102 102-35 0 0,133-133-147 0 0,0 0 0 0 0,-1 1 0 0 0,1-1 0 0 0,1 0 0 0 0,-1 1 0 0 0,0 0 0 0 0,1 0 0 0 0,-1-1 0 0 0,1 2 0 0 0,0-1 0 0 0,0 0 0 0 0,0 0 0 0 0,0 1 0 0 0,1-1 0 0 0,-1 0 0 0 0,1 1 0 0 0,0 0 0 0 0,0-1 0 0 0,0 1 0 0 0,1 0 0 0 0,-1 1-9 0 0,2 4 44 0 0,-2-5-27 0 0,2-1 0 0 0,-1 1-1 0 0,0-1 1 0 0,1 1 0 0 0,-1-1 0 0 0,1 1-1 0 0,0-1 1 0 0,0 0 0 0 0,0 1 0 0 0,1-1-1 0 0,-1 0 1 0 0,1 0 0 0 0,0 0-1 0 0,0 0 1 0 0,0 0 0 0 0,0 0 0 0 0,0 0-1 0 0,0-1 1 0 0,1 1 0 0 0,0-1-1 0 0,-1 0 1 0 0,1 0 0 0 0,0 0 0 0 0,0 0-1 0 0,0 0 1 0 0,0-1 0 0 0,1 1 0 0 0,-1-1-1 0 0,0 0 1 0 0,1 0 0 0 0,-1 0-1 0 0,0 0 1 0 0,1 0 0 0 0,-1-1 0 0 0,1 0-1 0 0,-1 0 1 0 0,1 0-17 0 0,11 1 81 0 0,-1 0 0 0 0,0-1 1 0 0,1-1-1 0 0,-1 0 0 0 0,0-1 0 0 0,1-1 0 0 0,-1 0 1 0 0,9-5-82 0 0,-7 3 89 0 0,0-2 1 0 0,-1 0-1 0 0,0-1 1 0 0,0 0-1 0 0,-1-1 1 0 0,0-1 0 0 0,-1 0-1 0 0,0-1 1 0 0,-1 0-1 0 0,0-1 1 0 0,0-1-1 0 0,1-2-89 0 0,-11 11-4 0 0,1 0 0 0 0,-1-1 0 0 0,1 1 0 0 0,-1-1 0 0 0,0 1 0 0 0,-1-1 0 0 0,1 0 0 0 0,-1 1 0 0 0,0-1 0 0 0,0 0 0 0 0,-1 0 0 0 0,1 0 0 0 0,-1 0 0 0 0,0 0-1 0 0,0 0 1 0 0,-1 0 0 0 0,0 0 0 0 0,0 0 0 0 0,0 1 0 0 0,0-1 0 0 0,-1 0 0 0 0,1 0 0 0 0,-1 1 0 0 0,0-1 0 0 0,-1 1 0 0 0,1 0 0 0 0,-1 0 0 0 0,0 0 0 0 0,0 0-1 0 0,0 0 1 0 0,-1 0 0 0 0,1 1 0 0 0,-1 0 0 0 0,0-1 0 0 0,0 1 0 0 0,0 1 0 0 0,0-1 0 0 0,0 1 0 0 0,-1-1 0 0 0,1 1 0 0 0,-3 0 4 0 0,-91-27-1801 0 0,64 24-1123 0 0,1 1-3443 0 0,19 3-5717 0 0</inkml:trace>
  <inkml:trace contextRef="#ctx0" brushRef="#br0" timeOffset="653.259">1752 0 14315 0 0,'0'0'1959'0'0,"0"0"-345"0"0,0 0-165 0 0,0 0-36 0 0,0 0-48 0 0,0 0-110 0 0,0 0-213 0 0,0 0-297 0 0,0 0-202 0 0,0 0-97 0 0,0 0 4 0 0,0 0 26 0 0,0 0-19 0 0,1 18-41 0 0,-3 103 230 0 0,-5-62-370 0 0,3 0-1 0 0,2 0 1 0 0,3 1-1 0 0,6 33-275 0 0,30 177-89 0 0,-38-270-102 0 0,1 0 0 0 0,0-1 0 0 0,-1 1 0 0 0,1 0 1 0 0,0 0-1 0 0,-1 0 0 0 0,1-1 0 0 0,-1 1 0 0 0,1 0 1 0 0,-1 0-1 0 0,1 0 0 0 0,-1 0 0 0 0,1 0 0 0 0,-1-1 1 0 0,1 1-1 0 0,-1 0 0 0 0,1 0 0 0 0,-1 0 0 0 0,1 1 1 0 0,-1-1-1 0 0,1 0 0 0 0,0 0 0 0 0,-1 0 0 0 0,1 0 1 0 0,-1 0-1 0 0,1 0 0 0 0,-1 1 0 0 0,1-1 0 0 0,-1 0 1 0 0,1 0-1 0 0,0 1 0 0 0,-1-1 0 0 0,1 0 1 0 0,0 1-1 0 0,-1-1 0 0 0,1 0 0 0 0,0 1 0 0 0,-1-1 1 0 0,1 0-1 0 0,0 1 0 0 0,0-1 0 0 0,-1 1 0 0 0,1-1 1 0 0,0 1 190 0 0,-14-16-8881 0 0,11 11-2287 0 0</inkml:trace>
  <inkml:trace contextRef="#ctx0" brushRef="#br0" timeOffset="902.939">1554 282 15923 0 0,'0'0'2458'0'0,"0"0"-801"0"0,0 0-496 0 0,0 0-198 0 0,0 0-68 0 0,0 0-6 0 0,0 0-63 0 0,0 0-135 0 0,0 0-127 0 0,0 0-81 0 0,0 0-86 0 0,35 3-69 0 0,111 10-65 0 0,3-7 154 0 0,23-5-902 0 0,-96-1-7644 0 0,-69 0-3762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354 128 17020 0 0,'0'0'1639'0'0,"0"0"-283"0"0,0 0-166 0 0,0 0-104 0 0,0 0-101 0 0,0 0-112 0 0,0 0-142 0 0,0 0-155 0 0,0 0-100 0 0,0 0-86 0 0,-35 7-44 0 0,-109 22-52 0 0,140-28-273 0 0,-1-1 0 0 0,0 1 0 0 0,1 1 0 0 0,0-1 0 0 0,-1 1 0 0 0,1-1 0 0 0,0 1 1 0 0,0 0-1 0 0,0 1 0 0 0,0-1 0 0 0,0 1 0 0 0,0 0 0 0 0,1 0 0 0 0,-1 0 0 0 0,1 0 0 0 0,-2 3-21 0 0,-5 5 76 0 0,2-5-47 0 0,0 0 0 0 0,1 1 0 0 0,-1 0 1 0 0,2 0-1 0 0,-1 1 0 0 0,1 0 0 0 0,0 0 0 0 0,1 0 0 0 0,0 1 0 0 0,0 0 0 0 0,1 0 0 0 0,0 0 0 0 0,1 0 1 0 0,0 1-1 0 0,0-1 0 0 0,1 1 0 0 0,0 0 0 0 0,1 0 0 0 0,0 0 0 0 0,0 0 0 0 0,1-1 0 0 0,0 3-29 0 0,3-8 9 0 0,0 0-1 0 0,1 0 0 0 0,-1 0 0 0 0,1 0 1 0 0,-1 0-1 0 0,1-1 0 0 0,0 0 1 0 0,1 1-1 0 0,-1-2 0 0 0,0 1 0 0 0,1 0 1 0 0,0-1-1 0 0,-1 0 0 0 0,1 0 0 0 0,0 0 1 0 0,0-1-1 0 0,0 1 0 0 0,0-1 1 0 0,1-1-1 0 0,-1 1 0 0 0,0-1 0 0 0,0 0 1 0 0,1 0-1 0 0,-1 0 0 0 0,0 0 1 0 0,0-1-1 0 0,0 0 0 0 0,0 0 0 0 0,2-1-8 0 0,14-2 34 0 0,1-1-1 0 0,-1-1 0 0 0,0-1 0 0 0,0-1 1 0 0,-1-1-1 0 0,0 0 0 0 0,0-2 0 0 0,-1 0 0 0 0,0-1 1 0 0,-1-1-1 0 0,-1 0 0 0 0,13-13-33 0 0,65-67 23 0 0,-93 94-27 0 0,0 0 1 0 0,0 0-1 0 0,0 1 0 0 0,0-1 1 0 0,0 0-1 0 0,0 1 0 0 0,0 0 1 0 0,-1-1-1 0 0,1 1 1 0 0,-1 0-1 0 0,1 0 0 0 0,-1 0 1 0 0,1 0-1 0 0,-1 0 1 0 0,0 0-1 0 0,0 0 0 0 0,0 1 1 0 0,0-1-1 0 0,-1 0 0 0 0,1 0 1 0 0,0 1-1 0 0,-1-1 1 0 0,0 1-1 0 0,1-1 0 0 0,-1 0 1 0 0,0 1-1 0 0,0-1 0 0 0,-1 2 4 0 0,2 11-71 0 0,1 0-1 0 0,1 0 1 0 0,0 0-1 0 0,1-1 1 0 0,1 0-1 0 0,0 0 1 0 0,1 0-1 0 0,0 0 1 0 0,1-1-1 0 0,1 0 1 0 0,0 0 71 0 0,34 3-3784 0 0,-13-24-6898 0 0,-23 4-705 0 0</inkml:trace>
  <inkml:trace contextRef="#ctx0" brushRef="#br0" timeOffset="365.36">1086 1 14131 0 0,'0'0'2913'0'0,"0"0"-752"0"0,0 0-535 0 0,0 0-340 0 0,0 0-275 0 0,0 0-183 0 0,0 0-120 0 0,0 0-124 0 0,0 0-123 0 0,0 0-96 0 0,0 0-83 0 0,0 0-91 0 0,-30 15-66 0 0,-91 50-39 0 0,77-29-8 0 0,43-29-59 0 0,-1-4-18 0 0,1-1-1 0 0,0 0 1 0 0,1 1-1 0 0,-1-1 1 0 0,0 1 0 0 0,1-1-1 0 0,-1 1 1 0 0,1-1-1 0 0,0 1 1 0 0,0 0 0 0 0,0-1-1 0 0,0 1 1 0 0,0-1-1 0 0,1 1 1 0 0,-1 0 0 0 0,1-1-1 0 0,-1 1 1 0 0,1-1-1 0 0,0 0 1 0 0,0 1 0 0 0,0-1-1 0 0,1 0 1 0 0,-1 1-1 0 0,0-1 1 0 0,1 0 0 0 0,0 0-1 0 0,-1 0 1 0 0,1 0-1 0 0,0-1 1 0 0,0 1 0 0 0,0 0-1 0 0,0-1 1 0 0,0 1-1 0 0,0-1 1 0 0,1 0 0 0 0,-1 1-1 0 0,0-1 1 0 0,1 0-1 0 0,-1-1 1 0 0,3 2-1 0 0,110 66 64 0 0,-107-60-53 0 0,-1 0 0 0 0,0 1 0 0 0,0 0 0 0 0,-1 0 0 0 0,0 0-1 0 0,0 1 1 0 0,-1 0 0 0 0,0 0 0 0 0,-1 0 0 0 0,0 0 0 0 0,1 8-11 0 0,-4-13 25 0 0,0-1 0 0 0,-1 1 0 0 0,1 0 0 0 0,-1-1 0 0 0,0 1-1 0 0,0-1 1 0 0,0 1 0 0 0,-1-1 0 0 0,0 1 0 0 0,0-1 0 0 0,0 1 0 0 0,0-1 0 0 0,-1 1 0 0 0,1-1 0 0 0,-1 0 0 0 0,0 0 0 0 0,-1 0 0 0 0,1 0 0 0 0,-1 0 0 0 0,0 0-1 0 0,1-1 1 0 0,-2 0 0 0 0,1 1 0 0 0,0-1 0 0 0,-1 0 0 0 0,1 0 0 0 0,-1-1 0 0 0,0 1 0 0 0,-1 0-25 0 0,-4 1 20 0 0,0 0 1 0 0,0-1 0 0 0,-1 1-1 0 0,1-2 1 0 0,-1 1-1 0 0,0-2 1 0 0,0 1-1 0 0,0-1 1 0 0,0-1 0 0 0,0 1-1 0 0,0-2 1 0 0,-7 0-21 0 0,14 0-35 0 0,1 1 0 0 0,-1-1 0 0 0,0 0 0 0 0,0 1 1 0 0,0-1-1 0 0,1-1 0 0 0,-1 1 0 0 0,1 0 0 0 0,-1-1 0 0 0,1 1 1 0 0,-1-1-1 0 0,1 0 0 0 0,0 1 0 0 0,0-1 0 0 0,-1 0 0 0 0,2-1 1 0 0,-1 1-1 0 0,0 0 0 0 0,0-1 0 0 0,1 1 0 0 0,-1-1 0 0 0,1 1 1 0 0,0-1-1 0 0,0 1 0 0 0,0-1 0 0 0,0 0 35 0 0,-6-23-3843 0 0,6 1-5146 0 0,1 17-3170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1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473 418 3377 0 0,'0'0'1723'0'0,"0"0"-60"0"0,0 0 112 0 0,0 0 159 0 0,0 0 51 0 0,0 0-31 0 0,0 0-172 0 0,0 0-245 0 0,0 0-239 0 0,0 0-202 0 0,0 0-181 0 0,15-18-127 0 0,45-51-76 0 0,-45 52-86 0 0,-15 17-57 0 0,0 0-50 0 0,0 0-77 0 0,0 0-56 0 0,-43 42 1308 0 0,36-16-1546 0 0,0 0 0 0 0,1 1 0 0 0,2-1-1 0 0,1 1 1 0 0,1 0 0 0 0,1 0 0 0 0,3 26-148 0 0,-2-18 128 0 0,-2 460 755 0 0,-35-311-811 0 0,20-120-60 0 0,1-30-359 0 0,-14-49-3194 0 0,-19-51-7728 0 0,38 48 4903 0 0,1 6-1016 0 0</inkml:trace>
  <inkml:trace contextRef="#ctx0" brushRef="#br0" timeOffset="242.143">1 926 6577 0 0,'0'0'5596'0'0,"0"0"-3161"0"0,0 0-1214 0 0,0 0-318 0 0,0 0-26 0 0,0 0 146 0 0,0 0 151 0 0,0 0 47 0 0,0 0-90 0 0,0 0-167 0 0,0 0-162 0 0,0 0-142 0 0,0 0-99 0 0,28 5-106 0 0,93 11-84 0 0,-22-29 67 0 0,-74 5-337 0 0,66-18 99 0 0,-6 0-540 0 0,2 4-1 0 0,0 4 1 0 0,1 3-1 0 0,13 3 341 0 0,-6 11-5323 0 0,-55 2-4358 0 0,-26-1-663 0 0</inkml:trace>
  <inkml:trace contextRef="#ctx0" brushRef="#br0" timeOffset="963.637">1353 753 12227 0 0,'0'0'1700'0'0,"0"0"-489"0"0,0 0-202 0 0,0 0 54 0 0,0 0 72 0 0,0 0-13 0 0,0 0-99 0 0,0 0-154 0 0,0 0-162 0 0,0 0-129 0 0,0 0-138 0 0,0 0-104 0 0,0 0-63 0 0,-36 8-40 0 0,-113 26-2 0 0,64 4 137 0 0,72-28-282 0 0,-14 10 44 0 0,1 0 1 0 0,1 2 0 0 0,1 0-1 0 0,1 2 1 0 0,1 1 0 0 0,-3 6-131 0 0,-4 43 160 0 0,29-72-154 0 0,0 0 1 0 0,0 0 0 0 0,0 0 0 0 0,1 0-1 0 0,-1 0 1 0 0,0 0 0 0 0,1 0 0 0 0,-1 0-1 0 0,1-1 1 0 0,0 1 0 0 0,-1 0 0 0 0,1 0-1 0 0,0 0 1 0 0,0-1 0 0 0,0 1 0 0 0,0-1-1 0 0,1 1 1 0 0,-1-1 0 0 0,0 1-1 0 0,1-1 1 0 0,-1 1 0 0 0,1-1 0 0 0,-1 0-1 0 0,1 0 1 0 0,0 0 0 0 0,-1 0 0 0 0,1 0-1 0 0,0 0 1 0 0,0-1 0 0 0,0 1 0 0 0,0 0-1 0 0,-1-1 1 0 0,1 0 0 0 0,0 1 0 0 0,0-1-1 0 0,0 0 1 0 0,0 0 0 0 0,0 0 0 0 0,1 0-7 0 0,16-2 32 0 0,-1 0 1 0 0,1-2 0 0 0,-1 0 0 0 0,1-1 0 0 0,-1 0 0 0 0,-1-2 0 0 0,1 0-1 0 0,-1-1 1 0 0,0-1 0 0 0,-1 0 0 0 0,0-1 0 0 0,-1-1 0 0 0,0-1 0 0 0,3-3-33 0 0,-15 13 1 0 0,26-19 41 0 0,-1-1-1 0 0,-1-1 1 0 0,-1-2-1 0 0,-1 0 1 0 0,-1-2-1 0 0,8-13-41 0 0,-18 24-14 0 0,-13 15-4 0 0,-1 1 0 0 0,-25 212-52 0 0,26-206 71 0 0,0-1 0 0 0,1 0 0 0 0,0 1 0 0 0,0-1 0 0 0,0 0 0 0 0,1 0 0 0 0,-1 0 0 0 0,1-1 1 0 0,0 1-1 0 0,1 0 0 0 0,-1-1 0 0 0,1 0 0 0 0,0 0 0 0 0,0 0 0 0 0,0-1 0 0 0,1 1 0 0 0,-1-1 0 0 0,1 0 0 0 0,0 0 0 0 0,-1 0 0 0 0,1-1 0 0 0,1 0 0 0 0,-1 0 0 0 0,0 0 0 0 0,0-1 0 0 0,1 1 0 0 0,-1-1 0 0 0,1-1 0 0 0,-1 1 0 0 0,1-1 0 0 0,0 0 0 0 0,-1 0 0 0 0,1 0 0 0 0,-1-1 0 0 0,1 0 0 0 0,-1 0 0 0 0,0 0 0 0 0,1-1 0 0 0,-1 0 0 0 0,0 0 0 0 0,0 0 0 0 0,0-1 0 0 0,4-2-1 0 0,16-8 47 0 0,-1-2 0 0 0,0-1 0 0 0,-1-1 0 0 0,-1-1 0 0 0,-1-1 0 0 0,0-1-1 0 0,-1 0 1 0 0,-2-2 0 0 0,0 0 0 0 0,-1-1 0 0 0,-1-1 0 0 0,-2 0 0 0 0,1-3-47 0 0,16-31 145 0 0,-3-2 1 0 0,-3-1-1 0 0,8-31-145 0 0,-14 38-50 0 0,-2-1 0 0 0,-3-1 0 0 0,-2 0 0 0 0,-3-1 0 0 0,-2 1 0 0 0,-3-2 0 0 0,-2 1 0 0 0,-3-15 50 0 0,1 71 2 0 0,0-1 0 0 0,1 1 0 0 0,-1 0 0 0 0,0-1 0 0 0,0 1 0 0 0,0-1 0 0 0,0 1-1 0 0,0 0 1 0 0,0-1 0 0 0,0 1 0 0 0,0 0 0 0 0,-1-1 0 0 0,1 1 0 0 0,0 0 0 0 0,-1-1 0 0 0,1 1 0 0 0,-1 0 0 0 0,0 0 0 0 0,1-1 0 0 0,-1 1 0 0 0,0 0 0 0 0,0 0 0 0 0,1 0 0 0 0,-1 0 0 0 0,0 0 0 0 0,0 0 0 0 0,0 0 0 0 0,-1 0 0 0 0,1 1 0 0 0,0-1 0 0 0,0 0-1 0 0,0 0 1 0 0,-1 1 0 0 0,1-1 0 0 0,0 1 0 0 0,0-1 0 0 0,-1 1 0 0 0,1 0 0 0 0,0 0 0 0 0,-1-1 0 0 0,1 1 0 0 0,-1 0 0 0 0,1 0 0 0 0,0 0 0 0 0,-1 0 0 0 0,1 1 0 0 0,0-1 0 0 0,-1 0 0 0 0,1 0 0 0 0,0 1 0 0 0,-1-1 0 0 0,1 1 0 0 0,0-1 0 0 0,0 1 0 0 0,-1 0-1 0 0,1 0 1 0 0,0-1 0 0 0,0 1 0 0 0,0 0 0 0 0,0 0 0 0 0,0 0 0 0 0,0 0 0 0 0,0 0 0 0 0,0 1-2 0 0,-9 20 54 0 0,1 0 0 0 0,0 1-1 0 0,2 0 1 0 0,1 0 0 0 0,1 0 0 0 0,1 1 0 0 0,1 0-1 0 0,1 0 1 0 0,1 0 0 0 0,1 0 0 0 0,1 0-1 0 0,2 4-53 0 0,-3 25 127 0 0,19 255 709 0 0,5-11-222 0 0,-21-155-487 0 0,-22-207-4395 0 0,17 0-2074 0 0,2 54 3314 0 0,0-5-8561 0 0</inkml:trace>
  <inkml:trace contextRef="#ctx0" brushRef="#br0" timeOffset="1360.18">2258 464 10898 0 0,'0'0'3566'0'0,"0"0"-1701"0"0,0 0-662 0 0,0 0-139 0 0,0 0-76 0 0,0 0-8 0 0,0 0-51 0 0,0 0-128 0 0,0 0-141 0 0,-34 24-142 0 0,-105 76-89 0 0,53-39 625 0 0,83-60-1006 0 0,0 0 0 0 0,0 1 0 0 0,0-1-1 0 0,0 1 1 0 0,0-1 0 0 0,1 1 0 0 0,-1 0 0 0 0,1 0 0 0 0,-1 1 0 0 0,1-1 0 0 0,0 0 0 0 0,0 1 0 0 0,0-1 0 0 0,0 1 0 0 0,0 0 0 0 0,0-1 0 0 0,1 1 0 0 0,0 0 0 0 0,-1 0 0 0 0,1 0 0 0 0,0 0 0 0 0,0 1 0 0 0,1-1 0 0 0,-1 0-1 0 0,1 0 1 0 0,-1 0 0 0 0,1 1 0 0 0,0-1 0 0 0,0 0 0 0 0,1 0 0 0 0,-1 0 0 0 0,1 1 0 0 0,-1-1 0 0 0,1 0 0 0 0,0 0 0 0 0,0 0 0 0 0,1 0 0 0 0,-1 0 0 0 0,0 0 0 0 0,1 0 0 0 0,0-1 0 0 0,0 1 0 0 0,0 0 0 0 0,0-1-1 0 0,1 2-47 0 0,11 6 121 0 0,80 76 1117 0 0,13 50 423 0 0,-72-95-1370 0 0,-34-41-412 0 0,0 0 0 0 0,0 0 0 0 0,0 0 0 0 0,0 0 0 0 0,0 0 0 0 0,0 0 0 0 0,0-1 1 0 0,0 1-1 0 0,0 0 0 0 0,0-1 0 0 0,0 1 0 0 0,0-1 0 0 0,0 1 0 0 0,-1-1 0 0 0,1 1 1 0 0,0-1-1 0 0,0 0 0 0 0,0 1 0 0 0,-1-1 0 0 0,1 0 0 0 0,0 1 0 0 0,-1-1 0 0 0,1 0 1 0 0,0 0-1 0 0,-1 0 0 0 0,1 0 0 0 0,-1 0 0 0 0,1 0 0 0 0,-1 0 0 0 0,0 0 0 0 0,1 0 1 0 0,-1 0-1 0 0,0 0 0 0 0,0 0 0 0 0,0 0 0 0 0,0 0 0 0 0,0 0 0 0 0,0 0 0 0 0,0 0 1 0 0,0 0-1 0 0,0 0 121 0 0,9-20-6090 0 0,-5 13-1375 0 0,-2 0-4447 0 0</inkml:trace>
  <inkml:trace contextRef="#ctx0" brushRef="#br0" timeOffset="1815.12">2501 888 5737 0 0,'0'0'2924'0'0,"0"0"-315"0"0,0 0-264 0 0,0 0-287 0 0,0 0-251 0 0,0 0-198 0 0,0 0-238 0 0,0 0-237 0 0,0 0-198 0 0,0 0-133 0 0,0 0-127 0 0,0 0-81 0 0,32 4-62 0 0,100 13-59 0 0,-69-23 217 0 0,-55 2-531 0 0,6-2-34 0 0,-1-1 0 0 0,1 0 1 0 0,-1-1-1 0 0,-1 0 0 0 0,0 0 0 0 0,0-2 1 0 0,0 0-1 0 0,-1 0 0 0 0,-1-1 0 0 0,0 0 1 0 0,0 0-1 0 0,-1-1 0 0 0,4-7-126 0 0,-12 16-9 0 0,1-1-1 0 0,-1 1 1 0 0,1 0-1 0 0,-1 0 1 0 0,0 0-1 0 0,0-1 1 0 0,-1 1-1 0 0,1-1 0 0 0,-1 1 1 0 0,1-1-1 0 0,-1 1 1 0 0,0 0-1 0 0,-1-1 1 0 0,1 1-1 0 0,0-1 1 0 0,-1 1-1 0 0,0-1 1 0 0,0 1-1 0 0,0 0 1 0 0,0 0-1 0 0,0-1 0 0 0,-1 1 1 0 0,0 0-1 0 0,1 0 1 0 0,-1 0-1 0 0,0 1 1 0 0,0-1-1 0 0,-1 0 1 0 0,1 1-1 0 0,0-1 1 0 0,-1 1-1 0 0,0 0 1 0 0,1 0-1 0 0,-1 0 0 0 0,0 0 1 0 0,0 0-1 0 0,0 1 1 0 0,-1-1-1 0 0,0 1 10 0 0,-2-1-19 0 0,-1 0-1 0 0,1 1 1 0 0,-1 0-1 0 0,0 0 0 0 0,1 1 1 0 0,-1 0-1 0 0,0 0 1 0 0,1 0-1 0 0,-1 1 0 0 0,0 0 1 0 0,1 0-1 0 0,-1 1 1 0 0,1 0-1 0 0,-1 0 1 0 0,1 0-1 0 0,0 1 0 0 0,0 0 1 0 0,0 0-1 0 0,0 1 1 0 0,1 0-1 0 0,0 0 0 0 0,-1 0 1 0 0,-1 2 19 0 0,-99 120-27 0 0,98-114 32 0 0,1 0 1 0 0,0 0-1 0 0,1 0 1 0 0,0 1-1 0 0,1-1 1 0 0,0 1-1 0 0,1 1 1 0 0,1-1 0 0 0,0 1-1 0 0,1-1 1 0 0,0 1-1 0 0,1 0 1 0 0,1 0-1 0 0,1 11-5 0 0,0-20-3 0 0,1 0 0 0 0,-1 0 1 0 0,2-1-1 0 0,-1 1 0 0 0,0 0 0 0 0,1-1 0 0 0,0 1 0 0 0,0-1 0 0 0,0 0 0 0 0,0 0 0 0 0,1 0 1 0 0,0 0-1 0 0,0-1 0 0 0,0 1 0 0 0,0-1 0 0 0,0 0 0 0 0,1 0 0 0 0,-1-1 0 0 0,1 1 1 0 0,0-1-1 0 0,0 0 0 0 0,0 0 0 0 0,0-1 0 0 0,0 1 0 0 0,5-1 3 0 0,-4 1-13 0 0,9 1-237 0 0,0 0 0 0 0,0-1 1 0 0,0 0-1 0 0,0-1 0 0 0,1-1 1 0 0,-1-1-1 0 0,0 0 0 0 0,0 0 1 0 0,14-5 249 0 0,1-3-1603 0 0,16-5-2836 0 0,-17 3-4154 0 0,-20 7-1771 0 0</inkml:trace>
  <inkml:trace contextRef="#ctx0" brushRef="#br0" timeOffset="2218.907">3019 1046 6089 0 0,'0'0'3953'0'0,"0"0"-1690"0"0,0 0-788 0 0,0 0-224 0 0,0 0-64 0 0,0 0 56 0 0,0 0 31 0 0,0 0-117 0 0,0 0-213 0 0,0 0-189 0 0,0 0-132 0 0,0 0-93 0 0,0 0-72 0 0,15-9-26 0 0,45-27-14 0 0,33-55 1287 0 0,-64 53-1263 0 0,-15 24-301 0 0,-1-2 0 0 0,0 0 1 0 0,-2 0-1 0 0,0-1 0 0 0,0 0 0 0 0,-2-1 0 0 0,0 0 1 0 0,0-3-142 0 0,-1 5 194 0 0,-8 16-175 0 0,-1 5-66 0 0,-29 130 63 0 0,29-130 13 0 0,1 1 0 0 0,-1 0 0 0 0,1-1 0 0 0,1 1 0 0 0,-1 0-1 0 0,1-1 1 0 0,0 1 0 0 0,0 0 0 0 0,0-1 0 0 0,1 1 0 0 0,0-1 0 0 0,0 0 0 0 0,0 0 0 0 0,1 0-1 0 0,0 0 1 0 0,0 0 0 0 0,0 0 0 0 0,0-1 0 0 0,1 1 0 0 0,0-1 0 0 0,0 0 0 0 0,0 0-1 0 0,0 0 1 0 0,1-1 0 0 0,-1 0 0 0 0,1 0 0 0 0,0 0 0 0 0,0 0 0 0 0,2 0-29 0 0,4 1 85 0 0,-1-1 0 0 0,1 0 0 0 0,0-1 0 0 0,0 0 1 0 0,0-1-1 0 0,0 0 0 0 0,0-1 0 0 0,0 0 0 0 0,0-1 1 0 0,0 0-1 0 0,-1-1 0 0 0,1 0 0 0 0,0 0 0 0 0,0-1 0 0 0,-1-1 1 0 0,0 0-1 0 0,0 0 0 0 0,0-1 0 0 0,0 0 0 0 0,-1-1 0 0 0,1 0 1 0 0,-2-1-1 0 0,1 1 0 0 0,-1-2 0 0 0,0 1 0 0 0,0-1 1 0 0,-1 0-1 0 0,0-1 0 0 0,0 0 0 0 0,-1 0 0 0 0,0-2-85 0 0,2-1-794 0 0,21-53 1519 0 0,-31 44-4921 0 0,-11 0-5491 0 0,7 17-3469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1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79 798 2216 0 0,'0'0'2376'0'0,"0"0"-732"0"0,0 0-220 0 0,0 0 190 0 0,0 0 225 0 0,0 0 111 0 0,0 0-118 0 0,0 0-331 0 0,0 0-401 0 0,0 0-315 0 0,0 0-206 0 0,-1-3-106 0 0,-1 37 3859 0 0,1 73-3539 0 0,1-98-584 0 0,0 64 139 0 0,1 86 617 0 0,-19 142-965 0 0,1-231 238 0 0,1-74 543 0 0,-9-81-606 0 0,26 54-165 0 0,1-1 0 0 0,1 1 0 0 0,1 0 0 0 0,2 0 0 0 0,1 0 0 0 0,2 1 0 0 0,1 0 0 0 0,11-23-10 0 0,-3 2-7 0 0,3 1 0 0 0,3 0 0 0 0,1 2 0 0 0,2 0 0 0 0,3 2 0 0 0,1 2 0 0 0,2 0 0 0 0,3 3 0 0 0,1 0 0 0 0,1 3-1 0 0,39-30 8 0 0,-71 63 5 0 0,1 0 0 0 0,0 0-1 0 0,0 1 1 0 0,0 0 0 0 0,0 0-1 0 0,0 1 1 0 0,1 0 0 0 0,0 0-1 0 0,0 0 1 0 0,0 1 0 0 0,0 0-1 0 0,0 1 1 0 0,0 0 0 0 0,0 0-1 0 0,0 1 1 0 0,2 0-5 0 0,-8 2 7 0 0,1 0 1 0 0,-1 0-1 0 0,1 0 0 0 0,-1 1 1 0 0,0-1-1 0 0,1 1 0 0 0,-1-1 0 0 0,-1 1 1 0 0,1 0-1 0 0,0 0 0 0 0,-1 0 1 0 0,1 0-1 0 0,-1 0 0 0 0,0 0 0 0 0,0 0 1 0 0,0 0-1 0 0,0 0 0 0 0,-1 1 1 0 0,1-1-1 0 0,-1 0 0 0 0,0 1 0 0 0,0-1 1 0 0,0 0-1 0 0,0 0 0 0 0,-1 1 1 0 0,1-1-1 0 0,-1 2-7 0 0,0 1 15 0 0,1 17 36 0 0,-1 0-1 0 0,-1-1 0 0 0,-2 1 1 0 0,0 0-1 0 0,-1-1 0 0 0,-2 0 1 0 0,0 0-1 0 0,-1-1 1 0 0,-6 11-51 0 0,-111 161 348 0 0,121-185-351 0 0,0-1 1 0 0,-1 1-1 0 0,0-1 0 0 0,-1 0 1 0 0,1 0-1 0 0,-1-1 1 0 0,0 0-1 0 0,-1 0 1 0 0,0 0-1 0 0,0-1 0 0 0,0 0 1 0 0,0 0-1 0 0,-1-1 1 0 0,0 0-1 0 0,0 0 1 0 0,0-1-1 0 0,0 0 1 0 0,-1-1-1 0 0,1 1 0 0 0,-1-2 1 0 0,1 1-1 0 0,-1-1 1 0 0,0 0-1 0 0,0-1 1 0 0,1 0-1 0 0,-2 0 3 0 0,2-6-244 0 0,0 1-1 0 0,0-2 1 0 0,0 1 0 0 0,1-1 0 0 0,0 0-1 0 0,0 0 1 0 0,0-1 0 0 0,1 1 0 0 0,0-2-1 0 0,1 1 1 0 0,0-1 0 0 0,0 0 0 0 0,1 0-1 0 0,0 0 1 0 0,1 0 0 0 0,0-1 0 0 0,0 1-1 0 0,1-1 1 0 0,0 0 0 0 0,0-2 244 0 0,1 6-449 0 0,-5-23-2855 0 0,6 15-2674 0 0,0 6-4555 0 0</inkml:trace>
  <inkml:trace contextRef="#ctx0" brushRef="#br0" timeOffset="863.493">1106 620 11698 0 0,'0'0'1890'0'0,"0"0"-520"0"0,0 0-269 0 0,0 0 81 0 0,0 0 14 0 0,0 0-54 0 0,0 0-153 0 0,0 0-220 0 0,0 0-144 0 0,0 0-105 0 0,0 0-58 0 0,-34 22-14 0 0,-105 67-51 0 0,51-18 338 0 0,60-42-354 0 0,2 2 0 0 0,1 0 0 0 0,1 2 0 0 0,-12 24-381 0 0,32-50 32 0 0,0 1 0 0 0,1 0 1 0 0,0 0-1 0 0,0 1 0 0 0,1-1 0 0 0,0 0 0 0 0,1 1 0 0 0,-1 0 0 0 0,2-1 0 0 0,-1 1 0 0 0,1 0 1 0 0,1-1-1 0 0,0 6-32 0 0,0-11 6 0 0,-1-1 1 0 0,1 0 0 0 0,0 0 0 0 0,0 0 0 0 0,0 1 0 0 0,0-1-1 0 0,1 0 1 0 0,-1 0 0 0 0,0-1 0 0 0,1 1 0 0 0,0 0 0 0 0,-1 0-1 0 0,1-1 1 0 0,0 1 0 0 0,0-1 0 0 0,0 1 0 0 0,0-1 0 0 0,0 0-1 0 0,0 0 1 0 0,0 0 0 0 0,0 0 0 0 0,0 0 0 0 0,1 0-1 0 0,-1-1 1 0 0,0 1 0 0 0,0-1 0 0 0,1 0 0 0 0,-1 1 0 0 0,1-1-1 0 0,-1 0 1 0 0,0 0 0 0 0,1-1 0 0 0,-1 1-7 0 0,79-18 224 0 0,-38-7-155 0 0,0-3-1 0 0,-2-1 1 0 0,-1-2-1 0 0,-1-2 1 0 0,-2-1 0 0 0,-1-2-1 0 0,0-4-68 0 0,70-107 98 0 0,-127 224-242 0 0,19-70 146 0 0,0 1 0 0 0,0 0 1 0 0,1 0-1 0 0,0 0 1 0 0,0 0-1 0 0,1 0 1 0 0,0 0-1 0 0,1 1 0 0 0,0-1 1 0 0,0 0-1 0 0,0 0 1 0 0,1 0-1 0 0,0-1 0 0 0,1 1 1 0 0,0 0-1 0 0,0-1 1 0 0,0 0-1 0 0,1 0 1 0 0,0 0-1 0 0,1 0 0 0 0,0 0 1 0 0,0-1-1 0 0,0 0 1 0 0,0 0-1 0 0,1 0 1 0 0,0-1-1 0 0,0 0 0 0 0,1 0 1 0 0,0 0-1 0 0,0-1 1 0 0,0 0-1 0 0,0 0 1 0 0,0-1-1 0 0,1 0 0 0 0,-1 0 1 0 0,1-1-1 0 0,0 0 1 0 0,0 0-1 0 0,4 0-2 0 0,-1-3 23 0 0,-1-1-1 0 0,1 0 1 0 0,-1-1 0 0 0,1 0-1 0 0,-1 0 1 0 0,0-1-1 0 0,0 0 1 0 0,0-1-1 0 0,-1 0 1 0 0,0-1 0 0 0,0 0-1 0 0,0 0 1 0 0,-1-1-1 0 0,1 0 1 0 0,4-6-23 0 0,-8 9 13 0 0,18-17 75 0 0,-1-1 0 0 0,-1-1 0 0 0,-1-1 0 0 0,-1 0-1 0 0,-1-2 1 0 0,-1 0 0 0 0,-1-1 0 0 0,-2 0 0 0 0,0-1 0 0 0,1-9-88 0 0,89-301 121 0 0,-94 302-134 0 0,1-15 27 0 0,-2-1-1 0 0,-2 0 1 0 0,-2 0 0 0 0,-2-45-14 0 0,-17 106-59 0 0,-6 57 132 0 0,2 0 0 0 0,3 1 0 0 0,4 1 0 0 0,2 0 1 0 0,2 9-74 0 0,3-26 60 0 0,2 0 1 0 0,2-1 0 0 0,3 1-1 0 0,7 41-60 0 0,5-10 56 0 0,-4 0 0 0 0,-4 1 0 0 0,-3 2-56 0 0,-14-177-3879 0 0,10 20-990 0 0,0 26-4109 0 0,0 29-2178 0 0</inkml:trace>
  <inkml:trace contextRef="#ctx0" brushRef="#br0" timeOffset="1115.742">1455 447 10122 0 0,'0'0'2150'0'0,"0"0"-339"0"0,0 0-120 0 0,0 0-63 0 0,0 0-173 0 0,0 0-201 0 0,0 0-183 0 0,0 0-174 0 0,0 0-130 0 0,0 0-101 0 0,0 0-114 0 0,0 0-88 0 0,0 0-71 0 0,30-1-35 0 0,98-5-40 0 0,41-22 484 0 0,60-22-1211 0 0,-156 13-2462 0 0,-54 18-1595 0 0,-1-2-4333 0 0,-12 14-1055 0 0</inkml:trace>
  <inkml:trace contextRef="#ctx0" brushRef="#br0" timeOffset="1450.753">2185 50 10786 0 0,'0'0'2319'0'0,"0"0"-672"0"0,0 0-406 0 0,0 0-124 0 0,0 0 38 0 0,0 0 49 0 0,0 0-59 0 0,0 0-104 0 0,0 0-154 0 0,0 0-133 0 0,0 0-86 0 0,-2 32-63 0 0,-7 104-70 0 0,-23 39 692 0 0,16-96-853 0 0,3 0 0 0 0,4 1 0 0 0,1 39-374 0 0,7-108 8 0 0,1 0 0 0 0,0 0 1 0 0,0 0-1 0 0,1 0 1 0 0,1 0-1 0 0,0 0 0 0 0,0-1 1 0 0,1 1-1 0 0,0 0 1 0 0,1-1-1 0 0,0 0 0 0 0,1 0 1 0 0,1 1-9 0 0,-4-8 5 0 0,-1-1 0 0 0,1 0 0 0 0,0 1 0 0 0,0-1-1 0 0,0 0 1 0 0,0 0 0 0 0,0 0 0 0 0,0-1 0 0 0,1 1 0 0 0,-1-1 0 0 0,1 1 0 0 0,-1-1 0 0 0,1 0 0 0 0,-1 0-1 0 0,1 0 1 0 0,0 0 0 0 0,0 0 0 0 0,-1 0 0 0 0,1-1 0 0 0,0 0 0 0 0,0 1 0 0 0,0-1 0 0 0,0 0 0 0 0,-1 0-1 0 0,1-1 1 0 0,0 1 0 0 0,0-1 0 0 0,0 1 0 0 0,0-1 0 0 0,-1 0 0 0 0,1 0 0 0 0,0 0 0 0 0,-1 0 0 0 0,2-1-5 0 0,85-56 200 0 0,-82 53-195 0 0,172-122 159 0 0,-175 125-169 0 0,-4 1 10 0 0,1 0 0 0 0,-1 0 0 0 0,1 0 0 0 0,-1 0 0 0 0,1 1 0 0 0,0-1-1 0 0,0 0 1 0 0,-1 0 0 0 0,1 1 0 0 0,0-1 0 0 0,0 1 0 0 0,0-1 0 0 0,0 0 0 0 0,0 1 0 0 0,0 0 0 0 0,0-1 0 0 0,-1 1 0 0 0,1 0 0 0 0,0-1 0 0 0,1 1 0 0 0,-1 0 0 0 0,0 0 0 0 0,0 0-1 0 0,0 0 1 0 0,0 0 0 0 0,0 0 0 0 0,0 0 0 0 0,0 0 0 0 0,0 0 0 0 0,0 1 0 0 0,0-1 0 0 0,0 0 0 0 0,0 1 0 0 0,0-1 0 0 0,0 0 0 0 0,0 1 0 0 0,-1-1 0 0 0,1 1 0 0 0,0 0 0 0 0,0-1 0 0 0,0 1-1 0 0,-1 0 1 0 0,1-1 0 0 0,0 1 0 0 0,-1 0 0 0 0,1 0 0 0 0,0 0 0 0 0,-1 0 0 0 0,1-1 0 0 0,-1 1 0 0 0,1 0 0 0 0,-1 0 0 0 0,0 0 0 0 0,1 0 0 0 0,-1 1-5 0 0,3 174 497 0 0,-8-87-465 0 0,5-76-795 0 0,3 33 1523 0 0,5-36-4008 0 0,6-6-4024 0 0,-12-4-4850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2625 0 0,'0'0'4627'0'0,"0"0"-1894"0"0,0 0-806 0 0,0 0-204 0 0,0 0-103 0 0,0 0-86 0 0,0 0-132 0 0,0 0-169 0 0,0 0-162 0 0,0 0-131 0 0,0 0-109 0 0,12 0-109 0 0,208-17 2140 0 0,-9 8-2133 0 0,-211 9-850 0 0,0 0-43 0 0,0 0-83 0 0,0 0-89 0 0,0 0-100 0 0,-14 0-4206 0 0,9 0-1556 0 0,-1 0-5148 0 0</inkml:trace>
  <inkml:trace contextRef="#ctx0" brushRef="#br0" timeOffset="246.218">145 200 10274 0 0,'0'0'1518'0'0,"0"0"-378"0"0,0 0-105 0 0,0 0 192 0 0,0 0 160 0 0,0 0-20 0 0,0 0-136 0 0,0 0-191 0 0,0 0-192 0 0,0 0-157 0 0,0 0-142 0 0,0 0-136 0 0,0 0-96 0 0,4 35-92 0 0,11 110-83 0 0,-9-51-52 0 0,-6-91-382 0 0,2 63-153 0 0,2-45-3287 0 0,1 0-5140 0 0,-3-17-1281 0 0</inkml:trace>
  <inkml:trace contextRef="#ctx0" brushRef="#br0" timeOffset="881.604">440 578 10122 0 0,'0'0'5079'0'0,"0"0"-2488"0"0,0 0-918 0 0,0 0-143 0 0,0 0-143 0 0,0 0-181 0 0,0 0-197 0 0,0 0-191 0 0,0 0-178 0 0,0 0-127 0 0,0 0-69 0 0,0 0-109 0 0,0 0-48 0 0,9-29-56 0 0,30-90-39 0 0,-7 54 120 0 0,-18 44-273 0 0,0 1 1 0 0,0 0 0 0 0,2 1-1 0 0,1 1 1 0 0,0 0 0 0 0,1 2-1 0 0,1 0 1 0 0,0 1 0 0 0,1 0-1 0 0,1 2 1 0 0,6-3-40 0 0,52-4-116 0 0,-67 55 13 0 0,-20 77 148 0 0,6-27-35 0 0,3-84-9 0 0,-1 0 0 0 0,1 0 0 0 0,-1 0 0 0 0,1 0 1 0 0,-1 0-1 0 0,1 0 0 0 0,0 0 0 0 0,0 0 0 0 0,0 0 0 0 0,-1 0 1 0 0,1 0-1 0 0,0 0 0 0 0,0 0 0 0 0,0-1 0 0 0,0 1 0 0 0,1 0 0 0 0,-1-1 1 0 0,0 1-1 0 0,0-1 0 0 0,0 1 0 0 0,0-1 0 0 0,1 0 0 0 0,-1 1 1 0 0,0-1-1 0 0,0 0 0 0 0,0 0 0 0 0,1 0 0 0 0,-1 0 0 0 0,0 0 1 0 0,0 0-1 0 0,1 0 0 0 0,-1 0 0 0 0,0-1 0 0 0,0 1 0 0 0,1 0 0 0 0,-1-1 1 0 0,0 1-1 0 0,0-1 0 0 0,0 1 0 0 0,0-1 0 0 0,0 0 0 0 0,0 1 1 0 0,0-1-1 0 0,0 0 0 0 0,0 0 0 0 0,0 0 0 0 0,0 0 0 0 0,0 0 1 0 0,-1 0-1 0 0,1 0 0 0 0,0 0 0 0 0,-1 0 0 0 0,1 0-1 0 0,293-300 115 0 0,-200 229-142 0 0,-93 74 32 0 0,1-1-1 0 0,0 1 1 0 0,-1 0 0 0 0,1-1-1 0 0,-1 1 1 0 0,1 0-1 0 0,-1 0 1 0 0,0 0-1 0 0,0 0 1 0 0,0 0 0 0 0,0 0-1 0 0,0 0 1 0 0,0 0-1 0 0,-1 0 1 0 0,1 1 0 0 0,-1-1-1 0 0,1 0 1 0 0,-1 0-1 0 0,0 1 1 0 0,0-1-1 0 0,0 0 1 0 0,0 1 0 0 0,0-1-1 0 0,0 0 1 0 0,-1 0-1 0 0,1 1 1 0 0,-1-1 0 0 0,0 0-1 0 0,0 1-4 0 0,0 2 14 0 0,-33 223 190 0 0,34-155-779 0 0,16-62-1988 0 0,-2-10-6799 0 0,-13-1 8452 0 0,3 0-10948 0 0</inkml:trace>
  <inkml:trace contextRef="#ctx0" brushRef="#br0" timeOffset="1473.381">1420 289 11386 0 0,'0'0'3134'0'0,"0"0"-941"0"0,0 0-381 0 0,0 0-129 0 0,0 0-188 0 0,0 0-190 0 0,0 0-225 0 0,0 0-253 0 0,0 0-206 0 0,0 0-129 0 0,0 0-66 0 0,0 0-53 0 0,0 0-57 0 0,13-3-45 0 0,105-18 526 0 0,-59 18-433 0 0,-57 53-316 0 0,-72 66 159 0 0,69-114-200 0 0,0-1 1 0 0,0 1-1 0 0,1 0 0 0 0,-1 0 0 0 0,1 0 0 0 0,-1 0 1 0 0,1-1-1 0 0,0 1 0 0 0,0 0 0 0 0,-1 0 0 0 0,1 0 1 0 0,1 0-1 0 0,-1 0 0 0 0,0 0 0 0 0,0-1 0 0 0,1 1 0 0 0,-1 0 1 0 0,1 0-1 0 0,-1 0 0 0 0,1 0 0 0 0,0-1 0 0 0,0 1 1 0 0,0 0-1 0 0,0-1 0 0 0,0 1 0 0 0,0-1 0 0 0,0 1 1 0 0,0-1-1 0 0,1 0 0 0 0,-1 1 0 0 0,1-1 0 0 0,-1 0 1 0 0,1 0-1 0 0,-1 0 0 0 0,1 0 0 0 0,0 0 0 0 0,-1 0 1 0 0,1 0-1 0 0,0-1 0 0 0,0 1 0 0 0,0-1 0 0 0,-1 1 1 0 0,1-1-1 0 0,0 0 0 0 0,0 0 0 0 0,0 1 0 0 0,0-1 1 0 0,2-1-8 0 0,75 2 504 0 0,-42-5-388 0 0,-47 2-2072 0 0,3 1-1721 0 0,1 0-3372 0 0,2 1-4840 0 0</inkml:trace>
  <inkml:trace contextRef="#ctx0" brushRef="#br0" timeOffset="3418.411">2198 31 9786 0 0,'0'0'1831'0'0,"0"0"-401"0"0,0 0-133 0 0,0 0 33 0 0,0 0-40 0 0,0 0-111 0 0,0 0-194 0 0,0 0-173 0 0,0 0-149 0 0,0 0-147 0 0,0 0-122 0 0,-17-5-76 0 0,-53-12-39 0 0,25 25 301 0 0,37-2-404 0 0,-2 0-87 0 0,0 0 0 0 0,1 1 0 0 0,-1 0 0 0 0,2 0 0 0 0,-1 1 0 0 0,1 1-1 0 0,1-1 1 0 0,-1 1 0 0 0,1 0 0 0 0,1 1 0 0 0,0 0 0 0 0,0 0 0 0 0,1 0 0 0 0,0 0 0 0 0,1 1-1 0 0,0 0 1 0 0,1 0 0 0 0,0 0 0 0 0,0 1 0 0 0,2-1 0 0 0,-1 0 0 0 0,1 1 0 0 0,1 6-89 0 0,0-14 43 0 0,1-1 0 0 0,0 0 0 0 0,-1 0 1 0 0,1 0-1 0 0,0 0 0 0 0,1 0 0 0 0,-1 0 0 0 0,0 0 1 0 0,1 0-1 0 0,0 0 0 0 0,0-1 0 0 0,0 1 0 0 0,0-1 1 0 0,0 1-1 0 0,0-1 0 0 0,0 0 0 0 0,1 0 1 0 0,-1 0-1 0 0,1 0 0 0 0,0 0 0 0 0,0 0 0 0 0,-1-1 1 0 0,1 1-1 0 0,0-1 0 0 0,0 0 0 0 0,0 0 0 0 0,1 0 1 0 0,-1 0-1 0 0,0-1 0 0 0,2 1-43 0 0,1 0 111 0 0,0 1-1 0 0,1-1 1 0 0,-1 0-1 0 0,0-1 1 0 0,1 0 0 0 0,-1 0-1 0 0,1 0 1 0 0,-1-1-1 0 0,0 0 1 0 0,1 0 0 0 0,-1-1-1 0 0,0 1 1 0 0,0-1-1 0 0,0-1 1 0 0,1 1-111 0 0,117-95 887 0 0,-22-21-631 0 0,-69 83-213 0 0,-32 34-43 0 0,-1 1-10 0 0,0 0-15 0 0,0 0 1 0 0,0 21-63 0 0,29 440 193 0 0,-29-433-112 0 0,1-1-2 0 0,-1 0-1 0 0,-1 0 1 0 0,-1-1 0 0 0,-1 1 0 0 0,-1-1 0 0 0,-2 1 0 0 0,-1-1 0 0 0,-4 10 8 0 0,6-24-4 0 0,1-1 0 0 0,-2 0 0 0 0,0 0 0 0 0,0-1 0 0 0,-1 0 0 0 0,0 0 0 0 0,0 0 0 0 0,-1-1 0 0 0,-1 0 0 0 0,0 0 0 0 0,0-1 0 0 0,0-1 0 0 0,-1 1 0 0 0,0-1 0 0 0,-1-1 0 0 0,-7 4 4 0 0,10-6-7 0 0,0-1 1 0 0,0 1-1 0 0,0-1 1 0 0,-1-1 0 0 0,1 1-1 0 0,-1-2 1 0 0,0 1-1 0 0,1-1 1 0 0,-1 0-1 0 0,0-1 1 0 0,0 0-1 0 0,0 0 1 0 0,0-1 6 0 0,6-2-5 0 0,0-1 0 0 0,-1 1 0 0 0,1-1 0 0 0,0 1 0 0 0,1-1 0 0 0,-1 0-1 0 0,1 0 1 0 0,-1 0 0 0 0,1 0 0 0 0,0-1 0 0 0,1 1 0 0 0,-1-1 0 0 0,1 1 0 0 0,0-1 0 0 0,0 1 0 0 0,0-1 0 0 0,1 0 0 0 0,0 1 0 0 0,0-1 0 0 0,0 0 0 0 0,0 1 0 0 0,1-1 0 0 0,-1 0 0 0 0,1 1 0 0 0,0-1 0 0 0,1 1 0 0 0,-1-1-1 0 0,2-2 6 0 0,6-20-268 0 0,0 1 0 0 0,2 0 0 0 0,0 0 0 0 0,2 1-1 0 0,1 1 1 0 0,0 0 0 0 0,2 1 0 0 0,8-8 268 0 0,22-22-2893 0 0,-30 36-619 0 0,1 0-3641 0 0,-5 5-4931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5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671 513 5361 0 0,'0'0'1750'0'0,"0"0"-248"0"0,0 0-94 0 0,0 0 77 0 0,0 0 84 0 0,0 0-16 0 0,0 0-159 0 0,0 0-211 0 0,0 0-187 0 0,0 0-160 0 0,0 0-137 0 0,-1-2-116 0 0,-1-2-384 0 0,0 1-1 0 0,0-1 1 0 0,-1 1-1 0 0,1 0 1 0 0,-1 0-1 0 0,0 0 1 0 0,0 1-1 0 0,0-1 1 0 0,0 1-1 0 0,-1-1 1 0 0,1 1-1 0 0,-1 0 1 0 0,1 0-1 0 0,-1 1 1 0 0,1-1 0 0 0,-1 1-1 0 0,0 0 1 0 0,0 0-1 0 0,0 0 1 0 0,0 0-1 0 0,0 1 1 0 0,0-1-1 0 0,-4 1-198 0 0,-36-1 385 0 0,-102 14 148 0 0,118-5-454 0 0,1 1 0 0 0,0 2 0 0 0,1 0 0 0 0,0 2 0 0 0,1 1 0 0 0,0 1 0 0 0,-11 10-79 0 0,34-23 5 0 0,0-1 0 0 0,-1 1 0 0 0,1 0 0 0 0,0-1-1 0 0,1 1 1 0 0,-1 0 0 0 0,0 0 0 0 0,0 1 0 0 0,1-1 0 0 0,-1 0 0 0 0,1 1-1 0 0,0-1 1 0 0,0 0 0 0 0,0 1 0 0 0,0-1 0 0 0,0 1 0 0 0,1 0-1 0 0,-1-1 1 0 0,1 1 0 0 0,-1 0 0 0 0,1-1 0 0 0,0 1 0 0 0,0 0-1 0 0,0-1 1 0 0,0 1 0 0 0,1 0 0 0 0,0 1-5 0 0,1 0 38 0 0,1 0-1 0 0,0-1 1 0 0,1 1 0 0 0,-1-1-1 0 0,1 0 1 0 0,-1 1 0 0 0,1-2 0 0 0,0 1-1 0 0,0 0 1 0 0,0-1 0 0 0,1 0-1 0 0,-1 0 1 0 0,0 0 0 0 0,1 0-1 0 0,-1-1 1 0 0,1 0 0 0 0,0 0 0 0 0,0 0-1 0 0,-1 0 1 0 0,1-1 0 0 0,0 0-1 0 0,1 0-37 0 0,3 2 34 0 0,75 5 287 0 0,39 10-78 0 0,-122-17-240 0 0,-1 0 1 0 0,1 1-1 0 0,-1-1 0 0 0,1 1 0 0 0,0-1 1 0 0,-1 0-1 0 0,1 1 0 0 0,-1-1 1 0 0,0 1-1 0 0,1-1 0 0 0,-1 1 1 0 0,1 0-1 0 0,-1-1 0 0 0,0 1 0 0 0,1-1 1 0 0,-1 1-1 0 0,0 0 0 0 0,0-1 1 0 0,1 1-1 0 0,-1 0 0 0 0,0-1 0 0 0,0 1 1 0 0,0 0-1 0 0,0-1 0 0 0,0 1 1 0 0,0 0-1 0 0,0-1 0 0 0,0 1 1 0 0,0 0-1 0 0,0-1 0 0 0,-1 1 0 0 0,1 0 1 0 0,0-1-1 0 0,0 1 0 0 0,0 0 1 0 0,-1-1-1 0 0,1 1 0 0 0,0-1 1 0 0,-1 1-1 0 0,1-1 0 0 0,-1 1 0 0 0,1-1 1 0 0,-1 1-1 0 0,1-1 0 0 0,-1 1 1 0 0,1-1-1 0 0,-1 1 0 0 0,1-1 1 0 0,-1 0-1 0 0,1 1 0 0 0,-1-1 0 0 0,0 0 1 0 0,1 1-1 0 0,-1-1-3 0 0,-32 25 159 0 0,-224 144 99 0 0,242-159-257 0 0,0 1 0 0 0,1 1-1 0 0,0 0 1 0 0,2 0 0 0 0,-1 2 0 0 0,1-1 0 0 0,1 2 0 0 0,0-1 0 0 0,1 1 0 0 0,1 1 0 0 0,1 0-1 0 0,-5 12 0 0 0,11-24 9 0 0,1 1-1 0 0,0-1 1 0 0,1 1-1 0 0,-1-1 1 0 0,1 1 0 0 0,0-1-1 0 0,0 1 1 0 0,0 0-1 0 0,1-1 1 0 0,0 1-1 0 0,-1-1 1 0 0,2 1-1 0 0,-1-1 1 0 0,0 0-1 0 0,1 1 1 0 0,0-1-1 0 0,0 0 1 0 0,0 0-1 0 0,1 0 1 0 0,-1 0-1 0 0,1-1 1 0 0,0 1-1 0 0,0-1 1 0 0,0 0-1 0 0,0 1 1 0 0,1-1-1 0 0,-1-1 1 0 0,1 1-1 0 0,0 0 1 0 0,0-1-1 0 0,1 1-8 0 0,6 3 48 0 0,1-1-1 0 0,-1 0 0 0 0,1 0 0 0 0,0-1 0 0 0,1-1 1 0 0,-1 0-1 0 0,1-1 0 0 0,-1 0 0 0 0,1-1 1 0 0,10 0-48 0 0,-5 0-10 0 0,1-1 1 0 0,-1 0-1 0 0,1-2 1 0 0,-1 0-1 0 0,0-1 1 0 0,1-1 0 0 0,-1 0-1 0 0,-1-2 1 0 0,1 0-1 0 0,-1-1 1 0 0,0-1-1 0 0,-1 0 1 0 0,6-4 9 0 0,32-64-3904 0 0,-45 46-282 0 0,-2 1-3545 0 0,-5 17-3605 0 0</inkml:trace>
  <inkml:trace contextRef="#ctx0" brushRef="#br0" timeOffset="639.458">423 1 9826 0 0,'0'0'1686'0'0,"0"0"-489"0"0,0 0-226 0 0,0 0 31 0 0,0 0 183 0 0,0 0 129 0 0,0 0-27 0 0,0 0-141 0 0,0 0-209 0 0,0 0-174 0 0,0 0-123 0 0,0 0-104 0 0,0 0-64 0 0,-16 27-24 0 0,-45 86-20 0 0,48-63 217 0 0,16-44-481 0 0,8 23 352 0 0,-1 0 0 0 0,-2 1 0 0 0,0 0 0 0 0,-3 1 0 0 0,0-1 0 0 0,-2 1 0 0 0,-1 19-516 0 0,-6 15 288 0 0,-3 1 0 0 0,-3-1-1 0 0,-3-1 1 0 0,-14 40-288 0 0,-12 65 194 0 0,19-65-97 0 0,-2 18-6 0 0,-6-1 1 0 0,-11 18-92 0 0,-6 7 129 0 0,36-131-259 0 0,7-17-4155 0 0,7-6-7486 0 0,-1 4-680 0 0</inkml:trace>
  <inkml:trace contextRef="#ctx0" brushRef="#br0" timeOffset="8921.05">1939 263 5041 0 0,'0'0'1434'0'0,"0"0"-491"0"0,0 0-307 0 0,0 0-3 0 0,0 0 286 0 0,0 0 283 0 0,0 0 227 0 0,0 0 20 0 0,0 0-188 0 0,0 0-247 0 0,0 0-270 0 0,-2-4-167 0 0,1 3 22 0 0,-7-9-1104 0 0,6 12 6786 0 0,2-1-6126 0 0,0-1-10 0 0,3 24 813 0 0,1 122 833 0 0,-23-4-898 0 0,4-61-638 0 0,-9 37 40 0 0,6 1 1 0 0,3 19-296 0 0,4-46 106 0 0,7 104-1270 0 0,-4-236-3490 0 0,4 25 1115 0 0,1 0-3816 0 0,3 8-3708 0 0</inkml:trace>
  <inkml:trace contextRef="#ctx0" brushRef="#br0" timeOffset="9296.115">1567 856 10122 0 0,'0'0'1651'0'0,"0"0"-205"0"0,0 0-125 0 0,0 0 65 0 0,0 0 92 0 0,0 0-11 0 0,0 0-172 0 0,0 0-290 0 0,0 0-247 0 0,0 0-182 0 0,0 0-149 0 0,0 0-73 0 0,0 0-35 0 0,2-3-4 0 0,3-2-173 0 0,0-1 0 0 0,1 0 0 0 0,-1 1 0 0 0,2 0 0 0 0,-1 1 0 0 0,0-1 0 0 0,1 1 0 0 0,0 0 0 0 0,0 1 0 0 0,0 0 0 0 0,0 0 0 0 0,4-1-142 0 0,20-10 244 0 0,2-1-64 0 0,0 1 1 0 0,1 2-1 0 0,0 2 0 0 0,1 1 0 0 0,0 1 1 0 0,1 2-1 0 0,11 1-180 0 0,27 4-418 0 0,-63 11-349 0 0,-8-4-2648 0 0,2-3-7154 0 0,-3-3 1081 0 0</inkml:trace>
  <inkml:trace contextRef="#ctx0" brushRef="#br0" timeOffset="9877.743">2251 282 8266 0 0,'0'0'3335'0'0,"0"0"-1338"0"0,0 0-677 0 0,0 0-165 0 0,0 0 5 0 0,0 0 11 0 0,0 0-93 0 0,0 0-198 0 0,0 0-220 0 0,0 0-105 0 0,0 0-31 0 0,0 0 5 0 0,-2 10 21 0 0,-4 58 362 0 0,24 158 1235 0 0,-23 228-1327 0 0,4-287-676 0 0,16-106-75 0 0,-13-60-62 0 0,-1 0 0 0 0,0-1-1 0 0,1 1 1 0 0,-1-1 0 0 0,1 1-1 0 0,-1-1 1 0 0,1 0 0 0 0,-1 1 0 0 0,0-1-1 0 0,1 0 1 0 0,-1 0 0 0 0,1 0-1 0 0,-1 0 1 0 0,1 0 0 0 0,-1-1-1 0 0,1 1 1 0 0,-1 0 0 0 0,1-1-1 0 0,-1 1 1 0 0,0-1 0 0 0,1 1-1 0 0,-1-1 1 0 0,0 0 0 0 0,1 1-1 0 0,-1-1 1 0 0,0 0 0 0 0,0 0-1 0 0,1-1-6 0 0,150-193 423 0 0,-121 154-415 0 0,1 1 1 0 0,2 2-1 0 0,2 2 0 0 0,38-32-8 0 0,-69 64 2 0 0,0 0 0 0 0,0 1 0 0 0,0-1 0 0 0,0 1 0 0 0,1 0-1 0 0,-1 1 1 0 0,1-1 0 0 0,0 1 0 0 0,0 0 0 0 0,0 0 0 0 0,0 1-1 0 0,0 0 1 0 0,1 0-2 0 0,-5 2 3 0 0,-1 1 0 0 0,1 0 0 0 0,0 0 0 0 0,0 0 0 0 0,-1 0-1 0 0,1 0 1 0 0,-1 0 0 0 0,1 0 0 0 0,-1 1 0 0 0,0-1 0 0 0,0 0 0 0 0,0 1 0 0 0,0-1-1 0 0,0 1 1 0 0,-1-1 0 0 0,1 1 0 0 0,-1-1 0 0 0,0 1 0 0 0,1-1 0 0 0,-1 4-3 0 0,0-6 0 0 0,5 269 640 0 0,-5-266-640 0 0,1 1 0 0 0,-1-1-1 0 0,0 0 1 0 0,1 0 0 0 0,0 1 0 0 0,0-1 0 0 0,0 0 0 0 0,0 0 0 0 0,0 0 0 0 0,1 0 0 0 0,-1 0-1 0 0,1 0 1 0 0,0 0 0 0 0,0-1 0 0 0,0 1 0 0 0,0 0 0 0 0,0-1 0 0 0,1 0 0 0 0,-1 1 0 0 0,1-1 0 0 0,-1 0-1 0 0,1 0 1 0 0,0-1 0 0 0,0 1 0 0 0,2 1 0 0 0,21-6-2882 0 0,-20-4-1940 0 0,-1-3-4335 0 0,-3 6-2152 0 0</inkml:trace>
  <inkml:trace contextRef="#ctx0" brushRef="#br0" timeOffset="10319.374">3045 1160 6529 0 0,'0'0'2512'0'0,"0"0"-371"0"0,0 0-24 0 0,0 0-70 0 0,0 0-284 0 0,0 0-293 0 0,0 0-289 0 0,0 0-254 0 0,0 0-179 0 0,0 0-118 0 0,34 5-110 0 0,104 12-71 0 0,-64-20 362 0 0,-60-1-692 0 0,0-1-1 0 0,0-1 1 0 0,-1 0 0 0 0,0-1-1 0 0,0 0 1 0 0,0-1 0 0 0,-1 0-1 0 0,0-1 1 0 0,-1-1 0 0 0,1 1-1 0 0,-2-2 1 0 0,0 0-1 0 0,0 0 1 0 0,-1-1 0 0 0,0 0-1 0 0,-1 0 1 0 0,-1-1 0 0 0,0 0-1 0 0,0-1 1 0 0,-1 1 0 0 0,-1-1-1 0 0,0 0 1 0 0,-1-1-1 0 0,-1 1 1 0 0,0-1 0 0 0,0-13-119 0 0,-3 23-8 0 0,-1 0 1 0 0,0 0-1 0 0,0 1 1 0 0,-1-1-1 0 0,1 0 1 0 0,-1 1-1 0 0,0-1 1 0 0,0 1-1 0 0,-1 0 1 0 0,1-1-1 0 0,-1 1 1 0 0,0 0-1 0 0,0 0 1 0 0,0 1-1 0 0,0-1 1 0 0,-1 1 0 0 0,0 0-1 0 0,1 0 1 0 0,-1 0-1 0 0,0 0 1 0 0,-1 0-1 0 0,1 1 1 0 0,0 0-1 0 0,-1 0 1 0 0,1 0-1 0 0,-1 1 1 0 0,0-1-1 0 0,1 1 1 0 0,-1 0-1 0 0,0 0 1 0 0,0 1-1 0 0,0 0 1 0 0,0-1-1 0 0,0 2 1 0 0,0-1-1 0 0,1 0 1 0 0,-1 1-1 0 0,0 0 1 0 0,0 0-1 0 0,0 1 1 0 0,1-1-1 0 0,-1 1 1 0 0,1 0-1 0 0,-1 0 1 0 0,1 0-1 0 0,0 1 1 0 0,0 0 0 0 0,0 0-1 0 0,-1 1 8 0 0,-10 7 8 0 0,2 0 1 0 0,-1 1-1 0 0,2 1 1 0 0,-1 0-1 0 0,2 1 1 0 0,0 0-1 0 0,0 0 1 0 0,2 1-1 0 0,0 1 0 0 0,0 0 1 0 0,1 0-1 0 0,2 1 1 0 0,-1-1-1 0 0,2 2 1 0 0,0-1-1 0 0,1 0 1 0 0,1 1-1 0 0,0 0 1 0 0,2 0-1 0 0,0 0 0 0 0,1 9-8 0 0,3-18 30 0 0,1 0 0 0 0,0 0 0 0 0,1-1 0 0 0,0 0 0 0 0,0 0-1 0 0,1 0 1 0 0,0 0 0 0 0,0-1 0 0 0,0 0 0 0 0,1 0 0 0 0,0-1-1 0 0,1 0 1 0 0,0 0 0 0 0,0-1 0 0 0,0 1 0 0 0,0-2 0 0 0,1 1-1 0 0,-1-1 1 0 0,1-1 0 0 0,0 0 0 0 0,1 0 0 0 0,-1-1 0 0 0,0 0-1 0 0,1 0 1 0 0,-1-1 0 0 0,1 0 0 0 0,7-1-30 0 0,8 3 73 0 0,0-2 0 0 0,1-1 0 0 0,-1-1 0 0 0,0 0 0 0 0,0-2 0 0 0,0-2 0 0 0,0 0 0 0 0,4-2-73 0 0,-15 2-106 0 0,0 0 0 0 0,0 0 0 0 0,-1-1 0 0 0,0-1 0 0 0,0 0 0 0 0,0-1 0 0 0,-1 0 0 0 0,7-7 106 0 0,2-6-4533 0 0,-3-4-4256 0 0,-14 16-3699 0 0</inkml:trace>
  <inkml:trace contextRef="#ctx0" brushRef="#br0" timeOffset="11377.41">5054 949 6017 0 0,'0'0'1809'0'0,"0"0"-160"0"0,0 0-7 0 0,0 0 104 0 0,0 0-19 0 0,0 0-170 0 0,0 0-267 0 0,0 0-272 0 0,0 0-217 0 0,0 0-141 0 0,0 0-130 0 0,-14-3-90 0 0,-71-10 260 0 0,4 51 924 0 0,61-25-1266 0 0,4-1-241 0 0,2-1-1 0 0,-1 2 1 0 0,2-1 0 0 0,0 2 0 0 0,0 0 0 0 0,2 1-1 0 0,-1 0 1 0 0,2 0 0 0 0,0 1 0 0 0,1 1 0 0 0,1 0-1 0 0,0 0 1 0 0,1 0 0 0 0,1 1 0 0 0,1 0 0 0 0,0 0 0 0 0,1 1-1 0 0,1-1 1 0 0,1 1 0 0 0,1 0 0 0 0,0 0 0 0 0,2 9-117 0 0,-1-25 19 0 0,1 1 1 0 0,-1 0 0 0 0,0 0 0 0 0,1-1 0 0 0,0 1-1 0 0,0 0 1 0 0,0-1 0 0 0,1 1 0 0 0,-1-1 0 0 0,1 0-1 0 0,0 1 1 0 0,-1-1 0 0 0,2 0 0 0 0,-1 0 0 0 0,0 0-1 0 0,1 0 1 0 0,-1 0 0 0 0,1-1 0 0 0,0 1 0 0 0,0-1-1 0 0,0 0 1 0 0,0 0 0 0 0,0 0 0 0 0,0 0 0 0 0,0 0-1 0 0,1-1 1 0 0,-1 1 0 0 0,1-1 0 0 0,0 0 0 0 0,-1 0-1 0 0,1 0 1 0 0,0-1 0 0 0,0 1-20 0 0,5 0 57 0 0,0 0 1 0 0,0-1-1 0 0,0 0 0 0 0,0-1 1 0 0,1 1-1 0 0,-1-2 0 0 0,0 1 1 0 0,0-1-1 0 0,0-1 1 0 0,-1 0-1 0 0,1 0 0 0 0,-1-1 1 0 0,4-1-58 0 0,27-22 79 0 0,-1-1 0 0 0,-1-2 0 0 0,-2-2 0 0 0,-1-1 0 0 0,-1-2 0 0 0,-2-1 0 0 0,-2-1 0 0 0,-1-2 0 0 0,-2 0 0 0 0,8-20-79 0 0,-12 24 16 0 0,-22 62-122 0 0,-6 55 96 0 0,4-70 8 0 0,-1-1 0 0 0,1 1 0 0 0,1 0 0 0 0,0 0 0 0 0,1 0 0 0 0,0 1 0 0 0,1-1 0 0 0,1 0 0 0 0,-1 0 0 0 0,2-1 0 0 0,0 1-1 0 0,0 0 1 0 0,1-1 0 0 0,0 0 0 0 0,1 0 0 0 0,1 0 0 0 0,-1 0 0 0 0,8 8 2 0 0,-9-15-76 0 0,0 1 0 0 0,0-1 0 0 0,0 0 0 0 0,1-1 0 0 0,0 1 1 0 0,0-1-1 0 0,0 0 0 0 0,0 0 0 0 0,0-1 0 0 0,1 1 0 0 0,-1-1 0 0 0,1 0 0 0 0,-1-1 0 0 0,1 1 0 0 0,0-1 0 0 0,2 0 76 0 0,56-20-5202 0 0,-58 14 4015 0 0,7-4-3002 0 0,-6 3-1467 0 0,2-1-5085 0 0</inkml:trace>
  <inkml:trace contextRef="#ctx0" brushRef="#br0" timeOffset="11728.894">5856 968 14643 0 0,'0'0'2138'0'0,"0"0"-442"0"0,0 0-237 0 0,0 0-98 0 0,0 0-125 0 0,0 0-184 0 0,0 0-210 0 0,0 0-212 0 0,0 0-191 0 0,0 0-99 0 0,0 0-64 0 0,0 0-64 0 0,0 0-28 0 0,-26 13-48 0 0,-78 44-49 0 0,52-8 42 0 0,45-39-109 0 0,1 2 0 0 0,0-1 0 0 0,1 1 0 0 0,1-1 0 0 0,0 1 0 0 0,0 1 0 0 0,1-1 0 0 0,1 0 0 0 0,0 1 0 0 0,0-1 0 0 0,2 1-1 0 0,-1 0 1 0 0,2 0 0 0 0,-1-1 0 0 0,2 1 0 0 0,0 1-20 0 0,-1-8 13 0 0,0-1 0 0 0,1 0 0 0 0,-1 0 0 0 0,1 0 0 0 0,0 0-1 0 0,0 0 1 0 0,1 0 0 0 0,-1-1 0 0 0,1 1 0 0 0,0-1 0 0 0,0 0 0 0 0,1 0 0 0 0,-1 0 0 0 0,1 0 0 0 0,0 0-1 0 0,0-1 1 0 0,0 0 0 0 0,1 1 0 0 0,-1-2 0 0 0,1 1 0 0 0,-1 0 0 0 0,1-1 0 0 0,0 0 0 0 0,0 0-1 0 0,0-1 1 0 0,0 1 0 0 0,1-1 0 0 0,-1 0 0 0 0,0 0 0 0 0,5-1-13 0 0,2-1-132 0 0,0-1-1 0 0,0 0 1 0 0,0-1 0 0 0,0-1-1 0 0,0 0 1 0 0,-1-1 0 0 0,1 0-1 0 0,-1 0 1 0 0,0-1-1 0 0,-1-1 1 0 0,1 1 0 0 0,-2-2-1 0 0,1 0 1 0 0,-1 0 0 0 0,0 0-1 0 0,0-1 1 0 0,2-4 132 0 0,11-20-3581 0 0,-10 9-6346 0 0,-6 16-1625 0 0</inkml:trace>
  <inkml:trace contextRef="#ctx0" brushRef="#br0" timeOffset="12193.021">6530 293 11042 0 0,'0'0'3512'0'0,"0"0"-1229"0"0,0 0-585 0 0,0 0-158 0 0,0 0-172 0 0,0 0-171 0 0,0 0-221 0 0,0 0-251 0 0,0 0-190 0 0,0 0-116 0 0,0 0-71 0 0,0 0 11 0 0,-1 5 17 0 0,-8 39 170 0 0,2 1 0 0 0,2 0 0 0 0,2 0 0 0 0,2 0 0 0 0,3 14-546 0 0,-3 63 277 0 0,-44 236 5 0 0,27-252-268 0 0,9-36-17 0 0,-27 106-365 0 0,30-170-2817 0 0,3-22 1107 0 0,2-32-2141 0 0,1 44 3143 0 0,0-9-4093 0 0,0 1-5853 0 0</inkml:trace>
  <inkml:trace contextRef="#ctx0" brushRef="#br0" timeOffset="12440.013">6220 864 12067 0 0,'0'0'2516'0'0,"0"0"-785"0"0,0 0-449 0 0,0 0-93 0 0,0 0 14 0 0,0 0-17 0 0,0 0-119 0 0,0 0-164 0 0,0 0-169 0 0,0 0-135 0 0,0 0-91 0 0,0 0-44 0 0,0 0-51 0 0,33 2-20 0 0,106 9-38 0 0,-11-9 285 0 0,20-10-856 0 0,-109 6-737 0 0,-21 1-1510 0 0,0 1-4563 0 0,-13 0-4557 0 0</inkml:trace>
  <inkml:trace contextRef="#ctx0" brushRef="#br0" timeOffset="12705.612">6823 975 9282 0 0,'0'0'1939'0'0,"0"0"-363"0"0,0 0-27 0 0,0 0 108 0 0,0 0 37 0 0,0 0-128 0 0,-4 35-319 0 0,-8 105-320 0 0,22-70 80 0 0,-4-60-801 0 0,-3-4-94 0 0,0 0 1 0 0,1 0-1 0 0,-1 0 0 0 0,1 0 1 0 0,1-1-1 0 0,-1 1 0 0 0,1-1 1 0 0,0 0-1 0 0,0-1 0 0 0,0 1 1 0 0,1-1-1 0 0,-1 0 0 0 0,1 0 1 0 0,0-1-1 0 0,1 0 0 0 0,-1 0 0 0 0,0 0 1 0 0,1-1-1 0 0,-1 0 0 0 0,1 0 1 0 0,0 0-1 0 0,0-1 0 0 0,0 0 1 0 0,0-1-1 0 0,0 1 0 0 0,-1-1 1 0 0,1-1-1 0 0,0 1 0 0 0,0-1 1 0 0,0 0-1 0 0,0-1 0 0 0,0 0 1 0 0,-1 0-1 0 0,1 0 0 0 0,-1-1 0 0 0,0 0 1 0 0,5-3-113 0 0,8-9 96 0 0,-1-1 1 0 0,-2-1 0 0 0,1-1 0 0 0,-2 0-1 0 0,0-1 1 0 0,-1 0 0 0 0,-1-2-1 0 0,-1 1 1 0 0,-1-2 0 0 0,-1 1-1 0 0,0-4-95 0 0,-1 7-18 0 0,26-56-885 0 0,-35 68-1509 0 0,-7 5-9132 0 0,4 1-198 0 0</inkml:trace>
  <inkml:trace contextRef="#ctx0" brushRef="#br0" timeOffset="13671.603">7647 983 16828 0 0,'0'0'1693'0'0,"0"0"-536"0"0,0 0-175 0 0,0 0 47 0 0,0 0-9 0 0,0 0-56 0 0,0 0-126 0 0,0 0-208 0 0,0 0-179 0 0,0 0-96 0 0,0 0-74 0 0,0 0-86 0 0,0 0-58 0 0,-2 1-63 0 0,-107 68 54 0 0,99-65-122 0 0,2 1 0 0 0,-1 0 0 0 0,0 1 0 0 0,1 0 0 0 0,0 0 0 0 0,1 1 1 0 0,-1 0-1 0 0,1 0 0 0 0,1 1 0 0 0,-1 0 0 0 0,1 0 0 0 0,1 0 0 0 0,-1 1 0 0 0,1 0 1 0 0,1 0-1 0 0,0 0 0 0 0,0 1 0 0 0,1-1 0 0 0,0 1 0 0 0,1 0 0 0 0,0 0 0 0 0,0 4-6 0 0,4-11 7 0 0,0-1-1 0 0,1 1 1 0 0,0 0-1 0 0,0-1 1 0 0,-1 0-1 0 0,1 0 0 0 0,1 0 1 0 0,-1 0-1 0 0,0 0 1 0 0,0-1-1 0 0,1 1 1 0 0,-1-1-1 0 0,1 0 0 0 0,-1 0 1 0 0,1 0-1 0 0,-1 0 1 0 0,1-1-1 0 0,0 1 0 0 0,-1-1 1 0 0,1 0-1 0 0,0 0 1 0 0,0-1-7 0 0,9 1 25 0 0,0-2 0 0 0,0 0 0 0 0,0 0 0 0 0,-1-1 0 0 0,1-1 0 0 0,-1 0 0 0 0,0 0 0 0 0,0-1 0 0 0,0-1 0 0 0,-1 0 0 0 0,0-1 0 0 0,0 0 0 0 0,6-6-25 0 0,119-75 283 0 0,-135 87-284 0 0,-1 0 0 0 0,1 1 0 0 0,0-1 0 0 0,-1 0 1 0 0,1 1-1 0 0,0-1 0 0 0,0 0 0 0 0,-1 1 0 0 0,1-1 0 0 0,0 1 0 0 0,0-1 0 0 0,0 1 1 0 0,0 0-1 0 0,0-1 0 0 0,-1 1 0 0 0,1 0 0 0 0,0-1 0 0 0,0 1 0 0 0,0 0 0 0 0,0 0 1 0 0,0 0-1 0 0,0 0 0 0 0,0 0 0 0 0,0 0 0 0 0,0 0 0 0 0,0 0 0 0 0,0 1 0 0 0,0-1 1 0 0,0 0-1 0 0,0 1 0 0 0,-1-1 0 0 0,1 0 0 0 0,0 1 0 0 0,0-1 0 0 0,0 1 0 0 0,0-1 1 0 0,-1 1-1 0 0,1-1 0 0 0,0 1 0 0 0,0 0 0 0 0,-1 0 0 0 0,1-1 0 0 0,-1 1 0 0 0,1 0 1 0 0,-1 0-1 0 0,1-1 0 0 0,-1 1 0 0 0,1 0 0 0 0,-1 0 0 0 0,1 0 0 0 0,-1 0 0 0 0,0 0 1 0 0,0 0-1 0 0,0 0 0 0 0,1 0 0 0 0,-1 0 0 0 0,0 0 0 0 0,0 0 0 0 0,0 0 0 0 0,0-1 1 0 0,-1 1-1 0 0,1 0 0 0 0,0 0 0 0 0,0 0 1 0 0,1 24-33 0 0,-2-21 30 0 0,1 1 0 0 0,-1-1 0 0 0,1 0 0 0 0,0 0 0 0 0,0 1 0 0 0,0-1-1 0 0,0 0 1 0 0,1 1 0 0 0,0-1 0 0 0,0 0 0 0 0,0 0 0 0 0,0 0 0 0 0,1 0 0 0 0,0 0 0 0 0,0 0 0 0 0,0 0 0 0 0,0 0 0 0 0,0-1 0 0 0,1 1 0 0 0,-1-1 0 0 0,1 1-1 0 0,0-1 1 0 0,0 0 0 0 0,1 0 0 0 0,-1-1 0 0 0,0 1 0 0 0,1-1 0 0 0,0 1 0 0 0,-1-1 0 0 0,1 0 0 0 0,4 1 3 0 0,4-3 17 0 0,1-1 0 0 0,-1 0 0 0 0,0-1 0 0 0,1-1 0 0 0,-1 0 0 0 0,0 0 0 0 0,-1-1 0 0 0,1 0 0 0 0,-1-1 0 0 0,1-1 0 0 0,-1 0 0 0 0,-1 0 0 0 0,1-1 0 0 0,-1 0 0 0 0,0-1 0 0 0,-1 0 0 0 0,0-1 0 0 0,0 0 0 0 0,-1 0 0 0 0,6-9-17 0 0,19-14 128 0 0,-7 9-61 0 0,-2-2-1 0 0,0 0 1 0 0,-2-1-1 0 0,-1-1 1 0 0,-1-1 0 0 0,-2-1-1 0 0,0-1 1 0 0,-2-1-1 0 0,-2 0 1 0 0,-1 0 0 0 0,-1-2-1 0 0,-1 1 1 0 0,-2-2-1 0 0,-2 1 1 0 0,-1-1 0 0 0,2-31-67 0 0,-8 55 2 0 0,3-6-24 0 0,-1 0 1 0 0,-1 0-1 0 0,-1 0 1 0 0,0 0-1 0 0,-1 0 1 0 0,-1 0-1 0 0,0 0 0 0 0,-1 0 1 0 0,-1 1-1 0 0,-1-1 1 0 0,0 1-1 0 0,0 0 1 0 0,-2 0-1 0 0,0 1 1 0 0,-1 0-1 0 0,0 0 0 0 0,-10-12 22 0 0,14 23-11 0 0,0 0 0 0 0,0 0 0 0 0,-1 0 0 0 0,1 1 0 0 0,-1-1 0 0 0,1 1 0 0 0,-1 0 0 0 0,0 0 0 0 0,0 1 0 0 0,0 0 0 0 0,0 0 0 0 0,0 0 0 0 0,0 0 0 0 0,0 1 0 0 0,0 0 0 0 0,0 0 0 0 0,-1 0 0 0 0,1 0 0 0 0,0 1 0 0 0,0 0 0 0 0,0 0 0 0 0,0 1 0 0 0,0-1 0 0 0,0 1 0 0 0,1 0 0 0 0,-1 0 0 0 0,0 1 0 0 0,1-1 0 0 0,0 1 0 0 0,0 0 0 0 0,-1 0 0 0 0,2 1 0 0 0,-1-1 0 0 0,0 1 0 0 0,1 0 0 0 0,-1 0 0 0 0,1 0 0 0 0,0 0 0 0 0,1 0 0 0 0,-1 1 0 0 0,1-1-1 0 0,0 1 1 0 0,0 0 0 0 0,0 0 0 0 0,1 0 0 0 0,-1 0 0 0 0,1 0 0 0 0,0 0 0 0 0,1 2 11 0 0,-4 25 46 0 0,2 0-1 0 0,2 0 0 0 0,1-1 0 0 0,1 1 0 0 0,2 0 0 0 0,1-1 1 0 0,1 1-1 0 0,2-2 0 0 0,1 1 0 0 0,1-1 0 0 0,2 0 0 0 0,4 5-45 0 0,1 13 142 0 0,22 51 468 0 0,5-2-1 0 0,4-1 1 0 0,58 86-610 0 0,-102-176 33 0 0,37 88 235 0 0,-36-86-959 0 0,-6-16-2809 0 0,-3-2-1107 0 0,4 5-4321 0 0,0 1-3667 0 0</inkml:trace>
  <inkml:trace contextRef="#ctx0" brushRef="#br0" timeOffset="27499.549">1 2617 11226 0 0,'0'0'2613'0'0,"0"0"-485"0"0,0 0-359 0 0,0 0-264 0 0,0 0-214 0 0,0 0-192 0 0,0 0-179 0 0,0 0-165 0 0,0 0-117 0 0,0 0-81 0 0,0 0-54 0 0,0 0-58 0 0,10-35-60 0 0,30-112-40 0 0,3 20 391 0 0,63-87-36 0 0,-105 211-698 0 0,0 1 1 0 0,0-1-1 0 0,0 1 0 0 0,1-1 0 0 0,-1 0 0 0 0,1 1 0 0 0,-1 0 0 0 0,1-1 0 0 0,0 1 1 0 0,0 0-1 0 0,0 0 0 0 0,0 0 0 0 0,0 0 0 0 0,0 1 0 0 0,0-1 0 0 0,1 0 1 0 0,-1 1-1 0 0,1 0 0 0 0,-1-1 0 0 0,1 1 0 0 0,0 0 0 0 0,-1 0 0 0 0,1 1 0 0 0,0-1 1 0 0,0 0-3 0 0,20 63 53 0 0,-18 172 98 0 0,-5-232-147 0 0,0 0 0 0 0,1 0 1 0 0,0 0-1 0 0,-1 0 0 0 0,1 0 1 0 0,0-1-1 0 0,0 1 1 0 0,0 0-1 0 0,0 0 0 0 0,0-1 1 0 0,1 1-1 0 0,-1-1 0 0 0,0 1 1 0 0,1-1-1 0 0,-1 0 0 0 0,1 1 1 0 0,-1-1-1 0 0,1 0 1 0 0,0 0-1 0 0,-1 0 0 0 0,1 0 1 0 0,0 0-1 0 0,0-1 0 0 0,0 1 1 0 0,0 0-1 0 0,-1-1 0 0 0,1 0 1 0 0,0 1-1 0 0,0-1 1 0 0,0 0-1 0 0,0 0 0 0 0,0 0 1 0 0,0 0-1 0 0,0 0 0 0 0,0-1 1 0 0,0 1-1 0 0,0 0 0 0 0,0-1 1 0 0,0 0-1 0 0,0 1 1 0 0,0-1-1 0 0,-1 0 0 0 0,1 0 1 0 0,0 0-1 0 0,-1 0 0 0 0,1 0 1 0 0,0 0-1 0 0,-1-1 1 0 0,1 1-1 0 0,-1 0 0 0 0,0-1 1 0 0,0 1-1 0 0,1-1 0 0 0,-1 0 1 0 0,0 0-5 0 0,197-182 312 0 0,-88 104-239 0 0,-109 78-70 0 0,0 1 0 0 0,0 0 0 0 0,-1 0 0 0 0,1 0 0 0 0,0 0 0 0 0,0 0 0 0 0,0 0 0 0 0,0 0 0 0 0,0 1 0 0 0,0-1 0 0 0,0 0 0 0 0,1 1 0 0 0,-1-1 1 0 0,0 0-1 0 0,0 1 0 0 0,0-1 0 0 0,1 1 0 0 0,-1 0 0 0 0,0-1 0 0 0,1 1 0 0 0,-1 0 0 0 0,0 0 0 0 0,1 0 0 0 0,-1 0 0 0 0,0 0 0 0 0,1 0 0 0 0,-1 0 0 0 0,0 1 0 0 0,0-1 0 0 0,1 0 0 0 0,-1 1 0 0 0,0-1 0 0 0,1 1 0 0 0,-1-1 0 0 0,0 1 0 0 0,0-1 0 0 0,0 1 0 0 0,0 0 0 0 0,0 0 0 0 0,0 0 0 0 0,0 0 0 0 0,0 0 0 0 0,0 0 0 0 0,0 0 0 0 0,0 0 0 0 0,0 0 0 0 0,-1 0 0 0 0,1 0 1 0 0,-1 0-1 0 0,1 0 0 0 0,0 1 0 0 0,-1-1 0 0 0,0 0 0 0 0,1 0 0 0 0,-1 1 0 0 0,0-1 0 0 0,0 0 0 0 0,0 1 0 0 0,0 0-3 0 0,17 252 396 0 0,-16-246-438 0 0,1 1 0 0 0,0-1 0 0 0,1 0 0 0 0,0 0 0 0 0,0 1 0 0 0,0-2 0 0 0,1 1 0 0 0,1 0 0 0 0,-1-1 0 0 0,1 0 0 0 0,1 0 0 0 0,4 6 42 0 0,38 3-6923 0 0,-42-16 896 0 0,-2 0-5847 0 0</inkml:trace>
  <inkml:trace contextRef="#ctx0" brushRef="#br0" timeOffset="28061.501">1093 2112 11835 0 0,'0'0'4436'0'0,"0"0"-2528"0"0,0 0-938 0 0,0 0-72 0 0,0 0 33 0 0,0 0 85 0 0,0 0-18 0 0,0 0-158 0 0,0 0-200 0 0,0 0-135 0 0,0 0-74 0 0,0 0-43 0 0,4 38-54 0 0,12 121-70 0 0,-13-39 74 0 0,-7-48-303 0 0,-3 0 0 0 0,-3 0 0 0 0,-4-1 0 0 0,-3-1 0 0 0,-2 0 0 0 0,-4-1-35 0 0,-14 27 54 0 0,28-124 600 0 0,10 6-556 0 0,1 0 1 0 0,1 1-1 0 0,1-1 0 0 0,1 1 1 0 0,1 0-1 0 0,0 0 1 0 0,2 1-1 0 0,0 0 0 0 0,6-8-98 0 0,13-39 154 0 0,128-300 135 0 0,-143 342-283 0 0,0 1 0 0 0,2 0 0 0 0,1 1 0 0 0,1 0-1 0 0,13-14-5 0 0,-23 31 3 0 0,-1 0-1 0 0,1 0 1 0 0,1 1-1 0 0,-1-1 0 0 0,1 1 1 0 0,0 1-1 0 0,0-1 1 0 0,0 1-1 0 0,0 1 0 0 0,1-1 1 0 0,0 1-1 0 0,0 0 1 0 0,0 1-1 0 0,0 0 0 0 0,0 0 1 0 0,0 1-1 0 0,0 0 1 0 0,1 0-1 0 0,-1 1 1 0 0,6 1-3 0 0,-10-1 6 0 0,-1 1 0 0 0,1 0 0 0 0,-1 0 0 0 0,1 0 0 0 0,-1 0 0 0 0,1 1 0 0 0,-1-1 0 0 0,0 1 0 0 0,0 0 0 0 0,0 0 0 0 0,0 0 0 0 0,0 1 0 0 0,0-1 0 0 0,0 0 0 0 0,-1 1 0 0 0,0 0 0 0 0,1 0 0 0 0,-1 0 1 0 0,0 0-1 0 0,0 0 0 0 0,0 0 0 0 0,-1 0 0 0 0,1 1 0 0 0,-1-1 0 0 0,0 1 0 0 0,0-1 0 0 0,0 1 0 0 0,0 1-6 0 0,9 106 221 0 0,-11-92-208 0 0,-1 1 0 0 0,-1-1 0 0 0,-1 0-1 0 0,-1 0 1 0 0,-1 0 0 0 0,0-1 0 0 0,-1 0-1 0 0,-1 0 1 0 0,-1 0 0 0 0,0-1 0 0 0,-1-1-1 0 0,-1 0 1 0 0,-1 0 0 0 0,0-1 0 0 0,-1 0-1 0 0,-12 9-12 0 0,16-17-5 0 0,-1 0 0 0 0,0-1 0 0 0,-1 0 0 0 0,1-1 0 0 0,-1 0 0 0 0,0 0-1 0 0,-1-2 1 0 0,1 1 0 0 0,-1-1 0 0 0,1-1 0 0 0,-13 1 5 0 0,20-2-92 0 0,-1 0 1 0 0,0-1-1 0 0,1 0 1 0 0,-1 1-1 0 0,0-2 1 0 0,1 1-1 0 0,-1-1 1 0 0,0 1-1 0 0,1-1 1 0 0,-1-1-1 0 0,1 1 0 0 0,-1-1 1 0 0,1 1-1 0 0,0-1 1 0 0,0 0-1 0 0,0-1 1 0 0,0 1-1 0 0,0-1 1 0 0,0 0-1 0 0,1 0 1 0 0,-1 0-1 0 0,1 0 1 0 0,0-1-1 0 0,0 1 1 0 0,0-1-1 0 0,0 0 0 0 0,1 0 1 0 0,-1 0-1 0 0,1 0 1 0 0,0 0-1 0 0,0-1 92 0 0,-4-56-5257 0 0,6 45 571 0 0,0 0-6854 0 0</inkml:trace>
  <inkml:trace contextRef="#ctx0" brushRef="#br0" timeOffset="28815.369">1941 2270 1728 0 0,'0'0'1379'0'0,"0"0"-148"0"0,0 0-12 0 0,0 0 113 0 0,0 0 175 0 0,0 0 131 0 0,0 0-31 0 0,0 0-140 0 0,0 0-175 0 0,0 0-139 0 0,0 0-44 0 0,0 0-27 0 0,0 0-34 0 0,1-5-80 0 0,3-16-140 0 0,-31 28 1698 0 0,-52 39-1348 0 0,66-37-1135 0 0,-1 1 0 0 0,2 1 1 0 0,-1 0-1 0 0,2 1 0 0 0,-1 0 1 0 0,2 1-1 0 0,-1 0 0 0 0,2 0 0 0 0,0 1 1 0 0,0 0-1 0 0,2 1 0 0 0,0 0 0 0 0,0 0 1 0 0,1 1-1 0 0,1-1 0 0 0,1 1 1 0 0,0 0-1 0 0,1 1 0 0 0,1-1 0 0 0,0 12-43 0 0,2-25 12 0 0,0-1 1 0 0,1 1-1 0 0,-1 0 0 0 0,1 0 0 0 0,0 0 0 0 0,0-1 0 0 0,0 1 0 0 0,0 0 0 0 0,0-1 0 0 0,1 1 0 0 0,-1-1 0 0 0,1 1 0 0 0,0-1 1 0 0,-1 0-1 0 0,1 1 0 0 0,0-1 0 0 0,0 0 0 0 0,1 0 0 0 0,-1-1 0 0 0,0 1 0 0 0,1 0 0 0 0,-1-1 0 0 0,1 1 0 0 0,-1-1 0 0 0,1 0 0 0 0,0 0 1 0 0,-1 0-1 0 0,1 0 0 0 0,0-1 0 0 0,0 1 0 0 0,0-1 0 0 0,0 1-12 0 0,98-5 656 0 0,-83 0-591 0 0,-1 0 1 0 0,0-2-1 0 0,0 0 0 0 0,0-1 0 0 0,-1 0 1 0 0,0-1-1 0 0,-1-1 0 0 0,0-1 0 0 0,0 0 0 0 0,-1-1 1 0 0,0-1-1 0 0,-1 0 0 0 0,0-1 0 0 0,-1 0 0 0 0,0-1 1 0 0,-2 0-1 0 0,1-1 0 0 0,-2 0 0 0 0,0 0 0 0 0,0-1 1 0 0,-2 0-1 0 0,0-1 0 0 0,-1 0 0 0 0,0 0 0 0 0,-2 0 1 0 0,0-1-1 0 0,-1 1 0 0 0,0-1 0 0 0,-2-3-65 0 0,-2 15-56 0 0,-1-1 0 0 0,0 0 0 0 0,-1 1 0 0 0,0 0 0 0 0,0-1 0 0 0,0 1 0 0 0,-1 0 0 0 0,1 1 1 0 0,-1-1-1 0 0,-1 1 0 0 0,1-1 0 0 0,-1 1 0 0 0,0 0 0 0 0,0 1 0 0 0,-1 0 0 0 0,1-1 0 0 0,-1 2 0 0 0,0-1 0 0 0,0 1 0 0 0,0-1 0 0 0,0 2 0 0 0,-1-1 0 0 0,1 1 0 0 0,-1 0 0 0 0,0 0 0 0 0,1 1 0 0 0,-1 0 0 0 0,0 0 0 0 0,0 0 0 0 0,0 1 0 0 0,0 0 0 0 0,0 1 0 0 0,0-1 0 0 0,0 1 0 0 0,1 1 0 0 0,-1-1 0 0 0,0 1 0 0 0,1 0 0 0 0,-1 1 0 0 0,1 0 0 0 0,0 0 0 0 0,-1 0 0 0 0,1 1 0 0 0,-1 1 56 0 0,-64 72-3227 0 0,41-15-6407 0 0,26-48-1421 0 0</inkml:trace>
  <inkml:trace contextRef="#ctx0" brushRef="#br0" timeOffset="29231.01">2340 2524 3673 0 0,'0'0'3563'0'0,"0"0"-1456"0"0,0 0-428 0 0,0 0 138 0 0,0 0 110 0 0,0 0-35 0 0,0 0-187 0 0,0 0-292 0 0,0 0-321 0 0,0 0-203 0 0,0 0-111 0 0,0 0-68 0 0,-10 18-17 0 0,-25 46 2335 0 0,97-213-1499 0 0,101-211-1095 0 0,-144 330-582 0 0,-8 44-667 0 0,-11-10 560 0 0,26 91-2057 0 0,-9-70-1978 0 0,8-3-5024 0 0,-18-17-1937 0 0</inkml:trace>
  <inkml:trace contextRef="#ctx0" brushRef="#br0" timeOffset="29601.908">3093 1650 10986 0 0,'0'0'3156'0'0,"0"0"-750"0"0,0 0-562 0 0,0 0-312 0 0,0 0-266 0 0,0 0-203 0 0,0 0-183 0 0,0 0-152 0 0,0 0-113 0 0,0 0 2 0 0,0 0-1 0 0,0 0-41 0 0,0 0-61 0 0,5 16-78 0 0,13 56-40 0 0,-12 60 882 0 0,-3-41-784 0 0,-6 221 173 0 0,-29-57-564 0 0,20-94-586 0 0,12-160 315 0 0,0-1-40 0 0,0 0-69 0 0,0 0-64 0 0,0 0-45 0 0,0-20-1853 0 0,0-37-2128 0 0,0 30 606 0 0,0 1-3760 0 0,0 14-2900 0 0</inkml:trace>
  <inkml:trace contextRef="#ctx0" brushRef="#br0" timeOffset="29845.916">2800 2151 13395 0 0,'0'0'1847'0'0,"0"0"-440"0"0,0 0-160 0 0,0 0 66 0 0,0 0 30 0 0,0 0-81 0 0,0 0-211 0 0,0 0-242 0 0,0 0-176 0 0,0 0-144 0 0,38-5-80 0 0,119-15-83 0 0,85-24 341 0 0,-88 36-2929 0 0,-132 10-88 0 0,-10 3-2019 0 0,-1-1-7079 0 0</inkml:trace>
  <inkml:trace contextRef="#ctx0" brushRef="#br0" timeOffset="30241.334">3815 2212 16812 0 0,'0'0'1844'0'0,"0"0"-485"0"0,0 0-204 0 0,0 0-50 0 0,0 0-92 0 0,0 0-135 0 0,0 0-172 0 0,0 0-175 0 0,0 0-142 0 0,0 0-51 0 0,0 0-38 0 0,0 0-71 0 0,0 0-34 0 0,-33 7-42 0 0,-107 24-34 0 0,69-1 36 0 0,59-21-121 0 0,3-4-22 0 0,0 1 0 0 0,1 0 0 0 0,0 0 0 0 0,0 0 0 0 0,0 1 0 0 0,1 0 0 0 0,0 0 0 0 0,1 1 0 0 0,-1 0-1 0 0,1 0 1 0 0,1 1 0 0 0,0 0 0 0 0,0 0 0 0 0,1 0 0 0 0,0 0 0 0 0,0 1 0 0 0,1 0 0 0 0,0-1 0 0 0,0 5-12 0 0,3-12-1 0 0,0 0-1 0 0,0 0 1 0 0,0 0 0 0 0,0 0 0 0 0,0 0 0 0 0,0 0-1 0 0,0 0 1 0 0,1 0 0 0 0,-1 0 0 0 0,1 0-1 0 0,0-1 1 0 0,-1 1 0 0 0,1 0 0 0 0,0 0-1 0 0,0 0 1 0 0,0-1 0 0 0,0 1 0 0 0,0 0 0 0 0,1-1-1 0 0,-1 1 1 0 0,1-1 0 0 0,-1 1 0 0 0,1-1-1 0 0,-1 0 1 0 0,1 0 0 0 0,-1 1 0 0 0,1-1-1 0 0,0 0 1 0 0,0-1 0 0 0,0 1 0 0 0,0 0 0 0 0,0 0-1 0 0,-1-1 1 0 0,1 1 0 0 0,0-1 0 0 0,0 0-1 0 0,0 0 1 0 0,2 1 1 0 0,17-2 39 0 0,0-1 0 0 0,0-1 0 0 0,0-1 0 0 0,0 0 1 0 0,-1-2-1 0 0,0 0 0 0 0,0-1 0 0 0,-1-1 0 0 0,0-1 0 0 0,0-1 0 0 0,-1 0 0 0 0,0-1 0 0 0,-1-1 0 0 0,10-10-39 0 0,10-2 105 0 0,73-52 229 0 0,-84 117-307 0 0,-24-36-24 0 0,39 167 55 0 0,15-83 575 0 0,-13-64-3712 0 0,-19-24-2068 0 0,3-11-3456 0 0,-23 6-3498 0 0</inkml:trace>
  <inkml:trace contextRef="#ctx0" brushRef="#br0" timeOffset="30749.982">4343 2605 11642 0 0,'0'0'2852'0'0,"0"0"-748"0"0,0 0-425 0 0,0 0-249 0 0,0 0-219 0 0,0 0-124 0 0,0 0-138 0 0,0 0-151 0 0,0 0-122 0 0,0 0-75 0 0,0 0-90 0 0,0 0-92 0 0,0 0-58 0 0,13-29-69 0 0,40-93-56 0 0,-12 28 180 0 0,33-30-255 0 0,-74 124-169 0 0,0 1 1 0 0,0-1 0 0 0,0 1 0 0 0,0-1-1 0 0,0 0 1 0 0,0 1 0 0 0,0-1 0 0 0,0 1 0 0 0,0-1-1 0 0,0 0 1 0 0,0 1 0 0 0,1-1 0 0 0,-1 0 0 0 0,0 1-1 0 0,0-1 1 0 0,0 0 0 0 0,1 1 0 0 0,-1-1 0 0 0,0 0-1 0 0,0 1 1 0 0,1-1 0 0 0,-1 0 0 0 0,0 0-1 0 0,1 1 1 0 0,-1-1 0 0 0,0 0 0 0 0,1 0 0 0 0,-1 0-1 0 0,0 1 1 0 0,1-1 0 0 0,-1 0 0 0 0,0 0 0 0 0,1 0-1 0 0,-1 0 1 0 0,0 0 0 0 0,1 0 0 0 0,-1 0 0 0 0,1 0-1 0 0,-1 0 1 0 0,0 0 0 0 0,1 0 0 0 0,-1 0-1 0 0,1 0 1 0 0,-1 0 0 0 0,0 0 0 0 0,1 0 0 0 0,-1 0-1 0 0,0-1 1 0 0,1 1 0 0 0,-1 0 0 0 0,1 0 0 0 0,-1 0-1 0 0,0-1 1 0 0,0 1 0 0 0,1 0 0 0 0,-1 0 0 0 0,0-1-1 0 0,1 1 1 0 0,-1 0 0 0 0,0-1 0 0 0,0 1-1 0 0,0 0 1 0 0,1-1 0 0 0,-1 1 0 0 0,0 0 0 0 0,0-1 7 0 0,1 43-60 0 0,-1-33 38 0 0,13 121-38 0 0,-12-126 71 0 0,0 1 0 0 0,1-1-1 0 0,-1 0 1 0 0,1 0 0 0 0,0 0 0 0 0,0 0-1 0 0,1 0 1 0 0,-1 0 0 0 0,1 0 0 0 0,0-1-1 0 0,0 1 1 0 0,0-1 0 0 0,0 0 0 0 0,0 0 0 0 0,1 0-1 0 0,-1 0 1 0 0,1-1 0 0 0,0 0 0 0 0,0 1-1 0 0,0-1 1 0 0,0-1 0 0 0,0 1 0 0 0,1 0-1 0 0,-1-1 1 0 0,0 0 0 0 0,1 0 0 0 0,3 0-11 0 0,2 1 109 0 0,0-1 1 0 0,-1 0-1 0 0,1-1 0 0 0,0 0 1 0 0,0 0-1 0 0,0-1 1 0 0,-1 0-1 0 0,1-1 1 0 0,0 0-1 0 0,-1-1 0 0 0,1 0 1 0 0,-1 0-1 0 0,0-1 1 0 0,0 0-1 0 0,0 0 1 0 0,-1-1-1 0 0,0-1 0 0 0,1 1 1 0 0,5-7-110 0 0,-6 5 36 0 0,-1 2-47 0 0,-1 0 0 0 0,0-1 1 0 0,1 0-1 0 0,-2 0 0 0 0,1-1 0 0 0,-1 1 1 0 0,0-1-1 0 0,0 0 0 0 0,-1-1 0 0 0,0 1 1 0 0,0-1-1 0 0,-1 0 0 0 0,0 0 0 0 0,0 0 1 0 0,-1 0-1 0 0,1-3 11 0 0,0-15-1188 0 0,0 3-1817 0 0,-2 8-2518 0 0,-1 7-6560 0 0</inkml:trace>
  <inkml:trace contextRef="#ctx0" brushRef="#br0" timeOffset="31116.143">5362 1735 20532 0 0,'0'0'1395'0'0,"0"0"-424"0"0,0 0-189 0 0,0 0-82 0 0,0 0-35 0 0,0 0 46 0 0,0 0-35 0 0,0 0-76 0 0,0 0-79 0 0,0 0-83 0 0,0 0-67 0 0,0 0-6 0 0,7 18-30 0 0,17 61-43 0 0,-18 32 368 0 0,-8-88-588 0 0,-27 293 306 0 0,27 95-750 0 0,2-410 197 0 0,0-1-30 0 0,0 0-69 0 0,0 0-62 0 0,8-23-2130 0 0,-5-16-1673 0 0,-4 13-4814 0 0,-1 18-2479 0 0</inkml:trace>
  <inkml:trace contextRef="#ctx0" brushRef="#br0" timeOffset="31358.875">5112 2135 15995 0 0,'0'0'3609'0'0,"0"0"-1723"0"0,0 0-797 0 0,0 0-203 0 0,0 0-72 0 0,0 0-12 0 0,0 0-33 0 0,0 0-111 0 0,0 0-135 0 0,0 0-100 0 0,0 0-84 0 0,0 0-49 0 0,0 0-55 0 0,36 1-44 0 0,115 1-23 0 0,45-10 769 0 0,-137 4-3603 0 0,7 2-6522 0 0,-58 2-3155 0 0</inkml:trace>
  <inkml:trace contextRef="#ctx0" brushRef="#br0" timeOffset="36700.172">5873 2632 2120 0 0,'0'0'1886'0'0,"0"0"32"0"0,0 0 60 0 0,0 0 59 0 0,0 0-17 0 0,0 0-196 0 0,0 0-292 0 0,0 0-299 0 0,0 0-309 0 0,0 0-227 0 0,0 0-155 0 0,-6 5-85 0 0,-36 44 1431 0 0,44-48-1805 0 0,-1-1 0 0 0,1 1 0 0 0,-1-1 0 0 0,1 1 0 0 0,0-1 0 0 0,-1 0 0 0 0,1 0-1 0 0,-1 1 1 0 0,1-1 0 0 0,0 0 0 0 0,-1-1 0 0 0,1 1 0 0 0,0 0 0 0 0,-1 0-1 0 0,1-1 1 0 0,-1 1 0 0 0,1-1 0 0 0,-1 1 0 0 0,1-1 0 0 0,-1 0 0 0 0,1 0-1 0 0,-1 0 1 0 0,1 0 0 0 0,-1 0 0 0 0,0 0 0 0 0,0 0 0 0 0,1 0 0 0 0,-1 0 0 0 0,0 0-1 0 0,0-1-82 0 0,68-60 1001 0 0,-69 62-971 0 0,-1 0 0 0 0,1 0 0 0 0,0 0 1 0 0,-1 0-1 0 0,1 0 0 0 0,0 0 0 0 0,0 0 1 0 0,-1 0-1 0 0,1 0 0 0 0,0 0 0 0 0,0-1 1 0 0,-1 1-1 0 0,1 0 0 0 0,0 0 1 0 0,0 0-1 0 0,-1 0 0 0 0,1-1 0 0 0,0 1 1 0 0,0 0-1 0 0,0 0 0 0 0,0-1 0 0 0,-1 1 1 0 0,1 0-1 0 0,0 0 0 0 0,0-1 0 0 0,0 1 1 0 0,0 0-1 0 0,0 0 0 0 0,0-1 0 0 0,0 1 1 0 0,0 0-1 0 0,0 0 0 0 0,0-1 1 0 0,0 1-1 0 0,0 0 0 0 0,0-1 0 0 0,0 1 1 0 0,0 0-1 0 0,0 0 0 0 0,0-1 0 0 0,0 1 1 0 0,0 0-1 0 0,0-1 0 0 0,0 1 0 0 0,0 0 1 0 0,0 0-1 0 0,0-1 0 0 0,1 1-30 0 0,-23 14 385 0 0,-3 17-57 0 0,19-48 1243 0 0,-9 8-8656 0 0,9 9-2675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1072 8658 0 0,'0'0'595'0'0,"0"0"-202"0"0,0 0 153 0 0,0 0 247 0 0,0 0 289 0 0,0 0 191 0 0,0 0 51 0 0,33 0-102 0 0,109-2-191 0 0,-44-18 371 0 0,-82 13-1172 0 0,34-20 173 0 0,-1-2-1 0 0,-2-2 0 0 0,-1-2 0 0 0,-1-3 1 0 0,-2-1-1 0 0,-1-2 0 0 0,-3-2 0 0 0,-1-2 0 0 0,-2-1 1 0 0,-2-1-1 0 0,-2-3 0 0 0,-2 0 0 0 0,1-7-402 0 0,6-15 364 0 0,-2-2-1 0 0,-4-1 1 0 0,4-20-364 0 0,-6 16 355 0 0,9-24 449 0 0,-37 101-788 0 0,0 0 0 0 0,1 0 0 0 0,-1 0 0 0 0,0 0-1 0 0,1 0 1 0 0,-1 1 0 0 0,0-1 0 0 0,0 0 0 0 0,1 1-1 0 0,-1-1 1 0 0,0 0 0 0 0,0 1 0 0 0,1 0 0 0 0,-1-1 0 0 0,0 1-1 0 0,0 0 1 0 0,0 0 0 0 0,0-1 0 0 0,0 1 0 0 0,0 0 0 0 0,0 0-1 0 0,0 0 1 0 0,0 0 0 0 0,-1 0 0 0 0,1 0 0 0 0,0 1-1 0 0,-1-1 1 0 0,1 0 0 0 0,0 0 0 0 0,-1 0 0 0 0,0 1 0 0 0,1-1-1 0 0,-1 0 1 0 0,0 1 0 0 0,1-1 0 0 0,-1 0 0 0 0,0 1 0 0 0,0-1-1 0 0,0 1-15 0 0,2 4 70 0 0,22 53 43 0 0,-4 1 0 0 0,-2 1 1 0 0,-2 1-1 0 0,-4 1 0 0 0,-2 0 0 0 0,-2 0 1 0 0,-4 1-1 0 0,-2-1 0 0 0,-7 55-113 0 0,6-101 10 0 0,-2-1 0 0 0,0 1 0 0 0,-1-1 0 0 0,0 0-1 0 0,-2 1 1 0 0,0-1 0 0 0,-1 0 0 0 0,0-1 0 0 0,-1 1 0 0 0,-1-1 0 0 0,0 0 0 0 0,-1-1 0 0 0,-1 0-1 0 0,0 0 1 0 0,-1-1 0 0 0,-1 0 0 0 0,0 0 0 0 0,0-1 0 0 0,-1-1 0 0 0,-1 0 0 0 0,0-1 0 0 0,0 0-1 0 0,-1-1 1 0 0,0-1 0 0 0,-1 0 0 0 0,0 0 0 0 0,0-2 0 0 0,0 0 0 0 0,-1-1 0 0 0,0 0 0 0 0,-3 0-10 0 0,-8-3-30 0 0,0 0 1 0 0,1-2 0 0 0,-1 0 0 0 0,1-2 0 0 0,-1-1 0 0 0,1-2-1 0 0,0 0 1 0 0,0-1 0 0 0,-7-4 29 0 0,26 7-28 0 0,-4 1-84 0 0,0-2 1 0 0,0 1-1 0 0,0-1 1 0 0,0-1 0 0 0,1 0-1 0 0,0-1 1 0 0,0 0 0 0 0,0 0-1 0 0,1-1 1 0 0,0 0-1 0 0,0-1 1 0 0,0 0 0 0 0,-4-6 111 0 0,12 12-142 0 0,1 1 1 0 0,-1-1-1 0 0,1 0 0 0 0,0 0 1 0 0,-1 0-1 0 0,1 0 1 0 0,0 0-1 0 0,0 0 1 0 0,0 1-1 0 0,0-1 1 0 0,1 0-1 0 0,-1 0 1 0 0,1 0-1 0 0,-1 0 1 0 0,1 0-1 0 0,-1 1 1 0 0,1-1-1 0 0,0 0 0 0 0,0 0 1 0 0,0 1-1 0 0,0-1 1 0 0,0 1-1 0 0,0-1 1 0 0,0 1-1 0 0,1-1 1 0 0,-1 1-1 0 0,0 0 1 0 0,1-1-1 0 0,-1 1 1 0 0,1 0-1 0 0,0 0 1 0 0,-1 0-1 0 0,1 0 0 0 0,0 1 1 0 0,-1-1-1 0 0,1 0 1 0 0,0 1-1 0 0,0-1 1 0 0,2 1 141 0 0,24-12-6190 0 0,-12 8-4665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9978 0 0,'0'0'1096'0'0,"0"0"-664"0"0,0 0-384 0 0,0 0-240 0 0,0 0-328 0 0,0 0-296 0 0,0 0-464 0 0,0 0-1017 0 0,0 0-1319 0 0,0 0 783 0 0</inkml:trace>
  <inkml:trace contextRef="#ctx0" brushRef="#br0" timeOffset="1813.303">54 35 0 0 0,'0'0'1304'0'0,"0"0"337"0"0,0 0 131 0 0,0 0-53 0 0,0 0-116 0 0,0 0-105 0 0,0 0-63 0 0,0 0-51 0 0,0 0-78 0 0,0 0-82 0 0,3 4 1819 0 0,-60 49 923 0 0,86-98-2680 0 0,-33 49 116 0 0,-3 5-2873 0 0,21-3-9165 0 0,-9-6-880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74 4657 0 0,'0'0'2174'0'0,"0"0"-179"0"0,0 0 83 0 0,0 0 158 0 0,0 0-74 0 0,0 0-287 0 0,0 0-345 0 0,0 0-321 0 0,0 0-205 0 0,0 0-125 0 0,0 0-96 0 0,0 0-117 0 0,-15-5-92 0 0,-47-12-87 0 0,23 26 126 0 0,33-4-498 0 0,-3 0-68 0 0,0 1-1 0 0,0 0 0 0 0,0 1 0 0 0,1 0 0 0 0,0 0 1 0 0,1 1-1 0 0,-1 0 0 0 0,1 0 0 0 0,1 1 1 0 0,0-1-1 0 0,0 2 0 0 0,1-1 0 0 0,0 0 0 0 0,0 1 1 0 0,1 0-1 0 0,0 0 0 0 0,1 1 0 0 0,0-1 0 0 0,1 1 1 0 0,0-1-1 0 0,1 1 0 0 0,0 0 0 0 0,0-1 1 0 0,1 1-1 0 0,1 0 0 0 0,0 2-46 0 0,3-7 6 0 0,0 0 0 0 0,0 0-1 0 0,0-1 1 0 0,1 0 0 0 0,0 1 0 0 0,0-1 0 0 0,0-1-1 0 0,1 1 1 0 0,-1-1 0 0 0,1 0 0 0 0,0-1 0 0 0,0 1 0 0 0,1-1-1 0 0,-1 0 1 0 0,1 0 0 0 0,-1-1 0 0 0,1 0 0 0 0,0 0 0 0 0,0-1-1 0 0,0 0 1 0 0,0 0 0 0 0,3-1-6 0 0,-2 2 3 0 0,1 0 0 0 0,-1-1 0 0 0,1 0 0 0 0,-1 0-1 0 0,1-1 1 0 0,0 0 0 0 0,-1-1 0 0 0,1 0 0 0 0,-1 0 0 0 0,1-1 0 0 0,-1 0 0 0 0,3-1-3 0 0,65-59-2410 0 0,-71 56 1523 0 0,4-7-4764 0 0,-6 5-3385 0 0</inkml:trace>
  <inkml:trace contextRef="#ctx0" brushRef="#br0" timeOffset="393.974">431 343 5745 0 0,'0'0'4024'0'0,"0"0"-1977"0"0,0 0-539 0 0,0 0 91 0 0,0 0 35 0 0,0 0-112 0 0,0 0-168 0 0,0 0-165 0 0,0 0-162 0 0,0 0-95 0 0,32 3-89 0 0,104 6-82 0 0,-66-18 265 0 0,-58 3-788 0 0,7-2-71 0 0,-1 0 0 0 0,-1 0 0 0 0,0-2 0 0 0,0 0 0 0 0,0-1 0 0 0,-1-1 0 0 0,-1 0 0 0 0,0-1 0 0 0,-1-1 0 0 0,0 0 0 0 0,-1-1 0 0 0,-1 0 0 0 0,0-1 0 0 0,-1 0 0 0 0,-1-1 0 0 0,5-12-167 0 0,-14 26 1 0 0,1 1 0 0 0,-1-1 0 0 0,0 0 0 0 0,1 0 0 0 0,-1-1-1 0 0,-1 1 1 0 0,1 0 0 0 0,0 0 0 0 0,-1 0 0 0 0,0 0 0 0 0,0-1 0 0 0,0 1 0 0 0,0 0 0 0 0,0 0 0 0 0,-1 0 0 0 0,1-1 0 0 0,-1 1 0 0 0,0 0 0 0 0,0 0 0 0 0,0 0 0 0 0,0 0 0 0 0,-1 0 0 0 0,1 0 0 0 0,-1 1 0 0 0,1-1 0 0 0,-1 0 0 0 0,0 1 0 0 0,0-1 0 0 0,-1 1 0 0 0,1 0 0 0 0,0-1 0 0 0,-1 1 0 0 0,1 0 0 0 0,-1 1 0 0 0,0-1 0 0 0,1 0 0 0 0,-1 1 0 0 0,0 0 0 0 0,0-1 0 0 0,0 1-1 0 0,0 0 1 0 0,-1 0 0 0 0,1 1 0 0 0,-1-1-1 0 0,-12 0-24 0 0,0 1-1 0 0,0 1 0 0 0,0 0 0 0 0,1 1 1 0 0,-1 1-1 0 0,0 0 0 0 0,1 2 0 0 0,0-1 0 0 0,0 2 1 0 0,0 0-1 0 0,1 0 0 0 0,-1 2 0 0 0,2 0 1 0 0,-1 0-1 0 0,1 1 0 0 0,1 1 0 0 0,-1 0 1 0 0,2 1-1 0 0,-1 0 0 0 0,1 1 0 0 0,-2 4 25 0 0,6-8-10 0 0,0 0-1 0 0,1 1 1 0 0,0 0-1 0 0,1 1 1 0 0,-1-1-1 0 0,2 1 1 0 0,-1 0-1 0 0,2 0 1 0 0,-1 0-1 0 0,1 0 1 0 0,-1 10 10 0 0,3-15-4 0 0,0 0 0 0 0,1 0 0 0 0,0-1 1 0 0,0 1-1 0 0,0 0 0 0 0,0 0 0 0 0,1 0 0 0 0,-1-1 1 0 0,1 1-1 0 0,1 0 0 0 0,-1-1 0 0 0,1 1 1 0 0,-1-1-1 0 0,1 1 0 0 0,1-1 0 0 0,-1 0 1 0 0,1 0-1 0 0,-1 0 0 0 0,1 0 0 0 0,0 0 0 0 0,0 0 1 0 0,1-1-1 0 0,-1 0 0 0 0,1 0 0 0 0,0 0 1 0 0,0 0-1 0 0,1 1 4 0 0,13 4-14 0 0,0 0 1 0 0,1-1-1 0 0,0 0 1 0 0,0-2-1 0 0,0 0 1 0 0,1-1-1 0 0,0-1 0 0 0,0-1 1 0 0,0-1-1 0 0,0-1 1 0 0,0 0-1 0 0,14-3 14 0 0,51-26-1108 0 0,-73 16-3316 0 0,-6-3-4162 0 0,-5 9-3535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16428 0 0,'0'0'1169'0'0,"0"0"-443"0"0,0 0-66 0 0,0 0 241 0 0,0 0 231 0 0,0 0 94 0 0,0 0-130 0 0,0 0-237 0 0,0 0-227 0 0,0 0-142 0 0,0 0-65 0 0,0 0-70 0 0,0 0-67 0 0,0 33-67 0 0,-3 104-71 0 0,-7-11 48 0 0,6-90-248 0 0,0-3-5023 0 0,4-32 2467 0 0,0-1-2953 0 0,0 0-5716 0 0</inkml:trace>
  <inkml:trace contextRef="#ctx0" brushRef="#br0" timeOffset="552.31">179 375 10034 0 0,'0'0'4740'0'0,"0"0"-2718"0"0,0 0-1078 0 0,0 0-137 0 0,0 0-17 0 0,0 0-3 0 0,0 0 8 0 0,0 0-103 0 0,0 0-132 0 0,0 0-74 0 0,14-34-66 0 0,42-103-56 0 0,-16 57 188 0 0,24-43 303 0 0,-64 123-857 0 0,0 1 1 0 0,0-1-1 0 0,0 1 0 0 0,0-1 1 0 0,0 1-1 0 0,0-1 0 0 0,0 1 1 0 0,0-1-1 0 0,0 1 0 0 0,0-1 1 0 0,0 1-1 0 0,0-1 0 0 0,0 1 1 0 0,0-1-1 0 0,0 1 0 0 0,1-1 1 0 0,-1 1-1 0 0,0-1 0 0 0,0 0 1 0 0,1 1-1 0 0,-1-1 0 0 0,0 1 1 0 0,0-1-1 0 0,1 0 1 0 0,-1 1-1 0 0,1-1 0 0 0,-1 0 1 0 0,0 1-1 0 0,1-1 0 0 0,-1 0 1 0 0,1 0-1 0 0,-1 1 0 0 0,0-1 1 0 0,1 0-1 0 0,-1 0 0 0 0,1 0 1 0 0,-1 0-1 0 0,1 1 0 0 0,-1-1 1 0 0,1 0-1 0 0,-1 0 0 0 0,1 0 1 0 0,-1 0-1 0 0,1 0 0 0 0,-1 0 1 0 0,1 0-1 0 0,-1-1 0 0 0,1 1 1 0 0,-1 0-1 0 0,1 0 0 0 0,-1 0 1 0 0,1 0-1 0 0,-1-1 0 0 0,1 1 1 0 0,-1 0-1 0 0,0 0 0 0 0,1-1 1 0 0,-1 1-1 0 0,1 0 0 0 0,-1-1 1 0 0,0 1-1 0 0,1 0 1 0 0,-1-1-1 0 0,0 1 2 0 0,5 47 83 0 0,-5-46-80 0 0,1 28 25 0 0,15 114 31 0 0,-15-137-56 0 0,0-1-1 0 0,1 1 1 0 0,0-1 0 0 0,0 1-1 0 0,1-1 1 0 0,-1 1 0 0 0,1-1-1 0 0,1 0 1 0 0,-1-1 0 0 0,0 1-1 0 0,1 0 1 0 0,0-1 0 0 0,0 0-1 0 0,1 0 1 0 0,-1 0-1 0 0,1 0 1 0 0,0-1 0 0 0,0 0-1 0 0,0 0 1 0 0,0 0 0 0 0,0-1-1 0 0,3 2-2 0 0,-2-3 54 0 0,-1 0 0 0 0,1 0 0 0 0,0 0 0 0 0,0-1 0 0 0,-1 1 0 0 0,1-1 0 0 0,0-1 0 0 0,0 1 0 0 0,0-1 0 0 0,-1 0 0 0 0,1 0 0 0 0,0-1 0 0 0,-1 0 0 0 0,1 0 0 0 0,-1 0 0 0 0,0 0 0 0 0,0-1 0 0 0,0 0 0 0 0,0 0 0 0 0,0-1 0 0 0,0 1 0 0 0,-1-1 0 0 0,0 0 0 0 0,0 0-1 0 0,2-2-53 0 0,6-8 244 0 0,0 1-1 0 0,-2-2 0 0 0,1 1 0 0 0,-2-2 0 0 0,0 1 0 0 0,-1-1 1 0 0,4-12-244 0 0,9-82 377 0 0,-9 113-8598 0 0,-8 5 840 0 0,-3-1-4619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82 0 0 0,'0'0'1059'0'0,"0"0"317"0"0,0 0 294 0 0,0 0 153 0 0,0 0 44 0 0,0 0-32 0 0,0 0-83 0 0,7-7-147 0 0,19-18-148 0 0,-16 2 6669 0 0,-26 8-5745 0 0,-31 4-2016 0 0,-20 14-130 0 0,1 2 0 0 0,0 4 1 0 0,-62 16-236 0 0,-140 48 1038 0 0,266-72-1022 0 0,0 1 0 0 0,1-1 0 0 0,-1 0 0 0 0,0 1-1 0 0,0-1 1 0 0,1 1 0 0 0,-1-1 0 0 0,1 1 0 0 0,-1 0 0 0 0,1-1-1 0 0,0 1 1 0 0,0 0 0 0 0,0 0 0 0 0,0 0 0 0 0,0 0-1 0 0,0 0 1 0 0,0 0 0 0 0,1 0 0 0 0,-1 1 0 0 0,1-1-1 0 0,-1 0 1 0 0,1 0 0 0 0,0 0 0 0 0,0 1 0 0 0,0-1 0 0 0,0 0-1 0 0,0 0 1 0 0,1 0 0 0 0,-1 1 0 0 0,1 0-16 0 0,-1 7 0 0 0,1-8 25 0 0,1 1-1 0 0,-1-1 1 0 0,1 1-1 0 0,-1-1 1 0 0,1 0-1 0 0,0 0 0 0 0,0 0 1 0 0,0 0-1 0 0,0 0 1 0 0,0 0-1 0 0,0 0 1 0 0,1-1-1 0 0,-1 1 1 0 0,1-1-1 0 0,-1 1 1 0 0,1-1-1 0 0,-1 0 1 0 0,1 0-1 0 0,0 0 1 0 0,0-1-1 0 0,-1 1 1 0 0,1-1-1 0 0,0 1 0 0 0,2-1-24 0 0,11 5 187 0 0,58 13 287 0 0,44-2-157 0 0,240 30 207 0 0,-258-16-378 0 0,-129-6 364 0 0,-396 162-277 0 0,251-98-222 0 0,150-77-12 0 0,1 2 1 0 0,0 0 0 0 0,1 2-1 0 0,0 0 1 0 0,1 2-1 0 0,-10 10 1 0 0,30-25 0 0 0,1 0 0 0 0,0 1-1 0 0,0-1 1 0 0,-1 0 0 0 0,2 0-1 0 0,-1 0 1 0 0,0 0 0 0 0,0 0-1 0 0,1 0 1 0 0,-1 0 0 0 0,1 0-1 0 0,0 0 1 0 0,-1 0 0 0 0,1 0-1 0 0,0 0 1 0 0,0 0 0 0 0,0-1-1 0 0,0 1 1 0 0,1 0 0 0 0,-1-1 0 0 0,0 1-1 0 0,1-1 1 0 0,-1 1 0 0 0,1-1-1 0 0,0 1 1 0 0,-1-1 0 0 0,1 0-1 0 0,0 0 1 0 0,0 0 0 0 0,0 0-1 0 0,0 0 1 0 0,0-1 0 0 0,0 1-1 0 0,0 0 1 0 0,0-1 0 0 0,0 1-1 0 0,0-1 1 0 0,1 0 0 0 0,151 34 207 0 0,301-29 260 0 0,-243-17-267 0 0,-154 8-115 0 0,-57 4-94 0 0,1-7-3071 0 0,2 6-1681 0 0,0 2 50 0 0,-1-1-7891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10394 0 0,'0'0'2305'0'0,"0"0"-454"0"0,0 0-146 0 0,0 0-63 0 0,0 0-82 0 0,0 0-173 0 0,0 0-304 0 0,0 0-313 0 0,0 0-250 0 0,0 0-123 0 0,0 0-5 0 0,0 0 53 0 0,0 0 64 0 0,10 0 19 0 0,193-27 1823 0 0,-41 11-1515 0 0,-176-3 38 0 0,-85-101-615 0 0,76 60-2733 0 0,32 54-5755 0 0,-5 3-4315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29 137 8666 0 0,'0'0'3659'0'0,"0"0"-1596"0"0,0 0-813 0 0,0 0-202 0 0,0 0 58 0 0,0 0 55 0 0,0 0-64 0 0,0 0-195 0 0,0 0-220 0 0,0 0-95 0 0,0 0-36 0 0,0 0 22 0 0,3 11 2 0 0,19 172 1847 0 0,-12 104-1045 0 0,-6-190-1298 0 0,-1-161-6417 0 0,-3 33-754 0 0,0 22-1075 0 0</inkml:trace>
  <inkml:trace contextRef="#ctx0" brushRef="#br0" timeOffset="262.77">0 17 8546 0 0,'0'0'2916'0'0,"0"0"-1226"0"0,0 0-662 0 0,0 0-118 0 0,0 0 142 0 0,0 0 187 0 0,0 0 89 0 0,0 0-75 0 0,0 0-189 0 0,0 0-201 0 0,0 0-165 0 0,0 0-107 0 0,32 1-65 0 0,105 5-39 0 0,44-5 950 0 0,-2-20-937 0 0,-160 15-467 0 0,-9 2-1344 0 0,-22 8-781 0 0,-26 15-3931 0 0,28-15 1781 0 0,-1 1-6979 0 0</inkml:trace>
  <inkml:trace contextRef="#ctx0" brushRef="#br0" timeOffset="479.371">15 314 10258 0 0,'0'0'2251'0'0,"0"0"-797"0"0,0 0-308 0 0,0 0 177 0 0,0 0 245 0 0,0 0 23 0 0,0 0-108 0 0,0 0-260 0 0,0 0-258 0 0,0 0-199 0 0,0 0-179 0 0,0 0-110 0 0,37 4-102 0 0,115 10-107 0 0,-37-20 132 0 0,24-18-1794 0 0,-124 15-1337 0 0,-10 3-3409 0 0,-3 2-5441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 0 0 0,'0'0'505'0'0,"0"0"492"0"0,0 0 287 0 0,0 0 152 0 0,0 0 55 0 0,0 0-112 0 0,0 0-177 0 0,0 0-201 0 0,0 0-155 0 0,0 0-97 0 0,-12 6-83 0 0,-40 22-50 0 0,51-27-512 0 0,-1 0-1 0 0,0 0 1 0 0,0 0 0 0 0,0 1-1 0 0,1-1 1 0 0,-1 0-1 0 0,0 1 1 0 0,1 0 0 0 0,0-1-1 0 0,-1 1 1 0 0,1 0 0 0 0,0 0-1 0 0,0 0 1 0 0,0 0 0 0 0,0 0-1 0 0,0 0 1 0 0,0 0 0 0 0,1 0-1 0 0,-1 0 1 0 0,1 0 0 0 0,-1 0-1 0 0,1 0 1 0 0,0 1-1 0 0,0-1 1 0 0,0 0 0 0 0,0 0-1 0 0,0 0 1 0 0,1 2-104 0 0,-1 4 475 0 0,2-7-309 0 0,-1 1 0 0 0,1-1 0 0 0,0 0 0 0 0,0 1-1 0 0,0-1 1 0 0,0 0 0 0 0,1 0 0 0 0,-1-1 0 0 0,0 1 0 0 0,0 0 0 0 0,1-1 0 0 0,-1 1 0 0 0,0-1 0 0 0,0 0 0 0 0,1 0 0 0 0,-1 0 0 0 0,0 0 0 0 0,1 0 0 0 0,-1 0 0 0 0,0-1 0 0 0,1 1 0 0 0,-1-1 0 0 0,0 0 0 0 0,0 1 0 0 0,0-1 0 0 0,1 0 0 0 0,-1 0 0 0 0,0 0 0 0 0,0-1-166 0 0,2 0 83 0 0,-1 0 0 0 0,0 0 0 0 0,0-1 1 0 0,0 1-1 0 0,0 0 0 0 0,-1-1 0 0 0,1 0 1 0 0,-1 0-1 0 0,1 0 0 0 0,-1 0 0 0 0,0 0 1 0 0,0 0-1 0 0,0-1 0 0 0,-1 1 0 0 0,1-1 0 0 0,-1 1 1 0 0,0-1-1 0 0,0 1 0 0 0,0-1 0 0 0,0 0 1 0 0,-1 0-1 0 0,1 1 0 0 0,-1-1 0 0 0,0 0 1 0 0,0 0-1 0 0,0 0 0 0 0,-1 1 0 0 0,0-1 1 0 0,0-3-84 0 0,-47 4-415 0 0,45 4 413 0 0,0 0 0 0 0,-1 0 0 0 0,1 1 1 0 0,0-1-1 0 0,0 1 0 0 0,0 0 0 0 0,0 0 1 0 0,1 0-1 0 0,-1 0 0 0 0,0 0 0 0 0,1 0 0 0 0,0 1 1 0 0,-1-1-1 0 0,1 1 0 0 0,0 0 0 0 0,0 0 1 0 0,0 0-1 0 0,1 0 0 0 0,-1 0 0 0 0,1 0 0 0 0,0 0 1 0 0,0 0-1 0 0,0 1 0 0 0,0-1 0 0 0,0 0 1 0 0,1 1-1 0 0,-1 2 2 0 0,47 2 813 0 0,-39-8-690 0 0,-1 0 0 0 0,0 0 1 0 0,1-1-1 0 0,-1 0 0 0 0,0 0 0 0 0,0 0 0 0 0,1-1 0 0 0,-1 1 0 0 0,0-2 0 0 0,-1 1 0 0 0,1-1 0 0 0,0 0 0 0 0,-1 0 0 0 0,1 0 1 0 0,-1-1-1 0 0,0 0 0 0 0,3-3-123 0 0,-7 7 6 0 0,-1 0 1 0 0,1-1 0 0 0,-1 1-1 0 0,0 0 1 0 0,1 0-1 0 0,-1-1 1 0 0,0 1-1 0 0,1 0 1 0 0,-1-1 0 0 0,0 1-1 0 0,0-1 1 0 0,1 1-1 0 0,-1 0 1 0 0,0-1 0 0 0,0 1-1 0 0,0-1 1 0 0,0 1-1 0 0,0-1 1 0 0,1 1 0 0 0,-1 0-1 0 0,0-1 1 0 0,0 1-1 0 0,0-1 1 0 0,0 1 0 0 0,0-1-1 0 0,0 1 1 0 0,0-1-1 0 0,0 1 1 0 0,-1-1 0 0 0,1 1-1 0 0,0 0 1 0 0,0-1-1 0 0,0 1 1 0 0,0-1 0 0 0,-1 1-1 0 0,1 0 1 0 0,0-1-1 0 0,0 1 1 0 0,-1-1 0 0 0,1 1-1 0 0,0 0 1 0 0,-1-1-1 0 0,1 1 1 0 0,0 0 0 0 0,-1 0-1 0 0,1-1 1 0 0,0 1-1 0 0,-1 0 1 0 0,1 0-1 0 0,-1 0 1 0 0,1-1 0 0 0,0 1-1 0 0,-1 0 1 0 0,1 0-1 0 0,-1 0 1 0 0,1 0 0 0 0,-1 0-1 0 0,1 0 1 0 0,-1 0-1 0 0,1 0 1 0 0,0 0 0 0 0,-1 0-1 0 0,1 0 1 0 0,-1 0-1 0 0,1 0 1 0 0,-1 0-7 0 0,-33 8-1410 0 0,-4 13-2359 0 0,13-8-6101 0 0,15-9-735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309 484 4569 0 0,'0'0'2199'0'0,"0"0"-412"0"0,0 0-185 0 0,0 0-11 0 0,0 0-12 0 0,0 0-115 0 0,0 0-204 0 0,0 0-238 0 0,0 0-239 0 0,0 0-176 0 0,0 0-130 0 0,0 0-92 0 0,-33 14-55 0 0,-105 46-62 0 0,76-16 83 0 0,52-31-258 0 0,4-7-57 0 0,-1 1 1 0 0,1 1-1 0 0,1-1 1 0 0,-1 1-1 0 0,1 0 1 0 0,1 0-1 0 0,-1 0 1 0 0,1 1-1 0 0,1 0 1 0 0,0 0-1 0 0,0 0 0 0 0,0 0 1 0 0,1 0-1 0 0,1 0 1 0 0,0 0-1 0 0,0 1 1 0 0,1-1-1 0 0,0 8-36 0 0,1-14 55 0 0,1 0-1 0 0,0 1 1 0 0,-1-1-1 0 0,1 0 1 0 0,0 0-1 0 0,1-1 1 0 0,-1 1-1 0 0,0 0 1 0 0,1-1-1 0 0,0 1 1 0 0,-1-1-1 0 0,1 0 1 0 0,0 0-1 0 0,0 0 1 0 0,0 0-1 0 0,0-1 1 0 0,1 1-1 0 0,-1-1 1 0 0,0 0-1 0 0,1 0 1 0 0,-1 0-1 0 0,1 0 1 0 0,-1 0-1 0 0,1-1 1 0 0,-1 0-1 0 0,1 0 1 0 0,-1 0-1 0 0,1 0 1 0 0,-1 0-1 0 0,1-1 1 0 0,0 1-1 0 0,-1-1 1 0 0,2 0-55 0 0,3 0 156 0 0,12-2 31 0 0,1-2 0 0 0,-1-1 0 0 0,0 0 0 0 0,-1-2 1 0 0,0 0-1 0 0,0-1 0 0 0,0-1 0 0 0,-1 0 0 0 0,-1-2 0 0 0,0 0 0 0 0,0-1 0 0 0,-1 0 0 0 0,-1-2 0 0 0,-1 0 0 0 0,3-4-187 0 0,2-1 36 0 0,-2 0 0 0 0,0-1 1 0 0,-2-1-1 0 0,0 0 0 0 0,-1-2 0 0 0,-2 1 0 0 0,0-1 0 0 0,-1-1 1 0 0,-2 0-1 0 0,-1-1 0 0 0,-1 0 0 0 0,0 0 0 0 0,-3 0 0 0 0,0-1 0 0 0,-1 0 1 0 0,-2 1-1 0 0,0-1 0 0 0,-2 0 0 0 0,-4-21-36 0 0,4 39-27 0 0,-1 1-1 0 0,0 0 1 0 0,0 0-1 0 0,-1 0 1 0 0,0 0 0 0 0,-1 0-1 0 0,0 0 1 0 0,0 1-1 0 0,0 0 1 0 0,-1 0 0 0 0,0 0-1 0 0,0 0 1 0 0,-1 1 0 0 0,0 0-1 0 0,0 0 1 0 0,0 0-1 0 0,-6-3 28 0 0,8 7-22 0 0,0-1 1 0 0,0 1-1 0 0,-1-1 0 0 0,1 1 0 0 0,0 1 0 0 0,-1-1 0 0 0,0 1 0 0 0,1-1 0 0 0,-1 1 0 0 0,0 1 0 0 0,1-1 0 0 0,-1 1 0 0 0,0-1 1 0 0,0 1-1 0 0,0 1 0 0 0,1-1 0 0 0,-1 1 0 0 0,0 0 0 0 0,0 0 0 0 0,1 0 0 0 0,-1 0 0 0 0,1 1 0 0 0,-1 0 0 0 0,1 0 0 0 0,0 0 1 0 0,-1 1-1 0 0,1-1 0 0 0,0 1 0 0 0,1 0 0 0 0,-1 0 0 0 0,0 0 0 0 0,1 1 22 0 0,-8 8 7 0 0,1 0 1 0 0,0 1-1 0 0,1 1 0 0 0,1 0 1 0 0,0 0-1 0 0,1 0 1 0 0,0 1-1 0 0,1 0 0 0 0,1 0 1 0 0,0 1-1 0 0,1 0 0 0 0,1-1 1 0 0,0 1-1 0 0,2 0 0 0 0,-1 1 1 0 0,2-1-1 0 0,0 0 0 0 0,1 0 1 0 0,1 0-1 0 0,0 0 1 0 0,1 0-1 0 0,1 0 0 0 0,0-1 1 0 0,1 1-1 0 0,1-1 0 0 0,1 0 1 0 0,0-1-1 0 0,0 0 0 0 0,8 10-7 0 0,6 6 79 0 0,1 0 0 0 0,1-2 1 0 0,2 0-1 0 0,1-2 0 0 0,1-1 0 0 0,1-1 0 0 0,1-1 0 0 0,31 18-79 0 0,-51-35-126 0 0,29 13-763 0 0,-16-35-6992 0 0,-17 8 16 0 0,1 0-1524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0 0 0,'0'0'2673'0'0,"0"0"307"0"0,0 0-7 0 0,0 0-243 0 0,0 0-399 0 0,0 0-445 0 0,0 0-410 0 0,0 0-306 0 0,0 0-218 0 0,0 0-184 0 0,24 8 4257 0 0,75-1-2003 0 0,118-18-1751 0 0,-54-1-908 0 0,-156 20-326 0 0,-7-8-40 0 0,0 0-2 0 0,0 0 5 0 0,0 0-21 0 0,0 0-15 0 0,0 0-4 0 0,0 0-28 0 0,0 0-27 0 0,0 0-46 0 0,0 0-50 0 0,0 0-73 0 0,-4-8-3634 0 0,0 8 1789 0 0,1 0-3613 0 0,1 0-6133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8962 0 0,'0'0'2847'0'0,"0"0"-1189"0"0,0 0-382 0 0,0 0 139 0 0,0 0 135 0 0,0 0-33 0 0,0 0-166 0 0,0 0-284 0 0,0 0-285 0 0,0 0-217 0 0,0 0-143 0 0,2 35-105 0 0,5 107-74 0 0,12 23 630 0 0,-16-142-331 0 0,-1-38 781 0 0,1-29-1164 0 0,3 0 1 0 0,1 0 0 0 0,2 0 0 0 0,2 1-1 0 0,10-23-159 0 0,2-10 67 0 0,-19 60-64 0 0,0-2 9 0 0,0 0 1 0 0,1 1-1 0 0,1 0 0 0 0,1 0 1 0 0,0 1-1 0 0,1 0 1 0 0,1 0-1 0 0,1 1 0 0 0,0 0 1 0 0,7-8-13 0 0,-16 22-1 0 0,0-1 0 0 0,0 1 1 0 0,0 0-1 0 0,0 0 0 0 0,1 0 1 0 0,-1 0-1 0 0,0 0 0 0 0,0 0 0 0 0,1 1 1 0 0,-1-1-1 0 0,1 0 0 0 0,-1 1 0 0 0,1-1 1 0 0,-1 1-1 0 0,1-1 0 0 0,-1 1 1 0 0,1 0-1 0 0,-1-1 0 0 0,1 1 0 0 0,-1 0 1 0 0,1 0-1 0 0,-1 0 0 0 0,1 0 0 0 0,0 0 1 0 0,-1 1-1 0 0,1-1 0 0 0,-1 0 1 0 0,1 1-1 0 0,-1-1 0 0 0,1 1 0 0 0,-1 0 1 0 0,0-1-1 0 0,1 1 0 0 0,-1 0 0 0 0,0 0 1 0 0,1 0-1 0 0,-1 0 0 0 0,0 0 1 0 0,0 0-1 0 0,0 0 0 0 0,0 0 0 0 0,0 1 1 0 0,0-1-1 0 0,0 0 0 0 0,0 1 0 0 0,0-1 1 0 0,-1 0-1 0 0,1 1 0 0 0,-1-1 1 0 0,1 1-1 0 0,-1-1 0 0 0,1 1 0 0 0,-1-1 1 0 0,0 1-1 0 0,0 0 1 0 0,36 124 43 0 0,-21-84-517 0 0,-6-47-13369 0 0,-9 3 2287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12379 0 0,'0'0'1940'0'0,"0"0"-552"0"0,0 0-225 0 0,0 0 8 0 0,0 0 89 0 0,0 0 9 0 0,0 0-106 0 0,0 0-179 0 0,0 0-175 0 0,0 0-108 0 0,0 0-105 0 0,0 0-98 0 0,0 0-95 0 0,34-6-36 0 0,102-17-55 0 0,-44 17 375 0 0,1 6 637 0 0,-103-15-796 0 0,-102-100-186 0 0,104 106-1279 0 0,-9-15 968 0 0,14 15-5052 0 0,2-2-5511 0 0,1 9-2125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0 0 0,'0'0'784'0'0,"0"0"608"0"0,0 0 458 0 0,0 0 339 0 0,0 0 90 0 0,0 0-125 0 0,0 0-179 0 0,0 0-244 0 0,0 0-238 0 0,0 0-187 0 0,-5-8 3444 0 0,5 8-4242 0 0,0 0-69 0 0,0 0-1 0 0,0 0-25 0 0,0 0-32 0 0,0 0 5 0 0,0 0-37 0 0,0 0-29 0 0,0 0-20 0 0,0 0-14 0 0,0 0-47 0 0,0 0-31 0 0,50 4 1283 0 0,6-3-911 0 0,22 0-176 0 0,-1-2-1 0 0,1-5 1 0 0,-1-2 0 0 0,30-9-404 0 0,-74 9 157 0 0,-66 0-3698 0 0,17 8 89 0 0,7 0-2464 0 0,6 0-5891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2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8546 0 0,'0'0'2828'0'0,"0"0"-580"0"0,0 0-372 0 0,0 0-196 0 0,0 0-221 0 0,0 0-202 0 0,0 0-231 0 0,0 0-236 0 0,0 0-139 0 0,0 0-28 0 0,0 0 45 0 0,0 0 41 0 0,0 0 13 0 0,9 1-58 0 0,188 6 2478 0 0,-53-15-2310 0 0,-58-7-739 0 0,-80 7-2115 0 0,-11 4-6663 0 0,3 4-3388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3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0 0 0,'0'0'799'0'0,"0"0"891"0"0,0 0 479 0 0,0 0 97 0 0,0 0-204 0 0,0 0-404 0 0,0 0-445 0 0,0 0-347 0 0,0 0-238 0 0,3 1-308 0 0,5 2 9399 0 0,-225-3-7705 0 0,217 0-1974 0 0,0 0-8 0 0,0 0-5 0 0,-26 0 433 0 0,37 9-8743 0 0,-5-7 292 0 0,-1-2-1698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38 958 0 0 0,'0'0'341'0'0,"0"0"1141"0"0,0 0 396 0 0,0 0-6 0 0,0 0-115 0 0,0 0-161 0 0,0 0-84 0 0,0 0-43 0 0,0 0-80 0 0,0 0-79 0 0,-2 2-119 0 0,-6 9-128 0 0,6-9-99 0 0,2-2-81 0 0,0 0-85 0 0,0 0-36 0 0,-9-17 2187 0 0,4 4-2665 0 0,2 0 0 0 0,0-1-1 0 0,1 0 1 0 0,0 0 0 0 0,1 0 0 0 0,0 0 0 0 0,1 0 0 0 0,1 0 0 0 0,0 0 0 0 0,1 1 0 0 0,1-3-284 0 0,2-4 72 0 0,2 0 0 0 0,0 1 0 0 0,1 0 0 0 0,0 0 0 0 0,2 1 0 0 0,11-17-72 0 0,104-100 223 0 0,-118 129-221 0 0,0-1 0 0 0,1 1-1 0 0,0 1 1 0 0,0 0 0 0 0,0 0 0 0 0,0 0 0 0 0,1 1 0 0 0,0 0 0 0 0,0 1-1 0 0,0 0 1 0 0,1 0 0 0 0,-1 1 0 0 0,1 0 0 0 0,-1 1 0 0 0,6-1-2 0 0,5 45-20 0 0,-18 196 373 0 0,-15-140-358 0 0,13-98-7 0 0,0-1 20 0 0,0 0 16 0 0,0 0-15 0 0,0 0-11 0 0,0 0 4 0 0,11-17-2 0 0,88-113 17 0 0,78-44-50 0 0,-167 166 21 0 0,-3 2 4 0 0,-1 0 1 0 0,1 0-1 0 0,0 0 1 0 0,0 1-1 0 0,1 1 0 0 0,-1-1 1 0 0,1 1-1 0 0,0 0 1 0 0,0 1-1 0 0,1 0 1 0 0,-1 0-1 0 0,1 1 0 0 0,5-1 8 0 0,-6 34 24 0 0,-30 99 10 0 0,12-105-884 0 0,-17 48 1489 0 0,22-48-4656 0 0,3-1-4703 0 0,2-20-3033 0 0</inkml:trace>
  <inkml:trace contextRef="#ctx0" brushRef="#br0" timeOffset="673.43">1319 441 7282 0 0,'0'0'3488'0'0,"0"0"-1359"0"0,0 0-652 0 0,0 0-127 0 0,0 0-64 0 0,0 0-161 0 0,0 0-163 0 0,0 0-159 0 0,0 0-165 0 0,0 0-108 0 0,0 0-82 0 0,0 0-53 0 0,0 0-63 0 0,-29 16-44 0 0,-92 53-19 0 0,111-65-211 0 0,1 2-1 0 0,0-1 0 0 0,1 1 0 0 0,-1 1 1 0 0,1 0-1 0 0,0 0 0 0 0,1 0 1 0 0,0 1-1 0 0,0 0 0 0 0,-3 5-57 0 0,-6 9 82 0 0,8-14-70 0 0,2 2 0 0 0,-1-1 0 0 0,1 0 0 0 0,0 1 0 0 0,1 0 0 0 0,0 1-1 0 0,1-1 1 0 0,0 1 0 0 0,1 0 0 0 0,0 0 0 0 0,0 0 0 0 0,1 0 0 0 0,1 0 0 0 0,0 1 0 0 0,1-1 0 0 0,0 0 0 0 0,1 8-12 0 0,1-16 14 0 0,0 0-1 0 0,0 0 1 0 0,1 0 0 0 0,-1-1 0 0 0,1 1 0 0 0,-1-1 0 0 0,1 1-1 0 0,0-1 1 0 0,0 0 0 0 0,0 0 0 0 0,0 0 0 0 0,1-1-1 0 0,-1 1 1 0 0,0-1 0 0 0,1 0 0 0 0,-1 0 0 0 0,1 0 0 0 0,-1 0-1 0 0,1 0 1 0 0,-1-1 0 0 0,1 0 0 0 0,0 0 0 0 0,-1 0 0 0 0,1 0-1 0 0,0 0 1 0 0,-1-1 0 0 0,1 1 0 0 0,-1-1 0 0 0,1 0-1 0 0,2-1-13 0 0,12-5 113 0 0,1-1 0 0 0,-1-1 0 0 0,-1-1-1 0 0,0 0 1 0 0,0-1 0 0 0,-1 0 0 0 0,-1-2-1 0 0,0 0 1 0 0,0 0 0 0 0,-1-2 0 0 0,-1 0-1 0 0,-1 0 1 0 0,2-3-113 0 0,79-123 744 0 0,-77 124-686 0 0,4 61 15 0 0,15 162 280 0 0,-19-114-297 0 0,-3 1-1 0 0,-1 60-55 0 0,-9-137 13 0 0,-2 1-1 0 0,0-1 0 0 0,0 0 1 0 0,-2 1-1 0 0,0-1 1 0 0,-1 0-1 0 0,0 0 0 0 0,-2 0 1 0 0,0 0-1 0 0,0 0 1 0 0,-2-1-1 0 0,0 0 1 0 0,0 0-1 0 0,-2 0 0 0 0,0-1 1 0 0,0 0-1 0 0,-1 0 1 0 0,-1-1-1 0 0,-7 7-12 0 0,10-15 9 0 0,-1-1 1 0 0,1 0-1 0 0,-1-1 0 0 0,1 1 0 0 0,-1-1 1 0 0,0-1-1 0 0,0 0 0 0 0,-1 0 0 0 0,1 0 1 0 0,0-1-1 0 0,-1 0 0 0 0,1-1 0 0 0,0 0 1 0 0,-1 0-1 0 0,-4-1-9 0 0,3 0 5 0 0,7 0-5 0 0,0-1 0 0 0,1 0 1 0 0,-1-1-1 0 0,1 1 0 0 0,-1 0 0 0 0,1-1 0 0 0,0 1 0 0 0,0-1 0 0 0,0 0 1 0 0,0 1-1 0 0,1-1 0 0 0,-1 0 0 0 0,1 0 0 0 0,0 0 0 0 0,0-1 1 0 0,0 1-1 0 0,0 0 0 0 0,0 0 0 0 0,1 0 0 0 0,-1-1 0 0 0,1 1 0 0 0,0 0 1 0 0,0-1-1 0 0,0 1 0 0 0,1 0 0 0 0,-1-1 0 0 0,1-1 0 0 0,2-14-26 0 0,1 1-1 0 0,0-1 0 0 0,2 1 1 0 0,0-1-1 0 0,1 2 0 0 0,1-1 1 0 0,0 1-1 0 0,1 0 0 0 0,6-6 27 0 0,-7 9-27 0 0,121-191-725 0 0,-33 76-4798 0 0,-80 111 1797 0 0,0 2-4358 0 0,-6 7-719 0 0</inkml:trace>
  <inkml:trace contextRef="#ctx0" brushRef="#br0" timeOffset="1338.589">2124 542 2609 0 0,'0'0'1643'0'0,"0"0"-278"0"0,0 0-178 0 0,0 0 19 0 0,0 0 43 0 0,0 0 17 0 0,0 0-10 0 0,0 0-108 0 0,0 0-137 0 0,0 0-90 0 0,0 0-56 0 0,0 0-63 0 0,0 0-32 0 0,-3-2-20 0 0,-13-7 621 0 0,-17 8 3286 0 0,-37 45-3881 0 0,59-31-694 0 0,-6 3-13 0 0,0 1 0 0 0,2 1 0 0 0,0 0 0 0 0,1 1 0 0 0,1 1 0 0 0,1 0 0 0 0,0 0-1 0 0,-6 18-68 0 0,17-35 4 0 0,0-1 0 0 0,0 1-1 0 0,1-1 1 0 0,-1 1-1 0 0,0 0 1 0 0,1-1-1 0 0,0 1 1 0 0,0 0-1 0 0,-1-1 1 0 0,2 1-1 0 0,-1 0 1 0 0,0-1 0 0 0,0 1-1 0 0,1 0 1 0 0,0-1-1 0 0,-1 1 1 0 0,1-1-1 0 0,0 1 1 0 0,0-1-1 0 0,0 1 1 0 0,1-1-1 0 0,-1 0 1 0 0,1 1 0 0 0,-1-1-1 0 0,1 0 1 0 0,0 0-1 0 0,-1 0 1 0 0,1 0-1 0 0,0-1 1 0 0,0 1-1 0 0,1 0 1 0 0,-1-1 0 0 0,0 0-1 0 0,0 1 1 0 0,1-1-1 0 0,-1 0 1 0 0,1 0-1 0 0,-1 0 1 0 0,1 0-1 0 0,-1-1 1 0 0,1 1-1 0 0,0-1 1 0 0,-1 1 0 0 0,3-1-5 0 0,8 0 64 0 0,1-1-1 0 0,-1 0 0 0 0,0-1 0 0 0,0 0 0 0 0,0-1 0 0 0,0 0 1 0 0,0-1-1 0 0,0-1 0 0 0,-1 0 0 0 0,0-1 0 0 0,0 0 0 0 0,0-1 1 0 0,-1 0-1 0 0,0-1 0 0 0,-1 0 0 0 0,1 0 0 0 0,-1-1 0 0 0,3-5-62 0 0,9-6 70 0 0,-2-1-1 0 0,0 0 0 0 0,-2-2 0 0 0,0 0 0 0 0,-1-1 1 0 0,-1 0-1 0 0,-2-2 0 0 0,0 0 0 0 0,7-22-69 0 0,80-220 15 0 0,-97 260-20 0 0,-1 0 1 0 0,-1-1-1 0 0,0 1 0 0 0,0-1 1 0 0,0 0-1 0 0,-1 1 0 0 0,0-1 1 0 0,-1 0-1 0 0,0 1 0 0 0,-1-1 1 0 0,1 0-1 0 0,-2 0 1 0 0,1 1-1 0 0,-1-1 0 0 0,0 1 1 0 0,-1-1-1 0 0,0 1 0 0 0,0 0 1 0 0,-1 0-1 0 0,0 0 0 0 0,-1 1 1 0 0,1 0-1 0 0,-1-1 0 0 0,-1 1 1 0 0,-4-4 4 0 0,6 8-8 0 0,1 1 1 0 0,-1-1-1 0 0,0 1 1 0 0,0 1-1 0 0,0-1 1 0 0,0 0 0 0 0,0 1-1 0 0,-1 0 1 0 0,1 0-1 0 0,0 0 1 0 0,-1 1-1 0 0,1-1 1 0 0,0 1-1 0 0,-1 0 1 0 0,1 0-1 0 0,0 1 1 0 0,-1-1-1 0 0,1 1 1 0 0,0 0-1 0 0,0 0 1 0 0,-1 1-1 0 0,1-1 1 0 0,0 1-1 0 0,0 0 1 0 0,0 0-1 0 0,1 0 1 0 0,-1 0 0 0 0,0 1-1 0 0,1-1 1 0 0,0 1-1 0 0,-1 1 8 0 0,-6 4-21 0 0,1 1 0 0 0,0 0 0 0 0,0 1 0 0 0,1 0 0 0 0,0 0 0 0 0,1 1 0 0 0,0 0 0 0 0,1 0 0 0 0,0 0 0 0 0,1 2 21 0 0,-6 16 1 0 0,2 1 0 0 0,1 0 0 0 0,2 1-1 0 0,0-1 1 0 0,3 1 0 0 0,0 0 0 0 0,2 1-1 0 0,1-1 1 0 0,3 20-1 0 0,-1-34 32 0 0,1-1 0 0 0,0 1 0 0 0,1-1 0 0 0,1 0 0 0 0,1 0 0 0 0,0 0-1 0 0,1-1 1 0 0,0 0 0 0 0,1 0 0 0 0,1-1 0 0 0,1 0 0 0 0,6 7-32 0 0,70 46-1479 0 0,-77-63 839 0 0,-1-1-1 0 0,1 0 0 0 0,-1-1 0 0 0,1 0 0 0 0,0 0 1 0 0,0-1-1 0 0,0 0 0 0 0,1 0 0 0 0,-1-1 0 0 0,0 0 1 0 0,4-1 640 0 0,3-2-5919 0 0,-4 2-5449 0 0</inkml:trace>
  <inkml:trace contextRef="#ctx0" brushRef="#br0" timeOffset="1938.205">2648 426 4393 0 0,'0'0'3063'0'0,"0"0"-1153"0"0,0 0-642 0 0,0 0-126 0 0,0 0-10 0 0,0 0 23 0 0,0 0-72 0 0,0 0-179 0 0,0 0-200 0 0,0 0-181 0 0,0 0-103 0 0,0 0-64 0 0,0 0-37 0 0,-9 30-2 0 0,-28 95 23 0 0,27-57 359 0 0,10-63-611 0 0,0 0-1 0 0,1 0 0 0 0,-1-1 0 0 0,1 1 1 0 0,0 0-1 0 0,0-1 0 0 0,1 1 1 0 0,-1-1-1 0 0,1 1 0 0 0,0-1 0 0 0,0 0 1 0 0,1 0-1 0 0,-1 0 0 0 0,1 0 1 0 0,0 0-1 0 0,0 0 0 0 0,0-1 1 0 0,0 1-1 0 0,1-1 0 0 0,0 0 0 0 0,-1 0 1 0 0,1 0-1 0 0,0-1 0 0 0,0 1 1 0 0,1-1-1 0 0,-1 0 0 0 0,0 0 0 0 0,1-1 1 0 0,-1 1-1 0 0,1-1 0 0 0,-1 0 1 0 0,1 0-1 0 0,0 0 0 0 0,0-1 1 0 0,1 0-88 0 0,5-3 143 0 0,1 0 0 0 0,-1-1 0 0 0,-1-1 0 0 0,1 0 0 0 0,-1 0 1 0 0,0-1-1 0 0,0-1 0 0 0,0 1 0 0 0,-1-1 0 0 0,0-1 1 0 0,0 0-1 0 0,-1 0 0 0 0,0-1 0 0 0,-1 0 0 0 0,0 0 1 0 0,0-1-1 0 0,-1 0 0 0 0,0 0 0 0 0,2-6-143 0 0,2 2 104 0 0,88-142 464 0 0,-82 144-462 0 0,-16 45-117 0 0,0-17 54 0 0,-10 308 86 0 0,10-236-124 0 0,-3 0 1 0 0,-5 0-1 0 0,-3-1 0 0 0,-22 82-5 0 0,25-140-1 0 0,6-11 3 0 0,-2-1 1 0 0,0 0-1 0 0,-1 1 1 0 0,-1-2 0 0 0,0 1-1 0 0,-2-1 1 0 0,0 0-1 0 0,0 0 1 0 0,-1-1 0 0 0,-1 0-1 0 0,-1-1 1 0 0,0 0-1 0 0,-9 9-2 0 0,14-19 18 0 0,0 0 0 0 0,-1-1-1 0 0,1 1 1 0 0,-1-1 0 0 0,1-1-1 0 0,-1 1 1 0 0,0-1-1 0 0,0 0 1 0 0,0-1 0 0 0,0 1-1 0 0,0-1 1 0 0,0-1 0 0 0,-6 1-18 0 0,11-3 9 0 0,-1 0 1 0 0,0 0 0 0 0,0 0 0 0 0,1 0-1 0 0,-1 0 1 0 0,1 0 0 0 0,0-1-1 0 0,0 1 1 0 0,0-1 0 0 0,0 0-1 0 0,0 1 1 0 0,0-1 0 0 0,1 0 0 0 0,-1 0-1 0 0,1 0 1 0 0,0 0 0 0 0,0-1-1 0 0,0 1 1 0 0,0 0 0 0 0,0 0-1 0 0,1-1 1 0 0,0 1 0 0 0,0 0 0 0 0,0-1-1 0 0,0 1 1 0 0,0 0 0 0 0,0-1-1 0 0,1 1 1 0 0,0-1-10 0 0,4-22-14 0 0,1 0-1 0 0,1 1 1 0 0,1 0-1 0 0,2 1 1 0 0,0 0-1 0 0,1 0 1 0 0,2 1-1 0 0,0 1 1 0 0,2 0-1 0 0,0 1 1 0 0,1 0-1 0 0,1 2 1 0 0,1 0-1 0 0,1 0 1 0 0,15-10 14 0 0,26-31 255 0 0,-30 31-2463 0 0,-1-1-7666 0 0,-24 26-2256 0 0</inkml:trace>
  <inkml:trace contextRef="#ctx0" brushRef="#br0" timeOffset="3302.195">702 545 0 0 0,'0'0'420'0'0,"0"0"204"0"0,0 0 31 0 0,3-12 2249 0 0,-1 5 2098 0 0,4 11 2233 0 0,-2 4-3366 0 0,3 49-1981 0 0,-19 90-92 0 0,-7-45-886 0 0,17-72-5839 0 0,2-31-1799 0 0,2 1-5182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 1808 0 0,'0'0'1755'0'0,"0"0"-338"0"0,0 0-317 0 0,0 0-32 0 0,0 0 170 0 0,0 0 163 0 0,0 0 9 0 0,0 0-171 0 0,0 0-304 0 0,0 0-320 0 0,0 0-245 0 0,2-3-124 0 0,-1 3-200 0 0,0 0 0 0 0,-1 0 0 0 0,1-1 0 0 0,0 1 0 0 0,0 0 0 0 0,0 0 1 0 0,-1 0-1 0 0,1 0 0 0 0,0 0 0 0 0,0 0 0 0 0,0 0 0 0 0,-1 0 0 0 0,1 0 0 0 0,0 0 1 0 0,0 1-1 0 0,0-1 0 0 0,-1 0 0 0 0,1 0 0 0 0,0 1 0 0 0,-1-1 0 0 0,1 0 0 0 0,0 1 0 0 0,-1-1 1 0 0,1 1-1 0 0,0-1 0 0 0,-1 1 0 0 0,1-1 0 0 0,-1 1 0 0 0,1 0 0 0 0,-1-1 0 0 0,1 1 1 0 0,-1 0-1 0 0,1-1 0 0 0,-1 1 0 0 0,1 0 0 0 0,-1 0 0 0 0,0-1 0 0 0,0 1 0 0 0,1 0 0 0 0,-1 0 1 0 0,0-1-1 0 0,0 1 0 0 0,0 0 0 0 0,0 0 0 0 0,0 0 0 0 0,0-1 0 0 0,0 1 0 0 0,0 0 1 0 0,0 0-1 0 0,0 0 0 0 0,-1-1 0 0 0,1 1 0 0 0,0 0 0 0 0,0 0 0 0 0,-1-1 0 0 0,1 1 0 0 0,-1 0 1 0 0,1-1-1 0 0,0 1 0 0 0,-1 0 0 0 0,1-1 0 0 0,-1 1-46 0 0,2 17 189 0 0,-1 0-1 0 0,0 0 1 0 0,-1 0 0 0 0,-1-1 0 0 0,-1 1-1 0 0,-1 0 1 0 0,0-1 0 0 0,-1 0-1 0 0,-1 0 1 0 0,-1 0 0 0 0,0-1 0 0 0,-1 0-1 0 0,-1 0 1 0 0,-4 4-189 0 0,10-15-90 0 0,1-1-1 0 0,-2 1 1 0 0,1-1-1 0 0,-1 0 1 0 0,1 0-1 0 0,-1-1 1 0 0,0 1-1 0 0,0-1 1 0 0,-1 0-1 0 0,1 0 1 0 0,-1 0-1 0 0,1 0 1 0 0,-1-1-1 0 0,0 0 1 0 0,0 0 0 0 0,0 0-1 0 0,0-1 1 0 0,-3 1 90 0 0,10-40-10492 0 0,4 22 6127 0 0,1 4 747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 8146 0 0,'0'0'969'0'0,"0"0"-353"0"0,0 0-50 0 0,0 0 306 0 0,0 0 359 0 0,0 0 245 0 0,0 0 7 0 0,0 0-234 0 0,0 0-335 0 0,0 0-285 0 0,0 0-181 0 0,0 0-80 0 0,0 0-4 0 0,4-1 8 0 0,-4 0-285 0 0,1 1-1 0 0,-1 0 1 0 0,1 0-1 0 0,0 0 1 0 0,-1 0 0 0 0,1 0-1 0 0,0 0 1 0 0,-1 0-1 0 0,1 0 1 0 0,0 0 0 0 0,-1 0-1 0 0,1 0 1 0 0,-1 0 0 0 0,1 0-1 0 0,0 0 1 0 0,-1 1-1 0 0,1-1 1 0 0,-1 0 0 0 0,1 0-1 0 0,0 1 1 0 0,-1-1 0 0 0,1 0-1 0 0,-1 1 1 0 0,1-1-1 0 0,-1 1 1 0 0,1-1 0 0 0,-1 1-1 0 0,1-1 1 0 0,-1 1 0 0 0,0-1-1 0 0,1 1 1 0 0,-1-1-1 0 0,0 1 1 0 0,1-1 0 0 0,-1 1-1 0 0,0 0 1 0 0,0-1 0 0 0,0 1-1 0 0,1 0 1 0 0,-1-1-1 0 0,0 1 1 0 0,0-1 0 0 0,0 1-1 0 0,0 0 1 0 0,0-1 0 0 0,0 1-1 0 0,0 0 1 0 0,0-1-1 0 0,-1 1 1 0 0,1 0 0 0 0,0-1-1 0 0,0 1 1 0 0,0-1 0 0 0,-1 1-1 0 0,1 0 1 0 0,0-1-1 0 0,-1 1 1 0 0,1-1 0 0 0,0 1-1 0 0,-1 0-86 0 0,1 11-443 0 0,-37 314 2562 0 0,-47 264-1341 0 0,81-363-770 0 0,3-226-49 0 0,0-1 4 0 0,0 0 0 0 0,0 0-4 0 0,0 0-35 0 0,0 0-34 0 0,-25-4-4228 0 0,13-10-732 0 0,7 2-3384 0 0,5 7-704 0 0</inkml:trace>
  <inkml:trace contextRef="#ctx0" brushRef="#br0" timeOffset="290.203">1 685 10250 0 0,'0'0'1323'0'0,"0"0"-427"0"0,0 0-136 0 0,0 0 231 0 0,0 0 275 0 0,0 0 154 0 0,0 0-17 0 0,0 0-193 0 0,0 0-218 0 0,37-14-185 0 0,120-45-172 0 0,-28 23 248 0 0,173-32 74 0 0,-247 57-936 0 0,108-35-610 0 0,-155 31-2275 0 0,-8 1-3205 0 0,0 8 1014 0 0,0 1-4182 0 0</inkml:trace>
  <inkml:trace contextRef="#ctx0" brushRef="#br0" timeOffset="830.424">1043 3 5369 0 0,'0'0'2411'0'0,"0"0"-928"0"0,0 0-346 0 0,0 0 172 0 0,0 0 201 0 0,0 0 89 0 0,0 0-66 0 0,0 0-231 0 0,0 0-267 0 0,-10 33-219 0 0,-28 107-162 0 0,28-32 365 0 0,25 162 782 0 0,-10 25-1110 0 0,-13-159-510 0 0,25-137-34 0 0,109-86 203 0 0,147-105-345 0 0,-229 176-16 0 0,-42 47 85 0 0,-17 215 747 0 0,15-242-834 0 0,1 1 1 0 0,0 0-1 0 0,-1 0 0 0 0,2 0 0 0 0,-1 0 1 0 0,0-1-1 0 0,1 1 0 0 0,0 0 1 0 0,0-1-1 0 0,0 0 0 0 0,1 1 0 0 0,0-1 1 0 0,0 0-1 0 0,0 0 0 0 0,0 0 1 0 0,0-1-1 0 0,1 1 0 0 0,-1-1 0 0 0,1 0 1 0 0,0 0-1 0 0,0 0 0 0 0,0 0 1 0 0,1-1-1 0 0,-1 0 0 0 0,1 0 0 0 0,-1 0 1 0 0,1 0-1 0 0,0-1 0 0 0,-1 0 1 0 0,4 1 12 0 0,20-21-7635 0 0,-22 12 2167 0 0,-2 2-5548 0 0</inkml:trace>
  <inkml:trace contextRef="#ctx0" brushRef="#br0" timeOffset="1188.911">1764 939 3185 0 0,'0'0'2382'0'0,"0"0"-177"0"0,0 0-67 0 0,0 0-59 0 0,0 0-196 0 0,0 0-241 0 0,0 0-211 0 0,0 0-208 0 0,0 0-195 0 0,33 3-128 0 0,106 5-150 0 0,-60-23 378 0 0,-71 13-1051 0 0,-1 0 0 0 0,0-1 1 0 0,0 0-1 0 0,0-1 0 0 0,-1 1 0 0 0,1-1 1 0 0,-1-1-1 0 0,0 1 0 0 0,0-1 0 0 0,0 0 0 0 0,-1 0 1 0 0,0-1-1 0 0,0 0 0 0 0,0 0 0 0 0,-1 0 0 0 0,0 0 1 0 0,0-1-1 0 0,0 1 0 0 0,-1-1 0 0 0,0 0 0 0 0,0 0 1 0 0,-1-1-1 0 0,0 1 0 0 0,0 0 0 0 0,-1-1 1 0 0,1 1-1 0 0,-2-1 0 0 0,1 1 0 0 0,-1-5-77 0 0,-1 9-10 0 0,1 0 0 0 0,-1 0 0 0 0,0 0 0 0 0,0 0 0 0 0,0 1 0 0 0,0-1 0 0 0,-1 0-1 0 0,1 1 1 0 0,-1-1 0 0 0,0 1 0 0 0,1-1 0 0 0,-1 1 0 0 0,0 0 0 0 0,-1-1 0 0 0,1 1 0 0 0,0 0 0 0 0,0 1 0 0 0,-1-1 0 0 0,1 0-1 0 0,-1 1 1 0 0,0-1 0 0 0,1 1 0 0 0,-1 0 0 0 0,0 0 0 0 0,0 0 0 0 0,0 0 0 0 0,0 0 0 0 0,0 1 0 0 0,0-1 0 0 0,-1 1 10 0 0,-93 2-590 0 0,84 2 551 0 0,0 1-1 0 0,1-1 1 0 0,0 2 0 0 0,-1 0-1 0 0,2 0 1 0 0,-1 1 0 0 0,1 1-1 0 0,0 0 1 0 0,1 0 0 0 0,0 1-1 0 0,0 0 1 0 0,1 1 0 0 0,0 0 0 0 0,0 0-1 0 0,1 1 1 0 0,1 0 0 0 0,0 1-1 0 0,1 0 1 0 0,0 0 0 0 0,0 0-1 0 0,1 1 1 0 0,1-1 0 0 0,0 1-1 0 0,1 0 1 0 0,1 0 0 0 0,-1 1-1 0 0,2-1 1 0 0,0 0 0 0 0,1 10 39 0 0,2-18-140 0 0,0 1 1 0 0,0-1-1 0 0,0 0 1 0 0,1 1 0 0 0,0-1-1 0 0,0 0 1 0 0,0-1-1 0 0,0 1 1 0 0,1-1 0 0 0,0 1-1 0 0,0-1 1 0 0,0 0-1 0 0,1-1 1 0 0,-1 1-1 0 0,1-1 1 0 0,0 1 0 0 0,0-1-1 0 0,0-1 1 0 0,4 2 139 0 0,62 28-8210 0 0,-69-31 7794 0 0,18 7-4719 0 0,-4-4-636 0 0</inkml:trace>
  <inkml:trace contextRef="#ctx0" brushRef="#br0" timeOffset="1662.176">2351 1089 2136 0 0,'0'0'2752'0'0,"0"0"-789"0"0,0 0-364 0 0,0 0-36 0 0,0 0-102 0 0,0 0-154 0 0,0 0-212 0 0,0 0-201 0 0,0 0-65 0 0,0 0 65 0 0,0 0 109 0 0,0 0-11 0 0,12-5-105 0 0,94-52 1564 0 0,13-73-157 0 0,-86 91-2450 0 0,-34 46 170 0 0,1 0 1 0 0,0 0 0 0 0,1 0-1 0 0,-1 0 1 0 0,1 0-1 0 0,1 0 1 0 0,-1 0-1 0 0,1-1 1 0 0,0 1 0 0 0,1-1-1 0 0,-1 1 1 0 0,1-1-1 0 0,1 0 1 0 0,-1 0 0 0 0,1 0-1 0 0,0 0 1 0 0,0-1-1 0 0,1 1 1 0 0,0-1-1 0 0,0 0 1 0 0,0-1 0 0 0,0 1-1 0 0,1-1 1 0 0,0 0-1 0 0,-1-1 1 0 0,2 1-1 0 0,-1-1 1 0 0,0 0 0 0 0,1-1-1 0 0,4 2-14 0 0,3 0 297 0 0,1-1-1 0 0,0-1 0 0 0,0 0 1 0 0,0-1-1 0 0,0-1 1 0 0,0-1-1 0 0,0 0 0 0 0,14-2-296 0 0,-12-4 236 0 0,0 0-1 0 0,0-1 0 0 0,-1-1 0 0 0,0 0 1 0 0,-1-1-1 0 0,0-1 0 0 0,0 0 0 0 0,-1-1 1 0 0,-1 0-1 0 0,4-6-235 0 0,-2 2 94 0 0,-2-1 0 0 0,0 0 0 0 0,0-1 0 0 0,-2 0 0 0 0,0-1 0 0 0,-2 0 0 0 0,0-1 0 0 0,3-10-94 0 0,0-41 39 0 0,-11 40-8957 0 0,-1 26 5955 0 0,0 1-9639 0 0</inkml:trace>
  <inkml:trace contextRef="#ctx0" brushRef="#br0" timeOffset="3179.032">1846 1151 0 0 0,'0'0'309'0'0,"0"-1"-237"0"0,1-2 7850 0 0,19 3 1047 0 0,9 0-5611 0 0,-28 0-3188 0 0,-1 0-35 0 0,27 4 1197 0 0,109 0 1598 0 0,-136-4-2834 0 0,0 0-1 0 0,7-2-477 0 0,-1-2-4515 0 0,-3 2-2877 0 0,1-2-4337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138 247 0 0 0,'0'0'1407'0'0,"0"0"361"0"0,0 0 273 0 0,0 0 62 0 0,0 0-75 0 0,0 0-211 0 0,0 0-268 0 0,0 0-250 0 0,0 0-222 0 0,-2-16-164 0 0,-9-72 1336 0 0,6 148 3769 0 0,-12 45-5589 0 0,3-27-127 0 0,-21 118-51 0 0,-17 143-110 0 0,50-155-141 0 0,3-180 4 0 0,1 0 0 0 0,-1 0 0 0 0,1-1 1 0 0,-1 1-1 0 0,1 0 0 0 0,0-1 0 0 0,1 1 0 0 0,-1-1 0 0 0,0 0 0 0 0,1 0 0 0 0,0 0 0 0 0,0 0 1 0 0,0 0-1 0 0,0 0 0 0 0,0-1 0 0 0,0 0 0 0 0,1 1 0 0 0,-1-1 0 0 0,1 0 0 0 0,0-1 0 0 0,-1 1 1 0 0,1-1-1 0 0,0 0 0 0 0,0 0 0 0 0,0 0 0 0 0,0 0 0 0 0,0 0 0 0 0,0-1 0 0 0,0 0 0 0 0,0 0 1 0 0,0 0-1 0 0,0 0 0 0 0,1-1 0 0 0,-1 0 0 0 0,0 0 0 0 0,3-1-4 0 0,2 0 30 0 0,0-1 1 0 0,-1 0-1 0 0,1-1 1 0 0,-1 0-1 0 0,0 0 0 0 0,0 0 1 0 0,0-1-1 0 0,-1-1 0 0 0,1 1 1 0 0,-1-1-1 0 0,1-2-30 0 0,2 0 25 0 0,23-25 35 0 0,-1-2-1 0 0,-2 0 1 0 0,-1-2 0 0 0,-2-2-1 0 0,-2 0 1 0 0,-1-1 0 0 0,-3-2-1 0 0,9-24-59 0 0,26-57 27 0 0,-5-3 0 0 0,-6-2-1 0 0,2-29-26 0 0,-41 137 3 0 0,30-168 136 0 0,-36 187-65 0 0,0 1 4 0 0,0 0-34 0 0,0 9-35 0 0,-62 206 119 0 0,45-132 53 0 0,4 0 1 0 0,4 1-1 0 0,0 81-181 0 0,11-92 192 0 0,3 0-1 0 0,3-1 0 0 0,3 0 1 0 0,15 51-192 0 0,26 124 328 0 0,-48-239 252 0 0,-4-8-540 0 0,8-28-52 0 0,-1-19-1132 0 0,-6 36-3156 0 0,-1 1-3919 0 0,0 9-3702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6097 0 0,'0'0'2684'0'0,"0"0"-444"0"0,0 0-266 0 0,0 0-115 0 0,0 0-112 0 0,0 0-216 0 0,0 0-212 0 0,0 0-236 0 0,0 0-214 0 0,0 0-133 0 0,0 0-133 0 0,0 0-99 0 0,0 0-86 0 0,-5 2-74 0 0,-14 6-43 0 0,37 9 1582 0 0,24-11-1378 0 0,0-1 0 0 0,0-2 0 0 0,1-2-1 0 0,-1-1 1 0 0,1-3 0 0 0,19-4-505 0 0,36 6 508 0 0,-98 1-489 0 0,0 0-3 0 0,0 0 13 0 0,0 0-18 0 0,0 0-17 0 0,-8-4-1666 0 0,-30 21-6394 0 0,24-5 113 0 0,12-10 5632 0 0,-3 2-7465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11082 0 0,'0'0'1953'0'0,"0"0"-538"0"0,0 0-207 0 0,0 0 75 0 0,0 0 53 0 0,0 0-19 0 0,0 0-40 0 0,0 0-110 0 0,0 0-129 0 0,0 0-124 0 0,0 0-161 0 0,0 0-143 0 0,0 0-111 0 0,24 2-65 0 0,77 6-57 0 0,29-18 567 0 0,-111 7-1614 0 0,17 0 1515 0 0,-24 2-4642 0 0,0 1-4165 0 0,-11 0-4076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6961 0 0,'0'0'2492'0'0,"0"0"-524"0"0,0 0-208 0 0,0 0-26 0 0,0 0-81 0 0,0 0-136 0 0,0 0-215 0 0,0 0-234 0 0,0 0-186 0 0,0 0-164 0 0,0 0-131 0 0,0 0-97 0 0,0 0-26 0 0,-3 2-10 0 0,-13 11 468 0 0,64 3 2193 0 0,236-9-940 0 0,-268-17-5501 0 0,-11 4-5339 0 0,-3 3-3621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 3521 0 0,'0'0'2180'0'0,"0"0"-163"0"0,0 0 23 0 0,0 0 87 0 0,0 0-45 0 0,0 0-239 0 0,0 0-332 0 0,0 0-344 0 0,0 0-302 0 0,0 0-222 0 0,0 0-184 0 0,0 0-126 0 0,0 0-47 0 0,0 3 29 0 0,0 264 4175 0 0,-26-86-3867 0 0,17-153-577 0 0,8-26-2522 0 0,20-46-3440 0 0,-6 20-3265 0 0,-11 16 206 0 0</inkml:trace>
  <inkml:trace contextRef="#ctx0" brushRef="#br0" timeOffset="912.305">214 198 2841 0 0,'0'0'3226'0'0,"0"0"-941"0"0,0 0-416 0 0,0 0-42 0 0,0 0-32 0 0,0 0-136 0 0,0 0-229 0 0,0 0-314 0 0,0 0-283 0 0,0 0-128 0 0,0 0-29 0 0,0 0 10 0 0,6 1 27 0 0,31 2 209 0 0,0-1 1 0 0,0-3 0 0 0,0 0 0 0 0,0-3 0 0 0,15-3-923 0 0,130-5 481 0 0,-154 18-11 0 0,-47 0 810 0 0,13-8-1272 0 0,0 0 0 0 0,0-1 0 0 0,0 1 0 0 0,1-1 0 0 0,0-1 0 0 0,-1 1 0 0 0,1-1-1 0 0,0 1 1 0 0,1-1 0 0 0,-1-1 0 0 0,1 1 0 0 0,0-1 0 0 0,0 0 0 0 0,0 0 0 0 0,0 0 0 0 0,0-2-8 0 0,-23-31 90 0 0,16 49-102 0 0,-12 59-37 0 0,-6 137 92 0 0,13-152-14 0 0,16-52-25 0 0,0-3 9 0 0,0 0-17 0 0,0 0 14 0 0,0 0-8 0 0,0 0-20 0 0,0 0 16 0 0,0 0 0 0 0,0 0 8 0 0,92-123 185 0 0,-53 50-434 0 0,-25 42-5792 0 0,-10 27 3721 0 0,0 1-4564 0 0,-1 2-4730 0 0</inkml:trace>
  <inkml:trace contextRef="#ctx0" brushRef="#br0" timeOffset="1357.22">763 75 4969 0 0,'0'0'2909'0'0,"0"0"-274"0"0,0 0-235 0 0,0 0-243 0 0,0 0-277 0 0,0 0-302 0 0,0 0-271 0 0,0 0-250 0 0,0 0-228 0 0,0 0-169 0 0,0 0-104 0 0,0 0-75 0 0,6-5-53 0 0,69-43 1390 0 0,-64 43-1654 0 0,1 2-1 0 0,-1-1 1 0 0,1 1 0 0 0,-1 1-1 0 0,1 0 1 0 0,0 1 0 0 0,0 0-1 0 0,0 1 1 0 0,0 0 0 0 0,9 2-164 0 0,-18 0 21 0 0,0 0 1 0 0,0 0 0 0 0,-1 0 0 0 0,1 0-1 0 0,-1 1 1 0 0,0 0 0 0 0,0-1 0 0 0,1 1-1 0 0,-2 0 1 0 0,1 0 0 0 0,0 0 0 0 0,-1 0-1 0 0,1 0 1 0 0,-1 0 0 0 0,0 1 0 0 0,0-1-1 0 0,0 0 1 0 0,0 1 0 0 0,-1-1 0 0 0,1 1-1 0 0,-1-1 1 0 0,0 1 0 0 0,0-1 0 0 0,0 1-1 0 0,-1-1 1 0 0,1 0 0 0 0,-1 1 0 0 0,0-1-1 0 0,0 1 1 0 0,0-1 0 0 0,0 0 0 0 0,-1 0-1 0 0,1 0 1 0 0,-1 0 0 0 0,-1 3-22 0 0,-125 192 327 0 0,117-180-312 0 0,9-15-12 0 0,0-1 1 0 0,-1 1-1 0 0,1 0 0 0 0,0 0 1 0 0,1 0-1 0 0,-1 1 1 0 0,0-1-1 0 0,1 0 0 0 0,0 1 1 0 0,0-1-1 0 0,0 0 0 0 0,0 1 1 0 0,0 0-1 0 0,1-1 1 0 0,0 1-1 0 0,-1-1 0 0 0,1 1 1 0 0,1-1-1 0 0,-1 1 0 0 0,0 0 1 0 0,1-1-1 0 0,1 4-3 0 0,1-4 17 0 0,1 0-1 0 0,0 0 1 0 0,0-1 0 0 0,0 0-1 0 0,1 0 1 0 0,-1 0 0 0 0,1 0-1 0 0,-1 0 1 0 0,1-1-1 0 0,-1 0 1 0 0,1 0 0 0 0,0 0-1 0 0,0-1 1 0 0,-1 1 0 0 0,1-1-1 0 0,0 0 1 0 0,0-1 0 0 0,-1 1-1 0 0,1-1 1 0 0,0 0-1 0 0,1 0-16 0 0,126-41-84 0 0,-107 32-1394 0 0,-10 4-988 0 0,0-1-3902 0 0,-10 3-5614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12043 0 0,'0'0'1524'0'0,"0"0"-523"0"0,0 0-63 0 0,0 0 228 0 0,0 0 202 0 0,0 0 43 0 0,0 0-212 0 0,0 0-318 0 0,0 0-241 0 0,0 0-117 0 0,0 0-65 0 0,0 0-108 0 0,0 0-95 0 0,-2 2-91 0 0,-15 5-121 0 0,0 2-1 0 0,1 0 1 0 0,0 0-1 0 0,1 2 1 0 0,0 0-1 0 0,0 1 1 0 0,1 0 0 0 0,1 1-1 0 0,0 1 1 0 0,0 0-1 0 0,2 0 1 0 0,0 1-1 0 0,0 1 1 0 0,2 0-1 0 0,0 0 1 0 0,1 1 0 0 0,0 0-1 0 0,1 1 1 0 0,2 0-1 0 0,-1 0 1 0 0,2 0-1 0 0,0 0 1 0 0,1 2-43 0 0,3-18 4 0 0,0 0-1 0 0,0 1 1 0 0,0-1 0 0 0,0 0-1 0 0,0 0 1 0 0,1 0 0 0 0,-1 0 0 0 0,1 1-1 0 0,-1-1 1 0 0,1 0 0 0 0,0 0-1 0 0,-1 0 1 0 0,1 0 0 0 0,0 0 0 0 0,0 0-1 0 0,1-1 1 0 0,-1 1 0 0 0,0 0-1 0 0,1 0 1 0 0,-1-1 0 0 0,1 1-1 0 0,-1-1 1 0 0,1 1 0 0 0,0-1 0 0 0,0 0-1 0 0,-1 0 1 0 0,1 0 0 0 0,0 0-1 0 0,0 0 1 0 0,0 0 0 0 0,0 0-1 0 0,1-1 1 0 0,-1 1 0 0 0,0-1 0 0 0,0 1-1 0 0,0-1 1 0 0,0 0 0 0 0,0 0-1 0 0,1 0 1 0 0,-1 0-4 0 0,11-2 87 0 0,0-1 0 0 0,0-1 0 0 0,0 0 0 0 0,-1-1 0 0 0,1 0 0 0 0,-1-1 1 0 0,0-1-1 0 0,-1 1 0 0 0,0-2 0 0 0,0 0 0 0 0,0 0 0 0 0,-1-1 0 0 0,-1 0 0 0 0,1 0 0 0 0,-1-1 0 0 0,5-8-87 0 0,18-15 101 0 0,98-97 259 0 0,-125 125-356 0 0,-1 1 0 0 0,1 1 0 0 0,1-1 0 0 0,-1 1 0 0 0,0 0 0 0 0,1 0 0 0 0,-1 0 1 0 0,1 1-1 0 0,0 0 0 0 0,0 0 0 0 0,0 0 0 0 0,0 1 0 0 0,0 0 0 0 0,4-1-4 0 0,-6 5 5 0 0,0-1 1 0 0,-1 1-1 0 0,1 0 0 0 0,-1 0 0 0 0,1 0 1 0 0,-1 0-1 0 0,0 1 0 0 0,0-1 1 0 0,0 1-1 0 0,-1 0 0 0 0,0 0 0 0 0,1 0 1 0 0,-1 0-1 0 0,0 0 0 0 0,-1 0 0 0 0,1 1 1 0 0,-1-1-1 0 0,0 0 0 0 0,0 1 0 0 0,0 0-5 0 0,5 27 39 0 0,-1 0-1 0 0,-2 0 0 0 0,-1 0 1 0 0,-1 1-1 0 0,-4 23-38 0 0,2 12 34 0 0,-21 244 105 0 0,19-284-139 0 0,-2 0 1 0 0,-1 0-1 0 0,-1-1 1 0 0,-1 0-1 0 0,-2 0 1 0 0,-1-1 0 0 0,-1 0-1 0 0,-1-1 1 0 0,-2 2-1 0 0,12-22 1 0 0,0 0 0 0 0,0-1 0 0 0,0 0 0 0 0,-1 0 0 0 0,0 0 1 0 0,1 0-1 0 0,-1 0 0 0 0,-1-1 0 0 0,1 0 0 0 0,0 0 0 0 0,-1 0 0 0 0,0 0 0 0 0,1-1 1 0 0,-1 1-1 0 0,0-1 0 0 0,-1-1 0 0 0,1 1 0 0 0,0-1 0 0 0,-5 1-1 0 0,8-2-1 0 0,-1 0 0 0 0,1-1 0 0 0,-1 1 0 0 0,1-1 0 0 0,0 1 0 0 0,-1-1 0 0 0,1 0 0 0 0,0 0 0 0 0,-1 0 0 0 0,1 0 0 0 0,0 0 0 0 0,0-1 0 0 0,0 1 0 0 0,0-1 0 0 0,0 1 0 0 0,0-1 0 0 0,1 0 0 0 0,-1 0 0 0 0,0 0-1 0 0,1 0 1 0 0,-1 0 0 0 0,1 0 0 0 0,0 0 0 0 0,0 0 0 0 0,0 0 0 0 0,0-1 0 0 0,0 1 0 0 0,0 0 0 0 0,1-1 0 0 0,-1 1 0 0 0,1-1 0 0 0,-1 1 0 0 0,1-1 0 0 0,0 0 1 0 0,6-91-70 0 0,3 66 68 0 0,1 0 0 0 0,1 1 0 0 0,2 0 1 0 0,0 1-1 0 0,2 0 0 0 0,1 2 0 0 0,1 0 0 0 0,1 0 0 0 0,1 2 1 0 0,1 0-1 0 0,1 1 2 0 0,137-106 47 0 0,-130 122-83 0 0,-28 5 44 0 0,0 0 10 0 0,0 0 29 0 0,0 0-23 0 0,0 0-12 0 0,0 0-16 0 0,0 0 1 0 0,0 0 21 0 0,0 0-5 0 0,0 0-13 0 0,0 0 11 0 0,0 0-5 0 0,0 0-8 0 0,0 0 4 0 0,0 0-2 0 0,0 0 19 0 0,0 0 0 0 0,0 0-18 0 0,0 0 6 0 0,0 0-10 0 0,0 0 20 0 0,0 0-15 0 0,0 0 3 0 0,0 0-4 0 0,0 0-18 0 0,0 0 21 0 0,0 0-9 0 0,0 0-11 0 0,0 0-8 0 0,0 0-4 0 0,0 0 1 0 0,0 0-25 0 0,6-11-7955 0 0,-3 8 2038 0 0,0 2-5745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31 528 0 0,'0'0'1106'0'0,"0"0"87"0"0,0 0 261 0 0,0 0 281 0 0,0 0 200 0 0,0 0-7 0 0,0 0-191 0 0,0 0-289 0 0,0 0-298 0 0,0 0-277 0 0,0 0-250 0 0,-8 3-170 0 0,-24 10-63 0 0,72-1 4563 0 0,68-2-1840 0 0,10-2-1853 0 0,-80-8-1092 0 0,-35 1-2344 0 0,7 2-8690 0 0,-6-3-531 0 0</inkml:trace>
  <inkml:trace contextRef="#ctx0" brushRef="#br0" timeOffset="1054.918">527 497 1400 0 0,'0'0'2247'0'0,"0"0"-221"0"0,0 0-23 0 0,0 0 20 0 0,0 0-3 0 0,0 0-97 0 0,0 0-242 0 0,0 0-219 0 0,0 0-244 0 0,0 0-226 0 0,0 0-133 0 0,0 0-134 0 0,0 0-142 0 0,-3-3-111 0 0,-12-67 1671 0 0,17 52-1986 0 0,1 0 1 0 0,0 0-1 0 0,1 1 1 0 0,1-1-1 0 0,1 1 0 0 0,0 0 1 0 0,2 1-1 0 0,-1 0 1 0 0,2 0-1 0 0,6-8-157 0 0,-10 15 45 0 0,10-15 11 0 0,1 1 0 0 0,1 0 1 0 0,2 1-1 0 0,0 1 0 0 0,1 1 0 0 0,1 1 1 0 0,20-14-57 0 0,-18 17 21 0 0,-20 13-14 0 0,-2 3-9 0 0,-1 0 8 0 0,0 0-2 0 0,0 0-16 0 0,0 0-4 0 0,24 76 281 0 0,52 179-13 0 0,-73-242-235 0 0,-3-13-15 0 0,0-1 0 0 0,1 1 1 0 0,-1-1-1 0 0,0 1 0 0 0,1 0 0 0 0,-1-1 1 0 0,0 1-1 0 0,1-1 0 0 0,-1 1 0 0 0,0 0 1 0 0,1-1-1 0 0,-1 1 0 0 0,0 0 0 0 0,1 0 1 0 0,-1-1-1 0 0,1 1 0 0 0,-1 0 0 0 0,1 0 1 0 0,-1 0-1 0 0,1 0 0 0 0,-1-1 0 0 0,1 1 1 0 0,-1 0-1 0 0,0 0 0 0 0,1 0 0 0 0,-1 0 1 0 0,1 0-1 0 0,-1 0 0 0 0,1 0 1 0 0,-1 0-1 0 0,1 1 0 0 0,-1-1 0 0 0,1 0 1 0 0,-1 0-1 0 0,1 0 0 0 0,-1 0 0 0 0,1 1 1 0 0,-1-1-1 0 0,0 0 0 0 0,1 0 0 0 0,-1 1 1 0 0,1-1-1 0 0,-1 0 0 0 0,0 1 0 0 0,1-1 1 0 0,-1 0-1 0 0,0 1 0 0 0,1-1 0 0 0,-1 1 1 0 0,0-1-1 0 0,0 0 0 0 0,1 1 0 0 0,-1-1 1 0 0,0 1-3 0 0,35-48 9 0 0,3 2-1 0 0,1 1 1 0 0,36-30-9 0 0,82-68 107 0 0,-130 133-266 0 0,-25 37 135 0 0,4 263 416 0 0,-31-186-460 0 0,50-109-6838 0 0,-15-4 1350 0 0,-3 1-5789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70 2889 0 0,'0'0'1872'0'0,"0"0"-94"0"0,0 0 3 0 0,0 0 100 0 0,0 0 26 0 0,0 0-136 0 0,0 0-291 0 0,0 0-342 0 0,0 0-291 0 0,0 0-180 0 0,0 0-110 0 0,0 0-61 0 0,1 2 2 0 0,-2 4-329 0 0,1 0 0 0 0,-1 0 1 0 0,0-1-1 0 0,-1 1 1 0 0,1 0-1 0 0,-1-1 0 0 0,0 1 1 0 0,-1-1-1 0 0,1 0 1 0 0,-1 0-1 0 0,0 0 0 0 0,0 0 1 0 0,-1 0-1 0 0,1-1 1 0 0,-1 1-1 0 0,-3 2-169 0 0,-11 18 477 0 0,-166 194 1227 0 0,77-106-717 0 0,152-101-205 0 0,225 22-485 0 0,-181-30-268 0 0,-82-3-70 0 0,-3-10 689 0 0,-6-16-616 0 0,-2 1 0 0 0,0 0-1 0 0,-2 0 1 0 0,0 0 0 0 0,-2 1 0 0 0,-9-19-32 0 0,13 31 17 0 0,-94-162 14 0 0,67 120-1267 0 0,67 44-2296 0 0,-29 8 2506 0 0,14-1-6472 0 0,-14 2-4059 0 0</inkml:trace>
  <inkml:trace contextRef="#ctx0" brushRef="#br0" timeOffset="888.959">586 47 4945 0 0,'0'0'2439'0'0,"0"0"-806"0"0,0 0-429 0 0,0 0 44 0 0,0 0 187 0 0,0 0 137 0 0,0 0-77 0 0,0 0-260 0 0,0 0-305 0 0,0 0-258 0 0,0 0-168 0 0,0 0-84 0 0,0 0-46 0 0,1-3-16 0 0,4-10 381 0 0,-5 13-352 0 0,0 20 936 0 0,-8 188 49 0 0,8-207-1371 0 0,-1 10 6 0 0,0 0 0 0 0,1 0 0 0 0,0 1 0 0 0,1-1 0 0 0,0 0 0 0 0,0 0 0 0 0,2 0 0 0 0,-1 0 0 0 0,1 0 0 0 0,1 0 0 0 0,0-1 0 0 0,0 1 1 0 0,1-1-1 0 0,1 0 0 0 0,0-1 0 0 0,3 5-7 0 0,-7-12 16 0 0,-1-1 0 0 0,1 1 0 0 0,0-1 0 0 0,0 0 0 0 0,0 0 0 0 0,0 0 0 0 0,0 0 0 0 0,0 0 0 0 0,0 0 0 0 0,0 0 1 0 0,1 0-1 0 0,-1-1 0 0 0,0 1 0 0 0,0-1 0 0 0,1 0 0 0 0,-1 0 0 0 0,0 0 0 0 0,1 0 0 0 0,-1 0 0 0 0,0 0 1 0 0,1-1-1 0 0,-1 1 0 0 0,0-1 0 0 0,0 1 0 0 0,0-1 0 0 0,1 0 0 0 0,-1 0 0 0 0,0 0 0 0 0,0 0 0 0 0,0 0 0 0 0,0-1 1 0 0,-1 1-1 0 0,2-1-16 0 0,53-56 669 0 0,-39 30-571 0 0,-2-1 1 0 0,-1 0 0 0 0,-2 0-1 0 0,0-2 1 0 0,-2 1-1 0 0,-2-1 1 0 0,-1-1 0 0 0,-1 0-1 0 0,0-9-98 0 0,-4 30 13 0 0,7-55 142 0 0,-9 65-139 0 0,0 1-14 0 0,0 0-22 0 0,0 0-16 0 0,5 20-153 0 0,33 167 374 0 0,-4 12-107 0 0,-21-151-41 0 0,-3 1-1 0 0,-3 1 0 0 0,-1 0 1 0 0,-2 0-1 0 0,-3 0 1 0 0,-2 0-1 0 0,-2 0 1 0 0,-6 25-37 0 0,7-59 20 0 0,-2 0 0 0 0,0 0-1 0 0,-1 0 1 0 0,-1-1 0 0 0,0 1 0 0 0,-1-2 0 0 0,-1 1 0 0 0,0-1 0 0 0,-1 0 0 0 0,0 0-1 0 0,-1-1 1 0 0,-1 0 0 0 0,0-1 0 0 0,-1 0 0 0 0,0-1 0 0 0,0-1 0 0 0,-1 0 0 0 0,-1 0-1 0 0,0-1 1 0 0,0-1 0 0 0,-2 0-20 0 0,15-7 0 0 0,-59 17 109 0 0,58-18-104 0 0,1 0 1 0 0,-1 1-1 0 0,1-1 0 0 0,0 0 0 0 0,-1-1 1 0 0,1 1-1 0 0,0 0 0 0 0,-1 0 1 0 0,1-1-1 0 0,0 1 0 0 0,-1 0 0 0 0,1-1 1 0 0,0 1-1 0 0,0-1 0 0 0,-1 0 1 0 0,1 1-1 0 0,0-1 0 0 0,0 0 0 0 0,0 0 1 0 0,0 0-1 0 0,0 0 0 0 0,0 0 1 0 0,0 0-1 0 0,0 0 0 0 0,0 0 0 0 0,1 0 1 0 0,-1 0-1 0 0,0 0 0 0 0,1-1 0 0 0,-1 1 1 0 0,1 0-1 0 0,-1 0 0 0 0,1-1 1 0 0,-1 1-1 0 0,1 0 0 0 0,0-1 0 0 0,0 1 1 0 0,0-1-1 0 0,0 1 0 0 0,0 0 1 0 0,0-1-6 0 0,2-20 16 0 0,1 0 0 0 0,1 1 1 0 0,1-1-1 0 0,0 1 0 0 0,2 0 1 0 0,1 0-1 0 0,0 1 0 0 0,1 0 1 0 0,2 1-1 0 0,0 0 0 0 0,1 1 1 0 0,0 0-1 0 0,2 0 0 0 0,0 1-16 0 0,-5 5-6 0 0,14-21 17 0 0,2 1 0 0 0,1 1 0 0 0,1 2 0 0 0,2 0 0 0 0,14-10-11 0 0,29 3-1266 0 0,-70 51-8237 0 0,-2-10-2457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7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0 0 0,'0'0'616'0'0,"0"0"670"0"0,0 0 331 0 0,0 0 290 0 0,0 0 221 0 0,0 0-1 0 0,0 0-230 0 0,0 0-356 0 0,0 0-340 0 0,0 0-215 0 0,0 0-117 0 0,0 0-71 0 0,0 0-53 0 0,3 13 2253 0 0,-7-9-2798 0 0,-15 16 1286 0 0,32-25-364 0 0,28-30-129 0 0,-89 80 2017 0 0,39-41-3895 0 0,5-3-2241 0 0,-1-1-3696 0 0,4 0 5003 0 0,-1 0-10583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15739 0 0,'0'0'1810'0'0,"0"0"-678"0"0,0 0-299 0 0,0 0 99 0 0,0 0 132 0 0,0 0 11 0 0,0 0-118 0 0,0 0-207 0 0,0 0-190 0 0,0 0-109 0 0,0 0-49 0 0,0 0-12 0 0,0 0 35 0 0,3 2 19 0 0,12 59 1027 0 0,-15-55-1444 0 0,0 23 166 0 0,1-17-196 0 0,0-1 0 0 0,-1 1 1 0 0,-1 0-1 0 0,0 0 0 0 0,0 0 0 0 0,-1-1 0 0 0,-1 1 0 0 0,0-1 0 0 0,-4 9 3 0 0,5-16-706 0 0,-3 3-721 0 0,1-6-2207 0 0,-2-1-3434 0 0,4 0-4853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16091 0 0,'0'0'1721'0'0,"0"0"-625"0"0,0 0-408 0 0,0 0-176 0 0,0 0-168 0 0,0 0-104 0 0,0 0-128 0 0,0 0-80 0 0,0 0-80 0 0,0 0-72 0 0,0 0-56 0 0,0 0-128 0 0,0 0-248 0 0,-29 120-768 0 0,38-105-3313 0 0,-5-7-7490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10122 0 0,'0'0'3281'0'0,"0"0"-1541"0"0,0 0-512 0 0,0 0-5 0 0,0 0-13 0 0,0 0-92 0 0,0 0-134 0 0,0 0-97 0 0,0 0-142 0 0,0 0-118 0 0,0 0-102 0 0,0 0-101 0 0,0 0-66 0 0,-16 5-35 0 0,-112 41 1122 0 0,120-43-1307 0 0,-4 2-67 0 0,0 0 0 0 0,1 0-1 0 0,0 1 1 0 0,0 0-1 0 0,1 1 1 0 0,-1 1 0 0 0,1 0-1 0 0,1 0 1 0 0,0 0 0 0 0,0 1-1 0 0,0 1-70 0 0,8-9-4 0 0,1 1 0 0 0,-1-1-1 0 0,0 0 1 0 0,1 0 0 0 0,-1 1 0 0 0,0-1 0 0 0,1 0-1 0 0,-1 1 1 0 0,1-1 0 0 0,0 1 0 0 0,0-1-1 0 0,-1 1 1 0 0,1-1 0 0 0,0 1 0 0 0,0-1-1 0 0,0 1 1 0 0,1-1 0 0 0,-1 0 0 0 0,0 1-1 0 0,0-1 1 0 0,1 1 0 0 0,-1-1 0 0 0,1 1 0 0 0,-1-1-1 0 0,1 0 1 0 0,0 1 0 0 0,0-1 0 0 0,-1 0-1 0 0,1 0 1 0 0,0 0 0 0 0,0 0 0 0 0,0 0-1 0 0,0 1 1 0 0,0-2 0 0 0,0 1 0 0 0,1 0 0 0 0,-1 0-1 0 0,0 0 1 0 0,2 0 4 0 0,59 27-15 0 0,-48-23 7 0 0,-6-4 19 0 0,0 1-1 0 0,0 1 1 0 0,0-1-1 0 0,-1 1 1 0 0,1 1 0 0 0,-1-1-1 0 0,1 1 1 0 0,-1 0-1 0 0,-1 1 1 0 0,1 0-1 0 0,-1 0 1 0 0,1 1 0 0 0,-1-1-1 0 0,-1 1 1 0 0,1 0-1 0 0,-1 1 1 0 0,0 0-1 0 0,-1-1 1 0 0,0 1 0 0 0,0 1-1 0 0,0-1 1 0 0,-1 1-1 0 0,0-1 1 0 0,0 1-1 0 0,-1 0 1 0 0,0 0 0 0 0,0 0-1 0 0,-1 1-10 0 0,-1-5 43 0 0,0 0-1 0 0,0 0 0 0 0,-1 0 1 0 0,1 0-1 0 0,-1-1 0 0 0,0 1 1 0 0,0 0-1 0 0,0 0 0 0 0,-1-1 1 0 0,1 1-1 0 0,-1-1 1 0 0,0 1-1 0 0,0-1 0 0 0,0 0 1 0 0,0 0-1 0 0,-1 0 0 0 0,1 0 1 0 0,-1 0-1 0 0,0 0 1 0 0,0 0-1 0 0,0-1 0 0 0,0 0 1 0 0,0 0-1 0 0,0 0 0 0 0,-1 0 1 0 0,0 0-43 0 0,-7 5 44 0 0,0-1 0 0 0,-1-1 1 0 0,1 0-1 0 0,-1-1 0 0 0,0 0 1 0 0,0 0-1 0 0,0-2 0 0 0,-1 1 0 0 0,1-2 1 0 0,-1 1-1 0 0,1-2 0 0 0,-1 0 1 0 0,1 0-1 0 0,-3-1-44 0 0,13 0-125 0 0,0 1 0 0 0,0-1 0 0 0,-1 0 0 0 0,1 1 0 0 0,0-1 0 0 0,0 0-1 0 0,0 0 1 0 0,0 0 0 0 0,0-1 0 0 0,1 1 0 0 0,-1 0 0 0 0,0-1 0 0 0,1 1 0 0 0,-1-1 0 0 0,0 0 0 0 0,1 1 0 0 0,0-1 0 0 0,-1 0 0 0 0,1 0 0 0 0,0 0 0 0 0,0 0 0 0 0,0 0 0 0 0,0 0 0 0 0,0 0 125 0 0,2-55-7575 0 0,2 49-4649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0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667 294 168 0 0,'0'0'1948'0'0,"0"0"0"0"0,0 0 200 0 0,0 0 166 0 0,0 0 61 0 0,0 0-107 0 0,0 0-323 0 0,0 0-317 0 0,0 0-303 0 0,0 0-239 0 0,0 0-132 0 0,0-10-95 0 0,-1-29-59 0 0,2 116 3396 0 0,-3 53-3099 0 0,0 20-870 0 0,3-50-97 0 0,-5-1-1 0 0,-4 0 1 0 0,-8 18-130 0 0,-38 122 50 0 0,46-223-896 0 0,-3-36-5568 0 0,7 9 4222 0 0,-5-10-8922 0 0,8 15 3955 0 0</inkml:trace>
  <inkml:trace contextRef="#ctx0" brushRef="#br0" timeOffset="415.87">0 455 3697 0 0,'0'0'2771'0'0,"0"0"-656"0"0,0 0-245 0 0,0 0 46 0 0,0 0-5 0 0,0 0-129 0 0,0 0-296 0 0,0 0-358 0 0,0 0-284 0 0,0 0-173 0 0,0 0-79 0 0,0 0-8 0 0,0 0-24 0 0,22-11-32 0 0,74-38-23 0 0,51 5 1054 0 0,406-76 856 0 0,-353 60-2153 0 0,-168 46-147 0 0,-29 13-3753 0 0,-2 0-3692 0 0,-1 4 2009 0 0,0-2-4077 0 0</inkml:trace>
  <inkml:trace contextRef="#ctx0" brushRef="#br0" timeOffset="1414.312">1177 1 1000 0 0,'0'0'3592'0'0,"0"0"-802"0"0,0 0-334 0 0,0 0-165 0 0,0 0-158 0 0,0 0-193 0 0,0 0-292 0 0,0 0-370 0 0,0 0-356 0 0,0 0-297 0 0,0 0-201 0 0,0 0-94 0 0,0 0 35 0 0,2 4 112 0 0,26 182 2961 0 0,-23-62-2990 0 0,-6 0-1 0 0,-5 0 0 0 0,-15 80-447 0 0,7 135 81 0 0,14-339-80 0 0,1 1 0 0 0,0-1 0 0 0,0 1 0 0 0,0-1-1 0 0,0 1 1 0 0,0-1 0 0 0,0 0 0 0 0,0 0 0 0 0,0 1-1 0 0,-1-1 1 0 0,1 0 0 0 0,0 0 0 0 0,0 0 0 0 0,0 0-1 0 0,0 0 1 0 0,0 0 0 0 0,0 0 0 0 0,0 0 0 0 0,0-1-1 0 0,0 1 1 0 0,0 0 0 0 0,0-1 0 0 0,0 1 0 0 0,0 0-1 0 0,0-1 1 0 0,-1 1 0 0 0,1-1 0 0 0,0 1 0 0 0,0-1-1 0 0,-1 0 1 0 0,1 1 0 0 0,0-1 0 0 0,0 0 0 0 0,-1 1-1 0 0,1-1 1 0 0,-1 0 0 0 0,1 0 0 0 0,-1 0 0 0 0,1 0-1 0 0,-1 1 1 0 0,0-1 0 0 0,1 0 0 0 0,-1-1-1 0 0,3-1 13 0 0,258-235 397 0 0,-225 206-407 0 0,-21 18-3 0 0,1 0-1 0 0,1 0 1 0 0,0 2-1 0 0,0 0 0 0 0,2 1 1 0 0,13-6 0 0 0,-18 55 8 0 0,-6 67 445 0 0,17 75 83 0 0,-10-138-525 0 0,-11-26-426 0 0,-30 52 791 0 0,29-77-1341 0 0,4-16-2192 0 0,0 10-4179 0 0,-3 11-4524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24 4521 0 0,'0'0'3227'0'0,"0"0"-856"0"0,0 0-467 0 0,0 0-88 0 0,0 0-36 0 0,0 0-109 0 0,0 0-228 0 0,0 0-277 0 0,0 0-281 0 0,0 0-218 0 0,0 0-152 0 0,0-8 2544 0 0,24 359-449 0 0,-11-70-2116 0 0,-35-208-289 0 0,21-73-193 0 0,1 0 12 0 0,0 0-12 0 0,0 0 3 0 0,0 0 19 0 0,0 0-15 0 0,0 0 9 0 0,0 0 0 0 0,0 0-16 0 0,0 0-4 0 0,0 0 1 0 0,0 0 1 0 0,0 0-21 0 0,0 0 0 0 0,0 0 17 0 0,-10-31-1513 0 0,2 14-411 0 0,3 7-645 0 0,3 0-3627 0 0,2 5-3095 0 0</inkml:trace>
  <inkml:trace contextRef="#ctx0" brushRef="#br0" timeOffset="436.006">60 24 4601 0 0,'0'0'1806'0'0,"0"0"-291"0"0,0 0-11 0 0,0 0 150 0 0,0 0 73 0 0,0 0-74 0 0,0 0-206 0 0,0 0-238 0 0,0 0-224 0 0,0 0-154 0 0,0 0-137 0 0,0 0-106 0 0,0 0-59 0 0,-10-1-61 0 0,-30-1-24 0 0,30 1-21 0 0,10 1-8 0 0,0 0-36 0 0,30 7 1817 0 0,128-7 221 0 0,70-23-1315 0 0,-96 20-870 0 0,-108 8-181 0 0,-12-1-1576 0 0,2-2-3381 0 0,-7-2 5 0 0,-3 0-6764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7338 0 0,'0'0'2792'0'0,"0"0"-461"0"0,0 0-284 0 0,0 0-70 0 0,0 0-166 0 0,0 0-257 0 0,0 0-307 0 0,0 0-335 0 0,0 0-263 0 0,0 0-171 0 0,0 0-112 0 0,7 9 656 0 0,-26 190 1482 0 0,4-110-2760 0 0,4-97-4803 0 0,4-10-3563 0 0,6 13-2405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6001 0 0,'0'0'3130'0'0,"0"0"-993"0"0,0 0-572 0 0,0 0-330 0 0,0 0-225 0 0,0 0-269 0 0,0 0-290 0 0,0 0-180 0 0,0 0-200 0 0,0 0-143 0 0,0 0-72 0 0,0 0-91 0 0,0 0-109 0 0,-10 17-131 0 0,-25 50-260 0 0,35-65 545 0 0,-1-1 0 0 0,1 1-1 0 0,-1 0 1 0 0,1 0 0 0 0,0 0-1 0 0,0 0 1 0 0,0-1 0 0 0,0 1 0 0 0,0 0-1 0 0,0 0 1 0 0,0 0 0 0 0,0 0 0 0 0,1-1-1 0 0,-1 1 1 0 0,1 0 0 0 0,0 0 0 0 0,-1-1-1 0 0,1 1 1 0 0,0 0 0 0 0,0-1-1 0 0,0 1 1 0 0,0-1 0 0 0,0 1 0 0 0,0-1-1 0 0,1 1 1 0 0,-1-1 0 0 0,0 0 0 0 0,1 0-1 0 0,-1 0 1 0 0,1 0 0 0 0,-1 0-1 0 0,1 0 191 0 0,5 5-3498 0 0,1 3-1522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 7674 0 0,'0'0'4398'0'0,"0"0"-1970"0"0,0 0-746 0 0,0 0-43 0 0,0 0-80 0 0,0 0-181 0 0,0 0-237 0 0,0 0-268 0 0,0 0-203 0 0,0 0-124 0 0,0 0-106 0 0,0 0-99 0 0,0 0-74 0 0,-9-1-62 0 0,-4-1-147 0 0,0 1 1 0 0,0 1-1 0 0,0 0 0 0 0,0 1 0 0 0,0 0 0 0 0,0 1 0 0 0,0 0 0 0 0,1 1 0 0 0,-1 1 0 0 0,1 0 0 0 0,-8 3-58 0 0,-44 31 164 0 0,63-37-168 0 0,0 1-1 0 0,1-1 0 0 0,-1 1 1 0 0,1-1-1 0 0,-1 0 1 0 0,1 1-1 0 0,-1-1 0 0 0,1 1 1 0 0,0-1-1 0 0,0 1 0 0 0,0-1 1 0 0,0 1-1 0 0,0 0 1 0 0,0-1-1 0 0,0 1 0 0 0,0-1 1 0 0,1 1-1 0 0,-1-1 1 0 0,1 0-1 0 0,-1 1 0 0 0,1-1 1 0 0,-1 1-1 0 0,1-1 1 0 0,0 0-1 0 0,0 1 0 0 0,0-1 1 0 0,0 0-1 0 0,0 0 0 0 0,0 0 1 0 0,0 0-1 0 0,0 1 1 0 0,0-1-1 0 0,0-1 0 0 0,0 1 1 0 0,1 0-1 0 0,-1 0 1 0 0,2 0 4 0 0,245 92 156 0 0,-244-90-121 0 0,0 0 1 0 0,0 1 0 0 0,0-1-1 0 0,0 1 1 0 0,-1 0 0 0 0,1 0-1 0 0,-1 0 1 0 0,0 0 0 0 0,0 0-1 0 0,0 1 1 0 0,-1-1 0 0 0,0 1 0 0 0,0 0-1 0 0,0 0 1 0 0,0 0 0 0 0,-1 0-1 0 0,0 0 1 0 0,0 0 0 0 0,0 0-1 0 0,-1 0 1 0 0,1 1 0 0 0,-1-1-1 0 0,0 0 1 0 0,-1 0 0 0 0,1 1 0 0 0,-1-1-1 0 0,0 0 1 0 0,-1 0 0 0 0,1 0-1 0 0,-1 0 1 0 0,0 0 0 0 0,0-1-1 0 0,0 1 1 0 0,-1 0 0 0 0,0-1-1 0 0,0 0 1 0 0,0 0 0 0 0,-2 3-36 0 0,-6 2 23 0 0,0 0-1 0 0,-1 0 1 0 0,0-1 0 0 0,0-1 0 0 0,-1 0-1 0 0,0-1 1 0 0,0 0 0 0 0,0-1 0 0 0,-1 0-1 0 0,0-1 1 0 0,0-1 0 0 0,0 0 0 0 0,0-1-1 0 0,0 0 1 0 0,-1-2 0 0 0,1 1 0 0 0,0-2-1 0 0,-7 0-22 0 0,20 0-84 0 0,-1 1-1 0 0,1 0 0 0 0,-1-1 1 0 0,1 0-1 0 0,0 1 1 0 0,-1-1-1 0 0,1 0 0 0 0,0 0 1 0 0,0 1-1 0 0,-1-1 0 0 0,1 0 1 0 0,0 0-1 0 0,0 0 1 0 0,0-1-1 0 0,0 1 0 0 0,0 0 1 0 0,1 0-1 0 0,-1 0 1 0 0,0-1-1 0 0,0 1 0 0 0,1 0 1 0 0,-1-1-1 0 0,1 1 0 0 0,-1-1 1 0 0,1 1-1 0 0,0-1 1 0 0,0 1-1 0 0,-1-1 0 0 0,1 0 85 0 0,-1-14-3478 0 0,0 1-3520 0 0,1 15 6456 0 0,0-9-11380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95 0 0 0,'0'0'772'0'0,"5"-14"444"0"0,2-4-656 0 0,3-9 185 0 0,-1-3 2887 0 0,-8 25 7569 0 0,-2 8-5740 0 0,-12 50-5254 0 0,5-30-125 0 0,1 1-1 0 0,1 0 0 0 0,1 1 0 0 0,2-1 0 0 0,0 1 1 0 0,1 0-1 0 0,2-1 0 0 0,2 20-81 0 0,-2-40 26 0 0,0 1-1 0 0,0-1 1 0 0,1 1-1 0 0,0-1 1 0 0,0 1 0 0 0,0-1-1 0 0,0 0 1 0 0,1 1-1 0 0,0-1 1 0 0,0 0 0 0 0,0 0-1 0 0,0 0 1 0 0,1 0 0 0 0,-1 0-1 0 0,1-1 1 0 0,0 1-1 0 0,0-1 1 0 0,0 0 0 0 0,1 0-1 0 0,-1 0 1 0 0,1 0-1 0 0,-1 0 1 0 0,1-1 0 0 0,0 0-1 0 0,0 0 1 0 0,1 0 0 0 0,-1 0-1 0 0,0-1 1 0 0,0 1-1 0 0,1-1 1 0 0,-1 0 0 0 0,1 0-1 0 0,-1-1 1 0 0,1 1 0 0 0,-1-1-1 0 0,1 0 1 0 0,-1 0-1 0 0,1-1 1 0 0,0 1 0 0 0,-1-1-1 0 0,0 0 1 0 0,1-1-1 0 0,2 0-25 0 0,25-16 182 0 0,-1-2 0 0 0,-1-2-1 0 0,-1 0 1 0 0,0-2 0 0 0,4-7-182 0 0,73-69 182 0 0,-106 100-179 0 0,1 0-3 0 0,-1 0 0 0 0,0 0-1 0 0,0 1 1 0 0,1-1 0 0 0,-1 0 0 0 0,0 0 0 0 0,1 1-1 0 0,-1-1 1 0 0,0 0 0 0 0,1 0 0 0 0,-1 0 0 0 0,0 0 0 0 0,1 0-1 0 0,-1 1 1 0 0,0-1 0 0 0,1 0 0 0 0,-1 0 0 0 0,0 0-1 0 0,1 0 1 0 0,-1 0 0 0 0,1 0 0 0 0,-1 0 0 0 0,0 0-1 0 0,1 0 1 0 0,-1 0 0 0 0,0 0 0 0 0,1 0 0 0 0,-1-1 0 0 0,0 1-1 0 0,1 0 1 0 0,-1 0 0 0 0,0 0 0 0 0,1 0 0 0 0,-1-1-1 0 0,0 1 1 0 0,1 0 0 0 0,-1 0 0 0 0,0 0 0 0 0,0-1-1 0 0,1 1 1 0 0,-1 0 0 0 0,0-1 0 0 0,0 1 0 0 0,1 0 0 0 0,-1-1 0 0 0,0 10-13 0 0,-2-1 14 0 0,1 1 1 0 0,1-1-1 0 0,-1 0 1 0 0,1 0 0 0 0,1 1-1 0 0,0-1 1 0 0,0 0-1 0 0,0 0 1 0 0,1 0-1 0 0,0 0 1 0 0,1 0-1 0 0,0 0 1 0 0,0 0 0 0 0,1-1-1 0 0,0 0 1 0 0,0 1-1 0 0,0-1 1 0 0,1-1-1 0 0,0 1 1 0 0,1-1 0 0 0,-1 0-1 0 0,1 0 1 0 0,0 0-1 0 0,1-1 1 0 0,0 0-1 0 0,-1-1 1 0 0,1 1-1 0 0,1-1 1 0 0,2 1-2 0 0,-8-4 2 0 0,4 1 12 0 0,1-1 0 0 0,-1 1 0 0 0,1-1 0 0 0,-1 0 0 0 0,1-1 0 0 0,0 0-1 0 0,-1 0 1 0 0,1 0 0 0 0,0-1 0 0 0,-1 0 0 0 0,1 0 0 0 0,3-1-14 0 0,0-1 90 0 0,-1-1-1 0 0,1 0 0 0 0,-1-1 1 0 0,1 0-1 0 0,-2 0 0 0 0,1-1 0 0 0,0 0 1 0 0,-1-1-1 0 0,0 1 0 0 0,-1-2 0 0 0,1 1 1 0 0,-1-1-1 0 0,-1 0 0 0 0,0-1 1 0 0,0 1-1 0 0,0-1 0 0 0,-1 0 0 0 0,2-7-89 0 0,11-69 447 0 0,-18-35-1678 0 0,-6 116-1597 0 0,4 4-7860 0 0,2 0-1235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50 7418 0 0,'0'0'3424'0'0,"0"0"-1443"0"0,0 0-618 0 0,0 0-87 0 0,0 0-77 0 0,0 0-138 0 0,0 0-183 0 0,0 0-175 0 0,0 0-167 0 0,0 0-129 0 0,0 0-95 0 0,0 0-84 0 0,-26 36-71 0 0,-77 111-65 0 0,101-145-88 0 0,0-1 0 0 0,0 1 0 0 0,0-1-1 0 0,0 1 1 0 0,1 0 0 0 0,-1 0 0 0 0,0 0 0 0 0,1 0 0 0 0,-1 0-1 0 0,1 0 1 0 0,0 1 0 0 0,0-1 0 0 0,0 0 0 0 0,0 1-1 0 0,0-1 1 0 0,0 1 0 0 0,1-1 0 0 0,-1 1 0 0 0,1-1 0 0 0,0 1-1 0 0,0-1 1 0 0,0 1 0 0 0,0-1 0 0 0,0 1 0 0 0,0-1-1 0 0,1 1 1 0 0,0 1-4 0 0,2 4 20 0 0,0-4 38 0 0,0 1 0 0 0,0-1 0 0 0,1 0 0 0 0,0 1 0 0 0,0-1 0 0 0,0-1 0 0 0,0 1 0 0 0,0-1 0 0 0,1 0 0 0 0,-1 0 0 0 0,1 0 0 0 0,0 0 0 0 0,0-1 0 0 0,0 0 0 0 0,0 0 0 0 0,1 0 0 0 0,-1 0 0 0 0,0-1 0 0 0,1 0 0 0 0,-1 0 0 0 0,1-1 0 0 0,-1 0 0 0 0,1 0 0 0 0,0 0 0 0 0,-1 0 0 0 0,1-1 0 0 0,-1 0 0 0 0,3-1-58 0 0,2 2 210 0 0,0-1-79 0 0,-1-2 0 0 0,0 1 1 0 0,0-1-1 0 0,0-1 0 0 0,-1 1 1 0 0,1-1-1 0 0,-1-1 1 0 0,0 0-1 0 0,0 0 0 0 0,0 0 1 0 0,-1-1-1 0 0,0 0 1 0 0,0-1-1 0 0,0 0 0 0 0,-1 0 1 0 0,0 0-1 0 0,0-1 0 0 0,-1 1 1 0 0,0-1-1 0 0,0-1 1 0 0,-1 1-1 0 0,0-1 0 0 0,-1 1 1 0 0,0-1-1 0 0,0 0 0 0 0,-1-1 1 0 0,0 1-1 0 0,0 0 1 0 0,-1 0-1 0 0,0-1 0 0 0,-1 1 1 0 0,0-1-1 0 0,-1-4-131 0 0,2 10-11 0 0,0-1-1 0 0,-1 1 0 0 0,1-1 1 0 0,-1 1-1 0 0,0-1 1 0 0,0 1-1 0 0,0-1 1 0 0,-1 1-1 0 0,1 0 0 0 0,-1-1 1 0 0,0 1-1 0 0,-1-1 1 0 0,1 1-1 0 0,-1 0 1 0 0,0 0-1 0 0,0 0 0 0 0,0 0 1 0 0,0 0-1 0 0,-1 0 1 0 0,1 1-1 0 0,-1-1 1 0 0,0 1-1 0 0,0-1 0 0 0,-1 1 1 0 0,1 0-1 0 0,0 0 1 0 0,-1 1-1 0 0,0-1 1 0 0,0 1-1 0 0,0 0 0 0 0,0 0 1 0 0,0 0-1 0 0,0 0 1 0 0,-4 0 11 0 0,-58 15-3283 0 0,48 0-819 0 0,1 3-4093 0 0,10-5-3159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9 381 10826 0 0,'0'0'2421'0'0,"0"0"-590"0"0,0 0-155 0 0,0 0-90 0 0,0 0-144 0 0,0 0-194 0 0,0 0-235 0 0,0 0-140 0 0,0 0-141 0 0,0 0-121 0 0,0 0-73 0 0,0 0-55 0 0,-1-9-67 0 0,-2-13-126 0 0,0 0 0 0 0,2-1 0 0 0,1 1 0 0 0,1 0 0 0 0,0 0 1 0 0,5-18-291 0 0,44-128 564 0 0,-32 137-916 0 0,-2 39-3352 0 0,-16-6 3318 0 0,4 7-2453 0 0,-1-3-2631 0 0,-1-1-6371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78 0 0 0,'0'0'1126'0'0,"0"0"107"0"0,0 0 312 0 0,0 0 414 0 0,0 0 266 0 0,0 0 72 0 0,0 0-53 0 0,0 0-259 0 0,0 0-274 0 0,0 0-240 0 0,0 0-220 0 0,0 0-144 0 0,0 0-118 0 0,-1-5-126 0 0,-6-16-129 0 0,5 16-104 0 0,2 5-67 0 0,0 0-55 0 0,0 0-60 0 0,0 0-44 0 0,0 0-78 0 0,0 0-63 0 0,0 0-41 0 0,0 0-51 0 0,-3 28 574 0 0,-1 176 365 0 0,-4 299-306 0 0,8-422-858 0 0,0-80 40 0 0,-12-33-3046 0 0,1-8-1028 0 0,5 12-6321 0 0,4 16-900 0 0</inkml:trace>
  <inkml:trace contextRef="#ctx0" brushRef="#br0" timeOffset="250.66">0 436 10002 0 0,'0'0'2762'0'0,"0"0"-1075"0"0,0 0-725 0 0,0 0-148 0 0,0 0 21 0 0,0 0 128 0 0,0 0 115 0 0,0 0 27 0 0,0 0-43 0 0,0 0-149 0 0,0 0-135 0 0,0 0-117 0 0,40-4-86 0 0,124-12-55 0 0,12-15 675 0 0,72-22-537 0 0,-138 35-1012 0 0,-94 16-191 0 0,4-2-2109 0 0,-8-3-6045 0 0,-12 4-506 0 0</inkml:trace>
  <inkml:trace contextRef="#ctx0" brushRef="#br0" timeOffset="743.729">900 1 9546 0 0,'0'0'1938'0'0,"0"0"-531"0"0,0 0-210 0 0,0 0 25 0 0,0 0-32 0 0,0 0-137 0 0,0 0-190 0 0,0 0-155 0 0,0 0-46 0 0,0 0 56 0 0,0 0 57 0 0,0 0-20 0 0,0 0-56 0 0,0 28-58 0 0,-2 92-78 0 0,-17 382 1984 0 0,22-478-2530 0 0,0 1 1 0 0,2-1-1 0 0,1 0 0 0 0,0 0 0 0 0,2 0 0 0 0,3 4-17 0 0,-9-25 17 0 0,-1-1 1 0 0,0 1-1 0 0,1-1 1 0 0,0 1-1 0 0,0-1 1 0 0,0 0-1 0 0,0 0 0 0 0,0 0 1 0 0,0 0-1 0 0,0 0 1 0 0,1 0-1 0 0,-1-1 0 0 0,1 1 1 0 0,-1-1-1 0 0,1 1 1 0 0,0-1-1 0 0,-1 0 1 0 0,1 0-1 0 0,0 0 0 0 0,0-1 1 0 0,0 1-1 0 0,0-1 1 0 0,-1 1-1 0 0,1-1 0 0 0,0 0 1 0 0,0 0-1 0 0,0 0 1 0 0,0-1-1 0 0,0 1 1 0 0,0-1-1 0 0,0 1 0 0 0,0-1 1 0 0,-1 0-1 0 0,1 0 1 0 0,0 0-1 0 0,-1-1 0 0 0,1 1 1 0 0,0-1-1 0 0,-1 1 1 0 0,0-1-1 0 0,1 0 1 0 0,-1 0-1 0 0,0 0 0 0 0,0 0 1 0 0,0 0-1 0 0,0-1 1 0 0,-1 1-1 0 0,1 0 0 0 0,0-1 1 0 0,0-1-18 0 0,195-188 339 0 0,-196 191-340 0 0,0 0 0 0 0,0 0 1 0 0,0 0-1 0 0,0 0 0 0 0,0 0 0 0 0,0 0 1 0 0,0 0-1 0 0,0 0 0 0 0,0 1 1 0 0,0-1-1 0 0,0 0 0 0 0,0 1 1 0 0,1-1-1 0 0,-1 0 0 0 0,0 1 1 0 0,0 0-1 0 0,1-1 0 0 0,-1 1 1 0 0,1 0-1 0 0,-1 0 0 0 0,0-1 0 0 0,1 1 1 0 0,-1 0-1 0 0,0 0 0 0 0,1 1 1 0 0,-1-1-1 0 0,0 0 0 0 0,1 0 1 0 0,-1 1-1 0 0,0-1 0 0 0,1 1 1 0 0,-1-1-1 0 0,0 1 0 0 0,0-1 0 0 0,1 1 1 0 0,-1 0-1 0 0,0-1 0 0 0,0 1 1 0 0,0 0-1 0 0,0 0 0 0 0,0 0 1 0 0,0 0-1 0 0,0 0 0 0 0,0 0 1 0 0,-1 0-1 0 0,1 1 0 0 0,0-1 1 0 0,-1 0-1 0 0,1 0 0 0 0,0 0 0 0 0,-1 1 1 0 0,0-1-1 0 0,1 0 0 0 0,-1 1 1 0 0,0-1-1 0 0,0 0 0 0 0,1 1 1 0 0,-1-1-1 0 0,0 1 0 0 0,-1 0 1 0 0,17 220-129 0 0,-15-221 30 0 0,-1 0 0 0 0,1-1 1 0 0,-1 1-1 0 0,1 0 0 0 0,-1 0 0 0 0,1-1 0 0 0,-1 1 1 0 0,1 0-1 0 0,0-1 0 0 0,0 1 0 0 0,-1 0 0 0 0,1-1 1 0 0,0 1-1 0 0,0-1 0 0 0,0 1 0 0 0,-1-1 0 0 0,1 0 1 0 0,0 1-1 0 0,0-1 0 0 0,0 0 0 0 0,0 0 0 0 0,0 1 1 0 0,0-1-1 0 0,0 0 0 0 0,0 0 0 0 0,0 0 1 0 0,0 0-1 0 0,0 0 0 0 0,0-1 0 0 0,0 1 0 0 0,-1 0 1 0 0,1 0-1 0 0,0 0 0 0 0,0-1 0 0 0,0 1 0 0 0,1-1 99 0 0,19-9-9267 0 0,-17 7-2078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8162 0 0,'0'0'3610'0'0,"0"0"-959"0"0,0 0-646 0 0,0 0-264 0 0,0 0-218 0 0,0 0-271 0 0,0 0-269 0 0,0 0-262 0 0,0 0-216 0 0,0 0-130 0 0,0 0-75 0 0,0 0-7 0 0,0 0 59 0 0,1 5 71 0 0,-7 248 2511 0 0,39 121-2190 0 0,-26-325-737 0 0,25 113 23 0 0,-39-240-4638 0 0,8 19-6089 0 0,2 47-729 0 0</inkml:trace>
  <inkml:trace contextRef="#ctx0" brushRef="#br0" timeOffset="378.075">349 251 9250 0 0,'0'0'2339'0'0,"0"0"-368"0"0,0 0-228 0 0,0 0-212 0 0,0 0-232 0 0,0 0-196 0 0,0 0-196 0 0,0 0-204 0 0,0 0-142 0 0,0 0-86 0 0,0 0-66 0 0,-34 28-51 0 0,-106 84-34 0 0,61-51 740 0 0,79-60-1034 0 0,-1 1-1 0 0,1 0 1 0 0,0-1-1 0 0,0 1 1 0 0,0 0-1 0 0,0-1 1 0 0,0 1-1 0 0,0 0 1 0 0,1-1-1 0 0,-1 1 1 0 0,0 0-1 0 0,1-1 1 0 0,-1 1-1 0 0,1 0 1 0 0,0-1-1 0 0,-1 1 1 0 0,1-1-1 0 0,0 0 1 0 0,0 1-1 0 0,0-1 1 0 0,0 0-1 0 0,0 1 1 0 0,1-1-1 0 0,-1 0 1 0 0,0 0-1 0 0,0 0 1 0 0,1 0-1 0 0,-1 0 1 0 0,1 0-1 0 0,-1 0 1 0 0,1-1-1 0 0,-1 1 1 0 0,2 0-30 0 0,18 14 279 0 0,-1 2 1 0 0,0 0-1 0 0,-2 1 1 0 0,0 1-1 0 0,-1 0 1 0 0,0 2-1 0 0,5 10-279 0 0,51 85 1200 0 0,-72-120-4586 0 0,1-1-2259 0 0,-2 3 167 0 0,0-2-6644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1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50 0 0 0,'0'0'665'0'0,"0"0"600"0"0,0 0 515 0 0,0 0 354 0 0,0 0 154 0 0,0 0-68 0 0,0 0-240 0 0,0 0-305 0 0,0 0-256 0 0,0 0-164 0 0,1-4-122 0 0,0 4-942 0 0,-1 1-1 0 0,0-1 0 0 0,1 0 0 0 0,-1 0 0 0 0,0 0 1 0 0,0 0-1 0 0,1 0 0 0 0,-1 0 0 0 0,0 0 0 0 0,1 0 0 0 0,-1 0 1 0 0,0 0-1 0 0,1 0 0 0 0,-1 0 0 0 0,0 0 0 0 0,1 0 0 0 0,-1 0 1 0 0,0 0-1 0 0,0 0 0 0 0,1 0 0 0 0,-1 0 0 0 0,0 0 0 0 0,1 0 1 0 0,-1 0-1 0 0,0-1-190 0 0,-22 98 2102 0 0,11 237 41 0 0,12-228-1938 0 0,16 166-149 0 0,-17-272-121 0 0,0 0-23 0 0,0 0-31 0 0,0 0-54 0 0,0 0-59 0 0,0 0-98 0 0,-5-15-3539 0 0,-8 0-3912 0 0,10 11-2908 0 0</inkml:trace>
  <inkml:trace contextRef="#ctx0" brushRef="#br0" timeOffset="265.724">0 459 12907 0 0,'0'0'1607'0'0,"0"0"-643"0"0,0 0-245 0 0,0 0 94 0 0,0 0 149 0 0,0 0 142 0 0,0 0-24 0 0,0 0-122 0 0,0 0-113 0 0,0 0-82 0 0,0 0-67 0 0,38-4-68 0 0,118-9-89 0 0,28-8 628 0 0,-36 4-827 0 0,-23 3-2892 0 0,-107 8-912 0 0,-8 1-3614 0 0,-8 4 5088 0 0,3-3-9018 0 0</inkml:trace>
  <inkml:trace contextRef="#ctx0" brushRef="#br0" timeOffset="766.773">806 0 7922 0 0,'0'0'3901'0'0,"0"0"-2165"0"0,0 0-920 0 0,0 0-94 0 0,0 0 115 0 0,0 0 201 0 0,0 0 179 0 0,0 0-50 0 0,0 0-169 0 0,0 0-166 0 0,0 0-149 0 0,0 0-110 0 0,0 0-99 0 0,4 37-70 0 0,13 119-68 0 0,10 167 683 0 0,-10-92-854 0 0,-16-223-145 0 0,-1-7-21 0 0,-1 1 1 0 0,1 0-1 0 0,0 0 0 0 0,0-1 1 0 0,0 1-1 0 0,1 0 1 0 0,-1 0-1 0 0,0-1 1 0 0,1 1-1 0 0,-1 0 1 0 0,1 0-1 0 0,-1-1 1 0 0,1 1-1 0 0,0-1 1 0 0,0 1-1 0 0,0 0 0 0 0,0-1 1 0 0,0 0-1 0 0,0 1 1 0 0,0-1-1 0 0,0 0 1 0 0,1 1-1 0 0,-1-1 1 0 0,0 0-1 0 0,1 0 1 0 0,-1 0-1 0 0,1 0 1 0 0,-1 0-1 0 0,1 0 0 0 0,-1-1 1 0 0,1 1-1 0 0,0-1 1 0 0,-1 1-1 0 0,2 0 1 0 0,6-3 66 0 0,1-1 0 0 0,-1 0-1 0 0,1 0 1 0 0,-1 0 0 0 0,0-1-1 0 0,0-1 1 0 0,-1 1 0 0 0,1-1-1 0 0,-1-1 1 0 0,0 0 0 0 0,0 0-1 0 0,5-6-65 0 0,22-14 87 0 0,125-78 56 0 0,-159 103-141 0 0,0 0-1 0 0,0 0 1 0 0,0 0-1 0 0,0 0 1 0 0,1 0 0 0 0,-1 0-1 0 0,0 0 1 0 0,0 0 0 0 0,1 1-1 0 0,-1-1 1 0 0,0 0 0 0 0,1 1-1 0 0,-1-1 1 0 0,1 1 0 0 0,-1 0-1 0 0,1-1 1 0 0,-1 1 0 0 0,1 0-1 0 0,-1 0 1 0 0,1 0 0 0 0,-1 0-1 0 0,1 0 1 0 0,-1 0 0 0 0,0 1-1 0 0,1-1 1 0 0,-1 0 0 0 0,1 1-1 0 0,-1-1 1 0 0,1 1-1 0 0,-1-1 1 0 0,0 1 0 0 0,1 0-1 0 0,-1 0 1 0 0,0-1 0 0 0,0 1-1 0 0,1 0 1 0 0,-1 0 0 0 0,0 0-1 0 0,0 0 1 0 0,0 0 0 0 0,0 1-1 0 0,0-1 1 0 0,-1 0 0 0 0,1 0-1 0 0,0 1 1 0 0,-1-1 0 0 0,1 0-1 0 0,0 1 1 0 0,-1-1 0 0 0,0 1-1 0 0,1-1 1 0 0,-1 1 0 0 0,0-1-1 0 0,0 1-1 0 0,31 171 424 0 0,-16-139-473 0 0,0-44-3616 0 0,-12 5-6236 0 0,-1 1-1992 0 0</inkml:trace>
  <inkml:trace contextRef="#ctx0" brushRef="#br0" timeOffset="1203.315">1586 713 9586 0 0,'0'0'1639'0'0,"0"0"-280"0"0,0 0 132 0 0,0 0 164 0 0,0 0-32 0 0,0 0-139 0 0,0 0-153 0 0,0 0-194 0 0,0 0-171 0 0,0 0-136 0 0,0 0-141 0 0,36-5-130 0 0,111-14-103 0 0,-80-4 227 0 0,-62 20-615 0 0,0-1 1 0 0,0 0-1 0 0,0 0 0 0 0,-1 0 0 0 0,1-1 0 0 0,-1 1 1 0 0,0-1-1 0 0,0 0 0 0 0,-1 0 0 0 0,0 0 1 0 0,1-1-1 0 0,-2 1 0 0 0,1-1 0 0 0,-1 0 1 0 0,0 0-1 0 0,0 0 0 0 0,0 0 0 0 0,-1 0 0 0 0,0 0 1 0 0,0 0-1 0 0,0 0 0 0 0,-1-1 0 0 0,0 1 1 0 0,-1 0-1 0 0,0-4-68 0 0,-2 6-16 0 0,-1 0 1 0 0,1 0-1 0 0,-1 1 0 0 0,0-1 1 0 0,-1 1-1 0 0,1 0 0 0 0,0 0 1 0 0,-1 0-1 0 0,0 1 0 0 0,0-1 1 0 0,1 1-1 0 0,-1 0 0 0 0,-1 1 1 0 0,1-1-1 0 0,0 1 1 0 0,0 0-1 0 0,0 0 0 0 0,-1 1 1 0 0,1 0-1 0 0,0 0 0 0 0,-1 0 1 0 0,1 0-1 0 0,0 1 0 0 0,-1 0 1 0 0,1 0-1 0 0,0 0 16 0 0,-9 2-34 0 0,1 0 0 0 0,0 1 0 0 0,0 0 0 0 0,0 0 0 0 0,1 2 0 0 0,0 0 0 0 0,0 0 0 0 0,0 1 0 0 0,1 0 0 0 0,-1 1 0 0 0,2 1 0 0 0,-1-1 0 0 0,2 2-1 0 0,-1-1 1 0 0,1 1 0 0 0,0 1 0 0 0,1 0 0 0 0,0 0 0 0 0,0 2 34 0 0,4-5-5 0 0,0 1 0 0 0,0 0 0 0 0,1 0-1 0 0,0 0 1 0 0,0 0 0 0 0,1 1 0 0 0,0-1-1 0 0,1 1 1 0 0,0-1 0 0 0,1 1 0 0 0,0-1-1 0 0,0 1 1 0 0,1-1 0 0 0,0 4 5 0 0,2-7-4 0 0,0 1 1 0 0,1-1 0 0 0,-1 0-1 0 0,1 0 1 0 0,1-1-1 0 0,-1 1 1 0 0,1-1-1 0 0,0 0 1 0 0,0 0 0 0 0,0 0-1 0 0,1-1 1 0 0,-1 0-1 0 0,1 0 1 0 0,0 0-1 0 0,1-1 1 0 0,-1 0 0 0 0,0 0-1 0 0,1-1 1 0 0,0 0-1 0 0,0 0 1 0 0,6 1 3 0 0,138 19-508 0 0,-87-20-7155 0 0,-53-2-4080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312 755 1488 0 0,'0'0'1806'0'0,"0"0"-250"0"0,0 0-66 0 0,0 0 218 0 0,0 0 177 0 0,0 0 7 0 0,0 0-191 0 0,0 0-329 0 0,0 0-283 0 0,0 0-167 0 0,0 0-126 0 0,-7-9-72 0 0,-22-27-53 0 0,-20 27 1085 0 0,43 9-1629 0 0,-5 4-11 0 0,0 1 0 0 0,0 0 0 0 0,1 0 0 0 0,-1 1 0 0 0,1 0 0 0 0,0 1 0 0 0,1 0 0 0 0,-1 0-1 0 0,1 1 1 0 0,1 1 0 0 0,0-1 0 0 0,0 1 0 0 0,0 2-116 0 0,-1-3 38 0 0,1 1-1 0 0,0 1 1 0 0,0-1 0 0 0,1 2-1 0 0,1-1 1 0 0,0 0 0 0 0,0 1-1 0 0,1 0 1 0 0,0 1 0 0 0,1-1-1 0 0,0 1 1 0 0,1 0 0 0 0,1 0-1 0 0,-1 0 1 0 0,2 0 0 0 0,0 0-1 0 0,0 7-37 0 0,3-16 45 0 0,0-1 0 0 0,0 1 0 0 0,0-1 0 0 0,0 0 0 0 0,0 0 0 0 0,0 0 0 0 0,1 0 0 0 0,-1 0 0 0 0,1-1 0 0 0,0 1 0 0 0,-1-1 0 0 0,1 0 0 0 0,0 1 0 0 0,0-1 0 0 0,0 0 0 0 0,-1-1 0 0 0,1 1-1 0 0,0-1 1 0 0,0 1 0 0 0,0-1 0 0 0,0 0 0 0 0,1 0 0 0 0,-1 0 0 0 0,0 0 0 0 0,0 0 0 0 0,0-1 0 0 0,0 0 0 0 0,-1 1 0 0 0,1-1 0 0 0,0 0 0 0 0,2-1-45 0 0,122-83 1427 0 0,-105 68-1336 0 0,205-190 315 0 0,-219 238-824 0 0,-17 141 440 0 0,9-169-23 0 0,0 0-1 0 0,1-1 1 0 0,0 1-1 0 0,-1-1 1 0 0,1 1-1 0 0,0-1 1 0 0,0 1-1 0 0,1-1 1 0 0,-1 0-1 0 0,0 1 0 0 0,1-1 1 0 0,-1 0-1 0 0,1 0 1 0 0,0 0-1 0 0,0 0 1 0 0,0 0-1 0 0,0-1 1 0 0,0 1-1 0 0,0-1 1 0 0,0 1-1 0 0,1-1 1 0 0,-1 0-1 0 0,0 1 1 0 0,1-1-1 0 0,-1-1 1 0 0,1 1-1 0 0,-1 0 1 0 0,1 0-1 0 0,0-1 1 0 0,-1 0-1 0 0,1 1 0 0 0,-1-1 1 0 0,1 0-1 0 0,0 0 1 0 0,-1-1-1 0 0,1 1 2 0 0,95-24 157 0 0,-67 1-60 0 0,-1-1 1 0 0,-1-1-1 0 0,-1-1 1 0 0,-1-2 0 0 0,16-22-98 0 0,-17 14 33 0 0,-2-2 0 0 0,-1 0 0 0 0,-2-2 0 0 0,-2 0 0 0 0,-1-1 0 0 0,-3-1 0 0 0,-1 0 0 0 0,-2-1 1 0 0,-2-1-1 0 0,-2 0 0 0 0,2-35-33 0 0,-4-117-14 0 0,-24 146 202 0 0,16 50-183 0 0,0 0-1 0 0,1 0 0 0 0,-1 0 0 0 0,1 0 0 0 0,-1 0 0 0 0,1 0 0 0 0,-1 1 0 0 0,1-1 0 0 0,-1 0 0 0 0,1 1 0 0 0,-1-1 0 0 0,1 1 1 0 0,0 0-1 0 0,-1 0 0 0 0,1-1 0 0 0,0 1 0 0 0,0 0 0 0 0,-1 0 0 0 0,1 0 0 0 0,0 0 0 0 0,0 0 0 0 0,0 1 0 0 0,0-1 0 0 0,0 0 0 0 0,0 0 1 0 0,1 1-1 0 0,-1-1 0 0 0,0 1 0 0 0,1-1 0 0 0,-1 0 0 0 0,1 1 0 0 0,-1-1 0 0 0,1 1 0 0 0,0 0-4 0 0,-9 22 28 0 0,2-1 1 0 0,1 2-1 0 0,0-1 0 0 0,2 1 0 0 0,1 0 1 0 0,1 0-1 0 0,1 0 0 0 0,1 0 0 0 0,3 16-28 0 0,-3 10 124 0 0,22 298 782 0 0,-38 28-628 0 0,16-350-266 0 0,0-26 7 0 0,0-1 7 0 0,0 0-12 0 0,0 0-1 0 0,0-28-180 0 0,1-101-2475 0 0,0 65-2041 0 0,-1-1-5684 0 0,0 50 1557 0 0</inkml:trace>
  <inkml:trace contextRef="#ctx0" brushRef="#br0" timeOffset="253.172">591 396 6473 0 0,'0'0'3198'0'0,"0"0"-720"0"0,0 0-564 0 0,0 0-142 0 0,0 0-141 0 0,0 0-238 0 0,0 0-297 0 0,0 0-309 0 0,0 0-179 0 0,0 0-11 0 0,0 0 84 0 0,0 0 116 0 0,0 0 67 0 0,8 5-24 0 0,80 28 1094 0 0,-46-34-1633 0 0,1-1 0 0 0,-1-3 0 0 0,-1-1 0 0 0,1-2 0 0 0,-1-2 0 0 0,0-2 0 0 0,26-11-301 0 0,19-4 52 0 0,-7 12-1063 0 0,-46 13-7034 0 0,-25 2-4351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139 120 0 0 0,'0'0'720'0'0,"0"0"180"0"0,0 0 7 0 0,0 0 15 0 0,0 0 17 0 0,0 0 41 0 0,0 0 4 0 0,0-11-5 0 0,0-46 441 0 0,0 25 3099 0 0,-17 13 3247 0 0,16 19-7253 0 0,1 0-47 0 0,0 0-38 0 0,0 0-47 0 0,0 0-43 0 0,0 0-50 0 0,0 0-29 0 0,0 0-42 0 0,0 0-35 0 0,0 0-18 0 0,0 0-24 0 0,0 0-15 0 0,0 0-17 0 0,0 0-6 0 0,0 0-14 0 0,0 0-16 0 0,2 91 1119 0 0,-22 46-559 0 0,17-119-550 0 0,-86 341 528 0 0,78-252-531 0 0,11-106-57 0 0,0-1-3 0 0,0 0-2 0 0,35 7 543 0 0,210-41 399 0 0,-188 22-787 0 0,16 4 39 0 0,-73 8-219 0 0,0 0 0 0 0,0 0 24 0 0,0 0 5 0 0,0 0 11 0 0,0 0-12 0 0,0 0-2 0 0,0 0 7 0 0,0 0 7 0 0,0 0-16 0 0,0 0 3 0 0,0 0-7 0 0,0 0 2 0 0,0 0 4 0 0,0 0 4 0 0,0 0 0 0 0,0 0-12 0 0,0 0 0 0 0,0 0 3 0 0,0 0 0 0 0,0 0 14 0 0,0 0-7 0 0,0-10-1435 0 0,-1 3-1384 0 0,1 1-3644 0 0,0 2-5571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407 107 1512 0 0,'0'0'2279'0'0,"0"0"-226"0"0,0 0-175 0 0,0 0-79 0 0,0 0-102 0 0,0 0-143 0 0,0 0-179 0 0,0 0-189 0 0,0 0-182 0 0,0 0-156 0 0,-9-5-128 0 0,-28-19-144 0 0,33 22-416 0 0,1 0 0 0 0,-1 1-1 0 0,0-1 1 0 0,0 1 0 0 0,1 0-1 0 0,-1 0 1 0 0,0 0 0 0 0,0 0-1 0 0,0 1 1 0 0,0 0 0 0 0,0 0-1 0 0,0 0 1 0 0,0 0 0 0 0,0 0-1 0 0,0 1 1 0 0,-2 0-160 0 0,-2 0 167 0 0,-97 54 548 0 0,95-49-680 0 0,-115 114 219 0 0,120-114-241 0 0,1 0 1 0 0,-1 0-1 0 0,1 0 0 0 0,0 0 0 0 0,1 1 0 0 0,-1 0 0 0 0,1 0 0 0 0,1 0 0 0 0,-1 0 0 0 0,1 0 0 0 0,0 1 0 0 0,1-1 1 0 0,0 1-1 0 0,0-1 0 0 0,1 1 0 0 0,0 5-13 0 0,1-10 40 0 0,1 0-1 0 0,0 0 1 0 0,0 0 0 0 0,0 0-1 0 0,0 0 1 0 0,1 0 0 0 0,-1-1 0 0 0,1 1-1 0 0,0-1 1 0 0,0 0 0 0 0,-1 0 0 0 0,2 0-1 0 0,-1 0 1 0 0,0 0 0 0 0,0 0-1 0 0,0-1 1 0 0,1 0 0 0 0,-1 0 0 0 0,1 0-1 0 0,-1 0 1 0 0,1 0 0 0 0,-1-1 0 0 0,1 1-1 0 0,-1-1 1 0 0,1 0 0 0 0,0 0-1 0 0,-1 0 1 0 0,1-1 0 0 0,-1 1 0 0 0,1-1-1 0 0,0 0 1 0 0,0 0-40 0 0,8 1 181 0 0,2-3-35 0 0,-1 0 0 0 0,0-1 0 0 0,0-1 0 0 0,0 0 0 0 0,0 0 0 0 0,-1-2 0 0 0,0 1 0 0 0,0-1 0 0 0,-1-1 1 0 0,0 0-1 0 0,0-1 0 0 0,-1 0 0 0 0,2-3-146 0 0,6-3 188 0 0,-1 1-78 0 0,0-2-1 0 0,-2 0 1 0 0,0 0-1 0 0,0-2 1 0 0,-2 0 0 0 0,0 0-1 0 0,-1-1 1 0 0,-1-1-1 0 0,-1 0 1 0 0,-1 0-1 0 0,0-1 1 0 0,-2 0 0 0 0,2-11-110 0 0,3-8 146 0 0,-27 100 464 0 0,28 153-212 0 0,8-93-436 0 0,-4 0 0 0 0,-6 1 0 0 0,-4 48 38 0 0,-7-151-9 0 0,2 5 0 0 0,-1 0-1 0 0,0 0 1 0 0,-2 0 0 0 0,-1 0 0 0 0,-1 0 0 0 0,-1 0 0 0 0,0 0 0 0 0,-2-1 0 0 0,-1 0-1 0 0,-1 0 1 0 0,-9 19 9 0 0,14-34-2 0 0,0-1-1 0 0,-1 1 0 0 0,1-1 0 0 0,-1 1 1 0 0,0-1-1 0 0,-1-1 0 0 0,0 1 1 0 0,0-1-1 0 0,0 1 0 0 0,0-1 0 0 0,-1-1 1 0 0,0 1-1 0 0,0-1 0 0 0,0 0 0 0 0,0 0 1 0 0,-1-1-1 0 0,1 0 0 0 0,-1 0 0 0 0,0-1 1 0 0,0 1-1 0 0,-7 0 3 0 0,11-3 2 0 0,-1 0 1 0 0,1 0-1 0 0,-1-1 0 0 0,1 1 1 0 0,0-1-1 0 0,-1 0 0 0 0,1 0 1 0 0,0 0-1 0 0,-1 0 0 0 0,1 0 1 0 0,0-1-1 0 0,0 0 1 0 0,0 1-1 0 0,0-1 0 0 0,1 0 1 0 0,-1-1-1 0 0,0 1 0 0 0,1 0 1 0 0,-1-1-1 0 0,1 1 0 0 0,0-1 1 0 0,0 0-1 0 0,0 0 0 0 0,0 0 1 0 0,1 0-1 0 0,-1 0 0 0 0,1 0 1 0 0,0 0-1 0 0,-1-3-2 0 0,-2-7-5 0 0,2-1 0 0 0,-1 0 0 0 0,2 0 0 0 0,0 0 0 0 0,0 1 0 0 0,1-1 0 0 0,1 0 0 0 0,1 0 0 0 0,0-4 5 0 0,5-15-29 0 0,2 1 0 0 0,0 0 0 0 0,3 0-1 0 0,0 1 1 0 0,8-12 29 0 0,-18 38-1 0 0,94-159-1750 0 0,-70 133-2800 0 0,3 3-3945 0 0,-22 19-3748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4241 0 0,'0'0'4161'0'0,"0"0"-1357"0"0,0 0-785 0 0,0 0-301 0 0,0 0-185 0 0,0 0-193 0 0,0 0-203 0 0,0 0-172 0 0,0 0-175 0 0,0 0-137 0 0,0 0-89 0 0,0 0-90 0 0,0 0-77 0 0,-1-6-71 0 0,-3-17-94 0 0,3 17-74 0 0,1 22 239 0 0,23 172 931 0 0,-21-172-1285 0 0,1 1-1 0 0,1-1 0 0 0,0 0 0 0 0,1-1 0 0 0,1 1 0 0 0,0-1 1 0 0,1 0-1 0 0,6 9-42 0 0,-12-23 28 0 0,-1 0 0 0 0,1 0 1 0 0,0 0-1 0 0,0-1 0 0 0,-1 1 1 0 0,1 0-1 0 0,0 0 0 0 0,0 0 0 0 0,0-1 1 0 0,0 1-1 0 0,0 0 0 0 0,0-1 0 0 0,0 1 1 0 0,0-1-1 0 0,1 0 0 0 0,-1 1 1 0 0,0-1-1 0 0,0 0 0 0 0,0 1 0 0 0,0-1 1 0 0,1 0-1 0 0,-1 0 0 0 0,0 0 1 0 0,0 0-1 0 0,0 0 0 0 0,1 0 0 0 0,-1-1 1 0 0,0 1-1 0 0,0 0 0 0 0,0-1 1 0 0,0 1-1 0 0,0 0 0 0 0,0-1 0 0 0,0 1 1 0 0,1-1-1 0 0,-1 0 0 0 0,0 1 1 0 0,-1-1-1 0 0,1 0 0 0 0,0 0 0 0 0,0 0 1 0 0,0 1-1 0 0,0-1 0 0 0,-1 0 1 0 0,1 0-1 0 0,0 0 0 0 0,-1 0 0 0 0,1 0 1 0 0,-1 0-1 0 0,1-1-28 0 0,32-54 798 0 0,23-146-93 0 0,-36 105-614 0 0,-7 34-111 0 0,-13 63-54 0 0,0 0-57 0 0,0 0-29 0 0,0 0-87 0 0,0 0-122 0 0,0 19-1745 0 0,1-11 1235 0 0,-2 12-2455 0 0,0-6-4790 0 0,-1-6-4127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14523 0 0,'0'0'2385'0'0,"0"0"-957"0"0,0 0-585 0 0,0 0-92 0 0,0 0 31 0 0,0 0 65 0 0,0 0 37 0 0,0 0-83 0 0,0 0-147 0 0,0 0-156 0 0,0 0-153 0 0,0 0-123 0 0,0 0-41 0 0,3 26-32 0 0,15 121 62 0 0,-11-100 278 0 0,0-6-1894 0 0,-6-13-8645 0 0,-1-24-1799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13707 0 0,'0'0'2216'0'0,"0"0"-855"0"0,0 0-569 0 0,0 0-304 0 0,0 0-272 0 0,0 0-184 0 0,0 0-352 0 0,0 0-232 0 0,0 0-112 0 0,0 0-249 0 0,0 0-935 0 0,0 0-8770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17444 0 0,'0'0'1899'0'0,"0"0"-598"0"0,0 0-404 0 0,0 0-131 0 0,0 0-28 0 0,0 0-47 0 0,0 0-94 0 0,0 0-177 0 0,0 0-185 0 0,0 0-63 0 0,0 0 47 0 0,0 0 75 0 0,0 0 72 0 0,4 13 37 0 0,21 105 458 0 0,12 374 81 0 0,-34-414-881 0 0,11 29-105 0 0,-14-106-19 0 0,2-2-1610 0 0,-29-32-4395 0 0,15 21-1342 0 0,5 4-4062 0 0</inkml:trace>
  <inkml:trace contextRef="#ctx0" brushRef="#br0" timeOffset="241.538">1 421 8658 0 0,'0'0'4241'0'0,"0"0"-2017"0"0,0 0-1013 0 0,0 0-260 0 0,0 0-83 0 0,0 0 16 0 0,0 0 29 0 0,0 0-77 0 0,0 0-148 0 0,0 0-144 0 0,0 0-83 0 0,0 0-75 0 0,0 0-65 0 0,33-2-35 0 0,104-5-69 0 0,-20 13 31 0 0,-73-3-1057 0 0,65 3 1091 0 0,-72-5-4712 0 0,-1 0-4791 0 0,-27-1-538 0 0</inkml:trace>
  <inkml:trace contextRef="#ctx0" brushRef="#br0" timeOffset="695.382">565 475 3729 0 0,'0'0'1577'0'0,"0"0"-251"0"0,0 0-63 0 0,0 0 15 0 0,0 0-22 0 0,0 0-56 0 0,0 0-150 0 0,0 0-155 0 0,0 0-89 0 0,0 0-39 0 0,2 33-5 0 0,6 102 7 0 0,7-92 443 0 0,-10-42-907 0 0,1 0-80 0 0,0-1 1 0 0,0 1 0 0 0,0-1-1 0 0,0 0 1 0 0,0 0 0 0 0,0-1-1 0 0,0 0 1 0 0,0 0 0 0 0,0 0-1 0 0,0-1 1 0 0,0 0 0 0 0,-1 0-1 0 0,1-1 1 0 0,-1 1 0 0 0,1-1-1 0 0,-1 0 1 0 0,0-1 0 0 0,0 1-1 0 0,0-1 1 0 0,-1 0 0 0 0,1 0-1 0 0,-1 0 1 0 0,0-1 0 0 0,0 0 0 0 0,-1 0-1 0 0,1 0 1 0 0,1-4-226 0 0,151-190 2715 0 0,-155 198-2712 0 0,0-1 1 0 0,0 1-1 0 0,1 0 0 0 0,-1 0 1 0 0,0 0-1 0 0,1 0 0 0 0,-1 0 1 0 0,1 0-1 0 0,-1 0 0 0 0,1 1 1 0 0,-1-1-1 0 0,1 0 0 0 0,0 1 1 0 0,-1-1-1 0 0,1 1 0 0 0,0 0 1 0 0,0-1-1 0 0,-1 1 0 0 0,1 0 1 0 0,0 0-1 0 0,0 0 0 0 0,-1 0 1 0 0,1 1-1 0 0,0-1 0 0 0,-1 0 1 0 0,1 1-1 0 0,0-1 0 0 0,-1 1 1 0 0,1 0-1 0 0,0-1 0 0 0,-1 1 1 0 0,1 0-1 0 0,-1 0 0 0 0,0 0 1 0 0,1 0-1 0 0,-1 0 0 0 0,0 0 1 0 0,1 0-1 0 0,-1 1 0 0 0,0-1 1 0 0,0 0-1 0 0,0 1 0 0 0,0-1 1 0 0,0 1-1 0 0,0-1 0 0 0,-1 1 1 0 0,1 0-1 0 0,0-1 0 0 0,-1 1 1 0 0,1 0-1 0 0,-1-1 0 0 0,0 1-3 0 0,83 249 120 0 0,14 80-178 0 0,-85-275 28 0 0,-3 1 1 0 0,-2 0-1 0 0,-3 0 0 0 0,-2 0 1 0 0,-3 13 29 0 0,-1-51 0 0 0,-1 0 1 0 0,-1 0 0 0 0,0 0 0 0 0,-1 0-1 0 0,-1-1 1 0 0,-1 0 0 0 0,-1 0-1 0 0,0-1 1 0 0,-2 0 0 0 0,0 0-1 0 0,0-1 1 0 0,-2 0 0 0 0,0-1 0 0 0,0-1-1 0 0,-2 0 1 0 0,1 0 0 0 0,-2-1-1 0 0,0-1 1 0 0,0-1 0 0 0,-1 0-1 0 0,-9 4 0 0 0,16-10 8 0 0,1-1 0 0 0,-1 1-1 0 0,0-2 1 0 0,0 0-1 0 0,0 0 1 0 0,-1 0-1 0 0,1-1 1 0 0,-1-1-1 0 0,1 1 1 0 0,-1-2-1 0 0,1 1 1 0 0,-1-1-1 0 0,0-1 1 0 0,-5 0-8 0 0,11-2 4 0 0,-1 0-1 0 0,1 0 1 0 0,0-1 0 0 0,0 0 0 0 0,0 1-1 0 0,1-1 1 0 0,-1-1 0 0 0,1 1 0 0 0,0 0 0 0 0,0-1-1 0 0,0 1 1 0 0,1-1 0 0 0,-1 0 0 0 0,1 0-1 0 0,1 0 1 0 0,-1 0 0 0 0,1-1 0 0 0,-1 1-1 0 0,1 0 1 0 0,1 0 0 0 0,-1-1 0 0 0,1 1 0 0 0,0-1-1 0 0,0 1 1 0 0,1 0 0 0 0,-1-1 0 0 0,1 1-1 0 0,1 0 1 0 0,-1-2-4 0 0,4-28-118 0 0,2 0 0 0 0,1 0 0 0 0,1 1 0 0 0,2 0-1 0 0,2 1 1 0 0,14-29 118 0 0,-3 6-648 0 0,16-28-1660 0 0,-14 33-4193 0 0,-15 25-5411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2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40 135 3745 0 0,'0'0'2039'0'0,"0"0"-275"0"0,0 0-110 0 0,0 0 2 0 0,0 0-79 0 0,0 0-150 0 0,0 0-218 0 0,0 0-250 0 0,0 0-220 0 0,0 0-164 0 0,-6 35-121 0 0,-14 113-81 0 0,9-39 388 0 0,9-25-169 0 0,2-79 4269 0 0,0-43-4687 0 0,1 1 0 0 0,2-1 0 0 0,2 1 0 0 0,1 0-1 0 0,2 0 1 0 0,1 1 0 0 0,2 0 0 0 0,2 1 0 0 0,1 0 0 0 0,2 1 0 0 0,10-16-174 0 0,42-16-142 0 0,-66 67 110 0 0,0 0 1 0 0,0 1-1 0 0,0-1 0 0 0,0 0 0 0 0,-1 1 0 0 0,1-1 1 0 0,0 1-1 0 0,0 0 0 0 0,-1 0 0 0 0,1-1 0 0 0,-1 1 0 0 0,0 0 1 0 0,1 0-1 0 0,-1 0 0 0 0,0 0 0 0 0,0 1 0 0 0,0-1 0 0 0,-1 0 1 0 0,1 0-1 0 0,0 1 0 0 0,-1-1 0 0 0,0 0 0 0 0,1 1 1 0 0,-1-1-1 0 0,0 0 0 0 0,0 1 0 0 0,0-1 0 0 0,-1 0 0 0 0,1 1 1 0 0,-1 0 31 0 0,2 0-79 0 0,6 37-1461 0 0,3-15-4887 0 0,-7-21 285 0 0,2-3-4872 0 0</inkml:trace>
  <inkml:trace contextRef="#ctx0" brushRef="#br0" timeOffset="482.272">635 73 7266 0 0,'0'0'2439'0'0,"0"0"-496"0"0,0 0-281 0 0,0 0-34 0 0,0 0-28 0 0,0 0-127 0 0,0 0-173 0 0,0 0-249 0 0,0 0-244 0 0,0 0-175 0 0,0 0-122 0 0,0 0-84 0 0,0 0-65 0 0,-27 8-33 0 0,-86 29-50 0 0,51 3 138 0 0,51-31-365 0 0,0 0 0 0 0,1 1 0 0 0,0 0 0 0 0,0 1 0 0 0,1 0 0 0 0,1 0 0 0 0,0 1 0 0 0,0 0 0 0 0,1 1 0 0 0,1 0 0 0 0,0 0 0 0 0,1 0 0 0 0,0 0 0 0 0,1 1 0 0 0,1 0 0 0 0,0 0 0 0 0,1 0 0 0 0,0 0 0 0 0,1 5-51 0 0,1-17 13 0 0,0 0-1 0 0,0 0 1 0 0,1 0-1 0 0,-1-1 1 0 0,1 1-1 0 0,-1 0 1 0 0,1 0-1 0 0,0-1 1 0 0,0 1-1 0 0,0-1 1 0 0,-1 1-1 0 0,2-1 0 0 0,-1 1 1 0 0,0-1-1 0 0,0 1 1 0 0,0-1-1 0 0,1 0 1 0 0,-1 0-1 0 0,0 1 1 0 0,1-1-1 0 0,-1 0 1 0 0,1 0-1 0 0,0-1 1 0 0,-1 1-1 0 0,1 0 1 0 0,0 0-1 0 0,-1-1 1 0 0,1 1-1 0 0,0-1 1 0 0,0 0-1 0 0,-1 1 0 0 0,1-1 1 0 0,0 0-1 0 0,0 0 1 0 0,0 0-1 0 0,1 0-12 0 0,66-16 742 0 0,-36-5-623 0 0,-1 0-1 0 0,-1-2 0 0 0,-1-1 0 0 0,-1-2 1 0 0,-1-1-1 0 0,-2-1 0 0 0,-1-1 0 0 0,0-1 1 0 0,3-10-119 0 0,12-22 145 0 0,-39 62-137 0 0,0 0 1 0 0,-1 0-41 0 0,0 12-122 0 0,-1 23 132 0 0,0-20 25 0 0,0 0 0 0 0,1 0-1 0 0,1 0 1 0 0,0 0 0 0 0,1 0-1 0 0,1 0 1 0 0,0-1 0 0 0,5 12-4 0 0,65 129-733 0 0,-64-143 183 0 0,-1-2-1928 0 0,-6-6-4236 0 0,-2-3-2524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74 2729 0 0,'0'0'1337'0'0,"0"0"-86"0"0,0 0 28 0 0,0 0 181 0 0,0 0 231 0 0,0 0 200 0 0,0 0-6 0 0,0 0-181 0 0,0 0-265 0 0,0 0-260 0 0,0 0-257 0 0,-4-12-188 0 0,-10-37-136 0 0,10 37-98 0 0,4 12-45 0 0,0 0-38 0 0,0 0-35 0 0,0 0-50 0 0,0 0-66 0 0,0 0-53 0 0,0 19 485 0 0,31 127 996 0 0,-1-16-1050 0 0,-6 0 0 0 0,-5 2 0 0 0,-1 88-644 0 0,13 39 291 0 0,-16-182-148 0 0,11-134 1728 0 0,-6 18-1894 0 0,1 2 0 0 0,2 1 0 0 0,2 1 0 0 0,1 1 0 0 0,2 1 0 0 0,1 1 0 0 0,16-12 23 0 0,-44 41-6 0 0,1 1 1 0 0,0-1 0 0 0,1 1-1 0 0,-1-1 1 0 0,0 1 0 0 0,1 0 0 0 0,-1 0-1 0 0,1 0 1 0 0,0 0 0 0 0,-1 1 0 0 0,1-1-1 0 0,0 1 1 0 0,0-1 0 0 0,0 1 0 0 0,0 0-1 0 0,0 0 1 0 0,1 1 0 0 0,-1-1-1 0 0,0 0 1 0 0,0 1 0 0 0,0 0 0 0 0,1 0-1 0 0,-1 0 1 0 0,0 0 0 0 0,0 1 0 0 0,1-1-1 0 0,-1 1 1 0 0,0 0 0 0 0,0 0 0 0 0,0 0-1 0 0,0 0 1 0 0,0 0 0 0 0,0 1-1 0 0,0-1 1 0 0,0 1 0 0 0,-1 0 0 0 0,1 0-1 0 0,0 0 1 0 0,-1 0 0 0 0,2 2 5 0 0,4 10 15 0 0,0 1 1 0 0,-1 0-1 0 0,0 0 0 0 0,-1 1 1 0 0,-1 0-1 0 0,-1 0 0 0 0,0 0 1 0 0,-1 1-1 0 0,0 0 0 0 0,-2-1 1 0 0,0 9-16 0 0,3 12 16 0 0,6 74 50 0 0,-5-105-3146 0 0,6-12-7539 0 0,-9 2-1133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336 706 3545 0 0,'0'0'1999'0'0,"0"0"-136"0"0,0 0-152 0 0,0 0 23 0 0,0 0 34 0 0,0 0-66 0 0,0 0-142 0 0,0 0-286 0 0,0 0-259 0 0,0 0-242 0 0,0 0-205 0 0,-22-2-136 0 0,-70-7-108 0 0,88 9-298 0 0,1 0 0 0 0,0 0 0 0 0,-1 0 0 0 0,1 0 0 0 0,0 1-1 0 0,-1-1 1 0 0,1 1 0 0 0,0 0 0 0 0,-1 0 0 0 0,1 0 0 0 0,0 0 0 0 0,0 0 0 0 0,0 1-1 0 0,0-1 1 0 0,0 1 0 0 0,0 0 0 0 0,0 0 0 0 0,1 0 0 0 0,-1 1 0 0 0,1-1-1 0 0,-1 0 1 0 0,1 1 0 0 0,0 0-26 0 0,-8 8 121 0 0,-2-3-64 0 0,1 1-1 0 0,0 1 1 0 0,0 0-1 0 0,1 0 0 0 0,1 1 1 0 0,0 1-1 0 0,0-1 1 0 0,1 2-1 0 0,1-1 0 0 0,0 1 1 0 0,0 0-1 0 0,1 0 0 0 0,1 1 1 0 0,0-1-1 0 0,1 1 1 0 0,1 0-1 0 0,0 1 0 0 0,1 0-56 0 0,2-11 20 0 0,0-1-1 0 0,0 1 0 0 0,0 0 0 0 0,0-1 0 0 0,1 1 0 0 0,0-1 0 0 0,0 1 1 0 0,0-1-1 0 0,0 1 0 0 0,0-1 0 0 0,1 0 0 0 0,-1 1 0 0 0,1-1 1 0 0,0 0-1 0 0,0 0 0 0 0,0 0 0 0 0,0 0 0 0 0,1-1 0 0 0,-1 1 0 0 0,1 0 1 0 0,0-1-1 0 0,0 0 0 0 0,0 0 0 0 0,0 0 0 0 0,0 0 0 0 0,0 0 1 0 0,0-1-1 0 0,1 1 0 0 0,-1-1 0 0 0,0 0 0 0 0,1 0 0 0 0,-1 0 1 0 0,4 0-20 0 0,6 1 147 0 0,0 0 1 0 0,1-1 0 0 0,-1-1-1 0 0,0 0 1 0 0,0-1 0 0 0,0-1 0 0 0,1 0-1 0 0,-1 0 1 0 0,-1-1 0 0 0,1-1-1 0 0,0 0 1 0 0,-1-1 0 0 0,0 0 0 0 0,0-1-1 0 0,0-1 1 0 0,-1 0 0 0 0,0 0-1 0 0,0-1 1 0 0,-1 0 0 0 0,0-1 0 0 0,1-1-149 0 0,34-27 123 0 0,-2-3-1 0 0,-2-1 1 0 0,-1-2-1 0 0,-2-1 0 0 0,-2-2 1 0 0,-2-2-1 0 0,-3-1 0 0 0,-1-2 1 0 0,-3 0-1 0 0,-2-2 0 0 0,-2-1 1 0 0,-3-1-1 0 0,-2-2-121 0 0,-13 32-28 0 0,0 0 0 0 0,-3 0 0 0 0,0-1 0 0 0,-1 1 0 0 0,-1-1 0 0 0,-3-14 28 0 0,2 35-22 0 0,0-1-1 0 0,0 1 0 0 0,0 0 1 0 0,0 0-1 0 0,-1 0 1 0 0,0 1-1 0 0,0-1 1 0 0,0 0-1 0 0,-1 1 0 0 0,1-1 1 0 0,-1 1-1 0 0,0 0 1 0 0,-1 0-1 0 0,1 0 1 0 0,-1 0-1 0 0,1 0 0 0 0,-1 1 1 0 0,0 0-1 0 0,0 0 1 0 0,-1 0-1 0 0,1 0 0 0 0,-1 0 1 0 0,1 1-1 0 0,-1 0 1 0 0,0 0-1 0 0,0 0 1 0 0,0 1-1 0 0,0 0 0 0 0,0 0 1 0 0,0 0-1 0 0,0 0 1 0 0,0 1-1 0 0,-1 0 1 0 0,1 0-1 0 0,0 0 0 0 0,0 1 1 0 0,0 0-1 0 0,0 0 1 0 0,0 0-1 0 0,0 0 1 0 0,0 1-1 0 0,-4 2 23 0 0,-10 5-29 0 0,0 2 0 0 0,1 0 0 0 0,0 1 1 0 0,1 1-1 0 0,1 1 0 0 0,0 0 0 0 0,1 1 0 0 0,0 1 0 0 0,1 0 0 0 0,1 1 1 0 0,-1 3 28 0 0,1-1 13 0 0,1 0 1 0 0,0 1 0 0 0,2 1 0 0 0,0 0-1 0 0,1 0 1 0 0,2 1 0 0 0,0 0 0 0 0,-2 14-14 0 0,-5 111 84 0 0,16-131-35 0 0,1 0 0 0 0,1 0 0 0 0,0-1-1 0 0,1 0 1 0 0,1 1 0 0 0,0-2 0 0 0,1 1-1 0 0,0-1 1 0 0,1 0 0 0 0,1-1 0 0 0,0 0-1 0 0,1 0 1 0 0,0-1 0 0 0,1 0 0 0 0,1-1 0 0 0,-1 0-1 0 0,2-1 1 0 0,0 0 0 0 0,0-1 0 0 0,0 0-1 0 0,1-1 1 0 0,0-1 0 0 0,1 0 0 0 0,0-1 0 0 0,0-1-1 0 0,0 0 1 0 0,1-1 0 0 0,9 1-49 0 0,76 3 396 0 0,-101-8-435 0 0,0 0-29 0 0,0 0-82 0 0,0 0-141 0 0,5-16-5382 0 0,4 9-4278 0 0,-5 3-1711 0 0</inkml:trace>
  <inkml:trace contextRef="#ctx0" brushRef="#br0" timeOffset="308.325">1120 591 8562 0 0,'0'0'2254'0'0,"0"0"-381"0"0,0 0-298 0 0,0 0-165 0 0,0 0-232 0 0,0 0-246 0 0,0 0-121 0 0,0 0-130 0 0,0 0-105 0 0,0 0-97 0 0,0 0-102 0 0,0 0-90 0 0,-19 34-61 0 0,-57 106-49 0 0,52-72 66 0 0,26-57-170 0 0,-3-6-19 0 0,1 0 0 0 0,0 1 1 0 0,0-1-1 0 0,0 0 0 0 0,0 0 0 0 0,1 0 1 0 0,0 0-1 0 0,0 0 0 0 0,1-1 0 0 0,-1 1 0 0 0,1 0 1 0 0,0 0-1 0 0,0-1 0 0 0,1 1 0 0 0,-1-1 0 0 0,1 0 1 0 0,0 0-1 0 0,0 0 0 0 0,0 0 0 0 0,1 0 1 0 0,-1-1-1 0 0,1 1 0 0 0,0-1 0 0 0,0 0 0 0 0,0 0 1 0 0,1-1-1 0 0,-1 1 0 0 0,0-1 0 0 0,1 0-54 0 0,2 0 150 0 0,0 0-1 0 0,0-1 0 0 0,1 1 0 0 0,-1-2 1 0 0,0 1-1 0 0,1-1 0 0 0,-1 0 1 0 0,0-1-1 0 0,0 1 0 0 0,1-1 0 0 0,-1-1 1 0 0,0 0-1 0 0,0 0 0 0 0,0 0 1 0 0,0-1-1 0 0,0 0-149 0 0,5-2 102 0 0,0-1 0 0 0,0-1 0 0 0,0 0 0 0 0,-1-1 0 0 0,0 0 0 0 0,-1 0 0 0 0,0-1 0 0 0,0-1 0 0 0,-1 0 0 0 0,0 0 0 0 0,0-1 0 0 0,-1 0 0 0 0,-1 0 0 0 0,0-1 0 0 0,-1 0 0 0 0,0 0 0 0 0,0 0 0 0 0,-2-1 0 0 0,1 0 0 0 0,-2 0 0 0 0,0 0 0 0 0,1-7-102 0 0,-3 11-33 0 0,-1 1-1 0 0,0-1 1 0 0,0 0-1 0 0,-1 1 1 0 0,0-1-1 0 0,-1 0 1 0 0,0 1-1 0 0,0 0 1 0 0,0-1-1 0 0,-1 1 1 0 0,-1 0-1 0 0,1 0 1 0 0,-2 0-1 0 0,1 1 0 0 0,-1 0 1 0 0,0-1-1 0 0,0 2 1 0 0,0-1-1 0 0,-1 1 1 0 0,0-1-1 0 0,-1 2 1 0 0,0-1 33 0 0,0 0-237 0 0,0 1 1 0 0,0 0 0 0 0,-1 1-1 0 0,0 0 1 0 0,1 0 0 0 0,-1 1-1 0 0,-1 0 1 0 0,1 0 0 0 0,0 1-1 0 0,-1 0 1 0 0,0 0 0 0 0,-2 1 236 0 0,-27 4-3539 0 0,4 15-3541 0 0,22-7-4302 0 0</inkml:trace>
  <inkml:trace contextRef="#ctx0" brushRef="#br0" timeOffset="804.165">1459 961 4969 0 0,'0'0'2234'0'0,"0"0"-312"0"0,0 0 94 0 0,0 0 222 0 0,0 0 77 0 0,0 0-172 0 0,0 0-394 0 0,0 0-468 0 0,0 0-390 0 0,0 0-279 0 0,0 0-162 0 0,0 0-64 0 0,0 0-3 0 0,12-15-3 0 0,69-94 659 0 0,-57 78-546 0 0,-4 6-199 0 0,-1 0 1 0 0,-1-2-1 0 0,-1 0 1 0 0,-2-1 0 0 0,6-15-295 0 0,-3 127-594 0 0,-15-76 608 0 0,0-1 0 0 0,1 1 0 0 0,0 0 0 0 0,0-1-1 0 0,1 0 1 0 0,-1 0 0 0 0,2 0 0 0 0,-1-1 0 0 0,1 0 0 0 0,0 0-1 0 0,0 0 1 0 0,1 0 0 0 0,-1-1 0 0 0,1-1 0 0 0,1 1 0 0 0,-1-1-1 0 0,0 0 1 0 0,1 0 0 0 0,0-1 0 0 0,0 0 0 0 0,0-1-1 0 0,0 0 1 0 0,1 0 0 0 0,-1 0 0 0 0,0-1 0 0 0,1-1 0 0 0,-1 1-1 0 0,1-1 1 0 0,-1-1 0 0 0,6 0-14 0 0,-4-3 99 0 0,0 0-1 0 0,0-1 1 0 0,-1 0-1 0 0,0 0 1 0 0,0-1 0 0 0,0 0-1 0 0,-1-1 1 0 0,1 1-1 0 0,-2-2 1 0 0,1 1 0 0 0,-1-1-1 0 0,0 0 1 0 0,-1-1-1 0 0,0 0 1 0 0,1-1-99 0 0,-2 3 37 0 0,1-1 1 0 0,-1 0-1 0 0,0 0 0 0 0,-1-1 1 0 0,0 1-1 0 0,0-1 0 0 0,-1 0 1 0 0,0 0-1 0 0,-1 0 0 0 0,0-1 1 0 0,0 1-1 0 0,-1 0 0 0 0,0-2-37 0 0,-32 3-2587 0 0,8 12-6291 0 0,14 0-3151 0 0</inkml:trace>
  <inkml:trace contextRef="#ctx0" brushRef="#br0" timeOffset="1224.499">2247 783 7554 0 0,'0'0'2639'0'0,"0"0"-235"0"0,0 0-242 0 0,0 0-247 0 0,0 0-196 0 0,0 0-137 0 0,0 0-170 0 0,0 0-197 0 0,0 0-203 0 0,37-5-177 0 0,111-17-131 0 0,-66-5 350 0 0,-68 22-923 0 0,-1-1 1 0 0,0-1 0 0 0,-1-1-1 0 0,1 0 1 0 0,-1 0-1 0 0,-1-1 1 0 0,0-1-1 0 0,0 0 1 0 0,-1 0-1 0 0,0-1 1 0 0,-1 0 0 0 0,0-1-1 0 0,-1 0 1 0 0,0 0-1 0 0,-1-1 1 0 0,0 0-1 0 0,0-3-131 0 0,-6 14 1 0 0,0 0-1 0 0,0-1 1 0 0,0 1-1 0 0,-1 0 1 0 0,1-1-1 0 0,-1 1 1 0 0,1-1-1 0 0,-1 1 1 0 0,0-1-1 0 0,0 0 1 0 0,0 1-1 0 0,0-1 0 0 0,0 1 1 0 0,-1-1-1 0 0,1 1 1 0 0,-1-1-1 0 0,0 1 1 0 0,1 0-1 0 0,-1-1 1 0 0,0 1-1 0 0,-1 0 1 0 0,1 0-1 0 0,0-1 1 0 0,-1 1-1 0 0,1 0 0 0 0,-1 0 1 0 0,1 0-1 0 0,-1 1 1 0 0,0-1-1 0 0,0 0 1 0 0,0 1-1 0 0,0-1 1 0 0,0 1-1 0 0,0-1 1 0 0,-1 1-1 0 0,1 0 1 0 0,0 0-1 0 0,-1 0 1 0 0,1 1-1 0 0,-1-1 0 0 0,0 0 1 0 0,-6-1-37 0 0,-1 1 1 0 0,1-1 0 0 0,0 2 0 0 0,-1-1 0 0 0,1 2 0 0 0,-1-1 0 0 0,1 1 0 0 0,-1 0-1 0 0,1 1 1 0 0,-7 2 35 0 0,4 0-18 0 0,1 0-1 0 0,-1 1 1 0 0,1 1-1 0 0,0 0 1 0 0,0 0 0 0 0,1 1-1 0 0,0 0 1 0 0,0 1-1 0 0,1 0 1 0 0,0 1-1 0 0,0-1 1 0 0,1 2-1 0 0,0-1 1 0 0,0 1-1 0 0,1 1 1 0 0,1-1-1 0 0,0 1 1 0 0,0 0-1 0 0,1 1 1 0 0,0-1 0 0 0,1 1-1 0 0,1 0 1 0 0,0 0-1 0 0,0 0 1 0 0,1 0-1 0 0,1 1 19 0 0,0-5 1 0 0,1-1-1 0 0,0 1 1 0 0,1 0-1 0 0,0-1 1 0 0,0 1-1 0 0,1-1 1 0 0,-1 1-1 0 0,2-1 1 0 0,-1 0-1 0 0,1 1 1 0 0,0-1-1 0 0,0-1 1 0 0,1 1-1 0 0,0 0 1 0 0,1-1-1 0 0,-1 0 1 0 0,1 0-1 0 0,0 0 1 0 0,3 2-1 0 0,11 9 40 0 0,0-1 1 0 0,2-1 0 0 0,0 0 0 0 0,0-2-1 0 0,1 0 1 0 0,1-2 0 0 0,0 0-1 0 0,0-1 1 0 0,1-2 0 0 0,1 0 0 0 0,18 2-41 0 0,23-3-618 0 0,-58-15-1603 0 0,-5 1-2105 0 0,-1 4 774 0 0,-2-1-9115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3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5 8122 0 0,'0'0'2198'0'0,"0"0"-505"0"0,0 0-267 0 0,0 0 82 0 0,0 0 86 0 0,0 0-35 0 0,0 0-147 0 0,0 0-250 0 0,0 0-277 0 0,0 0-189 0 0,0 0-127 0 0,0 0-87 0 0,-24 1-59 0 0,-76 3-34 0 0,91-4-296 0 0,1 1-1 0 0,0 0 0 0 0,0 0 1 0 0,0 1-1 0 0,0 0 0 0 0,1 0 0 0 0,-1 1 1 0 0,0 0-1 0 0,1 0 0 0 0,0 1 0 0 0,-1-1 1 0 0,1 2-1 0 0,1-1 0 0 0,-4 3-92 0 0,-7 6 197 0 0,2-3-107 0 0,0 0 0 0 0,1 2 1 0 0,0 0-1 0 0,1 0 0 0 0,1 1 0 0 0,0 1 0 0 0,1 0 1 0 0,0 0-1 0 0,-1 4-90 0 0,7-11 14 0 0,0 0-1 0 0,1 1 1 0 0,0-1-1 0 0,0 1 1 0 0,1 0 0 0 0,0-1-1 0 0,0 2 1 0 0,1-1-1 0 0,0 0 1 0 0,1 0-1 0 0,-1 1 1 0 0,2-1 0 0 0,-1 0-1 0 0,1 1 1 0 0,0-1-1 0 0,1 4-13 0 0,2-9 23 0 0,-1 0-1 0 0,1 0 1 0 0,-1 0-1 0 0,1-1 1 0 0,0 1-1 0 0,0-1 0 0 0,0 1 1 0 0,0-1-1 0 0,0 0 1 0 0,1 0-1 0 0,-1 0 1 0 0,1-1-1 0 0,-1 1 0 0 0,1-1 1 0 0,-1 0-1 0 0,1 0 1 0 0,0 0-1 0 0,0 0 1 0 0,0-1-1 0 0,0 0 0 0 0,-1 1 1 0 0,1-1-1 0 0,0-1 1 0 0,0 1-1 0 0,0 0 1 0 0,0-1-1 0 0,-1 0 0 0 0,1 0 1 0 0,0 0-1 0 0,-1-1 1 0 0,1 1-1 0 0,-1-1 1 0 0,3 0-23 0 0,169-106 594 0 0,29-68-354 0 0,-199 171-227 0 0,0 14-51 0 0,-5-4 34 0 0,-19 174 132 0 0,19-176-194 0 0,-1-1 0 0 0,1 0 1 0 0,0 0-1 0 0,1 0 0 0 0,-1 0 0 0 0,0 0 0 0 0,1 0 0 0 0,-1 0 1 0 0,1 0-1 0 0,-1 0 0 0 0,1 0 0 0 0,0 0 0 0 0,0 0 0 0 0,0 0 1 0 0,0 0-1 0 0,0 0 0 0 0,1-1 0 0 0,-1 1 0 0 0,0 0 0 0 0,1-1 0 0 0,0 1 1 0 0,-1-1-1 0 0,1 0 0 0 0,0 1 0 0 0,-1-1 0 0 0,1 0 0 0 0,0 0 1 0 0,0 0-1 0 0,0 0 0 0 0,0-1 0 0 0,0 1 0 0 0,0 0 0 0 0,0-1 1 0 0,0 0-1 0 0,0 1 0 0 0,0-1 0 0 0,0 0 0 0 0,1 0 0 0 0,-1 0 1 0 0,0 0-1 0 0,1-1 66 0 0,42-1-4562 0 0,-17-6-4432 0 0,-20 7-2045 0 0</inkml:trace>
  <inkml:trace contextRef="#ctx0" brushRef="#br0" timeOffset="417.657">1043 17 3945 0 0,'0'0'3205'0'0,"0"0"-167"0"0,0 0-178 0 0,0 0-283 0 0,0 0-356 0 0,0 0-419 0 0,0 0-470 0 0,0 0-390 0 0,0 0-287 0 0,0 0-139 0 0,0 0-59 0 0,0 0-34 0 0,0 0-13 0 0,-7-3-32 0 0,-20-10-28 0 0,-22 20 530 0 0,37-1-675 0 0,-57 19 593 0 0,68-24-795 0 0,0-1 1 0 0,0 0-1 0 0,0 0 1 0 0,0 1 0 0 0,1-1-1 0 0,-1 1 1 0 0,0-1-1 0 0,0 1 1 0 0,1-1-1 0 0,-1 1 1 0 0,0-1-1 0 0,1 1 1 0 0,-1 0-1 0 0,0-1 1 0 0,1 1 0 0 0,-1 0-1 0 0,1 0 1 0 0,-1-1-1 0 0,1 1 1 0 0,0 0-1 0 0,-1 0 1 0 0,1 0-1 0 0,0-1 1 0 0,-1 1-1 0 0,1 0 1 0 0,0 0 0 0 0,0 0-1 0 0,0 0 1 0 0,0 0-1 0 0,0 0 1 0 0,0 0-1 0 0,0-1 1 0 0,0 1-1 0 0,0 0 1 0 0,0 0-1 0 0,0 0 1 0 0,1 0 0 0 0,-1 0-1 0 0,0-1 1 0 0,1 1-1 0 0,-1 0 1 0 0,1 0-1 0 0,-1 0 1 0 0,1-1-1 0 0,-1 1 1 0 0,1 0-1 0 0,-1-1 1 0 0,1 1 0 0 0,0 0-1 0 0,-1-1-3 0 0,131 69 65 0 0,-126-65-51 0 0,1-1 12 0 0,0 0 1 0 0,0 0 0 0 0,0 1-1 0 0,-1 0 1 0 0,0 0 0 0 0,1 0-1 0 0,-1 0 1 0 0,-1 1 0 0 0,1 0-1 0 0,-1 0 1 0 0,0 1 0 0 0,0-1-1 0 0,0 1 1 0 0,-1 0 0 0 0,0 0 0 0 0,0 0-1 0 0,0 0 1 0 0,-1 0 0 0 0,0 1-1 0 0,0-1 1 0 0,-1 1 0 0 0,1-1-1 0 0,-2 1 1 0 0,1 3-27 0 0,-2-6 45 0 0,-1 0 0 0 0,1-1 0 0 0,-1 1 0 0 0,0-1 0 0 0,0 1 1 0 0,-1-1-1 0 0,1 0 0 0 0,-1 0 0 0 0,1 0 0 0 0,-1 0 0 0 0,0 0 0 0 0,0-1 0 0 0,0 1 0 0 0,-1-1 0 0 0,1 0 0 0 0,-1 0 1 0 0,1 0-1 0 0,-1 0 0 0 0,-2 1-45 0 0,-15 9 94 0 0,9-4-197 0 0,-1-2 0 0 0,0 1 0 0 0,0-2 0 0 0,-1 1 0 0 0,0-2 0 0 0,0 0 0 0 0,0-1 0 0 0,0 0 0 0 0,0-1 0 0 0,-1 0 0 0 0,1-2 0 0 0,-1 1 0 0 0,0-2 103 0 0,8-2-2693 0 0,6-2-5182 0 0,1 2-4642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62 0 0 0,'0'0'1848'0'0,"0"0"-53"0"0,0 0 23 0 0,0 0-5 0 0,0 0-9 0 0,0 0-56 0 0,0 0-171 0 0,0 0-125 0 0,0 0-256 0 0,0 0-240 0 0,0 0-182 0 0,0 0-158 0 0,0 0-69 0 0,-21 7-63 0 0,-65 26-53 0 0,83-32-399 0 0,0 1 1 0 0,0-1 0 0 0,0 1-1 0 0,1 0 1 0 0,-1 0 0 0 0,0 0-1 0 0,1 0 1 0 0,-1 0 0 0 0,1 0-1 0 0,0 1 1 0 0,0-1 0 0 0,0 1-1 0 0,0 0 1 0 0,0-1 0 0 0,0 1-1 0 0,1 0 1 0 0,0 0 0 0 0,-2 3-33 0 0,-1 4 119 0 0,-2 2-33 0 0,1 0 1 0 0,0 0 0 0 0,1 0 0 0 0,0 0 0 0 0,1 1 0 0 0,0 0 0 0 0,1-1 0 0 0,1 1 0 0 0,0 0 0 0 0,1 0-1 0 0,0 0 1 0 0,1 7-87 0 0,1-15 101 0 0,0 0-1 0 0,1 1 1 0 0,-1-1-1 0 0,1-1 0 0 0,0 1 1 0 0,0 0-1 0 0,1-1 1 0 0,-1 1-1 0 0,1-1 1 0 0,0 0-1 0 0,0 0 0 0 0,0-1 1 0 0,1 1-1 0 0,-1-1 1 0 0,1 0-1 0 0,0 0 0 0 0,0-1 1 0 0,0 1-1 0 0,0-1 1 0 0,0 0-1 0 0,1 0 1 0 0,-1-1-1 0 0,1 0 0 0 0,-1 0 1 0 0,1 0-1 0 0,-1 0 1 0 0,1-1-1 0 0,-1 0 0 0 0,1 0 1 0 0,0-1-1 0 0,-1 1 1 0 0,1-1-1 0 0,-1-1 1 0 0,1 1-1 0 0,-1-1 0 0 0,0 0 1 0 0,0 0-1 0 0,1 0 1 0 0,-1-1-1 0 0,-1 1 0 0 0,1-1 1 0 0,0-1-1 0 0,-1 1 1 0 0,3-3-101 0 0,3-2 73 0 0,-1 0 1 0 0,0-1 0 0 0,0 0-1 0 0,-1 0 1 0 0,-1-1 0 0 0,1 0-1 0 0,-2 0 1 0 0,1-1 0 0 0,-1 1 0 0 0,-1-1-1 0 0,0-1 1 0 0,-1 1 0 0 0,0-1-1 0 0,0 0 1 0 0,-1 0 0 0 0,-1 0-1 0 0,0 0 1 0 0,-1-1 0 0 0,0 1-1 0 0,-1 0 1 0 0,0-1 0 0 0,-1 1-1 0 0,-1 0 1 0 0,-1-7-74 0 0,1 13-86 0 0,0 0 1 0 0,0 1-1 0 0,-1-1 1 0 0,1 1-1 0 0,-1 0 0 0 0,-1-1 1 0 0,1 1-1 0 0,-1 1 1 0 0,0-1-1 0 0,0 1 0 0 0,0-1 1 0 0,0 1-1 0 0,-1 0 1 0 0,0 1-1 0 0,0-1 0 0 0,-4-2 86 0 0,-24-7-3691 0 0,-2 8-4559 0 0,24 5-3490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0 0 0,'0'0'1588'0'0,"0"0"515"0"0,0 0 205 0 0,0 0 23 0 0,0 0-80 0 0,0 0-145 0 0,0 0-243 0 0,0 0-259 0 0,0 0-214 0 0,0 0-201 0 0,0 0-151 0 0,0 0-145 0 0,0 0-119 0 0,-4 1 440 0 0,-2 1 5928 0 0,6-1-7124 0 0,0-1-8 0 0,0 0-4 0 0,0 0-9 0 0,0 0 10 0 0,0 0 3 0 0,0 0-11 0 0,0 0 4 0 0,0 0-9 0 0,0 0-3 0 0,0 0-4 0 0,48-1 26 0 0,175-25 110 0 0,-167 22 15 0 0,-56 4-120 0 0,0 0-2 0 0,0 0 14 0 0,0 0-7 0 0,0 0 8 0 0,0 0 6 0 0,0 0-6 0 0,0 0-11 0 0,0 0 4 0 0,0 0 0 0 0,0 0-22 0 0,0 0 9 0 0,0 0-4 0 0,0 0-9 0 0,0 0 10 0 0,0 0-16 0 0,0 0-21 0 0,0 0-14 0 0,5-7-10096 0 0,1 6 2715 0 0,-1 1-4583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19 3329 0 0,'0'0'2186'0'0,"0"0"-261"0"0,0 0-98 0 0,0 0 10 0 0,0 0 50 0 0,0 0-32 0 0,0 0-159 0 0,0 0-223 0 0,0 0-264 0 0,0 0-250 0 0,0 0-179 0 0,0 0-116 0 0,-1-7 325 0 0,1 7 1844 0 0,0 54-2231 0 0,-1 194 1465 0 0,-20 116-2067 0 0,-13-167 177 0 0,20-159-213 0 0,-1-19-297 0 0,15-18 250 0 0,0-1-9 0 0,0 0-2 0 0,0 0-30 0 0,0 0-51 0 0,0 0-44 0 0,0 0-25 0 0,0 0-40 0 0,0 0-71 0 0,0-17-3374 0 0,5-12 360 0 0,3 10-3074 0 0,-4 14-1367 0 0</inkml:trace>
  <inkml:trace contextRef="#ctx0" brushRef="#br0" timeOffset="300.537">0 489 7122 0 0,'0'0'2348'0'0,"0"0"-402"0"0,0 0-246 0 0,0 0-120 0 0,0 0-158 0 0,0 0-226 0 0,0 0-283 0 0,0 0-279 0 0,0 0-166 0 0,0 0 5 0 0,0 0 73 0 0,0 0 85 0 0,0 0 27 0 0,21-7-70 0 0,119-40 392 0 0,-69 28-223 0 0,-31 7-569 0 0,1 1 0 0 0,0 3 0 0 0,1 1 1 0 0,-1 2-1 0 0,4 2-188 0 0,31-4-706 0 0,-51 0-2023 0 0,-3-2-3688 0 0,-14 5-1705 0 0</inkml:trace>
  <inkml:trace contextRef="#ctx0" brushRef="#br0" timeOffset="849.374">725 0 6017 0 0,'0'0'3541'0'0,"0"0"-1082"0"0,0 0-724 0 0,0 0-369 0 0,0 0-189 0 0,0 0-100 0 0,0 0-153 0 0,0 0-245 0 0,0 0-230 0 0,0 0-47 0 0,0 0 70 0 0,0 0 117 0 0,0 0 85 0 0,2 15-37 0 0,13 110 1013 0 0,-9 197 738 0 0,-12-49-1818 0 0,5-271-560 0 0,1 0 0 0 0,-1 0 0 0 0,1 0 0 0 0,-1 0 0 0 0,1 0 0 0 0,0-1-1 0 0,0 1 1 0 0,0 0 0 0 0,0 0 0 0 0,0 0 0 0 0,0 0 0 0 0,1 0 0 0 0,-1 0 0 0 0,1 0 0 0 0,-1 0 0 0 0,1-1 0 0 0,-1 1 0 0 0,1 0 0 0 0,0 0 0 0 0,0-1 0 0 0,0 1 0 0 0,0 0 0 0 0,0-1 0 0 0,1 1 0 0 0,-1-1 0 0 0,0 0 0 0 0,1 1 0 0 0,-1-1 0 0 0,1 0 0 0 0,-1 0 0 0 0,1 0 0 0 0,0 0 0 0 0,-1 0 0 0 0,1 0 0 0 0,0 0 0 0 0,0 0-1 0 0,-1-1 1 0 0,1 1 0 0 0,0-1 0 0 0,0 0 0 0 0,0 1 0 0 0,0-1 0 0 0,0 0 0 0 0,0 0 0 0 0,0 0 0 0 0,0 0 0 0 0,0 0 0 0 0,-1-1 0 0 0,1 1 0 0 0,0-1 0 0 0,0 1 0 0 0,0-1 0 0 0,0 0 0 0 0,-1 1 0 0 0,3-2-10 0 0,59-49 444 0 0,94-71-333 0 0,-153 120-111 0 0,1-3-4 0 0,1 1 0 0 0,-1 1 1 0 0,1-1-1 0 0,0 1 1 0 0,0 0-1 0 0,0 0 1 0 0,1 0-1 0 0,-1 1 1 0 0,0 0-1 0 0,1 1 1 0 0,0-1-1 0 0,-1 1 1 0 0,1 1-1 0 0,0-1 4 0 0,1 29-16 0 0,-5 164 323 0 0,19-147-328 0 0,-2-52-4029 0 0,-12-2-58 0 0,-3 3-4092 0 0,-1 2-3435 0 0</inkml:trace>
  <inkml:trace contextRef="#ctx0" brushRef="#br0" timeOffset="1274.528">1386 690 0 0 0,'0'0'1360'0'0,"0"0"337"0"0,0 0 302 0 0,0 0 216 0 0,0 0 79 0 0,0 0-96 0 0,0 0-290 0 0,0 0-313 0 0,0 0-285 0 0,0 0-216 0 0,0 0-125 0 0,0 0-56 0 0,0 0-58 0 0,32 6-35 0 0,100 19-30 0 0,-70-31 253 0 0,-54 1-785 0 0,6-2-46 0 0,-1 0 0 0 0,0-1-1 0 0,0 0 1 0 0,-1-1-1 0 0,0 0 1 0 0,0-1 0 0 0,-1 0-1 0 0,0-1 1 0 0,-1 0-1 0 0,-1-1 1 0 0,0 0 0 0 0,3-6-212 0 0,-9 15 4 0 0,-1 0 0 0 0,-1 0 1 0 0,1-1-1 0 0,0 1 0 0 0,-1 0 1 0 0,0-1-1 0 0,1 1 1 0 0,-1-1-1 0 0,-1 0 0 0 0,1 1 1 0 0,-1-1-1 0 0,1 0 1 0 0,-1 1-1 0 0,0-1 0 0 0,0 0 1 0 0,0 1-1 0 0,-1-1 1 0 0,0 0-1 0 0,1 1 0 0 0,-1-1 1 0 0,0 1-1 0 0,-1-1 1 0 0,1 1-1 0 0,-1-1 0 0 0,1 1 1 0 0,-1 0-1 0 0,0 0 1 0 0,0 0-1 0 0,-1 0 0 0 0,1 0 1 0 0,0 0-1 0 0,-1 1 0 0 0,0-1 1 0 0,0 1-1 0 0,0-1 1 0 0,0 1-1 0 0,0 0 0 0 0,0 0 1 0 0,0 1-1 0 0,-1-1 1 0 0,1 1-1 0 0,0-1 0 0 0,-1 1 1 0 0,1 0-1 0 0,-1 1 1 0 0,0-1-1 0 0,1 0 0 0 0,-1 1 1 0 0,0 0-1 0 0,1 0 1 0 0,-2 0-5 0 0,-8 3-29 0 0,1 1 1 0 0,0 0 0 0 0,0 1 0 0 0,0 0 0 0 0,0 1-1 0 0,1 0 1 0 0,0 1 0 0 0,0 0 0 0 0,0 1 0 0 0,1 0 0 0 0,1 0-1 0 0,-1 1 1 0 0,1 1 0 0 0,1 0 0 0 0,0 0 0 0 0,0 0-1 0 0,1 1 1 0 0,0 0 0 0 0,1 0 0 0 0,0 1 0 0 0,1 0 0 0 0,0 0-1 0 0,-1 7 29 0 0,3-12-1 0 0,0 1 0 0 0,1-1 0 0 0,0 0 0 0 0,0 1 0 0 0,1-1 0 0 0,0 1 0 0 0,0 0-1 0 0,1-1 1 0 0,0 1 0 0 0,0 0 0 0 0,0-1 0 0 0,1 1 0 0 0,1 0 0 0 0,-1-1-1 0 0,1 1 1 0 0,1-1 0 0 0,-1 0 0 0 0,1 0 0 0 0,0 0 0 0 0,4 7 1 0 0,3-6-11 0 0,0 1-1 0 0,0-2 1 0 0,1 1 0 0 0,-1-1 0 0 0,2-1 0 0 0,-1 0 0 0 0,1-1 0 0 0,0 0 0 0 0,0 0-1 0 0,0-2 1 0 0,0 1 0 0 0,1-2 0 0 0,0 1 0 0 0,-1-2 0 0 0,1 0 0 0 0,0 0 0 0 0,0-1-1 0 0,0-1 1 0 0,0 0 0 0 0,6-2 11 0 0,14 3-301 0 0,15-5-3710 0 0,-37 3-67 0 0,-2 1-7719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437 181 0 0 0,'0'0'584'0'0,"0"0"130"0"0,0 0 166 0 0,0 0 91 0 0,0 0 105 0 0,0 0 79 0 0,-1-14 9 0 0,-4-44 59 0 0,13-40 11281 0 0,-13 87-7468 0 0,5 31-4224 0 0,4 157 578 0 0,-1 88-482 0 0,-43-48-601 0 0,24-153-253 0 0,-22 99 100 0 0,11-41-145 0 0,27-121-28 0 0,0-1 26 0 0,0 0 8 0 0,0 0-19 0 0,0 0 14 0 0,0 0 5 0 0,0 0-6 0 0,-2-66-1740 0 0,2 8-2895 0 0,-8 21-4091 0 0,4 28-2478 0 0</inkml:trace>
  <inkml:trace contextRef="#ctx0" brushRef="#br0" timeOffset="258.957">0 605 7730 0 0,'0'0'2446'0'0,"0"0"-718"0"0,0 0-559 0 0,0 0-106 0 0,0 0 131 0 0,0 0 130 0 0,0 0 46 0 0,0 0-107 0 0,0 0-207 0 0,0 0-214 0 0,0 0-172 0 0,37-6-123 0 0,117-21-68 0 0,222-48 1471 0 0,-341 69-2671 0 0,30-2 507 0 0,-45 10-4628 0 0,0 3-4630 0 0,-16-2-110 0 0</inkml:trace>
  <inkml:trace contextRef="#ctx0" brushRef="#br0" timeOffset="578.515">942 551 8490 0 0,'0'0'4074'0'0,"0"0"-1934"0"0,0 0-810 0 0,0 0-162 0 0,0 0-73 0 0,0 0-104 0 0,0 0-124 0 0,0 0-151 0 0,0 0-168 0 0,0 0-152 0 0,0 0-124 0 0,-27 33-84 0 0,-81 102-56 0 0,80-74-2 0 0,29-51-100 0 0,0-7-9 0 0,-1 1-1 0 0,0-1 0 0 0,1 0 0 0 0,0 0 1 0 0,0 0-1 0 0,0 1 0 0 0,0-1 0 0 0,0 0 0 0 0,0 0 1 0 0,1 0-1 0 0,0-1 0 0 0,0 1 0 0 0,-1 0 1 0 0,1-1-1 0 0,1 1 0 0 0,-1-1 0 0 0,0 1 0 0 0,1-1 1 0 0,-1 0-1 0 0,1 0 0 0 0,0 0 0 0 0,-1 0 0 0 0,1-1 1 0 0,0 1-1 0 0,0-1 0 0 0,0 0 0 0 0,0 0 1 0 0,0 0-1 0 0,1 0 0 0 0,-1 0-20 0 0,103 7 1150 0 0,9-55-23 0 0,-95 36-925 0 0,-12 8-137 0 0,0-2 0 0 0,0 1 0 0 0,0-1-1 0 0,-1-1 1 0 0,0 1 0 0 0,0-1-1 0 0,0-1 1 0 0,0 1 0 0 0,-1-1 0 0 0,0 0-1 0 0,-1-1 1 0 0,1 1 0 0 0,-2-1-1 0 0,1 0 1 0 0,-1 0 0 0 0,0-1-1 0 0,0 1 1 0 0,-1-1 0 0 0,-1 0 0 0 0,1 1-1 0 0,-1-1 1 0 0,-1-1 0 0 0,0 1-1 0 0,0 0 1 0 0,-1-3-65 0 0,0 9-9 0 0,-1-1-1 0 0,0 1 0 0 0,-1 0 1 0 0,1-1-1 0 0,-1 1 0 0 0,1 0 1 0 0,-1-1-1 0 0,0 1 0 0 0,0 0 1 0 0,0 1-1 0 0,-1-1 0 0 0,1 0 1 0 0,-1 0-1 0 0,1 1 0 0 0,-1 0 1 0 0,0-1-1 0 0,0 1 0 0 0,0 0 1 0 0,0 1-1 0 0,0-1 1 0 0,-1 0-1 0 0,1 1 0 0 0,0 0 1 0 0,-1 0-1 0 0,1 0 0 0 0,-1 0 1 0 0,-1 0 9 0 0,-100-10-1815 0 0,44 17-1896 0 0,23 4-6666 0 0,18-2-731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5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16099 0 0,'0'0'5680'0'0,"0"0"-3682"0"0,0 0-1259 0 0,0 0-52 0 0,0 0 54 0 0,0 0-13 0 0,0 0-62 0 0,0 0-174 0 0,0 0-149 0 0,0 0-95 0 0,0 0-27 0 0,0 0-26 0 0,0 0-38 0 0,0 12-3 0 0,-5 76 182 0 0,4-88-1405 0 0,1-6-2969 0 0,0 5 964 0 0,0-3-9443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8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2016 0 0,'0'0'3044'0'0,"0"0"-409"0"0,0 0-256 0 0,0 0-150 0 0,0 0-132 0 0,0 0-168 0 0,0 0-239 0 0,0 0-253 0 0,0 0-263 0 0,0 0-265 0 0,0 0-210 0 0,0 0-184 0 0,4-13-160 0 0,16-38-103 0 0,-19 92 903 0 0,-6 14-487 0 0,3 0 1 0 0,3 0-1 0 0,2 0 0 0 0,7 40-668 0 0,-9-94 3 0 0,36 314 467 0 0,-16-91-312 0 0,-15-197 90 0 0,8-55 392 0 0,-4 10-643 0 0,0 0-1 0 0,1 1 0 0 0,0 0 0 0 0,2 0 0 0 0,0 2 0 0 0,0-1 1 0 0,2 2-1 0 0,7-7 4 0 0,-4 4-6 0 0,0 1 0 0 0,1 1-1 0 0,0 1 1 0 0,1 1 0 0 0,1 0 0 0 0,0 2 0 0 0,1 0 0 0 0,0 1 0 0 0,0 2-1 0 0,18-5 7 0 0,-38 12-6 0 0,1 0 0 0 0,-1 0 0 0 0,0 0-1 0 0,1 1 1 0 0,-1-1 0 0 0,1 1-1 0 0,-1-1 1 0 0,1 1 0 0 0,0 0-1 0 0,-1 0 1 0 0,1 0 0 0 0,-1 1-1 0 0,1-1 1 0 0,-1 0 0 0 0,1 1-1 0 0,-1 0 1 0 0,1 0 0 0 0,-1-1 0 0 0,0 1-1 0 0,1 1 1 0 0,-1-1 0 0 0,0 0-1 0 0,0 0 1 0 0,0 1 0 0 0,0 0-1 0 0,0-1 1 0 0,0 1 0 0 0,0 0-1 0 0,0 0 1 0 0,-1 0 0 0 0,1 0 0 0 0,-1 0-1 0 0,1 0 1 0 0,-1 0 0 0 0,0 1-1 0 0,0-1 1 0 0,0 0 0 0 0,0 1-1 0 0,0-1 1 0 0,-1 1 0 0 0,1-1 6 0 0,-1 10 8 0 0,-1 0 0 0 0,0 1 0 0 0,0-1 0 0 0,-1 0 0 0 0,-1-1 0 0 0,0 1 0 0 0,0 0 0 0 0,-1-1 0 0 0,-1 0 0 0 0,0 0 0 0 0,0 0 0 0 0,-1 0 0 0 0,-1-1 0 0 0,1 0 0 0 0,-2 0 0 0 0,1-1 0 0 0,-2 0 0 0 0,1 0 0 0 0,-1-1 0 0 0,0 0 0 0 0,-3 1-8 0 0,-3 4-2 0 0,-1-1 0 0 0,0 0 0 0 0,0-1 0 0 0,-1-1 0 0 0,-1-1 0 0 0,0 0 0 0 0,0-1 0 0 0,-1-1 0 0 0,0-1 0 0 0,0-1 0 0 0,0 0 0 0 0,-1-2 0 0 0,1 0 0 0 0,-1-1 0 0 0,-12 0 2 0 0,-33-15-540 0 0,64 12 414 0 0,-1 0 0 0 0,1 0 1 0 0,0 0-1 0 0,-1 0 0 0 0,1 0 1 0 0,0 0-1 0 0,0 0 1 0 0,0 0-1 0 0,0 0 0 0 0,0-1 1 0 0,0 1-1 0 0,0 0 0 0 0,1-1 1 0 0,-1 1-1 0 0,0 0 0 0 0,1-1 1 0 0,-1 1-1 0 0,1-1 1 0 0,-1 1-1 0 0,1-1 0 0 0,0 0 1 0 0,0 1-1 0 0,-1-1 0 0 0,1 1 1 0 0,0-1-1 0 0,1 1 0 0 0,-1-1 1 0 0,0 0-1 0 0,0 1 1 0 0,1-1-1 0 0,-1 1 0 0 0,1-1 1 0 0,-1 1-1 0 0,1-1 0 0 0,0 1 1 0 0,-1 0-1 0 0,1-1 0 0 0,0 1 1 0 0,0 0-1 0 0,0-1 1 0 0,0 1 125 0 0,11-17-3149 0 0,-4 7-1859 0 0,2 2-6454 0 0</inkml:trace>
  <inkml:trace contextRef="#ctx0" brushRef="#br0" timeOffset="720.944">696 738 2505 0 0,'0'0'2543'0'0,"0"0"-351"0"0,0 0-218 0 0,0 0-214 0 0,0 0-270 0 0,0 0-332 0 0,0 0-297 0 0,0 0-138 0 0,0 0 40 0 0,0 0 116 0 0,0 0 105 0 0,0 0 12 0 0,0 0-101 0 0,12 3-70 0 0,99 13 2551 0 0,-99-19-3180 0 0,-1-1 1 0 0,1-1-1 0 0,-1 0 0 0 0,-1 0 1 0 0,1-1-1 0 0,-1 0 1 0 0,0 0-1 0 0,0-2 1 0 0,0 1-1 0 0,-1-1 0 0 0,0 0 1 0 0,-1-1-1 0 0,5-7-196 0 0,23-19 466 0 0,-28 27-353 0 0,-7 8-103 0 0,-1-1 0 0 0,0 0 0 0 0,1 1 0 0 0,-1-1 0 0 0,1 0 0 0 0,-1 1 0 0 0,1-1 1 0 0,-1 1-1 0 0,1-1 0 0 0,0 1 0 0 0,-1-1 0 0 0,1 1 0 0 0,0-1 0 0 0,-1 1 0 0 0,1 0 0 0 0,0-1 0 0 0,-1 1 0 0 0,1 0 1 0 0,0 0-1 0 0,0 0 0 0 0,-1-1 0 0 0,1 1 0 0 0,0 0 0 0 0,0 0 0 0 0,-1 0 0 0 0,1 0 0 0 0,0 0 0 0 0,0 0 0 0 0,0 0 1 0 0,-1 0-1 0 0,1 1 0 0 0,0-1 0 0 0,0 0 0 0 0,-1 0 0 0 0,1 1 0 0 0,0-1 0 0 0,-1 0 0 0 0,1 1 0 0 0,0-1 0 0 0,-1 1 1 0 0,1-1-1 0 0,0 1 0 0 0,-1-1 0 0 0,1 1 0 0 0,0 0-10 0 0,13 15 11 0 0,-1 1 0 0 0,-1 0 0 0 0,0 1 1 0 0,-1 0-1 0 0,0 1 0 0 0,-2 0 0 0 0,-1 1 0 0 0,0-1 1 0 0,-1 2-1 0 0,-1-1 0 0 0,-1 1 0 0 0,-1 0 0 0 0,1 15-11 0 0,3 2 19 0 0,2 8-29 0 0,-3 0 1 0 0,-1 1-1 0 0,-3 0 1 0 0,-1 0-1 0 0,-3 0 1 0 0,-1 0-1 0 0,-7 30 10 0 0,4-53 0 0 0,0 0-1 0 0,-2 0 1 0 0,0 0-1 0 0,-2-1 1 0 0,-1 0-1 0 0,0-1 1 0 0,-2 0-1 0 0,-8 11 1 0 0,13-23 6 0 0,-1 0 0 0 0,0-1-1 0 0,-1 0 1 0 0,0 0 0 0 0,0-1-1 0 0,-1 0 1 0 0,0 0 0 0 0,-1-1 0 0 0,1-1-1 0 0,-1 1 1 0 0,0-2 0 0 0,-1 0-1 0 0,0 0 1 0 0,1-1 0 0 0,-1 0-1 0 0,-1-1 1 0 0,1-1 0 0 0,0 0 0 0 0,-1 0-1 0 0,1-1 1 0 0,-1-1 0 0 0,-5 0-6 0 0,16-2 1 0 0,0-1 0 0 0,-1 1 0 0 0,1 0 0 0 0,0-1 1 0 0,0 1-1 0 0,1-1 0 0 0,-1 1 0 0 0,0-1 1 0 0,1 0-1 0 0,0 0 0 0 0,-1 0 0 0 0,1 0 0 0 0,0 0 1 0 0,1 0-1 0 0,-1 0 0 0 0,0 0 0 0 0,1 0 0 0 0,0 0 1 0 0,0-1-1 0 0,0 1 0 0 0,0 0 0 0 0,0 0 0 0 0,1 0 1 0 0,-1 0-1 0 0,1 0 0 0 0,0-1 0 0 0,0 1 1 0 0,0 0-1 0 0,0 1 0 0 0,0-1 0 0 0,1 0 0 0 0,-1 0 1 0 0,3-2-2 0 0,12-19 3 0 0,1 1 0 0 0,0 1 0 0 0,2 0 0 0 0,1 2 0 0 0,21-18-3 0 0,-16 14 14 0 0,94-115-581 0 0,-113 120-1885 0 0,-8 11-6528 0 0,-1 4-3082 0 0</inkml:trace>
  <inkml:trace contextRef="#ctx0" brushRef="#br0" timeOffset="981.016">871 249 9186 0 0,'0'0'3963'0'0,"0"0"-1601"0"0,0 0-703 0 0,0 0-158 0 0,0 0-93 0 0,0 0-129 0 0,0 0-167 0 0,0 0-153 0 0,0 0-179 0 0,0 0-166 0 0,0 0-144 0 0,0 0-136 0 0,0 0-109 0 0,-3-5-69 0 0,-10-16-70 0 0,10 16-54 0 0,3 5-48 0 0,0 0-44 0 0,0 0-27 0 0,0 0-20 0 0,0 0-36 0 0,0 0-63 0 0,0 0-61 0 0,5 15-1657 0 0,5-8-722 0 0,-2-2-4756 0 0,-4-1-4066 0 0</inkml:trace>
  <inkml:trace contextRef="#ctx0" brushRef="#br0" timeOffset="1527.961">1390 673 0 0 0,'0'0'769'0'0,"0"0"722"0"0,0 0 217 0 0,0 0-49 0 0,0 0-114 0 0,0 0-103 0 0,0 0-137 0 0,0 0-75 0 0,0 0-39 0 0,0 0-29 0 0,0 0 4 0 0,20 11 13 0 0,64 32 16 0 0,-20-30 1507 0 0,-48-15-2070 0 0,-4 2-358 0 0,0 0 0 0 0,0-1 0 0 0,0 0 0 0 0,0-1-1 0 0,0-1 1 0 0,0 0 0 0 0,0 0 0 0 0,-1-1 0 0 0,0-1 0 0 0,1 0-1 0 0,-2 0 1 0 0,1-1 0 0 0,-1-1 0 0 0,0 1 0 0 0,0-2-1 0 0,0 1 1 0 0,-1-2 0 0 0,-1 1 0 0 0,1-1 0 0 0,-1 0-1 0 0,-1-1 1 0 0,2-2-274 0 0,-8 9 15 0 0,0 1-1 0 0,1-1 1 0 0,-1 0-1 0 0,-1 0 1 0 0,1 0-1 0 0,0 0 1 0 0,-1 1-1 0 0,0-1 0 0 0,1 0 1 0 0,-1 0-1 0 0,0 0 1 0 0,-1 0-1 0 0,1 0 1 0 0,0 0-1 0 0,-1 0 1 0 0,0 0-1 0 0,1 0 1 0 0,-1 1-1 0 0,0-1 0 0 0,-1 0 1 0 0,1 0-1 0 0,0 1 1 0 0,-1-1-1 0 0,1 1 1 0 0,-1-1-1 0 0,0 1 1 0 0,0 0-1 0 0,0 0 1 0 0,0 0-1 0 0,0 0 1 0 0,-1 0-1 0 0,1 0 0 0 0,-1 1 1 0 0,1-1-1 0 0,-1 1 1 0 0,1-1-1 0 0,-1 1 1 0 0,0 0-1 0 0,0 0 1 0 0,1 0-1 0 0,-1 0 1 0 0,0 1-1 0 0,0-1 0 0 0,-1 1-14 0 0,-5-2-21 0 0,0 1 0 0 0,0 0 0 0 0,0 1 0 0 0,0 0 0 0 0,0 0 0 0 0,0 1 0 0 0,0 0 0 0 0,0 1 0 0 0,0 0 0 0 0,1 0-1 0 0,-1 1 1 0 0,0 0 0 0 0,1 0 0 0 0,0 1 0 0 0,0 0 0 0 0,-2 1 21 0 0,-4 4-12 0 0,0-1-1 0 0,1 2 1 0 0,0 0-1 0 0,0 0 1 0 0,1 1-1 0 0,1 1 1 0 0,0 0-1 0 0,0 0 1 0 0,1 1 0 0 0,1 1-1 0 0,0-1 1 0 0,1 2-1 0 0,0-1 1 0 0,1 1-1 0 0,1 0 1 0 0,0 0-1 0 0,1 1 1 0 0,1 0 0 0 0,1 0-1 0 0,0 0 1 0 0,-1 12 12 0 0,5-23 0 0 0,-1-1 1 0 0,1 0 0 0 0,0 1 0 0 0,0-1-1 0 0,1 0 1 0 0,-1 0 0 0 0,1 0 0 0 0,0 0 0 0 0,0 0-1 0 0,0 0 1 0 0,0 0 0 0 0,1-1 0 0 0,-1 1-1 0 0,1-1 1 0 0,0 0 0 0 0,0 0 0 0 0,0 0 0 0 0,1 0-1 0 0,-1 0 1 0 0,1-1 0 0 0,-1 1 0 0 0,1-1-1 0 0,0 0 1 0 0,0 0 0 0 0,0-1 0 0 0,0 1-1 0 0,0-1 1 0 0,3 1-1 0 0,124 18 64 0 0,-116-21-235 0 0,1 0 0 0 0,-1-1 0 0 0,1-1 0 0 0,-1 0 0 0 0,0-1 0 0 0,0-1-1 0 0,0 0 1 0 0,-1-1 0 0 0,2-2 171 0 0,15-7-4875 0 0,-1-1-4272 0 0,-19 12-1814 0 0</inkml:trace>
  <inkml:trace contextRef="#ctx0" brushRef="#br0" timeOffset="1859.005">2347 469 6233 0 0,'0'0'3452'0'0,"0"0"-1174"0"0,0 0-533 0 0,0 0-88 0 0,0 0-168 0 0,0 0-243 0 0,0 0-209 0 0,0 0-203 0 0,0 0-181 0 0,-35 21-96 0 0,-109 71-88 0 0,67-24 259 0 0,7 36 148 0 0,68-100-861 0 0,1-1 0 0 0,-1 1 0 0 0,1-1 1 0 0,0 1-1 0 0,0 0 0 0 0,0 0 1 0 0,1-1-1 0 0,-1 1 0 0 0,1 0 0 0 0,0 0 1 0 0,0 0-1 0 0,0 0 0 0 0,1-1 0 0 0,-1 1 1 0 0,1 0-1 0 0,0 0 0 0 0,0 0 0 0 0,0-1 1 0 0,1 1-1 0 0,-1-1 0 0 0,1 1 1 0 0,0-1-1 0 0,0 1 0 0 0,0-1 0 0 0,0 0 1 0 0,1 0-1 0 0,-1 0 0 0 0,1 0 0 0 0,0-1 1 0 0,2 3-16 0 0,6 1 44 0 0,-1 0-1 0 0,2-1 1 0 0,-1 0 0 0 0,1 0 0 0 0,0-2-1 0 0,-1 1 1 0 0,2-1 0 0 0,-1-1 0 0 0,0 0 0 0 0,0-1-1 0 0,1-1 1 0 0,-1 1 0 0 0,1-2 0 0 0,-1 0-1 0 0,2 0-43 0 0,22 0 89 0 0,-24 0-80 0 0,0 0 0 0 0,0-1-1 0 0,-1 0 1 0 0,1-1 0 0 0,0-1-1 0 0,-1 0 1 0 0,0 0 0 0 0,0-1-1 0 0,0 0 1 0 0,0-1-9 0 0,8-3-85 0 0,16-23-844 0 0,-24 15-2131 0 0,-3 5-2169 0 0,-4 7-3163 0 0</inkml:trace>
  <inkml:trace contextRef="#ctx0" brushRef="#br0" timeOffset="2249.02">2890 49 15219 0 0,'0'0'1706'0'0,"0"0"-612"0"0,0 0-306 0 0,0 0-21 0 0,0 0 59 0 0,0 0 93 0 0,0 0 17 0 0,0 0-71 0 0,0 0-117 0 0,0 0-99 0 0,0 0-55 0 0,-3 36-40 0 0,-10 116-33 0 0,14 88 1352 0 0,10 125-1147 0 0,-11-288-1086 0 0,0-77 277 0 0,-7-31-9674 0 0,4 24 4275 0 0,2-1-5621 0 0</inkml:trace>
  <inkml:trace contextRef="#ctx0" brushRef="#br0" timeOffset="2491.522">2545 495 14699 0 0,'0'0'2203'0'0,"0"0"-910"0"0,0 0-428 0 0,0 0 14 0 0,0 0 37 0 0,0 0-26 0 0,0 0-73 0 0,0 0-95 0 0,0 0-66 0 0,35-2-56 0 0,107-8-56 0 0,115 7 1063 0 0,-167 12-2113 0 0,-54 5-4739 0 0,-31-10-2197 0 0,-3 0-4896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0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450 181 8114 0 0,'0'0'2474'0'0,"0"0"-382"0"0,0 0-241 0 0,0 0-112 0 0,0 0-95 0 0,0 0-159 0 0,0 0-253 0 0,0 0-266 0 0,0 0-240 0 0,0 0-189 0 0,0 0-112 0 0,9 20 1539 0 0,-1 76-367 0 0,-5 0 0 0 0,-7 67-1597 0 0,-43 240 775 0 0,32-260-801 0 0,13-133-16 0 0,1-10-564 0 0,-1-14-595 0 0,-1-1-307 0 0,-5-29-2390 0 0,4 16-4708 0 0,4 19-2917 0 0</inkml:trace>
  <inkml:trace contextRef="#ctx0" brushRef="#br0" timeOffset="332.769">1 324 9106 0 0,'0'0'2552'0'0,"0"0"-595"0"0,0 0-491 0 0,0 0-192 0 0,0 0-27 0 0,0 0-34 0 0,0 0-169 0 0,0 0-233 0 0,0 0-82 0 0,0 0-14 0 0,0 0 67 0 0,0 0 68 0 0,0 0-68 0 0,24-4-87 0 0,80-16-82 0 0,318-80 2098 0 0,-360 88-2835 0 0,0 2-1 0 0,0 3 0 0 0,44 2 125 0 0,-92 19-4340 0 0,-11-5-4380 0 0,-3-9-3264 0 0</inkml:trace>
  <inkml:trace contextRef="#ctx0" brushRef="#br0" timeOffset="874.247">939 0 12579 0 0,'0'0'2282'0'0,"0"0"-913"0"0,0 0-558 0 0,0 0-104 0 0,0 0 90 0 0,0 0 78 0 0,0 0 143 0 0,0 0 41 0 0,0 0-107 0 0,0 0-80 0 0,0 0-175 0 0,0 0-151 0 0,8 22-69 0 0,26 67-27 0 0,-11 45 726 0 0,-23-104-1011 0 0,3 155 582 0 0,-21 183-747 0 0,9-211-4 0 0,10-156 9 0 0,0 0-1 0 0,0-1 0 0 0,0 1 0 0 0,0-1 1 0 0,0 1-1 0 0,0-1 0 0 0,0 1 1 0 0,1-1-1 0 0,-1 0 0 0 0,0 0 1 0 0,0 1-1 0 0,1-1 0 0 0,-1 0 1 0 0,0 0-1 0 0,0 0 0 0 0,0 0 1 0 0,1-1-1 0 0,-1 1 0 0 0,0 0 0 0 0,0 0 1 0 0,0-1-1 0 0,1 1 0 0 0,-1-1 1 0 0,0 1-1 0 0,0-1 0 0 0,0 0 1 0 0,0 1-1 0 0,0-1 0 0 0,0 0 1 0 0,0 1-1 0 0,0-1 0 0 0,0 0 1 0 0,-1 0-1 0 0,1 0 0 0 0,0 0 0 0 0,0 0 1 0 0,-1 0-1 0 0,1 0 0 0 0,-1 0 1 0 0,1 0-1 0 0,0-1-4 0 0,0 1 21 0 0,139-134 425 0 0,3 15-383 0 0,-140 119-66 0 0,-3 0 1 0 0,1 0 1 0 0,0 0-1 0 0,-1 0 1 0 0,1-1 0 0 0,0 1-1 0 0,0 0 1 0 0,0 0-1 0 0,0 0 1 0 0,0 1-1 0 0,0-1 1 0 0,0 0-1 0 0,0 0 1 0 0,0 1-1 0 0,0-1 1 0 0,1 0-1 0 0,-1 1 1 0 0,0-1-1 0 0,0 1 1 0 0,1-1-1 0 0,-1 1 1 0 0,0 0-1 0 0,1 0 1 0 0,-1 0-1 0 0,0-1 1 0 0,1 1-1 0 0,-1 0 1 0 0,0 1 0 0 0,1-1-1 0 0,-1 0 1 0 0,0 0-1 0 0,0 0 1 0 0,1 1-1 0 0,-1-1 1 0 0,0 1-1 0 0,0-1 1 0 0,1 1-1 0 0,-1 0 1 0 0,0-1-1 0 0,0 1 1 0 0,0 0-1 0 0,0 0 1 0 0,0 0-1 0 0,0-1 1 0 0,0 1-1 0 0,0 0 1 0 0,0 0-1 0 0,0 1 1 0 0,-1-1-1 0 0,1 0 1 0 0,0 0 0 0 0,-1 0-1 0 0,1 0 1 0 0,-1 1-1 0 0,1-1 1 0 0,-1 0-1 0 0,0 1 1 0 0,1-1-1 0 0,-1 0 1 0 0,0 0-1 0 0,0 1 1 0 0,0 0 1 0 0,-12 201 118 0 0,11-194-104 0 0,0-1-9 0 0,0 0-1 0 0,0 1 1 0 0,1-1 0 0 0,0 0 0 0 0,0 1-1 0 0,1-1 1 0 0,0 0 0 0 0,0 1 0 0 0,1-1 0 0 0,1 0-1 0 0,-1 0 1 0 0,3 4-5 0 0,-5-11-19 0 0,1 0 1 0 0,-1 0-1 0 0,1 0 0 0 0,0 0 1 0 0,0 0-1 0 0,0 0 0 0 0,0 0 1 0 0,0 0-1 0 0,0 0 0 0 0,0 0 1 0 0,0-1-1 0 0,0 1 0 0 0,0 0 1 0 0,0-1-1 0 0,0 1 0 0 0,0-1 1 0 0,1 1-1 0 0,-1-1 0 0 0,0 1 1 0 0,0-1-1 0 0,1 0 0 0 0,-1 0 1 0 0,0 1-1 0 0,1-1 0 0 0,-1 0 1 0 0,0 0-1 0 0,1 0 0 0 0,-1-1 1 0 0,0 1-1 0 0,1 0 0 0 0,-1 0 1 0 0,0-1 18 0 0,12-17-1836 0 0,-6 8-1157 0 0,-1 0-3906 0 0,-3 2-5137 0 0</inkml:trace>
  <inkml:trace contextRef="#ctx0" brushRef="#br0" timeOffset="1291.095">1667 948 8330 0 0,'0'0'2854'0'0,"0"0"-440"0"0,0 0-322 0 0,0 0-258 0 0,0 0-266 0 0,0 0-214 0 0,0 0-225 0 0,0 0-219 0 0,0 0-189 0 0,33-7-134 0 0,99-22-87 0 0,-73 7 303 0 0,-54 18-740 0 0,1 0-1 0 0,0 0 1 0 0,-1 0-1 0 0,0 0 1 0 0,0-1-1 0 0,0 0 1 0 0,-1 0-1 0 0,1-1 1 0 0,-1 1-1 0 0,-1-1 1 0 0,1 0-1 0 0,-1 0 1 0 0,0 0-1 0 0,0 0 1 0 0,-1-1-1 0 0,1 1 1 0 0,-2-1-1 0 0,1 1 1 0 0,-1-1-1 0 0,0 0 1 0 0,0 0-1 0 0,0 1 1 0 0,-1-1-1 0 0,0 0 1 0 0,-1 0-1 0 0,0 0 1 0 0,0 0-1 0 0,0 1 1 0 0,-1-1-1 0 0,0 1 1 0 0,-2-6-63 0 0,0 9-13 0 0,1 0 0 0 0,-1 0 1 0 0,0 0-1 0 0,0 1 0 0 0,-1 0 1 0 0,1 0-1 0 0,0 0 0 0 0,-1 1 1 0 0,1-1-1 0 0,-1 1 0 0 0,0 0 1 0 0,1 0-1 0 0,-1 1 0 0 0,0-1 0 0 0,1 1 1 0 0,-1 0-1 0 0,0 0 0 0 0,0 1 1 0 0,1 0-1 0 0,-1-1 0 0 0,0 1 1 0 0,1 1-1 0 0,-1-1 0 0 0,1 1 1 0 0,0 0-1 0 0,-1 0 0 0 0,1 0 0 0 0,0 0 1 0 0,0 1-1 0 0,0 0 0 0 0,0 0 1 0 0,1 0-1 0 0,-1 0 0 0 0,1 0 1 0 0,0 1 12 0 0,-8 5-7 0 0,0 1-1 0 0,1 0 1 0 0,0 0 0 0 0,1 1 0 0 0,0 0 0 0 0,1 1 0 0 0,0 0 0 0 0,1 0-1 0 0,0 1 1 0 0,1 0 0 0 0,0 0 0 0 0,1 0 0 0 0,1 1 0 0 0,0 0 0 0 0,1 0 0 0 0,0 0-1 0 0,1 0 1 0 0,1 0 0 0 0,0 0 0 0 0,2 11 7 0 0,-1-19 9 0 0,2 0 1 0 0,-1-1-1 0 0,0 1 0 0 0,1-1 0 0 0,0 0 1 0 0,1 1-1 0 0,-1-1 0 0 0,1 0 1 0 0,0 0-1 0 0,0-1 0 0 0,0 1 0 0 0,1-1 1 0 0,-1 1-1 0 0,1-1 0 0 0,0 0 1 0 0,1 0-1 0 0,-1-1 0 0 0,1 1 1 0 0,-1-1-1 0 0,1 0 0 0 0,0 0 0 0 0,0-1 1 0 0,1 0-1 0 0,3 2-9 0 0,8 2 65 0 0,-1-2-1 0 0,1 1 1 0 0,0-2 0 0 0,0 0 0 0 0,0-1-1 0 0,0-1 1 0 0,11-1-65 0 0,48-26-830 0 0,-49 6-7388 0 0,-20 16-4000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1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36 617 12339 0 0,'0'0'1423'0'0,"0"0"-427"0"0,0 0-125 0 0,0 0-4 0 0,0 0-38 0 0,0 0-118 0 0,0 0-150 0 0,0 0-183 0 0,0 0-182 0 0,-3 33-54 0 0,-7 99-52 0 0,7-69 533 0 0,4-57-2919 0 0,-2 6-4073 0 0,1-12-4104 0 0</inkml:trace>
  <inkml:trace contextRef="#ctx0" brushRef="#br0" timeOffset="235.687">1 255 11779 0 0,'0'0'992'0'0,"0"0"-680"0"0,0 0-320 0 0,0 0-216 0 0,0 0-248 0 0,0 0-192 0 0,0 0-241 0 0,0 0-991 0 0,0 0-1625 0 0,0 0-1872 0 0</inkml:trace>
  <inkml:trace contextRef="#ctx0" brushRef="#br0" timeOffset="523.7">513 624 5041 0 0,'0'0'4690'0'0,"0"0"-2082"0"0,0 0-784 0 0,0 0-50 0 0,0 0-69 0 0,0 0-162 0 0,0 0-153 0 0,0 0-243 0 0,0 0-241 0 0,0 0-168 0 0,0 0-135 0 0,0 0-121 0 0,0 0-112 0 0,-4-9-98 0 0,-14-26-84 0 0,16 33-170 0 0,1 1 0 0 0,-1 0 0 0 0,0 0 0 0 0,1 0 0 0 0,-1 0-1 0 0,0 1 1 0 0,1-1 0 0 0,-1 0 0 0 0,0 1 0 0 0,0-1-1 0 0,0 1 1 0 0,1 0 0 0 0,-1-1 0 0 0,0 1 0 0 0,0 0 0 0 0,0 0-1 0 0,0 0 1 0 0,0 0 0 0 0,1 1 0 0 0,-1-1 0 0 0,0 0 0 0 0,0 1-1 0 0,0-1 1 0 0,1 1 0 0 0,-1 0 0 0 0,0 0 0 0 0,0 0 0 0 0,1 0-1 0 0,-1 0 1 0 0,0 0-18 0 0,-12 5 78 0 0,1 0 0 0 0,0 1-1 0 0,0 1 1 0 0,0 0 0 0 0,1 0-1 0 0,0 1 1 0 0,1 1-1 0 0,0 0 1 0 0,0 1 0 0 0,1 0-1 0 0,1 0 1 0 0,0 1 0 0 0,0 0-1 0 0,1 1 1 0 0,1 0 0 0 0,0 0-1 0 0,-4 12-77 0 0,10-19 23 0 0,0 0-1 0 0,0 0 1 0 0,1-1-1 0 0,0 1 1 0 0,0 0-1 0 0,0 0 1 0 0,1 0 0 0 0,0 0-1 0 0,0 0 1 0 0,1 0-1 0 0,-1-1 1 0 0,1 1-1 0 0,1 0 1 0 0,-1-1-1 0 0,1 0 1 0 0,0 0-1 0 0,0 1 1 0 0,0-2-1 0 0,1 1 1 0 0,-1 0-1 0 0,1-1 1 0 0,0 1-1 0 0,1-1 1 0 0,-1 0-1 0 0,1-1 1 0 0,0 1-1 0 0,0-1 1 0 0,0 0-1 0 0,0 0 1 0 0,0-1-1 0 0,1 1 1 0 0,-1-1-1 0 0,1 0 1 0 0,0-1-1 0 0,-1 1 1 0 0,1-1-1 0 0,0 0 1 0 0,0-1-1 0 0,0 1 1 0 0,2-1-23 0 0,3 1 35 0 0,-1 0 0 0 0,1 0 0 0 0,-1-1 1 0 0,1-1-1 0 0,-1 0 0 0 0,1 0 1 0 0,-1-1-1 0 0,0 0 0 0 0,0-1 0 0 0,0 0 1 0 0,2-1-36 0 0,46-20-996 0 0,-42 20-643 0 0,-5 2-2033 0 0,-4-4-7548 0 0,-6 3 322 0 0</inkml:trace>
  <inkml:trace contextRef="#ctx0" brushRef="#br0" timeOffset="1256.465">800 682 10722 0 0,'0'0'2774'0'0,"0"0"-1048"0"0,0 0-460 0 0,0 0-170 0 0,0 0-77 0 0,0 0-35 0 0,0 0-103 0 0,0 0-172 0 0,0 0-165 0 0,0 0-123 0 0,0 0-85 0 0,0 0-54 0 0,0 0-72 0 0,-2 30-58 0 0,-6 91-24 0 0,14-75 37 0 0,0-41-119 0 0,-4-2-6 0 0,0-1 0 0 0,1 1 0 0 0,-1 0 0 0 0,1-1-1 0 0,0 0 1 0 0,0 0 0 0 0,-1 1 0 0 0,1-2 0 0 0,1 1 0 0 0,-1 0 0 0 0,0-1 0 0 0,0 1-1 0 0,1-1 1 0 0,-1 0 0 0 0,0 0 0 0 0,1 0 0 0 0,-1-1 0 0 0,1 1 0 0 0,-1-1 0 0 0,3 0-40 0 0,68-11 1264 0 0,-56 0-1096 0 0,0 0 0 0 0,0-2 0 0 0,-1 0 1 0 0,0-1-1 0 0,-1 0 0 0 0,-1-1 0 0 0,0-1 0 0 0,4-8-168 0 0,39-41-56 0 0,-52 92-484 0 0,-7-20 526 0 0,0 1 0 0 0,1-1 1 0 0,0 1-1 0 0,1-1 0 0 0,-1 1 0 0 0,1-1 0 0 0,1 1 0 0 0,-1-1 0 0 0,1 0 0 0 0,1 0 0 0 0,-1 1 0 0 0,1-2 1 0 0,0 1-1 0 0,1 0 0 0 0,0-1 0 0 0,0 1 0 0 0,0-1 0 0 0,1 0 0 0 0,0 0 0 0 0,0-1 0 0 0,0 0 0 0 0,1 0 1 0 0,-1 0-1 0 0,1 0 0 0 0,1-1 0 0 0,4 3 14 0 0,-6-5 11 0 0,0-1 1 0 0,1 1 0 0 0,-1-1-1 0 0,1 0 1 0 0,0 0-1 0 0,-1-1 1 0 0,1 0-1 0 0,-1 0 1 0 0,1 0 0 0 0,0-1-1 0 0,-1 1 1 0 0,1-1-1 0 0,-1-1 1 0 0,1 1 0 0 0,-1-1-1 0 0,0 0 1 0 0,1 0-1 0 0,-1 0 1 0 0,0-1-1 0 0,0 0 1 0 0,-1 0 0 0 0,1 0-1 0 0,-1-1 1 0 0,1 1-1 0 0,1-3-11 0 0,21-20 49 0 0,-1-2 0 0 0,-1 0 0 0 0,-2-1 0 0 0,-1-2 1 0 0,-1 0-1 0 0,-2-1 0 0 0,-1-1 0 0 0,-1-1 0 0 0,-2 0 0 0 0,-2-1 0 0 0,-1-1 0 0 0,-1 0 0 0 0,-3 0 0 0 0,4-28-49 0 0,-5 26-88 0 0,-2-1 0 0 0,-2 1 0 0 0,-1-1 0 0 0,-3 0 0 0 0,-2-25 88 0 0,3 60-6 0 0,0-1 0 0 0,0 0 0 0 0,0 1 0 0 0,0-1 0 0 0,-1 0-1 0 0,0 1 1 0 0,0-1 0 0 0,0 1 0 0 0,-1-1 0 0 0,1 1 0 0 0,-1 0 0 0 0,0 0 0 0 0,0-1 0 0 0,0 1 0 0 0,-1 1 0 0 0,0-1-1 0 0,0 0 1 0 0,0 1 0 0 0,0-1 0 0 0,0 1 0 0 0,0 0 0 0 0,-1 0 0 0 0,0 0 0 0 0,0 0 0 0 0,1 1 0 0 0,-1-1 0 0 0,-1 1-1 0 0,1 0 1 0 0,0 1 0 0 0,-3-2 6 0 0,4 4-15 0 0,-1-1 1 0 0,1 1-1 0 0,0 0 0 0 0,0-1 0 0 0,0 1 0 0 0,0 1 1 0 0,0-1-1 0 0,0 0 0 0 0,0 1 0 0 0,0 0 0 0 0,1-1 1 0 0,-1 1-1 0 0,1 0 0 0 0,-1 1 0 0 0,1-1 0 0 0,0 0 1 0 0,-1 1-1 0 0,1-1 0 0 0,1 1 0 0 0,-1-1 0 0 0,0 1 1 0 0,0 0-1 0 0,1 0 0 0 0,0 0 0 0 0,0 0 0 0 0,0 0 1 0 0,0 1 14 0 0,-22 89 22 0 0,23-91-22 0 0,-6 45 43 0 0,3 2-1 0 0,2-1 1 0 0,2 0 0 0 0,3 11-43 0 0,1-25 84 0 0,2 1 0 0 0,2-1 0 0 0,0 0 0 0 0,3-1 1 0 0,1 0-1 0 0,1-1 0 0 0,17 27-84 0 0,-24-44 41 0 0,0-1 0 0 0,1 0 1 0 0,1 0-1 0 0,0-1 0 0 0,1 0 0 0 0,1-1 0 0 0,0 0 0 0 0,8 6-41 0 0,23 13-61 0 0,-23-38-2844 0 0,-16-1-814 0 0,0 0-3508 0 0,-1 0-4893 0 0</inkml:trace>
  <inkml:trace contextRef="#ctx0" brushRef="#br0" timeOffset="2334.243">2209 682 3689 0 0,'0'0'1844'0'0,"0"0"-297"0"0,0 0-173 0 0,0 0-43 0 0,0 0-47 0 0,0 0-166 0 0,0 0-132 0 0,0 0-179 0 0,0 0-213 0 0,0 0-22 0 0,0 0 88 0 0,0 0 140 0 0,0-6 115 0 0,4-61 5190 0 0,-6 65-6006 0 0,1 0-1 0 0,-1 0 1 0 0,1 0-1 0 0,-1 0 0 0 0,0 0 1 0 0,1 0-1 0 0,-1 1 1 0 0,0-1-1 0 0,0 1 0 0 0,0-1 1 0 0,0 1-1 0 0,-1 0 1 0 0,1-1-1 0 0,0 1 1 0 0,0 1-1 0 0,-1-1 0 0 0,1 0 1 0 0,-1 0-1 0 0,1 1 1 0 0,0-1-1 0 0,-1 1 0 0 0,1 0 1 0 0,-1 0-1 0 0,1 0 1 0 0,-1 0-1 0 0,1 0 0 0 0,-1 1 1 0 0,1-1-1 0 0,-2 1-98 0 0,2-1 34 0 0,-9 2 7 0 0,1 1 0 0 0,0 0 0 0 0,-1 0 1 0 0,1 1-1 0 0,1 0 0 0 0,-1 1 0 0 0,1 0 1 0 0,-1 0-1 0 0,1 1 0 0 0,1 0 0 0 0,-1 1 1 0 0,1 0-1 0 0,-2 3-41 0 0,3-3 3 0 0,0 0 0 0 0,1 1 0 0 0,-1-1 0 0 0,2 2 0 0 0,-1-1 0 0 0,1 0 0 0 0,1 1-1 0 0,-1 0 1 0 0,1 0 0 0 0,1 0 0 0 0,0 1 0 0 0,0-1 0 0 0,1 1 0 0 0,0 0 0 0 0,1-1 0 0 0,0 1 0 0 0,0 0 0 0 0,1 8-3 0 0,1-15-1 0 0,-1 0 1 0 0,1 0-1 0 0,0 1 0 0 0,0-1 0 0 0,0 0 1 0 0,0-1-1 0 0,0 1 0 0 0,1 0 0 0 0,0 0 1 0 0,-1 0-1 0 0,1-1 0 0 0,0 1 1 0 0,0-1-1 0 0,0 1 0 0 0,1-1 0 0 0,-1 0 1 0 0,0 0-1 0 0,1 0 0 0 0,-1 0 0 0 0,1-1 1 0 0,0 1-1 0 0,0-1 0 0 0,0 1 0 0 0,0-1 1 0 0,0 0-1 0 0,0 0 0 0 0,0 0 0 0 0,0 0 1 0 0,0-1-1 0 0,0 0 0 0 0,1 1 1 0 0,101-8 91 0 0,-87 0-66 0 0,0-1-1 0 0,0 0 0 0 0,-1-1 1 0 0,0-1-1 0 0,0-1 1 0 0,-1 0-1 0 0,-1-1 1 0 0,0-1-1 0 0,-1 0 1 0 0,0-1-1 0 0,-1 0 1 0 0,0-2-1 0 0,-1 1 0 0 0,-1-1 1 0 0,-1-1-1 0 0,0 0 1 0 0,-1 0-1 0 0,0-4-24 0 0,-46 52-787 0 0,34-28 773 0 0,1-1 0 0 0,-1 1 0 0 0,1 0 0 0 0,0 0 0 0 0,0 0 0 0 0,0 0 0 0 0,0 0 1 0 0,1 1-1 0 0,-1-1 0 0 0,1 1 0 0 0,0-1 0 0 0,0 1 0 0 0,0-1 0 0 0,0 1 0 0 0,1-1 0 0 0,0 1 0 0 0,-1 0 0 0 0,1-1 0 0 0,1 1 0 0 0,-1 0 0 0 0,0-1 0 0 0,1 1 0 0 0,0-1 0 0 0,0 1 0 0 0,0-1 0 0 0,0 1 0 0 0,0-1 0 0 0,1 0 0 0 0,-1 1 0 0 0,1-1 0 0 0,0 0 0 0 0,0 0 0 0 0,1 0 0 0 0,-1 0 0 0 0,0-1 0 0 0,1 1 0 0 0,2 1 14 0 0,2-1 13 0 0,0-1 0 0 0,0 1 0 0 0,1-2 1 0 0,-1 1-1 0 0,0-1 0 0 0,1 0 0 0 0,-1-1 0 0 0,1 0 1 0 0,-1 0-1 0 0,1 0 0 0 0,-1-1 0 0 0,1 0 0 0 0,-1-1 0 0 0,1 0 1 0 0,-1 0-1 0 0,0 0 0 0 0,0-1 0 0 0,0 0 0 0 0,0 0 1 0 0,0-2-14 0 0,123-92 495 0 0,-116 84-457 0 0,-1-1 1 0 0,0 0 0 0 0,0 0-1 0 0,-2-1 1 0 0,0-1 0 0 0,-1 0 0 0 0,0-1-1 0 0,-1 0 1 0 0,-1 0 0 0 0,-1-1-1 0 0,0 1 1 0 0,-2-2 0 0 0,0 1-1 0 0,-1-1 1 0 0,0 0 0 0 0,-2 1-1 0 0,0-4-38 0 0,-2 21-2 0 0,0 0 0 0 0,0 1 0 0 0,0-1-1 0 0,0 0 1 0 0,0 0 0 0 0,0 1 0 0 0,0-1-1 0 0,-1 0 1 0 0,1 1 0 0 0,0-1 0 0 0,0 0-1 0 0,-1 1 1 0 0,1-1 0 0 0,0 0 0 0 0,-1 1-1 0 0,1-1 1 0 0,-1 1 0 0 0,1-1 0 0 0,-1 0-1 0 0,1 1 1 0 0,-1-1 0 0 0,1 1 0 0 0,-1 0-1 0 0,1-1 1 0 0,-1 1 0 0 0,0-1 0 0 0,1 1-1 0 0,-1 0 1 0 0,1-1 0 0 0,-1 1 0 0 0,0 0-1 0 0,0 0 1 0 0,1 0 0 0 0,-1 0 0 0 0,0-1-1 0 0,1 1 1 0 0,-1 0 0 0 0,0 0 0 0 0,0 0-1 0 0,1 0 1 0 0,-1 1 0 0 0,0-1 0 0 0,1 0-1 0 0,-1 0 1 0 0,0 0 0 0 0,1 0 0 0 0,-1 1-1 0 0,0-1 1 0 0,1 0 0 0 0,-1 1 0 0 0,0-1-1 0 0,0 1 3 0 0,-35 22-248 0 0,32-19 242 0 0,0 1 1 0 0,1 0-1 0 0,-1-1 0 0 0,1 1 1 0 0,1 0-1 0 0,-1 1 0 0 0,1-1 1 0 0,-1 0-1 0 0,2 1 0 0 0,-1-1 1 0 0,0 1-1 0 0,1 0 0 0 0,0-1 1 0 0,1 1-1 0 0,-1 0 0 0 0,1 0 1 0 0,0-1-1 0 0,1 1 0 0 0,-1 0 1 0 0,1 0-1 0 0,0-1 0 0 0,0 1 1 0 0,1 0-1 0 0,0-1 0 0 0,0 1 1 0 0,0-1-1 0 0,1 0 0 0 0,-1 0 1 0 0,1 0-1 0 0,1 0 0 0 0,-1 0 1 0 0,1-1-1 0 0,1 2 6 0 0,9 15 85 0 0,-1 1 1 0 0,-1 0-1 0 0,-1 1 0 0 0,-1 0 0 0 0,-1 1 1 0 0,-1 0-1 0 0,0 4-85 0 0,14 36 149 0 0,13 85 930 0 0,-20-99-734 0 0,-15-31-53 0 0,0-18-257 0 0,0-1-10 0 0,0-5-927 0 0,-6-4-1864 0 0,3 7-3888 0 0,1-2-5595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1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103 688 11234 0 0,'0'0'3306'0'0,"0"0"-1699"0"0,0 0-400 0 0,0 0 208 0 0,0 0 44 0 0,0 0-25 0 0,0 0-138 0 0,0 0-241 0 0,0 0-207 0 0,0 0-186 0 0,0 0-149 0 0,0 0-82 0 0,-1 23-99 0 0,-4 73-88 0 0,-17-23 168 0 0,9-49-310 0 0,13-23-180 0 0,0 1 0 0 0,-1-1 0 0 0,1 0 0 0 0,-1 1 0 0 0,1-1 0 0 0,-1 0 1 0 0,0 0-1 0 0,1 1 0 0 0,-1-1 0 0 0,0 0 0 0 0,0 0 0 0 0,0 0 0 0 0,0 0 1 0 0,0 0-1 0 0,0 0 0 0 0,0 0 0 0 0,0 0 0 0 0,-1-1 0 0 0,1 1 0 0 0,0 0 1 0 0,0-1-1 0 0,-1 1 0 0 0,1-1 0 0 0,0 1 0 0 0,-1-1 0 0 0,1 1 0 0 0,-1-1 1 0 0,1 0-1 0 0,-1 0 78 0 0,0-5-3961 0 0,2 3 459 0 0,-2-2-8157 0 0</inkml:trace>
  <inkml:trace contextRef="#ctx0" brushRef="#br0" timeOffset="249.662">67 218 2553 0 0,'0'0'-449'0'0,"0"0"-711"0"0,0 0 216 0 0,0 0 944 0 0</inkml:trace>
  <inkml:trace contextRef="#ctx0" brushRef="#br0" timeOffset="534.589">315 946 13171 0 0,'0'0'2727'0'0,"0"0"-1148"0"0,0 0-376 0 0,0 0-61 0 0,0 0-90 0 0,0 0-24 0 0,0 0-120 0 0,0 0-193 0 0,0 0-182 0 0,0 0-123 0 0,14-34-89 0 0,41-110-31 0 0,12-62 430 0 0,-50 175-1162 0 0,6 268 226 0 0,-23-234 245 0 0,1 1 0 0 0,0 0 0 0 0,0 0 0 0 0,0-1 0 0 0,0 1 0 0 0,1-1 0 0 0,-1 1 0 0 0,1-1 0 0 0,0 1 0 0 0,0-1 0 0 0,0 0 0 0 0,1 0 0 0 0,-1 0 0 0 0,1 0 0 0 0,-1 0 0 0 0,1-1 0 0 0,0 1 0 0 0,0-1 1 0 0,0 0-1 0 0,0 0 0 0 0,1 0 0 0 0,-1 0 0 0 0,1-1 0 0 0,-1 1 0 0 0,1-1 0 0 0,-1 0 0 0 0,1 0 0 0 0,0 0 0 0 0,0 0 0 0 0,-1-1 0 0 0,1 1 0 0 0,0-1 0 0 0,0 0 0 0 0,0 0 0 0 0,-1 0 0 0 0,1-1 0 0 0,0 0 0 0 0,0 1 0 0 0,-1-1 0 0 0,3-1-29 0 0,2-3 162 0 0,0-1 1 0 0,0 0-1 0 0,-1 0 1 0 0,1-1-1 0 0,-1 1 1 0 0,-1-2-1 0 0,1 1 1 0 0,-1-1-1 0 0,-1 0 1 0 0,1 0-1 0 0,-2-1 1 0 0,1 1-1 0 0,-1-1 1 0 0,0 0-1 0 0,0-3-162 0 0,6-104-100 0 0,-19 100-1452 0 0,2 13-1908 0 0,1 0-3359 0 0,2 2-5668 0 0</inkml:trace>
  <inkml:trace contextRef="#ctx0" brushRef="#br0" timeOffset="1008.915">38 268 6969 0 0,'0'0'2900'0'0,"0"0"-420"0"0,0 0-442 0 0,0 0-327 0 0,0 0-339 0 0,0 0-365 0 0,0 0-355 0 0,0 0-245 0 0,0 0-91 0 0,0 0-5 0 0,0 0 17 0 0,0 0-31 0 0,0 0-7 0 0,-8 7-1 0 0,-22 18-22 0 0,34-29 2510 0 0,39-43-1964 0 0,-43 45-1857 0 0,0 3-8553 0 0,0 0-2185 0 0</inkml:trace>
  <inkml:trace contextRef="#ctx0" brushRef="#br0" timeOffset="1901.917">1153 611 0 0 0,'0'0'633'0'0,"0"0"258"0"0,0 0 235 0 0,0 0 344 0 0,0 0 306 0 0,0 0 155 0 0,0 0 13 0 0,0 0-210 0 0,0 0-216 0 0,0 0-222 0 0,0 0-234 0 0,0 0-164 0 0,0 0-141 0 0,-23-6-72 0 0,-71-16-50 0 0,92 22-597 0 0,1-1 0 0 0,-1 0 0 0 0,0 1-1 0 0,0-1 1 0 0,0 1 0 0 0,0 0 0 0 0,0-1 0 0 0,0 1 0 0 0,1 0 0 0 0,-1 0-1 0 0,0 0 1 0 0,0 1 0 0 0,0-1 0 0 0,0 0 0 0 0,0 1 0 0 0,0-1 0 0 0,0 1 0 0 0,1-1-1 0 0,-1 1 1 0 0,0 0 0 0 0,0 0 0 0 0,1 0 0 0 0,-1 0 0 0 0,1 0 0 0 0,-1 0-1 0 0,0 1-37 0 0,-3 3 183 0 0,-3 1-64 0 0,1-1 0 0 0,0 1 0 0 0,0 1 0 0 0,1-1 0 0 0,0 1 1 0 0,0 0-1 0 0,1 1 0 0 0,0-1 0 0 0,0 1 0 0 0,0 0 0 0 0,1 0 0 0 0,1 1 0 0 0,-1-1 0 0 0,1 1 1 0 0,1 0-1 0 0,-1-1 0 0 0,1 1 0 0 0,1 1 0 0 0,-1 7-119 0 0,1-9 26 0 0,-1 1 0 0 0,1 0-1 0 0,1-1 1 0 0,0 1 0 0 0,0-1 0 0 0,1 1-1 0 0,-1-1 1 0 0,2 1 0 0 0,-1-1 0 0 0,1 1-1 0 0,1-1 1 0 0,0 0 0 0 0,0 0 0 0 0,0 0-1 0 0,1 0 1 0 0,0-1 0 0 0,1 0 0 0 0,-1 1-1 0 0,2-2 1 0 0,-1 1 0 0 0,1 0 0 0 0,5 4-26 0 0,-4-9 103 0 0,1 1 0 0 0,-1-1 1 0 0,1-1-1 0 0,0 0 1 0 0,-1 0-1 0 0,1 0 0 0 0,0-1 1 0 0,0 0-1 0 0,-1-1 0 0 0,1 0 1 0 0,0 0-1 0 0,-1 0 0 0 0,1-1 1 0 0,-1 0-1 0 0,1-1 0 0 0,-1 0 1 0 0,0 0-1 0 0,5-3-103 0 0,16-11 165 0 0,0-2 0 0 0,-1 0 0 0 0,-1-2 0 0 0,-1-1 0 0 0,-1-1 0 0 0,-1-2 0 0 0,-1 0 0 0 0,-1-1 0 0 0,-1-1 0 0 0,6-13-165 0 0,-8 14-10 0 0,-1 0 0 0 0,-1-1 0 0 0,-2 0 0 0 0,0-1 0 0 0,-2-1 0 0 0,-2 0 0 0 0,0-1 0 0 0,-2 0 0 0 0,-1 0 0 0 0,-1-1 0 0 0,-2 0 0 0 0,-1 0 0 0 0,-2 0 0 0 0,-1 0 0 0 0,-2-20 10 0 0,0 40-37 0 0,0 0-1 0 0,0 0 0 0 0,-1 1 0 0 0,0-1 1 0 0,-1 1-1 0 0,0 0 0 0 0,-1 0 0 0 0,0 0 1 0 0,0 0-1 0 0,-1 1 0 0 0,0 0 0 0 0,-1 0 1 0 0,0 1-1 0 0,0-1 0 0 0,-1 2 0 0 0,-4-4 38 0 0,8 9-24 0 0,-1 0 0 0 0,1 0 0 0 0,-1 0 0 0 0,0 0 0 0 0,1 1 0 0 0,-1 0 0 0 0,0 0 0 0 0,0 0 0 0 0,0 1 0 0 0,0-1-1 0 0,0 1 1 0 0,0 1 0 0 0,0-1 0 0 0,0 1 0 0 0,0-1 0 0 0,0 1 0 0 0,0 1 0 0 0,1-1 0 0 0,-1 1 0 0 0,0 0 0 0 0,1 0 0 0 0,-1 0-1 0 0,1 0 1 0 0,0 1 0 0 0,0 0 0 0 0,0 0 0 0 0,-1 1 24 0 0,-94 100-204 0 0,88-90 233 0 0,0 0 0 0 0,1 1 1 0 0,0 0-1 0 0,1 1 1 0 0,1 0-1 0 0,0 0 1 0 0,2 1-1 0 0,0 0 1 0 0,0 0-1 0 0,2 0 0 0 0,0 1 1 0 0,1 0-1 0 0,1 0 1 0 0,0 0-1 0 0,1 0 1 0 0,1-1-1 0 0,1 1 1 0 0,1 0-1 0 0,0 0 0 0 0,2 0 1 0 0,-1-1-1 0 0,2 1 1 0 0,1-1-1 0 0,0 0 1 0 0,3 4-30 0 0,2 0 81 0 0,1 0 1 0 0,1 0 0 0 0,1-1 0 0 0,1-1-1 0 0,0 0 1 0 0,2-1 0 0 0,0-1 0 0 0,1-1-1 0 0,0 0 1 0 0,2-1 0 0 0,0-1-1 0 0,0-1 1 0 0,1-1 0 0 0,10 4-82 0 0,-28-15-33 0 0,-1 0 0 0 0,1 0 0 0 0,0 0 0 0 0,-1 0 0 0 0,1-1 1 0 0,-1 1-1 0 0,1-1 0 0 0,0 0 0 0 0,0 0 0 0 0,-1 0 0 0 0,1 0 0 0 0,0 0 0 0 0,-1 0 0 0 0,1-1 1 0 0,0 1-1 0 0,-1-1 0 0 0,1 0 0 0 0,-1 0 0 0 0,1 0 0 0 0,-1 0 0 0 0,1 0 0 0 0,-1 0 1 0 0,2-2 32 0 0,24-28-4516 0 0,-23 24-30 0 0,-1 0-3737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9666 0 0,'0'0'2522'0'0,"0"0"-751"0"0,0 0-391 0 0,0 0-99 0 0,0 0-87 0 0,0 0-71 0 0,0 0-44 0 0,0 0-108 0 0,0 0-132 0 0,0 0-94 0 0,0 0-120 0 0,0 0-76 0 0,0 0-59 0 0,-1 23-26 0 0,-4 155 739 0 0,5 352 456 0 0,16-353-1470 0 0,0-134-165 0 0,2-51 96 0 0,206-233 556 0 0,-87 137-720 0 0,-137 103 42 0 0,1 1 1 0 0,-1-1-1 0 0,1 1 0 0 0,-1 0 0 0 0,1-1 0 0 0,-1 1 1 0 0,1 0-1 0 0,0-1 0 0 0,-1 1 0 0 0,1 0 1 0 0,-1 0-1 0 0,1 0 0 0 0,0 0 0 0 0,-1 0 0 0 0,1 0 1 0 0,0 0-1 0 0,-1 0 0 0 0,1 0 0 0 0,0 0 1 0 0,-1 0-1 0 0,1 0 0 0 0,0 0 0 0 0,-1 0 1 0 0,1 0-1 0 0,-1 1 0 0 0,1-1 0 0 0,0 0 0 0 0,-1 0 1 0 0,1 1-1 0 0,-1-1 0 0 0,1 1 0 0 0,-1-1 1 0 0,1 0-1 0 0,-1 1 0 0 0,1-1 0 0 0,-1 1 0 0 0,1-1 1 0 0,-1 1-1 0 0,0-1 0 0 0,1 1 0 0 0,-1-1 1 0 0,0 1-1 0 0,1 0 0 0 0,-1-1 0 0 0,0 1 1 0 0,0 0-1 0 0,1-1 0 0 0,-1 1 0 0 0,0-1 0 0 0,0 1 1 0 0,0 0-1 0 0,0-1 0 0 0,0 1 2 0 0,0 46 48 0 0,-1-32-3 0 0,-28 172 188 0 0,29-184-244 0 0,-1-1 1 0 0,0 1-1 0 0,1-1 0 0 0,-1 1 1 0 0,1-1-1 0 0,0 1 0 0 0,0-1 1 0 0,0 1-1 0 0,0-1 0 0 0,0 1 0 0 0,1-1 1 0 0,-1 1-1 0 0,1-1 0 0 0,0 0 1 0 0,-1 1-1 0 0,1-1 0 0 0,0 1 1 0 0,0-1-1 0 0,1 0 0 0 0,-1 0 0 0 0,0 0 1 0 0,1 0-1 0 0,-1 0 0 0 0,1 0 1 0 0,0 0-1 0 0,0 0 0 0 0,0-1 1 0 0,-1 1-1 0 0,2 0 0 0 0,-1-1 0 0 0,0 0 1 0 0,0 0-1 0 0,0 1 0 0 0,1-1 1 0 0,-1 0-1 0 0,0-1 0 0 0,1 1 1 0 0,-1 0-1 0 0,1-1 0 0 0,-1 1 0 0 0,1-1 1 0 0,-1 0-1 0 0,1 0 0 0 0,-1 0 1 0 0,1 0-1 0 0,1-1 11 0 0,46-30-2284 0 0,-37 16-1026 0 0,-4 1-3760 0 0,-6 6-4867 0 0</inkml:trace>
  <inkml:trace contextRef="#ctx0" brushRef="#br0" timeOffset="346.094">694 852 6681 0 0,'0'0'2932'0'0,"0"0"-293"0"0,0 0-273 0 0,0 0-191 0 0,0 0-239 0 0,0 0-259 0 0,0 0-269 0 0,0 0-246 0 0,33-2-252 0 0,101-10-188 0 0,-130 12-654 0 0,1 1 1 0 0,0-1-1 0 0,-1-1 1 0 0,1 1-1 0 0,0-1 1 0 0,-1 0-1 0 0,1 0 0 0 0,-1 0 1 0 0,1-1-1 0 0,-1 1 1 0 0,0-1-1 0 0,0 0 1 0 0,1 0-1 0 0,-1-1 1 0 0,-1 1-1 0 0,1-1 0 0 0,2-1-68 0 0,5-6 185 0 0,-6 5-120 0 0,0 0-1 0 0,0 0 1 0 0,-1 0-1 0 0,0-1 1 0 0,0 1-1 0 0,0-1 1 0 0,0 0-1 0 0,-1 0 1 0 0,0-1-1 0 0,0 1 1 0 0,-1 0-1 0 0,0-1 1 0 0,0 0-1 0 0,-1 0 1 0 0,1 1-1 0 0,-1-1 1 0 0,-1 0-1 0 0,1 0 1 0 0,-1 0-1 0 0,-1 0 1 0 0,1 0-1 0 0,-2-3-64 0 0,1 6-8 0 0,-1 1 0 0 0,0-1-1 0 0,0 1 1 0 0,0-1 0 0 0,0 1-1 0 0,0 0 1 0 0,-1 0 0 0 0,0 0 0 0 0,1 0-1 0 0,-1 1 1 0 0,0-1 0 0 0,-1 1-1 0 0,1-1 1 0 0,0 1 0 0 0,-1 0 0 0 0,1 1-1 0 0,-1-1 1 0 0,1 0 0 0 0,-1 1-1 0 0,0 0 1 0 0,1 0 0 0 0,-1 0 0 0 0,0 0-1 0 0,0 1 1 0 0,0 0 0 0 0,0-1-1 0 0,0 1 1 0 0,0 1 0 0 0,0-1 0 0 0,0 0-1 0 0,0 1 1 0 0,1 0 0 0 0,-1 0-1 0 0,0 0 1 0 0,0 1 0 0 0,1-1 0 0 0,-1 1-1 0 0,1 0 1 0 0,-1 0 0 0 0,1 0-1 0 0,0 0 1 0 0,-1 0 8 0 0,-7 7-16 0 0,1-1 1 0 0,-1 2-1 0 0,2-1 0 0 0,-1 1 1 0 0,1 0-1 0 0,1 1 0 0 0,0 0 1 0 0,0 1-1 0 0,1 0 0 0 0,1 0 1 0 0,-5 12 15 0 0,8-17-1 0 0,1-1 0 0 0,0 0 0 0 0,0 1 0 0 0,1 0 0 0 0,0-1 0 0 0,0 1 1 0 0,1 0-1 0 0,-1-1 0 0 0,2 1 0 0 0,-1 0 0 0 0,1 0 0 0 0,0-1 0 0 0,0 1 0 0 0,0-1 0 0 0,1 1 0 0 0,0-1 1 0 0,1 1-1 0 0,-1-1 0 0 0,1 0 0 0 0,1 0 0 0 0,-1 0 0 0 0,1-1 0 0 0,0 1 0 0 0,0-1 0 0 0,2 2 1 0 0,3 3-24 0 0,2 0 1 0 0,-1-1-1 0 0,1 0 0 0 0,1 0 0 0 0,-1-1 0 0 0,1-1 0 0 0,1 0 0 0 0,-1 0 0 0 0,1-1 0 0 0,1-1 0 0 0,-1-1 0 0 0,1 1 0 0 0,-1-2 0 0 0,1 0 0 0 0,0-1 1 0 0,0 0-1 0 0,1-1 0 0 0,3-1 24 0 0,4 1-668 0 0,6 0-1526 0 0,-10-3-5092 0 0,-8-1-4791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20 0 0 0,'0'0'915'0'0,"0"0"245"0"0,0 0 286 0 0,0 0 353 0 0,0 0 303 0 0,0 0 107 0 0,0 0-135 0 0,0 0-276 0 0,0 0-287 0 0,0 0-172 0 0,0 0-46 0 0,0 0-36 0 0,0 0-81 0 0,2-4-118 0 0,9-8-122 0 0,-9 8-111 0 0,-2 4-73 0 0,0 0-67 0 0,0 0-84 0 0,0 0-76 0 0,0 0-59 0 0,8 22 2600 0 0,-9 26-3138 0 0,0-29 359 0 0,1 33-151 0 0,-16 270 401 0 0,-15-57-329 0 0,31-265-364 0 0,0 0 0 0 0,0-1 0 0 0,0 1-1 0 0,-1 0 1 0 0,1 0 0 0 0,0 0 0 0 0,0 0 0 0 0,-1 0 0 0 0,1-1 0 0 0,0 1-1 0 0,0 0 1 0 0,-1 0 0 0 0,1 0 0 0 0,0 0 0 0 0,0 0 0 0 0,-1 0-1 0 0,1 0 1 0 0,0 0 0 0 0,0 0 0 0 0,-1 0 0 0 0,1 0 0 0 0,0 0-1 0 0,0 0 1 0 0,-1 0 0 0 0,1 0 0 0 0,0 0 0 0 0,0 1 0 0 0,-1-1-1 0 0,1 0 1 0 0,0 0 0 0 0,0 0 156 0 0,-6-33-11250 0 0,6 25-99 0 0</inkml:trace>
  <inkml:trace contextRef="#ctx0" brushRef="#br0" timeOffset="246.02">1 255 11010 0 0,'0'0'1763'0'0,"0"0"-746"0"0,0 0-212 0 0,0 0 259 0 0,0 0 301 0 0,0 0 124 0 0,0 0-44 0 0,0 0-141 0 0,0 0-201 0 0,0 0-155 0 0,0 0-131 0 0,32 9-138 0 0,106 30-96 0 0,-36-31 235 0 0,130-61-246 0 0,-178 35-1255 0 0,-20 6-2839 0 0,-27 8-1391 0 0,-1 0-6758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28 1616 0 0,'0'0'2857'0'0,"0"0"-577"0"0,0 0-279 0 0,0 0-101 0 0,0 0-30 0 0,0 0-24 0 0,0 0-133 0 0,0 0-195 0 0,0 0-250 0 0,0 0-265 0 0,0 0-208 0 0,1-5-119 0 0,1-13-78 0 0,-1 14-42 0 0,-1 4-7 0 0,0 24 2853 0 0,-2 475-989 0 0,-34-195-2056 0 0,26-204-291 0 0,10-99-34 0 0,0-1-40 0 0,0 0-14 0 0,0 0 25 0 0,0 0-14 0 0,0 0-3 0 0,0 0-5 0 0,0-24-765 0 0,3-37-1885 0 0,3 21-6042 0 0,-5 31-3161 0 0</inkml:trace>
  <inkml:trace contextRef="#ctx0" brushRef="#br0" timeOffset="274.625">1 436 12683 0 0,'0'0'2310'0'0,"0"0"-543"0"0,0 0-382 0 0,0 0-282 0 0,0 0-187 0 0,0 0-141 0 0,0 0-123 0 0,0 0-120 0 0,0 0 54 0 0,0 0 115 0 0,0 0 57 0 0,0 0 15 0 0,24-3-139 0 0,82-12-149 0 0,152-43 477 0 0,-129 40-2012 0 0,-73 16-8899 0 0,-48 2-1841 0 0</inkml:trace>
  <inkml:trace contextRef="#ctx0" brushRef="#br0" timeOffset="598.47">879 413 11234 0 0,'0'0'2166'0'0,"0"0"-513"0"0,0 0-225 0 0,0 0-99 0 0,0 0-156 0 0,0 0-121 0 0,0 0-176 0 0,0 0-166 0 0,0 0-116 0 0,0 0-107 0 0,0 0-61 0 0,0 0-74 0 0,-31 35-78 0 0,-96 108-59 0 0,83-71 52 0 0,43-63-228 0 0,0-5-22 0 0,0 1 1 0 0,0 0 0 0 0,0-1 0 0 0,1 1 0 0 0,0 0 0 0 0,0-1 0 0 0,0 1 0 0 0,1 0 0 0 0,-1-1 0 0 0,1 1 0 0 0,0 0 0 0 0,0-1 0 0 0,1 1 0 0 0,0-1 0 0 0,-1 0 0 0 0,1 1 0 0 0,1-1 0 0 0,-1 0 0 0 0,1 0 0 0 0,-1 0 0 0 0,1-1-1 0 0,0 1 1 0 0,0-1 0 0 0,1 1 0 0 0,-1-1 0 0 0,1 0 0 0 0,0 0 0 0 0,0-1 0 0 0,0 1 0 0 0,0-1 0 0 0,0 0 0 0 0,0 0 0 0 0,0 0 0 0 0,1 0 0 0 0,-1-1 0 0 0,1 0 0 0 0,0 0 0 0 0,-1 0 0 0 0,3 0-18 0 0,7 0 100 0 0,0-1 0 0 0,0 0 1 0 0,0-1-1 0 0,-1 0 1 0 0,1-1-1 0 0,0-1 0 0 0,0 0 1 0 0,-1-1-1 0 0,0 0 1 0 0,1-1-1 0 0,-2-1 1 0 0,1 0-1 0 0,-1-1 0 0 0,0 0 1 0 0,0 0-1 0 0,-1-2 1 0 0,0 1-1 0 0,0-1 0 0 0,-1-1 1 0 0,0 0-1 0 0,5-8-100 0 0,-11 14-1 0 0,0-1 0 0 0,-1-1 1 0 0,1 1-1 0 0,-1 0 0 0 0,0-1 0 0 0,-1 0 0 0 0,0 0 0 0 0,1 0 1 0 0,-2 0-1 0 0,1 0 0 0 0,-1 0 0 0 0,0 0 0 0 0,0 0 0 0 0,-1-1 0 0 0,0 1 1 0 0,0 0-1 0 0,0 0 0 0 0,-1-1 0 0 0,0 1 0 0 0,0 0 0 0 0,0 0 1 0 0,-1 0-1 0 0,0 0 0 0 0,0 0 0 0 0,-1 0 0 0 0,1 1 0 0 0,-1-1 1 0 0,-1 1-1 0 0,1-1 0 0 0,-1 1 0 0 0,0 0 0 0 0,0 1 0 0 0,0-1 0 0 0,-1 1 1 0 0,1 0-1 0 0,-1 0 0 0 0,0 0 0 0 0,-3-1 1 0 0,-61-18-1418 0 0,45 20-1633 0 0,-1 2-3806 0 0,13 1-5267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33 12267 0 0,'0'0'1880'0'0,"0"0"-428"0"0,0 0-133 0 0,0 0 68 0 0,0 0 26 0 0,0 0-96 0 0,0 0-227 0 0,0 0-279 0 0,0 0-257 0 0,0 0-155 0 0,0 0-52 0 0,0 0-35 0 0,0 0 27 0 0,0 3 41 0 0,-13 118 1879 0 0,-24 153-931 0 0,-12-86-1085 0 0,27-131-188 0 0,22-57-134 0 0,-1 0 1 0 0,1 0-1 0 0,0-1 1 0 0,0 1 0 0 0,0 0-1 0 0,0 0 1 0 0,-1 0-1 0 0,1 0 1 0 0,0 0 0 0 0,0 0-1 0 0,0 0 1 0 0,-1 0-1 0 0,1-1 1 0 0,0 1-1 0 0,0 0 1 0 0,0 0 0 0 0,-1 0-1 0 0,1 0 1 0 0,0 0-1 0 0,0 0 1 0 0,0 0 0 0 0,-1 0-1 0 0,1 0 1 0 0,0 1-1 0 0,0-1 1 0 0,0 0 0 0 0,-1 0-1 0 0,1 0 1 0 0,0 0 78 0 0,2-26-3124 0 0,5-3 295 0 0,3-10-5199 0 0,-6 27-740 0 0</inkml:trace>
  <inkml:trace contextRef="#ctx0" brushRef="#br0" timeOffset="270.994">0 99 6193 0 0,'0'0'3162'0'0,"0"0"-674"0"0,0 0-453 0 0,0 0-144 0 0,0 0-122 0 0,0 0-184 0 0,0 0-205 0 0,0 0-222 0 0,0 0-221 0 0,0 0-149 0 0,0 0-112 0 0,0 0-85 0 0,0 0-61 0 0,23-8-82 0 0,75-23-80 0 0,14 23 492 0 0,107 23-169 0 0,-178-11-2320 0 0,-24-3-7612 0 0,-16-1-2158 0 0</inkml:trace>
  <inkml:trace contextRef="#ctx0" brushRef="#br0" timeOffset="741.989">690 6 14651 0 0,'0'0'1910'0'0,"0"0"-463"0"0,0 0-135 0 0,0 0-21 0 0,0 0-31 0 0,0 0-126 0 0,0 0-219 0 0,0 0-216 0 0,0 0-166 0 0,0 0-125 0 0,0 0-77 0 0,0 0-39 0 0,11-1-63 0 0,33-4-21 0 0,-43 6-189 0 0,0-1-1 0 0,1 0 1 0 0,-1 1-1 0 0,0-1 0 0 0,0 1 1 0 0,0-1-1 0 0,0 1 1 0 0,0-1-1 0 0,0 1 0 0 0,0 0 1 0 0,0 0-1 0 0,0-1 1 0 0,0 1-1 0 0,0 0 0 0 0,0 0 1 0 0,-1 0-1 0 0,1 0 1 0 0,0 0-1 0 0,-1 0 0 0 0,1 0 1 0 0,0 0-1 0 0,-1 0 1 0 0,0 1-1 0 0,1-1 0 0 0,-1 0 1 0 0,0 0-1 0 0,1 0 1 0 0,-1 1-1 0 0,0-1 1 0 0,0 0-1 0 0,0 0 0 0 0,0 0 1 0 0,0 1-1 0 0,0-1 1 0 0,0 0-1 0 0,-1 0 0 0 0,1 1 1 0 0,0-1-19 0 0,0 3 61 0 0,2 13 18 0 0,-1 0 1 0 0,0 0 0 0 0,-2 0 0 0 0,0 0 0 0 0,0 0 0 0 0,-2 0 0 0 0,0 0 0 0 0,-1-1 0 0 0,-1 1 0 0 0,0-1-1 0 0,-1 0 1 0 0,-4 6-80 0 0,-27 50 74 0 0,25-53-64 0 0,1 0 1 0 0,1 0 0 0 0,1 1-1 0 0,0 0 1 0 0,2 1 0 0 0,0 0-1 0 0,1 0 1 0 0,1 1 0 0 0,1-1-1 0 0,1 1 1 0 0,1 0 0 0 0,1 18-11 0 0,4-37 39 0 0,-1 0 0 0 0,1 0 0 0 0,0 0 0 0 0,0-1 0 0 0,1 1 1 0 0,-1-1-1 0 0,0 0 0 0 0,1 0 0 0 0,0 0 0 0 0,-1 0 0 0 0,1 0 0 0 0,0-1 1 0 0,0 0-1 0 0,0 1 0 0 0,0-2 0 0 0,0 1 0 0 0,0 0 0 0 0,0-1 0 0 0,0 0 1 0 0,0 0-1 0 0,0 0 0 0 0,0 0 0 0 0,1-1-39 0 0,200-17 771 0 0,-170 18-676 0 0,-9 2-2006 0 0,-11-6-3713 0 0,-11 2-2223 0 0,-3 1-4846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6 964 0 0 0,'0'0'711'0'0,"0"0"648"0"0,0 0 214 0 0,0 0 21 0 0,0 0-26 0 0,0 0-55 0 0,0 0-41 0 0,0 0-60 0 0,0 0-46 0 0,-1 3-24 0 0,-4-8 8700 0 0,11-73-8255 0 0,2 54-1654 0 0,1 2 0 0 0,1-1 0 0 0,2 1 0 0 0,0 1 0 0 0,1 0 0 0 0,1 0 0 0 0,0 2 0 0 0,10-9-133 0 0,-22 25-3 0 0,0 0 1 0 0,0 1-1 0 0,0-1 0 0 0,0 1 1 0 0,0-1-1 0 0,1 1 0 0 0,-1 0 1 0 0,1 0-1 0 0,0 0 0 0 0,0 0 1 0 0,-1 1-1 0 0,1-1 0 0 0,0 1 1 0 0,1 0-1 0 0,-1 0 0 0 0,0 0 1 0 0,0 0-1 0 0,0 0 0 0 0,0 1 1 0 0,1-1-1 0 0,-1 1 0 0 0,0 0 1 0 0,1 0-1 0 0,-1 0 0 0 0,0 0 1 0 0,1 1-1 0 0,-1 0 3 0 0,1 2-2 0 0,0 1 1 0 0,-1 0-1 0 0,1 0 0 0 0,-1 0 1 0 0,0 1-1 0 0,0-1 0 0 0,0 1 1 0 0,-1 0-1 0 0,0-1 1 0 0,1 1-1 0 0,-2 0 0 0 0,1 0 1 0 0,-1 1-1 0 0,1-1 0 0 0,-2 0 1 0 0,1 0-1 0 0,0 1 0 0 0,-1-1 1 0 0,0 0-1 0 0,0 1 0 0 0,-1 1 2 0 0,10 96-17 0 0,-8-102-7 0 0,10-6 9 0 0,51-63 142 0 0,58-36-111 0 0,-8 35-21 0 0,-110 70 3 0 0,0 0 1 0 0,-1 0 0 0 0,1 0 0 0 0,0 0 0 0 0,-1 0-1 0 0,1 0 1 0 0,-1 1 0 0 0,1-1 0 0 0,-1 0-1 0 0,0 1 1 0 0,1-1 0 0 0,-1 1 0 0 0,0 0-1 0 0,0-1 1 0 0,0 1 0 0 0,0 0 0 0 0,0 0 0 0 0,-1 0-1 0 0,1 0 1 0 0,-1-1 0 0 0,1 1 0 0 0,-1 0-1 0 0,1 0 1 0 0,-1 0 0 0 0,0 0 0 0 0,0 0-1 0 0,0 0 1 0 0,0 0 0 0 0,0 0 0 0 0,-1 0 0 0 0,1 0-1 0 0,-1 0 1 0 0,1 0 0 0 0,-1 0 0 0 0,0 0-1 0 0,1 0 1 0 0,-1 0 1 0 0,0 11-13 0 0,-1 140-296 0 0,12-141-2209 0 0,2-12-4804 0 0,-8 0 1750 0 0,1 0-5426 0 0</inkml:trace>
  <inkml:trace contextRef="#ctx0" brushRef="#br0" timeOffset="294.455">865 629 8626 0 0,'0'0'2246'0'0,"0"0"-675"0"0,0 0-255 0 0,0 0-28 0 0,0 0-101 0 0,0 0-165 0 0,0 0-250 0 0,0 0-271 0 0,0 0-202 0 0,0 0-100 0 0,-12 34-29 0 0,-37 107-15 0 0,41-98 16 0 0,18-35 18 0 0,-5-7-99 0 0,4 2 99 0 0,-1-1 0 0 0,1 0 0 0 0,-1 0 0 0 0,1-1 0 0 0,0 0 0 0 0,0 0 0 0 0,0-1 0 0 0,-1 0 0 0 0,1-1 0 0 0,0 0 0 0 0,0 0 0 0 0,-1-1 0 0 0,1 0 0 0 0,-1 0 0 0 0,1-1 0 0 0,-1 0 0 0 0,0-1 0 0 0,0 0 0 0 0,0 0 0 0 0,-1-1 0 0 0,1 0 0 0 0,-1 0 0 0 0,0 0 0 0 0,-1-1 0 0 0,1 0 0 0 0,3-5-189 0 0,-4 5 78 0 0,-1 0 1 0 0,0-1-1 0 0,-1 1 1 0 0,1-1-1 0 0,-1 0 1 0 0,0 0-1 0 0,-1 0 1 0 0,0-1-1 0 0,0 1 1 0 0,0-1-1 0 0,-1 0 1 0 0,0 1-1 0 0,-1-1 1 0 0,0 0-1 0 0,0 0 1 0 0,-1 0-1 0 0,1 0 1 0 0,-2 0-1 0 0,1 0 1 0 0,-2-6-79 0 0,1 11-56 0 0,0-1 0 0 0,0 1 0 0 0,0 0 0 0 0,-1-1 1 0 0,1 1-1 0 0,-1 0 0 0 0,0 0 0 0 0,0 0 1 0 0,0 0-1 0 0,0 0 0 0 0,0 1 0 0 0,0-1 0 0 0,-1 1 1 0 0,0-1-1 0 0,1 1 0 0 0,-1 0 0 0 0,0 0 0 0 0,0 0 1 0 0,0 0-1 0 0,0 1 0 0 0,-1-1 0 0 0,1 1 56 0 0,-23-8-2940 0 0,1 4-3495 0 0,10 4-5335 0 0</inkml:trace>
  <inkml:trace contextRef="#ctx0" brushRef="#br0" timeOffset="815.239">1460 1 7602 0 0,'0'0'3732'0'0,"0"0"-1524"0"0,0 0-889 0 0,0 0-157 0 0,0 0 1 0 0,0 0-40 0 0,0 0-55 0 0,0 0-86 0 0,0 0-48 0 0,0 0-30 0 0,0 0 20 0 0,0 0-43 0 0,0 0-147 0 0,8 8-77 0 0,21 28-91 0 0,-26-30-405 0 0,1 0 1 0 0,-1-1-1 0 0,-1 2 1 0 0,1-1-1 0 0,-1 0 0 0 0,0 1 1 0 0,0-1-1 0 0,-1 1 1 0 0,0-1-1 0 0,0 1 1 0 0,-1-1-1 0 0,0 6-161 0 0,1-1 102 0 0,5 405 1493 0 0,-13-126-1592 0 0,16-237-153 0 0,-5-91-2737 0 0,-8-23-2017 0 0,-2 24-4783 0 0,4 27-1545 0 0</inkml:trace>
  <inkml:trace contextRef="#ctx0" brushRef="#br0" timeOffset="1062.516">1274 582 3545 0 0,'0'0'4154'0'0,"0"0"-2183"0"0,0 0-769 0 0,0 0 242 0 0,0 0 412 0 0,0 0 297 0 0,0 0-17 0 0,0 0-258 0 0,0 0-380 0 0,0 0-397 0 0,0 0-269 0 0,0 0-174 0 0,0 0-142 0 0,27-1-85 0 0,84-5-51 0 0,-11-3 409 0 0,70-5-882 0 0,-131 11-1618 0 0,-27 1-1711 0 0,-1 0-3709 0 0,-6 1-4984 0 0</inkml:trace>
  <inkml:trace contextRef="#ctx0" brushRef="#br0" timeOffset="1225.988">1830 636 12547 0 0,'0'0'1688'0'0,"0"0"-848"0"0,0 0-96 0 0,0 0 9 0 0,0 0-49 0 0,0 0-144 0 0,0 0-224 0 0,0 0-160 0 0,0 0-144 0 0,0 0-72 0 0,0 0-32 0 0,0 0-112 0 0,0 0-152 0 0,0 0-320 0 0,8 197-673 0 0,0-197-1839 0 0,-2 0-2321 0 0,-5-4-1617 0 0</inkml:trace>
  <inkml:trace contextRef="#ctx0" brushRef="#br0" timeOffset="1378.759">1915 394 9594 0 0,'0'0'2417'0'0,"0"0"-697"0"0,0 0-240 0 0,0 0-287 0 0,0 0-369 0 0,0 0-304 0 0,0 0-344 0 0,0 0-320 0 0,0 0-240 0 0,0 0-144 0 0,0 0-121 0 0,0 0-327 0 0,0 0-1440 0 0,-19-77-2585 0 0,23 84-2825 0 0</inkml:trace>
  <inkml:trace contextRef="#ctx0" brushRef="#br0" timeOffset="1633.246">2094 517 9634 0 0,'0'0'3490'0'0,"0"0"-1465"0"0,0 0-590 0 0,0 0-32 0 0,0 0-102 0 0,0 0-239 0 0,0 0-270 0 0,0 0-232 0 0,0 0-180 0 0,0 0-116 0 0,0 0-71 0 0,0 0-55 0 0,-6 32-51 0 0,-20 100-43 0 0,20-69 0 0 0,8-59 31 0 0,0 0 1 0 0,0 0 0 0 0,0 0 0 0 0,0 0 0 0 0,1-1 0 0 0,-1 1 0 0 0,1-1 0 0 0,0 0-1 0 0,0 0 1 0 0,0 0 0 0 0,0 0 0 0 0,0 0 0 0 0,1-1 0 0 0,0 1 0 0 0,-1-1-1 0 0,1 0 1 0 0,0 0 0 0 0,0-1 0 0 0,0 1 0 0 0,0-1 0 0 0,0 0 0 0 0,0 0 0 0 0,1 0-1 0 0,-1 0 1 0 0,0-1 0 0 0,1 0 0 0 0,-1 1 0 0 0,0-2 0 0 0,0 1 0 0 0,1 0 0 0 0,-1-1-1 0 0,0 0 1 0 0,0 0 0 0 0,1 0 0 0 0,-1-1 0 0 0,0 1 0 0 0,0-1 0 0 0,-1 0 0 0 0,1 0-1 0 0,0 0 1 0 0,-1-1 0 0 0,1 1 0 0 0,-1-1 0 0 0,0 0 0 0 0,0 0 0 0 0,1-1-76 0 0,1-2 82 0 0,1 0 1 0 0,-1-1-1 0 0,-1 1 1 0 0,0-1-1 0 0,0-1 1 0 0,0 1-1 0 0,0 0 1 0 0,-1-1-1 0 0,-1 1 1 0 0,1-1-1 0 0,-1 0 1 0 0,-1 0 0 0 0,1 0-1 0 0,-1 0 1 0 0,-1 0-1 0 0,1-1 1 0 0,-2 1-1 0 0,1 0 1 0 0,-1 0-1 0 0,0 0 1 0 0,-1-2-83 0 0,1 5-106 0 0,0 0 0 0 0,0 1 0 0 0,-1-1 0 0 0,0 1 0 0 0,1-1 0 0 0,-2 1 0 0 0,1 0 0 0 0,0-1 0 0 0,-1 1 0 0 0,0 0 0 0 0,0 1 0 0 0,0-1 0 0 0,0 0 0 0 0,-1 1 0 0 0,1 0 0 0 0,-1 0 0 0 0,0 0 0 0 0,0 0 0 0 0,0 1 0 0 0,0-1 0 0 0,-1 1 0 0 0,1 0 0 0 0,-2 0 106 0 0,-15-2-6480 0 0,16 4-4675 0 0</inkml:trace>
  <inkml:trace contextRef="#ctx0" brushRef="#br0" timeOffset="2133.446">2297 818 11154 0 0,'0'0'2888'0'0,"0"0"-964"0"0,0 0-348 0 0,0 0-50 0 0,0 0-174 0 0,0 0-251 0 0,0 0-187 0 0,0 0-147 0 0,0 0-119 0 0,0 0-101 0 0,0 0-52 0 0,0 0-28 0 0,6-8-58 0 0,14-17 122 0 0,0 0 0 0 0,-3-1 0 0 0,0-1 0 0 0,-1-1 0 0 0,5-15-531 0 0,-11 22 16 0 0,-4 35-486 0 0,-6-8 480 0 0,1-1 0 0 0,0 0 0 0 0,0 0 1 0 0,1 0-1 0 0,0 0 0 0 0,0 0 1 0 0,0-1-1 0 0,0 1 0 0 0,1 0 0 0 0,0-1 1 0 0,0 0-1 0 0,0 1 0 0 0,0-1 1 0 0,1 0-1 0 0,-1-1 0 0 0,1 1 0 0 0,0-1 1 0 0,0 0-1 0 0,1 0 0 0 0,-1 0 0 0 0,1 0 1 0 0,-1-1-1 0 0,1 1 0 0 0,0-1 1 0 0,0 0-1 0 0,0-1 0 0 0,0 1 0 0 0,0-1 1 0 0,0 0-1 0 0,0-1 0 0 0,0 1 1 0 0,1-1-1 0 0,-1 0 0 0 0,4 0-10 0 0,-3 0 47 0 0,-4 0 24 0 0,1 1 1 0 0,0-1-1 0 0,0 0 1 0 0,0 0 0 0 0,0 0-1 0 0,0 0 1 0 0,0 0-1 0 0,0-1 1 0 0,0 1 0 0 0,0-1-1 0 0,0 0 1 0 0,0 0-1 0 0,0 0 1 0 0,-1 0 0 0 0,1-1-1 0 0,0 1 1 0 0,-1-1-1 0 0,1 1 1 0 0,-1-1-1 0 0,1 0 1 0 0,-1 0 0 0 0,0 0-1 0 0,0 0 1 0 0,0-1-1 0 0,1 0-71 0 0,3-9 29 0 0,-1 0 0 0 0,0 1 0 0 0,-1-2 0 0 0,0 1 0 0 0,-1 0 0 0 0,0-1 0 0 0,-1 0 0 0 0,-1 1 0 0 0,0-1 0 0 0,0 0 0 0 0,-2-9-29 0 0,-2 13-3316 0 0,-1 6-5451 0 0,4 2 8063 0 0,-2-2-12133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9 451 0 0 0,'0'0'1740'0'0,"0"0"-323"0"0,0 0-156 0 0,0 0 17 0 0,0 0 138 0 0,0 0 118 0 0,0 0 94 0 0,0 0-138 0 0,0 0-219 0 0,0 0-195 0 0,0 0-138 0 0,0 0-8 0 0,0 0 7 0 0,-2-3-4 0 0,-5-56 5369 0 0,40-41-5140 0 0,-29 92-855 0 0,130-246 1476 0 0,-134 254-1786 0 0,0 0-1 0 0,0 1 1 0 0,1-1-1 0 0,-1 0 1 0 0,0 0-1 0 0,0 1 1 0 0,0-1-1 0 0,1 0 1 0 0,-1 0-1 0 0,0 0 1 0 0,0 1-1 0 0,1-1 1 0 0,-1 0-1 0 0,0 0 1 0 0,1 0 0 0 0,-1 0-1 0 0,0 0 1 0 0,0 0-1 0 0,1 0 1 0 0,-1 1-1 0 0,0-1 1 0 0,1 0-1 0 0,-1 0 1 0 0,0 0-1 0 0,1 0 1 0 0,-1 0-1 0 0,0 0 1 0 0,1-1-1 0 0,-1 1 4 0 0,0 13-75 0 0,0 2 66 0 0,-1-3 8 0 0,0 0-1 0 0,1 1 0 0 0,1-1 1 0 0,0 0-1 0 0,0 1 0 0 0,1-1 1 0 0,1 0-1 0 0,0 0 0 0 0,1 0 1 0 0,0-1-1 0 0,1 1 0 0 0,0-1 0 0 0,5 6 2 0 0,-7-10 8 0 0,1-1-1 0 0,0 0 0 0 0,0 0 1 0 0,1 0-1 0 0,-1 0 0 0 0,1-1 1 0 0,1 0-1 0 0,-1 0 0 0 0,1 0 1 0 0,0-1-1 0 0,0 0 0 0 0,0 0 0 0 0,0 0 1 0 0,1-1-1 0 0,0 0 0 0 0,0 0 1 0 0,0-1-1 0 0,0 0 0 0 0,0 0 1 0 0,0 0-1 0 0,0-1 0 0 0,0 0 0 0 0,1 0-6 0 0,-3-1 34 0 0,-1 0 1 0 0,0 0 0 0 0,0-1 0 0 0,0 1 0 0 0,0-1 0 0 0,0 0 0 0 0,0 0 0 0 0,0 0-1 0 0,0-1 1 0 0,-1 1 0 0 0,1-1 0 0 0,0 0 0 0 0,-1 0 0 0 0,1 0 0 0 0,-1 0 0 0 0,0-1 0 0 0,0 1-1 0 0,0-1 1 0 0,0 0 0 0 0,0 0 0 0 0,0-1-36 0 0,8-8 79 0 0,-1 0 0 0 0,0-1 1 0 0,-1 0-1 0 0,0-1 0 0 0,-1 0 0 0 0,-1 0 1 0 0,0-1-1 0 0,-1 0 0 0 0,0 0 0 0 0,-1-1 1 0 0,-1 1-1 0 0,-1-1 0 0 0,0 0 0 0 0,-1 0 0 0 0,-1 0 1 0 0,0 0-1 0 0,-1-1-79 0 0,0 16-57 0 0,0 0 0 0 0,0 0-1 0 0,0 0 1 0 0,0 1 0 0 0,0-1 0 0 0,0 0 0 0 0,-1 0-1 0 0,1 0 1 0 0,0 0 0 0 0,0 0 0 0 0,-1 1 0 0 0,1-1 0 0 0,-1 0-1 0 0,1 0 1 0 0,-1 0 0 0 0,1 1 0 0 0,-1-1 0 0 0,1 0-1 0 0,-1 1 1 0 0,1-1 0 0 0,-1 0 0 0 0,0 1 0 0 0,1-1 0 0 0,-1 1-1 0 0,0-1 1 0 0,0 1 0 0 0,0-1 0 0 0,1 1 0 0 0,-1 0-1 0 0,0-1 1 0 0,0 1 0 0 0,0 0 0 0 0,0 0 0 0 0,0 0-1 0 0,1 0 1 0 0,-1-1 0 0 0,0 1 0 0 0,0 0 0 0 0,0 0 0 0 0,0 1-1 0 0,0-1 1 0 0,0 0 0 0 0,0 0 0 0 0,1 0 0 0 0,-1 1-1 0 0,0-1 1 0 0,0 0 0 0 0,0 1 0 0 0,1-1 0 0 0,-1 0-1 0 0,0 1 1 0 0,0-1 0 0 0,1 1 0 0 0,-1 0 0 0 0,0-1 0 0 0,1 1-1 0 0,-1-1 1 0 0,0 1 0 0 0,1 0 0 0 0,-1 0 0 0 0,1-1-1 0 0,-1 1 1 0 0,1 0 0 0 0,0 0 0 0 0,-1 0 0 0 0,1-1 0 0 0,0 1 56 0 0,-6 22-4444 0 0,6-8-4296 0 0,0-6-3330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55 12387 0 0,'0'0'2060'0'0,"0"0"-341"0"0,0 0-260 0 0,0 0-205 0 0,0 0-202 0 0,0 0-273 0 0,0 0-258 0 0,0 0-147 0 0,0 0-89 0 0,0 0-26 0 0,0 0-5 0 0,0 0-15 0 0,-14 25-44 0 0,-42 80-19 0 0,35-26 116 0 0,21-65-237 0 0,0-10-25 0 0,0 1 1 0 0,1-1-1 0 0,-1 1 1 0 0,1-1-1 0 0,0 1 1 0 0,0-1-1 0 0,1 0 0 0 0,-1 0 1 0 0,1 0-1 0 0,0 1 1 0 0,0-1-1 0 0,0-1 1 0 0,1 1-1 0 0,-1 0 1 0 0,1-1-1 0 0,0 1 1 0 0,0-1-1 0 0,0 0 1 0 0,1 0-1 0 0,-1 0 1 0 0,1 0-1 0 0,-1-1 1 0 0,1 1-1 0 0,0-1 1 0 0,0 0-1 0 0,0 0 1 0 0,0 0-1 0 0,0-1 1 0 0,1 1-1 0 0,-1-1 0 0 0,1 0 1 0 0,-1-1-1 0 0,0 1 1 0 0,5-1-31 0 0,-1 0 101 0 0,-2 1-4 0 0,1 0 1 0 0,-1-1 0 0 0,1 0 0 0 0,0-1-1 0 0,-1 0 1 0 0,1 0 0 0 0,-1 0-1 0 0,1 0 1 0 0,-1-1 0 0 0,0 0 0 0 0,0-1-1 0 0,0 1 1 0 0,0-1 0 0 0,0 0 0 0 0,0-1-1 0 0,1-1-97 0 0,1-2 57 0 0,-1 0-1 0 0,0 0 1 0 0,0-1-1 0 0,-1 0 1 0 0,1 0-1 0 0,-2-1 1 0 0,0 1 0 0 0,0-1-1 0 0,0-1 1 0 0,-1 1-1 0 0,0-1 1 0 0,-1 1-1 0 0,0-1 1 0 0,-1 0-1 0 0,0 0 1 0 0,0 0-1 0 0,-1 0 1 0 0,0 0-1 0 0,-1-1 1 0 0,0 1-1 0 0,-1 0 1 0 0,0 0 0 0 0,-1 0-1 0 0,0 0 1 0 0,0 0-1 0 0,-1 0 1 0 0,0 0-1 0 0,-4-6-56 0 0,3 10-101 0 0,0 0 0 0 0,-1 0 0 0 0,0 1 0 0 0,0-1 0 0 0,-1 1-1 0 0,1 0 1 0 0,-1 1 0 0 0,0-1 0 0 0,-1 1 0 0 0,1 0 0 0 0,-1 1 0 0 0,1 0-1 0 0,-1 0 1 0 0,0 0 0 0 0,0 1 0 0 0,0-1 0 0 0,-1 2 0 0 0,1-1 0 0 0,0 1-1 0 0,-1 0 1 0 0,0 1 101 0 0,-26 2-4922 0 0,2 7-4103 0 0,20-5-2547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40 14323 0 0,'0'0'1676'0'0,"0"0"-215"0"0,0 0-93 0 0,0 0-48 0 0,0 0-42 0 0,0 0-44 0 0,0 0-137 0 0,0 0-193 0 0,0 0-220 0 0,0 0-170 0 0,0 0-127 0 0,0 0-121 0 0,0 0-54 0 0,2-9-42 0 0,2-3-128 0 0,1-7 151 0 0,-8 36 141 0 0,-5 14 6 0 0,-23 154 1057 0 0,40 11-1068 0 0,10-61-208 0 0,5 57-23 0 0,-24-181-89 0 0,1 7-53 0 0,-4-32-640 0 0,-14-60-2017 0 0,8 36-770 0 0,2 1-4824 0 0,3 21-3538 0 0</inkml:trace>
  <inkml:trace contextRef="#ctx0" brushRef="#br0" timeOffset="311.647">0 298 11530 0 0,'0'0'2204'0'0,"0"0"-541"0"0,0 0-307 0 0,0 0-165 0 0,0 0-110 0 0,0 0-15 0 0,0 0 45 0 0,0 0-43 0 0,0 0-64 0 0,0 0-29 0 0,0 0-169 0 0,0 0-172 0 0,22 1-100 0 0,135 6 549 0 0,45-11-624 0 0,-118-3-6255 0 0,-70 6-1887 0 0,-3 1-4891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3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390 459 0 0 0,'0'0'744'0'0,"0"0"272"0"0,0 0 285 0 0,0 0 223 0 0,0 0 182 0 0,0 0 98 0 0,0 0-5 0 0,0 0-77 0 0,0 0-155 0 0,0 0-219 0 0,0 0-257 0 0,-17 3-200 0 0,-51 13-180 0 0,-9 34 944 0 0,52-25-1230 0 0,0 1 0 0 0,1 0 0 0 0,2 2 0 0 0,1 0 0 0 0,1 2 0 0 0,-12 24-425 0 0,23-40 64 0 0,1 1 0 0 0,1 0 0 0 0,0 0 1 0 0,2 1-1 0 0,-1 0 0 0 0,2 0 0 0 0,0 0 0 0 0,1 1 1 0 0,0-1-1 0 0,2 1 0 0 0,0-1 0 0 0,1 17-64 0 0,0-28 18 0 0,1 0-1 0 0,0 0 1 0 0,0-1-1 0 0,0 1 1 0 0,1 0-1 0 0,0-1 1 0 0,0 1-1 0 0,0-1 0 0 0,0 1 1 0 0,0-1-1 0 0,1 0 1 0 0,0 0-1 0 0,0 0 1 0 0,0 0-1 0 0,0-1 1 0 0,1 1-1 0 0,0-1 0 0 0,-1 0 1 0 0,1 0-1 0 0,0 0 1 0 0,1 0-1 0 0,-1-1 1 0 0,0 0-1 0 0,1 0 1 0 0,-1 0-1 0 0,1 0 1 0 0,0-1-1 0 0,-1 1 0 0 0,1-1 1 0 0,3 0-18 0 0,2 1 69 0 0,0-1 1 0 0,0 0-1 0 0,0-1 0 0 0,0 0 1 0 0,0 0-1 0 0,1-1 1 0 0,-1-1-1 0 0,-1 0 0 0 0,1 0 1 0 0,0 0-1 0 0,0-2 1 0 0,-1 1-1 0 0,0-1 0 0 0,6-3-69 0 0,12-14 92 0 0,0 0 0 0 0,-1-2 0 0 0,-1-1 0 0 0,-2-1 0 0 0,0-2-1 0 0,-2 0 1 0 0,-1-1 0 0 0,-1 0 0 0 0,-1-2 0 0 0,-2 0 0 0 0,-1-1 0 0 0,-1-1-1 0 0,-2 0 1 0 0,-1-1 0 0 0,4-21-92 0 0,-6 31 1 0 0,-1-1 0 0 0,-1 0 0 0 0,-1 0 1 0 0,-1 0-1 0 0,-1-1 0 0 0,-2 0 0 0 0,0 0 0 0 0,-1 1 0 0 0,-2-1 0 0 0,0 0 0 0 0,-2 0 1 0 0,-1 1-1 0 0,0-1 0 0 0,-2 1 0 0 0,-1 0 0 0 0,-1 0 0 0 0,-1 1 0 0 0,-1 0 0 0 0,-6-9-1 0 0,13 26-1 0 0,-1 0 0 0 0,1 0 0 0 0,-1 0 0 0 0,0 1 0 0 0,-1-1 0 0 0,1 1 0 0 0,-1 0 0 0 0,0 0 0 0 0,0 1 0 0 0,-1 0 0 0 0,1 0 0 0 0,-1 0 0 0 0,0 0 0 0 0,0 1 0 0 0,0 0 0 0 0,-1 0 0 0 0,1 1 0 0 0,-1 0 0 0 0,1 0 0 0 0,-1 0 0 0 0,0 1 0 0 0,-5 0 1 0 0,8 3-8 0 0,0 0-1 0 0,0 0 1 0 0,0 1 0 0 0,0-1 0 0 0,1 1 0 0 0,0 0 0 0 0,-1 0 0 0 0,1 1 0 0 0,0-1 0 0 0,0 1 0 0 0,1-1-1 0 0,-1 1 1 0 0,1 0 0 0 0,0 0 0 0 0,0 0 0 0 0,0 0 0 0 0,0 0 0 0 0,1 1 0 0 0,0-1 0 0 0,0 0 0 0 0,0 1-1 0 0,0-1 1 0 0,1 1 0 0 0,-1-1 0 0 0,1 1 0 0 0,0-1 0 0 0,1 3 8 0 0,-2-4 4 0 0,-2 40 56 0 0,2 1 0 0 0,2-1 1 0 0,1 1-1 0 0,3-1 0 0 0,1 0 0 0 0,2-1 0 0 0,2 1 1 0 0,2-2-1 0 0,2 1 0 0 0,1-2 0 0 0,2 0 1 0 0,2-1-1 0 0,2-1 0 0 0,1 0 0 0 0,2-2 0 0 0,1-1 1 0 0,2-1-1 0 0,2-1 0 0 0,0-1 0 0 0,3-2-60 0 0,30 24 68 0 0,-58-63-3529 0 0,-1-4-4640 0 0,-3 9-3008 0 0</inkml:trace>
  <inkml:trace contextRef="#ctx0" brushRef="#br0" timeOffset="248.728">1045 675 2601 0 0,'0'0'5113'0'0,"0"0"-2768"0"0,0 0-983 0 0,0 0-78 0 0,0 0-37 0 0,0 0-36 0 0,0 0-107 0 0,0 0-215 0 0,0 0-236 0 0,0 0-199 0 0,0 0-133 0 0,0 0-82 0 0,0 0-81 0 0,-2 20-75 0 0,-3 60-34 0 0,15-45-184 0 0,-6-32-78 0 0,-2-2 178 0 0,-2-2-3548 0 0,0 1-3824 0 0,0-3-333 0 0</inkml:trace>
  <inkml:trace contextRef="#ctx0" brushRef="#br0" timeOffset="494.222">890 243 9858 0 0,'0'0'1320'0'0,"0"0"-591"0"0,0 0-265 0 0,0 0-216 0 0,0 0-128 0 0,0 0-64 0 0,0 0-136 0 0,0 0-128 0 0,0 0-136 0 0,0 0-169 0 0,0 0-271 0 0,0 0-1104 0 0,0 0-2105 0 0,0 0-992 0 0</inkml:trace>
  <inkml:trace contextRef="#ctx0" brushRef="#br0" timeOffset="932.115">1414 555 5665 0 0,'0'0'1482'0'0,"0"0"-55"0"0,0 0 151 0 0,0 0 157 0 0,0 0 32 0 0,0 0-79 0 0,0 0-190 0 0,0 0-322 0 0,0 0-303 0 0,0 0-235 0 0,0 0-238 0 0,0 0-149 0 0,-19 7-113 0 0,-59 25-79 0 0,76-31-55 0 0,0-1 0 0 0,0 1 1 0 0,0 0-1 0 0,0 1 0 0 0,0-1 0 0 0,0 0 1 0 0,0 0-1 0 0,0 1 0 0 0,1-1 0 0 0,-1 1 0 0 0,1-1 1 0 0,-1 1-1 0 0,1 0 0 0 0,0 0 0 0 0,-1 0 0 0 0,1-1 1 0 0,0 1-1 0 0,0 0 0 0 0,0 1 0 0 0,1-1 1 0 0,-1 0-1 0 0,0 0 0 0 0,1 1-4 0 0,-2 5 20 0 0,-2 1 1 0 0,2 0-1 0 0,0 0 1 0 0,0 0-1 0 0,0 1 1 0 0,1-1 0 0 0,1 0-1 0 0,-1 1 1 0 0,2-1-1 0 0,-1 1 1 0 0,1-1-1 0 0,1 0 1 0 0,-1 1-1 0 0,2-1 1 0 0,-1 0-1 0 0,1 0 1 0 0,1 0-1 0 0,0-1 1 0 0,1 3-21 0 0,0-2 61 0 0,1 0-1 0 0,-1-1 1 0 0,2 0 0 0 0,-1 0-1 0 0,1-1 1 0 0,0 0 0 0 0,1 0 0 0 0,0-1-1 0 0,0 1 1 0 0,0-2 0 0 0,0 1 0 0 0,1-1-1 0 0,0-1 1 0 0,0 1 0 0 0,1-2-1 0 0,-1 1 1 0 0,1-1 0 0 0,0-1 0 0 0,0 1-1 0 0,0-2 1 0 0,0 1 0 0 0,0-2 0 0 0,0 1-1 0 0,0-1 1 0 0,0-1 0 0 0,0 0-1 0 0,0 0 1 0 0,3-1-61 0 0,-1-5 165 0 0,0 0 0 0 0,-1-1-1 0 0,1 0 1 0 0,-2-1 0 0 0,1 0 0 0 0,-1-1-1 0 0,-1 0 1 0 0,1 0 0 0 0,-2-1 0 0 0,0 0-1 0 0,0-1 1 0 0,-1 0 0 0 0,0 0 0 0 0,1-3-165 0 0,-7 13 16 0 0,17-28 99 0 0,0-1-1 0 0,-2-1 1 0 0,-2 0-1 0 0,-1-1 1 0 0,-1 0-1 0 0,-2-1 1 0 0,-1-1-1 0 0,-2 1 1 0 0,-1-1-1 0 0,-2 0 1 0 0,-2-1-1 0 0,-1 1 1 0 0,-3-35-115 0 0,-1 52-7 0 0,0 0 1 0 0,-2 0-1 0 0,0 0 0 0 0,-1 1 1 0 0,-1-1-1 0 0,0 1 1 0 0,-2 1-1 0 0,0 0 1 0 0,-6-8 6 0 0,11 17-13 0 0,0 0-1 0 0,-1 1 1 0 0,1 0 0 0 0,-2 0 0 0 0,1 1-1 0 0,-1-1 1 0 0,1 1 0 0 0,-1 0 0 0 0,-1 1 0 0 0,1 0-1 0 0,-1 0 1 0 0,0 0 0 0 0,0 0 0 0 0,0 1 0 0 0,0 1-1 0 0,0-1 1 0 0,-1 1 0 0 0,1 0 0 0 0,-1 1 0 0 0,0-1-1 0 0,1 2 1 0 0,-1-1 0 0 0,-5 1 13 0 0,7 2-13 0 0,0 1 0 0 0,0 0 0 0 0,0 0 1 0 0,0 1-1 0 0,1-1 0 0 0,-1 1 0 0 0,1 0 0 0 0,0 1 1 0 0,0-1-1 0 0,1 1 0 0 0,0 0 0 0 0,-1 0 0 0 0,1 0 0 0 0,1 1 1 0 0,-1 0-1 0 0,1-1 0 0 0,0 1 0 0 0,1 0 0 0 0,-1 1 0 0 0,1-1 1 0 0,0 0-1 0 0,1 1 0 0 0,-1-1 0 0 0,1 1 0 0 0,1-1 1 0 0,-1 1-1 0 0,1-1 0 0 0,0 1 0 0 0,1 0 0 0 0,-1-1 0 0 0,1 2 13 0 0,1 12 19 0 0,1 1 0 0 0,0-1-1 0 0,2 0 1 0 0,0 0-1 0 0,1 0 1 0 0,1-1-1 0 0,1 0 1 0 0,1 0-1 0 0,0-1 1 0 0,1 0-1 0 0,1-1 1 0 0,1 0 0 0 0,1 0-1 0 0,0-1 1 0 0,1-1-1 0 0,0-1 1 0 0,1 0-1 0 0,1 0 1 0 0,0-2-1 0 0,1 0 1 0 0,5 2-19 0 0,118 75 107 0 0,-140-89-143 0 0,-57 23-7939 0 0,42-20 952 0 0,6-2-4053 0 0</inkml:trace>
  <inkml:trace contextRef="#ctx0" brushRef="#br0" timeOffset="1617.919">1035 629 0 0 0,'0'0'461'0'0,"0"0"550"0"0,0 0 214 0 0,0 0 76 0 0,0 0 2 0 0,0 0-32 0 0,0 0-77 0 0,0 0-117 0 0,0 0-126 0 0,0 0-96 0 0,0-3-63 0 0,-10 15 4447 0 0,-9 56-2678 0 0,15 66-393 0 0,10-118-1989 0 0,-6-28-1945 0 0,-5-2-1809 0 0,0 6-2351 0 0,1 3-4395 0 0</inkml:trace>
  <inkml:trace contextRef="#ctx0" brushRef="#br0" timeOffset="2133.541">917 251 0 0 0,'0'0'292'0'0,"0"0"926"0"0,0 0 433 0 0,0 0 174 0 0,0 0-4 0 0,0 0-197 0 0,0 0-189 0 0,0 0-208 0 0,0 0-163 0 0,0 0-196 0 0,0 0-165 0 0,-4-5-151 0 0,-13-12-102 0 0,-12 47 2750 0 0,26-19-380 0 0,10-29-1853 0 0,5-10-705 0 0,-5 16 851 0 0,-7 12-1161 0 0,2 24-2260 0 0,7-20-71 0 0,-2-1-4061 0 0,0-3-4949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216 302 7034 0 0,'0'0'1723'0'0,"0"0"-655"0"0,0 0-325 0 0,0 0 230 0 0,0 0 385 0 0,0 0 201 0 0,0 0-8 0 0,0 0-180 0 0,0 0-224 0 0,33-4-179 0 0,104-13-135 0 0,-116 15-526 0 0,1-1 0 0 0,-1-1-1 0 0,0-1 1 0 0,0-1 0 0 0,-1-1 0 0 0,0-1-1 0 0,0-1 1 0 0,0 0 0 0 0,-1-2-1 0 0,5-3-306 0 0,-15 8 102 0 0,0 2 48 0 0,0-1-1 0 0,0 0 1 0 0,0 0 0 0 0,0-1-1 0 0,-1 0 1 0 0,0-1 0 0 0,0 1-1 0 0,-1-2 1 0 0,0 1 0 0 0,0-1-1 0 0,0 0 1 0 0,-1 0 0 0 0,-1-1-1 0 0,1 0 1 0 0,-1 0 0 0 0,-1 0-1 0 0,0-1 1 0 0,0 1-1 0 0,-1-1 1 0 0,0 0 0 0 0,0 0-1 0 0,-1 0 1 0 0,-1-3-150 0 0,-1 13 15 0 0,0 0 0 0 0,0-1-1 0 0,-1 1 1 0 0,1 0 0 0 0,0-1-1 0 0,0 1 1 0 0,-1 0 0 0 0,1-1 0 0 0,0 1-1 0 0,-1 0 1 0 0,1 0 0 0 0,0-1-1 0 0,-1 1 1 0 0,1 0 0 0 0,0 0 0 0 0,-1 0-1 0 0,1 0 1 0 0,-1-1 0 0 0,1 1-1 0 0,0 0 1 0 0,-1 0 0 0 0,1 0 0 0 0,-1 0-1 0 0,1 0 1 0 0,-1 0 0 0 0,1 0-1 0 0,0 0 1 0 0,-1 0 0 0 0,1 0 0 0 0,-1 0-1 0 0,1 0 1 0 0,0 0 0 0 0,-1 1-1 0 0,1-1 1 0 0,-1 0 0 0 0,1 0 0 0 0,0 0-1 0 0,-1 1 1 0 0,1-1 0 0 0,0 0-1 0 0,-1 0 1 0 0,1 1 0 0 0,0-1 0 0 0,-1 0-1 0 0,1 0 1 0 0,0 1 0 0 0,0-1-1 0 0,-1 1 1 0 0,1-1 0 0 0,0 0 0 0 0,0 1-1 0 0,0-1 1 0 0,0 0 0 0 0,-1 1-1 0 0,1-1 1 0 0,0 1 0 0 0,0-1 0 0 0,0 0-1 0 0,0 1 1 0 0,0-1 0 0 0,0 1-15 0 0,-57 224-11 0 0,49-111 79 0 0,6 1 0 0 0,11 105-68 0 0,0 2 31 0 0,-8-172-33 0 0,3-4 10 0 0,-2 0 0 0 0,-2 0 0 0 0,-2 0 0 0 0,-2 0 0 0 0,-2 0-1 0 0,-2 0 1 0 0,-2-1 0 0 0,-1-1 0 0 0,-3 0 0 0 0,-2 0 0 0 0,-13 23-8 0 0,21-51-9 0 0,-1-2 0 0 0,0 1 0 0 0,-1-1 0 0 0,0 0 0 0 0,-2-1 0 0 0,1-1 0 0 0,-1 1-1 0 0,-1-2 1 0 0,0 0 0 0 0,-1 0 0 0 0,0-2 0 0 0,-1 1 0 0 0,0-2 0 0 0,0 0 0 0 0,-14 5 9 0 0,25-12-12 0 0,-1 1 1 0 0,0-1-1 0 0,0 0 0 0 0,1 0 0 0 0,-1 0 1 0 0,0 0-1 0 0,0-1 0 0 0,0 0 1 0 0,0 0-1 0 0,0 0 0 0 0,0-1 1 0 0,0 0-1 0 0,0 0 0 0 0,1 0 1 0 0,-1 0-1 0 0,0-1 0 0 0,1 0 0 0 0,-1 0 1 0 0,1 0-1 0 0,-1 0 0 0 0,1-1 1 0 0,0 0-1 0 0,0 0 0 0 0,0 0 1 0 0,1 0-1 0 0,-1-1 0 0 0,1 1 1 0 0,-1-1-1 0 0,1 0 0 0 0,0 0 0 0 0,1 0 1 0 0,-1 0-1 0 0,1-1 0 0 0,0 1 1 0 0,0-1-1 0 0,0 1 0 0 0,0-1 1 0 0,1 0-1 0 0,0 0 12 0 0,-2-10-13 0 0,1 0-1 0 0,0 0 1 0 0,2 0 0 0 0,-1 0-1 0 0,2 0 1 0 0,0 0-1 0 0,1 0 1 0 0,0 0 0 0 0,1 0-1 0 0,1 0 1 0 0,0 1 0 0 0,1 0-1 0 0,1-1 1 0 0,0 2 0 0 0,1-1-1 0 0,1-1 14 0 0,15-23 9 0 0,1 1-1 0 0,1 1 0 0 0,2 1 1 0 0,29-28-9 0 0,-27 32 14 0 0,1 1 1 0 0,1 2-1 0 0,1 1 1 0 0,1 2-1 0 0,2 1 1 0 0,18-9-15 0 0,25 18 419 0 0,-42 17-3393 0 0,5 0-10101 0 0,-34-2 2016 0 0</inkml:trace>
  <inkml:trace contextRef="#ctx0" brushRef="#br0" timeOffset="303.009">1156 787 9018 0 0,'0'0'2811'0'0,"0"0"-592"0"0,0 0-398 0 0,0 0-221 0 0,0 0-210 0 0,0 0-171 0 0,0 0-180 0 0,0 0-182 0 0,0 0-141 0 0,0 0-122 0 0,0 0-129 0 0,0 0-74 0 0,-28 29-95 0 0,-86 88-93 0 0,77-53-3 0 0,36-54-172 0 0,0-5-19 0 0,1-1 1 0 0,-1 1 0 0 0,1-1-1 0 0,-1 1 1 0 0,1 0 0 0 0,1-1 0 0 0,-1 1-1 0 0,1-1 1 0 0,-1 1 0 0 0,1-1-1 0 0,1 1 1 0 0,-1-1 0 0 0,1 1-1 0 0,-1-1 1 0 0,1 0 0 0 0,1 0-1 0 0,-1 0 1 0 0,0 0 0 0 0,1 0 0 0 0,0 0-1 0 0,0-1 1 0 0,0 1 0 0 0,0-1-1 0 0,1 0 1 0 0,-1 0 0 0 0,1 0-1 0 0,0-1 1 0 0,0 1 0 0 0,0-1-1 0 0,0 0 1 0 0,0 0 0 0 0,0 0 0 0 0,1-1-1 0 0,-1 1 1 0 0,1-1 0 0 0,-1 0-1 0 0,5 0-9 0 0,0 0 61 0 0,0-1 0 0 0,0-1 0 0 0,0 0 0 0 0,0 0-1 0 0,0 0 1 0 0,-1-1 0 0 0,1-1 0 0 0,-1 1 0 0 0,1-2-1 0 0,-1 1 1 0 0,0-1 0 0 0,0 0 0 0 0,0-1 0 0 0,-1 1-1 0 0,1-2 1 0 0,-1 1 0 0 0,-1-1 0 0 0,1 0 0 0 0,-1 0-1 0 0,0-1 1 0 0,0 0 0 0 0,-1 0 0 0 0,1 0 0 0 0,-2-1-1 0 0,1 0 1 0 0,-1 1 0 0 0,0-2-61 0 0,1-4 76 0 0,0 0 1 0 0,-1-1-1 0 0,-1 0 0 0 0,0 0 1 0 0,-1 0-1 0 0,0 0 0 0 0,-1 0 1 0 0,-1 0-1 0 0,-1-8-76 0 0,1 17-54 0 0,0-1 0 0 0,-1 0 0 0 0,0 0 0 0 0,0 1 1 0 0,0-1-1 0 0,-1 1 0 0 0,0-1 0 0 0,0 1 0 0 0,0 0 0 0 0,-1 0 0 0 0,0 0 1 0 0,0 0-1 0 0,0 0 0 0 0,0 0 0 0 0,-1 1 0 0 0,0 0 0 0 0,0-1 0 0 0,0 2 1 0 0,0-1-1 0 0,-1 0 0 0 0,1 1 0 0 0,-4-2 54 0 0,-18-6-4016 0 0,-3 7-3639 0 0,21 4-4290 0 0</inkml:trace>
  <inkml:trace contextRef="#ctx0" brushRef="#br0" timeOffset="619.364">1494 1092 10034 0 0,'0'0'2197'0'0,"0"0"-548"0"0,0 0-334 0 0,0 0-85 0 0,0 0-30 0 0,0 0-56 0 0,0 0-65 0 0,0 0-73 0 0,0 0-75 0 0,0 0-27 0 0,0 0 17 0 0,0 0 16 0 0,0 0-52 0 0,3 2-94 0 0,-3-3-769 0 0,-1 1 1 0 0,1-1-1 0 0,-1 1 1 0 0,1 0-1 0 0,0-1 1 0 0,-1 1-1 0 0,1-1 0 0 0,0 1 1 0 0,0-1-1 0 0,-1 0 1 0 0,1 1-1 0 0,0-1 1 0 0,0 1-1 0 0,0-1 0 0 0,-1 1 1 0 0,1-1-1 0 0,0 0 1 0 0,0 1-1 0 0,0-1 1 0 0,0 1-1 0 0,0-1 1 0 0,0 0-1 0 0,0 1 0 0 0,1-1 1 0 0,-1 1-1 0 0,0-1 1 0 0,0 1-1 0 0,0-1 1 0 0,1 0-1 0 0,-1 1 0 0 0,0-1 1 0 0,0 1-1 0 0,1-1 1 0 0,-1 1-1 0 0,1-1 1 0 0,-1 1-1 0 0,0 0 0 0 0,1-1 1 0 0,-1 1-1 0 0,1-1 1 0 0,-1 1-1 0 0,1 0 1 0 0,-1-1-1 0 0,1 1 1 0 0,-1 0-1 0 0,1 0 0 0 0,-1-1 1 0 0,1 1-1 0 0,0 0 1 0 0,-1 0-1 0 0,1 0 1 0 0,-1 0-1 0 0,1 0 0 0 0,-1 0 1 0 0,1 0-1 0 0,0 0 1 0 0,-1 0-1 0 0,1 0 1 0 0,-1 0-1 0 0,1 0 0 0 0,0 0 1 0 0,-1 0-1 0 0,1 0 1 0 0,-1 1-1 0 0,1-1 1 0 0,-1 0-1 0 0,1 0 1 0 0,-1 1-1 0 0,1-1 0 0 0,0 1-22 0 0,-1-10 69 0 0,20-155 1135 0 0,-17 151-1201 0 0,1-1 0 0 0,0 0 0 0 0,1 1 0 0 0,0 0 0 0 0,2 0-1 0 0,-1 1 1 0 0,1-1 0 0 0,1 1 0 0 0,0 1 0 0 0,1 0 0 0 0,0 0 0 0 0,1 0 0 0 0,5-3-3 0 0,22 10-2403 0 0,-20 23-4171 0 0,-13-11-369 0 0,-1-3-5009 0 0</inkml:trace>
  <inkml:trace contextRef="#ctx0" brushRef="#br0" timeOffset="970.545">1975 749 8578 0 0,'0'0'2690'0'0,"0"0"-523"0"0,0 0-196 0 0,0 0-65 0 0,0 0-155 0 0,0 0-230 0 0,0 0-292 0 0,0 0-261 0 0,0 0-125 0 0,0 0-88 0 0,0 0-109 0 0,0 0-112 0 0,0 0-94 0 0,1-3-84 0 0,-2 2-336 0 0,1 1 0 0 0,0-1 1 0 0,0 0-1 0 0,-1 0 0 0 0,1 1 1 0 0,0-1-1 0 0,-1 0 0 0 0,1 1 0 0 0,-1-1 1 0 0,1 0-1 0 0,-1 1 0 0 0,1-1 0 0 0,-1 0 1 0 0,1 1-1 0 0,-1-1 0 0 0,1 1 0 0 0,-1-1 1 0 0,0 1-1 0 0,1 0 0 0 0,-1-1 1 0 0,0 1-1 0 0,0-1 0 0 0,1 1 0 0 0,-1 0 1 0 0,0 0-1 0 0,0 0 0 0 0,1-1 0 0 0,-1 1 1 0 0,0 0-1 0 0,0 0 0 0 0,0 0 0 0 0,1 0 1 0 0,-1 0-1 0 0,0 0 0 0 0,0 0 1 0 0,0 1-1 0 0,1-1 0 0 0,-1 0 0 0 0,0 0 1 0 0,0 1-1 0 0,1-1 0 0 0,-1 0 0 0 0,0 1 1 0 0,0-1-1 0 0,1 0 0 0 0,-1 1 0 0 0,1-1 1 0 0,-1 1-1 0 0,0-1 0 0 0,1 1 0 0 0,-1 0-19 0 0,-7 5 19 0 0,0 1 1 0 0,1 0 0 0 0,0 0 0 0 0,0 1 0 0 0,1 0 0 0 0,0 0 0 0 0,0 1-1 0 0,1-1 1 0 0,0 1 0 0 0,0 0 0 0 0,1 1 0 0 0,0-1 0 0 0,1 1 0 0 0,0 1-21 0 0,1-6 0 0 0,1-1 1 0 0,0 1 0 0 0,0-1 0 0 0,0 1 0 0 0,0-1 0 0 0,1 1 0 0 0,0 0-1 0 0,0-1 1 0 0,0 1 0 0 0,0-1 0 0 0,1 1 0 0 0,0 0 0 0 0,0-1 0 0 0,0 0-1 0 0,1 1 1 0 0,-1-1 0 0 0,1 0 0 0 0,0 1 0 0 0,0-1 0 0 0,0 0-1 0 0,1 0 1 0 0,0-1 0 0 0,-1 1 0 0 0,1 0 0 0 0,1-1 0 0 0,-1 0 0 0 0,0 0-1 0 0,1 0 1 0 0,0 0 0 0 0,-1 0 0 0 0,1-1 0 0 0,0 0 0 0 0,0 0 0 0 0,1 0-1 0 0,-1 0 1 0 0,4 1-1 0 0,4 0 9 0 0,0 0-1 0 0,1 0 0 0 0,-1-1 0 0 0,1-1 1 0 0,0 0-1 0 0,-1-1 0 0 0,1 0 0 0 0,0-1 1 0 0,-1 0-1 0 0,10-3-8 0 0,34-43-976 0 0,-47 34-2679 0 0,-2 0-3301 0 0,-5 9-4970 0 0</inkml:trace>
  <inkml:trace contextRef="#ctx0" brushRef="#br0" timeOffset="1372.61">2276 957 2649 0 0,'0'0'3452'0'0,"0"0"-580"0"0,0 0-348 0 0,0 0-95 0 0,0 0-196 0 0,0 0-239 0 0,0 0-204 0 0,0 0-294 0 0,0 0-295 0 0,0 0-200 0 0,0 0-165 0 0,35 5-142 0 0,109 15-111 0 0,-140-19-530 0 0,0 0 1 0 0,0 0 0 0 0,0 0-1 0 0,0 0 1 0 0,0-1 0 0 0,1 1 0 0 0,-1-1-1 0 0,0 0 1 0 0,0-1 0 0 0,0 1-1 0 0,0-1 1 0 0,1 0 0 0 0,-1 0 0 0 0,0 0-1 0 0,0 0 1 0 0,0-1 0 0 0,-1 1 0 0 0,1-1-1 0 0,1-1-53 0 0,9-6 252 0 0,-3 5-176 0 0,-1-1 1 0 0,0-1 0 0 0,0 0 0 0 0,-1 0-1 0 0,1-1 1 0 0,-1 0 0 0 0,-1-1-1 0 0,0 0 1 0 0,0 0 0 0 0,0-1 0 0 0,-1 0-1 0 0,0 0 1 0 0,-1-1 0 0 0,0 1-1 0 0,0-1 1 0 0,-1-1 0 0 0,-1 1 0 0 0,1-1-1 0 0,-2 0 1 0 0,0 0 0 0 0,2-8-77 0 0,-4 16-12 0 0,0 0 0 0 0,0 0 0 0 0,0-1 0 0 0,0 1 1 0 0,-1 0-1 0 0,0 0 0 0 0,1 0 0 0 0,-1 0 0 0 0,0-1 0 0 0,0 1 1 0 0,-1 0-1 0 0,1 0 0 0 0,-1 0 0 0 0,1-1 0 0 0,-1 1 0 0 0,0 0 1 0 0,0 0-1 0 0,-1 0 0 0 0,1 0 0 0 0,-1 1 0 0 0,1-1 0 0 0,-1 0 0 0 0,0 1 1 0 0,0-1-1 0 0,0 1 0 0 0,0-1 0 0 0,0 1 0 0 0,-1 0 0 0 0,1 0 1 0 0,-1 0-1 0 0,1 0 0 0 0,-1 0 0 0 0,0 1 0 0 0,0-1 0 0 0,0 1 1 0 0,0 0-1 0 0,0 0 0 0 0,0 0 0 0 0,0 0 0 0 0,0 0 0 0 0,-1 1 12 0 0,-6 1-23 0 0,0 1 0 0 0,0 1 0 0 0,1 0 0 0 0,-1 0 0 0 0,1 1 0 0 0,0 0 0 0 0,0 1 0 0 0,0 0 0 0 0,1 0 0 0 0,-1 1 0 0 0,1 0 0 0 0,1 0 0 0 0,-1 1 0 0 0,1 0 0 0 0,0 0 0 0 0,1 1 0 0 0,0 0 0 0 0,0 0 0 0 0,0 0 0 0 0,1 1 0 0 0,0 0 0 0 0,1 0 0 0 0,0 0 0 0 0,-1 5 23 0 0,2-9-1 0 0,1 1 0 0 0,-1-1 0 0 0,1 1 1 0 0,0-1-1 0 0,1 1 0 0 0,-1 0 0 0 0,1-1 0 0 0,0 1 0 0 0,1 0 0 0 0,-1 0 0 0 0,1 0 0 0 0,0 0 0 0 0,1 0 0 0 0,-1 0 0 0 0,1-1 0 0 0,0 1 0 0 0,1 0 1 0 0,-1 0-1 0 0,1-1 0 0 0,0 1 0 0 0,1-1 0 0 0,-1 0 0 0 0,1 1 0 0 0,0-1 0 0 0,1 0 0 0 0,-1-1 0 0 0,1 1 0 0 0,0-1 0 0 0,0 1 0 0 0,0-1 1 0 0,0 0-1 0 0,1-1 0 0 0,0 1 0 0 0,0-1 0 0 0,0 0 0 0 0,5 2 1 0 0,7 1-72 0 0,0-1 1 0 0,0 0-1 0 0,1-2 1 0 0,-1 0-1 0 0,1-1 1 0 0,0 0 0 0 0,-1-2-1 0 0,1 0 1 0 0,0-1-1 0 0,9-2 72 0 0,-1-3-2207 0 0,-9 2-4908 0 0,-10 3-5253 0 0</inkml:trace>
  <inkml:trace contextRef="#ctx0" brushRef="#br0" timeOffset="3555.528">3514 830 0 0 0,'0'0'1175'0'0,"0"0"-336"0"0,0 0-232 0 0,0 0 39 0 0,0 0 185 0 0,0 0 205 0 0,0 0 203 0 0,0 0 130 0 0,0 0 76 0 0,0 0 53 0 0,0 0 0 0 0,10 2-94 0 0,-5 0-1222 0 0,76 8 5468 0 0,-75-15-5282 0 0,1 1-1 0 0,0-1 1 0 0,-1-1 0 0 0,0 1 0 0 0,0-1-1 0 0,0 0 1 0 0,-1 0 0 0 0,0-1 0 0 0,0 0-1 0 0,-1 0 1 0 0,0 0 0 0 0,0 0 0 0 0,0-1-1 0 0,-1 1 1 0 0,2-7-368 0 0,7-12 722 0 0,26 107 469 0 0,-20-19-1064 0 0,-3 1-1 0 0,-3 1 1 0 0,-2 0-1 0 0,-4 0 1 0 0,-1 31-127 0 0,-3 101 160 0 0,-3-183-142 0 0,0 1 0 0 0,-1-1 0 0 0,-1 0 0 0 0,0 0 0 0 0,0 0 0 0 0,-1-1 0 0 0,-1 1 0 0 0,0-1 0 0 0,-1 0 0 0 0,0 0 0 0 0,-5 5-18 0 0,10-15 11 0 0,0-1-1 0 0,0 0 0 0 0,0 0 1 0 0,0 0-1 0 0,0 0 0 0 0,0 0 0 0 0,-1 0 1 0 0,1 0-1 0 0,0 0 0 0 0,-1-1 1 0 0,1 1-1 0 0,0 0 0 0 0,-1-1 1 0 0,1 1-1 0 0,-1-1 0 0 0,1 1 0 0 0,-1-1 1 0 0,1 0-1 0 0,-1 0 0 0 0,0 0 1 0 0,1 0-1 0 0,-1 0 0 0 0,1 0 1 0 0,-1 0-1 0 0,1 0 0 0 0,-1 0 1 0 0,1-1-1 0 0,-1 1 0 0 0,1-1 0 0 0,-1 1 1 0 0,1-1-1 0 0,-1 0 0 0 0,1 1 1 0 0,0-1-1 0 0,0 0 0 0 0,-1 0 1 0 0,1 0-1 0 0,0 0 0 0 0,0 0 1 0 0,0 0-1 0 0,0 0 0 0 0,0 0 0 0 0,0-1 1 0 0,0 1-1 0 0,0 0 0 0 0,0-1 1 0 0,1 1-1 0 0,-1 0 0 0 0,1-1 1 0 0,-1 1-1 0 0,1-1 0 0 0,-1 1 1 0 0,1-1-1 0 0,0 1 0 0 0,0-1 0 0 0,-1 0 1 0 0,1 1-1 0 0,0-1 0 0 0,1 1-10 0 0,-4-21 6 0 0,1 0 0 0 0,2 0-1 0 0,0 0 1 0 0,1 1 0 0 0,2-1-1 0 0,0 0 1 0 0,1 1 0 0 0,4-13-6 0 0,12-48 0 0 0,3 1-1 0 0,3 0 1 0 0,4 2 0 0 0,4 2 0 0 0,2 1-1 0 0,32-46 1 0 0,47-16-26 0 0,-112 134 23 0 0,1 1 1 0 0,0 0-1 0 0,0 0 1 0 0,0 0-1 0 0,1 1 1 0 0,-1-1-1 0 0,1 1 1 0 0,-1 0-1 0 0,1 0 1 0 0,0 1-1 0 0,0-1 1 0 0,0 1-1 0 0,0 0 1 0 0,0 1-1 0 0,0-1 1 0 0,0 1-1 0 0,3 0 3 0 0,-5 2 1 0 0,-1 1 0 0 0,1-1 0 0 0,-1 1-1 0 0,0-1 1 0 0,0 1 0 0 0,0 0 0 0 0,0 0 0 0 0,-1 0 0 0 0,1 0 0 0 0,-1 0-1 0 0,1 1 1 0 0,-1-1 0 0 0,0 0 0 0 0,0 1 0 0 0,-1-1 0 0 0,1 0 0 0 0,-1 1-1 0 0,1-1 1 0 0,-1 1 0 0 0,0-1 0 0 0,-1 1 0 0 0,1 0-1 0 0,0 0 2 0 0,-1 23 14 0 0,-2 0 0 0 0,-1 0 0 0 0,-1-1 0 0 0,-1 0 0 0 0,-2 0 0 0 0,0 0 0 0 0,-2-1 0 0 0,0-1 0 0 0,-2 1 0 0 0,-1-2 0 0 0,-1 1 0 0 0,0-2 0 0 0,-2 0 0 0 0,-1-1 0 0 0,-1-1 0 0 0,-2 2-16 0 0,9-8-22 0 0,-1 0-1 0 0,0 0 0 0 0,-2-1 0 0 0,1-1 0 0 0,-2 0 0 0 0,1 0 0 0 0,-1-2 0 0 0,-1 0 0 0 0,0-1 0 0 0,-10 4 23 0 0,1-12-699 0 0,26-40-2593 0 0,18 4 108 0 0,-1 14-3816 0 0,-7 8-4590 0 0</inkml:trace>
  <inkml:trace contextRef="#ctx0" brushRef="#br0" timeOffset="4284.456">4293 953 11747 0 0,'0'0'1100'0'0,"0"0"-284"0"0,0 0 61 0 0,0 0 257 0 0,0 0 97 0 0,0 0 59 0 0,0 0-21 0 0,0 0-135 0 0,0 0-149 0 0,0 0-155 0 0,0 0-115 0 0,0 0-113 0 0,29-1-79 0 0,90-6-81 0 0,-115 8-392 0 0,0-1 1 0 0,1 0-1 0 0,-1 0 1 0 0,0-1 0 0 0,1 1-1 0 0,-1-1 1 0 0,0 0-1 0 0,0 0 1 0 0,0 0 0 0 0,0-1-1 0 0,0 1 1 0 0,0-1-1 0 0,0 0 1 0 0,0 0 0 0 0,-1 0-1 0 0,1-1 1 0 0,1-1-51 0 0,6-5 169 0 0,-1 4-87 0 0,-1 0-1 0 0,0-1 0 0 0,0 0 1 0 0,-1-1-1 0 0,0 0 0 0 0,0 0 1 0 0,0 0-1 0 0,-1-1 0 0 0,0 0 1 0 0,0-1-1 0 0,-1 0 0 0 0,-1 0 1 0 0,1 0-1 0 0,-1 0 0 0 0,-1-1 1 0 0,0 0-1 0 0,0 0 0 0 0,-1 0 1 0 0,0 0-1 0 0,-1-1 1 0 0,0 1-1 0 0,0-8-81 0 0,-3 15-5 0 0,-1 0 0 0 0,0 1 0 0 0,0-1 0 0 0,0 1 0 0 0,0-1-1 0 0,0 1 1 0 0,-1-1 0 0 0,1 1 0 0 0,-1 0 0 0 0,1 0 0 0 0,-1 0 0 0 0,0 1 0 0 0,0-1 0 0 0,0 1 0 0 0,0-1 0 0 0,0 1 0 0 0,0 0 0 0 0,0 0 0 0 0,0 0 0 0 0,0 1-1 0 0,-1-1 1 0 0,1 1 0 0 0,0 0 0 0 0,0 0 0 0 0,-1 0 0 0 0,1 0 0 0 0,0 0 0 0 0,-1 1 0 0 0,1-1 0 0 0,0 1 5 0 0,-11 4-37 0 0,1 0-1 0 0,0 0 1 0 0,1 1 0 0 0,0 1 0 0 0,-1 0-1 0 0,2 1 1 0 0,-1 0 0 0 0,1 1-1 0 0,1 0 1 0 0,0 1 0 0 0,0 0 0 0 0,1 0-1 0 0,0 1 1 0 0,1 0 0 0 0,0 1 0 0 0,0 0-1 0 0,1 1 38 0 0,-1-2-23 0 0,1-1 1 0 0,1 1-1 0 0,0 0 0 0 0,0 1 0 0 0,1-1 0 0 0,0 1 0 0 0,1 0 0 0 0,1 0 0 0 0,0 1 0 0 0,0-1 0 0 0,2 1 0 0 0,-1-1 0 0 0,1 1 0 0 0,1 0 0 0 0,0 1 23 0 0,1-10 0 0 0,1 0 0 0 0,-1 0 0 0 0,0 0-1 0 0,1-1 1 0 0,0 1 0 0 0,0 0 0 0 0,0-1-1 0 0,0 1 1 0 0,0-1 0 0 0,1 1 0 0 0,0-1-1 0 0,-1 0 1 0 0,1 0 0 0 0,1-1-1 0 0,-1 1 1 0 0,0 0 0 0 0,0-1 0 0 0,1 0-1 0 0,0 0 1 0 0,-1 0 0 0 0,1 0 0 0 0,0-1-1 0 0,0 1 1 0 0,0-1 0 0 0,0 0 0 0 0,0 0-1 0 0,4 0 1 0 0,115 0 151 0 0,-94-9-49 0 0,0-2-1 0 0,-1 0 0 0 0,0-2 0 0 0,-1-2 0 0 0,0 0 1 0 0,-1-1-1 0 0,0-2 0 0 0,-1-1 0 0 0,9-10-101 0 0,-19 16 56 0 0,0 0 0 0 0,-1-2-1 0 0,-1 0 1 0 0,0 0 0 0 0,-1-1 0 0 0,0-1-1 0 0,-1 0 1 0 0,-1 0 0 0 0,-1-1 0 0 0,0 0-1 0 0,-2-1 1 0 0,0 0 0 0 0,0 0-1 0 0,-2-1 1 0 0,0 0 0 0 0,-1 0 0 0 0,-1 0-1 0 0,-1 0 1 0 0,-1-3-56 0 0,-1 20-8 0 0,-1 0 0 0 0,1 0 0 0 0,-1 0-1 0 0,0 0 1 0 0,0 0 0 0 0,0 1 0 0 0,0-1 0 0 0,0 0-1 0 0,0 1 1 0 0,0-1 0 0 0,-1 0 0 0 0,1 1 0 0 0,0 0 0 0 0,-1-1-1 0 0,1 1 1 0 0,-1 0 0 0 0,0 0 0 0 0,1 0 0 0 0,-1 0 0 0 0,0 0-1 0 0,0 0 1 0 0,0 0 0 0 0,0 0 0 0 0,1 1 0 0 0,-1-1-1 0 0,0 1 1 0 0,0 0 0 0 0,0-1 0 0 0,0 1 0 0 0,0 0 0 0 0,0 0-1 0 0,0 0 1 0 0,0 1 0 0 0,0-1 0 0 0,0 0 0 0 0,0 1 0 0 0,0-1-1 0 0,0 1 1 0 0,0 0 0 0 0,0-1 0 0 0,0 1 0 0 0,1 0-1 0 0,-1 0 1 0 0,0 0 0 0 0,0 0 0 0 0,1 1 0 0 0,-1-1 0 0 0,1 0-1 0 0,0 1 1 0 0,-1-1 0 0 0,1 1 0 0 0,0 0 0 0 0,0-1 8 0 0,-3 3-21 0 0,0-1 1 0 0,1 1 0 0 0,0-1-1 0 0,0 1 1 0 0,0 0 0 0 0,0 0 0 0 0,1 1-1 0 0,0-1 1 0 0,-1 0 0 0 0,2 1-1 0 0,-1 0 1 0 0,0-1 0 0 0,1 1 0 0 0,0 0-1 0 0,0 0 1 0 0,0-1 0 0 0,1 1-1 0 0,0 0 1 0 0,0 0 0 0 0,0 0-1 0 0,0 0 1 0 0,1 0 0 0 0,0 0 20 0 0,46 22-33 0 0,12-19 27 0 0,-53-9 18 0 0,-1 0 0 0 0,1 0 0 0 0,-1 1-1 0 0,1 0 1 0 0,0 0 0 0 0,-1 1 0 0 0,1-1-1 0 0,-1 1 1 0 0,1 0 0 0 0,-1 1 0 0 0,1-1-1 0 0,-1 1 1 0 0,0 0 0 0 0,0 0 0 0 0,0 1-1 0 0,0 0 1 0 0,0 0 0 0 0,0 0 0 0 0,-1 0 0 0 0,1 1-1 0 0,-1-1 1 0 0,0 1 0 0 0,0 0 0 0 0,-1 1-1 0 0,1-1 1 0 0,-1 1 0 0 0,0-1 0 0 0,0 1-1 0 0,0 0 1 0 0,-1 0 0 0 0,0 0 0 0 0,0 0 0 0 0,0 1-1 0 0,1 3-11 0 0,-8 195 580 0 0,21-157-981 0 0,-15-47 148 0 0,-1 0-202 0 0,0 0-335 0 0,0 0-550 0 0,0-4-8174 0 0,2 0-2775 0 0</inkml:trace>
  <inkml:trace contextRef="#ctx0" brushRef="#br0" timeOffset="5252.61">5429 803 2385 0 0,'0'0'2312'0'0,"0"0"-66"0"0,0 0-26 0 0,0 0-35 0 0,0 0-191 0 0,0 0-230 0 0,0 0-240 0 0,0 0-219 0 0,0 0-169 0 0,0 0-104 0 0,0 0-119 0 0,0 0-115 0 0,0 0-103 0 0,-2-6-115 0 0,-8-17-57 0 0,7 17-94 0 0,3 6-106 0 0,0 20 541 0 0,-6 550 1313 0 0,-13-410-2064 0 0,19-159-103 0 0,0-1 0 0 0,1 1-1 0 0,-1-1 1 0 0,0 1 0 0 0,0-1 0 0 0,0 1 0 0 0,0-1 0 0 0,0 1 0 0 0,0-1-1 0 0,0 1 1 0 0,0-1 0 0 0,0 1 0 0 0,0-1 0 0 0,0 1 0 0 0,0-1-1 0 0,0 1 1 0 0,0-1 0 0 0,-1 1 0 0 0,1-1 0 0 0,0 1 0 0 0,0-1 0 0 0,-1 1-1 0 0,1-1 1 0 0,0 0 0 0 0,0 1 0 0 0,-1-1 0 0 0,1 1 0 0 0,0-1 0 0 0,-1 0-1 0 0,1 1 1 0 0,-1-1 0 0 0,1 0 0 0 0,-1 0 0 0 0,1 1 0 0 0,0-1-1 0 0,-1 0 1 0 0,1 0 0 0 0,-1 1 0 0 0,1-1 0 0 0,-1 0 0 0 0,1 0 0 0 0,-1 0-1 0 0,1 0 1 0 0,-1 0 0 0 0,1 0 0 0 0,-1 0 0 0 0,1 0 0 0 0,-1 0-1 0 0,1 0 1 0 0,-1 0 0 0 0,1 0 0 0 0,-1 0 0 0 0,1 0 0 0 0,-1-1 0 0 0,1 1-1 0 0,-1 0 1 0 0,1 0 0 0 0,-1-1 0 0 0,1 1 0 0 0,-1 0 0 0 0,1 0 0 0 0,0-1-1 0 0,-1 1 1 0 0,1-1-10 0 0,-15-31 259 0 0,13 8-260 0 0,2 1 0 0 0,0-1 0 0 0,2 1 1 0 0,0-1-1 0 0,2 1 0 0 0,0 0 0 0 0,2 0 0 0 0,0 0 0 0 0,2 1 0 0 0,0-1 0 0 0,12-19 1 0 0,-5 4 29 0 0,7-21-36 0 0,3 1 1 0 0,3 1-1 0 0,2 1 0 0 0,2 2 1 0 0,3 1-1 0 0,2 2 0 0 0,34-37 7 0 0,-69 86 4 0 0,2-3-6 0 0,-1 0 0 0 0,1 0 1 0 0,0 1-1 0 0,0 0 1 0 0,1-1-1 0 0,-1 2 1 0 0,1-1-1 0 0,0 0 1 0 0,0 1-1 0 0,0 0 1 0 0,0 0-1 0 0,0 1 1 0 0,1-1-1 0 0,-1 1 0 0 0,1 0 1 0 0,0 0-1 0 0,-1 1 1 0 0,1 0-1 0 0,0 0 1 0 0,0 0-1 0 0,0 1 1 0 0,2 0 1 0 0,-5 3 5 0 0,0 0 1 0 0,0 1-1 0 0,-1-1 1 0 0,1 1 0 0 0,-1 0-1 0 0,1 0 1 0 0,-1-1-1 0 0,-1 2 1 0 0,1-1-1 0 0,0 0 1 0 0,-1 0 0 0 0,0 0-1 0 0,0 1 1 0 0,0-1-1 0 0,-1 0 1 0 0,1 1 0 0 0,-1-1-1 0 0,0 1 1 0 0,-1-1-1 0 0,1 1-5 0 0,0 2 5 0 0,2 12 13 0 0,-2 0 0 0 0,0 0 0 0 0,-1-1 0 0 0,-1 1 0 0 0,0 0 0 0 0,-2 0 0 0 0,0-1 0 0 0,-1 0 0 0 0,-1 0 0 0 0,-1 0 0 0 0,0 0 0 0 0,-1-1 0 0 0,-1-1 0 0 0,-1 1 0 0 0,0-2 0 0 0,-1 1 0 0 0,-1-1 0 0 0,0-1 0 0 0,-1 0 0 0 0,-1-1 0 0 0,-1 0-18 0 0,7-6 6 0 0,-1 0-1 0 0,0-1 0 0 0,0 0 1 0 0,0 0-1 0 0,-1-1 1 0 0,0-1-1 0 0,0 1 0 0 0,-1-2 1 0 0,1 1-1 0 0,-1-2 0 0 0,1 1 1 0 0,-1-1-1 0 0,0-1 0 0 0,0 0 1 0 0,-1 0-6 0 0,9-1-48 0 0,-1 0 1 0 0,1 1 0 0 0,-1-1-1 0 0,1 0 1 0 0,-1-1 0 0 0,1 1-1 0 0,-1 0 1 0 0,1-1 0 0 0,0 0-1 0 0,-1 0 1 0 0,1 0 0 0 0,0 0-1 0 0,0-1 1 0 0,-1 1 0 0 0,1-1-1 0 0,0 0 1 0 0,1 0 0 0 0,-1 0-1 0 0,0 0 1 0 0,0 0 0 0 0,1 0-1 0 0,-1-1 1 0 0,1 0 0 0 0,0 1-1 0 0,0-1 1 0 0,0 0 0 0 0,0 0-1 0 0,1 0 1 0 0,-1 0 0 0 0,1 0-1 0 0,-1 0 1 0 0,1-1 0 0 0,0 1-1 0 0,0 0 1 0 0,0-3 47 0 0,6-21-3162 0 0,7 13-4383 0 0,-5 10-4414 0 0</inkml:trace>
  <inkml:trace contextRef="#ctx0" brushRef="#br0" timeOffset="27364.388">12 2614 6193 0 0,'0'0'2175'0'0,"0"0"-273"0"0,0 0-136 0 0,0 0-116 0 0,0 0-87 0 0,0 0-76 0 0,0 0-110 0 0,0 0-146 0 0,0 0-260 0 0,0 0-220 0 0,0 0-183 0 0,-3-12-84 0 0,-6-40-36 0 0,21 4 419 0 0,18-26 255 0 0,4 1-1 0 0,3 2 1 0 0,43-62-1122 0 0,-29 72 470 0 0,-29 81-420 0 0,59 121 236 0 0,-57-87-264 0 0,10 12 35 0 0,6-155 443 0 0,-16 52-516 0 0,3 2-1 0 0,1 1 0 0 0,1 1 0 0 0,2 2 1 0 0,1 1-1 0 0,1 1 0 0 0,2 1 17 0 0,45-22 13 0 0,-79 50-17 0 0,0 0 0 0 0,0 1 0 0 0,0-1 0 0 0,0 0 0 0 0,-1 1 0 0 0,1-1 0 0 0,0 1 0 0 0,0-1 0 0 0,-1 1 0 0 0,1-1 0 0 0,0 1 0 0 0,-1 0 0 0 0,1-1 0 0 0,0 1 0 0 0,-1 0 0 0 0,1-1 0 0 0,-1 1 0 0 0,1 0 0 0 0,-1 0 0 0 0,0-1 0 0 0,1 1 0 0 0,-1 0 0 0 0,0 0 0 0 0,0 0 0 0 0,1 0 0 0 0,-1 0 0 0 0,0 0 0 0 0,0-1 0 0 0,0 1 0 0 0,0 0 0 0 0,0 0 0 0 0,0 0 0 0 0,0 0 0 0 0,0 0 0 0 0,-1 0 0 0 0,1 0 0 0 0,0 0 4 0 0,0 3 12 0 0,-6 169 284 0 0,-2-93-253 0 0,11 51 36 0 0,-3-130-124 0 0,0 0 1 0 0,1 1-1 0 0,-1-1 0 0 0,1 0 1 0 0,-1 0-1 0 0,1 0 1 0 0,0 0-1 0 0,-1-1 0 0 0,1 1 1 0 0,0 0-1 0 0,0 0 1 0 0,0 0-1 0 0,0 0 0 0 0,0-1 1 0 0,0 1-1 0 0,0-1 1 0 0,0 1-1 0 0,0 0 1 0 0,0-1-1 0 0,0 1 0 0 0,0-1 1 0 0,0 0-1 0 0,0 1 1 0 0,0-1-1 0 0,0 0 0 0 0,1 0 1 0 0,-1 0-1 0 0,0 0 1 0 0,0 0-1 0 0,0 0 0 0 0,0 0 1 0 0,0 0-1 0 0,1 0 1 0 0,-1-1-1 0 0,0 1 0 0 0,0 0 1 0 0,0-1-1 0 0,0 1 1 0 0,0-1-1 0 0,0 1 1 0 0,0-1-1 0 0,0 1 0 0 0,0-1 1 0 0,1 0 44 0 0,29-16-6341 0 0,-21 7-1033 0 0,0 5-4710 0 0</inkml:trace>
  <inkml:trace contextRef="#ctx0" brushRef="#br0" timeOffset="34791.803">1586 2209 4969 0 0,'0'0'2062'0'0,"0"0"-236"0"0,0 0-201 0 0,0 0-110 0 0,0 0-93 0 0,0 0-137 0 0,0 0-159 0 0,0 0-176 0 0,0 0-184 0 0,0 0-141 0 0,0 0-72 0 0,-3-11-41 0 0,-12-37-5 0 0,14 46-431 0 0,0 0 1 0 0,0 0-1 0 0,-1 0 0 0 0,1 1 1 0 0,0-1-1 0 0,-1 0 0 0 0,0 1 1 0 0,1-1-1 0 0,-1 1 0 0 0,0-1 1 0 0,0 1-1 0 0,0 0 0 0 0,0 0 1 0 0,0 0-1 0 0,0 0 0 0 0,0 0 1 0 0,0 0-1 0 0,0 0 1 0 0,0 1-1 0 0,0-1 0 0 0,-1 1 1 0 0,1 0-1 0 0,0-1 0 0 0,0 1 1 0 0,-1 0-1 0 0,1 0 0 0 0,0 1 1 0 0,0-1-1 0 0,-1 0 0 0 0,1 1 1 0 0,0-1-1 0 0,0 1 0 0 0,0 0 1 0 0,0 0-1 0 0,0 0 0 0 0,0 0 1 0 0,0 0-1 0 0,0 0 1 0 0,0 0-1 0 0,0 1-76 0 0,-13 8 50 0 0,1 1 0 0 0,0 0 0 0 0,1 1 0 0 0,0 1 0 0 0,1 0 0 0 0,0 1 0 0 0,1 0 0 0 0,1 0 0 0 0,0 1 0 0 0,1 1 0 0 0,1 0 0 0 0,0 0 0 0 0,1 1 0 0 0,1-1-1 0 0,0 1 1 0 0,1 1 0 0 0,1-1 0 0 0,1 1 0 0 0,1 0-50 0 0,1-15 31 0 0,1 0 0 0 0,0 0 0 0 0,0 0 0 0 0,0 0-1 0 0,0 0 1 0 0,0 0 0 0 0,1 0 0 0 0,0 0 0 0 0,-1 0 0 0 0,1 0-1 0 0,0 0 1 0 0,0-1 0 0 0,1 1 0 0 0,-1 0 0 0 0,0 0-1 0 0,1-1 1 0 0,0 1 0 0 0,0-1 0 0 0,-1 0 0 0 0,2 1-1 0 0,-1-1 1 0 0,0 0 0 0 0,0 0 0 0 0,1 0 0 0 0,-1 0-1 0 0,1-1 1 0 0,-1 1 0 0 0,1-1 0 0 0,0 1 0 0 0,-1-1 0 0 0,1 0-1 0 0,0 0 1 0 0,0 0 0 0 0,0-1 0 0 0,0 1 0 0 0,0-1-1 0 0,0 1 1 0 0,0-1 0 0 0,2 0-31 0 0,4-2 75 0 0,1-1 0 0 0,-1 0 0 0 0,0 0 1 0 0,0-1-1 0 0,0 0 0 0 0,0-1 0 0 0,-1 0 0 0 0,0 0 0 0 0,0 0 0 0 0,0-1 0 0 0,-1-1 1 0 0,0 1-1 0 0,0-1 0 0 0,0 0 0 0 0,-1-1 0 0 0,0 1 0 0 0,1-4-75 0 0,13-11 49 0 0,141-194 108 0 0,-112 147-212 0 0,-48 66 38 0 0,-1 2-14 0 0,0 1-2 0 0,-11 16-158 0 0,6-6 190 0 0,0 0-1 0 0,1 1 0 0 0,0 0 0 0 0,1-1 1 0 0,0 1-1 0 0,1 1 0 0 0,0-1 1 0 0,0 0-1 0 0,1 1 0 0 0,1-1 1 0 0,0 0-1 0 0,1 1 0 0 0,0-1 0 0 0,1 0 1 0 0,0 0-1 0 0,0 1 0 0 0,1-2 1 0 0,1 1-1 0 0,0 0 0 0 0,0-1 1 0 0,1 1-1 0 0,5 6 2 0 0,-6-10 0 0 0,1 1 0 0 0,0-1 0 0 0,0 0-1 0 0,1 0 1 0 0,0-1 0 0 0,0 0 0 0 0,0 0 0 0 0,1 0 0 0 0,0-1 0 0 0,0 0 0 0 0,1 0-1 0 0,-1-1 1 0 0,1 1 0 0 0,0-2 0 0 0,0 1 0 0 0,0-1 0 0 0,0-1 0 0 0,1 1-1 0 0,-1-1 1 0 0,1-1 0 0 0,6 1 0 0 0,-7-2 15 0 0,0 0 1 0 0,-1 0-1 0 0,1-1 0 0 0,0 0 0 0 0,-1 0 0 0 0,1-1 1 0 0,-1 0-1 0 0,1-1 0 0 0,-1 1 0 0 0,0-1 0 0 0,0-1 1 0 0,0 1-1 0 0,0-1 0 0 0,-1 0 0 0 0,2-2-15 0 0,35-30 52 0 0,-2-2 0 0 0,-1-2 0 0 0,-2-1 0 0 0,-2-2 0 0 0,-2-1 0 0 0,-2-2 0 0 0,22-44-52 0 0,-35 60-1 0 0,-1-1 0 0 0,-2 0 0 0 0,-2-2 0 0 0,0 1 1 0 0,-3-2-1 0 0,0 0 0 0 0,-2 0 0 0 0,-2-1 0 0 0,-1 0 0 0 0,-2 0 0 0 0,-1-8 1 0 0,-3 26-12 0 0,1 10 15 0 0,0 0 0 0 0,-1 0 0 0 0,0 1 0 0 0,0-1 0 0 0,-1 0 0 0 0,0 0 1 0 0,0 1-1 0 0,0-1 0 0 0,-1 0 0 0 0,0 1 0 0 0,-1-1 0 0 0,1 1 0 0 0,-1 0 0 0 0,0 0 0 0 0,-3-3-3 0 0,5 8-1 0 0,-1 0-1 0 0,0 0 0 0 0,0 0 0 0 0,0 0 1 0 0,0 1-1 0 0,0-1 0 0 0,0 1 0 0 0,0-1 0 0 0,0 1 1 0 0,0 0-1 0 0,0-1 0 0 0,0 1 0 0 0,0 0 1 0 0,-1 1-1 0 0,1-1 0 0 0,0 0 0 0 0,0 0 1 0 0,0 1-1 0 0,0 0 0 0 0,0-1 0 0 0,0 1 0 0 0,0 0 1 0 0,1 0-1 0 0,-1 0 0 0 0,0 0 0 0 0,0 0 1 0 0,0 0-1 0 0,1 0 0 0 0,-1 1 0 0 0,1-1 1 0 0,-1 1-1 0 0,1-1 0 0 0,0 1 0 0 0,-1 0 0 0 0,1-1 1 0 0,0 1-1 0 0,0 0 0 0 0,0 0 0 0 0,0 0 1 0 0,1 0-1 0 0,-1 0 0 0 0,0 0 0 0 0,1 0 1 0 0,-1 0-1 0 0,1 0 0 0 0,0 1 2 0 0,-8 17 14 0 0,1 1 0 0 0,2 1 1 0 0,0-1-1 0 0,1 1 0 0 0,1 0 0 0 0,1 0 0 0 0,1 0 0 0 0,1 0 1 0 0,1 0-1 0 0,1 7-14 0 0,-1-1 34 0 0,20 207 270 0 0,-39-4-70 0 0,11-100-164 0 0,7-131-88 0 0,0 0-2 0 0,0 0 5 0 0,0 0-19 0 0,0 0-22 0 0,0 0-6 0 0,-2-30-1539 0 0,2-61-4168 0 0,0 62 1502 0 0,0 0-3444 0 0,0 20-119 0 0</inkml:trace>
  <inkml:trace contextRef="#ctx0" brushRef="#br0" timeOffset="35042.083">2004 1959 6833 0 0,'0'0'2978'0'0,"0"0"-734"0"0,0 0-428 0 0,0 0-20 0 0,0 0-30 0 0,0 0-203 0 0,0 0-205 0 0,0 0-213 0 0,0 0-226 0 0,0 0-171 0 0,37 2-140 0 0,116 9-130 0 0,2-21 398 0 0,-17-16-495 0 0,13-2-4275 0 0,-137 25 1691 0 0,-4 0-970 0 0,1 2-4311 0 0,-4 1-1271 0 0</inkml:trace>
  <inkml:trace contextRef="#ctx0" brushRef="#br0" timeOffset="35596.522">2944 1566 6281 0 0,'0'0'2142'0'0,"0"0"-287"0"0,0 0-154 0 0,0 0-60 0 0,0 0-51 0 0,0 0-126 0 0,0 0-269 0 0,0 0-313 0 0,0 0-256 0 0,0 0-128 0 0,0 0-63 0 0,0 0-31 0 0,0 0 32 0 0,3 1 80 0 0,1 5-280 0 0,0-1-1 0 0,0 1 1 0 0,-1 0-1 0 0,0 0 1 0 0,0 1 0 0 0,0-1-1 0 0,-1 1 1 0 0,0 0-1 0 0,0-1 1 0 0,0 1 0 0 0,-1 0-1 0 0,0 0 1 0 0,-1 0-1 0 0,1 0 1 0 0,-1 0 0 0 0,-1 0-1 0 0,1 0 1 0 0,-1 0-1 0 0,-1 4-235 0 0,1 14 357 0 0,-6 108 7 0 0,-7-2 0 0 0,-5 1 0 0 0,-5-2 0 0 0,-11 17-364 0 0,17-54 27 0 0,16-62-203 0 0,20-50-358 0 0,20-62-6290 0 0,-35 72 5164 0 0,1-8-5894 0 0,-4 8-3456 0 0</inkml:trace>
  <inkml:trace contextRef="#ctx0" brushRef="#br0" timeOffset="35843.415">2705 2024 10122 0 0,'0'0'2618'0'0,"0"0"-471"0"0,0 0-368 0 0,0 0-186 0 0,0 0-165 0 0,0 0-221 0 0,0 0-244 0 0,0 0-143 0 0,0 0-92 0 0,0 0-43 0 0,0 0-16 0 0,0 0-136 0 0,20-3-105 0 0,63-11-52 0 0,144-45 687 0 0,-207 54-1692 0 0,97-22 1257 0 0,-77 22-3911 0 0,-1 3-4530 0 0,-32 2-3392 0 0</inkml:trace>
  <inkml:trace contextRef="#ctx0" brushRef="#br0" timeOffset="36682.259">3266 2244 3649 0 0,'0'0'1723'0'0,"0"0"-147"0"0,0 0 161 0 0,0 0 268 0 0,0 0-83 0 0,0 0-160 0 0,0 0-210 0 0,0 0-206 0 0,0 0-138 0 0,0 0-117 0 0,0 0-103 0 0,0 0-89 0 0,0 0-106 0 0,29 9-95 0 0,92 27-66 0 0,-52-27 374 0 0,-59-10-947 0 0,0 0 0 0 0,0 0 0 0 0,0-1 0 0 0,0 0 0 0 0,0-1 0 0 0,0 0 0 0 0,-1 0 0 0 0,0-1 0 0 0,0 0 0 0 0,0-1 0 0 0,0 0 0 0 0,0 0 0 0 0,-1-1 0 0 0,0 0 0 0 0,0-1 0 0 0,-1 0 0 0 0,0 0 0 0 0,0 0 0 0 0,-1-1 0 0 0,1 0 0 0 0,-2 0 0 0 0,1-1 0 0 0,-1 0 0 0 0,-1 0 0 0 0,1 0 0 0 0,-1 0 0 0 0,-1-1 0 0 0,0 1 0 0 0,0-1 0 0 0,-1 0 0 0 0,0 0 0 0 0,-1 0 0 0 0,0 0 0 0 0,-1 0 0 0 0,0 0 0 0 0,-1-4-59 0 0,-1 10-28 0 0,-1 0 1 0 0,0 1-1 0 0,0-1 1 0 0,0 0-1 0 0,0 1 1 0 0,0 0-1 0 0,-1 0 1 0 0,0 0-1 0 0,1 0 1 0 0,-1 0-1 0 0,0 1 0 0 0,-1 0 1 0 0,1 0-1 0 0,0 0 1 0 0,-1 0-1 0 0,1 0 1 0 0,-1 1-1 0 0,1 0 1 0 0,-1 0-1 0 0,1 0 1 0 0,-1 1-1 0 0,0 0 0 0 0,0 0 1 0 0,1 0-1 0 0,-1 0 1 0 0,0 0-1 0 0,1 1 1 0 0,-1 0-1 0 0,0 0 1 0 0,1 1-1 0 0,-1-1 1 0 0,0 1 27 0 0,-10 4-38 0 0,1 1 1 0 0,0 0-1 0 0,0 0 1 0 0,0 2-1 0 0,1-1 1 0 0,1 2-1 0 0,-1 0 1 0 0,2 0-1 0 0,-1 1 1 0 0,-8 11 37 0 0,10-10-2 0 0,1 1 1 0 0,0 0-1 0 0,1 1 0 0 0,0 0 1 0 0,1 0-1 0 0,1 1 1 0 0,0-1-1 0 0,1 1 1 0 0,1 1-1 0 0,0-1 0 0 0,1 1 1 0 0,0-1-1 0 0,2 1 1 0 0,-1 0-1 0 0,2 0 0 0 0,1 7 2 0 0,1-15 11 0 0,1 0-1 0 0,-1-1 1 0 0,1 1-1 0 0,1-1 1 0 0,0 0-1 0 0,0 0 1 0 0,0 0-1 0 0,1-1 0 0 0,0 1 1 0 0,0-1-1 0 0,1 0 1 0 0,-1-1-1 0 0,1 1 1 0 0,0-1-1 0 0,1 0 1 0 0,0-1-1 0 0,-1 0 0 0 0,1 0 1 0 0,1 0-1 0 0,-1-1 1 0 0,0 0-1 0 0,1 0 1 0 0,0-1-1 0 0,-1 0 1 0 0,1 0-1 0 0,0-1 0 0 0,0 0 1 0 0,0 0-1 0 0,0-1 1 0 0,2 0-11 0 0,13 2 71 0 0,0-2 1 0 0,1 0-1 0 0,-1-1 0 0 0,0-2 1 0 0,0 0-1 0 0,0-2 0 0 0,0 0 1 0 0,-1-2-1 0 0,0 0 0 0 0,4-3-71 0 0,11-7 132 0 0,-1-2-1 0 0,0-1 1 0 0,-1-2 0 0 0,-2-2-1 0 0,0 0 1 0 0,-2-3-1 0 0,0 0 1 0 0,-2-2 0 0 0,-2-1-1 0 0,0-1 1 0 0,-2-2-1 0 0,12-21-131 0 0,-29 40-15 0 0,0 0 0 0 0,-1 0 0 0 0,0-1-1 0 0,-1 0 1 0 0,-1 0 0 0 0,-1 0 0 0 0,0-1 0 0 0,-1 0-1 0 0,0 0 1 0 0,-2 0 0 0 0,0 0 0 0 0,0-13 15 0 0,-2 27-10 0 0,1 1 0 0 0,-1 0 0 0 0,1-1 0 0 0,-1 1 0 0 0,0 0 0 0 0,1 0 0 0 0,-1 0 0 0 0,0-1 0 0 0,0 1 0 0 0,0 0-1 0 0,0 0 1 0 0,0 0 0 0 0,0 0 0 0 0,0 0 0 0 0,0 1 0 0 0,0-1 0 0 0,-1 0 0 0 0,1 0 0 0 0,0 1 0 0 0,-1-1 0 0 0,1 1 0 0 0,0-1 0 0 0,-1 1 0 0 0,1 0 0 0 0,0-1 0 0 0,-1 1 0 0 0,1 0 0 0 0,-1 0 0 0 0,1 0 0 0 0,0 0 0 0 0,-1 0 0 0 0,1 0 0 0 0,-1 0 0 0 0,1 1 0 0 0,0-1 0 0 0,-1 0 0 0 0,1 1 0 0 0,0-1 0 0 0,-1 1 0 0 0,0 0 10 0 0,-56 22-264 0 0,47-17 243 0 0,0 1-1 0 0,0 0 0 0 0,1 1 0 0 0,0 0 0 0 0,1 1 0 0 0,0 0 0 0 0,0 1 0 0 0,1-1 0 0 0,0 2 0 0 0,1-1 0 0 0,0 1 1 0 0,0 0-1 0 0,1 0 0 0 0,0 3 22 0 0,5-11 2 0 0,-1 0-1 0 0,1-1 1 0 0,0 1 0 0 0,0 0 0 0 0,0 0-1 0 0,1 0 1 0 0,-1 0 0 0 0,1 0 0 0 0,0 0-1 0 0,-1 0 1 0 0,1 0 0 0 0,1 0 0 0 0,-1 0-1 0 0,0 0 1 0 0,1 0 0 0 0,0 0 0 0 0,-1 0 0 0 0,1 0-1 0 0,0 0 1 0 0,0 0 0 0 0,1-1 0 0 0,-1 1-1 0 0,1 0 1 0 0,-1-1 0 0 0,1 1 0 0 0,0-1-1 0 0,0 0 1 0 0,0 1 0 0 0,0-1 0 0 0,0 0-1 0 0,1 0 1 0 0,-1 0 0 0 0,1-1 0 0 0,-1 1 0 0 0,1-1-1 0 0,0 1-1 0 0,111 29 203 0 0,-80-25-152 0 0,-21-3-54 0 0,-5-3 32 0 0,-1 0 0 0 0,1 1 1 0 0,0 0-1 0 0,-1 0 0 0 0,1 1 0 0 0,-1 0 1 0 0,0 1-1 0 0,1-1 0 0 0,-1 1 0 0 0,0 0 1 0 0,-1 1-1 0 0,1 0 0 0 0,-1 0 0 0 0,1 1 1 0 0,-1-1-1 0 0,0 1 0 0 0,-1 0 0 0 0,1 1 1 0 0,-1 0-1 0 0,0-1 0 0 0,-1 2 1 0 0,1-1-1 0 0,-1 0 0 0 0,-1 1 0 0 0,2 3-29 0 0,-4 215 726 0 0,1-219-746 0 0,0 0 0 0 0,1 0 0 0 0,-1-1 1 0 0,1 1-1 0 0,0-1 0 0 0,1 1 0 0 0,-1-1 0 0 0,1 0 1 0 0,0-1-1 0 0,0 1 0 0 0,1-1 0 0 0,-1 1 0 0 0,5 2 20 0 0,-6-5 317 0 0,0 0 380 0 0,-1 0-3124 0 0,-1-2-2578 0 0,-1 1-3596 0 0,0-1-3599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1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9 159 5305 0 0,'0'0'2650'0'0,"0"0"-511"0"0,0 0-257 0 0,0 0-22 0 0,0 0-39 0 0,0 0-117 0 0,0 0-213 0 0,0 0-309 0 0,0 0-304 0 0,0 0-248 0 0,0 0-154 0 0,0 0-100 0 0,0 20 712 0 0,-3-6-904 0 0,1-1-1 0 0,0 1 0 0 0,1 0 0 0 0,1-1 0 0 0,0 1 0 0 0,1-1 1 0 0,0 1-1 0 0,1 0 0 0 0,0-1 0 0 0,2 0 0 0 0,-1 1 0 0 0,1-1 1 0 0,1-1-1 0 0,1 1 0 0 0,0-1 0 0 0,0 0 0 0 0,1 0 0 0 0,0-1 1 0 0,1 1-1 0 0,2-1-183 0 0,-4-7 39 0 0,0-2 0 0 0,1 1 0 0 0,-1-1 0 0 0,1 0 0 0 0,0 0 0 0 0,-1 0 0 0 0,1-1 0 0 0,0 0 0 0 0,0-1 0 0 0,0 0 0 0 0,0 0 0 0 0,0 0 0 0 0,0-1 0 0 0,0 0 0 0 0,-1 0 0 0 0,1 0 0 0 0,0-1 0 0 0,-1 0 0 0 0,1-1 0 0 0,-1 1 0 0 0,1-1 0 0 0,-1-1 0 0 0,0 1 1 0 0,-1-1-1 0 0,1 0 0 0 0,0 0 0 0 0,-1-1 0 0 0,0 0 0 0 0,0 1 0 0 0,0-2-39 0 0,27-20 52 0 0,-2-2 1 0 0,-1-1-1 0 0,-1-1 1 0 0,-1-1-1 0 0,10-17-52 0 0,3-3 51 0 0,-39 50-55 0 0,0 1-21 0 0,27 36-43 0 0,-16-19 72 0 0,0 0 0 0 0,0-1 1 0 0,2 0-1 0 0,0-1 0 0 0,1-1 1 0 0,0 0-1 0 0,1-1 0 0 0,1-1 1 0 0,0 0-1 0 0,0-1 0 0 0,1-1 1 0 0,1-1-5 0 0,-15-6 23 0 0,-1-1 0 0 0,1 0 0 0 0,0 0 0 0 0,0 0 0 0 0,1-1 0 0 0,-1 1 0 0 0,0-1 0 0 0,0 0 0 0 0,1 0 0 0 0,-1-1 0 0 0,1 1 0 0 0,-1-1 0 0 0,1 0 0 0 0,-1 0 0 0 0,0-1 0 0 0,1 1 0 0 0,-1-1 0 0 0,1 0 0 0 0,-1 0 0 0 0,0 0 0 0 0,0-1 0 0 0,0 1 0 0 0,0-1 0 0 0,0 0 0 0 0,0-1 0 0 0,0 1 0 0 0,3-2-23 0 0,4-10 109 0 0,0 1 0 0 0,0-2 1 0 0,-1 1-1 0 0,-1-1 0 0 0,0-1 0 0 0,-1 0 0 0 0,-1 0 0 0 0,-1 0 0 0 0,0-1 0 0 0,3-16-109 0 0,-2 4-121 0 0,-2 0 0 0 0,-1 0 1 0 0,-1-1-1 0 0,-2 1 0 0 0,-1-17 121 0 0,0 45-381 0 0,0 1-178 0 0,0 0-228 0 0,0 0-291 0 0,4 17-7006 0 0,-2-12 1296 0 0,4 0-5228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2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4313 0 0,'0'0'2270'0'0,"0"0"-72"0"0,0 0-2 0 0,0 0 11 0 0,0 0-117 0 0,0 0-280 0 0,0 0-366 0 0,0 0-350 0 0,0 0-274 0 0,0 0-175 0 0,0 0-114 0 0,0 0-27 0 0,1 5 22 0 0,2 33-52 0 0,-2-1 1 0 0,-2 1 0 0 0,-1 0 0 0 0,-2 0 0 0 0,-1-1 0 0 0,-9 32-475 0 0,7-50-511 0 0,-3-15-2717 0 0,8-11-9951 0 0,0 3 4600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2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12083 0 0,'0'0'3246'0'0,"0"0"-1269"0"0,0 0-636 0 0,0 0-285 0 0,0 0-192 0 0,0 0-181 0 0,0 0-206 0 0,0 0-213 0 0,0 0-164 0 0,0 0-68 0 0,0 0-26 0 0,0 0-62 0 0,-3 13-82 0 0,0-3 61 0 0,1-6 38 0 0,1 0 0 0 0,-1 0 0 0 0,1 0 0 0 0,0 0 0 0 0,0 1 0 0 0,1-1 0 0 0,-1 0 0 0 0,1 0 0 0 0,0 1 0 0 0,0-1 0 0 0,0 0 0 0 0,1 0 0 0 0,-1 0-1 0 0,1 1 1 0 0,0-1 0 0 0,1 0 0 0 0,-1 0 0 0 0,1 2 39 0 0,24 40-1852 0 0,-6-16-4351 0 0,-8-14-4681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2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1 917 9834 0 0,'0'0'2258'0'0,"0"0"-423"0"0,0 0-267 0 0,0 0-27 0 0,0 0-9 0 0,0 0-76 0 0,0 0-174 0 0,0 0-271 0 0,0 0-236 0 0,0 0-151 0 0,0 0-64 0 0,0 0-24 0 0,0 0-45 0 0,20-25-44 0 0,66-80-42 0 0,-2-12 544 0 0,-67 95-793 0 0,3-4-33 0 0,0 0-1 0 0,-1-2 0 0 0,-2 0 0 0 0,-1-1 0 0 0,-1 0 0 0 0,-2-1 0 0 0,9-29-122 0 0,-43 145-69 0 0,13-62 74 0 0,1 1 0 0 0,1 0 0 0 0,1 1 1 0 0,1-1-1 0 0,1 1 0 0 0,1 0 0 0 0,2 0 0 0 0,1 13-5 0 0,1-33 20 0 0,0 1 0 0 0,0-1 0 0 0,0 0 0 0 0,1 0 0 0 0,0 0 0 0 0,0 0 0 0 0,1 0-1 0 0,0-1 1 0 0,0 0 0 0 0,0 1 0 0 0,0-1 0 0 0,1-1 0 0 0,0 1 0 0 0,0-1 0 0 0,0 0-1 0 0,0 0 1 0 0,1 0 0 0 0,0-1 0 0 0,0 0 0 0 0,0 0 0 0 0,0 0 0 0 0,0-1 0 0 0,0 0 0 0 0,1 0-1 0 0,-1 0 1 0 0,1-1 0 0 0,-1 0 0 0 0,1 0 0 0 0,0-1 0 0 0,-1 0 0 0 0,1 0 0 0 0,0-1-1 0 0,-1 0 1 0 0,1 0 0 0 0,-1 0 0 0 0,1-1 0 0 0,-1 0 0 0 0,1 0 0 0 0,-1 0 0 0 0,0-1 0 0 0,0 0-1 0 0,0 0 1 0 0,-1-1 0 0 0,3-1-20 0 0,24-17 159 0 0,-1-1 0 0 0,-2-1 0 0 0,0-1 0 0 0,-1-2 0 0 0,-2-1 0 0 0,2-4-159 0 0,-19 21 14 0 0,0 0 1 0 0,0-1 0 0 0,-1 0 0 0 0,-1-1-1 0 0,0 0 1 0 0,0 0 0 0 0,-2 0 0 0 0,1-1-1 0 0,-2 0 1 0 0,0 0 0 0 0,-1 0 0 0 0,0-1-1 0 0,-1 1 1 0 0,0-1 0 0 0,-1 1 0 0 0,-1-1-1 0 0,-1-4-14 0 0,1 19-70 0 0,0-1 0 0 0,0 0 0 0 0,-1 1 0 0 0,1-1 0 0 0,0 0 0 0 0,-1 1 0 0 0,1-1 0 0 0,0 1 0 0 0,-1-1-1 0 0,1 0 1 0 0,-1 1 0 0 0,1-1 0 0 0,-1 1 0 0 0,1-1 0 0 0,-1 1 0 0 0,1 0 0 0 0,-1-1 0 0 0,1 1 0 0 0,-1-1 0 0 0,0 1-1 0 0,1 0 1 0 0,-1 0 0 0 0,0-1 0 0 0,1 1 0 0 0,-1 0 0 0 0,0 0 0 0 0,1 0 0 0 0,-1 0 0 0 0,0 0 0 0 0,1 0-1 0 0,-1 0 1 0 0,0 0 0 0 0,1 0 0 0 0,-1 0 0 0 0,0 0 0 0 0,0 0 0 0 0,1 0 0 0 0,-1 0 0 0 0,0 1 0 0 0,1-1 0 0 0,-1 0-1 0 0,1 1 1 0 0,-1-1 0 0 0,0 0 0 0 0,1 1 0 0 0,-1-1 0 0 0,1 1 0 0 0,-1-1 0 0 0,1 1 0 0 0,-1-1 70 0 0,-1 28-3916 0 0,2-16-165 0 0,0-4-970 0 0,0 1-6811 0 0</inkml:trace>
  <inkml:trace contextRef="#ctx0" brushRef="#br0" timeOffset="303.979">1199 474 14195 0 0,'0'0'2533'0'0,"0"0"-658"0"0,0 0-452 0 0,0 0-274 0 0,0 0-207 0 0,0 0-119 0 0,0 0-111 0 0,0 0-132 0 0,0 0-96 0 0,0 0-93 0 0,0 0-67 0 0,0 0-55 0 0,-34 33-78 0 0,-102 102-35 0 0,133-133-147 0 0,0 0 0 0 0,-1 1 0 0 0,1-1 0 0 0,1 0 0 0 0,-1 1 0 0 0,0 0 0 0 0,1 0 0 0 0,-1-1 0 0 0,1 2 0 0 0,0-1 0 0 0,0 0 0 0 0,0 0 0 0 0,0 1 0 0 0,1-1 0 0 0,-1 0 0 0 0,1 1 0 0 0,0 0 0 0 0,0-1 0 0 0,0 1 0 0 0,1 0 0 0 0,-1 1-9 0 0,2 4 44 0 0,-2-5-27 0 0,2-1 0 0 0,-1 1-1 0 0,0-1 1 0 0,1 1 0 0 0,-1-1 0 0 0,1 1-1 0 0,0-1 1 0 0,0 0 0 0 0,0 1 0 0 0,1-1-1 0 0,-1 0 1 0 0,1 0 0 0 0,0 0-1 0 0,0 0 1 0 0,0 0 0 0 0,0 0 0 0 0,0 0-1 0 0,0-1 1 0 0,1 1 0 0 0,0-1-1 0 0,-1 0 1 0 0,1 0 0 0 0,0 0 0 0 0,0 0-1 0 0,0 0 1 0 0,0-1 0 0 0,1 1 0 0 0,-1-1-1 0 0,0 0 1 0 0,1 0 0 0 0,-1 0-1 0 0,0 0 1 0 0,1 0 0 0 0,-1-1 0 0 0,1 0-1 0 0,-1 0 1 0 0,1 0-17 0 0,11 1 81 0 0,-1 0 0 0 0,0-1 1 0 0,1-1-1 0 0,-1 0 0 0 0,0-1 0 0 0,1-1 0 0 0,-1 0 1 0 0,9-5-82 0 0,-7 3 89 0 0,0-2 1 0 0,-1 0-1 0 0,0-1 1 0 0,0 0-1 0 0,-1-1 1 0 0,0-1 0 0 0,-1 0-1 0 0,0-1 1 0 0,-1 0-1 0 0,0-1 1 0 0,0-1-1 0 0,1-2-89 0 0,-11 11-4 0 0,1 0 0 0 0,-1-1 0 0 0,1 1 0 0 0,-1-1 0 0 0,0 1 0 0 0,-1-1 0 0 0,1 0 0 0 0,-1 1 0 0 0,0-1 0 0 0,0 0 0 0 0,-1 0 0 0 0,1 0 0 0 0,-1 0 0 0 0,0 0-1 0 0,0 0 1 0 0,-1 0 0 0 0,0 0 0 0 0,0 0 0 0 0,0 1 0 0 0,0-1 0 0 0,-1 0 0 0 0,1 0 0 0 0,-1 1 0 0 0,0-1 0 0 0,-1 1 0 0 0,1 0 0 0 0,-1 0 0 0 0,0 0 0 0 0,0 0-1 0 0,0 0 1 0 0,-1 0 0 0 0,1 1 0 0 0,-1 0 0 0 0,0-1 0 0 0,0 1 0 0 0,0 1 0 0 0,0-1 0 0 0,0 1 0 0 0,-1-1 0 0 0,1 1 0 0 0,-3 0 4 0 0,-91-27-1801 0 0,64 24-1123 0 0,1 1-3443 0 0,19 3-5717 0 0</inkml:trace>
  <inkml:trace contextRef="#ctx0" brushRef="#br0" timeOffset="653.259">1752 0 14315 0 0,'0'0'1959'0'0,"0"0"-345"0"0,0 0-165 0 0,0 0-36 0 0,0 0-48 0 0,0 0-110 0 0,0 0-213 0 0,0 0-297 0 0,0 0-202 0 0,0 0-97 0 0,0 0 4 0 0,0 0 26 0 0,0 0-19 0 0,1 18-41 0 0,-3 103 230 0 0,-5-62-370 0 0,3 0-1 0 0,2 0 1 0 0,3 1-1 0 0,6 33-275 0 0,30 177-89 0 0,-38-270-102 0 0,1 0 0 0 0,0-1 0 0 0,-1 1 0 0 0,1 0 1 0 0,0 0-1 0 0,-1 0 0 0 0,1-1 0 0 0,-1 1 0 0 0,1 0 1 0 0,-1 0-1 0 0,1 0 0 0 0,-1 0 0 0 0,1 0 0 0 0,-1-1 1 0 0,1 1-1 0 0,-1 0 0 0 0,1 0 0 0 0,-1 0 0 0 0,1 1 1 0 0,-1-1-1 0 0,1 0 0 0 0,0 0 0 0 0,-1 0 0 0 0,1 0 1 0 0,-1 0-1 0 0,1 0 0 0 0,-1 1 0 0 0,1-1 0 0 0,-1 0 1 0 0,1 0-1 0 0,0 1 0 0 0,-1-1 0 0 0,1 0 1 0 0,0 1-1 0 0,-1-1 0 0 0,1 0 0 0 0,0 1 0 0 0,-1-1 1 0 0,1 0-1 0 0,0 1 0 0 0,0-1 0 0 0,-1 1 0 0 0,1-1 1 0 0,0 1 190 0 0,-14-16-8881 0 0,11 11-2287 0 0</inkml:trace>
  <inkml:trace contextRef="#ctx0" brushRef="#br0" timeOffset="902.939">1554 282 15923 0 0,'0'0'2458'0'0,"0"0"-801"0"0,0 0-496 0 0,0 0-198 0 0,0 0-68 0 0,0 0-6 0 0,0 0-63 0 0,0 0-135 0 0,0 0-127 0 0,0 0-81 0 0,0 0-86 0 0,35 3-69 0 0,111 10-65 0 0,3-7 154 0 0,23-5-902 0 0,-96-1-7644 0 0,-69 0-3762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18 571 3801 0 0,'0'0'2284'0'0,"0"0"-483"0"0,0 0-201 0 0,0 0-37 0 0,0 0-24 0 0,0 0-87 0 0,0 0-158 0 0,0 0-218 0 0,0 0-237 0 0,0 0-207 0 0,0 0-152 0 0,0 0-73 0 0,0 0-15 0 0,-3 1 52 0 0,-11 1 56 0 0,15 3 6435 0 0,16 2-5953 0 0,12-1-673 0 0,0-2 1 0 0,0-1-1 0 0,0-1 1 0 0,1-2-1 0 0,21-2-309 0 0,9 1 182 0 0,30-7 118 0 0,-89 8-281 0 0,-1 0-3 0 0,0 0-9 0 0,0 0-13 0 0,0 0-2 0 0,0 0 0 0 0,0 0 0 0 0,0 0 3 0 0,0 0 6 0 0,0 0-7 0 0,0 0 12 0 0,0 0-11 0 0,0 0-12 0 0,0 0-9 0 0,0 0 12 0 0,0 0-9 0 0,0 0-4 0 0,0 0 9 0 0,-10-16-4585 0 0,3 5-2010 0 0,3 8 816 0 0,2-1-5406 0 0</inkml:trace>
  <inkml:trace contextRef="#ctx0" brushRef="#br0" timeOffset="702.012">171 413 0 0 0,'0'0'1040'0'0,"0"0"873"0"0,0 0 386 0 0,0 0 112 0 0,0 0-13 0 0,0 0-138 0 0,0 0-266 0 0,0 0-287 0 0,0 0-268 0 0,0 0-227 0 0,0 0-169 0 0,0 0-135 0 0,0 0-85 0 0,-9 0 1862 0 0,10 0-2154 0 0,-1 0-47 0 0,0 0-60 0 0,4 9 2706 0 0,-12 275-2150 0 0,0-165-707 0 0,8-119-261 0 0,0 0 3 0 0,0 0-6 0 0,0 0-3 0 0,0 0-5 0 0,0 0 22 0 0,0 0-3 0 0,0 0-6 0 0,0 0-23 0 0,0 0 18 0 0,0 0 3 0 0,0 0-10 0 0,0 0 10 0 0,0 0-23 0 0,0 0-4 0 0,0 0 25 0 0,0 0-14 0 0,0 0 14 0 0,0 0 1 0 0,0 0-22 0 0,0 0-3 0 0,0 0 2 0 0,0 0-11 0 0,0 0-9 0 0,0 0-11 0 0,0 0-27 0 0,0 0-37 0 0,0 0 23 0 0,0 0-25 0 0,7-15-2611 0 0,10 4 590 0 0,-8 5-492 0 0,1 0-3559 0 0,-5 2-5333 0 0</inkml:trace>
  <inkml:trace contextRef="#ctx0" brushRef="#br0" timeOffset="2633.38">644 926 4169 0 0,'0'0'2803'0'0,"0"0"-721"0"0,0 0-275 0 0,0 0 7 0 0,0 0-27 0 0,0 0-63 0 0,0 0-174 0 0,0 0-214 0 0,0 0-214 0 0,0 0-201 0 0,0 0-153 0 0,-11-13-108 0 0,-34-37-79 0 0,33 7 576 0 0,13 32-845 0 0,-1-5-46 0 0,0 0-1 0 0,2 0 0 0 0,0 0 1 0 0,0 0-1 0 0,2 0 1 0 0,0 0-1 0 0,1 1 0 0 0,0-1-265 0 0,6-11 138 0 0,1 0-1 0 0,1 1 1 0 0,1 1-1 0 0,1 0 1 0 0,2 1 0 0 0,0 0-1 0 0,2 2 1 0 0,17-18-138 0 0,-22 28 66 0 0,-13 11-71 0 0,-1 1-14 0 0,0 0-37 0 0,0 0 10 0 0,1 5-48 0 0,26 157 161 0 0,-24-125-48 0 0,26 47-23 0 0,-26-82 14 0 0,0-2 0 0 0,0 1 1 0 0,0 0-1 0 0,0-1 0 0 0,0 1 1 0 0,0-1-1 0 0,0 0 1 0 0,0 0-1 0 0,0 0 0 0 0,0 0 1 0 0,0-1-1 0 0,0 1 0 0 0,0-1 1 0 0,0 0-1 0 0,0 0 0 0 0,0 0 1 0 0,0 0-1 0 0,0 0 1 0 0,-1-1-1 0 0,1 1 0 0 0,0-1 1 0 0,-1 0-1 0 0,1 0 0 0 0,-1 0 1 0 0,0 0-1 0 0,0 0 1 0 0,1 0-1 0 0,-2-1 0 0 0,1 1 1 0 0,0-1-1 0 0,0 1 0 0 0,0-2-10 0 0,3-1 7 0 0,69-69 112 0 0,-38 36-94 0 0,1 2 0 0 0,2 1 0 0 0,1 3 0 0 0,22-14-25 0 0,-61 45-2 0 0,0 0 0 0 0,0 0 0 0 0,0 0-1 0 0,1-1 1 0 0,-1 1 0 0 0,0 1 0 0 0,1-1 0 0 0,-1 0 0 0 0,1 0-1 0 0,-1 0 1 0 0,1 1 0 0 0,-1-1 0 0 0,1 1 0 0 0,-1-1 0 0 0,1 1-1 0 0,0 0 1 0 0,-1-1 0 0 0,1 1 0 0 0,0 0 0 0 0,-1 0 0 0 0,1 0-1 0 0,0 1 1 0 0,-1-1 0 0 0,1 0 0 0 0,-1 0 0 0 0,1 1 0 0 0,0-1-1 0 0,-1 1 1 0 0,1 0 0 0 0,-1-1 0 0 0,1 1 0 0 0,-1 0 0 0 0,0 0-1 0 0,1 0 1 0 0,-1 0 0 0 0,0 0 0 0 0,1 0 0 0 0,-1 0 0 0 0,0 0-1 0 0,0 1 1 0 0,0-1 0 0 0,0 0 0 0 0,0 1 0 0 0,-1-1-1 0 0,1 1 1 0 0,0-1 0 0 0,0 1 0 0 0,-1-1 0 0 0,1 1 0 0 0,-1-1-1 0 0,0 1 1 0 0,1 0 0 0 0,-1-1 0 0 0,0 1 0 0 0,0-1 0 0 0,0 3 2 0 0,2 168-913 0 0,-2-171 517 0 0,5 2-2143 0 0,4 1-1608 0 0,0-3-2591 0 0,-5-1-4710 0 0</inkml:trace>
  <inkml:trace contextRef="#ctx0" brushRef="#br0" timeOffset="3216.993">1823 405 7778 0 0,'0'0'1621'0'0,"0"0"-246"0"0,0 0 35 0 0,0 0 102 0 0,0 0-11 0 0,0 0-122 0 0,0 0-171 0 0,0 0-203 0 0,-34 17-182 0 0,-110 54-151 0 0,58-9 301 0 0,68-44-698 0 0,7-10-162 0 0,2 0 1 0 0,-1 1-1 0 0,1 0 0 0 0,0 1 1 0 0,1 0-1 0 0,0 0 0 0 0,1 1 0 0 0,0 0 1 0 0,0 1-1 0 0,2-1 0 0 0,-1 1 1 0 0,1 0-1 0 0,0 3-113 0 0,4-13 32 0 0,1-1 0 0 0,-1 0 1 0 0,1 1-1 0 0,-1-1 0 0 0,1 1 0 0 0,-1-1 0 0 0,1 0 1 0 0,0 1-1 0 0,0-1 0 0 0,0 1 0 0 0,0-1 1 0 0,0 1-1 0 0,0-1 0 0 0,0 1 0 0 0,0-1 0 0 0,0 1 1 0 0,1-1-1 0 0,-1 0 0 0 0,1 1 0 0 0,-1-1 1 0 0,1 1-1 0 0,-1-1 0 0 0,1 0 0 0 0,0 0 0 0 0,0 1 1 0 0,0-1-1 0 0,0 0 0 0 0,0 0 0 0 0,0 0 1 0 0,0 0-1 0 0,0 0 0 0 0,0 0 0 0 0,0 0 0 0 0,0 0 1 0 0,1 0-1 0 0,-1-1 0 0 0,0 1 0 0 0,1-1 0 0 0,-1 1 1 0 0,0-1-1 0 0,1 1 0 0 0,-1-1 0 0 0,1 0 1 0 0,-1 1-1 0 0,1-1 0 0 0,-1 0 0 0 0,0 0 0 0 0,1 0 1 0 0,-1 0-1 0 0,2-1-32 0 0,13-1 207 0 0,0-1 0 0 0,0-1 0 0 0,-1-1 0 0 0,1 0 0 0 0,-1-1 0 0 0,-1-1-1 0 0,1 0 1 0 0,-1-1 0 0 0,0-1 0 0 0,-1 0 0 0 0,10-8-207 0 0,16-9 158 0 0,140-80 230 0 0,-177 104-386 0 0,-1 1 0 0 0,1-1 0 0 0,0 1-1 0 0,0-1 1 0 0,0 1 0 0 0,0 0 0 0 0,0 0 0 0 0,0 0 0 0 0,0 0 0 0 0,0 0 0 0 0,0 0 0 0 0,0 1 0 0 0,1-1 0 0 0,-1 1-1 0 0,0-1 1 0 0,0 1 0 0 0,1 0 0 0 0,-1 0 0 0 0,0 0 0 0 0,1 0 0 0 0,-1 0 0 0 0,0 1 0 0 0,0-1 0 0 0,1 1-1 0 0,-1-1 1 0 0,0 1 0 0 0,0 0 0 0 0,0 0 0 0 0,0 0 0 0 0,0 0 0 0 0,0 0 0 0 0,0 0 0 0 0,0 1 0 0 0,0-1 0 0 0,0 0-1 0 0,-1 1 1 0 0,1 0 0 0 0,0-1 0 0 0,-1 1 0 0 0,0 0 0 0 0,1 0 0 0 0,0 1-2 0 0,9 147 93 0 0,-11-126-89 0 0,-4 42 4 0 0,-3-1 0 0 0,-3 0 0 0 0,-10 35-8 0 0,17-83 1 0 0,-1-1 0 0 0,0 1 0 0 0,-1 0-1 0 0,-1-1 1 0 0,-1 0 0 0 0,0-1 0 0 0,-1 0-1 0 0,-1 0 1 0 0,0 0 0 0 0,-1-1 0 0 0,-1 0 0 0 0,-6 6-1 0 0,9-15 7 0 0,1-1 0 0 0,-1-1 0 0 0,0 1 1 0 0,1-1-1 0 0,-2 0 0 0 0,1-1 0 0 0,0 0 1 0 0,0 0-1 0 0,-1-1 0 0 0,1 0 0 0 0,-1 0 1 0 0,1-1-1 0 0,-1 0 0 0 0,1-1 0 0 0,-1 0 1 0 0,0 0-8 0 0,5-1 0 0 0,0 0 0 0 0,0 0 0 0 0,0-1 0 0 0,1 1 0 0 0,-1-1 0 0 0,1 0 0 0 0,0 0 0 0 0,0 0 0 0 0,0 0 0 0 0,0 0 0 0 0,0-1 0 0 0,1 0 0 0 0,-1 1 0 0 0,1-1 0 0 0,0 0 0 0 0,0 0 0 0 0,1 0 0 0 0,-1 0 0 0 0,1 0 0 0 0,0-1 0 0 0,0 1 0 0 0,0 0 0 0 0,0-1 0 0 0,1 1 0 0 0,0 0 0 0 0,0-1 0 0 0,0 1 1 0 0,0-1-1 0 0,1 1 0 0 0,0 0 0 0 0,0-1 0 0 0,0 1 0 0 0,0 0 0 0 0,0 0 0 0 0,1 0 0 0 0,0 0 0 0 0,0 0 0 0 0,0 0 0 0 0,2-1 0 0 0,10-19-6 0 0,2 1 0 0 0,1 1 0 0 0,0 0 0 0 0,2 1 0 0 0,0 1 0 0 0,2 1 0 0 0,0 0 0 0 0,15-8 6 0 0,89-73-1383 0 0,-113 87-2705 0 0,-10 8-6663 0 0,0 4-617 0 0</inkml:trace>
  <inkml:trace contextRef="#ctx0" brushRef="#br0" timeOffset="5786.719">2392 43 0 0 0,'0'0'1162'0'0,"0"0"885"0"0,0 0 279 0 0,0 0-29 0 0,0 0-166 0 0,0 0-186 0 0,0 0-195 0 0,0 0-231 0 0,0 0-204 0 0,0 0-153 0 0,0 0-116 0 0,4-7-68 0 0,11-21-82 0 0,-11 21-95 0 0,-4 7-114 0 0,0 0-99 0 0,0 0-100 0 0,0 0-68 0 0,0 0-53 0 0,0 0-77 0 0,0 0-50 0 0,0 0-44 0 0,-8 116 1777 0 0,-30 53-1216 0 0,-109 227-355 0 0,107-307-320 0 0,40-88-74 0 0,0 0 1 0 0,0 0-1 0 0,0 0 1 0 0,0 0-1 0 0,-1 0 1 0 0,1 0-1 0 0,0 0 1 0 0,1 0 0 0 0,-1 0-1 0 0,0 0 1 0 0,0 0-1 0 0,0 0 1 0 0,1 0-1 0 0,-1 0 1 0 0,0 0-1 0 0,1 0 1 0 0,-1 0-1 0 0,1 0 1 0 0,-1 0 0 0 0,1 0-1 0 0,-1-1 1 0 0,1 1-1 0 0,0 0 1 0 0,-1 0-1 0 0,1-1 1 0 0,0 1-1 0 0,0 0 1 0 0,-1-1-1 0 0,1 1 1 0 0,0-1 0 0 0,0 1-1 0 0,0-1 1 0 0,0 1-1 0 0,0-1 1 0 0,0 0-1 0 0,0 0 1 0 0,0 1-1 0 0,0-1 1 0 0,0 0-1 0 0,0 0 1 0 0,0 0-1 0 0,0 0 1 0 0,0 0 0 0 0,0 0-1 0 0,0 0 1 0 0,0 0-1 0 0,0 0 1 0 0,-1-1-1 0 0,1 1 1 0 0,0 0-1 0 0,0-1 1 0 0,0 1-1 0 0,0 0 1 0 0,0-1 0 0 0,0 1-1 0 0,0-1 1 0 0,-1 0-1 0 0,2 0-8 0 0,11 1 95 0 0,258-7 712 0 0,-204 6-608 0 0,-67 1-186 0 0,0 0-14 0 0,0 0 9 0 0,0 0 12 0 0,0 0 0 0 0,0 0 5 0 0,0 0-13 0 0,0 0-4 0 0,0 0 7 0 0,-25-5-2149 0 0,20 0-37 0 0,4 3-5187 0 0,1-2-4831 0 0</inkml:trace>
  <inkml:trace contextRef="#ctx0" brushRef="#br0" timeOffset="13069.488">1178 883 0 0 0,'0'0'996'0'0,"0"0"467"0"0,0 0 290 0 0,0 0 206 0 0,0 0 33 0 0,0 0-102 0 0,0 0-248 0 0,0 0-310 0 0,0 0-312 0 0,0 0-222 0 0,0 0-141 0 0,1-8 2178 0 0,59-13 848 0 0,37 12-2329 0 0,-98 43-922 0 0,-69 108 290 0 0,70-142-711 0 0,-1 1-1 0 0,1-1 1 0 0,-1 0 0 0 0,1 0 0 0 0,0 1-1 0 0,-1-1 1 0 0,1 0 0 0 0,-1 1 0 0 0,1-1-1 0 0,-1 0 1 0 0,1 1 0 0 0,0-1 0 0 0,-1 0 0 0 0,1 1-1 0 0,0-1 1 0 0,-1 1 0 0 0,1-1 0 0 0,0 1-1 0 0,0-1 1 0 0,-1 1 0 0 0,1-1 0 0 0,0 1-1 0 0,0-1 1 0 0,0 1 0 0 0,0-1 0 0 0,0 1-1 0 0,0-1 1 0 0,0 1 0 0 0,0-1 0 0 0,0 1-1 0 0,0-1 1 0 0,0 1 0 0 0,0-1 0 0 0,0 1-1 0 0,0-1 1 0 0,0 1 0 0 0,0 0 0 0 0,1-1-1 0 0,-1 0 1 0 0,0 1 0 0 0,0-1 0 0 0,1 1-1 0 0,-1-1 1 0 0,0 1 0 0 0,1-1 0 0 0,-1 1 0 0 0,0-1-1 0 0,1 0 1 0 0,-1 1 0 0 0,1-1 0 0 0,-1 0-1 0 0,0 1 1 0 0,1-1 0 0 0,-1 0 0 0 0,1 0-1 0 0,-1 1 1 0 0,1-1 0 0 0,-1 0 0 0 0,1 0-1 0 0,-1 0 1 0 0,1 0 0 0 0,-1 0 0 0 0,1 0-1 0 0,0 0 1 0 0,-1 0 0 0 0,1 0 0 0 0,-1 0-1 0 0,1 0-10 0 0,46 1 843 0 0,-37-2-749 0 0,13 1-10 0 0,18 0-1248 0 0,-16 3-5477 0 0,-17-2-2256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354 128 17020 0 0,'0'0'1639'0'0,"0"0"-283"0"0,0 0-166 0 0,0 0-104 0 0,0 0-101 0 0,0 0-112 0 0,0 0-142 0 0,0 0-155 0 0,0 0-100 0 0,0 0-86 0 0,-35 7-44 0 0,-109 22-52 0 0,140-28-273 0 0,-1-1 0 0 0,0 1 0 0 0,1 1 0 0 0,0-1 0 0 0,-1 1 0 0 0,1-1 0 0 0,0 1 1 0 0,0 0-1 0 0,0 1 0 0 0,0-1 0 0 0,0 1 0 0 0,0 0 0 0 0,1 0 0 0 0,-1 0 0 0 0,1 0 0 0 0,-2 3-21 0 0,-5 5 76 0 0,2-5-47 0 0,0 0 0 0 0,1 1 0 0 0,-1 0 1 0 0,2 0-1 0 0,-1 1 0 0 0,1 0 0 0 0,0 0 0 0 0,1 0 0 0 0,0 1 0 0 0,0 0 0 0 0,1 0 0 0 0,0 0 0 0 0,1 0 1 0 0,0 1-1 0 0,0-1 0 0 0,1 1 0 0 0,0 0 0 0 0,1 0 0 0 0,0 0 0 0 0,0 0 0 0 0,1-1 0 0 0,0 3-29 0 0,3-8 9 0 0,0 0-1 0 0,1 0 0 0 0,-1 0 0 0 0,1 0 1 0 0,-1 0-1 0 0,1-1 0 0 0,0 0 1 0 0,1 1-1 0 0,-1-2 0 0 0,0 1 0 0 0,1 0 1 0 0,0-1-1 0 0,-1 0 0 0 0,1 0 0 0 0,0 0 1 0 0,0-1-1 0 0,0 1 0 0 0,0-1 1 0 0,1-1-1 0 0,-1 1 0 0 0,0-1 0 0 0,0 0 1 0 0,1 0-1 0 0,-1 0 0 0 0,0 0 1 0 0,0-1-1 0 0,0 0 0 0 0,0 0 0 0 0,2-1-8 0 0,14-2 34 0 0,1-1-1 0 0,-1-1 0 0 0,0-1 0 0 0,0-1 1 0 0,-1-1-1 0 0,0 0 0 0 0,0-2 0 0 0,-1 0 0 0 0,0-1 1 0 0,-1-1-1 0 0,-1 0 0 0 0,13-13-33 0 0,65-67 23 0 0,-93 94-27 0 0,0 0 1 0 0,0 0-1 0 0,0 1 0 0 0,0-1 1 0 0,0 0-1 0 0,0 1 0 0 0,0 0 1 0 0,-1-1-1 0 0,1 1 1 0 0,-1 0-1 0 0,1 0 0 0 0,-1 0 1 0 0,1 0-1 0 0,-1 0 1 0 0,0 0-1 0 0,0 0 0 0 0,0 1 1 0 0,0-1-1 0 0,-1 0 0 0 0,1 0 1 0 0,0 1-1 0 0,-1-1 1 0 0,0 1-1 0 0,1-1 0 0 0,-1 0 1 0 0,0 1-1 0 0,0-1 0 0 0,-1 2 4 0 0,2 11-71 0 0,1 0-1 0 0,1 0 1 0 0,0 0-1 0 0,1-1 1 0 0,1 0-1 0 0,0 0 1 0 0,1 0-1 0 0,0 0 1 0 0,1-1-1 0 0,1 0 1 0 0,0 0 71 0 0,34 3-3784 0 0,-13-24-6898 0 0,-23 4-705 0 0</inkml:trace>
  <inkml:trace contextRef="#ctx0" brushRef="#br0" timeOffset="365.36">1086 1 14131 0 0,'0'0'2913'0'0,"0"0"-752"0"0,0 0-535 0 0,0 0-340 0 0,0 0-275 0 0,0 0-183 0 0,0 0-120 0 0,0 0-124 0 0,0 0-123 0 0,0 0-96 0 0,0 0-83 0 0,0 0-91 0 0,-30 15-66 0 0,-91 50-39 0 0,77-29-8 0 0,43-29-59 0 0,-1-4-18 0 0,1-1-1 0 0,0 0 1 0 0,1 1-1 0 0,-1-1 1 0 0,0 1 0 0 0,1-1-1 0 0,-1 1 1 0 0,1-1-1 0 0,0 1 1 0 0,0 0 0 0 0,0-1-1 0 0,0 1 1 0 0,0-1-1 0 0,1 1 1 0 0,-1 0 0 0 0,1-1-1 0 0,-1 1 1 0 0,1-1-1 0 0,0 0 1 0 0,0 1 0 0 0,0-1-1 0 0,1 0 1 0 0,-1 1-1 0 0,0-1 1 0 0,1 0 0 0 0,0 0-1 0 0,-1 0 1 0 0,1 0-1 0 0,0-1 1 0 0,0 1 0 0 0,0 0-1 0 0,0-1 1 0 0,0 1-1 0 0,0-1 1 0 0,1 0 0 0 0,-1 1-1 0 0,0-1 1 0 0,1 0-1 0 0,-1-1 1 0 0,3 2-1 0 0,110 66 64 0 0,-107-60-53 0 0,-1 0 0 0 0,0 1 0 0 0,0 0 0 0 0,-1 0 0 0 0,0 0-1 0 0,0 1 1 0 0,-1 0 0 0 0,0 0 0 0 0,-1 0 0 0 0,0 0 0 0 0,1 8-11 0 0,-4-13 25 0 0,0-1 0 0 0,-1 1 0 0 0,1 0 0 0 0,-1-1 0 0 0,0 1-1 0 0,0-1 1 0 0,0 1 0 0 0,-1-1 0 0 0,0 1 0 0 0,0-1 0 0 0,0 1 0 0 0,0-1 0 0 0,-1 1 0 0 0,1-1 0 0 0,-1 0 0 0 0,0 0 0 0 0,-1 0 0 0 0,1 0 0 0 0,-1 0 0 0 0,0 0-1 0 0,1-1 1 0 0,-2 0 0 0 0,1 1 0 0 0,0-1 0 0 0,-1 0 0 0 0,1 0 0 0 0,-1-1 0 0 0,0 1 0 0 0,-1 0-25 0 0,-4 1 20 0 0,0 0 1 0 0,0-1 0 0 0,-1 1-1 0 0,1-2 1 0 0,-1 1-1 0 0,0-2 1 0 0,0 1-1 0 0,0-1 1 0 0,0-1 0 0 0,0 1-1 0 0,0-2 1 0 0,-7 0-21 0 0,14 0-35 0 0,1 1 0 0 0,-1-1 0 0 0,0 0 0 0 0,0 1 1 0 0,0-1-1 0 0,1-1 0 0 0,-1 1 0 0 0,1 0 0 0 0,-1-1 0 0 0,1 1 1 0 0,-1-1-1 0 0,1 0 0 0 0,0 1 0 0 0,0-1 0 0 0,-1 0 0 0 0,2-1 1 0 0,-1 1-1 0 0,0 0 0 0 0,0-1 0 0 0,1 1 0 0 0,-1-1 0 0 0,1 1 1 0 0,0-1-1 0 0,0 1 0 0 0,0-1 0 0 0,0 0 35 0 0,-6-23-3843 0 0,6 1-5146 0 0,1 17-3170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1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473 418 3377 0 0,'0'0'1723'0'0,"0"0"-60"0"0,0 0 112 0 0,0 0 159 0 0,0 0 51 0 0,0 0-31 0 0,0 0-172 0 0,0 0-245 0 0,0 0-239 0 0,0 0-202 0 0,0 0-181 0 0,15-18-127 0 0,45-51-76 0 0,-45 52-86 0 0,-15 17-57 0 0,0 0-50 0 0,0 0-77 0 0,0 0-56 0 0,-43 42 1308 0 0,36-16-1546 0 0,0 0 0 0 0,1 1 0 0 0,2-1-1 0 0,1 1 1 0 0,1 0 0 0 0,1 0 0 0 0,3 26-148 0 0,-2-18 128 0 0,-2 460 755 0 0,-35-311-811 0 0,20-120-60 0 0,1-30-359 0 0,-14-49-3194 0 0,-19-51-7728 0 0,38 48 4903 0 0,1 6-1016 0 0</inkml:trace>
  <inkml:trace contextRef="#ctx0" brushRef="#br0" timeOffset="242.143">1 926 6577 0 0,'0'0'5596'0'0,"0"0"-3161"0"0,0 0-1214 0 0,0 0-318 0 0,0 0-26 0 0,0 0 146 0 0,0 0 151 0 0,0 0 47 0 0,0 0-90 0 0,0 0-167 0 0,0 0-162 0 0,0 0-142 0 0,0 0-99 0 0,28 5-106 0 0,93 11-84 0 0,-22-29 67 0 0,-74 5-337 0 0,66-18 99 0 0,-6 0-540 0 0,2 4-1 0 0,0 4 1 0 0,1 3-1 0 0,13 3 341 0 0,-6 11-5323 0 0,-55 2-4358 0 0,-26-1-663 0 0</inkml:trace>
  <inkml:trace contextRef="#ctx0" brushRef="#br0" timeOffset="963.637">1353 753 12227 0 0,'0'0'1700'0'0,"0"0"-489"0"0,0 0-202 0 0,0 0 54 0 0,0 0 72 0 0,0 0-13 0 0,0 0-99 0 0,0 0-154 0 0,0 0-162 0 0,0 0-129 0 0,0 0-138 0 0,0 0-104 0 0,0 0-63 0 0,-36 8-40 0 0,-113 26-2 0 0,64 4 137 0 0,72-28-282 0 0,-14 10 44 0 0,1 0 1 0 0,1 2 0 0 0,1 0-1 0 0,1 2 1 0 0,1 1 0 0 0,-3 6-131 0 0,-4 43 160 0 0,29-72-154 0 0,0 0 1 0 0,0 0 0 0 0,0 0 0 0 0,1 0-1 0 0,-1 0 1 0 0,0 0 0 0 0,1 0 0 0 0,-1 0-1 0 0,1-1 1 0 0,0 1 0 0 0,-1 0 0 0 0,1 0-1 0 0,0 0 1 0 0,0-1 0 0 0,0 1 0 0 0,0-1-1 0 0,1 1 1 0 0,-1-1 0 0 0,0 1-1 0 0,1-1 1 0 0,-1 1 0 0 0,1-1 0 0 0,-1 0-1 0 0,1 0 1 0 0,0 0 0 0 0,-1 0 0 0 0,1 0-1 0 0,0 0 1 0 0,0-1 0 0 0,0 1 0 0 0,0 0-1 0 0,-1-1 1 0 0,1 0 0 0 0,0 1 0 0 0,0-1-1 0 0,0 0 1 0 0,0 0 0 0 0,0 0 0 0 0,1 0-7 0 0,16-2 32 0 0,-1 0 1 0 0,1-2 0 0 0,-1 0 0 0 0,1-1 0 0 0,-1 0 0 0 0,-1-2 0 0 0,1 0-1 0 0,-1-1 1 0 0,0-1 0 0 0,-1 0 0 0 0,0-1 0 0 0,-1-1 0 0 0,0-1 0 0 0,3-3-33 0 0,-15 13 1 0 0,26-19 41 0 0,-1-1-1 0 0,-1-1 1 0 0,-1-2-1 0 0,-1 0 1 0 0,-1-2-1 0 0,8-13-41 0 0,-18 24-14 0 0,-13 15-4 0 0,-1 1 0 0 0,-25 212-52 0 0,26-206 71 0 0,0-1 0 0 0,1 0 0 0 0,0 1 0 0 0,0-1 0 0 0,0 0 0 0 0,1 0 0 0 0,-1 0 0 0 0,1-1 1 0 0,0 1-1 0 0,1 0 0 0 0,-1-1 0 0 0,1 0 0 0 0,0 0 0 0 0,0 0 0 0 0,0-1 0 0 0,1 1 0 0 0,-1-1 0 0 0,1 0 0 0 0,0 0 0 0 0,-1 0 0 0 0,1-1 0 0 0,1 0 0 0 0,-1 0 0 0 0,0 0 0 0 0,0-1 0 0 0,1 1 0 0 0,-1-1 0 0 0,1-1 0 0 0,-1 1 0 0 0,1-1 0 0 0,0 0 0 0 0,-1 0 0 0 0,1 0 0 0 0,-1-1 0 0 0,1 0 0 0 0,-1 0 0 0 0,0 0 0 0 0,1-1 0 0 0,-1 0 0 0 0,0 0 0 0 0,0 0 0 0 0,0-1 0 0 0,4-2-1 0 0,16-8 47 0 0,-1-2 0 0 0,0-1 0 0 0,-1-1 0 0 0,-1-1 0 0 0,-1-1 0 0 0,0-1-1 0 0,-1 0 1 0 0,-2-2 0 0 0,0 0 0 0 0,-1-1 0 0 0,-1-1 0 0 0,-2 0 0 0 0,1-3-47 0 0,16-31 145 0 0,-3-2 1 0 0,-3-1-1 0 0,8-31-145 0 0,-14 38-50 0 0,-2-1 0 0 0,-3-1 0 0 0,-2 0 0 0 0,-3-1 0 0 0,-2 1 0 0 0,-3-2 0 0 0,-2 1 0 0 0,-3-15 50 0 0,1 71 2 0 0,0-1 0 0 0,1 1 0 0 0,-1 0 0 0 0,0-1 0 0 0,0 1 0 0 0,0-1 0 0 0,0 1-1 0 0,0 0 1 0 0,0-1 0 0 0,0 1 0 0 0,0 0 0 0 0,-1-1 0 0 0,1 1 0 0 0,0 0 0 0 0,-1-1 0 0 0,1 1 0 0 0,-1 0 0 0 0,0 0 0 0 0,1-1 0 0 0,-1 1 0 0 0,0 0 0 0 0,0 0 0 0 0,1 0 0 0 0,-1 0 0 0 0,0 0 0 0 0,0 0 0 0 0,0 0 0 0 0,-1 0 0 0 0,1 1 0 0 0,0-1 0 0 0,0 0-1 0 0,0 0 1 0 0,-1 1 0 0 0,1-1 0 0 0,0 1 0 0 0,0-1 0 0 0,-1 1 0 0 0,1 0 0 0 0,0 0 0 0 0,-1-1 0 0 0,1 1 0 0 0,-1 0 0 0 0,1 0 0 0 0,0 0 0 0 0,-1 0 0 0 0,1 1 0 0 0,0-1 0 0 0,-1 0 0 0 0,1 0 0 0 0,0 1 0 0 0,-1-1 0 0 0,1 1 0 0 0,0-1 0 0 0,0 1 0 0 0,-1 0-1 0 0,1 0 1 0 0,0-1 0 0 0,0 1 0 0 0,0 0 0 0 0,0 0 0 0 0,0 0 0 0 0,0 0 0 0 0,0 0 0 0 0,0 1-2 0 0,-9 20 54 0 0,1 0 0 0 0,0 1-1 0 0,2 0 1 0 0,1 0 0 0 0,1 0 0 0 0,1 1 0 0 0,1 0-1 0 0,1 0 1 0 0,1 0 0 0 0,1 0 0 0 0,1 0-1 0 0,2 4-53 0 0,-3 25 127 0 0,19 255 709 0 0,5-11-222 0 0,-21-155-487 0 0,-22-207-4395 0 0,17 0-2074 0 0,2 54 3314 0 0,0-5-8561 0 0</inkml:trace>
  <inkml:trace contextRef="#ctx0" brushRef="#br0" timeOffset="1360.18">2258 464 10898 0 0,'0'0'3566'0'0,"0"0"-1701"0"0,0 0-662 0 0,0 0-139 0 0,0 0-76 0 0,0 0-8 0 0,0 0-51 0 0,0 0-128 0 0,0 0-141 0 0,-34 24-142 0 0,-105 76-89 0 0,53-39 625 0 0,83-60-1006 0 0,0 0 0 0 0,0 1 0 0 0,0-1-1 0 0,0 1 1 0 0,0-1 0 0 0,1 1 0 0 0,-1 0 0 0 0,1 0 0 0 0,-1 1 0 0 0,1-1 0 0 0,0 0 0 0 0,0 1 0 0 0,0-1 0 0 0,0 1 0 0 0,0 0 0 0 0,0-1 0 0 0,1 1 0 0 0,0 0 0 0 0,-1 0 0 0 0,1 0 0 0 0,0 0 0 0 0,0 1 0 0 0,1-1 0 0 0,-1 0-1 0 0,1 0 1 0 0,-1 0 0 0 0,1 1 0 0 0,0-1 0 0 0,0 0 0 0 0,1 0 0 0 0,-1 0 0 0 0,1 1 0 0 0,-1-1 0 0 0,1 0 0 0 0,0 0 0 0 0,0 0 0 0 0,1 0 0 0 0,-1 0 0 0 0,0 0 0 0 0,1 0 0 0 0,0-1 0 0 0,0 1 0 0 0,0 0 0 0 0,0-1-1 0 0,1 2-47 0 0,11 6 121 0 0,80 76 1117 0 0,13 50 423 0 0,-72-95-1370 0 0,-34-41-412 0 0,0 0 0 0 0,0 0 0 0 0,0 0 0 0 0,0 0 0 0 0,0 0 0 0 0,0 0 0 0 0,0-1 1 0 0,0 1-1 0 0,0 0 0 0 0,0-1 0 0 0,0 1 0 0 0,0-1 0 0 0,0 1 0 0 0,-1-1 0 0 0,1 1 1 0 0,0-1-1 0 0,0 0 0 0 0,0 1 0 0 0,-1-1 0 0 0,1 0 0 0 0,0 1 0 0 0,-1-1 0 0 0,1 0 1 0 0,0 0-1 0 0,-1 0 0 0 0,1 0 0 0 0,-1 0 0 0 0,1 0 0 0 0,-1 0 0 0 0,0 0 0 0 0,1 0 1 0 0,-1 0-1 0 0,0 0 0 0 0,0 0 0 0 0,0 0 0 0 0,0 0 0 0 0,0 0 0 0 0,0 0 0 0 0,0 0 1 0 0,0 0-1 0 0,0 0 121 0 0,9-20-6090 0 0,-5 13-1375 0 0,-2 0-4447 0 0</inkml:trace>
  <inkml:trace contextRef="#ctx0" brushRef="#br0" timeOffset="1815.12">2501 888 5737 0 0,'0'0'2924'0'0,"0"0"-315"0"0,0 0-264 0 0,0 0-287 0 0,0 0-251 0 0,0 0-198 0 0,0 0-238 0 0,0 0-237 0 0,0 0-198 0 0,0 0-133 0 0,0 0-127 0 0,0 0-81 0 0,32 4-62 0 0,100 13-59 0 0,-69-23 217 0 0,-55 2-531 0 0,6-2-34 0 0,-1-1 0 0 0,1 0 1 0 0,-1-1-1 0 0,-1 0 0 0 0,0 0 0 0 0,0-2 1 0 0,0 0-1 0 0,-1 0 0 0 0,-1-1 0 0 0,0 0 1 0 0,0 0-1 0 0,-1-1 0 0 0,4-7-126 0 0,-12 16-9 0 0,1-1-1 0 0,-1 1 1 0 0,1 0-1 0 0,-1 0 1 0 0,0 0-1 0 0,0-1 1 0 0,-1 1-1 0 0,1-1 0 0 0,-1 1 1 0 0,1-1-1 0 0,-1 1 1 0 0,0 0-1 0 0,-1-1 1 0 0,1 1-1 0 0,0-1 1 0 0,-1 1-1 0 0,0-1 1 0 0,0 1-1 0 0,0 0 1 0 0,0 0-1 0 0,0-1 0 0 0,-1 1 1 0 0,0 0-1 0 0,1 0 1 0 0,-1 0-1 0 0,0 1 1 0 0,0-1-1 0 0,-1 0 1 0 0,1 1-1 0 0,0-1 1 0 0,-1 1-1 0 0,0 0 1 0 0,1 0-1 0 0,-1 0 0 0 0,0 0 1 0 0,0 0-1 0 0,0 1 1 0 0,-1-1-1 0 0,0 1 10 0 0,-2-1-19 0 0,-1 0-1 0 0,1 1 1 0 0,-1 0-1 0 0,0 0 0 0 0,1 1 1 0 0,-1 0-1 0 0,0 0 1 0 0,1 0-1 0 0,-1 1 0 0 0,0 0 1 0 0,1 0-1 0 0,-1 1 1 0 0,1 0-1 0 0,-1 0 1 0 0,1 0-1 0 0,0 1 0 0 0,0 0 1 0 0,0 0-1 0 0,0 1 1 0 0,1 0-1 0 0,0 0 0 0 0,-1 0 1 0 0,-1 2 19 0 0,-99 120-27 0 0,98-114 32 0 0,1 0 1 0 0,0 0-1 0 0,1 0 1 0 0,0 1-1 0 0,1-1 1 0 0,0 1-1 0 0,1 1 1 0 0,1-1 0 0 0,0 1-1 0 0,1-1 1 0 0,0 1-1 0 0,1 0 1 0 0,1 0-1 0 0,1 11-5 0 0,0-20-3 0 0,1 0 0 0 0,-1 0 1 0 0,2-1-1 0 0,-1 1 0 0 0,0 0 0 0 0,1-1 0 0 0,0 1 0 0 0,0-1 0 0 0,0 0 0 0 0,0 0 0 0 0,1 0 1 0 0,0 0-1 0 0,0-1 0 0 0,0 1 0 0 0,0-1 0 0 0,0 0 0 0 0,1 0 0 0 0,-1-1 0 0 0,1 1 1 0 0,0-1-1 0 0,0 0 0 0 0,0 0 0 0 0,0-1 0 0 0,0 1 0 0 0,5-1 3 0 0,-4 1-13 0 0,9 1-237 0 0,0 0 0 0 0,0-1 1 0 0,0 0-1 0 0,0-1 0 0 0,1-1 1 0 0,-1-1-1 0 0,0 0 0 0 0,0 0 1 0 0,14-5 249 0 0,1-3-1603 0 0,16-5-2836 0 0,-17 3-4154 0 0,-20 7-1771 0 0</inkml:trace>
  <inkml:trace contextRef="#ctx0" brushRef="#br0" timeOffset="2218.907">3019 1046 6089 0 0,'0'0'3953'0'0,"0"0"-1690"0"0,0 0-788 0 0,0 0-224 0 0,0 0-64 0 0,0 0 56 0 0,0 0 31 0 0,0 0-117 0 0,0 0-213 0 0,0 0-189 0 0,0 0-132 0 0,0 0-93 0 0,0 0-72 0 0,15-9-26 0 0,45-27-14 0 0,33-55 1287 0 0,-64 53-1263 0 0,-15 24-301 0 0,-1-2 0 0 0,0 0 1 0 0,-2 0-1 0 0,0-1 0 0 0,0 0 0 0 0,-2-1 0 0 0,0 0 1 0 0,0-3-142 0 0,-1 5 194 0 0,-8 16-175 0 0,-1 5-66 0 0,-29 130 63 0 0,29-130 13 0 0,1 1 0 0 0,-1 0 0 0 0,1-1 0 0 0,1 1 0 0 0,-1 0-1 0 0,1-1 1 0 0,0 1 0 0 0,0 0 0 0 0,0-1 0 0 0,1 1 0 0 0,0-1 0 0 0,0 0 0 0 0,0 0 0 0 0,1 0-1 0 0,0 0 1 0 0,0 0 0 0 0,0 0 0 0 0,0-1 0 0 0,1 1 0 0 0,0-1 0 0 0,0 0 0 0 0,0 0-1 0 0,0 0 1 0 0,1-1 0 0 0,-1 0 0 0 0,1 0 0 0 0,0 0 0 0 0,0 0 0 0 0,2 0-29 0 0,4 1 85 0 0,-1-1 0 0 0,1 0 0 0 0,0-1 0 0 0,0 0 1 0 0,0-1-1 0 0,0 0 0 0 0,0-1 0 0 0,0 0 0 0 0,0-1 1 0 0,0 0-1 0 0,-1-1 0 0 0,1 0 0 0 0,0 0 0 0 0,0-1 0 0 0,-1-1 1 0 0,0 0-1 0 0,0 0 0 0 0,0-1 0 0 0,0 0 0 0 0,-1-1 0 0 0,1 0 1 0 0,-2-1-1 0 0,1 1 0 0 0,-1-2 0 0 0,0 1 0 0 0,0-1 1 0 0,-1 0-1 0 0,0-1 0 0 0,0 0 0 0 0,-1 0 0 0 0,0-2-85 0 0,2-1-794 0 0,21-53 1519 0 0,-31 44-4921 0 0,-11 0-5491 0 0,7 17-3469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1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79 798 2216 0 0,'0'0'2376'0'0,"0"0"-732"0"0,0 0-220 0 0,0 0 190 0 0,0 0 225 0 0,0 0 111 0 0,0 0-118 0 0,0 0-331 0 0,0 0-401 0 0,0 0-315 0 0,0 0-206 0 0,-1-3-106 0 0,-1 37 3859 0 0,1 73-3539 0 0,1-98-584 0 0,0 64 139 0 0,1 86 617 0 0,-19 142-965 0 0,1-231 238 0 0,1-74 543 0 0,-9-81-606 0 0,26 54-165 0 0,1-1 0 0 0,1 1 0 0 0,1 0 0 0 0,2 0 0 0 0,1 0 0 0 0,2 1 0 0 0,1 0 0 0 0,11-23-10 0 0,-3 2-7 0 0,3 1 0 0 0,3 0 0 0 0,1 2 0 0 0,2 0 0 0 0,3 2 0 0 0,1 2 0 0 0,2 0 0 0 0,3 3 0 0 0,1 0 0 0 0,1 3-1 0 0,39-30 8 0 0,-71 63 5 0 0,1 0 0 0 0,0 0-1 0 0,0 1 1 0 0,0 0 0 0 0,0 0-1 0 0,0 1 1 0 0,1 0 0 0 0,0 0-1 0 0,0 0 1 0 0,0 1 0 0 0,0 0-1 0 0,0 1 1 0 0,0 0 0 0 0,0 0-1 0 0,0 1 1 0 0,2 0-5 0 0,-8 2 7 0 0,1 0 1 0 0,-1 0-1 0 0,1 0 0 0 0,-1 1 1 0 0,0-1-1 0 0,1 1 0 0 0,-1-1 0 0 0,-1 1 1 0 0,1 0-1 0 0,0 0 0 0 0,-1 0 1 0 0,1 0-1 0 0,-1 0 0 0 0,0 0 0 0 0,0 0 1 0 0,0 0-1 0 0,0 0 0 0 0,-1 1 1 0 0,1-1-1 0 0,-1 0 0 0 0,0 1 0 0 0,0-1 1 0 0,0 0-1 0 0,0 0 0 0 0,-1 1 1 0 0,1-1-1 0 0,-1 2-7 0 0,0 1 15 0 0,1 17 36 0 0,-1 0-1 0 0,-1-1 0 0 0,-2 1 1 0 0,0 0-1 0 0,-1-1 0 0 0,-2 0 1 0 0,0 0-1 0 0,-1-1 1 0 0,-6 11-51 0 0,-111 161 348 0 0,121-185-351 0 0,0-1 1 0 0,-1 1-1 0 0,0-1 0 0 0,-1 0 1 0 0,1 0-1 0 0,-1-1 1 0 0,0 0-1 0 0,-1 0 1 0 0,0 0-1 0 0,0-1 0 0 0,0 0 1 0 0,0 0-1 0 0,-1-1 1 0 0,0 0-1 0 0,0 0 1 0 0,0-1-1 0 0,0 0 1 0 0,-1-1-1 0 0,1 1 0 0 0,-1-2 1 0 0,1 1-1 0 0,-1-1 1 0 0,0 0-1 0 0,0-1 1 0 0,1 0-1 0 0,-2 0 3 0 0,2-6-244 0 0,0 1-1 0 0,0-2 1 0 0,0 1 0 0 0,1-1 0 0 0,0 0-1 0 0,0 0 1 0 0,0-1 0 0 0,1 1 0 0 0,0-2-1 0 0,1 1 1 0 0,0-1 0 0 0,0 0 0 0 0,1 0-1 0 0,0 0 1 0 0,1 0 0 0 0,0-1 0 0 0,0 1-1 0 0,1-1 1 0 0,0 0 0 0 0,0-2 244 0 0,1 6-449 0 0,-5-23-2855 0 0,6 15-2674 0 0,0 6-4555 0 0</inkml:trace>
  <inkml:trace contextRef="#ctx0" brushRef="#br0" timeOffset="863.493">1106 620 11698 0 0,'0'0'1890'0'0,"0"0"-520"0"0,0 0-269 0 0,0 0 81 0 0,0 0 14 0 0,0 0-54 0 0,0 0-153 0 0,0 0-220 0 0,0 0-144 0 0,0 0-105 0 0,0 0-58 0 0,-34 22-14 0 0,-105 67-51 0 0,51-18 338 0 0,60-42-354 0 0,2 2 0 0 0,1 0 0 0 0,1 2 0 0 0,-12 24-381 0 0,32-50 32 0 0,0 1 0 0 0,1 0 1 0 0,0 0-1 0 0,0 1 0 0 0,1-1 0 0 0,0 0 0 0 0,1 1 0 0 0,-1 0 0 0 0,2-1 0 0 0,-1 1 0 0 0,1 0 1 0 0,1-1-1 0 0,0 6-32 0 0,0-11 6 0 0,-1-1 1 0 0,1 0 0 0 0,0 0 0 0 0,0 0 0 0 0,0 1 0 0 0,0-1-1 0 0,1 0 1 0 0,-1 0 0 0 0,0-1 0 0 0,1 1 0 0 0,0 0 0 0 0,-1 0-1 0 0,1-1 1 0 0,0 1 0 0 0,0-1 0 0 0,0 1 0 0 0,0-1 0 0 0,0 0-1 0 0,0 0 1 0 0,0 0 0 0 0,0 0 0 0 0,0 0 0 0 0,1 0-1 0 0,-1-1 1 0 0,0 1 0 0 0,0-1 0 0 0,1 0 0 0 0,-1 1 0 0 0,1-1-1 0 0,-1 0 1 0 0,0 0 0 0 0,1-1 0 0 0,-1 1-7 0 0,79-18 224 0 0,-38-7-155 0 0,0-3-1 0 0,-2-1 1 0 0,-1-2-1 0 0,-1-2 1 0 0,-2-1 0 0 0,-1-2-1 0 0,0-4-68 0 0,70-107 98 0 0,-127 224-242 0 0,19-70 146 0 0,0 1 0 0 0,0 0 1 0 0,1 0-1 0 0,0 0 1 0 0,0 0-1 0 0,1 0 1 0 0,0 0-1 0 0,1 1 0 0 0,0-1 1 0 0,0 0-1 0 0,0 0 1 0 0,1 0-1 0 0,0-1 0 0 0,1 1 1 0 0,0 0-1 0 0,0-1 1 0 0,0 0-1 0 0,1 0 1 0 0,0 0-1 0 0,1 0 0 0 0,0 0 1 0 0,0-1-1 0 0,0 0 1 0 0,0 0-1 0 0,1 0 1 0 0,0-1-1 0 0,0 0 0 0 0,1 0 1 0 0,0 0-1 0 0,0-1 1 0 0,0 0-1 0 0,0 0 1 0 0,0-1-1 0 0,1 0 0 0 0,-1 0 1 0 0,1-1-1 0 0,0 0 1 0 0,0 0-1 0 0,4 0-2 0 0,-1-3 23 0 0,-1-1-1 0 0,1 0 1 0 0,-1-1 0 0 0,1 0-1 0 0,-1 0 1 0 0,0-1-1 0 0,0 0 1 0 0,0-1-1 0 0,-1 0 1 0 0,0-1 0 0 0,0 0-1 0 0,0 0 1 0 0,-1-1-1 0 0,1 0 1 0 0,4-6-23 0 0,-8 9 13 0 0,18-17 75 0 0,-1-1 0 0 0,-1-1 0 0 0,-1-1 0 0 0,-1 0-1 0 0,-1-2 1 0 0,-1 0 0 0 0,-1-1 0 0 0,-2 0 0 0 0,0-1 0 0 0,1-9-88 0 0,89-301 121 0 0,-94 302-134 0 0,1-15 27 0 0,-2-1-1 0 0,-2 0 1 0 0,-2 0 0 0 0,-2-45-14 0 0,-17 106-59 0 0,-6 57 132 0 0,2 0 0 0 0,3 1 0 0 0,4 1 0 0 0,2 0 1 0 0,2 9-74 0 0,3-26 60 0 0,2 0 1 0 0,2-1 0 0 0,3 1-1 0 0,7 41-60 0 0,5-10 56 0 0,-4 0 0 0 0,-4 1 0 0 0,-3 2-56 0 0,-14-177-3879 0 0,10 20-990 0 0,0 26-4109 0 0,0 29-2178 0 0</inkml:trace>
  <inkml:trace contextRef="#ctx0" brushRef="#br0" timeOffset="1115.742">1455 447 10122 0 0,'0'0'2150'0'0,"0"0"-339"0"0,0 0-120 0 0,0 0-63 0 0,0 0-173 0 0,0 0-201 0 0,0 0-183 0 0,0 0-174 0 0,0 0-130 0 0,0 0-101 0 0,0 0-114 0 0,0 0-88 0 0,0 0-71 0 0,30-1-35 0 0,98-5-40 0 0,41-22 484 0 0,60-22-1211 0 0,-156 13-2462 0 0,-54 18-1595 0 0,-1-2-4333 0 0,-12 14-1055 0 0</inkml:trace>
  <inkml:trace contextRef="#ctx0" brushRef="#br0" timeOffset="1450.753">2185 50 10786 0 0,'0'0'2319'0'0,"0"0"-672"0"0,0 0-406 0 0,0 0-124 0 0,0 0 38 0 0,0 0 49 0 0,0 0-59 0 0,0 0-104 0 0,0 0-154 0 0,0 0-133 0 0,0 0-86 0 0,-2 32-63 0 0,-7 104-70 0 0,-23 39 692 0 0,16-96-853 0 0,3 0 0 0 0,4 1 0 0 0,1 39-374 0 0,7-108 8 0 0,1 0 0 0 0,0 0 1 0 0,0 0-1 0 0,1 0 1 0 0,1 0-1 0 0,0 0 0 0 0,0-1 1 0 0,1 1-1 0 0,0 0 1 0 0,1-1-1 0 0,0 0 0 0 0,1 0 1 0 0,1 1-9 0 0,-4-8 5 0 0,-1-1 0 0 0,1 0 0 0 0,0 1 0 0 0,0-1-1 0 0,0 0 1 0 0,0 0 0 0 0,0 0 0 0 0,0-1 0 0 0,1 1 0 0 0,-1-1 0 0 0,1 1 0 0 0,-1-1 0 0 0,1 0 0 0 0,-1 0-1 0 0,1 0 1 0 0,0 0 0 0 0,0 0 0 0 0,-1 0 0 0 0,1-1 0 0 0,0 0 0 0 0,0 1 0 0 0,0-1 0 0 0,0 0 0 0 0,-1 0-1 0 0,1-1 1 0 0,0 1 0 0 0,0-1 0 0 0,0 1 0 0 0,0-1 0 0 0,-1 0 0 0 0,1 0 0 0 0,0 0 0 0 0,-1 0 0 0 0,2-1-5 0 0,85-56 200 0 0,-82 53-195 0 0,172-122 159 0 0,-175 125-169 0 0,-4 1 10 0 0,1 0 0 0 0,-1 0 0 0 0,1 0 0 0 0,-1 0 0 0 0,1 1 0 0 0,0-1-1 0 0,0 0 1 0 0,-1 0 0 0 0,1 1 0 0 0,0-1 0 0 0,0 1 0 0 0,0-1 0 0 0,0 0 0 0 0,0 1 0 0 0,0 0 0 0 0,0-1 0 0 0,-1 1 0 0 0,1 0 0 0 0,0-1 0 0 0,1 1 0 0 0,-1 0 0 0 0,0 0 0 0 0,0 0-1 0 0,0 0 1 0 0,0 0 0 0 0,0 0 0 0 0,0 0 0 0 0,0 0 0 0 0,0 0 0 0 0,0 1 0 0 0,0-1 0 0 0,0 0 0 0 0,0 1 0 0 0,0-1 0 0 0,0 0 0 0 0,0 1 0 0 0,-1-1 0 0 0,1 1 0 0 0,0 0 0 0 0,0-1 0 0 0,0 1-1 0 0,-1 0 1 0 0,1-1 0 0 0,0 1 0 0 0,-1 0 0 0 0,1 0 0 0 0,0 0 0 0 0,-1 0 0 0 0,1-1 0 0 0,-1 1 0 0 0,1 0 0 0 0,-1 0 0 0 0,0 0 0 0 0,1 0 0 0 0,-1 1-5 0 0,3 174 497 0 0,-8-87-465 0 0,5-76-795 0 0,3 33 1523 0 0,5-36-4008 0 0,6-6-4024 0 0,-12-4-4850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9:5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671 513 5361 0 0,'0'0'1750'0'0,"0"0"-248"0"0,0 0-94 0 0,0 0 77 0 0,0 0 84 0 0,0 0-16 0 0,0 0-159 0 0,0 0-211 0 0,0 0-187 0 0,0 0-160 0 0,0 0-137 0 0,-1-2-116 0 0,-1-2-384 0 0,0 1-1 0 0,0-1 1 0 0,-1 1-1 0 0,1 0 1 0 0,-1 0-1 0 0,0 0 1 0 0,0 1-1 0 0,0-1 1 0 0,0 1-1 0 0,-1-1 1 0 0,1 1-1 0 0,-1 0 1 0 0,1 0-1 0 0,-1 1 1 0 0,1-1 0 0 0,-1 1-1 0 0,0 0 1 0 0,0 0-1 0 0,0 0 1 0 0,0 0-1 0 0,0 1 1 0 0,0-1-1 0 0,-4 1-198 0 0,-36-1 385 0 0,-102 14 148 0 0,118-5-454 0 0,1 1 0 0 0,0 2 0 0 0,1 0 0 0 0,0 2 0 0 0,1 1 0 0 0,0 1 0 0 0,-11 10-79 0 0,34-23 5 0 0,0-1 0 0 0,-1 1 0 0 0,1 0 0 0 0,0-1-1 0 0,1 1 1 0 0,-1 0 0 0 0,0 0 0 0 0,0 1 0 0 0,1-1 0 0 0,-1 0 0 0 0,1 1-1 0 0,0-1 1 0 0,0 0 0 0 0,0 1 0 0 0,0-1 0 0 0,0 1 0 0 0,1 0-1 0 0,-1-1 1 0 0,1 1 0 0 0,-1 0 0 0 0,1-1 0 0 0,0 1 0 0 0,0 0-1 0 0,0-1 1 0 0,0 1 0 0 0,1 0 0 0 0,0 1-5 0 0,1 0 38 0 0,1 0-1 0 0,0-1 1 0 0,1 1 0 0 0,-1-1-1 0 0,1 0 1 0 0,-1 1 0 0 0,1-2 0 0 0,0 1-1 0 0,0 0 1 0 0,0-1 0 0 0,1 0-1 0 0,-1 0 1 0 0,0 0 0 0 0,1 0-1 0 0,-1-1 1 0 0,1 0 0 0 0,0 0 0 0 0,0 0-1 0 0,-1 0 1 0 0,1-1 0 0 0,0 0-1 0 0,1 0-37 0 0,3 2 34 0 0,75 5 287 0 0,39 10-78 0 0,-122-17-240 0 0,-1 0 1 0 0,1 1-1 0 0,-1-1 0 0 0,1 1 0 0 0,0-1 1 0 0,-1 0-1 0 0,1 1 0 0 0,-1-1 1 0 0,0 1-1 0 0,1-1 0 0 0,-1 1 1 0 0,1 0-1 0 0,-1-1 0 0 0,0 1 0 0 0,1-1 1 0 0,-1 1-1 0 0,0 0 0 0 0,0-1 1 0 0,1 1-1 0 0,-1 0 0 0 0,0-1 0 0 0,0 1 1 0 0,0 0-1 0 0,0-1 0 0 0,0 1 1 0 0,0 0-1 0 0,0-1 0 0 0,0 1 1 0 0,0 0-1 0 0,0-1 0 0 0,-1 1 0 0 0,1 0 1 0 0,0-1-1 0 0,0 1 0 0 0,0 0 1 0 0,-1-1-1 0 0,1 1 0 0 0,0-1 1 0 0,-1 1-1 0 0,1-1 0 0 0,-1 1 0 0 0,1-1 1 0 0,-1 1-1 0 0,1-1 0 0 0,-1 1 1 0 0,1-1-1 0 0,-1 1 0 0 0,1-1 1 0 0,-1 0-1 0 0,1 1 0 0 0,-1-1 0 0 0,0 0 1 0 0,1 1-1 0 0,-1-1-3 0 0,-32 25 159 0 0,-224 144 99 0 0,242-159-257 0 0,0 1 0 0 0,1 1-1 0 0,0 0 1 0 0,2 0 0 0 0,-1 2 0 0 0,1-1 0 0 0,1 2 0 0 0,0-1 0 0 0,1 1 0 0 0,1 1 0 0 0,1 0-1 0 0,-5 12 0 0 0,11-24 9 0 0,1 1-1 0 0,0-1 1 0 0,1 1-1 0 0,-1-1 1 0 0,1 1 0 0 0,0-1-1 0 0,0 1 1 0 0,0 0-1 0 0,1-1 1 0 0,0 1-1 0 0,-1-1 1 0 0,2 1-1 0 0,-1-1 1 0 0,0 0-1 0 0,1 1 1 0 0,0-1-1 0 0,0 0 1 0 0,0 0-1 0 0,1 0 1 0 0,-1 0-1 0 0,1-1 1 0 0,0 1-1 0 0,0-1 1 0 0,0 0-1 0 0,0 1 1 0 0,1-1-1 0 0,-1-1 1 0 0,1 1-1 0 0,0 0 1 0 0,0-1-1 0 0,1 1-8 0 0,6 3 48 0 0,1-1-1 0 0,-1 0 0 0 0,1 0 0 0 0,0-1 0 0 0,1-1 1 0 0,-1 0-1 0 0,1-1 0 0 0,-1 0 0 0 0,1-1 1 0 0,10 0-48 0 0,-5 0-10 0 0,1-1 1 0 0,-1 0-1 0 0,1-2 1 0 0,-1 0-1 0 0,0-1 1 0 0,1-1 0 0 0,-1 0-1 0 0,-1-2 1 0 0,1 0-1 0 0,-1-1 1 0 0,0-1-1 0 0,-1 0 1 0 0,6-4 9 0 0,32-64-3904 0 0,-45 46-282 0 0,-2 1-3545 0 0,-5 17-3605 0 0</inkml:trace>
  <inkml:trace contextRef="#ctx0" brushRef="#br0" timeOffset="639.458">423 1 9826 0 0,'0'0'1686'0'0,"0"0"-489"0"0,0 0-226 0 0,0 0 31 0 0,0 0 183 0 0,0 0 129 0 0,0 0-27 0 0,0 0-141 0 0,0 0-209 0 0,0 0-174 0 0,0 0-123 0 0,0 0-104 0 0,0 0-64 0 0,-16 27-24 0 0,-45 86-20 0 0,48-63 217 0 0,16-44-481 0 0,8 23 352 0 0,-1 0 0 0 0,-2 1 0 0 0,0 0 0 0 0,-3 1 0 0 0,0-1 0 0 0,-2 1 0 0 0,-1 19-516 0 0,-6 15 288 0 0,-3 1 0 0 0,-3-1-1 0 0,-3-1 1 0 0,-14 40-288 0 0,-12 65 194 0 0,19-65-97 0 0,-2 18-6 0 0,-6-1 1 0 0,-11 18-92 0 0,-6 7 129 0 0,36-131-259 0 0,7-17-4155 0 0,7-6-7486 0 0,-1 4-680 0 0</inkml:trace>
  <inkml:trace contextRef="#ctx0" brushRef="#br0" timeOffset="8921.05">1939 263 5041 0 0,'0'0'1434'0'0,"0"0"-491"0"0,0 0-307 0 0,0 0-3 0 0,0 0 286 0 0,0 0 283 0 0,0 0 227 0 0,0 0 20 0 0,0 0-188 0 0,0 0-247 0 0,0 0-270 0 0,-2-4-167 0 0,1 3 22 0 0,-7-9-1104 0 0,6 12 6786 0 0,2-1-6126 0 0,0-1-10 0 0,3 24 813 0 0,1 122 833 0 0,-23-4-898 0 0,4-61-638 0 0,-9 37 40 0 0,6 1 1 0 0,3 19-296 0 0,4-46 106 0 0,7 104-1270 0 0,-4-236-3490 0 0,4 25 1115 0 0,1 0-3816 0 0,3 8-3708 0 0</inkml:trace>
  <inkml:trace contextRef="#ctx0" brushRef="#br0" timeOffset="9296.115">1567 856 10122 0 0,'0'0'1651'0'0,"0"0"-205"0"0,0 0-125 0 0,0 0 65 0 0,0 0 92 0 0,0 0-11 0 0,0 0-172 0 0,0 0-290 0 0,0 0-247 0 0,0 0-182 0 0,0 0-149 0 0,0 0-73 0 0,0 0-35 0 0,2-3-4 0 0,3-2-173 0 0,0-1 0 0 0,1 0 0 0 0,-1 1 0 0 0,2 0 0 0 0,-1 1 0 0 0,0-1 0 0 0,1 1 0 0 0,0 0 0 0 0,0 1 0 0 0,0 0 0 0 0,0 0 0 0 0,4-1-142 0 0,20-10 244 0 0,2-1-64 0 0,0 1 1 0 0,1 2-1 0 0,0 2 0 0 0,1 1 0 0 0,0 1 1 0 0,1 2-1 0 0,11 1-180 0 0,27 4-418 0 0,-63 11-349 0 0,-8-4-2648 0 0,2-3-7154 0 0,-3-3 1081 0 0</inkml:trace>
  <inkml:trace contextRef="#ctx0" brushRef="#br0" timeOffset="9877.743">2251 282 8266 0 0,'0'0'3335'0'0,"0"0"-1338"0"0,0 0-677 0 0,0 0-165 0 0,0 0 5 0 0,0 0 11 0 0,0 0-93 0 0,0 0-198 0 0,0 0-220 0 0,0 0-105 0 0,0 0-31 0 0,0 0 5 0 0,-2 10 21 0 0,-4 58 362 0 0,24 158 1235 0 0,-23 228-1327 0 0,4-287-676 0 0,16-106-75 0 0,-13-60-62 0 0,-1 0 0 0 0,0-1-1 0 0,1 1 1 0 0,-1-1 0 0 0,1 1-1 0 0,-1-1 1 0 0,1 0 0 0 0,-1 1 0 0 0,0-1-1 0 0,1 0 1 0 0,-1 0 0 0 0,1 0-1 0 0,-1 0 1 0 0,1 0 0 0 0,-1-1-1 0 0,1 1 1 0 0,-1 0 0 0 0,1-1-1 0 0,-1 1 1 0 0,0-1 0 0 0,1 1-1 0 0,-1-1 1 0 0,0 0 0 0 0,1 1-1 0 0,-1-1 1 0 0,0 0 0 0 0,0 0-1 0 0,1-1-6 0 0,150-193 423 0 0,-121 154-415 0 0,1 1 1 0 0,2 2-1 0 0,2 2 0 0 0,38-32-8 0 0,-69 64 2 0 0,0 0 0 0 0,0 1 0 0 0,0-1 0 0 0,0 1 0 0 0,1 0-1 0 0,-1 1 1 0 0,1-1 0 0 0,0 1 0 0 0,0 0 0 0 0,0 0 0 0 0,0 1-1 0 0,0 0 1 0 0,1 0-2 0 0,-5 2 3 0 0,-1 1 0 0 0,1 0 0 0 0,0 0 0 0 0,0 0 0 0 0,-1 0-1 0 0,1 0 1 0 0,-1 0 0 0 0,1 0 0 0 0,-1 1 0 0 0,0-1 0 0 0,0 0 0 0 0,0 1 0 0 0,0-1-1 0 0,0 1 1 0 0,-1-1 0 0 0,1 1 0 0 0,-1-1 0 0 0,0 1 0 0 0,1-1 0 0 0,-1 4-3 0 0,0-6 0 0 0,5 269 640 0 0,-5-266-640 0 0,1 1 0 0 0,-1-1-1 0 0,0 0 1 0 0,1 0 0 0 0,0 1 0 0 0,0-1 0 0 0,0 0 0 0 0,0 0 0 0 0,0 0 0 0 0,1 0 0 0 0,-1 0-1 0 0,1 0 1 0 0,0 0 0 0 0,0-1 0 0 0,0 1 0 0 0,0 0 0 0 0,0-1 0 0 0,1 0 0 0 0,-1 1 0 0 0,1-1 0 0 0,-1 0-1 0 0,1 0 1 0 0,0-1 0 0 0,0 1 0 0 0,2 1 0 0 0,21-6-2882 0 0,-20-4-1940 0 0,-1-3-4335 0 0,-3 6-2152 0 0</inkml:trace>
  <inkml:trace contextRef="#ctx0" brushRef="#br0" timeOffset="10319.374">3045 1160 6529 0 0,'0'0'2512'0'0,"0"0"-371"0"0,0 0-24 0 0,0 0-70 0 0,0 0-284 0 0,0 0-293 0 0,0 0-289 0 0,0 0-254 0 0,0 0-179 0 0,0 0-118 0 0,34 5-110 0 0,104 12-71 0 0,-64-20 362 0 0,-60-1-692 0 0,0-1-1 0 0,0-1 1 0 0,-1 0 0 0 0,0-1-1 0 0,0 0 1 0 0,0-1 0 0 0,-1 0-1 0 0,0-1 1 0 0,-1-1 0 0 0,1 1-1 0 0,-2-2 1 0 0,0 0-1 0 0,0 0 1 0 0,-1-1 0 0 0,0 0-1 0 0,-1 0 1 0 0,-1-1 0 0 0,0 0-1 0 0,0-1 1 0 0,-1 1 0 0 0,-1-1-1 0 0,0 0 1 0 0,-1-1-1 0 0,-1 1 1 0 0,0-1 0 0 0,0-13-119 0 0,-3 23-8 0 0,-1 0 1 0 0,0 0-1 0 0,0 1 1 0 0,-1-1-1 0 0,1 0 1 0 0,-1 1-1 0 0,0-1 1 0 0,0 1-1 0 0,-1 0 1 0 0,1-1-1 0 0,-1 1 1 0 0,0 0-1 0 0,0 0 1 0 0,0 1-1 0 0,0-1 1 0 0,-1 1 0 0 0,0 0-1 0 0,1 0 1 0 0,-1 0-1 0 0,0 0 1 0 0,-1 0-1 0 0,1 1 1 0 0,0 0-1 0 0,-1 0 1 0 0,1 0-1 0 0,-1 1 1 0 0,0-1-1 0 0,1 1 1 0 0,-1 0-1 0 0,0 0 1 0 0,0 1-1 0 0,0 0 1 0 0,0-1-1 0 0,0 2 1 0 0,0-1-1 0 0,1 0 1 0 0,-1 1-1 0 0,0 0 1 0 0,0 0-1 0 0,0 1 1 0 0,1-1-1 0 0,-1 1 1 0 0,1 0-1 0 0,-1 0 1 0 0,1 0-1 0 0,0 1 1 0 0,0 0 0 0 0,0 0-1 0 0,-1 1 8 0 0,-10 7 8 0 0,2 0 1 0 0,-1 1-1 0 0,2 1 1 0 0,-1 0-1 0 0,2 1 1 0 0,0 0-1 0 0,0 0 1 0 0,2 1-1 0 0,0 1 0 0 0,0 0 1 0 0,1 0-1 0 0,2 1 1 0 0,-1-1-1 0 0,2 2 1 0 0,0-1-1 0 0,1 0 1 0 0,1 1-1 0 0,0 0 1 0 0,2 0-1 0 0,0 0 0 0 0,1 9-8 0 0,3-18 30 0 0,1 0 0 0 0,0 0 0 0 0,1-1 0 0 0,0 0 0 0 0,0 0-1 0 0,1 0 1 0 0,0 0 0 0 0,0-1 0 0 0,0 0 0 0 0,1 0 0 0 0,0-1-1 0 0,1 0 1 0 0,0 0 0 0 0,0-1 0 0 0,0 1 0 0 0,0-2 0 0 0,1 1-1 0 0,-1-1 1 0 0,1-1 0 0 0,0 0 0 0 0,1 0 0 0 0,-1-1 0 0 0,0 0-1 0 0,1 0 1 0 0,-1-1 0 0 0,1 0 0 0 0,7-1-30 0 0,8 3 73 0 0,0-2 0 0 0,1-1 0 0 0,-1-1 0 0 0,0 0 0 0 0,0-2 0 0 0,0-2 0 0 0,0 0 0 0 0,4-2-73 0 0,-15 2-106 0 0,0 0 0 0 0,0 0 0 0 0,-1-1 0 0 0,0-1 0 0 0,0 0 0 0 0,0-1 0 0 0,-1 0 0 0 0,7-7 106 0 0,2-6-4533 0 0,-3-4-4256 0 0,-14 16-3699 0 0</inkml:trace>
  <inkml:trace contextRef="#ctx0" brushRef="#br0" timeOffset="11377.41">5054 949 6017 0 0,'0'0'1809'0'0,"0"0"-160"0"0,0 0-7 0 0,0 0 104 0 0,0 0-19 0 0,0 0-170 0 0,0 0-267 0 0,0 0-272 0 0,0 0-217 0 0,0 0-141 0 0,0 0-130 0 0,-14-3-90 0 0,-71-10 260 0 0,4 51 924 0 0,61-25-1266 0 0,4-1-241 0 0,2-1-1 0 0,-1 2 1 0 0,2-1 0 0 0,0 2 0 0 0,0 0 0 0 0,2 1-1 0 0,-1 0 1 0 0,2 0 0 0 0,0 1 0 0 0,1 1 0 0 0,1 0-1 0 0,0 0 1 0 0,1 0 0 0 0,1 1 0 0 0,1 0 0 0 0,0 0 0 0 0,1 1-1 0 0,1-1 1 0 0,1 1 0 0 0,1 0 0 0 0,0 0 0 0 0,2 9-117 0 0,-1-25 19 0 0,1 1 1 0 0,-1 0 0 0 0,0 0 0 0 0,1-1 0 0 0,0 1-1 0 0,0 0 1 0 0,0-1 0 0 0,1 1 0 0 0,-1-1 0 0 0,1 0-1 0 0,0 1 1 0 0,-1-1 0 0 0,2 0 0 0 0,-1 0 0 0 0,0 0-1 0 0,1 0 1 0 0,-1 0 0 0 0,1-1 0 0 0,0 1 0 0 0,0-1-1 0 0,0 0 1 0 0,0 0 0 0 0,0 0 0 0 0,0 0 0 0 0,0 0-1 0 0,1-1 1 0 0,-1 1 0 0 0,1-1 0 0 0,0 0 0 0 0,-1 0-1 0 0,1 0 1 0 0,0-1 0 0 0,0 1-20 0 0,5 0 57 0 0,0 0 1 0 0,0-1-1 0 0,0 0 0 0 0,0-1 1 0 0,1 1-1 0 0,-1-2 0 0 0,0 1 1 0 0,0-1-1 0 0,0-1 1 0 0,-1 0-1 0 0,1 0 0 0 0,-1-1 1 0 0,4-1-58 0 0,27-22 79 0 0,-1-1 0 0 0,-1-2 0 0 0,-2-2 0 0 0,-1-1 0 0 0,-1-2 0 0 0,-2-1 0 0 0,-2-1 0 0 0,-1-2 0 0 0,-2 0 0 0 0,8-20-79 0 0,-12 24 16 0 0,-22 62-122 0 0,-6 55 96 0 0,4-70 8 0 0,-1-1 0 0 0,1 1 0 0 0,1 0 0 0 0,0 0 0 0 0,1 0 0 0 0,0 1 0 0 0,1-1 0 0 0,1 0 0 0 0,-1 0 0 0 0,2-1 0 0 0,0 1-1 0 0,0 0 1 0 0,1-1 0 0 0,0 0 0 0 0,1 0 0 0 0,1 0 0 0 0,-1 0 0 0 0,8 8 2 0 0,-9-15-76 0 0,0 1 0 0 0,0-1 0 0 0,0 0 0 0 0,1-1 0 0 0,0 1 1 0 0,0-1-1 0 0,0 0 0 0 0,0 0 0 0 0,0-1 0 0 0,1 1 0 0 0,-1-1 0 0 0,1 0 0 0 0,-1-1 0 0 0,1 1 0 0 0,0-1 0 0 0,2 0 76 0 0,56-20-5202 0 0,-58 14 4015 0 0,7-4-3002 0 0,-6 3-1467 0 0,2-1-5085 0 0</inkml:trace>
  <inkml:trace contextRef="#ctx0" brushRef="#br0" timeOffset="11728.894">5856 968 14643 0 0,'0'0'2138'0'0,"0"0"-442"0"0,0 0-237 0 0,0 0-98 0 0,0 0-125 0 0,0 0-184 0 0,0 0-210 0 0,0 0-212 0 0,0 0-191 0 0,0 0-99 0 0,0 0-64 0 0,0 0-64 0 0,0 0-28 0 0,-26 13-48 0 0,-78 44-49 0 0,52-8 42 0 0,45-39-109 0 0,1 2 0 0 0,0-1 0 0 0,1 1 0 0 0,1-1 0 0 0,0 1 0 0 0,0 1 0 0 0,1-1 0 0 0,1 0 0 0 0,0 1 0 0 0,0-1 0 0 0,2 1-1 0 0,-1 0 1 0 0,2 0 0 0 0,-1-1 0 0 0,2 1 0 0 0,0 1-20 0 0,-1-8 13 0 0,0-1 0 0 0,1 0 0 0 0,-1 0 0 0 0,1 0 0 0 0,0 0-1 0 0,0 0 1 0 0,1 0 0 0 0,-1-1 0 0 0,1 1 0 0 0,0-1 0 0 0,0 0 0 0 0,1 0 0 0 0,-1 0 0 0 0,1 0 0 0 0,0 0-1 0 0,0-1 1 0 0,0 0 0 0 0,1 1 0 0 0,-1-2 0 0 0,1 1 0 0 0,-1 0 0 0 0,1-1 0 0 0,0 0 0 0 0,0 0-1 0 0,0-1 1 0 0,0 1 0 0 0,1-1 0 0 0,-1 0 0 0 0,0 0 0 0 0,5-1-13 0 0,2-1-132 0 0,0-1-1 0 0,0 0 1 0 0,0-1 0 0 0,0-1-1 0 0,0 0 1 0 0,-1-1 0 0 0,1 0-1 0 0,-1 0 1 0 0,0-1-1 0 0,-1-1 1 0 0,1 1 0 0 0,-2-2-1 0 0,1 0 1 0 0,-1 0 0 0 0,0 0-1 0 0,0-1 1 0 0,2-4 132 0 0,11-20-3581 0 0,-10 9-6346 0 0,-6 16-1625 0 0</inkml:trace>
  <inkml:trace contextRef="#ctx0" brushRef="#br0" timeOffset="12193.021">6530 293 11042 0 0,'0'0'3512'0'0,"0"0"-1229"0"0,0 0-585 0 0,0 0-158 0 0,0 0-172 0 0,0 0-171 0 0,0 0-221 0 0,0 0-251 0 0,0 0-190 0 0,0 0-116 0 0,0 0-71 0 0,0 0 11 0 0,-1 5 17 0 0,-8 39 170 0 0,2 1 0 0 0,2 0 0 0 0,2 0 0 0 0,2 0 0 0 0,3 14-546 0 0,-3 63 277 0 0,-44 236 5 0 0,27-252-268 0 0,9-36-17 0 0,-27 106-365 0 0,30-170-2817 0 0,3-22 1107 0 0,2-32-2141 0 0,1 44 3143 0 0,0-9-4093 0 0,0 1-5853 0 0</inkml:trace>
  <inkml:trace contextRef="#ctx0" brushRef="#br0" timeOffset="12440.013">6220 864 12067 0 0,'0'0'2516'0'0,"0"0"-785"0"0,0 0-449 0 0,0 0-93 0 0,0 0 14 0 0,0 0-17 0 0,0 0-119 0 0,0 0-164 0 0,0 0-169 0 0,0 0-135 0 0,0 0-91 0 0,0 0-44 0 0,0 0-51 0 0,33 2-20 0 0,106 9-38 0 0,-11-9 285 0 0,20-10-856 0 0,-109 6-737 0 0,-21 1-1510 0 0,0 1-4563 0 0,-13 0-4557 0 0</inkml:trace>
  <inkml:trace contextRef="#ctx0" brushRef="#br0" timeOffset="12705.612">6823 975 9282 0 0,'0'0'1939'0'0,"0"0"-363"0"0,0 0-27 0 0,0 0 108 0 0,0 0 37 0 0,0 0-128 0 0,-4 35-319 0 0,-8 105-320 0 0,22-70 80 0 0,-4-60-801 0 0,-3-4-94 0 0,0 0 1 0 0,1 0-1 0 0,-1 0 0 0 0,1 0 1 0 0,1-1-1 0 0,-1 1 0 0 0,1-1 1 0 0,0 0-1 0 0,0-1 0 0 0,0 1 1 0 0,1-1-1 0 0,-1 0 0 0 0,1 0 1 0 0,0-1-1 0 0,1 0 0 0 0,-1 0 0 0 0,0 0 1 0 0,1-1-1 0 0,-1 0 0 0 0,1 0 1 0 0,0 0-1 0 0,0-1 0 0 0,0 0 1 0 0,0-1-1 0 0,0 1 0 0 0,-1-1 1 0 0,1-1-1 0 0,0 1 0 0 0,0-1 1 0 0,0 0-1 0 0,0-1 0 0 0,0 0 1 0 0,-1 0-1 0 0,1 0 0 0 0,-1-1 0 0 0,0 0 1 0 0,5-3-113 0 0,8-9 96 0 0,-1-1 1 0 0,-2-1 0 0 0,1-1 0 0 0,-2 0-1 0 0,0-1 1 0 0,-1 0 0 0 0,-1-2-1 0 0,-1 1 1 0 0,-1-2 0 0 0,-1 1-1 0 0,0-4-95 0 0,-1 7-18 0 0,26-56-885 0 0,-35 68-1509 0 0,-7 5-9132 0 0,4 1-198 0 0</inkml:trace>
  <inkml:trace contextRef="#ctx0" brushRef="#br0" timeOffset="13671.603">7647 983 16828 0 0,'0'0'1693'0'0,"0"0"-536"0"0,0 0-175 0 0,0 0 47 0 0,0 0-9 0 0,0 0-56 0 0,0 0-126 0 0,0 0-208 0 0,0 0-179 0 0,0 0-96 0 0,0 0-74 0 0,0 0-86 0 0,0 0-58 0 0,-2 1-63 0 0,-107 68 54 0 0,99-65-122 0 0,2 1 0 0 0,-1 0 0 0 0,0 1 0 0 0,1 0 0 0 0,0 0 0 0 0,1 1 1 0 0,-1 0-1 0 0,1 0 0 0 0,1 1 0 0 0,-1 0 0 0 0,1 0 0 0 0,1 0 0 0 0,-1 1 0 0 0,1 0 1 0 0,1 0-1 0 0,0 0 0 0 0,0 1 0 0 0,1-1 0 0 0,0 1 0 0 0,1 0 0 0 0,0 0 0 0 0,0 4-6 0 0,4-11 7 0 0,0-1-1 0 0,1 1 1 0 0,0 0-1 0 0,0-1 1 0 0,-1 0-1 0 0,1 0 0 0 0,1 0 1 0 0,-1 0-1 0 0,0 0 1 0 0,0-1-1 0 0,1 1 1 0 0,-1-1-1 0 0,1 0 0 0 0,-1 0 1 0 0,1 0-1 0 0,-1 0 1 0 0,1-1-1 0 0,0 1 0 0 0,-1-1 1 0 0,1 0-1 0 0,0 0 1 0 0,0-1-7 0 0,9 1 25 0 0,0-2 0 0 0,0 0 0 0 0,0 0 0 0 0,-1-1 0 0 0,1-1 0 0 0,-1 0 0 0 0,0 0 0 0 0,0-1 0 0 0,0-1 0 0 0,-1 0 0 0 0,0-1 0 0 0,0 0 0 0 0,6-6-25 0 0,119-75 283 0 0,-135 87-284 0 0,-1 0 0 0 0,1 1 0 0 0,0-1 0 0 0,-1 0 1 0 0,1 1-1 0 0,0-1 0 0 0,0 0 0 0 0,-1 1 0 0 0,1-1 0 0 0,0 1 0 0 0,0-1 0 0 0,0 1 1 0 0,0 0-1 0 0,0-1 0 0 0,-1 1 0 0 0,1 0 0 0 0,0-1 0 0 0,0 1 0 0 0,0 0 0 0 0,0 0 1 0 0,0 0-1 0 0,0 0 0 0 0,0 0 0 0 0,0 0 0 0 0,0 0 0 0 0,0 0 0 0 0,0 1 0 0 0,0-1 1 0 0,0 0-1 0 0,0 1 0 0 0,-1-1 0 0 0,1 0 0 0 0,0 1 0 0 0,0-1 0 0 0,0 1 0 0 0,0-1 1 0 0,-1 1-1 0 0,1-1 0 0 0,0 1 0 0 0,0 0 0 0 0,-1 0 0 0 0,1-1 0 0 0,-1 1 0 0 0,1 0 1 0 0,-1 0-1 0 0,1-1 0 0 0,-1 1 0 0 0,1 0 0 0 0,-1 0 0 0 0,1 0 0 0 0,-1 0 0 0 0,0 0 1 0 0,0 0-1 0 0,0 0 0 0 0,1 0 0 0 0,-1 0 0 0 0,0 0 0 0 0,0 0 0 0 0,0 0 0 0 0,0-1 1 0 0,-1 1-1 0 0,1 0 0 0 0,0 0 0 0 0,0 0 1 0 0,1 24-33 0 0,-2-21 30 0 0,1 1 0 0 0,-1-1 0 0 0,1 0 0 0 0,0 0 0 0 0,0 1 0 0 0,0-1-1 0 0,0 0 1 0 0,1 1 0 0 0,0-1 0 0 0,0 0 0 0 0,0 0 0 0 0,0 0 0 0 0,1 0 0 0 0,0 0 0 0 0,0 0 0 0 0,0 0 0 0 0,0 0 0 0 0,0-1 0 0 0,1 1 0 0 0,-1-1 0 0 0,1 1-1 0 0,0-1 1 0 0,0 0 0 0 0,1 0 0 0 0,-1-1 0 0 0,0 1 0 0 0,1-1 0 0 0,0 1 0 0 0,-1-1 0 0 0,1 0 0 0 0,4 1 3 0 0,4-3 17 0 0,1-1 0 0 0,-1 0 0 0 0,0-1 0 0 0,1-1 0 0 0,-1 0 0 0 0,0 0 0 0 0,-1-1 0 0 0,1 0 0 0 0,-1-1 0 0 0,1-1 0 0 0,-1 0 0 0 0,-1 0 0 0 0,1-1 0 0 0,-1 0 0 0 0,0-1 0 0 0,-1 0 0 0 0,0-1 0 0 0,0 0 0 0 0,-1 0 0 0 0,6-9-17 0 0,19-14 128 0 0,-7 9-61 0 0,-2-2-1 0 0,0 0 1 0 0,-2-1-1 0 0,-1-1 1 0 0,-1-1 0 0 0,-2-1-1 0 0,0-1 1 0 0,-2-1-1 0 0,-2 0 1 0 0,-1 0 0 0 0,-1-2-1 0 0,-1 1 1 0 0,-2-2-1 0 0,-2 1 1 0 0,-1-1 0 0 0,2-31-67 0 0,-8 55 2 0 0,3-6-24 0 0,-1 0 1 0 0,-1 0-1 0 0,-1 0 1 0 0,0 0-1 0 0,-1 0 1 0 0,-1 0-1 0 0,0 0 0 0 0,-1 0 1 0 0,-1 1-1 0 0,-1-1 1 0 0,0 1-1 0 0,0 0 1 0 0,-2 0-1 0 0,0 1 1 0 0,-1 0-1 0 0,0 0 0 0 0,-10-12 22 0 0,14 23-11 0 0,0 0 0 0 0,0 0 0 0 0,-1 0 0 0 0,1 1 0 0 0,-1-1 0 0 0,1 1 0 0 0,-1 0 0 0 0,0 0 0 0 0,0 1 0 0 0,0 0 0 0 0,0 0 0 0 0,0 0 0 0 0,0 0 0 0 0,0 1 0 0 0,0 0 0 0 0,0 0 0 0 0,-1 0 0 0 0,1 0 0 0 0,0 1 0 0 0,0 0 0 0 0,0 0 0 0 0,0 1 0 0 0,0-1 0 0 0,0 1 0 0 0,1 0 0 0 0,-1 0 0 0 0,0 1 0 0 0,1-1 0 0 0,0 1 0 0 0,0 0 0 0 0,-1 0 0 0 0,2 1 0 0 0,-1-1 0 0 0,0 1 0 0 0,1 0 0 0 0,-1 0 0 0 0,1 0 0 0 0,0 0 0 0 0,1 0 0 0 0,-1 1 0 0 0,1-1-1 0 0,0 1 1 0 0,0 0 0 0 0,0 0 0 0 0,1 0 0 0 0,-1 0 0 0 0,1 0 0 0 0,0 0 0 0 0,1 2 11 0 0,-4 25 46 0 0,2 0-1 0 0,2 0 0 0 0,1-1 0 0 0,1 1 0 0 0,2 0 0 0 0,1-1 1 0 0,1 1-1 0 0,2-2 0 0 0,1 1 0 0 0,1-1 0 0 0,2 0 0 0 0,4 5-45 0 0,1 13 142 0 0,22 51 468 0 0,5-2-1 0 0,4-1 1 0 0,58 86-610 0 0,-102-176 33 0 0,37 88 235 0 0,-36-86-959 0 0,-6-16-2809 0 0,-3-2-1107 0 0,4 5-4321 0 0,0 1-3667 0 0</inkml:trace>
  <inkml:trace contextRef="#ctx0" brushRef="#br0" timeOffset="27499.549">1 2617 11226 0 0,'0'0'2613'0'0,"0"0"-485"0"0,0 0-359 0 0,0 0-264 0 0,0 0-214 0 0,0 0-192 0 0,0 0-179 0 0,0 0-165 0 0,0 0-117 0 0,0 0-81 0 0,0 0-54 0 0,0 0-58 0 0,10-35-60 0 0,30-112-40 0 0,3 20 391 0 0,63-87-36 0 0,-105 211-698 0 0,0 1 1 0 0,0-1-1 0 0,0 1 0 0 0,1-1 0 0 0,-1 0 0 0 0,1 1 0 0 0,-1 0 0 0 0,1-1 0 0 0,0 1 1 0 0,0 0-1 0 0,0 0 0 0 0,0 0 0 0 0,0 0 0 0 0,0 1 0 0 0,0-1 0 0 0,1 0 1 0 0,-1 1-1 0 0,1 0 0 0 0,-1-1 0 0 0,1 1 0 0 0,0 0 0 0 0,-1 0 0 0 0,1 1 0 0 0,0-1 1 0 0,0 0-3 0 0,20 63 53 0 0,-18 172 98 0 0,-5-232-147 0 0,0 0 0 0 0,1 0 1 0 0,0 0-1 0 0,-1 0 0 0 0,1 0 1 0 0,0-1-1 0 0,0 1 1 0 0,0 0-1 0 0,0 0 0 0 0,0-1 1 0 0,1 1-1 0 0,-1-1 0 0 0,0 1 1 0 0,1-1-1 0 0,-1 0 0 0 0,1 1 1 0 0,-1-1-1 0 0,1 0 1 0 0,0 0-1 0 0,-1 0 0 0 0,1 0 1 0 0,0 0-1 0 0,0-1 0 0 0,0 1 1 0 0,0 0-1 0 0,-1-1 0 0 0,1 0 1 0 0,0 1-1 0 0,0-1 1 0 0,0 0-1 0 0,0 0 0 0 0,0 0 1 0 0,0 0-1 0 0,0 0 0 0 0,0-1 1 0 0,0 1-1 0 0,0 0 0 0 0,0-1 1 0 0,0 0-1 0 0,0 1 1 0 0,0-1-1 0 0,-1 0 0 0 0,1 0 1 0 0,0 0-1 0 0,-1 0 0 0 0,1 0 1 0 0,0 0-1 0 0,-1-1 1 0 0,1 1-1 0 0,-1 0 0 0 0,0-1 1 0 0,0 1-1 0 0,1-1 0 0 0,-1 0 1 0 0,0 0-5 0 0,197-182 312 0 0,-88 104-239 0 0,-109 78-70 0 0,0 1 0 0 0,0 0 0 0 0,-1 0 0 0 0,1 0 0 0 0,0 0 0 0 0,0 0 0 0 0,0 0 0 0 0,0 0 0 0 0,0 1 0 0 0,0-1 0 0 0,0 0 0 0 0,1 1 0 0 0,-1-1 1 0 0,0 0-1 0 0,0 1 0 0 0,0-1 0 0 0,1 1 0 0 0,-1 0 0 0 0,0-1 0 0 0,1 1 0 0 0,-1 0 0 0 0,0 0 0 0 0,1 0 0 0 0,-1 0 0 0 0,0 0 0 0 0,1 0 0 0 0,-1 0 0 0 0,0 1 0 0 0,0-1 0 0 0,1 0 0 0 0,-1 1 0 0 0,0-1 0 0 0,1 1 0 0 0,-1-1 0 0 0,0 1 0 0 0,0-1 0 0 0,0 1 0 0 0,0 0 0 0 0,0 0 0 0 0,0 0 0 0 0,0 0 0 0 0,0 0 0 0 0,0 0 0 0 0,0 0 0 0 0,0 0 0 0 0,0 0 0 0 0,-1 0 0 0 0,1 0 1 0 0,-1 0-1 0 0,1 0 0 0 0,0 1 0 0 0,-1-1 0 0 0,0 0 0 0 0,1 0 0 0 0,-1 1 0 0 0,0-1 0 0 0,0 0 0 0 0,0 1 0 0 0,0 0-3 0 0,17 252 396 0 0,-16-246-438 0 0,1 1 0 0 0,0-1 0 0 0,1 0 0 0 0,0 0 0 0 0,0 1 0 0 0,0-2 0 0 0,1 1 0 0 0,1 0 0 0 0,-1-1 0 0 0,1 0 0 0 0,1 0 0 0 0,4 6 42 0 0,38 3-6923 0 0,-42-16 896 0 0,-2 0-5847 0 0</inkml:trace>
  <inkml:trace contextRef="#ctx0" brushRef="#br0" timeOffset="28061.501">1093 2112 11835 0 0,'0'0'4436'0'0,"0"0"-2528"0"0,0 0-938 0 0,0 0-72 0 0,0 0 33 0 0,0 0 85 0 0,0 0-18 0 0,0 0-158 0 0,0 0-200 0 0,0 0-135 0 0,0 0-74 0 0,0 0-43 0 0,4 38-54 0 0,12 121-70 0 0,-13-39 74 0 0,-7-48-303 0 0,-3 0 0 0 0,-3 0 0 0 0,-4-1 0 0 0,-3-1 0 0 0,-2 0 0 0 0,-4-1-35 0 0,-14 27 54 0 0,28-124 600 0 0,10 6-556 0 0,1 0 1 0 0,1 1-1 0 0,1-1 0 0 0,1 1 1 0 0,1 0-1 0 0,0 0 1 0 0,2 1-1 0 0,0 0 0 0 0,6-8-98 0 0,13-39 154 0 0,128-300 135 0 0,-143 342-283 0 0,0 1 0 0 0,2 0 0 0 0,1 1 0 0 0,1 0-1 0 0,13-14-5 0 0,-23 31 3 0 0,-1 0-1 0 0,1 0 1 0 0,1 1-1 0 0,-1-1 0 0 0,1 1 1 0 0,0 1-1 0 0,0-1 1 0 0,0 1-1 0 0,0 1 0 0 0,1-1 1 0 0,0 1-1 0 0,0 0 1 0 0,0 1-1 0 0,0 0 0 0 0,0 0 1 0 0,0 1-1 0 0,0 0 1 0 0,1 0-1 0 0,-1 1 1 0 0,6 1-3 0 0,-10-1 6 0 0,-1 1 0 0 0,1 0 0 0 0,-1 0 0 0 0,1 0 0 0 0,-1 0 0 0 0,1 1 0 0 0,-1-1 0 0 0,0 1 0 0 0,0 0 0 0 0,0 0 0 0 0,0 0 0 0 0,0 1 0 0 0,0-1 0 0 0,0 0 0 0 0,-1 1 0 0 0,0 0 0 0 0,1 0 0 0 0,-1 0 1 0 0,0 0-1 0 0,0 0 0 0 0,0 0 0 0 0,-1 0 0 0 0,1 1 0 0 0,-1-1 0 0 0,0 1 0 0 0,0-1 0 0 0,0 1 0 0 0,0 1-6 0 0,9 106 221 0 0,-11-92-208 0 0,-1 1 0 0 0,-1-1 0 0 0,-1 0-1 0 0,-1 0 1 0 0,-1 0 0 0 0,0-1 0 0 0,-1 0-1 0 0,-1 0 1 0 0,-1 0 0 0 0,0-1 0 0 0,-1-1-1 0 0,-1 0 1 0 0,-1 0 0 0 0,0-1 0 0 0,-1 0-1 0 0,-12 9-12 0 0,16-17-5 0 0,-1 0 0 0 0,0-1 0 0 0,-1 0 0 0 0,1-1 0 0 0,-1 0 0 0 0,0 0-1 0 0,-1-2 1 0 0,1 1 0 0 0,-1-1 0 0 0,1-1 0 0 0,-13 1 5 0 0,20-2-92 0 0,-1 0 1 0 0,0-1-1 0 0,1 0 1 0 0,-1 1-1 0 0,0-2 1 0 0,1 1-1 0 0,-1-1 1 0 0,0 1-1 0 0,1-1 1 0 0,-1-1-1 0 0,1 1 0 0 0,-1-1 1 0 0,1 1-1 0 0,0-1 1 0 0,0 0-1 0 0,0-1 1 0 0,0 1-1 0 0,0-1 1 0 0,0 0-1 0 0,1 0 1 0 0,-1 0-1 0 0,1 0 1 0 0,0-1-1 0 0,0 1 1 0 0,0-1-1 0 0,0 0 0 0 0,1 0 1 0 0,-1 0-1 0 0,1 0 1 0 0,0 0-1 0 0,0-1 92 0 0,-4-56-5257 0 0,6 45 571 0 0,0 0-6854 0 0</inkml:trace>
  <inkml:trace contextRef="#ctx0" brushRef="#br0" timeOffset="28815.369">1941 2270 1728 0 0,'0'0'1379'0'0,"0"0"-148"0"0,0 0-12 0 0,0 0 113 0 0,0 0 175 0 0,0 0 131 0 0,0 0-31 0 0,0 0-140 0 0,0 0-175 0 0,0 0-139 0 0,0 0-44 0 0,0 0-27 0 0,0 0-34 0 0,1-5-80 0 0,3-16-140 0 0,-31 28 1698 0 0,-52 39-1348 0 0,66-37-1135 0 0,-1 1 0 0 0,2 1 1 0 0,-1 0-1 0 0,2 1 0 0 0,-1 0 1 0 0,2 1-1 0 0,-1 0 0 0 0,2 0 0 0 0,0 1 1 0 0,0 0-1 0 0,2 1 0 0 0,0 0 0 0 0,0 0 1 0 0,1 1-1 0 0,1-1 0 0 0,1 1 1 0 0,0 0-1 0 0,1 1 0 0 0,1-1 0 0 0,0 12-43 0 0,2-25 12 0 0,0-1 1 0 0,1 1-1 0 0,-1 0 0 0 0,1 0 0 0 0,0 0 0 0 0,0-1 0 0 0,0 1 0 0 0,0 0 0 0 0,0-1 0 0 0,1 1 0 0 0,-1-1 0 0 0,1 1 0 0 0,0-1 1 0 0,-1 0-1 0 0,1 1 0 0 0,0-1 0 0 0,0 0 0 0 0,1 0 0 0 0,-1-1 0 0 0,0 1 0 0 0,1 0 0 0 0,-1-1 0 0 0,1 1 0 0 0,-1-1 0 0 0,1 0 0 0 0,0 0 1 0 0,-1 0-1 0 0,1 0 0 0 0,0-1 0 0 0,0 1 0 0 0,0-1 0 0 0,0 1-12 0 0,98-5 656 0 0,-83 0-591 0 0,-1 0 1 0 0,0-2-1 0 0,0 0 0 0 0,0-1 0 0 0,-1 0 1 0 0,0-1-1 0 0,-1-1 0 0 0,0-1 0 0 0,0 0 0 0 0,-1-1 1 0 0,0-1-1 0 0,-1 0 0 0 0,0-1 0 0 0,-1 0 0 0 0,0-1 1 0 0,-2 0-1 0 0,1-1 0 0 0,-2 0 0 0 0,0 0 0 0 0,0-1 1 0 0,-2 0-1 0 0,0-1 0 0 0,-1 0 0 0 0,0 0 0 0 0,-2 0 1 0 0,0-1-1 0 0,-1 1 0 0 0,0-1 0 0 0,-2-3-65 0 0,-2 15-56 0 0,-1-1 0 0 0,0 0 0 0 0,-1 1 0 0 0,0 0 0 0 0,0-1 0 0 0,0 1 0 0 0,-1 0 0 0 0,1 1 1 0 0,-1-1-1 0 0,-1 1 0 0 0,1-1 0 0 0,-1 1 0 0 0,0 0 0 0 0,0 1 0 0 0,-1 0 0 0 0,1-1 0 0 0,-1 2 0 0 0,0-1 0 0 0,0 1 0 0 0,0-1 0 0 0,0 2 0 0 0,-1-1 0 0 0,1 1 0 0 0,-1 0 0 0 0,0 0 0 0 0,1 1 0 0 0,-1 0 0 0 0,0 0 0 0 0,0 0 0 0 0,0 1 0 0 0,0 0 0 0 0,0 1 0 0 0,0-1 0 0 0,0 1 0 0 0,1 1 0 0 0,-1-1 0 0 0,0 1 0 0 0,1 0 0 0 0,-1 1 0 0 0,1 0 0 0 0,0 0 0 0 0,-1 0 0 0 0,1 1 0 0 0,-1 1 56 0 0,-64 72-3227 0 0,41-15-6407 0 0,26-48-1421 0 0</inkml:trace>
  <inkml:trace contextRef="#ctx0" brushRef="#br0" timeOffset="29231.01">2340 2524 3673 0 0,'0'0'3563'0'0,"0"0"-1456"0"0,0 0-428 0 0,0 0 138 0 0,0 0 110 0 0,0 0-35 0 0,0 0-187 0 0,0 0-292 0 0,0 0-321 0 0,0 0-203 0 0,0 0-111 0 0,0 0-68 0 0,-10 18-17 0 0,-25 46 2335 0 0,97-213-1499 0 0,101-211-1095 0 0,-144 330-582 0 0,-8 44-667 0 0,-11-10 560 0 0,26 91-2057 0 0,-9-70-1978 0 0,8-3-5024 0 0,-18-17-1937 0 0</inkml:trace>
  <inkml:trace contextRef="#ctx0" brushRef="#br0" timeOffset="29601.908">3093 1650 10986 0 0,'0'0'3156'0'0,"0"0"-750"0"0,0 0-562 0 0,0 0-312 0 0,0 0-266 0 0,0 0-203 0 0,0 0-183 0 0,0 0-152 0 0,0 0-113 0 0,0 0 2 0 0,0 0-1 0 0,0 0-41 0 0,0 0-61 0 0,5 16-78 0 0,13 56-40 0 0,-12 60 882 0 0,-3-41-784 0 0,-6 221 173 0 0,-29-57-564 0 0,20-94-586 0 0,12-160 315 0 0,0-1-40 0 0,0 0-69 0 0,0 0-64 0 0,0 0-45 0 0,0-20-1853 0 0,0-37-2128 0 0,0 30 606 0 0,0 1-3760 0 0,0 14-2900 0 0</inkml:trace>
  <inkml:trace contextRef="#ctx0" brushRef="#br0" timeOffset="29845.916">2800 2151 13395 0 0,'0'0'1847'0'0,"0"0"-440"0"0,0 0-160 0 0,0 0 66 0 0,0 0 30 0 0,0 0-81 0 0,0 0-211 0 0,0 0-242 0 0,0 0-176 0 0,0 0-144 0 0,38-5-80 0 0,119-15-83 0 0,85-24 341 0 0,-88 36-2929 0 0,-132 10-88 0 0,-10 3-2019 0 0,-1-1-7079 0 0</inkml:trace>
  <inkml:trace contextRef="#ctx0" brushRef="#br0" timeOffset="30241.334">3815 2212 16812 0 0,'0'0'1844'0'0,"0"0"-485"0"0,0 0-204 0 0,0 0-50 0 0,0 0-92 0 0,0 0-135 0 0,0 0-172 0 0,0 0-175 0 0,0 0-142 0 0,0 0-51 0 0,0 0-38 0 0,0 0-71 0 0,0 0-34 0 0,-33 7-42 0 0,-107 24-34 0 0,69-1 36 0 0,59-21-121 0 0,3-4-22 0 0,0 1 0 0 0,1 0 0 0 0,0 0 0 0 0,0 0 0 0 0,0 1 0 0 0,1 0 0 0 0,0 0 0 0 0,1 1 0 0 0,-1 0-1 0 0,1 0 1 0 0,1 1 0 0 0,0 0 0 0 0,0 0 0 0 0,1 0 0 0 0,0 0 0 0 0,0 1 0 0 0,1 0 0 0 0,0-1 0 0 0,0 5-12 0 0,3-12-1 0 0,0 0-1 0 0,0 0 1 0 0,0 0 0 0 0,0 0 0 0 0,0 0 0 0 0,0 0-1 0 0,0 0 1 0 0,1 0 0 0 0,-1 0 0 0 0,1 0-1 0 0,0-1 1 0 0,-1 1 0 0 0,1 0 0 0 0,0 0-1 0 0,0 0 1 0 0,0-1 0 0 0,0 1 0 0 0,0 0 0 0 0,1-1-1 0 0,-1 1 1 0 0,1-1 0 0 0,-1 1 0 0 0,1-1-1 0 0,-1 0 1 0 0,1 0 0 0 0,-1 1 0 0 0,1-1-1 0 0,0 0 1 0 0,0-1 0 0 0,0 1 0 0 0,0 0 0 0 0,0 0-1 0 0,-1-1 1 0 0,1 1 0 0 0,0-1 0 0 0,0 0-1 0 0,0 0 1 0 0,2 1 1 0 0,17-2 39 0 0,0-1 0 0 0,0-1 0 0 0,0-1 0 0 0,0 0 1 0 0,-1-2-1 0 0,0 0 0 0 0,0-1 0 0 0,-1-1 0 0 0,0-1 0 0 0,0-1 0 0 0,-1 0 0 0 0,0-1 0 0 0,-1-1 0 0 0,10-10-39 0 0,10-2 105 0 0,73-52 229 0 0,-84 117-307 0 0,-24-36-24 0 0,39 167 55 0 0,15-83 575 0 0,-13-64-3712 0 0,-19-24-2068 0 0,3-11-3456 0 0,-23 6-3498 0 0</inkml:trace>
  <inkml:trace contextRef="#ctx0" brushRef="#br0" timeOffset="30749.982">4343 2605 11642 0 0,'0'0'2852'0'0,"0"0"-748"0"0,0 0-425 0 0,0 0-249 0 0,0 0-219 0 0,0 0-124 0 0,0 0-138 0 0,0 0-151 0 0,0 0-122 0 0,0 0-75 0 0,0 0-90 0 0,0 0-92 0 0,0 0-58 0 0,13-29-69 0 0,40-93-56 0 0,-12 28 180 0 0,33-30-255 0 0,-74 124-169 0 0,0 1 1 0 0,0-1 0 0 0,0 1 0 0 0,0-1-1 0 0,0 0 1 0 0,0 1 0 0 0,0-1 0 0 0,0 1 0 0 0,0-1-1 0 0,0 0 1 0 0,0 1 0 0 0,1-1 0 0 0,-1 0 0 0 0,0 1-1 0 0,0-1 1 0 0,0 0 0 0 0,1 1 0 0 0,-1-1 0 0 0,0 0-1 0 0,0 1 1 0 0,1-1 0 0 0,-1 0 0 0 0,0 0-1 0 0,1 1 1 0 0,-1-1 0 0 0,0 0 0 0 0,1 0 0 0 0,-1 0-1 0 0,0 1 1 0 0,1-1 0 0 0,-1 0 0 0 0,0 0 0 0 0,1 0-1 0 0,-1 0 1 0 0,0 0 0 0 0,1 0 0 0 0,-1 0 0 0 0,1 0-1 0 0,-1 0 1 0 0,0 0 0 0 0,1 0 0 0 0,-1 0-1 0 0,1 0 1 0 0,-1 0 0 0 0,0 0 0 0 0,1 0 0 0 0,-1 0-1 0 0,0-1 1 0 0,1 1 0 0 0,-1 0 0 0 0,1 0 0 0 0,-1 0-1 0 0,0-1 1 0 0,0 1 0 0 0,1 0 0 0 0,-1 0 0 0 0,0-1-1 0 0,1 1 1 0 0,-1 0 0 0 0,0-1 0 0 0,0 1-1 0 0,0 0 1 0 0,1-1 0 0 0,-1 1 0 0 0,0 0 0 0 0,0-1 7 0 0,1 43-60 0 0,-1-33 38 0 0,13 121-38 0 0,-12-126 71 0 0,0 1 0 0 0,1-1-1 0 0,-1 0 1 0 0,1 0 0 0 0,0 0 0 0 0,0 0-1 0 0,1 0 1 0 0,-1 0 0 0 0,1 0 0 0 0,0-1-1 0 0,0 1 1 0 0,0-1 0 0 0,0 0 0 0 0,0 0 0 0 0,1 0-1 0 0,-1 0 1 0 0,1-1 0 0 0,0 0 0 0 0,0 1-1 0 0,0-1 1 0 0,0-1 0 0 0,0 1 0 0 0,1 0-1 0 0,-1-1 1 0 0,0 0 0 0 0,1 0 0 0 0,3 0-11 0 0,2 1 109 0 0,0-1 1 0 0,-1 0-1 0 0,1-1 0 0 0,0 0 1 0 0,0 0-1 0 0,0-1 1 0 0,-1 0-1 0 0,1-1 1 0 0,0 0-1 0 0,-1-1 0 0 0,1 0 1 0 0,-1 0-1 0 0,0-1 1 0 0,0 0-1 0 0,0 0 1 0 0,-1-1-1 0 0,0-1 0 0 0,1 1 1 0 0,5-7-110 0 0,-6 5 36 0 0,-1 2-47 0 0,-1 0 0 0 0,0-1 1 0 0,1 0-1 0 0,-2 0 0 0 0,1-1 0 0 0,-1 1 1 0 0,0-1-1 0 0,0 0 0 0 0,-1-1 0 0 0,0 1 1 0 0,0-1-1 0 0,-1 0 0 0 0,0 0 0 0 0,0 0 1 0 0,-1 0-1 0 0,1-3 11 0 0,0-15-1188 0 0,0 3-1817 0 0,-2 8-2518 0 0,-1 7-6560 0 0</inkml:trace>
  <inkml:trace contextRef="#ctx0" brushRef="#br0" timeOffset="31116.143">5362 1735 20532 0 0,'0'0'1395'0'0,"0"0"-424"0"0,0 0-189 0 0,0 0-82 0 0,0 0-35 0 0,0 0 46 0 0,0 0-35 0 0,0 0-76 0 0,0 0-79 0 0,0 0-83 0 0,0 0-67 0 0,0 0-6 0 0,7 18-30 0 0,17 61-43 0 0,-18 32 368 0 0,-8-88-588 0 0,-27 293 306 0 0,27 95-750 0 0,2-410 197 0 0,0-1-30 0 0,0 0-69 0 0,0 0-62 0 0,8-23-2130 0 0,-5-16-1673 0 0,-4 13-4814 0 0,-1 18-2479 0 0</inkml:trace>
  <inkml:trace contextRef="#ctx0" brushRef="#br0" timeOffset="31358.875">5112 2135 15995 0 0,'0'0'3609'0'0,"0"0"-1723"0"0,0 0-797 0 0,0 0-203 0 0,0 0-72 0 0,0 0-12 0 0,0 0-33 0 0,0 0-111 0 0,0 0-135 0 0,0 0-100 0 0,0 0-84 0 0,0 0-49 0 0,0 0-55 0 0,36 1-44 0 0,115 1-23 0 0,45-10 769 0 0,-137 4-3603 0 0,7 2-6522 0 0,-58 2-3155 0 0</inkml:trace>
  <inkml:trace contextRef="#ctx0" brushRef="#br0" timeOffset="36700.172">5873 2632 2120 0 0,'0'0'1886'0'0,"0"0"32"0"0,0 0 60 0 0,0 0 59 0 0,0 0-17 0 0,0 0-196 0 0,0 0-292 0 0,0 0-299 0 0,0 0-309 0 0,0 0-227 0 0,0 0-155 0 0,-6 5-85 0 0,-36 44 1431 0 0,44-48-1805 0 0,-1-1 0 0 0,1 1 0 0 0,-1-1 0 0 0,1 1 0 0 0,0-1 0 0 0,-1 0 0 0 0,1 0-1 0 0,-1 1 1 0 0,1-1 0 0 0,0 0 0 0 0,-1-1 0 0 0,1 1 0 0 0,0 0 0 0 0,-1 0-1 0 0,1-1 1 0 0,-1 1 0 0 0,1-1 0 0 0,-1 1 0 0 0,1-1 0 0 0,-1 0 0 0 0,1 0-1 0 0,-1 0 1 0 0,1 0 0 0 0,-1 0 0 0 0,0 0 0 0 0,0 0 0 0 0,1 0 0 0 0,-1 0 0 0 0,0 0-1 0 0,0-1-82 0 0,68-60 1001 0 0,-69 62-971 0 0,-1 0 0 0 0,1 0 0 0 0,0 0 1 0 0,-1 0-1 0 0,1 0 0 0 0,0 0 0 0 0,0 0 1 0 0,-1 0-1 0 0,1 0 0 0 0,0 0 0 0 0,0-1 1 0 0,-1 1-1 0 0,1 0 0 0 0,0 0 1 0 0,0 0-1 0 0,-1 0 0 0 0,1-1 0 0 0,0 1 1 0 0,0 0-1 0 0,0 0 0 0 0,0-1 0 0 0,-1 1 1 0 0,1 0-1 0 0,0 0 0 0 0,0-1 0 0 0,0 1 1 0 0,0 0-1 0 0,0 0 0 0 0,0-1 0 0 0,0 1 1 0 0,0 0-1 0 0,0 0 0 0 0,0-1 1 0 0,0 1-1 0 0,0 0 0 0 0,0-1 0 0 0,0 1 1 0 0,0 0-1 0 0,0 0 0 0 0,0-1 0 0 0,0 1 1 0 0,0 0-1 0 0,0-1 0 0 0,0 1 0 0 0,0 0 1 0 0,0 0-1 0 0,0-1 0 0 0,1 1-30 0 0,-23 14 385 0 0,-3 17-57 0 0,19-48 1243 0 0,-9 8-8656 0 0,9 9-2675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30:4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3323 569 0 0 0,'0'0'922'0'0,"0"0"348"0"0,0 0 184 0 0,0 0 57 0 0,0 0 64 0 0,3-24 63 0 0,11-109 1716 0 0,-14 131-3121 0 0,1 1 159 0 0,-1 0 0 0 0,1-1 1 0 0,-1 1-1 0 0,0-1 1 0 0,1 1-1 0 0,-1-1 1 0 0,0 1-1 0 0,0-1 0 0 0,0 1 1 0 0,0-1-1 0 0,0 1 1 0 0,0-1-1 0 0,-1 1 1 0 0,1-1-1 0 0,0 1 0 0 0,-1-1 1 0 0,1 1-1 0 0,-1-1 1 0 0,0 1-1 0 0,1 0 1 0 0,-1-1-1 0 0,0 1 0 0 0,0 0 1 0 0,0 0-1 0 0,0-1 1 0 0,0 1-1 0 0,0 0 1 0 0,0 0-1 0 0,-1 0-392 0 0,2 1 471 0 0,0 0-75 0 0,0 0-64 0 0,0 0-68 0 0,0 0-44 0 0,0 0-52 0 0,0 0-52 0 0,-2 11 49 0 0,-4 64 37 0 0,2 0 0 0 0,4 0 0 0 0,4 0-1 0 0,7 41-201 0 0,-2-58 100 0 0,-7-29-69 0 0,2-1 0 0 0,1 0 0 0 0,1 0 0 0 0,1 0 0 0 0,2-1 0 0 0,1 0 0 0 0,1-1 0 0 0,6 10-31 0 0,-14-31 10 0 0,0 0 0 0 0,0 0-1 0 0,1 0 1 0 0,-1 0 0 0 0,1-1-1 0 0,0 1 1 0 0,1-1 0 0 0,-1 0-1 0 0,1 0 1 0 0,0-1 0 0 0,-1 1 0 0 0,2-1-1 0 0,-1 0 1 0 0,0-1 0 0 0,1 1-1 0 0,-1-1 1 0 0,1 0 0 0 0,0 0-1 0 0,-1-1 1 0 0,1 0 0 0 0,0 0-1 0 0,0 0 1 0 0,2-1-10 0 0,-3 0 27 0 0,0 0 1 0 0,-1 0-1 0 0,1-1 0 0 0,0 0 0 0 0,-1 0 1 0 0,1 0-1 0 0,-1 0 0 0 0,0-1 0 0 0,1 1 1 0 0,-1-1-1 0 0,0-1 0 0 0,0 1 0 0 0,0 0 1 0 0,0-1-1 0 0,0 0 0 0 0,-1 0 0 0 0,1 0 1 0 0,-1 0-1 0 0,0-1 0 0 0,0 1 0 0 0,0-1 1 0 0,0 0-1 0 0,1-3-27 0 0,18-27 80 0 0,-1 0 1 0 0,-1-2-1 0 0,-3 0 0 0 0,0-1 1 0 0,4-22-81 0 0,19-40 34 0 0,8-36 69 0 0,-28 240-471 0 0,-19-85 362 0 0,2 1 1 0 0,1-1-1 0 0,1 0 1 0 0,0 0-1 0 0,2 0 1 0 0,0-1 0 0 0,1 0-1 0 0,1 0 1 0 0,1-1-1 0 0,0 0 1 0 0,1-1-1 0 0,1 0 1 0 0,12 12 5 0 0,65 36-55 0 0,-86-63 57 0 0,1 0-1 0 0,0-1 1 0 0,-1 1-1 0 0,1-1 1 0 0,0 1 0 0 0,0-1-1 0 0,0 0 1 0 0,0-1-1 0 0,-1 1 1 0 0,1-1 0 0 0,0 1-1 0 0,0-1 1 0 0,0-1-1 0 0,0 1 1 0 0,0 0 0 0 0,0-1-1 0 0,0 0 1 0 0,0 0-1 0 0,0 0 1 0 0,0 0 0 0 0,0-1-1 0 0,-1 1 1 0 0,1-1-1 0 0,-1 0 1 0 0,1 0 0 0 0,0-2-2 0 0,15-16 69 0 0,-1-1 0 0 0,-2-1 1 0 0,0-1-1 0 0,-1 0 0 0 0,-2-1 0 0 0,0 0 1 0 0,-1-1-1 0 0,-2-1 0 0 0,-1 0 1 0 0,0 0-1 0 0,3-24-69 0 0,-5 26 60 0 0,6-26 68 0 0,-3 0-1 0 0,-2 0 0 0 0,-2-1 0 0 0,-3 0 0 0 0,-2 0 0 0 0,-3-34-127 0 0,-10 53-440 0 0,7 61-1414 0 0,5-9 714 0 0,0 34-2386 0 0,5-20-4689 0 0,-1-17-3908 0 0</inkml:trace>
  <inkml:trace contextRef="#ctx0" brushRef="#br0" timeOffset="4212.405">4587 974 80 0 0,'0'0'1432'0'0,"0"0"-127"0"0,0 0-14 0 0,0 0 114 0 0,0 0 205 0 0,0 0 133 0 0,0 0-52 0 0,0 0-239 0 0,0 0-273 0 0,0 0-184 0 0,0 0-85 0 0,6-5 4504 0 0,-6 6-5270 0 0,0 1-65 0 0,0 0 0 0 0,1 0 1 0 0,0 0-1 0 0,0 0 0 0 0,-1 0 0 0 0,1 0 0 0 0,0 0 0 0 0,1 0 0 0 0,-1 0 1 0 0,0 0-1 0 0,0 0 0 0 0,1 0 0 0 0,-1-1 0 0 0,1 1 0 0 0,0-1 0 0 0,-1 1 0 0 0,1-1 1 0 0,0 0-1 0 0,0 0 0 0 0,0 0 0 0 0,0 0 0 0 0,0 0 0 0 0,0 0 0 0 0,0 0 1 0 0,0 0-1 0 0,0-1 0 0 0,1 1 0 0 0,-1-1 0 0 0,0 0 0 0 0,0 0 0 0 0,1 0-79 0 0,73 3 1695 0 0,-64-5-1564 0 0,-1 0-1 0 0,1-1 1 0 0,-1-1 0 0 0,0 0 0 0 0,-1-1 0 0 0,1 0 0 0 0,-1 0 0 0 0,0-1 0 0 0,0 0 0 0 0,0-1 0 0 0,-1 0-1 0 0,0-1 1 0 0,0 0-131 0 0,-7 4 59 0 0,1-1-1 0 0,-1 1 1 0 0,0 0-1 0 0,0-1 1 0 0,0 1-1 0 0,-1-1 1 0 0,1 1-1 0 0,-1-1 1 0 0,0 0-1 0 0,-1 0 1 0 0,1 0-1 0 0,-1 1 1 0 0,0-1-1 0 0,0 0 1 0 0,-1 0-1 0 0,1 0-58 0 0,0-8 25 0 0,-1 8-18 0 0,0 1 1 0 0,0 0 0 0 0,-1-1 0 0 0,1 1-1 0 0,-1 0 1 0 0,0 0 0 0 0,0 0 0 0 0,0 0-1 0 0,-1 0 1 0 0,1 0 0 0 0,-1 0 0 0 0,0 1 0 0 0,0-1-1 0 0,0 1 1 0 0,-1 0 0 0 0,1 0 0 0 0,-1 0-1 0 0,1 1 1 0 0,-1-1 0 0 0,0 1 0 0 0,0 0 0 0 0,0 0-1 0 0,0 0 1 0 0,-1 1 0 0 0,1-1 0 0 0,0 1-1 0 0,-1 0 1 0 0,1 0 0 0 0,-4 0-8 0 0,-2 0 0 0 0,1 0 0 0 0,-1 1 1 0 0,0 0-1 0 0,0 1 0 0 0,0 0 1 0 0,1 0-1 0 0,-1 1 0 0 0,0 0 0 0 0,1 1 1 0 0,0 0-1 0 0,-1 0 0 0 0,1 1 0 0 0,1 0 1 0 0,-1 1-1 0 0,0 0 0 0 0,1 0 1 0 0,0 1-1 0 0,1 0 0 0 0,-1 0 0 0 0,1 1 1 0 0,0 0-1 0 0,0 0 0 0 0,1 1 1 0 0,0 0-1 0 0,1 0 0 0 0,0 0 0 0 0,0 1 1 0 0,0-1-1 0 0,-2 10 0 0 0,0 0 35 0 0,2 1 0 0 0,0 0-1 0 0,1 0 1 0 0,1 1 0 0 0,1-1 0 0 0,1 1 0 0 0,0-1 0 0 0,2 8-35 0 0,1-16 55 0 0,1 0 1 0 0,0 0 0 0 0,0-1 0 0 0,2 0-1 0 0,-1 1 1 0 0,1-1 0 0 0,0-1-1 0 0,1 1 1 0 0,1-1 0 0 0,-1 0 0 0 0,1 0-1 0 0,1-1 1 0 0,-1 0 0 0 0,4 2-56 0 0,-1-3 117 0 0,-1 0 0 0 0,1-1 0 0 0,1 0 0 0 0,-1-1 0 0 0,1 0 0 0 0,0-1 0 0 0,0 0 0 0 0,0 0 0 0 0,1-1 0 0 0,-1-1 0 0 0,1 0 0 0 0,0 0 0 0 0,-1-2 0 0 0,1 1 0 0 0,0-1 0 0 0,0-1 0 0 0,8-1-117 0 0,3 2 107 0 0,63-20 403 0 0,-79 9-1417 0 0,-7 11 484 0 0,0 0-121 0 0,-2 0-681 0 0,2 0-2032 0 0,0 0-3510 0 0,0 0-5404 0 0</inkml:trace>
  <inkml:trace contextRef="#ctx0" brushRef="#br0" timeOffset="27719.154">7 2033 128 0 0,'0'0'1466'0'0,"0"0"69"0"0,0 0 193 0 0,0 0 274 0 0,0 0 124 0 0,0 0-26 0 0,0 0-204 0 0,0 0-297 0 0,0 0-265 0 0,0 0-167 0 0,0 0-109 0 0,3-6-58 0 0,12-23 832 0 0,-15 29-1037 0 0,0 0-92 0 0,0 0-118 0 0,0 0-66 0 0,0 0-76 0 0,0 0-50 0 0,-10 58 1102 0 0,5-29-1371 0 0,1-1-1 0 0,1 1 0 0 0,1 0 1 0 0,2 0-1 0 0,1 0 0 0 0,3 18-123 0 0,-5-42 17 0 0,1 1-1 0 0,0 0 1 0 0,0-1 0 0 0,1 1-1 0 0,-1-1 1 0 0,1 1-1 0 0,1-1 1 0 0,-1 1-1 0 0,1-1 1 0 0,0 0-1 0 0,0 1 1 0 0,0-1-1 0 0,1 0 1 0 0,-1-1 0 0 0,1 1-1 0 0,1 0 1 0 0,-1-1-1 0 0,1 1 1 0 0,-1-1-1 0 0,1 0 1 0 0,0-1-1 0 0,1 1 1 0 0,-1-1 0 0 0,1 1-1 0 0,-1-1 1 0 0,1 0-1 0 0,0-1 1 0 0,0 1-1 0 0,0-1 1 0 0,1 0-1 0 0,-1-1 1 0 0,0 1-1 0 0,1-1 1 0 0,-1 0 0 0 0,1 0-1 0 0,-1-1 1 0 0,1 1-1 0 0,0-1 1 0 0,-1-1-1 0 0,1 1 1 0 0,-1-1-1 0 0,1 0 1 0 0,-1 0-1 0 0,2-1-15 0 0,19-12 123 0 0,0-1 1 0 0,-1-1 0 0 0,-1-1 0 0 0,-1-1 0 0 0,0-2 0 0 0,16-18-125 0 0,-14 16 56 0 0,-6 4 13 0 0,-1-1 0 0 0,-1-1-1 0 0,-1 0 1 0 0,-1-2 0 0 0,0 1 0 0 0,-2-2-1 0 0,9-19-68 0 0,-13 154 32 0 0,-5-90-32 0 0,-3-14-1 0 0,0 1 0 0 0,0-1 0 0 0,1 1 0 0 0,0-1 0 0 0,1 0 1 0 0,-1 0-1 0 0,2 0 0 0 0,-1 0 0 0 0,1-1 0 0 0,0 1 0 0 0,1-1 1 0 0,-1 0-1 0 0,1 0 0 0 0,1-1 0 0 0,1 3 1 0 0,-2-5 6 0 0,-1 0 1 0 0,1-1-1 0 0,-1 1 0 0 0,1-1 0 0 0,0 0 0 0 0,1 0 0 0 0,-1-1 1 0 0,0 1-1 0 0,1-1 0 0 0,-1 0 0 0 0,1-1 0 0 0,-1 1 1 0 0,1-1-1 0 0,0 0 0 0 0,0-1 0 0 0,0 0 0 0 0,0 1 1 0 0,-1-2-1 0 0,1 1 0 0 0,0-1 0 0 0,0 0 0 0 0,0 0 1 0 0,-1 0-1 0 0,1-1 0 0 0,-1 0 0 0 0,1 0 0 0 0,-1 0 0 0 0,4-3-6 0 0,4-3 57 0 0,0-1-1 0 0,-1 0 1 0 0,0-2-1 0 0,0 1 0 0 0,-1-1 1 0 0,0-1-1 0 0,-1 0 0 0 0,0 0 1 0 0,-1-1-1 0 0,-1 0 0 0 0,0-1 1 0 0,-1 0-1 0 0,0 0 0 0 0,-1-1 1 0 0,-1 1-1 0 0,0-1 0 0 0,-1-1 1 0 0,0 1-1 0 0,-2 0 0 0 0,0-1 1 0 0,0 0-1 0 0,-1 1 0 0 0,-1-1 1 0 0,-2-11-57 0 0,-16-2-923 0 0,17 29 770 0 0,1-1 0 0 0,-1 1-1 0 0,0-1 1 0 0,1 1 0 0 0,-1 0-1 0 0,0 0 1 0 0,1-1-1 0 0,-1 1 1 0 0,0 0 0 0 0,0 0-1 0 0,1 0 1 0 0,-1 0 0 0 0,0 0-1 0 0,1 0 1 0 0,-1 0 0 0 0,0 0-1 0 0,0 0 1 0 0,1 0 0 0 0,-1 1-1 0 0,0-1 1 0 0,0 0 0 0 0,1 0-1 0 0,-1 1 1 0 0,0-1 0 0 0,1 0-1 0 0,-1 1 1 0 0,1-1 0 0 0,-1 1-1 0 0,0-1 1 0 0,1 1 0 0 0,-1-1-1 0 0,1 1 1 0 0,-1-1 0 0 0,1 1-1 0 0,-1-1 1 0 0,1 1 0 0 0,0 0-1 0 0,-1-1 1 0 0,1 1 0 0 0,0 0-1 0 0,-1-1 1 0 0,1 1 153 0 0,-5 8-6416 0 0,-1-2-5856 0 0</inkml:trace>
  <inkml:trace contextRef="#ctx0" brushRef="#br0" timeOffset="28095.906">1314 2002 12259 0 0,'0'0'2179'0'0,"0"0"-423"0"0,0 0-198 0 0,0 0-154 0 0,0 0-140 0 0,0 0-121 0 0,0 0-184 0 0,0 0-207 0 0,0 0-196 0 0,0 0-145 0 0,0 0-120 0 0,0 0-99 0 0,-34 29-65 0 0,-100 91-55 0 0,132-119-70 0 0,-1 0 1 0 0,1 1 0 0 0,0-1 0 0 0,-1 1 0 0 0,1-1 0 0 0,0 1-1 0 0,0 0 1 0 0,0 0 0 0 0,0 0 0 0 0,0 0 0 0 0,1 1-1 0 0,-1-1 1 0 0,1 0 0 0 0,-1 1 0 0 0,1-1 0 0 0,0 1 0 0 0,0-1-1 0 0,0 1 1 0 0,0 0 0 0 0,0-1 0 0 0,1 1 0 0 0,-1 0-1 0 0,1 0 1 0 0,0 0 0 0 0,-1-1 0 0 0,2 2-3 0 0,0 6 16 0 0,-2-5-13 0 0,1-1 1 0 0,-1 1-1 0 0,1 0 1 0 0,1-1-1 0 0,-1 1 1 0 0,1-1-1 0 0,-1 1 0 0 0,1 0 1 0 0,1-1-1 0 0,-1 0 1 0 0,1 1-1 0 0,-1-1 0 0 0,1 0 1 0 0,0 1-1 0 0,1-1 1 0 0,-1 0-1 0 0,1-1 1 0 0,0 1-1 0 0,0 0 0 0 0,0-1 1 0 0,0 0-1 0 0,0 1 1 0 0,1-1-1 0 0,0-1 0 0 0,0 1 1 0 0,-1 0-1 0 0,1-1 1 0 0,1 0-1 0 0,-1 0 1 0 0,0 0-1 0 0,0-1 0 0 0,3 1-3 0 0,5 2 67 0 0,1-2 0 0 0,0 0 0 0 0,0 0 0 0 0,0-2 0 0 0,0 1 0 0 0,0-1 0 0 0,0-1 0 0 0,0-1 0 0 0,1 0-67 0 0,-3-1 126 0 0,0-2-1 0 0,-1 1 1 0 0,1-1-1 0 0,-1-1 0 0 0,0 0 1 0 0,-1 0-1 0 0,1-1 1 0 0,-1 0-1 0 0,-1-1 1 0 0,1 0-1 0 0,-1 0 1 0 0,-1-1-1 0 0,7-8-125 0 0,-9 10 59 0 0,-1 0 0 0 0,0 0 0 0 0,0-1 0 0 0,-1 1 0 0 0,1-1 0 0 0,-2 0 1 0 0,1 1-1 0 0,-1-1 0 0 0,0-1 0 0 0,-1 1 0 0 0,0 0 0 0 0,0 0 0 0 0,-1 0 0 0 0,0-1 0 0 0,0 1 0 0 0,-1 0 0 0 0,0 0 0 0 0,-1-4-59 0 0,0 7-33 0 0,0 0-1 0 0,-1 0 1 0 0,1 1-1 0 0,-1-1 1 0 0,0 1-1 0 0,0-1 1 0 0,-1 1-1 0 0,1 0 1 0 0,-1 0 0 0 0,0 0-1 0 0,0 0 1 0 0,0 1-1 0 0,-1 0 1 0 0,1 0-1 0 0,-1 0 1 0 0,0 0-1 0 0,1 1 1 0 0,-1 0 0 0 0,-1 0-1 0 0,1 0 1 0 0,0 0-1 0 0,0 1 1 0 0,-1 0-1 0 0,1 0 1 0 0,0 1-1 0 0,-1-1 1 0 0,1 1 0 0 0,-1 0-1 0 0,-1 1 34 0 0,-26 7-3868 0 0,4 11-3470 0 0,22-11-4735 0 0</inkml:trace>
  <inkml:trace contextRef="#ctx0" brushRef="#br0" timeOffset="39450.302">1658 1983 760 0 0,'0'0'2103'0'0,"0"0"-106"0"0,0 0-50 0 0,0 0-12 0 0,0 0-1 0 0,0 0-98 0 0,0 0-242 0 0,0 0-334 0 0,0 0-340 0 0,0 0-230 0 0,0 0-124 0 0,10 19 1483 0 0,7 17-614 0 0,-13-28-1215 0 0,0 0 1 0 0,-1 1-1 0 0,0-1 1 0 0,-1 1-1 0 0,0 0 1 0 0,0 0-1 0 0,-1-1 1 0 0,0 1-1 0 0,0 1 0 0 0,-1-1 1 0 0,0 3-221 0 0,0 6 161 0 0,1 187 2775 0 0,-17-248-2544 0 0,16 25-366 0 0,1 0 0 0 0,1 0 0 0 0,0 0 0 0 0,1 1 0 0 0,1-1 0 0 0,1 1 0 0 0,0-1 0 0 0,2 2 0 0 0,-1-1 0 0 0,9-12-26 0 0,-4 2 43 0 0,95-162 340 0 0,-84 170-132 0 0,-22 19-191 0 0,0 0-18 0 0,0 0-27 0 0,0 0-44 0 0,0 0 14 0 0,11 23 211 0 0,-5-5-102 0 0,-1 0-1 0 0,-1 0 1 0 0,-1 0-1 0 0,0 0 1 0 0,-1 1-1 0 0,-1 0 1 0 0,-1 6-94 0 0,14-42-5587 0 0,-8 12-426 0 0,-1 1-5819 0 0</inkml:trace>
  <inkml:trace contextRef="#ctx0" brushRef="#br0" timeOffset="40127.942">2219 1525 2985 0 0,'0'0'2864'0'0,"0"0"-631"0"0,0 0-365 0 0,0 0-43 0 0,0 0-14 0 0,0 0-35 0 0,0 0-148 0 0,0 0-254 0 0,0 0-283 0 0,0 0-252 0 0,0 0-155 0 0,0 0-101 0 0,0 0-41 0 0,-3-2-25 0 0,2 2-464 0 0,-1 0 1 0 0,1 0 0 0 0,0-1-1 0 0,0 1 1 0 0,0 0 0 0 0,0 0 0 0 0,0 0-1 0 0,0 0 1 0 0,0 1 0 0 0,0-1-1 0 0,0 0 1 0 0,0 0 0 0 0,0 1 0 0 0,0-1-1 0 0,0 0 1 0 0,0 1 0 0 0,0-1-1 0 0,0 1 1 0 0,0-1 0 0 0,0 1 0 0 0,1 0-1 0 0,-1-1 1 0 0,0 1 0 0 0,0 0 0 0 0,0-1-1 0 0,1 1 1 0 0,-1 0 0 0 0,1 0-1 0 0,-1 0 1 0 0,0 0 0 0 0,1 0 0 0 0,-1 0-1 0 0,1 0 1 0 0,0 0 0 0 0,-1 0-1 0 0,1 0 1 0 0,0 0 0 0 0,0 0 0 0 0,0 0-1 0 0,-1 0 1 0 0,1 0 0 0 0,0 0 0 0 0,0 0-1 0 0,1 0 1 0 0,-1 0 0 0 0,0 1-54 0 0,-1 105 1951 0 0,15 75-1111 0 0,-11-116-681 0 0,-3 0-1 0 0,-3 0 1 0 0,-6 28-159 0 0,-7 137 89 0 0,16-230-83 0 0,0-1-28 0 0,0 0 28 0 0,0 0 3 0 0,0 0 4 0 0,0 0 17 0 0,0 0-20 0 0,0 0-18 0 0,0 0-10 0 0,0 0 3 0 0,0 0-9 0 0,0-28-3523 0 0,32-42-2111 0 0,-9 26-4620 0 0,-17 31 1823 0 0</inkml:trace>
  <inkml:trace contextRef="#ctx0" brushRef="#br0" timeOffset="40943.292">2358 1825 0 0 0,'0'0'532'0'0,"0"0"836"0"0,0 0 441 0 0,0 0 189 0 0,0 0-21 0 0,0 0-150 0 0,0 0-174 0 0,0 0-212 0 0,0 0-183 0 0,0 0-151 0 0,0 0-74 0 0,0 0-42 0 0,8-8-22 0 0,1-2-538 0 0,6-6-48 0 0,1 0 6750 0 0,-24 32-6099 0 0,-117 125-388 0 0,48-48-429 0 0,64-78-51 0 0,12-14-156 0 0,1-1 6 0 0,0 0 7 0 0,0 0 0 0 0,0 0-5 0 0,0 0-2 0 0,0 0-18 0 0,0 0 19 0 0,0 0 6 0 0,0 0-5 0 0,0 0 6 0 0,0 0 7 0 0,0 0 4 0 0,0 0 7 0 0,0 0-7 0 0,0 0-4 0 0,0 0-7 0 0,0 0-8 0 0,0 0-7 0 0,0 0 2 0 0,0 0 9 0 0,0 0 1 0 0,0 0 12 0 0,0 0-7 0 0,0 0-8 0 0,0 0 2 0 0,7 12 223 0 0,70 49 407 0 0,-65-52-584 0 0,0 1 1 0 0,0 0 0 0 0,-1 0 0 0 0,-1 1 0 0 0,0 0 0 0 0,0 1 0 0 0,-1 1 0 0 0,0-1-1 0 0,-1 1 1 0 0,-1 1 0 0 0,0-1 0 0 0,-1 1 0 0 0,0 0 0 0 0,3 13-67 0 0,-3 74 553 0 0,-7-80-3088 0 0,9-31-510 0 0,-2 2-4164 0 0,-2 4-5442 0 0</inkml:trace>
  <inkml:trace contextRef="#ctx0" brushRef="#br0" timeOffset="45260.549">3650 2183 912 0 0,'0'0'1697'0'0,"0"0"-14"0"0,0 0 108 0 0,0 0 197 0 0,0 0 78 0 0,0 0-103 0 0,0 0-265 0 0,0 0-331 0 0,0 0-247 0 0,0 0-185 0 0,0 0-142 0 0,0-9-103 0 0,-1-30-108 0 0,-26 29 1661 0 0,25 11-2106 0 0,-3 0-117 0 0,1 1 0 0 0,-1 0 0 0 0,1 0 0 0 0,0 1 0 0 0,-1-1 0 0 0,1 1 1 0 0,0 0-1 0 0,1 0 0 0 0,-1 1 0 0 0,0-1 0 0 0,1 1 0 0 0,0 0 1 0 0,0-1-1 0 0,0 1 0 0 0,0 1 0 0 0,1-1 0 0 0,-1 0 0 0 0,0 2-20 0 0,-4 5 46 0 0,-5 6-35 0 0,1 0 0 0 0,0 0 0 0 0,1 1 0 0 0,1 1 0 0 0,0-1 0 0 0,2 1 0 0 0,0 1 0 0 0,1 0 0 0 0,1-1 1 0 0,1 1-1 0 0,1 1 0 0 0,1-1 0 0 0,0 4-11 0 0,3-21 20 0 0,-1 0 1 0 0,1 1-1 0 0,0-1 1 0 0,0 0-1 0 0,0 0 1 0 0,0 0-1 0 0,0 0 0 0 0,1 0 1 0 0,-1 0-1 0 0,1-1 1 0 0,0 1-1 0 0,0 0 1 0 0,0-1-1 0 0,0 0 1 0 0,1 1-1 0 0,-1-1 1 0 0,0 0-1 0 0,1 0 0 0 0,0 0 1 0 0,-1 0-1 0 0,1-1 1 0 0,0 1-1 0 0,0-1 1 0 0,0 1-1 0 0,0-1 1 0 0,0 0-1 0 0,0 0 1 0 0,0-1-1 0 0,1 1 1 0 0,-1-1-1 0 0,0 1 0 0 0,0-1 1 0 0,1 0-1 0 0,-1 0 1 0 0,0-1-1 0 0,0 1 1 0 0,1-1-1 0 0,-1 1 1 0 0,0-1-1 0 0,0 0 1 0 0,0 0-1 0 0,0 0 0 0 0,0-1 1 0 0,0 1-21 0 0,21-13 214 0 0,-1 0 0 0 0,-1-2-1 0 0,0-1 1 0 0,-1 0 0 0 0,-1-1 0 0 0,0-2 0 0 0,-2 0 0 0 0,0-1-1 0 0,-2 0 1 0 0,0-1 0 0 0,-1-1 0 0 0,4-11-214 0 0,5-8 182 0 0,-2 0-1 0 0,-2-2 1 0 0,-2 0 0 0 0,8-32-182 0 0,-19 51 18 0 0,0-1 1 0 0,-2 0 0 0 0,-1 0 0 0 0,-1 0 0 0 0,-1 0-1 0 0,-1 0 1 0 0,-1-1 0 0 0,-2 1 0 0 0,0 0-1 0 0,-2 0 1 0 0,-1 0 0 0 0,-2-4-19 0 0,4 19-3 0 0,-1 1 0 0 0,0-1 0 0 0,-1 1 1 0 0,0 0-1 0 0,-1 0 0 0 0,0 0 0 0 0,0 1 0 0 0,-1 0 0 0 0,0 0 0 0 0,-3-2 3 0 0,7 8-13 0 0,0 0 0 0 0,0 0 0 0 0,0 1-1 0 0,0-1 1 0 0,0 1 0 0 0,-1 0-1 0 0,1 0 1 0 0,-1 0 0 0 0,0 0 0 0 0,1 0-1 0 0,-1 1 1 0 0,0 0 0 0 0,0 0 0 0 0,0 0-1 0 0,0 0 1 0 0,0 1 0 0 0,0-1 0 0 0,0 1-1 0 0,0 0 1 0 0,0 0 0 0 0,0 0-1 0 0,0 1 1 0 0,0 0 0 0 0,0 0 0 0 0,0 0-1 0 0,0 0 1 0 0,0 0 0 0 0,0 1 0 0 0,1-1-1 0 0,-1 1 14 0 0,-5 5-13 0 0,1 1-1 0 0,-1 0 1 0 0,1 0-1 0 0,1 0 1 0 0,0 1-1 0 0,0 0 1 0 0,1 0-1 0 0,0 1 1 0 0,0 0-1 0 0,1 0 1 0 0,1 0-1 0 0,-1 1 1 0 0,2 0-1 0 0,-1-1 1 0 0,2 1 0 0 0,-1 0-1 0 0,2 1 1 0 0,-1 4 13 0 0,-2 8 12 0 0,1-1 0 0 0,1 1 0 0 0,1 0 1 0 0,1-1-1 0 0,1 1 0 0 0,1 0 0 0 0,1-1 1 0 0,1 0-1 0 0,1 1 0 0 0,1-2 0 0 0,1 1 1 0 0,1-1-1 0 0,2 0 0 0 0,0 0 0 0 0,0-1 1 0 0,5 4-13 0 0,-2-4 70 0 0,1-1 0 0 0,1-1 0 0 0,1 0 0 0 0,1-1 0 0 0,0 0 0 0 0,1-2 0 0 0,1 0 0 0 0,0-1 0 0 0,1-1 0 0 0,1-1 0 0 0,0 0 0 0 0,6 1-70 0 0,50-2 344 0 0,-77-12-367 0 0,0 0-14 0 0,0 0-9 0 0,0 0-28 0 0,0-27-6350 0 0,4 17 1914 0 0,-2 5-626 0 0,0 1-5960 0 0</inkml:trace>
  <inkml:trace contextRef="#ctx0" brushRef="#br0" timeOffset="45598.291">4279 2045 928 0 0,'0'0'2474'0'0,"0"0"-878"0"0,0 0-266 0 0,0 0 110 0 0,0 0 191 0 0,0 0 87 0 0,0 0-68 0 0,0 0-301 0 0,0 0-315 0 0,0 0-222 0 0,0 0-113 0 0,0 0-55 0 0,0 0-55 0 0,-9 35-46 0 0,-26 109-68 0 0,33-142-450 0 0,1-1-1 0 0,0 1 1 0 0,0 0-1 0 0,0 0 1 0 0,0 0-1 0 0,1 0 1 0 0,-1 0-1 0 0,1 0 1 0 0,-1 0-1 0 0,1 1 1 0 0,0-1-1 0 0,-1 0 1 0 0,1 0-1 0 0,0 0 1 0 0,0 0-1 0 0,1 0 1 0 0,-1 1-1 0 0,0-1 1 0 0,1 0-1 0 0,-1 0 1 0 0,1 0-1 0 0,0 0 1 0 0,0 0-1 0 0,0 0 1 0 0,0 0 0 0 0,0 0-1 0 0,0-1 1 0 0,1 1-25 0 0,2 3 137 0 0,0-1-23 0 0,0 0 0 0 0,0 0 0 0 0,0-1 1 0 0,1 1-1 0 0,-1-1 0 0 0,1 0 0 0 0,0 0 0 0 0,0 0 0 0 0,0-1 0 0 0,0 0 0 0 0,1 0 0 0 0,-1 0 0 0 0,0-1 0 0 0,1 1 1 0 0,-1-1-1 0 0,1 0 0 0 0,0-1 0 0 0,-1 0 0 0 0,1 0 0 0 0,-1 0 0 0 0,1 0 0 0 0,0-1 0 0 0,-1 0 0 0 0,1 0 0 0 0,-1-1 1 0 0,1 1-1 0 0,-1-1 0 0 0,0 0 0 0 0,0-1 0 0 0,0 1 0 0 0,0-1 0 0 0,0 0 0 0 0,0 0 0 0 0,-1-1 0 0 0,0 1 0 0 0,1-1 1 0 0,-1 0-1 0 0,-1 0 0 0 0,1 0 0 0 0,2-4-114 0 0,-1 3 37 0 0,0 0 0 0 0,0-1 0 0 0,-1 1-1 0 0,0-1 1 0 0,0 0 0 0 0,0 0 0 0 0,-1 0 0 0 0,1-1 0 0 0,-2 1 0 0 0,1-1 0 0 0,-1 0 0 0 0,0 0 0 0 0,0 0 0 0 0,-1 0-1 0 0,0 0 1 0 0,0 0 0 0 0,0 0 0 0 0,-1 0 0 0 0,0 0 0 0 0,-1 0 0 0 0,0-1 0 0 0,0 1 0 0 0,0 0 0 0 0,-1 0 0 0 0,0 1-1 0 0,0-1 1 0 0,-1 0 0 0 0,0 1 0 0 0,0-1 0 0 0,0 1 0 0 0,-1 0 0 0 0,0 0 0 0 0,0 0 0 0 0,-5-4-37 0 0,2 6-196 0 0,-1-1-1 0 0,1 1 1 0 0,-2 1 0 0 0,1-1-1 0 0,0 1 1 0 0,0 1 0 0 0,-1 0-1 0 0,0 0 1 0 0,1 0 0 0 0,-1 1 0 0 0,0 1-1 0 0,0-1 1 0 0,1 1 0 0 0,-1 1-1 0 0,0 0 1 0 0,-1 0 196 0 0,-15 10-2929 0 0,11 0-2385 0 0,9-8 1965 0 0,0 2-7473 0 0</inkml:trace>
  <inkml:trace contextRef="#ctx0" brushRef="#br0" timeOffset="46199.417">4654 2380 7674 0 0,'0'0'2899'0'0,"0"0"-383"0"0,0 0-335 0 0,0 0-429 0 0,0 0-313 0 0,0 0-288 0 0,0 0-304 0 0,0 0-217 0 0,0 0-154 0 0,0 0-54 0 0,0 0 22 0 0,0 0 14 0 0,0 0-13 0 0,4-16-9 0 0,14-50-42 0 0,26-37 1434 0 0,-7-4-1052 0 0,-33 95-699 0 0,0 1-94 0 0,-3 26-245 0 0,-1-5 252 0 0,-2-2 9 0 0,1-1 0 0 0,1 1 0 0 0,-1 0 0 0 0,1-1 0 0 0,0 1 0 0 0,1-1 0 0 0,0 1 0 0 0,0-1 0 0 0,1 1-1 0 0,-1-1 1 0 0,2 0 0 0 0,-1 0 0 0 0,1 1 0 0 0,0-2 0 0 0,1 1 0 0 0,-1 0 0 0 0,1-1 0 0 0,1 1 0 0 0,-1-1 0 0 0,1-1 0 0 0,0 1 0 0 0,0 0 0 0 0,1-1 0 0 0,0 0 0 0 0,3 2 1 0 0,-3-4 33 0 0,-1-1 1 0 0,1 0-1 0 0,0 0 1 0 0,-1 0-1 0 0,1-1 1 0 0,0 0 0 0 0,0 0-1 0 0,0-1 1 0 0,0 1-1 0 0,0-1 1 0 0,0-1-1 0 0,0 1 1 0 0,0-1-1 0 0,0 0 1 0 0,0 0 0 0 0,0-1-1 0 0,0 0 1 0 0,-1 0-1 0 0,1 0 1 0 0,-1 0-1 0 0,1-1 1 0 0,-1 0-1 0 0,0 0 1 0 0,0-1 0 0 0,0 1-1 0 0,-1-1 1 0 0,1 0-1 0 0,-1-1 1 0 0,0 1-1 0 0,0-1 1 0 0,0 0-34 0 0,4-3 37 0 0,0 0 1 0 0,-1 0-1 0 0,0-1 1 0 0,0 0-1 0 0,-1 0 0 0 0,-1-1 1 0 0,1 0-1 0 0,-1 0 1 0 0,-1 0-1 0 0,0 0 0 0 0,-1-1 1 0 0,0 1-1 0 0,0-1 1 0 0,-1 0-1 0 0,0 0 1 0 0,-1 0-1 0 0,0 0 0 0 0,-1-8-37 0 0,-17 18-4319 0 0,8 2-2488 0 0,6 2-5013 0 0</inkml:trace>
  <inkml:trace contextRef="#ctx0" brushRef="#br0" timeOffset="46580.216">5327 2241 5057 0 0,'0'0'2905'0'0,"0"0"-398"0"0,0 0-183 0 0,0 0-182 0 0,0 0-207 0 0,0 0-205 0 0,0 0-286 0 0,0 0-285 0 0,32-8-241 0 0,102-27-171 0 0,-56-2 909 0 0,-73 34-1554 0 0,-1 0 0 0 0,0-1 0 0 0,1 1 0 0 0,-1-1 0 0 0,0 0 1 0 0,-1 0-1 0 0,1 0 0 0 0,-1 0 0 0 0,0-1 0 0 0,0 0 0 0 0,0 1 0 0 0,0-1 0 0 0,-1 0 1 0 0,0 0-1 0 0,0-1 0 0 0,0 1 0 0 0,-1 0 0 0 0,0-1 0 0 0,0 1 0 0 0,0 0 0 0 0,-1-1 1 0 0,1 1-1 0 0,-1-1 0 0 0,-1 1 0 0 0,1-1 0 0 0,-1 1 0 0 0,0-1 0 0 0,-1-4-102 0 0,-2 6-5 0 0,0 0-1 0 0,-1 0 0 0 0,1 0 1 0 0,-1 1-1 0 0,0 0 0 0 0,0 0 1 0 0,0 0-1 0 0,0 0 0 0 0,0 1 1 0 0,-1 0-1 0 0,1 0 0 0 0,-1 0 1 0 0,1 1-1 0 0,-1 0 0 0 0,0 0 1 0 0,1 0-1 0 0,-1 1 0 0 0,0 0 1 0 0,0 0-1 0 0,1 0 0 0 0,-1 1 1 0 0,0 0-1 0 0,0 0 0 0 0,1 0 1 0 0,-1 1-1 0 0,1 0 0 0 0,-1 0 1 0 0,1 0-1 0 0,0 1 0 0 0,0-1 1 0 0,0 1-1 0 0,0 1 0 0 0,0-1 6 0 0,-3 5-14 0 0,0-1 0 0 0,1 1-1 0 0,0 1 1 0 0,0-1 0 0 0,0 1-1 0 0,1 0 1 0 0,1 1 0 0 0,0-1-1 0 0,0 1 1 0 0,1 0-1 0 0,0 1 1 0 0,0-1 0 0 0,1 1-1 0 0,1-1 1 0 0,0 1 0 0 0,0 0-1 0 0,1 0 1 0 0,1 0 0 0 0,0 0-1 0 0,0 0 1 0 0,1 0-1 0 0,1 4 15 0 0,0-6 5 0 0,1 0-1 0 0,0-1 1 0 0,1 1-1 0 0,-1-1 0 0 0,2 0 1 0 0,-1 0-1 0 0,1 0 0 0 0,0-1 1 0 0,1 1-1 0 0,0-1 1 0 0,0 0-1 0 0,1-1 0 0 0,-1 0 1 0 0,1 0-1 0 0,1 0 0 0 0,-1-1 1 0 0,1 0-1 0 0,0 0 1 0 0,0-1-1 0 0,0 0 0 0 0,1-1 1 0 0,-1 1-1 0 0,1-2 0 0 0,0 1 1 0 0,0-1-1 0 0,0-1 1 0 0,0 0-1 0 0,0 0 0 0 0,1 0 1 0 0,-1-1-1 0 0,0-1 0 0 0,8-1-4 0 0,-14 2-141 0 0,97-6-460 0 0,-57-7-8933 0 0,-34 9-2793 0 0</inkml:trace>
  <inkml:trace contextRef="#ctx0" brushRef="#br0" timeOffset="20199.694">17207 1128 0 0 0,'0'0'1259'0'0,"0"0"284"0"0,0 0 169 0 0,0 0 194 0 0,0 0 205 0 0,0 0 6 0 0,0 0-226 0 0,0 0-322 0 0,0 0-314 0 0,0 0-234 0 0,0 0-143 0 0,3-2-127 0 0,-2 1-692 0 0,0 1 0 0 0,-1 0 0 0 0,1 0 0 0 0,-1 0-1 0 0,1 0 1 0 0,0-1 0 0 0,-1 1 0 0 0,1 0 0 0 0,0 0 0 0 0,-1 0-1 0 0,1 0 1 0 0,0 0 0 0 0,0 1 0 0 0,-1-1 0 0 0,1 0 0 0 0,-1 0-1 0 0,1 0 1 0 0,0 1 0 0 0,-1-1 0 0 0,1 0 0 0 0,0 0 0 0 0,-1 1-1 0 0,1-1 1 0 0,-1 1 0 0 0,1-1 0 0 0,-1 0 0 0 0,1 1 0 0 0,-1-1-1 0 0,1 1 1 0 0,-1 0 0 0 0,0-1 0 0 0,1 1 0 0 0,-1-1 0 0 0,1 1 0 0 0,-1-1-1 0 0,0 1 1 0 0,0 0 0 0 0,1-1 0 0 0,-1 1 0 0 0,0 0 0 0 0,0-1-1 0 0,0 1 1 0 0,0 0 0 0 0,0-1 0 0 0,0 1 0 0 0,0 0 0 0 0,0-1-1 0 0,0 1 1 0 0,0 0 0 0 0,0-1 0 0 0,0 1 0 0 0,-1 0 0 0 0,1-1-1 0 0,0 1 1 0 0,0 0 0 0 0,-1-1 0 0 0,1 1 0 0 0,0-1 0 0 0,-1 1-1 0 0,1-1 1 0 0,0 1 0 0 0,-1-1 0 0 0,1 1 0 0 0,-1 0-59 0 0,1 6 2 0 0,0 7 151 0 0,0 1 1 0 0,-1 0-1 0 0,-1 0 1 0 0,0-1-1 0 0,-1 1 1 0 0,-1-1 0 0 0,0 1-1 0 0,-1-1 1 0 0,0 0-1 0 0,-1-1 1 0 0,-1 0-1 0 0,0 0 1 0 0,-1 0-1 0 0,-7 9-153 0 0,-72 62-906 0 0,75-85-2926 0 0,13-20-8752 0 0,4 17 5976 0 0</inkml:trace>
  <inkml:trace contextRef="#ctx0" brushRef="#br0" timeOffset="22305.374">19910 904 1784 0 0,'0'0'3416'0'0,"0"0"-858"0"0,0 0-433 0 0,0 0-176 0 0,0 0-222 0 0,0 0-317 0 0,0 0-290 0 0,0 0-312 0 0,0 0-216 0 0,0 0-116 0 0,0 0-45 0 0,0 0-10 0 0,0 0-10 0 0,-2 33-8 0 0,-5 99-27 0 0,4-85 123 0 0,4-40 3659 0 0,9-96-1299 0 0,63-114-2028 0 0,-31 127-912 0 0,-32 94-1429 0 0,-4 6-438 0 0,1 0-3740 0 0,-1-11-5177 0 0,-2-8 2603 0 0</inkml:trace>
  <inkml:trace contextRef="#ctx0" brushRef="#br0" timeOffset="22675.4">20168 885 0 0 0,'0'0'1811'0'0,"0"0"483"0"0,0 0 202 0 0,0 0-38 0 0,0 0-175 0 0,0 0-245 0 0,0 0-231 0 0,0 0-200 0 0,0 0-192 0 0,0 0-157 0 0,0 0-118 0 0,34 6-116 0 0,106 16-92 0 0,-62-24 633 0 0,-57-1-1284 0 0,-1-2 1 0 0,0 0-1 0 0,-1-1 1 0 0,0-2-1 0 0,0 1 1 0 0,0-2-1 0 0,-1-1 1 0 0,0 0-1 0 0,-1-1 1 0 0,0-1-1 0 0,-1 0 1 0 0,3-4-282 0 0,-3 0 139 0 0,-12 14-118 0 0,0-1 0 0 0,-1 0 0 0 0,0 0 1 0 0,1 0-1 0 0,-1 0 0 0 0,-1 0 0 0 0,1-1 0 0 0,0 1 0 0 0,-1-1 0 0 0,0 0 0 0 0,1 1 0 0 0,-1-1 0 0 0,-1 0 0 0 0,1 0 0 0 0,-1-1 0 0 0,0 1 0 0 0,1 0 0 0 0,-2 0 0 0 0,1-1 0 0 0,-1 1 0 0 0,1-4-21 0 0,-3 6 1 0 0,1-1-1 0 0,-1 1 0 0 0,0 0 1 0 0,0-1-1 0 0,0 1 1 0 0,0 0-1 0 0,0 0 0 0 0,-1 0 1 0 0,1 1-1 0 0,-1-1 0 0 0,1 0 1 0 0,-1 1-1 0 0,1 0 0 0 0,-1-1 1 0 0,0 1-1 0 0,0 0 1 0 0,0 1-1 0 0,0-1 0 0 0,1 0 1 0 0,-1 1-1 0 0,0-1 0 0 0,0 1 1 0 0,0 0-1 0 0,0 0 1 0 0,0 0-1 0 0,0 1 0 0 0,0-1 1 0 0,-2 1-1 0 0,3-1-4 0 0,-10 0-14 0 0,1 0 0 0 0,-1 1 0 0 0,1 0 0 0 0,0 1 0 0 0,-1 0 0 0 0,1 1 0 0 0,0 0 0 0 0,0 1 0 0 0,1 0 0 0 0,-1 0 0 0 0,1 1 0 0 0,0 1 0 0 0,0 0 1 0 0,1 0-1 0 0,-1 1 0 0 0,1 0 0 0 0,-6 7 18 0 0,7-7-4 0 0,0 1 1 0 0,1 1-1 0 0,0-1 1 0 0,0 1-1 0 0,1 0 1 0 0,0 1 0 0 0,0-1-1 0 0,1 1 1 0 0,1 0-1 0 0,0 1 1 0 0,0-1-1 0 0,1 1 1 0 0,0-1 0 0 0,1 1-1 0 0,0 0 1 0 0,0 0-1 0 0,2 0 1 0 0,-1 1-1 0 0,1-1 1 0 0,1 0 0 0 0,0 5 3 0 0,3-7 12 0 0,1 0 1 0 0,-1 0-1 0 0,1-1 1 0 0,1 1 0 0 0,0-1-1 0 0,0 0 1 0 0,0-1 0 0 0,1 1-1 0 0,0-1 1 0 0,0 0 0 0 0,1-1-1 0 0,0 0 1 0 0,0 0-1 0 0,1-1 1 0 0,0 0 0 0 0,-1-1-1 0 0,2 1 1 0 0,-1-2 0 0 0,10 4-13 0 0,3 0 35 0 0,0-1 1 0 0,0-2-1 0 0,1 0 0 0 0,-1-1 1 0 0,1-1-1 0 0,0-1 1 0 0,17-1-36 0 0,12-15-1320 0 0,-35 0-8520 0 0,-11 10-2828 0 0</inkml:trace>
  <inkml:trace contextRef="#ctx0" brushRef="#br0" timeOffset="20902.384">17724 823 3705 0 0,'0'0'3491'0'0,"0"0"-1033"0"0,0 0-468 0 0,0 0-123 0 0,0 0-84 0 0,0 0-144 0 0,0 0-273 0 0,0 0-366 0 0,0 0-335 0 0,0 0-215 0 0,0 0-26 0 0,0 0 47 0 0,-1 7 49 0 0,-12 133 2306 0 0,19 25-1591 0 0,-5-161-1206 0 0,0 0 1 0 0,1 0 0 0 0,0 0 0 0 0,-1 0-1 0 0,1 0 1 0 0,1 0 0 0 0,-1-1 0 0 0,0 1-1 0 0,1-1 1 0 0,0 1 0 0 0,0-1 0 0 0,0 0-1 0 0,0 0 1 0 0,0 0 0 0 0,1-1 0 0 0,-1 1 0 0 0,1-1-1 0 0,0 0 1 0 0,0 0 0 0 0,0 0 0 0 0,0 0-1 0 0,0-1 1 0 0,0 1 0 0 0,0-1 0 0 0,0 0-1 0 0,1 0 1 0 0,-1-1 0 0 0,0 1 0 0 0,0-1-1 0 0,1 0 1 0 0,-1 0 0 0 0,1-1 0 0 0,-1 1 0 0 0,0-1-1 0 0,0 0 1 0 0,1 0 0 0 0,-1 0 0 0 0,0-1-1 0 0,0 0 1 0 0,0 1 0 0 0,0-1 0 0 0,-1-1-1 0 0,1 1 1 0 0,3-3-30 0 0,18-10 84 0 0,0-1 0 0 0,-1-1 0 0 0,0-1 0 0 0,-2-1 0 0 0,0-1 0 0 0,-1-1 0 0 0,-1-1 0 0 0,5-9-84 0 0,14-16 58 0 0,-39 46-46 0 0,0 1-7 0 0,0 0-20 0 0,0 0-19 0 0,0 32 6 0 0,-2-24 18 0 0,1-1 0 0 0,1 1 0 0 0,0 0 0 0 0,0 0 0 0 0,0 0 0 0 0,1-1 0 0 0,0 1 0 0 0,0 0 0 0 0,1-1 0 0 0,0 1 0 0 0,0-1-1 0 0,1 0 1 0 0,0 1 0 0 0,0-1 0 0 0,1 0 0 0 0,0-1 0 0 0,0 1 0 0 0,1-1 0 0 0,2 3 10 0 0,-2-5 6 0 0,0 0 0 0 0,0 0 0 0 0,0-1 0 0 0,1 0 0 0 0,0 0 0 0 0,-1 0 0 0 0,1-1 0 0 0,0 1 0 0 0,0-1 0 0 0,1-1 0 0 0,-1 1 0 0 0,0-1 0 0 0,1-1 0 0 0,-1 1 0 0 0,0-1 0 0 0,1 0 0 0 0,-1 0 0 0 0,1-1 0 0 0,-1 1 0 0 0,0-2 0 0 0,0 1 0 0 0,1-1 0 0 0,-1 0 1 0 0,0 0-1 0 0,0 0 0 0 0,-1-1 0 0 0,5-2-6 0 0,7-5 70 0 0,-1-1 0 0 0,0-1 0 0 0,-1 0 0 0 0,0 0 0 0 0,-1-2 0 0 0,0 0 0 0 0,-1 0 0 0 0,-1-1 0 0 0,0-1 0 0 0,6-12-70 0 0,28-79-190 0 0,-40 82-3818 0 0,-2-1-4073 0 0,-2 22-4068 0 0</inkml:trace>
  <inkml:trace contextRef="#ctx0" brushRef="#br0" timeOffset="21468.804">18804 141 12283 0 0,'0'0'2132'0'0,"0"0"-449"0"0,0 0-183 0 0,0 0-58 0 0,0 0-111 0 0,0 0-171 0 0,0 0-276 0 0,0 0-287 0 0,0 0-163 0 0,0 0-50 0 0,0 0 7 0 0,0 0 25 0 0,0 0-30 0 0,-3 25-38 0 0,-13 77-23 0 0,12 87 878 0 0,4 179-505 0 0,-13-89-633 0 0,14-278-63 0 0,0-1 0 0 0,0 1 0 0 0,0-1 0 0 0,0 1 0 0 0,0 0 1 0 0,0-1-1 0 0,0 0 0 0 0,0 1 0 0 0,0-1 0 0 0,0 0 0 0 0,0 0 0 0 0,0 1 0 0 0,0-1 0 0 0,0 0 1 0 0,1 0-1 0 0,-1 0 0 0 0,0 0 0 0 0,0 0 0 0 0,0-1 0 0 0,0 1 0 0 0,0 0 0 0 0,0 0 0 0 0,0-1 1 0 0,0 1-1 0 0,0-1 0 0 0,0 1 0 0 0,0-1 0 0 0,0 1 0 0 0,0-1 0 0 0,0 0 0 0 0,0 1 0 0 0,0-1 1 0 0,0 0-1 0 0,0 0 0 0 0,-1 0 0 0 0,1 0 0 0 0,0 1 0 0 0,-1-1 0 0 0,1 0 0 0 0,-1 0 0 0 0,1 0 1 0 0,0-1-3 0 0,-1 1 2 0 0,235-194 264 0 0,-182 160-248 0 0,-53 35-20 0 0,0 0 0 0 0,0 1 0 0 0,0-1 0 0 0,0 0 0 0 0,0 1 0 0 0,0-1 0 0 0,0 0 1 0 0,0 0-1 0 0,0 1 0 0 0,0-1 0 0 0,0 0 0 0 0,0 1 0 0 0,0-1 0 0 0,0 0 0 0 0,0 1 0 0 0,0-1 1 0 0,0 0-1 0 0,1 0 0 0 0,-1 1 0 0 0,0-1 0 0 0,0 0 0 0 0,0 0 0 0 0,0 1 0 0 0,1-1 0 0 0,-1 0 1 0 0,0 0-1 0 0,0 0 0 0 0,0 1 0 0 0,1-1 0 0 0,-1 0 0 0 0,0 0 0 0 0,1 0 0 0 0,-1 0 0 0 0,0 1 1 0 0,0-1-1 0 0,1 0 0 0 0,-1 0 0 0 0,0 0 0 0 0,0 0 0 0 0,1 0 0 0 0,-1 0 0 0 0,0 0 0 0 0,1 0 1 0 0,-1 0-1 0 0,0 0 0 0 0,1 0 0 0 0,-1 0 0 0 0,0 0 0 0 0,0 0 0 0 0,1 0 0 0 0,-1 0 0 0 0,0 0 1 0 0,1 0-1 0 0,-1-1 0 0 0,0 1 0 0 0,0 0 0 0 0,1 0 0 0 0,-1 0 0 0 0,0 0 0 0 0,0-1 0 0 0,1 1 1 0 0,-1 0-1 0 0,0 0 2 0 0,0 9 41 0 0,-8 97 133 0 0,3 18-66 0 0,23-90-192 0 0,3-42-1317 0 0,-3-6-1223 0 0,-9 3-4482 0 0,-6 7-2983 0 0</inkml:trace>
  <inkml:trace contextRef="#ctx0" brushRef="#br0" timeOffset="21922.766">19344 989 1784 0 0,'0'0'2836'0'0,"0"0"-296"0"0,0 0-277 0 0,0 0-140 0 0,0 0-123 0 0,0 0-221 0 0,0 0-242 0 0,0 0-251 0 0,0 0-186 0 0,0 0-93 0 0,0 0-75 0 0,0 0-65 0 0,0 0-91 0 0,29 4-128 0 0,92 9-125 0 0,-67-22 116 0 0,-48 4-491 0 0,-1 1-77 0 0,1 0 1 0 0,0-1 0 0 0,-1 0-1 0 0,0 0 1 0 0,0 0-1 0 0,0 0 1 0 0,-1-1-1 0 0,0 0 1 0 0,0 0-1 0 0,0 0 1 0 0,-1-1-1 0 0,0 1 1 0 0,0-1-1 0 0,-1 1 1 0 0,1-1 0 0 0,-2 0-1 0 0,1 0 1 0 0,-1 0-1 0 0,0 0 1 0 0,0-1-1 0 0,-1 1 1 0 0,0 0-1 0 0,0 0 1 0 0,-1 0-1 0 0,-1-6-71 0 0,0 9-16 0 0,0 1 0 0 0,-1 0-1 0 0,0 0 1 0 0,0 0 0 0 0,0 0-1 0 0,0 0 1 0 0,0 1 0 0 0,-1 0 0 0 0,1-1-1 0 0,-1 1 1 0 0,0 0 0 0 0,1 1-1 0 0,-1-1 1 0 0,0 1 0 0 0,0-1-1 0 0,0 1 1 0 0,0 1 0 0 0,0-1-1 0 0,0 0 1 0 0,-1 1 0 0 0,1 0-1 0 0,0 0 1 0 0,0 0 0 0 0,0 0-1 0 0,0 1 1 0 0,0 0 0 0 0,0 0 0 0 0,0 0-1 0 0,0 0 1 0 0,-1 1 16 0 0,-7 5-26 0 0,1 0 0 0 0,1 1 0 0 0,-1 0-1 0 0,1 1 1 0 0,1 0 0 0 0,-1 1 0 0 0,2 0 0 0 0,-1 0 0 0 0,1 1 0 0 0,1 0-1 0 0,0 0 1 0 0,-4 11 26 0 0,8-18-6 0 0,-3 6-2 0 0,1 1-1 0 0,-1 0 1 0 0,2 0 0 0 0,0 0-1 0 0,0 0 1 0 0,1 1 0 0 0,0 0 0 0 0,1 0-1 0 0,0 0 1 0 0,1-1 0 0 0,0 2-1 0 0,1-1 1 0 0,1 0 0 0 0,0 1 8 0 0,0-9-10 0 0,0 1 0 0 0,1-1 0 0 0,-1 1 0 0 0,1-1 0 0 0,0 1 1 0 0,0-1-1 0 0,1 0 0 0 0,-1 0 0 0 0,1 0 0 0 0,0-1 0 0 0,0 1 0 0 0,0-1 0 0 0,1 1 0 0 0,-1-1 1 0 0,1 0-1 0 0,-1 0 0 0 0,1 0 0 0 0,0-1 0 0 0,0 0 0 0 0,1 1 0 0 0,-1-1 0 0 0,0-1 0 0 0,1 1 1 0 0,-1-1-1 0 0,1 1 0 0 0,0-1 0 0 0,-1-1 10 0 0,6 2-228 0 0,-1 0 1 0 0,0-1-1 0 0,1 0 1 0 0,-1 0-1 0 0,1-1 1 0 0,-1-1-1 0 0,1 1 1 0 0,-1-2-1 0 0,1 1 1 0 0,-1-1-1 0 0,0-1 1 0 0,0 0-1 0 0,1 0 228 0 0,17-12-3217 0 0,-9 3-5560 0 0,-7 4-1655 0 0</inkml:trace>
  <inkml:trace contextRef="#ctx0" brushRef="#br0" timeOffset="25007.34">21696 226 3489 0 0,'0'0'2196'0'0,"0"0"-261"0"0,0 0-134 0 0,0 0 23 0 0,0 0 0 0 0,0 0-125 0 0,0 0-245 0 0,0 0-295 0 0,0 0-235 0 0,0 0-161 0 0,0 0-99 0 0,4 8 4889 0 0,11 50-4190 0 0,5 100-254 0 0,-5 158-351 0 0,-16-58-508 0 0,-1-235-244 0 0,-1 1-1 0 0,-1-1 1 0 0,-2 0 0 0 0,0-1-1 0 0,-1 1 1 0 0,-2-1 0 0 0,-1 3-6 0 0,7-19 108 0 0,-1-6-2109 0 0,1-14 734 0 0,-4-41-5081 0 0,7 19-3921 0 0,0 32 8275 0 0,0-5-5040 0 0</inkml:trace>
  <inkml:trace contextRef="#ctx0" brushRef="#br0" timeOffset="25261.852">21407 800 7274 0 0,'0'0'2624'0'0,"0"0"-771"0"0,0 0-568 0 0,0 0-87 0 0,0 0 15 0 0,0 0-22 0 0,0 0 45 0 0,0 0-69 0 0,0 0-90 0 0,0 0-65 0 0,0 0-219 0 0,0 0-137 0 0,0 0-91 0 0,34-2-47 0 0,105-6-43 0 0,42-20 660 0 0,-34-13-1174 0 0,-113 31-379 0 0,7-1-1553 0 0,-18-2-5588 0 0,-19 7-2429 0 0</inkml:trace>
  <inkml:trace contextRef="#ctx0" brushRef="#br0" timeOffset="25752.13">22126 288 10506 0 0,'0'0'2462'0'0,"0"0"-726"0"0,0 0-462 0 0,0 0-92 0 0,0 0-61 0 0,0 0-73 0 0,0 0-114 0 0,0 0-165 0 0,0 0-155 0 0,0 0-93 0 0,0 0-36 0 0,0 0-16 0 0,0 0-22 0 0,-4 36-27 0 0,-11 113-15 0 0,17-49 306 0 0,28 169 661 0 0,-26-112-1126 0 0,-4-155-239 0 0,-1 1 0 0 0,1-1 0 0 0,-1 0 0 0 0,1 1 0 0 0,0-1 0 0 0,0 0 0 0 0,0 1 1 0 0,0-1-1 0 0,0 0 0 0 0,0 1 0 0 0,1-1 0 0 0,-1 0 0 0 0,1 1 0 0 0,0-1 0 0 0,-1 0 0 0 0,1 0 0 0 0,0 0 1 0 0,0 0-1 0 0,1 0 0 0 0,-1 0 0 0 0,0 0 0 0 0,1 0 0 0 0,-1 0 0 0 0,1 0 0 0 0,-1-1 0 0 0,1 1 1 0 0,0-1-1 0 0,0 1 0 0 0,0-1 0 0 0,0 0 0 0 0,0 1 0 0 0,0-1 0 0 0,0 0 0 0 0,0-1 0 0 0,0 1 0 0 0,1 0 1 0 0,-1 0-1 0 0,0-1 0 0 0,1 0 0 0 0,-1 1 0 0 0,0-1 0 0 0,1 0 0 0 0,-1 0 0 0 0,0 0 0 0 0,1 0 1 0 0,-1-1-1 0 0,0 1 0 0 0,0-1 0 0 0,1 1 0 0 0,-1-1 0 0 0,0 0 0 0 0,0 0 0 0 0,0 0 0 0 0,1 0 0 0 0,0-1-7 0 0,216-184 475 0 0,-154 161-485 0 0,-56 68 110 0 0,-24 81 98 0 0,5-34-160 0 0,29-86-1332 0 0,-5-11-4062 0 0,-11 1-885 0 0,-3 5-5652 0 0</inkml:trace>
  <inkml:trace contextRef="#ctx0" brushRef="#br0" timeOffset="26170.905">22717 1024 8250 0 0,'0'0'2218'0'0,"0"0"-237"0"0,0 0-4 0 0,0 0-28 0 0,0 0-188 0 0,0 0-258 0 0,0 0-266 0 0,0 0-231 0 0,0 0-163 0 0,36-3-99 0 0,114-8-59 0 0,-63-10 502 0 0,-74 16-1033 0 0,0-1-1 0 0,0 0 0 0 0,0-1 1 0 0,-1 0-1 0 0,0-1 0 0 0,-1 0 0 0 0,0-1 1 0 0,0 0-1 0 0,0-1 0 0 0,-1 0 1 0 0,-1-1-1 0 0,0 0 0 0 0,0-1 0 0 0,-1 1 1 0 0,-1-2-1 0 0,6-10-153 0 0,-12 19-1 0 0,0 0-1 0 0,0 0 1 0 0,-1 0-1 0 0,1 0 1 0 0,-1 0 0 0 0,0 0-1 0 0,0 0 1 0 0,0 0 0 0 0,-1 0-1 0 0,1 0 1 0 0,-1 1 0 0 0,0-1-1 0 0,0 0 1 0 0,0 0-1 0 0,-1 0 1 0 0,1 1 0 0 0,-1-1-1 0 0,0 1 1 0 0,0-1 0 0 0,0 1-1 0 0,-1 0 1 0 0,1 0 0 0 0,-1 0-1 0 0,1 0 1 0 0,-1 0-1 0 0,0 0 1 0 0,0 1 0 0 0,0-1-1 0 0,-1 1 1 0 0,1 0 0 0 0,-1 0-1 0 0,1 0 1 0 0,-1 1 0 0 0,0-1-1 0 0,1 1 1 0 0,-1 0-1 0 0,0 0 1 0 0,0 0 0 0 0,0 1-1 0 0,0-1 1 0 0,0 1 0 0 0,0 0-1 0 0,0 0 1 0 0,-4 0 1 0 0,-6 1-13 0 0,-1 0 0 0 0,0 0 1 0 0,0 1-1 0 0,0 1 0 0 0,1 1 0 0 0,-1 0 1 0 0,1 0-1 0 0,0 2 0 0 0,1 0 0 0 0,-1 0 1 0 0,1 1-1 0 0,0 1 0 0 0,1 0 0 0 0,0 1 1 0 0,0 0-1 0 0,1 1 0 0 0,0 0 0 0 0,0 1 1 0 0,1 0-1 0 0,1 1 0 0 0,0 0 0 0 0,1 0 1 0 0,-3 6 12 0 0,7-12-1 0 0,0 1 0 0 0,1 0 1 0 0,0 0-1 0 0,0 1 0 0 0,1-1 1 0 0,-1 1-1 0 0,2-1 0 0 0,-1 1 1 0 0,1 0-1 0 0,0 0 0 0 0,1-1 1 0 0,-1 1-1 0 0,2 0 1 0 0,-1 0-1 0 0,1 0 0 0 0,0 0 1 0 0,1-1-1 0 0,0 1 0 0 0,0-1 1 0 0,1 1-1 0 0,-1-1 0 0 0,2 0 1 0 0,-1 0-1 0 0,1 0 0 0 0,0 0 1 0 0,0-1-1 0 0,1 1 0 0 0,0-1 1 0 0,3 2 0 0 0,12 5 5 0 0,0 0 0 0 0,2-2 1 0 0,-1-1-1 0 0,1-1 0 0 0,1 0 0 0 0,-1-2 1 0 0,1 0-1 0 0,1-2 0 0 0,-1-1 0 0 0,1 0 1 0 0,0-2-1 0 0,0-1 0 0 0,0-1 0 0 0,6-1-5 0 0,93-16-312 0 0,-76-8-7104 0 0,-38 17-4773 0 0</inkml:trace>
  <inkml:trace contextRef="#ctx0" brushRef="#br0" timeOffset="7254.776">6521 900 0 0 0,'0'0'692'0'0,"0"0"784"0"0,0 0 159 0 0,0 0-188 0 0,0 0-220 0 0,0 0-146 0 0,0 0-1 0 0,0 0 41 0 0,1-3-34 0 0,-1 0-1603 0 0,1 2 795 0 0,-1 0 0 0 0,1-1 0 0 0,-1 1 1 0 0,1 0-1 0 0,-1-1 0 0 0,1 1 0 0 0,-1 0 1 0 0,0-1-1 0 0,0 1 0 0 0,0-1 0 0 0,0 1 1 0 0,0 0-1 0 0,0-1 0 0 0,0 1 0 0 0,0 0 0 0 0,-1-1 1 0 0,1 1-1 0 0,0-1 0 0 0,-1 1 0 0 0,1 0 1 0 0,-1 0-1 0 0,1-1 0 0 0,-1 1 0 0 0,0 0 1 0 0,0 0-1 0 0,1 0 0 0 0,-1 0 0 0 0,0 0 1 0 0,0 0-1 0 0,0 0 0 0 0,0 0 0 0 0,0 0 0 0 0,0 0 1 0 0,-1 0-1 0 0,1 0-279 0 0,-36-6 1780 0 0,29 6-1659 0 0,0 0-1 0 0,0 1 1 0 0,0 0 0 0 0,0 0-1 0 0,0 1 1 0 0,0 0-1 0 0,0 1 1 0 0,0 0-1 0 0,0 0 1 0 0,1 0-1 0 0,-1 1 1 0 0,1 0-1 0 0,0 1 1 0 0,0-1 0 0 0,0 2-1 0 0,0-1 1 0 0,0 1-1 0 0,-1 1-120 0 0,-30 28 305 0 0,28-28-237 0 0,1 1 0 0 0,0 0 0 0 0,0 1 1 0 0,1 0-1 0 0,0 0 0 0 0,0 1 0 0 0,1 0 1 0 0,0 0-1 0 0,0 0 0 0 0,1 1 1 0 0,0 0-1 0 0,1 1 0 0 0,0-1 0 0 0,1 1 1 0 0,0 0-1 0 0,1 0 0 0 0,0 0 1 0 0,1 1-1 0 0,-1 10-68 0 0,2-16 47 0 0,1 0 0 0 0,0 0-1 0 0,0 0 1 0 0,0 0 0 0 0,1 0 0 0 0,0 0 0 0 0,0 0 0 0 0,1 0 0 0 0,0-1 0 0 0,0 1 0 0 0,0 0-1 0 0,0-1 1 0 0,1 1 0 0 0,0-1 0 0 0,0 0 0 0 0,1 0 0 0 0,-1 0 0 0 0,1 0 0 0 0,0-1 0 0 0,0 0 0 0 0,1 1-1 0 0,-1-2 1 0 0,1 1 0 0 0,0 0 0 0 0,1 0-47 0 0,11 3 123 0 0,1-1 1 0 0,-1 0-1 0 0,1-1 0 0 0,0-1 0 0 0,0 0 1 0 0,1-2-1 0 0,-1 0 0 0 0,1-1 0 0 0,-1-1 1 0 0,1 0-1 0 0,-1-2 0 0 0,1 0-123 0 0,150-39 284 0 0,-154 32-1172 0 0,-13 0-3402 0 0,0-4-7842 0 0,0 9 852 0 0</inkml:trace>
  <inkml:trace contextRef="#ctx0" brushRef="#br0" timeOffset="8325.999">7251 873 7898 0 0,'0'0'2586'0'0,"0"0"-543"0"0,0 0-422 0 0,0 0-203 0 0,0 0-104 0 0,0 0-119 0 0,0 0-149 0 0,0 0-167 0 0,0 0-196 0 0,0 0-155 0 0,0 0-102 0 0,0 0-56 0 0,0 0-31 0 0,-25 13-12 0 0,-76 39 5 0 0,44-4 248 0 0,43-34-482 0 0,0 2-1 0 0,2-1 1 0 0,0 2 0 0 0,1-1 0 0 0,0 2-1 0 0,1 0 1 0 0,1 0 0 0 0,1 0-1 0 0,1 1 1 0 0,0 0 0 0 0,2 1 0 0 0,0-1-1 0 0,1 1 1 0 0,1 0 0 0 0,0 4-98 0 0,3-21 19 0 0,0 1 0 0 0,0-1 0 0 0,1 0 0 0 0,-1 0 0 0 0,1 0 0 0 0,0 0-1 0 0,0 0 1 0 0,0 0 0 0 0,0 0 0 0 0,0 0 0 0 0,0 0 0 0 0,1 0 0 0 0,0-1 0 0 0,-1 1 0 0 0,1-1 0 0 0,0 1 0 0 0,0-1 0 0 0,1 0 0 0 0,-1 1 0 0 0,0-1 0 0 0,1 0 0 0 0,-1 0 0 0 0,1-1 0 0 0,0 1 0 0 0,-1-1 0 0 0,1 1 0 0 0,0-1 0 0 0,0 0 0 0 0,0 0 0 0 0,0 0 0 0 0,0 0 0 0 0,0-1 0 0 0,0 1 0 0 0,3-1-19 0 0,2 1 93 0 0,0 0 0 0 0,0-1 0 0 0,0 0 0 0 0,1-1 0 0 0,-1 0 0 0 0,0 0 0 0 0,0-1-1 0 0,-1 0 1 0 0,1 0 0 0 0,0 0 0 0 0,-1-1 0 0 0,1-1 0 0 0,2-1-93 0 0,23-18 152 0 0,-2-1-1 0 0,0-2 1 0 0,-1-1 0 0 0,-2-1-1 0 0,-1-2 1 0 0,-1 0-1 0 0,-1-2 1 0 0,10-21-152 0 0,35-58 48 0 0,-70 111-55 0 0,0 0 1 0 0,0 0-1 0 0,0 0 1 0 0,0 0-1 0 0,1 0 1 0 0,-1 1-1 0 0,0-1 0 0 0,0 0 1 0 0,0 0-1 0 0,0 0 1 0 0,1 0-1 0 0,-1 0 1 0 0,0 0-1 0 0,0 0 1 0 0,0 0-1 0 0,1 0 1 0 0,-1 0-1 0 0,0 0 1 0 0,0 0-1 0 0,0 0 1 0 0,0 0-1 0 0,1 0 1 0 0,-1 0-1 0 0,0 0 1 0 0,0 0-1 0 0,0 0 0 0 0,1 0 1 0 0,-1 0-1 0 0,0 0 1 0 0,0 0-1 0 0,0 0 1 0 0,1 0-1 0 0,-1 0 7 0 0,-2 15-50 0 0,3 153 4 0 0,1-162 43 0 0,-1 0 0 0 0,1 0 0 0 0,1 0 0 0 0,-1 0 0 0 0,1 0 0 0 0,0-1 0 0 0,1 1 0 0 0,-1-1 0 0 0,1 0 1 0 0,0 0-1 0 0,0 0 0 0 0,1 0 0 0 0,-1-1 0 0 0,1 0 0 0 0,0 0 0 0 0,0 0 0 0 0,0-1 0 0 0,1 1 0 0 0,-1-1 0 0 0,1 0 1 0 0,0-1-1 0 0,0 1 0 0 0,0-1 0 0 0,0-1 0 0 0,0 1 0 0 0,1-1 0 0 0,-1 0 0 0 0,0 0 0 0 0,1-1 0 0 0,-1 0 0 0 0,0 0 0 0 0,1 0 1 0 0,4-2 2 0 0,0 2 10 0 0,0-1 1 0 0,0 0 0 0 0,0-1-1 0 0,0 0 1 0 0,0-1 0 0 0,0 0-1 0 0,0 0 1 0 0,-1-2 0 0 0,0 1-1 0 0,0-1 1 0 0,0-1 0 0 0,2-1-11 0 0,38-29 59 0 0,-2-3-1 0 0,-2-1 1 0 0,-1-3 0 0 0,-3-1 0 0 0,-1-3 0 0 0,-2-1 0 0 0,-2-2-59 0 0,-16 23 13 0 0,-4 7-12 0 0,0-2 0 0 0,-2 0 1 0 0,0-1-1 0 0,-1 0 0 0 0,-2-1 0 0 0,0 0 0 0 0,-2-1 0 0 0,-1 0 1 0 0,0-1-1 0 0,-2 0 0 0 0,-1 0 0 0 0,-1-1 0 0 0,-2 0 0 0 0,0 0 1 0 0,-2 1-1 0 0,-1-8-1 0 0,-1 31-2 0 0,1 0 0 0 0,-1 1 1 0 0,0-1-1 0 0,0 0 1 0 0,0 1-1 0 0,0-1 0 0 0,-1 0 1 0 0,1 1-1 0 0,-1-1 0 0 0,0 1 1 0 0,1 0-1 0 0,-1 0 0 0 0,0 0 1 0 0,0 0-1 0 0,-1 0 1 0 0,1 0-1 0 0,0 0 0 0 0,-1 0 1 0 0,1 1-1 0 0,-1 0 0 0 0,1-1 1 0 0,-1 1-1 0 0,0 0 1 0 0,1 0-1 0 0,-1 0 0 0 0,0 1 1 0 0,0-1-1 0 0,0 0 0 0 0,0 1 1 0 0,1 0-1 0 0,-1 0 0 0 0,0 0 1 0 0,0 0-1 0 0,0 0 1 0 0,0 1-1 0 0,0-1 0 0 0,0 1 1 0 0,1 0-1 0 0,-1 0 0 0 0,0 0 1 0 0,0 0-1 0 0,1 0 1 0 0,-1 1-1 0 0,1-1 0 0 0,-1 1 1 0 0,1-1-1 0 0,0 1 0 0 0,0 0 1 0 0,-2 1 1 0 0,-13 12-9 0 0,0-1 0 0 0,1 2 0 0 0,0 0 0 0 0,1 1 0 0 0,1 1 0 0 0,1 0 0 0 0,0 0 0 0 0,2 2 0 0 0,0-1 0 0 0,1 2 0 0 0,-1 3 9 0 0,0 3-3 0 0,0 0-1 0 0,2 0 1 0 0,1 1 0 0 0,1 1-1 0 0,2-1 1 0 0,0 1 0 0 0,2 0-1 0 0,1 0 1 0 0,2 0 0 0 0,1 3 3 0 0,-1-21-1 0 0,1 0 0 0 0,1 1 0 0 0,0-2 0 0 0,0 1 0 0 0,1 0 0 0 0,1 0-1 0 0,0-1 1 0 0,0 0 0 0 0,1 1 0 0 0,0-2 0 0 0,0 1 0 0 0,1-1 0 0 0,1 1 0 0 0,0-2 0 0 0,0 1 0 0 0,1-1 0 0 0,-1 0 0 0 0,2-1 0 0 0,-1 1 0 0 0,1-2 0 0 0,0 1 0 0 0,1-1 0 0 0,-1-1 0 0 0,1 0 0 0 0,4 1 1 0 0,10 5 18 0 0,0-2 0 0 0,1-1 0 0 0,1-1 0 0 0,-1-1 0 0 0,1-1-1 0 0,0-1 1 0 0,0-1 0 0 0,1-2 0 0 0,-1-1 0 0 0,6-1-18 0 0,-15-1 31 0 0,-1-1 0 0 0,1 0 0 0 0,-1-1 0 0 0,0-1 0 0 0,-1-1 0 0 0,1 0 0 0 0,-1-1 0 0 0,0 0 0 0 0,-1-1 0 0 0,1-1 0 0 0,-2-1 0 0 0,1 0 0 0 0,-1 0 0 0 0,6-8-31 0 0,9-9 52 0 0,-2-1 0 0 0,-1-1 0 0 0,-2-1 0 0 0,0-1 0 0 0,13-27-52 0 0,-22 32 3 0 0,-1 0 1 0 0,-1-1-1 0 0,-2 0 1 0 0,0 0 0 0 0,-2-1-1 0 0,-1 0 1 0 0,-2-1-1 0 0,0 0 1 0 0,-2 0 0 0 0,-1 0-1 0 0,-2 0 1 0 0,0 0 0 0 0,-2 0-1 0 0,-3-13-3 0 0,-32-67 19 0 0,36 108-22 0 0,0-1-1 0 0,0 1 1 0 0,0-1 0 0 0,-1 1-1 0 0,1 0 1 0 0,0 0 0 0 0,-1 0 0 0 0,1 0-1 0 0,-1 0 1 0 0,1 0 0 0 0,-1 0 0 0 0,1 0-1 0 0,-1 0 1 0 0,0 1 0 0 0,0-1-1 0 0,1 1 1 0 0,-1-1 0 0 0,0 1 0 0 0,0 0-1 0 0,1 0 1 0 0,-1-1 0 0 0,0 1 0 0 0,0 1-1 0 0,0-1 1 0 0,1 0 0 0 0,-1 0-1 0 0,0 1 1 0 0,0-1 0 0 0,1 1 0 0 0,-1-1-1 0 0,0 1 1 0 0,1 0 0 0 0,-1-1 0 0 0,0 1-1 0 0,1 0 1 0 0,-1 0 0 0 0,1 0-1 0 0,-1 1 4 0 0,-49 52-129 0 0,36-20 129 0 0,2 1 0 0 0,1 0 0 0 0,1 1 0 0 0,3 0 0 0 0,0 1 0 0 0,3-1 0 0 0,1 1 0 0 0,1 1 0 0 0,3-1 0 0 0,0 0 0 0 0,4 15 0 0 0,-2-30 10 0 0,1-1 0 0 0,1 0 0 0 0,0 0 0 0 0,2-1 0 0 0,0 1 0 0 0,2-1 0 0 0,0-1 0 0 0,1 1 0 0 0,1-2 0 0 0,1 1 0 0 0,0-1 0 0 0,1-1 0 0 0,1 0 0 0 0,1 0 0 0 0,1-2 0 0 0,0 0 0 0 0,13 11-10 0 0,-24-23-17 0 0,1 0 0 0 0,-1 1 0 0 0,1-1 0 0 0,-1-1 0 0 0,1 1 0 0 0,0-1 0 0 0,0 0 0 0 0,0 0 0 0 0,0 0 0 0 0,0-1 0 0 0,1 0 0 0 0,-1 0 0 0 0,0 0 0 0 0,1 0 0 0 0,3-1 17 0 0,5-36-4277 0 0,-14 21-139 0 0,0 6-2905 0 0,0 4-5071 0 0</inkml:trace>
  <inkml:trace contextRef="#ctx0" brushRef="#br0" timeOffset="9501.394">7163 897 0 0 0,'0'0'551'0'0,"0"0"144"0"0,0 0-5 0 0,0 0 1 0 0,0 0 65 0 0,0 0 118 0 0,0 0 74 0 0,0 0-33 0 0,0 0-13 0 0,0 0 24 0 0,9-12 6524 0 0,4 9-2823 0 0,8-6-2888 0 0,3-2-1212 0 0,-22 11-476 0 0,0-1 0 0 0,0 0 0 0 0,0 1 0 0 0,0-1 0 0 0,0 1-1 0 0,0 0 1 0 0,0 0 0 0 0,0-1 0 0 0,1 1 0 0 0,-1 1 0 0 0,0-1 0 0 0,0 0-1 0 0,0 0 1 0 0,0 1 0 0 0,0 0 0 0 0,0-1 0 0 0,0 1 0 0 0,0 0-1 0 0,0 0 1 0 0,0 0 0 0 0,0 0 0 0 0,0 0 0 0 0,0 0 0 0 0,-1 1 0 0 0,1-1-1 0 0,0 0 1 0 0,-1 1 0 0 0,1 0 0 0 0,-1-1 0 0 0,0 1 0 0 0,0 0-1 0 0,2 1-50 0 0,29 36 618 0 0,-17-4-245 0 0,-7-8 187 0 0,-7-26-5223 0 0,-1-5-5111 0 0,0 3-1258 0 0</inkml:trace>
  <inkml:trace contextRef="#ctx0" brushRef="#br0" timeOffset="13037.479">10370 839 0 0 0,'0'0'879'0'0,"0"0"318"0"0,0 0 116 0 0,0 0 108 0 0,0 0 158 0 0,0 0 176 0 0,0 0 43 0 0,0 0-134 0 0,0 0-303 0 0,0 0-268 0 0,0 0-190 0 0,0-5-131 0 0,-13-33 2720 0 0,-71 8 1755 0 0,77 28-5186 0 0,-1 1-1 0 0,1 0 1 0 0,-1 0-1 0 0,1 1 1 0 0,-1 0 0 0 0,0 0-1 0 0,1 1 1 0 0,-1 0-1 0 0,1 0 1 0 0,-1 1 0 0 0,1 0-1 0 0,0 0 1 0 0,-1 1-1 0 0,1 0 1 0 0,0 0 0 0 0,1 1-1 0 0,-3 1-60 0 0,-55 37 420 0 0,61-36-407 0 0,0-1 0 0 0,0 1 0 0 0,0 0 0 0 0,0 0 0 0 0,1 0 1 0 0,0 0-1 0 0,0 0 0 0 0,1 0 0 0 0,0 1 0 0 0,0-1 0 0 0,0 0 0 0 0,1 1 0 0 0,0-1 0 0 0,0 3-13 0 0,3-2 14 0 0,0 1 1 0 0,0-1-1 0 0,1 0 1 0 0,0-1-1 0 0,0 1 0 0 0,0-1 1 0 0,1 0-1 0 0,0 0 1 0 0,0 0-1 0 0,1 0 1 0 0,4 2-15 0 0,122 89 373 0 0,-58-39-160 0 0,-71-56-168 0 0,0 1 0 0 0,0 0 0 0 0,0 0-1 0 0,-1 0 1 0 0,1 1 0 0 0,-1-1 0 0 0,1 0 0 0 0,-1 1-1 0 0,0 0 1 0 0,-1 0 0 0 0,1-1 0 0 0,-1 1-1 0 0,1 0 1 0 0,-1 0 0 0 0,-1 0 0 0 0,1 1 0 0 0,0-1-1 0 0,-1 0 1 0 0,0 0 0 0 0,0 0 0 0 0,0 0-45 0 0,-2 0 42 0 0,1 0 0 0 0,-1-1 0 0 0,-1 0 1 0 0,1 1-1 0 0,0-1 0 0 0,-1 0 1 0 0,1 0-1 0 0,-1-1 0 0 0,0 1 0 0 0,0 0 1 0 0,0-1-1 0 0,0 0 0 0 0,-1 0 1 0 0,1 0-1 0 0,-1 0 0 0 0,-3 1-42 0 0,2 0 36 0 0,-1 1-14 0 0,-1-1-1 0 0,0 0 1 0 0,0-1 0 0 0,-1 0 0 0 0,1 0 0 0 0,0 0 0 0 0,-1-1-1 0 0,1 0 1 0 0,-1 0 0 0 0,0-1 0 0 0,1 0 0 0 0,-1 0 0 0 0,1-1-1 0 0,-1 0 1 0 0,1-1 0 0 0,-1 1 0 0 0,1-1 0 0 0,0-1 0 0 0,-5-1-22 0 0,-47-38 46 0 0,37 19-406 0 0,22 23 153 0 0,0 0-138 0 0,0 0-203 0 0,0 0-291 0 0,0 0-300 0 0,19 0-6307 0 0,-12 0 1679 0 0,0 0-5772 0 0</inkml:trace>
  <inkml:trace contextRef="#ctx0" brushRef="#br0" timeOffset="14655.314">12087 357 7898 0 0,'0'0'4161'0'0,"0"0"-1890"0"0,0 0-744 0 0,0 0-183 0 0,0 0-89 0 0,0 0-113 0 0,0 0-150 0 0,0 0-205 0 0,0 0-165 0 0,0 0-88 0 0,0 0-42 0 0,0 0 5 0 0,0 0-9 0 0,-8 18-14 0 0,-23 58-10 0 0,23 15 788 0 0,13 88 288 0 0,0-81-1153 0 0,-5 1-1 0 0,-9 56-386 0 0,7-39 70 0 0,1-114-64 0 0,1 0-1 0 0,0 0 0 0 0,0-1 1 0 0,0 1-1 0 0,0 0 0 0 0,0 0 0 0 0,1 0 1 0 0,-1-1-1 0 0,1 1 0 0 0,-1 0 1 0 0,1-1-1 0 0,-1 1 0 0 0,1 0 1 0 0,0-1-1 0 0,0 1 0 0 0,0-1 0 0 0,0 1 1 0 0,0-1-1 0 0,0 1 0 0 0,0-1 1 0 0,1 0-1 0 0,-1 0 0 0 0,0 1 0 0 0,1-1 1 0 0,-1 0-1 0 0,1 0 0 0 0,-1 0 1 0 0,1-1-1 0 0,-1 1 0 0 0,1 0 0 0 0,0-1 1 0 0,-1 1-1 0 0,1 0 0 0 0,0-1 1 0 0,0 0-1 0 0,-1 0 0 0 0,1 1 0 0 0,0-1 1 0 0,0 0-1 0 0,0 0 0 0 0,-1-1 1 0 0,1 1-1 0 0,0 0 0 0 0,0 0 1 0 0,-1-1-1 0 0,1 1 0 0 0,0-1 0 0 0,-1 0 1 0 0,1 1-1 0 0,0-1 0 0 0,-1 0 1 0 0,1 0-1 0 0,-1 0 0 0 0,1 0 0 0 0,-1 0 1 0 0,0-1-1 0 0,0 1 0 0 0,1 0 1 0 0,-1 0-1 0 0,0-1-5 0 0,289-256 472 0 0,-287 256-462 0 0,-3 1-11 0 0,0 1 0 0 0,1-1-1 0 0,-1 0 1 0 0,1 1 0 0 0,-1-1-1 0 0,1 0 1 0 0,-1 1 0 0 0,1-1 0 0 0,-1 0-1 0 0,1 1 1 0 0,0-1 0 0 0,-1 1-1 0 0,1-1 1 0 0,0 1 0 0 0,-1 0-1 0 0,1-1 1 0 0,0 1 0 0 0,0-1-1 0 0,0 1 1 0 0,-1 0 0 0 0,1 0-1 0 0,0 0 1 0 0,0-1 0 0 0,0 1 0 0 0,-1 0-1 0 0,1 0 1 0 0,0 0 0 0 0,0 0-1 0 0,0 0 1 0 0,0 1 0 0 0,-1-1-1 0 0,1 0 1 0 0,0 0 0 0 0,0 0-1 0 0,0 1 1 0 0,-1-1 0 0 0,1 0 0 0 0,0 1-1 0 0,0-1 1 0 0,-1 1 0 0 0,1-1-1 0 0,0 1 1 0 0,-1-1 0 0 0,1 1-1 0 0,-1-1 1 0 0,1 1 0 0 0,0 0-1 0 0,-1-1 1 0 0,1 1 0 0 0,-1 0 0 0 0,0 0-1 0 0,1-1 1 0 0,-1 1 0 0 0,0 0-1 0 0,1 0 1 0 0,-1-1 0 0 0,0 1-1 0 0,0 0 1 0 0,0 0 0 0 0,1 0-1 0 0,-1 0 1 0 0,0-1 0 0 0,0 1 0 0 0,-1 1 1 0 0,12 191 233 0 0,17-110-192 0 0,-4-66-893 0 0,-15-19-2782 0 0,-2-3-4540 0 0,-5 4-4083 0 0</inkml:trace>
  <inkml:trace contextRef="#ctx0" brushRef="#br0" timeOffset="15621.81">13668 916 0 0 0,'0'0'3399'0'0,"0"0"-1195"0"0,0 0-461 0 0,0 0-98 0 0,0 0 1 0 0,0 0-32 0 0,0 0-99 0 0,0 0-162 0 0,0 0-174 0 0,0 0-191 0 0,0 0-166 0 0,0 0-114 0 0,0 0-113 0 0,-31 7-92 0 0,-96 27-47 0 0,72-4 93 0 0,48-20-418 0 0,1-1-51 0 0,0 1 0 0 0,0 1 0 0 0,1-1 0 0 0,0 1 0 0 0,1-1 0 0 0,0 1-1 0 0,1 1 1 0 0,0-1 0 0 0,1 0 0 0 0,0 1 0 0 0,1 0 0 0 0,0-1 0 0 0,1 1 0 0 0,0-1 0 0 0,1 1 0 0 0,0 0 0 0 0,1-1 0 0 0,0 1 0 0 0,1-1 0 0 0,0 1-80 0 0,-2-9 66 0 0,0 0 1 0 0,0-1-1 0 0,1 1 0 0 0,-1 0 1 0 0,0-1-1 0 0,1 1 0 0 0,0-1 1 0 0,0 0-1 0 0,0 0 0 0 0,0 1 1 0 0,0-1-1 0 0,0 0 1 0 0,0-1-1 0 0,1 1 0 0 0,-1 0 1 0 0,1-1-1 0 0,-1 1 0 0 0,1-1 1 0 0,-1 0-1 0 0,1 0 0 0 0,0 0 1 0 0,0 0-1 0 0,0 0 1 0 0,0-1-1 0 0,-1 1 0 0 0,1-1 1 0 0,0 0-1 0 0,0 0 0 0 0,0 0 1 0 0,0 0-1 0 0,0 0 0 0 0,0-1 1 0 0,0 1-1 0 0,0-1 0 0 0,-1 0 1 0 0,1 1-1 0 0,0-2 1 0 0,0 1-1 0 0,-1 0 0 0 0,1 0 1 0 0,-1-1-1 0 0,1 0 0 0 0,-1 1 1 0 0,1-1-1 0 0,-1 0 0 0 0,0 0-66 0 0,28-27 328 0 0,-1 0-1 0 0,-2-2 1 0 0,-1-1-1 0 0,18-28-327 0 0,7-21 112 0 0,-44 79-289 0 0,-7 16 121 0 0,1 0 54 0 0,0-1 0 0 0,0 1 0 0 0,1-1 0 0 0,1 0 0 0 0,0 1 0 0 0,1-1 0 0 0,1 0 0 0 0,0-1 0 0 0,0 1 0 0 0,1-1 1 0 0,1 0-1 0 0,0 0 0 0 0,1-1 0 0 0,0 0 0 0 0,0-1 0 0 0,1 1 0 0 0,1-2 0 0 0,8 8 2 0 0,-10-11-52 0 0,-1-2 0 0 0,1 1 0 0 0,0-1 0 0 0,0 0 1 0 0,0-1-1 0 0,1 0 0 0 0,-1 0 0 0 0,1-1 0 0 0,0 0 0 0 0,-1-1 0 0 0,1 1 0 0 0,6-1 52 0 0,-5-8-2229 0 0,-8-4-6220 0 0,-2 9-3120 0 0</inkml:trace>
  <inkml:trace contextRef="#ctx0" brushRef="#br0" timeOffset="16456.426">14298 473 2320 0 0,'0'0'2000'0'0,"0"0"43"0"0,0 0 379 0 0,0 0 283 0 0,0 0-188 0 0,0 0-353 0 0,0 0-371 0 0,0 0-333 0 0,0 0-261 0 0,34-1-184 0 0,108-3-138 0 0,-44-19 581 0 0,-78 17-1314 0 0,-1-1 1 0 0,1-2-1 0 0,-1 1 1 0 0,0-2-1 0 0,-1-1 0 0 0,0 0 1 0 0,-1-1-1 0 0,-1-1 0 0 0,1 0 1 0 0,-2-2-1 0 0,0 0 1 0 0,-1 0-1 0 0,0-1 0 0 0,-2-1 1 0 0,1 0-1 0 0,-2-1 0 0 0,-1 0 1 0 0,0-1-1 0 0,-1 0 0 0 0,-1 0 1 0 0,-1-1-1 0 0,-1 0 1 0 0,0-1-1 0 0,-1-4-144 0 0,-4-32 97 0 0,-2 56-97 0 0,1 1-1 0 0,0-1 0 0 0,0 0 1 0 0,0 1-1 0 0,-1-1 1 0 0,1 0-1 0 0,0 1 0 0 0,-1-1 1 0 0,1 1-1 0 0,-1-1 1 0 0,1 1-1 0 0,-1-1 0 0 0,1 0 1 0 0,-1 1-1 0 0,1 0 0 0 0,-1-1 1 0 0,1 1-1 0 0,-1-1 1 0 0,0 1-1 0 0,1 0 0 0 0,-1-1 1 0 0,1 1-1 0 0,-1 0 1 0 0,0 0-1 0 0,0-1 0 0 0,1 1 1 0 0,-1 0-1 0 0,0 0 1 0 0,1 0-1 0 0,-1 0 0 0 0,0 0 1 0 0,1 0-1 0 0,-1 0 1 0 0,0 0-1 0 0,0 0 0 0 0,1 0 1 0 0,-1 1-1 0 0,0-1 1 0 0,1 0-1 0 0,-1 0 0 0 0,0 1 1 0 0,1-1-1 0 0,-1 0 0 0 0,0 1 1 0 0,1-1-1 0 0,-1 0 1 0 0,1 1-1 0 0,-1-1 0 0 0,1 1 1 0 0,-1-1-1 0 0,1 1 1 0 0,-1 0-1 0 0,1-1 0 0 0,0 1 1 0 0,-1-1-1 0 0,1 1 1 0 0,0 0-1 0 0,-1-1 0 0 0,1 1 1 0 0,0 0-1 0 0,0-1 1 0 0,-1 1-1 0 0,1 0 0 0 0,0-1 1 0 0,0 1-1 0 0,0 0 1 0 0,0 0-1 0 0,0 0 1 0 0,-19 43-12 0 0,2 2 0 0 0,2 0 1 0 0,1 0-1 0 0,3 2 0 0 0,-4 41 12 0 0,1 86-22 0 0,8 0 0 0 0,8 21 22 0 0,-1-34 18 0 0,0 255-66 0 0,-2-396 55 0 0,-2 0 1 0 0,0 0-1 0 0,-1 0 1 0 0,-1-1-1 0 0,-1 0 1 0 0,-1 0-1 0 0,-3 6-7 0 0,7-19 2 0 0,0-1 0 0 0,0 0 0 0 0,-1 0-1 0 0,0 0 1 0 0,0-1 0 0 0,0 1 0 0 0,-1-1-1 0 0,0 0 1 0 0,0 0 0 0 0,0 0 0 0 0,0-1-1 0 0,-1 0 1 0 0,0 0 0 0 0,0 0 0 0 0,0-1 0 0 0,0 0-1 0 0,0 0 1 0 0,-1 0 0 0 0,1-1 0 0 0,-1 0-1 0 0,0 0 1 0 0,0-1 0 0 0,-4 1-2 0 0,4-2 0 0 0,0 0 1 0 0,0 0 0 0 0,0-1-1 0 0,0 0 1 0 0,0 0 0 0 0,1 0-1 0 0,-1-1 1 0 0,0 0-1 0 0,1 0 1 0 0,-1-1 0 0 0,1 0-1 0 0,0 0 1 0 0,0-1 0 0 0,0 1-1 0 0,0-1 1 0 0,1-1-1 0 0,0 1 1 0 0,-1-1 0 0 0,2 0-1 0 0,-1 0 1 0 0,0 0 0 0 0,1-1-1 0 0,0 1 1 0 0,0-1-1 0 0,1 0 1 0 0,0 0 0 0 0,0 0-1 0 0,0-1 1 0 0,1 1 0 0 0,-2-7-1 0 0,-1-1 3 0 0,1 0 1 0 0,0 0 0 0 0,1-1-1 0 0,0 0 1 0 0,1 1 0 0 0,1-1-1 0 0,1 0 1 0 0,0 0 0 0 0,0 1 0 0 0,2-1-1 0 0,0 0 1 0 0,0 1 0 0 0,2-1-1 0 0,0 1 1 0 0,0 0 0 0 0,1 0-1 0 0,1 0 1 0 0,0 1 0 0 0,1 0-1 0 0,1 0 1 0 0,0 1 0 0 0,2-3-4 0 0,24-22-15 0 0,2 1 1 0 0,1 2-1 0 0,2 1 1 0 0,1 2-1 0 0,1 2 1 0 0,2 2-1 0 0,1 1 1 0 0,1 3-1 0 0,1 1 1 0 0,29-8 14 0 0,31-8-1201 0 0,-35 23-7555 0 0,-60 14 2164 0 0,-2 1-4268 0 0</inkml:trace>
  <inkml:trace contextRef="#ctx0" brushRef="#br0" timeOffset="16748.825">15410 789 7626 0 0,'0'0'3688'0'0,"0"0"-1552"0"0,0 0-712 0 0,0 0-167 0 0,0 0-82 0 0,0 0-20 0 0,0 0-21 0 0,0 0-142 0 0,0 0-213 0 0,0 0-159 0 0,0 0-148 0 0,0 0-108 0 0,-35 27-65 0 0,-107 88-91 0 0,90-57 29 0 0,50-46-189 0 0,-1-8-30 0 0,1 0-1 0 0,0 0 0 0 0,1 0 0 0 0,-1 1 0 0 0,1-1 0 0 0,0 1 1 0 0,0-1-1 0 0,0 1 0 0 0,0 0 0 0 0,1-1 0 0 0,0 1 0 0 0,0 0 1 0 0,0-1-1 0 0,1 1 0 0 0,-1 0 0 0 0,1-1 0 0 0,0 1 0 0 0,0-1 1 0 0,1 1-1 0 0,0-1 0 0 0,-1 0 0 0 0,1 1 0 0 0,1-1 0 0 0,-1 0 1 0 0,1 0-1 0 0,-1-1 0 0 0,1 1 0 0 0,0 0 0 0 0,0-1 0 0 0,1 0 1 0 0,-1 0-1 0 0,1 0 0 0 0,0 0 0 0 0,0 0 0 0 0,-1-1 0 0 0,2 1 1 0 0,-1-1-1 0 0,0 0 0 0 0,0-1 0 0 0,2 1-17 0 0,1 0 100 0 0,1-1 0 0 0,-1 0 0 0 0,1-1 0 0 0,0 0 0 0 0,-1 0 0 0 0,1-1 0 0 0,-1 0 0 0 0,1 0 0 0 0,-1 0 0 0 0,1-1 0 0 0,-1 0 0 0 0,0-1 0 0 0,0 0 0 0 0,0 0 0 0 0,0 0 0 0 0,0-1 0 0 0,-1 0 0 0 0,1 0 0 0 0,-1-1 0 0 0,0 0 0 0 0,-1 0 0 0 0,1 0 0 0 0,-1-1 0 0 0,0 1 0 0 0,0-1 0 0 0,-1-1 0 0 0,0 1 0 0 0,0-1 0 0 0,0 1 0 0 0,-1-1 0 0 0,2-5-100 0 0,-1 3-60 0 0,0-1 0 0 0,0 0 1 0 0,-1 1-1 0 0,0-1 1 0 0,-1 0-1 0 0,0 0 1 0 0,-1 0-1 0 0,0-1 0 0 0,-1 1 1 0 0,0 0-1 0 0,0 0 1 0 0,-1 0-1 0 0,0-1 1 0 0,-1 1-1 0 0,0 0 0 0 0,-1 0 1 0 0,0 1-1 0 0,-1-1 1 0 0,1 1-1 0 0,-2-1 1 0 0,1 1-1 0 0,-2 0 0 0 0,1 1 1 0 0,-4-4 59 0 0,-12 4-1735 0 0,6 7-2595 0 0,8 1-30 0 0,3 0-7289 0 0</inkml:trace>
  <inkml:trace contextRef="#ctx0" brushRef="#br0" timeOffset="17050.394">15645 1205 4345 0 0,'0'0'2958'0'0,"0"0"-500"0"0,0 0-4 0 0,0 0 123 0 0,0 0-193 0 0,0 0-367 0 0,0 0-467 0 0,0 0-422 0 0,0 0-199 0 0,0 0-61 0 0,0 0-61 0 0,0 0-103 0 0,0 0-108 0 0,-4-7-92 0 0,1 0-369 0 0,0 0 1 0 0,1 0-1 0 0,0-1 1 0 0,0 1-1 0 0,0-1 1 0 0,1 0-1 0 0,0 1 1 0 0,0-1-1 0 0,1 0 1 0 0,0 0-1 0 0,1 0 1 0 0,0-3-136 0 0,6-25 110 0 0,3 0 1 0 0,0 0-1 0 0,2 1 1 0 0,2 1-1 0 0,1 0 1 0 0,2 1-1 0 0,9-14-110 0 0,21-19-251 0 0,-46 66 138 0 0,-1 0 0 0 0,1-1 0 0 0,-1 1 0 0 0,1 0 0 0 0,-1 0 1 0 0,1 0-1 0 0,0 0 0 0 0,-1 0 0 0 0,1 0 0 0 0,-1 0 0 0 0,1 0 0 0 0,-1 0 0 0 0,1 0 0 0 0,0 0 0 0 0,-1 0 0 0 0,1 0 0 0 0,-1 0 0 0 0,1 0 0 0 0,-1 1 0 0 0,1-1 0 0 0,-1 0 0 0 0,1 0 0 0 0,-1 1 0 0 0,1-1 0 0 0,-1 0 0 0 0,1 1 0 0 0,-1-1 0 0 0,0 0 0 0 0,1 1 0 0 0,-1-1 0 0 0,1 1 0 0 0,-1-1 0 0 0,0 1 0 0 0,0-1 0 0 0,1 1 0 0 0,-1-1 0 0 0,0 1 0 0 0,0-1 0 0 0,1 1 0 0 0,-1-1 0 0 0,0 1 0 0 0,0-1 0 0 0,0 1 0 0 0,0-1 0 0 0,0 1 0 0 0,0 0 0 0 0,0-1 0 0 0,0 1 0 0 0,0-1 0 0 0,0 1 0 0 0,0-1 0 0 0,0 1 0 0 0,0-1 0 0 0,-1 1 0 0 0,1 0 0 0 0,0-1 0 0 0,0 1 0 0 0,0-1 0 0 0,-1 1 0 0 0,1-1 0 0 0,0 0 0 0 0,-1 1 0 0 0,1-1 1 0 0,-1 1-1 0 0,1-1 0 0 0,0 0 0 0 0,-1 1 0 0 0,1-1 0 0 0,-1 1 113 0 0,1 13-8793 0 0,0-5-3046 0 0</inkml:trace>
  <inkml:trace contextRef="#ctx0" brushRef="#br0" timeOffset="17455.284">16103 812 8146 0 0,'0'0'2542'0'0,"0"0"-498"0"0,0 0-164 0 0,0 0-98 0 0,0 0-173 0 0,0 0-180 0 0,0 0-247 0 0,0 0-265 0 0,0 0-195 0 0,0 0-110 0 0,0 0-67 0 0,0 0-27 0 0,0 0-34 0 0,2-4-47 0 0,-2 4-442 0 0,0-1 33 0 0,1 1-1 0 0,-1-1 1 0 0,0 1 0 0 0,1-1 0 0 0,-1 1-1 0 0,0-1 1 0 0,0 1 0 0 0,1-1 0 0 0,-1 1 0 0 0,0-1-1 0 0,0 1 1 0 0,0-1 0 0 0,0 1 0 0 0,0-1-1 0 0,0 0 1 0 0,0 1 0 0 0,0-1 0 0 0,0 1-1 0 0,0-1 1 0 0,0 1 0 0 0,0-1 0 0 0,0 0-1 0 0,0 1 1 0 0,0-1 0 0 0,-1 1 0 0 0,1-1-1 0 0,0 1 1 0 0,0-1 0 0 0,-1 1 0 0 0,1-1-1 0 0,0 1 1 0 0,-1-1 0 0 0,1 1 0 0 0,0 0-1 0 0,-1-1 1 0 0,1 1 0 0 0,-1-1 0 0 0,1 1-1 0 0,-1 0 1 0 0,1-1 0 0 0,-1 1 0 0 0,1 0-1 0 0,-1 0 1 0 0,1-1 0 0 0,-1 1 0 0 0,1 0-1 0 0,-1 0 1 0 0,1 0 0 0 0,-1 0 0 0 0,1 0-1 0 0,-1 0 1 0 0,0 0 0 0 0,1 0 0 0 0,-1 0-1 0 0,1 0 1 0 0,-1 0 0 0 0,1 0 0 0 0,-1 0-1 0 0,0 0 1 0 0,1 0 0 0 0,-1 0 0 0 0,1 1-1 0 0,-1-1 1 0 0,1 0 0 0 0,-1 1 0 0 0,1-1-1 0 0,-1 0 1 0 0,1 1-28 0 0,-8 0 30 0 0,-1 1 0 0 0,1 0 0 0 0,0 1 1 0 0,1 0-1 0 0,-1 0 0 0 0,0 1 0 0 0,1 0 0 0 0,0 0 0 0 0,0 1 0 0 0,0 0 1 0 0,0 0-1 0 0,1 1 0 0 0,0-1 0 0 0,0 1 0 0 0,1 1 0 0 0,-1-1 0 0 0,1 1 1 0 0,1 0-1 0 0,-1 0 0 0 0,1 0 0 0 0,0 1 0 0 0,1 0 0 0 0,0-1 0 0 0,0 1 1 0 0,1 0-1 0 0,0 0 0 0 0,0 1 0 0 0,1-1 0 0 0,0 0 0 0 0,0 1 0 0 0,1-1 1 0 0,0 0-1 0 0,0 1 0 0 0,1-1 0 0 0,2 7-30 0 0,-1-9 16 0 0,0 0-1 0 0,0 1 1 0 0,1-1-1 0 0,0 0 1 0 0,0 0 0 0 0,0 0-1 0 0,1-1 1 0 0,0 1-1 0 0,0-1 1 0 0,1 0 0 0 0,-1 0-1 0 0,1 0 1 0 0,0-1-1 0 0,0 0 1 0 0,1 0 0 0 0,-1 0-1 0 0,1 0 1 0 0,0-1-1 0 0,0 0 1 0 0,0 0 0 0 0,0-1-1 0 0,1 0 1 0 0,-1 0-1 0 0,1 0 1 0 0,-1-1 0 0 0,1 0-1 0 0,0 0 1 0 0,0 0-1 0 0,-1-1 1 0 0,3 0-16 0 0,12 0 92 0 0,-17 1-86 0 0,0 0 1 0 0,0-1-1 0 0,0 1 1 0 0,0-1-1 0 0,0 0 1 0 0,0 0-1 0 0,0-1 1 0 0,1 1-1 0 0,-1-1 1 0 0,0 0-1 0 0,0 0 1 0 0,0 0-1 0 0,-1-1 1 0 0,1 1-1 0 0,0-1 1 0 0,0 0-1 0 0,-1 0 1 0 0,1 0-1 0 0,-1 0 1 0 0,0-1 0 0 0,0 0-1 0 0,1 1 1 0 0,-2-1-1 0 0,3-2-6 0 0,5-9-639 0 0,5-11-697 0 0,-11 6-7494 0 0,-4 15-3138 0 0</inkml:trace>
  <inkml:trace contextRef="#ctx0" brushRef="#br0" timeOffset="17943.39">16383 1028 4737 0 0,'0'0'5194'0'0,"0"0"-2686"0"0,0 0-883 0 0,0 0 121 0 0,0 0 38 0 0,0 0-162 0 0,0 0-234 0 0,0 0-290 0 0,0 0-203 0 0,0 0-144 0 0,0 0-102 0 0,0 0-69 0 0,0 0-97 0 0,26-2-62 0 0,78-7-34 0 0,-53-7 229 0 0,-43 13-563 0 0,-1-1 0 0 0,0 0 0 0 0,0 0 0 0 0,0-1 0 0 0,0 0 0 0 0,-1 0-1 0 0,1 0 1 0 0,-1-1 0 0 0,-1 0 0 0 0,1 0 0 0 0,-1-1 0 0 0,0 1 0 0 0,0-1-1 0 0,-1 0 1 0 0,0-1 0 0 0,0 1 0 0 0,-1-1 0 0 0,0 1 0 0 0,0-1 0 0 0,-1 0 0 0 0,0 0-1 0 0,0 0 1 0 0,-1-1 0 0 0,0 1 0 0 0,-1-2-53 0 0,-2 7-9 0 0,0 0 1 0 0,0 0-1 0 0,0 0 1 0 0,-1 0-1 0 0,1 1 1 0 0,-1-1-1 0 0,0 1 1 0 0,0-1-1 0 0,0 1 1 0 0,0 0-1 0 0,0 0 1 0 0,0 0-1 0 0,0 1 1 0 0,-1-1-1 0 0,1 1 1 0 0,-1 0-1 0 0,1 0 1 0 0,-1 0-1 0 0,0 0 1 0 0,1 1-1 0 0,-1-1 1 0 0,0 1-1 0 0,1 0 1 0 0,-1 0-1 0 0,0 0 1 0 0,0 1-1 0 0,1-1 1 0 0,-1 1-1 0 0,1 0 1 0 0,-1 0-1 0 0,0 0 1 0 0,0 1 8 0 0,-9 3-13 0 0,1 1-1 0 0,0 1 1 0 0,0 0 0 0 0,1 0-1 0 0,0 1 1 0 0,1 0 0 0 0,-1 1-1 0 0,2 0 1 0 0,-1 1 0 0 0,1 0-1 0 0,1 1 1 0 0,0 0 0 0 0,0 0-1 0 0,1 0 1 0 0,0 1 0 0 0,-1 4 13 0 0,2-1 11 0 0,0 0 1 0 0,0 0 0 0 0,1 1 0 0 0,1-1 0 0 0,1 1 0 0 0,0 0 0 0 0,1 0 0 0 0,1 0-1 0 0,0 1 1 0 0,2-1 0 0 0,1 15-12 0 0,1-23 18 0 0,1 1-1 0 0,0-1 1 0 0,0 0-1 0 0,1 0 1 0 0,0 0-1 0 0,0 0 1 0 0,1-1-1 0 0,0 0 1 0 0,0 0-1 0 0,1-1 1 0 0,0 0-1 0 0,0 0 1 0 0,1 0-1 0 0,-1-1 1 0 0,1 0-1 0 0,0-1 1 0 0,0 1-1 0 0,1-2 1 0 0,-1 1-1 0 0,1-1 1 0 0,0 0-1 0 0,0-1 1 0 0,0 0-1 0 0,0-1 0 0 0,0 0 1 0 0,9 0-18 0 0,-4 1-19 0 0,-1-1 1 0 0,1-1-1 0 0,-1-1 1 0 0,1 1-1 0 0,-1-2 0 0 0,0 0 1 0 0,1-1-1 0 0,-1 0 1 0 0,1-1 18 0 0,33-29-2994 0 0,-39 26-1375 0 0,-3 6-5797 0 0</inkml:trace>
  <inkml:trace contextRef="#ctx0" brushRef="#br0" timeOffset="13502.751">10761 927 6833 0 0,'0'0'2501'0'0,"0"0"-453"0"0,0 0-215 0 0,0 0-166 0 0,0 0-191 0 0,0 0-192 0 0,0 0-241 0 0,0 0-259 0 0,0 0-182 0 0,0 0-95 0 0,0 0-61 0 0,0 0-32 0 0,0 0-34 0 0,-6 16-17 0 0,-17 48-9 0 0,22-59-270 0 0,-1 1 0 0 0,1-1 0 0 0,-1 1-1 0 0,2 0 1 0 0,-1-1 0 0 0,1 1-1 0 0,-1 0 1 0 0,2 0 0 0 0,-1-1 0 0 0,1 1-1 0 0,0 0 1 0 0,0-1 0 0 0,0 1 0 0 0,1-1-1 0 0,-1 1 1 0 0,2-1-84 0 0,4 21 279 0 0,-4-15-182 0 0,1 0-1 0 0,-1 0 0 0 0,2-1 0 0 0,0 0 0 0 0,0 0 1 0 0,0 0-1 0 0,1-1 0 0 0,1 1 0 0 0,7 7-96 0 0,-11-14 76 0 0,-1 1 0 0 0,2-1 0 0 0,-1 0 0 0 0,0 0 0 0 0,1 0-1 0 0,-1 0 1 0 0,1 0 0 0 0,0-1 0 0 0,0 0 0 0 0,0 1 0 0 0,0-2 0 0 0,1 1 0 0 0,-1 0 0 0 0,0-1 0 0 0,1 0 0 0 0,-1 0-1 0 0,1 0 1 0 0,-1 0 0 0 0,1-1 0 0 0,-1 0 0 0 0,1 0 0 0 0,0 0 0 0 0,-1-1 0 0 0,1 1 0 0 0,3-2-76 0 0,6-5 176 0 0,0 0-1 0 0,-1-1 1 0 0,-1-1 0 0 0,1 0 0 0 0,-1-1 0 0 0,-1 0 0 0 0,0-1 0 0 0,0-1-176 0 0,-4 6 57 0 0,8-9 30 0 0,-1 0 1 0 0,0 0-1 0 0,-1-1 1 0 0,-1-1-1 0 0,0 0 1 0 0,-2-1-1 0 0,0 0 0 0 0,0-1 1 0 0,-2 0-1 0 0,-1 0 1 0 0,3-10-88 0 0,-6-52 138 0 0,-18 69-384 0 0,13 12 42 0 0,1 0-89 0 0,0 0-109 0 0,4 20-3446 0 0,5-12 1441 0 0,-2-2-2023 0 0,0-1-4780 0 0</inkml:trace>
  <inkml:trace contextRef="#ctx0" brushRef="#br0" timeOffset="14048.731">11728 843 7970 0 0,'0'0'2552'0'0,"0"0"-554"0"0,0 0-296 0 0,0 0-39 0 0,0 0-40 0 0,0 0-96 0 0,0 0-166 0 0,0 0-258 0 0,0 0-237 0 0,0 0-158 0 0,0 0-111 0 0,0 0-52 0 0,0 0-45 0 0,-3-8-56 0 0,-10-20-46 0 0,11 26-327 0 0,0 0-1 0 0,1 1 0 0 0,-1-1 1 0 0,0 1-1 0 0,-1-1 1 0 0,1 1-1 0 0,0 0 0 0 0,0 0 1 0 0,0 0-1 0 0,-1 0 0 0 0,1 0 1 0 0,0 1-1 0 0,-1-1 0 0 0,1 1 1 0 0,-1-1-1 0 0,1 1 0 0 0,-1 0 1 0 0,1 0-1 0 0,-1 0 0 0 0,1 0 1 0 0,-1 1-1 0 0,1-1 0 0 0,0 1 1 0 0,-1-1-1 0 0,1 1 0 0 0,-1 0-70 0 0,3-1 17 0 0,-14 5 35 0 0,0 0 0 0 0,0 1 1 0 0,0 0-1 0 0,1 2 0 0 0,0-1 0 0 0,1 1 0 0 0,0 1 0 0 0,0 0 0 0 0,1 1 1 0 0,-9 9-53 0 0,12-12 19 0 0,0 1 1 0 0,1 1-1 0 0,0-1 1 0 0,0 1 0 0 0,1 0-1 0 0,0 1 1 0 0,1-1-1 0 0,-1 1 1 0 0,2 0-1 0 0,0 0 1 0 0,0 1 0 0 0,1 0-1 0 0,0-1 1 0 0,1 1-1 0 0,0 0 1 0 0,0 0-1 0 0,1 0 1 0 0,1 0 0 0 0,0 0-1 0 0,1 0 1 0 0,0 0-1 0 0,1 6-19 0 0,1-11 38 0 0,0 1 0 0 0,0-1-1 0 0,0 0 1 0 0,1 0-1 0 0,0 0 1 0 0,0 0-1 0 0,1-1 1 0 0,0 0 0 0 0,0 0-1 0 0,0 0 1 0 0,0 0-1 0 0,1-1 1 0 0,0 0-1 0 0,0 0 1 0 0,0 0 0 0 0,0-1-1 0 0,0 0 1 0 0,1 0-1 0 0,-1-1 1 0 0,1 0-1 0 0,0 0 1 0 0,0 0 0 0 0,0-1-1 0 0,0 0 1 0 0,0 0-1 0 0,0-1 1 0 0,0 0-1 0 0,0 0 1 0 0,5-1-38 0 0,77-15 629 0 0,-87 15-1024 0 0,8-3 958 0 0,-14 2-6685 0 0,5-1-629 0 0,0 1 356 0 0,1-1-4579 0 0</inkml:trace>
  <inkml:trace contextRef="#ctx0" brushRef="#br0" timeOffset="52857.494">6565 1706 0 0 0,'0'0'1079'0'0,"0"0"280"0"0,0 0 213 0 0,0 0 175 0 0,0 0 83 0 0,0 0-10 0 0,0 0-143 0 0,0 0-217 0 0,0 0-216 0 0,0 0-209 0 0,-3-13-133 0 0,-10-39-86 0 0,12 61 5437 0 0,4 63-5674 0 0,13 120 332 0 0,-10 135-238 0 0,-29-176-409 0 0,24-159 374 0 0,92-130-333 0 0,67 10-271 0 0,-158 126-35 0 0,0 1 1 0 0,1-1 0 0 0,-1 1-1 0 0,1 0 1 0 0,-1 0 0 0 0,1 0-1 0 0,-1 0 1 0 0,1 0 0 0 0,0 1-1 0 0,0-1 1 0 0,-1 1 0 0 0,1 0-1 0 0,0 0 1 0 0,-1 0 0 0 0,1 0-1 0 0,0 0 1 0 0,0 0 0 0 0,-1 1-1 0 0,1-1 1 0 0,0 1 0 0 0,-1 0-1 0 0,1 0 1 0 0,0 0 0 0 0,-1 0-1 0 0,0 0 1 0 0,1 1 0 0 0,-1-1-1 0 0,1 1 1 0 0,3 6 19 0 0,1 0 0 0 0,-2 1 0 0 0,1 0 0 0 0,-1 0 0 0 0,0 0 0 0 0,-1 1 0 0 0,0-1 0 0 0,-1 1-1 0 0,0 0 1 0 0,0 0 0 0 0,0 8-19 0 0,7 113 430 0 0,-12-124-407 0 0,0-1 0 0 0,-1 1 0 0 0,0-1 0 0 0,0 0 0 0 0,0 0 0 0 0,0 0 0 0 0,-1 0 0 0 0,0 0 0 0 0,-1-1 0 0 0,1 0 0 0 0,-1 0 0 0 0,0 0 0 0 0,0-1 0 0 0,0 1 0 0 0,-1-1 0 0 0,1 0 0 0 0,-1-1 0 0 0,0 1 0 0 0,0-1 0 0 0,-6 2-23 0 0,0-1 5 0 0,0 0 0 0 0,0-1 0 0 0,0 0 1 0 0,-1-1-1 0 0,1 0 0 0 0,-1-1 0 0 0,1 0 0 0 0,-1-1 1 0 0,-12-1-6 0 0,18-2-52 0 0,-1-1 0 0 0,1 1 0 0 0,-1-1 0 0 0,1-1 0 0 0,0 1 0 0 0,1-1 0 0 0,-1-1 0 0 0,1 1 0 0 0,0-1 0 0 0,0 0 1 0 0,1 0-1 0 0,0-1 0 0 0,-1-2 52 0 0,3 6-470 0 0,-24-37-640 0 0,25 25-2744 0 0,5 1-4473 0 0,-1 9-3026 0 0</inkml:trace>
  <inkml:trace contextRef="#ctx0" brushRef="#br0" timeOffset="54235.62">7178 2172 4489 0 0,'0'0'2336'0'0,"0"0"-814"0"0,0 0-322 0 0,0 0 249 0 0,0 0 348 0 0,0 0 157 0 0,0 0-183 0 0,0 0-447 0 0,0 0-429 0 0,0 0-297 0 0,0 0-139 0 0,0 0-39 0 0,0 0-35 0 0,6 4 1676 0 0,-37 66-414 0 0,11-17-1310 0 0,7 54-118 0 0,12-105-211 0 0,1-1-1 0 0,-1 1 1 0 0,0 0 0 0 0,1-1 0 0 0,-1 1 0 0 0,1-1 0 0 0,0 1 0 0 0,-1 0 0 0 0,1 0 0 0 0,0-1 0 0 0,0 1-1 0 0,0 0 1 0 0,0-1 0 0 0,1 1 0 0 0,-1 0 0 0 0,0-1 0 0 0,1 1 0 0 0,-1 0 0 0 0,1-1 0 0 0,-1 1 0 0 0,1 0-1 0 0,0-1 1 0 0,0 1 0 0 0,0-1 0 0 0,0 0 0 0 0,0 1 0 0 0,0-1 0 0 0,0 0 0 0 0,0 1 0 0 0,0-1-1 0 0,1 0 1 0 0,-1 0 0 0 0,1 0 0 0 0,-1 0 0 0 0,0 0 0 0 0,1-1 0 0 0,0 1 0 0 0,-1 0 0 0 0,1-1 0 0 0,-1 1-1 0 0,1-1 1 0 0,0 1 0 0 0,-1-1 0 0 0,1 0 0 0 0,0 0 0 0 0,-1 1 0 0 0,1-1 0 0 0,0-1 0 0 0,0 1 0 0 0,-1 0-1 0 0,1 0 1 0 0,0-1-8 0 0,5-3 85 0 0,1-1 0 0 0,-1 0 0 0 0,-1-1 0 0 0,1 0 0 0 0,-1 0 0 0 0,0 0-1 0 0,0-1 1 0 0,0 0 0 0 0,-1 0 0 0 0,3-6-85 0 0,9-10 102 0 0,82-148 217 0 0,-79 131-238 0 0,-20 39-91 0 0,0 1 24 0 0,0 0 4 0 0,0 0-9 0 0,0 0-26 0 0,5 25-82 0 0,36 89 391 0 0,-27-74-265 0 0,0-1 27 0 0,-2 1 0 0 0,-2-1 0 0 0,-1 2 1 0 0,-2-1-1 0 0,-2 1 0 0 0,0 18-54 0 0,-5-56 1 0 0,2 25 30 0 0,-2 1 0 0 0,-1-1-1 0 0,-1 0 1 0 0,-1 1 0 0 0,-2-1-1 0 0,-1 0 1 0 0,-1-1 0 0 0,-1 0 0 0 0,-8 18-31 0 0,9-30 17 0 0,3-5 1 0 0,-1 1 0 0 0,0-1 0 0 0,-1 0-1 0 0,0 0 1 0 0,0 0 0 0 0,-1-1-1 0 0,0 0 1 0 0,-1 0 0 0 0,0-1-1 0 0,0 0 1 0 0,-1 0 0 0 0,0-1 0 0 0,-4 2-18 0 0,-74 11 97 0 0,84-22-98 0 0,0-1 0 0 0,0 1 0 0 0,0 0 0 0 0,1-1 0 0 0,-1 0 1 0 0,1 1-1 0 0,0-1 0 0 0,-1 0 0 0 0,1 0 0 0 0,0 0 0 0 0,1-1 0 0 0,-1 1 0 0 0,1 0 0 0 0,-1-1 1 0 0,1 1-1 0 0,0-1 0 0 0,0 1 0 0 0,0-1 0 0 0,1 1 0 0 0,0-1 0 0 0,-1 0 0 0 0,1 1 0 0 0,0-1 0 0 0,1 0 1 0 0,-1-1 0 0 0,0 4-1 0 0,1-15-2 0 0,0-1 0 0 0,0 0 0 0 0,2 1-1 0 0,0 0 1 0 0,1-1 0 0 0,1 1 0 0 0,0 1 0 0 0,1-1-1 0 0,1 1 1 0 0,1 0 0 0 0,0 0 0 0 0,0 1 0 0 0,2 0-1 0 0,-1 0 1 0 0,2 1 0 0 0,0 1 0 0 0,4-3 3 0 0,-12 10 2 0 0,23-24 2 0 0,1 0 0 0 0,1 2-1 0 0,1 0 1 0 0,1 2 0 0 0,26-15-4 0 0,0 14 37 0 0,-50 28 138 0 0,-6-1-172 0 0,0-1 19 0 0,0 0-2 0 0,0 0 3 0 0,0 0 0 0 0,0 0-6 0 0,0 0 2 0 0,0 0 13 0 0,0 0 9 0 0,0 0-10 0 0,0 0 1 0 0,0 0-16 0 0,0 0 9 0 0,0 0 15 0 0,0 0-7 0 0,0 0 14 0 0,0 0-11 0 0,0 0-3 0 0,0 0 6 0 0,0 0 1 0 0,0 0 1 0 0,0 0 3 0 0,0 0-9 0 0,0 0 0 0 0,0 0 7 0 0,0 0-6 0 0,0 0 0 0 0,0 0-5 0 0,0 0 11 0 0,0 0-4 0 0,0 0 13 0 0,0 0-4 0 0,0 0-11 0 0,0 0 0 0 0,0 0-6 0 0,0 0 13 0 0,0 0-3 0 0,0 0-8 0 0,0 0-7 0 0,0 0-2 0 0,0 0-3 0 0,0 0 5 0 0,0 0-15 0 0,0 0-12 0 0,2-12-1726 0 0,-2 2-5952 0 0,0 6 55 0 0,0 3-4672 0 0</inkml:trace>
  <inkml:trace contextRef="#ctx0" brushRef="#br0" timeOffset="62602.519">8752 1713 0 0 0,'0'0'1139'0'0,"0"0"50"0"0,0 0 46 0 0,0 0 43 0 0,0 0 100 0 0,1-4 30 0 0,3-14 0 0 0,-3 13-35 0 0,-1 5-54 0 0,5 5 11655 0 0,-3-1-11855 0 0,-6 72-360 0 0,-3 1 0 0 0,-17 73-759 0 0,-12 128 336 0 0,34-62-56 0 0,-7-132-181 0 0,9-84-94 0 0,0 0-10 0 0,0 0 17 0 0,0 0-18 0 0,0 0-12 0 0,0 0 11 0 0,0 0 12 0 0,0 0-21 0 0,0 0 3 0 0,0 0 18 0 0,0 0 10 0 0,0-27-1713 0 0,0-45-4470 0 0,0 41-3819 0 0,0 23-190 0 0</inkml:trace>
  <inkml:trace contextRef="#ctx0" brushRef="#br0" timeOffset="62938.21">8395 2133 3793 0 0,'0'0'2356'0'0,"0"0"-474"0"0,0 0-419 0 0,0 0-155 0 0,0 0 1 0 0,0 0 74 0 0,0 0-38 0 0,0 0-199 0 0,0 0-293 0 0,0 0-297 0 0,0 0-213 0 0,0 0-120 0 0,0 0 76 0 0,4 0 135 0 0,156-11 3883 0 0,19-31-3191 0 0,-75 30-1189 0 0,-82 12-4197 0 0,1 0-4413 0 0,-21 0-2459 0 0</inkml:trace>
  <inkml:trace contextRef="#ctx0" brushRef="#br0" timeOffset="63450.759">9025 1760 10530 0 0,'0'0'1697'0'0,"0"0"-576"0"0,0 0-546 0 0,0 0-284 0 0,0 0 50 0 0,0 0 417 0 0,0 0 365 0 0,0 0 190 0 0,0 0-31 0 0,0 0-317 0 0,0 0-253 0 0,0 0-147 0 0,0 0-83 0 0,7 36-50 0 0,20 116-17 0 0,-10-16 609 0 0,-6 172 155 0 0,-11-136-916 0 0,0-171-260 0 0,0 0 0 0 0,0 0 0 0 0,0 0 0 0 0,0 0 0 0 0,0 0 0 0 0,1 0 0 0 0,-1 0 0 0 0,0 0 0 0 0,0-1 0 0 0,0 1 0 0 0,1 0 0 0 0,-1 0 0 0 0,1 0 0 0 0,-1 0 0 0 0,1 0 0 0 0,-1-1 0 0 0,1 1 0 0 0,-1 0 0 0 0,1 0-1 0 0,-1-1 1 0 0,1 1 0 0 0,0-1 0 0 0,0 1 0 0 0,-1 0 0 0 0,1-1 0 0 0,0 1 0 0 0,0-1 0 0 0,0 1 0 0 0,-1-1 0 0 0,1 0 0 0 0,0 1 0 0 0,0-1 0 0 0,0 0 0 0 0,0 0 0 0 0,0 0 0 0 0,0 0 0 0 0,0 1 0 0 0,0-1 0 0 0,0 0 0 0 0,-1-1 0 0 0,1 1 0 0 0,0 0 0 0 0,0 0 0 0 0,0 0 0 0 0,0 0 0 0 0,0-1 0 0 0,0 1 0 0 0,0 0 0 0 0,-1-1 0 0 0,1 1 0 0 0,0-1 0 0 0,0 1 0 0 0,0-1 0 0 0,-1 1 0 0 0,1-1-1 0 0,0 0 1 0 0,-1 1 0 0 0,1-1 0 0 0,0 0-3 0 0,49-42 376 0 0,-47 40-372 0 0,41-41 88 0 0,2 2 1 0 0,2 3-1 0 0,26-16-92 0 0,-16 19-37 0 0,-58 36 24 0 0,5 9 41 0 0,0 0 1 0 0,0 0-1 0 0,-1 0 1 0 0,-1 1-1 0 0,1 0 1 0 0,-2-1-1 0 0,1 1 1 0 0,-1 0-1 0 0,-1 0 1 0 0,0 0-1 0 0,0 0 1 0 0,-1 1 0 0 0,-1-1-1 0 0,1 0 1 0 0,-3 9-29 0 0,2 16-46 0 0,13 0-1367 0 0,15-36-3687 0 0,-17-4 1845 0 0,-2-1-3408 0 0,1-1-3138 0 0</inkml:trace>
  <inkml:trace contextRef="#ctx0" brushRef="#br0" timeOffset="64235.628">9948 2226 6089 0 0,'0'0'1834'0'0,"0"0"-300"0"0,0 0 2 0 0,0 0 116 0 0,0 0 47 0 0,0 0-110 0 0,0 0-261 0 0,0 0-306 0 0,0 0-241 0 0,0 0-135 0 0,-31 35-92 0 0,-97 111-72 0 0,64-65 275 0 0,60-77-698 0 0,1 0 0 0 0,0 1 0 0 0,-1 0-1 0 0,1-1 1 0 0,1 1 0 0 0,-1 0 0 0 0,1 0-1 0 0,0 1 1 0 0,0-1 0 0 0,0 0 0 0 0,1 1-1 0 0,0-1 1 0 0,0 1 0 0 0,0 0 0 0 0,1-1-1 0 0,0 6-58 0 0,3-9 27 0 0,0 0 0 0 0,0 0-1 0 0,0-1 1 0 0,1 0-1 0 0,-1 1 1 0 0,0-1-1 0 0,1 0 1 0 0,-1-1-1 0 0,0 1 1 0 0,1 0 0 0 0,-1-1-1 0 0,1 0 1 0 0,-1 0-1 0 0,1 0 1 0 0,-1 0-1 0 0,1-1 1 0 0,-1 1-1 0 0,1-1 1 0 0,-1 0-1 0 0,0 0 1 0 0,1 0 0 0 0,0-1-27 0 0,116-74 730 0 0,100-97-112 0 0,-219 173-618 0 0,-1 0 1 0 0,1-1 0 0 0,0 1-1 0 0,0 0 1 0 0,-1 0-1 0 0,1 0 1 0 0,0 0-1 0 0,0 0 1 0 0,-1 0 0 0 0,1 0-1 0 0,0 0 1 0 0,-1 0-1 0 0,1 0 1 0 0,0 0-1 0 0,0 1 1 0 0,-1-1 0 0 0,1 0-1 0 0,0 0 1 0 0,-1 1-1 0 0,1-1 1 0 0,0 0-1 0 0,-1 1 1 0 0,1-1 0 0 0,-1 1-1 0 0,1-1 1 0 0,-1 1-1 0 0,1-1 1 0 0,-1 1-1 0 0,1-1 1 0 0,-1 1 0 0 0,1-1-1 0 0,-1 1 1 0 0,0 0-1 0 0,1-1 1 0 0,-1 1-1 0 0,0 0 1 0 0,1-1 0 0 0,-1 1-1 0 0,0 0 1 0 0,0 0-1 0 0,0-1 1 0 0,0 1-1 0 0,0 0 1 0 0,0-1 0 0 0,0 1-1 0 0,0 0 1 0 0,0 0-1 0 0,0-1 1 0 0,0 1-1 0 0,0 0 1 0 0,0 0 0 0 0,-1-1-1 0 0,1 1 1 0 0,0 0-1 0 0,-1 0 0 0 0,4 56 122 0 0,-3-54-130 0 0,-1 3 4 0 0,1 0 0 0 0,-1 0 0 0 0,1 0 0 0 0,0 0 0 0 0,0 0 0 0 0,1 0 0 0 0,0 0 0 0 0,0 0 0 0 0,1 0-1 0 0,-1 0 1 0 0,1 0 0 0 0,0-1 0 0 0,1 1 0 0 0,-1-1 0 0 0,1 0 0 0 0,0 1 0 0 0,1-1 0 0 0,-1 0 0 0 0,1-1 0 0 0,0 1 0 0 0,0-1 0 0 0,0 0 0 0 0,1 0-1 0 0,0 0 1 0 0,-1 0 0 0 0,1-1 0 0 0,1 0 0 0 0,-1 0 0 0 0,0 0 0 0 0,1-1 0 0 0,-1 1 0 0 0,1-1 0 0 0,0-1 0 0 0,0 1 0 0 0,0-1 0 0 0,2 0 4 0 0,-2-1 8 0 0,0 0 0 0 0,1-1 0 0 0,-1 0 0 0 0,0 0 0 0 0,0-1 0 0 0,0 0 0 0 0,0 0 0 0 0,0 0 0 0 0,-1 0 0 0 0,1-1 0 0 0,-1 0 0 0 0,1 0 0 0 0,-1-1 0 0 0,0 1 0 0 0,0-1 0 0 0,1-2-8 0 0,24-20 194 0 0,0-1 0 0 0,-2-1 1 0 0,-2-2-1 0 0,0-1 1 0 0,-2-1-1 0 0,-1 0 1 0 0,-2-2-1 0 0,-1-1 1 0 0,-2 0-1 0 0,10-29-194 0 0,-12 27 35 0 0,-1-1 0 0 0,-2 0 1 0 0,-2-1-1 0 0,-1 0 0 0 0,-2-1 0 0 0,-2 0 0 0 0,-2 0 0 0 0,-1-10-35 0 0,-7-42 284 0 0,2 92-271 0 0,0 0-1 0 0,1 0 0 0 0,-1 0 0 0 0,0 0 1 0 0,0 0-1 0 0,1 0 0 0 0,-1 1 1 0 0,0-1-1 0 0,1 1 0 0 0,-1-1 0 0 0,0 1 1 0 0,1 0-1 0 0,-1 0 0 0 0,1 0 0 0 0,-1-1 1 0 0,1 1-1 0 0,-1 1 0 0 0,1-1 0 0 0,0 0 1 0 0,0 0-1 0 0,-1 0 0 0 0,1 1 0 0 0,0-1 1 0 0,0 1-1 0 0,0-1 0 0 0,0 1 0 0 0,1-1 1 0 0,-1 1-1 0 0,0-1 0 0 0,1 1 1 0 0,-1 1-13 0 0,-6 13 3 0 0,1 1 0 0 0,0 0 0 0 0,2 0 0 0 0,0 1 0 0 0,1-1 0 0 0,0 1 0 0 0,2-1 0 0 0,0 1 1 0 0,1 0-1 0 0,0 0 0 0 0,2-1 0 0 0,2 11-3 0 0,2 15 44 0 0,1 1 1 0 0,3-1-1 0 0,1-1 0 0 0,3 0 1 0 0,1-1-1 0 0,2 0 1 0 0,16 28-45 0 0,66 100 74 0 0,-71-123-104 0 0,-28-45 0 0 0,0-1-6 0 0,0 0 2 0 0,0 0-6 0 0,0 0-16 0 0,0 0-48 0 0,-11-23-1686 0 0,-33-36-3400 0 0,19 18-4570 0 0,18 25-985 0 0</inkml:trace>
  <inkml:trace contextRef="#ctx0" brushRef="#br0" timeOffset="64482.117">10405 2037 9330 0 0,'0'0'1623'0'0,"0"0"-317"0"0,0 0-5 0 0,0 0 236 0 0,0 0 206 0 0,0 0-63 0 0,0 0-180 0 0,0 0-261 0 0,0 0-243 0 0,0 0-182 0 0,0 0-138 0 0,36 5-85 0 0,116 16-76 0 0,-136-19-376 0 0,-1 0 1 0 0,1 0 0 0 0,-1-2 0 0 0,1 0 0 0 0,-1 0-1 0 0,1-2 1 0 0,-1 0 0 0 0,4-1-140 0 0,13-3 157 0 0,121-25-239 0 0,-125 23-369 0 0,1 0-1591 0 0,-9 5-3644 0 0,-8-1-6258 0 0</inkml:trace>
  <inkml:trace contextRef="#ctx0" brushRef="#br0" timeOffset="65422.248">11967 1871 4577 0 0,'0'0'2202'0'0,"0"0"-1141"0"0,0 0-597 0 0,0 0 77 0 0,0 0 397 0 0,0 0 448 0 0,0 0 322 0 0,0 0-9 0 0,0 0-253 0 0,0 0-266 0 0,0 0-202 0 0,23-4-146 0 0,72-13-102 0 0,-9-20 953 0 0,-74 30-1550 0 0,-1 0 0 0 0,0-1 0 0 0,-1 0 1 0 0,0 0-1 0 0,0-1 0 0 0,-1-1 1 0 0,0 0-1 0 0,-1 0 0 0 0,0 0 1 0 0,-1-1-1 0 0,0 0 0 0 0,0-1 1 0 0,-1 0-1 0 0,-1 0 0 0 0,0 0 0 0 0,-1 0 1 0 0,0-1-1 0 0,-1 0 0 0 0,0 0 1 0 0,-1 0-1 0 0,0 0 0 0 0,-1 0 1 0 0,-1-12-134 0 0,0 23 6 0 0,-1 0 0 0 0,0 0 1 0 0,0 1-1 0 0,0-1 1 0 0,0 1-1 0 0,-1-1 0 0 0,1 1 1 0 0,0-1-1 0 0,0 1 1 0 0,-1-1-1 0 0,1 1 0 0 0,-1 0 1 0 0,1 0-1 0 0,-1 0 1 0 0,0 0-1 0 0,1 0 1 0 0,-1 0-1 0 0,0 0 0 0 0,0 1 1 0 0,0-1-1 0 0,0 1 1 0 0,1-1-1 0 0,-1 1 0 0 0,0 0 1 0 0,0 0-1 0 0,0 0 1 0 0,0 0-1 0 0,0 0 0 0 0,0 0 1 0 0,0 0-1 0 0,0 0 1 0 0,0 1-1 0 0,1-1 0 0 0,-1 1 1 0 0,0 0-1 0 0,0-1 1 0 0,0 1-1 0 0,1 0 0 0 0,-1 0 1 0 0,0 0-1 0 0,1 0 1 0 0,-1 0-1 0 0,1 1 1 0 0,-1-1-1 0 0,1 0 0 0 0,-1 1-6 0 0,-10 21 4 0 0,1 0-1 0 0,1 1 0 0 0,1 0 0 0 0,0 0 1 0 0,2 1-1 0 0,2 0 0 0 0,0 0 0 0 0,1 0 1 0 0,1 1-1 0 0,2-1 0 0 0,1 1 0 0 0,2 23-3 0 0,-2-26 28 0 0,11 389 288 0 0,-2 60-3 0 0,-9-438-306 0 0,-2-1-1 0 0,-1 1 1 0 0,-2-1-1 0 0,-1 0 1 0 0,-2-1-1 0 0,-8 24-6 0 0,13-49-4 0 0,0 0 0 0 0,0 0 1 0 0,-1 0-1 0 0,0 0 0 0 0,-1-1 0 0 0,1 1 0 0 0,-1-1 0 0 0,0 0 0 0 0,-1-1 0 0 0,1 1 1 0 0,-1-1-1 0 0,0 0 0 0 0,-1-1 0 0 0,1 1 0 0 0,-1-1 0 0 0,0 0 0 0 0,0-1 1 0 0,0 0-1 0 0,0 0 0 0 0,0 0 0 0 0,-1-1 0 0 0,0 0 0 0 0,1-1 0 0 0,-1 0 0 0 0,0 0 1 0 0,0 0-1 0 0,1-1 0 0 0,-1 0 0 0 0,0-1 0 0 0,-7-1 4 0 0,8 1-6 0 0,1-1-1 0 0,0 1 0 0 0,0-2 1 0 0,0 1-1 0 0,0-1 1 0 0,0 0-1 0 0,0 0 1 0 0,1 0-1 0 0,0-1 1 0 0,-1 0-1 0 0,1 0 1 0 0,1 0-1 0 0,-1 0 0 0 0,0-1 1 0 0,1 0-1 0 0,0 0 1 0 0,0 0-1 0 0,1-1 1 0 0,0 1-1 0 0,0-1 1 0 0,0 0-1 0 0,0 0 0 0 0,1 0 1 0 0,0 0-1 0 0,0 0 1 0 0,0-1 6 0 0,-2-13 0 0 0,0 0 0 0 0,1-1 0 0 0,0 1 0 0 0,2-1 0 0 0,1 1 1 0 0,0-1-1 0 0,3-12 0 0 0,2 10 7 0 0,1 1 1 0 0,1 0-1 0 0,0 0 1 0 0,2 0-1 0 0,1 1 1 0 0,0 1-1 0 0,2 0 1 0 0,0 0-1 0 0,1 1 1 0 0,1 1-1 0 0,11-11-7 0 0,5-7-221 0 0,1 3-1 0 0,2 0 0 0 0,1 2 1 0 0,2 2-1 0 0,0 1 0 0 0,2 2 0 0 0,1 1 1 0 0,5 0 221 0 0,15 0-5644 0 0,-20 11-6393 0 0,-29 10 6174 0 0</inkml:trace>
  <inkml:trace contextRef="#ctx0" brushRef="#br0" timeOffset="65718.188">12643 2207 0 0 0,'0'0'1495'0'0,"0"0"879"0"0,0 0 252 0 0,0 0-206 0 0,0 0-306 0 0,0 0-287 0 0,0 0-271 0 0,0 0-158 0 0,0 0-123 0 0,0 0-173 0 0,0 0-186 0 0,0 0-141 0 0,0 0-125 0 0,-24 36-84 0 0,-76 112-86 0 0,64-78 97 0 0,35-59-451 0 0,0-7-100 0 0,0-1 1 0 0,0 0 0 0 0,0 1 0 0 0,1-1-1 0 0,-1 0 1 0 0,1 1 0 0 0,0-1 0 0 0,0 1-1 0 0,0-1 1 0 0,0 1 0 0 0,1-1 0 0 0,-1 0-1 0 0,1 1 1 0 0,0-1 0 0 0,0 0 0 0 0,0 1-1 0 0,0-1 1 0 0,1 0 0 0 0,-1 0 0 0 0,1 0-1 0 0,0 0 1 0 0,0 0 0 0 0,0-1-1 0 0,0 1 1 0 0,1 0 0 0 0,-1-1 0 0 0,1 0-1 0 0,-1 1 1 0 0,1-1 0 0 0,0 0 0 0 0,0 0-1 0 0,0-1 1 0 0,0 1 0 0 0,0-1 0 0 0,0 1-1 0 0,0-1 1 0 0,0 0 0 0 0,1 0 0 0 0,-1 0-1 0 0,1-1 1 0 0,-1 1-27 0 0,5-1 96 0 0,0 1 1 0 0,0-1-1 0 0,0-1 0 0 0,-1 0 1 0 0,1 0-1 0 0,0 0 0 0 0,0-1 1 0 0,-1 0-1 0 0,1 0 0 0 0,-1-1 1 0 0,0 0-1 0 0,0 0 0 0 0,0-1 1 0 0,0 0-1 0 0,-1 0 0 0 0,1 0 1 0 0,-1-1-1 0 0,0 0 0 0 0,0-1 1 0 0,-1 1-1 0 0,0-1 0 0 0,0 0 1 0 0,0 0-1 0 0,0-1 0 0 0,-1 1 1 0 0,2-5-97 0 0,-1 1 61 0 0,-1-2 1 0 0,0 1 0 0 0,0 0 0 0 0,-1-1 0 0 0,0 1 0 0 0,-1-1 0 0 0,-1 0-1 0 0,0 0 1 0 0,0 0 0 0 0,-1 0 0 0 0,-1 0 0 0 0,0 1 0 0 0,-1-3-62 0 0,1 7-58 0 0,-1 0 0 0 0,0 0 1 0 0,0 0-1 0 0,-1 0 0 0 0,0 1 1 0 0,0-1-1 0 0,-1 1 0 0 0,0 0 0 0 0,0 0 1 0 0,0 0-1 0 0,-1 1 0 0 0,1-1 1 0 0,-1 1-1 0 0,-1 0 0 0 0,1 1 1 0 0,-1-1-1 0 0,0 1 0 0 0,0 0 1 0 0,0 0-1 0 0,0 1 0 0 0,-1 0 0 0 0,1 0 1 0 0,-4-1 57 0 0,7 4-253 0 0,0-1-1 0 0,0 1 1 0 0,0 0 0 0 0,0 0 0 0 0,0 0-1 0 0,-1 0 1 0 0,1 0 0 0 0,0 0 0 0 0,0 1-1 0 0,0 0 1 0 0,0 0 0 0 0,0 0 0 0 0,0 0 0 0 0,1 0-1 0 0,-1 0 1 0 0,0 1 0 0 0,0-1 0 0 0,1 1-1 0 0,-1 0 254 0 0,-26 26-10612 0 0,24-20 681 0 0</inkml:trace>
  <inkml:trace contextRef="#ctx0" brushRef="#br0" timeOffset="66106.201">13027 2434 64 0 0,'0'0'1751'0'0,"0"0"-119"0"0,0 0 65 0 0,0 0 179 0 0,0 0 95 0 0,0 0 24 0 0,0 0-201 0 0,0 0-308 0 0,0 0-275 0 0,0 0-170 0 0,0 0-155 0 0,0 0-107 0 0,-4 11-79 0 0,-10 33-48 0 0,-8-22 2245 0 0,20-22-2087 0 0,1 0-196 0 0,1 0-37 0 0,0 0-58 0 0,0 0-44 0 0,7-61 1284 0 0,14-4-1603 0 0,2 1 1 0 0,4 2-1 0 0,2 0 0 0 0,22-33-156 0 0,-18 53-736 0 0,-15 69-437 0 0,4 6-1716 0 0,-3-16-6685 0 0,-14-13-1617 0 0</inkml:trace>
  <inkml:trace contextRef="#ctx0" brushRef="#br0" timeOffset="66558.149">13518 2137 6961 0 0,'0'0'2245'0'0,"0"0"-471"0"0,0 0-118 0 0,0 0 84 0 0,0 0-33 0 0,0 0-124 0 0,0 0-272 0 0,0 0-324 0 0,0 0-233 0 0,0 0-98 0 0,0 0-24 0 0,0 0-61 0 0,0 0-35 0 0,3-1-35 0 0,7-3 2680 0 0,-27 15-2812 0 0,-9 7-477 0 0,18-11 111 0 0,2 0 0 0 0,-1 0 0 0 0,1 0 0 0 0,0 1-1 0 0,1 0 1 0 0,0 0 0 0 0,0 1 0 0 0,0 0 0 0 0,1 0-1 0 0,1 0 1 0 0,0 0 0 0 0,0 0 0 0 0,0 1 0 0 0,1-1-1 0 0,1 1 1 0 0,0-1 0 0 0,0 1 0 0 0,1 0 0 0 0,0-1-1 0 0,1 6-2 0 0,1-8 10 0 0,1 0 1 0 0,0-1-1 0 0,1 1 0 0 0,0-1 0 0 0,0 0 0 0 0,0 0 0 0 0,1 0 0 0 0,0 0 0 0 0,0-1 0 0 0,0 0 0 0 0,0 0 0 0 0,1 0 0 0 0,0-1 0 0 0,0 0 0 0 0,0 0 0 0 0,1 0 0 0 0,-1-1 0 0 0,1 0 0 0 0,0 0 0 0 0,0-1 0 0 0,0 1 0 0 0,0-2 0 0 0,0 1 0 0 0,1-1 0 0 0,-1 0-10 0 0,108 3 147 0 0,-113-4-209 0 0,0-1 0 0 0,-1 1 0 0 0,1 0 0 0 0,0-1 0 0 0,0 0 1 0 0,0 1-1 0 0,0-1 0 0 0,0 0 0 0 0,0 0 0 0 0,-1 0 0 0 0,1 0 0 0 0,0 0 0 0 0,-1 0 0 0 0,1-1 1 0 0,-1 1-1 0 0,1 0 0 0 0,-1-1 0 0 0,0 1 0 0 0,1-1 0 0 0,-1 0 0 0 0,0 1 0 0 0,0-1 0 0 0,0 0 1 0 0,0 0-1 0 0,0 1 0 0 0,-1-1 0 0 0,1 0 0 0 0,-1 0 0 0 0,1 0 62 0 0,3-11-4495 0 0,-1 1-3756 0 0,-3 8-3454 0 0</inkml:trace>
  <inkml:trace contextRef="#ctx0" brushRef="#br0" timeOffset="66982.168">13888 2407 6897 0 0,'0'0'3481'0'0,"0"0"-608"0"0,0 0-455 0 0,0 0-378 0 0,0 0-346 0 0,0 0-238 0 0,0 0-229 0 0,0 0-199 0 0,34-7-197 0 0,107-19-161 0 0,-64 2 320 0 0,18-31 800 0 0,-88 49-1696 0 0,-4 4-64 0 0,0 0-1 0 0,0 0 0 0 0,-1 0 1 0 0,1-1-1 0 0,0 1 0 0 0,-1-1 1 0 0,0 0-1 0 0,1 0 0 0 0,-1 0 1 0 0,0 0-1 0 0,-1 0 0 0 0,1 0 0 0 0,0 0 1 0 0,-1-1-1 0 0,0 1 0 0 0,0-1 1 0 0,0 1-1 0 0,0-1 0 0 0,0 1 1 0 0,-1-1-1 0 0,1 1 0 0 0,-1-1 1 0 0,0 0-1 0 0,0 1 0 0 0,-1-1 0 0 0,1 0 1 0 0,-1-2-30 0 0,-4 1-4 0 0,-1 1 1 0 0,1 0 0 0 0,-1 0-1 0 0,0 0 1 0 0,0 1 0 0 0,0 0-1 0 0,0 0 1 0 0,0 0 0 0 0,-1 1-1 0 0,1 0 1 0 0,-1 0 0 0 0,0 1-1 0 0,1 0 1 0 0,-1 0 0 0 0,0 0-1 0 0,0 1 1 0 0,0 0 0 0 0,1 1-1 0 0,-1-1 1 0 0,0 1 0 0 0,0 0-1 0 0,-2 2 4 0 0,-5 1-28 0 0,0 1 0 0 0,1 0 0 0 0,0 1 0 0 0,0 1 0 0 0,0 0 0 0 0,1 1 0 0 0,0 0 0 0 0,0 1 0 0 0,1 0 0 0 0,0 1 0 0 0,-6 8 28 0 0,8-9 1 0 0,1 0-1 0 0,0 1 1 0 0,1 0-1 0 0,0 0 1 0 0,0 1-1 0 0,1 0 1 0 0,1 0 0 0 0,0 0-1 0 0,0 1 1 0 0,1 0-1 0 0,1 0 1 0 0,0 0-1 0 0,0 0 1 0 0,1 0-1 0 0,1 1 1 0 0,0-1-1 0 0,1 1 1 0 0,0-1-1 0 0,1 1 1 0 0,1 5-1 0 0,3-8 8 0 0,0 1 1 0 0,0-1-1 0 0,1 0 0 0 0,1-1 1 0 0,0 1-1 0 0,0-1 1 0 0,1 0-1 0 0,0-1 0 0 0,0 0 1 0 0,1 0-1 0 0,0-1 0 0 0,0 0 1 0 0,1-1-1 0 0,0 0 0 0 0,0 0 1 0 0,1-1-1 0 0,-1 0 1 0 0,1-1-1 0 0,0 0 0 0 0,0-1 1 0 0,1 0-1 0 0,7 0-8 0 0,4 2-46 0 0,0-1 0 0 0,0-1-1 0 0,0-1 1 0 0,0-1 0 0 0,0-2 0 0 0,13-1 46 0 0,-7-9-2937 0 0,-23 8-1491 0 0,0-2-3421 0 0,-1 2-4754 0 0</inkml:trace>
  <inkml:trace contextRef="#ctx0" brushRef="#br0" timeOffset="69983.727">15271 2357 0 0 0,'0'0'427'0'0,"0"0"865"0"0,0 0 314 0 0,0 0 73 0 0,0 0 21 0 0,0 0-21 0 0,0 0-117 0 0,0 0-205 0 0,8-3-154 0 0,24-10-164 0 0,-24 10-75 0 0,-8 3-10 0 0,3 12 4794 0 0,2 1-3906 0 0,4 15-686 0 0,-7 8-689 0 0,-2 0 0 0 0,-1 0 1 0 0,-2 0-1 0 0,-2-1 0 0 0,-5 18-467 0 0,-7-21-3366 0 0,-32-18-7072 0 0,46-14 907 0 0</inkml:trace>
  <inkml:trace contextRef="#ctx0" brushRef="#br0" timeOffset="70237.119">15271 1964 11258 0 0,'0'0'2260'0'0,"0"0"-463"0"0,0 0-355 0 0,0 0-204 0 0,0 0-181 0 0,0 0-270 0 0,0 0-304 0 0,0 0-254 0 0,0 0-170 0 0,0 0-73 0 0,0 0-20 0 0,0 0-49 0 0,-1 10-53 0 0,-3 32-129 0 0,5-40 171 0 0,-1 0 0 0 0,0-1 0 0 0,1 1 0 0 0,-1 0 1 0 0,1-1-1 0 0,-1 1 0 0 0,1-1 0 0 0,0 1 0 0 0,0-1 1 0 0,0 1-1 0 0,0-1 0 0 0,0 0 0 0 0,0 1 0 0 0,0-1 1 0 0,0 0-1 0 0,0 0 0 0 0,1 0 0 0 0,-1 0 0 0 0,0 0 1 0 0,1 0-1 0 0,-1 0 0 0 0,1 0 0 0 0,-1-1 0 0 0,1 1 1 0 0,0 0-1 0 0,0 0 94 0 0,4 1-1306 0 0,6 5-4119 0 0,-6-2-5283 0 0</inkml:trace>
  <inkml:trace contextRef="#ctx0" brushRef="#br0" timeOffset="70669.756">15830 2222 5417 0 0,'0'0'2195'0'0,"0"0"-737"0"0,0 0-199 0 0,0 0 131 0 0,0 0 128 0 0,0 0 76 0 0,0 0-104 0 0,0 0-237 0 0,0 0-247 0 0,0 0-162 0 0,0 0-117 0 0,0 0-82 0 0,0 0-52 0 0,-13 10-51 0 0,-39 32-50 0 0,-45 18 1422 0 0,26-11-1107 0 0,75-33-735 0 0,135 41 243 0 0,-132-54-301 0 0,0-1 0 0 0,0 1 0 0 0,0 0 1 0 0,-1 1-1 0 0,1-1 0 0 0,-1 1 0 0 0,0 1 1 0 0,0-1-1 0 0,0 1 0 0 0,-1 0 0 0 0,1 0 0 0 0,-1 1 1 0 0,-1 0-1 0 0,1 0 0 0 0,-1 0 0 0 0,0 0 1 0 0,0 0-1 0 0,2 5-14 0 0,-5-6 47 0 0,1-1 0 0 0,0 0 0 0 0,-1 1 0 0 0,0-1 0 0 0,0 1 0 0 0,-1-1 0 0 0,1 1 0 0 0,-1-1 0 0 0,0 1 0 0 0,0 0 0 0 0,0-1 0 0 0,-1 1 0 0 0,1-1 0 0 0,-1 1 0 0 0,0-1 0 0 0,-1 1 0 0 0,1-1 0 0 0,-1 0 0 0 0,0 0 0 0 0,0 1 0 0 0,0-1 0 0 0,0 0-1 0 0,-1-1 1 0 0,0 1 0 0 0,1 0 0 0 0,-2 0-47 0 0,-7 6 29 0 0,0-1 0 0 0,0 0 0 0 0,-1 0 0 0 0,0-1 0 0 0,0-1 0 0 0,-1 0 0 0 0,0-1 0 0 0,0 0 0 0 0,-1-1 0 0 0,0 0 0 0 0,0-1 0 0 0,0-1 0 0 0,0 0 0 0 0,-1-1 0 0 0,1 0 0 0 0,0-1 0 0 0,-1-1 0 0 0,-10-1-29 0 0,23 1-37 0 0,0-1-1 0 0,1 1 1 0 0,-1 0 0 0 0,0-1-1 0 0,0 1 1 0 0,0-1 0 0 0,1 0 0 0 0,-1 0-1 0 0,0 0 1 0 0,1 0 0 0 0,-1 0-1 0 0,0 0 1 0 0,1 0 0 0 0,-1 0 0 0 0,1 0-1 0 0,0-1 1 0 0,-1 1 0 0 0,1-1-1 0 0,0 1 1 0 0,0-1 0 0 0,0 1 0 0 0,0-1-1 0 0,0 0 1 0 0,0 1 0 0 0,1-1-1 0 0,-1 0 1 0 0,0 0 0 0 0,1 1 0 0 0,0-1-1 0 0,-1 0 1 0 0,1 0 0 0 0,0 0 0 0 0,0 0-1 0 0,0 0 1 0 0,0 0 37 0 0,3-21-3600 0 0,5 2-4317 0 0,-4 12-3878 0 0</inkml:trace>
  <inkml:trace contextRef="#ctx0" brushRef="#br0" timeOffset="71536.698">16595 2476 6129 0 0,'0'0'4557'0'0,"0"0"-1656"0"0,0 0-977 0 0,0 0-362 0 0,0 0-138 0 0,0 0-70 0 0,0 0-87 0 0,0 0-210 0 0,0 0-260 0 0,0 0-233 0 0,0 0-142 0 0,0 17 747 0 0,-11 194 466 0 0,-13-89-2649 0 0,24-121 307 0 0,0-1-450 0 0,0 0-632 0 0,0-3-6276 0 0,0 2-1948 0 0</inkml:trace>
  <inkml:trace contextRef="#ctx0" brushRef="#br0" timeOffset="71790.16">16591 1964 12843 0 0,'0'0'1847'0'0,"0"0"-283"0"0,0 0-297 0 0,0 0-179 0 0,0 0-131 0 0,0 0-188 0 0,0 0-262 0 0,0 0-287 0 0,0 0-216 0 0,0 0-87 0 0,0 0-30 0 0,0 0 1 0 0,-7 9-15 0 0,-17 33-104 0 0,24-39 172 0 0,0-1 0 0 0,0 1 0 0 0,0-1 0 0 0,0 1 0 0 0,0-1 0 0 0,1 1 0 0 0,-1-1 0 0 0,1 1 0 0 0,-1-1 0 0 0,1 0 0 0 0,0 1 0 0 0,0-1 0 0 0,0 0 0 0 0,0 0 0 0 0,0 1 0 0 0,1-1 0 0 0,-1 0 0 0 0,1 0 0 0 0,-1 0-1 0 0,1-1 1 0 0,0 1 0 0 0,0 0 0 0 0,0 0 0 0 0,1 0 59 0 0,5 6-634 0 0,23 28-3688 0 0,-9-14-2373 0 0,-10-10-637 0 0</inkml:trace>
  <inkml:trace contextRef="#ctx0" brushRef="#br0" timeOffset="72211.23">16940 2723 4753 0 0,'0'0'2583'0'0,"0"0"-401"0"0,0 0-172 0 0,0 0-146 0 0,0 0-166 0 0,0 0-210 0 0,0 0-256 0 0,0 0-165 0 0,0 0-80 0 0,0 0-15 0 0,0 0-90 0 0,0 0-173 0 0,0 0-200 0 0,4-11-192 0 0,23-79 315 0 0,-23 74-585 0 0,0 1-1 0 0,1-1 0 0 0,1 1 1 0 0,0 0-1 0 0,1 1 1 0 0,0-1-1 0 0,1 1 1 0 0,1 1-1 0 0,0-1 1 0 0,1 2-1 0 0,1-1 1 0 0,4-3-47 0 0,-13 15-12 0 0,-1 1 0 0 0,0 0 0 0 0,1 0 1 0 0,-1-1-1 0 0,1 1 0 0 0,-1 0 0 0 0,0 0 1 0 0,1 0-1 0 0,-1 1 0 0 0,1-1 0 0 0,-1 0 1 0 0,0 0-1 0 0,1 1 0 0 0,-1-1 0 0 0,1 1 1 0 0,-1-1-1 0 0,0 1 0 0 0,0 0 0 0 0,1-1 1 0 0,-1 1-1 0 0,0 0 0 0 0,0 0 0 0 0,0 0 1 0 0,0 0-1 0 0,0 0 0 0 0,0 0 0 0 0,0 0 1 0 0,0 0-1 0 0,0 0 0 0 0,0 0 0 0 0,-1 1 1 0 0,1-1-1 0 0,-1 0 0 0 0,1 1 0 0 0,-1-1 1 0 0,1 0-1 0 0,-1 1 0 0 0,1-1 0 0 0,-1 0 1 0 0,0 1-1 0 0,0-1 0 0 0,0 1 0 0 0,0-1 1 0 0,0 1-1 0 0,0-1 0 0 0,0 0 1 0 0,-1 1-1 0 0,1-1 0 0 0,0 1 0 0 0,-1-1 1 0 0,1 1 10 0 0,2 9-12 0 0,6 31 54 0 0,-7-33-28 0 0,0-1 0 0 0,0 1 0 0 0,0-1 0 0 0,1 0 0 0 0,0 0 0 0 0,1 0 0 0 0,0 0 0 0 0,0 0 0 0 0,1 0 0 0 0,0-1 0 0 0,0 0 0 0 0,1 1 0 0 0,0-2 0 0 0,0 1 0 0 0,0 0 0 0 0,1-1 0 0 0,0 0 0 0 0,5 3-13 0 0,-9-7 81 0 0,1-1 0 0 0,0 1-1 0 0,-1-1 1 0 0,1 0 0 0 0,0 0-1 0 0,0 0 1 0 0,0 0 0 0 0,0-1-1 0 0,0 1 1 0 0,0-1 0 0 0,0 0-1 0 0,0 0 1 0 0,1 0 0 0 0,-1 0-1 0 0,0 0 1 0 0,0-1 0 0 0,0 1-1 0 0,0-1 1 0 0,0 0 0 0 0,0 0-1 0 0,0 0 1 0 0,-1 0 0 0 0,1 0-1 0 0,0-1 1 0 0,0 1 0 0 0,-1-1-1 0 0,1 0 1 0 0,-1 0 0 0 0,0 0-1 0 0,1 0 1 0 0,-1 0 0 0 0,0 0-1 0 0,0-1 1 0 0,0 1 0 0 0,-1-1 0 0 0,2-1-81 0 0,2-4 138 0 0,0 0 1 0 0,0 0 0 0 0,-1-1-1 0 0,0 0 1 0 0,0 0 0 0 0,-1 0 0 0 0,0 0-1 0 0,-1 0 1 0 0,0-1 0 0 0,0 1-1 0 0,-1-3-138 0 0,0-99-33 0 0,-6 102-1377 0 0,3 13-7771 0 0,2-4-344 0 0</inkml:trace>
  <inkml:trace contextRef="#ctx0" brushRef="#br0" timeOffset="72739.261">17814 2426 13667 0 0,'0'0'1832'0'0,"0"0"-493"0"0,0 0-181 0 0,0 0-50 0 0,0 0-50 0 0,0 0-141 0 0,0 0-175 0 0,0 0-182 0 0,0 0-139 0 0,0 0-77 0 0,0 0-64 0 0,0 0-65 0 0,-31 16-66 0 0,-95 49-45 0 0,62-12 2 0 0,57-41-85 0 0,1-3-19 0 0,0 0 0 0 0,1 0 0 0 0,1 0 0 0 0,-1 1 1 0 0,1-1-1 0 0,1 1 0 0 0,0 0 0 0 0,0 1 0 0 0,1-1 0 0 0,0 0 0 0 0,0 9-2 0 0,2-15-3 0 0,0 0 1 0 0,0 0-1 0 0,0 0 0 0 0,1 0 1 0 0,-1-1-1 0 0,1 1 0 0 0,0 0 1 0 0,0 0-1 0 0,0-1 0 0 0,1 1 1 0 0,-1-1-1 0 0,1 1 0 0 0,0-1 1 0 0,0 0-1 0 0,0 1 0 0 0,0-1 1 0 0,1 0-1 0 0,-1 0 0 0 0,1-1 1 0 0,0 1-1 0 0,-1 0 0 0 0,1-1 0 0 0,1 0 1 0 0,-1 0-1 0 0,0 0 0 0 0,0 0 1 0 0,1 0-1 0 0,-1 0 0 0 0,1-1 1 0 0,0 0-1 0 0,-1 0 0 0 0,3 1 3 0 0,5 0 39 0 0,0 0 0 0 0,-1-1 0 0 0,1 0 0 0 0,0-1 0 0 0,0 0 0 0 0,-1-1 0 0 0,1 0 0 0 0,0 0 0 0 0,0-1 0 0 0,-1-1 0 0 0,0 0 0 0 0,1 0 0 0 0,-1-1 0 0 0,0 0 0 0 0,-1-1 0 0 0,1 0 0 0 0,8-6-39 0 0,9-8 290 0 0,0-1-1 0 0,-2-2 1 0 0,0 0 0 0 0,-1-1 0 0 0,4-8-290 0 0,-5 5 100 0 0,0-2 0 0 0,-1-1 0 0 0,-2 0 1 0 0,-1-2-1 0 0,-1 0 0 0 0,-2-1 1 0 0,-1 0-1 0 0,-2-1 0 0 0,-1-1 0 0 0,-1 0 1 0 0,-2-1-1 0 0,-2 0 0 0 0,-1 0 1 0 0,-2-1-1 0 0,0-21-100 0 0,-3 51-2 0 0,-1 1 1 0 0,0-1-1 0 0,0 1 1 0 0,-1-1-1 0 0,0 1 0 0 0,1 0 1 0 0,-2-1-1 0 0,1 1 1 0 0,-1 0-1 0 0,0 0 0 0 0,0 0 1 0 0,0 0-1 0 0,0 0 1 0 0,-1 0-1 0 0,0 1 0 0 0,0-1 1 0 0,0 1-1 0 0,-1 0 1 0 0,0 0-1 0 0,1 0 0 0 0,-1 0 1 0 0,-1 0-1 0 0,1 1 1 0 0,0 0-1 0 0,-1 0 1 0 0,0 0-1 0 0,0 1 0 0 0,1-1 1 0 0,-1 1-1 0 0,-1 0 1 0 0,-2 0 1 0 0,-1 1-26 0 0,0 1 0 0 0,-1 0 0 0 0,1 1 1 0 0,0 0-1 0 0,0 0 0 0 0,0 1 1 0 0,0 0-1 0 0,0 1 0 0 0,0 0 1 0 0,1 0-1 0 0,-1 1 0 0 0,1 0 1 0 0,0 0-1 0 0,0 1 0 0 0,1 0 1 0 0,-1 0-1 0 0,1 1 0 0 0,0 0 1 0 0,0 1-1 0 0,-4 5 26 0 0,-2 2-17 0 0,1 1 0 0 0,0 1 0 0 0,1 0 0 0 0,0 0 0 0 0,2 1 0 0 0,0 1 0 0 0,0-1 0 0 0,2 1 0 0 0,-2 7 17 0 0,4-11-11 0 0,0 0 1 0 0,0 0-1 0 0,1 0 1 0 0,1 1-1 0 0,1-1 1 0 0,0 1 0 0 0,1 0-1 0 0,0-1 1 0 0,1 1-1 0 0,1 0 1 0 0,0 0-1 0 0,1-1 1 0 0,1 1-1 0 0,0-1 1 0 0,1 0 0 0 0,0 1-1 0 0,1-2 1 0 0,1 1-1 0 0,0-1 1 0 0,1 1-1 0 0,1-2 1 0 0,0 1-1 0 0,0-1 1 0 0,3 2 10 0 0,2-2-15 0 0,0-2 1 0 0,1 1-1 0 0,0-2 1 0 0,0 0-1 0 0,1-1 0 0 0,0 0 1 0 0,0-1-1 0 0,1-1 1 0 0,0 0-1 0 0,0-1 1 0 0,0-1-1 0 0,1-1 0 0 0,0 0 1 0 0,-1-1-1 0 0,1-1 1 0 0,0 0-1 0 0,15-2 15 0 0,-21 1-318 0 0,1-1 1 0 0,-1 1-1 0 0,1-2 0 0 0,-1 0 0 0 0,0 0 1 0 0,0-1-1 0 0,1 0 0 0 0,-2-1 1 0 0,1-1-1 0 0,3-1 318 0 0,21-18-5095 0 0,-3-8-5160 0 0,-24 23 2423 0 0</inkml:trace>
  <inkml:trace contextRef="#ctx0" brushRef="#br0" timeOffset="73093.605">18352 2511 0 0 0,'0'0'1212'0'0,"0"0"427"0"0,0 0 72 0 0,0 0-65 0 0,0 0-36 0 0,0 0-73 0 0,0 0-58 0 0,0 0-86 0 0,0 0-105 0 0,0 0-136 0 0,0 0-132 0 0,10 17-74 0 0,31 49-18 0 0,-12-48 667 0 0,-25-19-1266 0 0,5 0-64 0 0,-1 0 0 0 0,0 0 0 0 0,0-1 0 0 0,0 0 0 0 0,0-1-1 0 0,0 0 1 0 0,-1 0 0 0 0,1-1 0 0 0,-1 0 0 0 0,0 0-1 0 0,0 0 1 0 0,0-1 0 0 0,-1 0 0 0 0,1 0 0 0 0,-1-1-1 0 0,-1 0 1 0 0,1 0 0 0 0,-1-1 0 0 0,0 1 0 0 0,0-1 0 0 0,-1 0-1 0 0,0 0 1 0 0,3-6-265 0 0,-5 9 23 0 0,0 0-1 0 0,-1 0 1 0 0,1 0-1 0 0,-1 0 1 0 0,0 0-1 0 0,0 0 1 0 0,0 0-1 0 0,0 0 1 0 0,-1 0-1 0 0,0 0 1 0 0,1-1-1 0 0,-2 1 1 0 0,1 0-1 0 0,0 0 1 0 0,-1 0-1 0 0,0-1 1 0 0,0 1-1 0 0,0 0 1 0 0,0 0-1 0 0,-1 0 1 0 0,0 1-1 0 0,1-1 1 0 0,-1 0-1 0 0,-1 0 1 0 0,1 1-1 0 0,-1 0 1 0 0,1-1-1 0 0,-1 1 1 0 0,0 0-1 0 0,0 0 1 0 0,0 0-1 0 0,-2 0-22 0 0,1 0-22 0 0,-1 1 0 0 0,1 0 0 0 0,-1 0 0 0 0,0 0 0 0 0,0 0 0 0 0,0 1 0 0 0,0 0 0 0 0,0 0 0 0 0,0 0 0 0 0,0 1 0 0 0,0 0 0 0 0,-1 0 0 0 0,1 0 0 0 0,0 0 0 0 0,0 1 0 0 0,0 0 0 0 0,0 0 0 0 0,0 0 0 0 0,0 1 0 0 0,0 0 0 0 0,0 0 0 0 0,1 0 0 0 0,-1 0 0 0 0,0 1 0 0 0,1-1 0 0 0,0 1 0 0 0,0 1 0 0 0,-3 2 22 0 0,-5 4-55 0 0,1 0 0 0 0,0 1 0 0 0,1 0 0 0 0,1 1 0 0 0,-1 0 0 0 0,2 1 0 0 0,0 0 0 0 0,0 0 0 0 0,-1 6 55 0 0,4-4-31 0 0,0 1 0 0 0,1-1-1 0 0,1 1 1 0 0,0 0-1 0 0,1 0 1 0 0,1 0-1 0 0,1 0 1 0 0,0 0 0 0 0,2 13 31 0 0,-1-25-9 0 0,-1 1 0 0 0,1-1 1 0 0,1 0-1 0 0,-1 0 1 0 0,0 0-1 0 0,1 0 0 0 0,0 0 1 0 0,0 0-1 0 0,0-1 0 0 0,1 1 1 0 0,-1-1-1 0 0,1 1 1 0 0,-1-1-1 0 0,1 0 0 0 0,1 0 1 0 0,-1 0-1 0 0,0 0 0 0 0,0-1 1 0 0,1 1-1 0 0,0-1 1 0 0,-1 0-1 0 0,1 0 0 0 0,0 0 1 0 0,0-1-1 0 0,4 2 9 0 0,105 16-191 0 0,17-42-1847 0 0,-92 3-2116 0 0,-1-6-4671 0 0,-28 17-654 0 0</inkml:trace>
  <inkml:trace contextRef="#ctx0" brushRef="#br0" timeOffset="73539.627">18880 2426 2000 0 0,'0'0'2704'0'0,"0"0"-981"0"0,0 0-379 0 0,0 0 151 0 0,0 0 163 0 0,0 0-27 0 0,0 0-179 0 0,0 0-266 0 0,0 0-317 0 0,0 0-229 0 0,-2 35-145 0 0,-5 112-122 0 0,4 234 2977 0 0,15-469 761 0 0,35-49-3880 0 0,-27 80 214 0 0,-5 15-390 0 0,1 0 1 0 0,2 0-1 0 0,1 2 0 0 0,3 0 1 0 0,1 2-1 0 0,22-28-55 0 0,-34 53 5 0 0,1 0 0 0 0,0 2-1 0 0,1-1 1 0 0,1 2 0 0 0,-1-1 0 0 0,2 2 0 0 0,-1 0-1 0 0,1 1 1 0 0,0 0 0 0 0,1 1 0 0 0,0 1 0 0 0,0 1 0 0 0,1 0-1 0 0,-1 1 1 0 0,1 0 0 0 0,0 2 0 0 0,0 0 0 0 0,5 1-5 0 0,-19 2 7 0 0,-1 0 1 0 0,1 0 0 0 0,0 1 0 0 0,0-1 0 0 0,-1 1 0 0 0,1 0 0 0 0,-1 0 0 0 0,1 0 0 0 0,-1 0 0 0 0,0 0-1 0 0,0 0 1 0 0,0 1 0 0 0,0-1 0 0 0,0 1 0 0 0,0 0 0 0 0,-1-1 0 0 0,1 1 0 0 0,-1 0 0 0 0,0 0-1 0 0,0 0 1 0 0,0 0 0 0 0,0 0 0 0 0,0 0 0 0 0,-1 0 0 0 0,1 0 0 0 0,-1 0 0 0 0,0 0 0 0 0,0 1-1 0 0,0-1 1 0 0,-1 0 0 0 0,1 0 0 0 0,-1 0 0 0 0,1 0 0 0 0,-1 0 0 0 0,-1 2-8 0 0,2 1 17 0 0,-2 5 9 0 0,-1 1-1 0 0,-1 0 1 0 0,0-1-1 0 0,0 1 1 0 0,-1-1-1 0 0,0 0 1 0 0,-1-1-1 0 0,-1 1 1 0 0,1-1 0 0 0,-2 0-1 0 0,1-1 1 0 0,-9 8-26 0 0,-6 10-25 0 0,-2-2 0 0 0,-1-1-1 0 0,0-1 1 0 0,-2-1 0 0 0,-1-1 0 0 0,0-1 0 0 0,-1-2 0 0 0,-2-1 0 0 0,1-1 0 0 0,-2-2 0 0 0,-4 1 25 0 0,-44-7-2457 0 0,67-33-3926 0 0,15 5-2821 0 0,2 12 798 0 0</inkml:trace>
  <inkml:trace contextRef="#ctx0" brushRef="#br0" timeOffset="73887.741">19348 2627 4681 0 0,'0'0'2681'0'0,"0"0"-434"0"0,0 0-188 0 0,0 0-105 0 0,0 0-159 0 0,0 0-167 0 0,0 0-181 0 0,0 0-188 0 0,35 7-170 0 0,111 23-131 0 0,-73-31 313 0 0,-63-5-1012 0 0,-1 3-147 0 0,0-1 1 0 0,0 0 0 0 0,0 0-1 0 0,-1-1 1 0 0,1-1 0 0 0,-1 1-1 0 0,-1-1 1 0 0,1 0-1 0 0,-1-1 1 0 0,0 0 0 0 0,0 0-1 0 0,-1-1 1 0 0,0 0 0 0 0,0 0-1 0 0,-1 0 1 0 0,0 0 0 0 0,0-1-1 0 0,-1 0 1 0 0,0 0 0 0 0,-1 0-1 0 0,0-1 1 0 0,0 1 0 0 0,-1-1-1 0 0,0 0 1 0 0,-1 1-1 0 0,0-1 1 0 0,-1 0 0 0 0,0 0-1 0 0,0 0 1 0 0,-1-4-113 0 0,-1 11-7 0 0,1-1-1 0 0,-1 1 1 0 0,0-1 0 0 0,1 1-1 0 0,-2 0 1 0 0,1-1 0 0 0,0 1-1 0 0,-1 0 1 0 0,1 1 0 0 0,-1-1-1 0 0,0 0 1 0 0,0 1 0 0 0,0-1-1 0 0,0 1 1 0 0,0 0 0 0 0,0 0-1 0 0,-1 0 1 0 0,1 1 0 0 0,-1-1-1 0 0,1 1 1 0 0,-1 0 0 0 0,0 0-1 0 0,1 0 1 0 0,-1 0 0 0 0,0 1-1 0 0,0-1 1 0 0,0 1 0 0 0,1 0-1 0 0,-1 0 1 0 0,0 1 0 0 0,0-1-1 0 0,0 1 1 0 0,1 0 0 0 0,-1 0-1 0 0,0 0 1 0 0,1 0 0 0 0,-1 1-1 0 0,-3 1 8 0 0,-2 2-61 0 0,-1 2-1 0 0,1-1 1 0 0,0 1-1 0 0,0 0 1 0 0,1 1 0 0 0,0 0-1 0 0,1 0 1 0 0,0 1-1 0 0,0 0 1 0 0,0 0-1 0 0,1 1 1 0 0,1-1-1 0 0,0 1 1 0 0,0 1-1 0 0,1-1 1 0 0,0 1-1 0 0,1-1 1 0 0,0 1-1 0 0,0 0 1 0 0,1 0 0 0 0,1 1-1 0 0,0 8 62 0 0,1-14-61 0 0,-1-1-65 0 0,0 0 0 0 0,1 0 0 0 0,0 0 0 0 0,0 0 0 0 0,0 0 0 0 0,1 0 0 0 0,0 0 0 0 0,-1 0 0 0 0,2 0 0 0 0,-1-1 0 0 0,1 1 0 0 0,-1 0 0 0 0,1-1 0 0 0,1 1 0 0 0,-1-1 0 0 0,1 1 0 0 0,-1-1 0 0 0,1 0 0 0 0,0 0 0 0 0,1-1 0 0 0,-1 1 0 0 0,1 0 0 0 0,1 0 126 0 0,35 19-4436 0 0,-12-12-4510 0 0,-19-7 211 0 0</inkml:trace>
  <inkml:trace contextRef="#ctx0" brushRef="#br0" timeOffset="74236.317">19904 2688 6897 0 0,'0'0'4007'0'0,"0"0"-1396"0"0,0 0-636 0 0,0 0-183 0 0,0 0-226 0 0,0 0-262 0 0,0 0-255 0 0,0 0-213 0 0,0 0-143 0 0,0 0-75 0 0,0 0-61 0 0,18-32-75 0 0,53-100-101 0 0,15-4 741 0 0,-86 136-1122 0 0,0-1-1 0 0,0 1 1 0 0,0-1 0 0 0,0 1 0 0 0,0-1 0 0 0,0 1 0 0 0,1-1 0 0 0,-1 1 0 0 0,0 0 0 0 0,0-1 0 0 0,0 1 0 0 0,1-1 0 0 0,-1 1 0 0 0,0-1 0 0 0,1 1 0 0 0,-1 0 0 0 0,0-1 0 0 0,1 1 0 0 0,-1 0 0 0 0,0-1 0 0 0,1 1 0 0 0,-1 0 0 0 0,1-1 0 0 0,-1 1 0 0 0,0 0 0 0 0,1 0 0 0 0,-1 0 0 0 0,1 0 0 0 0,-1-1 0 0 0,1 1 0 0 0,-1 0 0 0 0,1 0 0 0 0,-1 0 0 0 0,1 0 0 0 0,-1 0 0 0 0,1 0 0 0 0,-1 0 0 0 0,1 0 0 0 0,-1 0 0 0 0,1 0-1 0 0,-1 0 1 0 0,1 1 0 0 0,-1-1 0 0 0,1 0 0 0 0,-1 0 0 0 0,0 0 0 0 0,1 1 0 0 0,-1-1 0 0 0,1 0 0 0 0,-1 0 0 0 0,0 1 0 0 0,1-1 0 0 0,-1 0 0 0 0,1 1 0 0 0,-1-1 0 0 0,0 0 0 0 0,0 1 0 0 0,1-1 0 0 0,-1 1 0 0 0,0-1 0 0 0,0 1 0 0 0,1-1 0 0 0,-1 0 0 0 0,0 1 0 0 0,0-1 0 0 0,0 1 0 0 0,0-1 0 0 0,0 1 0 0 0,1 41-57 0 0,-2-29 48 0 0,-1-8 18 0 0,1 1 0 0 0,0 0 1 0 0,1 0-1 0 0,-1 0 1 0 0,1 0-1 0 0,0 0 1 0 0,0 0-1 0 0,1-1 1 0 0,0 1-1 0 0,0 0 0 0 0,0 0 1 0 0,1 0-1 0 0,-1-1 1 0 0,2 1-1 0 0,-1-1 1 0 0,0 1-1 0 0,1-1 1 0 0,0 0-1 0 0,0 0 1 0 0,1 0-1 0 0,-1-1 0 0 0,1 1 1 0 0,0-1-1 0 0,1 0 1 0 0,-1 0-1 0 0,1 0 1 0 0,-1 0-1 0 0,1-1 1 0 0,0 0-1 0 0,0 0 0 0 0,1 0 1 0 0,-1-1-1 0 0,1 1 1 0 0,-1-2-1 0 0,6 2-9 0 0,-4-2 136 0 0,1-2 0 0 0,-1 1 0 0 0,1-1-1 0 0,0 0 1 0 0,-1-1 0 0 0,0 0 0 0 0,1 0 0 0 0,-1 0 0 0 0,0-1-1 0 0,0 0 1 0 0,0 0 0 0 0,0-1 0 0 0,-1 0 0 0 0,0 0-1 0 0,0-1 1 0 0,0 0 0 0 0,0 0 0 0 0,0 0 0 0 0,-1-1-1 0 0,0 0-135 0 0,90-127 529 0 0,-95 132-610 0 0,19-39-1569 0 0,-17 21-7248 0 0,-2 14-3637 0 0</inkml:trace>
  <inkml:trace contextRef="#ctx0" brushRef="#br0" timeOffset="75239.563">20756 2457 0 0 0,'0'0'353'0'0,"0"0"548"0"0,0 0 292 0 0,0 0 255 0 0,0 0 244 0 0,0 0 225 0 0,0 0 125 0 0,4-1-12 0 0,13-1-62 0 0,-12-4 2520 0 0,-12-4-2765 0 0,-3 8-1583 0 0,0 0 1 0 0,0 1 0 0 0,-1 1-1 0 0,1 0 1 0 0,0 0-1 0 0,0 1 1 0 0,0 0 0 0 0,0 0-1 0 0,0 1 1 0 0,0 1-1 0 0,1 0 1 0 0,-1 0 0 0 0,1 1-1 0 0,-1 0 1 0 0,1 1-1 0 0,0 0 1 0 0,1 0 0 0 0,-1 1-1 0 0,1 0 1 0 0,0 0-1 0 0,-2 3-140 0 0,7-7 41 0 0,-4 2-35 0 0,-1 0 1 0 0,1 1 0 0 0,0 0-1 0 0,1 0 1 0 0,-1 0 0 0 0,1 1 0 0 0,0-1-1 0 0,1 2 1 0 0,-1-1 0 0 0,1 1 0 0 0,0-1-1 0 0,1 1 1 0 0,0 1 0 0 0,0-1 0 0 0,0 1-1 0 0,1-1 1 0 0,0 1 0 0 0,0 0-1 0 0,1 0 1 0 0,-1 6-7 0 0,4-12 3 0 0,-1 1 0 0 0,0-1 0 0 0,1 1 0 0 0,0-1 0 0 0,-1 1 0 0 0,1-1 0 0 0,0 0 0 0 0,0 0 0 0 0,0 1 0 0 0,1-1 0 0 0,-1 0 0 0 0,0 0 0 0 0,1 0 0 0 0,0 0 0 0 0,-1 0 0 0 0,1 0 0 0 0,0-1 0 0 0,0 1 0 0 0,0-1 0 0 0,0 1 0 0 0,0-1-1 0 0,0 1 1 0 0,0-1 0 0 0,1 0 0 0 0,-1 0 0 0 0,0 0 0 0 0,1-1 0 0 0,-1 1 0 0 0,1 0 0 0 0,-1-1 0 0 0,1 0-3 0 0,84 7 502 0 0,-57-12-282 0 0,0-1 0 0 0,0-1 0 0 0,0-2 0 0 0,-1-1 0 0 0,0-2 0 0 0,-1 0 0 0 0,0-2 0 0 0,-1-1 0 0 0,-1-1 0 0 0,16-13-220 0 0,-4 1 226 0 0,-1 0 0 0 0,-1-3 0 0 0,-2-1 0 0 0,-1-1 0 0 0,-1-2 0 0 0,-2-1-226 0 0,-16 16 38 0 0,-1 1 1 0 0,-1-2-1 0 0,-1 0 0 0 0,-1 0 0 0 0,-1-1 0 0 0,0 0 0 0 0,-2-1 0 0 0,-1 0 0 0 0,0 0 0 0 0,-2 0 0 0 0,0-1 0 0 0,-2 0 0 0 0,-1 1 0 0 0,-1-1 0 0 0,-2-21-38 0 0,0 30-3 0 0,0 1 0 0 0,-1-1 0 0 0,-1 1 0 0 0,-1-1 0 0 0,0 1 0 0 0,0 0 0 0 0,-1 1 0 0 0,-1 0 0 0 0,0 0 0 0 0,-1 0 0 0 0,-1 1 0 0 0,0 0 0 0 0,0 0 0 0 0,-1 1 0 0 0,-1 1 0 0 0,-1-1 3 0 0,9 8-2 0 0,0 0 0 0 0,-1 1 0 0 0,1 0 0 0 0,-1 0 0 0 0,1 0 0 0 0,-1 0 0 0 0,0 1 0 0 0,0-1 0 0 0,0 1 0 0 0,0 0 0 0 0,0 0 0 0 0,0 1 0 0 0,0-1 0 0 0,0 1 0 0 0,-1 0 0 0 0,1 0 0 0 0,0 0 0 0 0,0 0 0 0 0,0 1 0 0 0,0 0 0 0 0,0 0 0 0 0,0 0 0 0 0,0 0 0 0 0,0 1 0 0 0,0-1 0 0 0,0 1 0 0 0,1 0 0 0 0,-1 0 0 0 0,1 0 0 0 0,-1 1 0 0 0,1-1 0 0 0,0 1 0 0 0,0 0 0 0 0,-2 3 2 0 0,-7 6-12 0 0,0 2 0 0 0,1-1 1 0 0,1 2-1 0 0,0-1 1 0 0,1 1-1 0 0,1 1 1 0 0,-4 8 11 0 0,1 5 8 0 0,2 0 0 0 0,0 0 0 0 0,2 1 0 0 0,1 0 0 0 0,2 0 0 0 0,0 1 0 0 0,2-1 0 0 0,2 1 0 0 0,1-1 0 0 0,2 18-8 0 0,2-23 50 0 0,0 1 0 0 0,1-1 1 0 0,1 0-1 0 0,2-1 0 0 0,0 0 0 0 0,2 0 1 0 0,0-1-1 0 0,2-1 0 0 0,0 0 0 0 0,2 0 0 0 0,0-1 1 0 0,1-1-1 0 0,1-1 0 0 0,1 0 0 0 0,4 2-50 0 0,116 95 877 0 0,-67-89-69 0 0,-71-27-727 0 0,0 0 2 0 0,0 0 9 0 0,4 3-3941 0 0,8-2-6293 0 0,-10-1-2022 0 0</inkml:trace>
  <inkml:trace contextRef="#ctx0" brushRef="#br0" timeOffset="105407.738">21450 2615 1832 0 0,'0'0'2184'0'0,"0"0"-579"0"0,0 0-262 0 0,0 0-61 0 0,0 0 86 0 0,0 0 76 0 0,0 0-123 0 0,0 0-269 0 0,0 0-301 0 0,0 0-247 0 0,0 0-101 0 0,31 0 5965 0 0,-13-3-6055 0 0,0 0 0 0 0,-1-1 0 0 0,1-1 0 0 0,-1-1 1 0 0,0-1-1 0 0,-1 0 0 0 0,0-1 0 0 0,0 0 0 0 0,-1-1 1 0 0,0-1-1 0 0,0-1 0 0 0,-1 0 0 0 0,4-5-313 0 0,-16 15 32 0 0,-1 0 0 0 0,1 0 0 0 0,-1 0 1 0 0,1 0-1 0 0,-1 0 0 0 0,1-1 0 0 0,-1 1 0 0 0,0 0 0 0 0,0-1 0 0 0,1 1 0 0 0,-1-1 0 0 0,0 0 0 0 0,0 1 0 0 0,-1-1 1 0 0,1 0-1 0 0,0 1 0 0 0,-1-1 0 0 0,1 0 0 0 0,-1 0 0 0 0,1 0 0 0 0,-1 1 0 0 0,0-1 0 0 0,1 0 0 0 0,-1 0 1 0 0,0 0-1 0 0,-1 0 0 0 0,1 0 0 0 0,0 0 0 0 0,0 1 0 0 0,-1-1 0 0 0,1 0 0 0 0,-1 0 0 0 0,0 0 0 0 0,1 1 1 0 0,-1-1-1 0 0,0 0 0 0 0,0 1 0 0 0,0-1 0 0 0,0 0 0 0 0,0 1 0 0 0,0 0 0 0 0,-1-1 0 0 0,1 1 0 0 0,-1 0 0 0 0,0-1-32 0 0,-87-25-165 0 0,81 26 153 0 0,0 1 0 0 0,0 1 0 0 0,0-1 0 0 0,1 1 0 0 0,-1 0-1 0 0,0 1 1 0 0,0 0 0 0 0,0 0 0 0 0,1 1 0 0 0,0 0 0 0 0,-1 0 0 0 0,1 1 0 0 0,0 0 0 0 0,-1 1 12 0 0,1-1-2 0 0,1 0 1 0 0,0 0 0 0 0,0 1-1 0 0,0 0 1 0 0,1 0 0 0 0,-1 0-1 0 0,1 1 1 0 0,1-1 0 0 0,-1 1-1 0 0,1 1 1 0 0,0-1 0 0 0,0 0-1 0 0,1 1 1 0 0,0 0 0 0 0,0 0-1 0 0,0 0 1 0 0,1 0 0 0 0,0 0-1 0 0,-1 6 2 0 0,2-3 5 0 0,0-2 6 0 0,-1 1 1 0 0,1-1-1 0 0,0 1 1 0 0,1-1-1 0 0,0 1 1 0 0,1-1-1 0 0,-1 1 0 0 0,2-1 1 0 0,-1 0-1 0 0,1 1 1 0 0,0-1-1 0 0,1 0 1 0 0,2 5-12 0 0,7 6 47 0 0,-8-12-7 0 0,-1-1 0 0 0,1 0 0 0 0,0 0 0 0 0,0 0 0 0 0,0 0 0 0 0,1-1 0 0 0,0 0 0 0 0,0 0 0 0 0,1 0 0 0 0,-1 0 0 0 0,1-1 0 0 0,0 0 0 0 0,0 0 0 0 0,1-1 0 0 0,-1 1 0 0 0,1-1 0 0 0,0-1 0 0 0,1 1-40 0 0,16 1 170 0 0,1-1 1 0 0,0-1 0 0 0,0-1-1 0 0,0-1 1 0 0,0-2 0 0 0,20-3-171 0 0,34-22-118 0 0,-73 10-1358 0 0,-6 8-2143 0 0,0 5-1148 0 0,0 0-7441 0 0</inkml:trace>
  <inkml:trace contextRef="#ctx0" brushRef="#br0" timeOffset="106063.616">22205 2361 9898 0 0,'0'0'2081'0'0,"0"0"-517"0"0,0 0-141 0 0,0 0 7 0 0,0 0-34 0 0,0 0-196 0 0,0 0-286 0 0,0 0-246 0 0,0 0-135 0 0,0 0-27 0 0,0 0-6 0 0,0 0-28 0 0,-11 18-53 0 0,-55 88 287 0 0,-53 105 473 0 0,80-146-1185 0 0,102-150-158 0 0,106-164 482 0 0,-140 203 93 0 0,-24 60-203 0 0,-17 95-94 0 0,12-90-124 0 0,-1-12 9 0 0,0 1 1 0 0,1 0-1 0 0,0 0 0 0 0,1 0 0 0 0,0-1 0 0 0,0 1 1 0 0,1 0-1 0 0,-1-1 0 0 0,2 1 0 0 0,-1-1 0 0 0,1 1 1 0 0,0-1-1 0 0,1 0 0 0 0,-1 0 0 0 0,4 3 1 0 0,-5-6 6 0 0,1-1 0 0 0,1 1 0 0 0,-1-1 0 0 0,0 0 0 0 0,1 0 0 0 0,-1 0 0 0 0,1 0 0 0 0,0-1 0 0 0,0 0 0 0 0,0 1 0 0 0,1-1 0 0 0,-1-1 0 0 0,0 1 0 0 0,1-1 0 0 0,-1 1 0 0 0,1-1 0 0 0,-1-1 0 0 0,1 1 0 0 0,0 0 0 0 0,-1-1 0 0 0,1 0 0 0 0,-1 0 0 0 0,1-1 0 0 0,0 1 0 0 0,1-1-6 0 0,3-3 92 0 0,-1 1 0 0 0,1-1 0 0 0,-1-1 0 0 0,0 1 0 0 0,0-1 0 0 0,0-1 0 0 0,-1 0 0 0 0,1 0 0 0 0,-1 0 1 0 0,-1-1-1 0 0,1 0 0 0 0,-1 0 0 0 0,-1 0 0 0 0,1-1 0 0 0,-1 0 0 0 0,1-3-92 0 0,5-5 98 0 0,-1 0 0 0 0,-1 0 0 0 0,0-2 0 0 0,-1 1 0 0 0,-1-1 0 0 0,-1 0 0 0 0,-1 0-1 0 0,0 0 1 0 0,-1-1 0 0 0,-1 0 0 0 0,-1 0 0 0 0,0-3-98 0 0,-18 0-1176 0 0,3 20-6815 0 0,9 2-3698 0 0</inkml:trace>
  <inkml:trace contextRef="#ctx0" brushRef="#br0" timeOffset="110862.823">22900 1844 0 0 0,'0'0'348'0'0,"0"0"791"0"0,0 0 399 0 0,0 0 290 0 0,0 0 159 0 0,0 0-52 0 0,0 0-236 0 0,0 0-302 0 0,0 0-231 0 0,0 0-165 0 0,0 0-93 0 0,2-2-59 0 0,-1 1-330 0 0,5-5-518 0 0,1 4 4440 0 0,-7 25-893 0 0,9 128-1589 0 0,-24 15-1264 0 0,-6 179-151 0 0,20-333-521 0 0,1-1 1 0 0,-2 0-1 0 0,1 1 1 0 0,-1-1-1 0 0,-1 0 0 0 0,0 0 1 0 0,-1 0-1 0 0,0 0 1 0 0,-5 7-24 0 0,-7 76 137 0 0,24-85-166 0 0,-15-18-1481 0 0,-8-16-4124 0 0,8 8-6049 0 0,5 12 2689 0 0</inkml:trace>
  <inkml:trace contextRef="#ctx0" brushRef="#br0" timeOffset="111233.492">22690 2199 3817 0 0,'0'0'2792'0'0,"0"0"-471"0"0,0 0-199 0 0,0 0-5 0 0,0 0-91 0 0,0 0-212 0 0,0 0-358 0 0,0 0-342 0 0,0 0-251 0 0,0 0-152 0 0,0 0-46 0 0,0 0-18 0 0,0 0-24 0 0,-3 0-37 0 0,57 0 3561 0 0,88 0-3082 0 0,70-23-589 0 0,-207 23-731 0 0,10-4-375 0 0,-16-3-7595 0 0,-1 6-3841 0 0</inkml:trace>
  <inkml:trace contextRef="#ctx0" brushRef="#br0" timeOffset="113281.059">346 3443 0 0 0,'0'0'1208'0'0,"0"0"225"0"0,0 0 348 0 0,0 0 306 0 0,0 0 158 0 0,0 0-42 0 0,0 0-213 0 0,0 0-315 0 0,0 0-310 0 0,0 0-238 0 0,3-3-164 0 0,8-13 1214 0 0,-38 25-500 0 0,15 5-1606 0 0,1 0 0 0 0,0 1-1 0 0,0 0 1 0 0,2 1 0 0 0,0 0-1 0 0,0 0 1 0 0,2 1 0 0 0,0 0-1 0 0,1 0 1 0 0,1 1 0 0 0,0-1 0 0 0,2 1-1 0 0,0 1 1 0 0,-1 17-71 0 0,4-31 11 0 0,-2-1 3 0 0,1 1 1 0 0,-1-1-1 0 0,1 1 0 0 0,0 0 1 0 0,1 0-1 0 0,-1-1 1 0 0,1 1-1 0 0,0 0 0 0 0,0 0 1 0 0,0 0-1 0 0,1 0 0 0 0,0-1 1 0 0,0 1-1 0 0,0 0 0 0 0,0-1 1 0 0,1 1-1 0 0,0-1 0 0 0,0 1 1 0 0,0-1-1 0 0,0 0 0 0 0,1 0 1 0 0,0 0-1 0 0,0 0 0 0 0,0 0 1 0 0,0 0-1 0 0,0-1 1 0 0,1 0-1 0 0,-1 1 0 0 0,1-1 1 0 0,0-1-1 0 0,0 1 0 0 0,0-1 1 0 0,1 1-1 0 0,-1-1 0 0 0,2 0-14 0 0,7-3 74 0 0,-1-1-1 0 0,1 0 1 0 0,-1-1-1 0 0,1-1 1 0 0,-1 0-1 0 0,0-1 1 0 0,0 0-1 0 0,-1-1 1 0 0,1 0-1 0 0,-1 0 1 0 0,-1-1 0 0 0,1-1-1 0 0,-1 0 1 0 0,-1 0-1 0 0,1-1 1 0 0,-1-1-1 0 0,-1 1 1 0 0,0-1-1 0 0,0-1 1 0 0,-1 1-1 0 0,0-1 1 0 0,-1-1-1 0 0,0 1 1 0 0,4-13-74 0 0,-3 8-16 0 0,-1 0-1 0 0,-1-1 1 0 0,0 0 0 0 0,-1 0 0 0 0,-1-1 0 0 0,0 1 0 0 0,-1-1 0 0 0,-1 1 0 0 0,-1-1-1 0 0,-1 0 1 0 0,-1-8 16 0 0,-1 19-119 0 0,-1 0 1 0 0,1 0-1 0 0,-2 0 0 0 0,1 0 0 0 0,-1 1 0 0 0,0 0 0 0 0,0 0 0 0 0,0 0 0 0 0,-1 0 1 0 0,0 1-1 0 0,0 0 0 0 0,-1 0 0 0 0,1 1 0 0 0,-1 0 0 0 0,0 0 0 0 0,0 0 0 0 0,0 1 0 0 0,-1 0 1 0 0,1 0-1 0 0,-1 1 0 0 0,-7-1 119 0 0,11 1-47 0 0,-1 0 1 0 0,1 1-1 0 0,-1 0 1 0 0,0 0-1 0 0,1 0 1 0 0,-1 0 0 0 0,0 1-1 0 0,0 0 1 0 0,1 0-1 0 0,-1 0 1 0 0,0 0-1 0 0,0 1 1 0 0,1 0-1 0 0,-1 0 1 0 0,0 0-1 0 0,1 0 1 0 0,-1 1-1 0 0,1 0 1 0 0,0 0-1 0 0,-1 0 1 0 0,1 1-1 0 0,0-1 1 0 0,0 1 0 0 0,0 0-1 0 0,1 0 1 0 0,-4 3 46 0 0,33 6 176 0 0,-12-12-39 0 0,1-1 1 0 0,0 0 0 0 0,-1-1-1 0 0,1 0 1 0 0,-1-1 0 0 0,0-1 0 0 0,0 0-1 0 0,0-1 1 0 0,-1-1 0 0 0,0 0-1 0 0,0 0 1 0 0,0-2 0 0 0,-1 1 0 0 0,0-2-1 0 0,0 0 1 0 0,-1 0 0 0 0,0-1-1 0 0,0 0 1 0 0,7-11-138 0 0,0 3 69 0 0,-1-1 0 0 0,-1-1 0 0 0,-1-1 1 0 0,0 0-1 0 0,-2-1 0 0 0,0 0 0 0 0,-2-1 0 0 0,-1 0 0 0 0,0-1 0 0 0,-2 0 0 0 0,0-1 0 0 0,-2 0 0 0 0,-1 0 1 0 0,-1 0-1 0 0,-1 0 0 0 0,-1-9-69 0 0,-2 33 16 0 0,0 1-7 0 0,0 0-20 0 0,0 0-7 0 0,4 17-36 0 0,41 194 261 0 0,-12-45-64 0 0,-6-54 9 0 0,8 24 78 0 0,-7 1 1 0 0,-2 35-231 0 0,-10 224 58 0 0,-16-377-47 0 0,-1 0 0 0 0,-1-1 0 0 0,0 1 0 0 0,-1-1 0 0 0,-2 0 0 0 0,1 0 0 0 0,-2 0 0 0 0,-1 0 0 0 0,0-1 0 0 0,-1 0 0 0 0,-3 5-11 0 0,9-19 11 0 0,-1 0 0 0 0,1 0 0 0 0,-1 0 0 0 0,1 0 0 0 0,-1 0 0 0 0,0 0 0 0 0,0-1 0 0 0,0 1 0 0 0,-1-1 0 0 0,1 0 0 0 0,0 0 0 0 0,-1 0 1 0 0,0 0-1 0 0,1-1 0 0 0,-1 1 0 0 0,0-1 0 0 0,0 0 0 0 0,0 0 0 0 0,1-1 0 0 0,-1 1 0 0 0,0-1 0 0 0,0 0 0 0 0,0 0 0 0 0,0 0 0 0 0,0 0 0 0 0,0-1 0 0 0,0 1 0 0 0,0-1 0 0 0,0 0 0 0 0,0-1 0 0 0,1 1 0 0 0,-1-1 0 0 0,0 1 0 0 0,1-1 1 0 0,0 0-1 0 0,-1 0 0 0 0,1 0 0 0 0,0-1 0 0 0,-2-1-11 0 0,-1-6 49 0 0,1 1 1 0 0,0-1-1 0 0,0-1 0 0 0,1 1 1 0 0,0-1-1 0 0,1 1 1 0 0,0-1-1 0 0,1 0 0 0 0,0 0 1 0 0,1 0-1 0 0,0-1 1 0 0,1 1-1 0 0,0 0 0 0 0,1 0 1 0 0,0 0-1 0 0,0 0 1 0 0,4-11-50 0 0,3-10 100 0 0,1 0-1 0 0,2 1 1 0 0,1 0 0 0 0,2 1 0 0 0,7-13-100 0 0,6-1 36 0 0,2 1 1 0 0,1 2-1 0 0,2 1 0 0 0,2 1 1 0 0,2 2-1 0 0,3-1-36 0 0,96-66 52 0 0,-120 93-82 0 0,-15 10-1 0 0,0 1-42 0 0,0 0-65 0 0,-18 4-1923 0 0,11-1 1087 0 0,-3 2-1834 0 0,3-2-3486 0 0,1-2-5755 0 0</inkml:trace>
  <inkml:trace contextRef="#ctx0" brushRef="#br0" timeOffset="126037.026">2339 2958 328 0 0,'0'0'1891'0'0,"0"0"-176"0"0,0 0 0 0 0,0 0 134 0 0,0 0 172 0 0,0 0 114 0 0,0 0-38 0 0,0 0-230 0 0,0 0-287 0 0,0 0-269 0 0,0 0-222 0 0,-1-9-155 0 0,0-27-135 0 0,1 27-116 0 0,0 9-111 0 0,0 0-34 0 0,0 0-10 0 0,0 0 1 0 0,0 0 22 0 0,0 0-46 0 0,0 0-85 0 0,0 0-74 0 0,0 0-62 0 0,0 0-43 0 0,0 0-25 0 0,0 0 4 0 0,0 0-8 0 0,0 20 507 0 0,21 389 452 0 0,-14-303-1061 0 0,1 6 10 0 0,-5 0 1 0 0,-8 65-121 0 0,-6-87 87 0 0,11-91-107 0 0,-5-26-961 0 0,-15-1-3110 0 0,10 11-205 0 0,6 5-4004 0 0,4 7-2756 0 0</inkml:trace>
  <inkml:trace contextRef="#ctx0" brushRef="#br0" timeOffset="126352.931">2032 3455 9362 0 0,'0'0'1900'0'0,"0"0"-377"0"0,0 0-237 0 0,0 0 26 0 0,0 0 113 0 0,0 0 76 0 0,0 0-104 0 0,0 0-197 0 0,0 0-199 0 0,0 0-156 0 0,0 0-127 0 0,0 0-96 0 0,0 0-97 0 0,29-13-75 0 0,93-40-68 0 0,-16 19 388 0 0,6 7-386 0 0,-52 26-636 0 0,-34 2-4366 0 0,-23 1 2041 0 0,-3-1 246 0 0,1 0-3598 0 0,-1-1-4903 0 0</inkml:trace>
  <inkml:trace contextRef="#ctx0" brushRef="#br0" timeOffset="126941.361">2710 2946 5697 0 0,'0'0'5412'0'0,"0"0"-2962"0"0,0 0-991 0 0,0 0-163 0 0,0 0-20 0 0,0 0 34 0 0,0 0-55 0 0,0 0-183 0 0,0 0-234 0 0,0 0-214 0 0,0 0-169 0 0,0 0-130 0 0,0 0-92 0 0,-8 2 230 0 0,5 63 813 0 0,12 377 576 0 0,-6-417-1835 0 0,-3-2-4 0 0,2 0 1 0 0,0-1 0 0 0,2 0 0 0 0,0 1-1 0 0,1-1 1 0 0,1-1 0 0 0,2 1-1 0 0,0-1 1 0 0,1 0 0 0 0,1-1 0 0 0,10 15-14 0 0,-20-34 3 0 0,1 0 1 0 0,0 0 0 0 0,0 1 0 0 0,0-1 0 0 0,0 0 0 0 0,0 0 0 0 0,0 0 0 0 0,0 0-1 0 0,0 0 1 0 0,0-1 0 0 0,0 1 0 0 0,1 0 0 0 0,-1-1 0 0 0,0 1 0 0 0,0 0 0 0 0,1-1-1 0 0,-1 1 1 0 0,0-1 0 0 0,1 0 0 0 0,-1 1 0 0 0,1-1 0 0 0,-1 0 0 0 0,1 0 0 0 0,-1 0-1 0 0,0 0 1 0 0,1 0 0 0 0,-1 0 0 0 0,1-1 0 0 0,-1 1 0 0 0,0 0 0 0 0,1-1 0 0 0,-1 1-1 0 0,0-1 1 0 0,1 1 0 0 0,-1-1 0 0 0,0 0 0 0 0,0 1 0 0 0,1-1 0 0 0,-1 0 0 0 0,0 0-4 0 0,40-50 303 0 0,-29 34-305 0 0,36-50 51 0 0,86-98 95 0 0,-88 137-207 0 0,-41 55 39 0 0,-5 224 372 0 0,28-167-305 0 0,-12-76-1591 0 0,-4-36-2995 0 0,-5 10 1798 0 0,-1 6-3017 0 0,0 4-5669 0 0</inkml:trace>
  <inkml:trace contextRef="#ctx0" brushRef="#br0" timeOffset="127439.474">3412 3667 5457 0 0,'0'0'2415'0'0,"0"0"-450"0"0,0 0-218 0 0,0 0-19 0 0,0 0-54 0 0,0 0-103 0 0,0 0-139 0 0,0 0-192 0 0,0 0-245 0 0,0 0-177 0 0,0 0-122 0 0,0 0-99 0 0,22 8-51 0 0,72 22-65 0 0,-39-24 449 0 0,-48-9-737 0 0,4-2-27 0 0,-1 0 0 0 0,0-1 0 0 0,-1 0-1 0 0,1 0 1 0 0,-1-1 0 0 0,0-1 0 0 0,-1 1 0 0 0,0-2 0 0 0,5-5-166 0 0,-7 7 37 0 0,1-1 1 0 0,-1 0 0 0 0,-1-1 0 0 0,0 0 0 0 0,0 0-1 0 0,0 0 1 0 0,-1 0 0 0 0,-1 0 0 0 0,1-1 0 0 0,-2 0-1 0 0,1 0 1 0 0,-1 0 0 0 0,-1 0 0 0 0,0 0 0 0 0,0 0 0 0 0,-1 0-1 0 0,-1-5-37 0 0,0 11-8 0 0,0 0-1 0 0,0 0 1 0 0,-1 1-1 0 0,1-1 1 0 0,-1 1-1 0 0,0-1 1 0 0,0 1-1 0 0,0 0 1 0 0,-1-1-1 0 0,1 1 1 0 0,-1 0-1 0 0,0 1 1 0 0,0-1-1 0 0,0 0 1 0 0,0 1-1 0 0,0 0 1 0 0,0 0-1 0 0,-1 0 1 0 0,1 0-1 0 0,-1 0 1 0 0,0 1-1 0 0,1-1 1 0 0,-1 1-1 0 0,0 0 1 0 0,0 0-1 0 0,0 0 1 0 0,0 1-1 0 0,0-1 1 0 0,0 1-1 0 0,1 0 1 0 0,-1 0-1 0 0,0 1 1 0 0,0-1-1 0 0,0 1 1 0 0,0 0-1 0 0,0 0 1 0 0,0 0-1 0 0,1 0 1 0 0,-1 1-1 0 0,0 0 1 0 0,1-1-1 0 0,-1 1 1 0 0,-1 2 8 0 0,-10 5-8 0 0,0 2 1 0 0,0-1-1 0 0,1 2 1 0 0,1 0-1 0 0,0 0 1 0 0,1 2-1 0 0,0-1 0 0 0,1 1 1 0 0,0 1-1 0 0,1 0 1 0 0,1 1-1 0 0,1-1 1 0 0,0 2-1 0 0,1-1 1 0 0,0 1-1 0 0,2 0 0 0 0,0 1 1 0 0,0 1 7 0 0,4-12 21 0 0,0 0 1 0 0,0 0-1 0 0,0 0 0 0 0,1 0 1 0 0,0 0-1 0 0,0-1 1 0 0,1 1-1 0 0,0 0 0 0 0,0 0 1 0 0,0 0-1 0 0,1 0 0 0 0,0-1 1 0 0,1 1-1 0 0,-1-1 1 0 0,1 0-1 0 0,0 0 0 0 0,1 0 1 0 0,0 0-1 0 0,0 0 0 0 0,0-1 1 0 0,0 1-1 0 0,1-1 1 0 0,0 0-1 0 0,0-1 0 0 0,0 1 1 0 0,1-1-1 0 0,-1 0 0 0 0,1 0 1 0 0,0-1-1 0 0,0 1 1 0 0,1-2-1 0 0,-1 1 0 0 0,1-1 1 0 0,-1 1-1 0 0,3-1-21 0 0,11 3 66 0 0,1-2 0 0 0,-1 0-1 0 0,1-1 1 0 0,-1-1 0 0 0,1 0 0 0 0,-1-2-1 0 0,1-1 1 0 0,-1 0 0 0 0,1-1 0 0 0,-1-2-1 0 0,0 0 1 0 0,-1-1 0 0 0,1 0-66 0 0,27-22-879 0 0,-41 19-2860 0 0,-1-1-3528 0 0,-5 6-5001 0 0</inkml:trace>
  <inkml:trace contextRef="#ctx0" brushRef="#br0" timeOffset="129174.095">4749 3671 2713 0 0,'0'0'1893'0'0,"0"0"-304"0"0,0 0-84 0 0,0 0 97 0 0,0 0 158 0 0,0 0 123 0 0,0 0-89 0 0,0 0-272 0 0,0 0-357 0 0,0 0-326 0 0,0 0-225 0 0,6 9 849 0 0,4 11-1110 0 0,-1 0 1 0 0,-1 1-1 0 0,-2 0 1 0 0,0 1-1 0 0,-1 0 1 0 0,0 0-1 0 0,-2 0 1 0 0,0 17-354 0 0,2 6 283 0 0,13 327 656 0 0,-17-359-897 0 0,-1 0 1 0 0,-1 0-1 0 0,0 0 0 0 0,0 0 1 0 0,-2 0-1 0 0,1 0 0 0 0,-2-1 1 0 0,-4 12-43 0 0,8-101 1305 0 0,3 34-1289 0 0,2 1 0 0 0,1 0-1 0 0,3 0 1 0 0,1 0 0 0 0,2 1-1 0 0,2 1 1 0 0,2 0 0 0 0,1 1-1 0 0,2 1 1 0 0,2 1 0 0 0,1 0 0 0 0,2 2-1 0 0,10-12-15 0 0,-16 25 30 0 0,1 0 0 0 0,0 2 0 0 0,2 0 0 0 0,0 1 0 0 0,1 1 0 0 0,1 1 0 0 0,1 1-1 0 0,0 1 1 0 0,1 1 0 0 0,1 1 0 0 0,0 2 0 0 0,6-2-30 0 0,-28 11 11 0 0,1 0 1 0 0,-1 1-1 0 0,1-1 0 0 0,0 1 0 0 0,0 0 1 0 0,-1 0-1 0 0,1 1 0 0 0,0 0 0 0 0,0-1 1 0 0,0 2-1 0 0,0-1 0 0 0,0 0 0 0 0,0 1 1 0 0,0 0-1 0 0,-1 0 0 0 0,1 1 0 0 0,0-1 1 0 0,-1 1-1 0 0,1 0 0 0 0,-1 0 0 0 0,1 0 1 0 0,-1 1-1 0 0,0 0 0 0 0,0 0 0 0 0,0 0 1 0 0,-1 0-1 0 0,1 0 0 0 0,-1 1 0 0 0,1 0 1 0 0,-1-1-1 0 0,0 1 0 0 0,0 2-11 0 0,3 5 48 0 0,0 1 0 0 0,-1 0 0 0 0,0 1 0 0 0,-1-1 0 0 0,0 1 0 0 0,-1 0 0 0 0,-1 0 0 0 0,0 0 0 0 0,-1 0 0 0 0,0 0 0 0 0,-1 1 0 0 0,0-1 0 0 0,-1 0 0 0 0,-1 0 0 0 0,0 0 0 0 0,-1 0 0 0 0,-2 9-48 0 0,-1-3 47 0 0,0 1 1 0 0,-2-1 0 0 0,0 0 0 0 0,-1-1 0 0 0,0 0 0 0 0,-2 0 0 0 0,-1 0-48 0 0,4-8-7 0 0,-1 0-1 0 0,-1 0 1 0 0,0-1 0 0 0,0 0-1 0 0,0-1 1 0 0,-1-1-1 0 0,0 1 1 0 0,-1-2 0 0 0,0 1-1 0 0,0-2 1 0 0,0 1 0 0 0,-1-2-1 0 0,1 0 1 0 0,-1 0-1 0 0,0-1 1 0 0,0-1 0 0 0,0 0-1 0 0,-1-1 1 0 0,1 0 0 0 0,0-1-1 0 0,-10-1 8 0 0,18 0-65 0 0,-1 0 1 0 0,1 0-1 0 0,0 0 0 0 0,0-1 0 0 0,0 0 0 0 0,0 0 0 0 0,0 0 0 0 0,0 0 0 0 0,1-1 1 0 0,-1 0-1 0 0,1 0 0 0 0,-1 0 0 0 0,1-1 0 0 0,0 1 0 0 0,1-1 0 0 0,-1 0 0 0 0,1 0 1 0 0,-1 0-1 0 0,0-2 65 0 0,2 2-190 0 0,0 1 1 0 0,0-1 0 0 0,0 0-1 0 0,0 1 1 0 0,1-1 0 0 0,0 0-1 0 0,-1 0 1 0 0,1 0-1 0 0,1 0 1 0 0,-1 0 0 0 0,1 0-1 0 0,-1-1 1 0 0,1 1 0 0 0,0 0-1 0 0,1 0 1 0 0,-1 0 0 0 0,1 0-1 0 0,0 0 1 0 0,0 0 0 0 0,0 0-1 0 0,0 0 1 0 0,1 0-1 0 0,-1 0 1 0 0,1 0 0 0 0,0 0 189 0 0,26-34-3704 0 0,-5 16-3617 0 0,-11 9-3643 0 0</inkml:trace>
  <inkml:trace contextRef="#ctx0" brushRef="#br0" timeOffset="130022.331">5926 3648 12099 0 0,'0'0'2355'0'0,"0"0"-1003"0"0,0 0-445 0 0,0 0-18 0 0,0 0 70 0 0,0 0 28 0 0,0 0-51 0 0,0 0-127 0 0,0 0-141 0 0,0 0-116 0 0,-34 23-83 0 0,-102 73-85 0 0,68-30 140 0 0,60-58-476 0 0,1 0-1 0 0,0 0 0 0 0,0 1 0 0 0,0 1 0 0 0,1-1 0 0 0,1 1 0 0 0,-1 0 0 0 0,2 0 0 0 0,-1 1 0 0 0,1-1 0 0 0,1 1 0 0 0,0 0 0 0 0,1 0 0 0 0,0 0 0 0 0,0 0 1 0 0,1 0-1 0 0,1 9-47 0 0,0-18 10 0 0,1 1 0 0 0,0-1-1 0 0,0 0 1 0 0,0 1 0 0 0,0-1 0 0 0,0 0 0 0 0,0 0 0 0 0,1 0 0 0 0,-1 0 0 0 0,1 0 0 0 0,-1 0 0 0 0,1 0 0 0 0,0-1 0 0 0,0 1 0 0 0,0 0 0 0 0,0-1 0 0 0,0 0 0 0 0,0 1 0 0 0,0-1 0 0 0,0 0-1 0 0,0 0 1 0 0,1 0 0 0 0,-1 0 0 0 0,0-1 0 0 0,1 1 0 0 0,-1-1 0 0 0,1 1 0 0 0,-1-1 0 0 0,1 0 0 0 0,-1 0 0 0 0,1 0 0 0 0,-1 0 0 0 0,2-1-10 0 0,81-24 528 0 0,35-60-137 0 0,70-125-134 0 0,-159 171-324 0 0,-30 212-14 0 0,0-167 81 0 0,0 1-1 0 0,1 0 1 0 0,-1-1 0 0 0,1 0 0 0 0,0 1-1 0 0,1-1 1 0 0,-1 0 0 0 0,1 0 0 0 0,1 0-1 0 0,-1-1 1 0 0,1 1 0 0 0,0-1 0 0 0,0 1-1 0 0,0-2 1 0 0,1 1 0 0 0,0 0 0 0 0,0-1-1 0 0,0 0 1 0 0,1 0 0 0 0,-1 0 0 0 0,1-1-1 0 0,0 1 1 0 0,0-1 0 0 0,0-1 0 0 0,0 1-1 0 0,0-1 1 0 0,1-1 0 0 0,-1 1 0 0 0,1-1-1 0 0,-1 0 1 0 0,1 0 0 0 0,5-1 0 0 0,-6 0 13 0 0,0 0-1 0 0,0-1 1 0 0,0 0-1 0 0,0 0 1 0 0,0 0 0 0 0,0-1-1 0 0,0 0 1 0 0,-1 0 0 0 0,1-1-1 0 0,-1 1 1 0 0,1-1 0 0 0,-1-1-1 0 0,0 1 1 0 0,0-1-1 0 0,0 1 1 0 0,0-2 0 0 0,-1 1-1 0 0,0 0 1 0 0,4-5-13 0 0,10-13 91 0 0,0-1 0 0 0,-2 0 0 0 0,0-1 0 0 0,-2-1 1 0 0,0-1-1 0 0,-2 0 0 0 0,-1 0 0 0 0,-1-1 0 0 0,4-17-91 0 0,23-81 84 0 0,-4-1 0 0 0,13-118-84 0 0,-41 217 15 0 0,-1 0-1 0 0,-1 0 1 0 0,-1 0-1 0 0,-2-1 1 0 0,-1 1-1 0 0,-1 0 1 0 0,-4-18-15 0 0,6 45 5 0 0,0 1 0 0 0,0-1 0 0 0,-1 1 1 0 0,1-1-1 0 0,0 0 0 0 0,-1 1 1 0 0,1-1-1 0 0,0 0 0 0 0,-1 1 1 0 0,1-1-1 0 0,-1 0 0 0 0,1 1 1 0 0,0-1-1 0 0,-1 0 0 0 0,1 0 0 0 0,-1 0 1 0 0,1 1-1 0 0,-1-1 0 0 0,1 0 1 0 0,-1 0-1 0 0,1 0 0 0 0,-1 0 1 0 0,1 0-1 0 0,-1 0 0 0 0,1 0 1 0 0,-1 0-1 0 0,1 0 0 0 0,-1 0 1 0 0,1 0-1 0 0,-1 0 0 0 0,1 0 0 0 0,-1 0 1 0 0,1-1-1 0 0,0 1 0 0 0,-1 0 1 0 0,1 0-1 0 0,-1 0 0 0 0,1-1 1 0 0,-1 1-1 0 0,1 0 0 0 0,0-1 1 0 0,-1 1-1 0 0,1 0 0 0 0,0-1 0 0 0,-1 1 1 0 0,1 0-1 0 0,0-1 0 0 0,-1 1 1 0 0,1-1-1 0 0,0 1 0 0 0,0-1 1 0 0,0 1-1 0 0,-1 0 0 0 0,1-1 1 0 0,0 1-1 0 0,0-1 0 0 0,0 1 1 0 0,0-1-1 0 0,0 1 0 0 0,0-1-5 0 0,-18 45 8 0 0,17-41-6 0 0,-9 37 37 0 0,2 0 1 0 0,1 1-1 0 0,2 0 1 0 0,2 0 0 0 0,2 0-1 0 0,1 0 1 0 0,5 27-40 0 0,0-36 52 0 0,2 0 0 0 0,1-1 0 0 0,1 0 1 0 0,2 0-1 0 0,1-1 0 0 0,5 9-52 0 0,10 24 16 0 0,-18-40-2 0 0,3 5-2 0 0,-1-1-1 0 0,-1 2 1 0 0,-2-1 0 0 0,-1 1 0 0 0,-1 1 0 0 0,-1-1-1 0 0,0 21-11 0 0,-4-40-1 0 0,-1-9-3 0 0,1 1 0 0 0,-1-1 0 0 0,0 1 0 0 0,1-1-1 0 0,-1 1 1 0 0,0-1 0 0 0,0 0 0 0 0,0 1 0 0 0,0-1-1 0 0,0 1 1 0 0,0-1 0 0 0,0 1 0 0 0,0-1 0 0 0,-1 1 0 0 0,1-1-1 0 0,-1 1 1 0 0,1-1 0 0 0,-1 0 0 0 0,1 1 0 0 0,-1-1-1 0 0,0 0 1 0 0,0 1 0 0 0,0-1 0 0 0,1 0 0 0 0,-1 0-1 0 0,0 0 1 0 0,-1 0 0 0 0,1 0 0 0 0,0 0 0 0 0,0 0 4 0 0,-9 1-283 0 0,-10-12-1372 0 0,-18-80-5973 0 0,20 40-2757 0 0,13 40 2063 0 0</inkml:trace>
  <inkml:trace contextRef="#ctx0" brushRef="#br0" timeOffset="130267.291">6228 3486 8002 0 0,'0'0'2308'0'0,"0"0"-525"0"0,0 0-358 0 0,0 0-41 0 0,0 0 76 0 0,0 0 122 0 0,0 0-65 0 0,0 0-239 0 0,0 0-251 0 0,0 0-220 0 0,0 0-151 0 0,0 0-101 0 0,0 0-75 0 0,32 1-44 0 0,103 3-53 0 0,-29-21 193 0 0,232-90-972 0 0,-281 78-1988 0 0,-41 17-1636 0 0,0-1-4704 0 0,-11 9-1411 0 0</inkml:trace>
  <inkml:trace contextRef="#ctx0" brushRef="#br0" timeOffset="130667.876">7101 2996 7274 0 0,'0'0'4537'0'0,"0"0"-1945"0"0,0 0-988 0 0,0 0-337 0 0,0 0-85 0 0,0 0 6 0 0,0 0-12 0 0,0 0-99 0 0,0 0-188 0 0,0 0-161 0 0,0 0-114 0 0,0 0-83 0 0,-4 38-65 0 0,-14 121-52 0 0,-6 122 997 0 0,21-255-1369 0 0,2 0 0 0 0,0 0 0 0 0,2-1 1 0 0,0 1-1 0 0,2 0 0 0 0,1-1 0 0 0,1 1 0 0 0,1-1 0 0 0,1 0 1 0 0,2-1-1 0 0,6 15-42 0 0,-13-37 9 0 0,1 0 0 0 0,-1 0 0 0 0,1 1 0 0 0,-1-2 0 0 0,1 1 0 0 0,-1 0 0 0 0,1 0 0 0 0,0-1 0 0 0,0 0 0 0 0,0 1 0 0 0,0-1 0 0 0,0 0 0 0 0,0-1 0 0 0,0 1 0 0 0,1-1 0 0 0,-1 1 0 0 0,0-1 0 0 0,0 0 1 0 0,0 0-1 0 0,1 0 0 0 0,-1 0 0 0 0,0-1 0 0 0,0 1 0 0 0,0-1 0 0 0,0 0 0 0 0,0 0 0 0 0,0 0 0 0 0,0 0 0 0 0,0-1 0 0 0,0 1 0 0 0,0-1 0 0 0,0 0 0 0 0,-1 1 0 0 0,1-1 0 0 0,-1-1 0 0 0,0 1 0 0 0,1 0 0 0 0,-1 0 0 0 0,0-1 0 0 0,0 0-9 0 0,81-75 169 0 0,-62 56-135 0 0,1 1-1 0 0,1 1 1 0 0,0 1-1 0 0,1 1 0 0 0,9-3-33 0 0,-32 19 4 0 0,0 1-1 0 0,0 0 0 0 0,0 0 0 0 0,0 0 1 0 0,0 0-1 0 0,0 0 0 0 0,0 0 0 0 0,0 0 1 0 0,0 0-1 0 0,1 0 0 0 0,-1 0 0 0 0,0 1 1 0 0,1-1-1 0 0,-1 0 0 0 0,0 1 0 0 0,1-1 1 0 0,-1 1-1 0 0,1 0 0 0 0,-1-1 0 0 0,1 1 1 0 0,-1 0-1 0 0,1 0 0 0 0,-1 0 0 0 0,1 0 1 0 0,-1 0-1 0 0,1 0 0 0 0,-1 1 1 0 0,1-1-1 0 0,-1 0 0 0 0,1 1 0 0 0,-1-1 1 0 0,0 1-1 0 0,1-1 0 0 0,-1 1 0 0 0,0 0 1 0 0,1 0-1 0 0,-1 0 0 0 0,0-1 0 0 0,0 1 1 0 0,0 0-1 0 0,0 1 0 0 0,0-1 0 0 0,0 0 1 0 0,0 0-1 0 0,0 0 0 0 0,0 0 0 0 0,0 1 1 0 0,-1-1-1 0 0,1 0 0 0 0,0 1 0 0 0,-1-1 1 0 0,1 1-1 0 0,-1-1 0 0 0,0 1 0 0 0,1-1 1 0 0,-1 1-1 0 0,0-1 0 0 0,0 1 0 0 0,0 1-3 0 0,1 222 335 0 0,-2-223-395 0 0,1 0 0 0 0,0 1 1 0 0,-1-1-1 0 0,1 0 0 0 0,0 0 0 0 0,1 1 0 0 0,-1-1 1 0 0,0 0-1 0 0,1 0 0 0 0,-1 1 0 0 0,1-1 0 0 0,0 0 0 0 0,-1 0 1 0 0,1 0-1 0 0,0 0 0 0 0,0 0 0 0 0,1 0 0 0 0,-1 0 0 0 0,0 0 1 0 0,1-1-1 0 0,-1 1 0 0 0,1 0 0 0 0,-1-1 0 0 0,1 1 0 0 0,0-1 1 0 0,0 1-1 0 0,-1-1 0 0 0,1 0 0 0 0,0 0 0 0 0,0 0 1 0 0,0 0-1 0 0,1 0 0 0 0,-1 0 0 0 0,0-1 0 0 0,0 1 0 0 0,0-1 1 0 0,0 1-1 0 0,1-1 0 0 0,-1 0 0 0 0,0 0 0 0 0,1 0 0 0 0,-1 0 1 0 0,2-1 59 0 0,3-4-2347 0 0,-4-1-2116 0 0,0-2-7583 0 0</inkml:trace>
  <inkml:trace contextRef="#ctx0" brushRef="#br0" timeOffset="141676.919">8297 3825 0 0 0,'0'0'339'0'0,"0"0"438"0"0,0 0 175 0 0,0 0 105 0 0,0 0 68 0 0,1-1-1561 0 0,8-3 10258 0 0,-8 4-8277 0 0,0 1-1437 0 0,-1 23 577 0 0,-2-6-526 0 0,0-1 0 0 0,-2 1 0 0 0,0-1 0 0 0,0 0 1 0 0,-2-1-1 0 0,0 1 0 0 0,-1-1 0 0 0,0 0 0 0 0,-2-1 0 0 0,-3 7-159 0 0,-73 80-89 0 0,41-81-2220 0 0,24-18-7709 0 0,16-3 4869 0 0</inkml:trace>
  <inkml:trace contextRef="#ctx0" brushRef="#br0" timeOffset="142843.9">9684 3894 0 0 0,'0'0'412'0'0,"0"0"703"0"0,0 0 229 0 0,0 0-2 0 0,0 0-63 0 0,0 0-75 0 0,1-11-50 0 0,1-6-579 0 0,0-15 276 0 0,-1 4 4671 0 0,-21-7-867 0 0,-46 8-2532 0 0,51 22-1574 0 0,-5 1-310 0 0,-1 0 1 0 0,0 2-1 0 0,1 0 0 0 0,-1 1 1 0 0,0 1-1 0 0,0 1 0 0 0,0 1 1 0 0,0 0-1 0 0,1 2 1 0 0,-5 2-240 0 0,11-3 41 0 0,1 2-1 0 0,0 0 1 0 0,0 0 0 0 0,0 1 0 0 0,0 1 0 0 0,1 0 0 0 0,0 0 0 0 0,1 1 0 0 0,0 1 0 0 0,0 0 0 0 0,1 1 0 0 0,0 0 0 0 0,0 0 0 0 0,1 1-1 0 0,1 0 1 0 0,0 1 0 0 0,0 0 0 0 0,1 0 0 0 0,1 0 0 0 0,0 1 0 0 0,1 0 0 0 0,0 1 0 0 0,1-1 0 0 0,0 1 0 0 0,1-1 0 0 0,1 1 0 0 0,0 0 0 0 0,1 0-1 0 0,0 7-40 0 0,1-15 16 0 0,1 1 0 0 0,-1-1 0 0 0,1 1 0 0 0,0-1 0 0 0,1 1 0 0 0,0-1 0 0 0,0 0 0 0 0,0 0 0 0 0,1 0 0 0 0,-1 0 0 0 0,1 0 0 0 0,1 0 0 0 0,-1-1 0 0 0,1 0 0 0 0,0 1 0 0 0,1-1 0 0 0,-1-1 0 0 0,1 1 0 0 0,0-1 0 0 0,0 0 0 0 0,0 0 0 0 0,0 0 0 0 0,1-1 0 0 0,0 1 0 0 0,-1-1 0 0 0,1-1 0 0 0,0 1-1 0 0,1-1 1 0 0,-1 0 0 0 0,0-1 0 0 0,1 1 0 0 0,-1-1 0 0 0,1 0 0 0 0,-1-1 0 0 0,5 0-16 0 0,9-3 53 0 0,1 0 0 0 0,-1-2 0 0 0,0-1-1 0 0,0 0 1 0 0,0-2 0 0 0,-1 0 0 0 0,0-1-1 0 0,-1-1 1 0 0,0 0 0 0 0,-1-2 0 0 0,0 0-1 0 0,0-1 1 0 0,-1 0 0 0 0,-1-2 0 0 0,0 0-1 0 0,-2 0 1 0 0,1-1 0 0 0,5-10-53 0 0,11-12 62 0 0,0-1 0 0 0,-3-1 0 0 0,-2-2 0 0 0,-1 0 1 0 0,2-10-63 0 0,-16 22 140 0 0,-10 29-83 0 0,0 1-13 0 0,0 0-8 0 0,0 0-20 0 0,0 3-17 0 0,-8 93 174 0 0,5-81-139 0 0,0-1 0 0 0,1 1 0 0 0,0 0 0 0 0,2-1 0 0 0,-1 1-1 0 0,2 0 1 0 0,0-1 0 0 0,1 1 0 0 0,0 0 0 0 0,1-1 0 0 0,1 0 0 0 0,0 0 0 0 0,1 0 0 0 0,1 0 0 0 0,0-1 0 0 0,3 5-34 0 0,-1-7 22 0 0,0-1-1 0 0,1 0 1 0 0,1 0 0 0 0,0-1 0 0 0,0 0-1 0 0,1 0 1 0 0,0-1 0 0 0,0-1 0 0 0,1 0 0 0 0,0 0-1 0 0,0-1 1 0 0,1-1 0 0 0,0 0 0 0 0,-1-1 0 0 0,2 0-1 0 0,-1-1 1 0 0,0-1 0 0 0,1 0 0 0 0,-1 0-1 0 0,1-1 1 0 0,4-1-22 0 0,7 1-34 0 0,-18 0-39 0 0,0-1-1 0 0,0 1 0 0 0,0-1 1 0 0,0 0-1 0 0,0-1 1 0 0,0 1-1 0 0,0-1 0 0 0,0-1 1 0 0,0 1-1 0 0,0-1 1 0 0,-1-1-1 0 0,1 1 1 0 0,0-1-1 0 0,1-1 74 0 0,-2-9-1865 0 0,-5 3-5811 0 0,-1 10 7239 0 0,0-7-11758 0 0</inkml:trace>
  <inkml:trace contextRef="#ctx0" brushRef="#br0" timeOffset="146779.933">10145 4900 0 0 0,'0'0'525'0'0,"0"0"734"0"0,0 0 223 0 0,0 0 34 0 0,0 0-35 0 0,0 0-28 0 0,0 0-22 0 0,5-7-10 0 0,14-19-58 0 0,-14 5 5050 0 0,-20 10-3538 0 0,-28 6-1065 0 0,41 5-1505 0 0,-15 3-136 0 0,1 1 0 0 0,0 0 0 0 0,0 1-1 0 0,0 1 1 0 0,1 0 0 0 0,0 1 0 0 0,0 1-1 0 0,0 0 1 0 0,1 1 0 0 0,1 1 0 0 0,-1 0-1 0 0,2 1 1 0 0,-1 0 0 0 0,-3 5-169 0 0,-13 8 237 0 0,5-2-33 0 0,0 1 0 0 0,1 0 0 0 0,2 2 0 0 0,0 1 0 0 0,-15 26-204 0 0,23-34 70 0 0,1 1 1 0 0,1 1-1 0 0,1-1 1 0 0,1 2-1 0 0,1 0 1 0 0,0 0-1 0 0,2 0 1 0 0,0 1-1 0 0,2 0 1 0 0,0 0-1 0 0,1 0 1 0 0,2 0-1 0 0,0 0 1 0 0,2 9-71 0 0,2-19 68 0 0,2 0 0 0 0,-1-1 0 0 0,2 0-1 0 0,-1 0 1 0 0,2 0 0 0 0,-1-1 0 0 0,1 0 0 0 0,1 0 0 0 0,0-1 0 0 0,0 0 0 0 0,1 0 0 0 0,0-1 0 0 0,1 0 0 0 0,-1-1 0 0 0,2 0 0 0 0,-1 0 0 0 0,1-1 0 0 0,0 0 0 0 0,0-1 0 0 0,0-1 0 0 0,1 1 0 0 0,0-2 0 0 0,-1 0 0 0 0,2 0 0 0 0,11 1-68 0 0,2 0 72 0 0,1-1 0 0 0,0-1 0 0 0,-1-2 0 0 0,1 0 0 0 0,0-2 0 0 0,0-1 0 0 0,4-1-72 0 0,38-15 109 0 0,-55 11-997 0 0,-14 8 555 0 0,0-27-4126 0 0,4 9-3073 0 0,0 13-3532 0 0</inkml:trace>
  <inkml:trace contextRef="#ctx0" brushRef="#br0" timeOffset="147207.933">10609 5285 7674 0 0,'0'0'1768'0'0,"0"0"-462"0"0,0 0-275 0 0,0 0 58 0 0,0 0 203 0 0,0 0 115 0 0,0 0-57 0 0,0 0-182 0 0,0 0-249 0 0,0 0-193 0 0,0 0-124 0 0,0 0-92 0 0,0 0-65 0 0,-20 23-37 0 0,-60 74-37 0 0,46-31 253 0 0,30-56-513 0 0,1 1-1 0 0,0 0 0 0 0,0 0 1 0 0,1 0-1 0 0,1 0 1 0 0,0 0-1 0 0,0 0 0 0 0,1 1 1 0 0,1-1-1 0 0,0 0 1 0 0,0 0-1 0 0,1 0 0 0 0,0 0 1 0 0,1 0-1 0 0,0 0 0 0 0,1 0 1 0 0,0-1-1 0 0,1 0 1 0 0,0 0-1 0 0,1 0 0 0 0,0 0 1 0 0,0-1-1 0 0,1 0 1 0 0,0-1-1 0 0,1 1 0 0 0,0-1 1 0 0,4 3-111 0 0,-6-8 61 0 0,0 1 0 0 0,1-1 0 0 0,-1 0 0 0 0,1-1 0 0 0,0 1 0 0 0,0-1 0 0 0,0-1-1 0 0,0 1 1 0 0,0-1 0 0 0,0-1 0 0 0,0 1 0 0 0,1-1 0 0 0,-1 0 0 0 0,0-1 0 0 0,0 0 0 0 0,0 0 0 0 0,0 0 0 0 0,0-1 0 0 0,0 0 0 0 0,0-1 0 0 0,0 1 0 0 0,-1-1 0 0 0,1 0 0 0 0,1-2-61 0 0,-1 0 35 0 0,0 0 0 0 0,0 0 0 0 0,-1-1 0 0 0,1 1 0 0 0,-1-1 0 0 0,-1-1-1 0 0,1 1 1 0 0,-1-1 0 0 0,0 0 0 0 0,0-1 0 0 0,-1 1 0 0 0,0-1 0 0 0,-1 0 0 0 0,0 0 0 0 0,0 0 0 0 0,0 0 0 0 0,-1 0 0 0 0,0 0 0 0 0,0-8-35 0 0,0 3-14 0 0,0 1 0 0 0,-1-1 1 0 0,-1 0-1 0 0,0 1 0 0 0,-1-1 0 0 0,0 1 0 0 0,-1-1 1 0 0,0 1-1 0 0,-1-1 0 0 0,-1 1 0 0 0,1 0 1 0 0,-2 0-1 0 0,0 1 0 0 0,0 0 0 0 0,-1-1 0 0 0,-1 2 1 0 0,0-1-1 0 0,-7-8 14 0 0,8 12-174 0 0,1 0 1 0 0,-2 1-1 0 0,1 0 0 0 0,-1 0 1 0 0,0 0-1 0 0,0 1 0 0 0,0 0 1 0 0,-1 0-1 0 0,1 1 1 0 0,-1 0-1 0 0,-1 1 0 0 0,1-1 1 0 0,0 1-1 0 0,-1 1 0 0 0,1 0 1 0 0,-1 0-1 0 0,0 1 0 0 0,0 0 1 0 0,0 0-1 0 0,1 1 1 0 0,-1 0-1 0 0,0 1 0 0 0,0 0 1 0 0,0 0-1 0 0,0 1 174 0 0,-38 29-4598 0 0,24-2-5360 0 0,16-14 1305 0 0</inkml:trace>
  <inkml:trace contextRef="#ctx0" brushRef="#br0" timeOffset="147832.239">11016 5732 3225 0 0,'0'0'2882'0'0,"0"0"-825"0"0,0 0-294 0 0,0 0 75 0 0,0 0 101 0 0,0 0 15 0 0,0 0-143 0 0,0 0-276 0 0,0 0-355 0 0,0 0-305 0 0,0 0-208 0 0,0 0-135 0 0,0 0-70 0 0,0-6-26 0 0,11-54 736 0 0,6 0-131 0 0,-3-6-476 0 0,21-74-267 0 0,-27 122-284 0 0,-8 18-19 0 0,0 1 0 0 0,0-1-1 0 0,0 1 1 0 0,0-1 0 0 0,1 0-1 0 0,-1 1 1 0 0,0-1 0 0 0,0 1 0 0 0,0-1-1 0 0,1 0 1 0 0,-1 1 0 0 0,0-1-1 0 0,1 0 1 0 0,-1 0 0 0 0,0 1 0 0 0,0-1-1 0 0,1 0 1 0 0,-1 1 0 0 0,1-1-1 0 0,-1 0 1 0 0,0 0 0 0 0,1 0 0 0 0,-1 0-1 0 0,1 1 1 0 0,-1-1 0 0 0,0 0-1 0 0,1 0 1 0 0,-1 0 0 0 0,1 0 0 0 0,-1 0-1 0 0,0 0 1 0 0,1 0 0 0 0,-1 0-1 0 0,1 0 1 0 0,-1 0 0 0 0,1 0 0 0 0,-1 0-1 0 0,0-1 1 0 0,1 1 0 0 0,-1 0-1 0 0,1 0 1 0 0,-1 0 0 0 0,0 0 5 0 0,16 77 36 0 0,-16-66-26 0 0,2 0 0 0 0,-1 0 0 0 0,1 1 0 0 0,1-1 0 0 0,0 0 0 0 0,1-1 1 0 0,0 1-1 0 0,1-1 0 0 0,0 1 0 0 0,0-1 0 0 0,1-1 0 0 0,6 8-10 0 0,-10-13 32 0 0,0-1-1 0 0,0 0 1 0 0,0 0-1 0 0,1 0 1 0 0,-1-1-1 0 0,1 1 1 0 0,0 0-1 0 0,0-1 1 0 0,0 0-1 0 0,0 0 1 0 0,0 0 0 0 0,1 0-1 0 0,-1 0 1 0 0,0-1-1 0 0,1 1 1 0 0,0-1-1 0 0,-1 0 1 0 0,1 0-1 0 0,0 0 1 0 0,-1-1-1 0 0,1 1 1 0 0,0-1-1 0 0,0 0 1 0 0,-1 0-1 0 0,1 0 1 0 0,0 0-1 0 0,0-1 1 0 0,-1 0-1 0 0,1 1 1 0 0,0-1-1 0 0,-1-1 1 0 0,1 1 0 0 0,0-1-33 0 0,7-8 95 0 0,-1-1-1 0 0,0 0 0 0 0,0-1 0 0 0,-1 0 0 0 0,0 0 0 0 0,-1-1 0 0 0,-1 0 0 0 0,0-1 0 0 0,0 1 0 0 0,-2-1 0 0 0,1-1 0 0 0,-2 1 0 0 0,0-1 0 0 0,-1 0 0 0 0,0 1 0 0 0,-2-2 0 0 0,1 1 0 0 0,-2 0 0 0 0,0 0 0 0 0,-1 0 0 0 0,0-4-93 0 0,1 17-1 0 0,1 1 0 0 0,-1 0 0 0 0,0 0 0 0 0,1-1 0 0 0,-1 1 0 0 0,0 0 0 0 0,0-1 0 0 0,0 1 0 0 0,0 0 0 0 0,0-1-1 0 0,0 1 1 0 0,0 0 0 0 0,0-1 0 0 0,-1 1 0 0 0,1 0 0 0 0,0-1 0 0 0,-1 1 0 0 0,1 0 0 0 0,-1 0 0 0 0,1 0 0 0 0,-1-1 0 0 0,0 1 0 0 0,0 0-1 0 0,1 0 1 0 0,-1 0 0 0 0,0 0 0 0 0,0 0 0 0 0,0 0 0 0 0,0 0 0 0 0,0 0 0 0 0,0 1 0 0 0,0-1 0 0 0,0 0 0 0 0,-1 1 0 0 0,1-1 0 0 0,0 1 0 0 0,0-1-1 0 0,-1 1 1 0 0,1-1 0 0 0,0 1 0 0 0,0 0 0 0 0,-1 0 0 0 0,1 0 0 0 0,0-1 0 0 0,-1 1 0 0 0,0 1 1 0 0,-36 41-1467 0 0,29-9-840 0 0,20-20-4525 0 0,2-13 2267 0 0,-4 0-1394 0 0,-1 0-2032 0 0</inkml:trace>
  <inkml:trace contextRef="#ctx0" brushRef="#br0" timeOffset="148297.898">11809 5308 5073 0 0,'0'0'2219'0'0,"0"0"-414"0"0,0 0-138 0 0,0 0-7 0 0,0 0-18 0 0,0 0-78 0 0,0 0-190 0 0,0 0-206 0 0,0 0-209 0 0,0 0-126 0 0,0 0-85 0 0,0 0-38 0 0,10-4-37 0 0,30-11-42 0 0,-152 81 1972 0 0,37-9-1864 0 0,74-56-731 0 0,0 0 0 0 0,0 0 0 0 0,-1 0 0 0 0,1-1 0 0 0,0 1 0 0 0,0 1 0 0 0,0-1 0 0 0,0 0 0 0 0,0 0 0 0 0,0 0 0 0 0,0 0 0 0 0,0 1 0 0 0,0-1 0 0 0,1 0 0 0 0,-1 1 0 0 0,1-1 0 0 0,-1 1 0 0 0,1-1 0 0 0,-1 1 0 0 0,1-1 0 0 0,0 1 0 0 0,-1-1 0 0 0,1 1 0 0 0,0-1 0 0 0,0 1 0 0 0,0-1 0 0 0,1 1 0 0 0,-1-1 0 0 0,0 1 0 0 0,0-1 0 0 0,1 1 0 0 0,-1-1 0 0 0,1 1 0 0 0,-1-1 0 0 0,1 0 0 0 0,0 1 0 0 0,0-1 0 0 0,-1 0 0 0 0,1 1 0 0 0,0-1 0 0 0,0 0 0 0 0,0 0 0 0 0,0 0 0 0 0,1 0 0 0 0,-1 0 0 0 0,0 0 0 0 0,0 0 0 0 0,1 0 0 0 0,-1-1 0 0 0,0 1 0 0 0,1 0 0 0 0,-1-1 0 0 0,0 1 0 0 0,1-1 0 0 0,0 1-8 0 0,33 9 121 0 0,-31-10-97 0 0,0 1 0 0 0,1 0-1 0 0,-1 0 1 0 0,0 0-1 0 0,0 0 1 0 0,0 1 0 0 0,1-1-1 0 0,-2 1 1 0 0,1 0 0 0 0,0 1-1 0 0,0-1 1 0 0,-1 1-1 0 0,1-1 1 0 0,-1 1 0 0 0,0 0-1 0 0,1 0 1 0 0,-2 1-1 0 0,1-1 1 0 0,0 1 0 0 0,-1-1-1 0 0,1 1 1 0 0,-1 0-1 0 0,1 3-23 0 0,-1-3 33 0 0,-1 1 0 0 0,0 0 0 0 0,0-1 0 0 0,0 1 0 0 0,-1 0 0 0 0,1 0 0 0 0,-1-1 0 0 0,-1 1 0 0 0,1 0 0 0 0,0 0 0 0 0,-1-1 0 0 0,0 1 0 0 0,0 0 0 0 0,-1-1 0 0 0,1 1 0 0 0,-1-1 0 0 0,0 1 0 0 0,0-1 0 0 0,0 0 0 0 0,-1 0 0 0 0,0 0 0 0 0,1 0 0 0 0,-2 0 0 0 0,1-1 0 0 0,0 1 0 0 0,-2 1-33 0 0,-5 4 22 0 0,0 0-1 0 0,-1-1 0 0 0,1 0 1 0 0,-1-1-1 0 0,-1 0 0 0 0,0-1 0 0 0,0 0 1 0 0,0 0-1 0 0,-4 0-21 0 0,-91 9-304 0 0,105-15 170 0 0,0-1 1 0 0,1 1-1 0 0,-1-1 1 0 0,0 0-1 0 0,0 1 1 0 0,1-1-1 0 0,-1 0 1 0 0,0 0-1 0 0,1 0 1 0 0,-1 0-1 0 0,1 0 1 0 0,0-1-1 0 0,-1 1 1 0 0,1 0-1 0 0,0-1 1 0 0,0 1-1 0 0,0-1 1 0 0,0 1-1 0 0,0-1 0 0 0,0 0 1 0 0,0 1-1 0 0,0-1 1 0 0,1 0-1 0 0,-1 0 1 0 0,0 1-1 0 0,1-1 1 0 0,0 0-1 0 0,-1 0 1 0 0,1 0-1 0 0,0 0 1 0 0,0 1-1 0 0,0-1 1 0 0,0 0-1 0 0,1 0 1 0 0,-1 0-1 0 0,0 0 1 0 0,1 0-1 0 0,-1 1 0 0 0,1-1 1 0 0,0 0-1 0 0,-1 0 1 0 0,1 1-1 0 0,0-1 1 0 0,0 1-1 0 0,0-1 1 0 0,0 1-1 0 0,1-1 1 0 0,-1 1-1 0 0,0-1 134 0 0,25-24-7452 0 0,-17 17-2078 0 0</inkml:trace>
  <inkml:trace contextRef="#ctx0" brushRef="#br0" timeOffset="149028.883">11902 5590 7738 0 0,'0'0'2343'0'0,"0"0"-343"0"0,0 0-154 0 0,0 0-64 0 0,0 0-149 0 0,0 0-154 0 0,0 0-224 0 0,0 0-258 0 0,0 0-185 0 0,0 0-142 0 0,0 0-104 0 0,0 0-75 0 0,35 1-59 0 0,108 3-53 0 0,-82-11 164 0 0,-54 1-418 0 0,1 1-53 0 0,-1 0 0 0 0,1 0 0 0 0,-1-1 0 0 0,-1 0 0 0 0,1 0 0 0 0,-1 0 0 0 0,0-1 0 0 0,0 0 0 0 0,-1 0 0 0 0,0-1 0 0 0,0 1 0 0 0,-1-1 0 0 0,1 0 0 0 0,-2-1 0 0 0,1 1 0 0 0,-2 0 0 0 0,1-1 0 0 0,-1 0 0 0 0,0 0 0 0 0,-1 0 0 0 0,0 1 0 0 0,0-9-72 0 0,-1 15-2 0 0,0 0 0 0 0,0-1 0 0 0,-1 1 0 0 0,1 0 0 0 0,-1-1 0 0 0,1 1 0 0 0,-1 0 0 0 0,0 0 0 0 0,0-1 0 0 0,0 1 0 0 0,0 0 0 0 0,0 0 0 0 0,-1 0 0 0 0,1 0 0 0 0,-1 1 0 0 0,1-1 0 0 0,-1 0 0 0 0,0 1 0 0 0,1-1 0 0 0,-1 1 0 0 0,0-1 0 0 0,0 1 0 0 0,0 0 0 0 0,0 0 0 0 0,0 0 0 0 0,-1 0 0 0 0,1 0 0 0 0,0 0 0 0 0,0 0 0 0 0,-1 1 0 0 0,1 0 0 0 0,0-1 0 0 0,-3 1 2 0 0,-78 12-354 0 0,69-5 314 0 0,0 0 0 0 0,1 2 0 0 0,0 0 0 0 0,0 0 0 0 0,1 1 1 0 0,0 1-1 0 0,1 0 0 0 0,0 0 0 0 0,0 1 0 0 0,2 1 0 0 0,-1 0 0 0 0,2 0 0 0 0,0 0 0 0 0,0 1 0 0 0,1 1 1 0 0,1-1-1 0 0,0 1 0 0 0,1 0 0 0 0,1 0 0 0 0,0 1 0 0 0,1-1 0 0 0,1 1 0 0 0,1 0 0 0 0,0-1 0 0 0,1 11 40 0 0,3-21-2 0 0,0 0 0 0 0,1 0 0 0 0,0-1 0 0 0,0 1 0 0 0,0-1 0 0 0,0 0-1 0 0,1 0 1 0 0,-1-1 0 0 0,1 1 0 0 0,0-1 0 0 0,0 0 0 0 0,1 0-1 0 0,-1-1 1 0 0,1 1 0 0 0,-1-1 0 0 0,1 0 0 0 0,0-1 0 0 0,-1 0 0 0 0,1 0-1 0 0,0 0 1 0 0,0 0 0 0 0,0-1 0 0 0,5 0 2 0 0,9 2 40 0 0,1-2 1 0 0,0 0-1 0 0,-1-1 0 0 0,1-1 1 0 0,-1-1-1 0 0,0-1 0 0 0,1 0 0 0 0,-1-2 1 0 0,15-6-41 0 0,-14 4 58 0 0,0 0 0 0 0,-1-1 0 0 0,0-1 1 0 0,-1-1-1 0 0,0-1 0 0 0,-1 0 0 0 0,-1-1 0 0 0,1-2 1 0 0,-2 1-1 0 0,0-2 0 0 0,-1 0 0 0 0,-1-1 1 0 0,0 0-1 0 0,-1-1 0 0 0,-1-1 0 0 0,-1 0 0 0 0,7-16-58 0 0,-13 23 2 0 0,0 0 0 0 0,-1 0-1 0 0,-1-1 1 0 0,0 1-1 0 0,-1-1 1 0 0,0 1 0 0 0,-1-1-1 0 0,0 0 1 0 0,-1 0-1 0 0,-1-2-1 0 0,1 14-9 0 0,-1-1 0 0 0,0 0-1 0 0,0 0 1 0 0,0 1 0 0 0,0-1-1 0 0,0 0 1 0 0,0 1-1 0 0,0-1 1 0 0,-1 1 0 0 0,1 0-1 0 0,-1-1 1 0 0,1 1 0 0 0,-1 0-1 0 0,1 0 1 0 0,-1 0-1 0 0,0 0 1 0 0,1 0 0 0 0,-1 0-1 0 0,0 1 1 0 0,0-1 0 0 0,0 0-1 0 0,0 1 1 0 0,1 0 0 0 0,-1-1-1 0 0,0 1 1 0 0,0 0-1 0 0,0 0 1 0 0,0 0 0 0 0,0 0-1 0 0,0 0 1 0 0,0 0 0 0 0,0 1-1 0 0,0-1 1 0 0,0 1 0 0 0,1-1-1 0 0,-1 1 1 0 0,0 0-1 0 0,0 0 1 0 0,0 0 0 0 0,1 0-1 0 0,-2 0 10 0 0,-30 53-126 0 0,32-53 123 0 0,0 1 1 0 0,1-1-1 0 0,-1 1 1 0 0,0-1-1 0 0,1 1 1 0 0,0-1-1 0 0,-1 1 1 0 0,1-1-1 0 0,0 1 1 0 0,0-1-1 0 0,-1 1 1 0 0,1 0-1 0 0,1-1 1 0 0,-1 1-1 0 0,0-1 1 0 0,0 1-1 0 0,0-1 1 0 0,1 1-1 0 0,-1-1 1 0 0,1 1-1 0 0,-1-1 1 0 0,1 1-1 0 0,0-1 1 0 0,0 1-1 0 0,-1-1 1 0 0,1 0-1 0 0,0 1 1 0 0,0-1-1 0 0,0 0 1 0 0,0 0-1 0 0,1 0 1 0 0,-1 0-1 0 0,0 0 1 0 0,0 0-1 0 0,1 0 1 0 0,-1 0-1 0 0,0-1 1 0 0,1 1 2 0 0,134 31 209 0 0,-130-31-177 0 0,-1 0 0 0 0,1 1 0 0 0,-1 0-1 0 0,0 0 1 0 0,1 1 0 0 0,-1-1 0 0 0,0 1 0 0 0,0 1-1 0 0,-1-1 1 0 0,1 0 0 0 0,-1 1 0 0 0,1 0 0 0 0,-1 0-1 0 0,0 0 1 0 0,-1 1 0 0 0,1-1 0 0 0,-1 1 0 0 0,0 0-1 0 0,0 0 1 0 0,0 0 0 0 0,-1 0 0 0 0,0 1 0 0 0,0-1-1 0 0,0 1 1 0 0,0-1 0 0 0,-1 1 0 0 0,0 0 0 0 0,0-1-1 0 0,-1 1 1 0 0,0 0 0 0 0,0 0 0 0 0,0 3-32 0 0,-13 122 188 0 0,12-131-250 0 0,0 1 1 0 0,1 0-1 0 0,-1 0 0 0 0,1 1 1 0 0,-1-1-1 0 0,1 0 1 0 0,0 0-1 0 0,-1 0 0 0 0,1 0 1 0 0,0 0-1 0 0,0 0 0 0 0,0 0 1 0 0,0 1-1 0 0,0-1 1 0 0,0 0-1 0 0,0 0 0 0 0,0 0 1 0 0,0 0-1 0 0,0 0 1 0 0,1 0-1 0 0,-1 1 0 0 0,0-1 1 0 0,1 0-1 0 0,-1 0 0 0 0,1 0 1 0 0,0 0-1 0 0,-1 0 1 0 0,1 0-1 0 0,-1 0 0 0 0,1-1 1 0 0,0 1-1 0 0,0 0 0 0 0,0 0 1 0 0,0 0-1 0 0,-1-1 1 0 0,1 1-1 0 0,0 0 0 0 0,0-1 1 0 0,0 1-1 0 0,0-1 1 0 0,1 1-1 0 0,-1-1 0 0 0,0 0 1 0 0,0 1-1 0 0,0-1 0 0 0,0 0 1 0 0,0 0-1 0 0,0 0 1 0 0,0 0-1 0 0,1 0 0 0 0,-1 0 1 0 0,0 0-1 0 0,0 0 1 0 0,1 0 60 0 0,9-11-3473 0 0,-1 1-5945 0 0,-5 9-1746 0 0</inkml:trace>
  <inkml:trace contextRef="#ctx0" brushRef="#br0" timeOffset="149429.764">12998 5250 5937 0 0,'0'0'3405'0'0,"0"0"-1403"0"0,0 0-494 0 0,0 0 24 0 0,0 0-11 0 0,0 0-108 0 0,0 0-175 0 0,0 0-231 0 0,0 0-223 0 0,0 0-121 0 0,0 0-64 0 0,0 0-38 0 0,-3 35-49 0 0,-6 105-30 0 0,15-72 160 0 0,0-57-490 0 0,8 27 180 0 0,2 0-1 0 0,2-1 1 0 0,2-1-1 0 0,14 20-331 0 0,-34-55 11 0 0,1 1-1 0 0,-1-1 1 0 0,1 1-1 0 0,-1-1 0 0 0,1 0 1 0 0,0 1-1 0 0,0-1 1 0 0,-1 0-1 0 0,1 0 1 0 0,0 1-1 0 0,0-1 1 0 0,0 0-1 0 0,0 0 1 0 0,1 0-1 0 0,-1 0 1 0 0,0 0-1 0 0,0-1 1 0 0,0 1-1 0 0,1 0 1 0 0,-1 0-1 0 0,0-1 1 0 0,1 1-1 0 0,-1-1 1 0 0,1 1-1 0 0,-1-1 1 0 0,1 0-1 0 0,-1 0 0 0 0,1 1 1 0 0,-1-1-1 0 0,1 0 1 0 0,-1 0-1 0 0,1 0 1 0 0,-1-1-1 0 0,1 1 1 0 0,0 0-11 0 0,44-218 968 0 0,-32 126-973 0 0,-4-1-594 0 0,-10 92 116 0 0,0 1-278 0 0,0 0-313 0 0,0 0-385 0 0,1 0-1822 0 0,-1 0 500 0 0,1 0-3688 0 0,3 0-3238 0 0</inkml:trace>
  <inkml:trace contextRef="#ctx0" brushRef="#br0" timeOffset="150260.945">13653 5355 13091 0 0,'0'0'2135'0'0,"0"0"-743"0"0,0 0-290 0 0,0 0 51 0 0,0 0 45 0 0,0 0 6 0 0,0 0-86 0 0,0 0-263 0 0,0 0-266 0 0,0 0-194 0 0,0 0-131 0 0,0 0-81 0 0,-2-1-42 0 0,-5 2-108 0 0,1 1 0 0 0,-1-1 0 0 0,1 1-1 0 0,0 1 1 0 0,0-1 0 0 0,0 1 0 0 0,0 0 0 0 0,1 0 0 0 0,-1 1-1 0 0,1 0 1 0 0,-1 0 0 0 0,1 0 0 0 0,1 0 0 0 0,-1 1 0 0 0,1 0 0 0 0,-1 0-1 0 0,1 1-32 0 0,-1-1 23 0 0,-2 0-10 0 0,0 1 0 0 0,0 0 1 0 0,1 0-1 0 0,0 1 0 0 0,0-1 0 0 0,0 1 0 0 0,1 1 0 0 0,0-1 0 0 0,0 1 0 0 0,1 0 0 0 0,0 0 0 0 0,1 0 0 0 0,-1 0 0 0 0,1 1 0 0 0,1-1 0 0 0,0 1 0 0 0,0 0 0 0 0,1-1 0 0 0,0 1 0 0 0,0 0 0 0 0,1 0 0 0 0,1 7-13 0 0,2-12 20 0 0,1-1 0 0 0,-1 0 0 0 0,1 0 0 0 0,0 0 0 0 0,0-1 0 0 0,0 1 0 0 0,0-1 0 0 0,0 0 0 0 0,1 0 0 0 0,-1 0 0 0 0,0-1 0 0 0,1 1 0 0 0,0-1 0 0 0,-1 0 0 0 0,1-1 0 0 0,0 1 0 0 0,-1-1 0 0 0,1 0 0 0 0,0 0 0 0 0,0 0 0 0 0,-1-1 0 0 0,1 0 0 0 0,0 1 0 0 0,2-2-20 0 0,10-3 60 0 0,-1 0 0 0 0,0-1-1 0 0,0-1 1 0 0,0-1 0 0 0,-1 0-1 0 0,-1 0 1 0 0,1-2 0 0 0,-1 0-1 0 0,-1 0 1 0 0,0-1 0 0 0,7-8-60 0 0,6-4-19 0 0,11 7-97 0 0,-31 55 14 0 0,-6-21 68 0 0,-1-12 29 0 0,1 1 0 0 0,-1-1 0 0 0,1 1-1 0 0,0-1 1 0 0,1 1 0 0 0,0 0 0 0 0,0-1 0 0 0,0 0-1 0 0,1 1 1 0 0,0-1 0 0 0,0 0 0 0 0,0 0-1 0 0,1 0 1 0 0,0 0 0 0 0,0 0 0 0 0,1-1 0 0 0,0 2 5 0 0,1-3 5 0 0,-1 0 1 0 0,1 0-1 0 0,-1 0 1 0 0,1-1-1 0 0,0 1 0 0 0,1-1 1 0 0,-1-1-1 0 0,1 1 1 0 0,-1-1-1 0 0,1 0 1 0 0,0 0-1 0 0,-1 0 1 0 0,1-1-1 0 0,0 0 1 0 0,0 0-1 0 0,0 0 1 0 0,0-1-1 0 0,0 0 1 0 0,0 0-1 0 0,5-1-5 0 0,2-3 80 0 0,0-1 1 0 0,0 0-1 0 0,-1-1 0 0 0,1 0 1 0 0,-1-1-1 0 0,-1 0 0 0 0,1-1 1 0 0,-1 0-1 0 0,0-1 0 0 0,-1 0 1 0 0,0 0-1 0 0,-1-1 0 0 0,0-1 1 0 0,0 0-1 0 0,0-2-80 0 0,-9 13 2 0 0,31-43 153 0 0,-2 0 0 0 0,-2-2 0 0 0,-1-1 0 0 0,-3-1 0 0 0,-2-2-1 0 0,1-9-154 0 0,-17 47 7 0 0,16-47-59 0 0,-2 0 0 0 0,-3-2 0 0 0,-3 0-1 0 0,-2 0 1 0 0,-3-1 0 0 0,-2 0 0 0 0,-3 0 0 0 0,-3-16 52 0 0,1 74-2 0 0,-1 0 0 0 0,0 0 0 0 0,1-1 0 0 0,-1 1 0 0 0,0 0 0 0 0,0 0 1 0 0,-1 0-1 0 0,1-1 0 0 0,-1 1 0 0 0,0 0 0 0 0,0 0 0 0 0,0 0 0 0 0,0 0 0 0 0,0 0 1 0 0,0 0-1 0 0,-1 0 0 0 0,0 0 0 0 0,1 1 0 0 0,-1-1 0 0 0,0 1 0 0 0,0-1 0 0 0,-1 1 0 0 0,1 0 1 0 0,0-1-1 0 0,-1 1 0 0 0,1 1 0 0 0,-1-1 0 0 0,0 0 0 0 0,0 0 0 0 0,1 1 0 0 0,-1 0 1 0 0,0 0-1 0 0,0 0 0 0 0,0 0 0 0 0,-1 0 0 0 0,1 0 0 0 0,0 1 0 0 0,0-1 0 0 0,0 1 1 0 0,-1 0-1 0 0,1 0 0 0 0,0 0 0 0 0,0 1 0 0 0,-3-1 2 0 0,-2 6 4 0 0,0 0 1 0 0,0 1-1 0 0,1-1 0 0 0,0 2 1 0 0,0-1-1 0 0,1 1 0 0 0,0-1 1 0 0,0 2-1 0 0,1-1 0 0 0,0 1 0 0 0,0 0 1 0 0,1 0-1 0 0,0 0 0 0 0,0 0 1 0 0,1 1-1 0 0,1-1 0 0 0,-1 3-4 0 0,-4 20 18 0 0,0 0 0 0 0,3 0 0 0 0,0 0 0 0 0,2 1 0 0 0,2-1 0 0 0,1 1 0 0 0,4 26-18 0 0,3-6 27 0 0,3 0 0 0 0,2-1 0 0 0,2 0 0 0 0,3-1 0 0 0,12 22-27 0 0,1 9 25 0 0,-14-37-2 0 0,1-1 1 0 0,3-1-1 0 0,1 0 1 0 0,2-2-1 0 0,15 17-23 0 0,-18-21 20 0 0,-76-147-6512 0 0,35 71 2453 0 0,6 13-4129 0 0,5 10-1847 0 0</inkml:trace>
  <inkml:trace contextRef="#ctx0" brushRef="#br0" timeOffset="150509.482">13809 5108 18460 0 0,'0'0'1548'0'0,"0"0"-377"0"0,0 0-117 0 0,0 0 14 0 0,0 0-92 0 0,34 4-85 0 0,109 15-141 0 0,85-10 1263 0 0,-152-10-1613 0 0,7 0-107 0 0,-25-1-267 0 0,0 3 1 0 0,0 2-1 0 0,34 7-26 0 0,-39 10-1384 0 0,-36-12-2886 0 0,0-2-5994 0 0,-11-5-2321 0 0</inkml:trace>
  <inkml:trace contextRef="#ctx0" brushRef="#br0" timeOffset="157098.905">14926 5405 64 0 0,'0'0'2199'0'0,"0"0"-497"0"0,0 0-144 0 0,0 0 102 0 0,0 0 87 0 0,0 0 15 0 0,0 0-159 0 0,0 0-254 0 0,0 0-250 0 0,0 0-137 0 0,0 0-65 0 0,3-2-10 0 0,6-4-174 0 0,-3 6 3739 0 0,7 27-1002 0 0,-6 93-2317 0 0,-8-78-979 0 0,-29 54 221 0 0,37-149-12719 0 0,-5 44 6455 0 0,0 2-3644 0 0</inkml:trace>
  <inkml:trace contextRef="#ctx0" brushRef="#br0" timeOffset="157357.09">14932 4931 9322 0 0,'0'0'2311'0'0,"0"0"-352"0"0,0 0-208 0 0,0 0-136 0 0,0 0-176 0 0,0 0-229 0 0,0 0-246 0 0,0 0-165 0 0,0 0-104 0 0,0 0-44 0 0,0 0-49 0 0,0 0-47 0 0,-11 9-73 0 0,-36 27-96 0 0,46-35-347 0 0,0 0-1 0 0,-1 0 0 0 0,1 0 1 0 0,0 0-1 0 0,0 0 1 0 0,0 0-1 0 0,0 0 0 0 0,0 0 1 0 0,1 1-1 0 0,-1-1 1 0 0,0 0-1 0 0,0 0 0 0 0,1 1 1 0 0,-1-1-1 0 0,1 0 1 0 0,-1 1-1 0 0,1-1 0 0 0,0 1 1 0 0,-1-1-1 0 0,1 1 1 0 0,0-1-1 0 0,0 1 0 0 0,0-1 1 0 0,0 1-1 0 0,0-1 1 0 0,0 1-1 0 0,1-1 0 0 0,-1 0 1 0 0,1 2-39 0 0,0 5 245 0 0,-1-7-273 0 0,0 0-1 0 0,0 0 1 0 0,0 0 0 0 0,0-1-1 0 0,0 1 1 0 0,0 0-1 0 0,1 0 1 0 0,-1 0-1 0 0,0 0 1 0 0,1 0 0 0 0,-1 0-1 0 0,0 0 1 0 0,1-1-1 0 0,-1 1 1 0 0,1 0-1 0 0,-1 0 1 0 0,1-1 0 0 0,0 1-1 0 0,-1 0 1 0 0,1 0-1 0 0,0-1 1 0 0,-1 1 0 0 0,1-1-1 0 0,0 1 1 0 0,0-1-1 0 0,0 1 1 0 0,0-1-1 0 0,-1 0 1 0 0,1 1 0 0 0,0-1-1 0 0,0 0 1 0 0,0 1-1 0 0,0-1 1 0 0,0 0-1 0 0,0 0 1 0 0,0 0 0 0 0,0 0-1 0 0,0 0 1 0 0,0 0-1 0 0,0 0 1 0 0,-1 0-1 0 0,1-1 1 0 0,0 1 0 0 0,0 0-1 0 0,0 0 1 0 0,0-1-1 0 0,0 1 1 0 0,0-1 28 0 0,15-4-4063 0 0,-3-3-4790 0 0,-11 8-2287 0 0</inkml:trace>
  <inkml:trace contextRef="#ctx0" brushRef="#br0" timeOffset="158118.887">15183 5154 2040 0 0,'0'0'3917'0'0,"0"0"-1363"0"0,0 0-733 0 0,0 0-212 0 0,0 0-116 0 0,0 0-82 0 0,0 0-123 0 0,0 0-144 0 0,0 0-176 0 0,0 0-162 0 0,0 0-91 0 0,0 0-110 0 0,0 0-69 0 0,2 19 1719 0 0,63 133 895 0 0,-15 31-2726 0 0,24-28-321 0 0,-46-132 1313 0 0,-25-30-1043 0 0,5-9-244 0 0,35-60-56 0 0,-4-2 1 0 0,-4-1 0 0 0,-3-2 0 0 0,8-37-74 0 0,-24 34-124 0 0,-16 83 60 0 0,30-2-11852 0 0,-22 3 6089 0 0,-4 0-5134 0 0</inkml:trace>
  <inkml:trace contextRef="#ctx0" brushRef="#br0" timeOffset="158600.83">15861 5308 7666 0 0,'0'0'1937'0'0,"0"0"-391"0"0,0 0-142 0 0,0 0 7 0 0,0 0-29 0 0,0 0-60 0 0,0 0-120 0 0,0 0-220 0 0,0 0-162 0 0,0 0-118 0 0,0 0-84 0 0,0 0-32 0 0,30 9-18 0 0,93 23-26 0 0,-71-27 207 0 0,-45-9-572 0 0,3 0-17 0 0,0-1 0 0 0,1 0 0 0 0,-2 0 0 0 0,1-1 0 0 0,-1 0 0 0 0,1-1 0 0 0,-2 0 0 0 0,1-1 0 0 0,-1 1 0 0 0,0-2 0 0 0,-1 1 0 0 0,0-1 0 0 0,0 0 0 0 0,-1 0 0 0 0,5-10-160 0 0,-9 15 23 0 0,1 1 0 0 0,-1-1 0 0 0,-1 0 0 0 0,1 0 0 0 0,0 1 0 0 0,-1-1 0 0 0,0 0 0 0 0,0 0 0 0 0,0-1 0 0 0,0 1 0 0 0,-1 0 0 0 0,1 0 0 0 0,-1 0 1 0 0,0 0-1 0 0,-1-1 0 0 0,1 1 0 0 0,-1 0 0 0 0,1 0 0 0 0,-1 0 0 0 0,0 0 0 0 0,-1 0 0 0 0,1 0 0 0 0,-1 0 0 0 0,0 0 0 0 0,0 1 0 0 0,0-1 0 0 0,0 0 1 0 0,-1 1-1 0 0,1 0 0 0 0,-1 0 0 0 0,0 0 0 0 0,0 0 0 0 0,0 0 0 0 0,0 0 0 0 0,-1 1 0 0 0,1-1 0 0 0,-1 1 0 0 0,1 0 0 0 0,-1 0 0 0 0,-4-1-23 0 0,-1 1 4 0 0,0 1 0 0 0,0 0 0 0 0,0 0-1 0 0,-1 1 1 0 0,1 1 0 0 0,0-1 0 0 0,0 1 0 0 0,-1 1-1 0 0,1 0 1 0 0,0 0 0 0 0,1 1 0 0 0,-1 0-1 0 0,0 0 1 0 0,1 1 0 0 0,-1 0 0 0 0,1 1-1 0 0,-7 5-3 0 0,-6 4-2 0 0,0 2 0 0 0,0 1 0 0 0,2 0 0 0 0,0 1-1 0 0,1 1 1 0 0,1 1 0 0 0,1 1 0 0 0,0 0-1 0 0,2 1 1 0 0,0 1 0 0 0,2 0 0 0 0,1 0 0 0 0,0 1-1 0 0,2 1 1 0 0,-5 18 2 0 0,12-37 14 0 0,1 1 0 0 0,-1-1 0 0 0,1 0 0 0 0,0 1-1 0 0,0-1 1 0 0,1 0 0 0 0,0 1 0 0 0,0-1 0 0 0,0 0 0 0 0,1 1 0 0 0,0-1 0 0 0,0 0 0 0 0,1 1-1 0 0,0-1 1 0 0,0 0 0 0 0,0 0 0 0 0,1 0 0 0 0,0-1 0 0 0,0 1 0 0 0,0 0 0 0 0,1-1-1 0 0,-1 0 1 0 0,2 0 0 0 0,-1 0 0 0 0,0-1 0 0 0,1 1 0 0 0,4 2-14 0 0,20 8 194 0 0,1 0 1 0 0,1-3 0 0 0,1 0-1 0 0,-1-2 1 0 0,2-2-1 0 0,-1-1 1 0 0,1-1 0 0 0,0-2-1 0 0,0-1 1 0 0,1-1-1 0 0,15-3-194 0 0,-16 3-30 0 0,-14 0-101 0 0,-1 0-1 0 0,1-2 1 0 0,0 0-1 0 0,-1-1 0 0 0,1-1 1 0 0,-1-1-1 0 0,0 0 0 0 0,16-6 132 0 0,-21 0-2125 0 0,-9-1-7228 0 0,-4 6-3031 0 0</inkml:trace>
  <inkml:trace contextRef="#ctx0" brushRef="#br0" timeOffset="161869.567">17298 4599 7514 0 0,'0'0'2940'0'0,"0"0"-1678"0"0,0 0-789 0 0,0 0-119 0 0,0 0 148 0 0,0 0 271 0 0,0 0 200 0 0,0 0 6 0 0,0 0-92 0 0,0 0-108 0 0,0 0-84 0 0,6 6-33 0 0,-1-2-530 0 0,-1 0 1 0 0,0-1-1 0 0,1 0 0 0 0,0 0 0 0 0,0 0 0 0 0,0 0 0 0 0,0-1 0 0 0,0 1 0 0 0,1-1 0 0 0,-1-1 1 0 0,1 1-1 0 0,-1-1 0 0 0,1 0 0 0 0,-1 0 0 0 0,1-1 0 0 0,0 1 0 0 0,0-1-132 0 0,27-3 312 0 0,0-2-1 0 0,0-1 1 0 0,-1-1 0 0 0,0-2-1 0 0,0-1 1 0 0,-1-1 0 0 0,0-2-1 0 0,-1-1 1 0 0,12-9-312 0 0,-9 7 105 0 0,-12 5 0 0 0,0-1-1 0 0,-1-1 1 0 0,0 0 0 0 0,-1-2 0 0 0,0 0-1 0 0,10-13-104 0 0,-26 25 48 0 0,1 0 1165 0 0,-15 29-860 0 0,-70 578 59 0 0,44-427-306 0 0,-8-1 0 0 0,-7-3-1 0 0,-54 117-105 0 0,38-123 19 0 0,60-147-750 0 0,-20-48-1607 0 0,-26-47-4588 0 0,29 20-5445 0 0,20 39 7798 0 0</inkml:trace>
  <inkml:trace contextRef="#ctx0" brushRef="#br0" timeOffset="162295.86">17269 5393 8914 0 0,'0'0'1588'0'0,"0"0"-392"0"0,0 0-289 0 0,0 0 70 0 0,0 0 259 0 0,0 0 209 0 0,0 0 22 0 0,0 0-168 0 0,0 0-222 0 0,0 0-199 0 0,0 0-124 0 0,0 0-75 0 0,0 0-63 0 0,35-7-32 0 0,111-23-21 0 0,92-14 1347 0 0,112-9-782 0 0,-212 44-817 0 0,-138 9-301 0 0,0 0 53 0 0,0 0 36 0 0,0 0 39 0 0,0 0 40 0 0,0 0-10 0 0,-25 8 689 0 0,25-8-830 0 0,0 0-15 0 0,-1 16-7 0 0,-36 107 410 0 0,19-27-1483 0 0,32-80-7427 0 0,-14-2 365 0 0,0-9-2670 0 0</inkml:trace>
  <inkml:trace contextRef="#ctx0" brushRef="#br0" timeOffset="162786.523">18535 5301 11178 0 0,'0'0'1714'0'0,"0"0"-428"0"0,0 0-149 0 0,0 0 88 0 0,0 0 59 0 0,0 0-1 0 0,0 0-128 0 0,0 0-187 0 0,0 0-207 0 0,0 0-126 0 0,0 0-45 0 0,0 0-56 0 0,0 0-9 0 0,-3 9-23 0 0,-79 151 1220 0 0,-15 28-1365 0 0,94-184-357 0 0,1-1-1 0 0,0 1 1 0 0,1 0-1 0 0,-1 0 0 0 0,1-1 1 0 0,-1 1-1 0 0,1 0 1 0 0,1 0-1 0 0,-1 0 0 0 0,0 1 1 0 0,1-1-1 0 0,0 0 1 0 0,0 0-1 0 0,0 0 0 0 0,0 0 1 0 0,1 0-1 0 0,-1 0 1 0 0,1 0-1 0 0,0 0 0 0 0,1 0 1 0 0,-1 0-1 0 0,1 0 1 0 0,-1 0-1 0 0,1 0 1 0 0,0-1-1 0 0,1 1 0 0 0,-1-1 1 0 0,1 0-1 0 0,-1 0 1 0 0,1 0-1 0 0,0 0 0 0 0,0 0 1 0 0,0 0-1 0 0,0-1 1 0 0,1 1-1 0 0,-1-1 0 0 0,1 0 1 0 0,0 0 0 0 0,5 1 27 0 0,1-1 0 0 0,-1-1 0 0 0,1 0 0 0 0,-1 0 0 0 0,1-1 0 0 0,-1 0 0 0 0,1-1 0 0 0,-1 0 0 0 0,0 0 0 0 0,1-1 0 0 0,-1 0-1 0 0,0-1 1 0 0,6-2-27 0 0,-1 0 45 0 0,0-1 0 0 0,0 0 1 0 0,-1-2-1 0 0,0 1 0 0 0,0-1 0 0 0,-1-1 0 0 0,0-1 0 0 0,0 1 0 0 0,-1-2 0 0 0,-1 0 0 0 0,1 0 0 0 0,-2 0 0 0 0,0-2 0 0 0,0 1 0 0 0,-1-1 0 0 0,-1 0 0 0 0,0-1 0 0 0,0 1 0 0 0,-2-1 0 0 0,0-1 0 0 0,0 1 0 0 0,-2-1 0 0 0,1 0 0 0 0,0-13-45 0 0,-3 22-27 0 0,0 1-1 0 0,-1-1 1 0 0,1 0 0 0 0,-1 1 0 0 0,-1-1 0 0 0,1 0-1 0 0,-1 1 1 0 0,0-1 0 0 0,0 0 0 0 0,0 1 0 0 0,-1 0 0 0 0,0-1-1 0 0,0 1 1 0 0,0 0 0 0 0,-1 0 0 0 0,0 0 0 0 0,0 0 0 0 0,0 0-1 0 0,0 1 1 0 0,-1-1 0 0 0,0 1 0 0 0,0 0 0 0 0,0 0 0 0 0,0 1-1 0 0,-1-1 1 0 0,1 1 0 0 0,-1 0 0 0 0,0 0 0 0 0,0 0 0 0 0,0 1-1 0 0,0 0 1 0 0,-2-1 27 0 0,3 2-204 0 0,0 1 0 0 0,0 0-1 0 0,0-1 1 0 0,-1 1 0 0 0,1 1-1 0 0,0-1 1 0 0,0 1 0 0 0,1-1-1 0 0,-1 1 1 0 0,0 0-1 0 0,0 0 1 0 0,0 1 0 0 0,0-1-1 0 0,1 1 1 0 0,-1 0 0 0 0,1 0-1 0 0,-1 0 1 0 0,1 1 0 0 0,0-1-1 0 0,0 1 1 0 0,0-1 0 0 0,0 1-1 0 0,-2 3 205 0 0,-14 21-4423 0 0,6 4-3798 0 0,9-19-1830 0 0</inkml:trace>
  <inkml:trace contextRef="#ctx0" brushRef="#br0" timeOffset="163109.887">18930 5732 11314 0 0,'0'0'1577'0'0,"0"0"-266"0"0,0 0 40 0 0,0 0 106 0 0,0 0 1 0 0,0 0-96 0 0,0 0-176 0 0,0 0-200 0 0,0 0-163 0 0,0 0-120 0 0,0 0-82 0 0,0 0-51 0 0,-8 12-36 0 0,-23 37-11 0 0,60-123 1559 0 0,68-144-1139 0 0,-89 194-931 0 0,1 1 1 0 0,1 0-1 0 0,1 1 1 0 0,1 0-1 0 0,2 1 1 0 0,6-9-13 0 0,-7 122-5848 0 0,-9-66 2112 0 0,2-11-3728 0 0,-2-10-3884 0 0</inkml:trace>
  <inkml:trace contextRef="#ctx0" brushRef="#br0" timeOffset="163464.503">19583 5381 11538 0 0,'0'0'2469'0'0,"0"0"-731"0"0,0 0-326 0 0,0 0 27 0 0,0 0 13 0 0,0 0-42 0 0,0 0-152 0 0,0 0-226 0 0,0 0-195 0 0,0 0-131 0 0,0 0-111 0 0,0 0-101 0 0,0 0-107 0 0,1-2-126 0 0,-6-5-2 0 0,-18 19-128 0 0,-23 24 21 0 0,39-30-144 0 0,-1 1 0 0 0,1 0 0 0 0,0 0 0 0 0,1 1 0 0 0,0 0 0 0 0,0 0-1 0 0,1 0 1 0 0,0 1 0 0 0,0 0 0 0 0,1 0 0 0 0,0 0 0 0 0,0 0 0 0 0,1 1 0 0 0,1 0 0 0 0,-1-1 0 0 0,2 1 0 0 0,-1 0 0 0 0,1 0 0 0 0,1 0 0 0 0,0 0 0 0 0,0 0 0 0 0,2 8-8 0 0,1-12-7 0 0,-1-1 0 0 0,1 0 1 0 0,0 0-1 0 0,1 0 1 0 0,-1 0-1 0 0,1-1 0 0 0,0 0 1 0 0,0 1-1 0 0,0-1 0 0 0,1 0 1 0 0,-1-1-1 0 0,1 1 1 0 0,0-1-1 0 0,0 0 0 0 0,1 0 1 0 0,-1-1-1 0 0,0 0 0 0 0,1 0 1 0 0,-1 0-1 0 0,1 0 1 0 0,0-1-1 0 0,0 0 0 0 0,-1 0 1 0 0,1 0-1 0 0,0-1 1 0 0,0 0 6 0 0,87-16-1014 0 0,36-62-7601 0 0,-112 65 5950 0 0,6-3-6926 0 0,-13 8 3903 0 0</inkml:trace>
  <inkml:trace contextRef="#ctx0" brushRef="#br0" timeOffset="163829.887">19845 5566 5961 0 0,'0'0'2139'0'0,"0"0"-701"0"0,0 0-314 0 0,0 0 15 0 0,0 0 32 0 0,0 0-35 0 0,0 0-83 0 0,0 0-109 0 0,0 0-97 0 0,0 0-34 0 0,0 0-7 0 0,0 0-44 0 0,0 0-29 0 0,14 23 21 0 0,45 67 41 0 0,-58-88-753 0 0,-1 0 0 0 0,1-1 0 0 0,0 1-1 0 0,0-1 1 0 0,0 1 0 0 0,0-1-1 0 0,0 1 1 0 0,0-1 0 0 0,0 0 0 0 0,0 1-1 0 0,0-1 1 0 0,1 0 0 0 0,-1 0 0 0 0,0 0-1 0 0,1 0 1 0 0,-1 0 0 0 0,1 0 0 0 0,-1-1-1 0 0,1 1 1 0 0,-1 0 0 0 0,1-1 0 0 0,0 1-1 0 0,-1-1 1 0 0,1 1 0 0 0,0-1 0 0 0,-1 0-1 0 0,1 0 1 0 0,0 0 0 0 0,0 0-1 0 0,-1 0 1 0 0,1 0 0 0 0,1-1-42 0 0,5 0 259 0 0,10 1-54 0 0,0-1 0 0 0,-1-1 0 0 0,1 0 0 0 0,0-2 0 0 0,-1 0 0 0 0,0 0 0 0 0,0-2 0 0 0,0 0 0 0 0,-1-1 0 0 0,1-1 0 0 0,-2 0-1 0 0,1-2 1 0 0,-1 1 0 0 0,-1-2 0 0 0,0 0 0 0 0,0 0 0 0 0,-1-2 0 0 0,8-9-205 0 0,-19 19 3 0 0,1 0 1 0 0,-1 0-1 0 0,1 0 0 0 0,-1-1 1 0 0,0 1-1 0 0,0-1 0 0 0,-1 1 1 0 0,1-1-1 0 0,-1 0 0 0 0,1 0 1 0 0,-1 0-1 0 0,-1 0 0 0 0,1 0 1 0 0,0 0-1 0 0,-1 0 0 0 0,0 0 1 0 0,0 0-1 0 0,0 0 0 0 0,-1 0 1 0 0,1 0-1 0 0,-1 0 0 0 0,0 0 1 0 0,0 0-1 0 0,0 0 0 0 0,0 1 1 0 0,-1-1-1 0 0,0 0 0 0 0,0 1 1 0 0,0-1-1 0 0,0 1 0 0 0,0 0 1 0 0,-1-1-1 0 0,1 1 0 0 0,-1 0 1 0 0,0 0-1 0 0,0 1 0 0 0,0-1 1 0 0,0 1-1 0 0,0-1 0 0 0,-3 0-3 0 0,-8 2-35 0 0,1 0 0 0 0,0 1 0 0 0,-1 0-1 0 0,1 1 1 0 0,-1 1 0 0 0,1 0 0 0 0,0 1-1 0 0,0 0 1 0 0,0 1 0 0 0,0 0 0 0 0,1 1 0 0 0,0 1-1 0 0,0 0 1 0 0,0 0 0 0 0,1 1 0 0 0,-1 1-1 0 0,2 0 1 0 0,-1 1 0 0 0,1-1 0 0 0,1 2-1 0 0,-1 0 1 0 0,2 0 0 0 0,-1 0 0 0 0,2 1-1 0 0,-1 1 1 0 0,1-1 0 0 0,1 1 0 0 0,0 1 35 0 0,3-8-8 0 0,0-1 0 0 0,0 1 1 0 0,0 0-1 0 0,1 0 0 0 0,0 0 1 0 0,0 0-1 0 0,0 0 1 0 0,1 1-1 0 0,0-1 0 0 0,0 1 1 0 0,0-1-1 0 0,1 0 1 0 0,0 1-1 0 0,0-1 0 0 0,0 1 1 0 0,0-1-1 0 0,1 1 0 0 0,0-1 1 0 0,0 1-1 0 0,1-1 1 0 0,-1 0-1 0 0,1 0 0 0 0,0 0 1 0 0,1 0-1 0 0,-1 0 1 0 0,1 0-1 0 0,0 0 0 0 0,0-1 1 0 0,1 0-1 0 0,-1 1 1 0 0,1-1-1 0 0,0 0 0 0 0,0-1 1 0 0,0 1-1 0 0,0-1 0 0 0,1 0 1 0 0,0 0-1 0 0,1 1 8 0 0,15 6-45 0 0,0-1 0 0 0,1-1 0 0 0,0-1 0 0 0,0-1 1 0 0,1-1-1 0 0,0-1 0 0 0,0 0 0 0 0,0-2 0 0 0,0-1 0 0 0,7-1 45 0 0,83-7-2731 0 0,-45-5-4166 0 0,-50 9 1253 0 0,-2-1-4391 0 0</inkml:trace>
  <inkml:trace contextRef="#ctx0" brushRef="#br0" timeOffset="164268.327">21118 4615 8354 0 0,'0'0'2546'0'0,"0"0"-306"0"0,0 0-202 0 0,0 0-223 0 0,0 0-212 0 0,0 0-211 0 0,0 0-267 0 0,0 0-255 0 0,0 0-184 0 0,0 0-127 0 0,0 0-29 0 0,0 0 0 0 0,0 0-26 0 0,-1 16-27 0 0,-7 111 749 0 0,17 296 1001 0 0,-32-34-2538 0 0,24-367-1541 0 0,16-17-9850 0 0,-12-5 182 0 0</inkml:trace>
  <inkml:trace contextRef="#ctx0" brushRef="#br0" timeOffset="164516.379">21374 5647 12499 0 0,'0'0'1464'0'0,"0"0"-485"0"0,0 0-114 0 0,0 0 129 0 0,0 0 114 0 0,0 0-2 0 0,-16 36-151 0 0,-49 113-213 0 0,24-33 388 0 0,7 15-747 0 0,6-108-4085 0 0,8-38-8657 0 0,16 11 6195 0 0</inkml:trace>
  <inkml:trace contextRef="#ctx0" brushRef="#br0" timeOffset="164766.196">21084 5721 16476 0 0,'0'0'1185'0'0,"0"0"-437"0"0,0 0-46 0 0,0 0 191 0 0,0 0 99 0 0,0 0-45 0 0,0 0-157 0 0,0 0-181 0 0,0 0-141 0 0,0 0-110 0 0,0 0-79 0 0,0 0-57 0 0,21 30-78 0 0,69 97-56 0 0,-30-45-65 0 0,-51-70-284 0 0,40 38-1154 0 0,-8-35-5928 0 0,-32-15 588 0 0,-1 3-2395 0 0</inkml:trace>
  <inkml:trace contextRef="#ctx0" brushRef="#br0" timeOffset="165100.823">21950 4723 12355 0 0,'0'0'2297'0'0,"0"0"-798"0"0,0 0-318 0 0,0 0 16 0 0,0 0-23 0 0,0 0-27 0 0,0 0-142 0 0,0 0-216 0 0,0 0-232 0 0,0 0-170 0 0,0 0-102 0 0,0 0-25 0 0,-4 5 28 0 0,-20 48 411 0 0,35 212 1514 0 0,3 232-1063 0 0,-38-170-2831 0 0,24-326 727 0 0,0-1-367 0 0,0 0-468 0 0,0-3-7034 0 0,0 2-2707 0 0</inkml:trace>
  <inkml:trace contextRef="#ctx0" brushRef="#br0" timeOffset="165353.365">22126 5763 14523 0 0,'0'0'1803'0'0,"0"0"-399"0"0,0 0-53 0 0,0 0 88 0 0,0 0-24 0 0,0 0-160 0 0,0 0-221 0 0,0 0-227 0 0,0 0-221 0 0,-6 33-172 0 0,-18 102-138 0 0,4-57-28 0 0,17-66-365 0 0,0 1 0 0 0,-1-1 0 0 0,-1-1 0 0 0,0 1 0 0 0,0 0 0 0 0,-1-1 0 0 0,-1 0 0 0 0,0-1 0 0 0,0 1 0 0 0,-1-1 0 0 0,0-1 0 0 0,-1 1 0 0 0,0-1 0 0 0,-2 0 117 0 0,-17 2-2301 0 0,17-10-999 0 0,0-1-3505 0 0,4 0-4634 0 0</inkml:trace>
  <inkml:trace contextRef="#ctx0" brushRef="#br0" timeOffset="165524.862">21837 5867 17156 0 0,'0'0'1571'0'0,"0"0"-480"0"0,0 0-127 0 0,0 0 113 0 0,0 0-27 0 0,0 0-142 0 0,0 0-209 0 0,0 0-215 0 0,0 0-107 0 0,0 0-59 0 0,33 26-13 0 0,101 83-33 0 0,-43-25 131 0 0,-60-58-873 0 0,29 23-623 0 0,-40-36-3165 0 0,2-2-3653 0 0,-14-9-4120 0 0</inkml:trace>
  <inkml:trace contextRef="#ctx0" brushRef="#br0" timeOffset="167628.857">8854 6406 0 0 0,'0'0'185'0'0,"0"0"230"0"0,0 0 87 0 0,0 0 168 0 0,0 0 287 0 0,0 0 268 0 0,0 0 139 0 0,0 0-38 0 0,0 0-118 0 0,0 0-127 0 0,0 0-124 0 0,14-7-95 0 0,46-22-68 0 0,37 8 2727 0 0,193-11 1867 0 0,424-64-1228 0 0,-262 46-3256 0 0,-105 27-448 0 0,147 19 168 0 0,-90 1-141 0 0,-118-5-310 0 0,130 1-38 0 0,-116-5-60 0 0,214-19 43 0 0,-177 24-74 0 0,41-9 50 0 0,-54 9-1 0 0,46-1 8 0 0,642-8-65 0 0,-875 16 3 0 0,119-9 32 0 0,460 1 109 0 0,-456 9-103 0 0,69 12 23 0 0,4 5 21 0 0,-35-10-59 0 0,-146 0-8 0 0,208 19-36 0 0,47 7 47 0 0,402 32 16 0 0,194 15 262 0 0,-394-33-392 0 0,-573-46 34 0 0,524 40 126 0 0,-319-23-296 0 0,-236-18-575 0 0,-3-3-6042 0 0,-2-3 5778 0 0,-1 4-4074 0 0,0 0 2383 0 0,1 1 331 0 0,-4-3-7857 0 0</inkml:trace>
  <inkml:trace contextRef="#ctx0" brushRef="#br0" timeOffset="170169.862">9314 6591 4953 0 0,'0'0'788'0'0,"0"0"-436"0"0,0 0-198 0 0,0 0 202 0 0,0 0 340 0 0,0 0 359 0 0,0 0 248 0 0,0 0 126 0 0,0 0-22 0 0,0 0-160 0 0,0 0-219 0 0,0 0-189 0 0,25-1-95 0 0,82-5-59 0 0,45-28 1131 0 0,233-39 2259 0 0,82 7-4075 0 0,-298 43 239 0 0,499-31 435 0 0,68 23 57 0 0,-314 16 51 0 0,-9-17-303 0 0,4 17-139 0 0,-64 26-234 0 0,130 0-4 0 0,-228 1-80 0 0,51-5 92 0 0,14-6 69 0 0,86-16 46 0 0,-158 11-135 0 0,645 0 365 0 0,-634 12-378 0 0,168 3 340 0 0,-49 1-194 0 0,-52 4-160 0 0,-15 21-26 0 0,-16-18-29 0 0,-22-6 65 0 0,547 21-2 0 0,-118-14 132 0 0,-114 17-49 0 0,-108 2-19 0 0,-182-16 253 0 0,-165-22-33 0 0,-133-1-335 0 0,0 0-1 0 0,0 0-25 0 0,0 0-3 0 0,0 0 2 0 0,0 0-17 0 0,0 0 36 0 0,0 0 0 0 0,0 0 15 0 0,0 0 9 0 0,0 0-23 0 0,0 0-15 0 0,0 0 2 0 0,0 0-39 0 0,0 0 43 0 0,0 0 4 0 0,0 0-17 0 0,0 0 11 0 0,0 0-4 0 0,0 0 10 0 0,0 0-14 0 0,0 0 17 0 0,0 0-34 0 0,0 0-11 0 0,0 0 35 0 0,0 0-29 0 0,0 0 28 0 0,0 0 8 0 0,0 0 12 0 0,0 0 12 0 0,0 0-4 0 0,0 0-17 0 0,0 0-42 0 0,0 0 2 0 0,0 0 11 0 0,0 0 21 0 0,0 0 6 0 0,0 0-27 0 0,0 0 3 0 0,0 0 27 0 0,0 0 1 0 0,0 0-6 0 0,0 0-24 0 0,0 0-10 0 0,0 0 28 0 0,0 0 22 0 0,0 0-8 0 0,0 0-27 0 0,0 0-2 0 0,0 0 2 0 0,26 3 40 0 0,98 5 28 0 0,-76-8-36 0 0,-47 0-9 0 0,25 11-1830 0 0,-25-16-1192 0 0,0 2-4420 0 0,-1 0-4668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6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20889 498 360 0 0,'0'0'1260'0'0,"0"0"153"0"0,0 0 348 0 0,0 0 236 0 0,0 0 34 0 0,0 0-47 0 0,0 0-275 0 0,0 0-252 0 0,0 0-194 0 0,0 0-167 0 0,0 0-82 0 0,0-6-88 0 0,2-19-56 0 0,-2 23-718 0 0,-1 1-1 0 0,1-1 0 0 0,-1 0 1 0 0,1 1-1 0 0,-1-1 0 0 0,0 1 1 0 0,0-1-1 0 0,0 1 1 0 0,0 0-1 0 0,0-1 0 0 0,0 1 1 0 0,0 0-1 0 0,-1 0 0 0 0,1 0 1 0 0,0 0-1 0 0,-1 0 0 0 0,1 0 1 0 0,0 0-1 0 0,-1 0 0 0 0,0 1 1 0 0,1-1-1 0 0,-1 0 0 0 0,1 1 1 0 0,-1-1-1 0 0,0 1 0 0 0,1 0 1 0 0,-1-1-1 0 0,0 1-151 0 0,-3-2 290 0 0,-3 1-190 0 0,1-1 1 0 0,0 1-1 0 0,0 1 0 0 0,0-1 0 0 0,-1 1 1 0 0,1 1-1 0 0,0-1 0 0 0,-1 1 0 0 0,1 0 1 0 0,0 1-1 0 0,0-1 0 0 0,0 2 0 0 0,0-1 1 0 0,0 1-1 0 0,1 0 0 0 0,-1 0 0 0 0,1 1-100 0 0,0-1 31 0 0,0-1 0 0 0,0 2 0 0 0,1-1 0 0 0,0 1-1 0 0,0 0 1 0 0,0 0 0 0 0,0 0 0 0 0,1 1 0 0 0,-1-1-1 0 0,1 1 1 0 0,0 0 0 0 0,0 0 0 0 0,1 1 0 0 0,0-1-1 0 0,0 1 1 0 0,0 0 0 0 0,1 0 0 0 0,-1 0 0 0 0,1 0-1 0 0,1 0 1 0 0,-1 0 0 0 0,0 7-31 0 0,1-8 17 0 0,0 1 1 0 0,0 0 0 0 0,1 0-1 0 0,0 0 1 0 0,0 0-1 0 0,0 0 1 0 0,1 0-1 0 0,-1-1 1 0 0,2 1-1 0 0,-1 0 1 0 0,0 0 0 0 0,1-1-1 0 0,0 1 1 0 0,1-1-1 0 0,-1 1 1 0 0,1-1-1 0 0,0 0 1 0 0,0 0 0 0 0,0 0-1 0 0,1-1 1 0 0,0 1-1 0 0,0-1 1 0 0,0 0-1 0 0,0 0 1 0 0,1 0-1 0 0,0 0 1 0 0,0-1 0 0 0,0 0-1 0 0,0 0 1 0 0,1 0-18 0 0,1 0 65 0 0,1-1 0 0 0,-1 0 1 0 0,1-1-1 0 0,-1 0 0 0 0,1 0 0 0 0,0 0 1 0 0,0-1-1 0 0,-1 0 0 0 0,1-1 0 0 0,0 0 1 0 0,0 0-1 0 0,-1 0 0 0 0,1-1 1 0 0,-1 0-1 0 0,1-1 0 0 0,-1 0 0 0 0,0 0 1 0 0,0 0-1 0 0,3-3-65 0 0,111-97 682 0 0,-103 85-631 0 0,51-69 278 0 0,-56 124-339 0 0,-1-10 43 0 0,-9-15-26 0 0,2-1 1 0 0,0 1-1 0 0,0-1 1 0 0,1 0 0 0 0,0 0-1 0 0,1-1 1 0 0,0 1-1 0 0,1-1 1 0 0,0-1 0 0 0,0 0-1 0 0,1 0 1 0 0,0-1-1 0 0,1 0 1 0 0,3 2-8 0 0,0-2 6 0 0,1-1 0 0 0,-1-1 0 0 0,1 0 0 0 0,1-1 0 0 0,-1 0 0 0 0,1-1 0 0 0,0-1 0 0 0,0-1 0 0 0,0 0 0 0 0,0 0 0 0 0,0-2 0 0 0,0 0 0 0 0,0-1 0 0 0,0 0 1 0 0,6-2-7 0 0,32-12-1042 0 0,-36 4-7791 0 0,-16 8-3623 0 0</inkml:trace>
  <inkml:trace contextRef="#ctx0" brushRef="#br0" timeOffset="-2212.596">18085 439 2969 0 0,'0'0'2213'0'0,"0"0"-228"0"0,0 0-145 0 0,0 0 34 0 0,0 0 14 0 0,0 0-126 0 0,0 0-206 0 0,0 0-282 0 0,0 0-246 0 0,0 0-160 0 0,0 0-143 0 0,-1-4-95 0 0,-1-13 1143 0 0,2 24 2109 0 0,36 247-2760 0 0,-36-252-1108 0 0,1 0 1 0 0,-1 0-1 0 0,0 0 1 0 0,1 0-1 0 0,-1 0 1 0 0,1 0-1 0 0,-1 0 1 0 0,1 0-1 0 0,0-1 1 0 0,0 1-1 0 0,0 0 1 0 0,0 0 0 0 0,0-1-1 0 0,0 1 1 0 0,1-1-1 0 0,-1 1 1 0 0,0-1-1 0 0,1 1 1 0 0,-1-1-1 0 0,1 0 1 0 0,0 0-1 0 0,-1 0 1 0 0,1 1 0 0 0,0-2-1 0 0,-1 1 1 0 0,1 0-1 0 0,0 0 1 0 0,0-1-1 0 0,0 1 1 0 0,0-1-1 0 0,0 1 1 0 0,0-1-1 0 0,0 0 1 0 0,0 0 0 0 0,0 0-1 0 0,0 0 1 0 0,0 0-1 0 0,0 0 1 0 0,0 0-1 0 0,0-1 1 0 0,0 1-1 0 0,1-2-14 0 0,75-63 739 0 0,28-78-400 0 0,-105 141-314 0 0,-1 2-32 0 0,0 1 0 0 0,1-1 0 0 0,-1 0 1 0 0,0 0-1 0 0,1 0 0 0 0,-1 0 0 0 0,0 1 1 0 0,1-1-1 0 0,-1 0 0 0 0,0 0 0 0 0,1 0 1 0 0,-1 0-1 0 0,0 0 0 0 0,1 0 0 0 0,-1 0 1 0 0,0 0-1 0 0,1 0 0 0 0,-1 0 0 0 0,0 0 1 0 0,1 0-1 0 0,-1 0 0 0 0,0 0 0 0 0,1 0 1 0 0,-1 0-1 0 0,0 0 0 0 0,1 0 0 0 0,-1 0 1 0 0,0-1-1 0 0,1 1 0 0 0,-1 0 0 0 0,0 0 1 0 0,0 0-1 0 0,1 0 0 0 0,-1-1 0 0 0,0 1 1 0 0,0 0-1 0 0,1 0 0 0 0,-1-1 0 0 0,0 1 1 0 0,0 0-1 0 0,1-1 7 0 0,19 78 21 0 0,-18-71-19 0 0,-1 0 0 0 0,1 0-1 0 0,0 0 1 0 0,1 0 0 0 0,0-1 0 0 0,0 1-1 0 0,0-1 1 0 0,0 1 0 0 0,1-1 0 0 0,0 0-1 0 0,0-1 1 0 0,0 1 0 0 0,1-1 0 0 0,-1 1-1 0 0,1-1 1 0 0,0-1 0 0 0,1 1 0 0 0,-1-1-1 0 0,4 2 0 0 0,-2-5 27 0 0,-1 0 0 0 0,1-1 0 0 0,-1 0 0 0 0,1-1 0 0 0,-1 1 0 0 0,1-1 0 0 0,-1 0 0 0 0,0-1 0 0 0,0 1 0 0 0,0-1 0 0 0,0-1 0 0 0,0 1 0 0 0,-1-1 0 0 0,0 0 0 0 0,1 0 0 0 0,-1 0 0 0 0,-1-1 0 0 0,1 0 0 0 0,-1 0 0 0 0,0 0 0 0 0,0 0 0 0 0,2-4-28 0 0,7-6 80 0 0,-3 3-20 0 0,0-1 0 0 0,-2-1 1 0 0,0 1-1 0 0,0-1 1 0 0,-1-1-1 0 0,-1 1 0 0 0,0-1 1 0 0,-1-1-1 0 0,-1 1-60 0 0,-4 14 1 0 0,-1-10-1607 0 0,-4 27-4451 0 0,4-10 137 0 0,-1 1-6352 0 0</inkml:trace>
  <inkml:trace contextRef="#ctx0" brushRef="#br0" timeOffset="-1680.51">19191 509 14283 0 0,'0'0'1934'0'0,"0"0"-430"0"0,0 0-133 0 0,0 0-88 0 0,0 0-132 0 0,0 0-174 0 0,0 0-171 0 0,0 0-145 0 0,0 0-112 0 0,0 0-91 0 0,0 0-64 0 0,0 0-36 0 0,-10-2-51 0 0,-77 0 707 0 0,74 5-956 0 0,1 1 0 0 0,0 0 0 0 0,1 1 0 0 0,-1 1 1 0 0,1 0-1 0 0,0 0 0 0 0,0 1 0 0 0,1 0 0 0 0,0 1 0 0 0,0 0 0 0 0,0 1 1 0 0,1 0-1 0 0,1 0 0 0 0,0 1 0 0 0,0 0 0 0 0,1 1 0 0 0,0 0 0 0 0,1 0 1 0 0,0 0-1 0 0,-3 7-58 0 0,9-16 1 0 0,-1-1 1 0 0,1 1-1 0 0,-1-1 1 0 0,1 1-1 0 0,-1-1 1 0 0,1 1-1 0 0,0-1 1 0 0,0 1-1 0 0,0 0 1 0 0,0-1 0 0 0,0 1-1 0 0,0-1 1 0 0,0 1-1 0 0,0-1 1 0 0,1 1-1 0 0,-1-1 1 0 0,1 1-1 0 0,-1-1 1 0 0,1 1-1 0 0,0-1 1 0 0,-1 1-1 0 0,1-1 1 0 0,0 0-1 0 0,0 1 1 0 0,0-1 0 0 0,0 0-1 0 0,0 0 1 0 0,0 0-1 0 0,0 0 1 0 0,0 0-1 0 0,1 0 1 0 0,-1 0-1 0 0,0 0 1 0 0,1 0-1 0 0,-1 0 1 0 0,0-1-1 0 0,1 1 1 0 0,-1-1-1 0 0,1 1 1 0 0,-1-1-1 0 0,1 1 1 0 0,-1-1 0 0 0,1 0-1 0 0,0 0-1 0 0,71-11 338 0 0,130-88 68 0 0,-120 48-197 0 0,-81 51-209 0 0,0 1 0 0 0,0 0 0 0 0,0 0 1 0 0,0 0-1 0 0,0 0 0 0 0,0 0 0 0 0,-1 0 0 0 0,1 0 1 0 0,-1 1-1 0 0,1-1 0 0 0,-1 0 0 0 0,1 1 0 0 0,-1 0 0 0 0,1-1 1 0 0,-1 1-1 0 0,0 0 0 0 0,0-1 0 0 0,0 1 0 0 0,0 0 1 0 0,0 0-1 0 0,-1 0 0 0 0,1 0 0 0 0,-1 0 0 0 0,1 0 0 0 0,-1 0 1 0 0,1 0-1 0 0,-1 0 0 0 0,0 1 0 0 0,3 6-4 0 0,32 64-14 0 0,-1-54-128 0 0,-25-19-3036 0 0,0 0-3381 0 0,-5 0 2315 0 0,-2 0-7884 0 0</inkml:trace>
  <inkml:trace contextRef="#ctx0" brushRef="#br0" timeOffset="-1181.244">19777 454 6617 0 0,'0'0'2332'0'0,"0"0"-248"0"0,0 0-77 0 0,0 0-76 0 0,0 0-177 0 0,0 0-236 0 0,0 0-273 0 0,0 0-215 0 0,0 0-150 0 0,0 0-129 0 0,0 0-99 0 0,0 0-76 0 0,0 0-69 0 0,-1-4-58 0 0,1 2-413 0 0,-1 1-1 0 0,1 0 1 0 0,-1 0 0 0 0,1 0-1 0 0,-1 0 1 0 0,1 0 0 0 0,-1-1-1 0 0,0 1 1 0 0,1 0-1 0 0,-1 0 1 0 0,0 0 0 0 0,0 1-1 0 0,0-1 1 0 0,1 0 0 0 0,-1 0-1 0 0,0 0 1 0 0,0 1-1 0 0,0-1 1 0 0,-1 0 0 0 0,1 1-1 0 0,0-1 1 0 0,0 1 0 0 0,0-1-1 0 0,0 1 1 0 0,0 0-1 0 0,-1 0 1 0 0,1-1 0 0 0,0 1-1 0 0,0 0 1 0 0,-1 0-1 0 0,1 0 1 0 0,0 0 0 0 0,0 0-1 0 0,0 0 1 0 0,-1 1 0 0 0,1-1-1 0 0,0 0 1 0 0,0 1-1 0 0,0-1 1 0 0,-1 1 0 0 0,1-1-1 0 0,0 1 1 0 0,0-1 0 0 0,0 1-1 0 0,0 0 1 0 0,0-1-1 0 0,0 1 1 0 0,0 0 0 0 0,0 0-1 0 0,1 0 1 0 0,-1 0 0 0 0,0 0-36 0 0,-34 35 321 0 0,22 13-273 0 0,15-45-50 0 0,-1 0-1 0 0,1-1 1 0 0,-1 1-1 0 0,1-1 1 0 0,0 1-1 0 0,1-1 1 0 0,-1 0-1 0 0,0 0 1 0 0,1 0-1 0 0,0 0 1 0 0,0 0-1 0 0,0 0 1 0 0,0-1-1 0 0,0 0 1 0 0,0 0-1 0 0,1 1 1 0 0,-1-2-1 0 0,3 2 3 0 0,24 21 14 0 0,-27-22 27 0 0,0 1-1 0 0,0 0 1 0 0,-1-1-1 0 0,1 1 1 0 0,-1 1 0 0 0,1-1-1 0 0,-1 0 1 0 0,0 0-1 0 0,-1 1 1 0 0,1-1-1 0 0,0 1 1 0 0,-1 0-1 0 0,0-1 1 0 0,0 1-1 0 0,0 0 1 0 0,0 0 0 0 0,-1 0-1 0 0,1 0 1 0 0,-1 0-1 0 0,0 0 1 0 0,0-1-1 0 0,-1 1 1 0 0,1 0-1 0 0,-1 0 1 0 0,0 0-1 0 0,0 0 1 0 0,0-1-1 0 0,0 1 1 0 0,-1 0 0 0 0,1-1-1 0 0,-1 1 1 0 0,0-1-1 0 0,0 1 1 0 0,0-1-1 0 0,-1 0-40 0 0,-10 9 245 0 0,8-6-191 0 0,-1-1 0 0 0,1 0 1 0 0,-1 0-1 0 0,1-1 0 0 0,-1 0 1 0 0,-1 0-1 0 0,1 0 0 0 0,0-1 1 0 0,-1 0-1 0 0,0 0 0 0 0,0-1 0 0 0,-2 1-54 0 0,-2-1-50 0 0,-33-2-182 0 0,30-28-2830 0 0,13 11-3297 0 0,1 13 2492 0 0,0-1-8497 0 0</inkml:trace>
  <inkml:trace contextRef="#ctx0" brushRef="#br0" timeOffset="30925.48">19887 1371 0 0 0,'0'0'1164'0'0,"0"0"190"0"0,0 0 414 0 0,0 0 411 0 0,0 0 145 0 0,0 0-144 0 0,0 0-289 0 0,0 0-340 0 0,0 0-245 0 0,0 0-158 0 0,0 0-149 0 0,0 0-119 0 0,0 0-84 0 0,1 3 2667 0 0,4 16-2548 0 0,4 146 1587 0 0,-11-106-2110 0 0,2 66 211 0 0,-6 0 0 0 0,-18 92-603 0 0,-9-136 129 0 0,30-117-1974 0 0,4 3-2577 0 0,1 11-5909 0 0,-2 15-618 0 0</inkml:trace>
  <inkml:trace contextRef="#ctx0" brushRef="#br0" timeOffset="31193.267">19594 1831 7746 0 0,'0'0'1967'0'0,"0"0"-439"0"0,0 0-169 0 0,0 0-1 0 0,0 0-30 0 0,0 0-82 0 0,0 0-129 0 0,0 0-106 0 0,0 0-73 0 0,0 0-121 0 0,0 0-118 0 0,0 0-80 0 0,0 0-83 0 0,38-4-55 0 0,117-15-49 0 0,3-13 427 0 0,-93 17-796 0 0,120-15-2264 0 0,-185 30 1774 0 0,2 0 163 0 0,-1 1-5481 0 0,-1 2-3929 0 0</inkml:trace>
  <inkml:trace contextRef="#ctx0" brushRef="#br0" timeOffset="31742.338">20272 1463 10226 0 0,'0'0'1934'0'0,"0"0"-480"0"0,0 0-189 0 0,0 0 17 0 0,0 0-63 0 0,0 0-174 0 0,0 0-199 0 0,0 0-147 0 0,0 0 1 0 0,0 0 41 0 0,0 0-3 0 0,0 0-55 0 0,0 21-106 0 0,2 131 767 0 0,-13 171 469 0 0,11-116-1593 0 0,0-206-207 0 0,1 0 1 0 0,0 0-1 0 0,0 0 1 0 0,0 0-1 0 0,0 0 1 0 0,0 0 0 0 0,0 0-1 0 0,0 0 1 0 0,0-1-1 0 0,0 1 1 0 0,0 0-1 0 0,0-1 1 0 0,1 1-1 0 0,-1-1 1 0 0,0 1 0 0 0,0-1-1 0 0,1 1 1 0 0,-1-1-1 0 0,0 0 1 0 0,0 0-1 0 0,1 0 1 0 0,-1 0-1 0 0,0 0 1 0 0,1 0 0 0 0,-1 0-1 0 0,0 0 1 0 0,1 0-1 0 0,-1 0 1 0 0,0-1-1 0 0,1 1 1 0 0,-1-1-1 0 0,0 1 1 0 0,0-1 0 0 0,0 1-1 0 0,1-1 1 0 0,-1 0-1 0 0,0 0 1 0 0,0 1-1 0 0,0-1 1 0 0,0 0-1 0 0,0 0 1 0 0,0 0 0 0 0,-1 0-1 0 0,1 0 1 0 0,0 0-1 0 0,0 0 1 0 0,-1 0-1 0 0,1-1 1 0 0,0 1-14 0 0,132-112 389 0 0,-126 107-375 0 0,4-3-12 0 0,0 0 0 0 0,0 1 0 0 0,1 0 0 0 0,0 1 0 0 0,0 0 0 0 0,1 1 0 0 0,-1 0 0 0 0,11-2-2 0 0,-21 9-2 0 0,1 0 1 0 0,-1 0 0 0 0,0 0 0 0 0,0 0-1 0 0,0 1 1 0 0,0-1 0 0 0,0 1 0 0 0,0-1-1 0 0,0 1 1 0 0,-1-1 0 0 0,1 1 0 0 0,0 0-1 0 0,-1 0 1 0 0,0 0 0 0 0,1 0 0 0 0,-1 0-1 0 0,0 0 1 0 0,0 1 0 0 0,0-1 0 0 0,0 0-1 0 0,-1 0 1 0 0,1 1 0 0 0,0-1 0 0 0,-1 1-1 0 0,0-1 1 0 0,0 0 0 0 0,0 1 0 0 0,0-1-1 0 0,0 1 1 0 0,0-1 0 0 0,0 1 0 0 0,-1-1-1 0 0,1 0 1 0 0,-1 1 0 0 0,0-1 0 0 0,1 0-1 0 0,-1 0 1 0 0,0 1 0 0 0,-1-1 1 0 0,1 17 37 0 0,-17 87-275 0 0,18-105 76 0 0,0-1-80 0 0,0 0-103 0 0,18-4-6415 0 0,-10 0 1476 0 0,-7 4 1623 0 0,3-3-7504 0 0</inkml:trace>
  <inkml:trace contextRef="#ctx0" brushRef="#br0" timeOffset="32562.356">20966 1897 2993 0 0,'0'0'3920'0'0,"0"0"-1510"0"0,0 0-632 0 0,0 0-32 0 0,0 0-34 0 0,0 0-146 0 0,0 0-203 0 0,0 0-272 0 0,0 0-202 0 0,0 0-118 0 0,0 0-110 0 0,0 0-68 0 0,0 0-83 0 0,-28 20-66 0 0,-88 61-73 0 0,62-32 144 0 0,52-46-502 0 0,-1-1-1 0 0,1 1 1 0 0,0 0-1 0 0,0-1 1 0 0,1 1-1 0 0,-1 0 1 0 0,0 0 0 0 0,1 0-1 0 0,0 0 1 0 0,0 0-1 0 0,0 0 1 0 0,0 1-1 0 0,0-1 1 0 0,0 0 0 0 0,1 0-1 0 0,0 1 1 0 0,0-1-1 0 0,0 0 1 0 0,0 1-1 0 0,0-1 1 0 0,1 3-13 0 0,2-4 22 0 0,0 0 0 0 0,1-1-1 0 0,-1 0 1 0 0,1 0 0 0 0,-1 0 0 0 0,1 0 0 0 0,-1 0 0 0 0,1-1-1 0 0,0 1 1 0 0,-1-1 0 0 0,1 0 0 0 0,0 0 0 0 0,-1-1-1 0 0,1 1 1 0 0,-1-1 0 0 0,1 0 0 0 0,0 0-22 0 0,14-4 75 0 0,1-1 0 0 0,-2-1 0 0 0,1-1 0 0 0,-1 0 0 0 0,0-1 0 0 0,-1-1-1 0 0,9-7-74 0 0,7-3 84 0 0,42-28 153 0 0,-72 49-234 0 0,-1-1 0 0 0,1 1 0 0 0,-1 0 0 0 0,0 0 0 0 0,0 0 0 0 0,0 0 0 0 0,1 0 0 0 0,-1 0 0 0 0,0 0 0 0 0,0 0 0 0 0,0 0 0 0 0,0 1 0 0 0,-1-1 0 0 0,1 0 0 0 0,0 1 0 0 0,-1-1 0 0 0,1 0 0 0 0,0 1 0 0 0,-1-1 0 0 0,0 1 0 0 0,1-1 0 0 0,-1 1 0 0 0,0-1 0 0 0,0 1 0 0 0,0-1 0 0 0,0 1 0 0 0,0-1 0 0 0,0 1 0 0 0,0-1 0 0 0,0 1 0 0 0,-1-1 0 0 0,1 1 0 0 0,0-1 0 0 0,-1 1 0 0 0,1-1 0 0 0,-2 2-3 0 0,2 2 20 0 0,0 17 16 0 0,-1-17-37 0 0,0 0 0 0 0,0 0 0 0 0,1 0 1 0 0,-1-1-1 0 0,1 1 0 0 0,1 0 1 0 0,-1 0-1 0 0,1 0 0 0 0,0 0 1 0 0,0 0-1 0 0,0-1 0 0 0,0 1 1 0 0,1 0-1 0 0,0-1 0 0 0,0 0 1 0 0,0 1-1 0 0,1-1 0 0 0,-1 0 0 0 0,1 0 1 0 0,0 0-1 0 0,0 0 0 0 0,0-1 1 0 0,1 1-1 0 0,0-1 0 0 0,-1 0 1 0 0,4 2 0 0 0,0-1 24 0 0,1 0 0 0 0,-1-1 0 0 0,1 0 0 0 0,0 0 0 0 0,0-1 0 0 0,0 0 0 0 0,0-1 1 0 0,0 1-1 0 0,1-2 0 0 0,-1 1 0 0 0,0-1 0 0 0,1 0 0 0 0,-1-1 0 0 0,0 0 0 0 0,0 0 1 0 0,0-1-1 0 0,1 0 0 0 0,-2 0 0 0 0,1-1 0 0 0,0 0 0 0 0,0 0 0 0 0,-1-1 0 0 0,0 0 0 0 0,4-3-24 0 0,6-4 113 0 0,0-1-1 0 0,-1-1 0 0 0,-1-1 0 0 0,1 0 1 0 0,-2-1-1 0 0,0 0 0 0 0,-1-1 0 0 0,-1-1 0 0 0,0 0 1 0 0,-1-1-1 0 0,-1 0 0 0 0,-1 0 0 0 0,-1-1 0 0 0,2-7-112 0 0,16-50 29 0 0,-4-1 0 0 0,-3-1 0 0 0,1-33-29 0 0,-16-43 40 0 0,-4 153-38 0 0,0-1 0 0 0,-1 0 0 0 0,1 0 0 0 0,-1 0 0 0 0,1 1 0 0 0,-1-1 0 0 0,0 0 0 0 0,0 1 0 0 0,1-1 0 0 0,-1 0-1 0 0,0 1 1 0 0,-1-1 0 0 0,1 1 0 0 0,0 0 0 0 0,0-1 0 0 0,-1 1 0 0 0,1 0 0 0 0,0 0 0 0 0,-1-1 0 0 0,1 1 0 0 0,-1 0 0 0 0,0 1 0 0 0,1-1 0 0 0,-1 0 0 0 0,0 0-1 0 0,1 1 1 0 0,-1-1 0 0 0,0 1 0 0 0,0-1 0 0 0,0 1 0 0 0,0 0 0 0 0,1 0 0 0 0,-1 0 0 0 0,0 0 0 0 0,0 0 0 0 0,0 0 0 0 0,0 1 0 0 0,1-1 0 0 0,-1 0 0 0 0,0 1 0 0 0,0-1-1 0 0,1 1 1 0 0,-1 0 0 0 0,0 0 0 0 0,1 0 0 0 0,-1 0 0 0 0,0 0 0 0 0,1 0 0 0 0,-1 0 0 0 0,1 0 0 0 0,-1 1-2 0 0,-4 9 7 0 0,-1 1 0 0 0,2 1 0 0 0,0-1 0 0 0,0 1 0 0 0,1 0 0 0 0,0 0 0 0 0,1 0 0 0 0,1 0 0 0 0,0 1 0 0 0,1-1 0 0 0,1 1 1 0 0,0-1-1 0 0,0 1 0 0 0,1-1 0 0 0,1 1-7 0 0,-1 27 30 0 0,2-7 54 0 0,1 0-1 0 0,1 0 1 0 0,2-1 0 0 0,2 0 0 0 0,1 0 0 0 0,1-1-1 0 0,11 20-83 0 0,21 68 137 0 0,-15-29-48 0 0,-28-90-72 0 0,0-1-6 0 0,0 0-3 0 0,0 0 1 0 0,0 0-1 0 0,0 0-18 0 0,0 0 14 0 0,0 0-19 0 0,-2-27-802 0 0,-10-12-1498 0 0,4 15-1038 0 0,2 0-5772 0 0,4 13-2147 0 0</inkml:trace>
  <inkml:trace contextRef="#ctx0" brushRef="#br0" timeOffset="32813.232">21253 1735 11346 0 0,'0'0'1715'0'0,"0"0"-448"0"0,0 0-113 0 0,0 0 168 0 0,0 0 142 0 0,0 0 27 0 0,0 0-151 0 0,0 0-236 0 0,0 0-238 0 0,0 0-189 0 0,0 0-126 0 0,0 0-105 0 0,34 3-60 0 0,106 9-64 0 0,-1-19 247 0 0,-53-4-427 0 0,7-1-1565 0 0,-31 9-9580 0 0,-49 3-1125 0 0</inkml:trace>
  <inkml:trace contextRef="#ctx0" brushRef="#br0" timeOffset="29241.292">18004 1407 0 0 0,'0'0'3083'0'0,"0"0"-1290"0"0,0 0-384 0 0,0 0 109 0 0,0 0 236 0 0,0 0 109 0 0,0 0-82 0 0,0 0-235 0 0,0 0-302 0 0,0 0-219 0 0,0 0-137 0 0,5-8-111 0 0,21-38 584 0 0,-26 45-765 0 0,0 1-45 0 0,0 0-43 0 0,0 0-35 0 0,0 0-49 0 0,0 0-33 0 0,0 0-66 0 0,0 0-79 0 0,0 16 406 0 0,16 68 488 0 0,18 283 442 0 0,-34-322-1474 0 0,2-21-27 0 0,-2 0 1 0 0,-1 0 0 0 0,-1 0-1 0 0,0 0 1 0 0,-2 0-1 0 0,-6 19-81 0 0,11-79 1038 0 0,8 21-1050 0 0,1 0 0 0 0,1 1 0 0 0,0 1 0 0 0,0-1 1 0 0,2 2-1 0 0,-1 0 0 0 0,2 0 0 0 0,-1 1 0 0 0,2 1 0 0 0,-1 0 1 0 0,1 1-1 0 0,1 0 0 0 0,0 2 0 0 0,0 0 0 0 0,0 0 0 0 0,3 1 12 0 0,-16 5-4 0 0,0 0-1 0 0,1 1 1 0 0,-1-1-1 0 0,0 1 1 0 0,1-1-1 0 0,-1 1 1 0 0,0 0-1 0 0,1 1 1 0 0,-1-1-1 0 0,1 0 1 0 0,-1 1-1 0 0,0 0 1 0 0,0 0 0 0 0,1 0-1 0 0,-1 0 1 0 0,0 0-1 0 0,0 1 1 0 0,0-1-1 0 0,0 1 1 0 0,0 0-1 0 0,0 0 1 0 0,-1 0-1 0 0,1 0 1 0 0,-1 1-1 0 0,1-1 1 0 0,-1 1-1 0 0,0-1 1 0 0,0 1-1 0 0,0 0 1 0 0,0 0-1 0 0,-1 0 1 0 0,1 0-1 0 0,-1 0 1 0 0,1 0-1 0 0,-1 1 5 0 0,3 7 10 0 0,-1-1 0 0 0,0 1 0 0 0,-1 1 0 0 0,0-1-1 0 0,-1 0 1 0 0,0 0 0 0 0,-1 1 0 0 0,0-1 0 0 0,-1 0 0 0 0,0 3-10 0 0,-2-6 12 0 0,-1 0 1 0 0,0-1-1 0 0,0 1 1 0 0,-1-1-1 0 0,0 0 1 0 0,0 0 0 0 0,-1 0-1 0 0,0-1 1 0 0,0 1-1 0 0,0-1 1 0 0,-1-1-1 0 0,0 0 1 0 0,0 1-1 0 0,0-2 1 0 0,-1 1-1 0 0,0-1 1 0 0,0-1 0 0 0,0 1-1 0 0,0-1 1 0 0,0-1-1 0 0,-1 1 1 0 0,-6 0-13 0 0,2 0-15 0 0,0-1 0 0 0,-1 0-1 0 0,1 0 1 0 0,0-2 0 0 0,-1 1 0 0 0,1-2 0 0 0,0 0 0 0 0,-1 0 0 0 0,-3-3 15 0 0,14 4-75 0 0,1-1-1 0 0,0 0 1 0 0,0-1 0 0 0,0 1 0 0 0,0 0 0 0 0,0 0 0 0 0,0-1 0 0 0,1 1-1 0 0,-1-1 1 0 0,0 0 0 0 0,1 0 0 0 0,-1 1 0 0 0,1-1 0 0 0,0 0 0 0 0,0 0 0 0 0,-1 0-1 0 0,1 0 1 0 0,1-1 0 0 0,-1 1 0 0 0,0 0 0 0 0,0 0 0 0 0,1 0 0 0 0,-1-1-1 0 0,1 1 1 0 0,0 0 0 0 0,0-1 0 0 0,0-1 75 0 0,18-36-8263 0 0,-9 34 1274 0 0,-4 1-4187 0 0</inkml:trace>
  <inkml:trace contextRef="#ctx0" brushRef="#br0" timeOffset="29961.52">18648 1783 7826 0 0,'0'0'2590'0'0,"0"0"-566"0"0,0 0-178 0 0,0 0-17 0 0,0 0-108 0 0,0 0-260 0 0,0 0-295 0 0,0 0-258 0 0,0 0-174 0 0,0 0-157 0 0,0 0-109 0 0,0 0-65 0 0,0 0-94 0 0,-8 9-50 0 0,-25 27-31 0 0,30-33-191 0 0,1 0-1 0 0,0 1 0 0 0,-1 0 1 0 0,1-1-1 0 0,0 1 0 0 0,1 0 1 0 0,-1 0-1 0 0,1 0 1 0 0,-1 0-1 0 0,1 0 0 0 0,0 0 1 0 0,1 0-1 0 0,-1 0 0 0 0,1 1 1 0 0,0-1-1 0 0,0 2-36 0 0,-2 14 85 0 0,0-6-43 0 0,0 0 1 0 0,2 1-1 0 0,-1 0 0 0 0,2-1 1 0 0,0 1-1 0 0,0-1 0 0 0,1 1 1 0 0,3 8-43 0 0,-3-20 33 0 0,0 0 1 0 0,-1-1-1 0 0,1 0 1 0 0,0 1-1 0 0,0-1 1 0 0,0 0 0 0 0,0 0-1 0 0,0 0 1 0 0,1-1-1 0 0,-1 1 1 0 0,0 0-1 0 0,1-1 1 0 0,0 1-1 0 0,-1-1 1 0 0,1 0-1 0 0,0 0 1 0 0,-1 0-1 0 0,1 0 1 0 0,0-1 0 0 0,0 1-1 0 0,0-1 1 0 0,0 1-1 0 0,0-1 1 0 0,0 0-1 0 0,0 0 1 0 0,0-1-1 0 0,0 1 1 0 0,-1-1-1 0 0,1 1 1 0 0,0-1-1 0 0,0 0 1 0 0,0 0 0 0 0,-1 0-1 0 0,1 0 1 0 0,0 0-1 0 0,-1-1 1 0 0,1 1-1 0 0,-1-1 1 0 0,0 0-1 0 0,2-1-33 0 0,17-15 119 0 0,0-1 0 0 0,-2-1 0 0 0,0-1 0 0 0,-1-1 0 0 0,-1-1-1 0 0,-1 0 1 0 0,-1-1 0 0 0,-2 0 0 0 0,3-8-119 0 0,-15 32-1 0 0,-1 1 1 0 0,0 0-1 0 0,1-1 1 0 0,-1 1-1 0 0,0-1 1 0 0,1 1-1 0 0,-1-1 1 0 0,1 1-1 0 0,-1-1 1 0 0,1 1-1 0 0,-1-1 1 0 0,1 1-1 0 0,0-1 1 0 0,-1 0-1 0 0,1 1 1 0 0,-1-1-1 0 0,1 0 1 0 0,0 1-1 0 0,-1-1 1 0 0,1 0-1 0 0,0 0 1 0 0,-1 0-1 0 0,1 0 1 0 0,0 0-1 0 0,-1 0 1 0 0,1 0-1 0 0,0 0 1 0 0,-1 0-1 0 0,1 0 1 0 0,0 0-1 0 0,0 0 1 0 0,-1 0-1 0 0,1 0 1 0 0,0-1-1 0 0,-1 1 1 0 0,1 0-1 0 0,-1-1 1 0 0,1 1-1 0 0,0 0 1 0 0,-1-1-1 0 0,1 1 1 0 0,-1-1-1 0 0,1 1 1 0 0,-1 0-1 0 0,1-1 1 0 0,-1 1-1 0 0,1-1 1 0 0,-1 0-1 0 0,0 1 1 0 0,1-1-1 0 0,-1 1 1 0 0,0-1-1 0 0,1 0 1 0 0,-1 1-1 0 0,0-1 1 0 0,0 0-1 0 0,0 1 1 0 0,0-1-1 0 0,1 0 1 0 0,-1 1-1 0 0,0-1 1 0 0,0 0-1 0 0,0 1 1 0 0,0-1-1 0 0,0 0 1 0 0,-1 1-1 0 0,1-1 1 0 0,0 0-1 0 0,0 0 1 0 0,47 159 23 0 0,-19 110 26 0 0,-26-245-42 0 0,-1-1 0 0 0,-1 1-1 0 0,-2 0 1 0 0,0-1 0 0 0,-1 1-1 0 0,-1-1 1 0 0,-1 0 0 0 0,-1 0-1 0 0,-1-1 1 0 0,-1 1 0 0 0,-1-2-1 0 0,-1 1 1 0 0,-1-1 0 0 0,0-1-1 0 0,-8 9-6 0 0,15-24 6 0 0,1 0 1 0 0,-1-1-1 0 0,0 0 0 0 0,0 1 0 0 0,-1-2 0 0 0,1 1 0 0 0,-1 0 1 0 0,1-1-1 0 0,-1 0 0 0 0,0 0 0 0 0,0 0 0 0 0,0-1 0 0 0,0 0 1 0 0,0 0-1 0 0,0 0 0 0 0,0 0 0 0 0,-1-1 0 0 0,1 0 0 0 0,0 0 0 0 0,0 0 1 0 0,-4-2-7 0 0,5 0 4 0 0,1 0 0 0 0,0-1 1 0 0,0 1-1 0 0,0-1 0 0 0,0 0 1 0 0,0 0-1 0 0,1 0 0 0 0,0 0 1 0 0,-1-1-1 0 0,1 1 0 0 0,0 0 1 0 0,0-1-1 0 0,1 0 1 0 0,-1 1-1 0 0,1-1 0 0 0,0 0 1 0 0,0 0-1 0 0,0 0 0 0 0,0 0 1 0 0,1 0-1 0 0,0 0 0 0 0,-1 0 1 0 0,2-3-5 0 0,-1-9-7 0 0,1 1 1 0 0,0-1-1 0 0,2 1 0 0 0,0-1 1 0 0,0 1-1 0 0,2 0 1 0 0,0 0-1 0 0,0 1 1 0 0,1 0-1 0 0,1 0 0 0 0,0 0 1 0 0,1 1-1 0 0,1 0 1 0 0,5-6 6 0 0,2-4-156 0 0,1 1 1 0 0,1 1 0 0 0,0 1-1 0 0,2 0 1 0 0,1 2 0 0 0,0 0 0 0 0,1 1-1 0 0,0 1 1 0 0,7-1 155 0 0,-13 9-827 0 0,6-2-1627 0 0,-11 2-4585 0 0,-8 5-4763 0 0</inkml:trace>
  <inkml:trace contextRef="#ctx0" brushRef="#br0" timeOffset="-8672.82">14550 520 376 0 0,'0'0'1039'0'0,"0"0"92"0"0,0 0 201 0 0,0 0 277 0 0,0 0 170 0 0,0 0 9 0 0,0 0-126 0 0,0 0-247 0 0,0 0-251 0 0,0 0-245 0 0,0 0-172 0 0,-8-8-78 0 0,-29-27-34 0 0,34 32-406 0 0,0 0 0 0 0,-1 1-1 0 0,1-1 1 0 0,-1 1 0 0 0,0 0 0 0 0,1 0 0 0 0,-1 0 0 0 0,0 1 0 0 0,0-1-1 0 0,0 1 1 0 0,0 0 0 0 0,0 0 0 0 0,-1 1 0 0 0,1-1 0 0 0,0 1 0 0 0,0 0-1 0 0,-1 0 1 0 0,1 0 0 0 0,0 1 0 0 0,-3 0-229 0 0,-14 0 420 0 0,11 0-285 0 0,1 1 1 0 0,-1 1-1 0 0,0 0 1 0 0,1 0-1 0 0,0 1 0 0 0,0 0 1 0 0,0 0-1 0 0,0 1 1 0 0,1 0-1 0 0,0 1 1 0 0,-8 5-136 0 0,11-7 35 0 0,0 0 0 0 0,0 0 0 0 0,0 0 0 0 0,1 0 0 0 0,-1 1 0 0 0,1 0 0 0 0,0 0 0 0 0,0 0 0 0 0,1 0 1 0 0,-1 1-1 0 0,1-1 0 0 0,0 1 0 0 0,1 0 0 0 0,-1 0 0 0 0,1 0 0 0 0,1 0 0 0 0,-1 0 0 0 0,1 1 0 0 0,0-1 1 0 0,0 0-1 0 0,1 1 0 0 0,0 4-35 0 0,1-7 47 0 0,1 1 1 0 0,1-1-1 0 0,-1 0 1 0 0,1 1-1 0 0,-1-1 1 0 0,1 0-1 0 0,0 0 1 0 0,1-1-1 0 0,-1 1 1 0 0,1-1 0 0 0,-1 0-1 0 0,1 1 1 0 0,0-2-1 0 0,0 1 1 0 0,0 0-1 0 0,1-1 1 0 0,-1 0-1 0 0,1 0 1 0 0,-1 0-1 0 0,1 0 1 0 0,0-1-1 0 0,0 0 1 0 0,-1 0-1 0 0,1 0 1 0 0,1-1-48 0 0,1 1 90 0 0,0 0 0 0 0,0 0-1 0 0,0-1 1 0 0,0 0 0 0 0,0 0 0 0 0,0-1 0 0 0,-1 0-1 0 0,1 0 1 0 0,0 0 0 0 0,0-1 0 0 0,-1 0 0 0 0,1-1-1 0 0,-1 0 1 0 0,1 0 0 0 0,-1 0 0 0 0,0 0-1 0 0,0-1 1 0 0,0 0 0 0 0,-1 0 0 0 0,0-1 0 0 0,2-1-90 0 0,13-15 96 0 0,-2 0 0 0 0,-1-2 1 0 0,0 0-1 0 0,-2 0 1 0 0,0-2-1 0 0,-2 0 0 0 0,1-5-96 0 0,-8 13 110 0 0,-6 23 2274 0 0,-4 196-2404 0 0,40 125 43 0 0,-33-289-24 0 0,3 1-4 0 0,-2 1 0 0 0,-2 0 1 0 0,-2-1-1 0 0,-1 1 0 0 0,-3 0 0 0 0,0-1 0 0 0,-6 18 5 0 0,9-55 1 0 0,1 0-1 0 0,0 0 0 0 0,-1 0 0 0 0,1-1 1 0 0,-1 1-1 0 0,1 0 0 0 0,-1 0 0 0 0,0 0 0 0 0,0 0 1 0 0,0-1-1 0 0,0 1 0 0 0,0 0 0 0 0,0-1 1 0 0,-1 1-1 0 0,1-1 0 0 0,0 1 0 0 0,-1-1 1 0 0,1 0-1 0 0,-1 1 0 0 0,0-1 0 0 0,1 0 1 0 0,-1 0-1 0 0,0 0 0 0 0,0 0 0 0 0,1-1 0 0 0,-1 1 1 0 0,0 0-1 0 0,0-1 0 0 0,0 1 0 0 0,0-1 1 0 0,0 0-1 0 0,0 0 0 0 0,0 0 0 0 0,0 0 1 0 0,0 0-1 0 0,0 0 0 0 0,0 0 0 0 0,0 0 0 0 0,0-1 1 0 0,-1 0-1 0 0,0-1-6 0 0,0 1-1 0 0,1-1 1 0 0,-1 0 0 0 0,1-1 0 0 0,-1 1 0 0 0,1 0 0 0 0,0-1 0 0 0,0 1 0 0 0,0-1-1 0 0,0 0 1 0 0,0 0 0 0 0,1 0 0 0 0,-1 0 0 0 0,1 0 0 0 0,0 0 0 0 0,0 0 0 0 0,0 0-1 0 0,0 0 1 0 0,1-2 6 0 0,-4-6-30 0 0,-1-6 10 0 0,0-1 0 0 0,2 0 0 0 0,0 0 1 0 0,1 0-1 0 0,1-1 0 0 0,0 1 0 0 0,2 0 0 0 0,0-1 0 0 0,1-2 20 0 0,2 5-26 0 0,0-1-1 0 0,1 1 0 0 0,0 1 1 0 0,1-1-1 0 0,1 1 0 0 0,1 0 1 0 0,0 0-1 0 0,4-4 27 0 0,174-203-100 0 0,-53 16 120 0 0,-122 190-44 0 0,0-1-1 0 0,-2-1 1 0 0,0 1-1 0 0,-1-2 1 0 0,-1 1 0 0 0,0-1-1 0 0,-2 0 1 0 0,0 0 0 0 0,-1-1-1 0 0,-1 1 1 0 0,0-16 24 0 0,-3 29-15 0 0,0 5 12 0 0,1 0-1 0 0,-1 0 1 0 0,1 0-1 0 0,-1 0 1 0 0,1 0-1 0 0,-1 0 0 0 0,0 0 1 0 0,0 0-1 0 0,1 0 1 0 0,-1 0-1 0 0,0 0 1 0 0,0 0-1 0 0,0 0 1 0 0,0 0-1 0 0,0 0 1 0 0,0 0-1 0 0,-1 0 1 0 0,1 0-1 0 0,0 0 0 0 0,0 0 1 0 0,-1 0-1 0 0,1 0 1 0 0,-1 0-1 0 0,1 0 1 0 0,-1 0-1 0 0,1 0 1 0 0,-1 0-1 0 0,1 0 1 0 0,-1 1-1 0 0,0-1 1 0 0,1 0-1 0 0,-1 0 1 0 0,0 1-1 0 0,0-1 0 0 0,0 0 1 0 0,0 1-1 0 0,1-1 1 0 0,-1 1-1 0 0,0-1 1 0 0,0 1-1 0 0,0 0 1 0 0,0-1-1 0 0,0 1 1 0 0,0 0-1 0 0,0 0 1 0 0,0 0-1 0 0,0 0 1 0 0,0-1-1 0 0,0 1 0 0 0,-1 1 1 0 0,1-1-1 0 0,0 0 1 0 0,0 0-1 0 0,0 0 1 0 0,0 0-1 0 0,0 1 1 0 0,0-1-1 0 0,0 0 1 0 0,1 1-1 0 0,-1-1 1 0 0,0 1-1 0 0,0-1 0 0 0,0 1 4 0 0,-10 6-31 0 0,1-1 0 0 0,1 1 0 0 0,-1 1 0 0 0,1 0 0 0 0,1 0 0 0 0,-1 1 0 0 0,2 0 0 0 0,-1 1 0 0 0,1-1 0 0 0,0 1 0 0 0,1 1 0 0 0,0 0 31 0 0,5-10-3 0 0,0 1 0 0 0,0-1 0 0 0,1 0 0 0 0,-1 1 0 0 0,0-1-1 0 0,1 0 1 0 0,-1 1 0 0 0,1-1 0 0 0,-1 1 0 0 0,1-1 0 0 0,0 1 0 0 0,0-1-1 0 0,-1 1 1 0 0,1-1 0 0 0,0 1 0 0 0,0-1 0 0 0,1 1 0 0 0,-1-1 0 0 0,0 1-1 0 0,0-1 1 0 0,1 1 0 0 0,-1-1 0 0 0,1 1 0 0 0,-1-1 0 0 0,1 0-1 0 0,0 1 1 0 0,0-1 0 0 0,-1 0 0 0 0,1 1 0 0 0,0-1 0 0 0,0 0 0 0 0,0 0-1 0 0,0 0 1 0 0,0 0 0 0 0,1 0 0 0 0,-1 0 0 0 0,0 0 0 0 0,0 0 0 0 0,1 0-1 0 0,-1-1 1 0 0,0 1 0 0 0,1-1 0 0 0,-1 1 0 0 0,1-1 0 0 0,-1 1-1 0 0,1-1 1 0 0,0 0 3 0 0,75 7-3 0 0,-68-7-7 0 0,118-17-6 0 0,-126 18 18 0 0,1 1 1 0 0,-1 0-1 0 0,0 0 0 0 0,1 1 0 0 0,-1-1 1 0 0,0 0-1 0 0,0 0 0 0 0,0 1 0 0 0,-1-1 1 0 0,1 0-1 0 0,-1 1 0 0 0,1-1 1 0 0,-1 0-1 0 0,0 1 0 0 0,1-1 0 0 0,-1 1 1 0 0,-1-1-1 0 0,1 1 0 0 0,0-1 0 0 0,-1 1 1 0 0,1-1-1 0 0,-1 0 0 0 0,1 1 1 0 0,-1-1-1 0 0,0 0 0 0 0,0 0 0 0 0,0 1 1 0 0,-1 0-3 0 0,1-1 3 0 0,-39 145 97 0 0,51-122-1983 0 0,9-24-5206 0 0,-9-1 1298 0 0,-4 0-5763 0 0</inkml:trace>
  <inkml:trace contextRef="#ctx0" brushRef="#br0" timeOffset="-7783.432">15447 443 6153 0 0,'0'0'1619'0'0,"0"0"-218"0"0,0 0 82 0 0,0 0 182 0 0,0 0 44 0 0,0 0-118 0 0,0 0-224 0 0,0 0-270 0 0,0 0-219 0 0,0 0-134 0 0,0 0-135 0 0,0 0-103 0 0,-32 23-85 0 0,-98 70-66 0 0,81-46 40 0 0,44-37-298 0 0,-17 77 309 0 0,22-84-378 0 0,0-1 1 0 0,1 0 0 0 0,-1 0-1 0 0,0 1 1 0 0,1-1 0 0 0,-1 0-1 0 0,1 0 1 0 0,0 0 0 0 0,0 0-1 0 0,0 0 1 0 0,0 0 0 0 0,0 0-1 0 0,0 0 1 0 0,0 0 0 0 0,1 0-1 0 0,-1 0 1 0 0,0-1 0 0 0,1 1-1 0 0,0-1 1 0 0,-1 1 0 0 0,1-1-1 0 0,0 0 1 0 0,0 1 0 0 0,0-1-1 0 0,0 0 1 0 0,0 0 0 0 0,0 0-1 0 0,0-1 1 0 0,0 1 0 0 0,0 0-1 0 0,1-1 1 0 0,-1 1 0 0 0,0-1-1 0 0,0 0 1 0 0,1 0 0 0 0,-1 0-1 0 0,0 0 1 0 0,1 0-29 0 0,7-3 110 0 0,0 0 0 0 0,-1 0 0 0 0,1-1 0 0 0,-1 0 0 0 0,0-1 0 0 0,0 0 0 0 0,0 0 0 0 0,0-1 0 0 0,-1 0 0 0 0,0-1 0 0 0,0 1 0 0 0,-1-2 0 0 0,0 1 0 0 0,0-1 0 0 0,-1 0 0 0 0,0 0 0 0 0,1-3-110 0 0,95-169 789 0 0,-102 180-739 0 0,0 0-8 0 0,0 0-20 0 0,0 0-10 0 0,0 0-18 0 0,0 0-4 0 0,0 0 7 0 0,0 0-21 0 0,0 0 0 0 0,0 0 7 0 0,-13 22 1660 0 0,13 7-1619 0 0,-18 125-23 0 0,18-151-2 0 0,1 0 0 0 0,0-1 0 0 0,0 1 0 0 0,0 0 0 0 0,0-1 0 0 0,0 1-1 0 0,1-1 1 0 0,-1 1 0 0 0,1-1 0 0 0,-1 0 0 0 0,1 0 0 0 0,0 0 0 0 0,0 0 0 0 0,0 0 0 0 0,0 0 0 0 0,0 0 0 0 0,1 0 0 0 0,-1-1 0 0 0,0 1 0 0 0,1-1-1 0 0,-1 0 1 0 0,1 0 0 0 0,0 0 0 0 0,-1 0 0 0 0,1 0 0 0 0,0-1 0 0 0,0 1 0 0 0,-1-1 0 0 0,1 1 0 0 0,0-1 0 0 0,0 0 0 0 0,0 0 0 0 0,0 0 0 0 0,-1-1-1 0 0,1 1 1 0 0,0-1 0 0 0,0 0 0 0 0,-1 1 0 0 0,1-1 0 0 0,0 0 0 0 0,-1-1 0 0 0,1 1 0 0 0,-1 0 0 0 0,0-1 0 0 0,1 1 0 0 0,-1-1 0 0 0,0 0 0 0 0,0 0-1 0 0,0 0 1 0 0,0 0 0 0 0,0 0 0 0 0,0 0 0 0 0,0 0 0 0 0,-1-1 0 0 0,0 1 0 0 0,1-2 1 0 0,4-18-1621 0 0,-6 14-1919 0 0,-2 1-3958 0 0,0 3-4568 0 0</inkml:trace>
  <inkml:trace contextRef="#ctx0" brushRef="#br0" timeOffset="-7115.023">15754 388 11618 0 0,'0'0'2010'0'0,"0"0"-537"0"0,0 0-248 0 0,0 0-46 0 0,0 0-129 0 0,0 0-165 0 0,0 0-203 0 0,0 0-186 0 0,0 0-88 0 0,0 0-51 0 0,0 0-1 0 0,0 0-10 0 0,-1 13-38 0 0,-4 43-25 0 0,17-4 499 0 0,38 80 891 0 0,-32-80-1083 0 0,-18-52-563 0 0,0 0 0 0 0,0 1-1 0 0,0-1 1 0 0,0 1 0 0 0,0-1-1 0 0,0 1 1 0 0,0-1-1 0 0,0 1 1 0 0,0-1 0 0 0,0 0-1 0 0,0 1 1 0 0,0-1-1 0 0,0 1 1 0 0,1-1 0 0 0,-1 1-1 0 0,0-1 1 0 0,0 0-1 0 0,0 1 1 0 0,1-1 0 0 0,-1 1-1 0 0,0-1 1 0 0,0 0-1 0 0,1 1 1 0 0,-1-1 0 0 0,0 0-1 0 0,1 0 1 0 0,-1 1-1 0 0,1-1 1 0 0,-1 0 0 0 0,0 0-1 0 0,1 1 1 0 0,-1-1 0 0 0,1 0-1 0 0,-1 0 1 0 0,0 0-1 0 0,1 0 1 0 0,-1 0 0 0 0,1 0-1 0 0,-1 0 1 0 0,1 0-1 0 0,-1 0 1 0 0,1 0 0 0 0,-1 0-1 0 0,0 0 1 0 0,1 0-1 0 0,-1 0 1 0 0,1 0 0 0 0,-1 0-1 0 0,1 0 1 0 0,-1 0-1 0 0,0-1 1 0 0,1 1 0 0 0,-1 0-1 0 0,1 0 1 0 0,-1 0-1 0 0,0-1 1 0 0,1 1 0 0 0,-1 0-1 0 0,0-1 1 0 0,1 1-1 0 0,-1 0 1 0 0,0-1-27 0 0,19-31 1425 0 0,-10 16-1663 0 0,59-125 455 0 0,-1-6-150 0 0,-62 137-83 0 0,-5 9-7 0 0,0 1-10 0 0,0 0 5 0 0,0 0-25 0 0,0 0 2 0 0,0 0-1 0 0,0 0-16 0 0,0 0-3 0 0,0 0 3 0 0,0 0-12 0 0,0 0-16 0 0,0 0-21 0 0,0 0-43 0 0,0 0-49 0 0,0 0-55 0 0,0 14-3032 0 0,0-10-7390 0 0,0-3-1073 0 0</inkml:trace>
  <inkml:trace contextRef="#ctx0" brushRef="#br0" timeOffset="-6869.543">16255 443 13651 0 0,'0'0'1836'0'0,"0"0"-466"0"0,0 0-90 0 0,0 0 138 0 0,0 0-39 0 0,0 0-212 0 0,0 0-270 0 0,0 0-246 0 0,0 0-230 0 0,0 0-112 0 0,0 0-81 0 0,0 0-100 0 0,-4 31-27 0 0,-14 97-41 0 0,1-48-297 0 0,16-78 955 0 0,1-1-3229 0 0,0 0-5527 0 0,0-1-3501 0 0</inkml:trace>
  <inkml:trace contextRef="#ctx0" brushRef="#br0" timeOffset="-6707.535">16211 159 17716 0 0,'0'0'1192'0'0,"0"0"-480"0"0,0 0-88 0 0,0 0 32 0 0,0 0-103 0 0,0 0-145 0 0,0 0-208 0 0,0 0-280 0 0,0 0-160 0 0,0 0-56 0 0,0 0-88 0 0,0 0-89 0 0,0 0-327 0 0,20 0-912 0 0,-12 8-2841 0 0,-5-5-7546 0 0</inkml:trace>
  <inkml:trace contextRef="#ctx0" brushRef="#br0" timeOffset="-6352.136">16629 60 10602 0 0,'0'0'3174'0'0,"0"0"-1029"0"0,0 0-484 0 0,0 0-115 0 0,0 0-200 0 0,0 0-294 0 0,0 0-316 0 0,0 0-264 0 0,0 0-138 0 0,0 0-10 0 0,0 0 82 0 0,0 0 59 0 0,0 0 9 0 0,0 12-28 0 0,-4 94 487 0 0,-16 284 37 0 0,3-287-952 0 0,-3-136-5635 0 0,13 11-2226 0 0,5 15-2272 0 0</inkml:trace>
  <inkml:trace contextRef="#ctx0" brushRef="#br0" timeOffset="-5247.957">16402 399 3809 0 0,'0'0'3301'0'0,"0"0"-1112"0"0,0 0-676 0 0,0 0-170 0 0,0 0-44 0 0,0 0 3 0 0,0 0-19 0 0,0 0-145 0 0,0 0-204 0 0,0 0-212 0 0,0 0-171 0 0,0 0-160 0 0,0 0-130 0 0,26 1-102 0 0,128 9-90 0 0,-121-7-562 0 0,-1-1 1 0 0,1-2-1 0 0,0-1 0 0 0,-1-2 0 0 0,23-5 493 0 0,-45 6-584 0 0,-10 2 642 0 0,-1 0 0 0 0,1 1 0 0 0,0-1-1 0 0,0 0 1 0 0,0 0 0 0 0,0 1 0 0 0,0-1 0 0 0,0 0 0 0 0,0 1 0 0 0,0-1 0 0 0,0 0 0 0 0,0 1-1 0 0,0-1 1 0 0,0 0 0 0 0,0 1 0 0 0,0-1 0 0 0,0 0 0 0 0,0 1 0 0 0,1-1 0 0 0,-1 0 0 0 0,0 0-1 0 0,0 1 1 0 0,0-1 0 0 0,0 0 0 0 0,1 0 0 0 0,-1 1 0 0 0,0-1 0 0 0,0 0 0 0 0,1 0-1 0 0,-1 1 1 0 0,0-1 0 0 0,0 0 0 0 0,1 0 0 0 0,-1 0 0 0 0,0 0 0 0 0,0 0 0 0 0,1 1 0 0 0,-1-1-1 0 0,0 0 1 0 0,1 0 0 0 0,-1 0 0 0 0,0 0 0 0 0,1 0 0 0 0,-1 0 0 0 0,0 0 0 0 0,0 0 0 0 0,1 0-1 0 0,-1 0 1 0 0,0 0-58 0 0,-3 6 77 0 0,0 1-1 0 0,1-1 1 0 0,-1 1-1 0 0,1 0 1 0 0,0-1-1 0 0,1 1 1 0 0,0 0-1 0 0,0 0 1 0 0,0 0-1 0 0,1 0 1 0 0,0 1-1 0 0,0-1 1 0 0,1 0-1 0 0,1 6-76 0 0,0-11 78 0 0,0 1 0 0 0,1-1 0 0 0,-1 1-1 0 0,1-1 1 0 0,-1 0 0 0 0,1 0 0 0 0,0 0 0 0 0,0 0-1 0 0,0-1 1 0 0,0 1 0 0 0,0-1 0 0 0,0 0 0 0 0,0 0-1 0 0,0 0 1 0 0,1 0 0 0 0,-1 0 0 0 0,0-1-1 0 0,1 1 1 0 0,-1-1 0 0 0,0 0 0 0 0,1 0 0 0 0,-1 0-1 0 0,1-1 1 0 0,-1 1 0 0 0,0-1 0 0 0,0 1 0 0 0,1-1-1 0 0,-1 0 1 0 0,0-1 0 0 0,0 1 0 0 0,0-1 0 0 0,0 1-1 0 0,0-1 1 0 0,0 0 0 0 0,0 0 0 0 0,1-1-78 0 0,13-9 254 0 0,0-1 0 0 0,-1 0 0 0 0,-1-1 0 0 0,0-1 0 0 0,-1 0 0 0 0,0-1 0 0 0,-1-1 0 0 0,4-8-254 0 0,16-29 1115 0 0,-32 54-1113 0 0,1 0 1 0 0,-1 0-1 0 0,0 0 0 0 0,1 0 0 0 0,-1 1 0 0 0,0-1 1 0 0,1 1-1 0 0,-1-1 0 0 0,0 1 0 0 0,0-1 0 0 0,1 1 1 0 0,-1 0-1 0 0,0-1 0 0 0,0 1 0 0 0,0 0 0 0 0,0 0 1 0 0,0 0-1 0 0,0 0 0 0 0,0 0 0 0 0,0 0 0 0 0,-1 0 1 0 0,1 0-1 0 0,0 0 0 0 0,0 1 0 0 0,-1-1 0 0 0,1 0 1 0 0,-1 0-1 0 0,1 1 0 0 0,-1-1 0 0 0,0 0 0 0 0,1 0 1 0 0,-1 1-1 0 0,0-1 0 0 0,0 1 0 0 0,0-1 0 0 0,0 0 1 0 0,0 1-1 0 0,0-1 0 0 0,0 0 0 0 0,-1 1 0 0 0,1-1 1 0 0,-1 1-3 0 0,3 8 24 0 0,15 45 4 0 0,3-2 0 0 0,2 0 0 0 0,2-1 1 0 0,13 18-29 0 0,-13-22 30 0 0,-2 0 0 0 0,-2 1 1 0 0,-3 2-1 0 0,-1 0 1 0 0,-3 0-1 0 0,4 34-30 0 0,-12 57 204 0 0,-7-136-165 0 0,1 0-1 0 0,-1 0 1 0 0,0-1 0 0 0,0 1-1 0 0,-1-1 1 0 0,0 0-1 0 0,0 1 1 0 0,0-1 0 0 0,0-1-1 0 0,-1 1 1 0 0,0 0-1 0 0,0-1 1 0 0,0 0 0 0 0,0 0-1 0 0,-1 0 1 0 0,-2 2-39 0 0,3-5 25 0 0,0 1 0 0 0,0-1 0 0 0,0 0 1 0 0,0 0-1 0 0,-1 0 0 0 0,1 0 0 0 0,0-1 1 0 0,0 0-1 0 0,0 0 0 0 0,-1 0 0 0 0,1 0 1 0 0,0-1-1 0 0,0 1 0 0 0,0-1 0 0 0,0 0 0 0 0,0-1 1 0 0,0 1-1 0 0,0-1 0 0 0,0 1 0 0 0,0-1 1 0 0,0 0-1 0 0,1-1 0 0 0,-1 1 0 0 0,1 0 1 0 0,0-1-1 0 0,-1-1-25 0 0,-3-3 16 0 0,0-1 1 0 0,1 0-1 0 0,0-1 0 0 0,0 0 1 0 0,1 1-1 0 0,0-2 0 0 0,1 1 1 0 0,0-1-1 0 0,0 1 1 0 0,1-1-1 0 0,0 0 0 0 0,1 0 1 0 0,0 0-1 0 0,0-1 0 0 0,1 1 1 0 0,1 0-1 0 0,0-1 1 0 0,1-7-17 0 0,-2 5-7 0 0,0-1 0 0 0,1 1 0 0 0,1 0 0 0 0,0-1 0 0 0,1 1 0 0 0,0 0 1 0 0,1 0-1 0 0,1 0 0 0 0,0 0 0 0 0,0 1 0 0 0,1-1 0 0 0,1 1 0 0 0,0 1 1 0 0,1-1-1 0 0,0 1 0 0 0,1 0 0 0 0,0 0 0 0 0,1 1 0 0 0,0 0 0 0 0,0 1 1 0 0,8-6 6 0 0,-17 15-3 0 0,5-4-23 0 0,0 0 1 0 0,0 0-1 0 0,1 1 0 0 0,-1 0 1 0 0,1 0-1 0 0,-1 0 0 0 0,1 0 1 0 0,0 1-1 0 0,0 0 0 0 0,0 0 1 0 0,1 1-1 0 0,-1 0 0 0 0,5 0 26 0 0,15 15 169 0 0,-13-10 164 0 0,-5 0-4306 0 0,-7-4 1865 0 0,-1 0-3117 0 0,0 0-6609 0 0</inkml:trace>
  <inkml:trace contextRef="#ctx0" brushRef="#br0" timeOffset="-16907.452">10103 498 2897 0 0,'0'0'2043'0'0,"0"0"-239"0"0,0 0-146 0 0,0 0 13 0 0,0 0 9 0 0,0 0-129 0 0,0 0-209 0 0,0 0-261 0 0,0 0-247 0 0,0 0-174 0 0,0 0-129 0 0,-11-1-79 0 0,-33-3-53 0 0,42 4-355 0 0,0 0 1 0 0,0 0 0 0 0,0 0-1 0 0,0 1 1 0 0,0-1 0 0 0,0 1-1 0 0,0 0 1 0 0,0 0 0 0 0,0 0-1 0 0,0 0 1 0 0,1 0-1 0 0,-1 0 1 0 0,0 0 0 0 0,1 0-1 0 0,-1 1 1 0 0,0-1 0 0 0,1 0-1 0 0,0 1 1 0 0,-1 0 0 0 0,1-1-1 0 0,0 1 1 0 0,0 0 0 0 0,0-1-1 0 0,-1 3-44 0 0,-3 3 146 0 0,0 0-100 0 0,1-1-1 0 0,0 1 0 0 0,0 0 1 0 0,1 0-1 0 0,0 0 1 0 0,0 0-1 0 0,1 1 1 0 0,-1-1-1 0 0,2 1 0 0 0,-1 0 1 0 0,1 0-1 0 0,0-1 1 0 0,1 1-1 0 0,0 0 1 0 0,0 0-1 0 0,1 4-45 0 0,-1-8 38 0 0,1 0 0 0 0,-1 0-1 0 0,1 0 1 0 0,0 0 0 0 0,1 0 0 0 0,-1 0 0 0 0,0-1-1 0 0,1 1 1 0 0,0 0 0 0 0,0-1 0 0 0,0 1 0 0 0,1-1-1 0 0,-1 0 1 0 0,1 0 0 0 0,-1 0 0 0 0,1 0 0 0 0,0 0-1 0 0,0 0 1 0 0,1-1 0 0 0,-1 1 0 0 0,0-1 0 0 0,1 0-1 0 0,0 0 1 0 0,-1 0 0 0 0,1-1 0 0 0,0 0 0 0 0,0 1-1 0 0,0-1 1 0 0,0 0 0 0 0,0-1 0 0 0,0 1 0 0 0,0-1-38 0 0,6 1 150 0 0,1-1 1 0 0,-1-1-1 0 0,0 0 0 0 0,0 0 1 0 0,0-1-1 0 0,0 0 1 0 0,0-1-1 0 0,0 0 0 0 0,-1-1 1 0 0,1 0-1 0 0,-1 0 1 0 0,0-1-1 0 0,0 0 1 0 0,-1-1-1 0 0,1 0 0 0 0,-1 0 1 0 0,-1 0-1 0 0,1-1 1 0 0,-1-1-1 0 0,0 1 1 0 0,2-4-151 0 0,6-8 164 0 0,0-1 1 0 0,-2-1-1 0 0,0 0 1 0 0,-1 0 0 0 0,-1-1-1 0 0,-1-1 1 0 0,-1 0-1 0 0,2-11-164 0 0,-4 7 53 0 0,-1 0-1 0 0,-1-1 0 0 0,-1 1 1 0 0,-2-1-1 0 0,-1 0 1 0 0,-1 0-1 0 0,-2-14-52 0 0,1 31-9 0 0,-1 1-1 0 0,0 0 1 0 0,0-1 0 0 0,-1 1 0 0 0,-1 0-1 0 0,0 1 1 0 0,0-1 0 0 0,-1 1 0 0 0,0 0-1 0 0,0 0 1 0 0,-1 0 0 0 0,0 1 0 0 0,-1-1-1 0 0,0 2 1 0 0,0-1 0 0 0,-1 1 0 0 0,0 0-1 0 0,0 0 1 0 0,-2 0 9 0 0,8 6-12 0 0,-1 0-1 0 0,0 0 1 0 0,1 0 0 0 0,-1 0-1 0 0,0 0 1 0 0,0 0 0 0 0,0 1-1 0 0,0-1 1 0 0,0 1 0 0 0,0 0-1 0 0,0 0 1 0 0,0 0 0 0 0,0 0-1 0 0,0 1 1 0 0,0-1 0 0 0,1 1-1 0 0,-1-1 1 0 0,0 1 0 0 0,0 0-1 0 0,0 0 1 0 0,1 1 0 0 0,-1-1-1 0 0,0 1 1 0 0,1-1-1 0 0,-1 1 1 0 0,1 0 0 0 0,0-1-1 0 0,0 1 1 0 0,0 1 0 0 0,0-1-1 0 0,0 0 1 0 0,0 0 0 0 0,0 1-1 0 0,0 1 13 0 0,-41 96-121 0 0,42-85 141 0 0,0 0 1 0 0,1 1 0 0 0,0-1 0 0 0,1 0-1 0 0,1 1 1 0 0,0-1 0 0 0,1 0 0 0 0,1 0 0 0 0,1 0-1 0 0,0-1 1 0 0,0 1 0 0 0,2-1 0 0 0,0-1 0 0 0,0 1-1 0 0,1-1 1 0 0,1 0 0 0 0,0-1 0 0 0,1 0 0 0 0,0-1-1 0 0,1 1 1 0 0,0-2 0 0 0,9 7-21 0 0,14 8 380 0 0,1-1 0 0 0,1-2 0 0 0,1-2 0 0 0,1-1 1 0 0,16 5-381 0 0,-15-7 265 0 0,-3 5 107 0 0,-32-29-6921 0 0,-3 4-321 0 0,2-1-5643 0 0</inkml:trace>
  <inkml:trace contextRef="#ctx0" brushRef="#br0" timeOffset="-14087.355">11598 152 0 0 0,'0'0'452'0'0,"0"0"608"0"0,0 0 389 0 0,0 0 320 0 0,0 0 258 0 0,0 0 38 0 0,0 0-141 0 0,0 0-217 0 0,0 0-314 0 0,0 0-245 0 0,0 0-195 0 0,0 0-138 0 0,0 0-76 0 0,-4-4-83 0 0,-9-10-90 0 0,9 10-94 0 0,4 4-72 0 0,0 0-91 0 0,0 0-73 0 0,0 0-52 0 0,0 16 605 0 0,19 219 2377 0 0,-19 195-1443 0 0,2-485-1219 0 0,0-15-2383 0 0,-5 26-5547 0 0,2 37 1953 0 0,-1 3-5039 0 0</inkml:trace>
  <inkml:trace contextRef="#ctx0" brushRef="#br0" timeOffset="-13788.23">11351 513 6009 0 0,'0'0'2102'0'0,"0"0"-363"0"0,0 0-212 0 0,0 0-59 0 0,0 0-107 0 0,0 0-142 0 0,0 0-176 0 0,0 0-118 0 0,0 0-107 0 0,0 0-97 0 0,0 0-62 0 0,0 0-70 0 0,0 0-51 0 0,29-2-43 0 0,91-6-50 0 0,75-27 998 0 0,-93-1-1482 0 0,-88 22-1783 0 0,-12 0-8484 0 0,-2 12-588 0 0</inkml:trace>
  <inkml:trace contextRef="#ctx0" brushRef="#br0" timeOffset="-13263.49">11901 156 8218 0 0,'0'0'1692'0'0,"0"0"-564"0"0,0 0-242 0 0,0 0 138 0 0,0 0 219 0 0,0 0 103 0 0,0 0-101 0 0,0 0-239 0 0,0 0-229 0 0,0 0-137 0 0,0 0-54 0 0,0 0-35 0 0,0 29-38 0 0,-1 93-30 0 0,19 172 2164 0 0,-9-112-2100 0 0,-9-180-533 0 0,0 0 1 0 0,-1 0 0 0 0,1-1-1 0 0,0 1 1 0 0,0 0-1 0 0,0 0 1 0 0,0-1-1 0 0,0 1 1 0 0,1 0-1 0 0,-1 0 1 0 0,1-1 0 0 0,-1 1-1 0 0,1 0 1 0 0,-1-1-1 0 0,1 1 1 0 0,0 0-1 0 0,0-1 1 0 0,0 1-1 0 0,0-1 1 0 0,0 1-1 0 0,0-1 1 0 0,0 0 0 0 0,0 1-1 0 0,0-1 1 0 0,1 0-1 0 0,-1 0 1 0 0,1 0-1 0 0,-1 0 1 0 0,1 0-1 0 0,-1 0 1 0 0,1 0 0 0 0,-1-1-1 0 0,1 1 1 0 0,0-1-1 0 0,-1 1 1 0 0,1-1-1 0 0,0 1 1 0 0,0-1-1 0 0,-1 0 1 0 0,1 0-1 0 0,0 0 1 0 0,0 0 0 0 0,-1 0-1 0 0,1 0 1 0 0,0 0-1 0 0,0-1 1 0 0,-1 1-1 0 0,1-1 1 0 0,0 1-1 0 0,-1-1 1 0 0,1 0 0 0 0,0 1-1 0 0,-1-1 1 0 0,1 0-1 0 0,-1 0 1 0 0,1 0-15 0 0,115-128 893 0 0,-1 23-683 0 0,-114 105-209 0 0,0 1 1 0 0,-1 0-1 0 0,1 0 0 0 0,0 0 1 0 0,0 0-1 0 0,0 0 1 0 0,-1 0-1 0 0,1 1 1 0 0,0-1-1 0 0,0 0 0 0 0,-1 1 1 0 0,1 0-1 0 0,0-1 1 0 0,-1 1-1 0 0,1 0 1 0 0,-1 0-1 0 0,1 0 0 0 0,-1 0 1 0 0,1 0-1 0 0,-1 0 1 0 0,0 0-1 0 0,1 0 1 0 0,-1 1-1 0 0,0-1 0 0 0,0 0 1 0 0,0 1-1 0 0,0-1 1 0 0,0 1-1 0 0,0 0 1 0 0,0-1-1 0 0,-1 1 1 0 0,1 0-1 0 0,-1-1 0 0 0,1 1 1 0 0,-1 0-1 0 0,1-1 1 0 0,-1 1-1 0 0,0 0 1 0 0,0 0-1 0 0,0 0 0 0 0,0-1 1 0 0,0 1-1 0 0,0 0 1 0 0,-1 0-1 0 0,1-1 1 0 0,0 1-1 0 0,-1 0 0 0 0,0 0-1 0 0,3 11 48 0 0,18 83 125 0 0,-15-88-192 0 0,28 11-753 0 0,8-30-7583 0 0,-35 7 2802 0 0,2 4-5263 0 0</inkml:trace>
  <inkml:trace contextRef="#ctx0" brushRef="#br0" timeOffset="-12449.555">12667 528 488 0 0,'0'0'2723'0'0,"0"0"-379"0"0,0 0-164 0 0,0 0-226 0 0,0 0-281 0 0,0 0-242 0 0,0 0-185 0 0,0 0-91 0 0,0 0-72 0 0,0 0-119 0 0,0 0-113 0 0,0 0-92 0 0,0 0-70 0 0,-15 15-78 0 0,-78 80 463 0 0,88-91-974 0 0,1 0 0 0 0,0 0 0 0 0,0 0 1 0 0,1 1-1 0 0,-1-1 0 0 0,1 1 0 0 0,0 0 1 0 0,0 0-1 0 0,0 1 0 0 0,1-1 0 0 0,0 0 1 0 0,0 1-1 0 0,0-1 0 0 0,1 1 0 0 0,-1 0 1 0 0,2-1-1 0 0,-1 3-100 0 0,49 2 829 0 0,-31-14-754 0 0,-1-2 0 0 0,0 0 0 0 0,0-1 0 0 0,-1 0 0 0 0,0-1 0 0 0,0-1 0 0 0,-1 0-1 0 0,0-1 1 0 0,1-3-75 0 0,6-2 55 0 0,74-44-62 0 0,-93 60 6 0 0,-1-1 0 0 0,1 1 1 0 0,-1 0-1 0 0,1 0 0 0 0,-1 0 0 0 0,1 0 0 0 0,-1 0 1 0 0,0 0-1 0 0,1 0 0 0 0,-1 0 0 0 0,0 1 1 0 0,0-1-1 0 0,0 0 0 0 0,0 1 0 0 0,0-1 1 0 0,0 1-1 0 0,-1-1 0 0 0,1 1 0 0 0,0-1 0 0 0,-1 1 1 0 0,1 0-1 0 0,-1-1 0 0 0,0 1 0 0 0,1 0 1 0 0,-1-1-1 0 0,0 1 0 0 0,0 0 0 0 0,0 0 1 0 0,0-1-1 0 0,0 1 0 0 0,-1 0 0 0 0,1-1 0 0 0,0 1 1 0 0,-1 0-1 0 0,0 1 1 0 0,4 22 31 0 0,-2-22-31 0 0,0 0-1 0 0,0-1 1 0 0,0 1-1 0 0,0 0 1 0 0,1 0 0 0 0,-1-1-1 0 0,1 1 1 0 0,0-1-1 0 0,0 1 1 0 0,0-1 0 0 0,0 0-1 0 0,0 0 1 0 0,1 0-1 0 0,-1 0 1 0 0,1 0 0 0 0,-1 0-1 0 0,1-1 1 0 0,0 1-1 0 0,-1-1 1 0 0,1 1 0 0 0,0-1-1 0 0,0 0 1 0 0,0-1-1 0 0,0 1 1 0 0,0 0 0 0 0,0-1-1 0 0,0 1 1 0 0,0-1-1 0 0,0 0 1 0 0,0 0 0 0 0,0-1-1 0 0,0 1 1 0 0,0 0-1 0 0,0-1 1 0 0,0 0 0 0 0,0 0-1 0 0,1 0 1 0 0,7-2 26 0 0,0-1 0 0 0,0 0 0 0 0,-1 0 0 0 0,0-1 0 0 0,0-1 1 0 0,0 0-1 0 0,-1 0 0 0 0,1 0 0 0 0,3-6-26 0 0,7-2 55 0 0,3-2-5 0 0,-1-2 0 0 0,-1 0 0 0 0,-1-1 0 0 0,0-1 0 0 0,-2-1 0 0 0,0 0 0 0 0,-1-2 0 0 0,-1 0 0 0 0,-2 0 0 0 0,0-2 0 0 0,-1 0 0 0 0,-2 0 0 0 0,0-1 0 0 0,-2 0 0 0 0,-1-1 0 0 0,-1 0 0 0 0,-1 0 0 0 0,-2-1 0 0 0,-1 0 0 0 0,0-17-50 0 0,-2 34 28 0 0,-1 8-5 0 0,1 0 0 0 0,-1 0 0 0 0,0 0 0 0 0,0 0 0 0 0,0 0 0 0 0,0 0 0 0 0,0 0 0 0 0,-1 0 0 0 0,1 0 0 0 0,-1 0 0 0 0,0 0 0 0 0,0 1 0 0 0,0-1 0 0 0,0 0 0 0 0,0 0 0 0 0,-1 1 0 0 0,1-1 0 0 0,-1 1 0 0 0,-1-2-23 0 0,1 4 4 0 0,1 0 0 0 0,-1 0-1 0 0,0 1 1 0 0,1-1 0 0 0,-1 1 0 0 0,1-1-1 0 0,-1 1 1 0 0,1 0 0 0 0,-1 0 0 0 0,1-1-1 0 0,-1 1 1 0 0,1 0 0 0 0,0 0-1 0 0,0 0 1 0 0,-1 1 0 0 0,1-1 0 0 0,0 0-1 0 0,0 0 1 0 0,0 1 0 0 0,0-1-1 0 0,0 1 1 0 0,1-1 0 0 0,-1 0 0 0 0,0 1-1 0 0,1 0 1 0 0,-1-1 0 0 0,1 1 0 0 0,-1-1-1 0 0,1 1 1 0 0,0 0 0 0 0,-1-1-1 0 0,1 1 1 0 0,0 0 0 0 0,0-1 0 0 0,0 1-1 0 0,1 0-3 0 0,-2 2 22 0 0,-6 28 7 0 0,1 1-1 0 0,2-1 0 0 0,1 1 1 0 0,2 0-1 0 0,1 0 1 0 0,1 0-1 0 0,5 18-28 0 0,0-23 52 0 0,1 0 0 0 0,2 0 0 0 0,1-1 1 0 0,1 0-1 0 0,11 20-52 0 0,39 113 278 0 0,-59-94 10 0 0,-2-65-286 0 0,-1 1 1 0 0,0-1-1 0 0,1 0 1 0 0,-1 0-1 0 0,0 0 1 0 0,0-1-1 0 0,0 1 1 0 0,0 0-1 0 0,0 0 1 0 0,0 0-1 0 0,0-1 0 0 0,0 1 1 0 0,0 0-1 0 0,0-1 1 0 0,-1 1-1 0 0,1-1 1 0 0,0 0-1 0 0,0 1 1 0 0,-1-1-1 0 0,1 0 1 0 0,0 0-1 0 0,0 1 1 0 0,-1-1-1 0 0,1 0 1 0 0,0 0-1 0 0,0-1 0 0 0,-1 1 1 0 0,1 0-1 0 0,0 0 1 0 0,0-1-1 0 0,-1 1 1 0 0,1 0-1 0 0,0-1 1 0 0,0 1-1 0 0,0-1 1 0 0,0 0-1 0 0,-1 1 1 0 0,1-1-1 0 0,0 0 1 0 0,0 0-3 0 0,-16-110-4875 0 0,14 82 2357 0 0,1 1-1416 0 0,1 9-2277 0 0,1 8-3756 0 0</inkml:trace>
  <inkml:trace contextRef="#ctx0" brushRef="#br0" timeOffset="-11846.446">13081 373 3809 0 0,'0'0'2515'0'0,"0"0"-18"0"0,0 0-8 0 0,0 0-97 0 0,0 0-285 0 0,0 0-363 0 0,0 0-418 0 0,0 0-361 0 0,0 0-233 0 0,0 0-86 0 0,0 0-9 0 0,0 0 1 0 0,0 0-1 0 0,5 7 1384 0 0,20 4 66 0 0,169 1 323 0 0,-147-13-2124 0 0,100-10 200 0 0,-105 8-346 0 0,-41 3-133 0 0,-1 0-15 0 0,0 0-16 0 0,0 0 16 0 0,0 0 28 0 0,0 0 26 0 0,0 0-27 0 0,0 0-8 0 0,0 0-10 0 0,0 0 15 0 0,0 0-4 0 0,0 0 4 0 0,0 0 7 0 0,0 0-5 0 0,0 0-18 0 0,0 0 7 0 0,0 0 9 0 0,0 0 1 0 0,0 0-13 0 0,0 0 19 0 0,0 0-10 0 0,0 0-23 0 0,0 0 2 0 0,0 0 24 0 0,0 0-23 0 0,0 0 0 0 0,0 0 10 0 0,0 0-6 0 0,0 0 10 0 0,0 0 1 0 0,0 0-20 0 0,0 0 11 0 0,0 0-14 0 0,0 0-10 0 0,0 0 10 0 0,0 0-6 0 0,0 0-1 0 0,0 0 8 0 0,0 0-13 0 0,0 0 0 0 0,0 0-5 0 0,-2-15-3550 0 0,2 11-4121 0 0,0 1-4287 0 0</inkml:trace>
  <inkml:trace contextRef="#ctx0" brushRef="#br0" timeOffset="-25540.325">6126 609 0 0 0,'0'0'751'0'0,"0"0"230"0"0,0 0 253 0 0,0 0 173 0 0,0 0 76 0 0,0 0-8 0 0,0 0-72 0 0,0 0-1971 0 0,-4 2 15985 0 0,3 0-13693 0 0,-19 130-1399 0 0,32-33-240 0 0,-5-82-31 0 0,-6-13-46 0 0,0-1 1 0 0,0 1-1 0 0,0-1 0 0 0,0 0 0 0 0,1 1 0 0 0,-1-1 1 0 0,1 0-1 0 0,0 0 0 0 0,0 0 0 0 0,0 0 1 0 0,0-1-1 0 0,1 1 0 0 0,-1-1 0 0 0,1 1 1 0 0,0-1-1 0 0,-1 0 0 0 0,1 0 0 0 0,0 0 0 0 0,0 0 1 0 0,0 0-1 0 0,1-1 0 0 0,0 1-8 0 0,2-2 60 0 0,0-1 0 0 0,0 0 0 0 0,0-1 0 0 0,0 1 0 0 0,-1-1 0 0 0,1 0 0 0 0,-1 0 0 0 0,1-1 0 0 0,-1 1 0 0 0,0-1 0 0 0,0-1 0 0 0,0 1 0 0 0,0-1 0 0 0,-1 1-1 0 0,1-2 1 0 0,-1 1 0 0 0,0 0 0 0 0,0-1 0 0 0,-1 1 0 0 0,1-1 0 0 0,-1 0 0 0 0,0 0 0 0 0,1-3-60 0 0,4-3 51 0 0,12-16 71 0 0,-1-1 0 0 0,-1-1 0 0 0,-2-1 0 0 0,-1 0 1 0 0,7-21-123 0 0,-5-26 392 0 0,-17 77-356 0 0,0 0-12 0 0,0 0-7 0 0,0 0-6 0 0,0 0-23 0 0,0 19-231 0 0,0-6 249 0 0,1-1-1 0 0,0 0 1 0 0,1 1-1 0 0,0-1 1 0 0,1 0-1 0 0,0 0 1 0 0,1 0 0 0 0,1-1-1 0 0,0 1 1 0 0,0-1-1 0 0,1 0 1 0 0,0 0-1 0 0,1-1 1 0 0,0 0 0 0 0,1 0-1 0 0,0-1 1 0 0,3 3-6 0 0,-8-11 20 0 0,1 1 0 0 0,-1-1 0 0 0,1 0 0 0 0,-1 0 0 0 0,1 0-1 0 0,0 0 1 0 0,-1 0 0 0 0,1-1 0 0 0,0 0 0 0 0,-1 0 0 0 0,1 0 0 0 0,0 0 0 0 0,-1 0 0 0 0,1-1 0 0 0,0 0 0 0 0,-1 0 0 0 0,1 0 0 0 0,-1 0 0 0 0,1 0 0 0 0,-1-1 0 0 0,1 1 0 0 0,-1-1 0 0 0,0 0 0 0 0,0 0 0 0 0,0 0 0 0 0,0-1 0 0 0,0 1 0 0 0,0-1 0 0 0,0 0-20 0 0,4-4 82 0 0,1-1 0 0 0,-1 1 0 0 0,0-2 0 0 0,-1 1 0 0 0,0-1 0 0 0,0 0 0 0 0,-1 0 0 0 0,0 0 0 0 0,0-1 0 0 0,-1 0-82 0 0,10-106-335 0 0,-14 114 182 0 0,0 2-43 0 0,-2 1-5727 0 0,2 4 847 0 0,0-3 1117 0 0,0 1-7510 0 0</inkml:trace>
  <inkml:trace contextRef="#ctx0" brushRef="#br0" timeOffset="-24806.969">6903 745 0 0 0,'0'0'1023'0'0,"0"0"17"0"0,0 0 124 0 0,0 0 187 0 0,0 0 168 0 0,0 0 132 0 0,0 0-82 0 0,0 0-152 0 0,0 0-115 0 0,0 0-182 0 0,0 0-108 0 0,8 6-63 0 0,22 18-39 0 0,-28-22-676 0 0,1-1-1 0 0,-1 1 1 0 0,1-1-1 0 0,0 0 0 0 0,-1 0 1 0 0,1 0-1 0 0,0 0 1 0 0,-1 0-1 0 0,1-1 0 0 0,0 1 1 0 0,0-1-1 0 0,0 0 1 0 0,0 0-1 0 0,-1 0 1 0 0,1 0-1 0 0,0 0 0 0 0,0-1 1 0 0,0 1-1 0 0,-1-1 1 0 0,1 0-1 0 0,0 0 0 0 0,0 0 1 0 0,-1 0-1 0 0,1 0 1 0 0,-1-1-1 0 0,1 1 0 0 0,-1-1 1 0 0,0 1-1 0 0,0-1 1 0 0,1 0-1 0 0,-1 0 0 0 0,0 0 1 0 0,0 0-1 0 0,1-2-233 0 0,6-4 273 0 0,-1 0-125 0 0,0 0 0 0 0,0-1 1 0 0,-1 1-1 0 0,0-2 0 0 0,-1 1 1 0 0,0-1-1 0 0,0 0 0 0 0,-1 0 1 0 0,-1-1-1 0 0,0 1 0 0 0,0-1 1 0 0,-1 0-1 0 0,0 0 0 0 0,1-8-148 0 0,-3 16-1 0 0,0 0 0 0 0,0 0 0 0 0,-1-1 0 0 0,1 1 0 0 0,-1 0 0 0 0,0-1 0 0 0,1 1 0 0 0,-2 0 0 0 0,1-1 0 0 0,0 1 0 0 0,-1 0 0 0 0,1-1 0 0 0,-1 1 0 0 0,0 0 0 0 0,0 0 0 0 0,0-1 0 0 0,0 1 0 0 0,-1 0 0 0 0,0 0 0 0 0,1 0 0 0 0,-1 1 0 0 0,0-1 0 0 0,0 0 0 0 0,0 1 0 0 0,-1-1 0 0 0,1 1 0 0 0,-1 0 0 0 0,1 0 0 0 0,-1 0 0 0 0,0 0 0 0 0,0 0 0 0 0,0 0 0 0 0,0 1 0 0 0,0-1 0 0 0,0 1 1 0 0,0 0-1 0 0,0 0 0 0 0,0 0 0 0 0,-1 0 0 0 0,1 1 0 0 0,0 0 0 0 0,-1-1 0 0 0,1 1 0 0 0,0 0 0 0 0,-1 0 0 0 0,1 1 0 0 0,-1-1 0 0 0,1 1 0 0 0,0 0 0 0 0,0 0 0 0 0,-3 1 1 0 0,-2 1-3 0 0,1 0 0 0 0,-1 0 0 0 0,1 1 0 0 0,0 0 0 0 0,0 1 0 0 0,1 0 0 0 0,0 0 0 0 0,-1 0 0 0 0,2 0 0 0 0,-1 1 0 0 0,0 0 0 0 0,1 1 0 0 0,1-1 1 0 0,-1 1-1 0 0,1 0 0 0 0,0 0 0 0 0,0 0 0 0 0,1 1 0 0 0,0-1 0 0 0,0 1 0 0 0,1 0 0 0 0,0-1 0 0 0,0 1 0 0 0,1 0 0 0 0,0 4 3 0 0,0-6 25 0 0,1 0 1 0 0,0 0-1 0 0,1 1 0 0 0,-1-1 0 0 0,1 0 0 0 0,0 0 1 0 0,1 0-1 0 0,0-1 0 0 0,-1 1 0 0 0,2 0 0 0 0,-1 0 1 0 0,1-1-1 0 0,0 0 0 0 0,0 1 0 0 0,0-1 0 0 0,1 0 1 0 0,0-1-1 0 0,0 1 0 0 0,0 0-25 0 0,5 4 107 0 0,1 0 0 0 0,0 0 0 0 0,1-1 0 0 0,0 0 1 0 0,0-1-1 0 0,0 0 0 0 0,1-1 0 0 0,0 0 0 0 0,0-1 0 0 0,0 0 0 0 0,1-1 0 0 0,0-1 0 0 0,0 0 1 0 0,0 0-1 0 0,0-1 0 0 0,0-1 0 0 0,0 0 0 0 0,1-1 0 0 0,12-2-107 0 0,-17 3 34 0 0,1-1 0 0 0,-1 0 0 0 0,0-1 0 0 0,1 0 0 0 0,-1 0 0 0 0,0-1-1 0 0,0 0 1 0 0,0-1 0 0 0,0 0 0 0 0,0-1 0 0 0,-1 1 0 0 0,4-4-34 0 0,-3-19-1094 0 0,-22 13-5624 0 0,9 12-3609 0 0</inkml:trace>
  <inkml:trace contextRef="#ctx0" brushRef="#br0" timeOffset="-23074.392">7923 476 3465 0 0,'0'0'995'0'0,"0"0"-59"0"0,0 0 268 0 0,0 0 315 0 0,0 0 72 0 0,0 0-64 0 0,0 0-131 0 0,0 0-175 0 0,0 0-125 0 0,0 0-52 0 0,0 0-48 0 0,0 0-34 0 0,0 0-42 0 0,34-4-90 0 0,103-15-61 0 0,-72-3 335 0 0,-58 15-884 0 0,97-99 1985 0 0,-55 26-1186 0 0,-45 123-886 0 0,-3 83-40 0 0,-6 0 0 0 0,-5-1 0 0 0,-5 0 0 0 0,-11 25-93 0 0,-49 139 156 0 0,74-283-125 0 0,0 0 1 0 0,-1 0-1 0 0,1-1 0 0 0,-1 1 0 0 0,0 0 0 0 0,-1-1 0 0 0,0 0 1 0 0,0 1-1 0 0,0-1 0 0 0,0 0 0 0 0,-1-1 0 0 0,0 1 0 0 0,0 0 1 0 0,0-1-1 0 0,0 0 0 0 0,-1 0 0 0 0,1 0 0 0 0,-1-1 0 0 0,0 0 1 0 0,0 0-1 0 0,-1 0 0 0 0,1 0 0 0 0,-1-1 0 0 0,-4 2-31 0 0,7-6 15 0 0,0 0-1 0 0,0 0 0 0 0,1 0 0 0 0,-1 0 0 0 0,1-1 0 0 0,-1 1 1 0 0,1-1-1 0 0,0 0 0 0 0,0 1 0 0 0,0-1 0 0 0,0 0 1 0 0,1 0-1 0 0,-1 0 0 0 0,1 0 0 0 0,0-1 0 0 0,0 1 1 0 0,0 0-1 0 0,0 0 0 0 0,0-1 0 0 0,1 1 0 0 0,-1-1 0 0 0,1 1 1 0 0,0 0-1 0 0,0-1 0 0 0,1 1 0 0 0,-1-1 0 0 0,1 1 1 0 0,-1 0-1 0 0,1-1 0 0 0,0 1 0 0 0,0-1-14 0 0,0-11 23 0 0,2-12-4 0 0,2-1-1 0 0,0 0 1 0 0,2 1-1 0 0,1 0 1 0 0,2 1-1 0 0,0 0 1 0 0,2 0-1 0 0,0 1 1 0 0,5-4-19 0 0,10-26 20 0 0,-23 46-17 0 0,1-4-8 0 0,0 0 0 0 0,1 0 1 0 0,0 1-1 0 0,1-1 0 0 0,0 1 0 0 0,1 1 0 0 0,1-1 0 0 0,0 2 0 0 0,0-1 0 0 0,1 1 0 0 0,0 0 0 0 0,1 1 0 0 0,0 0 0 0 0,9-4 5 0 0,62 13-1731 0 0,-49 9-7446 0 0,-28-8 6644 0 0,-1 0-8653 0 0</inkml:trace>
  <inkml:trace contextRef="#ctx0" brushRef="#br0" timeOffset="-22732.65">8709 590 9338 0 0,'0'0'2575'0'0,"0"0"-700"0"0,0 0-386 0 0,0 0-98 0 0,0 0-98 0 0,0 0-142 0 0,0 0-136 0 0,0 0-172 0 0,0 0-188 0 0,0 0-139 0 0,0 0-134 0 0,0 0-97 0 0,0 0-51 0 0,-28 30-51 0 0,-85 95-30 0 0,76-63 39 0 0,36-54-157 0 0,0-5-25 0 0,0-1 0 0 0,1 1 0 0 0,-1 0 0 0 0,1 0 0 0 0,0 0 0 0 0,0 0 0 0 0,0 0 0 0 0,0 0 0 0 0,0 0 0 0 0,1 0 0 0 0,-1 0-1 0 0,1 0 1 0 0,0 0 0 0 0,0-1 0 0 0,0 1 0 0 0,0 0 0 0 0,1 0 0 0 0,-1-1 0 0 0,0 1 0 0 0,1-1 0 0 0,0 1 0 0 0,0-1 0 0 0,0 0 0 0 0,0 0 0 0 0,0 0 0 0 0,0 0 0 0 0,1 0 0 0 0,-1 0 0 0 0,0 0 0 0 0,1-1 0 0 0,0 0 0 0 0,-1 1-1 0 0,1-1 1 0 0,0 0 0 0 0,0 0 0 0 0,-1 0 0 0 0,1 0 0 0 0,0-1 0 0 0,0 1 0 0 0,0-1 0 0 0,2 0-10 0 0,1 0 73 0 0,0 0 0 0 0,0 0 0 0 0,1-1 0 0 0,-1 0 0 0 0,0 0 0 0 0,0 0-1 0 0,0-1 1 0 0,0 0 0 0 0,0 0 0 0 0,0-1 0 0 0,0 0 0 0 0,-1 0 0 0 0,1 0 0 0 0,-1 0 0 0 0,0-1 0 0 0,0 0-1 0 0,0 0 1 0 0,3-4-73 0 0,1 0 73 0 0,-1-1 0 0 0,0 0 0 0 0,0-1 0 0 0,-1 0 0 0 0,0 0-1 0 0,0-1 1 0 0,-1 0 0 0 0,-1 0 0 0 0,0 0 0 0 0,0-1 0 0 0,-1 1-1 0 0,-1-1 1 0 0,0 0 0 0 0,-1 0 0 0 0,0-1 0 0 0,0 1 0 0 0,-1 0-1 0 0,-1-11-72 0 0,0 20-21 0 0,-1 0-1 0 0,1 0 0 0 0,0 0 1 0 0,-1 1-1 0 0,0-1 0 0 0,0 0 1 0 0,1 1-1 0 0,-1-1 0 0 0,-1 1 1 0 0,1-1-1 0 0,0 1 0 0 0,-1-1 0 0 0,1 1 1 0 0,-1 0-1 0 0,0 0 0 0 0,0 0 1 0 0,0 0-1 0 0,0 0 0 0 0,0 0 1 0 0,-1 0 21 0 0,-32-11-4564 0 0,27 13-661 0 0,0 0-6300 0 0</inkml:trace>
  <inkml:trace contextRef="#ctx0" brushRef="#br0" timeOffset="-22370.624">8976 649 7938 0 0,'0'0'6164'0'0,"0"0"-3790"0"0,0 0-1285 0 0,0 0-121 0 0,0 0-54 0 0,0 0-109 0 0,0 0-105 0 0,0 0-114 0 0,0 0-107 0 0,0 0-79 0 0,0 0-65 0 0,0 0-47 0 0,-7 14-68 0 0,-24 42-59 0 0,29-54-136 0 0,1 0 0 0 0,0 0 0 0 0,0 0 0 0 0,-1 0 0 0 0,1 0 0 0 0,1 1 0 0 0,-1-1 0 0 0,0 0 0 0 0,0 0 0 0 0,1 1 0 0 0,-1-1 0 0 0,1 1 0 0 0,0-1 0 0 0,0 0 0 0 0,0 1 0 0 0,0-1 0 0 0,0 1 0 0 0,1-1 0 0 0,-1 0 0 0 0,1 1 0 0 0,-1-1 0 0 0,1 0 0 0 0,0 1 0 0 0,0-1 0 0 0,0 0 0 0 0,0 0 0 0 0,0 0 0 0 0,0 0 0 0 0,1 0 0 0 0,-1 0 0 0 0,1 0 0 0 0,-1 0 0 0 0,1-1 0 0 0,0 1 0 0 0,0-1 0 0 0,0 1 0 0 0,0-1 0 0 0,0 1 0 0 0,0-1 0 0 0,0 0 0 0 0,0 0 0 0 0,0 0 0 0 0,2 0-25 0 0,1 1 135 0 0,-1-1-1 0 0,1 0 0 0 0,0 0 1 0 0,0 0-1 0 0,0-1 1 0 0,1 1-1 0 0,-1-1 0 0 0,0-1 1 0 0,0 1-1 0 0,0-1 0 0 0,0 1 1 0 0,0-1-1 0 0,0-1 0 0 0,0 1 1 0 0,-1-1-1 0 0,1 0 0 0 0,4-2-134 0 0,2-5 167 0 0,0-1-1 0 0,-1 0 0 0 0,0-1 1 0 0,0 0-1 0 0,-1-1 1 0 0,0 0-1 0 0,-1 0 0 0 0,-1-1 1 0 0,0 0-1 0 0,0 0 0 0 0,-2-1 1 0 0,2-3-167 0 0,-1-64-620 0 0,-20 88-5008 0 0,10 0-663 0 0,0-3-5778 0 0</inkml:trace>
  <inkml:trace contextRef="#ctx0" brushRef="#br0" timeOffset="-21886.433">9346 763 10722 0 0,'0'0'2174'0'0,"0"0"-682"0"0,0 0-261 0 0,0 0 64 0 0,0 0 15 0 0,0 0-54 0 0,0 0-185 0 0,0 0-220 0 0,0 0-196 0 0,0 0-123 0 0,0 0-63 0 0,0 0-57 0 0,0 0-49 0 0,4-12-60 0 0,12-39-36 0 0,39-36 1308 0 0,-15 57-1451 0 0,-37 60-192 0 0,-3-26 80 0 0,-1 1-10 0 0,0 0 0 0 0,1-1 1 0 0,-1 1-1 0 0,1-1 0 0 0,0 1 1 0 0,1 0-1 0 0,-1-1 0 0 0,1 1 1 0 0,0-1-1 0 0,0 1 0 0 0,0-1 0 0 0,0 1 1 0 0,1-1-1 0 0,0 0 0 0 0,0 1 1 0 0,0-1-1 0 0,0 0 0 0 0,1 0 0 0 0,0-1 1 0 0,-1 1-1 0 0,1-1 0 0 0,1 1 1 0 0,-1-1-1 0 0,0 0 0 0 0,1 0 1 0 0,2 1-3 0 0,-1-4 104 0 0,1-1 0 0 0,-1 0 1 0 0,1-1-1 0 0,-1 1 0 0 0,0-1 1 0 0,0 0-1 0 0,0 0 0 0 0,0-1 1 0 0,0 0-1 0 0,0 0 0 0 0,0 0 0 0 0,-1 0 1 0 0,0-1-1 0 0,0 1 0 0 0,0-1 1 0 0,0 0-1 0 0,0 0 0 0 0,-1-1 1 0 0,0 1-1 0 0,1-1 0 0 0,-1 0-104 0 0,3-3 129 0 0,0 2-106 0 0,-1 0 1 0 0,-1-1-1 0 0,1 1 0 0 0,-1-1 1 0 0,0 0-1 0 0,0 0 1 0 0,-1-1-1 0 0,0 1 1 0 0,0-1-1 0 0,-1 1 1 0 0,0-1-1 0 0,0 0 0 0 0,-1 0 1 0 0,1-6-24 0 0,-2 13-315 0 0,0 1-220 0 0,-16 13-3867 0 0,11-7-530 0 0,-2 1-6964 0 0</inkml:trace>
  <inkml:trace contextRef="#ctx0" brushRef="#br0" timeOffset="1214.86">377 1625 0 0 0,'0'0'1684'0'0,"0"0"206"0"0,0 0 183 0 0,0 0 100 0 0,0 0-76 0 0,0 0-235 0 0,0 0-245 0 0,0 0-234 0 0,0 0-217 0 0,0 0-133 0 0,0 0-99 0 0,-5-5-71 0 0,-23-20 745 0 0,22 23-1305 0 0,1 0-1 0 0,-1 1 1 0 0,0-1-1 0 0,1 1 1 0 0,-1 1-1 0 0,0-1 1 0 0,0 1 0 0 0,0 0-1 0 0,0 0 1 0 0,1 0-1 0 0,-1 1 1 0 0,0 0-1 0 0,0 0 1 0 0,1 1-1 0 0,-1-1 1 0 0,-4 3-303 0 0,-2 1 64 0 0,1 1-1 0 0,-1 0 1 0 0,1 1-1 0 0,0 0 1 0 0,1 1-1 0 0,-1 0 1 0 0,2 1-1 0 0,-1 0 1 0 0,1 0-1 0 0,0 1 1 0 0,1 0-1 0 0,1 1 1 0 0,-1 0-1 0 0,1 0 1 0 0,1 0-1 0 0,0 1 1 0 0,1 0-1 0 0,0 0 1 0 0,1 0-1 0 0,0 1 1 0 0,1 1-64 0 0,2-5 8 0 0,-1 0 0 0 0,2 1 0 0 0,-1-1 0 0 0,1 0 0 0 0,1 0 1 0 0,0 1-1 0 0,0-1 0 0 0,0 0 0 0 0,1 0 0 0 0,1 0 0 0 0,0 0 1 0 0,0 0-1 0 0,1 0 0 0 0,0-1 0 0 0,0 0 0 0 0,1 0 0 0 0,0 0 0 0 0,0 0 1 0 0,1-1-1 0 0,0 0 0 0 0,0 0 0 0 0,1 0 0 0 0,0-1 0 0 0,0 0 1 0 0,0 0-1 0 0,9 4-8 0 0,0-1-71 0 0,1-1 1 0 0,0-1 0 0 0,0 0-1 0 0,1-1 1 0 0,0-1 0 0 0,0-1-1 0 0,0 0 1 0 0,0-1 0 0 0,1-2 0 0 0,-1 1-1 0 0,16-2 71 0 0,52-21-3070 0 0,-35-6-6963 0 0,-37 19-1308 0 0</inkml:trace>
  <inkml:trace contextRef="#ctx0" brushRef="#br0" timeOffset="1536.398">804 1746 5681 0 0,'0'0'2374'0'0,"0"0"-342"0"0,0 0-116 0 0,0 0 9 0 0,0 0-70 0 0,0 0-202 0 0,0 0-278 0 0,0 0-283 0 0,0 0-225 0 0,0 0-163 0 0,0 0-120 0 0,0 0-104 0 0,-17 26-68 0 0,-53 80-48 0 0,52-58 79 0 0,19-39-307 0 0,0-5-69 0 0,0 1-1 0 0,1 0 0 0 0,0-1 1 0 0,0 1-1 0 0,1-1 1 0 0,-1 1-1 0 0,1-1 1 0 0,0 0-1 0 0,0 0 1 0 0,0 0-1 0 0,0-1 1 0 0,1 1-1 0 0,0-1 0 0 0,0 0 1 0 0,0 0-1 0 0,0 0 1 0 0,0 0-1 0 0,0-1 1 0 0,1 0-1 0 0,-1 0 1 0 0,1 0-1 0 0,-1 0 1 0 0,1-1-1 0 0,0 1 0 0 0,0-1 1 0 0,0 0-1 0 0,0-1 1 0 0,0 1-1 0 0,0-1 1 0 0,0 0-1 0 0,0-1 1 0 0,0 1-1 0 0,0-1 1 0 0,0 0-1 0 0,-1 0 0 0 0,1 0 1 0 0,0-1-1 0 0,0 1 1 0 0,-1-1-1 0 0,1-1 1 0 0,3-1-67 0 0,5-1 57 0 0,0-1 0 0 0,0-1 0 0 0,-1 0 0 0 0,0 0 0 0 0,0-1 0 0 0,-1-1 0 0 0,0 0 0 0 0,-1 0 0 0 0,1-1 0 0 0,-2-1 0 0 0,0 1 1 0 0,0-2-1 0 0,-1 1 0 0 0,0-1 0 0 0,-1 0 0 0 0,0-1 0 0 0,-1 0 0 0 0,0 0 0 0 0,-1 0 0 0 0,-1-1 0 0 0,0 1 0 0 0,-1-1 0 0 0,0 0 0 0 0,-1-9-57 0 0,-2 20-6 0 0,0 0 0 0 0,-1-1-1 0 0,0 1 1 0 0,0 0 0 0 0,0 0 0 0 0,0 0-1 0 0,-1 0 1 0 0,1 0 0 0 0,-1 0-1 0 0,1 1 1 0 0,-1-1 0 0 0,0 0-1 0 0,0 1 1 0 0,0 0 0 0 0,-1-1 0 0 0,1 1-1 0 0,0 0 1 0 0,-1 0 0 0 0,0 0-1 0 0,1 0 1 0 0,-1 1 0 0 0,0-1-1 0 0,0 1 1 0 0,0-1 0 0 0,0 1 0 0 0,0 0-1 0 0,0 0 1 0 0,0 1 0 0 0,0-1-1 0 0,-2 0 7 0 0,-96 1-811 0 0,30 45-1472 0 0,35-3-6715 0 0,31-34-2523 0 0</inkml:trace>
  <inkml:trace contextRef="#ctx0" brushRef="#br0" timeOffset="2031.125">1160 1993 11474 0 0,'0'0'2429'0'0,"0"0"-618"0"0,0 0-267 0 0,0 0-117 0 0,0 0-140 0 0,0 0-192 0 0,0 0-233 0 0,0 0-204 0 0,0 0-117 0 0,0 0-83 0 0,0 0-64 0 0,13-32-66 0 0,41-98-83 0 0,-19 61 246 0 0,8 21-243 0 0,-42 48-262 0 0,0 0 1 0 0,1 0-1 0 0,-1 0 0 0 0,0 0 0 0 0,0 0 1 0 0,0 1-1 0 0,1-1 0 0 0,-1 0 0 0 0,0 1 0 0 0,0-1 1 0 0,0 1-1 0 0,0 0 0 0 0,0-1 0 0 0,0 1 1 0 0,0 0-1 0 0,0-1 0 0 0,0 1 0 0 0,0 0 1 0 0,0 0-1 0 0,0 0 0 0 0,-1 0 0 0 0,1 0 1 0 0,0 0-1 0 0,-1 0 0 0 0,1 0 0 0 0,-1 0 1 0 0,1 0-1 0 0,-1 0 0 0 0,1 1 0 0 0,-1-1 0 0 0,0 0 1 0 0,1 0-1 0 0,-1 0 0 0 0,0 1 0 0 0,0-1 1 0 0,0 0-1 0 0,0 0 0 0 0,0 0 0 0 0,0 1 1 0 0,-1-1-1 0 0,1 1 14 0 0,1 4-24 0 0,5 21 30 0 0,21 44 24 0 0,-25-68 23 0 0,1 1-1 0 0,-1-1 1 0 0,1 0 0 0 0,0 0 0 0 0,0 0-1 0 0,0 0 1 0 0,0-1 0 0 0,0 1 0 0 0,1-1-1 0 0,-1 0 1 0 0,1 0 0 0 0,-1 0 0 0 0,1 0-1 0 0,0-1 1 0 0,0 0 0 0 0,0 1-1 0 0,0-1 1 0 0,0-1 0 0 0,0 1 0 0 0,0 0-1 0 0,0-1 1 0 0,0 0 0 0 0,0 0 0 0 0,0 0-1 0 0,0-1 1 0 0,0 1 0 0 0,0-1 0 0 0,0 0-1 0 0,0 0 1 0 0,0 0 0 0 0,0-1-1 0 0,0 0 1 0 0,0 1 0 0 0,-1-1 0 0 0,1-1-53 0 0,9-7 209 0 0,0 0 0 0 0,-1-2 0 0 0,0 1 1 0 0,-1-2-1 0 0,-1 1 0 0 0,0-1 1 0 0,0-1-1 0 0,-1 0 0 0 0,-1 0 0 0 0,0-1 1 0 0,-1 0-1 0 0,2-8-209 0 0,-5-40-64 0 0,-19 67-4780 0 0,13 3 2390 0 0,-1-3-2656 0 0,1 0-6498 0 0</inkml:trace>
  <inkml:trace contextRef="#ctx0" brushRef="#br0" timeOffset="2464.215">2121 1603 8026 0 0,'0'0'4581'0'0,"0"0"-1958"0"0,0 0-812 0 0,0 0-124 0 0,0 0-148 0 0,0 0-208 0 0,0 0-256 0 0,0 0-226 0 0,0 0-194 0 0,0 0-127 0 0,0 0-86 0 0,0 0-98 0 0,0 0-71 0 0,-13-8-47 0 0,-41-24-24 0 0,53 31-191 0 0,0 0 1 0 0,-1 0-1 0 0,1 0 0 0 0,-1 1 0 0 0,1-1 1 0 0,-1 0-1 0 0,1 1 0 0 0,-1 0 0 0 0,1-1 0 0 0,-1 1 1 0 0,1 0-1 0 0,-1-1 0 0 0,1 1 0 0 0,-1 0 1 0 0,0 0-1 0 0,1 0 0 0 0,-1 1 0 0 0,1-1 0 0 0,-1 0 1 0 0,1 1-1 0 0,-1-1 0 0 0,1 1 0 0 0,-1-1 1 0 0,1 1-1 0 0,-1-1 0 0 0,1 1 0 0 0,0 0 0 0 0,-1 0-11 0 0,-6 3 53 0 0,-50 43 155 0 0,56-45-211 0 0,1-1 1 0 0,0 1-1 0 0,0-1 0 0 0,0 0 1 0 0,1 1-1 0 0,-1 0 1 0 0,0-1-1 0 0,0 1 0 0 0,1 0 1 0 0,-1-1-1 0 0,1 1 1 0 0,0 0-1 0 0,-1-1 0 0 0,1 1 1 0 0,0 0-1 0 0,0 0 1 0 0,0 0-1 0 0,0-1 0 0 0,0 1 1 0 0,1 0-1 0 0,-1 0 1 0 0,0-1-1 0 0,1 1 1 0 0,-1 0-1 0 0,1-1 0 0 0,0 1 1 0 0,0-1-1 0 0,-1 1 1 0 0,1 0-1 0 0,0-1 0 0 0,0 0 1 0 0,0 1-1 0 0,1-1 1 0 0,-1 0-1 0 0,0 1 0 0 0,0-1 1 0 0,1 0-1 0 0,-1 0 1 0 0,1 0-1 0 0,0 0 3 0 0,126 84 1 0 0,-126-83 14 0 0,0 1-1 0 0,0-1 0 0 0,0 1 1 0 0,-1-1-1 0 0,1 1 0 0 0,-1 0 1 0 0,1 0-1 0 0,-1 0 1 0 0,0-1-1 0 0,0 1 0 0 0,-1 0 1 0 0,1 1-1 0 0,0-1 0 0 0,-1 0 1 0 0,0 0-1 0 0,0 0 0 0 0,0 0 1 0 0,0 0-1 0 0,0 0 0 0 0,-1 0 1 0 0,1 0-1 0 0,-1 0 0 0 0,0 0 1 0 0,0 0-1 0 0,0 0 1 0 0,0 0-1 0 0,0 0 0 0 0,-1 0 1 0 0,1-1-1 0 0,-1 1 0 0 0,0-1 1 0 0,0 1-1 0 0,0-1 0 0 0,0 1 1 0 0,0-1-1 0 0,-1 0 0 0 0,1 0 1 0 0,0 0-15 0 0,-22 10 167 0 0,-112 43 310 0 0,128-54-482 0 0,-18 0-1024 0 0,30-18-2678 0 0,3 9-1098 0 0,-3 4-6405 0 0</inkml:trace>
  <inkml:trace contextRef="#ctx0" brushRef="#br0" timeOffset="3151.392">2181 1875 4281 0 0,'0'0'2626'0'0,"0"0"-146"0"0,0 0-142 0 0,0 0-149 0 0,0 0-230 0 0,0 0-252 0 0,0 0-242 0 0,0 0-228 0 0,32 0-205 0 0,97-1-165 0 0,-57-16 433 0 0,-55 9-1084 0 0,0-1-1 0 0,-1-1 0 0 0,-1-1 1 0 0,1 0-1 0 0,-2-1 1 0 0,0 0-1 0 0,0-1 1 0 0,-1-1-1 0 0,-1 0 1 0 0,0-1-1 0 0,-1 0 1 0 0,8-14-216 0 0,-18 27-1 0 0,1 0 1 0 0,-1 0-1 0 0,0 0 0 0 0,0 0 1 0 0,0-1-1 0 0,0 1 0 0 0,0 0 1 0 0,0-1-1 0 0,-1 1 0 0 0,1 0 1 0 0,-1-1-1 0 0,1 1 0 0 0,-1-1 1 0 0,0 1-1 0 0,0-1 0 0 0,0 1 1 0 0,-1-1-1 0 0,1 1 0 0 0,0-1 1 0 0,-1 1-1 0 0,0 0 0 0 0,1-1 1 0 0,-1 1-1 0 0,0 0 0 0 0,0-1 1 0 0,0 1-1 0 0,-1 0 0 0 0,1 0 1 0 0,0 0-1 0 0,-1 0 0 0 0,0 0 1 0 0,1 0-1 0 0,-1 1 0 0 0,0-1 1 0 0,0 0-1 0 0,0 1 0 0 0,0-1 1 0 0,0 1-1 0 0,0 0 0 0 0,0 0 1 0 0,-1 0-1 0 0,1 0 0 0 0,0 0 1 0 0,-1 0-1 0 0,1 1 0 0 0,-3-1 1 0 0,-7 1-46 0 0,0 1-1 0 0,0 1 0 0 0,1 0 1 0 0,-1 0-1 0 0,0 1 0 0 0,1 1 0 0 0,-1 0 1 0 0,1 0-1 0 0,0 1 0 0 0,1 1 1 0 0,-1 0-1 0 0,1 0 0 0 0,0 1 1 0 0,0 0-1 0 0,1 1 0 0 0,0 0 1 0 0,1 0-1 0 0,-1 1 0 0 0,2 0 1 0 0,-1 1-1 0 0,1-1 0 0 0,1 1 1 0 0,0 1-1 0 0,0-1 0 0 0,1 1 1 0 0,0 0-1 0 0,1 1 0 0 0,0 0 47 0 0,2-8-3 0 0,0 1-1 0 0,1-1 1 0 0,0 0 0 0 0,-1 1-1 0 0,2-1 1 0 0,-1 0-1 0 0,0 1 1 0 0,1-1 0 0 0,0 1-1 0 0,0-1 1 0 0,0 1-1 0 0,1-1 1 0 0,0 1 0 0 0,-1-1-1 0 0,2 0 1 0 0,-1 1-1 0 0,0-1 1 0 0,1 0 0 0 0,0 0-1 0 0,0 0 1 0 0,0 0-1 0 0,0 0 1 0 0,1 0 0 0 0,-1-1-1 0 0,1 1 1 0 0,0-1-1 0 0,0 0 1 0 0,0 0 0 0 0,1 0-1 0 0,-1 0 1 0 0,1 0-1 0 0,0-1 1 0 0,-1 1 0 0 0,1-1-1 0 0,0 0 1 0 0,0 0-1 0 0,1-1 1 0 0,-1 1 0 0 0,0-1-1 0 0,4 1 4 0 0,16 1 82 0 0,0-1 0 0 0,1-1 0 0 0,-1 0-1 0 0,0-2 1 0 0,0-1 0 0 0,1-1 0 0 0,-1-1 0 0 0,-1-1-1 0 0,1-2 1 0 0,-1 0 0 0 0,0-1 0 0 0,0-1 0 0 0,-1-1-1 0 0,-1-1 1 0 0,1-1 0 0 0,-2-1 0 0 0,0-1 0 0 0,11-10-82 0 0,-13 7 89 0 0,-1 0 0 0 0,-1-1 0 0 0,-1-1 1 0 0,0 0-1 0 0,-2-1 0 0 0,0-1 1 0 0,9-19-90 0 0,-13 24-13 0 0,18-72 82 0 0,-27 86-71 0 0,0 0-1 0 0,0 0 1 0 0,0 0 0 0 0,0 0 0 0 0,0 0 0 0 0,0 0 0 0 0,0 1-1 0 0,-1-1 1 0 0,1 0 0 0 0,-1 0 0 0 0,0 0 0 0 0,1 1-1 0 0,-1-1 1 0 0,0 0 0 0 0,0 1 0 0 0,0-1 0 0 0,0 1-1 0 0,0-1 1 0 0,0 1 0 0 0,-1-1 0 0 0,1 1 0 0 0,0 0 0 0 0,-1-1-1 0 0,1 1 1 0 0,-1 0 0 0 0,1 0 0 0 0,-1 0 0 0 0,0 0-1 0 0,1 1 1 0 0,-1-1 0 0 0,0 0 0 0 0,0 1 0 0 0,0-1-1 0 0,1 1 1 0 0,-1-1 0 0 0,0 1 0 0 0,0 0 0 0 0,0 0 0 0 0,0 0-1 0 0,0 0 1 0 0,0 0 0 0 0,1 0 0 0 0,-1 1 0 0 0,0-1-1 0 0,-1 1 3 0 0,-3 0-20 0 0,0 1 0 0 0,0 0 0 0 0,0 0 0 0 0,0 0 0 0 0,1 1-1 0 0,-1 0 1 0 0,1 0 0 0 0,0 0 0 0 0,0 1 0 0 0,0-1 0 0 0,0 1 0 0 0,0 0-1 0 0,1 1 1 0 0,0-1 0 0 0,0 1 0 0 0,0 0 0 0 0,1 0 0 0 0,-1 0 0 0 0,1 0-1 0 0,0 1 1 0 0,1-1 0 0 0,-1 1 0 0 0,1 0 0 0 0,0 0 0 0 0,1 0 0 0 0,-1 0-1 0 0,1 0 1 0 0,0 2 20 0 0,3-4-5 0 0,1 0-1 0 0,-1 0 1 0 0,1 0 0 0 0,0 0-1 0 0,0 0 1 0 0,0 0 0 0 0,0-1-1 0 0,1 0 1 0 0,-1 1 0 0 0,1-1-1 0 0,0-1 1 0 0,0 1-1 0 0,0 0 1 0 0,0-1 0 0 0,1 0-1 0 0,-1 0 1 0 0,1 0 0 0 0,-1-1-1 0 0,1 1 1 0 0,-1-1-1 0 0,1 0 1 0 0,0-1 0 0 0,0 1-1 0 0,0-1 1 0 0,-1 0 0 0 0,1 0-1 0 0,0 0 1 0 0,4-1 5 0 0,-8 1 0 0 0,41 1-19 0 0,-34-2 28 0 0,0 1-1 0 0,0-1 0 0 0,0 1 0 0 0,0 1 0 0 0,1 0 0 0 0,-1 0 0 0 0,0 1 1 0 0,0-1-1 0 0,0 2 0 0 0,-1-1 0 0 0,1 1 0 0 0,0 1 0 0 0,-1-1 0 0 0,0 1 0 0 0,0 0 1 0 0,5 4-9 0 0,-10-4 11 0 0,0 0 0 0 0,-1 0 0 0 0,0-1 0 0 0,0 1 0 0 0,0 0 0 0 0,0 0 0 0 0,0 0 0 0 0,-1 0 0 0 0,0 0 0 0 0,1 0 1 0 0,-2 0-1 0 0,1 1 0 0 0,0-1 0 0 0,-1 0 0 0 0,0 0 0 0 0,0-1 0 0 0,0 1 0 0 0,0 0 0 0 0,-1 0 0 0 0,1 0 1 0 0,-1-1-1 0 0,-2 4-11 0 0,-49 77-111 0 0,52-68-467 0 0,1-14-3347 0 0,1-1-4016 0 0,0-1-3754 0 0</inkml:trace>
  <inkml:trace contextRef="#ctx0" brushRef="#br0" timeOffset="3583.501">3303 1566 7898 0 0,'0'0'3332'0'0,"0"0"-1945"0"0,0 0-464 0 0,0 0 265 0 0,0 0 261 0 0,0 0 95 0 0,0 0-156 0 0,0 0-222 0 0,0 0-195 0 0,0 0-136 0 0,0 0-90 0 0,0 0-99 0 0,7 29-92 0 0,25 89-100 0 0,27 59 850 0 0,-7-64-1153 0 0,-51-112-126 0 0,0-1-1 0 0,0 0 1 0 0,0 0 0 0 0,0 0 0 0 0,0 0-1 0 0,0 0 1 0 0,0 0 0 0 0,0 0 0 0 0,0 0-1 0 0,0-1 1 0 0,0 1 0 0 0,0 0 0 0 0,0 0-1 0 0,0-1 1 0 0,0 1 0 0 0,0-1 0 0 0,0 1-1 0 0,0-1 1 0 0,-1 1 0 0 0,1-1-1 0 0,0 0 1 0 0,0 1 0 0 0,-1-1 0 0 0,1 0-1 0 0,0 0 1 0 0,-1 1 0 0 0,1-1 0 0 0,0 0-1 0 0,-1 0 1 0 0,1 0 0 0 0,-1 0 0 0 0,0 0-1 0 0,1 0 1 0 0,-1 0 0 0 0,0 0 0 0 0,1 0-1 0 0,-1 0 1 0 0,0 0 0 0 0,0 0 0 0 0,0 0-1 0 0,0 0 1 0 0,0 0 0 0 0,0 0 0 0 0,0 0-1 0 0,0 0 1 0 0,-1 0 0 0 0,1 0-25 0 0,79-263 1068 0 0,-40 143-1215 0 0,-19 102-1853 0 0,-12 20-1760 0 0,-1 6-3432 0 0,-5-1-4346 0 0</inkml:trace>
  <inkml:trace contextRef="#ctx0" brushRef="#br0" timeOffset="4368.39">4032 1639 13739 0 0,'0'0'2418'0'0,"0"0"-751"0"0,0 0-252 0 0,0 0-2 0 0,0 0-110 0 0,0 0-165 0 0,0 0-238 0 0,0 0-280 0 0,0 0-201 0 0,0 0-131 0 0,0 0-89 0 0,0 0-69 0 0,0 0-4 0 0,-22 9-25 0 0,-69 28-9 0 0,25 10 94 0 0,54-33-150 0 0,7-9-28 0 0,0 0 1 0 0,0 1 0 0 0,1 0 0 0 0,0-1 0 0 0,0 2-1 0 0,1-1 1 0 0,0 0 0 0 0,0 1 0 0 0,0 0-1 0 0,1-1 1 0 0,0 1 0 0 0,0 0 0 0 0,1 0 0 0 0,0 0-1 0 0,0 1 1 0 0,0-1 0 0 0,1 5-9 0 0,1-10 13 0 0,1 1 0 0 0,-1-1 0 0 0,1 0 0 0 0,-1 0 1 0 0,1 0-1 0 0,0 0 0 0 0,0 0 0 0 0,0 0 0 0 0,0-1 0 0 0,0 1 0 0 0,0-1 1 0 0,0 1-1 0 0,0-1 0 0 0,1 0 0 0 0,-1 0 0 0 0,0 0 0 0 0,1 0 0 0 0,-1 0 1 0 0,1 0-1 0 0,-1-1 0 0 0,1 1 0 0 0,0-1 0 0 0,-1 0 0 0 0,1 1 0 0 0,-1-1 0 0 0,1-1 1 0 0,0 1-1 0 0,-1 0 0 0 0,1-1 0 0 0,-1 1 0 0 0,1-1 0 0 0,-1 0 0 0 0,2 0-13 0 0,11-3 38 0 0,-1-1 0 0 0,1 0 0 0 0,-1-1 0 0 0,-1 0 0 0 0,1-1 0 0 0,-1-1 0 0 0,0 0 0 0 0,-1-1 0 0 0,0 0 0 0 0,0-1-38 0 0,22-15 35 0 0,19-19-124 0 0,-51 66 1 0 0,0-7 75 0 0,-3-9 7 0 0,1 0 0 0 0,0-1 0 0 0,0 1 1 0 0,0 0-1 0 0,1 0 0 0 0,0-1 1 0 0,0 1-1 0 0,1-1 0 0 0,-1 1 0 0 0,1-1 1 0 0,1 1-1 0 0,-1-1 0 0 0,1 0 0 0 0,-1 0 1 0 0,1 0-1 0 0,1 0 0 0 0,-1-1 0 0 0,1 1 1 0 0,0-1-1 0 0,0 0 0 0 0,0 0 1 0 0,0 0-1 0 0,1-1 0 0 0,0 1 6 0 0,8 0 0 0 0,-1-1 1 0 0,1 0-1 0 0,0-1 0 0 0,0 0 0 0 0,0-1 0 0 0,0-1 1 0 0,1 0-1 0 0,-1 0 0 0 0,0-1 0 0 0,0-1 1 0 0,0-1-1 0 0,0 1 0 0 0,-1-2 0 0 0,1 0 1 0 0,-1 0-1 0 0,0-1 0 0 0,0-1 0 0 0,0 0 0 0 0,-1-1 1 0 0,8-5-1 0 0,-11 8-1 0 0,21-10 22 0 0,-1-1 0 0 0,0-2 1 0 0,-1-1-1 0 0,-1-1 0 0 0,-1-1 0 0 0,-1-1 0 0 0,0-1 0 0 0,2-5-21 0 0,-14 8 5 0 0,0 0-1 0 0,-1-1 1 0 0,-2-1-1 0 0,0 0 1 0 0,-1 0-1 0 0,-1-1 1 0 0,0 1-1 0 0,-2-1 1 0 0,-1-1-1 0 0,-1 1 1 0 0,0-1-1 0 0,-2 1 1 0 0,-1-1-1 0 0,-2-22-4 0 0,2 37-2 0 0,0 1 1 0 0,0-1-1 0 0,-1 1 0 0 0,1-1 1 0 0,-2 1-1 0 0,1 0 0 0 0,-1-1 0 0 0,0 1 1 0 0,-1 0-1 0 0,1 0 0 0 0,-2 0 1 0 0,1 0-1 0 0,-1 1 0 0 0,0-1 0 0 0,0 1 1 0 0,0 0-1 0 0,-1 0 0 0 0,0 1 1 0 0,0-1-1 0 0,-1 1 0 0 0,-5-4 2 0 0,8 8-1 0 0,1 0-1 0 0,-1 0 0 0 0,0 0 1 0 0,1 0-1 0 0,-1 0 0 0 0,0 1 1 0 0,1-1-1 0 0,-1 1 1 0 0,0 0-1 0 0,0 0 0 0 0,1 0 1 0 0,-1 0-1 0 0,0 0 1 0 0,1 1-1 0 0,-1-1 0 0 0,0 1 1 0 0,1 0-1 0 0,-1 0 0 0 0,0 0 1 0 0,1 0-1 0 0,-1 0 1 0 0,1 1-1 0 0,0-1 0 0 0,-1 0 1 0 0,1 1-1 0 0,0 0 1 0 0,0 0-1 0 0,0 0 0 0 0,0 0 1 0 0,0 0-1 0 0,-1 2 2 0 0,-47 74 59 0 0,41-52-37 0 0,2 1 0 0 0,0 0 0 0 0,2 1 0 0 0,1-1-1 0 0,1 1 1 0 0,1 0 0 0 0,1-1 0 0 0,2 1-1 0 0,3 24-21 0 0,1-19 13 0 0,1 0 0 0 0,2 0 0 0 0,1-1 0 0 0,1 0-1 0 0,2 0 1 0 0,5 7-13 0 0,11 33-11 0 0,-9 41 32 0 0,-19-112-46 0 0,0-1 2 0 0,0 0 3 0 0,0 0-15 0 0,0 0-33 0 0,0-29-1532 0 0,-1-16-2868 0 0,0 31 242 0 0,0-1-3501 0 0,0 8-1432 0 0</inkml:trace>
  <inkml:trace contextRef="#ctx0" brushRef="#br0" timeOffset="4653.736">4264 1500 15539 0 0,'0'0'1406'0'0,"0"0"-395"0"0,0 0-63 0 0,0 0 148 0 0,0 0 53 0 0,0 0-8 0 0,0 0-75 0 0,0 0-167 0 0,0 0-145 0 0,0 0-119 0 0,0 0-104 0 0,0 0-94 0 0,31 10-95 0 0,103 32-73 0 0,-33-27 173 0 0,-72-16-317 0 0,216 1 212 0 0,-220 5 208 0 0,-13-1-2398 0 0,0-2-7168 0 0,-11-2-2800 0 0</inkml:trace>
  <inkml:trace contextRef="#ctx0" brushRef="#br0" timeOffset="4900.436">4996 1717 15139 0 0,'0'0'2271'0'0,"0"0"-558"0"0,0 0-312 0 0,0 0-127 0 0,0 0-134 0 0,0 0-180 0 0,0 0-263 0 0,0 0-227 0 0,0 0-196 0 0,0 0-116 0 0,5 31-46 0 0,13 96-56 0 0,-13-61-429 0 0,-13-62-3131 0 0,4-4-2625 0 0,1 0-5681 0 0</inkml:trace>
  <inkml:trace contextRef="#ctx0" brushRef="#br0" timeOffset="5051.378">4965 1422 10642 0 0,'0'0'3121'0'0,"0"0"-1977"0"0,0 0-368 0 0,0 0-120 0 0,0 0-119 0 0,0 0-105 0 0,0 0-152 0 0,0 0-312 0 0,0 0-232 0 0,0 0-152 0 0,0 0-257 0 0,0 0-543 0 0,0 0-2385 0 0,0 0-7657 0 0</inkml:trace>
  <inkml:trace contextRef="#ctx0" brushRef="#br0" timeOffset="5368.387">5208 1588 14259 0 0,'0'0'2502'0'0,"0"0"-466"0"0,0 0-306 0 0,0 0-259 0 0,0 0-231 0 0,0 0-189 0 0,0 0-181 0 0,0 0-205 0 0,0 0-143 0 0,0 0-118 0 0,0 0-95 0 0,0 0-70 0 0,11 23-71 0 0,35 74-67 0 0,-27-15 50 0 0,-17-56-119 0 0,-1-16-19 0 0,-1 1-5 0 0,1 0-1 0 0,1-1 1 0 0,0 1-1 0 0,0-1 1 0 0,1 0-1 0 0,1 0 0 0 0,-1 0 1 0 0,1 0-1 0 0,1 0 1 0 0,2 2-8 0 0,-6-12 16 0 0,0 0 0 0 0,1 0 0 0 0,-1 0 0 0 0,0 0 0 0 0,1 0 0 0 0,-1 0 0 0 0,0-1 0 0 0,1 1 0 0 0,-1 0 0 0 0,0-1 0 0 0,0 1 0 0 0,0-1 0 0 0,0 1 0 0 0,1-1 0 0 0,-1 0 0 0 0,0 0 0 0 0,0 1-1 0 0,0-1 1 0 0,0 0 0 0 0,0 0 0 0 0,-1 0 0 0 0,1 0 0 0 0,0 0 0 0 0,0 0 0 0 0,0 0 0 0 0,-1-1 0 0 0,1 1 0 0 0,-1 0 0 0 0,1 0 0 0 0,-1 0 0 0 0,1-1 0 0 0,-1 1 0 0 0,0 0 0 0 0,0 0 0 0 0,0-1 0 0 0,1 1 0 0 0,-1 0-16 0 0,0 0 1 0 0,110-303 1203 0 0,-94 260-1270 0 0,-19 80-4225 0 0,0-29 2992 0 0,-1 4-5415 0 0,2-3-5237 0 0</inkml:trace>
  <inkml:trace contextRef="#ctx0" brushRef="#br0" timeOffset="5732.909">5602 1768 8626 0 0,'0'0'2574'0'0,"0"0"-443"0"0,0 0-201 0 0,0 0-178 0 0,0 0-212 0 0,0 0-170 0 0,0 0-167 0 0,0 0-207 0 0,0 0-172 0 0,33-4-152 0 0,101-15-114 0 0,-66-6 289 0 0,-62 21-773 0 0,0-1 0 0 0,0 0 1 0 0,0-1-1 0 0,-1 1 1 0 0,1-1-1 0 0,-1 0 0 0 0,-1-1 1 0 0,1 1-1 0 0,-1-1 0 0 0,0 0 1 0 0,-1 0-1 0 0,0 0 1 0 0,0 0-1 0 0,0 0 0 0 0,-1-1 1 0 0,0 0-1 0 0,0 1 0 0 0,-1-1 1 0 0,0 0-1 0 0,-1 0 1 0 0,0 0-1 0 0,0 1 0 0 0,0-1 1 0 0,-1 0-1 0 0,0 0 0 0 0,-1-1-74 0 0,0 6-1 0 0,-1 0 0 0 0,1 0 0 0 0,-1 0-1 0 0,0 1 1 0 0,0-1 0 0 0,0 1 0 0 0,-1 0-1 0 0,1 0 1 0 0,0 0 0 0 0,-1 0 0 0 0,1 0-1 0 0,-1 1 1 0 0,0-1 0 0 0,0 1 0 0 0,1 0-1 0 0,-1 0 1 0 0,0 1 0 0 0,0-1 0 0 0,0 1-1 0 0,0 0 1 0 0,0 0 0 0 0,0 0 0 0 0,0 0-1 0 0,0 1 1 0 0,1 0 0 0 0,-1 0 0 0 0,0 0-1 0 0,0 0 1 0 0,0 0 0 0 0,1 1 0 0 0,-3 0 1 0 0,-6 5-10 0 0,1-1 0 0 0,0 1 1 0 0,0 1-1 0 0,1 0 0 0 0,0 0 1 0 0,0 1-1 0 0,1 0 0 0 0,0 1 1 0 0,1 0-1 0 0,0 1 0 0 0,0-1 1 0 0,1 1-1 0 0,1 1 0 0 0,0-1 1 0 0,0 1-1 0 0,0 4 10 0 0,3-9-2 0 0,0 0 0 0 0,1 1 1 0 0,0-1-1 0 0,0 0 0 0 0,1 1 0 0 0,0-1 0 0 0,0 1 0 0 0,1-1 0 0 0,0 1 1 0 0,0-1-1 0 0,1 1 0 0 0,0-1 0 0 0,0 1 0 0 0,0-1 0 0 0,1 0 0 0 0,1 0 0 0 0,-1 1 1 0 0,1-2-1 0 0,0 1 0 0 0,1 0 0 0 0,-1 0 0 0 0,1-1 0 0 0,1 0 0 0 0,-1 0 1 0 0,1 0-1 0 0,0 0 0 0 0,0-1 0 0 0,5 4 2 0 0,-3-4-134 0 0,1 0-1 0 0,-1-1 1 0 0,1 0-1 0 0,0 0 1 0 0,0 0-1 0 0,0-1 1 0 0,0 0-1 0 0,0-1 1 0 0,1 0 0 0 0,0 0-1 0 0,-1-1 1 0 0,1 0-1 0 0,0 0 1 0 0,-1-1-1 0 0,1 0 1 0 0,3-1 134 0 0,12-4-2930 0 0,-14 1-2085 0 0,-5 2 1415 0 0,2-2-8271 0 0</inkml:trace>
  <inkml:trace contextRef="#ctx0" brushRef="#br0" timeOffset="6985.236">6574 1555 8026 0 0,'0'0'2390'0'0,"0"0"-1038"0"0,0 0-464 0 0,0 0 162 0 0,0 0 265 0 0,0 0 182 0 0,0 0 8 0 0,0 0-179 0 0,0 0-184 0 0,0 0-154 0 0,0 0-125 0 0,0 0-89 0 0,31 0-57 0 0,100-2-39 0 0,-53-17 261 0 0,-62 11-697 0 0,5-1-83 0 0,-1-1-1 0 0,1-1 1 0 0,-2-1 0 0 0,0 0-1 0 0,0-1 1 0 0,-1-2-1 0 0,-1 0 1 0 0,-1 0-1 0 0,0-2 1 0 0,-1 0 0 0 0,0 0-1 0 0,6-12-158 0 0,-4-37 416 0 0,-18 65-408 0 0,0 1-1 0 0,0-1 0 0 0,0 0 1 0 0,0 0-1 0 0,0 1 0 0 0,0-1 1 0 0,0 1-1 0 0,0-1 0 0 0,-1 1 1 0 0,1-1-1 0 0,0 1 0 0 0,0 0 1 0 0,0 0-1 0 0,0-1 0 0 0,-1 1 1 0 0,1 0-1 0 0,0 0 0 0 0,0 0 1 0 0,-1 0-1 0 0,1 1 0 0 0,0-1 1 0 0,0 0-1 0 0,0 0 0 0 0,-1 1 1 0 0,1-1-1 0 0,0 1 0 0 0,0-1 1 0 0,0 1-1 0 0,0-1 0 0 0,0 1 1 0 0,0 0-1 0 0,0-1 0 0 0,0 1 1 0 0,0 0-1 0 0,0 0 0 0 0,0 0 1 0 0,1 0-1 0 0,-2 0-7 0 0,-11 19-8 0 0,0 1 0 0 0,2 0-1 0 0,0 1 1 0 0,1 0 0 0 0,2 0 0 0 0,0 1 0 0 0,1 0-1 0 0,1 1 1 0 0,2-1 0 0 0,0 1 0 0 0,1 0-1 0 0,2 0 1 0 0,1 22 8 0 0,-2-21-8 0 0,-6 634-460 0 0,8-642 470 0 0,-1 0 0 0 0,0-1-1 0 0,-1 0 1 0 0,-1 1 0 0 0,-1-1 0 0 0,0 0-1 0 0,-1 0 1 0 0,-1-1 0 0 0,-1 0-1 0 0,0 0 1 0 0,0 0 0 0 0,-2-1 0 0 0,0 0-1 0 0,-10 13-1 0 0,7-19 5 0 0,1-1 0 0 0,-1 0 0 0 0,0 0 0 0 0,-1-1 0 0 0,0-1 0 0 0,0 0 0 0 0,0-1 0 0 0,0-1 0 0 0,-1 0 0 0 0,1 0 0 0 0,-1-1 0 0 0,0-1 0 0 0,0 0 0 0 0,0-1 0 0 0,1-1 0 0 0,-11-1-5 0 0,19 2 4 0 0,-1 0 0 0 0,1 0-1 0 0,0-1 1 0 0,-1 0 0 0 0,1 0-1 0 0,0 0 1 0 0,-1 0 0 0 0,1-1-1 0 0,0 0 1 0 0,0 0 0 0 0,0 0-1 0 0,1-1 1 0 0,-1 0 0 0 0,1 0-1 0 0,-1 0 1 0 0,1 0 0 0 0,0-1-1 0 0,0 1 1 0 0,0-1 0 0 0,0 0-1 0 0,1 0 1 0 0,0-1 0 0 0,0 1-1 0 0,0-1 1 0 0,0 1 0 0 0,1-1-1 0 0,0 0 1 0 0,-1-1-4 0 0,4-7 6 0 0,0-1 1 0 0,0 1-1 0 0,1 0 1 0 0,1 0-1 0 0,1 1 1 0 0,-1-1-1 0 0,2 1 0 0 0,0-1 1 0 0,0 1-1 0 0,1 1 1 0 0,1-1-1 0 0,0 1 1 0 0,0 0-1 0 0,1 1 0 0 0,1 0 1 0 0,-1 0-1 0 0,2 0 1 0 0,-1 1-1 0 0,7-4-6 0 0,-6 2-3 0 0,45-41-53 0 0,1 3 0 0 0,3 2 0 0 0,2 3 0 0 0,28-14 56 0 0,4-4-541 0 0,-79 52 313 0 0,59-42-2389 0 0,-4-5-4145 0 0,-13 9 1928 0 0,-15 19 9397 0 0,-100 85 4929 0 0,51-45-9481 0 0,1 0 1 0 0,-1 1-1 0 0,2 0 0 0 0,0 0 0 0 0,0 1 0 0 0,1-1 0 0 0,0 1 0 0 0,2 1 0 0 0,-1-1 0 0 0,1 0 0 0 0,1 1 1 0 0,1-1-1 0 0,0 1 0 0 0,0 6-11 0 0,1-17 2 0 0,1 0 0 0 0,-1-1-1 0 0,0 1 1 0 0,1 0 0 0 0,0-1 0 0 0,-1 1 0 0 0,1 0 0 0 0,0-1 0 0 0,0 1-1 0 0,1-1 1 0 0,-1 0 0 0 0,0 1 0 0 0,1-1 0 0 0,0 0 0 0 0,-1 0 0 0 0,1 0-1 0 0,0 0 1 0 0,0 0 0 0 0,0 0 0 0 0,0 0 0 0 0,0-1 0 0 0,1 1 0 0 0,-1-1 0 0 0,0 1-1 0 0,1-1 1 0 0,-1 0 0 0 0,1 0 0 0 0,0 0 0 0 0,-1 0 0 0 0,1-1 0 0 0,0 1-1 0 0,-1-1 1 0 0,1 0 0 0 0,0 1 0 0 0,0-1 0 0 0,2-1-2 0 0,3 1 25 0 0,1 0 1 0 0,-1-1 0 0 0,1 0-1 0 0,-1 0 1 0 0,1-1-1 0 0,-1 0 1 0 0,0-1-1 0 0,0 0 1 0 0,0 0-1 0 0,0-1 1 0 0,3-2-26 0 0,-3 1 22 0 0,0-1 1 0 0,-1 0-1 0 0,1 0 1 0 0,-1-1-1 0 0,-1 0 1 0 0,1 0-1 0 0,-1-1 1 0 0,0 1-1 0 0,-1-1 1 0 0,0-1-1 0 0,0 1 1 0 0,-1-1-1 0 0,0 0 0 0 0,0 0 1 0 0,-1 0-1 0 0,0 0 1 0 0,-1 0-1 0 0,0-1 1 0 0,0 0-1 0 0,-1-7-22 0 0,0 11-56 0 0,0-1 0 0 0,0 0 0 0 0,-1 0 0 0 0,0 0 0 0 0,-1 0 0 0 0,0 0 0 0 0,0 0 0 0 0,0 0 0 0 0,-1 1 0 0 0,0-1 0 0 0,0 1 0 0 0,0-1 0 0 0,-1 1 0 0 0,0 0 0 0 0,-1 0 0 0 0,1 0 0 0 0,-1 0 0 0 0,0 0 0 0 0,-1 1 0 0 0,1 0 0 0 0,-1 0 0 0 0,-2-2 56 0 0,-27 1-3648 0 0,14 14-7407 0 0,13 0-717 0 0</inkml:trace>
  <inkml:trace contextRef="#ctx0" brushRef="#br0" timeOffset="7250.012">7581 2144 19172 0 0,'0'0'2074'0'0,"0"0"-726"0"0,0 0-273 0 0,0 0-9 0 0,0 0-64 0 0,0 0-89 0 0,0 0-152 0 0,0 0-159 0 0,0 0-137 0 0,0 0-73 0 0,0 0-78 0 0,6-32-52 0 0,18-99-64 0 0,18-11 139 0 0,-37 134-379 0 0,0 1-1 0 0,0-1 1 0 0,0 1 0 0 0,1 1-1 0 0,0-1 1 0 0,1 1 0 0 0,-1 0-1 0 0,1 0 1 0 0,0 1 0 0 0,1 0-1 0 0,-1 0 1 0 0,1 1-1 0 0,0 0 1 0 0,0 0 0 0 0,0 1-1 0 0,1 0 1 0 0,-1 0 0 0 0,1 1-1 0 0,0 0 1 0 0,0 1 0 0 0,-1 0-1 0 0,1 0 1 0 0,0 1 0 0 0,0 0-1 0 0,1 0 43 0 0,25 21-2616 0 0,-28-8-1004 0 0,-5 1-3700 0 0,-2-7-4501 0 0</inkml:trace>
  <inkml:trace contextRef="#ctx0" brushRef="#br0" timeOffset="7659.95">8043 1772 7538 0 0,'0'0'2176'0'0,"0"0"-309"0"0,0 0-190 0 0,0 0-195 0 0,0 0-217 0 0,0 0-202 0 0,0 0-203 0 0,0 0-103 0 0,0 0-73 0 0,0 0-21 0 0,0 0-1 0 0,0 0-59 0 0,0 0-42 0 0,8-7-57 0 0,22-23-66 0 0,-22 23-73 0 0,-8 7-50 0 0,0 0-37 0 0,0 0-28 0 0,-23 3 2330 0 0,18-1-2490 0 0,0-1 0 0 0,0 1 0 0 0,-1 0 0 0 0,1 0 0 0 0,0 1 0 0 0,1 0 0 0 0,-1-1 0 0 0,0 1-1 0 0,1 1 1 0 0,0-1 0 0 0,-1 1 0 0 0,1 0 0 0 0,1 0 0 0 0,-4 4-90 0 0,-14 11 94 0 0,10-10-66 0 0,0 0 1 0 0,0 0-1 0 0,0 1 1 0 0,2 1-1 0 0,-1-1 1 0 0,1 2-1 0 0,1-1 1 0 0,0 1-1 0 0,1 1 1 0 0,0-1-1 0 0,-1 3-28 0 0,7-9 4 0 0,1 0 0 0 0,-1-1 0 0 0,1 1 0 0 0,0 0 0 0 0,1 0 0 0 0,-1-1 0 0 0,1 1 0 0 0,0 0 0 0 0,1-1 0 0 0,-1 1 0 0 0,1-1 0 0 0,0 0 0 0 0,0 1 0 0 0,1-1 0 0 0,0 0 0 0 0,-1 0 0 0 0,2 0 0 0 0,-1-1 0 0 0,1 1 0 0 0,-1-1 0 0 0,1 0 0 0 0,0 0 0 0 0,1 0 0 0 0,-1 0 0 0 0,1-1 0 0 0,-1 0 0 0 0,1 0 0 0 0,0 0 0 0 0,0 0 0 0 0,1-1 0 0 0,-1 0 0 0 0,0 0 0 0 0,1-1 0 0 0,-1 1 0 0 0,1-1 0 0 0,0 0 0 0 0,-1 0 0 0 0,1-1 0 0 0,0 0 0 0 0,2 0-4 0 0,-1 2-40 0 0,0 0-1 0 0,0-1 1 0 0,1 0 0 0 0,-1 0 0 0 0,0 0-1 0 0,1-1 1 0 0,-1 0 0 0 0,0-1-1 0 0,1 1 1 0 0,-1-2 0 0 0,0 1-1 0 0,0-1 1 0 0,0 0 0 0 0,0 0-1 0 0,0-1 1 0 0,0 0 0 0 0,0 0-1 0 0,-1 0 1 0 0,0-1 0 0 0,1 0 0 0 0,-1-1-1 0 0,3-2 41 0 0,-3-17-4003 0 0,-5 16-1724 0 0,1 4-6357 0 0</inkml:trace>
  <inkml:trace contextRef="#ctx0" brushRef="#br0" timeOffset="8088.687">8345 1982 12219 0 0,'0'0'2910'0'0,"0"0"-653"0"0,0 0-332 0 0,0 0-264 0 0,0 0-270 0 0,0 0-201 0 0,0 0-143 0 0,0 0-166 0 0,30-6-158 0 0,97-18-123 0 0,-56-2 227 0 0,-50 15-697 0 0,-1-2 0 0 0,0 0 1 0 0,-1-1-1 0 0,-1-1 0 0 0,0 0 0 0 0,-1-2 0 0 0,0 0 0 0 0,-1 0 0 0 0,8-15-130 0 0,-22 30-6 0 0,-1 0 0 0 0,1-1 0 0 0,-1 1 0 0 0,0 0 0 0 0,0-1 0 0 0,0 1 0 0 0,0-1 0 0 0,-1 1 0 0 0,1-1 0 0 0,-1 0-1 0 0,1 1 1 0 0,-1-1 0 0 0,0 0 0 0 0,0 1 0 0 0,0-1 0 0 0,0 0 0 0 0,0 1 0 0 0,-1-1 0 0 0,1 1 0 0 0,-1-1 0 0 0,0 0 0 0 0,0 1 0 0 0,0-1 0 0 0,0 1 0 0 0,0 0-1 0 0,-1-1 1 0 0,1 1 0 0 0,0 0 0 0 0,-1 0 0 0 0,0 0 0 0 0,0 0 0 0 0,1 0 0 0 0,-1 0 0 0 0,0 0 0 0 0,-1 1 0 0 0,1-1 0 0 0,0 1 0 0 0,0-1 0 0 0,-1 1 0 0 0,1 0 0 0 0,-1 0-1 0 0,1 0 1 0 0,-1 0 0 0 0,1 1 0 0 0,-1-1 0 0 0,1 0 0 0 0,-1 1 0 0 0,0 0 0 0 0,1 0 0 0 0,-1 0 0 0 0,0 0 0 0 0,1 0 0 0 0,-3 1 6 0 0,-10-1-24 0 0,0 1 1 0 0,0 1-1 0 0,1 0 1 0 0,-1 1-1 0 0,1 1 1 0 0,-1 0-1 0 0,1 1 1 0 0,1 0-1 0 0,-1 1 0 0 0,1 1 1 0 0,0 0-1 0 0,0 1 1 0 0,1 0-1 0 0,-3 3 24 0 0,3-2-3 0 0,1-1-1 0 0,0 1 0 0 0,1 1 0 0 0,0 0 0 0 0,1 1 1 0 0,0-1-1 0 0,0 2 0 0 0,1-1 0 0 0,1 1 0 0 0,0 0 1 0 0,0 1-1 0 0,-1 6 4 0 0,5-13 1 0 0,0 0 1 0 0,1 1-1 0 0,0-1 0 0 0,0 0 1 0 0,1 1-1 0 0,0 0 1 0 0,0-1-1 0 0,0 1 0 0 0,1 0 1 0 0,0-1-1 0 0,0 1 1 0 0,1 0-1 0 0,0-1 0 0 0,0 1 1 0 0,1 0-1 0 0,-1-1 0 0 0,1 1 1 0 0,1-1-1 0 0,-1 0 1 0 0,1 0-1 0 0,0 0 0 0 0,1 0 1 0 0,-1 0-1 0 0,1-1 1 0 0,0 0-1 0 0,4 5-1 0 0,6 1 2 0 0,1-1 0 0 0,0 0 0 0 0,1-1 0 0 0,0-1 0 0 0,0 0 0 0 0,1-1 0 0 0,-1 0 0 0 0,2-2 0 0 0,-1 0 0 0 0,0-1 0 0 0,1-1 0 0 0,0 0 0 0 0,0-2 0 0 0,0 0 0 0 0,0-1 0 0 0,0 0 0 0 0,0-2 0 0 0,2 0-2 0 0,47-18-660 0 0,-28-4-5785 0 0,-33 17-3730 0 0</inkml:trace>
  <inkml:trace contextRef="#ctx0" brushRef="#br0" timeOffset="14069.131">9843 1249 0 0 0,'0'0'839'0'0,"0"0"292"0"0,0 0 264 0 0,0 0 202 0 0,0 0 98 0 0,0 0-45 0 0,0 0-146 0 0,0 0-119 0 0,0 0-157 0 0,0 0-124 0 0,0 0-114 0 0,-6-4-115 0 0,-22-13-82 0 0,-31 12 4075 0 0,-150 24-659 0 0,130 10-2874 0 0,33 23-971 0 0,16-7 0 0 0,8 13-96 0 0,11 20-97 0 0,6 91 206 0 0,-23-100-22 0 0,-5-24-141 0 0,-17 17-53 0 0,22-44-95 0 0,27-17-39 0 0,68 2 281 0 0,-61-3-307 0 0,-1 0 1 0 0,1 0-1 0 0,0 1 0 0 0,-1 0 1 0 0,1 0-1 0 0,-1 0 1 0 0,1 0-1 0 0,-1 1 0 0 0,0 0 1 0 0,1 0-1 0 0,-1 0 1 0 0,0 1-1 0 0,0 0 0 0 0,-1 0 1 0 0,1 0-1 0 0,0 1 0 0 0,-1-1 1 0 0,0 1-1 0 0,0 0 1 0 0,0 0-1 0 0,-1 1 0 0 0,1-1 1 0 0,-1 1-1 0 0,0-1 0 0 0,0 1 1 0 0,0 0-1 0 0,1 4-1 0 0,-2-1 7 0 0,1-1 0 0 0,-1 1-1 0 0,0 0 1 0 0,0 0 0 0 0,-1 0-1 0 0,0 0 1 0 0,-1 0 0 0 0,0 0-1 0 0,0 0 1 0 0,0 0 0 0 0,-1 0-1 0 0,0 0 1 0 0,-1 0 0 0 0,0-1-1 0 0,0 1 1 0 0,-1 0 0 0 0,0-1-1 0 0,0 1 1 0 0,0-1 0 0 0,-3 3-7 0 0,-91 163 92 0 0,92-161-96 0 0,1 0 1 0 0,0 0-1 0 0,1 0 1 0 0,1 1-1 0 0,0-1 1 0 0,0 1-1 0 0,1-1 1 0 0,1 1-1 0 0,0 0 1 0 0,2 10 3 0 0,0-17 21 0 0,1 0 1 0 0,0-1-1 0 0,0 1 1 0 0,0 0-1 0 0,1-1 0 0 0,0 0 1 0 0,0 0-1 0 0,0 0 1 0 0,1 0-1 0 0,-1-1 0 0 0,1 0 1 0 0,0 0-1 0 0,0 0 1 0 0,1 0-1 0 0,-1-1 0 0 0,1 0 1 0 0,0 0-1 0 0,0 0 0 0 0,0-1 1 0 0,0 0-1 0 0,0 0 1 0 0,0-1-1 0 0,7 1-21 0 0,89-2 815 0 0,-101 1-847 0 0,0-1 1 0 0,0 0-1 0 0,0 0 0 0 0,0-1 1 0 0,0 1-1 0 0,-1 0 0 0 0,1 0 0 0 0,0 0 1 0 0,0-1-1 0 0,0 1 0 0 0,0 0 1 0 0,0-1-1 0 0,0 1 0 0 0,0-1 1 0 0,-1 1-1 0 0,1-1 0 0 0,0 0 1 0 0,0 1-1 0 0,-1-1 0 0 0,1 0 1 0 0,0 1-1 0 0,-1-1 0 0 0,1 0 1 0 0,-1 0-1 0 0,1 1 0 0 0,-1-1 1 0 0,1 0-1 0 0,-1 0 0 0 0,1 0 1 0 0,-1 0-1 0 0,0 0 0 0 0,0 0 1 0 0,1 0-1 0 0,-1 0 0 0 0,0 0 0 0 0,0 0 1 0 0,0 0-1 0 0,0 0 0 0 0,0 0 1 0 0,0 0 31 0 0,1-6-772 0 0,6-13-2570 0 0,-2 11-2628 0 0,-3 5-6437 0 0</inkml:trace>
  <inkml:trace contextRef="#ctx0" brushRef="#br0" timeOffset="15205.266">9685 1684 1984 0 0,'0'0'1863'0'0,"0"0"63"0"0,0 0 175 0 0,0 0 130 0 0,0 0-12 0 0,0 0-169 0 0,0 0-255 0 0,0 0-252 0 0,0 0-219 0 0,0 0-196 0 0,0 0-181 0 0,0 0-136 0 0,0 0-120 0 0,0-3-130 0 0,0-7-97 0 0,0 8-90 0 0,0 2-90 0 0,0 0-43 0 0,0 19 669 0 0,0 426 1540 0 0,11-365-2392 0 0,-11-79-50 0 0,0-1 0 0 0,0 1 0 0 0,0 0 0 0 0,1-1 0 0 0,-1 1 1 0 0,0-1-1 0 0,0 1 0 0 0,0-1 0 0 0,0 1 0 0 0,1 0 0 0 0,-1-1 0 0 0,0 1 0 0 0,1-1 0 0 0,-1 1 0 0 0,0-1 0 0 0,1 1 0 0 0,-1-1 0 0 0,0 0 0 0 0,1 1 0 0 0,-1-1 0 0 0,1 1 0 0 0,-1-1 0 0 0,1 0 0 0 0,-1 1 0 0 0,1-1 0 0 0,-1 0 0 0 0,1 0 0 0 0,0 1 0 0 0,-1-1 0 0 0,1 0 0 0 0,-1 0 0 0 0,1 0 0 0 0,-1 0 0 0 0,1 0 0 0 0,0 0 0 0 0,-1 0 1 0 0,1 0-1 0 0,-1 0 0 0 0,1 0 0 0 0,0 0 0 0 0,-1 0 0 0 0,1 0 0 0 0,-1 0 0 0 0,1-1 0 0 0,0 1 0 0 0,-1 0 0 0 0,1 0 0 0 0,-1-1 0 0 0,1 1 0 0 0,-1 0 0 0 0,1-1 0 0 0,-1 1 0 0 0,1 0 0 0 0,-1-1 0 0 0,0 1 0 0 0,1-1-8 0 0,27-24 418 0 0,-27 23-430 0 0,105-109 346 0 0,21-68-319 0 0,-121 233-243 0 0,-6-34 226 0 0,1-1 1 0 0,1 0 0 0 0,1 1 0 0 0,0-1 0 0 0,2 0 0 0 0,0-1 0 0 0,1 1 0 0 0,1-1 0 0 0,1 0 0 0 0,2 3 1 0 0,-9-19 3 0 0,0 1 0 0 0,0-1 0 0 0,0 0 0 0 0,0 0 1 0 0,0 1-1 0 0,1-1 0 0 0,-1 0 0 0 0,1 0 0 0 0,0-1 0 0 0,-1 1 1 0 0,1 0-1 0 0,0 0 0 0 0,0-1 0 0 0,0 1 0 0 0,0-1 0 0 0,0 0 0 0 0,0 0 1 0 0,1 1-1 0 0,-1-1 0 0 0,0-1 0 0 0,1 1 0 0 0,-1 0 0 0 0,1-1 1 0 0,-1 1-1 0 0,1-1 0 0 0,-1 1 0 0 0,0-1 0 0 0,1 0 0 0 0,0 0 1 0 0,-1 0-1 0 0,0-1 0 0 0,1 1 0 0 0,-1-1 0 0 0,1 1 0 0 0,-1-1 0 0 0,1 0 1 0 0,-1 0-1 0 0,0 0 0 0 0,0 0 0 0 0,1 0 0 0 0,0-2-3 0 0,17-16 79 0 0,-1-1-1 0 0,-1-1 0 0 0,-1-1 1 0 0,-1 0-1 0 0,-1-1 1 0 0,0-1-1 0 0,-2 0 0 0 0,-1-1 1 0 0,1-7-79 0 0,33-67 232 0 0,-33 75-201 0 0,0-1 0 0 0,-2 0 1 0 0,-1-1-1 0 0,-1 0 0 0 0,-1-1 0 0 0,-1 0 1 0 0,-1 0-1 0 0,-2 0 0 0 0,1-18-31 0 0,-26 53-765 0 0,-45 85-2654 0 0,50-48-6633 0 0,12-33-2292 0 0</inkml:trace>
  <inkml:trace contextRef="#ctx0" brushRef="#br0" timeOffset="15638.594">10587 1923 12531 0 0,'0'0'2855'0'0,"0"0"-1109"0"0,0 0-569 0 0,0 0-33 0 0,0 0 49 0 0,0 0-4 0 0,0 0-106 0 0,0 0-204 0 0,0 0-183 0 0,0 0-109 0 0,0 0-80 0 0,0 0-75 0 0,0 0-108 0 0,-10 5 1 0 0,0 6-312 0 0,1 0 0 0 0,1 1 0 0 0,0 0 0 0 0,1 0 0 0 0,0 0 0 0 0,1 1 0 0 0,0 0 0 0 0,1 0-1 0 0,0 1 1 0 0,1-1 0 0 0,1 1 0 0 0,0 0 0 0 0,1 0 0 0 0,0 0 0 0 0,1 13-13 0 0,3-23 11 0 0,-1 1 1 0 0,1-1-1 0 0,0 1 1 0 0,1-1-1 0 0,-1 0 1 0 0,1 0-1 0 0,-1 0 1 0 0,1 0-1 0 0,0 0 1 0 0,1-1-1 0 0,-1 0 1 0 0,1 1 0 0 0,-1-1-1 0 0,1 0 1 0 0,0-1-1 0 0,0 1 1 0 0,0-1-1 0 0,1 0 1 0 0,-1 0-1 0 0,1 0 1 0 0,-1 0-1 0 0,1-1 1 0 0,-1 1-1 0 0,1-1 1 0 0,0-1-1 0 0,0 1 1 0 0,-1-1-1 0 0,1 1 1 0 0,0-2-1 0 0,0 1 1 0 0,-1 0-1 0 0,1-1 1 0 0,0 0 0 0 0,0 0-1 0 0,-1 0 1 0 0,1-1-1 0 0,-1 1 1 0 0,1-1-1 0 0,0-1-11 0 0,6-2 66 0 0,0 0 0 0 0,-1-1-1 0 0,0 0 1 0 0,0 0 0 0 0,-1-1 0 0 0,0-1 0 0 0,0 0-1 0 0,-1 0 1 0 0,0 0 0 0 0,0-1 0 0 0,-1 0-1 0 0,0-1 1 0 0,0 0 0 0 0,-1 0 0 0 0,-1 0 0 0 0,0-1-1 0 0,0 1 1 0 0,-1-1 0 0 0,0 0 0 0 0,-1-1-1 0 0,0 1 1 0 0,-1-1 0 0 0,0 1 0 0 0,-1-1 0 0 0,0 0-1 0 0,-1 1 1 0 0,-1-1 0 0 0,0-5-66 0 0,0 13-48 0 0,-1 1 0 0 0,0-1 0 0 0,0 0 0 0 0,0 1 0 0 0,0-1 0 0 0,0 1 0 0 0,-1-1 1 0 0,1 1-1 0 0,-1 0 0 0 0,0 0 0 0 0,0 0 0 0 0,0 1 0 0 0,-1-1 0 0 0,1 1 0 0 0,0 0 0 0 0,-1 0 0 0 0,0 0 0 0 0,1 0 0 0 0,-1 0 0 0 0,0 1 1 0 0,0 0-1 0 0,0 0 0 0 0,0 0 0 0 0,0 0 0 0 0,0 0 0 0 0,0 1 0 0 0,0 0 0 0 0,0 0 0 0 0,-1 0 0 0 0,1 0 0 0 0,0 1 0 0 0,0 0 1 0 0,0 0-1 0 0,0 0 0 0 0,0 0 0 0 0,0 0 0 0 0,0 1 0 0 0,1 0 0 0 0,-1 0 0 0 0,1 0 0 0 0,-1 0 0 0 0,1 0 0 0 0,-1 1 0 0 0,1-1 0 0 0,0 1 48 0 0,-35 41-3055 0 0,24-24-1707 0 0,11-15 3043 0 0,-4 3-9900 0 0</inkml:trace>
  <inkml:trace contextRef="#ctx0" brushRef="#br0" timeOffset="15987.466">10957 2173 9842 0 0,'0'0'2133'0'0,"0"0"-417"0"0,0 0-160 0 0,0 0-5 0 0,0 0-40 0 0,0 0-129 0 0,0 0-195 0 0,0 0-212 0 0,0 0-151 0 0,0 0-107 0 0,0 0-106 0 0,0 0-100 0 0,0 0-92 0 0,1 6-49 0 0,4 16-16 0 0,-4-17 23 0 0,-1-5 33 0 0,1-19 1115 0 0,61-113-370 0 0,-28 65-989 0 0,-22 40-61 0 0,1 0 0 0 0,1 1-1 0 0,2 1 1 0 0,0 1 0 0 0,2 0 0 0 0,12-13-105 0 0,-29 37-23 0 0,-1-1 0 0 0,0 1 0 0 0,0 0 0 0 0,1-1-1 0 0,-1 1 1 0 0,0-1 0 0 0,1 1 0 0 0,-1 0 0 0 0,1-1 0 0 0,-1 1 0 0 0,0 0-1 0 0,1-1 1 0 0,-1 1 0 0 0,1 0 0 0 0,-1 0 0 0 0,1-1 0 0 0,-1 1 0 0 0,1 0 0 0 0,-1 0-1 0 0,1 0 1 0 0,-1 0 0 0 0,1 0 0 0 0,-1 0 0 0 0,1 0 0 0 0,-1 0 0 0 0,1 0-1 0 0,-1 0 1 0 0,1 0 0 0 0,-1 0 0 0 0,1 0 0 0 0,-1 0 0 0 0,1 0 0 0 0,-1 0 0 0 0,1 1-1 0 0,-1-1 1 0 0,1 0 0 0 0,-1 0 0 0 0,0 1 0 0 0,1-1 0 0 0,-1 0 0 0 0,1 0 0 0 0,-1 1-1 0 0,0-1 1 0 0,1 1 0 0 0,-1-1 0 0 0,0 0 0 0 0,1 1 0 0 0,-1-1 0 0 0,0 1-1 0 0,1-1 1 0 0,-1 1 0 0 0,0-1 0 0 0,0 0 0 0 0,0 1 0 0 0,0-1 0 0 0,1 1 0 0 0,-1-1-1 0 0,0 1 1 0 0,0-1 0 0 0,0 1 0 0 0,0 0 0 0 0,0-1 23 0 0,5 45-2644 0 0,-4-30 1672 0 0,1-6-1040 0 0,0 0-4158 0 0,-2-5-5686 0 0</inkml:trace>
  <inkml:trace contextRef="#ctx0" brushRef="#br0" timeOffset="16530.928">11493 1430 8850 0 0,'0'0'3345'0'0,"0"0"-988"0"0,0 0-612 0 0,0 0-232 0 0,0 0-199 0 0,0 0-230 0 0,0 0-229 0 0,0 0-247 0 0,0 0-154 0 0,0 0 8 0 0,0 0 49 0 0,0 0 61 0 0,0 0 14 0 0,0 13-30 0 0,13 140 1616 0 0,0-97-1822 0 0,-3 1 0 0 0,-2 0-1 0 0,-3 0 1 0 0,-2 1 0 0 0,-4 42-350 0 0,0-86 10 0 0,0 1 1 0 0,0-1-1 0 0,-2 0 1 0 0,0 0-1 0 0,0-1 1 0 0,-2 1 0 0 0,1-1-1 0 0,-2 1 1 0 0,0-1-1 0 0,-1 0-10 0 0,-13 6-237 0 0,12-41-874 0 0,7 16 809 0 0,1 0-1 0 0,-1 0 1 0 0,2 0 0 0 0,-1 0 0 0 0,0 0-1 0 0,1 0 1 0 0,0 0 0 0 0,1 1-1 0 0,-1-1 1 0 0,1 0 0 0 0,0 1 0 0 0,1-1-1 0 0,-1 1 1 0 0,1-1 0 0 0,0 1-1 0 0,0 0 1 0 0,1 0 0 0 0,3-3 302 0 0,9-19-1661 0 0,11-19-2325 0 0,-6 16-3241 0 0,-11 15-1948 0 0</inkml:trace>
  <inkml:trace contextRef="#ctx0" brushRef="#br0" timeOffset="16868.563">11793 1687 3721 0 0,'0'0'2606'0'0,"0"0"-256"0"0,0 0-163 0 0,0 0-118 0 0,0 0-124 0 0,0 0-151 0 0,0 0-249 0 0,0 0-299 0 0,0 0-286 0 0,0 0-161 0 0,0 0-130 0 0,0 0-95 0 0,-11 15-51 0 0,-35 45-85 0 0,-14-17 569 0 0,-55 20 448 0 0,115-62-1442 0 0,0 0 0 0 0,1-1-1 0 0,-1 1 1 0 0,0 0 0 0 0,0 0 0 0 0,0 0-1 0 0,0 0 1 0 0,1 0 0 0 0,-1 0 0 0 0,0-1-1 0 0,1 1 1 0 0,-1 0 0 0 0,1 0 0 0 0,-1 0-1 0 0,1-1 1 0 0,-1 1 0 0 0,1 0-1 0 0,0-1 1 0 0,-1 1 0 0 0,1 0 0 0 0,0-1-1 0 0,-1 1 1 0 0,1-1 0 0 0,0 1 0 0 0,0-1-1 0 0,0 0 1 0 0,-1 1 0 0 0,1-1 0 0 0,0 0-1 0 0,0 1 1 0 0,0-1 0 0 0,0 0 0 0 0,0 0-1 0 0,0 0 1 0 0,0 0 0 0 0,-1 0-1 0 0,1 0 1 0 0,0 0 0 0 0,0 0 0 0 0,0 0-13 0 0,4 1 105 0 0,27 11 234 0 0,-21-9-244 0 0,1 0 0 0 0,-1 1 1 0 0,0 0-1 0 0,0 1 0 0 0,0 0 1 0 0,0 1-1 0 0,-1 0 0 0 0,0 0 1 0 0,0 1-1 0 0,-1 1 1 0 0,0 0-1 0 0,0 0 0 0 0,-1 0 1 0 0,0 1-1 0 0,0 1 0 0 0,3 6-95 0 0,26 72 927 0 0,-29-40-424 0 0,17-61-5816 0 0,-25 13 4449 0 0,5-5-6593 0 0,-3 2-5297 0 0</inkml:trace>
  <inkml:trace contextRef="#ctx0" brushRef="#br0" timeOffset="18692.511">12432 2015 3849 0 0,'0'0'3663'0'0,"0"0"-1328"0"0,0 0-756 0 0,0 0-186 0 0,0 0 47 0 0,0 0 36 0 0,0 0-65 0 0,0 0-169 0 0,0 0-285 0 0,0 0-220 0 0,0 0-157 0 0,0 0-88 0 0,0 0-25 0 0,7-7-5 0 0,86-107 3039 0 0,-91 114-3479 0 0,0-1-1 0 0,0 1 1 0 0,0 0 0 0 0,-1 0-1 0 0,1 0 1 0 0,0 0-1 0 0,0 1 1 0 0,-1-1 0 0 0,1 0-1 0 0,0 1 1 0 0,0-1-1 0 0,-1 1 1 0 0,1-1 0 0 0,0 1-1 0 0,-1 0 1 0 0,1 0-1 0 0,-1 0 1 0 0,1 0 0 0 0,-1 0-1 0 0,1 0 1 0 0,-1 0 0 0 0,0 0-1 0 0,0 1 1 0 0,1-1-1 0 0,-1 0 1 0 0,0 1 0 0 0,0-1-1 0 0,0 1 1 0 0,0-1-1 0 0,-1 1 1 0 0,1 0 0 0 0,0-1-1 0 0,-1 1 1 0 0,1 0-1 0 0,-1 0-21 0 0,3 2 82 0 0,10 20-16 0 0,-1 0 1 0 0,-2 1-1 0 0,0 0 1 0 0,-2 1-1 0 0,0 0 1 0 0,-2 0-1 0 0,-1 1 0 0 0,-1-1 1 0 0,-1 1-1 0 0,-2 0 1 0 0,-1 0-1 0 0,0 0 1 0 0,-4 19-67 0 0,4-37 33 0 0,0-1 0 0 0,0 1 1 0 0,-1-1-1 0 0,0 1 0 0 0,0-1 0 0 0,-1 0 1 0 0,0 0-1 0 0,-1 1 0 0 0,1-1 1 0 0,-2 0-1 0 0,1-1 0 0 0,-1 1 0 0 0,0-1 1 0 0,-1 0-1 0 0,1 0 0 0 0,-2 0 0 0 0,1 0 1 0 0,-1-1-1 0 0,-4 5-33 0 0,9-11 17 0 0,0 1 0 0 0,0 0 0 0 0,-1 0 0 0 0,1-1 0 0 0,0 1 0 0 0,0 0 1 0 0,-1-1-1 0 0,1 1 0 0 0,0-1 0 0 0,-1 0 0 0 0,1 1 0 0 0,0-1 0 0 0,-1 0 0 0 0,1 0 0 0 0,-1 0 0 0 0,1 0 0 0 0,0 0 0 0 0,-1 0 0 0 0,1 0 1 0 0,-1 0-1 0 0,1-1 0 0 0,0 1 0 0 0,-1-1 0 0 0,1 1 0 0 0,0-1 0 0 0,-1 1 0 0 0,1-1 0 0 0,0 0 0 0 0,0 1 0 0 0,0-1 0 0 0,0 0 0 0 0,0 0 1 0 0,0 0-1 0 0,0 0 0 0 0,0 0 0 0 0,0 0 0 0 0,0 0 0 0 0,0 0 0 0 0,0 0 0 0 0,1-1 0 0 0,-1 1 0 0 0,0 0 0 0 0,1-1 0 0 0,-1 1 0 0 0,1 0 1 0 0,0-1-1 0 0,-1 1 0 0 0,1-1-17 0 0,-7-70 192 0 0,10 53-181 0 0,1-1 0 0 0,1 0-1 0 0,0 1 1 0 0,2 0 0 0 0,0 0-1 0 0,1 1 1 0 0,1 0 0 0 0,1 0-1 0 0,3-4-10 0 0,-5 8 0 0 0,25-44-30 0 0,2 1 0 0 0,3 1 0 0 0,44-48 30 0 0,-72 92-4 0 0,1 0 1 0 0,0 1-1 0 0,1 0 1 0 0,0 1 0 0 0,0 1-1 0 0,1 0 1 0 0,0 0-1 0 0,1 1 1 0 0,0 1 0 0 0,0 0-1 0 0,1 1 1 0 0,0 1 0 0 0,3-1 3 0 0,-15 6-2 0 0,0 0 1 0 0,0 0-1 0 0,0 0 1 0 0,0 0-1 0 0,0 0 1 0 0,0 0-1 0 0,0 1 1 0 0,0 0 0 0 0,0-1-1 0 0,0 1 1 0 0,0 0-1 0 0,-1 1 1 0 0,1-1-1 0 0,0 0 1 0 0,-1 1-1 0 0,1-1 1 0 0,-1 1 0 0 0,1 0-1 0 0,-1 0 1 0 0,0 0-1 0 0,0 0 1 0 0,0 0-1 0 0,0 1 1 0 0,0-1 0 0 0,0 0-1 0 0,-1 1 1 0 0,1 0-1 0 0,-1-1 1 0 0,0 1-1 0 0,1 0 1 0 0,-1 0-1 0 0,-1-1 1 0 0,1 1 0 0 0,0 0-1 0 0,0 3 2 0 0,1 2 8 0 0,-1 1 1 0 0,1 0-1 0 0,-2-1 0 0 0,1 1 1 0 0,-1 0-1 0 0,0 0 1 0 0,-1 0-1 0 0,0-1 0 0 0,0 1 1 0 0,-1 0-1 0 0,-3 7-8 0 0,-3 0 8 0 0,0-1 1 0 0,-2 1-1 0 0,0-1 1 0 0,0-1-1 0 0,-2 0 1 0 0,1-1-1 0 0,-2 0 0 0 0,0 0 1 0 0,0-2-1 0 0,-1 0 1 0 0,-1 0-1 0 0,0-1 1 0 0,0-1-1 0 0,-1 0 1 0 0,0-1-1 0 0,0-1 0 0 0,-1-1 1 0 0,0 0-1 0 0,0-1 1 0 0,0-1-1 0 0,-7 0-8 0 0,-40-2-272 0 0,63-3 177 0 0,0 0 0 0 0,0-1 0 0 0,0 1 0 0 0,0 0 0 0 0,0 0-1 0 0,1 0 1 0 0,-1-1 0 0 0,0 1 0 0 0,0 0 0 0 0,1-1 0 0 0,-1 1 0 0 0,1-1-1 0 0,-1 1 1 0 0,1 0 0 0 0,0-1 0 0 0,0 1 0 0 0,-1-1 0 0 0,1 1 0 0 0,0-1 0 0 0,0 1-1 0 0,0-1 1 0 0,1 1 0 0 0,-1-1 0 0 0,0 1 0 0 0,1-1 0 0 0,-1 1 0 0 0,1-1-1 0 0,-1 1 1 0 0,1 0 0 0 0,-1-1 0 0 0,1 1 0 0 0,0 0 0 0 0,0-1 0 0 0,0 1 0 0 0,0 0-1 0 0,0 0 1 0 0,0 0 0 0 0,0 0 0 0 0,0 0 0 0 0,0 0 0 0 0,0 0 0 0 0,1 0 95 0 0,19-18-2134 0 0,-10 9-256 0 0,1-1-3319 0 0,-1 0-5948 0 0</inkml:trace>
  <inkml:trace contextRef="#ctx0" brushRef="#br0" timeOffset="19658.87">13140 1963 0 0 0,'0'0'400'0'0,"0"0"398"0"0,0 0 162 0 0,0 0 64 0 0,0 0-4 0 0,0 0-42 0 0,0 0-70 0 0,0 0-51 0 0,0 0-14 0 0,0 0-6 0 0,0 0 57 0 0,-2 6 51 0 0,2-3-602 0 0,-1 0 0 0 0,0 1 0 0 0,1-1 0 0 0,-1 0 0 0 0,1 0 0 0 0,0 1 0 0 0,0-1 0 0 0,0 0 0 0 0,0 0 0 0 0,1 1 0 0 0,0-1 0 0 0,-1 0 0 0 0,1 0 0 0 0,0 0 0 0 0,0 1 0 0 0,1-1 0 0 0,-1 0 0 0 0,1-1 0 0 0,-1 1 0 0 0,1 0 0 0 0,0 0 0 0 0,0-1 0 0 0,0 1 0 0 0,1-1 0 0 0,-1 0 0 0 0,1 1 0 0 0,-1-1 0 0 0,3 1-343 0 0,2 0 255 0 0,0-1 0 0 0,0 0 0 0 0,0 0 1 0 0,0-1-1 0 0,0 0 0 0 0,0-1 0 0 0,0 1 0 0 0,0-1 0 0 0,0 0 0 0 0,0-1 0 0 0,0 0 0 0 0,0 0 0 0 0,0 0 0 0 0,0-1 0 0 0,0 0 0 0 0,-1-1 0 0 0,1 1 0 0 0,-1-1 0 0 0,1-1 0 0 0,1-1-255 0 0,109-92 1173 0 0,-113 93-1154 0 0,0-1-1 0 0,0 1 1 0 0,-1-1 0 0 0,1 0 0 0 0,-1 0 0 0 0,0 0 0 0 0,-1 0 0 0 0,1 0 0 0 0,-1-1-1 0 0,0 1 1 0 0,-1-1 0 0 0,1 1 0 0 0,-1-1 0 0 0,0 0 0 0 0,-1 0 0 0 0,1 1 0 0 0,-1-1-1 0 0,0 0 1 0 0,-1-4-19 0 0,-1 8-13 0 0,0 0 0 0 0,0 0 0 0 0,0 0 0 0 0,-1 0 0 0 0,1 0 0 0 0,-1 0 0 0 0,1 0 0 0 0,-1 1 0 0 0,0 0 0 0 0,0-1 0 0 0,1 1 0 0 0,-1 0 0 0 0,0 0 0 0 0,0 1 0 0 0,0-1 0 0 0,0 1 0 0 0,0-1 0 0 0,0 1 0 0 0,0 0 0 0 0,0 0 0 0 0,0 0 0 0 0,0 0 0 0 0,0 1 0 0 0,0-1 0 0 0,0 1 0 0 0,0 0 0 0 0,0 0 0 0 0,0 0 0 0 0,-1 1 13 0 0,-10 3-32 0 0,1 1 0 0 0,-1 1-1 0 0,1 1 1 0 0,1-1 0 0 0,-1 2 0 0 0,2 0 0 0 0,-1 0-1 0 0,1 1 1 0 0,0 1 0 0 0,1 0 0 0 0,1 0 0 0 0,-1 1 0 0 0,2 0-1 0 0,0 0 1 0 0,-1 2 32 0 0,6-10 0 0 0,0 0 0 0 0,1 0-1 0 0,-1 0 1 0 0,1 0 0 0 0,0 0-1 0 0,0 1 1 0 0,0-1 0 0 0,0 1-1 0 0,1 0 1 0 0,0-1 0 0 0,0 1 0 0 0,0 0-1 0 0,1 0 1 0 0,-1-1 0 0 0,1 1-1 0 0,0 0 1 0 0,1 0 0 0 0,-1 0-1 0 0,1-1 1 0 0,0 1 0 0 0,0 0 0 0 0,0-1-1 0 0,1 1 1 0 0,0 0 0 0 0,0-1-1 0 0,0 0 1 0 0,0 1 0 0 0,0-1-1 0 0,1 0 1 0 0,0 0 0 0 0,0-1 0 0 0,0 1-1 0 0,1-1 1 0 0,-1 1 0 0 0,1-1-1 0 0,-1 0 1 0 0,1 0 0 0 0,0 0-1 0 0,0-1 1 0 0,1 0 0 0 0,-1 1-1 0 0,0-1 1 0 0,1-1 0 0 0,0 1 0 0 0,142 5 269 0 0,-125-11-209 0 0,0 0 0 0 0,0-2 0 0 0,-1-1 0 0 0,1 0 0 0 0,-2-2 0 0 0,1 0 0 0 0,-1-1 0 0 0,-1-1 0 0 0,0-1 0 0 0,13-11-60 0 0,-18 12 55 0 0,0 0 0 0 0,-1 0 0 0 0,-1-1 0 0 0,0-1-1 0 0,-1 0 1 0 0,0-1 0 0 0,-1 0 0 0 0,-1-1 0 0 0,0 0-1 0 0,-1 0 1 0 0,1-3-55 0 0,5-10 25 0 0,-9 20-21 0 0,-1 0 1 0 0,0 0-1 0 0,0 0 0 0 0,-1 0 0 0 0,0-1 1 0 0,-1 0-1 0 0,1 1 0 0 0,-2-1 0 0 0,1 0 1 0 0,-1 0-1 0 0,-1 0 0 0 0,1-2-4 0 0,-3 10-5 0 0,0-1-1 0 0,1 0 1 0 0,-1 1 0 0 0,0-1-1 0 0,0 1 1 0 0,0 0-1 0 0,0-1 1 0 0,-1 1-1 0 0,1 0 1 0 0,0 0 0 0 0,0 1-1 0 0,0-1 1 0 0,-1 0-1 0 0,1 1 1 0 0,-1-1 0 0 0,1 1-1 0 0,0 0 1 0 0,-1 0-1 0 0,1 0 1 0 0,-1 0 0 0 0,1 0-1 0 0,0 0 1 0 0,-1 1-1 0 0,1-1 1 0 0,0 1 0 0 0,-1 0-1 0 0,1 0 1 0 0,0 0-1 0 0,0 0 1 0 0,0 0-1 0 0,0 0 1 0 0,0 0 0 0 0,0 1-1 0 0,0-1 1 0 0,-1 2 5 0 0,-1-2-8 0 0,0 1-1 0 0,-1 0 1 0 0,2 0 0 0 0,-1 0 0 0 0,0 1 0 0 0,0 0-1 0 0,1-1 1 0 0,-1 1 0 0 0,1 0 0 0 0,0 1 0 0 0,0-1-1 0 0,0 0 1 0 0,1 1 0 0 0,-1 0 0 0 0,1 0 0 0 0,0-1-1 0 0,0 1 1 0 0,0 1 0 0 0,0-1 0 0 0,1 0 0 0 0,0 0-1 0 0,-1 1 1 0 0,2-1 0 0 0,-1 0 0 0 0,0 1 0 0 0,1-1-1 0 0,0 4 9 0 0,2-5 2 0 0,1 1 0 0 0,0-1 0 0 0,0 0 0 0 0,0 0-1 0 0,0 0 1 0 0,0-1 0 0 0,1 1 0 0 0,-1-1 0 0 0,1 0-1 0 0,0 0 1 0 0,0 0 0 0 0,-1 0 0 0 0,1-1 0 0 0,0 1-1 0 0,0-1 1 0 0,1 0 0 0 0,-1 0 0 0 0,0-1 0 0 0,0 1-1 0 0,2-1-1 0 0,10 3-4 0 0,-1 0 0 0 0,0 1 0 0 0,1 0 0 0 0,-1 1 0 0 0,-1 1 0 0 0,1 0 0 0 0,11 8 4 0 0,-23-10 11 0 0,0 1 0 0 0,0-1 0 0 0,0 1-1 0 0,-1 0 1 0 0,0 0 0 0 0,0 0-1 0 0,0 0 1 0 0,0 0 0 0 0,-1 0 0 0 0,0 0-1 0 0,0 1 1 0 0,0-1 0 0 0,-1 0-1 0 0,0 1 1 0 0,0-1 0 0 0,0 1-1 0 0,0-1 1 0 0,-1 0 0 0 0,0 1 0 0 0,0-1-1 0 0,-1 0 1 0 0,0 0 0 0 0,1 0-1 0 0,-2 0 1 0 0,1 0 0 0 0,0 0 0 0 0,-1 0-1 0 0,0-1 1 0 0,0 0 0 0 0,-1 1-1 0 0,1-1 1 0 0,-1 0 0 0 0,-1 1-11 0 0,-44 58-103 0 0,49-63 61 0 0,-1 0 0 0 0,1 1 0 0 0,0-1 0 0 0,0 1 0 0 0,0-1 0 0 0,0 0 1 0 0,0 1-1 0 0,0-1 0 0 0,0 1 0 0 0,0-1 0 0 0,0 1 0 0 0,0-1 0 0 0,0 0 0 0 0,0 1 0 0 0,0-1 0 0 0,0 1 0 0 0,0-1 0 0 0,1 0 0 0 0,-1 1 0 0 0,0-1 0 0 0,0 0 0 0 0,0 1 0 0 0,1-1 0 0 0,-1 0 0 0 0,0 1 1 0 0,0-1-1 0 0,1 0 0 0 0,-1 1 0 0 0,0-1 0 0 0,1 0 0 0 0,-1 0 0 0 0,0 1 0 0 0,1-1 0 0 0,-1 0 0 0 0,0 0 0 0 0,1 0 0 0 0,-1 1 0 0 0,1-1 0 0 0,-1 0 0 0 0,0 0 0 0 0,1 0 0 0 0,-1 0 0 0 0,1 0 0 0 0,-1 0 0 0 0,0 0 1 0 0,1 0-1 0 0,-1 0 0 0 0,1 0 0 0 0,-1 0 0 0 0,1 0 0 0 0,-1 0 0 0 0,0 0 0 0 0,1 0 0 0 0,-1-1 0 0 0,0 1 0 0 0,1 0 0 0 0,-1 0 0 0 0,1 0 0 0 0,-1-1 0 0 0,0 1 0 0 0,1 0 0 0 0,-1 0 0 0 0,0-1 0 0 0,0 1 1 0 0,1 0-1 0 0,-1-1 42 0 0,18-7-2317 0 0,-4 1-3321 0 0,-13 6 3834 0 0,10-3-9899 0 0</inkml:trace>
  <inkml:trace contextRef="#ctx0" brushRef="#br0" timeOffset="20360.661">14131 1776 4089 0 0,'0'0'1920'0'0,"0"0"-253"0"0,0 0-173 0 0,0 0-18 0 0,0 0 49 0 0,0 0 6 0 0,0 0-44 0 0,0 0-131 0 0,0 0-191 0 0,0 0-174 0 0,0 0-133 0 0,0 0-85 0 0,0 0-47 0 0,25-3-22 0 0,78-11-19 0 0,-9-14 1033 0 0,-85 24-1605 0 0,0-1 0 0 0,0 0 0 0 0,-1 0 0 0 0,0 0 0 0 0,0-1 0 0 0,0-1 0 0 0,-1 1-1 0 0,0-1 1 0 0,0-1 0 0 0,-1 1 0 0 0,0-1 0 0 0,0 0 0 0 0,-1 0 0 0 0,0-1 0 0 0,0 1 0 0 0,-1-1 0 0 0,0 0 0 0 0,2-6-113 0 0,5-5 30 0 0,8-38-27 0 0,-58 63-370 0 0,25 19 346 0 0,1 1-1 0 0,1 0 0 0 0,1 1 1 0 0,2 0-1 0 0,0 1 1 0 0,1 2 21 0 0,-10 28-18 0 0,2 10 15 0 0,2 1-1 0 0,4 0 0 0 0,2 0 0 0 0,4 1 0 0 0,2 0 0 0 0,5 26 4 0 0,-3-38-3 0 0,0-50 13 0 0,0 0 1 0 0,0 0-1 0 0,0 0 1 0 0,-1 0-1 0 0,0 0 1 0 0,-1 0-1 0 0,1 0 1 0 0,-1 0-1 0 0,-1 0 0 0 0,1 0 1 0 0,-1-1-1 0 0,0 1 1 0 0,-1-1-1 0 0,0 0 1 0 0,0 0-1 0 0,0 0 1 0 0,0-1-1 0 0,-1 1 1 0 0,0-1-1 0 0,0 0 1 0 0,-1-1-1 0 0,1 1 0 0 0,-1-1 1 0 0,0 0-1 0 0,0 0 1 0 0,-2 0-11 0 0,-3 2 13 0 0,0 0 0 0 0,0-1 0 0 0,-1 0 0 0 0,1-1 0 0 0,-1 0 0 0 0,0-1 0 0 0,0 0 0 0 0,0-1 0 0 0,-1-1 0 0 0,1 1 0 0 0,-1-2 0 0 0,1 0 0 0 0,-9-1-13 0 0,18 0 5 0 0,1-1-1 0 0,-1 1 0 0 0,1 0 1 0 0,0-1-1 0 0,-1 0 0 0 0,1 1 1 0 0,0-1-1 0 0,0 0 0 0 0,0 0 1 0 0,0 0-1 0 0,1-1 0 0 0,-1 1 1 0 0,1 0-1 0 0,-1 0 0 0 0,1-1 1 0 0,0 1-1 0 0,0-1 0 0 0,0 0 1 0 0,0 1-1 0 0,0-1 0 0 0,0 0 1 0 0,1 1-1 0 0,-1-1 0 0 0,1 0 1 0 0,0 0-1 0 0,0 1 0 0 0,0-1 1 0 0,0 0-1 0 0,0 0 1 0 0,1 1-1 0 0,-1-1 0 0 0,1 0 1 0 0,0 0-1 0 0,0 1 0 0 0,0-1 1 0 0,0 1-1 0 0,0-1 0 0 0,1 1 1 0 0,-1-1-1 0 0,1 1 0 0 0,-1 0 1 0 0,1 0-1 0 0,0 0 0 0 0,0 0 1 0 0,0 0-1 0 0,0 0 0 0 0,1-1-4 0 0,64-86 52 0 0,3 3 0 0 0,3 3 0 0 0,6 1-52 0 0,44-33-871 0 0,-102 107-1420 0 0,-7 8-3768 0 0,-9 0 1544 0 0,-1 0-6793 0 0</inkml:trace>
  <inkml:trace contextRef="#ctx0" brushRef="#br0" timeOffset="20651.493">14779 1901 11370 0 0,'0'0'2400'0'0,"0"0"-468"0"0,0 0-189 0 0,0 0-140 0 0,0 0-211 0 0,0 0-253 0 0,0 0-248 0 0,0 0-228 0 0,0 0-176 0 0,0 0-79 0 0,0 0-56 0 0,0 0-44 0 0,0 0-17 0 0,-24 7-82 0 0,-72 26-62 0 0,93-32-140 0 0,-1 0 1 0 0,1 0-1 0 0,0 0 1 0 0,0 1 0 0 0,-1-1-1 0 0,1 1 1 0 0,0 0-1 0 0,0 0 1 0 0,0 0-1 0 0,1 0 1 0 0,-1 0 0 0 0,1 1-1 0 0,-1-1 1 0 0,1 1-1 0 0,0 0 1 0 0,-1 0-1 0 0,2 0 1 0 0,-1 0 0 0 0,0 0-1 0 0,0 0 1 0 0,1 0-1 0 0,-1 2-7 0 0,-2 4 12 0 0,2-6-12 0 0,0 0-1 0 0,0 1 1 0 0,0-1-1 0 0,0 0 1 0 0,0 1-1 0 0,0-1 1 0 0,1 1-1 0 0,0-1 0 0 0,0 1 1 0 0,0 0-1 0 0,0-1 1 0 0,0 1-1 0 0,1 0 1 0 0,0 0-1 0 0,-1 0 1 0 0,1-1-1 0 0,1 1 1 0 0,-1 0-1 0 0,1 0 0 0 0,-1 0 1 0 0,1-1-1 0 0,0 1 1 0 0,0 0-1 0 0,1-1 1 0 0,-1 1-1 0 0,1-1 1 0 0,0 0-1 0 0,0 1 0 0 0,0-1 1 0 0,0 0-1 0 0,0 0 1 0 0,1 0-1 0 0,0 0 1 0 0,-1-1-1 0 0,1 1 1 0 0,0-1-1 0 0,0 1 0 0 0,0-1 1 0 0,1 0-1 0 0,-1 0 1 0 0,2 0 0 0 0,2 0 13 0 0,1 0 0 0 0,0-1 1 0 0,-1 0-1 0 0,1-1 0 0 0,0 0 1 0 0,0 0-1 0 0,-1 0 0 0 0,1-1 1 0 0,0 0-1 0 0,-1-1 0 0 0,1 0 0 0 0,-1 0 1 0 0,1 0-1 0 0,-1-1 0 0 0,0 0 1 0 0,0-1-1 0 0,0 1 0 0 0,-1-1 1 0 0,1-1-1 0 0,-1 1 0 0 0,0-1 0 0 0,0 0 1 0 0,0-1-1 0 0,-1 1 0 0 0,0-1 1 0 0,0 0-1 0 0,0 0 0 0 0,-1-1 1 0 0,0 1-1 0 0,0-1 0 0 0,-1 0 0 0 0,0 0 1 0 0,0 0-1 0 0,0-1 0 0 0,-1 1 1 0 0,0-1-1 0 0,-1 1 0 0 0,0-1 1 0 0,0-2-14 0 0,0-6-121 0 0,0 12 21 0 0,-1 0-1 0 0,1 0 0 0 0,-1 0 1 0 0,0 0-1 0 0,0 0 1 0 0,0 0-1 0 0,0 0 0 0 0,-1 0 1 0 0,0 1-1 0 0,1-1 0 0 0,-1 0 1 0 0,-1 0-1 0 0,1 1 1 0 0,-1-1-1 0 0,1 0 0 0 0,-1 1 1 0 0,0-1-1 0 0,0 1 0 0 0,0 0 1 0 0,-1 0-1 0 0,1 0 1 0 0,-1 0-1 0 0,0 0 0 0 0,0 0 101 0 0,-13 2-6891 0 0,12 1 1704 0 0,1 0-6209 0 0</inkml:trace>
  <inkml:trace contextRef="#ctx0" brushRef="#br0" timeOffset="24090.763">15011 1783 0 0 0,'0'0'1448'0'0,"0"0"359"0"0,0 0 96 0 0,0 0-110 0 0,0 0-241 0 0,0 0-285 0 0,0 0-232 0 0,0 0-120 0 0,0 0 5 0 0,13 12 1966 0 0,4 75 1173 0 0,-16 51-3515 0 0,-3-69-191 0 0,2-26-148 0 0,2-55 3501 0 0,6-19-3710 0 0,-5 23 304 0 0,2-19-181 0 0,1 2 1 0 0,2-1-1 0 0,0 1 0 0 0,2 0 0 0 0,1 0 0 0 0,0 2 0 0 0,2-1 0 0 0,1 1 1 0 0,1 1-1 0 0,1 1 0 0 0,0 0 0 0 0,20-18-119 0 0,-33 36 2 0 0,-1 0 0 0 0,1 1 0 0 0,0 0 0 0 0,1-1-1 0 0,-1 1 1 0 0,0 0 0 0 0,0 1 0 0 0,1-1 0 0 0,-1 0 0 0 0,1 1 0 0 0,0 0 0 0 0,-1 0 0 0 0,1 0 0 0 0,0 0 0 0 0,-1 1-1 0 0,1-1 1 0 0,0 1 0 0 0,0 0 0 0 0,0 0 0 0 0,-1 1 0 0 0,3-1-2 0 0,-4 3 9 0 0,0-1 0 0 0,0 0 0 0 0,0 1 0 0 0,0 0 0 0 0,0-1 0 0 0,0 1 0 0 0,-1 0 0 0 0,0 0 0 0 0,1 0 0 0 0,-1 0 0 0 0,0 0 0 0 0,-1 0 0 0 0,1 0 0 0 0,0 0 0 0 0,-1 0 0 0 0,0 0 0 0 0,1 0 0 0 0,-1 0 0 0 0,0 1 0 0 0,-1-1 0 0 0,1 0 0 0 0,-1 1-9 0 0,2 16 35 0 0,6 5-3093 0 0,15 1-7887 0 0,-20-25-892 0 0</inkml:trace>
  <inkml:trace contextRef="#ctx0" brushRef="#br0" timeOffset="24881.455">15370 2107 5137 0 0,'0'0'2769'0'0,"0"0"-608"0"0,0 0-403 0 0,0 0-160 0 0,0 0-171 0 0,0 0-236 0 0,0 0-236 0 0,0 0-146 0 0,0 0-37 0 0,0 0 58 0 0,0 0 55 0 0,0 0-4 0 0,0 0-79 0 0,10-9-76 0 0,81-74 1584 0 0,43-56-266 0 0,-129 131-2008 0 0,1 1 1 0 0,0 1-1 0 0,1-1 1 0 0,-1 1-1 0 0,1 0 0 0 0,0 1 1 0 0,1-1-1 0 0,-1 1 0 0 0,1 1 1 0 0,0 0-1 0 0,5-2-36 0 0,-11 6 10 0 0,1 0 0 0 0,-1 1 0 0 0,1-1 0 0 0,-1 1-1 0 0,0 0 1 0 0,0 0 0 0 0,1 0 0 0 0,-1 0 0 0 0,0 0 0 0 0,0 0-1 0 0,0 0 1 0 0,0 1 0 0 0,0-1 0 0 0,0 1 0 0 0,-1 0 0 0 0,1-1-1 0 0,0 1 1 0 0,-1 0 0 0 0,1 0 0 0 0,-1 0 0 0 0,0 0 0 0 0,0 0 0 0 0,0 0-1 0 0,0 1 1 0 0,0-1 0 0 0,0 0 0 0 0,0 0 0 0 0,-1 1 0 0 0,1-1-1 0 0,-1 1 1 0 0,0-1 0 0 0,1 0 0 0 0,-1 1 0 0 0,0-1 0 0 0,0 1-1 0 0,-1-1 1 0 0,1 1-10 0 0,7 145 194 0 0,-6-143-184 0 0,-2-5-9 0 0,1 0-1 0 0,0 1 1 0 0,0-1 0 0 0,-1 0-1 0 0,1 1 1 0 0,0-1-1 0 0,0 0 1 0 0,0 1 0 0 0,0-1-1 0 0,0 1 1 0 0,0-1-1 0 0,-1 0 1 0 0,1 1 0 0 0,0-1-1 0 0,0 1 1 0 0,0-1-1 0 0,0 1 1 0 0,1-1 0 0 0,-1 0-1 0 0,0 1 1 0 0,0-1-1 0 0,0 1 1 0 0,0-1 0 0 0,0 0-1 0 0,0 1 1 0 0,1-1-1 0 0,-1 0 1 0 0,0 1 0 0 0,0-1-1 0 0,0 0 1 0 0,1 1-1 0 0,-1-1 1 0 0,0 0 0 0 0,1 1-1 0 0,-1-1 1 0 0,0 0-1 0 0,1 0 1 0 0,-1 1 0 0 0,0-1-1 0 0,1 0 1 0 0,-1 0-1 0 0,0 0 1 0 0,1 0 0 0 0,-1 1-1 0 0,0-1 1 0 0,1 0-1 0 0,-1 0 1 0 0,1 0 0 0 0,-1 0-1 0 0,1 0 1 0 0,-1 0-1 0 0,0 0 1 0 0,1 0 0 0 0,-1 0-1 0 0,1 0 1 0 0,-1 0-1 0 0,0 0 1 0 0,1-1 0 0 0,-1 1-1 0 0,1 0 1 0 0,-1 0-1 0 0,0 0 1 0 0,1 0 0 0 0,-1-1-1 0 0,0 1 1 0 0,1 0-1 0 0,-1-1 0 0 0,156-156 167 0 0,-53 73-154 0 0,-102 83-13 0 0,0 1 0 0 0,-1 0 0 0 0,1-1 0 0 0,0 1 0 0 0,0 0 0 0 0,-1-1-1 0 0,1 1 1 0 0,0 0 0 0 0,0 0 0 0 0,-1 0 0 0 0,1 0 0 0 0,0 0 0 0 0,0 0 0 0 0,0 0-1 0 0,-1 0 1 0 0,1 0 0 0 0,0 0 0 0 0,0 0 0 0 0,-1 0 0 0 0,1 1 0 0 0,0-1 0 0 0,0 0-1 0 0,-1 0 1 0 0,1 1 0 0 0,0-1 0 0 0,-1 1 0 0 0,1-1 0 0 0,0 1 0 0 0,-1-1 0 0 0,1 1-1 0 0,-1-1 1 0 0,1 1 0 0 0,-1-1 0 0 0,1 1 0 0 0,-1 0 0 0 0,1-1 0 0 0,-1 1 0 0 0,0 0-1 0 0,1-1 1 0 0,-1 1 0 0 0,0 0 0 0 0,1-1 0 0 0,-1 1 0 0 0,0 0 0 0 0,0 0 0 0 0,0 0-1 0 0,0-1 1 0 0,0 1 0 0 0,0 0 0 0 0,0 0 0 0 0,0-1 0 0 0,0 1 0 0 0,0 0 0 0 0,0 0-1 0 0,0 0 2 0 0,2 58-5 0 0,-2-50 6 0 0,-1 80 229 0 0,0 2-2881 0 0,5-91-3945 0 0,-2 0 371 0 0,1 0-5501 0 0</inkml:trace>
  <inkml:trace contextRef="#ctx0" brushRef="#br0" timeOffset="25292.48">16216 2000 0 0 0,'0'0'2465'0'0,"0"0"430"0"0,0 0 251 0 0,0 0-171 0 0,0 0-474 0 0,0 0-497 0 0,0 0-404 0 0,0 0-329 0 0,0 0-218 0 0,0 0-151 0 0,0 0-117 0 0,34-4-41 0 0,102-14-77 0 0,-61-5 585 0 0,-62 13-925 0 0,-4 5-216 0 0,-1-1 1 0 0,0-1 0 0 0,0 1 0 0 0,-1-1-1 0 0,0 0 1 0 0,0-1 0 0 0,0 1 0 0 0,-1-2-1 0 0,0 1 1 0 0,-1 0 0 0 0,0-1 0 0 0,0 0-1 0 0,-1 0 1 0 0,0-1 0 0 0,-1 1 0 0 0,0-1-1 0 0,0 0 1 0 0,-1 0 0 0 0,0 0 0 0 0,0-9-112 0 0,-3 17 4 0 0,1 0 0 0 0,0-1 0 0 0,-1 1 0 0 0,1 0 1 0 0,-1 0-1 0 0,0-1 0 0 0,0 1 0 0 0,0 0 0 0 0,0 0 0 0 0,0 0 1 0 0,0 0-1 0 0,-1 0 0 0 0,1 1 0 0 0,-1-1 0 0 0,1 0 0 0 0,-1 1 1 0 0,0-1-1 0 0,1 1 0 0 0,-1-1 0 0 0,0 1 0 0 0,0 0 0 0 0,0-1 1 0 0,0 1-1 0 0,0 0 0 0 0,0 1 0 0 0,-1-1 0 0 0,1 0 0 0 0,0 1 1 0 0,0-1-1 0 0,-1 1 0 0 0,1-1 0 0 0,0 1 0 0 0,0 0 0 0 0,-1 0 1 0 0,1 0-5 0 0,-81 11-170 0 0,72-6 156 0 0,0 1 1 0 0,0-1 0 0 0,0 2-1 0 0,1 0 1 0 0,-1 0 0 0 0,2 1-1 0 0,-1 0 1 0 0,1 1 0 0 0,0-1-1 0 0,1 2 1 0 0,0-1 0 0 0,1 2-1 0 0,0-1 1 0 0,0 0 0 0 0,1 1-1 0 0,1 1 1 0 0,0-1 0 0 0,0 0-1 0 0,1 1 1 0 0,0 0 0 0 0,1 0-1 0 0,1 1 1 0 0,0-1 0 0 0,0 6 13 0 0,2-15-4 0 0,1 1 0 0 0,-1-1 0 0 0,1 1 1 0 0,0-1-1 0 0,0 1 0 0 0,0-1 0 0 0,0 0 1 0 0,1 1-1 0 0,-1-1 0 0 0,1 0 0 0 0,0 0 1 0 0,0 0-1 0 0,0 0 0 0 0,0 0 0 0 0,1-1 1 0 0,-1 1-1 0 0,1-1 0 0 0,-1 1 0 0 0,1-1 1 0 0,0 0-1 0 0,0 0 0 0 0,0 0 0 0 0,0-1 1 0 0,1 1-1 0 0,-1-1 0 0 0,0 1 0 0 0,1-1 1 0 0,-1 0-1 0 0,1 0 4 0 0,106 14-98 0 0,-89-16-165 0 0,-1 0 0 0 0,1-2 0 0 0,0 0 0 0 0,0-1 0 0 0,-1-2 0 0 0,0 0 0 0 0,0-1 0 0 0,-1-1 0 0 0,0 0 0 0 0,0-2 0 0 0,3-2 263 0 0,2-1-1591 0 0,9-6-2202 0 0,-13 3-3261 0 0,-12 8-3822 0 0</inkml:trace>
  <inkml:trace contextRef="#ctx0" brushRef="#br0" timeOffset="25877.457">16927 1746 5505 0 0,'0'0'1935'0'0,"0"0"-384"0"0,0 0-45 0 0,0 0 133 0 0,0 0 29 0 0,0 0-127 0 0,0 0-236 0 0,0 0-221 0 0,0 0-99 0 0,0 0-52 0 0,0 0-87 0 0,0 0-118 0 0,0 0-149 0 0,-5 10-135 0 0,-47 65 427 0 0,39-61-720 0 0,6-8-133 0 0,0 1 0 0 0,0 0 0 0 0,1 0-1 0 0,0 0 1 0 0,0 1 0 0 0,1 0-1 0 0,-1 0 1 0 0,2 1 0 0 0,-1-1 0 0 0,1 1-1 0 0,1 0 1 0 0,0 0 0 0 0,0 0-1 0 0,0 1 1 0 0,1-1 0 0 0,1 1 0 0 0,0-1-1 0 0,0 5-17 0 0,3-11 3 0 0,0-1-1 0 0,0 1 0 0 0,1 0 0 0 0,-1 0 0 0 0,1-1 1 0 0,0 0-1 0 0,0 1 0 0 0,0-1 0 0 0,0 0 0 0 0,0-1 1 0 0,0 1-1 0 0,0 0 0 0 0,1-1 0 0 0,-1 0 1 0 0,1 0-1 0 0,-1 0 0 0 0,1 0 0 0 0,-1 0 0 0 0,1-1 1 0 0,-1 1-1 0 0,1-1 0 0 0,0 0 0 0 0,-1 0 0 0 0,1-1 1 0 0,0 1-1 0 0,-1-1 0 0 0,1 0 0 0 0,1 0-2 0 0,7 1 41 0 0,3-3 68 0 0,-1 0 0 0 0,0-1 0 0 0,1 0 0 0 0,-2-1 0 0 0,1-1 0 0 0,0 0 0 0 0,-1-1 0 0 0,-1 0 0 0 0,1-1 0 0 0,-1-1 0 0 0,0 0 0 0 0,-1 0 0 0 0,0-1 0 0 0,-1-1 0 0 0,0 0 0 0 0,0 0-109 0 0,12-15 133 0 0,-1 0 0 0 0,-1-2 1 0 0,-1 0-1 0 0,-2-1 0 0 0,-1-1 0 0 0,-1-1 0 0 0,-1 0 0 0 0,2-11-133 0 0,-13 34-10 0 0,-1 0 0 0 0,0 0 0 0 0,0 0 1 0 0,0-1-1 0 0,-1 1 0 0 0,0 0 0 0 0,-1-1 0 0 0,0 1 1 0 0,0-1-1 0 0,-1 1 0 0 0,0 0 0 0 0,0-1 0 0 0,-1 1 1 0 0,0 0-1 0 0,0 0 0 0 0,-1 0 0 0 0,0 0 0 0 0,-1 0 1 0 0,0 1-1 0 0,0 0 0 0 0,0 0 0 0 0,-1 0 0 0 0,0 0 1 0 0,0 0-1 0 0,-1 1 0 0 0,0 0 0 0 0,0 0 1 0 0,0 1-1 0 0,-1 0 0 0 0,0 0 0 0 0,0 0 0 0 0,0 1 1 0 0,-1 0-1 0 0,1 0 0 0 0,-1 1 0 0 0,0 0 0 0 0,0 0 1 0 0,0 1-1 0 0,0 0 0 0 0,0 1 0 0 0,-1 0 0 0 0,1 0 1 0 0,0 0-1 0 0,-3 1 10 0 0,6 1-6 0 0,0 0-1 0 0,0 1 1 0 0,-1-1 0 0 0,1 1-1 0 0,1 0 1 0 0,-1 0 0 0 0,0 0-1 0 0,0 1 1 0 0,1 0 0 0 0,-1 0-1 0 0,1 0 1 0 0,0 0-1 0 0,0 1 1 0 0,0-1 0 0 0,1 1-1 0 0,-1 0 1 0 0,1 0 0 0 0,0 1-1 0 0,0-1 1 0 0,0 1 0 0 0,1-1-1 0 0,-1 1 1 0 0,1 0 0 0 0,0 0-1 0 0,0 2 7 0 0,-23 133 120 0 0,25-127-92 0 0,0 0-1 0 0,1 0 0 0 0,1 0 0 0 0,0 0 1 0 0,0 0-1 0 0,2-1 0 0 0,-1 1 1 0 0,2-1-1 0 0,-1 1 0 0 0,2-1 0 0 0,0-1 1 0 0,0 1-1 0 0,1-1 0 0 0,0 0 1 0 0,8 7-28 0 0,11 12 173 0 0,2-2 0 0 0,2 0 0 0 0,0-3 1 0 0,2 0-1 0 0,0-2 0 0 0,2-1 0 0 0,0-2 0 0 0,2-1 1 0 0,4 0-174 0 0,89 33 284 0 0,-97-38-307 0 0,-32-13-2 0 0,0-1-13 0 0,0 0-35 0 0,0 0-54 0 0,0 0-89 0 0,0 0-138 0 0,0 0-196 0 0,-11 0-3016 0 0,5 0-2063 0 0,4 0-6134 0 0</inkml:trace>
  <inkml:trace contextRef="#ctx0" brushRef="#br0" timeOffset="36713.362">0 2821 3017 0 0,'0'0'1941'0'0,"0"0"-282"0"0,0 0-114 0 0,0 0 63 0 0,0 0 64 0 0,0 0-95 0 0,0 0-274 0 0,0 0-346 0 0,0 0-215 0 0,0 0-53 0 0,0 0 46 0 0,6 3 44 0 0,73 13 1972 0 0,-60-19-2479 0 0,0 0 0 0 0,0-1 1 0 0,0-1-1 0 0,-1 0 0 0 0,1-2 0 0 0,-1 0 0 0 0,-1-1 0 0 0,0-1 1 0 0,0 0-1 0 0,0-2 0 0 0,-1 0 0 0 0,-1 0 0 0 0,0-1 0 0 0,7-8-272 0 0,-11 10 84 0 0,-1 0 0 0 0,0 0 0 0 0,0-1 0 0 0,-1 0 0 0 0,-1-1 0 0 0,0 1 0 0 0,0-2 0 0 0,-1 1 0 0 0,-1-1 0 0 0,3-7-84 0 0,3-20 397 0 0,-12 39-337 0 0,0 1 14 0 0,0 0 1 0 0,0 0 5 0 0,0 0-1 0 0,0 0-30 0 0,0 0-8 0 0,0 0-25 0 0,-5 27-96 0 0,-4 51 200 0 0,4 1 0 0 0,3 0 0 0 0,3 11-120 0 0,-8 187 227 0 0,3-235-202 0 0,-1 0 0 0 0,-2-1 0 0 0,-2 0 0 0 0,-1 0 0 0 0,-2-1 0 0 0,-2 0 0 0 0,-17 33-25 0 0,26-64 8 0 0,0 1 0 0 0,0-1 0 0 0,0 0 0 0 0,-1 0 0 0 0,-1-1 0 0 0,1 0-1 0 0,-2 0 1 0 0,1 0 0 0 0,-1-1 0 0 0,0 0 0 0 0,0 0 0 0 0,-1-1 0 0 0,0 0 0 0 0,0-1 0 0 0,0 0 0 0 0,-1 0 0 0 0,1-1 0 0 0,-1 0 0 0 0,0-1 0 0 0,0 0 0 0 0,-1-1 0 0 0,1 0 0 0 0,-1 0 0 0 0,1-1 0 0 0,-1-1 0 0 0,1 0 0 0 0,-2 0-8 0 0,8-4-2 0 0,0 1 1 0 0,0-1-1 0 0,0 0 1 0 0,0 0-1 0 0,1-1 1 0 0,0 1-1 0 0,0-1 1 0 0,0 0 0 0 0,0 1-1 0 0,1-1 1 0 0,-1-1-1 0 0,1 1 1 0 0,1 0-1 0 0,-1 0 1 0 0,1-1 0 0 0,0 1-1 0 0,0-1 1 0 0,1 1-1 0 0,-1-1 1 0 0,1 1-1 0 0,0-1 1 0 0,1 1-1 0 0,-1-1 1 0 0,2-4 1 0 0,-2 10 0 0 0,4-20-3 0 0,0 0 1 0 0,1-1 0 0 0,2 2-1 0 0,0-1 1 0 0,0 1 0 0 0,2 0-1 0 0,1 0 1 0 0,0 1 0 0 0,1 1-1 0 0,1 0 1 0 0,1 0 0 0 0,0 1-1 0 0,1 1 1 0 0,0 0-1 0 0,2 1 1 0 0,2-1 2 0 0,-11 8 7 0 0,4-5-8 0 0,2 2-1 0 0,-1 0 1 0 0,1 0 0 0 0,1 1-1 0 0,-1 1 1 0 0,2 0 0 0 0,-1 1-1 0 0,1 0 1 0 0,6-1 1 0 0,-18 7-2 0 0,-1 0-1 0 0,1 0 1 0 0,0 0-1 0 0,0 1 1 0 0,0-1 0 0 0,0 1-1 0 0,0 0 1 0 0,0-1-1 0 0,0 1 1 0 0,-1 0 0 0 0,1 1-1 0 0,0-1 1 0 0,0 0-1 0 0,0 1 1 0 0,0 0-1 0 0,0 0 1 0 0,0 0 0 0 0,-1 0-1 0 0,1 0 1 0 0,0 0-1 0 0,-1 1 1 0 0,2 0 2 0 0,49 32-586 0 0,-16-30-2000 0 0,-21-4-2521 0 0,-8 0 231 0 0,-6 0-6518 0 0</inkml:trace>
  <inkml:trace contextRef="#ctx0" brushRef="#br0" timeOffset="37058.353">821 3024 5857 0 0,'0'0'3245'0'0,"0"0"-898"0"0,0 0-529 0 0,0 0-103 0 0,0 0-113 0 0,0 0-169 0 0,0 0-210 0 0,0 0-245 0 0,0 0-218 0 0,0 0-188 0 0,0 0-109 0 0,0 0-93 0 0,-19 19-72 0 0,-57 61-42 0 0,73-77-229 0 0,-1 0 1 0 0,1 1-1 0 0,-1 0 0 0 0,1 0 1 0 0,0 0-1 0 0,1 0 1 0 0,-1 1-1 0 0,1-1 0 0 0,0 1 1 0 0,0-1-1 0 0,0 1 1 0 0,0 0-1 0 0,1-1 0 0 0,0 1 1 0 0,0 0-1 0 0,0 0 1 0 0,1 3-28 0 0,-2 8 66 0 0,1-13-59 0 0,0 1 1 0 0,0 0-1 0 0,0-1 1 0 0,0 1-1 0 0,1 0 1 0 0,0 0-1 0 0,-1 0 0 0 0,1-1 1 0 0,1 1-1 0 0,-1 0 1 0 0,1 0-1 0 0,-1 0 1 0 0,1-1-1 0 0,0 1 0 0 0,0 0 1 0 0,1-1-1 0 0,-1 1 1 0 0,1-1-1 0 0,0 1 1 0 0,0-1-1 0 0,0 0 0 0 0,0 1 1 0 0,0-1-1 0 0,1-1 1 0 0,-1 1-1 0 0,1 0 0 0 0,0 0 1 0 0,0-1-1 0 0,0 0 1 0 0,0 0-1 0 0,0 1 1 0 0,1-2-1 0 0,-1 1 0 0 0,1 0 1 0 0,-1-1-1 0 0,1 0 1 0 0,2 1-8 0 0,3-2 68 0 0,0-1 0 0 0,-1 0 1 0 0,1 0-1 0 0,0-1 0 0 0,0 0 1 0 0,-1-1-1 0 0,1 0 0 0 0,-1 0 0 0 0,0-1 1 0 0,0 0-1 0 0,0-1 0 0 0,0 1 1 0 0,-1-1-1 0 0,1-1 0 0 0,-1 0 1 0 0,-1 0-1 0 0,1 0 0 0 0,-1 0 0 0 0,0-1 1 0 0,-1 0-1 0 0,0-1 0 0 0,0 1 1 0 0,0-1-1 0 0,-1 0 0 0 0,0 0 1 0 0,0 0-1 0 0,-1-1 0 0 0,0 1 1 0 0,-1-1-1 0 0,0 0 0 0 0,0 0 0 0 0,-1 1 1 0 0,0-1-1 0 0,-1 0 0 0 0,0 0 1 0 0,0 0-1 0 0,-1-6-68 0 0,0 10 7 0 0,0 1 0 0 0,0-1 0 0 0,0 0 0 0 0,-1 1 0 0 0,0-1 0 0 0,0 1 0 0 0,0-1-1 0 0,0 1 1 0 0,-1 0 0 0 0,1 0 0 0 0,-1 0 0 0 0,0 0 0 0 0,0 0 0 0 0,-1 1 0 0 0,0-2-7 0 0,3 4-69 0 0,-1 0 0 0 0,1-1 0 0 0,-1 1 0 0 0,1 0 0 0 0,-1 0 0 0 0,1-1 0 0 0,-1 1 0 0 0,0 1 0 0 0,0-1 0 0 0,1 0 0 0 0,-1 0 0 0 0,0 1 0 0 0,0-1 0 0 0,0 1 0 0 0,0-1 0 0 0,0 1 0 0 0,0 0 0 0 0,0 0 1 0 0,0 0-1 0 0,0 0 0 0 0,1 0 0 0 0,-1 0 0 0 0,0 0 0 0 0,0 1 0 0 0,0-1 0 0 0,0 1 0 0 0,0-1 0 0 0,0 1 0 0 0,1 0 0 0 0,-1 0 0 0 0,0 0 0 0 0,0 0 0 0 0,1 0 0 0 0,-1 0 0 0 0,1 0 0 0 0,-1 0 0 0 0,1 1 0 0 0,-1-1 0 0 0,1 1 69 0 0,-18 26-3559 0 0,11-14-3104 0 0,4-9-4784 0 0</inkml:trace>
  <inkml:trace contextRef="#ctx0" brushRef="#br0" timeOffset="37448.35">1105 3307 7914 0 0,'0'0'1831'0'0,"0"0"-370"0"0,0 0 138 0 0,0 0 196 0 0,0 0 17 0 0,0 0-220 0 0,0 0-351 0 0,0 0-314 0 0,0 0-188 0 0,0 0-63 0 0,0 0-41 0 0,0 0-21 0 0,0 0-80 0 0,0 5-66 0 0,0-2-823 0 0,1 9 2121 0 0,3-21 318 0 0,52-128-868 0 0,-42 108-1150 0 0,2 0 0 0 0,1 0-1 0 0,1 1 1 0 0,1 2 0 0 0,5-4-66 0 0,62-51 23 0 0,-73 132-781 0 0,-12-36 458 0 0,3 17-1138 0 0,4-10-2794 0 0,-6-18-465 0 0,-2 0-5794 0 0</inkml:trace>
  <inkml:trace contextRef="#ctx0" brushRef="#br0" timeOffset="37829.976">1673 2991 9218 0 0,'0'0'2650'0'0,"0"0"-494"0"0,0 0-215 0 0,0 0-149 0 0,0 0-224 0 0,0 0-266 0 0,0 0-251 0 0,0 0-226 0 0,0 0-171 0 0,0 0-110 0 0,0 0-95 0 0,0 0-84 0 0,0 0-61 0 0,-11-2-31 0 0,-37-1-42 0 0,6 23 325 0 0,37-15-523 0 0,0 0 0 0 0,0 1 0 0 0,0-1 0 0 0,0 1 0 0 0,1 0 0 0 0,0 0 0 0 0,0 1-1 0 0,1-1 1 0 0,0 1 0 0 0,0 0 0 0 0,0 0 0 0 0,1 0 0 0 0,0 0 0 0 0,1 0 0 0 0,-1 0 0 0 0,1 1 0 0 0,1-1 0 0 0,-1 0 0 0 0,1 1 0 0 0,1-1 0 0 0,-1 1 0 0 0,1-1 0 0 0,0 0 0 0 0,1 1-33 0 0,0-3 10 0 0,1 1 1 0 0,-1-1-1 0 0,1 1 1 0 0,1-1 0 0 0,-1 0-1 0 0,1 0 1 0 0,0 0-1 0 0,0-1 1 0 0,0 1 0 0 0,0-1-1 0 0,1 0 1 0 0,0 0-1 0 0,0-1 1 0 0,0 1 0 0 0,0-1-1 0 0,0 0 1 0 0,1-1-1 0 0,2 2-10 0 0,1-1 37 0 0,1 0-1 0 0,-1-1 1 0 0,1 0-1 0 0,-1-1 1 0 0,1 1-1 0 0,0-2 1 0 0,0 0-1 0 0,0 0 0 0 0,-1 0 1 0 0,1-1-1 0 0,0-1 1 0 0,4-1-37 0 0,-11 2-12 0 0,1-1 1 0 0,-1 0-1 0 0,1 1 1 0 0,-1-1-1 0 0,0-1 1 0 0,0 1-1 0 0,0 0 1 0 0,0-1 0 0 0,0 1-1 0 0,-1-1 1 0 0,1 0-1 0 0,-1 0 1 0 0,0 0-1 0 0,1 0 1 0 0,-1-1-1 0 0,-1 1 1 0 0,1-1-1 0 0,0 1 1 0 0,-1-1-1 0 0,0 1 1 0 0,0-2 11 0 0,5-12-4762 0 0,-1-1-4766 0 0,-5 15-2511 0 0</inkml:trace>
  <inkml:trace contextRef="#ctx0" brushRef="#br0" timeOffset="38263.976">1950 3186 4761 0 0,'0'0'2567'0'0,"0"0"-52"0"0,0 0-125 0 0,0 0-296 0 0,0 0-310 0 0,0 0-263 0 0,0 0-217 0 0,0 0-166 0 0,0 0-123 0 0,0 0-118 0 0,0 0-118 0 0,0 0-136 0 0,30-7-125 0 0,97-21-87 0 0,-64 3 330 0 0,-53 15-551 0 0,2-3-81 0 0,0 0 0 0 0,-1 0 1 0 0,0-2-1 0 0,-1 1 0 0 0,-1-1 0 0 0,0 0 0 0 0,-1-1 1 0 0,4-14-130 0 0,-11 29-1 0 0,0-1 1 0 0,0 0-1 0 0,0 1 1 0 0,-1-1-1 0 0,1 0 0 0 0,0 1 1 0 0,-1-1-1 0 0,0 0 1 0 0,1 0-1 0 0,-1 1 1 0 0,0-1-1 0 0,0 0 1 0 0,0 0-1 0 0,0 0 1 0 0,0 1-1 0 0,-1-1 1 0 0,1 0-1 0 0,0 0 1 0 0,-1 0-1 0 0,0 1 0 0 0,1-1 1 0 0,-1 0-1 0 0,0 1 1 0 0,0-1-1 0 0,0 1 1 0 0,0-1-1 0 0,0 1 1 0 0,0-1-1 0 0,0 1 1 0 0,0 0-1 0 0,-1-1 1 0 0,1 1-1 0 0,0 0 1 0 0,-1 0-1 0 0,1 0 0 0 0,-1 0 1 0 0,1 0-1 0 0,-1 0 1 0 0,0 1-1 0 0,1-1 1 0 0,-1 0-1 0 0,0 1 1 0 0,0-1-1 0 0,1 1 1 0 0,-3 0 0 0 0,-83 6-156 0 0,75-1 155 0 0,0 0 1 0 0,1 2 0 0 0,-1-1 0 0 0,1 2-1 0 0,1-1 1 0 0,-1 1 0 0 0,1 1 0 0 0,1 0-1 0 0,0 0 1 0 0,0 1 0 0 0,1 0 0 0 0,0 1 0 0 0,1-1-1 0 0,0 2 1 0 0,0-1 0 0 0,1 1 0 0 0,1 0-1 0 0,0 0 1 0 0,1 0 0 0 0,0 1 0 0 0,1-1-1 0 0,0 1 1 0 0,1 0 0 0 0,0 0 0 0 0,1 0-1 0 0,1 0 1 0 0,0 1 0 0 0,1 1 0 0 0,2-8 9 0 0,0 0-1 0 0,0 0 1 0 0,1 0 0 0 0,0-1 0 0 0,0 0-1 0 0,1 1 1 0 0,-1-2 0 0 0,1 1 0 0 0,1 0-1 0 0,-1-1 1 0 0,1 0 0 0 0,0 0 0 0 0,0-1-1 0 0,0 1 1 0 0,1-1 0 0 0,-1-1-1 0 0,1 1 1 0 0,0-1 0 0 0,0-1 0 0 0,0 1-1 0 0,1-1 1 0 0,-1 0 0 0 0,1-1 0 0 0,-1 1-1 0 0,1-2 1 0 0,-1 1 0 0 0,1-1 0 0 0,-1 0-1 0 0,5-1-8 0 0,4 2 5 0 0,-1-1-1 0 0,1 0 0 0 0,0-2 1 0 0,-1 1-1 0 0,1-2 0 0 0,-1 0 1 0 0,0-1-1 0 0,0-1 0 0 0,5-2-4 0 0,9-12-3378 0 0,-6-7-3524 0 0,-20 21-5220 0 0</inkml:trace>
  <inkml:trace contextRef="#ctx0" brushRef="#br0" timeOffset="40513.289">2914 3020 2841 0 0,'0'0'2185'0'0,"0"0"3"0"0,0 0 4 0 0,0 0 74 0 0,0 0-28 0 0,0 0-207 0 0,0 0-318 0 0,0 0-348 0 0,0 0-297 0 0,0 0-220 0 0,0 0-152 0 0,15 52 3468 0 0,-14 108-2762 0 0,-2-111-6141 0 0,1-59 1899 0 0,0 2-2895 0 0,0 1-5707 0 0</inkml:trace>
  <inkml:trace contextRef="#ctx0" brushRef="#br0" timeOffset="40758.147">2901 2659 10162 0 0,'0'0'2025'0'0,"0"0"-609"0"0,0 0-152 0 0,0 0-80 0 0,0 0-191 0 0,0 0-321 0 0,0 0-304 0 0,0 0-280 0 0,0 0-152 0 0,0 0-16 0 0,0 0-32 0 0,0 0-72 0 0,0 0-192 0 0,0 0-304 0 0,11 56-625 0 0,-7-49-2271 0 0,0 0-7755 0 0</inkml:trace>
  <inkml:trace contextRef="#ctx0" brushRef="#br0" timeOffset="41344.852">3304 2969 4137 0 0,'0'0'2296'0'0,"0"0"-206"0"0,0 0-116 0 0,0 0-78 0 0,0 0-138 0 0,0 0-176 0 0,0 0-226 0 0,0 0-244 0 0,0 0-209 0 0,0 0-167 0 0,0 0-120 0 0,0 0-78 0 0,0 0-62 0 0,-9-2-37 0 0,-75-7 2029 0 0,82 9-2450 0 0,0 1-1 0 0,0 0 1 0 0,0 0 0 0 0,0 0-1 0 0,0 0 1 0 0,1 0 0 0 0,-1 1-1 0 0,0-1 1 0 0,1 0-1 0 0,-1 1 1 0 0,1-1 0 0 0,-1 1-1 0 0,1 0 1 0 0,0-1-1 0 0,-1 1 1 0 0,1 0 0 0 0,0 0-1 0 0,0 0 1 0 0,1 0 0 0 0,-1 0-1 0 0,0 0 1 0 0,1 0-1 0 0,-1 0 1 0 0,0 2-18 0 0,3 1 28 0 0,0 0-1 0 0,1 0 1 0 0,-1 0 0 0 0,1 0 0 0 0,0-1-1 0 0,0 1 1 0 0,1-1 0 0 0,-1 0 0 0 0,1 0-1 0 0,0 0 1 0 0,0 0 0 0 0,0-1-1 0 0,1 1 1 0 0,-1-1 0 0 0,1 0 0 0 0,0-1-1 0 0,0 1 1 0 0,0-1 0 0 0,0 0 0 0 0,3 1-28 0 0,9 6 105 0 0,37 20 27 0 0,-29-15-53 0 0,-20-12-60 0 0,0 1 0 0 0,-1-1 0 0 0,1 1 1 0 0,0 0-1 0 0,-1 0 0 0 0,0 1 0 0 0,0-1 1 0 0,0 1-1 0 0,0 0 0 0 0,0 0 1 0 0,-1 0-1 0 0,0 1 0 0 0,0-1 0 0 0,0 1 1 0 0,0-1-1 0 0,1 4-19 0 0,0 4 99 0 0,-3-9-49 0 0,1 1 1 0 0,0-1-1 0 0,-1 0 0 0 0,0 0 1 0 0,0 1-1 0 0,0-1 0 0 0,0 1 0 0 0,0-1 1 0 0,-1 1-1 0 0,1-1 0 0 0,-1 1 0 0 0,0 0 1 0 0,0-1-1 0 0,-1 1 0 0 0,1-1 1 0 0,-1 1-1 0 0,1-1 0 0 0,-1 1 0 0 0,0-1 1 0 0,0 0-1 0 0,-1 1 0 0 0,1-1 0 0 0,-1 0 1 0 0,0 0-1 0 0,0 0 0 0 0,0 0 1 0 0,0 0-1 0 0,-1 1-50 0 0,-2 1 49 0 0,1-1 1 0 0,-1 0 0 0 0,0 0-1 0 0,-1 0 1 0 0,1-1-1 0 0,-1 0 1 0 0,1 0-1 0 0,-1 0 1 0 0,0-1-1 0 0,0 1 1 0 0,0-2 0 0 0,0 1-1 0 0,-1-1 1 0 0,1 1-1 0 0,0-2 1 0 0,-1 1-1 0 0,1-1 1 0 0,0 0-1 0 0,-1 0 1 0 0,1-1 0 0 0,0 0-1 0 0,-1 0 1 0 0,1 0-1 0 0,0-1 1 0 0,-4-1-50 0 0,-83-70-72 0 0,89 70-723 0 0,1 0 1399 0 0,3 1-4801 0 0,0-1-4411 0 0,0 3-3712 0 0</inkml:trace>
  <inkml:trace contextRef="#ctx0" brushRef="#br0" timeOffset="42264.278">4039 3090 9066 0 0,'0'0'2043'0'0,"0"0"-512"0"0,0 0-275 0 0,0 0 18 0 0,0 0 24 0 0,0 0-82 0 0,0 0-141 0 0,0 0-163 0 0,0 0-123 0 0,0 0-59 0 0,0 0-51 0 0,2 14-89 0 0,9 108 976 0 0,-24-26-844 0 0,-20-63-1642 0 0,17-33-3902 0 0,12-18-8203 0 0,4 14 7045 0 0</inkml:trace>
  <inkml:trace contextRef="#ctx0" brushRef="#br0" timeOffset="42514.145">4026 2748 6937 0 0,'0'0'1745'0'0,"0"0"-537"0"0,0 0-360 0 0,0 0-224 0 0,0 0-271 0 0,0 0-217 0 0,0 0-96 0 0,0 0-80 0 0,0 0 24 0 0,0 0 8 0 0,0 0-32 0 0,0 0-73 0 0,0 0-111 0 0,0 0-168 0 0,48 95-384 0 0,-33-80-968 0 0,-2-4-1305 0 0,-8-3-2440 0 0</inkml:trace>
  <inkml:trace contextRef="#ctx0" brushRef="#br0" timeOffset="42947.728">4311 3315 9314 0 0,'0'0'2425'0'0,"0"0"-438"0"0,0 0-227 0 0,0 0-210 0 0,0 0-231 0 0,0 0-215 0 0,0 0-237 0 0,0 0-217 0 0,0 0-127 0 0,0 0-64 0 0,0 0-46 0 0,0 0-48 0 0,0 0-44 0 0,8-25-57 0 0,22-76-35 0 0,3 39 333 0 0,45-38-5 0 0,-77 100-564 0 0,-1-1 0 0 0,1 0 0 0 0,0 1-1 0 0,0-1 1 0 0,-1 1 0 0 0,1-1-1 0 0,0 1 1 0 0,0-1 0 0 0,0 1 0 0 0,0-1-1 0 0,0 1 1 0 0,-1 0 0 0 0,1 0 0 0 0,0-1-1 0 0,0 1 1 0 0,0 0 0 0 0,0 0 0 0 0,0 0-1 0 0,0 0 1 0 0,0 0 0 0 0,0 0 0 0 0,0 0-1 0 0,0 0 1 0 0,0 1 0 0 0,0-1 0 0 0,0 0-1 0 0,-1 0 1 0 0,1 1 0 0 0,0-1 0 0 0,0 1-1 0 0,0-1 1 0 0,0 1 0 0 0,-1-1 0 0 0,1 1-1 0 0,0-1 1 0 0,0 1 0 0 0,-1 0 0 0 0,1-1-1 0 0,0 1 1 0 0,-1 0 0 0 0,1-1 0 0 0,-1 1-1 0 0,1 0 1 0 0,-1 0 0 0 0,1 0 0 0 0,-1 0-1 0 0,0 0 1 0 0,1-1 0 0 0,-1 1-1 0 0,0 0 1 0 0,0 0 0 0 0,0 0 0 0 0,0 0-1 0 0,0 0 1 0 0,0 0 0 0 0,0 1 7 0 0,8 63 49 0 0,-8-58-30 0 0,-1-2-7 0 0,1 1 0 0 0,-1-1 0 0 0,1 1 0 0 0,0-1 0 0 0,0 1 0 0 0,1-1 0 0 0,0 1 0 0 0,0-1 0 0 0,0 0 0 0 0,0 1 0 0 0,1-1 0 0 0,0 0 0 0 0,0 0 0 0 0,0 0 0 0 0,1 0 0 0 0,0 0 0 0 0,0-1 0 0 0,0 1 0 0 0,0-1 0 0 0,1 0 0 0 0,-1 0 0 0 0,1 0 0 0 0,0 0 0 0 0,1-1 0 0 0,-1 1 0 0 0,1-1 0 0 0,-1 0 0 0 0,1-1 0 0 0,0 1 0 0 0,0-1 0 0 0,0 0 0 0 0,0 0 0 0 0,0 0 0 0 0,6 0-12 0 0,-7-2 119 0 0,1-1 1 0 0,-1 1-1 0 0,0-1 1 0 0,1 0-1 0 0,-1 0 1 0 0,0-1-1 0 0,1 1 1 0 0,-1-1-1 0 0,0 0 1 0 0,0 0-1 0 0,-1-1 1 0 0,1 1-1 0 0,0-1 1 0 0,-1 0-1 0 0,1 1 1 0 0,-1-2-1 0 0,0 1 1 0 0,0 0-1 0 0,0-1 1 0 0,0 1-1 0 0,-1-1 1 0 0,0 0-1 0 0,1 0 1 0 0,-1-1-120 0 0,2-1 59 0 0,52-108 812 0 0,-47 77-2930 0 0,-1 43-5828 0 0,-6-5 3990 0 0,3 3-7972 0 0</inkml:trace>
  <inkml:trace contextRef="#ctx0" brushRef="#br0" timeOffset="43535.811">5160 3035 7834 0 0,'0'0'4789'0'0,"0"0"-2275"0"0,0 0-895 0 0,0 0-160 0 0,0 0-108 0 0,0 0-199 0 0,0 0-195 0 0,0 0-195 0 0,0 0-181 0 0,0 0-119 0 0,0 0-85 0 0,0 0-70 0 0,0 0-59 0 0,-25 8-56 0 0,-78 30-51 0 0,100-38-133 0 0,1 1 0 0 0,-1 0 0 0 0,1 0 1 0 0,-1 0-1 0 0,1 0 0 0 0,-1 0 0 0 0,1 1 0 0 0,-1-1 0 0 0,1 1 0 0 0,0-1 0 0 0,0 1 0 0 0,0 0 0 0 0,0 0 0 0 0,0 0 0 0 0,0 0 0 0 0,1 0 0 0 0,-1 0 0 0 0,1 1 0 0 0,-1-1 0 0 0,1 1 0 0 0,-1 1-8 0 0,-1 4 25 0 0,-2 1-13 0 0,1 1 1 0 0,1-1 0 0 0,0 1 0 0 0,0 0-1 0 0,1 0 1 0 0,0 0 0 0 0,0 0 0 0 0,1 1-1 0 0,1-1 1 0 0,0 0 0 0 0,0 0 0 0 0,1 1-13 0 0,-1-7 1 0 0,1-1 1 0 0,-1 1 0 0 0,1-1-1 0 0,0 1 1 0 0,0-1 0 0 0,0 0 0 0 0,1 1-1 0 0,-1-1 1 0 0,1 0 0 0 0,-1 0 0 0 0,1 0-1 0 0,0 0 1 0 0,0 0 0 0 0,1-1-1 0 0,-1 1 1 0 0,1 0 0 0 0,-1-1 0 0 0,1 0-1 0 0,0 0 1 0 0,0 0 0 0 0,0 0 0 0 0,0 0-1 0 0,0 0 1 0 0,0-1 0 0 0,0 1-1 0 0,0-1 1 0 0,1 0 0 0 0,-1 0 0 0 0,1 0-1 0 0,-1-1 1 0 0,1 1 0 0 0,-1-1 0 0 0,1 0-1 0 0,-1 0 1 0 0,2 0-2 0 0,5-1 34 0 0,-1 0 0 0 0,0 0 0 0 0,0-1 0 0 0,1-1 0 0 0,-1 0 0 0 0,-1 0 0 0 0,1 0 1 0 0,0-1-1 0 0,-1 0 0 0 0,0-1 0 0 0,0 0 0 0 0,0 0 0 0 0,0-1 0 0 0,-1 0 0 0 0,0 0 0 0 0,6-8-34 0 0,90-125 681 0 0,-87 111-608 0 0,-1 0 0 0 0,-2-1 1 0 0,0-1-1 0 0,-2 0 0 0 0,-2-1 1 0 0,0 0-1 0 0,-2 0 0 0 0,3-31-73 0 0,-9 55-4 0 0,0 0 0 0 0,-1-1 0 0 0,1 1 0 0 0,-1 0 0 0 0,-1 0 0 0 0,1-1 0 0 0,-1 1 0 0 0,0 0 0 0 0,-1 0 0 0 0,0 0 0 0 0,0 0 0 0 0,0 0 0 0 0,-1 0 0 0 0,0 1 0 0 0,-1-1 0 0 0,1 1 0 0 0,-1 0 0 0 0,0 0 0 0 0,-1 0 0 0 0,1 1 0 0 0,-1-1 0 0 0,0 1 0 0 0,-1 0 0 0 0,1 1 0 0 0,-1-1 0 0 0,0 1-1 0 0,0 0 1 0 0,0 1 0 0 0,-1-1 0 0 0,1 1 0 0 0,-1 0 0 0 0,0 1 0 0 0,0 0 0 0 0,0 0 0 0 0,0 0 0 0 0,0 1 0 0 0,0 0 0 0 0,-6 0 4 0 0,6 4-10 0 0,0 0 1 0 0,1 1-1 0 0,0 0 1 0 0,0 0-1 0 0,0 0 0 0 0,0 1 1 0 0,1 0-1 0 0,-1 0 1 0 0,1 0-1 0 0,1 1 0 0 0,-1 0 1 0 0,1 0-1 0 0,0 0 1 0 0,0 0-1 0 0,0 0 0 0 0,1 1 1 0 0,0 0-1 0 0,1 0 1 0 0,0 0-1 0 0,-2 4 10 0 0,0 2-3 0 0,0-1 0 0 0,0 1-1 0 0,1-1 1 0 0,1 1 0 0 0,0 0 0 0 0,1 0 0 0 0,0 0-1 0 0,1 0 1 0 0,1 0 0 0 0,0 0 0 0 0,0 0-1 0 0,2 0 1 0 0,-1 0 0 0 0,2 0 0 0 0,-1-1 0 0 0,2 1-1 0 0,0-1 1 0 0,0 0 0 0 0,1-1 0 0 0,1 1 0 0 0,0-1-1 0 0,0 0 1 0 0,1-1 0 0 0,0 0 0 0 0,1 0 0 0 0,0-1-1 0 0,5 4 4 0 0,-1-2-1 0 0,1-1 0 0 0,0 0-1 0 0,0-1 1 0 0,1-1-1 0 0,0 0 1 0 0,0-1-1 0 0,1 0 1 0 0,0-1 0 0 0,0-1-1 0 0,0-1 1 0 0,1 0-1 0 0,-1-2 1 0 0,1 1 0 0 0,0-2-1 0 0,0 0 1 0 0,1-1 1 0 0,10-15-1101 0 0,-25 5-2410 0 0,-2-2-4667 0 0,-1 8-3310 0 0</inkml:trace>
  <inkml:trace contextRef="#ctx0" brushRef="#br0" timeOffset="43912.274">5561 3201 904 0 0,'0'0'2581'0'0,"0"0"-479"0"0,0 0-163 0 0,0 0 37 0 0,0 0 28 0 0,0 0-16 0 0,0 0-115 0 0,0 0-178 0 0,0 0-245 0 0,0 0-227 0 0,32-2-230 0 0,99-8-239 0 0,-74-7 114 0 0,-51 12-693 0 0,2-1-48 0 0,-1-1-1 0 0,-1 1 1 0 0,1-1 0 0 0,-1 0 0 0 0,-1-1-1 0 0,1 1 1 0 0,-1-1 0 0 0,0-1 0 0 0,-1 1-1 0 0,0 0 1 0 0,0-1 0 0 0,-1 0 0 0 0,0 0-1 0 0,-1 0 1 0 0,0 0 0 0 0,0 0 0 0 0,-1-1-1 0 0,0 1 1 0 0,0 0 0 0 0,-2-4-127 0 0,0 11-11 0 0,-1-1 1 0 0,1 0-1 0 0,-1 1 1 0 0,0-1-1 0 0,0 1 0 0 0,0-1 1 0 0,-1 1-1 0 0,1 0 1 0 0,0 0-1 0 0,-1 0 0 0 0,0 1 1 0 0,1-1-1 0 0,-1 0 1 0 0,0 1-1 0 0,0 0 0 0 0,0 0 1 0 0,0 0-1 0 0,0 0 1 0 0,0 0-1 0 0,0 0 0 0 0,0 1 1 0 0,0-1-1 0 0,0 1 1 0 0,0 0-1 0 0,0 0 0 0 0,-1 0 1 0 0,1 1-1 0 0,0-1 1 0 0,0 1-1 0 0,0-1 0 0 0,0 1 1 0 0,0 0-1 0 0,0 0 1 0 0,0 1-1 0 0,0-1 0 0 0,1 0 1 0 0,-1 1-1 0 0,0 0 1 0 0,-2 2 10 0 0,-3 2-24 0 0,0 0 1 0 0,1 1 0 0 0,0 0 0 0 0,0 0 0 0 0,0 1-1 0 0,1 0 1 0 0,0 0 0 0 0,0 0 0 0 0,1 1 0 0 0,0 0-1 0 0,1 0 1 0 0,0 0 0 0 0,0 1 0 0 0,1 0 0 0 0,1-1 0 0 0,-1 1-1 0 0,1 0 1 0 0,1 0 0 0 0,0 0 0 0 0,0 0 0 0 0,1 0-1 0 0,1 0 1 0 0,0 6 23 0 0,0-11-63 0 0,1 1 1 0 0,0-1-1 0 0,0 0 0 0 0,1-1 0 0 0,0 1 1 0 0,-1 0-1 0 0,1-1 0 0 0,1 1 0 0 0,-1-1 1 0 0,1 0-1 0 0,0 0 0 0 0,-1 0 0 0 0,2-1 0 0 0,-1 1 1 0 0,0-1-1 0 0,1 0 0 0 0,0 0 0 0 0,-1-1 1 0 0,1 1-1 0 0,0-1 0 0 0,0 0 0 0 0,0-1 1 0 0,1 1-1 0 0,-1-1 0 0 0,0 0 0 0 0,1 0 1 0 0,-1 0-1 0 0,1-1 0 0 0,-1 0 0 0 0,1 0 1 0 0,-1 0-1 0 0,0-1 0 0 0,5-1 63 0 0,56-7-3992 0 0,-24-8-5578 0 0,-34 10 1090 0 0</inkml:trace>
  <inkml:trace contextRef="#ctx0" brushRef="#br0" timeOffset="44414.27">6086 3083 896 0 0,'0'0'2059'0'0,"0"0"-444"0"0,0 0-8 0 0,0 0 52 0 0,0 0-33 0 0,0 0-119 0 0,0 0-183 0 0,0 0-177 0 0,0 0-164 0 0,0 0-163 0 0,0 0-140 0 0,0 0-106 0 0,-2 33-105 0 0,-5 106-71 0 0,16-12 1457 0 0,-8-91-1030 0 0,-1 10 538 0 0,-1-45 2561 0 0,2-19-3827 0 0,0 0 0 0 0,2 0 0 0 0,-1 1 0 0 0,2-1 1 0 0,1 1-1 0 0,0 0 0 0 0,1 0 0 0 0,1 0 0 0 0,0 1 0 0 0,1 0 0 0 0,2-2-97 0 0,12-28 72 0 0,-17 33-67 0 0,0-4-11 0 0,1-1 1 0 0,1 1 0 0 0,0 1-1 0 0,1-1 1 0 0,1 1 0 0 0,1 0-1 0 0,0 1 1 0 0,1 0 0 0 0,0 1 0 0 0,1 0-1 0 0,1 1 1 0 0,0 0 0 0 0,1 1-1 0 0,0 1 1 0 0,1 0 0 0 0,0 0 0 0 0,1 2-1 0 0,13-6 6 0 0,-25 12 2 0 0,1 1-1 0 0,-1 0 1 0 0,1 0-1 0 0,-1 0 0 0 0,1 1 1 0 0,0-1-1 0 0,0 1 1 0 0,0 0-1 0 0,-1 1 0 0 0,1-1 1 0 0,0 1-1 0 0,0 0 1 0 0,0 0-1 0 0,0 0 0 0 0,0 1 1 0 0,0 0-1 0 0,0 0 1 0 0,-1 0-1 0 0,1 0 0 0 0,0 1 1 0 0,-1 0-1 0 0,1 0 1 0 0,-1 0-1 0 0,1 1 1 0 0,-1-1-1 0 0,0 1 0 0 0,0 0 1 0 0,0 0-1 0 0,-1 1 1 0 0,1-1-1 0 0,-1 1 0 0 0,0-1 1 0 0,0 1-1 0 0,0 0 1 0 0,0 0-1 0 0,1 3-1 0 0,-2-1 20 0 0,0-1 0 0 0,0 1 0 0 0,-1-1 0 0 0,0 1 0 0 0,0 0-1 0 0,0 0 1 0 0,-1-1 0 0 0,0 1 0 0 0,0 0 0 0 0,0 0 0 0 0,-1 0 0 0 0,0-1 0 0 0,0 1 0 0 0,0 0 0 0 0,-1-1 0 0 0,0 1-1 0 0,0-1 1 0 0,0 0 0 0 0,-1 1 0 0 0,0-1 0 0 0,0 0 0 0 0,0-1 0 0 0,0 1 0 0 0,-1 0 0 0 0,0-1 0 0 0,0 0-20 0 0,-119 99 250 0 0,115-98-254 0 0,-128 66-140 0 0,92-67-1487 0 0,47-34-3987 0 0,6 15 1969 0 0,-1 5-2090 0 0,1 2-4675 0 0</inkml:trace>
  <inkml:trace contextRef="#ctx0" brushRef="#br0" timeOffset="44760.572">6616 3160 4761 0 0,'0'0'3207'0'0,"0"0"-474"0"0,0 0-377 0 0,0 0-327 0 0,0 0-278 0 0,0 0-224 0 0,0 0-171 0 0,0 0-189 0 0,0 0-143 0 0,0 0-130 0 0,0 0-131 0 0,0 0-102 0 0,0 0-123 0 0,31-1-97 0 0,96-6-78 0 0,-74-11 76 0 0,-47 11-335 0 0,1 1-51 0 0,0 0 1 0 0,0-1 0 0 0,-1 0-1 0 0,0 0 1 0 0,-1 0 0 0 0,1-1-1 0 0,-1 0 1 0 0,-1 0 0 0 0,0 0-1 0 0,0-1 1 0 0,0 1-1 0 0,-1-1 1 0 0,0 0 0 0 0,-1 0-1 0 0,0 0 1 0 0,-1-1 0 0 0,1-3-54 0 0,-2 11-7 0 0,0 0 0 0 0,0 0 0 0 0,-1-1 0 0 0,1 1 0 0 0,0 0 1 0 0,-1 0-1 0 0,1 0 0 0 0,-1 0 0 0 0,0 0 0 0 0,1 0 0 0 0,-1 0 0 0 0,0 0 1 0 0,0 0-1 0 0,-1 1 0 0 0,1-1 0 0 0,0 0 0 0 0,-1 1 0 0 0,1-1 0 0 0,-1 1 1 0 0,1-1-1 0 0,-1 1 0 0 0,1 0 0 0 0,-1-1 0 0 0,0 1 0 0 0,0 0 0 0 0,0 0 1 0 0,0 0-1 0 0,0 0 0 0 0,0 1 0 0 0,0-1 0 0 0,0 1 0 0 0,0-1 0 0 0,0 1 1 0 0,0 0-1 0 0,0-1 0 0 0,-2 1 7 0 0,-75 20-393 0 0,69-13 325 0 0,1 0 1 0 0,1 0-1 0 0,-1 1 1 0 0,1 0-1 0 0,0 1 1 0 0,1 0 0 0 0,0 0-1 0 0,1 0 1 0 0,0 1-1 0 0,0 0 1 0 0,1 0-1 0 0,0 1 1 0 0,1-1 0 0 0,0 1-1 0 0,1 0 1 0 0,0 0-1 0 0,1 1 1 0 0,0-1-1 0 0,0 0 1 0 0,2 1-1 0 0,-1-1 1 0 0,1 1 0 0 0,1 0 67 0 0,0-8-186 0 0,-1-1 1 0 0,1 0-1 0 0,0 1 1 0 0,0-1 0 0 0,1 0-1 0 0,-1 1 1 0 0,1-1-1 0 0,-1 0 1 0 0,1 0 0 0 0,0 0-1 0 0,0-1 1 0 0,0 1-1 0 0,1 0 1 0 0,-1-1 0 0 0,1 1-1 0 0,-1-1 1 0 0,1 0 0 0 0,0 0-1 0 0,0 0 1 0 0,0 0-1 0 0,0 0 1 0 0,0-1 0 0 0,0 0-1 0 0,0 1 1 0 0,1-1-1 0 0,-1 0 1 0 0,3 0 185 0 0,59 12-10486 0 0,-52-12 1143 0 0</inkml:trace>
  <inkml:trace contextRef="#ctx0" brushRef="#br0" timeOffset="45180.11">7108 3204 9002 0 0,'0'0'3147'0'0,"0"0"-812"0"0,0 0-460 0 0,0 0-312 0 0,0 0-282 0 0,0 0-208 0 0,0 0-160 0 0,0 0-180 0 0,0 0-144 0 0,0 0-56 0 0,0 0-55 0 0,0 0-56 0 0,0 0-42 0 0,6-11-48 0 0,62-91 692 0 0,27 2-236 0 0,-95 100-789 0 0,0 0 1 0 0,1 1-1 0 0,-1-1 0 0 0,0 0 0 0 0,0 1 0 0 0,0-1 1 0 0,0 0-1 0 0,0 1 0 0 0,0-1 0 0 0,1 0 0 0 0,-1 1 0 0 0,0-1 1 0 0,0 0-1 0 0,0 0 0 0 0,1 1 0 0 0,-1-1 0 0 0,0 0 1 0 0,0 0-1 0 0,1 1 0 0 0,-1-1 0 0 0,0 0 0 0 0,1 0 0 0 0,-1 0 1 0 0,0 1-1 0 0,1-1 0 0 0,-1 0 0 0 0,0 0 0 0 0,1 0 0 0 0,-1 0 1 0 0,0 0-1 0 0,1 0 0 0 0,-1 0 0 0 0,0 0 0 0 0,1 0 1 0 0,-1 0-1 0 0,0 0 0 0 0,1 0 0 0 0,-1 0 0 0 0,0 0 0 0 0,1 0 1 0 0,-1 0-1 0 0,1 0 0 0 0,-1-1 0 0 0,0 1 0 0 0,0 0 0 0 0,1 0 1 0 0,-1 0 0 0 0,-10 40 33 0 0,9-38-26 0 0,-1 2-5 0 0,1 1 0 0 0,-1 0 0 0 0,1 0 0 0 0,0 0 0 0 0,0 0 0 0 0,1 0 1 0 0,-1 0-1 0 0,1 0 0 0 0,0 1 0 0 0,1-1 0 0 0,-1 0 0 0 0,1 0 0 0 0,0 0 1 0 0,0 0-1 0 0,1 0 0 0 0,0 0 0 0 0,-1-1 0 0 0,1 1 0 0 0,1 0 0 0 0,1 2-2 0 0,0-4 60 0 0,0 0-1 0 0,0-1 1 0 0,0 0-1 0 0,0 0 1 0 0,0 0-1 0 0,1 0 1 0 0,-1-1-1 0 0,0 0 1 0 0,1 0-1 0 0,-1 0 1 0 0,1 0-1 0 0,0-1 1 0 0,-1 1 0 0 0,1-1-1 0 0,0 0 1 0 0,-1-1-1 0 0,1 1 1 0 0,-1-1-1 0 0,1 0 1 0 0,-1 0-1 0 0,1 0 1 0 0,-1-1-1 0 0,1 0 1 0 0,-1 1-1 0 0,0-2 1 0 0,3 0-60 0 0,98-77 1780 0 0,-95 70-1732 0 0,0 0 1 0 0,-1 0 0 0 0,-1-1-1 0 0,0 0 1 0 0,0 0 0 0 0,-1-1-1 0 0,0 0 1 0 0,1-7-49 0 0,-7-10-861 0 0,-7 23-1796 0 0,-5 4-3308 0 0,4 2-6379 0 0</inkml:trace>
  <inkml:trace contextRef="#ctx0" brushRef="#br0" timeOffset="48530.134">7984 3016 0 0 0,'0'0'807'0'0,"0"0"496"0"0,0 0 344 0 0,0 0 107 0 0,0 0-121 0 0,0 0-188 0 0,0 0-181 0 0,0 0-159 0 0,0 0-98 0 0,0 0-115 0 0,0 0-93 0 0,-7 0-43 0 0,-23 1-75 0 0,-1 21 1312 0 0,19-8-1758 0 0,0 1 0 0 0,2 0 0 0 0,0 1 0 0 0,1 0 0 0 0,0 0 0 0 0,2 1 0 0 0,-1 0 0 0 0,2 0 0 0 0,1 1 0 0 0,0-1 0 0 0,1 1 0 0 0,1 1 0 0 0,0-1 0 0 0,2 0 0 0 0,0 6-235 0 0,1-22 35 0 0,0-1 0 0 0,0 1 0 0 0,0 0 0 0 0,0-1-1 0 0,0 1 1 0 0,0 0 0 0 0,1-1 0 0 0,-1 1 0 0 0,0 0 0 0 0,1-1 0 0 0,0 1 0 0 0,-1-1 0 0 0,1 1-1 0 0,0-1 1 0 0,0 1 0 0 0,0-1 0 0 0,0 0 0 0 0,0 1 0 0 0,0-1 0 0 0,0 0 0 0 0,0 0-1 0 0,0 0 1 0 0,1 0 0 0 0,-1 0 0 0 0,0 0 0 0 0,1 0 0 0 0,-1 0 0 0 0,1 0 0 0 0,-1-1 0 0 0,1 1-1 0 0,-1-1 1 0 0,1 1 0 0 0,0-1 0 0 0,-1 1 0 0 0,1-1 0 0 0,0 0 0 0 0,-1 0 0 0 0,1 0-1 0 0,-1 0 1 0 0,1 0 0 0 0,0 0 0 0 0,-1 0 0 0 0,1-1 0 0 0,0 1 0 0 0,-1-1 0 0 0,1 1-35 0 0,72-30 1342 0 0,-39 5-1152 0 0,-1-3 0 0 0,-2 0-1 0 0,-1-2 1 0 0,-1-1 0 0 0,21-29-190 0 0,-33 39 22 0 0,0-2 0 0 0,-2 0 0 0 0,-1-1 0 0 0,0 0 0 0 0,-2-1 0 0 0,-1-1 0 0 0,-1 0 0 0 0,-1-1 0 0 0,-2 0 0 0 0,0 0 0 0 0,-2-1 0 0 0,-1 0 0 0 0,-1 0 0 0 0,0-16-22 0 0,-25-73-236 0 0,19 113 209 0 0,1 1 1 0 0,-1-1 0 0 0,0 1-1 0 0,1-1 1 0 0,-2 1 0 0 0,1 0-1 0 0,0 0 1 0 0,-1 0 0 0 0,1 0 0 0 0,-1 1-1 0 0,0-1 1 0 0,0 0 0 0 0,0 1-1 0 0,0 0 1 0 0,0 0 0 0 0,-1 0-1 0 0,1 0 1 0 0,0 1 0 0 0,-1-1 0 0 0,0 1-1 0 0,1 0 1 0 0,-1 0 0 0 0,0 0-1 0 0,0 0 1 0 0,1 1 0 0 0,-1 0-1 0 0,0-1 1 0 0,0 1 0 0 0,-2 1 26 0 0,-5 2-30 0 0,1 1 0 0 0,0 0 0 0 0,0 0 0 0 0,0 1 0 0 0,1 1-1 0 0,0 0 1 0 0,0 0 0 0 0,0 0 0 0 0,1 1 0 0 0,0 1 0 0 0,0-1 0 0 0,0 1 0 0 0,1 1 0 0 0,1-1 0 0 0,-1 1 0 0 0,2 1 0 0 0,-2 1 30 0 0,-5 6 24 0 0,1 0-1 0 0,1 0 1 0 0,0 1 0 0 0,2 1-1 0 0,0 0 1 0 0,1 0 0 0 0,1 0-1 0 0,0 1 1 0 0,2-1 0 0 0,0 1-1 0 0,1 0 1 0 0,2 1 0 0 0,0-1-1 0 0,1 0 1 0 0,0 1 0 0 0,5 19-24 0 0,0-25 91 0 0,2 1 0 0 0,0-1-1 0 0,0 0 1 0 0,2-1 0 0 0,-1 0 0 0 0,2 0 0 0 0,0-1 0 0 0,1 0 0 0 0,0-1 0 0 0,1 0 0 0 0,0-1 0 0 0,1 0-1 0 0,0-1 1 0 0,0-1 0 0 0,1 0 0 0 0,1-1 0 0 0,-1 0 0 0 0,2-1 0 0 0,-1 0 0 0 0,0-2 0 0 0,1 0 0 0 0,0 0-1 0 0,1-2 1 0 0,-1 0 0 0 0,6 0-91 0 0,33-3 739 0 0,-55 0-682 0 0,0 0-14 0 0,0 0 9 0 0,0 0-24 0 0,-5-14-855 0 0,-5 13-3627 0 0,6 2-3336 0 0,1-1-3702 0 0</inkml:trace>
  <inkml:trace contextRef="#ctx0" brushRef="#br0" timeOffset="48931.289">8509 3237 6529 0 0,'0'0'1890'0'0,"0"0"-263"0"0,0 0 180 0 0,0 0 227 0 0,0 0-94 0 0,0 0-203 0 0,0 0-266 0 0,0 0-243 0 0,0 0-194 0 0,0 0-197 0 0,0 0-147 0 0,0 0-130 0 0,0 0-115 0 0,31-9-58 0 0,96-30-35 0 0,-78 10 235 0 0,-45 24-529 0 0,0-1-1 0 0,0 0 1 0 0,-1 0 0 0 0,0 0 0 0 0,0 0 0 0 0,0-1 0 0 0,-1 1 0 0 0,0-1 0 0 0,0 0 0 0 0,-1 1 0 0 0,1-1-1 0 0,-1 0 1 0 0,-1 0 0 0 0,0 0 0 0 0,0 0 0 0 0,0 0 0 0 0,-1-4-58 0 0,-2 7-15 0 0,1 0 0 0 0,-1 1 0 0 0,0 0 0 0 0,0 0 0 0 0,0 0 0 0 0,0 0 0 0 0,-1 0 0 0 0,1 0 0 0 0,-1 1 0 0 0,1 0-1 0 0,-1 0 1 0 0,0 0 0 0 0,0 0 0 0 0,0 0 0 0 0,0 1 0 0 0,-1 0 0 0 0,1 0 0 0 0,0 0 0 0 0,0 0 0 0 0,-1 1 0 0 0,1-1 0 0 0,0 1 0 0 0,-1 0 0 0 0,1 1 0 0 0,0-1 0 0 0,-1 1 0 0 0,1 0 0 0 0,0 0 0 0 0,0 0 0 0 0,-1 0 0 0 0,1 1 0 0 0,0-1 0 0 0,0 1 0 0 0,1 1-1 0 0,-1-1 1 0 0,-3 3 15 0 0,-2-1-9 0 0,0 1-1 0 0,0 0 1 0 0,1 0-1 0 0,0 1 0 0 0,0 0 1 0 0,0 1-1 0 0,1 0 0 0 0,0 0 1 0 0,0 0-1 0 0,1 1 1 0 0,0 0-1 0 0,0 0 0 0 0,1 1 1 0 0,0 0-1 0 0,1 0 0 0 0,0 0 1 0 0,0 0-1 0 0,1 1 1 0 0,0-1-1 0 0,0 1 0 0 0,1 0 1 0 0,1-1-1 0 0,-1 6 10 0 0,2-11-3 0 0,0 1 0 0 0,0 0-1 0 0,0-1 1 0 0,0 1 0 0 0,1 0 0 0 0,0-1 0 0 0,0 1-1 0 0,0-1 1 0 0,1 1 0 0 0,0-1 0 0 0,-1 0 0 0 0,1 0-1 0 0,1 0 1 0 0,-1 0 0 0 0,1 0 0 0 0,-1 0 0 0 0,1 0-1 0 0,0-1 1 0 0,1 1 0 0 0,-1-1 0 0 0,1 0 0 0 0,-1 0-1 0 0,1 0 1 0 0,0-1 0 0 0,2 2 3 0 0,6 3-155 0 0,0-1-1 0 0,-1-1 1 0 0,2 0 0 0 0,-1-1 0 0 0,0 0-1 0 0,1-1 1 0 0,0 0 0 0 0,0-1-1 0 0,7 0 156 0 0,71 1-7732 0 0,-77-3 1834 0 0,-5-3-4370 0 0</inkml:trace>
  <inkml:trace contextRef="#ctx0" brushRef="#br0" timeOffset="49403.323">8845 3285 1504 0 0,'0'0'2848'0'0,"0"0"-577"0"0,0 0-252 0 0,0 0-72 0 0,0 0-76 0 0,0 0-97 0 0,0 0-153 0 0,0 0-204 0 0,0 0-220 0 0,0 0-221 0 0,0 0-177 0 0,0 0-101 0 0,0 0-53 0 0,19-12-55 0 0,57-40-62 0 0,30-49 1511 0 0,-64 42-1412 0 0,-47 85-1049 0 0,-12 87 424 0 0,18-110-1 0 0,-1-1 1 0 0,1 1-1 0 0,-1 0 1 0 0,1 0-1 0 0,0-1 1 0 0,0 1-1 0 0,0 0 1 0 0,0-1-1 0 0,0 1 1 0 0,1-1-1 0 0,-1 0 1 0 0,1 1-1 0 0,0-1 1 0 0,0 0-1 0 0,-1 0 1 0 0,1 0-1 0 0,1 0 0 0 0,-1 0 1 0 0,0-1-1 0 0,0 1 1 0 0,1-1-1 0 0,-1 1 1 0 0,1-1-1 0 0,-1 0 1 0 0,1 0-1 0 0,-1 0 1 0 0,1 0-1 0 0,0 0 1 0 0,-1-1-1 0 0,1 1 1 0 0,2-1-2 0 0,88 3 608 0 0,-82-7-429 0 0,0 0 0 0 0,1-1 0 0 0,-1 0 0 0 0,-1-1 0 0 0,1 0 0 0 0,-1 0 0 0 0,0-1 0 0 0,-1-1 0 0 0,4-3-179 0 0,-5 5 127 0 0,1-1-73 0 0,-1-1 1 0 0,0 0-1 0 0,0 0 0 0 0,0 0 1 0 0,-1-1-1 0 0,-1 0 0 0 0,1 0 1 0 0,-2-1-1 0 0,1 0 0 0 0,-1 0 1 0 0,-1 0-1 0 0,0-1 0 0 0,0 1 1 0 0,-1-1-55 0 0,6-62-7181 0 0,-9 67 672 0 0,0 1-5384 0 0</inkml:trace>
  <inkml:trace contextRef="#ctx0" brushRef="#br0" timeOffset="49701.21">9709 2707 12267 0 0,'0'0'2025'0'0,"0"0"-708"0"0,0 0-173 0 0,0 0 206 0 0,0 0 167 0 0,0 0-66 0 0,0 0-207 0 0,0 0-231 0 0,0 0-173 0 0,0 0-96 0 0,0 0-81 0 0,3 33-88 0 0,8 102-97 0 0,-18 150 924 0 0,7-179-1310 0 0,1-97 66 0 0,-1-8-235 0 0,0-1 0 0 0,0 0-1 0 0,0 1 1 0 0,0-1-1 0 0,1 1 1 0 0,-1-1 0 0 0,0 1-1 0 0,0-1 1 0 0,0 0 0 0 0,0 1-1 0 0,0-1 1 0 0,0 1-1 0 0,0-1 1 0 0,-1 0 0 0 0,1 1-1 0 0,0-1 1 0 0,0 1-1 0 0,0-1 1 0 0,0 0 0 0 0,0 1-1 0 0,-1-1 1 0 0,1 1 0 0 0,0-1-1 0 0,0 0 1 0 0,-1 1-1 0 0,1-1 1 0 0,0 0 0 0 0,-1 0-1 0 0,1 1 1 0 0,0-1-1 0 0,-1 0 1 0 0,1 0 0 0 0,0 1-1 0 0,-1-1 1 0 0,1 0 0 0 0,0 0-1 0 0,-1 0 1 0 0,1 0-1 0 0,-1 1 1 0 0,1-1 0 0 0,0 0-1 0 0,-1 0 1 0 0,1 0-1 0 0,-1 0 1 0 0,1 0 0 0 0,-1 0-1 0 0,1 0 1 0 0,0 0 0 0 0,-1 0-1 0 0,1 0 1 0 0,-1 0-1 0 0,1-1 1 0 0,0 1 0 0 0,-1 0-1 0 0,1 0 1 0 0,-1 0-1 0 0,1 0 1 0 0,0-1 0 0 0,-1 1-1 0 0,1 0 1 0 0,0 0 0 0 0,-1-1-1 0 0,1 1 1 0 0,0 0-1 0 0,0-1 1 0 0,-1 1 0 0 0,1 0 77 0 0,-14-6-4311 0 0,2 2-6019 0 0,5 3 1875 0 0</inkml:trace>
  <inkml:trace contextRef="#ctx0" brushRef="#br0" timeOffset="49947.084">9482 2994 14611 0 0,'0'0'1794'0'0,"0"0"-407"0"0,0 0-92 0 0,0 0-50 0 0,0 0-163 0 0,0 0-178 0 0,0 0-141 0 0,31-6-119 0 0,96-18-96 0 0,17 18 799 0 0,-81 12-1988 0 0,-36 2-9463 0 0,-23-8-2090 0 0</inkml:trace>
  <inkml:trace contextRef="#ctx0" brushRef="#br0" timeOffset="53006.234">10716 3016 0 0 0,'0'0'871'0'0,"0"0"270"0"0,0 0 177 0 0,0 0 190 0 0,0 0 187 0 0,0 0 42 0 0,0 0-85 0 0,0 0-228 0 0,0 0-305 0 0,0 0-250 0 0,0 0-173 0 0,-13 2-90 0 0,-40 6-45 0 0,49-7-445 0 0,1 0 0 0 0,-1 0 1 0 0,1 1-1 0 0,0-1 0 0 0,0 1 1 0 0,-1 0-1 0 0,1 0 0 0 0,1 0 1 0 0,-1 0-1 0 0,0 0 0 0 0,0 1 1 0 0,1-1-1 0 0,-1 1 0 0 0,1 0 1 0 0,0 0-1 0 0,0-1 0 0 0,0 1 1 0 0,0 1-1 0 0,0-1 1 0 0,1 0-1 0 0,0 0 0 0 0,-1 1 1 0 0,1-1-1 0 0,0 1 0 0 0,1-1 1 0 0,-1 1-1 0 0,0 2-116 0 0,1-5 22 0 0,-2 4 74 0 0,-1 0-1 0 0,1 0 1 0 0,1 0-1 0 0,-1 0 1 0 0,1 0 0 0 0,0 1-1 0 0,0-1 1 0 0,0 0 0 0 0,1 1-1 0 0,0-1 1 0 0,0 0-1 0 0,0 1 1 0 0,1-1 0 0 0,0 0-1 0 0,0 1 1 0 0,0-1 0 0 0,1 0-1 0 0,-1 0 1 0 0,1 0-1 0 0,1 0 1 0 0,-1 0 0 0 0,0 0-1 0 0,1-1 1 0 0,0 1 0 0 0,0-1-1 0 0,1 0 1 0 0,-1 0 0 0 0,1 0-1 0 0,0 0 1 0 0,0-1-1 0 0,0 1 1 0 0,0-1 0 0 0,1 0-1 0 0,3 2-95 0 0,0-3 116 0 0,0 0-1 0 0,0 0 1 0 0,0 0-1 0 0,0-1 1 0 0,0-1-1 0 0,1 1 1 0 0,-1-1-1 0 0,0-1 1 0 0,0 1 0 0 0,0-2-1 0 0,0 1 1 0 0,0-1-1 0 0,0 0 1 0 0,0 0-1 0 0,0-1 1 0 0,-1 0-1 0 0,1-1 1 0 0,-1 0-1 0 0,0 0 1 0 0,0 0-1 0 0,0-1 1 0 0,-1 0-1 0 0,1 0 1 0 0,3-5-116 0 0,-3 1-14 0 0,0 1 0 0 0,-1-1 0 0 0,0 0 0 0 0,0 0 0 0 0,-1-1 0 0 0,0 0 0 0 0,-1 0 0 0 0,0 0 1 0 0,-1 0-1 0 0,0-1 0 0 0,-1 1 0 0 0,0-1 0 0 0,0 0 0 0 0,-1 1 0 0 0,0-5 14 0 0,-1 8-180 0 0,0 1 0 0 0,-1-1 0 0 0,0 0 0 0 0,0 1 0 0 0,0-1 1 0 0,-1 1-1 0 0,0-1 0 0 0,0 1 0 0 0,0 0 0 0 0,-1 0 0 0 0,0 0 0 0 0,0 0 0 0 0,-1 0 0 0 0,1 1 0 0 0,-1-1 1 0 0,-2-1 179 0 0,2 3-186 0 0,0 0 0 0 0,1 0 0 0 0,-1 1 0 0 0,0 0 0 0 0,-1 0 0 0 0,1 0 0 0 0,0 0 0 0 0,-1 0 0 0 0,0 1 0 0 0,0 0 0 0 0,1 0 0 0 0,-1 0 0 0 0,0 1 1 0 0,-1 0-1 0 0,1 0 0 0 0,0 0 0 0 0,0 0 0 0 0,0 1 0 0 0,-1 0 0 0 0,1 0 0 0 0,0 0 0 0 0,0 1 0 0 0,0 0 0 0 0,-1 0 0 0 0,1 0 0 0 0,0 0 0 0 0,0 1 0 0 0,0 0 1 0 0,1 0-1 0 0,-1 0 0 0 0,0 1 186 0 0,5-3 14 0 0,0 0 1 0 0,1 0-1 0 0,-1 0 1 0 0,0 0 0 0 0,0 0-1 0 0,1 0 1 0 0,-1 0 0 0 0,0 0-1 0 0,1 0 1 0 0,-1 0-1 0 0,0 0 1 0 0,0 1 0 0 0,1-1-1 0 0,-1 0 1 0 0,0 0-1 0 0,0 0 1 0 0,1 0 0 0 0,-1 0-1 0 0,0 0 1 0 0,0 1-1 0 0,1-1 1 0 0,-1 0 0 0 0,0 0-1 0 0,0 0 1 0 0,0 1-1 0 0,1-1 1 0 0,-1 0 0 0 0,0 0-1 0 0,0 1 1 0 0,0-1-1 0 0,0 0 1 0 0,0 0 0 0 0,1 1-1 0 0,-1-1 1 0 0,0 0-1 0 0,0 1 1 0 0,0-1 0 0 0,0 0-1 0 0,0 0 1 0 0,0 1-1 0 0,0-1 1 0 0,0 0 0 0 0,0 1-1 0 0,0-1 1 0 0,0 0 0 0 0,0 0-1 0 0,0 1 1 0 0,-1-1-1 0 0,1 0 1 0 0,0 0 0 0 0,0 1-1 0 0,0-1 1 0 0,0 0-1 0 0,0 0 1 0 0,0 1 0 0 0,-1-1-1 0 0,1 0 1 0 0,0 0-1 0 0,0 1 1 0 0,0-1 0 0 0,-1 0-15 0 0,26-2 1462 0 0,100-67 1002 0 0,-101 52-2360 0 0,-1-1 1 0 0,-1-1 0 0 0,0-1-1 0 0,-2-1 1 0 0,0-1 0 0 0,-2 0 0 0 0,0-2-1 0 0,8-14-104 0 0,11-18 72 0 0,-37 56-50 0 0,0 0 12 0 0,0 0 0 0 0,0 0-9 0 0,0 11-22 0 0,6 103 318 0 0,4 0 1 0 0,5-2 0 0 0,5 0 0 0 0,12 25-322 0 0,-16-69 29 0 0,-3 1 0 0 0,-4 1 0 0 0,-2-1 0 0 0,-3 2 0 0 0,-3 8-29 0 0,-2-74 46 0 0,1 0 0 0 0,-1-1 0 0 0,0 1 1 0 0,-1-1-1 0 0,1 1 0 0 0,-1-1 0 0 0,1 0 0 0 0,-1 1 0 0 0,-1-1 1 0 0,1 0-1 0 0,-1 0 0 0 0,1 0 0 0 0,-1-1 0 0 0,0 1 0 0 0,0-1 1 0 0,-1 0-1 0 0,1 1 0 0 0,-1-1 0 0 0,1-1 0 0 0,-1 1 0 0 0,0 0 0 0 0,0-1 1 0 0,0 0-1 0 0,-1 0 0 0 0,1 0 0 0 0,0-1 0 0 0,-1 1 0 0 0,1-1 1 0 0,-1 0-1 0 0,1 0 0 0 0,-1-1 0 0 0,0 1 0 0 0,1-1 0 0 0,-1 0 1 0 0,0-1-1 0 0,1 1 0 0 0,-1-1 0 0 0,0 1 0 0 0,1-2 0 0 0,-1 1 1 0 0,1 0-1 0 0,-1-1 0 0 0,1 0 0 0 0,0 0 0 0 0,0 0 0 0 0,0 0 1 0 0,0-1-1 0 0,0 1 0 0 0,0-1 0 0 0,1 0 0 0 0,-1 0 0 0 0,-2-4-46 0 0,0-6 76 0 0,1 0 0 0 0,0 0 0 0 0,1-1 0 0 0,1 0 0 0 0,0 1 0 0 0,1-1 1 0 0,0 0-1 0 0,1 0 0 0 0,0-1 0 0 0,1 1 0 0 0,1 0 0 0 0,1 0 0 0 0,0 0 0 0 0,0 0 0 0 0,1 1 0 0 0,2-3-76 0 0,0-7-35 0 0,1-1 0 0 0,2 1 1 0 0,0 1-1 0 0,1-1 1 0 0,2 2-1 0 0,0-1 1 0 0,1 1-1 0 0,1 1 0 0 0,1 0 1 0 0,1 1-1 0 0,0 1 1 0 0,2 0-1 0 0,0 1 1 0 0,6-4 34 0 0,3 7-2330 0 0,-12 13-8663 0 0,-9 1-770 0 0</inkml:trace>
  <inkml:trace contextRef="#ctx0" brushRef="#br0" timeOffset="53963.294">12168 2597 3137 0 0,'0'0'2491'0'0,"0"0"-292"0"0,0 0-139 0 0,0 0-51 0 0,0 0-25 0 0,0 0-178 0 0,0 0-260 0 0,0 0-262 0 0,0 0-226 0 0,0 0-146 0 0,0 0-92 0 0,0 0-65 0 0,0 0-55 0 0,0-5-61 0 0,1-12-46 0 0,-9 141 3805 0 0,-14 157-3553 0 0,-13-49-571 0 0,29-152-243 0 0,6-79-47 0 0,0-1-5 0 0,0 0 3 0 0,0 0 4 0 0,1-26-645 0 0,4-17-1235 0 0,1-8-2807 0 0,-5 16-5306 0 0,-1 24-1284 0 0</inkml:trace>
  <inkml:trace contextRef="#ctx0" brushRef="#br0" timeOffset="54219.02">11872 2924 5641 0 0,'0'0'2847'0'0,"0"0"-489"0"0,0 0-425 0 0,0 0-304 0 0,0 0-252 0 0,0 0-201 0 0,0 0-122 0 0,0 0-76 0 0,0 0-20 0 0,0 0-14 0 0,0 0-100 0 0,0 0-105 0 0,0 0-93 0 0,24 0-88 0 0,78 0-40 0 0,32-21 883 0 0,2-13-1058 0 0,-92 12-1728 0 0,-37 15-2509 0 0,-3-1-3428 0 0,-4 5-4045 0 0</inkml:trace>
  <inkml:trace contextRef="#ctx0" brushRef="#br0" timeOffset="54697.506">12507 2571 6993 0 0,'0'0'2353'0'0,"0"0"-649"0"0,0 0-285 0 0,0 0 82 0 0,0 0 94 0 0,0 0 28 0 0,0 0-143 0 0,0 0-284 0 0,0 0-225 0 0,0 0-149 0 0,0 0-88 0 0,-4 32-75 0 0,-13 104-73 0 0,2 98 1353 0 0,13-202-1794 0 0,0-15-67 0 0,1 0-1 0 0,0 0 0 0 0,1 0 0 0 0,1 0 0 0 0,1 0 1 0 0,0 0-1 0 0,1 0 0 0 0,1 0 0 0 0,1 0 1 0 0,0-1-1 0 0,1 0 0 0 0,7 14-77 0 0,-10-29 25 0 0,-1 0 0 0 0,0 0 0 0 0,0 0 0 0 0,1 0 0 0 0,-1 0 0 0 0,0 0 0 0 0,1-1 1 0 0,-1 1-1 0 0,1-1 0 0 0,-1 0 0 0 0,1 0 0 0 0,-1 0 0 0 0,1 0 0 0 0,-1 0 0 0 0,1 0 0 0 0,-1-1 0 0 0,0 1 0 0 0,1-1 0 0 0,-1 0 0 0 0,1 1 0 0 0,-1-1 0 0 0,0 0 0 0 0,0-1 1 0 0,1 1-1 0 0,-1 0 0 0 0,0 0 0 0 0,0-1 0 0 0,0 0 0 0 0,-1 1 0 0 0,1-1 0 0 0,2-2-25 0 0,-2 3 17 0 0,198-142 316 0 0,-134 120-326 0 0,-53 70 19 0 0,-13 108 144 0 0,1-153-196 0 0,-1-1 0 0 0,1 1-1 0 0,0-1 1 0 0,0 1 0 0 0,-1-1 0 0 0,1 0 0 0 0,0 1 0 0 0,0-1 0 0 0,0 0 0 0 0,0 0 0 0 0,1 0 0 0 0,-1 0 0 0 0,0 0 0 0 0,0 0 0 0 0,1 0 0 0 0,-1 0 0 0 0,0 0 0 0 0,1 0 0 0 0,-1-1 0 0 0,1 1 0 0 0,-1-1 0 0 0,1 1-1 0 0,0-1 1 0 0,-1 0 0 0 0,1 1 0 0 0,-1-1 0 0 0,1 0 0 0 0,-1 0 0 0 0,1 0 0 0 0,0 0 0 0 0,-1 0 0 0 0,1-1 0 0 0,-1 1 0 0 0,1 0 0 0 0,0-1 26 0 0,9-4-4324 0 0,-3-3-4014 0 0,-7 5-3192 0 0</inkml:trace>
  <inkml:trace contextRef="#ctx0" brushRef="#br0" timeOffset="55066.992">12997 3248 0 0 0,'0'0'2223'0'0,"0"0"6"0"0,0 0 167 0 0,0 0 37 0 0,0 0-168 0 0,0 0-244 0 0,0 0-287 0 0,0 0-242 0 0,0 0-192 0 0,0 0-105 0 0,31 4-83 0 0,98 10-110 0 0,-62-20 337 0 0,-57 1-1068 0 0,-2 2-152 0 0,0-1 0 0 0,0 0 1 0 0,0 0-1 0 0,-1 0 1 0 0,1-1-1 0 0,-1-1 0 0 0,0 1 1 0 0,-1-1-1 0 0,1 0 0 0 0,-1-1 1 0 0,0 1-1 0 0,-1-1 1 0 0,1 0-1 0 0,-2-1 0 0 0,1 1 1 0 0,-1-1-1 0 0,0 0 1 0 0,0 0-1 0 0,-1 0 0 0 0,0-1 1 0 0,-1 1-1 0 0,0-1 0 0 0,0 0 1 0 0,0 1-1 0 0,-1-3-119 0 0,-3 7-6 0 0,0 0-1 0 0,1 0 1 0 0,-2 0-1 0 0,1 0 1 0 0,0 0-1 0 0,-1 1 1 0 0,1 0 0 0 0,-1-1-1 0 0,0 1 1 0 0,0 0-1 0 0,-1 0 1 0 0,1 0-1 0 0,-1 1 1 0 0,1-1-1 0 0,-1 1 1 0 0,0 0-1 0 0,0 0 1 0 0,0 0 0 0 0,0 1-1 0 0,0-1 1 0 0,0 1-1 0 0,0 0 1 0 0,0 0-1 0 0,-1 0 1 0 0,1 1-1 0 0,0 0 1 0 0,-1-1-1 0 0,1 2 1 0 0,0-1-1 0 0,-1 0 1 0 0,1 1 0 0 0,-3 0 6 0 0,-3 0-9 0 0,1 0 1 0 0,0 0 0 0 0,0 1 0 0 0,0 0 0 0 0,0 1 0 0 0,1 0-1 0 0,-1 0 1 0 0,1 1 0 0 0,-1 0 0 0 0,1 0 0 0 0,1 1 0 0 0,-1 0-1 0 0,0 0 1 0 0,1 1 0 0 0,0 0 0 0 0,1 0 0 0 0,-1 1 0 0 0,1 0-1 0 0,0 0 1 0 0,1 0 0 0 0,0 1 0 0 0,0 0 0 0 0,1 0 0 0 0,-1 0-1 0 0,2 0 1 0 0,-1 1 0 0 0,1 0 0 0 0,1-1 0 0 0,0 1 0 0 0,0 0-1 0 0,0 0 1 0 0,1 1 0 0 0,0 5 8 0 0,4-8 5 0 0,0 0 0 0 0,0 0 0 0 0,0-1 0 0 0,1 1 0 0 0,0-1 0 0 0,0 0 0 0 0,1 0 0 0 0,0 0 0 0 0,0 0 0 0 0,0-1 0 0 0,0 0 0 0 0,1 0 0 0 0,0 0 0 0 0,0-1 0 0 0,1 0-1 0 0,-1 0 1 0 0,1-1 0 0 0,-1 1 0 0 0,1-1 0 0 0,0-1 0 0 0,1 1 0 0 0,-1-1 0 0 0,0-1 0 0 0,1 1 0 0 0,0-1-5 0 0,153 16 183 0 0,-128-20-3585 0 0,-1-3-3621 0 0,-27 6-5106 0 0</inkml:trace>
  <inkml:trace contextRef="#ctx0" brushRef="#br0" timeOffset="56617.307">14144 3127 0 0 0,'0'0'1626'0'0,"0"0"-139"0"0,0 0 61 0 0,0 0 182 0 0,0 0 121 0 0,0 0-14 0 0,0 0-175 0 0,0 0-216 0 0,0 0-186 0 0,0 0-121 0 0,0 0-76 0 0,3 2-96 0 0,0 0-1107 0 0,-2-1 345 0 0,0 0 1 0 0,0 0-1 0 0,0 0 1 0 0,0-1-1 0 0,0 1 1 0 0,0 0 0 0 0,0-1-1 0 0,0 1 1 0 0,0-1-1 0 0,1 1 1 0 0,-1-1-1 0 0,0 1 1 0 0,0-1-1 0 0,0 0 1 0 0,1 1-1 0 0,-1-1 1 0 0,0 0 0 0 0,0 0-1 0 0,1 0 1 0 0,-1 0-1 0 0,0 0 1 0 0,0 0-1 0 0,1-1 1 0 0,-1 1-1 0 0,0 0 1 0 0,0 0 0 0 0,0-1-1 0 0,1 1 1 0 0,-1-1-1 0 0,0 1 1 0 0,0-1-1 0 0,0 0 1 0 0,0 0-1 0 0,0 1 1 0 0,0-1-1 0 0,0 0 1 0 0,0 0 0 0 0,0 0-1 0 0,0 0-205 0 0,84-122 1518 0 0,-85 122-1515 0 0,0 0 1 0 0,1 1-1 0 0,-1-1 0 0 0,1 1 1 0 0,0-1-1 0 0,-1 1 1 0 0,1 0-1 0 0,-1-1 1 0 0,1 1-1 0 0,0-1 0 0 0,-1 1 1 0 0,1 0-1 0 0,0 0 1 0 0,0-1-1 0 0,-1 1 1 0 0,1 0-1 0 0,0 0 0 0 0,0 0 1 0 0,-1 0-1 0 0,1 0 1 0 0,0 0-1 0 0,0 0 0 0 0,-1 0 1 0 0,1 0-1 0 0,0 0 1 0 0,-1 0-1 0 0,1 0 1 0 0,0 1-1 0 0,0-1 0 0 0,-1 0 1 0 0,1 1-1 0 0,0-1 1 0 0,-1 0-1 0 0,1 1 1 0 0,0-1-1 0 0,-1 1 0 0 0,1-1 1 0 0,-1 1-1 0 0,1-1 1 0 0,-1 1-1 0 0,1-1 0 0 0,-1 1 1 0 0,1-1-1 0 0,-1 1 1 0 0,0 0-1 0 0,1-1 1 0 0,-1 1-1 0 0,0 0 0 0 0,1-1 1 0 0,-1 1-1 0 0,0 0 1 0 0,0 0-1 0 0,0-1 1 0 0,0 1-1 0 0,0 0 0 0 0,0 0-3 0 0,23 48 19 0 0,-23-47-5 0 0,10 32 41 0 0,-3 0 0 0 0,-1 0 0 0 0,-1 1 0 0 0,-2-1 1 0 0,-2 1-1 0 0,-1 0 0 0 0,-3 24-55 0 0,2-17 26 0 0,-4 11-5 0 0,-1-2 0 0 0,-3 1 0 0 0,-2-1-1 0 0,-2 0 1 0 0,-3-1 0 0 0,-6 11-21 0 0,-12 0 150 0 0,33-60-141 0 0,1-1 0 0 0,0 1 0 0 0,-1 0 0 0 0,1-1 0 0 0,0 1 1 0 0,-1 0-1 0 0,1-1 0 0 0,-1 1 0 0 0,1-1 0 0 0,-1 1 0 0 0,1-1 0 0 0,-1 1 1 0 0,1-1-1 0 0,-1 1 0 0 0,0-1 0 0 0,1 0 0 0 0,-1 1 0 0 0,0-1 0 0 0,1 0 1 0 0,-1 1-1 0 0,0-1 0 0 0,1 0 0 0 0,-1 0 0 0 0,0 0 0 0 0,0 0 1 0 0,1 0-1 0 0,-1 0 0 0 0,0 0 0 0 0,1 0 0 0 0,-1 0 0 0 0,0 0 0 0 0,0 0 1 0 0,1 0-1 0 0,-1 0 0 0 0,0 0 0 0 0,0-1 0 0 0,1 1 0 0 0,-1 0 0 0 0,0-1 1 0 0,1 1-1 0 0,-1 0 0 0 0,1-1 0 0 0,-1 1 0 0 0,0-1 0 0 0,1 1 1 0 0,-1-1-1 0 0,1 1 0 0 0,-1-1 0 0 0,1 1 0 0 0,0-1 0 0 0,-1 0 0 0 0,1 1 1 0 0,-1-1-1 0 0,1 1 0 0 0,0-1 0 0 0,0 0 0 0 0,-1 0 0 0 0,1 1 0 0 0,0-1 1 0 0,0 0-1 0 0,0 1 0 0 0,0-1 0 0 0,0 0 0 0 0,0 0 0 0 0,0 0-9 0 0,-3-26 15 0 0,1 1-1 0 0,2-1 0 0 0,1 0 0 0 0,0 0 1 0 0,2 0-1 0 0,2 1 0 0 0,0-1 0 0 0,2 1 0 0 0,0 0 1 0 0,2 1-1 0 0,1 0 0 0 0,1 0 0 0 0,1 1 1 0 0,1 1-1 0 0,14-19-14 0 0,-4-1-9 0 0,1 2 0 0 0,3 0 0 0 0,2 1 0 0 0,1 2 0 0 0,1 2 0 0 0,3 0 1 0 0,1 2-1 0 0,1 2 0 0 0,19-12 9 0 0,-47 39-3 0 0,-1 0 1 0 0,0 1 0 0 0,1 0-1 0 0,0 0 1 0 0,0 1 0 0 0,0 0-1 0 0,0 0 1 0 0,0 1 0 0 0,1 0-1 0 0,-1 0 1 0 0,1 1 0 0 0,-1 1-1 0 0,1-1 1 0 0,0 1 0 0 0,-1 0-1 0 0,6 2 3 0 0,-9 2 2 0 0,-1-1 1 0 0,0 1-1 0 0,0 1 0 0 0,0-1 0 0 0,-1 1 0 0 0,0-1 0 0 0,1 1 0 0 0,-2 0 0 0 0,1 0 0 0 0,0 0 0 0 0,-1 1 0 0 0,0-1 0 0 0,-1 0 0 0 0,1 1 0 0 0,-1-1 0 0 0,0 1 0 0 0,0 0 0 0 0,0 0 0 0 0,-1-1 0 0 0,0 1 0 0 0,0 0 0 0 0,-1-1 0 0 0,0 1 0 0 0,0 0 0 0 0,0 0-2 0 0,1 3 7 0 0,0 11 10 0 0,-1 0 0 0 0,-2 0 0 0 0,0 0 0 0 0,0-1 1 0 0,-2 1-1 0 0,-1-1 0 0 0,0 0 0 0 0,-7 15-17 0 0,7-24 3 0 0,1 0-1 0 0,-1-1 1 0 0,-1 1-1 0 0,0-1 1 0 0,0 0-1 0 0,0-1 1 0 0,-1 0 0 0 0,-1 0-1 0 0,1-1 1 0 0,-1 0-1 0 0,-1 0 1 0 0,1-1-1 0 0,-1 0 1 0 0,0-1-1 0 0,0 0 1 0 0,-1 0 0 0 0,0-1-1 0 0,1-1 1 0 0,-1 0-1 0 0,0 0 1 0 0,-1-1-1 0 0,1-1 1 0 0,-11 1-3 0 0,19-2-39 0 0,-1 0-1 0 0,0 0 1 0 0,1 0 0 0 0,-1 0 0 0 0,1-1 0 0 0,-1 0-1 0 0,0 0 1 0 0,1 0 0 0 0,-1 0 0 0 0,1 0-1 0 0,0-1 1 0 0,-1 1 0 0 0,1-1 0 0 0,0 0 0 0 0,0 0-1 0 0,0 0 1 0 0,0 0 0 0 0,1-1 0 0 0,-1 1 0 0 0,0-1-1 0 0,1 0 1 0 0,0 0 0 0 0,0 0 0 0 0,-1 0-1 0 0,1 0 40 0 0,-12-62-4956 0 0,14 64 4792 0 0,1-15-3037 0 0,0 4-3398 0 0,1 4-5173 0 0</inkml:trace>
  <inkml:trace contextRef="#ctx0" brushRef="#br0" timeOffset="57507.965">15322 3042 11955 0 0,'0'0'2091'0'0,"0"0"-448"0"0,0 0-155 0 0,0 0-57 0 0,0 0-175 0 0,0 0-180 0 0,0 0-174 0 0,0 0-122 0 0,0 0-89 0 0,0 0-71 0 0,0 0-64 0 0,-33 16-96 0 0,-105 49-76 0 0,58-7 81 0 0,72-50-436 0 0,0-1 1 0 0,0 1 0 0 0,1 0 0 0 0,0 0-1 0 0,0 1 1 0 0,1 0 0 0 0,0 0 0 0 0,1 0-1 0 0,0 1 1 0 0,0 0 0 0 0,1 0 0 0 0,1 0-1 0 0,-1 1 1 0 0,2-1 0 0 0,-1 1 0 0 0,1 1-30 0 0,3-11 1 0 0,-1 1 1 0 0,0 0-1 0 0,1-1 1 0 0,0 1-1 0 0,-1-1 1 0 0,1 1-1 0 0,0-1 1 0 0,0 1-1 0 0,0-1 1 0 0,0 1-1 0 0,0-1 1 0 0,0 0-1 0 0,0 0 1 0 0,0 1-1 0 0,0-1 1 0 0,1 0-1 0 0,-1 0 1 0 0,1 0-1 0 0,-1 0 1 0 0,0-1-1 0 0,1 1 1 0 0,0 0-1 0 0,-1-1 1 0 0,1 1-1 0 0,-1-1 1 0 0,1 1-1 0 0,0-1 1 0 0,-1 0-1 0 0,1 1 1 0 0,0-1-1 0 0,-1 0 1 0 0,1 0-1 0 0,0 0 1 0 0,-1-1-1 0 0,3 1-1 0 0,62-10 194 0 0,-32-5-113 0 0,-2-1-1 0 0,0-2 0 0 0,-1-2 1 0 0,0 0-1 0 0,-2-2 1 0 0,22-22-81 0 0,29-20 185 0 0,-78 65-183 0 0,-1-1-1 0 0,0 0 0 0 0,1 1 0 0 0,-1-1 0 0 0,0 1 0 0 0,0-1 0 0 0,1 1 0 0 0,-1 0 1 0 0,0 0-1 0 0,0-1 0 0 0,0 1 0 0 0,0 0 0 0 0,0 0 0 0 0,0 0 0 0 0,0 0 0 0 0,0 0 0 0 0,-1 0 1 0 0,1 1-1 0 0,0-1 0 0 0,0 0 0 0 0,-1 0 0 0 0,1 0 0 0 0,-1 1 0 0 0,1-1 0 0 0,-1 0 0 0 0,0 1 1 0 0,0-1-1 0 0,1 0 0 0 0,-1 1 0 0 0,0-1 0 0 0,0 0 0 0 0,0 1 0 0 0,0-1 0 0 0,0 1 1 0 0,-1-1-1 0 0,1 0 0 0 0,0 1 0 0 0,-1-1 0 0 0,1 0 0 0 0,-1 0 0 0 0,1 1 0 0 0,-1 0-1 0 0,3 20-3 0 0,-1-16 2 0 0,1 0-1 0 0,-1 0 1 0 0,1-1-1 0 0,0 1 0 0 0,1 0 1 0 0,0-1-1 0 0,-1 0 0 0 0,2 0 1 0 0,-1 0-1 0 0,1 0 0 0 0,-1 0 1 0 0,1 0-1 0 0,1-1 0 0 0,-1 0 1 0 0,0 0-1 0 0,1 0 1 0 0,0 0-1 0 0,0-1 0 0 0,0 0 1 0 0,1 0-1 0 0,-1 0 0 0 0,1-1 1 0 0,-1 0-1 0 0,1 0 0 0 0,0 0 1 0 0,0-1-1 0 0,0 1 0 0 0,0-1 1 0 0,0-1-1 0 0,3 1 2 0 0,0-1 2 0 0,74-16 77 0 0,-59 1-40 0 0,0-2 0 0 0,-1 0 0 0 0,-1-1 0 0 0,-1-1-1 0 0,0-2 1 0 0,-1 0 0 0 0,-1-1 0 0 0,-2 0-1 0 0,0-2 1 0 0,-1 0 0 0 0,0-4-39 0 0,13-23 36 0 0,-3-1-1 0 0,-3-2 1 0 0,-1-1-1 0 0,-4 0 1 0 0,-1-3-36 0 0,-9 32 4 0 0,-1-1 1 0 0,-1-1-1 0 0,-2 1 1 0 0,-1-1-1 0 0,-1 0 1 0 0,-1 1 0 0 0,-2-25-5 0 0,0 50 2 0 0,1 1 0 0 0,-1 0 0 0 0,1-1 1 0 0,-1 1-1 0 0,1 0 0 0 0,-1 0 0 0 0,1 0 1 0 0,-1-1-1 0 0,0 1 0 0 0,0 0 0 0 0,0 0 1 0 0,0 0-1 0 0,0 0 0 0 0,0 0 0 0 0,0 1 1 0 0,0-1-1 0 0,0 0 0 0 0,0 0 0 0 0,0 1 1 0 0,0-1-1 0 0,-1 0 0 0 0,1 1 0 0 0,0 0 1 0 0,-1-1-1 0 0,1 1 0 0 0,0 0 0 0 0,-1-1 1 0 0,1 1-1 0 0,0 0 0 0 0,-1 0 0 0 0,1 0 1 0 0,0 0-1 0 0,-1 0 0 0 0,1 0 0 0 0,0 1 1 0 0,-1-1-1 0 0,1 0 0 0 0,0 1 0 0 0,0-1 1 0 0,-1 1-1 0 0,1-1 0 0 0,0 1 0 0 0,0 0 1 0 0,0-1-1 0 0,-1 1 0 0 0,1 0 0 0 0,0 0 1 0 0,0 0-1 0 0,0 0 0 0 0,1 0 0 0 0,-1 0 1 0 0,0 0-1 0 0,0 0 0 0 0,0 0 0 0 0,1 0 1 0 0,-1 1-1 0 0,1-1 0 0 0,-1 0 0 0 0,1 0 1 0 0,-1 1-1 0 0,1-1 0 0 0,0 0 0 0 0,-1 1 1 0 0,1-1-1 0 0,0 0 0 0 0,0 1 0 0 0,0 0-2 0 0,-8 21 9 0 0,1 0 0 0 0,1 1-1 0 0,1 0 1 0 0,1 0 0 0 0,2 0-1 0 0,-1 18-8 0 0,4 225 332 0 0,14-79-126 0 0,-24-84-85 0 0,-31-39-34 0 0,38-65-276 0 0,1-1 1 0 0,-1 0 0 0 0,1 0-1 0 0,0 0 1 0 0,-1 0 0 0 0,1 0-1 0 0,0 0 1 0 0,-1 0-1 0 0,1 0 1 0 0,0-1 0 0 0,0 1-1 0 0,0-1 1 0 0,0 1 0 0 0,0 0-1 0 0,0-1 1 0 0,1 1-1 0 0,-1-1 1 0 0,0 0 0 0 0,1 1-1 0 0,-1-1 1 0 0,1 0 0 0 0,-1 1-1 0 0,1-1 1 0 0,0 0 0 0 0,0 1-1 0 0,0-1 1 0 0,0 0-1 0 0,0 0 1 0 0,0 1 0 0 0,1-1-1 0 0,-1 0 1 0 0,1-1 188 0 0,-3-31-4175 0 0,2 11-3219 0 0,0 15-3322 0 0</inkml:trace>
  <inkml:trace contextRef="#ctx0" brushRef="#br0" timeOffset="57747.794">15521 2895 6657 0 0,'0'0'2568'0'0,"0"0"-497"0"0,0 0-156 0 0,0 0-1 0 0,0 0-119 0 0,0 0-207 0 0,0 0-240 0 0,0 0-253 0 0,0 0-221 0 0,0 0-166 0 0,37-4-100 0 0,118-12-59 0 0,58-23 1066 0 0,73-35-1138 0 0,-199 39-1649 0 0,-62 18-2891 0 0,-2-4-5296 0 0,-17 13-1605 0 0</inkml:trace>
  <inkml:trace contextRef="#ctx0" brushRef="#br0" timeOffset="58134.272">16441 2519 3153 0 0,'0'0'4950'0'0,"0"0"-1037"0"0,0 0-870 0 0,0 0-702 0 0,0 0-550 0 0,0 0-396 0 0,0 0-344 0 0,0 0-283 0 0,0 0-188 0 0,0 0-89 0 0,0 0-46 0 0,0 0 9 0 0,-5 13-1 0 0,-57 233 1559 0 0,53-199-1768 0 0,0-5-96 0 0,2 0 0 0 0,1 1 0 0 0,2 0-1 0 0,3 0 1 0 0,2 31-148 0 0,-1-70 10 0 0,1 0 0 0 0,0 0-1 0 0,1-1 1 0 0,-1 1 0 0 0,0 0 0 0 0,1 0-1 0 0,0 0 1 0 0,0-1 0 0 0,0 1-1 0 0,0-1 1 0 0,1 0 0 0 0,-1 0-1 0 0,1 0 1 0 0,0 0 0 0 0,0 0 0 0 0,0 0-1 0 0,0-1 1 0 0,1 1 0 0 0,-1-1-1 0 0,0 0 1 0 0,1 0 0 0 0,0 0 0 0 0,0-1-1 0 0,-1 1 1 0 0,1-1 0 0 0,0 0-1 0 0,0 0 1 0 0,0 0 0 0 0,0 0-1 0 0,0-1 1 0 0,0 0 0 0 0,0 0 0 0 0,1 0-1 0 0,-1 0 1 0 0,0-1 0 0 0,0 1-1 0 0,0-1 1 0 0,0 0 0 0 0,0 0 0 0 0,-1-1-1 0 0,1 1 1 0 0,0-1 0 0 0,1 0-10 0 0,120-65 327 0 0,-103 52-212 0 0,2 1 0 0 0,0 1 1 0 0,0 1-1 0 0,1 2 0 0 0,0 0 1 0 0,13-2-116 0 0,-36 13 15 0 0,-1 1 0 0 0,1-1 0 0 0,0 1 0 0 0,-1 0 0 0 0,1-1 0 0 0,-1 1 0 0 0,0 0 0 0 0,1 0 0 0 0,-1 0 0 0 0,0 0 0 0 0,0 0 0 0 0,0 0 0 0 0,0 0 0 0 0,-1 1 0 0 0,1-1 0 0 0,-1 0 0 0 0,1 0 0 0 0,-1 1 0 0 0,0-1 0 0 0,0 0 0 0 0,0 0 0 0 0,0 1 0 0 0,0-1 0 0 0,0 0 0 0 0,-1 0 0 0 0,1 1 0 0 0,-1-1 0 0 0,1 0 1 0 0,-1 0-1 0 0,0 1-15 0 0,0 9 47 0 0,-4 166 265 0 0,21-149-998 0 0,-14-44-2044 0 0,-2 6-2938 0 0,0 8 4765 0 0,0 0-11282 0 0</inkml:trace>
  <inkml:trace contextRef="#ctx0" brushRef="#br0" timeOffset="60569.049">17809 2567 4433 0 0,'0'0'2255'0'0,"0"0"-121"0"0,0 0-238 0 0,0 0-103 0 0,0 0-44 0 0,0 0-78 0 0,0 0-120 0 0,0 0-236 0 0,0 0-329 0 0,0 0-371 0 0,0 0-230 0 0,2 4 2524 0 0,5 96-1741 0 0,-4-1 1 0 0,-5 1 0 0 0,-5 6-1169 0 0,3-24 248 0 0,-4 251 157 0 0,8-332-410 0 0,0-1-6 0 0,0-4-115 0 0,-8-26-2998 0 0,3 14-1159 0 0,3 0-4611 0 0,2 12-2282 0 0</inkml:trace>
  <inkml:trace contextRef="#ctx0" brushRef="#br0" timeOffset="60867.892">17560 3027 9202 0 0,'0'0'1846'0'0,"0"0"-522"0"0,0 0-189 0 0,0 0 240 0 0,0 0 241 0 0,0 0 2 0 0,0 0-224 0 0,0 0-340 0 0,0 0-289 0 0,0 0-212 0 0,0 0-110 0 0,0 0-35 0 0,-5 0-71 0 0,-11 1-11 0 0,28-1 401 0 0,39-1 245 0 0,371-61-651 0 0,-393 59-1356 0 0,-3-1-2129 0 0,-8 4-3775 0 0,-12 0-4834 0 0</inkml:trace>
  <inkml:trace contextRef="#ctx0" brushRef="#br0" timeOffset="61733.924">18492 3020 11971 0 0,'0'0'2091'0'0,"0"0"-411"0"0,0 0-133 0 0,0 0-76 0 0,0 0-149 0 0,0 0-174 0 0,0 0-216 0 0,0 0-204 0 0,0 0-160 0 0,0 0-113 0 0,0 0-73 0 0,0 0-49 0 0,0 0-46 0 0,-32 15-26 0 0,-102 47-25 0 0,51-6 186 0 0,74-49-385 0 0,0-1 1 0 0,0 1-1 0 0,1 1 1 0 0,0 0-1 0 0,0 0 1 0 0,1 0-1 0 0,0 1 1 0 0,1 0-1 0 0,-1 1 1 0 0,2-1 0 0 0,-1 1-1 0 0,1 0 1 0 0,1 1-1 0 0,0-1 1 0 0,1 1-1 0 0,0 0 1 0 0,0-1-1 0 0,1 1 1 0 0,0 8-38 0 0,4-17 18 0 0,1 0-1 0 0,-1 1 1 0 0,1-1-1 0 0,0 0 1 0 0,0 0-1 0 0,0-1 1 0 0,0 1-1 0 0,0-1 1 0 0,0 1 0 0 0,0-1-1 0 0,1 0 1 0 0,-1 0-1 0 0,0 0 1 0 0,1-1-1 0 0,-1 1 1 0 0,1-1 0 0 0,-1 0-1 0 0,1 0 1 0 0,-1 0-1 0 0,1 0 1 0 0,-1-1-1 0 0,0 0 1 0 0,1 1-1 0 0,2-2-17 0 0,19-4 79 0 0,-1-1 0 0 0,0-2 0 0 0,0 0 0 0 0,0-2 0 0 0,-1 0 0 0 0,-1-1 0 0 0,9-8-79 0 0,4 0 28 0 0,106-57 121 0 0,-138 77-151 0 0,1 1 0 0 0,-1 0 1 0 0,0 0-1 0 0,0 0 0 0 0,0 0 0 0 0,0 1 1 0 0,0-1-1 0 0,0 1 0 0 0,-1-1 0 0 0,1 1 1 0 0,0 0-1 0 0,-1 0 0 0 0,0 1 0 0 0,1-1 1 0 0,-1 0-1 0 0,0 1 0 0 0,0-1 0 0 0,0 1 1 0 0,0 0-1 0 0,-1 0 0 0 0,1 0 0 0 0,-1-1 1 0 0,0 2-1 0 0,1-1 0 0 0,-1 0 0 0 0,-1 0 1 0 0,1 0-1 0 0,0 0 0 0 0,-1 0 0 0 0,0 1 1 0 0,0-1-1 0 0,0 2 2 0 0,12 28-9 0 0,-11-30 10 0 0,1 0-1 0 0,0 0 1 0 0,-1-1 0 0 0,1 1 0 0 0,0 0 0 0 0,1 0 0 0 0,-1-1 0 0 0,0 0 0 0 0,1 1 0 0 0,-1-1 0 0 0,1 0 0 0 0,0 0 0 0 0,0 0 0 0 0,-1-1 0 0 0,1 1 0 0 0,0 0 0 0 0,1-1 0 0 0,-1 0 0 0 0,0 0 0 0 0,0 0 0 0 0,0 0 0 0 0,1-1 0 0 0,-1 1 0 0 0,1-1 0 0 0,-1 0 0 0 0,0 0-1 0 0,1 0 1 0 0,-1 0 0 0 0,0-1 0 0 0,1 1 0 0 0,-1-1 0 0 0,0 0 0 0 0,1 0-1 0 0,5-2 4 0 0,0 0 0 0 0,0-1 0 0 0,0 0-1 0 0,-1 0 1 0 0,1-1 0 0 0,-1 0 0 0 0,-1-1 0 0 0,1 0-1 0 0,-1 0 1 0 0,0 0 0 0 0,2-3-4 0 0,25-34 37 0 0,-1-2 1 0 0,-3-1-1 0 0,-1-1 0 0 0,-3-2 1 0 0,-1 0-1 0 0,12-40-37 0 0,-23 56 8 0 0,0 4-3 0 0,-2 0 0 0 0,0-1-1 0 0,-2-1 1 0 0,-2 0 0 0 0,-1 0 0 0 0,-1 0 0 0 0,-1-1-1 0 0,-2 0 1 0 0,-1 0 0 0 0,-2-6-5 0 0,-1 38 3 0 0,1-1 1 0 0,-1 0-1 0 0,0 0 0 0 0,1 0 0 0 0,-1 1 1 0 0,0-1-1 0 0,0 0 0 0 0,1 1 1 0 0,-1-1-1 0 0,0 1 0 0 0,0-1 0 0 0,0 1 1 0 0,0-1-1 0 0,0 1 0 0 0,0 0 1 0 0,0-1-1 0 0,0 1 0 0 0,0 0 0 0 0,0 0 1 0 0,0 0-1 0 0,0 0 0 0 0,0 0 1 0 0,0 0-1 0 0,0 0 0 0 0,0 0 0 0 0,0 0 1 0 0,0 0-1 0 0,0 0 0 0 0,0 1 1 0 0,1-1-1 0 0,-1 0 0 0 0,0 1 0 0 0,0-1 1 0 0,0 1-1 0 0,0-1 0 0 0,0 1 1 0 0,0-1-1 0 0,1 1 0 0 0,-1 0 0 0 0,0-1 1 0 0,0 1-1 0 0,1 0 0 0 0,-1-1 1 0 0,1 1-1 0 0,-1 0 0 0 0,0 0 0 0 0,1 0 1 0 0,0 0-1 0 0,-1 0 0 0 0,1 0 1 0 0,-1 0-1 0 0,1-1 0 0 0,0 1 0 0 0,0 0 1 0 0,0 0-1 0 0,-1 1-3 0 0,-11 27 17 0 0,2 1 0 0 0,0 0 0 0 0,2 1 0 0 0,2 0 0 0 0,1 1 0 0 0,1-1-1 0 0,1 1 1 0 0,2-1 0 0 0,1 1 0 0 0,3 9-17 0 0,-3-29 8 0 0,53 366 376 0 0,-55-271-314 0 0,-16-67-25 0 0,16-47-930 0 0,35-92-5015 0 0,-15 62 497 0 0,-9 16-1822 0 0,-3 5-2208 0 0</inkml:trace>
  <inkml:trace contextRef="#ctx0" brushRef="#br0" timeOffset="62134.666">19388 2862 9026 0 0,'0'0'2079'0'0,"0"0"-565"0"0,0 0-170 0 0,0 0 116 0 0,0 0 31 0 0,0 0-97 0 0,0 0-184 0 0,0 0-218 0 0,0 0-187 0 0,0 0-143 0 0,0 0-89 0 0,0 0-79 0 0,-30 25-64 0 0,-95 78-59 0 0,51-47 237 0 0,-28 21 825 0 0,102-76-1422 0 0,-1-1 1 0 0,0 1-1 0 0,1-1 1 0 0,-1 1 0 0 0,1-1-1 0 0,-1 1 1 0 0,1 0 0 0 0,-1-1-1 0 0,1 1 1 0 0,-1 0 0 0 0,1-1-1 0 0,-1 1 1 0 0,1 0 0 0 0,0 0-1 0 0,0 0 1 0 0,-1-1-1 0 0,1 1 1 0 0,0 0 0 0 0,0 0-1 0 0,0 0 1 0 0,0-1 0 0 0,0 1-1 0 0,0 0 1 0 0,0 0 0 0 0,0 0-1 0 0,0-1 1 0 0,0 1 0 0 0,1 0-1 0 0,-1 0 1 0 0,0 0 0 0 0,0-1-1 0 0,1 1 1 0 0,-1 0-1 0 0,1 0 1 0 0,-1-1 0 0 0,0 1-1 0 0,1 0 1 0 0,-1-1 0 0 0,1 1-1 0 0,0-1 1 0 0,-1 1 0 0 0,1-1-1 0 0,-1 1 1 0 0,1-1 0 0 0,0 1-1 0 0,0-1 1 0 0,-1 1-1 0 0,1-1-11 0 0,46 15 431 0 0,-29-11-216 0 0,-12-2-162 0 0,3 0 22 0 0,-1 0 1 0 0,0 0 0 0 0,0 1 0 0 0,0 0-1 0 0,0 0 1 0 0,-1 1 0 0 0,1 0 0 0 0,-1 0 0 0 0,0 1-1 0 0,0 0 1 0 0,-1 0 0 0 0,1 0 0 0 0,-1 1-1 0 0,0 0 1 0 0,-1 1 0 0 0,1-1 0 0 0,-1 1-1 0 0,0 0 1 0 0,1 4-76 0 0,15 59 447 0 0,-20-68-448 0 0,-1-1 0 0 0,1 1 0 0 0,0 0 0 0 0,0-1 0 0 0,0 0 0 0 0,0 1 1 0 0,0-1-1 0 0,1 1 0 0 0,-1-1 0 0 0,0 0 0 0 0,1 0 0 0 0,-1 0 0 0 0,0 0 0 0 0,1 0 0 0 0,0 0 0 0 0,-1 0 1 0 0,1 0-1 0 0,-1-1 0 0 0,1 1 0 0 0,0-1 0 0 0,0 1 0 0 0,-1-1 0 0 0,1 1 0 0 0,0-1 0 0 0,0 0 0 0 0,-1 0 1 0 0,1 0-1 0 0,0 0 0 0 0,0 0 0 0 0,0 0 0 0 0,-1-1 0 0 0,1 1 0 0 0,0-1 0 0 0,0 1 0 0 0,-1-1 0 0 0,1 0 1 0 0,0 1 0 0 0,26-20-1822 0 0,-21 12-2750 0 0,-2-1-5930 0 0,-3 6-1598 0 0</inkml:trace>
  <inkml:trace contextRef="#ctx0" brushRef="#br0" timeOffset="62600.784">19510 3171 6057 0 0,'0'0'3205'0'0,"0"0"-1317"0"0,0 0-511 0 0,0 0 12 0 0,0 0 89 0 0,0 0 20 0 0,0 0-113 0 0,0 0-143 0 0,0 0-165 0 0,0 0-148 0 0,0 0-135 0 0,0 0-84 0 0,14 7-58 0 0,45 20-57 0 0,-57-26-535 0 0,0 0 0 0 0,0 0 0 0 0,1 0 0 0 0,-1-1 0 0 0,0 1 0 0 0,1-1 0 0 0,-1 1 0 0 0,0-1 0 0 0,1 0 0 0 0,-1 0 0 0 0,0 0 0 0 0,1 0 0 0 0,-1 0 0 0 0,1 0 0 0 0,-1-1 0 0 0,0 1 0 0 0,1-1 0 0 0,-1 0 0 0 0,0 0 0 0 0,0 1 0 0 0,0-2 0 0 0,2 0-60 0 0,5-2 255 0 0,5-1-94 0 0,-1-1 0 0 0,0-1 0 0 0,0 0 0 0 0,0-1 0 0 0,-1 0 0 0 0,0-1 0 0 0,-1 0 1 0 0,0-1-1 0 0,0 0 0 0 0,-1 0 0 0 0,-1-2 0 0 0,0 1 0 0 0,0-1 0 0 0,0-1-161 0 0,-8 11 2 0 0,1 0 1 0 0,-1-1-1 0 0,1 1 0 0 0,-1 0 0 0 0,0-1 1 0 0,0 1-1 0 0,0 0 0 0 0,0-1 1 0 0,-1 1-1 0 0,1-1 0 0 0,-1 0 0 0 0,1 1 1 0 0,-1-1-1 0 0,0 1 0 0 0,0-1 1 0 0,0 0-1 0 0,0 1 0 0 0,-1-1 0 0 0,1 1 1 0 0,-1-1-1 0 0,1 0 0 0 0,-1 1 1 0 0,0 0-1 0 0,0-1 0 0 0,0 1 1 0 0,0-1-1 0 0,-1 1 0 0 0,1 0 0 0 0,-1 0 1 0 0,1 0-1 0 0,-1 0 0 0 0,0 0 1 0 0,0 0-1 0 0,1 0 0 0 0,-1 0 0 0 0,-1 1 1 0 0,1-1-1 0 0,0 1 0 0 0,0 0 1 0 0,-1-1-1 0 0,1 1 0 0 0,0 0 0 0 0,-1 0 1 0 0,1 1-1 0 0,-1-1 0 0 0,1 0 1 0 0,-1 1-1 0 0,0 0 0 0 0,1-1 0 0 0,-1 1 1 0 0,1 0-1 0 0,-1 0 0 0 0,-2 1-2 0 0,-3-1-5 0 0,0 0-1 0 0,0 1 0 0 0,0 0 1 0 0,0 1-1 0 0,0 0 0 0 0,0 0 0 0 0,0 1 1 0 0,1-1-1 0 0,-1 2 0 0 0,1-1 1 0 0,0 1-1 0 0,0 0 0 0 0,0 1 0 0 0,-5 4 6 0 0,-1 0-9 0 0,2 0 0 0 0,-1 1-1 0 0,1 0 1 0 0,0 1 0 0 0,1 1-1 0 0,0-1 1 0 0,1 2 0 0 0,1-1-1 0 0,0 1 1 0 0,0 1 0 0 0,1-1-1 0 0,1 1 1 0 0,0 0 0 0 0,1 1-1 0 0,1-1 1 0 0,0 1 0 0 0,1 0-1 0 0,1 0 1 0 0,0 0 0 0 0,0 9 9 0 0,3-20-1 0 0,0 0 1 0 0,0 0-1 0 0,1 0 1 0 0,-1-1-1 0 0,1 1 1 0 0,0 0 0 0 0,0-1-1 0 0,0 0 1 0 0,0 1-1 0 0,1-1 1 0 0,-1 0-1 0 0,1 0 1 0 0,0 0 0 0 0,0 0-1 0 0,0-1 1 0 0,0 1-1 0 0,0-1 1 0 0,0 0-1 0 0,1 0 1 0 0,-1 0-1 0 0,1 0 1 0 0,0-1 0 0 0,-1 1-1 0 0,1-1 1 0 0,0 0-1 0 0,2 0 1 0 0,106 15-7 0 0,-94-17-176 0 0,1-1 0 0 0,-1 0-1 0 0,1-1 1 0 0,-1-1 0 0 0,0-1 0 0 0,0 0 0 0 0,-1-1-1 0 0,1-2 1 0 0,-1 1 0 0 0,-1-2 0 0 0,10-6 183 0 0,-10-1-2955 0 0,-8 7-5893 0 0,-8 9-2667 0 0</inkml:trace>
  <inkml:trace contextRef="#ctx0" brushRef="#br0" timeOffset="63616.289">20202 2972 3537 0 0,'0'0'2892'0'0,"0"0"-444"0"0,0 0-293 0 0,0 0-107 0 0,0 0-110 0 0,0 0-166 0 0,0 0-251 0 0,0 0-264 0 0,0 0-223 0 0,0 0-194 0 0,0 0-127 0 0,0 0-94 0 0,0 0-41 0 0,3 1 10 0 0,-2 1-481 0 0,1 0 0 0 0,-1 1 0 0 0,1-1 0 0 0,-1 1 0 0 0,0-1-1 0 0,0 1 1 0 0,0-1 0 0 0,0 1 0 0 0,0 0 0 0 0,-1 0 0 0 0,1-1 0 0 0,-1 1 0 0 0,0 0 0 0 0,0 0 0 0 0,0-1 0 0 0,0 1 0 0 0,0 0 0 0 0,0 0 0 0 0,-1 0 0 0 0,0-1 0 0 0,1 1 0 0 0,-1 0 0 0 0,0-1 0 0 0,0 1-1 0 0,-1-1 1 0 0,1 1 0 0 0,0-1 0 0 0,-1 1 0 0 0,1-1 0 0 0,-3 2-107 0 0,1 5 51 0 0,-18 41 147 0 0,-1-2 0 0 0,-3 0 0 0 0,-2-2 0 0 0,-2 0 0 0 0,-34 40-198 0 0,51-68 2 0 0,11-17 8 0 0,1-1-17 0 0,0 0 4 0 0,1-5-62 0 0,56-83-11 0 0,134-242 69 0 0,-187 322 70 0 0,-3 8-72 0 0,-1 0 0 0 0,0 1-1 0 0,1-1 1 0 0,-1 0 0 0 0,0 0 0 0 0,0 0 0 0 0,1 1-1 0 0,-1-1 1 0 0,0 0 0 0 0,1 0 0 0 0,-1 0 0 0 0,0 0 0 0 0,1 0-1 0 0,-1 0 1 0 0,1 0 0 0 0,-1 0 0 0 0,0 0 0 0 0,1 0-1 0 0,-1 0 1 0 0,0 0 0 0 0,1 0 0 0 0,-1 0 0 0 0,0 0-1 0 0,1 0 1 0 0,-1 0 0 0 0,0 0 0 0 0,1-1 0 0 0,-1 1 0 0 0,0 0-1 0 0,1 0 1 0 0,-1 0 0 0 0,0 0 0 0 0,1-1 0 0 0,-1 1-1 0 0,0 0 1 0 0,1-1 9 0 0,-10 99 45 0 0,5-84-44 0 0,2-1-1 0 0,0 0 1 0 0,0 1 0 0 0,1 0 0 0 0,1-1 0 0 0,0 1-1 0 0,1-1 1 0 0,0 1 0 0 0,1-1 0 0 0,1 1 0 0 0,0-1-1 0 0,1 0 1 0 0,0 0 0 0 0,1 0 0 0 0,0-1 0 0 0,2 1-1 0 0,-5-10 17 0 0,0-1 1 0 0,0 1-1 0 0,0-1 1 0 0,1 0 0 0 0,-1 1-1 0 0,1-1 1 0 0,-1-1 0 0 0,1 1-1 0 0,0 0 1 0 0,0-1-1 0 0,0 1 1 0 0,0-1 0 0 0,0 0-1 0 0,0 0 1 0 0,0 0-1 0 0,0 0 1 0 0,0-1 0 0 0,1 1-1 0 0,-1-1 1 0 0,0 0 0 0 0,0 0-1 0 0,1 0 1 0 0,-1 0-1 0 0,2-1-17 0 0,1-1 73 0 0,0-1 0 0 0,0 0 0 0 0,-1 0 0 0 0,1-1 0 0 0,-1 1 0 0 0,1-1 0 0 0,-1 0 0 0 0,-1-1 0 0 0,1 1 0 0 0,0-1 0 0 0,-1 0 0 0 0,2-3-73 0 0,-1 2 118 0 0,10-12 14 0 0,-1-1-1 0 0,-1 0 1 0 0,-1-1 0 0 0,-1 0-1 0 0,0-1 1 0 0,-2 0 0 0 0,0 0-1 0 0,1-10-131 0 0,-5 17-21 0 0,0 0 0 0 0,-1 0-1 0 0,-1-1 1 0 0,-1 1 0 0 0,0 0-1 0 0,-1-1 1 0 0,0 0 0 0 0,-1 1-1 0 0,-1-1 22 0 0,0 14-236 0 0,0 0 0 0 0,0 1 0 0 0,0-1 0 0 0,-1 0 0 0 0,1 1 0 0 0,0-1 0 0 0,0 1 0 0 0,-1-1 0 0 0,1 1 0 0 0,-1 0 0 0 0,1-1 0 0 0,0 1 0 0 0,-1 0 0 0 0,1 0 0 0 0,0 0 0 0 0,-1 0 0 0 0,1 0 0 0 0,-1 0 0 0 0,1 1 0 0 0,0-1 0 0 0,-1 0 0 0 0,1 1 0 0 0,0-1 0 0 0,-1 1 0 0 0,1-1 0 0 0,0 1 0 0 0,0 0 0 0 0,-1-1 0 0 0,1 1 0 0 0,0 0 0 0 0,0 0 0 0 0,-1 0 236 0 0,-2 4-5533 0 0,2-2-6275 0 0</inkml:trace>
  <inkml:trace contextRef="#ctx0" brushRef="#br0" timeOffset="64916.482">20717 2427 3569 0 0,'0'0'2167'0'0,"0"0"53"0"0,0 0-10 0 0,0 0-45 0 0,0 0-142 0 0,0 0-234 0 0,0 0-258 0 0,0 0-250 0 0,0 0-238 0 0,0 0-189 0 0,0 0-148 0 0,0 0-135 0 0,0 0-118 0 0,-2-5-90 0 0,-9-15-66 0 0,42 1 748 0 0,145-7 1439 0 0,-173 26-2453 0 0,0 1 1 0 0,0-1-1 0 0,1 0 0 0 0,-1 1 1 0 0,0 0-1 0 0,0 0 0 0 0,0 0 0 0 0,0 0 1 0 0,0 0-1 0 0,0 1 0 0 0,0-1 1 0 0,0 1-1 0 0,0 0 0 0 0,-1 0 1 0 0,1 0-1 0 0,-1 0 0 0 0,1 0 1 0 0,-1 0-1 0 0,0 1 0 0 0,0-1 0 0 0,0 1 1 0 0,0 0-1 0 0,0-1 0 0 0,-1 1 1 0 0,1 0-1 0 0,-1 0 0 0 0,0 0 1 0 0,0 0-1 0 0,0 0 0 0 0,0 1 0 0 0,0 1-31 0 0,1 3 65 0 0,-1 0 0 0 0,0 0 0 0 0,0 0 0 0 0,-1 0 0 0 0,0 0-1 0 0,0 0 1 0 0,-1 0 0 0 0,0 0 0 0 0,0 0 0 0 0,-1 0 0 0 0,0 0-1 0 0,-2 2-64 0 0,-119 263 790 0 0,119-266-782 0 0,0 1 1 0 0,0-1-1 0 0,1 1 0 0 0,0 0 0 0 0,1 0 1 0 0,-1 0-1 0 0,2 0 0 0 0,-1 1 1 0 0,1-1-1 0 0,0 0 0 0 0,1 1 1 0 0,0-1-1 0 0,0 0 0 0 0,1 1 0 0 0,0-1 1 0 0,1 0-1 0 0,0 1 0 0 0,0-1 1 0 0,0 0-1 0 0,1 0 0 0 0,0-1 1 0 0,4 7-9 0 0,0-7 33 0 0,0 0 0 0 0,1-1 1 0 0,0 1-1 0 0,0-1 1 0 0,1-1-1 0 0,-1 0 0 0 0,1 0 1 0 0,0-1-1 0 0,1 0 1 0 0,-1 0-1 0 0,1-1 0 0 0,0 0 1 0 0,-1-1-1 0 0,1 0 1 0 0,0-1-1 0 0,0 0 0 0 0,1 0 1 0 0,-1-1-1 0 0,0 0 1 0 0,0-1-1 0 0,7-1-33 0 0,-17 2 39 0 0,0 0 6 0 0,0 0-6 0 0,0 0-7 0 0,0 0 12 0 0,0 0-17 0 0,0 0 9 0 0,0 0 5 0 0,0 0 7 0 0,0 0 7 0 0,0 0 3 0 0,0 0 5 0 0,-21-11 54 0 0,-70 11-43 0 0,45 41-66 0 0,42-34-9 0 0,0 1 0 0 0,0-1 0 0 0,1 1 0 0 0,0-1 0 0 0,0 1 1 0 0,1 0-1 0 0,-1 0 0 0 0,2 0 0 0 0,0 1 0 0 0,0-1 0 0 0,0 0 1 0 0,1 0-1 0 0,0 1 0 0 0,0-1 0 0 0,1 0 0 0 0,2 7 1 0 0,50 99-21 0 0,-22 22 114 0 0,-30-129-76 0 0,-1-1 1 0 0,0 0-1 0 0,0 0 0 0 0,-1 0 0 0 0,0 0 0 0 0,0 0 0 0 0,0 0 1 0 0,-1 0-1 0 0,0 0 0 0 0,0 0 0 0 0,-1 0 0 0 0,1-1 0 0 0,-1 1 1 0 0,0-1-1 0 0,-1 0 0 0 0,1 0 0 0 0,-1 0 0 0 0,0 0 0 0 0,0-1 1 0 0,-1 0-1 0 0,1 1 0 0 0,-1-2 0 0 0,-2 2-17 0 0,-2 3 9 0 0,0-2 1 0 0,0 1-1 0 0,0-1 0 0 0,-1-1 0 0 0,0 0 1 0 0,0 0-1 0 0,-1-1 0 0 0,1 0 0 0 0,-1-1 1 0 0,0 0-1 0 0,0-1 0 0 0,0 0 0 0 0,0-1 1 0 0,0 0-1 0 0,0 0 0 0 0,-1-1 0 0 0,0-1-9 0 0,-34-34-817 0 0,29 0-5110 0 0,14 26-1128 0 0,-1 4-5738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6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20889 498 360 0 0,'0'0'1260'0'0,"0"0"153"0"0,0 0 348 0 0,0 0 236 0 0,0 0 34 0 0,0 0-47 0 0,0 0-275 0 0,0 0-252 0 0,0 0-194 0 0,0 0-167 0 0,0 0-82 0 0,0-6-88 0 0,2-19-56 0 0,-2 23-718 0 0,-1 1-1 0 0,1-1 0 0 0,-1 0 1 0 0,1 1-1 0 0,-1-1 0 0 0,0 1 1 0 0,0-1-1 0 0,0 1 1 0 0,0 0-1 0 0,0-1 0 0 0,0 1 1 0 0,0 0-1 0 0,-1 0 0 0 0,1 0 1 0 0,0 0-1 0 0,-1 0 0 0 0,1 0 1 0 0,0 0-1 0 0,-1 0 0 0 0,0 1 1 0 0,1-1-1 0 0,-1 0 0 0 0,1 1 1 0 0,-1-1-1 0 0,0 1 0 0 0,1 0 1 0 0,-1-1-1 0 0,0 1-151 0 0,-3-2 290 0 0,-3 1-190 0 0,1-1 1 0 0,0 1-1 0 0,0 1 0 0 0,0-1 0 0 0,-1 1 1 0 0,1 1-1 0 0,0-1 0 0 0,-1 1 0 0 0,1 0 1 0 0,0 1-1 0 0,0-1 0 0 0,0 2 0 0 0,0-1 1 0 0,0 1-1 0 0,1 0 0 0 0,-1 0 0 0 0,1 1-100 0 0,0-1 31 0 0,0-1 0 0 0,0 2 0 0 0,1-1 0 0 0,0 1-1 0 0,0 0 1 0 0,0 0 0 0 0,0 0 0 0 0,1 1 0 0 0,-1-1-1 0 0,1 1 1 0 0,0 0 0 0 0,0 0 0 0 0,1 1 0 0 0,0-1-1 0 0,0 1 1 0 0,0 0 0 0 0,1 0 0 0 0,-1 0 0 0 0,1 0-1 0 0,1 0 1 0 0,-1 0 0 0 0,0 7-31 0 0,1-8 17 0 0,0 1 1 0 0,0 0 0 0 0,1 0-1 0 0,0 0 1 0 0,0 0-1 0 0,0 0 1 0 0,1 0-1 0 0,-1-1 1 0 0,2 1-1 0 0,-1 0 1 0 0,0 0 0 0 0,1-1-1 0 0,0 1 1 0 0,1-1-1 0 0,-1 1 1 0 0,1-1-1 0 0,0 0 1 0 0,0 0 0 0 0,0 0-1 0 0,1-1 1 0 0,0 1-1 0 0,0-1 1 0 0,0 0-1 0 0,0 0 1 0 0,1 0-1 0 0,0 0 1 0 0,0-1 0 0 0,0 0-1 0 0,0 0 1 0 0,1 0-18 0 0,1 0 65 0 0,1-1 0 0 0,-1 0 1 0 0,1-1-1 0 0,-1 0 0 0 0,1 0 0 0 0,0 0 1 0 0,0-1-1 0 0,-1 0 0 0 0,1-1 0 0 0,0 0 1 0 0,0 0-1 0 0,-1 0 0 0 0,1-1 1 0 0,-1 0-1 0 0,1-1 0 0 0,-1 0 0 0 0,0 0 1 0 0,0 0-1 0 0,3-3-65 0 0,111-97 682 0 0,-103 85-631 0 0,51-69 278 0 0,-56 124-339 0 0,-1-10 43 0 0,-9-15-26 0 0,2-1 1 0 0,0 1-1 0 0,0-1 1 0 0,1 0 0 0 0,0 0-1 0 0,1-1 1 0 0,0 1-1 0 0,1-1 1 0 0,0-1 0 0 0,0 0-1 0 0,1 0 1 0 0,0-1-1 0 0,1 0 1 0 0,3 2-8 0 0,0-2 6 0 0,1-1 0 0 0,-1-1 0 0 0,1 0 0 0 0,1-1 0 0 0,-1 0 0 0 0,1-1 0 0 0,0-1 0 0 0,0-1 0 0 0,0 0 0 0 0,0 0 0 0 0,0-2 0 0 0,0 0 0 0 0,0-1 0 0 0,0 0 1 0 0,6-2-7 0 0,32-12-1042 0 0,-36 4-7791 0 0,-16 8-3623 0 0</inkml:trace>
  <inkml:trace contextRef="#ctx0" brushRef="#br0" timeOffset="-2212.596">18085 439 2969 0 0,'0'0'2213'0'0,"0"0"-228"0"0,0 0-145 0 0,0 0 34 0 0,0 0 14 0 0,0 0-126 0 0,0 0-206 0 0,0 0-282 0 0,0 0-246 0 0,0 0-160 0 0,0 0-143 0 0,-1-4-95 0 0,-1-13 1143 0 0,2 24 2109 0 0,36 247-2760 0 0,-36-252-1108 0 0,1 0 1 0 0,-1 0-1 0 0,0 0 1 0 0,1 0-1 0 0,-1 0 1 0 0,1 0-1 0 0,-1 0 1 0 0,1 0-1 0 0,0-1 1 0 0,0 1-1 0 0,0 0 1 0 0,0 0 0 0 0,0-1-1 0 0,0 1 1 0 0,1-1-1 0 0,-1 1 1 0 0,0-1-1 0 0,1 1 1 0 0,-1-1-1 0 0,1 0 1 0 0,0 0-1 0 0,-1 0 1 0 0,1 1 0 0 0,0-2-1 0 0,-1 1 1 0 0,1 0-1 0 0,0 0 1 0 0,0-1-1 0 0,0 1 1 0 0,0-1-1 0 0,0 1 1 0 0,0-1-1 0 0,0 0 1 0 0,0 0 0 0 0,0 0-1 0 0,0 0 1 0 0,0 0-1 0 0,0 0 1 0 0,0 0-1 0 0,0-1 1 0 0,0 1-1 0 0,1-2-14 0 0,75-63 739 0 0,28-78-400 0 0,-105 141-314 0 0,-1 2-32 0 0,0 1 0 0 0,1-1 0 0 0,-1 0 1 0 0,0 0-1 0 0,1 0 0 0 0,-1 0 0 0 0,0 1 1 0 0,1-1-1 0 0,-1 0 0 0 0,0 0 0 0 0,1 0 1 0 0,-1 0-1 0 0,0 0 0 0 0,1 0 0 0 0,-1 0 1 0 0,0 0-1 0 0,1 0 0 0 0,-1 0 0 0 0,0 0 1 0 0,1 0-1 0 0,-1 0 0 0 0,0 0 0 0 0,1 0 1 0 0,-1 0-1 0 0,0 0 0 0 0,1 0 0 0 0,-1 0 1 0 0,0-1-1 0 0,1 1 0 0 0,-1 0 0 0 0,0 0 1 0 0,0 0-1 0 0,1 0 0 0 0,-1-1 0 0 0,0 1 1 0 0,0 0-1 0 0,1 0 0 0 0,-1-1 0 0 0,0 1 1 0 0,0 0-1 0 0,1-1 7 0 0,19 78 21 0 0,-18-71-19 0 0,-1 0 0 0 0,1 0-1 0 0,0 0 1 0 0,1 0 0 0 0,0-1 0 0 0,0 1-1 0 0,0-1 1 0 0,0 1 0 0 0,1-1 0 0 0,0 0-1 0 0,0-1 1 0 0,0 1 0 0 0,1-1 0 0 0,-1 1-1 0 0,1-1 1 0 0,0-1 0 0 0,1 1 0 0 0,-1-1-1 0 0,4 2 0 0 0,-2-5 27 0 0,-1 0 0 0 0,1-1 0 0 0,-1 0 0 0 0,1-1 0 0 0,-1 1 0 0 0,1-1 0 0 0,-1 0 0 0 0,0-1 0 0 0,0 1 0 0 0,0-1 0 0 0,0-1 0 0 0,0 1 0 0 0,-1-1 0 0 0,0 0 0 0 0,1 0 0 0 0,-1 0 0 0 0,-1-1 0 0 0,1 0 0 0 0,-1 0 0 0 0,0 0 0 0 0,0 0 0 0 0,2-4-28 0 0,7-6 80 0 0,-3 3-20 0 0,0-1 0 0 0,-2-1 1 0 0,0 1-1 0 0,0-1 1 0 0,-1-1-1 0 0,-1 1 0 0 0,0-1 1 0 0,-1-1-1 0 0,-1 1-60 0 0,-4 14 1 0 0,-1-10-1607 0 0,-4 27-4451 0 0,4-10 137 0 0,-1 1-6352 0 0</inkml:trace>
  <inkml:trace contextRef="#ctx0" brushRef="#br0" timeOffset="-1680.51">19191 509 14283 0 0,'0'0'1934'0'0,"0"0"-430"0"0,0 0-133 0 0,0 0-88 0 0,0 0-132 0 0,0 0-174 0 0,0 0-171 0 0,0 0-145 0 0,0 0-112 0 0,0 0-91 0 0,0 0-64 0 0,0 0-36 0 0,-10-2-51 0 0,-77 0 707 0 0,74 5-956 0 0,1 1 0 0 0,0 0 0 0 0,1 1 0 0 0,-1 1 1 0 0,1 0-1 0 0,0 0 0 0 0,0 1 0 0 0,1 0 0 0 0,0 1 0 0 0,0 0 0 0 0,0 1 1 0 0,1 0-1 0 0,1 0 0 0 0,0 1 0 0 0,0 0 0 0 0,1 1 0 0 0,0 0 0 0 0,1 0 1 0 0,0 0-1 0 0,-3 7-58 0 0,9-16 1 0 0,-1-1 1 0 0,1 1-1 0 0,-1-1 1 0 0,1 1-1 0 0,-1-1 1 0 0,1 1-1 0 0,0-1 1 0 0,0 1-1 0 0,0 0 1 0 0,0-1 0 0 0,0 1-1 0 0,0-1 1 0 0,0 1-1 0 0,0-1 1 0 0,1 1-1 0 0,-1-1 1 0 0,1 1-1 0 0,-1-1 1 0 0,1 1-1 0 0,0-1 1 0 0,-1 1-1 0 0,1-1 1 0 0,0 0-1 0 0,0 1 1 0 0,0-1 0 0 0,0 0-1 0 0,0 0 1 0 0,0 0-1 0 0,0 0 1 0 0,0 0-1 0 0,1 0 1 0 0,-1 0-1 0 0,0 0 1 0 0,1 0-1 0 0,-1 0 1 0 0,0-1-1 0 0,1 1 1 0 0,-1-1-1 0 0,1 1 1 0 0,-1-1-1 0 0,1 1 1 0 0,-1-1 0 0 0,1 0-1 0 0,0 0-1 0 0,71-11 338 0 0,130-88 68 0 0,-120 48-197 0 0,-81 51-209 0 0,0 1 0 0 0,0 0 0 0 0,0 0 1 0 0,0 0-1 0 0,0 0 0 0 0,0 0 0 0 0,-1 0 0 0 0,1 0 1 0 0,-1 1-1 0 0,1-1 0 0 0,-1 0 0 0 0,1 1 0 0 0,-1 0 0 0 0,1-1 1 0 0,-1 1-1 0 0,0 0 0 0 0,0-1 0 0 0,0 1 0 0 0,0 0 1 0 0,0 0-1 0 0,-1 0 0 0 0,1 0 0 0 0,-1 0 0 0 0,1 0 0 0 0,-1 0 1 0 0,1 0-1 0 0,-1 0 0 0 0,0 1 0 0 0,3 6-4 0 0,32 64-14 0 0,-1-54-128 0 0,-25-19-3036 0 0,0 0-3381 0 0,-5 0 2315 0 0,-2 0-7884 0 0</inkml:trace>
  <inkml:trace contextRef="#ctx0" brushRef="#br0" timeOffset="-1181.244">19777 454 6617 0 0,'0'0'2332'0'0,"0"0"-248"0"0,0 0-77 0 0,0 0-76 0 0,0 0-177 0 0,0 0-236 0 0,0 0-273 0 0,0 0-215 0 0,0 0-150 0 0,0 0-129 0 0,0 0-99 0 0,0 0-76 0 0,0 0-69 0 0,-1-4-58 0 0,1 2-413 0 0,-1 1-1 0 0,1 0 1 0 0,-1 0 0 0 0,1 0-1 0 0,-1 0 1 0 0,1 0 0 0 0,-1-1-1 0 0,0 1 1 0 0,1 0-1 0 0,-1 0 1 0 0,0 0 0 0 0,0 1-1 0 0,0-1 1 0 0,1 0 0 0 0,-1 0-1 0 0,0 0 1 0 0,0 1-1 0 0,0-1 1 0 0,-1 0 0 0 0,1 1-1 0 0,0-1 1 0 0,0 1 0 0 0,0-1-1 0 0,0 1 1 0 0,0 0-1 0 0,-1 0 1 0 0,1-1 0 0 0,0 1-1 0 0,0 0 1 0 0,-1 0-1 0 0,1 0 1 0 0,0 0 0 0 0,0 0-1 0 0,0 0 1 0 0,-1 1 0 0 0,1-1-1 0 0,0 0 1 0 0,0 1-1 0 0,0-1 1 0 0,-1 1 0 0 0,1-1-1 0 0,0 1 1 0 0,0-1 0 0 0,0 1-1 0 0,0 0 1 0 0,0-1-1 0 0,0 1 1 0 0,0 0 0 0 0,0 0-1 0 0,1 0 1 0 0,-1 0 0 0 0,0 0-36 0 0,-34 35 321 0 0,22 13-273 0 0,15-45-50 0 0,-1 0-1 0 0,1-1 1 0 0,-1 1-1 0 0,1-1 1 0 0,0 1-1 0 0,1-1 1 0 0,-1 0-1 0 0,0 0 1 0 0,1 0-1 0 0,0 0 1 0 0,0 0-1 0 0,0 0 1 0 0,0-1-1 0 0,0 0 1 0 0,0 0-1 0 0,1 1 1 0 0,-1-2-1 0 0,3 2 3 0 0,24 21 14 0 0,-27-22 27 0 0,0 1-1 0 0,0 0 1 0 0,-1-1-1 0 0,1 1 1 0 0,-1 1 0 0 0,1-1-1 0 0,-1 0 1 0 0,0 0-1 0 0,-1 1 1 0 0,1-1-1 0 0,0 1 1 0 0,-1 0-1 0 0,0-1 1 0 0,0 1-1 0 0,0 0 1 0 0,0 0 0 0 0,-1 0-1 0 0,1 0 1 0 0,-1 0-1 0 0,0 0 1 0 0,0-1-1 0 0,-1 1 1 0 0,1 0-1 0 0,-1 0 1 0 0,0 0-1 0 0,0 0 1 0 0,0-1-1 0 0,0 1 1 0 0,-1 0 0 0 0,1-1-1 0 0,-1 1 1 0 0,0-1-1 0 0,0 1 1 0 0,0-1-1 0 0,-1 0-40 0 0,-10 9 245 0 0,8-6-191 0 0,-1-1 0 0 0,1 0 1 0 0,-1 0-1 0 0,1-1 0 0 0,-1 0 1 0 0,-1 0-1 0 0,1 0 0 0 0,0-1 1 0 0,-1 0-1 0 0,0 0 0 0 0,0-1 0 0 0,-2 1-54 0 0,-2-1-50 0 0,-33-2-182 0 0,30-28-2830 0 0,13 11-3297 0 0,1 13 2492 0 0,0-1-8497 0 0</inkml:trace>
  <inkml:trace contextRef="#ctx0" brushRef="#br0" timeOffset="30925.48">19887 1371 0 0 0,'0'0'1164'0'0,"0"0"190"0"0,0 0 414 0 0,0 0 411 0 0,0 0 145 0 0,0 0-144 0 0,0 0-289 0 0,0 0-340 0 0,0 0-245 0 0,0 0-158 0 0,0 0-149 0 0,0 0-119 0 0,0 0-84 0 0,1 3 2667 0 0,4 16-2548 0 0,4 146 1587 0 0,-11-106-2110 0 0,2 66 211 0 0,-6 0 0 0 0,-18 92-603 0 0,-9-136 129 0 0,30-117-1974 0 0,4 3-2577 0 0,1 11-5909 0 0,-2 15-618 0 0</inkml:trace>
  <inkml:trace contextRef="#ctx0" brushRef="#br0" timeOffset="31193.267">19594 1831 7746 0 0,'0'0'1967'0'0,"0"0"-439"0"0,0 0-169 0 0,0 0-1 0 0,0 0-30 0 0,0 0-82 0 0,0 0-129 0 0,0 0-106 0 0,0 0-73 0 0,0 0-121 0 0,0 0-118 0 0,0 0-80 0 0,0 0-83 0 0,38-4-55 0 0,117-15-49 0 0,3-13 427 0 0,-93 17-796 0 0,120-15-2264 0 0,-185 30 1774 0 0,2 0 163 0 0,-1 1-5481 0 0,-1 2-3929 0 0</inkml:trace>
  <inkml:trace contextRef="#ctx0" brushRef="#br0" timeOffset="31742.338">20272 1463 10226 0 0,'0'0'1934'0'0,"0"0"-480"0"0,0 0-189 0 0,0 0 17 0 0,0 0-63 0 0,0 0-174 0 0,0 0-199 0 0,0 0-147 0 0,0 0 1 0 0,0 0 41 0 0,0 0-3 0 0,0 0-55 0 0,0 21-106 0 0,2 131 767 0 0,-13 171 469 0 0,11-116-1593 0 0,0-206-207 0 0,1 0 1 0 0,0 0-1 0 0,0 0 1 0 0,0 0-1 0 0,0 0 1 0 0,0 0 0 0 0,0 0-1 0 0,0 0 1 0 0,0-1-1 0 0,0 1 1 0 0,0 0-1 0 0,0-1 1 0 0,1 1-1 0 0,-1-1 1 0 0,0 1 0 0 0,0-1-1 0 0,1 1 1 0 0,-1-1-1 0 0,0 0 1 0 0,0 0-1 0 0,1 0 1 0 0,-1 0-1 0 0,0 0 1 0 0,1 0 0 0 0,-1 0-1 0 0,0 0 1 0 0,1 0-1 0 0,-1 0 1 0 0,0-1-1 0 0,1 1 1 0 0,-1-1-1 0 0,0 1 1 0 0,0-1 0 0 0,0 1-1 0 0,1-1 1 0 0,-1 0-1 0 0,0 0 1 0 0,0 1-1 0 0,0-1 1 0 0,0 0-1 0 0,0 0 1 0 0,0 0 0 0 0,-1 0-1 0 0,1 0 1 0 0,0 0-1 0 0,0 0 1 0 0,-1 0-1 0 0,1-1 1 0 0,0 1-14 0 0,132-112 389 0 0,-126 107-375 0 0,4-3-12 0 0,0 0 0 0 0,0 1 0 0 0,1 0 0 0 0,0 1 0 0 0,0 0 0 0 0,1 1 0 0 0,-1 0 0 0 0,11-2-2 0 0,-21 9-2 0 0,1 0 1 0 0,-1 0 0 0 0,0 0 0 0 0,0 0-1 0 0,0 1 1 0 0,0-1 0 0 0,0 1 0 0 0,0-1-1 0 0,0 1 1 0 0,-1-1 0 0 0,1 1 0 0 0,0 0-1 0 0,-1 0 1 0 0,0 0 0 0 0,1 0 0 0 0,-1 0-1 0 0,0 0 1 0 0,0 1 0 0 0,0-1 0 0 0,0 0-1 0 0,-1 0 1 0 0,1 1 0 0 0,0-1 0 0 0,-1 1-1 0 0,0-1 1 0 0,0 0 0 0 0,0 1 0 0 0,0-1-1 0 0,0 1 1 0 0,0-1 0 0 0,0 1 0 0 0,-1-1-1 0 0,1 0 1 0 0,-1 1 0 0 0,0-1 0 0 0,1 0-1 0 0,-1 0 1 0 0,0 1 0 0 0,-1-1 1 0 0,1 17 37 0 0,-17 87-275 0 0,18-105 76 0 0,0-1-80 0 0,0 0-103 0 0,18-4-6415 0 0,-10 0 1476 0 0,-7 4 1623 0 0,3-3-7504 0 0</inkml:trace>
  <inkml:trace contextRef="#ctx0" brushRef="#br0" timeOffset="32562.356">20966 1897 2993 0 0,'0'0'3920'0'0,"0"0"-1510"0"0,0 0-632 0 0,0 0-32 0 0,0 0-34 0 0,0 0-146 0 0,0 0-203 0 0,0 0-272 0 0,0 0-202 0 0,0 0-118 0 0,0 0-110 0 0,0 0-68 0 0,0 0-83 0 0,-28 20-66 0 0,-88 61-73 0 0,62-32 144 0 0,52-46-502 0 0,-1-1-1 0 0,1 1 1 0 0,0 0-1 0 0,0-1 1 0 0,1 1-1 0 0,-1 0 1 0 0,0 0 0 0 0,1 0-1 0 0,0 0 1 0 0,0 0-1 0 0,0 0 1 0 0,0 1-1 0 0,0-1 1 0 0,0 0 0 0 0,1 0-1 0 0,0 1 1 0 0,0-1-1 0 0,0 0 1 0 0,0 1-1 0 0,0-1 1 0 0,1 3-13 0 0,2-4 22 0 0,0 0 0 0 0,1-1-1 0 0,-1 0 1 0 0,1 0 0 0 0,-1 0 0 0 0,1 0 0 0 0,-1 0 0 0 0,1-1-1 0 0,0 1 1 0 0,-1-1 0 0 0,1 0 0 0 0,0 0 0 0 0,-1-1-1 0 0,1 1 1 0 0,-1-1 0 0 0,1 0 0 0 0,0 0-22 0 0,14-4 75 0 0,1-1 0 0 0,-2-1 0 0 0,1-1 0 0 0,-1 0 0 0 0,0-1 0 0 0,-1-1-1 0 0,9-7-74 0 0,7-3 84 0 0,42-28 153 0 0,-72 49-234 0 0,-1-1 0 0 0,1 1 0 0 0,-1 0 0 0 0,0 0 0 0 0,0 0 0 0 0,0 0 0 0 0,1 0 0 0 0,-1 0 0 0 0,0 0 0 0 0,0 0 0 0 0,0 0 0 0 0,0 1 0 0 0,-1-1 0 0 0,1 0 0 0 0,0 1 0 0 0,-1-1 0 0 0,1 0 0 0 0,0 1 0 0 0,-1-1 0 0 0,0 1 0 0 0,1-1 0 0 0,-1 1 0 0 0,0-1 0 0 0,0 1 0 0 0,0-1 0 0 0,0 1 0 0 0,0-1 0 0 0,0 1 0 0 0,0-1 0 0 0,0 1 0 0 0,-1-1 0 0 0,1 1 0 0 0,0-1 0 0 0,-1 1 0 0 0,1-1 0 0 0,-2 2-3 0 0,2 2 20 0 0,0 17 16 0 0,-1-17-37 0 0,0 0 0 0 0,0 0 0 0 0,1 0 1 0 0,-1-1-1 0 0,1 1 0 0 0,1 0 1 0 0,-1 0-1 0 0,1 0 0 0 0,0 0 1 0 0,0 0-1 0 0,0-1 0 0 0,0 1 1 0 0,1 0-1 0 0,0-1 0 0 0,0 0 1 0 0,0 1-1 0 0,1-1 0 0 0,-1 0 0 0 0,1 0 1 0 0,0 0-1 0 0,0 0 0 0 0,0-1 1 0 0,1 1-1 0 0,0-1 0 0 0,-1 0 1 0 0,4 2 0 0 0,0-1 24 0 0,1 0 0 0 0,-1-1 0 0 0,1 0 0 0 0,0 0 0 0 0,0-1 0 0 0,0 0 0 0 0,0-1 1 0 0,0 1-1 0 0,1-2 0 0 0,-1 1 0 0 0,0-1 0 0 0,1 0 0 0 0,-1-1 0 0 0,0 0 0 0 0,0 0 1 0 0,0-1-1 0 0,1 0 0 0 0,-2 0 0 0 0,1-1 0 0 0,0 0 0 0 0,0 0 0 0 0,-1-1 0 0 0,0 0 0 0 0,4-3-24 0 0,6-4 113 0 0,0-1-1 0 0,-1-1 0 0 0,-1-1 0 0 0,1 0 1 0 0,-2-1-1 0 0,0 0 0 0 0,-1-1 0 0 0,-1-1 0 0 0,0 0 1 0 0,-1-1-1 0 0,-1 0 0 0 0,-1 0 0 0 0,-1-1 0 0 0,2-7-112 0 0,16-50 29 0 0,-4-1 0 0 0,-3-1 0 0 0,1-33-29 0 0,-16-43 40 0 0,-4 153-38 0 0,0-1 0 0 0,-1 0 0 0 0,1 0 0 0 0,-1 0 0 0 0,1 1 0 0 0,-1-1 0 0 0,0 0 0 0 0,0 1 0 0 0,1-1 0 0 0,-1 0-1 0 0,0 1 1 0 0,-1-1 0 0 0,1 1 0 0 0,0 0 0 0 0,0-1 0 0 0,-1 1 0 0 0,1 0 0 0 0,0 0 0 0 0,-1-1 0 0 0,1 1 0 0 0,-1 0 0 0 0,0 1 0 0 0,1-1 0 0 0,-1 0 0 0 0,0 0-1 0 0,1 1 1 0 0,-1-1 0 0 0,0 1 0 0 0,0-1 0 0 0,0 1 0 0 0,0 0 0 0 0,1 0 0 0 0,-1 0 0 0 0,0 0 0 0 0,0 0 0 0 0,0 0 0 0 0,0 1 0 0 0,1-1 0 0 0,-1 0 0 0 0,0 1 0 0 0,0-1-1 0 0,1 1 1 0 0,-1 0 0 0 0,0 0 0 0 0,1 0 0 0 0,-1 0 0 0 0,0 0 0 0 0,1 0 0 0 0,-1 0 0 0 0,1 0 0 0 0,-1 1-2 0 0,-4 9 7 0 0,-1 1 0 0 0,2 1 0 0 0,0-1 0 0 0,0 1 0 0 0,1 0 0 0 0,0 0 0 0 0,1 0 0 0 0,1 0 0 0 0,0 1 0 0 0,1-1 0 0 0,1 1 1 0 0,0-1-1 0 0,0 1 0 0 0,1-1 0 0 0,1 1-7 0 0,-1 27 30 0 0,2-7 54 0 0,1 0-1 0 0,1 0 1 0 0,2-1 0 0 0,2 0 0 0 0,1 0 0 0 0,1-1-1 0 0,11 20-83 0 0,21 68 137 0 0,-15-29-48 0 0,-28-90-72 0 0,0-1-6 0 0,0 0-3 0 0,0 0 1 0 0,0 0-1 0 0,0 0-18 0 0,0 0 14 0 0,0 0-19 0 0,-2-27-802 0 0,-10-12-1498 0 0,4 15-1038 0 0,2 0-5772 0 0,4 13-2147 0 0</inkml:trace>
  <inkml:trace contextRef="#ctx0" brushRef="#br0" timeOffset="32813.232">21253 1735 11346 0 0,'0'0'1715'0'0,"0"0"-448"0"0,0 0-113 0 0,0 0 168 0 0,0 0 142 0 0,0 0 27 0 0,0 0-151 0 0,0 0-236 0 0,0 0-238 0 0,0 0-189 0 0,0 0-126 0 0,0 0-105 0 0,34 3-60 0 0,106 9-64 0 0,-1-19 247 0 0,-53-4-427 0 0,7-1-1565 0 0,-31 9-9580 0 0,-49 3-1125 0 0</inkml:trace>
  <inkml:trace contextRef="#ctx0" brushRef="#br0" timeOffset="29241.292">18004 1407 0 0 0,'0'0'3083'0'0,"0"0"-1290"0"0,0 0-384 0 0,0 0 109 0 0,0 0 236 0 0,0 0 109 0 0,0 0-82 0 0,0 0-235 0 0,0 0-302 0 0,0 0-219 0 0,0 0-137 0 0,5-8-111 0 0,21-38 584 0 0,-26 45-765 0 0,0 1-45 0 0,0 0-43 0 0,0 0-35 0 0,0 0-49 0 0,0 0-33 0 0,0 0-66 0 0,0 0-79 0 0,0 16 406 0 0,16 68 488 0 0,18 283 442 0 0,-34-322-1474 0 0,2-21-27 0 0,-2 0 1 0 0,-1 0 0 0 0,-1 0-1 0 0,0 0 1 0 0,-2 0-1 0 0,-6 19-81 0 0,11-79 1038 0 0,8 21-1050 0 0,1 0 0 0 0,1 1 0 0 0,0 1 0 0 0,0-1 1 0 0,2 2-1 0 0,-1 0 0 0 0,2 0 0 0 0,-1 1 0 0 0,2 1 0 0 0,-1 0 1 0 0,1 1-1 0 0,1 0 0 0 0,0 2 0 0 0,0 0 0 0 0,0 0 0 0 0,3 1 12 0 0,-16 5-4 0 0,0 0-1 0 0,1 1 1 0 0,-1-1-1 0 0,0 1 1 0 0,1-1-1 0 0,-1 1 1 0 0,0 0-1 0 0,1 1 1 0 0,-1-1-1 0 0,1 0 1 0 0,-1 1-1 0 0,0 0 1 0 0,0 0 0 0 0,1 0-1 0 0,-1 0 1 0 0,0 0-1 0 0,0 1 1 0 0,0-1-1 0 0,0 1 1 0 0,0 0-1 0 0,0 0 1 0 0,-1 0-1 0 0,1 0 1 0 0,-1 1-1 0 0,1-1 1 0 0,-1 1-1 0 0,0-1 1 0 0,0 1-1 0 0,0 0 1 0 0,0 0-1 0 0,-1 0 1 0 0,1 0-1 0 0,-1 0 1 0 0,1 0-1 0 0,-1 1 5 0 0,3 7 10 0 0,-1-1 0 0 0,0 1 0 0 0,-1 1 0 0 0,0-1-1 0 0,-1 0 1 0 0,0 0 0 0 0,-1 1 0 0 0,0-1 0 0 0,-1 0 0 0 0,0 3-10 0 0,-2-6 12 0 0,-1 0 1 0 0,0-1-1 0 0,0 1 1 0 0,-1-1-1 0 0,0 0 1 0 0,0 0 0 0 0,-1 0-1 0 0,0-1 1 0 0,0 1-1 0 0,0-1 1 0 0,-1-1-1 0 0,0 0 1 0 0,0 1-1 0 0,0-2 1 0 0,-1 1-1 0 0,0-1 1 0 0,0-1 0 0 0,0 1-1 0 0,0-1 1 0 0,0-1-1 0 0,-1 1 1 0 0,-6 0-13 0 0,2 0-15 0 0,0-1 0 0 0,-1 0-1 0 0,1 0 1 0 0,0-2 0 0 0,-1 1 0 0 0,1-2 0 0 0,0 0 0 0 0,-1 0 0 0 0,-3-3 15 0 0,14 4-75 0 0,1-1-1 0 0,0 0 1 0 0,0-1 0 0 0,0 1 0 0 0,0 0 0 0 0,0 0 0 0 0,0-1 0 0 0,1 1-1 0 0,-1-1 1 0 0,0 0 0 0 0,1 0 0 0 0,-1 1 0 0 0,1-1 0 0 0,0 0 0 0 0,0 0 0 0 0,-1 0-1 0 0,1 0 1 0 0,1-1 0 0 0,-1 1 0 0 0,0 0 0 0 0,0 0 0 0 0,1 0 0 0 0,-1-1-1 0 0,1 1 1 0 0,0 0 0 0 0,0-1 0 0 0,0-1 75 0 0,18-36-8263 0 0,-9 34 1274 0 0,-4 1-4187 0 0</inkml:trace>
  <inkml:trace contextRef="#ctx0" brushRef="#br0" timeOffset="29961.52">18648 1783 7826 0 0,'0'0'2590'0'0,"0"0"-566"0"0,0 0-178 0 0,0 0-17 0 0,0 0-108 0 0,0 0-260 0 0,0 0-295 0 0,0 0-258 0 0,0 0-174 0 0,0 0-157 0 0,0 0-109 0 0,0 0-65 0 0,0 0-94 0 0,-8 9-50 0 0,-25 27-31 0 0,30-33-191 0 0,1 0-1 0 0,0 1 0 0 0,-1 0 1 0 0,1-1-1 0 0,0 1 0 0 0,1 0 1 0 0,-1 0-1 0 0,1 0 1 0 0,-1 0-1 0 0,1 0 0 0 0,0 0 1 0 0,1 0-1 0 0,-1 0 0 0 0,1 1 1 0 0,0-1-1 0 0,0 2-36 0 0,-2 14 85 0 0,0-6-43 0 0,0 0 1 0 0,2 1-1 0 0,-1 0 0 0 0,2-1 1 0 0,0 1-1 0 0,0-1 0 0 0,1 1 1 0 0,3 8-43 0 0,-3-20 33 0 0,0 0 1 0 0,-1-1-1 0 0,1 0 1 0 0,0 1-1 0 0,0-1 1 0 0,0 0 0 0 0,0 0-1 0 0,0 0 1 0 0,1-1-1 0 0,-1 1 1 0 0,0 0-1 0 0,1-1 1 0 0,0 1-1 0 0,-1-1 1 0 0,1 0-1 0 0,0 0 1 0 0,-1 0-1 0 0,1 0 1 0 0,0-1 0 0 0,0 1-1 0 0,0-1 1 0 0,0 1-1 0 0,0-1 1 0 0,0 0-1 0 0,0 0 1 0 0,0-1-1 0 0,0 1 1 0 0,-1-1-1 0 0,1 1 1 0 0,0-1-1 0 0,0 0 1 0 0,0 0 0 0 0,-1 0-1 0 0,1 0 1 0 0,0 0-1 0 0,-1-1 1 0 0,1 1-1 0 0,-1-1 1 0 0,0 0-1 0 0,2-1-33 0 0,17-15 119 0 0,0-1 0 0 0,-2-1 0 0 0,0-1 0 0 0,-1-1 0 0 0,-1-1-1 0 0,-1 0 1 0 0,-1-1 0 0 0,-2 0 0 0 0,3-8-119 0 0,-15 32-1 0 0,-1 1 1 0 0,0 0-1 0 0,1-1 1 0 0,-1 1-1 0 0,0-1 1 0 0,1 1-1 0 0,-1-1 1 0 0,1 1-1 0 0,-1-1 1 0 0,1 1-1 0 0,-1-1 1 0 0,1 1-1 0 0,0-1 1 0 0,-1 0-1 0 0,1 1 1 0 0,-1-1-1 0 0,1 0 1 0 0,0 1-1 0 0,-1-1 1 0 0,1 0-1 0 0,0 0 1 0 0,-1 0-1 0 0,1 0 1 0 0,0 0-1 0 0,-1 0 1 0 0,1 0-1 0 0,0 0 1 0 0,-1 0-1 0 0,1 0 1 0 0,0 0-1 0 0,0 0 1 0 0,-1 0-1 0 0,1 0 1 0 0,0-1-1 0 0,-1 1 1 0 0,1 0-1 0 0,-1-1 1 0 0,1 1-1 0 0,0 0 1 0 0,-1-1-1 0 0,1 1 1 0 0,-1-1-1 0 0,1 1 1 0 0,-1 0-1 0 0,1-1 1 0 0,-1 1-1 0 0,1-1 1 0 0,-1 0-1 0 0,0 1 1 0 0,1-1-1 0 0,-1 1 1 0 0,0-1-1 0 0,1 0 1 0 0,-1 1-1 0 0,0-1 1 0 0,0 0-1 0 0,0 1 1 0 0,0-1-1 0 0,1 0 1 0 0,-1 1-1 0 0,0-1 1 0 0,0 0-1 0 0,0 1 1 0 0,0-1-1 0 0,0 0 1 0 0,-1 1-1 0 0,1-1 1 0 0,0 0-1 0 0,0 0 1 0 0,47 159 23 0 0,-19 110 26 0 0,-26-245-42 0 0,-1-1 0 0 0,-1 1-1 0 0,-2 0 1 0 0,0-1 0 0 0,-1 1-1 0 0,-1-1 1 0 0,-1 0 0 0 0,-1 0-1 0 0,-1-1 1 0 0,-1 1 0 0 0,-1-2-1 0 0,-1 1 1 0 0,-1-1 0 0 0,0-1-1 0 0,-8 9-6 0 0,15-24 6 0 0,1 0 1 0 0,-1-1-1 0 0,0 0 0 0 0,0 1 0 0 0,-1-2 0 0 0,1 1 0 0 0,-1 0 1 0 0,1-1-1 0 0,-1 0 0 0 0,0 0 0 0 0,0 0 0 0 0,0-1 0 0 0,0 0 1 0 0,0 0-1 0 0,0 0 0 0 0,0 0 0 0 0,-1-1 0 0 0,1 0 0 0 0,0 0 0 0 0,0 0 1 0 0,-4-2-7 0 0,5 0 4 0 0,1 0 0 0 0,0-1 1 0 0,0 1-1 0 0,0-1 0 0 0,0 0 1 0 0,0 0-1 0 0,1 0 0 0 0,0 0 1 0 0,-1-1-1 0 0,1 1 0 0 0,0 0 1 0 0,0-1-1 0 0,1 0 1 0 0,-1 1-1 0 0,1-1 0 0 0,0 0 1 0 0,0 0-1 0 0,0 0 0 0 0,0 0 1 0 0,1 0-1 0 0,0 0 0 0 0,-1 0 1 0 0,2-3-5 0 0,-1-9-7 0 0,1 1 1 0 0,0-1-1 0 0,2 1 0 0 0,0-1 1 0 0,0 1-1 0 0,2 0 1 0 0,0 0-1 0 0,0 1 1 0 0,1 0-1 0 0,1 0 0 0 0,0 0 1 0 0,1 1-1 0 0,1 0 1 0 0,5-6 6 0 0,2-4-156 0 0,1 1 1 0 0,1 1 0 0 0,0 1-1 0 0,2 0 1 0 0,1 2 0 0 0,0 0 0 0 0,1 1-1 0 0,0 1 1 0 0,7-1 155 0 0,-13 9-827 0 0,6-2-1627 0 0,-11 2-4585 0 0,-8 5-4763 0 0</inkml:trace>
  <inkml:trace contextRef="#ctx0" brushRef="#br0" timeOffset="-8672.82">14550 520 376 0 0,'0'0'1039'0'0,"0"0"92"0"0,0 0 201 0 0,0 0 277 0 0,0 0 170 0 0,0 0 9 0 0,0 0-126 0 0,0 0-247 0 0,0 0-251 0 0,0 0-245 0 0,0 0-172 0 0,-8-8-78 0 0,-29-27-34 0 0,34 32-406 0 0,0 0 0 0 0,-1 1-1 0 0,1-1 1 0 0,-1 1 0 0 0,0 0 0 0 0,1 0 0 0 0,-1 0 0 0 0,0 1 0 0 0,0-1-1 0 0,0 1 1 0 0,0 0 0 0 0,0 0 0 0 0,-1 1 0 0 0,1-1 0 0 0,0 1 0 0 0,0 0-1 0 0,-1 0 1 0 0,1 0 0 0 0,0 1 0 0 0,-3 0-229 0 0,-14 0 420 0 0,11 0-285 0 0,1 1 1 0 0,-1 1-1 0 0,0 0 1 0 0,1 0-1 0 0,0 1 0 0 0,0 0 1 0 0,0 0-1 0 0,0 1 1 0 0,1 0-1 0 0,0 1 1 0 0,-8 5-136 0 0,11-7 35 0 0,0 0 0 0 0,0 0 0 0 0,0 0 0 0 0,1 0 0 0 0,-1 1 0 0 0,1 0 0 0 0,0 0 0 0 0,0 0 0 0 0,1 0 1 0 0,-1 1-1 0 0,1-1 0 0 0,0 1 0 0 0,1 0 0 0 0,-1 0 0 0 0,1 0 0 0 0,1 0 0 0 0,-1 0 0 0 0,1 1 0 0 0,0-1 1 0 0,0 0-1 0 0,1 1 0 0 0,0 4-35 0 0,1-7 47 0 0,1 1 1 0 0,1-1-1 0 0,-1 0 1 0 0,1 1-1 0 0,-1-1 1 0 0,1 0-1 0 0,0 0 1 0 0,1-1-1 0 0,-1 1 1 0 0,1-1 0 0 0,-1 0-1 0 0,1 1 1 0 0,0-2-1 0 0,0 1 1 0 0,0 0-1 0 0,1-1 1 0 0,-1 0-1 0 0,1 0 1 0 0,-1 0-1 0 0,1 0 1 0 0,0-1-1 0 0,0 0 1 0 0,-1 0-1 0 0,1 0 1 0 0,1-1-48 0 0,1 1 90 0 0,0 0 0 0 0,0 0-1 0 0,0-1 1 0 0,0 0 0 0 0,0 0 0 0 0,0-1 0 0 0,-1 0-1 0 0,1 0 1 0 0,0 0 0 0 0,0-1 0 0 0,-1 0 0 0 0,1-1-1 0 0,-1 0 1 0 0,1 0 0 0 0,-1 0 0 0 0,0 0-1 0 0,0-1 1 0 0,0 0 0 0 0,-1 0 0 0 0,0-1 0 0 0,2-1-90 0 0,13-15 96 0 0,-2 0 0 0 0,-1-2 1 0 0,0 0-1 0 0,-2 0 1 0 0,0-2-1 0 0,-2 0 0 0 0,1-5-96 0 0,-8 13 110 0 0,-6 23 2274 0 0,-4 196-2404 0 0,40 125 43 0 0,-33-289-24 0 0,3 1-4 0 0,-2 1 0 0 0,-2 0 1 0 0,-2-1-1 0 0,-1 1 0 0 0,-3 0 0 0 0,0-1 0 0 0,-6 18 5 0 0,9-55 1 0 0,1 0-1 0 0,0 0 0 0 0,-1 0 0 0 0,1-1 1 0 0,-1 1-1 0 0,1 0 0 0 0,-1 0 0 0 0,0 0 0 0 0,0 0 1 0 0,0-1-1 0 0,0 1 0 0 0,0 0 0 0 0,0-1 1 0 0,-1 1-1 0 0,1-1 0 0 0,0 1 0 0 0,-1-1 1 0 0,1 0-1 0 0,-1 1 0 0 0,0-1 0 0 0,1 0 1 0 0,-1 0-1 0 0,0 0 0 0 0,0 0 0 0 0,1-1 0 0 0,-1 1 1 0 0,0 0-1 0 0,0-1 0 0 0,0 1 0 0 0,0-1 1 0 0,0 0-1 0 0,0 0 0 0 0,0 0 0 0 0,0 0 1 0 0,0 0-1 0 0,0 0 0 0 0,0 0 0 0 0,0 0 0 0 0,0-1 1 0 0,-1 0-1 0 0,0-1-6 0 0,0 1-1 0 0,1-1 1 0 0,-1 0 0 0 0,1-1 0 0 0,-1 1 0 0 0,1 0 0 0 0,0-1 0 0 0,0 1 0 0 0,0-1-1 0 0,0 0 1 0 0,0 0 0 0 0,1 0 0 0 0,-1 0 0 0 0,1 0 0 0 0,0 0 0 0 0,0 0 0 0 0,0 0-1 0 0,0 0 1 0 0,1-2 6 0 0,-4-6-30 0 0,-1-6 10 0 0,0-1 0 0 0,2 0 0 0 0,0 0 1 0 0,1 0-1 0 0,1-1 0 0 0,0 1 0 0 0,2 0 0 0 0,0-1 0 0 0,1-2 20 0 0,2 5-26 0 0,0-1-1 0 0,1 1 0 0 0,0 1 1 0 0,1-1-1 0 0,1 1 0 0 0,1 0 1 0 0,0 0-1 0 0,4-4 27 0 0,174-203-100 0 0,-53 16 120 0 0,-122 190-44 0 0,0-1-1 0 0,-2-1 1 0 0,0 1-1 0 0,-1-2 1 0 0,-1 1 0 0 0,0-1-1 0 0,-2 0 1 0 0,0 0 0 0 0,-1-1-1 0 0,-1 1 1 0 0,0-16 24 0 0,-3 29-15 0 0,0 5 12 0 0,1 0-1 0 0,-1 0 1 0 0,1 0-1 0 0,-1 0 1 0 0,1 0-1 0 0,-1 0 0 0 0,0 0 1 0 0,0 0-1 0 0,1 0 1 0 0,-1 0-1 0 0,0 0 1 0 0,0 0-1 0 0,0 0 1 0 0,0 0-1 0 0,0 0 1 0 0,0 0-1 0 0,-1 0 1 0 0,1 0-1 0 0,0 0 0 0 0,0 0 1 0 0,-1 0-1 0 0,1 0 1 0 0,-1 0-1 0 0,1 0 1 0 0,-1 0-1 0 0,1 0 1 0 0,-1 0-1 0 0,1 0 1 0 0,-1 1-1 0 0,0-1 1 0 0,1 0-1 0 0,-1 0 1 0 0,0 1-1 0 0,0-1 0 0 0,0 0 1 0 0,0 1-1 0 0,1-1 1 0 0,-1 1-1 0 0,0-1 1 0 0,0 1-1 0 0,0 0 1 0 0,0-1-1 0 0,0 1 1 0 0,0 0-1 0 0,0 0 1 0 0,0 0-1 0 0,0 0 1 0 0,0-1-1 0 0,0 1 0 0 0,-1 1 1 0 0,1-1-1 0 0,0 0 1 0 0,0 0-1 0 0,0 0 1 0 0,0 0-1 0 0,0 1 1 0 0,0-1-1 0 0,0 0 1 0 0,1 1-1 0 0,-1-1 1 0 0,0 1-1 0 0,0-1 0 0 0,0 1 4 0 0,-10 6-31 0 0,1-1 0 0 0,1 1 0 0 0,-1 1 0 0 0,1 0 0 0 0,1 0 0 0 0,-1 1 0 0 0,2 0 0 0 0,-1 1 0 0 0,1-1 0 0 0,0 1 0 0 0,1 1 0 0 0,0 0 31 0 0,5-10-3 0 0,0 1 0 0 0,0-1 0 0 0,1 0 0 0 0,-1 1 0 0 0,0-1-1 0 0,1 0 1 0 0,-1 1 0 0 0,1-1 0 0 0,-1 1 0 0 0,1-1 0 0 0,0 1 0 0 0,0-1-1 0 0,-1 1 1 0 0,1-1 0 0 0,0 1 0 0 0,0-1 0 0 0,1 1 0 0 0,-1-1 0 0 0,0 1-1 0 0,0-1 1 0 0,1 1 0 0 0,-1-1 0 0 0,1 1 0 0 0,-1-1 0 0 0,1 0-1 0 0,0 1 1 0 0,0-1 0 0 0,-1 0 0 0 0,1 1 0 0 0,0-1 0 0 0,0 0 0 0 0,0 0-1 0 0,0 0 1 0 0,0 0 0 0 0,1 0 0 0 0,-1 0 0 0 0,0 0 0 0 0,0 0 0 0 0,1 0-1 0 0,-1-1 1 0 0,0 1 0 0 0,1-1 0 0 0,-1 1 0 0 0,1-1 0 0 0,-1 1-1 0 0,1-1 1 0 0,0 0 3 0 0,75 7-3 0 0,-68-7-7 0 0,118-17-6 0 0,-126 18 18 0 0,1 1 1 0 0,-1 0-1 0 0,0 0 0 0 0,1 1 0 0 0,-1-1 1 0 0,0 0-1 0 0,0 0 0 0 0,0 1 0 0 0,-1-1 1 0 0,1 0-1 0 0,-1 1 0 0 0,1-1 1 0 0,-1 0-1 0 0,0 1 0 0 0,1-1 0 0 0,-1 1 1 0 0,-1-1-1 0 0,1 1 0 0 0,0-1 0 0 0,-1 1 1 0 0,1-1-1 0 0,-1 0 0 0 0,1 1 1 0 0,-1-1-1 0 0,0 0 0 0 0,0 0 0 0 0,0 1 1 0 0,-1 0-3 0 0,1-1 3 0 0,-39 145 97 0 0,51-122-1983 0 0,9-24-5206 0 0,-9-1 1298 0 0,-4 0-5763 0 0</inkml:trace>
  <inkml:trace contextRef="#ctx0" brushRef="#br0" timeOffset="-7783.432">15447 443 6153 0 0,'0'0'1619'0'0,"0"0"-218"0"0,0 0 82 0 0,0 0 182 0 0,0 0 44 0 0,0 0-118 0 0,0 0-224 0 0,0 0-270 0 0,0 0-219 0 0,0 0-134 0 0,0 0-135 0 0,0 0-103 0 0,-32 23-85 0 0,-98 70-66 0 0,81-46 40 0 0,44-37-298 0 0,-17 77 309 0 0,22-84-378 0 0,0-1 1 0 0,1 0 0 0 0,-1 0-1 0 0,0 1 1 0 0,1-1 0 0 0,-1 0-1 0 0,1 0 1 0 0,0 0 0 0 0,0 0-1 0 0,0 0 1 0 0,0 0 0 0 0,0 0-1 0 0,0 0 1 0 0,0 0 0 0 0,1 0-1 0 0,-1 0 1 0 0,0-1 0 0 0,1 1-1 0 0,0-1 1 0 0,-1 1 0 0 0,1-1-1 0 0,0 0 1 0 0,0 1 0 0 0,0-1-1 0 0,0 0 1 0 0,0 0 0 0 0,0 0-1 0 0,0-1 1 0 0,0 1 0 0 0,0 0-1 0 0,1-1 1 0 0,-1 1 0 0 0,0-1-1 0 0,0 0 1 0 0,1 0 0 0 0,-1 0-1 0 0,0 0 1 0 0,1 0-29 0 0,7-3 110 0 0,0 0 0 0 0,-1 0 0 0 0,1-1 0 0 0,-1 0 0 0 0,0-1 0 0 0,0 0 0 0 0,0 0 0 0 0,0-1 0 0 0,-1 0 0 0 0,0-1 0 0 0,0 1 0 0 0,-1-2 0 0 0,0 1 0 0 0,0-1 0 0 0,-1 0 0 0 0,0 0 0 0 0,1-3-110 0 0,95-169 789 0 0,-102 180-739 0 0,0 0-8 0 0,0 0-20 0 0,0 0-10 0 0,0 0-18 0 0,0 0-4 0 0,0 0 7 0 0,0 0-21 0 0,0 0 0 0 0,0 0 7 0 0,-13 22 1660 0 0,13 7-1619 0 0,-18 125-23 0 0,18-151-2 0 0,1 0 0 0 0,0-1 0 0 0,0 1 0 0 0,0 0 0 0 0,0-1 0 0 0,0 1-1 0 0,1-1 1 0 0,-1 1 0 0 0,1-1 0 0 0,-1 0 0 0 0,1 0 0 0 0,0 0 0 0 0,0 0 0 0 0,0 0 0 0 0,0 0 0 0 0,0 0 0 0 0,1 0 0 0 0,-1-1 0 0 0,0 1 0 0 0,1-1-1 0 0,-1 0 1 0 0,1 0 0 0 0,0 0 0 0 0,-1 0 0 0 0,1 0 0 0 0,0-1 0 0 0,0 1 0 0 0,-1-1 0 0 0,1 1 0 0 0,0-1 0 0 0,0 0 0 0 0,0 0 0 0 0,0 0 0 0 0,-1-1-1 0 0,1 1 1 0 0,0-1 0 0 0,0 0 0 0 0,-1 1 0 0 0,1-1 0 0 0,0 0 0 0 0,-1-1 0 0 0,1 1 0 0 0,-1 0 0 0 0,0-1 0 0 0,1 1 0 0 0,-1-1 0 0 0,0 0 0 0 0,0 0-1 0 0,0 0 1 0 0,0 0 0 0 0,0 0 0 0 0,0 0 0 0 0,0 0 0 0 0,-1-1 0 0 0,0 1 0 0 0,1-2 1 0 0,4-18-1621 0 0,-6 14-1919 0 0,-2 1-3958 0 0,0 3-4568 0 0</inkml:trace>
  <inkml:trace contextRef="#ctx0" brushRef="#br0" timeOffset="-7115.023">15754 388 11618 0 0,'0'0'2010'0'0,"0"0"-537"0"0,0 0-248 0 0,0 0-46 0 0,0 0-129 0 0,0 0-165 0 0,0 0-203 0 0,0 0-186 0 0,0 0-88 0 0,0 0-51 0 0,0 0-1 0 0,0 0-10 0 0,-1 13-38 0 0,-4 43-25 0 0,17-4 499 0 0,38 80 891 0 0,-32-80-1083 0 0,-18-52-563 0 0,0 0 0 0 0,0 1-1 0 0,0-1 1 0 0,0 1 0 0 0,0-1-1 0 0,0 1 1 0 0,0-1-1 0 0,0 1 1 0 0,0-1 0 0 0,0 0-1 0 0,0 1 1 0 0,0-1-1 0 0,0 1 1 0 0,1-1 0 0 0,-1 1-1 0 0,0-1 1 0 0,0 0-1 0 0,0 1 1 0 0,1-1 0 0 0,-1 1-1 0 0,0-1 1 0 0,0 0-1 0 0,1 1 1 0 0,-1-1 0 0 0,0 0-1 0 0,1 0 1 0 0,-1 1-1 0 0,1-1 1 0 0,-1 0 0 0 0,0 0-1 0 0,1 1 1 0 0,-1-1 0 0 0,1 0-1 0 0,-1 0 1 0 0,0 0-1 0 0,1 0 1 0 0,-1 0 0 0 0,1 0-1 0 0,-1 0 1 0 0,1 0-1 0 0,-1 0 1 0 0,1 0 0 0 0,-1 0-1 0 0,0 0 1 0 0,1 0-1 0 0,-1 0 1 0 0,1 0 0 0 0,-1 0-1 0 0,1 0 1 0 0,-1 0-1 0 0,0-1 1 0 0,1 1 0 0 0,-1 0-1 0 0,1 0 1 0 0,-1 0-1 0 0,0-1 1 0 0,1 1 0 0 0,-1 0-1 0 0,0-1 1 0 0,1 1-1 0 0,-1 0 1 0 0,0-1-27 0 0,19-31 1425 0 0,-10 16-1663 0 0,59-125 455 0 0,-1-6-150 0 0,-62 137-83 0 0,-5 9-7 0 0,0 1-10 0 0,0 0 5 0 0,0 0-25 0 0,0 0 2 0 0,0 0-1 0 0,0 0-16 0 0,0 0-3 0 0,0 0 3 0 0,0 0-12 0 0,0 0-16 0 0,0 0-21 0 0,0 0-43 0 0,0 0-49 0 0,0 0-55 0 0,0 14-3032 0 0,0-10-7390 0 0,0-3-1073 0 0</inkml:trace>
  <inkml:trace contextRef="#ctx0" brushRef="#br0" timeOffset="-6869.543">16255 443 13651 0 0,'0'0'1836'0'0,"0"0"-466"0"0,0 0-90 0 0,0 0 138 0 0,0 0-39 0 0,0 0-212 0 0,0 0-270 0 0,0 0-246 0 0,0 0-230 0 0,0 0-112 0 0,0 0-81 0 0,0 0-100 0 0,-4 31-27 0 0,-14 97-41 0 0,1-48-297 0 0,16-78 955 0 0,1-1-3229 0 0,0 0-5527 0 0,0-1-3501 0 0</inkml:trace>
  <inkml:trace contextRef="#ctx0" brushRef="#br0" timeOffset="-6707.535">16211 159 17716 0 0,'0'0'1192'0'0,"0"0"-480"0"0,0 0-88 0 0,0 0 32 0 0,0 0-103 0 0,0 0-145 0 0,0 0-208 0 0,0 0-280 0 0,0 0-160 0 0,0 0-56 0 0,0 0-88 0 0,0 0-89 0 0,0 0-327 0 0,20 0-912 0 0,-12 8-2841 0 0,-5-5-7546 0 0</inkml:trace>
  <inkml:trace contextRef="#ctx0" brushRef="#br0" timeOffset="-6352.136">16629 60 10602 0 0,'0'0'3174'0'0,"0"0"-1029"0"0,0 0-484 0 0,0 0-115 0 0,0 0-200 0 0,0 0-294 0 0,0 0-316 0 0,0 0-264 0 0,0 0-138 0 0,0 0-10 0 0,0 0 82 0 0,0 0 59 0 0,0 0 9 0 0,0 12-28 0 0,-4 94 487 0 0,-16 284 37 0 0,3-287-952 0 0,-3-136-5635 0 0,13 11-2226 0 0,5 15-2272 0 0</inkml:trace>
  <inkml:trace contextRef="#ctx0" brushRef="#br0" timeOffset="-5247.957">16402 399 3809 0 0,'0'0'3301'0'0,"0"0"-1112"0"0,0 0-676 0 0,0 0-170 0 0,0 0-44 0 0,0 0 3 0 0,0 0-19 0 0,0 0-145 0 0,0 0-204 0 0,0 0-212 0 0,0 0-171 0 0,0 0-160 0 0,0 0-130 0 0,26 1-102 0 0,128 9-90 0 0,-121-7-562 0 0,-1-1 1 0 0,1-2-1 0 0,0-1 0 0 0,-1-2 0 0 0,23-5 493 0 0,-45 6-584 0 0,-10 2 642 0 0,-1 0 0 0 0,1 1 0 0 0,0-1-1 0 0,0 0 1 0 0,0 0 0 0 0,0 1 0 0 0,0-1 0 0 0,0 0 0 0 0,0 1 0 0 0,0-1 0 0 0,0 0 0 0 0,0 1-1 0 0,0-1 1 0 0,0 0 0 0 0,0 1 0 0 0,0-1 0 0 0,0 0 0 0 0,0 1 0 0 0,1-1 0 0 0,-1 0 0 0 0,0 0-1 0 0,0 1 1 0 0,0-1 0 0 0,0 0 0 0 0,1 0 0 0 0,-1 1 0 0 0,0-1 0 0 0,0 0 0 0 0,1 0-1 0 0,-1 1 1 0 0,0-1 0 0 0,0 0 0 0 0,1 0 0 0 0,-1 0 0 0 0,0 0 0 0 0,0 0 0 0 0,1 1 0 0 0,-1-1-1 0 0,0 0 1 0 0,1 0 0 0 0,-1 0 0 0 0,0 0 0 0 0,1 0 0 0 0,-1 0 0 0 0,0 0 0 0 0,0 0 0 0 0,1 0-1 0 0,-1 0 1 0 0,0 0-58 0 0,-3 6 77 0 0,0 1-1 0 0,1-1 1 0 0,-1 1-1 0 0,1 0 1 0 0,0-1-1 0 0,1 1 1 0 0,0 0-1 0 0,0 0 1 0 0,0 0-1 0 0,1 0 1 0 0,0 1-1 0 0,0-1 1 0 0,1 0-1 0 0,1 6-76 0 0,0-11 78 0 0,0 1 0 0 0,1-1 0 0 0,-1 1-1 0 0,1-1 1 0 0,-1 0 0 0 0,1 0 0 0 0,0 0 0 0 0,0 0-1 0 0,0-1 1 0 0,0 1 0 0 0,0-1 0 0 0,0 0 0 0 0,0 0-1 0 0,0 0 1 0 0,1 0 0 0 0,-1 0 0 0 0,0-1-1 0 0,1 1 1 0 0,-1-1 0 0 0,0 0 0 0 0,1 0 0 0 0,-1 0-1 0 0,1-1 1 0 0,-1 1 0 0 0,0-1 0 0 0,0 1 0 0 0,1-1-1 0 0,-1 0 1 0 0,0-1 0 0 0,0 1 0 0 0,0-1 0 0 0,0 1-1 0 0,0-1 1 0 0,0 0 0 0 0,0 0 0 0 0,1-1-78 0 0,13-9 254 0 0,0-1 0 0 0,-1 0 0 0 0,-1-1 0 0 0,0-1 0 0 0,-1 0 0 0 0,0-1 0 0 0,-1-1 0 0 0,4-8-254 0 0,16-29 1115 0 0,-32 54-1113 0 0,1 0 1 0 0,-1 0-1 0 0,0 0 0 0 0,1 0 0 0 0,-1 1 0 0 0,0-1 1 0 0,1 1-1 0 0,-1-1 0 0 0,0 1 0 0 0,0-1 0 0 0,1 1 1 0 0,-1 0-1 0 0,0-1 0 0 0,0 1 0 0 0,0 0 0 0 0,0 0 1 0 0,0 0-1 0 0,0 0 0 0 0,0 0 0 0 0,0 0 0 0 0,-1 0 1 0 0,1 0-1 0 0,0 0 0 0 0,0 1 0 0 0,-1-1 0 0 0,1 0 1 0 0,-1 0-1 0 0,1 1 0 0 0,-1-1 0 0 0,0 0 0 0 0,1 0 1 0 0,-1 1-1 0 0,0-1 0 0 0,0 1 0 0 0,0-1 0 0 0,0 0 1 0 0,0 1-1 0 0,0-1 0 0 0,0 0 0 0 0,-1 1 0 0 0,1-1 1 0 0,-1 1-3 0 0,3 8 24 0 0,15 45 4 0 0,3-2 0 0 0,2 0 0 0 0,2-1 1 0 0,13 18-29 0 0,-13-22 30 0 0,-2 0 0 0 0,-2 1 1 0 0,-3 2-1 0 0,-1 0 1 0 0,-3 0-1 0 0,4 34-30 0 0,-12 57 204 0 0,-7-136-165 0 0,1 0-1 0 0,-1 0 1 0 0,0-1 0 0 0,0 1-1 0 0,-1-1 1 0 0,0 0-1 0 0,0 1 1 0 0,0-1 0 0 0,0-1-1 0 0,-1 1 1 0 0,0 0-1 0 0,0-1 1 0 0,0 0 0 0 0,0 0-1 0 0,-1 0 1 0 0,-2 2-39 0 0,3-5 25 0 0,0 1 0 0 0,0-1 0 0 0,0 0 1 0 0,0 0-1 0 0,-1 0 0 0 0,1 0 0 0 0,0-1 1 0 0,0 0-1 0 0,0 0 0 0 0,-1 0 0 0 0,1 0 1 0 0,0-1-1 0 0,0 1 0 0 0,0-1 0 0 0,0 0 0 0 0,0-1 1 0 0,0 1-1 0 0,0-1 0 0 0,0 1 0 0 0,0-1 1 0 0,0 0-1 0 0,1-1 0 0 0,-1 1 0 0 0,1 0 1 0 0,0-1-1 0 0,-1-1-25 0 0,-3-3 16 0 0,0-1 1 0 0,1 0-1 0 0,0-1 0 0 0,0 0 1 0 0,1 1-1 0 0,0-2 0 0 0,1 1 1 0 0,0-1-1 0 0,0 1 1 0 0,1-1-1 0 0,0 0 0 0 0,1 0 1 0 0,0 0-1 0 0,0-1 0 0 0,1 1 1 0 0,1 0-1 0 0,0-1 1 0 0,1-7-17 0 0,-2 5-7 0 0,0-1 0 0 0,1 1 0 0 0,1 0 0 0 0,0-1 0 0 0,1 1 0 0 0,0 0 1 0 0,1 0-1 0 0,1 0 0 0 0,0 0 0 0 0,0 1 0 0 0,1-1 0 0 0,1 1 0 0 0,0 1 1 0 0,1-1-1 0 0,0 1 0 0 0,1 0 0 0 0,0 0 0 0 0,1 1 0 0 0,0 0 0 0 0,0 1 1 0 0,8-6 6 0 0,-17 15-3 0 0,5-4-23 0 0,0 0 1 0 0,0 0-1 0 0,1 1 0 0 0,-1 0 1 0 0,1 0-1 0 0,-1 0 0 0 0,1 0 1 0 0,0 1-1 0 0,0 0 0 0 0,0 0 1 0 0,1 1-1 0 0,-1 0 0 0 0,5 0 26 0 0,15 15 169 0 0,-13-10 164 0 0,-5 0-4306 0 0,-7-4 1865 0 0,-1 0-3117 0 0,0 0-6609 0 0</inkml:trace>
  <inkml:trace contextRef="#ctx0" brushRef="#br0" timeOffset="-16907.452">10103 498 2897 0 0,'0'0'2043'0'0,"0"0"-239"0"0,0 0-146 0 0,0 0 13 0 0,0 0 9 0 0,0 0-129 0 0,0 0-209 0 0,0 0-261 0 0,0 0-247 0 0,0 0-174 0 0,0 0-129 0 0,-11-1-79 0 0,-33-3-53 0 0,42 4-355 0 0,0 0 1 0 0,0 0 0 0 0,0 0-1 0 0,0 1 1 0 0,0-1 0 0 0,0 1-1 0 0,0 0 1 0 0,0 0 0 0 0,0 0-1 0 0,0 0 1 0 0,1 0-1 0 0,-1 0 1 0 0,0 0 0 0 0,1 0-1 0 0,-1 1 1 0 0,0-1 0 0 0,1 0-1 0 0,0 1 1 0 0,-1 0 0 0 0,1-1-1 0 0,0 1 1 0 0,0 0 0 0 0,0-1-1 0 0,-1 3-44 0 0,-3 3 146 0 0,0 0-100 0 0,1-1-1 0 0,0 1 0 0 0,0 0 1 0 0,1 0-1 0 0,0 0 1 0 0,0 0-1 0 0,1 1 1 0 0,-1-1-1 0 0,2 1 0 0 0,-1 0 1 0 0,1 0-1 0 0,0-1 1 0 0,1 1-1 0 0,0 0 1 0 0,0 0-1 0 0,1 4-45 0 0,-1-8 38 0 0,1 0 0 0 0,-1 0-1 0 0,1 0 1 0 0,0 0 0 0 0,1 0 0 0 0,-1 0 0 0 0,0-1-1 0 0,1 1 1 0 0,0 0 0 0 0,0-1 0 0 0,0 1 0 0 0,1-1-1 0 0,-1 0 1 0 0,1 0 0 0 0,-1 0 0 0 0,1 0 0 0 0,0 0-1 0 0,0 0 1 0 0,1-1 0 0 0,-1 1 0 0 0,0-1 0 0 0,1 0-1 0 0,0 0 1 0 0,-1 0 0 0 0,1-1 0 0 0,0 0 0 0 0,0 1-1 0 0,0-1 1 0 0,0 0 0 0 0,0-1 0 0 0,0 1 0 0 0,0-1-38 0 0,6 1 150 0 0,1-1 1 0 0,-1-1-1 0 0,0 0 0 0 0,0 0 1 0 0,0-1-1 0 0,0 0 1 0 0,0-1-1 0 0,0 0 0 0 0,-1-1 1 0 0,1 0-1 0 0,-1 0 1 0 0,0-1-1 0 0,0 0 1 0 0,-1-1-1 0 0,1 0 0 0 0,-1 0 1 0 0,-1 0-1 0 0,1-1 1 0 0,-1-1-1 0 0,0 1 1 0 0,2-4-151 0 0,6-8 164 0 0,0-1 1 0 0,-2-1-1 0 0,0 0 1 0 0,-1 0 0 0 0,-1-1-1 0 0,-1-1 1 0 0,-1 0-1 0 0,2-11-164 0 0,-4 7 53 0 0,-1 0-1 0 0,-1-1 0 0 0,-1 1 1 0 0,-2-1-1 0 0,-1 0 1 0 0,-1 0-1 0 0,-2-14-52 0 0,1 31-9 0 0,-1 1-1 0 0,0 0 1 0 0,0-1 0 0 0,-1 1 0 0 0,-1 0-1 0 0,0 1 1 0 0,0-1 0 0 0,-1 1 0 0 0,0 0-1 0 0,0 0 1 0 0,-1 0 0 0 0,0 1 0 0 0,-1-1-1 0 0,0 2 1 0 0,0-1 0 0 0,-1 1 0 0 0,0 0-1 0 0,0 0 1 0 0,-2 0 9 0 0,8 6-12 0 0,-1 0-1 0 0,0 0 1 0 0,1 0 0 0 0,-1 0-1 0 0,0 0 1 0 0,0 0 0 0 0,0 1-1 0 0,0-1 1 0 0,0 1 0 0 0,0 0-1 0 0,0 0 1 0 0,0 0 0 0 0,0 0-1 0 0,0 1 1 0 0,0-1 0 0 0,1 1-1 0 0,-1-1 1 0 0,0 1 0 0 0,0 0-1 0 0,0 0 1 0 0,1 1 0 0 0,-1-1-1 0 0,0 1 1 0 0,1-1-1 0 0,-1 1 1 0 0,1 0 0 0 0,0-1-1 0 0,0 1 1 0 0,0 1 0 0 0,0-1-1 0 0,0 0 1 0 0,0 0 0 0 0,0 1-1 0 0,0 1 13 0 0,-41 96-121 0 0,42-85 141 0 0,0 0 1 0 0,1 1 0 0 0,0-1 0 0 0,1 0-1 0 0,1 1 1 0 0,0-1 0 0 0,1 0 0 0 0,1 0 0 0 0,1 0-1 0 0,0-1 1 0 0,0 1 0 0 0,2-1 0 0 0,0-1 0 0 0,0 1-1 0 0,1-1 1 0 0,1 0 0 0 0,0-1 0 0 0,1 0 0 0 0,0-1-1 0 0,1 1 1 0 0,0-2 0 0 0,9 7-21 0 0,14 8 380 0 0,1-1 0 0 0,1-2 0 0 0,1-2 0 0 0,1-1 1 0 0,16 5-381 0 0,-15-7 265 0 0,-3 5 107 0 0,-32-29-6921 0 0,-3 4-321 0 0,2-1-5643 0 0</inkml:trace>
  <inkml:trace contextRef="#ctx0" brushRef="#br0" timeOffset="-14087.355">11598 152 0 0 0,'0'0'452'0'0,"0"0"608"0"0,0 0 389 0 0,0 0 320 0 0,0 0 258 0 0,0 0 38 0 0,0 0-141 0 0,0 0-217 0 0,0 0-314 0 0,0 0-245 0 0,0 0-195 0 0,0 0-138 0 0,0 0-76 0 0,-4-4-83 0 0,-9-10-90 0 0,9 10-94 0 0,4 4-72 0 0,0 0-91 0 0,0 0-73 0 0,0 0-52 0 0,0 16 605 0 0,19 219 2377 0 0,-19 195-1443 0 0,2-485-1219 0 0,0-15-2383 0 0,-5 26-5547 0 0,2 37 1953 0 0,-1 3-5039 0 0</inkml:trace>
  <inkml:trace contextRef="#ctx0" brushRef="#br0" timeOffset="-13788.23">11351 513 6009 0 0,'0'0'2102'0'0,"0"0"-363"0"0,0 0-212 0 0,0 0-59 0 0,0 0-107 0 0,0 0-142 0 0,0 0-176 0 0,0 0-118 0 0,0 0-107 0 0,0 0-97 0 0,0 0-62 0 0,0 0-70 0 0,0 0-51 0 0,29-2-43 0 0,91-6-50 0 0,75-27 998 0 0,-93-1-1482 0 0,-88 22-1783 0 0,-12 0-8484 0 0,-2 12-588 0 0</inkml:trace>
  <inkml:trace contextRef="#ctx0" brushRef="#br0" timeOffset="-13263.49">11901 156 8218 0 0,'0'0'1692'0'0,"0"0"-564"0"0,0 0-242 0 0,0 0 138 0 0,0 0 219 0 0,0 0 103 0 0,0 0-101 0 0,0 0-239 0 0,0 0-229 0 0,0 0-137 0 0,0 0-54 0 0,0 0-35 0 0,0 29-38 0 0,-1 93-30 0 0,19 172 2164 0 0,-9-112-2100 0 0,-9-180-533 0 0,0 0 1 0 0,-1 0 0 0 0,1-1-1 0 0,0 1 1 0 0,0 0-1 0 0,0 0 1 0 0,0-1-1 0 0,0 1 1 0 0,1 0-1 0 0,-1 0 1 0 0,1-1 0 0 0,-1 1-1 0 0,1 0 1 0 0,-1-1-1 0 0,1 1 1 0 0,0 0-1 0 0,0-1 1 0 0,0 1-1 0 0,0-1 1 0 0,0 1-1 0 0,0-1 1 0 0,0 0 0 0 0,0 1-1 0 0,0-1 1 0 0,1 0-1 0 0,-1 0 1 0 0,1 0-1 0 0,-1 0 1 0 0,1 0-1 0 0,-1 0 1 0 0,1 0 0 0 0,-1-1-1 0 0,1 1 1 0 0,0-1-1 0 0,-1 1 1 0 0,1-1-1 0 0,0 1 1 0 0,0-1-1 0 0,-1 0 1 0 0,1 0-1 0 0,0 0 1 0 0,0 0 0 0 0,-1 0-1 0 0,1 0 1 0 0,0 0-1 0 0,0-1 1 0 0,-1 1-1 0 0,1-1 1 0 0,0 1-1 0 0,-1-1 1 0 0,1 0 0 0 0,0 1-1 0 0,-1-1 1 0 0,1 0-1 0 0,-1 0 1 0 0,1 0-15 0 0,115-128 893 0 0,-1 23-683 0 0,-114 105-209 0 0,0 1 1 0 0,-1 0-1 0 0,1 0 0 0 0,0 0 1 0 0,0 0-1 0 0,0 0 1 0 0,-1 0-1 0 0,1 1 1 0 0,0-1-1 0 0,0 0 0 0 0,-1 1 1 0 0,1 0-1 0 0,0-1 1 0 0,-1 1-1 0 0,1 0 1 0 0,-1 0-1 0 0,1 0 0 0 0,-1 0 1 0 0,1 0-1 0 0,-1 0 1 0 0,0 0-1 0 0,1 0 1 0 0,-1 1-1 0 0,0-1 0 0 0,0 0 1 0 0,0 1-1 0 0,0-1 1 0 0,0 1-1 0 0,0 0 1 0 0,0-1-1 0 0,-1 1 1 0 0,1 0-1 0 0,-1-1 0 0 0,1 1 1 0 0,-1 0-1 0 0,1-1 1 0 0,-1 1-1 0 0,0 0 1 0 0,0 0-1 0 0,0 0 0 0 0,0-1 1 0 0,0 1-1 0 0,0 0 1 0 0,-1 0-1 0 0,1-1 1 0 0,0 1-1 0 0,-1 0 0 0 0,0 0-1 0 0,3 11 48 0 0,18 83 125 0 0,-15-88-192 0 0,28 11-753 0 0,8-30-7583 0 0,-35 7 2802 0 0,2 4-5263 0 0</inkml:trace>
  <inkml:trace contextRef="#ctx0" brushRef="#br0" timeOffset="-12449.555">12667 528 488 0 0,'0'0'2723'0'0,"0"0"-379"0"0,0 0-164 0 0,0 0-226 0 0,0 0-281 0 0,0 0-242 0 0,0 0-185 0 0,0 0-91 0 0,0 0-72 0 0,0 0-119 0 0,0 0-113 0 0,0 0-92 0 0,0 0-70 0 0,-15 15-78 0 0,-78 80 463 0 0,88-91-974 0 0,1 0 0 0 0,0 0 0 0 0,0 0 1 0 0,1 1-1 0 0,-1-1 0 0 0,1 1 0 0 0,0 0 1 0 0,0 0-1 0 0,0 1 0 0 0,1-1 0 0 0,0 0 1 0 0,0 1-1 0 0,0-1 0 0 0,1 1 0 0 0,-1 0 1 0 0,2-1-1 0 0,-1 3-100 0 0,49 2 829 0 0,-31-14-754 0 0,-1-2 0 0 0,0 0 0 0 0,0-1 0 0 0,-1 0 0 0 0,0-1 0 0 0,0-1 0 0 0,-1 0-1 0 0,0-1 1 0 0,1-3-75 0 0,6-2 55 0 0,74-44-62 0 0,-93 60 6 0 0,-1-1 0 0 0,1 1 1 0 0,-1 0-1 0 0,1 0 0 0 0,-1 0 0 0 0,1 0 0 0 0,-1 0 1 0 0,0 0-1 0 0,1 0 0 0 0,-1 0 0 0 0,0 1 1 0 0,0-1-1 0 0,0 0 0 0 0,0 1 0 0 0,0-1 1 0 0,0 1-1 0 0,-1-1 0 0 0,1 1 0 0 0,0-1 0 0 0,-1 1 1 0 0,1 0-1 0 0,-1-1 0 0 0,0 1 0 0 0,1 0 1 0 0,-1-1-1 0 0,0 1 0 0 0,0 0 0 0 0,0 0 1 0 0,0-1-1 0 0,0 1 0 0 0,-1 0 0 0 0,1-1 0 0 0,0 1 1 0 0,-1 0-1 0 0,0 1 1 0 0,4 22 31 0 0,-2-22-31 0 0,0 0-1 0 0,0-1 1 0 0,0 1-1 0 0,0 0 1 0 0,1 0 0 0 0,-1-1-1 0 0,1 1 1 0 0,0-1-1 0 0,0 1 1 0 0,0-1 0 0 0,0 0-1 0 0,0 0 1 0 0,1 0-1 0 0,-1 0 1 0 0,1 0 0 0 0,-1 0-1 0 0,1-1 1 0 0,0 1-1 0 0,-1-1 1 0 0,1 1 0 0 0,0-1-1 0 0,0 0 1 0 0,0-1-1 0 0,0 1 1 0 0,0 0 0 0 0,0-1-1 0 0,0 1 1 0 0,0-1-1 0 0,0 0 1 0 0,0 0 0 0 0,0-1-1 0 0,0 1 1 0 0,0 0-1 0 0,0-1 1 0 0,0 0 0 0 0,0 0-1 0 0,1 0 1 0 0,7-2 26 0 0,0-1 0 0 0,0 0 0 0 0,-1 0 0 0 0,0-1 0 0 0,0-1 1 0 0,0 0-1 0 0,-1 0 0 0 0,1 0 0 0 0,3-6-26 0 0,7-2 55 0 0,3-2-5 0 0,-1-2 0 0 0,-1 0 0 0 0,-1-1 0 0 0,0-1 0 0 0,-2-1 0 0 0,0 0 0 0 0,-1-2 0 0 0,-1 0 0 0 0,-2 0 0 0 0,0-2 0 0 0,-1 0 0 0 0,-2 0 0 0 0,0-1 0 0 0,-2 0 0 0 0,-1-1 0 0 0,-1 0 0 0 0,-1 0 0 0 0,-2-1 0 0 0,-1 0 0 0 0,0-17-50 0 0,-2 34 28 0 0,-1 8-5 0 0,1 0 0 0 0,-1 0 0 0 0,0 0 0 0 0,0 0 0 0 0,0 0 0 0 0,0 0 0 0 0,0 0 0 0 0,-1 0 0 0 0,1 0 0 0 0,-1 0 0 0 0,0 0 0 0 0,0 1 0 0 0,0-1 0 0 0,0 0 0 0 0,0 0 0 0 0,-1 1 0 0 0,1-1 0 0 0,-1 1 0 0 0,-1-2-23 0 0,1 4 4 0 0,1 0 0 0 0,-1 0-1 0 0,0 1 1 0 0,1-1 0 0 0,-1 1 0 0 0,1-1-1 0 0,-1 1 1 0 0,1 0 0 0 0,-1 0 0 0 0,1-1-1 0 0,-1 1 1 0 0,1 0 0 0 0,0 0-1 0 0,0 0 1 0 0,-1 1 0 0 0,1-1 0 0 0,0 0-1 0 0,0 0 1 0 0,0 1 0 0 0,0-1-1 0 0,0 1 1 0 0,1-1 0 0 0,-1 0 0 0 0,0 1-1 0 0,1 0 1 0 0,-1-1 0 0 0,1 1 0 0 0,-1-1-1 0 0,1 1 1 0 0,0 0 0 0 0,-1-1-1 0 0,1 1 1 0 0,0 0 0 0 0,0-1 0 0 0,0 1-1 0 0,1 0-3 0 0,-2 2 22 0 0,-6 28 7 0 0,1 1-1 0 0,2-1 0 0 0,1 1 1 0 0,2 0-1 0 0,1 0 1 0 0,1 0-1 0 0,5 18-28 0 0,0-23 52 0 0,1 0 0 0 0,2 0 0 0 0,1-1 1 0 0,1 0-1 0 0,11 20-52 0 0,39 113 278 0 0,-59-94 10 0 0,-2-65-286 0 0,-1 1 1 0 0,0-1-1 0 0,1 0 1 0 0,-1 0-1 0 0,0 0 1 0 0,0-1-1 0 0,0 1 1 0 0,0 0-1 0 0,0 0 1 0 0,0 0-1 0 0,0-1 0 0 0,0 1 1 0 0,0 0-1 0 0,0-1 1 0 0,-1 1-1 0 0,1-1 1 0 0,0 0-1 0 0,0 1 1 0 0,-1-1-1 0 0,1 0 1 0 0,0 0-1 0 0,0 1 1 0 0,-1-1-1 0 0,1 0 1 0 0,0 0-1 0 0,0-1 0 0 0,-1 1 1 0 0,1 0-1 0 0,0 0 1 0 0,0-1-1 0 0,-1 1 1 0 0,1 0-1 0 0,0-1 1 0 0,0 1-1 0 0,0-1 1 0 0,0 0-1 0 0,-1 1 1 0 0,1-1-1 0 0,0 0 1 0 0,0 0-3 0 0,-16-110-4875 0 0,14 82 2357 0 0,1 1-1416 0 0,1 9-2277 0 0,1 8-3756 0 0</inkml:trace>
  <inkml:trace contextRef="#ctx0" brushRef="#br0" timeOffset="-11846.446">13081 373 3809 0 0,'0'0'2515'0'0,"0"0"-18"0"0,0 0-8 0 0,0 0-97 0 0,0 0-285 0 0,0 0-363 0 0,0 0-418 0 0,0 0-361 0 0,0 0-233 0 0,0 0-86 0 0,0 0-9 0 0,0 0 1 0 0,0 0-1 0 0,5 7 1384 0 0,20 4 66 0 0,169 1 323 0 0,-147-13-2124 0 0,100-10 200 0 0,-105 8-346 0 0,-41 3-133 0 0,-1 0-15 0 0,0 0-16 0 0,0 0 16 0 0,0 0 28 0 0,0 0 26 0 0,0 0-27 0 0,0 0-8 0 0,0 0-10 0 0,0 0 15 0 0,0 0-4 0 0,0 0 4 0 0,0 0 7 0 0,0 0-5 0 0,0 0-18 0 0,0 0 7 0 0,0 0 9 0 0,0 0 1 0 0,0 0-13 0 0,0 0 19 0 0,0 0-10 0 0,0 0-23 0 0,0 0 2 0 0,0 0 24 0 0,0 0-23 0 0,0 0 0 0 0,0 0 10 0 0,0 0-6 0 0,0 0 10 0 0,0 0 1 0 0,0 0-20 0 0,0 0 11 0 0,0 0-14 0 0,0 0-10 0 0,0 0 10 0 0,0 0-6 0 0,0 0-1 0 0,0 0 8 0 0,0 0-13 0 0,0 0 0 0 0,0 0-5 0 0,-2-15-3550 0 0,2 11-4121 0 0,0 1-4287 0 0</inkml:trace>
  <inkml:trace contextRef="#ctx0" brushRef="#br0" timeOffset="-25540.325">6126 609 0 0 0,'0'0'751'0'0,"0"0"230"0"0,0 0 253 0 0,0 0 173 0 0,0 0 76 0 0,0 0-8 0 0,0 0-72 0 0,0 0-1971 0 0,-4 2 15985 0 0,3 0-13693 0 0,-19 130-1399 0 0,32-33-240 0 0,-5-82-31 0 0,-6-13-46 0 0,0-1 1 0 0,0 1-1 0 0,0-1 0 0 0,0 0 0 0 0,1 1 0 0 0,-1-1 1 0 0,1 0-1 0 0,0 0 0 0 0,0 0 0 0 0,0 0 1 0 0,0-1-1 0 0,1 1 0 0 0,-1-1 0 0 0,1 1 1 0 0,0-1-1 0 0,-1 0 0 0 0,1 0 0 0 0,0 0 0 0 0,0 0 1 0 0,0 0-1 0 0,1-1 0 0 0,0 1-8 0 0,2-2 60 0 0,0-1 0 0 0,0 0 0 0 0,0-1 0 0 0,0 1 0 0 0,-1-1 0 0 0,1 0 0 0 0,-1 0 0 0 0,1-1 0 0 0,-1 1 0 0 0,0-1 0 0 0,0-1 0 0 0,0 1 0 0 0,0-1 0 0 0,-1 1-1 0 0,1-2 1 0 0,-1 1 0 0 0,0 0 0 0 0,0-1 0 0 0,-1 1 0 0 0,1-1 0 0 0,-1 0 0 0 0,0 0 0 0 0,1-3-60 0 0,4-3 51 0 0,12-16 71 0 0,-1-1 0 0 0,-1-1 0 0 0,-2-1 0 0 0,-1 0 1 0 0,7-21-123 0 0,-5-26 392 0 0,-17 77-356 0 0,0 0-12 0 0,0 0-7 0 0,0 0-6 0 0,0 0-23 0 0,0 19-231 0 0,0-6 249 0 0,1-1-1 0 0,0 0 1 0 0,1 1-1 0 0,0-1 1 0 0,1 0-1 0 0,0 0 1 0 0,1 0 0 0 0,1-1-1 0 0,0 1 1 0 0,0-1-1 0 0,1 0 1 0 0,0 0-1 0 0,1-1 1 0 0,0 0 0 0 0,1 0-1 0 0,0-1 1 0 0,3 3-6 0 0,-8-11 20 0 0,1 1 0 0 0,-1-1 0 0 0,1 0 0 0 0,-1 0 0 0 0,1 0-1 0 0,0 0 1 0 0,-1 0 0 0 0,1-1 0 0 0,0 0 0 0 0,-1 0 0 0 0,1 0 0 0 0,0 0 0 0 0,-1 0 0 0 0,1-1 0 0 0,0 0 0 0 0,-1 0 0 0 0,1 0 0 0 0,-1 0 0 0 0,1 0 0 0 0,-1-1 0 0 0,1 1 0 0 0,-1-1 0 0 0,0 0 0 0 0,0 0 0 0 0,0 0 0 0 0,0-1 0 0 0,0 1 0 0 0,0-1 0 0 0,0 0-20 0 0,4-4 82 0 0,1-1 0 0 0,-1 1 0 0 0,0-2 0 0 0,-1 1 0 0 0,0-1 0 0 0,0 0 0 0 0,-1 0 0 0 0,0 0 0 0 0,0-1 0 0 0,-1 0-82 0 0,10-106-335 0 0,-14 114 182 0 0,0 2-43 0 0,-2 1-5727 0 0,2 4 847 0 0,0-3 1117 0 0,0 1-7510 0 0</inkml:trace>
  <inkml:trace contextRef="#ctx0" brushRef="#br0" timeOffset="-24806.969">6903 745 0 0 0,'0'0'1023'0'0,"0"0"17"0"0,0 0 124 0 0,0 0 187 0 0,0 0 168 0 0,0 0 132 0 0,0 0-82 0 0,0 0-152 0 0,0 0-115 0 0,0 0-182 0 0,0 0-108 0 0,8 6-63 0 0,22 18-39 0 0,-28-22-676 0 0,1-1-1 0 0,-1 1 1 0 0,1-1-1 0 0,0 0 0 0 0,-1 0 1 0 0,1 0-1 0 0,0 0 1 0 0,-1 0-1 0 0,1-1 0 0 0,0 1 1 0 0,0-1-1 0 0,0 0 1 0 0,0 0-1 0 0,-1 0 1 0 0,1 0-1 0 0,0 0 0 0 0,0-1 1 0 0,0 1-1 0 0,-1-1 1 0 0,1 0-1 0 0,0 0 0 0 0,0 0 1 0 0,-1 0-1 0 0,1 0 1 0 0,-1-1-1 0 0,1 1 0 0 0,-1-1 1 0 0,0 1-1 0 0,0-1 1 0 0,1 0-1 0 0,-1 0 0 0 0,0 0 1 0 0,0 0-1 0 0,1-2-233 0 0,6-4 273 0 0,-1 0-125 0 0,0 0 0 0 0,0-1 1 0 0,-1 1-1 0 0,0-2 0 0 0,-1 1 1 0 0,0-1-1 0 0,0 0 0 0 0,-1 0 1 0 0,-1-1-1 0 0,0 1 0 0 0,0-1 1 0 0,-1 0-1 0 0,0 0 0 0 0,1-8-148 0 0,-3 16-1 0 0,0 0 0 0 0,0 0 0 0 0,-1-1 0 0 0,1 1 0 0 0,-1 0 0 0 0,0-1 0 0 0,1 1 0 0 0,-2 0 0 0 0,1-1 0 0 0,0 1 0 0 0,-1 0 0 0 0,1-1 0 0 0,-1 1 0 0 0,0 0 0 0 0,0 0 0 0 0,0-1 0 0 0,0 1 0 0 0,-1 0 0 0 0,0 0 0 0 0,1 0 0 0 0,-1 1 0 0 0,0-1 0 0 0,0 0 0 0 0,0 1 0 0 0,-1-1 0 0 0,1 1 0 0 0,-1 0 0 0 0,1 0 0 0 0,-1 0 0 0 0,0 0 0 0 0,0 0 0 0 0,0 0 0 0 0,0 1 0 0 0,0-1 0 0 0,0 1 1 0 0,0 0-1 0 0,0 0 0 0 0,0 0 0 0 0,-1 0 0 0 0,1 1 0 0 0,0 0 0 0 0,-1-1 0 0 0,1 1 0 0 0,0 0 0 0 0,-1 0 0 0 0,1 1 0 0 0,-1-1 0 0 0,1 1 0 0 0,0 0 0 0 0,0 0 0 0 0,-3 1 1 0 0,-2 1-3 0 0,1 0 0 0 0,-1 0 0 0 0,1 1 0 0 0,0 0 0 0 0,0 1 0 0 0,1 0 0 0 0,0 0 0 0 0,-1 0 0 0 0,2 0 0 0 0,-1 1 0 0 0,0 0 0 0 0,1 1 0 0 0,1-1 1 0 0,-1 1-1 0 0,1 0 0 0 0,0 0 0 0 0,0 0 0 0 0,1 1 0 0 0,0-1 0 0 0,0 1 0 0 0,1 0 0 0 0,0-1 0 0 0,0 1 0 0 0,1 0 0 0 0,0 4 3 0 0,0-6 25 0 0,1 0 1 0 0,0 0-1 0 0,1 1 0 0 0,-1-1 0 0 0,1 0 0 0 0,0 0 1 0 0,1 0-1 0 0,0-1 0 0 0,-1 1 0 0 0,2 0 0 0 0,-1 0 1 0 0,1-1-1 0 0,0 0 0 0 0,0 1 0 0 0,0-1 0 0 0,1 0 1 0 0,0-1-1 0 0,0 1 0 0 0,0 0-25 0 0,5 4 107 0 0,1 0 0 0 0,0 0 0 0 0,1-1 0 0 0,0 0 1 0 0,0-1-1 0 0,0 0 0 0 0,1-1 0 0 0,0 0 0 0 0,0-1 0 0 0,0 0 0 0 0,1-1 0 0 0,0-1 0 0 0,0 0 1 0 0,0 0-1 0 0,0-1 0 0 0,0-1 0 0 0,0 0 0 0 0,1-1 0 0 0,12-2-107 0 0,-17 3 34 0 0,1-1 0 0 0,-1 0 0 0 0,0-1 0 0 0,1 0 0 0 0,-1 0 0 0 0,0-1-1 0 0,0 0 1 0 0,0-1 0 0 0,0 0 0 0 0,0-1 0 0 0,-1 1 0 0 0,4-4-34 0 0,-3-19-1094 0 0,-22 13-5624 0 0,9 12-3609 0 0</inkml:trace>
  <inkml:trace contextRef="#ctx0" brushRef="#br0" timeOffset="-23074.392">7923 476 3465 0 0,'0'0'995'0'0,"0"0"-59"0"0,0 0 268 0 0,0 0 315 0 0,0 0 72 0 0,0 0-64 0 0,0 0-131 0 0,0 0-175 0 0,0 0-125 0 0,0 0-52 0 0,0 0-48 0 0,0 0-34 0 0,0 0-42 0 0,34-4-90 0 0,103-15-61 0 0,-72-3 335 0 0,-58 15-884 0 0,97-99 1985 0 0,-55 26-1186 0 0,-45 123-886 0 0,-3 83-40 0 0,-6 0 0 0 0,-5-1 0 0 0,-5 0 0 0 0,-11 25-93 0 0,-49 139 156 0 0,74-283-125 0 0,0 0 1 0 0,-1 0-1 0 0,1-1 0 0 0,-1 1 0 0 0,0 0 0 0 0,-1-1 0 0 0,0 0 1 0 0,0 1-1 0 0,0-1 0 0 0,0 0 0 0 0,-1-1 0 0 0,0 1 0 0 0,0 0 1 0 0,0-1-1 0 0,0 0 0 0 0,-1 0 0 0 0,1 0 0 0 0,-1-1 0 0 0,0 0 1 0 0,0 0-1 0 0,-1 0 0 0 0,1 0 0 0 0,-1-1 0 0 0,-4 2-31 0 0,7-6 15 0 0,0 0-1 0 0,0 0 0 0 0,1 0 0 0 0,-1 0 0 0 0,1-1 0 0 0,-1 1 1 0 0,1-1-1 0 0,0 0 0 0 0,0 1 0 0 0,0-1 0 0 0,0 0 1 0 0,1 0-1 0 0,-1 0 0 0 0,1 0 0 0 0,0-1 0 0 0,0 1 1 0 0,0 0-1 0 0,0 0 0 0 0,0-1 0 0 0,1 1 0 0 0,-1-1 0 0 0,1 1 1 0 0,0 0-1 0 0,0-1 0 0 0,1 1 0 0 0,-1-1 0 0 0,1 1 1 0 0,-1 0-1 0 0,1-1 0 0 0,0 1 0 0 0,0-1-14 0 0,0-11 23 0 0,2-12-4 0 0,2-1-1 0 0,0 0 1 0 0,2 1-1 0 0,1 0 1 0 0,2 1-1 0 0,0 0 1 0 0,2 0-1 0 0,0 1 1 0 0,5-4-19 0 0,10-26 20 0 0,-23 46-17 0 0,1-4-8 0 0,0 0 0 0 0,1 0 1 0 0,0 1-1 0 0,1-1 0 0 0,0 1 0 0 0,1 1 0 0 0,1-1 0 0 0,0 2 0 0 0,0-1 0 0 0,1 1 0 0 0,0 0 0 0 0,1 1 0 0 0,0 0 0 0 0,9-4 5 0 0,62 13-1731 0 0,-49 9-7446 0 0,-28-8 6644 0 0,-1 0-8653 0 0</inkml:trace>
  <inkml:trace contextRef="#ctx0" brushRef="#br0" timeOffset="-22732.65">8709 590 9338 0 0,'0'0'2575'0'0,"0"0"-700"0"0,0 0-386 0 0,0 0-98 0 0,0 0-98 0 0,0 0-142 0 0,0 0-136 0 0,0 0-172 0 0,0 0-188 0 0,0 0-139 0 0,0 0-134 0 0,0 0-97 0 0,0 0-51 0 0,-28 30-51 0 0,-85 95-30 0 0,76-63 39 0 0,36-54-157 0 0,0-5-25 0 0,0-1 0 0 0,1 1 0 0 0,-1 0 0 0 0,1 0 0 0 0,0 0 0 0 0,0 0 0 0 0,0 0 0 0 0,0 0 0 0 0,0 0 0 0 0,1 0 0 0 0,-1 0-1 0 0,1 0 1 0 0,0 0 0 0 0,0-1 0 0 0,0 1 0 0 0,0 0 0 0 0,1 0 0 0 0,-1-1 0 0 0,0 1 0 0 0,1-1 0 0 0,0 1 0 0 0,0-1 0 0 0,0 0 0 0 0,0 0 0 0 0,0 0 0 0 0,0 0 0 0 0,1 0 0 0 0,-1 0 0 0 0,0 0 0 0 0,1-1 0 0 0,0 0 0 0 0,-1 1-1 0 0,1-1 1 0 0,0 0 0 0 0,0 0 0 0 0,-1 0 0 0 0,1 0 0 0 0,0-1 0 0 0,0 1 0 0 0,0-1 0 0 0,2 0-10 0 0,1 0 73 0 0,0 0 0 0 0,0 0 0 0 0,1-1 0 0 0,-1 0 0 0 0,0 0 0 0 0,0 0-1 0 0,0-1 1 0 0,0 0 0 0 0,0 0 0 0 0,0-1 0 0 0,0 0 0 0 0,-1 0 0 0 0,1 0 0 0 0,-1 0 0 0 0,0-1 0 0 0,0 0-1 0 0,0 0 1 0 0,3-4-73 0 0,1 0 73 0 0,-1-1 0 0 0,0 0 0 0 0,0-1 0 0 0,-1 0 0 0 0,0 0-1 0 0,0-1 1 0 0,-1 0 0 0 0,-1 0 0 0 0,0 0 0 0 0,0-1 0 0 0,-1 1-1 0 0,-1-1 1 0 0,0 0 0 0 0,-1 0 0 0 0,0-1 0 0 0,0 1 0 0 0,-1 0-1 0 0,-1-11-72 0 0,0 20-21 0 0,-1 0-1 0 0,1 0 0 0 0,0 0 1 0 0,-1 1-1 0 0,0-1 0 0 0,0 0 1 0 0,1 1-1 0 0,-1-1 0 0 0,-1 1 1 0 0,1-1-1 0 0,0 1 0 0 0,-1-1 0 0 0,1 1 1 0 0,-1 0-1 0 0,0 0 0 0 0,0 0 1 0 0,0 0-1 0 0,0 0 0 0 0,0 0 1 0 0,-1 0 21 0 0,-32-11-4564 0 0,27 13-661 0 0,0 0-6300 0 0</inkml:trace>
  <inkml:trace contextRef="#ctx0" brushRef="#br0" timeOffset="-22370.624">8976 649 7938 0 0,'0'0'6164'0'0,"0"0"-3790"0"0,0 0-1285 0 0,0 0-121 0 0,0 0-54 0 0,0 0-109 0 0,0 0-105 0 0,0 0-114 0 0,0 0-107 0 0,0 0-79 0 0,0 0-65 0 0,0 0-47 0 0,-7 14-68 0 0,-24 42-59 0 0,29-54-136 0 0,1 0 0 0 0,0 0 0 0 0,0 0 0 0 0,-1 0 0 0 0,1 0 0 0 0,1 1 0 0 0,-1-1 0 0 0,0 0 0 0 0,0 0 0 0 0,1 1 0 0 0,-1-1 0 0 0,1 1 0 0 0,0-1 0 0 0,0 0 0 0 0,0 1 0 0 0,0-1 0 0 0,0 1 0 0 0,1-1 0 0 0,-1 0 0 0 0,1 1 0 0 0,-1-1 0 0 0,1 0 0 0 0,0 1 0 0 0,0-1 0 0 0,0 0 0 0 0,0 0 0 0 0,0 0 0 0 0,0 0 0 0 0,1 0 0 0 0,-1 0 0 0 0,1 0 0 0 0,-1 0 0 0 0,1-1 0 0 0,0 1 0 0 0,0-1 0 0 0,0 1 0 0 0,0-1 0 0 0,0 1 0 0 0,0-1 0 0 0,0 0 0 0 0,0 0 0 0 0,0 0 0 0 0,2 0-25 0 0,1 1 135 0 0,-1-1-1 0 0,1 0 0 0 0,0 0 1 0 0,0 0-1 0 0,0-1 1 0 0,1 1-1 0 0,-1-1 0 0 0,0-1 1 0 0,0 1-1 0 0,0-1 0 0 0,0 1 1 0 0,0-1-1 0 0,0-1 0 0 0,0 1 1 0 0,-1-1-1 0 0,1 0 0 0 0,4-2-134 0 0,2-5 167 0 0,0-1-1 0 0,-1 0 0 0 0,0-1 1 0 0,0 0-1 0 0,-1-1 1 0 0,0 0-1 0 0,-1 0 0 0 0,-1-1 1 0 0,0 0-1 0 0,0 0 0 0 0,-2-1 1 0 0,2-3-167 0 0,-1-64-620 0 0,-20 88-5008 0 0,10 0-663 0 0,0-3-5778 0 0</inkml:trace>
  <inkml:trace contextRef="#ctx0" brushRef="#br0" timeOffset="-21886.433">9346 763 10722 0 0,'0'0'2174'0'0,"0"0"-682"0"0,0 0-261 0 0,0 0 64 0 0,0 0 15 0 0,0 0-54 0 0,0 0-185 0 0,0 0-220 0 0,0 0-196 0 0,0 0-123 0 0,0 0-63 0 0,0 0-57 0 0,0 0-49 0 0,4-12-60 0 0,12-39-36 0 0,39-36 1308 0 0,-15 57-1451 0 0,-37 60-192 0 0,-3-26 80 0 0,-1 1-10 0 0,0 0 0 0 0,1-1 1 0 0,-1 1-1 0 0,1-1 0 0 0,0 1 1 0 0,1 0-1 0 0,-1-1 0 0 0,1 1 1 0 0,0-1-1 0 0,0 1 0 0 0,0-1 0 0 0,0 1 1 0 0,1-1-1 0 0,0 0 0 0 0,0 1 1 0 0,0-1-1 0 0,0 0 0 0 0,1 0 0 0 0,0-1 1 0 0,-1 1-1 0 0,1-1 0 0 0,1 1 1 0 0,-1-1-1 0 0,0 0 0 0 0,1 0 1 0 0,2 1-3 0 0,-1-4 104 0 0,1-1 0 0 0,-1 0 1 0 0,1-1-1 0 0,-1 1 0 0 0,0-1 1 0 0,0 0-1 0 0,0 0 0 0 0,0-1 1 0 0,0 0-1 0 0,0 0 0 0 0,0 0 0 0 0,-1 0 1 0 0,0-1-1 0 0,0 1 0 0 0,0-1 1 0 0,0 0-1 0 0,0 0 0 0 0,-1-1 1 0 0,0 1-1 0 0,1-1 0 0 0,-1 0-104 0 0,3-3 129 0 0,0 2-106 0 0,-1 0 1 0 0,-1-1-1 0 0,1 1 0 0 0,-1-1 1 0 0,0 0-1 0 0,0 0 1 0 0,-1-1-1 0 0,0 1 1 0 0,0-1-1 0 0,-1 1 1 0 0,0-1-1 0 0,0 0 0 0 0,-1 0 1 0 0,1-6-24 0 0,-2 13-315 0 0,0 1-220 0 0,-16 13-3867 0 0,11-7-530 0 0,-2 1-6964 0 0</inkml:trace>
  <inkml:trace contextRef="#ctx0" brushRef="#br0" timeOffset="1214.86">377 1625 0 0 0,'0'0'1684'0'0,"0"0"206"0"0,0 0 183 0 0,0 0 100 0 0,0 0-76 0 0,0 0-235 0 0,0 0-245 0 0,0 0-234 0 0,0 0-217 0 0,0 0-133 0 0,0 0-99 0 0,-5-5-71 0 0,-23-20 745 0 0,22 23-1305 0 0,1 0-1 0 0,-1 1 1 0 0,0-1-1 0 0,1 1 1 0 0,-1 1-1 0 0,0-1 1 0 0,0 1 0 0 0,0 0-1 0 0,0 0 1 0 0,1 0-1 0 0,-1 1 1 0 0,0 0-1 0 0,0 0 1 0 0,1 1-1 0 0,-1-1 1 0 0,-4 3-303 0 0,-2 1 64 0 0,1 1-1 0 0,-1 0 1 0 0,1 1-1 0 0,0 0 1 0 0,1 1-1 0 0,-1 0 1 0 0,2 1-1 0 0,-1 0 1 0 0,1 0-1 0 0,0 1 1 0 0,1 0-1 0 0,1 1 1 0 0,-1 0-1 0 0,1 0 1 0 0,1 0-1 0 0,0 1 1 0 0,1 0-1 0 0,0 0 1 0 0,1 0-1 0 0,0 1 1 0 0,1 1-64 0 0,2-5 8 0 0,-1 0 0 0 0,2 1 0 0 0,-1-1 0 0 0,1 0 0 0 0,1 0 1 0 0,0 1-1 0 0,0-1 0 0 0,0 0 0 0 0,1 0 0 0 0,1 0 0 0 0,0 0 1 0 0,0 0-1 0 0,1 0 0 0 0,0-1 0 0 0,0 0 0 0 0,1 0 0 0 0,0 0 0 0 0,0 0 1 0 0,1-1-1 0 0,0 0 0 0 0,0 0 0 0 0,1 0 0 0 0,0-1 0 0 0,0 0 1 0 0,0 0-1 0 0,9 4-8 0 0,0-1-71 0 0,1-1 1 0 0,0-1 0 0 0,0 0-1 0 0,1-1 1 0 0,0-1 0 0 0,0-1-1 0 0,0 0 1 0 0,0-1 0 0 0,1-2 0 0 0,-1 1-1 0 0,16-2 71 0 0,52-21-3070 0 0,-35-6-6963 0 0,-37 19-1308 0 0</inkml:trace>
  <inkml:trace contextRef="#ctx0" brushRef="#br0" timeOffset="1536.398">804 1746 5681 0 0,'0'0'2374'0'0,"0"0"-342"0"0,0 0-116 0 0,0 0 9 0 0,0 0-70 0 0,0 0-202 0 0,0 0-278 0 0,0 0-283 0 0,0 0-225 0 0,0 0-163 0 0,0 0-120 0 0,0 0-104 0 0,-17 26-68 0 0,-53 80-48 0 0,52-58 79 0 0,19-39-307 0 0,0-5-69 0 0,0 1-1 0 0,1 0 0 0 0,0-1 1 0 0,0 1-1 0 0,1-1 1 0 0,-1 1-1 0 0,1-1 1 0 0,0 0-1 0 0,0 0 1 0 0,0 0-1 0 0,0-1 1 0 0,1 1-1 0 0,0-1 0 0 0,0 0 1 0 0,0 0-1 0 0,0 0 1 0 0,0 0-1 0 0,0-1 1 0 0,1 0-1 0 0,-1 0 1 0 0,1 0-1 0 0,-1 0 1 0 0,1-1-1 0 0,0 1 0 0 0,0-1 1 0 0,0 0-1 0 0,0-1 1 0 0,0 1-1 0 0,0-1 1 0 0,0 0-1 0 0,0-1 1 0 0,0 1-1 0 0,0-1 1 0 0,0 0-1 0 0,-1 0 0 0 0,1 0 1 0 0,0-1-1 0 0,0 1 1 0 0,-1-1-1 0 0,1-1 1 0 0,3-1-67 0 0,5-1 57 0 0,0-1 0 0 0,0-1 0 0 0,-1 0 0 0 0,0 0 0 0 0,0-1 0 0 0,-1-1 0 0 0,0 0 0 0 0,-1 0 0 0 0,1-1 0 0 0,-2-1 0 0 0,0 1 1 0 0,0-2-1 0 0,-1 1 0 0 0,0-1 0 0 0,-1 0 0 0 0,0-1 0 0 0,-1 0 0 0 0,0 0 0 0 0,-1 0 0 0 0,-1-1 0 0 0,0 1 0 0 0,-1-1 0 0 0,0 0 0 0 0,-1-9-57 0 0,-2 20-6 0 0,0 0 0 0 0,-1-1-1 0 0,0 1 1 0 0,0 0 0 0 0,0 0 0 0 0,0 0-1 0 0,-1 0 1 0 0,1 0 0 0 0,-1 0-1 0 0,1 1 1 0 0,-1-1 0 0 0,0 0-1 0 0,0 1 1 0 0,0 0 0 0 0,-1-1 0 0 0,1 1-1 0 0,0 0 1 0 0,-1 0 0 0 0,0 0-1 0 0,1 0 1 0 0,-1 1 0 0 0,0-1-1 0 0,0 1 1 0 0,0-1 0 0 0,0 1 0 0 0,0 0-1 0 0,0 0 1 0 0,0 1 0 0 0,0-1-1 0 0,-2 0 7 0 0,-96 1-811 0 0,30 45-1472 0 0,35-3-6715 0 0,31-34-2523 0 0</inkml:trace>
  <inkml:trace contextRef="#ctx0" brushRef="#br0" timeOffset="2031.125">1160 1993 11474 0 0,'0'0'2429'0'0,"0"0"-618"0"0,0 0-267 0 0,0 0-117 0 0,0 0-140 0 0,0 0-192 0 0,0 0-233 0 0,0 0-204 0 0,0 0-117 0 0,0 0-83 0 0,0 0-64 0 0,13-32-66 0 0,41-98-83 0 0,-19 61 246 0 0,8 21-243 0 0,-42 48-262 0 0,0 0 1 0 0,1 0-1 0 0,-1 0 0 0 0,0 0 0 0 0,0 0 1 0 0,0 1-1 0 0,1-1 0 0 0,-1 0 0 0 0,0 1 0 0 0,0-1 1 0 0,0 1-1 0 0,0 0 0 0 0,0-1 0 0 0,0 1 1 0 0,0 0-1 0 0,0-1 0 0 0,0 1 0 0 0,0 0 1 0 0,0 0-1 0 0,0 0 0 0 0,-1 0 0 0 0,1 0 1 0 0,0 0-1 0 0,-1 0 0 0 0,1 0 0 0 0,-1 0 1 0 0,1 0-1 0 0,-1 0 0 0 0,1 1 0 0 0,-1-1 0 0 0,0 0 1 0 0,1 0-1 0 0,-1 0 0 0 0,0 1 0 0 0,0-1 1 0 0,0 0-1 0 0,0 0 0 0 0,0 0 0 0 0,0 1 1 0 0,-1-1-1 0 0,1 1 14 0 0,1 4-24 0 0,5 21 30 0 0,21 44 24 0 0,-25-68 23 0 0,1 1-1 0 0,-1-1 1 0 0,1 0 0 0 0,0 0 0 0 0,0 0-1 0 0,0 0 1 0 0,0-1 0 0 0,0 1 0 0 0,1-1-1 0 0,-1 0 1 0 0,1 0 0 0 0,-1 0 0 0 0,1 0-1 0 0,0-1 1 0 0,0 0 0 0 0,0 1-1 0 0,0-1 1 0 0,0-1 0 0 0,0 1 0 0 0,0 0-1 0 0,0-1 1 0 0,0 0 0 0 0,0 0 0 0 0,0 0-1 0 0,0-1 1 0 0,0 1 0 0 0,0-1 0 0 0,0 0-1 0 0,0 0 1 0 0,0 0 0 0 0,0-1-1 0 0,0 0 1 0 0,0 1 0 0 0,-1-1 0 0 0,1-1-53 0 0,9-7 209 0 0,0 0 0 0 0,-1-2 0 0 0,0 1 1 0 0,-1-2-1 0 0,-1 1 0 0 0,0-1 1 0 0,0-1-1 0 0,-1 0 0 0 0,-1 0 0 0 0,0-1 1 0 0,-1 0-1 0 0,2-8-209 0 0,-5-40-64 0 0,-19 67-4780 0 0,13 3 2390 0 0,-1-3-2656 0 0,1 0-6498 0 0</inkml:trace>
  <inkml:trace contextRef="#ctx0" brushRef="#br0" timeOffset="2464.215">2121 1603 8026 0 0,'0'0'4581'0'0,"0"0"-1958"0"0,0 0-812 0 0,0 0-124 0 0,0 0-148 0 0,0 0-208 0 0,0 0-256 0 0,0 0-226 0 0,0 0-194 0 0,0 0-127 0 0,0 0-86 0 0,0 0-98 0 0,0 0-71 0 0,-13-8-47 0 0,-41-24-24 0 0,53 31-191 0 0,0 0 1 0 0,-1 0-1 0 0,1 0 0 0 0,-1 1 0 0 0,1-1 1 0 0,-1 0-1 0 0,1 1 0 0 0,-1 0 0 0 0,1-1 0 0 0,-1 1 1 0 0,1 0-1 0 0,-1-1 0 0 0,1 1 0 0 0,-1 0 1 0 0,0 0-1 0 0,1 0 0 0 0,-1 1 0 0 0,1-1 0 0 0,-1 0 1 0 0,1 1-1 0 0,-1-1 0 0 0,1 1 0 0 0,-1-1 1 0 0,1 1-1 0 0,-1-1 0 0 0,1 1 0 0 0,0 0 0 0 0,-1 0-11 0 0,-6 3 53 0 0,-50 43 155 0 0,56-45-211 0 0,1-1 1 0 0,0 1-1 0 0,0-1 0 0 0,0 0 1 0 0,1 1-1 0 0,-1 0 1 0 0,0-1-1 0 0,0 1 0 0 0,1 0 1 0 0,-1-1-1 0 0,1 1 1 0 0,0 0-1 0 0,-1-1 0 0 0,1 1 1 0 0,0 0-1 0 0,0 0 1 0 0,0 0-1 0 0,0-1 0 0 0,0 1 1 0 0,1 0-1 0 0,-1 0 1 0 0,0-1-1 0 0,1 1 1 0 0,-1 0-1 0 0,1-1 0 0 0,0 1 1 0 0,0-1-1 0 0,-1 1 1 0 0,1 0-1 0 0,0-1 0 0 0,0 0 1 0 0,0 1-1 0 0,1-1 1 0 0,-1 0-1 0 0,0 1 0 0 0,0-1 1 0 0,1 0-1 0 0,-1 0 1 0 0,1 0-1 0 0,0 0 3 0 0,126 84 1 0 0,-126-83 14 0 0,0 1-1 0 0,0-1 0 0 0,0 1 1 0 0,-1-1-1 0 0,1 1 0 0 0,-1 0 1 0 0,1 0-1 0 0,-1 0 1 0 0,0-1-1 0 0,0 1 0 0 0,-1 0 1 0 0,1 1-1 0 0,0-1 0 0 0,-1 0 1 0 0,0 0-1 0 0,0 0 0 0 0,0 0 1 0 0,0 0-1 0 0,0 0 0 0 0,-1 0 1 0 0,1 0-1 0 0,-1 0 0 0 0,0 0 1 0 0,0 0-1 0 0,0 0 1 0 0,0 0-1 0 0,0 0 0 0 0,-1 0 1 0 0,1-1-1 0 0,-1 1 0 0 0,0-1 1 0 0,0 1-1 0 0,0-1 0 0 0,0 1 1 0 0,0-1-1 0 0,-1 0 0 0 0,1 0 1 0 0,0 0-15 0 0,-22 10 167 0 0,-112 43 310 0 0,128-54-482 0 0,-18 0-1024 0 0,30-18-2678 0 0,3 9-1098 0 0,-3 4-6405 0 0</inkml:trace>
  <inkml:trace contextRef="#ctx0" brushRef="#br0" timeOffset="3151.392">2181 1875 4281 0 0,'0'0'2626'0'0,"0"0"-146"0"0,0 0-142 0 0,0 0-149 0 0,0 0-230 0 0,0 0-252 0 0,0 0-242 0 0,0 0-228 0 0,32 0-205 0 0,97-1-165 0 0,-57-16 433 0 0,-55 9-1084 0 0,0-1-1 0 0,-1-1 0 0 0,-1-1 1 0 0,1 0-1 0 0,-2-1 1 0 0,0 0-1 0 0,0-1 1 0 0,-1-1-1 0 0,-1 0 1 0 0,0-1-1 0 0,-1 0 1 0 0,8-14-216 0 0,-18 27-1 0 0,1 0 1 0 0,-1 0-1 0 0,0 0 0 0 0,0 0 1 0 0,0-1-1 0 0,0 1 0 0 0,0 0 1 0 0,0-1-1 0 0,-1 1 0 0 0,1 0 1 0 0,-1-1-1 0 0,1 1 0 0 0,-1-1 1 0 0,0 1-1 0 0,0-1 0 0 0,0 1 1 0 0,-1-1-1 0 0,1 1 0 0 0,0-1 1 0 0,-1 1-1 0 0,0 0 0 0 0,1-1 1 0 0,-1 1-1 0 0,0 0 0 0 0,0-1 1 0 0,0 1-1 0 0,-1 0 0 0 0,1 0 1 0 0,0 0-1 0 0,-1 0 0 0 0,0 0 1 0 0,1 0-1 0 0,-1 1 0 0 0,0-1 1 0 0,0 0-1 0 0,0 1 0 0 0,0-1 1 0 0,0 1-1 0 0,0 0 0 0 0,0 0 1 0 0,-1 0-1 0 0,1 0 0 0 0,0 0 1 0 0,-1 0-1 0 0,1 1 0 0 0,-3-1 1 0 0,-7 1-46 0 0,0 1-1 0 0,0 1 0 0 0,1 0 1 0 0,-1 0-1 0 0,0 1 0 0 0,1 1 0 0 0,-1 0 1 0 0,1 0-1 0 0,0 1 0 0 0,1 1 1 0 0,-1 0-1 0 0,1 0 0 0 0,0 1 1 0 0,0 0-1 0 0,1 1 0 0 0,0 0 1 0 0,1 0-1 0 0,-1 1 0 0 0,2 0 1 0 0,-1 1-1 0 0,1-1 0 0 0,1 1 1 0 0,0 1-1 0 0,0-1 0 0 0,1 1 1 0 0,0 0-1 0 0,1 1 0 0 0,0 0 47 0 0,2-8-3 0 0,0 1-1 0 0,1-1 1 0 0,0 0 0 0 0,-1 1-1 0 0,2-1 1 0 0,-1 0-1 0 0,0 1 1 0 0,1-1 0 0 0,0 1-1 0 0,0-1 1 0 0,0 1-1 0 0,1-1 1 0 0,0 1 0 0 0,-1-1-1 0 0,2 0 1 0 0,-1 1-1 0 0,0-1 1 0 0,1 0 0 0 0,0 0-1 0 0,0 0 1 0 0,0 0-1 0 0,0 0 1 0 0,1 0 0 0 0,-1-1-1 0 0,1 1 1 0 0,0-1-1 0 0,0 0 1 0 0,0 0 0 0 0,1 0-1 0 0,-1 0 1 0 0,1 0-1 0 0,0-1 1 0 0,-1 1 0 0 0,1-1-1 0 0,0 0 1 0 0,0 0-1 0 0,1-1 1 0 0,-1 1 0 0 0,0-1-1 0 0,4 1 4 0 0,16 1 82 0 0,0-1 0 0 0,1-1 0 0 0,-1 0-1 0 0,0-2 1 0 0,0-1 0 0 0,1-1 0 0 0,-1-1 0 0 0,-1-1-1 0 0,1-2 1 0 0,-1 0 0 0 0,0-1 0 0 0,0-1 0 0 0,-1-1-1 0 0,-1-1 1 0 0,1-1 0 0 0,-2-1 0 0 0,0-1 0 0 0,11-10-82 0 0,-13 7 89 0 0,-1 0 0 0 0,-1-1 0 0 0,-1-1 1 0 0,0 0-1 0 0,-2-1 0 0 0,0-1 1 0 0,9-19-90 0 0,-13 24-13 0 0,18-72 82 0 0,-27 86-71 0 0,0 0-1 0 0,0 0 1 0 0,0 0 0 0 0,0 0 0 0 0,0 0 0 0 0,0 0 0 0 0,0 1-1 0 0,-1-1 1 0 0,1 0 0 0 0,-1 0 0 0 0,0 0 0 0 0,1 1-1 0 0,-1-1 1 0 0,0 0 0 0 0,0 1 0 0 0,0-1 0 0 0,0 1-1 0 0,0-1 1 0 0,0 1 0 0 0,-1-1 0 0 0,1 1 0 0 0,0 0 0 0 0,-1-1-1 0 0,1 1 1 0 0,-1 0 0 0 0,1 0 0 0 0,-1 0 0 0 0,0 0-1 0 0,1 1 1 0 0,-1-1 0 0 0,0 0 0 0 0,0 1 0 0 0,0-1-1 0 0,1 1 1 0 0,-1-1 0 0 0,0 1 0 0 0,0 0 0 0 0,0 0 0 0 0,0 0-1 0 0,0 0 1 0 0,0 0 0 0 0,1 0 0 0 0,-1 1 0 0 0,0-1-1 0 0,-1 1 3 0 0,-3 0-20 0 0,0 1 0 0 0,0 0 0 0 0,0 0 0 0 0,0 0 0 0 0,1 1-1 0 0,-1 0 1 0 0,1 0 0 0 0,0 0 0 0 0,0 1 0 0 0,0-1 0 0 0,0 1 0 0 0,0 0-1 0 0,1 1 1 0 0,0-1 0 0 0,0 1 0 0 0,0 0 0 0 0,1 0 0 0 0,-1 0 0 0 0,1 0-1 0 0,0 1 1 0 0,1-1 0 0 0,-1 1 0 0 0,1 0 0 0 0,0 0 0 0 0,1 0 0 0 0,-1 0-1 0 0,1 0 1 0 0,0 2 20 0 0,3-4-5 0 0,1 0-1 0 0,-1 0 1 0 0,1 0 0 0 0,0 0-1 0 0,0 0 1 0 0,0 0 0 0 0,0-1-1 0 0,1 0 1 0 0,-1 1 0 0 0,1-1-1 0 0,0-1 1 0 0,0 1-1 0 0,0 0 1 0 0,0-1 0 0 0,1 0-1 0 0,-1 0 1 0 0,1 0 0 0 0,-1-1-1 0 0,1 1 1 0 0,-1-1-1 0 0,1 0 1 0 0,0-1 0 0 0,0 1-1 0 0,0-1 1 0 0,-1 0 0 0 0,1 0-1 0 0,0 0 1 0 0,4-1 5 0 0,-8 1 0 0 0,41 1-19 0 0,-34-2 28 0 0,0 1-1 0 0,0-1 0 0 0,0 1 0 0 0,0 1 0 0 0,1 0 0 0 0,-1 0 0 0 0,0 1 1 0 0,0-1-1 0 0,0 2 0 0 0,-1-1 0 0 0,1 1 0 0 0,0 1 0 0 0,-1-1 0 0 0,0 1 0 0 0,0 0 1 0 0,5 4-9 0 0,-10-4 11 0 0,0 0 0 0 0,-1 0 0 0 0,0-1 0 0 0,0 1 0 0 0,0 0 0 0 0,0 0 0 0 0,0 0 0 0 0,-1 0 0 0 0,0 0 0 0 0,1 0 1 0 0,-2 0-1 0 0,1 1 0 0 0,0-1 0 0 0,-1 0 0 0 0,0 0 0 0 0,0-1 0 0 0,0 1 0 0 0,0 0 0 0 0,-1 0 0 0 0,1 0 1 0 0,-1-1-1 0 0,-2 4-11 0 0,-49 77-111 0 0,52-68-467 0 0,1-14-3347 0 0,1-1-4016 0 0,0-1-3754 0 0</inkml:trace>
  <inkml:trace contextRef="#ctx0" brushRef="#br0" timeOffset="3583.501">3303 1566 7898 0 0,'0'0'3332'0'0,"0"0"-1945"0"0,0 0-464 0 0,0 0 265 0 0,0 0 261 0 0,0 0 95 0 0,0 0-156 0 0,0 0-222 0 0,0 0-195 0 0,0 0-136 0 0,0 0-90 0 0,0 0-99 0 0,7 29-92 0 0,25 89-100 0 0,27 59 850 0 0,-7-64-1153 0 0,-51-112-126 0 0,0-1-1 0 0,0 0 1 0 0,0 0 0 0 0,0 0 0 0 0,0 0-1 0 0,0 0 1 0 0,0 0 0 0 0,0 0 0 0 0,0 0-1 0 0,0-1 1 0 0,0 1 0 0 0,0 0 0 0 0,0 0-1 0 0,0-1 1 0 0,0 1 0 0 0,0-1 0 0 0,0 1-1 0 0,0-1 1 0 0,-1 1 0 0 0,1-1-1 0 0,0 0 1 0 0,0 1 0 0 0,-1-1 0 0 0,1 0-1 0 0,0 0 1 0 0,-1 1 0 0 0,1-1 0 0 0,0 0-1 0 0,-1 0 1 0 0,1 0 0 0 0,-1 0 0 0 0,0 0-1 0 0,1 0 1 0 0,-1 0 0 0 0,0 0 0 0 0,1 0-1 0 0,-1 0 1 0 0,0 0 0 0 0,0 0 0 0 0,0 0-1 0 0,0 0 1 0 0,0 0 0 0 0,0 0 0 0 0,0 0-1 0 0,0 0 1 0 0,-1 0 0 0 0,1 0-25 0 0,79-263 1068 0 0,-40 143-1215 0 0,-19 102-1853 0 0,-12 20-1760 0 0,-1 6-3432 0 0,-5-1-4346 0 0</inkml:trace>
  <inkml:trace contextRef="#ctx0" brushRef="#br0" timeOffset="4368.39">4032 1639 13739 0 0,'0'0'2418'0'0,"0"0"-751"0"0,0 0-252 0 0,0 0-2 0 0,0 0-110 0 0,0 0-165 0 0,0 0-238 0 0,0 0-280 0 0,0 0-201 0 0,0 0-131 0 0,0 0-89 0 0,0 0-69 0 0,0 0-4 0 0,-22 9-25 0 0,-69 28-9 0 0,25 10 94 0 0,54-33-150 0 0,7-9-28 0 0,0 0 1 0 0,0 1 0 0 0,1 0 0 0 0,0-1 0 0 0,0 2-1 0 0,1-1 1 0 0,0 0 0 0 0,0 1 0 0 0,0 0-1 0 0,1-1 1 0 0,0 1 0 0 0,0 0 0 0 0,1 0 0 0 0,0 0-1 0 0,0 1 1 0 0,0-1 0 0 0,1 5-9 0 0,1-10 13 0 0,1 1 0 0 0,-1-1 0 0 0,1 0 0 0 0,-1 0 1 0 0,1 0-1 0 0,0 0 0 0 0,0 0 0 0 0,0 0 0 0 0,0-1 0 0 0,0 1 0 0 0,0-1 1 0 0,0 1-1 0 0,0-1 0 0 0,1 0 0 0 0,-1 0 0 0 0,0 0 0 0 0,1 0 0 0 0,-1 0 1 0 0,1 0-1 0 0,-1-1 0 0 0,1 1 0 0 0,0-1 0 0 0,-1 0 0 0 0,1 1 0 0 0,-1-1 0 0 0,1-1 1 0 0,0 1-1 0 0,-1 0 0 0 0,1-1 0 0 0,-1 1 0 0 0,1-1 0 0 0,-1 0 0 0 0,2 0-13 0 0,11-3 38 0 0,-1-1 0 0 0,1 0 0 0 0,-1-1 0 0 0,-1 0 0 0 0,1-1 0 0 0,-1-1 0 0 0,0 0 0 0 0,-1-1 0 0 0,0 0 0 0 0,0-1-38 0 0,22-15 35 0 0,19-19-124 0 0,-51 66 1 0 0,0-7 75 0 0,-3-9 7 0 0,1 0 0 0 0,0-1 0 0 0,0 1 1 0 0,0 0-1 0 0,1 0 0 0 0,0-1 1 0 0,0 1-1 0 0,1-1 0 0 0,-1 1 0 0 0,1-1 1 0 0,1 1-1 0 0,-1-1 0 0 0,1 0 0 0 0,-1 0 1 0 0,1 0-1 0 0,1 0 0 0 0,-1-1 0 0 0,1 1 1 0 0,0-1-1 0 0,0 0 0 0 0,0 0 1 0 0,0 0-1 0 0,1-1 0 0 0,0 1 6 0 0,8 0 0 0 0,-1-1 1 0 0,1 0-1 0 0,0-1 0 0 0,0 0 0 0 0,0-1 0 0 0,0-1 1 0 0,1 0-1 0 0,-1 0 0 0 0,0-1 0 0 0,0-1 1 0 0,0-1-1 0 0,0 1 0 0 0,-1-2 0 0 0,1 0 1 0 0,-1 0-1 0 0,0-1 0 0 0,0-1 0 0 0,0 0 0 0 0,-1-1 1 0 0,8-5-1 0 0,-11 8-1 0 0,21-10 22 0 0,-1-1 0 0 0,0-2 1 0 0,-1-1-1 0 0,-1-1 0 0 0,-1-1 0 0 0,-1-1 0 0 0,0-1 0 0 0,2-5-21 0 0,-14 8 5 0 0,0 0-1 0 0,-1-1 1 0 0,-2-1-1 0 0,0 0 1 0 0,-1 0-1 0 0,-1-1 1 0 0,0 1-1 0 0,-2-1 1 0 0,-1-1-1 0 0,-1 1 1 0 0,0-1-1 0 0,-2 1 1 0 0,-1-1-1 0 0,-2-22-4 0 0,2 37-2 0 0,0 1 1 0 0,0-1-1 0 0,-1 1 0 0 0,1-1 1 0 0,-2 1-1 0 0,1 0 0 0 0,-1-1 0 0 0,0 1 1 0 0,-1 0-1 0 0,1 0 0 0 0,-2 0 1 0 0,1 0-1 0 0,-1 1 0 0 0,0-1 0 0 0,0 1 1 0 0,0 0-1 0 0,-1 0 0 0 0,0 1 1 0 0,0-1-1 0 0,-1 1 0 0 0,-5-4 2 0 0,8 8-1 0 0,1 0-1 0 0,-1 0 0 0 0,0 0 1 0 0,1 0-1 0 0,-1 0 0 0 0,0 1 1 0 0,1-1-1 0 0,-1 1 1 0 0,0 0-1 0 0,0 0 0 0 0,1 0 1 0 0,-1 0-1 0 0,0 0 1 0 0,1 1-1 0 0,-1-1 0 0 0,0 1 1 0 0,1 0-1 0 0,-1 0 0 0 0,0 0 1 0 0,1 0-1 0 0,-1 0 1 0 0,1 1-1 0 0,0-1 0 0 0,-1 0 1 0 0,1 1-1 0 0,0 0 1 0 0,0 0-1 0 0,0 0 0 0 0,0 0 1 0 0,0 0-1 0 0,-1 2 2 0 0,-47 74 59 0 0,41-52-37 0 0,2 1 0 0 0,0 0 0 0 0,2 1 0 0 0,1-1-1 0 0,1 1 1 0 0,1 0 0 0 0,1-1 0 0 0,2 1-1 0 0,3 24-21 0 0,1-19 13 0 0,1 0 0 0 0,2 0 0 0 0,1-1 0 0 0,1 0-1 0 0,2 0 1 0 0,5 7-13 0 0,11 33-11 0 0,-9 41 32 0 0,-19-112-46 0 0,0-1 2 0 0,0 0 3 0 0,0 0-15 0 0,0 0-33 0 0,0-29-1532 0 0,-1-16-2868 0 0,0 31 242 0 0,0-1-3501 0 0,0 8-1432 0 0</inkml:trace>
  <inkml:trace contextRef="#ctx0" brushRef="#br0" timeOffset="4653.736">4264 1500 15539 0 0,'0'0'1406'0'0,"0"0"-395"0"0,0 0-63 0 0,0 0 148 0 0,0 0 53 0 0,0 0-8 0 0,0 0-75 0 0,0 0-167 0 0,0 0-145 0 0,0 0-119 0 0,0 0-104 0 0,0 0-94 0 0,31 10-95 0 0,103 32-73 0 0,-33-27 173 0 0,-72-16-317 0 0,216 1 212 0 0,-220 5 208 0 0,-13-1-2398 0 0,0-2-7168 0 0,-11-2-2800 0 0</inkml:trace>
  <inkml:trace contextRef="#ctx0" brushRef="#br0" timeOffset="4900.436">4996 1717 15139 0 0,'0'0'2271'0'0,"0"0"-558"0"0,0 0-312 0 0,0 0-127 0 0,0 0-134 0 0,0 0-180 0 0,0 0-263 0 0,0 0-227 0 0,0 0-196 0 0,0 0-116 0 0,5 31-46 0 0,13 96-56 0 0,-13-61-429 0 0,-13-62-3131 0 0,4-4-2625 0 0,1 0-5681 0 0</inkml:trace>
  <inkml:trace contextRef="#ctx0" brushRef="#br0" timeOffset="5051.378">4965 1422 10642 0 0,'0'0'3121'0'0,"0"0"-1977"0"0,0 0-368 0 0,0 0-120 0 0,0 0-119 0 0,0 0-105 0 0,0 0-152 0 0,0 0-312 0 0,0 0-232 0 0,0 0-152 0 0,0 0-257 0 0,0 0-543 0 0,0 0-2385 0 0,0 0-7657 0 0</inkml:trace>
  <inkml:trace contextRef="#ctx0" brushRef="#br0" timeOffset="5368.387">5208 1588 14259 0 0,'0'0'2502'0'0,"0"0"-466"0"0,0 0-306 0 0,0 0-259 0 0,0 0-231 0 0,0 0-189 0 0,0 0-181 0 0,0 0-205 0 0,0 0-143 0 0,0 0-118 0 0,0 0-95 0 0,0 0-70 0 0,11 23-71 0 0,35 74-67 0 0,-27-15 50 0 0,-17-56-119 0 0,-1-16-19 0 0,-1 1-5 0 0,1 0-1 0 0,1-1 1 0 0,0 1-1 0 0,0-1 1 0 0,1 0-1 0 0,1 0 0 0 0,-1 0 1 0 0,1 0-1 0 0,1 0 1 0 0,2 2-8 0 0,-6-12 16 0 0,0 0 0 0 0,1 0 0 0 0,-1 0 0 0 0,0 0 0 0 0,1 0 0 0 0,-1 0 0 0 0,0-1 0 0 0,1 1 0 0 0,-1 0 0 0 0,0-1 0 0 0,0 1 0 0 0,0-1 0 0 0,0 1 0 0 0,1-1 0 0 0,-1 0 0 0 0,0 0 0 0 0,0 1-1 0 0,0-1 1 0 0,0 0 0 0 0,0 0 0 0 0,-1 0 0 0 0,1 0 0 0 0,0 0 0 0 0,0 0 0 0 0,0 0 0 0 0,-1-1 0 0 0,1 1 0 0 0,-1 0 0 0 0,1 0 0 0 0,-1 0 0 0 0,1-1 0 0 0,-1 1 0 0 0,0 0 0 0 0,0 0 0 0 0,0-1 0 0 0,1 1 0 0 0,-1 0-16 0 0,0 0 1 0 0,110-303 1203 0 0,-94 260-1270 0 0,-19 80-4225 0 0,0-29 2992 0 0,-1 4-5415 0 0,2-3-5237 0 0</inkml:trace>
  <inkml:trace contextRef="#ctx0" brushRef="#br0" timeOffset="5732.909">5602 1768 8626 0 0,'0'0'2574'0'0,"0"0"-443"0"0,0 0-201 0 0,0 0-178 0 0,0 0-212 0 0,0 0-170 0 0,0 0-167 0 0,0 0-207 0 0,0 0-172 0 0,33-4-152 0 0,101-15-114 0 0,-66-6 289 0 0,-62 21-773 0 0,0-1 0 0 0,0 0 1 0 0,0-1-1 0 0,-1 1 1 0 0,1-1-1 0 0,-1 0 0 0 0,-1-1 1 0 0,1 1-1 0 0,-1-1 0 0 0,0 0 1 0 0,-1 0-1 0 0,0 0 1 0 0,0 0-1 0 0,0 0 0 0 0,-1-1 1 0 0,0 0-1 0 0,0 1 0 0 0,-1-1 1 0 0,0 0-1 0 0,-1 0 1 0 0,0 0-1 0 0,0 1 0 0 0,0-1 1 0 0,-1 0-1 0 0,0 0 0 0 0,-1-1-74 0 0,0 6-1 0 0,-1 0 0 0 0,1 0 0 0 0,-1 0-1 0 0,0 1 1 0 0,0-1 0 0 0,0 1 0 0 0,-1 0-1 0 0,1 0 1 0 0,0 0 0 0 0,-1 0 0 0 0,1 0-1 0 0,-1 1 1 0 0,0-1 0 0 0,0 1 0 0 0,1 0-1 0 0,-1 0 1 0 0,0 1 0 0 0,0-1 0 0 0,0 1-1 0 0,0 0 1 0 0,0 0 0 0 0,0 0 0 0 0,0 0-1 0 0,0 1 1 0 0,1 0 0 0 0,-1 0 0 0 0,0 0-1 0 0,0 0 1 0 0,0 0 0 0 0,1 1 0 0 0,-3 0 1 0 0,-6 5-10 0 0,1-1 0 0 0,0 1 1 0 0,0 1-1 0 0,1 0 0 0 0,0 0 1 0 0,0 1-1 0 0,1 0 0 0 0,0 1 1 0 0,1 0-1 0 0,0 1 0 0 0,0-1 1 0 0,1 1-1 0 0,1 1 0 0 0,0-1 1 0 0,0 1-1 0 0,0 4 10 0 0,3-9-2 0 0,0 0 0 0 0,1 1 1 0 0,0-1-1 0 0,0 0 0 0 0,1 1 0 0 0,0-1 0 0 0,0 1 0 0 0,1-1 0 0 0,0 1 1 0 0,0-1-1 0 0,1 1 0 0 0,0-1 0 0 0,0 1 0 0 0,0-1 0 0 0,1 0 0 0 0,1 0 0 0 0,-1 1 1 0 0,1-2-1 0 0,0 1 0 0 0,1 0 0 0 0,-1 0 0 0 0,1-1 0 0 0,1 0 0 0 0,-1 0 1 0 0,1 0-1 0 0,0 0 0 0 0,0-1 0 0 0,5 4 2 0 0,-3-4-134 0 0,1 0-1 0 0,-1-1 1 0 0,1 0-1 0 0,0 0 1 0 0,0 0-1 0 0,0-1 1 0 0,0 0-1 0 0,0-1 1 0 0,1 0 0 0 0,0 0-1 0 0,-1-1 1 0 0,1 0-1 0 0,0 0 1 0 0,-1-1-1 0 0,1 0 1 0 0,3-1 134 0 0,12-4-2930 0 0,-14 1-2085 0 0,-5 2 1415 0 0,2-2-8271 0 0</inkml:trace>
  <inkml:trace contextRef="#ctx0" brushRef="#br0" timeOffset="6985.236">6574 1555 8026 0 0,'0'0'2390'0'0,"0"0"-1038"0"0,0 0-464 0 0,0 0 162 0 0,0 0 265 0 0,0 0 182 0 0,0 0 8 0 0,0 0-179 0 0,0 0-184 0 0,0 0-154 0 0,0 0-125 0 0,0 0-89 0 0,31 0-57 0 0,100-2-39 0 0,-53-17 261 0 0,-62 11-697 0 0,5-1-83 0 0,-1-1-1 0 0,1-1 1 0 0,-2-1 0 0 0,0 0-1 0 0,0-1 1 0 0,-1-2-1 0 0,-1 0 1 0 0,-1 0-1 0 0,0-2 1 0 0,-1 0 0 0 0,0 0-1 0 0,6-12-158 0 0,-4-37 416 0 0,-18 65-408 0 0,0 1-1 0 0,0-1 0 0 0,0 0 1 0 0,0 0-1 0 0,0 1 0 0 0,0-1 1 0 0,0 1-1 0 0,0-1 0 0 0,-1 1 1 0 0,1-1-1 0 0,0 1 0 0 0,0 0 1 0 0,0 0-1 0 0,0-1 0 0 0,-1 1 1 0 0,1 0-1 0 0,0 0 0 0 0,0 0 1 0 0,-1 0-1 0 0,1 1 0 0 0,0-1 1 0 0,0 0-1 0 0,0 0 0 0 0,-1 1 1 0 0,1-1-1 0 0,0 1 0 0 0,0-1 1 0 0,0 1-1 0 0,0-1 0 0 0,0 1 1 0 0,0 0-1 0 0,0-1 0 0 0,0 1 1 0 0,0 0-1 0 0,0 0 0 0 0,0 0 1 0 0,1 0-1 0 0,-2 0-7 0 0,-11 19-8 0 0,0 1 0 0 0,2 0-1 0 0,0 1 1 0 0,1 0 0 0 0,2 0 0 0 0,0 1 0 0 0,1 0-1 0 0,1 1 1 0 0,2-1 0 0 0,0 1 0 0 0,1 0-1 0 0,2 0 1 0 0,1 22 8 0 0,-2-21-8 0 0,-6 634-460 0 0,8-642 470 0 0,-1 0 0 0 0,0-1-1 0 0,-1 0 1 0 0,-1 1 0 0 0,-1-1 0 0 0,0 0-1 0 0,-1 0 1 0 0,-1-1 0 0 0,-1 0-1 0 0,0 0 1 0 0,0 0 0 0 0,-2-1 0 0 0,0 0-1 0 0,-10 13-1 0 0,7-19 5 0 0,1-1 0 0 0,-1 0 0 0 0,0 0 0 0 0,-1-1 0 0 0,0-1 0 0 0,0 0 0 0 0,0-1 0 0 0,0-1 0 0 0,-1 0 0 0 0,1 0 0 0 0,-1-1 0 0 0,0-1 0 0 0,0 0 0 0 0,0-1 0 0 0,1-1 0 0 0,-11-1-5 0 0,19 2 4 0 0,-1 0 0 0 0,1 0-1 0 0,0-1 1 0 0,-1 0 0 0 0,1 0-1 0 0,0 0 1 0 0,-1 0 0 0 0,1-1-1 0 0,0 0 1 0 0,0 0 0 0 0,0 0-1 0 0,1-1 1 0 0,-1 0 0 0 0,1 0-1 0 0,-1 0 1 0 0,1 0 0 0 0,0-1-1 0 0,0 1 1 0 0,0-1 0 0 0,0 0-1 0 0,1 0 1 0 0,0-1 0 0 0,0 1-1 0 0,0-1 1 0 0,0 1 0 0 0,1-1-1 0 0,0 0 1 0 0,-1-1-4 0 0,4-7 6 0 0,0-1 1 0 0,0 1-1 0 0,1 0 1 0 0,1 0-1 0 0,1 1 1 0 0,-1-1-1 0 0,2 1 0 0 0,0-1 1 0 0,0 1-1 0 0,1 1 1 0 0,1-1-1 0 0,0 1 1 0 0,0 0-1 0 0,1 1 0 0 0,1 0 1 0 0,-1 0-1 0 0,2 0 1 0 0,-1 1-1 0 0,7-4-6 0 0,-6 2-3 0 0,45-41-53 0 0,1 3 0 0 0,3 2 0 0 0,2 3 0 0 0,28-14 56 0 0,4-4-541 0 0,-79 52 313 0 0,59-42-2389 0 0,-4-5-4145 0 0,-13 9 1928 0 0,-15 19 9397 0 0,-100 85 4929 0 0,51-45-9481 0 0,1 0 1 0 0,-1 1-1 0 0,2 0 0 0 0,0 0 0 0 0,0 1 0 0 0,1-1 0 0 0,0 1 0 0 0,2 1 0 0 0,-1-1 0 0 0,1 0 0 0 0,1 1 1 0 0,1-1-1 0 0,0 1 0 0 0,0 6-11 0 0,1-17 2 0 0,1 0 0 0 0,-1-1-1 0 0,0 1 1 0 0,1 0 0 0 0,0-1 0 0 0,-1 1 0 0 0,1 0 0 0 0,0-1 0 0 0,0 1-1 0 0,1-1 1 0 0,-1 0 0 0 0,0 1 0 0 0,1-1 0 0 0,0 0 0 0 0,-1 0 0 0 0,1 0-1 0 0,0 0 1 0 0,0 0 0 0 0,0 0 0 0 0,0 0 0 0 0,0-1 0 0 0,1 1 0 0 0,-1-1 0 0 0,0 1-1 0 0,1-1 1 0 0,-1 0 0 0 0,1 0 0 0 0,0 0 0 0 0,-1 0 0 0 0,1-1 0 0 0,0 1-1 0 0,-1-1 1 0 0,1 0 0 0 0,0 1 0 0 0,0-1 0 0 0,2-1-2 0 0,3 1 25 0 0,1 0 1 0 0,-1-1 0 0 0,1 0-1 0 0,-1 0 1 0 0,1-1-1 0 0,-1 0 1 0 0,0-1-1 0 0,0 0 1 0 0,0 0-1 0 0,0-1 1 0 0,3-2-26 0 0,-3 1 22 0 0,0-1 1 0 0,-1 0-1 0 0,1 0 1 0 0,-1-1-1 0 0,-1 0 1 0 0,1 0-1 0 0,-1-1 1 0 0,0 1-1 0 0,-1-1 1 0 0,0-1-1 0 0,0 1 1 0 0,-1-1-1 0 0,0 0 0 0 0,0 0 1 0 0,-1 0-1 0 0,0 0 1 0 0,-1 0-1 0 0,0-1 1 0 0,0 0-1 0 0,-1-7-22 0 0,0 11-56 0 0,0-1 0 0 0,0 0 0 0 0,-1 0 0 0 0,0 0 0 0 0,-1 0 0 0 0,0 0 0 0 0,0 0 0 0 0,0 0 0 0 0,-1 1 0 0 0,0-1 0 0 0,0 1 0 0 0,0-1 0 0 0,-1 1 0 0 0,0 0 0 0 0,-1 0 0 0 0,1 0 0 0 0,-1 0 0 0 0,0 0 0 0 0,-1 1 0 0 0,1 0 0 0 0,-1 0 0 0 0,-2-2 56 0 0,-27 1-3648 0 0,14 14-7407 0 0,13 0-717 0 0</inkml:trace>
  <inkml:trace contextRef="#ctx0" brushRef="#br0" timeOffset="7250.012">7581 2144 19172 0 0,'0'0'2074'0'0,"0"0"-726"0"0,0 0-273 0 0,0 0-9 0 0,0 0-64 0 0,0 0-89 0 0,0 0-152 0 0,0 0-159 0 0,0 0-137 0 0,0 0-73 0 0,0 0-78 0 0,6-32-52 0 0,18-99-64 0 0,18-11 139 0 0,-37 134-379 0 0,0 1-1 0 0,0-1 1 0 0,0 1 0 0 0,1 1-1 0 0,0-1 1 0 0,1 1 0 0 0,-1 0-1 0 0,1 0 1 0 0,0 1 0 0 0,1 0-1 0 0,-1 0 1 0 0,1 1-1 0 0,0 0 1 0 0,0 0 0 0 0,0 1-1 0 0,1 0 1 0 0,-1 0 0 0 0,1 1-1 0 0,0 0 1 0 0,0 1 0 0 0,-1 0-1 0 0,1 0 1 0 0,0 1 0 0 0,0 0-1 0 0,1 0 43 0 0,25 21-2616 0 0,-28-8-1004 0 0,-5 1-3700 0 0,-2-7-4501 0 0</inkml:trace>
  <inkml:trace contextRef="#ctx0" brushRef="#br0" timeOffset="7659.95">8043 1772 7538 0 0,'0'0'2176'0'0,"0"0"-309"0"0,0 0-190 0 0,0 0-195 0 0,0 0-217 0 0,0 0-202 0 0,0 0-203 0 0,0 0-103 0 0,0 0-73 0 0,0 0-21 0 0,0 0-1 0 0,0 0-59 0 0,0 0-42 0 0,8-7-57 0 0,22-23-66 0 0,-22 23-73 0 0,-8 7-50 0 0,0 0-37 0 0,0 0-28 0 0,-23 3 2330 0 0,18-1-2490 0 0,0-1 0 0 0,0 1 0 0 0,-1 0 0 0 0,1 0 0 0 0,0 1 0 0 0,1 0 0 0 0,-1-1 0 0 0,0 1-1 0 0,1 1 1 0 0,0-1 0 0 0,-1 1 0 0 0,1 0 0 0 0,1 0 0 0 0,-4 4-90 0 0,-14 11 94 0 0,10-10-66 0 0,0 0 1 0 0,0 0-1 0 0,0 1 1 0 0,2 1-1 0 0,-1-1 1 0 0,1 2-1 0 0,1-1 1 0 0,0 1-1 0 0,1 1 1 0 0,0-1-1 0 0,-1 3-28 0 0,7-9 4 0 0,1 0 0 0 0,-1-1 0 0 0,1 1 0 0 0,0 0 0 0 0,1 0 0 0 0,-1-1 0 0 0,1 1 0 0 0,0 0 0 0 0,1-1 0 0 0,-1 1 0 0 0,1-1 0 0 0,0 0 0 0 0,0 1 0 0 0,1-1 0 0 0,0 0 0 0 0,-1 0 0 0 0,2 0 0 0 0,-1-1 0 0 0,1 1 0 0 0,-1-1 0 0 0,1 0 0 0 0,0 0 0 0 0,1 0 0 0 0,-1 0 0 0 0,1-1 0 0 0,-1 0 0 0 0,1 0 0 0 0,0 0 0 0 0,0 0 0 0 0,1-1 0 0 0,-1 0 0 0 0,0 0 0 0 0,1-1 0 0 0,-1 1 0 0 0,1-1 0 0 0,0 0 0 0 0,-1 0 0 0 0,1-1 0 0 0,0 0 0 0 0,2 0-4 0 0,-1 2-40 0 0,0 0-1 0 0,0-1 1 0 0,1 0 0 0 0,-1 0 0 0 0,0 0-1 0 0,1-1 1 0 0,-1 0 0 0 0,0-1-1 0 0,1 1 1 0 0,-1-2 0 0 0,0 1-1 0 0,0-1 1 0 0,0 0 0 0 0,0 0-1 0 0,0-1 1 0 0,0 0 0 0 0,0 0-1 0 0,-1 0 1 0 0,0-1 0 0 0,1 0 0 0 0,-1-1-1 0 0,3-2 41 0 0,-3-17-4003 0 0,-5 16-1724 0 0,1 4-6357 0 0</inkml:trace>
  <inkml:trace contextRef="#ctx0" brushRef="#br0" timeOffset="8088.687">8345 1982 12219 0 0,'0'0'2910'0'0,"0"0"-653"0"0,0 0-332 0 0,0 0-264 0 0,0 0-270 0 0,0 0-201 0 0,0 0-143 0 0,0 0-166 0 0,30-6-158 0 0,97-18-123 0 0,-56-2 227 0 0,-50 15-697 0 0,-1-2 0 0 0,0 0 1 0 0,-1-1-1 0 0,-1-1 0 0 0,0 0 0 0 0,-1-2 0 0 0,0 0 0 0 0,-1 0 0 0 0,8-15-130 0 0,-22 30-6 0 0,-1 0 0 0 0,1-1 0 0 0,-1 1 0 0 0,0 0 0 0 0,0-1 0 0 0,0 1 0 0 0,0-1 0 0 0,-1 1 0 0 0,1-1 0 0 0,-1 0-1 0 0,1 1 1 0 0,-1-1 0 0 0,0 0 0 0 0,0 1 0 0 0,0-1 0 0 0,0 0 0 0 0,0 1 0 0 0,-1-1 0 0 0,1 1 0 0 0,-1-1 0 0 0,0 0 0 0 0,0 1 0 0 0,0-1 0 0 0,0 1 0 0 0,0 0-1 0 0,-1-1 1 0 0,1 1 0 0 0,0 0 0 0 0,-1 0 0 0 0,0 0 0 0 0,0 0 0 0 0,1 0 0 0 0,-1 0 0 0 0,0 0 0 0 0,-1 1 0 0 0,1-1 0 0 0,0 1 0 0 0,0-1 0 0 0,-1 1 0 0 0,1 0 0 0 0,-1 0-1 0 0,1 0 1 0 0,-1 0 0 0 0,1 1 0 0 0,-1-1 0 0 0,1 0 0 0 0,-1 1 0 0 0,0 0 0 0 0,1 0 0 0 0,-1 0 0 0 0,0 0 0 0 0,1 0 0 0 0,-3 1 6 0 0,-10-1-24 0 0,0 1 1 0 0,0 1-1 0 0,1 0 1 0 0,-1 1-1 0 0,1 1 1 0 0,-1 0-1 0 0,1 1 1 0 0,1 0-1 0 0,-1 1 0 0 0,1 1 1 0 0,0 0-1 0 0,0 1 1 0 0,1 0-1 0 0,-3 3 24 0 0,3-2-3 0 0,1-1-1 0 0,0 1 0 0 0,1 1 0 0 0,0 0 0 0 0,1 1 1 0 0,0-1-1 0 0,0 2 0 0 0,1-1 0 0 0,1 1 0 0 0,0 0 1 0 0,0 1-1 0 0,-1 6 4 0 0,5-13 1 0 0,0 0 1 0 0,1 1-1 0 0,0-1 0 0 0,0 0 1 0 0,1 1-1 0 0,0 0 1 0 0,0-1-1 0 0,0 1 0 0 0,1 0 1 0 0,0-1-1 0 0,0 1 1 0 0,1 0-1 0 0,0-1 0 0 0,0 1 1 0 0,1 0-1 0 0,-1-1 0 0 0,1 1 1 0 0,1-1-1 0 0,-1 0 1 0 0,1 0-1 0 0,0 0 0 0 0,1 0 1 0 0,-1 0-1 0 0,1-1 1 0 0,0 0-1 0 0,4 5-1 0 0,6 1 2 0 0,1-1 0 0 0,0 0 0 0 0,1-1 0 0 0,0-1 0 0 0,0 0 0 0 0,1-1 0 0 0,-1 0 0 0 0,2-2 0 0 0,-1 0 0 0 0,0-1 0 0 0,1-1 0 0 0,0 0 0 0 0,0-2 0 0 0,0 0 0 0 0,0-1 0 0 0,0 0 0 0 0,0-2 0 0 0,2 0-2 0 0,47-18-660 0 0,-28-4-5785 0 0,-33 17-3730 0 0</inkml:trace>
  <inkml:trace contextRef="#ctx0" brushRef="#br0" timeOffset="14069.131">9843 1249 0 0 0,'0'0'839'0'0,"0"0"292"0"0,0 0 264 0 0,0 0 202 0 0,0 0 98 0 0,0 0-45 0 0,0 0-146 0 0,0 0-119 0 0,0 0-157 0 0,0 0-124 0 0,0 0-114 0 0,-6-4-115 0 0,-22-13-82 0 0,-31 12 4075 0 0,-150 24-659 0 0,130 10-2874 0 0,33 23-971 0 0,16-7 0 0 0,8 13-96 0 0,11 20-97 0 0,6 91 206 0 0,-23-100-22 0 0,-5-24-141 0 0,-17 17-53 0 0,22-44-95 0 0,27-17-39 0 0,68 2 281 0 0,-61-3-307 0 0,-1 0 1 0 0,1 0-1 0 0,0 1 0 0 0,-1 0 1 0 0,1 0-1 0 0,-1 0 1 0 0,1 0-1 0 0,-1 1 0 0 0,0 0 1 0 0,1 0-1 0 0,-1 0 1 0 0,0 1-1 0 0,0 0 0 0 0,-1 0 1 0 0,1 0-1 0 0,0 1 0 0 0,-1-1 1 0 0,0 1-1 0 0,0 0 1 0 0,0 0-1 0 0,-1 1 0 0 0,1-1 1 0 0,-1 1-1 0 0,0-1 0 0 0,0 1 1 0 0,0 0-1 0 0,1 4-1 0 0,-2-1 7 0 0,1-1 0 0 0,-1 1-1 0 0,0 0 1 0 0,0 0 0 0 0,-1 0-1 0 0,0 0 1 0 0,-1 0 0 0 0,0 0-1 0 0,0 0 1 0 0,0 0 0 0 0,-1 0-1 0 0,0 0 1 0 0,-1 0 0 0 0,0-1-1 0 0,0 1 1 0 0,-1 0 0 0 0,0-1-1 0 0,0 1 1 0 0,0-1 0 0 0,-3 3-7 0 0,-91 163 92 0 0,92-161-96 0 0,1 0 1 0 0,0 0-1 0 0,1 0 1 0 0,1 1-1 0 0,0-1 1 0 0,0 1-1 0 0,1-1 1 0 0,1 1-1 0 0,0 0 1 0 0,2 10 3 0 0,0-17 21 0 0,1 0 1 0 0,0-1-1 0 0,0 1 1 0 0,0 0-1 0 0,1-1 0 0 0,0 0 1 0 0,0 0-1 0 0,0 0 1 0 0,1 0-1 0 0,-1-1 0 0 0,1 0 1 0 0,0 0-1 0 0,0 0 1 0 0,1 0-1 0 0,-1-1 0 0 0,1 0 1 0 0,0 0-1 0 0,0 0 0 0 0,0-1 1 0 0,0 0-1 0 0,0 0 1 0 0,0-1-1 0 0,7 1-21 0 0,89-2 815 0 0,-101 1-847 0 0,0-1 1 0 0,0 0-1 0 0,0 0 0 0 0,0-1 1 0 0,0 1-1 0 0,-1 0 0 0 0,1 0 0 0 0,0 0 1 0 0,0-1-1 0 0,0 1 0 0 0,0 0 1 0 0,0-1-1 0 0,0 1 0 0 0,0-1 1 0 0,-1 1-1 0 0,1-1 0 0 0,0 0 1 0 0,0 1-1 0 0,-1-1 0 0 0,1 0 1 0 0,0 1-1 0 0,-1-1 0 0 0,1 0 1 0 0,-1 0-1 0 0,1 1 0 0 0,-1-1 1 0 0,1 0-1 0 0,-1 0 0 0 0,1 0 1 0 0,-1 0-1 0 0,0 0 0 0 0,0 0 1 0 0,1 0-1 0 0,-1 0 0 0 0,0 0 0 0 0,0 0 1 0 0,0 0-1 0 0,0 0 0 0 0,0 0 1 0 0,0 0 31 0 0,1-6-772 0 0,6-13-2570 0 0,-2 11-2628 0 0,-3 5-6437 0 0</inkml:trace>
  <inkml:trace contextRef="#ctx0" brushRef="#br0" timeOffset="15205.266">9685 1684 1984 0 0,'0'0'1863'0'0,"0"0"63"0"0,0 0 175 0 0,0 0 130 0 0,0 0-12 0 0,0 0-169 0 0,0 0-255 0 0,0 0-252 0 0,0 0-219 0 0,0 0-196 0 0,0 0-181 0 0,0 0-136 0 0,0 0-120 0 0,0-3-130 0 0,0-7-97 0 0,0 8-90 0 0,0 2-90 0 0,0 0-43 0 0,0 19 669 0 0,0 426 1540 0 0,11-365-2392 0 0,-11-79-50 0 0,0-1 0 0 0,0 1 0 0 0,0 0 0 0 0,1-1 0 0 0,-1 1 1 0 0,0-1-1 0 0,0 1 0 0 0,0-1 0 0 0,0 1 0 0 0,1 0 0 0 0,-1-1 0 0 0,0 1 0 0 0,1-1 0 0 0,-1 1 0 0 0,0-1 0 0 0,1 1 0 0 0,-1-1 0 0 0,0 0 0 0 0,1 1 0 0 0,-1-1 0 0 0,1 1 0 0 0,-1-1 0 0 0,1 0 0 0 0,-1 1 0 0 0,1-1 0 0 0,-1 0 0 0 0,1 0 0 0 0,0 1 0 0 0,-1-1 0 0 0,1 0 0 0 0,-1 0 0 0 0,1 0 0 0 0,-1 0 0 0 0,1 0 0 0 0,0 0 0 0 0,-1 0 1 0 0,1 0-1 0 0,-1 0 0 0 0,1 0 0 0 0,0 0 0 0 0,-1 0 0 0 0,1 0 0 0 0,-1 0 0 0 0,1-1 0 0 0,0 1 0 0 0,-1 0 0 0 0,1 0 0 0 0,-1-1 0 0 0,1 1 0 0 0,-1 0 0 0 0,1-1 0 0 0,-1 1 0 0 0,1 0 0 0 0,-1-1 0 0 0,0 1 0 0 0,1-1-8 0 0,27-24 418 0 0,-27 23-430 0 0,105-109 346 0 0,21-68-319 0 0,-121 233-243 0 0,-6-34 226 0 0,1-1 1 0 0,1 0 0 0 0,1 1 0 0 0,0-1 0 0 0,2 0 0 0 0,0-1 0 0 0,1 1 0 0 0,1-1 0 0 0,1 0 0 0 0,2 3 1 0 0,-9-19 3 0 0,0 1 0 0 0,0-1 0 0 0,0 0 0 0 0,0 0 1 0 0,0 1-1 0 0,1-1 0 0 0,-1 0 0 0 0,1 0 0 0 0,0-1 0 0 0,-1 1 1 0 0,1 0-1 0 0,0 0 0 0 0,0-1 0 0 0,0 1 0 0 0,0-1 0 0 0,0 0 0 0 0,0 0 1 0 0,1 1-1 0 0,-1-1 0 0 0,0-1 0 0 0,1 1 0 0 0,-1 0 0 0 0,1-1 1 0 0,-1 1-1 0 0,1-1 0 0 0,-1 1 0 0 0,0-1 0 0 0,1 0 0 0 0,0 0 1 0 0,-1 0-1 0 0,0-1 0 0 0,1 1 0 0 0,-1-1 0 0 0,1 1 0 0 0,-1-1 0 0 0,1 0 1 0 0,-1 0-1 0 0,0 0 0 0 0,0 0 0 0 0,1 0 0 0 0,0-2-3 0 0,17-16 79 0 0,-1-1-1 0 0,-1-1 0 0 0,-1-1 1 0 0,-1 0-1 0 0,-1-1 1 0 0,0-1-1 0 0,-2 0 0 0 0,-1-1 1 0 0,1-7-79 0 0,33-67 232 0 0,-33 75-201 0 0,0-1 0 0 0,-2 0 1 0 0,-1-1-1 0 0,-1 0 0 0 0,-1-1 0 0 0,-1 0 1 0 0,-1 0-1 0 0,-2 0 0 0 0,1-18-31 0 0,-26 53-765 0 0,-45 85-2654 0 0,50-48-6633 0 0,12-33-2292 0 0</inkml:trace>
  <inkml:trace contextRef="#ctx0" brushRef="#br0" timeOffset="15638.594">10587 1923 12531 0 0,'0'0'2855'0'0,"0"0"-1109"0"0,0 0-569 0 0,0 0-33 0 0,0 0 49 0 0,0 0-4 0 0,0 0-106 0 0,0 0-204 0 0,0 0-183 0 0,0 0-109 0 0,0 0-80 0 0,0 0-75 0 0,0 0-108 0 0,-10 5 1 0 0,0 6-312 0 0,1 0 0 0 0,1 1 0 0 0,0 0 0 0 0,1 0 0 0 0,0 0 0 0 0,1 1 0 0 0,0 0 0 0 0,1 0-1 0 0,0 1 1 0 0,1-1 0 0 0,1 1 0 0 0,0 0 0 0 0,1 0 0 0 0,0 0 0 0 0,1 13-13 0 0,3-23 11 0 0,-1 1 1 0 0,1-1-1 0 0,0 1 1 0 0,1-1-1 0 0,-1 0 1 0 0,1 0-1 0 0,-1 0 1 0 0,1 0-1 0 0,0 0 1 0 0,1-1-1 0 0,-1 0 1 0 0,1 1 0 0 0,-1-1-1 0 0,1 0 1 0 0,0-1-1 0 0,0 1 1 0 0,0-1-1 0 0,1 0 1 0 0,-1 0-1 0 0,1 0 1 0 0,-1 0-1 0 0,1-1 1 0 0,-1 1-1 0 0,1-1 1 0 0,0-1-1 0 0,0 1 1 0 0,-1-1-1 0 0,1 1 1 0 0,0-2-1 0 0,0 1 1 0 0,-1 0-1 0 0,1-1 1 0 0,0 0 0 0 0,0 0-1 0 0,-1 0 1 0 0,1-1-1 0 0,-1 1 1 0 0,1-1-1 0 0,0-1-11 0 0,6-2 66 0 0,0 0 0 0 0,-1-1-1 0 0,0 0 1 0 0,0 0 0 0 0,-1-1 0 0 0,0-1 0 0 0,0 0-1 0 0,-1 0 1 0 0,0 0 0 0 0,0-1 0 0 0,-1 0-1 0 0,0-1 1 0 0,0 0 0 0 0,-1 0 0 0 0,-1 0 0 0 0,0-1-1 0 0,0 1 1 0 0,-1-1 0 0 0,0 0 0 0 0,-1-1-1 0 0,0 1 1 0 0,-1-1 0 0 0,0 1 0 0 0,-1-1 0 0 0,0 0-1 0 0,-1 1 1 0 0,-1-1 0 0 0,0-5-66 0 0,0 13-48 0 0,-1 1 0 0 0,0-1 0 0 0,0 0 0 0 0,0 1 0 0 0,0-1 0 0 0,0 1 0 0 0,-1-1 1 0 0,1 1-1 0 0,-1 0 0 0 0,0 0 0 0 0,0 0 0 0 0,0 1 0 0 0,-1-1 0 0 0,1 1 0 0 0,0 0 0 0 0,-1 0 0 0 0,0 0 0 0 0,1 0 0 0 0,-1 0 0 0 0,0 1 1 0 0,0 0-1 0 0,0 0 0 0 0,0 0 0 0 0,0 0 0 0 0,0 0 0 0 0,0 1 0 0 0,0 0 0 0 0,0 0 0 0 0,-1 0 0 0 0,1 0 0 0 0,0 1 0 0 0,0 0 1 0 0,0 0-1 0 0,0 0 0 0 0,0 0 0 0 0,0 0 0 0 0,0 1 0 0 0,1 0 0 0 0,-1 0 0 0 0,1 0 0 0 0,-1 0 0 0 0,1 0 0 0 0,-1 1 0 0 0,1-1 0 0 0,0 1 48 0 0,-35 41-3055 0 0,24-24-1707 0 0,11-15 3043 0 0,-4 3-9900 0 0</inkml:trace>
  <inkml:trace contextRef="#ctx0" brushRef="#br0" timeOffset="15987.466">10957 2173 9842 0 0,'0'0'2133'0'0,"0"0"-417"0"0,0 0-160 0 0,0 0-5 0 0,0 0-40 0 0,0 0-129 0 0,0 0-195 0 0,0 0-212 0 0,0 0-151 0 0,0 0-107 0 0,0 0-106 0 0,0 0-100 0 0,0 0-92 0 0,1 6-49 0 0,4 16-16 0 0,-4-17 23 0 0,-1-5 33 0 0,1-19 1115 0 0,61-113-370 0 0,-28 65-989 0 0,-22 40-61 0 0,1 0 0 0 0,1 1-1 0 0,2 1 1 0 0,0 1 0 0 0,2 0 0 0 0,12-13-105 0 0,-29 37-23 0 0,-1-1 0 0 0,0 1 0 0 0,0 0 0 0 0,1-1-1 0 0,-1 1 1 0 0,0-1 0 0 0,1 1 0 0 0,-1 0 0 0 0,1-1 0 0 0,-1 1 0 0 0,0 0-1 0 0,1-1 1 0 0,-1 1 0 0 0,1 0 0 0 0,-1 0 0 0 0,1-1 0 0 0,-1 1 0 0 0,1 0 0 0 0,-1 0-1 0 0,1 0 1 0 0,-1 0 0 0 0,1 0 0 0 0,-1 0 0 0 0,1 0 0 0 0,-1 0 0 0 0,1 0-1 0 0,-1 0 1 0 0,1 0 0 0 0,-1 0 0 0 0,1 0 0 0 0,-1 0 0 0 0,1 0 0 0 0,-1 0 0 0 0,1 1-1 0 0,-1-1 1 0 0,1 0 0 0 0,-1 0 0 0 0,0 1 0 0 0,1-1 0 0 0,-1 0 0 0 0,1 0 0 0 0,-1 1-1 0 0,0-1 1 0 0,1 1 0 0 0,-1-1 0 0 0,0 0 0 0 0,1 1 0 0 0,-1-1 0 0 0,0 1-1 0 0,1-1 1 0 0,-1 1 0 0 0,0-1 0 0 0,0 0 0 0 0,0 1 0 0 0,0-1 0 0 0,1 1 0 0 0,-1-1-1 0 0,0 1 1 0 0,0-1 0 0 0,0 1 0 0 0,0 0 0 0 0,0-1 23 0 0,5 45-2644 0 0,-4-30 1672 0 0,1-6-1040 0 0,0 0-4158 0 0,-2-5-5686 0 0</inkml:trace>
  <inkml:trace contextRef="#ctx0" brushRef="#br0" timeOffset="16530.928">11493 1430 8850 0 0,'0'0'3345'0'0,"0"0"-988"0"0,0 0-612 0 0,0 0-232 0 0,0 0-199 0 0,0 0-230 0 0,0 0-229 0 0,0 0-247 0 0,0 0-154 0 0,0 0 8 0 0,0 0 49 0 0,0 0 61 0 0,0 0 14 0 0,0 13-30 0 0,13 140 1616 0 0,0-97-1822 0 0,-3 1 0 0 0,-2 0-1 0 0,-3 0 1 0 0,-2 1 0 0 0,-4 42-350 0 0,0-86 10 0 0,0 1 1 0 0,0-1-1 0 0,-2 0 1 0 0,0 0-1 0 0,0-1 1 0 0,-2 1 0 0 0,1-1-1 0 0,-2 1 1 0 0,0-1-1 0 0,-1 0-10 0 0,-13 6-237 0 0,12-41-874 0 0,7 16 809 0 0,1 0-1 0 0,-1 0 1 0 0,2 0 0 0 0,-1 0 0 0 0,0 0-1 0 0,1 0 1 0 0,0 0 0 0 0,1 1-1 0 0,-1-1 1 0 0,1 0 0 0 0,0 1 0 0 0,1-1-1 0 0,-1 1 1 0 0,1-1 0 0 0,0 1-1 0 0,0 0 1 0 0,1 0 0 0 0,3-3 302 0 0,9-19-1661 0 0,11-19-2325 0 0,-6 16-3241 0 0,-11 15-1948 0 0</inkml:trace>
  <inkml:trace contextRef="#ctx0" brushRef="#br0" timeOffset="16868.563">11793 1687 3721 0 0,'0'0'2606'0'0,"0"0"-256"0"0,0 0-163 0 0,0 0-118 0 0,0 0-124 0 0,0 0-151 0 0,0 0-249 0 0,0 0-299 0 0,0 0-286 0 0,0 0-161 0 0,0 0-130 0 0,0 0-95 0 0,-11 15-51 0 0,-35 45-85 0 0,-14-17 569 0 0,-55 20 448 0 0,115-62-1442 0 0,0 0 0 0 0,1-1-1 0 0,-1 1 1 0 0,0 0 0 0 0,0 0 0 0 0,0 0-1 0 0,0 0 1 0 0,1 0 0 0 0,-1 0 0 0 0,0-1-1 0 0,1 1 1 0 0,-1 0 0 0 0,1 0 0 0 0,-1 0-1 0 0,1-1 1 0 0,-1 1 0 0 0,1 0-1 0 0,0-1 1 0 0,-1 1 0 0 0,1 0 0 0 0,0-1-1 0 0,-1 1 1 0 0,1-1 0 0 0,0 1 0 0 0,0-1-1 0 0,0 0 1 0 0,-1 1 0 0 0,1-1 0 0 0,0 0-1 0 0,0 1 1 0 0,0-1 0 0 0,0 0 0 0 0,0 0-1 0 0,0 0 1 0 0,0 0 0 0 0,-1 0-1 0 0,1 0 1 0 0,0 0 0 0 0,0 0 0 0 0,0 0-13 0 0,4 1 105 0 0,27 11 234 0 0,-21-9-244 0 0,1 0 0 0 0,-1 1 1 0 0,0 0-1 0 0,0 1 0 0 0,0 0 1 0 0,0 1-1 0 0,-1 0 0 0 0,0 0 1 0 0,0 1-1 0 0,-1 1 1 0 0,0 0-1 0 0,0 0 0 0 0,-1 0 1 0 0,0 1-1 0 0,0 1 0 0 0,3 6-95 0 0,26 72 927 0 0,-29-40-424 0 0,17-61-5816 0 0,-25 13 4449 0 0,5-5-6593 0 0,-3 2-5297 0 0</inkml:trace>
  <inkml:trace contextRef="#ctx0" brushRef="#br0" timeOffset="18692.511">12432 2015 3849 0 0,'0'0'3663'0'0,"0"0"-1328"0"0,0 0-756 0 0,0 0-186 0 0,0 0 47 0 0,0 0 36 0 0,0 0-65 0 0,0 0-169 0 0,0 0-285 0 0,0 0-220 0 0,0 0-157 0 0,0 0-88 0 0,0 0-25 0 0,7-7-5 0 0,86-107 3039 0 0,-91 114-3479 0 0,0-1-1 0 0,0 1 1 0 0,0 0 0 0 0,-1 0-1 0 0,1 0 1 0 0,0 0-1 0 0,0 1 1 0 0,-1-1 0 0 0,1 0-1 0 0,0 1 1 0 0,0-1-1 0 0,-1 1 1 0 0,1-1 0 0 0,0 1-1 0 0,-1 0 1 0 0,1 0-1 0 0,-1 0 1 0 0,1 0 0 0 0,-1 0-1 0 0,1 0 1 0 0,-1 0 0 0 0,0 0-1 0 0,0 1 1 0 0,1-1-1 0 0,-1 0 1 0 0,0 1 0 0 0,0-1-1 0 0,0 1 1 0 0,0-1-1 0 0,-1 1 1 0 0,1 0 0 0 0,0-1-1 0 0,-1 1 1 0 0,1 0-1 0 0,-1 0-21 0 0,3 2 82 0 0,10 20-16 0 0,-1 0 1 0 0,-2 1-1 0 0,0 0 1 0 0,-2 1-1 0 0,0 0 1 0 0,-2 0-1 0 0,-1 1 0 0 0,-1-1 1 0 0,-1 1-1 0 0,-2 0 1 0 0,-1 0-1 0 0,0 0 1 0 0,-4 19-67 0 0,4-37 33 0 0,0-1 0 0 0,0 1 1 0 0,-1-1-1 0 0,0 1 0 0 0,0-1 0 0 0,-1 0 1 0 0,0 0-1 0 0,-1 1 0 0 0,1-1 1 0 0,-2 0-1 0 0,1-1 0 0 0,-1 1 0 0 0,0-1 1 0 0,-1 0-1 0 0,1 0 0 0 0,-2 0 0 0 0,1 0 1 0 0,-1-1-1 0 0,-4 5-33 0 0,9-11 17 0 0,0 1 0 0 0,0 0 0 0 0,-1 0 0 0 0,1-1 0 0 0,0 1 0 0 0,0 0 1 0 0,-1-1-1 0 0,1 1 0 0 0,0-1 0 0 0,-1 0 0 0 0,1 1 0 0 0,0-1 0 0 0,-1 0 0 0 0,1 0 0 0 0,-1 0 0 0 0,1 0 0 0 0,0 0 0 0 0,-1 0 0 0 0,1 0 1 0 0,-1 0-1 0 0,1-1 0 0 0,0 1 0 0 0,-1-1 0 0 0,1 1 0 0 0,0-1 0 0 0,-1 1 0 0 0,1-1 0 0 0,0 0 0 0 0,0 1 0 0 0,0-1 0 0 0,0 0 0 0 0,0 0 1 0 0,0 0-1 0 0,0 0 0 0 0,0 0 0 0 0,0 0 0 0 0,0 0 0 0 0,0 0 0 0 0,0 0 0 0 0,1-1 0 0 0,-1 1 0 0 0,0 0 0 0 0,1-1 0 0 0,-1 1 0 0 0,1 0 1 0 0,0-1-1 0 0,-1 1 0 0 0,1-1-17 0 0,-7-70 192 0 0,10 53-181 0 0,1-1 0 0 0,1 0-1 0 0,0 1 1 0 0,2 0 0 0 0,0 0-1 0 0,1 1 1 0 0,1 0 0 0 0,1 0-1 0 0,3-4-10 0 0,-5 8 0 0 0,25-44-30 0 0,2 1 0 0 0,3 1 0 0 0,44-48 30 0 0,-72 92-4 0 0,1 0 1 0 0,0 1-1 0 0,1 0 1 0 0,0 1 0 0 0,0 1-1 0 0,1 0 1 0 0,0 0-1 0 0,1 1 1 0 0,0 1 0 0 0,0 0-1 0 0,1 1 1 0 0,0 1 0 0 0,3-1 3 0 0,-15 6-2 0 0,0 0 1 0 0,0 0-1 0 0,0 0 1 0 0,0 0-1 0 0,0 0 1 0 0,0 0-1 0 0,0 1 1 0 0,0 0 0 0 0,0-1-1 0 0,0 1 1 0 0,0 0-1 0 0,-1 1 1 0 0,1-1-1 0 0,0 0 1 0 0,-1 1-1 0 0,1-1 1 0 0,-1 1 0 0 0,1 0-1 0 0,-1 0 1 0 0,0 0-1 0 0,0 0 1 0 0,0 0-1 0 0,0 1 1 0 0,0-1 0 0 0,0 0-1 0 0,-1 1 1 0 0,1 0-1 0 0,-1-1 1 0 0,0 1-1 0 0,1 0 1 0 0,-1 0-1 0 0,-1-1 1 0 0,1 1 0 0 0,0 0-1 0 0,0 3 2 0 0,1 2 8 0 0,-1 1 1 0 0,1 0-1 0 0,-2-1 0 0 0,1 1 1 0 0,-1 0-1 0 0,0 0 1 0 0,-1 0-1 0 0,0-1 0 0 0,0 1 1 0 0,-1 0-1 0 0,-3 7-8 0 0,-3 0 8 0 0,0-1 1 0 0,-2 1-1 0 0,0-1 1 0 0,0-1-1 0 0,-2 0 1 0 0,1-1-1 0 0,-2 0 0 0 0,0 0 1 0 0,0-2-1 0 0,-1 0 1 0 0,-1 0-1 0 0,0-1 1 0 0,0-1-1 0 0,-1 0 1 0 0,0-1-1 0 0,0-1 0 0 0,-1-1 1 0 0,0 0-1 0 0,0-1 1 0 0,0-1-1 0 0,-7 0-8 0 0,-40-2-272 0 0,63-3 177 0 0,0 0 0 0 0,0-1 0 0 0,0 1 0 0 0,0 0 0 0 0,0 0-1 0 0,1 0 1 0 0,-1-1 0 0 0,0 1 0 0 0,0 0 0 0 0,1-1 0 0 0,-1 1 0 0 0,1-1-1 0 0,-1 1 1 0 0,1 0 0 0 0,0-1 0 0 0,0 1 0 0 0,-1-1 0 0 0,1 1 0 0 0,0-1 0 0 0,0 1-1 0 0,0-1 1 0 0,1 1 0 0 0,-1-1 0 0 0,0 1 0 0 0,1-1 0 0 0,-1 1 0 0 0,1-1-1 0 0,-1 1 1 0 0,1 0 0 0 0,-1-1 0 0 0,1 1 0 0 0,0 0 0 0 0,0-1 0 0 0,0 1 0 0 0,0 0-1 0 0,0 0 1 0 0,0 0 0 0 0,0 0 0 0 0,0 0 0 0 0,0 0 0 0 0,0 0 0 0 0,1 0 95 0 0,19-18-2134 0 0,-10 9-256 0 0,1-1-3319 0 0,-1 0-5948 0 0</inkml:trace>
  <inkml:trace contextRef="#ctx0" brushRef="#br0" timeOffset="19658.87">13140 1963 0 0 0,'0'0'400'0'0,"0"0"398"0"0,0 0 162 0 0,0 0 64 0 0,0 0-4 0 0,0 0-42 0 0,0 0-70 0 0,0 0-51 0 0,0 0-14 0 0,0 0-6 0 0,0 0 57 0 0,-2 6 51 0 0,2-3-602 0 0,-1 0 0 0 0,0 1 0 0 0,1-1 0 0 0,-1 0 0 0 0,1 0 0 0 0,0 1 0 0 0,0-1 0 0 0,0 0 0 0 0,0 0 0 0 0,1 1 0 0 0,0-1 0 0 0,-1 0 0 0 0,1 0 0 0 0,0 0 0 0 0,0 1 0 0 0,1-1 0 0 0,-1 0 0 0 0,1-1 0 0 0,-1 1 0 0 0,1 0 0 0 0,0 0 0 0 0,0-1 0 0 0,0 1 0 0 0,1-1 0 0 0,-1 0 0 0 0,1 1 0 0 0,-1-1 0 0 0,3 1-343 0 0,2 0 255 0 0,0-1 0 0 0,0 0 0 0 0,0 0 1 0 0,0-1-1 0 0,0 0 0 0 0,0-1 0 0 0,0 1 0 0 0,0-1 0 0 0,0 0 0 0 0,0-1 0 0 0,0 0 0 0 0,0 0 0 0 0,0 0 0 0 0,0-1 0 0 0,0 0 0 0 0,-1-1 0 0 0,1 1 0 0 0,-1-1 0 0 0,1-1 0 0 0,1-1-255 0 0,109-92 1173 0 0,-113 93-1154 0 0,0-1-1 0 0,0 1 1 0 0,-1-1 0 0 0,1 0 0 0 0,-1 0 0 0 0,0 0 0 0 0,-1 0 0 0 0,1 0 0 0 0,-1-1-1 0 0,0 1 1 0 0,-1-1 0 0 0,1 1 0 0 0,-1-1 0 0 0,0 0 0 0 0,-1 0 0 0 0,1 1 0 0 0,-1-1-1 0 0,0 0 1 0 0,-1-4-19 0 0,-1 8-13 0 0,0 0 0 0 0,0 0 0 0 0,0 0 0 0 0,-1 0 0 0 0,1 0 0 0 0,-1 0 0 0 0,1 0 0 0 0,-1 1 0 0 0,0 0 0 0 0,0-1 0 0 0,1 1 0 0 0,-1 0 0 0 0,0 0 0 0 0,0 1 0 0 0,0-1 0 0 0,0 1 0 0 0,0-1 0 0 0,0 1 0 0 0,0 0 0 0 0,0 0 0 0 0,0 0 0 0 0,0 0 0 0 0,0 1 0 0 0,0-1 0 0 0,0 1 0 0 0,0 0 0 0 0,0 0 0 0 0,0 0 0 0 0,-1 1 13 0 0,-10 3-32 0 0,1 1 0 0 0,-1 1-1 0 0,1 1 1 0 0,1-1 0 0 0,-1 2 0 0 0,2 0 0 0 0,-1 0-1 0 0,1 1 1 0 0,0 1 0 0 0,1 0 0 0 0,1 0 0 0 0,-1 1 0 0 0,2 0-1 0 0,0 0 1 0 0,-1 2 32 0 0,6-10 0 0 0,0 0 0 0 0,1 0-1 0 0,-1 0 1 0 0,1 0 0 0 0,0 0-1 0 0,0 1 1 0 0,0-1 0 0 0,0 1-1 0 0,1 0 1 0 0,0-1 0 0 0,0 1 0 0 0,0 0-1 0 0,1 0 1 0 0,-1-1 0 0 0,1 1-1 0 0,0 0 1 0 0,1 0 0 0 0,-1 0-1 0 0,1-1 1 0 0,0 1 0 0 0,0 0 0 0 0,0-1-1 0 0,1 1 1 0 0,0 0 0 0 0,0-1-1 0 0,0 0 1 0 0,0 1 0 0 0,0-1-1 0 0,1 0 1 0 0,0 0 0 0 0,0-1 0 0 0,0 1-1 0 0,1-1 1 0 0,-1 1 0 0 0,1-1-1 0 0,-1 0 1 0 0,1 0 0 0 0,0 0-1 0 0,0-1 1 0 0,1 0 0 0 0,-1 1-1 0 0,0-1 1 0 0,1-1 0 0 0,0 1 0 0 0,142 5 269 0 0,-125-11-209 0 0,0 0 0 0 0,0-2 0 0 0,-1-1 0 0 0,1 0 0 0 0,-2-2 0 0 0,1 0 0 0 0,-1-1 0 0 0,-1-1 0 0 0,0-1 0 0 0,13-11-60 0 0,-18 12 55 0 0,0 0 0 0 0,-1 0 0 0 0,-1-1 0 0 0,0-1-1 0 0,-1 0 1 0 0,0-1 0 0 0,-1 0 0 0 0,-1-1 0 0 0,0 0-1 0 0,-1 0 1 0 0,1-3-55 0 0,5-10 25 0 0,-9 20-21 0 0,-1 0 1 0 0,0 0-1 0 0,0 0 0 0 0,-1 0 0 0 0,0-1 1 0 0,-1 0-1 0 0,1 1 0 0 0,-2-1 0 0 0,1 0 1 0 0,-1 0-1 0 0,-1 0 0 0 0,1-2-4 0 0,-3 10-5 0 0,0-1-1 0 0,1 0 1 0 0,-1 1 0 0 0,0-1-1 0 0,0 1 1 0 0,0 0-1 0 0,0-1 1 0 0,-1 1-1 0 0,1 0 1 0 0,0 0 0 0 0,0 1-1 0 0,0-1 1 0 0,-1 0-1 0 0,1 1 1 0 0,-1-1 0 0 0,1 1-1 0 0,0 0 1 0 0,-1 0-1 0 0,1 0 1 0 0,-1 0 0 0 0,1 0-1 0 0,0 0 1 0 0,-1 1-1 0 0,1-1 1 0 0,0 1 0 0 0,-1 0-1 0 0,1 0 1 0 0,0 0-1 0 0,0 0 1 0 0,0 0-1 0 0,0 0 1 0 0,0 0 0 0 0,0 1-1 0 0,0-1 1 0 0,-1 2 5 0 0,-1-2-8 0 0,0 1-1 0 0,-1 0 1 0 0,2 0 0 0 0,-1 0 0 0 0,0 1 0 0 0,0 0-1 0 0,1-1 1 0 0,-1 1 0 0 0,1 0 0 0 0,0 1 0 0 0,0-1-1 0 0,0 0 1 0 0,1 1 0 0 0,-1 0 0 0 0,1 0 0 0 0,0-1-1 0 0,0 1 1 0 0,0 1 0 0 0,0-1 0 0 0,1 0 0 0 0,0 0-1 0 0,-1 1 1 0 0,2-1 0 0 0,-1 0 0 0 0,0 1 0 0 0,1-1-1 0 0,0 4 9 0 0,2-5 2 0 0,1 1 0 0 0,0-1 0 0 0,0 0 0 0 0,0 0-1 0 0,0 0 1 0 0,0-1 0 0 0,1 1 0 0 0,-1-1 0 0 0,1 0-1 0 0,0 0 1 0 0,0 0 0 0 0,-1 0 0 0 0,1-1 0 0 0,0 1-1 0 0,0-1 1 0 0,1 0 0 0 0,-1 0 0 0 0,0-1 0 0 0,0 1-1 0 0,2-1-1 0 0,10 3-4 0 0,-1 0 0 0 0,0 1 0 0 0,1 0 0 0 0,-1 1 0 0 0,-1 1 0 0 0,1 0 0 0 0,11 8 4 0 0,-23-10 11 0 0,0 1 0 0 0,0-1 0 0 0,0 1-1 0 0,-1 0 1 0 0,0 0 0 0 0,0 0-1 0 0,0 0 1 0 0,0 0 0 0 0,-1 0 0 0 0,0 0-1 0 0,0 1 1 0 0,0-1 0 0 0,-1 0-1 0 0,0 1 1 0 0,0-1 0 0 0,0 1-1 0 0,0-1 1 0 0,-1 0 0 0 0,0 1 0 0 0,0-1-1 0 0,-1 0 1 0 0,0 0 0 0 0,1 0-1 0 0,-2 0 1 0 0,1 0 0 0 0,0 0 0 0 0,-1 0-1 0 0,0-1 1 0 0,0 0 0 0 0,-1 1-1 0 0,1-1 1 0 0,-1 0 0 0 0,-1 1-11 0 0,-44 58-103 0 0,49-63 61 0 0,-1 0 0 0 0,1 1 0 0 0,0-1 0 0 0,0 1 0 0 0,0-1 0 0 0,0 0 1 0 0,0 1-1 0 0,0-1 0 0 0,0 1 0 0 0,0-1 0 0 0,0 1 0 0 0,0-1 0 0 0,0 0 0 0 0,0 1 0 0 0,0-1 0 0 0,0 1 0 0 0,0-1 0 0 0,1 0 0 0 0,-1 1 0 0 0,0-1 0 0 0,0 0 0 0 0,0 1 0 0 0,1-1 0 0 0,-1 0 0 0 0,0 1 1 0 0,0-1-1 0 0,1 0 0 0 0,-1 1 0 0 0,0-1 0 0 0,1 0 0 0 0,-1 0 0 0 0,0 1 0 0 0,1-1 0 0 0,-1 0 0 0 0,0 0 0 0 0,1 0 0 0 0,-1 1 0 0 0,1-1 0 0 0,-1 0 0 0 0,0 0 0 0 0,1 0 0 0 0,-1 0 0 0 0,1 0 0 0 0,-1 0 0 0 0,0 0 1 0 0,1 0-1 0 0,-1 0 0 0 0,1 0 0 0 0,-1 0 0 0 0,1 0 0 0 0,-1 0 0 0 0,0 0 0 0 0,1 0 0 0 0,-1-1 0 0 0,0 1 0 0 0,1 0 0 0 0,-1 0 0 0 0,1 0 0 0 0,-1-1 0 0 0,0 1 0 0 0,1 0 0 0 0,-1 0 0 0 0,0-1 0 0 0,0 1 1 0 0,1 0-1 0 0,-1-1 42 0 0,18-7-2317 0 0,-4 1-3321 0 0,-13 6 3834 0 0,10-3-9899 0 0</inkml:trace>
  <inkml:trace contextRef="#ctx0" brushRef="#br0" timeOffset="20360.661">14131 1776 4089 0 0,'0'0'1920'0'0,"0"0"-253"0"0,0 0-173 0 0,0 0-18 0 0,0 0 49 0 0,0 0 6 0 0,0 0-44 0 0,0 0-131 0 0,0 0-191 0 0,0 0-174 0 0,0 0-133 0 0,0 0-85 0 0,0 0-47 0 0,25-3-22 0 0,78-11-19 0 0,-9-14 1033 0 0,-85 24-1605 0 0,0-1 0 0 0,0 0 0 0 0,-1 0 0 0 0,0 0 0 0 0,0-1 0 0 0,0-1 0 0 0,-1 1-1 0 0,0-1 1 0 0,0-1 0 0 0,-1 1 0 0 0,0-1 0 0 0,0 0 0 0 0,-1 0 0 0 0,0-1 0 0 0,0 1 0 0 0,-1-1 0 0 0,0 0 0 0 0,2-6-113 0 0,5-5 30 0 0,8-38-27 0 0,-58 63-370 0 0,25 19 346 0 0,1 1-1 0 0,1 0 0 0 0,1 1 1 0 0,2 0-1 0 0,0 1 1 0 0,1 2 21 0 0,-10 28-18 0 0,2 10 15 0 0,2 1-1 0 0,4 0 0 0 0,2 0 0 0 0,4 1 0 0 0,2 0 0 0 0,5 26 4 0 0,-3-38-3 0 0,0-50 13 0 0,0 0 1 0 0,0 0-1 0 0,0 0 1 0 0,-1 0-1 0 0,0 0 1 0 0,-1 0-1 0 0,1 0 1 0 0,-1 0-1 0 0,-1 0 0 0 0,1 0 1 0 0,-1-1-1 0 0,0 1 1 0 0,-1-1-1 0 0,0 0 1 0 0,0 0-1 0 0,0 0 1 0 0,0-1-1 0 0,-1 1 1 0 0,0-1-1 0 0,0 0 1 0 0,-1-1-1 0 0,1 1 0 0 0,-1-1 1 0 0,0 0-1 0 0,0 0 1 0 0,-2 0-11 0 0,-3 2 13 0 0,0 0 0 0 0,0-1 0 0 0,-1 0 0 0 0,1-1 0 0 0,-1 0 0 0 0,0-1 0 0 0,0 0 0 0 0,0-1 0 0 0,-1-1 0 0 0,1 1 0 0 0,-1-2 0 0 0,1 0 0 0 0,-9-1-13 0 0,18 0 5 0 0,1-1-1 0 0,-1 1 0 0 0,1 0 1 0 0,0-1-1 0 0,-1 0 0 0 0,1 1 1 0 0,0-1-1 0 0,0 0 0 0 0,0 0 1 0 0,0 0-1 0 0,1-1 0 0 0,-1 1 1 0 0,1 0-1 0 0,-1 0 0 0 0,1-1 1 0 0,0 1-1 0 0,0-1 0 0 0,0 0 1 0 0,0 1-1 0 0,0-1 0 0 0,0 0 1 0 0,1 1-1 0 0,-1-1 0 0 0,1 0 1 0 0,0 0-1 0 0,0 1 0 0 0,0-1 1 0 0,0 0-1 0 0,0 0 1 0 0,1 1-1 0 0,-1-1 0 0 0,1 0 1 0 0,0 0-1 0 0,0 1 0 0 0,0-1 1 0 0,0 1-1 0 0,0-1 0 0 0,1 1 1 0 0,-1-1-1 0 0,1 1 0 0 0,-1 0 1 0 0,1 0-1 0 0,0 0 0 0 0,0 0 1 0 0,0 0-1 0 0,0 0 0 0 0,1-1-4 0 0,64-86 52 0 0,3 3 0 0 0,3 3 0 0 0,6 1-52 0 0,44-33-871 0 0,-102 107-1420 0 0,-7 8-3768 0 0,-9 0 1544 0 0,-1 0-6793 0 0</inkml:trace>
  <inkml:trace contextRef="#ctx0" brushRef="#br0" timeOffset="20651.493">14779 1901 11370 0 0,'0'0'2400'0'0,"0"0"-468"0"0,0 0-189 0 0,0 0-140 0 0,0 0-211 0 0,0 0-253 0 0,0 0-248 0 0,0 0-228 0 0,0 0-176 0 0,0 0-79 0 0,0 0-56 0 0,0 0-44 0 0,0 0-17 0 0,-24 7-82 0 0,-72 26-62 0 0,93-32-140 0 0,-1 0 1 0 0,1 0-1 0 0,0 0 1 0 0,0 1 0 0 0,-1-1-1 0 0,1 1 1 0 0,0 0-1 0 0,0 0 1 0 0,0 0-1 0 0,1 0 1 0 0,-1 0 0 0 0,1 1-1 0 0,-1-1 1 0 0,1 1-1 0 0,0 0 1 0 0,-1 0-1 0 0,2 0 1 0 0,-1 0 0 0 0,0 0-1 0 0,0 0 1 0 0,1 0-1 0 0,-1 2-7 0 0,-2 4 12 0 0,2-6-12 0 0,0 0-1 0 0,0 1 1 0 0,0-1-1 0 0,0 0 1 0 0,0 1-1 0 0,0-1 1 0 0,1 1-1 0 0,0-1 0 0 0,0 1 1 0 0,0 0-1 0 0,0-1 1 0 0,0 1-1 0 0,1 0 1 0 0,0 0-1 0 0,-1 0 1 0 0,1-1-1 0 0,1 1 1 0 0,-1 0-1 0 0,1 0 0 0 0,-1 0 1 0 0,1-1-1 0 0,0 1 1 0 0,0 0-1 0 0,1-1 1 0 0,-1 1-1 0 0,1-1 1 0 0,0 0-1 0 0,0 1 0 0 0,0-1 1 0 0,0 0-1 0 0,0 0 1 0 0,1 0-1 0 0,0 0 1 0 0,-1-1-1 0 0,1 1 1 0 0,0-1-1 0 0,0 1 0 0 0,0-1 1 0 0,1 0-1 0 0,-1 0 1 0 0,2 0 0 0 0,2 0 13 0 0,1 0 0 0 0,0-1 1 0 0,-1 0-1 0 0,1-1 0 0 0,0 0 1 0 0,0 0-1 0 0,-1 0 0 0 0,1-1 1 0 0,0 0-1 0 0,-1-1 0 0 0,1 0 0 0 0,-1 0 1 0 0,1 0-1 0 0,-1-1 0 0 0,0 0 1 0 0,0-1-1 0 0,0 1 0 0 0,-1-1 1 0 0,1-1-1 0 0,-1 1 0 0 0,0-1 0 0 0,0 0 1 0 0,0-1-1 0 0,-1 1 0 0 0,0-1 1 0 0,0 0-1 0 0,0 0 0 0 0,-1-1 1 0 0,0 1-1 0 0,0-1 0 0 0,-1 0 0 0 0,0 0 1 0 0,0 0-1 0 0,0-1 0 0 0,-1 1 1 0 0,0-1-1 0 0,-1 1 0 0 0,0-1 1 0 0,0-2-14 0 0,0-6-121 0 0,0 12 21 0 0,-1 0-1 0 0,1 0 0 0 0,-1 0 1 0 0,0 0-1 0 0,0 0 1 0 0,0 0-1 0 0,0 0 0 0 0,-1 0 1 0 0,0 1-1 0 0,1-1 0 0 0,-1 0 1 0 0,-1 0-1 0 0,1 1 1 0 0,-1-1-1 0 0,1 0 0 0 0,-1 1 1 0 0,0-1-1 0 0,0 1 0 0 0,0 0 1 0 0,-1 0-1 0 0,1 0 1 0 0,-1 0-1 0 0,0 0 0 0 0,0 0 101 0 0,-13 2-6891 0 0,12 1 1704 0 0,1 0-6209 0 0</inkml:trace>
  <inkml:trace contextRef="#ctx0" brushRef="#br0" timeOffset="24090.763">15011 1783 0 0 0,'0'0'1448'0'0,"0"0"359"0"0,0 0 96 0 0,0 0-110 0 0,0 0-241 0 0,0 0-285 0 0,0 0-232 0 0,0 0-120 0 0,0 0 5 0 0,13 12 1966 0 0,4 75 1173 0 0,-16 51-3515 0 0,-3-69-191 0 0,2-26-148 0 0,2-55 3501 0 0,6-19-3710 0 0,-5 23 304 0 0,2-19-181 0 0,1 2 1 0 0,2-1-1 0 0,0 1 0 0 0,2 0 0 0 0,1 0 0 0 0,0 2 0 0 0,2-1 0 0 0,1 1 1 0 0,1 1-1 0 0,1 1 0 0 0,0 0 0 0 0,20-18-119 0 0,-33 36 2 0 0,-1 0 0 0 0,1 1 0 0 0,0 0 0 0 0,1-1-1 0 0,-1 1 1 0 0,0 0 0 0 0,0 1 0 0 0,1-1 0 0 0,-1 0 0 0 0,1 1 0 0 0,0 0 0 0 0,-1 0 0 0 0,1 0 0 0 0,0 0 0 0 0,-1 1-1 0 0,1-1 1 0 0,0 1 0 0 0,0 0 0 0 0,0 0 0 0 0,-1 1 0 0 0,3-1-2 0 0,-4 3 9 0 0,0-1 0 0 0,0 0 0 0 0,0 1 0 0 0,0 0 0 0 0,0-1 0 0 0,0 1 0 0 0,-1 0 0 0 0,0 0 0 0 0,1 0 0 0 0,-1 0 0 0 0,0 0 0 0 0,-1 0 0 0 0,1 0 0 0 0,0 0 0 0 0,-1 0 0 0 0,0 0 0 0 0,1 0 0 0 0,-1 0 0 0 0,0 1 0 0 0,-1-1 0 0 0,1 0 0 0 0,-1 1-9 0 0,2 16 35 0 0,6 5-3093 0 0,15 1-7887 0 0,-20-25-892 0 0</inkml:trace>
  <inkml:trace contextRef="#ctx0" brushRef="#br0" timeOffset="24881.455">15370 2107 5137 0 0,'0'0'2769'0'0,"0"0"-608"0"0,0 0-403 0 0,0 0-160 0 0,0 0-171 0 0,0 0-236 0 0,0 0-236 0 0,0 0-146 0 0,0 0-37 0 0,0 0 58 0 0,0 0 55 0 0,0 0-4 0 0,0 0-79 0 0,10-9-76 0 0,81-74 1584 0 0,43-56-266 0 0,-129 131-2008 0 0,1 1 1 0 0,0 1-1 0 0,1-1 1 0 0,-1 1-1 0 0,1 0 0 0 0,0 1 1 0 0,1-1-1 0 0,-1 1 0 0 0,1 1 1 0 0,0 0-1 0 0,5-2-36 0 0,-11 6 10 0 0,1 0 0 0 0,-1 1 0 0 0,1-1 0 0 0,-1 1-1 0 0,0 0 1 0 0,0 0 0 0 0,1 0 0 0 0,-1 0 0 0 0,0 0 0 0 0,0 0-1 0 0,0 0 1 0 0,0 1 0 0 0,0-1 0 0 0,0 1 0 0 0,-1 0 0 0 0,1-1-1 0 0,0 1 1 0 0,-1 0 0 0 0,1 0 0 0 0,-1 0 0 0 0,0 0 0 0 0,0 0 0 0 0,0 0-1 0 0,0 1 1 0 0,0-1 0 0 0,0 0 0 0 0,0 0 0 0 0,-1 1 0 0 0,1-1-1 0 0,-1 1 1 0 0,0-1 0 0 0,1 0 0 0 0,-1 1 0 0 0,0-1 0 0 0,0 1-1 0 0,-1-1 1 0 0,1 1-10 0 0,7 145 194 0 0,-6-143-184 0 0,-2-5-9 0 0,1 0-1 0 0,0 1 1 0 0,0-1 0 0 0,-1 0-1 0 0,1 1 1 0 0,0-1-1 0 0,0 0 1 0 0,0 1 0 0 0,0-1-1 0 0,0 1 1 0 0,0-1-1 0 0,-1 0 1 0 0,1 1 0 0 0,0-1-1 0 0,0 1 1 0 0,0-1-1 0 0,0 1 1 0 0,1-1 0 0 0,-1 0-1 0 0,0 1 1 0 0,0-1-1 0 0,0 1 1 0 0,0-1 0 0 0,0 0-1 0 0,0 1 1 0 0,1-1-1 0 0,-1 0 1 0 0,0 1 0 0 0,0-1-1 0 0,0 0 1 0 0,1 1-1 0 0,-1-1 1 0 0,0 0 0 0 0,1 1-1 0 0,-1-1 1 0 0,0 0-1 0 0,1 0 1 0 0,-1 1 0 0 0,0-1-1 0 0,1 0 1 0 0,-1 0-1 0 0,0 0 1 0 0,1 0 0 0 0,-1 1-1 0 0,0-1 1 0 0,1 0-1 0 0,-1 0 1 0 0,1 0 0 0 0,-1 0-1 0 0,1 0 1 0 0,-1 0-1 0 0,0 0 1 0 0,1 0 0 0 0,-1 0-1 0 0,1 0 1 0 0,-1 0-1 0 0,0 0 1 0 0,1-1 0 0 0,-1 1-1 0 0,1 0 1 0 0,-1 0-1 0 0,0 0 1 0 0,1 0 0 0 0,-1-1-1 0 0,0 1 1 0 0,1 0-1 0 0,-1-1 0 0 0,156-156 167 0 0,-53 73-154 0 0,-102 83-13 0 0,0 1 0 0 0,-1 0 0 0 0,1-1 0 0 0,0 1 0 0 0,0 0 0 0 0,-1-1-1 0 0,1 1 1 0 0,0 0 0 0 0,0 0 0 0 0,-1 0 0 0 0,1 0 0 0 0,0 0 0 0 0,0 0 0 0 0,0 0-1 0 0,-1 0 1 0 0,1 0 0 0 0,0 0 0 0 0,0 0 0 0 0,-1 0 0 0 0,1 1 0 0 0,0-1 0 0 0,0 0-1 0 0,-1 0 1 0 0,1 1 0 0 0,0-1 0 0 0,-1 1 0 0 0,1-1 0 0 0,0 1 0 0 0,-1-1 0 0 0,1 1-1 0 0,-1-1 1 0 0,1 1 0 0 0,-1-1 0 0 0,1 1 0 0 0,-1 0 0 0 0,1-1 0 0 0,-1 1 0 0 0,0 0-1 0 0,1-1 1 0 0,-1 1 0 0 0,0 0 0 0 0,1-1 0 0 0,-1 1 0 0 0,0 0 0 0 0,0 0 0 0 0,0 0-1 0 0,0-1 1 0 0,0 1 0 0 0,0 0 0 0 0,0 0 0 0 0,0-1 0 0 0,0 1 0 0 0,0 0 0 0 0,0 0-1 0 0,0 0 2 0 0,2 58-5 0 0,-2-50 6 0 0,-1 80 229 0 0,0 2-2881 0 0,5-91-3945 0 0,-2 0 371 0 0,1 0-5501 0 0</inkml:trace>
  <inkml:trace contextRef="#ctx0" brushRef="#br0" timeOffset="25292.48">16216 2000 0 0 0,'0'0'2465'0'0,"0"0"430"0"0,0 0 251 0 0,0 0-171 0 0,0 0-474 0 0,0 0-497 0 0,0 0-404 0 0,0 0-329 0 0,0 0-218 0 0,0 0-151 0 0,0 0-117 0 0,34-4-41 0 0,102-14-77 0 0,-61-5 585 0 0,-62 13-925 0 0,-4 5-216 0 0,-1-1 1 0 0,0-1 0 0 0,0 1 0 0 0,-1-1-1 0 0,0 0 1 0 0,0-1 0 0 0,0 1 0 0 0,-1-2-1 0 0,0 1 1 0 0,-1 0 0 0 0,0-1 0 0 0,0 0-1 0 0,-1 0 1 0 0,0-1 0 0 0,-1 1 0 0 0,0-1-1 0 0,0 0 1 0 0,-1 0 0 0 0,0 0 0 0 0,0-9-112 0 0,-3 17 4 0 0,1 0 0 0 0,0-1 0 0 0,-1 1 0 0 0,1 0 1 0 0,-1 0-1 0 0,0-1 0 0 0,0 1 0 0 0,0 0 0 0 0,0 0 0 0 0,0 0 1 0 0,0 0-1 0 0,-1 0 0 0 0,1 1 0 0 0,-1-1 0 0 0,1 0 0 0 0,-1 1 1 0 0,0-1-1 0 0,1 1 0 0 0,-1-1 0 0 0,0 1 0 0 0,0 0 0 0 0,0-1 1 0 0,0 1-1 0 0,0 0 0 0 0,0 1 0 0 0,-1-1 0 0 0,1 0 0 0 0,0 1 1 0 0,0-1-1 0 0,-1 1 0 0 0,1-1 0 0 0,0 1 0 0 0,0 0 0 0 0,-1 0 1 0 0,1 0-5 0 0,-81 11-170 0 0,72-6 156 0 0,0 1 1 0 0,0-1 0 0 0,0 2-1 0 0,1 0 1 0 0,-1 0 0 0 0,2 1-1 0 0,-1 0 1 0 0,1 1 0 0 0,0-1-1 0 0,1 2 1 0 0,0-1 0 0 0,1 2-1 0 0,0-1 1 0 0,0 0 0 0 0,1 1-1 0 0,1 1 1 0 0,0-1 0 0 0,0 0-1 0 0,1 1 1 0 0,0 0 0 0 0,1 0-1 0 0,1 1 1 0 0,0-1 0 0 0,0 6 13 0 0,2-15-4 0 0,1 1 0 0 0,-1-1 0 0 0,1 1 1 0 0,0-1-1 0 0,0 1 0 0 0,0-1 0 0 0,0 0 1 0 0,1 1-1 0 0,-1-1 0 0 0,1 0 0 0 0,0 0 1 0 0,0 0-1 0 0,0 0 0 0 0,0 0 0 0 0,1-1 1 0 0,-1 1-1 0 0,1-1 0 0 0,-1 1 0 0 0,1-1 1 0 0,0 0-1 0 0,0 0 0 0 0,0 0 0 0 0,0-1 1 0 0,1 1-1 0 0,-1-1 0 0 0,0 1 0 0 0,1-1 1 0 0,-1 0-1 0 0,1 0 4 0 0,106 14-98 0 0,-89-16-165 0 0,-1 0 0 0 0,1-2 0 0 0,0 0 0 0 0,0-1 0 0 0,-1-2 0 0 0,0 0 0 0 0,0-1 0 0 0,-1-1 0 0 0,0 0 0 0 0,0-2 0 0 0,3-2 263 0 0,2-1-1591 0 0,9-6-2202 0 0,-13 3-3261 0 0,-12 8-3822 0 0</inkml:trace>
  <inkml:trace contextRef="#ctx0" brushRef="#br0" timeOffset="25877.457">16927 1746 5505 0 0,'0'0'1935'0'0,"0"0"-384"0"0,0 0-45 0 0,0 0 133 0 0,0 0 29 0 0,0 0-127 0 0,0 0-236 0 0,0 0-221 0 0,0 0-99 0 0,0 0-52 0 0,0 0-87 0 0,0 0-118 0 0,0 0-149 0 0,-5 10-135 0 0,-47 65 427 0 0,39-61-720 0 0,6-8-133 0 0,0 1 0 0 0,0 0 0 0 0,1 0-1 0 0,0 0 1 0 0,0 1 0 0 0,1 0-1 0 0,-1 0 1 0 0,2 1 0 0 0,-1-1 0 0 0,1 1-1 0 0,1 0 1 0 0,0 0 0 0 0,0 0-1 0 0,0 1 1 0 0,1-1 0 0 0,1 1 0 0 0,0-1-1 0 0,0 5-17 0 0,3-11 3 0 0,0-1-1 0 0,0 1 0 0 0,1 0 0 0 0,-1 0 0 0 0,1-1 1 0 0,0 0-1 0 0,0 1 0 0 0,0-1 0 0 0,0 0 0 0 0,0-1 1 0 0,0 1-1 0 0,0 0 0 0 0,1-1 0 0 0,-1 0 1 0 0,1 0-1 0 0,-1 0 0 0 0,1 0 0 0 0,-1 0 0 0 0,1-1 1 0 0,-1 1-1 0 0,1-1 0 0 0,0 0 0 0 0,-1 0 0 0 0,1-1 1 0 0,0 1-1 0 0,-1-1 0 0 0,1 0 0 0 0,1 0-2 0 0,7 1 41 0 0,3-3 68 0 0,-1 0 0 0 0,0-1 0 0 0,1 0 0 0 0,-2-1 0 0 0,1-1 0 0 0,0 0 0 0 0,-1-1 0 0 0,-1 0 0 0 0,1-1 0 0 0,-1-1 0 0 0,0 0 0 0 0,-1 0 0 0 0,0-1 0 0 0,-1-1 0 0 0,0 0 0 0 0,0 0-109 0 0,12-15 133 0 0,-1 0 0 0 0,-1-2 1 0 0,-1 0-1 0 0,-2-1 0 0 0,-1-1 0 0 0,-1-1 0 0 0,-1 0 0 0 0,2-11-133 0 0,-13 34-10 0 0,-1 0 0 0 0,0 0 0 0 0,0 0 1 0 0,0-1-1 0 0,-1 1 0 0 0,0 0 0 0 0,-1-1 0 0 0,0 1 1 0 0,0-1-1 0 0,-1 1 0 0 0,0 0 0 0 0,0-1 0 0 0,-1 1 1 0 0,0 0-1 0 0,0 0 0 0 0,-1 0 0 0 0,0 0 0 0 0,-1 0 1 0 0,0 1-1 0 0,0 0 0 0 0,0 0 0 0 0,-1 0 0 0 0,0 0 1 0 0,0 0-1 0 0,-1 1 0 0 0,0 0 0 0 0,0 0 1 0 0,0 1-1 0 0,-1 0 0 0 0,0 0 0 0 0,0 0 0 0 0,0 1 1 0 0,-1 0-1 0 0,1 0 0 0 0,-1 1 0 0 0,0 0 0 0 0,0 0 1 0 0,0 1-1 0 0,0 0 0 0 0,0 1 0 0 0,-1 0 0 0 0,1 0 1 0 0,0 0-1 0 0,-3 1 10 0 0,6 1-6 0 0,0 0-1 0 0,0 1 1 0 0,-1-1 0 0 0,1 1-1 0 0,1 0 1 0 0,-1 0 0 0 0,0 0-1 0 0,0 1 1 0 0,1 0 0 0 0,-1 0-1 0 0,1 0 1 0 0,0 0-1 0 0,0 1 1 0 0,0-1 0 0 0,1 1-1 0 0,-1 0 1 0 0,1 0 0 0 0,0 1-1 0 0,0-1 1 0 0,0 1 0 0 0,1-1-1 0 0,-1 1 1 0 0,1 0 0 0 0,0 0-1 0 0,0 2 7 0 0,-23 133 120 0 0,25-127-92 0 0,0 0-1 0 0,1 0 0 0 0,1 0 0 0 0,0 0 1 0 0,0 0-1 0 0,2-1 0 0 0,-1 1 1 0 0,2-1-1 0 0,-1 1 0 0 0,2-1 0 0 0,0-1 1 0 0,0 1-1 0 0,1-1 0 0 0,0 0 1 0 0,8 7-28 0 0,11 12 173 0 0,2-2 0 0 0,2 0 0 0 0,0-3 1 0 0,2 0-1 0 0,0-2 0 0 0,2-1 0 0 0,0-2 0 0 0,2-1 1 0 0,4 0-174 0 0,89 33 284 0 0,-97-38-307 0 0,-32-13-2 0 0,0-1-13 0 0,0 0-35 0 0,0 0-54 0 0,0 0-89 0 0,0 0-138 0 0,0 0-196 0 0,-11 0-3016 0 0,5 0-2063 0 0,4 0-6134 0 0</inkml:trace>
  <inkml:trace contextRef="#ctx0" brushRef="#br0" timeOffset="36713.362">0 2821 3017 0 0,'0'0'1941'0'0,"0"0"-282"0"0,0 0-114 0 0,0 0 63 0 0,0 0 64 0 0,0 0-95 0 0,0 0-274 0 0,0 0-346 0 0,0 0-215 0 0,0 0-53 0 0,0 0 46 0 0,6 3 44 0 0,73 13 1972 0 0,-60-19-2479 0 0,0 0 0 0 0,0-1 1 0 0,0-1-1 0 0,-1 0 0 0 0,1-2 0 0 0,-1 0 0 0 0,-1-1 0 0 0,0-1 1 0 0,0 0-1 0 0,0-2 0 0 0,-1 0 0 0 0,-1 0 0 0 0,0-1 0 0 0,7-8-272 0 0,-11 10 84 0 0,-1 0 0 0 0,0 0 0 0 0,0-1 0 0 0,-1 0 0 0 0,-1-1 0 0 0,0 1 0 0 0,0-2 0 0 0,-1 1 0 0 0,-1-1 0 0 0,3-7-84 0 0,3-20 397 0 0,-12 39-337 0 0,0 1 14 0 0,0 0 1 0 0,0 0 5 0 0,0 0-1 0 0,0 0-30 0 0,0 0-8 0 0,0 0-25 0 0,-5 27-96 0 0,-4 51 200 0 0,4 1 0 0 0,3 0 0 0 0,3 11-120 0 0,-8 187 227 0 0,3-235-202 0 0,-1 0 0 0 0,-2-1 0 0 0,-2 0 0 0 0,-1 0 0 0 0,-2-1 0 0 0,-2 0 0 0 0,-17 33-25 0 0,26-64 8 0 0,0 1 0 0 0,0-1 0 0 0,0 0 0 0 0,-1 0 0 0 0,-1-1 0 0 0,1 0-1 0 0,-2 0 1 0 0,1 0 0 0 0,-1-1 0 0 0,0 0 0 0 0,0 0 0 0 0,-1-1 0 0 0,0 0 0 0 0,0-1 0 0 0,0 0 0 0 0,-1 0 0 0 0,1-1 0 0 0,-1 0 0 0 0,0-1 0 0 0,0 0 0 0 0,-1-1 0 0 0,1 0 0 0 0,-1 0 0 0 0,1-1 0 0 0,-1-1 0 0 0,1 0 0 0 0,-2 0-8 0 0,8-4-2 0 0,0 1 1 0 0,0-1-1 0 0,0 0 1 0 0,0 0-1 0 0,1-1 1 0 0,0 1-1 0 0,0-1 1 0 0,0 0 0 0 0,0 1-1 0 0,1-1 1 0 0,-1-1-1 0 0,1 1 1 0 0,1 0-1 0 0,-1 0 1 0 0,1-1 0 0 0,0 1-1 0 0,0-1 1 0 0,1 1-1 0 0,-1-1 1 0 0,1 1-1 0 0,0-1 1 0 0,1 1-1 0 0,-1-1 1 0 0,2-4 1 0 0,-2 10 0 0 0,4-20-3 0 0,0 0 1 0 0,1-1 0 0 0,2 2-1 0 0,0-1 1 0 0,0 1 0 0 0,2 0-1 0 0,1 0 1 0 0,0 1 0 0 0,1 1-1 0 0,1 0 1 0 0,1 0 0 0 0,0 1-1 0 0,1 1 1 0 0,0 0-1 0 0,2 1 1 0 0,2-1 2 0 0,-11 8 7 0 0,4-5-8 0 0,2 2-1 0 0,-1 0 1 0 0,1 0 0 0 0,1 1-1 0 0,-1 1 1 0 0,2 0 0 0 0,-1 1-1 0 0,1 0 1 0 0,6-1 1 0 0,-18 7-2 0 0,-1 0-1 0 0,1 0 1 0 0,0 0-1 0 0,0 1 1 0 0,0-1 0 0 0,0 1-1 0 0,0 0 1 0 0,0-1-1 0 0,0 1 1 0 0,-1 0 0 0 0,1 1-1 0 0,0-1 1 0 0,0 0-1 0 0,0 1 1 0 0,0 0-1 0 0,0 0 1 0 0,0 0 0 0 0,-1 0-1 0 0,1 0 1 0 0,0 0-1 0 0,-1 1 1 0 0,2 0 2 0 0,49 32-586 0 0,-16-30-2000 0 0,-21-4-2521 0 0,-8 0 231 0 0,-6 0-6518 0 0</inkml:trace>
  <inkml:trace contextRef="#ctx0" brushRef="#br0" timeOffset="37058.353">821 3024 5857 0 0,'0'0'3245'0'0,"0"0"-898"0"0,0 0-529 0 0,0 0-103 0 0,0 0-113 0 0,0 0-169 0 0,0 0-210 0 0,0 0-245 0 0,0 0-218 0 0,0 0-188 0 0,0 0-109 0 0,0 0-93 0 0,-19 19-72 0 0,-57 61-42 0 0,73-77-229 0 0,-1 0 1 0 0,1 1-1 0 0,-1 0 0 0 0,1 0 1 0 0,0 0-1 0 0,1 0 1 0 0,-1 1-1 0 0,1-1 0 0 0,0 1 1 0 0,0-1-1 0 0,0 1 1 0 0,0 0-1 0 0,1-1 0 0 0,0 1 1 0 0,0 0-1 0 0,0 0 1 0 0,1 3-28 0 0,-2 8 66 0 0,1-13-59 0 0,0 1 1 0 0,0 0-1 0 0,0-1 1 0 0,0 1-1 0 0,1 0 1 0 0,0 0-1 0 0,-1 0 0 0 0,1-1 1 0 0,1 1-1 0 0,-1 0 1 0 0,1 0-1 0 0,-1 0 1 0 0,1-1-1 0 0,0 1 0 0 0,0 0 1 0 0,1-1-1 0 0,-1 1 1 0 0,1-1-1 0 0,0 1 1 0 0,0-1-1 0 0,0 0 0 0 0,0 1 1 0 0,0-1-1 0 0,1-1 1 0 0,-1 1-1 0 0,1 0 0 0 0,0 0 1 0 0,0-1-1 0 0,0 0 1 0 0,0 0-1 0 0,0 1 1 0 0,1-2-1 0 0,-1 1 0 0 0,1 0 1 0 0,-1-1-1 0 0,1 0 1 0 0,2 1-8 0 0,3-2 68 0 0,0-1 0 0 0,-1 0 1 0 0,1 0-1 0 0,0-1 0 0 0,0 0 1 0 0,-1-1-1 0 0,1 0 0 0 0,-1 0 0 0 0,0-1 1 0 0,0 0-1 0 0,0-1 0 0 0,0 1 1 0 0,-1-1-1 0 0,1-1 0 0 0,-1 0 1 0 0,-1 0-1 0 0,1 0 0 0 0,-1 0 0 0 0,0-1 1 0 0,-1 0-1 0 0,0-1 0 0 0,0 1 1 0 0,0-1-1 0 0,-1 0 0 0 0,0 0 1 0 0,0 0-1 0 0,-1-1 0 0 0,0 1 1 0 0,-1-1-1 0 0,0 0 0 0 0,0 0 0 0 0,-1 1 1 0 0,0-1-1 0 0,-1 0 0 0 0,0 0 1 0 0,0 0-1 0 0,-1-6-68 0 0,0 10 7 0 0,0 1 0 0 0,0-1 0 0 0,0 0 0 0 0,-1 1 0 0 0,0-1 0 0 0,0 1 0 0 0,0-1-1 0 0,0 1 1 0 0,-1 0 0 0 0,1 0 0 0 0,-1 0 0 0 0,0 0 0 0 0,0 0 0 0 0,-1 1 0 0 0,0-2-7 0 0,3 4-69 0 0,-1 0 0 0 0,1-1 0 0 0,-1 1 0 0 0,1 0 0 0 0,-1 0 0 0 0,1-1 0 0 0,-1 1 0 0 0,0 1 0 0 0,0-1 0 0 0,1 0 0 0 0,-1 0 0 0 0,0 1 0 0 0,0-1 0 0 0,0 1 0 0 0,0-1 0 0 0,0 1 0 0 0,0 0 0 0 0,0 0 1 0 0,0 0-1 0 0,0 0 0 0 0,1 0 0 0 0,-1 0 0 0 0,0 0 0 0 0,0 1 0 0 0,0-1 0 0 0,0 1 0 0 0,0-1 0 0 0,0 1 0 0 0,1 0 0 0 0,-1 0 0 0 0,0 0 0 0 0,0 0 0 0 0,1 0 0 0 0,-1 0 0 0 0,1 0 0 0 0,-1 0 0 0 0,1 1 0 0 0,-1-1 0 0 0,1 1 69 0 0,-18 26-3559 0 0,11-14-3104 0 0,4-9-4784 0 0</inkml:trace>
  <inkml:trace contextRef="#ctx0" brushRef="#br0" timeOffset="37448.35">1105 3307 7914 0 0,'0'0'1831'0'0,"0"0"-370"0"0,0 0 138 0 0,0 0 196 0 0,0 0 17 0 0,0 0-220 0 0,0 0-351 0 0,0 0-314 0 0,0 0-188 0 0,0 0-63 0 0,0 0-41 0 0,0 0-21 0 0,0 0-80 0 0,0 5-66 0 0,0-2-823 0 0,1 9 2121 0 0,3-21 318 0 0,52-128-868 0 0,-42 108-1150 0 0,2 0 0 0 0,1 0-1 0 0,1 1 1 0 0,1 2 0 0 0,5-4-66 0 0,62-51 23 0 0,-73 132-781 0 0,-12-36 458 0 0,3 17-1138 0 0,4-10-2794 0 0,-6-18-465 0 0,-2 0-5794 0 0</inkml:trace>
  <inkml:trace contextRef="#ctx0" brushRef="#br0" timeOffset="37829.976">1673 2991 9218 0 0,'0'0'2650'0'0,"0"0"-494"0"0,0 0-215 0 0,0 0-149 0 0,0 0-224 0 0,0 0-266 0 0,0 0-251 0 0,0 0-226 0 0,0 0-171 0 0,0 0-110 0 0,0 0-95 0 0,0 0-84 0 0,0 0-61 0 0,-11-2-31 0 0,-37-1-42 0 0,6 23 325 0 0,37-15-523 0 0,0 0 0 0 0,0 1 0 0 0,0-1 0 0 0,0 1 0 0 0,1 0 0 0 0,0 0 0 0 0,0 1-1 0 0,1-1 1 0 0,0 1 0 0 0,0 0 0 0 0,0 0 0 0 0,1 0 0 0 0,0 0 0 0 0,1 0 0 0 0,-1 0 0 0 0,1 1 0 0 0,1-1 0 0 0,-1 0 0 0 0,1 1 0 0 0,1-1 0 0 0,-1 1 0 0 0,1-1 0 0 0,0 0 0 0 0,1 1-33 0 0,0-3 10 0 0,1 1 1 0 0,-1-1-1 0 0,1 1 1 0 0,1-1 0 0 0,-1 0-1 0 0,1 0 1 0 0,0 0-1 0 0,0-1 1 0 0,0 1 0 0 0,0-1-1 0 0,1 0 1 0 0,0 0-1 0 0,0-1 1 0 0,0 1 0 0 0,0-1-1 0 0,0 0 1 0 0,1-1-1 0 0,2 2-10 0 0,1-1 37 0 0,1 0-1 0 0,-1-1 1 0 0,1 0-1 0 0,-1-1 1 0 0,1 1-1 0 0,0-2 1 0 0,0 0-1 0 0,0 0 0 0 0,-1 0 1 0 0,1-1-1 0 0,0-1 1 0 0,4-1-37 0 0,-11 2-12 0 0,1-1 1 0 0,-1 0-1 0 0,1 1 1 0 0,-1-1-1 0 0,0-1 1 0 0,0 1-1 0 0,0 0 1 0 0,0-1 0 0 0,0 1-1 0 0,-1-1 1 0 0,1 0-1 0 0,-1 0 1 0 0,0 0-1 0 0,1 0 1 0 0,-1-1-1 0 0,-1 1 1 0 0,1-1-1 0 0,0 1 1 0 0,-1-1-1 0 0,0 1 1 0 0,0-2 11 0 0,5-12-4762 0 0,-1-1-4766 0 0,-5 15-2511 0 0</inkml:trace>
  <inkml:trace contextRef="#ctx0" brushRef="#br0" timeOffset="38263.976">1950 3186 4761 0 0,'0'0'2567'0'0,"0"0"-52"0"0,0 0-125 0 0,0 0-296 0 0,0 0-310 0 0,0 0-263 0 0,0 0-217 0 0,0 0-166 0 0,0 0-123 0 0,0 0-118 0 0,0 0-118 0 0,0 0-136 0 0,30-7-125 0 0,97-21-87 0 0,-64 3 330 0 0,-53 15-551 0 0,2-3-81 0 0,0 0 0 0 0,-1 0 1 0 0,0-2-1 0 0,-1 1 0 0 0,-1-1 0 0 0,0 0 0 0 0,-1-1 1 0 0,4-14-130 0 0,-11 29-1 0 0,0-1 1 0 0,0 0-1 0 0,0 1 1 0 0,-1-1-1 0 0,1 0 0 0 0,0 1 1 0 0,-1-1-1 0 0,0 0 1 0 0,1 0-1 0 0,-1 1 1 0 0,0-1-1 0 0,0 0 1 0 0,0 0-1 0 0,0 0 1 0 0,0 1-1 0 0,-1-1 1 0 0,1 0-1 0 0,0 0 1 0 0,-1 0-1 0 0,0 1 0 0 0,1-1 1 0 0,-1 0-1 0 0,0 1 1 0 0,0-1-1 0 0,0 1 1 0 0,0-1-1 0 0,0 1 1 0 0,0-1-1 0 0,0 1 1 0 0,0 0-1 0 0,-1-1 1 0 0,1 1-1 0 0,0 0 1 0 0,-1 0-1 0 0,1 0 0 0 0,-1 0 1 0 0,1 0-1 0 0,-1 0 1 0 0,0 1-1 0 0,1-1 1 0 0,-1 0-1 0 0,0 1 1 0 0,0-1-1 0 0,1 1 1 0 0,-3 0 0 0 0,-83 6-156 0 0,75-1 155 0 0,0 0 1 0 0,1 2 0 0 0,-1-1 0 0 0,1 2-1 0 0,1-1 1 0 0,-1 1 0 0 0,1 1 0 0 0,1 0-1 0 0,0 0 1 0 0,0 1 0 0 0,1 0 0 0 0,0 1 0 0 0,1-1-1 0 0,0 2 1 0 0,0-1 0 0 0,1 1 0 0 0,1 0-1 0 0,0 0 1 0 0,1 0 0 0 0,0 1 0 0 0,1-1-1 0 0,0 1 1 0 0,1 0 0 0 0,0 0 0 0 0,1 0-1 0 0,1 0 1 0 0,0 1 0 0 0,1 1 0 0 0,2-8 9 0 0,0 0-1 0 0,0 0 1 0 0,1 0 0 0 0,0-1 0 0 0,0 0-1 0 0,1 1 1 0 0,-1-2 0 0 0,1 1 0 0 0,1 0-1 0 0,-1-1 1 0 0,1 0 0 0 0,0 0 0 0 0,0-1-1 0 0,0 1 1 0 0,1-1 0 0 0,-1-1-1 0 0,1 1 1 0 0,0-1 0 0 0,0-1 0 0 0,0 1-1 0 0,1-1 1 0 0,-1 0 0 0 0,1-1 0 0 0,-1 1-1 0 0,1-2 1 0 0,-1 1 0 0 0,1-1 0 0 0,-1 0-1 0 0,5-1-8 0 0,4 2 5 0 0,-1-1-1 0 0,1 0 0 0 0,0-2 1 0 0,-1 1-1 0 0,1-2 0 0 0,-1 0 1 0 0,0-1-1 0 0,0-1 0 0 0,5-2-4 0 0,9-12-3378 0 0,-6-7-3524 0 0,-20 21-5220 0 0</inkml:trace>
  <inkml:trace contextRef="#ctx0" brushRef="#br0" timeOffset="40513.289">2914 3020 2841 0 0,'0'0'2185'0'0,"0"0"3"0"0,0 0 4 0 0,0 0 74 0 0,0 0-28 0 0,0 0-207 0 0,0 0-318 0 0,0 0-348 0 0,0 0-297 0 0,0 0-220 0 0,0 0-152 0 0,15 52 3468 0 0,-14 108-2762 0 0,-2-111-6141 0 0,1-59 1899 0 0,0 2-2895 0 0,0 1-5707 0 0</inkml:trace>
  <inkml:trace contextRef="#ctx0" brushRef="#br0" timeOffset="40758.147">2901 2659 10162 0 0,'0'0'2025'0'0,"0"0"-609"0"0,0 0-152 0 0,0 0-80 0 0,0 0-191 0 0,0 0-321 0 0,0 0-304 0 0,0 0-280 0 0,0 0-152 0 0,0 0-16 0 0,0 0-32 0 0,0 0-72 0 0,0 0-192 0 0,0 0-304 0 0,11 56-625 0 0,-7-49-2271 0 0,0 0-7755 0 0</inkml:trace>
  <inkml:trace contextRef="#ctx0" brushRef="#br0" timeOffset="41344.852">3304 2969 4137 0 0,'0'0'2296'0'0,"0"0"-206"0"0,0 0-116 0 0,0 0-78 0 0,0 0-138 0 0,0 0-176 0 0,0 0-226 0 0,0 0-244 0 0,0 0-209 0 0,0 0-167 0 0,0 0-120 0 0,0 0-78 0 0,0 0-62 0 0,-9-2-37 0 0,-75-7 2029 0 0,82 9-2450 0 0,0 1-1 0 0,0 0 1 0 0,0 0 0 0 0,0 0-1 0 0,0 0 1 0 0,1 0 0 0 0,-1 1-1 0 0,0-1 1 0 0,1 0-1 0 0,-1 1 1 0 0,1-1 0 0 0,-1 1-1 0 0,1 0 1 0 0,0-1-1 0 0,-1 1 1 0 0,1 0 0 0 0,0 0-1 0 0,0 0 1 0 0,1 0 0 0 0,-1 0-1 0 0,0 0 1 0 0,1 0-1 0 0,-1 0 1 0 0,0 2-18 0 0,3 1 28 0 0,0 0-1 0 0,1 0 1 0 0,-1 0 0 0 0,1 0 0 0 0,0-1-1 0 0,0 1 1 0 0,1-1 0 0 0,-1 0 0 0 0,1 0-1 0 0,0 0 1 0 0,0 0 0 0 0,0-1-1 0 0,1 1 1 0 0,-1-1 0 0 0,1 0 0 0 0,0-1-1 0 0,0 1 1 0 0,0-1 0 0 0,0 0 0 0 0,3 1-28 0 0,9 6 105 0 0,37 20 27 0 0,-29-15-53 0 0,-20-12-60 0 0,0 1 0 0 0,-1-1 0 0 0,1 1 1 0 0,0 0-1 0 0,-1 0 0 0 0,0 1 0 0 0,0-1 1 0 0,0 1-1 0 0,0 0 0 0 0,0 0 1 0 0,-1 0-1 0 0,0 1 0 0 0,0-1 0 0 0,0 1 1 0 0,0-1-1 0 0,1 4-19 0 0,0 4 99 0 0,-3-9-49 0 0,1 1 1 0 0,0-1-1 0 0,-1 0 0 0 0,0 0 1 0 0,0 1-1 0 0,0-1 0 0 0,0 1 0 0 0,0-1 1 0 0,-1 1-1 0 0,1-1 0 0 0,-1 1 0 0 0,0 0 1 0 0,0-1-1 0 0,-1 1 0 0 0,1-1 1 0 0,-1 1-1 0 0,1-1 0 0 0,-1 1 0 0 0,0-1 1 0 0,0 0-1 0 0,-1 1 0 0 0,1-1 0 0 0,-1 0 1 0 0,0 0-1 0 0,0 0 0 0 0,0 0 1 0 0,0 0-1 0 0,-1 1-50 0 0,-2 1 49 0 0,1-1 1 0 0,-1 0 0 0 0,0 0-1 0 0,-1 0 1 0 0,1-1-1 0 0,-1 0 1 0 0,1 0-1 0 0,-1 0 1 0 0,0-1-1 0 0,0 1 1 0 0,0-2 0 0 0,0 1-1 0 0,-1-1 1 0 0,1 1-1 0 0,0-2 1 0 0,-1 1-1 0 0,1-1 1 0 0,0 0-1 0 0,-1 0 1 0 0,1-1 0 0 0,0 0-1 0 0,-1 0 1 0 0,1 0-1 0 0,0-1 1 0 0,-4-1-50 0 0,-83-70-72 0 0,89 70-723 0 0,1 0 1399 0 0,3 1-4801 0 0,0-1-4411 0 0,0 3-3712 0 0</inkml:trace>
  <inkml:trace contextRef="#ctx0" brushRef="#br0" timeOffset="42264.278">4039 3090 9066 0 0,'0'0'2043'0'0,"0"0"-512"0"0,0 0-275 0 0,0 0 18 0 0,0 0 24 0 0,0 0-82 0 0,0 0-141 0 0,0 0-163 0 0,0 0-123 0 0,0 0-59 0 0,0 0-51 0 0,2 14-89 0 0,9 108 976 0 0,-24-26-844 0 0,-20-63-1642 0 0,17-33-3902 0 0,12-18-8203 0 0,4 14 7045 0 0</inkml:trace>
  <inkml:trace contextRef="#ctx0" brushRef="#br0" timeOffset="42514.145">4026 2748 6937 0 0,'0'0'1745'0'0,"0"0"-537"0"0,0 0-360 0 0,0 0-224 0 0,0 0-271 0 0,0 0-217 0 0,0 0-96 0 0,0 0-80 0 0,0 0 24 0 0,0 0 8 0 0,0 0-32 0 0,0 0-73 0 0,0 0-111 0 0,0 0-168 0 0,48 95-384 0 0,-33-80-968 0 0,-2-4-1305 0 0,-8-3-2440 0 0</inkml:trace>
  <inkml:trace contextRef="#ctx0" brushRef="#br0" timeOffset="42947.728">4311 3315 9314 0 0,'0'0'2425'0'0,"0"0"-438"0"0,0 0-227 0 0,0 0-210 0 0,0 0-231 0 0,0 0-215 0 0,0 0-237 0 0,0 0-217 0 0,0 0-127 0 0,0 0-64 0 0,0 0-46 0 0,0 0-48 0 0,0 0-44 0 0,8-25-57 0 0,22-76-35 0 0,3 39 333 0 0,45-38-5 0 0,-77 100-564 0 0,-1-1 0 0 0,1 0 0 0 0,0 1-1 0 0,0-1 1 0 0,-1 1 0 0 0,1-1-1 0 0,0 1 1 0 0,0-1 0 0 0,0 1 0 0 0,0-1-1 0 0,0 1 1 0 0,-1 0 0 0 0,1 0 0 0 0,0-1-1 0 0,0 1 1 0 0,0 0 0 0 0,0 0 0 0 0,0 0-1 0 0,0 0 1 0 0,0 0 0 0 0,0 0 0 0 0,0 0-1 0 0,0 0 1 0 0,0 1 0 0 0,0-1 0 0 0,0 0-1 0 0,-1 0 1 0 0,1 1 0 0 0,0-1 0 0 0,0 1-1 0 0,0-1 1 0 0,0 1 0 0 0,-1-1 0 0 0,1 1-1 0 0,0-1 1 0 0,0 1 0 0 0,-1 0 0 0 0,1-1-1 0 0,0 1 1 0 0,-1 0 0 0 0,1-1 0 0 0,-1 1-1 0 0,1 0 1 0 0,-1 0 0 0 0,1 0 0 0 0,-1 0-1 0 0,0 0 1 0 0,1-1 0 0 0,-1 1-1 0 0,0 0 1 0 0,0 0 0 0 0,0 0 0 0 0,0 0-1 0 0,0 0 1 0 0,0 0 0 0 0,0 1 7 0 0,8 63 49 0 0,-8-58-30 0 0,-1-2-7 0 0,1 1 0 0 0,-1-1 0 0 0,1 1 0 0 0,0-1 0 0 0,0 1 0 0 0,1-1 0 0 0,0 1 0 0 0,0-1 0 0 0,0 0 0 0 0,0 1 0 0 0,1-1 0 0 0,0 0 0 0 0,0 0 0 0 0,0 0 0 0 0,1 0 0 0 0,0 0 0 0 0,0-1 0 0 0,0 1 0 0 0,0-1 0 0 0,1 0 0 0 0,-1 0 0 0 0,1 0 0 0 0,0 0 0 0 0,1-1 0 0 0,-1 1 0 0 0,1-1 0 0 0,-1 0 0 0 0,1-1 0 0 0,0 1 0 0 0,0-1 0 0 0,0 0 0 0 0,0 0 0 0 0,0 0 0 0 0,6 0-12 0 0,-7-2 119 0 0,1-1 1 0 0,-1 1-1 0 0,0-1 1 0 0,1 0-1 0 0,-1 0 1 0 0,0-1-1 0 0,1 1 1 0 0,-1-1-1 0 0,0 0 1 0 0,0 0-1 0 0,-1-1 1 0 0,1 1-1 0 0,0-1 1 0 0,-1 0-1 0 0,1 1 1 0 0,-1-2-1 0 0,0 1 1 0 0,0 0-1 0 0,0-1 1 0 0,0 1-1 0 0,-1-1 1 0 0,0 0-1 0 0,1 0 1 0 0,-1-1-120 0 0,2-1 59 0 0,52-108 812 0 0,-47 77-2930 0 0,-1 43-5828 0 0,-6-5 3990 0 0,3 3-7972 0 0</inkml:trace>
  <inkml:trace contextRef="#ctx0" brushRef="#br0" timeOffset="43535.811">5160 3035 7834 0 0,'0'0'4789'0'0,"0"0"-2275"0"0,0 0-895 0 0,0 0-160 0 0,0 0-108 0 0,0 0-199 0 0,0 0-195 0 0,0 0-195 0 0,0 0-181 0 0,0 0-119 0 0,0 0-85 0 0,0 0-70 0 0,0 0-59 0 0,-25 8-56 0 0,-78 30-51 0 0,100-38-133 0 0,1 1 0 0 0,-1 0 0 0 0,1 0 1 0 0,-1 0-1 0 0,1 0 0 0 0,-1 0 0 0 0,1 1 0 0 0,-1-1 0 0 0,1 1 0 0 0,0-1 0 0 0,0 1 0 0 0,0 0 0 0 0,0 0 0 0 0,0 0 0 0 0,0 0 0 0 0,1 0 0 0 0,-1 0 0 0 0,1 1 0 0 0,-1-1 0 0 0,1 1 0 0 0,-1 1-8 0 0,-1 4 25 0 0,-2 1-13 0 0,1 1 1 0 0,1-1 0 0 0,0 1 0 0 0,0 0-1 0 0,1 0 1 0 0,0 0 0 0 0,0 0 0 0 0,1 1-1 0 0,1-1 1 0 0,0 0 0 0 0,0 0 0 0 0,1 1-13 0 0,-1-7 1 0 0,1-1 1 0 0,-1 1 0 0 0,1-1-1 0 0,0 1 1 0 0,0-1 0 0 0,0 0 0 0 0,1 1-1 0 0,-1-1 1 0 0,1 0 0 0 0,-1 0 0 0 0,1 0-1 0 0,0 0 1 0 0,0 0 0 0 0,1-1-1 0 0,-1 1 1 0 0,1 0 0 0 0,-1-1 0 0 0,1 0-1 0 0,0 0 1 0 0,0 0 0 0 0,0 0 0 0 0,0 0-1 0 0,0 0 1 0 0,0-1 0 0 0,0 1-1 0 0,0-1 1 0 0,1 0 0 0 0,-1 0 0 0 0,1 0-1 0 0,-1-1 1 0 0,1 1 0 0 0,-1-1 0 0 0,1 0-1 0 0,-1 0 1 0 0,2 0-2 0 0,5-1 34 0 0,-1 0 0 0 0,0 0 0 0 0,0-1 0 0 0,1-1 0 0 0,-1 0 0 0 0,-1 0 0 0 0,1 0 1 0 0,0-1-1 0 0,-1 0 0 0 0,0-1 0 0 0,0 0 0 0 0,0 0 0 0 0,0-1 0 0 0,-1 0 0 0 0,0 0 0 0 0,6-8-34 0 0,90-125 681 0 0,-87 111-608 0 0,-1 0 0 0 0,-2-1 1 0 0,0-1-1 0 0,-2 0 0 0 0,-2-1 1 0 0,0 0-1 0 0,-2 0 0 0 0,3-31-73 0 0,-9 55-4 0 0,0 0 0 0 0,-1-1 0 0 0,1 1 0 0 0,-1 0 0 0 0,-1 0 0 0 0,1-1 0 0 0,-1 1 0 0 0,0 0 0 0 0,-1 0 0 0 0,0 0 0 0 0,0 0 0 0 0,0 0 0 0 0,-1 0 0 0 0,0 1 0 0 0,-1-1 0 0 0,1 1 0 0 0,-1 0 0 0 0,0 0 0 0 0,-1 0 0 0 0,1 1 0 0 0,-1-1 0 0 0,0 1 0 0 0,-1 0 0 0 0,1 1 0 0 0,-1-1 0 0 0,0 1-1 0 0,0 0 1 0 0,0 1 0 0 0,-1-1 0 0 0,1 1 0 0 0,-1 0 0 0 0,0 1 0 0 0,0 0 0 0 0,0 0 0 0 0,0 0 0 0 0,0 1 0 0 0,0 0 0 0 0,-6 0 4 0 0,6 4-10 0 0,0 0 1 0 0,1 1-1 0 0,0 0 1 0 0,0 0-1 0 0,0 0 0 0 0,0 1 1 0 0,1 0-1 0 0,-1 0 1 0 0,1 0-1 0 0,1 1 0 0 0,-1 0 1 0 0,1 0-1 0 0,0 0 1 0 0,0 0-1 0 0,0 0 0 0 0,1 1 1 0 0,0 0-1 0 0,1 0 1 0 0,0 0-1 0 0,-2 4 10 0 0,0 2-3 0 0,0-1 0 0 0,0 1-1 0 0,1-1 1 0 0,1 1 0 0 0,0 0 0 0 0,1 0 0 0 0,0 0-1 0 0,1 0 1 0 0,1 0 0 0 0,0 0 0 0 0,0 0-1 0 0,2 0 1 0 0,-1 0 0 0 0,2 0 0 0 0,-1-1 0 0 0,2 1-1 0 0,0-1 1 0 0,0 0 0 0 0,1-1 0 0 0,1 1 0 0 0,0-1-1 0 0,0 0 1 0 0,1-1 0 0 0,0 0 0 0 0,1 0 0 0 0,0-1-1 0 0,5 4 4 0 0,-1-2-1 0 0,1-1 0 0 0,0 0-1 0 0,0-1 1 0 0,1-1-1 0 0,0 0 1 0 0,0-1-1 0 0,1 0 1 0 0,0-1 0 0 0,0-1-1 0 0,0-1 1 0 0,1 0-1 0 0,-1-2 1 0 0,1 1 0 0 0,0-2-1 0 0,0 0 1 0 0,1-1 1 0 0,10-15-1101 0 0,-25 5-2410 0 0,-2-2-4667 0 0,-1 8-3310 0 0</inkml:trace>
  <inkml:trace contextRef="#ctx0" brushRef="#br0" timeOffset="43912.274">5561 3201 904 0 0,'0'0'2581'0'0,"0"0"-479"0"0,0 0-163 0 0,0 0 37 0 0,0 0 28 0 0,0 0-16 0 0,0 0-115 0 0,0 0-178 0 0,0 0-245 0 0,0 0-227 0 0,32-2-230 0 0,99-8-239 0 0,-74-7 114 0 0,-51 12-693 0 0,2-1-48 0 0,-1-1-1 0 0,-1 1 1 0 0,1-1 0 0 0,-1 0 0 0 0,-1-1-1 0 0,1 1 1 0 0,-1-1 0 0 0,0-1 0 0 0,-1 1-1 0 0,0 0 1 0 0,0-1 0 0 0,-1 0 0 0 0,0 0-1 0 0,-1 0 1 0 0,0 0 0 0 0,0 0 0 0 0,-1-1-1 0 0,0 1 1 0 0,0 0 0 0 0,-2-4-127 0 0,0 11-11 0 0,-1-1 1 0 0,1 0-1 0 0,-1 1 1 0 0,0-1-1 0 0,0 1 0 0 0,0-1 1 0 0,-1 1-1 0 0,1 0 1 0 0,0 0-1 0 0,-1 0 0 0 0,0 1 1 0 0,1-1-1 0 0,-1 0 1 0 0,0 1-1 0 0,0 0 0 0 0,0 0 1 0 0,0 0-1 0 0,0 0 1 0 0,0 0-1 0 0,0 0 0 0 0,0 1 1 0 0,0-1-1 0 0,0 1 1 0 0,0 0-1 0 0,0 0 0 0 0,-1 0 1 0 0,1 1-1 0 0,0-1 1 0 0,0 1-1 0 0,0-1 0 0 0,0 1 1 0 0,0 0-1 0 0,0 0 1 0 0,0 1-1 0 0,0-1 0 0 0,1 0 1 0 0,-1 1-1 0 0,0 0 1 0 0,-2 2 10 0 0,-3 2-24 0 0,0 0 1 0 0,1 1 0 0 0,0 0 0 0 0,0 0 0 0 0,0 1-1 0 0,1 0 1 0 0,0 0 0 0 0,0 0 0 0 0,1 1 0 0 0,0 0-1 0 0,1 0 1 0 0,0 0 0 0 0,0 1 0 0 0,1 0 0 0 0,1-1 0 0 0,-1 1-1 0 0,1 0 1 0 0,1 0 0 0 0,0 0 0 0 0,0 0 0 0 0,1 0-1 0 0,1 0 1 0 0,0 6 23 0 0,0-11-63 0 0,1 1 1 0 0,0-1-1 0 0,0 0 0 0 0,1-1 0 0 0,0 1 1 0 0,-1 0-1 0 0,1-1 0 0 0,1 1 0 0 0,-1-1 1 0 0,1 0-1 0 0,0 0 0 0 0,-1 0 0 0 0,2-1 0 0 0,-1 1 1 0 0,0-1-1 0 0,1 0 0 0 0,0 0 0 0 0,-1-1 1 0 0,1 1-1 0 0,0-1 0 0 0,0 0 0 0 0,0-1 1 0 0,1 1-1 0 0,-1-1 0 0 0,0 0 0 0 0,1 0 1 0 0,-1 0-1 0 0,1-1 0 0 0,-1 0 0 0 0,1 0 1 0 0,-1 0-1 0 0,0-1 0 0 0,5-1 63 0 0,56-7-3992 0 0,-24-8-5578 0 0,-34 10 1090 0 0</inkml:trace>
  <inkml:trace contextRef="#ctx0" brushRef="#br0" timeOffset="44414.27">6086 3083 896 0 0,'0'0'2059'0'0,"0"0"-444"0"0,0 0-8 0 0,0 0 52 0 0,0 0-33 0 0,0 0-119 0 0,0 0-183 0 0,0 0-177 0 0,0 0-164 0 0,0 0-163 0 0,0 0-140 0 0,0 0-106 0 0,-2 33-105 0 0,-5 106-71 0 0,16-12 1457 0 0,-8-91-1030 0 0,-1 10 538 0 0,-1-45 2561 0 0,2-19-3827 0 0,0 0 0 0 0,2 0 0 0 0,-1 1 0 0 0,2-1 1 0 0,1 1-1 0 0,0 0 0 0 0,1 0 0 0 0,1 0 0 0 0,0 1 0 0 0,1 0 0 0 0,2-2-97 0 0,12-28 72 0 0,-17 33-67 0 0,0-4-11 0 0,1-1 1 0 0,1 1 0 0 0,0 1-1 0 0,1-1 1 0 0,1 1 0 0 0,1 0-1 0 0,0 1 1 0 0,1 0 0 0 0,0 1 0 0 0,1 0-1 0 0,1 1 1 0 0,0 0 0 0 0,1 1-1 0 0,0 1 1 0 0,1 0 0 0 0,0 0 0 0 0,1 2-1 0 0,13-6 6 0 0,-25 12 2 0 0,1 1-1 0 0,-1 0 1 0 0,1 0-1 0 0,-1 0 0 0 0,1 1 1 0 0,0-1-1 0 0,0 1 1 0 0,0 0-1 0 0,-1 1 0 0 0,1-1 1 0 0,0 1-1 0 0,0 0 1 0 0,0 0-1 0 0,0 0 0 0 0,0 1 1 0 0,0 0-1 0 0,0 0 1 0 0,-1 0-1 0 0,1 0 0 0 0,0 1 1 0 0,-1 0-1 0 0,1 0 1 0 0,-1 0-1 0 0,1 1 1 0 0,-1-1-1 0 0,0 1 0 0 0,0 0 1 0 0,0 0-1 0 0,-1 1 1 0 0,1-1-1 0 0,-1 1 0 0 0,0-1 1 0 0,0 1-1 0 0,0 0 1 0 0,0 0-1 0 0,1 3-1 0 0,-2-1 20 0 0,0-1 0 0 0,0 1 0 0 0,-1-1 0 0 0,0 1 0 0 0,0 0-1 0 0,0 0 1 0 0,-1-1 0 0 0,0 1 0 0 0,0 0 0 0 0,0 0 0 0 0,-1 0 0 0 0,0-1 0 0 0,0 1 0 0 0,0 0 0 0 0,-1-1 0 0 0,0 1-1 0 0,0-1 1 0 0,0 0 0 0 0,-1 1 0 0 0,0-1 0 0 0,0 0 0 0 0,0-1 0 0 0,0 1 0 0 0,-1 0 0 0 0,0-1 0 0 0,0 0-20 0 0,-119 99 250 0 0,115-98-254 0 0,-128 66-140 0 0,92-67-1487 0 0,47-34-3987 0 0,6 15 1969 0 0,-1 5-2090 0 0,1 2-4675 0 0</inkml:trace>
  <inkml:trace contextRef="#ctx0" brushRef="#br0" timeOffset="44760.572">6616 3160 4761 0 0,'0'0'3207'0'0,"0"0"-474"0"0,0 0-377 0 0,0 0-327 0 0,0 0-278 0 0,0 0-224 0 0,0 0-171 0 0,0 0-189 0 0,0 0-143 0 0,0 0-130 0 0,0 0-131 0 0,0 0-102 0 0,0 0-123 0 0,31-1-97 0 0,96-6-78 0 0,-74-11 76 0 0,-47 11-335 0 0,1 1-51 0 0,0 0 1 0 0,0-1 0 0 0,-1 0-1 0 0,0 0 1 0 0,-1 0 0 0 0,1-1-1 0 0,-1 0 1 0 0,-1 0 0 0 0,0 0-1 0 0,0-1 1 0 0,0 1-1 0 0,-1-1 1 0 0,0 0 0 0 0,-1 0-1 0 0,0 0 1 0 0,-1-1 0 0 0,1-3-54 0 0,-2 11-7 0 0,0 0 0 0 0,0 0 0 0 0,-1-1 0 0 0,1 1 0 0 0,0 0 1 0 0,-1 0-1 0 0,1 0 0 0 0,-1 0 0 0 0,0 0 0 0 0,1 0 0 0 0,-1 0 0 0 0,0 0 1 0 0,0 0-1 0 0,-1 1 0 0 0,1-1 0 0 0,0 0 0 0 0,-1 1 0 0 0,1-1 0 0 0,-1 1 1 0 0,1-1-1 0 0,-1 1 0 0 0,1 0 0 0 0,-1-1 0 0 0,0 1 0 0 0,0 0 0 0 0,0 0 1 0 0,0 0-1 0 0,0 0 0 0 0,0 1 0 0 0,0-1 0 0 0,0 1 0 0 0,0-1 0 0 0,0 1 1 0 0,0 0-1 0 0,0-1 0 0 0,-2 1 7 0 0,-75 20-393 0 0,69-13 325 0 0,1 0 1 0 0,1 0-1 0 0,-1 1 1 0 0,1 0-1 0 0,0 1 1 0 0,1 0 0 0 0,0 0-1 0 0,1 0 1 0 0,0 1-1 0 0,0 0 1 0 0,1 0-1 0 0,0 1 1 0 0,1-1 0 0 0,0 1-1 0 0,1 0 1 0 0,0 0-1 0 0,1 1 1 0 0,0-1-1 0 0,0 0 1 0 0,2 1-1 0 0,-1-1 1 0 0,1 1 0 0 0,1 0 67 0 0,0-8-186 0 0,-1-1 1 0 0,1 0-1 0 0,0 1 1 0 0,0-1 0 0 0,1 0-1 0 0,-1 1 1 0 0,1-1-1 0 0,-1 0 1 0 0,1 0 0 0 0,0 0-1 0 0,0-1 1 0 0,0 1-1 0 0,1 0 1 0 0,-1-1 0 0 0,1 1-1 0 0,-1-1 1 0 0,1 0 0 0 0,0 0-1 0 0,0 0 1 0 0,0 0-1 0 0,0 0 1 0 0,0-1 0 0 0,0 0-1 0 0,0 1 1 0 0,1-1-1 0 0,-1 0 1 0 0,3 0 185 0 0,59 12-10486 0 0,-52-12 1143 0 0</inkml:trace>
  <inkml:trace contextRef="#ctx0" brushRef="#br0" timeOffset="45180.11">7108 3204 9002 0 0,'0'0'3147'0'0,"0"0"-812"0"0,0 0-460 0 0,0 0-312 0 0,0 0-282 0 0,0 0-208 0 0,0 0-160 0 0,0 0-180 0 0,0 0-144 0 0,0 0-56 0 0,0 0-55 0 0,0 0-56 0 0,0 0-42 0 0,6-11-48 0 0,62-91 692 0 0,27 2-236 0 0,-95 100-789 0 0,0 0 1 0 0,1 1-1 0 0,-1-1 0 0 0,0 0 0 0 0,0 1 0 0 0,0-1 1 0 0,0 0-1 0 0,0 1 0 0 0,0-1 0 0 0,1 0 0 0 0,-1 1 0 0 0,0-1 1 0 0,0 0-1 0 0,0 0 0 0 0,1 1 0 0 0,-1-1 0 0 0,0 0 1 0 0,0 0-1 0 0,1 1 0 0 0,-1-1 0 0 0,0 0 0 0 0,1 0 0 0 0,-1 0 1 0 0,0 1-1 0 0,1-1 0 0 0,-1 0 0 0 0,0 0 0 0 0,1 0 0 0 0,-1 0 1 0 0,0 0-1 0 0,1 0 0 0 0,-1 0 0 0 0,0 0 0 0 0,1 0 1 0 0,-1 0-1 0 0,0 0 0 0 0,1 0 0 0 0,-1 0 0 0 0,0 0 0 0 0,1 0 1 0 0,-1 0-1 0 0,1 0 0 0 0,-1-1 0 0 0,0 1 0 0 0,0 0 0 0 0,1 0 1 0 0,-1 0 0 0 0,-10 40 33 0 0,9-38-26 0 0,-1 2-5 0 0,1 1 0 0 0,-1 0 0 0 0,1 0 0 0 0,0 0 0 0 0,0 0 0 0 0,1 0 1 0 0,-1 0-1 0 0,1 0 0 0 0,0 1 0 0 0,1-1 0 0 0,-1 0 0 0 0,1 0 0 0 0,0 0 1 0 0,0 0-1 0 0,1 0 0 0 0,0 0 0 0 0,-1-1 0 0 0,1 1 0 0 0,1 0 0 0 0,1 2-2 0 0,0-4 60 0 0,0 0-1 0 0,0-1 1 0 0,0 0-1 0 0,0 0 1 0 0,0 0-1 0 0,1 0 1 0 0,-1-1-1 0 0,0 0 1 0 0,1 0-1 0 0,-1 0 1 0 0,1 0-1 0 0,0-1 1 0 0,-1 1 0 0 0,1-1-1 0 0,0 0 1 0 0,-1-1-1 0 0,1 1 1 0 0,-1-1-1 0 0,1 0 1 0 0,-1 0-1 0 0,1 0 1 0 0,-1-1-1 0 0,1 0 1 0 0,-1 1-1 0 0,0-2 1 0 0,3 0-60 0 0,98-77 1780 0 0,-95 70-1732 0 0,0 0 1 0 0,-1 0 0 0 0,-1-1-1 0 0,0 0 1 0 0,0 0 0 0 0,-1-1-1 0 0,0 0 1 0 0,1-7-49 0 0,-7-10-861 0 0,-7 23-1796 0 0,-5 4-3308 0 0,4 2-6379 0 0</inkml:trace>
  <inkml:trace contextRef="#ctx0" brushRef="#br0" timeOffset="48530.134">7984 3016 0 0 0,'0'0'807'0'0,"0"0"496"0"0,0 0 344 0 0,0 0 107 0 0,0 0-121 0 0,0 0-188 0 0,0 0-181 0 0,0 0-159 0 0,0 0-98 0 0,0 0-115 0 0,0 0-93 0 0,-7 0-43 0 0,-23 1-75 0 0,-1 21 1312 0 0,19-8-1758 0 0,0 1 0 0 0,2 0 0 0 0,0 1 0 0 0,1 0 0 0 0,0 0 0 0 0,2 1 0 0 0,-1 0 0 0 0,2 0 0 0 0,1 1 0 0 0,0-1 0 0 0,1 1 0 0 0,1 1 0 0 0,0-1 0 0 0,2 0 0 0 0,0 6-235 0 0,1-22 35 0 0,0-1 0 0 0,0 1 0 0 0,0 0 0 0 0,0-1-1 0 0,0 1 1 0 0,0 0 0 0 0,1-1 0 0 0,-1 1 0 0 0,0 0 0 0 0,1-1 0 0 0,0 1 0 0 0,-1-1 0 0 0,1 1-1 0 0,0-1 1 0 0,0 1 0 0 0,0-1 0 0 0,0 0 0 0 0,0 1 0 0 0,0-1 0 0 0,0 0 0 0 0,0 0-1 0 0,0 0 1 0 0,1 0 0 0 0,-1 0 0 0 0,0 0 0 0 0,1 0 0 0 0,-1 0 0 0 0,1 0 0 0 0,-1-1 0 0 0,1 1-1 0 0,-1-1 1 0 0,1 1 0 0 0,0-1 0 0 0,-1 1 0 0 0,1-1 0 0 0,0 0 0 0 0,-1 0 0 0 0,1 0-1 0 0,-1 0 1 0 0,1 0 0 0 0,0 0 0 0 0,-1 0 0 0 0,1-1 0 0 0,0 1 0 0 0,-1-1 0 0 0,1 1-35 0 0,72-30 1342 0 0,-39 5-1152 0 0,-1-3 0 0 0,-2 0-1 0 0,-1-2 1 0 0,-1-1 0 0 0,21-29-190 0 0,-33 39 22 0 0,0-2 0 0 0,-2 0 0 0 0,-1-1 0 0 0,0 0 0 0 0,-2-1 0 0 0,-1-1 0 0 0,-1 0 0 0 0,-1-1 0 0 0,-2 0 0 0 0,0 0 0 0 0,-2-1 0 0 0,-1 0 0 0 0,-1 0 0 0 0,0-16-22 0 0,-25-73-236 0 0,19 113 209 0 0,1 1 1 0 0,-1-1 0 0 0,0 1-1 0 0,1-1 1 0 0,-2 1 0 0 0,1 0-1 0 0,0 0 1 0 0,-1 0 0 0 0,1 0 0 0 0,-1 1-1 0 0,0-1 1 0 0,0 0 0 0 0,0 1-1 0 0,0 0 1 0 0,0 0 0 0 0,-1 0-1 0 0,1 0 1 0 0,0 1 0 0 0,-1-1 0 0 0,0 1-1 0 0,1 0 1 0 0,-1 0 0 0 0,0 0-1 0 0,0 0 1 0 0,1 1 0 0 0,-1 0-1 0 0,0-1 1 0 0,0 1 0 0 0,-2 1 26 0 0,-5 2-30 0 0,1 1 0 0 0,0 0 0 0 0,0 0 0 0 0,0 1 0 0 0,1 1-1 0 0,0 0 1 0 0,0 0 0 0 0,0 0 0 0 0,1 1 0 0 0,0 1 0 0 0,0-1 0 0 0,0 1 0 0 0,1 1 0 0 0,1-1 0 0 0,-1 1 0 0 0,2 1 0 0 0,-2 1 30 0 0,-5 6 24 0 0,1 0-1 0 0,1 0 1 0 0,0 1 0 0 0,2 1-1 0 0,0 0 1 0 0,1 0 0 0 0,1 0-1 0 0,0 1 1 0 0,2-1 0 0 0,0 1-1 0 0,1 0 1 0 0,2 1 0 0 0,0-1-1 0 0,1 0 1 0 0,0 1 0 0 0,5 19-24 0 0,0-25 91 0 0,2 1 0 0 0,0-1-1 0 0,0 0 1 0 0,2-1 0 0 0,-1 0 0 0 0,2 0 0 0 0,0-1 0 0 0,1 0 0 0 0,0-1 0 0 0,1 0 0 0 0,0-1 0 0 0,1 0-1 0 0,0-1 1 0 0,0-1 0 0 0,1 0 0 0 0,1-1 0 0 0,-1 0 0 0 0,2-1 0 0 0,-1 0 0 0 0,0-2 0 0 0,1 0 0 0 0,0 0-1 0 0,1-2 1 0 0,-1 0 0 0 0,6 0-91 0 0,33-3 739 0 0,-55 0-682 0 0,0 0-14 0 0,0 0 9 0 0,0 0-24 0 0,-5-14-855 0 0,-5 13-3627 0 0,6 2-3336 0 0,1-1-3702 0 0</inkml:trace>
  <inkml:trace contextRef="#ctx0" brushRef="#br0" timeOffset="48931.289">8509 3237 6529 0 0,'0'0'1890'0'0,"0"0"-263"0"0,0 0 180 0 0,0 0 227 0 0,0 0-94 0 0,0 0-203 0 0,0 0-266 0 0,0 0-243 0 0,0 0-194 0 0,0 0-197 0 0,0 0-147 0 0,0 0-130 0 0,0 0-115 0 0,31-9-58 0 0,96-30-35 0 0,-78 10 235 0 0,-45 24-529 0 0,0-1-1 0 0,0 0 1 0 0,-1 0 0 0 0,0 0 0 0 0,0 0 0 0 0,0-1 0 0 0,-1 1 0 0 0,0-1 0 0 0,0 0 0 0 0,-1 1 0 0 0,1-1-1 0 0,-1 0 1 0 0,-1 0 0 0 0,0 0 0 0 0,0 0 0 0 0,0 0 0 0 0,-1-4-58 0 0,-2 7-15 0 0,1 0 0 0 0,-1 1 0 0 0,0 0 0 0 0,0 0 0 0 0,0 0 0 0 0,0 0 0 0 0,-1 0 0 0 0,1 0 0 0 0,-1 1 0 0 0,1 0-1 0 0,-1 0 1 0 0,0 0 0 0 0,0 0 0 0 0,0 0 0 0 0,0 1 0 0 0,-1 0 0 0 0,1 0 0 0 0,0 0 0 0 0,0 0 0 0 0,-1 1 0 0 0,1-1 0 0 0,0 1 0 0 0,-1 0 0 0 0,1 1 0 0 0,0-1 0 0 0,-1 1 0 0 0,1 0 0 0 0,0 0 0 0 0,0 0 0 0 0,-1 0 0 0 0,1 1 0 0 0,0-1 0 0 0,0 1 0 0 0,1 1-1 0 0,-1-1 1 0 0,-3 3 15 0 0,-2-1-9 0 0,0 1-1 0 0,0 0 1 0 0,1 0-1 0 0,0 1 0 0 0,0 0 1 0 0,0 1-1 0 0,1 0 0 0 0,0 0 1 0 0,0 0-1 0 0,1 1 1 0 0,0 0-1 0 0,0 0 0 0 0,1 1 1 0 0,0 0-1 0 0,1 0 0 0 0,0 0 1 0 0,0 0-1 0 0,1 1 1 0 0,0-1-1 0 0,0 1 0 0 0,1 0 1 0 0,1-1-1 0 0,-1 6 10 0 0,2-11-3 0 0,0 1 0 0 0,0 0-1 0 0,0-1 1 0 0,0 1 0 0 0,1 0 0 0 0,0-1 0 0 0,0 1-1 0 0,0-1 1 0 0,1 1 0 0 0,0-1 0 0 0,-1 0 0 0 0,1 0-1 0 0,1 0 1 0 0,-1 0 0 0 0,1 0 0 0 0,-1 0 0 0 0,1 0-1 0 0,0-1 1 0 0,1 1 0 0 0,-1-1 0 0 0,1 0 0 0 0,-1 0-1 0 0,1 0 1 0 0,0-1 0 0 0,2 2 3 0 0,6 3-155 0 0,0-1-1 0 0,-1-1 1 0 0,2 0 0 0 0,-1-1 0 0 0,0 0-1 0 0,1-1 1 0 0,0 0 0 0 0,0-1-1 0 0,7 0 156 0 0,71 1-7732 0 0,-77-3 1834 0 0,-5-3-4370 0 0</inkml:trace>
  <inkml:trace contextRef="#ctx0" brushRef="#br0" timeOffset="49403.323">8845 3285 1504 0 0,'0'0'2848'0'0,"0"0"-577"0"0,0 0-252 0 0,0 0-72 0 0,0 0-76 0 0,0 0-97 0 0,0 0-153 0 0,0 0-204 0 0,0 0-220 0 0,0 0-221 0 0,0 0-177 0 0,0 0-101 0 0,0 0-53 0 0,19-12-55 0 0,57-40-62 0 0,30-49 1511 0 0,-64 42-1412 0 0,-47 85-1049 0 0,-12 87 424 0 0,18-110-1 0 0,-1-1 1 0 0,1 1-1 0 0,-1 0 1 0 0,1 0-1 0 0,0-1 1 0 0,0 1-1 0 0,0 0 1 0 0,0-1-1 0 0,0 1 1 0 0,1-1-1 0 0,-1 0 1 0 0,1 1-1 0 0,0-1 1 0 0,0 0-1 0 0,-1 0 1 0 0,1 0-1 0 0,1 0 0 0 0,-1 0 1 0 0,0-1-1 0 0,0 1 1 0 0,1-1-1 0 0,-1 1 1 0 0,1-1-1 0 0,-1 0 1 0 0,1 0-1 0 0,-1 0 1 0 0,1 0-1 0 0,0 0 1 0 0,-1-1-1 0 0,1 1 1 0 0,2-1-2 0 0,88 3 608 0 0,-82-7-429 0 0,0 0 0 0 0,1-1 0 0 0,-1 0 0 0 0,-1-1 0 0 0,1 0 0 0 0,-1 0 0 0 0,0-1 0 0 0,-1-1 0 0 0,4-3-179 0 0,-5 5 127 0 0,1-1-73 0 0,-1-1 1 0 0,0 0-1 0 0,0 0 0 0 0,0 0 1 0 0,-1-1-1 0 0,-1 0 0 0 0,1 0 1 0 0,-2-1-1 0 0,1 0 0 0 0,-1 0 1 0 0,-1 0-1 0 0,0-1 0 0 0,0 1 1 0 0,-1-1-55 0 0,6-62-7181 0 0,-9 67 672 0 0,0 1-5384 0 0</inkml:trace>
  <inkml:trace contextRef="#ctx0" brushRef="#br0" timeOffset="49701.21">9709 2707 12267 0 0,'0'0'2025'0'0,"0"0"-708"0"0,0 0-173 0 0,0 0 206 0 0,0 0 167 0 0,0 0-66 0 0,0 0-207 0 0,0 0-231 0 0,0 0-173 0 0,0 0-96 0 0,0 0-81 0 0,3 33-88 0 0,8 102-97 0 0,-18 150 924 0 0,7-179-1310 0 0,1-97 66 0 0,-1-8-235 0 0,0-1 0 0 0,0 0-1 0 0,0 1 1 0 0,0-1-1 0 0,1 1 1 0 0,-1-1 0 0 0,0 1-1 0 0,0-1 1 0 0,0 0 0 0 0,0 1-1 0 0,0-1 1 0 0,0 1-1 0 0,0-1 1 0 0,-1 0 0 0 0,1 1-1 0 0,0-1 1 0 0,0 1-1 0 0,0-1 1 0 0,0 0 0 0 0,0 1-1 0 0,-1-1 1 0 0,1 1 0 0 0,0-1-1 0 0,0 0 1 0 0,-1 1-1 0 0,1-1 1 0 0,0 0 0 0 0,-1 0-1 0 0,1 1 1 0 0,0-1-1 0 0,-1 0 1 0 0,1 0 0 0 0,0 1-1 0 0,-1-1 1 0 0,1 0 0 0 0,0 0-1 0 0,-1 0 1 0 0,1 0-1 0 0,-1 1 1 0 0,1-1 0 0 0,0 0-1 0 0,-1 0 1 0 0,1 0-1 0 0,-1 0 1 0 0,1 0 0 0 0,-1 0-1 0 0,1 0 1 0 0,0 0 0 0 0,-1 0-1 0 0,1 0 1 0 0,-1 0-1 0 0,1-1 1 0 0,0 1 0 0 0,-1 0-1 0 0,1 0 1 0 0,-1 0-1 0 0,1 0 1 0 0,0-1 0 0 0,-1 1-1 0 0,1 0 1 0 0,0 0 0 0 0,-1-1-1 0 0,1 1 1 0 0,0 0-1 0 0,0-1 1 0 0,-1 1 0 0 0,1 0 77 0 0,-14-6-4311 0 0,2 2-6019 0 0,5 3 1875 0 0</inkml:trace>
  <inkml:trace contextRef="#ctx0" brushRef="#br0" timeOffset="49947.084">9482 2994 14611 0 0,'0'0'1794'0'0,"0"0"-407"0"0,0 0-92 0 0,0 0-50 0 0,0 0-163 0 0,0 0-178 0 0,0 0-141 0 0,31-6-119 0 0,96-18-96 0 0,17 18 799 0 0,-81 12-1988 0 0,-36 2-9463 0 0,-23-8-2090 0 0</inkml:trace>
  <inkml:trace contextRef="#ctx0" brushRef="#br0" timeOffset="53006.234">10716 3016 0 0 0,'0'0'871'0'0,"0"0"270"0"0,0 0 177 0 0,0 0 190 0 0,0 0 187 0 0,0 0 42 0 0,0 0-85 0 0,0 0-228 0 0,0 0-305 0 0,0 0-250 0 0,0 0-173 0 0,-13 2-90 0 0,-40 6-45 0 0,49-7-445 0 0,1 0 0 0 0,-1 0 1 0 0,1 1-1 0 0,0-1 0 0 0,0 1 1 0 0,-1 0-1 0 0,1 0 0 0 0,1 0 1 0 0,-1 0-1 0 0,0 0 0 0 0,0 1 1 0 0,1-1-1 0 0,-1 1 0 0 0,1 0 1 0 0,0 0-1 0 0,0-1 0 0 0,0 1 1 0 0,0 1-1 0 0,0-1 1 0 0,1 0-1 0 0,0 0 0 0 0,-1 1 1 0 0,1-1-1 0 0,0 1 0 0 0,1-1 1 0 0,-1 1-1 0 0,0 2-116 0 0,1-5 22 0 0,-2 4 74 0 0,-1 0-1 0 0,1 0 1 0 0,1 0-1 0 0,-1 0 1 0 0,1 0 0 0 0,0 1-1 0 0,0-1 1 0 0,0 0 0 0 0,1 1-1 0 0,0-1 1 0 0,0 0-1 0 0,0 1 1 0 0,1-1 0 0 0,0 0-1 0 0,0 1 1 0 0,0-1 0 0 0,1 0-1 0 0,-1 0 1 0 0,1 0-1 0 0,1 0 1 0 0,-1 0 0 0 0,0 0-1 0 0,1-1 1 0 0,0 1 0 0 0,0-1-1 0 0,1 0 1 0 0,-1 0 0 0 0,1 0-1 0 0,0 0 1 0 0,0-1-1 0 0,0 1 1 0 0,0-1 0 0 0,1 0-1 0 0,3 2-95 0 0,0-3 116 0 0,0 0-1 0 0,0 0 1 0 0,0 0-1 0 0,0-1 1 0 0,0-1-1 0 0,1 1 1 0 0,-1-1-1 0 0,0-1 1 0 0,0 1 0 0 0,0-2-1 0 0,0 1 1 0 0,0-1-1 0 0,0 0 1 0 0,0 0-1 0 0,0-1 1 0 0,-1 0-1 0 0,1-1 1 0 0,-1 0-1 0 0,0 0 1 0 0,0 0-1 0 0,0-1 1 0 0,-1 0-1 0 0,1 0 1 0 0,3-5-116 0 0,-3 1-14 0 0,0 1 0 0 0,-1-1 0 0 0,0 0 0 0 0,0 0 0 0 0,-1-1 0 0 0,0 0 0 0 0,-1 0 0 0 0,0 0 1 0 0,-1 0-1 0 0,0-1 0 0 0,-1 1 0 0 0,0-1 0 0 0,0 0 0 0 0,-1 1 0 0 0,0-5 14 0 0,-1 8-180 0 0,0 1 0 0 0,-1-1 0 0 0,0 0 0 0 0,0 1 0 0 0,0-1 1 0 0,-1 1-1 0 0,0-1 0 0 0,0 1 0 0 0,0 0 0 0 0,-1 0 0 0 0,0 0 0 0 0,0 0 0 0 0,-1 0 0 0 0,1 1 0 0 0,-1-1 1 0 0,-2-1 179 0 0,2 3-186 0 0,0 0 0 0 0,1 0 0 0 0,-1 1 0 0 0,0 0 0 0 0,-1 0 0 0 0,1 0 0 0 0,0 0 0 0 0,-1 0 0 0 0,0 1 0 0 0,0 0 0 0 0,1 0 0 0 0,-1 0 0 0 0,0 1 1 0 0,-1 0-1 0 0,1 0 0 0 0,0 0 0 0 0,0 0 0 0 0,0 1 0 0 0,-1 0 0 0 0,1 0 0 0 0,0 0 0 0 0,0 1 0 0 0,0 0 0 0 0,-1 0 0 0 0,1 0 0 0 0,0 0 0 0 0,0 1 0 0 0,0 0 1 0 0,1 0-1 0 0,-1 0 0 0 0,0 1 186 0 0,5-3 14 0 0,0 0 1 0 0,1 0-1 0 0,-1 0 1 0 0,0 0 0 0 0,0 0-1 0 0,1 0 1 0 0,-1 0 0 0 0,0 0-1 0 0,1 0 1 0 0,-1 0-1 0 0,0 0 1 0 0,0 1 0 0 0,1-1-1 0 0,-1 0 1 0 0,0 0-1 0 0,0 0 1 0 0,1 0 0 0 0,-1 0-1 0 0,0 0 1 0 0,0 1-1 0 0,1-1 1 0 0,-1 0 0 0 0,0 0-1 0 0,0 0 1 0 0,0 1-1 0 0,1-1 1 0 0,-1 0 0 0 0,0 0-1 0 0,0 1 1 0 0,0-1-1 0 0,0 0 1 0 0,0 0 0 0 0,1 1-1 0 0,-1-1 1 0 0,0 0-1 0 0,0 1 1 0 0,0-1 0 0 0,0 0-1 0 0,0 0 1 0 0,0 1-1 0 0,0-1 1 0 0,0 0 0 0 0,0 1-1 0 0,0-1 1 0 0,0 0 0 0 0,0 0-1 0 0,0 1 1 0 0,-1-1-1 0 0,1 0 1 0 0,0 0 0 0 0,0 1-1 0 0,0-1 1 0 0,0 0-1 0 0,0 0 1 0 0,0 1 0 0 0,-1-1-1 0 0,1 0 1 0 0,0 0-1 0 0,0 1 1 0 0,0-1 0 0 0,-1 0-15 0 0,26-2 1462 0 0,100-67 1002 0 0,-101 52-2360 0 0,-1-1 1 0 0,-1-1 0 0 0,0-1-1 0 0,-2-1 1 0 0,0-1 0 0 0,-2 0 0 0 0,0-2-1 0 0,8-14-104 0 0,11-18 72 0 0,-37 56-50 0 0,0 0 12 0 0,0 0 0 0 0,0 0-9 0 0,0 11-22 0 0,6 103 318 0 0,4 0 1 0 0,5-2 0 0 0,5 0 0 0 0,12 25-322 0 0,-16-69 29 0 0,-3 1 0 0 0,-4 1 0 0 0,-2-1 0 0 0,-3 2 0 0 0,-3 8-29 0 0,-2-74 46 0 0,1 0 0 0 0,-1-1 0 0 0,0 1 1 0 0,-1-1-1 0 0,1 1 0 0 0,-1-1 0 0 0,1 0 0 0 0,-1 1 0 0 0,-1-1 1 0 0,1 0-1 0 0,-1 0 0 0 0,1 0 0 0 0,-1-1 0 0 0,0 1 0 0 0,0-1 1 0 0,-1 0-1 0 0,1 1 0 0 0,-1-1 0 0 0,1-1 0 0 0,-1 1 0 0 0,0 0 0 0 0,0-1 1 0 0,0 0-1 0 0,-1 0 0 0 0,1 0 0 0 0,0-1 0 0 0,-1 1 0 0 0,1-1 1 0 0,-1 0-1 0 0,1 0 0 0 0,-1-1 0 0 0,0 1 0 0 0,1-1 0 0 0,-1 0 1 0 0,0-1-1 0 0,1 1 0 0 0,-1-1 0 0 0,0 1 0 0 0,1-2 0 0 0,-1 1 1 0 0,1 0-1 0 0,-1-1 0 0 0,1 0 0 0 0,0 0 0 0 0,0 0 0 0 0,0 0 1 0 0,0-1-1 0 0,0 1 0 0 0,0-1 0 0 0,1 0 0 0 0,-1 0 0 0 0,-2-4-46 0 0,0-6 76 0 0,1 0 0 0 0,0 0 0 0 0,1-1 0 0 0,1 0 0 0 0,0 1 0 0 0,1-1 1 0 0,0 0-1 0 0,1 0 0 0 0,0-1 0 0 0,1 1 0 0 0,1 0 0 0 0,1 0 0 0 0,0 0 0 0 0,0 0 0 0 0,1 1 0 0 0,2-3-76 0 0,0-7-35 0 0,1-1 0 0 0,2 1 1 0 0,0 1-1 0 0,1-1 1 0 0,2 2-1 0 0,0-1 1 0 0,1 1-1 0 0,1 1 0 0 0,1 0 1 0 0,1 1-1 0 0,0 1 1 0 0,2 0-1 0 0,0 1 1 0 0,6-4 34 0 0,3 7-2330 0 0,-12 13-8663 0 0,-9 1-770 0 0</inkml:trace>
  <inkml:trace contextRef="#ctx0" brushRef="#br0" timeOffset="53963.294">12168 2597 3137 0 0,'0'0'2491'0'0,"0"0"-292"0"0,0 0-139 0 0,0 0-51 0 0,0 0-25 0 0,0 0-178 0 0,0 0-260 0 0,0 0-262 0 0,0 0-226 0 0,0 0-146 0 0,0 0-92 0 0,0 0-65 0 0,0 0-55 0 0,0-5-61 0 0,1-12-46 0 0,-9 141 3805 0 0,-14 157-3553 0 0,-13-49-571 0 0,29-152-243 0 0,6-79-47 0 0,0-1-5 0 0,0 0 3 0 0,0 0 4 0 0,1-26-645 0 0,4-17-1235 0 0,1-8-2807 0 0,-5 16-5306 0 0,-1 24-1284 0 0</inkml:trace>
  <inkml:trace contextRef="#ctx0" brushRef="#br0" timeOffset="54219.02">11872 2924 5641 0 0,'0'0'2847'0'0,"0"0"-489"0"0,0 0-425 0 0,0 0-304 0 0,0 0-252 0 0,0 0-201 0 0,0 0-122 0 0,0 0-76 0 0,0 0-20 0 0,0 0-14 0 0,0 0-100 0 0,0 0-105 0 0,0 0-93 0 0,24 0-88 0 0,78 0-40 0 0,32-21 883 0 0,2-13-1058 0 0,-92 12-1728 0 0,-37 15-2509 0 0,-3-1-3428 0 0,-4 5-4045 0 0</inkml:trace>
  <inkml:trace contextRef="#ctx0" brushRef="#br0" timeOffset="54697.506">12507 2571 6993 0 0,'0'0'2353'0'0,"0"0"-649"0"0,0 0-285 0 0,0 0 82 0 0,0 0 94 0 0,0 0 28 0 0,0 0-143 0 0,0 0-284 0 0,0 0-225 0 0,0 0-149 0 0,0 0-88 0 0,-4 32-75 0 0,-13 104-73 0 0,2 98 1353 0 0,13-202-1794 0 0,0-15-67 0 0,1 0-1 0 0,0 0 0 0 0,1 0 0 0 0,1 0 0 0 0,1 0 1 0 0,0 0-1 0 0,1 0 0 0 0,1 0 0 0 0,1 0 1 0 0,0-1-1 0 0,1 0 0 0 0,7 14-77 0 0,-10-29 25 0 0,-1 0 0 0 0,0 0 0 0 0,0 0 0 0 0,1 0 0 0 0,-1 0 0 0 0,0 0 0 0 0,1-1 1 0 0,-1 1-1 0 0,1-1 0 0 0,-1 0 0 0 0,1 0 0 0 0,-1 0 0 0 0,1 0 0 0 0,-1 0 0 0 0,1 0 0 0 0,-1-1 0 0 0,0 1 0 0 0,1-1 0 0 0,-1 0 0 0 0,1 1 0 0 0,-1-1 0 0 0,0 0 0 0 0,0-1 1 0 0,1 1-1 0 0,-1 0 0 0 0,0 0 0 0 0,0-1 0 0 0,0 0 0 0 0,-1 1 0 0 0,1-1 0 0 0,2-2-25 0 0,-2 3 17 0 0,198-142 316 0 0,-134 120-326 0 0,-53 70 19 0 0,-13 108 144 0 0,1-153-196 0 0,-1-1 0 0 0,1 1-1 0 0,0-1 1 0 0,0 1 0 0 0,-1-1 0 0 0,1 0 0 0 0,0 1 0 0 0,0-1 0 0 0,0 0 0 0 0,0 0 0 0 0,1 0 0 0 0,-1 0 0 0 0,0 0 0 0 0,0 0 0 0 0,1 0 0 0 0,-1 0 0 0 0,0 0 0 0 0,1 0 0 0 0,-1-1 0 0 0,1 1 0 0 0,-1-1 0 0 0,1 1-1 0 0,0-1 1 0 0,-1 0 0 0 0,1 1 0 0 0,-1-1 0 0 0,1 0 0 0 0,-1 0 0 0 0,1 0 0 0 0,0 0 0 0 0,-1 0 0 0 0,1-1 0 0 0,-1 1 0 0 0,1 0 0 0 0,0-1 26 0 0,9-4-4324 0 0,-3-3-4014 0 0,-7 5-3192 0 0</inkml:trace>
  <inkml:trace contextRef="#ctx0" brushRef="#br0" timeOffset="55066.992">12997 3248 0 0 0,'0'0'2223'0'0,"0"0"6"0"0,0 0 167 0 0,0 0 37 0 0,0 0-168 0 0,0 0-244 0 0,0 0-287 0 0,0 0-242 0 0,0 0-192 0 0,0 0-105 0 0,31 4-83 0 0,98 10-110 0 0,-62-20 337 0 0,-57 1-1068 0 0,-2 2-152 0 0,0-1 0 0 0,0 0 1 0 0,0 0-1 0 0,-1 0 1 0 0,1-1-1 0 0,-1-1 0 0 0,0 1 1 0 0,-1-1-1 0 0,1 0 0 0 0,-1-1 1 0 0,0 1-1 0 0,-1-1 1 0 0,1 0-1 0 0,-2-1 0 0 0,1 1 1 0 0,-1-1-1 0 0,0 0 1 0 0,0 0-1 0 0,-1 0 0 0 0,0-1 1 0 0,-1 1-1 0 0,0-1 0 0 0,0 0 1 0 0,0 1-1 0 0,-1-3-119 0 0,-3 7-6 0 0,0 0-1 0 0,1 0 1 0 0,-2 0-1 0 0,1 0 1 0 0,0 0-1 0 0,-1 1 1 0 0,1 0 0 0 0,-1-1-1 0 0,0 1 1 0 0,0 0-1 0 0,-1 0 1 0 0,1 0-1 0 0,-1 1 1 0 0,1-1-1 0 0,-1 1 1 0 0,0 0-1 0 0,0 0 1 0 0,0 0 0 0 0,0 1-1 0 0,0-1 1 0 0,0 1-1 0 0,0 0 1 0 0,0 0-1 0 0,-1 0 1 0 0,1 1-1 0 0,0 0 1 0 0,-1-1-1 0 0,1 2 1 0 0,0-1-1 0 0,-1 0 1 0 0,1 1 0 0 0,-3 0 6 0 0,-3 0-9 0 0,1 0 1 0 0,0 0 0 0 0,0 1 0 0 0,0 0 0 0 0,0 1 0 0 0,1 0-1 0 0,-1 0 1 0 0,1 1 0 0 0,-1 0 0 0 0,1 0 0 0 0,1 1 0 0 0,-1 0-1 0 0,0 0 1 0 0,1 1 0 0 0,0 0 0 0 0,1 0 0 0 0,-1 1 0 0 0,1 0-1 0 0,0 0 1 0 0,1 0 0 0 0,0 1 0 0 0,0 0 0 0 0,1 0 0 0 0,-1 0-1 0 0,2 0 1 0 0,-1 1 0 0 0,1 0 0 0 0,1-1 0 0 0,0 1 0 0 0,0 0-1 0 0,0 0 1 0 0,1 1 0 0 0,0 5 8 0 0,4-8 5 0 0,0 0 0 0 0,0 0 0 0 0,0-1 0 0 0,1 1 0 0 0,0-1 0 0 0,0 0 0 0 0,1 0 0 0 0,0 0 0 0 0,0 0 0 0 0,0-1 0 0 0,0 0 0 0 0,1 0 0 0 0,0 0 0 0 0,0-1 0 0 0,1 0-1 0 0,-1 0 1 0 0,1-1 0 0 0,-1 1 0 0 0,1-1 0 0 0,0-1 0 0 0,1 1 0 0 0,-1-1 0 0 0,0-1 0 0 0,1 1 0 0 0,0-1-5 0 0,153 16 183 0 0,-128-20-3585 0 0,-1-3-3621 0 0,-27 6-5106 0 0</inkml:trace>
  <inkml:trace contextRef="#ctx0" brushRef="#br0" timeOffset="56617.307">14144 3127 0 0 0,'0'0'1626'0'0,"0"0"-139"0"0,0 0 61 0 0,0 0 182 0 0,0 0 121 0 0,0 0-14 0 0,0 0-175 0 0,0 0-216 0 0,0 0-186 0 0,0 0-121 0 0,0 0-76 0 0,3 2-96 0 0,0 0-1107 0 0,-2-1 345 0 0,0 0 1 0 0,0 0-1 0 0,0 0 1 0 0,0-1-1 0 0,0 1 1 0 0,0 0 0 0 0,0-1-1 0 0,0 1 1 0 0,0-1-1 0 0,1 1 1 0 0,-1-1-1 0 0,0 1 1 0 0,0-1-1 0 0,0 0 1 0 0,1 1-1 0 0,-1-1 1 0 0,0 0 0 0 0,0 0-1 0 0,1 0 1 0 0,-1 0-1 0 0,0 0 1 0 0,0 0-1 0 0,1-1 1 0 0,-1 1-1 0 0,0 0 1 0 0,0 0 0 0 0,0-1-1 0 0,1 1 1 0 0,-1-1-1 0 0,0 1 1 0 0,0-1-1 0 0,0 0 1 0 0,0 0-1 0 0,0 1 1 0 0,0-1-1 0 0,0 0 1 0 0,0 0 0 0 0,0 0-1 0 0,0 0-205 0 0,84-122 1518 0 0,-85 122-1515 0 0,0 0 1 0 0,1 1-1 0 0,-1-1 0 0 0,1 1 1 0 0,0-1-1 0 0,-1 1 1 0 0,1 0-1 0 0,-1-1 1 0 0,1 1-1 0 0,0-1 0 0 0,-1 1 1 0 0,1 0-1 0 0,0 0 1 0 0,0-1-1 0 0,-1 1 1 0 0,1 0-1 0 0,0 0 0 0 0,0 0 1 0 0,-1 0-1 0 0,1 0 1 0 0,0 0-1 0 0,0 0 0 0 0,-1 0 1 0 0,1 0-1 0 0,0 0 1 0 0,-1 0-1 0 0,1 0 1 0 0,0 1-1 0 0,0-1 0 0 0,-1 0 1 0 0,1 1-1 0 0,0-1 1 0 0,-1 0-1 0 0,1 1 1 0 0,0-1-1 0 0,-1 1 0 0 0,1-1 1 0 0,-1 1-1 0 0,1-1 1 0 0,-1 1-1 0 0,1-1 0 0 0,-1 1 1 0 0,1-1-1 0 0,-1 1 1 0 0,0 0-1 0 0,1-1 1 0 0,-1 1-1 0 0,0 0 0 0 0,1-1 1 0 0,-1 1-1 0 0,0 0 1 0 0,0 0-1 0 0,0-1 1 0 0,0 1-1 0 0,0 0 0 0 0,0 0-3 0 0,23 48 19 0 0,-23-47-5 0 0,10 32 41 0 0,-3 0 0 0 0,-1 0 0 0 0,-1 1 0 0 0,-2-1 1 0 0,-2 1-1 0 0,-1 0 0 0 0,-3 24-55 0 0,2-17 26 0 0,-4 11-5 0 0,-1-2 0 0 0,-3 1 0 0 0,-2-1-1 0 0,-2 0 1 0 0,-3-1 0 0 0,-6 11-21 0 0,-12 0 150 0 0,33-60-141 0 0,1-1 0 0 0,0 1 0 0 0,-1 0 0 0 0,1-1 0 0 0,0 1 1 0 0,-1 0-1 0 0,1-1 0 0 0,-1 1 0 0 0,1-1 0 0 0,-1 1 0 0 0,1-1 0 0 0,-1 1 1 0 0,1-1-1 0 0,-1 1 0 0 0,0-1 0 0 0,1 0 0 0 0,-1 1 0 0 0,0-1 0 0 0,1 0 1 0 0,-1 1-1 0 0,0-1 0 0 0,1 0 0 0 0,-1 0 0 0 0,0 0 0 0 0,0 0 1 0 0,1 0-1 0 0,-1 0 0 0 0,0 0 0 0 0,1 0 0 0 0,-1 0 0 0 0,0 0 0 0 0,0 0 1 0 0,1 0-1 0 0,-1 0 0 0 0,0 0 0 0 0,0-1 0 0 0,1 1 0 0 0,-1 0 0 0 0,0-1 1 0 0,1 1-1 0 0,-1 0 0 0 0,1-1 0 0 0,-1 1 0 0 0,0-1 0 0 0,1 1 1 0 0,-1-1-1 0 0,1 1 0 0 0,-1-1 0 0 0,1 1 0 0 0,0-1 0 0 0,-1 0 0 0 0,1 1 1 0 0,-1-1-1 0 0,1 1 0 0 0,0-1 0 0 0,0 0 0 0 0,-1 0 0 0 0,1 1 0 0 0,0-1 1 0 0,0 0-1 0 0,0 1 0 0 0,0-1 0 0 0,0 0 0 0 0,0 0 0 0 0,0 0-9 0 0,-3-26 15 0 0,1 1-1 0 0,2-1 0 0 0,1 0 0 0 0,0 0 1 0 0,2 0-1 0 0,2 1 0 0 0,0-1 0 0 0,2 1 0 0 0,0 0 1 0 0,2 1-1 0 0,1 0 0 0 0,1 0 0 0 0,1 1 1 0 0,1 1-1 0 0,14-19-14 0 0,-4-1-9 0 0,1 2 0 0 0,3 0 0 0 0,2 1 0 0 0,1 2 0 0 0,1 2 0 0 0,3 0 1 0 0,1 2-1 0 0,1 2 0 0 0,19-12 9 0 0,-47 39-3 0 0,-1 0 1 0 0,0 1 0 0 0,1 0-1 0 0,0 0 1 0 0,0 1 0 0 0,0 0-1 0 0,0 0 1 0 0,0 1 0 0 0,1 0-1 0 0,-1 0 1 0 0,1 1 0 0 0,-1 1-1 0 0,1-1 1 0 0,0 1 0 0 0,-1 0-1 0 0,6 2 3 0 0,-9 2 2 0 0,-1-1 1 0 0,0 1-1 0 0,0 1 0 0 0,0-1 0 0 0,-1 1 0 0 0,0-1 0 0 0,1 1 0 0 0,-2 0 0 0 0,1 0 0 0 0,0 0 0 0 0,-1 1 0 0 0,0-1 0 0 0,-1 0 0 0 0,1 1 0 0 0,-1-1 0 0 0,0 1 0 0 0,0 0 0 0 0,0 0 0 0 0,-1-1 0 0 0,0 1 0 0 0,0 0 0 0 0,-1-1 0 0 0,0 1 0 0 0,0 0 0 0 0,0 0-2 0 0,1 3 7 0 0,0 11 10 0 0,-1 0 0 0 0,-2 0 0 0 0,0 0 0 0 0,0-1 1 0 0,-2 1-1 0 0,-1-1 0 0 0,0 0 0 0 0,-7 15-17 0 0,7-24 3 0 0,1 0-1 0 0,-1-1 1 0 0,-1 1-1 0 0,0-1 1 0 0,0 0-1 0 0,0-1 1 0 0,-1 0 0 0 0,-1 0-1 0 0,1-1 1 0 0,-1 0-1 0 0,-1 0 1 0 0,1-1-1 0 0,-1 0 1 0 0,0-1-1 0 0,0 0 1 0 0,-1 0 0 0 0,0-1-1 0 0,1-1 1 0 0,-1 0-1 0 0,0 0 1 0 0,-1-1-1 0 0,1-1 1 0 0,-11 1-3 0 0,19-2-39 0 0,-1 0-1 0 0,0 0 1 0 0,1 0 0 0 0,-1 0 0 0 0,1-1 0 0 0,-1 0-1 0 0,0 0 1 0 0,1 0 0 0 0,-1 0 0 0 0,1 0-1 0 0,0-1 1 0 0,-1 1 0 0 0,1-1 0 0 0,0 0 0 0 0,0 0-1 0 0,0 0 1 0 0,0 0 0 0 0,1-1 0 0 0,-1 1 0 0 0,0-1-1 0 0,1 0 1 0 0,0 0 0 0 0,0 0 0 0 0,-1 0-1 0 0,1 0 40 0 0,-12-62-4956 0 0,14 64 4792 0 0,1-15-3037 0 0,0 4-3398 0 0,1 4-5173 0 0</inkml:trace>
  <inkml:trace contextRef="#ctx0" brushRef="#br0" timeOffset="57507.965">15322 3042 11955 0 0,'0'0'2091'0'0,"0"0"-448"0"0,0 0-155 0 0,0 0-57 0 0,0 0-175 0 0,0 0-180 0 0,0 0-174 0 0,0 0-122 0 0,0 0-89 0 0,0 0-71 0 0,0 0-64 0 0,-33 16-96 0 0,-105 49-76 0 0,58-7 81 0 0,72-50-436 0 0,0-1 1 0 0,0 1 0 0 0,1 0 0 0 0,0 0-1 0 0,0 1 1 0 0,1 0 0 0 0,0 0 0 0 0,1 0-1 0 0,0 1 1 0 0,0 0 0 0 0,1 0 0 0 0,1 0-1 0 0,-1 1 1 0 0,2-1 0 0 0,-1 1 0 0 0,1 1-30 0 0,3-11 1 0 0,-1 1 1 0 0,0 0-1 0 0,1-1 1 0 0,0 1-1 0 0,-1-1 1 0 0,1 1-1 0 0,0-1 1 0 0,0 1-1 0 0,0-1 1 0 0,0 1-1 0 0,0-1 1 0 0,0 0-1 0 0,0 0 1 0 0,0 1-1 0 0,0-1 1 0 0,1 0-1 0 0,-1 0 1 0 0,1 0-1 0 0,-1 0 1 0 0,0-1-1 0 0,1 1 1 0 0,0 0-1 0 0,-1-1 1 0 0,1 1-1 0 0,-1-1 1 0 0,1 1-1 0 0,0-1 1 0 0,-1 0-1 0 0,1 1 1 0 0,0-1-1 0 0,-1 0 1 0 0,1 0-1 0 0,0 0 1 0 0,-1-1-1 0 0,3 1-1 0 0,62-10 194 0 0,-32-5-113 0 0,-2-1-1 0 0,0-2 0 0 0,-1-2 1 0 0,0 0-1 0 0,-2-2 1 0 0,22-22-81 0 0,29-20 185 0 0,-78 65-183 0 0,-1-1-1 0 0,0 0 0 0 0,1 1 0 0 0,-1-1 0 0 0,0 1 0 0 0,0-1 0 0 0,1 1 0 0 0,-1 0 1 0 0,0 0-1 0 0,0-1 0 0 0,0 1 0 0 0,0 0 0 0 0,0 0 0 0 0,0 0 0 0 0,0 0 0 0 0,0 0 0 0 0,-1 0 1 0 0,1 1-1 0 0,0-1 0 0 0,0 0 0 0 0,-1 0 0 0 0,1 0 0 0 0,-1 1 0 0 0,1-1 0 0 0,-1 0 0 0 0,0 1 1 0 0,0-1-1 0 0,1 0 0 0 0,-1 1 0 0 0,0-1 0 0 0,0 0 0 0 0,0 1 0 0 0,0-1 0 0 0,0 1 1 0 0,-1-1-1 0 0,1 0 0 0 0,0 1 0 0 0,-1-1 0 0 0,1 0 0 0 0,-1 0 0 0 0,1 1 0 0 0,-1 0-1 0 0,3 20-3 0 0,-1-16 2 0 0,1 0-1 0 0,-1 0 1 0 0,1-1-1 0 0,0 1 0 0 0,1 0 1 0 0,0-1-1 0 0,-1 0 0 0 0,2 0 1 0 0,-1 0-1 0 0,1 0 0 0 0,-1 0 1 0 0,1 0-1 0 0,1-1 0 0 0,-1 0 1 0 0,0 0-1 0 0,1 0 1 0 0,0 0-1 0 0,0-1 0 0 0,0 0 1 0 0,1 0-1 0 0,-1 0 0 0 0,1-1 1 0 0,-1 0-1 0 0,1 0 0 0 0,0 0 1 0 0,0-1-1 0 0,0 1 0 0 0,0-1 1 0 0,0-1-1 0 0,3 1 2 0 0,0-1 2 0 0,74-16 77 0 0,-59 1-40 0 0,0-2 0 0 0,-1 0 0 0 0,-1-1 0 0 0,-1-1-1 0 0,0-2 1 0 0,-1 0 0 0 0,-1-1 0 0 0,-2 0-1 0 0,0-2 1 0 0,-1 0 0 0 0,0-4-39 0 0,13-23 36 0 0,-3-1-1 0 0,-3-2 1 0 0,-1-1-1 0 0,-4 0 1 0 0,-1-3-36 0 0,-9 32 4 0 0,-1-1 1 0 0,-1-1-1 0 0,-2 1 1 0 0,-1-1-1 0 0,-1 0 1 0 0,-1 1 0 0 0,-2-25-5 0 0,0 50 2 0 0,1 1 0 0 0,-1 0 0 0 0,1-1 1 0 0,-1 1-1 0 0,1 0 0 0 0,-1 0 0 0 0,1 0 1 0 0,-1-1-1 0 0,0 1 0 0 0,0 0 0 0 0,0 0 1 0 0,0 0-1 0 0,0 0 0 0 0,0 0 0 0 0,0 1 1 0 0,0-1-1 0 0,0 0 0 0 0,0 0 0 0 0,0 1 1 0 0,0-1-1 0 0,-1 0 0 0 0,1 1 0 0 0,0 0 1 0 0,-1-1-1 0 0,1 1 0 0 0,0 0 0 0 0,-1-1 1 0 0,1 1-1 0 0,0 0 0 0 0,-1 0 0 0 0,1 0 1 0 0,0 0-1 0 0,-1 0 0 0 0,1 0 0 0 0,0 1 1 0 0,-1-1-1 0 0,1 0 0 0 0,0 1 0 0 0,0-1 1 0 0,-1 1-1 0 0,1-1 0 0 0,0 1 0 0 0,0 0 1 0 0,0-1-1 0 0,-1 1 0 0 0,1 0 0 0 0,0 0 1 0 0,0 0-1 0 0,0 0 0 0 0,1 0 0 0 0,-1 0 1 0 0,0 0-1 0 0,0 0 0 0 0,0 0 0 0 0,1 0 1 0 0,-1 1-1 0 0,1-1 0 0 0,-1 0 0 0 0,1 0 1 0 0,-1 1-1 0 0,1-1 0 0 0,0 0 0 0 0,-1 1 1 0 0,1-1-1 0 0,0 0 0 0 0,0 1 0 0 0,0 0-2 0 0,-8 21 9 0 0,1 0 0 0 0,1 1-1 0 0,1 0 1 0 0,1 0 0 0 0,2 0-1 0 0,-1 18-8 0 0,4 225 332 0 0,14-79-126 0 0,-24-84-85 0 0,-31-39-34 0 0,38-65-276 0 0,1-1 1 0 0,-1 0 0 0 0,1 0-1 0 0,0 0 1 0 0,-1 0 0 0 0,1 0-1 0 0,0 0 1 0 0,-1 0-1 0 0,1 0 1 0 0,0-1 0 0 0,0 1-1 0 0,0-1 1 0 0,0 1 0 0 0,0 0-1 0 0,0-1 1 0 0,1 1-1 0 0,-1-1 1 0 0,0 0 0 0 0,1 1-1 0 0,-1-1 1 0 0,1 0 0 0 0,-1 1-1 0 0,1-1 1 0 0,0 0 0 0 0,0 1-1 0 0,0-1 1 0 0,0 0-1 0 0,0 0 1 0 0,0 1 0 0 0,1-1-1 0 0,-1 0 1 0 0,1-1 188 0 0,-3-31-4175 0 0,2 11-3219 0 0,0 15-3322 0 0</inkml:trace>
  <inkml:trace contextRef="#ctx0" brushRef="#br0" timeOffset="57747.794">15521 2895 6657 0 0,'0'0'2568'0'0,"0"0"-497"0"0,0 0-156 0 0,0 0-1 0 0,0 0-119 0 0,0 0-207 0 0,0 0-240 0 0,0 0-253 0 0,0 0-221 0 0,0 0-166 0 0,37-4-100 0 0,118-12-59 0 0,58-23 1066 0 0,73-35-1138 0 0,-199 39-1649 0 0,-62 18-2891 0 0,-2-4-5296 0 0,-17 13-1605 0 0</inkml:trace>
  <inkml:trace contextRef="#ctx0" brushRef="#br0" timeOffset="58134.272">16441 2519 3153 0 0,'0'0'4950'0'0,"0"0"-1037"0"0,0 0-870 0 0,0 0-702 0 0,0 0-550 0 0,0 0-396 0 0,0 0-344 0 0,0 0-283 0 0,0 0-188 0 0,0 0-89 0 0,0 0-46 0 0,0 0 9 0 0,-5 13-1 0 0,-57 233 1559 0 0,53-199-1768 0 0,0-5-96 0 0,2 0 0 0 0,1 1 0 0 0,2 0-1 0 0,3 0 1 0 0,2 31-148 0 0,-1-70 10 0 0,1 0 0 0 0,0 0-1 0 0,1-1 1 0 0,-1 1 0 0 0,0 0 0 0 0,1 0-1 0 0,0 0 1 0 0,0-1 0 0 0,0 1-1 0 0,0-1 1 0 0,1 0 0 0 0,-1 0-1 0 0,1 0 1 0 0,0 0 0 0 0,0 0 0 0 0,0 0-1 0 0,0-1 1 0 0,1 1 0 0 0,-1-1-1 0 0,0 0 1 0 0,1 0 0 0 0,0 0 0 0 0,0-1-1 0 0,-1 1 1 0 0,1-1 0 0 0,0 0-1 0 0,0 0 1 0 0,0 0 0 0 0,0 0-1 0 0,0-1 1 0 0,0 0 0 0 0,0 0 0 0 0,1 0-1 0 0,-1 0 1 0 0,0-1 0 0 0,0 1-1 0 0,0-1 1 0 0,0 0 0 0 0,0 0 0 0 0,-1-1-1 0 0,1 1 1 0 0,0-1 0 0 0,1 0-10 0 0,120-65 327 0 0,-103 52-212 0 0,2 1 0 0 0,0 1 1 0 0,0 1-1 0 0,1 2 0 0 0,0 0 1 0 0,13-2-116 0 0,-36 13 15 0 0,-1 1 0 0 0,1-1 0 0 0,0 1 0 0 0,-1 0 0 0 0,1-1 0 0 0,-1 1 0 0 0,0 0 0 0 0,1 0 0 0 0,-1 0 0 0 0,0 0 0 0 0,0 0 0 0 0,0 0 0 0 0,0 0 0 0 0,-1 1 0 0 0,1-1 0 0 0,-1 0 0 0 0,1 0 0 0 0,-1 1 0 0 0,0-1 0 0 0,0 0 0 0 0,0 0 0 0 0,0 1 0 0 0,0-1 0 0 0,0 0 0 0 0,-1 0 0 0 0,1 1 0 0 0,-1-1 0 0 0,1 0 1 0 0,-1 0-1 0 0,0 1-15 0 0,0 9 47 0 0,-4 166 265 0 0,21-149-998 0 0,-14-44-2044 0 0,-2 6-2938 0 0,0 8 4765 0 0,0 0-11282 0 0</inkml:trace>
  <inkml:trace contextRef="#ctx0" brushRef="#br0" timeOffset="60569.049">17809 2567 4433 0 0,'0'0'2255'0'0,"0"0"-121"0"0,0 0-238 0 0,0 0-103 0 0,0 0-44 0 0,0 0-78 0 0,0 0-120 0 0,0 0-236 0 0,0 0-329 0 0,0 0-371 0 0,0 0-230 0 0,2 4 2524 0 0,5 96-1741 0 0,-4-1 1 0 0,-5 1 0 0 0,-5 6-1169 0 0,3-24 248 0 0,-4 251 157 0 0,8-332-410 0 0,0-1-6 0 0,0-4-115 0 0,-8-26-2998 0 0,3 14-1159 0 0,3 0-4611 0 0,2 12-2282 0 0</inkml:trace>
  <inkml:trace contextRef="#ctx0" brushRef="#br0" timeOffset="60867.892">17560 3027 9202 0 0,'0'0'1846'0'0,"0"0"-522"0"0,0 0-189 0 0,0 0 240 0 0,0 0 241 0 0,0 0 2 0 0,0 0-224 0 0,0 0-340 0 0,0 0-289 0 0,0 0-212 0 0,0 0-110 0 0,0 0-35 0 0,-5 0-71 0 0,-11 1-11 0 0,28-1 401 0 0,39-1 245 0 0,371-61-651 0 0,-393 59-1356 0 0,-3-1-2129 0 0,-8 4-3775 0 0,-12 0-4834 0 0</inkml:trace>
  <inkml:trace contextRef="#ctx0" brushRef="#br0" timeOffset="61733.924">18492 3020 11971 0 0,'0'0'2091'0'0,"0"0"-411"0"0,0 0-133 0 0,0 0-76 0 0,0 0-149 0 0,0 0-174 0 0,0 0-216 0 0,0 0-204 0 0,0 0-160 0 0,0 0-113 0 0,0 0-73 0 0,0 0-49 0 0,0 0-46 0 0,-32 15-26 0 0,-102 47-25 0 0,51-6 186 0 0,74-49-385 0 0,0-1 1 0 0,0 1-1 0 0,1 1 1 0 0,0 0-1 0 0,0 0 1 0 0,1 0-1 0 0,0 1 1 0 0,1 0-1 0 0,-1 1 1 0 0,2-1 0 0 0,-1 1-1 0 0,1 0 1 0 0,1 1-1 0 0,0-1 1 0 0,1 1-1 0 0,0 0 1 0 0,0-1-1 0 0,1 1 1 0 0,0 8-38 0 0,4-17 18 0 0,1 0-1 0 0,-1 1 1 0 0,1-1-1 0 0,0 0 1 0 0,0 0-1 0 0,0-1 1 0 0,0 1-1 0 0,0-1 1 0 0,0 1 0 0 0,0-1-1 0 0,1 0 1 0 0,-1 0-1 0 0,0 0 1 0 0,1-1-1 0 0,-1 1 1 0 0,1-1 0 0 0,-1 0-1 0 0,1 0 1 0 0,-1 0-1 0 0,1 0 1 0 0,-1-1-1 0 0,0 0 1 0 0,1 1-1 0 0,2-2-17 0 0,19-4 79 0 0,-1-1 0 0 0,0-2 0 0 0,0 0 0 0 0,0-2 0 0 0,-1 0 0 0 0,-1-1 0 0 0,9-8-79 0 0,4 0 28 0 0,106-57 121 0 0,-138 77-151 0 0,1 1 0 0 0,-1 0 1 0 0,0 0-1 0 0,0 0 0 0 0,0 0 0 0 0,0 1 1 0 0,0-1-1 0 0,0 1 0 0 0,-1-1 0 0 0,1 1 1 0 0,0 0-1 0 0,-1 0 0 0 0,0 1 0 0 0,1-1 1 0 0,-1 0-1 0 0,0 1 0 0 0,0-1 0 0 0,0 1 1 0 0,0 0-1 0 0,-1 0 0 0 0,1 0 0 0 0,-1-1 1 0 0,0 2-1 0 0,1-1 0 0 0,-1 0 0 0 0,-1 0 1 0 0,1 0-1 0 0,0 0 0 0 0,-1 0 0 0 0,0 1 1 0 0,0-1-1 0 0,0 2 2 0 0,12 28-9 0 0,-11-30 10 0 0,1 0-1 0 0,0 0 1 0 0,-1-1 0 0 0,1 1 0 0 0,0 0 0 0 0,1 0 0 0 0,-1-1 0 0 0,0 0 0 0 0,1 1 0 0 0,-1-1 0 0 0,1 0 0 0 0,0 0 0 0 0,0 0 0 0 0,-1-1 0 0 0,1 1 0 0 0,0 0 0 0 0,1-1 0 0 0,-1 0 0 0 0,0 0 0 0 0,0 0 0 0 0,0 0 0 0 0,1-1 0 0 0,-1 1 0 0 0,1-1 0 0 0,-1 0 0 0 0,0 0-1 0 0,1 0 1 0 0,-1 0 0 0 0,0-1 0 0 0,1 1 0 0 0,-1-1 0 0 0,0 0 0 0 0,1 0-1 0 0,5-2 4 0 0,0 0 0 0 0,0-1 0 0 0,0 0-1 0 0,-1 0 1 0 0,1-1 0 0 0,-1 0 0 0 0,-1-1 0 0 0,1 0-1 0 0,-1 0 1 0 0,0 0 0 0 0,2-3-4 0 0,25-34 37 0 0,-1-2 1 0 0,-3-1-1 0 0,-1-1 0 0 0,-3-2 1 0 0,-1 0-1 0 0,12-40-37 0 0,-23 56 8 0 0,0 4-3 0 0,-2 0 0 0 0,0-1-1 0 0,-2-1 1 0 0,-2 0 0 0 0,-1 0 0 0 0,-1 0 0 0 0,-1-1-1 0 0,-2 0 1 0 0,-1 0 0 0 0,-2-6-5 0 0,-1 38 3 0 0,1-1 1 0 0,-1 0-1 0 0,0 0 0 0 0,1 0 0 0 0,-1 1 1 0 0,0-1-1 0 0,0 0 0 0 0,1 1 1 0 0,-1-1-1 0 0,0 1 0 0 0,0-1 0 0 0,0 1 1 0 0,0-1-1 0 0,0 1 0 0 0,0 0 1 0 0,0-1-1 0 0,0 1 0 0 0,0 0 0 0 0,0 0 1 0 0,0 0-1 0 0,0 0 0 0 0,0 0 1 0 0,0 0-1 0 0,0 0 0 0 0,0 0 0 0 0,0 0 1 0 0,0 0-1 0 0,0 0 0 0 0,0 1 1 0 0,1-1-1 0 0,-1 0 0 0 0,0 1 0 0 0,0-1 1 0 0,0 1-1 0 0,0-1 0 0 0,0 1 1 0 0,0-1-1 0 0,1 1 0 0 0,-1 0 0 0 0,0-1 1 0 0,0 1-1 0 0,1 0 0 0 0,-1-1 1 0 0,1 1-1 0 0,-1 0 0 0 0,0 0 0 0 0,1 0 1 0 0,0 0-1 0 0,-1 0 0 0 0,1 0 1 0 0,-1 0-1 0 0,1-1 0 0 0,0 1 0 0 0,0 0 1 0 0,0 0-1 0 0,-1 1-3 0 0,-11 27 17 0 0,2 1 0 0 0,0 0 0 0 0,2 1 0 0 0,2 0 0 0 0,1 1 0 0 0,1-1-1 0 0,1 1 1 0 0,2-1 0 0 0,1 1 0 0 0,3 9-17 0 0,-3-29 8 0 0,53 366 376 0 0,-55-271-314 0 0,-16-67-25 0 0,16-47-930 0 0,35-92-5015 0 0,-15 62 497 0 0,-9 16-1822 0 0,-3 5-2208 0 0</inkml:trace>
  <inkml:trace contextRef="#ctx0" brushRef="#br0" timeOffset="62134.666">19388 2862 9026 0 0,'0'0'2079'0'0,"0"0"-565"0"0,0 0-170 0 0,0 0 116 0 0,0 0 31 0 0,0 0-97 0 0,0 0-184 0 0,0 0-218 0 0,0 0-187 0 0,0 0-143 0 0,0 0-89 0 0,0 0-79 0 0,-30 25-64 0 0,-95 78-59 0 0,51-47 237 0 0,-28 21 825 0 0,102-76-1422 0 0,-1-1 1 0 0,0 1-1 0 0,1-1 1 0 0,-1 1 0 0 0,1-1-1 0 0,-1 1 1 0 0,1 0 0 0 0,-1-1-1 0 0,1 1 1 0 0,-1 0 0 0 0,1-1-1 0 0,-1 1 1 0 0,1 0 0 0 0,0 0-1 0 0,0 0 1 0 0,-1-1-1 0 0,1 1 1 0 0,0 0 0 0 0,0 0-1 0 0,0 0 1 0 0,0-1 0 0 0,0 1-1 0 0,0 0 1 0 0,0 0 0 0 0,0 0-1 0 0,0-1 1 0 0,0 1 0 0 0,1 0-1 0 0,-1 0 1 0 0,0 0 0 0 0,0-1-1 0 0,1 1 1 0 0,-1 0-1 0 0,1 0 1 0 0,-1-1 0 0 0,0 1-1 0 0,1 0 1 0 0,-1-1 0 0 0,1 1-1 0 0,0-1 1 0 0,-1 1 0 0 0,1-1-1 0 0,-1 1 1 0 0,1-1 0 0 0,0 1-1 0 0,0-1 1 0 0,-1 1-1 0 0,1-1-11 0 0,46 15 431 0 0,-29-11-216 0 0,-12-2-162 0 0,3 0 22 0 0,-1 0 1 0 0,0 0 0 0 0,0 1 0 0 0,0 0-1 0 0,0 0 1 0 0,-1 1 0 0 0,1 0 0 0 0,-1 0 0 0 0,0 1-1 0 0,0 0 1 0 0,-1 0 0 0 0,1 0 0 0 0,-1 1-1 0 0,0 0 1 0 0,-1 1 0 0 0,1-1 0 0 0,-1 1-1 0 0,0 0 1 0 0,1 4-76 0 0,15 59 447 0 0,-20-68-448 0 0,-1-1 0 0 0,1 1 0 0 0,0 0 0 0 0,0-1 0 0 0,0 0 0 0 0,0 1 1 0 0,0-1-1 0 0,1 1 0 0 0,-1-1 0 0 0,0 0 0 0 0,1 0 0 0 0,-1 0 0 0 0,0 0 0 0 0,1 0 0 0 0,0 0 0 0 0,-1 0 1 0 0,1 0-1 0 0,-1-1 0 0 0,1 1 0 0 0,0-1 0 0 0,0 1 0 0 0,-1-1 0 0 0,1 1 0 0 0,0-1 0 0 0,0 0 0 0 0,-1 0 1 0 0,1 0-1 0 0,0 0 0 0 0,0 0 0 0 0,0 0 0 0 0,-1-1 0 0 0,1 1 0 0 0,0-1 0 0 0,0 1 0 0 0,-1-1 0 0 0,1 0 1 0 0,0 1 0 0 0,26-20-1822 0 0,-21 12-2750 0 0,-2-1-5930 0 0,-3 6-1598 0 0</inkml:trace>
  <inkml:trace contextRef="#ctx0" brushRef="#br0" timeOffset="62600.784">19510 3171 6057 0 0,'0'0'3205'0'0,"0"0"-1317"0"0,0 0-511 0 0,0 0 12 0 0,0 0 89 0 0,0 0 20 0 0,0 0-113 0 0,0 0-143 0 0,0 0-165 0 0,0 0-148 0 0,0 0-135 0 0,0 0-84 0 0,14 7-58 0 0,45 20-57 0 0,-57-26-535 0 0,0 0 0 0 0,0 0 0 0 0,1 0 0 0 0,-1-1 0 0 0,0 1 0 0 0,1-1 0 0 0,-1 1 0 0 0,0-1 0 0 0,1 0 0 0 0,-1 0 0 0 0,0 0 0 0 0,1 0 0 0 0,-1 0 0 0 0,1 0 0 0 0,-1-1 0 0 0,0 1 0 0 0,1-1 0 0 0,-1 0 0 0 0,0 0 0 0 0,0 1 0 0 0,0-2 0 0 0,2 0-60 0 0,5-2 255 0 0,5-1-94 0 0,-1-1 0 0 0,0-1 0 0 0,0 0 0 0 0,0-1 0 0 0,-1 0 0 0 0,0-1 0 0 0,-1 0 1 0 0,0-1-1 0 0,0 0 0 0 0,-1 0 0 0 0,-1-2 0 0 0,0 1 0 0 0,0-1 0 0 0,0-1-161 0 0,-8 11 2 0 0,1 0 1 0 0,-1-1-1 0 0,1 1 0 0 0,-1 0 0 0 0,0-1 1 0 0,0 1-1 0 0,0 0 0 0 0,0-1 1 0 0,-1 1-1 0 0,1-1 0 0 0,-1 0 0 0 0,1 1 1 0 0,-1-1-1 0 0,0 1 0 0 0,0-1 1 0 0,0 0-1 0 0,0 1 0 0 0,-1-1 0 0 0,1 1 1 0 0,-1-1-1 0 0,1 0 0 0 0,-1 1 1 0 0,0 0-1 0 0,0-1 0 0 0,0 1 1 0 0,0-1-1 0 0,-1 1 0 0 0,1 0 0 0 0,-1 0 1 0 0,1 0-1 0 0,-1 0 0 0 0,0 0 1 0 0,0 0-1 0 0,1 0 0 0 0,-1 0 0 0 0,-1 1 1 0 0,1-1-1 0 0,0 1 0 0 0,0 0 1 0 0,-1-1-1 0 0,1 1 0 0 0,0 0 0 0 0,-1 0 1 0 0,1 1-1 0 0,-1-1 0 0 0,1 0 1 0 0,-1 1-1 0 0,0 0 0 0 0,1-1 0 0 0,-1 1 1 0 0,1 0-1 0 0,-1 0 0 0 0,-2 1-2 0 0,-3-1-5 0 0,0 0-1 0 0,0 1 0 0 0,0 0 1 0 0,0 1-1 0 0,0 0 0 0 0,0 0 0 0 0,0 1 1 0 0,1-1-1 0 0,-1 2 0 0 0,1-1 1 0 0,0 1-1 0 0,0 0 0 0 0,0 1 0 0 0,-5 4 6 0 0,-1 0-9 0 0,2 0 0 0 0,-1 1-1 0 0,1 0 1 0 0,0 1 0 0 0,1 1-1 0 0,0-1 1 0 0,1 2 0 0 0,1-1-1 0 0,0 1 1 0 0,0 1 0 0 0,1-1-1 0 0,1 1 1 0 0,0 0 0 0 0,1 1-1 0 0,1-1 1 0 0,0 1 0 0 0,1 0-1 0 0,1 0 1 0 0,0 0 0 0 0,0 9 9 0 0,3-20-1 0 0,0 0 1 0 0,0 0-1 0 0,1 0 1 0 0,-1-1-1 0 0,1 1 1 0 0,0 0 0 0 0,0-1-1 0 0,0 0 1 0 0,0 1-1 0 0,1-1 1 0 0,-1 0-1 0 0,1 0 1 0 0,0 0 0 0 0,0 0-1 0 0,0-1 1 0 0,0 1-1 0 0,0-1 1 0 0,0 0-1 0 0,1 0 1 0 0,-1 0-1 0 0,1 0 1 0 0,0-1 0 0 0,-1 1-1 0 0,1-1 1 0 0,0 0-1 0 0,2 0 1 0 0,106 15-7 0 0,-94-17-176 0 0,1-1 0 0 0,-1 0-1 0 0,1-1 1 0 0,-1-1 0 0 0,0-1 0 0 0,0 0 0 0 0,-1-1-1 0 0,1-2 1 0 0,-1 1 0 0 0,-1-2 0 0 0,10-6 183 0 0,-10-1-2955 0 0,-8 7-5893 0 0,-8 9-2667 0 0</inkml:trace>
  <inkml:trace contextRef="#ctx0" brushRef="#br0" timeOffset="63616.289">20202 2972 3537 0 0,'0'0'2892'0'0,"0"0"-444"0"0,0 0-293 0 0,0 0-107 0 0,0 0-110 0 0,0 0-166 0 0,0 0-251 0 0,0 0-264 0 0,0 0-223 0 0,0 0-194 0 0,0 0-127 0 0,0 0-94 0 0,0 0-41 0 0,3 1 10 0 0,-2 1-481 0 0,1 0 0 0 0,-1 1 0 0 0,1-1 0 0 0,-1 1 0 0 0,0-1-1 0 0,0 1 1 0 0,0-1 0 0 0,0 1 0 0 0,0 0 0 0 0,-1 0 0 0 0,1-1 0 0 0,-1 1 0 0 0,0 0 0 0 0,0 0 0 0 0,0-1 0 0 0,0 1 0 0 0,0 0 0 0 0,0 0 0 0 0,-1 0 0 0 0,0-1 0 0 0,1 1 0 0 0,-1 0 0 0 0,0-1 0 0 0,0 1-1 0 0,-1-1 1 0 0,1 1 0 0 0,0-1 0 0 0,-1 1 0 0 0,1-1 0 0 0,-3 2-107 0 0,1 5 51 0 0,-18 41 147 0 0,-1-2 0 0 0,-3 0 0 0 0,-2-2 0 0 0,-2 0 0 0 0,-34 40-198 0 0,51-68 2 0 0,11-17 8 0 0,1-1-17 0 0,0 0 4 0 0,1-5-62 0 0,56-83-11 0 0,134-242 69 0 0,-187 322 70 0 0,-3 8-72 0 0,-1 0 0 0 0,0 1-1 0 0,1-1 1 0 0,-1 0 0 0 0,0 0 0 0 0,0 0 0 0 0,1 1-1 0 0,-1-1 1 0 0,0 0 0 0 0,1 0 0 0 0,-1 0 0 0 0,0 0 0 0 0,1 0-1 0 0,-1 0 1 0 0,1 0 0 0 0,-1 0 0 0 0,0 0 0 0 0,1 0-1 0 0,-1 0 1 0 0,0 0 0 0 0,1 0 0 0 0,-1 0 0 0 0,0 0-1 0 0,1 0 1 0 0,-1 0 0 0 0,0 0 0 0 0,1-1 0 0 0,-1 1 0 0 0,0 0-1 0 0,1 0 1 0 0,-1 0 0 0 0,0 0 0 0 0,1-1 0 0 0,-1 1-1 0 0,0 0 1 0 0,1-1 9 0 0,-10 99 45 0 0,5-84-44 0 0,2-1-1 0 0,0 0 1 0 0,0 1 0 0 0,1 0 0 0 0,1-1 0 0 0,0 1-1 0 0,1-1 1 0 0,0 1 0 0 0,1-1 0 0 0,1 1 0 0 0,0-1-1 0 0,1 0 1 0 0,0 0 0 0 0,1 0 0 0 0,0-1 0 0 0,2 1-1 0 0,-5-10 17 0 0,0-1 1 0 0,0 1-1 0 0,0-1 1 0 0,1 0 0 0 0,-1 1-1 0 0,1-1 1 0 0,-1-1 0 0 0,1 1-1 0 0,0 0 1 0 0,0-1-1 0 0,0 1 1 0 0,0-1 0 0 0,0 0-1 0 0,0 0 1 0 0,0 0-1 0 0,0 0 1 0 0,0-1 0 0 0,1 1-1 0 0,-1-1 1 0 0,0 0 0 0 0,0 0-1 0 0,1 0 1 0 0,-1 0-1 0 0,2-1-17 0 0,1-1 73 0 0,0-1 0 0 0,0 0 0 0 0,-1 0 0 0 0,1-1 0 0 0,-1 1 0 0 0,1-1 0 0 0,-1 0 0 0 0,-1-1 0 0 0,1 1 0 0 0,0-1 0 0 0,-1 0 0 0 0,2-3-73 0 0,-1 2 118 0 0,10-12 14 0 0,-1-1-1 0 0,-1 0 1 0 0,-1-1 0 0 0,-1 0-1 0 0,0-1 1 0 0,-2 0 0 0 0,0 0-1 0 0,1-10-131 0 0,-5 17-21 0 0,0 0 0 0 0,-1 0-1 0 0,-1-1 1 0 0,-1 1 0 0 0,0 0-1 0 0,-1-1 1 0 0,0 0 0 0 0,-1 1-1 0 0,-1-1 22 0 0,0 14-236 0 0,0 0 0 0 0,0 1 0 0 0,0-1 0 0 0,-1 0 0 0 0,1 1 0 0 0,0-1 0 0 0,0 1 0 0 0,-1-1 0 0 0,1 1 0 0 0,-1 0 0 0 0,1-1 0 0 0,0 1 0 0 0,-1 0 0 0 0,1 0 0 0 0,0 0 0 0 0,-1 0 0 0 0,1 0 0 0 0,-1 0 0 0 0,1 1 0 0 0,0-1 0 0 0,-1 0 0 0 0,1 1 0 0 0,0-1 0 0 0,-1 1 0 0 0,1-1 0 0 0,0 1 0 0 0,0 0 0 0 0,-1-1 0 0 0,1 1 0 0 0,0 0 0 0 0,0 0 0 0 0,-1 0 236 0 0,-2 4-5533 0 0,2-2-6275 0 0</inkml:trace>
  <inkml:trace contextRef="#ctx0" brushRef="#br0" timeOffset="64916.482">20717 2427 3569 0 0,'0'0'2167'0'0,"0"0"53"0"0,0 0-10 0 0,0 0-45 0 0,0 0-142 0 0,0 0-234 0 0,0 0-258 0 0,0 0-250 0 0,0 0-238 0 0,0 0-189 0 0,0 0-148 0 0,0 0-135 0 0,0 0-118 0 0,-2-5-90 0 0,-9-15-66 0 0,42 1 748 0 0,145-7 1439 0 0,-173 26-2453 0 0,0 1 1 0 0,0-1-1 0 0,1 0 0 0 0,-1 1 1 0 0,0 0-1 0 0,0 0 0 0 0,0 0 0 0 0,0 0 1 0 0,0 0-1 0 0,0 1 0 0 0,0-1 1 0 0,0 1-1 0 0,0 0 0 0 0,-1 0 1 0 0,1 0-1 0 0,-1 0 0 0 0,1 0 1 0 0,-1 0-1 0 0,0 1 0 0 0,0-1 0 0 0,0 1 1 0 0,0 0-1 0 0,0-1 0 0 0,-1 1 1 0 0,1 0-1 0 0,-1 0 0 0 0,0 0 1 0 0,0 0-1 0 0,0 0 0 0 0,0 1 0 0 0,0 1-31 0 0,1 3 65 0 0,-1 0 0 0 0,0 0 0 0 0,0 0 0 0 0,-1 0 0 0 0,0 0-1 0 0,0 0 1 0 0,-1 0 0 0 0,0 0 0 0 0,0 0 0 0 0,-1 0 0 0 0,0 0-1 0 0,-2 2-64 0 0,-119 263 790 0 0,119-266-782 0 0,0 1 1 0 0,0-1-1 0 0,1 1 0 0 0,0 0 0 0 0,1 0 1 0 0,-1 0-1 0 0,2 0 0 0 0,-1 1 1 0 0,1-1-1 0 0,0 0 0 0 0,1 1 1 0 0,0-1-1 0 0,0 0 0 0 0,1 1 0 0 0,0-1 1 0 0,1 0-1 0 0,0 1 0 0 0,0-1 1 0 0,0 0-1 0 0,1 0 0 0 0,0-1 1 0 0,4 7-9 0 0,0-7 33 0 0,0 0 0 0 0,1-1 1 0 0,0 1-1 0 0,0-1 1 0 0,1-1-1 0 0,-1 0 0 0 0,1 0 1 0 0,0-1-1 0 0,1 0 1 0 0,-1 0-1 0 0,1-1 0 0 0,0 0 1 0 0,-1-1-1 0 0,1 0 1 0 0,0-1-1 0 0,0 0 0 0 0,1 0 1 0 0,-1-1-1 0 0,0 0 1 0 0,0-1-1 0 0,7-1-33 0 0,-17 2 39 0 0,0 0 6 0 0,0 0-6 0 0,0 0-7 0 0,0 0 12 0 0,0 0-17 0 0,0 0 9 0 0,0 0 5 0 0,0 0 7 0 0,0 0 7 0 0,0 0 3 0 0,0 0 5 0 0,-21-11 54 0 0,-70 11-43 0 0,45 41-66 0 0,42-34-9 0 0,0 1 0 0 0,0-1 0 0 0,1 1 0 0 0,0-1 0 0 0,0 1 1 0 0,1 0-1 0 0,-1 0 0 0 0,2 0 0 0 0,0 1 0 0 0,0-1 0 0 0,0 0 1 0 0,1 0-1 0 0,0 1 0 0 0,0-1 0 0 0,1 0 0 0 0,2 7 1 0 0,50 99-21 0 0,-22 22 114 0 0,-30-129-76 0 0,-1-1 1 0 0,0 0-1 0 0,0 0 0 0 0,-1 0 0 0 0,0 0 0 0 0,0 0 0 0 0,0 0 1 0 0,-1 0-1 0 0,0 0 0 0 0,0 0 0 0 0,-1 0 0 0 0,1-1 0 0 0,-1 1 1 0 0,0-1-1 0 0,-1 0 0 0 0,1 0 0 0 0,-1 0 0 0 0,0 0 0 0 0,0-1 1 0 0,-1 0-1 0 0,1 1 0 0 0,-1-2 0 0 0,-2 2-17 0 0,-2 3 9 0 0,0-2 1 0 0,0 1-1 0 0,0-1 0 0 0,-1-1 0 0 0,0 0 1 0 0,0 0-1 0 0,-1-1 0 0 0,1 0 0 0 0,-1-1 1 0 0,0 0-1 0 0,0-1 0 0 0,0 0 0 0 0,0-1 1 0 0,0 0-1 0 0,0 0 0 0 0,-1-1 0 0 0,0-1-9 0 0,-34-34-817 0 0,29 0-5110 0 0,14 26-1128 0 0,-1 4-5738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9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674 355 0 0 0,'0'0'268'0'0,"0"0"418"0"0,0 0 188 0 0,0 0 112 0 0,0 0 82 0 0,0 0 55 0 0,0 0 25 0 0,0 0 5 0 0,0 0-4 0 0,8 3 11524 0 0,-6-1-10541 0 0,20 222-716 0 0,24 196-960 0 0,-24-267-395 0 0,-21-152-60 0 0,-1 1-1 0 0,0-1 1 0 0,1 0-1 0 0,0 1 1 0 0,-1-1-1 0 0,1 0 1 0 0,0 1-1 0 0,0-1 1 0 0,-1 0-1 0 0,1 0 0 0 0,0 0 1 0 0,0 0-1 0 0,0 0 1 0 0,1 0-1 0 0,-1 0 1 0 0,0 0-1 0 0,0 0 1 0 0,0 0-1 0 0,1 0 1 0 0,-1-1-1 0 0,0 1 1 0 0,1-1-1 0 0,-1 1 0 0 0,1-1 1 0 0,-1 1-1 0 0,1-1 1 0 0,-1 0-1 0 0,0 0 1 0 0,1 0-1 0 0,-1 0 1 0 0,1 0-1 0 0,-1 0 1 0 0,1 0-1 0 0,-1 0 1 0 0,1 0-1 0 0,-1-1 1 0 0,1 1-1 0 0,-1-1 0 0 0,1 1 1 0 0,-1-1-1 0 0,0 1 1 0 0,1-1-1 0 0,-1 0 1 0 0,0 0-1 0 0,0 0 1 0 0,0 1-1 0 0,1-1 1 0 0,-1 0-1 0 0,0-1 0 0 0,24-40 124 0 0,-1 0 1 0 0,-3-2-1 0 0,-1-1 0 0 0,2-15-124 0 0,7-12-1 0 0,58-130-46 0 0,-26 48 145 0 0,-59 191-119 0 0,1 2 36 0 0,2-1 0 0 0,2 1 0 0 0,2-1 0 0 0,1-1 0 0 0,2 0 1 0 0,1 0-1 0 0,2-1 0 0 0,16 27-15 0 0,-21-41 7 0 0,1-1 0 0 0,1-1 1 0 0,1 0-1 0 0,0-1 0 0 0,2 0 0 0 0,0-1 1 0 0,2 1-8 0 0,-17-20 18 0 0,0 0 0 0 0,0 1 0 0 0,0-1 0 0 0,-1 1 0 0 0,1-1 0 0 0,0 0 0 0 0,0 1 0 0 0,0-1 0 0 0,0 0 0 0 0,0 1 1 0 0,0-1-1 0 0,0 1 0 0 0,0-1 0 0 0,0 0 0 0 0,1 1 0 0 0,-1-1 0 0 0,0 1 0 0 0,0-1 0 0 0,0 0 0 0 0,1 1 0 0 0,-1-1 1 0 0,0 1-1 0 0,1-1 0 0 0,-1 1 0 0 0,1-1 0 0 0,-1 1 0 0 0,0-1 0 0 0,1 1 0 0 0,-1 0 0 0 0,1-1 0 0 0,-1 1 0 0 0,1 0 1 0 0,-1-1-1 0 0,1 1 0 0 0,-1 0 0 0 0,1-1 0 0 0,0 1 0 0 0,-1 0 0 0 0,1 0 0 0 0,-1 0 0 0 0,1 0 0 0 0,0 0 0 0 0,-1-1 1 0 0,1 1-1 0 0,-1 0 0 0 0,1 0 0 0 0,0 1 0 0 0,-1-1 0 0 0,1 0 0 0 0,0 0 0 0 0,-1 0 0 0 0,1 0 0 0 0,-1 0 0 0 0,1 1 1 0 0,-1-1-1 0 0,1 0 0 0 0,0 0 0 0 0,-1 1 0 0 0,1-1 0 0 0,-1 1 0 0 0,1-1 0 0 0,-1 0 0 0 0,0 1 0 0 0,1-1 0 0 0,-1 1 1 0 0,1-1-1 0 0,-1 1 0 0 0,0-1 0 0 0,1 1-18 0 0,4-19 24 0 0,52-163 311 0 0,-9-2-1 0 0,-3-29-334 0 0,-23 24 103 0 0,-22 189-131 0 0,-1-1 0 0 0,1 0 1 0 0,0 0-1 0 0,0 0 0 0 0,-1 1 0 0 0,1-1 0 0 0,0 0 0 0 0,0 0 1 0 0,-1 0-1 0 0,1 0 0 0 0,0 0 0 0 0,0 1 0 0 0,-1-1 1 0 0,1 0-1 0 0,0 0 0 0 0,-1 0 0 0 0,1 0 0 0 0,0 0 0 0 0,0 0 1 0 0,-1 0-1 0 0,1 0 0 0 0,0 0 0 0 0,-1 0 0 0 0,1 0 1 0 0,0-1-1 0 0,0 1 0 0 0,-1 0 0 0 0,1 0 0 0 0,0 0 1 0 0,-1 0-1 0 0,1 0 0 0 0,0 0 0 0 0,0-1 0 0 0,-1 1 0 0 0,1 0 1 0 0,0 0-1 0 0,0 0 0 0 0,0-1 0 0 0,-1 1 0 0 0,1 0 1 0 0,0 0-1 0 0,0-1 28 0 0,0 74-3884 0 0,0-49 69 0 0,0 0-3719 0 0,0-12-3783 0 0</inkml:trace>
  <inkml:trace contextRef="#ctx0" brushRef="#br0" timeOffset="835.638">1823 282 3529 0 0,'0'0'2611'0'0,"0"0"-204"0"0,0 0-285 0 0,0 0-188 0 0,0 0-127 0 0,0 0-200 0 0,0 0-280 0 0,0 0-264 0 0,0 0-221 0 0,0 0-156 0 0,0 0-87 0 0,0 0-48 0 0,0 0-42 0 0,-6 14-26 0 0,-19 46-39 0 0,19 46 977 0 0,32 189 256 0 0,-9-86-1332 0 0,10-24-147 0 0,-7-149-113 0 0,-19-36-71 0 0,0 0 0 0 0,1 1 1 0 0,-1-1-1 0 0,0 0 0 0 0,0 0 0 0 0,0 0 1 0 0,0 0-1 0 0,0 0 0 0 0,0 0 0 0 0,1 0 1 0 0,-1 0-1 0 0,0-1 0 0 0,0 1 0 0 0,0 0 0 0 0,0-1 1 0 0,0 1-1 0 0,0-1 0 0 0,0 1 0 0 0,0-1 1 0 0,0 1-1 0 0,0-1 0 0 0,0 0 0 0 0,0 1 1 0 0,0-1-1 0 0,-1 0 0 0 0,1 0 0 0 0,0 0 1 0 0,0 1-1 0 0,-1-1 0 0 0,1 0 0 0 0,-1 0 0 0 0,1 0 1 0 0,-1 0-1 0 0,1 0 0 0 0,-1 0 0 0 0,1-1 1 0 0,-1 1-1 0 0,0 0 0 0 0,0 0 0 0 0,1-1-14 0 0,36-69 290 0 0,-24 44-262 0 0,1-1 0 0 0,2 2 1 0 0,0 0-1 0 0,2 0 0 0 0,1 2 0 0 0,4-4-28 0 0,-21 26 0 0 0,0 0-1 0 0,0 1 1 0 0,0-1-1 0 0,0 0 1 0 0,0 1-1 0 0,1-1 1 0 0,-1 1-1 0 0,0 0 1 0 0,1 0-1 0 0,-1 0 1 0 0,0 0-1 0 0,1 0 1 0 0,-1 1-1 0 0,1-1 1 0 0,0 1-1 0 0,-1-1 1 0 0,1 1-1 0 0,0 0 1 0 0,-1 0 0 0 0,1 0-1 0 0,-1 0 1 0 0,1 1-1 0 0,0-1 1 0 0,-1 1-1 0 0,1-1 1 0 0,-1 1-1 0 0,1 0 1 0 0,-1 0-1 0 0,0 0 1 0 0,1 0-1 0 0,-1 1 1 0 0,0-1-1 0 0,0 1 1 0 0,0-1-1 0 0,0 1 1 0 0,0 0-1 0 0,0 0 1 0 0,0 0-1 0 0,0 0 1 0 0,-1 0-1 0 0,1 0 1 0 0,-1 0-1 0 0,0 0 1 0 0,1 1-1 0 0,-1-1 1 0 0,0 1-1 0 0,0 1 1 0 0,7 20 72 0 0,-2 1-1 0 0,0 1 0 0 0,-2-1 0 0 0,0 1 1 0 0,-2-1-1 0 0,-1 1 0 0 0,-1 0 0 0 0,-2 7-71 0 0,2 9 44 0 0,0-42-81 0 0,0 0-15 0 0,11-4-1254 0 0,15-34-3107 0 0,-12 11-7371 0 0,-12 19 1510 0 0</inkml:trace>
  <inkml:trace contextRef="#ctx0" brushRef="#br0" timeOffset="1671.168">2683 808 7482 0 0,'0'0'4713'0'0,"0"0"-2316"0"0,0 0-864 0 0,0 0-106 0 0,0 0-46 0 0,0 0-139 0 0,0 0-255 0 0,0 0-283 0 0,0 0-212 0 0,0 0-128 0 0,0 0-37 0 0,0 0-19 0 0,-22 19-5 0 0,-69 62-10 0 0,15 10 386 0 0,59-64-538 0 0,12-21-133 0 0,1 1 0 0 0,-1 0-1 0 0,2 0 1 0 0,-1 1 0 0 0,1-1 0 0 0,0 1-1 0 0,0-1 1 0 0,1 1 0 0 0,0 0 0 0 0,0 0-1 0 0,1 0 1 0 0,0 0 0 0 0,1 0 0 0 0,-1 0-1 0 0,2 6-7 0 0,1-11 3 0 0,1-1 0 0 0,-1 0-1 0 0,1 1 1 0 0,0-1 0 0 0,0 0 0 0 0,0 0-1 0 0,0 0 1 0 0,0-1 0 0 0,0 1-1 0 0,0-1 1 0 0,1 0 0 0 0,-1 0 0 0 0,0 0-1 0 0,1 0 1 0 0,-1 0 0 0 0,1-1 0 0 0,-1 0-1 0 0,1 1 1 0 0,-1-1 0 0 0,1 0-1 0 0,-1-1 1 0 0,1 1 0 0 0,-1-1 0 0 0,1 0-1 0 0,-1 1 1 0 0,1-2 0 0 0,1 0-3 0 0,13-5 64 0 0,0-2 0 0 0,0 0 0 0 0,-1-1 0 0 0,0 0 0 0 0,-1-2 0 0 0,0 0 0 0 0,0-1 0 0 0,-2 0 0 0 0,10-12-64 0 0,-8 10 46 0 0,-13 13-42 0 0,12-12 53 0 0,0 0 0 0 0,0-1 0 0 0,-1 0-1 0 0,-1-1 1 0 0,0-1 0 0 0,-2 0 0 0 0,4-8-57 0 0,-14 25 23 0 0,-1 0-11 0 0,0 22-16 0 0,-15 95 38 0 0,15-112-44 0 0,-1-1-1 0 0,1 1 1 0 0,1-1 0 0 0,-1 1-1 0 0,1-1 1 0 0,-1 1-1 0 0,1-1 1 0 0,1 1-1 0 0,-1-1 1 0 0,1 0-1 0 0,-1 0 1 0 0,1 1 0 0 0,0-1-1 0 0,1 0 1 0 0,-1-1-1 0 0,1 1 1 0 0,0 0-1 0 0,0-1 1 0 0,0 0 0 0 0,0 1-1 0 0,0-1 1 0 0,1 0-1 0 0,-1-1 1 0 0,1 1-1 0 0,0-1 1 0 0,0 1 0 0 0,0-1-1 0 0,1 0 11 0 0,5 2 7 0 0,1 0 0 0 0,0 0 0 0 0,-1-2 0 0 0,1 1 0 0 0,1-1 1 0 0,-1-1-1 0 0,0 0 0 0 0,0 0 0 0 0,0-1 0 0 0,1-1 0 0 0,-1 1 0 0 0,0-2 0 0 0,0 0 0 0 0,0 0 0 0 0,0-1 0 0 0,0-1 0 0 0,2 0-7 0 0,11-8 52 0 0,-1 0 1 0 0,-1-2-1 0 0,0 0 0 0 0,-1-1 0 0 0,0-2 1 0 0,-1 0-1 0 0,-1-1 0 0 0,-1 0 0 0 0,-1-2 1 0 0,0 0-1 0 0,2-6-52 0 0,-4-6 45 0 0,0-1-1 0 0,-2-1 1 0 0,-2 0 0 0 0,-1-1-1 0 0,-1 0 1 0 0,-2 0 0 0 0,-2-1-1 0 0,-1 0 1 0 0,-1 0 0 0 0,-3-23-45 0 0,1-161 9 0 0,-2 211 0 0 0,0 1 0 0 0,0-1 0 0 0,-1 0-1 0 0,0 0 1 0 0,-1 1 0 0 0,0-1 0 0 0,0 1 0 0 0,-1 0 0 0 0,0 0 0 0 0,0 0-1 0 0,-2-2-8 0 0,5 10 5 0 0,-1 0 0 0 0,1 0 0 0 0,0 0 0 0 0,0 0 0 0 0,0 1-1 0 0,0-1 1 0 0,0 0 0 0 0,-1 0 0 0 0,1 1 0 0 0,0-1 0 0 0,0 1-1 0 0,0-1 1 0 0,0 1 0 0 0,0-1 0 0 0,0 1 0 0 0,0-1 0 0 0,0 1-1 0 0,0 0 1 0 0,1 0 0 0 0,-1 0 0 0 0,0-1 0 0 0,0 1 0 0 0,1 0-1 0 0,-1 0 1 0 0,0 0 0 0 0,1 0 0 0 0,-1 0 0 0 0,1 0 0 0 0,-1 0-1 0 0,1 0 1 0 0,0 1 0 0 0,-1-1 0 0 0,1 0 0 0 0,0 0-1 0 0,0 0 1 0 0,0 0 0 0 0,0 0 0 0 0,0 1 0 0 0,0-1 0 0 0,0 0-1 0 0,0 0 1 0 0,0 0 0 0 0,0 0 0 0 0,1 0 0 0 0,-1 2-5 0 0,-2 225 462 0 0,28-78-85 0 0,7 61-193 0 0,-25-9-151 0 0,-6-169-389 0 0,-2-33 220 0 0,0 0 5 0 0,0 0-71 0 0,0 0-45 0 0,0 0-29 0 0,0 0-40 0 0,0-22-1451 0 0,-25-67-6866 0 0,11 46-1638 0 0,10 28 4324 0 0</inkml:trace>
  <inkml:trace contextRef="#ctx0" brushRef="#br0" timeOffset="1917.609">2966 698 5177 0 0,'0'0'3424'0'0,"0"0"-772"0"0,0 0-573 0 0,0 0-229 0 0,0 0-131 0 0,0 0-243 0 0,0 0-254 0 0,0 0-217 0 0,0 0-136 0 0,0 0-68 0 0,35 0-122 0 0,112 2-84 0 0,0-23 802 0 0,147-33-1510 0 0,-258 53-2453 0 0,-22 1-2515 0 0,-6 0-6431 0 0</inkml:trace>
  <inkml:trace contextRef="#ctx0" brushRef="#br0" timeOffset="3865.913">4277 499 1664 0 0,'0'0'580'0'0,"0"0"-135"0"0,0 0 73 0 0,0 0 403 0 0,0 0 440 0 0,0 0 292 0 0,0 0 106 0 0,0 0-95 0 0,0 0-176 0 0,0 0-202 0 0,0 0-163 0 0,0 0-163 0 0,0 0-132 0 0,19-19-106 0 0,61-61-92 0 0,-32 4 860 0 0,-40 53-1078 0 0,38-95 1445 0 0,-31 77-973 0 0,-14 82 429 0 0,6 326 796 0 0,-1 204-708 0 0,-11-520-1195 0 0,5-50-201 0 0,0-1-21 0 0,0 0 3 0 0,0 0 17 0 0,0 0 6 0 0,0 0 9 0 0,0 0-3 0 0,0 0 10 0 0,0 0-34 0 0,0 0-13 0 0,0-56-2551 0 0,4 18-2246 0 0,1 22-2168 0 0,-3 8-4310 0 0</inkml:trace>
  <inkml:trace contextRef="#ctx0" brushRef="#br0" timeOffset="4664.498">4855 212 5977 0 0,'0'0'1939'0'0,"0"0"-154"0"0,0 0-53 0 0,0 0 20 0 0,0 0-32 0 0,0 0-200 0 0,0 0-312 0 0,0 0-262 0 0,0 0-197 0 0,0 0-129 0 0,0 0-94 0 0,0 0-73 0 0,0 0-71 0 0,-23 27-52 0 0,-70 85-34 0 0,48-36 242 0 0,37-53-335 0 0,-125 305 1730 0 0,121-308-1756 0 0,7-11 611 0 0,12-19-331 0 0,-4 6-444 0 0,0 0-1 0 0,0 0 1 0 0,0 1 0 0 0,0-1 0 0 0,1 1-1 0 0,-1 0 1 0 0,1 0 0 0 0,0 0 0 0 0,0 0-1 0 0,0 1 1 0 0,0-1 0 0 0,0 1-1 0 0,1 0 1 0 0,-1 0 0 0 0,1 1 0 0 0,-1-1-1 0 0,1 1 1 0 0,0 0 0 0 0,-1 0 0 0 0,4 1-13 0 0,-2 1 24 0 0,0 2 1 0 0,-1-1 0 0 0,1 1-1 0 0,-1 0 1 0 0,0 0 0 0 0,0 0-1 0 0,0 1 1 0 0,0 0 0 0 0,-1 0-1 0 0,1 0 1 0 0,-1 0 0 0 0,0 1-1 0 0,0 0 1 0 0,-1 0 0 0 0,1 0-1 0 0,-1 0 1 0 0,2 5-25 0 0,3 2 79 0 0,87 167 1052 0 0,-89-83-301 0 0,-6-78-683 0 0,5-24-153 0 0,-5 5-10 0 0,10-25-4103 0 0,-6 20 1010 0 0,1 2-2692 0 0,-1 0-6191 0 0</inkml:trace>
  <inkml:trace contextRef="#ctx0" brushRef="#br0" timeOffset="4902.467">5144 871 13771 0 0,'0'0'2223'0'0,"0"0"-900"0"0,0 0-455 0 0,0 0-21 0 0,0 0 89 0 0,0 0 23 0 0,0 0-87 0 0,0 0-202 0 0,0 0-226 0 0,0 0-161 0 0,0 0-78 0 0,0 0-64 0 0,0 0-41 0 0,-11 32-29 0 0,-32 98-55 0 0,32-69-87 0 0,10-5-2752 0 0,2-56 2199 0 0,1 1-7223 0 0,-1-1 4556 0 0,0 0-5782 0 0</inkml:trace>
  <inkml:trace contextRef="#ctx0" brushRef="#br0" timeOffset="5064.551">5096 385 11162 0 0,'0'0'2881'0'0,"0"0"-857"0"0,0 0-583 0 0,0 0-329 0 0,0 0-232 0 0,0 0-136 0 0,0 0-200 0 0,0 0-247 0 0,0 0-209 0 0,0 0-168 0 0,0 0-97 0 0,0 0-63 0 0,0 0-72 0 0,0 0-160 0 0,-44 51-272 0 0,53-18-656 0 0,-3-7-3033 0 0,-1-11-7514 0 0</inkml:trace>
  <inkml:trace contextRef="#ctx0" brushRef="#br0" timeOffset="5515.361">5325 1073 12931 0 0,'0'0'1820'0'0,"0"0"-501"0"0,0 0-271 0 0,0 0-63 0 0,0 0-41 0 0,0 0-80 0 0,0 0-125 0 0,0 0-160 0 0,0 0-167 0 0,0 0-87 0 0,0 0-45 0 0,0 0-35 0 0,0 0-18 0 0,13-24-29 0 0,45-78-14 0 0,18-36 792 0 0,-65 116-732 0 0,-7 40-383 0 0,-5-5 146 0 0,0-3 0 0 0,1 0-1 0 0,-1 0 1 0 0,1 0-1 0 0,1 0 1 0 0,0 0-1 0 0,0 0 1 0 0,1 0 0 0 0,0 0-1 0 0,1 0 1 0 0,0-1-1 0 0,1 1 1 0 0,0-1-1 0 0,0 0 1 0 0,1 0 0 0 0,0-1-1 0 0,3 4-6 0 0,-4-9 70 0 0,0-1 1 0 0,0 1-1 0 0,0-1 0 0 0,1 0 1 0 0,-1 0-1 0 0,1-1 0 0 0,-1 1 1 0 0,1-1-1 0 0,-1 0 0 0 0,1 0 0 0 0,0-1 1 0 0,0 1-1 0 0,-1-1 0 0 0,1 0 1 0 0,0-1-1 0 0,0 1 0 0 0,-1-1 1 0 0,1 0-1 0 0,0 0 0 0 0,-1 0 0 0 0,1 0 1 0 0,-1-1-1 0 0,1 0 0 0 0,-1 0 1 0 0,0 0-1 0 0,0-1 0 0 0,0 1 0 0 0,0-1 1 0 0,0 0-1 0 0,-1 0 0 0 0,1 0 1 0 0,-1-1-1 0 0,0 1 0 0 0,0-1 1 0 0,0 0-1 0 0,0 1 0 0 0,0-2 0 0 0,1-2-70 0 0,3-7 124 0 0,-1 0 0 0 0,0 0-1 0 0,-1 0 1 0 0,0 0-1 0 0,-1-1 1 0 0,-1 0-1 0 0,0 0 1 0 0,-1 0 0 0 0,-1 0-1 0 0,0-1 1 0 0,-1 1-1 0 0,-1-4-123 0 0,0 16-1207 0 0,-3 13-7422 0 0,4-10 8449 0 0,-2 4-11730 0 0</inkml:trace>
  <inkml:trace contextRef="#ctx0" brushRef="#br0" timeOffset="6135.185">6217 679 12051 0 0,'0'0'1872'0'0,"0"0"-566"0"0,0 0-201 0 0,0 0 93 0 0,0 0 49 0 0,0 0-46 0 0,0 0-108 0 0,0 0-184 0 0,0 0-153 0 0,0 0-145 0 0,0 0-108 0 0,0 0-103 0 0,0 0-96 0 0,-19-8-63 0 0,-61-22-47 0 0,78 30-183 0 0,1-1 0 0 0,-1 0 0 0 0,0 1 0 0 0,0 0 1 0 0,0-1-1 0 0,0 1 0 0 0,0 0 0 0 0,0 0 0 0 0,0 0 1 0 0,0 0-1 0 0,1 1 0 0 0,-1-1 0 0 0,0 0 0 0 0,0 1 1 0 0,0-1-1 0 0,0 1 0 0 0,0 0 0 0 0,1-1 0 0 0,-1 1 1 0 0,0 0-1 0 0,1 0 0 0 0,-1 0 0 0 0,0 1 0 0 0,1-1 1 0 0,0 0-1 0 0,-1 0 0 0 0,1 1 0 0 0,0-1 0 0 0,-1 1 1 0 0,1-1-1 0 0,0 2-11 0 0,-4 2 47 0 0,-4 5-29 0 0,-1 0-1 0 0,1 1 1 0 0,1 0-1 0 0,0 1 1 0 0,0-1-1 0 0,2 2 1 0 0,-1-1-1 0 0,1 1 1 0 0,1 0-1 0 0,0 0 1 0 0,1 0-1 0 0,1 1 1 0 0,0-1-1 0 0,0 1 1 0 0,2 0-1 0 0,0 0 1 0 0,0 0-1 0 0,1 7-17 0 0,1-17 1 0 0,0 0 1 0 0,1 0-1 0 0,-1 0 0 0 0,1-1 0 0 0,0 1 1 0 0,-1 0-1 0 0,2-1 0 0 0,-1 1 0 0 0,0-1 0 0 0,1 0 1 0 0,-1 0-1 0 0,1 0 0 0 0,0 0 0 0 0,0 0 1 0 0,0-1-1 0 0,0 1 0 0 0,1-1 0 0 0,-1 0 1 0 0,1 0-1 0 0,-1 0 0 0 0,1-1 0 0 0,0 1 1 0 0,0-1-1 0 0,0 0 0 0 0,0 0 0 0 0,0 0 0 0 0,0 0 1 0 0,0-1-1 0 0,0 1 0 0 0,0-1-1 0 0,10 1 58 0 0,-1 0-1 0 0,1-1 1 0 0,0 0-1 0 0,-1-2 1 0 0,1 1-1 0 0,-1-1 1 0 0,1-1 0 0 0,6-3-58 0 0,-5 0 118 0 0,0 0 1 0 0,-1-1 0 0 0,1-1-1 0 0,-1 0 1 0 0,-1-1 0 0 0,0 0-1 0 0,0-1 1 0 0,-1-1 0 0 0,0 0-1 0 0,-1 0 1 0 0,0-1 0 0 0,-1-1-1 0 0,-1 0 1 0 0,1 0 0 0 0,-2-1-1 0 0,1-2-118 0 0,17-35 205 0 0,-2-1-1 0 0,-3-1 0 0 0,13-47-204 0 0,-32 92-16 0 0,7-12-4 0 0,-1-1-1 0 0,-1 0 1 0 0,0 0 0 0 0,-2-1 0 0 0,-1 1-1 0 0,0-1 1 0 0,-2 0 0 0 0,-1 0 0 0 0,0-1-1 0 0,-1 1 1 0 0,-2 0 0 0 0,0 0 0 0 0,-2 0-1 0 0,0 1 1 0 0,-1-1 0 0 0,-1 1 0 0 0,-5-10 20 0 0,8 23-23 0 0,0 0 1 0 0,-1 0-1 0 0,0 1 1 0 0,0-1-1 0 0,-1 1 1 0 0,0 0-1 0 0,0 0 1 0 0,-1 1-1 0 0,0-1 1 0 0,0 1 0 0 0,0 0-1 0 0,-1 1 1 0 0,0-1-1 0 0,0 2 1 0 0,0-1-1 0 0,-1 1 1 0 0,1 0-1 0 0,-1 0 1 0 0,0 1-1 0 0,0 0 1 0 0,-1 0-1 0 0,1 1 1 0 0,-1 0-1 0 0,1 1 1 0 0,-1 0 0 0 0,1 0-1 0 0,-1 1 1 0 0,0 0-1 0 0,1 0 1 0 0,-1 1-1 0 0,1 0 1 0 0,-1 0-1 0 0,-1 2 23 0 0,0 2-6 0 0,1 1 0 0 0,-1 0-1 0 0,1 1 1 0 0,0 0 0 0 0,0 0-1 0 0,1 1 1 0 0,0 0 0 0 0,1 0-1 0 0,-1 1 1 0 0,2 0 0 0 0,-1 1-1 0 0,1-1 1 0 0,1 1 0 0 0,0 0-1 0 0,0 1 1 0 0,1-1 0 0 0,0 1 0 0 0,-2 11 6 0 0,0 3 9 0 0,0 1 1 0 0,2 0 0 0 0,1 0 0 0 0,2 1-1 0 0,0-1 1 0 0,1 0 0 0 0,4 19-10 0 0,0-21 19 0 0,0-1-1 0 0,2 1 1 0 0,1-1-1 0 0,1 0 1 0 0,0-1 0 0 0,2 0-1 0 0,1 0 1 0 0,0-1-1 0 0,2-1 1 0 0,0 0 0 0 0,2 0-1 0 0,0-2 1 0 0,1 0-1 0 0,0 0 1 0 0,3 0-19 0 0,15 13 126 0 0,2-2-1 0 0,2-1 1 0 0,0-2 0 0 0,2-1-1 0 0,0-2 1 0 0,2-2 0 0 0,14 4-126 0 0,-23-13-17 0 0,-25-10-51 0 0,-1 0 1 0 0,0 0-1 0 0,0 1 1 0 0,0 0 0 0 0,0 0-1 0 0,0 0 1 0 0,0 1 0 0 0,-1 0-1 0 0,0 1 1 0 0,0-1 0 0 0,0 1-1 0 0,0 0 1 0 0,-1 1 0 0 0,5 5 67 0 0,-8 1-3766 0 0,-2-8-1745 0 0,0 2-6460 0 0</inkml:trace>
  <inkml:trace contextRef="#ctx0" brushRef="#br0" timeOffset="7415.06">7440 834 0 0 0,'0'0'866'0'0,"0"0"412"0"0,0 0 360 0 0,0 0 229 0 0,0 0-6 0 0,0 0-109 0 0,0 0-129 0 0,0 0-153 0 0,0 0-106 0 0,0 0-90 0 0,-6-1-142 0 0,2 1-957 0 0,1 0 1 0 0,0-1-1 0 0,-1 1 1 0 0,1 1-1 0 0,0-1 0 0 0,-1 0 1 0 0,1 1-1 0 0,0 0 1 0 0,0 0-1 0 0,0 0 1 0 0,-1 0-1 0 0,1 0 0 0 0,0 0 1 0 0,0 1-1 0 0,0 0 1 0 0,1-1-1 0 0,-1 1 1 0 0,0 0-1 0 0,1 1 0 0 0,-1-1 1 0 0,1 0-1 0 0,-1 2-175 0 0,-6 5 163 0 0,1 1 0 0 0,0 1-1 0 0,1-1 1 0 0,0 1-1 0 0,1 0 1 0 0,0 1 0 0 0,1 0-1 0 0,0 0 1 0 0,0 0-1 0 0,2 0 1 0 0,-1 1 0 0 0,2-1-1 0 0,0 1 1 0 0,0 0 0 0 0,1 0-1 0 0,1 3-162 0 0,-1-10 33 0 0,0 1 0 0 0,1-1 0 0 0,0 0 0 0 0,1 0 0 0 0,-1 1 1 0 0,1-1-1 0 0,0 0 0 0 0,1 0 0 0 0,0 0 0 0 0,0 0 0 0 0,0 0 0 0 0,0 0 0 0 0,1-1 0 0 0,0 1 0 0 0,0-1 0 0 0,1 0 0 0 0,-1 0 0 0 0,1 0 0 0 0,0 0 0 0 0,1 0 1 0 0,-1-1-1 0 0,1 0 0 0 0,0 0 0 0 0,0 0 0 0 0,0-1 0 0 0,0 0 0 0 0,1 1 0 0 0,-1-2 0 0 0,5 3-33 0 0,1-4 70 0 0,-1 1 0 0 0,1-2 0 0 0,0 1 1 0 0,-1-1-1 0 0,1-1 0 0 0,0 0 0 0 0,-1 0 0 0 0,1-1 0 0 0,-1-1 0 0 0,0 0 0 0 0,0 0 0 0 0,0-1 1 0 0,0 0-1 0 0,0 0 0 0 0,-1-1 0 0 0,0-1 0 0 0,0 0 0 0 0,0 0 0 0 0,-1 0 0 0 0,0-1 1 0 0,0-1-1 0 0,0 1 0 0 0,-1-1 0 0 0,0 0 0 0 0,-1-1 0 0 0,0 0 0 0 0,0 0 0 0 0,-1 0 1 0 0,0 0-1 0 0,-1-1 0 0 0,0 0 0 0 0,0 0 0 0 0,-1 0 0 0 0,-1-1 0 0 0,1 1 0 0 0,-2 0 1 0 0,1-1-1 0 0,-1-7-70 0 0,-1 9-7 0 0,1 1 0 0 0,-1-1 0 0 0,-1 1 1 0 0,1-1-1 0 0,-2 1 0 0 0,1 0 0 0 0,-1-1 0 0 0,0 1 1 0 0,-1 0-1 0 0,0 0 0 0 0,0 0 0 0 0,-1 1 1 0 0,0-1-1 0 0,0 1 0 0 0,-1 0 0 0 0,1 0 1 0 0,-2 0-1 0 0,1 1 0 0 0,-1-1 0 0 0,0 1 0 0 0,0 1 1 0 0,-1-1-1 0 0,1 1 0 0 0,-1 0 0 0 0,-1 1 1 0 0,1 0-1 0 0,-2-1 7 0 0,3 2-64 0 0,-1-1 0 0 0,0 1 1 0 0,1 1-1 0 0,-1-1 0 0 0,0 1 1 0 0,0 1-1 0 0,-1-1 0 0 0,1 1 1 0 0,0 0-1 0 0,0 1 0 0 0,-1 0 0 0 0,1 0 1 0 0,-7 1 63 0 0,12 0-23 0 0,0 0 1 0 0,0 1 0 0 0,0-1 0 0 0,0 1-1 0 0,1-1 1 0 0,-1 1 0 0 0,0-1 0 0 0,1 1-1 0 0,-1 0 1 0 0,1 0 0 0 0,0 0-1 0 0,0 0 1 0 0,0 0 0 0 0,0 0 0 0 0,0 0-1 0 0,0 0 1 0 0,0 0 0 0 0,0 1 0 0 0,1-1-1 0 0,-1 0 1 0 0,1 0 0 0 0,0 1-1 0 0,0-1 1 0 0,0 0 0 0 0,0 1 0 0 0,0-1-1 0 0,0 0 1 0 0,1 1 0 0 0,-1-1 0 0 0,1 0-1 0 0,-1 0 1 0 0,1 0 0 0 0,0 1 0 0 0,0-1-1 0 0,0 0 1 0 0,0 0 0 0 0,0 0-1 0 0,0 0 1 0 0,1-1 0 0 0,0 2 22 0 0,6 1 9 0 0,1-1 0 0 0,-1 0 0 0 0,0 0 0 0 0,1-1 0 0 0,0-1 1 0 0,0 1-1 0 0,-1-1 0 0 0,1-1 0 0 0,0 1 0 0 0,0-2 0 0 0,0 1 0 0 0,0-1 0 0 0,1-1-9 0 0,-2 2 17 0 0,10-4 44 0 0,0 0 1 0 0,0-1-1 0 0,-1-1 1 0 0,1-1 0 0 0,-1 0-1 0 0,-1-1 1 0 0,1-1 0 0 0,-1-1-1 0 0,-1 0 1 0 0,3-3-62 0 0,-10 8 42 0 0,8-7 0 0 0,0-2 0 0 0,-1 1 0 0 0,-1-2 0 0 0,0 0 0 0 0,-1-1 0 0 0,0 0 0 0 0,-2-1 0 0 0,0 0 0 0 0,0-1 0 0 0,-2 0-1 0 0,0 0 1 0 0,-2-1 0 0 0,0 0 0 0 0,0-1 0 0 0,-2 0 0 0 0,-1 0 0 0 0,0 0 0 0 0,-2 0 0 0 0,0 0 0 0 0,-1-1 0 0 0,-2-20-42 0 0,1 35-3 0 0,2-6 3 0 0,-1 0 0 0 0,-1 0-1 0 0,0 0 1 0 0,-1-1 0 0 0,-1 1 0 0 0,1 0 0 0 0,-2 0 0 0 0,0 0 0 0 0,0 0 0 0 0,-1 1 0 0 0,0-1 0 0 0,-5-6 0 0 0,9 18-3 0 0,0-1 1 0 0,0 1-1 0 0,0-1 1 0 0,0 1 0 0 0,-1 0-1 0 0,1-1 1 0 0,0 1-1 0 0,0-1 1 0 0,-1 1 0 0 0,1 0-1 0 0,0-1 1 0 0,0 1-1 0 0,-1-1 1 0 0,1 1 0 0 0,-1 0-1 0 0,1 0 1 0 0,0-1 0 0 0,-1 1-1 0 0,1 0 1 0 0,0 0-1 0 0,-1-1 1 0 0,1 1 0 0 0,-1 0-1 0 0,1 0 1 0 0,-1 0-1 0 0,1 0 1 0 0,-1 0 0 0 0,1-1-1 0 0,0 1 1 0 0,-1 0-1 0 0,1 0 1 0 0,-1 0 0 0 0,1 0-1 0 0,-1 1 1 0 0,1-1-1 0 0,-1 0 1 0 0,1 0 0 0 0,-1 0-1 0 0,1 0 1 0 0,0 0 0 0 0,-1 0-1 0 0,1 1 1 0 0,-1-1-1 0 0,1 0 1 0 0,-1 0 0 0 0,1 1-1 0 0,0-1 1 0 0,-1 0-1 0 0,1 1 1 0 0,0-1 0 0 0,-1 0-1 0 0,1 1 1 0 0,0-1-1 0 0,0 0 1 0 0,-1 1 0 0 0,1-1-1 0 0,0 1 1 0 0,0-1 0 0 0,0 1-1 0 0,-1-1 1 0 0,1 0-1 0 0,0 1 1 0 0,0-1 0 0 0,0 1-1 0 0,0-1 1 0 0,0 1 2 0 0,-9 32-157 0 0,9-32 166 0 0,-8 231-22 0 0,15-139 6 0 0,5 0 1 0 0,4-1 0 0 0,4-1-1 0 0,4 0 1 0 0,15 28 6 0 0,-4-4 35 0 0,-4 1 1 0 0,12 105-36 0 0,-37-27 89 0 0,-6-184-61 0 0,0 0 0 0 0,0-1-1 0 0,-1 1 1 0 0,-1 0 0 0 0,0-1 0 0 0,0 1 0 0 0,0-1 0 0 0,-1 1 0 0 0,-1-1 0 0 0,0 0 0 0 0,0-1-1 0 0,-1 1 1 0 0,0-1 0 0 0,0 1 0 0 0,-1-1 0 0 0,0-1 0 0 0,0 1 0 0 0,-1-1 0 0 0,0 0-1 0 0,0-1 1 0 0,0 0 0 0 0,-1 0 0 0 0,0 0 0 0 0,-1-1 0 0 0,1 0 0 0 0,-1-1 0 0 0,0 0-1 0 0,0 0 1 0 0,0-1 0 0 0,0 0 0 0 0,-1-1 0 0 0,-3 1-28 0 0,10-4 24 0 0,-1 0 0 0 0,1-1 0 0 0,-1 1 0 0 0,1 0 0 0 0,0-1 0 0 0,-1 0 0 0 0,1 0 0 0 0,0 0 0 0 0,0 0 0 0 0,1-1-1 0 0,-1 1 1 0 0,0-1 0 0 0,1 1 0 0 0,-1-1 0 0 0,1 0 0 0 0,0 0 0 0 0,0 0 0 0 0,0 0 0 0 0,1 0 0 0 0,-1-1 0 0 0,1 1 0 0 0,-1-1 0 0 0,1 1 0 0 0,0-1 0 0 0,0 1 0 0 0,1-1 0 0 0,-1 1 0 0 0,1-1 0 0 0,0 0 0 0 0,0 1-1 0 0,0-1 1 0 0,0 0 0 0 0,1 1 0 0 0,-1-1 0 0 0,1 0 0 0 0,0 1 0 0 0,0-1 0 0 0,1-2-24 0 0,-1-16 29 0 0,2-19 27 0 0,2-1-1 0 0,2 1 1 0 0,2 0-1 0 0,1 0 1 0 0,10-21-56 0 0,-8 21 5 0 0,138-393-604 0 0,-127 383-1324 0 0,-10 32-8649 0 0,-9 15-1602 0 0</inkml:trace>
  <inkml:trace contextRef="#ctx0" brushRef="#br0" timeOffset="8398.749">8951 528 0 0 0,'0'0'247'0'0,"0"0"593"0"0,0 0 418 0 0,0 0 369 0 0,0 0 313 0 0,0 0 99 0 0,0 0-101 0 0,0 0-237 0 0,0 0-283 0 0,0 0-222 0 0,0 0-182 0 0,0 0-146 0 0,-3-3-97 0 0,-9-12-108 0 0,9 11-114 0 0,36-7 2342 0 0,-9-2-2502 0 0,-1-2-1 0 0,-1-1 1 0 0,0 0-1 0 0,-1-2 1 0 0,-1 0-1 0 0,-1-1 0 0 0,-1-1 1 0 0,0-1-1 0 0,-2-1 1 0 0,0 0-1 0 0,-1-1 0 0 0,9-22-388 0 0,-2-54 990 0 0,-42 118-314 0 0,5 36-684 0 0,3-1 0 0 0,2 2 0 0 0,2-1 0 0 0,3 2 0 0 0,2-1 0 0 0,3 0 0 0 0,3 14 8 0 0,30 422 65 0 0,-31-437-50 0 0,2-12-13 0 0,-2 0-1 0 0,-2 0 1 0 0,-1 0-1 0 0,-3-1 1 0 0,-1 1-1 0 0,-2-1 0 0 0,-2 0 1 0 0,-2 0-1 0 0,-2-1 1 0 0,-1 0-2 0 0,3-18 11 0 0,-1 0 0 0 0,-1-1 0 0 0,-1 0 0 0 0,-1-1 0 0 0,-1 0 0 0 0,-1-2 0 0 0,0 1 0 0 0,-2-2 0 0 0,-8 6-11 0 0,24-21 8 0 0,0 0 1 0 0,0 0 0 0 0,0-1 0 0 0,-1 1 0 0 0,1-1 0 0 0,-1 0 0 0 0,0 0 0 0 0,0 0 0 0 0,0 0 0 0 0,1 0 0 0 0,-2-1 0 0 0,1 0 0 0 0,0 0-1 0 0,0 0 1 0 0,0-1 0 0 0,0 1 0 0 0,-1-1 0 0 0,1 0 0 0 0,0 0 0 0 0,0 0 0 0 0,-1-1 0 0 0,1 1 0 0 0,0-1 0 0 0,0 0 0 0 0,0 0 0 0 0,-2-1-9 0 0,1-9 11 0 0,-1 0 0 0 0,1-1 1 0 0,1 1-1 0 0,0-1 0 0 0,1 0 1 0 0,0 0-1 0 0,1 0 0 0 0,0 0 1 0 0,1 0-1 0 0,0 0 0 0 0,1-1 1 0 0,0 1-1 0 0,1 0 0 0 0,1 0 1 0 0,0-1-1 0 0,1-1-11 0 0,9-46 40 0 0,2 1 0 0 0,3 0 0 0 0,16-35-40 0 0,-15 46 7 0 0,3 0 1 0 0,2 1-1 0 0,2 2 1 0 0,2 0-1 0 0,25-30-7 0 0,-47 67-35 0 0,0 0-1 0 0,1 0 0 0 0,0 1 1 0 0,0-1-1 0 0,0 2 1 0 0,1-1-1 0 0,0 1 0 0 0,1 0 1 0 0,0 0-1 0 0,-1 1 1 0 0,2 0-1 0 0,-1 0 0 0 0,0 1 1 0 0,1 0-1 0 0,0 1 1 0 0,0 0-1 0 0,0 0 0 0 0,0 1 1 0 0,1 0-1 0 0,3 0 36 0 0,55 2-3964 0 0,-45 0-209 0 0,0 0-3357 0 0,-13 0-3334 0 0</inkml:trace>
  <inkml:trace contextRef="#ctx0" brushRef="#br0" timeOffset="8699.346">9684 734 6233 0 0,'0'0'2428'0'0,"0"0"-352"0"0,0 0-129 0 0,0 0-63 0 0,0 0-143 0 0,0 0-197 0 0,0 0-253 0 0,0 0-224 0 0,0 0-192 0 0,0 0-143 0 0,0 0-115 0 0,-33 18-99 0 0,-102 58-77 0 0,68-15 142 0 0,60-49-475 0 0,0-1-60 0 0,1-1 1 0 0,0 1-1 0 0,1 0 1 0 0,1 0-1 0 0,0 0 0 0 0,0 1 1 0 0,1 0-1 0 0,0 0 0 0 0,1 0 1 0 0,0 0-1 0 0,1 0 0 0 0,1 0 1 0 0,0 0-1 0 0,0 0 0 0 0,1 0 1 0 0,2 8-49 0 0,-1-15 7 0 0,0-1 0 0 0,0 1 0 0 0,1-1 1 0 0,-1 0-1 0 0,1 0 0 0 0,0 0 0 0 0,0 0 1 0 0,1 0-1 0 0,-1-1 0 0 0,1 1 0 0 0,-1-1 1 0 0,1 0-1 0 0,0 0 0 0 0,0-1 0 0 0,0 1 1 0 0,1-1-1 0 0,-1 0 0 0 0,1 0 0 0 0,-1 0 1 0 0,1 0-1 0 0,0-1 0 0 0,-1 0 0 0 0,1 0 1 0 0,0 0-1 0 0,0-1 0 0 0,4 0-7 0 0,2 1 44 0 0,0 0-1 0 0,0-1 1 0 0,0 0 0 0 0,0-1-1 0 0,0-1 1 0 0,0 0-1 0 0,-1 0 1 0 0,1-1 0 0 0,0 0-1 0 0,-1-1 1 0 0,5-2-44 0 0,-6 2 51 0 0,0-1 1 0 0,0 0 0 0 0,0-1-1 0 0,0 0 1 0 0,-1 0-1 0 0,0-1 1 0 0,0 0 0 0 0,-1 0-1 0 0,0-1 1 0 0,0 0 0 0 0,-1 0-1 0 0,0 0 1 0 0,0-1-1 0 0,-1 0 1 0 0,0 0 0 0 0,0-1-1 0 0,-1 1 1 0 0,-1-1-1 0 0,0 0 1 0 0,1-1-52 0 0,-1 2-27 0 0,-1-1 0 0 0,1 1 0 0 0,-1-1-1 0 0,-1 0 1 0 0,0 0 0 0 0,0 1 0 0 0,-1-1 0 0 0,0 0 0 0 0,-1 0 0 0 0,0 0-1 0 0,-1 1 1 0 0,0-1 0 0 0,0 1 0 0 0,-1-1 0 0 0,0 1 0 0 0,-1 0 0 0 0,-1-4 27 0 0,4 13-104 0 0,1-1 0 0 0,-1 1 1 0 0,1-1-1 0 0,-1 0 0 0 0,1 1 1 0 0,-1-1-1 0 0,1 1 1 0 0,-1 0-1 0 0,1-1 0 0 0,-1 1 1 0 0,0-1-1 0 0,1 1 0 0 0,-1 0 1 0 0,0-1-1 0 0,1 1 0 0 0,-1 0 1 0 0,0 0-1 0 0,1 0 1 0 0,-1 0-1 0 0,0-1 0 0 0,0 1 1 0 0,1 0-1 0 0,-1 0 0 0 0,0 0 1 0 0,0 0-1 0 0,1 1 0 0 0,-1-1 1 0 0,0 0-1 0 0,1 0 1 0 0,-1 0-1 0 0,0 0 0 0 0,1 1 1 0 0,-1-1-1 0 0,0 0 0 0 0,1 1 1 0 0,-1-1-1 0 0,0 1 1 0 0,1-1-1 0 0,-1 1 0 0 0,1-1 1 0 0,-1 1-1 0 0,1-1 0 0 0,-1 1 1 0 0,1-1-1 0 0,-1 1 0 0 0,1-1 1 0 0,0 1-1 0 0,-1 0 1 0 0,1-1-1 0 0,0 1 0 0 0,-1 0 1 0 0,1-1-1 0 0,0 1 0 0 0,0 0 1 0 0,0 0 103 0 0,-9 24-10513 0 0,7-17 628 0 0</inkml:trace>
  <inkml:trace contextRef="#ctx0" brushRef="#br0" timeOffset="8984.979">9886 1180 2032 0 0,'0'0'2642'0'0,"0"0"-335"0"0,0 0-169 0 0,0 0-87 0 0,0 0-125 0 0,0 0-123 0 0,0 0-128 0 0,0 0-88 0 0,0 0-64 0 0,0 0-77 0 0,0 0-189 0 0,0 0-242 0 0,0 0-253 0 0,9-3-221 0 0,25-12-101 0 0,-24-22 258 0 0,-9 0-413 0 0,2 1 0 0 0,1 0 0 0 0,2 0 0 0 0,1 0 0 0 0,2 1 0 0 0,1 0 0 0 0,2 0 0 0 0,16-32-285 0 0,23 8 18 0 0,-50 58-37 0 0,1 0 0 0 0,-1 0 0 0 0,0 1 0 0 0,1-1 0 0 0,-1 0 0 0 0,1 0 0 0 0,-1 1 0 0 0,1-1 0 0 0,0 1 0 0 0,-1-1 0 0 0,1 1 0 0 0,-1 0 0 0 0,1-1 0 0 0,0 1 0 0 0,-1 0 0 0 0,1 0 0 0 0,0 0 0 0 0,-1 1 0 0 0,1-1 0 0 0,-1 0 0 0 0,1 0 0 0 0,0 1 0 0 0,-1-1 0 0 0,1 1 0 0 0,-1 0 0 0 0,1-1 0 0 0,-1 1 0 0 0,0 0 0 0 0,1 0 0 0 0,-1 0 0 0 0,0 0 0 0 0,1 0 0 0 0,-1 0 0 0 0,0 0 0 0 0,0 0 0 0 0,0 1 0 0 0,0-1 0 0 0,0 0 0 0 0,0 1 0 0 0,0-1 0 0 0,0 1 0 0 0,-1-1 0 0 0,1 1 0 0 0,0 0 18 0 0,22 48-2834 0 0,-16-33-1553 0 0,-1 0-4809 0 0,-5-13-1687 0 0</inkml:trace>
  <inkml:trace contextRef="#ctx0" brushRef="#br0" timeOffset="9389.811">10446 705 6721 0 0,'0'0'2894'0'0,"0"0"-593"0"0,0 0-173 0 0,0 0-39 0 0,0 0-199 0 0,0 0-278 0 0,0 0-319 0 0,0 0-271 0 0,0 0-216 0 0,0 0-128 0 0,0 0-103 0 0,0 0-76 0 0,0 0-62 0 0,-6 2-55 0 0,-45 26 562 0 0,49-26-922 0 0,-11 13 80 0 0,0 2 1 0 0,1 0-1 0 0,1 0 0 0 0,1 1 1 0 0,0 0-1 0 0,1 1 1 0 0,-1 5-103 0 0,7-17 6 0 0,0 1-1 0 0,0-1 1 0 0,1 1 0 0 0,0 0 0 0 0,0 0 0 0 0,1 0-1 0 0,0 0 1 0 0,0 0 0 0 0,1 0 0 0 0,0 0 0 0 0,1 0-1 0 0,-1 0 1 0 0,2 0 0 0 0,-1 0 0 0 0,1 0-1 0 0,0 0 1 0 0,1 0 0 0 0,0-1 0 0 0,0 1 0 0 0,0-1-1 0 0,1 0 1 0 0,0 0 0 0 0,1 0 0 0 0,-1-1 0 0 0,1 1-1 0 0,1-1 1 0 0,-1 0 0 0 0,1 0 0 0 0,0-1-6 0 0,6 2 44 0 0,-1 0-1 0 0,1-1 1 0 0,0-1 0 0 0,1 0-1 0 0,-1 0 1 0 0,1-2 0 0 0,0 1 0 0 0,0-2-1 0 0,0 1 1 0 0,0-2 0 0 0,0 0-1 0 0,1 0 1 0 0,-1-2 0 0 0,12 0-44 0 0,-4-26-1657 0 0,-16 4-6211 0 0,-5 22 6604 0 0,1-4-10320 0 0</inkml:trace>
  <inkml:trace contextRef="#ctx0" brushRef="#br0" timeOffset="9818.642">10735 926 4665 0 0,'0'0'2272'0'0,"0"0"-396"0"0,0 0-156 0 0,0 0-36 0 0,0 0-25 0 0,0 0-101 0 0,0 0-226 0 0,0 0-249 0 0,0 0-169 0 0,0 0-107 0 0,0 0-73 0 0,0 0-71 0 0,0 0-77 0 0,6 10-68 0 0,19 32-35 0 0,-24-41-420 0 0,0 0-1 0 0,0 1 1 0 0,1-1-1 0 0,-1 0 1 0 0,0-1-1 0 0,1 1 1 0 0,-1 0-1 0 0,1 0 1 0 0,-1 0 0 0 0,1-1-1 0 0,0 1 1 0 0,-1-1-1 0 0,1 0 1 0 0,0 1-1 0 0,-1-1 1 0 0,1 0-1 0 0,0 0 1 0 0,-1 0-1 0 0,1 0 1 0 0,0 0-1 0 0,-1 0 1 0 0,1 0-1 0 0,0-1 1 0 0,-1 1 0 0 0,1-1-1 0 0,-1 1 1 0 0,1-1-1 0 0,0 0 1 0 0,-1 1-1 0 0,1-1 1 0 0,-1 0-1 0 0,0 0 1 0 0,1 0-63 0 0,1 0 130 0 0,5-5-23 0 0,-1 0 0 0 0,1-1 0 0 0,-1 1-1 0 0,0-1 1 0 0,0-1 0 0 0,-1 1 0 0 0,0-1 0 0 0,0 0 0 0 0,-1-1 0 0 0,0 1-1 0 0,0-1 1 0 0,-1 0 0 0 0,0 0 0 0 0,-1-1 0 0 0,0 1 0 0 0,0-1-107 0 0,-2 8 3 0 0,0-1 0 0 0,0 1 1 0 0,0-1-1 0 0,0 1 0 0 0,0-1 1 0 0,0 1-1 0 0,-1-1 0 0 0,1 0 1 0 0,-1 1-1 0 0,1-1 0 0 0,-1 0 1 0 0,0 1-1 0 0,0-1 1 0 0,-1 0-1 0 0,1 1 0 0 0,-1-1 1 0 0,1 1-1 0 0,-1-1 0 0 0,0 0 1 0 0,0 1-1 0 0,0-1 0 0 0,0 1 1 0 0,0 0-1 0 0,0-1 0 0 0,-1 1 1 0 0,1 0-1 0 0,-1 0 0 0 0,0 0 1 0 0,1 0-1 0 0,-1 0 0 0 0,0 0 1 0 0,0 0-1 0 0,0 1 1 0 0,-1-1-1 0 0,1 1 0 0 0,0-1 1 0 0,-1 1-1 0 0,1 0 0 0 0,0 0 1 0 0,-1 0-1 0 0,0 0 0 0 0,1 0 1 0 0,-1 1-4 0 0,-4 0-20 0 0,0 0 0 0 0,1 1 1 0 0,-1 0-1 0 0,0 0 0 0 0,0 1 1 0 0,1 0-1 0 0,-1 0 0 0 0,1 0 1 0 0,-1 1-1 0 0,1 0 0 0 0,0 0 1 0 0,0 1-1 0 0,0-1 1 0 0,1 1-1 0 0,-1 1 0 0 0,1-1 1 0 0,0 1-1 0 0,0 0 0 0 0,-1 1 20 0 0,-8 8-22 0 0,0 1-1 0 0,1 0 0 0 0,0 1 1 0 0,2 1-1 0 0,-1 0 0 0 0,2 0 1 0 0,1 1-1 0 0,0 0 0 0 0,1 1 1 0 0,1-1-1 0 0,1 2 0 0 0,0-1 1 0 0,1 1-1 0 0,2 0 0 0 0,0 0 1 0 0,1 0-1 0 0,1 7 23 0 0,1-22-2 0 0,0-1 0 0 0,1 0 0 0 0,0 0 0 0 0,0 0 0 0 0,0 0 0 0 0,1 0 0 0 0,-1-1 0 0 0,1 1 0 0 0,0 0 0 0 0,0-1 0 0 0,0 1 0 0 0,1-1 0 0 0,-1 1 0 0 0,1-1 0 0 0,0 0 0 0 0,0 0 0 0 0,0-1 0 0 0,0 1 0 0 0,0 0 0 0 0,0-1 0 0 0,1 0 0 0 0,-1 0 0 0 0,1 0 0 0 0,0 0 0 0 0,0-1 1 0 0,0 1-1 0 0,0-1 0 0 0,0 0 0 0 0,0 0 0 0 0,1 0 2 0 0,130 11-93 0 0,-124-12 65 0 0,8-1-113 0 0,-1 0 1 0 0,0-1-1 0 0,1-1 1 0 0,-1-1-1 0 0,-1 0 1 0 0,1-2-1 0 0,-1 0 1 0 0,5-2 140 0 0,75-49-6592 0 0,-78 43 249 0 0,-6 6-4981 0 0</inkml:trace>
  <inkml:trace contextRef="#ctx0" brushRef="#br0" timeOffset="10165.089">11403 690 6105 0 0,'0'0'6182'0'0,"0"0"-3432"0"0,0 0-1214 0 0,0 0-232 0 0,0 0-141 0 0,0 0-111 0 0,0 0-58 0 0,0 0-62 0 0,0 0-137 0 0,0 0-142 0 0,0 0-125 0 0,0 0-139 0 0,-25 18-101 0 0,-76 56-83 0 0,59-32 75 0 0,39-31-219 0 0,2-8-56 0 0,1 1-1 0 0,-1 0 0 0 0,1 0 1 0 0,0-1-1 0 0,0 1 0 0 0,0 0 1 0 0,0 0-1 0 0,1 0 0 0 0,-1-1 1 0 0,1 1-1 0 0,0 0 0 0 0,0-1 0 0 0,1 1 1 0 0,-1-1-1 0 0,1 1 0 0 0,0-1 1 0 0,0 1-1 0 0,0-1 0 0 0,0 0 1 0 0,0 0-1 0 0,1 0 0 0 0,-1 0 1 0 0,1-1-1 0 0,0 1 0 0 0,0-1 1 0 0,0 1-1 0 0,0-1 0 0 0,0 0 0 0 0,0 0 1 0 0,1-1-1 0 0,-1 1 0 0 0,1-1 1 0 0,-1 1-1 0 0,1-1 0 0 0,0 0 1 0 0,-1 0-1 0 0,1-1 0 0 0,0 1-4 0 0,1 1 3 0 0,6 3 13 0 0,1 1 0 0 0,-1 1 0 0 0,0 0 1 0 0,-1 0-1 0 0,0 1 0 0 0,0 1 0 0 0,0 0 0 0 0,5 7-16 0 0,-12-13 39 0 0,0 0 1 0 0,-1 0-1 0 0,0 1 0 0 0,0-1 0 0 0,0 1 1 0 0,0-1-1 0 0,0 1 0 0 0,-1-1 0 0 0,1 1 0 0 0,-1 0 1 0 0,0 0-1 0 0,0 0 0 0 0,0 0 0 0 0,-1 0 1 0 0,0 0-1 0 0,1 0 0 0 0,-1 0 0 0 0,-1 0 1 0 0,1 0-1 0 0,-1 0 0 0 0,1 0 0 0 0,-1 0 1 0 0,0 0-1 0 0,0-1 0 0 0,-1 1 0 0 0,1 0 1 0 0,-1 0-1 0 0,0-1 0 0 0,-2 3-39 0 0,0 1 65 0 0,-1-1 1 0 0,1 0-1 0 0,-2 0 0 0 0,1 0 1 0 0,-1-1-1 0 0,0 1 0 0 0,0-1 1 0 0,0-1-1 0 0,-1 1 0 0 0,1-1 1 0 0,-1 0-1 0 0,0-1 1 0 0,0 1-1 0 0,-1-2 0 0 0,1 1 1 0 0,-1-1-1 0 0,1 0 0 0 0,-1 0 1 0 0,0-1-1 0 0,0 0 0 0 0,-7 0-65 0 0,13-1-83 0 0,-4 0 51 0 0,0 1 1 0 0,0-1-1 0 0,0 0 1 0 0,0 0-1 0 0,0-1 1 0 0,1 0-1 0 0,-1 0 0 0 0,0 0 1 0 0,0-1-1 0 0,1 0 1 0 0,-1 0-1 0 0,1 0 1 0 0,0-1-1 0 0,0 1 0 0 0,-2-2 32 0 0,-13-34-6023 0 0,19 30-1102 0 0,0 4-5089 0 0</inkml:trace>
  <inkml:trace contextRef="#ctx0" brushRef="#br0" timeOffset="11705.233">12541 838 0 0 0,'0'0'593'0'0,"0"0"285"0"0,0 0 182 0 0,0 0 134 0 0,0 0 57 0 0,0 0 64 0 0,0 0 13 0 0,0 0-32 0 0,0 0-43 0 0,0 0-60 0 0,-20-6-57 0 0,-63-16-47 0 0,28 21 2730 0 0,38 6-3108 0 0,1 0 0 0 0,0 2 0 0 0,1 0-1 0 0,-1 1 1 0 0,1 0 0 0 0,1 1 0 0 0,-14 11-711 0 0,11-8 337 0 0,-128 94 1229 0 0,137-100-1515 0 0,0 1-1 0 0,1 0 1 0 0,0 1 0 0 0,0-1 0 0 0,1 1-1 0 0,-1 0 1 0 0,2 1 0 0 0,-1 0 0 0 0,1 0-1 0 0,1 0 1 0 0,0 0 0 0 0,0 1 0 0 0,0 0-1 0 0,1 0 1 0 0,1 0 0 0 0,0 0 0 0 0,-1 9-51 0 0,4-15 21 0 0,1 0 1 0 0,-1 0-1 0 0,1-1 1 0 0,0 1-1 0 0,0 0 1 0 0,0-1-1 0 0,0 1 0 0 0,1-1 1 0 0,0 0-1 0 0,-1 0 1 0 0,1 0-1 0 0,0 0 1 0 0,0 0-1 0 0,1-1 1 0 0,-1 1-1 0 0,0-1 1 0 0,1 0-1 0 0,0 0 1 0 0,-1 0-1 0 0,1-1 1 0 0,0 1-1 0 0,0-1 1 0 0,0 0-1 0 0,0 0 1 0 0,0 0-1 0 0,0 0 0 0 0,0-1 1 0 0,0 0-1 0 0,1 0 1 0 0,-1 0-1 0 0,0 0 1 0 0,0-1-1 0 0,0 1 1 0 0,0-1-1 0 0,0 0 1 0 0,0 0-1 0 0,0-1 1 0 0,0 1-1 0 0,-1-1 1 0 0,4-2-22 0 0,29-11 150 0 0,0-1 1 0 0,-2-2-1 0 0,0-2 1 0 0,-1-1-1 0 0,-1-2 1 0 0,-1-1-1 0 0,7-8-150 0 0,-11 9 79 0 0,-2-1-1 0 0,-1-1 1 0 0,-1-1-1 0 0,-1-2 1 0 0,-1 0-1 0 0,-2-1 1 0 0,-1 0-1 0 0,4-12-78 0 0,-21 39 22 0 0,-1 2 16 0 0,0 0-4 0 0,-3 13-10 0 0,-8 21-30 0 0,2-8 7 0 0,1 1 0 0 0,1 0 0 0 0,1 0 1 0 0,1 0-1 0 0,2 0 0 0 0,0 13-1 0 0,2-35-5 0 0,0 0 1 0 0,0 1 0 0 0,1-1-1 0 0,-1 1 1 0 0,1-1-1 0 0,1 1 1 0 0,-1-1-1 0 0,1 1 1 0 0,0-1-1 0 0,0 0 1 0 0,0 1 0 0 0,1-1-1 0 0,0 0 1 0 0,0 0-1 0 0,0 0 1 0 0,1 0-1 0 0,0 0 1 0 0,0-1-1 0 0,0 1 1 0 0,0-1 0 0 0,1 0-1 0 0,-1 0 1 0 0,1 0-1 0 0,0 0 1 0 0,0 0-1 0 0,1-1 1 0 0,-1 0-1 0 0,1 0 1 0 0,0 0 0 0 0,-1-1-1 0 0,1 1 1 0 0,0-1-1 0 0,3 0 5 0 0,9-3 13 0 0,-1-2 0 0 0,0 0 0 0 0,1-1 0 0 0,-1-1-1 0 0,-1 0 1 0 0,1-2 0 0 0,-1 1 0 0 0,0-2 0 0 0,-1 0-1 0 0,0 0 1 0 0,0-2 0 0 0,0 0 0 0 0,-2 0 0 0 0,1-1 0 0 0,-1-1-1 0 0,-1 0 1 0 0,0 0 0 0 0,7-11-13 0 0,-2 8 14 0 0,-1-2 0 0 0,0 1 1 0 0,-1-2-1 0 0,-1 0 0 0 0,-1-1 0 0 0,0 0 0 0 0,-1 0 1 0 0,-1-1-1 0 0,-2-1 0 0 0,1 0 0 0 0,-2 0 0 0 0,-1 0 1 0 0,-1-1-1 0 0,-1 0 0 0 0,0 0 0 0 0,-2 0 0 0 0,0-1-14 0 0,-2 20-3 0 0,0 0 0 0 0,1 0 0 0 0,-1 0 0 0 0,0 0 0 0 0,-1 0 0 0 0,1 0 0 0 0,0 0 0 0 0,-1 0 0 0 0,0 0 0 0 0,1 0 0 0 0,-1 0 0 0 0,0 1 0 0 0,-1-1 0 0 0,1 0 0 0 0,0 1 0 0 0,-1-1 0 0 0,1 0 0 0 0,-1 1 0 0 0,0 0 0 0 0,0-1 0 0 0,0 1 0 0 0,0 0 0 0 0,0 0 0 0 0,-1 0 0 0 0,1 1 0 0 0,-1-1 0 0 0,1 0 0 0 0,-1 1 0 0 0,1 0 0 0 0,-1-1 0 0 0,0 1 0 0 0,0 0 0 0 0,0 0 0 0 0,1 1 0 0 0,-1-1 0 0 0,0 1 0 0 0,0-1 0 0 0,0 1 0 0 0,0 0 0 0 0,0 0 0 0 0,0 0 0 0 0,-2 1 3 0 0,-5 4-22 0 0,1 0 0 0 0,0 0 1 0 0,0 1-1 0 0,0 1 0 0 0,1-1 0 0 0,0 1 1 0 0,1 1-1 0 0,-1 0 0 0 0,1 0 1 0 0,1 0-1 0 0,-7 10 22 0 0,7-11-13 0 0,-1 1 0 0 0,1 1 0 0 0,0-1 0 0 0,1 1 0 0 0,0 0 0 0 0,1 0 0 0 0,0 0-1 0 0,0 1 1 0 0,1 0 0 0 0,0-1 0 0 0,0 1 0 0 0,1 0 0 0 0,1 1 0 0 0,0-1 0 0 0,0 0 0 0 0,1 0 0 0 0,0 0 0 0 0,1 1 0 0 0,0 1 13 0 0,4-6-2 0 0,0-1 0 0 0,1 0 0 0 0,0 0 1 0 0,0 0-1 0 0,0-1 0 0 0,0 0 0 0 0,1 0 0 0 0,-1 0 0 0 0,1-1 1 0 0,0 0-1 0 0,0 0 0 0 0,0-1 0 0 0,1 0 0 0 0,-1 0 0 0 0,0-1 1 0 0,1 0-1 0 0,-1 0 0 0 0,1-1 0 0 0,0 0 0 0 0,-1 0 0 0 0,1-1 1 0 0,-1 1-1 0 0,1-2 0 0 0,3 0 2 0 0,17-2-5 0 0,0-1 0 0 0,0-2 0 0 0,-1 0 0 0 0,0-2 0 0 0,17-8 5 0 0,-17 7 33 0 0,3 7-64 0 0,-30 28 18 0 0,-29 82 1 0 0,29-103 10 0 0,1-1 1 0 0,-1 0-1 0 0,1 1 1 0 0,-1-1-1 0 0,1 1 1 0 0,0-1-1 0 0,0 0 0 0 0,1 0 1 0 0,-1 0-1 0 0,1 0 1 0 0,-1 0-1 0 0,1 0 1 0 0,0 0-1 0 0,0 0 1 0 0,0-1-1 0 0,1 1 0 0 0,-1-1 1 0 0,1 1-1 0 0,-1-1 1 0 0,1 0-1 0 0,0 0 1 0 0,-1 0-1 0 0,1 0 1 0 0,0-1-1 0 0,1 1 1 0 0,-1-1-1 0 0,0 0 0 0 0,0 0 1 0 0,2 0 1 0 0,102 23 1 0 0,-98-23 4 0 0,1 0 0 0 0,-1 0 1 0 0,1-1-1 0 0,-1 0 0 0 0,0-1 0 0 0,1 0 1 0 0,-1 0-1 0 0,0-1 0 0 0,0 0 0 0 0,0-1 0 0 0,0 0 1 0 0,0 0-1 0 0,0-1 0 0 0,5-3-5 0 0,2-3 27 0 0,-1 0 0 0 0,0 0-1 0 0,0-1 1 0 0,-1-1 0 0 0,-1-1-1 0 0,0 0 1 0 0,0 0 0 0 0,-1-1-1 0 0,-1-1 1 0 0,-1 0 0 0 0,0-1-1 0 0,-1 1 1 0 0,0-2 0 0 0,-2 1-1 0 0,0-1 1 0 0,1-6-27 0 0,2-86 75 0 0,-11 106-75 0 0,1 0 1 0 0,0 1 0 0 0,-1-1 0 0 0,0 1 0 0 0,1-1 0 0 0,-1 0 0 0 0,0 1 0 0 0,-1 0 0 0 0,1-1 0 0 0,0 1 0 0 0,-1 0 0 0 0,1-1 0 0 0,-1 1 0 0 0,1 0 0 0 0,-1 0 0 0 0,0 0 0 0 0,0 0 0 0 0,0 1 0 0 0,0-1 0 0 0,-1 1-1 0 0,1-1 1 0 0,0 1 0 0 0,0 0 0 0 0,-1-1 0 0 0,1 1 0 0 0,-1 0 0 0 0,1 1 0 0 0,-1-1 0 0 0,0 0 0 0 0,1 1 0 0 0,-1 0 0 0 0,0-1 0 0 0,1 1 0 0 0,-1 0 0 0 0,0 0 0 0 0,1 0 0 0 0,-1 1 0 0 0,-1 0-1 0 0,-4 2-10 0 0,0 1 0 0 0,0 0 0 0 0,0 1 0 0 0,0 0 0 0 0,1 0 0 0 0,-1 1 0 0 0,1-1 0 0 0,1 2 0 0 0,-1-1 0 0 0,1 1 0 0 0,0 0 0 0 0,1 0 0 0 0,0 1 0 0 0,0-1 0 0 0,0 1 0 0 0,1 0 0 0 0,0 1 0 0 0,1-1 0 0 0,-2 5 10 0 0,-4 6-4 0 0,0 0-1 0 0,1 1 1 0 0,1 0-1 0 0,1 0 1 0 0,1 1 0 0 0,0-1-1 0 0,2 1 1 0 0,0 0-1 0 0,2 0 1 0 0,0 0-1 0 0,1 1 1 0 0,2 11 4 0 0,3-22 0 0 0,0 0 0 0 0,0-1 1 0 0,1 1-1 0 0,1-1 0 0 0,-1-1 0 0 0,1 1 0 0 0,1-1 1 0 0,0 0-1 0 0,0-1 0 0 0,1 0 0 0 0,0 0 0 0 0,1-1 0 0 0,-1 0 1 0 0,1-1-1 0 0,0 0 0 0 0,1 0 0 0 0,0-1 0 0 0,0-1 1 0 0,0 1-1 0 0,0-2 0 0 0,1 0 0 0 0,-1 0 0 0 0,1-1 1 0 0,0 0-1 0 0,-1-1 0 0 0,1-1 0 0 0,1 0 0 0 0,15 3-275 0 0,142 0 759 0 0,-161-5-907 0 0,0 1 0 0 0,0-1 0 0 0,0-1 0 0 0,0 0 0 0 0,-1 0 0 0 0,1 0 0 0 0,-1-1 0 0 0,0-1 0 0 0,0 1 0 0 0,6-5 423 0 0,-5-1-5610 0 0,0 2-6561 0 0</inkml:trace>
  <inkml:trace contextRef="#ctx0" brushRef="#br0" timeOffset="34626.666">21486 363 232 0 0,'0'0'1432'0'0,"0"0"45"0"0,0 0 342 0 0,0 0 271 0 0,0 0 55 0 0,0 0-138 0 0,0 0-297 0 0,0 0-288 0 0,0 0-191 0 0,0 0-138 0 0,0 0-102 0 0,0 0-83 0 0,0 0-117 0 0,-5-7-107 0 0,-13-20-106 0 0,18 25-502 0 0,0 1 1 0 0,1-1-1 0 0,-1 1 1 0 0,0 0 0 0 0,1-1-1 0 0,0 1 1 0 0,-1-1-1 0 0,1 1 1 0 0,0 0-1 0 0,-1-1 1 0 0,1 1-1 0 0,0 0 1 0 0,0 0 0 0 0,0 0-1 0 0,0 0 1 0 0,0 0-1 0 0,0 0 1 0 0,0 0-1 0 0,1 0 1 0 0,-1 0 0 0 0,0 0-1 0 0,0 0 1 0 0,1 1-1 0 0,-1-1 1 0 0,1 1-1 0 0,-1-1 1 0 0,0 1-1 0 0,1-1 1 0 0,-1 1 0 0 0,2 0-77 0 0,-1-1 97 0 0,24-8 273 0 0,0 2 0 0 0,1 1 1 0 0,0 1-1 0 0,0 1 0 0 0,1 2 1 0 0,10 0-371 0 0,-11 0 229 0 0,-22 1-203 0 0,-1-1 0 0 0,1 1 0 0 0,0 0 0 0 0,-1 0 0 0 0,1 1 0 0 0,0 0 0 0 0,0 0 0 0 0,-1 0 0 0 0,1 0 0 0 0,0 0 0 0 0,-1 1 0 0 0,1 0 0 0 0,0 0 0 0 0,-1 1 0 0 0,1-1 0 0 0,-1 1 0 0 0,1 0 0 0 0,-1 0 1 0 0,0 0-1 0 0,0 1 0 0 0,0-1 0 0 0,0 1 0 0 0,0 0 0 0 0,-1 0 0 0 0,1 0 0 0 0,-1 1 0 0 0,0-1 0 0 0,0 1 0 0 0,0 0 0 0 0,0 0 0 0 0,-1 0 0 0 0,0 0 0 0 0,0 0 0 0 0,0 1 0 0 0,0-1 0 0 0,0 1 0 0 0,-1-1 0 0 0,0 3-26 0 0,-1 10 57 0 0,-1-1-1 0 0,-1 0 1 0 0,-1 0-1 0 0,0 0 1 0 0,-1 0-1 0 0,-1 0 1 0 0,0-1 0 0 0,-2 1-1 0 0,1-1 1 0 0,-2-1-1 0 0,0 1 1 0 0,0-2-1 0 0,-3 3-56 0 0,-14 22 111 0 0,-2-1-1 0 0,-1-1 0 0 0,-2-1 1 0 0,-16 13-111 0 0,24-25 69 0 0,-29 32 250 0 0,52-53-291 0 0,-1 1 1 0 0,1 0 0 0 0,1-1-1 0 0,-1 1 1 0 0,0 0-1 0 0,1-1 1 0 0,-1 1 0 0 0,1-1-1 0 0,0 0 1 0 0,-1 0-1 0 0,1 1 1 0 0,0-1 0 0 0,1-1-1 0 0,-1 1 1 0 0,0 0 0 0 0,1 0-1 0 0,-1-1 1 0 0,0 1-1 0 0,1-1 1 0 0,0 0 0 0 0,-1 0-1 0 0,1 0 1 0 0,0 0-1 0 0,1 0-28 0 0,37 21 466 0 0,-41-22-434 0 0,0 18 187 0 0,0-17-193 0 0,0-1-2 0 0,0 0-1 0 0,0 0-6 0 0,0 0-1 0 0,0 0 0 0 0,0 0 0 0 0,0 0-4 0 0,0 0-12 0 0,0 0 15 0 0,0 0 8 0 0,0 0-25 0 0,3 29 14 0 0,44-26-4869 0 0,-26-6 3008 0 0,-9 15 1905 0 0,-9-10-3454 0 0,-3-1-3652 0 0,0-1-4342 0 0</inkml:trace>
  <inkml:trace contextRef="#ctx0" brushRef="#br0" timeOffset="35394.662">22079 1040 0 0 0,'0'0'2773'0'0,"0"0"-622"0"0,0 0 19 0 0,0 0 219 0 0,0 0 52 0 0,0 0-179 0 0,0 0-366 0 0,0 0-409 0 0,0 0-308 0 0,0 0-199 0 0,0 0-121 0 0,0 0-64 0 0,0 0-50 0 0,2 0-71 0 0,-1 0-608 0 0,0 1 0 0 0,0-1 0 0 0,0 1 0 0 0,0-1 0 0 0,-1 1 0 0 0,1 0 0 0 0,0-1 0 0 0,0 1 0 0 0,-1 0 0 0 0,1-1 0 0 0,-1 1 0 0 0,1 0 0 0 0,0 0 0 0 0,-1 0 0 0 0,1-1 1 0 0,-1 1-1 0 0,0 0 0 0 0,1 0 0 0 0,-1 0 0 0 0,0 0 0 0 0,1 0 0 0 0,-1 0 0 0 0,0 0 0 0 0,0 0 0 0 0,0 0 0 0 0,0 0 0 0 0,0 0 0 0 0,0 0 0 0 0,0 0 0 0 0,0 0 0 0 0,0 0 0 0 0,-1 0 0 0 0,1 0 0 0 0,0 0 0 0 0,-1-1 0 0 0,1 1 0 0 0,0 0 0 0 0,-1 0 0 0 0,1 0 1 0 0,-1 0-1 0 0,0 0 0 0 0,1-1 0 0 0,-1 1 0 0 0,1 0 0 0 0,-1-1 0 0 0,0 1 0 0 0,0 0 0 0 0,1-1 0 0 0,-1 1 0 0 0,-1 0-66 0 0,-10 19 132 0 0,-2-1-1 0 0,0 0 1 0 0,-1 0 0 0 0,-1-2 0 0 0,-1 0-1 0 0,-1-1 1 0 0,0 0 0 0 0,-1-2 0 0 0,0 0 0 0 0,-7 2-132 0 0,-18 10-570 0 0,43-26 378 0 0,-8-18-2913 0 0,17-91-19654 0 0,-3 77 20293 0 0,-1 0 4137 0 0,2 5-2148 0 0,-1 10 2830 0 0,-4 6 4605 0 0,-1 10-4548 0 0,0 1-414 0 0,0 0-382 0 0,8 6 4442 0 0,5 13-4196 0 0,-6-7-956 0 0,94 87 2526 0 0,-29-37-3244 0 0,-50-31-4308 0 0,-20-25-2538 0 0,-2-1-5695 0 0</inkml:trace>
  <inkml:trace contextRef="#ctx0" brushRef="#br0" timeOffset="12555.107">14923 790 0 0 0,'0'0'497'0'0,"0"0"680"0"0,0 0 318 0 0,0 0 144 0 0,0 0 105 0 0,0 0 123 0 0,0 0 60 0 0,0 0-150 0 0,0 0-246 0 0,4-2-299 0 0,10-5-248 0 0,-40-9 4681 0 0,21 15-5500 0 0,0 0-1 0 0,-1 1 0 0 0,1 0 0 0 0,0 0 1 0 0,-1 1-1 0 0,1-1 0 0 0,0 1 0 0 0,0 0 1 0 0,-1 1-1 0 0,1-1 0 0 0,0 1 1 0 0,0 0-1 0 0,0 0 0 0 0,1 0 0 0 0,-1 1 1 0 0,0 0-1 0 0,1 0 0 0 0,0 0 0 0 0,-3 3-164 0 0,-14 7 383 0 0,11-7-321 0 0,1 0-1 0 0,-1 0 1 0 0,2 1 0 0 0,-1 0 0 0 0,1 1 0 0 0,0 0 0 0 0,0 0 0 0 0,1 1 0 0 0,0 0-1 0 0,0 0 1 0 0,1 1 0 0 0,1 0 0 0 0,0 0 0 0 0,0 0 0 0 0,1 0 0 0 0,0 1 0 0 0,0 0 0 0 0,1-1-1 0 0,1 2 1 0 0,0-1 0 0 0,1 0 0 0 0,0 0 0 0 0,0 0 0 0 0,1 1 0 0 0,1 1-62 0 0,1-6 8 0 0,1 0 1 0 0,0-1-1 0 0,0 1 1 0 0,0 0-1 0 0,1-1 1 0 0,0 0-1 0 0,1 0 1 0 0,-1 0-1 0 0,1 0 1 0 0,0-1-1 0 0,0 0 1 0 0,1 0-1 0 0,0 0 1 0 0,0 0-1 0 0,0-1 1 0 0,0 0-1 0 0,1-1 1 0 0,-1 1 0 0 0,1-1-1 0 0,0-1 1 0 0,0 1-1 0 0,0-1 1 0 0,0 0-1 0 0,0-1 1 0 0,1 1-1 0 0,-1-1 1 0 0,1-1-1 0 0,-1 0 1 0 0,0 0-1 0 0,1 0 1 0 0,3-1-9 0 0,91-23-1595 0 0,-71 8-3139 0 0,-1-3-5621 0 0,-22 11 189 0 0</inkml:trace>
  <inkml:trace contextRef="#ctx0" brushRef="#br0" timeOffset="12887.334">15258 852 6529 0 0,'0'0'2233'0'0,"0"0"-339"0"0,0 0-151 0 0,0 0-28 0 0,0 0-131 0 0,0 0-197 0 0,0 0-225 0 0,0 0-221 0 0,0 0-185 0 0,0 0-134 0 0,0 0-115 0 0,0 0-58 0 0,-21 30-88 0 0,-62 96-54 0 0,51-57 82 0 0,30-55-322 0 0,0-10-53 0 0,1 0-1 0 0,0-1 1 0 0,0 1-1 0 0,0 0 1 0 0,0 0-1 0 0,0 0 1 0 0,1 0-1 0 0,0 1 1 0 0,0-1-1 0 0,0 0 1 0 0,0 0-1 0 0,1 0 1 0 0,-1 0-1 0 0,1 0 1 0 0,0 0-1 0 0,0 0 1 0 0,1-1-1 0 0,-1 1 1 0 0,1 0-1 0 0,0 0 1 0 0,0-1-1 0 0,0 1 1 0 0,0-1-1 0 0,1 0 1 0 0,-1 0-1 0 0,1 0 1 0 0,0 0-1 0 0,0 0 1 0 0,0 0-1 0 0,0-1 1 0 0,1 1-1 0 0,-1-1 1 0 0,1 0-1 0 0,-1 0 1 0 0,1-1-1 0 0,0 1 1 0 0,-1-1-1 0 0,1 1 1 0 0,1-1-14 0 0,8-1 107 0 0,0 1 0 0 0,1-2-1 0 0,-1 0 1 0 0,1-1 0 0 0,-1 0 0 0 0,0-1 0 0 0,0 0-1 0 0,0-1 1 0 0,-1-1 0 0 0,1 0 0 0 0,-1-1 0 0 0,0 0-1 0 0,0-1 1 0 0,-1 0 0 0 0,0 0 0 0 0,0-2 0 0 0,-1 1 0 0 0,0-1-1 0 0,-1-1 1 0 0,1 0 0 0 0,-2 0 0 0 0,7-9-107 0 0,-6 7 80 0 0,-1 0 0 0 0,0-1 0 0 0,-1 1 0 0 0,0-1 0 0 0,-1-1 0 0 0,-1 1 1 0 0,0-1-1 0 0,0 0 0 0 0,-2 0 0 0 0,1-1 0 0 0,-2 1 0 0 0,0-1 0 0 0,-1 0 0 0 0,0 1 0 0 0,-2-15-80 0 0,0 24-66 0 0,0 1 1 0 0,0 0-1 0 0,0 0 0 0 0,-1 0 0 0 0,1 0 0 0 0,-1 0 0 0 0,0 0 0 0 0,0 0 0 0 0,0 0 1 0 0,-1 1-1 0 0,1-1 0 0 0,-1 1 0 0 0,0 0 0 0 0,0 0 0 0 0,0 0 0 0 0,0 0 0 0 0,-1 0 0 0 0,1 1 1 0 0,-1-1-1 0 0,0 1 0 0 0,1 0 0 0 0,-1 0 0 0 0,0 1 0 0 0,0-1 0 0 0,0 1 0 0 0,-1 0 0 0 0,1 0 1 0 0,0 0-1 0 0,0 0 0 0 0,-1 1 0 0 0,1 0 0 0 0,0 0 0 0 0,-1 0 0 0 0,1 0 0 0 0,0 1 0 0 0,0-1 1 0 0,-1 1-1 0 0,1 0 0 0 0,0 1 0 0 0,0-1 0 0 0,0 1 0 0 0,0-1 0 0 0,0 1 0 0 0,0 0 0 0 0,1 1 1 0 0,-1-1-1 0 0,0 1 66 0 0,-18 18-2468 0 0,8-7-2374 0 0,1-1-6707 0 0</inkml:trace>
  <inkml:trace contextRef="#ctx0" brushRef="#br0" timeOffset="13637.673">15615 1088 1272 0 0,'0'0'2198'0'0,"0"0"-344"0"0,0 0-143 0 0,0 0-59 0 0,0 0-102 0 0,0 0-146 0 0,0 0-232 0 0,0 0-251 0 0,0 0-179 0 0,0 0-83 0 0,0 0 7 0 0,0 0 30 0 0,3-2 25 0 0,25-22 3643 0 0,-28 24-3920 0 0,0 0-24 0 0,0 0-36 0 0,0 0-38 0 0,0 0-28 0 0,0 0-6 0 0,0 0-25 0 0,0 0-3 0 0,0 0 6 0 0,0 0-34 0 0,0 0 8 0 0,0 0-12 0 0,0 0-30 0 0,0 0-12 0 0,0 0-31 0 0,0 0-29 0 0,0 0-24 0 0,0 0-13 0 0,0 0-28 0 0,20-29 419 0 0,65-86-129 0 0,-57 28-92 0 0,-28 86-267 0 0,0 1-7 0 0,0 0-29 0 0,0 0-20 0 0,0 45-201 0 0,13 95 281 0 0,-13-136-42 0 0,0 0 1 0 0,0 1-1 0 0,1-1 0 0 0,-1 0 1 0 0,1 0-1 0 0,1 0 0 0 0,-1 0 1 0 0,0 0-1 0 0,1 0 0 0 0,0 0 1 0 0,0 0-1 0 0,0 0 0 0 0,0-1 1 0 0,1 1-1 0 0,-1-1 0 0 0,1 0 1 0 0,0 1-1 0 0,0-1 0 0 0,0-1 1 0 0,0 1-1 0 0,1 0 0 0 0,-1-1 1 0 0,1 0-1 0 0,-1 1 0 0 0,1-1 1 0 0,0-1-1 0 0,0 1 0 0 0,0-1 1 0 0,0 1-1 0 0,0-1 0 0 0,0 0 1 0 0,3 0 1 0 0,2-4 34 0 0,0-1 0 0 0,-1 0 0 0 0,0 0 0 0 0,0-1 1 0 0,0 1-1 0 0,0-2 0 0 0,-1 1 0 0 0,0-1 1 0 0,0 0-1 0 0,0-1 0 0 0,-1 0 0 0 0,0 0 1 0 0,0 0-1 0 0,-1-1 0 0 0,5-7-34 0 0,147-222 933 0 0,-135 160-834 0 0,-48 81-2291 0 0,15 10-937 0 0,6-4-2495 0 0,3-6-6308 0 0</inkml:trace>
  <inkml:trace contextRef="#ctx0" brushRef="#br0" timeOffset="14422.938">16504 734 0 0 0,'0'0'1198'0'0,"0"0"233"0"0,0 0 296 0 0,0 0 234 0 0,0 0 69 0 0,0 0-115 0 0,0 0-216 0 0,0 0-273 0 0,0 0-230 0 0,0 0-148 0 0,0 0-138 0 0,0 0-71 0 0,0 0-79 0 0,-2-4-48 0 0,1 3-629 0 0,0-1 1 0 0,0 1-1 0 0,-1-1 1 0 0,1 1-1 0 0,0-1 0 0 0,-1 1 1 0 0,1 0-1 0 0,0 0 0 0 0,-1 0 1 0 0,0 0-1 0 0,1 0 0 0 0,-1 0 1 0 0,1 0-1 0 0,-1 0 1 0 0,0 1-1 0 0,0-1 0 0 0,0 1 1 0 0,1-1-1 0 0,-1 1 0 0 0,0 0 1 0 0,0-1-1 0 0,0 1 1 0 0,0 0-1 0 0,0 0 0 0 0,1 0 1 0 0,-1 1-1 0 0,0-1 0 0 0,0 0 1 0 0,0 1-1 0 0,0-1 1 0 0,1 1-1 0 0,-1 0 0 0 0,0 0 1 0 0,1-1-1 0 0,-2 2-83 0 0,-8 2 194 0 0,0 0 1 0 0,0 0-1 0 0,1 1 0 0 0,0 0 1 0 0,0 1-1 0 0,0 1 1 0 0,1-1-1 0 0,0 1 0 0 0,0 1 1 0 0,0 0-1 0 0,1 0 0 0 0,-4 5-194 0 0,11-11 9 0 0,0-1 0 0 0,0 0-1 0 0,-1 1 1 0 0,1-1-1 0 0,0 1 1 0 0,0-1-1 0 0,0 1 1 0 0,0 0-1 0 0,1-1 1 0 0,-1 1 0 0 0,0 0-1 0 0,1 0 1 0 0,-1 0-1 0 0,1-1 1 0 0,0 1-1 0 0,-1 0 1 0 0,1 0-1 0 0,0 0 1 0 0,0 0-1 0 0,0 0 1 0 0,0-1 0 0 0,1 1-1 0 0,-1 0 1 0 0,0 0-1 0 0,1 0 1 0 0,-1-1-1 0 0,1 1 1 0 0,0 0-1 0 0,0 0 1 0 0,0-1-1 0 0,-1 1 1 0 0,2-1 0 0 0,-1 1-1 0 0,0-1 1 0 0,0 1-1 0 0,0-1 1 0 0,1 1-1 0 0,-1-1 1 0 0,0 0-1 0 0,1 0 1 0 0,-1 0 0 0 0,1 0-1 0 0,0 0 1 0 0,-1 0-1 0 0,1 0 1 0 0,0-1-1 0 0,0 1 1 0 0,-1 0-1 0 0,2-1-8 0 0,92 25 488 0 0,-56-21-340 0 0,-32-5-124 0 0,1 1 0 0 0,0 1 1 0 0,-1-1-1 0 0,1 1 0 0 0,-1 0 0 0 0,1 1 1 0 0,-1 0-1 0 0,1 0 0 0 0,-1 0 0 0 0,0 1 1 0 0,0 0-1 0 0,0 1 0 0 0,-1 0 0 0 0,1 0 1 0 0,-1 0-1 0 0,0 0 0 0 0,0 1 0 0 0,1 2-24 0 0,-6-5 42 0 0,0 1-1 0 0,0-1 1 0 0,0 1-1 0 0,-1 0 0 0 0,1-1 1 0 0,-1 1-1 0 0,0 0 1 0 0,0-1-1 0 0,0 1 0 0 0,0 0 1 0 0,0-1-1 0 0,0 1 1 0 0,-1 0-1 0 0,1-1 0 0 0,-1 1 1 0 0,0-1-1 0 0,0 1 0 0 0,0 0 1 0 0,0-1-1 0 0,0 0 1 0 0,0 1-1 0 0,-1-1 0 0 0,1 0 1 0 0,-1 0-1 0 0,0 0 1 0 0,0 0-1 0 0,0 0 0 0 0,0 0 1 0 0,0 0-42 0 0,-19 18 71 0 0,-1 0-1 0 0,-1-2 1 0 0,0-1 0 0 0,-1-1 0 0 0,-1-1 0 0 0,0-1 0 0 0,-2-1-1 0 0,1-1 1 0 0,-9 1-71 0 0,-62 6 118 0 0,95-20-167 0 0,0-1 1 0 0,1 1-1 0 0,0-1 1 0 0,-1 1-1 0 0,1-1 1 0 0,0 0-1 0 0,0 1 1 0 0,0-1-1 0 0,0 0 1 0 0,0 0-1 0 0,0 0 1 0 0,0 0-1 0 0,0 0 1 0 0,1 0-1 0 0,-1 0 1 0 0,1 0-1 0 0,0 0 1 0 0,0 0 0 0 0,0 0-1 0 0,0 0 1 0 0,0 0-1 0 0,0 0 1 0 0,0-1 48 0 0,26-45-3296 0 0,-9 29-1163 0 0,-9 10 62 0 0,4-2-7324 0 0</inkml:trace>
  <inkml:trace contextRef="#ctx0" brushRef="#br0" timeOffset="15269.903">16782 1011 9010 0 0,'0'0'2064'0'0,"0"0"-790"0"0,0 0-389 0 0,0 0 25 0 0,0 0 125 0 0,0 0 133 0 0,0 0-30 0 0,0 0-134 0 0,0 0-165 0 0,0 0-156 0 0,0 0-85 0 0,0 0-63 0 0,0 0-40 0 0,33-8-42 0 0,101-23-49 0 0,-64 3 279 0 0,-64 25-599 0 0,-1 0 0 0 0,0-1 0 0 0,0 1 0 0 0,0-1 0 0 0,0 0 0 0 0,-1-1 0 0 0,0 1 0 0 0,1-1 0 0 0,-2 1 0 0 0,1-1 0 0 0,0 0 0 0 0,-1-1 1 0 0,0 1-1 0 0,0-1 0 0 0,-1 1 0 0 0,1-1 0 0 0,-1 0 0 0 0,-1 0 0 0 0,1 0 0 0 0,-1 0 0 0 0,0 0 0 0 0,0 0 0 0 0,-1 0 0 0 0,0-7-84 0 0,-2 11 4 0 0,0-1 1 0 0,0 1-1 0 0,-1 0 1 0 0,1 0 0 0 0,-1 0-1 0 0,0 0 1 0 0,1 0-1 0 0,-1 1 1 0 0,0-1-1 0 0,0 1 1 0 0,0-1-1 0 0,0 1 1 0 0,0 0 0 0 0,-1 0-1 0 0,1 1 1 0 0,0-1-1 0 0,0 1 1 0 0,-1-1-1 0 0,1 1 1 0 0,0 0-1 0 0,0 0 1 0 0,-1 1 0 0 0,1-1-1 0 0,-2 1-4 0 0,5-1-1 0 0,-15 2-34 0 0,-1 1-1 0 0,1 0 1 0 0,0 1 0 0 0,0 1 0 0 0,1 0 0 0 0,-1 1-1 0 0,1 1 1 0 0,0 0 0 0 0,1 1 0 0 0,0 1-1 0 0,0-1 1 0 0,1 2 0 0 0,0 0 0 0 0,0 1 0 0 0,1 0-1 0 0,1 0 1 0 0,0 1 0 0 0,0 0 0 0 0,2 1 0 0 0,-7 10 35 0 0,13-18-9 0 0,-1 0 1 0 0,1-1 0 0 0,-1 1 0 0 0,1 0 0 0 0,1 0-1 0 0,-1 0 1 0 0,1 1 0 0 0,0-1 0 0 0,0 0 0 0 0,0 0-1 0 0,1 1 1 0 0,-1-1 0 0 0,2 1 0 0 0,-1-1 0 0 0,0 0-1 0 0,1 0 1 0 0,0 1 0 0 0,0-1 0 0 0,1 0 0 0 0,-1 0-1 0 0,1 0 1 0 0,0 0 0 0 0,1 0 0 0 0,-1 0 0 0 0,1-1-1 0 0,0 1 1 0 0,0-1 0 0 0,0 0 0 0 0,1 0 0 0 0,-1 0-1 0 0,1 0 1 0 0,0 0 0 0 0,0-1 0 0 0,4 3 8 0 0,9 1 22 0 0,-1 0 0 0 0,1-1 0 0 0,0 0 0 0 0,0-2 0 0 0,0 0 0 0 0,1-1 0 0 0,-1 0 0 0 0,1-2 0 0 0,0 0 0 0 0,0-1 0 0 0,0-1 0 0 0,1 0-22 0 0,1-3 59 0 0,1 0 1 0 0,-1-1 0 0 0,0 0-1 0 0,0-2 1 0 0,-1-1-1 0 0,0 0 1 0 0,0-2-1 0 0,0 0 1 0 0,-2 0-1 0 0,1-2 1 0 0,8-8-60 0 0,-9 7 54 0 0,-1 0 0 0 0,-1-1 1 0 0,0-1-1 0 0,-1-1 0 0 0,0 0 1 0 0,-1-1-1 0 0,-1 0 0 0 0,-1-1 0 0 0,-1 0 1 0 0,0-1-1 0 0,-1 0 0 0 0,-1 0 1 0 0,-1-1-1 0 0,0-4-54 0 0,-5 22 5 0 0,-1 0 0 0 0,0-1 0 0 0,0 1 0 0 0,0-1-1 0 0,-1 1 1 0 0,1-1 0 0 0,-1 1 0 0 0,1-1 0 0 0,-1 0 0 0 0,0 1 0 0 0,0-1 0 0 0,0 0 0 0 0,0 1 0 0 0,0-1 0 0 0,-1 0 0 0 0,1 1-1 0 0,-1-1 1 0 0,0 1 0 0 0,0-1 0 0 0,0 1 0 0 0,0-1 0 0 0,0 1 0 0 0,0 0 0 0 0,-1-1 0 0 0,1 1 0 0 0,-1 0 0 0 0,1 0 0 0 0,-1 0-1 0 0,0 0 1 0 0,0 0 0 0 0,0 1 0 0 0,0-1 0 0 0,0 0 0 0 0,-1 1 0 0 0,-1-2-5 0 0,-2 5-17 0 0,0-1 0 0 0,0 1 0 0 0,0-1 0 0 0,1 2 0 0 0,-1-1 1 0 0,1 1-1 0 0,-1-1 0 0 0,1 1 0 0 0,0 1 0 0 0,0-1 0 0 0,0 1 0 0 0,0 0 0 0 0,1 0 0 0 0,0 1 1 0 0,-1-1-1 0 0,2 1 0 0 0,-1 0 0 0 0,0 0 0 0 0,1 0 0 0 0,0 0 0 0 0,0 1 0 0 0,1-1 0 0 0,0 1 1 0 0,-1 1 16 0 0,3-5-4 0 0,1 1 0 0 0,-1 0 0 0 0,1 0 0 0 0,0 0 0 0 0,-1-1 0 0 0,1 1 0 0 0,0 0 1 0 0,0-1-1 0 0,1 1 0 0 0,-1-1 0 0 0,1 1 0 0 0,-1-1 0 0 0,1 0 0 0 0,0 0 0 0 0,0 1 1 0 0,0-1-1 0 0,0 0 0 0 0,0-1 0 0 0,0 1 0 0 0,0 0 0 0 0,1-1 0 0 0,-1 1 1 0 0,1-1-1 0 0,-1 1 0 0 0,1-1 0 0 0,-1 0 0 0 0,1 0 0 0 0,0-1 0 0 0,0 1 0 0 0,-1 0 1 0 0,1-1-1 0 0,0 0 0 0 0,0 0 0 0 0,0 0 0 0 0,0 0 0 0 0,-1 0 0 0 0,1 0 0 0 0,0-1 1 0 0,0 1-1 0 0,0-1 0 0 0,-1 0 0 0 0,4-1 4 0 0,16 4-11 0 0,10-1 36 0 0,-29-2-18 0 0,0 1 0 0 0,0-1-1 0 0,0 0 1 0 0,1 1 0 0 0,-1 0 0 0 0,0 0 0 0 0,0 0 0 0 0,1 0-1 0 0,-1 0 1 0 0,0 0 0 0 0,0 1 0 0 0,0 0 0 0 0,0-1-1 0 0,0 1 1 0 0,0 0 0 0 0,0 1 0 0 0,0-1 0 0 0,0 1-1 0 0,0-1 1 0 0,0 1 0 0 0,-1 0 0 0 0,1 0 0 0 0,-1 0 0 0 0,1 0-1 0 0,-1 0 1 0 0,0 1 0 0 0,0-1 0 0 0,0 1 0 0 0,0-1-1 0 0,0 1 1 0 0,0 0 0 0 0,-1 0 0 0 0,0 0 0 0 0,1 0-1 0 0,-1 0 1 0 0,0 0 0 0 0,0 0 0 0 0,-1 0 0 0 0,1 0 0 0 0,-1 1-7 0 0,-12 76 332 0 0,0-45-263 0 0,5-20-76 0 0,2 0 0 0 0,0 1-1 0 0,0 0 1 0 0,2-1 0 0 0,0 2 0 0 0,0-1-1 0 0,1 12 8 0 0,2-21-1644 0 0,1 10 4675 0 0,0-5-6040 0 0,-1-6-3416 0 0,0 0-4800 0 0,0-6 4257 0 0</inkml:trace>
  <inkml:trace contextRef="#ctx0" brushRef="#br0" timeOffset="15852.088">17780 764 5545 0 0,'0'0'2183'0'0,"0"0"-589"0"0,0 0-300 0 0,0 0-62 0 0,0 0-55 0 0,0 0-58 0 0,0 0-68 0 0,0 0-76 0 0,0 0-24 0 0,0 0-24 0 0,0 0-64 0 0,0 0-87 0 0,0 10-119 0 0,9 87 1046 0 0,30 105-88 0 0,-39-195-1592 0 0,1 12 6 0 0,0-1 1 0 0,0 0-1 0 0,2 1 0 0 0,1-1 0 0 0,0 0 0 0 0,1 0 0 0 0,1-1 1 0 0,0 0-1 0 0,5 9-29 0 0,-10-26 31 0 0,0 1 1 0 0,0 0 0 0 0,0-1-1 0 0,1 1 1 0 0,-1-1-1 0 0,0 0 1 0 0,0 1 0 0 0,0-1-1 0 0,0 0 1 0 0,1 0-1 0 0,-1 1 1 0 0,0-1 0 0 0,0 0-1 0 0,0 0 1 0 0,1 0-1 0 0,-1-1 1 0 0,0 1 0 0 0,0 0-1 0 0,0 0 1 0 0,0-1-1 0 0,1 1 1 0 0,-1-1 0 0 0,0 1-1 0 0,0-1 1 0 0,0 1-1 0 0,0-1 1 0 0,0 1-1 0 0,0-1 1 0 0,0 0 0 0 0,0 0-1 0 0,0 0 1 0 0,-1 1-1 0 0,1-1 1 0 0,0 0 0 0 0,0 0-1 0 0,-1 0 1 0 0,1 0-1 0 0,0 0 1 0 0,-1-1-32 0 0,15-25 280 0 0,-1-1 0 0 0,-2 0-1 0 0,-1-1 1 0 0,-1 0 0 0 0,-2-1 0 0 0,-1 0 0 0 0,1-14-280 0 0,9-30 154 0 0,4-40-17 0 0,-19 70-321 0 0,-2 44 2 0 0,0 0-166 0 0,0 0-205 0 0,-3 17-8094 0 0,2-12-2812 0 0</inkml:trace>
  <inkml:trace contextRef="#ctx0" brushRef="#br0" timeOffset="16735.27">18540 764 13195 0 0,'0'0'1874'0'0,"0"0"-461"0"0,0 0-163 0 0,0 0 26 0 0,0 0-90 0 0,0 0-169 0 0,0 0-218 0 0,0 0-169 0 0,0 0-126 0 0,0 0-72 0 0,0 0-19 0 0,0 0-71 0 0,-15 5-65 0 0,-49 20-40 0 0,57-22-195 0 0,1 0-1 0 0,-1 1 0 0 0,0 0 1 0 0,1 0-1 0 0,0 1 1 0 0,0 0-1 0 0,0 0 0 0 0,1 0 1 0 0,-1 1-1 0 0,1-1 1 0 0,-3 7-42 0 0,-9 7 63 0 0,3-3-47 0 0,0 1 0 0 0,1 1 1 0 0,1-1-1 0 0,0 2 0 0 0,2 0 0 0 0,0 0 0 0 0,-5 15-16 0 0,13-31 1 0 0,1 0 0 0 0,-1 0-1 0 0,1 0 1 0 0,0 0-1 0 0,0 0 1 0 0,0 0-1 0 0,0 0 1 0 0,1 1-1 0 0,-1-1 1 0 0,1 0 0 0 0,-1 0-1 0 0,1 1 1 0 0,0-1-1 0 0,1 0 1 0 0,-1 0-1 0 0,1 1 1 0 0,-1-1-1 0 0,1 0 1 0 0,0 0 0 0 0,0 0-1 0 0,0 0 1 0 0,0 0-1 0 0,1 0 1 0 0,-1 0-1 0 0,1 0 1 0 0,0 0-1 0 0,0-1 1 0 0,0 1 0 0 0,0-1-1 0 0,0 1 1 0 0,1-1-1 0 0,-1 0 1 0 0,1 0-1 0 0,-1 0 1 0 0,1 0-1 0 0,0 0 0 0 0,12-3 51 0 0,0 0 0 0 0,-1-1 0 0 0,0 0-1 0 0,1-2 1 0 0,-1 1 0 0 0,0-2-1 0 0,-1 0 1 0 0,1 0 0 0 0,-1-1 0 0 0,0-1-1 0 0,0 0 1 0 0,-1-1 0 0 0,0-1-1 0 0,-1 0 1 0 0,1 0 0 0 0,-2-1 0 0 0,1 0-1 0 0,-2-1 1 0 0,1 0 0 0 0,-1-1-1 0 0,1-3-50 0 0,-1 5 14 0 0,-5 6-30 0 0,0 0-1 0 0,0 0 1 0 0,1 0-1 0 0,-1 1 1 0 0,1-1-1 0 0,-1 1 1 0 0,1 0-1 0 0,0 0 1 0 0,0 1-1 0 0,1-1 1 0 0,-1 1-1 0 0,0 0 1 0 0,6-1 16 0 0,-4 52-334 0 0,-12-3 183 0 0,4-41 139 0 0,0 1 1 0 0,-1-1-1 0 0,2 0 0 0 0,-1 0 0 0 0,0 1 0 0 0,1-1 1 0 0,0 0-1 0 0,1 1 0 0 0,-1-1 0 0 0,1 0 1 0 0,0 0-1 0 0,0 1 0 0 0,0-1 0 0 0,1 0 0 0 0,0 0 1 0 0,0 0-1 0 0,0 0 0 0 0,1-1 0 0 0,-1 1 1 0 0,2 0 10 0 0,-1-1 3 0 0,1-1-1 0 0,0 1 1 0 0,-1-1-1 0 0,1-1 1 0 0,0 1-1 0 0,1 0 0 0 0,-1-1 1 0 0,0 0-1 0 0,1 0 1 0 0,-1 0-1 0 0,1-1 0 0 0,-1 1 1 0 0,1-1-1 0 0,0 0 1 0 0,0 0-1 0 0,0-1 1 0 0,-1 0-1 0 0,1 1 0 0 0,0-2 1 0 0,0 1-1 0 0,0 0 1 0 0,0-1-1 0 0,0 0 0 0 0,-1 0 1 0 0,1-1-1 0 0,0 1 1 0 0,-1-1-1 0 0,1 0 1 0 0,-1 0-1 0 0,0 0 0 0 0,0-1 1 0 0,4-2-2 0 0,18-12 62 0 0,0-1 1 0 0,-1-1-1 0 0,-1-1 0 0 0,-1-1 1 0 0,-1-1-1 0 0,-1-1 1 0 0,-1-1-1 0 0,-1-1 0 0 0,5-10-62 0 0,-18 25 18 0 0,17-26-14 0 0,-2 0 0 0 0,-1-2 0 0 0,-2 0 0 0 0,-1-2 0 0 0,-2 1 0 0 0,-2-2 0 0 0,-1-5-4 0 0,-5 0-17 0 0,-2 0 0 0 0,-2 0 1 0 0,-2-1-1 0 0,-3-29 17 0 0,2 68 9 0 0,0 0 0 0 0,0 0 0 0 0,-1 0-1 0 0,1 0 1 0 0,-2 0 0 0 0,1 0 0 0 0,-1 0 0 0 0,-1 0 0 0 0,1 0 0 0 0,-2 1 0 0 0,1-1 0 0 0,-1 1 0 0 0,0 0-1 0 0,0 0 1 0 0,0 0 0 0 0,-1 1 0 0 0,0 0 0 0 0,-1 0 0 0 0,1 0 0 0 0,-1 0 0 0 0,-4-2-9 0 0,8 7 1 0 0,0 1 0 0 0,0 0-1 0 0,0 0 1 0 0,0-1 0 0 0,0 1 0 0 0,0 0 0 0 0,0 1 0 0 0,0-1 0 0 0,0 0 0 0 0,0 1 0 0 0,0-1 0 0 0,1 1 0 0 0,-1-1 0 0 0,0 1 0 0 0,0 0 0 0 0,0 0 0 0 0,1 0 0 0 0,-1 0 0 0 0,0 0-1 0 0,1 0 1 0 0,-1 0 0 0 0,1 1 0 0 0,0-1 0 0 0,-1 1 0 0 0,1-1 0 0 0,0 1 0 0 0,0-1 0 0 0,0 1 0 0 0,0-1 0 0 0,0 1 0 0 0,0 0 0 0 0,0 1-1 0 0,-25 59 0 0 0,26-61 0 0 0,-9 35 25 0 0,3 1-1 0 0,1 1 0 0 0,1-1 0 0 0,2 1 1 0 0,4 35-25 0 0,-2-34 30 0 0,3 15 16 0 0,3 0 0 0 0,2-1-1 0 0,2 0 1 0 0,3 0-1 0 0,4 4-45 0 0,52 189 95 0 0,-68-165-55 0 0,-5-184-1383 0 0,-20-6-3343 0 0,14 73 453 0 0,-2 2-3419 0 0,5 15-1393 0 0</inkml:trace>
  <inkml:trace contextRef="#ctx0" brushRef="#br0" timeOffset="16992.847">18728 653 10378 0 0,'0'0'2686'0'0,"0"0"-836"0"0,0 0-565 0 0,0 0-151 0 0,0 0 65 0 0,0 0 96 0 0,0 0 48 0 0,0 0-132 0 0,0 0-214 0 0,0 0-174 0 0,0 0-157 0 0,31 0-114 0 0,99 0-71 0 0,186-14 1244 0 0,-200 13-1648 0 0,-91 2-3717 0 0,1-1-3970 0 0,-26 0-4561 0 0</inkml:trace>
  <inkml:trace contextRef="#ctx0" brushRef="#br0" timeOffset="17569.377">19647 849 4049 0 0,'0'0'2820'0'0,"0"0"-199"0"0,0 0-182 0 0,0 0-242 0 0,0 0-300 0 0,0 0-266 0 0,0 0-236 0 0,0 0-234 0 0,0 0-173 0 0,0 0-151 0 0,0 0-170 0 0,0 0-105 0 0,0 0-76 0 0,2 3-44 0 0,2 64 720 0 0,-6-56-1104 0 0,-12 102 262 0 0,4-106-3400 0 0,-3-24-9554 0 0,11 9 2616 0 0</inkml:trace>
  <inkml:trace contextRef="#ctx0" brushRef="#br0" timeOffset="17805.317">19606 462 9562 0 0,'0'0'2377'0'0,"0"0"-513"0"0,0 0-304 0 0,0 0-127 0 0,0 0-305 0 0,0 0-344 0 0,0 0-344 0 0,0 0-320 0 0,0 0-256 0 0,0 0-120 0 0,0 0-40 0 0,0 0-96 0 0,0 0-56 0 0,0 0-224 0 0,9-15-665 0 0,1 26-2487 0 0,-7-3-7555 0 0</inkml:trace>
  <inkml:trace contextRef="#ctx0" brushRef="#br0" timeOffset="18210.471">19908 576 10394 0 0,'0'0'2960'0'0,"0"0"-933"0"0,0 0-470 0 0,0 0-90 0 0,0 0-133 0 0,0 0-225 0 0,0 0-218 0 0,0 0-199 0 0,0 0-158 0 0,0 0-61 0 0,0 0-14 0 0,0 0-53 0 0,12 9-45 0 0,40 28-32 0 0,-13 19 311 0 0,-32-40-510 0 0,6 15-26 0 0,-1 1 1 0 0,-2 0-1 0 0,-1 1 0 0 0,-1 0 1 0 0,-1 6-105 0 0,27 100 41 0 0,-25-107-17 0 0,26 53 73 0 0,-15-121 1106 0 0,66-216-183 0 0,-63 168-969 0 0,26-69-18 0 0,-51 195-6014 0 0,-1-19-4579 0 0,1-15-997 0 0</inkml:trace>
  <inkml:trace contextRef="#ctx0" brushRef="#br0" timeOffset="33461.512">20661 919 0 0 0,'0'0'223'0'0,"0"0"820"0"0,0 0 326 0 0,0 0 138 0 0,0 0 22 0 0,0 0-146 0 0,0 0-249 0 0,0 0-251 0 0,0 0-157 0 0,0 0-46 0 0,-1 2 15 0 0,1-1-527 0 0,0 1 0 0 0,1-1-1 0 0,-1 0 1 0 0,0 0 0 0 0,1 1 0 0 0,-1-1 0 0 0,1 0 0 0 0,-1 0 0 0 0,1 0 0 0 0,-1 0 0 0 0,1 0 0 0 0,0 0-1 0 0,0 0 1 0 0,0 0 0 0 0,-1 0 0 0 0,1 0 0 0 0,0 0 0 0 0,0 0 0 0 0,0 0 0 0 0,0-1 0 0 0,1 1 0 0 0,-1 0-1 0 0,0-1 1 0 0,0 1 0 0 0,0-1 0 0 0,0 1 0 0 0,1-1 0 0 0,-1 0 0 0 0,0 1 0 0 0,0-1 0 0 0,1 0 0 0 0,-1 0-1 0 0,0 0 1 0 0,1 0 0 0 0,-1 0 0 0 0,0 0 0 0 0,0 0 0 0 0,1-1-168 0 0,64 6 3827 0 0,-56-5-3679 0 0,0-1 0 0 0,0 0 0 0 0,0 0 0 0 0,0-1 0 0 0,0 0 0 0 0,0-1 0 0 0,-1 0 0 0 0,0 0 0 0 0,1-1 0 0 0,-1 0 0 0 0,0-1 0 0 0,-1 0 0 0 0,1 0 0 0 0,-1-1 0 0 0,0 0 0 0 0,0-1 0 0 0,-1 1 0 0 0,0-2 0 0 0,0 1 0 0 0,-1-1 0 0 0,0 0 0 0 0,0 0 0 0 0,-1 0 0 0 0,3-6-148 0 0,-7 11 18 0 0,0 0 0 0 0,-1 0 1 0 0,1 0-1 0 0,-1 0 0 0 0,0 0 1 0 0,0 0-1 0 0,0 0 0 0 0,0 0 1 0 0,0 0-1 0 0,0 1 0 0 0,-1-1 1 0 0,0 0-1 0 0,0 0 0 0 0,1 0 1 0 0,-1 0-1 0 0,-1 1 0 0 0,1-1 1 0 0,0 0-1 0 0,-1 1 0 0 0,1-1 1 0 0,-1 1-1 0 0,0 0 0 0 0,0 0 1 0 0,0-1-1 0 0,0 1 0 0 0,0 0 1 0 0,-1 1-1 0 0,1-1 1 0 0,0 0-1 0 0,-1 1 0 0 0,1-1 1 0 0,-2 0-19 0 0,-91-30-73 0 0,17 47-11 0 0,69-11 112 0 0,-1 1 0 0 0,1 0 0 0 0,0 1 0 0 0,0 0 0 0 0,1 0 0 0 0,0 1 0 0 0,0 0 0 0 0,0 0 0 0 0,1 1 0 0 0,0 0 0 0 0,1 0 0 0 0,-1 0 0 0 0,2 1 0 0 0,-1 0-1 0 0,1 0 1 0 0,0 1 0 0 0,1 0 0 0 0,1-1 0 0 0,-4 12-28 0 0,4-12 90 0 0,1 1 1 0 0,0 0-1 0 0,0 0 0 0 0,1 0 0 0 0,0 0 0 0 0,1 0 1 0 0,0 0-1 0 0,0 0 0 0 0,1 0 0 0 0,0 0 0 0 0,1 0 1 0 0,1 0-1 0 0,-1-1 0 0 0,1 1 0 0 0,1 0 0 0 0,0-1 0 0 0,0 0 1 0 0,1 0-1 0 0,0 0 0 0 0,0-1 0 0 0,1 0 0 0 0,0 0 1 0 0,1 0-1 0 0,0-1 0 0 0,0 0 0 0 0,0 0 0 0 0,7 4-90 0 0,8 1 158 0 0,0-1-1 0 0,1-1 1 0 0,0-1-1 0 0,1-1 1 0 0,0-1-1 0 0,0-1 0 0 0,0-1 1 0 0,1-1-1 0 0,0-1 1 0 0,0-2-1 0 0,0 0 1 0 0,0-2-1 0 0,12-2-157 0 0,-35 3 3 0 0,25-10 59 0 0,-27 9-93 0 0,-16-14-1480 0 0,6 7-93 0 0,0-2-4902 0 0,5 7-5703 0 0</inkml:trace>
  <inkml:trace contextRef="#ctx0" brushRef="#br0" timeOffset="40055.806">1 1622 0 0 0,'0'0'376'0'0,"0"0"328"0"0,0 0 114 0 0,0 0 9 0 0,0 0-9 0 0,0 0 27 0 0,15-2 15 0 0,46-5-3 0 0,-7 12 3226 0 0,210-12 3015 0 0,54-27-3725 0 0,51 12-3373 0 0,78 8 856 0 0,-166 25-470 0 0,-119 2 185 0 0,1-8 1 0 0,130-13-572 0 0,744 18 545 0 0,-1005-9-541 0 0,637 7 179 0 0,168 3 50 0 0,-313-22-132 0 0,262-21 4 0 0,-28 24-11 0 0,-173-8-47 0 0,134 2 4 0 0,559 14-9 0 0,-779-14 26 0 0,145 0-30 0 0,-44-13 36 0 0,-319 16-118 0 0,66-1 38 0 0,255-12 55 0 0,338 16-53 0 0,55 1 52 0 0,-312 10 11 0 0,-12 5-22 0 0,373 3 84 0 0,-353-8-74 0 0,-93-2 26 0 0,-199-24 35 0 0,559-22 166 0 0,-302 31-37 0 0,-341 7-78 0 0,664 6 278 0 0,-461 16-266 0 0,-227-14 76 0 0,-291-1-218 0 0,0 0 11 0 0,0 0 8 0 0,0 0 11 0 0,0 0 17 0 0,0 0 1 0 0,0 0-9 0 0,0 0 4 0 0,0 0 3 0 0,0 0-13 0 0,0 0 8 0 0,0 0-7 0 0,0 0-33 0 0,0 0 9 0 0,0 0-11 0 0,0 0-4 0 0,0 0-1 0 0,0 0-11 0 0,0 0-18 0 0,0 0 13 0 0,0 0-6 0 0,0 0 17 0 0,0 0-1 0 0,0 0-9 0 0,0 0-24 0 0,0 0 23 0 0,0 0 2 0 0,0 0-5 0 0,0 0-11 0 0,0 0 14 0 0,0 0 1 0 0,0 0 32 0 0,0 0-33 0 0,0 0-1 0 0,0 0 4 0 0,0 0-21 0 0,0 0 0 0 0,0 0 17 0 0,0 0-16 0 0,0 0 1 0 0,0 0 1 0 0,0 0 0 0 0,0 0-5 0 0,0 0-18 0 0,0 0 7 0 0,0 0-16 0 0,0 0-24 0 0,0 0-32 0 0,0 0-66 0 0,0 0-91 0 0,0 0-144 0 0,-3 12-4067 0 0,1-6-2456 0 0,1-5 4185 0 0,-1 5-9392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6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20889 498 360 0 0,'0'0'1260'0'0,"0"0"153"0"0,0 0 348 0 0,0 0 236 0 0,0 0 34 0 0,0 0-47 0 0,0 0-275 0 0,0 0-252 0 0,0 0-194 0 0,0 0-167 0 0,0 0-82 0 0,0-6-88 0 0,2-19-56 0 0,-2 23-718 0 0,-1 1-1 0 0,1-1 0 0 0,-1 0 1 0 0,1 1-1 0 0,-1-1 0 0 0,0 1 1 0 0,0-1-1 0 0,0 1 1 0 0,0 0-1 0 0,0-1 0 0 0,0 1 1 0 0,0 0-1 0 0,-1 0 0 0 0,1 0 1 0 0,0 0-1 0 0,-1 0 0 0 0,1 0 1 0 0,0 0-1 0 0,-1 0 0 0 0,0 1 1 0 0,1-1-1 0 0,-1 0 0 0 0,1 1 1 0 0,-1-1-1 0 0,0 1 0 0 0,1 0 1 0 0,-1-1-1 0 0,0 1-151 0 0,-3-2 290 0 0,-3 1-190 0 0,1-1 1 0 0,0 1-1 0 0,0 1 0 0 0,0-1 0 0 0,-1 1 1 0 0,1 1-1 0 0,0-1 0 0 0,-1 1 0 0 0,1 0 1 0 0,0 1-1 0 0,0-1 0 0 0,0 2 0 0 0,0-1 1 0 0,0 1-1 0 0,1 0 0 0 0,-1 0 0 0 0,1 1-100 0 0,0-1 31 0 0,0-1 0 0 0,0 2 0 0 0,1-1 0 0 0,0 1-1 0 0,0 0 1 0 0,0 0 0 0 0,0 0 0 0 0,1 1 0 0 0,-1-1-1 0 0,1 1 1 0 0,0 0 0 0 0,0 0 0 0 0,1 1 0 0 0,0-1-1 0 0,0 1 1 0 0,0 0 0 0 0,1 0 0 0 0,-1 0 0 0 0,1 0-1 0 0,1 0 1 0 0,-1 0 0 0 0,0 7-31 0 0,1-8 17 0 0,0 1 1 0 0,0 0 0 0 0,1 0-1 0 0,0 0 1 0 0,0 0-1 0 0,0 0 1 0 0,1 0-1 0 0,-1-1 1 0 0,2 1-1 0 0,-1 0 1 0 0,0 0 0 0 0,1-1-1 0 0,0 1 1 0 0,1-1-1 0 0,-1 1 1 0 0,1-1-1 0 0,0 0 1 0 0,0 0 0 0 0,0 0-1 0 0,1-1 1 0 0,0 1-1 0 0,0-1 1 0 0,0 0-1 0 0,0 0 1 0 0,1 0-1 0 0,0 0 1 0 0,0-1 0 0 0,0 0-1 0 0,0 0 1 0 0,1 0-18 0 0,1 0 65 0 0,1-1 0 0 0,-1 0 1 0 0,1-1-1 0 0,-1 0 0 0 0,1 0 0 0 0,0 0 1 0 0,0-1-1 0 0,-1 0 0 0 0,1-1 0 0 0,0 0 1 0 0,0 0-1 0 0,-1 0 0 0 0,1-1 1 0 0,-1 0-1 0 0,1-1 0 0 0,-1 0 0 0 0,0 0 1 0 0,0 0-1 0 0,3-3-65 0 0,111-97 682 0 0,-103 85-631 0 0,51-69 278 0 0,-56 124-339 0 0,-1-10 43 0 0,-9-15-26 0 0,2-1 1 0 0,0 1-1 0 0,0-1 1 0 0,1 0 0 0 0,0 0-1 0 0,1-1 1 0 0,0 1-1 0 0,1-1 1 0 0,0-1 0 0 0,0 0-1 0 0,1 0 1 0 0,0-1-1 0 0,1 0 1 0 0,3 2-8 0 0,0-2 6 0 0,1-1 0 0 0,-1-1 0 0 0,1 0 0 0 0,1-1 0 0 0,-1 0 0 0 0,1-1 0 0 0,0-1 0 0 0,0-1 0 0 0,0 0 0 0 0,0 0 0 0 0,0-2 0 0 0,0 0 0 0 0,0-1 0 0 0,0 0 1 0 0,6-2-7 0 0,32-12-1042 0 0,-36 4-7791 0 0,-16 8-3623 0 0</inkml:trace>
  <inkml:trace contextRef="#ctx0" brushRef="#br0" timeOffset="-2212.596">18085 439 2969 0 0,'0'0'2213'0'0,"0"0"-228"0"0,0 0-145 0 0,0 0 34 0 0,0 0 14 0 0,0 0-126 0 0,0 0-206 0 0,0 0-282 0 0,0 0-246 0 0,0 0-160 0 0,0 0-143 0 0,-1-4-95 0 0,-1-13 1143 0 0,2 24 2109 0 0,36 247-2760 0 0,-36-252-1108 0 0,1 0 1 0 0,-1 0-1 0 0,0 0 1 0 0,1 0-1 0 0,-1 0 1 0 0,1 0-1 0 0,-1 0 1 0 0,1 0-1 0 0,0-1 1 0 0,0 1-1 0 0,0 0 1 0 0,0 0 0 0 0,0-1-1 0 0,0 1 1 0 0,1-1-1 0 0,-1 1 1 0 0,0-1-1 0 0,1 1 1 0 0,-1-1-1 0 0,1 0 1 0 0,0 0-1 0 0,-1 0 1 0 0,1 1 0 0 0,0-2-1 0 0,-1 1 1 0 0,1 0-1 0 0,0 0 1 0 0,0-1-1 0 0,0 1 1 0 0,0-1-1 0 0,0 1 1 0 0,0-1-1 0 0,0 0 1 0 0,0 0 0 0 0,0 0-1 0 0,0 0 1 0 0,0 0-1 0 0,0 0 1 0 0,0 0-1 0 0,0-1 1 0 0,0 1-1 0 0,1-2-14 0 0,75-63 739 0 0,28-78-400 0 0,-105 141-314 0 0,-1 2-32 0 0,0 1 0 0 0,1-1 0 0 0,-1 0 1 0 0,0 0-1 0 0,1 0 0 0 0,-1 0 0 0 0,0 1 1 0 0,1-1-1 0 0,-1 0 0 0 0,0 0 0 0 0,1 0 1 0 0,-1 0-1 0 0,0 0 0 0 0,1 0 0 0 0,-1 0 1 0 0,0 0-1 0 0,1 0 0 0 0,-1 0 0 0 0,0 0 1 0 0,1 0-1 0 0,-1 0 0 0 0,0 0 0 0 0,1 0 1 0 0,-1 0-1 0 0,0 0 0 0 0,1 0 0 0 0,-1 0 1 0 0,0-1-1 0 0,1 1 0 0 0,-1 0 0 0 0,0 0 1 0 0,0 0-1 0 0,1 0 0 0 0,-1-1 0 0 0,0 1 1 0 0,0 0-1 0 0,1 0 0 0 0,-1-1 0 0 0,0 1 1 0 0,0 0-1 0 0,1-1 7 0 0,19 78 21 0 0,-18-71-19 0 0,-1 0 0 0 0,1 0-1 0 0,0 0 1 0 0,1 0 0 0 0,0-1 0 0 0,0 1-1 0 0,0-1 1 0 0,0 1 0 0 0,1-1 0 0 0,0 0-1 0 0,0-1 1 0 0,0 1 0 0 0,1-1 0 0 0,-1 1-1 0 0,1-1 1 0 0,0-1 0 0 0,1 1 0 0 0,-1-1-1 0 0,4 2 0 0 0,-2-5 27 0 0,-1 0 0 0 0,1-1 0 0 0,-1 0 0 0 0,1-1 0 0 0,-1 1 0 0 0,1-1 0 0 0,-1 0 0 0 0,0-1 0 0 0,0 1 0 0 0,0-1 0 0 0,0-1 0 0 0,0 1 0 0 0,-1-1 0 0 0,0 0 0 0 0,1 0 0 0 0,-1 0 0 0 0,-1-1 0 0 0,1 0 0 0 0,-1 0 0 0 0,0 0 0 0 0,0 0 0 0 0,2-4-28 0 0,7-6 80 0 0,-3 3-20 0 0,0-1 0 0 0,-2-1 1 0 0,0 1-1 0 0,0-1 1 0 0,-1-1-1 0 0,-1 1 0 0 0,0-1 1 0 0,-1-1-1 0 0,-1 1-60 0 0,-4 14 1 0 0,-1-10-1607 0 0,-4 27-4451 0 0,4-10 137 0 0,-1 1-6352 0 0</inkml:trace>
  <inkml:trace contextRef="#ctx0" brushRef="#br0" timeOffset="-1680.51">19191 509 14283 0 0,'0'0'1934'0'0,"0"0"-430"0"0,0 0-133 0 0,0 0-88 0 0,0 0-132 0 0,0 0-174 0 0,0 0-171 0 0,0 0-145 0 0,0 0-112 0 0,0 0-91 0 0,0 0-64 0 0,0 0-36 0 0,-10-2-51 0 0,-77 0 707 0 0,74 5-956 0 0,1 1 0 0 0,0 0 0 0 0,1 1 0 0 0,-1 1 1 0 0,1 0-1 0 0,0 0 0 0 0,0 1 0 0 0,1 0 0 0 0,0 1 0 0 0,0 0 0 0 0,0 1 1 0 0,1 0-1 0 0,1 0 0 0 0,0 1 0 0 0,0 0 0 0 0,1 1 0 0 0,0 0 0 0 0,1 0 1 0 0,0 0-1 0 0,-3 7-58 0 0,9-16 1 0 0,-1-1 1 0 0,1 1-1 0 0,-1-1 1 0 0,1 1-1 0 0,-1-1 1 0 0,1 1-1 0 0,0-1 1 0 0,0 1-1 0 0,0 0 1 0 0,0-1 0 0 0,0 1-1 0 0,0-1 1 0 0,0 1-1 0 0,0-1 1 0 0,1 1-1 0 0,-1-1 1 0 0,1 1-1 0 0,-1-1 1 0 0,1 1-1 0 0,0-1 1 0 0,-1 1-1 0 0,1-1 1 0 0,0 0-1 0 0,0 1 1 0 0,0-1 0 0 0,0 0-1 0 0,0 0 1 0 0,0 0-1 0 0,0 0 1 0 0,0 0-1 0 0,1 0 1 0 0,-1 0-1 0 0,0 0 1 0 0,1 0-1 0 0,-1 0 1 0 0,0-1-1 0 0,1 1 1 0 0,-1-1-1 0 0,1 1 1 0 0,-1-1-1 0 0,1 1 1 0 0,-1-1 0 0 0,1 0-1 0 0,0 0-1 0 0,71-11 338 0 0,130-88 68 0 0,-120 48-197 0 0,-81 51-209 0 0,0 1 0 0 0,0 0 0 0 0,0 0 1 0 0,0 0-1 0 0,0 0 0 0 0,0 0 0 0 0,-1 0 0 0 0,1 0 1 0 0,-1 1-1 0 0,1-1 0 0 0,-1 0 0 0 0,1 1 0 0 0,-1 0 0 0 0,1-1 1 0 0,-1 1-1 0 0,0 0 0 0 0,0-1 0 0 0,0 1 0 0 0,0 0 1 0 0,0 0-1 0 0,-1 0 0 0 0,1 0 0 0 0,-1 0 0 0 0,1 0 0 0 0,-1 0 1 0 0,1 0-1 0 0,-1 0 0 0 0,0 1 0 0 0,3 6-4 0 0,32 64-14 0 0,-1-54-128 0 0,-25-19-3036 0 0,0 0-3381 0 0,-5 0 2315 0 0,-2 0-7884 0 0</inkml:trace>
  <inkml:trace contextRef="#ctx0" brushRef="#br0" timeOffset="-1181.244">19777 454 6617 0 0,'0'0'2332'0'0,"0"0"-248"0"0,0 0-77 0 0,0 0-76 0 0,0 0-177 0 0,0 0-236 0 0,0 0-273 0 0,0 0-215 0 0,0 0-150 0 0,0 0-129 0 0,0 0-99 0 0,0 0-76 0 0,0 0-69 0 0,-1-4-58 0 0,1 2-413 0 0,-1 1-1 0 0,1 0 1 0 0,-1 0 0 0 0,1 0-1 0 0,-1 0 1 0 0,1 0 0 0 0,-1-1-1 0 0,0 1 1 0 0,1 0-1 0 0,-1 0 1 0 0,0 0 0 0 0,0 1-1 0 0,0-1 1 0 0,1 0 0 0 0,-1 0-1 0 0,0 0 1 0 0,0 1-1 0 0,0-1 1 0 0,-1 0 0 0 0,1 1-1 0 0,0-1 1 0 0,0 1 0 0 0,0-1-1 0 0,0 1 1 0 0,0 0-1 0 0,-1 0 1 0 0,1-1 0 0 0,0 1-1 0 0,0 0 1 0 0,-1 0-1 0 0,1 0 1 0 0,0 0 0 0 0,0 0-1 0 0,0 0 1 0 0,-1 1 0 0 0,1-1-1 0 0,0 0 1 0 0,0 1-1 0 0,0-1 1 0 0,-1 1 0 0 0,1-1-1 0 0,0 1 1 0 0,0-1 0 0 0,0 1-1 0 0,0 0 1 0 0,0-1-1 0 0,0 1 1 0 0,0 0 0 0 0,0 0-1 0 0,1 0 1 0 0,-1 0 0 0 0,0 0-36 0 0,-34 35 321 0 0,22 13-273 0 0,15-45-50 0 0,-1 0-1 0 0,1-1 1 0 0,-1 1-1 0 0,1-1 1 0 0,0 1-1 0 0,1-1 1 0 0,-1 0-1 0 0,0 0 1 0 0,1 0-1 0 0,0 0 1 0 0,0 0-1 0 0,0 0 1 0 0,0-1-1 0 0,0 0 1 0 0,0 0-1 0 0,1 1 1 0 0,-1-2-1 0 0,3 2 3 0 0,24 21 14 0 0,-27-22 27 0 0,0 1-1 0 0,0 0 1 0 0,-1-1-1 0 0,1 1 1 0 0,-1 1 0 0 0,1-1-1 0 0,-1 0 1 0 0,0 0-1 0 0,-1 1 1 0 0,1-1-1 0 0,0 1 1 0 0,-1 0-1 0 0,0-1 1 0 0,0 1-1 0 0,0 0 1 0 0,0 0 0 0 0,-1 0-1 0 0,1 0 1 0 0,-1 0-1 0 0,0 0 1 0 0,0-1-1 0 0,-1 1 1 0 0,1 0-1 0 0,-1 0 1 0 0,0 0-1 0 0,0 0 1 0 0,0-1-1 0 0,0 1 1 0 0,-1 0 0 0 0,1-1-1 0 0,-1 1 1 0 0,0-1-1 0 0,0 1 1 0 0,0-1-1 0 0,-1 0-40 0 0,-10 9 245 0 0,8-6-191 0 0,-1-1 0 0 0,1 0 1 0 0,-1 0-1 0 0,1-1 0 0 0,-1 0 1 0 0,-1 0-1 0 0,1 0 0 0 0,0-1 1 0 0,-1 0-1 0 0,0 0 0 0 0,0-1 0 0 0,-2 1-54 0 0,-2-1-50 0 0,-33-2-182 0 0,30-28-2830 0 0,13 11-3297 0 0,1 13 2492 0 0,0-1-8497 0 0</inkml:trace>
  <inkml:trace contextRef="#ctx0" brushRef="#br0" timeOffset="30925.48">19887 1371 0 0 0,'0'0'1164'0'0,"0"0"190"0"0,0 0 414 0 0,0 0 411 0 0,0 0 145 0 0,0 0-144 0 0,0 0-289 0 0,0 0-340 0 0,0 0-245 0 0,0 0-158 0 0,0 0-149 0 0,0 0-119 0 0,0 0-84 0 0,1 3 2667 0 0,4 16-2548 0 0,4 146 1587 0 0,-11-106-2110 0 0,2 66 211 0 0,-6 0 0 0 0,-18 92-603 0 0,-9-136 129 0 0,30-117-1974 0 0,4 3-2577 0 0,1 11-5909 0 0,-2 15-618 0 0</inkml:trace>
  <inkml:trace contextRef="#ctx0" brushRef="#br0" timeOffset="31193.267">19594 1831 7746 0 0,'0'0'1967'0'0,"0"0"-439"0"0,0 0-169 0 0,0 0-1 0 0,0 0-30 0 0,0 0-82 0 0,0 0-129 0 0,0 0-106 0 0,0 0-73 0 0,0 0-121 0 0,0 0-118 0 0,0 0-80 0 0,0 0-83 0 0,38-4-55 0 0,117-15-49 0 0,3-13 427 0 0,-93 17-796 0 0,120-15-2264 0 0,-185 30 1774 0 0,2 0 163 0 0,-1 1-5481 0 0,-1 2-3929 0 0</inkml:trace>
  <inkml:trace contextRef="#ctx0" brushRef="#br0" timeOffset="31742.338">20272 1463 10226 0 0,'0'0'1934'0'0,"0"0"-480"0"0,0 0-189 0 0,0 0 17 0 0,0 0-63 0 0,0 0-174 0 0,0 0-199 0 0,0 0-147 0 0,0 0 1 0 0,0 0 41 0 0,0 0-3 0 0,0 0-55 0 0,0 21-106 0 0,2 131 767 0 0,-13 171 469 0 0,11-116-1593 0 0,0-206-207 0 0,1 0 1 0 0,0 0-1 0 0,0 0 1 0 0,0 0-1 0 0,0 0 1 0 0,0 0 0 0 0,0 0-1 0 0,0 0 1 0 0,0-1-1 0 0,0 1 1 0 0,0 0-1 0 0,0-1 1 0 0,1 1-1 0 0,-1-1 1 0 0,0 1 0 0 0,0-1-1 0 0,1 1 1 0 0,-1-1-1 0 0,0 0 1 0 0,0 0-1 0 0,1 0 1 0 0,-1 0-1 0 0,0 0 1 0 0,1 0 0 0 0,-1 0-1 0 0,0 0 1 0 0,1 0-1 0 0,-1 0 1 0 0,0-1-1 0 0,1 1 1 0 0,-1-1-1 0 0,0 1 1 0 0,0-1 0 0 0,0 1-1 0 0,1-1 1 0 0,-1 0-1 0 0,0 0 1 0 0,0 1-1 0 0,0-1 1 0 0,0 0-1 0 0,0 0 1 0 0,0 0 0 0 0,-1 0-1 0 0,1 0 1 0 0,0 0-1 0 0,0 0 1 0 0,-1 0-1 0 0,1-1 1 0 0,0 1-14 0 0,132-112 389 0 0,-126 107-375 0 0,4-3-12 0 0,0 0 0 0 0,0 1 0 0 0,1 0 0 0 0,0 1 0 0 0,0 0 0 0 0,1 1 0 0 0,-1 0 0 0 0,11-2-2 0 0,-21 9-2 0 0,1 0 1 0 0,-1 0 0 0 0,0 0 0 0 0,0 0-1 0 0,0 1 1 0 0,0-1 0 0 0,0 1 0 0 0,0-1-1 0 0,0 1 1 0 0,-1-1 0 0 0,1 1 0 0 0,0 0-1 0 0,-1 0 1 0 0,0 0 0 0 0,1 0 0 0 0,-1 0-1 0 0,0 0 1 0 0,0 1 0 0 0,0-1 0 0 0,0 0-1 0 0,-1 0 1 0 0,1 1 0 0 0,0-1 0 0 0,-1 1-1 0 0,0-1 1 0 0,0 0 0 0 0,0 1 0 0 0,0-1-1 0 0,0 1 1 0 0,0-1 0 0 0,0 1 0 0 0,-1-1-1 0 0,1 0 1 0 0,-1 1 0 0 0,0-1 0 0 0,1 0-1 0 0,-1 0 1 0 0,0 1 0 0 0,-1-1 1 0 0,1 17 37 0 0,-17 87-275 0 0,18-105 76 0 0,0-1-80 0 0,0 0-103 0 0,18-4-6415 0 0,-10 0 1476 0 0,-7 4 1623 0 0,3-3-7504 0 0</inkml:trace>
  <inkml:trace contextRef="#ctx0" brushRef="#br0" timeOffset="32562.356">20966 1897 2993 0 0,'0'0'3920'0'0,"0"0"-1510"0"0,0 0-632 0 0,0 0-32 0 0,0 0-34 0 0,0 0-146 0 0,0 0-203 0 0,0 0-272 0 0,0 0-202 0 0,0 0-118 0 0,0 0-110 0 0,0 0-68 0 0,0 0-83 0 0,-28 20-66 0 0,-88 61-73 0 0,62-32 144 0 0,52-46-502 0 0,-1-1-1 0 0,1 1 1 0 0,0 0-1 0 0,0-1 1 0 0,1 1-1 0 0,-1 0 1 0 0,0 0 0 0 0,1 0-1 0 0,0 0 1 0 0,0 0-1 0 0,0 0 1 0 0,0 1-1 0 0,0-1 1 0 0,0 0 0 0 0,1 0-1 0 0,0 1 1 0 0,0-1-1 0 0,0 0 1 0 0,0 1-1 0 0,0-1 1 0 0,1 3-13 0 0,2-4 22 0 0,0 0 0 0 0,1-1-1 0 0,-1 0 1 0 0,1 0 0 0 0,-1 0 0 0 0,1 0 0 0 0,-1 0 0 0 0,1-1-1 0 0,0 1 1 0 0,-1-1 0 0 0,1 0 0 0 0,0 0 0 0 0,-1-1-1 0 0,1 1 1 0 0,-1-1 0 0 0,1 0 0 0 0,0 0-22 0 0,14-4 75 0 0,1-1 0 0 0,-2-1 0 0 0,1-1 0 0 0,-1 0 0 0 0,0-1 0 0 0,-1-1-1 0 0,9-7-74 0 0,7-3 84 0 0,42-28 153 0 0,-72 49-234 0 0,-1-1 0 0 0,1 1 0 0 0,-1 0 0 0 0,0 0 0 0 0,0 0 0 0 0,0 0 0 0 0,1 0 0 0 0,-1 0 0 0 0,0 0 0 0 0,0 0 0 0 0,0 0 0 0 0,0 1 0 0 0,-1-1 0 0 0,1 0 0 0 0,0 1 0 0 0,-1-1 0 0 0,1 0 0 0 0,0 1 0 0 0,-1-1 0 0 0,0 1 0 0 0,1-1 0 0 0,-1 1 0 0 0,0-1 0 0 0,0 1 0 0 0,0-1 0 0 0,0 1 0 0 0,0-1 0 0 0,0 1 0 0 0,0-1 0 0 0,0 1 0 0 0,-1-1 0 0 0,1 1 0 0 0,0-1 0 0 0,-1 1 0 0 0,1-1 0 0 0,-2 2-3 0 0,2 2 20 0 0,0 17 16 0 0,-1-17-37 0 0,0 0 0 0 0,0 0 0 0 0,1 0 1 0 0,-1-1-1 0 0,1 1 0 0 0,1 0 1 0 0,-1 0-1 0 0,1 0 0 0 0,0 0 1 0 0,0 0-1 0 0,0-1 0 0 0,0 1 1 0 0,1 0-1 0 0,0-1 0 0 0,0 0 1 0 0,0 1-1 0 0,1-1 0 0 0,-1 0 0 0 0,1 0 1 0 0,0 0-1 0 0,0 0 0 0 0,0-1 1 0 0,1 1-1 0 0,0-1 0 0 0,-1 0 1 0 0,4 2 0 0 0,0-1 24 0 0,1 0 0 0 0,-1-1 0 0 0,1 0 0 0 0,0 0 0 0 0,0-1 0 0 0,0 0 0 0 0,0-1 1 0 0,0 1-1 0 0,1-2 0 0 0,-1 1 0 0 0,0-1 0 0 0,1 0 0 0 0,-1-1 0 0 0,0 0 0 0 0,0 0 1 0 0,0-1-1 0 0,1 0 0 0 0,-2 0 0 0 0,1-1 0 0 0,0 0 0 0 0,0 0 0 0 0,-1-1 0 0 0,0 0 0 0 0,4-3-24 0 0,6-4 113 0 0,0-1-1 0 0,-1-1 0 0 0,-1-1 0 0 0,1 0 1 0 0,-2-1-1 0 0,0 0 0 0 0,-1-1 0 0 0,-1-1 0 0 0,0 0 1 0 0,-1-1-1 0 0,-1 0 0 0 0,-1 0 0 0 0,-1-1 0 0 0,2-7-112 0 0,16-50 29 0 0,-4-1 0 0 0,-3-1 0 0 0,1-33-29 0 0,-16-43 40 0 0,-4 153-38 0 0,0-1 0 0 0,-1 0 0 0 0,1 0 0 0 0,-1 0 0 0 0,1 1 0 0 0,-1-1 0 0 0,0 0 0 0 0,0 1 0 0 0,1-1 0 0 0,-1 0-1 0 0,0 1 1 0 0,-1-1 0 0 0,1 1 0 0 0,0 0 0 0 0,0-1 0 0 0,-1 1 0 0 0,1 0 0 0 0,0 0 0 0 0,-1-1 0 0 0,1 1 0 0 0,-1 0 0 0 0,0 1 0 0 0,1-1 0 0 0,-1 0 0 0 0,0 0-1 0 0,1 1 1 0 0,-1-1 0 0 0,0 1 0 0 0,0-1 0 0 0,0 1 0 0 0,0 0 0 0 0,1 0 0 0 0,-1 0 0 0 0,0 0 0 0 0,0 0 0 0 0,0 0 0 0 0,0 1 0 0 0,1-1 0 0 0,-1 0 0 0 0,0 1 0 0 0,0-1-1 0 0,1 1 1 0 0,-1 0 0 0 0,0 0 0 0 0,1 0 0 0 0,-1 0 0 0 0,0 0 0 0 0,1 0 0 0 0,-1 0 0 0 0,1 0 0 0 0,-1 1-2 0 0,-4 9 7 0 0,-1 1 0 0 0,2 1 0 0 0,0-1 0 0 0,0 1 0 0 0,1 0 0 0 0,0 0 0 0 0,1 0 0 0 0,1 0 0 0 0,0 1 0 0 0,1-1 0 0 0,1 1 1 0 0,0-1-1 0 0,0 1 0 0 0,1-1 0 0 0,1 1-7 0 0,-1 27 30 0 0,2-7 54 0 0,1 0-1 0 0,1 0 1 0 0,2-1 0 0 0,2 0 0 0 0,1 0 0 0 0,1-1-1 0 0,11 20-83 0 0,21 68 137 0 0,-15-29-48 0 0,-28-90-72 0 0,0-1-6 0 0,0 0-3 0 0,0 0 1 0 0,0 0-1 0 0,0 0-18 0 0,0 0 14 0 0,0 0-19 0 0,-2-27-802 0 0,-10-12-1498 0 0,4 15-1038 0 0,2 0-5772 0 0,4 13-2147 0 0</inkml:trace>
  <inkml:trace contextRef="#ctx0" brushRef="#br0" timeOffset="32813.232">21253 1735 11346 0 0,'0'0'1715'0'0,"0"0"-448"0"0,0 0-113 0 0,0 0 168 0 0,0 0 142 0 0,0 0 27 0 0,0 0-151 0 0,0 0-236 0 0,0 0-238 0 0,0 0-189 0 0,0 0-126 0 0,0 0-105 0 0,34 3-60 0 0,106 9-64 0 0,-1-19 247 0 0,-53-4-427 0 0,7-1-1565 0 0,-31 9-9580 0 0,-49 3-1125 0 0</inkml:trace>
  <inkml:trace contextRef="#ctx0" brushRef="#br0" timeOffset="29241.292">18004 1407 0 0 0,'0'0'3083'0'0,"0"0"-1290"0"0,0 0-384 0 0,0 0 109 0 0,0 0 236 0 0,0 0 109 0 0,0 0-82 0 0,0 0-235 0 0,0 0-302 0 0,0 0-219 0 0,0 0-137 0 0,5-8-111 0 0,21-38 584 0 0,-26 45-765 0 0,0 1-45 0 0,0 0-43 0 0,0 0-35 0 0,0 0-49 0 0,0 0-33 0 0,0 0-66 0 0,0 0-79 0 0,0 16 406 0 0,16 68 488 0 0,18 283 442 0 0,-34-322-1474 0 0,2-21-27 0 0,-2 0 1 0 0,-1 0 0 0 0,-1 0-1 0 0,0 0 1 0 0,-2 0-1 0 0,-6 19-81 0 0,11-79 1038 0 0,8 21-1050 0 0,1 0 0 0 0,1 1 0 0 0,0 1 0 0 0,0-1 1 0 0,2 2-1 0 0,-1 0 0 0 0,2 0 0 0 0,-1 1 0 0 0,2 1 0 0 0,-1 0 1 0 0,1 1-1 0 0,1 0 0 0 0,0 2 0 0 0,0 0 0 0 0,0 0 0 0 0,3 1 12 0 0,-16 5-4 0 0,0 0-1 0 0,1 1 1 0 0,-1-1-1 0 0,0 1 1 0 0,1-1-1 0 0,-1 1 1 0 0,0 0-1 0 0,1 1 1 0 0,-1-1-1 0 0,1 0 1 0 0,-1 1-1 0 0,0 0 1 0 0,0 0 0 0 0,1 0-1 0 0,-1 0 1 0 0,0 0-1 0 0,0 1 1 0 0,0-1-1 0 0,0 1 1 0 0,0 0-1 0 0,0 0 1 0 0,-1 0-1 0 0,1 0 1 0 0,-1 1-1 0 0,1-1 1 0 0,-1 1-1 0 0,0-1 1 0 0,0 1-1 0 0,0 0 1 0 0,0 0-1 0 0,-1 0 1 0 0,1 0-1 0 0,-1 0 1 0 0,1 0-1 0 0,-1 1 5 0 0,3 7 10 0 0,-1-1 0 0 0,0 1 0 0 0,-1 1 0 0 0,0-1-1 0 0,-1 0 1 0 0,0 0 0 0 0,-1 1 0 0 0,0-1 0 0 0,-1 0 0 0 0,0 3-10 0 0,-2-6 12 0 0,-1 0 1 0 0,0-1-1 0 0,0 1 1 0 0,-1-1-1 0 0,0 0 1 0 0,0 0 0 0 0,-1 0-1 0 0,0-1 1 0 0,0 1-1 0 0,0-1 1 0 0,-1-1-1 0 0,0 0 1 0 0,0 1-1 0 0,0-2 1 0 0,-1 1-1 0 0,0-1 1 0 0,0-1 0 0 0,0 1-1 0 0,0-1 1 0 0,0-1-1 0 0,-1 1 1 0 0,-6 0-13 0 0,2 0-15 0 0,0-1 0 0 0,-1 0-1 0 0,1 0 1 0 0,0-2 0 0 0,-1 1 0 0 0,1-2 0 0 0,0 0 0 0 0,-1 0 0 0 0,-3-3 15 0 0,14 4-75 0 0,1-1-1 0 0,0 0 1 0 0,0-1 0 0 0,0 1 0 0 0,0 0 0 0 0,0 0 0 0 0,0-1 0 0 0,1 1-1 0 0,-1-1 1 0 0,0 0 0 0 0,1 0 0 0 0,-1 1 0 0 0,1-1 0 0 0,0 0 0 0 0,0 0 0 0 0,-1 0-1 0 0,1 0 1 0 0,1-1 0 0 0,-1 1 0 0 0,0 0 0 0 0,0 0 0 0 0,1 0 0 0 0,-1-1-1 0 0,1 1 1 0 0,0 0 0 0 0,0-1 0 0 0,0-1 75 0 0,18-36-8263 0 0,-9 34 1274 0 0,-4 1-4187 0 0</inkml:trace>
  <inkml:trace contextRef="#ctx0" brushRef="#br0" timeOffset="29961.52">18648 1783 7826 0 0,'0'0'2590'0'0,"0"0"-566"0"0,0 0-178 0 0,0 0-17 0 0,0 0-108 0 0,0 0-260 0 0,0 0-295 0 0,0 0-258 0 0,0 0-174 0 0,0 0-157 0 0,0 0-109 0 0,0 0-65 0 0,0 0-94 0 0,-8 9-50 0 0,-25 27-31 0 0,30-33-191 0 0,1 0-1 0 0,0 1 0 0 0,-1 0 1 0 0,1-1-1 0 0,0 1 0 0 0,1 0 1 0 0,-1 0-1 0 0,1 0 1 0 0,-1 0-1 0 0,1 0 0 0 0,0 0 1 0 0,1 0-1 0 0,-1 0 0 0 0,1 1 1 0 0,0-1-1 0 0,0 2-36 0 0,-2 14 85 0 0,0-6-43 0 0,0 0 1 0 0,2 1-1 0 0,-1 0 0 0 0,2-1 1 0 0,0 1-1 0 0,0-1 0 0 0,1 1 1 0 0,3 8-43 0 0,-3-20 33 0 0,0 0 1 0 0,-1-1-1 0 0,1 0 1 0 0,0 1-1 0 0,0-1 1 0 0,0 0 0 0 0,0 0-1 0 0,0 0 1 0 0,1-1-1 0 0,-1 1 1 0 0,0 0-1 0 0,1-1 1 0 0,0 1-1 0 0,-1-1 1 0 0,1 0-1 0 0,0 0 1 0 0,-1 0-1 0 0,1 0 1 0 0,0-1 0 0 0,0 1-1 0 0,0-1 1 0 0,0 1-1 0 0,0-1 1 0 0,0 0-1 0 0,0 0 1 0 0,0-1-1 0 0,0 1 1 0 0,-1-1-1 0 0,1 1 1 0 0,0-1-1 0 0,0 0 1 0 0,0 0 0 0 0,-1 0-1 0 0,1 0 1 0 0,0 0-1 0 0,-1-1 1 0 0,1 1-1 0 0,-1-1 1 0 0,0 0-1 0 0,2-1-33 0 0,17-15 119 0 0,0-1 0 0 0,-2-1 0 0 0,0-1 0 0 0,-1-1 0 0 0,-1-1-1 0 0,-1 0 1 0 0,-1-1 0 0 0,-2 0 0 0 0,3-8-119 0 0,-15 32-1 0 0,-1 1 1 0 0,0 0-1 0 0,1-1 1 0 0,-1 1-1 0 0,0-1 1 0 0,1 1-1 0 0,-1-1 1 0 0,1 1-1 0 0,-1-1 1 0 0,1 1-1 0 0,-1-1 1 0 0,1 1-1 0 0,0-1 1 0 0,-1 0-1 0 0,1 1 1 0 0,-1-1-1 0 0,1 0 1 0 0,0 1-1 0 0,-1-1 1 0 0,1 0-1 0 0,0 0 1 0 0,-1 0-1 0 0,1 0 1 0 0,0 0-1 0 0,-1 0 1 0 0,1 0-1 0 0,0 0 1 0 0,-1 0-1 0 0,1 0 1 0 0,0 0-1 0 0,0 0 1 0 0,-1 0-1 0 0,1 0 1 0 0,0-1-1 0 0,-1 1 1 0 0,1 0-1 0 0,-1-1 1 0 0,1 1-1 0 0,0 0 1 0 0,-1-1-1 0 0,1 1 1 0 0,-1-1-1 0 0,1 1 1 0 0,-1 0-1 0 0,1-1 1 0 0,-1 1-1 0 0,1-1 1 0 0,-1 0-1 0 0,0 1 1 0 0,1-1-1 0 0,-1 1 1 0 0,0-1-1 0 0,1 0 1 0 0,-1 1-1 0 0,0-1 1 0 0,0 0-1 0 0,0 1 1 0 0,0-1-1 0 0,1 0 1 0 0,-1 1-1 0 0,0-1 1 0 0,0 0-1 0 0,0 1 1 0 0,0-1-1 0 0,0 0 1 0 0,-1 1-1 0 0,1-1 1 0 0,0 0-1 0 0,0 0 1 0 0,47 159 23 0 0,-19 110 26 0 0,-26-245-42 0 0,-1-1 0 0 0,-1 1-1 0 0,-2 0 1 0 0,0-1 0 0 0,-1 1-1 0 0,-1-1 1 0 0,-1 0 0 0 0,-1 0-1 0 0,-1-1 1 0 0,-1 1 0 0 0,-1-2-1 0 0,-1 1 1 0 0,-1-1 0 0 0,0-1-1 0 0,-8 9-6 0 0,15-24 6 0 0,1 0 1 0 0,-1-1-1 0 0,0 0 0 0 0,0 1 0 0 0,-1-2 0 0 0,1 1 0 0 0,-1 0 1 0 0,1-1-1 0 0,-1 0 0 0 0,0 0 0 0 0,0 0 0 0 0,0-1 0 0 0,0 0 1 0 0,0 0-1 0 0,0 0 0 0 0,0 0 0 0 0,-1-1 0 0 0,1 0 0 0 0,0 0 0 0 0,0 0 1 0 0,-4-2-7 0 0,5 0 4 0 0,1 0 0 0 0,0-1 1 0 0,0 1-1 0 0,0-1 0 0 0,0 0 1 0 0,0 0-1 0 0,1 0 0 0 0,0 0 1 0 0,-1-1-1 0 0,1 1 0 0 0,0 0 1 0 0,0-1-1 0 0,1 0 1 0 0,-1 1-1 0 0,1-1 0 0 0,0 0 1 0 0,0 0-1 0 0,0 0 0 0 0,0 0 1 0 0,1 0-1 0 0,0 0 0 0 0,-1 0 1 0 0,2-3-5 0 0,-1-9-7 0 0,1 1 1 0 0,0-1-1 0 0,2 1 0 0 0,0-1 1 0 0,0 1-1 0 0,2 0 1 0 0,0 0-1 0 0,0 1 1 0 0,1 0-1 0 0,1 0 0 0 0,0 0 1 0 0,1 1-1 0 0,1 0 1 0 0,5-6 6 0 0,2-4-156 0 0,1 1 1 0 0,1 1 0 0 0,0 1-1 0 0,2 0 1 0 0,1 2 0 0 0,0 0 0 0 0,1 1-1 0 0,0 1 1 0 0,7-1 155 0 0,-13 9-827 0 0,6-2-1627 0 0,-11 2-4585 0 0,-8 5-4763 0 0</inkml:trace>
  <inkml:trace contextRef="#ctx0" brushRef="#br0" timeOffset="-8672.82">14550 520 376 0 0,'0'0'1039'0'0,"0"0"92"0"0,0 0 201 0 0,0 0 277 0 0,0 0 170 0 0,0 0 9 0 0,0 0-126 0 0,0 0-247 0 0,0 0-251 0 0,0 0-245 0 0,0 0-172 0 0,-8-8-78 0 0,-29-27-34 0 0,34 32-406 0 0,0 0 0 0 0,-1 1-1 0 0,1-1 1 0 0,-1 1 0 0 0,0 0 0 0 0,1 0 0 0 0,-1 0 0 0 0,0 1 0 0 0,0-1-1 0 0,0 1 1 0 0,0 0 0 0 0,0 0 0 0 0,-1 1 0 0 0,1-1 0 0 0,0 1 0 0 0,0 0-1 0 0,-1 0 1 0 0,1 0 0 0 0,0 1 0 0 0,-3 0-229 0 0,-14 0 420 0 0,11 0-285 0 0,1 1 1 0 0,-1 1-1 0 0,0 0 1 0 0,1 0-1 0 0,0 1 0 0 0,0 0 1 0 0,0 0-1 0 0,0 1 1 0 0,1 0-1 0 0,0 1 1 0 0,-8 5-136 0 0,11-7 35 0 0,0 0 0 0 0,0 0 0 0 0,0 0 0 0 0,1 0 0 0 0,-1 1 0 0 0,1 0 0 0 0,0 0 0 0 0,0 0 0 0 0,1 0 1 0 0,-1 1-1 0 0,1-1 0 0 0,0 1 0 0 0,1 0 0 0 0,-1 0 0 0 0,1 0 0 0 0,1 0 0 0 0,-1 0 0 0 0,1 1 0 0 0,0-1 1 0 0,0 0-1 0 0,1 1 0 0 0,0 4-35 0 0,1-7 47 0 0,1 1 1 0 0,1-1-1 0 0,-1 0 1 0 0,1 1-1 0 0,-1-1 1 0 0,1 0-1 0 0,0 0 1 0 0,1-1-1 0 0,-1 1 1 0 0,1-1 0 0 0,-1 0-1 0 0,1 1 1 0 0,0-2-1 0 0,0 1 1 0 0,0 0-1 0 0,1-1 1 0 0,-1 0-1 0 0,1 0 1 0 0,-1 0-1 0 0,1 0 1 0 0,0-1-1 0 0,0 0 1 0 0,-1 0-1 0 0,1 0 1 0 0,1-1-48 0 0,1 1 90 0 0,0 0 0 0 0,0 0-1 0 0,0-1 1 0 0,0 0 0 0 0,0 0 0 0 0,0-1 0 0 0,-1 0-1 0 0,1 0 1 0 0,0 0 0 0 0,0-1 0 0 0,-1 0 0 0 0,1-1-1 0 0,-1 0 1 0 0,1 0 0 0 0,-1 0 0 0 0,0 0-1 0 0,0-1 1 0 0,0 0 0 0 0,-1 0 0 0 0,0-1 0 0 0,2-1-90 0 0,13-15 96 0 0,-2 0 0 0 0,-1-2 1 0 0,0 0-1 0 0,-2 0 1 0 0,0-2-1 0 0,-2 0 0 0 0,1-5-96 0 0,-8 13 110 0 0,-6 23 2274 0 0,-4 196-2404 0 0,40 125 43 0 0,-33-289-24 0 0,3 1-4 0 0,-2 1 0 0 0,-2 0 1 0 0,-2-1-1 0 0,-1 1 0 0 0,-3 0 0 0 0,0-1 0 0 0,-6 18 5 0 0,9-55 1 0 0,1 0-1 0 0,0 0 0 0 0,-1 0 0 0 0,1-1 1 0 0,-1 1-1 0 0,1 0 0 0 0,-1 0 0 0 0,0 0 0 0 0,0 0 1 0 0,0-1-1 0 0,0 1 0 0 0,0 0 0 0 0,0-1 1 0 0,-1 1-1 0 0,1-1 0 0 0,0 1 0 0 0,-1-1 1 0 0,1 0-1 0 0,-1 1 0 0 0,0-1 0 0 0,1 0 1 0 0,-1 0-1 0 0,0 0 0 0 0,0 0 0 0 0,1-1 0 0 0,-1 1 1 0 0,0 0-1 0 0,0-1 0 0 0,0 1 0 0 0,0-1 1 0 0,0 0-1 0 0,0 0 0 0 0,0 0 0 0 0,0 0 1 0 0,0 0-1 0 0,0 0 0 0 0,0 0 0 0 0,0 0 0 0 0,0-1 1 0 0,-1 0-1 0 0,0-1-6 0 0,0 1-1 0 0,1-1 1 0 0,-1 0 0 0 0,1-1 0 0 0,-1 1 0 0 0,1 0 0 0 0,0-1 0 0 0,0 1 0 0 0,0-1-1 0 0,0 0 1 0 0,0 0 0 0 0,1 0 0 0 0,-1 0 0 0 0,1 0 0 0 0,0 0 0 0 0,0 0 0 0 0,0 0-1 0 0,0 0 1 0 0,1-2 6 0 0,-4-6-30 0 0,-1-6 10 0 0,0-1 0 0 0,2 0 0 0 0,0 0 1 0 0,1 0-1 0 0,1-1 0 0 0,0 1 0 0 0,2 0 0 0 0,0-1 0 0 0,1-2 20 0 0,2 5-26 0 0,0-1-1 0 0,1 1 0 0 0,0 1 1 0 0,1-1-1 0 0,1 1 0 0 0,1 0 1 0 0,0 0-1 0 0,4-4 27 0 0,174-203-100 0 0,-53 16 120 0 0,-122 190-44 0 0,0-1-1 0 0,-2-1 1 0 0,0 1-1 0 0,-1-2 1 0 0,-1 1 0 0 0,0-1-1 0 0,-2 0 1 0 0,0 0 0 0 0,-1-1-1 0 0,-1 1 1 0 0,0-16 24 0 0,-3 29-15 0 0,0 5 12 0 0,1 0-1 0 0,-1 0 1 0 0,1 0-1 0 0,-1 0 1 0 0,1 0-1 0 0,-1 0 0 0 0,0 0 1 0 0,0 0-1 0 0,1 0 1 0 0,-1 0-1 0 0,0 0 1 0 0,0 0-1 0 0,0 0 1 0 0,0 0-1 0 0,0 0 1 0 0,0 0-1 0 0,-1 0 1 0 0,1 0-1 0 0,0 0 0 0 0,0 0 1 0 0,-1 0-1 0 0,1 0 1 0 0,-1 0-1 0 0,1 0 1 0 0,-1 0-1 0 0,1 0 1 0 0,-1 0-1 0 0,1 0 1 0 0,-1 1-1 0 0,0-1 1 0 0,1 0-1 0 0,-1 0 1 0 0,0 1-1 0 0,0-1 0 0 0,0 0 1 0 0,0 1-1 0 0,1-1 1 0 0,-1 1-1 0 0,0-1 1 0 0,0 1-1 0 0,0 0 1 0 0,0-1-1 0 0,0 1 1 0 0,0 0-1 0 0,0 0 1 0 0,0 0-1 0 0,0 0 1 0 0,0-1-1 0 0,0 1 0 0 0,-1 1 1 0 0,1-1-1 0 0,0 0 1 0 0,0 0-1 0 0,0 0 1 0 0,0 0-1 0 0,0 1 1 0 0,0-1-1 0 0,0 0 1 0 0,1 1-1 0 0,-1-1 1 0 0,0 1-1 0 0,0-1 0 0 0,0 1 4 0 0,-10 6-31 0 0,1-1 0 0 0,1 1 0 0 0,-1 1 0 0 0,1 0 0 0 0,1 0 0 0 0,-1 1 0 0 0,2 0 0 0 0,-1 1 0 0 0,1-1 0 0 0,0 1 0 0 0,1 1 0 0 0,0 0 31 0 0,5-10-3 0 0,0 1 0 0 0,0-1 0 0 0,1 0 0 0 0,-1 1 0 0 0,0-1-1 0 0,1 0 1 0 0,-1 1 0 0 0,1-1 0 0 0,-1 1 0 0 0,1-1 0 0 0,0 1 0 0 0,0-1-1 0 0,-1 1 1 0 0,1-1 0 0 0,0 1 0 0 0,0-1 0 0 0,1 1 0 0 0,-1-1 0 0 0,0 1-1 0 0,0-1 1 0 0,1 1 0 0 0,-1-1 0 0 0,1 1 0 0 0,-1-1 0 0 0,1 0-1 0 0,0 1 1 0 0,0-1 0 0 0,-1 0 0 0 0,1 1 0 0 0,0-1 0 0 0,0 0 0 0 0,0 0-1 0 0,0 0 1 0 0,0 0 0 0 0,1 0 0 0 0,-1 0 0 0 0,0 0 0 0 0,0 0 0 0 0,1 0-1 0 0,-1-1 1 0 0,0 1 0 0 0,1-1 0 0 0,-1 1 0 0 0,1-1 0 0 0,-1 1-1 0 0,1-1 1 0 0,0 0 3 0 0,75 7-3 0 0,-68-7-7 0 0,118-17-6 0 0,-126 18 18 0 0,1 1 1 0 0,-1 0-1 0 0,0 0 0 0 0,1 1 0 0 0,-1-1 1 0 0,0 0-1 0 0,0 0 0 0 0,0 1 0 0 0,-1-1 1 0 0,1 0-1 0 0,-1 1 0 0 0,1-1 1 0 0,-1 0-1 0 0,0 1 0 0 0,1-1 0 0 0,-1 1 1 0 0,-1-1-1 0 0,1 1 0 0 0,0-1 0 0 0,-1 1 1 0 0,1-1-1 0 0,-1 0 0 0 0,1 1 1 0 0,-1-1-1 0 0,0 0 0 0 0,0 0 0 0 0,0 1 1 0 0,-1 0-3 0 0,1-1 3 0 0,-39 145 97 0 0,51-122-1983 0 0,9-24-5206 0 0,-9-1 1298 0 0,-4 0-5763 0 0</inkml:trace>
  <inkml:trace contextRef="#ctx0" brushRef="#br0" timeOffset="-7783.432">15447 443 6153 0 0,'0'0'1619'0'0,"0"0"-218"0"0,0 0 82 0 0,0 0 182 0 0,0 0 44 0 0,0 0-118 0 0,0 0-224 0 0,0 0-270 0 0,0 0-219 0 0,0 0-134 0 0,0 0-135 0 0,0 0-103 0 0,-32 23-85 0 0,-98 70-66 0 0,81-46 40 0 0,44-37-298 0 0,-17 77 309 0 0,22-84-378 0 0,0-1 1 0 0,1 0 0 0 0,-1 0-1 0 0,0 1 1 0 0,1-1 0 0 0,-1 0-1 0 0,1 0 1 0 0,0 0 0 0 0,0 0-1 0 0,0 0 1 0 0,0 0 0 0 0,0 0-1 0 0,0 0 1 0 0,0 0 0 0 0,1 0-1 0 0,-1 0 1 0 0,0-1 0 0 0,1 1-1 0 0,0-1 1 0 0,-1 1 0 0 0,1-1-1 0 0,0 0 1 0 0,0 1 0 0 0,0-1-1 0 0,0 0 1 0 0,0 0 0 0 0,0 0-1 0 0,0-1 1 0 0,0 1 0 0 0,0 0-1 0 0,1-1 1 0 0,-1 1 0 0 0,0-1-1 0 0,0 0 1 0 0,1 0 0 0 0,-1 0-1 0 0,0 0 1 0 0,1 0-29 0 0,7-3 110 0 0,0 0 0 0 0,-1 0 0 0 0,1-1 0 0 0,-1 0 0 0 0,0-1 0 0 0,0 0 0 0 0,0 0 0 0 0,0-1 0 0 0,-1 0 0 0 0,0-1 0 0 0,0 1 0 0 0,-1-2 0 0 0,0 1 0 0 0,0-1 0 0 0,-1 0 0 0 0,0 0 0 0 0,1-3-110 0 0,95-169 789 0 0,-102 180-739 0 0,0 0-8 0 0,0 0-20 0 0,0 0-10 0 0,0 0-18 0 0,0 0-4 0 0,0 0 7 0 0,0 0-21 0 0,0 0 0 0 0,0 0 7 0 0,-13 22 1660 0 0,13 7-1619 0 0,-18 125-23 0 0,18-151-2 0 0,1 0 0 0 0,0-1 0 0 0,0 1 0 0 0,0 0 0 0 0,0-1 0 0 0,0 1-1 0 0,1-1 1 0 0,-1 1 0 0 0,1-1 0 0 0,-1 0 0 0 0,1 0 0 0 0,0 0 0 0 0,0 0 0 0 0,0 0 0 0 0,0 0 0 0 0,0 0 0 0 0,1 0 0 0 0,-1-1 0 0 0,0 1 0 0 0,1-1-1 0 0,-1 0 1 0 0,1 0 0 0 0,0 0 0 0 0,-1 0 0 0 0,1 0 0 0 0,0-1 0 0 0,0 1 0 0 0,-1-1 0 0 0,1 1 0 0 0,0-1 0 0 0,0 0 0 0 0,0 0 0 0 0,0 0 0 0 0,-1-1-1 0 0,1 1 1 0 0,0-1 0 0 0,0 0 0 0 0,-1 1 0 0 0,1-1 0 0 0,0 0 0 0 0,-1-1 0 0 0,1 1 0 0 0,-1 0 0 0 0,0-1 0 0 0,1 1 0 0 0,-1-1 0 0 0,0 0 0 0 0,0 0-1 0 0,0 0 1 0 0,0 0 0 0 0,0 0 0 0 0,0 0 0 0 0,0 0 0 0 0,-1-1 0 0 0,0 1 0 0 0,1-2 1 0 0,4-18-1621 0 0,-6 14-1919 0 0,-2 1-3958 0 0,0 3-4568 0 0</inkml:trace>
  <inkml:trace contextRef="#ctx0" brushRef="#br0" timeOffset="-7115.023">15754 388 11618 0 0,'0'0'2010'0'0,"0"0"-537"0"0,0 0-248 0 0,0 0-46 0 0,0 0-129 0 0,0 0-165 0 0,0 0-203 0 0,0 0-186 0 0,0 0-88 0 0,0 0-51 0 0,0 0-1 0 0,0 0-10 0 0,-1 13-38 0 0,-4 43-25 0 0,17-4 499 0 0,38 80 891 0 0,-32-80-1083 0 0,-18-52-563 0 0,0 0 0 0 0,0 1-1 0 0,0-1 1 0 0,0 1 0 0 0,0-1-1 0 0,0 1 1 0 0,0-1-1 0 0,0 1 1 0 0,0-1 0 0 0,0 0-1 0 0,0 1 1 0 0,0-1-1 0 0,0 1 1 0 0,1-1 0 0 0,-1 1-1 0 0,0-1 1 0 0,0 0-1 0 0,0 1 1 0 0,1-1 0 0 0,-1 1-1 0 0,0-1 1 0 0,0 0-1 0 0,1 1 1 0 0,-1-1 0 0 0,0 0-1 0 0,1 0 1 0 0,-1 1-1 0 0,1-1 1 0 0,-1 0 0 0 0,0 0-1 0 0,1 1 1 0 0,-1-1 0 0 0,1 0-1 0 0,-1 0 1 0 0,0 0-1 0 0,1 0 1 0 0,-1 0 0 0 0,1 0-1 0 0,-1 0 1 0 0,1 0-1 0 0,-1 0 1 0 0,1 0 0 0 0,-1 0-1 0 0,0 0 1 0 0,1 0-1 0 0,-1 0 1 0 0,1 0 0 0 0,-1 0-1 0 0,1 0 1 0 0,-1 0-1 0 0,0-1 1 0 0,1 1 0 0 0,-1 0-1 0 0,1 0 1 0 0,-1 0-1 0 0,0-1 1 0 0,1 1 0 0 0,-1 0-1 0 0,0-1 1 0 0,1 1-1 0 0,-1 0 1 0 0,0-1-27 0 0,19-31 1425 0 0,-10 16-1663 0 0,59-125 455 0 0,-1-6-150 0 0,-62 137-83 0 0,-5 9-7 0 0,0 1-10 0 0,0 0 5 0 0,0 0-25 0 0,0 0 2 0 0,0 0-1 0 0,0 0-16 0 0,0 0-3 0 0,0 0 3 0 0,0 0-12 0 0,0 0-16 0 0,0 0-21 0 0,0 0-43 0 0,0 0-49 0 0,0 0-55 0 0,0 14-3032 0 0,0-10-7390 0 0,0-3-1073 0 0</inkml:trace>
  <inkml:trace contextRef="#ctx0" brushRef="#br0" timeOffset="-6869.543">16255 443 13651 0 0,'0'0'1836'0'0,"0"0"-466"0"0,0 0-90 0 0,0 0 138 0 0,0 0-39 0 0,0 0-212 0 0,0 0-270 0 0,0 0-246 0 0,0 0-230 0 0,0 0-112 0 0,0 0-81 0 0,0 0-100 0 0,-4 31-27 0 0,-14 97-41 0 0,1-48-297 0 0,16-78 955 0 0,1-1-3229 0 0,0 0-5527 0 0,0-1-3501 0 0</inkml:trace>
  <inkml:trace contextRef="#ctx0" brushRef="#br0" timeOffset="-6707.535">16211 159 17716 0 0,'0'0'1192'0'0,"0"0"-480"0"0,0 0-88 0 0,0 0 32 0 0,0 0-103 0 0,0 0-145 0 0,0 0-208 0 0,0 0-280 0 0,0 0-160 0 0,0 0-56 0 0,0 0-88 0 0,0 0-89 0 0,0 0-327 0 0,20 0-912 0 0,-12 8-2841 0 0,-5-5-7546 0 0</inkml:trace>
  <inkml:trace contextRef="#ctx0" brushRef="#br0" timeOffset="-6352.136">16629 60 10602 0 0,'0'0'3174'0'0,"0"0"-1029"0"0,0 0-484 0 0,0 0-115 0 0,0 0-200 0 0,0 0-294 0 0,0 0-316 0 0,0 0-264 0 0,0 0-138 0 0,0 0-10 0 0,0 0 82 0 0,0 0 59 0 0,0 0 9 0 0,0 12-28 0 0,-4 94 487 0 0,-16 284 37 0 0,3-287-952 0 0,-3-136-5635 0 0,13 11-2226 0 0,5 15-2272 0 0</inkml:trace>
  <inkml:trace contextRef="#ctx0" brushRef="#br0" timeOffset="-5247.957">16402 399 3809 0 0,'0'0'3301'0'0,"0"0"-1112"0"0,0 0-676 0 0,0 0-170 0 0,0 0-44 0 0,0 0 3 0 0,0 0-19 0 0,0 0-145 0 0,0 0-204 0 0,0 0-212 0 0,0 0-171 0 0,0 0-160 0 0,0 0-130 0 0,26 1-102 0 0,128 9-90 0 0,-121-7-562 0 0,-1-1 1 0 0,1-2-1 0 0,0-1 0 0 0,-1-2 0 0 0,23-5 493 0 0,-45 6-584 0 0,-10 2 642 0 0,-1 0 0 0 0,1 1 0 0 0,0-1-1 0 0,0 0 1 0 0,0 0 0 0 0,0 1 0 0 0,0-1 0 0 0,0 0 0 0 0,0 1 0 0 0,0-1 0 0 0,0 0 0 0 0,0 1-1 0 0,0-1 1 0 0,0 0 0 0 0,0 1 0 0 0,0-1 0 0 0,0 0 0 0 0,0 1 0 0 0,1-1 0 0 0,-1 0 0 0 0,0 0-1 0 0,0 1 1 0 0,0-1 0 0 0,0 0 0 0 0,1 0 0 0 0,-1 1 0 0 0,0-1 0 0 0,0 0 0 0 0,1 0-1 0 0,-1 1 1 0 0,0-1 0 0 0,0 0 0 0 0,1 0 0 0 0,-1 0 0 0 0,0 0 0 0 0,0 0 0 0 0,1 1 0 0 0,-1-1-1 0 0,0 0 1 0 0,1 0 0 0 0,-1 0 0 0 0,0 0 0 0 0,1 0 0 0 0,-1 0 0 0 0,0 0 0 0 0,0 0 0 0 0,1 0-1 0 0,-1 0 1 0 0,0 0-58 0 0,-3 6 77 0 0,0 1-1 0 0,1-1 1 0 0,-1 1-1 0 0,1 0 1 0 0,0-1-1 0 0,1 1 1 0 0,0 0-1 0 0,0 0 1 0 0,0 0-1 0 0,1 0 1 0 0,0 1-1 0 0,0-1 1 0 0,1 0-1 0 0,1 6-76 0 0,0-11 78 0 0,0 1 0 0 0,1-1 0 0 0,-1 1-1 0 0,1-1 1 0 0,-1 0 0 0 0,1 0 0 0 0,0 0 0 0 0,0 0-1 0 0,0-1 1 0 0,0 1 0 0 0,0-1 0 0 0,0 0 0 0 0,0 0-1 0 0,0 0 1 0 0,1 0 0 0 0,-1 0 0 0 0,0-1-1 0 0,1 1 1 0 0,-1-1 0 0 0,0 0 0 0 0,1 0 0 0 0,-1 0-1 0 0,1-1 1 0 0,-1 1 0 0 0,0-1 0 0 0,0 1 0 0 0,1-1-1 0 0,-1 0 1 0 0,0-1 0 0 0,0 1 0 0 0,0-1 0 0 0,0 1-1 0 0,0-1 1 0 0,0 0 0 0 0,0 0 0 0 0,1-1-78 0 0,13-9 254 0 0,0-1 0 0 0,-1 0 0 0 0,-1-1 0 0 0,0-1 0 0 0,-1 0 0 0 0,0-1 0 0 0,-1-1 0 0 0,4-8-254 0 0,16-29 1115 0 0,-32 54-1113 0 0,1 0 1 0 0,-1 0-1 0 0,0 0 0 0 0,1 0 0 0 0,-1 1 0 0 0,0-1 1 0 0,1 1-1 0 0,-1-1 0 0 0,0 1 0 0 0,0-1 0 0 0,1 1 1 0 0,-1 0-1 0 0,0-1 0 0 0,0 1 0 0 0,0 0 0 0 0,0 0 1 0 0,0 0-1 0 0,0 0 0 0 0,0 0 0 0 0,0 0 0 0 0,-1 0 1 0 0,1 0-1 0 0,0 0 0 0 0,0 1 0 0 0,-1-1 0 0 0,1 0 1 0 0,-1 0-1 0 0,1 1 0 0 0,-1-1 0 0 0,0 0 0 0 0,1 0 1 0 0,-1 1-1 0 0,0-1 0 0 0,0 1 0 0 0,0-1 0 0 0,0 0 1 0 0,0 1-1 0 0,0-1 0 0 0,0 0 0 0 0,-1 1 0 0 0,1-1 1 0 0,-1 1-3 0 0,3 8 24 0 0,15 45 4 0 0,3-2 0 0 0,2 0 0 0 0,2-1 1 0 0,13 18-29 0 0,-13-22 30 0 0,-2 0 0 0 0,-2 1 1 0 0,-3 2-1 0 0,-1 0 1 0 0,-3 0-1 0 0,4 34-30 0 0,-12 57 204 0 0,-7-136-165 0 0,1 0-1 0 0,-1 0 1 0 0,0-1 0 0 0,0 1-1 0 0,-1-1 1 0 0,0 0-1 0 0,0 1 1 0 0,0-1 0 0 0,0-1-1 0 0,-1 1 1 0 0,0 0-1 0 0,0-1 1 0 0,0 0 0 0 0,0 0-1 0 0,-1 0 1 0 0,-2 2-39 0 0,3-5 25 0 0,0 1 0 0 0,0-1 0 0 0,0 0 1 0 0,0 0-1 0 0,-1 0 0 0 0,1 0 0 0 0,0-1 1 0 0,0 0-1 0 0,0 0 0 0 0,-1 0 0 0 0,1 0 1 0 0,0-1-1 0 0,0 1 0 0 0,0-1 0 0 0,0 0 0 0 0,0-1 1 0 0,0 1-1 0 0,0-1 0 0 0,0 1 0 0 0,0-1 1 0 0,0 0-1 0 0,1-1 0 0 0,-1 1 0 0 0,1 0 1 0 0,0-1-1 0 0,-1-1-25 0 0,-3-3 16 0 0,0-1 1 0 0,1 0-1 0 0,0-1 0 0 0,0 0 1 0 0,1 1-1 0 0,0-2 0 0 0,1 1 1 0 0,0-1-1 0 0,0 1 1 0 0,1-1-1 0 0,0 0 0 0 0,1 0 1 0 0,0 0-1 0 0,0-1 0 0 0,1 1 1 0 0,1 0-1 0 0,0-1 1 0 0,1-7-17 0 0,-2 5-7 0 0,0-1 0 0 0,1 1 0 0 0,1 0 0 0 0,0-1 0 0 0,1 1 0 0 0,0 0 1 0 0,1 0-1 0 0,1 0 0 0 0,0 0 0 0 0,0 1 0 0 0,1-1 0 0 0,1 1 0 0 0,0 1 1 0 0,1-1-1 0 0,0 1 0 0 0,1 0 0 0 0,0 0 0 0 0,1 1 0 0 0,0 0 0 0 0,0 1 1 0 0,8-6 6 0 0,-17 15-3 0 0,5-4-23 0 0,0 0 1 0 0,0 0-1 0 0,1 1 0 0 0,-1 0 1 0 0,1 0-1 0 0,-1 0 0 0 0,1 0 1 0 0,0 1-1 0 0,0 0 0 0 0,0 0 1 0 0,1 1-1 0 0,-1 0 0 0 0,5 0 26 0 0,15 15 169 0 0,-13-10 164 0 0,-5 0-4306 0 0,-7-4 1865 0 0,-1 0-3117 0 0,0 0-6609 0 0</inkml:trace>
  <inkml:trace contextRef="#ctx0" brushRef="#br0" timeOffset="-16907.452">10103 498 2897 0 0,'0'0'2043'0'0,"0"0"-239"0"0,0 0-146 0 0,0 0 13 0 0,0 0 9 0 0,0 0-129 0 0,0 0-209 0 0,0 0-261 0 0,0 0-247 0 0,0 0-174 0 0,0 0-129 0 0,-11-1-79 0 0,-33-3-53 0 0,42 4-355 0 0,0 0 1 0 0,0 0 0 0 0,0 0-1 0 0,0 1 1 0 0,0-1 0 0 0,0 1-1 0 0,0 0 1 0 0,0 0 0 0 0,0 0-1 0 0,0 0 1 0 0,1 0-1 0 0,-1 0 1 0 0,0 0 0 0 0,1 0-1 0 0,-1 1 1 0 0,0-1 0 0 0,1 0-1 0 0,0 1 1 0 0,-1 0 0 0 0,1-1-1 0 0,0 1 1 0 0,0 0 0 0 0,0-1-1 0 0,-1 3-44 0 0,-3 3 146 0 0,0 0-100 0 0,1-1-1 0 0,0 1 0 0 0,0 0 1 0 0,1 0-1 0 0,0 0 1 0 0,0 0-1 0 0,1 1 1 0 0,-1-1-1 0 0,2 1 0 0 0,-1 0 1 0 0,1 0-1 0 0,0-1 1 0 0,1 1-1 0 0,0 0 1 0 0,0 0-1 0 0,1 4-45 0 0,-1-8 38 0 0,1 0 0 0 0,-1 0-1 0 0,1 0 1 0 0,0 0 0 0 0,1 0 0 0 0,-1 0 0 0 0,0-1-1 0 0,1 1 1 0 0,0 0 0 0 0,0-1 0 0 0,0 1 0 0 0,1-1-1 0 0,-1 0 1 0 0,1 0 0 0 0,-1 0 0 0 0,1 0 0 0 0,0 0-1 0 0,0 0 1 0 0,1-1 0 0 0,-1 1 0 0 0,0-1 0 0 0,1 0-1 0 0,0 0 1 0 0,-1 0 0 0 0,1-1 0 0 0,0 0 0 0 0,0 1-1 0 0,0-1 1 0 0,0 0 0 0 0,0-1 0 0 0,0 1 0 0 0,0-1-38 0 0,6 1 150 0 0,1-1 1 0 0,-1-1-1 0 0,0 0 0 0 0,0 0 1 0 0,0-1-1 0 0,0 0 1 0 0,0-1-1 0 0,0 0 0 0 0,-1-1 1 0 0,1 0-1 0 0,-1 0 1 0 0,0-1-1 0 0,0 0 1 0 0,-1-1-1 0 0,1 0 0 0 0,-1 0 1 0 0,-1 0-1 0 0,1-1 1 0 0,-1-1-1 0 0,0 1 1 0 0,2-4-151 0 0,6-8 164 0 0,0-1 1 0 0,-2-1-1 0 0,0 0 1 0 0,-1 0 0 0 0,-1-1-1 0 0,-1-1 1 0 0,-1 0-1 0 0,2-11-164 0 0,-4 7 53 0 0,-1 0-1 0 0,-1-1 0 0 0,-1 1 1 0 0,-2-1-1 0 0,-1 0 1 0 0,-1 0-1 0 0,-2-14-52 0 0,1 31-9 0 0,-1 1-1 0 0,0 0 1 0 0,0-1 0 0 0,-1 1 0 0 0,-1 0-1 0 0,0 1 1 0 0,0-1 0 0 0,-1 1 0 0 0,0 0-1 0 0,0 0 1 0 0,-1 0 0 0 0,0 1 0 0 0,-1-1-1 0 0,0 2 1 0 0,0-1 0 0 0,-1 1 0 0 0,0 0-1 0 0,0 0 1 0 0,-2 0 9 0 0,8 6-12 0 0,-1 0-1 0 0,0 0 1 0 0,1 0 0 0 0,-1 0-1 0 0,0 0 1 0 0,0 0 0 0 0,0 1-1 0 0,0-1 1 0 0,0 1 0 0 0,0 0-1 0 0,0 0 1 0 0,0 0 0 0 0,0 0-1 0 0,0 1 1 0 0,0-1 0 0 0,1 1-1 0 0,-1-1 1 0 0,0 1 0 0 0,0 0-1 0 0,0 0 1 0 0,1 1 0 0 0,-1-1-1 0 0,0 1 1 0 0,1-1-1 0 0,-1 1 1 0 0,1 0 0 0 0,0-1-1 0 0,0 1 1 0 0,0 1 0 0 0,0-1-1 0 0,0 0 1 0 0,0 0 0 0 0,0 1-1 0 0,0 1 13 0 0,-41 96-121 0 0,42-85 141 0 0,0 0 1 0 0,1 1 0 0 0,0-1 0 0 0,1 0-1 0 0,1 1 1 0 0,0-1 0 0 0,1 0 0 0 0,1 0 0 0 0,1 0-1 0 0,0-1 1 0 0,0 1 0 0 0,2-1 0 0 0,0-1 0 0 0,0 1-1 0 0,1-1 1 0 0,1 0 0 0 0,0-1 0 0 0,1 0 0 0 0,0-1-1 0 0,1 1 1 0 0,0-2 0 0 0,9 7-21 0 0,14 8 380 0 0,1-1 0 0 0,1-2 0 0 0,1-2 0 0 0,1-1 1 0 0,16 5-381 0 0,-15-7 265 0 0,-3 5 107 0 0,-32-29-6921 0 0,-3 4-321 0 0,2-1-5643 0 0</inkml:trace>
  <inkml:trace contextRef="#ctx0" brushRef="#br0" timeOffset="-14087.355">11598 152 0 0 0,'0'0'452'0'0,"0"0"608"0"0,0 0 389 0 0,0 0 320 0 0,0 0 258 0 0,0 0 38 0 0,0 0-141 0 0,0 0-217 0 0,0 0-314 0 0,0 0-245 0 0,0 0-195 0 0,0 0-138 0 0,0 0-76 0 0,-4-4-83 0 0,-9-10-90 0 0,9 10-94 0 0,4 4-72 0 0,0 0-91 0 0,0 0-73 0 0,0 0-52 0 0,0 16 605 0 0,19 219 2377 0 0,-19 195-1443 0 0,2-485-1219 0 0,0-15-2383 0 0,-5 26-5547 0 0,2 37 1953 0 0,-1 3-5039 0 0</inkml:trace>
  <inkml:trace contextRef="#ctx0" brushRef="#br0" timeOffset="-13788.23">11351 513 6009 0 0,'0'0'2102'0'0,"0"0"-363"0"0,0 0-212 0 0,0 0-59 0 0,0 0-107 0 0,0 0-142 0 0,0 0-176 0 0,0 0-118 0 0,0 0-107 0 0,0 0-97 0 0,0 0-62 0 0,0 0-70 0 0,0 0-51 0 0,29-2-43 0 0,91-6-50 0 0,75-27 998 0 0,-93-1-1482 0 0,-88 22-1783 0 0,-12 0-8484 0 0,-2 12-588 0 0</inkml:trace>
  <inkml:trace contextRef="#ctx0" brushRef="#br0" timeOffset="-13263.49">11901 156 8218 0 0,'0'0'1692'0'0,"0"0"-564"0"0,0 0-242 0 0,0 0 138 0 0,0 0 219 0 0,0 0 103 0 0,0 0-101 0 0,0 0-239 0 0,0 0-229 0 0,0 0-137 0 0,0 0-54 0 0,0 0-35 0 0,0 29-38 0 0,-1 93-30 0 0,19 172 2164 0 0,-9-112-2100 0 0,-9-180-533 0 0,0 0 1 0 0,-1 0 0 0 0,1-1-1 0 0,0 1 1 0 0,0 0-1 0 0,0 0 1 0 0,0-1-1 0 0,0 1 1 0 0,1 0-1 0 0,-1 0 1 0 0,1-1 0 0 0,-1 1-1 0 0,1 0 1 0 0,-1-1-1 0 0,1 1 1 0 0,0 0-1 0 0,0-1 1 0 0,0 1-1 0 0,0-1 1 0 0,0 1-1 0 0,0-1 1 0 0,0 0 0 0 0,0 1-1 0 0,0-1 1 0 0,1 0-1 0 0,-1 0 1 0 0,1 0-1 0 0,-1 0 1 0 0,1 0-1 0 0,-1 0 1 0 0,1 0 0 0 0,-1-1-1 0 0,1 1 1 0 0,0-1-1 0 0,-1 1 1 0 0,1-1-1 0 0,0 1 1 0 0,0-1-1 0 0,-1 0 1 0 0,1 0-1 0 0,0 0 1 0 0,0 0 0 0 0,-1 0-1 0 0,1 0 1 0 0,0 0-1 0 0,0-1 1 0 0,-1 1-1 0 0,1-1 1 0 0,0 1-1 0 0,-1-1 1 0 0,1 0 0 0 0,0 1-1 0 0,-1-1 1 0 0,1 0-1 0 0,-1 0 1 0 0,1 0-15 0 0,115-128 893 0 0,-1 23-683 0 0,-114 105-209 0 0,0 1 1 0 0,-1 0-1 0 0,1 0 0 0 0,0 0 1 0 0,0 0-1 0 0,0 0 1 0 0,-1 0-1 0 0,1 1 1 0 0,0-1-1 0 0,0 0 0 0 0,-1 1 1 0 0,1 0-1 0 0,0-1 1 0 0,-1 1-1 0 0,1 0 1 0 0,-1 0-1 0 0,1 0 0 0 0,-1 0 1 0 0,1 0-1 0 0,-1 0 1 0 0,0 0-1 0 0,1 0 1 0 0,-1 1-1 0 0,0-1 0 0 0,0 0 1 0 0,0 1-1 0 0,0-1 1 0 0,0 1-1 0 0,0 0 1 0 0,0-1-1 0 0,-1 1 1 0 0,1 0-1 0 0,-1-1 0 0 0,1 1 1 0 0,-1 0-1 0 0,1-1 1 0 0,-1 1-1 0 0,0 0 1 0 0,0 0-1 0 0,0 0 0 0 0,0-1 1 0 0,0 1-1 0 0,0 0 1 0 0,-1 0-1 0 0,1-1 1 0 0,0 1-1 0 0,-1 0 0 0 0,0 0-1 0 0,3 11 48 0 0,18 83 125 0 0,-15-88-192 0 0,28 11-753 0 0,8-30-7583 0 0,-35 7 2802 0 0,2 4-5263 0 0</inkml:trace>
  <inkml:trace contextRef="#ctx0" brushRef="#br0" timeOffset="-12449.555">12667 528 488 0 0,'0'0'2723'0'0,"0"0"-379"0"0,0 0-164 0 0,0 0-226 0 0,0 0-281 0 0,0 0-242 0 0,0 0-185 0 0,0 0-91 0 0,0 0-72 0 0,0 0-119 0 0,0 0-113 0 0,0 0-92 0 0,0 0-70 0 0,-15 15-78 0 0,-78 80 463 0 0,88-91-974 0 0,1 0 0 0 0,0 0 0 0 0,0 0 1 0 0,1 1-1 0 0,-1-1 0 0 0,1 1 0 0 0,0 0 1 0 0,0 0-1 0 0,0 1 0 0 0,1-1 0 0 0,0 0 1 0 0,0 1-1 0 0,0-1 0 0 0,1 1 0 0 0,-1 0 1 0 0,2-1-1 0 0,-1 3-100 0 0,49 2 829 0 0,-31-14-754 0 0,-1-2 0 0 0,0 0 0 0 0,0-1 0 0 0,-1 0 0 0 0,0-1 0 0 0,0-1 0 0 0,-1 0-1 0 0,0-1 1 0 0,1-3-75 0 0,6-2 55 0 0,74-44-62 0 0,-93 60 6 0 0,-1-1 0 0 0,1 1 1 0 0,-1 0-1 0 0,1 0 0 0 0,-1 0 0 0 0,1 0 0 0 0,-1 0 1 0 0,0 0-1 0 0,1 0 0 0 0,-1 0 0 0 0,0 1 1 0 0,0-1-1 0 0,0 0 0 0 0,0 1 0 0 0,0-1 1 0 0,0 1-1 0 0,-1-1 0 0 0,1 1 0 0 0,0-1 0 0 0,-1 1 1 0 0,1 0-1 0 0,-1-1 0 0 0,0 1 0 0 0,1 0 1 0 0,-1-1-1 0 0,0 1 0 0 0,0 0 0 0 0,0 0 1 0 0,0-1-1 0 0,0 1 0 0 0,-1 0 0 0 0,1-1 0 0 0,0 1 1 0 0,-1 0-1 0 0,0 1 1 0 0,4 22 31 0 0,-2-22-31 0 0,0 0-1 0 0,0-1 1 0 0,0 1-1 0 0,0 0 1 0 0,1 0 0 0 0,-1-1-1 0 0,1 1 1 0 0,0-1-1 0 0,0 1 1 0 0,0-1 0 0 0,0 0-1 0 0,0 0 1 0 0,1 0-1 0 0,-1 0 1 0 0,1 0 0 0 0,-1 0-1 0 0,1-1 1 0 0,0 1-1 0 0,-1-1 1 0 0,1 1 0 0 0,0-1-1 0 0,0 0 1 0 0,0-1-1 0 0,0 1 1 0 0,0 0 0 0 0,0-1-1 0 0,0 1 1 0 0,0-1-1 0 0,0 0 1 0 0,0 0 0 0 0,0-1-1 0 0,0 1 1 0 0,0 0-1 0 0,0-1 1 0 0,0 0 0 0 0,0 0-1 0 0,1 0 1 0 0,7-2 26 0 0,0-1 0 0 0,0 0 0 0 0,-1 0 0 0 0,0-1 0 0 0,0-1 1 0 0,0 0-1 0 0,-1 0 0 0 0,1 0 0 0 0,3-6-26 0 0,7-2 55 0 0,3-2-5 0 0,-1-2 0 0 0,-1 0 0 0 0,-1-1 0 0 0,0-1 0 0 0,-2-1 0 0 0,0 0 0 0 0,-1-2 0 0 0,-1 0 0 0 0,-2 0 0 0 0,0-2 0 0 0,-1 0 0 0 0,-2 0 0 0 0,0-1 0 0 0,-2 0 0 0 0,-1-1 0 0 0,-1 0 0 0 0,-1 0 0 0 0,-2-1 0 0 0,-1 0 0 0 0,0-17-50 0 0,-2 34 28 0 0,-1 8-5 0 0,1 0 0 0 0,-1 0 0 0 0,0 0 0 0 0,0 0 0 0 0,0 0 0 0 0,0 0 0 0 0,0 0 0 0 0,-1 0 0 0 0,1 0 0 0 0,-1 0 0 0 0,0 0 0 0 0,0 1 0 0 0,0-1 0 0 0,0 0 0 0 0,0 0 0 0 0,-1 1 0 0 0,1-1 0 0 0,-1 1 0 0 0,-1-2-23 0 0,1 4 4 0 0,1 0 0 0 0,-1 0-1 0 0,0 1 1 0 0,1-1 0 0 0,-1 1 0 0 0,1-1-1 0 0,-1 1 1 0 0,1 0 0 0 0,-1 0 0 0 0,1-1-1 0 0,-1 1 1 0 0,1 0 0 0 0,0 0-1 0 0,0 0 1 0 0,-1 1 0 0 0,1-1 0 0 0,0 0-1 0 0,0 0 1 0 0,0 1 0 0 0,0-1-1 0 0,0 1 1 0 0,1-1 0 0 0,-1 0 0 0 0,0 1-1 0 0,1 0 1 0 0,-1-1 0 0 0,1 1 0 0 0,-1-1-1 0 0,1 1 1 0 0,0 0 0 0 0,-1-1-1 0 0,1 1 1 0 0,0 0 0 0 0,0-1 0 0 0,0 1-1 0 0,1 0-3 0 0,-2 2 22 0 0,-6 28 7 0 0,1 1-1 0 0,2-1 0 0 0,1 1 1 0 0,2 0-1 0 0,1 0 1 0 0,1 0-1 0 0,5 18-28 0 0,0-23 52 0 0,1 0 0 0 0,2 0 0 0 0,1-1 1 0 0,1 0-1 0 0,11 20-52 0 0,39 113 278 0 0,-59-94 10 0 0,-2-65-286 0 0,-1 1 1 0 0,0-1-1 0 0,1 0 1 0 0,-1 0-1 0 0,0 0 1 0 0,0-1-1 0 0,0 1 1 0 0,0 0-1 0 0,0 0 1 0 0,0 0-1 0 0,0-1 0 0 0,0 1 1 0 0,0 0-1 0 0,0-1 1 0 0,-1 1-1 0 0,1-1 1 0 0,0 0-1 0 0,0 1 1 0 0,-1-1-1 0 0,1 0 1 0 0,0 0-1 0 0,0 1 1 0 0,-1-1-1 0 0,1 0 1 0 0,0 0-1 0 0,0-1 0 0 0,-1 1 1 0 0,1 0-1 0 0,0 0 1 0 0,0-1-1 0 0,-1 1 1 0 0,1 0-1 0 0,0-1 1 0 0,0 1-1 0 0,0-1 1 0 0,0 0-1 0 0,-1 1 1 0 0,1-1-1 0 0,0 0 1 0 0,0 0-3 0 0,-16-110-4875 0 0,14 82 2357 0 0,1 1-1416 0 0,1 9-2277 0 0,1 8-3756 0 0</inkml:trace>
  <inkml:trace contextRef="#ctx0" brushRef="#br0" timeOffset="-11846.446">13081 373 3809 0 0,'0'0'2515'0'0,"0"0"-18"0"0,0 0-8 0 0,0 0-97 0 0,0 0-285 0 0,0 0-363 0 0,0 0-418 0 0,0 0-361 0 0,0 0-233 0 0,0 0-86 0 0,0 0-9 0 0,0 0 1 0 0,0 0-1 0 0,5 7 1384 0 0,20 4 66 0 0,169 1 323 0 0,-147-13-2124 0 0,100-10 200 0 0,-105 8-346 0 0,-41 3-133 0 0,-1 0-15 0 0,0 0-16 0 0,0 0 16 0 0,0 0 28 0 0,0 0 26 0 0,0 0-27 0 0,0 0-8 0 0,0 0-10 0 0,0 0 15 0 0,0 0-4 0 0,0 0 4 0 0,0 0 7 0 0,0 0-5 0 0,0 0-18 0 0,0 0 7 0 0,0 0 9 0 0,0 0 1 0 0,0 0-13 0 0,0 0 19 0 0,0 0-10 0 0,0 0-23 0 0,0 0 2 0 0,0 0 24 0 0,0 0-23 0 0,0 0 0 0 0,0 0 10 0 0,0 0-6 0 0,0 0 10 0 0,0 0 1 0 0,0 0-20 0 0,0 0 11 0 0,0 0-14 0 0,0 0-10 0 0,0 0 10 0 0,0 0-6 0 0,0 0-1 0 0,0 0 8 0 0,0 0-13 0 0,0 0 0 0 0,0 0-5 0 0,-2-15-3550 0 0,2 11-4121 0 0,0 1-4287 0 0</inkml:trace>
  <inkml:trace contextRef="#ctx0" brushRef="#br0" timeOffset="-25540.325">6126 609 0 0 0,'0'0'751'0'0,"0"0"230"0"0,0 0 253 0 0,0 0 173 0 0,0 0 76 0 0,0 0-8 0 0,0 0-72 0 0,0 0-1971 0 0,-4 2 15985 0 0,3 0-13693 0 0,-19 130-1399 0 0,32-33-240 0 0,-5-82-31 0 0,-6-13-46 0 0,0-1 1 0 0,0 1-1 0 0,0-1 0 0 0,0 0 0 0 0,1 1 0 0 0,-1-1 1 0 0,1 0-1 0 0,0 0 0 0 0,0 0 0 0 0,0 0 1 0 0,0-1-1 0 0,1 1 0 0 0,-1-1 0 0 0,1 1 1 0 0,0-1-1 0 0,-1 0 0 0 0,1 0 0 0 0,0 0 0 0 0,0 0 1 0 0,0 0-1 0 0,1-1 0 0 0,0 1-8 0 0,2-2 60 0 0,0-1 0 0 0,0 0 0 0 0,0-1 0 0 0,0 1 0 0 0,-1-1 0 0 0,1 0 0 0 0,-1 0 0 0 0,1-1 0 0 0,-1 1 0 0 0,0-1 0 0 0,0-1 0 0 0,0 1 0 0 0,0-1 0 0 0,-1 1-1 0 0,1-2 1 0 0,-1 1 0 0 0,0 0 0 0 0,0-1 0 0 0,-1 1 0 0 0,1-1 0 0 0,-1 0 0 0 0,0 0 0 0 0,1-3-60 0 0,4-3 51 0 0,12-16 71 0 0,-1-1 0 0 0,-1-1 0 0 0,-2-1 0 0 0,-1 0 1 0 0,7-21-123 0 0,-5-26 392 0 0,-17 77-356 0 0,0 0-12 0 0,0 0-7 0 0,0 0-6 0 0,0 0-23 0 0,0 19-231 0 0,0-6 249 0 0,1-1-1 0 0,0 0 1 0 0,1 1-1 0 0,0-1 1 0 0,1 0-1 0 0,0 0 1 0 0,1 0 0 0 0,1-1-1 0 0,0 1 1 0 0,0-1-1 0 0,1 0 1 0 0,0 0-1 0 0,1-1 1 0 0,0 0 0 0 0,1 0-1 0 0,0-1 1 0 0,3 3-6 0 0,-8-11 20 0 0,1 1 0 0 0,-1-1 0 0 0,1 0 0 0 0,-1 0 0 0 0,1 0-1 0 0,0 0 1 0 0,-1 0 0 0 0,1-1 0 0 0,0 0 0 0 0,-1 0 0 0 0,1 0 0 0 0,0 0 0 0 0,-1 0 0 0 0,1-1 0 0 0,0 0 0 0 0,-1 0 0 0 0,1 0 0 0 0,-1 0 0 0 0,1 0 0 0 0,-1-1 0 0 0,1 1 0 0 0,-1-1 0 0 0,0 0 0 0 0,0 0 0 0 0,0 0 0 0 0,0-1 0 0 0,0 1 0 0 0,0-1 0 0 0,0 0-20 0 0,4-4 82 0 0,1-1 0 0 0,-1 1 0 0 0,0-2 0 0 0,-1 1 0 0 0,0-1 0 0 0,0 0 0 0 0,-1 0 0 0 0,0 0 0 0 0,0-1 0 0 0,-1 0-82 0 0,10-106-335 0 0,-14 114 182 0 0,0 2-43 0 0,-2 1-5727 0 0,2 4 847 0 0,0-3 1117 0 0,0 1-7510 0 0</inkml:trace>
  <inkml:trace contextRef="#ctx0" brushRef="#br0" timeOffset="-24806.969">6903 745 0 0 0,'0'0'1023'0'0,"0"0"17"0"0,0 0 124 0 0,0 0 187 0 0,0 0 168 0 0,0 0 132 0 0,0 0-82 0 0,0 0-152 0 0,0 0-115 0 0,0 0-182 0 0,0 0-108 0 0,8 6-63 0 0,22 18-39 0 0,-28-22-676 0 0,1-1-1 0 0,-1 1 1 0 0,1-1-1 0 0,0 0 0 0 0,-1 0 1 0 0,1 0-1 0 0,0 0 1 0 0,-1 0-1 0 0,1-1 0 0 0,0 1 1 0 0,0-1-1 0 0,0 0 1 0 0,0 0-1 0 0,-1 0 1 0 0,1 0-1 0 0,0 0 0 0 0,0-1 1 0 0,0 1-1 0 0,-1-1 1 0 0,1 0-1 0 0,0 0 0 0 0,0 0 1 0 0,-1 0-1 0 0,1 0 1 0 0,-1-1-1 0 0,1 1 0 0 0,-1-1 1 0 0,0 1-1 0 0,0-1 1 0 0,1 0-1 0 0,-1 0 0 0 0,0 0 1 0 0,0 0-1 0 0,1-2-233 0 0,6-4 273 0 0,-1 0-125 0 0,0 0 0 0 0,0-1 1 0 0,-1 1-1 0 0,0-2 0 0 0,-1 1 1 0 0,0-1-1 0 0,0 0 0 0 0,-1 0 1 0 0,-1-1-1 0 0,0 1 0 0 0,0-1 1 0 0,-1 0-1 0 0,0 0 0 0 0,1-8-148 0 0,-3 16-1 0 0,0 0 0 0 0,0 0 0 0 0,-1-1 0 0 0,1 1 0 0 0,-1 0 0 0 0,0-1 0 0 0,1 1 0 0 0,-2 0 0 0 0,1-1 0 0 0,0 1 0 0 0,-1 0 0 0 0,1-1 0 0 0,-1 1 0 0 0,0 0 0 0 0,0 0 0 0 0,0-1 0 0 0,0 1 0 0 0,-1 0 0 0 0,0 0 0 0 0,1 0 0 0 0,-1 1 0 0 0,0-1 0 0 0,0 0 0 0 0,0 1 0 0 0,-1-1 0 0 0,1 1 0 0 0,-1 0 0 0 0,1 0 0 0 0,-1 0 0 0 0,0 0 0 0 0,0 0 0 0 0,0 0 0 0 0,0 1 0 0 0,0-1 0 0 0,0 1 1 0 0,0 0-1 0 0,0 0 0 0 0,0 0 0 0 0,-1 0 0 0 0,1 1 0 0 0,0 0 0 0 0,-1-1 0 0 0,1 1 0 0 0,0 0 0 0 0,-1 0 0 0 0,1 1 0 0 0,-1-1 0 0 0,1 1 0 0 0,0 0 0 0 0,0 0 0 0 0,-3 1 1 0 0,-2 1-3 0 0,1 0 0 0 0,-1 0 0 0 0,1 1 0 0 0,0 0 0 0 0,0 1 0 0 0,1 0 0 0 0,0 0 0 0 0,-1 0 0 0 0,2 0 0 0 0,-1 1 0 0 0,0 0 0 0 0,1 1 0 0 0,1-1 1 0 0,-1 1-1 0 0,1 0 0 0 0,0 0 0 0 0,0 0 0 0 0,1 1 0 0 0,0-1 0 0 0,0 1 0 0 0,1 0 0 0 0,0-1 0 0 0,0 1 0 0 0,1 0 0 0 0,0 4 3 0 0,0-6 25 0 0,1 0 1 0 0,0 0-1 0 0,1 1 0 0 0,-1-1 0 0 0,1 0 0 0 0,0 0 1 0 0,1 0-1 0 0,0-1 0 0 0,-1 1 0 0 0,2 0 0 0 0,-1 0 1 0 0,1-1-1 0 0,0 0 0 0 0,0 1 0 0 0,0-1 0 0 0,1 0 1 0 0,0-1-1 0 0,0 1 0 0 0,0 0-25 0 0,5 4 107 0 0,1 0 0 0 0,0 0 0 0 0,1-1 0 0 0,0 0 1 0 0,0-1-1 0 0,0 0 0 0 0,1-1 0 0 0,0 0 0 0 0,0-1 0 0 0,0 0 0 0 0,1-1 0 0 0,0-1 0 0 0,0 0 1 0 0,0 0-1 0 0,0-1 0 0 0,0-1 0 0 0,0 0 0 0 0,1-1 0 0 0,12-2-107 0 0,-17 3 34 0 0,1-1 0 0 0,-1 0 0 0 0,0-1 0 0 0,1 0 0 0 0,-1 0 0 0 0,0-1-1 0 0,0 0 1 0 0,0-1 0 0 0,0 0 0 0 0,0-1 0 0 0,-1 1 0 0 0,4-4-34 0 0,-3-19-1094 0 0,-22 13-5624 0 0,9 12-3609 0 0</inkml:trace>
  <inkml:trace contextRef="#ctx0" brushRef="#br0" timeOffset="-23074.392">7923 476 3465 0 0,'0'0'995'0'0,"0"0"-59"0"0,0 0 268 0 0,0 0 315 0 0,0 0 72 0 0,0 0-64 0 0,0 0-131 0 0,0 0-175 0 0,0 0-125 0 0,0 0-52 0 0,0 0-48 0 0,0 0-34 0 0,0 0-42 0 0,34-4-90 0 0,103-15-61 0 0,-72-3 335 0 0,-58 15-884 0 0,97-99 1985 0 0,-55 26-1186 0 0,-45 123-886 0 0,-3 83-40 0 0,-6 0 0 0 0,-5-1 0 0 0,-5 0 0 0 0,-11 25-93 0 0,-49 139 156 0 0,74-283-125 0 0,0 0 1 0 0,-1 0-1 0 0,1-1 0 0 0,-1 1 0 0 0,0 0 0 0 0,-1-1 0 0 0,0 0 1 0 0,0 1-1 0 0,0-1 0 0 0,0 0 0 0 0,-1-1 0 0 0,0 1 0 0 0,0 0 1 0 0,0-1-1 0 0,0 0 0 0 0,-1 0 0 0 0,1 0 0 0 0,-1-1 0 0 0,0 0 1 0 0,0 0-1 0 0,-1 0 0 0 0,1 0 0 0 0,-1-1 0 0 0,-4 2-31 0 0,7-6 15 0 0,0 0-1 0 0,0 0 0 0 0,1 0 0 0 0,-1 0 0 0 0,1-1 0 0 0,-1 1 1 0 0,1-1-1 0 0,0 0 0 0 0,0 1 0 0 0,0-1 0 0 0,0 0 1 0 0,1 0-1 0 0,-1 0 0 0 0,1 0 0 0 0,0-1 0 0 0,0 1 1 0 0,0 0-1 0 0,0 0 0 0 0,0-1 0 0 0,1 1 0 0 0,-1-1 0 0 0,1 1 1 0 0,0 0-1 0 0,0-1 0 0 0,1 1 0 0 0,-1-1 0 0 0,1 1 1 0 0,-1 0-1 0 0,1-1 0 0 0,0 1 0 0 0,0-1-14 0 0,0-11 23 0 0,2-12-4 0 0,2-1-1 0 0,0 0 1 0 0,2 1-1 0 0,1 0 1 0 0,2 1-1 0 0,0 0 1 0 0,2 0-1 0 0,0 1 1 0 0,5-4-19 0 0,10-26 20 0 0,-23 46-17 0 0,1-4-8 0 0,0 0 0 0 0,1 0 1 0 0,0 1-1 0 0,1-1 0 0 0,0 1 0 0 0,1 1 0 0 0,1-1 0 0 0,0 2 0 0 0,0-1 0 0 0,1 1 0 0 0,0 0 0 0 0,1 1 0 0 0,0 0 0 0 0,9-4 5 0 0,62 13-1731 0 0,-49 9-7446 0 0,-28-8 6644 0 0,-1 0-8653 0 0</inkml:trace>
  <inkml:trace contextRef="#ctx0" brushRef="#br0" timeOffset="-22732.65">8709 590 9338 0 0,'0'0'2575'0'0,"0"0"-700"0"0,0 0-386 0 0,0 0-98 0 0,0 0-98 0 0,0 0-142 0 0,0 0-136 0 0,0 0-172 0 0,0 0-188 0 0,0 0-139 0 0,0 0-134 0 0,0 0-97 0 0,0 0-51 0 0,-28 30-51 0 0,-85 95-30 0 0,76-63 39 0 0,36-54-157 0 0,0-5-25 0 0,0-1 0 0 0,1 1 0 0 0,-1 0 0 0 0,1 0 0 0 0,0 0 0 0 0,0 0 0 0 0,0 0 0 0 0,0 0 0 0 0,0 0 0 0 0,1 0 0 0 0,-1 0-1 0 0,1 0 1 0 0,0 0 0 0 0,0-1 0 0 0,0 1 0 0 0,0 0 0 0 0,1 0 0 0 0,-1-1 0 0 0,0 1 0 0 0,1-1 0 0 0,0 1 0 0 0,0-1 0 0 0,0 0 0 0 0,0 0 0 0 0,0 0 0 0 0,0 0 0 0 0,1 0 0 0 0,-1 0 0 0 0,0 0 0 0 0,1-1 0 0 0,0 0 0 0 0,-1 1-1 0 0,1-1 1 0 0,0 0 0 0 0,0 0 0 0 0,-1 0 0 0 0,1 0 0 0 0,0-1 0 0 0,0 1 0 0 0,0-1 0 0 0,2 0-10 0 0,1 0 73 0 0,0 0 0 0 0,0 0 0 0 0,1-1 0 0 0,-1 0 0 0 0,0 0 0 0 0,0 0-1 0 0,0-1 1 0 0,0 0 0 0 0,0 0 0 0 0,0-1 0 0 0,0 0 0 0 0,-1 0 0 0 0,1 0 0 0 0,-1 0 0 0 0,0-1 0 0 0,0 0-1 0 0,0 0 1 0 0,3-4-73 0 0,1 0 73 0 0,-1-1 0 0 0,0 0 0 0 0,0-1 0 0 0,-1 0 0 0 0,0 0-1 0 0,0-1 1 0 0,-1 0 0 0 0,-1 0 0 0 0,0 0 0 0 0,0-1 0 0 0,-1 1-1 0 0,-1-1 1 0 0,0 0 0 0 0,-1 0 0 0 0,0-1 0 0 0,0 1 0 0 0,-1 0-1 0 0,-1-11-72 0 0,0 20-21 0 0,-1 0-1 0 0,1 0 0 0 0,0 0 1 0 0,-1 1-1 0 0,0-1 0 0 0,0 0 1 0 0,1 1-1 0 0,-1-1 0 0 0,-1 1 1 0 0,1-1-1 0 0,0 1 0 0 0,-1-1 0 0 0,1 1 1 0 0,-1 0-1 0 0,0 0 0 0 0,0 0 1 0 0,0 0-1 0 0,0 0 0 0 0,0 0 1 0 0,-1 0 21 0 0,-32-11-4564 0 0,27 13-661 0 0,0 0-6300 0 0</inkml:trace>
  <inkml:trace contextRef="#ctx0" brushRef="#br0" timeOffset="-22370.624">8976 649 7938 0 0,'0'0'6164'0'0,"0"0"-3790"0"0,0 0-1285 0 0,0 0-121 0 0,0 0-54 0 0,0 0-109 0 0,0 0-105 0 0,0 0-114 0 0,0 0-107 0 0,0 0-79 0 0,0 0-65 0 0,0 0-47 0 0,-7 14-68 0 0,-24 42-59 0 0,29-54-136 0 0,1 0 0 0 0,0 0 0 0 0,0 0 0 0 0,-1 0 0 0 0,1 0 0 0 0,1 1 0 0 0,-1-1 0 0 0,0 0 0 0 0,0 0 0 0 0,1 1 0 0 0,-1-1 0 0 0,1 1 0 0 0,0-1 0 0 0,0 0 0 0 0,0 1 0 0 0,0-1 0 0 0,0 1 0 0 0,1-1 0 0 0,-1 0 0 0 0,1 1 0 0 0,-1-1 0 0 0,1 0 0 0 0,0 1 0 0 0,0-1 0 0 0,0 0 0 0 0,0 0 0 0 0,0 0 0 0 0,0 0 0 0 0,1 0 0 0 0,-1 0 0 0 0,1 0 0 0 0,-1 0 0 0 0,1-1 0 0 0,0 1 0 0 0,0-1 0 0 0,0 1 0 0 0,0-1 0 0 0,0 1 0 0 0,0-1 0 0 0,0 0 0 0 0,0 0 0 0 0,0 0 0 0 0,2 0-25 0 0,1 1 135 0 0,-1-1-1 0 0,1 0 0 0 0,0 0 1 0 0,0 0-1 0 0,0-1 1 0 0,1 1-1 0 0,-1-1 0 0 0,0-1 1 0 0,0 1-1 0 0,0-1 0 0 0,0 1 1 0 0,0-1-1 0 0,0-1 0 0 0,0 1 1 0 0,-1-1-1 0 0,1 0 0 0 0,4-2-134 0 0,2-5 167 0 0,0-1-1 0 0,-1 0 0 0 0,0-1 1 0 0,0 0-1 0 0,-1-1 1 0 0,0 0-1 0 0,-1 0 0 0 0,-1-1 1 0 0,0 0-1 0 0,0 0 0 0 0,-2-1 1 0 0,2-3-167 0 0,-1-64-620 0 0,-20 88-5008 0 0,10 0-663 0 0,0-3-5778 0 0</inkml:trace>
  <inkml:trace contextRef="#ctx0" brushRef="#br0" timeOffset="-21886.433">9346 763 10722 0 0,'0'0'2174'0'0,"0"0"-682"0"0,0 0-261 0 0,0 0 64 0 0,0 0 15 0 0,0 0-54 0 0,0 0-185 0 0,0 0-220 0 0,0 0-196 0 0,0 0-123 0 0,0 0-63 0 0,0 0-57 0 0,0 0-49 0 0,4-12-60 0 0,12-39-36 0 0,39-36 1308 0 0,-15 57-1451 0 0,-37 60-192 0 0,-3-26 80 0 0,-1 1-10 0 0,0 0 0 0 0,1-1 1 0 0,-1 1-1 0 0,1-1 0 0 0,0 1 1 0 0,1 0-1 0 0,-1-1 0 0 0,1 1 1 0 0,0-1-1 0 0,0 1 0 0 0,0-1 0 0 0,0 1 1 0 0,1-1-1 0 0,0 0 0 0 0,0 1 1 0 0,0-1-1 0 0,0 0 0 0 0,1 0 0 0 0,0-1 1 0 0,-1 1-1 0 0,1-1 0 0 0,1 1 1 0 0,-1-1-1 0 0,0 0 0 0 0,1 0 1 0 0,2 1-3 0 0,-1-4 104 0 0,1-1 0 0 0,-1 0 1 0 0,1-1-1 0 0,-1 1 0 0 0,0-1 1 0 0,0 0-1 0 0,0 0 0 0 0,0-1 1 0 0,0 0-1 0 0,0 0 0 0 0,0 0 0 0 0,-1 0 1 0 0,0-1-1 0 0,0 1 0 0 0,0-1 1 0 0,0 0-1 0 0,0 0 0 0 0,-1-1 1 0 0,0 1-1 0 0,1-1 0 0 0,-1 0-104 0 0,3-3 129 0 0,0 2-106 0 0,-1 0 1 0 0,-1-1-1 0 0,1 1 0 0 0,-1-1 1 0 0,0 0-1 0 0,0 0 1 0 0,-1-1-1 0 0,0 1 1 0 0,0-1-1 0 0,-1 1 1 0 0,0-1-1 0 0,0 0 0 0 0,-1 0 1 0 0,1-6-24 0 0,-2 13-315 0 0,0 1-220 0 0,-16 13-3867 0 0,11-7-530 0 0,-2 1-6964 0 0</inkml:trace>
  <inkml:trace contextRef="#ctx0" brushRef="#br0" timeOffset="1214.86">377 1625 0 0 0,'0'0'1684'0'0,"0"0"206"0"0,0 0 183 0 0,0 0 100 0 0,0 0-76 0 0,0 0-235 0 0,0 0-245 0 0,0 0-234 0 0,0 0-217 0 0,0 0-133 0 0,0 0-99 0 0,-5-5-71 0 0,-23-20 745 0 0,22 23-1305 0 0,1 0-1 0 0,-1 1 1 0 0,0-1-1 0 0,1 1 1 0 0,-1 1-1 0 0,0-1 1 0 0,0 1 0 0 0,0 0-1 0 0,0 0 1 0 0,1 0-1 0 0,-1 1 1 0 0,0 0-1 0 0,0 0 1 0 0,1 1-1 0 0,-1-1 1 0 0,-4 3-303 0 0,-2 1 64 0 0,1 1-1 0 0,-1 0 1 0 0,1 1-1 0 0,0 0 1 0 0,1 1-1 0 0,-1 0 1 0 0,2 1-1 0 0,-1 0 1 0 0,1 0-1 0 0,0 1 1 0 0,1 0-1 0 0,1 1 1 0 0,-1 0-1 0 0,1 0 1 0 0,1 0-1 0 0,0 1 1 0 0,1 0-1 0 0,0 0 1 0 0,1 0-1 0 0,0 1 1 0 0,1 1-64 0 0,2-5 8 0 0,-1 0 0 0 0,2 1 0 0 0,-1-1 0 0 0,1 0 0 0 0,1 0 1 0 0,0 1-1 0 0,0-1 0 0 0,0 0 0 0 0,1 0 0 0 0,1 0 0 0 0,0 0 1 0 0,0 0-1 0 0,1 0 0 0 0,0-1 0 0 0,0 0 0 0 0,1 0 0 0 0,0 0 0 0 0,0 0 1 0 0,1-1-1 0 0,0 0 0 0 0,0 0 0 0 0,1 0 0 0 0,0-1 0 0 0,0 0 1 0 0,0 0-1 0 0,9 4-8 0 0,0-1-71 0 0,1-1 1 0 0,0-1 0 0 0,0 0-1 0 0,1-1 1 0 0,0-1 0 0 0,0-1-1 0 0,0 0 1 0 0,0-1 0 0 0,1-2 0 0 0,-1 1-1 0 0,16-2 71 0 0,52-21-3070 0 0,-35-6-6963 0 0,-37 19-1308 0 0</inkml:trace>
  <inkml:trace contextRef="#ctx0" brushRef="#br0" timeOffset="1536.398">804 1746 5681 0 0,'0'0'2374'0'0,"0"0"-342"0"0,0 0-116 0 0,0 0 9 0 0,0 0-70 0 0,0 0-202 0 0,0 0-278 0 0,0 0-283 0 0,0 0-225 0 0,0 0-163 0 0,0 0-120 0 0,0 0-104 0 0,-17 26-68 0 0,-53 80-48 0 0,52-58 79 0 0,19-39-307 0 0,0-5-69 0 0,0 1-1 0 0,1 0 0 0 0,0-1 1 0 0,0 1-1 0 0,1-1 1 0 0,-1 1-1 0 0,1-1 1 0 0,0 0-1 0 0,0 0 1 0 0,0 0-1 0 0,0-1 1 0 0,1 1-1 0 0,0-1 0 0 0,0 0 1 0 0,0 0-1 0 0,0 0 1 0 0,0 0-1 0 0,0-1 1 0 0,1 0-1 0 0,-1 0 1 0 0,1 0-1 0 0,-1 0 1 0 0,1-1-1 0 0,0 1 0 0 0,0-1 1 0 0,0 0-1 0 0,0-1 1 0 0,0 1-1 0 0,0-1 1 0 0,0 0-1 0 0,0-1 1 0 0,0 1-1 0 0,0-1 1 0 0,0 0-1 0 0,-1 0 0 0 0,1 0 1 0 0,0-1-1 0 0,0 1 1 0 0,-1-1-1 0 0,1-1 1 0 0,3-1-67 0 0,5-1 57 0 0,0-1 0 0 0,0-1 0 0 0,-1 0 0 0 0,0 0 0 0 0,0-1 0 0 0,-1-1 0 0 0,0 0 0 0 0,-1 0 0 0 0,1-1 0 0 0,-2-1 0 0 0,0 1 1 0 0,0-2-1 0 0,-1 1 0 0 0,0-1 0 0 0,-1 0 0 0 0,0-1 0 0 0,-1 0 0 0 0,0 0 0 0 0,-1 0 0 0 0,-1-1 0 0 0,0 1 0 0 0,-1-1 0 0 0,0 0 0 0 0,-1-9-57 0 0,-2 20-6 0 0,0 0 0 0 0,-1-1-1 0 0,0 1 1 0 0,0 0 0 0 0,0 0 0 0 0,0 0-1 0 0,-1 0 1 0 0,1 0 0 0 0,-1 0-1 0 0,1 1 1 0 0,-1-1 0 0 0,0 0-1 0 0,0 1 1 0 0,0 0 0 0 0,-1-1 0 0 0,1 1-1 0 0,0 0 1 0 0,-1 0 0 0 0,0 0-1 0 0,1 0 1 0 0,-1 1 0 0 0,0-1-1 0 0,0 1 1 0 0,0-1 0 0 0,0 1 0 0 0,0 0-1 0 0,0 0 1 0 0,0 1 0 0 0,0-1-1 0 0,-2 0 7 0 0,-96 1-811 0 0,30 45-1472 0 0,35-3-6715 0 0,31-34-2523 0 0</inkml:trace>
  <inkml:trace contextRef="#ctx0" brushRef="#br0" timeOffset="2031.125">1160 1993 11474 0 0,'0'0'2429'0'0,"0"0"-618"0"0,0 0-267 0 0,0 0-117 0 0,0 0-140 0 0,0 0-192 0 0,0 0-233 0 0,0 0-204 0 0,0 0-117 0 0,0 0-83 0 0,0 0-64 0 0,13-32-66 0 0,41-98-83 0 0,-19 61 246 0 0,8 21-243 0 0,-42 48-262 0 0,0 0 1 0 0,1 0-1 0 0,-1 0 0 0 0,0 0 0 0 0,0 0 1 0 0,0 1-1 0 0,1-1 0 0 0,-1 0 0 0 0,0 1 0 0 0,0-1 1 0 0,0 1-1 0 0,0 0 0 0 0,0-1 0 0 0,0 1 1 0 0,0 0-1 0 0,0-1 0 0 0,0 1 0 0 0,0 0 1 0 0,0 0-1 0 0,0 0 0 0 0,-1 0 0 0 0,1 0 1 0 0,0 0-1 0 0,-1 0 0 0 0,1 0 0 0 0,-1 0 1 0 0,1 0-1 0 0,-1 0 0 0 0,1 1 0 0 0,-1-1 0 0 0,0 0 1 0 0,1 0-1 0 0,-1 0 0 0 0,0 1 0 0 0,0-1 1 0 0,0 0-1 0 0,0 0 0 0 0,0 0 0 0 0,0 1 1 0 0,-1-1-1 0 0,1 1 14 0 0,1 4-24 0 0,5 21 30 0 0,21 44 24 0 0,-25-68 23 0 0,1 1-1 0 0,-1-1 1 0 0,1 0 0 0 0,0 0 0 0 0,0 0-1 0 0,0 0 1 0 0,0-1 0 0 0,0 1 0 0 0,1-1-1 0 0,-1 0 1 0 0,1 0 0 0 0,-1 0 0 0 0,1 0-1 0 0,0-1 1 0 0,0 0 0 0 0,0 1-1 0 0,0-1 1 0 0,0-1 0 0 0,0 1 0 0 0,0 0-1 0 0,0-1 1 0 0,0 0 0 0 0,0 0 0 0 0,0 0-1 0 0,0-1 1 0 0,0 1 0 0 0,0-1 0 0 0,0 0-1 0 0,0 0 1 0 0,0 0 0 0 0,0-1-1 0 0,0 0 1 0 0,0 1 0 0 0,-1-1 0 0 0,1-1-53 0 0,9-7 209 0 0,0 0 0 0 0,-1-2 0 0 0,0 1 1 0 0,-1-2-1 0 0,-1 1 0 0 0,0-1 1 0 0,0-1-1 0 0,-1 0 0 0 0,-1 0 0 0 0,0-1 1 0 0,-1 0-1 0 0,2-8-209 0 0,-5-40-64 0 0,-19 67-4780 0 0,13 3 2390 0 0,-1-3-2656 0 0,1 0-6498 0 0</inkml:trace>
  <inkml:trace contextRef="#ctx0" brushRef="#br0" timeOffset="2464.215">2121 1603 8026 0 0,'0'0'4581'0'0,"0"0"-1958"0"0,0 0-812 0 0,0 0-124 0 0,0 0-148 0 0,0 0-208 0 0,0 0-256 0 0,0 0-226 0 0,0 0-194 0 0,0 0-127 0 0,0 0-86 0 0,0 0-98 0 0,0 0-71 0 0,-13-8-47 0 0,-41-24-24 0 0,53 31-191 0 0,0 0 1 0 0,-1 0-1 0 0,1 0 0 0 0,-1 1 0 0 0,1-1 1 0 0,-1 0-1 0 0,1 1 0 0 0,-1 0 0 0 0,1-1 0 0 0,-1 1 1 0 0,1 0-1 0 0,-1-1 0 0 0,1 1 0 0 0,-1 0 1 0 0,0 0-1 0 0,1 0 0 0 0,-1 1 0 0 0,1-1 0 0 0,-1 0 1 0 0,1 1-1 0 0,-1-1 0 0 0,1 1 0 0 0,-1-1 1 0 0,1 1-1 0 0,-1-1 0 0 0,1 1 0 0 0,0 0 0 0 0,-1 0-11 0 0,-6 3 53 0 0,-50 43 155 0 0,56-45-211 0 0,1-1 1 0 0,0 1-1 0 0,0-1 0 0 0,0 0 1 0 0,1 1-1 0 0,-1 0 1 0 0,0-1-1 0 0,0 1 0 0 0,1 0 1 0 0,-1-1-1 0 0,1 1 1 0 0,0 0-1 0 0,-1-1 0 0 0,1 1 1 0 0,0 0-1 0 0,0 0 1 0 0,0 0-1 0 0,0-1 0 0 0,0 1 1 0 0,1 0-1 0 0,-1 0 1 0 0,0-1-1 0 0,1 1 1 0 0,-1 0-1 0 0,1-1 0 0 0,0 1 1 0 0,0-1-1 0 0,-1 1 1 0 0,1 0-1 0 0,0-1 0 0 0,0 0 1 0 0,0 1-1 0 0,1-1 1 0 0,-1 0-1 0 0,0 1 0 0 0,0-1 1 0 0,1 0-1 0 0,-1 0 1 0 0,1 0-1 0 0,0 0 3 0 0,126 84 1 0 0,-126-83 14 0 0,0 1-1 0 0,0-1 0 0 0,0 1 1 0 0,-1-1-1 0 0,1 1 0 0 0,-1 0 1 0 0,1 0-1 0 0,-1 0 1 0 0,0-1-1 0 0,0 1 0 0 0,-1 0 1 0 0,1 1-1 0 0,0-1 0 0 0,-1 0 1 0 0,0 0-1 0 0,0 0 0 0 0,0 0 1 0 0,0 0-1 0 0,0 0 0 0 0,-1 0 1 0 0,1 0-1 0 0,-1 0 0 0 0,0 0 1 0 0,0 0-1 0 0,0 0 1 0 0,0 0-1 0 0,0 0 0 0 0,-1 0 1 0 0,1-1-1 0 0,-1 1 0 0 0,0-1 1 0 0,0 1-1 0 0,0-1 0 0 0,0 1 1 0 0,0-1-1 0 0,-1 0 0 0 0,1 0 1 0 0,0 0-15 0 0,-22 10 167 0 0,-112 43 310 0 0,128-54-482 0 0,-18 0-1024 0 0,30-18-2678 0 0,3 9-1098 0 0,-3 4-6405 0 0</inkml:trace>
  <inkml:trace contextRef="#ctx0" brushRef="#br0" timeOffset="3151.392">2181 1875 4281 0 0,'0'0'2626'0'0,"0"0"-146"0"0,0 0-142 0 0,0 0-149 0 0,0 0-230 0 0,0 0-252 0 0,0 0-242 0 0,0 0-228 0 0,32 0-205 0 0,97-1-165 0 0,-57-16 433 0 0,-55 9-1084 0 0,0-1-1 0 0,-1-1 0 0 0,-1-1 1 0 0,1 0-1 0 0,-2-1 1 0 0,0 0-1 0 0,0-1 1 0 0,-1-1-1 0 0,-1 0 1 0 0,0-1-1 0 0,-1 0 1 0 0,8-14-216 0 0,-18 27-1 0 0,1 0 1 0 0,-1 0-1 0 0,0 0 0 0 0,0 0 1 0 0,0-1-1 0 0,0 1 0 0 0,0 0 1 0 0,0-1-1 0 0,-1 1 0 0 0,1 0 1 0 0,-1-1-1 0 0,1 1 0 0 0,-1-1 1 0 0,0 1-1 0 0,0-1 0 0 0,0 1 1 0 0,-1-1-1 0 0,1 1 0 0 0,0-1 1 0 0,-1 1-1 0 0,0 0 0 0 0,1-1 1 0 0,-1 1-1 0 0,0 0 0 0 0,0-1 1 0 0,0 1-1 0 0,-1 0 0 0 0,1 0 1 0 0,0 0-1 0 0,-1 0 0 0 0,0 0 1 0 0,1 0-1 0 0,-1 1 0 0 0,0-1 1 0 0,0 0-1 0 0,0 1 0 0 0,0-1 1 0 0,0 1-1 0 0,0 0 0 0 0,0 0 1 0 0,-1 0-1 0 0,1 0 0 0 0,0 0 1 0 0,-1 0-1 0 0,1 1 0 0 0,-3-1 1 0 0,-7 1-46 0 0,0 1-1 0 0,0 1 0 0 0,1 0 1 0 0,-1 0-1 0 0,0 1 0 0 0,1 1 0 0 0,-1 0 1 0 0,1 0-1 0 0,0 1 0 0 0,1 1 1 0 0,-1 0-1 0 0,1 0 0 0 0,0 1 1 0 0,0 0-1 0 0,1 1 0 0 0,0 0 1 0 0,1 0-1 0 0,-1 1 0 0 0,2 0 1 0 0,-1 1-1 0 0,1-1 0 0 0,1 1 1 0 0,0 1-1 0 0,0-1 0 0 0,1 1 1 0 0,0 0-1 0 0,1 1 0 0 0,0 0 47 0 0,2-8-3 0 0,0 1-1 0 0,1-1 1 0 0,0 0 0 0 0,-1 1-1 0 0,2-1 1 0 0,-1 0-1 0 0,0 1 1 0 0,1-1 0 0 0,0 1-1 0 0,0-1 1 0 0,0 1-1 0 0,1-1 1 0 0,0 1 0 0 0,-1-1-1 0 0,2 0 1 0 0,-1 1-1 0 0,0-1 1 0 0,1 0 0 0 0,0 0-1 0 0,0 0 1 0 0,0 0-1 0 0,0 0 1 0 0,1 0 0 0 0,-1-1-1 0 0,1 1 1 0 0,0-1-1 0 0,0 0 1 0 0,0 0 0 0 0,1 0-1 0 0,-1 0 1 0 0,1 0-1 0 0,0-1 1 0 0,-1 1 0 0 0,1-1-1 0 0,0 0 1 0 0,0 0-1 0 0,1-1 1 0 0,-1 1 0 0 0,0-1-1 0 0,4 1 4 0 0,16 1 82 0 0,0-1 0 0 0,1-1 0 0 0,-1 0-1 0 0,0-2 1 0 0,0-1 0 0 0,1-1 0 0 0,-1-1 0 0 0,-1-1-1 0 0,1-2 1 0 0,-1 0 0 0 0,0-1 0 0 0,0-1 0 0 0,-1-1-1 0 0,-1-1 1 0 0,1-1 0 0 0,-2-1 0 0 0,0-1 0 0 0,11-10-82 0 0,-13 7 89 0 0,-1 0 0 0 0,-1-1 0 0 0,-1-1 1 0 0,0 0-1 0 0,-2-1 0 0 0,0-1 1 0 0,9-19-90 0 0,-13 24-13 0 0,18-72 82 0 0,-27 86-71 0 0,0 0-1 0 0,0 0 1 0 0,0 0 0 0 0,0 0 0 0 0,0 0 0 0 0,0 0 0 0 0,0 1-1 0 0,-1-1 1 0 0,1 0 0 0 0,-1 0 0 0 0,0 0 0 0 0,1 1-1 0 0,-1-1 1 0 0,0 0 0 0 0,0 1 0 0 0,0-1 0 0 0,0 1-1 0 0,0-1 1 0 0,0 1 0 0 0,-1-1 0 0 0,1 1 0 0 0,0 0 0 0 0,-1-1-1 0 0,1 1 1 0 0,-1 0 0 0 0,1 0 0 0 0,-1 0 0 0 0,0 0-1 0 0,1 1 1 0 0,-1-1 0 0 0,0 0 0 0 0,0 1 0 0 0,0-1-1 0 0,1 1 1 0 0,-1-1 0 0 0,0 1 0 0 0,0 0 0 0 0,0 0 0 0 0,0 0-1 0 0,0 0 1 0 0,0 0 0 0 0,1 0 0 0 0,-1 1 0 0 0,0-1-1 0 0,-1 1 3 0 0,-3 0-20 0 0,0 1 0 0 0,0 0 0 0 0,0 0 0 0 0,0 0 0 0 0,1 1-1 0 0,-1 0 1 0 0,1 0 0 0 0,0 0 0 0 0,0 1 0 0 0,0-1 0 0 0,0 1 0 0 0,0 0-1 0 0,1 1 1 0 0,0-1 0 0 0,0 1 0 0 0,0 0 0 0 0,1 0 0 0 0,-1 0 0 0 0,1 0-1 0 0,0 1 1 0 0,1-1 0 0 0,-1 1 0 0 0,1 0 0 0 0,0 0 0 0 0,1 0 0 0 0,-1 0-1 0 0,1 0 1 0 0,0 2 20 0 0,3-4-5 0 0,1 0-1 0 0,-1 0 1 0 0,1 0 0 0 0,0 0-1 0 0,0 0 1 0 0,0 0 0 0 0,0-1-1 0 0,1 0 1 0 0,-1 1 0 0 0,1-1-1 0 0,0-1 1 0 0,0 1-1 0 0,0 0 1 0 0,0-1 0 0 0,1 0-1 0 0,-1 0 1 0 0,1 0 0 0 0,-1-1-1 0 0,1 1 1 0 0,-1-1-1 0 0,1 0 1 0 0,0-1 0 0 0,0 1-1 0 0,0-1 1 0 0,-1 0 0 0 0,1 0-1 0 0,0 0 1 0 0,4-1 5 0 0,-8 1 0 0 0,41 1-19 0 0,-34-2 28 0 0,0 1-1 0 0,0-1 0 0 0,0 1 0 0 0,0 1 0 0 0,1 0 0 0 0,-1 0 0 0 0,0 1 1 0 0,0-1-1 0 0,0 2 0 0 0,-1-1 0 0 0,1 1 0 0 0,0 1 0 0 0,-1-1 0 0 0,0 1 0 0 0,0 0 1 0 0,5 4-9 0 0,-10-4 11 0 0,0 0 0 0 0,-1 0 0 0 0,0-1 0 0 0,0 1 0 0 0,0 0 0 0 0,0 0 0 0 0,0 0 0 0 0,-1 0 0 0 0,0 0 0 0 0,1 0 1 0 0,-2 0-1 0 0,1 1 0 0 0,0-1 0 0 0,-1 0 0 0 0,0 0 0 0 0,0-1 0 0 0,0 1 0 0 0,0 0 0 0 0,-1 0 0 0 0,1 0 1 0 0,-1-1-1 0 0,-2 4-11 0 0,-49 77-111 0 0,52-68-467 0 0,1-14-3347 0 0,1-1-4016 0 0,0-1-3754 0 0</inkml:trace>
  <inkml:trace contextRef="#ctx0" brushRef="#br0" timeOffset="3583.501">3303 1566 7898 0 0,'0'0'3332'0'0,"0"0"-1945"0"0,0 0-464 0 0,0 0 265 0 0,0 0 261 0 0,0 0 95 0 0,0 0-156 0 0,0 0-222 0 0,0 0-195 0 0,0 0-136 0 0,0 0-90 0 0,0 0-99 0 0,7 29-92 0 0,25 89-100 0 0,27 59 850 0 0,-7-64-1153 0 0,-51-112-126 0 0,0-1-1 0 0,0 0 1 0 0,0 0 0 0 0,0 0 0 0 0,0 0-1 0 0,0 0 1 0 0,0 0 0 0 0,0 0 0 0 0,0 0-1 0 0,0-1 1 0 0,0 1 0 0 0,0 0 0 0 0,0 0-1 0 0,0-1 1 0 0,0 1 0 0 0,0-1 0 0 0,0 1-1 0 0,0-1 1 0 0,-1 1 0 0 0,1-1-1 0 0,0 0 1 0 0,0 1 0 0 0,-1-1 0 0 0,1 0-1 0 0,0 0 1 0 0,-1 1 0 0 0,1-1 0 0 0,0 0-1 0 0,-1 0 1 0 0,1 0 0 0 0,-1 0 0 0 0,0 0-1 0 0,1 0 1 0 0,-1 0 0 0 0,0 0 0 0 0,1 0-1 0 0,-1 0 1 0 0,0 0 0 0 0,0 0 0 0 0,0 0-1 0 0,0 0 1 0 0,0 0 0 0 0,0 0 0 0 0,0 0-1 0 0,0 0 1 0 0,-1 0 0 0 0,1 0-25 0 0,79-263 1068 0 0,-40 143-1215 0 0,-19 102-1853 0 0,-12 20-1760 0 0,-1 6-3432 0 0,-5-1-4346 0 0</inkml:trace>
  <inkml:trace contextRef="#ctx0" brushRef="#br0" timeOffset="4368.39">4032 1639 13739 0 0,'0'0'2418'0'0,"0"0"-751"0"0,0 0-252 0 0,0 0-2 0 0,0 0-110 0 0,0 0-165 0 0,0 0-238 0 0,0 0-280 0 0,0 0-201 0 0,0 0-131 0 0,0 0-89 0 0,0 0-69 0 0,0 0-4 0 0,-22 9-25 0 0,-69 28-9 0 0,25 10 94 0 0,54-33-150 0 0,7-9-28 0 0,0 0 1 0 0,0 1 0 0 0,1 0 0 0 0,0-1 0 0 0,0 2-1 0 0,1-1 1 0 0,0 0 0 0 0,0 1 0 0 0,0 0-1 0 0,1-1 1 0 0,0 1 0 0 0,0 0 0 0 0,1 0 0 0 0,0 0-1 0 0,0 1 1 0 0,0-1 0 0 0,1 5-9 0 0,1-10 13 0 0,1 1 0 0 0,-1-1 0 0 0,1 0 0 0 0,-1 0 1 0 0,1 0-1 0 0,0 0 0 0 0,0 0 0 0 0,0 0 0 0 0,0-1 0 0 0,0 1 0 0 0,0-1 1 0 0,0 1-1 0 0,0-1 0 0 0,1 0 0 0 0,-1 0 0 0 0,0 0 0 0 0,1 0 0 0 0,-1 0 1 0 0,1 0-1 0 0,-1-1 0 0 0,1 1 0 0 0,0-1 0 0 0,-1 0 0 0 0,1 1 0 0 0,-1-1 0 0 0,1-1 1 0 0,0 1-1 0 0,-1 0 0 0 0,1-1 0 0 0,-1 1 0 0 0,1-1 0 0 0,-1 0 0 0 0,2 0-13 0 0,11-3 38 0 0,-1-1 0 0 0,1 0 0 0 0,-1-1 0 0 0,-1 0 0 0 0,1-1 0 0 0,-1-1 0 0 0,0 0 0 0 0,-1-1 0 0 0,0 0 0 0 0,0-1-38 0 0,22-15 35 0 0,19-19-124 0 0,-51 66 1 0 0,0-7 75 0 0,-3-9 7 0 0,1 0 0 0 0,0-1 0 0 0,0 1 1 0 0,0 0-1 0 0,1 0 0 0 0,0-1 1 0 0,0 1-1 0 0,1-1 0 0 0,-1 1 0 0 0,1-1 1 0 0,1 1-1 0 0,-1-1 0 0 0,1 0 0 0 0,-1 0 1 0 0,1 0-1 0 0,1 0 0 0 0,-1-1 0 0 0,1 1 1 0 0,0-1-1 0 0,0 0 0 0 0,0 0 1 0 0,0 0-1 0 0,1-1 0 0 0,0 1 6 0 0,8 0 0 0 0,-1-1 1 0 0,1 0-1 0 0,0-1 0 0 0,0 0 0 0 0,0-1 0 0 0,0-1 1 0 0,1 0-1 0 0,-1 0 0 0 0,0-1 0 0 0,0-1 1 0 0,0-1-1 0 0,0 1 0 0 0,-1-2 0 0 0,1 0 1 0 0,-1 0-1 0 0,0-1 0 0 0,0-1 0 0 0,0 0 0 0 0,-1-1 1 0 0,8-5-1 0 0,-11 8-1 0 0,21-10 22 0 0,-1-1 0 0 0,0-2 1 0 0,-1-1-1 0 0,-1-1 0 0 0,-1-1 0 0 0,-1-1 0 0 0,0-1 0 0 0,2-5-21 0 0,-14 8 5 0 0,0 0-1 0 0,-1-1 1 0 0,-2-1-1 0 0,0 0 1 0 0,-1 0-1 0 0,-1-1 1 0 0,0 1-1 0 0,-2-1 1 0 0,-1-1-1 0 0,-1 1 1 0 0,0-1-1 0 0,-2 1 1 0 0,-1-1-1 0 0,-2-22-4 0 0,2 37-2 0 0,0 1 1 0 0,0-1-1 0 0,-1 1 0 0 0,1-1 1 0 0,-2 1-1 0 0,1 0 0 0 0,-1-1 0 0 0,0 1 1 0 0,-1 0-1 0 0,1 0 0 0 0,-2 0 1 0 0,1 0-1 0 0,-1 1 0 0 0,0-1 0 0 0,0 1 1 0 0,0 0-1 0 0,-1 0 0 0 0,0 1 1 0 0,0-1-1 0 0,-1 1 0 0 0,-5-4 2 0 0,8 8-1 0 0,1 0-1 0 0,-1 0 0 0 0,0 0 1 0 0,1 0-1 0 0,-1 0 0 0 0,0 1 1 0 0,1-1-1 0 0,-1 1 1 0 0,0 0-1 0 0,0 0 0 0 0,1 0 1 0 0,-1 0-1 0 0,0 0 1 0 0,1 1-1 0 0,-1-1 0 0 0,0 1 1 0 0,1 0-1 0 0,-1 0 0 0 0,0 0 1 0 0,1 0-1 0 0,-1 0 1 0 0,1 1-1 0 0,0-1 0 0 0,-1 0 1 0 0,1 1-1 0 0,0 0 1 0 0,0 0-1 0 0,0 0 0 0 0,0 0 1 0 0,0 0-1 0 0,-1 2 2 0 0,-47 74 59 0 0,41-52-37 0 0,2 1 0 0 0,0 0 0 0 0,2 1 0 0 0,1-1-1 0 0,1 1 1 0 0,1 0 0 0 0,1-1 0 0 0,2 1-1 0 0,3 24-21 0 0,1-19 13 0 0,1 0 0 0 0,2 0 0 0 0,1-1 0 0 0,1 0-1 0 0,2 0 1 0 0,5 7-13 0 0,11 33-11 0 0,-9 41 32 0 0,-19-112-46 0 0,0-1 2 0 0,0 0 3 0 0,0 0-15 0 0,0 0-33 0 0,0-29-1532 0 0,-1-16-2868 0 0,0 31 242 0 0,0-1-3501 0 0,0 8-1432 0 0</inkml:trace>
  <inkml:trace contextRef="#ctx0" brushRef="#br0" timeOffset="4653.736">4264 1500 15539 0 0,'0'0'1406'0'0,"0"0"-395"0"0,0 0-63 0 0,0 0 148 0 0,0 0 53 0 0,0 0-8 0 0,0 0-75 0 0,0 0-167 0 0,0 0-145 0 0,0 0-119 0 0,0 0-104 0 0,0 0-94 0 0,31 10-95 0 0,103 32-73 0 0,-33-27 173 0 0,-72-16-317 0 0,216 1 212 0 0,-220 5 208 0 0,-13-1-2398 0 0,0-2-7168 0 0,-11-2-2800 0 0</inkml:trace>
  <inkml:trace contextRef="#ctx0" brushRef="#br0" timeOffset="4900.436">4996 1717 15139 0 0,'0'0'2271'0'0,"0"0"-558"0"0,0 0-312 0 0,0 0-127 0 0,0 0-134 0 0,0 0-180 0 0,0 0-263 0 0,0 0-227 0 0,0 0-196 0 0,0 0-116 0 0,5 31-46 0 0,13 96-56 0 0,-13-61-429 0 0,-13-62-3131 0 0,4-4-2625 0 0,1 0-5681 0 0</inkml:trace>
  <inkml:trace contextRef="#ctx0" brushRef="#br0" timeOffset="5051.378">4965 1422 10642 0 0,'0'0'3121'0'0,"0"0"-1977"0"0,0 0-368 0 0,0 0-120 0 0,0 0-119 0 0,0 0-105 0 0,0 0-152 0 0,0 0-312 0 0,0 0-232 0 0,0 0-152 0 0,0 0-257 0 0,0 0-543 0 0,0 0-2385 0 0,0 0-7657 0 0</inkml:trace>
  <inkml:trace contextRef="#ctx0" brushRef="#br0" timeOffset="5368.387">5208 1588 14259 0 0,'0'0'2502'0'0,"0"0"-466"0"0,0 0-306 0 0,0 0-259 0 0,0 0-231 0 0,0 0-189 0 0,0 0-181 0 0,0 0-205 0 0,0 0-143 0 0,0 0-118 0 0,0 0-95 0 0,0 0-70 0 0,11 23-71 0 0,35 74-67 0 0,-27-15 50 0 0,-17-56-119 0 0,-1-16-19 0 0,-1 1-5 0 0,1 0-1 0 0,1-1 1 0 0,0 1-1 0 0,0-1 1 0 0,1 0-1 0 0,1 0 0 0 0,-1 0 1 0 0,1 0-1 0 0,1 0 1 0 0,2 2-8 0 0,-6-12 16 0 0,0 0 0 0 0,1 0 0 0 0,-1 0 0 0 0,0 0 0 0 0,1 0 0 0 0,-1 0 0 0 0,0-1 0 0 0,1 1 0 0 0,-1 0 0 0 0,0-1 0 0 0,0 1 0 0 0,0-1 0 0 0,0 1 0 0 0,1-1 0 0 0,-1 0 0 0 0,0 0 0 0 0,0 1-1 0 0,0-1 1 0 0,0 0 0 0 0,0 0 0 0 0,-1 0 0 0 0,1 0 0 0 0,0 0 0 0 0,0 0 0 0 0,0 0 0 0 0,-1-1 0 0 0,1 1 0 0 0,-1 0 0 0 0,1 0 0 0 0,-1 0 0 0 0,1-1 0 0 0,-1 1 0 0 0,0 0 0 0 0,0 0 0 0 0,0-1 0 0 0,1 1 0 0 0,-1 0-16 0 0,0 0 1 0 0,110-303 1203 0 0,-94 260-1270 0 0,-19 80-4225 0 0,0-29 2992 0 0,-1 4-5415 0 0,2-3-5237 0 0</inkml:trace>
  <inkml:trace contextRef="#ctx0" brushRef="#br0" timeOffset="5732.909">5602 1768 8626 0 0,'0'0'2574'0'0,"0"0"-443"0"0,0 0-201 0 0,0 0-178 0 0,0 0-212 0 0,0 0-170 0 0,0 0-167 0 0,0 0-207 0 0,0 0-172 0 0,33-4-152 0 0,101-15-114 0 0,-66-6 289 0 0,-62 21-773 0 0,0-1 0 0 0,0 0 1 0 0,0-1-1 0 0,-1 1 1 0 0,1-1-1 0 0,-1 0 0 0 0,-1-1 1 0 0,1 1-1 0 0,-1-1 0 0 0,0 0 1 0 0,-1 0-1 0 0,0 0 1 0 0,0 0-1 0 0,0 0 0 0 0,-1-1 1 0 0,0 0-1 0 0,0 1 0 0 0,-1-1 1 0 0,0 0-1 0 0,-1 0 1 0 0,0 0-1 0 0,0 1 0 0 0,0-1 1 0 0,-1 0-1 0 0,0 0 0 0 0,-1-1-74 0 0,0 6-1 0 0,-1 0 0 0 0,1 0 0 0 0,-1 0-1 0 0,0 1 1 0 0,0-1 0 0 0,0 1 0 0 0,-1 0-1 0 0,1 0 1 0 0,0 0 0 0 0,-1 0 0 0 0,1 0-1 0 0,-1 1 1 0 0,0-1 0 0 0,0 1 0 0 0,1 0-1 0 0,-1 0 1 0 0,0 1 0 0 0,0-1 0 0 0,0 1-1 0 0,0 0 1 0 0,0 0 0 0 0,0 0 0 0 0,0 0-1 0 0,0 1 1 0 0,1 0 0 0 0,-1 0 0 0 0,0 0-1 0 0,0 0 1 0 0,0 0 0 0 0,1 1 0 0 0,-3 0 1 0 0,-6 5-10 0 0,1-1 0 0 0,0 1 1 0 0,0 1-1 0 0,1 0 0 0 0,0 0 1 0 0,0 1-1 0 0,1 0 0 0 0,0 1 1 0 0,1 0-1 0 0,0 1 0 0 0,0-1 1 0 0,1 1-1 0 0,1 1 0 0 0,0-1 1 0 0,0 1-1 0 0,0 4 10 0 0,3-9-2 0 0,0 0 0 0 0,1 1 1 0 0,0-1-1 0 0,0 0 0 0 0,1 1 0 0 0,0-1 0 0 0,0 1 0 0 0,1-1 0 0 0,0 1 1 0 0,0-1-1 0 0,1 1 0 0 0,0-1 0 0 0,0 1 0 0 0,0-1 0 0 0,1 0 0 0 0,1 0 0 0 0,-1 1 1 0 0,1-2-1 0 0,0 1 0 0 0,1 0 0 0 0,-1 0 0 0 0,1-1 0 0 0,1 0 0 0 0,-1 0 1 0 0,1 0-1 0 0,0 0 0 0 0,0-1 0 0 0,5 4 2 0 0,-3-4-134 0 0,1 0-1 0 0,-1-1 1 0 0,1 0-1 0 0,0 0 1 0 0,0 0-1 0 0,0-1 1 0 0,0 0-1 0 0,0-1 1 0 0,1 0 0 0 0,0 0-1 0 0,-1-1 1 0 0,1 0-1 0 0,0 0 1 0 0,-1-1-1 0 0,1 0 1 0 0,3-1 134 0 0,12-4-2930 0 0,-14 1-2085 0 0,-5 2 1415 0 0,2-2-8271 0 0</inkml:trace>
  <inkml:trace contextRef="#ctx0" brushRef="#br0" timeOffset="6985.236">6574 1555 8026 0 0,'0'0'2390'0'0,"0"0"-1038"0"0,0 0-464 0 0,0 0 162 0 0,0 0 265 0 0,0 0 182 0 0,0 0 8 0 0,0 0-179 0 0,0 0-184 0 0,0 0-154 0 0,0 0-125 0 0,0 0-89 0 0,31 0-57 0 0,100-2-39 0 0,-53-17 261 0 0,-62 11-697 0 0,5-1-83 0 0,-1-1-1 0 0,1-1 1 0 0,-2-1 0 0 0,0 0-1 0 0,0-1 1 0 0,-1-2-1 0 0,-1 0 1 0 0,-1 0-1 0 0,0-2 1 0 0,-1 0 0 0 0,0 0-1 0 0,6-12-158 0 0,-4-37 416 0 0,-18 65-408 0 0,0 1-1 0 0,0-1 0 0 0,0 0 1 0 0,0 0-1 0 0,0 1 0 0 0,0-1 1 0 0,0 1-1 0 0,0-1 0 0 0,-1 1 1 0 0,1-1-1 0 0,0 1 0 0 0,0 0 1 0 0,0 0-1 0 0,0-1 0 0 0,-1 1 1 0 0,1 0-1 0 0,0 0 0 0 0,0 0 1 0 0,-1 0-1 0 0,1 1 0 0 0,0-1 1 0 0,0 0-1 0 0,0 0 0 0 0,-1 1 1 0 0,1-1-1 0 0,0 1 0 0 0,0-1 1 0 0,0 1-1 0 0,0-1 0 0 0,0 1 1 0 0,0 0-1 0 0,0-1 0 0 0,0 1 1 0 0,0 0-1 0 0,0 0 0 0 0,0 0 1 0 0,1 0-1 0 0,-2 0-7 0 0,-11 19-8 0 0,0 1 0 0 0,2 0-1 0 0,0 1 1 0 0,1 0 0 0 0,2 0 0 0 0,0 1 0 0 0,1 0-1 0 0,1 1 1 0 0,2-1 0 0 0,0 1 0 0 0,1 0-1 0 0,2 0 1 0 0,1 22 8 0 0,-2-21-8 0 0,-6 634-460 0 0,8-642 470 0 0,-1 0 0 0 0,0-1-1 0 0,-1 0 1 0 0,-1 1 0 0 0,-1-1 0 0 0,0 0-1 0 0,-1 0 1 0 0,-1-1 0 0 0,-1 0-1 0 0,0 0 1 0 0,0 0 0 0 0,-2-1 0 0 0,0 0-1 0 0,-10 13-1 0 0,7-19 5 0 0,1-1 0 0 0,-1 0 0 0 0,0 0 0 0 0,-1-1 0 0 0,0-1 0 0 0,0 0 0 0 0,0-1 0 0 0,0-1 0 0 0,-1 0 0 0 0,1 0 0 0 0,-1-1 0 0 0,0-1 0 0 0,0 0 0 0 0,0-1 0 0 0,1-1 0 0 0,-11-1-5 0 0,19 2 4 0 0,-1 0 0 0 0,1 0-1 0 0,0-1 1 0 0,-1 0 0 0 0,1 0-1 0 0,0 0 1 0 0,-1 0 0 0 0,1-1-1 0 0,0 0 1 0 0,0 0 0 0 0,0 0-1 0 0,1-1 1 0 0,-1 0 0 0 0,1 0-1 0 0,-1 0 1 0 0,1 0 0 0 0,0-1-1 0 0,0 1 1 0 0,0-1 0 0 0,0 0-1 0 0,1 0 1 0 0,0-1 0 0 0,0 1-1 0 0,0-1 1 0 0,0 1 0 0 0,1-1-1 0 0,0 0 1 0 0,-1-1-4 0 0,4-7 6 0 0,0-1 1 0 0,0 1-1 0 0,1 0 1 0 0,1 0-1 0 0,1 1 1 0 0,-1-1-1 0 0,2 1 0 0 0,0-1 1 0 0,0 1-1 0 0,1 1 1 0 0,1-1-1 0 0,0 1 1 0 0,0 0-1 0 0,1 1 0 0 0,1 0 1 0 0,-1 0-1 0 0,2 0 1 0 0,-1 1-1 0 0,7-4-6 0 0,-6 2-3 0 0,45-41-53 0 0,1 3 0 0 0,3 2 0 0 0,2 3 0 0 0,28-14 56 0 0,4-4-541 0 0,-79 52 313 0 0,59-42-2389 0 0,-4-5-4145 0 0,-13 9 1928 0 0,-15 19 9397 0 0,-100 85 4929 0 0,51-45-9481 0 0,1 0 1 0 0,-1 1-1 0 0,2 0 0 0 0,0 0 0 0 0,0 1 0 0 0,1-1 0 0 0,0 1 0 0 0,2 1 0 0 0,-1-1 0 0 0,1 0 0 0 0,1 1 1 0 0,1-1-1 0 0,0 1 0 0 0,0 6-11 0 0,1-17 2 0 0,1 0 0 0 0,-1-1-1 0 0,0 1 1 0 0,1 0 0 0 0,0-1 0 0 0,-1 1 0 0 0,1 0 0 0 0,0-1 0 0 0,0 1-1 0 0,1-1 1 0 0,-1 0 0 0 0,0 1 0 0 0,1-1 0 0 0,0 0 0 0 0,-1 0 0 0 0,1 0-1 0 0,0 0 1 0 0,0 0 0 0 0,0 0 0 0 0,0 0 0 0 0,0-1 0 0 0,1 1 0 0 0,-1-1 0 0 0,0 1-1 0 0,1-1 1 0 0,-1 0 0 0 0,1 0 0 0 0,0 0 0 0 0,-1 0 0 0 0,1-1 0 0 0,0 1-1 0 0,-1-1 1 0 0,1 0 0 0 0,0 1 0 0 0,0-1 0 0 0,2-1-2 0 0,3 1 25 0 0,1 0 1 0 0,-1-1 0 0 0,1 0-1 0 0,-1 0 1 0 0,1-1-1 0 0,-1 0 1 0 0,0-1-1 0 0,0 0 1 0 0,0 0-1 0 0,0-1 1 0 0,3-2-26 0 0,-3 1 22 0 0,0-1 1 0 0,-1 0-1 0 0,1 0 1 0 0,-1-1-1 0 0,-1 0 1 0 0,1 0-1 0 0,-1-1 1 0 0,0 1-1 0 0,-1-1 1 0 0,0-1-1 0 0,0 1 1 0 0,-1-1-1 0 0,0 0 0 0 0,0 0 1 0 0,-1 0-1 0 0,0 0 1 0 0,-1 0-1 0 0,0-1 1 0 0,0 0-1 0 0,-1-7-22 0 0,0 11-56 0 0,0-1 0 0 0,0 0 0 0 0,-1 0 0 0 0,0 0 0 0 0,-1 0 0 0 0,0 0 0 0 0,0 0 0 0 0,0 0 0 0 0,-1 1 0 0 0,0-1 0 0 0,0 1 0 0 0,0-1 0 0 0,-1 1 0 0 0,0 0 0 0 0,-1 0 0 0 0,1 0 0 0 0,-1 0 0 0 0,0 0 0 0 0,-1 1 0 0 0,1 0 0 0 0,-1 0 0 0 0,-2-2 56 0 0,-27 1-3648 0 0,14 14-7407 0 0,13 0-717 0 0</inkml:trace>
  <inkml:trace contextRef="#ctx0" brushRef="#br0" timeOffset="7250.012">7581 2144 19172 0 0,'0'0'2074'0'0,"0"0"-726"0"0,0 0-273 0 0,0 0-9 0 0,0 0-64 0 0,0 0-89 0 0,0 0-152 0 0,0 0-159 0 0,0 0-137 0 0,0 0-73 0 0,0 0-78 0 0,6-32-52 0 0,18-99-64 0 0,18-11 139 0 0,-37 134-379 0 0,0 1-1 0 0,0-1 1 0 0,0 1 0 0 0,1 1-1 0 0,0-1 1 0 0,1 1 0 0 0,-1 0-1 0 0,1 0 1 0 0,0 1 0 0 0,1 0-1 0 0,-1 0 1 0 0,1 1-1 0 0,0 0 1 0 0,0 0 0 0 0,0 1-1 0 0,1 0 1 0 0,-1 0 0 0 0,1 1-1 0 0,0 0 1 0 0,0 1 0 0 0,-1 0-1 0 0,1 0 1 0 0,0 1 0 0 0,0 0-1 0 0,1 0 43 0 0,25 21-2616 0 0,-28-8-1004 0 0,-5 1-3700 0 0,-2-7-4501 0 0</inkml:trace>
  <inkml:trace contextRef="#ctx0" brushRef="#br0" timeOffset="7659.95">8043 1772 7538 0 0,'0'0'2176'0'0,"0"0"-309"0"0,0 0-190 0 0,0 0-195 0 0,0 0-217 0 0,0 0-202 0 0,0 0-203 0 0,0 0-103 0 0,0 0-73 0 0,0 0-21 0 0,0 0-1 0 0,0 0-59 0 0,0 0-42 0 0,8-7-57 0 0,22-23-66 0 0,-22 23-73 0 0,-8 7-50 0 0,0 0-37 0 0,0 0-28 0 0,-23 3 2330 0 0,18-1-2490 0 0,0-1 0 0 0,0 1 0 0 0,-1 0 0 0 0,1 0 0 0 0,0 1 0 0 0,1 0 0 0 0,-1-1 0 0 0,0 1-1 0 0,1 1 1 0 0,0-1 0 0 0,-1 1 0 0 0,1 0 0 0 0,1 0 0 0 0,-4 4-90 0 0,-14 11 94 0 0,10-10-66 0 0,0 0 1 0 0,0 0-1 0 0,0 1 1 0 0,2 1-1 0 0,-1-1 1 0 0,1 2-1 0 0,1-1 1 0 0,0 1-1 0 0,1 1 1 0 0,0-1-1 0 0,-1 3-28 0 0,7-9 4 0 0,1 0 0 0 0,-1-1 0 0 0,1 1 0 0 0,0 0 0 0 0,1 0 0 0 0,-1-1 0 0 0,1 1 0 0 0,0 0 0 0 0,1-1 0 0 0,-1 1 0 0 0,1-1 0 0 0,0 0 0 0 0,0 1 0 0 0,1-1 0 0 0,0 0 0 0 0,-1 0 0 0 0,2 0 0 0 0,-1-1 0 0 0,1 1 0 0 0,-1-1 0 0 0,1 0 0 0 0,0 0 0 0 0,1 0 0 0 0,-1 0 0 0 0,1-1 0 0 0,-1 0 0 0 0,1 0 0 0 0,0 0 0 0 0,0 0 0 0 0,1-1 0 0 0,-1 0 0 0 0,0 0 0 0 0,1-1 0 0 0,-1 1 0 0 0,1-1 0 0 0,0 0 0 0 0,-1 0 0 0 0,1-1 0 0 0,0 0 0 0 0,2 0-4 0 0,-1 2-40 0 0,0 0-1 0 0,0-1 1 0 0,1 0 0 0 0,-1 0 0 0 0,0 0-1 0 0,1-1 1 0 0,-1 0 0 0 0,0-1-1 0 0,1 1 1 0 0,-1-2 0 0 0,0 1-1 0 0,0-1 1 0 0,0 0 0 0 0,0 0-1 0 0,0-1 1 0 0,0 0 0 0 0,0 0-1 0 0,-1 0 1 0 0,0-1 0 0 0,1 0 0 0 0,-1-1-1 0 0,3-2 41 0 0,-3-17-4003 0 0,-5 16-1724 0 0,1 4-6357 0 0</inkml:trace>
  <inkml:trace contextRef="#ctx0" brushRef="#br0" timeOffset="8088.687">8345 1982 12219 0 0,'0'0'2910'0'0,"0"0"-653"0"0,0 0-332 0 0,0 0-264 0 0,0 0-270 0 0,0 0-201 0 0,0 0-143 0 0,0 0-166 0 0,30-6-158 0 0,97-18-123 0 0,-56-2 227 0 0,-50 15-697 0 0,-1-2 0 0 0,0 0 1 0 0,-1-1-1 0 0,-1-1 0 0 0,0 0 0 0 0,-1-2 0 0 0,0 0 0 0 0,-1 0 0 0 0,8-15-130 0 0,-22 30-6 0 0,-1 0 0 0 0,1-1 0 0 0,-1 1 0 0 0,0 0 0 0 0,0-1 0 0 0,0 1 0 0 0,0-1 0 0 0,-1 1 0 0 0,1-1 0 0 0,-1 0-1 0 0,1 1 1 0 0,-1-1 0 0 0,0 0 0 0 0,0 1 0 0 0,0-1 0 0 0,0 0 0 0 0,0 1 0 0 0,-1-1 0 0 0,1 1 0 0 0,-1-1 0 0 0,0 0 0 0 0,0 1 0 0 0,0-1 0 0 0,0 1 0 0 0,0 0-1 0 0,-1-1 1 0 0,1 1 0 0 0,0 0 0 0 0,-1 0 0 0 0,0 0 0 0 0,0 0 0 0 0,1 0 0 0 0,-1 0 0 0 0,0 0 0 0 0,-1 1 0 0 0,1-1 0 0 0,0 1 0 0 0,0-1 0 0 0,-1 1 0 0 0,1 0 0 0 0,-1 0-1 0 0,1 0 1 0 0,-1 0 0 0 0,1 1 0 0 0,-1-1 0 0 0,1 0 0 0 0,-1 1 0 0 0,0 0 0 0 0,1 0 0 0 0,-1 0 0 0 0,0 0 0 0 0,1 0 0 0 0,-3 1 6 0 0,-10-1-24 0 0,0 1 1 0 0,0 1-1 0 0,1 0 1 0 0,-1 1-1 0 0,1 1 1 0 0,-1 0-1 0 0,1 1 1 0 0,1 0-1 0 0,-1 1 0 0 0,1 1 1 0 0,0 0-1 0 0,0 1 1 0 0,1 0-1 0 0,-3 3 24 0 0,3-2-3 0 0,1-1-1 0 0,0 1 0 0 0,1 1 0 0 0,0 0 0 0 0,1 1 1 0 0,0-1-1 0 0,0 2 0 0 0,1-1 0 0 0,1 1 0 0 0,0 0 1 0 0,0 1-1 0 0,-1 6 4 0 0,5-13 1 0 0,0 0 1 0 0,1 1-1 0 0,0-1 0 0 0,0 0 1 0 0,1 1-1 0 0,0 0 1 0 0,0-1-1 0 0,0 1 0 0 0,1 0 1 0 0,0-1-1 0 0,0 1 1 0 0,1 0-1 0 0,0-1 0 0 0,0 1 1 0 0,1 0-1 0 0,-1-1 0 0 0,1 1 1 0 0,1-1-1 0 0,-1 0 1 0 0,1 0-1 0 0,0 0 0 0 0,1 0 1 0 0,-1 0-1 0 0,1-1 1 0 0,0 0-1 0 0,4 5-1 0 0,6 1 2 0 0,1-1 0 0 0,0 0 0 0 0,1-1 0 0 0,0-1 0 0 0,0 0 0 0 0,1-1 0 0 0,-1 0 0 0 0,2-2 0 0 0,-1 0 0 0 0,0-1 0 0 0,1-1 0 0 0,0 0 0 0 0,0-2 0 0 0,0 0 0 0 0,0-1 0 0 0,0 0 0 0 0,0-2 0 0 0,2 0-2 0 0,47-18-660 0 0,-28-4-5785 0 0,-33 17-3730 0 0</inkml:trace>
  <inkml:trace contextRef="#ctx0" brushRef="#br0" timeOffset="14069.131">9843 1249 0 0 0,'0'0'839'0'0,"0"0"292"0"0,0 0 264 0 0,0 0 202 0 0,0 0 98 0 0,0 0-45 0 0,0 0-146 0 0,0 0-119 0 0,0 0-157 0 0,0 0-124 0 0,0 0-114 0 0,-6-4-115 0 0,-22-13-82 0 0,-31 12 4075 0 0,-150 24-659 0 0,130 10-2874 0 0,33 23-971 0 0,16-7 0 0 0,8 13-96 0 0,11 20-97 0 0,6 91 206 0 0,-23-100-22 0 0,-5-24-141 0 0,-17 17-53 0 0,22-44-95 0 0,27-17-39 0 0,68 2 281 0 0,-61-3-307 0 0,-1 0 1 0 0,1 0-1 0 0,0 1 0 0 0,-1 0 1 0 0,1 0-1 0 0,-1 0 1 0 0,1 0-1 0 0,-1 1 0 0 0,0 0 1 0 0,1 0-1 0 0,-1 0 1 0 0,0 1-1 0 0,0 0 0 0 0,-1 0 1 0 0,1 0-1 0 0,0 1 0 0 0,-1-1 1 0 0,0 1-1 0 0,0 0 1 0 0,0 0-1 0 0,-1 1 0 0 0,1-1 1 0 0,-1 1-1 0 0,0-1 0 0 0,0 1 1 0 0,0 0-1 0 0,1 4-1 0 0,-2-1 7 0 0,1-1 0 0 0,-1 1-1 0 0,0 0 1 0 0,0 0 0 0 0,-1 0-1 0 0,0 0 1 0 0,-1 0 0 0 0,0 0-1 0 0,0 0 1 0 0,0 0 0 0 0,-1 0-1 0 0,0 0 1 0 0,-1 0 0 0 0,0-1-1 0 0,0 1 1 0 0,-1 0 0 0 0,0-1-1 0 0,0 1 1 0 0,0-1 0 0 0,-3 3-7 0 0,-91 163 92 0 0,92-161-96 0 0,1 0 1 0 0,0 0-1 0 0,1 0 1 0 0,1 1-1 0 0,0-1 1 0 0,0 1-1 0 0,1-1 1 0 0,1 1-1 0 0,0 0 1 0 0,2 10 3 0 0,0-17 21 0 0,1 0 1 0 0,0-1-1 0 0,0 1 1 0 0,0 0-1 0 0,1-1 0 0 0,0 0 1 0 0,0 0-1 0 0,0 0 1 0 0,1 0-1 0 0,-1-1 0 0 0,1 0 1 0 0,0 0-1 0 0,0 0 1 0 0,1 0-1 0 0,-1-1 0 0 0,1 0 1 0 0,0 0-1 0 0,0 0 0 0 0,0-1 1 0 0,0 0-1 0 0,0 0 1 0 0,0-1-1 0 0,7 1-21 0 0,89-2 815 0 0,-101 1-847 0 0,0-1 1 0 0,0 0-1 0 0,0 0 0 0 0,0-1 1 0 0,0 1-1 0 0,-1 0 0 0 0,1 0 0 0 0,0 0 1 0 0,0-1-1 0 0,0 1 0 0 0,0 0 1 0 0,0-1-1 0 0,0 1 0 0 0,0-1 1 0 0,-1 1-1 0 0,1-1 0 0 0,0 0 1 0 0,0 1-1 0 0,-1-1 0 0 0,1 0 1 0 0,0 1-1 0 0,-1-1 0 0 0,1 0 1 0 0,-1 0-1 0 0,1 1 0 0 0,-1-1 1 0 0,1 0-1 0 0,-1 0 0 0 0,1 0 1 0 0,-1 0-1 0 0,0 0 0 0 0,0 0 1 0 0,1 0-1 0 0,-1 0 0 0 0,0 0 0 0 0,0 0 1 0 0,0 0-1 0 0,0 0 0 0 0,0 0 1 0 0,0 0 31 0 0,1-6-772 0 0,6-13-2570 0 0,-2 11-2628 0 0,-3 5-6437 0 0</inkml:trace>
  <inkml:trace contextRef="#ctx0" brushRef="#br0" timeOffset="15205.266">9685 1684 1984 0 0,'0'0'1863'0'0,"0"0"63"0"0,0 0 175 0 0,0 0 130 0 0,0 0-12 0 0,0 0-169 0 0,0 0-255 0 0,0 0-252 0 0,0 0-219 0 0,0 0-196 0 0,0 0-181 0 0,0 0-136 0 0,0 0-120 0 0,0-3-130 0 0,0-7-97 0 0,0 8-90 0 0,0 2-90 0 0,0 0-43 0 0,0 19 669 0 0,0 426 1540 0 0,11-365-2392 0 0,-11-79-50 0 0,0-1 0 0 0,0 1 0 0 0,0 0 0 0 0,1-1 0 0 0,-1 1 1 0 0,0-1-1 0 0,0 1 0 0 0,0-1 0 0 0,0 1 0 0 0,1 0 0 0 0,-1-1 0 0 0,0 1 0 0 0,1-1 0 0 0,-1 1 0 0 0,0-1 0 0 0,1 1 0 0 0,-1-1 0 0 0,0 0 0 0 0,1 1 0 0 0,-1-1 0 0 0,1 1 0 0 0,-1-1 0 0 0,1 0 0 0 0,-1 1 0 0 0,1-1 0 0 0,-1 0 0 0 0,1 0 0 0 0,0 1 0 0 0,-1-1 0 0 0,1 0 0 0 0,-1 0 0 0 0,1 0 0 0 0,-1 0 0 0 0,1 0 0 0 0,0 0 0 0 0,-1 0 1 0 0,1 0-1 0 0,-1 0 0 0 0,1 0 0 0 0,0 0 0 0 0,-1 0 0 0 0,1 0 0 0 0,-1 0 0 0 0,1-1 0 0 0,0 1 0 0 0,-1 0 0 0 0,1 0 0 0 0,-1-1 0 0 0,1 1 0 0 0,-1 0 0 0 0,1-1 0 0 0,-1 1 0 0 0,1 0 0 0 0,-1-1 0 0 0,0 1 0 0 0,1-1-8 0 0,27-24 418 0 0,-27 23-430 0 0,105-109 346 0 0,21-68-319 0 0,-121 233-243 0 0,-6-34 226 0 0,1-1 1 0 0,1 0 0 0 0,1 1 0 0 0,0-1 0 0 0,2 0 0 0 0,0-1 0 0 0,1 1 0 0 0,1-1 0 0 0,1 0 0 0 0,2 3 1 0 0,-9-19 3 0 0,0 1 0 0 0,0-1 0 0 0,0 0 0 0 0,0 0 1 0 0,0 1-1 0 0,1-1 0 0 0,-1 0 0 0 0,1 0 0 0 0,0-1 0 0 0,-1 1 1 0 0,1 0-1 0 0,0 0 0 0 0,0-1 0 0 0,0 1 0 0 0,0-1 0 0 0,0 0 0 0 0,0 0 1 0 0,1 1-1 0 0,-1-1 0 0 0,0-1 0 0 0,1 1 0 0 0,-1 0 0 0 0,1-1 1 0 0,-1 1-1 0 0,1-1 0 0 0,-1 1 0 0 0,0-1 0 0 0,1 0 0 0 0,0 0 1 0 0,-1 0-1 0 0,0-1 0 0 0,1 1 0 0 0,-1-1 0 0 0,1 1 0 0 0,-1-1 0 0 0,1 0 1 0 0,-1 0-1 0 0,0 0 0 0 0,0 0 0 0 0,1 0 0 0 0,0-2-3 0 0,17-16 79 0 0,-1-1-1 0 0,-1-1 0 0 0,-1-1 1 0 0,-1 0-1 0 0,-1-1 1 0 0,0-1-1 0 0,-2 0 0 0 0,-1-1 1 0 0,1-7-79 0 0,33-67 232 0 0,-33 75-201 0 0,0-1 0 0 0,-2 0 1 0 0,-1-1-1 0 0,-1 0 0 0 0,-1-1 0 0 0,-1 0 1 0 0,-1 0-1 0 0,-2 0 0 0 0,1-18-31 0 0,-26 53-765 0 0,-45 85-2654 0 0,50-48-6633 0 0,12-33-2292 0 0</inkml:trace>
  <inkml:trace contextRef="#ctx0" brushRef="#br0" timeOffset="15638.594">10587 1923 12531 0 0,'0'0'2855'0'0,"0"0"-1109"0"0,0 0-569 0 0,0 0-33 0 0,0 0 49 0 0,0 0-4 0 0,0 0-106 0 0,0 0-204 0 0,0 0-183 0 0,0 0-109 0 0,0 0-80 0 0,0 0-75 0 0,0 0-108 0 0,-10 5 1 0 0,0 6-312 0 0,1 0 0 0 0,1 1 0 0 0,0 0 0 0 0,1 0 0 0 0,0 0 0 0 0,1 1 0 0 0,0 0 0 0 0,1 0-1 0 0,0 1 1 0 0,1-1 0 0 0,1 1 0 0 0,0 0 0 0 0,1 0 0 0 0,0 0 0 0 0,1 13-13 0 0,3-23 11 0 0,-1 1 1 0 0,1-1-1 0 0,0 1 1 0 0,1-1-1 0 0,-1 0 1 0 0,1 0-1 0 0,-1 0 1 0 0,1 0-1 0 0,0 0 1 0 0,1-1-1 0 0,-1 0 1 0 0,1 1 0 0 0,-1-1-1 0 0,1 0 1 0 0,0-1-1 0 0,0 1 1 0 0,0-1-1 0 0,1 0 1 0 0,-1 0-1 0 0,1 0 1 0 0,-1 0-1 0 0,1-1 1 0 0,-1 1-1 0 0,1-1 1 0 0,0-1-1 0 0,0 1 1 0 0,-1-1-1 0 0,1 1 1 0 0,0-2-1 0 0,0 1 1 0 0,-1 0-1 0 0,1-1 1 0 0,0 0 0 0 0,0 0-1 0 0,-1 0 1 0 0,1-1-1 0 0,-1 1 1 0 0,1-1-1 0 0,0-1-11 0 0,6-2 66 0 0,0 0 0 0 0,-1-1-1 0 0,0 0 1 0 0,0 0 0 0 0,-1-1 0 0 0,0-1 0 0 0,0 0-1 0 0,-1 0 1 0 0,0 0 0 0 0,0-1 0 0 0,-1 0-1 0 0,0-1 1 0 0,0 0 0 0 0,-1 0 0 0 0,-1 0 0 0 0,0-1-1 0 0,0 1 1 0 0,-1-1 0 0 0,0 0 0 0 0,-1-1-1 0 0,0 1 1 0 0,-1-1 0 0 0,0 1 0 0 0,-1-1 0 0 0,0 0-1 0 0,-1 1 1 0 0,-1-1 0 0 0,0-5-66 0 0,0 13-48 0 0,-1 1 0 0 0,0-1 0 0 0,0 0 0 0 0,0 1 0 0 0,0-1 0 0 0,0 1 0 0 0,-1-1 1 0 0,1 1-1 0 0,-1 0 0 0 0,0 0 0 0 0,0 0 0 0 0,0 1 0 0 0,-1-1 0 0 0,1 1 0 0 0,0 0 0 0 0,-1 0 0 0 0,0 0 0 0 0,1 0 0 0 0,-1 0 0 0 0,0 1 1 0 0,0 0-1 0 0,0 0 0 0 0,0 0 0 0 0,0 0 0 0 0,0 0 0 0 0,0 1 0 0 0,0 0 0 0 0,0 0 0 0 0,-1 0 0 0 0,1 0 0 0 0,0 1 0 0 0,0 0 1 0 0,0 0-1 0 0,0 0 0 0 0,0 0 0 0 0,0 0 0 0 0,0 1 0 0 0,1 0 0 0 0,-1 0 0 0 0,1 0 0 0 0,-1 0 0 0 0,1 0 0 0 0,-1 1 0 0 0,1-1 0 0 0,0 1 48 0 0,-35 41-3055 0 0,24-24-1707 0 0,11-15 3043 0 0,-4 3-9900 0 0</inkml:trace>
  <inkml:trace contextRef="#ctx0" brushRef="#br0" timeOffset="15987.466">10957 2173 9842 0 0,'0'0'2133'0'0,"0"0"-417"0"0,0 0-160 0 0,0 0-5 0 0,0 0-40 0 0,0 0-129 0 0,0 0-195 0 0,0 0-212 0 0,0 0-151 0 0,0 0-107 0 0,0 0-106 0 0,0 0-100 0 0,0 0-92 0 0,1 6-49 0 0,4 16-16 0 0,-4-17 23 0 0,-1-5 33 0 0,1-19 1115 0 0,61-113-370 0 0,-28 65-989 0 0,-22 40-61 0 0,1 0 0 0 0,1 1-1 0 0,2 1 1 0 0,0 1 0 0 0,2 0 0 0 0,12-13-105 0 0,-29 37-23 0 0,-1-1 0 0 0,0 1 0 0 0,0 0 0 0 0,1-1-1 0 0,-1 1 1 0 0,0-1 0 0 0,1 1 0 0 0,-1 0 0 0 0,1-1 0 0 0,-1 1 0 0 0,0 0-1 0 0,1-1 1 0 0,-1 1 0 0 0,1 0 0 0 0,-1 0 0 0 0,1-1 0 0 0,-1 1 0 0 0,1 0 0 0 0,-1 0-1 0 0,1 0 1 0 0,-1 0 0 0 0,1 0 0 0 0,-1 0 0 0 0,1 0 0 0 0,-1 0 0 0 0,1 0-1 0 0,-1 0 1 0 0,1 0 0 0 0,-1 0 0 0 0,1 0 0 0 0,-1 0 0 0 0,1 0 0 0 0,-1 0 0 0 0,1 1-1 0 0,-1-1 1 0 0,1 0 0 0 0,-1 0 0 0 0,0 1 0 0 0,1-1 0 0 0,-1 0 0 0 0,1 0 0 0 0,-1 1-1 0 0,0-1 1 0 0,1 1 0 0 0,-1-1 0 0 0,0 0 0 0 0,1 1 0 0 0,-1-1 0 0 0,0 1-1 0 0,1-1 1 0 0,-1 1 0 0 0,0-1 0 0 0,0 0 0 0 0,0 1 0 0 0,0-1 0 0 0,1 1 0 0 0,-1-1-1 0 0,0 1 1 0 0,0-1 0 0 0,0 1 0 0 0,0 0 0 0 0,0-1 23 0 0,5 45-2644 0 0,-4-30 1672 0 0,1-6-1040 0 0,0 0-4158 0 0,-2-5-5686 0 0</inkml:trace>
  <inkml:trace contextRef="#ctx0" brushRef="#br0" timeOffset="16530.928">11493 1430 8850 0 0,'0'0'3345'0'0,"0"0"-988"0"0,0 0-612 0 0,0 0-232 0 0,0 0-199 0 0,0 0-230 0 0,0 0-229 0 0,0 0-247 0 0,0 0-154 0 0,0 0 8 0 0,0 0 49 0 0,0 0 61 0 0,0 0 14 0 0,0 13-30 0 0,13 140 1616 0 0,0-97-1822 0 0,-3 1 0 0 0,-2 0-1 0 0,-3 0 1 0 0,-2 1 0 0 0,-4 42-350 0 0,0-86 10 0 0,0 1 1 0 0,0-1-1 0 0,-2 0 1 0 0,0 0-1 0 0,0-1 1 0 0,-2 1 0 0 0,1-1-1 0 0,-2 1 1 0 0,0-1-1 0 0,-1 0-10 0 0,-13 6-237 0 0,12-41-874 0 0,7 16 809 0 0,1 0-1 0 0,-1 0 1 0 0,2 0 0 0 0,-1 0 0 0 0,0 0-1 0 0,1 0 1 0 0,0 0 0 0 0,1 1-1 0 0,-1-1 1 0 0,1 0 0 0 0,0 1 0 0 0,1-1-1 0 0,-1 1 1 0 0,1-1 0 0 0,0 1-1 0 0,0 0 1 0 0,1 0 0 0 0,3-3 302 0 0,9-19-1661 0 0,11-19-2325 0 0,-6 16-3241 0 0,-11 15-1948 0 0</inkml:trace>
  <inkml:trace contextRef="#ctx0" brushRef="#br0" timeOffset="16868.563">11793 1687 3721 0 0,'0'0'2606'0'0,"0"0"-256"0"0,0 0-163 0 0,0 0-118 0 0,0 0-124 0 0,0 0-151 0 0,0 0-249 0 0,0 0-299 0 0,0 0-286 0 0,0 0-161 0 0,0 0-130 0 0,0 0-95 0 0,-11 15-51 0 0,-35 45-85 0 0,-14-17 569 0 0,-55 20 448 0 0,115-62-1442 0 0,0 0 0 0 0,1-1-1 0 0,-1 1 1 0 0,0 0 0 0 0,0 0 0 0 0,0 0-1 0 0,0 0 1 0 0,1 0 0 0 0,-1 0 0 0 0,0-1-1 0 0,1 1 1 0 0,-1 0 0 0 0,1 0 0 0 0,-1 0-1 0 0,1-1 1 0 0,-1 1 0 0 0,1 0-1 0 0,0-1 1 0 0,-1 1 0 0 0,1 0 0 0 0,0-1-1 0 0,-1 1 1 0 0,1-1 0 0 0,0 1 0 0 0,0-1-1 0 0,0 0 1 0 0,-1 1 0 0 0,1-1 0 0 0,0 0-1 0 0,0 1 1 0 0,0-1 0 0 0,0 0 0 0 0,0 0-1 0 0,0 0 1 0 0,0 0 0 0 0,-1 0-1 0 0,1 0 1 0 0,0 0 0 0 0,0 0 0 0 0,0 0-13 0 0,4 1 105 0 0,27 11 234 0 0,-21-9-244 0 0,1 0 0 0 0,-1 1 1 0 0,0 0-1 0 0,0 1 0 0 0,0 0 1 0 0,0 1-1 0 0,-1 0 0 0 0,0 0 1 0 0,0 1-1 0 0,-1 1 1 0 0,0 0-1 0 0,0 0 0 0 0,-1 0 1 0 0,0 1-1 0 0,0 1 0 0 0,3 6-95 0 0,26 72 927 0 0,-29-40-424 0 0,17-61-5816 0 0,-25 13 4449 0 0,5-5-6593 0 0,-3 2-5297 0 0</inkml:trace>
  <inkml:trace contextRef="#ctx0" brushRef="#br0" timeOffset="18692.511">12432 2015 3849 0 0,'0'0'3663'0'0,"0"0"-1328"0"0,0 0-756 0 0,0 0-186 0 0,0 0 47 0 0,0 0 36 0 0,0 0-65 0 0,0 0-169 0 0,0 0-285 0 0,0 0-220 0 0,0 0-157 0 0,0 0-88 0 0,0 0-25 0 0,7-7-5 0 0,86-107 3039 0 0,-91 114-3479 0 0,0-1-1 0 0,0 1 1 0 0,0 0 0 0 0,-1 0-1 0 0,1 0 1 0 0,0 0-1 0 0,0 1 1 0 0,-1-1 0 0 0,1 0-1 0 0,0 1 1 0 0,0-1-1 0 0,-1 1 1 0 0,1-1 0 0 0,0 1-1 0 0,-1 0 1 0 0,1 0-1 0 0,-1 0 1 0 0,1 0 0 0 0,-1 0-1 0 0,1 0 1 0 0,-1 0 0 0 0,0 0-1 0 0,0 1 1 0 0,1-1-1 0 0,-1 0 1 0 0,0 1 0 0 0,0-1-1 0 0,0 1 1 0 0,0-1-1 0 0,-1 1 1 0 0,1 0 0 0 0,0-1-1 0 0,-1 1 1 0 0,1 0-1 0 0,-1 0-21 0 0,3 2 82 0 0,10 20-16 0 0,-1 0 1 0 0,-2 1-1 0 0,0 0 1 0 0,-2 1-1 0 0,0 0 1 0 0,-2 0-1 0 0,-1 1 0 0 0,-1-1 1 0 0,-1 1-1 0 0,-2 0 1 0 0,-1 0-1 0 0,0 0 1 0 0,-4 19-67 0 0,4-37 33 0 0,0-1 0 0 0,0 1 1 0 0,-1-1-1 0 0,0 1 0 0 0,0-1 0 0 0,-1 0 1 0 0,0 0-1 0 0,-1 1 0 0 0,1-1 1 0 0,-2 0-1 0 0,1-1 0 0 0,-1 1 0 0 0,0-1 1 0 0,-1 0-1 0 0,1 0 0 0 0,-2 0 0 0 0,1 0 1 0 0,-1-1-1 0 0,-4 5-33 0 0,9-11 17 0 0,0 1 0 0 0,0 0 0 0 0,-1 0 0 0 0,1-1 0 0 0,0 1 0 0 0,0 0 1 0 0,-1-1-1 0 0,1 1 0 0 0,0-1 0 0 0,-1 0 0 0 0,1 1 0 0 0,0-1 0 0 0,-1 0 0 0 0,1 0 0 0 0,-1 0 0 0 0,1 0 0 0 0,0 0 0 0 0,-1 0 0 0 0,1 0 1 0 0,-1 0-1 0 0,1-1 0 0 0,0 1 0 0 0,-1-1 0 0 0,1 1 0 0 0,0-1 0 0 0,-1 1 0 0 0,1-1 0 0 0,0 0 0 0 0,0 1 0 0 0,0-1 0 0 0,0 0 0 0 0,0 0 1 0 0,0 0-1 0 0,0 0 0 0 0,0 0 0 0 0,0 0 0 0 0,0 0 0 0 0,0 0 0 0 0,0 0 0 0 0,1-1 0 0 0,-1 1 0 0 0,0 0 0 0 0,1-1 0 0 0,-1 1 0 0 0,1 0 1 0 0,0-1-1 0 0,-1 1 0 0 0,1-1-17 0 0,-7-70 192 0 0,10 53-181 0 0,1-1 0 0 0,1 0-1 0 0,0 1 1 0 0,2 0 0 0 0,0 0-1 0 0,1 1 1 0 0,1 0 0 0 0,1 0-1 0 0,3-4-10 0 0,-5 8 0 0 0,25-44-30 0 0,2 1 0 0 0,3 1 0 0 0,44-48 30 0 0,-72 92-4 0 0,1 0 1 0 0,0 1-1 0 0,1 0 1 0 0,0 1 0 0 0,0 1-1 0 0,1 0 1 0 0,0 0-1 0 0,1 1 1 0 0,0 1 0 0 0,0 0-1 0 0,1 1 1 0 0,0 1 0 0 0,3-1 3 0 0,-15 6-2 0 0,0 0 1 0 0,0 0-1 0 0,0 0 1 0 0,0 0-1 0 0,0 0 1 0 0,0 0-1 0 0,0 1 1 0 0,0 0 0 0 0,0-1-1 0 0,0 1 1 0 0,0 0-1 0 0,-1 1 1 0 0,1-1-1 0 0,0 0 1 0 0,-1 1-1 0 0,1-1 1 0 0,-1 1 0 0 0,1 0-1 0 0,-1 0 1 0 0,0 0-1 0 0,0 0 1 0 0,0 0-1 0 0,0 1 1 0 0,0-1 0 0 0,0 0-1 0 0,-1 1 1 0 0,1 0-1 0 0,-1-1 1 0 0,0 1-1 0 0,1 0 1 0 0,-1 0-1 0 0,-1-1 1 0 0,1 1 0 0 0,0 0-1 0 0,0 3 2 0 0,1 2 8 0 0,-1 1 1 0 0,1 0-1 0 0,-2-1 0 0 0,1 1 1 0 0,-1 0-1 0 0,0 0 1 0 0,-1 0-1 0 0,0-1 0 0 0,0 1 1 0 0,-1 0-1 0 0,-3 7-8 0 0,-3 0 8 0 0,0-1 1 0 0,-2 1-1 0 0,0-1 1 0 0,0-1-1 0 0,-2 0 1 0 0,1-1-1 0 0,-2 0 0 0 0,0 0 1 0 0,0-2-1 0 0,-1 0 1 0 0,-1 0-1 0 0,0-1 1 0 0,0-1-1 0 0,-1 0 1 0 0,0-1-1 0 0,0-1 0 0 0,-1-1 1 0 0,0 0-1 0 0,0-1 1 0 0,0-1-1 0 0,-7 0-8 0 0,-40-2-272 0 0,63-3 177 0 0,0 0 0 0 0,0-1 0 0 0,0 1 0 0 0,0 0 0 0 0,0 0-1 0 0,1 0 1 0 0,-1-1 0 0 0,0 1 0 0 0,0 0 0 0 0,1-1 0 0 0,-1 1 0 0 0,1-1-1 0 0,-1 1 1 0 0,1 0 0 0 0,0-1 0 0 0,0 1 0 0 0,-1-1 0 0 0,1 1 0 0 0,0-1 0 0 0,0 1-1 0 0,0-1 1 0 0,1 1 0 0 0,-1-1 0 0 0,0 1 0 0 0,1-1 0 0 0,-1 1 0 0 0,1-1-1 0 0,-1 1 1 0 0,1 0 0 0 0,-1-1 0 0 0,1 1 0 0 0,0 0 0 0 0,0-1 0 0 0,0 1 0 0 0,0 0-1 0 0,0 0 1 0 0,0 0 0 0 0,0 0 0 0 0,0 0 0 0 0,0 0 0 0 0,0 0 0 0 0,1 0 95 0 0,19-18-2134 0 0,-10 9-256 0 0,1-1-3319 0 0,-1 0-5948 0 0</inkml:trace>
  <inkml:trace contextRef="#ctx0" brushRef="#br0" timeOffset="19658.87">13140 1963 0 0 0,'0'0'400'0'0,"0"0"398"0"0,0 0 162 0 0,0 0 64 0 0,0 0-4 0 0,0 0-42 0 0,0 0-70 0 0,0 0-51 0 0,0 0-14 0 0,0 0-6 0 0,0 0 57 0 0,-2 6 51 0 0,2-3-602 0 0,-1 0 0 0 0,0 1 0 0 0,1-1 0 0 0,-1 0 0 0 0,1 0 0 0 0,0 1 0 0 0,0-1 0 0 0,0 0 0 0 0,0 0 0 0 0,1 1 0 0 0,0-1 0 0 0,-1 0 0 0 0,1 0 0 0 0,0 0 0 0 0,0 1 0 0 0,1-1 0 0 0,-1 0 0 0 0,1-1 0 0 0,-1 1 0 0 0,1 0 0 0 0,0 0 0 0 0,0-1 0 0 0,0 1 0 0 0,1-1 0 0 0,-1 0 0 0 0,1 1 0 0 0,-1-1 0 0 0,3 1-343 0 0,2 0 255 0 0,0-1 0 0 0,0 0 0 0 0,0 0 1 0 0,0-1-1 0 0,0 0 0 0 0,0-1 0 0 0,0 1 0 0 0,0-1 0 0 0,0 0 0 0 0,0-1 0 0 0,0 0 0 0 0,0 0 0 0 0,0 0 0 0 0,0-1 0 0 0,0 0 0 0 0,-1-1 0 0 0,1 1 0 0 0,-1-1 0 0 0,1-1 0 0 0,1-1-255 0 0,109-92 1173 0 0,-113 93-1154 0 0,0-1-1 0 0,0 1 1 0 0,-1-1 0 0 0,1 0 0 0 0,-1 0 0 0 0,0 0 0 0 0,-1 0 0 0 0,1 0 0 0 0,-1-1-1 0 0,0 1 1 0 0,-1-1 0 0 0,1 1 0 0 0,-1-1 0 0 0,0 0 0 0 0,-1 0 0 0 0,1 1 0 0 0,-1-1-1 0 0,0 0 1 0 0,-1-4-19 0 0,-1 8-13 0 0,0 0 0 0 0,0 0 0 0 0,0 0 0 0 0,-1 0 0 0 0,1 0 0 0 0,-1 0 0 0 0,1 0 0 0 0,-1 1 0 0 0,0 0 0 0 0,0-1 0 0 0,1 1 0 0 0,-1 0 0 0 0,0 0 0 0 0,0 1 0 0 0,0-1 0 0 0,0 1 0 0 0,0-1 0 0 0,0 1 0 0 0,0 0 0 0 0,0 0 0 0 0,0 0 0 0 0,0 0 0 0 0,0 1 0 0 0,0-1 0 0 0,0 1 0 0 0,0 0 0 0 0,0 0 0 0 0,0 0 0 0 0,-1 1 13 0 0,-10 3-32 0 0,1 1 0 0 0,-1 1-1 0 0,1 1 1 0 0,1-1 0 0 0,-1 2 0 0 0,2 0 0 0 0,-1 0-1 0 0,1 1 1 0 0,0 1 0 0 0,1 0 0 0 0,1 0 0 0 0,-1 1 0 0 0,2 0-1 0 0,0 0 1 0 0,-1 2 32 0 0,6-10 0 0 0,0 0 0 0 0,1 0-1 0 0,-1 0 1 0 0,1 0 0 0 0,0 0-1 0 0,0 1 1 0 0,0-1 0 0 0,0 1-1 0 0,1 0 1 0 0,0-1 0 0 0,0 1 0 0 0,0 0-1 0 0,1 0 1 0 0,-1-1 0 0 0,1 1-1 0 0,0 0 1 0 0,1 0 0 0 0,-1 0-1 0 0,1-1 1 0 0,0 1 0 0 0,0 0 0 0 0,0-1-1 0 0,1 1 1 0 0,0 0 0 0 0,0-1-1 0 0,0 0 1 0 0,0 1 0 0 0,0-1-1 0 0,1 0 1 0 0,0 0 0 0 0,0-1 0 0 0,0 1-1 0 0,1-1 1 0 0,-1 1 0 0 0,1-1-1 0 0,-1 0 1 0 0,1 0 0 0 0,0 0-1 0 0,0-1 1 0 0,1 0 0 0 0,-1 1-1 0 0,0-1 1 0 0,1-1 0 0 0,0 1 0 0 0,142 5 269 0 0,-125-11-209 0 0,0 0 0 0 0,0-2 0 0 0,-1-1 0 0 0,1 0 0 0 0,-2-2 0 0 0,1 0 0 0 0,-1-1 0 0 0,-1-1 0 0 0,0-1 0 0 0,13-11-60 0 0,-18 12 55 0 0,0 0 0 0 0,-1 0 0 0 0,-1-1 0 0 0,0-1-1 0 0,-1 0 1 0 0,0-1 0 0 0,-1 0 0 0 0,-1-1 0 0 0,0 0-1 0 0,-1 0 1 0 0,1-3-55 0 0,5-10 25 0 0,-9 20-21 0 0,-1 0 1 0 0,0 0-1 0 0,0 0 0 0 0,-1 0 0 0 0,0-1 1 0 0,-1 0-1 0 0,1 1 0 0 0,-2-1 0 0 0,1 0 1 0 0,-1 0-1 0 0,-1 0 0 0 0,1-2-4 0 0,-3 10-5 0 0,0-1-1 0 0,1 0 1 0 0,-1 1 0 0 0,0-1-1 0 0,0 1 1 0 0,0 0-1 0 0,0-1 1 0 0,-1 1-1 0 0,1 0 1 0 0,0 0 0 0 0,0 1-1 0 0,0-1 1 0 0,-1 0-1 0 0,1 1 1 0 0,-1-1 0 0 0,1 1-1 0 0,0 0 1 0 0,-1 0-1 0 0,1 0 1 0 0,-1 0 0 0 0,1 0-1 0 0,0 0 1 0 0,-1 1-1 0 0,1-1 1 0 0,0 1 0 0 0,-1 0-1 0 0,1 0 1 0 0,0 0-1 0 0,0 0 1 0 0,0 0-1 0 0,0 0 1 0 0,0 0 0 0 0,0 1-1 0 0,0-1 1 0 0,-1 2 5 0 0,-1-2-8 0 0,0 1-1 0 0,-1 0 1 0 0,2 0 0 0 0,-1 0 0 0 0,0 1 0 0 0,0 0-1 0 0,1-1 1 0 0,-1 1 0 0 0,1 0 0 0 0,0 1 0 0 0,0-1-1 0 0,0 0 1 0 0,1 1 0 0 0,-1 0 0 0 0,1 0 0 0 0,0-1-1 0 0,0 1 1 0 0,0 1 0 0 0,0-1 0 0 0,1 0 0 0 0,0 0-1 0 0,-1 1 1 0 0,2-1 0 0 0,-1 0 0 0 0,0 1 0 0 0,1-1-1 0 0,0 4 9 0 0,2-5 2 0 0,1 1 0 0 0,0-1 0 0 0,0 0 0 0 0,0 0-1 0 0,0 0 1 0 0,0-1 0 0 0,1 1 0 0 0,-1-1 0 0 0,1 0-1 0 0,0 0 1 0 0,0 0 0 0 0,-1 0 0 0 0,1-1 0 0 0,0 1-1 0 0,0-1 1 0 0,1 0 0 0 0,-1 0 0 0 0,0-1 0 0 0,0 1-1 0 0,2-1-1 0 0,10 3-4 0 0,-1 0 0 0 0,0 1 0 0 0,1 0 0 0 0,-1 1 0 0 0,-1 1 0 0 0,1 0 0 0 0,11 8 4 0 0,-23-10 11 0 0,0 1 0 0 0,0-1 0 0 0,0 1-1 0 0,-1 0 1 0 0,0 0 0 0 0,0 0-1 0 0,0 0 1 0 0,0 0 0 0 0,-1 0 0 0 0,0 0-1 0 0,0 1 1 0 0,0-1 0 0 0,-1 0-1 0 0,0 1 1 0 0,0-1 0 0 0,0 1-1 0 0,0-1 1 0 0,-1 0 0 0 0,0 1 0 0 0,0-1-1 0 0,-1 0 1 0 0,0 0 0 0 0,1 0-1 0 0,-2 0 1 0 0,1 0 0 0 0,0 0 0 0 0,-1 0-1 0 0,0-1 1 0 0,0 0 0 0 0,-1 1-1 0 0,1-1 1 0 0,-1 0 0 0 0,-1 1-11 0 0,-44 58-103 0 0,49-63 61 0 0,-1 0 0 0 0,1 1 0 0 0,0-1 0 0 0,0 1 0 0 0,0-1 0 0 0,0 0 1 0 0,0 1-1 0 0,0-1 0 0 0,0 1 0 0 0,0-1 0 0 0,0 1 0 0 0,0-1 0 0 0,0 0 0 0 0,0 1 0 0 0,0-1 0 0 0,0 1 0 0 0,0-1 0 0 0,1 0 0 0 0,-1 1 0 0 0,0-1 0 0 0,0 0 0 0 0,0 1 0 0 0,1-1 0 0 0,-1 0 0 0 0,0 1 1 0 0,0-1-1 0 0,1 0 0 0 0,-1 1 0 0 0,0-1 0 0 0,1 0 0 0 0,-1 0 0 0 0,0 1 0 0 0,1-1 0 0 0,-1 0 0 0 0,0 0 0 0 0,1 0 0 0 0,-1 1 0 0 0,1-1 0 0 0,-1 0 0 0 0,0 0 0 0 0,1 0 0 0 0,-1 0 0 0 0,1 0 0 0 0,-1 0 0 0 0,0 0 1 0 0,1 0-1 0 0,-1 0 0 0 0,1 0 0 0 0,-1 0 0 0 0,1 0 0 0 0,-1 0 0 0 0,0 0 0 0 0,1 0 0 0 0,-1-1 0 0 0,0 1 0 0 0,1 0 0 0 0,-1 0 0 0 0,1 0 0 0 0,-1-1 0 0 0,0 1 0 0 0,1 0 0 0 0,-1 0 0 0 0,0-1 0 0 0,0 1 1 0 0,1 0-1 0 0,-1-1 42 0 0,18-7-2317 0 0,-4 1-3321 0 0,-13 6 3834 0 0,10-3-9899 0 0</inkml:trace>
  <inkml:trace contextRef="#ctx0" brushRef="#br0" timeOffset="20360.661">14131 1776 4089 0 0,'0'0'1920'0'0,"0"0"-253"0"0,0 0-173 0 0,0 0-18 0 0,0 0 49 0 0,0 0 6 0 0,0 0-44 0 0,0 0-131 0 0,0 0-191 0 0,0 0-174 0 0,0 0-133 0 0,0 0-85 0 0,0 0-47 0 0,25-3-22 0 0,78-11-19 0 0,-9-14 1033 0 0,-85 24-1605 0 0,0-1 0 0 0,0 0 0 0 0,-1 0 0 0 0,0 0 0 0 0,0-1 0 0 0,0-1 0 0 0,-1 1-1 0 0,0-1 1 0 0,0-1 0 0 0,-1 1 0 0 0,0-1 0 0 0,0 0 0 0 0,-1 0 0 0 0,0-1 0 0 0,0 1 0 0 0,-1-1 0 0 0,0 0 0 0 0,2-6-113 0 0,5-5 30 0 0,8-38-27 0 0,-58 63-370 0 0,25 19 346 0 0,1 1-1 0 0,1 0 0 0 0,1 1 1 0 0,2 0-1 0 0,0 1 1 0 0,1 2 21 0 0,-10 28-18 0 0,2 10 15 0 0,2 1-1 0 0,4 0 0 0 0,2 0 0 0 0,4 1 0 0 0,2 0 0 0 0,5 26 4 0 0,-3-38-3 0 0,0-50 13 0 0,0 0 1 0 0,0 0-1 0 0,0 0 1 0 0,-1 0-1 0 0,0 0 1 0 0,-1 0-1 0 0,1 0 1 0 0,-1 0-1 0 0,-1 0 0 0 0,1 0 1 0 0,-1-1-1 0 0,0 1 1 0 0,-1-1-1 0 0,0 0 1 0 0,0 0-1 0 0,0 0 1 0 0,0-1-1 0 0,-1 1 1 0 0,0-1-1 0 0,0 0 1 0 0,-1-1-1 0 0,1 1 0 0 0,-1-1 1 0 0,0 0-1 0 0,0 0 1 0 0,-2 0-11 0 0,-3 2 13 0 0,0 0 0 0 0,0-1 0 0 0,-1 0 0 0 0,1-1 0 0 0,-1 0 0 0 0,0-1 0 0 0,0 0 0 0 0,0-1 0 0 0,-1-1 0 0 0,1 1 0 0 0,-1-2 0 0 0,1 0 0 0 0,-9-1-13 0 0,18 0 5 0 0,1-1-1 0 0,-1 1 0 0 0,1 0 1 0 0,0-1-1 0 0,-1 0 0 0 0,1 1 1 0 0,0-1-1 0 0,0 0 0 0 0,0 0 1 0 0,0 0-1 0 0,1-1 0 0 0,-1 1 1 0 0,1 0-1 0 0,-1 0 0 0 0,1-1 1 0 0,0 1-1 0 0,0-1 0 0 0,0 0 1 0 0,0 1-1 0 0,0-1 0 0 0,0 0 1 0 0,1 1-1 0 0,-1-1 0 0 0,1 0 1 0 0,0 0-1 0 0,0 1 0 0 0,0-1 1 0 0,0 0-1 0 0,0 0 1 0 0,1 1-1 0 0,-1-1 0 0 0,1 0 1 0 0,0 0-1 0 0,0 1 0 0 0,0-1 1 0 0,0 1-1 0 0,0-1 0 0 0,1 1 1 0 0,-1-1-1 0 0,1 1 0 0 0,-1 0 1 0 0,1 0-1 0 0,0 0 0 0 0,0 0 1 0 0,0 0-1 0 0,0 0 0 0 0,1-1-4 0 0,64-86 52 0 0,3 3 0 0 0,3 3 0 0 0,6 1-52 0 0,44-33-871 0 0,-102 107-1420 0 0,-7 8-3768 0 0,-9 0 1544 0 0,-1 0-6793 0 0</inkml:trace>
  <inkml:trace contextRef="#ctx0" brushRef="#br0" timeOffset="20651.493">14779 1901 11370 0 0,'0'0'2400'0'0,"0"0"-468"0"0,0 0-189 0 0,0 0-140 0 0,0 0-211 0 0,0 0-253 0 0,0 0-248 0 0,0 0-228 0 0,0 0-176 0 0,0 0-79 0 0,0 0-56 0 0,0 0-44 0 0,0 0-17 0 0,-24 7-82 0 0,-72 26-62 0 0,93-32-140 0 0,-1 0 1 0 0,1 0-1 0 0,0 0 1 0 0,0 1 0 0 0,-1-1-1 0 0,1 1 1 0 0,0 0-1 0 0,0 0 1 0 0,0 0-1 0 0,1 0 1 0 0,-1 0 0 0 0,1 1-1 0 0,-1-1 1 0 0,1 1-1 0 0,0 0 1 0 0,-1 0-1 0 0,2 0 1 0 0,-1 0 0 0 0,0 0-1 0 0,0 0 1 0 0,1 0-1 0 0,-1 2-7 0 0,-2 4 12 0 0,2-6-12 0 0,0 0-1 0 0,0 1 1 0 0,0-1-1 0 0,0 0 1 0 0,0 1-1 0 0,0-1 1 0 0,1 1-1 0 0,0-1 0 0 0,0 1 1 0 0,0 0-1 0 0,0-1 1 0 0,0 1-1 0 0,1 0 1 0 0,0 0-1 0 0,-1 0 1 0 0,1-1-1 0 0,1 1 1 0 0,-1 0-1 0 0,1 0 0 0 0,-1 0 1 0 0,1-1-1 0 0,0 1 1 0 0,0 0-1 0 0,1-1 1 0 0,-1 1-1 0 0,1-1 1 0 0,0 0-1 0 0,0 1 0 0 0,0-1 1 0 0,0 0-1 0 0,0 0 1 0 0,1 0-1 0 0,0 0 1 0 0,-1-1-1 0 0,1 1 1 0 0,0-1-1 0 0,0 1 0 0 0,0-1 1 0 0,1 0-1 0 0,-1 0 1 0 0,2 0 0 0 0,2 0 13 0 0,1 0 0 0 0,0-1 1 0 0,-1 0-1 0 0,1-1 0 0 0,0 0 1 0 0,0 0-1 0 0,-1 0 0 0 0,1-1 1 0 0,0 0-1 0 0,-1-1 0 0 0,1 0 0 0 0,-1 0 1 0 0,1 0-1 0 0,-1-1 0 0 0,0 0 1 0 0,0-1-1 0 0,0 1 0 0 0,-1-1 1 0 0,1-1-1 0 0,-1 1 0 0 0,0-1 0 0 0,0 0 1 0 0,0-1-1 0 0,-1 1 0 0 0,0-1 1 0 0,0 0-1 0 0,0 0 0 0 0,-1-1 1 0 0,0 1-1 0 0,0-1 0 0 0,-1 0 0 0 0,0 0 1 0 0,0 0-1 0 0,0-1 0 0 0,-1 1 1 0 0,0-1-1 0 0,-1 1 0 0 0,0-1 1 0 0,0-2-14 0 0,0-6-121 0 0,0 12 21 0 0,-1 0-1 0 0,1 0 0 0 0,-1 0 1 0 0,0 0-1 0 0,0 0 1 0 0,0 0-1 0 0,0 0 0 0 0,-1 0 1 0 0,0 1-1 0 0,1-1 0 0 0,-1 0 1 0 0,-1 0-1 0 0,1 1 1 0 0,-1-1-1 0 0,1 0 0 0 0,-1 1 1 0 0,0-1-1 0 0,0 1 0 0 0,0 0 1 0 0,-1 0-1 0 0,1 0 1 0 0,-1 0-1 0 0,0 0 0 0 0,0 0 101 0 0,-13 2-6891 0 0,12 1 1704 0 0,1 0-6209 0 0</inkml:trace>
  <inkml:trace contextRef="#ctx0" brushRef="#br0" timeOffset="24090.763">15011 1783 0 0 0,'0'0'1448'0'0,"0"0"359"0"0,0 0 96 0 0,0 0-110 0 0,0 0-241 0 0,0 0-285 0 0,0 0-232 0 0,0 0-120 0 0,0 0 5 0 0,13 12 1966 0 0,4 75 1173 0 0,-16 51-3515 0 0,-3-69-191 0 0,2-26-148 0 0,2-55 3501 0 0,6-19-3710 0 0,-5 23 304 0 0,2-19-181 0 0,1 2 1 0 0,2-1-1 0 0,0 1 0 0 0,2 0 0 0 0,1 0 0 0 0,0 2 0 0 0,2-1 0 0 0,1 1 1 0 0,1 1-1 0 0,1 1 0 0 0,0 0 0 0 0,20-18-119 0 0,-33 36 2 0 0,-1 0 0 0 0,1 1 0 0 0,0 0 0 0 0,1-1-1 0 0,-1 1 1 0 0,0 0 0 0 0,0 1 0 0 0,1-1 0 0 0,-1 0 0 0 0,1 1 0 0 0,0 0 0 0 0,-1 0 0 0 0,1 0 0 0 0,0 0 0 0 0,-1 1-1 0 0,1-1 1 0 0,0 1 0 0 0,0 0 0 0 0,0 0 0 0 0,-1 1 0 0 0,3-1-2 0 0,-4 3 9 0 0,0-1 0 0 0,0 0 0 0 0,0 1 0 0 0,0 0 0 0 0,0-1 0 0 0,0 1 0 0 0,-1 0 0 0 0,0 0 0 0 0,1 0 0 0 0,-1 0 0 0 0,0 0 0 0 0,-1 0 0 0 0,1 0 0 0 0,0 0 0 0 0,-1 0 0 0 0,0 0 0 0 0,1 0 0 0 0,-1 0 0 0 0,0 1 0 0 0,-1-1 0 0 0,1 0 0 0 0,-1 1-9 0 0,2 16 35 0 0,6 5-3093 0 0,15 1-7887 0 0,-20-25-892 0 0</inkml:trace>
  <inkml:trace contextRef="#ctx0" brushRef="#br0" timeOffset="24881.455">15370 2107 5137 0 0,'0'0'2769'0'0,"0"0"-608"0"0,0 0-403 0 0,0 0-160 0 0,0 0-171 0 0,0 0-236 0 0,0 0-236 0 0,0 0-146 0 0,0 0-37 0 0,0 0 58 0 0,0 0 55 0 0,0 0-4 0 0,0 0-79 0 0,10-9-76 0 0,81-74 1584 0 0,43-56-266 0 0,-129 131-2008 0 0,1 1 1 0 0,0 1-1 0 0,1-1 1 0 0,-1 1-1 0 0,1 0 0 0 0,0 1 1 0 0,1-1-1 0 0,-1 1 0 0 0,1 1 1 0 0,0 0-1 0 0,5-2-36 0 0,-11 6 10 0 0,1 0 0 0 0,-1 1 0 0 0,1-1 0 0 0,-1 1-1 0 0,0 0 1 0 0,0 0 0 0 0,1 0 0 0 0,-1 0 0 0 0,0 0 0 0 0,0 0-1 0 0,0 0 1 0 0,0 1 0 0 0,0-1 0 0 0,0 1 0 0 0,-1 0 0 0 0,1-1-1 0 0,0 1 1 0 0,-1 0 0 0 0,1 0 0 0 0,-1 0 0 0 0,0 0 0 0 0,0 0 0 0 0,0 0-1 0 0,0 1 1 0 0,0-1 0 0 0,0 0 0 0 0,0 0 0 0 0,-1 1 0 0 0,1-1-1 0 0,-1 1 1 0 0,0-1 0 0 0,1 0 0 0 0,-1 1 0 0 0,0-1 0 0 0,0 1-1 0 0,-1-1 1 0 0,1 1-10 0 0,7 145 194 0 0,-6-143-184 0 0,-2-5-9 0 0,1 0-1 0 0,0 1 1 0 0,0-1 0 0 0,-1 0-1 0 0,1 1 1 0 0,0-1-1 0 0,0 0 1 0 0,0 1 0 0 0,0-1-1 0 0,0 1 1 0 0,0-1-1 0 0,-1 0 1 0 0,1 1 0 0 0,0-1-1 0 0,0 1 1 0 0,0-1-1 0 0,0 1 1 0 0,1-1 0 0 0,-1 0-1 0 0,0 1 1 0 0,0-1-1 0 0,0 1 1 0 0,0-1 0 0 0,0 0-1 0 0,0 1 1 0 0,1-1-1 0 0,-1 0 1 0 0,0 1 0 0 0,0-1-1 0 0,0 0 1 0 0,1 1-1 0 0,-1-1 1 0 0,0 0 0 0 0,1 1-1 0 0,-1-1 1 0 0,0 0-1 0 0,1 0 1 0 0,-1 1 0 0 0,0-1-1 0 0,1 0 1 0 0,-1 0-1 0 0,0 0 1 0 0,1 0 0 0 0,-1 1-1 0 0,0-1 1 0 0,1 0-1 0 0,-1 0 1 0 0,1 0 0 0 0,-1 0-1 0 0,1 0 1 0 0,-1 0-1 0 0,0 0 1 0 0,1 0 0 0 0,-1 0-1 0 0,1 0 1 0 0,-1 0-1 0 0,0 0 1 0 0,1-1 0 0 0,-1 1-1 0 0,1 0 1 0 0,-1 0-1 0 0,0 0 1 0 0,1 0 0 0 0,-1-1-1 0 0,0 1 1 0 0,1 0-1 0 0,-1-1 0 0 0,156-156 167 0 0,-53 73-154 0 0,-102 83-13 0 0,0 1 0 0 0,-1 0 0 0 0,1-1 0 0 0,0 1 0 0 0,0 0 0 0 0,-1-1-1 0 0,1 1 1 0 0,0 0 0 0 0,0 0 0 0 0,-1 0 0 0 0,1 0 0 0 0,0 0 0 0 0,0 0 0 0 0,0 0-1 0 0,-1 0 1 0 0,1 0 0 0 0,0 0 0 0 0,0 0 0 0 0,-1 0 0 0 0,1 1 0 0 0,0-1 0 0 0,0 0-1 0 0,-1 0 1 0 0,1 1 0 0 0,0-1 0 0 0,-1 1 0 0 0,1-1 0 0 0,0 1 0 0 0,-1-1 0 0 0,1 1-1 0 0,-1-1 1 0 0,1 1 0 0 0,-1-1 0 0 0,1 1 0 0 0,-1 0 0 0 0,1-1 0 0 0,-1 1 0 0 0,0 0-1 0 0,1-1 1 0 0,-1 1 0 0 0,0 0 0 0 0,1-1 0 0 0,-1 1 0 0 0,0 0 0 0 0,0 0 0 0 0,0 0-1 0 0,0-1 1 0 0,0 1 0 0 0,0 0 0 0 0,0 0 0 0 0,0-1 0 0 0,0 1 0 0 0,0 0 0 0 0,0 0-1 0 0,0 0 2 0 0,2 58-5 0 0,-2-50 6 0 0,-1 80 229 0 0,0 2-2881 0 0,5-91-3945 0 0,-2 0 371 0 0,1 0-5501 0 0</inkml:trace>
  <inkml:trace contextRef="#ctx0" brushRef="#br0" timeOffset="25292.48">16216 2000 0 0 0,'0'0'2465'0'0,"0"0"430"0"0,0 0 251 0 0,0 0-171 0 0,0 0-474 0 0,0 0-497 0 0,0 0-404 0 0,0 0-329 0 0,0 0-218 0 0,0 0-151 0 0,0 0-117 0 0,34-4-41 0 0,102-14-77 0 0,-61-5 585 0 0,-62 13-925 0 0,-4 5-216 0 0,-1-1 1 0 0,0-1 0 0 0,0 1 0 0 0,-1-1-1 0 0,0 0 1 0 0,0-1 0 0 0,0 1 0 0 0,-1-2-1 0 0,0 1 1 0 0,-1 0 0 0 0,0-1 0 0 0,0 0-1 0 0,-1 0 1 0 0,0-1 0 0 0,-1 1 0 0 0,0-1-1 0 0,0 0 1 0 0,-1 0 0 0 0,0 0 0 0 0,0-9-112 0 0,-3 17 4 0 0,1 0 0 0 0,0-1 0 0 0,-1 1 0 0 0,1 0 1 0 0,-1 0-1 0 0,0-1 0 0 0,0 1 0 0 0,0 0 0 0 0,0 0 0 0 0,0 0 1 0 0,0 0-1 0 0,-1 0 0 0 0,1 1 0 0 0,-1-1 0 0 0,1 0 0 0 0,-1 1 1 0 0,0-1-1 0 0,1 1 0 0 0,-1-1 0 0 0,0 1 0 0 0,0 0 0 0 0,0-1 1 0 0,0 1-1 0 0,0 0 0 0 0,0 1 0 0 0,-1-1 0 0 0,1 0 0 0 0,0 1 1 0 0,0-1-1 0 0,-1 1 0 0 0,1-1 0 0 0,0 1 0 0 0,0 0 0 0 0,-1 0 1 0 0,1 0-5 0 0,-81 11-170 0 0,72-6 156 0 0,0 1 1 0 0,0-1 0 0 0,0 2-1 0 0,1 0 1 0 0,-1 0 0 0 0,2 1-1 0 0,-1 0 1 0 0,1 1 0 0 0,0-1-1 0 0,1 2 1 0 0,0-1 0 0 0,1 2-1 0 0,0-1 1 0 0,0 0 0 0 0,1 1-1 0 0,1 1 1 0 0,0-1 0 0 0,0 0-1 0 0,1 1 1 0 0,0 0 0 0 0,1 0-1 0 0,1 1 1 0 0,0-1 0 0 0,0 6 13 0 0,2-15-4 0 0,1 1 0 0 0,-1-1 0 0 0,1 1 1 0 0,0-1-1 0 0,0 1 0 0 0,0-1 0 0 0,0 0 1 0 0,1 1-1 0 0,-1-1 0 0 0,1 0 0 0 0,0 0 1 0 0,0 0-1 0 0,0 0 0 0 0,0 0 0 0 0,1-1 1 0 0,-1 1-1 0 0,1-1 0 0 0,-1 1 0 0 0,1-1 1 0 0,0 0-1 0 0,0 0 0 0 0,0 0 0 0 0,0-1 1 0 0,1 1-1 0 0,-1-1 0 0 0,0 1 0 0 0,1-1 1 0 0,-1 0-1 0 0,1 0 4 0 0,106 14-98 0 0,-89-16-165 0 0,-1 0 0 0 0,1-2 0 0 0,0 0 0 0 0,0-1 0 0 0,-1-2 0 0 0,0 0 0 0 0,0-1 0 0 0,-1-1 0 0 0,0 0 0 0 0,0-2 0 0 0,3-2 263 0 0,2-1-1591 0 0,9-6-2202 0 0,-13 3-3261 0 0,-12 8-3822 0 0</inkml:trace>
  <inkml:trace contextRef="#ctx0" brushRef="#br0" timeOffset="25877.457">16927 1746 5505 0 0,'0'0'1935'0'0,"0"0"-384"0"0,0 0-45 0 0,0 0 133 0 0,0 0 29 0 0,0 0-127 0 0,0 0-236 0 0,0 0-221 0 0,0 0-99 0 0,0 0-52 0 0,0 0-87 0 0,0 0-118 0 0,0 0-149 0 0,-5 10-135 0 0,-47 65 427 0 0,39-61-720 0 0,6-8-133 0 0,0 1 0 0 0,0 0 0 0 0,1 0-1 0 0,0 0 1 0 0,0 1 0 0 0,1 0-1 0 0,-1 0 1 0 0,2 1 0 0 0,-1-1 0 0 0,1 1-1 0 0,1 0 1 0 0,0 0 0 0 0,0 0-1 0 0,0 1 1 0 0,1-1 0 0 0,1 1 0 0 0,0-1-1 0 0,0 5-17 0 0,3-11 3 0 0,0-1-1 0 0,0 1 0 0 0,1 0 0 0 0,-1 0 0 0 0,1-1 1 0 0,0 0-1 0 0,0 1 0 0 0,0-1 0 0 0,0 0 0 0 0,0-1 1 0 0,0 1-1 0 0,0 0 0 0 0,1-1 0 0 0,-1 0 1 0 0,1 0-1 0 0,-1 0 0 0 0,1 0 0 0 0,-1 0 0 0 0,1-1 1 0 0,-1 1-1 0 0,1-1 0 0 0,0 0 0 0 0,-1 0 0 0 0,1-1 1 0 0,0 1-1 0 0,-1-1 0 0 0,1 0 0 0 0,1 0-2 0 0,7 1 41 0 0,3-3 68 0 0,-1 0 0 0 0,0-1 0 0 0,1 0 0 0 0,-2-1 0 0 0,1-1 0 0 0,0 0 0 0 0,-1-1 0 0 0,-1 0 0 0 0,1-1 0 0 0,-1-1 0 0 0,0 0 0 0 0,-1 0 0 0 0,0-1 0 0 0,-1-1 0 0 0,0 0 0 0 0,0 0-109 0 0,12-15 133 0 0,-1 0 0 0 0,-1-2 1 0 0,-1 0-1 0 0,-2-1 0 0 0,-1-1 0 0 0,-1-1 0 0 0,-1 0 0 0 0,2-11-133 0 0,-13 34-10 0 0,-1 0 0 0 0,0 0 0 0 0,0 0 1 0 0,0-1-1 0 0,-1 1 0 0 0,0 0 0 0 0,-1-1 0 0 0,0 1 1 0 0,0-1-1 0 0,-1 1 0 0 0,0 0 0 0 0,0-1 0 0 0,-1 1 1 0 0,0 0-1 0 0,0 0 0 0 0,-1 0 0 0 0,0 0 0 0 0,-1 0 1 0 0,0 1-1 0 0,0 0 0 0 0,0 0 0 0 0,-1 0 0 0 0,0 0 1 0 0,0 0-1 0 0,-1 1 0 0 0,0 0 0 0 0,0 0 1 0 0,0 1-1 0 0,-1 0 0 0 0,0 0 0 0 0,0 0 0 0 0,0 1 1 0 0,-1 0-1 0 0,1 0 0 0 0,-1 1 0 0 0,0 0 0 0 0,0 0 1 0 0,0 1-1 0 0,0 0 0 0 0,0 1 0 0 0,-1 0 0 0 0,1 0 1 0 0,0 0-1 0 0,-3 1 10 0 0,6 1-6 0 0,0 0-1 0 0,0 1 1 0 0,-1-1 0 0 0,1 1-1 0 0,1 0 1 0 0,-1 0 0 0 0,0 0-1 0 0,0 1 1 0 0,1 0 0 0 0,-1 0-1 0 0,1 0 1 0 0,0 0-1 0 0,0 1 1 0 0,0-1 0 0 0,1 1-1 0 0,-1 0 1 0 0,1 0 0 0 0,0 1-1 0 0,0-1 1 0 0,0 1 0 0 0,1-1-1 0 0,-1 1 1 0 0,1 0 0 0 0,0 0-1 0 0,0 2 7 0 0,-23 133 120 0 0,25-127-92 0 0,0 0-1 0 0,1 0 0 0 0,1 0 0 0 0,0 0 1 0 0,0 0-1 0 0,2-1 0 0 0,-1 1 1 0 0,2-1-1 0 0,-1 1 0 0 0,2-1 0 0 0,0-1 1 0 0,0 1-1 0 0,1-1 0 0 0,0 0 1 0 0,8 7-28 0 0,11 12 173 0 0,2-2 0 0 0,2 0 0 0 0,0-3 1 0 0,2 0-1 0 0,0-2 0 0 0,2-1 0 0 0,0-2 0 0 0,2-1 1 0 0,4 0-174 0 0,89 33 284 0 0,-97-38-307 0 0,-32-13-2 0 0,0-1-13 0 0,0 0-35 0 0,0 0-54 0 0,0 0-89 0 0,0 0-138 0 0,0 0-196 0 0,-11 0-3016 0 0,5 0-2063 0 0,4 0-6134 0 0</inkml:trace>
  <inkml:trace contextRef="#ctx0" brushRef="#br0" timeOffset="36713.362">0 2821 3017 0 0,'0'0'1941'0'0,"0"0"-282"0"0,0 0-114 0 0,0 0 63 0 0,0 0 64 0 0,0 0-95 0 0,0 0-274 0 0,0 0-346 0 0,0 0-215 0 0,0 0-53 0 0,0 0 46 0 0,6 3 44 0 0,73 13 1972 0 0,-60-19-2479 0 0,0 0 0 0 0,0-1 1 0 0,0-1-1 0 0,-1 0 0 0 0,1-2 0 0 0,-1 0 0 0 0,-1-1 0 0 0,0-1 1 0 0,0 0-1 0 0,0-2 0 0 0,-1 0 0 0 0,-1 0 0 0 0,0-1 0 0 0,7-8-272 0 0,-11 10 84 0 0,-1 0 0 0 0,0 0 0 0 0,0-1 0 0 0,-1 0 0 0 0,-1-1 0 0 0,0 1 0 0 0,0-2 0 0 0,-1 1 0 0 0,-1-1 0 0 0,3-7-84 0 0,3-20 397 0 0,-12 39-337 0 0,0 1 14 0 0,0 0 1 0 0,0 0 5 0 0,0 0-1 0 0,0 0-30 0 0,0 0-8 0 0,0 0-25 0 0,-5 27-96 0 0,-4 51 200 0 0,4 1 0 0 0,3 0 0 0 0,3 11-120 0 0,-8 187 227 0 0,3-235-202 0 0,-1 0 0 0 0,-2-1 0 0 0,-2 0 0 0 0,-1 0 0 0 0,-2-1 0 0 0,-2 0 0 0 0,-17 33-25 0 0,26-64 8 0 0,0 1 0 0 0,0-1 0 0 0,0 0 0 0 0,-1 0 0 0 0,-1-1 0 0 0,1 0-1 0 0,-2 0 1 0 0,1 0 0 0 0,-1-1 0 0 0,0 0 0 0 0,0 0 0 0 0,-1-1 0 0 0,0 0 0 0 0,0-1 0 0 0,0 0 0 0 0,-1 0 0 0 0,1-1 0 0 0,-1 0 0 0 0,0-1 0 0 0,0 0 0 0 0,-1-1 0 0 0,1 0 0 0 0,-1 0 0 0 0,1-1 0 0 0,-1-1 0 0 0,1 0 0 0 0,-2 0-8 0 0,8-4-2 0 0,0 1 1 0 0,0-1-1 0 0,0 0 1 0 0,0 0-1 0 0,1-1 1 0 0,0 1-1 0 0,0-1 1 0 0,0 0 0 0 0,0 1-1 0 0,1-1 1 0 0,-1-1-1 0 0,1 1 1 0 0,1 0-1 0 0,-1 0 1 0 0,1-1 0 0 0,0 1-1 0 0,0-1 1 0 0,1 1-1 0 0,-1-1 1 0 0,1 1-1 0 0,0-1 1 0 0,1 1-1 0 0,-1-1 1 0 0,2-4 1 0 0,-2 10 0 0 0,4-20-3 0 0,0 0 1 0 0,1-1 0 0 0,2 2-1 0 0,0-1 1 0 0,0 1 0 0 0,2 0-1 0 0,1 0 1 0 0,0 1 0 0 0,1 1-1 0 0,1 0 1 0 0,1 0 0 0 0,0 1-1 0 0,1 1 1 0 0,0 0-1 0 0,2 1 1 0 0,2-1 2 0 0,-11 8 7 0 0,4-5-8 0 0,2 2-1 0 0,-1 0 1 0 0,1 0 0 0 0,1 1-1 0 0,-1 1 1 0 0,2 0 0 0 0,-1 1-1 0 0,1 0 1 0 0,6-1 1 0 0,-18 7-2 0 0,-1 0-1 0 0,1 0 1 0 0,0 0-1 0 0,0 1 1 0 0,0-1 0 0 0,0 1-1 0 0,0 0 1 0 0,0-1-1 0 0,0 1 1 0 0,-1 0 0 0 0,1 1-1 0 0,0-1 1 0 0,0 0-1 0 0,0 1 1 0 0,0 0-1 0 0,0 0 1 0 0,0 0 0 0 0,-1 0-1 0 0,1 0 1 0 0,0 0-1 0 0,-1 1 1 0 0,2 0 2 0 0,49 32-586 0 0,-16-30-2000 0 0,-21-4-2521 0 0,-8 0 231 0 0,-6 0-6518 0 0</inkml:trace>
  <inkml:trace contextRef="#ctx0" brushRef="#br0" timeOffset="37058.353">821 3024 5857 0 0,'0'0'3245'0'0,"0"0"-898"0"0,0 0-529 0 0,0 0-103 0 0,0 0-113 0 0,0 0-169 0 0,0 0-210 0 0,0 0-245 0 0,0 0-218 0 0,0 0-188 0 0,0 0-109 0 0,0 0-93 0 0,-19 19-72 0 0,-57 61-42 0 0,73-77-229 0 0,-1 0 1 0 0,1 1-1 0 0,-1 0 0 0 0,1 0 1 0 0,0 0-1 0 0,1 0 1 0 0,-1 1-1 0 0,1-1 0 0 0,0 1 1 0 0,0-1-1 0 0,0 1 1 0 0,0 0-1 0 0,1-1 0 0 0,0 1 1 0 0,0 0-1 0 0,0 0 1 0 0,1 3-28 0 0,-2 8 66 0 0,1-13-59 0 0,0 1 1 0 0,0 0-1 0 0,0-1 1 0 0,0 1-1 0 0,1 0 1 0 0,0 0-1 0 0,-1 0 0 0 0,1-1 1 0 0,1 1-1 0 0,-1 0 1 0 0,1 0-1 0 0,-1 0 1 0 0,1-1-1 0 0,0 1 0 0 0,0 0 1 0 0,1-1-1 0 0,-1 1 1 0 0,1-1-1 0 0,0 1 1 0 0,0-1-1 0 0,0 0 0 0 0,0 1 1 0 0,0-1-1 0 0,1-1 1 0 0,-1 1-1 0 0,1 0 0 0 0,0 0 1 0 0,0-1-1 0 0,0 0 1 0 0,0 0-1 0 0,0 1 1 0 0,1-2-1 0 0,-1 1 0 0 0,1 0 1 0 0,-1-1-1 0 0,1 0 1 0 0,2 1-8 0 0,3-2 68 0 0,0-1 0 0 0,-1 0 1 0 0,1 0-1 0 0,0-1 0 0 0,0 0 1 0 0,-1-1-1 0 0,1 0 0 0 0,-1 0 0 0 0,0-1 1 0 0,0 0-1 0 0,0-1 0 0 0,0 1 1 0 0,-1-1-1 0 0,1-1 0 0 0,-1 0 1 0 0,-1 0-1 0 0,1 0 0 0 0,-1 0 0 0 0,0-1 1 0 0,-1 0-1 0 0,0-1 0 0 0,0 1 1 0 0,0-1-1 0 0,-1 0 0 0 0,0 0 1 0 0,0 0-1 0 0,-1-1 0 0 0,0 1 1 0 0,-1-1-1 0 0,0 0 0 0 0,0 0 0 0 0,-1 1 1 0 0,0-1-1 0 0,-1 0 0 0 0,0 0 1 0 0,0 0-1 0 0,-1-6-68 0 0,0 10 7 0 0,0 1 0 0 0,0-1 0 0 0,0 0 0 0 0,-1 1 0 0 0,0-1 0 0 0,0 1 0 0 0,0-1-1 0 0,0 1 1 0 0,-1 0 0 0 0,1 0 0 0 0,-1 0 0 0 0,0 0 0 0 0,0 0 0 0 0,-1 1 0 0 0,0-2-7 0 0,3 4-69 0 0,-1 0 0 0 0,1-1 0 0 0,-1 1 0 0 0,1 0 0 0 0,-1 0 0 0 0,1-1 0 0 0,-1 1 0 0 0,0 1 0 0 0,0-1 0 0 0,1 0 0 0 0,-1 0 0 0 0,0 1 0 0 0,0-1 0 0 0,0 1 0 0 0,0-1 0 0 0,0 1 0 0 0,0 0 0 0 0,0 0 1 0 0,0 0-1 0 0,0 0 0 0 0,1 0 0 0 0,-1 0 0 0 0,0 0 0 0 0,0 1 0 0 0,0-1 0 0 0,0 1 0 0 0,0-1 0 0 0,0 1 0 0 0,1 0 0 0 0,-1 0 0 0 0,0 0 0 0 0,0 0 0 0 0,1 0 0 0 0,-1 0 0 0 0,1 0 0 0 0,-1 0 0 0 0,1 1 0 0 0,-1-1 0 0 0,1 1 69 0 0,-18 26-3559 0 0,11-14-3104 0 0,4-9-4784 0 0</inkml:trace>
  <inkml:trace contextRef="#ctx0" brushRef="#br0" timeOffset="37448.35">1105 3307 7914 0 0,'0'0'1831'0'0,"0"0"-370"0"0,0 0 138 0 0,0 0 196 0 0,0 0 17 0 0,0 0-220 0 0,0 0-351 0 0,0 0-314 0 0,0 0-188 0 0,0 0-63 0 0,0 0-41 0 0,0 0-21 0 0,0 0-80 0 0,0 5-66 0 0,0-2-823 0 0,1 9 2121 0 0,3-21 318 0 0,52-128-868 0 0,-42 108-1150 0 0,2 0 0 0 0,1 0-1 0 0,1 1 1 0 0,1 2 0 0 0,5-4-66 0 0,62-51 23 0 0,-73 132-781 0 0,-12-36 458 0 0,3 17-1138 0 0,4-10-2794 0 0,-6-18-465 0 0,-2 0-5794 0 0</inkml:trace>
  <inkml:trace contextRef="#ctx0" brushRef="#br0" timeOffset="37829.976">1673 2991 9218 0 0,'0'0'2650'0'0,"0"0"-494"0"0,0 0-215 0 0,0 0-149 0 0,0 0-224 0 0,0 0-266 0 0,0 0-251 0 0,0 0-226 0 0,0 0-171 0 0,0 0-110 0 0,0 0-95 0 0,0 0-84 0 0,0 0-61 0 0,-11-2-31 0 0,-37-1-42 0 0,6 23 325 0 0,37-15-523 0 0,0 0 0 0 0,0 1 0 0 0,0-1 0 0 0,0 1 0 0 0,1 0 0 0 0,0 0 0 0 0,0 1-1 0 0,1-1 1 0 0,0 1 0 0 0,0 0 0 0 0,0 0 0 0 0,1 0 0 0 0,0 0 0 0 0,1 0 0 0 0,-1 0 0 0 0,1 1 0 0 0,1-1 0 0 0,-1 0 0 0 0,1 1 0 0 0,1-1 0 0 0,-1 1 0 0 0,1-1 0 0 0,0 0 0 0 0,1 1-33 0 0,0-3 10 0 0,1 1 1 0 0,-1-1-1 0 0,1 1 1 0 0,1-1 0 0 0,-1 0-1 0 0,1 0 1 0 0,0 0-1 0 0,0-1 1 0 0,0 1 0 0 0,0-1-1 0 0,1 0 1 0 0,0 0-1 0 0,0-1 1 0 0,0 1 0 0 0,0-1-1 0 0,0 0 1 0 0,1-1-1 0 0,2 2-10 0 0,1-1 37 0 0,1 0-1 0 0,-1-1 1 0 0,1 0-1 0 0,-1-1 1 0 0,1 1-1 0 0,0-2 1 0 0,0 0-1 0 0,0 0 0 0 0,-1 0 1 0 0,1-1-1 0 0,0-1 1 0 0,4-1-37 0 0,-11 2-12 0 0,1-1 1 0 0,-1 0-1 0 0,1 1 1 0 0,-1-1-1 0 0,0-1 1 0 0,0 1-1 0 0,0 0 1 0 0,0-1 0 0 0,0 1-1 0 0,-1-1 1 0 0,1 0-1 0 0,-1 0 1 0 0,0 0-1 0 0,1 0 1 0 0,-1-1-1 0 0,-1 1 1 0 0,1-1-1 0 0,0 1 1 0 0,-1-1-1 0 0,0 1 1 0 0,0-2 11 0 0,5-12-4762 0 0,-1-1-4766 0 0,-5 15-2511 0 0</inkml:trace>
  <inkml:trace contextRef="#ctx0" brushRef="#br0" timeOffset="38263.976">1950 3186 4761 0 0,'0'0'2567'0'0,"0"0"-52"0"0,0 0-125 0 0,0 0-296 0 0,0 0-310 0 0,0 0-263 0 0,0 0-217 0 0,0 0-166 0 0,0 0-123 0 0,0 0-118 0 0,0 0-118 0 0,0 0-136 0 0,30-7-125 0 0,97-21-87 0 0,-64 3 330 0 0,-53 15-551 0 0,2-3-81 0 0,0 0 0 0 0,-1 0 1 0 0,0-2-1 0 0,-1 1 0 0 0,-1-1 0 0 0,0 0 0 0 0,-1-1 1 0 0,4-14-130 0 0,-11 29-1 0 0,0-1 1 0 0,0 0-1 0 0,0 1 1 0 0,-1-1-1 0 0,1 0 0 0 0,0 1 1 0 0,-1-1-1 0 0,0 0 1 0 0,1 0-1 0 0,-1 1 1 0 0,0-1-1 0 0,0 0 1 0 0,0 0-1 0 0,0 0 1 0 0,0 1-1 0 0,-1-1 1 0 0,1 0-1 0 0,0 0 1 0 0,-1 0-1 0 0,0 1 0 0 0,1-1 1 0 0,-1 0-1 0 0,0 1 1 0 0,0-1-1 0 0,0 1 1 0 0,0-1-1 0 0,0 1 1 0 0,0-1-1 0 0,0 1 1 0 0,0 0-1 0 0,-1-1 1 0 0,1 1-1 0 0,0 0 1 0 0,-1 0-1 0 0,1 0 0 0 0,-1 0 1 0 0,1 0-1 0 0,-1 0 1 0 0,0 1-1 0 0,1-1 1 0 0,-1 0-1 0 0,0 1 1 0 0,0-1-1 0 0,1 1 1 0 0,-3 0 0 0 0,-83 6-156 0 0,75-1 155 0 0,0 0 1 0 0,1 2 0 0 0,-1-1 0 0 0,1 2-1 0 0,1-1 1 0 0,-1 1 0 0 0,1 1 0 0 0,1 0-1 0 0,0 0 1 0 0,0 1 0 0 0,1 0 0 0 0,0 1 0 0 0,1-1-1 0 0,0 2 1 0 0,0-1 0 0 0,1 1 0 0 0,1 0-1 0 0,0 0 1 0 0,1 0 0 0 0,0 1 0 0 0,1-1-1 0 0,0 1 1 0 0,1 0 0 0 0,0 0 0 0 0,1 0-1 0 0,1 0 1 0 0,0 1 0 0 0,1 1 0 0 0,2-8 9 0 0,0 0-1 0 0,0 0 1 0 0,1 0 0 0 0,0-1 0 0 0,0 0-1 0 0,1 1 1 0 0,-1-2 0 0 0,1 1 0 0 0,1 0-1 0 0,-1-1 1 0 0,1 0 0 0 0,0 0 0 0 0,0-1-1 0 0,0 1 1 0 0,1-1 0 0 0,-1-1-1 0 0,1 1 1 0 0,0-1 0 0 0,0-1 0 0 0,0 1-1 0 0,1-1 1 0 0,-1 0 0 0 0,1-1 0 0 0,-1 1-1 0 0,1-2 1 0 0,-1 1 0 0 0,1-1 0 0 0,-1 0-1 0 0,5-1-8 0 0,4 2 5 0 0,-1-1-1 0 0,1 0 0 0 0,0-2 1 0 0,-1 1-1 0 0,1-2 0 0 0,-1 0 1 0 0,0-1-1 0 0,0-1 0 0 0,5-2-4 0 0,9-12-3378 0 0,-6-7-3524 0 0,-20 21-5220 0 0</inkml:trace>
  <inkml:trace contextRef="#ctx0" brushRef="#br0" timeOffset="40513.289">2914 3020 2841 0 0,'0'0'2185'0'0,"0"0"3"0"0,0 0 4 0 0,0 0 74 0 0,0 0-28 0 0,0 0-207 0 0,0 0-318 0 0,0 0-348 0 0,0 0-297 0 0,0 0-220 0 0,0 0-152 0 0,15 52 3468 0 0,-14 108-2762 0 0,-2-111-6141 0 0,1-59 1899 0 0,0 2-2895 0 0,0 1-5707 0 0</inkml:trace>
  <inkml:trace contextRef="#ctx0" brushRef="#br0" timeOffset="40758.147">2901 2659 10162 0 0,'0'0'2025'0'0,"0"0"-609"0"0,0 0-152 0 0,0 0-80 0 0,0 0-191 0 0,0 0-321 0 0,0 0-304 0 0,0 0-280 0 0,0 0-152 0 0,0 0-16 0 0,0 0-32 0 0,0 0-72 0 0,0 0-192 0 0,0 0-304 0 0,11 56-625 0 0,-7-49-2271 0 0,0 0-7755 0 0</inkml:trace>
  <inkml:trace contextRef="#ctx0" brushRef="#br0" timeOffset="41344.852">3304 2969 4137 0 0,'0'0'2296'0'0,"0"0"-206"0"0,0 0-116 0 0,0 0-78 0 0,0 0-138 0 0,0 0-176 0 0,0 0-226 0 0,0 0-244 0 0,0 0-209 0 0,0 0-167 0 0,0 0-120 0 0,0 0-78 0 0,0 0-62 0 0,-9-2-37 0 0,-75-7 2029 0 0,82 9-2450 0 0,0 1-1 0 0,0 0 1 0 0,0 0 0 0 0,0 0-1 0 0,0 0 1 0 0,1 0 0 0 0,-1 1-1 0 0,0-1 1 0 0,1 0-1 0 0,-1 1 1 0 0,1-1 0 0 0,-1 1-1 0 0,1 0 1 0 0,0-1-1 0 0,-1 1 1 0 0,1 0 0 0 0,0 0-1 0 0,0 0 1 0 0,1 0 0 0 0,-1 0-1 0 0,0 0 1 0 0,1 0-1 0 0,-1 0 1 0 0,0 2-18 0 0,3 1 28 0 0,0 0-1 0 0,1 0 1 0 0,-1 0 0 0 0,1 0 0 0 0,0-1-1 0 0,0 1 1 0 0,1-1 0 0 0,-1 0 0 0 0,1 0-1 0 0,0 0 1 0 0,0 0 0 0 0,0-1-1 0 0,1 1 1 0 0,-1-1 0 0 0,1 0 0 0 0,0-1-1 0 0,0 1 1 0 0,0-1 0 0 0,0 0 0 0 0,3 1-28 0 0,9 6 105 0 0,37 20 27 0 0,-29-15-53 0 0,-20-12-60 0 0,0 1 0 0 0,-1-1 0 0 0,1 1 1 0 0,0 0-1 0 0,-1 0 0 0 0,0 1 0 0 0,0-1 1 0 0,0 1-1 0 0,0 0 0 0 0,0 0 1 0 0,-1 0-1 0 0,0 1 0 0 0,0-1 0 0 0,0 1 1 0 0,0-1-1 0 0,1 4-19 0 0,0 4 99 0 0,-3-9-49 0 0,1 1 1 0 0,0-1-1 0 0,-1 0 0 0 0,0 0 1 0 0,0 1-1 0 0,0-1 0 0 0,0 1 0 0 0,0-1 1 0 0,-1 1-1 0 0,1-1 0 0 0,-1 1 0 0 0,0 0 1 0 0,0-1-1 0 0,-1 1 0 0 0,1-1 1 0 0,-1 1-1 0 0,1-1 0 0 0,-1 1 0 0 0,0-1 1 0 0,0 0-1 0 0,-1 1 0 0 0,1-1 0 0 0,-1 0 1 0 0,0 0-1 0 0,0 0 0 0 0,0 0 1 0 0,0 0-1 0 0,-1 1-50 0 0,-2 1 49 0 0,1-1 1 0 0,-1 0 0 0 0,0 0-1 0 0,-1 0 1 0 0,1-1-1 0 0,-1 0 1 0 0,1 0-1 0 0,-1 0 1 0 0,0-1-1 0 0,0 1 1 0 0,0-2 0 0 0,0 1-1 0 0,-1-1 1 0 0,1 1-1 0 0,0-2 1 0 0,-1 1-1 0 0,1-1 1 0 0,0 0-1 0 0,-1 0 1 0 0,1-1 0 0 0,0 0-1 0 0,-1 0 1 0 0,1 0-1 0 0,0-1 1 0 0,-4-1-50 0 0,-83-70-72 0 0,89 70-723 0 0,1 0 1399 0 0,3 1-4801 0 0,0-1-4411 0 0,0 3-3712 0 0</inkml:trace>
  <inkml:trace contextRef="#ctx0" brushRef="#br0" timeOffset="42264.278">4039 3090 9066 0 0,'0'0'2043'0'0,"0"0"-512"0"0,0 0-275 0 0,0 0 18 0 0,0 0 24 0 0,0 0-82 0 0,0 0-141 0 0,0 0-163 0 0,0 0-123 0 0,0 0-59 0 0,0 0-51 0 0,2 14-89 0 0,9 108 976 0 0,-24-26-844 0 0,-20-63-1642 0 0,17-33-3902 0 0,12-18-8203 0 0,4 14 7045 0 0</inkml:trace>
  <inkml:trace contextRef="#ctx0" brushRef="#br0" timeOffset="42514.145">4026 2748 6937 0 0,'0'0'1745'0'0,"0"0"-537"0"0,0 0-360 0 0,0 0-224 0 0,0 0-271 0 0,0 0-217 0 0,0 0-96 0 0,0 0-80 0 0,0 0 24 0 0,0 0 8 0 0,0 0-32 0 0,0 0-73 0 0,0 0-111 0 0,0 0-168 0 0,48 95-384 0 0,-33-80-968 0 0,-2-4-1305 0 0,-8-3-2440 0 0</inkml:trace>
  <inkml:trace contextRef="#ctx0" brushRef="#br0" timeOffset="42947.728">4311 3315 9314 0 0,'0'0'2425'0'0,"0"0"-438"0"0,0 0-227 0 0,0 0-210 0 0,0 0-231 0 0,0 0-215 0 0,0 0-237 0 0,0 0-217 0 0,0 0-127 0 0,0 0-64 0 0,0 0-46 0 0,0 0-48 0 0,0 0-44 0 0,8-25-57 0 0,22-76-35 0 0,3 39 333 0 0,45-38-5 0 0,-77 100-564 0 0,-1-1 0 0 0,1 0 0 0 0,0 1-1 0 0,0-1 1 0 0,-1 1 0 0 0,1-1-1 0 0,0 1 1 0 0,0-1 0 0 0,0 1 0 0 0,0-1-1 0 0,0 1 1 0 0,-1 0 0 0 0,1 0 0 0 0,0-1-1 0 0,0 1 1 0 0,0 0 0 0 0,0 0 0 0 0,0 0-1 0 0,0 0 1 0 0,0 0 0 0 0,0 0 0 0 0,0 0-1 0 0,0 0 1 0 0,0 1 0 0 0,0-1 0 0 0,0 0-1 0 0,-1 0 1 0 0,1 1 0 0 0,0-1 0 0 0,0 1-1 0 0,0-1 1 0 0,0 1 0 0 0,-1-1 0 0 0,1 1-1 0 0,0-1 1 0 0,0 1 0 0 0,-1 0 0 0 0,1-1-1 0 0,0 1 1 0 0,-1 0 0 0 0,1-1 0 0 0,-1 1-1 0 0,1 0 1 0 0,-1 0 0 0 0,1 0 0 0 0,-1 0-1 0 0,0 0 1 0 0,1-1 0 0 0,-1 1-1 0 0,0 0 1 0 0,0 0 0 0 0,0 0 0 0 0,0 0-1 0 0,0 0 1 0 0,0 0 0 0 0,0 1 7 0 0,8 63 49 0 0,-8-58-30 0 0,-1-2-7 0 0,1 1 0 0 0,-1-1 0 0 0,1 1 0 0 0,0-1 0 0 0,0 1 0 0 0,1-1 0 0 0,0 1 0 0 0,0-1 0 0 0,0 0 0 0 0,0 1 0 0 0,1-1 0 0 0,0 0 0 0 0,0 0 0 0 0,0 0 0 0 0,1 0 0 0 0,0 0 0 0 0,0-1 0 0 0,0 1 0 0 0,0-1 0 0 0,1 0 0 0 0,-1 0 0 0 0,1 0 0 0 0,0 0 0 0 0,1-1 0 0 0,-1 1 0 0 0,1-1 0 0 0,-1 0 0 0 0,1-1 0 0 0,0 1 0 0 0,0-1 0 0 0,0 0 0 0 0,0 0 0 0 0,0 0 0 0 0,6 0-12 0 0,-7-2 119 0 0,1-1 1 0 0,-1 1-1 0 0,0-1 1 0 0,1 0-1 0 0,-1 0 1 0 0,0-1-1 0 0,1 1 1 0 0,-1-1-1 0 0,0 0 1 0 0,0 0-1 0 0,-1-1 1 0 0,1 1-1 0 0,0-1 1 0 0,-1 0-1 0 0,1 1 1 0 0,-1-2-1 0 0,0 1 1 0 0,0 0-1 0 0,0-1 1 0 0,0 1-1 0 0,-1-1 1 0 0,0 0-1 0 0,1 0 1 0 0,-1-1-120 0 0,2-1 59 0 0,52-108 812 0 0,-47 77-2930 0 0,-1 43-5828 0 0,-6-5 3990 0 0,3 3-7972 0 0</inkml:trace>
  <inkml:trace contextRef="#ctx0" brushRef="#br0" timeOffset="43535.811">5160 3035 7834 0 0,'0'0'4789'0'0,"0"0"-2275"0"0,0 0-895 0 0,0 0-160 0 0,0 0-108 0 0,0 0-199 0 0,0 0-195 0 0,0 0-195 0 0,0 0-181 0 0,0 0-119 0 0,0 0-85 0 0,0 0-70 0 0,0 0-59 0 0,-25 8-56 0 0,-78 30-51 0 0,100-38-133 0 0,1 1 0 0 0,-1 0 0 0 0,1 0 1 0 0,-1 0-1 0 0,1 0 0 0 0,-1 0 0 0 0,1 1 0 0 0,-1-1 0 0 0,1 1 0 0 0,0-1 0 0 0,0 1 0 0 0,0 0 0 0 0,0 0 0 0 0,0 0 0 0 0,0 0 0 0 0,1 0 0 0 0,-1 0 0 0 0,1 1 0 0 0,-1-1 0 0 0,1 1 0 0 0,-1 1-8 0 0,-1 4 25 0 0,-2 1-13 0 0,1 1 1 0 0,1-1 0 0 0,0 1 0 0 0,0 0-1 0 0,1 0 1 0 0,0 0 0 0 0,0 0 0 0 0,1 1-1 0 0,1-1 1 0 0,0 0 0 0 0,0 0 0 0 0,1 1-13 0 0,-1-7 1 0 0,1-1 1 0 0,-1 1 0 0 0,1-1-1 0 0,0 1 1 0 0,0-1 0 0 0,0 0 0 0 0,1 1-1 0 0,-1-1 1 0 0,1 0 0 0 0,-1 0 0 0 0,1 0-1 0 0,0 0 1 0 0,0 0 0 0 0,1-1-1 0 0,-1 1 1 0 0,1 0 0 0 0,-1-1 0 0 0,1 0-1 0 0,0 0 1 0 0,0 0 0 0 0,0 0 0 0 0,0 0-1 0 0,0 0 1 0 0,0-1 0 0 0,0 1-1 0 0,0-1 1 0 0,1 0 0 0 0,-1 0 0 0 0,1 0-1 0 0,-1-1 1 0 0,1 1 0 0 0,-1-1 0 0 0,1 0-1 0 0,-1 0 1 0 0,2 0-2 0 0,5-1 34 0 0,-1 0 0 0 0,0 0 0 0 0,0-1 0 0 0,1-1 0 0 0,-1 0 0 0 0,-1 0 0 0 0,1 0 1 0 0,0-1-1 0 0,-1 0 0 0 0,0-1 0 0 0,0 0 0 0 0,0 0 0 0 0,0-1 0 0 0,-1 0 0 0 0,0 0 0 0 0,6-8-34 0 0,90-125 681 0 0,-87 111-608 0 0,-1 0 0 0 0,-2-1 1 0 0,0-1-1 0 0,-2 0 0 0 0,-2-1 1 0 0,0 0-1 0 0,-2 0 0 0 0,3-31-73 0 0,-9 55-4 0 0,0 0 0 0 0,-1-1 0 0 0,1 1 0 0 0,-1 0 0 0 0,-1 0 0 0 0,1-1 0 0 0,-1 1 0 0 0,0 0 0 0 0,-1 0 0 0 0,0 0 0 0 0,0 0 0 0 0,0 0 0 0 0,-1 0 0 0 0,0 1 0 0 0,-1-1 0 0 0,1 1 0 0 0,-1 0 0 0 0,0 0 0 0 0,-1 0 0 0 0,1 1 0 0 0,-1-1 0 0 0,0 1 0 0 0,-1 0 0 0 0,1 1 0 0 0,-1-1 0 0 0,0 1-1 0 0,0 0 1 0 0,0 1 0 0 0,-1-1 0 0 0,1 1 0 0 0,-1 0 0 0 0,0 1 0 0 0,0 0 0 0 0,0 0 0 0 0,0 0 0 0 0,0 1 0 0 0,0 0 0 0 0,-6 0 4 0 0,6 4-10 0 0,0 0 1 0 0,1 1-1 0 0,0 0 1 0 0,0 0-1 0 0,0 0 0 0 0,0 1 1 0 0,1 0-1 0 0,-1 0 1 0 0,1 0-1 0 0,1 1 0 0 0,-1 0 1 0 0,1 0-1 0 0,0 0 1 0 0,0 0-1 0 0,0 0 0 0 0,1 1 1 0 0,0 0-1 0 0,1 0 1 0 0,0 0-1 0 0,-2 4 10 0 0,0 2-3 0 0,0-1 0 0 0,0 1-1 0 0,1-1 1 0 0,1 1 0 0 0,0 0 0 0 0,1 0 0 0 0,0 0-1 0 0,1 0 1 0 0,1 0 0 0 0,0 0 0 0 0,0 0-1 0 0,2 0 1 0 0,-1 0 0 0 0,2 0 0 0 0,-1-1 0 0 0,2 1-1 0 0,0-1 1 0 0,0 0 0 0 0,1-1 0 0 0,1 1 0 0 0,0-1-1 0 0,0 0 1 0 0,1-1 0 0 0,0 0 0 0 0,1 0 0 0 0,0-1-1 0 0,5 4 4 0 0,-1-2-1 0 0,1-1 0 0 0,0 0-1 0 0,0-1 1 0 0,1-1-1 0 0,0 0 1 0 0,0-1-1 0 0,1 0 1 0 0,0-1 0 0 0,0-1-1 0 0,0-1 1 0 0,1 0-1 0 0,-1-2 1 0 0,1 1 0 0 0,0-2-1 0 0,0 0 1 0 0,1-1 1 0 0,10-15-1101 0 0,-25 5-2410 0 0,-2-2-4667 0 0,-1 8-3310 0 0</inkml:trace>
  <inkml:trace contextRef="#ctx0" brushRef="#br0" timeOffset="43912.274">5561 3201 904 0 0,'0'0'2581'0'0,"0"0"-479"0"0,0 0-163 0 0,0 0 37 0 0,0 0 28 0 0,0 0-16 0 0,0 0-115 0 0,0 0-178 0 0,0 0-245 0 0,0 0-227 0 0,32-2-230 0 0,99-8-239 0 0,-74-7 114 0 0,-51 12-693 0 0,2-1-48 0 0,-1-1-1 0 0,-1 1 1 0 0,1-1 0 0 0,-1 0 0 0 0,-1-1-1 0 0,1 1 1 0 0,-1-1 0 0 0,0-1 0 0 0,-1 1-1 0 0,0 0 1 0 0,0-1 0 0 0,-1 0 0 0 0,0 0-1 0 0,-1 0 1 0 0,0 0 0 0 0,0 0 0 0 0,-1-1-1 0 0,0 1 1 0 0,0 0 0 0 0,-2-4-127 0 0,0 11-11 0 0,-1-1 1 0 0,1 0-1 0 0,-1 1 1 0 0,0-1-1 0 0,0 1 0 0 0,0-1 1 0 0,-1 1-1 0 0,1 0 1 0 0,0 0-1 0 0,-1 0 0 0 0,0 1 1 0 0,1-1-1 0 0,-1 0 1 0 0,0 1-1 0 0,0 0 0 0 0,0 0 1 0 0,0 0-1 0 0,0 0 1 0 0,0 0-1 0 0,0 0 0 0 0,0 1 1 0 0,0-1-1 0 0,0 1 1 0 0,0 0-1 0 0,0 0 0 0 0,-1 0 1 0 0,1 1-1 0 0,0-1 1 0 0,0 1-1 0 0,0-1 0 0 0,0 1 1 0 0,0 0-1 0 0,0 0 1 0 0,0 1-1 0 0,0-1 0 0 0,1 0 1 0 0,-1 1-1 0 0,0 0 1 0 0,-2 2 10 0 0,-3 2-24 0 0,0 0 1 0 0,1 1 0 0 0,0 0 0 0 0,0 0 0 0 0,0 1-1 0 0,1 0 1 0 0,0 0 0 0 0,0 0 0 0 0,1 1 0 0 0,0 0-1 0 0,1 0 1 0 0,0 0 0 0 0,0 1 0 0 0,1 0 0 0 0,1-1 0 0 0,-1 1-1 0 0,1 0 1 0 0,1 0 0 0 0,0 0 0 0 0,0 0 0 0 0,1 0-1 0 0,1 0 1 0 0,0 6 23 0 0,0-11-63 0 0,1 1 1 0 0,0-1-1 0 0,0 0 0 0 0,1-1 0 0 0,0 1 1 0 0,-1 0-1 0 0,1-1 0 0 0,1 1 0 0 0,-1-1 1 0 0,1 0-1 0 0,0 0 0 0 0,-1 0 0 0 0,2-1 0 0 0,-1 1 1 0 0,0-1-1 0 0,1 0 0 0 0,0 0 0 0 0,-1-1 1 0 0,1 1-1 0 0,0-1 0 0 0,0 0 0 0 0,0-1 1 0 0,1 1-1 0 0,-1-1 0 0 0,0 0 0 0 0,1 0 1 0 0,-1 0-1 0 0,1-1 0 0 0,-1 0 0 0 0,1 0 1 0 0,-1 0-1 0 0,0-1 0 0 0,5-1 63 0 0,56-7-3992 0 0,-24-8-5578 0 0,-34 10 1090 0 0</inkml:trace>
  <inkml:trace contextRef="#ctx0" brushRef="#br0" timeOffset="44414.27">6086 3083 896 0 0,'0'0'2059'0'0,"0"0"-444"0"0,0 0-8 0 0,0 0 52 0 0,0 0-33 0 0,0 0-119 0 0,0 0-183 0 0,0 0-177 0 0,0 0-164 0 0,0 0-163 0 0,0 0-140 0 0,0 0-106 0 0,-2 33-105 0 0,-5 106-71 0 0,16-12 1457 0 0,-8-91-1030 0 0,-1 10 538 0 0,-1-45 2561 0 0,2-19-3827 0 0,0 0 0 0 0,2 0 0 0 0,-1 1 0 0 0,2-1 1 0 0,1 1-1 0 0,0 0 0 0 0,1 0 0 0 0,1 0 0 0 0,0 1 0 0 0,1 0 0 0 0,2-2-97 0 0,12-28 72 0 0,-17 33-67 0 0,0-4-11 0 0,1-1 1 0 0,1 1 0 0 0,0 1-1 0 0,1-1 1 0 0,1 1 0 0 0,1 0-1 0 0,0 1 1 0 0,1 0 0 0 0,0 1 0 0 0,1 0-1 0 0,1 1 1 0 0,0 0 0 0 0,1 1-1 0 0,0 1 1 0 0,1 0 0 0 0,0 0 0 0 0,1 2-1 0 0,13-6 6 0 0,-25 12 2 0 0,1 1-1 0 0,-1 0 1 0 0,1 0-1 0 0,-1 0 0 0 0,1 1 1 0 0,0-1-1 0 0,0 1 1 0 0,0 0-1 0 0,-1 1 0 0 0,1-1 1 0 0,0 1-1 0 0,0 0 1 0 0,0 0-1 0 0,0 0 0 0 0,0 1 1 0 0,0 0-1 0 0,0 0 1 0 0,-1 0-1 0 0,1 0 0 0 0,0 1 1 0 0,-1 0-1 0 0,1 0 1 0 0,-1 0-1 0 0,1 1 1 0 0,-1-1-1 0 0,0 1 0 0 0,0 0 1 0 0,0 0-1 0 0,-1 1 1 0 0,1-1-1 0 0,-1 1 0 0 0,0-1 1 0 0,0 1-1 0 0,0 0 1 0 0,0 0-1 0 0,1 3-1 0 0,-2-1 20 0 0,0-1 0 0 0,0 1 0 0 0,-1-1 0 0 0,0 1 0 0 0,0 0-1 0 0,0 0 1 0 0,-1-1 0 0 0,0 1 0 0 0,0 0 0 0 0,0 0 0 0 0,-1 0 0 0 0,0-1 0 0 0,0 1 0 0 0,0 0 0 0 0,-1-1 0 0 0,0 1-1 0 0,0-1 1 0 0,0 0 0 0 0,-1 1 0 0 0,0-1 0 0 0,0 0 0 0 0,0-1 0 0 0,0 1 0 0 0,-1 0 0 0 0,0-1 0 0 0,0 0-20 0 0,-119 99 250 0 0,115-98-254 0 0,-128 66-140 0 0,92-67-1487 0 0,47-34-3987 0 0,6 15 1969 0 0,-1 5-2090 0 0,1 2-4675 0 0</inkml:trace>
  <inkml:trace contextRef="#ctx0" brushRef="#br0" timeOffset="44760.572">6616 3160 4761 0 0,'0'0'3207'0'0,"0"0"-474"0"0,0 0-377 0 0,0 0-327 0 0,0 0-278 0 0,0 0-224 0 0,0 0-171 0 0,0 0-189 0 0,0 0-143 0 0,0 0-130 0 0,0 0-131 0 0,0 0-102 0 0,0 0-123 0 0,31-1-97 0 0,96-6-78 0 0,-74-11 76 0 0,-47 11-335 0 0,1 1-51 0 0,0 0 1 0 0,0-1 0 0 0,-1 0-1 0 0,0 0 1 0 0,-1 0 0 0 0,1-1-1 0 0,-1 0 1 0 0,-1 0 0 0 0,0 0-1 0 0,0-1 1 0 0,0 1-1 0 0,-1-1 1 0 0,0 0 0 0 0,-1 0-1 0 0,0 0 1 0 0,-1-1 0 0 0,1-3-54 0 0,-2 11-7 0 0,0 0 0 0 0,0 0 0 0 0,-1-1 0 0 0,1 1 0 0 0,0 0 1 0 0,-1 0-1 0 0,1 0 0 0 0,-1 0 0 0 0,0 0 0 0 0,1 0 0 0 0,-1 0 0 0 0,0 0 1 0 0,0 0-1 0 0,-1 1 0 0 0,1-1 0 0 0,0 0 0 0 0,-1 1 0 0 0,1-1 0 0 0,-1 1 1 0 0,1-1-1 0 0,-1 1 0 0 0,1 0 0 0 0,-1-1 0 0 0,0 1 0 0 0,0 0 0 0 0,0 0 1 0 0,0 0-1 0 0,0 0 0 0 0,0 1 0 0 0,0-1 0 0 0,0 1 0 0 0,0-1 0 0 0,0 1 1 0 0,0 0-1 0 0,0-1 0 0 0,-2 1 7 0 0,-75 20-393 0 0,69-13 325 0 0,1 0 1 0 0,1 0-1 0 0,-1 1 1 0 0,1 0-1 0 0,0 1 1 0 0,1 0 0 0 0,0 0-1 0 0,1 0 1 0 0,0 1-1 0 0,0 0 1 0 0,1 0-1 0 0,0 1 1 0 0,1-1 0 0 0,0 1-1 0 0,1 0 1 0 0,0 0-1 0 0,1 1 1 0 0,0-1-1 0 0,0 0 1 0 0,2 1-1 0 0,-1-1 1 0 0,1 1 0 0 0,1 0 67 0 0,0-8-186 0 0,-1-1 1 0 0,1 0-1 0 0,0 1 1 0 0,0-1 0 0 0,1 0-1 0 0,-1 1 1 0 0,1-1-1 0 0,-1 0 1 0 0,1 0 0 0 0,0 0-1 0 0,0-1 1 0 0,0 1-1 0 0,1 0 1 0 0,-1-1 0 0 0,1 1-1 0 0,-1-1 1 0 0,1 0 0 0 0,0 0-1 0 0,0 0 1 0 0,0 0-1 0 0,0 0 1 0 0,0-1 0 0 0,0 0-1 0 0,0 1 1 0 0,1-1-1 0 0,-1 0 1 0 0,3 0 185 0 0,59 12-10486 0 0,-52-12 1143 0 0</inkml:trace>
  <inkml:trace contextRef="#ctx0" brushRef="#br0" timeOffset="45180.11">7108 3204 9002 0 0,'0'0'3147'0'0,"0"0"-812"0"0,0 0-460 0 0,0 0-312 0 0,0 0-282 0 0,0 0-208 0 0,0 0-160 0 0,0 0-180 0 0,0 0-144 0 0,0 0-56 0 0,0 0-55 0 0,0 0-56 0 0,0 0-42 0 0,6-11-48 0 0,62-91 692 0 0,27 2-236 0 0,-95 100-789 0 0,0 0 1 0 0,1 1-1 0 0,-1-1 0 0 0,0 0 0 0 0,0 1 0 0 0,0-1 1 0 0,0 0-1 0 0,0 1 0 0 0,0-1 0 0 0,1 0 0 0 0,-1 1 0 0 0,0-1 1 0 0,0 0-1 0 0,0 0 0 0 0,1 1 0 0 0,-1-1 0 0 0,0 0 1 0 0,0 0-1 0 0,1 1 0 0 0,-1-1 0 0 0,0 0 0 0 0,1 0 0 0 0,-1 0 1 0 0,0 1-1 0 0,1-1 0 0 0,-1 0 0 0 0,0 0 0 0 0,1 0 0 0 0,-1 0 1 0 0,0 0-1 0 0,1 0 0 0 0,-1 0 0 0 0,0 0 0 0 0,1 0 1 0 0,-1 0-1 0 0,0 0 0 0 0,1 0 0 0 0,-1 0 0 0 0,0 0 0 0 0,1 0 1 0 0,-1 0-1 0 0,1 0 0 0 0,-1-1 0 0 0,0 1 0 0 0,0 0 0 0 0,1 0 1 0 0,-1 0 0 0 0,-10 40 33 0 0,9-38-26 0 0,-1 2-5 0 0,1 1 0 0 0,-1 0 0 0 0,1 0 0 0 0,0 0 0 0 0,0 0 0 0 0,1 0 1 0 0,-1 0-1 0 0,1 0 0 0 0,0 1 0 0 0,1-1 0 0 0,-1 0 0 0 0,1 0 0 0 0,0 0 1 0 0,0 0-1 0 0,1 0 0 0 0,0 0 0 0 0,-1-1 0 0 0,1 1 0 0 0,1 0 0 0 0,1 2-2 0 0,0-4 60 0 0,0 0-1 0 0,0-1 1 0 0,0 0-1 0 0,0 0 1 0 0,0 0-1 0 0,1 0 1 0 0,-1-1-1 0 0,0 0 1 0 0,1 0-1 0 0,-1 0 1 0 0,1 0-1 0 0,0-1 1 0 0,-1 1 0 0 0,1-1-1 0 0,0 0 1 0 0,-1-1-1 0 0,1 1 1 0 0,-1-1-1 0 0,1 0 1 0 0,-1 0-1 0 0,1 0 1 0 0,-1-1-1 0 0,1 0 1 0 0,-1 1-1 0 0,0-2 1 0 0,3 0-60 0 0,98-77 1780 0 0,-95 70-1732 0 0,0 0 1 0 0,-1 0 0 0 0,-1-1-1 0 0,0 0 1 0 0,0 0 0 0 0,-1-1-1 0 0,0 0 1 0 0,1-7-49 0 0,-7-10-861 0 0,-7 23-1796 0 0,-5 4-3308 0 0,4 2-6379 0 0</inkml:trace>
  <inkml:trace contextRef="#ctx0" brushRef="#br0" timeOffset="48530.134">7984 3016 0 0 0,'0'0'807'0'0,"0"0"496"0"0,0 0 344 0 0,0 0 107 0 0,0 0-121 0 0,0 0-188 0 0,0 0-181 0 0,0 0-159 0 0,0 0-98 0 0,0 0-115 0 0,0 0-93 0 0,-7 0-43 0 0,-23 1-75 0 0,-1 21 1312 0 0,19-8-1758 0 0,0 1 0 0 0,2 0 0 0 0,0 1 0 0 0,1 0 0 0 0,0 0 0 0 0,2 1 0 0 0,-1 0 0 0 0,2 0 0 0 0,1 1 0 0 0,0-1 0 0 0,1 1 0 0 0,1 1 0 0 0,0-1 0 0 0,2 0 0 0 0,0 6-235 0 0,1-22 35 0 0,0-1 0 0 0,0 1 0 0 0,0 0 0 0 0,0-1-1 0 0,0 1 1 0 0,0 0 0 0 0,1-1 0 0 0,-1 1 0 0 0,0 0 0 0 0,1-1 0 0 0,0 1 0 0 0,-1-1 0 0 0,1 1-1 0 0,0-1 1 0 0,0 1 0 0 0,0-1 0 0 0,0 0 0 0 0,0 1 0 0 0,0-1 0 0 0,0 0 0 0 0,0 0-1 0 0,0 0 1 0 0,1 0 0 0 0,-1 0 0 0 0,0 0 0 0 0,1 0 0 0 0,-1 0 0 0 0,1 0 0 0 0,-1-1 0 0 0,1 1-1 0 0,-1-1 1 0 0,1 1 0 0 0,0-1 0 0 0,-1 1 0 0 0,1-1 0 0 0,0 0 0 0 0,-1 0 0 0 0,1 0-1 0 0,-1 0 1 0 0,1 0 0 0 0,0 0 0 0 0,-1 0 0 0 0,1-1 0 0 0,0 1 0 0 0,-1-1 0 0 0,1 1-35 0 0,72-30 1342 0 0,-39 5-1152 0 0,-1-3 0 0 0,-2 0-1 0 0,-1-2 1 0 0,-1-1 0 0 0,21-29-190 0 0,-33 39 22 0 0,0-2 0 0 0,-2 0 0 0 0,-1-1 0 0 0,0 0 0 0 0,-2-1 0 0 0,-1-1 0 0 0,-1 0 0 0 0,-1-1 0 0 0,-2 0 0 0 0,0 0 0 0 0,-2-1 0 0 0,-1 0 0 0 0,-1 0 0 0 0,0-16-22 0 0,-25-73-236 0 0,19 113 209 0 0,1 1 1 0 0,-1-1 0 0 0,0 1-1 0 0,1-1 1 0 0,-2 1 0 0 0,1 0-1 0 0,0 0 1 0 0,-1 0 0 0 0,1 0 0 0 0,-1 1-1 0 0,0-1 1 0 0,0 0 0 0 0,0 1-1 0 0,0 0 1 0 0,0 0 0 0 0,-1 0-1 0 0,1 0 1 0 0,0 1 0 0 0,-1-1 0 0 0,0 1-1 0 0,1 0 1 0 0,-1 0 0 0 0,0 0-1 0 0,0 0 1 0 0,1 1 0 0 0,-1 0-1 0 0,0-1 1 0 0,0 1 0 0 0,-2 1 26 0 0,-5 2-30 0 0,1 1 0 0 0,0 0 0 0 0,0 0 0 0 0,0 1 0 0 0,1 1-1 0 0,0 0 1 0 0,0 0 0 0 0,0 0 0 0 0,1 1 0 0 0,0 1 0 0 0,0-1 0 0 0,0 1 0 0 0,1 1 0 0 0,1-1 0 0 0,-1 1 0 0 0,2 1 0 0 0,-2 1 30 0 0,-5 6 24 0 0,1 0-1 0 0,1 0 1 0 0,0 1 0 0 0,2 1-1 0 0,0 0 1 0 0,1 0 0 0 0,1 0-1 0 0,0 1 1 0 0,2-1 0 0 0,0 1-1 0 0,1 0 1 0 0,2 1 0 0 0,0-1-1 0 0,1 0 1 0 0,0 1 0 0 0,5 19-24 0 0,0-25 91 0 0,2 1 0 0 0,0-1-1 0 0,0 0 1 0 0,2-1 0 0 0,-1 0 0 0 0,2 0 0 0 0,0-1 0 0 0,1 0 0 0 0,0-1 0 0 0,1 0 0 0 0,0-1 0 0 0,1 0-1 0 0,0-1 1 0 0,0-1 0 0 0,1 0 0 0 0,1-1 0 0 0,-1 0 0 0 0,2-1 0 0 0,-1 0 0 0 0,0-2 0 0 0,1 0 0 0 0,0 0-1 0 0,1-2 1 0 0,-1 0 0 0 0,6 0-91 0 0,33-3 739 0 0,-55 0-682 0 0,0 0-14 0 0,0 0 9 0 0,0 0-24 0 0,-5-14-855 0 0,-5 13-3627 0 0,6 2-3336 0 0,1-1-3702 0 0</inkml:trace>
  <inkml:trace contextRef="#ctx0" brushRef="#br0" timeOffset="48931.289">8509 3237 6529 0 0,'0'0'1890'0'0,"0"0"-263"0"0,0 0 180 0 0,0 0 227 0 0,0 0-94 0 0,0 0-203 0 0,0 0-266 0 0,0 0-243 0 0,0 0-194 0 0,0 0-197 0 0,0 0-147 0 0,0 0-130 0 0,0 0-115 0 0,31-9-58 0 0,96-30-35 0 0,-78 10 235 0 0,-45 24-529 0 0,0-1-1 0 0,0 0 1 0 0,-1 0 0 0 0,0 0 0 0 0,0 0 0 0 0,0-1 0 0 0,-1 1 0 0 0,0-1 0 0 0,0 0 0 0 0,-1 1 0 0 0,1-1-1 0 0,-1 0 1 0 0,-1 0 0 0 0,0 0 0 0 0,0 0 0 0 0,0 0 0 0 0,-1-4-58 0 0,-2 7-15 0 0,1 0 0 0 0,-1 1 0 0 0,0 0 0 0 0,0 0 0 0 0,0 0 0 0 0,0 0 0 0 0,-1 0 0 0 0,1 0 0 0 0,-1 1 0 0 0,1 0-1 0 0,-1 0 1 0 0,0 0 0 0 0,0 0 0 0 0,0 0 0 0 0,0 1 0 0 0,-1 0 0 0 0,1 0 0 0 0,0 0 0 0 0,0 0 0 0 0,-1 1 0 0 0,1-1 0 0 0,0 1 0 0 0,-1 0 0 0 0,1 1 0 0 0,0-1 0 0 0,-1 1 0 0 0,1 0 0 0 0,0 0 0 0 0,0 0 0 0 0,-1 0 0 0 0,1 1 0 0 0,0-1 0 0 0,0 1 0 0 0,1 1-1 0 0,-1-1 1 0 0,-3 3 15 0 0,-2-1-9 0 0,0 1-1 0 0,0 0 1 0 0,1 0-1 0 0,0 1 0 0 0,0 0 1 0 0,0 1-1 0 0,1 0 0 0 0,0 0 1 0 0,0 0-1 0 0,1 1 1 0 0,0 0-1 0 0,0 0 0 0 0,1 1 1 0 0,0 0-1 0 0,1 0 0 0 0,0 0 1 0 0,0 0-1 0 0,1 1 1 0 0,0-1-1 0 0,0 1 0 0 0,1 0 1 0 0,1-1-1 0 0,-1 6 10 0 0,2-11-3 0 0,0 1 0 0 0,0 0-1 0 0,0-1 1 0 0,0 1 0 0 0,1 0 0 0 0,0-1 0 0 0,0 1-1 0 0,0-1 1 0 0,1 1 0 0 0,0-1 0 0 0,-1 0 0 0 0,1 0-1 0 0,1 0 1 0 0,-1 0 0 0 0,1 0 0 0 0,-1 0 0 0 0,1 0-1 0 0,0-1 1 0 0,1 1 0 0 0,-1-1 0 0 0,1 0 0 0 0,-1 0-1 0 0,1 0 1 0 0,0-1 0 0 0,2 2 3 0 0,6 3-155 0 0,0-1-1 0 0,-1-1 1 0 0,2 0 0 0 0,-1-1 0 0 0,0 0-1 0 0,1-1 1 0 0,0 0 0 0 0,0-1-1 0 0,7 0 156 0 0,71 1-7732 0 0,-77-3 1834 0 0,-5-3-4370 0 0</inkml:trace>
  <inkml:trace contextRef="#ctx0" brushRef="#br0" timeOffset="49403.323">8845 3285 1504 0 0,'0'0'2848'0'0,"0"0"-577"0"0,0 0-252 0 0,0 0-72 0 0,0 0-76 0 0,0 0-97 0 0,0 0-153 0 0,0 0-204 0 0,0 0-220 0 0,0 0-221 0 0,0 0-177 0 0,0 0-101 0 0,0 0-53 0 0,19-12-55 0 0,57-40-62 0 0,30-49 1511 0 0,-64 42-1412 0 0,-47 85-1049 0 0,-12 87 424 0 0,18-110-1 0 0,-1-1 1 0 0,1 1-1 0 0,-1 0 1 0 0,1 0-1 0 0,0-1 1 0 0,0 1-1 0 0,0 0 1 0 0,0-1-1 0 0,0 1 1 0 0,1-1-1 0 0,-1 0 1 0 0,1 1-1 0 0,0-1 1 0 0,0 0-1 0 0,-1 0 1 0 0,1 0-1 0 0,1 0 0 0 0,-1 0 1 0 0,0-1-1 0 0,0 1 1 0 0,1-1-1 0 0,-1 1 1 0 0,1-1-1 0 0,-1 0 1 0 0,1 0-1 0 0,-1 0 1 0 0,1 0-1 0 0,0 0 1 0 0,-1-1-1 0 0,1 1 1 0 0,2-1-2 0 0,88 3 608 0 0,-82-7-429 0 0,0 0 0 0 0,1-1 0 0 0,-1 0 0 0 0,-1-1 0 0 0,1 0 0 0 0,-1 0 0 0 0,0-1 0 0 0,-1-1 0 0 0,4-3-179 0 0,-5 5 127 0 0,1-1-73 0 0,-1-1 1 0 0,0 0-1 0 0,0 0 0 0 0,0 0 1 0 0,-1-1-1 0 0,-1 0 0 0 0,1 0 1 0 0,-2-1-1 0 0,1 0 0 0 0,-1 0 1 0 0,-1 0-1 0 0,0-1 0 0 0,0 1 1 0 0,-1-1-55 0 0,6-62-7181 0 0,-9 67 672 0 0,0 1-5384 0 0</inkml:trace>
  <inkml:trace contextRef="#ctx0" brushRef="#br0" timeOffset="49701.21">9709 2707 12267 0 0,'0'0'2025'0'0,"0"0"-708"0"0,0 0-173 0 0,0 0 206 0 0,0 0 167 0 0,0 0-66 0 0,0 0-207 0 0,0 0-231 0 0,0 0-173 0 0,0 0-96 0 0,0 0-81 0 0,3 33-88 0 0,8 102-97 0 0,-18 150 924 0 0,7-179-1310 0 0,1-97 66 0 0,-1-8-235 0 0,0-1 0 0 0,0 0-1 0 0,0 1 1 0 0,0-1-1 0 0,1 1 1 0 0,-1-1 0 0 0,0 1-1 0 0,0-1 1 0 0,0 0 0 0 0,0 1-1 0 0,0-1 1 0 0,0 1-1 0 0,0-1 1 0 0,-1 0 0 0 0,1 1-1 0 0,0-1 1 0 0,0 1-1 0 0,0-1 1 0 0,0 0 0 0 0,0 1-1 0 0,-1-1 1 0 0,1 1 0 0 0,0-1-1 0 0,0 0 1 0 0,-1 1-1 0 0,1-1 1 0 0,0 0 0 0 0,-1 0-1 0 0,1 1 1 0 0,0-1-1 0 0,-1 0 1 0 0,1 0 0 0 0,0 1-1 0 0,-1-1 1 0 0,1 0 0 0 0,0 0-1 0 0,-1 0 1 0 0,1 0-1 0 0,-1 1 1 0 0,1-1 0 0 0,0 0-1 0 0,-1 0 1 0 0,1 0-1 0 0,-1 0 1 0 0,1 0 0 0 0,-1 0-1 0 0,1 0 1 0 0,0 0 0 0 0,-1 0-1 0 0,1 0 1 0 0,-1 0-1 0 0,1-1 1 0 0,0 1 0 0 0,-1 0-1 0 0,1 0 1 0 0,-1 0-1 0 0,1 0 1 0 0,0-1 0 0 0,-1 1-1 0 0,1 0 1 0 0,0 0 0 0 0,-1-1-1 0 0,1 1 1 0 0,0 0-1 0 0,0-1 1 0 0,-1 1 0 0 0,1 0 77 0 0,-14-6-4311 0 0,2 2-6019 0 0,5 3 1875 0 0</inkml:trace>
  <inkml:trace contextRef="#ctx0" brushRef="#br0" timeOffset="49947.084">9482 2994 14611 0 0,'0'0'1794'0'0,"0"0"-407"0"0,0 0-92 0 0,0 0-50 0 0,0 0-163 0 0,0 0-178 0 0,0 0-141 0 0,31-6-119 0 0,96-18-96 0 0,17 18 799 0 0,-81 12-1988 0 0,-36 2-9463 0 0,-23-8-2090 0 0</inkml:trace>
  <inkml:trace contextRef="#ctx0" brushRef="#br0" timeOffset="53006.234">10716 3016 0 0 0,'0'0'871'0'0,"0"0"270"0"0,0 0 177 0 0,0 0 190 0 0,0 0 187 0 0,0 0 42 0 0,0 0-85 0 0,0 0-228 0 0,0 0-305 0 0,0 0-250 0 0,0 0-173 0 0,-13 2-90 0 0,-40 6-45 0 0,49-7-445 0 0,1 0 0 0 0,-1 0 1 0 0,1 1-1 0 0,0-1 0 0 0,0 1 1 0 0,-1 0-1 0 0,1 0 0 0 0,1 0 1 0 0,-1 0-1 0 0,0 0 0 0 0,0 1 1 0 0,1-1-1 0 0,-1 1 0 0 0,1 0 1 0 0,0 0-1 0 0,0-1 0 0 0,0 1 1 0 0,0 1-1 0 0,0-1 1 0 0,1 0-1 0 0,0 0 0 0 0,-1 1 1 0 0,1-1-1 0 0,0 1 0 0 0,1-1 1 0 0,-1 1-1 0 0,0 2-116 0 0,1-5 22 0 0,-2 4 74 0 0,-1 0-1 0 0,1 0 1 0 0,1 0-1 0 0,-1 0 1 0 0,1 0 0 0 0,0 1-1 0 0,0-1 1 0 0,0 0 0 0 0,1 1-1 0 0,0-1 1 0 0,0 0-1 0 0,0 1 1 0 0,1-1 0 0 0,0 0-1 0 0,0 1 1 0 0,0-1 0 0 0,1 0-1 0 0,-1 0 1 0 0,1 0-1 0 0,1 0 1 0 0,-1 0 0 0 0,0 0-1 0 0,1-1 1 0 0,0 1 0 0 0,0-1-1 0 0,1 0 1 0 0,-1 0 0 0 0,1 0-1 0 0,0 0 1 0 0,0-1-1 0 0,0 1 1 0 0,0-1 0 0 0,1 0-1 0 0,3 2-95 0 0,0-3 116 0 0,0 0-1 0 0,0 0 1 0 0,0 0-1 0 0,0-1 1 0 0,0-1-1 0 0,1 1 1 0 0,-1-1-1 0 0,0-1 1 0 0,0 1 0 0 0,0-2-1 0 0,0 1 1 0 0,0-1-1 0 0,0 0 1 0 0,0 0-1 0 0,0-1 1 0 0,-1 0-1 0 0,1-1 1 0 0,-1 0-1 0 0,0 0 1 0 0,0 0-1 0 0,0-1 1 0 0,-1 0-1 0 0,1 0 1 0 0,3-5-116 0 0,-3 1-14 0 0,0 1 0 0 0,-1-1 0 0 0,0 0 0 0 0,0 0 0 0 0,-1-1 0 0 0,0 0 0 0 0,-1 0 0 0 0,0 0 1 0 0,-1 0-1 0 0,0-1 0 0 0,-1 1 0 0 0,0-1 0 0 0,0 0 0 0 0,-1 1 0 0 0,0-5 14 0 0,-1 8-180 0 0,0 1 0 0 0,-1-1 0 0 0,0 0 0 0 0,0 1 0 0 0,0-1 1 0 0,-1 1-1 0 0,0-1 0 0 0,0 1 0 0 0,0 0 0 0 0,-1 0 0 0 0,0 0 0 0 0,0 0 0 0 0,-1 0 0 0 0,1 1 0 0 0,-1-1 1 0 0,-2-1 179 0 0,2 3-186 0 0,0 0 0 0 0,1 0 0 0 0,-1 1 0 0 0,0 0 0 0 0,-1 0 0 0 0,1 0 0 0 0,0 0 0 0 0,-1 0 0 0 0,0 1 0 0 0,0 0 0 0 0,1 0 0 0 0,-1 0 0 0 0,0 1 1 0 0,-1 0-1 0 0,1 0 0 0 0,0 0 0 0 0,0 0 0 0 0,0 1 0 0 0,-1 0 0 0 0,1 0 0 0 0,0 0 0 0 0,0 1 0 0 0,0 0 0 0 0,-1 0 0 0 0,1 0 0 0 0,0 0 0 0 0,0 1 0 0 0,0 0 1 0 0,1 0-1 0 0,-1 0 0 0 0,0 1 186 0 0,5-3 14 0 0,0 0 1 0 0,1 0-1 0 0,-1 0 1 0 0,0 0 0 0 0,0 0-1 0 0,1 0 1 0 0,-1 0 0 0 0,0 0-1 0 0,1 0 1 0 0,-1 0-1 0 0,0 0 1 0 0,0 1 0 0 0,1-1-1 0 0,-1 0 1 0 0,0 0-1 0 0,0 0 1 0 0,1 0 0 0 0,-1 0-1 0 0,0 0 1 0 0,0 1-1 0 0,1-1 1 0 0,-1 0 0 0 0,0 0-1 0 0,0 0 1 0 0,0 1-1 0 0,1-1 1 0 0,-1 0 0 0 0,0 0-1 0 0,0 1 1 0 0,0-1-1 0 0,0 0 1 0 0,0 0 0 0 0,1 1-1 0 0,-1-1 1 0 0,0 0-1 0 0,0 1 1 0 0,0-1 0 0 0,0 0-1 0 0,0 0 1 0 0,0 1-1 0 0,0-1 1 0 0,0 0 0 0 0,0 1-1 0 0,0-1 1 0 0,0 0 0 0 0,0 0-1 0 0,0 1 1 0 0,-1-1-1 0 0,1 0 1 0 0,0 0 0 0 0,0 1-1 0 0,0-1 1 0 0,0 0-1 0 0,0 0 1 0 0,0 1 0 0 0,-1-1-1 0 0,1 0 1 0 0,0 0-1 0 0,0 1 1 0 0,0-1 0 0 0,-1 0-15 0 0,26-2 1462 0 0,100-67 1002 0 0,-101 52-2360 0 0,-1-1 1 0 0,-1-1 0 0 0,0-1-1 0 0,-2-1 1 0 0,0-1 0 0 0,-2 0 0 0 0,0-2-1 0 0,8-14-104 0 0,11-18 72 0 0,-37 56-50 0 0,0 0 12 0 0,0 0 0 0 0,0 0-9 0 0,0 11-22 0 0,6 103 318 0 0,4 0 1 0 0,5-2 0 0 0,5 0 0 0 0,12 25-322 0 0,-16-69 29 0 0,-3 1 0 0 0,-4 1 0 0 0,-2-1 0 0 0,-3 2 0 0 0,-3 8-29 0 0,-2-74 46 0 0,1 0 0 0 0,-1-1 0 0 0,0 1 1 0 0,-1-1-1 0 0,1 1 0 0 0,-1-1 0 0 0,1 0 0 0 0,-1 1 0 0 0,-1-1 1 0 0,1 0-1 0 0,-1 0 0 0 0,1 0 0 0 0,-1-1 0 0 0,0 1 0 0 0,0-1 1 0 0,-1 0-1 0 0,1 1 0 0 0,-1-1 0 0 0,1-1 0 0 0,-1 1 0 0 0,0 0 0 0 0,0-1 1 0 0,0 0-1 0 0,-1 0 0 0 0,1 0 0 0 0,0-1 0 0 0,-1 1 0 0 0,1-1 1 0 0,-1 0-1 0 0,1 0 0 0 0,-1-1 0 0 0,0 1 0 0 0,1-1 0 0 0,-1 0 1 0 0,0-1-1 0 0,1 1 0 0 0,-1-1 0 0 0,0 1 0 0 0,1-2 0 0 0,-1 1 1 0 0,1 0-1 0 0,-1-1 0 0 0,1 0 0 0 0,0 0 0 0 0,0 0 0 0 0,0 0 1 0 0,0-1-1 0 0,0 1 0 0 0,0-1 0 0 0,1 0 0 0 0,-1 0 0 0 0,-2-4-46 0 0,0-6 76 0 0,1 0 0 0 0,0 0 0 0 0,1-1 0 0 0,1 0 0 0 0,0 1 0 0 0,1-1 1 0 0,0 0-1 0 0,1 0 0 0 0,0-1 0 0 0,1 1 0 0 0,1 0 0 0 0,1 0 0 0 0,0 0 0 0 0,0 0 0 0 0,1 1 0 0 0,2-3-76 0 0,0-7-35 0 0,1-1 0 0 0,2 1 1 0 0,0 1-1 0 0,1-1 1 0 0,2 2-1 0 0,0-1 1 0 0,1 1-1 0 0,1 1 0 0 0,1 0 1 0 0,1 1-1 0 0,0 1 1 0 0,2 0-1 0 0,0 1 1 0 0,6-4 34 0 0,3 7-2330 0 0,-12 13-8663 0 0,-9 1-770 0 0</inkml:trace>
  <inkml:trace contextRef="#ctx0" brushRef="#br0" timeOffset="53963.294">12168 2597 3137 0 0,'0'0'2491'0'0,"0"0"-292"0"0,0 0-139 0 0,0 0-51 0 0,0 0-25 0 0,0 0-178 0 0,0 0-260 0 0,0 0-262 0 0,0 0-226 0 0,0 0-146 0 0,0 0-92 0 0,0 0-65 0 0,0 0-55 0 0,0-5-61 0 0,1-12-46 0 0,-9 141 3805 0 0,-14 157-3553 0 0,-13-49-571 0 0,29-152-243 0 0,6-79-47 0 0,0-1-5 0 0,0 0 3 0 0,0 0 4 0 0,1-26-645 0 0,4-17-1235 0 0,1-8-2807 0 0,-5 16-5306 0 0,-1 24-1284 0 0</inkml:trace>
  <inkml:trace contextRef="#ctx0" brushRef="#br0" timeOffset="54219.02">11872 2924 5641 0 0,'0'0'2847'0'0,"0"0"-489"0"0,0 0-425 0 0,0 0-304 0 0,0 0-252 0 0,0 0-201 0 0,0 0-122 0 0,0 0-76 0 0,0 0-20 0 0,0 0-14 0 0,0 0-100 0 0,0 0-105 0 0,0 0-93 0 0,24 0-88 0 0,78 0-40 0 0,32-21 883 0 0,2-13-1058 0 0,-92 12-1728 0 0,-37 15-2509 0 0,-3-1-3428 0 0,-4 5-4045 0 0</inkml:trace>
  <inkml:trace contextRef="#ctx0" brushRef="#br0" timeOffset="54697.506">12507 2571 6993 0 0,'0'0'2353'0'0,"0"0"-649"0"0,0 0-285 0 0,0 0 82 0 0,0 0 94 0 0,0 0 28 0 0,0 0-143 0 0,0 0-284 0 0,0 0-225 0 0,0 0-149 0 0,0 0-88 0 0,-4 32-75 0 0,-13 104-73 0 0,2 98 1353 0 0,13-202-1794 0 0,0-15-67 0 0,1 0-1 0 0,0 0 0 0 0,1 0 0 0 0,1 0 0 0 0,1 0 1 0 0,0 0-1 0 0,1 0 0 0 0,1 0 0 0 0,1 0 1 0 0,0-1-1 0 0,1 0 0 0 0,7 14-77 0 0,-10-29 25 0 0,-1 0 0 0 0,0 0 0 0 0,0 0 0 0 0,1 0 0 0 0,-1 0 0 0 0,0 0 0 0 0,1-1 1 0 0,-1 1-1 0 0,1-1 0 0 0,-1 0 0 0 0,1 0 0 0 0,-1 0 0 0 0,1 0 0 0 0,-1 0 0 0 0,1 0 0 0 0,-1-1 0 0 0,0 1 0 0 0,1-1 0 0 0,-1 0 0 0 0,1 1 0 0 0,-1-1 0 0 0,0 0 0 0 0,0-1 1 0 0,1 1-1 0 0,-1 0 0 0 0,0 0 0 0 0,0-1 0 0 0,0 0 0 0 0,-1 1 0 0 0,1-1 0 0 0,2-2-25 0 0,-2 3 17 0 0,198-142 316 0 0,-134 120-326 0 0,-53 70 19 0 0,-13 108 144 0 0,1-153-196 0 0,-1-1 0 0 0,1 1-1 0 0,0-1 1 0 0,0 1 0 0 0,-1-1 0 0 0,1 0 0 0 0,0 1 0 0 0,0-1 0 0 0,0 0 0 0 0,0 0 0 0 0,1 0 0 0 0,-1 0 0 0 0,0 0 0 0 0,0 0 0 0 0,1 0 0 0 0,-1 0 0 0 0,0 0 0 0 0,1 0 0 0 0,-1-1 0 0 0,1 1 0 0 0,-1-1 0 0 0,1 1-1 0 0,0-1 1 0 0,-1 0 0 0 0,1 1 0 0 0,-1-1 0 0 0,1 0 0 0 0,-1 0 0 0 0,1 0 0 0 0,0 0 0 0 0,-1 0 0 0 0,1-1 0 0 0,-1 1 0 0 0,1 0 0 0 0,0-1 26 0 0,9-4-4324 0 0,-3-3-4014 0 0,-7 5-3192 0 0</inkml:trace>
  <inkml:trace contextRef="#ctx0" brushRef="#br0" timeOffset="55066.992">12997 3248 0 0 0,'0'0'2223'0'0,"0"0"6"0"0,0 0 167 0 0,0 0 37 0 0,0 0-168 0 0,0 0-244 0 0,0 0-287 0 0,0 0-242 0 0,0 0-192 0 0,0 0-105 0 0,31 4-83 0 0,98 10-110 0 0,-62-20 337 0 0,-57 1-1068 0 0,-2 2-152 0 0,0-1 0 0 0,0 0 1 0 0,0 0-1 0 0,-1 0 1 0 0,1-1-1 0 0,-1-1 0 0 0,0 1 1 0 0,-1-1-1 0 0,1 0 0 0 0,-1-1 1 0 0,0 1-1 0 0,-1-1 1 0 0,1 0-1 0 0,-2-1 0 0 0,1 1 1 0 0,-1-1-1 0 0,0 0 1 0 0,0 0-1 0 0,-1 0 0 0 0,0-1 1 0 0,-1 1-1 0 0,0-1 0 0 0,0 0 1 0 0,0 1-1 0 0,-1-3-119 0 0,-3 7-6 0 0,0 0-1 0 0,1 0 1 0 0,-2 0-1 0 0,1 0 1 0 0,0 0-1 0 0,-1 1 1 0 0,1 0 0 0 0,-1-1-1 0 0,0 1 1 0 0,0 0-1 0 0,-1 0 1 0 0,1 0-1 0 0,-1 1 1 0 0,1-1-1 0 0,-1 1 1 0 0,0 0-1 0 0,0 0 1 0 0,0 0 0 0 0,0 1-1 0 0,0-1 1 0 0,0 1-1 0 0,0 0 1 0 0,0 0-1 0 0,-1 0 1 0 0,1 1-1 0 0,0 0 1 0 0,-1-1-1 0 0,1 2 1 0 0,0-1-1 0 0,-1 0 1 0 0,1 1 0 0 0,-3 0 6 0 0,-3 0-9 0 0,1 0 1 0 0,0 0 0 0 0,0 1 0 0 0,0 0 0 0 0,0 1 0 0 0,1 0-1 0 0,-1 0 1 0 0,1 1 0 0 0,-1 0 0 0 0,1 0 0 0 0,1 1 0 0 0,-1 0-1 0 0,0 0 1 0 0,1 1 0 0 0,0 0 0 0 0,1 0 0 0 0,-1 1 0 0 0,1 0-1 0 0,0 0 1 0 0,1 0 0 0 0,0 1 0 0 0,0 0 0 0 0,1 0 0 0 0,-1 0-1 0 0,2 0 1 0 0,-1 1 0 0 0,1 0 0 0 0,1-1 0 0 0,0 1 0 0 0,0 0-1 0 0,0 0 1 0 0,1 1 0 0 0,0 5 8 0 0,4-8 5 0 0,0 0 0 0 0,0 0 0 0 0,0-1 0 0 0,1 1 0 0 0,0-1 0 0 0,0 0 0 0 0,1 0 0 0 0,0 0 0 0 0,0 0 0 0 0,0-1 0 0 0,0 0 0 0 0,1 0 0 0 0,0 0 0 0 0,0-1 0 0 0,1 0-1 0 0,-1 0 1 0 0,1-1 0 0 0,-1 1 0 0 0,1-1 0 0 0,0-1 0 0 0,1 1 0 0 0,-1-1 0 0 0,0-1 0 0 0,1 1 0 0 0,0-1-5 0 0,153 16 183 0 0,-128-20-3585 0 0,-1-3-3621 0 0,-27 6-5106 0 0</inkml:trace>
  <inkml:trace contextRef="#ctx0" brushRef="#br0" timeOffset="56617.307">14144 3127 0 0 0,'0'0'1626'0'0,"0"0"-139"0"0,0 0 61 0 0,0 0 182 0 0,0 0 121 0 0,0 0-14 0 0,0 0-175 0 0,0 0-216 0 0,0 0-186 0 0,0 0-121 0 0,0 0-76 0 0,3 2-96 0 0,0 0-1107 0 0,-2-1 345 0 0,0 0 1 0 0,0 0-1 0 0,0 0 1 0 0,0-1-1 0 0,0 1 1 0 0,0 0 0 0 0,0-1-1 0 0,0 1 1 0 0,0-1-1 0 0,1 1 1 0 0,-1-1-1 0 0,0 1 1 0 0,0-1-1 0 0,0 0 1 0 0,1 1-1 0 0,-1-1 1 0 0,0 0 0 0 0,0 0-1 0 0,1 0 1 0 0,-1 0-1 0 0,0 0 1 0 0,0 0-1 0 0,1-1 1 0 0,-1 1-1 0 0,0 0 1 0 0,0 0 0 0 0,0-1-1 0 0,1 1 1 0 0,-1-1-1 0 0,0 1 1 0 0,0-1-1 0 0,0 0 1 0 0,0 0-1 0 0,0 1 1 0 0,0-1-1 0 0,0 0 1 0 0,0 0 0 0 0,0 0-1 0 0,0 0-205 0 0,84-122 1518 0 0,-85 122-1515 0 0,0 0 1 0 0,1 1-1 0 0,-1-1 0 0 0,1 1 1 0 0,0-1-1 0 0,-1 1 1 0 0,1 0-1 0 0,-1-1 1 0 0,1 1-1 0 0,0-1 0 0 0,-1 1 1 0 0,1 0-1 0 0,0 0 1 0 0,0-1-1 0 0,-1 1 1 0 0,1 0-1 0 0,0 0 0 0 0,0 0 1 0 0,-1 0-1 0 0,1 0 1 0 0,0 0-1 0 0,0 0 0 0 0,-1 0 1 0 0,1 0-1 0 0,0 0 1 0 0,-1 0-1 0 0,1 0 1 0 0,0 1-1 0 0,0-1 0 0 0,-1 0 1 0 0,1 1-1 0 0,0-1 1 0 0,-1 0-1 0 0,1 1 1 0 0,0-1-1 0 0,-1 1 0 0 0,1-1 1 0 0,-1 1-1 0 0,1-1 1 0 0,-1 1-1 0 0,1-1 0 0 0,-1 1 1 0 0,1-1-1 0 0,-1 1 1 0 0,0 0-1 0 0,1-1 1 0 0,-1 1-1 0 0,0 0 0 0 0,1-1 1 0 0,-1 1-1 0 0,0 0 1 0 0,0 0-1 0 0,0-1 1 0 0,0 1-1 0 0,0 0 0 0 0,0 0-3 0 0,23 48 19 0 0,-23-47-5 0 0,10 32 41 0 0,-3 0 0 0 0,-1 0 0 0 0,-1 1 0 0 0,-2-1 1 0 0,-2 1-1 0 0,-1 0 0 0 0,-3 24-55 0 0,2-17 26 0 0,-4 11-5 0 0,-1-2 0 0 0,-3 1 0 0 0,-2-1-1 0 0,-2 0 1 0 0,-3-1 0 0 0,-6 11-21 0 0,-12 0 150 0 0,33-60-141 0 0,1-1 0 0 0,0 1 0 0 0,-1 0 0 0 0,1-1 0 0 0,0 1 1 0 0,-1 0-1 0 0,1-1 0 0 0,-1 1 0 0 0,1-1 0 0 0,-1 1 0 0 0,1-1 0 0 0,-1 1 1 0 0,1-1-1 0 0,-1 1 0 0 0,0-1 0 0 0,1 0 0 0 0,-1 1 0 0 0,0-1 0 0 0,1 0 1 0 0,-1 1-1 0 0,0-1 0 0 0,1 0 0 0 0,-1 0 0 0 0,0 0 0 0 0,0 0 1 0 0,1 0-1 0 0,-1 0 0 0 0,0 0 0 0 0,1 0 0 0 0,-1 0 0 0 0,0 0 0 0 0,0 0 1 0 0,1 0-1 0 0,-1 0 0 0 0,0 0 0 0 0,0-1 0 0 0,1 1 0 0 0,-1 0 0 0 0,0-1 1 0 0,1 1-1 0 0,-1 0 0 0 0,1-1 0 0 0,-1 1 0 0 0,0-1 0 0 0,1 1 1 0 0,-1-1-1 0 0,1 1 0 0 0,-1-1 0 0 0,1 1 0 0 0,0-1 0 0 0,-1 0 0 0 0,1 1 1 0 0,-1-1-1 0 0,1 1 0 0 0,0-1 0 0 0,0 0 0 0 0,-1 0 0 0 0,1 1 0 0 0,0-1 1 0 0,0 0-1 0 0,0 1 0 0 0,0-1 0 0 0,0 0 0 0 0,0 0 0 0 0,0 0-9 0 0,-3-26 15 0 0,1 1-1 0 0,2-1 0 0 0,1 0 0 0 0,0 0 1 0 0,2 0-1 0 0,2 1 0 0 0,0-1 0 0 0,2 1 0 0 0,0 0 1 0 0,2 1-1 0 0,1 0 0 0 0,1 0 0 0 0,1 1 1 0 0,1 1-1 0 0,14-19-14 0 0,-4-1-9 0 0,1 2 0 0 0,3 0 0 0 0,2 1 0 0 0,1 2 0 0 0,1 2 0 0 0,3 0 1 0 0,1 2-1 0 0,1 2 0 0 0,19-12 9 0 0,-47 39-3 0 0,-1 0 1 0 0,0 1 0 0 0,1 0-1 0 0,0 0 1 0 0,0 1 0 0 0,0 0-1 0 0,0 0 1 0 0,0 1 0 0 0,1 0-1 0 0,-1 0 1 0 0,1 1 0 0 0,-1 1-1 0 0,1-1 1 0 0,0 1 0 0 0,-1 0-1 0 0,6 2 3 0 0,-9 2 2 0 0,-1-1 1 0 0,0 1-1 0 0,0 1 0 0 0,0-1 0 0 0,-1 1 0 0 0,0-1 0 0 0,1 1 0 0 0,-2 0 0 0 0,1 0 0 0 0,0 0 0 0 0,-1 1 0 0 0,0-1 0 0 0,-1 0 0 0 0,1 1 0 0 0,-1-1 0 0 0,0 1 0 0 0,0 0 0 0 0,0 0 0 0 0,-1-1 0 0 0,0 1 0 0 0,0 0 0 0 0,-1-1 0 0 0,0 1 0 0 0,0 0 0 0 0,0 0-2 0 0,1 3 7 0 0,0 11 10 0 0,-1 0 0 0 0,-2 0 0 0 0,0 0 0 0 0,0-1 1 0 0,-2 1-1 0 0,-1-1 0 0 0,0 0 0 0 0,-7 15-17 0 0,7-24 3 0 0,1 0-1 0 0,-1-1 1 0 0,-1 1-1 0 0,0-1 1 0 0,0 0-1 0 0,0-1 1 0 0,-1 0 0 0 0,-1 0-1 0 0,1-1 1 0 0,-1 0-1 0 0,-1 0 1 0 0,1-1-1 0 0,-1 0 1 0 0,0-1-1 0 0,0 0 1 0 0,-1 0 0 0 0,0-1-1 0 0,1-1 1 0 0,-1 0-1 0 0,0 0 1 0 0,-1-1-1 0 0,1-1 1 0 0,-11 1-3 0 0,19-2-39 0 0,-1 0-1 0 0,0 0 1 0 0,1 0 0 0 0,-1 0 0 0 0,1-1 0 0 0,-1 0-1 0 0,0 0 1 0 0,1 0 0 0 0,-1 0 0 0 0,1 0-1 0 0,0-1 1 0 0,-1 1 0 0 0,1-1 0 0 0,0 0 0 0 0,0 0-1 0 0,0 0 1 0 0,0 0 0 0 0,1-1 0 0 0,-1 1 0 0 0,0-1-1 0 0,1 0 1 0 0,0 0 0 0 0,0 0 0 0 0,-1 0-1 0 0,1 0 40 0 0,-12-62-4956 0 0,14 64 4792 0 0,1-15-3037 0 0,0 4-3398 0 0,1 4-5173 0 0</inkml:trace>
  <inkml:trace contextRef="#ctx0" brushRef="#br0" timeOffset="57507.965">15322 3042 11955 0 0,'0'0'2091'0'0,"0"0"-448"0"0,0 0-155 0 0,0 0-57 0 0,0 0-175 0 0,0 0-180 0 0,0 0-174 0 0,0 0-122 0 0,0 0-89 0 0,0 0-71 0 0,0 0-64 0 0,-33 16-96 0 0,-105 49-76 0 0,58-7 81 0 0,72-50-436 0 0,0-1 1 0 0,0 1 0 0 0,1 0 0 0 0,0 0-1 0 0,0 1 1 0 0,1 0 0 0 0,0 0 0 0 0,1 0-1 0 0,0 1 1 0 0,0 0 0 0 0,1 0 0 0 0,1 0-1 0 0,-1 1 1 0 0,2-1 0 0 0,-1 1 0 0 0,1 1-30 0 0,3-11 1 0 0,-1 1 1 0 0,0 0-1 0 0,1-1 1 0 0,0 1-1 0 0,-1-1 1 0 0,1 1-1 0 0,0-1 1 0 0,0 1-1 0 0,0-1 1 0 0,0 1-1 0 0,0-1 1 0 0,0 0-1 0 0,0 0 1 0 0,0 1-1 0 0,0-1 1 0 0,1 0-1 0 0,-1 0 1 0 0,1 0-1 0 0,-1 0 1 0 0,0-1-1 0 0,1 1 1 0 0,0 0-1 0 0,-1-1 1 0 0,1 1-1 0 0,-1-1 1 0 0,1 1-1 0 0,0-1 1 0 0,-1 0-1 0 0,1 1 1 0 0,0-1-1 0 0,-1 0 1 0 0,1 0-1 0 0,0 0 1 0 0,-1-1-1 0 0,3 1-1 0 0,62-10 194 0 0,-32-5-113 0 0,-2-1-1 0 0,0-2 0 0 0,-1-2 1 0 0,0 0-1 0 0,-2-2 1 0 0,22-22-81 0 0,29-20 185 0 0,-78 65-183 0 0,-1-1-1 0 0,0 0 0 0 0,1 1 0 0 0,-1-1 0 0 0,0 1 0 0 0,0-1 0 0 0,1 1 0 0 0,-1 0 1 0 0,0 0-1 0 0,0-1 0 0 0,0 1 0 0 0,0 0 0 0 0,0 0 0 0 0,0 0 0 0 0,0 0 0 0 0,0 0 0 0 0,-1 0 1 0 0,1 1-1 0 0,0-1 0 0 0,0 0 0 0 0,-1 0 0 0 0,1 0 0 0 0,-1 1 0 0 0,1-1 0 0 0,-1 0 0 0 0,0 1 1 0 0,0-1-1 0 0,1 0 0 0 0,-1 1 0 0 0,0-1 0 0 0,0 0 0 0 0,0 1 0 0 0,0-1 0 0 0,0 1 1 0 0,-1-1-1 0 0,1 0 0 0 0,0 1 0 0 0,-1-1 0 0 0,1 0 0 0 0,-1 0 0 0 0,1 1 0 0 0,-1 0-1 0 0,3 20-3 0 0,-1-16 2 0 0,1 0-1 0 0,-1 0 1 0 0,1-1-1 0 0,0 1 0 0 0,1 0 1 0 0,0-1-1 0 0,-1 0 0 0 0,2 0 1 0 0,-1 0-1 0 0,1 0 0 0 0,-1 0 1 0 0,1 0-1 0 0,1-1 0 0 0,-1 0 1 0 0,0 0-1 0 0,1 0 1 0 0,0 0-1 0 0,0-1 0 0 0,0 0 1 0 0,1 0-1 0 0,-1 0 0 0 0,1-1 1 0 0,-1 0-1 0 0,1 0 0 0 0,0 0 1 0 0,0-1-1 0 0,0 1 0 0 0,0-1 1 0 0,0-1-1 0 0,3 1 2 0 0,0-1 2 0 0,74-16 77 0 0,-59 1-40 0 0,0-2 0 0 0,-1 0 0 0 0,-1-1 0 0 0,-1-1-1 0 0,0-2 1 0 0,-1 0 0 0 0,-1-1 0 0 0,-2 0-1 0 0,0-2 1 0 0,-1 0 0 0 0,0-4-39 0 0,13-23 36 0 0,-3-1-1 0 0,-3-2 1 0 0,-1-1-1 0 0,-4 0 1 0 0,-1-3-36 0 0,-9 32 4 0 0,-1-1 1 0 0,-1-1-1 0 0,-2 1 1 0 0,-1-1-1 0 0,-1 0 1 0 0,-1 1 0 0 0,-2-25-5 0 0,0 50 2 0 0,1 1 0 0 0,-1 0 0 0 0,1-1 1 0 0,-1 1-1 0 0,1 0 0 0 0,-1 0 0 0 0,1 0 1 0 0,-1-1-1 0 0,0 1 0 0 0,0 0 0 0 0,0 0 1 0 0,0 0-1 0 0,0 0 0 0 0,0 0 0 0 0,0 1 1 0 0,0-1-1 0 0,0 0 0 0 0,0 0 0 0 0,0 1 1 0 0,0-1-1 0 0,-1 0 0 0 0,1 1 0 0 0,0 0 1 0 0,-1-1-1 0 0,1 1 0 0 0,0 0 0 0 0,-1-1 1 0 0,1 1-1 0 0,0 0 0 0 0,-1 0 0 0 0,1 0 1 0 0,0 0-1 0 0,-1 0 0 0 0,1 0 0 0 0,0 1 1 0 0,-1-1-1 0 0,1 0 0 0 0,0 1 0 0 0,0-1 1 0 0,-1 1-1 0 0,1-1 0 0 0,0 1 0 0 0,0 0 1 0 0,0-1-1 0 0,-1 1 0 0 0,1 0 0 0 0,0 0 1 0 0,0 0-1 0 0,0 0 0 0 0,1 0 0 0 0,-1 0 1 0 0,0 0-1 0 0,0 0 0 0 0,0 0 0 0 0,1 0 1 0 0,-1 1-1 0 0,1-1 0 0 0,-1 0 0 0 0,1 0 1 0 0,-1 1-1 0 0,1-1 0 0 0,0 0 0 0 0,-1 1 1 0 0,1-1-1 0 0,0 0 0 0 0,0 1 0 0 0,0 0-2 0 0,-8 21 9 0 0,1 0 0 0 0,1 1-1 0 0,1 0 1 0 0,1 0 0 0 0,2 0-1 0 0,-1 18-8 0 0,4 225 332 0 0,14-79-126 0 0,-24-84-85 0 0,-31-39-34 0 0,38-65-276 0 0,1-1 1 0 0,-1 0 0 0 0,1 0-1 0 0,0 0 1 0 0,-1 0 0 0 0,1 0-1 0 0,0 0 1 0 0,-1 0-1 0 0,1 0 1 0 0,0-1 0 0 0,0 1-1 0 0,0-1 1 0 0,0 1 0 0 0,0 0-1 0 0,0-1 1 0 0,1 1-1 0 0,-1-1 1 0 0,0 0 0 0 0,1 1-1 0 0,-1-1 1 0 0,1 0 0 0 0,-1 1-1 0 0,1-1 1 0 0,0 0 0 0 0,0 1-1 0 0,0-1 1 0 0,0 0-1 0 0,0 0 1 0 0,0 1 0 0 0,1-1-1 0 0,-1 0 1 0 0,1-1 188 0 0,-3-31-4175 0 0,2 11-3219 0 0,0 15-3322 0 0</inkml:trace>
  <inkml:trace contextRef="#ctx0" brushRef="#br0" timeOffset="57747.794">15521 2895 6657 0 0,'0'0'2568'0'0,"0"0"-497"0"0,0 0-156 0 0,0 0-1 0 0,0 0-119 0 0,0 0-207 0 0,0 0-240 0 0,0 0-253 0 0,0 0-221 0 0,0 0-166 0 0,37-4-100 0 0,118-12-59 0 0,58-23 1066 0 0,73-35-1138 0 0,-199 39-1649 0 0,-62 18-2891 0 0,-2-4-5296 0 0,-17 13-1605 0 0</inkml:trace>
  <inkml:trace contextRef="#ctx0" brushRef="#br0" timeOffset="58134.272">16441 2519 3153 0 0,'0'0'4950'0'0,"0"0"-1037"0"0,0 0-870 0 0,0 0-702 0 0,0 0-550 0 0,0 0-396 0 0,0 0-344 0 0,0 0-283 0 0,0 0-188 0 0,0 0-89 0 0,0 0-46 0 0,0 0 9 0 0,-5 13-1 0 0,-57 233 1559 0 0,53-199-1768 0 0,0-5-96 0 0,2 0 0 0 0,1 1 0 0 0,2 0-1 0 0,3 0 1 0 0,2 31-148 0 0,-1-70 10 0 0,1 0 0 0 0,0 0-1 0 0,1-1 1 0 0,-1 1 0 0 0,0 0 0 0 0,1 0-1 0 0,0 0 1 0 0,0-1 0 0 0,0 1-1 0 0,0-1 1 0 0,1 0 0 0 0,-1 0-1 0 0,1 0 1 0 0,0 0 0 0 0,0 0 0 0 0,0 0-1 0 0,0-1 1 0 0,1 1 0 0 0,-1-1-1 0 0,0 0 1 0 0,1 0 0 0 0,0 0 0 0 0,0-1-1 0 0,-1 1 1 0 0,1-1 0 0 0,0 0-1 0 0,0 0 1 0 0,0 0 0 0 0,0 0-1 0 0,0-1 1 0 0,0 0 0 0 0,0 0 0 0 0,1 0-1 0 0,-1 0 1 0 0,0-1 0 0 0,0 1-1 0 0,0-1 1 0 0,0 0 0 0 0,0 0 0 0 0,-1-1-1 0 0,1 1 1 0 0,0-1 0 0 0,1 0-10 0 0,120-65 327 0 0,-103 52-212 0 0,2 1 0 0 0,0 1 1 0 0,0 1-1 0 0,1 2 0 0 0,0 0 1 0 0,13-2-116 0 0,-36 13 15 0 0,-1 1 0 0 0,1-1 0 0 0,0 1 0 0 0,-1 0 0 0 0,1-1 0 0 0,-1 1 0 0 0,0 0 0 0 0,1 0 0 0 0,-1 0 0 0 0,0 0 0 0 0,0 0 0 0 0,0 0 0 0 0,0 0 0 0 0,-1 1 0 0 0,1-1 0 0 0,-1 0 0 0 0,1 0 0 0 0,-1 1 0 0 0,0-1 0 0 0,0 0 0 0 0,0 0 0 0 0,0 1 0 0 0,0-1 0 0 0,0 0 0 0 0,-1 0 0 0 0,1 1 0 0 0,-1-1 0 0 0,1 0 1 0 0,-1 0-1 0 0,0 1-15 0 0,0 9 47 0 0,-4 166 265 0 0,21-149-998 0 0,-14-44-2044 0 0,-2 6-2938 0 0,0 8 4765 0 0,0 0-11282 0 0</inkml:trace>
  <inkml:trace contextRef="#ctx0" brushRef="#br0" timeOffset="60569.049">17809 2567 4433 0 0,'0'0'2255'0'0,"0"0"-121"0"0,0 0-238 0 0,0 0-103 0 0,0 0-44 0 0,0 0-78 0 0,0 0-120 0 0,0 0-236 0 0,0 0-329 0 0,0 0-371 0 0,0 0-230 0 0,2 4 2524 0 0,5 96-1741 0 0,-4-1 1 0 0,-5 1 0 0 0,-5 6-1169 0 0,3-24 248 0 0,-4 251 157 0 0,8-332-410 0 0,0-1-6 0 0,0-4-115 0 0,-8-26-2998 0 0,3 14-1159 0 0,3 0-4611 0 0,2 12-2282 0 0</inkml:trace>
  <inkml:trace contextRef="#ctx0" brushRef="#br0" timeOffset="60867.892">17560 3027 9202 0 0,'0'0'1846'0'0,"0"0"-522"0"0,0 0-189 0 0,0 0 240 0 0,0 0 241 0 0,0 0 2 0 0,0 0-224 0 0,0 0-340 0 0,0 0-289 0 0,0 0-212 0 0,0 0-110 0 0,0 0-35 0 0,-5 0-71 0 0,-11 1-11 0 0,28-1 401 0 0,39-1 245 0 0,371-61-651 0 0,-393 59-1356 0 0,-3-1-2129 0 0,-8 4-3775 0 0,-12 0-4834 0 0</inkml:trace>
  <inkml:trace contextRef="#ctx0" brushRef="#br0" timeOffset="61733.924">18492 3020 11971 0 0,'0'0'2091'0'0,"0"0"-411"0"0,0 0-133 0 0,0 0-76 0 0,0 0-149 0 0,0 0-174 0 0,0 0-216 0 0,0 0-204 0 0,0 0-160 0 0,0 0-113 0 0,0 0-73 0 0,0 0-49 0 0,0 0-46 0 0,-32 15-26 0 0,-102 47-25 0 0,51-6 186 0 0,74-49-385 0 0,0-1 1 0 0,0 1-1 0 0,1 1 1 0 0,0 0-1 0 0,0 0 1 0 0,1 0-1 0 0,0 1 1 0 0,1 0-1 0 0,-1 1 1 0 0,2-1 0 0 0,-1 1-1 0 0,1 0 1 0 0,1 1-1 0 0,0-1 1 0 0,1 1-1 0 0,0 0 1 0 0,0-1-1 0 0,1 1 1 0 0,0 8-38 0 0,4-17 18 0 0,1 0-1 0 0,-1 1 1 0 0,1-1-1 0 0,0 0 1 0 0,0 0-1 0 0,0-1 1 0 0,0 1-1 0 0,0-1 1 0 0,0 1 0 0 0,0-1-1 0 0,1 0 1 0 0,-1 0-1 0 0,0 0 1 0 0,1-1-1 0 0,-1 1 1 0 0,1-1 0 0 0,-1 0-1 0 0,1 0 1 0 0,-1 0-1 0 0,1 0 1 0 0,-1-1-1 0 0,0 0 1 0 0,1 1-1 0 0,2-2-17 0 0,19-4 79 0 0,-1-1 0 0 0,0-2 0 0 0,0 0 0 0 0,0-2 0 0 0,-1 0 0 0 0,-1-1 0 0 0,9-8-79 0 0,4 0 28 0 0,106-57 121 0 0,-138 77-151 0 0,1 1 0 0 0,-1 0 1 0 0,0 0-1 0 0,0 0 0 0 0,0 0 0 0 0,0 1 1 0 0,0-1-1 0 0,0 1 0 0 0,-1-1 0 0 0,1 1 1 0 0,0 0-1 0 0,-1 0 0 0 0,0 1 0 0 0,1-1 1 0 0,-1 0-1 0 0,0 1 0 0 0,0-1 0 0 0,0 1 1 0 0,0 0-1 0 0,-1 0 0 0 0,1 0 0 0 0,-1-1 1 0 0,0 2-1 0 0,1-1 0 0 0,-1 0 0 0 0,-1 0 1 0 0,1 0-1 0 0,0 0 0 0 0,-1 0 0 0 0,0 1 1 0 0,0-1-1 0 0,0 2 2 0 0,12 28-9 0 0,-11-30 10 0 0,1 0-1 0 0,0 0 1 0 0,-1-1 0 0 0,1 1 0 0 0,0 0 0 0 0,1 0 0 0 0,-1-1 0 0 0,0 0 0 0 0,1 1 0 0 0,-1-1 0 0 0,1 0 0 0 0,0 0 0 0 0,0 0 0 0 0,-1-1 0 0 0,1 1 0 0 0,0 0 0 0 0,1-1 0 0 0,-1 0 0 0 0,0 0 0 0 0,0 0 0 0 0,0 0 0 0 0,1-1 0 0 0,-1 1 0 0 0,1-1 0 0 0,-1 0 0 0 0,0 0-1 0 0,1 0 1 0 0,-1 0 0 0 0,0-1 0 0 0,1 1 0 0 0,-1-1 0 0 0,0 0 0 0 0,1 0-1 0 0,5-2 4 0 0,0 0 0 0 0,0-1 0 0 0,0 0-1 0 0,-1 0 1 0 0,1-1 0 0 0,-1 0 0 0 0,-1-1 0 0 0,1 0-1 0 0,-1 0 1 0 0,0 0 0 0 0,2-3-4 0 0,25-34 37 0 0,-1-2 1 0 0,-3-1-1 0 0,-1-1 0 0 0,-3-2 1 0 0,-1 0-1 0 0,12-40-37 0 0,-23 56 8 0 0,0 4-3 0 0,-2 0 0 0 0,0-1-1 0 0,-2-1 1 0 0,-2 0 0 0 0,-1 0 0 0 0,-1 0 0 0 0,-1-1-1 0 0,-2 0 1 0 0,-1 0 0 0 0,-2-6-5 0 0,-1 38 3 0 0,1-1 1 0 0,-1 0-1 0 0,0 0 0 0 0,1 0 0 0 0,-1 1 1 0 0,0-1-1 0 0,0 0 0 0 0,1 1 1 0 0,-1-1-1 0 0,0 1 0 0 0,0-1 0 0 0,0 1 1 0 0,0-1-1 0 0,0 1 0 0 0,0 0 1 0 0,0-1-1 0 0,0 1 0 0 0,0 0 0 0 0,0 0 1 0 0,0 0-1 0 0,0 0 0 0 0,0 0 1 0 0,0 0-1 0 0,0 0 0 0 0,0 0 0 0 0,0 0 1 0 0,0 0-1 0 0,0 0 0 0 0,0 1 1 0 0,1-1-1 0 0,-1 0 0 0 0,0 1 0 0 0,0-1 1 0 0,0 1-1 0 0,0-1 0 0 0,0 1 1 0 0,0-1-1 0 0,1 1 0 0 0,-1 0 0 0 0,0-1 1 0 0,0 1-1 0 0,1 0 0 0 0,-1-1 1 0 0,1 1-1 0 0,-1 0 0 0 0,0 0 0 0 0,1 0 1 0 0,0 0-1 0 0,-1 0 0 0 0,1 0 1 0 0,-1 0-1 0 0,1-1 0 0 0,0 1 0 0 0,0 0 1 0 0,0 0-1 0 0,-1 1-3 0 0,-11 27 17 0 0,2 1 0 0 0,0 0 0 0 0,2 1 0 0 0,2 0 0 0 0,1 1 0 0 0,1-1-1 0 0,1 1 1 0 0,2-1 0 0 0,1 1 0 0 0,3 9-17 0 0,-3-29 8 0 0,53 366 376 0 0,-55-271-314 0 0,-16-67-25 0 0,16-47-930 0 0,35-92-5015 0 0,-15 62 497 0 0,-9 16-1822 0 0,-3 5-2208 0 0</inkml:trace>
  <inkml:trace contextRef="#ctx0" brushRef="#br0" timeOffset="62134.666">19388 2862 9026 0 0,'0'0'2079'0'0,"0"0"-565"0"0,0 0-170 0 0,0 0 116 0 0,0 0 31 0 0,0 0-97 0 0,0 0-184 0 0,0 0-218 0 0,0 0-187 0 0,0 0-143 0 0,0 0-89 0 0,0 0-79 0 0,-30 25-64 0 0,-95 78-59 0 0,51-47 237 0 0,-28 21 825 0 0,102-76-1422 0 0,-1-1 1 0 0,0 1-1 0 0,1-1 1 0 0,-1 1 0 0 0,1-1-1 0 0,-1 1 1 0 0,1 0 0 0 0,-1-1-1 0 0,1 1 1 0 0,-1 0 0 0 0,1-1-1 0 0,-1 1 1 0 0,1 0 0 0 0,0 0-1 0 0,0 0 1 0 0,-1-1-1 0 0,1 1 1 0 0,0 0 0 0 0,0 0-1 0 0,0 0 1 0 0,0-1 0 0 0,0 1-1 0 0,0 0 1 0 0,0 0 0 0 0,0 0-1 0 0,0-1 1 0 0,0 1 0 0 0,1 0-1 0 0,-1 0 1 0 0,0 0 0 0 0,0-1-1 0 0,1 1 1 0 0,-1 0-1 0 0,1 0 1 0 0,-1-1 0 0 0,0 1-1 0 0,1 0 1 0 0,-1-1 0 0 0,1 1-1 0 0,0-1 1 0 0,-1 1 0 0 0,1-1-1 0 0,-1 1 1 0 0,1-1 0 0 0,0 1-1 0 0,0-1 1 0 0,-1 1-1 0 0,1-1-11 0 0,46 15 431 0 0,-29-11-216 0 0,-12-2-162 0 0,3 0 22 0 0,-1 0 1 0 0,0 0 0 0 0,0 1 0 0 0,0 0-1 0 0,0 0 1 0 0,-1 1 0 0 0,1 0 0 0 0,-1 0 0 0 0,0 1-1 0 0,0 0 1 0 0,-1 0 0 0 0,1 0 0 0 0,-1 1-1 0 0,0 0 1 0 0,-1 1 0 0 0,1-1 0 0 0,-1 1-1 0 0,0 0 1 0 0,1 4-76 0 0,15 59 447 0 0,-20-68-448 0 0,-1-1 0 0 0,1 1 0 0 0,0 0 0 0 0,0-1 0 0 0,0 0 0 0 0,0 1 1 0 0,0-1-1 0 0,1 1 0 0 0,-1-1 0 0 0,0 0 0 0 0,1 0 0 0 0,-1 0 0 0 0,0 0 0 0 0,1 0 0 0 0,0 0 0 0 0,-1 0 1 0 0,1 0-1 0 0,-1-1 0 0 0,1 1 0 0 0,0-1 0 0 0,0 1 0 0 0,-1-1 0 0 0,1 1 0 0 0,0-1 0 0 0,0 0 0 0 0,-1 0 1 0 0,1 0-1 0 0,0 0 0 0 0,0 0 0 0 0,0 0 0 0 0,-1-1 0 0 0,1 1 0 0 0,0-1 0 0 0,0 1 0 0 0,-1-1 0 0 0,1 0 1 0 0,0 1 0 0 0,26-20-1822 0 0,-21 12-2750 0 0,-2-1-5930 0 0,-3 6-1598 0 0</inkml:trace>
  <inkml:trace contextRef="#ctx0" brushRef="#br0" timeOffset="62600.784">19510 3171 6057 0 0,'0'0'3205'0'0,"0"0"-1317"0"0,0 0-511 0 0,0 0 12 0 0,0 0 89 0 0,0 0 20 0 0,0 0-113 0 0,0 0-143 0 0,0 0-165 0 0,0 0-148 0 0,0 0-135 0 0,0 0-84 0 0,14 7-58 0 0,45 20-57 0 0,-57-26-535 0 0,0 0 0 0 0,0 0 0 0 0,1 0 0 0 0,-1-1 0 0 0,0 1 0 0 0,1-1 0 0 0,-1 1 0 0 0,0-1 0 0 0,1 0 0 0 0,-1 0 0 0 0,0 0 0 0 0,1 0 0 0 0,-1 0 0 0 0,1 0 0 0 0,-1-1 0 0 0,0 1 0 0 0,1-1 0 0 0,-1 0 0 0 0,0 0 0 0 0,0 1 0 0 0,0-2 0 0 0,2 0-60 0 0,5-2 255 0 0,5-1-94 0 0,-1-1 0 0 0,0-1 0 0 0,0 0 0 0 0,0-1 0 0 0,-1 0 0 0 0,0-1 0 0 0,-1 0 1 0 0,0-1-1 0 0,0 0 0 0 0,-1 0 0 0 0,-1-2 0 0 0,0 1 0 0 0,0-1 0 0 0,0-1-161 0 0,-8 11 2 0 0,1 0 1 0 0,-1-1-1 0 0,1 1 0 0 0,-1 0 0 0 0,0-1 1 0 0,0 1-1 0 0,0 0 0 0 0,0-1 1 0 0,-1 1-1 0 0,1-1 0 0 0,-1 0 0 0 0,1 1 1 0 0,-1-1-1 0 0,0 1 0 0 0,0-1 1 0 0,0 0-1 0 0,0 1 0 0 0,-1-1 0 0 0,1 1 1 0 0,-1-1-1 0 0,1 0 0 0 0,-1 1 1 0 0,0 0-1 0 0,0-1 0 0 0,0 1 1 0 0,0-1-1 0 0,-1 1 0 0 0,1 0 0 0 0,-1 0 1 0 0,1 0-1 0 0,-1 0 0 0 0,0 0 1 0 0,0 0-1 0 0,1 0 0 0 0,-1 0 0 0 0,-1 1 1 0 0,1-1-1 0 0,0 1 0 0 0,0 0 1 0 0,-1-1-1 0 0,1 1 0 0 0,0 0 0 0 0,-1 0 1 0 0,1 1-1 0 0,-1-1 0 0 0,1 0 1 0 0,-1 1-1 0 0,0 0 0 0 0,1-1 0 0 0,-1 1 1 0 0,1 0-1 0 0,-1 0 0 0 0,-2 1-2 0 0,-3-1-5 0 0,0 0-1 0 0,0 1 0 0 0,0 0 1 0 0,0 1-1 0 0,0 0 0 0 0,0 0 0 0 0,0 1 1 0 0,1-1-1 0 0,-1 2 0 0 0,1-1 1 0 0,0 1-1 0 0,0 0 0 0 0,0 1 0 0 0,-5 4 6 0 0,-1 0-9 0 0,2 0 0 0 0,-1 1-1 0 0,1 0 1 0 0,0 1 0 0 0,1 1-1 0 0,0-1 1 0 0,1 2 0 0 0,1-1-1 0 0,0 1 1 0 0,0 1 0 0 0,1-1-1 0 0,1 1 1 0 0,0 0 0 0 0,1 1-1 0 0,1-1 1 0 0,0 1 0 0 0,1 0-1 0 0,1 0 1 0 0,0 0 0 0 0,0 9 9 0 0,3-20-1 0 0,0 0 1 0 0,0 0-1 0 0,1 0 1 0 0,-1-1-1 0 0,1 1 1 0 0,0 0 0 0 0,0-1-1 0 0,0 0 1 0 0,0 1-1 0 0,1-1 1 0 0,-1 0-1 0 0,1 0 1 0 0,0 0 0 0 0,0 0-1 0 0,0-1 1 0 0,0 1-1 0 0,0-1 1 0 0,0 0-1 0 0,1 0 1 0 0,-1 0-1 0 0,1 0 1 0 0,0-1 0 0 0,-1 1-1 0 0,1-1 1 0 0,0 0-1 0 0,2 0 1 0 0,106 15-7 0 0,-94-17-176 0 0,1-1 0 0 0,-1 0-1 0 0,1-1 1 0 0,-1-1 0 0 0,0-1 0 0 0,0 0 0 0 0,-1-1-1 0 0,1-2 1 0 0,-1 1 0 0 0,-1-2 0 0 0,10-6 183 0 0,-10-1-2955 0 0,-8 7-5893 0 0,-8 9-2667 0 0</inkml:trace>
  <inkml:trace contextRef="#ctx0" brushRef="#br0" timeOffset="63616.289">20202 2972 3537 0 0,'0'0'2892'0'0,"0"0"-444"0"0,0 0-293 0 0,0 0-107 0 0,0 0-110 0 0,0 0-166 0 0,0 0-251 0 0,0 0-264 0 0,0 0-223 0 0,0 0-194 0 0,0 0-127 0 0,0 0-94 0 0,0 0-41 0 0,3 1 10 0 0,-2 1-481 0 0,1 0 0 0 0,-1 1 0 0 0,1-1 0 0 0,-1 1 0 0 0,0-1-1 0 0,0 1 1 0 0,0-1 0 0 0,0 1 0 0 0,0 0 0 0 0,-1 0 0 0 0,1-1 0 0 0,-1 1 0 0 0,0 0 0 0 0,0 0 0 0 0,0-1 0 0 0,0 1 0 0 0,0 0 0 0 0,0 0 0 0 0,-1 0 0 0 0,0-1 0 0 0,1 1 0 0 0,-1 0 0 0 0,0-1 0 0 0,0 1-1 0 0,-1-1 1 0 0,1 1 0 0 0,0-1 0 0 0,-1 1 0 0 0,1-1 0 0 0,-3 2-107 0 0,1 5 51 0 0,-18 41 147 0 0,-1-2 0 0 0,-3 0 0 0 0,-2-2 0 0 0,-2 0 0 0 0,-34 40-198 0 0,51-68 2 0 0,11-17 8 0 0,1-1-17 0 0,0 0 4 0 0,1-5-62 0 0,56-83-11 0 0,134-242 69 0 0,-187 322 70 0 0,-3 8-72 0 0,-1 0 0 0 0,0 1-1 0 0,1-1 1 0 0,-1 0 0 0 0,0 0 0 0 0,0 0 0 0 0,1 1-1 0 0,-1-1 1 0 0,0 0 0 0 0,1 0 0 0 0,-1 0 0 0 0,0 0 0 0 0,1 0-1 0 0,-1 0 1 0 0,1 0 0 0 0,-1 0 0 0 0,0 0 0 0 0,1 0-1 0 0,-1 0 1 0 0,0 0 0 0 0,1 0 0 0 0,-1 0 0 0 0,0 0-1 0 0,1 0 1 0 0,-1 0 0 0 0,0 0 0 0 0,1-1 0 0 0,-1 1 0 0 0,0 0-1 0 0,1 0 1 0 0,-1 0 0 0 0,0 0 0 0 0,1-1 0 0 0,-1 1-1 0 0,0 0 1 0 0,1-1 9 0 0,-10 99 45 0 0,5-84-44 0 0,2-1-1 0 0,0 0 1 0 0,0 1 0 0 0,1 0 0 0 0,1-1 0 0 0,0 1-1 0 0,1-1 1 0 0,0 1 0 0 0,1-1 0 0 0,1 1 0 0 0,0-1-1 0 0,1 0 1 0 0,0 0 0 0 0,1 0 0 0 0,0-1 0 0 0,2 1-1 0 0,-5-10 17 0 0,0-1 1 0 0,0 1-1 0 0,0-1 1 0 0,1 0 0 0 0,-1 1-1 0 0,1-1 1 0 0,-1-1 0 0 0,1 1-1 0 0,0 0 1 0 0,0-1-1 0 0,0 1 1 0 0,0-1 0 0 0,0 0-1 0 0,0 0 1 0 0,0 0-1 0 0,0 0 1 0 0,0-1 0 0 0,1 1-1 0 0,-1-1 1 0 0,0 0 0 0 0,0 0-1 0 0,1 0 1 0 0,-1 0-1 0 0,2-1-17 0 0,1-1 73 0 0,0-1 0 0 0,0 0 0 0 0,-1 0 0 0 0,1-1 0 0 0,-1 1 0 0 0,1-1 0 0 0,-1 0 0 0 0,-1-1 0 0 0,1 1 0 0 0,0-1 0 0 0,-1 0 0 0 0,2-3-73 0 0,-1 2 118 0 0,10-12 14 0 0,-1-1-1 0 0,-1 0 1 0 0,-1-1 0 0 0,-1 0-1 0 0,0-1 1 0 0,-2 0 0 0 0,0 0-1 0 0,1-10-131 0 0,-5 17-21 0 0,0 0 0 0 0,-1 0-1 0 0,-1-1 1 0 0,-1 1 0 0 0,0 0-1 0 0,-1-1 1 0 0,0 0 0 0 0,-1 1-1 0 0,-1-1 22 0 0,0 14-236 0 0,0 0 0 0 0,0 1 0 0 0,0-1 0 0 0,-1 0 0 0 0,1 1 0 0 0,0-1 0 0 0,0 1 0 0 0,-1-1 0 0 0,1 1 0 0 0,-1 0 0 0 0,1-1 0 0 0,0 1 0 0 0,-1 0 0 0 0,1 0 0 0 0,0 0 0 0 0,-1 0 0 0 0,1 0 0 0 0,-1 0 0 0 0,1 1 0 0 0,0-1 0 0 0,-1 0 0 0 0,1 1 0 0 0,0-1 0 0 0,-1 1 0 0 0,1-1 0 0 0,0 1 0 0 0,0 0 0 0 0,-1-1 0 0 0,1 1 0 0 0,0 0 0 0 0,0 0 0 0 0,-1 0 236 0 0,-2 4-5533 0 0,2-2-6275 0 0</inkml:trace>
  <inkml:trace contextRef="#ctx0" brushRef="#br0" timeOffset="64916.482">20717 2427 3569 0 0,'0'0'2167'0'0,"0"0"53"0"0,0 0-10 0 0,0 0-45 0 0,0 0-142 0 0,0 0-234 0 0,0 0-258 0 0,0 0-250 0 0,0 0-238 0 0,0 0-189 0 0,0 0-148 0 0,0 0-135 0 0,0 0-118 0 0,-2-5-90 0 0,-9-15-66 0 0,42 1 748 0 0,145-7 1439 0 0,-173 26-2453 0 0,0 1 1 0 0,0-1-1 0 0,1 0 0 0 0,-1 1 1 0 0,0 0-1 0 0,0 0 0 0 0,0 0 0 0 0,0 0 1 0 0,0 0-1 0 0,0 1 0 0 0,0-1 1 0 0,0 1-1 0 0,0 0 0 0 0,-1 0 1 0 0,1 0-1 0 0,-1 0 0 0 0,1 0 1 0 0,-1 0-1 0 0,0 1 0 0 0,0-1 0 0 0,0 1 1 0 0,0 0-1 0 0,0-1 0 0 0,-1 1 1 0 0,1 0-1 0 0,-1 0 0 0 0,0 0 1 0 0,0 0-1 0 0,0 0 0 0 0,0 1 0 0 0,0 1-31 0 0,1 3 65 0 0,-1 0 0 0 0,0 0 0 0 0,0 0 0 0 0,-1 0 0 0 0,0 0-1 0 0,0 0 1 0 0,-1 0 0 0 0,0 0 0 0 0,0 0 0 0 0,-1 0 0 0 0,0 0-1 0 0,-2 2-64 0 0,-119 263 790 0 0,119-266-782 0 0,0 1 1 0 0,0-1-1 0 0,1 1 0 0 0,0 0 0 0 0,1 0 1 0 0,-1 0-1 0 0,2 0 0 0 0,-1 1 1 0 0,1-1-1 0 0,0 0 0 0 0,1 1 1 0 0,0-1-1 0 0,0 0 0 0 0,1 1 0 0 0,0-1 1 0 0,1 0-1 0 0,0 1 0 0 0,0-1 1 0 0,0 0-1 0 0,1 0 0 0 0,0-1 1 0 0,4 7-9 0 0,0-7 33 0 0,0 0 0 0 0,1-1 1 0 0,0 1-1 0 0,0-1 1 0 0,1-1-1 0 0,-1 0 0 0 0,1 0 1 0 0,0-1-1 0 0,1 0 1 0 0,-1 0-1 0 0,1-1 0 0 0,0 0 1 0 0,-1-1-1 0 0,1 0 1 0 0,0-1-1 0 0,0 0 0 0 0,1 0 1 0 0,-1-1-1 0 0,0 0 1 0 0,0-1-1 0 0,7-1-33 0 0,-17 2 39 0 0,0 0 6 0 0,0 0-6 0 0,0 0-7 0 0,0 0 12 0 0,0 0-17 0 0,0 0 9 0 0,0 0 5 0 0,0 0 7 0 0,0 0 7 0 0,0 0 3 0 0,0 0 5 0 0,-21-11 54 0 0,-70 11-43 0 0,45 41-66 0 0,42-34-9 0 0,0 1 0 0 0,0-1 0 0 0,1 1 0 0 0,0-1 0 0 0,0 1 1 0 0,1 0-1 0 0,-1 0 0 0 0,2 0 0 0 0,0 1 0 0 0,0-1 0 0 0,0 0 1 0 0,1 0-1 0 0,0 1 0 0 0,0-1 0 0 0,1 0 0 0 0,2 7 1 0 0,50 99-21 0 0,-22 22 114 0 0,-30-129-76 0 0,-1-1 1 0 0,0 0-1 0 0,0 0 0 0 0,-1 0 0 0 0,0 0 0 0 0,0 0 0 0 0,0 0 1 0 0,-1 0-1 0 0,0 0 0 0 0,0 0 0 0 0,-1 0 0 0 0,1-1 0 0 0,-1 1 1 0 0,0-1-1 0 0,-1 0 0 0 0,1 0 0 0 0,-1 0 0 0 0,0 0 0 0 0,0-1 1 0 0,-1 0-1 0 0,1 1 0 0 0,-1-2 0 0 0,-2 2-17 0 0,-2 3 9 0 0,0-2 1 0 0,0 1-1 0 0,0-1 0 0 0,-1-1 0 0 0,0 0 1 0 0,0 0-1 0 0,-1-1 0 0 0,1 0 0 0 0,-1-1 1 0 0,0 0-1 0 0,0-1 0 0 0,0 0 0 0 0,0-1 1 0 0,0 0-1 0 0,0 0 0 0 0,-1-1 0 0 0,0-1-9 0 0,-34-34-817 0 0,29 0-5110 0 0,14 26-1128 0 0,-1 4-5738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9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674 355 0 0 0,'0'0'268'0'0,"0"0"418"0"0,0 0 188 0 0,0 0 112 0 0,0 0 82 0 0,0 0 55 0 0,0 0 25 0 0,0 0 5 0 0,0 0-4 0 0,8 3 11524 0 0,-6-1-10541 0 0,20 222-716 0 0,24 196-960 0 0,-24-267-395 0 0,-21-152-60 0 0,-1 1-1 0 0,0-1 1 0 0,1 0-1 0 0,0 1 1 0 0,-1-1-1 0 0,1 0 1 0 0,0 1-1 0 0,0-1 1 0 0,-1 0-1 0 0,1 0 0 0 0,0 0 1 0 0,0 0-1 0 0,0 0 1 0 0,1 0-1 0 0,-1 0 1 0 0,0 0-1 0 0,0 0 1 0 0,0 0-1 0 0,1 0 1 0 0,-1-1-1 0 0,0 1 1 0 0,1-1-1 0 0,-1 1 0 0 0,1-1 1 0 0,-1 1-1 0 0,1-1 1 0 0,-1 0-1 0 0,0 0 1 0 0,1 0-1 0 0,-1 0 1 0 0,1 0-1 0 0,-1 0 1 0 0,1 0-1 0 0,-1 0 1 0 0,1 0-1 0 0,-1-1 1 0 0,1 1-1 0 0,-1-1 0 0 0,1 1 1 0 0,-1-1-1 0 0,0 1 1 0 0,1-1-1 0 0,-1 0 1 0 0,0 0-1 0 0,0 0 1 0 0,0 1-1 0 0,1-1 1 0 0,-1 0-1 0 0,0-1 0 0 0,24-40 124 0 0,-1 0 1 0 0,-3-2-1 0 0,-1-1 0 0 0,2-15-124 0 0,7-12-1 0 0,58-130-46 0 0,-26 48 145 0 0,-59 191-119 0 0,1 2 36 0 0,2-1 0 0 0,2 1 0 0 0,2-1 0 0 0,1-1 0 0 0,2 0 1 0 0,1 0-1 0 0,2-1 0 0 0,16 27-15 0 0,-21-41 7 0 0,1-1 0 0 0,1-1 1 0 0,1 0-1 0 0,0-1 0 0 0,2 0 0 0 0,0-1 1 0 0,2 1-8 0 0,-17-20 18 0 0,0 0 0 0 0,0 1 0 0 0,0-1 0 0 0,-1 1 0 0 0,1-1 0 0 0,0 0 0 0 0,0 1 0 0 0,0-1 0 0 0,0 0 0 0 0,0 1 1 0 0,0-1-1 0 0,0 1 0 0 0,0-1 0 0 0,0 0 0 0 0,1 1 0 0 0,-1-1 0 0 0,0 1 0 0 0,0-1 0 0 0,0 0 0 0 0,1 1 0 0 0,-1-1 1 0 0,0 1-1 0 0,1-1 0 0 0,-1 1 0 0 0,1-1 0 0 0,-1 1 0 0 0,0-1 0 0 0,1 1 0 0 0,-1 0 0 0 0,1-1 0 0 0,-1 1 0 0 0,1 0 1 0 0,-1-1-1 0 0,1 1 0 0 0,-1 0 0 0 0,1-1 0 0 0,0 1 0 0 0,-1 0 0 0 0,1 0 0 0 0,-1 0 0 0 0,1 0 0 0 0,0 0 0 0 0,-1-1 1 0 0,1 1-1 0 0,-1 0 0 0 0,1 0 0 0 0,0 1 0 0 0,-1-1 0 0 0,1 0 0 0 0,0 0 0 0 0,-1 0 0 0 0,1 0 0 0 0,-1 0 0 0 0,1 1 1 0 0,-1-1-1 0 0,1 0 0 0 0,0 0 0 0 0,-1 1 0 0 0,1-1 0 0 0,-1 1 0 0 0,1-1 0 0 0,-1 0 0 0 0,0 1 0 0 0,1-1 0 0 0,-1 1 1 0 0,1-1-1 0 0,-1 1 0 0 0,0-1 0 0 0,1 1-18 0 0,4-19 24 0 0,52-163 311 0 0,-9-2-1 0 0,-3-29-334 0 0,-23 24 103 0 0,-22 189-131 0 0,-1-1 0 0 0,1 0 1 0 0,0 0-1 0 0,0 0 0 0 0,-1 1 0 0 0,1-1 0 0 0,0 0 0 0 0,0 0 1 0 0,-1 0-1 0 0,1 0 0 0 0,0 0 0 0 0,0 1 0 0 0,-1-1 1 0 0,1 0-1 0 0,0 0 0 0 0,-1 0 0 0 0,1 0 0 0 0,0 0 0 0 0,0 0 1 0 0,-1 0-1 0 0,1 0 0 0 0,0 0 0 0 0,-1 0 0 0 0,1 0 1 0 0,0-1-1 0 0,0 1 0 0 0,-1 0 0 0 0,1 0 0 0 0,0 0 1 0 0,-1 0-1 0 0,1 0 0 0 0,0 0 0 0 0,0-1 0 0 0,-1 1 0 0 0,1 0 1 0 0,0 0-1 0 0,0 0 0 0 0,0-1 0 0 0,-1 1 0 0 0,1 0 1 0 0,0 0-1 0 0,0-1 28 0 0,0 74-3884 0 0,0-49 69 0 0,0 0-3719 0 0,0-12-3783 0 0</inkml:trace>
  <inkml:trace contextRef="#ctx0" brushRef="#br0" timeOffset="835.638">1823 282 3529 0 0,'0'0'2611'0'0,"0"0"-204"0"0,0 0-285 0 0,0 0-188 0 0,0 0-127 0 0,0 0-200 0 0,0 0-280 0 0,0 0-264 0 0,0 0-221 0 0,0 0-156 0 0,0 0-87 0 0,0 0-48 0 0,0 0-42 0 0,-6 14-26 0 0,-19 46-39 0 0,19 46 977 0 0,32 189 256 0 0,-9-86-1332 0 0,10-24-147 0 0,-7-149-113 0 0,-19-36-71 0 0,0 0 0 0 0,1 1 1 0 0,-1-1-1 0 0,0 0 0 0 0,0 0 0 0 0,0 0 1 0 0,0 0-1 0 0,0 0 0 0 0,0 0 0 0 0,1 0 1 0 0,-1 0-1 0 0,0-1 0 0 0,0 1 0 0 0,0 0 0 0 0,0-1 1 0 0,0 1-1 0 0,0-1 0 0 0,0 1 0 0 0,0-1 1 0 0,0 1-1 0 0,0-1 0 0 0,0 0 0 0 0,0 1 1 0 0,0-1-1 0 0,-1 0 0 0 0,1 0 0 0 0,0 0 1 0 0,0 1-1 0 0,-1-1 0 0 0,1 0 0 0 0,-1 0 0 0 0,1 0 1 0 0,-1 0-1 0 0,1 0 0 0 0,-1 0 0 0 0,1-1 1 0 0,-1 1-1 0 0,0 0 0 0 0,0 0 0 0 0,1-1-14 0 0,36-69 290 0 0,-24 44-262 0 0,1-1 0 0 0,2 2 1 0 0,0 0-1 0 0,2 0 0 0 0,1 2 0 0 0,4-4-28 0 0,-21 26 0 0 0,0 0-1 0 0,0 1 1 0 0,0-1-1 0 0,0 0 1 0 0,0 1-1 0 0,1-1 1 0 0,-1 1-1 0 0,0 0 1 0 0,1 0-1 0 0,-1 0 1 0 0,0 0-1 0 0,1 0 1 0 0,-1 1-1 0 0,1-1 1 0 0,0 1-1 0 0,-1-1 1 0 0,1 1-1 0 0,0 0 1 0 0,-1 0 0 0 0,1 0-1 0 0,-1 0 1 0 0,1 1-1 0 0,0-1 1 0 0,-1 1-1 0 0,1-1 1 0 0,-1 1-1 0 0,1 0 1 0 0,-1 0-1 0 0,0 0 1 0 0,1 0-1 0 0,-1 1 1 0 0,0-1-1 0 0,0 1 1 0 0,0-1-1 0 0,0 1 1 0 0,0 0-1 0 0,0 0 1 0 0,0 0-1 0 0,0 0 1 0 0,-1 0-1 0 0,1 0 1 0 0,-1 0-1 0 0,0 0 1 0 0,1 1-1 0 0,-1-1 1 0 0,0 1-1 0 0,0 1 1 0 0,7 20 72 0 0,-2 1-1 0 0,0 1 0 0 0,-2-1 0 0 0,0 1 1 0 0,-2-1-1 0 0,-1 1 0 0 0,-1 0 0 0 0,-2 7-71 0 0,2 9 44 0 0,0-42-81 0 0,0 0-15 0 0,11-4-1254 0 0,15-34-3107 0 0,-12 11-7371 0 0,-12 19 1510 0 0</inkml:trace>
  <inkml:trace contextRef="#ctx0" brushRef="#br0" timeOffset="1671.168">2683 808 7482 0 0,'0'0'4713'0'0,"0"0"-2316"0"0,0 0-864 0 0,0 0-106 0 0,0 0-46 0 0,0 0-139 0 0,0 0-255 0 0,0 0-283 0 0,0 0-212 0 0,0 0-128 0 0,0 0-37 0 0,0 0-19 0 0,-22 19-5 0 0,-69 62-10 0 0,15 10 386 0 0,59-64-538 0 0,12-21-133 0 0,1 1 0 0 0,-1 0-1 0 0,2 0 1 0 0,-1 1 0 0 0,1-1 0 0 0,0 1-1 0 0,0-1 1 0 0,1 1 0 0 0,0 0 0 0 0,0 0-1 0 0,1 0 1 0 0,0 0 0 0 0,1 0 0 0 0,-1 0-1 0 0,2 6-7 0 0,1-11 3 0 0,1-1 0 0 0,-1 0-1 0 0,1 1 1 0 0,0-1 0 0 0,0 0 0 0 0,0 0-1 0 0,0 0 1 0 0,0-1 0 0 0,0 1-1 0 0,0-1 1 0 0,1 0 0 0 0,-1 0 0 0 0,0 0-1 0 0,1 0 1 0 0,-1 0 0 0 0,1-1 0 0 0,-1 0-1 0 0,1 1 1 0 0,-1-1 0 0 0,1 0-1 0 0,-1-1 1 0 0,1 1 0 0 0,-1-1 0 0 0,1 0-1 0 0,-1 1 1 0 0,1-2 0 0 0,1 0-3 0 0,13-5 64 0 0,0-2 0 0 0,0 0 0 0 0,-1-1 0 0 0,0 0 0 0 0,-1-2 0 0 0,0 0 0 0 0,0-1 0 0 0,-2 0 0 0 0,10-12-64 0 0,-8 10 46 0 0,-13 13-42 0 0,12-12 53 0 0,0 0 0 0 0,0-1 0 0 0,-1 0-1 0 0,-1-1 1 0 0,0-1 0 0 0,-2 0 0 0 0,4-8-57 0 0,-14 25 23 0 0,-1 0-11 0 0,0 22-16 0 0,-15 95 38 0 0,15-112-44 0 0,-1-1-1 0 0,1 1 1 0 0,1-1 0 0 0,-1 1-1 0 0,1-1 1 0 0,-1 1-1 0 0,1-1 1 0 0,1 1-1 0 0,-1-1 1 0 0,1 0-1 0 0,-1 0 1 0 0,1 1 0 0 0,0-1-1 0 0,1 0 1 0 0,-1-1-1 0 0,1 1 1 0 0,0 0-1 0 0,0-1 1 0 0,0 0 0 0 0,0 1-1 0 0,0-1 1 0 0,1 0-1 0 0,-1-1 1 0 0,1 1-1 0 0,0-1 1 0 0,0 1 0 0 0,0-1-1 0 0,1 0 11 0 0,5 2 7 0 0,1 0 0 0 0,0 0 0 0 0,-1-2 0 0 0,1 1 0 0 0,1-1 1 0 0,-1-1-1 0 0,0 0 0 0 0,0 0 0 0 0,0-1 0 0 0,1-1 0 0 0,-1 1 0 0 0,0-2 0 0 0,0 0 0 0 0,0 0 0 0 0,0-1 0 0 0,0-1 0 0 0,2 0-7 0 0,11-8 52 0 0,-1 0 1 0 0,-1-2-1 0 0,0 0 0 0 0,-1-1 0 0 0,0-2 1 0 0,-1 0-1 0 0,-1-1 0 0 0,-1 0 0 0 0,-1-2 1 0 0,0 0-1 0 0,2-6-52 0 0,-4-6 45 0 0,0-1-1 0 0,-2-1 1 0 0,-2 0 0 0 0,-1-1-1 0 0,-1 0 1 0 0,-2 0 0 0 0,-2-1-1 0 0,-1 0 1 0 0,-1 0 0 0 0,-3-23-45 0 0,1-161 9 0 0,-2 211 0 0 0,0 1 0 0 0,0-1 0 0 0,-1 0-1 0 0,0 0 1 0 0,-1 1 0 0 0,0-1 0 0 0,0 1 0 0 0,-1 0 0 0 0,0 0 0 0 0,0 0-1 0 0,-2-2-8 0 0,5 10 5 0 0,-1 0 0 0 0,1 0 0 0 0,0 0 0 0 0,0 0 0 0 0,0 1-1 0 0,0-1 1 0 0,0 0 0 0 0,-1 0 0 0 0,1 1 0 0 0,0-1 0 0 0,0 1-1 0 0,0-1 1 0 0,0 1 0 0 0,0-1 0 0 0,0 1 0 0 0,0-1 0 0 0,0 1-1 0 0,0 0 1 0 0,1 0 0 0 0,-1 0 0 0 0,0-1 0 0 0,0 1 0 0 0,1 0-1 0 0,-1 0 1 0 0,0 0 0 0 0,1 0 0 0 0,-1 0 0 0 0,1 0 0 0 0,-1 0-1 0 0,1 0 1 0 0,0 1 0 0 0,-1-1 0 0 0,1 0 0 0 0,0 0-1 0 0,0 0 1 0 0,0 0 0 0 0,0 0 0 0 0,0 1 0 0 0,0-1 0 0 0,0 0-1 0 0,0 0 1 0 0,0 0 0 0 0,0 0 0 0 0,1 0 0 0 0,-1 2-5 0 0,-2 225 462 0 0,28-78-85 0 0,7 61-193 0 0,-25-9-151 0 0,-6-169-389 0 0,-2-33 220 0 0,0 0 5 0 0,0 0-71 0 0,0 0-45 0 0,0 0-29 0 0,0 0-40 0 0,0-22-1451 0 0,-25-67-6866 0 0,11 46-1638 0 0,10 28 4324 0 0</inkml:trace>
  <inkml:trace contextRef="#ctx0" brushRef="#br0" timeOffset="1917.609">2966 698 5177 0 0,'0'0'3424'0'0,"0"0"-772"0"0,0 0-573 0 0,0 0-229 0 0,0 0-131 0 0,0 0-243 0 0,0 0-254 0 0,0 0-217 0 0,0 0-136 0 0,0 0-68 0 0,35 0-122 0 0,112 2-84 0 0,0-23 802 0 0,147-33-1510 0 0,-258 53-2453 0 0,-22 1-2515 0 0,-6 0-6431 0 0</inkml:trace>
  <inkml:trace contextRef="#ctx0" brushRef="#br0" timeOffset="3865.913">4277 499 1664 0 0,'0'0'580'0'0,"0"0"-135"0"0,0 0 73 0 0,0 0 403 0 0,0 0 440 0 0,0 0 292 0 0,0 0 106 0 0,0 0-95 0 0,0 0-176 0 0,0 0-202 0 0,0 0-163 0 0,0 0-163 0 0,0 0-132 0 0,19-19-106 0 0,61-61-92 0 0,-32 4 860 0 0,-40 53-1078 0 0,38-95 1445 0 0,-31 77-973 0 0,-14 82 429 0 0,6 326 796 0 0,-1 204-708 0 0,-11-520-1195 0 0,5-50-201 0 0,0-1-21 0 0,0 0 3 0 0,0 0 17 0 0,0 0 6 0 0,0 0 9 0 0,0 0-3 0 0,0 0 10 0 0,0 0-34 0 0,0 0-13 0 0,0-56-2551 0 0,4 18-2246 0 0,1 22-2168 0 0,-3 8-4310 0 0</inkml:trace>
  <inkml:trace contextRef="#ctx0" brushRef="#br0" timeOffset="4664.498">4855 212 5977 0 0,'0'0'1939'0'0,"0"0"-154"0"0,0 0-53 0 0,0 0 20 0 0,0 0-32 0 0,0 0-200 0 0,0 0-312 0 0,0 0-262 0 0,0 0-197 0 0,0 0-129 0 0,0 0-94 0 0,0 0-73 0 0,0 0-71 0 0,-23 27-52 0 0,-70 85-34 0 0,48-36 242 0 0,37-53-335 0 0,-125 305 1730 0 0,121-308-1756 0 0,7-11 611 0 0,12-19-331 0 0,-4 6-444 0 0,0 0-1 0 0,0 0 1 0 0,0 1 0 0 0,0-1 0 0 0,1 1-1 0 0,-1 0 1 0 0,1 0 0 0 0,0 0 0 0 0,0 0-1 0 0,0 1 1 0 0,0-1 0 0 0,0 1-1 0 0,1 0 1 0 0,-1 0 0 0 0,1 1 0 0 0,-1-1-1 0 0,1 1 1 0 0,0 0 0 0 0,-1 0 0 0 0,4 1-13 0 0,-2 1 24 0 0,0 2 1 0 0,-1-1 0 0 0,1 1-1 0 0,-1 0 1 0 0,0 0 0 0 0,0 0-1 0 0,0 1 1 0 0,0 0 0 0 0,-1 0-1 0 0,1 0 1 0 0,-1 0 0 0 0,0 1-1 0 0,0 0 1 0 0,-1 0 0 0 0,1 0-1 0 0,-1 0 1 0 0,2 5-25 0 0,3 2 79 0 0,87 167 1052 0 0,-89-83-301 0 0,-6-78-683 0 0,5-24-153 0 0,-5 5-10 0 0,10-25-4103 0 0,-6 20 1010 0 0,1 2-2692 0 0,-1 0-6191 0 0</inkml:trace>
  <inkml:trace contextRef="#ctx0" brushRef="#br0" timeOffset="4902.467">5144 871 13771 0 0,'0'0'2223'0'0,"0"0"-900"0"0,0 0-455 0 0,0 0-21 0 0,0 0 89 0 0,0 0 23 0 0,0 0-87 0 0,0 0-202 0 0,0 0-226 0 0,0 0-161 0 0,0 0-78 0 0,0 0-64 0 0,0 0-41 0 0,-11 32-29 0 0,-32 98-55 0 0,32-69-87 0 0,10-5-2752 0 0,2-56 2199 0 0,1 1-7223 0 0,-1-1 4556 0 0,0 0-5782 0 0</inkml:trace>
  <inkml:trace contextRef="#ctx0" brushRef="#br0" timeOffset="5064.551">5096 385 11162 0 0,'0'0'2881'0'0,"0"0"-857"0"0,0 0-583 0 0,0 0-329 0 0,0 0-232 0 0,0 0-136 0 0,0 0-200 0 0,0 0-247 0 0,0 0-209 0 0,0 0-168 0 0,0 0-97 0 0,0 0-63 0 0,0 0-72 0 0,0 0-160 0 0,-44 51-272 0 0,53-18-656 0 0,-3-7-3033 0 0,-1-11-7514 0 0</inkml:trace>
  <inkml:trace contextRef="#ctx0" brushRef="#br0" timeOffset="5515.361">5325 1073 12931 0 0,'0'0'1820'0'0,"0"0"-501"0"0,0 0-271 0 0,0 0-63 0 0,0 0-41 0 0,0 0-80 0 0,0 0-125 0 0,0 0-160 0 0,0 0-167 0 0,0 0-87 0 0,0 0-45 0 0,0 0-35 0 0,0 0-18 0 0,13-24-29 0 0,45-78-14 0 0,18-36 792 0 0,-65 116-732 0 0,-7 40-383 0 0,-5-5 146 0 0,0-3 0 0 0,1 0-1 0 0,-1 0 1 0 0,1 0-1 0 0,1 0 1 0 0,0 0-1 0 0,0 0 1 0 0,1 0 0 0 0,0 0-1 0 0,1 0 1 0 0,0-1-1 0 0,1 1 1 0 0,0-1-1 0 0,0 0 1 0 0,1 0 0 0 0,0-1-1 0 0,3 4-6 0 0,-4-9 70 0 0,0-1 1 0 0,0 1-1 0 0,0-1 0 0 0,1 0 1 0 0,-1 0-1 0 0,1-1 0 0 0,-1 1 1 0 0,1-1-1 0 0,-1 0 0 0 0,1 0 0 0 0,0-1 1 0 0,0 1-1 0 0,-1-1 0 0 0,1 0 1 0 0,0-1-1 0 0,0 1 0 0 0,-1-1 1 0 0,1 0-1 0 0,0 0 0 0 0,-1 0 0 0 0,1 0 1 0 0,-1-1-1 0 0,1 0 0 0 0,-1 0 1 0 0,0 0-1 0 0,0-1 0 0 0,0 1 0 0 0,0-1 1 0 0,0 0-1 0 0,-1 0 0 0 0,1 0 1 0 0,-1-1-1 0 0,0 1 0 0 0,0-1 1 0 0,0 0-1 0 0,0 1 0 0 0,0-2 0 0 0,1-2-70 0 0,3-7 124 0 0,-1 0 0 0 0,0 0-1 0 0,-1 0 1 0 0,0 0-1 0 0,-1-1 1 0 0,-1 0-1 0 0,0 0 1 0 0,-1 0 0 0 0,-1 0-1 0 0,0-1 1 0 0,-1 1-1 0 0,-1-4-123 0 0,0 16-1207 0 0,-3 13-7422 0 0,4-10 8449 0 0,-2 4-11730 0 0</inkml:trace>
  <inkml:trace contextRef="#ctx0" brushRef="#br0" timeOffset="6135.185">6217 679 12051 0 0,'0'0'1872'0'0,"0"0"-566"0"0,0 0-201 0 0,0 0 93 0 0,0 0 49 0 0,0 0-46 0 0,0 0-108 0 0,0 0-184 0 0,0 0-153 0 0,0 0-145 0 0,0 0-108 0 0,0 0-103 0 0,0 0-96 0 0,-19-8-63 0 0,-61-22-47 0 0,78 30-183 0 0,1-1 0 0 0,-1 0 0 0 0,0 1 0 0 0,0 0 1 0 0,0-1-1 0 0,0 1 0 0 0,0 0 0 0 0,0 0 0 0 0,0 0 1 0 0,0 0-1 0 0,1 1 0 0 0,-1-1 0 0 0,0 0 0 0 0,0 1 1 0 0,0-1-1 0 0,0 1 0 0 0,0 0 0 0 0,1-1 0 0 0,-1 1 1 0 0,0 0-1 0 0,1 0 0 0 0,-1 0 0 0 0,0 1 0 0 0,1-1 1 0 0,0 0-1 0 0,-1 0 0 0 0,1 1 0 0 0,0-1 0 0 0,-1 1 1 0 0,1-1-1 0 0,0 2-11 0 0,-4 2 47 0 0,-4 5-29 0 0,-1 0-1 0 0,1 1 1 0 0,1 0-1 0 0,0 1 1 0 0,0-1-1 0 0,2 2 1 0 0,-1-1-1 0 0,1 1 1 0 0,1 0-1 0 0,0 0 1 0 0,1 0-1 0 0,1 1 1 0 0,0-1-1 0 0,0 1 1 0 0,2 0-1 0 0,0 0 1 0 0,0 0-1 0 0,1 7-17 0 0,1-17 1 0 0,0 0 1 0 0,1 0-1 0 0,-1 0 0 0 0,1-1 0 0 0,0 1 1 0 0,-1 0-1 0 0,2-1 0 0 0,-1 1 0 0 0,0-1 0 0 0,1 0 1 0 0,-1 0-1 0 0,1 0 0 0 0,0 0 0 0 0,0 0 1 0 0,0-1-1 0 0,0 1 0 0 0,1-1 0 0 0,-1 0 1 0 0,1 0-1 0 0,-1 0 0 0 0,1-1 0 0 0,0 1 1 0 0,0-1-1 0 0,0 0 0 0 0,0 0 0 0 0,0 0 0 0 0,0 0 1 0 0,0-1-1 0 0,0 1 0 0 0,0-1-1 0 0,10 1 58 0 0,-1 0-1 0 0,1-1 1 0 0,0 0-1 0 0,-1-2 1 0 0,1 1-1 0 0,-1-1 1 0 0,1-1 0 0 0,6-3-58 0 0,-5 0 118 0 0,0 0 1 0 0,-1-1 0 0 0,1-1-1 0 0,-1 0 1 0 0,-1-1 0 0 0,0 0-1 0 0,0-1 1 0 0,-1-1 0 0 0,0 0-1 0 0,-1 0 1 0 0,0-1 0 0 0,-1-1-1 0 0,-1 0 1 0 0,1 0 0 0 0,-2-1-1 0 0,1-2-118 0 0,17-35 205 0 0,-2-1-1 0 0,-3-1 0 0 0,13-47-204 0 0,-32 92-16 0 0,7-12-4 0 0,-1-1-1 0 0,-1 0 1 0 0,0 0 0 0 0,-2-1 0 0 0,-1 1-1 0 0,0-1 1 0 0,-2 0 0 0 0,-1 0 0 0 0,0-1-1 0 0,-1 1 1 0 0,-2 0 0 0 0,0 0 0 0 0,-2 0-1 0 0,0 1 1 0 0,-1-1 0 0 0,-1 1 0 0 0,-5-10 20 0 0,8 23-23 0 0,0 0 1 0 0,-1 0-1 0 0,0 1 1 0 0,0-1-1 0 0,-1 1 1 0 0,0 0-1 0 0,0 0 1 0 0,-1 1-1 0 0,0-1 1 0 0,0 1 0 0 0,0 0-1 0 0,-1 1 1 0 0,0-1-1 0 0,0 2 1 0 0,0-1-1 0 0,-1 1 1 0 0,1 0-1 0 0,-1 0 1 0 0,0 1-1 0 0,0 0 1 0 0,-1 0-1 0 0,1 1 1 0 0,-1 0-1 0 0,1 1 1 0 0,-1 0 0 0 0,1 0-1 0 0,-1 1 1 0 0,0 0-1 0 0,1 0 1 0 0,-1 1-1 0 0,1 0 1 0 0,-1 0-1 0 0,-1 2 23 0 0,0 2-6 0 0,1 1 0 0 0,-1 0-1 0 0,1 1 1 0 0,0 0 0 0 0,0 0-1 0 0,1 1 1 0 0,0 0 0 0 0,1 0-1 0 0,-1 1 1 0 0,2 0 0 0 0,-1 1-1 0 0,1-1 1 0 0,1 1 0 0 0,0 0-1 0 0,0 1 1 0 0,1-1 0 0 0,0 1 0 0 0,-2 11 6 0 0,0 3 9 0 0,0 1 1 0 0,2 0 0 0 0,1 0 0 0 0,2 1-1 0 0,0-1 1 0 0,1 0 0 0 0,4 19-10 0 0,0-21 19 0 0,0-1-1 0 0,2 1 1 0 0,1-1-1 0 0,1 0 1 0 0,0-1 0 0 0,2 0-1 0 0,1 0 1 0 0,0-1-1 0 0,2-1 1 0 0,0 0 0 0 0,2 0-1 0 0,0-2 1 0 0,1 0-1 0 0,0 0 1 0 0,3 0-19 0 0,15 13 126 0 0,2-2-1 0 0,2-1 1 0 0,0-2 0 0 0,2-1-1 0 0,0-2 1 0 0,2-2 0 0 0,14 4-126 0 0,-23-13-17 0 0,-25-10-51 0 0,-1 0 1 0 0,0 0-1 0 0,0 1 1 0 0,0 0 0 0 0,0 0-1 0 0,0 0 1 0 0,0 1 0 0 0,-1 0-1 0 0,0 1 1 0 0,0-1 0 0 0,0 1-1 0 0,0 0 1 0 0,-1 1 0 0 0,5 5 67 0 0,-8 1-3766 0 0,-2-8-1745 0 0,0 2-6460 0 0</inkml:trace>
  <inkml:trace contextRef="#ctx0" brushRef="#br0" timeOffset="7415.06">7440 834 0 0 0,'0'0'866'0'0,"0"0"412"0"0,0 0 360 0 0,0 0 229 0 0,0 0-6 0 0,0 0-109 0 0,0 0-129 0 0,0 0-153 0 0,0 0-106 0 0,0 0-90 0 0,-6-1-142 0 0,2 1-957 0 0,1 0 1 0 0,0-1-1 0 0,-1 1 1 0 0,1 1-1 0 0,0-1 0 0 0,-1 0 1 0 0,1 1-1 0 0,0 0 1 0 0,0 0-1 0 0,0 0 1 0 0,-1 0-1 0 0,1 0 0 0 0,0 0 1 0 0,0 1-1 0 0,0 0 1 0 0,1-1-1 0 0,-1 1 1 0 0,0 0-1 0 0,1 1 0 0 0,-1-1 1 0 0,1 0-1 0 0,-1 2-175 0 0,-6 5 163 0 0,1 1 0 0 0,0 1-1 0 0,1-1 1 0 0,0 1-1 0 0,1 0 1 0 0,0 1 0 0 0,1 0-1 0 0,0 0 1 0 0,0 0-1 0 0,2 0 1 0 0,-1 1 0 0 0,2-1-1 0 0,0 1 1 0 0,0 0 0 0 0,1 0-1 0 0,1 3-162 0 0,-1-10 33 0 0,0 1 0 0 0,1-1 0 0 0,0 0 0 0 0,1 0 0 0 0,-1 1 1 0 0,1-1-1 0 0,0 0 0 0 0,1 0 0 0 0,0 0 0 0 0,0 0 0 0 0,0 0 0 0 0,0 0 0 0 0,1-1 0 0 0,0 1 0 0 0,0-1 0 0 0,1 0 0 0 0,-1 0 0 0 0,1 0 0 0 0,0 0 0 0 0,1 0 1 0 0,-1-1-1 0 0,1 0 0 0 0,0 0 0 0 0,0 0 0 0 0,0-1 0 0 0,0 0 0 0 0,1 1 0 0 0,-1-2 0 0 0,5 3-33 0 0,1-4 70 0 0,-1 1 0 0 0,1-2 0 0 0,0 1 1 0 0,-1-1-1 0 0,1-1 0 0 0,0 0 0 0 0,-1 0 0 0 0,1-1 0 0 0,-1-1 0 0 0,0 0 0 0 0,0 0 0 0 0,0-1 1 0 0,0 0-1 0 0,0 0 0 0 0,-1-1 0 0 0,0-1 0 0 0,0 0 0 0 0,0 0 0 0 0,-1 0 0 0 0,0-1 1 0 0,0-1-1 0 0,0 1 0 0 0,-1-1 0 0 0,0 0 0 0 0,-1-1 0 0 0,0 0 0 0 0,0 0 0 0 0,-1 0 1 0 0,0 0-1 0 0,-1-1 0 0 0,0 0 0 0 0,0 0 0 0 0,-1 0 0 0 0,-1-1 0 0 0,1 1 0 0 0,-2 0 1 0 0,1-1-1 0 0,-1-7-70 0 0,-1 9-7 0 0,1 1 0 0 0,-1-1 0 0 0,-1 1 1 0 0,1-1-1 0 0,-2 1 0 0 0,1 0 0 0 0,-1-1 0 0 0,0 1 1 0 0,-1 0-1 0 0,0 0 0 0 0,0 0 0 0 0,-1 1 1 0 0,0-1-1 0 0,0 1 0 0 0,-1 0 0 0 0,1 0 1 0 0,-2 0-1 0 0,1 1 0 0 0,-1-1 0 0 0,0 1 0 0 0,0 1 1 0 0,-1-1-1 0 0,1 1 0 0 0,-1 0 0 0 0,-1 1 1 0 0,1 0-1 0 0,-2-1 7 0 0,3 2-64 0 0,-1-1 0 0 0,0 1 1 0 0,1 1-1 0 0,-1-1 0 0 0,0 1 1 0 0,0 1-1 0 0,-1-1 0 0 0,1 1 1 0 0,0 0-1 0 0,0 1 0 0 0,-1 0 0 0 0,1 0 1 0 0,-7 1 63 0 0,12 0-23 0 0,0 0 1 0 0,0 1 0 0 0,0-1 0 0 0,0 1-1 0 0,1-1 1 0 0,-1 1 0 0 0,0-1 0 0 0,1 1-1 0 0,-1 0 1 0 0,1 0 0 0 0,0 0-1 0 0,0 0 1 0 0,0 0 0 0 0,0 0 0 0 0,0 0-1 0 0,0 0 1 0 0,0 0 0 0 0,0 1 0 0 0,1-1-1 0 0,-1 0 1 0 0,1 0 0 0 0,0 1-1 0 0,0-1 1 0 0,0 0 0 0 0,0 1 0 0 0,0-1-1 0 0,0 0 1 0 0,1 1 0 0 0,-1-1 0 0 0,1 0-1 0 0,-1 0 1 0 0,1 0 0 0 0,0 1 0 0 0,0-1-1 0 0,0 0 1 0 0,0 0 0 0 0,0 0-1 0 0,0 0 1 0 0,1-1 0 0 0,0 2 22 0 0,6 1 9 0 0,1-1 0 0 0,-1 0 0 0 0,0 0 0 0 0,1-1 0 0 0,0-1 1 0 0,0 1-1 0 0,-1-1 0 0 0,1-1 0 0 0,0 1 0 0 0,0-2 0 0 0,0 1 0 0 0,0-1 0 0 0,1-1-9 0 0,-2 2 17 0 0,10-4 44 0 0,0 0 1 0 0,0-1-1 0 0,-1-1 1 0 0,1-1 0 0 0,-1 0-1 0 0,-1-1 1 0 0,1-1 0 0 0,-1-1-1 0 0,-1 0 1 0 0,3-3-62 0 0,-10 8 42 0 0,8-7 0 0 0,0-2 0 0 0,-1 1 0 0 0,-1-2 0 0 0,0 0 0 0 0,-1-1 0 0 0,0 0 0 0 0,-2-1 0 0 0,0 0 0 0 0,0-1 0 0 0,-2 0-1 0 0,0 0 1 0 0,-2-1 0 0 0,0 0 0 0 0,0-1 0 0 0,-2 0 0 0 0,-1 0 0 0 0,0 0 0 0 0,-2 0 0 0 0,0 0 0 0 0,-1-1 0 0 0,-2-20-42 0 0,1 35-3 0 0,2-6 3 0 0,-1 0 0 0 0,-1 0-1 0 0,0 0 1 0 0,-1-1 0 0 0,-1 1 0 0 0,1 0 0 0 0,-2 0 0 0 0,0 0 0 0 0,0 0 0 0 0,-1 1 0 0 0,0-1 0 0 0,-5-6 0 0 0,9 18-3 0 0,0-1 1 0 0,0 1-1 0 0,0-1 1 0 0,0 1 0 0 0,-1 0-1 0 0,1-1 1 0 0,0 1-1 0 0,0-1 1 0 0,-1 1 0 0 0,1 0-1 0 0,0-1 1 0 0,0 1-1 0 0,-1-1 1 0 0,1 1 0 0 0,-1 0-1 0 0,1 0 1 0 0,0-1 0 0 0,-1 1-1 0 0,1 0 1 0 0,0 0-1 0 0,-1-1 1 0 0,1 1 0 0 0,-1 0-1 0 0,1 0 1 0 0,-1 0-1 0 0,1 0 1 0 0,-1 0 0 0 0,1-1-1 0 0,0 1 1 0 0,-1 0-1 0 0,1 0 1 0 0,-1 0 0 0 0,1 0-1 0 0,-1 1 1 0 0,1-1-1 0 0,-1 0 1 0 0,1 0 0 0 0,-1 0-1 0 0,1 0 1 0 0,0 0 0 0 0,-1 0-1 0 0,1 1 1 0 0,-1-1-1 0 0,1 0 1 0 0,-1 0 0 0 0,1 1-1 0 0,0-1 1 0 0,-1 0-1 0 0,1 1 1 0 0,0-1 0 0 0,-1 0-1 0 0,1 1 1 0 0,0-1-1 0 0,0 0 1 0 0,-1 1 0 0 0,1-1-1 0 0,0 1 1 0 0,0-1 0 0 0,0 1-1 0 0,-1-1 1 0 0,1 0-1 0 0,0 1 1 0 0,0-1 0 0 0,0 1-1 0 0,0-1 1 0 0,0 1 2 0 0,-9 32-157 0 0,9-32 166 0 0,-8 231-22 0 0,15-139 6 0 0,5 0 1 0 0,4-1 0 0 0,4-1-1 0 0,4 0 1 0 0,15 28 6 0 0,-4-4 35 0 0,-4 1 1 0 0,12 105-36 0 0,-37-27 89 0 0,-6-184-61 0 0,0 0 0 0 0,0-1-1 0 0,-1 1 1 0 0,-1 0 0 0 0,0-1 0 0 0,0 1 0 0 0,0-1 0 0 0,-1 1 0 0 0,-1-1 0 0 0,0 0 0 0 0,0-1-1 0 0,-1 1 1 0 0,0-1 0 0 0,0 1 0 0 0,-1-1 0 0 0,0-1 0 0 0,0 1 0 0 0,-1-1 0 0 0,0 0-1 0 0,0-1 1 0 0,0 0 0 0 0,-1 0 0 0 0,0 0 0 0 0,-1-1 0 0 0,1 0 0 0 0,-1-1 0 0 0,0 0-1 0 0,0 0 1 0 0,0-1 0 0 0,0 0 0 0 0,-1-1 0 0 0,-3 1-28 0 0,10-4 24 0 0,-1 0 0 0 0,1-1 0 0 0,-1 1 0 0 0,1 0 0 0 0,0-1 0 0 0,-1 0 0 0 0,1 0 0 0 0,0 0 0 0 0,0 0 0 0 0,1-1-1 0 0,-1 1 1 0 0,0-1 0 0 0,1 1 0 0 0,-1-1 0 0 0,1 0 0 0 0,0 0 0 0 0,0 0 0 0 0,0 0 0 0 0,1 0 0 0 0,-1-1 0 0 0,1 1 0 0 0,-1-1 0 0 0,1 1 0 0 0,0-1 0 0 0,0 1 0 0 0,1-1 0 0 0,-1 1 0 0 0,1-1 0 0 0,0 0 0 0 0,0 1-1 0 0,0-1 1 0 0,0 0 0 0 0,1 1 0 0 0,-1-1 0 0 0,1 0 0 0 0,0 1 0 0 0,0-1 0 0 0,1-2-24 0 0,-1-16 29 0 0,2-19 27 0 0,2-1-1 0 0,2 1 1 0 0,2 0-1 0 0,1 0 1 0 0,10-21-56 0 0,-8 21 5 0 0,138-393-604 0 0,-127 383-1324 0 0,-10 32-8649 0 0,-9 15-1602 0 0</inkml:trace>
  <inkml:trace contextRef="#ctx0" brushRef="#br0" timeOffset="8398.749">8951 528 0 0 0,'0'0'247'0'0,"0"0"593"0"0,0 0 418 0 0,0 0 369 0 0,0 0 313 0 0,0 0 99 0 0,0 0-101 0 0,0 0-237 0 0,0 0-283 0 0,0 0-222 0 0,0 0-182 0 0,0 0-146 0 0,-3-3-97 0 0,-9-12-108 0 0,9 11-114 0 0,36-7 2342 0 0,-9-2-2502 0 0,-1-2-1 0 0,-1-1 1 0 0,0 0-1 0 0,-1-2 1 0 0,-1 0-1 0 0,-1-1 0 0 0,-1-1 1 0 0,0-1-1 0 0,-2-1 1 0 0,0 0-1 0 0,-1-1 0 0 0,9-22-388 0 0,-2-54 990 0 0,-42 118-314 0 0,5 36-684 0 0,3-1 0 0 0,2 2 0 0 0,2-1 0 0 0,3 2 0 0 0,2-1 0 0 0,3 0 0 0 0,3 14 8 0 0,30 422 65 0 0,-31-437-50 0 0,2-12-13 0 0,-2 0-1 0 0,-2 0 1 0 0,-1 0-1 0 0,-3-1 1 0 0,-1 1-1 0 0,-2-1 0 0 0,-2 0 1 0 0,-2 0-1 0 0,-2-1 1 0 0,-1 0-2 0 0,3-18 11 0 0,-1 0 0 0 0,-1-1 0 0 0,-1 0 0 0 0,-1-1 0 0 0,-1 0 0 0 0,-1-2 0 0 0,0 1 0 0 0,-2-2 0 0 0,-8 6-11 0 0,24-21 8 0 0,0 0 1 0 0,0 0 0 0 0,0-1 0 0 0,-1 1 0 0 0,1-1 0 0 0,-1 0 0 0 0,0 0 0 0 0,0 0 0 0 0,0 0 0 0 0,1 0 0 0 0,-2-1 0 0 0,1 0 0 0 0,0 0-1 0 0,0 0 1 0 0,0-1 0 0 0,0 1 0 0 0,-1-1 0 0 0,1 0 0 0 0,0 0 0 0 0,0 0 0 0 0,-1-1 0 0 0,1 1 0 0 0,0-1 0 0 0,0 0 0 0 0,0 0 0 0 0,-2-1-9 0 0,1-9 11 0 0,-1 0 0 0 0,1-1 1 0 0,1 1-1 0 0,0-1 0 0 0,1 0 1 0 0,0 0-1 0 0,1 0 0 0 0,0 0 1 0 0,1 0-1 0 0,0 0 0 0 0,1-1 1 0 0,0 1-1 0 0,1 0 0 0 0,1 0 1 0 0,0-1-1 0 0,1-1-11 0 0,9-46 40 0 0,2 1 0 0 0,3 0 0 0 0,16-35-40 0 0,-15 46 7 0 0,3 0 1 0 0,2 1-1 0 0,2 2 1 0 0,2 0-1 0 0,25-30-7 0 0,-47 67-35 0 0,0 0-1 0 0,1 0 0 0 0,0 1 1 0 0,0-1-1 0 0,0 2 1 0 0,1-1-1 0 0,0 1 0 0 0,1 0 1 0 0,0 0-1 0 0,-1 1 1 0 0,2 0-1 0 0,-1 0 0 0 0,0 1 1 0 0,1 0-1 0 0,0 1 1 0 0,0 0-1 0 0,0 0 0 0 0,0 1 1 0 0,1 0-1 0 0,3 0 36 0 0,55 2-3964 0 0,-45 0-209 0 0,0 0-3357 0 0,-13 0-3334 0 0</inkml:trace>
  <inkml:trace contextRef="#ctx0" brushRef="#br0" timeOffset="8699.346">9684 734 6233 0 0,'0'0'2428'0'0,"0"0"-352"0"0,0 0-129 0 0,0 0-63 0 0,0 0-143 0 0,0 0-197 0 0,0 0-253 0 0,0 0-224 0 0,0 0-192 0 0,0 0-143 0 0,0 0-115 0 0,-33 18-99 0 0,-102 58-77 0 0,68-15 142 0 0,60-49-475 0 0,0-1-60 0 0,1-1 1 0 0,0 1-1 0 0,1 0 1 0 0,1 0-1 0 0,0 0 0 0 0,0 1 1 0 0,1 0-1 0 0,0 0 0 0 0,1 0 1 0 0,0 0-1 0 0,1 0 0 0 0,1 0 1 0 0,0 0-1 0 0,0 0 0 0 0,1 0 1 0 0,2 8-49 0 0,-1-15 7 0 0,0-1 0 0 0,0 1 0 0 0,1-1 1 0 0,-1 0-1 0 0,1 0 0 0 0,0 0 0 0 0,0 0 1 0 0,1 0-1 0 0,-1-1 0 0 0,1 1 0 0 0,-1-1 1 0 0,1 0-1 0 0,0 0 0 0 0,0-1 0 0 0,0 1 1 0 0,1-1-1 0 0,-1 0 0 0 0,1 0 0 0 0,-1 0 1 0 0,1 0-1 0 0,0-1 0 0 0,-1 0 0 0 0,1 0 1 0 0,0 0-1 0 0,0-1 0 0 0,4 0-7 0 0,2 1 44 0 0,0 0-1 0 0,0-1 1 0 0,0 0 0 0 0,0-1-1 0 0,0-1 1 0 0,0 0-1 0 0,-1 0 1 0 0,1-1 0 0 0,0 0-1 0 0,-1-1 1 0 0,5-2-44 0 0,-6 2 51 0 0,0-1 1 0 0,0 0 0 0 0,0-1-1 0 0,0 0 1 0 0,-1 0-1 0 0,0-1 1 0 0,0 0 0 0 0,-1 0-1 0 0,0-1 1 0 0,0 0 0 0 0,-1 0-1 0 0,0 0 1 0 0,0-1-1 0 0,-1 0 1 0 0,0 0 0 0 0,0-1-1 0 0,-1 1 1 0 0,-1-1-1 0 0,0 0 1 0 0,1-1-52 0 0,-1 2-27 0 0,-1-1 0 0 0,1 1 0 0 0,-1-1-1 0 0,-1 0 1 0 0,0 0 0 0 0,0 1 0 0 0,-1-1 0 0 0,0 0 0 0 0,-1 0 0 0 0,0 0-1 0 0,-1 1 1 0 0,0-1 0 0 0,0 1 0 0 0,-1-1 0 0 0,0 1 0 0 0,-1 0 0 0 0,-1-4 27 0 0,4 13-104 0 0,1-1 0 0 0,-1 1 1 0 0,1-1-1 0 0,-1 0 0 0 0,1 1 1 0 0,-1-1-1 0 0,1 1 1 0 0,-1 0-1 0 0,1-1 0 0 0,-1 1 1 0 0,0-1-1 0 0,1 1 0 0 0,-1 0 1 0 0,0-1-1 0 0,1 1 0 0 0,-1 0 1 0 0,0 0-1 0 0,1 0 1 0 0,-1 0-1 0 0,0-1 0 0 0,0 1 1 0 0,1 0-1 0 0,-1 0 0 0 0,0 0 1 0 0,0 0-1 0 0,1 1 0 0 0,-1-1 1 0 0,0 0-1 0 0,1 0 1 0 0,-1 0-1 0 0,0 0 0 0 0,1 1 1 0 0,-1-1-1 0 0,0 0 0 0 0,1 1 1 0 0,-1-1-1 0 0,0 1 1 0 0,1-1-1 0 0,-1 1 0 0 0,1-1 1 0 0,-1 1-1 0 0,1-1 0 0 0,-1 1 1 0 0,1-1-1 0 0,-1 1 0 0 0,1-1 1 0 0,0 1-1 0 0,-1 0 1 0 0,1-1-1 0 0,0 1 0 0 0,-1 0 1 0 0,1-1-1 0 0,0 1 0 0 0,0 0 1 0 0,0 0 103 0 0,-9 24-10513 0 0,7-17 628 0 0</inkml:trace>
  <inkml:trace contextRef="#ctx0" brushRef="#br0" timeOffset="8984.979">9886 1180 2032 0 0,'0'0'2642'0'0,"0"0"-335"0"0,0 0-169 0 0,0 0-87 0 0,0 0-125 0 0,0 0-123 0 0,0 0-128 0 0,0 0-88 0 0,0 0-64 0 0,0 0-77 0 0,0 0-189 0 0,0 0-242 0 0,0 0-253 0 0,9-3-221 0 0,25-12-101 0 0,-24-22 258 0 0,-9 0-413 0 0,2 1 0 0 0,1 0 0 0 0,2 0 0 0 0,1 0 0 0 0,2 1 0 0 0,1 0 0 0 0,2 0 0 0 0,16-32-285 0 0,23 8 18 0 0,-50 58-37 0 0,1 0 0 0 0,-1 0 0 0 0,0 1 0 0 0,1-1 0 0 0,-1 0 0 0 0,1 0 0 0 0,-1 1 0 0 0,1-1 0 0 0,0 1 0 0 0,-1-1 0 0 0,1 1 0 0 0,-1 0 0 0 0,1-1 0 0 0,0 1 0 0 0,-1 0 0 0 0,1 0 0 0 0,0 0 0 0 0,-1 1 0 0 0,1-1 0 0 0,-1 0 0 0 0,1 0 0 0 0,0 1 0 0 0,-1-1 0 0 0,1 1 0 0 0,-1 0 0 0 0,1-1 0 0 0,-1 1 0 0 0,0 0 0 0 0,1 0 0 0 0,-1 0 0 0 0,0 0 0 0 0,1 0 0 0 0,-1 0 0 0 0,0 0 0 0 0,0 0 0 0 0,0 1 0 0 0,0-1 0 0 0,0 0 0 0 0,0 1 0 0 0,0-1 0 0 0,0 1 0 0 0,-1-1 0 0 0,1 1 0 0 0,0 0 18 0 0,22 48-2834 0 0,-16-33-1553 0 0,-1 0-4809 0 0,-5-13-1687 0 0</inkml:trace>
  <inkml:trace contextRef="#ctx0" brushRef="#br0" timeOffset="9389.811">10446 705 6721 0 0,'0'0'2894'0'0,"0"0"-593"0"0,0 0-173 0 0,0 0-39 0 0,0 0-199 0 0,0 0-278 0 0,0 0-319 0 0,0 0-271 0 0,0 0-216 0 0,0 0-128 0 0,0 0-103 0 0,0 0-76 0 0,0 0-62 0 0,-6 2-55 0 0,-45 26 562 0 0,49-26-922 0 0,-11 13 80 0 0,0 2 1 0 0,1 0-1 0 0,1 0 0 0 0,1 1 1 0 0,0 0-1 0 0,1 1 1 0 0,-1 5-103 0 0,7-17 6 0 0,0 1-1 0 0,0-1 1 0 0,1 1 0 0 0,0 0 0 0 0,0 0 0 0 0,1 0-1 0 0,0 0 1 0 0,0 0 0 0 0,1 0 0 0 0,0 0 0 0 0,1 0-1 0 0,-1 0 1 0 0,2 0 0 0 0,-1 0 0 0 0,1 0-1 0 0,0 0 1 0 0,1 0 0 0 0,0-1 0 0 0,0 1 0 0 0,0-1-1 0 0,1 0 1 0 0,0 0 0 0 0,1 0 0 0 0,-1-1 0 0 0,1 1-1 0 0,1-1 1 0 0,-1 0 0 0 0,1 0 0 0 0,0-1-6 0 0,6 2 44 0 0,-1 0-1 0 0,1-1 1 0 0,0-1 0 0 0,1 0-1 0 0,-1 0 1 0 0,1-2 0 0 0,0 1 0 0 0,0-2-1 0 0,0 1 1 0 0,0-2 0 0 0,0 0-1 0 0,1 0 1 0 0,-1-2 0 0 0,12 0-44 0 0,-4-26-1657 0 0,-16 4-6211 0 0,-5 22 6604 0 0,1-4-10320 0 0</inkml:trace>
  <inkml:trace contextRef="#ctx0" brushRef="#br0" timeOffset="9818.642">10735 926 4665 0 0,'0'0'2272'0'0,"0"0"-396"0"0,0 0-156 0 0,0 0-36 0 0,0 0-25 0 0,0 0-101 0 0,0 0-226 0 0,0 0-249 0 0,0 0-169 0 0,0 0-107 0 0,0 0-73 0 0,0 0-71 0 0,0 0-77 0 0,6 10-68 0 0,19 32-35 0 0,-24-41-420 0 0,0 0-1 0 0,0 1 1 0 0,1-1-1 0 0,-1 0 1 0 0,0-1-1 0 0,1 1 1 0 0,-1 0-1 0 0,1 0 1 0 0,-1 0 0 0 0,1-1-1 0 0,0 1 1 0 0,-1-1-1 0 0,1 0 1 0 0,0 1-1 0 0,-1-1 1 0 0,1 0-1 0 0,0 0 1 0 0,-1 0-1 0 0,1 0 1 0 0,0 0-1 0 0,-1 0 1 0 0,1 0-1 0 0,0-1 1 0 0,-1 1 0 0 0,1-1-1 0 0,-1 1 1 0 0,1-1-1 0 0,0 0 1 0 0,-1 1-1 0 0,1-1 1 0 0,-1 0-1 0 0,0 0 1 0 0,1 0-63 0 0,1 0 130 0 0,5-5-23 0 0,-1 0 0 0 0,1-1 0 0 0,-1 1-1 0 0,0-1 1 0 0,0-1 0 0 0,-1 1 0 0 0,0-1 0 0 0,0 0 0 0 0,-1-1 0 0 0,0 1-1 0 0,0-1 1 0 0,-1 0 0 0 0,0 0 0 0 0,-1-1 0 0 0,0 1 0 0 0,0-1-107 0 0,-2 8 3 0 0,0-1 0 0 0,0 1 1 0 0,0-1-1 0 0,0 1 0 0 0,0-1 1 0 0,0 1-1 0 0,-1-1 0 0 0,1 0 1 0 0,-1 1-1 0 0,1-1 0 0 0,-1 0 1 0 0,0 1-1 0 0,0-1 1 0 0,-1 0-1 0 0,1 1 0 0 0,-1-1 1 0 0,1 1-1 0 0,-1-1 0 0 0,0 0 1 0 0,0 1-1 0 0,0-1 0 0 0,0 1 1 0 0,0 0-1 0 0,0-1 0 0 0,-1 1 1 0 0,1 0-1 0 0,-1 0 0 0 0,0 0 1 0 0,1 0-1 0 0,-1 0 0 0 0,0 0 1 0 0,0 0-1 0 0,0 1 1 0 0,-1-1-1 0 0,1 1 0 0 0,0-1 1 0 0,-1 1-1 0 0,1 0 0 0 0,0 0 1 0 0,-1 0-1 0 0,0 0 0 0 0,1 0 1 0 0,-1 1-4 0 0,-4 0-20 0 0,0 0 0 0 0,1 1 1 0 0,-1 0-1 0 0,0 0 0 0 0,0 1 1 0 0,1 0-1 0 0,-1 0 0 0 0,1 0 1 0 0,-1 1-1 0 0,1 0 0 0 0,0 0 1 0 0,0 1-1 0 0,0-1 1 0 0,1 1-1 0 0,-1 1 0 0 0,1-1 1 0 0,0 1-1 0 0,0 0 0 0 0,-1 1 20 0 0,-8 8-22 0 0,0 1-1 0 0,1 0 0 0 0,0 1 1 0 0,2 1-1 0 0,-1 0 0 0 0,2 0 1 0 0,1 1-1 0 0,0 0 0 0 0,1 1 1 0 0,1-1-1 0 0,1 2 0 0 0,0-1 1 0 0,1 1-1 0 0,2 0 0 0 0,0 0 1 0 0,1 0-1 0 0,1 7 23 0 0,1-22-2 0 0,0-1 0 0 0,1 0 0 0 0,0 0 0 0 0,0 0 0 0 0,0 0 0 0 0,1 0 0 0 0,-1-1 0 0 0,1 1 0 0 0,0 0 0 0 0,0-1 0 0 0,0 1 0 0 0,1-1 0 0 0,-1 1 0 0 0,1-1 0 0 0,0 0 0 0 0,0 0 0 0 0,0-1 0 0 0,0 1 0 0 0,0 0 0 0 0,0-1 0 0 0,1 0 0 0 0,-1 0 0 0 0,1 0 0 0 0,0 0 0 0 0,0-1 1 0 0,0 1-1 0 0,0-1 0 0 0,0 0 0 0 0,0 0 0 0 0,1 0 2 0 0,130 11-93 0 0,-124-12 65 0 0,8-1-113 0 0,-1 0 1 0 0,0-1-1 0 0,1-1 1 0 0,-1-1-1 0 0,-1 0 1 0 0,1-2-1 0 0,-1 0 1 0 0,5-2 140 0 0,75-49-6592 0 0,-78 43 249 0 0,-6 6-4981 0 0</inkml:trace>
  <inkml:trace contextRef="#ctx0" brushRef="#br0" timeOffset="10165.089">11403 690 6105 0 0,'0'0'6182'0'0,"0"0"-3432"0"0,0 0-1214 0 0,0 0-232 0 0,0 0-141 0 0,0 0-111 0 0,0 0-58 0 0,0 0-62 0 0,0 0-137 0 0,0 0-142 0 0,0 0-125 0 0,0 0-139 0 0,-25 18-101 0 0,-76 56-83 0 0,59-32 75 0 0,39-31-219 0 0,2-8-56 0 0,1 1-1 0 0,-1 0 0 0 0,1 0 1 0 0,0-1-1 0 0,0 1 0 0 0,0 0 1 0 0,0 0-1 0 0,1 0 0 0 0,-1-1 1 0 0,1 1-1 0 0,0 0 0 0 0,0-1 0 0 0,1 1 1 0 0,-1-1-1 0 0,1 1 0 0 0,0-1 1 0 0,0 1-1 0 0,0-1 0 0 0,0 0 1 0 0,0 0-1 0 0,1 0 0 0 0,-1 0 1 0 0,1-1-1 0 0,0 1 0 0 0,0-1 1 0 0,0 1-1 0 0,0-1 0 0 0,0 0 0 0 0,0 0 1 0 0,1-1-1 0 0,-1 1 0 0 0,1-1 1 0 0,-1 1-1 0 0,1-1 0 0 0,0 0 1 0 0,-1 0-1 0 0,1-1 0 0 0,0 1-4 0 0,1 1 3 0 0,6 3 13 0 0,1 1 0 0 0,-1 1 0 0 0,0 0 1 0 0,-1 0-1 0 0,0 1 0 0 0,0 1 0 0 0,0 0 0 0 0,5 7-16 0 0,-12-13 39 0 0,0 0 1 0 0,-1 0-1 0 0,0 1 0 0 0,0-1 0 0 0,0 1 1 0 0,0-1-1 0 0,0 1 0 0 0,-1-1 0 0 0,1 1 0 0 0,-1 0 1 0 0,0 0-1 0 0,0 0 0 0 0,0 0 0 0 0,-1 0 1 0 0,0 0-1 0 0,1 0 0 0 0,-1 0 0 0 0,-1 0 1 0 0,1 0-1 0 0,-1 0 0 0 0,1 0 0 0 0,-1 0 1 0 0,0 0-1 0 0,0-1 0 0 0,-1 1 0 0 0,1 0 1 0 0,-1 0-1 0 0,0-1 0 0 0,-2 3-39 0 0,0 1 65 0 0,-1-1 1 0 0,1 0-1 0 0,-2 0 0 0 0,1 0 1 0 0,-1-1-1 0 0,0 1 0 0 0,0-1 1 0 0,0-1-1 0 0,-1 1 0 0 0,1-1 1 0 0,-1 0-1 0 0,0-1 1 0 0,0 1-1 0 0,-1-2 0 0 0,1 1 1 0 0,-1-1-1 0 0,1 0 0 0 0,-1 0 1 0 0,0-1-1 0 0,0 0 0 0 0,-7 0-65 0 0,13-1-83 0 0,-4 0 51 0 0,0 1 1 0 0,0-1-1 0 0,0 0 1 0 0,0 0-1 0 0,0-1 1 0 0,1 0-1 0 0,-1 0 0 0 0,0 0 1 0 0,0-1-1 0 0,1 0 1 0 0,-1 0-1 0 0,1 0 1 0 0,0-1-1 0 0,0 1 0 0 0,-2-2 32 0 0,-13-34-6023 0 0,19 30-1102 0 0,0 4-5089 0 0</inkml:trace>
  <inkml:trace contextRef="#ctx0" brushRef="#br0" timeOffset="11705.233">12541 838 0 0 0,'0'0'593'0'0,"0"0"285"0"0,0 0 182 0 0,0 0 134 0 0,0 0 57 0 0,0 0 64 0 0,0 0 13 0 0,0 0-32 0 0,0 0-43 0 0,0 0-60 0 0,-20-6-57 0 0,-63-16-47 0 0,28 21 2730 0 0,38 6-3108 0 0,1 0 0 0 0,0 2 0 0 0,1 0-1 0 0,-1 1 1 0 0,1 0 0 0 0,1 1 0 0 0,-14 11-711 0 0,11-8 337 0 0,-128 94 1229 0 0,137-100-1515 0 0,0 1-1 0 0,1 0 1 0 0,0 1 0 0 0,0-1 0 0 0,1 1-1 0 0,-1 0 1 0 0,2 1 0 0 0,-1 0 0 0 0,1 0-1 0 0,1 0 1 0 0,0 0 0 0 0,0 1 0 0 0,0 0-1 0 0,1 0 1 0 0,1 0 0 0 0,0 0 0 0 0,-1 9-51 0 0,4-15 21 0 0,1 0 1 0 0,-1 0-1 0 0,1-1 1 0 0,0 1-1 0 0,0 0 1 0 0,0-1-1 0 0,0 1 0 0 0,1-1 1 0 0,0 0-1 0 0,-1 0 1 0 0,1 0-1 0 0,0 0 1 0 0,0 0-1 0 0,1-1 1 0 0,-1 1-1 0 0,0-1 1 0 0,1 0-1 0 0,0 0 1 0 0,-1 0-1 0 0,1-1 1 0 0,0 1-1 0 0,0-1 1 0 0,0 0-1 0 0,0 0 1 0 0,0 0-1 0 0,0 0 0 0 0,0-1 1 0 0,0 0-1 0 0,1 0 1 0 0,-1 0-1 0 0,0 0 1 0 0,0-1-1 0 0,0 1 1 0 0,0-1-1 0 0,0 0 1 0 0,0 0-1 0 0,0-1 1 0 0,0 1-1 0 0,-1-1 1 0 0,4-2-22 0 0,29-11 150 0 0,0-1 1 0 0,-2-2-1 0 0,0-2 1 0 0,-1-1-1 0 0,-1-2 1 0 0,-1-1-1 0 0,7-8-150 0 0,-11 9 79 0 0,-2-1-1 0 0,-1-1 1 0 0,-1-1-1 0 0,-1-2 1 0 0,-1 0-1 0 0,-2-1 1 0 0,-1 0-1 0 0,4-12-78 0 0,-21 39 22 0 0,-1 2 16 0 0,0 0-4 0 0,-3 13-10 0 0,-8 21-30 0 0,2-8 7 0 0,1 1 0 0 0,1 0 0 0 0,1 0 1 0 0,1 0-1 0 0,2 0 0 0 0,0 13-1 0 0,2-35-5 0 0,0 0 1 0 0,0 1 0 0 0,1-1-1 0 0,-1 1 1 0 0,1-1-1 0 0,1 1 1 0 0,-1-1-1 0 0,1 1 1 0 0,0-1-1 0 0,0 0 1 0 0,0 1 0 0 0,1-1-1 0 0,0 0 1 0 0,0 0-1 0 0,0 0 1 0 0,1 0-1 0 0,0 0 1 0 0,0-1-1 0 0,0 1 1 0 0,0-1 0 0 0,1 0-1 0 0,-1 0 1 0 0,1 0-1 0 0,0 0 1 0 0,0 0-1 0 0,1-1 1 0 0,-1 0-1 0 0,1 0 1 0 0,0 0 0 0 0,-1-1-1 0 0,1 1 1 0 0,0-1-1 0 0,3 0 5 0 0,9-3 13 0 0,-1-2 0 0 0,0 0 0 0 0,1-1 0 0 0,-1-1-1 0 0,-1 0 1 0 0,1-2 0 0 0,-1 1 0 0 0,0-2 0 0 0,-1 0-1 0 0,0 0 1 0 0,0-2 0 0 0,0 0 0 0 0,-2 0 0 0 0,1-1 0 0 0,-1-1-1 0 0,-1 0 1 0 0,0 0 0 0 0,7-11-13 0 0,-2 8 14 0 0,-1-2 0 0 0,0 1 1 0 0,-1-2-1 0 0,-1 0 0 0 0,-1-1 0 0 0,0 0 0 0 0,-1 0 1 0 0,-1-1-1 0 0,-2-1 0 0 0,1 0 0 0 0,-2 0 0 0 0,-1 0 1 0 0,-1-1-1 0 0,-1 0 0 0 0,0 0 0 0 0,-2 0 0 0 0,0-1-14 0 0,-2 20-3 0 0,0 0 0 0 0,1 0 0 0 0,-1 0 0 0 0,0 0 0 0 0,-1 0 0 0 0,1 0 0 0 0,0 0 0 0 0,-1 0 0 0 0,0 0 0 0 0,1 0 0 0 0,-1 0 0 0 0,0 1 0 0 0,-1-1 0 0 0,1 0 0 0 0,0 1 0 0 0,-1-1 0 0 0,1 0 0 0 0,-1 1 0 0 0,0 0 0 0 0,0-1 0 0 0,0 1 0 0 0,0 0 0 0 0,0 0 0 0 0,-1 0 0 0 0,1 1 0 0 0,-1-1 0 0 0,1 0 0 0 0,-1 1 0 0 0,1 0 0 0 0,-1-1 0 0 0,0 1 0 0 0,0 0 0 0 0,0 0 0 0 0,1 1 0 0 0,-1-1 0 0 0,0 1 0 0 0,0-1 0 0 0,0 1 0 0 0,0 0 0 0 0,0 0 0 0 0,0 0 0 0 0,-2 1 3 0 0,-5 4-22 0 0,1 0 0 0 0,0 0 1 0 0,0 1-1 0 0,0 1 0 0 0,1-1 0 0 0,0 1 1 0 0,1 1-1 0 0,-1 0 0 0 0,1 0 1 0 0,1 0-1 0 0,-7 10 22 0 0,7-11-13 0 0,-1 1 0 0 0,1 1 0 0 0,0-1 0 0 0,1 1 0 0 0,0 0 0 0 0,1 0 0 0 0,0 0-1 0 0,0 1 1 0 0,1 0 0 0 0,0-1 0 0 0,0 1 0 0 0,1 0 0 0 0,1 1 0 0 0,0-1 0 0 0,0 0 0 0 0,1 0 0 0 0,0 0 0 0 0,1 1 0 0 0,0 1 13 0 0,4-6-2 0 0,0-1 0 0 0,1 0 0 0 0,0 0 1 0 0,0 0-1 0 0,0-1 0 0 0,0 0 0 0 0,1 0 0 0 0,-1 0 0 0 0,1-1 1 0 0,0 0-1 0 0,0 0 0 0 0,0-1 0 0 0,1 0 0 0 0,-1 0 0 0 0,0-1 1 0 0,1 0-1 0 0,-1 0 0 0 0,1-1 0 0 0,0 0 0 0 0,-1 0 0 0 0,1-1 1 0 0,-1 1-1 0 0,1-2 0 0 0,3 0 2 0 0,17-2-5 0 0,0-1 0 0 0,0-2 0 0 0,-1 0 0 0 0,0-2 0 0 0,17-8 5 0 0,-17 7 33 0 0,3 7-64 0 0,-30 28 18 0 0,-29 82 1 0 0,29-103 10 0 0,1-1 1 0 0,-1 0-1 0 0,1 1 1 0 0,-1-1-1 0 0,1 1 1 0 0,0-1-1 0 0,0 0 0 0 0,1 0 1 0 0,-1 0-1 0 0,1 0 1 0 0,-1 0-1 0 0,1 0 1 0 0,0 0-1 0 0,0 0 1 0 0,0-1-1 0 0,1 1 0 0 0,-1-1 1 0 0,1 1-1 0 0,-1-1 1 0 0,1 0-1 0 0,0 0 1 0 0,-1 0-1 0 0,1 0 1 0 0,0-1-1 0 0,1 1 1 0 0,-1-1-1 0 0,0 0 0 0 0,0 0 1 0 0,2 0 1 0 0,102 23 1 0 0,-98-23 4 0 0,1 0 0 0 0,-1 0 1 0 0,1-1-1 0 0,-1 0 0 0 0,0-1 0 0 0,1 0 1 0 0,-1 0-1 0 0,0-1 0 0 0,0 0 0 0 0,0-1 0 0 0,0 0 1 0 0,0 0-1 0 0,0-1 0 0 0,5-3-5 0 0,2-3 27 0 0,-1 0 0 0 0,0 0-1 0 0,0-1 1 0 0,-1-1 0 0 0,-1-1-1 0 0,0 0 1 0 0,0 0 0 0 0,-1-1-1 0 0,-1-1 1 0 0,-1 0 0 0 0,0-1-1 0 0,-1 1 1 0 0,0-2 0 0 0,-2 1-1 0 0,0-1 1 0 0,1-6-27 0 0,2-86 75 0 0,-11 106-75 0 0,1 0 1 0 0,0 1 0 0 0,-1-1 0 0 0,0 1 0 0 0,1-1 0 0 0,-1 0 0 0 0,0 1 0 0 0,-1 0 0 0 0,1-1 0 0 0,0 1 0 0 0,-1 0 0 0 0,1-1 0 0 0,-1 1 0 0 0,1 0 0 0 0,-1 0 0 0 0,0 0 0 0 0,0 0 0 0 0,0 1 0 0 0,0-1 0 0 0,-1 1-1 0 0,1-1 1 0 0,0 1 0 0 0,0 0 0 0 0,-1-1 0 0 0,1 1 0 0 0,-1 0 0 0 0,1 1 0 0 0,-1-1 0 0 0,0 0 0 0 0,1 1 0 0 0,-1 0 0 0 0,0-1 0 0 0,1 1 0 0 0,-1 0 0 0 0,0 0 0 0 0,1 0 0 0 0,-1 1 0 0 0,-1 0-1 0 0,-4 2-10 0 0,0 1 0 0 0,0 0 0 0 0,0 1 0 0 0,0 0 0 0 0,1 0 0 0 0,-1 1 0 0 0,1-1 0 0 0,1 2 0 0 0,-1-1 0 0 0,1 1 0 0 0,0 0 0 0 0,1 0 0 0 0,0 1 0 0 0,0-1 0 0 0,0 1 0 0 0,1 0 0 0 0,0 1 0 0 0,1-1 0 0 0,-2 5 10 0 0,-4 6-4 0 0,0 0-1 0 0,1 1 1 0 0,1 0-1 0 0,1 0 1 0 0,1 1 0 0 0,0-1-1 0 0,2 1 1 0 0,0 0-1 0 0,2 0 1 0 0,0 0-1 0 0,1 1 1 0 0,2 11 4 0 0,3-22 0 0 0,0 0 0 0 0,0-1 1 0 0,1 1-1 0 0,1-1 0 0 0,-1-1 0 0 0,1 1 0 0 0,1-1 1 0 0,0 0-1 0 0,0-1 0 0 0,1 0 0 0 0,0 0 0 0 0,1-1 0 0 0,-1 0 1 0 0,1-1-1 0 0,0 0 0 0 0,1 0 0 0 0,0-1 0 0 0,0-1 1 0 0,0 1-1 0 0,0-2 0 0 0,1 0 0 0 0,-1 0 0 0 0,1-1 1 0 0,0 0-1 0 0,-1-1 0 0 0,1-1 0 0 0,1 0 0 0 0,15 3-275 0 0,142 0 759 0 0,-161-5-907 0 0,0 1 0 0 0,0-1 0 0 0,0-1 0 0 0,0 0 0 0 0,-1 0 0 0 0,1 0 0 0 0,-1-1 0 0 0,0-1 0 0 0,0 1 0 0 0,6-5 423 0 0,-5-1-5610 0 0,0 2-6561 0 0</inkml:trace>
  <inkml:trace contextRef="#ctx0" brushRef="#br0" timeOffset="34626.666">21486 363 232 0 0,'0'0'1432'0'0,"0"0"45"0"0,0 0 342 0 0,0 0 271 0 0,0 0 55 0 0,0 0-138 0 0,0 0-297 0 0,0 0-288 0 0,0 0-191 0 0,0 0-138 0 0,0 0-102 0 0,0 0-83 0 0,0 0-117 0 0,-5-7-107 0 0,-13-20-106 0 0,18 25-502 0 0,0 1 1 0 0,1-1-1 0 0,-1 1 1 0 0,0 0 0 0 0,1-1-1 0 0,0 1 1 0 0,-1-1-1 0 0,1 1 1 0 0,0 0-1 0 0,-1-1 1 0 0,1 1-1 0 0,0 0 1 0 0,0 0 0 0 0,0 0-1 0 0,0 0 1 0 0,0 0-1 0 0,0 0 1 0 0,0 0-1 0 0,1 0 1 0 0,-1 0 0 0 0,0 0-1 0 0,0 0 1 0 0,1 1-1 0 0,-1-1 1 0 0,1 1-1 0 0,-1-1 1 0 0,0 1-1 0 0,1-1 1 0 0,-1 1 0 0 0,2 0-77 0 0,-1-1 97 0 0,24-8 273 0 0,0 2 0 0 0,1 1 1 0 0,0 1-1 0 0,0 1 0 0 0,1 2 1 0 0,10 0-371 0 0,-11 0 229 0 0,-22 1-203 0 0,-1-1 0 0 0,1 1 0 0 0,0 0 0 0 0,-1 0 0 0 0,1 1 0 0 0,0 0 0 0 0,0 0 0 0 0,-1 0 0 0 0,1 0 0 0 0,0 0 0 0 0,-1 1 0 0 0,1 0 0 0 0,0 0 0 0 0,-1 1 0 0 0,1-1 0 0 0,-1 1 0 0 0,1 0 0 0 0,-1 0 1 0 0,0 0-1 0 0,0 1 0 0 0,0-1 0 0 0,0 1 0 0 0,0 0 0 0 0,-1 0 0 0 0,1 0 0 0 0,-1 1 0 0 0,0-1 0 0 0,0 1 0 0 0,0 0 0 0 0,0 0 0 0 0,-1 0 0 0 0,0 0 0 0 0,0 0 0 0 0,0 1 0 0 0,0-1 0 0 0,0 1 0 0 0,-1-1 0 0 0,0 3-26 0 0,-1 10 57 0 0,-1-1-1 0 0,-1 0 1 0 0,-1 0-1 0 0,0 0 1 0 0,-1 0-1 0 0,-1 0 1 0 0,0-1 0 0 0,-2 1-1 0 0,1-1 1 0 0,-2-1-1 0 0,0 1 1 0 0,0-2-1 0 0,-3 3-56 0 0,-14 22 111 0 0,-2-1-1 0 0,-1-1 0 0 0,-2-1 1 0 0,-16 13-111 0 0,24-25 69 0 0,-29 32 250 0 0,52-53-291 0 0,-1 1 1 0 0,1 0 0 0 0,1-1-1 0 0,-1 1 1 0 0,0 0-1 0 0,1-1 1 0 0,-1 1 0 0 0,1-1-1 0 0,0 0 1 0 0,-1 0-1 0 0,1 1 1 0 0,0-1 0 0 0,1-1-1 0 0,-1 1 1 0 0,0 0 0 0 0,1 0-1 0 0,-1-1 1 0 0,0 1-1 0 0,1-1 1 0 0,0 0 0 0 0,-1 0-1 0 0,1 0 1 0 0,0 0-1 0 0,1 0-28 0 0,37 21 466 0 0,-41-22-434 0 0,0 18 187 0 0,0-17-193 0 0,0-1-2 0 0,0 0-1 0 0,0 0-6 0 0,0 0-1 0 0,0 0 0 0 0,0 0 0 0 0,0 0-4 0 0,0 0-12 0 0,0 0 15 0 0,0 0 8 0 0,0 0-25 0 0,3 29 14 0 0,44-26-4869 0 0,-26-6 3008 0 0,-9 15 1905 0 0,-9-10-3454 0 0,-3-1-3652 0 0,0-1-4342 0 0</inkml:trace>
  <inkml:trace contextRef="#ctx0" brushRef="#br0" timeOffset="35394.662">22079 1040 0 0 0,'0'0'2773'0'0,"0"0"-622"0"0,0 0 19 0 0,0 0 219 0 0,0 0 52 0 0,0 0-179 0 0,0 0-366 0 0,0 0-409 0 0,0 0-308 0 0,0 0-199 0 0,0 0-121 0 0,0 0-64 0 0,0 0-50 0 0,2 0-71 0 0,-1 0-608 0 0,0 1 0 0 0,0-1 0 0 0,0 1 0 0 0,0-1 0 0 0,-1 1 0 0 0,1 0 0 0 0,0-1 0 0 0,0 1 0 0 0,-1 0 0 0 0,1-1 0 0 0,-1 1 0 0 0,1 0 0 0 0,0 0 0 0 0,-1 0 0 0 0,1-1 1 0 0,-1 1-1 0 0,0 0 0 0 0,1 0 0 0 0,-1 0 0 0 0,0 0 0 0 0,1 0 0 0 0,-1 0 0 0 0,0 0 0 0 0,0 0 0 0 0,0 0 0 0 0,0 0 0 0 0,0 0 0 0 0,0 0 0 0 0,0 0 0 0 0,0 0 0 0 0,0 0 0 0 0,-1 0 0 0 0,1 0 0 0 0,0 0 0 0 0,-1-1 0 0 0,1 1 0 0 0,0 0 0 0 0,-1 0 0 0 0,1 0 1 0 0,-1 0-1 0 0,0 0 0 0 0,1-1 0 0 0,-1 1 0 0 0,1 0 0 0 0,-1-1 0 0 0,0 1 0 0 0,0 0 0 0 0,1-1 0 0 0,-1 1 0 0 0,-1 0-66 0 0,-10 19 132 0 0,-2-1-1 0 0,0 0 1 0 0,-1 0 0 0 0,-1-2 0 0 0,-1 0-1 0 0,-1-1 1 0 0,0 0 0 0 0,-1-2 0 0 0,0 0 0 0 0,-7 2-132 0 0,-18 10-570 0 0,43-26 378 0 0,-8-18-2913 0 0,17-91-19654 0 0,-3 77 20293 0 0,-1 0 4137 0 0,2 5-2148 0 0,-1 10 2830 0 0,-4 6 4605 0 0,-1 10-4548 0 0,0 1-414 0 0,0 0-382 0 0,8 6 4442 0 0,5 13-4196 0 0,-6-7-956 0 0,94 87 2526 0 0,-29-37-3244 0 0,-50-31-4308 0 0,-20-25-2538 0 0,-2-1-5695 0 0</inkml:trace>
  <inkml:trace contextRef="#ctx0" brushRef="#br0" timeOffset="12555.107">14923 790 0 0 0,'0'0'497'0'0,"0"0"680"0"0,0 0 318 0 0,0 0 144 0 0,0 0 105 0 0,0 0 123 0 0,0 0 60 0 0,0 0-150 0 0,0 0-246 0 0,4-2-299 0 0,10-5-248 0 0,-40-9 4681 0 0,21 15-5500 0 0,0 0-1 0 0,-1 1 0 0 0,1 0 0 0 0,0 0 1 0 0,-1 1-1 0 0,1-1 0 0 0,0 1 0 0 0,0 0 1 0 0,-1 1-1 0 0,1-1 0 0 0,0 1 1 0 0,0 0-1 0 0,0 0 0 0 0,1 0 0 0 0,-1 1 1 0 0,0 0-1 0 0,1 0 0 0 0,0 0 0 0 0,-3 3-164 0 0,-14 7 383 0 0,11-7-321 0 0,1 0-1 0 0,-1 0 1 0 0,2 1 0 0 0,-1 0 0 0 0,1 1 0 0 0,0 0 0 0 0,0 0 0 0 0,1 1 0 0 0,0 0-1 0 0,0 0 1 0 0,1 1 0 0 0,1 0 0 0 0,0 0 0 0 0,0 0 0 0 0,1 0 0 0 0,0 1 0 0 0,0 0 0 0 0,1-1-1 0 0,1 2 1 0 0,0-1 0 0 0,1 0 0 0 0,0 0 0 0 0,0 0 0 0 0,1 1 0 0 0,1 1-62 0 0,1-6 8 0 0,1 0 1 0 0,0-1-1 0 0,0 1 1 0 0,0 0-1 0 0,1-1 1 0 0,0 0-1 0 0,1 0 1 0 0,-1 0-1 0 0,1 0 1 0 0,0-1-1 0 0,0 0 1 0 0,1 0-1 0 0,0 0 1 0 0,0 0-1 0 0,0-1 1 0 0,0 0-1 0 0,1-1 1 0 0,-1 1 0 0 0,1-1-1 0 0,0-1 1 0 0,0 1-1 0 0,0-1 1 0 0,0 0-1 0 0,0-1 1 0 0,1 1-1 0 0,-1-1 1 0 0,1-1-1 0 0,-1 0 1 0 0,0 0-1 0 0,1 0 1 0 0,3-1-9 0 0,91-23-1595 0 0,-71 8-3139 0 0,-1-3-5621 0 0,-22 11 189 0 0</inkml:trace>
  <inkml:trace contextRef="#ctx0" brushRef="#br0" timeOffset="12887.334">15258 852 6529 0 0,'0'0'2233'0'0,"0"0"-339"0"0,0 0-151 0 0,0 0-28 0 0,0 0-131 0 0,0 0-197 0 0,0 0-225 0 0,0 0-221 0 0,0 0-185 0 0,0 0-134 0 0,0 0-115 0 0,0 0-58 0 0,-21 30-88 0 0,-62 96-54 0 0,51-57 82 0 0,30-55-322 0 0,0-10-53 0 0,1 0-1 0 0,0-1 1 0 0,0 1-1 0 0,0 0 1 0 0,0 0-1 0 0,0 0 1 0 0,1 0-1 0 0,0 1 1 0 0,0-1-1 0 0,0 0 1 0 0,0 0-1 0 0,1 0 1 0 0,-1 0-1 0 0,1 0 1 0 0,0 0-1 0 0,0 0 1 0 0,1-1-1 0 0,-1 1 1 0 0,1 0-1 0 0,0 0 1 0 0,0-1-1 0 0,0 1 1 0 0,0-1-1 0 0,1 0 1 0 0,-1 0-1 0 0,1 0 1 0 0,0 0-1 0 0,0 0 1 0 0,0 0-1 0 0,0-1 1 0 0,1 1-1 0 0,-1-1 1 0 0,1 0-1 0 0,-1 0 1 0 0,1-1-1 0 0,0 1 1 0 0,-1-1-1 0 0,1 1 1 0 0,1-1-14 0 0,8-1 107 0 0,0 1 0 0 0,1-2-1 0 0,-1 0 1 0 0,1-1 0 0 0,-1 0 0 0 0,0-1 0 0 0,0 0-1 0 0,0-1 1 0 0,-1-1 0 0 0,1 0 0 0 0,-1-1 0 0 0,0 0-1 0 0,0-1 1 0 0,-1 0 0 0 0,0 0 0 0 0,0-2 0 0 0,-1 1 0 0 0,0-1-1 0 0,-1-1 1 0 0,1 0 0 0 0,-2 0 0 0 0,7-9-107 0 0,-6 7 80 0 0,-1 0 0 0 0,0-1 0 0 0,-1 1 0 0 0,0-1 0 0 0,-1-1 0 0 0,-1 1 1 0 0,0-1-1 0 0,0 0 0 0 0,-2 0 0 0 0,1-1 0 0 0,-2 1 0 0 0,0-1 0 0 0,-1 0 0 0 0,0 1 0 0 0,-2-15-80 0 0,0 24-66 0 0,0 1 1 0 0,0 0-1 0 0,0 0 0 0 0,-1 0 0 0 0,1 0 0 0 0,-1 0 0 0 0,0 0 0 0 0,0 0 0 0 0,0 0 1 0 0,-1 1-1 0 0,1-1 0 0 0,-1 1 0 0 0,0 0 0 0 0,0 0 0 0 0,0 0 0 0 0,0 0 0 0 0,-1 0 0 0 0,1 1 1 0 0,-1-1-1 0 0,0 1 0 0 0,1 0 0 0 0,-1 0 0 0 0,0 1 0 0 0,0-1 0 0 0,0 1 0 0 0,-1 0 0 0 0,1 0 1 0 0,0 0-1 0 0,0 0 0 0 0,-1 1 0 0 0,1 0 0 0 0,0 0 0 0 0,-1 0 0 0 0,1 0 0 0 0,0 1 0 0 0,0-1 1 0 0,-1 1-1 0 0,1 0 0 0 0,0 1 0 0 0,0-1 0 0 0,0 1 0 0 0,0-1 0 0 0,0 1 0 0 0,0 0 0 0 0,1 1 1 0 0,-1-1-1 0 0,0 1 66 0 0,-18 18-2468 0 0,8-7-2374 0 0,1-1-6707 0 0</inkml:trace>
  <inkml:trace contextRef="#ctx0" brushRef="#br0" timeOffset="13637.673">15615 1088 1272 0 0,'0'0'2198'0'0,"0"0"-344"0"0,0 0-143 0 0,0 0-59 0 0,0 0-102 0 0,0 0-146 0 0,0 0-232 0 0,0 0-251 0 0,0 0-179 0 0,0 0-83 0 0,0 0 7 0 0,0 0 30 0 0,3-2 25 0 0,25-22 3643 0 0,-28 24-3920 0 0,0 0-24 0 0,0 0-36 0 0,0 0-38 0 0,0 0-28 0 0,0 0-6 0 0,0 0-25 0 0,0 0-3 0 0,0 0 6 0 0,0 0-34 0 0,0 0 8 0 0,0 0-12 0 0,0 0-30 0 0,0 0-12 0 0,0 0-31 0 0,0 0-29 0 0,0 0-24 0 0,0 0-13 0 0,0 0-28 0 0,20-29 419 0 0,65-86-129 0 0,-57 28-92 0 0,-28 86-267 0 0,0 1-7 0 0,0 0-29 0 0,0 0-20 0 0,0 45-201 0 0,13 95 281 0 0,-13-136-42 0 0,0 0 1 0 0,0 1-1 0 0,1-1 0 0 0,-1 0 1 0 0,1 0-1 0 0,1 0 0 0 0,-1 0 1 0 0,0 0-1 0 0,1 0 0 0 0,0 0 1 0 0,0 0-1 0 0,0 0 0 0 0,0-1 1 0 0,1 1-1 0 0,-1-1 0 0 0,1 0 1 0 0,0 1-1 0 0,0-1 0 0 0,0-1 1 0 0,0 1-1 0 0,1 0 0 0 0,-1-1 1 0 0,1 0-1 0 0,-1 1 0 0 0,1-1 1 0 0,0-1-1 0 0,0 1 0 0 0,0-1 1 0 0,0 1-1 0 0,0-1 0 0 0,0 0 1 0 0,3 0 1 0 0,2-4 34 0 0,0-1 0 0 0,-1 0 0 0 0,0 0 0 0 0,0-1 1 0 0,0 1-1 0 0,0-2 0 0 0,-1 1 0 0 0,0-1 1 0 0,0 0-1 0 0,0-1 0 0 0,-1 0 0 0 0,0 0 1 0 0,0 0-1 0 0,-1-1 0 0 0,5-7-34 0 0,147-222 933 0 0,-135 160-834 0 0,-48 81-2291 0 0,15 10-937 0 0,6-4-2495 0 0,3-6-6308 0 0</inkml:trace>
  <inkml:trace contextRef="#ctx0" brushRef="#br0" timeOffset="14422.938">16504 734 0 0 0,'0'0'1198'0'0,"0"0"233"0"0,0 0 296 0 0,0 0 234 0 0,0 0 69 0 0,0 0-115 0 0,0 0-216 0 0,0 0-273 0 0,0 0-230 0 0,0 0-148 0 0,0 0-138 0 0,0 0-71 0 0,0 0-79 0 0,-2-4-48 0 0,1 3-629 0 0,0-1 1 0 0,0 1-1 0 0,-1-1 1 0 0,1 1-1 0 0,0-1 0 0 0,-1 1 1 0 0,1 0-1 0 0,0 0 0 0 0,-1 0 1 0 0,0 0-1 0 0,1 0 0 0 0,-1 0 1 0 0,1 0-1 0 0,-1 0 1 0 0,0 1-1 0 0,0-1 0 0 0,0 1 1 0 0,1-1-1 0 0,-1 1 0 0 0,0 0 1 0 0,0-1-1 0 0,0 1 1 0 0,0 0-1 0 0,0 0 0 0 0,1 0 1 0 0,-1 1-1 0 0,0-1 0 0 0,0 0 1 0 0,0 1-1 0 0,0-1 1 0 0,1 1-1 0 0,-1 0 0 0 0,0 0 1 0 0,1-1-1 0 0,-2 2-83 0 0,-8 2 194 0 0,0 0 1 0 0,0 0-1 0 0,1 1 0 0 0,0 0 1 0 0,0 1-1 0 0,0 1 1 0 0,1-1-1 0 0,0 1 0 0 0,0 1 1 0 0,0 0-1 0 0,1 0 0 0 0,-4 5-194 0 0,11-11 9 0 0,0-1 0 0 0,0 0-1 0 0,-1 1 1 0 0,1-1-1 0 0,0 1 1 0 0,0-1-1 0 0,0 1 1 0 0,0 0-1 0 0,1-1 1 0 0,-1 1 0 0 0,0 0-1 0 0,1 0 1 0 0,-1 0-1 0 0,1-1 1 0 0,0 1-1 0 0,-1 0 1 0 0,1 0-1 0 0,0 0 1 0 0,0 0-1 0 0,0 0 1 0 0,0-1 0 0 0,1 1-1 0 0,-1 0 1 0 0,0 0-1 0 0,1 0 1 0 0,-1-1-1 0 0,1 1 1 0 0,0 0-1 0 0,0 0 1 0 0,0-1-1 0 0,-1 1 1 0 0,2-1 0 0 0,-1 1-1 0 0,0-1 1 0 0,0 1-1 0 0,0-1 1 0 0,1 1-1 0 0,-1-1 1 0 0,0 0-1 0 0,1 0 1 0 0,-1 0 0 0 0,1 0-1 0 0,0 0 1 0 0,-1 0-1 0 0,1 0 1 0 0,0-1-1 0 0,0 1 1 0 0,-1 0-1 0 0,2-1-8 0 0,92 25 488 0 0,-56-21-340 0 0,-32-5-124 0 0,1 1 0 0 0,0 1 1 0 0,-1-1-1 0 0,1 1 0 0 0,-1 0 0 0 0,1 1 1 0 0,-1 0-1 0 0,1 0 0 0 0,-1 0 0 0 0,0 1 1 0 0,0 0-1 0 0,0 1 0 0 0,-1 0 0 0 0,1 0 1 0 0,-1 0-1 0 0,0 0 0 0 0,0 1 0 0 0,1 2-24 0 0,-6-5 42 0 0,0 1-1 0 0,0-1 1 0 0,0 1-1 0 0,-1 0 0 0 0,1-1 1 0 0,-1 1-1 0 0,0 0 1 0 0,0-1-1 0 0,0 1 0 0 0,0 0 1 0 0,0-1-1 0 0,0 1 1 0 0,-1 0-1 0 0,1-1 0 0 0,-1 1 1 0 0,0-1-1 0 0,0 1 0 0 0,0 0 1 0 0,0-1-1 0 0,0 0 1 0 0,0 1-1 0 0,-1-1 0 0 0,1 0 1 0 0,-1 0-1 0 0,0 0 1 0 0,0 0-1 0 0,0 0 0 0 0,0 0 1 0 0,0 0-42 0 0,-19 18 71 0 0,-1 0-1 0 0,-1-2 1 0 0,0-1 0 0 0,-1-1 0 0 0,-1-1 0 0 0,0-1 0 0 0,-2-1-1 0 0,1-1 1 0 0,-9 1-71 0 0,-62 6 118 0 0,95-20-167 0 0,0-1 1 0 0,1 1-1 0 0,0-1 1 0 0,-1 1-1 0 0,1-1 1 0 0,0 0-1 0 0,0 1 1 0 0,0-1-1 0 0,0 0 1 0 0,0 0-1 0 0,0 0 1 0 0,0 0-1 0 0,0 0 1 0 0,1 0-1 0 0,-1 0 1 0 0,1 0-1 0 0,0 0 1 0 0,0 0 0 0 0,0 0-1 0 0,0 0 1 0 0,0 0-1 0 0,0 0 1 0 0,0-1 48 0 0,26-45-3296 0 0,-9 29-1163 0 0,-9 10 62 0 0,4-2-7324 0 0</inkml:trace>
  <inkml:trace contextRef="#ctx0" brushRef="#br0" timeOffset="15269.903">16782 1011 9010 0 0,'0'0'2064'0'0,"0"0"-790"0"0,0 0-389 0 0,0 0 25 0 0,0 0 125 0 0,0 0 133 0 0,0 0-30 0 0,0 0-134 0 0,0 0-165 0 0,0 0-156 0 0,0 0-85 0 0,0 0-63 0 0,0 0-40 0 0,33-8-42 0 0,101-23-49 0 0,-64 3 279 0 0,-64 25-599 0 0,-1 0 0 0 0,0-1 0 0 0,0 1 0 0 0,0-1 0 0 0,0 0 0 0 0,-1-1 0 0 0,0 1 0 0 0,1-1 0 0 0,-2 1 0 0 0,1-1 0 0 0,0 0 0 0 0,-1-1 1 0 0,0 1-1 0 0,0-1 0 0 0,-1 1 0 0 0,1-1 0 0 0,-1 0 0 0 0,-1 0 0 0 0,1 0 0 0 0,-1 0 0 0 0,0 0 0 0 0,0 0 0 0 0,-1 0 0 0 0,0-7-84 0 0,-2 11 4 0 0,0-1 1 0 0,0 1-1 0 0,-1 0 1 0 0,1 0 0 0 0,-1 0-1 0 0,0 0 1 0 0,1 0-1 0 0,-1 1 1 0 0,0-1-1 0 0,0 1 1 0 0,0-1-1 0 0,0 1 1 0 0,0 0 0 0 0,-1 0-1 0 0,1 1 1 0 0,0-1-1 0 0,0 1 1 0 0,-1-1-1 0 0,1 1 1 0 0,0 0-1 0 0,0 0 1 0 0,-1 1 0 0 0,1-1-1 0 0,-2 1-4 0 0,5-1-1 0 0,-15 2-34 0 0,-1 1-1 0 0,1 0 1 0 0,0 1 0 0 0,0 1 0 0 0,1 0 0 0 0,-1 1-1 0 0,1 1 1 0 0,0 0 0 0 0,1 1 0 0 0,0 1-1 0 0,0-1 1 0 0,1 2 0 0 0,0 0 0 0 0,0 1 0 0 0,1 0-1 0 0,1 0 1 0 0,0 1 0 0 0,0 0 0 0 0,2 1 0 0 0,-7 10 35 0 0,13-18-9 0 0,-1 0 1 0 0,1-1 0 0 0,-1 1 0 0 0,1 0 0 0 0,1 0-1 0 0,-1 0 1 0 0,1 1 0 0 0,0-1 0 0 0,0 0 0 0 0,0 0-1 0 0,1 1 1 0 0,-1-1 0 0 0,2 1 0 0 0,-1-1 0 0 0,0 0-1 0 0,1 0 1 0 0,0 1 0 0 0,0-1 0 0 0,1 0 0 0 0,-1 0-1 0 0,1 0 1 0 0,0 0 0 0 0,1 0 0 0 0,-1 0 0 0 0,1-1-1 0 0,0 1 1 0 0,0-1 0 0 0,0 0 0 0 0,1 0 0 0 0,-1 0-1 0 0,1 0 1 0 0,0 0 0 0 0,0-1 0 0 0,4 3 8 0 0,9 1 22 0 0,-1 0 0 0 0,1-1 0 0 0,0 0 0 0 0,0-2 0 0 0,0 0 0 0 0,1-1 0 0 0,-1 0 0 0 0,1-2 0 0 0,0 0 0 0 0,0-1 0 0 0,0-1 0 0 0,1 0-22 0 0,1-3 59 0 0,1 0 1 0 0,-1-1 0 0 0,0 0-1 0 0,0-2 1 0 0,-1-1-1 0 0,0 0 1 0 0,0-2-1 0 0,0 0 1 0 0,-2 0-1 0 0,1-2 1 0 0,8-8-60 0 0,-9 7 54 0 0,-1 0 0 0 0,-1-1 1 0 0,0-1-1 0 0,-1-1 0 0 0,0 0 1 0 0,-1-1-1 0 0,-1 0 0 0 0,-1-1 0 0 0,-1 0 1 0 0,0-1-1 0 0,-1 0 0 0 0,-1 0 1 0 0,-1-1-1 0 0,0-4-54 0 0,-5 22 5 0 0,-1 0 0 0 0,0-1 0 0 0,0 1 0 0 0,0-1-1 0 0,-1 1 1 0 0,1-1 0 0 0,-1 1 0 0 0,1-1 0 0 0,-1 0 0 0 0,0 1 0 0 0,0-1 0 0 0,0 0 0 0 0,0 1 0 0 0,0-1 0 0 0,-1 0 0 0 0,1 1-1 0 0,-1-1 1 0 0,0 1 0 0 0,0-1 0 0 0,0 1 0 0 0,0-1 0 0 0,0 1 0 0 0,0 0 0 0 0,-1-1 0 0 0,1 1 0 0 0,-1 0 0 0 0,1 0 0 0 0,-1 0-1 0 0,0 0 1 0 0,0 0 0 0 0,0 1 0 0 0,0-1 0 0 0,0 0 0 0 0,-1 1 0 0 0,-1-2-5 0 0,-2 5-17 0 0,0-1 0 0 0,0 1 0 0 0,0-1 0 0 0,1 2 0 0 0,-1-1 1 0 0,1 1-1 0 0,-1-1 0 0 0,1 1 0 0 0,0 1 0 0 0,0-1 0 0 0,0 1 0 0 0,0 0 0 0 0,1 0 0 0 0,0 1 1 0 0,-1-1-1 0 0,2 1 0 0 0,-1 0 0 0 0,0 0 0 0 0,1 0 0 0 0,0 0 0 0 0,0 1 0 0 0,1-1 0 0 0,0 1 1 0 0,-1 1 16 0 0,3-5-4 0 0,1 1 0 0 0,-1 0 0 0 0,1 0 0 0 0,0 0 0 0 0,-1-1 0 0 0,1 1 0 0 0,0 0 1 0 0,0-1-1 0 0,1 1 0 0 0,-1-1 0 0 0,1 1 0 0 0,-1-1 0 0 0,1 0 0 0 0,0 0 0 0 0,0 1 1 0 0,0-1-1 0 0,0 0 0 0 0,0-1 0 0 0,0 1 0 0 0,0 0 0 0 0,1-1 0 0 0,-1 1 1 0 0,1-1-1 0 0,-1 1 0 0 0,1-1 0 0 0,-1 0 0 0 0,1 0 0 0 0,0-1 0 0 0,0 1 0 0 0,-1 0 1 0 0,1-1-1 0 0,0 0 0 0 0,0 0 0 0 0,0 0 0 0 0,0 0 0 0 0,-1 0 0 0 0,1 0 0 0 0,0-1 1 0 0,0 1-1 0 0,0-1 0 0 0,-1 0 0 0 0,4-1 4 0 0,16 4-11 0 0,10-1 36 0 0,-29-2-18 0 0,0 1 0 0 0,0-1-1 0 0,0 0 1 0 0,1 1 0 0 0,-1 0 0 0 0,0 0 0 0 0,0 0 0 0 0,1 0-1 0 0,-1 0 1 0 0,0 0 0 0 0,0 1 0 0 0,0 0 0 0 0,0-1-1 0 0,0 1 1 0 0,0 0 0 0 0,0 1 0 0 0,0-1 0 0 0,0 1-1 0 0,0-1 1 0 0,0 1 0 0 0,-1 0 0 0 0,1 0 0 0 0,-1 0 0 0 0,1 0-1 0 0,-1 0 1 0 0,0 1 0 0 0,0-1 0 0 0,0 1 0 0 0,0-1-1 0 0,0 1 1 0 0,0 0 0 0 0,-1 0 0 0 0,0 0 0 0 0,1 0-1 0 0,-1 0 1 0 0,0 0 0 0 0,0 0 0 0 0,-1 0 0 0 0,1 0 0 0 0,-1 1-7 0 0,-12 76 332 0 0,0-45-263 0 0,5-20-76 0 0,2 0 0 0 0,0 1-1 0 0,0 0 1 0 0,2-1 0 0 0,0 2 0 0 0,0-1-1 0 0,1 12 8 0 0,2-21-1644 0 0,1 10 4675 0 0,0-5-6040 0 0,-1-6-3416 0 0,0 0-4800 0 0,0-6 4257 0 0</inkml:trace>
  <inkml:trace contextRef="#ctx0" brushRef="#br0" timeOffset="15852.088">17780 764 5545 0 0,'0'0'2183'0'0,"0"0"-589"0"0,0 0-300 0 0,0 0-62 0 0,0 0-55 0 0,0 0-58 0 0,0 0-68 0 0,0 0-76 0 0,0 0-24 0 0,0 0-24 0 0,0 0-64 0 0,0 0-87 0 0,0 10-119 0 0,9 87 1046 0 0,30 105-88 0 0,-39-195-1592 0 0,1 12 6 0 0,0-1 1 0 0,0 0-1 0 0,2 1 0 0 0,1-1 0 0 0,0 0 0 0 0,1 0 0 0 0,1-1 1 0 0,0 0-1 0 0,5 9-29 0 0,-10-26 31 0 0,0 1 1 0 0,0 0 0 0 0,0-1-1 0 0,1 1 1 0 0,-1-1-1 0 0,0 0 1 0 0,0 1 0 0 0,0-1-1 0 0,0 0 1 0 0,1 0-1 0 0,-1 1 1 0 0,0-1 0 0 0,0 0-1 0 0,0 0 1 0 0,1 0-1 0 0,-1-1 1 0 0,0 1 0 0 0,0 0-1 0 0,0 0 1 0 0,0-1-1 0 0,1 1 1 0 0,-1-1 0 0 0,0 1-1 0 0,0-1 1 0 0,0 1-1 0 0,0-1 1 0 0,0 1-1 0 0,0-1 1 0 0,0 0 0 0 0,0 0-1 0 0,0 0 1 0 0,-1 1-1 0 0,1-1 1 0 0,0 0 0 0 0,0 0-1 0 0,-1 0 1 0 0,1 0-1 0 0,0 0 1 0 0,-1-1-32 0 0,15-25 280 0 0,-1-1 0 0 0,-2 0-1 0 0,-1-1 1 0 0,-1 0 0 0 0,-2-1 0 0 0,-1 0 0 0 0,1-14-280 0 0,9-30 154 0 0,4-40-17 0 0,-19 70-321 0 0,-2 44 2 0 0,0 0-166 0 0,0 0-205 0 0,-3 17-8094 0 0,2-12-2812 0 0</inkml:trace>
  <inkml:trace contextRef="#ctx0" brushRef="#br0" timeOffset="16735.27">18540 764 13195 0 0,'0'0'1874'0'0,"0"0"-461"0"0,0 0-163 0 0,0 0 26 0 0,0 0-90 0 0,0 0-169 0 0,0 0-218 0 0,0 0-169 0 0,0 0-126 0 0,0 0-72 0 0,0 0-19 0 0,0 0-71 0 0,-15 5-65 0 0,-49 20-40 0 0,57-22-195 0 0,1 0-1 0 0,-1 1 0 0 0,0 0 1 0 0,1 0-1 0 0,0 1 1 0 0,0 0-1 0 0,0 0 0 0 0,1 0 1 0 0,-1 1-1 0 0,1-1 1 0 0,-3 7-42 0 0,-9 7 63 0 0,3-3-47 0 0,0 1 0 0 0,1 1 1 0 0,1-1-1 0 0,0 2 0 0 0,2 0 0 0 0,0 0 0 0 0,-5 15-16 0 0,13-31 1 0 0,1 0 0 0 0,-1 0-1 0 0,1 0 1 0 0,0 0-1 0 0,0 0 1 0 0,0 0-1 0 0,0 0 1 0 0,1 1-1 0 0,-1-1 1 0 0,1 0 0 0 0,-1 0-1 0 0,1 1 1 0 0,0-1-1 0 0,1 0 1 0 0,-1 0-1 0 0,1 1 1 0 0,-1-1-1 0 0,1 0 1 0 0,0 0 0 0 0,0 0-1 0 0,0 0 1 0 0,0 0-1 0 0,1 0 1 0 0,-1 0-1 0 0,1 0 1 0 0,0 0-1 0 0,0-1 1 0 0,0 1 0 0 0,0-1-1 0 0,0 1 1 0 0,1-1-1 0 0,-1 0 1 0 0,1 0-1 0 0,-1 0 1 0 0,1 0-1 0 0,0 0 0 0 0,12-3 51 0 0,0 0 0 0 0,-1-1 0 0 0,0 0-1 0 0,1-2 1 0 0,-1 1 0 0 0,0-2-1 0 0,-1 0 1 0 0,1 0 0 0 0,-1-1 0 0 0,0-1-1 0 0,0 0 1 0 0,-1-1 0 0 0,0-1-1 0 0,-1 0 1 0 0,1 0 0 0 0,-2-1 0 0 0,1 0-1 0 0,-2-1 1 0 0,1 0 0 0 0,-1-1-1 0 0,1-3-50 0 0,-1 5 14 0 0,-5 6-30 0 0,0 0-1 0 0,0 0 1 0 0,1 0-1 0 0,-1 1 1 0 0,1-1-1 0 0,-1 1 1 0 0,1 0-1 0 0,0 0 1 0 0,0 1-1 0 0,1-1 1 0 0,-1 1-1 0 0,0 0 1 0 0,6-1 16 0 0,-4 52-334 0 0,-12-3 183 0 0,4-41 139 0 0,0 1 1 0 0,-1-1-1 0 0,2 0 0 0 0,-1 0 0 0 0,0 1 0 0 0,1-1 1 0 0,0 0-1 0 0,1 1 0 0 0,-1-1 0 0 0,1 0 1 0 0,0 0-1 0 0,0 1 0 0 0,0-1 0 0 0,1 0 0 0 0,0 0 1 0 0,0 0-1 0 0,0 0 0 0 0,1-1 0 0 0,-1 1 1 0 0,2 0 10 0 0,-1-1 3 0 0,1-1-1 0 0,0 1 1 0 0,-1-1-1 0 0,1-1 1 0 0,0 1-1 0 0,1 0 0 0 0,-1-1 1 0 0,0 0-1 0 0,1 0 1 0 0,-1 0-1 0 0,1-1 0 0 0,-1 1 1 0 0,1-1-1 0 0,0 0 1 0 0,0 0-1 0 0,0-1 1 0 0,-1 0-1 0 0,1 1 0 0 0,0-2 1 0 0,0 1-1 0 0,0 0 1 0 0,0-1-1 0 0,0 0 0 0 0,-1 0 1 0 0,1-1-1 0 0,0 1 1 0 0,-1-1-1 0 0,1 0 1 0 0,-1 0-1 0 0,0 0 0 0 0,0-1 1 0 0,4-2-2 0 0,18-12 62 0 0,0-1 1 0 0,-1-1-1 0 0,-1-1 0 0 0,-1-1 1 0 0,-1-1-1 0 0,-1-1 1 0 0,-1-1-1 0 0,-1-1 0 0 0,5-10-62 0 0,-18 25 18 0 0,17-26-14 0 0,-2 0 0 0 0,-1-2 0 0 0,-2 0 0 0 0,-1-2 0 0 0,-2 1 0 0 0,-2-2 0 0 0,-1-5-4 0 0,-5 0-17 0 0,-2 0 0 0 0,-2 0 1 0 0,-2-1-1 0 0,-3-29 17 0 0,2 68 9 0 0,0 0 0 0 0,0 0 0 0 0,-1 0-1 0 0,1 0 1 0 0,-2 0 0 0 0,1 0 0 0 0,-1 0 0 0 0,-1 0 0 0 0,1 0 0 0 0,-2 1 0 0 0,1-1 0 0 0,-1 1 0 0 0,0 0-1 0 0,0 0 1 0 0,0 0 0 0 0,-1 1 0 0 0,0 0 0 0 0,-1 0 0 0 0,1 0 0 0 0,-1 0 0 0 0,-4-2-9 0 0,8 7 1 0 0,0 1 0 0 0,0 0-1 0 0,0 0 1 0 0,0-1 0 0 0,0 1 0 0 0,0 0 0 0 0,0 1 0 0 0,0-1 0 0 0,0 0 0 0 0,0 1 0 0 0,0-1 0 0 0,1 1 0 0 0,-1-1 0 0 0,0 1 0 0 0,0 0 0 0 0,0 0 0 0 0,1 0 0 0 0,-1 0 0 0 0,0 0-1 0 0,1 0 1 0 0,-1 0 0 0 0,1 1 0 0 0,0-1 0 0 0,-1 1 0 0 0,1-1 0 0 0,0 1 0 0 0,0-1 0 0 0,0 1 0 0 0,0-1 0 0 0,0 1 0 0 0,0 0 0 0 0,0 1-1 0 0,-25 59 0 0 0,26-61 0 0 0,-9 35 25 0 0,3 1-1 0 0,1 1 0 0 0,1-1 0 0 0,2 1 1 0 0,4 35-25 0 0,-2-34 30 0 0,3 15 16 0 0,3 0 0 0 0,2-1-1 0 0,2 0 1 0 0,3 0-1 0 0,4 4-45 0 0,52 189 95 0 0,-68-165-55 0 0,-5-184-1383 0 0,-20-6-3343 0 0,14 73 453 0 0,-2 2-3419 0 0,5 15-1393 0 0</inkml:trace>
  <inkml:trace contextRef="#ctx0" brushRef="#br0" timeOffset="16992.847">18728 653 10378 0 0,'0'0'2686'0'0,"0"0"-836"0"0,0 0-565 0 0,0 0-151 0 0,0 0 65 0 0,0 0 96 0 0,0 0 48 0 0,0 0-132 0 0,0 0-214 0 0,0 0-174 0 0,0 0-157 0 0,31 0-114 0 0,99 0-71 0 0,186-14 1244 0 0,-200 13-1648 0 0,-91 2-3717 0 0,1-1-3970 0 0,-26 0-4561 0 0</inkml:trace>
  <inkml:trace contextRef="#ctx0" brushRef="#br0" timeOffset="17569.377">19647 849 4049 0 0,'0'0'2820'0'0,"0"0"-199"0"0,0 0-182 0 0,0 0-242 0 0,0 0-300 0 0,0 0-266 0 0,0 0-236 0 0,0 0-234 0 0,0 0-173 0 0,0 0-151 0 0,0 0-170 0 0,0 0-105 0 0,0 0-76 0 0,2 3-44 0 0,2 64 720 0 0,-6-56-1104 0 0,-12 102 262 0 0,4-106-3400 0 0,-3-24-9554 0 0,11 9 2616 0 0</inkml:trace>
  <inkml:trace contextRef="#ctx0" brushRef="#br0" timeOffset="17805.317">19606 462 9562 0 0,'0'0'2377'0'0,"0"0"-513"0"0,0 0-304 0 0,0 0-127 0 0,0 0-305 0 0,0 0-344 0 0,0 0-344 0 0,0 0-320 0 0,0 0-256 0 0,0 0-120 0 0,0 0-40 0 0,0 0-96 0 0,0 0-56 0 0,0 0-224 0 0,9-15-665 0 0,1 26-2487 0 0,-7-3-7555 0 0</inkml:trace>
  <inkml:trace contextRef="#ctx0" brushRef="#br0" timeOffset="18210.471">19908 576 10394 0 0,'0'0'2960'0'0,"0"0"-933"0"0,0 0-470 0 0,0 0-90 0 0,0 0-133 0 0,0 0-225 0 0,0 0-218 0 0,0 0-199 0 0,0 0-158 0 0,0 0-61 0 0,0 0-14 0 0,0 0-53 0 0,12 9-45 0 0,40 28-32 0 0,-13 19 311 0 0,-32-40-510 0 0,6 15-26 0 0,-1 1 1 0 0,-2 0-1 0 0,-1 1 0 0 0,-1 0 1 0 0,-1 6-105 0 0,27 100 41 0 0,-25-107-17 0 0,26 53 73 0 0,-15-121 1106 0 0,66-216-183 0 0,-63 168-969 0 0,26-69-18 0 0,-51 195-6014 0 0,-1-19-4579 0 0,1-15-997 0 0</inkml:trace>
  <inkml:trace contextRef="#ctx0" brushRef="#br0" timeOffset="33461.512">20661 919 0 0 0,'0'0'223'0'0,"0"0"820"0"0,0 0 326 0 0,0 0 138 0 0,0 0 22 0 0,0 0-146 0 0,0 0-249 0 0,0 0-251 0 0,0 0-157 0 0,0 0-46 0 0,-1 2 15 0 0,1-1-527 0 0,0 1 0 0 0,1-1-1 0 0,-1 0 1 0 0,0 0 0 0 0,1 1 0 0 0,-1-1 0 0 0,1 0 0 0 0,-1 0 0 0 0,1 0 0 0 0,-1 0 0 0 0,1 0 0 0 0,0 0-1 0 0,0 0 1 0 0,0 0 0 0 0,-1 0 0 0 0,1 0 0 0 0,0 0 0 0 0,0 0 0 0 0,0 0 0 0 0,0-1 0 0 0,1 1 0 0 0,-1 0-1 0 0,0-1 1 0 0,0 1 0 0 0,0-1 0 0 0,0 1 0 0 0,1-1 0 0 0,-1 0 0 0 0,0 1 0 0 0,0-1 0 0 0,1 0 0 0 0,-1 0-1 0 0,0 0 1 0 0,1 0 0 0 0,-1 0 0 0 0,0 0 0 0 0,0 0 0 0 0,1-1-168 0 0,64 6 3827 0 0,-56-5-3679 0 0,0-1 0 0 0,0 0 0 0 0,0 0 0 0 0,0-1 0 0 0,0 0 0 0 0,0-1 0 0 0,-1 0 0 0 0,0 0 0 0 0,1-1 0 0 0,-1 0 0 0 0,0-1 0 0 0,-1 0 0 0 0,1 0 0 0 0,-1-1 0 0 0,0 0 0 0 0,0-1 0 0 0,-1 1 0 0 0,0-2 0 0 0,0 1 0 0 0,-1-1 0 0 0,0 0 0 0 0,0 0 0 0 0,-1 0 0 0 0,3-6-148 0 0,-7 11 18 0 0,0 0 0 0 0,-1 0 1 0 0,1 0-1 0 0,-1 0 0 0 0,0 0 1 0 0,0 0-1 0 0,0 0 0 0 0,0 0 1 0 0,0 0-1 0 0,0 1 0 0 0,-1-1 1 0 0,0 0-1 0 0,0 0 0 0 0,1 0 1 0 0,-1 0-1 0 0,-1 1 0 0 0,1-1 1 0 0,0 0-1 0 0,-1 1 0 0 0,1-1 1 0 0,-1 1-1 0 0,0 0 0 0 0,0 0 1 0 0,0-1-1 0 0,0 1 0 0 0,0 0 1 0 0,-1 1-1 0 0,1-1 1 0 0,0 0-1 0 0,-1 1 0 0 0,1-1 1 0 0,-2 0-19 0 0,-91-30-73 0 0,17 47-11 0 0,69-11 112 0 0,-1 1 0 0 0,1 0 0 0 0,0 1 0 0 0,0 0 0 0 0,1 0 0 0 0,0 1 0 0 0,0 0 0 0 0,0 0 0 0 0,1 1 0 0 0,0 0 0 0 0,1 0 0 0 0,-1 0 0 0 0,2 1 0 0 0,-1 0-1 0 0,1 0 1 0 0,0 1 0 0 0,1 0 0 0 0,1-1 0 0 0,-4 12-28 0 0,4-12 90 0 0,1 1 1 0 0,0 0-1 0 0,0 0 0 0 0,1 0 0 0 0,0 0 0 0 0,1 0 1 0 0,0 0-1 0 0,0 0 0 0 0,1 0 0 0 0,0 0 0 0 0,1 0 1 0 0,1 0-1 0 0,-1-1 0 0 0,1 1 0 0 0,1 0 0 0 0,0-1 0 0 0,0 0 1 0 0,1 0-1 0 0,0 0 0 0 0,0-1 0 0 0,1 0 0 0 0,0 0 1 0 0,1 0-1 0 0,0-1 0 0 0,0 0 0 0 0,0 0 0 0 0,7 4-90 0 0,8 1 158 0 0,0-1-1 0 0,1-1 1 0 0,0-1-1 0 0,1-1 1 0 0,0-1-1 0 0,0-1 0 0 0,0-1 1 0 0,1-1-1 0 0,0-1 1 0 0,0-2-1 0 0,0 0 1 0 0,0-2-1 0 0,12-2-157 0 0,-35 3 3 0 0,25-10 59 0 0,-27 9-93 0 0,-16-14-1480 0 0,6 7-93 0 0,0-2-4902 0 0,5 7-5703 0 0</inkml:trace>
  <inkml:trace contextRef="#ctx0" brushRef="#br0" timeOffset="40055.806">1 1622 0 0 0,'0'0'376'0'0,"0"0"328"0"0,0 0 114 0 0,0 0 9 0 0,0 0-9 0 0,0 0 27 0 0,15-2 15 0 0,46-5-3 0 0,-7 12 3226 0 0,210-12 3015 0 0,54-27-3725 0 0,51 12-3373 0 0,78 8 856 0 0,-166 25-470 0 0,-119 2 185 0 0,1-8 1 0 0,130-13-572 0 0,744 18 545 0 0,-1005-9-541 0 0,637 7 179 0 0,168 3 50 0 0,-313-22-132 0 0,262-21 4 0 0,-28 24-11 0 0,-173-8-47 0 0,134 2 4 0 0,559 14-9 0 0,-779-14 26 0 0,145 0-30 0 0,-44-13 36 0 0,-319 16-118 0 0,66-1 38 0 0,255-12 55 0 0,338 16-53 0 0,55 1 52 0 0,-312 10 11 0 0,-12 5-22 0 0,373 3 84 0 0,-353-8-74 0 0,-93-2 26 0 0,-199-24 35 0 0,559-22 166 0 0,-302 31-37 0 0,-341 7-78 0 0,664 6 278 0 0,-461 16-266 0 0,-227-14 76 0 0,-291-1-218 0 0,0 0 11 0 0,0 0 8 0 0,0 0 11 0 0,0 0 17 0 0,0 0 1 0 0,0 0-9 0 0,0 0 4 0 0,0 0 3 0 0,0 0-13 0 0,0 0 8 0 0,0 0-7 0 0,0 0-33 0 0,0 0 9 0 0,0 0-11 0 0,0 0-4 0 0,0 0-1 0 0,0 0-11 0 0,0 0-18 0 0,0 0 13 0 0,0 0-6 0 0,0 0 17 0 0,0 0-1 0 0,0 0-9 0 0,0 0-24 0 0,0 0 23 0 0,0 0 2 0 0,0 0-5 0 0,0 0-11 0 0,0 0 14 0 0,0 0 1 0 0,0 0 32 0 0,0 0-33 0 0,0 0-1 0 0,0 0 4 0 0,0 0-21 0 0,0 0 0 0 0,0 0 17 0 0,0 0-16 0 0,0 0 1 0 0,0 0 1 0 0,0 0 0 0 0,0 0-5 0 0,0 0-18 0 0,0 0 7 0 0,0 0-16 0 0,0 0-24 0 0,0 0-32 0 0,0 0-66 0 0,0 0-91 0 0,0 0-144 0 0,-3 12-4067 0 0,1-6-2456 0 0,1-5 4185 0 0,-1 5-9392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4065 0 0,'0'0'1767'0'0,"0"0"-291"0"0,0 0-30 0 0,0 0 153 0 0,0 0 113 0 0,0 0-55 0 0,0 0-221 0 0,0 0-260 0 0,0 0-229 0 0,0 0-193 0 0,0 0-120 0 0,-5 8 3232 0 0,92 0-250 0 0,131-11-2131 0 0,-73-5-1123 0 0,-45 3-254 0 0,-99 5-140 0 0,-1 0 13 0 0,0 0 6 0 0,0 0-15 0 0,0 0-8 0 0,0 0-24 0 0,-22 0-2091 0 0,-7 2-2960 0 0,11 4-4517 0 0,11-2-1400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1690 221 0 0 0,'0'0'1388'0'0,"0"0"187"0"0,0 0 226 0 0,0 0 130 0 0,0 0 64 0 0,0 0-45 0 0,0 0-147 0 0,0 0-191 0 0,0 0-198 0 0,5-10-153 0 0,17-32-130 0 0,-12 25 6293 0 0,-12 24-3816 0 0,0-3-4855 0 0,-76 110 1931 0 0,-155 205-188 0 0,106-153-412 0 0,34-74-453 0 0,102-140-4155 0 0,17-17-1692 0 0,-13 22-5225 0 0,-10 34 5081 0 0</inkml:trace>
  <inkml:trace contextRef="#ctx0" brushRef="#br0" timeOffset="500.719">1173 354 0 0 0,'0'0'1615'0'0,"0"0"523"0"0,0 0 333 0 0,0 0 126 0 0,0 0-65 0 0,0 0-190 0 0,0 0-255 0 0,0 0-273 0 0,0 0-279 0 0,0 0-248 0 0,0 0-214 0 0,0 0-197 0 0,0 0-171 0 0,-6-5-137 0 0,-17-15-131 0 0,17 15-129 0 0,6 5-81 0 0,0 0-56 0 0,0 0-31 0 0,54 29 1953 0 0,232 75 329 0 0,-70-8-1874 0 0,-135-40-418 0 0,-95-91-2644 0 0,-7 11-800 0 0,5 8-1629 0 0,5-1-5679 0 0,8 12 1899 0 0</inkml:trace>
  <inkml:trace contextRef="#ctx0" brushRef="#br0" timeOffset="1186.071">1495 148 1104 0 0,'0'0'1498'0'0,"0"0"-6"0"0,0 0 97 0 0,0 0 96 0 0,0 0 49 0 0,0 0-4 0 0,0 0-137 0 0,0 0-180 0 0,0 0-153 0 0,0 0-175 0 0,0 0-123 0 0,0 0-76 0 0,-4-6-61 0 0,-10-19-2 0 0,10 19-19 0 0,4 6-14 0 0,0 0-28 0 0,0 0-47 0 0,0 0-53 0 0,0 0-88 0 0,-4 16 3089 0 0,13 19-3539 0 0,-5-20 198 0 0,29 195 861 0 0,-29 122-600 0 0,1-298-557 0 0,1 20 41 0 0,-4-83-3464 0 0,0 17-5439 0 0,0 9-3028 0 0</inkml:trace>
  <inkml:trace contextRef="#ctx0" brushRef="#br0" timeOffset="3906.669">2898 129 144 0 0,'0'0'1207'0'0,"0"0"157"0"0,0 0 343 0 0,0 0 312 0 0,0 0 177 0 0,0 0-43 0 0,0 0-260 0 0,0 0-301 0 0,0 0-308 0 0,0 0-219 0 0,0 0-144 0 0,-3-11-137 0 0,-7-37-74 0 0,9 45-569 0 0,-1 1 0 0 0,1 0 0 0 0,-1 0 1 0 0,0 0-1 0 0,0-1 0 0 0,0 2 0 0 0,0-1 1 0 0,0 0-1 0 0,0 0 0 0 0,0 1 0 0 0,-1-1 1 0 0,1 1-1 0 0,0 0 0 0 0,-1-1 0 0 0,1 1 1 0 0,-1 0-1 0 0,0 1 0 0 0,1-1 0 0 0,-1 0 1 0 0,0 1-1 0 0,1-1 0 0 0,-1 1 0 0 0,0 0 1 0 0,0 0-1 0 0,1 0 0 0 0,-1 0 0 0 0,0 1 1 0 0,1-1-1 0 0,-1 1 0 0 0,0-1 0 0 0,1 1 1 0 0,-1 0-1 0 0,0 0 0 0 0,1 0 0 0 0,-2 1-141 0 0,-26 13 258 0 0,0 1 0 0 0,1 1-1 0 0,0 2 1 0 0,2 1-1 0 0,0 1 1 0 0,1 1-1 0 0,2 1 1 0 0,0 2-1 0 0,1 0 1 0 0,-5 11-258 0 0,12-17 87 0 0,2 1 1 0 0,0 1-1 0 0,2 0 1 0 0,0 1-1 0 0,2 0 0 0 0,0 1 1 0 0,1 0-1 0 0,2 1 1 0 0,0-1-1 0 0,1 1 1 0 0,2 1-1 0 0,0-1 1 0 0,2 1-1 0 0,0-1 1 0 0,2 1-1 0 0,1 0 1 0 0,4 23-88 0 0,-3-35 25 0 0,1-1 0 0 0,0 1 0 0 0,1-1 0 0 0,0 0 0 0 0,1 0 0 0 0,0 0 0 0 0,1-1 1 0 0,1 0-1 0 0,-1 0 0 0 0,2 0 0 0 0,0-1 0 0 0,0 0 0 0 0,0-1 0 0 0,1 0 0 0 0,1 0 1 0 0,0-1-1 0 0,0 0 0 0 0,0 0 0 0 0,1-1 0 0 0,0-1 0 0 0,1 0 0 0 0,-1 0 0 0 0,1-1 0 0 0,0-1 1 0 0,0 0-1 0 0,1-1 0 0 0,-1 0 0 0 0,1 0 0 0 0,0-2 0 0 0,12 1-25 0 0,-2 0 75 0 0,0-1-1 0 0,0-1 1 0 0,1-1-1 0 0,-1-1 0 0 0,-1-1 1 0 0,22-6-75 0 0,-24 4 45 0 0,0 0 0 0 0,0-2 0 0 0,-1-1 0 0 0,1 0-1 0 0,-2-1 1 0 0,1-1 0 0 0,-1-1 0 0 0,-1-1 0 0 0,0 0 0 0 0,0-1 0 0 0,-2-1 0 0 0,11-11-45 0 0,-22 21 16 0 0,-1-1 1 0 0,1 0-1 0 0,-1 0 1 0 0,0 0 0 0 0,0 0-1 0 0,-1 0 1 0 0,0 0-1 0 0,0-1 1 0 0,0 1-1 0 0,0-1 1 0 0,-1 0 0 0 0,0 1-1 0 0,0-1 1 0 0,-1 0-1 0 0,1 0 1 0 0,-1 1-1 0 0,0-1 1 0 0,-1 0-1 0 0,0 0 1 0 0,0 0 0 0 0,0 1-1 0 0,0-1 1 0 0,-1 1-1 0 0,0-1 1 0 0,0 1-1 0 0,-1-2-16 0 0,-13-6-29 0 0,1 1-1 0 0,-2 1 1 0 0,1 0-1 0 0,-2 1 1 0 0,1 1-1 0 0,-1 1 1 0 0,-1 0-1 0 0,1 2 1 0 0,-1 0-1 0 0,0 1 1 0 0,-1 0-1 0 0,1 2 1 0 0,-1 1-1 0 0,0 0 1 0 0,0 1-1 0 0,1 1 1 0 0,-1 1-1 0 0,-19 3 30 0 0,35-4-5 0 0,4 0-19 0 0,0 0-5 0 0,0 0-19 0 0,5 2-5 0 0,12 4 106 0 0,1-1 0 0 0,0-1 0 0 0,0 0 0 0 0,0-1 1 0 0,0-1-1 0 0,0-1 0 0 0,1-1 0 0 0,-1 0 0 0 0,17-3-53 0 0,21 2 142 0 0,137-22 459 0 0,-144 16-425 0 0,-58-3-65 0 0,-11 3-1047 0 0,6 6-6474 0 0,13 1 929 0 0,1 0-5707 0 0</inkml:trace>
  <inkml:trace contextRef="#ctx0" brushRef="#br0" timeOffset="4639.916">3406 516 0 0 0,'0'0'316'0'0,"0"0"615"0"0,0 0 284 0 0,0 0 241 0 0,0 0 215 0 0,0 0 128 0 0,0 0 51 0 0,0 0-58 0 0,0 0-93 0 0,0 0-48 0 0,0 0-117 0 0,0 0-144 0 0,2 4-141 0 0,2 8-629 0 0,-1 1-1 0 0,0-1 0 0 0,-1 1 0 0 0,0 0 0 0 0,-1 0 1 0 0,-1-1-1 0 0,0 1 0 0 0,-1 0 0 0 0,0 4-619 0 0,1 54 742 0 0,7 171 941 0 0,-9-229-1081 0 0,-2-20 467 0 0,-3-19-453 0 0,6 0-602 0 0,1 0 0 0 0,1 0 0 0 0,1 0 0 0 0,1 0 0 0 0,1 1 0 0 0,2-1 0 0 0,0 1-1 0 0,2 0 1 0 0,1 1 0 0 0,0 0 0 0 0,2 0 0 0 0,1 1 0 0 0,1 1 0 0 0,9-13-14 0 0,-11 18-5 0 0,-1 2-1 0 0,2-1 1 0 0,0 2 0 0 0,1-1-1 0 0,0 2 1 0 0,1 0 0 0 0,1 0-1 0 0,12-7 6 0 0,-26 19-1 0 0,1 0 0 0 0,-1 0 1 0 0,1 0-1 0 0,0 1 0 0 0,-1-1 0 0 0,1 0 0 0 0,0 1 0 0 0,0 0 0 0 0,-1-1 0 0 0,1 1 0 0 0,0 0 1 0 0,0 0-1 0 0,-1 0 0 0 0,1 0 0 0 0,0 0 0 0 0,0 0 0 0 0,0 0 0 0 0,-1 1 0 0 0,1-1 0 0 0,0 0 1 0 0,0 1-1 0 0,-1 0 0 0 0,1-1 0 0 0,0 1 0 0 0,-1 0 0 0 0,1 0 0 0 0,-1 0 0 0 0,1 0 0 0 0,-1 0 1 0 0,0 0-1 0 0,1 1 0 0 0,-1-1 0 0 0,0 0 0 0 0,0 1 0 0 0,0-1 0 0 0,0 1 0 0 0,0-1 0 0 0,0 1 1 0 0,0-1-1 0 0,0 1 0 0 0,-1 0 0 0 0,1-1 0 0 0,-1 1 0 0 0,1 0 0 0 0,-1 0 0 0 0,0-1 0 0 0,1 1 1 0 0,-1 1 0 0 0,3 16 21 0 0,-1 0 1 0 0,-1 1 0 0 0,-1-1-1 0 0,0 0 1 0 0,-2 1 0 0 0,0-1 0 0 0,-4 17-22 0 0,2-25-126 0 0,0 9-1793 0 0,21-21-8954 0 0,-11-2-740 0 0</inkml:trace>
  <inkml:trace contextRef="#ctx0" brushRef="#br0" timeOffset="5701.854">4161 505 4569 0 0,'0'0'2388'0'0,"0"0"-536"0"0,0 0-181 0 0,0 0-62 0 0,0 0-46 0 0,0 0-32 0 0,0 0-129 0 0,0 0-127 0 0,0 0-146 0 0,0 0-167 0 0,0 0-127 0 0,0 0-83 0 0,0 0-99 0 0,-10 0-76 0 0,-71 15 1316 0 0,59-4-1705 0 0,1 1 0 0 0,1 1-1 0 0,0 0 1 0 0,1 2 0 0 0,0 0-1 0 0,1 1 1 0 0,1 1 0 0 0,1 1-1 0 0,0 0 1 0 0,1 1 0 0 0,-9 17-188 0 0,18-30 10 0 0,1 1-1 0 0,0 0 1 0 0,0 0 0 0 0,1 1 0 0 0,0 0 0 0 0,1-1-1 0 0,0 1 1 0 0,0 0 0 0 0,0 1 0 0 0,1-1 0 0 0,0 0-1 0 0,1 1 1 0 0,0-1 0 0 0,0 9-10 0 0,3-14 14 0 0,0 0-1 0 0,0 0 1 0 0,0-1-1 0 0,1 1 1 0 0,-1 0-1 0 0,1-1 1 0 0,0 0-1 0 0,-1 1 1 0 0,1-1-1 0 0,0 0 1 0 0,1-1-1 0 0,-1 1 1 0 0,0 0-1 0 0,0-1 1 0 0,1 0-1 0 0,-1 0 1 0 0,1 0-1 0 0,-1 0 1 0 0,1 0-1 0 0,-1-1 1 0 0,1 0 0 0 0,-1 0-1 0 0,1 0 1 0 0,0 0-1 0 0,-1 0 1 0 0,1 0-1 0 0,-1-1 1 0 0,1 0-1 0 0,-1 0 1 0 0,1 0-1 0 0,-1 0 1 0 0,1-1-1 0 0,-1 1 1 0 0,0-1-1 0 0,0 0 1 0 0,2-1-14 0 0,19-10 55 0 0,0-1 0 0 0,-1-1-1 0 0,0-1 1 0 0,-1-1 0 0 0,-1-2 0 0 0,-1 0 0 0 0,0-1 0 0 0,-2 0 0 0 0,0-2 0 0 0,-2 0-1 0 0,0-1 1 0 0,-1-1 0 0 0,-2 0 0 0 0,2-5-55 0 0,-4 17-29 0 0,-12 38-87 0 0,-1-6 117 0 0,2 7 2 0 0,1 1-1 0 0,2-1 1 0 0,1 1 0 0 0,1-1-1 0 0,1 0 1 0 0,1 0 0 0 0,2-1-1 0 0,9 20-2 0 0,-18-44 4 0 0,0 0-1 0 0,1 0 1 0 0,-1-1-1 0 0,1 1 1 0 0,-1 0-1 0 0,1-1 1 0 0,0 1-1 0 0,0 0 1 0 0,0-1-1 0 0,0 1 1 0 0,0-1-1 0 0,0 1 1 0 0,0-1-1 0 0,0 0 1 0 0,0 1 0 0 0,1-1-1 0 0,-1 0 1 0 0,0 0-1 0 0,1 0 1 0 0,-1 0-1 0 0,1 0 1 0 0,0 0-1 0 0,-1-1 1 0 0,1 1-1 0 0,-1 0 1 0 0,1-1-1 0 0,0 1 1 0 0,0-1-1 0 0,-1 0 1 0 0,1 1-1 0 0,0-1 1 0 0,0 0-1 0 0,0 0 1 0 0,-1 0-1 0 0,1 0 1 0 0,0-1-1 0 0,0 1 1 0 0,-1 0-1 0 0,1-1 1 0 0,0 1-1 0 0,-1-1 1 0 0,1 1-1 0 0,0-1 1 0 0,-1 0-1 0 0,1 0 1 0 0,-1 0-1 0 0,1 0 1 0 0,-1 0-1 0 0,1-1-3 0 0,65-147 347 0 0,-51 104-338 0 0,-4 13-2 0 0,-5 10-7 0 0,1 1 0 0 0,0-1 0 0 0,2 1 0 0 0,1 1 0 0 0,0 0 0 0 0,2 0 0 0 0,13-15 0 0 0,-18 119-55 0 0,-5-56 58 0 0,1 0-1 0 0,1 0 1 0 0,1 0-1 0 0,1-1 1 0 0,2 0 0 0 0,1 0-1 0 0,1-1 1 0 0,1 0-1 0 0,12 19-2 0 0,-5-22-33 0 0,-5-31 600 0 0,79-209 425 0 0,-63 74-1082 0 0,-53 179-4428 0 0,17-24 2736 0 0,1-2-1587 0 0,2-2-3278 0 0,1-1-5299 0 0</inkml:trace>
  <inkml:trace contextRef="#ctx0" brushRef="#br0" timeOffset="5937.436">5074 597 20716 0 0,'0'0'1158'0'0,"0"0"-382"0"0,0 0-142 0 0,0 0 82 0 0,0 0 60 0 0,0 0-37 0 0,0 0-155 0 0,0 0-225 0 0,0 0-169 0 0,0 0-86 0 0,0 0-38 0 0,-5 31-25 0 0,-14 97-21 0 0,7-36-1412 0 0,7-78-1628 0 0,1-10-6440 0 0,3-4-2331 0 0</inkml:trace>
  <inkml:trace contextRef="#ctx0" brushRef="#br0" timeOffset="6104.96">4949 247 14419 0 0,'0'0'4017'0'0,"0"0"-2633"0"0,0 0-472 0 0,0 0-327 0 0,0 0-233 0 0,0 0-184 0 0,0 0-104 0 0,0 0-112 0 0,0 0-160 0 0,0 0-224 0 0,0 0-441 0 0,0 0-1463 0 0,0 0-10123 0 0</inkml:trace>
  <inkml:trace contextRef="#ctx0" brushRef="#br0" timeOffset="6446.004">5499 0 20388 0 0,'0'0'1125'0'0,"0"0"-416"0"0,0 0-127 0 0,0 0 136 0 0,0 0 159 0 0,0 0 48 0 0,0 0-97 0 0,0 0-189 0 0,0 0-144 0 0,0 0-99 0 0,0 0-77 0 0,0 0-83 0 0,0 0-87 0 0,1 33-38 0 0,1 103-33 0 0,-1 284 213 0 0,11-217-248 0 0,-10-196-854 0 0,-9-29-945 0 0,-5 0-493 0 0,3 4-3915 0 0,4 10-5620 0 0</inkml:trace>
  <inkml:trace contextRef="#ctx0" brushRef="#br0" timeOffset="6649.023">5225 369 15211 0 0,'0'0'1291'0'0,"0"0"-243"0"0,0 0 89 0 0,0 0 94 0 0,0 0-51 0 0,0 0-83 0 0,0 0-142 0 0,35 0-173 0 0,112 0-145 0 0,90 0 1086 0 0,-126 15-1924 0 0,-41 6-3428 0 0,-59-17-721 0 0,-6-4-6352 0 0</inkml:trace>
  <inkml:trace contextRef="#ctx0" brushRef="#br0" timeOffset="7185.104">5852 509 9754 0 0,'0'0'2442'0'0,"0"0"-1092"0"0,0 0-442 0 0,0 0-97 0 0,0 0-22 0 0,0 0 1 0 0,0 0-45 0 0,0 0-74 0 0,0 0-50 0 0,0 0-21 0 0,1 31-19 0 0,1 98-47 0 0,11-87 188 0 0,-8-42-569 0 0,-2 1-31 0 0,1 0-1 0 0,-1 0 1 0 0,1 0-1 0 0,-1-1 1 0 0,1 0-1 0 0,0 1 1 0 0,-1-1-1 0 0,1-1 1 0 0,0 1-1 0 0,-1 0 1 0 0,1-1 0 0 0,-1 0-1 0 0,1 0 1 0 0,-1 0-1 0 0,1 0 1 0 0,-1 0-1 0 0,1-1 1 0 0,-1 0-1 0 0,0 1 1 0 0,0-1-1 0 0,0 0 1 0 0,0-1-1 0 0,0 1 1 0 0,-1 0-1 0 0,1-1 1 0 0,0 0-1 0 0,-1 1 1 0 0,0-1-1 0 0,0 0 1 0 0,0 0-1 0 0,0-1 1 0 0,0 1-1 0 0,-1 0-121 0 0,144-241 1900 0 0,-144 243-1898 0 0,-1 0 1 0 0,1 0 0 0 0,0 0 0 0 0,-1 0-1 0 0,1 0 1 0 0,0 1 0 0 0,-1-1 0 0 0,1 0-1 0 0,0 0 1 0 0,0 1 0 0 0,0-1 0 0 0,0 0-1 0 0,0 1 1 0 0,0-1 0 0 0,0 1 0 0 0,0-1-1 0 0,0 1 1 0 0,0 0 0 0 0,0-1 0 0 0,0 1-1 0 0,0 0 1 0 0,0 0 0 0 0,1 0 0 0 0,-1 0 0 0 0,0 0-1 0 0,0 0 1 0 0,0 0 0 0 0,0 0 0 0 0,0 0-1 0 0,0 0 1 0 0,0 0 0 0 0,1 1 0 0 0,-1-1-1 0 0,0 1 1 0 0,0-1 0 0 0,0 1 0 0 0,0-1-1 0 0,0 1 1 0 0,0-1 0 0 0,-1 1 0 0 0,1 0-1 0 0,0 0 1 0 0,0-1 0 0 0,0 1 0 0 0,-1 0-1 0 0,1 0 1 0 0,0 0 0 0 0,-1 0 0 0 0,1 0 0 0 0,-1 0-1 0 0,1 0 1 0 0,0 1-3 0 0,31 53-10 0 0,29 125 142 0 0,102 181 41 0 0,-149-315-145 0 0,-2 2 0 0 0,-3-1 0 0 0,-1 1 0 0 0,-2 0 0 0 0,-3 1 0 0 0,-1 0 0 0 0,-3-1 0 0 0,-2 2-28 0 0,3-41 29 0 0,-1 1-1 0 0,0-1 0 0 0,-1 0 0 0 0,0 0 0 0 0,0 0 1 0 0,-1 0-1 0 0,0-1 0 0 0,-1 1 0 0 0,1-1 0 0 0,-2 1 1 0 0,1-1-1 0 0,-1-1 0 0 0,-1 1 0 0 0,1-1 1 0 0,-1 0-1 0 0,0 0 0 0 0,-1 0 0 0 0,0-1 0 0 0,0 0 1 0 0,0 0-1 0 0,-1-1 0 0 0,0 0 0 0 0,0 0 0 0 0,0-1 1 0 0,0 0-1 0 0,-1-1 0 0 0,1 0 0 0 0,-1 0 1 0 0,0 0-1 0 0,0-1 0 0 0,0-1 0 0 0,-5 1-28 0 0,10-2 26 0 0,0 1-1 0 0,-1-1 1 0 0,1 0 0 0 0,0-1-1 0 0,0 1 1 0 0,-1-1-1 0 0,1 0 1 0 0,0 0 0 0 0,0 0-1 0 0,0 0 1 0 0,0-1-1 0 0,0 0 1 0 0,0 0 0 0 0,0 0-1 0 0,0 0 1 0 0,1-1-1 0 0,-1 1 1 0 0,1-1-1 0 0,0 0 1 0 0,0 0 0 0 0,0 0-1 0 0,0 0 1 0 0,0 0-1 0 0,1-1 1 0 0,-1 0 0 0 0,-1-3-26 0 0,-1-10 17 0 0,0 1 1 0 0,0-2-1 0 0,2 1 0 0 0,0 0 1 0 0,1-1-1 0 0,1 1 1 0 0,1-1-1 0 0,0 0 0 0 0,1 1 1 0 0,1-1-1 0 0,1 1 1 0 0,0 0-1 0 0,2-1 1 0 0,0 2-1 0 0,4-12-17 0 0,3-13-68 0 0,1 1-1 0 0,3 1 1 0 0,0 1 0 0 0,3 0-1 0 0,1 1 1 0 0,2 0 0 0 0,1 2 0 0 0,2 1-1 0 0,2 1 69 0 0,-15 21-222 0 0,0 0-1 0 0,1 2 1 0 0,0-1-1 0 0,0 2 1 0 0,1 0-1 0 0,1 0 1 0 0,0 2-1 0 0,0-1 1 0 0,9-1 222 0 0,47-11-7825 0 0,-56 16-4260 0 0</inkml:trace>
  <inkml:trace contextRef="#ctx0" brushRef="#br0" timeOffset="8801.403">1499 1584 0 0 0,'0'0'0'0'0,"0"0"0"0"0,0 0 0 0 0,0 0 0 0 0,0 0 0 0 0,0 0 0 0 0,0 0 0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6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20889 498 360 0 0,'0'0'1260'0'0,"0"0"153"0"0,0 0 348 0 0,0 0 236 0 0,0 0 34 0 0,0 0-47 0 0,0 0-275 0 0,0 0-252 0 0,0 0-194 0 0,0 0-167 0 0,0 0-82 0 0,0-6-88 0 0,2-19-56 0 0,-2 23-718 0 0,-1 1-1 0 0,1-1 0 0 0,-1 0 1 0 0,1 1-1 0 0,-1-1 0 0 0,0 1 1 0 0,0-1-1 0 0,0 1 1 0 0,0 0-1 0 0,0-1 0 0 0,0 1 1 0 0,0 0-1 0 0,-1 0 0 0 0,1 0 1 0 0,0 0-1 0 0,-1 0 0 0 0,1 0 1 0 0,0 0-1 0 0,-1 0 0 0 0,0 1 1 0 0,1-1-1 0 0,-1 0 0 0 0,1 1 1 0 0,-1-1-1 0 0,0 1 0 0 0,1 0 1 0 0,-1-1-1 0 0,0 1-151 0 0,-3-2 290 0 0,-3 1-190 0 0,1-1 1 0 0,0 1-1 0 0,0 1 0 0 0,0-1 0 0 0,-1 1 1 0 0,1 1-1 0 0,0-1 0 0 0,-1 1 0 0 0,1 0 1 0 0,0 1-1 0 0,0-1 0 0 0,0 2 0 0 0,0-1 1 0 0,0 1-1 0 0,1 0 0 0 0,-1 0 0 0 0,1 1-100 0 0,0-1 31 0 0,0-1 0 0 0,0 2 0 0 0,1-1 0 0 0,0 1-1 0 0,0 0 1 0 0,0 0 0 0 0,0 0 0 0 0,1 1 0 0 0,-1-1-1 0 0,1 1 1 0 0,0 0 0 0 0,0 0 0 0 0,1 1 0 0 0,0-1-1 0 0,0 1 1 0 0,0 0 0 0 0,1 0 0 0 0,-1 0 0 0 0,1 0-1 0 0,1 0 1 0 0,-1 0 0 0 0,0 7-31 0 0,1-8 17 0 0,0 1 1 0 0,0 0 0 0 0,1 0-1 0 0,0 0 1 0 0,0 0-1 0 0,0 0 1 0 0,1 0-1 0 0,-1-1 1 0 0,2 1-1 0 0,-1 0 1 0 0,0 0 0 0 0,1-1-1 0 0,0 1 1 0 0,1-1-1 0 0,-1 1 1 0 0,1-1-1 0 0,0 0 1 0 0,0 0 0 0 0,0 0-1 0 0,1-1 1 0 0,0 1-1 0 0,0-1 1 0 0,0 0-1 0 0,0 0 1 0 0,1 0-1 0 0,0 0 1 0 0,0-1 0 0 0,0 0-1 0 0,0 0 1 0 0,1 0-18 0 0,1 0 65 0 0,1-1 0 0 0,-1 0 1 0 0,1-1-1 0 0,-1 0 0 0 0,1 0 0 0 0,0 0 1 0 0,0-1-1 0 0,-1 0 0 0 0,1-1 0 0 0,0 0 1 0 0,0 0-1 0 0,-1 0 0 0 0,1-1 1 0 0,-1 0-1 0 0,1-1 0 0 0,-1 0 0 0 0,0 0 1 0 0,0 0-1 0 0,3-3-65 0 0,111-97 682 0 0,-103 85-631 0 0,51-69 278 0 0,-56 124-339 0 0,-1-10 43 0 0,-9-15-26 0 0,2-1 1 0 0,0 1-1 0 0,0-1 1 0 0,1 0 0 0 0,0 0-1 0 0,1-1 1 0 0,0 1-1 0 0,1-1 1 0 0,0-1 0 0 0,0 0-1 0 0,1 0 1 0 0,0-1-1 0 0,1 0 1 0 0,3 2-8 0 0,0-2 6 0 0,1-1 0 0 0,-1-1 0 0 0,1 0 0 0 0,1-1 0 0 0,-1 0 0 0 0,1-1 0 0 0,0-1 0 0 0,0-1 0 0 0,0 0 0 0 0,0 0 0 0 0,0-2 0 0 0,0 0 0 0 0,0-1 0 0 0,0 0 1 0 0,6-2-7 0 0,32-12-1042 0 0,-36 4-7791 0 0,-16 8-3623 0 0</inkml:trace>
  <inkml:trace contextRef="#ctx0" brushRef="#br0" timeOffset="-2212.596">18085 439 2969 0 0,'0'0'2213'0'0,"0"0"-228"0"0,0 0-145 0 0,0 0 34 0 0,0 0 14 0 0,0 0-126 0 0,0 0-206 0 0,0 0-282 0 0,0 0-246 0 0,0 0-160 0 0,0 0-143 0 0,-1-4-95 0 0,-1-13 1143 0 0,2 24 2109 0 0,36 247-2760 0 0,-36-252-1108 0 0,1 0 1 0 0,-1 0-1 0 0,0 0 1 0 0,1 0-1 0 0,-1 0 1 0 0,1 0-1 0 0,-1 0 1 0 0,1 0-1 0 0,0-1 1 0 0,0 1-1 0 0,0 0 1 0 0,0 0 0 0 0,0-1-1 0 0,0 1 1 0 0,1-1-1 0 0,-1 1 1 0 0,0-1-1 0 0,1 1 1 0 0,-1-1-1 0 0,1 0 1 0 0,0 0-1 0 0,-1 0 1 0 0,1 1 0 0 0,0-2-1 0 0,-1 1 1 0 0,1 0-1 0 0,0 0 1 0 0,0-1-1 0 0,0 1 1 0 0,0-1-1 0 0,0 1 1 0 0,0-1-1 0 0,0 0 1 0 0,0 0 0 0 0,0 0-1 0 0,0 0 1 0 0,0 0-1 0 0,0 0 1 0 0,0 0-1 0 0,0-1 1 0 0,0 1-1 0 0,1-2-14 0 0,75-63 739 0 0,28-78-400 0 0,-105 141-314 0 0,-1 2-32 0 0,0 1 0 0 0,1-1 0 0 0,-1 0 1 0 0,0 0-1 0 0,1 0 0 0 0,-1 0 0 0 0,0 1 1 0 0,1-1-1 0 0,-1 0 0 0 0,0 0 0 0 0,1 0 1 0 0,-1 0-1 0 0,0 0 0 0 0,1 0 0 0 0,-1 0 1 0 0,0 0-1 0 0,1 0 0 0 0,-1 0 0 0 0,0 0 1 0 0,1 0-1 0 0,-1 0 0 0 0,0 0 0 0 0,1 0 1 0 0,-1 0-1 0 0,0 0 0 0 0,1 0 0 0 0,-1 0 1 0 0,0-1-1 0 0,1 1 0 0 0,-1 0 0 0 0,0 0 1 0 0,0 0-1 0 0,1 0 0 0 0,-1-1 0 0 0,0 1 1 0 0,0 0-1 0 0,1 0 0 0 0,-1-1 0 0 0,0 1 1 0 0,0 0-1 0 0,1-1 7 0 0,19 78 21 0 0,-18-71-19 0 0,-1 0 0 0 0,1 0-1 0 0,0 0 1 0 0,1 0 0 0 0,0-1 0 0 0,0 1-1 0 0,0-1 1 0 0,0 1 0 0 0,1-1 0 0 0,0 0-1 0 0,0-1 1 0 0,0 1 0 0 0,1-1 0 0 0,-1 1-1 0 0,1-1 1 0 0,0-1 0 0 0,1 1 0 0 0,-1-1-1 0 0,4 2 0 0 0,-2-5 27 0 0,-1 0 0 0 0,1-1 0 0 0,-1 0 0 0 0,1-1 0 0 0,-1 1 0 0 0,1-1 0 0 0,-1 0 0 0 0,0-1 0 0 0,0 1 0 0 0,0-1 0 0 0,0-1 0 0 0,0 1 0 0 0,-1-1 0 0 0,0 0 0 0 0,1 0 0 0 0,-1 0 0 0 0,-1-1 0 0 0,1 0 0 0 0,-1 0 0 0 0,0 0 0 0 0,0 0 0 0 0,2-4-28 0 0,7-6 80 0 0,-3 3-20 0 0,0-1 0 0 0,-2-1 1 0 0,0 1-1 0 0,0-1 1 0 0,-1-1-1 0 0,-1 1 0 0 0,0-1 1 0 0,-1-1-1 0 0,-1 1-60 0 0,-4 14 1 0 0,-1-10-1607 0 0,-4 27-4451 0 0,4-10 137 0 0,-1 1-6352 0 0</inkml:trace>
  <inkml:trace contextRef="#ctx0" brushRef="#br0" timeOffset="-1680.51">19191 509 14283 0 0,'0'0'1934'0'0,"0"0"-430"0"0,0 0-133 0 0,0 0-88 0 0,0 0-132 0 0,0 0-174 0 0,0 0-171 0 0,0 0-145 0 0,0 0-112 0 0,0 0-91 0 0,0 0-64 0 0,0 0-36 0 0,-10-2-51 0 0,-77 0 707 0 0,74 5-956 0 0,1 1 0 0 0,0 0 0 0 0,1 1 0 0 0,-1 1 1 0 0,1 0-1 0 0,0 0 0 0 0,0 1 0 0 0,1 0 0 0 0,0 1 0 0 0,0 0 0 0 0,0 1 1 0 0,1 0-1 0 0,1 0 0 0 0,0 1 0 0 0,0 0 0 0 0,1 1 0 0 0,0 0 0 0 0,1 0 1 0 0,0 0-1 0 0,-3 7-58 0 0,9-16 1 0 0,-1-1 1 0 0,1 1-1 0 0,-1-1 1 0 0,1 1-1 0 0,-1-1 1 0 0,1 1-1 0 0,0-1 1 0 0,0 1-1 0 0,0 0 1 0 0,0-1 0 0 0,0 1-1 0 0,0-1 1 0 0,0 1-1 0 0,0-1 1 0 0,1 1-1 0 0,-1-1 1 0 0,1 1-1 0 0,-1-1 1 0 0,1 1-1 0 0,0-1 1 0 0,-1 1-1 0 0,1-1 1 0 0,0 0-1 0 0,0 1 1 0 0,0-1 0 0 0,0 0-1 0 0,0 0 1 0 0,0 0-1 0 0,0 0 1 0 0,0 0-1 0 0,1 0 1 0 0,-1 0-1 0 0,0 0 1 0 0,1 0-1 0 0,-1 0 1 0 0,0-1-1 0 0,1 1 1 0 0,-1-1-1 0 0,1 1 1 0 0,-1-1-1 0 0,1 1 1 0 0,-1-1 0 0 0,1 0-1 0 0,0 0-1 0 0,71-11 338 0 0,130-88 68 0 0,-120 48-197 0 0,-81 51-209 0 0,0 1 0 0 0,0 0 0 0 0,0 0 1 0 0,0 0-1 0 0,0 0 0 0 0,0 0 0 0 0,-1 0 0 0 0,1 0 1 0 0,-1 1-1 0 0,1-1 0 0 0,-1 0 0 0 0,1 1 0 0 0,-1 0 0 0 0,1-1 1 0 0,-1 1-1 0 0,0 0 0 0 0,0-1 0 0 0,0 1 0 0 0,0 0 1 0 0,0 0-1 0 0,-1 0 0 0 0,1 0 0 0 0,-1 0 0 0 0,1 0 0 0 0,-1 0 1 0 0,1 0-1 0 0,-1 0 0 0 0,0 1 0 0 0,3 6-4 0 0,32 64-14 0 0,-1-54-128 0 0,-25-19-3036 0 0,0 0-3381 0 0,-5 0 2315 0 0,-2 0-7884 0 0</inkml:trace>
  <inkml:trace contextRef="#ctx0" brushRef="#br0" timeOffset="-1181.244">19777 454 6617 0 0,'0'0'2332'0'0,"0"0"-248"0"0,0 0-77 0 0,0 0-76 0 0,0 0-177 0 0,0 0-236 0 0,0 0-273 0 0,0 0-215 0 0,0 0-150 0 0,0 0-129 0 0,0 0-99 0 0,0 0-76 0 0,0 0-69 0 0,-1-4-58 0 0,1 2-413 0 0,-1 1-1 0 0,1 0 1 0 0,-1 0 0 0 0,1 0-1 0 0,-1 0 1 0 0,1 0 0 0 0,-1-1-1 0 0,0 1 1 0 0,1 0-1 0 0,-1 0 1 0 0,0 0 0 0 0,0 1-1 0 0,0-1 1 0 0,1 0 0 0 0,-1 0-1 0 0,0 0 1 0 0,0 1-1 0 0,0-1 1 0 0,-1 0 0 0 0,1 1-1 0 0,0-1 1 0 0,0 1 0 0 0,0-1-1 0 0,0 1 1 0 0,0 0-1 0 0,-1 0 1 0 0,1-1 0 0 0,0 1-1 0 0,0 0 1 0 0,-1 0-1 0 0,1 0 1 0 0,0 0 0 0 0,0 0-1 0 0,0 0 1 0 0,-1 1 0 0 0,1-1-1 0 0,0 0 1 0 0,0 1-1 0 0,0-1 1 0 0,-1 1 0 0 0,1-1-1 0 0,0 1 1 0 0,0-1 0 0 0,0 1-1 0 0,0 0 1 0 0,0-1-1 0 0,0 1 1 0 0,0 0 0 0 0,0 0-1 0 0,1 0 1 0 0,-1 0 0 0 0,0 0-36 0 0,-34 35 321 0 0,22 13-273 0 0,15-45-50 0 0,-1 0-1 0 0,1-1 1 0 0,-1 1-1 0 0,1-1 1 0 0,0 1-1 0 0,1-1 1 0 0,-1 0-1 0 0,0 0 1 0 0,1 0-1 0 0,0 0 1 0 0,0 0-1 0 0,0 0 1 0 0,0-1-1 0 0,0 0 1 0 0,0 0-1 0 0,1 1 1 0 0,-1-2-1 0 0,3 2 3 0 0,24 21 14 0 0,-27-22 27 0 0,0 1-1 0 0,0 0 1 0 0,-1-1-1 0 0,1 1 1 0 0,-1 1 0 0 0,1-1-1 0 0,-1 0 1 0 0,0 0-1 0 0,-1 1 1 0 0,1-1-1 0 0,0 1 1 0 0,-1 0-1 0 0,0-1 1 0 0,0 1-1 0 0,0 0 1 0 0,0 0 0 0 0,-1 0-1 0 0,1 0 1 0 0,-1 0-1 0 0,0 0 1 0 0,0-1-1 0 0,-1 1 1 0 0,1 0-1 0 0,-1 0 1 0 0,0 0-1 0 0,0 0 1 0 0,0-1-1 0 0,0 1 1 0 0,-1 0 0 0 0,1-1-1 0 0,-1 1 1 0 0,0-1-1 0 0,0 1 1 0 0,0-1-1 0 0,-1 0-40 0 0,-10 9 245 0 0,8-6-191 0 0,-1-1 0 0 0,1 0 1 0 0,-1 0-1 0 0,1-1 0 0 0,-1 0 1 0 0,-1 0-1 0 0,1 0 0 0 0,0-1 1 0 0,-1 0-1 0 0,0 0 0 0 0,0-1 0 0 0,-2 1-54 0 0,-2-1-50 0 0,-33-2-182 0 0,30-28-2830 0 0,13 11-3297 0 0,1 13 2492 0 0,0-1-8497 0 0</inkml:trace>
  <inkml:trace contextRef="#ctx0" brushRef="#br0" timeOffset="30925.48">19887 1371 0 0 0,'0'0'1164'0'0,"0"0"190"0"0,0 0 414 0 0,0 0 411 0 0,0 0 145 0 0,0 0-144 0 0,0 0-289 0 0,0 0-340 0 0,0 0-245 0 0,0 0-158 0 0,0 0-149 0 0,0 0-119 0 0,0 0-84 0 0,1 3 2667 0 0,4 16-2548 0 0,4 146 1587 0 0,-11-106-2110 0 0,2 66 211 0 0,-6 0 0 0 0,-18 92-603 0 0,-9-136 129 0 0,30-117-1974 0 0,4 3-2577 0 0,1 11-5909 0 0,-2 15-618 0 0</inkml:trace>
  <inkml:trace contextRef="#ctx0" brushRef="#br0" timeOffset="31193.267">19594 1831 7746 0 0,'0'0'1967'0'0,"0"0"-439"0"0,0 0-169 0 0,0 0-1 0 0,0 0-30 0 0,0 0-82 0 0,0 0-129 0 0,0 0-106 0 0,0 0-73 0 0,0 0-121 0 0,0 0-118 0 0,0 0-80 0 0,0 0-83 0 0,38-4-55 0 0,117-15-49 0 0,3-13 427 0 0,-93 17-796 0 0,120-15-2264 0 0,-185 30 1774 0 0,2 0 163 0 0,-1 1-5481 0 0,-1 2-3929 0 0</inkml:trace>
  <inkml:trace contextRef="#ctx0" brushRef="#br0" timeOffset="31742.338">20272 1463 10226 0 0,'0'0'1934'0'0,"0"0"-480"0"0,0 0-189 0 0,0 0 17 0 0,0 0-63 0 0,0 0-174 0 0,0 0-199 0 0,0 0-147 0 0,0 0 1 0 0,0 0 41 0 0,0 0-3 0 0,0 0-55 0 0,0 21-106 0 0,2 131 767 0 0,-13 171 469 0 0,11-116-1593 0 0,0-206-207 0 0,1 0 1 0 0,0 0-1 0 0,0 0 1 0 0,0 0-1 0 0,0 0 1 0 0,0 0 0 0 0,0 0-1 0 0,0 0 1 0 0,0-1-1 0 0,0 1 1 0 0,0 0-1 0 0,0-1 1 0 0,1 1-1 0 0,-1-1 1 0 0,0 1 0 0 0,0-1-1 0 0,1 1 1 0 0,-1-1-1 0 0,0 0 1 0 0,0 0-1 0 0,1 0 1 0 0,-1 0-1 0 0,0 0 1 0 0,1 0 0 0 0,-1 0-1 0 0,0 0 1 0 0,1 0-1 0 0,-1 0 1 0 0,0-1-1 0 0,1 1 1 0 0,-1-1-1 0 0,0 1 1 0 0,0-1 0 0 0,0 1-1 0 0,1-1 1 0 0,-1 0-1 0 0,0 0 1 0 0,0 1-1 0 0,0-1 1 0 0,0 0-1 0 0,0 0 1 0 0,0 0 0 0 0,-1 0-1 0 0,1 0 1 0 0,0 0-1 0 0,0 0 1 0 0,-1 0-1 0 0,1-1 1 0 0,0 1-14 0 0,132-112 389 0 0,-126 107-375 0 0,4-3-12 0 0,0 0 0 0 0,0 1 0 0 0,1 0 0 0 0,0 1 0 0 0,0 0 0 0 0,1 1 0 0 0,-1 0 0 0 0,11-2-2 0 0,-21 9-2 0 0,1 0 1 0 0,-1 0 0 0 0,0 0 0 0 0,0 0-1 0 0,0 1 1 0 0,0-1 0 0 0,0 1 0 0 0,0-1-1 0 0,0 1 1 0 0,-1-1 0 0 0,1 1 0 0 0,0 0-1 0 0,-1 0 1 0 0,0 0 0 0 0,1 0 0 0 0,-1 0-1 0 0,0 0 1 0 0,0 1 0 0 0,0-1 0 0 0,0 0-1 0 0,-1 0 1 0 0,1 1 0 0 0,0-1 0 0 0,-1 1-1 0 0,0-1 1 0 0,0 0 0 0 0,0 1 0 0 0,0-1-1 0 0,0 1 1 0 0,0-1 0 0 0,0 1 0 0 0,-1-1-1 0 0,1 0 1 0 0,-1 1 0 0 0,0-1 0 0 0,1 0-1 0 0,-1 0 1 0 0,0 1 0 0 0,-1-1 1 0 0,1 17 37 0 0,-17 87-275 0 0,18-105 76 0 0,0-1-80 0 0,0 0-103 0 0,18-4-6415 0 0,-10 0 1476 0 0,-7 4 1623 0 0,3-3-7504 0 0</inkml:trace>
  <inkml:trace contextRef="#ctx0" brushRef="#br0" timeOffset="32562.356">20966 1897 2993 0 0,'0'0'3920'0'0,"0"0"-1510"0"0,0 0-632 0 0,0 0-32 0 0,0 0-34 0 0,0 0-146 0 0,0 0-203 0 0,0 0-272 0 0,0 0-202 0 0,0 0-118 0 0,0 0-110 0 0,0 0-68 0 0,0 0-83 0 0,-28 20-66 0 0,-88 61-73 0 0,62-32 144 0 0,52-46-502 0 0,-1-1-1 0 0,1 1 1 0 0,0 0-1 0 0,0-1 1 0 0,1 1-1 0 0,-1 0 1 0 0,0 0 0 0 0,1 0-1 0 0,0 0 1 0 0,0 0-1 0 0,0 0 1 0 0,0 1-1 0 0,0-1 1 0 0,0 0 0 0 0,1 0-1 0 0,0 1 1 0 0,0-1-1 0 0,0 0 1 0 0,0 1-1 0 0,0-1 1 0 0,1 3-13 0 0,2-4 22 0 0,0 0 0 0 0,1-1-1 0 0,-1 0 1 0 0,1 0 0 0 0,-1 0 0 0 0,1 0 0 0 0,-1 0 0 0 0,1-1-1 0 0,0 1 1 0 0,-1-1 0 0 0,1 0 0 0 0,0 0 0 0 0,-1-1-1 0 0,1 1 1 0 0,-1-1 0 0 0,1 0 0 0 0,0 0-22 0 0,14-4 75 0 0,1-1 0 0 0,-2-1 0 0 0,1-1 0 0 0,-1 0 0 0 0,0-1 0 0 0,-1-1-1 0 0,9-7-74 0 0,7-3 84 0 0,42-28 153 0 0,-72 49-234 0 0,-1-1 0 0 0,1 1 0 0 0,-1 0 0 0 0,0 0 0 0 0,0 0 0 0 0,0 0 0 0 0,1 0 0 0 0,-1 0 0 0 0,0 0 0 0 0,0 0 0 0 0,0 0 0 0 0,0 1 0 0 0,-1-1 0 0 0,1 0 0 0 0,0 1 0 0 0,-1-1 0 0 0,1 0 0 0 0,0 1 0 0 0,-1-1 0 0 0,0 1 0 0 0,1-1 0 0 0,-1 1 0 0 0,0-1 0 0 0,0 1 0 0 0,0-1 0 0 0,0 1 0 0 0,0-1 0 0 0,0 1 0 0 0,0-1 0 0 0,0 1 0 0 0,-1-1 0 0 0,1 1 0 0 0,0-1 0 0 0,-1 1 0 0 0,1-1 0 0 0,-2 2-3 0 0,2 2 20 0 0,0 17 16 0 0,-1-17-37 0 0,0 0 0 0 0,0 0 0 0 0,1 0 1 0 0,-1-1-1 0 0,1 1 0 0 0,1 0 1 0 0,-1 0-1 0 0,1 0 0 0 0,0 0 1 0 0,0 0-1 0 0,0-1 0 0 0,0 1 1 0 0,1 0-1 0 0,0-1 0 0 0,0 0 1 0 0,0 1-1 0 0,1-1 0 0 0,-1 0 0 0 0,1 0 1 0 0,0 0-1 0 0,0 0 0 0 0,0-1 1 0 0,1 1-1 0 0,0-1 0 0 0,-1 0 1 0 0,4 2 0 0 0,0-1 24 0 0,1 0 0 0 0,-1-1 0 0 0,1 0 0 0 0,0 0 0 0 0,0-1 0 0 0,0 0 0 0 0,0-1 1 0 0,0 1-1 0 0,1-2 0 0 0,-1 1 0 0 0,0-1 0 0 0,1 0 0 0 0,-1-1 0 0 0,0 0 0 0 0,0 0 1 0 0,0-1-1 0 0,1 0 0 0 0,-2 0 0 0 0,1-1 0 0 0,0 0 0 0 0,0 0 0 0 0,-1-1 0 0 0,0 0 0 0 0,4-3-24 0 0,6-4 113 0 0,0-1-1 0 0,-1-1 0 0 0,-1-1 0 0 0,1 0 1 0 0,-2-1-1 0 0,0 0 0 0 0,-1-1 0 0 0,-1-1 0 0 0,0 0 1 0 0,-1-1-1 0 0,-1 0 0 0 0,-1 0 0 0 0,-1-1 0 0 0,2-7-112 0 0,16-50 29 0 0,-4-1 0 0 0,-3-1 0 0 0,1-33-29 0 0,-16-43 40 0 0,-4 153-38 0 0,0-1 0 0 0,-1 0 0 0 0,1 0 0 0 0,-1 0 0 0 0,1 1 0 0 0,-1-1 0 0 0,0 0 0 0 0,0 1 0 0 0,1-1 0 0 0,-1 0-1 0 0,0 1 1 0 0,-1-1 0 0 0,1 1 0 0 0,0 0 0 0 0,0-1 0 0 0,-1 1 0 0 0,1 0 0 0 0,0 0 0 0 0,-1-1 0 0 0,1 1 0 0 0,-1 0 0 0 0,0 1 0 0 0,1-1 0 0 0,-1 0 0 0 0,0 0-1 0 0,1 1 1 0 0,-1-1 0 0 0,0 1 0 0 0,0-1 0 0 0,0 1 0 0 0,0 0 0 0 0,1 0 0 0 0,-1 0 0 0 0,0 0 0 0 0,0 0 0 0 0,0 0 0 0 0,0 1 0 0 0,1-1 0 0 0,-1 0 0 0 0,0 1 0 0 0,0-1-1 0 0,1 1 1 0 0,-1 0 0 0 0,0 0 0 0 0,1 0 0 0 0,-1 0 0 0 0,0 0 0 0 0,1 0 0 0 0,-1 0 0 0 0,1 0 0 0 0,-1 1-2 0 0,-4 9 7 0 0,-1 1 0 0 0,2 1 0 0 0,0-1 0 0 0,0 1 0 0 0,1 0 0 0 0,0 0 0 0 0,1 0 0 0 0,1 0 0 0 0,0 1 0 0 0,1-1 0 0 0,1 1 1 0 0,0-1-1 0 0,0 1 0 0 0,1-1 0 0 0,1 1-7 0 0,-1 27 30 0 0,2-7 54 0 0,1 0-1 0 0,1 0 1 0 0,2-1 0 0 0,2 0 0 0 0,1 0 0 0 0,1-1-1 0 0,11 20-83 0 0,21 68 137 0 0,-15-29-48 0 0,-28-90-72 0 0,0-1-6 0 0,0 0-3 0 0,0 0 1 0 0,0 0-1 0 0,0 0-18 0 0,0 0 14 0 0,0 0-19 0 0,-2-27-802 0 0,-10-12-1498 0 0,4 15-1038 0 0,2 0-5772 0 0,4 13-2147 0 0</inkml:trace>
  <inkml:trace contextRef="#ctx0" brushRef="#br0" timeOffset="32813.232">21253 1735 11346 0 0,'0'0'1715'0'0,"0"0"-448"0"0,0 0-113 0 0,0 0 168 0 0,0 0 142 0 0,0 0 27 0 0,0 0-151 0 0,0 0-236 0 0,0 0-238 0 0,0 0-189 0 0,0 0-126 0 0,0 0-105 0 0,34 3-60 0 0,106 9-64 0 0,-1-19 247 0 0,-53-4-427 0 0,7-1-1565 0 0,-31 9-9580 0 0,-49 3-1125 0 0</inkml:trace>
  <inkml:trace contextRef="#ctx0" brushRef="#br0" timeOffset="29241.292">18004 1407 0 0 0,'0'0'3083'0'0,"0"0"-1290"0"0,0 0-384 0 0,0 0 109 0 0,0 0 236 0 0,0 0 109 0 0,0 0-82 0 0,0 0-235 0 0,0 0-302 0 0,0 0-219 0 0,0 0-137 0 0,5-8-111 0 0,21-38 584 0 0,-26 45-765 0 0,0 1-45 0 0,0 0-43 0 0,0 0-35 0 0,0 0-49 0 0,0 0-33 0 0,0 0-66 0 0,0 0-79 0 0,0 16 406 0 0,16 68 488 0 0,18 283 442 0 0,-34-322-1474 0 0,2-21-27 0 0,-2 0 1 0 0,-1 0 0 0 0,-1 0-1 0 0,0 0 1 0 0,-2 0-1 0 0,-6 19-81 0 0,11-79 1038 0 0,8 21-1050 0 0,1 0 0 0 0,1 1 0 0 0,0 1 0 0 0,0-1 1 0 0,2 2-1 0 0,-1 0 0 0 0,2 0 0 0 0,-1 1 0 0 0,2 1 0 0 0,-1 0 1 0 0,1 1-1 0 0,1 0 0 0 0,0 2 0 0 0,0 0 0 0 0,0 0 0 0 0,3 1 12 0 0,-16 5-4 0 0,0 0-1 0 0,1 1 1 0 0,-1-1-1 0 0,0 1 1 0 0,1-1-1 0 0,-1 1 1 0 0,0 0-1 0 0,1 1 1 0 0,-1-1-1 0 0,1 0 1 0 0,-1 1-1 0 0,0 0 1 0 0,0 0 0 0 0,1 0-1 0 0,-1 0 1 0 0,0 0-1 0 0,0 1 1 0 0,0-1-1 0 0,0 1 1 0 0,0 0-1 0 0,0 0 1 0 0,-1 0-1 0 0,1 0 1 0 0,-1 1-1 0 0,1-1 1 0 0,-1 1-1 0 0,0-1 1 0 0,0 1-1 0 0,0 0 1 0 0,0 0-1 0 0,-1 0 1 0 0,1 0-1 0 0,-1 0 1 0 0,1 0-1 0 0,-1 1 5 0 0,3 7 10 0 0,-1-1 0 0 0,0 1 0 0 0,-1 1 0 0 0,0-1-1 0 0,-1 0 1 0 0,0 0 0 0 0,-1 1 0 0 0,0-1 0 0 0,-1 0 0 0 0,0 3-10 0 0,-2-6 12 0 0,-1 0 1 0 0,0-1-1 0 0,0 1 1 0 0,-1-1-1 0 0,0 0 1 0 0,0 0 0 0 0,-1 0-1 0 0,0-1 1 0 0,0 1-1 0 0,0-1 1 0 0,-1-1-1 0 0,0 0 1 0 0,0 1-1 0 0,0-2 1 0 0,-1 1-1 0 0,0-1 1 0 0,0-1 0 0 0,0 1-1 0 0,0-1 1 0 0,0-1-1 0 0,-1 1 1 0 0,-6 0-13 0 0,2 0-15 0 0,0-1 0 0 0,-1 0-1 0 0,1 0 1 0 0,0-2 0 0 0,-1 1 0 0 0,1-2 0 0 0,0 0 0 0 0,-1 0 0 0 0,-3-3 15 0 0,14 4-75 0 0,1-1-1 0 0,0 0 1 0 0,0-1 0 0 0,0 1 0 0 0,0 0 0 0 0,0 0 0 0 0,0-1 0 0 0,1 1-1 0 0,-1-1 1 0 0,0 0 0 0 0,1 0 0 0 0,-1 1 0 0 0,1-1 0 0 0,0 0 0 0 0,0 0 0 0 0,-1 0-1 0 0,1 0 1 0 0,1-1 0 0 0,-1 1 0 0 0,0 0 0 0 0,0 0 0 0 0,1 0 0 0 0,-1-1-1 0 0,1 1 1 0 0,0 0 0 0 0,0-1 0 0 0,0-1 75 0 0,18-36-8263 0 0,-9 34 1274 0 0,-4 1-4187 0 0</inkml:trace>
  <inkml:trace contextRef="#ctx0" brushRef="#br0" timeOffset="29961.52">18648 1783 7826 0 0,'0'0'2590'0'0,"0"0"-566"0"0,0 0-178 0 0,0 0-17 0 0,0 0-108 0 0,0 0-260 0 0,0 0-295 0 0,0 0-258 0 0,0 0-174 0 0,0 0-157 0 0,0 0-109 0 0,0 0-65 0 0,0 0-94 0 0,-8 9-50 0 0,-25 27-31 0 0,30-33-191 0 0,1 0-1 0 0,0 1 0 0 0,-1 0 1 0 0,1-1-1 0 0,0 1 0 0 0,1 0 1 0 0,-1 0-1 0 0,1 0 1 0 0,-1 0-1 0 0,1 0 0 0 0,0 0 1 0 0,1 0-1 0 0,-1 0 0 0 0,1 1 1 0 0,0-1-1 0 0,0 2-36 0 0,-2 14 85 0 0,0-6-43 0 0,0 0 1 0 0,2 1-1 0 0,-1 0 0 0 0,2-1 1 0 0,0 1-1 0 0,0-1 0 0 0,1 1 1 0 0,3 8-43 0 0,-3-20 33 0 0,0 0 1 0 0,-1-1-1 0 0,1 0 1 0 0,0 1-1 0 0,0-1 1 0 0,0 0 0 0 0,0 0-1 0 0,0 0 1 0 0,1-1-1 0 0,-1 1 1 0 0,0 0-1 0 0,1-1 1 0 0,0 1-1 0 0,-1-1 1 0 0,1 0-1 0 0,0 0 1 0 0,-1 0-1 0 0,1 0 1 0 0,0-1 0 0 0,0 1-1 0 0,0-1 1 0 0,0 1-1 0 0,0-1 1 0 0,0 0-1 0 0,0 0 1 0 0,0-1-1 0 0,0 1 1 0 0,-1-1-1 0 0,1 1 1 0 0,0-1-1 0 0,0 0 1 0 0,0 0 0 0 0,-1 0-1 0 0,1 0 1 0 0,0 0-1 0 0,-1-1 1 0 0,1 1-1 0 0,-1-1 1 0 0,0 0-1 0 0,2-1-33 0 0,17-15 119 0 0,0-1 0 0 0,-2-1 0 0 0,0-1 0 0 0,-1-1 0 0 0,-1-1-1 0 0,-1 0 1 0 0,-1-1 0 0 0,-2 0 0 0 0,3-8-119 0 0,-15 32-1 0 0,-1 1 1 0 0,0 0-1 0 0,1-1 1 0 0,-1 1-1 0 0,0-1 1 0 0,1 1-1 0 0,-1-1 1 0 0,1 1-1 0 0,-1-1 1 0 0,1 1-1 0 0,-1-1 1 0 0,1 1-1 0 0,0-1 1 0 0,-1 0-1 0 0,1 1 1 0 0,-1-1-1 0 0,1 0 1 0 0,0 1-1 0 0,-1-1 1 0 0,1 0-1 0 0,0 0 1 0 0,-1 0-1 0 0,1 0 1 0 0,0 0-1 0 0,-1 0 1 0 0,1 0-1 0 0,0 0 1 0 0,-1 0-1 0 0,1 0 1 0 0,0 0-1 0 0,0 0 1 0 0,-1 0-1 0 0,1 0 1 0 0,0-1-1 0 0,-1 1 1 0 0,1 0-1 0 0,-1-1 1 0 0,1 1-1 0 0,0 0 1 0 0,-1-1-1 0 0,1 1 1 0 0,-1-1-1 0 0,1 1 1 0 0,-1 0-1 0 0,1-1 1 0 0,-1 1-1 0 0,1-1 1 0 0,-1 0-1 0 0,0 1 1 0 0,1-1-1 0 0,-1 1 1 0 0,0-1-1 0 0,1 0 1 0 0,-1 1-1 0 0,0-1 1 0 0,0 0-1 0 0,0 1 1 0 0,0-1-1 0 0,1 0 1 0 0,-1 1-1 0 0,0-1 1 0 0,0 0-1 0 0,0 1 1 0 0,0-1-1 0 0,0 0 1 0 0,-1 1-1 0 0,1-1 1 0 0,0 0-1 0 0,0 0 1 0 0,47 159 23 0 0,-19 110 26 0 0,-26-245-42 0 0,-1-1 0 0 0,-1 1-1 0 0,-2 0 1 0 0,0-1 0 0 0,-1 1-1 0 0,-1-1 1 0 0,-1 0 0 0 0,-1 0-1 0 0,-1-1 1 0 0,-1 1 0 0 0,-1-2-1 0 0,-1 1 1 0 0,-1-1 0 0 0,0-1-1 0 0,-8 9-6 0 0,15-24 6 0 0,1 0 1 0 0,-1-1-1 0 0,0 0 0 0 0,0 1 0 0 0,-1-2 0 0 0,1 1 0 0 0,-1 0 1 0 0,1-1-1 0 0,-1 0 0 0 0,0 0 0 0 0,0 0 0 0 0,0-1 0 0 0,0 0 1 0 0,0 0-1 0 0,0 0 0 0 0,0 0 0 0 0,-1-1 0 0 0,1 0 0 0 0,0 0 0 0 0,0 0 1 0 0,-4-2-7 0 0,5 0 4 0 0,1 0 0 0 0,0-1 1 0 0,0 1-1 0 0,0-1 0 0 0,0 0 1 0 0,0 0-1 0 0,1 0 0 0 0,0 0 1 0 0,-1-1-1 0 0,1 1 0 0 0,0 0 1 0 0,0-1-1 0 0,1 0 1 0 0,-1 1-1 0 0,1-1 0 0 0,0 0 1 0 0,0 0-1 0 0,0 0 0 0 0,0 0 1 0 0,1 0-1 0 0,0 0 0 0 0,-1 0 1 0 0,2-3-5 0 0,-1-9-7 0 0,1 1 1 0 0,0-1-1 0 0,2 1 0 0 0,0-1 1 0 0,0 1-1 0 0,2 0 1 0 0,0 0-1 0 0,0 1 1 0 0,1 0-1 0 0,1 0 0 0 0,0 0 1 0 0,1 1-1 0 0,1 0 1 0 0,5-6 6 0 0,2-4-156 0 0,1 1 1 0 0,1 1 0 0 0,0 1-1 0 0,2 0 1 0 0,1 2 0 0 0,0 0 0 0 0,1 1-1 0 0,0 1 1 0 0,7-1 155 0 0,-13 9-827 0 0,6-2-1627 0 0,-11 2-4585 0 0,-8 5-4763 0 0</inkml:trace>
  <inkml:trace contextRef="#ctx0" brushRef="#br0" timeOffset="-8672.82">14550 520 376 0 0,'0'0'1039'0'0,"0"0"92"0"0,0 0 201 0 0,0 0 277 0 0,0 0 170 0 0,0 0 9 0 0,0 0-126 0 0,0 0-247 0 0,0 0-251 0 0,0 0-245 0 0,0 0-172 0 0,-8-8-78 0 0,-29-27-34 0 0,34 32-406 0 0,0 0 0 0 0,-1 1-1 0 0,1-1 1 0 0,-1 1 0 0 0,0 0 0 0 0,1 0 0 0 0,-1 0 0 0 0,0 1 0 0 0,0-1-1 0 0,0 1 1 0 0,0 0 0 0 0,0 0 0 0 0,-1 1 0 0 0,1-1 0 0 0,0 1 0 0 0,0 0-1 0 0,-1 0 1 0 0,1 0 0 0 0,0 1 0 0 0,-3 0-229 0 0,-14 0 420 0 0,11 0-285 0 0,1 1 1 0 0,-1 1-1 0 0,0 0 1 0 0,1 0-1 0 0,0 1 0 0 0,0 0 1 0 0,0 0-1 0 0,0 1 1 0 0,1 0-1 0 0,0 1 1 0 0,-8 5-136 0 0,11-7 35 0 0,0 0 0 0 0,0 0 0 0 0,0 0 0 0 0,1 0 0 0 0,-1 1 0 0 0,1 0 0 0 0,0 0 0 0 0,0 0 0 0 0,1 0 1 0 0,-1 1-1 0 0,1-1 0 0 0,0 1 0 0 0,1 0 0 0 0,-1 0 0 0 0,1 0 0 0 0,1 0 0 0 0,-1 0 0 0 0,1 1 0 0 0,0-1 1 0 0,0 0-1 0 0,1 1 0 0 0,0 4-35 0 0,1-7 47 0 0,1 1 1 0 0,1-1-1 0 0,-1 0 1 0 0,1 1-1 0 0,-1-1 1 0 0,1 0-1 0 0,0 0 1 0 0,1-1-1 0 0,-1 1 1 0 0,1-1 0 0 0,-1 0-1 0 0,1 1 1 0 0,0-2-1 0 0,0 1 1 0 0,0 0-1 0 0,1-1 1 0 0,-1 0-1 0 0,1 0 1 0 0,-1 0-1 0 0,1 0 1 0 0,0-1-1 0 0,0 0 1 0 0,-1 0-1 0 0,1 0 1 0 0,1-1-48 0 0,1 1 90 0 0,0 0 0 0 0,0 0-1 0 0,0-1 1 0 0,0 0 0 0 0,0 0 0 0 0,0-1 0 0 0,-1 0-1 0 0,1 0 1 0 0,0 0 0 0 0,0-1 0 0 0,-1 0 0 0 0,1-1-1 0 0,-1 0 1 0 0,1 0 0 0 0,-1 0 0 0 0,0 0-1 0 0,0-1 1 0 0,0 0 0 0 0,-1 0 0 0 0,0-1 0 0 0,2-1-90 0 0,13-15 96 0 0,-2 0 0 0 0,-1-2 1 0 0,0 0-1 0 0,-2 0 1 0 0,0-2-1 0 0,-2 0 0 0 0,1-5-96 0 0,-8 13 110 0 0,-6 23 2274 0 0,-4 196-2404 0 0,40 125 43 0 0,-33-289-24 0 0,3 1-4 0 0,-2 1 0 0 0,-2 0 1 0 0,-2-1-1 0 0,-1 1 0 0 0,-3 0 0 0 0,0-1 0 0 0,-6 18 5 0 0,9-55 1 0 0,1 0-1 0 0,0 0 0 0 0,-1 0 0 0 0,1-1 1 0 0,-1 1-1 0 0,1 0 0 0 0,-1 0 0 0 0,0 0 0 0 0,0 0 1 0 0,0-1-1 0 0,0 1 0 0 0,0 0 0 0 0,0-1 1 0 0,-1 1-1 0 0,1-1 0 0 0,0 1 0 0 0,-1-1 1 0 0,1 0-1 0 0,-1 1 0 0 0,0-1 0 0 0,1 0 1 0 0,-1 0-1 0 0,0 0 0 0 0,0 0 0 0 0,1-1 0 0 0,-1 1 1 0 0,0 0-1 0 0,0-1 0 0 0,0 1 0 0 0,0-1 1 0 0,0 0-1 0 0,0 0 0 0 0,0 0 0 0 0,0 0 1 0 0,0 0-1 0 0,0 0 0 0 0,0 0 0 0 0,0 0 0 0 0,0-1 1 0 0,-1 0-1 0 0,0-1-6 0 0,0 1-1 0 0,1-1 1 0 0,-1 0 0 0 0,1-1 0 0 0,-1 1 0 0 0,1 0 0 0 0,0-1 0 0 0,0 1 0 0 0,0-1-1 0 0,0 0 1 0 0,0 0 0 0 0,1 0 0 0 0,-1 0 0 0 0,1 0 0 0 0,0 0 0 0 0,0 0 0 0 0,0 0-1 0 0,0 0 1 0 0,1-2 6 0 0,-4-6-30 0 0,-1-6 10 0 0,0-1 0 0 0,2 0 0 0 0,0 0 1 0 0,1 0-1 0 0,1-1 0 0 0,0 1 0 0 0,2 0 0 0 0,0-1 0 0 0,1-2 20 0 0,2 5-26 0 0,0-1-1 0 0,1 1 0 0 0,0 1 1 0 0,1-1-1 0 0,1 1 0 0 0,1 0 1 0 0,0 0-1 0 0,4-4 27 0 0,174-203-100 0 0,-53 16 120 0 0,-122 190-44 0 0,0-1-1 0 0,-2-1 1 0 0,0 1-1 0 0,-1-2 1 0 0,-1 1 0 0 0,0-1-1 0 0,-2 0 1 0 0,0 0 0 0 0,-1-1-1 0 0,-1 1 1 0 0,0-16 24 0 0,-3 29-15 0 0,0 5 12 0 0,1 0-1 0 0,-1 0 1 0 0,1 0-1 0 0,-1 0 1 0 0,1 0-1 0 0,-1 0 0 0 0,0 0 1 0 0,0 0-1 0 0,1 0 1 0 0,-1 0-1 0 0,0 0 1 0 0,0 0-1 0 0,0 0 1 0 0,0 0-1 0 0,0 0 1 0 0,0 0-1 0 0,-1 0 1 0 0,1 0-1 0 0,0 0 0 0 0,0 0 1 0 0,-1 0-1 0 0,1 0 1 0 0,-1 0-1 0 0,1 0 1 0 0,-1 0-1 0 0,1 0 1 0 0,-1 0-1 0 0,1 0 1 0 0,-1 1-1 0 0,0-1 1 0 0,1 0-1 0 0,-1 0 1 0 0,0 1-1 0 0,0-1 0 0 0,0 0 1 0 0,0 1-1 0 0,1-1 1 0 0,-1 1-1 0 0,0-1 1 0 0,0 1-1 0 0,0 0 1 0 0,0-1-1 0 0,0 1 1 0 0,0 0-1 0 0,0 0 1 0 0,0 0-1 0 0,0 0 1 0 0,0-1-1 0 0,0 1 0 0 0,-1 1 1 0 0,1-1-1 0 0,0 0 1 0 0,0 0-1 0 0,0 0 1 0 0,0 0-1 0 0,0 1 1 0 0,0-1-1 0 0,0 0 1 0 0,1 1-1 0 0,-1-1 1 0 0,0 1-1 0 0,0-1 0 0 0,0 1 4 0 0,-10 6-31 0 0,1-1 0 0 0,1 1 0 0 0,-1 1 0 0 0,1 0 0 0 0,1 0 0 0 0,-1 1 0 0 0,2 0 0 0 0,-1 1 0 0 0,1-1 0 0 0,0 1 0 0 0,1 1 0 0 0,0 0 31 0 0,5-10-3 0 0,0 1 0 0 0,0-1 0 0 0,1 0 0 0 0,-1 1 0 0 0,0-1-1 0 0,1 0 1 0 0,-1 1 0 0 0,1-1 0 0 0,-1 1 0 0 0,1-1 0 0 0,0 1 0 0 0,0-1-1 0 0,-1 1 1 0 0,1-1 0 0 0,0 1 0 0 0,0-1 0 0 0,1 1 0 0 0,-1-1 0 0 0,0 1-1 0 0,0-1 1 0 0,1 1 0 0 0,-1-1 0 0 0,1 1 0 0 0,-1-1 0 0 0,1 0-1 0 0,0 1 1 0 0,0-1 0 0 0,-1 0 0 0 0,1 1 0 0 0,0-1 0 0 0,0 0 0 0 0,0 0-1 0 0,0 0 1 0 0,0 0 0 0 0,1 0 0 0 0,-1 0 0 0 0,0 0 0 0 0,0 0 0 0 0,1 0-1 0 0,-1-1 1 0 0,0 1 0 0 0,1-1 0 0 0,-1 1 0 0 0,1-1 0 0 0,-1 1-1 0 0,1-1 1 0 0,0 0 3 0 0,75 7-3 0 0,-68-7-7 0 0,118-17-6 0 0,-126 18 18 0 0,1 1 1 0 0,-1 0-1 0 0,0 0 0 0 0,1 1 0 0 0,-1-1 1 0 0,0 0-1 0 0,0 0 0 0 0,0 1 0 0 0,-1-1 1 0 0,1 0-1 0 0,-1 1 0 0 0,1-1 1 0 0,-1 0-1 0 0,0 1 0 0 0,1-1 0 0 0,-1 1 1 0 0,-1-1-1 0 0,1 1 0 0 0,0-1 0 0 0,-1 1 1 0 0,1-1-1 0 0,-1 0 0 0 0,1 1 1 0 0,-1-1-1 0 0,0 0 0 0 0,0 0 0 0 0,0 1 1 0 0,-1 0-3 0 0,1-1 3 0 0,-39 145 97 0 0,51-122-1983 0 0,9-24-5206 0 0,-9-1 1298 0 0,-4 0-5763 0 0</inkml:trace>
  <inkml:trace contextRef="#ctx0" brushRef="#br0" timeOffset="-7783.432">15447 443 6153 0 0,'0'0'1619'0'0,"0"0"-218"0"0,0 0 82 0 0,0 0 182 0 0,0 0 44 0 0,0 0-118 0 0,0 0-224 0 0,0 0-270 0 0,0 0-219 0 0,0 0-134 0 0,0 0-135 0 0,0 0-103 0 0,-32 23-85 0 0,-98 70-66 0 0,81-46 40 0 0,44-37-298 0 0,-17 77 309 0 0,22-84-378 0 0,0-1 1 0 0,1 0 0 0 0,-1 0-1 0 0,0 1 1 0 0,1-1 0 0 0,-1 0-1 0 0,1 0 1 0 0,0 0 0 0 0,0 0-1 0 0,0 0 1 0 0,0 0 0 0 0,0 0-1 0 0,0 0 1 0 0,0 0 0 0 0,1 0-1 0 0,-1 0 1 0 0,0-1 0 0 0,1 1-1 0 0,0-1 1 0 0,-1 1 0 0 0,1-1-1 0 0,0 0 1 0 0,0 1 0 0 0,0-1-1 0 0,0 0 1 0 0,0 0 0 0 0,0 0-1 0 0,0-1 1 0 0,0 1 0 0 0,0 0-1 0 0,1-1 1 0 0,-1 1 0 0 0,0-1-1 0 0,0 0 1 0 0,1 0 0 0 0,-1 0-1 0 0,0 0 1 0 0,1 0-29 0 0,7-3 110 0 0,0 0 0 0 0,-1 0 0 0 0,1-1 0 0 0,-1 0 0 0 0,0-1 0 0 0,0 0 0 0 0,0 0 0 0 0,0-1 0 0 0,-1 0 0 0 0,0-1 0 0 0,0 1 0 0 0,-1-2 0 0 0,0 1 0 0 0,0-1 0 0 0,-1 0 0 0 0,0 0 0 0 0,1-3-110 0 0,95-169 789 0 0,-102 180-739 0 0,0 0-8 0 0,0 0-20 0 0,0 0-10 0 0,0 0-18 0 0,0 0-4 0 0,0 0 7 0 0,0 0-21 0 0,0 0 0 0 0,0 0 7 0 0,-13 22 1660 0 0,13 7-1619 0 0,-18 125-23 0 0,18-151-2 0 0,1 0 0 0 0,0-1 0 0 0,0 1 0 0 0,0 0 0 0 0,0-1 0 0 0,0 1-1 0 0,1-1 1 0 0,-1 1 0 0 0,1-1 0 0 0,-1 0 0 0 0,1 0 0 0 0,0 0 0 0 0,0 0 0 0 0,0 0 0 0 0,0 0 0 0 0,0 0 0 0 0,1 0 0 0 0,-1-1 0 0 0,0 1 0 0 0,1-1-1 0 0,-1 0 1 0 0,1 0 0 0 0,0 0 0 0 0,-1 0 0 0 0,1 0 0 0 0,0-1 0 0 0,0 1 0 0 0,-1-1 0 0 0,1 1 0 0 0,0-1 0 0 0,0 0 0 0 0,0 0 0 0 0,0 0 0 0 0,-1-1-1 0 0,1 1 1 0 0,0-1 0 0 0,0 0 0 0 0,-1 1 0 0 0,1-1 0 0 0,0 0 0 0 0,-1-1 0 0 0,1 1 0 0 0,-1 0 0 0 0,0-1 0 0 0,1 1 0 0 0,-1-1 0 0 0,0 0 0 0 0,0 0-1 0 0,0 0 1 0 0,0 0 0 0 0,0 0 0 0 0,0 0 0 0 0,0 0 0 0 0,-1-1 0 0 0,0 1 0 0 0,1-2 1 0 0,4-18-1621 0 0,-6 14-1919 0 0,-2 1-3958 0 0,0 3-4568 0 0</inkml:trace>
  <inkml:trace contextRef="#ctx0" brushRef="#br0" timeOffset="-7115.023">15754 388 11618 0 0,'0'0'2010'0'0,"0"0"-537"0"0,0 0-248 0 0,0 0-46 0 0,0 0-129 0 0,0 0-165 0 0,0 0-203 0 0,0 0-186 0 0,0 0-88 0 0,0 0-51 0 0,0 0-1 0 0,0 0-10 0 0,-1 13-38 0 0,-4 43-25 0 0,17-4 499 0 0,38 80 891 0 0,-32-80-1083 0 0,-18-52-563 0 0,0 0 0 0 0,0 1-1 0 0,0-1 1 0 0,0 1 0 0 0,0-1-1 0 0,0 1 1 0 0,0-1-1 0 0,0 1 1 0 0,0-1 0 0 0,0 0-1 0 0,0 1 1 0 0,0-1-1 0 0,0 1 1 0 0,1-1 0 0 0,-1 1-1 0 0,0-1 1 0 0,0 0-1 0 0,0 1 1 0 0,1-1 0 0 0,-1 1-1 0 0,0-1 1 0 0,0 0-1 0 0,1 1 1 0 0,-1-1 0 0 0,0 0-1 0 0,1 0 1 0 0,-1 1-1 0 0,1-1 1 0 0,-1 0 0 0 0,0 0-1 0 0,1 1 1 0 0,-1-1 0 0 0,1 0-1 0 0,-1 0 1 0 0,0 0-1 0 0,1 0 1 0 0,-1 0 0 0 0,1 0-1 0 0,-1 0 1 0 0,1 0-1 0 0,-1 0 1 0 0,1 0 0 0 0,-1 0-1 0 0,0 0 1 0 0,1 0-1 0 0,-1 0 1 0 0,1 0 0 0 0,-1 0-1 0 0,1 0 1 0 0,-1 0-1 0 0,0-1 1 0 0,1 1 0 0 0,-1 0-1 0 0,1 0 1 0 0,-1 0-1 0 0,0-1 1 0 0,1 1 0 0 0,-1 0-1 0 0,0-1 1 0 0,1 1-1 0 0,-1 0 1 0 0,0-1-27 0 0,19-31 1425 0 0,-10 16-1663 0 0,59-125 455 0 0,-1-6-150 0 0,-62 137-83 0 0,-5 9-7 0 0,0 1-10 0 0,0 0 5 0 0,0 0-25 0 0,0 0 2 0 0,0 0-1 0 0,0 0-16 0 0,0 0-3 0 0,0 0 3 0 0,0 0-12 0 0,0 0-16 0 0,0 0-21 0 0,0 0-43 0 0,0 0-49 0 0,0 0-55 0 0,0 14-3032 0 0,0-10-7390 0 0,0-3-1073 0 0</inkml:trace>
  <inkml:trace contextRef="#ctx0" brushRef="#br0" timeOffset="-6869.543">16255 443 13651 0 0,'0'0'1836'0'0,"0"0"-466"0"0,0 0-90 0 0,0 0 138 0 0,0 0-39 0 0,0 0-212 0 0,0 0-270 0 0,0 0-246 0 0,0 0-230 0 0,0 0-112 0 0,0 0-81 0 0,0 0-100 0 0,-4 31-27 0 0,-14 97-41 0 0,1-48-297 0 0,16-78 955 0 0,1-1-3229 0 0,0 0-5527 0 0,0-1-3501 0 0</inkml:trace>
  <inkml:trace contextRef="#ctx0" brushRef="#br0" timeOffset="-6707.535">16211 159 17716 0 0,'0'0'1192'0'0,"0"0"-480"0"0,0 0-88 0 0,0 0 32 0 0,0 0-103 0 0,0 0-145 0 0,0 0-208 0 0,0 0-280 0 0,0 0-160 0 0,0 0-56 0 0,0 0-88 0 0,0 0-89 0 0,0 0-327 0 0,20 0-912 0 0,-12 8-2841 0 0,-5-5-7546 0 0</inkml:trace>
  <inkml:trace contextRef="#ctx0" brushRef="#br0" timeOffset="-6352.136">16629 60 10602 0 0,'0'0'3174'0'0,"0"0"-1029"0"0,0 0-484 0 0,0 0-115 0 0,0 0-200 0 0,0 0-294 0 0,0 0-316 0 0,0 0-264 0 0,0 0-138 0 0,0 0-10 0 0,0 0 82 0 0,0 0 59 0 0,0 0 9 0 0,0 12-28 0 0,-4 94 487 0 0,-16 284 37 0 0,3-287-952 0 0,-3-136-5635 0 0,13 11-2226 0 0,5 15-2272 0 0</inkml:trace>
  <inkml:trace contextRef="#ctx0" brushRef="#br0" timeOffset="-5247.957">16402 399 3809 0 0,'0'0'3301'0'0,"0"0"-1112"0"0,0 0-676 0 0,0 0-170 0 0,0 0-44 0 0,0 0 3 0 0,0 0-19 0 0,0 0-145 0 0,0 0-204 0 0,0 0-212 0 0,0 0-171 0 0,0 0-160 0 0,0 0-130 0 0,26 1-102 0 0,128 9-90 0 0,-121-7-562 0 0,-1-1 1 0 0,1-2-1 0 0,0-1 0 0 0,-1-2 0 0 0,23-5 493 0 0,-45 6-584 0 0,-10 2 642 0 0,-1 0 0 0 0,1 1 0 0 0,0-1-1 0 0,0 0 1 0 0,0 0 0 0 0,0 1 0 0 0,0-1 0 0 0,0 0 0 0 0,0 1 0 0 0,0-1 0 0 0,0 0 0 0 0,0 1-1 0 0,0-1 1 0 0,0 0 0 0 0,0 1 0 0 0,0-1 0 0 0,0 0 0 0 0,0 1 0 0 0,1-1 0 0 0,-1 0 0 0 0,0 0-1 0 0,0 1 1 0 0,0-1 0 0 0,0 0 0 0 0,1 0 0 0 0,-1 1 0 0 0,0-1 0 0 0,0 0 0 0 0,1 0-1 0 0,-1 1 1 0 0,0-1 0 0 0,0 0 0 0 0,1 0 0 0 0,-1 0 0 0 0,0 0 0 0 0,0 0 0 0 0,1 1 0 0 0,-1-1-1 0 0,0 0 1 0 0,1 0 0 0 0,-1 0 0 0 0,0 0 0 0 0,1 0 0 0 0,-1 0 0 0 0,0 0 0 0 0,0 0 0 0 0,1 0-1 0 0,-1 0 1 0 0,0 0-58 0 0,-3 6 77 0 0,0 1-1 0 0,1-1 1 0 0,-1 1-1 0 0,1 0 1 0 0,0-1-1 0 0,1 1 1 0 0,0 0-1 0 0,0 0 1 0 0,0 0-1 0 0,1 0 1 0 0,0 1-1 0 0,0-1 1 0 0,1 0-1 0 0,1 6-76 0 0,0-11 78 0 0,0 1 0 0 0,1-1 0 0 0,-1 1-1 0 0,1-1 1 0 0,-1 0 0 0 0,1 0 0 0 0,0 0 0 0 0,0 0-1 0 0,0-1 1 0 0,0 1 0 0 0,0-1 0 0 0,0 0 0 0 0,0 0-1 0 0,0 0 1 0 0,1 0 0 0 0,-1 0 0 0 0,0-1-1 0 0,1 1 1 0 0,-1-1 0 0 0,0 0 0 0 0,1 0 0 0 0,-1 0-1 0 0,1-1 1 0 0,-1 1 0 0 0,0-1 0 0 0,0 1 0 0 0,1-1-1 0 0,-1 0 1 0 0,0-1 0 0 0,0 1 0 0 0,0-1 0 0 0,0 1-1 0 0,0-1 1 0 0,0 0 0 0 0,0 0 0 0 0,1-1-78 0 0,13-9 254 0 0,0-1 0 0 0,-1 0 0 0 0,-1-1 0 0 0,0-1 0 0 0,-1 0 0 0 0,0-1 0 0 0,-1-1 0 0 0,4-8-254 0 0,16-29 1115 0 0,-32 54-1113 0 0,1 0 1 0 0,-1 0-1 0 0,0 0 0 0 0,1 0 0 0 0,-1 1 0 0 0,0-1 1 0 0,1 1-1 0 0,-1-1 0 0 0,0 1 0 0 0,0-1 0 0 0,1 1 1 0 0,-1 0-1 0 0,0-1 0 0 0,0 1 0 0 0,0 0 0 0 0,0 0 1 0 0,0 0-1 0 0,0 0 0 0 0,0 0 0 0 0,0 0 0 0 0,-1 0 1 0 0,1 0-1 0 0,0 0 0 0 0,0 1 0 0 0,-1-1 0 0 0,1 0 1 0 0,-1 0-1 0 0,1 1 0 0 0,-1-1 0 0 0,0 0 0 0 0,1 0 1 0 0,-1 1-1 0 0,0-1 0 0 0,0 1 0 0 0,0-1 0 0 0,0 0 1 0 0,0 1-1 0 0,0-1 0 0 0,0 0 0 0 0,-1 1 0 0 0,1-1 1 0 0,-1 1-3 0 0,3 8 24 0 0,15 45 4 0 0,3-2 0 0 0,2 0 0 0 0,2-1 1 0 0,13 18-29 0 0,-13-22 30 0 0,-2 0 0 0 0,-2 1 1 0 0,-3 2-1 0 0,-1 0 1 0 0,-3 0-1 0 0,4 34-30 0 0,-12 57 204 0 0,-7-136-165 0 0,1 0-1 0 0,-1 0 1 0 0,0-1 0 0 0,0 1-1 0 0,-1-1 1 0 0,0 0-1 0 0,0 1 1 0 0,0-1 0 0 0,0-1-1 0 0,-1 1 1 0 0,0 0-1 0 0,0-1 1 0 0,0 0 0 0 0,0 0-1 0 0,-1 0 1 0 0,-2 2-39 0 0,3-5 25 0 0,0 1 0 0 0,0-1 0 0 0,0 0 1 0 0,0 0-1 0 0,-1 0 0 0 0,1 0 0 0 0,0-1 1 0 0,0 0-1 0 0,0 0 0 0 0,-1 0 0 0 0,1 0 1 0 0,0-1-1 0 0,0 1 0 0 0,0-1 0 0 0,0 0 0 0 0,0-1 1 0 0,0 1-1 0 0,0-1 0 0 0,0 1 0 0 0,0-1 1 0 0,0 0-1 0 0,1-1 0 0 0,-1 1 0 0 0,1 0 1 0 0,0-1-1 0 0,-1-1-25 0 0,-3-3 16 0 0,0-1 1 0 0,1 0-1 0 0,0-1 0 0 0,0 0 1 0 0,1 1-1 0 0,0-2 0 0 0,1 1 1 0 0,0-1-1 0 0,0 1 1 0 0,1-1-1 0 0,0 0 0 0 0,1 0 1 0 0,0 0-1 0 0,0-1 0 0 0,1 1 1 0 0,1 0-1 0 0,0-1 1 0 0,1-7-17 0 0,-2 5-7 0 0,0-1 0 0 0,1 1 0 0 0,1 0 0 0 0,0-1 0 0 0,1 1 0 0 0,0 0 1 0 0,1 0-1 0 0,1 0 0 0 0,0 0 0 0 0,0 1 0 0 0,1-1 0 0 0,1 1 0 0 0,0 1 1 0 0,1-1-1 0 0,0 1 0 0 0,1 0 0 0 0,0 0 0 0 0,1 1 0 0 0,0 0 0 0 0,0 1 1 0 0,8-6 6 0 0,-17 15-3 0 0,5-4-23 0 0,0 0 1 0 0,0 0-1 0 0,1 1 0 0 0,-1 0 1 0 0,1 0-1 0 0,-1 0 0 0 0,1 0 1 0 0,0 1-1 0 0,0 0 0 0 0,0 0 1 0 0,1 1-1 0 0,-1 0 0 0 0,5 0 26 0 0,15 15 169 0 0,-13-10 164 0 0,-5 0-4306 0 0,-7-4 1865 0 0,-1 0-3117 0 0,0 0-6609 0 0</inkml:trace>
  <inkml:trace contextRef="#ctx0" brushRef="#br0" timeOffset="-16907.452">10103 498 2897 0 0,'0'0'2043'0'0,"0"0"-239"0"0,0 0-146 0 0,0 0 13 0 0,0 0 9 0 0,0 0-129 0 0,0 0-209 0 0,0 0-261 0 0,0 0-247 0 0,0 0-174 0 0,0 0-129 0 0,-11-1-79 0 0,-33-3-53 0 0,42 4-355 0 0,0 0 1 0 0,0 0 0 0 0,0 0-1 0 0,0 1 1 0 0,0-1 0 0 0,0 1-1 0 0,0 0 1 0 0,0 0 0 0 0,0 0-1 0 0,0 0 1 0 0,1 0-1 0 0,-1 0 1 0 0,0 0 0 0 0,1 0-1 0 0,-1 1 1 0 0,0-1 0 0 0,1 0-1 0 0,0 1 1 0 0,-1 0 0 0 0,1-1-1 0 0,0 1 1 0 0,0 0 0 0 0,0-1-1 0 0,-1 3-44 0 0,-3 3 146 0 0,0 0-100 0 0,1-1-1 0 0,0 1 0 0 0,0 0 1 0 0,1 0-1 0 0,0 0 1 0 0,0 0-1 0 0,1 1 1 0 0,-1-1-1 0 0,2 1 0 0 0,-1 0 1 0 0,1 0-1 0 0,0-1 1 0 0,1 1-1 0 0,0 0 1 0 0,0 0-1 0 0,1 4-45 0 0,-1-8 38 0 0,1 0 0 0 0,-1 0-1 0 0,1 0 1 0 0,0 0 0 0 0,1 0 0 0 0,-1 0 0 0 0,0-1-1 0 0,1 1 1 0 0,0 0 0 0 0,0-1 0 0 0,0 1 0 0 0,1-1-1 0 0,-1 0 1 0 0,1 0 0 0 0,-1 0 0 0 0,1 0 0 0 0,0 0-1 0 0,0 0 1 0 0,1-1 0 0 0,-1 1 0 0 0,0-1 0 0 0,1 0-1 0 0,0 0 1 0 0,-1 0 0 0 0,1-1 0 0 0,0 0 0 0 0,0 1-1 0 0,0-1 1 0 0,0 0 0 0 0,0-1 0 0 0,0 1 0 0 0,0-1-38 0 0,6 1 150 0 0,1-1 1 0 0,-1-1-1 0 0,0 0 0 0 0,0 0 1 0 0,0-1-1 0 0,0 0 1 0 0,0-1-1 0 0,0 0 0 0 0,-1-1 1 0 0,1 0-1 0 0,-1 0 1 0 0,0-1-1 0 0,0 0 1 0 0,-1-1-1 0 0,1 0 0 0 0,-1 0 1 0 0,-1 0-1 0 0,1-1 1 0 0,-1-1-1 0 0,0 1 1 0 0,2-4-151 0 0,6-8 164 0 0,0-1 1 0 0,-2-1-1 0 0,0 0 1 0 0,-1 0 0 0 0,-1-1-1 0 0,-1-1 1 0 0,-1 0-1 0 0,2-11-164 0 0,-4 7 53 0 0,-1 0-1 0 0,-1-1 0 0 0,-1 1 1 0 0,-2-1-1 0 0,-1 0 1 0 0,-1 0-1 0 0,-2-14-52 0 0,1 31-9 0 0,-1 1-1 0 0,0 0 1 0 0,0-1 0 0 0,-1 1 0 0 0,-1 0-1 0 0,0 1 1 0 0,0-1 0 0 0,-1 1 0 0 0,0 0-1 0 0,0 0 1 0 0,-1 0 0 0 0,0 1 0 0 0,-1-1-1 0 0,0 2 1 0 0,0-1 0 0 0,-1 1 0 0 0,0 0-1 0 0,0 0 1 0 0,-2 0 9 0 0,8 6-12 0 0,-1 0-1 0 0,0 0 1 0 0,1 0 0 0 0,-1 0-1 0 0,0 0 1 0 0,0 0 0 0 0,0 1-1 0 0,0-1 1 0 0,0 1 0 0 0,0 0-1 0 0,0 0 1 0 0,0 0 0 0 0,0 0-1 0 0,0 1 1 0 0,0-1 0 0 0,1 1-1 0 0,-1-1 1 0 0,0 1 0 0 0,0 0-1 0 0,0 0 1 0 0,1 1 0 0 0,-1-1-1 0 0,0 1 1 0 0,1-1-1 0 0,-1 1 1 0 0,1 0 0 0 0,0-1-1 0 0,0 1 1 0 0,0 1 0 0 0,0-1-1 0 0,0 0 1 0 0,0 0 0 0 0,0 1-1 0 0,0 1 13 0 0,-41 96-121 0 0,42-85 141 0 0,0 0 1 0 0,1 1 0 0 0,0-1 0 0 0,1 0-1 0 0,1 1 1 0 0,0-1 0 0 0,1 0 0 0 0,1 0 0 0 0,1 0-1 0 0,0-1 1 0 0,0 1 0 0 0,2-1 0 0 0,0-1 0 0 0,0 1-1 0 0,1-1 1 0 0,1 0 0 0 0,0-1 0 0 0,1 0 0 0 0,0-1-1 0 0,1 1 1 0 0,0-2 0 0 0,9 7-21 0 0,14 8 380 0 0,1-1 0 0 0,1-2 0 0 0,1-2 0 0 0,1-1 1 0 0,16 5-381 0 0,-15-7 265 0 0,-3 5 107 0 0,-32-29-6921 0 0,-3 4-321 0 0,2-1-5643 0 0</inkml:trace>
  <inkml:trace contextRef="#ctx0" brushRef="#br0" timeOffset="-14087.355">11598 152 0 0 0,'0'0'452'0'0,"0"0"608"0"0,0 0 389 0 0,0 0 320 0 0,0 0 258 0 0,0 0 38 0 0,0 0-141 0 0,0 0-217 0 0,0 0-314 0 0,0 0-245 0 0,0 0-195 0 0,0 0-138 0 0,0 0-76 0 0,-4-4-83 0 0,-9-10-90 0 0,9 10-94 0 0,4 4-72 0 0,0 0-91 0 0,0 0-73 0 0,0 0-52 0 0,0 16 605 0 0,19 219 2377 0 0,-19 195-1443 0 0,2-485-1219 0 0,0-15-2383 0 0,-5 26-5547 0 0,2 37 1953 0 0,-1 3-5039 0 0</inkml:trace>
  <inkml:trace contextRef="#ctx0" brushRef="#br0" timeOffset="-13788.23">11351 513 6009 0 0,'0'0'2102'0'0,"0"0"-363"0"0,0 0-212 0 0,0 0-59 0 0,0 0-107 0 0,0 0-142 0 0,0 0-176 0 0,0 0-118 0 0,0 0-107 0 0,0 0-97 0 0,0 0-62 0 0,0 0-70 0 0,0 0-51 0 0,29-2-43 0 0,91-6-50 0 0,75-27 998 0 0,-93-1-1482 0 0,-88 22-1783 0 0,-12 0-8484 0 0,-2 12-588 0 0</inkml:trace>
  <inkml:trace contextRef="#ctx0" brushRef="#br0" timeOffset="-13263.49">11901 156 8218 0 0,'0'0'1692'0'0,"0"0"-564"0"0,0 0-242 0 0,0 0 138 0 0,0 0 219 0 0,0 0 103 0 0,0 0-101 0 0,0 0-239 0 0,0 0-229 0 0,0 0-137 0 0,0 0-54 0 0,0 0-35 0 0,0 29-38 0 0,-1 93-30 0 0,19 172 2164 0 0,-9-112-2100 0 0,-9-180-533 0 0,0 0 1 0 0,-1 0 0 0 0,1-1-1 0 0,0 1 1 0 0,0 0-1 0 0,0 0 1 0 0,0-1-1 0 0,0 1 1 0 0,1 0-1 0 0,-1 0 1 0 0,1-1 0 0 0,-1 1-1 0 0,1 0 1 0 0,-1-1-1 0 0,1 1 1 0 0,0 0-1 0 0,0-1 1 0 0,0 1-1 0 0,0-1 1 0 0,0 1-1 0 0,0-1 1 0 0,0 0 0 0 0,0 1-1 0 0,0-1 1 0 0,1 0-1 0 0,-1 0 1 0 0,1 0-1 0 0,-1 0 1 0 0,1 0-1 0 0,-1 0 1 0 0,1 0 0 0 0,-1-1-1 0 0,1 1 1 0 0,0-1-1 0 0,-1 1 1 0 0,1-1-1 0 0,0 1 1 0 0,0-1-1 0 0,-1 0 1 0 0,1 0-1 0 0,0 0 1 0 0,0 0 0 0 0,-1 0-1 0 0,1 0 1 0 0,0 0-1 0 0,0-1 1 0 0,-1 1-1 0 0,1-1 1 0 0,0 1-1 0 0,-1-1 1 0 0,1 0 0 0 0,0 1-1 0 0,-1-1 1 0 0,1 0-1 0 0,-1 0 1 0 0,1 0-15 0 0,115-128 893 0 0,-1 23-683 0 0,-114 105-209 0 0,0 1 1 0 0,-1 0-1 0 0,1 0 0 0 0,0 0 1 0 0,0 0-1 0 0,0 0 1 0 0,-1 0-1 0 0,1 1 1 0 0,0-1-1 0 0,0 0 0 0 0,-1 1 1 0 0,1 0-1 0 0,0-1 1 0 0,-1 1-1 0 0,1 0 1 0 0,-1 0-1 0 0,1 0 0 0 0,-1 0 1 0 0,1 0-1 0 0,-1 0 1 0 0,0 0-1 0 0,1 0 1 0 0,-1 1-1 0 0,0-1 0 0 0,0 0 1 0 0,0 1-1 0 0,0-1 1 0 0,0 1-1 0 0,0 0 1 0 0,0-1-1 0 0,-1 1 1 0 0,1 0-1 0 0,-1-1 0 0 0,1 1 1 0 0,-1 0-1 0 0,1-1 1 0 0,-1 1-1 0 0,0 0 1 0 0,0 0-1 0 0,0 0 0 0 0,0-1 1 0 0,0 1-1 0 0,0 0 1 0 0,-1 0-1 0 0,1-1 1 0 0,0 1-1 0 0,-1 0 0 0 0,0 0-1 0 0,3 11 48 0 0,18 83 125 0 0,-15-88-192 0 0,28 11-753 0 0,8-30-7583 0 0,-35 7 2802 0 0,2 4-5263 0 0</inkml:trace>
  <inkml:trace contextRef="#ctx0" brushRef="#br0" timeOffset="-12449.555">12667 528 488 0 0,'0'0'2723'0'0,"0"0"-379"0"0,0 0-164 0 0,0 0-226 0 0,0 0-281 0 0,0 0-242 0 0,0 0-185 0 0,0 0-91 0 0,0 0-72 0 0,0 0-119 0 0,0 0-113 0 0,0 0-92 0 0,0 0-70 0 0,-15 15-78 0 0,-78 80 463 0 0,88-91-974 0 0,1 0 0 0 0,0 0 0 0 0,0 0 1 0 0,1 1-1 0 0,-1-1 0 0 0,1 1 0 0 0,0 0 1 0 0,0 0-1 0 0,0 1 0 0 0,1-1 0 0 0,0 0 1 0 0,0 1-1 0 0,0-1 0 0 0,1 1 0 0 0,-1 0 1 0 0,2-1-1 0 0,-1 3-100 0 0,49 2 829 0 0,-31-14-754 0 0,-1-2 0 0 0,0 0 0 0 0,0-1 0 0 0,-1 0 0 0 0,0-1 0 0 0,0-1 0 0 0,-1 0-1 0 0,0-1 1 0 0,1-3-75 0 0,6-2 55 0 0,74-44-62 0 0,-93 60 6 0 0,-1-1 0 0 0,1 1 1 0 0,-1 0-1 0 0,1 0 0 0 0,-1 0 0 0 0,1 0 0 0 0,-1 0 1 0 0,0 0-1 0 0,1 0 0 0 0,-1 0 0 0 0,0 1 1 0 0,0-1-1 0 0,0 0 0 0 0,0 1 0 0 0,0-1 1 0 0,0 1-1 0 0,-1-1 0 0 0,1 1 0 0 0,0-1 0 0 0,-1 1 1 0 0,1 0-1 0 0,-1-1 0 0 0,0 1 0 0 0,1 0 1 0 0,-1-1-1 0 0,0 1 0 0 0,0 0 0 0 0,0 0 1 0 0,0-1-1 0 0,0 1 0 0 0,-1 0 0 0 0,1-1 0 0 0,0 1 1 0 0,-1 0-1 0 0,0 1 1 0 0,4 22 31 0 0,-2-22-31 0 0,0 0-1 0 0,0-1 1 0 0,0 1-1 0 0,0 0 1 0 0,1 0 0 0 0,-1-1-1 0 0,1 1 1 0 0,0-1-1 0 0,0 1 1 0 0,0-1 0 0 0,0 0-1 0 0,0 0 1 0 0,1 0-1 0 0,-1 0 1 0 0,1 0 0 0 0,-1 0-1 0 0,1-1 1 0 0,0 1-1 0 0,-1-1 1 0 0,1 1 0 0 0,0-1-1 0 0,0 0 1 0 0,0-1-1 0 0,0 1 1 0 0,0 0 0 0 0,0-1-1 0 0,0 1 1 0 0,0-1-1 0 0,0 0 1 0 0,0 0 0 0 0,0-1-1 0 0,0 1 1 0 0,0 0-1 0 0,0-1 1 0 0,0 0 0 0 0,0 0-1 0 0,1 0 1 0 0,7-2 26 0 0,0-1 0 0 0,0 0 0 0 0,-1 0 0 0 0,0-1 0 0 0,0-1 1 0 0,0 0-1 0 0,-1 0 0 0 0,1 0 0 0 0,3-6-26 0 0,7-2 55 0 0,3-2-5 0 0,-1-2 0 0 0,-1 0 0 0 0,-1-1 0 0 0,0-1 0 0 0,-2-1 0 0 0,0 0 0 0 0,-1-2 0 0 0,-1 0 0 0 0,-2 0 0 0 0,0-2 0 0 0,-1 0 0 0 0,-2 0 0 0 0,0-1 0 0 0,-2 0 0 0 0,-1-1 0 0 0,-1 0 0 0 0,-1 0 0 0 0,-2-1 0 0 0,-1 0 0 0 0,0-17-50 0 0,-2 34 28 0 0,-1 8-5 0 0,1 0 0 0 0,-1 0 0 0 0,0 0 0 0 0,0 0 0 0 0,0 0 0 0 0,0 0 0 0 0,0 0 0 0 0,-1 0 0 0 0,1 0 0 0 0,-1 0 0 0 0,0 0 0 0 0,0 1 0 0 0,0-1 0 0 0,0 0 0 0 0,0 0 0 0 0,-1 1 0 0 0,1-1 0 0 0,-1 1 0 0 0,-1-2-23 0 0,1 4 4 0 0,1 0 0 0 0,-1 0-1 0 0,0 1 1 0 0,1-1 0 0 0,-1 1 0 0 0,1-1-1 0 0,-1 1 1 0 0,1 0 0 0 0,-1 0 0 0 0,1-1-1 0 0,-1 1 1 0 0,1 0 0 0 0,0 0-1 0 0,0 0 1 0 0,-1 1 0 0 0,1-1 0 0 0,0 0-1 0 0,0 0 1 0 0,0 1 0 0 0,0-1-1 0 0,0 1 1 0 0,1-1 0 0 0,-1 0 0 0 0,0 1-1 0 0,1 0 1 0 0,-1-1 0 0 0,1 1 0 0 0,-1-1-1 0 0,1 1 1 0 0,0 0 0 0 0,-1-1-1 0 0,1 1 1 0 0,0 0 0 0 0,0-1 0 0 0,0 1-1 0 0,1 0-3 0 0,-2 2 22 0 0,-6 28 7 0 0,1 1-1 0 0,2-1 0 0 0,1 1 1 0 0,2 0-1 0 0,1 0 1 0 0,1 0-1 0 0,5 18-28 0 0,0-23 52 0 0,1 0 0 0 0,2 0 0 0 0,1-1 1 0 0,1 0-1 0 0,11 20-52 0 0,39 113 278 0 0,-59-94 10 0 0,-2-65-286 0 0,-1 1 1 0 0,0-1-1 0 0,1 0 1 0 0,-1 0-1 0 0,0 0 1 0 0,0-1-1 0 0,0 1 1 0 0,0 0-1 0 0,0 0 1 0 0,0 0-1 0 0,0-1 0 0 0,0 1 1 0 0,0 0-1 0 0,0-1 1 0 0,-1 1-1 0 0,1-1 1 0 0,0 0-1 0 0,0 1 1 0 0,-1-1-1 0 0,1 0 1 0 0,0 0-1 0 0,0 1 1 0 0,-1-1-1 0 0,1 0 1 0 0,0 0-1 0 0,0-1 0 0 0,-1 1 1 0 0,1 0-1 0 0,0 0 1 0 0,0-1-1 0 0,-1 1 1 0 0,1 0-1 0 0,0-1 1 0 0,0 1-1 0 0,0-1 1 0 0,0 0-1 0 0,-1 1 1 0 0,1-1-1 0 0,0 0 1 0 0,0 0-3 0 0,-16-110-4875 0 0,14 82 2357 0 0,1 1-1416 0 0,1 9-2277 0 0,1 8-3756 0 0</inkml:trace>
  <inkml:trace contextRef="#ctx0" brushRef="#br0" timeOffset="-11846.446">13081 373 3809 0 0,'0'0'2515'0'0,"0"0"-18"0"0,0 0-8 0 0,0 0-97 0 0,0 0-285 0 0,0 0-363 0 0,0 0-418 0 0,0 0-361 0 0,0 0-233 0 0,0 0-86 0 0,0 0-9 0 0,0 0 1 0 0,0 0-1 0 0,5 7 1384 0 0,20 4 66 0 0,169 1 323 0 0,-147-13-2124 0 0,100-10 200 0 0,-105 8-346 0 0,-41 3-133 0 0,-1 0-15 0 0,0 0-16 0 0,0 0 16 0 0,0 0 28 0 0,0 0 26 0 0,0 0-27 0 0,0 0-8 0 0,0 0-10 0 0,0 0 15 0 0,0 0-4 0 0,0 0 4 0 0,0 0 7 0 0,0 0-5 0 0,0 0-18 0 0,0 0 7 0 0,0 0 9 0 0,0 0 1 0 0,0 0-13 0 0,0 0 19 0 0,0 0-10 0 0,0 0-23 0 0,0 0 2 0 0,0 0 24 0 0,0 0-23 0 0,0 0 0 0 0,0 0 10 0 0,0 0-6 0 0,0 0 10 0 0,0 0 1 0 0,0 0-20 0 0,0 0 11 0 0,0 0-14 0 0,0 0-10 0 0,0 0 10 0 0,0 0-6 0 0,0 0-1 0 0,0 0 8 0 0,0 0-13 0 0,0 0 0 0 0,0 0-5 0 0,-2-15-3550 0 0,2 11-4121 0 0,0 1-4287 0 0</inkml:trace>
  <inkml:trace contextRef="#ctx0" brushRef="#br0" timeOffset="-25540.325">6126 609 0 0 0,'0'0'751'0'0,"0"0"230"0"0,0 0 253 0 0,0 0 173 0 0,0 0 76 0 0,0 0-8 0 0,0 0-72 0 0,0 0-1971 0 0,-4 2 15985 0 0,3 0-13693 0 0,-19 130-1399 0 0,32-33-240 0 0,-5-82-31 0 0,-6-13-46 0 0,0-1 1 0 0,0 1-1 0 0,0-1 0 0 0,0 0 0 0 0,1 1 0 0 0,-1-1 1 0 0,1 0-1 0 0,0 0 0 0 0,0 0 0 0 0,0 0 1 0 0,0-1-1 0 0,1 1 0 0 0,-1-1 0 0 0,1 1 1 0 0,0-1-1 0 0,-1 0 0 0 0,1 0 0 0 0,0 0 0 0 0,0 0 1 0 0,0 0-1 0 0,1-1 0 0 0,0 1-8 0 0,2-2 60 0 0,0-1 0 0 0,0 0 0 0 0,0-1 0 0 0,0 1 0 0 0,-1-1 0 0 0,1 0 0 0 0,-1 0 0 0 0,1-1 0 0 0,-1 1 0 0 0,0-1 0 0 0,0-1 0 0 0,0 1 0 0 0,0-1 0 0 0,-1 1-1 0 0,1-2 1 0 0,-1 1 0 0 0,0 0 0 0 0,0-1 0 0 0,-1 1 0 0 0,1-1 0 0 0,-1 0 0 0 0,0 0 0 0 0,1-3-60 0 0,4-3 51 0 0,12-16 71 0 0,-1-1 0 0 0,-1-1 0 0 0,-2-1 0 0 0,-1 0 1 0 0,7-21-123 0 0,-5-26 392 0 0,-17 77-356 0 0,0 0-12 0 0,0 0-7 0 0,0 0-6 0 0,0 0-23 0 0,0 19-231 0 0,0-6 249 0 0,1-1-1 0 0,0 0 1 0 0,1 1-1 0 0,0-1 1 0 0,1 0-1 0 0,0 0 1 0 0,1 0 0 0 0,1-1-1 0 0,0 1 1 0 0,0-1-1 0 0,1 0 1 0 0,0 0-1 0 0,1-1 1 0 0,0 0 0 0 0,1 0-1 0 0,0-1 1 0 0,3 3-6 0 0,-8-11 20 0 0,1 1 0 0 0,-1-1 0 0 0,1 0 0 0 0,-1 0 0 0 0,1 0-1 0 0,0 0 1 0 0,-1 0 0 0 0,1-1 0 0 0,0 0 0 0 0,-1 0 0 0 0,1 0 0 0 0,0 0 0 0 0,-1 0 0 0 0,1-1 0 0 0,0 0 0 0 0,-1 0 0 0 0,1 0 0 0 0,-1 0 0 0 0,1 0 0 0 0,-1-1 0 0 0,1 1 0 0 0,-1-1 0 0 0,0 0 0 0 0,0 0 0 0 0,0 0 0 0 0,0-1 0 0 0,0 1 0 0 0,0-1 0 0 0,0 0-20 0 0,4-4 82 0 0,1-1 0 0 0,-1 1 0 0 0,0-2 0 0 0,-1 1 0 0 0,0-1 0 0 0,0 0 0 0 0,-1 0 0 0 0,0 0 0 0 0,0-1 0 0 0,-1 0-82 0 0,10-106-335 0 0,-14 114 182 0 0,0 2-43 0 0,-2 1-5727 0 0,2 4 847 0 0,0-3 1117 0 0,0 1-7510 0 0</inkml:trace>
  <inkml:trace contextRef="#ctx0" brushRef="#br0" timeOffset="-24806.969">6903 745 0 0 0,'0'0'1023'0'0,"0"0"17"0"0,0 0 124 0 0,0 0 187 0 0,0 0 168 0 0,0 0 132 0 0,0 0-82 0 0,0 0-152 0 0,0 0-115 0 0,0 0-182 0 0,0 0-108 0 0,8 6-63 0 0,22 18-39 0 0,-28-22-676 0 0,1-1-1 0 0,-1 1 1 0 0,1-1-1 0 0,0 0 0 0 0,-1 0 1 0 0,1 0-1 0 0,0 0 1 0 0,-1 0-1 0 0,1-1 0 0 0,0 1 1 0 0,0-1-1 0 0,0 0 1 0 0,0 0-1 0 0,-1 0 1 0 0,1 0-1 0 0,0 0 0 0 0,0-1 1 0 0,0 1-1 0 0,-1-1 1 0 0,1 0-1 0 0,0 0 0 0 0,0 0 1 0 0,-1 0-1 0 0,1 0 1 0 0,-1-1-1 0 0,1 1 0 0 0,-1-1 1 0 0,0 1-1 0 0,0-1 1 0 0,1 0-1 0 0,-1 0 0 0 0,0 0 1 0 0,0 0-1 0 0,1-2-233 0 0,6-4 273 0 0,-1 0-125 0 0,0 0 0 0 0,0-1 1 0 0,-1 1-1 0 0,0-2 0 0 0,-1 1 1 0 0,0-1-1 0 0,0 0 0 0 0,-1 0 1 0 0,-1-1-1 0 0,0 1 0 0 0,0-1 1 0 0,-1 0-1 0 0,0 0 0 0 0,1-8-148 0 0,-3 16-1 0 0,0 0 0 0 0,0 0 0 0 0,-1-1 0 0 0,1 1 0 0 0,-1 0 0 0 0,0-1 0 0 0,1 1 0 0 0,-2 0 0 0 0,1-1 0 0 0,0 1 0 0 0,-1 0 0 0 0,1-1 0 0 0,-1 1 0 0 0,0 0 0 0 0,0 0 0 0 0,0-1 0 0 0,0 1 0 0 0,-1 0 0 0 0,0 0 0 0 0,1 0 0 0 0,-1 1 0 0 0,0-1 0 0 0,0 0 0 0 0,0 1 0 0 0,-1-1 0 0 0,1 1 0 0 0,-1 0 0 0 0,1 0 0 0 0,-1 0 0 0 0,0 0 0 0 0,0 0 0 0 0,0 0 0 0 0,0 1 0 0 0,0-1 0 0 0,0 1 1 0 0,0 0-1 0 0,0 0 0 0 0,0 0 0 0 0,-1 0 0 0 0,1 1 0 0 0,0 0 0 0 0,-1-1 0 0 0,1 1 0 0 0,0 0 0 0 0,-1 0 0 0 0,1 1 0 0 0,-1-1 0 0 0,1 1 0 0 0,0 0 0 0 0,0 0 0 0 0,-3 1 1 0 0,-2 1-3 0 0,1 0 0 0 0,-1 0 0 0 0,1 1 0 0 0,0 0 0 0 0,0 1 0 0 0,1 0 0 0 0,0 0 0 0 0,-1 0 0 0 0,2 0 0 0 0,-1 1 0 0 0,0 0 0 0 0,1 1 0 0 0,1-1 1 0 0,-1 1-1 0 0,1 0 0 0 0,0 0 0 0 0,0 0 0 0 0,1 1 0 0 0,0-1 0 0 0,0 1 0 0 0,1 0 0 0 0,0-1 0 0 0,0 1 0 0 0,1 0 0 0 0,0 4 3 0 0,0-6 25 0 0,1 0 1 0 0,0 0-1 0 0,1 1 0 0 0,-1-1 0 0 0,1 0 0 0 0,0 0 1 0 0,1 0-1 0 0,0-1 0 0 0,-1 1 0 0 0,2 0 0 0 0,-1 0 1 0 0,1-1-1 0 0,0 0 0 0 0,0 1 0 0 0,0-1 0 0 0,1 0 1 0 0,0-1-1 0 0,0 1 0 0 0,0 0-25 0 0,5 4 107 0 0,1 0 0 0 0,0 0 0 0 0,1-1 0 0 0,0 0 1 0 0,0-1-1 0 0,0 0 0 0 0,1-1 0 0 0,0 0 0 0 0,0-1 0 0 0,0 0 0 0 0,1-1 0 0 0,0-1 0 0 0,0 0 1 0 0,0 0-1 0 0,0-1 0 0 0,0-1 0 0 0,0 0 0 0 0,1-1 0 0 0,12-2-107 0 0,-17 3 34 0 0,1-1 0 0 0,-1 0 0 0 0,0-1 0 0 0,1 0 0 0 0,-1 0 0 0 0,0-1-1 0 0,0 0 1 0 0,0-1 0 0 0,0 0 0 0 0,0-1 0 0 0,-1 1 0 0 0,4-4-34 0 0,-3-19-1094 0 0,-22 13-5624 0 0,9 12-3609 0 0</inkml:trace>
  <inkml:trace contextRef="#ctx0" brushRef="#br0" timeOffset="-23074.392">7923 476 3465 0 0,'0'0'995'0'0,"0"0"-59"0"0,0 0 268 0 0,0 0 315 0 0,0 0 72 0 0,0 0-64 0 0,0 0-131 0 0,0 0-175 0 0,0 0-125 0 0,0 0-52 0 0,0 0-48 0 0,0 0-34 0 0,0 0-42 0 0,34-4-90 0 0,103-15-61 0 0,-72-3 335 0 0,-58 15-884 0 0,97-99 1985 0 0,-55 26-1186 0 0,-45 123-886 0 0,-3 83-40 0 0,-6 0 0 0 0,-5-1 0 0 0,-5 0 0 0 0,-11 25-93 0 0,-49 139 156 0 0,74-283-125 0 0,0 0 1 0 0,-1 0-1 0 0,1-1 0 0 0,-1 1 0 0 0,0 0 0 0 0,-1-1 0 0 0,0 0 1 0 0,0 1-1 0 0,0-1 0 0 0,0 0 0 0 0,-1-1 0 0 0,0 1 0 0 0,0 0 1 0 0,0-1-1 0 0,0 0 0 0 0,-1 0 0 0 0,1 0 0 0 0,-1-1 0 0 0,0 0 1 0 0,0 0-1 0 0,-1 0 0 0 0,1 0 0 0 0,-1-1 0 0 0,-4 2-31 0 0,7-6 15 0 0,0 0-1 0 0,0 0 0 0 0,1 0 0 0 0,-1 0 0 0 0,1-1 0 0 0,-1 1 1 0 0,1-1-1 0 0,0 0 0 0 0,0 1 0 0 0,0-1 0 0 0,0 0 1 0 0,1 0-1 0 0,-1 0 0 0 0,1 0 0 0 0,0-1 0 0 0,0 1 1 0 0,0 0-1 0 0,0 0 0 0 0,0-1 0 0 0,1 1 0 0 0,-1-1 0 0 0,1 1 1 0 0,0 0-1 0 0,0-1 0 0 0,1 1 0 0 0,-1-1 0 0 0,1 1 1 0 0,-1 0-1 0 0,1-1 0 0 0,0 1 0 0 0,0-1-14 0 0,0-11 23 0 0,2-12-4 0 0,2-1-1 0 0,0 0 1 0 0,2 1-1 0 0,1 0 1 0 0,2 1-1 0 0,0 0 1 0 0,2 0-1 0 0,0 1 1 0 0,5-4-19 0 0,10-26 20 0 0,-23 46-17 0 0,1-4-8 0 0,0 0 0 0 0,1 0 1 0 0,0 1-1 0 0,1-1 0 0 0,0 1 0 0 0,1 1 0 0 0,1-1 0 0 0,0 2 0 0 0,0-1 0 0 0,1 1 0 0 0,0 0 0 0 0,1 1 0 0 0,0 0 0 0 0,9-4 5 0 0,62 13-1731 0 0,-49 9-7446 0 0,-28-8 6644 0 0,-1 0-8653 0 0</inkml:trace>
  <inkml:trace contextRef="#ctx0" brushRef="#br0" timeOffset="-22732.65">8709 590 9338 0 0,'0'0'2575'0'0,"0"0"-700"0"0,0 0-386 0 0,0 0-98 0 0,0 0-98 0 0,0 0-142 0 0,0 0-136 0 0,0 0-172 0 0,0 0-188 0 0,0 0-139 0 0,0 0-134 0 0,0 0-97 0 0,0 0-51 0 0,-28 30-51 0 0,-85 95-30 0 0,76-63 39 0 0,36-54-157 0 0,0-5-25 0 0,0-1 0 0 0,1 1 0 0 0,-1 0 0 0 0,1 0 0 0 0,0 0 0 0 0,0 0 0 0 0,0 0 0 0 0,0 0 0 0 0,0 0 0 0 0,1 0 0 0 0,-1 0-1 0 0,1 0 1 0 0,0 0 0 0 0,0-1 0 0 0,0 1 0 0 0,0 0 0 0 0,1 0 0 0 0,-1-1 0 0 0,0 1 0 0 0,1-1 0 0 0,0 1 0 0 0,0-1 0 0 0,0 0 0 0 0,0 0 0 0 0,0 0 0 0 0,0 0 0 0 0,1 0 0 0 0,-1 0 0 0 0,0 0 0 0 0,1-1 0 0 0,0 0 0 0 0,-1 1-1 0 0,1-1 1 0 0,0 0 0 0 0,0 0 0 0 0,-1 0 0 0 0,1 0 0 0 0,0-1 0 0 0,0 1 0 0 0,0-1 0 0 0,2 0-10 0 0,1 0 73 0 0,0 0 0 0 0,0 0 0 0 0,1-1 0 0 0,-1 0 0 0 0,0 0 0 0 0,0 0-1 0 0,0-1 1 0 0,0 0 0 0 0,0 0 0 0 0,0-1 0 0 0,0 0 0 0 0,-1 0 0 0 0,1 0 0 0 0,-1 0 0 0 0,0-1 0 0 0,0 0-1 0 0,0 0 1 0 0,3-4-73 0 0,1 0 73 0 0,-1-1 0 0 0,0 0 0 0 0,0-1 0 0 0,-1 0 0 0 0,0 0-1 0 0,0-1 1 0 0,-1 0 0 0 0,-1 0 0 0 0,0 0 0 0 0,0-1 0 0 0,-1 1-1 0 0,-1-1 1 0 0,0 0 0 0 0,-1 0 0 0 0,0-1 0 0 0,0 1 0 0 0,-1 0-1 0 0,-1-11-72 0 0,0 20-21 0 0,-1 0-1 0 0,1 0 0 0 0,0 0 1 0 0,-1 1-1 0 0,0-1 0 0 0,0 0 1 0 0,1 1-1 0 0,-1-1 0 0 0,-1 1 1 0 0,1-1-1 0 0,0 1 0 0 0,-1-1 0 0 0,1 1 1 0 0,-1 0-1 0 0,0 0 0 0 0,0 0 1 0 0,0 0-1 0 0,0 0 0 0 0,0 0 1 0 0,-1 0 21 0 0,-32-11-4564 0 0,27 13-661 0 0,0 0-6300 0 0</inkml:trace>
  <inkml:trace contextRef="#ctx0" brushRef="#br0" timeOffset="-22370.624">8976 649 7938 0 0,'0'0'6164'0'0,"0"0"-3790"0"0,0 0-1285 0 0,0 0-121 0 0,0 0-54 0 0,0 0-109 0 0,0 0-105 0 0,0 0-114 0 0,0 0-107 0 0,0 0-79 0 0,0 0-65 0 0,0 0-47 0 0,-7 14-68 0 0,-24 42-59 0 0,29-54-136 0 0,1 0 0 0 0,0 0 0 0 0,0 0 0 0 0,-1 0 0 0 0,1 0 0 0 0,1 1 0 0 0,-1-1 0 0 0,0 0 0 0 0,0 0 0 0 0,1 1 0 0 0,-1-1 0 0 0,1 1 0 0 0,0-1 0 0 0,0 0 0 0 0,0 1 0 0 0,0-1 0 0 0,0 1 0 0 0,1-1 0 0 0,-1 0 0 0 0,1 1 0 0 0,-1-1 0 0 0,1 0 0 0 0,0 1 0 0 0,0-1 0 0 0,0 0 0 0 0,0 0 0 0 0,0 0 0 0 0,0 0 0 0 0,1 0 0 0 0,-1 0 0 0 0,1 0 0 0 0,-1 0 0 0 0,1-1 0 0 0,0 1 0 0 0,0-1 0 0 0,0 1 0 0 0,0-1 0 0 0,0 1 0 0 0,0-1 0 0 0,0 0 0 0 0,0 0 0 0 0,0 0 0 0 0,2 0-25 0 0,1 1 135 0 0,-1-1-1 0 0,1 0 0 0 0,0 0 1 0 0,0 0-1 0 0,0-1 1 0 0,1 1-1 0 0,-1-1 0 0 0,0-1 1 0 0,0 1-1 0 0,0-1 0 0 0,0 1 1 0 0,0-1-1 0 0,0-1 0 0 0,0 1 1 0 0,-1-1-1 0 0,1 0 0 0 0,4-2-134 0 0,2-5 167 0 0,0-1-1 0 0,-1 0 0 0 0,0-1 1 0 0,0 0-1 0 0,-1-1 1 0 0,0 0-1 0 0,-1 0 0 0 0,-1-1 1 0 0,0 0-1 0 0,0 0 0 0 0,-2-1 1 0 0,2-3-167 0 0,-1-64-620 0 0,-20 88-5008 0 0,10 0-663 0 0,0-3-5778 0 0</inkml:trace>
  <inkml:trace contextRef="#ctx0" brushRef="#br0" timeOffset="-21886.433">9346 763 10722 0 0,'0'0'2174'0'0,"0"0"-682"0"0,0 0-261 0 0,0 0 64 0 0,0 0 15 0 0,0 0-54 0 0,0 0-185 0 0,0 0-220 0 0,0 0-196 0 0,0 0-123 0 0,0 0-63 0 0,0 0-57 0 0,0 0-49 0 0,4-12-60 0 0,12-39-36 0 0,39-36 1308 0 0,-15 57-1451 0 0,-37 60-192 0 0,-3-26 80 0 0,-1 1-10 0 0,0 0 0 0 0,1-1 1 0 0,-1 1-1 0 0,1-1 0 0 0,0 1 1 0 0,1 0-1 0 0,-1-1 0 0 0,1 1 1 0 0,0-1-1 0 0,0 1 0 0 0,0-1 0 0 0,0 1 1 0 0,1-1-1 0 0,0 0 0 0 0,0 1 1 0 0,0-1-1 0 0,0 0 0 0 0,1 0 0 0 0,0-1 1 0 0,-1 1-1 0 0,1-1 0 0 0,1 1 1 0 0,-1-1-1 0 0,0 0 0 0 0,1 0 1 0 0,2 1-3 0 0,-1-4 104 0 0,1-1 0 0 0,-1 0 1 0 0,1-1-1 0 0,-1 1 0 0 0,0-1 1 0 0,0 0-1 0 0,0 0 0 0 0,0-1 1 0 0,0 0-1 0 0,0 0 0 0 0,0 0 0 0 0,-1 0 1 0 0,0-1-1 0 0,0 1 0 0 0,0-1 1 0 0,0 0-1 0 0,0 0 0 0 0,-1-1 1 0 0,0 1-1 0 0,1-1 0 0 0,-1 0-104 0 0,3-3 129 0 0,0 2-106 0 0,-1 0 1 0 0,-1-1-1 0 0,1 1 0 0 0,-1-1 1 0 0,0 0-1 0 0,0 0 1 0 0,-1-1-1 0 0,0 1 1 0 0,0-1-1 0 0,-1 1 1 0 0,0-1-1 0 0,0 0 0 0 0,-1 0 1 0 0,1-6-24 0 0,-2 13-315 0 0,0 1-220 0 0,-16 13-3867 0 0,11-7-530 0 0,-2 1-6964 0 0</inkml:trace>
  <inkml:trace contextRef="#ctx0" brushRef="#br0" timeOffset="1214.86">377 1625 0 0 0,'0'0'1684'0'0,"0"0"206"0"0,0 0 183 0 0,0 0 100 0 0,0 0-76 0 0,0 0-235 0 0,0 0-245 0 0,0 0-234 0 0,0 0-217 0 0,0 0-133 0 0,0 0-99 0 0,-5-5-71 0 0,-23-20 745 0 0,22 23-1305 0 0,1 0-1 0 0,-1 1 1 0 0,0-1-1 0 0,1 1 1 0 0,-1 1-1 0 0,0-1 1 0 0,0 1 0 0 0,0 0-1 0 0,0 0 1 0 0,1 0-1 0 0,-1 1 1 0 0,0 0-1 0 0,0 0 1 0 0,1 1-1 0 0,-1-1 1 0 0,-4 3-303 0 0,-2 1 64 0 0,1 1-1 0 0,-1 0 1 0 0,1 1-1 0 0,0 0 1 0 0,1 1-1 0 0,-1 0 1 0 0,2 1-1 0 0,-1 0 1 0 0,1 0-1 0 0,0 1 1 0 0,1 0-1 0 0,1 1 1 0 0,-1 0-1 0 0,1 0 1 0 0,1 0-1 0 0,0 1 1 0 0,1 0-1 0 0,0 0 1 0 0,1 0-1 0 0,0 1 1 0 0,1 1-64 0 0,2-5 8 0 0,-1 0 0 0 0,2 1 0 0 0,-1-1 0 0 0,1 0 0 0 0,1 0 1 0 0,0 1-1 0 0,0-1 0 0 0,0 0 0 0 0,1 0 0 0 0,1 0 0 0 0,0 0 1 0 0,0 0-1 0 0,1 0 0 0 0,0-1 0 0 0,0 0 0 0 0,1 0 0 0 0,0 0 0 0 0,0 0 1 0 0,1-1-1 0 0,0 0 0 0 0,0 0 0 0 0,1 0 0 0 0,0-1 0 0 0,0 0 1 0 0,0 0-1 0 0,9 4-8 0 0,0-1-71 0 0,1-1 1 0 0,0-1 0 0 0,0 0-1 0 0,1-1 1 0 0,0-1 0 0 0,0-1-1 0 0,0 0 1 0 0,0-1 0 0 0,1-2 0 0 0,-1 1-1 0 0,16-2 71 0 0,52-21-3070 0 0,-35-6-6963 0 0,-37 19-1308 0 0</inkml:trace>
  <inkml:trace contextRef="#ctx0" brushRef="#br0" timeOffset="1536.398">804 1746 5681 0 0,'0'0'2374'0'0,"0"0"-342"0"0,0 0-116 0 0,0 0 9 0 0,0 0-70 0 0,0 0-202 0 0,0 0-278 0 0,0 0-283 0 0,0 0-225 0 0,0 0-163 0 0,0 0-120 0 0,0 0-104 0 0,-17 26-68 0 0,-53 80-48 0 0,52-58 79 0 0,19-39-307 0 0,0-5-69 0 0,0 1-1 0 0,1 0 0 0 0,0-1 1 0 0,0 1-1 0 0,1-1 1 0 0,-1 1-1 0 0,1-1 1 0 0,0 0-1 0 0,0 0 1 0 0,0 0-1 0 0,0-1 1 0 0,1 1-1 0 0,0-1 0 0 0,0 0 1 0 0,0 0-1 0 0,0 0 1 0 0,0 0-1 0 0,0-1 1 0 0,1 0-1 0 0,-1 0 1 0 0,1 0-1 0 0,-1 0 1 0 0,1-1-1 0 0,0 1 0 0 0,0-1 1 0 0,0 0-1 0 0,0-1 1 0 0,0 1-1 0 0,0-1 1 0 0,0 0-1 0 0,0-1 1 0 0,0 1-1 0 0,0-1 1 0 0,0 0-1 0 0,-1 0 0 0 0,1 0 1 0 0,0-1-1 0 0,0 1 1 0 0,-1-1-1 0 0,1-1 1 0 0,3-1-67 0 0,5-1 57 0 0,0-1 0 0 0,0-1 0 0 0,-1 0 0 0 0,0 0 0 0 0,0-1 0 0 0,-1-1 0 0 0,0 0 0 0 0,-1 0 0 0 0,1-1 0 0 0,-2-1 0 0 0,0 1 1 0 0,0-2-1 0 0,-1 1 0 0 0,0-1 0 0 0,-1 0 0 0 0,0-1 0 0 0,-1 0 0 0 0,0 0 0 0 0,-1 0 0 0 0,-1-1 0 0 0,0 1 0 0 0,-1-1 0 0 0,0 0 0 0 0,-1-9-57 0 0,-2 20-6 0 0,0 0 0 0 0,-1-1-1 0 0,0 1 1 0 0,0 0 0 0 0,0 0 0 0 0,0 0-1 0 0,-1 0 1 0 0,1 0 0 0 0,-1 0-1 0 0,1 1 1 0 0,-1-1 0 0 0,0 0-1 0 0,0 1 1 0 0,0 0 0 0 0,-1-1 0 0 0,1 1-1 0 0,0 0 1 0 0,-1 0 0 0 0,0 0-1 0 0,1 0 1 0 0,-1 1 0 0 0,0-1-1 0 0,0 1 1 0 0,0-1 0 0 0,0 1 0 0 0,0 0-1 0 0,0 0 1 0 0,0 1 0 0 0,0-1-1 0 0,-2 0 7 0 0,-96 1-811 0 0,30 45-1472 0 0,35-3-6715 0 0,31-34-2523 0 0</inkml:trace>
  <inkml:trace contextRef="#ctx0" brushRef="#br0" timeOffset="2031.125">1160 1993 11474 0 0,'0'0'2429'0'0,"0"0"-618"0"0,0 0-267 0 0,0 0-117 0 0,0 0-140 0 0,0 0-192 0 0,0 0-233 0 0,0 0-204 0 0,0 0-117 0 0,0 0-83 0 0,0 0-64 0 0,13-32-66 0 0,41-98-83 0 0,-19 61 246 0 0,8 21-243 0 0,-42 48-262 0 0,0 0 1 0 0,1 0-1 0 0,-1 0 0 0 0,0 0 0 0 0,0 0 1 0 0,0 1-1 0 0,1-1 0 0 0,-1 0 0 0 0,0 1 0 0 0,0-1 1 0 0,0 1-1 0 0,0 0 0 0 0,0-1 0 0 0,0 1 1 0 0,0 0-1 0 0,0-1 0 0 0,0 1 0 0 0,0 0 1 0 0,0 0-1 0 0,0 0 0 0 0,-1 0 0 0 0,1 0 1 0 0,0 0-1 0 0,-1 0 0 0 0,1 0 0 0 0,-1 0 1 0 0,1 0-1 0 0,-1 0 0 0 0,1 1 0 0 0,-1-1 0 0 0,0 0 1 0 0,1 0-1 0 0,-1 0 0 0 0,0 1 0 0 0,0-1 1 0 0,0 0-1 0 0,0 0 0 0 0,0 0 0 0 0,0 1 1 0 0,-1-1-1 0 0,1 1 14 0 0,1 4-24 0 0,5 21 30 0 0,21 44 24 0 0,-25-68 23 0 0,1 1-1 0 0,-1-1 1 0 0,1 0 0 0 0,0 0 0 0 0,0 0-1 0 0,0 0 1 0 0,0-1 0 0 0,0 1 0 0 0,1-1-1 0 0,-1 0 1 0 0,1 0 0 0 0,-1 0 0 0 0,1 0-1 0 0,0-1 1 0 0,0 0 0 0 0,0 1-1 0 0,0-1 1 0 0,0-1 0 0 0,0 1 0 0 0,0 0-1 0 0,0-1 1 0 0,0 0 0 0 0,0 0 0 0 0,0 0-1 0 0,0-1 1 0 0,0 1 0 0 0,0-1 0 0 0,0 0-1 0 0,0 0 1 0 0,0 0 0 0 0,0-1-1 0 0,0 0 1 0 0,0 1 0 0 0,-1-1 0 0 0,1-1-53 0 0,9-7 209 0 0,0 0 0 0 0,-1-2 0 0 0,0 1 1 0 0,-1-2-1 0 0,-1 1 0 0 0,0-1 1 0 0,0-1-1 0 0,-1 0 0 0 0,-1 0 0 0 0,0-1 1 0 0,-1 0-1 0 0,2-8-209 0 0,-5-40-64 0 0,-19 67-4780 0 0,13 3 2390 0 0,-1-3-2656 0 0,1 0-6498 0 0</inkml:trace>
  <inkml:trace contextRef="#ctx0" brushRef="#br0" timeOffset="2464.215">2121 1603 8026 0 0,'0'0'4581'0'0,"0"0"-1958"0"0,0 0-812 0 0,0 0-124 0 0,0 0-148 0 0,0 0-208 0 0,0 0-256 0 0,0 0-226 0 0,0 0-194 0 0,0 0-127 0 0,0 0-86 0 0,0 0-98 0 0,0 0-71 0 0,-13-8-47 0 0,-41-24-24 0 0,53 31-191 0 0,0 0 1 0 0,-1 0-1 0 0,1 0 0 0 0,-1 1 0 0 0,1-1 1 0 0,-1 0-1 0 0,1 1 0 0 0,-1 0 0 0 0,1-1 0 0 0,-1 1 1 0 0,1 0-1 0 0,-1-1 0 0 0,1 1 0 0 0,-1 0 1 0 0,0 0-1 0 0,1 0 0 0 0,-1 1 0 0 0,1-1 0 0 0,-1 0 1 0 0,1 1-1 0 0,-1-1 0 0 0,1 1 0 0 0,-1-1 1 0 0,1 1-1 0 0,-1-1 0 0 0,1 1 0 0 0,0 0 0 0 0,-1 0-11 0 0,-6 3 53 0 0,-50 43 155 0 0,56-45-211 0 0,1-1 1 0 0,0 1-1 0 0,0-1 0 0 0,0 0 1 0 0,1 1-1 0 0,-1 0 1 0 0,0-1-1 0 0,0 1 0 0 0,1 0 1 0 0,-1-1-1 0 0,1 1 1 0 0,0 0-1 0 0,-1-1 0 0 0,1 1 1 0 0,0 0-1 0 0,0 0 1 0 0,0 0-1 0 0,0-1 0 0 0,0 1 1 0 0,1 0-1 0 0,-1 0 1 0 0,0-1-1 0 0,1 1 1 0 0,-1 0-1 0 0,1-1 0 0 0,0 1 1 0 0,0-1-1 0 0,-1 1 1 0 0,1 0-1 0 0,0-1 0 0 0,0 0 1 0 0,0 1-1 0 0,1-1 1 0 0,-1 0-1 0 0,0 1 0 0 0,0-1 1 0 0,1 0-1 0 0,-1 0 1 0 0,1 0-1 0 0,0 0 3 0 0,126 84 1 0 0,-126-83 14 0 0,0 1-1 0 0,0-1 0 0 0,0 1 1 0 0,-1-1-1 0 0,1 1 0 0 0,-1 0 1 0 0,1 0-1 0 0,-1 0 1 0 0,0-1-1 0 0,0 1 0 0 0,-1 0 1 0 0,1 1-1 0 0,0-1 0 0 0,-1 0 1 0 0,0 0-1 0 0,0 0 0 0 0,0 0 1 0 0,0 0-1 0 0,0 0 0 0 0,-1 0 1 0 0,1 0-1 0 0,-1 0 0 0 0,0 0 1 0 0,0 0-1 0 0,0 0 1 0 0,0 0-1 0 0,0 0 0 0 0,-1 0 1 0 0,1-1-1 0 0,-1 1 0 0 0,0-1 1 0 0,0 1-1 0 0,0-1 0 0 0,0 1 1 0 0,0-1-1 0 0,-1 0 0 0 0,1 0 1 0 0,0 0-15 0 0,-22 10 167 0 0,-112 43 310 0 0,128-54-482 0 0,-18 0-1024 0 0,30-18-2678 0 0,3 9-1098 0 0,-3 4-6405 0 0</inkml:trace>
  <inkml:trace contextRef="#ctx0" brushRef="#br0" timeOffset="3151.392">2181 1875 4281 0 0,'0'0'2626'0'0,"0"0"-146"0"0,0 0-142 0 0,0 0-149 0 0,0 0-230 0 0,0 0-252 0 0,0 0-242 0 0,0 0-228 0 0,32 0-205 0 0,97-1-165 0 0,-57-16 433 0 0,-55 9-1084 0 0,0-1-1 0 0,-1-1 0 0 0,-1-1 1 0 0,1 0-1 0 0,-2-1 1 0 0,0 0-1 0 0,0-1 1 0 0,-1-1-1 0 0,-1 0 1 0 0,0-1-1 0 0,-1 0 1 0 0,8-14-216 0 0,-18 27-1 0 0,1 0 1 0 0,-1 0-1 0 0,0 0 0 0 0,0 0 1 0 0,0-1-1 0 0,0 1 0 0 0,0 0 1 0 0,0-1-1 0 0,-1 1 0 0 0,1 0 1 0 0,-1-1-1 0 0,1 1 0 0 0,-1-1 1 0 0,0 1-1 0 0,0-1 0 0 0,0 1 1 0 0,-1-1-1 0 0,1 1 0 0 0,0-1 1 0 0,-1 1-1 0 0,0 0 0 0 0,1-1 1 0 0,-1 1-1 0 0,0 0 0 0 0,0-1 1 0 0,0 1-1 0 0,-1 0 0 0 0,1 0 1 0 0,0 0-1 0 0,-1 0 0 0 0,0 0 1 0 0,1 0-1 0 0,-1 1 0 0 0,0-1 1 0 0,0 0-1 0 0,0 1 0 0 0,0-1 1 0 0,0 1-1 0 0,0 0 0 0 0,0 0 1 0 0,-1 0-1 0 0,1 0 0 0 0,0 0 1 0 0,-1 0-1 0 0,1 1 0 0 0,-3-1 1 0 0,-7 1-46 0 0,0 1-1 0 0,0 1 0 0 0,1 0 1 0 0,-1 0-1 0 0,0 1 0 0 0,1 1 0 0 0,-1 0 1 0 0,1 0-1 0 0,0 1 0 0 0,1 1 1 0 0,-1 0-1 0 0,1 0 0 0 0,0 1 1 0 0,0 0-1 0 0,1 1 0 0 0,0 0 1 0 0,1 0-1 0 0,-1 1 0 0 0,2 0 1 0 0,-1 1-1 0 0,1-1 0 0 0,1 1 1 0 0,0 1-1 0 0,0-1 0 0 0,1 1 1 0 0,0 0-1 0 0,1 1 0 0 0,0 0 47 0 0,2-8-3 0 0,0 1-1 0 0,1-1 1 0 0,0 0 0 0 0,-1 1-1 0 0,2-1 1 0 0,-1 0-1 0 0,0 1 1 0 0,1-1 0 0 0,0 1-1 0 0,0-1 1 0 0,0 1-1 0 0,1-1 1 0 0,0 1 0 0 0,-1-1-1 0 0,2 0 1 0 0,-1 1-1 0 0,0-1 1 0 0,1 0 0 0 0,0 0-1 0 0,0 0 1 0 0,0 0-1 0 0,0 0 1 0 0,1 0 0 0 0,-1-1-1 0 0,1 1 1 0 0,0-1-1 0 0,0 0 1 0 0,0 0 0 0 0,1 0-1 0 0,-1 0 1 0 0,1 0-1 0 0,0-1 1 0 0,-1 1 0 0 0,1-1-1 0 0,0 0 1 0 0,0 0-1 0 0,1-1 1 0 0,-1 1 0 0 0,0-1-1 0 0,4 1 4 0 0,16 1 82 0 0,0-1 0 0 0,1-1 0 0 0,-1 0-1 0 0,0-2 1 0 0,0-1 0 0 0,1-1 0 0 0,-1-1 0 0 0,-1-1-1 0 0,1-2 1 0 0,-1 0 0 0 0,0-1 0 0 0,0-1 0 0 0,-1-1-1 0 0,-1-1 1 0 0,1-1 0 0 0,-2-1 0 0 0,0-1 0 0 0,11-10-82 0 0,-13 7 89 0 0,-1 0 0 0 0,-1-1 0 0 0,-1-1 1 0 0,0 0-1 0 0,-2-1 0 0 0,0-1 1 0 0,9-19-90 0 0,-13 24-13 0 0,18-72 82 0 0,-27 86-71 0 0,0 0-1 0 0,0 0 1 0 0,0 0 0 0 0,0 0 0 0 0,0 0 0 0 0,0 0 0 0 0,0 1-1 0 0,-1-1 1 0 0,1 0 0 0 0,-1 0 0 0 0,0 0 0 0 0,1 1-1 0 0,-1-1 1 0 0,0 0 0 0 0,0 1 0 0 0,0-1 0 0 0,0 1-1 0 0,0-1 1 0 0,0 1 0 0 0,-1-1 0 0 0,1 1 0 0 0,0 0 0 0 0,-1-1-1 0 0,1 1 1 0 0,-1 0 0 0 0,1 0 0 0 0,-1 0 0 0 0,0 0-1 0 0,1 1 1 0 0,-1-1 0 0 0,0 0 0 0 0,0 1 0 0 0,0-1-1 0 0,1 1 1 0 0,-1-1 0 0 0,0 1 0 0 0,0 0 0 0 0,0 0 0 0 0,0 0-1 0 0,0 0 1 0 0,0 0 0 0 0,1 0 0 0 0,-1 1 0 0 0,0-1-1 0 0,-1 1 3 0 0,-3 0-20 0 0,0 1 0 0 0,0 0 0 0 0,0 0 0 0 0,0 0 0 0 0,1 1-1 0 0,-1 0 1 0 0,1 0 0 0 0,0 0 0 0 0,0 1 0 0 0,0-1 0 0 0,0 1 0 0 0,0 0-1 0 0,1 1 1 0 0,0-1 0 0 0,0 1 0 0 0,0 0 0 0 0,1 0 0 0 0,-1 0 0 0 0,1 0-1 0 0,0 1 1 0 0,1-1 0 0 0,-1 1 0 0 0,1 0 0 0 0,0 0 0 0 0,1 0 0 0 0,-1 0-1 0 0,1 0 1 0 0,0 2 20 0 0,3-4-5 0 0,1 0-1 0 0,-1 0 1 0 0,1 0 0 0 0,0 0-1 0 0,0 0 1 0 0,0 0 0 0 0,0-1-1 0 0,1 0 1 0 0,-1 1 0 0 0,1-1-1 0 0,0-1 1 0 0,0 1-1 0 0,0 0 1 0 0,0-1 0 0 0,1 0-1 0 0,-1 0 1 0 0,1 0 0 0 0,-1-1-1 0 0,1 1 1 0 0,-1-1-1 0 0,1 0 1 0 0,0-1 0 0 0,0 1-1 0 0,0-1 1 0 0,-1 0 0 0 0,1 0-1 0 0,0 0 1 0 0,4-1 5 0 0,-8 1 0 0 0,41 1-19 0 0,-34-2 28 0 0,0 1-1 0 0,0-1 0 0 0,0 1 0 0 0,0 1 0 0 0,1 0 0 0 0,-1 0 0 0 0,0 1 1 0 0,0-1-1 0 0,0 2 0 0 0,-1-1 0 0 0,1 1 0 0 0,0 1 0 0 0,-1-1 0 0 0,0 1 0 0 0,0 0 1 0 0,5 4-9 0 0,-10-4 11 0 0,0 0 0 0 0,-1 0 0 0 0,0-1 0 0 0,0 1 0 0 0,0 0 0 0 0,0 0 0 0 0,0 0 0 0 0,-1 0 0 0 0,0 0 0 0 0,1 0 1 0 0,-2 0-1 0 0,1 1 0 0 0,0-1 0 0 0,-1 0 0 0 0,0 0 0 0 0,0-1 0 0 0,0 1 0 0 0,0 0 0 0 0,-1 0 0 0 0,1 0 1 0 0,-1-1-1 0 0,-2 4-11 0 0,-49 77-111 0 0,52-68-467 0 0,1-14-3347 0 0,1-1-4016 0 0,0-1-3754 0 0</inkml:trace>
  <inkml:trace contextRef="#ctx0" brushRef="#br0" timeOffset="3583.501">3303 1566 7898 0 0,'0'0'3332'0'0,"0"0"-1945"0"0,0 0-464 0 0,0 0 265 0 0,0 0 261 0 0,0 0 95 0 0,0 0-156 0 0,0 0-222 0 0,0 0-195 0 0,0 0-136 0 0,0 0-90 0 0,0 0-99 0 0,7 29-92 0 0,25 89-100 0 0,27 59 850 0 0,-7-64-1153 0 0,-51-112-126 0 0,0-1-1 0 0,0 0 1 0 0,0 0 0 0 0,0 0 0 0 0,0 0-1 0 0,0 0 1 0 0,0 0 0 0 0,0 0 0 0 0,0 0-1 0 0,0-1 1 0 0,0 1 0 0 0,0 0 0 0 0,0 0-1 0 0,0-1 1 0 0,0 1 0 0 0,0-1 0 0 0,0 1-1 0 0,0-1 1 0 0,-1 1 0 0 0,1-1-1 0 0,0 0 1 0 0,0 1 0 0 0,-1-1 0 0 0,1 0-1 0 0,0 0 1 0 0,-1 1 0 0 0,1-1 0 0 0,0 0-1 0 0,-1 0 1 0 0,1 0 0 0 0,-1 0 0 0 0,0 0-1 0 0,1 0 1 0 0,-1 0 0 0 0,0 0 0 0 0,1 0-1 0 0,-1 0 1 0 0,0 0 0 0 0,0 0 0 0 0,0 0-1 0 0,0 0 1 0 0,0 0 0 0 0,0 0 0 0 0,0 0-1 0 0,0 0 1 0 0,-1 0 0 0 0,1 0-25 0 0,79-263 1068 0 0,-40 143-1215 0 0,-19 102-1853 0 0,-12 20-1760 0 0,-1 6-3432 0 0,-5-1-4346 0 0</inkml:trace>
  <inkml:trace contextRef="#ctx0" brushRef="#br0" timeOffset="4368.39">4032 1639 13739 0 0,'0'0'2418'0'0,"0"0"-751"0"0,0 0-252 0 0,0 0-2 0 0,0 0-110 0 0,0 0-165 0 0,0 0-238 0 0,0 0-280 0 0,0 0-201 0 0,0 0-131 0 0,0 0-89 0 0,0 0-69 0 0,0 0-4 0 0,-22 9-25 0 0,-69 28-9 0 0,25 10 94 0 0,54-33-150 0 0,7-9-28 0 0,0 0 1 0 0,0 1 0 0 0,1 0 0 0 0,0-1 0 0 0,0 2-1 0 0,1-1 1 0 0,0 0 0 0 0,0 1 0 0 0,0 0-1 0 0,1-1 1 0 0,0 1 0 0 0,0 0 0 0 0,1 0 0 0 0,0 0-1 0 0,0 1 1 0 0,0-1 0 0 0,1 5-9 0 0,1-10 13 0 0,1 1 0 0 0,-1-1 0 0 0,1 0 0 0 0,-1 0 1 0 0,1 0-1 0 0,0 0 0 0 0,0 0 0 0 0,0 0 0 0 0,0-1 0 0 0,0 1 0 0 0,0-1 1 0 0,0 1-1 0 0,0-1 0 0 0,1 0 0 0 0,-1 0 0 0 0,0 0 0 0 0,1 0 0 0 0,-1 0 1 0 0,1 0-1 0 0,-1-1 0 0 0,1 1 0 0 0,0-1 0 0 0,-1 0 0 0 0,1 1 0 0 0,-1-1 0 0 0,1-1 1 0 0,0 1-1 0 0,-1 0 0 0 0,1-1 0 0 0,-1 1 0 0 0,1-1 0 0 0,-1 0 0 0 0,2 0-13 0 0,11-3 38 0 0,-1-1 0 0 0,1 0 0 0 0,-1-1 0 0 0,-1 0 0 0 0,1-1 0 0 0,-1-1 0 0 0,0 0 0 0 0,-1-1 0 0 0,0 0 0 0 0,0-1-38 0 0,22-15 35 0 0,19-19-124 0 0,-51 66 1 0 0,0-7 75 0 0,-3-9 7 0 0,1 0 0 0 0,0-1 0 0 0,0 1 1 0 0,0 0-1 0 0,1 0 0 0 0,0-1 1 0 0,0 1-1 0 0,1-1 0 0 0,-1 1 0 0 0,1-1 1 0 0,1 1-1 0 0,-1-1 0 0 0,1 0 0 0 0,-1 0 1 0 0,1 0-1 0 0,1 0 0 0 0,-1-1 0 0 0,1 1 1 0 0,0-1-1 0 0,0 0 0 0 0,0 0 1 0 0,0 0-1 0 0,1-1 0 0 0,0 1 6 0 0,8 0 0 0 0,-1-1 1 0 0,1 0-1 0 0,0-1 0 0 0,0 0 0 0 0,0-1 0 0 0,0-1 1 0 0,1 0-1 0 0,-1 0 0 0 0,0-1 0 0 0,0-1 1 0 0,0-1-1 0 0,0 1 0 0 0,-1-2 0 0 0,1 0 1 0 0,-1 0-1 0 0,0-1 0 0 0,0-1 0 0 0,0 0 0 0 0,-1-1 1 0 0,8-5-1 0 0,-11 8-1 0 0,21-10 22 0 0,-1-1 0 0 0,0-2 1 0 0,-1-1-1 0 0,-1-1 0 0 0,-1-1 0 0 0,-1-1 0 0 0,0-1 0 0 0,2-5-21 0 0,-14 8 5 0 0,0 0-1 0 0,-1-1 1 0 0,-2-1-1 0 0,0 0 1 0 0,-1 0-1 0 0,-1-1 1 0 0,0 1-1 0 0,-2-1 1 0 0,-1-1-1 0 0,-1 1 1 0 0,0-1-1 0 0,-2 1 1 0 0,-1-1-1 0 0,-2-22-4 0 0,2 37-2 0 0,0 1 1 0 0,0-1-1 0 0,-1 1 0 0 0,1-1 1 0 0,-2 1-1 0 0,1 0 0 0 0,-1-1 0 0 0,0 1 1 0 0,-1 0-1 0 0,1 0 0 0 0,-2 0 1 0 0,1 0-1 0 0,-1 1 0 0 0,0-1 0 0 0,0 1 1 0 0,0 0-1 0 0,-1 0 0 0 0,0 1 1 0 0,0-1-1 0 0,-1 1 0 0 0,-5-4 2 0 0,8 8-1 0 0,1 0-1 0 0,-1 0 0 0 0,0 0 1 0 0,1 0-1 0 0,-1 0 0 0 0,0 1 1 0 0,1-1-1 0 0,-1 1 1 0 0,0 0-1 0 0,0 0 0 0 0,1 0 1 0 0,-1 0-1 0 0,0 0 1 0 0,1 1-1 0 0,-1-1 0 0 0,0 1 1 0 0,1 0-1 0 0,-1 0 0 0 0,0 0 1 0 0,1 0-1 0 0,-1 0 1 0 0,1 1-1 0 0,0-1 0 0 0,-1 0 1 0 0,1 1-1 0 0,0 0 1 0 0,0 0-1 0 0,0 0 0 0 0,0 0 1 0 0,0 0-1 0 0,-1 2 2 0 0,-47 74 59 0 0,41-52-37 0 0,2 1 0 0 0,0 0 0 0 0,2 1 0 0 0,1-1-1 0 0,1 1 1 0 0,1 0 0 0 0,1-1 0 0 0,2 1-1 0 0,3 24-21 0 0,1-19 13 0 0,1 0 0 0 0,2 0 0 0 0,1-1 0 0 0,1 0-1 0 0,2 0 1 0 0,5 7-13 0 0,11 33-11 0 0,-9 41 32 0 0,-19-112-46 0 0,0-1 2 0 0,0 0 3 0 0,0 0-15 0 0,0 0-33 0 0,0-29-1532 0 0,-1-16-2868 0 0,0 31 242 0 0,0-1-3501 0 0,0 8-1432 0 0</inkml:trace>
  <inkml:trace contextRef="#ctx0" brushRef="#br0" timeOffset="4653.736">4264 1500 15539 0 0,'0'0'1406'0'0,"0"0"-395"0"0,0 0-63 0 0,0 0 148 0 0,0 0 53 0 0,0 0-8 0 0,0 0-75 0 0,0 0-167 0 0,0 0-145 0 0,0 0-119 0 0,0 0-104 0 0,0 0-94 0 0,31 10-95 0 0,103 32-73 0 0,-33-27 173 0 0,-72-16-317 0 0,216 1 212 0 0,-220 5 208 0 0,-13-1-2398 0 0,0-2-7168 0 0,-11-2-2800 0 0</inkml:trace>
  <inkml:trace contextRef="#ctx0" brushRef="#br0" timeOffset="4900.436">4996 1717 15139 0 0,'0'0'2271'0'0,"0"0"-558"0"0,0 0-312 0 0,0 0-127 0 0,0 0-134 0 0,0 0-180 0 0,0 0-263 0 0,0 0-227 0 0,0 0-196 0 0,0 0-116 0 0,5 31-46 0 0,13 96-56 0 0,-13-61-429 0 0,-13-62-3131 0 0,4-4-2625 0 0,1 0-5681 0 0</inkml:trace>
  <inkml:trace contextRef="#ctx0" brushRef="#br0" timeOffset="5051.378">4965 1422 10642 0 0,'0'0'3121'0'0,"0"0"-1977"0"0,0 0-368 0 0,0 0-120 0 0,0 0-119 0 0,0 0-105 0 0,0 0-152 0 0,0 0-312 0 0,0 0-232 0 0,0 0-152 0 0,0 0-257 0 0,0 0-543 0 0,0 0-2385 0 0,0 0-7657 0 0</inkml:trace>
  <inkml:trace contextRef="#ctx0" brushRef="#br0" timeOffset="5368.387">5208 1588 14259 0 0,'0'0'2502'0'0,"0"0"-466"0"0,0 0-306 0 0,0 0-259 0 0,0 0-231 0 0,0 0-189 0 0,0 0-181 0 0,0 0-205 0 0,0 0-143 0 0,0 0-118 0 0,0 0-95 0 0,0 0-70 0 0,11 23-71 0 0,35 74-67 0 0,-27-15 50 0 0,-17-56-119 0 0,-1-16-19 0 0,-1 1-5 0 0,1 0-1 0 0,1-1 1 0 0,0 1-1 0 0,0-1 1 0 0,1 0-1 0 0,1 0 0 0 0,-1 0 1 0 0,1 0-1 0 0,1 0 1 0 0,2 2-8 0 0,-6-12 16 0 0,0 0 0 0 0,1 0 0 0 0,-1 0 0 0 0,0 0 0 0 0,1 0 0 0 0,-1 0 0 0 0,0-1 0 0 0,1 1 0 0 0,-1 0 0 0 0,0-1 0 0 0,0 1 0 0 0,0-1 0 0 0,0 1 0 0 0,1-1 0 0 0,-1 0 0 0 0,0 0 0 0 0,0 1-1 0 0,0-1 1 0 0,0 0 0 0 0,0 0 0 0 0,-1 0 0 0 0,1 0 0 0 0,0 0 0 0 0,0 0 0 0 0,0 0 0 0 0,-1-1 0 0 0,1 1 0 0 0,-1 0 0 0 0,1 0 0 0 0,-1 0 0 0 0,1-1 0 0 0,-1 1 0 0 0,0 0 0 0 0,0 0 0 0 0,0-1 0 0 0,1 1 0 0 0,-1 0-16 0 0,0 0 1 0 0,110-303 1203 0 0,-94 260-1270 0 0,-19 80-4225 0 0,0-29 2992 0 0,-1 4-5415 0 0,2-3-5237 0 0</inkml:trace>
  <inkml:trace contextRef="#ctx0" brushRef="#br0" timeOffset="5732.909">5602 1768 8626 0 0,'0'0'2574'0'0,"0"0"-443"0"0,0 0-201 0 0,0 0-178 0 0,0 0-212 0 0,0 0-170 0 0,0 0-167 0 0,0 0-207 0 0,0 0-172 0 0,33-4-152 0 0,101-15-114 0 0,-66-6 289 0 0,-62 21-773 0 0,0-1 0 0 0,0 0 1 0 0,0-1-1 0 0,-1 1 1 0 0,1-1-1 0 0,-1 0 0 0 0,-1-1 1 0 0,1 1-1 0 0,-1-1 0 0 0,0 0 1 0 0,-1 0-1 0 0,0 0 1 0 0,0 0-1 0 0,0 0 0 0 0,-1-1 1 0 0,0 0-1 0 0,0 1 0 0 0,-1-1 1 0 0,0 0-1 0 0,-1 0 1 0 0,0 0-1 0 0,0 1 0 0 0,0-1 1 0 0,-1 0-1 0 0,0 0 0 0 0,-1-1-74 0 0,0 6-1 0 0,-1 0 0 0 0,1 0 0 0 0,-1 0-1 0 0,0 1 1 0 0,0-1 0 0 0,0 1 0 0 0,-1 0-1 0 0,1 0 1 0 0,0 0 0 0 0,-1 0 0 0 0,1 0-1 0 0,-1 1 1 0 0,0-1 0 0 0,0 1 0 0 0,1 0-1 0 0,-1 0 1 0 0,0 1 0 0 0,0-1 0 0 0,0 1-1 0 0,0 0 1 0 0,0 0 0 0 0,0 0 0 0 0,0 0-1 0 0,0 1 1 0 0,1 0 0 0 0,-1 0 0 0 0,0 0-1 0 0,0 0 1 0 0,0 0 0 0 0,1 1 0 0 0,-3 0 1 0 0,-6 5-10 0 0,1-1 0 0 0,0 1 1 0 0,0 1-1 0 0,1 0 0 0 0,0 0 1 0 0,0 1-1 0 0,1 0 0 0 0,0 1 1 0 0,1 0-1 0 0,0 1 0 0 0,0-1 1 0 0,1 1-1 0 0,1 1 0 0 0,0-1 1 0 0,0 1-1 0 0,0 4 10 0 0,3-9-2 0 0,0 0 0 0 0,1 1 1 0 0,0-1-1 0 0,0 0 0 0 0,1 1 0 0 0,0-1 0 0 0,0 1 0 0 0,1-1 0 0 0,0 1 1 0 0,0-1-1 0 0,1 1 0 0 0,0-1 0 0 0,0 1 0 0 0,0-1 0 0 0,1 0 0 0 0,1 0 0 0 0,-1 1 1 0 0,1-2-1 0 0,0 1 0 0 0,1 0 0 0 0,-1 0 0 0 0,1-1 0 0 0,1 0 0 0 0,-1 0 1 0 0,1 0-1 0 0,0 0 0 0 0,0-1 0 0 0,5 4 2 0 0,-3-4-134 0 0,1 0-1 0 0,-1-1 1 0 0,1 0-1 0 0,0 0 1 0 0,0 0-1 0 0,0-1 1 0 0,0 0-1 0 0,0-1 1 0 0,1 0 0 0 0,0 0-1 0 0,-1-1 1 0 0,1 0-1 0 0,0 0 1 0 0,-1-1-1 0 0,1 0 1 0 0,3-1 134 0 0,12-4-2930 0 0,-14 1-2085 0 0,-5 2 1415 0 0,2-2-8271 0 0</inkml:trace>
  <inkml:trace contextRef="#ctx0" brushRef="#br0" timeOffset="6985.236">6574 1555 8026 0 0,'0'0'2390'0'0,"0"0"-1038"0"0,0 0-464 0 0,0 0 162 0 0,0 0 265 0 0,0 0 182 0 0,0 0 8 0 0,0 0-179 0 0,0 0-184 0 0,0 0-154 0 0,0 0-125 0 0,0 0-89 0 0,31 0-57 0 0,100-2-39 0 0,-53-17 261 0 0,-62 11-697 0 0,5-1-83 0 0,-1-1-1 0 0,1-1 1 0 0,-2-1 0 0 0,0 0-1 0 0,0-1 1 0 0,-1-2-1 0 0,-1 0 1 0 0,-1 0-1 0 0,0-2 1 0 0,-1 0 0 0 0,0 0-1 0 0,6-12-158 0 0,-4-37 416 0 0,-18 65-408 0 0,0 1-1 0 0,0-1 0 0 0,0 0 1 0 0,0 0-1 0 0,0 1 0 0 0,0-1 1 0 0,0 1-1 0 0,0-1 0 0 0,-1 1 1 0 0,1-1-1 0 0,0 1 0 0 0,0 0 1 0 0,0 0-1 0 0,0-1 0 0 0,-1 1 1 0 0,1 0-1 0 0,0 0 0 0 0,0 0 1 0 0,-1 0-1 0 0,1 1 0 0 0,0-1 1 0 0,0 0-1 0 0,0 0 0 0 0,-1 1 1 0 0,1-1-1 0 0,0 1 0 0 0,0-1 1 0 0,0 1-1 0 0,0-1 0 0 0,0 1 1 0 0,0 0-1 0 0,0-1 0 0 0,0 1 1 0 0,0 0-1 0 0,0 0 0 0 0,0 0 1 0 0,1 0-1 0 0,-2 0-7 0 0,-11 19-8 0 0,0 1 0 0 0,2 0-1 0 0,0 1 1 0 0,1 0 0 0 0,2 0 0 0 0,0 1 0 0 0,1 0-1 0 0,1 1 1 0 0,2-1 0 0 0,0 1 0 0 0,1 0-1 0 0,2 0 1 0 0,1 22 8 0 0,-2-21-8 0 0,-6 634-460 0 0,8-642 470 0 0,-1 0 0 0 0,0-1-1 0 0,-1 0 1 0 0,-1 1 0 0 0,-1-1 0 0 0,0 0-1 0 0,-1 0 1 0 0,-1-1 0 0 0,-1 0-1 0 0,0 0 1 0 0,0 0 0 0 0,-2-1 0 0 0,0 0-1 0 0,-10 13-1 0 0,7-19 5 0 0,1-1 0 0 0,-1 0 0 0 0,0 0 0 0 0,-1-1 0 0 0,0-1 0 0 0,0 0 0 0 0,0-1 0 0 0,0-1 0 0 0,-1 0 0 0 0,1 0 0 0 0,-1-1 0 0 0,0-1 0 0 0,0 0 0 0 0,0-1 0 0 0,1-1 0 0 0,-11-1-5 0 0,19 2 4 0 0,-1 0 0 0 0,1 0-1 0 0,0-1 1 0 0,-1 0 0 0 0,1 0-1 0 0,0 0 1 0 0,-1 0 0 0 0,1-1-1 0 0,0 0 1 0 0,0 0 0 0 0,0 0-1 0 0,1-1 1 0 0,-1 0 0 0 0,1 0-1 0 0,-1 0 1 0 0,1 0 0 0 0,0-1-1 0 0,0 1 1 0 0,0-1 0 0 0,0 0-1 0 0,1 0 1 0 0,0-1 0 0 0,0 1-1 0 0,0-1 1 0 0,0 1 0 0 0,1-1-1 0 0,0 0 1 0 0,-1-1-4 0 0,4-7 6 0 0,0-1 1 0 0,0 1-1 0 0,1 0 1 0 0,1 0-1 0 0,1 1 1 0 0,-1-1-1 0 0,2 1 0 0 0,0-1 1 0 0,0 1-1 0 0,1 1 1 0 0,1-1-1 0 0,0 1 1 0 0,0 0-1 0 0,1 1 0 0 0,1 0 1 0 0,-1 0-1 0 0,2 0 1 0 0,-1 1-1 0 0,7-4-6 0 0,-6 2-3 0 0,45-41-53 0 0,1 3 0 0 0,3 2 0 0 0,2 3 0 0 0,28-14 56 0 0,4-4-541 0 0,-79 52 313 0 0,59-42-2389 0 0,-4-5-4145 0 0,-13 9 1928 0 0,-15 19 9397 0 0,-100 85 4929 0 0,51-45-9481 0 0,1 0 1 0 0,-1 1-1 0 0,2 0 0 0 0,0 0 0 0 0,0 1 0 0 0,1-1 0 0 0,0 1 0 0 0,2 1 0 0 0,-1-1 0 0 0,1 0 0 0 0,1 1 1 0 0,1-1-1 0 0,0 1 0 0 0,0 6-11 0 0,1-17 2 0 0,1 0 0 0 0,-1-1-1 0 0,0 1 1 0 0,1 0 0 0 0,0-1 0 0 0,-1 1 0 0 0,1 0 0 0 0,0-1 0 0 0,0 1-1 0 0,1-1 1 0 0,-1 0 0 0 0,0 1 0 0 0,1-1 0 0 0,0 0 0 0 0,-1 0 0 0 0,1 0-1 0 0,0 0 1 0 0,0 0 0 0 0,0 0 0 0 0,0 0 0 0 0,0-1 0 0 0,1 1 0 0 0,-1-1 0 0 0,0 1-1 0 0,1-1 1 0 0,-1 0 0 0 0,1 0 0 0 0,0 0 0 0 0,-1 0 0 0 0,1-1 0 0 0,0 1-1 0 0,-1-1 1 0 0,1 0 0 0 0,0 1 0 0 0,0-1 0 0 0,2-1-2 0 0,3 1 25 0 0,1 0 1 0 0,-1-1 0 0 0,1 0-1 0 0,-1 0 1 0 0,1-1-1 0 0,-1 0 1 0 0,0-1-1 0 0,0 0 1 0 0,0 0-1 0 0,0-1 1 0 0,3-2-26 0 0,-3 1 22 0 0,0-1 1 0 0,-1 0-1 0 0,1 0 1 0 0,-1-1-1 0 0,-1 0 1 0 0,1 0-1 0 0,-1-1 1 0 0,0 1-1 0 0,-1-1 1 0 0,0-1-1 0 0,0 1 1 0 0,-1-1-1 0 0,0 0 0 0 0,0 0 1 0 0,-1 0-1 0 0,0 0 1 0 0,-1 0-1 0 0,0-1 1 0 0,0 0-1 0 0,-1-7-22 0 0,0 11-56 0 0,0-1 0 0 0,0 0 0 0 0,-1 0 0 0 0,0 0 0 0 0,-1 0 0 0 0,0 0 0 0 0,0 0 0 0 0,0 0 0 0 0,-1 1 0 0 0,0-1 0 0 0,0 1 0 0 0,0-1 0 0 0,-1 1 0 0 0,0 0 0 0 0,-1 0 0 0 0,1 0 0 0 0,-1 0 0 0 0,0 0 0 0 0,-1 1 0 0 0,1 0 0 0 0,-1 0 0 0 0,-2-2 56 0 0,-27 1-3648 0 0,14 14-7407 0 0,13 0-717 0 0</inkml:trace>
  <inkml:trace contextRef="#ctx0" brushRef="#br0" timeOffset="7250.012">7581 2144 19172 0 0,'0'0'2074'0'0,"0"0"-726"0"0,0 0-273 0 0,0 0-9 0 0,0 0-64 0 0,0 0-89 0 0,0 0-152 0 0,0 0-159 0 0,0 0-137 0 0,0 0-73 0 0,0 0-78 0 0,6-32-52 0 0,18-99-64 0 0,18-11 139 0 0,-37 134-379 0 0,0 1-1 0 0,0-1 1 0 0,0 1 0 0 0,1 1-1 0 0,0-1 1 0 0,1 1 0 0 0,-1 0-1 0 0,1 0 1 0 0,0 1 0 0 0,1 0-1 0 0,-1 0 1 0 0,1 1-1 0 0,0 0 1 0 0,0 0 0 0 0,0 1-1 0 0,1 0 1 0 0,-1 0 0 0 0,1 1-1 0 0,0 0 1 0 0,0 1 0 0 0,-1 0-1 0 0,1 0 1 0 0,0 1 0 0 0,0 0-1 0 0,1 0 43 0 0,25 21-2616 0 0,-28-8-1004 0 0,-5 1-3700 0 0,-2-7-4501 0 0</inkml:trace>
  <inkml:trace contextRef="#ctx0" brushRef="#br0" timeOffset="7659.95">8043 1772 7538 0 0,'0'0'2176'0'0,"0"0"-309"0"0,0 0-190 0 0,0 0-195 0 0,0 0-217 0 0,0 0-202 0 0,0 0-203 0 0,0 0-103 0 0,0 0-73 0 0,0 0-21 0 0,0 0-1 0 0,0 0-59 0 0,0 0-42 0 0,8-7-57 0 0,22-23-66 0 0,-22 23-73 0 0,-8 7-50 0 0,0 0-37 0 0,0 0-28 0 0,-23 3 2330 0 0,18-1-2490 0 0,0-1 0 0 0,0 1 0 0 0,-1 0 0 0 0,1 0 0 0 0,0 1 0 0 0,1 0 0 0 0,-1-1 0 0 0,0 1-1 0 0,1 1 1 0 0,0-1 0 0 0,-1 1 0 0 0,1 0 0 0 0,1 0 0 0 0,-4 4-90 0 0,-14 11 94 0 0,10-10-66 0 0,0 0 1 0 0,0 0-1 0 0,0 1 1 0 0,2 1-1 0 0,-1-1 1 0 0,1 2-1 0 0,1-1 1 0 0,0 1-1 0 0,1 1 1 0 0,0-1-1 0 0,-1 3-28 0 0,7-9 4 0 0,1 0 0 0 0,-1-1 0 0 0,1 1 0 0 0,0 0 0 0 0,1 0 0 0 0,-1-1 0 0 0,1 1 0 0 0,0 0 0 0 0,1-1 0 0 0,-1 1 0 0 0,1-1 0 0 0,0 0 0 0 0,0 1 0 0 0,1-1 0 0 0,0 0 0 0 0,-1 0 0 0 0,2 0 0 0 0,-1-1 0 0 0,1 1 0 0 0,-1-1 0 0 0,1 0 0 0 0,0 0 0 0 0,1 0 0 0 0,-1 0 0 0 0,1-1 0 0 0,-1 0 0 0 0,1 0 0 0 0,0 0 0 0 0,0 0 0 0 0,1-1 0 0 0,-1 0 0 0 0,0 0 0 0 0,1-1 0 0 0,-1 1 0 0 0,1-1 0 0 0,0 0 0 0 0,-1 0 0 0 0,1-1 0 0 0,0 0 0 0 0,2 0-4 0 0,-1 2-40 0 0,0 0-1 0 0,0-1 1 0 0,1 0 0 0 0,-1 0 0 0 0,0 0-1 0 0,1-1 1 0 0,-1 0 0 0 0,0-1-1 0 0,1 1 1 0 0,-1-2 0 0 0,0 1-1 0 0,0-1 1 0 0,0 0 0 0 0,0 0-1 0 0,0-1 1 0 0,0 0 0 0 0,0 0-1 0 0,-1 0 1 0 0,0-1 0 0 0,1 0 0 0 0,-1-1-1 0 0,3-2 41 0 0,-3-17-4003 0 0,-5 16-1724 0 0,1 4-6357 0 0</inkml:trace>
  <inkml:trace contextRef="#ctx0" brushRef="#br0" timeOffset="8088.687">8345 1982 12219 0 0,'0'0'2910'0'0,"0"0"-653"0"0,0 0-332 0 0,0 0-264 0 0,0 0-270 0 0,0 0-201 0 0,0 0-143 0 0,0 0-166 0 0,30-6-158 0 0,97-18-123 0 0,-56-2 227 0 0,-50 15-697 0 0,-1-2 0 0 0,0 0 1 0 0,-1-1-1 0 0,-1-1 0 0 0,0 0 0 0 0,-1-2 0 0 0,0 0 0 0 0,-1 0 0 0 0,8-15-130 0 0,-22 30-6 0 0,-1 0 0 0 0,1-1 0 0 0,-1 1 0 0 0,0 0 0 0 0,0-1 0 0 0,0 1 0 0 0,0-1 0 0 0,-1 1 0 0 0,1-1 0 0 0,-1 0-1 0 0,1 1 1 0 0,-1-1 0 0 0,0 0 0 0 0,0 1 0 0 0,0-1 0 0 0,0 0 0 0 0,0 1 0 0 0,-1-1 0 0 0,1 1 0 0 0,-1-1 0 0 0,0 0 0 0 0,0 1 0 0 0,0-1 0 0 0,0 1 0 0 0,0 0-1 0 0,-1-1 1 0 0,1 1 0 0 0,0 0 0 0 0,-1 0 0 0 0,0 0 0 0 0,0 0 0 0 0,1 0 0 0 0,-1 0 0 0 0,0 0 0 0 0,-1 1 0 0 0,1-1 0 0 0,0 1 0 0 0,0-1 0 0 0,-1 1 0 0 0,1 0 0 0 0,-1 0-1 0 0,1 0 1 0 0,-1 0 0 0 0,1 1 0 0 0,-1-1 0 0 0,1 0 0 0 0,-1 1 0 0 0,0 0 0 0 0,1 0 0 0 0,-1 0 0 0 0,0 0 0 0 0,1 0 0 0 0,-3 1 6 0 0,-10-1-24 0 0,0 1 1 0 0,0 1-1 0 0,1 0 1 0 0,-1 1-1 0 0,1 1 1 0 0,-1 0-1 0 0,1 1 1 0 0,1 0-1 0 0,-1 1 0 0 0,1 1 1 0 0,0 0-1 0 0,0 1 1 0 0,1 0-1 0 0,-3 3 24 0 0,3-2-3 0 0,1-1-1 0 0,0 1 0 0 0,1 1 0 0 0,0 0 0 0 0,1 1 1 0 0,0-1-1 0 0,0 2 0 0 0,1-1 0 0 0,1 1 0 0 0,0 0 1 0 0,0 1-1 0 0,-1 6 4 0 0,5-13 1 0 0,0 0 1 0 0,1 1-1 0 0,0-1 0 0 0,0 0 1 0 0,1 1-1 0 0,0 0 1 0 0,0-1-1 0 0,0 1 0 0 0,1 0 1 0 0,0-1-1 0 0,0 1 1 0 0,1 0-1 0 0,0-1 0 0 0,0 1 1 0 0,1 0-1 0 0,-1-1 0 0 0,1 1 1 0 0,1-1-1 0 0,-1 0 1 0 0,1 0-1 0 0,0 0 0 0 0,1 0 1 0 0,-1 0-1 0 0,1-1 1 0 0,0 0-1 0 0,4 5-1 0 0,6 1 2 0 0,1-1 0 0 0,0 0 0 0 0,1-1 0 0 0,0-1 0 0 0,0 0 0 0 0,1-1 0 0 0,-1 0 0 0 0,2-2 0 0 0,-1 0 0 0 0,0-1 0 0 0,1-1 0 0 0,0 0 0 0 0,0-2 0 0 0,0 0 0 0 0,0-1 0 0 0,0 0 0 0 0,0-2 0 0 0,2 0-2 0 0,47-18-660 0 0,-28-4-5785 0 0,-33 17-3730 0 0</inkml:trace>
  <inkml:trace contextRef="#ctx0" brushRef="#br0" timeOffset="14069.131">9843 1249 0 0 0,'0'0'839'0'0,"0"0"292"0"0,0 0 264 0 0,0 0 202 0 0,0 0 98 0 0,0 0-45 0 0,0 0-146 0 0,0 0-119 0 0,0 0-157 0 0,0 0-124 0 0,0 0-114 0 0,-6-4-115 0 0,-22-13-82 0 0,-31 12 4075 0 0,-150 24-659 0 0,130 10-2874 0 0,33 23-971 0 0,16-7 0 0 0,8 13-96 0 0,11 20-97 0 0,6 91 206 0 0,-23-100-22 0 0,-5-24-141 0 0,-17 17-53 0 0,22-44-95 0 0,27-17-39 0 0,68 2 281 0 0,-61-3-307 0 0,-1 0 1 0 0,1 0-1 0 0,0 1 0 0 0,-1 0 1 0 0,1 0-1 0 0,-1 0 1 0 0,1 0-1 0 0,-1 1 0 0 0,0 0 1 0 0,1 0-1 0 0,-1 0 1 0 0,0 1-1 0 0,0 0 0 0 0,-1 0 1 0 0,1 0-1 0 0,0 1 0 0 0,-1-1 1 0 0,0 1-1 0 0,0 0 1 0 0,0 0-1 0 0,-1 1 0 0 0,1-1 1 0 0,-1 1-1 0 0,0-1 0 0 0,0 1 1 0 0,0 0-1 0 0,1 4-1 0 0,-2-1 7 0 0,1-1 0 0 0,-1 1-1 0 0,0 0 1 0 0,0 0 0 0 0,-1 0-1 0 0,0 0 1 0 0,-1 0 0 0 0,0 0-1 0 0,0 0 1 0 0,0 0 0 0 0,-1 0-1 0 0,0 0 1 0 0,-1 0 0 0 0,0-1-1 0 0,0 1 1 0 0,-1 0 0 0 0,0-1-1 0 0,0 1 1 0 0,0-1 0 0 0,-3 3-7 0 0,-91 163 92 0 0,92-161-96 0 0,1 0 1 0 0,0 0-1 0 0,1 0 1 0 0,1 1-1 0 0,0-1 1 0 0,0 1-1 0 0,1-1 1 0 0,1 1-1 0 0,0 0 1 0 0,2 10 3 0 0,0-17 21 0 0,1 0 1 0 0,0-1-1 0 0,0 1 1 0 0,0 0-1 0 0,1-1 0 0 0,0 0 1 0 0,0 0-1 0 0,0 0 1 0 0,1 0-1 0 0,-1-1 0 0 0,1 0 1 0 0,0 0-1 0 0,0 0 1 0 0,1 0-1 0 0,-1-1 0 0 0,1 0 1 0 0,0 0-1 0 0,0 0 0 0 0,0-1 1 0 0,0 0-1 0 0,0 0 1 0 0,0-1-1 0 0,7 1-21 0 0,89-2 815 0 0,-101 1-847 0 0,0-1 1 0 0,0 0-1 0 0,0 0 0 0 0,0-1 1 0 0,0 1-1 0 0,-1 0 0 0 0,1 0 0 0 0,0 0 1 0 0,0-1-1 0 0,0 1 0 0 0,0 0 1 0 0,0-1-1 0 0,0 1 0 0 0,0-1 1 0 0,-1 1-1 0 0,1-1 0 0 0,0 0 1 0 0,0 1-1 0 0,-1-1 0 0 0,1 0 1 0 0,0 1-1 0 0,-1-1 0 0 0,1 0 1 0 0,-1 0-1 0 0,1 1 0 0 0,-1-1 1 0 0,1 0-1 0 0,-1 0 0 0 0,1 0 1 0 0,-1 0-1 0 0,0 0 0 0 0,0 0 1 0 0,1 0-1 0 0,-1 0 0 0 0,0 0 0 0 0,0 0 1 0 0,0 0-1 0 0,0 0 0 0 0,0 0 1 0 0,0 0 31 0 0,1-6-772 0 0,6-13-2570 0 0,-2 11-2628 0 0,-3 5-6437 0 0</inkml:trace>
  <inkml:trace contextRef="#ctx0" brushRef="#br0" timeOffset="15205.266">9685 1684 1984 0 0,'0'0'1863'0'0,"0"0"63"0"0,0 0 175 0 0,0 0 130 0 0,0 0-12 0 0,0 0-169 0 0,0 0-255 0 0,0 0-252 0 0,0 0-219 0 0,0 0-196 0 0,0 0-181 0 0,0 0-136 0 0,0 0-120 0 0,0-3-130 0 0,0-7-97 0 0,0 8-90 0 0,0 2-90 0 0,0 0-43 0 0,0 19 669 0 0,0 426 1540 0 0,11-365-2392 0 0,-11-79-50 0 0,0-1 0 0 0,0 1 0 0 0,0 0 0 0 0,1-1 0 0 0,-1 1 1 0 0,0-1-1 0 0,0 1 0 0 0,0-1 0 0 0,0 1 0 0 0,1 0 0 0 0,-1-1 0 0 0,0 1 0 0 0,1-1 0 0 0,-1 1 0 0 0,0-1 0 0 0,1 1 0 0 0,-1-1 0 0 0,0 0 0 0 0,1 1 0 0 0,-1-1 0 0 0,1 1 0 0 0,-1-1 0 0 0,1 0 0 0 0,-1 1 0 0 0,1-1 0 0 0,-1 0 0 0 0,1 0 0 0 0,0 1 0 0 0,-1-1 0 0 0,1 0 0 0 0,-1 0 0 0 0,1 0 0 0 0,-1 0 0 0 0,1 0 0 0 0,0 0 0 0 0,-1 0 1 0 0,1 0-1 0 0,-1 0 0 0 0,1 0 0 0 0,0 0 0 0 0,-1 0 0 0 0,1 0 0 0 0,-1 0 0 0 0,1-1 0 0 0,0 1 0 0 0,-1 0 0 0 0,1 0 0 0 0,-1-1 0 0 0,1 1 0 0 0,-1 0 0 0 0,1-1 0 0 0,-1 1 0 0 0,1 0 0 0 0,-1-1 0 0 0,0 1 0 0 0,1-1-8 0 0,27-24 418 0 0,-27 23-430 0 0,105-109 346 0 0,21-68-319 0 0,-121 233-243 0 0,-6-34 226 0 0,1-1 1 0 0,1 0 0 0 0,1 1 0 0 0,0-1 0 0 0,2 0 0 0 0,0-1 0 0 0,1 1 0 0 0,1-1 0 0 0,1 0 0 0 0,2 3 1 0 0,-9-19 3 0 0,0 1 0 0 0,0-1 0 0 0,0 0 0 0 0,0 0 1 0 0,0 1-1 0 0,1-1 0 0 0,-1 0 0 0 0,1 0 0 0 0,0-1 0 0 0,-1 1 1 0 0,1 0-1 0 0,0 0 0 0 0,0-1 0 0 0,0 1 0 0 0,0-1 0 0 0,0 0 0 0 0,0 0 1 0 0,1 1-1 0 0,-1-1 0 0 0,0-1 0 0 0,1 1 0 0 0,-1 0 0 0 0,1-1 1 0 0,-1 1-1 0 0,1-1 0 0 0,-1 1 0 0 0,0-1 0 0 0,1 0 0 0 0,0 0 1 0 0,-1 0-1 0 0,0-1 0 0 0,1 1 0 0 0,-1-1 0 0 0,1 1 0 0 0,-1-1 0 0 0,1 0 1 0 0,-1 0-1 0 0,0 0 0 0 0,0 0 0 0 0,1 0 0 0 0,0-2-3 0 0,17-16 79 0 0,-1-1-1 0 0,-1-1 0 0 0,-1-1 1 0 0,-1 0-1 0 0,-1-1 1 0 0,0-1-1 0 0,-2 0 0 0 0,-1-1 1 0 0,1-7-79 0 0,33-67 232 0 0,-33 75-201 0 0,0-1 0 0 0,-2 0 1 0 0,-1-1-1 0 0,-1 0 0 0 0,-1-1 0 0 0,-1 0 1 0 0,-1 0-1 0 0,-2 0 0 0 0,1-18-31 0 0,-26 53-765 0 0,-45 85-2654 0 0,50-48-6633 0 0,12-33-2292 0 0</inkml:trace>
  <inkml:trace contextRef="#ctx0" brushRef="#br0" timeOffset="15638.594">10587 1923 12531 0 0,'0'0'2855'0'0,"0"0"-1109"0"0,0 0-569 0 0,0 0-33 0 0,0 0 49 0 0,0 0-4 0 0,0 0-106 0 0,0 0-204 0 0,0 0-183 0 0,0 0-109 0 0,0 0-80 0 0,0 0-75 0 0,0 0-108 0 0,-10 5 1 0 0,0 6-312 0 0,1 0 0 0 0,1 1 0 0 0,0 0 0 0 0,1 0 0 0 0,0 0 0 0 0,1 1 0 0 0,0 0 0 0 0,1 0-1 0 0,0 1 1 0 0,1-1 0 0 0,1 1 0 0 0,0 0 0 0 0,1 0 0 0 0,0 0 0 0 0,1 13-13 0 0,3-23 11 0 0,-1 1 1 0 0,1-1-1 0 0,0 1 1 0 0,1-1-1 0 0,-1 0 1 0 0,1 0-1 0 0,-1 0 1 0 0,1 0-1 0 0,0 0 1 0 0,1-1-1 0 0,-1 0 1 0 0,1 1 0 0 0,-1-1-1 0 0,1 0 1 0 0,0-1-1 0 0,0 1 1 0 0,0-1-1 0 0,1 0 1 0 0,-1 0-1 0 0,1 0 1 0 0,-1 0-1 0 0,1-1 1 0 0,-1 1-1 0 0,1-1 1 0 0,0-1-1 0 0,0 1 1 0 0,-1-1-1 0 0,1 1 1 0 0,0-2-1 0 0,0 1 1 0 0,-1 0-1 0 0,1-1 1 0 0,0 0 0 0 0,0 0-1 0 0,-1 0 1 0 0,1-1-1 0 0,-1 1 1 0 0,1-1-1 0 0,0-1-11 0 0,6-2 66 0 0,0 0 0 0 0,-1-1-1 0 0,0 0 1 0 0,0 0 0 0 0,-1-1 0 0 0,0-1 0 0 0,0 0-1 0 0,-1 0 1 0 0,0 0 0 0 0,0-1 0 0 0,-1 0-1 0 0,0-1 1 0 0,0 0 0 0 0,-1 0 0 0 0,-1 0 0 0 0,0-1-1 0 0,0 1 1 0 0,-1-1 0 0 0,0 0 0 0 0,-1-1-1 0 0,0 1 1 0 0,-1-1 0 0 0,0 1 0 0 0,-1-1 0 0 0,0 0-1 0 0,-1 1 1 0 0,-1-1 0 0 0,0-5-66 0 0,0 13-48 0 0,-1 1 0 0 0,0-1 0 0 0,0 0 0 0 0,0 1 0 0 0,0-1 0 0 0,0 1 0 0 0,-1-1 1 0 0,1 1-1 0 0,-1 0 0 0 0,0 0 0 0 0,0 0 0 0 0,0 1 0 0 0,-1-1 0 0 0,1 1 0 0 0,0 0 0 0 0,-1 0 0 0 0,0 0 0 0 0,1 0 0 0 0,-1 0 0 0 0,0 1 1 0 0,0 0-1 0 0,0 0 0 0 0,0 0 0 0 0,0 0 0 0 0,0 0 0 0 0,0 1 0 0 0,0 0 0 0 0,0 0 0 0 0,-1 0 0 0 0,1 0 0 0 0,0 1 0 0 0,0 0 1 0 0,0 0-1 0 0,0 0 0 0 0,0 0 0 0 0,0 0 0 0 0,0 1 0 0 0,1 0 0 0 0,-1 0 0 0 0,1 0 0 0 0,-1 0 0 0 0,1 0 0 0 0,-1 1 0 0 0,1-1 0 0 0,0 1 48 0 0,-35 41-3055 0 0,24-24-1707 0 0,11-15 3043 0 0,-4 3-9900 0 0</inkml:trace>
  <inkml:trace contextRef="#ctx0" brushRef="#br0" timeOffset="15987.466">10957 2173 9842 0 0,'0'0'2133'0'0,"0"0"-417"0"0,0 0-160 0 0,0 0-5 0 0,0 0-40 0 0,0 0-129 0 0,0 0-195 0 0,0 0-212 0 0,0 0-151 0 0,0 0-107 0 0,0 0-106 0 0,0 0-100 0 0,0 0-92 0 0,1 6-49 0 0,4 16-16 0 0,-4-17 23 0 0,-1-5 33 0 0,1-19 1115 0 0,61-113-370 0 0,-28 65-989 0 0,-22 40-61 0 0,1 0 0 0 0,1 1-1 0 0,2 1 1 0 0,0 1 0 0 0,2 0 0 0 0,12-13-105 0 0,-29 37-23 0 0,-1-1 0 0 0,0 1 0 0 0,0 0 0 0 0,1-1-1 0 0,-1 1 1 0 0,0-1 0 0 0,1 1 0 0 0,-1 0 0 0 0,1-1 0 0 0,-1 1 0 0 0,0 0-1 0 0,1-1 1 0 0,-1 1 0 0 0,1 0 0 0 0,-1 0 0 0 0,1-1 0 0 0,-1 1 0 0 0,1 0 0 0 0,-1 0-1 0 0,1 0 1 0 0,-1 0 0 0 0,1 0 0 0 0,-1 0 0 0 0,1 0 0 0 0,-1 0 0 0 0,1 0-1 0 0,-1 0 1 0 0,1 0 0 0 0,-1 0 0 0 0,1 0 0 0 0,-1 0 0 0 0,1 0 0 0 0,-1 0 0 0 0,1 1-1 0 0,-1-1 1 0 0,1 0 0 0 0,-1 0 0 0 0,0 1 0 0 0,1-1 0 0 0,-1 0 0 0 0,1 0 0 0 0,-1 1-1 0 0,0-1 1 0 0,1 1 0 0 0,-1-1 0 0 0,0 0 0 0 0,1 1 0 0 0,-1-1 0 0 0,0 1-1 0 0,1-1 1 0 0,-1 1 0 0 0,0-1 0 0 0,0 0 0 0 0,0 1 0 0 0,0-1 0 0 0,1 1 0 0 0,-1-1-1 0 0,0 1 1 0 0,0-1 0 0 0,0 1 0 0 0,0 0 0 0 0,0-1 23 0 0,5 45-2644 0 0,-4-30 1672 0 0,1-6-1040 0 0,0 0-4158 0 0,-2-5-5686 0 0</inkml:trace>
  <inkml:trace contextRef="#ctx0" brushRef="#br0" timeOffset="16530.928">11493 1430 8850 0 0,'0'0'3345'0'0,"0"0"-988"0"0,0 0-612 0 0,0 0-232 0 0,0 0-199 0 0,0 0-230 0 0,0 0-229 0 0,0 0-247 0 0,0 0-154 0 0,0 0 8 0 0,0 0 49 0 0,0 0 61 0 0,0 0 14 0 0,0 13-30 0 0,13 140 1616 0 0,0-97-1822 0 0,-3 1 0 0 0,-2 0-1 0 0,-3 0 1 0 0,-2 1 0 0 0,-4 42-350 0 0,0-86 10 0 0,0 1 1 0 0,0-1-1 0 0,-2 0 1 0 0,0 0-1 0 0,0-1 1 0 0,-2 1 0 0 0,1-1-1 0 0,-2 1 1 0 0,0-1-1 0 0,-1 0-10 0 0,-13 6-237 0 0,12-41-874 0 0,7 16 809 0 0,1 0-1 0 0,-1 0 1 0 0,2 0 0 0 0,-1 0 0 0 0,0 0-1 0 0,1 0 1 0 0,0 0 0 0 0,1 1-1 0 0,-1-1 1 0 0,1 0 0 0 0,0 1 0 0 0,1-1-1 0 0,-1 1 1 0 0,1-1 0 0 0,0 1-1 0 0,0 0 1 0 0,1 0 0 0 0,3-3 302 0 0,9-19-1661 0 0,11-19-2325 0 0,-6 16-3241 0 0,-11 15-1948 0 0</inkml:trace>
  <inkml:trace contextRef="#ctx0" brushRef="#br0" timeOffset="16868.563">11793 1687 3721 0 0,'0'0'2606'0'0,"0"0"-256"0"0,0 0-163 0 0,0 0-118 0 0,0 0-124 0 0,0 0-151 0 0,0 0-249 0 0,0 0-299 0 0,0 0-286 0 0,0 0-161 0 0,0 0-130 0 0,0 0-95 0 0,-11 15-51 0 0,-35 45-85 0 0,-14-17 569 0 0,-55 20 448 0 0,115-62-1442 0 0,0 0 0 0 0,1-1-1 0 0,-1 1 1 0 0,0 0 0 0 0,0 0 0 0 0,0 0-1 0 0,0 0 1 0 0,1 0 0 0 0,-1 0 0 0 0,0-1-1 0 0,1 1 1 0 0,-1 0 0 0 0,1 0 0 0 0,-1 0-1 0 0,1-1 1 0 0,-1 1 0 0 0,1 0-1 0 0,0-1 1 0 0,-1 1 0 0 0,1 0 0 0 0,0-1-1 0 0,-1 1 1 0 0,1-1 0 0 0,0 1 0 0 0,0-1-1 0 0,0 0 1 0 0,-1 1 0 0 0,1-1 0 0 0,0 0-1 0 0,0 1 1 0 0,0-1 0 0 0,0 0 0 0 0,0 0-1 0 0,0 0 1 0 0,0 0 0 0 0,-1 0-1 0 0,1 0 1 0 0,0 0 0 0 0,0 0 0 0 0,0 0-13 0 0,4 1 105 0 0,27 11 234 0 0,-21-9-244 0 0,1 0 0 0 0,-1 1 1 0 0,0 0-1 0 0,0 1 0 0 0,0 0 1 0 0,0 1-1 0 0,-1 0 0 0 0,0 0 1 0 0,0 1-1 0 0,-1 1 1 0 0,0 0-1 0 0,0 0 0 0 0,-1 0 1 0 0,0 1-1 0 0,0 1 0 0 0,3 6-95 0 0,26 72 927 0 0,-29-40-424 0 0,17-61-5816 0 0,-25 13 4449 0 0,5-5-6593 0 0,-3 2-5297 0 0</inkml:trace>
  <inkml:trace contextRef="#ctx0" brushRef="#br0" timeOffset="18692.511">12432 2015 3849 0 0,'0'0'3663'0'0,"0"0"-1328"0"0,0 0-756 0 0,0 0-186 0 0,0 0 47 0 0,0 0 36 0 0,0 0-65 0 0,0 0-169 0 0,0 0-285 0 0,0 0-220 0 0,0 0-157 0 0,0 0-88 0 0,0 0-25 0 0,7-7-5 0 0,86-107 3039 0 0,-91 114-3479 0 0,0-1-1 0 0,0 1 1 0 0,0 0 0 0 0,-1 0-1 0 0,1 0 1 0 0,0 0-1 0 0,0 1 1 0 0,-1-1 0 0 0,1 0-1 0 0,0 1 1 0 0,0-1-1 0 0,-1 1 1 0 0,1-1 0 0 0,0 1-1 0 0,-1 0 1 0 0,1 0-1 0 0,-1 0 1 0 0,1 0 0 0 0,-1 0-1 0 0,1 0 1 0 0,-1 0 0 0 0,0 0-1 0 0,0 1 1 0 0,1-1-1 0 0,-1 0 1 0 0,0 1 0 0 0,0-1-1 0 0,0 1 1 0 0,0-1-1 0 0,-1 1 1 0 0,1 0 0 0 0,0-1-1 0 0,-1 1 1 0 0,1 0-1 0 0,-1 0-21 0 0,3 2 82 0 0,10 20-16 0 0,-1 0 1 0 0,-2 1-1 0 0,0 0 1 0 0,-2 1-1 0 0,0 0 1 0 0,-2 0-1 0 0,-1 1 0 0 0,-1-1 1 0 0,-1 1-1 0 0,-2 0 1 0 0,-1 0-1 0 0,0 0 1 0 0,-4 19-67 0 0,4-37 33 0 0,0-1 0 0 0,0 1 1 0 0,-1-1-1 0 0,0 1 0 0 0,0-1 0 0 0,-1 0 1 0 0,0 0-1 0 0,-1 1 0 0 0,1-1 1 0 0,-2 0-1 0 0,1-1 0 0 0,-1 1 0 0 0,0-1 1 0 0,-1 0-1 0 0,1 0 0 0 0,-2 0 0 0 0,1 0 1 0 0,-1-1-1 0 0,-4 5-33 0 0,9-11 17 0 0,0 1 0 0 0,0 0 0 0 0,-1 0 0 0 0,1-1 0 0 0,0 1 0 0 0,0 0 1 0 0,-1-1-1 0 0,1 1 0 0 0,0-1 0 0 0,-1 0 0 0 0,1 1 0 0 0,0-1 0 0 0,-1 0 0 0 0,1 0 0 0 0,-1 0 0 0 0,1 0 0 0 0,0 0 0 0 0,-1 0 0 0 0,1 0 1 0 0,-1 0-1 0 0,1-1 0 0 0,0 1 0 0 0,-1-1 0 0 0,1 1 0 0 0,0-1 0 0 0,-1 1 0 0 0,1-1 0 0 0,0 0 0 0 0,0 1 0 0 0,0-1 0 0 0,0 0 0 0 0,0 0 1 0 0,0 0-1 0 0,0 0 0 0 0,0 0 0 0 0,0 0 0 0 0,0 0 0 0 0,0 0 0 0 0,0 0 0 0 0,1-1 0 0 0,-1 1 0 0 0,0 0 0 0 0,1-1 0 0 0,-1 1 0 0 0,1 0 1 0 0,0-1-1 0 0,-1 1 0 0 0,1-1-17 0 0,-7-70 192 0 0,10 53-181 0 0,1-1 0 0 0,1 0-1 0 0,0 1 1 0 0,2 0 0 0 0,0 0-1 0 0,1 1 1 0 0,1 0 0 0 0,1 0-1 0 0,3-4-10 0 0,-5 8 0 0 0,25-44-30 0 0,2 1 0 0 0,3 1 0 0 0,44-48 30 0 0,-72 92-4 0 0,1 0 1 0 0,0 1-1 0 0,1 0 1 0 0,0 1 0 0 0,0 1-1 0 0,1 0 1 0 0,0 0-1 0 0,1 1 1 0 0,0 1 0 0 0,0 0-1 0 0,1 1 1 0 0,0 1 0 0 0,3-1 3 0 0,-15 6-2 0 0,0 0 1 0 0,0 0-1 0 0,0 0 1 0 0,0 0-1 0 0,0 0 1 0 0,0 0-1 0 0,0 1 1 0 0,0 0 0 0 0,0-1-1 0 0,0 1 1 0 0,0 0-1 0 0,-1 1 1 0 0,1-1-1 0 0,0 0 1 0 0,-1 1-1 0 0,1-1 1 0 0,-1 1 0 0 0,1 0-1 0 0,-1 0 1 0 0,0 0-1 0 0,0 0 1 0 0,0 0-1 0 0,0 1 1 0 0,0-1 0 0 0,0 0-1 0 0,-1 1 1 0 0,1 0-1 0 0,-1-1 1 0 0,0 1-1 0 0,1 0 1 0 0,-1 0-1 0 0,-1-1 1 0 0,1 1 0 0 0,0 0-1 0 0,0 3 2 0 0,1 2 8 0 0,-1 1 1 0 0,1 0-1 0 0,-2-1 0 0 0,1 1 1 0 0,-1 0-1 0 0,0 0 1 0 0,-1 0-1 0 0,0-1 0 0 0,0 1 1 0 0,-1 0-1 0 0,-3 7-8 0 0,-3 0 8 0 0,0-1 1 0 0,-2 1-1 0 0,0-1 1 0 0,0-1-1 0 0,-2 0 1 0 0,1-1-1 0 0,-2 0 0 0 0,0 0 1 0 0,0-2-1 0 0,-1 0 1 0 0,-1 0-1 0 0,0-1 1 0 0,0-1-1 0 0,-1 0 1 0 0,0-1-1 0 0,0-1 0 0 0,-1-1 1 0 0,0 0-1 0 0,0-1 1 0 0,0-1-1 0 0,-7 0-8 0 0,-40-2-272 0 0,63-3 177 0 0,0 0 0 0 0,0-1 0 0 0,0 1 0 0 0,0 0 0 0 0,0 0-1 0 0,1 0 1 0 0,-1-1 0 0 0,0 1 0 0 0,0 0 0 0 0,1-1 0 0 0,-1 1 0 0 0,1-1-1 0 0,-1 1 1 0 0,1 0 0 0 0,0-1 0 0 0,0 1 0 0 0,-1-1 0 0 0,1 1 0 0 0,0-1 0 0 0,0 1-1 0 0,0-1 1 0 0,1 1 0 0 0,-1-1 0 0 0,0 1 0 0 0,1-1 0 0 0,-1 1 0 0 0,1-1-1 0 0,-1 1 1 0 0,1 0 0 0 0,-1-1 0 0 0,1 1 0 0 0,0 0 0 0 0,0-1 0 0 0,0 1 0 0 0,0 0-1 0 0,0 0 1 0 0,0 0 0 0 0,0 0 0 0 0,0 0 0 0 0,0 0 0 0 0,0 0 0 0 0,1 0 95 0 0,19-18-2134 0 0,-10 9-256 0 0,1-1-3319 0 0,-1 0-5948 0 0</inkml:trace>
  <inkml:trace contextRef="#ctx0" brushRef="#br0" timeOffset="19658.87">13140 1963 0 0 0,'0'0'400'0'0,"0"0"398"0"0,0 0 162 0 0,0 0 64 0 0,0 0-4 0 0,0 0-42 0 0,0 0-70 0 0,0 0-51 0 0,0 0-14 0 0,0 0-6 0 0,0 0 57 0 0,-2 6 51 0 0,2-3-602 0 0,-1 0 0 0 0,0 1 0 0 0,1-1 0 0 0,-1 0 0 0 0,1 0 0 0 0,0 1 0 0 0,0-1 0 0 0,0 0 0 0 0,0 0 0 0 0,1 1 0 0 0,0-1 0 0 0,-1 0 0 0 0,1 0 0 0 0,0 0 0 0 0,0 1 0 0 0,1-1 0 0 0,-1 0 0 0 0,1-1 0 0 0,-1 1 0 0 0,1 0 0 0 0,0 0 0 0 0,0-1 0 0 0,0 1 0 0 0,1-1 0 0 0,-1 0 0 0 0,1 1 0 0 0,-1-1 0 0 0,3 1-343 0 0,2 0 255 0 0,0-1 0 0 0,0 0 0 0 0,0 0 1 0 0,0-1-1 0 0,0 0 0 0 0,0-1 0 0 0,0 1 0 0 0,0-1 0 0 0,0 0 0 0 0,0-1 0 0 0,0 0 0 0 0,0 0 0 0 0,0 0 0 0 0,0-1 0 0 0,0 0 0 0 0,-1-1 0 0 0,1 1 0 0 0,-1-1 0 0 0,1-1 0 0 0,1-1-255 0 0,109-92 1173 0 0,-113 93-1154 0 0,0-1-1 0 0,0 1 1 0 0,-1-1 0 0 0,1 0 0 0 0,-1 0 0 0 0,0 0 0 0 0,-1 0 0 0 0,1 0 0 0 0,-1-1-1 0 0,0 1 1 0 0,-1-1 0 0 0,1 1 0 0 0,-1-1 0 0 0,0 0 0 0 0,-1 0 0 0 0,1 1 0 0 0,-1-1-1 0 0,0 0 1 0 0,-1-4-19 0 0,-1 8-13 0 0,0 0 0 0 0,0 0 0 0 0,0 0 0 0 0,-1 0 0 0 0,1 0 0 0 0,-1 0 0 0 0,1 0 0 0 0,-1 1 0 0 0,0 0 0 0 0,0-1 0 0 0,1 1 0 0 0,-1 0 0 0 0,0 0 0 0 0,0 1 0 0 0,0-1 0 0 0,0 1 0 0 0,0-1 0 0 0,0 1 0 0 0,0 0 0 0 0,0 0 0 0 0,0 0 0 0 0,0 0 0 0 0,0 1 0 0 0,0-1 0 0 0,0 1 0 0 0,0 0 0 0 0,0 0 0 0 0,0 0 0 0 0,-1 1 13 0 0,-10 3-32 0 0,1 1 0 0 0,-1 1-1 0 0,1 1 1 0 0,1-1 0 0 0,-1 2 0 0 0,2 0 0 0 0,-1 0-1 0 0,1 1 1 0 0,0 1 0 0 0,1 0 0 0 0,1 0 0 0 0,-1 1 0 0 0,2 0-1 0 0,0 0 1 0 0,-1 2 32 0 0,6-10 0 0 0,0 0 0 0 0,1 0-1 0 0,-1 0 1 0 0,1 0 0 0 0,0 0-1 0 0,0 1 1 0 0,0-1 0 0 0,0 1-1 0 0,1 0 1 0 0,0-1 0 0 0,0 1 0 0 0,0 0-1 0 0,1 0 1 0 0,-1-1 0 0 0,1 1-1 0 0,0 0 1 0 0,1 0 0 0 0,-1 0-1 0 0,1-1 1 0 0,0 1 0 0 0,0 0 0 0 0,0-1-1 0 0,1 1 1 0 0,0 0 0 0 0,0-1-1 0 0,0 0 1 0 0,0 1 0 0 0,0-1-1 0 0,1 0 1 0 0,0 0 0 0 0,0-1 0 0 0,0 1-1 0 0,1-1 1 0 0,-1 1 0 0 0,1-1-1 0 0,-1 0 1 0 0,1 0 0 0 0,0 0-1 0 0,0-1 1 0 0,1 0 0 0 0,-1 1-1 0 0,0-1 1 0 0,1-1 0 0 0,0 1 0 0 0,142 5 269 0 0,-125-11-209 0 0,0 0 0 0 0,0-2 0 0 0,-1-1 0 0 0,1 0 0 0 0,-2-2 0 0 0,1 0 0 0 0,-1-1 0 0 0,-1-1 0 0 0,0-1 0 0 0,13-11-60 0 0,-18 12 55 0 0,0 0 0 0 0,-1 0 0 0 0,-1-1 0 0 0,0-1-1 0 0,-1 0 1 0 0,0-1 0 0 0,-1 0 0 0 0,-1-1 0 0 0,0 0-1 0 0,-1 0 1 0 0,1-3-55 0 0,5-10 25 0 0,-9 20-21 0 0,-1 0 1 0 0,0 0-1 0 0,0 0 0 0 0,-1 0 0 0 0,0-1 1 0 0,-1 0-1 0 0,1 1 0 0 0,-2-1 0 0 0,1 0 1 0 0,-1 0-1 0 0,-1 0 0 0 0,1-2-4 0 0,-3 10-5 0 0,0-1-1 0 0,1 0 1 0 0,-1 1 0 0 0,0-1-1 0 0,0 1 1 0 0,0 0-1 0 0,0-1 1 0 0,-1 1-1 0 0,1 0 1 0 0,0 0 0 0 0,0 1-1 0 0,0-1 1 0 0,-1 0-1 0 0,1 1 1 0 0,-1-1 0 0 0,1 1-1 0 0,0 0 1 0 0,-1 0-1 0 0,1 0 1 0 0,-1 0 0 0 0,1 0-1 0 0,0 0 1 0 0,-1 1-1 0 0,1-1 1 0 0,0 1 0 0 0,-1 0-1 0 0,1 0 1 0 0,0 0-1 0 0,0 0 1 0 0,0 0-1 0 0,0 0 1 0 0,0 0 0 0 0,0 1-1 0 0,0-1 1 0 0,-1 2 5 0 0,-1-2-8 0 0,0 1-1 0 0,-1 0 1 0 0,2 0 0 0 0,-1 0 0 0 0,0 1 0 0 0,0 0-1 0 0,1-1 1 0 0,-1 1 0 0 0,1 0 0 0 0,0 1 0 0 0,0-1-1 0 0,0 0 1 0 0,1 1 0 0 0,-1 0 0 0 0,1 0 0 0 0,0-1-1 0 0,0 1 1 0 0,0 1 0 0 0,0-1 0 0 0,1 0 0 0 0,0 0-1 0 0,-1 1 1 0 0,2-1 0 0 0,-1 0 0 0 0,0 1 0 0 0,1-1-1 0 0,0 4 9 0 0,2-5 2 0 0,1 1 0 0 0,0-1 0 0 0,0 0 0 0 0,0 0-1 0 0,0 0 1 0 0,0-1 0 0 0,1 1 0 0 0,-1-1 0 0 0,1 0-1 0 0,0 0 1 0 0,0 0 0 0 0,-1 0 0 0 0,1-1 0 0 0,0 1-1 0 0,0-1 1 0 0,1 0 0 0 0,-1 0 0 0 0,0-1 0 0 0,0 1-1 0 0,2-1-1 0 0,10 3-4 0 0,-1 0 0 0 0,0 1 0 0 0,1 0 0 0 0,-1 1 0 0 0,-1 1 0 0 0,1 0 0 0 0,11 8 4 0 0,-23-10 11 0 0,0 1 0 0 0,0-1 0 0 0,0 1-1 0 0,-1 0 1 0 0,0 0 0 0 0,0 0-1 0 0,0 0 1 0 0,0 0 0 0 0,-1 0 0 0 0,0 0-1 0 0,0 1 1 0 0,0-1 0 0 0,-1 0-1 0 0,0 1 1 0 0,0-1 0 0 0,0 1-1 0 0,0-1 1 0 0,-1 0 0 0 0,0 1 0 0 0,0-1-1 0 0,-1 0 1 0 0,0 0 0 0 0,1 0-1 0 0,-2 0 1 0 0,1 0 0 0 0,0 0 0 0 0,-1 0-1 0 0,0-1 1 0 0,0 0 0 0 0,-1 1-1 0 0,1-1 1 0 0,-1 0 0 0 0,-1 1-11 0 0,-44 58-103 0 0,49-63 61 0 0,-1 0 0 0 0,1 1 0 0 0,0-1 0 0 0,0 1 0 0 0,0-1 0 0 0,0 0 1 0 0,0 1-1 0 0,0-1 0 0 0,0 1 0 0 0,0-1 0 0 0,0 1 0 0 0,0-1 0 0 0,0 0 0 0 0,0 1 0 0 0,0-1 0 0 0,0 1 0 0 0,0-1 0 0 0,1 0 0 0 0,-1 1 0 0 0,0-1 0 0 0,0 0 0 0 0,0 1 0 0 0,1-1 0 0 0,-1 0 0 0 0,0 1 1 0 0,0-1-1 0 0,1 0 0 0 0,-1 1 0 0 0,0-1 0 0 0,1 0 0 0 0,-1 0 0 0 0,0 1 0 0 0,1-1 0 0 0,-1 0 0 0 0,0 0 0 0 0,1 0 0 0 0,-1 1 0 0 0,1-1 0 0 0,-1 0 0 0 0,0 0 0 0 0,1 0 0 0 0,-1 0 0 0 0,1 0 0 0 0,-1 0 0 0 0,0 0 1 0 0,1 0-1 0 0,-1 0 0 0 0,1 0 0 0 0,-1 0 0 0 0,1 0 0 0 0,-1 0 0 0 0,0 0 0 0 0,1 0 0 0 0,-1-1 0 0 0,0 1 0 0 0,1 0 0 0 0,-1 0 0 0 0,1 0 0 0 0,-1-1 0 0 0,0 1 0 0 0,1 0 0 0 0,-1 0 0 0 0,0-1 0 0 0,0 1 1 0 0,1 0-1 0 0,-1-1 42 0 0,18-7-2317 0 0,-4 1-3321 0 0,-13 6 3834 0 0,10-3-9899 0 0</inkml:trace>
  <inkml:trace contextRef="#ctx0" brushRef="#br0" timeOffset="20360.661">14131 1776 4089 0 0,'0'0'1920'0'0,"0"0"-253"0"0,0 0-173 0 0,0 0-18 0 0,0 0 49 0 0,0 0 6 0 0,0 0-44 0 0,0 0-131 0 0,0 0-191 0 0,0 0-174 0 0,0 0-133 0 0,0 0-85 0 0,0 0-47 0 0,25-3-22 0 0,78-11-19 0 0,-9-14 1033 0 0,-85 24-1605 0 0,0-1 0 0 0,0 0 0 0 0,-1 0 0 0 0,0 0 0 0 0,0-1 0 0 0,0-1 0 0 0,-1 1-1 0 0,0-1 1 0 0,0-1 0 0 0,-1 1 0 0 0,0-1 0 0 0,0 0 0 0 0,-1 0 0 0 0,0-1 0 0 0,0 1 0 0 0,-1-1 0 0 0,0 0 0 0 0,2-6-113 0 0,5-5 30 0 0,8-38-27 0 0,-58 63-370 0 0,25 19 346 0 0,1 1-1 0 0,1 0 0 0 0,1 1 1 0 0,2 0-1 0 0,0 1 1 0 0,1 2 21 0 0,-10 28-18 0 0,2 10 15 0 0,2 1-1 0 0,4 0 0 0 0,2 0 0 0 0,4 1 0 0 0,2 0 0 0 0,5 26 4 0 0,-3-38-3 0 0,0-50 13 0 0,0 0 1 0 0,0 0-1 0 0,0 0 1 0 0,-1 0-1 0 0,0 0 1 0 0,-1 0-1 0 0,1 0 1 0 0,-1 0-1 0 0,-1 0 0 0 0,1 0 1 0 0,-1-1-1 0 0,0 1 1 0 0,-1-1-1 0 0,0 0 1 0 0,0 0-1 0 0,0 0 1 0 0,0-1-1 0 0,-1 1 1 0 0,0-1-1 0 0,0 0 1 0 0,-1-1-1 0 0,1 1 0 0 0,-1-1 1 0 0,0 0-1 0 0,0 0 1 0 0,-2 0-11 0 0,-3 2 13 0 0,0 0 0 0 0,0-1 0 0 0,-1 0 0 0 0,1-1 0 0 0,-1 0 0 0 0,0-1 0 0 0,0 0 0 0 0,0-1 0 0 0,-1-1 0 0 0,1 1 0 0 0,-1-2 0 0 0,1 0 0 0 0,-9-1-13 0 0,18 0 5 0 0,1-1-1 0 0,-1 1 0 0 0,1 0 1 0 0,0-1-1 0 0,-1 0 0 0 0,1 1 1 0 0,0-1-1 0 0,0 0 0 0 0,0 0 1 0 0,0 0-1 0 0,1-1 0 0 0,-1 1 1 0 0,1 0-1 0 0,-1 0 0 0 0,1-1 1 0 0,0 1-1 0 0,0-1 0 0 0,0 0 1 0 0,0 1-1 0 0,0-1 0 0 0,0 0 1 0 0,1 1-1 0 0,-1-1 0 0 0,1 0 1 0 0,0 0-1 0 0,0 1 0 0 0,0-1 1 0 0,0 0-1 0 0,0 0 1 0 0,1 1-1 0 0,-1-1 0 0 0,1 0 1 0 0,0 0-1 0 0,0 1 0 0 0,0-1 1 0 0,0 1-1 0 0,0-1 0 0 0,1 1 1 0 0,-1-1-1 0 0,1 1 0 0 0,-1 0 1 0 0,1 0-1 0 0,0 0 0 0 0,0 0 1 0 0,0 0-1 0 0,0 0 0 0 0,1-1-4 0 0,64-86 52 0 0,3 3 0 0 0,3 3 0 0 0,6 1-52 0 0,44-33-871 0 0,-102 107-1420 0 0,-7 8-3768 0 0,-9 0 1544 0 0,-1 0-6793 0 0</inkml:trace>
  <inkml:trace contextRef="#ctx0" brushRef="#br0" timeOffset="20651.493">14779 1901 11370 0 0,'0'0'2400'0'0,"0"0"-468"0"0,0 0-189 0 0,0 0-140 0 0,0 0-211 0 0,0 0-253 0 0,0 0-248 0 0,0 0-228 0 0,0 0-176 0 0,0 0-79 0 0,0 0-56 0 0,0 0-44 0 0,0 0-17 0 0,-24 7-82 0 0,-72 26-62 0 0,93-32-140 0 0,-1 0 1 0 0,1 0-1 0 0,0 0 1 0 0,0 1 0 0 0,-1-1-1 0 0,1 1 1 0 0,0 0-1 0 0,0 0 1 0 0,0 0-1 0 0,1 0 1 0 0,-1 0 0 0 0,1 1-1 0 0,-1-1 1 0 0,1 1-1 0 0,0 0 1 0 0,-1 0-1 0 0,2 0 1 0 0,-1 0 0 0 0,0 0-1 0 0,0 0 1 0 0,1 0-1 0 0,-1 2-7 0 0,-2 4 12 0 0,2-6-12 0 0,0 0-1 0 0,0 1 1 0 0,0-1-1 0 0,0 0 1 0 0,0 1-1 0 0,0-1 1 0 0,1 1-1 0 0,0-1 0 0 0,0 1 1 0 0,0 0-1 0 0,0-1 1 0 0,0 1-1 0 0,1 0 1 0 0,0 0-1 0 0,-1 0 1 0 0,1-1-1 0 0,1 1 1 0 0,-1 0-1 0 0,1 0 0 0 0,-1 0 1 0 0,1-1-1 0 0,0 1 1 0 0,0 0-1 0 0,1-1 1 0 0,-1 1-1 0 0,1-1 1 0 0,0 0-1 0 0,0 1 0 0 0,0-1 1 0 0,0 0-1 0 0,0 0 1 0 0,1 0-1 0 0,0 0 1 0 0,-1-1-1 0 0,1 1 1 0 0,0-1-1 0 0,0 1 0 0 0,0-1 1 0 0,1 0-1 0 0,-1 0 1 0 0,2 0 0 0 0,2 0 13 0 0,1 0 0 0 0,0-1 1 0 0,-1 0-1 0 0,1-1 0 0 0,0 0 1 0 0,0 0-1 0 0,-1 0 0 0 0,1-1 1 0 0,0 0-1 0 0,-1-1 0 0 0,1 0 0 0 0,-1 0 1 0 0,1 0-1 0 0,-1-1 0 0 0,0 0 1 0 0,0-1-1 0 0,0 1 0 0 0,-1-1 1 0 0,1-1-1 0 0,-1 1 0 0 0,0-1 0 0 0,0 0 1 0 0,0-1-1 0 0,-1 1 0 0 0,0-1 1 0 0,0 0-1 0 0,0 0 0 0 0,-1-1 1 0 0,0 1-1 0 0,0-1 0 0 0,-1 0 0 0 0,0 0 1 0 0,0 0-1 0 0,0-1 0 0 0,-1 1 1 0 0,0-1-1 0 0,-1 1 0 0 0,0-1 1 0 0,0-2-14 0 0,0-6-121 0 0,0 12 21 0 0,-1 0-1 0 0,1 0 0 0 0,-1 0 1 0 0,0 0-1 0 0,0 0 1 0 0,0 0-1 0 0,0 0 0 0 0,-1 0 1 0 0,0 1-1 0 0,1-1 0 0 0,-1 0 1 0 0,-1 0-1 0 0,1 1 1 0 0,-1-1-1 0 0,1 0 0 0 0,-1 1 1 0 0,0-1-1 0 0,0 1 0 0 0,0 0 1 0 0,-1 0-1 0 0,1 0 1 0 0,-1 0-1 0 0,0 0 0 0 0,0 0 101 0 0,-13 2-6891 0 0,12 1 1704 0 0,1 0-6209 0 0</inkml:trace>
  <inkml:trace contextRef="#ctx0" brushRef="#br0" timeOffset="24090.763">15011 1783 0 0 0,'0'0'1448'0'0,"0"0"359"0"0,0 0 96 0 0,0 0-110 0 0,0 0-241 0 0,0 0-285 0 0,0 0-232 0 0,0 0-120 0 0,0 0 5 0 0,13 12 1966 0 0,4 75 1173 0 0,-16 51-3515 0 0,-3-69-191 0 0,2-26-148 0 0,2-55 3501 0 0,6-19-3710 0 0,-5 23 304 0 0,2-19-181 0 0,1 2 1 0 0,2-1-1 0 0,0 1 0 0 0,2 0 0 0 0,1 0 0 0 0,0 2 0 0 0,2-1 0 0 0,1 1 1 0 0,1 1-1 0 0,1 1 0 0 0,0 0 0 0 0,20-18-119 0 0,-33 36 2 0 0,-1 0 0 0 0,1 1 0 0 0,0 0 0 0 0,1-1-1 0 0,-1 1 1 0 0,0 0 0 0 0,0 1 0 0 0,1-1 0 0 0,-1 0 0 0 0,1 1 0 0 0,0 0 0 0 0,-1 0 0 0 0,1 0 0 0 0,0 0 0 0 0,-1 1-1 0 0,1-1 1 0 0,0 1 0 0 0,0 0 0 0 0,0 0 0 0 0,-1 1 0 0 0,3-1-2 0 0,-4 3 9 0 0,0-1 0 0 0,0 0 0 0 0,0 1 0 0 0,0 0 0 0 0,0-1 0 0 0,0 1 0 0 0,-1 0 0 0 0,0 0 0 0 0,1 0 0 0 0,-1 0 0 0 0,0 0 0 0 0,-1 0 0 0 0,1 0 0 0 0,0 0 0 0 0,-1 0 0 0 0,0 0 0 0 0,1 0 0 0 0,-1 0 0 0 0,0 1 0 0 0,-1-1 0 0 0,1 0 0 0 0,-1 1-9 0 0,2 16 35 0 0,6 5-3093 0 0,15 1-7887 0 0,-20-25-892 0 0</inkml:trace>
  <inkml:trace contextRef="#ctx0" brushRef="#br0" timeOffset="24881.455">15370 2107 5137 0 0,'0'0'2769'0'0,"0"0"-608"0"0,0 0-403 0 0,0 0-160 0 0,0 0-171 0 0,0 0-236 0 0,0 0-236 0 0,0 0-146 0 0,0 0-37 0 0,0 0 58 0 0,0 0 55 0 0,0 0-4 0 0,0 0-79 0 0,10-9-76 0 0,81-74 1584 0 0,43-56-266 0 0,-129 131-2008 0 0,1 1 1 0 0,0 1-1 0 0,1-1 1 0 0,-1 1-1 0 0,1 0 0 0 0,0 1 1 0 0,1-1-1 0 0,-1 1 0 0 0,1 1 1 0 0,0 0-1 0 0,5-2-36 0 0,-11 6 10 0 0,1 0 0 0 0,-1 1 0 0 0,1-1 0 0 0,-1 1-1 0 0,0 0 1 0 0,0 0 0 0 0,1 0 0 0 0,-1 0 0 0 0,0 0 0 0 0,0 0-1 0 0,0 0 1 0 0,0 1 0 0 0,0-1 0 0 0,0 1 0 0 0,-1 0 0 0 0,1-1-1 0 0,0 1 1 0 0,-1 0 0 0 0,1 0 0 0 0,-1 0 0 0 0,0 0 0 0 0,0 0 0 0 0,0 0-1 0 0,0 1 1 0 0,0-1 0 0 0,0 0 0 0 0,0 0 0 0 0,-1 1 0 0 0,1-1-1 0 0,-1 1 1 0 0,0-1 0 0 0,1 0 0 0 0,-1 1 0 0 0,0-1 0 0 0,0 1-1 0 0,-1-1 1 0 0,1 1-10 0 0,7 145 194 0 0,-6-143-184 0 0,-2-5-9 0 0,1 0-1 0 0,0 1 1 0 0,0-1 0 0 0,-1 0-1 0 0,1 1 1 0 0,0-1-1 0 0,0 0 1 0 0,0 1 0 0 0,0-1-1 0 0,0 1 1 0 0,0-1-1 0 0,-1 0 1 0 0,1 1 0 0 0,0-1-1 0 0,0 1 1 0 0,0-1-1 0 0,0 1 1 0 0,1-1 0 0 0,-1 0-1 0 0,0 1 1 0 0,0-1-1 0 0,0 1 1 0 0,0-1 0 0 0,0 0-1 0 0,0 1 1 0 0,1-1-1 0 0,-1 0 1 0 0,0 1 0 0 0,0-1-1 0 0,0 0 1 0 0,1 1-1 0 0,-1-1 1 0 0,0 0 0 0 0,1 1-1 0 0,-1-1 1 0 0,0 0-1 0 0,1 0 1 0 0,-1 1 0 0 0,0-1-1 0 0,1 0 1 0 0,-1 0-1 0 0,0 0 1 0 0,1 0 0 0 0,-1 1-1 0 0,0-1 1 0 0,1 0-1 0 0,-1 0 1 0 0,1 0 0 0 0,-1 0-1 0 0,1 0 1 0 0,-1 0-1 0 0,0 0 1 0 0,1 0 0 0 0,-1 0-1 0 0,1 0 1 0 0,-1 0-1 0 0,0 0 1 0 0,1-1 0 0 0,-1 1-1 0 0,1 0 1 0 0,-1 0-1 0 0,0 0 1 0 0,1 0 0 0 0,-1-1-1 0 0,0 1 1 0 0,1 0-1 0 0,-1-1 0 0 0,156-156 167 0 0,-53 73-154 0 0,-102 83-13 0 0,0 1 0 0 0,-1 0 0 0 0,1-1 0 0 0,0 1 0 0 0,0 0 0 0 0,-1-1-1 0 0,1 1 1 0 0,0 0 0 0 0,0 0 0 0 0,-1 0 0 0 0,1 0 0 0 0,0 0 0 0 0,0 0 0 0 0,0 0-1 0 0,-1 0 1 0 0,1 0 0 0 0,0 0 0 0 0,0 0 0 0 0,-1 0 0 0 0,1 1 0 0 0,0-1 0 0 0,0 0-1 0 0,-1 0 1 0 0,1 1 0 0 0,0-1 0 0 0,-1 1 0 0 0,1-1 0 0 0,0 1 0 0 0,-1-1 0 0 0,1 1-1 0 0,-1-1 1 0 0,1 1 0 0 0,-1-1 0 0 0,1 1 0 0 0,-1 0 0 0 0,1-1 0 0 0,-1 1 0 0 0,0 0-1 0 0,1-1 1 0 0,-1 1 0 0 0,0 0 0 0 0,1-1 0 0 0,-1 1 0 0 0,0 0 0 0 0,0 0 0 0 0,0 0-1 0 0,0-1 1 0 0,0 1 0 0 0,0 0 0 0 0,0 0 0 0 0,0-1 0 0 0,0 1 0 0 0,0 0 0 0 0,0 0-1 0 0,0 0 2 0 0,2 58-5 0 0,-2-50 6 0 0,-1 80 229 0 0,0 2-2881 0 0,5-91-3945 0 0,-2 0 371 0 0,1 0-5501 0 0</inkml:trace>
  <inkml:trace contextRef="#ctx0" brushRef="#br0" timeOffset="25292.48">16216 2000 0 0 0,'0'0'2465'0'0,"0"0"430"0"0,0 0 251 0 0,0 0-171 0 0,0 0-474 0 0,0 0-497 0 0,0 0-404 0 0,0 0-329 0 0,0 0-218 0 0,0 0-151 0 0,0 0-117 0 0,34-4-41 0 0,102-14-77 0 0,-61-5 585 0 0,-62 13-925 0 0,-4 5-216 0 0,-1-1 1 0 0,0-1 0 0 0,0 1 0 0 0,-1-1-1 0 0,0 0 1 0 0,0-1 0 0 0,0 1 0 0 0,-1-2-1 0 0,0 1 1 0 0,-1 0 0 0 0,0-1 0 0 0,0 0-1 0 0,-1 0 1 0 0,0-1 0 0 0,-1 1 0 0 0,0-1-1 0 0,0 0 1 0 0,-1 0 0 0 0,0 0 0 0 0,0-9-112 0 0,-3 17 4 0 0,1 0 0 0 0,0-1 0 0 0,-1 1 0 0 0,1 0 1 0 0,-1 0-1 0 0,0-1 0 0 0,0 1 0 0 0,0 0 0 0 0,0 0 0 0 0,0 0 1 0 0,0 0-1 0 0,-1 0 0 0 0,1 1 0 0 0,-1-1 0 0 0,1 0 0 0 0,-1 1 1 0 0,0-1-1 0 0,1 1 0 0 0,-1-1 0 0 0,0 1 0 0 0,0 0 0 0 0,0-1 1 0 0,0 1-1 0 0,0 0 0 0 0,0 1 0 0 0,-1-1 0 0 0,1 0 0 0 0,0 1 1 0 0,0-1-1 0 0,-1 1 0 0 0,1-1 0 0 0,0 1 0 0 0,0 0 0 0 0,-1 0 1 0 0,1 0-5 0 0,-81 11-170 0 0,72-6 156 0 0,0 1 1 0 0,0-1 0 0 0,0 2-1 0 0,1 0 1 0 0,-1 0 0 0 0,2 1-1 0 0,-1 0 1 0 0,1 1 0 0 0,0-1-1 0 0,1 2 1 0 0,0-1 0 0 0,1 2-1 0 0,0-1 1 0 0,0 0 0 0 0,1 1-1 0 0,1 1 1 0 0,0-1 0 0 0,0 0-1 0 0,1 1 1 0 0,0 0 0 0 0,1 0-1 0 0,1 1 1 0 0,0-1 0 0 0,0 6 13 0 0,2-15-4 0 0,1 1 0 0 0,-1-1 0 0 0,1 1 1 0 0,0-1-1 0 0,0 1 0 0 0,0-1 0 0 0,0 0 1 0 0,1 1-1 0 0,-1-1 0 0 0,1 0 0 0 0,0 0 1 0 0,0 0-1 0 0,0 0 0 0 0,0 0 0 0 0,1-1 1 0 0,-1 1-1 0 0,1-1 0 0 0,-1 1 0 0 0,1-1 1 0 0,0 0-1 0 0,0 0 0 0 0,0 0 0 0 0,0-1 1 0 0,1 1-1 0 0,-1-1 0 0 0,0 1 0 0 0,1-1 1 0 0,-1 0-1 0 0,1 0 4 0 0,106 14-98 0 0,-89-16-165 0 0,-1 0 0 0 0,1-2 0 0 0,0 0 0 0 0,0-1 0 0 0,-1-2 0 0 0,0 0 0 0 0,0-1 0 0 0,-1-1 0 0 0,0 0 0 0 0,0-2 0 0 0,3-2 263 0 0,2-1-1591 0 0,9-6-2202 0 0,-13 3-3261 0 0,-12 8-3822 0 0</inkml:trace>
  <inkml:trace contextRef="#ctx0" brushRef="#br0" timeOffset="25877.457">16927 1746 5505 0 0,'0'0'1935'0'0,"0"0"-384"0"0,0 0-45 0 0,0 0 133 0 0,0 0 29 0 0,0 0-127 0 0,0 0-236 0 0,0 0-221 0 0,0 0-99 0 0,0 0-52 0 0,0 0-87 0 0,0 0-118 0 0,0 0-149 0 0,-5 10-135 0 0,-47 65 427 0 0,39-61-720 0 0,6-8-133 0 0,0 1 0 0 0,0 0 0 0 0,1 0-1 0 0,0 0 1 0 0,0 1 0 0 0,1 0-1 0 0,-1 0 1 0 0,2 1 0 0 0,-1-1 0 0 0,1 1-1 0 0,1 0 1 0 0,0 0 0 0 0,0 0-1 0 0,0 1 1 0 0,1-1 0 0 0,1 1 0 0 0,0-1-1 0 0,0 5-17 0 0,3-11 3 0 0,0-1-1 0 0,0 1 0 0 0,1 0 0 0 0,-1 0 0 0 0,1-1 1 0 0,0 0-1 0 0,0 1 0 0 0,0-1 0 0 0,0 0 0 0 0,0-1 1 0 0,0 1-1 0 0,0 0 0 0 0,1-1 0 0 0,-1 0 1 0 0,1 0-1 0 0,-1 0 0 0 0,1 0 0 0 0,-1 0 0 0 0,1-1 1 0 0,-1 1-1 0 0,1-1 0 0 0,0 0 0 0 0,-1 0 0 0 0,1-1 1 0 0,0 1-1 0 0,-1-1 0 0 0,1 0 0 0 0,1 0-2 0 0,7 1 41 0 0,3-3 68 0 0,-1 0 0 0 0,0-1 0 0 0,1 0 0 0 0,-2-1 0 0 0,1-1 0 0 0,0 0 0 0 0,-1-1 0 0 0,-1 0 0 0 0,1-1 0 0 0,-1-1 0 0 0,0 0 0 0 0,-1 0 0 0 0,0-1 0 0 0,-1-1 0 0 0,0 0 0 0 0,0 0-109 0 0,12-15 133 0 0,-1 0 0 0 0,-1-2 1 0 0,-1 0-1 0 0,-2-1 0 0 0,-1-1 0 0 0,-1-1 0 0 0,-1 0 0 0 0,2-11-133 0 0,-13 34-10 0 0,-1 0 0 0 0,0 0 0 0 0,0 0 1 0 0,0-1-1 0 0,-1 1 0 0 0,0 0 0 0 0,-1-1 0 0 0,0 1 1 0 0,0-1-1 0 0,-1 1 0 0 0,0 0 0 0 0,0-1 0 0 0,-1 1 1 0 0,0 0-1 0 0,0 0 0 0 0,-1 0 0 0 0,0 0 0 0 0,-1 0 1 0 0,0 1-1 0 0,0 0 0 0 0,0 0 0 0 0,-1 0 0 0 0,0 0 1 0 0,0 0-1 0 0,-1 1 0 0 0,0 0 0 0 0,0 0 1 0 0,0 1-1 0 0,-1 0 0 0 0,0 0 0 0 0,0 0 0 0 0,0 1 1 0 0,-1 0-1 0 0,1 0 0 0 0,-1 1 0 0 0,0 0 0 0 0,0 0 1 0 0,0 1-1 0 0,0 0 0 0 0,0 1 0 0 0,-1 0 0 0 0,1 0 1 0 0,0 0-1 0 0,-3 1 10 0 0,6 1-6 0 0,0 0-1 0 0,0 1 1 0 0,-1-1 0 0 0,1 1-1 0 0,1 0 1 0 0,-1 0 0 0 0,0 0-1 0 0,0 1 1 0 0,1 0 0 0 0,-1 0-1 0 0,1 0 1 0 0,0 0-1 0 0,0 1 1 0 0,0-1 0 0 0,1 1-1 0 0,-1 0 1 0 0,1 0 0 0 0,0 1-1 0 0,0-1 1 0 0,0 1 0 0 0,1-1-1 0 0,-1 1 1 0 0,1 0 0 0 0,0 0-1 0 0,0 2 7 0 0,-23 133 120 0 0,25-127-92 0 0,0 0-1 0 0,1 0 0 0 0,1 0 0 0 0,0 0 1 0 0,0 0-1 0 0,2-1 0 0 0,-1 1 1 0 0,2-1-1 0 0,-1 1 0 0 0,2-1 0 0 0,0-1 1 0 0,0 1-1 0 0,1-1 0 0 0,0 0 1 0 0,8 7-28 0 0,11 12 173 0 0,2-2 0 0 0,2 0 0 0 0,0-3 1 0 0,2 0-1 0 0,0-2 0 0 0,2-1 0 0 0,0-2 0 0 0,2-1 1 0 0,4 0-174 0 0,89 33 284 0 0,-97-38-307 0 0,-32-13-2 0 0,0-1-13 0 0,0 0-35 0 0,0 0-54 0 0,0 0-89 0 0,0 0-138 0 0,0 0-196 0 0,-11 0-3016 0 0,5 0-2063 0 0,4 0-6134 0 0</inkml:trace>
  <inkml:trace contextRef="#ctx0" brushRef="#br0" timeOffset="36713.362">0 2821 3017 0 0,'0'0'1941'0'0,"0"0"-282"0"0,0 0-114 0 0,0 0 63 0 0,0 0 64 0 0,0 0-95 0 0,0 0-274 0 0,0 0-346 0 0,0 0-215 0 0,0 0-53 0 0,0 0 46 0 0,6 3 44 0 0,73 13 1972 0 0,-60-19-2479 0 0,0 0 0 0 0,0-1 1 0 0,0-1-1 0 0,-1 0 0 0 0,1-2 0 0 0,-1 0 0 0 0,-1-1 0 0 0,0-1 1 0 0,0 0-1 0 0,0-2 0 0 0,-1 0 0 0 0,-1 0 0 0 0,0-1 0 0 0,7-8-272 0 0,-11 10 84 0 0,-1 0 0 0 0,0 0 0 0 0,0-1 0 0 0,-1 0 0 0 0,-1-1 0 0 0,0 1 0 0 0,0-2 0 0 0,-1 1 0 0 0,-1-1 0 0 0,3-7-84 0 0,3-20 397 0 0,-12 39-337 0 0,0 1 14 0 0,0 0 1 0 0,0 0 5 0 0,0 0-1 0 0,0 0-30 0 0,0 0-8 0 0,0 0-25 0 0,-5 27-96 0 0,-4 51 200 0 0,4 1 0 0 0,3 0 0 0 0,3 11-120 0 0,-8 187 227 0 0,3-235-202 0 0,-1 0 0 0 0,-2-1 0 0 0,-2 0 0 0 0,-1 0 0 0 0,-2-1 0 0 0,-2 0 0 0 0,-17 33-25 0 0,26-64 8 0 0,0 1 0 0 0,0-1 0 0 0,0 0 0 0 0,-1 0 0 0 0,-1-1 0 0 0,1 0-1 0 0,-2 0 1 0 0,1 0 0 0 0,-1-1 0 0 0,0 0 0 0 0,0 0 0 0 0,-1-1 0 0 0,0 0 0 0 0,0-1 0 0 0,0 0 0 0 0,-1 0 0 0 0,1-1 0 0 0,-1 0 0 0 0,0-1 0 0 0,0 0 0 0 0,-1-1 0 0 0,1 0 0 0 0,-1 0 0 0 0,1-1 0 0 0,-1-1 0 0 0,1 0 0 0 0,-2 0-8 0 0,8-4-2 0 0,0 1 1 0 0,0-1-1 0 0,0 0 1 0 0,0 0-1 0 0,1-1 1 0 0,0 1-1 0 0,0-1 1 0 0,0 0 0 0 0,0 1-1 0 0,1-1 1 0 0,-1-1-1 0 0,1 1 1 0 0,1 0-1 0 0,-1 0 1 0 0,1-1 0 0 0,0 1-1 0 0,0-1 1 0 0,1 1-1 0 0,-1-1 1 0 0,1 1-1 0 0,0-1 1 0 0,1 1-1 0 0,-1-1 1 0 0,2-4 1 0 0,-2 10 0 0 0,4-20-3 0 0,0 0 1 0 0,1-1 0 0 0,2 2-1 0 0,0-1 1 0 0,0 1 0 0 0,2 0-1 0 0,1 0 1 0 0,0 1 0 0 0,1 1-1 0 0,1 0 1 0 0,1 0 0 0 0,0 1-1 0 0,1 1 1 0 0,0 0-1 0 0,2 1 1 0 0,2-1 2 0 0,-11 8 7 0 0,4-5-8 0 0,2 2-1 0 0,-1 0 1 0 0,1 0 0 0 0,1 1-1 0 0,-1 1 1 0 0,2 0 0 0 0,-1 1-1 0 0,1 0 1 0 0,6-1 1 0 0,-18 7-2 0 0,-1 0-1 0 0,1 0 1 0 0,0 0-1 0 0,0 1 1 0 0,0-1 0 0 0,0 1-1 0 0,0 0 1 0 0,0-1-1 0 0,0 1 1 0 0,-1 0 0 0 0,1 1-1 0 0,0-1 1 0 0,0 0-1 0 0,0 1 1 0 0,0 0-1 0 0,0 0 1 0 0,0 0 0 0 0,-1 0-1 0 0,1 0 1 0 0,0 0-1 0 0,-1 1 1 0 0,2 0 2 0 0,49 32-586 0 0,-16-30-2000 0 0,-21-4-2521 0 0,-8 0 231 0 0,-6 0-6518 0 0</inkml:trace>
  <inkml:trace contextRef="#ctx0" brushRef="#br0" timeOffset="37058.353">821 3024 5857 0 0,'0'0'3245'0'0,"0"0"-898"0"0,0 0-529 0 0,0 0-103 0 0,0 0-113 0 0,0 0-169 0 0,0 0-210 0 0,0 0-245 0 0,0 0-218 0 0,0 0-188 0 0,0 0-109 0 0,0 0-93 0 0,-19 19-72 0 0,-57 61-42 0 0,73-77-229 0 0,-1 0 1 0 0,1 1-1 0 0,-1 0 0 0 0,1 0 1 0 0,0 0-1 0 0,1 0 1 0 0,-1 1-1 0 0,1-1 0 0 0,0 1 1 0 0,0-1-1 0 0,0 1 1 0 0,0 0-1 0 0,1-1 0 0 0,0 1 1 0 0,0 0-1 0 0,0 0 1 0 0,1 3-28 0 0,-2 8 66 0 0,1-13-59 0 0,0 1 1 0 0,0 0-1 0 0,0-1 1 0 0,0 1-1 0 0,1 0 1 0 0,0 0-1 0 0,-1 0 0 0 0,1-1 1 0 0,1 1-1 0 0,-1 0 1 0 0,1 0-1 0 0,-1 0 1 0 0,1-1-1 0 0,0 1 0 0 0,0 0 1 0 0,1-1-1 0 0,-1 1 1 0 0,1-1-1 0 0,0 1 1 0 0,0-1-1 0 0,0 0 0 0 0,0 1 1 0 0,0-1-1 0 0,1-1 1 0 0,-1 1-1 0 0,1 0 0 0 0,0 0 1 0 0,0-1-1 0 0,0 0 1 0 0,0 0-1 0 0,0 1 1 0 0,1-2-1 0 0,-1 1 0 0 0,1 0 1 0 0,-1-1-1 0 0,1 0 1 0 0,2 1-8 0 0,3-2 68 0 0,0-1 0 0 0,-1 0 1 0 0,1 0-1 0 0,0-1 0 0 0,0 0 1 0 0,-1-1-1 0 0,1 0 0 0 0,-1 0 0 0 0,0-1 1 0 0,0 0-1 0 0,0-1 0 0 0,0 1 1 0 0,-1-1-1 0 0,1-1 0 0 0,-1 0 1 0 0,-1 0-1 0 0,1 0 0 0 0,-1 0 0 0 0,0-1 1 0 0,-1 0-1 0 0,0-1 0 0 0,0 1 1 0 0,0-1-1 0 0,-1 0 0 0 0,0 0 1 0 0,0 0-1 0 0,-1-1 0 0 0,0 1 1 0 0,-1-1-1 0 0,0 0 0 0 0,0 0 0 0 0,-1 1 1 0 0,0-1-1 0 0,-1 0 0 0 0,0 0 1 0 0,0 0-1 0 0,-1-6-68 0 0,0 10 7 0 0,0 1 0 0 0,0-1 0 0 0,0 0 0 0 0,-1 1 0 0 0,0-1 0 0 0,0 1 0 0 0,0-1-1 0 0,0 1 1 0 0,-1 0 0 0 0,1 0 0 0 0,-1 0 0 0 0,0 0 0 0 0,0 0 0 0 0,-1 1 0 0 0,0-2-7 0 0,3 4-69 0 0,-1 0 0 0 0,1-1 0 0 0,-1 1 0 0 0,1 0 0 0 0,-1 0 0 0 0,1-1 0 0 0,-1 1 0 0 0,0 1 0 0 0,0-1 0 0 0,1 0 0 0 0,-1 0 0 0 0,0 1 0 0 0,0-1 0 0 0,0 1 0 0 0,0-1 0 0 0,0 1 0 0 0,0 0 0 0 0,0 0 1 0 0,0 0-1 0 0,0 0 0 0 0,1 0 0 0 0,-1 0 0 0 0,0 0 0 0 0,0 1 0 0 0,0-1 0 0 0,0 1 0 0 0,0-1 0 0 0,0 1 0 0 0,1 0 0 0 0,-1 0 0 0 0,0 0 0 0 0,0 0 0 0 0,1 0 0 0 0,-1 0 0 0 0,1 0 0 0 0,-1 0 0 0 0,1 1 0 0 0,-1-1 0 0 0,1 1 69 0 0,-18 26-3559 0 0,11-14-3104 0 0,4-9-4784 0 0</inkml:trace>
  <inkml:trace contextRef="#ctx0" brushRef="#br0" timeOffset="37448.35">1105 3307 7914 0 0,'0'0'1831'0'0,"0"0"-370"0"0,0 0 138 0 0,0 0 196 0 0,0 0 17 0 0,0 0-220 0 0,0 0-351 0 0,0 0-314 0 0,0 0-188 0 0,0 0-63 0 0,0 0-41 0 0,0 0-21 0 0,0 0-80 0 0,0 5-66 0 0,0-2-823 0 0,1 9 2121 0 0,3-21 318 0 0,52-128-868 0 0,-42 108-1150 0 0,2 0 0 0 0,1 0-1 0 0,1 1 1 0 0,1 2 0 0 0,5-4-66 0 0,62-51 23 0 0,-73 132-781 0 0,-12-36 458 0 0,3 17-1138 0 0,4-10-2794 0 0,-6-18-465 0 0,-2 0-5794 0 0</inkml:trace>
  <inkml:trace contextRef="#ctx0" brushRef="#br0" timeOffset="37829.976">1673 2991 9218 0 0,'0'0'2650'0'0,"0"0"-494"0"0,0 0-215 0 0,0 0-149 0 0,0 0-224 0 0,0 0-266 0 0,0 0-251 0 0,0 0-226 0 0,0 0-171 0 0,0 0-110 0 0,0 0-95 0 0,0 0-84 0 0,0 0-61 0 0,-11-2-31 0 0,-37-1-42 0 0,6 23 325 0 0,37-15-523 0 0,0 0 0 0 0,0 1 0 0 0,0-1 0 0 0,0 1 0 0 0,1 0 0 0 0,0 0 0 0 0,0 1-1 0 0,1-1 1 0 0,0 1 0 0 0,0 0 0 0 0,0 0 0 0 0,1 0 0 0 0,0 0 0 0 0,1 0 0 0 0,-1 0 0 0 0,1 1 0 0 0,1-1 0 0 0,-1 0 0 0 0,1 1 0 0 0,1-1 0 0 0,-1 1 0 0 0,1-1 0 0 0,0 0 0 0 0,1 1-33 0 0,0-3 10 0 0,1 1 1 0 0,-1-1-1 0 0,1 1 1 0 0,1-1 0 0 0,-1 0-1 0 0,1 0 1 0 0,0 0-1 0 0,0-1 1 0 0,0 1 0 0 0,0-1-1 0 0,1 0 1 0 0,0 0-1 0 0,0-1 1 0 0,0 1 0 0 0,0-1-1 0 0,0 0 1 0 0,1-1-1 0 0,2 2-10 0 0,1-1 37 0 0,1 0-1 0 0,-1-1 1 0 0,1 0-1 0 0,-1-1 1 0 0,1 1-1 0 0,0-2 1 0 0,0 0-1 0 0,0 0 0 0 0,-1 0 1 0 0,1-1-1 0 0,0-1 1 0 0,4-1-37 0 0,-11 2-12 0 0,1-1 1 0 0,-1 0-1 0 0,1 1 1 0 0,-1-1-1 0 0,0-1 1 0 0,0 1-1 0 0,0 0 1 0 0,0-1 0 0 0,0 1-1 0 0,-1-1 1 0 0,1 0-1 0 0,-1 0 1 0 0,0 0-1 0 0,1 0 1 0 0,-1-1-1 0 0,-1 1 1 0 0,1-1-1 0 0,0 1 1 0 0,-1-1-1 0 0,0 1 1 0 0,0-2 11 0 0,5-12-4762 0 0,-1-1-4766 0 0,-5 15-2511 0 0</inkml:trace>
  <inkml:trace contextRef="#ctx0" brushRef="#br0" timeOffset="38263.976">1950 3186 4761 0 0,'0'0'2567'0'0,"0"0"-52"0"0,0 0-125 0 0,0 0-296 0 0,0 0-310 0 0,0 0-263 0 0,0 0-217 0 0,0 0-166 0 0,0 0-123 0 0,0 0-118 0 0,0 0-118 0 0,0 0-136 0 0,30-7-125 0 0,97-21-87 0 0,-64 3 330 0 0,-53 15-551 0 0,2-3-81 0 0,0 0 0 0 0,-1 0 1 0 0,0-2-1 0 0,-1 1 0 0 0,-1-1 0 0 0,0 0 0 0 0,-1-1 1 0 0,4-14-130 0 0,-11 29-1 0 0,0-1 1 0 0,0 0-1 0 0,0 1 1 0 0,-1-1-1 0 0,1 0 0 0 0,0 1 1 0 0,-1-1-1 0 0,0 0 1 0 0,1 0-1 0 0,-1 1 1 0 0,0-1-1 0 0,0 0 1 0 0,0 0-1 0 0,0 0 1 0 0,0 1-1 0 0,-1-1 1 0 0,1 0-1 0 0,0 0 1 0 0,-1 0-1 0 0,0 1 0 0 0,1-1 1 0 0,-1 0-1 0 0,0 1 1 0 0,0-1-1 0 0,0 1 1 0 0,0-1-1 0 0,0 1 1 0 0,0-1-1 0 0,0 1 1 0 0,0 0-1 0 0,-1-1 1 0 0,1 1-1 0 0,0 0 1 0 0,-1 0-1 0 0,1 0 0 0 0,-1 0 1 0 0,1 0-1 0 0,-1 0 1 0 0,0 1-1 0 0,1-1 1 0 0,-1 0-1 0 0,0 1 1 0 0,0-1-1 0 0,1 1 1 0 0,-3 0 0 0 0,-83 6-156 0 0,75-1 155 0 0,0 0 1 0 0,1 2 0 0 0,-1-1 0 0 0,1 2-1 0 0,1-1 1 0 0,-1 1 0 0 0,1 1 0 0 0,1 0-1 0 0,0 0 1 0 0,0 1 0 0 0,1 0 0 0 0,0 1 0 0 0,1-1-1 0 0,0 2 1 0 0,0-1 0 0 0,1 1 0 0 0,1 0-1 0 0,0 0 1 0 0,1 0 0 0 0,0 1 0 0 0,1-1-1 0 0,0 1 1 0 0,1 0 0 0 0,0 0 0 0 0,1 0-1 0 0,1 0 1 0 0,0 1 0 0 0,1 1 0 0 0,2-8 9 0 0,0 0-1 0 0,0 0 1 0 0,1 0 0 0 0,0-1 0 0 0,0 0-1 0 0,1 1 1 0 0,-1-2 0 0 0,1 1 0 0 0,1 0-1 0 0,-1-1 1 0 0,1 0 0 0 0,0 0 0 0 0,0-1-1 0 0,0 1 1 0 0,1-1 0 0 0,-1-1-1 0 0,1 1 1 0 0,0-1 0 0 0,0-1 0 0 0,0 1-1 0 0,1-1 1 0 0,-1 0 0 0 0,1-1 0 0 0,-1 1-1 0 0,1-2 1 0 0,-1 1 0 0 0,1-1 0 0 0,-1 0-1 0 0,5-1-8 0 0,4 2 5 0 0,-1-1-1 0 0,1 0 0 0 0,0-2 1 0 0,-1 1-1 0 0,1-2 0 0 0,-1 0 1 0 0,0-1-1 0 0,0-1 0 0 0,5-2-4 0 0,9-12-3378 0 0,-6-7-3524 0 0,-20 21-5220 0 0</inkml:trace>
  <inkml:trace contextRef="#ctx0" brushRef="#br0" timeOffset="40513.289">2914 3020 2841 0 0,'0'0'2185'0'0,"0"0"3"0"0,0 0 4 0 0,0 0 74 0 0,0 0-28 0 0,0 0-207 0 0,0 0-318 0 0,0 0-348 0 0,0 0-297 0 0,0 0-220 0 0,0 0-152 0 0,15 52 3468 0 0,-14 108-2762 0 0,-2-111-6141 0 0,1-59 1899 0 0,0 2-2895 0 0,0 1-5707 0 0</inkml:trace>
  <inkml:trace contextRef="#ctx0" brushRef="#br0" timeOffset="40758.147">2901 2659 10162 0 0,'0'0'2025'0'0,"0"0"-609"0"0,0 0-152 0 0,0 0-80 0 0,0 0-191 0 0,0 0-321 0 0,0 0-304 0 0,0 0-280 0 0,0 0-152 0 0,0 0-16 0 0,0 0-32 0 0,0 0-72 0 0,0 0-192 0 0,0 0-304 0 0,11 56-625 0 0,-7-49-2271 0 0,0 0-7755 0 0</inkml:trace>
  <inkml:trace contextRef="#ctx0" brushRef="#br0" timeOffset="41344.852">3304 2969 4137 0 0,'0'0'2296'0'0,"0"0"-206"0"0,0 0-116 0 0,0 0-78 0 0,0 0-138 0 0,0 0-176 0 0,0 0-226 0 0,0 0-244 0 0,0 0-209 0 0,0 0-167 0 0,0 0-120 0 0,0 0-78 0 0,0 0-62 0 0,-9-2-37 0 0,-75-7 2029 0 0,82 9-2450 0 0,0 1-1 0 0,0 0 1 0 0,0 0 0 0 0,0 0-1 0 0,0 0 1 0 0,1 0 0 0 0,-1 1-1 0 0,0-1 1 0 0,1 0-1 0 0,-1 1 1 0 0,1-1 0 0 0,-1 1-1 0 0,1 0 1 0 0,0-1-1 0 0,-1 1 1 0 0,1 0 0 0 0,0 0-1 0 0,0 0 1 0 0,1 0 0 0 0,-1 0-1 0 0,0 0 1 0 0,1 0-1 0 0,-1 0 1 0 0,0 2-18 0 0,3 1 28 0 0,0 0-1 0 0,1 0 1 0 0,-1 0 0 0 0,1 0 0 0 0,0-1-1 0 0,0 1 1 0 0,1-1 0 0 0,-1 0 0 0 0,1 0-1 0 0,0 0 1 0 0,0 0 0 0 0,0-1-1 0 0,1 1 1 0 0,-1-1 0 0 0,1 0 0 0 0,0-1-1 0 0,0 1 1 0 0,0-1 0 0 0,0 0 0 0 0,3 1-28 0 0,9 6 105 0 0,37 20 27 0 0,-29-15-53 0 0,-20-12-60 0 0,0 1 0 0 0,-1-1 0 0 0,1 1 1 0 0,0 0-1 0 0,-1 0 0 0 0,0 1 0 0 0,0-1 1 0 0,0 1-1 0 0,0 0 0 0 0,0 0 1 0 0,-1 0-1 0 0,0 1 0 0 0,0-1 0 0 0,0 1 1 0 0,0-1-1 0 0,1 4-19 0 0,0 4 99 0 0,-3-9-49 0 0,1 1 1 0 0,0-1-1 0 0,-1 0 0 0 0,0 0 1 0 0,0 1-1 0 0,0-1 0 0 0,0 1 0 0 0,0-1 1 0 0,-1 1-1 0 0,1-1 0 0 0,-1 1 0 0 0,0 0 1 0 0,0-1-1 0 0,-1 1 0 0 0,1-1 1 0 0,-1 1-1 0 0,1-1 0 0 0,-1 1 0 0 0,0-1 1 0 0,0 0-1 0 0,-1 1 0 0 0,1-1 0 0 0,-1 0 1 0 0,0 0-1 0 0,0 0 0 0 0,0 0 1 0 0,0 0-1 0 0,-1 1-50 0 0,-2 1 49 0 0,1-1 1 0 0,-1 0 0 0 0,0 0-1 0 0,-1 0 1 0 0,1-1-1 0 0,-1 0 1 0 0,1 0-1 0 0,-1 0 1 0 0,0-1-1 0 0,0 1 1 0 0,0-2 0 0 0,0 1-1 0 0,-1-1 1 0 0,1 1-1 0 0,0-2 1 0 0,-1 1-1 0 0,1-1 1 0 0,0 0-1 0 0,-1 0 1 0 0,1-1 0 0 0,0 0-1 0 0,-1 0 1 0 0,1 0-1 0 0,0-1 1 0 0,-4-1-50 0 0,-83-70-72 0 0,89 70-723 0 0,1 0 1399 0 0,3 1-4801 0 0,0-1-4411 0 0,0 3-3712 0 0</inkml:trace>
  <inkml:trace contextRef="#ctx0" brushRef="#br0" timeOffset="42264.278">4039 3090 9066 0 0,'0'0'2043'0'0,"0"0"-512"0"0,0 0-275 0 0,0 0 18 0 0,0 0 24 0 0,0 0-82 0 0,0 0-141 0 0,0 0-163 0 0,0 0-123 0 0,0 0-59 0 0,0 0-51 0 0,2 14-89 0 0,9 108 976 0 0,-24-26-844 0 0,-20-63-1642 0 0,17-33-3902 0 0,12-18-8203 0 0,4 14 7045 0 0</inkml:trace>
  <inkml:trace contextRef="#ctx0" brushRef="#br0" timeOffset="42514.145">4026 2748 6937 0 0,'0'0'1745'0'0,"0"0"-537"0"0,0 0-360 0 0,0 0-224 0 0,0 0-271 0 0,0 0-217 0 0,0 0-96 0 0,0 0-80 0 0,0 0 24 0 0,0 0 8 0 0,0 0-32 0 0,0 0-73 0 0,0 0-111 0 0,0 0-168 0 0,48 95-384 0 0,-33-80-968 0 0,-2-4-1305 0 0,-8-3-2440 0 0</inkml:trace>
  <inkml:trace contextRef="#ctx0" brushRef="#br0" timeOffset="42947.728">4311 3315 9314 0 0,'0'0'2425'0'0,"0"0"-438"0"0,0 0-227 0 0,0 0-210 0 0,0 0-231 0 0,0 0-215 0 0,0 0-237 0 0,0 0-217 0 0,0 0-127 0 0,0 0-64 0 0,0 0-46 0 0,0 0-48 0 0,0 0-44 0 0,8-25-57 0 0,22-76-35 0 0,3 39 333 0 0,45-38-5 0 0,-77 100-564 0 0,-1-1 0 0 0,1 0 0 0 0,0 1-1 0 0,0-1 1 0 0,-1 1 0 0 0,1-1-1 0 0,0 1 1 0 0,0-1 0 0 0,0 1 0 0 0,0-1-1 0 0,0 1 1 0 0,-1 0 0 0 0,1 0 0 0 0,0-1-1 0 0,0 1 1 0 0,0 0 0 0 0,0 0 0 0 0,0 0-1 0 0,0 0 1 0 0,0 0 0 0 0,0 0 0 0 0,0 0-1 0 0,0 0 1 0 0,0 1 0 0 0,0-1 0 0 0,0 0-1 0 0,-1 0 1 0 0,1 1 0 0 0,0-1 0 0 0,0 1-1 0 0,0-1 1 0 0,0 1 0 0 0,-1-1 0 0 0,1 1-1 0 0,0-1 1 0 0,0 1 0 0 0,-1 0 0 0 0,1-1-1 0 0,0 1 1 0 0,-1 0 0 0 0,1-1 0 0 0,-1 1-1 0 0,1 0 1 0 0,-1 0 0 0 0,1 0 0 0 0,-1 0-1 0 0,0 0 1 0 0,1-1 0 0 0,-1 1-1 0 0,0 0 1 0 0,0 0 0 0 0,0 0 0 0 0,0 0-1 0 0,0 0 1 0 0,0 0 0 0 0,0 1 7 0 0,8 63 49 0 0,-8-58-30 0 0,-1-2-7 0 0,1 1 0 0 0,-1-1 0 0 0,1 1 0 0 0,0-1 0 0 0,0 1 0 0 0,1-1 0 0 0,0 1 0 0 0,0-1 0 0 0,0 0 0 0 0,0 1 0 0 0,1-1 0 0 0,0 0 0 0 0,0 0 0 0 0,0 0 0 0 0,1 0 0 0 0,0 0 0 0 0,0-1 0 0 0,0 1 0 0 0,0-1 0 0 0,1 0 0 0 0,-1 0 0 0 0,1 0 0 0 0,0 0 0 0 0,1-1 0 0 0,-1 1 0 0 0,1-1 0 0 0,-1 0 0 0 0,1-1 0 0 0,0 1 0 0 0,0-1 0 0 0,0 0 0 0 0,0 0 0 0 0,0 0 0 0 0,6 0-12 0 0,-7-2 119 0 0,1-1 1 0 0,-1 1-1 0 0,0-1 1 0 0,1 0-1 0 0,-1 0 1 0 0,0-1-1 0 0,1 1 1 0 0,-1-1-1 0 0,0 0 1 0 0,0 0-1 0 0,-1-1 1 0 0,1 1-1 0 0,0-1 1 0 0,-1 0-1 0 0,1 1 1 0 0,-1-2-1 0 0,0 1 1 0 0,0 0-1 0 0,0-1 1 0 0,0 1-1 0 0,-1-1 1 0 0,0 0-1 0 0,1 0 1 0 0,-1-1-120 0 0,2-1 59 0 0,52-108 812 0 0,-47 77-2930 0 0,-1 43-5828 0 0,-6-5 3990 0 0,3 3-7972 0 0</inkml:trace>
  <inkml:trace contextRef="#ctx0" brushRef="#br0" timeOffset="43535.811">5160 3035 7834 0 0,'0'0'4789'0'0,"0"0"-2275"0"0,0 0-895 0 0,0 0-160 0 0,0 0-108 0 0,0 0-199 0 0,0 0-195 0 0,0 0-195 0 0,0 0-181 0 0,0 0-119 0 0,0 0-85 0 0,0 0-70 0 0,0 0-59 0 0,-25 8-56 0 0,-78 30-51 0 0,100-38-133 0 0,1 1 0 0 0,-1 0 0 0 0,1 0 1 0 0,-1 0-1 0 0,1 0 0 0 0,-1 0 0 0 0,1 1 0 0 0,-1-1 0 0 0,1 1 0 0 0,0-1 0 0 0,0 1 0 0 0,0 0 0 0 0,0 0 0 0 0,0 0 0 0 0,0 0 0 0 0,1 0 0 0 0,-1 0 0 0 0,1 1 0 0 0,-1-1 0 0 0,1 1 0 0 0,-1 1-8 0 0,-1 4 25 0 0,-2 1-13 0 0,1 1 1 0 0,1-1 0 0 0,0 1 0 0 0,0 0-1 0 0,1 0 1 0 0,0 0 0 0 0,0 0 0 0 0,1 1-1 0 0,1-1 1 0 0,0 0 0 0 0,0 0 0 0 0,1 1-13 0 0,-1-7 1 0 0,1-1 1 0 0,-1 1 0 0 0,1-1-1 0 0,0 1 1 0 0,0-1 0 0 0,0 0 0 0 0,1 1-1 0 0,-1-1 1 0 0,1 0 0 0 0,-1 0 0 0 0,1 0-1 0 0,0 0 1 0 0,0 0 0 0 0,1-1-1 0 0,-1 1 1 0 0,1 0 0 0 0,-1-1 0 0 0,1 0-1 0 0,0 0 1 0 0,0 0 0 0 0,0 0 0 0 0,0 0-1 0 0,0 0 1 0 0,0-1 0 0 0,0 1-1 0 0,0-1 1 0 0,1 0 0 0 0,-1 0 0 0 0,1 0-1 0 0,-1-1 1 0 0,1 1 0 0 0,-1-1 0 0 0,1 0-1 0 0,-1 0 1 0 0,2 0-2 0 0,5-1 34 0 0,-1 0 0 0 0,0 0 0 0 0,0-1 0 0 0,1-1 0 0 0,-1 0 0 0 0,-1 0 0 0 0,1 0 1 0 0,0-1-1 0 0,-1 0 0 0 0,0-1 0 0 0,0 0 0 0 0,0 0 0 0 0,0-1 0 0 0,-1 0 0 0 0,0 0 0 0 0,6-8-34 0 0,90-125 681 0 0,-87 111-608 0 0,-1 0 0 0 0,-2-1 1 0 0,0-1-1 0 0,-2 0 0 0 0,-2-1 1 0 0,0 0-1 0 0,-2 0 0 0 0,3-31-73 0 0,-9 55-4 0 0,0 0 0 0 0,-1-1 0 0 0,1 1 0 0 0,-1 0 0 0 0,-1 0 0 0 0,1-1 0 0 0,-1 1 0 0 0,0 0 0 0 0,-1 0 0 0 0,0 0 0 0 0,0 0 0 0 0,0 0 0 0 0,-1 0 0 0 0,0 1 0 0 0,-1-1 0 0 0,1 1 0 0 0,-1 0 0 0 0,0 0 0 0 0,-1 0 0 0 0,1 1 0 0 0,-1-1 0 0 0,0 1 0 0 0,-1 0 0 0 0,1 1 0 0 0,-1-1 0 0 0,0 1-1 0 0,0 0 1 0 0,0 1 0 0 0,-1-1 0 0 0,1 1 0 0 0,-1 0 0 0 0,0 1 0 0 0,0 0 0 0 0,0 0 0 0 0,0 0 0 0 0,0 1 0 0 0,0 0 0 0 0,-6 0 4 0 0,6 4-10 0 0,0 0 1 0 0,1 1-1 0 0,0 0 1 0 0,0 0-1 0 0,0 0 0 0 0,0 1 1 0 0,1 0-1 0 0,-1 0 1 0 0,1 0-1 0 0,1 1 0 0 0,-1 0 1 0 0,1 0-1 0 0,0 0 1 0 0,0 0-1 0 0,0 0 0 0 0,1 1 1 0 0,0 0-1 0 0,1 0 1 0 0,0 0-1 0 0,-2 4 10 0 0,0 2-3 0 0,0-1 0 0 0,0 1-1 0 0,1-1 1 0 0,1 1 0 0 0,0 0 0 0 0,1 0 0 0 0,0 0-1 0 0,1 0 1 0 0,1 0 0 0 0,0 0 0 0 0,0 0-1 0 0,2 0 1 0 0,-1 0 0 0 0,2 0 0 0 0,-1-1 0 0 0,2 1-1 0 0,0-1 1 0 0,0 0 0 0 0,1-1 0 0 0,1 1 0 0 0,0-1-1 0 0,0 0 1 0 0,1-1 0 0 0,0 0 0 0 0,1 0 0 0 0,0-1-1 0 0,5 4 4 0 0,-1-2-1 0 0,1-1 0 0 0,0 0-1 0 0,0-1 1 0 0,1-1-1 0 0,0 0 1 0 0,0-1-1 0 0,1 0 1 0 0,0-1 0 0 0,0-1-1 0 0,0-1 1 0 0,1 0-1 0 0,-1-2 1 0 0,1 1 0 0 0,0-2-1 0 0,0 0 1 0 0,1-1 1 0 0,10-15-1101 0 0,-25 5-2410 0 0,-2-2-4667 0 0,-1 8-3310 0 0</inkml:trace>
  <inkml:trace contextRef="#ctx0" brushRef="#br0" timeOffset="43912.274">5561 3201 904 0 0,'0'0'2581'0'0,"0"0"-479"0"0,0 0-163 0 0,0 0 37 0 0,0 0 28 0 0,0 0-16 0 0,0 0-115 0 0,0 0-178 0 0,0 0-245 0 0,0 0-227 0 0,32-2-230 0 0,99-8-239 0 0,-74-7 114 0 0,-51 12-693 0 0,2-1-48 0 0,-1-1-1 0 0,-1 1 1 0 0,1-1 0 0 0,-1 0 0 0 0,-1-1-1 0 0,1 1 1 0 0,-1-1 0 0 0,0-1 0 0 0,-1 1-1 0 0,0 0 1 0 0,0-1 0 0 0,-1 0 0 0 0,0 0-1 0 0,-1 0 1 0 0,0 0 0 0 0,0 0 0 0 0,-1-1-1 0 0,0 1 1 0 0,0 0 0 0 0,-2-4-127 0 0,0 11-11 0 0,-1-1 1 0 0,1 0-1 0 0,-1 1 1 0 0,0-1-1 0 0,0 1 0 0 0,0-1 1 0 0,-1 1-1 0 0,1 0 1 0 0,0 0-1 0 0,-1 0 0 0 0,0 1 1 0 0,1-1-1 0 0,-1 0 1 0 0,0 1-1 0 0,0 0 0 0 0,0 0 1 0 0,0 0-1 0 0,0 0 1 0 0,0 0-1 0 0,0 0 0 0 0,0 1 1 0 0,0-1-1 0 0,0 1 1 0 0,0 0-1 0 0,0 0 0 0 0,-1 0 1 0 0,1 1-1 0 0,0-1 1 0 0,0 1-1 0 0,0-1 0 0 0,0 1 1 0 0,0 0-1 0 0,0 0 1 0 0,0 1-1 0 0,0-1 0 0 0,1 0 1 0 0,-1 1-1 0 0,0 0 1 0 0,-2 2 10 0 0,-3 2-24 0 0,0 0 1 0 0,1 1 0 0 0,0 0 0 0 0,0 0 0 0 0,0 1-1 0 0,1 0 1 0 0,0 0 0 0 0,0 0 0 0 0,1 1 0 0 0,0 0-1 0 0,1 0 1 0 0,0 0 0 0 0,0 1 0 0 0,1 0 0 0 0,1-1 0 0 0,-1 1-1 0 0,1 0 1 0 0,1 0 0 0 0,0 0 0 0 0,0 0 0 0 0,1 0-1 0 0,1 0 1 0 0,0 6 23 0 0,0-11-63 0 0,1 1 1 0 0,0-1-1 0 0,0 0 0 0 0,1-1 0 0 0,0 1 1 0 0,-1 0-1 0 0,1-1 0 0 0,1 1 0 0 0,-1-1 1 0 0,1 0-1 0 0,0 0 0 0 0,-1 0 0 0 0,2-1 0 0 0,-1 1 1 0 0,0-1-1 0 0,1 0 0 0 0,0 0 0 0 0,-1-1 1 0 0,1 1-1 0 0,0-1 0 0 0,0 0 0 0 0,0-1 1 0 0,1 1-1 0 0,-1-1 0 0 0,0 0 0 0 0,1 0 1 0 0,-1 0-1 0 0,1-1 0 0 0,-1 0 0 0 0,1 0 1 0 0,-1 0-1 0 0,0-1 0 0 0,5-1 63 0 0,56-7-3992 0 0,-24-8-5578 0 0,-34 10 1090 0 0</inkml:trace>
  <inkml:trace contextRef="#ctx0" brushRef="#br0" timeOffset="44414.27">6086 3083 896 0 0,'0'0'2059'0'0,"0"0"-444"0"0,0 0-8 0 0,0 0 52 0 0,0 0-33 0 0,0 0-119 0 0,0 0-183 0 0,0 0-177 0 0,0 0-164 0 0,0 0-163 0 0,0 0-140 0 0,0 0-106 0 0,-2 33-105 0 0,-5 106-71 0 0,16-12 1457 0 0,-8-91-1030 0 0,-1 10 538 0 0,-1-45 2561 0 0,2-19-3827 0 0,0 0 0 0 0,2 0 0 0 0,-1 1 0 0 0,2-1 1 0 0,1 1-1 0 0,0 0 0 0 0,1 0 0 0 0,1 0 0 0 0,0 1 0 0 0,1 0 0 0 0,2-2-97 0 0,12-28 72 0 0,-17 33-67 0 0,0-4-11 0 0,1-1 1 0 0,1 1 0 0 0,0 1-1 0 0,1-1 1 0 0,1 1 0 0 0,1 0-1 0 0,0 1 1 0 0,1 0 0 0 0,0 1 0 0 0,1 0-1 0 0,1 1 1 0 0,0 0 0 0 0,1 1-1 0 0,0 1 1 0 0,1 0 0 0 0,0 0 0 0 0,1 2-1 0 0,13-6 6 0 0,-25 12 2 0 0,1 1-1 0 0,-1 0 1 0 0,1 0-1 0 0,-1 0 0 0 0,1 1 1 0 0,0-1-1 0 0,0 1 1 0 0,0 0-1 0 0,-1 1 0 0 0,1-1 1 0 0,0 1-1 0 0,0 0 1 0 0,0 0-1 0 0,0 0 0 0 0,0 1 1 0 0,0 0-1 0 0,0 0 1 0 0,-1 0-1 0 0,1 0 0 0 0,0 1 1 0 0,-1 0-1 0 0,1 0 1 0 0,-1 0-1 0 0,1 1 1 0 0,-1-1-1 0 0,0 1 0 0 0,0 0 1 0 0,0 0-1 0 0,-1 1 1 0 0,1-1-1 0 0,-1 1 0 0 0,0-1 1 0 0,0 1-1 0 0,0 0 1 0 0,0 0-1 0 0,1 3-1 0 0,-2-1 20 0 0,0-1 0 0 0,0 1 0 0 0,-1-1 0 0 0,0 1 0 0 0,0 0-1 0 0,0 0 1 0 0,-1-1 0 0 0,0 1 0 0 0,0 0 0 0 0,0 0 0 0 0,-1 0 0 0 0,0-1 0 0 0,0 1 0 0 0,0 0 0 0 0,-1-1 0 0 0,0 1-1 0 0,0-1 1 0 0,0 0 0 0 0,-1 1 0 0 0,0-1 0 0 0,0 0 0 0 0,0-1 0 0 0,0 1 0 0 0,-1 0 0 0 0,0-1 0 0 0,0 0-20 0 0,-119 99 250 0 0,115-98-254 0 0,-128 66-140 0 0,92-67-1487 0 0,47-34-3987 0 0,6 15 1969 0 0,-1 5-2090 0 0,1 2-4675 0 0</inkml:trace>
  <inkml:trace contextRef="#ctx0" brushRef="#br0" timeOffset="44760.572">6616 3160 4761 0 0,'0'0'3207'0'0,"0"0"-474"0"0,0 0-377 0 0,0 0-327 0 0,0 0-278 0 0,0 0-224 0 0,0 0-171 0 0,0 0-189 0 0,0 0-143 0 0,0 0-130 0 0,0 0-131 0 0,0 0-102 0 0,0 0-123 0 0,31-1-97 0 0,96-6-78 0 0,-74-11 76 0 0,-47 11-335 0 0,1 1-51 0 0,0 0 1 0 0,0-1 0 0 0,-1 0-1 0 0,0 0 1 0 0,-1 0 0 0 0,1-1-1 0 0,-1 0 1 0 0,-1 0 0 0 0,0 0-1 0 0,0-1 1 0 0,0 1-1 0 0,-1-1 1 0 0,0 0 0 0 0,-1 0-1 0 0,0 0 1 0 0,-1-1 0 0 0,1-3-54 0 0,-2 11-7 0 0,0 0 0 0 0,0 0 0 0 0,-1-1 0 0 0,1 1 0 0 0,0 0 1 0 0,-1 0-1 0 0,1 0 0 0 0,-1 0 0 0 0,0 0 0 0 0,1 0 0 0 0,-1 0 0 0 0,0 0 1 0 0,0 0-1 0 0,-1 1 0 0 0,1-1 0 0 0,0 0 0 0 0,-1 1 0 0 0,1-1 0 0 0,-1 1 1 0 0,1-1-1 0 0,-1 1 0 0 0,1 0 0 0 0,-1-1 0 0 0,0 1 0 0 0,0 0 0 0 0,0 0 1 0 0,0 0-1 0 0,0 0 0 0 0,0 1 0 0 0,0-1 0 0 0,0 1 0 0 0,0-1 0 0 0,0 1 1 0 0,0 0-1 0 0,0-1 0 0 0,-2 1 7 0 0,-75 20-393 0 0,69-13 325 0 0,1 0 1 0 0,1 0-1 0 0,-1 1 1 0 0,1 0-1 0 0,0 1 1 0 0,1 0 0 0 0,0 0-1 0 0,1 0 1 0 0,0 1-1 0 0,0 0 1 0 0,1 0-1 0 0,0 1 1 0 0,1-1 0 0 0,0 1-1 0 0,1 0 1 0 0,0 0-1 0 0,1 1 1 0 0,0-1-1 0 0,0 0 1 0 0,2 1-1 0 0,-1-1 1 0 0,1 1 0 0 0,1 0 67 0 0,0-8-186 0 0,-1-1 1 0 0,1 0-1 0 0,0 1 1 0 0,0-1 0 0 0,1 0-1 0 0,-1 1 1 0 0,1-1-1 0 0,-1 0 1 0 0,1 0 0 0 0,0 0-1 0 0,0-1 1 0 0,0 1-1 0 0,1 0 1 0 0,-1-1 0 0 0,1 1-1 0 0,-1-1 1 0 0,1 0 0 0 0,0 0-1 0 0,0 0 1 0 0,0 0-1 0 0,0 0 1 0 0,0-1 0 0 0,0 0-1 0 0,0 1 1 0 0,1-1-1 0 0,-1 0 1 0 0,3 0 185 0 0,59 12-10486 0 0,-52-12 1143 0 0</inkml:trace>
  <inkml:trace contextRef="#ctx0" brushRef="#br0" timeOffset="45180.11">7108 3204 9002 0 0,'0'0'3147'0'0,"0"0"-812"0"0,0 0-460 0 0,0 0-312 0 0,0 0-282 0 0,0 0-208 0 0,0 0-160 0 0,0 0-180 0 0,0 0-144 0 0,0 0-56 0 0,0 0-55 0 0,0 0-56 0 0,0 0-42 0 0,6-11-48 0 0,62-91 692 0 0,27 2-236 0 0,-95 100-789 0 0,0 0 1 0 0,1 1-1 0 0,-1-1 0 0 0,0 0 0 0 0,0 1 0 0 0,0-1 1 0 0,0 0-1 0 0,0 1 0 0 0,0-1 0 0 0,1 0 0 0 0,-1 1 0 0 0,0-1 1 0 0,0 0-1 0 0,0 0 0 0 0,1 1 0 0 0,-1-1 0 0 0,0 0 1 0 0,0 0-1 0 0,1 1 0 0 0,-1-1 0 0 0,0 0 0 0 0,1 0 0 0 0,-1 0 1 0 0,0 1-1 0 0,1-1 0 0 0,-1 0 0 0 0,0 0 0 0 0,1 0 0 0 0,-1 0 1 0 0,0 0-1 0 0,1 0 0 0 0,-1 0 0 0 0,0 0 0 0 0,1 0 1 0 0,-1 0-1 0 0,0 0 0 0 0,1 0 0 0 0,-1 0 0 0 0,0 0 0 0 0,1 0 1 0 0,-1 0-1 0 0,1 0 0 0 0,-1-1 0 0 0,0 1 0 0 0,0 0 0 0 0,1 0 1 0 0,-1 0 0 0 0,-10 40 33 0 0,9-38-26 0 0,-1 2-5 0 0,1 1 0 0 0,-1 0 0 0 0,1 0 0 0 0,0 0 0 0 0,0 0 0 0 0,1 0 1 0 0,-1 0-1 0 0,1 0 0 0 0,0 1 0 0 0,1-1 0 0 0,-1 0 0 0 0,1 0 0 0 0,0 0 1 0 0,0 0-1 0 0,1 0 0 0 0,0 0 0 0 0,-1-1 0 0 0,1 1 0 0 0,1 0 0 0 0,1 2-2 0 0,0-4 60 0 0,0 0-1 0 0,0-1 1 0 0,0 0-1 0 0,0 0 1 0 0,0 0-1 0 0,1 0 1 0 0,-1-1-1 0 0,0 0 1 0 0,1 0-1 0 0,-1 0 1 0 0,1 0-1 0 0,0-1 1 0 0,-1 1 0 0 0,1-1-1 0 0,0 0 1 0 0,-1-1-1 0 0,1 1 1 0 0,-1-1-1 0 0,1 0 1 0 0,-1 0-1 0 0,1 0 1 0 0,-1-1-1 0 0,1 0 1 0 0,-1 1-1 0 0,0-2 1 0 0,3 0-60 0 0,98-77 1780 0 0,-95 70-1732 0 0,0 0 1 0 0,-1 0 0 0 0,-1-1-1 0 0,0 0 1 0 0,0 0 0 0 0,-1-1-1 0 0,0 0 1 0 0,1-7-49 0 0,-7-10-861 0 0,-7 23-1796 0 0,-5 4-3308 0 0,4 2-6379 0 0</inkml:trace>
  <inkml:trace contextRef="#ctx0" brushRef="#br0" timeOffset="48530.134">7984 3016 0 0 0,'0'0'807'0'0,"0"0"496"0"0,0 0 344 0 0,0 0 107 0 0,0 0-121 0 0,0 0-188 0 0,0 0-181 0 0,0 0-159 0 0,0 0-98 0 0,0 0-115 0 0,0 0-93 0 0,-7 0-43 0 0,-23 1-75 0 0,-1 21 1312 0 0,19-8-1758 0 0,0 1 0 0 0,2 0 0 0 0,0 1 0 0 0,1 0 0 0 0,0 0 0 0 0,2 1 0 0 0,-1 0 0 0 0,2 0 0 0 0,1 1 0 0 0,0-1 0 0 0,1 1 0 0 0,1 1 0 0 0,0-1 0 0 0,2 0 0 0 0,0 6-235 0 0,1-22 35 0 0,0-1 0 0 0,0 1 0 0 0,0 0 0 0 0,0-1-1 0 0,0 1 1 0 0,0 0 0 0 0,1-1 0 0 0,-1 1 0 0 0,0 0 0 0 0,1-1 0 0 0,0 1 0 0 0,-1-1 0 0 0,1 1-1 0 0,0-1 1 0 0,0 1 0 0 0,0-1 0 0 0,0 0 0 0 0,0 1 0 0 0,0-1 0 0 0,0 0 0 0 0,0 0-1 0 0,0 0 1 0 0,1 0 0 0 0,-1 0 0 0 0,0 0 0 0 0,1 0 0 0 0,-1 0 0 0 0,1 0 0 0 0,-1-1 0 0 0,1 1-1 0 0,-1-1 1 0 0,1 1 0 0 0,0-1 0 0 0,-1 1 0 0 0,1-1 0 0 0,0 0 0 0 0,-1 0 0 0 0,1 0-1 0 0,-1 0 1 0 0,1 0 0 0 0,0 0 0 0 0,-1 0 0 0 0,1-1 0 0 0,0 1 0 0 0,-1-1 0 0 0,1 1-35 0 0,72-30 1342 0 0,-39 5-1152 0 0,-1-3 0 0 0,-2 0-1 0 0,-1-2 1 0 0,-1-1 0 0 0,21-29-190 0 0,-33 39 22 0 0,0-2 0 0 0,-2 0 0 0 0,-1-1 0 0 0,0 0 0 0 0,-2-1 0 0 0,-1-1 0 0 0,-1 0 0 0 0,-1-1 0 0 0,-2 0 0 0 0,0 0 0 0 0,-2-1 0 0 0,-1 0 0 0 0,-1 0 0 0 0,0-16-22 0 0,-25-73-236 0 0,19 113 209 0 0,1 1 1 0 0,-1-1 0 0 0,0 1-1 0 0,1-1 1 0 0,-2 1 0 0 0,1 0-1 0 0,0 0 1 0 0,-1 0 0 0 0,1 0 0 0 0,-1 1-1 0 0,0-1 1 0 0,0 0 0 0 0,0 1-1 0 0,0 0 1 0 0,0 0 0 0 0,-1 0-1 0 0,1 0 1 0 0,0 1 0 0 0,-1-1 0 0 0,0 1-1 0 0,1 0 1 0 0,-1 0 0 0 0,0 0-1 0 0,0 0 1 0 0,1 1 0 0 0,-1 0-1 0 0,0-1 1 0 0,0 1 0 0 0,-2 1 26 0 0,-5 2-30 0 0,1 1 0 0 0,0 0 0 0 0,0 0 0 0 0,0 1 0 0 0,1 1-1 0 0,0 0 1 0 0,0 0 0 0 0,0 0 0 0 0,1 1 0 0 0,0 1 0 0 0,0-1 0 0 0,0 1 0 0 0,1 1 0 0 0,1-1 0 0 0,-1 1 0 0 0,2 1 0 0 0,-2 1 30 0 0,-5 6 24 0 0,1 0-1 0 0,1 0 1 0 0,0 1 0 0 0,2 1-1 0 0,0 0 1 0 0,1 0 0 0 0,1 0-1 0 0,0 1 1 0 0,2-1 0 0 0,0 1-1 0 0,1 0 1 0 0,2 1 0 0 0,0-1-1 0 0,1 0 1 0 0,0 1 0 0 0,5 19-24 0 0,0-25 91 0 0,2 1 0 0 0,0-1-1 0 0,0 0 1 0 0,2-1 0 0 0,-1 0 0 0 0,2 0 0 0 0,0-1 0 0 0,1 0 0 0 0,0-1 0 0 0,1 0 0 0 0,0-1 0 0 0,1 0-1 0 0,0-1 1 0 0,0-1 0 0 0,1 0 0 0 0,1-1 0 0 0,-1 0 0 0 0,2-1 0 0 0,-1 0 0 0 0,0-2 0 0 0,1 0 0 0 0,0 0-1 0 0,1-2 1 0 0,-1 0 0 0 0,6 0-91 0 0,33-3 739 0 0,-55 0-682 0 0,0 0-14 0 0,0 0 9 0 0,0 0-24 0 0,-5-14-855 0 0,-5 13-3627 0 0,6 2-3336 0 0,1-1-3702 0 0</inkml:trace>
  <inkml:trace contextRef="#ctx0" brushRef="#br0" timeOffset="48931.289">8509 3237 6529 0 0,'0'0'1890'0'0,"0"0"-263"0"0,0 0 180 0 0,0 0 227 0 0,0 0-94 0 0,0 0-203 0 0,0 0-266 0 0,0 0-243 0 0,0 0-194 0 0,0 0-197 0 0,0 0-147 0 0,0 0-130 0 0,0 0-115 0 0,31-9-58 0 0,96-30-35 0 0,-78 10 235 0 0,-45 24-529 0 0,0-1-1 0 0,0 0 1 0 0,-1 0 0 0 0,0 0 0 0 0,0 0 0 0 0,0-1 0 0 0,-1 1 0 0 0,0-1 0 0 0,0 0 0 0 0,-1 1 0 0 0,1-1-1 0 0,-1 0 1 0 0,-1 0 0 0 0,0 0 0 0 0,0 0 0 0 0,0 0 0 0 0,-1-4-58 0 0,-2 7-15 0 0,1 0 0 0 0,-1 1 0 0 0,0 0 0 0 0,0 0 0 0 0,0 0 0 0 0,0 0 0 0 0,-1 0 0 0 0,1 0 0 0 0,-1 1 0 0 0,1 0-1 0 0,-1 0 1 0 0,0 0 0 0 0,0 0 0 0 0,0 0 0 0 0,0 1 0 0 0,-1 0 0 0 0,1 0 0 0 0,0 0 0 0 0,0 0 0 0 0,-1 1 0 0 0,1-1 0 0 0,0 1 0 0 0,-1 0 0 0 0,1 1 0 0 0,0-1 0 0 0,-1 1 0 0 0,1 0 0 0 0,0 0 0 0 0,0 0 0 0 0,-1 0 0 0 0,1 1 0 0 0,0-1 0 0 0,0 1 0 0 0,1 1-1 0 0,-1-1 1 0 0,-3 3 15 0 0,-2-1-9 0 0,0 1-1 0 0,0 0 1 0 0,1 0-1 0 0,0 1 0 0 0,0 0 1 0 0,0 1-1 0 0,1 0 0 0 0,0 0 1 0 0,0 0-1 0 0,1 1 1 0 0,0 0-1 0 0,0 0 0 0 0,1 1 1 0 0,0 0-1 0 0,1 0 0 0 0,0 0 1 0 0,0 0-1 0 0,1 1 1 0 0,0-1-1 0 0,0 1 0 0 0,1 0 1 0 0,1-1-1 0 0,-1 6 10 0 0,2-11-3 0 0,0 1 0 0 0,0 0-1 0 0,0-1 1 0 0,0 1 0 0 0,1 0 0 0 0,0-1 0 0 0,0 1-1 0 0,0-1 1 0 0,1 1 0 0 0,0-1 0 0 0,-1 0 0 0 0,1 0-1 0 0,1 0 1 0 0,-1 0 0 0 0,1 0 0 0 0,-1 0 0 0 0,1 0-1 0 0,0-1 1 0 0,1 1 0 0 0,-1-1 0 0 0,1 0 0 0 0,-1 0-1 0 0,1 0 1 0 0,0-1 0 0 0,2 2 3 0 0,6 3-155 0 0,0-1-1 0 0,-1-1 1 0 0,2 0 0 0 0,-1-1 0 0 0,0 0-1 0 0,1-1 1 0 0,0 0 0 0 0,0-1-1 0 0,7 0 156 0 0,71 1-7732 0 0,-77-3 1834 0 0,-5-3-4370 0 0</inkml:trace>
  <inkml:trace contextRef="#ctx0" brushRef="#br0" timeOffset="49403.323">8845 3285 1504 0 0,'0'0'2848'0'0,"0"0"-577"0"0,0 0-252 0 0,0 0-72 0 0,0 0-76 0 0,0 0-97 0 0,0 0-153 0 0,0 0-204 0 0,0 0-220 0 0,0 0-221 0 0,0 0-177 0 0,0 0-101 0 0,0 0-53 0 0,19-12-55 0 0,57-40-62 0 0,30-49 1511 0 0,-64 42-1412 0 0,-47 85-1049 0 0,-12 87 424 0 0,18-110-1 0 0,-1-1 1 0 0,1 1-1 0 0,-1 0 1 0 0,1 0-1 0 0,0-1 1 0 0,0 1-1 0 0,0 0 1 0 0,0-1-1 0 0,0 1 1 0 0,1-1-1 0 0,-1 0 1 0 0,1 1-1 0 0,0-1 1 0 0,0 0-1 0 0,-1 0 1 0 0,1 0-1 0 0,1 0 0 0 0,-1 0 1 0 0,0-1-1 0 0,0 1 1 0 0,1-1-1 0 0,-1 1 1 0 0,1-1-1 0 0,-1 0 1 0 0,1 0-1 0 0,-1 0 1 0 0,1 0-1 0 0,0 0 1 0 0,-1-1-1 0 0,1 1 1 0 0,2-1-2 0 0,88 3 608 0 0,-82-7-429 0 0,0 0 0 0 0,1-1 0 0 0,-1 0 0 0 0,-1-1 0 0 0,1 0 0 0 0,-1 0 0 0 0,0-1 0 0 0,-1-1 0 0 0,4-3-179 0 0,-5 5 127 0 0,1-1-73 0 0,-1-1 1 0 0,0 0-1 0 0,0 0 0 0 0,0 0 1 0 0,-1-1-1 0 0,-1 0 0 0 0,1 0 1 0 0,-2-1-1 0 0,1 0 0 0 0,-1 0 1 0 0,-1 0-1 0 0,0-1 0 0 0,0 1 1 0 0,-1-1-55 0 0,6-62-7181 0 0,-9 67 672 0 0,0 1-5384 0 0</inkml:trace>
  <inkml:trace contextRef="#ctx0" brushRef="#br0" timeOffset="49701.21">9709 2707 12267 0 0,'0'0'2025'0'0,"0"0"-708"0"0,0 0-173 0 0,0 0 206 0 0,0 0 167 0 0,0 0-66 0 0,0 0-207 0 0,0 0-231 0 0,0 0-173 0 0,0 0-96 0 0,0 0-81 0 0,3 33-88 0 0,8 102-97 0 0,-18 150 924 0 0,7-179-1310 0 0,1-97 66 0 0,-1-8-235 0 0,0-1 0 0 0,0 0-1 0 0,0 1 1 0 0,0-1-1 0 0,1 1 1 0 0,-1-1 0 0 0,0 1-1 0 0,0-1 1 0 0,0 0 0 0 0,0 1-1 0 0,0-1 1 0 0,0 1-1 0 0,0-1 1 0 0,-1 0 0 0 0,1 1-1 0 0,0-1 1 0 0,0 1-1 0 0,0-1 1 0 0,0 0 0 0 0,0 1-1 0 0,-1-1 1 0 0,1 1 0 0 0,0-1-1 0 0,0 0 1 0 0,-1 1-1 0 0,1-1 1 0 0,0 0 0 0 0,-1 0-1 0 0,1 1 1 0 0,0-1-1 0 0,-1 0 1 0 0,1 0 0 0 0,0 1-1 0 0,-1-1 1 0 0,1 0 0 0 0,0 0-1 0 0,-1 0 1 0 0,1 0-1 0 0,-1 1 1 0 0,1-1 0 0 0,0 0-1 0 0,-1 0 1 0 0,1 0-1 0 0,-1 0 1 0 0,1 0 0 0 0,-1 0-1 0 0,1 0 1 0 0,0 0 0 0 0,-1 0-1 0 0,1 0 1 0 0,-1 0-1 0 0,1-1 1 0 0,0 1 0 0 0,-1 0-1 0 0,1 0 1 0 0,-1 0-1 0 0,1 0 1 0 0,0-1 0 0 0,-1 1-1 0 0,1 0 1 0 0,0 0 0 0 0,-1-1-1 0 0,1 1 1 0 0,0 0-1 0 0,0-1 1 0 0,-1 1 0 0 0,1 0 77 0 0,-14-6-4311 0 0,2 2-6019 0 0,5 3 1875 0 0</inkml:trace>
  <inkml:trace contextRef="#ctx0" brushRef="#br0" timeOffset="49947.084">9482 2994 14611 0 0,'0'0'1794'0'0,"0"0"-407"0"0,0 0-92 0 0,0 0-50 0 0,0 0-163 0 0,0 0-178 0 0,0 0-141 0 0,31-6-119 0 0,96-18-96 0 0,17 18 799 0 0,-81 12-1988 0 0,-36 2-9463 0 0,-23-8-2090 0 0</inkml:trace>
  <inkml:trace contextRef="#ctx0" brushRef="#br0" timeOffset="53006.234">10716 3016 0 0 0,'0'0'871'0'0,"0"0"270"0"0,0 0 177 0 0,0 0 190 0 0,0 0 187 0 0,0 0 42 0 0,0 0-85 0 0,0 0-228 0 0,0 0-305 0 0,0 0-250 0 0,0 0-173 0 0,-13 2-90 0 0,-40 6-45 0 0,49-7-445 0 0,1 0 0 0 0,-1 0 1 0 0,1 1-1 0 0,0-1 0 0 0,0 1 1 0 0,-1 0-1 0 0,1 0 0 0 0,1 0 1 0 0,-1 0-1 0 0,0 0 0 0 0,0 1 1 0 0,1-1-1 0 0,-1 1 0 0 0,1 0 1 0 0,0 0-1 0 0,0-1 0 0 0,0 1 1 0 0,0 1-1 0 0,0-1 1 0 0,1 0-1 0 0,0 0 0 0 0,-1 1 1 0 0,1-1-1 0 0,0 1 0 0 0,1-1 1 0 0,-1 1-1 0 0,0 2-116 0 0,1-5 22 0 0,-2 4 74 0 0,-1 0-1 0 0,1 0 1 0 0,1 0-1 0 0,-1 0 1 0 0,1 0 0 0 0,0 1-1 0 0,0-1 1 0 0,0 0 0 0 0,1 1-1 0 0,0-1 1 0 0,0 0-1 0 0,0 1 1 0 0,1-1 0 0 0,0 0-1 0 0,0 1 1 0 0,0-1 0 0 0,1 0-1 0 0,-1 0 1 0 0,1 0-1 0 0,1 0 1 0 0,-1 0 0 0 0,0 0-1 0 0,1-1 1 0 0,0 1 0 0 0,0-1-1 0 0,1 0 1 0 0,-1 0 0 0 0,1 0-1 0 0,0 0 1 0 0,0-1-1 0 0,0 1 1 0 0,0-1 0 0 0,1 0-1 0 0,3 2-95 0 0,0-3 116 0 0,0 0-1 0 0,0 0 1 0 0,0 0-1 0 0,0-1 1 0 0,0-1-1 0 0,1 1 1 0 0,-1-1-1 0 0,0-1 1 0 0,0 1 0 0 0,0-2-1 0 0,0 1 1 0 0,0-1-1 0 0,0 0 1 0 0,0 0-1 0 0,0-1 1 0 0,-1 0-1 0 0,1-1 1 0 0,-1 0-1 0 0,0 0 1 0 0,0 0-1 0 0,0-1 1 0 0,-1 0-1 0 0,1 0 1 0 0,3-5-116 0 0,-3 1-14 0 0,0 1 0 0 0,-1-1 0 0 0,0 0 0 0 0,0 0 0 0 0,-1-1 0 0 0,0 0 0 0 0,-1 0 0 0 0,0 0 1 0 0,-1 0-1 0 0,0-1 0 0 0,-1 1 0 0 0,0-1 0 0 0,0 0 0 0 0,-1 1 0 0 0,0-5 14 0 0,-1 8-180 0 0,0 1 0 0 0,-1-1 0 0 0,0 0 0 0 0,0 1 0 0 0,0-1 1 0 0,-1 1-1 0 0,0-1 0 0 0,0 1 0 0 0,0 0 0 0 0,-1 0 0 0 0,0 0 0 0 0,0 0 0 0 0,-1 0 0 0 0,1 1 0 0 0,-1-1 1 0 0,-2-1 179 0 0,2 3-186 0 0,0 0 0 0 0,1 0 0 0 0,-1 1 0 0 0,0 0 0 0 0,-1 0 0 0 0,1 0 0 0 0,0 0 0 0 0,-1 0 0 0 0,0 1 0 0 0,0 0 0 0 0,1 0 0 0 0,-1 0 0 0 0,0 1 1 0 0,-1 0-1 0 0,1 0 0 0 0,0 0 0 0 0,0 0 0 0 0,0 1 0 0 0,-1 0 0 0 0,1 0 0 0 0,0 0 0 0 0,0 1 0 0 0,0 0 0 0 0,-1 0 0 0 0,1 0 0 0 0,0 0 0 0 0,0 1 0 0 0,0 0 1 0 0,1 0-1 0 0,-1 0 0 0 0,0 1 186 0 0,5-3 14 0 0,0 0 1 0 0,1 0-1 0 0,-1 0 1 0 0,0 0 0 0 0,0 0-1 0 0,1 0 1 0 0,-1 0 0 0 0,0 0-1 0 0,1 0 1 0 0,-1 0-1 0 0,0 0 1 0 0,0 1 0 0 0,1-1-1 0 0,-1 0 1 0 0,0 0-1 0 0,0 0 1 0 0,1 0 0 0 0,-1 0-1 0 0,0 0 1 0 0,0 1-1 0 0,1-1 1 0 0,-1 0 0 0 0,0 0-1 0 0,0 0 1 0 0,0 1-1 0 0,1-1 1 0 0,-1 0 0 0 0,0 0-1 0 0,0 1 1 0 0,0-1-1 0 0,0 0 1 0 0,0 0 0 0 0,1 1-1 0 0,-1-1 1 0 0,0 0-1 0 0,0 1 1 0 0,0-1 0 0 0,0 0-1 0 0,0 0 1 0 0,0 1-1 0 0,0-1 1 0 0,0 0 0 0 0,0 1-1 0 0,0-1 1 0 0,0 0 0 0 0,0 0-1 0 0,0 1 1 0 0,-1-1-1 0 0,1 0 1 0 0,0 0 0 0 0,0 1-1 0 0,0-1 1 0 0,0 0-1 0 0,0 0 1 0 0,0 1 0 0 0,-1-1-1 0 0,1 0 1 0 0,0 0-1 0 0,0 1 1 0 0,0-1 0 0 0,-1 0-15 0 0,26-2 1462 0 0,100-67 1002 0 0,-101 52-2360 0 0,-1-1 1 0 0,-1-1 0 0 0,0-1-1 0 0,-2-1 1 0 0,0-1 0 0 0,-2 0 0 0 0,0-2-1 0 0,8-14-104 0 0,11-18 72 0 0,-37 56-50 0 0,0 0 12 0 0,0 0 0 0 0,0 0-9 0 0,0 11-22 0 0,6 103 318 0 0,4 0 1 0 0,5-2 0 0 0,5 0 0 0 0,12 25-322 0 0,-16-69 29 0 0,-3 1 0 0 0,-4 1 0 0 0,-2-1 0 0 0,-3 2 0 0 0,-3 8-29 0 0,-2-74 46 0 0,1 0 0 0 0,-1-1 0 0 0,0 1 1 0 0,-1-1-1 0 0,1 1 0 0 0,-1-1 0 0 0,1 0 0 0 0,-1 1 0 0 0,-1-1 1 0 0,1 0-1 0 0,-1 0 0 0 0,1 0 0 0 0,-1-1 0 0 0,0 1 0 0 0,0-1 1 0 0,-1 0-1 0 0,1 1 0 0 0,-1-1 0 0 0,1-1 0 0 0,-1 1 0 0 0,0 0 0 0 0,0-1 1 0 0,0 0-1 0 0,-1 0 0 0 0,1 0 0 0 0,0-1 0 0 0,-1 1 0 0 0,1-1 1 0 0,-1 0-1 0 0,1 0 0 0 0,-1-1 0 0 0,0 1 0 0 0,1-1 0 0 0,-1 0 1 0 0,0-1-1 0 0,1 1 0 0 0,-1-1 0 0 0,0 1 0 0 0,1-2 0 0 0,-1 1 1 0 0,1 0-1 0 0,-1-1 0 0 0,1 0 0 0 0,0 0 0 0 0,0 0 0 0 0,0 0 1 0 0,0-1-1 0 0,0 1 0 0 0,0-1 0 0 0,1 0 0 0 0,-1 0 0 0 0,-2-4-46 0 0,0-6 76 0 0,1 0 0 0 0,0 0 0 0 0,1-1 0 0 0,1 0 0 0 0,0 1 0 0 0,1-1 1 0 0,0 0-1 0 0,1 0 0 0 0,0-1 0 0 0,1 1 0 0 0,1 0 0 0 0,1 0 0 0 0,0 0 0 0 0,0 0 0 0 0,1 1 0 0 0,2-3-76 0 0,0-7-35 0 0,1-1 0 0 0,2 1 1 0 0,0 1-1 0 0,1-1 1 0 0,2 2-1 0 0,0-1 1 0 0,1 1-1 0 0,1 1 0 0 0,1 0 1 0 0,1 1-1 0 0,0 1 1 0 0,2 0-1 0 0,0 1 1 0 0,6-4 34 0 0,3 7-2330 0 0,-12 13-8663 0 0,-9 1-770 0 0</inkml:trace>
  <inkml:trace contextRef="#ctx0" brushRef="#br0" timeOffset="53963.294">12168 2597 3137 0 0,'0'0'2491'0'0,"0"0"-292"0"0,0 0-139 0 0,0 0-51 0 0,0 0-25 0 0,0 0-178 0 0,0 0-260 0 0,0 0-262 0 0,0 0-226 0 0,0 0-146 0 0,0 0-92 0 0,0 0-65 0 0,0 0-55 0 0,0-5-61 0 0,1-12-46 0 0,-9 141 3805 0 0,-14 157-3553 0 0,-13-49-571 0 0,29-152-243 0 0,6-79-47 0 0,0-1-5 0 0,0 0 3 0 0,0 0 4 0 0,1-26-645 0 0,4-17-1235 0 0,1-8-2807 0 0,-5 16-5306 0 0,-1 24-1284 0 0</inkml:trace>
  <inkml:trace contextRef="#ctx0" brushRef="#br0" timeOffset="54219.02">11872 2924 5641 0 0,'0'0'2847'0'0,"0"0"-489"0"0,0 0-425 0 0,0 0-304 0 0,0 0-252 0 0,0 0-201 0 0,0 0-122 0 0,0 0-76 0 0,0 0-20 0 0,0 0-14 0 0,0 0-100 0 0,0 0-105 0 0,0 0-93 0 0,24 0-88 0 0,78 0-40 0 0,32-21 883 0 0,2-13-1058 0 0,-92 12-1728 0 0,-37 15-2509 0 0,-3-1-3428 0 0,-4 5-4045 0 0</inkml:trace>
  <inkml:trace contextRef="#ctx0" brushRef="#br0" timeOffset="54697.506">12507 2571 6993 0 0,'0'0'2353'0'0,"0"0"-649"0"0,0 0-285 0 0,0 0 82 0 0,0 0 94 0 0,0 0 28 0 0,0 0-143 0 0,0 0-284 0 0,0 0-225 0 0,0 0-149 0 0,0 0-88 0 0,-4 32-75 0 0,-13 104-73 0 0,2 98 1353 0 0,13-202-1794 0 0,0-15-67 0 0,1 0-1 0 0,0 0 0 0 0,1 0 0 0 0,1 0 0 0 0,1 0 1 0 0,0 0-1 0 0,1 0 0 0 0,1 0 0 0 0,1 0 1 0 0,0-1-1 0 0,1 0 0 0 0,7 14-77 0 0,-10-29 25 0 0,-1 0 0 0 0,0 0 0 0 0,0 0 0 0 0,1 0 0 0 0,-1 0 0 0 0,0 0 0 0 0,1-1 1 0 0,-1 1-1 0 0,1-1 0 0 0,-1 0 0 0 0,1 0 0 0 0,-1 0 0 0 0,1 0 0 0 0,-1 0 0 0 0,1 0 0 0 0,-1-1 0 0 0,0 1 0 0 0,1-1 0 0 0,-1 0 0 0 0,1 1 0 0 0,-1-1 0 0 0,0 0 0 0 0,0-1 1 0 0,1 1-1 0 0,-1 0 0 0 0,0 0 0 0 0,0-1 0 0 0,0 0 0 0 0,-1 1 0 0 0,1-1 0 0 0,2-2-25 0 0,-2 3 17 0 0,198-142 316 0 0,-134 120-326 0 0,-53 70 19 0 0,-13 108 144 0 0,1-153-196 0 0,-1-1 0 0 0,1 1-1 0 0,0-1 1 0 0,0 1 0 0 0,-1-1 0 0 0,1 0 0 0 0,0 1 0 0 0,0-1 0 0 0,0 0 0 0 0,0 0 0 0 0,1 0 0 0 0,-1 0 0 0 0,0 0 0 0 0,0 0 0 0 0,1 0 0 0 0,-1 0 0 0 0,0 0 0 0 0,1 0 0 0 0,-1-1 0 0 0,1 1 0 0 0,-1-1 0 0 0,1 1-1 0 0,0-1 1 0 0,-1 0 0 0 0,1 1 0 0 0,-1-1 0 0 0,1 0 0 0 0,-1 0 0 0 0,1 0 0 0 0,0 0 0 0 0,-1 0 0 0 0,1-1 0 0 0,-1 1 0 0 0,1 0 0 0 0,0-1 26 0 0,9-4-4324 0 0,-3-3-4014 0 0,-7 5-3192 0 0</inkml:trace>
  <inkml:trace contextRef="#ctx0" brushRef="#br0" timeOffset="55066.992">12997 3248 0 0 0,'0'0'2223'0'0,"0"0"6"0"0,0 0 167 0 0,0 0 37 0 0,0 0-168 0 0,0 0-244 0 0,0 0-287 0 0,0 0-242 0 0,0 0-192 0 0,0 0-105 0 0,31 4-83 0 0,98 10-110 0 0,-62-20 337 0 0,-57 1-1068 0 0,-2 2-152 0 0,0-1 0 0 0,0 0 1 0 0,0 0-1 0 0,-1 0 1 0 0,1-1-1 0 0,-1-1 0 0 0,0 1 1 0 0,-1-1-1 0 0,1 0 0 0 0,-1-1 1 0 0,0 1-1 0 0,-1-1 1 0 0,1 0-1 0 0,-2-1 0 0 0,1 1 1 0 0,-1-1-1 0 0,0 0 1 0 0,0 0-1 0 0,-1 0 0 0 0,0-1 1 0 0,-1 1-1 0 0,0-1 0 0 0,0 0 1 0 0,0 1-1 0 0,-1-3-119 0 0,-3 7-6 0 0,0 0-1 0 0,1 0 1 0 0,-2 0-1 0 0,1 0 1 0 0,0 0-1 0 0,-1 1 1 0 0,1 0 0 0 0,-1-1-1 0 0,0 1 1 0 0,0 0-1 0 0,-1 0 1 0 0,1 0-1 0 0,-1 1 1 0 0,1-1-1 0 0,-1 1 1 0 0,0 0-1 0 0,0 0 1 0 0,0 0 0 0 0,0 1-1 0 0,0-1 1 0 0,0 1-1 0 0,0 0 1 0 0,0 0-1 0 0,-1 0 1 0 0,1 1-1 0 0,0 0 1 0 0,-1-1-1 0 0,1 2 1 0 0,0-1-1 0 0,-1 0 1 0 0,1 1 0 0 0,-3 0 6 0 0,-3 0-9 0 0,1 0 1 0 0,0 0 0 0 0,0 1 0 0 0,0 0 0 0 0,0 1 0 0 0,1 0-1 0 0,-1 0 1 0 0,1 1 0 0 0,-1 0 0 0 0,1 0 0 0 0,1 1 0 0 0,-1 0-1 0 0,0 0 1 0 0,1 1 0 0 0,0 0 0 0 0,1 0 0 0 0,-1 1 0 0 0,1 0-1 0 0,0 0 1 0 0,1 0 0 0 0,0 1 0 0 0,0 0 0 0 0,1 0 0 0 0,-1 0-1 0 0,2 0 1 0 0,-1 1 0 0 0,1 0 0 0 0,1-1 0 0 0,0 1 0 0 0,0 0-1 0 0,0 0 1 0 0,1 1 0 0 0,0 5 8 0 0,4-8 5 0 0,0 0 0 0 0,0 0 0 0 0,0-1 0 0 0,1 1 0 0 0,0-1 0 0 0,0 0 0 0 0,1 0 0 0 0,0 0 0 0 0,0 0 0 0 0,0-1 0 0 0,0 0 0 0 0,1 0 0 0 0,0 0 0 0 0,0-1 0 0 0,1 0-1 0 0,-1 0 1 0 0,1-1 0 0 0,-1 1 0 0 0,1-1 0 0 0,0-1 0 0 0,1 1 0 0 0,-1-1 0 0 0,0-1 0 0 0,1 1 0 0 0,0-1-5 0 0,153 16 183 0 0,-128-20-3585 0 0,-1-3-3621 0 0,-27 6-5106 0 0</inkml:trace>
  <inkml:trace contextRef="#ctx0" brushRef="#br0" timeOffset="56617.307">14144 3127 0 0 0,'0'0'1626'0'0,"0"0"-139"0"0,0 0 61 0 0,0 0 182 0 0,0 0 121 0 0,0 0-14 0 0,0 0-175 0 0,0 0-216 0 0,0 0-186 0 0,0 0-121 0 0,0 0-76 0 0,3 2-96 0 0,0 0-1107 0 0,-2-1 345 0 0,0 0 1 0 0,0 0-1 0 0,0 0 1 0 0,0-1-1 0 0,0 1 1 0 0,0 0 0 0 0,0-1-1 0 0,0 1 1 0 0,0-1-1 0 0,1 1 1 0 0,-1-1-1 0 0,0 1 1 0 0,0-1-1 0 0,0 0 1 0 0,1 1-1 0 0,-1-1 1 0 0,0 0 0 0 0,0 0-1 0 0,1 0 1 0 0,-1 0-1 0 0,0 0 1 0 0,0 0-1 0 0,1-1 1 0 0,-1 1-1 0 0,0 0 1 0 0,0 0 0 0 0,0-1-1 0 0,1 1 1 0 0,-1-1-1 0 0,0 1 1 0 0,0-1-1 0 0,0 0 1 0 0,0 0-1 0 0,0 1 1 0 0,0-1-1 0 0,0 0 1 0 0,0 0 0 0 0,0 0-1 0 0,0 0-205 0 0,84-122 1518 0 0,-85 122-1515 0 0,0 0 1 0 0,1 1-1 0 0,-1-1 0 0 0,1 1 1 0 0,0-1-1 0 0,-1 1 1 0 0,1 0-1 0 0,-1-1 1 0 0,1 1-1 0 0,0-1 0 0 0,-1 1 1 0 0,1 0-1 0 0,0 0 1 0 0,0-1-1 0 0,-1 1 1 0 0,1 0-1 0 0,0 0 0 0 0,0 0 1 0 0,-1 0-1 0 0,1 0 1 0 0,0 0-1 0 0,0 0 0 0 0,-1 0 1 0 0,1 0-1 0 0,0 0 1 0 0,-1 0-1 0 0,1 0 1 0 0,0 1-1 0 0,0-1 0 0 0,-1 0 1 0 0,1 1-1 0 0,0-1 1 0 0,-1 0-1 0 0,1 1 1 0 0,0-1-1 0 0,-1 1 0 0 0,1-1 1 0 0,-1 1-1 0 0,1-1 1 0 0,-1 1-1 0 0,1-1 0 0 0,-1 1 1 0 0,1-1-1 0 0,-1 1 1 0 0,0 0-1 0 0,1-1 1 0 0,-1 1-1 0 0,0 0 0 0 0,1-1 1 0 0,-1 1-1 0 0,0 0 1 0 0,0 0-1 0 0,0-1 1 0 0,0 1-1 0 0,0 0 0 0 0,0 0-3 0 0,23 48 19 0 0,-23-47-5 0 0,10 32 41 0 0,-3 0 0 0 0,-1 0 0 0 0,-1 1 0 0 0,-2-1 1 0 0,-2 1-1 0 0,-1 0 0 0 0,-3 24-55 0 0,2-17 26 0 0,-4 11-5 0 0,-1-2 0 0 0,-3 1 0 0 0,-2-1-1 0 0,-2 0 1 0 0,-3-1 0 0 0,-6 11-21 0 0,-12 0 150 0 0,33-60-141 0 0,1-1 0 0 0,0 1 0 0 0,-1 0 0 0 0,1-1 0 0 0,0 1 1 0 0,-1 0-1 0 0,1-1 0 0 0,-1 1 0 0 0,1-1 0 0 0,-1 1 0 0 0,1-1 0 0 0,-1 1 1 0 0,1-1-1 0 0,-1 1 0 0 0,0-1 0 0 0,1 0 0 0 0,-1 1 0 0 0,0-1 0 0 0,1 0 1 0 0,-1 1-1 0 0,0-1 0 0 0,1 0 0 0 0,-1 0 0 0 0,0 0 0 0 0,0 0 1 0 0,1 0-1 0 0,-1 0 0 0 0,0 0 0 0 0,1 0 0 0 0,-1 0 0 0 0,0 0 0 0 0,0 0 1 0 0,1 0-1 0 0,-1 0 0 0 0,0 0 0 0 0,0-1 0 0 0,1 1 0 0 0,-1 0 0 0 0,0-1 1 0 0,1 1-1 0 0,-1 0 0 0 0,1-1 0 0 0,-1 1 0 0 0,0-1 0 0 0,1 1 1 0 0,-1-1-1 0 0,1 1 0 0 0,-1-1 0 0 0,1 1 0 0 0,0-1 0 0 0,-1 0 0 0 0,1 1 1 0 0,-1-1-1 0 0,1 1 0 0 0,0-1 0 0 0,0 0 0 0 0,-1 0 0 0 0,1 1 0 0 0,0-1 1 0 0,0 0-1 0 0,0 1 0 0 0,0-1 0 0 0,0 0 0 0 0,0 0 0 0 0,0 0-9 0 0,-3-26 15 0 0,1 1-1 0 0,2-1 0 0 0,1 0 0 0 0,0 0 1 0 0,2 0-1 0 0,2 1 0 0 0,0-1 0 0 0,2 1 0 0 0,0 0 1 0 0,2 1-1 0 0,1 0 0 0 0,1 0 0 0 0,1 1 1 0 0,1 1-1 0 0,14-19-14 0 0,-4-1-9 0 0,1 2 0 0 0,3 0 0 0 0,2 1 0 0 0,1 2 0 0 0,1 2 0 0 0,3 0 1 0 0,1 2-1 0 0,1 2 0 0 0,19-12 9 0 0,-47 39-3 0 0,-1 0 1 0 0,0 1 0 0 0,1 0-1 0 0,0 0 1 0 0,0 1 0 0 0,0 0-1 0 0,0 0 1 0 0,0 1 0 0 0,1 0-1 0 0,-1 0 1 0 0,1 1 0 0 0,-1 1-1 0 0,1-1 1 0 0,0 1 0 0 0,-1 0-1 0 0,6 2 3 0 0,-9 2 2 0 0,-1-1 1 0 0,0 1-1 0 0,0 1 0 0 0,0-1 0 0 0,-1 1 0 0 0,0-1 0 0 0,1 1 0 0 0,-2 0 0 0 0,1 0 0 0 0,0 0 0 0 0,-1 1 0 0 0,0-1 0 0 0,-1 0 0 0 0,1 1 0 0 0,-1-1 0 0 0,0 1 0 0 0,0 0 0 0 0,0 0 0 0 0,-1-1 0 0 0,0 1 0 0 0,0 0 0 0 0,-1-1 0 0 0,0 1 0 0 0,0 0 0 0 0,0 0-2 0 0,1 3 7 0 0,0 11 10 0 0,-1 0 0 0 0,-2 0 0 0 0,0 0 0 0 0,0-1 1 0 0,-2 1-1 0 0,-1-1 0 0 0,0 0 0 0 0,-7 15-17 0 0,7-24 3 0 0,1 0-1 0 0,-1-1 1 0 0,-1 1-1 0 0,0-1 1 0 0,0 0-1 0 0,0-1 1 0 0,-1 0 0 0 0,-1 0-1 0 0,1-1 1 0 0,-1 0-1 0 0,-1 0 1 0 0,1-1-1 0 0,-1 0 1 0 0,0-1-1 0 0,0 0 1 0 0,-1 0 0 0 0,0-1-1 0 0,1-1 1 0 0,-1 0-1 0 0,0 0 1 0 0,-1-1-1 0 0,1-1 1 0 0,-11 1-3 0 0,19-2-39 0 0,-1 0-1 0 0,0 0 1 0 0,1 0 0 0 0,-1 0 0 0 0,1-1 0 0 0,-1 0-1 0 0,0 0 1 0 0,1 0 0 0 0,-1 0 0 0 0,1 0-1 0 0,0-1 1 0 0,-1 1 0 0 0,1-1 0 0 0,0 0 0 0 0,0 0-1 0 0,0 0 1 0 0,0 0 0 0 0,1-1 0 0 0,-1 1 0 0 0,0-1-1 0 0,1 0 1 0 0,0 0 0 0 0,0 0 0 0 0,-1 0-1 0 0,1 0 40 0 0,-12-62-4956 0 0,14 64 4792 0 0,1-15-3037 0 0,0 4-3398 0 0,1 4-5173 0 0</inkml:trace>
  <inkml:trace contextRef="#ctx0" brushRef="#br0" timeOffset="57507.965">15322 3042 11955 0 0,'0'0'2091'0'0,"0"0"-448"0"0,0 0-155 0 0,0 0-57 0 0,0 0-175 0 0,0 0-180 0 0,0 0-174 0 0,0 0-122 0 0,0 0-89 0 0,0 0-71 0 0,0 0-64 0 0,-33 16-96 0 0,-105 49-76 0 0,58-7 81 0 0,72-50-436 0 0,0-1 1 0 0,0 1 0 0 0,1 0 0 0 0,0 0-1 0 0,0 1 1 0 0,1 0 0 0 0,0 0 0 0 0,1 0-1 0 0,0 1 1 0 0,0 0 0 0 0,1 0 0 0 0,1 0-1 0 0,-1 1 1 0 0,2-1 0 0 0,-1 1 0 0 0,1 1-30 0 0,3-11 1 0 0,-1 1 1 0 0,0 0-1 0 0,1-1 1 0 0,0 1-1 0 0,-1-1 1 0 0,1 1-1 0 0,0-1 1 0 0,0 1-1 0 0,0-1 1 0 0,0 1-1 0 0,0-1 1 0 0,0 0-1 0 0,0 0 1 0 0,0 1-1 0 0,0-1 1 0 0,1 0-1 0 0,-1 0 1 0 0,1 0-1 0 0,-1 0 1 0 0,0-1-1 0 0,1 1 1 0 0,0 0-1 0 0,-1-1 1 0 0,1 1-1 0 0,-1-1 1 0 0,1 1-1 0 0,0-1 1 0 0,-1 0-1 0 0,1 1 1 0 0,0-1-1 0 0,-1 0 1 0 0,1 0-1 0 0,0 0 1 0 0,-1-1-1 0 0,3 1-1 0 0,62-10 194 0 0,-32-5-113 0 0,-2-1-1 0 0,0-2 0 0 0,-1-2 1 0 0,0 0-1 0 0,-2-2 1 0 0,22-22-81 0 0,29-20 185 0 0,-78 65-183 0 0,-1-1-1 0 0,0 0 0 0 0,1 1 0 0 0,-1-1 0 0 0,0 1 0 0 0,0-1 0 0 0,1 1 0 0 0,-1 0 1 0 0,0 0-1 0 0,0-1 0 0 0,0 1 0 0 0,0 0 0 0 0,0 0 0 0 0,0 0 0 0 0,0 0 0 0 0,0 0 0 0 0,-1 0 1 0 0,1 1-1 0 0,0-1 0 0 0,0 0 0 0 0,-1 0 0 0 0,1 0 0 0 0,-1 1 0 0 0,1-1 0 0 0,-1 0 0 0 0,0 1 1 0 0,0-1-1 0 0,1 0 0 0 0,-1 1 0 0 0,0-1 0 0 0,0 0 0 0 0,0 1 0 0 0,0-1 0 0 0,0 1 1 0 0,-1-1-1 0 0,1 0 0 0 0,0 1 0 0 0,-1-1 0 0 0,1 0 0 0 0,-1 0 0 0 0,1 1 0 0 0,-1 0-1 0 0,3 20-3 0 0,-1-16 2 0 0,1 0-1 0 0,-1 0 1 0 0,1-1-1 0 0,0 1 0 0 0,1 0 1 0 0,0-1-1 0 0,-1 0 0 0 0,2 0 1 0 0,-1 0-1 0 0,1 0 0 0 0,-1 0 1 0 0,1 0-1 0 0,1-1 0 0 0,-1 0 1 0 0,0 0-1 0 0,1 0 1 0 0,0 0-1 0 0,0-1 0 0 0,0 0 1 0 0,1 0-1 0 0,-1 0 0 0 0,1-1 1 0 0,-1 0-1 0 0,1 0 0 0 0,0 0 1 0 0,0-1-1 0 0,0 1 0 0 0,0-1 1 0 0,0-1-1 0 0,3 1 2 0 0,0-1 2 0 0,74-16 77 0 0,-59 1-40 0 0,0-2 0 0 0,-1 0 0 0 0,-1-1 0 0 0,-1-1-1 0 0,0-2 1 0 0,-1 0 0 0 0,-1-1 0 0 0,-2 0-1 0 0,0-2 1 0 0,-1 0 0 0 0,0-4-39 0 0,13-23 36 0 0,-3-1-1 0 0,-3-2 1 0 0,-1-1-1 0 0,-4 0 1 0 0,-1-3-36 0 0,-9 32 4 0 0,-1-1 1 0 0,-1-1-1 0 0,-2 1 1 0 0,-1-1-1 0 0,-1 0 1 0 0,-1 1 0 0 0,-2-25-5 0 0,0 50 2 0 0,1 1 0 0 0,-1 0 0 0 0,1-1 1 0 0,-1 1-1 0 0,1 0 0 0 0,-1 0 0 0 0,1 0 1 0 0,-1-1-1 0 0,0 1 0 0 0,0 0 0 0 0,0 0 1 0 0,0 0-1 0 0,0 0 0 0 0,0 0 0 0 0,0 1 1 0 0,0-1-1 0 0,0 0 0 0 0,0 0 0 0 0,0 1 1 0 0,0-1-1 0 0,-1 0 0 0 0,1 1 0 0 0,0 0 1 0 0,-1-1-1 0 0,1 1 0 0 0,0 0 0 0 0,-1-1 1 0 0,1 1-1 0 0,0 0 0 0 0,-1 0 0 0 0,1 0 1 0 0,0 0-1 0 0,-1 0 0 0 0,1 0 0 0 0,0 1 1 0 0,-1-1-1 0 0,1 0 0 0 0,0 1 0 0 0,0-1 1 0 0,-1 1-1 0 0,1-1 0 0 0,0 1 0 0 0,0 0 1 0 0,0-1-1 0 0,-1 1 0 0 0,1 0 0 0 0,0 0 1 0 0,0 0-1 0 0,0 0 0 0 0,1 0 0 0 0,-1 0 1 0 0,0 0-1 0 0,0 0 0 0 0,0 0 0 0 0,1 0 1 0 0,-1 1-1 0 0,1-1 0 0 0,-1 0 0 0 0,1 0 1 0 0,-1 1-1 0 0,1-1 0 0 0,0 0 0 0 0,-1 1 1 0 0,1-1-1 0 0,0 0 0 0 0,0 1 0 0 0,0 0-2 0 0,-8 21 9 0 0,1 0 0 0 0,1 1-1 0 0,1 0 1 0 0,1 0 0 0 0,2 0-1 0 0,-1 18-8 0 0,4 225 332 0 0,14-79-126 0 0,-24-84-85 0 0,-31-39-34 0 0,38-65-276 0 0,1-1 1 0 0,-1 0 0 0 0,1 0-1 0 0,0 0 1 0 0,-1 0 0 0 0,1 0-1 0 0,0 0 1 0 0,-1 0-1 0 0,1 0 1 0 0,0-1 0 0 0,0 1-1 0 0,0-1 1 0 0,0 1 0 0 0,0 0-1 0 0,0-1 1 0 0,1 1-1 0 0,-1-1 1 0 0,0 0 0 0 0,1 1-1 0 0,-1-1 1 0 0,1 0 0 0 0,-1 1-1 0 0,1-1 1 0 0,0 0 0 0 0,0 1-1 0 0,0-1 1 0 0,0 0-1 0 0,0 0 1 0 0,0 1 0 0 0,1-1-1 0 0,-1 0 1 0 0,1-1 188 0 0,-3-31-4175 0 0,2 11-3219 0 0,0 15-3322 0 0</inkml:trace>
  <inkml:trace contextRef="#ctx0" brushRef="#br0" timeOffset="57747.794">15521 2895 6657 0 0,'0'0'2568'0'0,"0"0"-497"0"0,0 0-156 0 0,0 0-1 0 0,0 0-119 0 0,0 0-207 0 0,0 0-240 0 0,0 0-253 0 0,0 0-221 0 0,0 0-166 0 0,37-4-100 0 0,118-12-59 0 0,58-23 1066 0 0,73-35-1138 0 0,-199 39-1649 0 0,-62 18-2891 0 0,-2-4-5296 0 0,-17 13-1605 0 0</inkml:trace>
  <inkml:trace contextRef="#ctx0" brushRef="#br0" timeOffset="58134.272">16441 2519 3153 0 0,'0'0'4950'0'0,"0"0"-1037"0"0,0 0-870 0 0,0 0-702 0 0,0 0-550 0 0,0 0-396 0 0,0 0-344 0 0,0 0-283 0 0,0 0-188 0 0,0 0-89 0 0,0 0-46 0 0,0 0 9 0 0,-5 13-1 0 0,-57 233 1559 0 0,53-199-1768 0 0,0-5-96 0 0,2 0 0 0 0,1 1 0 0 0,2 0-1 0 0,3 0 1 0 0,2 31-148 0 0,-1-70 10 0 0,1 0 0 0 0,0 0-1 0 0,1-1 1 0 0,-1 1 0 0 0,0 0 0 0 0,1 0-1 0 0,0 0 1 0 0,0-1 0 0 0,0 1-1 0 0,0-1 1 0 0,1 0 0 0 0,-1 0-1 0 0,1 0 1 0 0,0 0 0 0 0,0 0 0 0 0,0 0-1 0 0,0-1 1 0 0,1 1 0 0 0,-1-1-1 0 0,0 0 1 0 0,1 0 0 0 0,0 0 0 0 0,0-1-1 0 0,-1 1 1 0 0,1-1 0 0 0,0 0-1 0 0,0 0 1 0 0,0 0 0 0 0,0 0-1 0 0,0-1 1 0 0,0 0 0 0 0,0 0 0 0 0,1 0-1 0 0,-1 0 1 0 0,0-1 0 0 0,0 1-1 0 0,0-1 1 0 0,0 0 0 0 0,0 0 0 0 0,-1-1-1 0 0,1 1 1 0 0,0-1 0 0 0,1 0-10 0 0,120-65 327 0 0,-103 52-212 0 0,2 1 0 0 0,0 1 1 0 0,0 1-1 0 0,1 2 0 0 0,0 0 1 0 0,13-2-116 0 0,-36 13 15 0 0,-1 1 0 0 0,1-1 0 0 0,0 1 0 0 0,-1 0 0 0 0,1-1 0 0 0,-1 1 0 0 0,0 0 0 0 0,1 0 0 0 0,-1 0 0 0 0,0 0 0 0 0,0 0 0 0 0,0 0 0 0 0,0 0 0 0 0,-1 1 0 0 0,1-1 0 0 0,-1 0 0 0 0,1 0 0 0 0,-1 1 0 0 0,0-1 0 0 0,0 0 0 0 0,0 0 0 0 0,0 1 0 0 0,0-1 0 0 0,0 0 0 0 0,-1 0 0 0 0,1 1 0 0 0,-1-1 0 0 0,1 0 1 0 0,-1 0-1 0 0,0 1-15 0 0,0 9 47 0 0,-4 166 265 0 0,21-149-998 0 0,-14-44-2044 0 0,-2 6-2938 0 0,0 8 4765 0 0,0 0-11282 0 0</inkml:trace>
  <inkml:trace contextRef="#ctx0" brushRef="#br0" timeOffset="60569.049">17809 2567 4433 0 0,'0'0'2255'0'0,"0"0"-121"0"0,0 0-238 0 0,0 0-103 0 0,0 0-44 0 0,0 0-78 0 0,0 0-120 0 0,0 0-236 0 0,0 0-329 0 0,0 0-371 0 0,0 0-230 0 0,2 4 2524 0 0,5 96-1741 0 0,-4-1 1 0 0,-5 1 0 0 0,-5 6-1169 0 0,3-24 248 0 0,-4 251 157 0 0,8-332-410 0 0,0-1-6 0 0,0-4-115 0 0,-8-26-2998 0 0,3 14-1159 0 0,3 0-4611 0 0,2 12-2282 0 0</inkml:trace>
  <inkml:trace contextRef="#ctx0" brushRef="#br0" timeOffset="60867.892">17560 3027 9202 0 0,'0'0'1846'0'0,"0"0"-522"0"0,0 0-189 0 0,0 0 240 0 0,0 0 241 0 0,0 0 2 0 0,0 0-224 0 0,0 0-340 0 0,0 0-289 0 0,0 0-212 0 0,0 0-110 0 0,0 0-35 0 0,-5 0-71 0 0,-11 1-11 0 0,28-1 401 0 0,39-1 245 0 0,371-61-651 0 0,-393 59-1356 0 0,-3-1-2129 0 0,-8 4-3775 0 0,-12 0-4834 0 0</inkml:trace>
  <inkml:trace contextRef="#ctx0" brushRef="#br0" timeOffset="61733.924">18492 3020 11971 0 0,'0'0'2091'0'0,"0"0"-411"0"0,0 0-133 0 0,0 0-76 0 0,0 0-149 0 0,0 0-174 0 0,0 0-216 0 0,0 0-204 0 0,0 0-160 0 0,0 0-113 0 0,0 0-73 0 0,0 0-49 0 0,0 0-46 0 0,-32 15-26 0 0,-102 47-25 0 0,51-6 186 0 0,74-49-385 0 0,0-1 1 0 0,0 1-1 0 0,1 1 1 0 0,0 0-1 0 0,0 0 1 0 0,1 0-1 0 0,0 1 1 0 0,1 0-1 0 0,-1 1 1 0 0,2-1 0 0 0,-1 1-1 0 0,1 0 1 0 0,1 1-1 0 0,0-1 1 0 0,1 1-1 0 0,0 0 1 0 0,0-1-1 0 0,1 1 1 0 0,0 8-38 0 0,4-17 18 0 0,1 0-1 0 0,-1 1 1 0 0,1-1-1 0 0,0 0 1 0 0,0 0-1 0 0,0-1 1 0 0,0 1-1 0 0,0-1 1 0 0,0 1 0 0 0,0-1-1 0 0,1 0 1 0 0,-1 0-1 0 0,0 0 1 0 0,1-1-1 0 0,-1 1 1 0 0,1-1 0 0 0,-1 0-1 0 0,1 0 1 0 0,-1 0-1 0 0,1 0 1 0 0,-1-1-1 0 0,0 0 1 0 0,1 1-1 0 0,2-2-17 0 0,19-4 79 0 0,-1-1 0 0 0,0-2 0 0 0,0 0 0 0 0,0-2 0 0 0,-1 0 0 0 0,-1-1 0 0 0,9-8-79 0 0,4 0 28 0 0,106-57 121 0 0,-138 77-151 0 0,1 1 0 0 0,-1 0 1 0 0,0 0-1 0 0,0 0 0 0 0,0 0 0 0 0,0 1 1 0 0,0-1-1 0 0,0 1 0 0 0,-1-1 0 0 0,1 1 1 0 0,0 0-1 0 0,-1 0 0 0 0,0 1 0 0 0,1-1 1 0 0,-1 0-1 0 0,0 1 0 0 0,0-1 0 0 0,0 1 1 0 0,0 0-1 0 0,-1 0 0 0 0,1 0 0 0 0,-1-1 1 0 0,0 2-1 0 0,1-1 0 0 0,-1 0 0 0 0,-1 0 1 0 0,1 0-1 0 0,0 0 0 0 0,-1 0 0 0 0,0 1 1 0 0,0-1-1 0 0,0 2 2 0 0,12 28-9 0 0,-11-30 10 0 0,1 0-1 0 0,0 0 1 0 0,-1-1 0 0 0,1 1 0 0 0,0 0 0 0 0,1 0 0 0 0,-1-1 0 0 0,0 0 0 0 0,1 1 0 0 0,-1-1 0 0 0,1 0 0 0 0,0 0 0 0 0,0 0 0 0 0,-1-1 0 0 0,1 1 0 0 0,0 0 0 0 0,1-1 0 0 0,-1 0 0 0 0,0 0 0 0 0,0 0 0 0 0,0 0 0 0 0,1-1 0 0 0,-1 1 0 0 0,1-1 0 0 0,-1 0 0 0 0,0 0-1 0 0,1 0 1 0 0,-1 0 0 0 0,0-1 0 0 0,1 1 0 0 0,-1-1 0 0 0,0 0 0 0 0,1 0-1 0 0,5-2 4 0 0,0 0 0 0 0,0-1 0 0 0,0 0-1 0 0,-1 0 1 0 0,1-1 0 0 0,-1 0 0 0 0,-1-1 0 0 0,1 0-1 0 0,-1 0 1 0 0,0 0 0 0 0,2-3-4 0 0,25-34 37 0 0,-1-2 1 0 0,-3-1-1 0 0,-1-1 0 0 0,-3-2 1 0 0,-1 0-1 0 0,12-40-37 0 0,-23 56 8 0 0,0 4-3 0 0,-2 0 0 0 0,0-1-1 0 0,-2-1 1 0 0,-2 0 0 0 0,-1 0 0 0 0,-1 0 0 0 0,-1-1-1 0 0,-2 0 1 0 0,-1 0 0 0 0,-2-6-5 0 0,-1 38 3 0 0,1-1 1 0 0,-1 0-1 0 0,0 0 0 0 0,1 0 0 0 0,-1 1 1 0 0,0-1-1 0 0,0 0 0 0 0,1 1 1 0 0,-1-1-1 0 0,0 1 0 0 0,0-1 0 0 0,0 1 1 0 0,0-1-1 0 0,0 1 0 0 0,0 0 1 0 0,0-1-1 0 0,0 1 0 0 0,0 0 0 0 0,0 0 1 0 0,0 0-1 0 0,0 0 0 0 0,0 0 1 0 0,0 0-1 0 0,0 0 0 0 0,0 0 0 0 0,0 0 1 0 0,0 0-1 0 0,0 0 0 0 0,0 1 1 0 0,1-1-1 0 0,-1 0 0 0 0,0 1 0 0 0,0-1 1 0 0,0 1-1 0 0,0-1 0 0 0,0 1 1 0 0,0-1-1 0 0,1 1 0 0 0,-1 0 0 0 0,0-1 1 0 0,0 1-1 0 0,1 0 0 0 0,-1-1 1 0 0,1 1-1 0 0,-1 0 0 0 0,0 0 0 0 0,1 0 1 0 0,0 0-1 0 0,-1 0 0 0 0,1 0 1 0 0,-1 0-1 0 0,1-1 0 0 0,0 1 0 0 0,0 0 1 0 0,0 0-1 0 0,-1 1-3 0 0,-11 27 17 0 0,2 1 0 0 0,0 0 0 0 0,2 1 0 0 0,2 0 0 0 0,1 1 0 0 0,1-1-1 0 0,1 1 1 0 0,2-1 0 0 0,1 1 0 0 0,3 9-17 0 0,-3-29 8 0 0,53 366 376 0 0,-55-271-314 0 0,-16-67-25 0 0,16-47-930 0 0,35-92-5015 0 0,-15 62 497 0 0,-9 16-1822 0 0,-3 5-2208 0 0</inkml:trace>
  <inkml:trace contextRef="#ctx0" brushRef="#br0" timeOffset="62134.666">19388 2862 9026 0 0,'0'0'2079'0'0,"0"0"-565"0"0,0 0-170 0 0,0 0 116 0 0,0 0 31 0 0,0 0-97 0 0,0 0-184 0 0,0 0-218 0 0,0 0-187 0 0,0 0-143 0 0,0 0-89 0 0,0 0-79 0 0,-30 25-64 0 0,-95 78-59 0 0,51-47 237 0 0,-28 21 825 0 0,102-76-1422 0 0,-1-1 1 0 0,0 1-1 0 0,1-1 1 0 0,-1 1 0 0 0,1-1-1 0 0,-1 1 1 0 0,1 0 0 0 0,-1-1-1 0 0,1 1 1 0 0,-1 0 0 0 0,1-1-1 0 0,-1 1 1 0 0,1 0 0 0 0,0 0-1 0 0,0 0 1 0 0,-1-1-1 0 0,1 1 1 0 0,0 0 0 0 0,0 0-1 0 0,0 0 1 0 0,0-1 0 0 0,0 1-1 0 0,0 0 1 0 0,0 0 0 0 0,0 0-1 0 0,0-1 1 0 0,0 1 0 0 0,1 0-1 0 0,-1 0 1 0 0,0 0 0 0 0,0-1-1 0 0,1 1 1 0 0,-1 0-1 0 0,1 0 1 0 0,-1-1 0 0 0,0 1-1 0 0,1 0 1 0 0,-1-1 0 0 0,1 1-1 0 0,0-1 1 0 0,-1 1 0 0 0,1-1-1 0 0,-1 1 1 0 0,1-1 0 0 0,0 1-1 0 0,0-1 1 0 0,-1 1-1 0 0,1-1-11 0 0,46 15 431 0 0,-29-11-216 0 0,-12-2-162 0 0,3 0 22 0 0,-1 0 1 0 0,0 0 0 0 0,0 1 0 0 0,0 0-1 0 0,0 0 1 0 0,-1 1 0 0 0,1 0 0 0 0,-1 0 0 0 0,0 1-1 0 0,0 0 1 0 0,-1 0 0 0 0,1 0 0 0 0,-1 1-1 0 0,0 0 1 0 0,-1 1 0 0 0,1-1 0 0 0,-1 1-1 0 0,0 0 1 0 0,1 4-76 0 0,15 59 447 0 0,-20-68-448 0 0,-1-1 0 0 0,1 1 0 0 0,0 0 0 0 0,0-1 0 0 0,0 0 0 0 0,0 1 1 0 0,0-1-1 0 0,1 1 0 0 0,-1-1 0 0 0,0 0 0 0 0,1 0 0 0 0,-1 0 0 0 0,0 0 0 0 0,1 0 0 0 0,0 0 0 0 0,-1 0 1 0 0,1 0-1 0 0,-1-1 0 0 0,1 1 0 0 0,0-1 0 0 0,0 1 0 0 0,-1-1 0 0 0,1 1 0 0 0,0-1 0 0 0,0 0 0 0 0,-1 0 1 0 0,1 0-1 0 0,0 0 0 0 0,0 0 0 0 0,0 0 0 0 0,-1-1 0 0 0,1 1 0 0 0,0-1 0 0 0,0 1 0 0 0,-1-1 0 0 0,1 0 1 0 0,0 1 0 0 0,26-20-1822 0 0,-21 12-2750 0 0,-2-1-5930 0 0,-3 6-1598 0 0</inkml:trace>
  <inkml:trace contextRef="#ctx0" brushRef="#br0" timeOffset="62600.784">19510 3171 6057 0 0,'0'0'3205'0'0,"0"0"-1317"0"0,0 0-511 0 0,0 0 12 0 0,0 0 89 0 0,0 0 20 0 0,0 0-113 0 0,0 0-143 0 0,0 0-165 0 0,0 0-148 0 0,0 0-135 0 0,0 0-84 0 0,14 7-58 0 0,45 20-57 0 0,-57-26-535 0 0,0 0 0 0 0,0 0 0 0 0,1 0 0 0 0,-1-1 0 0 0,0 1 0 0 0,1-1 0 0 0,-1 1 0 0 0,0-1 0 0 0,1 0 0 0 0,-1 0 0 0 0,0 0 0 0 0,1 0 0 0 0,-1 0 0 0 0,1 0 0 0 0,-1-1 0 0 0,0 1 0 0 0,1-1 0 0 0,-1 0 0 0 0,0 0 0 0 0,0 1 0 0 0,0-2 0 0 0,2 0-60 0 0,5-2 255 0 0,5-1-94 0 0,-1-1 0 0 0,0-1 0 0 0,0 0 0 0 0,0-1 0 0 0,-1 0 0 0 0,0-1 0 0 0,-1 0 1 0 0,0-1-1 0 0,0 0 0 0 0,-1 0 0 0 0,-1-2 0 0 0,0 1 0 0 0,0-1 0 0 0,0-1-161 0 0,-8 11 2 0 0,1 0 1 0 0,-1-1-1 0 0,1 1 0 0 0,-1 0 0 0 0,0-1 1 0 0,0 1-1 0 0,0 0 0 0 0,0-1 1 0 0,-1 1-1 0 0,1-1 0 0 0,-1 0 0 0 0,1 1 1 0 0,-1-1-1 0 0,0 1 0 0 0,0-1 1 0 0,0 0-1 0 0,0 1 0 0 0,-1-1 0 0 0,1 1 1 0 0,-1-1-1 0 0,1 0 0 0 0,-1 1 1 0 0,0 0-1 0 0,0-1 0 0 0,0 1 1 0 0,0-1-1 0 0,-1 1 0 0 0,1 0 0 0 0,-1 0 1 0 0,1 0-1 0 0,-1 0 0 0 0,0 0 1 0 0,0 0-1 0 0,1 0 0 0 0,-1 0 0 0 0,-1 1 1 0 0,1-1-1 0 0,0 1 0 0 0,0 0 1 0 0,-1-1-1 0 0,1 1 0 0 0,0 0 0 0 0,-1 0 1 0 0,1 1-1 0 0,-1-1 0 0 0,1 0 1 0 0,-1 1-1 0 0,0 0 0 0 0,1-1 0 0 0,-1 1 1 0 0,1 0-1 0 0,-1 0 0 0 0,-2 1-2 0 0,-3-1-5 0 0,0 0-1 0 0,0 1 0 0 0,0 0 1 0 0,0 1-1 0 0,0 0 0 0 0,0 0 0 0 0,0 1 1 0 0,1-1-1 0 0,-1 2 0 0 0,1-1 1 0 0,0 1-1 0 0,0 0 0 0 0,0 1 0 0 0,-5 4 6 0 0,-1 0-9 0 0,2 0 0 0 0,-1 1-1 0 0,1 0 1 0 0,0 1 0 0 0,1 1-1 0 0,0-1 1 0 0,1 2 0 0 0,1-1-1 0 0,0 1 1 0 0,0 1 0 0 0,1-1-1 0 0,1 1 1 0 0,0 0 0 0 0,1 1-1 0 0,1-1 1 0 0,0 1 0 0 0,1 0-1 0 0,1 0 1 0 0,0 0 0 0 0,0 9 9 0 0,3-20-1 0 0,0 0 1 0 0,0 0-1 0 0,1 0 1 0 0,-1-1-1 0 0,1 1 1 0 0,0 0 0 0 0,0-1-1 0 0,0 0 1 0 0,0 1-1 0 0,1-1 1 0 0,-1 0-1 0 0,1 0 1 0 0,0 0 0 0 0,0 0-1 0 0,0-1 1 0 0,0 1-1 0 0,0-1 1 0 0,0 0-1 0 0,1 0 1 0 0,-1 0-1 0 0,1 0 1 0 0,0-1 0 0 0,-1 1-1 0 0,1-1 1 0 0,0 0-1 0 0,2 0 1 0 0,106 15-7 0 0,-94-17-176 0 0,1-1 0 0 0,-1 0-1 0 0,1-1 1 0 0,-1-1 0 0 0,0-1 0 0 0,0 0 0 0 0,-1-1-1 0 0,1-2 1 0 0,-1 1 0 0 0,-1-2 0 0 0,10-6 183 0 0,-10-1-2955 0 0,-8 7-5893 0 0,-8 9-2667 0 0</inkml:trace>
  <inkml:trace contextRef="#ctx0" brushRef="#br0" timeOffset="63616.289">20202 2972 3537 0 0,'0'0'2892'0'0,"0"0"-444"0"0,0 0-293 0 0,0 0-107 0 0,0 0-110 0 0,0 0-166 0 0,0 0-251 0 0,0 0-264 0 0,0 0-223 0 0,0 0-194 0 0,0 0-127 0 0,0 0-94 0 0,0 0-41 0 0,3 1 10 0 0,-2 1-481 0 0,1 0 0 0 0,-1 1 0 0 0,1-1 0 0 0,-1 1 0 0 0,0-1-1 0 0,0 1 1 0 0,0-1 0 0 0,0 1 0 0 0,0 0 0 0 0,-1 0 0 0 0,1-1 0 0 0,-1 1 0 0 0,0 0 0 0 0,0 0 0 0 0,0-1 0 0 0,0 1 0 0 0,0 0 0 0 0,0 0 0 0 0,-1 0 0 0 0,0-1 0 0 0,1 1 0 0 0,-1 0 0 0 0,0-1 0 0 0,0 1-1 0 0,-1-1 1 0 0,1 1 0 0 0,0-1 0 0 0,-1 1 0 0 0,1-1 0 0 0,-3 2-107 0 0,1 5 51 0 0,-18 41 147 0 0,-1-2 0 0 0,-3 0 0 0 0,-2-2 0 0 0,-2 0 0 0 0,-34 40-198 0 0,51-68 2 0 0,11-17 8 0 0,1-1-17 0 0,0 0 4 0 0,1-5-62 0 0,56-83-11 0 0,134-242 69 0 0,-187 322 70 0 0,-3 8-72 0 0,-1 0 0 0 0,0 1-1 0 0,1-1 1 0 0,-1 0 0 0 0,0 0 0 0 0,0 0 0 0 0,1 1-1 0 0,-1-1 1 0 0,0 0 0 0 0,1 0 0 0 0,-1 0 0 0 0,0 0 0 0 0,1 0-1 0 0,-1 0 1 0 0,1 0 0 0 0,-1 0 0 0 0,0 0 0 0 0,1 0-1 0 0,-1 0 1 0 0,0 0 0 0 0,1 0 0 0 0,-1 0 0 0 0,0 0-1 0 0,1 0 1 0 0,-1 0 0 0 0,0 0 0 0 0,1-1 0 0 0,-1 1 0 0 0,0 0-1 0 0,1 0 1 0 0,-1 0 0 0 0,0 0 0 0 0,1-1 0 0 0,-1 1-1 0 0,0 0 1 0 0,1-1 9 0 0,-10 99 45 0 0,5-84-44 0 0,2-1-1 0 0,0 0 1 0 0,0 1 0 0 0,1 0 0 0 0,1-1 0 0 0,0 1-1 0 0,1-1 1 0 0,0 1 0 0 0,1-1 0 0 0,1 1 0 0 0,0-1-1 0 0,1 0 1 0 0,0 0 0 0 0,1 0 0 0 0,0-1 0 0 0,2 1-1 0 0,-5-10 17 0 0,0-1 1 0 0,0 1-1 0 0,0-1 1 0 0,1 0 0 0 0,-1 1-1 0 0,1-1 1 0 0,-1-1 0 0 0,1 1-1 0 0,0 0 1 0 0,0-1-1 0 0,0 1 1 0 0,0-1 0 0 0,0 0-1 0 0,0 0 1 0 0,0 0-1 0 0,0 0 1 0 0,0-1 0 0 0,1 1-1 0 0,-1-1 1 0 0,0 0 0 0 0,0 0-1 0 0,1 0 1 0 0,-1 0-1 0 0,2-1-17 0 0,1-1 73 0 0,0-1 0 0 0,0 0 0 0 0,-1 0 0 0 0,1-1 0 0 0,-1 1 0 0 0,1-1 0 0 0,-1 0 0 0 0,-1-1 0 0 0,1 1 0 0 0,0-1 0 0 0,-1 0 0 0 0,2-3-73 0 0,-1 2 118 0 0,10-12 14 0 0,-1-1-1 0 0,-1 0 1 0 0,-1-1 0 0 0,-1 0-1 0 0,0-1 1 0 0,-2 0 0 0 0,0 0-1 0 0,1-10-131 0 0,-5 17-21 0 0,0 0 0 0 0,-1 0-1 0 0,-1-1 1 0 0,-1 1 0 0 0,0 0-1 0 0,-1-1 1 0 0,0 0 0 0 0,-1 1-1 0 0,-1-1 22 0 0,0 14-236 0 0,0 0 0 0 0,0 1 0 0 0,0-1 0 0 0,-1 0 0 0 0,1 1 0 0 0,0-1 0 0 0,0 1 0 0 0,-1-1 0 0 0,1 1 0 0 0,-1 0 0 0 0,1-1 0 0 0,0 1 0 0 0,-1 0 0 0 0,1 0 0 0 0,0 0 0 0 0,-1 0 0 0 0,1 0 0 0 0,-1 0 0 0 0,1 1 0 0 0,0-1 0 0 0,-1 0 0 0 0,1 1 0 0 0,0-1 0 0 0,-1 1 0 0 0,1-1 0 0 0,0 1 0 0 0,0 0 0 0 0,-1-1 0 0 0,1 1 0 0 0,0 0 0 0 0,0 0 0 0 0,-1 0 236 0 0,-2 4-5533 0 0,2-2-6275 0 0</inkml:trace>
  <inkml:trace contextRef="#ctx0" brushRef="#br0" timeOffset="64916.482">20717 2427 3569 0 0,'0'0'2167'0'0,"0"0"53"0"0,0 0-10 0 0,0 0-45 0 0,0 0-142 0 0,0 0-234 0 0,0 0-258 0 0,0 0-250 0 0,0 0-238 0 0,0 0-189 0 0,0 0-148 0 0,0 0-135 0 0,0 0-118 0 0,-2-5-90 0 0,-9-15-66 0 0,42 1 748 0 0,145-7 1439 0 0,-173 26-2453 0 0,0 1 1 0 0,0-1-1 0 0,1 0 0 0 0,-1 1 1 0 0,0 0-1 0 0,0 0 0 0 0,0 0 0 0 0,0 0 1 0 0,0 0-1 0 0,0 1 0 0 0,0-1 1 0 0,0 1-1 0 0,0 0 0 0 0,-1 0 1 0 0,1 0-1 0 0,-1 0 0 0 0,1 0 1 0 0,-1 0-1 0 0,0 1 0 0 0,0-1 0 0 0,0 1 1 0 0,0 0-1 0 0,0-1 0 0 0,-1 1 1 0 0,1 0-1 0 0,-1 0 0 0 0,0 0 1 0 0,0 0-1 0 0,0 0 0 0 0,0 1 0 0 0,0 1-31 0 0,1 3 65 0 0,-1 0 0 0 0,0 0 0 0 0,0 0 0 0 0,-1 0 0 0 0,0 0-1 0 0,0 0 1 0 0,-1 0 0 0 0,0 0 0 0 0,0 0 0 0 0,-1 0 0 0 0,0 0-1 0 0,-2 2-64 0 0,-119 263 790 0 0,119-266-782 0 0,0 1 1 0 0,0-1-1 0 0,1 1 0 0 0,0 0 0 0 0,1 0 1 0 0,-1 0-1 0 0,2 0 0 0 0,-1 1 1 0 0,1-1-1 0 0,0 0 0 0 0,1 1 1 0 0,0-1-1 0 0,0 0 0 0 0,1 1 0 0 0,0-1 1 0 0,1 0-1 0 0,0 1 0 0 0,0-1 1 0 0,0 0-1 0 0,1 0 0 0 0,0-1 1 0 0,4 7-9 0 0,0-7 33 0 0,0 0 0 0 0,1-1 1 0 0,0 1-1 0 0,0-1 1 0 0,1-1-1 0 0,-1 0 0 0 0,1 0 1 0 0,0-1-1 0 0,1 0 1 0 0,-1 0-1 0 0,1-1 0 0 0,0 0 1 0 0,-1-1-1 0 0,1 0 1 0 0,0-1-1 0 0,0 0 0 0 0,1 0 1 0 0,-1-1-1 0 0,0 0 1 0 0,0-1-1 0 0,7-1-33 0 0,-17 2 39 0 0,0 0 6 0 0,0 0-6 0 0,0 0-7 0 0,0 0 12 0 0,0 0-17 0 0,0 0 9 0 0,0 0 5 0 0,0 0 7 0 0,0 0 7 0 0,0 0 3 0 0,0 0 5 0 0,-21-11 54 0 0,-70 11-43 0 0,45 41-66 0 0,42-34-9 0 0,0 1 0 0 0,0-1 0 0 0,1 1 0 0 0,0-1 0 0 0,0 1 1 0 0,1 0-1 0 0,-1 0 0 0 0,2 0 0 0 0,0 1 0 0 0,0-1 0 0 0,0 0 1 0 0,1 0-1 0 0,0 1 0 0 0,0-1 0 0 0,1 0 0 0 0,2 7 1 0 0,50 99-21 0 0,-22 22 114 0 0,-30-129-76 0 0,-1-1 1 0 0,0 0-1 0 0,0 0 0 0 0,-1 0 0 0 0,0 0 0 0 0,0 0 0 0 0,0 0 1 0 0,-1 0-1 0 0,0 0 0 0 0,0 0 0 0 0,-1 0 0 0 0,1-1 0 0 0,-1 1 1 0 0,0-1-1 0 0,-1 0 0 0 0,1 0 0 0 0,-1 0 0 0 0,0 0 0 0 0,0-1 1 0 0,-1 0-1 0 0,1 1 0 0 0,-1-2 0 0 0,-2 2-17 0 0,-2 3 9 0 0,0-2 1 0 0,0 1-1 0 0,0-1 0 0 0,-1-1 0 0 0,0 0 1 0 0,0 0-1 0 0,-1-1 0 0 0,1 0 0 0 0,-1-1 1 0 0,0 0-1 0 0,0-1 0 0 0,0 0 0 0 0,0-1 1 0 0,0 0-1 0 0,0 0 0 0 0,-1-1 0 0 0,0-1-9 0 0,-34-34-817 0 0,29 0-5110 0 0,14 26-1128 0 0,-1 4-5738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9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674 355 0 0 0,'0'0'268'0'0,"0"0"418"0"0,0 0 188 0 0,0 0 112 0 0,0 0 82 0 0,0 0 55 0 0,0 0 25 0 0,0 0 5 0 0,0 0-4 0 0,8 3 11524 0 0,-6-1-10541 0 0,20 222-716 0 0,24 196-960 0 0,-24-267-395 0 0,-21-152-60 0 0,-1 1-1 0 0,0-1 1 0 0,1 0-1 0 0,0 1 1 0 0,-1-1-1 0 0,1 0 1 0 0,0 1-1 0 0,0-1 1 0 0,-1 0-1 0 0,1 0 0 0 0,0 0 1 0 0,0 0-1 0 0,0 0 1 0 0,1 0-1 0 0,-1 0 1 0 0,0 0-1 0 0,0 0 1 0 0,0 0-1 0 0,1 0 1 0 0,-1-1-1 0 0,0 1 1 0 0,1-1-1 0 0,-1 1 0 0 0,1-1 1 0 0,-1 1-1 0 0,1-1 1 0 0,-1 0-1 0 0,0 0 1 0 0,1 0-1 0 0,-1 0 1 0 0,1 0-1 0 0,-1 0 1 0 0,1 0-1 0 0,-1 0 1 0 0,1 0-1 0 0,-1-1 1 0 0,1 1-1 0 0,-1-1 0 0 0,1 1 1 0 0,-1-1-1 0 0,0 1 1 0 0,1-1-1 0 0,-1 0 1 0 0,0 0-1 0 0,0 0 1 0 0,0 1-1 0 0,1-1 1 0 0,-1 0-1 0 0,0-1 0 0 0,24-40 124 0 0,-1 0 1 0 0,-3-2-1 0 0,-1-1 0 0 0,2-15-124 0 0,7-12-1 0 0,58-130-46 0 0,-26 48 145 0 0,-59 191-119 0 0,1 2 36 0 0,2-1 0 0 0,2 1 0 0 0,2-1 0 0 0,1-1 0 0 0,2 0 1 0 0,1 0-1 0 0,2-1 0 0 0,16 27-15 0 0,-21-41 7 0 0,1-1 0 0 0,1-1 1 0 0,1 0-1 0 0,0-1 0 0 0,2 0 0 0 0,0-1 1 0 0,2 1-8 0 0,-17-20 18 0 0,0 0 0 0 0,0 1 0 0 0,0-1 0 0 0,-1 1 0 0 0,1-1 0 0 0,0 0 0 0 0,0 1 0 0 0,0-1 0 0 0,0 0 0 0 0,0 1 1 0 0,0-1-1 0 0,0 1 0 0 0,0-1 0 0 0,0 0 0 0 0,1 1 0 0 0,-1-1 0 0 0,0 1 0 0 0,0-1 0 0 0,0 0 0 0 0,1 1 0 0 0,-1-1 1 0 0,0 1-1 0 0,1-1 0 0 0,-1 1 0 0 0,1-1 0 0 0,-1 1 0 0 0,0-1 0 0 0,1 1 0 0 0,-1 0 0 0 0,1-1 0 0 0,-1 1 0 0 0,1 0 1 0 0,-1-1-1 0 0,1 1 0 0 0,-1 0 0 0 0,1-1 0 0 0,0 1 0 0 0,-1 0 0 0 0,1 0 0 0 0,-1 0 0 0 0,1 0 0 0 0,0 0 0 0 0,-1-1 1 0 0,1 1-1 0 0,-1 0 0 0 0,1 0 0 0 0,0 1 0 0 0,-1-1 0 0 0,1 0 0 0 0,0 0 0 0 0,-1 0 0 0 0,1 0 0 0 0,-1 0 0 0 0,1 1 1 0 0,-1-1-1 0 0,1 0 0 0 0,0 0 0 0 0,-1 1 0 0 0,1-1 0 0 0,-1 1 0 0 0,1-1 0 0 0,-1 0 0 0 0,0 1 0 0 0,1-1 0 0 0,-1 1 1 0 0,1-1-1 0 0,-1 1 0 0 0,0-1 0 0 0,1 1-18 0 0,4-19 24 0 0,52-163 311 0 0,-9-2-1 0 0,-3-29-334 0 0,-23 24 103 0 0,-22 189-131 0 0,-1-1 0 0 0,1 0 1 0 0,0 0-1 0 0,0 0 0 0 0,-1 1 0 0 0,1-1 0 0 0,0 0 0 0 0,0 0 1 0 0,-1 0-1 0 0,1 0 0 0 0,0 0 0 0 0,0 1 0 0 0,-1-1 1 0 0,1 0-1 0 0,0 0 0 0 0,-1 0 0 0 0,1 0 0 0 0,0 0 0 0 0,0 0 1 0 0,-1 0-1 0 0,1 0 0 0 0,0 0 0 0 0,-1 0 0 0 0,1 0 1 0 0,0-1-1 0 0,0 1 0 0 0,-1 0 0 0 0,1 0 0 0 0,0 0 1 0 0,-1 0-1 0 0,1 0 0 0 0,0 0 0 0 0,0-1 0 0 0,-1 1 0 0 0,1 0 1 0 0,0 0-1 0 0,0 0 0 0 0,0-1 0 0 0,-1 1 0 0 0,1 0 1 0 0,0 0-1 0 0,0-1 28 0 0,0 74-3884 0 0,0-49 69 0 0,0 0-3719 0 0,0-12-3783 0 0</inkml:trace>
  <inkml:trace contextRef="#ctx0" brushRef="#br0" timeOffset="835.638">1823 282 3529 0 0,'0'0'2611'0'0,"0"0"-204"0"0,0 0-285 0 0,0 0-188 0 0,0 0-127 0 0,0 0-200 0 0,0 0-280 0 0,0 0-264 0 0,0 0-221 0 0,0 0-156 0 0,0 0-87 0 0,0 0-48 0 0,0 0-42 0 0,-6 14-26 0 0,-19 46-39 0 0,19 46 977 0 0,32 189 256 0 0,-9-86-1332 0 0,10-24-147 0 0,-7-149-113 0 0,-19-36-71 0 0,0 0 0 0 0,1 1 1 0 0,-1-1-1 0 0,0 0 0 0 0,0 0 0 0 0,0 0 1 0 0,0 0-1 0 0,0 0 0 0 0,0 0 0 0 0,1 0 1 0 0,-1 0-1 0 0,0-1 0 0 0,0 1 0 0 0,0 0 0 0 0,0-1 1 0 0,0 1-1 0 0,0-1 0 0 0,0 1 0 0 0,0-1 1 0 0,0 1-1 0 0,0-1 0 0 0,0 0 0 0 0,0 1 1 0 0,0-1-1 0 0,-1 0 0 0 0,1 0 0 0 0,0 0 1 0 0,0 1-1 0 0,-1-1 0 0 0,1 0 0 0 0,-1 0 0 0 0,1 0 1 0 0,-1 0-1 0 0,1 0 0 0 0,-1 0 0 0 0,1-1 1 0 0,-1 1-1 0 0,0 0 0 0 0,0 0 0 0 0,1-1-14 0 0,36-69 290 0 0,-24 44-262 0 0,1-1 0 0 0,2 2 1 0 0,0 0-1 0 0,2 0 0 0 0,1 2 0 0 0,4-4-28 0 0,-21 26 0 0 0,0 0-1 0 0,0 1 1 0 0,0-1-1 0 0,0 0 1 0 0,0 1-1 0 0,1-1 1 0 0,-1 1-1 0 0,0 0 1 0 0,1 0-1 0 0,-1 0 1 0 0,0 0-1 0 0,1 0 1 0 0,-1 1-1 0 0,1-1 1 0 0,0 1-1 0 0,-1-1 1 0 0,1 1-1 0 0,0 0 1 0 0,-1 0 0 0 0,1 0-1 0 0,-1 0 1 0 0,1 1-1 0 0,0-1 1 0 0,-1 1-1 0 0,1-1 1 0 0,-1 1-1 0 0,1 0 1 0 0,-1 0-1 0 0,0 0 1 0 0,1 0-1 0 0,-1 1 1 0 0,0-1-1 0 0,0 1 1 0 0,0-1-1 0 0,0 1 1 0 0,0 0-1 0 0,0 0 1 0 0,0 0-1 0 0,0 0 1 0 0,-1 0-1 0 0,1 0 1 0 0,-1 0-1 0 0,0 0 1 0 0,1 1-1 0 0,-1-1 1 0 0,0 1-1 0 0,0 1 1 0 0,7 20 72 0 0,-2 1-1 0 0,0 1 0 0 0,-2-1 0 0 0,0 1 1 0 0,-2-1-1 0 0,-1 1 0 0 0,-1 0 0 0 0,-2 7-71 0 0,2 9 44 0 0,0-42-81 0 0,0 0-15 0 0,11-4-1254 0 0,15-34-3107 0 0,-12 11-7371 0 0,-12 19 1510 0 0</inkml:trace>
  <inkml:trace contextRef="#ctx0" brushRef="#br0" timeOffset="1671.168">2683 808 7482 0 0,'0'0'4713'0'0,"0"0"-2316"0"0,0 0-864 0 0,0 0-106 0 0,0 0-46 0 0,0 0-139 0 0,0 0-255 0 0,0 0-283 0 0,0 0-212 0 0,0 0-128 0 0,0 0-37 0 0,0 0-19 0 0,-22 19-5 0 0,-69 62-10 0 0,15 10 386 0 0,59-64-538 0 0,12-21-133 0 0,1 1 0 0 0,-1 0-1 0 0,2 0 1 0 0,-1 1 0 0 0,1-1 0 0 0,0 1-1 0 0,0-1 1 0 0,1 1 0 0 0,0 0 0 0 0,0 0-1 0 0,1 0 1 0 0,0 0 0 0 0,1 0 0 0 0,-1 0-1 0 0,2 6-7 0 0,1-11 3 0 0,1-1 0 0 0,-1 0-1 0 0,1 1 1 0 0,0-1 0 0 0,0 0 0 0 0,0 0-1 0 0,0 0 1 0 0,0-1 0 0 0,0 1-1 0 0,0-1 1 0 0,1 0 0 0 0,-1 0 0 0 0,0 0-1 0 0,1 0 1 0 0,-1 0 0 0 0,1-1 0 0 0,-1 0-1 0 0,1 1 1 0 0,-1-1 0 0 0,1 0-1 0 0,-1-1 1 0 0,1 1 0 0 0,-1-1 0 0 0,1 0-1 0 0,-1 1 1 0 0,1-2 0 0 0,1 0-3 0 0,13-5 64 0 0,0-2 0 0 0,0 0 0 0 0,-1-1 0 0 0,0 0 0 0 0,-1-2 0 0 0,0 0 0 0 0,0-1 0 0 0,-2 0 0 0 0,10-12-64 0 0,-8 10 46 0 0,-13 13-42 0 0,12-12 53 0 0,0 0 0 0 0,0-1 0 0 0,-1 0-1 0 0,-1-1 1 0 0,0-1 0 0 0,-2 0 0 0 0,4-8-57 0 0,-14 25 23 0 0,-1 0-11 0 0,0 22-16 0 0,-15 95 38 0 0,15-112-44 0 0,-1-1-1 0 0,1 1 1 0 0,1-1 0 0 0,-1 1-1 0 0,1-1 1 0 0,-1 1-1 0 0,1-1 1 0 0,1 1-1 0 0,-1-1 1 0 0,1 0-1 0 0,-1 0 1 0 0,1 1 0 0 0,0-1-1 0 0,1 0 1 0 0,-1-1-1 0 0,1 1 1 0 0,0 0-1 0 0,0-1 1 0 0,0 0 0 0 0,0 1-1 0 0,0-1 1 0 0,1 0-1 0 0,-1-1 1 0 0,1 1-1 0 0,0-1 1 0 0,0 1 0 0 0,0-1-1 0 0,1 0 11 0 0,5 2 7 0 0,1 0 0 0 0,0 0 0 0 0,-1-2 0 0 0,1 1 0 0 0,1-1 1 0 0,-1-1-1 0 0,0 0 0 0 0,0 0 0 0 0,0-1 0 0 0,1-1 0 0 0,-1 1 0 0 0,0-2 0 0 0,0 0 0 0 0,0 0 0 0 0,0-1 0 0 0,0-1 0 0 0,2 0-7 0 0,11-8 52 0 0,-1 0 1 0 0,-1-2-1 0 0,0 0 0 0 0,-1-1 0 0 0,0-2 1 0 0,-1 0-1 0 0,-1-1 0 0 0,-1 0 0 0 0,-1-2 1 0 0,0 0-1 0 0,2-6-52 0 0,-4-6 45 0 0,0-1-1 0 0,-2-1 1 0 0,-2 0 0 0 0,-1-1-1 0 0,-1 0 1 0 0,-2 0 0 0 0,-2-1-1 0 0,-1 0 1 0 0,-1 0 0 0 0,-3-23-45 0 0,1-161 9 0 0,-2 211 0 0 0,0 1 0 0 0,0-1 0 0 0,-1 0-1 0 0,0 0 1 0 0,-1 1 0 0 0,0-1 0 0 0,0 1 0 0 0,-1 0 0 0 0,0 0 0 0 0,0 0-1 0 0,-2-2-8 0 0,5 10 5 0 0,-1 0 0 0 0,1 0 0 0 0,0 0 0 0 0,0 0 0 0 0,0 1-1 0 0,0-1 1 0 0,0 0 0 0 0,-1 0 0 0 0,1 1 0 0 0,0-1 0 0 0,0 1-1 0 0,0-1 1 0 0,0 1 0 0 0,0-1 0 0 0,0 1 0 0 0,0-1 0 0 0,0 1-1 0 0,0 0 1 0 0,1 0 0 0 0,-1 0 0 0 0,0-1 0 0 0,0 1 0 0 0,1 0-1 0 0,-1 0 1 0 0,0 0 0 0 0,1 0 0 0 0,-1 0 0 0 0,1 0 0 0 0,-1 0-1 0 0,1 0 1 0 0,0 1 0 0 0,-1-1 0 0 0,1 0 0 0 0,0 0-1 0 0,0 0 1 0 0,0 0 0 0 0,0 0 0 0 0,0 1 0 0 0,0-1 0 0 0,0 0-1 0 0,0 0 1 0 0,0 0 0 0 0,0 0 0 0 0,1 0 0 0 0,-1 2-5 0 0,-2 225 462 0 0,28-78-85 0 0,7 61-193 0 0,-25-9-151 0 0,-6-169-389 0 0,-2-33 220 0 0,0 0 5 0 0,0 0-71 0 0,0 0-45 0 0,0 0-29 0 0,0 0-40 0 0,0-22-1451 0 0,-25-67-6866 0 0,11 46-1638 0 0,10 28 4324 0 0</inkml:trace>
  <inkml:trace contextRef="#ctx0" brushRef="#br0" timeOffset="1917.609">2966 698 5177 0 0,'0'0'3424'0'0,"0"0"-772"0"0,0 0-573 0 0,0 0-229 0 0,0 0-131 0 0,0 0-243 0 0,0 0-254 0 0,0 0-217 0 0,0 0-136 0 0,0 0-68 0 0,35 0-122 0 0,112 2-84 0 0,0-23 802 0 0,147-33-1510 0 0,-258 53-2453 0 0,-22 1-2515 0 0,-6 0-6431 0 0</inkml:trace>
  <inkml:trace contextRef="#ctx0" brushRef="#br0" timeOffset="3865.913">4277 499 1664 0 0,'0'0'580'0'0,"0"0"-135"0"0,0 0 73 0 0,0 0 403 0 0,0 0 440 0 0,0 0 292 0 0,0 0 106 0 0,0 0-95 0 0,0 0-176 0 0,0 0-202 0 0,0 0-163 0 0,0 0-163 0 0,0 0-132 0 0,19-19-106 0 0,61-61-92 0 0,-32 4 860 0 0,-40 53-1078 0 0,38-95 1445 0 0,-31 77-973 0 0,-14 82 429 0 0,6 326 796 0 0,-1 204-708 0 0,-11-520-1195 0 0,5-50-201 0 0,0-1-21 0 0,0 0 3 0 0,0 0 17 0 0,0 0 6 0 0,0 0 9 0 0,0 0-3 0 0,0 0 10 0 0,0 0-34 0 0,0 0-13 0 0,0-56-2551 0 0,4 18-2246 0 0,1 22-2168 0 0,-3 8-4310 0 0</inkml:trace>
  <inkml:trace contextRef="#ctx0" brushRef="#br0" timeOffset="4664.498">4855 212 5977 0 0,'0'0'1939'0'0,"0"0"-154"0"0,0 0-53 0 0,0 0 20 0 0,0 0-32 0 0,0 0-200 0 0,0 0-312 0 0,0 0-262 0 0,0 0-197 0 0,0 0-129 0 0,0 0-94 0 0,0 0-73 0 0,0 0-71 0 0,-23 27-52 0 0,-70 85-34 0 0,48-36 242 0 0,37-53-335 0 0,-125 305 1730 0 0,121-308-1756 0 0,7-11 611 0 0,12-19-331 0 0,-4 6-444 0 0,0 0-1 0 0,0 0 1 0 0,0 1 0 0 0,0-1 0 0 0,1 1-1 0 0,-1 0 1 0 0,1 0 0 0 0,0 0 0 0 0,0 0-1 0 0,0 1 1 0 0,0-1 0 0 0,0 1-1 0 0,1 0 1 0 0,-1 0 0 0 0,1 1 0 0 0,-1-1-1 0 0,1 1 1 0 0,0 0 0 0 0,-1 0 0 0 0,4 1-13 0 0,-2 1 24 0 0,0 2 1 0 0,-1-1 0 0 0,1 1-1 0 0,-1 0 1 0 0,0 0 0 0 0,0 0-1 0 0,0 1 1 0 0,0 0 0 0 0,-1 0-1 0 0,1 0 1 0 0,-1 0 0 0 0,0 1-1 0 0,0 0 1 0 0,-1 0 0 0 0,1 0-1 0 0,-1 0 1 0 0,2 5-25 0 0,3 2 79 0 0,87 167 1052 0 0,-89-83-301 0 0,-6-78-683 0 0,5-24-153 0 0,-5 5-10 0 0,10-25-4103 0 0,-6 20 1010 0 0,1 2-2692 0 0,-1 0-6191 0 0</inkml:trace>
  <inkml:trace contextRef="#ctx0" brushRef="#br0" timeOffset="4902.467">5144 871 13771 0 0,'0'0'2223'0'0,"0"0"-900"0"0,0 0-455 0 0,0 0-21 0 0,0 0 89 0 0,0 0 23 0 0,0 0-87 0 0,0 0-202 0 0,0 0-226 0 0,0 0-161 0 0,0 0-78 0 0,0 0-64 0 0,0 0-41 0 0,-11 32-29 0 0,-32 98-55 0 0,32-69-87 0 0,10-5-2752 0 0,2-56 2199 0 0,1 1-7223 0 0,-1-1 4556 0 0,0 0-5782 0 0</inkml:trace>
  <inkml:trace contextRef="#ctx0" brushRef="#br0" timeOffset="5064.551">5096 385 11162 0 0,'0'0'2881'0'0,"0"0"-857"0"0,0 0-583 0 0,0 0-329 0 0,0 0-232 0 0,0 0-136 0 0,0 0-200 0 0,0 0-247 0 0,0 0-209 0 0,0 0-168 0 0,0 0-97 0 0,0 0-63 0 0,0 0-72 0 0,0 0-160 0 0,-44 51-272 0 0,53-18-656 0 0,-3-7-3033 0 0,-1-11-7514 0 0</inkml:trace>
  <inkml:trace contextRef="#ctx0" brushRef="#br0" timeOffset="5515.361">5325 1073 12931 0 0,'0'0'1820'0'0,"0"0"-501"0"0,0 0-271 0 0,0 0-63 0 0,0 0-41 0 0,0 0-80 0 0,0 0-125 0 0,0 0-160 0 0,0 0-167 0 0,0 0-87 0 0,0 0-45 0 0,0 0-35 0 0,0 0-18 0 0,13-24-29 0 0,45-78-14 0 0,18-36 792 0 0,-65 116-732 0 0,-7 40-383 0 0,-5-5 146 0 0,0-3 0 0 0,1 0-1 0 0,-1 0 1 0 0,1 0-1 0 0,1 0 1 0 0,0 0-1 0 0,0 0 1 0 0,1 0 0 0 0,0 0-1 0 0,1 0 1 0 0,0-1-1 0 0,1 1 1 0 0,0-1-1 0 0,0 0 1 0 0,1 0 0 0 0,0-1-1 0 0,3 4-6 0 0,-4-9 70 0 0,0-1 1 0 0,0 1-1 0 0,0-1 0 0 0,1 0 1 0 0,-1 0-1 0 0,1-1 0 0 0,-1 1 1 0 0,1-1-1 0 0,-1 0 0 0 0,1 0 0 0 0,0-1 1 0 0,0 1-1 0 0,-1-1 0 0 0,1 0 1 0 0,0-1-1 0 0,0 1 0 0 0,-1-1 1 0 0,1 0-1 0 0,0 0 0 0 0,-1 0 0 0 0,1 0 1 0 0,-1-1-1 0 0,1 0 0 0 0,-1 0 1 0 0,0 0-1 0 0,0-1 0 0 0,0 1 0 0 0,0-1 1 0 0,0 0-1 0 0,-1 0 0 0 0,1 0 1 0 0,-1-1-1 0 0,0 1 0 0 0,0-1 1 0 0,0 0-1 0 0,0 1 0 0 0,0-2 0 0 0,1-2-70 0 0,3-7 124 0 0,-1 0 0 0 0,0 0-1 0 0,-1 0 1 0 0,0 0-1 0 0,-1-1 1 0 0,-1 0-1 0 0,0 0 1 0 0,-1 0 0 0 0,-1 0-1 0 0,0-1 1 0 0,-1 1-1 0 0,-1-4-123 0 0,0 16-1207 0 0,-3 13-7422 0 0,4-10 8449 0 0,-2 4-11730 0 0</inkml:trace>
  <inkml:trace contextRef="#ctx0" brushRef="#br0" timeOffset="6135.185">6217 679 12051 0 0,'0'0'1872'0'0,"0"0"-566"0"0,0 0-201 0 0,0 0 93 0 0,0 0 49 0 0,0 0-46 0 0,0 0-108 0 0,0 0-184 0 0,0 0-153 0 0,0 0-145 0 0,0 0-108 0 0,0 0-103 0 0,0 0-96 0 0,-19-8-63 0 0,-61-22-47 0 0,78 30-183 0 0,1-1 0 0 0,-1 0 0 0 0,0 1 0 0 0,0 0 1 0 0,0-1-1 0 0,0 1 0 0 0,0 0 0 0 0,0 0 0 0 0,0 0 1 0 0,0 0-1 0 0,1 1 0 0 0,-1-1 0 0 0,0 0 0 0 0,0 1 1 0 0,0-1-1 0 0,0 1 0 0 0,0 0 0 0 0,1-1 0 0 0,-1 1 1 0 0,0 0-1 0 0,1 0 0 0 0,-1 0 0 0 0,0 1 0 0 0,1-1 1 0 0,0 0-1 0 0,-1 0 0 0 0,1 1 0 0 0,0-1 0 0 0,-1 1 1 0 0,1-1-1 0 0,0 2-11 0 0,-4 2 47 0 0,-4 5-29 0 0,-1 0-1 0 0,1 1 1 0 0,1 0-1 0 0,0 1 1 0 0,0-1-1 0 0,2 2 1 0 0,-1-1-1 0 0,1 1 1 0 0,1 0-1 0 0,0 0 1 0 0,1 0-1 0 0,1 1 1 0 0,0-1-1 0 0,0 1 1 0 0,2 0-1 0 0,0 0 1 0 0,0 0-1 0 0,1 7-17 0 0,1-17 1 0 0,0 0 1 0 0,1 0-1 0 0,-1 0 0 0 0,1-1 0 0 0,0 1 1 0 0,-1 0-1 0 0,2-1 0 0 0,-1 1 0 0 0,0-1 0 0 0,1 0 1 0 0,-1 0-1 0 0,1 0 0 0 0,0 0 0 0 0,0 0 1 0 0,0-1-1 0 0,0 1 0 0 0,1-1 0 0 0,-1 0 1 0 0,1 0-1 0 0,-1 0 0 0 0,1-1 0 0 0,0 1 1 0 0,0-1-1 0 0,0 0 0 0 0,0 0 0 0 0,0 0 0 0 0,0 0 1 0 0,0-1-1 0 0,0 1 0 0 0,0-1-1 0 0,10 1 58 0 0,-1 0-1 0 0,1-1 1 0 0,0 0-1 0 0,-1-2 1 0 0,1 1-1 0 0,-1-1 1 0 0,1-1 0 0 0,6-3-58 0 0,-5 0 118 0 0,0 0 1 0 0,-1-1 0 0 0,1-1-1 0 0,-1 0 1 0 0,-1-1 0 0 0,0 0-1 0 0,0-1 1 0 0,-1-1 0 0 0,0 0-1 0 0,-1 0 1 0 0,0-1 0 0 0,-1-1-1 0 0,-1 0 1 0 0,1 0 0 0 0,-2-1-1 0 0,1-2-118 0 0,17-35 205 0 0,-2-1-1 0 0,-3-1 0 0 0,13-47-204 0 0,-32 92-16 0 0,7-12-4 0 0,-1-1-1 0 0,-1 0 1 0 0,0 0 0 0 0,-2-1 0 0 0,-1 1-1 0 0,0-1 1 0 0,-2 0 0 0 0,-1 0 0 0 0,0-1-1 0 0,-1 1 1 0 0,-2 0 0 0 0,0 0 0 0 0,-2 0-1 0 0,0 1 1 0 0,-1-1 0 0 0,-1 1 0 0 0,-5-10 20 0 0,8 23-23 0 0,0 0 1 0 0,-1 0-1 0 0,0 1 1 0 0,0-1-1 0 0,-1 1 1 0 0,0 0-1 0 0,0 0 1 0 0,-1 1-1 0 0,0-1 1 0 0,0 1 0 0 0,0 0-1 0 0,-1 1 1 0 0,0-1-1 0 0,0 2 1 0 0,0-1-1 0 0,-1 1 1 0 0,1 0-1 0 0,-1 0 1 0 0,0 1-1 0 0,0 0 1 0 0,-1 0-1 0 0,1 1 1 0 0,-1 0-1 0 0,1 1 1 0 0,-1 0 0 0 0,1 0-1 0 0,-1 1 1 0 0,0 0-1 0 0,1 0 1 0 0,-1 1-1 0 0,1 0 1 0 0,-1 0-1 0 0,-1 2 23 0 0,0 2-6 0 0,1 1 0 0 0,-1 0-1 0 0,1 1 1 0 0,0 0 0 0 0,0 0-1 0 0,1 1 1 0 0,0 0 0 0 0,1 0-1 0 0,-1 1 1 0 0,2 0 0 0 0,-1 1-1 0 0,1-1 1 0 0,1 1 0 0 0,0 0-1 0 0,0 1 1 0 0,1-1 0 0 0,0 1 0 0 0,-2 11 6 0 0,0 3 9 0 0,0 1 1 0 0,2 0 0 0 0,1 0 0 0 0,2 1-1 0 0,0-1 1 0 0,1 0 0 0 0,4 19-10 0 0,0-21 19 0 0,0-1-1 0 0,2 1 1 0 0,1-1-1 0 0,1 0 1 0 0,0-1 0 0 0,2 0-1 0 0,1 0 1 0 0,0-1-1 0 0,2-1 1 0 0,0 0 0 0 0,2 0-1 0 0,0-2 1 0 0,1 0-1 0 0,0 0 1 0 0,3 0-19 0 0,15 13 126 0 0,2-2-1 0 0,2-1 1 0 0,0-2 0 0 0,2-1-1 0 0,0-2 1 0 0,2-2 0 0 0,14 4-126 0 0,-23-13-17 0 0,-25-10-51 0 0,-1 0 1 0 0,0 0-1 0 0,0 1 1 0 0,0 0 0 0 0,0 0-1 0 0,0 0 1 0 0,0 1 0 0 0,-1 0-1 0 0,0 1 1 0 0,0-1 0 0 0,0 1-1 0 0,0 0 1 0 0,-1 1 0 0 0,5 5 67 0 0,-8 1-3766 0 0,-2-8-1745 0 0,0 2-6460 0 0</inkml:trace>
  <inkml:trace contextRef="#ctx0" brushRef="#br0" timeOffset="7415.06">7440 834 0 0 0,'0'0'866'0'0,"0"0"412"0"0,0 0 360 0 0,0 0 229 0 0,0 0-6 0 0,0 0-109 0 0,0 0-129 0 0,0 0-153 0 0,0 0-106 0 0,0 0-90 0 0,-6-1-142 0 0,2 1-957 0 0,1 0 1 0 0,0-1-1 0 0,-1 1 1 0 0,1 1-1 0 0,0-1 0 0 0,-1 0 1 0 0,1 1-1 0 0,0 0 1 0 0,0 0-1 0 0,0 0 1 0 0,-1 0-1 0 0,1 0 0 0 0,0 0 1 0 0,0 1-1 0 0,0 0 1 0 0,1-1-1 0 0,-1 1 1 0 0,0 0-1 0 0,1 1 0 0 0,-1-1 1 0 0,1 0-1 0 0,-1 2-175 0 0,-6 5 163 0 0,1 1 0 0 0,0 1-1 0 0,1-1 1 0 0,0 1-1 0 0,1 0 1 0 0,0 1 0 0 0,1 0-1 0 0,0 0 1 0 0,0 0-1 0 0,2 0 1 0 0,-1 1 0 0 0,2-1-1 0 0,0 1 1 0 0,0 0 0 0 0,1 0-1 0 0,1 3-162 0 0,-1-10 33 0 0,0 1 0 0 0,1-1 0 0 0,0 0 0 0 0,1 0 0 0 0,-1 1 1 0 0,1-1-1 0 0,0 0 0 0 0,1 0 0 0 0,0 0 0 0 0,0 0 0 0 0,0 0 0 0 0,0 0 0 0 0,1-1 0 0 0,0 1 0 0 0,0-1 0 0 0,1 0 0 0 0,-1 0 0 0 0,1 0 0 0 0,0 0 0 0 0,1 0 1 0 0,-1-1-1 0 0,1 0 0 0 0,0 0 0 0 0,0 0 0 0 0,0-1 0 0 0,0 0 0 0 0,1 1 0 0 0,-1-2 0 0 0,5 3-33 0 0,1-4 70 0 0,-1 1 0 0 0,1-2 0 0 0,0 1 1 0 0,-1-1-1 0 0,1-1 0 0 0,0 0 0 0 0,-1 0 0 0 0,1-1 0 0 0,-1-1 0 0 0,0 0 0 0 0,0 0 0 0 0,0-1 1 0 0,0 0-1 0 0,0 0 0 0 0,-1-1 0 0 0,0-1 0 0 0,0 0 0 0 0,0 0 0 0 0,-1 0 0 0 0,0-1 1 0 0,0-1-1 0 0,0 1 0 0 0,-1-1 0 0 0,0 0 0 0 0,-1-1 0 0 0,0 0 0 0 0,0 0 0 0 0,-1 0 1 0 0,0 0-1 0 0,-1-1 0 0 0,0 0 0 0 0,0 0 0 0 0,-1 0 0 0 0,-1-1 0 0 0,1 1 0 0 0,-2 0 1 0 0,1-1-1 0 0,-1-7-70 0 0,-1 9-7 0 0,1 1 0 0 0,-1-1 0 0 0,-1 1 1 0 0,1-1-1 0 0,-2 1 0 0 0,1 0 0 0 0,-1-1 0 0 0,0 1 1 0 0,-1 0-1 0 0,0 0 0 0 0,0 0 0 0 0,-1 1 1 0 0,0-1-1 0 0,0 1 0 0 0,-1 0 0 0 0,1 0 1 0 0,-2 0-1 0 0,1 1 0 0 0,-1-1 0 0 0,0 1 0 0 0,0 1 1 0 0,-1-1-1 0 0,1 1 0 0 0,-1 0 0 0 0,-1 1 1 0 0,1 0-1 0 0,-2-1 7 0 0,3 2-64 0 0,-1-1 0 0 0,0 1 1 0 0,1 1-1 0 0,-1-1 0 0 0,0 1 1 0 0,0 1-1 0 0,-1-1 0 0 0,1 1 1 0 0,0 0-1 0 0,0 1 0 0 0,-1 0 0 0 0,1 0 1 0 0,-7 1 63 0 0,12 0-23 0 0,0 0 1 0 0,0 1 0 0 0,0-1 0 0 0,0 1-1 0 0,1-1 1 0 0,-1 1 0 0 0,0-1 0 0 0,1 1-1 0 0,-1 0 1 0 0,1 0 0 0 0,0 0-1 0 0,0 0 1 0 0,0 0 0 0 0,0 0 0 0 0,0 0-1 0 0,0 0 1 0 0,0 0 0 0 0,0 1 0 0 0,1-1-1 0 0,-1 0 1 0 0,1 0 0 0 0,0 1-1 0 0,0-1 1 0 0,0 0 0 0 0,0 1 0 0 0,0-1-1 0 0,0 0 1 0 0,1 1 0 0 0,-1-1 0 0 0,1 0-1 0 0,-1 0 1 0 0,1 0 0 0 0,0 1 0 0 0,0-1-1 0 0,0 0 1 0 0,0 0 0 0 0,0 0-1 0 0,0 0 1 0 0,1-1 0 0 0,0 2 22 0 0,6 1 9 0 0,1-1 0 0 0,-1 0 0 0 0,0 0 0 0 0,1-1 0 0 0,0-1 1 0 0,0 1-1 0 0,-1-1 0 0 0,1-1 0 0 0,0 1 0 0 0,0-2 0 0 0,0 1 0 0 0,0-1 0 0 0,1-1-9 0 0,-2 2 17 0 0,10-4 44 0 0,0 0 1 0 0,0-1-1 0 0,-1-1 1 0 0,1-1 0 0 0,-1 0-1 0 0,-1-1 1 0 0,1-1 0 0 0,-1-1-1 0 0,-1 0 1 0 0,3-3-62 0 0,-10 8 42 0 0,8-7 0 0 0,0-2 0 0 0,-1 1 0 0 0,-1-2 0 0 0,0 0 0 0 0,-1-1 0 0 0,0 0 0 0 0,-2-1 0 0 0,0 0 0 0 0,0-1 0 0 0,-2 0-1 0 0,0 0 1 0 0,-2-1 0 0 0,0 0 0 0 0,0-1 0 0 0,-2 0 0 0 0,-1 0 0 0 0,0 0 0 0 0,-2 0 0 0 0,0 0 0 0 0,-1-1 0 0 0,-2-20-42 0 0,1 35-3 0 0,2-6 3 0 0,-1 0 0 0 0,-1 0-1 0 0,0 0 1 0 0,-1-1 0 0 0,-1 1 0 0 0,1 0 0 0 0,-2 0 0 0 0,0 0 0 0 0,0 0 0 0 0,-1 1 0 0 0,0-1 0 0 0,-5-6 0 0 0,9 18-3 0 0,0-1 1 0 0,0 1-1 0 0,0-1 1 0 0,0 1 0 0 0,-1 0-1 0 0,1-1 1 0 0,0 1-1 0 0,0-1 1 0 0,-1 1 0 0 0,1 0-1 0 0,0-1 1 0 0,0 1-1 0 0,-1-1 1 0 0,1 1 0 0 0,-1 0-1 0 0,1 0 1 0 0,0-1 0 0 0,-1 1-1 0 0,1 0 1 0 0,0 0-1 0 0,-1-1 1 0 0,1 1 0 0 0,-1 0-1 0 0,1 0 1 0 0,-1 0-1 0 0,1 0 1 0 0,-1 0 0 0 0,1-1-1 0 0,0 1 1 0 0,-1 0-1 0 0,1 0 1 0 0,-1 0 0 0 0,1 0-1 0 0,-1 1 1 0 0,1-1-1 0 0,-1 0 1 0 0,1 0 0 0 0,-1 0-1 0 0,1 0 1 0 0,0 0 0 0 0,-1 0-1 0 0,1 1 1 0 0,-1-1-1 0 0,1 0 1 0 0,-1 0 0 0 0,1 1-1 0 0,0-1 1 0 0,-1 0-1 0 0,1 1 1 0 0,0-1 0 0 0,-1 0-1 0 0,1 1 1 0 0,0-1-1 0 0,0 0 1 0 0,-1 1 0 0 0,1-1-1 0 0,0 1 1 0 0,0-1 0 0 0,0 1-1 0 0,-1-1 1 0 0,1 0-1 0 0,0 1 1 0 0,0-1 0 0 0,0 1-1 0 0,0-1 1 0 0,0 1 2 0 0,-9 32-157 0 0,9-32 166 0 0,-8 231-22 0 0,15-139 6 0 0,5 0 1 0 0,4-1 0 0 0,4-1-1 0 0,4 0 1 0 0,15 28 6 0 0,-4-4 35 0 0,-4 1 1 0 0,12 105-36 0 0,-37-27 89 0 0,-6-184-61 0 0,0 0 0 0 0,0-1-1 0 0,-1 1 1 0 0,-1 0 0 0 0,0-1 0 0 0,0 1 0 0 0,0-1 0 0 0,-1 1 0 0 0,-1-1 0 0 0,0 0 0 0 0,0-1-1 0 0,-1 1 1 0 0,0-1 0 0 0,0 1 0 0 0,-1-1 0 0 0,0-1 0 0 0,0 1 0 0 0,-1-1 0 0 0,0 0-1 0 0,0-1 1 0 0,0 0 0 0 0,-1 0 0 0 0,0 0 0 0 0,-1-1 0 0 0,1 0 0 0 0,-1-1 0 0 0,0 0-1 0 0,0 0 1 0 0,0-1 0 0 0,0 0 0 0 0,-1-1 0 0 0,-3 1-28 0 0,10-4 24 0 0,-1 0 0 0 0,1-1 0 0 0,-1 1 0 0 0,1 0 0 0 0,0-1 0 0 0,-1 0 0 0 0,1 0 0 0 0,0 0 0 0 0,0 0 0 0 0,1-1-1 0 0,-1 1 1 0 0,0-1 0 0 0,1 1 0 0 0,-1-1 0 0 0,1 0 0 0 0,0 0 0 0 0,0 0 0 0 0,0 0 0 0 0,1 0 0 0 0,-1-1 0 0 0,1 1 0 0 0,-1-1 0 0 0,1 1 0 0 0,0-1 0 0 0,0 1 0 0 0,1-1 0 0 0,-1 1 0 0 0,1-1 0 0 0,0 0 0 0 0,0 1-1 0 0,0-1 1 0 0,0 0 0 0 0,1 1 0 0 0,-1-1 0 0 0,1 0 0 0 0,0 1 0 0 0,0-1 0 0 0,1-2-24 0 0,-1-16 29 0 0,2-19 27 0 0,2-1-1 0 0,2 1 1 0 0,2 0-1 0 0,1 0 1 0 0,10-21-56 0 0,-8 21 5 0 0,138-393-604 0 0,-127 383-1324 0 0,-10 32-8649 0 0,-9 15-1602 0 0</inkml:trace>
  <inkml:trace contextRef="#ctx0" brushRef="#br0" timeOffset="8398.749">8951 528 0 0 0,'0'0'247'0'0,"0"0"593"0"0,0 0 418 0 0,0 0 369 0 0,0 0 313 0 0,0 0 99 0 0,0 0-101 0 0,0 0-237 0 0,0 0-283 0 0,0 0-222 0 0,0 0-182 0 0,0 0-146 0 0,-3-3-97 0 0,-9-12-108 0 0,9 11-114 0 0,36-7 2342 0 0,-9-2-2502 0 0,-1-2-1 0 0,-1-1 1 0 0,0 0-1 0 0,-1-2 1 0 0,-1 0-1 0 0,-1-1 0 0 0,-1-1 1 0 0,0-1-1 0 0,-2-1 1 0 0,0 0-1 0 0,-1-1 0 0 0,9-22-388 0 0,-2-54 990 0 0,-42 118-314 0 0,5 36-684 0 0,3-1 0 0 0,2 2 0 0 0,2-1 0 0 0,3 2 0 0 0,2-1 0 0 0,3 0 0 0 0,3 14 8 0 0,30 422 65 0 0,-31-437-50 0 0,2-12-13 0 0,-2 0-1 0 0,-2 0 1 0 0,-1 0-1 0 0,-3-1 1 0 0,-1 1-1 0 0,-2-1 0 0 0,-2 0 1 0 0,-2 0-1 0 0,-2-1 1 0 0,-1 0-2 0 0,3-18 11 0 0,-1 0 0 0 0,-1-1 0 0 0,-1 0 0 0 0,-1-1 0 0 0,-1 0 0 0 0,-1-2 0 0 0,0 1 0 0 0,-2-2 0 0 0,-8 6-11 0 0,24-21 8 0 0,0 0 1 0 0,0 0 0 0 0,0-1 0 0 0,-1 1 0 0 0,1-1 0 0 0,-1 0 0 0 0,0 0 0 0 0,0 0 0 0 0,0 0 0 0 0,1 0 0 0 0,-2-1 0 0 0,1 0 0 0 0,0 0-1 0 0,0 0 1 0 0,0-1 0 0 0,0 1 0 0 0,-1-1 0 0 0,1 0 0 0 0,0 0 0 0 0,0 0 0 0 0,-1-1 0 0 0,1 1 0 0 0,0-1 0 0 0,0 0 0 0 0,0 0 0 0 0,-2-1-9 0 0,1-9 11 0 0,-1 0 0 0 0,1-1 1 0 0,1 1-1 0 0,0-1 0 0 0,1 0 1 0 0,0 0-1 0 0,1 0 0 0 0,0 0 1 0 0,1 0-1 0 0,0 0 0 0 0,1-1 1 0 0,0 1-1 0 0,1 0 0 0 0,1 0 1 0 0,0-1-1 0 0,1-1-11 0 0,9-46 40 0 0,2 1 0 0 0,3 0 0 0 0,16-35-40 0 0,-15 46 7 0 0,3 0 1 0 0,2 1-1 0 0,2 2 1 0 0,2 0-1 0 0,25-30-7 0 0,-47 67-35 0 0,0 0-1 0 0,1 0 0 0 0,0 1 1 0 0,0-1-1 0 0,0 2 1 0 0,1-1-1 0 0,0 1 0 0 0,1 0 1 0 0,0 0-1 0 0,-1 1 1 0 0,2 0-1 0 0,-1 0 0 0 0,0 1 1 0 0,1 0-1 0 0,0 1 1 0 0,0 0-1 0 0,0 0 0 0 0,0 1 1 0 0,1 0-1 0 0,3 0 36 0 0,55 2-3964 0 0,-45 0-209 0 0,0 0-3357 0 0,-13 0-3334 0 0</inkml:trace>
  <inkml:trace contextRef="#ctx0" brushRef="#br0" timeOffset="8699.346">9684 734 6233 0 0,'0'0'2428'0'0,"0"0"-352"0"0,0 0-129 0 0,0 0-63 0 0,0 0-143 0 0,0 0-197 0 0,0 0-253 0 0,0 0-224 0 0,0 0-192 0 0,0 0-143 0 0,0 0-115 0 0,-33 18-99 0 0,-102 58-77 0 0,68-15 142 0 0,60-49-475 0 0,0-1-60 0 0,1-1 1 0 0,0 1-1 0 0,1 0 1 0 0,1 0-1 0 0,0 0 0 0 0,0 1 1 0 0,1 0-1 0 0,0 0 0 0 0,1 0 1 0 0,0 0-1 0 0,1 0 0 0 0,1 0 1 0 0,0 0-1 0 0,0 0 0 0 0,1 0 1 0 0,2 8-49 0 0,-1-15 7 0 0,0-1 0 0 0,0 1 0 0 0,1-1 1 0 0,-1 0-1 0 0,1 0 0 0 0,0 0 0 0 0,0 0 1 0 0,1 0-1 0 0,-1-1 0 0 0,1 1 0 0 0,-1-1 1 0 0,1 0-1 0 0,0 0 0 0 0,0-1 0 0 0,0 1 1 0 0,1-1-1 0 0,-1 0 0 0 0,1 0 0 0 0,-1 0 1 0 0,1 0-1 0 0,0-1 0 0 0,-1 0 0 0 0,1 0 1 0 0,0 0-1 0 0,0-1 0 0 0,4 0-7 0 0,2 1 44 0 0,0 0-1 0 0,0-1 1 0 0,0 0 0 0 0,0-1-1 0 0,0-1 1 0 0,0 0-1 0 0,-1 0 1 0 0,1-1 0 0 0,0 0-1 0 0,-1-1 1 0 0,5-2-44 0 0,-6 2 51 0 0,0-1 1 0 0,0 0 0 0 0,0-1-1 0 0,0 0 1 0 0,-1 0-1 0 0,0-1 1 0 0,0 0 0 0 0,-1 0-1 0 0,0-1 1 0 0,0 0 0 0 0,-1 0-1 0 0,0 0 1 0 0,0-1-1 0 0,-1 0 1 0 0,0 0 0 0 0,0-1-1 0 0,-1 1 1 0 0,-1-1-1 0 0,0 0 1 0 0,1-1-52 0 0,-1 2-27 0 0,-1-1 0 0 0,1 1 0 0 0,-1-1-1 0 0,-1 0 1 0 0,0 0 0 0 0,0 1 0 0 0,-1-1 0 0 0,0 0 0 0 0,-1 0 0 0 0,0 0-1 0 0,-1 1 1 0 0,0-1 0 0 0,0 1 0 0 0,-1-1 0 0 0,0 1 0 0 0,-1 0 0 0 0,-1-4 27 0 0,4 13-104 0 0,1-1 0 0 0,-1 1 1 0 0,1-1-1 0 0,-1 0 0 0 0,1 1 1 0 0,-1-1-1 0 0,1 1 1 0 0,-1 0-1 0 0,1-1 0 0 0,-1 1 1 0 0,0-1-1 0 0,1 1 0 0 0,-1 0 1 0 0,0-1-1 0 0,1 1 0 0 0,-1 0 1 0 0,0 0-1 0 0,1 0 1 0 0,-1 0-1 0 0,0-1 0 0 0,0 1 1 0 0,1 0-1 0 0,-1 0 0 0 0,0 0 1 0 0,0 0-1 0 0,1 1 0 0 0,-1-1 1 0 0,0 0-1 0 0,1 0 1 0 0,-1 0-1 0 0,0 0 0 0 0,1 1 1 0 0,-1-1-1 0 0,0 0 0 0 0,1 1 1 0 0,-1-1-1 0 0,0 1 1 0 0,1-1-1 0 0,-1 1 0 0 0,1-1 1 0 0,-1 1-1 0 0,1-1 0 0 0,-1 1 1 0 0,1-1-1 0 0,-1 1 0 0 0,1-1 1 0 0,0 1-1 0 0,-1 0 1 0 0,1-1-1 0 0,0 1 0 0 0,-1 0 1 0 0,1-1-1 0 0,0 1 0 0 0,0 0 1 0 0,0 0 103 0 0,-9 24-10513 0 0,7-17 628 0 0</inkml:trace>
  <inkml:trace contextRef="#ctx0" brushRef="#br0" timeOffset="8984.979">9886 1180 2032 0 0,'0'0'2642'0'0,"0"0"-335"0"0,0 0-169 0 0,0 0-87 0 0,0 0-125 0 0,0 0-123 0 0,0 0-128 0 0,0 0-88 0 0,0 0-64 0 0,0 0-77 0 0,0 0-189 0 0,0 0-242 0 0,0 0-253 0 0,9-3-221 0 0,25-12-101 0 0,-24-22 258 0 0,-9 0-413 0 0,2 1 0 0 0,1 0 0 0 0,2 0 0 0 0,1 0 0 0 0,2 1 0 0 0,1 0 0 0 0,2 0 0 0 0,16-32-285 0 0,23 8 18 0 0,-50 58-37 0 0,1 0 0 0 0,-1 0 0 0 0,0 1 0 0 0,1-1 0 0 0,-1 0 0 0 0,1 0 0 0 0,-1 1 0 0 0,1-1 0 0 0,0 1 0 0 0,-1-1 0 0 0,1 1 0 0 0,-1 0 0 0 0,1-1 0 0 0,0 1 0 0 0,-1 0 0 0 0,1 0 0 0 0,0 0 0 0 0,-1 1 0 0 0,1-1 0 0 0,-1 0 0 0 0,1 0 0 0 0,0 1 0 0 0,-1-1 0 0 0,1 1 0 0 0,-1 0 0 0 0,1-1 0 0 0,-1 1 0 0 0,0 0 0 0 0,1 0 0 0 0,-1 0 0 0 0,0 0 0 0 0,1 0 0 0 0,-1 0 0 0 0,0 0 0 0 0,0 0 0 0 0,0 1 0 0 0,0-1 0 0 0,0 0 0 0 0,0 1 0 0 0,0-1 0 0 0,0 1 0 0 0,-1-1 0 0 0,1 1 0 0 0,0 0 18 0 0,22 48-2834 0 0,-16-33-1553 0 0,-1 0-4809 0 0,-5-13-1687 0 0</inkml:trace>
  <inkml:trace contextRef="#ctx0" brushRef="#br0" timeOffset="9389.811">10446 705 6721 0 0,'0'0'2894'0'0,"0"0"-593"0"0,0 0-173 0 0,0 0-39 0 0,0 0-199 0 0,0 0-278 0 0,0 0-319 0 0,0 0-271 0 0,0 0-216 0 0,0 0-128 0 0,0 0-103 0 0,0 0-76 0 0,0 0-62 0 0,-6 2-55 0 0,-45 26 562 0 0,49-26-922 0 0,-11 13 80 0 0,0 2 1 0 0,1 0-1 0 0,1 0 0 0 0,1 1 1 0 0,0 0-1 0 0,1 1 1 0 0,-1 5-103 0 0,7-17 6 0 0,0 1-1 0 0,0-1 1 0 0,1 1 0 0 0,0 0 0 0 0,0 0 0 0 0,1 0-1 0 0,0 0 1 0 0,0 0 0 0 0,1 0 0 0 0,0 0 0 0 0,1 0-1 0 0,-1 0 1 0 0,2 0 0 0 0,-1 0 0 0 0,1 0-1 0 0,0 0 1 0 0,1 0 0 0 0,0-1 0 0 0,0 1 0 0 0,0-1-1 0 0,1 0 1 0 0,0 0 0 0 0,1 0 0 0 0,-1-1 0 0 0,1 1-1 0 0,1-1 1 0 0,-1 0 0 0 0,1 0 0 0 0,0-1-6 0 0,6 2 44 0 0,-1 0-1 0 0,1-1 1 0 0,0-1 0 0 0,1 0-1 0 0,-1 0 1 0 0,1-2 0 0 0,0 1 0 0 0,0-2-1 0 0,0 1 1 0 0,0-2 0 0 0,0 0-1 0 0,1 0 1 0 0,-1-2 0 0 0,12 0-44 0 0,-4-26-1657 0 0,-16 4-6211 0 0,-5 22 6604 0 0,1-4-10320 0 0</inkml:trace>
  <inkml:trace contextRef="#ctx0" brushRef="#br0" timeOffset="9818.642">10735 926 4665 0 0,'0'0'2272'0'0,"0"0"-396"0"0,0 0-156 0 0,0 0-36 0 0,0 0-25 0 0,0 0-101 0 0,0 0-226 0 0,0 0-249 0 0,0 0-169 0 0,0 0-107 0 0,0 0-73 0 0,0 0-71 0 0,0 0-77 0 0,6 10-68 0 0,19 32-35 0 0,-24-41-420 0 0,0 0-1 0 0,0 1 1 0 0,1-1-1 0 0,-1 0 1 0 0,0-1-1 0 0,1 1 1 0 0,-1 0-1 0 0,1 0 1 0 0,-1 0 0 0 0,1-1-1 0 0,0 1 1 0 0,-1-1-1 0 0,1 0 1 0 0,0 1-1 0 0,-1-1 1 0 0,1 0-1 0 0,0 0 1 0 0,-1 0-1 0 0,1 0 1 0 0,0 0-1 0 0,-1 0 1 0 0,1 0-1 0 0,0-1 1 0 0,-1 1 0 0 0,1-1-1 0 0,-1 1 1 0 0,1-1-1 0 0,0 0 1 0 0,-1 1-1 0 0,1-1 1 0 0,-1 0-1 0 0,0 0 1 0 0,1 0-63 0 0,1 0 130 0 0,5-5-23 0 0,-1 0 0 0 0,1-1 0 0 0,-1 1-1 0 0,0-1 1 0 0,0-1 0 0 0,-1 1 0 0 0,0-1 0 0 0,0 0 0 0 0,-1-1 0 0 0,0 1-1 0 0,0-1 1 0 0,-1 0 0 0 0,0 0 0 0 0,-1-1 0 0 0,0 1 0 0 0,0-1-107 0 0,-2 8 3 0 0,0-1 0 0 0,0 1 1 0 0,0-1-1 0 0,0 1 0 0 0,0-1 1 0 0,0 1-1 0 0,-1-1 0 0 0,1 0 1 0 0,-1 1-1 0 0,1-1 0 0 0,-1 0 1 0 0,0 1-1 0 0,0-1 1 0 0,-1 0-1 0 0,1 1 0 0 0,-1-1 1 0 0,1 1-1 0 0,-1-1 0 0 0,0 0 1 0 0,0 1-1 0 0,0-1 0 0 0,0 1 1 0 0,0 0-1 0 0,0-1 0 0 0,-1 1 1 0 0,1 0-1 0 0,-1 0 0 0 0,0 0 1 0 0,1 0-1 0 0,-1 0 0 0 0,0 0 1 0 0,0 0-1 0 0,0 1 1 0 0,-1-1-1 0 0,1 1 0 0 0,0-1 1 0 0,-1 1-1 0 0,1 0 0 0 0,0 0 1 0 0,-1 0-1 0 0,0 0 0 0 0,1 0 1 0 0,-1 1-4 0 0,-4 0-20 0 0,0 0 0 0 0,1 1 1 0 0,-1 0-1 0 0,0 0 0 0 0,0 1 1 0 0,1 0-1 0 0,-1 0 0 0 0,1 0 1 0 0,-1 1-1 0 0,1 0 0 0 0,0 0 1 0 0,0 1-1 0 0,0-1 1 0 0,1 1-1 0 0,-1 1 0 0 0,1-1 1 0 0,0 1-1 0 0,0 0 0 0 0,-1 1 20 0 0,-8 8-22 0 0,0 1-1 0 0,1 0 0 0 0,0 1 1 0 0,2 1-1 0 0,-1 0 0 0 0,2 0 1 0 0,1 1-1 0 0,0 0 0 0 0,1 1 1 0 0,1-1-1 0 0,1 2 0 0 0,0-1 1 0 0,1 1-1 0 0,2 0 0 0 0,0 0 1 0 0,1 0-1 0 0,1 7 23 0 0,1-22-2 0 0,0-1 0 0 0,1 0 0 0 0,0 0 0 0 0,0 0 0 0 0,0 0 0 0 0,1 0 0 0 0,-1-1 0 0 0,1 1 0 0 0,0 0 0 0 0,0-1 0 0 0,0 1 0 0 0,1-1 0 0 0,-1 1 0 0 0,1-1 0 0 0,0 0 0 0 0,0 0 0 0 0,0-1 0 0 0,0 1 0 0 0,0 0 0 0 0,0-1 0 0 0,1 0 0 0 0,-1 0 0 0 0,1 0 0 0 0,0 0 0 0 0,0-1 1 0 0,0 1-1 0 0,0-1 0 0 0,0 0 0 0 0,0 0 0 0 0,1 0 2 0 0,130 11-93 0 0,-124-12 65 0 0,8-1-113 0 0,-1 0 1 0 0,0-1-1 0 0,1-1 1 0 0,-1-1-1 0 0,-1 0 1 0 0,1-2-1 0 0,-1 0 1 0 0,5-2 140 0 0,75-49-6592 0 0,-78 43 249 0 0,-6 6-4981 0 0</inkml:trace>
  <inkml:trace contextRef="#ctx0" brushRef="#br0" timeOffset="10165.089">11403 690 6105 0 0,'0'0'6182'0'0,"0"0"-3432"0"0,0 0-1214 0 0,0 0-232 0 0,0 0-141 0 0,0 0-111 0 0,0 0-58 0 0,0 0-62 0 0,0 0-137 0 0,0 0-142 0 0,0 0-125 0 0,0 0-139 0 0,-25 18-101 0 0,-76 56-83 0 0,59-32 75 0 0,39-31-219 0 0,2-8-56 0 0,1 1-1 0 0,-1 0 0 0 0,1 0 1 0 0,0-1-1 0 0,0 1 0 0 0,0 0 1 0 0,0 0-1 0 0,1 0 0 0 0,-1-1 1 0 0,1 1-1 0 0,0 0 0 0 0,0-1 0 0 0,1 1 1 0 0,-1-1-1 0 0,1 1 0 0 0,0-1 1 0 0,0 1-1 0 0,0-1 0 0 0,0 0 1 0 0,0 0-1 0 0,1 0 0 0 0,-1 0 1 0 0,1-1-1 0 0,0 1 0 0 0,0-1 1 0 0,0 1-1 0 0,0-1 0 0 0,0 0 0 0 0,0 0 1 0 0,1-1-1 0 0,-1 1 0 0 0,1-1 1 0 0,-1 1-1 0 0,1-1 0 0 0,0 0 1 0 0,-1 0-1 0 0,1-1 0 0 0,0 1-4 0 0,1 1 3 0 0,6 3 13 0 0,1 1 0 0 0,-1 1 0 0 0,0 0 1 0 0,-1 0-1 0 0,0 1 0 0 0,0 1 0 0 0,0 0 0 0 0,5 7-16 0 0,-12-13 39 0 0,0 0 1 0 0,-1 0-1 0 0,0 1 0 0 0,0-1 0 0 0,0 1 1 0 0,0-1-1 0 0,0 1 0 0 0,-1-1 0 0 0,1 1 0 0 0,-1 0 1 0 0,0 0-1 0 0,0 0 0 0 0,0 0 0 0 0,-1 0 1 0 0,0 0-1 0 0,1 0 0 0 0,-1 0 0 0 0,-1 0 1 0 0,1 0-1 0 0,-1 0 0 0 0,1 0 0 0 0,-1 0 1 0 0,0 0-1 0 0,0-1 0 0 0,-1 1 0 0 0,1 0 1 0 0,-1 0-1 0 0,0-1 0 0 0,-2 3-39 0 0,0 1 65 0 0,-1-1 1 0 0,1 0-1 0 0,-2 0 0 0 0,1 0 1 0 0,-1-1-1 0 0,0 1 0 0 0,0-1 1 0 0,0-1-1 0 0,-1 1 0 0 0,1-1 1 0 0,-1 0-1 0 0,0-1 1 0 0,0 1-1 0 0,-1-2 0 0 0,1 1 1 0 0,-1-1-1 0 0,1 0 0 0 0,-1 0 1 0 0,0-1-1 0 0,0 0 0 0 0,-7 0-65 0 0,13-1-83 0 0,-4 0 51 0 0,0 1 1 0 0,0-1-1 0 0,0 0 1 0 0,0 0-1 0 0,0-1 1 0 0,1 0-1 0 0,-1 0 0 0 0,0 0 1 0 0,0-1-1 0 0,1 0 1 0 0,-1 0-1 0 0,1 0 1 0 0,0-1-1 0 0,0 1 0 0 0,-2-2 32 0 0,-13-34-6023 0 0,19 30-1102 0 0,0 4-5089 0 0</inkml:trace>
  <inkml:trace contextRef="#ctx0" brushRef="#br0" timeOffset="11705.233">12541 838 0 0 0,'0'0'593'0'0,"0"0"285"0"0,0 0 182 0 0,0 0 134 0 0,0 0 57 0 0,0 0 64 0 0,0 0 13 0 0,0 0-32 0 0,0 0-43 0 0,0 0-60 0 0,-20-6-57 0 0,-63-16-47 0 0,28 21 2730 0 0,38 6-3108 0 0,1 0 0 0 0,0 2 0 0 0,1 0-1 0 0,-1 1 1 0 0,1 0 0 0 0,1 1 0 0 0,-14 11-711 0 0,11-8 337 0 0,-128 94 1229 0 0,137-100-1515 0 0,0 1-1 0 0,1 0 1 0 0,0 1 0 0 0,0-1 0 0 0,1 1-1 0 0,-1 0 1 0 0,2 1 0 0 0,-1 0 0 0 0,1 0-1 0 0,1 0 1 0 0,0 0 0 0 0,0 1 0 0 0,0 0-1 0 0,1 0 1 0 0,1 0 0 0 0,0 0 0 0 0,-1 9-51 0 0,4-15 21 0 0,1 0 1 0 0,-1 0-1 0 0,1-1 1 0 0,0 1-1 0 0,0 0 1 0 0,0-1-1 0 0,0 1 0 0 0,1-1 1 0 0,0 0-1 0 0,-1 0 1 0 0,1 0-1 0 0,0 0 1 0 0,0 0-1 0 0,1-1 1 0 0,-1 1-1 0 0,0-1 1 0 0,1 0-1 0 0,0 0 1 0 0,-1 0-1 0 0,1-1 1 0 0,0 1-1 0 0,0-1 1 0 0,0 0-1 0 0,0 0 1 0 0,0 0-1 0 0,0 0 0 0 0,0-1 1 0 0,0 0-1 0 0,1 0 1 0 0,-1 0-1 0 0,0 0 1 0 0,0-1-1 0 0,0 1 1 0 0,0-1-1 0 0,0 0 1 0 0,0 0-1 0 0,0-1 1 0 0,0 1-1 0 0,-1-1 1 0 0,4-2-22 0 0,29-11 150 0 0,0-1 1 0 0,-2-2-1 0 0,0-2 1 0 0,-1-1-1 0 0,-1-2 1 0 0,-1-1-1 0 0,7-8-150 0 0,-11 9 79 0 0,-2-1-1 0 0,-1-1 1 0 0,-1-1-1 0 0,-1-2 1 0 0,-1 0-1 0 0,-2-1 1 0 0,-1 0-1 0 0,4-12-78 0 0,-21 39 22 0 0,-1 2 16 0 0,0 0-4 0 0,-3 13-10 0 0,-8 21-30 0 0,2-8 7 0 0,1 1 0 0 0,1 0 0 0 0,1 0 1 0 0,1 0-1 0 0,2 0 0 0 0,0 13-1 0 0,2-35-5 0 0,0 0 1 0 0,0 1 0 0 0,1-1-1 0 0,-1 1 1 0 0,1-1-1 0 0,1 1 1 0 0,-1-1-1 0 0,1 1 1 0 0,0-1-1 0 0,0 0 1 0 0,0 1 0 0 0,1-1-1 0 0,0 0 1 0 0,0 0-1 0 0,0 0 1 0 0,1 0-1 0 0,0 0 1 0 0,0-1-1 0 0,0 1 1 0 0,0-1 0 0 0,1 0-1 0 0,-1 0 1 0 0,1 0-1 0 0,0 0 1 0 0,0 0-1 0 0,1-1 1 0 0,-1 0-1 0 0,1 0 1 0 0,0 0 0 0 0,-1-1-1 0 0,1 1 1 0 0,0-1-1 0 0,3 0 5 0 0,9-3 13 0 0,-1-2 0 0 0,0 0 0 0 0,1-1 0 0 0,-1-1-1 0 0,-1 0 1 0 0,1-2 0 0 0,-1 1 0 0 0,0-2 0 0 0,-1 0-1 0 0,0 0 1 0 0,0-2 0 0 0,0 0 0 0 0,-2 0 0 0 0,1-1 0 0 0,-1-1-1 0 0,-1 0 1 0 0,0 0 0 0 0,7-11-13 0 0,-2 8 14 0 0,-1-2 0 0 0,0 1 1 0 0,-1-2-1 0 0,-1 0 0 0 0,-1-1 0 0 0,0 0 0 0 0,-1 0 1 0 0,-1-1-1 0 0,-2-1 0 0 0,1 0 0 0 0,-2 0 0 0 0,-1 0 1 0 0,-1-1-1 0 0,-1 0 0 0 0,0 0 0 0 0,-2 0 0 0 0,0-1-14 0 0,-2 20-3 0 0,0 0 0 0 0,1 0 0 0 0,-1 0 0 0 0,0 0 0 0 0,-1 0 0 0 0,1 0 0 0 0,0 0 0 0 0,-1 0 0 0 0,0 0 0 0 0,1 0 0 0 0,-1 0 0 0 0,0 1 0 0 0,-1-1 0 0 0,1 0 0 0 0,0 1 0 0 0,-1-1 0 0 0,1 0 0 0 0,-1 1 0 0 0,0 0 0 0 0,0-1 0 0 0,0 1 0 0 0,0 0 0 0 0,0 0 0 0 0,-1 0 0 0 0,1 1 0 0 0,-1-1 0 0 0,1 0 0 0 0,-1 1 0 0 0,1 0 0 0 0,-1-1 0 0 0,0 1 0 0 0,0 0 0 0 0,0 0 0 0 0,1 1 0 0 0,-1-1 0 0 0,0 1 0 0 0,0-1 0 0 0,0 1 0 0 0,0 0 0 0 0,0 0 0 0 0,0 0 0 0 0,-2 1 3 0 0,-5 4-22 0 0,1 0 0 0 0,0 0 1 0 0,0 1-1 0 0,0 1 0 0 0,1-1 0 0 0,0 1 1 0 0,1 1-1 0 0,-1 0 0 0 0,1 0 1 0 0,1 0-1 0 0,-7 10 22 0 0,7-11-13 0 0,-1 1 0 0 0,1 1 0 0 0,0-1 0 0 0,1 1 0 0 0,0 0 0 0 0,1 0 0 0 0,0 0-1 0 0,0 1 1 0 0,1 0 0 0 0,0-1 0 0 0,0 1 0 0 0,1 0 0 0 0,1 1 0 0 0,0-1 0 0 0,0 0 0 0 0,1 0 0 0 0,0 0 0 0 0,1 1 0 0 0,0 1 13 0 0,4-6-2 0 0,0-1 0 0 0,1 0 0 0 0,0 0 1 0 0,0 0-1 0 0,0-1 0 0 0,0 0 0 0 0,1 0 0 0 0,-1 0 0 0 0,1-1 1 0 0,0 0-1 0 0,0 0 0 0 0,0-1 0 0 0,1 0 0 0 0,-1 0 0 0 0,0-1 1 0 0,1 0-1 0 0,-1 0 0 0 0,1-1 0 0 0,0 0 0 0 0,-1 0 0 0 0,1-1 1 0 0,-1 1-1 0 0,1-2 0 0 0,3 0 2 0 0,17-2-5 0 0,0-1 0 0 0,0-2 0 0 0,-1 0 0 0 0,0-2 0 0 0,17-8 5 0 0,-17 7 33 0 0,3 7-64 0 0,-30 28 18 0 0,-29 82 1 0 0,29-103 10 0 0,1-1 1 0 0,-1 0-1 0 0,1 1 1 0 0,-1-1-1 0 0,1 1 1 0 0,0-1-1 0 0,0 0 0 0 0,1 0 1 0 0,-1 0-1 0 0,1 0 1 0 0,-1 0-1 0 0,1 0 1 0 0,0 0-1 0 0,0 0 1 0 0,0-1-1 0 0,1 1 0 0 0,-1-1 1 0 0,1 1-1 0 0,-1-1 1 0 0,1 0-1 0 0,0 0 1 0 0,-1 0-1 0 0,1 0 1 0 0,0-1-1 0 0,1 1 1 0 0,-1-1-1 0 0,0 0 0 0 0,0 0 1 0 0,2 0 1 0 0,102 23 1 0 0,-98-23 4 0 0,1 0 0 0 0,-1 0 1 0 0,1-1-1 0 0,-1 0 0 0 0,0-1 0 0 0,1 0 1 0 0,-1 0-1 0 0,0-1 0 0 0,0 0 0 0 0,0-1 0 0 0,0 0 1 0 0,0 0-1 0 0,0-1 0 0 0,5-3-5 0 0,2-3 27 0 0,-1 0 0 0 0,0 0-1 0 0,0-1 1 0 0,-1-1 0 0 0,-1-1-1 0 0,0 0 1 0 0,0 0 0 0 0,-1-1-1 0 0,-1-1 1 0 0,-1 0 0 0 0,0-1-1 0 0,-1 1 1 0 0,0-2 0 0 0,-2 1-1 0 0,0-1 1 0 0,1-6-27 0 0,2-86 75 0 0,-11 106-75 0 0,1 0 1 0 0,0 1 0 0 0,-1-1 0 0 0,0 1 0 0 0,1-1 0 0 0,-1 0 0 0 0,0 1 0 0 0,-1 0 0 0 0,1-1 0 0 0,0 1 0 0 0,-1 0 0 0 0,1-1 0 0 0,-1 1 0 0 0,1 0 0 0 0,-1 0 0 0 0,0 0 0 0 0,0 0 0 0 0,0 1 0 0 0,0-1 0 0 0,-1 1-1 0 0,1-1 1 0 0,0 1 0 0 0,0 0 0 0 0,-1-1 0 0 0,1 1 0 0 0,-1 0 0 0 0,1 1 0 0 0,-1-1 0 0 0,0 0 0 0 0,1 1 0 0 0,-1 0 0 0 0,0-1 0 0 0,1 1 0 0 0,-1 0 0 0 0,0 0 0 0 0,1 0 0 0 0,-1 1 0 0 0,-1 0-1 0 0,-4 2-10 0 0,0 1 0 0 0,0 0 0 0 0,0 1 0 0 0,0 0 0 0 0,1 0 0 0 0,-1 1 0 0 0,1-1 0 0 0,1 2 0 0 0,-1-1 0 0 0,1 1 0 0 0,0 0 0 0 0,1 0 0 0 0,0 1 0 0 0,0-1 0 0 0,0 1 0 0 0,1 0 0 0 0,0 1 0 0 0,1-1 0 0 0,-2 5 10 0 0,-4 6-4 0 0,0 0-1 0 0,1 1 1 0 0,1 0-1 0 0,1 0 1 0 0,1 1 0 0 0,0-1-1 0 0,2 1 1 0 0,0 0-1 0 0,2 0 1 0 0,0 0-1 0 0,1 1 1 0 0,2 11 4 0 0,3-22 0 0 0,0 0 0 0 0,0-1 1 0 0,1 1-1 0 0,1-1 0 0 0,-1-1 0 0 0,1 1 0 0 0,1-1 1 0 0,0 0-1 0 0,0-1 0 0 0,1 0 0 0 0,0 0 0 0 0,1-1 0 0 0,-1 0 1 0 0,1-1-1 0 0,0 0 0 0 0,1 0 0 0 0,0-1 0 0 0,0-1 1 0 0,0 1-1 0 0,0-2 0 0 0,1 0 0 0 0,-1 0 0 0 0,1-1 1 0 0,0 0-1 0 0,-1-1 0 0 0,1-1 0 0 0,1 0 0 0 0,15 3-275 0 0,142 0 759 0 0,-161-5-907 0 0,0 1 0 0 0,0-1 0 0 0,0-1 0 0 0,0 0 0 0 0,-1 0 0 0 0,1 0 0 0 0,-1-1 0 0 0,0-1 0 0 0,0 1 0 0 0,6-5 423 0 0,-5-1-5610 0 0,0 2-6561 0 0</inkml:trace>
  <inkml:trace contextRef="#ctx0" brushRef="#br0" timeOffset="34626.666">21486 363 232 0 0,'0'0'1432'0'0,"0"0"45"0"0,0 0 342 0 0,0 0 271 0 0,0 0 55 0 0,0 0-138 0 0,0 0-297 0 0,0 0-288 0 0,0 0-191 0 0,0 0-138 0 0,0 0-102 0 0,0 0-83 0 0,0 0-117 0 0,-5-7-107 0 0,-13-20-106 0 0,18 25-502 0 0,0 1 1 0 0,1-1-1 0 0,-1 1 1 0 0,0 0 0 0 0,1-1-1 0 0,0 1 1 0 0,-1-1-1 0 0,1 1 1 0 0,0 0-1 0 0,-1-1 1 0 0,1 1-1 0 0,0 0 1 0 0,0 0 0 0 0,0 0-1 0 0,0 0 1 0 0,0 0-1 0 0,0 0 1 0 0,0 0-1 0 0,1 0 1 0 0,-1 0 0 0 0,0 0-1 0 0,0 0 1 0 0,1 1-1 0 0,-1-1 1 0 0,1 1-1 0 0,-1-1 1 0 0,0 1-1 0 0,1-1 1 0 0,-1 1 0 0 0,2 0-77 0 0,-1-1 97 0 0,24-8 273 0 0,0 2 0 0 0,1 1 1 0 0,0 1-1 0 0,0 1 0 0 0,1 2 1 0 0,10 0-371 0 0,-11 0 229 0 0,-22 1-203 0 0,-1-1 0 0 0,1 1 0 0 0,0 0 0 0 0,-1 0 0 0 0,1 1 0 0 0,0 0 0 0 0,0 0 0 0 0,-1 0 0 0 0,1 0 0 0 0,0 0 0 0 0,-1 1 0 0 0,1 0 0 0 0,0 0 0 0 0,-1 1 0 0 0,1-1 0 0 0,-1 1 0 0 0,1 0 0 0 0,-1 0 1 0 0,0 0-1 0 0,0 1 0 0 0,0-1 0 0 0,0 1 0 0 0,0 0 0 0 0,-1 0 0 0 0,1 0 0 0 0,-1 1 0 0 0,0-1 0 0 0,0 1 0 0 0,0 0 0 0 0,0 0 0 0 0,-1 0 0 0 0,0 0 0 0 0,0 0 0 0 0,0 1 0 0 0,0-1 0 0 0,0 1 0 0 0,-1-1 0 0 0,0 3-26 0 0,-1 10 57 0 0,-1-1-1 0 0,-1 0 1 0 0,-1 0-1 0 0,0 0 1 0 0,-1 0-1 0 0,-1 0 1 0 0,0-1 0 0 0,-2 1-1 0 0,1-1 1 0 0,-2-1-1 0 0,0 1 1 0 0,0-2-1 0 0,-3 3-56 0 0,-14 22 111 0 0,-2-1-1 0 0,-1-1 0 0 0,-2-1 1 0 0,-16 13-111 0 0,24-25 69 0 0,-29 32 250 0 0,52-53-291 0 0,-1 1 1 0 0,1 0 0 0 0,1-1-1 0 0,-1 1 1 0 0,0 0-1 0 0,1-1 1 0 0,-1 1 0 0 0,1-1-1 0 0,0 0 1 0 0,-1 0-1 0 0,1 1 1 0 0,0-1 0 0 0,1-1-1 0 0,-1 1 1 0 0,0 0 0 0 0,1 0-1 0 0,-1-1 1 0 0,0 1-1 0 0,1-1 1 0 0,0 0 0 0 0,-1 0-1 0 0,1 0 1 0 0,0 0-1 0 0,1 0-28 0 0,37 21 466 0 0,-41-22-434 0 0,0 18 187 0 0,0-17-193 0 0,0-1-2 0 0,0 0-1 0 0,0 0-6 0 0,0 0-1 0 0,0 0 0 0 0,0 0 0 0 0,0 0-4 0 0,0 0-12 0 0,0 0 15 0 0,0 0 8 0 0,0 0-25 0 0,3 29 14 0 0,44-26-4869 0 0,-26-6 3008 0 0,-9 15 1905 0 0,-9-10-3454 0 0,-3-1-3652 0 0,0-1-4342 0 0</inkml:trace>
  <inkml:trace contextRef="#ctx0" brushRef="#br0" timeOffset="35394.662">22079 1040 0 0 0,'0'0'2773'0'0,"0"0"-622"0"0,0 0 19 0 0,0 0 219 0 0,0 0 52 0 0,0 0-179 0 0,0 0-366 0 0,0 0-409 0 0,0 0-308 0 0,0 0-199 0 0,0 0-121 0 0,0 0-64 0 0,0 0-50 0 0,2 0-71 0 0,-1 0-608 0 0,0 1 0 0 0,0-1 0 0 0,0 1 0 0 0,0-1 0 0 0,-1 1 0 0 0,1 0 0 0 0,0-1 0 0 0,0 1 0 0 0,-1 0 0 0 0,1-1 0 0 0,-1 1 0 0 0,1 0 0 0 0,0 0 0 0 0,-1 0 0 0 0,1-1 1 0 0,-1 1-1 0 0,0 0 0 0 0,1 0 0 0 0,-1 0 0 0 0,0 0 0 0 0,1 0 0 0 0,-1 0 0 0 0,0 0 0 0 0,0 0 0 0 0,0 0 0 0 0,0 0 0 0 0,0 0 0 0 0,0 0 0 0 0,0 0 0 0 0,0 0 0 0 0,0 0 0 0 0,-1 0 0 0 0,1 0 0 0 0,0 0 0 0 0,-1-1 0 0 0,1 1 0 0 0,0 0 0 0 0,-1 0 0 0 0,1 0 1 0 0,-1 0-1 0 0,0 0 0 0 0,1-1 0 0 0,-1 1 0 0 0,1 0 0 0 0,-1-1 0 0 0,0 1 0 0 0,0 0 0 0 0,1-1 0 0 0,-1 1 0 0 0,-1 0-66 0 0,-10 19 132 0 0,-2-1-1 0 0,0 0 1 0 0,-1 0 0 0 0,-1-2 0 0 0,-1 0-1 0 0,-1-1 1 0 0,0 0 0 0 0,-1-2 0 0 0,0 0 0 0 0,-7 2-132 0 0,-18 10-570 0 0,43-26 378 0 0,-8-18-2913 0 0,17-91-19654 0 0,-3 77 20293 0 0,-1 0 4137 0 0,2 5-2148 0 0,-1 10 2830 0 0,-4 6 4605 0 0,-1 10-4548 0 0,0 1-414 0 0,0 0-382 0 0,8 6 4442 0 0,5 13-4196 0 0,-6-7-956 0 0,94 87 2526 0 0,-29-37-3244 0 0,-50-31-4308 0 0,-20-25-2538 0 0,-2-1-5695 0 0</inkml:trace>
  <inkml:trace contextRef="#ctx0" brushRef="#br0" timeOffset="12555.107">14923 790 0 0 0,'0'0'497'0'0,"0"0"680"0"0,0 0 318 0 0,0 0 144 0 0,0 0 105 0 0,0 0 123 0 0,0 0 60 0 0,0 0-150 0 0,0 0-246 0 0,4-2-299 0 0,10-5-248 0 0,-40-9 4681 0 0,21 15-5500 0 0,0 0-1 0 0,-1 1 0 0 0,1 0 0 0 0,0 0 1 0 0,-1 1-1 0 0,1-1 0 0 0,0 1 0 0 0,0 0 1 0 0,-1 1-1 0 0,1-1 0 0 0,0 1 1 0 0,0 0-1 0 0,0 0 0 0 0,1 0 0 0 0,-1 1 1 0 0,0 0-1 0 0,1 0 0 0 0,0 0 0 0 0,-3 3-164 0 0,-14 7 383 0 0,11-7-321 0 0,1 0-1 0 0,-1 0 1 0 0,2 1 0 0 0,-1 0 0 0 0,1 1 0 0 0,0 0 0 0 0,0 0 0 0 0,1 1 0 0 0,0 0-1 0 0,0 0 1 0 0,1 1 0 0 0,1 0 0 0 0,0 0 0 0 0,0 0 0 0 0,1 0 0 0 0,0 1 0 0 0,0 0 0 0 0,1-1-1 0 0,1 2 1 0 0,0-1 0 0 0,1 0 0 0 0,0 0 0 0 0,0 0 0 0 0,1 1 0 0 0,1 1-62 0 0,1-6 8 0 0,1 0 1 0 0,0-1-1 0 0,0 1 1 0 0,0 0-1 0 0,1-1 1 0 0,0 0-1 0 0,1 0 1 0 0,-1 0-1 0 0,1 0 1 0 0,0-1-1 0 0,0 0 1 0 0,1 0-1 0 0,0 0 1 0 0,0 0-1 0 0,0-1 1 0 0,0 0-1 0 0,1-1 1 0 0,-1 1 0 0 0,1-1-1 0 0,0-1 1 0 0,0 1-1 0 0,0-1 1 0 0,0 0-1 0 0,0-1 1 0 0,1 1-1 0 0,-1-1 1 0 0,1-1-1 0 0,-1 0 1 0 0,0 0-1 0 0,1 0 1 0 0,3-1-9 0 0,91-23-1595 0 0,-71 8-3139 0 0,-1-3-5621 0 0,-22 11 189 0 0</inkml:trace>
  <inkml:trace contextRef="#ctx0" brushRef="#br0" timeOffset="12887.334">15258 852 6529 0 0,'0'0'2233'0'0,"0"0"-339"0"0,0 0-151 0 0,0 0-28 0 0,0 0-131 0 0,0 0-197 0 0,0 0-225 0 0,0 0-221 0 0,0 0-185 0 0,0 0-134 0 0,0 0-115 0 0,0 0-58 0 0,-21 30-88 0 0,-62 96-54 0 0,51-57 82 0 0,30-55-322 0 0,0-10-53 0 0,1 0-1 0 0,0-1 1 0 0,0 1-1 0 0,0 0 1 0 0,0 0-1 0 0,0 0 1 0 0,1 0-1 0 0,0 1 1 0 0,0-1-1 0 0,0 0 1 0 0,0 0-1 0 0,1 0 1 0 0,-1 0-1 0 0,1 0 1 0 0,0 0-1 0 0,0 0 1 0 0,1-1-1 0 0,-1 1 1 0 0,1 0-1 0 0,0 0 1 0 0,0-1-1 0 0,0 1 1 0 0,0-1-1 0 0,1 0 1 0 0,-1 0-1 0 0,1 0 1 0 0,0 0-1 0 0,0 0 1 0 0,0 0-1 0 0,0-1 1 0 0,1 1-1 0 0,-1-1 1 0 0,1 0-1 0 0,-1 0 1 0 0,1-1-1 0 0,0 1 1 0 0,-1-1-1 0 0,1 1 1 0 0,1-1-14 0 0,8-1 107 0 0,0 1 0 0 0,1-2-1 0 0,-1 0 1 0 0,1-1 0 0 0,-1 0 0 0 0,0-1 0 0 0,0 0-1 0 0,0-1 1 0 0,-1-1 0 0 0,1 0 0 0 0,-1-1 0 0 0,0 0-1 0 0,0-1 1 0 0,-1 0 0 0 0,0 0 0 0 0,0-2 0 0 0,-1 1 0 0 0,0-1-1 0 0,-1-1 1 0 0,1 0 0 0 0,-2 0 0 0 0,7-9-107 0 0,-6 7 80 0 0,-1 0 0 0 0,0-1 0 0 0,-1 1 0 0 0,0-1 0 0 0,-1-1 0 0 0,-1 1 1 0 0,0-1-1 0 0,0 0 0 0 0,-2 0 0 0 0,1-1 0 0 0,-2 1 0 0 0,0-1 0 0 0,-1 0 0 0 0,0 1 0 0 0,-2-15-80 0 0,0 24-66 0 0,0 1 1 0 0,0 0-1 0 0,0 0 0 0 0,-1 0 0 0 0,1 0 0 0 0,-1 0 0 0 0,0 0 0 0 0,0 0 0 0 0,0 0 1 0 0,-1 1-1 0 0,1-1 0 0 0,-1 1 0 0 0,0 0 0 0 0,0 0 0 0 0,0 0 0 0 0,0 0 0 0 0,-1 0 0 0 0,1 1 1 0 0,-1-1-1 0 0,0 1 0 0 0,1 0 0 0 0,-1 0 0 0 0,0 1 0 0 0,0-1 0 0 0,0 1 0 0 0,-1 0 0 0 0,1 0 1 0 0,0 0-1 0 0,0 0 0 0 0,-1 1 0 0 0,1 0 0 0 0,0 0 0 0 0,-1 0 0 0 0,1 0 0 0 0,0 1 0 0 0,0-1 1 0 0,-1 1-1 0 0,1 0 0 0 0,0 1 0 0 0,0-1 0 0 0,0 1 0 0 0,0-1 0 0 0,0 1 0 0 0,0 0 0 0 0,1 1 1 0 0,-1-1-1 0 0,0 1 66 0 0,-18 18-2468 0 0,8-7-2374 0 0,1-1-6707 0 0</inkml:trace>
  <inkml:trace contextRef="#ctx0" brushRef="#br0" timeOffset="13637.673">15615 1088 1272 0 0,'0'0'2198'0'0,"0"0"-344"0"0,0 0-143 0 0,0 0-59 0 0,0 0-102 0 0,0 0-146 0 0,0 0-232 0 0,0 0-251 0 0,0 0-179 0 0,0 0-83 0 0,0 0 7 0 0,0 0 30 0 0,3-2 25 0 0,25-22 3643 0 0,-28 24-3920 0 0,0 0-24 0 0,0 0-36 0 0,0 0-38 0 0,0 0-28 0 0,0 0-6 0 0,0 0-25 0 0,0 0-3 0 0,0 0 6 0 0,0 0-34 0 0,0 0 8 0 0,0 0-12 0 0,0 0-30 0 0,0 0-12 0 0,0 0-31 0 0,0 0-29 0 0,0 0-24 0 0,0 0-13 0 0,0 0-28 0 0,20-29 419 0 0,65-86-129 0 0,-57 28-92 0 0,-28 86-267 0 0,0 1-7 0 0,0 0-29 0 0,0 0-20 0 0,0 45-201 0 0,13 95 281 0 0,-13-136-42 0 0,0 0 1 0 0,0 1-1 0 0,1-1 0 0 0,-1 0 1 0 0,1 0-1 0 0,1 0 0 0 0,-1 0 1 0 0,0 0-1 0 0,1 0 0 0 0,0 0 1 0 0,0 0-1 0 0,0 0 0 0 0,0-1 1 0 0,1 1-1 0 0,-1-1 0 0 0,1 0 1 0 0,0 1-1 0 0,0-1 0 0 0,0-1 1 0 0,0 1-1 0 0,1 0 0 0 0,-1-1 1 0 0,1 0-1 0 0,-1 1 0 0 0,1-1 1 0 0,0-1-1 0 0,0 1 0 0 0,0-1 1 0 0,0 1-1 0 0,0-1 0 0 0,0 0 1 0 0,3 0 1 0 0,2-4 34 0 0,0-1 0 0 0,-1 0 0 0 0,0 0 0 0 0,0-1 1 0 0,0 1-1 0 0,0-2 0 0 0,-1 1 0 0 0,0-1 1 0 0,0 0-1 0 0,0-1 0 0 0,-1 0 0 0 0,0 0 1 0 0,0 0-1 0 0,-1-1 0 0 0,5-7-34 0 0,147-222 933 0 0,-135 160-834 0 0,-48 81-2291 0 0,15 10-937 0 0,6-4-2495 0 0,3-6-6308 0 0</inkml:trace>
  <inkml:trace contextRef="#ctx0" brushRef="#br0" timeOffset="14422.938">16504 734 0 0 0,'0'0'1198'0'0,"0"0"233"0"0,0 0 296 0 0,0 0 234 0 0,0 0 69 0 0,0 0-115 0 0,0 0-216 0 0,0 0-273 0 0,0 0-230 0 0,0 0-148 0 0,0 0-138 0 0,0 0-71 0 0,0 0-79 0 0,-2-4-48 0 0,1 3-629 0 0,0-1 1 0 0,0 1-1 0 0,-1-1 1 0 0,1 1-1 0 0,0-1 0 0 0,-1 1 1 0 0,1 0-1 0 0,0 0 0 0 0,-1 0 1 0 0,0 0-1 0 0,1 0 0 0 0,-1 0 1 0 0,1 0-1 0 0,-1 0 1 0 0,0 1-1 0 0,0-1 0 0 0,0 1 1 0 0,1-1-1 0 0,-1 1 0 0 0,0 0 1 0 0,0-1-1 0 0,0 1 1 0 0,0 0-1 0 0,0 0 0 0 0,1 0 1 0 0,-1 1-1 0 0,0-1 0 0 0,0 0 1 0 0,0 1-1 0 0,0-1 1 0 0,1 1-1 0 0,-1 0 0 0 0,0 0 1 0 0,1-1-1 0 0,-2 2-83 0 0,-8 2 194 0 0,0 0 1 0 0,0 0-1 0 0,1 1 0 0 0,0 0 1 0 0,0 1-1 0 0,0 1 1 0 0,1-1-1 0 0,0 1 0 0 0,0 1 1 0 0,0 0-1 0 0,1 0 0 0 0,-4 5-194 0 0,11-11 9 0 0,0-1 0 0 0,0 0-1 0 0,-1 1 1 0 0,1-1-1 0 0,0 1 1 0 0,0-1-1 0 0,0 1 1 0 0,0 0-1 0 0,1-1 1 0 0,-1 1 0 0 0,0 0-1 0 0,1 0 1 0 0,-1 0-1 0 0,1-1 1 0 0,0 1-1 0 0,-1 0 1 0 0,1 0-1 0 0,0 0 1 0 0,0 0-1 0 0,0 0 1 0 0,0-1 0 0 0,1 1-1 0 0,-1 0 1 0 0,0 0-1 0 0,1 0 1 0 0,-1-1-1 0 0,1 1 1 0 0,0 0-1 0 0,0 0 1 0 0,0-1-1 0 0,-1 1 1 0 0,2-1 0 0 0,-1 1-1 0 0,0-1 1 0 0,0 1-1 0 0,0-1 1 0 0,1 1-1 0 0,-1-1 1 0 0,0 0-1 0 0,1 0 1 0 0,-1 0 0 0 0,1 0-1 0 0,0 0 1 0 0,-1 0-1 0 0,1 0 1 0 0,0-1-1 0 0,0 1 1 0 0,-1 0-1 0 0,2-1-8 0 0,92 25 488 0 0,-56-21-340 0 0,-32-5-124 0 0,1 1 0 0 0,0 1 1 0 0,-1-1-1 0 0,1 1 0 0 0,-1 0 0 0 0,1 1 1 0 0,-1 0-1 0 0,1 0 0 0 0,-1 0 0 0 0,0 1 1 0 0,0 0-1 0 0,0 1 0 0 0,-1 0 0 0 0,1 0 1 0 0,-1 0-1 0 0,0 0 0 0 0,0 1 0 0 0,1 2-24 0 0,-6-5 42 0 0,0 1-1 0 0,0-1 1 0 0,0 1-1 0 0,-1 0 0 0 0,1-1 1 0 0,-1 1-1 0 0,0 0 1 0 0,0-1-1 0 0,0 1 0 0 0,0 0 1 0 0,0-1-1 0 0,0 1 1 0 0,-1 0-1 0 0,1-1 0 0 0,-1 1 1 0 0,0-1-1 0 0,0 1 0 0 0,0 0 1 0 0,0-1-1 0 0,0 0 1 0 0,0 1-1 0 0,-1-1 0 0 0,1 0 1 0 0,-1 0-1 0 0,0 0 1 0 0,0 0-1 0 0,0 0 0 0 0,0 0 1 0 0,0 0-42 0 0,-19 18 71 0 0,-1 0-1 0 0,-1-2 1 0 0,0-1 0 0 0,-1-1 0 0 0,-1-1 0 0 0,0-1 0 0 0,-2-1-1 0 0,1-1 1 0 0,-9 1-71 0 0,-62 6 118 0 0,95-20-167 0 0,0-1 1 0 0,1 1-1 0 0,0-1 1 0 0,-1 1-1 0 0,1-1 1 0 0,0 0-1 0 0,0 1 1 0 0,0-1-1 0 0,0 0 1 0 0,0 0-1 0 0,0 0 1 0 0,0 0-1 0 0,0 0 1 0 0,1 0-1 0 0,-1 0 1 0 0,1 0-1 0 0,0 0 1 0 0,0 0 0 0 0,0 0-1 0 0,0 0 1 0 0,0 0-1 0 0,0 0 1 0 0,0-1 48 0 0,26-45-3296 0 0,-9 29-1163 0 0,-9 10 62 0 0,4-2-7324 0 0</inkml:trace>
  <inkml:trace contextRef="#ctx0" brushRef="#br0" timeOffset="15269.903">16782 1011 9010 0 0,'0'0'2064'0'0,"0"0"-790"0"0,0 0-389 0 0,0 0 25 0 0,0 0 125 0 0,0 0 133 0 0,0 0-30 0 0,0 0-134 0 0,0 0-165 0 0,0 0-156 0 0,0 0-85 0 0,0 0-63 0 0,0 0-40 0 0,33-8-42 0 0,101-23-49 0 0,-64 3 279 0 0,-64 25-599 0 0,-1 0 0 0 0,0-1 0 0 0,0 1 0 0 0,0-1 0 0 0,0 0 0 0 0,-1-1 0 0 0,0 1 0 0 0,1-1 0 0 0,-2 1 0 0 0,1-1 0 0 0,0 0 0 0 0,-1-1 1 0 0,0 1-1 0 0,0-1 0 0 0,-1 1 0 0 0,1-1 0 0 0,-1 0 0 0 0,-1 0 0 0 0,1 0 0 0 0,-1 0 0 0 0,0 0 0 0 0,0 0 0 0 0,-1 0 0 0 0,0-7-84 0 0,-2 11 4 0 0,0-1 1 0 0,0 1-1 0 0,-1 0 1 0 0,1 0 0 0 0,-1 0-1 0 0,0 0 1 0 0,1 0-1 0 0,-1 1 1 0 0,0-1-1 0 0,0 1 1 0 0,0-1-1 0 0,0 1 1 0 0,0 0 0 0 0,-1 0-1 0 0,1 1 1 0 0,0-1-1 0 0,0 1 1 0 0,-1-1-1 0 0,1 1 1 0 0,0 0-1 0 0,0 0 1 0 0,-1 1 0 0 0,1-1-1 0 0,-2 1-4 0 0,5-1-1 0 0,-15 2-34 0 0,-1 1-1 0 0,1 0 1 0 0,0 1 0 0 0,0 1 0 0 0,1 0 0 0 0,-1 1-1 0 0,1 1 1 0 0,0 0 0 0 0,1 1 0 0 0,0 1-1 0 0,0-1 1 0 0,1 2 0 0 0,0 0 0 0 0,0 1 0 0 0,1 0-1 0 0,1 0 1 0 0,0 1 0 0 0,0 0 0 0 0,2 1 0 0 0,-7 10 35 0 0,13-18-9 0 0,-1 0 1 0 0,1-1 0 0 0,-1 1 0 0 0,1 0 0 0 0,1 0-1 0 0,-1 0 1 0 0,1 1 0 0 0,0-1 0 0 0,0 0 0 0 0,0 0-1 0 0,1 1 1 0 0,-1-1 0 0 0,2 1 0 0 0,-1-1 0 0 0,0 0-1 0 0,1 0 1 0 0,0 1 0 0 0,0-1 0 0 0,1 0 0 0 0,-1 0-1 0 0,1 0 1 0 0,0 0 0 0 0,1 0 0 0 0,-1 0 0 0 0,1-1-1 0 0,0 1 1 0 0,0-1 0 0 0,0 0 0 0 0,1 0 0 0 0,-1 0-1 0 0,1 0 1 0 0,0 0 0 0 0,0-1 0 0 0,4 3 8 0 0,9 1 22 0 0,-1 0 0 0 0,1-1 0 0 0,0 0 0 0 0,0-2 0 0 0,0 0 0 0 0,1-1 0 0 0,-1 0 0 0 0,1-2 0 0 0,0 0 0 0 0,0-1 0 0 0,0-1 0 0 0,1 0-22 0 0,1-3 59 0 0,1 0 1 0 0,-1-1 0 0 0,0 0-1 0 0,0-2 1 0 0,-1-1-1 0 0,0 0 1 0 0,0-2-1 0 0,0 0 1 0 0,-2 0-1 0 0,1-2 1 0 0,8-8-60 0 0,-9 7 54 0 0,-1 0 0 0 0,-1-1 1 0 0,0-1-1 0 0,-1-1 0 0 0,0 0 1 0 0,-1-1-1 0 0,-1 0 0 0 0,-1-1 0 0 0,-1 0 1 0 0,0-1-1 0 0,-1 0 0 0 0,-1 0 1 0 0,-1-1-1 0 0,0-4-54 0 0,-5 22 5 0 0,-1 0 0 0 0,0-1 0 0 0,0 1 0 0 0,0-1-1 0 0,-1 1 1 0 0,1-1 0 0 0,-1 1 0 0 0,1-1 0 0 0,-1 0 0 0 0,0 1 0 0 0,0-1 0 0 0,0 0 0 0 0,0 1 0 0 0,0-1 0 0 0,-1 0 0 0 0,1 1-1 0 0,-1-1 1 0 0,0 1 0 0 0,0-1 0 0 0,0 1 0 0 0,0-1 0 0 0,0 1 0 0 0,0 0 0 0 0,-1-1 0 0 0,1 1 0 0 0,-1 0 0 0 0,1 0 0 0 0,-1 0-1 0 0,0 0 1 0 0,0 0 0 0 0,0 1 0 0 0,0-1 0 0 0,0 0 0 0 0,-1 1 0 0 0,-1-2-5 0 0,-2 5-17 0 0,0-1 0 0 0,0 1 0 0 0,0-1 0 0 0,1 2 0 0 0,-1-1 1 0 0,1 1-1 0 0,-1-1 0 0 0,1 1 0 0 0,0 1 0 0 0,0-1 0 0 0,0 1 0 0 0,0 0 0 0 0,1 0 0 0 0,0 1 1 0 0,-1-1-1 0 0,2 1 0 0 0,-1 0 0 0 0,0 0 0 0 0,1 0 0 0 0,0 0 0 0 0,0 1 0 0 0,1-1 0 0 0,0 1 1 0 0,-1 1 16 0 0,3-5-4 0 0,1 1 0 0 0,-1 0 0 0 0,1 0 0 0 0,0 0 0 0 0,-1-1 0 0 0,1 1 0 0 0,0 0 1 0 0,0-1-1 0 0,1 1 0 0 0,-1-1 0 0 0,1 1 0 0 0,-1-1 0 0 0,1 0 0 0 0,0 0 0 0 0,0 1 1 0 0,0-1-1 0 0,0 0 0 0 0,0-1 0 0 0,0 1 0 0 0,0 0 0 0 0,1-1 0 0 0,-1 1 1 0 0,1-1-1 0 0,-1 1 0 0 0,1-1 0 0 0,-1 0 0 0 0,1 0 0 0 0,0-1 0 0 0,0 1 0 0 0,-1 0 1 0 0,1-1-1 0 0,0 0 0 0 0,0 0 0 0 0,0 0 0 0 0,0 0 0 0 0,-1 0 0 0 0,1 0 0 0 0,0-1 1 0 0,0 1-1 0 0,0-1 0 0 0,-1 0 0 0 0,4-1 4 0 0,16 4-11 0 0,10-1 36 0 0,-29-2-18 0 0,0 1 0 0 0,0-1-1 0 0,0 0 1 0 0,1 1 0 0 0,-1 0 0 0 0,0 0 0 0 0,0 0 0 0 0,1 0-1 0 0,-1 0 1 0 0,0 0 0 0 0,0 1 0 0 0,0 0 0 0 0,0-1-1 0 0,0 1 1 0 0,0 0 0 0 0,0 1 0 0 0,0-1 0 0 0,0 1-1 0 0,0-1 1 0 0,0 1 0 0 0,-1 0 0 0 0,1 0 0 0 0,-1 0 0 0 0,1 0-1 0 0,-1 0 1 0 0,0 1 0 0 0,0-1 0 0 0,0 1 0 0 0,0-1-1 0 0,0 1 1 0 0,0 0 0 0 0,-1 0 0 0 0,0 0 0 0 0,1 0-1 0 0,-1 0 1 0 0,0 0 0 0 0,0 0 0 0 0,-1 0 0 0 0,1 0 0 0 0,-1 1-7 0 0,-12 76 332 0 0,0-45-263 0 0,5-20-76 0 0,2 0 0 0 0,0 1-1 0 0,0 0 1 0 0,2-1 0 0 0,0 2 0 0 0,0-1-1 0 0,1 12 8 0 0,2-21-1644 0 0,1 10 4675 0 0,0-5-6040 0 0,-1-6-3416 0 0,0 0-4800 0 0,0-6 4257 0 0</inkml:trace>
  <inkml:trace contextRef="#ctx0" brushRef="#br0" timeOffset="15852.088">17780 764 5545 0 0,'0'0'2183'0'0,"0"0"-589"0"0,0 0-300 0 0,0 0-62 0 0,0 0-55 0 0,0 0-58 0 0,0 0-68 0 0,0 0-76 0 0,0 0-24 0 0,0 0-24 0 0,0 0-64 0 0,0 0-87 0 0,0 10-119 0 0,9 87 1046 0 0,30 105-88 0 0,-39-195-1592 0 0,1 12 6 0 0,0-1 1 0 0,0 0-1 0 0,2 1 0 0 0,1-1 0 0 0,0 0 0 0 0,1 0 0 0 0,1-1 1 0 0,0 0-1 0 0,5 9-29 0 0,-10-26 31 0 0,0 1 1 0 0,0 0 0 0 0,0-1-1 0 0,1 1 1 0 0,-1-1-1 0 0,0 0 1 0 0,0 1 0 0 0,0-1-1 0 0,0 0 1 0 0,1 0-1 0 0,-1 1 1 0 0,0-1 0 0 0,0 0-1 0 0,0 0 1 0 0,1 0-1 0 0,-1-1 1 0 0,0 1 0 0 0,0 0-1 0 0,0 0 1 0 0,0-1-1 0 0,1 1 1 0 0,-1-1 0 0 0,0 1-1 0 0,0-1 1 0 0,0 1-1 0 0,0-1 1 0 0,0 1-1 0 0,0-1 1 0 0,0 0 0 0 0,0 0-1 0 0,0 0 1 0 0,-1 1-1 0 0,1-1 1 0 0,0 0 0 0 0,0 0-1 0 0,-1 0 1 0 0,1 0-1 0 0,0 0 1 0 0,-1-1-32 0 0,15-25 280 0 0,-1-1 0 0 0,-2 0-1 0 0,-1-1 1 0 0,-1 0 0 0 0,-2-1 0 0 0,-1 0 0 0 0,1-14-280 0 0,9-30 154 0 0,4-40-17 0 0,-19 70-321 0 0,-2 44 2 0 0,0 0-166 0 0,0 0-205 0 0,-3 17-8094 0 0,2-12-2812 0 0</inkml:trace>
  <inkml:trace contextRef="#ctx0" brushRef="#br0" timeOffset="16735.27">18540 764 13195 0 0,'0'0'1874'0'0,"0"0"-461"0"0,0 0-163 0 0,0 0 26 0 0,0 0-90 0 0,0 0-169 0 0,0 0-218 0 0,0 0-169 0 0,0 0-126 0 0,0 0-72 0 0,0 0-19 0 0,0 0-71 0 0,-15 5-65 0 0,-49 20-40 0 0,57-22-195 0 0,1 0-1 0 0,-1 1 0 0 0,0 0 1 0 0,1 0-1 0 0,0 1 1 0 0,0 0-1 0 0,0 0 0 0 0,1 0 1 0 0,-1 1-1 0 0,1-1 1 0 0,-3 7-42 0 0,-9 7 63 0 0,3-3-47 0 0,0 1 0 0 0,1 1 1 0 0,1-1-1 0 0,0 2 0 0 0,2 0 0 0 0,0 0 0 0 0,-5 15-16 0 0,13-31 1 0 0,1 0 0 0 0,-1 0-1 0 0,1 0 1 0 0,0 0-1 0 0,0 0 1 0 0,0 0-1 0 0,0 0 1 0 0,1 1-1 0 0,-1-1 1 0 0,1 0 0 0 0,-1 0-1 0 0,1 1 1 0 0,0-1-1 0 0,1 0 1 0 0,-1 0-1 0 0,1 1 1 0 0,-1-1-1 0 0,1 0 1 0 0,0 0 0 0 0,0 0-1 0 0,0 0 1 0 0,0 0-1 0 0,1 0 1 0 0,-1 0-1 0 0,1 0 1 0 0,0 0-1 0 0,0-1 1 0 0,0 1 0 0 0,0-1-1 0 0,0 1 1 0 0,1-1-1 0 0,-1 0 1 0 0,1 0-1 0 0,-1 0 1 0 0,1 0-1 0 0,0 0 0 0 0,12-3 51 0 0,0 0 0 0 0,-1-1 0 0 0,0 0-1 0 0,1-2 1 0 0,-1 1 0 0 0,0-2-1 0 0,-1 0 1 0 0,1 0 0 0 0,-1-1 0 0 0,0-1-1 0 0,0 0 1 0 0,-1-1 0 0 0,0-1-1 0 0,-1 0 1 0 0,1 0 0 0 0,-2-1 0 0 0,1 0-1 0 0,-2-1 1 0 0,1 0 0 0 0,-1-1-1 0 0,1-3-50 0 0,-1 5 14 0 0,-5 6-30 0 0,0 0-1 0 0,0 0 1 0 0,1 0-1 0 0,-1 1 1 0 0,1-1-1 0 0,-1 1 1 0 0,1 0-1 0 0,0 0 1 0 0,0 1-1 0 0,1-1 1 0 0,-1 1-1 0 0,0 0 1 0 0,6-1 16 0 0,-4 52-334 0 0,-12-3 183 0 0,4-41 139 0 0,0 1 1 0 0,-1-1-1 0 0,2 0 0 0 0,-1 0 0 0 0,0 1 0 0 0,1-1 1 0 0,0 0-1 0 0,1 1 0 0 0,-1-1 0 0 0,1 0 1 0 0,0 0-1 0 0,0 1 0 0 0,0-1 0 0 0,1 0 0 0 0,0 0 1 0 0,0 0-1 0 0,0 0 0 0 0,1-1 0 0 0,-1 1 1 0 0,2 0 10 0 0,-1-1 3 0 0,1-1-1 0 0,0 1 1 0 0,-1-1-1 0 0,1-1 1 0 0,0 1-1 0 0,1 0 0 0 0,-1-1 1 0 0,0 0-1 0 0,1 0 1 0 0,-1 0-1 0 0,1-1 0 0 0,-1 1 1 0 0,1-1-1 0 0,0 0 1 0 0,0 0-1 0 0,0-1 1 0 0,-1 0-1 0 0,1 1 0 0 0,0-2 1 0 0,0 1-1 0 0,0 0 1 0 0,0-1-1 0 0,0 0 0 0 0,-1 0 1 0 0,1-1-1 0 0,0 1 1 0 0,-1-1-1 0 0,1 0 1 0 0,-1 0-1 0 0,0 0 0 0 0,0-1 1 0 0,4-2-2 0 0,18-12 62 0 0,0-1 1 0 0,-1-1-1 0 0,-1-1 0 0 0,-1-1 1 0 0,-1-1-1 0 0,-1-1 1 0 0,-1-1-1 0 0,-1-1 0 0 0,5-10-62 0 0,-18 25 18 0 0,17-26-14 0 0,-2 0 0 0 0,-1-2 0 0 0,-2 0 0 0 0,-1-2 0 0 0,-2 1 0 0 0,-2-2 0 0 0,-1-5-4 0 0,-5 0-17 0 0,-2 0 0 0 0,-2 0 1 0 0,-2-1-1 0 0,-3-29 17 0 0,2 68 9 0 0,0 0 0 0 0,0 0 0 0 0,-1 0-1 0 0,1 0 1 0 0,-2 0 0 0 0,1 0 0 0 0,-1 0 0 0 0,-1 0 0 0 0,1 0 0 0 0,-2 1 0 0 0,1-1 0 0 0,-1 1 0 0 0,0 0-1 0 0,0 0 1 0 0,0 0 0 0 0,-1 1 0 0 0,0 0 0 0 0,-1 0 0 0 0,1 0 0 0 0,-1 0 0 0 0,-4-2-9 0 0,8 7 1 0 0,0 1 0 0 0,0 0-1 0 0,0 0 1 0 0,0-1 0 0 0,0 1 0 0 0,0 0 0 0 0,0 1 0 0 0,0-1 0 0 0,0 0 0 0 0,0 1 0 0 0,0-1 0 0 0,1 1 0 0 0,-1-1 0 0 0,0 1 0 0 0,0 0 0 0 0,0 0 0 0 0,1 0 0 0 0,-1 0 0 0 0,0 0-1 0 0,1 0 1 0 0,-1 0 0 0 0,1 1 0 0 0,0-1 0 0 0,-1 1 0 0 0,1-1 0 0 0,0 1 0 0 0,0-1 0 0 0,0 1 0 0 0,0-1 0 0 0,0 1 0 0 0,0 0 0 0 0,0 1-1 0 0,-25 59 0 0 0,26-61 0 0 0,-9 35 25 0 0,3 1-1 0 0,1 1 0 0 0,1-1 0 0 0,2 1 1 0 0,4 35-25 0 0,-2-34 30 0 0,3 15 16 0 0,3 0 0 0 0,2-1-1 0 0,2 0 1 0 0,3 0-1 0 0,4 4-45 0 0,52 189 95 0 0,-68-165-55 0 0,-5-184-1383 0 0,-20-6-3343 0 0,14 73 453 0 0,-2 2-3419 0 0,5 15-1393 0 0</inkml:trace>
  <inkml:trace contextRef="#ctx0" brushRef="#br0" timeOffset="16992.847">18728 653 10378 0 0,'0'0'2686'0'0,"0"0"-836"0"0,0 0-565 0 0,0 0-151 0 0,0 0 65 0 0,0 0 96 0 0,0 0 48 0 0,0 0-132 0 0,0 0-214 0 0,0 0-174 0 0,0 0-157 0 0,31 0-114 0 0,99 0-71 0 0,186-14 1244 0 0,-200 13-1648 0 0,-91 2-3717 0 0,1-1-3970 0 0,-26 0-4561 0 0</inkml:trace>
  <inkml:trace contextRef="#ctx0" brushRef="#br0" timeOffset="17569.377">19647 849 4049 0 0,'0'0'2820'0'0,"0"0"-199"0"0,0 0-182 0 0,0 0-242 0 0,0 0-300 0 0,0 0-266 0 0,0 0-236 0 0,0 0-234 0 0,0 0-173 0 0,0 0-151 0 0,0 0-170 0 0,0 0-105 0 0,0 0-76 0 0,2 3-44 0 0,2 64 720 0 0,-6-56-1104 0 0,-12 102 262 0 0,4-106-3400 0 0,-3-24-9554 0 0,11 9 2616 0 0</inkml:trace>
  <inkml:trace contextRef="#ctx0" brushRef="#br0" timeOffset="17805.317">19606 462 9562 0 0,'0'0'2377'0'0,"0"0"-513"0"0,0 0-304 0 0,0 0-127 0 0,0 0-305 0 0,0 0-344 0 0,0 0-344 0 0,0 0-320 0 0,0 0-256 0 0,0 0-120 0 0,0 0-40 0 0,0 0-96 0 0,0 0-56 0 0,0 0-224 0 0,9-15-665 0 0,1 26-2487 0 0,-7-3-7555 0 0</inkml:trace>
  <inkml:trace contextRef="#ctx0" brushRef="#br0" timeOffset="18210.471">19908 576 10394 0 0,'0'0'2960'0'0,"0"0"-933"0"0,0 0-470 0 0,0 0-90 0 0,0 0-133 0 0,0 0-225 0 0,0 0-218 0 0,0 0-199 0 0,0 0-158 0 0,0 0-61 0 0,0 0-14 0 0,0 0-53 0 0,12 9-45 0 0,40 28-32 0 0,-13 19 311 0 0,-32-40-510 0 0,6 15-26 0 0,-1 1 1 0 0,-2 0-1 0 0,-1 1 0 0 0,-1 0 1 0 0,-1 6-105 0 0,27 100 41 0 0,-25-107-17 0 0,26 53 73 0 0,-15-121 1106 0 0,66-216-183 0 0,-63 168-969 0 0,26-69-18 0 0,-51 195-6014 0 0,-1-19-4579 0 0,1-15-997 0 0</inkml:trace>
  <inkml:trace contextRef="#ctx0" brushRef="#br0" timeOffset="33461.512">20661 919 0 0 0,'0'0'223'0'0,"0"0"820"0"0,0 0 326 0 0,0 0 138 0 0,0 0 22 0 0,0 0-146 0 0,0 0-249 0 0,0 0-251 0 0,0 0-157 0 0,0 0-46 0 0,-1 2 15 0 0,1-1-527 0 0,0 1 0 0 0,1-1-1 0 0,-1 0 1 0 0,0 0 0 0 0,1 1 0 0 0,-1-1 0 0 0,1 0 0 0 0,-1 0 0 0 0,1 0 0 0 0,-1 0 0 0 0,1 0 0 0 0,0 0-1 0 0,0 0 1 0 0,0 0 0 0 0,-1 0 0 0 0,1 0 0 0 0,0 0 0 0 0,0 0 0 0 0,0 0 0 0 0,0-1 0 0 0,1 1 0 0 0,-1 0-1 0 0,0-1 1 0 0,0 1 0 0 0,0-1 0 0 0,0 1 0 0 0,1-1 0 0 0,-1 0 0 0 0,0 1 0 0 0,0-1 0 0 0,1 0 0 0 0,-1 0-1 0 0,0 0 1 0 0,1 0 0 0 0,-1 0 0 0 0,0 0 0 0 0,0 0 0 0 0,1-1-168 0 0,64 6 3827 0 0,-56-5-3679 0 0,0-1 0 0 0,0 0 0 0 0,0 0 0 0 0,0-1 0 0 0,0 0 0 0 0,0-1 0 0 0,-1 0 0 0 0,0 0 0 0 0,1-1 0 0 0,-1 0 0 0 0,0-1 0 0 0,-1 0 0 0 0,1 0 0 0 0,-1-1 0 0 0,0 0 0 0 0,0-1 0 0 0,-1 1 0 0 0,0-2 0 0 0,0 1 0 0 0,-1-1 0 0 0,0 0 0 0 0,0 0 0 0 0,-1 0 0 0 0,3-6-148 0 0,-7 11 18 0 0,0 0 0 0 0,-1 0 1 0 0,1 0-1 0 0,-1 0 0 0 0,0 0 1 0 0,0 0-1 0 0,0 0 0 0 0,0 0 1 0 0,0 0-1 0 0,0 1 0 0 0,-1-1 1 0 0,0 0-1 0 0,0 0 0 0 0,1 0 1 0 0,-1 0-1 0 0,-1 1 0 0 0,1-1 1 0 0,0 0-1 0 0,-1 1 0 0 0,1-1 1 0 0,-1 1-1 0 0,0 0 0 0 0,0 0 1 0 0,0-1-1 0 0,0 1 0 0 0,0 0 1 0 0,-1 1-1 0 0,1-1 1 0 0,0 0-1 0 0,-1 1 0 0 0,1-1 1 0 0,-2 0-19 0 0,-91-30-73 0 0,17 47-11 0 0,69-11 112 0 0,-1 1 0 0 0,1 0 0 0 0,0 1 0 0 0,0 0 0 0 0,1 0 0 0 0,0 1 0 0 0,0 0 0 0 0,0 0 0 0 0,1 1 0 0 0,0 0 0 0 0,1 0 0 0 0,-1 0 0 0 0,2 1 0 0 0,-1 0-1 0 0,1 0 1 0 0,0 1 0 0 0,1 0 0 0 0,1-1 0 0 0,-4 12-28 0 0,4-12 90 0 0,1 1 1 0 0,0 0-1 0 0,0 0 0 0 0,1 0 0 0 0,0 0 0 0 0,1 0 1 0 0,0 0-1 0 0,0 0 0 0 0,1 0 0 0 0,0 0 0 0 0,1 0 1 0 0,1 0-1 0 0,-1-1 0 0 0,1 1 0 0 0,1 0 0 0 0,0-1 0 0 0,0 0 1 0 0,1 0-1 0 0,0 0 0 0 0,0-1 0 0 0,1 0 0 0 0,0 0 1 0 0,1 0-1 0 0,0-1 0 0 0,0 0 0 0 0,0 0 0 0 0,7 4-90 0 0,8 1 158 0 0,0-1-1 0 0,1-1 1 0 0,0-1-1 0 0,1-1 1 0 0,0-1-1 0 0,0-1 0 0 0,0-1 1 0 0,1-1-1 0 0,0-1 1 0 0,0-2-1 0 0,0 0 1 0 0,0-2-1 0 0,12-2-157 0 0,-35 3 3 0 0,25-10 59 0 0,-27 9-93 0 0,-16-14-1480 0 0,6 7-93 0 0,0-2-4902 0 0,5 7-5703 0 0</inkml:trace>
  <inkml:trace contextRef="#ctx0" brushRef="#br0" timeOffset="40055.806">1 1622 0 0 0,'0'0'376'0'0,"0"0"328"0"0,0 0 114 0 0,0 0 9 0 0,0 0-9 0 0,0 0 27 0 0,15-2 15 0 0,46-5-3 0 0,-7 12 3226 0 0,210-12 3015 0 0,54-27-3725 0 0,51 12-3373 0 0,78 8 856 0 0,-166 25-470 0 0,-119 2 185 0 0,1-8 1 0 0,130-13-572 0 0,744 18 545 0 0,-1005-9-541 0 0,637 7 179 0 0,168 3 50 0 0,-313-22-132 0 0,262-21 4 0 0,-28 24-11 0 0,-173-8-47 0 0,134 2 4 0 0,559 14-9 0 0,-779-14 26 0 0,145 0-30 0 0,-44-13 36 0 0,-319 16-118 0 0,66-1 38 0 0,255-12 55 0 0,338 16-53 0 0,55 1 52 0 0,-312 10 11 0 0,-12 5-22 0 0,373 3 84 0 0,-353-8-74 0 0,-93-2 26 0 0,-199-24 35 0 0,559-22 166 0 0,-302 31-37 0 0,-341 7-78 0 0,664 6 278 0 0,-461 16-266 0 0,-227-14 76 0 0,-291-1-218 0 0,0 0 11 0 0,0 0 8 0 0,0 0 11 0 0,0 0 17 0 0,0 0 1 0 0,0 0-9 0 0,0 0 4 0 0,0 0 3 0 0,0 0-13 0 0,0 0 8 0 0,0 0-7 0 0,0 0-33 0 0,0 0 9 0 0,0 0-11 0 0,0 0-4 0 0,0 0-1 0 0,0 0-11 0 0,0 0-18 0 0,0 0 13 0 0,0 0-6 0 0,0 0 17 0 0,0 0-1 0 0,0 0-9 0 0,0 0-24 0 0,0 0 23 0 0,0 0 2 0 0,0 0-5 0 0,0 0-11 0 0,0 0 14 0 0,0 0 1 0 0,0 0 32 0 0,0 0-33 0 0,0 0-1 0 0,0 0 4 0 0,0 0-21 0 0,0 0 0 0 0,0 0 17 0 0,0 0-16 0 0,0 0 1 0 0,0 0 1 0 0,0 0 0 0 0,0 0-5 0 0,0 0-18 0 0,0 0 7 0 0,0 0-16 0 0,0 0-24 0 0,0 0-32 0 0,0 0-66 0 0,0 0-91 0 0,0 0-144 0 0,-3 12-4067 0 0,1-6-2456 0 0,1-5 4185 0 0,-1 5-9392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608 221 0 0 0,'0'0'1388'0'0,"0"0"187"0"0,0 0 226 0 0,0 0 130 0 0,0 0 64 0 0,0 0-45 0 0,0 0-147 0 0,0 0-191 0 0,0 0-198 0 0,5-10-153 0 0,17-32-130 0 0,-12 25 6293 0 0,-12 24-3816 0 0,0-3-4855 0 0,-76 110 1931 0 0,-155 205-188 0 0,106-153-412 0 0,34-74-453 0 0,102-140-4155 0 0,17-17-1692 0 0,-13 22-5225 0 0,-10 34 5081 0 0</inkml:trace>
  <inkml:trace contextRef="#ctx0" brushRef="#br0" timeOffset="500.719">91 354 0 0 0,'0'0'1615'0'0,"0"0"523"0"0,0 0 333 0 0,0 0 126 0 0,0 0-65 0 0,0 0-190 0 0,0 0-255 0 0,0 0-273 0 0,0 0-279 0 0,0 0-248 0 0,0 0-214 0 0,0 0-197 0 0,0 0-171 0 0,-6-5-137 0 0,-17-15-131 0 0,17 15-129 0 0,6 5-81 0 0,0 0-56 0 0,0 0-31 0 0,54 29 1953 0 0,232 75 329 0 0,-70-8-1874 0 0,-135-40-418 0 0,-95-91-2644 0 0,-7 11-800 0 0,5 8-1629 0 0,5-1-5679 0 0,8 12 1899 0 0</inkml:trace>
  <inkml:trace contextRef="#ctx0" brushRef="#br0" timeOffset="1186.071">413 148 1104 0 0,'0'0'1498'0'0,"0"0"-6"0"0,0 0 97 0 0,0 0 96 0 0,0 0 49 0 0,0 0-4 0 0,0 0-137 0 0,0 0-180 0 0,0 0-153 0 0,0 0-175 0 0,0 0-123 0 0,0 0-76 0 0,-4-6-61 0 0,-10-19-2 0 0,10 19-19 0 0,4 6-14 0 0,0 0-28 0 0,0 0-47 0 0,0 0-53 0 0,0 0-88 0 0,-4 16 3089 0 0,13 19-3539 0 0,-5-20 198 0 0,29 195 861 0 0,-29 122-600 0 0,1-298-557 0 0,1 20 41 0 0,-4-83-3464 0 0,0 17-5439 0 0,0 9-3028 0 0</inkml:trace>
  <inkml:trace contextRef="#ctx0" brushRef="#br0" timeOffset="3906.669">1816 129 144 0 0,'0'0'1207'0'0,"0"0"157"0"0,0 0 343 0 0,0 0 312 0 0,0 0 177 0 0,0 0-43 0 0,0 0-260 0 0,0 0-301 0 0,0 0-308 0 0,0 0-219 0 0,0 0-144 0 0,-3-11-137 0 0,-7-37-74 0 0,9 45-569 0 0,-1 1 0 0 0,1 0 0 0 0,-1 0 1 0 0,0 0-1 0 0,0-1 0 0 0,0 2 0 0 0,0-1 1 0 0,0 0-1 0 0,0 0 0 0 0,0 1 0 0 0,-1-1 1 0 0,1 1-1 0 0,0 0 0 0 0,-1-1 0 0 0,1 1 1 0 0,-1 0-1 0 0,0 1 0 0 0,1-1 0 0 0,-1 0 1 0 0,0 1-1 0 0,1-1 0 0 0,-1 1 0 0 0,0 0 1 0 0,0 0-1 0 0,1 0 0 0 0,-1 0 0 0 0,0 1 1 0 0,1-1-1 0 0,-1 1 0 0 0,0-1 0 0 0,1 1 1 0 0,-1 0-1 0 0,0 0 0 0 0,1 0 0 0 0,-2 1-141 0 0,-26 13 258 0 0,0 1 0 0 0,1 1-1 0 0,0 2 1 0 0,2 1-1 0 0,0 1 1 0 0,1 1-1 0 0,2 1 1 0 0,0 2-1 0 0,1 0 1 0 0,-5 11-258 0 0,12-17 87 0 0,2 1 1 0 0,0 1-1 0 0,2 0 1 0 0,0 1-1 0 0,2 0 0 0 0,0 1 1 0 0,1 0-1 0 0,2 1 1 0 0,0-1-1 0 0,1 1 1 0 0,2 1-1 0 0,0-1 1 0 0,2 1-1 0 0,0-1 1 0 0,2 1-1 0 0,1 0 1 0 0,4 23-88 0 0,-3-35 25 0 0,1-1 0 0 0,0 1 0 0 0,1-1 0 0 0,0 0 0 0 0,1 0 0 0 0,0 0 0 0 0,1-1 1 0 0,1 0-1 0 0,-1 0 0 0 0,2 0 0 0 0,0-1 0 0 0,0 0 0 0 0,0-1 0 0 0,1 0 0 0 0,1 0 1 0 0,0-1-1 0 0,0 0 0 0 0,0 0 0 0 0,1-1 0 0 0,0-1 0 0 0,1 0 0 0 0,-1 0 0 0 0,1-1 0 0 0,0-1 1 0 0,0 0-1 0 0,1-1 0 0 0,-1 0 0 0 0,1 0 0 0 0,0-2 0 0 0,12 1-25 0 0,-2 0 75 0 0,0-1-1 0 0,0-1 1 0 0,1-1-1 0 0,-1-1 0 0 0,-1-1 1 0 0,22-6-75 0 0,-24 4 45 0 0,0 0 0 0 0,0-2 0 0 0,-1-1 0 0 0,1 0-1 0 0,-2-1 1 0 0,1-1 0 0 0,-1-1 0 0 0,-1-1 0 0 0,0 0 0 0 0,0-1 0 0 0,-2-1 0 0 0,11-11-45 0 0,-22 21 16 0 0,-1-1 1 0 0,1 0-1 0 0,-1 0 1 0 0,0 0 0 0 0,0 0-1 0 0,-1 0 1 0 0,0 0-1 0 0,0-1 1 0 0,0 1-1 0 0,0-1 1 0 0,-1 0 0 0 0,0 1-1 0 0,0-1 1 0 0,-1 0-1 0 0,1 0 1 0 0,-1 1-1 0 0,0-1 1 0 0,-1 0-1 0 0,0 0 1 0 0,0 0 0 0 0,0 1-1 0 0,0-1 1 0 0,-1 1-1 0 0,0-1 1 0 0,0 1-1 0 0,-1-2-16 0 0,-13-6-29 0 0,1 1-1 0 0,-2 1 1 0 0,1 0-1 0 0,-2 1 1 0 0,1 1-1 0 0,-1 1 1 0 0,-1 0-1 0 0,1 2 1 0 0,-1 0-1 0 0,0 1 1 0 0,-1 0-1 0 0,1 2 1 0 0,-1 1-1 0 0,0 0 1 0 0,0 1-1 0 0,1 1 1 0 0,-1 1-1 0 0,-19 3 30 0 0,35-4-5 0 0,4 0-19 0 0,0 0-5 0 0,0 0-19 0 0,5 2-5 0 0,12 4 106 0 0,1-1 0 0 0,0-1 0 0 0,0 0 0 0 0,0-1 1 0 0,0-1-1 0 0,0-1 0 0 0,1-1 0 0 0,-1 0 0 0 0,17-3-53 0 0,21 2 142 0 0,137-22 459 0 0,-144 16-425 0 0,-58-3-65 0 0,-11 3-1047 0 0,6 6-6474 0 0,13 1 929 0 0,1 0-5707 0 0</inkml:trace>
  <inkml:trace contextRef="#ctx0" brushRef="#br0" timeOffset="4639.916">2324 516 0 0 0,'0'0'316'0'0,"0"0"615"0"0,0 0 284 0 0,0 0 241 0 0,0 0 215 0 0,0 0 128 0 0,0 0 51 0 0,0 0-58 0 0,0 0-93 0 0,0 0-48 0 0,0 0-117 0 0,0 0-144 0 0,2 4-141 0 0,2 8-629 0 0,-1 1-1 0 0,0-1 0 0 0,-1 1 0 0 0,0 0 0 0 0,-1 0 1 0 0,-1-1-1 0 0,0 1 0 0 0,-1 0 0 0 0,0 4-619 0 0,1 54 742 0 0,7 171 941 0 0,-9-229-1081 0 0,-2-20 467 0 0,-3-19-453 0 0,6 0-602 0 0,1 0 0 0 0,1 0 0 0 0,1 0 0 0 0,1 0 0 0 0,1 1 0 0 0,2-1 0 0 0,0 1-1 0 0,2 0 1 0 0,1 1 0 0 0,0 0 0 0 0,2 0 0 0 0,1 1 0 0 0,1 1 0 0 0,9-13-14 0 0,-11 18-5 0 0,-1 2-1 0 0,2-1 1 0 0,0 2 0 0 0,1-1-1 0 0,0 2 1 0 0,1 0 0 0 0,1 0-1 0 0,12-7 6 0 0,-26 19-1 0 0,1 0 0 0 0,-1 0 1 0 0,1 0-1 0 0,0 1 0 0 0,-1-1 0 0 0,1 0 0 0 0,0 1 0 0 0,0 0 0 0 0,-1-1 0 0 0,1 1 0 0 0,0 0 1 0 0,0 0-1 0 0,-1 0 0 0 0,1 0 0 0 0,0 0 0 0 0,0 0 0 0 0,0 0 0 0 0,-1 1 0 0 0,1-1 0 0 0,0 0 1 0 0,0 1-1 0 0,-1 0 0 0 0,1-1 0 0 0,0 1 0 0 0,-1 0 0 0 0,1 0 0 0 0,-1 0 0 0 0,1 0 0 0 0,-1 0 1 0 0,0 0-1 0 0,1 1 0 0 0,-1-1 0 0 0,0 0 0 0 0,0 1 0 0 0,0-1 0 0 0,0 1 0 0 0,0-1 0 0 0,0 1 1 0 0,0-1-1 0 0,0 1 0 0 0,-1 0 0 0 0,1-1 0 0 0,-1 1 0 0 0,1 0 0 0 0,-1 0 0 0 0,0-1 0 0 0,1 1 1 0 0,-1 1 0 0 0,3 16 21 0 0,-1 0 1 0 0,-1 1 0 0 0,-1-1-1 0 0,0 0 1 0 0,-2 1 0 0 0,0-1 0 0 0,-4 17-22 0 0,2-25-126 0 0,0 9-1793 0 0,21-21-8954 0 0,-11-2-740 0 0</inkml:trace>
  <inkml:trace contextRef="#ctx0" brushRef="#br0" timeOffset="5701.854">3079 505 4569 0 0,'0'0'2388'0'0,"0"0"-536"0"0,0 0-181 0 0,0 0-62 0 0,0 0-46 0 0,0 0-32 0 0,0 0-129 0 0,0 0-127 0 0,0 0-146 0 0,0 0-167 0 0,0 0-127 0 0,0 0-83 0 0,0 0-99 0 0,-10 0-76 0 0,-71 15 1316 0 0,59-4-1705 0 0,1 1 0 0 0,1 1-1 0 0,0 0 1 0 0,1 2 0 0 0,0 0-1 0 0,1 1 1 0 0,1 1 0 0 0,1 1-1 0 0,0 0 1 0 0,1 1 0 0 0,-9 17-188 0 0,18-30 10 0 0,1 1-1 0 0,0 0 1 0 0,0 0 0 0 0,1 1 0 0 0,0 0 0 0 0,1-1-1 0 0,0 1 1 0 0,0 0 0 0 0,0 1 0 0 0,1-1 0 0 0,0 0-1 0 0,1 1 1 0 0,0-1 0 0 0,0 9-10 0 0,3-14 14 0 0,0 0-1 0 0,0 0 1 0 0,0-1-1 0 0,1 1 1 0 0,-1 0-1 0 0,1-1 1 0 0,0 0-1 0 0,-1 1 1 0 0,1-1-1 0 0,0 0 1 0 0,1-1-1 0 0,-1 1 1 0 0,0 0-1 0 0,0-1 1 0 0,1 0-1 0 0,-1 0 1 0 0,1 0-1 0 0,-1 0 1 0 0,1 0-1 0 0,-1-1 1 0 0,1 0 0 0 0,-1 0-1 0 0,1 0 1 0 0,0 0-1 0 0,-1 0 1 0 0,1 0-1 0 0,-1-1 1 0 0,1 0-1 0 0,-1 0 1 0 0,1 0-1 0 0,-1 0 1 0 0,1-1-1 0 0,-1 1 1 0 0,0-1-1 0 0,0 0 1 0 0,2-1-14 0 0,19-10 55 0 0,0-1 0 0 0,-1-1-1 0 0,0-1 1 0 0,-1-1 0 0 0,-1-2 0 0 0,-1 0 0 0 0,0-1 0 0 0,-2 0 0 0 0,0-2 0 0 0,-2 0-1 0 0,0-1 1 0 0,-1-1 0 0 0,-2 0 0 0 0,2-5-55 0 0,-4 17-29 0 0,-12 38-87 0 0,-1-6 117 0 0,2 7 2 0 0,1 1-1 0 0,2-1 1 0 0,1 1 0 0 0,1-1-1 0 0,1 0 1 0 0,1 0 0 0 0,2-1-1 0 0,9 20-2 0 0,-18-44 4 0 0,0 0-1 0 0,1 0 1 0 0,-1-1-1 0 0,1 1 1 0 0,-1 0-1 0 0,1-1 1 0 0,0 1-1 0 0,0 0 1 0 0,0-1-1 0 0,0 1 1 0 0,0-1-1 0 0,0 1 1 0 0,0-1-1 0 0,0 0 1 0 0,0 1 0 0 0,1-1-1 0 0,-1 0 1 0 0,0 0-1 0 0,1 0 1 0 0,-1 0-1 0 0,1 0 1 0 0,0 0-1 0 0,-1-1 1 0 0,1 1-1 0 0,-1 0 1 0 0,1-1-1 0 0,0 1 1 0 0,0-1-1 0 0,-1 0 1 0 0,1 1-1 0 0,0-1 1 0 0,0 0-1 0 0,0 0 1 0 0,-1 0-1 0 0,1 0 1 0 0,0-1-1 0 0,0 1 1 0 0,-1 0-1 0 0,1-1 1 0 0,0 1-1 0 0,-1-1 1 0 0,1 1-1 0 0,0-1 1 0 0,-1 0-1 0 0,1 0 1 0 0,-1 0-1 0 0,1 0 1 0 0,-1 0-1 0 0,1-1-3 0 0,65-147 347 0 0,-51 104-338 0 0,-4 13-2 0 0,-5 10-7 0 0,1 1 0 0 0,0-1 0 0 0,2 1 0 0 0,1 1 0 0 0,0 0 0 0 0,2 0 0 0 0,13-15 0 0 0,-18 119-55 0 0,-5-56 58 0 0,1 0-1 0 0,1 0 1 0 0,1 0-1 0 0,1-1 1 0 0,2 0 0 0 0,1 0-1 0 0,1-1 1 0 0,1 0-1 0 0,12 19-2 0 0,-5-22-33 0 0,-5-31 600 0 0,79-209 425 0 0,-63 74-1082 0 0,-53 179-4428 0 0,17-24 2736 0 0,1-2-1587 0 0,2-2-3278 0 0,1-1-5299 0 0</inkml:trace>
  <inkml:trace contextRef="#ctx0" brushRef="#br0" timeOffset="5937.436">3992 597 20716 0 0,'0'0'1158'0'0,"0"0"-382"0"0,0 0-142 0 0,0 0 82 0 0,0 0 60 0 0,0 0-37 0 0,0 0-155 0 0,0 0-225 0 0,0 0-169 0 0,0 0-86 0 0,0 0-38 0 0,-5 31-25 0 0,-14 97-21 0 0,7-36-1412 0 0,7-78-1628 0 0,1-10-6440 0 0,3-4-2331 0 0</inkml:trace>
  <inkml:trace contextRef="#ctx0" brushRef="#br0" timeOffset="6104.96">3867 247 14419 0 0,'0'0'4017'0'0,"0"0"-2633"0"0,0 0-472 0 0,0 0-327 0 0,0 0-233 0 0,0 0-184 0 0,0 0-104 0 0,0 0-112 0 0,0 0-160 0 0,0 0-224 0 0,0 0-441 0 0,0 0-1463 0 0,0 0-10123 0 0</inkml:trace>
  <inkml:trace contextRef="#ctx0" brushRef="#br0" timeOffset="6446.004">4417 0 20388 0 0,'0'0'1125'0'0,"0"0"-416"0"0,0 0-127 0 0,0 0 136 0 0,0 0 159 0 0,0 0 48 0 0,0 0-97 0 0,0 0-189 0 0,0 0-144 0 0,0 0-99 0 0,0 0-77 0 0,0 0-83 0 0,0 0-87 0 0,1 33-38 0 0,1 103-33 0 0,-1 284 213 0 0,11-217-248 0 0,-10-196-854 0 0,-9-29-945 0 0,-5 0-493 0 0,3 4-3915 0 0,4 10-5620 0 0</inkml:trace>
  <inkml:trace contextRef="#ctx0" brushRef="#br0" timeOffset="6649.023">4143 369 15211 0 0,'0'0'1291'0'0,"0"0"-243"0"0,0 0 89 0 0,0 0 94 0 0,0 0-51 0 0,0 0-83 0 0,0 0-142 0 0,35 0-173 0 0,112 0-145 0 0,90 0 1086 0 0,-126 15-1924 0 0,-41 6-3428 0 0,-59-17-721 0 0,-6-4-6352 0 0</inkml:trace>
  <inkml:trace contextRef="#ctx0" brushRef="#br0" timeOffset="7185.104">4770 509 9754 0 0,'0'0'2442'0'0,"0"0"-1092"0"0,0 0-442 0 0,0 0-97 0 0,0 0-22 0 0,0 0 1 0 0,0 0-45 0 0,0 0-74 0 0,0 0-50 0 0,0 0-21 0 0,1 31-19 0 0,1 98-47 0 0,11-87 188 0 0,-8-42-569 0 0,-2 1-31 0 0,1 0-1 0 0,-1 0 1 0 0,1 0-1 0 0,-1-1 1 0 0,1 0-1 0 0,0 1 1 0 0,-1-1-1 0 0,1-1 1 0 0,0 1-1 0 0,-1 0 1 0 0,1-1 0 0 0,-1 0-1 0 0,1 0 1 0 0,-1 0-1 0 0,1 0 1 0 0,-1 0-1 0 0,1-1 1 0 0,-1 0-1 0 0,0 1 1 0 0,0-1-1 0 0,0 0 1 0 0,0-1-1 0 0,0 1 1 0 0,-1 0-1 0 0,1-1 1 0 0,0 0-1 0 0,-1 1 1 0 0,0-1-1 0 0,0 0 1 0 0,0 0-1 0 0,0-1 1 0 0,0 1-1 0 0,-1 0-121 0 0,144-241 1900 0 0,-144 243-1898 0 0,-1 0 1 0 0,1 0 0 0 0,0 0 0 0 0,-1 0-1 0 0,1 0 1 0 0,0 1 0 0 0,-1-1 0 0 0,1 0-1 0 0,0 0 1 0 0,0 1 0 0 0,0-1 0 0 0,0 0-1 0 0,0 1 1 0 0,0-1 0 0 0,0 1 0 0 0,0-1-1 0 0,0 1 1 0 0,0 0 0 0 0,0-1 0 0 0,0 1-1 0 0,0 0 1 0 0,0 0 0 0 0,1 0 0 0 0,-1 0 0 0 0,0 0-1 0 0,0 0 1 0 0,0 0 0 0 0,0 0 0 0 0,0 0-1 0 0,0 0 1 0 0,0 0 0 0 0,1 1 0 0 0,-1-1-1 0 0,0 1 1 0 0,0-1 0 0 0,0 1 0 0 0,0-1-1 0 0,0 1 1 0 0,0-1 0 0 0,-1 1 0 0 0,1 0-1 0 0,0 0 1 0 0,0-1 0 0 0,0 1 0 0 0,-1 0-1 0 0,1 0 1 0 0,0 0 0 0 0,-1 0 0 0 0,1 0 0 0 0,-1 0-1 0 0,1 0 1 0 0,0 1-3 0 0,31 53-10 0 0,29 125 142 0 0,102 181 41 0 0,-149-315-145 0 0,-2 2 0 0 0,-3-1 0 0 0,-1 1 0 0 0,-2 0 0 0 0,-3 1 0 0 0,-1 0 0 0 0,-3-1 0 0 0,-2 2-28 0 0,3-41 29 0 0,-1 1-1 0 0,0-1 0 0 0,-1 0 0 0 0,0 0 0 0 0,0 0 1 0 0,-1 0-1 0 0,0-1 0 0 0,-1 1 0 0 0,1-1 0 0 0,-2 1 1 0 0,1-1-1 0 0,-1-1 0 0 0,-1 1 0 0 0,1-1 1 0 0,-1 0-1 0 0,0 0 0 0 0,-1 0 0 0 0,0-1 0 0 0,0 0 1 0 0,0 0-1 0 0,-1-1 0 0 0,0 0 0 0 0,0 0 0 0 0,0-1 1 0 0,0 0-1 0 0,-1-1 0 0 0,1 0 0 0 0,-1 0 1 0 0,0 0-1 0 0,0-1 0 0 0,0-1 0 0 0,-5 1-28 0 0,10-2 26 0 0,0 1-1 0 0,-1-1 1 0 0,1 0 0 0 0,0-1-1 0 0,0 1 1 0 0,-1-1-1 0 0,1 0 1 0 0,0 0 0 0 0,0 0-1 0 0,0 0 1 0 0,0-1-1 0 0,0 0 1 0 0,0 0 0 0 0,0 0-1 0 0,0 0 1 0 0,1-1-1 0 0,-1 1 1 0 0,1-1-1 0 0,0 0 1 0 0,0 0 0 0 0,0 0-1 0 0,0 0 1 0 0,0 0-1 0 0,1-1 1 0 0,-1 0 0 0 0,-1-3-26 0 0,-1-10 17 0 0,0 1 1 0 0,0-2-1 0 0,2 1 0 0 0,0 0 1 0 0,1-1-1 0 0,1 1 1 0 0,1-1-1 0 0,0 0 0 0 0,1 1 1 0 0,1-1-1 0 0,1 1 1 0 0,0 0-1 0 0,2-1 1 0 0,0 2-1 0 0,4-12-17 0 0,3-13-68 0 0,1 1-1 0 0,3 1 1 0 0,0 1 0 0 0,3 0-1 0 0,1 1 1 0 0,2 0 0 0 0,1 2 0 0 0,2 1-1 0 0,2 1 69 0 0,-15 21-222 0 0,0 0-1 0 0,1 2 1 0 0,0-1-1 0 0,0 2 1 0 0,1 0-1 0 0,1 0 1 0 0,0 2-1 0 0,0-1 1 0 0,9-1 222 0 0,47-11-7825 0 0,-56 16-4260 0 0</inkml:trace>
  <inkml:trace contextRef="#ctx0" brushRef="#br0" timeOffset="8801.403">417 1584 0 0 0,'0'0'0'0'0,"0"0"0"0"0,0 0 0 0 0,0 0 0 0 0,0 0 0 0 0,0 0 0 0 0,0 0 0 0 0</inkml:trace>
  <inkml:trace contextRef="#ctx0" brushRef="#br0" timeOffset="9440.903">417 1584 0 0 0,'80'36'0'0'0,"-79"-35"0"0"0,0 0 0 0 0,0 0 0 0 0,0 0 0 0 0,0 0 0 0 0,0 0 0 0 0,1 0 0 0 0,-1-1 0 0 0,0 1 0 0 0,0 0 0 0 0,1-1 0 0 0,-1 1 0 0 0,0-1 0 0 0,0 0 0 0 0,1 1 0 0 0,-1-1 0 0 0,1 0 0 0 0,-1 0 0 0 0,0 0 0 0 0,1 0 0 0 0,-1 0 0 0 0,0 0 0 0 0,1 0 0 0 0,-1 0 0 0 0,1-1 0 0 0,-1 1 0 0 0,0 0 0 0 0,1-1 0 0 0,-1 1 0 0 0,0-1 0 0 0,0 0 0 0 0,1 1 0 0 0,-1-1 0 0 0,0 0 0 0 0,0 0 0 0 0,0 1 0 0 0,0-1 0 0 0,0 0 0 0 0,0 0 0 0 0,0 0 0 0 0,0-1 0 0 0,0 1 0 0 0,-1 0 0 0 0,1 0 0 0 0,0 0 0 0 0,0 0 0 0 0,-19 31 0 0 0,18-29 0 0 0,-1 0 0 0 0,1 0 0 0 0,-1-1 0 0 0,1 1 0 0 0,-1 0 0 0 0,1 0 0 0 0,0 0 0 0 0,0 0 0 0 0,0 0 0 0 0,-1 0 0 0 0,1 0 0 0 0,0 0 0 0 0,0 0 0 0 0,0-1 0 0 0,0 1 0 0 0,0 0 0 0 0,1 0 0 0 0,-1 0 0 0 0,0 0 0 0 0,0 0 0 0 0,1 0 0 0 0,-1 0 0 0 0,0 0 0 0 0,1-1 0 0 0,-1 1 0 0 0,1 0 0 0 0,-1 0 0 0 0,1 0 0 0 0,-1-1 0 0 0,1 1 0 0 0,0 0 0 0 0,-1-1 0 0 0,1 1 0 0 0,0 0 0 0 0,0-1 0 0 0,-1 1 0 0 0,1-1 0 0 0,0 1 0 0 0,0-1 0 0 0,0 0 0 0 0,0 1 0 0 0,-1-1 0 0 0,1 0 0 0 0,0 0 0 0 0,0 1 0 0 0,0-1 0 0 0,0 0 0 0 0,0 0 0 0 0,0 0 0 0 0,0 0 0 0 0,0 0 0 0 0,0 0 0 0 0,0 0 0 0 0,0-1 0 0 0,-1 1 0 0 0,2 0 0 0 0,52-19 156 0 0,-16-24 6253 0 0,-14 13-551 0 0,-13 14-2928 0 0,-1 1 1402 0 0,-11 20 2462 0 0,-63 92-6138 0 0,-143 281-317 0 0,188-350-332 0 0,-127 168 30 0 0,146-195-64 0 0,-1 0 1 0 0,1 0-1 0 0,0-1 0 0 0,-1 1 1 0 0,1 0-1 0 0,0 0 1 0 0,-1-1-1 0 0,1 1 0 0 0,-1 0 1 0 0,1-1-1 0 0,-1 1 1 0 0,1-1-1 0 0,-1 1 0 0 0,0-1 1 0 0,1 1-1 0 0,-1-1 0 0 0,0 1 1 0 0,1-1-1 0 0,-1 1 1 0 0,0-1-1 0 0,0 0 0 0 0,1 1 1 0 0,-1-1-1 0 0,0 0 1 0 0,0 0-1 0 0,0 0 0 0 0,1 0 1 0 0,-1 1-1 0 0,0-1 0 0 0,0 0 1 0 0,0 0-1 0 0,1-1 1 0 0,-1 1-1 0 0,0 0 0 0 0,0 0 1 0 0,0 0-1 0 0,1 0 1 0 0,-1-1-1 0 0,0 1 0 0 0,0 0 1 0 0,1-1-1 0 0,-1 1 0 0 0,0-1 1 0 0,1 1-1 0 0,-1-1 1 0 0,0 1-1 0 0,1-1 0 0 0,-1 1 1 0 0,1-1-1 0 0,-1 0 1 0 0,1 1-1 0 0,-1-1 0 0 0,1 0 1 0 0,-1 1-1 0 0,1-1 0 0 0,0 0 1 0 0,-1 1-1 0 0,1-1 1 0 0,0 0-1 0 0,0 0 0 0 0,-1 0 1 0 0,1 1-1 0 0,0-1 1 0 0,0 0-1 0 0,0 0 0 0 0,0 0 1 0 0,0 1-1 0 0,0-1 0 0 0,0-1 27 0 0,-6-17-1699 0 0,-3-12-2988 0 0,5 9-3507 0 0,3 14-2795 0 0</inkml:trace>
  <inkml:trace contextRef="#ctx0" brushRef="#br0" timeOffset="9885.909">61 1654 6809 0 0,'0'0'1929'0'0,"0"0"-275"0"0,0 0-131 0 0,0 0 16 0 0,0 0 9 0 0,0 0-68 0 0,0 0-189 0 0,0 0-268 0 0,0 0-268 0 0,0 0-182 0 0,0 0-107 0 0,0 0-73 0 0,-5 6-10 0 0,-16 19-22 0 0,38 6 661 0 0,-13-27-797 0 0,16 12 241 0 0,0 0-1 0 0,1-2 1 0 0,1 0-1 0 0,1-2 1 0 0,-1 0-1 0 0,2-1 1 0 0,3-1-466 0 0,15 9 415 0 0,24 12 12 0 0,-1 2-1 0 0,-1 3 0 0 0,30 24-426 0 0,-32-5 184 0 0,-3-3-102 0 0,-55-48-144 0 0,-2-8 530 0 0,-21-15-1745 0 0,-25-37-7905 0 0,30 31-510 0 0,12 17 1244 0 0</inkml:trace>
  <inkml:trace contextRef="#ctx0" brushRef="#br0" timeOffset="10404.682">336 1609 0 0 0,'0'0'188'0'0,"0"0"504"0"0,0 0 199 0 0,0 0 221 0 0,0 0 259 0 0,0 0 236 0 0,0 0 96 0 0,0 0 4 0 0,0 0-108 0 0,0 0-177 0 0,0 0-127 0 0,0 0-160 0 0,0 0-111 0 0,-6-4-72 0 0,-16-13-90 0 0,17 13-77 0 0,5 4-67 0 0,0 0-73 0 0,0 0-51 0 0,0 0-42 0 0,0 0-45 0 0,0 0-62 0 0,0 0-46 0 0,0 0-53 0 0,0 0-60 0 0,0 0-23 0 0,7 26 1194 0 0,79 275 1210 0 0,-74-234-2487 0 0,-2 1-1 0 0,-3 0 0 0 0,-4 0 0 0 0,-3 43-179 0 0,2-84-37 0 0,-1-38-1333 0 0,-3-29-3890 0 0,-1 27 366 0 0,-1 0-3812 0 0,2 9 1032 0 0</inkml:trace>
  <inkml:trace contextRef="#ctx0" brushRef="#br0" timeOffset="10727.085">1 1970 4121 0 0,'0'0'2223'0'0,"0"0"-813"0"0,0 0-455 0 0,0 0 58 0 0,0 0 299 0 0,0 0 302 0 0,0 0 130 0 0,0 0-53 0 0,0 0-181 0 0,0 0-230 0 0,0 0-167 0 0,0 0-124 0 0,25-4-114 0 0,81-14-73 0 0,76-11 1863 0 0,302-103-744 0 0,-359 99-1959 0 0,-90 32-1714 0 0,-35 1 525 0 0,0 0-1001 0 0,0 1-3220 0 0,0 2-6304 0 0</inkml:trace>
  <inkml:trace contextRef="#ctx0" brushRef="#br0" timeOffset="21953.204">1508 1620 0 0 0,'0'0'357'0'0,"0"0"658"0"0,0 0 298 0 0,0 0 184 0 0,0 0 210 0 0,0 0 34 0 0,0 0-70 0 0,0 0-127 0 0,0 0-168 0 0,0 0-170 0 0,-1-3-137 0 0,-1-2-597 0 0,-2-15 2665 0 0,4 19-2377 0 0,4-10 5318 0 0,-6 372-3777 0 0,4-104-1770 0 0,-4-150-1 0 0,0-59-201 0 0,2-39-260 0 0,0-3-79 0 0,0-6-145 0 0,-4-12-4458 0 0,4 10 3632 0 0,-1-3-1248 0 0,1 2-2888 0 0,0-1-6576 0 0</inkml:trace>
  <inkml:trace contextRef="#ctx0" brushRef="#br0" timeOffset="22785.896">1127 1620 0 0 0,'0'0'493'0'0,"0"0"389"0"0,0 0 325 0 0,0 0 300 0 0,0 0 233 0 0,0 0 99 0 0,0 0-101 0 0,0 0-204 0 0,0 0-233 0 0,0 0-228 0 0,0 0-156 0 0,0 0-74 0 0,-3-2-22 0 0,-12-8-11 0 0,11 8 17 0 0,4 2-3 0 0,0 0-41 0 0,0 0-56 0 0,0 0-63 0 0,0 0-69 0 0,0 0-81 0 0,0 0-43 0 0,0 0-40 0 0,0 0-35 0 0,0 0 5 0 0,30 0 3624 0 0,154-11-2579 0 0,102-4-719 0 0,-223 27-629 0 0,10 2-15 0 0,-44-21 12 0 0,2 6-43 0 0,-31 1-32 0 0,0 0-14 0 0,0 0-24 0 0,0 0-25 0 0,0 0 19 0 0,0 0 1 0 0,0 0-10 0 0,0 0-39 0 0,0 0-25 0 0,0 0-61 0 0,0 0-76 0 0,0 0-45 0 0,-1 11-5418 0 0,0-1 351 0 0,1-5-1435 0 0,0-1-4304 0 0</inkml:trace>
  <inkml:trace contextRef="#ctx0" brushRef="#br0" timeOffset="23790.036">1122 2430 0 0 0,'0'0'1164'0'0,"0"0"265"0"0,0 0 322 0 0,0 0 264 0 0,0 0 109 0 0,0 0-118 0 0,0 0-270 0 0,0 0-277 0 0,0 0-204 0 0,0 0-179 0 0,0 0-117 0 0,0 0-67 0 0,0 0-117 0 0,-3 0-72 0 0,-10 0-33 0 0,10 0-34 0 0,3 0-15 0 0,0 0 7 0 0,0 0-18 0 0,6 1 4351 0 0,20 2-3885 0 0,106-15 188 0 0,142-16-426 0 0,-174 20-627 0 0,8 5-113 0 0,-76-1-27 0 0,14-3 70 0 0,-46 7-134 0 0,-10-4-2270 0 0,-1-2-4972 0 0,10 5 4432 0 0,-1 0-9463 0 0</inkml:trace>
  <inkml:trace contextRef="#ctx0" brushRef="#br0" timeOffset="26658.828">2438 2106 0 0 0,'0'0'515'0'0,"0"0"344"0"0,0 0 146 0 0,0 0 65 0 0,0 0 65 0 0,0 0 106 0 0,0 0 78 0 0,2-6 73 0 0,7-19 392 0 0,-9-9 7351 0 0,-3 32-9010 0 0,1 1 1 0 0,-1 0-1 0 0,0 0 1 0 0,0 0-1 0 0,1 0 1 0 0,-1 0-1 0 0,0 1 1 0 0,0-1-1 0 0,0 1 1 0 0,0 0-1 0 0,0 0 1 0 0,0 0-1 0 0,0 0 1 0 0,0 0-1 0 0,0 1 1 0 0,0-1-1 0 0,0 1 1 0 0,0 0-1 0 0,1 0 1 0 0,-1 0-1 0 0,0 0 1 0 0,0 0-1 0 0,1 1 1 0 0,-1-1-1 0 0,1 1 1 0 0,-1 0-1 0 0,1 0 1 0 0,0 0-1 0 0,0 0 1 0 0,-1 0-126 0 0,-8 8 39 0 0,-7 5 41 0 0,0 1-1 0 0,1 1 0 0 0,0 1 1 0 0,2 0-1 0 0,0 1 1 0 0,1 0-1 0 0,1 1 0 0 0,-4 9-79 0 0,15-25 25 0 0,0 1-1 0 0,0 0 1 0 0,0 0-1 0 0,1-1 1 0 0,0 1-1 0 0,0 0 1 0 0,0 0-1 0 0,0 1 1 0 0,1-1-1 0 0,0 0 1 0 0,0 0-1 0 0,0 0 1 0 0,1 0-1 0 0,-1 0 1 0 0,1 0-1 0 0,0 0 1 0 0,1 0-1 0 0,0 0 1 0 0,-1 0-1 0 0,1-1 0 0 0,1 1 1 0 0,-1 0-1 0 0,1-1 1 0 0,-1 0-1 0 0,2 0 1 0 0,-1 0-1 0 0,0 0 1 0 0,1 0-1 0 0,-1-1 1 0 0,1 1-1 0 0,1 0-24 0 0,1-4 83 0 0,1 0 0 0 0,-1 0 0 0 0,1 0-1 0 0,-1-1 1 0 0,1 1 0 0 0,-1-2 0 0 0,0 1 0 0 0,1-1-1 0 0,-1 0 1 0 0,0 0 0 0 0,0 0 0 0 0,0-1-1 0 0,0 0 1 0 0,-1-1 0 0 0,1 1 0 0 0,-1-1 0 0 0,0 0-1 0 0,0 0 1 0 0,0 0 0 0 0,0-1 0 0 0,-1 0 0 0 0,0 0-1 0 0,0 0 1 0 0,0 0 0 0 0,0-1 0 0 0,1-3-83 0 0,28-30 91 0 0,-2-2 0 0 0,-2-1 0 0 0,-1-1 0 0 0,-2-1-1 0 0,-3-1 1 0 0,-1-1 0 0 0,-2-1 0 0 0,-3-1 0 0 0,-1-1 0 0 0,3-23-91 0 0,-16 51 7 0 0,0 0 0 0 0,-1-1 0 0 0,-1 1 0 0 0,-1 0 0 0 0,0-1 0 0 0,-2 1 0 0 0,-3-16-7 0 0,3 29-3 0 0,0-1 0 0 0,0 0 0 0 0,-1 1 0 0 0,0 0 0 0 0,-1 0 0 0 0,0 0 0 0 0,0 0 0 0 0,0 0 1 0 0,-1 1-1 0 0,0 0 0 0 0,-1 0 0 0 0,1 0 0 0 0,-1 0 0 0 0,-1 1 0 0 0,1 0 0 0 0,-1 1 0 0 0,0-1 0 0 0,0 1 1 0 0,-7-3 2 0 0,10 6-15 0 0,-1 1 1 0 0,1-1-1 0 0,-1 1 1 0 0,0 0-1 0 0,1 0 1 0 0,-1 0-1 0 0,0 1 1 0 0,0 0-1 0 0,1 0 1 0 0,-1 0-1 0 0,0 0 0 0 0,0 1 1 0 0,0-1-1 0 0,1 1 1 0 0,-1 1-1 0 0,0-1 1 0 0,1 1-1 0 0,-1-1 1 0 0,1 1-1 0 0,0 1 1 0 0,-1-1-1 0 0,1 0 1 0 0,0 1-1 0 0,0 0 1 0 0,1 0-1 0 0,-3 2 15 0 0,-82 97-133 0 0,81-91 142 0 0,1 1 1 0 0,0 0-1 0 0,1-1 1 0 0,0 2-1 0 0,1-1 1 0 0,0 0-1 0 0,1 1 1 0 0,0 0-1 0 0,1 0 1 0 0,1 0-1 0 0,0 0 1 0 0,0 0-1 0 0,2 0 1 0 0,-1 0-1 0 0,2 0 1 0 0,0 0-1 0 0,0-1 1 0 0,1 1-1 0 0,1 0 1 0 0,0-1-1 0 0,1 0 1 0 0,0 0-1 0 0,1 0 1 0 0,2 4-10 0 0,11 14 101 0 0,0-1 1 0 0,2-1 0 0 0,2-1-1 0 0,0 0 1 0 0,2-2 0 0 0,0-1-1 0 0,2-1 1 0 0,17 11-102 0 0,-9-5 135 0 0,-22-18-63 0 0,0-1-1 0 0,-1 2 0 0 0,-1 0 1 0 0,1 0-1 0 0,-2 1 1 0 0,0 0-1 0 0,7 13-71 0 0,-4-18 462 0 0,-13-8-477 0 0,0 0 2 0 0,0 0-18 0 0,0 0-48 0 0,0 0-61 0 0,0 0-121 0 0,0-2 296 0 0,0 1-2492 0 0,0 0-8032 0 0,0 1-1524 0 0</inkml:trace>
  <inkml:trace contextRef="#ctx0" brushRef="#br0" timeOffset="27506.44">2856 2169 2048 0 0,'0'0'2669'0'0,"0"0"-759"0"0,0 0-626 0 0,0 0-324 0 0,0 0-129 0 0,0 0 19 0 0,0 0 224 0 0,0 0 129 0 0,0 0 67 0 0,0 0-10 0 0,0 0-215 0 0,0 0-125 0 0,11 4-51 0 0,36 14-19 0 0,-41-17-630 0 0,1 0-1 0 0,-1 0 1 0 0,1-1 0 0 0,-1 0 0 0 0,1 0 0 0 0,-1 0 0 0 0,1-1 0 0 0,-1 0 0 0 0,1 0 0 0 0,-1-1-1 0 0,0 0 1 0 0,0 0 0 0 0,0 0 0 0 0,0-1 0 0 0,0 0 0 0 0,0 0 0 0 0,0 0 0 0 0,-1-1-1 0 0,0 0 1 0 0,0 0 0 0 0,0 0 0 0 0,2-3-220 0 0,10-5 396 0 0,-9 6-299 0 0,0 0 0 0 0,0 0 0 0 0,-1 0 0 0 0,1-1 0 0 0,-2 0 0 0 0,1-1 0 0 0,-1 0 0 0 0,0 0 0 0 0,0 0 0 0 0,-1 0 0 0 0,-1-1 0 0 0,1 0 0 0 0,-1 0-1 0 0,-1 0 1 0 0,1-1 0 0 0,-2 1 0 0 0,1-1 0 0 0,-1 0 0 0 0,-1 0 0 0 0,0 0 0 0 0,0-5-97 0 0,-2 13-1 0 0,1-1 0 0 0,-1 1-1 0 0,0 0 1 0 0,0 0-1 0 0,0-1 1 0 0,0 1 0 0 0,0 0-1 0 0,0 0 1 0 0,-1 0 0 0 0,1 0-1 0 0,-1 0 1 0 0,1 1 0 0 0,-1-1-1 0 0,0 0 1 0 0,0 1 0 0 0,0-1-1 0 0,0 1 1 0 0,0 0-1 0 0,0-1 1 0 0,0 1 0 0 0,0 0-1 0 0,0 0 1 0 0,-1 1 0 0 0,1-1-1 0 0,0 0 1 0 0,-1 1 0 0 0,1-1-1 0 0,-1 1 1 0 0,1 0-1 0 0,0 0 1 0 0,-3 0 1 0 0,-77 8-434 0 0,68-3 423 0 0,0 1-1 0 0,1 1 1 0 0,0 0 0 0 0,0 1-1 0 0,1 0 1 0 0,0 1-1 0 0,0 0 1 0 0,1 1 0 0 0,0 0-1 0 0,1 1 1 0 0,0 0 0 0 0,1 1-1 0 0,-4 6 12 0 0,8-12 3 0 0,1 2-1 0 0,0-1 1 0 0,0 0 0 0 0,1 1-1 0 0,0-1 1 0 0,1 1-1 0 0,-1 0 1 0 0,1 0-1 0 0,1 0 1 0 0,-1 0 0 0 0,2 1-1 0 0,-1-1 1 0 0,1 0-1 0 0,0 0 1 0 0,1 1 0 0 0,0-1-1 0 0,0 0 1 0 0,1 2-3 0 0,2-3 40 0 0,1-1 1 0 0,0 0 0 0 0,0 0-1 0 0,0-1 1 0 0,1 0-1 0 0,0 0 1 0 0,0 0 0 0 0,0 0-1 0 0,0-1 1 0 0,1 0 0 0 0,0 0-1 0 0,0-1 1 0 0,0 0-1 0 0,0 0 1 0 0,0-1 0 0 0,1 1-1 0 0,-1-2 1 0 0,1 1-1 0 0,-1-1 1 0 0,8 0-41 0 0,241 12 1513 0 0,-185-14-1248 0 0,-64-10-900 0 0,27-19-3673 0 0,-17 16-5143 0 0,-10 10-2103 0 0</inkml:trace>
  <inkml:trace contextRef="#ctx0" brushRef="#br0" timeOffset="28328.763">3863 1922 10082 0 0,'0'0'2863'0'0,"0"0"-593"0"0,0 0-501 0 0,0 0-378 0 0,0 0-186 0 0,0 0-65 0 0,0 0-163 0 0,0 0-153 0 0,0 0-177 0 0,0 0-106 0 0,0 0-86 0 0,-32 14-64 0 0,-101 47-57 0 0,50-2 232 0 0,74-54-530 0 0,1 1 1 0 0,1 1 0 0 0,-1-1-1 0 0,1 1 1 0 0,0 1 0 0 0,1-1-1 0 0,-1 1 1 0 0,1 0 0 0 0,1 1-1 0 0,0-1 1 0 0,0 1-1 0 0,1 0 1 0 0,0 0 0 0 0,0 1-1 0 0,1-1 1 0 0,0 1 0 0 0,1 0-1 0 0,0-1 1 0 0,1 1 0 0 0,0 0-1 0 0,0 3-36 0 0,4-10 12 0 0,-1 0 0 0 0,1-1 0 0 0,0 1 0 0 0,0 0 0 0 0,0-1 0 0 0,1 0 0 0 0,-1 0 0 0 0,0 0 0 0 0,1 0-1 0 0,0 0 1 0 0,-1-1 0 0 0,1 1 0 0 0,0-1 0 0 0,0 0 0 0 0,0 0 0 0 0,0-1 0 0 0,-1 1 0 0 0,1-1 0 0 0,0 0 0 0 0,0 0-1 0 0,0 0 1 0 0,0 0 0 0 0,0-1 0 0 0,0 1 0 0 0,0-1 0 0 0,0 0 0 0 0,0 0 0 0 0,-1-1 0 0 0,1 1 0 0 0,0-1 0 0 0,2-1-12 0 0,23-9 52 0 0,-1-1 1 0 0,-1-1 0 0 0,0-1-1 0 0,-1-1 1 0 0,0-1 0 0 0,-2-2-1 0 0,0 0 1 0 0,3-6-53 0 0,25-27 97 0 0,-47 49-103 0 0,-4 3-21 0 0,-1 0-6 0 0,-1 11-242 0 0,-3 18 209 0 0,2-24 63 0 0,1 0 1 0 0,0 0-1 0 0,0 0 1 0 0,0 0-1 0 0,1 0 1 0 0,0 0-1 0 0,0 0 1 0 0,0 0 0 0 0,0 0-1 0 0,1 0 1 0 0,0 0-1 0 0,0 0 1 0 0,0 0-1 0 0,1 0 1 0 0,-1-1-1 0 0,1 1 1 0 0,0 0-1 0 0,2 1 3 0 0,1 0-4 0 0,0 0 1 0 0,1-1-1 0 0,0 0 0 0 0,0 0 0 0 0,0 0 0 0 0,1-1 0 0 0,-1 0 0 0 0,1 0 0 0 0,0-1 0 0 0,0 0 0 0 0,1 0 0 0 0,-1 0 0 0 0,0-1 0 0 0,1 0 0 0 0,0-1 0 0 0,-1 1 0 0 0,1-2 1 0 0,0 1-1 0 0,0-1 0 0 0,-1 0 0 0 0,7-1 4 0 0,-6-2 22 0 0,0 0 1 0 0,-1 0 0 0 0,1-1-1 0 0,-1 0 1 0 0,0 0-1 0 0,0 0 1 0 0,0-1 0 0 0,-1 0-1 0 0,0-1 1 0 0,0 1 0 0 0,0-1-1 0 0,-1 0 1 0 0,1-1 0 0 0,-1 0-1 0 0,0-1-22 0 0,1 1 42 0 0,12-18 49 0 0,-2 0-1 0 0,-1 0 1 0 0,-1-2-1 0 0,-1 0 1 0 0,7-22-91 0 0,-7 16 14 0 0,0 1-8 0 0,-1-1 1 0 0,-2 0-1 0 0,-2 0 0 0 0,-1-1 1 0 0,-1-1-1 0 0,-2 1 0 0 0,-1-1 1 0 0,-2-15-7 0 0,0 41-5 0 0,0 0 1 0 0,0 0-1 0 0,-1 0 1 0 0,-1 0 0 0 0,1 0-1 0 0,-2 0 1 0 0,1 1 0 0 0,-1-1-1 0 0,0 0 1 0 0,-1 1 0 0 0,0-1-1 0 0,0 1 1 0 0,-1 0 0 0 0,0 0-1 0 0,-1 0 1 0 0,1 0 0 0 0,-1 1-1 0 0,-1 0 1 0 0,0 0 0 0 0,0 0-1 0 0,0 1 1 0 0,-1 0-1 0 0,-3-3 6 0 0,6 7-10 0 0,0 1 1 0 0,0 0-1 0 0,0 0 1 0 0,-1 0-1 0 0,1 1 1 0 0,0-1-1 0 0,0 1 1 0 0,-1 0-1 0 0,1 0 1 0 0,0 0-1 0 0,0 1 1 0 0,-1 0-1 0 0,1-1 1 0 0,0 1-1 0 0,0 1 1 0 0,0-1-1 0 0,0 1 1 0 0,0-1-1 0 0,0 1 1 0 0,1 0-1 0 0,-1 1 1 0 0,1-1-1 0 0,-1 1 1 0 0,1-1-1 0 0,0 1 1 0 0,0 0-1 0 0,-3 3 9 0 0,-1 4 0 0 0,0 0 0 0 0,0 0 0 0 0,1 1 0 0 0,0 0 0 0 0,1 0 0 0 0,0 0 0 0 0,1 1 0 0 0,1-1 0 0 0,-1 1 0 0 0,2 0 0 0 0,0 0 0 0 0,0 0 0 0 0,1 1 0 0 0,0-1 0 0 0,2 10 0 0 0,1 10 51 0 0,2 0-1 0 0,1 0 1 0 0,2 0-1 0 0,1-1 1 0 0,1 0-1 0 0,2 0 1 0 0,1-1 0 0 0,1-1-1 0 0,1 0 1 0 0,2 0-1 0 0,5 4-50 0 0,140 166 598 0 0,-99-136-514 0 0,-58-57-2740 0 0,-13-5-7462 0 0,4-1-1996 0 0</inkml:trace>
  <inkml:trace contextRef="#ctx0" brushRef="#br0" timeOffset="30893.837">5163 2257 2857 0 0,'0'0'2259'0'0,"0"0"-607"0"0,0 0-282 0 0,0 0 78 0 0,0 0 112 0 0,0 0-45 0 0,0 0-224 0 0,0 0-352 0 0,0 0-295 0 0,0 0-210 0 0,0 0-121 0 0,13 12 733 0 0,-10-10-711 0 0,-1 0 1 0 0,1-1 0 0 0,0 1-1 0 0,0-1 1 0 0,0 1 0 0 0,1-1-1 0 0,-1 0 1 0 0,0 0 0 0 0,0 0 0 0 0,1-1-1 0 0,-1 1 1 0 0,0-1 0 0 0,1 0-1 0 0,-1 0 1 0 0,1 0 0 0 0,-1 0-1 0 0,0-1 1 0 0,1 1 0 0 0,-1-1-1 0 0,0 0 1 0 0,0 0 0 0 0,1 0-1 0 0,-1-1 1 0 0,0 1-336 0 0,16-12 375 0 0,-2-1 0 0 0,1 0-1 0 0,-2-1 1 0 0,0-1 0 0 0,-1-1 0 0 0,0 0-1 0 0,-2-1 1 0 0,5-9-375 0 0,108-187 659 0 0,-106 185-511 0 0,-4 48-221 0 0,71 58 142 0 0,-81-74-52 0 0,-1 2 0 0 0,0-1 0 0 0,-1 0 0 0 0,1 1 0 0 0,-1 0 0 0 0,0 0 0 0 0,0 1 1 0 0,0-1-1 0 0,-1 1 0 0 0,0-1 0 0 0,0 1 0 0 0,0 0 0 0 0,-1 0 0 0 0,0 1 0 0 0,0-1 0 0 0,0 0 0 0 0,-1 1 0 0 0,0-1 0 0 0,0 1 0 0 0,-1-1 1 0 0,0 1-1 0 0,0-1 0 0 0,-1 1 0 0 0,1-1 0 0 0,-1 1 0 0 0,-1-1 0 0 0,1 1 0 0 0,-1-1 0 0 0,0 0 0 0 0,0 0 0 0 0,-4 6-17 0 0,-8 4 38 0 0,-2 0 1 0 0,0-1-1 0 0,0-1 0 0 0,-1 0 0 0 0,-1-1 0 0 0,0-1 0 0 0,-1-1 0 0 0,0-1 0 0 0,-3 1-38 0 0,-35 11-12 0 0,50-20 34 0 0,6-2-43 0 0,1 1-1 0 0,-1-1 1 0 0,0 0 0 0 0,0 1 0 0 0,1-1 0 0 0,-1 0-1 0 0,0 0 1 0 0,0 0 0 0 0,0 0 0 0 0,1 0 0 0 0,-1 0 0 0 0,0 0-1 0 0,0 0 1 0 0,0 0 0 0 0,0 0 0 0 0,1 0 0 0 0,-1 0 0 0 0,0 0-1 0 0,0-1 1 0 0,1 1 0 0 0,-1 0 0 0 0,0 0 0 0 0,0-1-1 0 0,1 1 1 0 0,-1-1 0 0 0,0 1 0 0 0,1-1 0 0 0,-1 1 0 0 0,0-1-1 0 0,1 1 1 0 0,-1-1 0 0 0,1 0 0 0 0,-1 1 0 0 0,1-1 0 0 0,-1 0-1 0 0,1 1 1 0 0,0-1 0 0 0,-1 0 0 0 0,1 0 0 0 0,0 1-1 0 0,-1-1 1 0 0,1 0 0 0 0,0 0 0 0 0,0 0 0 0 0,0 1 0 0 0,0-1-1 0 0,0 0 1 0 0,0 0 21 0 0,5-49-3324 0 0,12 23-5985 0 0,-10 19-2851 0 0</inkml:trace>
  <inkml:trace contextRef="#ctx0" brushRef="#br0" timeOffset="31617.833">5967 1944 5257 0 0,'0'0'4549'0'0,"0"0"-1790"0"0,0 0-806 0 0,0 0-380 0 0,0 0-183 0 0,0 0-123 0 0,0 0-153 0 0,0 0-237 0 0,0 0-307 0 0,0 0-222 0 0,0 0-44 0 0,0 0 50 0 0,0 0 49 0 0,0 10 29 0 0,24 187 1718 0 0,-23-162-2010 0 0,-1 0-1 0 0,-2 0 1 0 0,-1 0-1 0 0,-2 0 1 0 0,-9 33-140 0 0,8-46 54 0 0,4-10-3 0 0,-1-1 1 0 0,0 0-1 0 0,0 0 1 0 0,-1-1-1 0 0,-1 1 1 0 0,1-1-1 0 0,-2 0 1 0 0,0 0-1 0 0,0 0 1 0 0,-5 5-52 0 0,10-17 58 0 0,-1 1 0 0 0,1 0 1 0 0,-1-1-1 0 0,1 1 0 0 0,0-1 0 0 0,-1 1 0 0 0,1-1 1 0 0,0 0-1 0 0,0 1 0 0 0,0-1 0 0 0,0 0 0 0 0,1 0 1 0 0,-1 0-1 0 0,0 0 0 0 0,1 0 0 0 0,-1 0 0 0 0,1 0 1 0 0,0 0-1 0 0,0 0 0 0 0,0 0 0 0 0,0 0 0 0 0,0 0 1 0 0,0 0-1 0 0,0 0 0 0 0,0 0 0 0 0,1 0 0 0 0,-1 1 1 0 0,1-1-1 0 0,0 0 0 0 0,-1 0 0 0 0,1 0 0 0 0,1-1-58 0 0,-2-10 137 0 0,3-7-122 0 0,0 1 1 0 0,1-1-1 0 0,1 1 0 0 0,1 0 0 0 0,1 1 1 0 0,0-1-1 0 0,8-12-15 0 0,2-4-2 0 0,0 1-1 0 0,2 1 1 0 0,2 1 0 0 0,1 0 0 0 0,1 2 0 0 0,2 1 0 0 0,1 0-1 0 0,15-11 3 0 0,97-74-46 0 0,-99 106-148 0 0,-34 37 164 0 0,-5-17 54 0 0,0 1 0 0 0,-2 0 1 0 0,1-1-1 0 0,-2 1 0 0 0,1-1 1 0 0,-2 0-1 0 0,0 1 0 0 0,0-2 1 0 0,-1 1-1 0 0,-1 0 0 0 0,0-1 1 0 0,0 0-1 0 0,-1 0 0 0 0,0-1 1 0 0,-1 0-1 0 0,0 0 0 0 0,-9 6-24 0 0,-4 10-29 0 0,-2-2 1 0 0,0-1-1 0 0,-2-1 0 0 0,-1-1 0 0 0,0-1 1 0 0,-1-1-1 0 0,-15 6 29 0 0,41-24-108 0 0,0-1 1 0 0,0 0 0 0 0,0 1-1 0 0,0-1 1 0 0,0 0 0 0 0,0 0-1 0 0,-1 0 1 0 0,1 0 0 0 0,0 0-1 0 0,0 0 1 0 0,0 0 0 0 0,0 0-1 0 0,0 0 1 0 0,0 0 0 0 0,0 0-1 0 0,0-1 1 0 0,0 1 0 0 0,0 0-1 0 0,0-1 1 0 0,0 1 0 0 0,0-1-1 0 0,0 1 1 0 0,0-1 0 0 0,0 0-1 0 0,1 1 1 0 0,-1-1 0 0 0,0 0-1 0 0,0 0 1 0 0,1 1 0 0 0,-1-1-1 0 0,0 0 1 0 0,1 0 0 0 0,-1 0-1 0 0,1 0 1 0 0,-1 0 0 0 0,1 0-1 0 0,-1 0 1 0 0,1 0-1 0 0,0 0 1 0 0,0 0 0 0 0,-1 0-1 0 0,1 0 1 0 0,0 0 107 0 0,-4-19-8507 0 0,4 12-3134 0 0</inkml:trace>
  <inkml:trace contextRef="#ctx0" brushRef="#br0" timeOffset="32508.333">6523 1856 6561 0 0,'0'0'2460'0'0,"0"0"-605"0"0,0 0-295 0 0,0 0-36 0 0,0 0-26 0 0,0 0-115 0 0,0 0-239 0 0,0 0-274 0 0,0 0-190 0 0,0 0-135 0 0,0 0-102 0 0,0 0-31 0 0,0 0-28 0 0,-3 18-22 0 0,-20 127 810 0 0,5-9-79 0 0,7-78-654 0 0,11-58-440 0 0,0 0 13 0 0,0 0 43 0 0,0 0 63 0 0,0 0 52 0 0,0 0 98 0 0,0 0 62 0 0,0 0 38 0 0,0-26 1445 0 0,1 7-1802 0 0,1 1 0 0 0,1 0 1 0 0,1 0-1 0 0,1 0 0 0 0,0 0 0 0 0,1 0 1 0 0,1 1-1 0 0,1 0 0 0 0,3-4-11 0 0,80-102 23 0 0,-88 120-43 0 0,-1-1 0 0 0,1 1 0 0 0,0 0 1 0 0,0 0-1 0 0,1 0 0 0 0,-1 0 0 0 0,0 0 0 0 0,1 1 1 0 0,0-1-1 0 0,0 1 0 0 0,0 0 0 0 0,-1 0 0 0 0,2 1 1 0 0,-1-1-1 0 0,0 1 0 0 0,0 0 0 0 0,0 0 0 0 0,1 0 1 0 0,-1 1-1 0 0,2-1 20 0 0,-2 5 20 0 0,1-1-1 0 0,-1 1 1 0 0,0 0 0 0 0,0 0-1 0 0,-1 0 1 0 0,1 0 0 0 0,-1 1 0 0 0,0-1-1 0 0,0 1 1 0 0,0 0 0 0 0,-1 0 0 0 0,0 0-1 0 0,0 0 1 0 0,0 0 0 0 0,0 1-1 0 0,-1-1 1 0 0,0 0 0 0 0,0 1 0 0 0,0 4-20 0 0,5 30 236 0 0,1 17-3660 0 0,-15-44-4270 0 0,7-11 4074 0 0,-3 1-7971 0 0</inkml:trace>
  <inkml:trace contextRef="#ctx0" brushRef="#br0" timeOffset="32773.012">7134 1882 16596 0 0,'0'0'1560'0'0,"0"0"-628"0"0,0 0-194 0 0,0 0 168 0 0,0 0 212 0 0,0 0 66 0 0,0 0-141 0 0,0 0-259 0 0,0 0-230 0 0,0 0-159 0 0,0 0-142 0 0,-11 33-66 0 0,-34 103-71 0 0,3 23-1109 0 0,36-143-609 0 0,2-12-1383 0 0,-2-2-3646 0 0,4-2-4963 0 0</inkml:trace>
  <inkml:trace contextRef="#ctx0" brushRef="#br0" timeOffset="33009.81">6989 1628 13739 0 0,'0'0'3249'0'0,"0"0"-1377"0"0,0 0-576 0 0,0 0-151 0 0,0 0-73 0 0,0 0-176 0 0,0 0-280 0 0,0 0-320 0 0,0 0-360 0 0,0 0-304 0 0,0 0-72 0 0,0 0 64 0 0,0 0 40 0 0,0 0 32 0 0,11 0-384 0 0,-9 26-1417 0 0,-1-4-4872 0 0,-1-8-5546 0 0</inkml:trace>
  <inkml:trace contextRef="#ctx0" brushRef="#br0" timeOffset="33444.742">7248 2169 15211 0 0,'0'0'2423'0'0,"0"0"-704"0"0,0 0-417 0 0,0 0-194 0 0,0 0-251 0 0,0 0-215 0 0,0 0-186 0 0,0 0-157 0 0,0 0-51 0 0,0 0-20 0 0,0 0-1 0 0,0 0 8 0 0,14-18-10 0 0,44-55-8 0 0,-46 59-59 0 0,0-1 0 0 0,-1 1 0 0 0,0-2 0 0 0,-1 0 0 0 0,-1 0 0 0 0,0 0 0 0 0,2-11-158 0 0,11-27 193 0 0,-22 53-202 0 0,0 1-15 0 0,0 0-3 0 0,0 0-3 0 0,0 0-10 0 0,0 0-38 0 0,0 33-510 0 0,-2 88 596 0 0,4-117 16 0 0,-1 0-1 0 0,1-1 1 0 0,-1 1-1 0 0,1 0 1 0 0,0-1 0 0 0,0 0-1 0 0,1 1 1 0 0,-1-1-1 0 0,1 0 1 0 0,0 0-1 0 0,0-1 1 0 0,0 1 0 0 0,0 0-1 0 0,0-1 1 0 0,0 0-1 0 0,1 0 1 0 0,-1 0-1 0 0,1 0 1 0 0,-1 0 0 0 0,1-1-1 0 0,0 1 1 0 0,0-1-1 0 0,-1 0 1 0 0,1 0-1 0 0,0-1 1 0 0,0 1 0 0 0,0-1-1 0 0,0 0 1 0 0,0 0-1 0 0,0 0 1 0 0,0-1-1 0 0,0 1 1 0 0,0-1 0 0 0,0 0-1 0 0,0 0 1 0 0,0 0-1 0 0,-1-1 1 0 0,1 1-1 0 0,0-1 1 0 0,-1 0 0 0 0,1 0-1 0 0,-1 0 1 0 0,2-2-24 0 0,4-4 132 0 0,0 0-1 0 0,-1 0 1 0 0,0-1 0 0 0,0 0 0 0 0,-1 0-1 0 0,0-1 1 0 0,-1 0 0 0 0,0 0 0 0 0,-1 0-1 0 0,0-1 1 0 0,0 0 0 0 0,-1 0 0 0 0,-1 0-1 0 0,0-1 1 0 0,2-10-132 0 0,-9 12-3960 0 0,-5 16-6878 0 0,7-2-1430 0 0</inkml:trace>
  <inkml:trace contextRef="#ctx0" brushRef="#br0" timeOffset="34078.13">8137 1900 12459 0 0,'0'0'4321'0'0,"0"0"-2276"0"0,0 0-822 0 0,0 0-84 0 0,0 0-20 0 0,0 0-61 0 0,0 0-118 0 0,0 0-197 0 0,0 0-187 0 0,0 0-149 0 0,0 0-90 0 0,0 0-82 0 0,0 0-67 0 0,-10-7-38 0 0,-36-21-42 0 0,44 27-81 0 0,0 0 0 0 0,0 1-1 0 0,0-1 1 0 0,0 1-1 0 0,0 0 1 0 0,0-1 0 0 0,-1 1-1 0 0,1 0 1 0 0,0 0-1 0 0,0 1 1 0 0,0-1-1 0 0,0 0 1 0 0,0 1 0 0 0,-1-1-1 0 0,1 1 1 0 0,0 0-1 0 0,0-1 1 0 0,0 1 0 0 0,0 0-1 0 0,1 0 1 0 0,-1 1-1 0 0,0-1 1 0 0,0 0-1 0 0,1 0 1 0 0,-1 1 0 0 0,0 0-7 0 0,-4 2 14 0 0,-5 4-14 0 0,0 0-1 0 0,1 0 1 0 0,0 1 0 0 0,0 0-1 0 0,1 1 1 0 0,0 0 0 0 0,1 0 0 0 0,0 1-1 0 0,0 0 1 0 0,1 0 0 0 0,1 1-1 0 0,0 0 1 0 0,0 0 0 0 0,1 2 0 0 0,0 0-31 0 0,2 0 0 0 0,0-1-1 0 0,0 1 1 0 0,1 0 0 0 0,1 0 0 0 0,1 0 0 0 0,0 0 0 0 0,0 1 0 0 0,2 4 31 0 0,-1-17 1 0 0,0 1 1 0 0,1-1 0 0 0,-1 0-1 0 0,0 0 1 0 0,1 1 0 0 0,0-1 0 0 0,-1 0-1 0 0,1 0 1 0 0,0 0 0 0 0,0-1-1 0 0,0 1 1 0 0,0 0 0 0 0,0-1-1 0 0,1 1 1 0 0,-1-1 0 0 0,0 0-1 0 0,1 0 1 0 0,-1 0 0 0 0,1 0-1 0 0,-1 0 1 0 0,1-1 0 0 0,0 1-1 0 0,-1-1 1 0 0,1 1 0 0 0,-1-1 0 0 0,1 0-1 0 0,0 0 1 0 0,-1 0 0 0 0,1 0-1 0 0,0-1 1 0 0,-1 1 0 0 0,1-1-1 0 0,-1 1 1 0 0,1-1 0 0 0,0 0-1 0 0,-1 0 1 0 0,0 0 0 0 0,1-1-1 0 0,-1 1 1 0 0,0 0 0 0 0,0-1-1 0 0,1 0-1 0 0,114-97 551 0 0,-97 79-389 0 0,1 1 0 0 0,1 0 0 0 0,0 2 0 0 0,2 1 0 0 0,0 0 0 0 0,14-5-162 0 0,61-9 200 0 0,-94 32-195 0 0,-1 1-1 0 0,0-1 1 0 0,0 1-1 0 0,0 0 1 0 0,0 0-1 0 0,0 1 1 0 0,-1-1-1 0 0,0 1 1 0 0,1-1-1 0 0,-1 1 1 0 0,0 0-1 0 0,-1 0 1 0 0,1 1-1 0 0,-1-1 1 0 0,0 0-1 0 0,0 1 1 0 0,0 0-1 0 0,-1-1 1 0 0,1 1-1 0 0,-1 0 1 0 0,0 0-1 0 0,-1 0 1 0 0,1 0-1 0 0,-1 1-4 0 0,5 152 143 0 0,-46 161-184 0 0,37-274 36 0 0,-3 0 0 0 0,-1-1 0 0 0,-2 0 0 0 0,-3 0 0 0 0,-1-1 0 0 0,-2-1 1 0 0,-1 0-1 0 0,-3-1 0 0 0,-8 11 5 0 0,19-41 11 0 0,0 0 0 0 0,-1 0 1 0 0,0-1-1 0 0,0 0 0 0 0,-1 0 0 0 0,0-1 1 0 0,-1-1-1 0 0,0 0 0 0 0,0-1 0 0 0,-1 0 0 0 0,0-1 1 0 0,0 0-1 0 0,-1-1 0 0 0,-6 2-11 0 0,17-6 9 0 0,1 0 0 0 0,-1 0 1 0 0,1 0-1 0 0,-1 0 0 0 0,1 0 0 0 0,-1-1 0 0 0,0 1 0 0 0,0-1 0 0 0,1 0 0 0 0,-1 1 0 0 0,0-1 1 0 0,1 0-1 0 0,-1-1 0 0 0,0 1 0 0 0,0 0 0 0 0,1-1 0 0 0,-1 0 0 0 0,0 1 0 0 0,1-1 0 0 0,-1 0 1 0 0,1 0-1 0 0,-1-1 0 0 0,1 1 0 0 0,0 0 0 0 0,-1-1 0 0 0,1 0 0 0 0,0 1 0 0 0,0-1 0 0 0,0 0 1 0 0,0 0-1 0 0,0 0 0 0 0,1 0 0 0 0,-1-1 0 0 0,1 1 0 0 0,-1 0 0 0 0,1-1 0 0 0,0 1 0 0 0,0-1 1 0 0,0 1-1 0 0,0-1 0 0 0,0 1 0 0 0,0-4-9 0 0,1-10 6 0 0,0 0 0 0 0,1 0 0 0 0,0 0 0 0 0,2 0 0 0 0,0 0 0 0 0,1 0 0 0 0,0 1-1 0 0,1 0 1 0 0,1 0 0 0 0,0 0 0 0 0,1 0 0 0 0,1 1 0 0 0,5-8-6 0 0,17-38-4 0 0,17-36-622 0 0,4 1 0 0 0,55-74 626 0 0,-94 150-1178 0 0,2-4-1884 0 0,-4 11-3763 0 0,-5 7-5359 0 0</inkml:trace>
  <inkml:trace contextRef="#ctx0" brushRef="#br0" timeOffset="34478.802">8861 1819 15051 0 0,'0'0'2130'0'0,"0"0"-502"0"0,0 0-363 0 0,0 0-141 0 0,0 0-67 0 0,0 0-108 0 0,0 0-111 0 0,0 0-112 0 0,0 0-123 0 0,0 0-110 0 0,0 0-74 0 0,0 0-48 0 0,-23 8-107 0 0,-73 27-58 0 0,43 4 111 0 0,47-29-255 0 0,4-8-59 0 0,0-1 0 0 0,0 2 0 0 0,1-1-1 0 0,-1 0 1 0 0,0 0 0 0 0,1 0 0 0 0,0 1 0 0 0,0-1-1 0 0,-1 1 1 0 0,1-1 0 0 0,1 1 0 0 0,-1-1 0 0 0,0 1-1 0 0,1 0 1 0 0,-1-1 0 0 0,1 1 0 0 0,0 0 0 0 0,0-1-1 0 0,0 1 1 0 0,0 0 0 0 0,0-1 0 0 0,0 1-1 0 0,1 0 1 0 0,0-1 0 0 0,-1 1 0 0 0,1 0 0 0 0,0-1-1 0 0,0 1 1 0 0,0-1 0 0 0,1 1 0 0 0,-1-1 0 0 0,0 0-1 0 0,1 0 1 0 0,0 0 0 0 0,0 0 0 0 0,-1 0 0 0 0,1 0-1 0 0,0 0 1 0 0,0 0 0 0 0,1-1 0 0 0,-1 1 0 0 0,1 0-3 0 0,175 57 53 0 0,-176-58-39 0 0,0-1 1 0 0,1 1-1 0 0,-1 0 0 0 0,0 0 1 0 0,0 0-1 0 0,1 0 1 0 0,-1 1-1 0 0,0-1 0 0 0,0 0 1 0 0,0 1-1 0 0,-1 0 1 0 0,1-1-1 0 0,0 1 0 0 0,0 0 1 0 0,-1 0-1 0 0,1 0 0 0 0,-1 0 1 0 0,0 0-1 0 0,0 0 1 0 0,1 0-1 0 0,-1 0 0 0 0,-1 1 1 0 0,1-1-1 0 0,0 0 1 0 0,-1 1-1 0 0,1-1 0 0 0,-1 0 1 0 0,1 1-1 0 0,-1-1 0 0 0,0 1 1 0 0,0-1-1 0 0,0 1 1 0 0,-1-1-1 0 0,1 1 0 0 0,0-1 1 0 0,-1 0-1 0 0,0 1 1 0 0,1-1-1 0 0,-1 0 0 0 0,0 1 1 0 0,0-1-1 0 0,-2 2-14 0 0,-8 6 91 0 0,-1 0 1 0 0,0-1-1 0 0,0 0 1 0 0,-1-1-1 0 0,-1 0 0 0 0,1-1 1 0 0,-1 0-1 0 0,0-2 1 0 0,0 1-1 0 0,-15 2-91 0 0,27-7 4 0 0,-4 1-17 0 0,-1 1 0 0 0,1-1 0 0 0,-1 0 0 0 0,1-1 0 0 0,-1 1 0 0 0,0-1 0 0 0,1-1 0 0 0,-1 1 0 0 0,0-1 1 0 0,0 0-1 0 0,0-1 0 0 0,-5-1 13 0 0,-17-23-5917 0 0,24 17-2613 0 0,0 4-4456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38 588 10898 0 0,'0'0'2145'0'0,"0"0"-541"0"0,0 0-222 0 0,0 0 27 0 0,0 0-64 0 0,0 0-177 0 0,0 0-264 0 0,0 0-297 0 0,0 0-227 0 0,0 0-121 0 0,0 0-59 0 0,0 0-47 0 0,-3 29-40 0 0,-8 88-31 0 0,3-58-77 0 0,-4-37-756 0 0,10-18-3143 0 0,1-3-3851 0 0,1-1 7694 0 0,0 0-10162 0 0</inkml:trace>
  <inkml:trace contextRef="#ctx0" brushRef="#br0" timeOffset="238.455">6 187 10154 0 0,'0'0'2730'0'0,"0"0"-580"0"0,0 0-474 0 0,0 0-334 0 0,0 0-290 0 0,0 0-269 0 0,0 0-267 0 0,0 0-252 0 0,0 0-232 0 0,0 0-149 0 0,0 0-57 0 0,0 0-23 0 0,2-10-22 0 0,-1-1 112 0 0,0 12 55 0 0,-1-1 0 0 0,1 1 0 0 0,-1-1 0 0 0,1 0 0 0 0,-1 0 0 0 0,1 1-1 0 0,-1-1 1 0 0,1 0 0 0 0,-1 0 0 0 0,1 0 0 0 0,0 0 0 0 0,-1 0 0 0 0,1 0-1 0 0,-1 0 1 0 0,1 0 0 0 0,0 0 0 0 0,-1 0 0 0 0,1 0 0 0 0,-1 0 0 0 0,1 0 0 0 0,-1 0-1 0 0,1 0 1 0 0,0-1 0 0 0,-1 1 0 0 0,1 0 0 0 0,-1 0 0 0 0,1-1 0 0 0,-1 1-1 0 0,1 0 1 0 0,-1-1 0 0 0,1 1 0 0 0,-1-1 0 0 0,0 1 0 0 0,1 0 0 0 0,-1-1-1 0 0,1 1 1 0 0,-1-1 0 0 0,0 1 0 0 0,1-1 0 0 0,-1 0 52 0 0,0 1-20 0 0,7 17-2786 0 0,0-1-3732 0 0,-2-5-1898 0 0</inkml:trace>
  <inkml:trace contextRef="#ctx0" brushRef="#br0" timeOffset="685.634">166 758 9594 0 0,'0'0'2159'0'0,"0"0"-669"0"0,0 0-235 0 0,0 0 65 0 0,0 0 15 0 0,0 0-36 0 0,0 0-139 0 0,0 0-216 0 0,0 0-198 0 0,0 0-162 0 0,0 0-72 0 0,0 0-70 0 0,0 0-38 0 0,8-11-20 0 0,59-97 1148 0 0,11-23-618 0 0,-60 112-996 0 0,-17 19 38 0 0,-1 0-6 0 0,0 0 0 0 0,0 0-51 0 0,3 161-94 0 0,-3-158 209 0 0,1 0 0 0 0,-1-1 0 0 0,0 1-1 0 0,1 0 1 0 0,-1-1 0 0 0,1 1 0 0 0,0-1 0 0 0,0 1 0 0 0,0-1-1 0 0,0 1 1 0 0,1-1 0 0 0,-1 0 0 0 0,0 1 0 0 0,1-1 0 0 0,0 0-1 0 0,-1 0 1 0 0,1 0 0 0 0,0 0 0 0 0,0 0 0 0 0,0-1 0 0 0,0 1 0 0 0,1-1-1 0 0,-1 1 1 0 0,0-1 0 0 0,1 0 0 0 0,-1 0 0 0 0,1 0 0 0 0,-1 0-1 0 0,1 0 1 0 0,-1 0 0 0 0,1-1 0 0 0,0 0 0 0 0,-1 1 0 0 0,1-1-1 0 0,0 0 1 0 0,-1 0 0 0 0,1 0 0 0 0,0 0 0 0 0,-1-1 0 0 0,1 1-1 0 0,0-1 1 0 0,-1 0 0 0 0,1 0 0 0 0,-1 0 0 0 0,1 0 0 0 0,-1 0-1 0 0,1 0 1 0 0,0-1-14 0 0,9-7 162 0 0,0 0-1 0 0,0-1 1 0 0,-1-1 0 0 0,0 0-1 0 0,-1 0 1 0 0,0-1-1 0 0,-1 0 1 0 0,0-1-1 0 0,-1 0 1 0 0,-1 0 0 0 0,0-1-1 0 0,0 1 1 0 0,2-12-162 0 0,-9 25-99 0 0,3-28-307 0 0,-13 24-7638 0 0,5 9 1341 0 0,1 0-5002 0 0</inkml:trace>
  <inkml:trace contextRef="#ctx0" brushRef="#br0" timeOffset="1243.687">844 471 10066 0 0,'0'0'3776'0'0,"0"0"-1540"0"0,0 0-744 0 0,0 0-187 0 0,0 0-273 0 0,0 0-217 0 0,0 0-168 0 0,0 0-153 0 0,0 0-98 0 0,0 0-88 0 0,0 0-53 0 0,0 0-64 0 0,-13 22-22 0 0,-39 68-35 0 0,27-22 70 0 0,25-65-189 0 0,-1 0 0 0 0,1-1 1 0 0,-1 1-1 0 0,1 0 0 0 0,0 0 0 0 0,0 0 1 0 0,1 0-1 0 0,-1-1 0 0 0,0 1 0 0 0,1 0 1 0 0,0 0-1 0 0,-1 0 0 0 0,1-1 1 0 0,0 1-1 0 0,1 0 0 0 0,-1-1 0 0 0,0 1 1 0 0,1-1-1 0 0,-1 0 0 0 0,1 1 1 0 0,0-1-1 0 0,0 0 0 0 0,0 0 0 0 0,0 0 1 0 0,0 0-1 0 0,0 0 0 0 0,1-1 0 0 0,-1 1 1 0 0,0-1-1 0 0,1 1 0 0 0,-1-1 1 0 0,1 0-1 0 0,0 0 0 0 0,-1 0 0 0 0,1 0 1 0 0,0-1-1 0 0,0 1 0 0 0,0-1 0 0 0,-1 1 1 0 0,1-1-1 0 0,0 0 0 0 0,0 0 1 0 0,0 0-1 0 0,2-1-15 0 0,7-2 153 0 0,1 0-1 0 0,-1-1 1 0 0,-1 0 0 0 0,1-1-1 0 0,-1-1 1 0 0,1 1 0 0 0,-2-2-1 0 0,1 0 1 0 0,-1 0 0 0 0,0-1 0 0 0,0 0-1 0 0,-1 0 1 0 0,0-1 0 0 0,-1 0-1 0 0,1-1 1 0 0,-1-1-153 0 0,16-20 153 0 0,-1 0-1 0 0,-2-2 1 0 0,-1 0 0 0 0,-2-1 0 0 0,-1-1-1 0 0,-2-1 1 0 0,-1 0 0 0 0,0-5-153 0 0,-9 24-1 0 0,0 0 1 0 0,0-1 0 0 0,-2 1-1 0 0,0-1 1 0 0,-1 0-1 0 0,-1 0 1 0 0,-1 0 0 0 0,-1-10 0 0 0,1 22-3 0 0,-1 0 0 0 0,0-1 1 0 0,0 1-1 0 0,0 0 0 0 0,-1 0 1 0 0,0 0-1 0 0,0 0 0 0 0,0 0 1 0 0,-1 0-1 0 0,0 1 0 0 0,0-1 1 0 0,0 1-1 0 0,-1 0 0 0 0,0 0 1 0 0,0 0-1 0 0,0 0 1 0 0,-1 1-1 0 0,1-1 0 0 0,-1 1 1 0 0,0 0-1 0 0,0 1 0 0 0,-1-1 1 0 0,1 1-1 0 0,-1 0 0 0 0,-5-2 3 0 0,5 4-14 0 0,1-1 0 0 0,-1 1-1 0 0,1 0 1 0 0,-1 0 0 0 0,1 1-1 0 0,-1-1 1 0 0,1 1 0 0 0,-1 1-1 0 0,0-1 1 0 0,1 1 0 0 0,-1 0-1 0 0,1 0 1 0 0,0 0 0 0 0,-1 1-1 0 0,1 0 1 0 0,0 0 0 0 0,0 0-1 0 0,0 1 1 0 0,0 0 0 0 0,0 0-1 0 0,1 0 1 0 0,-1 0 0 0 0,1 1-1 0 0,0 0 1 0 0,0 0 0 0 0,-1 0 14 0 0,-2 5-10 0 0,-1-1 1 0 0,1 1-1 0 0,1 0 1 0 0,0 0 0 0 0,0 1-1 0 0,1 0 1 0 0,0 0-1 0 0,0 0 1 0 0,1 1 0 0 0,1 0-1 0 0,0-1 1 0 0,-2 10 9 0 0,3-1 2 0 0,1 1 0 0 0,0-1 0 0 0,1 0 0 0 0,1 1 0 0 0,1-1 0 0 0,1 0 0 0 0,1 0 0 0 0,0 0 1 0 0,1 0-1 0 0,2-1 0 0 0,-1 0 0 0 0,2 0 0 0 0,0-1 0 0 0,2 0 0 0 0,0 0 0 0 0,0-1 0 0 0,1 0 0 0 0,1-1 0 0 0,1 0 0 0 0,0-1 1 0 0,1-1-1 0 0,1 0 0 0 0,0-1 0 0 0,0 0 0 0 0,13 6-2 0 0,16 9 76 0 0,1-2 1 0 0,2-2-1 0 0,0-2 1 0 0,1-2 0 0 0,28 6-77 0 0,-44-18 62 0 0,-33-10-2850 0 0,-4 1 1790 0 0,-3-3-5233 0 0,3 5-5510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2729 0 0,'0'0'1457'0'0,"0"0"-473"0"0,0 0-45 0 0,0 0 331 0 0,0 0 368 0 0,0 0 334 0 0,0 0 12 0 0,0 0-187 0 0,0 0-245 0 0,0 0-357 0 0,0 0-212 0 0,0 0-112 0 0,0 0-90 0 0,20-5-38 0 0,61-17-40 0 0,-76 21-581 0 0,0-1 1 0 0,0 1-1 0 0,-1-1 0 0 0,1 0 1 0 0,0-1-1 0 0,-1 1 0 0 0,1-1 1 0 0,-1 0-1 0 0,0 0 0 0 0,0 0 1 0 0,0-1-1 0 0,0 1 0 0 0,-1-1 1 0 0,3-3-123 0 0,8-9 305 0 0,0 1-96 0 0,0-1 0 0 0,-1 0 1 0 0,-1-1-1 0 0,0-1 1 0 0,-2 0-1 0 0,0 0 0 0 0,-1-1 1 0 0,-1 0-1 0 0,0-1 0 0 0,-2 1 1 0 0,0-2-1 0 0,-1 1 1 0 0,1-15-210 0 0,12 233 386 0 0,-14 185-39 0 0,-16-267-269 0 0,-5-1 0 0 0,-5 0 0 0 0,-9 14-78 0 0,10-37 20 0 0,8-140-1571 0 0,40-60-4568 0 0,8 44-5765 0 0,-25 45 4113 0 0</inkml:trace>
  <inkml:trace contextRef="#ctx0" brushRef="#br0" timeOffset="682.013">610 349 3825 0 0,'0'0'2784'0'0,"0"0"-853"0"0,0 0-413 0 0,0 0-46 0 0,0 0 34 0 0,0 0-7 0 0,0 0-127 0 0,0 0-245 0 0,0 0-212 0 0,-33 26-173 0 0,-97 80-109 0 0,76-49 491 0 0,50-52-928 0 0,0 0-1 0 0,1 1 0 0 0,0-1 1 0 0,1 1-1 0 0,-1 0 0 0 0,1 0 0 0 0,0 0 1 0 0,0 0-1 0 0,1 1 0 0 0,0-1 1 0 0,0 0-1 0 0,0 1 0 0 0,1-1 0 0 0,0 0 1 0 0,0 1-1 0 0,1-1-195 0 0,1-3 91 0 0,1 0 1 0 0,-1 0-1 0 0,1 0 0 0 0,0 0 1 0 0,-1-1-1 0 0,1 1 0 0 0,0-1 1 0 0,1 0-1 0 0,-1 0 0 0 0,0 0 1 0 0,1 0-1 0 0,-1-1 0 0 0,1 1 1 0 0,-1-1-1 0 0,1 0 0 0 0,0 0 1 0 0,3 0-92 0 0,1 2 182 0 0,36 10 443 0 0,-37-13-554 0 0,-1 2 0 0 0,0-1 0 0 0,0 1 0 0 0,0 0 1 0 0,0 0-1 0 0,0 0 0 0 0,0 1 0 0 0,0 0 0 0 0,-1 0 0 0 0,0 1 1 0 0,1-1-1 0 0,-1 1 0 0 0,0 0 0 0 0,-1 1 0 0 0,1-1 0 0 0,-1 1 1 0 0,0 0-1 0 0,1 2-71 0 0,3 9 129 0 0,-1 0 0 0 0,-1 1 0 0 0,-1 0 1 0 0,0 1-1 0 0,-2-1 0 0 0,0 1 0 0 0,0-1 1 0 0,-2 1-1 0 0,0 0 0 0 0,-1 1-129 0 0,0-15 12 0 0,2 95 311 0 0,-2-98-330 0 0,0-1-21 0 0,0 0 5 0 0,0 0 38 0 0,4-5-52 0 0,-4 3 35 0 0,0 1 6 0 0,0 1-12 0 0,0 0-8 0 0,0 0 12 0 0,0 0-12 0 0,0 0 32 0 0,0 0 12 0 0,0 0-16 0 0,0 0-22 0 0,0 0 18 0 0,0 0-4 0 0,0 0-7 0 0,0 0 46 0 0,0 0-38 0 0,0 0-6 0 0,0 0 19 0 0,0 0-22 0 0,0 0-12 0 0,0 0 8 0 0,0 0-26 0 0,0 0 19 0 0,0 0-33 0 0,0 0-4 0 0,0 0-31 0 0,0 0-30 0 0,7-14-6771 0 0,-3 13 437 0 0,-2-2-5487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3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325 133 2905 0 0,'0'0'1789'0'0,"0"0"-58"0"0,0 0-78 0 0,0 0-24 0 0,0 0 16 0 0,0 0-78 0 0,0 0-112 0 0,0 0-223 0 0,0 0-204 0 0,0 0-225 0 0,0 0-176 0 0,-9-6-92 0 0,-27-18-62 0 0,-14 14 1426 0 0,-67 2 2441 0 0,89 61-3675 0 0,19-12-494 0 0,3 1 0 0 0,1 0 0 0 0,3 0 0 0 0,1 0 0 0 0,2 10-171 0 0,-1-8 76 0 0,0 368 400 0 0,-30-213-274 0 0,12-115-108 0 0,4-25-52 0 0,14-59-28 0 0,0 0 9 0 0,0 0 1 0 0,0 0 0 0 0,0 0 0 0 0,0 0 4 0 0,0 0 23 0 0,0 0 31 0 0,0 0 8 0 0,16-3 180 0 0,221-71 399 0 0,-135 59-644 0 0,-102 15-22 0 0,0 0-15 0 0,0 0 9 0 0,0 0-16 0 0,0 0-9 0 0,-5-22-5804 0 0,5 15 480 0 0,0 3-6481 0 0</inkml:trace>
  <inkml:trace contextRef="#ctx0" brushRef="#br0" timeOffset="439.962">652 649 11658 0 0,'0'0'3160'0'0,"0"0"-1334"0"0,0 0-641 0 0,0 0-117 0 0,0 0-66 0 0,0 0-91 0 0,0 0-100 0 0,0 0-209 0 0,0 0-204 0 0,0 0-113 0 0,0 0-65 0 0,0 0-36 0 0,0 0-1 0 0,-29 22-7 0 0,-90 70-29 0 0,85-51-2 0 0,31-33-109 0 0,0 0 0 0 0,0 0 0 0 0,1 0 0 0 0,1 0 1 0 0,-1 1-1 0 0,1-1 0 0 0,0 1 0 0 0,1-1 0 0 0,0 1 0 0 0,1-1 0 0 0,-1 0 0 0 0,2 1 0 0 0,-1-1 0 0 0,1 0 0 0 0,0 1 0 0 0,1-1 0 0 0,0 0 1 0 0,1 1-37 0 0,1-4 65 0 0,-1-1 0 0 0,1 0 0 0 0,0 0 1 0 0,1 0-1 0 0,-1-1 0 0 0,1 0 1 0 0,-1 0-1 0 0,1 0 0 0 0,0-1 0 0 0,0 0 1 0 0,0 0-1 0 0,0 0 0 0 0,0-1 1 0 0,1 0-1 0 0,-1 0 0 0 0,0-1 0 0 0,1 1 1 0 0,-1-2-1 0 0,0 1 0 0 0,1 0 0 0 0,-1-1 1 0 0,0 0-1 0 0,1-1 0 0 0,-1 0 1 0 0,0 0-1 0 0,0 0 0 0 0,0 0 0 0 0,-1-1 1 0 0,1 0-1 0 0,0 0 0 0 0,-1-1 1 0 0,0 1-1 0 0,0-1 0 0 0,0 0 0 0 0,0-1 1 0 0,-1 1-1 0 0,0-1 0 0 0,0 0 1 0 0,0 0-1 0 0,3-6-65 0 0,1 4 40 0 0,0-1 0 0 0,-1 0 0 0 0,0-1 0 0 0,-1 0-1 0 0,0 0 1 0 0,0 0 0 0 0,-1-1 0 0 0,0 0 0 0 0,-1 0 0 0 0,0 0 0 0 0,0 0 0 0 0,-1-1 0 0 0,-1 1 0 0 0,0-1 0 0 0,0 0 0 0 0,-1 0 0 0 0,0 0 0 0 0,-1-6-40 0 0,-2 12-93 0 0,-1 0 1 0 0,1-1 0 0 0,-1 1 0 0 0,0 0 0 0 0,-1 0-1 0 0,1 1 1 0 0,-1-1 0 0 0,0 1 0 0 0,0-1 0 0 0,0 1-1 0 0,-1 0 1 0 0,1 1 0 0 0,-1-1 0 0 0,0 1 0 0 0,0 0-1 0 0,0 0 1 0 0,0 1 0 0 0,-1-1 0 0 0,1 1 0 0 0,-1 0-1 0 0,0 1 1 0 0,1-1 0 0 0,-1 1 0 0 0,0 0 0 0 0,0 1-1 0 0,0-1 1 0 0,0 1 0 0 0,1 0 0 0 0,-2 1 92 0 0,-50 7-2998 0 0,23 8-5327 0 0,20-8-3066 0 0</inkml:trace>
  <inkml:trace contextRef="#ctx0" brushRef="#br0" timeOffset="962.92">879 1017 13611 0 0,'0'0'2335'0'0,"0"0"-581"0"0,0 0-286 0 0,0 0-122 0 0,0 0-89 0 0,0 0-159 0 0,0 0-258 0 0,0 0-229 0 0,0 0-128 0 0,0 0-38 0 0,0 0-25 0 0,0 0-18 0 0,0 0-45 0 0,17-20-50 0 0,78-93 229 0 0,2-49 567 0 0,-109 240-1819 0 0,11-73 712 0 0,1 0 1 0 0,-1 1-1 0 0,1-1 1 0 0,0 0 0 0 0,1 1-1 0 0,-1-1 1 0 0,1 0 0 0 0,0 1-1 0 0,0-1 1 0 0,1 0 0 0 0,0 0-1 0 0,0 0 1 0 0,0 0-1 0 0,0 0 1 0 0,1-1 0 0 0,-1 1-1 0 0,1-1 1 0 0,0 1 0 0 0,3 2 3 0 0,-2-4 2 0 0,-1 1 0 0 0,0-1 0 0 0,1 1 0 0 0,0-1 0 0 0,0 0 0 0 0,0-1 1 0 0,0 1-1 0 0,0-1 0 0 0,0 1 0 0 0,1-1 0 0 0,-1-1 0 0 0,1 1 0 0 0,0-1 0 0 0,-1 1 1 0 0,1-1-1 0 0,0-1 0 0 0,0 1 0 0 0,0-1 0 0 0,-1 0 0 0 0,3 0-2 0 0,1-2 31 0 0,0-1-1 0 0,-1 0 0 0 0,1-1 0 0 0,-1 0 1 0 0,0 0-1 0 0,0-1 0 0 0,-1 1 1 0 0,1-2-1 0 0,-1 1 0 0 0,0-1 1 0 0,0 1-1 0 0,-1-2 0 0 0,0 1 1 0 0,0-1-1 0 0,0 1 0 0 0,-1-1 1 0 0,0 0-1 0 0,0-1 0 0 0,-1 1 1 0 0,0-1-1 0 0,0 0 0 0 0,-1 1 0 0 0,0-1 1 0 0,0 0-1 0 0,-1-1 0 0 0,1-7-30 0 0,5-26 37 0 0,-2 10-2506 0 0,-1 11-4657 0 0,-2 14-5050 0 0</inkml:trace>
  <inkml:trace contextRef="#ctx0" brushRef="#br0" timeOffset="1349.271">1702 1 8602 0 0,'0'0'4183'0'0,"0"0"-1750"0"0,0 0-650 0 0,0 0-195 0 0,0 0-238 0 0,0 0-317 0 0,0 0-263 0 0,0 0-125 0 0,0 0-88 0 0,0 0-40 0 0,0 0-20 0 0,0 0-66 0 0,0 0-56 0 0,-15 25-60 0 0,-44 80-71 0 0,41-39 80 0 0,18-52-245 0 0,-4 412 562 0 0,-58-153-505 0 0,54-244-125 0 0,7-28-22 0 0,0 0 0 0 0,1 0 0 0 0,-1 0 0 0 0,0 0 0 0 0,1 0 0 0 0,-1 0 0 0 0,0 0 0 0 0,1 0 0 0 0,-1 0 0 0 0,1 1 0 0 0,0-1 0 0 0,-1 0 0 0 0,1 0 0 0 0,0 1 0 0 0,0-1 0 0 0,0 0 0 0 0,0 0 0 0 0,0 0 0 0 0,0 1 0 0 0,0-1 0 0 0,0 0-1 0 0,0 0 1 0 0,0 1 0 0 0,1-1 0 0 0,-1 0 0 0 0,1 0 0 0 0,-1 0 0 0 0,1 1 0 0 0,-1-1 0 0 0,1 0 0 0 0,0 0 0 0 0,-1 0 0 0 0,1 0 0 0 0,0 0 0 0 0,0 0 0 0 0,0-1 0 0 0,0 1 0 0 0,0 0 0 0 0,0 0 0 0 0,0 0 0 0 0,0-1 0 0 0,0 1 0 0 0,0-1 0 0 0,0 1 0 0 0,0-1 0 0 0,0 1 0 0 0,1-1 0 0 0,-1 0 0 0 0,0 1 0 0 0,0-1 0 0 0,1 0 0 0 0,-1 0 0 0 0,0 0 0 0 0,0 0 0 0 0,1 0 0 0 0,-1 0 0 0 0,0 0 0 0 0,0-1 0 0 0,2 1 11 0 0,30-30-1909 0 0,-23 16-1299 0 0,-3 2-3424 0 0,-5 10 4624 0 0,2-6-9379 0 0</inkml:trace>
  <inkml:trace contextRef="#ctx0" brushRef="#br0" timeOffset="1984.889">1801 652 5745 0 0,'0'0'2996'0'0,"0"0"-995"0"0,0 0-395 0 0,0 0 32 0 0,0 0 18 0 0,0 0-138 0 0,0 0-261 0 0,0 0-329 0 0,0 0-282 0 0,0 0-151 0 0,0 0-98 0 0,0 0-95 0 0,-7 25-77 0 0,-23 76-68 0 0,21-6 53 0 0,11-92-170 0 0,-1 0 0 0 0,1 0 0 0 0,0-1 1 0 0,-1 1-1 0 0,1-1 0 0 0,0 1 1 0 0,1-1-1 0 0,-1 0 0 0 0,0 0 0 0 0,1 0 1 0 0,-1 0-1 0 0,1 0 0 0 0,-1 0 0 0 0,1-1 1 0 0,0 1-1 0 0,0-1 0 0 0,0 0 0 0 0,-1 0 1 0 0,1 0-1 0 0,1 0 0 0 0,-1-1 1 0 0,0 1-1 0 0,0-1 0 0 0,0 1 0 0 0,0-1 1 0 0,0 0-1 0 0,0-1 0 0 0,0 1 0 0 0,1 0 1 0 0,-1-1-1 0 0,0 0 0 0 0,0 1 1 0 0,0-1-1 0 0,0-1 0 0 0,-1 1 0 0 0,1 0 1 0 0,0-1-1 0 0,0 1 0 0 0,-1-1 0 0 0,1 0 1 0 0,0 0-41 0 0,15-10 259 0 0,-2-1-1 0 0,0 0 1 0 0,-1-1 0 0 0,0-1 0 0 0,-1 0 0 0 0,0-1 0 0 0,-2 0 0 0 0,0-1 0 0 0,8-15-259 0 0,9-10 236 0 0,-7 19-40 0 0,-15 44-214 0 0,6 95 58 0 0,3-26 7 0 0,-5-47-54 0 0,-2 1 1 0 0,-2 0 0 0 0,-2 0 0 0 0,-2 0-1 0 0,-2 1 1 0 0,-1-1 0 0 0,-3 0 0 0 0,-2 1-1 0 0,-1-2 1 0 0,-7 23 6 0 0,6-42 6 0 0,-1 1 0 0 0,-1-1 0 0 0,-1 0 0 0 0,-2 0 0 0 0,0-2 0 0 0,-1 1 0 0 0,-1-2 0 0 0,-1 0 0 0 0,-4 3-6 0 0,-52 14 77 0 0,69-37-67 0 0,0-1 1 0 0,0 0 0 0 0,0 0-1 0 0,0 0 1 0 0,0 0 0 0 0,0 0-1 0 0,0 0 1 0 0,0 0 0 0 0,0 0-1 0 0,0-1 1 0 0,0 1 0 0 0,0-1 0 0 0,0 0-1 0 0,0 1 1 0 0,1-1 0 0 0,-1 0-1 0 0,0 0 1 0 0,0 0 0 0 0,1 0-1 0 0,-1-1 1 0 0,1 1 0 0 0,-1 0-1 0 0,1-1 1 0 0,-1 1 0 0 0,1-1-1 0 0,0 1 1 0 0,0-1 0 0 0,-1 1-1 0 0,1-1 1 0 0,1 0 0 0 0,-1 0-1 0 0,0 0 1 0 0,0 0 0 0 0,1 1-1 0 0,-1-1 1 0 0,1 0 0 0 0,-1 0-1 0 0,1 0 1 0 0,0-1-11 0 0,-2-19 19 0 0,1 0-1 0 0,1-1 1 0 0,1 1-1 0 0,1 0 1 0 0,1 0-1 0 0,0 0 1 0 0,2 1 0 0 0,1-1-1 0 0,0 1 1 0 0,2 0-1 0 0,1 1 1 0 0,0-1-1 0 0,6-6-18 0 0,-8 13-15 0 0,1 1 0 0 0,1 0 1 0 0,0 0-1 0 0,0 1 0 0 0,2 0 0 0 0,-1 1 0 0 0,1 0 0 0 0,6-3 15 0 0,66-37-3264 0 0,-65 43-2075 0 0,-14 5 1741 0 0,1 0-8257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0 0 0,'0'0'545'0'0,"0"0"746"0"0,0 0 511 0 0,0 0 387 0 0,0 0 228 0 0,0 0-4 0 0,0 0-166 0 0,0 0-310 0 0,0 0-310 0 0,0 0-285 0 0,0 0-240 0 0,0-8 464 0 0,0 6 4771 0 0,-20 277-5006 0 0,19-263-1325 0 0,1-10-5 0 0,-1-1 0 0 0,1 1 0 0 0,-1-1-1 0 0,1 1 1 0 0,0-1 0 0 0,-1 1 0 0 0,1 0 0 0 0,0-1 0 0 0,0 1 0 0 0,0-1 0 0 0,0 1 0 0 0,0-1 0 0 0,1 1 0 0 0,-1 0-1 0 0,0-1 1 0 0,1 1 0 0 0,-1-1 0 0 0,1 1 0 0 0,-1-1 0 0 0,1 0 0 0 0,0 1 0 0 0,0-1 0 0 0,0 1 0 0 0,0-1 0 0 0,-1 0-1 0 0,2 0 1 0 0,-1 0 0 0 0,0 1 0 0 0,0-1 0 0 0,0 0 0 0 0,0-1 0 0 0,1 1 0 0 0,-1 0 0 0 0,1 0 0 0 0,-1 0 0 0 0,0-1 0 0 0,1 1-1 0 0,-1-1 1 0 0,2 1-1 0 0,2-1 40 0 0,0 0-1 0 0,1-1 0 0 0,-1 1 1 0 0,0-1-1 0 0,0 0 0 0 0,1-1 0 0 0,-1 1 1 0 0,0-1-1 0 0,0 0 0 0 0,-1 0 1 0 0,1-1-1 0 0,0 1 0 0 0,-1-1 1 0 0,1 0-1 0 0,-1-1 0 0 0,0 1 1 0 0,0-1-1 0 0,0 1 0 0 0,2-5-39 0 0,12-10 45 0 0,0-1 1 0 0,-2-1-1 0 0,0 0 0 0 0,-2-1 0 0 0,0-1 0 0 0,-1 0 1 0 0,-2-1-1 0 0,0 0 0 0 0,0-4-45 0 0,-4-7 67 0 0,-7 33-53 0 0,0 1-11 0 0,0 0-19 0 0,0 0 4 0 0,0 0-3 0 0,0 0-5 0 0,-2 50-168 0 0,1-42 187 0 0,-1 0 0 0 0,1-1-1 0 0,1 1 1 0 0,-1 0-1 0 0,2 0 1 0 0,-1 0-1 0 0,1 0 1 0 0,0 0-1 0 0,0 0 1 0 0,1 0-1 0 0,0 0 1 0 0,1-1-1 0 0,0 1 1 0 0,0-1-1 0 0,0 0 1 0 0,1 1-1 0 0,0-2 1 0 0,0 1 0 0 0,1 0-1 0 0,0-1 1 0 0,1 1 1 0 0,-4-5 5 0 0,1 0 1 0 0,1 0 0 0 0,-1 0 0 0 0,0 0 0 0 0,0 0-1 0 0,1-1 1 0 0,-1 1 0 0 0,1-1 0 0 0,-1 0 0 0 0,1 0 0 0 0,-1 0-1 0 0,1-1 1 0 0,0 1 0 0 0,0-1 0 0 0,-1 0 0 0 0,1 0 0 0 0,0 0-1 0 0,-1-1 1 0 0,1 1 0 0 0,0-1 0 0 0,-1 0 0 0 0,1 0-1 0 0,-1 0 1 0 0,1 0 0 0 0,-1-1 0 0 0,1 1 0 0 0,-1-1 0 0 0,2-1-6 0 0,85-67 313 0 0,-82 62-285 0 0,0-1 1 0 0,-1 0-1 0 0,0 0 1 0 0,0 0-1 0 0,-1-1 1 0 0,-1 0-1 0 0,0-1 1 0 0,0 1-1 0 0,-1-1 1 0 0,0 0-1 0 0,-1 0 1 0 0,0 0-1 0 0,-1-1 1 0 0,0 1-1 0 0,-1-1 1 0 0,1-11-29 0 0,-3 23-95 0 0,1 0-1 0 0,-1-1 1 0 0,1 1 0 0 0,-1 0 0 0 0,1-1-1 0 0,-1 1 1 0 0,1 0 0 0 0,0-1 0 0 0,-1 1-1 0 0,0 0 1 0 0,1 0 0 0 0,-1 0 0 0 0,1 0-1 0 0,-1 0 1 0 0,1 0 0 0 0,-1-1 0 0 0,1 1-1 0 0,-1 0 1 0 0,1 0 0 0 0,-1 1 0 0 0,1-1 0 0 0,-1 0-1 0 0,1 0 1 0 0,-1 0 0 0 0,0 0 0 0 0,1 0-1 0 0,-1 0 1 0 0,1 1 0 0 0,-1-1 0 0 0,1 0-1 0 0,0 1 1 0 0,-1-1 0 0 0,1 0 0 0 0,-1 1-1 0 0,1-1 1 0 0,-1 0 0 0 0,1 1 0 0 0,0-1 0 0 0,-1 1-1 0 0,1-1 1 0 0,0 0 0 0 0,0 1 0 0 0,-1-1-1 0 0,1 1 1 0 0,0-1 0 0 0,0 1 0 0 0,-1-1-1 0 0,1 1 1 0 0,0 0 0 0 0,0-1 0 0 0,0 1-1 0 0,0-1 1 0 0,0 1 0 0 0,0-1 0 0 0,0 1-1 0 0,0-1 1 0 0,0 1 0 0 0,0-1 0 0 0,0 1 0 0 0,1-1-1 0 0,-1 1 1 0 0,0-1 0 0 0,0 1 95 0 0,-2 5-1187 0 0,-3 10-6668 0 0,3-8-4010 0 0</inkml:trace>
  <inkml:trace contextRef="#ctx0" brushRef="#br0" timeOffset="384.929">749 173 3393 0 0,'0'0'3382'0'0,"0"0"-320"0"0,0 0-358 0 0,0 0-439 0 0,0 0-441 0 0,0 0-331 0 0,0 0-249 0 0,0 0-188 0 0,0 0-168 0 0,31-6-140 0 0,100-18-135 0 0,-71-1 389 0 0,-57 24-893 0 0,0-1 0 0 0,0 0-1 0 0,0 0 1 0 0,-1 0-1 0 0,1 0 1 0 0,-1 0-1 0 0,1-1 1 0 0,-1 1-1 0 0,0-1 1 0 0,0 0 0 0 0,0 1-1 0 0,0-1 1 0 0,0 0-1 0 0,-1 0 1 0 0,1 0-1 0 0,-1-1 1 0 0,0 1 0 0 0,0 0-1 0 0,0 0 1 0 0,0-1-1 0 0,-1 1 1 0 0,1 0-1 0 0,-1-1 1 0 0,0 1 0 0 0,0-1-1 0 0,0 1 1 0 0,-1-3-109 0 0,-1 3 13 0 0,0 0 0 0 0,-1 1-1 0 0,1-1 1 0 0,-1 0 0 0 0,0 1 0 0 0,1-1 0 0 0,-1 1 0 0 0,0 0 0 0 0,-1 0 0 0 0,1 0 0 0 0,0 1 0 0 0,-1-1 0 0 0,1 1-1 0 0,0 0 1 0 0,-1 0 0 0 0,0 0 0 0 0,1 0 0 0 0,-1 0 0 0 0,0 1 0 0 0,1 0 0 0 0,-1-1 0 0 0,0 2-13 0 0,-6-1-13 0 0,1 0 0 0 0,0 1-1 0 0,0 0 1 0 0,0 1 0 0 0,0 0 0 0 0,0 0 0 0 0,1 1 0 0 0,-1 0 0 0 0,1 1 0 0 0,-1 0 0 0 0,1 0 0 0 0,0 0 0 0 0,1 1 0 0 0,-1 1-1 0 0,1-1 1 0 0,0 1 0 0 0,0 0 0 0 0,1 1 0 0 0,-1 0 0 0 0,2 0 0 0 0,-1 0 0 0 0,1 1 0 0 0,0-1 0 0 0,0 1 0 0 0,1 0 0 0 0,0 1-1 0 0,1-1 1 0 0,0 1 0 0 0,0 0 0 0 0,1-1 0 0 0,0 1 0 0 0,0 0 0 0 0,1 1 0 0 0,0-1 0 0 0,1 0 0 0 0,0 0 0 0 0,1 7 13 0 0,1-10 2 0 0,0 0 0 0 0,1 0 0 0 0,-1 0 0 0 0,1 0 0 0 0,1-1 1 0 0,-1 1-1 0 0,1-1 0 0 0,0 0 0 0 0,0 0 0 0 0,0 0 0 0 0,1-1 0 0 0,-1 0 1 0 0,1 1-1 0 0,0-1 0 0 0,1-1 0 0 0,-1 1 0 0 0,1-1 0 0 0,-1 0 0 0 0,1 0 1 0 0,0-1-1 0 0,0 0 0 0 0,0 0 0 0 0,2 0-2 0 0,4 1-50 0 0,0 0 0 0 0,0-2 0 0 0,-1 1 1 0 0,1-2-1 0 0,0 1 0 0 0,0-2 0 0 0,0 1 0 0 0,0-2 0 0 0,0 1 0 0 0,0-2 0 0 0,9-2 50 0 0,9-6-3698 0 0,-1-4-3563 0 0,-23 11-4821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0 0 0,'0'0'2182'0'0,"0"0"177"0"0,0 0 286 0 0,0 0 67 0 0,0 0-287 0 0,0 0-449 0 0,0 0-416 0 0,0 0-254 0 0,0 0-38 0 0,0 0-125 0 0,0 0-168 0 0,0 0-168 0 0,-1-4-139 0 0,0-10-111 0 0,1 10-83 0 0,0 4-85 0 0,-5 24 572 0 0,-1 1-834 0 0,2 0 1 0 0,0 0 0 0 0,2 0 0 0 0,1 0 0 0 0,1 0-1 0 0,2 11-127 0 0,-1-32 31 0 0,0-1 0 0 0,0 1 0 0 0,1-1 0 0 0,-1 1 0 0 0,1-1 0 0 0,0 0-1 0 0,-1 1 1 0 0,2-1 0 0 0,-1 0 0 0 0,0 0 0 0 0,1 0 0 0 0,-1-1 0 0 0,1 1-1 0 0,0 0 1 0 0,0-1 0 0 0,0 0 0 0 0,0 0 0 0 0,0 0 0 0 0,0 0 0 0 0,1 0 0 0 0,-1-1-1 0 0,1 1 1 0 0,-1-1 0 0 0,1 0 0 0 0,0 0 0 0 0,-1 0 0 0 0,1-1 0 0 0,0 1-1 0 0,-1-1 1 0 0,1 0 0 0 0,0 0 0 0 0,0 0 0 0 0,-1-1 0 0 0,1 1 0 0 0,0-1-1 0 0,0 0 1 0 0,-1 0 0 0 0,1 0 0 0 0,-1 0 0 0 0,1-1 0 0 0,-1 1 0 0 0,3-3-31 0 0,-1 1 64 0 0,13-7 67 0 0,-1 0 0 0 0,0-1 0 0 0,-1-1-1 0 0,-1 0 1 0 0,0-1 0 0 0,0-1 0 0 0,6-8-131 0 0,6-13 229 0 0,-25 42-248 0 0,-1 1-1 0 0,1 0 1 0 0,1-1-1 0 0,-1 1 0 0 0,1-1 1 0 0,1 0-1 0 0,-1 0 1 0 0,1 0-1 0 0,0 0 1 0 0,1-1-1 0 0,0 0 1 0 0,0 0-1 0 0,0 0 0 0 0,1 0 1 0 0,0 0 19 0 0,-2-3 14 0 0,0-1-1 0 0,0 0 1 0 0,0 1 0 0 0,0-1-1 0 0,0-1 1 0 0,1 1 0 0 0,-1-1-1 0 0,0 1 1 0 0,1-1 0 0 0,-1 0 0 0 0,1-1-1 0 0,0 1 1 0 0,-1-1 0 0 0,1 0-1 0 0,-1 0 1 0 0,1-1 0 0 0,0 1 0 0 0,-1-1-1 0 0,1 0 1 0 0,-1 0 0 0 0,0 0-1 0 0,1-1 1 0 0,-1 0 0 0 0,0 1-1 0 0,0-2 1 0 0,0 1 0 0 0,0 0 0 0 0,0-1-1 0 0,3-2-13 0 0,3-2 99 0 0,-1 0-1 0 0,0-1 1 0 0,0 0-1 0 0,-1 0 1 0 0,0-1 0 0 0,-1 1-1 0 0,0-2 1 0 0,0 1-1 0 0,0-1 1 0 0,-2 0-1 0 0,1-1 1 0 0,-1 1-1 0 0,-1-1 1 0 0,0 0-1 0 0,0 0 1 0 0,-1-1 0 0 0,-1 1-1 0 0,1-1 1 0 0,-1-10-99 0 0,-2 21 21 0 0,0 1-10 0 0,0 0-33 0 0,0 0-34 0 0,0 0-61 0 0,0 0-66 0 0,0 0-94 0 0,0 0-146 0 0,0 0-217 0 0,0 25-4881 0 0,0-20 362 0 0,0-2-6562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11939 0 0,'0'0'3830'0'0,"0"0"-2123"0"0,0 0-750 0 0,0 0 49 0 0,0 0 122 0 0,0 0-26 0 0,0 0-177 0 0,0 0-242 0 0,0 0-238 0 0,0 0-191 0 0,0 0-98 0 0,0 0-61 0 0,0 0-59 0 0,-8 27-36 0 0,-21 79-6 0 0,21-66-631 0 0,17-40-3643 0 0,-7 0-5659 0 0,-2-3 538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0 6441 0 0,'0'0'2454'0'0,"0"0"-565"0"0,0 0-294 0 0,0 0-7 0 0,0 0 27 0 0,0 0-19 0 0,0 0-163 0 0,0 0-210 0 0,0 0-242 0 0,0 0-215 0 0,0 0-156 0 0,-7 3-117 0 0,-44 29 588 0 0,-158 188 925 0 0,-32 10-1579 0 0,178-171-451 0 0,61-58 934 0 0,1 1-3545 0 0,1-2-8000 0 0,0 0-258 0 0</inkml:trace>
  <inkml:trace contextRef="#ctx0" brushRef="#br0" timeOffset="366.074">1 73 10602 0 0,'0'0'1893'0'0,"0"0"-393"0"0,0 0-294 0 0,0 0 6 0 0,0 0 51 0 0,0 0-34 0 0,0 0-219 0 0,0 0-263 0 0,0 0-152 0 0,0 0-57 0 0,0 0 48 0 0,0 0 6 0 0,0 0-35 0 0,9 15-26 0 0,73 93 969 0 0,189 119 944 0 0,-132-130-2248 0 0,-76-70-136 0 0,-47-34-1295 0 0,-16-9-4454 0 0,0 9-932 0 0,0 3-5238 0 0</inkml:trace>
  <inkml:trace contextRef="#ctx0" brushRef="#br0" timeOffset="666.669">812 362 10834 0 0,'0'0'1834'0'0,"0"0"-507"0"0,0 0-213 0 0,0 0 130 0 0,0 0 171 0 0,0 0 94 0 0,0 0-79 0 0,0 0-212 0 0,0 0-205 0 0,0 0-186 0 0,0 0-120 0 0,0 0-115 0 0,0 0-83 0 0,26-2-55 0 0,128-15 267 0 0,35-10 193 0 0,-169 23 230 0 0,-10 2-3607 0 0,-6 1-2510 0 0,1 1-3614 0 0,-8 0-3492 0 0</inkml:trace>
  <inkml:trace contextRef="#ctx0" brushRef="#br0" timeOffset="953.094">937 116 6585 0 0,'0'0'3899'0'0,"0"0"-1516"0"0,0 0-703 0 0,0 0-184 0 0,0 0-55 0 0,0 0-26 0 0,0 0-103 0 0,0 0-192 0 0,0 0-229 0 0,0 0-185 0 0,0 0-125 0 0,0 0-62 0 0,0 0-58 0 0,-2 17-53 0 0,-5 112 613 0 0,3 95-329 0 0,-4-132-1128 0 0,8-85-134 0 0,3 41-961 0 0,4-36-2936 0 0,5-2-4726 0 0,-9-10-1220 0 0</inkml:trace>
  <inkml:trace contextRef="#ctx0" brushRef="#br0" timeOffset="1568.038">1378 212 8842 0 0,'0'0'1775'0'0,"0"0"-305"0"0,0 0-117 0 0,0 0 10 0 0,0 0 4 0 0,0 0-32 0 0,0 0-151 0 0,0 0-238 0 0,0 0-233 0 0,0 0-161 0 0,0 0-139 0 0,0 0-108 0 0,0 0-49 0 0,-9 36-83 0 0,-28 108-42 0 0,27-74 46 0 0,10-67-151 0 0,0 0 0 0 0,0-1 0 0 0,1 1 0 0 0,-1 0-1 0 0,0 0 1 0 0,1 0 0 0 0,0-1 0 0 0,0 1-1 0 0,-1 0 1 0 0,2-1 0 0 0,-1 1 0 0 0,0-1 0 0 0,0 1-1 0 0,1-1 1 0 0,-1 0 0 0 0,1 1 0 0 0,0-1 0 0 0,0 0-1 0 0,0 0 1 0 0,0 0 0 0 0,0 0 0 0 0,0-1-1 0 0,0 1 1 0 0,1 0 0 0 0,-1-1 0 0 0,1 0 0 0 0,-1 1-1 0 0,1-1 1 0 0,-1 0 0 0 0,1 0 0 0 0,0-1 0 0 0,0 1-1 0 0,-1-1 1 0 0,1 1 0 0 0,0-1 0 0 0,0 0-1 0 0,0 0 1 0 0,-1 0 0 0 0,1 0 0 0 0,0 0 0 0 0,0-1-1 0 0,-1 1 1 0 0,1-1 0 0 0,0 0 0 0 0,-1 0 0 0 0,1 0-1 0 0,0 0 1 0 0,-1 0 0 0 0,1-1 0 0 0,-1 1-1 0 0,0-1 1 0 0,1 1 0 0 0,-1-1 0 0 0,2-2-26 0 0,28-24 272 0 0,0-1 0 0 0,-2-2 0 0 0,-1-1 1 0 0,-2-1-1 0 0,19-29-272 0 0,0 1 219 0 0,0 11 2 0 0,-46 49-202 0 0,0 1 2 0 0,6 28 37 0 0,17 407 361 0 0,2-150-455 0 0,-43-120 82 0 0,16-156-38 0 0,0 0 0 0 0,0 0 0 0 0,-1 0 0 0 0,0 0 0 0 0,0 0-1 0 0,-1-1 1 0 0,-1 1 0 0 0,1-1 0 0 0,-1 0 0 0 0,0-1 0 0 0,-1 1 0 0 0,0-1-1 0 0,0 0 1 0 0,-1 0 0 0 0,0-1 0 0 0,0 0 0 0 0,0 0 0 0 0,-1-1 0 0 0,1 1-1 0 0,-1-2 1 0 0,-1 1 0 0 0,1-1 0 0 0,-1-1 0 0 0,0 1 0 0 0,1-1 0 0 0,-1-1-1 0 0,-1 0 1 0 0,-2 0-8 0 0,10-2 6 0 0,-1 0 0 0 0,0-1 0 0 0,0 1 0 0 0,0-1 0 0 0,0 0 0 0 0,0 0 0 0 0,1 0 0 0 0,-1 0 0 0 0,0-1 0 0 0,1 1 0 0 0,-1-1 0 0 0,1 0 0 0 0,0 1 0 0 0,-1-1 0 0 0,1 0 0 0 0,0 0 0 0 0,0-1 0 0 0,0 1 0 0 0,0 0 0 0 0,1-1 0 0 0,-1 1 0 0 0,1-1 0 0 0,-1 1 0 0 0,1-1 0 0 0,0 0 0 0 0,0 0 0 0 0,0 1 0 0 0,0-1 0 0 0,1 0 0 0 0,-1 0 0 0 0,1 0 0 0 0,-1-2-6 0 0,-2-99 24 0 0,10 75-85 0 0,1 1-1 0 0,1 0 1 0 0,1 0 0 0 0,1 1-1 0 0,2 0 1 0 0,1 1-1 0 0,1 1 1 0 0,1 0-1 0 0,1 1 1 0 0,1 0-1 0 0,1 2 1 0 0,5-4 61 0 0,24-29-1432 0 0,-15 23-5502 0 0,-24 23-4690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10530 0 0,'0'0'2441'0'0,"0"0"-854"0"0,0 0-510 0 0,0 0 61 0 0,0 0 264 0 0,0 0 230 0 0,0 0 44 0 0,0 0-210 0 0,0 0-315 0 0,0 0-291 0 0,0 0-228 0 0,38 2-173 0 0,117 5-123 0 0,-48-19 53 0 0,117-8-2201 0 0,-198 20-2380 0 0,-7 0-7690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10 140 12755 0 0,'0'0'2560'0'0,"0"0"-799"0"0,0 0-393 0 0,0 0-208 0 0,0 0-232 0 0,0 0-247 0 0,0 0-169 0 0,0 0-216 0 0,0 0-240 0 0,0 0-240 0 0,0 0-216 0 0,0 0-225 0 0,0 0-263 0 0,-9-139-704 0 0,16 139-3041 0 0,3 0-7514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12771 0 0,'0'0'2450'0'0,"0"0"-982"0"0,0 0-592 0 0,0 0-124 0 0,0 0-36 0 0,0 0-27 0 0,0 0-16 0 0,0 0 118 0 0,0 0 52 0 0,0 0 8 0 0,0 0-35 0 0,0 0-197 0 0,5 16-139 0 0,16 49-96 0 0,-16 24 516 0 0,-39 197-232 0 0,-2-50-719 0 0,27-179 25 0 0,7-55-4167 0 0,10-28-3873 0 0,-5 19 3212 0 0,1 0-4703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6369 0 0,'0'0'3581'0'0,"0"0"-1268"0"0,0 0-692 0 0,0 0-95 0 0,0 0-14 0 0,0 0-67 0 0,0 0-172 0 0,0 0-241 0 0,0 0-219 0 0,0 0-176 0 0,0 0-87 0 0,0 0-50 0 0,0 0 57 0 0,1 7 62 0 0,-12 100 1471 0 0,-24 138-437 0 0,1 50-1471 0 0,34-214-938 0 0,0-80 289 0 0,0-1-263 0 0,3 0-1691 0 0,2 1 526 0 0,-2-3-4982 0 0,-1-1-4777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11 118 0 0 0,'0'0'1683'0'0,"0"0"203"0"0,0 0 176 0 0,0 0 19 0 0,0 0-175 0 0,0 0-260 0 0,0 0-214 0 0,0 0-161 0 0,0 0-119 0 0,0 0-81 0 0,1-1 5409 0 0,0 2-6180 0 0,-9 77 1197 0 0,4 44-1239 0 0,5-119-232 0 0,-1-1-1 0 0,1 1 1 0 0,1 0-1 0 0,-1 0 1 0 0,0-1-1 0 0,1 1 1 0 0,-1-1-1 0 0,1 1 1 0 0,0-1-1 0 0,-1 0 1 0 0,1 0-1 0 0,0 0 1 0 0,1 0-1 0 0,-1 0 1 0 0,0 0-1 0 0,0 0 1 0 0,1-1 0 0 0,-1 1-1 0 0,1-1 1 0 0,0 1-1 0 0,-1-1 1 0 0,1 0-1 0 0,0 0 1 0 0,0-1-1 0 0,0 1 1 0 0,-1 0-1 0 0,1-1 1 0 0,0 0-1 0 0,0 0 1 0 0,0 0-1 0 0,0 0 1 0 0,0 0-1 0 0,0 0 1 0 0,0-1-1 0 0,0 1 1 0 0,-1-1-1 0 0,1 0 1 0 0,0 0-1 0 0,0 0 1 0 0,-1 0-1 0 0,1-1 1 0 0,-1 1-1 0 0,1-1 1 0 0,-1 1-1 0 0,1-1 1 0 0,-1 0-26 0 0,27-21 200 0 0,-2-1 1 0 0,0-2 0 0 0,-2 0-1 0 0,-1-2 1 0 0,8-13-201 0 0,13-11 62 0 0,-44 49-56 0 0,-1 2 6 0 0,0 1-34 0 0,0 0-30 0 0,0 21-276 0 0,0-1 343 0 0,-2-16-14 0 0,1 0 0 0 0,0 0-1 0 0,0 1 1 0 0,0-1 0 0 0,1 0 0 0 0,-1 0-1 0 0,1 1 1 0 0,0-1 0 0 0,0 0 0 0 0,0 0 0 0 0,1 1-1 0 0,0-1 1 0 0,-1 0 0 0 0,2 0 0 0 0,-1 0-1 0 0,0 0 1 0 0,1 0 0 0 0,0 0 0 0 0,0 0-1 0 0,0 0 1 0 0,0 0 0 0 0,0-1 0 0 0,1 0 0 0 0,0 1-1 0 0,0-1 1 0 0,0 0 0 0 0,0 0 0 0 0,0 0-1 0 0,0-1 1 0 0,1 1 0 0 0,-1-1 0 0 0,1 0-1 0 0,0 0 1 0 0,0 0 0 0 0,0 0 0 0 0,0-1 0 0 0,0 1-1 0 0,2-1 0 0 0,6-3 55 0 0,-1-1 0 0 0,1 0 0 0 0,-1-1-1 0 0,1-1 1 0 0,-1 0 0 0 0,-1 0 0 0 0,1-1-1 0 0,-1 0 1 0 0,0-1 0 0 0,0 0 0 0 0,-1-1-1 0 0,0 0 1 0 0,0 0 0 0 0,-1-1 0 0 0,0 0-1 0 0,-1 0 1 0 0,6-9-55 0 0,-5 7-35 0 0,0 0 0 0 0,-1 0 0 0 0,-1 0 0 0 0,1-1 0 0 0,-2 0 0 0 0,0-1 0 0 0,0 1 0 0 0,-1-1-1 0 0,-1 0 1 0 0,0 0 0 0 0,-1 0 0 0 0,0 0 0 0 0,0-8 35 0 0,-4 28-13761 0 0,2-3 2199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7954 0 0,'0'0'2466'0'0,"0"0"-615"0"0,0 0-344 0 0,0 0-156 0 0,0 0-102 0 0,0 0-174 0 0,0 0-179 0 0,0 0-146 0 0,0 0-149 0 0,0 0-130 0 0,0 0-75 0 0,0 0-84 0 0,-22 33-104 0 0,-62 103-52 0 0,61-78-12 0 0,25-50-117 0 0,-1-4 33 0 0,0 0 0 0 0,0-1 1 0 0,0 1-1 0 0,1 0 0 0 0,-1-1 0 0 0,1 0 0 0 0,0 1 1 0 0,0-1-1 0 0,0 0 0 0 0,1 0 0 0 0,-1 0 1 0 0,1 0-1 0 0,-1 0 0 0 0,1-1 0 0 0,0 1 0 0 0,0-1 1 0 0,0 0-1 0 0,1 0 0 0 0,-1 0 0 0 0,0 0 1 0 0,1 0-1 0 0,-1-1 0 0 0,1 0 0 0 0,0 0 0 0 0,-1 0 1 0 0,1 0-1 0 0,0 0 0 0 0,0-1 0 0 0,0 1 1 0 0,-1-1-1 0 0,1 0 0 0 0,0 0 0 0 0,0-1 0 0 0,0 1 1 0 0,-1-1-1 0 0,1 0 0 0 0,0 0 0 0 0,1 0-60 0 0,0-2 104 0 0,0-1 0 0 0,0 1-1 0 0,0-1 1 0 0,-1 0 0 0 0,1 0-1 0 0,-1 0 1 0 0,0-1 0 0 0,0 0-1 0 0,-1 1 1 0 0,1-1 0 0 0,-1-1-1 0 0,0 1 1 0 0,0 0 0 0 0,-1-1-1 0 0,1 0 1 0 0,-1 1 0 0 0,-1-1-1 0 0,1 0 1 0 0,-1 0-1 0 0,0 0 1 0 0,0 0 0 0 0,-1 0-1 0 0,0 0 1 0 0,0 0 0 0 0,0 0-1 0 0,-1 0 1 0 0,1 0 0 0 0,-2 0-1 0 0,0-4-103 0 0,1 6-17 0 0,-1 0 0 0 0,1 1 0 0 0,-1-1 0 0 0,0 1 0 0 0,0-1 0 0 0,0 1 0 0 0,0 0 0 0 0,-1-1 0 0 0,1 1 0 0 0,-1 1-1 0 0,0-1 1 0 0,0 0 0 0 0,0 1 0 0 0,0-1 0 0 0,-1 1 0 0 0,1 0 0 0 0,0 0 0 0 0,-1 0 0 0 0,0 1 0 0 0,1-1 0 0 0,-1 1-1 0 0,0 0 1 0 0,-2-1 17 0 0,-56 5-4001 0 0,47 4-855 0 0,4-3-6649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7794 0 0,'0'0'2808'0'0,"0"0"-913"0"0,0 0-262 0 0,0 0 100 0 0,0 0-7 0 0,0 0-124 0 0,0 0-195 0 0,0 0-315 0 0,0 0-352 0 0,0 0-214 0 0,0 0-141 0 0,0 0-40 0 0,0 0 58 0 0,3-10-5 0 0,10-30 191 0 0,2 1 0 0 0,1 1 0 0 0,2 0 0 0 0,10-14-589 0 0,34-25-364 0 0,-55 76-2095 0 0,-6 2-2119 0 0,0-1-3494 0 0,1 0-3298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8018 0 0,'0'0'2836'0'0,"0"0"-534"0"0,0 0-328 0 0,0 0-280 0 0,0 0-266 0 0,0 0-257 0 0,0 0-286 0 0,0 0-190 0 0,0 0-76 0 0,0 0-28 0 0,0 0 20 0 0,0 0-33 0 0,1 16-78 0 0,5 112 829 0 0,6 274 152 0 0,-7-334-1965 0 0,-3-106-16466 0 0,-2 33 7672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5457 0 0,'0'0'1538'0'0,"0"0"-246"0"0,0 0 103 0 0,0 0 139 0 0,0 0 22 0 0,0 0-126 0 0,0 0-235 0 0,0 0-261 0 0,0 0-191 0 0,0 0-113 0 0,0 0-77 0 0,-32 30-58 0 0,-97 92-23 0 0,68-68 902 0 0,60-53-1309 0 0,0 0 1 0 0,1 1-1 0 0,-1-1 1 0 0,1 1-1 0 0,0-1 1 0 0,-1 1-1 0 0,1-1 1 0 0,0 1-1 0 0,0-1 1 0 0,0 1-1 0 0,0-1 1 0 0,0 0-1 0 0,0 1 1 0 0,1-1-1 0 0,-1 1 1 0 0,0-1-1 0 0,1 1 1 0 0,-1-1-1 0 0,1 1 1 0 0,0-1-1 0 0,-1 0 1 0 0,1 0-1 0 0,0 1 1 0 0,0-1-1 0 0,0 0 1 0 0,0 0-1 0 0,0 0 1 0 0,0 0-1 0 0,0 0 1 0 0,0 0-1 0 0,0 0 1 0 0,0 0-1 0 0,1 0 1 0 0,-1 0 0 0 0,0-1-1 0 0,0 1 1 0 0,1 0-1 0 0,-1-1 1 0 0,1 0-1 0 0,-1 1 1 0 0,1-1-1 0 0,-1 0 1 0 0,1 1-1 0 0,-1-1 1 0 0,0 0-1 0 0,1 0 1 0 0,-1 0-1 0 0,1 0 1 0 0,-1-1-1 0 0,1 1 1 0 0,0 0-66 0 0,16 7 469 0 0,-10-4-365 0 0,-1 1 1 0 0,0 0-1 0 0,-1 0 0 0 0,1 1 1 0 0,-1-1-1 0 0,1 1 0 0 0,-1 1 1 0 0,-1-1-1 0 0,1 1 1 0 0,-1 0-1 0 0,0 1 0 0 0,0-1 1 0 0,-1 1-1 0 0,0 0 0 0 0,0 0 1 0 0,-1 0-1 0 0,0 0 1 0 0,0 1-1 0 0,1 5-104 0 0,13 72 160 0 0,-1-89-4926 0 0,-15 1-587 0 0,1 3-6270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85 644 0 0 0,'0'0'892'0'0,"0"0"212"0"0,0 0 69 0 0,0 0-17 0 0,0 0-83 0 0,0 0-24 0 0,0 0 27 0 0,0 0 50 0 0,-5 5 24 0 0,-18 12-45 0 0,18-13-80 0 0,8 2 7705 0 0,-4 1-3947 0 0,-3 2-2833 0 0,-6 6-3145 0 0,-2 4 1445 0 0,-12 120 65 0 0,24-135-302 0 0,-1-2-9 0 0,1 0-1 0 0,-1 0 1 0 0,1 0-1 0 0,-1 1 1 0 0,1-1-1 0 0,0 0 1 0 0,0 0-1 0 0,0 1 1 0 0,0-1-1 0 0,0 0 1 0 0,1 0-1 0 0,-1 0 1 0 0,1 1 0 0 0,-1-1-1 0 0,1 0 1 0 0,0 0-1 0 0,0 0 1 0 0,0 0-1 0 0,0 0 1 0 0,0 0-1 0 0,0 0 1 0 0,0 0-1 0 0,2 0-3 0 0,19 0 231 0 0,43-15 497 0 0,-5-31-420 0 0,29-87-44 0 0,-88 129-242 0 0,-1 0 3 0 0,0 1-20 0 0,0 1-29 0 0,0 0-8 0 0,0 0-21 0 0,-9 18-258 0 0,6-13 308 0 0,0-1 0 0 0,1 1 0 0 0,0 0 0 0 0,-1 0 0 0 0,2 0 0 0 0,-1 0 0 0 0,1 0 0 0 0,-1 0 0 0 0,1 0 0 0 0,1 0 0 0 0,-1 0 0 0 0,1 1 0 0 0,0-1 0 0 0,0 0 0 0 0,0 0-1 0 0,1 1 1 0 0,0-1 0 0 0,0 0 0 0 0,0 0 0 0 0,1 0 0 0 0,-1 0 0 0 0,1 0 0 0 0,1 0 0 0 0,-1-1 0 0 0,1 1 0 0 0,-1 0 0 0 0,1-1 0 0 0,0 0 0 0 0,1 0 0 0 0,-1 0 0 0 0,1 0 0 0 0,0-1 0 0 0,0 1 0 0 0,0-1-1 0 0,0 0 1 0 0,1 0 0 0 0,-1 0 0 0 0,4 1 3 0 0,-2-4 22 0 0,-1 1-1 0 0,1-1 0 0 0,-1 0 0 0 0,1 0 1 0 0,-1-1-1 0 0,1 0 0 0 0,-1 0 1 0 0,0 0-1 0 0,1 0 0 0 0,-1-1 0 0 0,0 0 1 0 0,0 0-1 0 0,0-1 0 0 0,0 1 1 0 0,0-1-1 0 0,0 0 0 0 0,-1 0 0 0 0,0-1 1 0 0,1 0-1 0 0,-1 1 0 0 0,0-1 1 0 0,-1 0-1 0 0,1-1 0 0 0,-1 1 0 0 0,2-4-21 0 0,3-3 9 0 0,0 0 0 0 0,-1-1-1 0 0,-1 0 1 0 0,0 0-1 0 0,-1 0 1 0 0,0-1-1 0 0,-1 0 1 0 0,0 0 0 0 0,-1 0-1 0 0,0 0 1 0 0,-1 0-1 0 0,-1 0 1 0 0,0-1-1 0 0,-1-9-8 0 0,0 22-242 0 0,0 1-208 0 0,0 0-286 0 0,0 0-396 0 0,-2 4-15012 0 0,2 0 6293 0 0</inkml:trace>
  <inkml:trace contextRef="#ctx0" brushRef="#br0" timeOffset="316.747">674 722 11979 0 0,'0'0'1947'0'0,"0"0"-740"0"0,0 0-82 0 0,0 0 194 0 0,0 0 119 0 0,0 0-69 0 0,0 0-328 0 0,0 0-307 0 0,0 0-188 0 0,0 0-119 0 0,0 0-70 0 0,0 0-69 0 0,0 0-59 0 0,0 22-23 0 0,0 71-74 0 0,-6-43 63 0 0,-1-13-313 0 0,7-37-48 0 0,0 0-71 0 0,0 0-160 0 0,0 0-283 0 0,0 0-411 0 0,1-7-10073 0 0,0 3 478 0 0</inkml:trace>
  <inkml:trace contextRef="#ctx0" brushRef="#br0" timeOffset="569.687">624 368 9666 0 0,'0'0'2883'0'0,"0"0"-597"0"0,0 0-407 0 0,0 0-177 0 0,0 0-244 0 0,0 0-313 0 0,0 0-373 0 0,0 0-362 0 0,0 0-305 0 0,0 0-220 0 0,0 0-162 0 0,0 0-66 0 0,-2-3 14 0 0,-10-8-20 0 0,22 25-2587 0 0,-6-9-1878 0 0,0 1-5856 0 0</inkml:trace>
  <inkml:trace contextRef="#ctx0" brushRef="#br0" timeOffset="887.186">928 287 6713 0 0,'0'0'1733'0'0,"0"0"-334"0"0,0 0 76 0 0,0 0 168 0 0,0 0 61 0 0,0 0-164 0 0,0 0-275 0 0,0 0-218 0 0,0 0-149 0 0,0 0-148 0 0,0 0-126 0 0,0 0-90 0 0,4 26-85 0 0,14 125 324 0 0,-14 184 1323 0 0,-22-163-2199 0 0,18-171 71 0 0,19-63-6202 0 0,-15 36-5275 0 0,-3 18 4744 0 0</inkml:trace>
  <inkml:trace contextRef="#ctx0" brushRef="#br0" timeOffset="1132.773">757 622 3457 0 0,'0'0'3627'0'0,"0"0"-758"0"0,0 0-590 0 0,0 0-289 0 0,0 0-309 0 0,0 0-346 0 0,0 0-324 0 0,0 0-263 0 0,0 0-79 0 0,0 0-11 0 0,0 0 29 0 0,0 0-24 0 0,0 0-120 0 0,15 0-87 0 0,125-3 888 0 0,25-4-841 0 0,-95-7-1689 0 0,-56 10-2565 0 0,-1-1-3411 0 0,-10 1-4083 0 0</inkml:trace>
  <inkml:trace contextRef="#ctx0" brushRef="#br0" timeOffset="1613.415">1272 247 8418 0 0,'0'0'3327'0'0,"0"0"-857"0"0,0 0-574 0 0,0 0-334 0 0,0 0-406 0 0,0 0-379 0 0,0 0-299 0 0,0 0-115 0 0,0 0 14 0 0,0 0 98 0 0,0 0 69 0 0,0 0-38 0 0,0 0-86 0 0,-2 22-72 0 0,-15 144 349 0 0,3 213-280 0 0,14-375-424 0 0,0 1 0 0 0,0-1 0 0 0,0 1 0 0 0,0-1 0 0 0,1 1 0 0 0,-1 0 0 0 0,1-1 0 0 0,0 0 0 0 0,1 1 0 0 0,-1-1 0 0 0,1 0 0 0 0,0 1 0 0 0,0-1 0 0 0,0 0 0 0 0,2 3 7 0 0,32-26 702 0 0,20-34-213 0 0,-45 41-447 0 0,0 1 1 0 0,0 0-1 0 0,1 1 1 0 0,1 0-1 0 0,-1 1 0 0 0,2 1 1 0 0,-1 0-1 0 0,4-1-42 0 0,-15 9 6 0 0,0 1 0 0 0,-1 0 0 0 0,1 0 0 0 0,-1 1 0 0 0,0-1 0 0 0,1 0 0 0 0,-1 0 0 0 0,0 1 0 0 0,0-1 0 0 0,0 0 0 0 0,1 1 0 0 0,-1-1 0 0 0,-1 1 0 0 0,1 0 0 0 0,0-1 0 0 0,0 1 0 0 0,-1 0 0 0 0,1-1 0 0 0,-1 1 0 0 0,1 0 0 0 0,-1 0 0 0 0,0 0 0 0 0,0-1 0 0 0,0 1 0 0 0,0 0 0 0 0,0 0 0 0 0,0 0 0 0 0,0 0 0 0 0,0-1 0 0 0,-1 1 0 0 0,1 0 0 0 0,-1 0 0 0 0,1-1 0 0 0,-1 2-6 0 0,0 3-9 0 0,11 89-20 0 0,2-89 886 0 0,-8-5-4601 0 0,-2 0-6982 0 0,-2-1-499 0 0</inkml:trace>
  <inkml:trace contextRef="#ctx0" brushRef="#br0" timeOffset="3136.803">1342 59 0 0 0,'0'0'336'0'0,"0"0"666"0"0,0 0 307 0 0,0 0 244 0 0,0 0 168 0 0,0 0-15 0 0,0 0-254 0 0,0 0-363 0 0,0 0-304 0 0,0 0-206 0 0,0 0-134 0 0,0 0-66 0 0,-2-3 954 0 0,1 3 5833 0 0,10 2-232 0 0,20-10-7447 0 0,-21 6 1124 0 0,173-45-261 0 0,-180 47-350 0 0,0 0 1 0 0,0 0-1 0 0,0 0 1 0 0,-1-1 0 0 0,1 1-1 0 0,0 0 1 0 0,0 0-1 0 0,0 0 1 0 0,0 1-1 0 0,0-1 1 0 0,0 0 0 0 0,-1 0-1 0 0,1 0 1 0 0,0 1-1 0 0,0-1 1 0 0,0 0-1 0 0,0 1 1 0 0,-1-1-1 0 0,1 1 1 0 0,0-1 0 0 0,-1 1-1 0 0,1-1 1 0 0,0 1-1 0 0,-1-1 1 0 0,1 1-1 0 0,0 0 1 0 0,-1-1 0 0 0,1 1-1 0 0,-1 0 1 0 0,1 0-1 0 0,-1-1 1 0 0,0 1-1 0 0,1 0 1 0 0,-1 0 0 0 0,0 0-1 0 0,1-1 1 0 0,-1 1-1 0 0,0 0 1 0 0,0 0-1 0 0,0 0 1 0 0,0 0 0 0 0,0 0-1 0 0,0 0 1 0 0,0-1-1 0 0,0 1 1 0 0,0 0-1 0 0,0 0 1 0 0,0 0 0 0 0,-1 0-1 0 0,1 0 1 0 0,0-1-1 0 0,-1 1 1 0 0,1 0-1 0 0,-1 0 1 0 0,1 0 0 0 0,0-1-1 0 0,-1 1 0 0 0,0 11 50 0 0,-6 171 76 0 0,29 157-134 0 0,-13-120-7 0 0,-10-199 20 0 0,-1 0-1 0 0,-1 0 1 0 0,-1 0-1 0 0,-1 0 1 0 0,0-1-1 0 0,-2 1 1 0 0,0-1-1 0 0,-2-1 1 0 0,0 0-1 0 0,-4 5-4 0 0,-8 57-36 0 0,21-81 23 0 0,0 0 17 0 0,0 0 1 0 0,0 0-13 0 0,0 0-8 0 0,0 0 12 0 0,0 1-16 0 0,5 2 72 0 0,-5-3-45 0 0,0 0-20 0 0,0 0 33 0 0,0 0 6 0 0,0 0-2 0 0,0 0-29 0 0,0 0-15 0 0,0 0 32 0 0,0 0 23 0 0,0 0-5 0 0,0 0-10 0 0,0 0 3 0 0,0 0 8 0 0,0 0 19 0 0,0 0-16 0 0,0 0 14 0 0,0 0 48 0 0,0 0 21 0 0,0 0 9 0 0,0 0 30 0 0,0 0 30 0 0,-14 0 706 0 0,-164 0-957 0 0,165-5-802 0 0,11 1-2155 0 0,1-1-3771 0 0,1 4-5769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6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20889 498 360 0 0,'0'0'1260'0'0,"0"0"153"0"0,0 0 348 0 0,0 0 236 0 0,0 0 34 0 0,0 0-47 0 0,0 0-275 0 0,0 0-252 0 0,0 0-194 0 0,0 0-167 0 0,0 0-82 0 0,0-6-88 0 0,2-19-56 0 0,-2 23-718 0 0,-1 1-1 0 0,1-1 0 0 0,-1 0 1 0 0,1 1-1 0 0,-1-1 0 0 0,0 1 1 0 0,0-1-1 0 0,0 1 1 0 0,0 0-1 0 0,0-1 0 0 0,0 1 1 0 0,0 0-1 0 0,-1 0 0 0 0,1 0 1 0 0,0 0-1 0 0,-1 0 0 0 0,1 0 1 0 0,0 0-1 0 0,-1 0 0 0 0,0 1 1 0 0,1-1-1 0 0,-1 0 0 0 0,1 1 1 0 0,-1-1-1 0 0,0 1 0 0 0,1 0 1 0 0,-1-1-1 0 0,0 1-151 0 0,-3-2 290 0 0,-3 1-190 0 0,1-1 1 0 0,0 1-1 0 0,0 1 0 0 0,0-1 0 0 0,-1 1 1 0 0,1 1-1 0 0,0-1 0 0 0,-1 1 0 0 0,1 0 1 0 0,0 1-1 0 0,0-1 0 0 0,0 2 0 0 0,0-1 1 0 0,0 1-1 0 0,1 0 0 0 0,-1 0 0 0 0,1 1-100 0 0,0-1 31 0 0,0-1 0 0 0,0 2 0 0 0,1-1 0 0 0,0 1-1 0 0,0 0 1 0 0,0 0 0 0 0,0 0 0 0 0,1 1 0 0 0,-1-1-1 0 0,1 1 1 0 0,0 0 0 0 0,0 0 0 0 0,1 1 0 0 0,0-1-1 0 0,0 1 1 0 0,0 0 0 0 0,1 0 0 0 0,-1 0 0 0 0,1 0-1 0 0,1 0 1 0 0,-1 0 0 0 0,0 7-31 0 0,1-8 17 0 0,0 1 1 0 0,0 0 0 0 0,1 0-1 0 0,0 0 1 0 0,0 0-1 0 0,0 0 1 0 0,1 0-1 0 0,-1-1 1 0 0,2 1-1 0 0,-1 0 1 0 0,0 0 0 0 0,1-1-1 0 0,0 1 1 0 0,1-1-1 0 0,-1 1 1 0 0,1-1-1 0 0,0 0 1 0 0,0 0 0 0 0,0 0-1 0 0,1-1 1 0 0,0 1-1 0 0,0-1 1 0 0,0 0-1 0 0,0 0 1 0 0,1 0-1 0 0,0 0 1 0 0,0-1 0 0 0,0 0-1 0 0,0 0 1 0 0,1 0-18 0 0,1 0 65 0 0,1-1 0 0 0,-1 0 1 0 0,1-1-1 0 0,-1 0 0 0 0,1 0 0 0 0,0 0 1 0 0,0-1-1 0 0,-1 0 0 0 0,1-1 0 0 0,0 0 1 0 0,0 0-1 0 0,-1 0 0 0 0,1-1 1 0 0,-1 0-1 0 0,1-1 0 0 0,-1 0 0 0 0,0 0 1 0 0,0 0-1 0 0,3-3-65 0 0,111-97 682 0 0,-103 85-631 0 0,51-69 278 0 0,-56 124-339 0 0,-1-10 43 0 0,-9-15-26 0 0,2-1 1 0 0,0 1-1 0 0,0-1 1 0 0,1 0 0 0 0,0 0-1 0 0,1-1 1 0 0,0 1-1 0 0,1-1 1 0 0,0-1 0 0 0,0 0-1 0 0,1 0 1 0 0,0-1-1 0 0,1 0 1 0 0,3 2-8 0 0,0-2 6 0 0,1-1 0 0 0,-1-1 0 0 0,1 0 0 0 0,1-1 0 0 0,-1 0 0 0 0,1-1 0 0 0,0-1 0 0 0,0-1 0 0 0,0 0 0 0 0,0 0 0 0 0,0-2 0 0 0,0 0 0 0 0,0-1 0 0 0,0 0 1 0 0,6-2-7 0 0,32-12-1042 0 0,-36 4-7791 0 0,-16 8-3623 0 0</inkml:trace>
  <inkml:trace contextRef="#ctx0" brushRef="#br0" timeOffset="-2212.596">18085 439 2969 0 0,'0'0'2213'0'0,"0"0"-228"0"0,0 0-145 0 0,0 0 34 0 0,0 0 14 0 0,0 0-126 0 0,0 0-206 0 0,0 0-282 0 0,0 0-246 0 0,0 0-160 0 0,0 0-143 0 0,-1-4-95 0 0,-1-13 1143 0 0,2 24 2109 0 0,36 247-2760 0 0,-36-252-1108 0 0,1 0 1 0 0,-1 0-1 0 0,0 0 1 0 0,1 0-1 0 0,-1 0 1 0 0,1 0-1 0 0,-1 0 1 0 0,1 0-1 0 0,0-1 1 0 0,0 1-1 0 0,0 0 1 0 0,0 0 0 0 0,0-1-1 0 0,0 1 1 0 0,1-1-1 0 0,-1 1 1 0 0,0-1-1 0 0,1 1 1 0 0,-1-1-1 0 0,1 0 1 0 0,0 0-1 0 0,-1 0 1 0 0,1 1 0 0 0,0-2-1 0 0,-1 1 1 0 0,1 0-1 0 0,0 0 1 0 0,0-1-1 0 0,0 1 1 0 0,0-1-1 0 0,0 1 1 0 0,0-1-1 0 0,0 0 1 0 0,0 0 0 0 0,0 0-1 0 0,0 0 1 0 0,0 0-1 0 0,0 0 1 0 0,0 0-1 0 0,0-1 1 0 0,0 1-1 0 0,1-2-14 0 0,75-63 739 0 0,28-78-400 0 0,-105 141-314 0 0,-1 2-32 0 0,0 1 0 0 0,1-1 0 0 0,-1 0 1 0 0,0 0-1 0 0,1 0 0 0 0,-1 0 0 0 0,0 1 1 0 0,1-1-1 0 0,-1 0 0 0 0,0 0 0 0 0,1 0 1 0 0,-1 0-1 0 0,0 0 0 0 0,1 0 0 0 0,-1 0 1 0 0,0 0-1 0 0,1 0 0 0 0,-1 0 0 0 0,0 0 1 0 0,1 0-1 0 0,-1 0 0 0 0,0 0 0 0 0,1 0 1 0 0,-1 0-1 0 0,0 0 0 0 0,1 0 0 0 0,-1 0 1 0 0,0-1-1 0 0,1 1 0 0 0,-1 0 0 0 0,0 0 1 0 0,0 0-1 0 0,1 0 0 0 0,-1-1 0 0 0,0 1 1 0 0,0 0-1 0 0,1 0 0 0 0,-1-1 0 0 0,0 1 1 0 0,0 0-1 0 0,1-1 7 0 0,19 78 21 0 0,-18-71-19 0 0,-1 0 0 0 0,1 0-1 0 0,0 0 1 0 0,1 0 0 0 0,0-1 0 0 0,0 1-1 0 0,0-1 1 0 0,0 1 0 0 0,1-1 0 0 0,0 0-1 0 0,0-1 1 0 0,0 1 0 0 0,1-1 0 0 0,-1 1-1 0 0,1-1 1 0 0,0-1 0 0 0,1 1 0 0 0,-1-1-1 0 0,4 2 0 0 0,-2-5 27 0 0,-1 0 0 0 0,1-1 0 0 0,-1 0 0 0 0,1-1 0 0 0,-1 1 0 0 0,1-1 0 0 0,-1 0 0 0 0,0-1 0 0 0,0 1 0 0 0,0-1 0 0 0,0-1 0 0 0,0 1 0 0 0,-1-1 0 0 0,0 0 0 0 0,1 0 0 0 0,-1 0 0 0 0,-1-1 0 0 0,1 0 0 0 0,-1 0 0 0 0,0 0 0 0 0,0 0 0 0 0,2-4-28 0 0,7-6 80 0 0,-3 3-20 0 0,0-1 0 0 0,-2-1 1 0 0,0 1-1 0 0,0-1 1 0 0,-1-1-1 0 0,-1 1 0 0 0,0-1 1 0 0,-1-1-1 0 0,-1 1-60 0 0,-4 14 1 0 0,-1-10-1607 0 0,-4 27-4451 0 0,4-10 137 0 0,-1 1-6352 0 0</inkml:trace>
  <inkml:trace contextRef="#ctx0" brushRef="#br0" timeOffset="-1680.51">19191 509 14283 0 0,'0'0'1934'0'0,"0"0"-430"0"0,0 0-133 0 0,0 0-88 0 0,0 0-132 0 0,0 0-174 0 0,0 0-171 0 0,0 0-145 0 0,0 0-112 0 0,0 0-91 0 0,0 0-64 0 0,0 0-36 0 0,-10-2-51 0 0,-77 0 707 0 0,74 5-956 0 0,1 1 0 0 0,0 0 0 0 0,1 1 0 0 0,-1 1 1 0 0,1 0-1 0 0,0 0 0 0 0,0 1 0 0 0,1 0 0 0 0,0 1 0 0 0,0 0 0 0 0,0 1 1 0 0,1 0-1 0 0,1 0 0 0 0,0 1 0 0 0,0 0 0 0 0,1 1 0 0 0,0 0 0 0 0,1 0 1 0 0,0 0-1 0 0,-3 7-58 0 0,9-16 1 0 0,-1-1 1 0 0,1 1-1 0 0,-1-1 1 0 0,1 1-1 0 0,-1-1 1 0 0,1 1-1 0 0,0-1 1 0 0,0 1-1 0 0,0 0 1 0 0,0-1 0 0 0,0 1-1 0 0,0-1 1 0 0,0 1-1 0 0,0-1 1 0 0,1 1-1 0 0,-1-1 1 0 0,1 1-1 0 0,-1-1 1 0 0,1 1-1 0 0,0-1 1 0 0,-1 1-1 0 0,1-1 1 0 0,0 0-1 0 0,0 1 1 0 0,0-1 0 0 0,0 0-1 0 0,0 0 1 0 0,0 0-1 0 0,0 0 1 0 0,0 0-1 0 0,1 0 1 0 0,-1 0-1 0 0,0 0 1 0 0,1 0-1 0 0,-1 0 1 0 0,0-1-1 0 0,1 1 1 0 0,-1-1-1 0 0,1 1 1 0 0,-1-1-1 0 0,1 1 1 0 0,-1-1 0 0 0,1 0-1 0 0,0 0-1 0 0,71-11 338 0 0,130-88 68 0 0,-120 48-197 0 0,-81 51-209 0 0,0 1 0 0 0,0 0 0 0 0,0 0 1 0 0,0 0-1 0 0,0 0 0 0 0,0 0 0 0 0,-1 0 0 0 0,1 0 1 0 0,-1 1-1 0 0,1-1 0 0 0,-1 0 0 0 0,1 1 0 0 0,-1 0 0 0 0,1-1 1 0 0,-1 1-1 0 0,0 0 0 0 0,0-1 0 0 0,0 1 0 0 0,0 0 1 0 0,0 0-1 0 0,-1 0 0 0 0,1 0 0 0 0,-1 0 0 0 0,1 0 0 0 0,-1 0 1 0 0,1 0-1 0 0,-1 0 0 0 0,0 1 0 0 0,3 6-4 0 0,32 64-14 0 0,-1-54-128 0 0,-25-19-3036 0 0,0 0-3381 0 0,-5 0 2315 0 0,-2 0-7884 0 0</inkml:trace>
  <inkml:trace contextRef="#ctx0" brushRef="#br0" timeOffset="-1181.244">19777 454 6617 0 0,'0'0'2332'0'0,"0"0"-248"0"0,0 0-77 0 0,0 0-76 0 0,0 0-177 0 0,0 0-236 0 0,0 0-273 0 0,0 0-215 0 0,0 0-150 0 0,0 0-129 0 0,0 0-99 0 0,0 0-76 0 0,0 0-69 0 0,-1-4-58 0 0,1 2-413 0 0,-1 1-1 0 0,1 0 1 0 0,-1 0 0 0 0,1 0-1 0 0,-1 0 1 0 0,1 0 0 0 0,-1-1-1 0 0,0 1 1 0 0,1 0-1 0 0,-1 0 1 0 0,0 0 0 0 0,0 1-1 0 0,0-1 1 0 0,1 0 0 0 0,-1 0-1 0 0,0 0 1 0 0,0 1-1 0 0,0-1 1 0 0,-1 0 0 0 0,1 1-1 0 0,0-1 1 0 0,0 1 0 0 0,0-1-1 0 0,0 1 1 0 0,0 0-1 0 0,-1 0 1 0 0,1-1 0 0 0,0 1-1 0 0,0 0 1 0 0,-1 0-1 0 0,1 0 1 0 0,0 0 0 0 0,0 0-1 0 0,0 0 1 0 0,-1 1 0 0 0,1-1-1 0 0,0 0 1 0 0,0 1-1 0 0,0-1 1 0 0,-1 1 0 0 0,1-1-1 0 0,0 1 1 0 0,0-1 0 0 0,0 1-1 0 0,0 0 1 0 0,0-1-1 0 0,0 1 1 0 0,0 0 0 0 0,0 0-1 0 0,1 0 1 0 0,-1 0 0 0 0,0 0-36 0 0,-34 35 321 0 0,22 13-273 0 0,15-45-50 0 0,-1 0-1 0 0,1-1 1 0 0,-1 1-1 0 0,1-1 1 0 0,0 1-1 0 0,1-1 1 0 0,-1 0-1 0 0,0 0 1 0 0,1 0-1 0 0,0 0 1 0 0,0 0-1 0 0,0 0 1 0 0,0-1-1 0 0,0 0 1 0 0,0 0-1 0 0,1 1 1 0 0,-1-2-1 0 0,3 2 3 0 0,24 21 14 0 0,-27-22 27 0 0,0 1-1 0 0,0 0 1 0 0,-1-1-1 0 0,1 1 1 0 0,-1 1 0 0 0,1-1-1 0 0,-1 0 1 0 0,0 0-1 0 0,-1 1 1 0 0,1-1-1 0 0,0 1 1 0 0,-1 0-1 0 0,0-1 1 0 0,0 1-1 0 0,0 0 1 0 0,0 0 0 0 0,-1 0-1 0 0,1 0 1 0 0,-1 0-1 0 0,0 0 1 0 0,0-1-1 0 0,-1 1 1 0 0,1 0-1 0 0,-1 0 1 0 0,0 0-1 0 0,0 0 1 0 0,0-1-1 0 0,0 1 1 0 0,-1 0 0 0 0,1-1-1 0 0,-1 1 1 0 0,0-1-1 0 0,0 1 1 0 0,0-1-1 0 0,-1 0-40 0 0,-10 9 245 0 0,8-6-191 0 0,-1-1 0 0 0,1 0 1 0 0,-1 0-1 0 0,1-1 0 0 0,-1 0 1 0 0,-1 0-1 0 0,1 0 0 0 0,0-1 1 0 0,-1 0-1 0 0,0 0 0 0 0,0-1 0 0 0,-2 1-54 0 0,-2-1-50 0 0,-33-2-182 0 0,30-28-2830 0 0,13 11-3297 0 0,1 13 2492 0 0,0-1-8497 0 0</inkml:trace>
  <inkml:trace contextRef="#ctx0" brushRef="#br0" timeOffset="30925.48">19887 1371 0 0 0,'0'0'1164'0'0,"0"0"190"0"0,0 0 414 0 0,0 0 411 0 0,0 0 145 0 0,0 0-144 0 0,0 0-289 0 0,0 0-340 0 0,0 0-245 0 0,0 0-158 0 0,0 0-149 0 0,0 0-119 0 0,0 0-84 0 0,1 3 2667 0 0,4 16-2548 0 0,4 146 1587 0 0,-11-106-2110 0 0,2 66 211 0 0,-6 0 0 0 0,-18 92-603 0 0,-9-136 129 0 0,30-117-1974 0 0,4 3-2577 0 0,1 11-5909 0 0,-2 15-618 0 0</inkml:trace>
  <inkml:trace contextRef="#ctx0" brushRef="#br0" timeOffset="31193.267">19594 1831 7746 0 0,'0'0'1967'0'0,"0"0"-439"0"0,0 0-169 0 0,0 0-1 0 0,0 0-30 0 0,0 0-82 0 0,0 0-129 0 0,0 0-106 0 0,0 0-73 0 0,0 0-121 0 0,0 0-118 0 0,0 0-80 0 0,0 0-83 0 0,38-4-55 0 0,117-15-49 0 0,3-13 427 0 0,-93 17-796 0 0,120-15-2264 0 0,-185 30 1774 0 0,2 0 163 0 0,-1 1-5481 0 0,-1 2-3929 0 0</inkml:trace>
  <inkml:trace contextRef="#ctx0" brushRef="#br0" timeOffset="31742.338">20272 1463 10226 0 0,'0'0'1934'0'0,"0"0"-480"0"0,0 0-189 0 0,0 0 17 0 0,0 0-63 0 0,0 0-174 0 0,0 0-199 0 0,0 0-147 0 0,0 0 1 0 0,0 0 41 0 0,0 0-3 0 0,0 0-55 0 0,0 21-106 0 0,2 131 767 0 0,-13 171 469 0 0,11-116-1593 0 0,0-206-207 0 0,1 0 1 0 0,0 0-1 0 0,0 0 1 0 0,0 0-1 0 0,0 0 1 0 0,0 0 0 0 0,0 0-1 0 0,0 0 1 0 0,0-1-1 0 0,0 1 1 0 0,0 0-1 0 0,0-1 1 0 0,1 1-1 0 0,-1-1 1 0 0,0 1 0 0 0,0-1-1 0 0,1 1 1 0 0,-1-1-1 0 0,0 0 1 0 0,0 0-1 0 0,1 0 1 0 0,-1 0-1 0 0,0 0 1 0 0,1 0 0 0 0,-1 0-1 0 0,0 0 1 0 0,1 0-1 0 0,-1 0 1 0 0,0-1-1 0 0,1 1 1 0 0,-1-1-1 0 0,0 1 1 0 0,0-1 0 0 0,0 1-1 0 0,1-1 1 0 0,-1 0-1 0 0,0 0 1 0 0,0 1-1 0 0,0-1 1 0 0,0 0-1 0 0,0 0 1 0 0,0 0 0 0 0,-1 0-1 0 0,1 0 1 0 0,0 0-1 0 0,0 0 1 0 0,-1 0-1 0 0,1-1 1 0 0,0 1-14 0 0,132-112 389 0 0,-126 107-375 0 0,4-3-12 0 0,0 0 0 0 0,0 1 0 0 0,1 0 0 0 0,0 1 0 0 0,0 0 0 0 0,1 1 0 0 0,-1 0 0 0 0,11-2-2 0 0,-21 9-2 0 0,1 0 1 0 0,-1 0 0 0 0,0 0 0 0 0,0 0-1 0 0,0 1 1 0 0,0-1 0 0 0,0 1 0 0 0,0-1-1 0 0,0 1 1 0 0,-1-1 0 0 0,1 1 0 0 0,0 0-1 0 0,-1 0 1 0 0,0 0 0 0 0,1 0 0 0 0,-1 0-1 0 0,0 0 1 0 0,0 1 0 0 0,0-1 0 0 0,0 0-1 0 0,-1 0 1 0 0,1 1 0 0 0,0-1 0 0 0,-1 1-1 0 0,0-1 1 0 0,0 0 0 0 0,0 1 0 0 0,0-1-1 0 0,0 1 1 0 0,0-1 0 0 0,0 1 0 0 0,-1-1-1 0 0,1 0 1 0 0,-1 1 0 0 0,0-1 0 0 0,1 0-1 0 0,-1 0 1 0 0,0 1 0 0 0,-1-1 1 0 0,1 17 37 0 0,-17 87-275 0 0,18-105 76 0 0,0-1-80 0 0,0 0-103 0 0,18-4-6415 0 0,-10 0 1476 0 0,-7 4 1623 0 0,3-3-7504 0 0</inkml:trace>
  <inkml:trace contextRef="#ctx0" brushRef="#br0" timeOffset="32562.356">20966 1897 2993 0 0,'0'0'3920'0'0,"0"0"-1510"0"0,0 0-632 0 0,0 0-32 0 0,0 0-34 0 0,0 0-146 0 0,0 0-203 0 0,0 0-272 0 0,0 0-202 0 0,0 0-118 0 0,0 0-110 0 0,0 0-68 0 0,0 0-83 0 0,-28 20-66 0 0,-88 61-73 0 0,62-32 144 0 0,52-46-502 0 0,-1-1-1 0 0,1 1 1 0 0,0 0-1 0 0,0-1 1 0 0,1 1-1 0 0,-1 0 1 0 0,0 0 0 0 0,1 0-1 0 0,0 0 1 0 0,0 0-1 0 0,0 0 1 0 0,0 1-1 0 0,0-1 1 0 0,0 0 0 0 0,1 0-1 0 0,0 1 1 0 0,0-1-1 0 0,0 0 1 0 0,0 1-1 0 0,0-1 1 0 0,1 3-13 0 0,2-4 22 0 0,0 0 0 0 0,1-1-1 0 0,-1 0 1 0 0,1 0 0 0 0,-1 0 0 0 0,1 0 0 0 0,-1 0 0 0 0,1-1-1 0 0,0 1 1 0 0,-1-1 0 0 0,1 0 0 0 0,0 0 0 0 0,-1-1-1 0 0,1 1 1 0 0,-1-1 0 0 0,1 0 0 0 0,0 0-22 0 0,14-4 75 0 0,1-1 0 0 0,-2-1 0 0 0,1-1 0 0 0,-1 0 0 0 0,0-1 0 0 0,-1-1-1 0 0,9-7-74 0 0,7-3 84 0 0,42-28 153 0 0,-72 49-234 0 0,-1-1 0 0 0,1 1 0 0 0,-1 0 0 0 0,0 0 0 0 0,0 0 0 0 0,0 0 0 0 0,1 0 0 0 0,-1 0 0 0 0,0 0 0 0 0,0 0 0 0 0,0 0 0 0 0,0 1 0 0 0,-1-1 0 0 0,1 0 0 0 0,0 1 0 0 0,-1-1 0 0 0,1 0 0 0 0,0 1 0 0 0,-1-1 0 0 0,0 1 0 0 0,1-1 0 0 0,-1 1 0 0 0,0-1 0 0 0,0 1 0 0 0,0-1 0 0 0,0 1 0 0 0,0-1 0 0 0,0 1 0 0 0,0-1 0 0 0,0 1 0 0 0,-1-1 0 0 0,1 1 0 0 0,0-1 0 0 0,-1 1 0 0 0,1-1 0 0 0,-2 2-3 0 0,2 2 20 0 0,0 17 16 0 0,-1-17-37 0 0,0 0 0 0 0,0 0 0 0 0,1 0 1 0 0,-1-1-1 0 0,1 1 0 0 0,1 0 1 0 0,-1 0-1 0 0,1 0 0 0 0,0 0 1 0 0,0 0-1 0 0,0-1 0 0 0,0 1 1 0 0,1 0-1 0 0,0-1 0 0 0,0 0 1 0 0,0 1-1 0 0,1-1 0 0 0,-1 0 0 0 0,1 0 1 0 0,0 0-1 0 0,0 0 0 0 0,0-1 1 0 0,1 1-1 0 0,0-1 0 0 0,-1 0 1 0 0,4 2 0 0 0,0-1 24 0 0,1 0 0 0 0,-1-1 0 0 0,1 0 0 0 0,0 0 0 0 0,0-1 0 0 0,0 0 0 0 0,0-1 1 0 0,0 1-1 0 0,1-2 0 0 0,-1 1 0 0 0,0-1 0 0 0,1 0 0 0 0,-1-1 0 0 0,0 0 0 0 0,0 0 1 0 0,0-1-1 0 0,1 0 0 0 0,-2 0 0 0 0,1-1 0 0 0,0 0 0 0 0,0 0 0 0 0,-1-1 0 0 0,0 0 0 0 0,4-3-24 0 0,6-4 113 0 0,0-1-1 0 0,-1-1 0 0 0,-1-1 0 0 0,1 0 1 0 0,-2-1-1 0 0,0 0 0 0 0,-1-1 0 0 0,-1-1 0 0 0,0 0 1 0 0,-1-1-1 0 0,-1 0 0 0 0,-1 0 0 0 0,-1-1 0 0 0,2-7-112 0 0,16-50 29 0 0,-4-1 0 0 0,-3-1 0 0 0,1-33-29 0 0,-16-43 40 0 0,-4 153-38 0 0,0-1 0 0 0,-1 0 0 0 0,1 0 0 0 0,-1 0 0 0 0,1 1 0 0 0,-1-1 0 0 0,0 0 0 0 0,0 1 0 0 0,1-1 0 0 0,-1 0-1 0 0,0 1 1 0 0,-1-1 0 0 0,1 1 0 0 0,0 0 0 0 0,0-1 0 0 0,-1 1 0 0 0,1 0 0 0 0,0 0 0 0 0,-1-1 0 0 0,1 1 0 0 0,-1 0 0 0 0,0 1 0 0 0,1-1 0 0 0,-1 0 0 0 0,0 0-1 0 0,1 1 1 0 0,-1-1 0 0 0,0 1 0 0 0,0-1 0 0 0,0 1 0 0 0,0 0 0 0 0,1 0 0 0 0,-1 0 0 0 0,0 0 0 0 0,0 0 0 0 0,0 0 0 0 0,0 1 0 0 0,1-1 0 0 0,-1 0 0 0 0,0 1 0 0 0,0-1-1 0 0,1 1 1 0 0,-1 0 0 0 0,0 0 0 0 0,1 0 0 0 0,-1 0 0 0 0,0 0 0 0 0,1 0 0 0 0,-1 0 0 0 0,1 0 0 0 0,-1 1-2 0 0,-4 9 7 0 0,-1 1 0 0 0,2 1 0 0 0,0-1 0 0 0,0 1 0 0 0,1 0 0 0 0,0 0 0 0 0,1 0 0 0 0,1 0 0 0 0,0 1 0 0 0,1-1 0 0 0,1 1 1 0 0,0-1-1 0 0,0 1 0 0 0,1-1 0 0 0,1 1-7 0 0,-1 27 30 0 0,2-7 54 0 0,1 0-1 0 0,1 0 1 0 0,2-1 0 0 0,2 0 0 0 0,1 0 0 0 0,1-1-1 0 0,11 20-83 0 0,21 68 137 0 0,-15-29-48 0 0,-28-90-72 0 0,0-1-6 0 0,0 0-3 0 0,0 0 1 0 0,0 0-1 0 0,0 0-18 0 0,0 0 14 0 0,0 0-19 0 0,-2-27-802 0 0,-10-12-1498 0 0,4 15-1038 0 0,2 0-5772 0 0,4 13-2147 0 0</inkml:trace>
  <inkml:trace contextRef="#ctx0" brushRef="#br0" timeOffset="32813.232">21253 1735 11346 0 0,'0'0'1715'0'0,"0"0"-448"0"0,0 0-113 0 0,0 0 168 0 0,0 0 142 0 0,0 0 27 0 0,0 0-151 0 0,0 0-236 0 0,0 0-238 0 0,0 0-189 0 0,0 0-126 0 0,0 0-105 0 0,34 3-60 0 0,106 9-64 0 0,-1-19 247 0 0,-53-4-427 0 0,7-1-1565 0 0,-31 9-9580 0 0,-49 3-1125 0 0</inkml:trace>
  <inkml:trace contextRef="#ctx0" brushRef="#br0" timeOffset="29241.292">18004 1407 0 0 0,'0'0'3083'0'0,"0"0"-1290"0"0,0 0-384 0 0,0 0 109 0 0,0 0 236 0 0,0 0 109 0 0,0 0-82 0 0,0 0-235 0 0,0 0-302 0 0,0 0-219 0 0,0 0-137 0 0,5-8-111 0 0,21-38 584 0 0,-26 45-765 0 0,0 1-45 0 0,0 0-43 0 0,0 0-35 0 0,0 0-49 0 0,0 0-33 0 0,0 0-66 0 0,0 0-79 0 0,0 16 406 0 0,16 68 488 0 0,18 283 442 0 0,-34-322-1474 0 0,2-21-27 0 0,-2 0 1 0 0,-1 0 0 0 0,-1 0-1 0 0,0 0 1 0 0,-2 0-1 0 0,-6 19-81 0 0,11-79 1038 0 0,8 21-1050 0 0,1 0 0 0 0,1 1 0 0 0,0 1 0 0 0,0-1 1 0 0,2 2-1 0 0,-1 0 0 0 0,2 0 0 0 0,-1 1 0 0 0,2 1 0 0 0,-1 0 1 0 0,1 1-1 0 0,1 0 0 0 0,0 2 0 0 0,0 0 0 0 0,0 0 0 0 0,3 1 12 0 0,-16 5-4 0 0,0 0-1 0 0,1 1 1 0 0,-1-1-1 0 0,0 1 1 0 0,1-1-1 0 0,-1 1 1 0 0,0 0-1 0 0,1 1 1 0 0,-1-1-1 0 0,1 0 1 0 0,-1 1-1 0 0,0 0 1 0 0,0 0 0 0 0,1 0-1 0 0,-1 0 1 0 0,0 0-1 0 0,0 1 1 0 0,0-1-1 0 0,0 1 1 0 0,0 0-1 0 0,0 0 1 0 0,-1 0-1 0 0,1 0 1 0 0,-1 1-1 0 0,1-1 1 0 0,-1 1-1 0 0,0-1 1 0 0,0 1-1 0 0,0 0 1 0 0,0 0-1 0 0,-1 0 1 0 0,1 0-1 0 0,-1 0 1 0 0,1 0-1 0 0,-1 1 5 0 0,3 7 10 0 0,-1-1 0 0 0,0 1 0 0 0,-1 1 0 0 0,0-1-1 0 0,-1 0 1 0 0,0 0 0 0 0,-1 1 0 0 0,0-1 0 0 0,-1 0 0 0 0,0 3-10 0 0,-2-6 12 0 0,-1 0 1 0 0,0-1-1 0 0,0 1 1 0 0,-1-1-1 0 0,0 0 1 0 0,0 0 0 0 0,-1 0-1 0 0,0-1 1 0 0,0 1-1 0 0,0-1 1 0 0,-1-1-1 0 0,0 0 1 0 0,0 1-1 0 0,0-2 1 0 0,-1 1-1 0 0,0-1 1 0 0,0-1 0 0 0,0 1-1 0 0,0-1 1 0 0,0-1-1 0 0,-1 1 1 0 0,-6 0-13 0 0,2 0-15 0 0,0-1 0 0 0,-1 0-1 0 0,1 0 1 0 0,0-2 0 0 0,-1 1 0 0 0,1-2 0 0 0,0 0 0 0 0,-1 0 0 0 0,-3-3 15 0 0,14 4-75 0 0,1-1-1 0 0,0 0 1 0 0,0-1 0 0 0,0 1 0 0 0,0 0 0 0 0,0 0 0 0 0,0-1 0 0 0,1 1-1 0 0,-1-1 1 0 0,0 0 0 0 0,1 0 0 0 0,-1 1 0 0 0,1-1 0 0 0,0 0 0 0 0,0 0 0 0 0,-1 0-1 0 0,1 0 1 0 0,1-1 0 0 0,-1 1 0 0 0,0 0 0 0 0,0 0 0 0 0,1 0 0 0 0,-1-1-1 0 0,1 1 1 0 0,0 0 0 0 0,0-1 0 0 0,0-1 75 0 0,18-36-8263 0 0,-9 34 1274 0 0,-4 1-4187 0 0</inkml:trace>
  <inkml:trace contextRef="#ctx0" brushRef="#br0" timeOffset="29961.52">18648 1783 7826 0 0,'0'0'2590'0'0,"0"0"-566"0"0,0 0-178 0 0,0 0-17 0 0,0 0-108 0 0,0 0-260 0 0,0 0-295 0 0,0 0-258 0 0,0 0-174 0 0,0 0-157 0 0,0 0-109 0 0,0 0-65 0 0,0 0-94 0 0,-8 9-50 0 0,-25 27-31 0 0,30-33-191 0 0,1 0-1 0 0,0 1 0 0 0,-1 0 1 0 0,1-1-1 0 0,0 1 0 0 0,1 0 1 0 0,-1 0-1 0 0,1 0 1 0 0,-1 0-1 0 0,1 0 0 0 0,0 0 1 0 0,1 0-1 0 0,-1 0 0 0 0,1 1 1 0 0,0-1-1 0 0,0 2-36 0 0,-2 14 85 0 0,0-6-43 0 0,0 0 1 0 0,2 1-1 0 0,-1 0 0 0 0,2-1 1 0 0,0 1-1 0 0,0-1 0 0 0,1 1 1 0 0,3 8-43 0 0,-3-20 33 0 0,0 0 1 0 0,-1-1-1 0 0,1 0 1 0 0,0 1-1 0 0,0-1 1 0 0,0 0 0 0 0,0 0-1 0 0,0 0 1 0 0,1-1-1 0 0,-1 1 1 0 0,0 0-1 0 0,1-1 1 0 0,0 1-1 0 0,-1-1 1 0 0,1 0-1 0 0,0 0 1 0 0,-1 0-1 0 0,1 0 1 0 0,0-1 0 0 0,0 1-1 0 0,0-1 1 0 0,0 1-1 0 0,0-1 1 0 0,0 0-1 0 0,0 0 1 0 0,0-1-1 0 0,0 1 1 0 0,-1-1-1 0 0,1 1 1 0 0,0-1-1 0 0,0 0 1 0 0,0 0 0 0 0,-1 0-1 0 0,1 0 1 0 0,0 0-1 0 0,-1-1 1 0 0,1 1-1 0 0,-1-1 1 0 0,0 0-1 0 0,2-1-33 0 0,17-15 119 0 0,0-1 0 0 0,-2-1 0 0 0,0-1 0 0 0,-1-1 0 0 0,-1-1-1 0 0,-1 0 1 0 0,-1-1 0 0 0,-2 0 0 0 0,3-8-119 0 0,-15 32-1 0 0,-1 1 1 0 0,0 0-1 0 0,1-1 1 0 0,-1 1-1 0 0,0-1 1 0 0,1 1-1 0 0,-1-1 1 0 0,1 1-1 0 0,-1-1 1 0 0,1 1-1 0 0,-1-1 1 0 0,1 1-1 0 0,0-1 1 0 0,-1 0-1 0 0,1 1 1 0 0,-1-1-1 0 0,1 0 1 0 0,0 1-1 0 0,-1-1 1 0 0,1 0-1 0 0,0 0 1 0 0,-1 0-1 0 0,1 0 1 0 0,0 0-1 0 0,-1 0 1 0 0,1 0-1 0 0,0 0 1 0 0,-1 0-1 0 0,1 0 1 0 0,0 0-1 0 0,0 0 1 0 0,-1 0-1 0 0,1 0 1 0 0,0-1-1 0 0,-1 1 1 0 0,1 0-1 0 0,-1-1 1 0 0,1 1-1 0 0,0 0 1 0 0,-1-1-1 0 0,1 1 1 0 0,-1-1-1 0 0,1 1 1 0 0,-1 0-1 0 0,1-1 1 0 0,-1 1-1 0 0,1-1 1 0 0,-1 0-1 0 0,0 1 1 0 0,1-1-1 0 0,-1 1 1 0 0,0-1-1 0 0,1 0 1 0 0,-1 1-1 0 0,0-1 1 0 0,0 0-1 0 0,0 1 1 0 0,0-1-1 0 0,1 0 1 0 0,-1 1-1 0 0,0-1 1 0 0,0 0-1 0 0,0 1 1 0 0,0-1-1 0 0,0 0 1 0 0,-1 1-1 0 0,1-1 1 0 0,0 0-1 0 0,0 0 1 0 0,47 159 23 0 0,-19 110 26 0 0,-26-245-42 0 0,-1-1 0 0 0,-1 1-1 0 0,-2 0 1 0 0,0-1 0 0 0,-1 1-1 0 0,-1-1 1 0 0,-1 0 0 0 0,-1 0-1 0 0,-1-1 1 0 0,-1 1 0 0 0,-1-2-1 0 0,-1 1 1 0 0,-1-1 0 0 0,0-1-1 0 0,-8 9-6 0 0,15-24 6 0 0,1 0 1 0 0,-1-1-1 0 0,0 0 0 0 0,0 1 0 0 0,-1-2 0 0 0,1 1 0 0 0,-1 0 1 0 0,1-1-1 0 0,-1 0 0 0 0,0 0 0 0 0,0 0 0 0 0,0-1 0 0 0,0 0 1 0 0,0 0-1 0 0,0 0 0 0 0,0 0 0 0 0,-1-1 0 0 0,1 0 0 0 0,0 0 0 0 0,0 0 1 0 0,-4-2-7 0 0,5 0 4 0 0,1 0 0 0 0,0-1 1 0 0,0 1-1 0 0,0-1 0 0 0,0 0 1 0 0,0 0-1 0 0,1 0 0 0 0,0 0 1 0 0,-1-1-1 0 0,1 1 0 0 0,0 0 1 0 0,0-1-1 0 0,1 0 1 0 0,-1 1-1 0 0,1-1 0 0 0,0 0 1 0 0,0 0-1 0 0,0 0 0 0 0,0 0 1 0 0,1 0-1 0 0,0 0 0 0 0,-1 0 1 0 0,2-3-5 0 0,-1-9-7 0 0,1 1 1 0 0,0-1-1 0 0,2 1 0 0 0,0-1 1 0 0,0 1-1 0 0,2 0 1 0 0,0 0-1 0 0,0 1 1 0 0,1 0-1 0 0,1 0 0 0 0,0 0 1 0 0,1 1-1 0 0,1 0 1 0 0,5-6 6 0 0,2-4-156 0 0,1 1 1 0 0,1 1 0 0 0,0 1-1 0 0,2 0 1 0 0,1 2 0 0 0,0 0 0 0 0,1 1-1 0 0,0 1 1 0 0,7-1 155 0 0,-13 9-827 0 0,6-2-1627 0 0,-11 2-4585 0 0,-8 5-4763 0 0</inkml:trace>
  <inkml:trace contextRef="#ctx0" brushRef="#br0" timeOffset="-8672.82">14550 520 376 0 0,'0'0'1039'0'0,"0"0"92"0"0,0 0 201 0 0,0 0 277 0 0,0 0 170 0 0,0 0 9 0 0,0 0-126 0 0,0 0-247 0 0,0 0-251 0 0,0 0-245 0 0,0 0-172 0 0,-8-8-78 0 0,-29-27-34 0 0,34 32-406 0 0,0 0 0 0 0,-1 1-1 0 0,1-1 1 0 0,-1 1 0 0 0,0 0 0 0 0,1 0 0 0 0,-1 0 0 0 0,0 1 0 0 0,0-1-1 0 0,0 1 1 0 0,0 0 0 0 0,0 0 0 0 0,-1 1 0 0 0,1-1 0 0 0,0 1 0 0 0,0 0-1 0 0,-1 0 1 0 0,1 0 0 0 0,0 1 0 0 0,-3 0-229 0 0,-14 0 420 0 0,11 0-285 0 0,1 1 1 0 0,-1 1-1 0 0,0 0 1 0 0,1 0-1 0 0,0 1 0 0 0,0 0 1 0 0,0 0-1 0 0,0 1 1 0 0,1 0-1 0 0,0 1 1 0 0,-8 5-136 0 0,11-7 35 0 0,0 0 0 0 0,0 0 0 0 0,0 0 0 0 0,1 0 0 0 0,-1 1 0 0 0,1 0 0 0 0,0 0 0 0 0,0 0 0 0 0,1 0 1 0 0,-1 1-1 0 0,1-1 0 0 0,0 1 0 0 0,1 0 0 0 0,-1 0 0 0 0,1 0 0 0 0,1 0 0 0 0,-1 0 0 0 0,1 1 0 0 0,0-1 1 0 0,0 0-1 0 0,1 1 0 0 0,0 4-35 0 0,1-7 47 0 0,1 1 1 0 0,1-1-1 0 0,-1 0 1 0 0,1 1-1 0 0,-1-1 1 0 0,1 0-1 0 0,0 0 1 0 0,1-1-1 0 0,-1 1 1 0 0,1-1 0 0 0,-1 0-1 0 0,1 1 1 0 0,0-2-1 0 0,0 1 1 0 0,0 0-1 0 0,1-1 1 0 0,-1 0-1 0 0,1 0 1 0 0,-1 0-1 0 0,1 0 1 0 0,0-1-1 0 0,0 0 1 0 0,-1 0-1 0 0,1 0 1 0 0,1-1-48 0 0,1 1 90 0 0,0 0 0 0 0,0 0-1 0 0,0-1 1 0 0,0 0 0 0 0,0 0 0 0 0,0-1 0 0 0,-1 0-1 0 0,1 0 1 0 0,0 0 0 0 0,0-1 0 0 0,-1 0 0 0 0,1-1-1 0 0,-1 0 1 0 0,1 0 0 0 0,-1 0 0 0 0,0 0-1 0 0,0-1 1 0 0,0 0 0 0 0,-1 0 0 0 0,0-1 0 0 0,2-1-90 0 0,13-15 96 0 0,-2 0 0 0 0,-1-2 1 0 0,0 0-1 0 0,-2 0 1 0 0,0-2-1 0 0,-2 0 0 0 0,1-5-96 0 0,-8 13 110 0 0,-6 23 2274 0 0,-4 196-2404 0 0,40 125 43 0 0,-33-289-24 0 0,3 1-4 0 0,-2 1 0 0 0,-2 0 1 0 0,-2-1-1 0 0,-1 1 0 0 0,-3 0 0 0 0,0-1 0 0 0,-6 18 5 0 0,9-55 1 0 0,1 0-1 0 0,0 0 0 0 0,-1 0 0 0 0,1-1 1 0 0,-1 1-1 0 0,1 0 0 0 0,-1 0 0 0 0,0 0 0 0 0,0 0 1 0 0,0-1-1 0 0,0 1 0 0 0,0 0 0 0 0,0-1 1 0 0,-1 1-1 0 0,1-1 0 0 0,0 1 0 0 0,-1-1 1 0 0,1 0-1 0 0,-1 1 0 0 0,0-1 0 0 0,1 0 1 0 0,-1 0-1 0 0,0 0 0 0 0,0 0 0 0 0,1-1 0 0 0,-1 1 1 0 0,0 0-1 0 0,0-1 0 0 0,0 1 0 0 0,0-1 1 0 0,0 0-1 0 0,0 0 0 0 0,0 0 0 0 0,0 0 1 0 0,0 0-1 0 0,0 0 0 0 0,0 0 0 0 0,0 0 0 0 0,0-1 1 0 0,-1 0-1 0 0,0-1-6 0 0,0 1-1 0 0,1-1 1 0 0,-1 0 0 0 0,1-1 0 0 0,-1 1 0 0 0,1 0 0 0 0,0-1 0 0 0,0 1 0 0 0,0-1-1 0 0,0 0 1 0 0,0 0 0 0 0,1 0 0 0 0,-1 0 0 0 0,1 0 0 0 0,0 0 0 0 0,0 0 0 0 0,0 0-1 0 0,0 0 1 0 0,1-2 6 0 0,-4-6-30 0 0,-1-6 10 0 0,0-1 0 0 0,2 0 0 0 0,0 0 1 0 0,1 0-1 0 0,1-1 0 0 0,0 1 0 0 0,2 0 0 0 0,0-1 0 0 0,1-2 20 0 0,2 5-26 0 0,0-1-1 0 0,1 1 0 0 0,0 1 1 0 0,1-1-1 0 0,1 1 0 0 0,1 0 1 0 0,0 0-1 0 0,4-4 27 0 0,174-203-100 0 0,-53 16 120 0 0,-122 190-44 0 0,0-1-1 0 0,-2-1 1 0 0,0 1-1 0 0,-1-2 1 0 0,-1 1 0 0 0,0-1-1 0 0,-2 0 1 0 0,0 0 0 0 0,-1-1-1 0 0,-1 1 1 0 0,0-16 24 0 0,-3 29-15 0 0,0 5 12 0 0,1 0-1 0 0,-1 0 1 0 0,1 0-1 0 0,-1 0 1 0 0,1 0-1 0 0,-1 0 0 0 0,0 0 1 0 0,0 0-1 0 0,1 0 1 0 0,-1 0-1 0 0,0 0 1 0 0,0 0-1 0 0,0 0 1 0 0,0 0-1 0 0,0 0 1 0 0,0 0-1 0 0,-1 0 1 0 0,1 0-1 0 0,0 0 0 0 0,0 0 1 0 0,-1 0-1 0 0,1 0 1 0 0,-1 0-1 0 0,1 0 1 0 0,-1 0-1 0 0,1 0 1 0 0,-1 0-1 0 0,1 0 1 0 0,-1 1-1 0 0,0-1 1 0 0,1 0-1 0 0,-1 0 1 0 0,0 1-1 0 0,0-1 0 0 0,0 0 1 0 0,0 1-1 0 0,1-1 1 0 0,-1 1-1 0 0,0-1 1 0 0,0 1-1 0 0,0 0 1 0 0,0-1-1 0 0,0 1 1 0 0,0 0-1 0 0,0 0 1 0 0,0 0-1 0 0,0 0 1 0 0,0-1-1 0 0,0 1 0 0 0,-1 1 1 0 0,1-1-1 0 0,0 0 1 0 0,0 0-1 0 0,0 0 1 0 0,0 0-1 0 0,0 1 1 0 0,0-1-1 0 0,0 0 1 0 0,1 1-1 0 0,-1-1 1 0 0,0 1-1 0 0,0-1 0 0 0,0 1 4 0 0,-10 6-31 0 0,1-1 0 0 0,1 1 0 0 0,-1 1 0 0 0,1 0 0 0 0,1 0 0 0 0,-1 1 0 0 0,2 0 0 0 0,-1 1 0 0 0,1-1 0 0 0,0 1 0 0 0,1 1 0 0 0,0 0 31 0 0,5-10-3 0 0,0 1 0 0 0,0-1 0 0 0,1 0 0 0 0,-1 1 0 0 0,0-1-1 0 0,1 0 1 0 0,-1 1 0 0 0,1-1 0 0 0,-1 1 0 0 0,1-1 0 0 0,0 1 0 0 0,0-1-1 0 0,-1 1 1 0 0,1-1 0 0 0,0 1 0 0 0,0-1 0 0 0,1 1 0 0 0,-1-1 0 0 0,0 1-1 0 0,0-1 1 0 0,1 1 0 0 0,-1-1 0 0 0,1 1 0 0 0,-1-1 0 0 0,1 0-1 0 0,0 1 1 0 0,0-1 0 0 0,-1 0 0 0 0,1 1 0 0 0,0-1 0 0 0,0 0 0 0 0,0 0-1 0 0,0 0 1 0 0,0 0 0 0 0,1 0 0 0 0,-1 0 0 0 0,0 0 0 0 0,0 0 0 0 0,1 0-1 0 0,-1-1 1 0 0,0 1 0 0 0,1-1 0 0 0,-1 1 0 0 0,1-1 0 0 0,-1 1-1 0 0,1-1 1 0 0,0 0 3 0 0,75 7-3 0 0,-68-7-7 0 0,118-17-6 0 0,-126 18 18 0 0,1 1 1 0 0,-1 0-1 0 0,0 0 0 0 0,1 1 0 0 0,-1-1 1 0 0,0 0-1 0 0,0 0 0 0 0,0 1 0 0 0,-1-1 1 0 0,1 0-1 0 0,-1 1 0 0 0,1-1 1 0 0,-1 0-1 0 0,0 1 0 0 0,1-1 0 0 0,-1 1 1 0 0,-1-1-1 0 0,1 1 0 0 0,0-1 0 0 0,-1 1 1 0 0,1-1-1 0 0,-1 0 0 0 0,1 1 1 0 0,-1-1-1 0 0,0 0 0 0 0,0 0 0 0 0,0 1 1 0 0,-1 0-3 0 0,1-1 3 0 0,-39 145 97 0 0,51-122-1983 0 0,9-24-5206 0 0,-9-1 1298 0 0,-4 0-5763 0 0</inkml:trace>
  <inkml:trace contextRef="#ctx0" brushRef="#br0" timeOffset="-7783.432">15447 443 6153 0 0,'0'0'1619'0'0,"0"0"-218"0"0,0 0 82 0 0,0 0 182 0 0,0 0 44 0 0,0 0-118 0 0,0 0-224 0 0,0 0-270 0 0,0 0-219 0 0,0 0-134 0 0,0 0-135 0 0,0 0-103 0 0,-32 23-85 0 0,-98 70-66 0 0,81-46 40 0 0,44-37-298 0 0,-17 77 309 0 0,22-84-378 0 0,0-1 1 0 0,1 0 0 0 0,-1 0-1 0 0,0 1 1 0 0,1-1 0 0 0,-1 0-1 0 0,1 0 1 0 0,0 0 0 0 0,0 0-1 0 0,0 0 1 0 0,0 0 0 0 0,0 0-1 0 0,0 0 1 0 0,0 0 0 0 0,1 0-1 0 0,-1 0 1 0 0,0-1 0 0 0,1 1-1 0 0,0-1 1 0 0,-1 1 0 0 0,1-1-1 0 0,0 0 1 0 0,0 1 0 0 0,0-1-1 0 0,0 0 1 0 0,0 0 0 0 0,0 0-1 0 0,0-1 1 0 0,0 1 0 0 0,0 0-1 0 0,1-1 1 0 0,-1 1 0 0 0,0-1-1 0 0,0 0 1 0 0,1 0 0 0 0,-1 0-1 0 0,0 0 1 0 0,1 0-29 0 0,7-3 110 0 0,0 0 0 0 0,-1 0 0 0 0,1-1 0 0 0,-1 0 0 0 0,0-1 0 0 0,0 0 0 0 0,0 0 0 0 0,0-1 0 0 0,-1 0 0 0 0,0-1 0 0 0,0 1 0 0 0,-1-2 0 0 0,0 1 0 0 0,0-1 0 0 0,-1 0 0 0 0,0 0 0 0 0,1-3-110 0 0,95-169 789 0 0,-102 180-739 0 0,0 0-8 0 0,0 0-20 0 0,0 0-10 0 0,0 0-18 0 0,0 0-4 0 0,0 0 7 0 0,0 0-21 0 0,0 0 0 0 0,0 0 7 0 0,-13 22 1660 0 0,13 7-1619 0 0,-18 125-23 0 0,18-151-2 0 0,1 0 0 0 0,0-1 0 0 0,0 1 0 0 0,0 0 0 0 0,0-1 0 0 0,0 1-1 0 0,1-1 1 0 0,-1 1 0 0 0,1-1 0 0 0,-1 0 0 0 0,1 0 0 0 0,0 0 0 0 0,0 0 0 0 0,0 0 0 0 0,0 0 0 0 0,0 0 0 0 0,1 0 0 0 0,-1-1 0 0 0,0 1 0 0 0,1-1-1 0 0,-1 0 1 0 0,1 0 0 0 0,0 0 0 0 0,-1 0 0 0 0,1 0 0 0 0,0-1 0 0 0,0 1 0 0 0,-1-1 0 0 0,1 1 0 0 0,0-1 0 0 0,0 0 0 0 0,0 0 0 0 0,0 0 0 0 0,-1-1-1 0 0,1 1 1 0 0,0-1 0 0 0,0 0 0 0 0,-1 1 0 0 0,1-1 0 0 0,0 0 0 0 0,-1-1 0 0 0,1 1 0 0 0,-1 0 0 0 0,0-1 0 0 0,1 1 0 0 0,-1-1 0 0 0,0 0 0 0 0,0 0-1 0 0,0 0 1 0 0,0 0 0 0 0,0 0 0 0 0,0 0 0 0 0,0 0 0 0 0,-1-1 0 0 0,0 1 0 0 0,1-2 1 0 0,4-18-1621 0 0,-6 14-1919 0 0,-2 1-3958 0 0,0 3-4568 0 0</inkml:trace>
  <inkml:trace contextRef="#ctx0" brushRef="#br0" timeOffset="-7115.023">15754 388 11618 0 0,'0'0'2010'0'0,"0"0"-537"0"0,0 0-248 0 0,0 0-46 0 0,0 0-129 0 0,0 0-165 0 0,0 0-203 0 0,0 0-186 0 0,0 0-88 0 0,0 0-51 0 0,0 0-1 0 0,0 0-10 0 0,-1 13-38 0 0,-4 43-25 0 0,17-4 499 0 0,38 80 891 0 0,-32-80-1083 0 0,-18-52-563 0 0,0 0 0 0 0,0 1-1 0 0,0-1 1 0 0,0 1 0 0 0,0-1-1 0 0,0 1 1 0 0,0-1-1 0 0,0 1 1 0 0,0-1 0 0 0,0 0-1 0 0,0 1 1 0 0,0-1-1 0 0,0 1 1 0 0,1-1 0 0 0,-1 1-1 0 0,0-1 1 0 0,0 0-1 0 0,0 1 1 0 0,1-1 0 0 0,-1 1-1 0 0,0-1 1 0 0,0 0-1 0 0,1 1 1 0 0,-1-1 0 0 0,0 0-1 0 0,1 0 1 0 0,-1 1-1 0 0,1-1 1 0 0,-1 0 0 0 0,0 0-1 0 0,1 1 1 0 0,-1-1 0 0 0,1 0-1 0 0,-1 0 1 0 0,0 0-1 0 0,1 0 1 0 0,-1 0 0 0 0,1 0-1 0 0,-1 0 1 0 0,1 0-1 0 0,-1 0 1 0 0,1 0 0 0 0,-1 0-1 0 0,0 0 1 0 0,1 0-1 0 0,-1 0 1 0 0,1 0 0 0 0,-1 0-1 0 0,1 0 1 0 0,-1 0-1 0 0,0-1 1 0 0,1 1 0 0 0,-1 0-1 0 0,1 0 1 0 0,-1 0-1 0 0,0-1 1 0 0,1 1 0 0 0,-1 0-1 0 0,0-1 1 0 0,1 1-1 0 0,-1 0 1 0 0,0-1-27 0 0,19-31 1425 0 0,-10 16-1663 0 0,59-125 455 0 0,-1-6-150 0 0,-62 137-83 0 0,-5 9-7 0 0,0 1-10 0 0,0 0 5 0 0,0 0-25 0 0,0 0 2 0 0,0 0-1 0 0,0 0-16 0 0,0 0-3 0 0,0 0 3 0 0,0 0-12 0 0,0 0-16 0 0,0 0-21 0 0,0 0-43 0 0,0 0-49 0 0,0 0-55 0 0,0 14-3032 0 0,0-10-7390 0 0,0-3-1073 0 0</inkml:trace>
  <inkml:trace contextRef="#ctx0" brushRef="#br0" timeOffset="-6869.543">16255 443 13651 0 0,'0'0'1836'0'0,"0"0"-466"0"0,0 0-90 0 0,0 0 138 0 0,0 0-39 0 0,0 0-212 0 0,0 0-270 0 0,0 0-246 0 0,0 0-230 0 0,0 0-112 0 0,0 0-81 0 0,0 0-100 0 0,-4 31-27 0 0,-14 97-41 0 0,1-48-297 0 0,16-78 955 0 0,1-1-3229 0 0,0 0-5527 0 0,0-1-3501 0 0</inkml:trace>
  <inkml:trace contextRef="#ctx0" brushRef="#br0" timeOffset="-6707.535">16211 159 17716 0 0,'0'0'1192'0'0,"0"0"-480"0"0,0 0-88 0 0,0 0 32 0 0,0 0-103 0 0,0 0-145 0 0,0 0-208 0 0,0 0-280 0 0,0 0-160 0 0,0 0-56 0 0,0 0-88 0 0,0 0-89 0 0,0 0-327 0 0,20 0-912 0 0,-12 8-2841 0 0,-5-5-7546 0 0</inkml:trace>
  <inkml:trace contextRef="#ctx0" brushRef="#br0" timeOffset="-6352.136">16629 60 10602 0 0,'0'0'3174'0'0,"0"0"-1029"0"0,0 0-484 0 0,0 0-115 0 0,0 0-200 0 0,0 0-294 0 0,0 0-316 0 0,0 0-264 0 0,0 0-138 0 0,0 0-10 0 0,0 0 82 0 0,0 0 59 0 0,0 0 9 0 0,0 12-28 0 0,-4 94 487 0 0,-16 284 37 0 0,3-287-952 0 0,-3-136-5635 0 0,13 11-2226 0 0,5 15-2272 0 0</inkml:trace>
  <inkml:trace contextRef="#ctx0" brushRef="#br0" timeOffset="-5247.957">16402 399 3809 0 0,'0'0'3301'0'0,"0"0"-1112"0"0,0 0-676 0 0,0 0-170 0 0,0 0-44 0 0,0 0 3 0 0,0 0-19 0 0,0 0-145 0 0,0 0-204 0 0,0 0-212 0 0,0 0-171 0 0,0 0-160 0 0,0 0-130 0 0,26 1-102 0 0,128 9-90 0 0,-121-7-562 0 0,-1-1 1 0 0,1-2-1 0 0,0-1 0 0 0,-1-2 0 0 0,23-5 493 0 0,-45 6-584 0 0,-10 2 642 0 0,-1 0 0 0 0,1 1 0 0 0,0-1-1 0 0,0 0 1 0 0,0 0 0 0 0,0 1 0 0 0,0-1 0 0 0,0 0 0 0 0,0 1 0 0 0,0-1 0 0 0,0 0 0 0 0,0 1-1 0 0,0-1 1 0 0,0 0 0 0 0,0 1 0 0 0,0-1 0 0 0,0 0 0 0 0,0 1 0 0 0,1-1 0 0 0,-1 0 0 0 0,0 0-1 0 0,0 1 1 0 0,0-1 0 0 0,0 0 0 0 0,1 0 0 0 0,-1 1 0 0 0,0-1 0 0 0,0 0 0 0 0,1 0-1 0 0,-1 1 1 0 0,0-1 0 0 0,0 0 0 0 0,1 0 0 0 0,-1 0 0 0 0,0 0 0 0 0,0 0 0 0 0,1 1 0 0 0,-1-1-1 0 0,0 0 1 0 0,1 0 0 0 0,-1 0 0 0 0,0 0 0 0 0,1 0 0 0 0,-1 0 0 0 0,0 0 0 0 0,0 0 0 0 0,1 0-1 0 0,-1 0 1 0 0,0 0-58 0 0,-3 6 77 0 0,0 1-1 0 0,1-1 1 0 0,-1 1-1 0 0,1 0 1 0 0,0-1-1 0 0,1 1 1 0 0,0 0-1 0 0,0 0 1 0 0,0 0-1 0 0,1 0 1 0 0,0 1-1 0 0,0-1 1 0 0,1 0-1 0 0,1 6-76 0 0,0-11 78 0 0,0 1 0 0 0,1-1 0 0 0,-1 1-1 0 0,1-1 1 0 0,-1 0 0 0 0,1 0 0 0 0,0 0 0 0 0,0 0-1 0 0,0-1 1 0 0,0 1 0 0 0,0-1 0 0 0,0 0 0 0 0,0 0-1 0 0,0 0 1 0 0,1 0 0 0 0,-1 0 0 0 0,0-1-1 0 0,1 1 1 0 0,-1-1 0 0 0,0 0 0 0 0,1 0 0 0 0,-1 0-1 0 0,1-1 1 0 0,-1 1 0 0 0,0-1 0 0 0,0 1 0 0 0,1-1-1 0 0,-1 0 1 0 0,0-1 0 0 0,0 1 0 0 0,0-1 0 0 0,0 1-1 0 0,0-1 1 0 0,0 0 0 0 0,0 0 0 0 0,1-1-78 0 0,13-9 254 0 0,0-1 0 0 0,-1 0 0 0 0,-1-1 0 0 0,0-1 0 0 0,-1 0 0 0 0,0-1 0 0 0,-1-1 0 0 0,4-8-254 0 0,16-29 1115 0 0,-32 54-1113 0 0,1 0 1 0 0,-1 0-1 0 0,0 0 0 0 0,1 0 0 0 0,-1 1 0 0 0,0-1 1 0 0,1 1-1 0 0,-1-1 0 0 0,0 1 0 0 0,0-1 0 0 0,1 1 1 0 0,-1 0-1 0 0,0-1 0 0 0,0 1 0 0 0,0 0 0 0 0,0 0 1 0 0,0 0-1 0 0,0 0 0 0 0,0 0 0 0 0,0 0 0 0 0,-1 0 1 0 0,1 0-1 0 0,0 0 0 0 0,0 1 0 0 0,-1-1 0 0 0,1 0 1 0 0,-1 0-1 0 0,1 1 0 0 0,-1-1 0 0 0,0 0 0 0 0,1 0 1 0 0,-1 1-1 0 0,0-1 0 0 0,0 1 0 0 0,0-1 0 0 0,0 0 1 0 0,0 1-1 0 0,0-1 0 0 0,0 0 0 0 0,-1 1 0 0 0,1-1 1 0 0,-1 1-3 0 0,3 8 24 0 0,15 45 4 0 0,3-2 0 0 0,2 0 0 0 0,2-1 1 0 0,13 18-29 0 0,-13-22 30 0 0,-2 0 0 0 0,-2 1 1 0 0,-3 2-1 0 0,-1 0 1 0 0,-3 0-1 0 0,4 34-30 0 0,-12 57 204 0 0,-7-136-165 0 0,1 0-1 0 0,-1 0 1 0 0,0-1 0 0 0,0 1-1 0 0,-1-1 1 0 0,0 0-1 0 0,0 1 1 0 0,0-1 0 0 0,0-1-1 0 0,-1 1 1 0 0,0 0-1 0 0,0-1 1 0 0,0 0 0 0 0,0 0-1 0 0,-1 0 1 0 0,-2 2-39 0 0,3-5 25 0 0,0 1 0 0 0,0-1 0 0 0,0 0 1 0 0,0 0-1 0 0,-1 0 0 0 0,1 0 0 0 0,0-1 1 0 0,0 0-1 0 0,0 0 0 0 0,-1 0 0 0 0,1 0 1 0 0,0-1-1 0 0,0 1 0 0 0,0-1 0 0 0,0 0 0 0 0,0-1 1 0 0,0 1-1 0 0,0-1 0 0 0,0 1 0 0 0,0-1 1 0 0,0 0-1 0 0,1-1 0 0 0,-1 1 0 0 0,1 0 1 0 0,0-1-1 0 0,-1-1-25 0 0,-3-3 16 0 0,0-1 1 0 0,1 0-1 0 0,0-1 0 0 0,0 0 1 0 0,1 1-1 0 0,0-2 0 0 0,1 1 1 0 0,0-1-1 0 0,0 1 1 0 0,1-1-1 0 0,0 0 0 0 0,1 0 1 0 0,0 0-1 0 0,0-1 0 0 0,1 1 1 0 0,1 0-1 0 0,0-1 1 0 0,1-7-17 0 0,-2 5-7 0 0,0-1 0 0 0,1 1 0 0 0,1 0 0 0 0,0-1 0 0 0,1 1 0 0 0,0 0 1 0 0,1 0-1 0 0,1 0 0 0 0,0 0 0 0 0,0 1 0 0 0,1-1 0 0 0,1 1 0 0 0,0 1 1 0 0,1-1-1 0 0,0 1 0 0 0,1 0 0 0 0,0 0 0 0 0,1 1 0 0 0,0 0 0 0 0,0 1 1 0 0,8-6 6 0 0,-17 15-3 0 0,5-4-23 0 0,0 0 1 0 0,0 0-1 0 0,1 1 0 0 0,-1 0 1 0 0,1 0-1 0 0,-1 0 0 0 0,1 0 1 0 0,0 1-1 0 0,0 0 0 0 0,0 0 1 0 0,1 1-1 0 0,-1 0 0 0 0,5 0 26 0 0,15 15 169 0 0,-13-10 164 0 0,-5 0-4306 0 0,-7-4 1865 0 0,-1 0-3117 0 0,0 0-6609 0 0</inkml:trace>
  <inkml:trace contextRef="#ctx0" brushRef="#br0" timeOffset="-16907.452">10103 498 2897 0 0,'0'0'2043'0'0,"0"0"-239"0"0,0 0-146 0 0,0 0 13 0 0,0 0 9 0 0,0 0-129 0 0,0 0-209 0 0,0 0-261 0 0,0 0-247 0 0,0 0-174 0 0,0 0-129 0 0,-11-1-79 0 0,-33-3-53 0 0,42 4-355 0 0,0 0 1 0 0,0 0 0 0 0,0 0-1 0 0,0 1 1 0 0,0-1 0 0 0,0 1-1 0 0,0 0 1 0 0,0 0 0 0 0,0 0-1 0 0,0 0 1 0 0,1 0-1 0 0,-1 0 1 0 0,0 0 0 0 0,1 0-1 0 0,-1 1 1 0 0,0-1 0 0 0,1 0-1 0 0,0 1 1 0 0,-1 0 0 0 0,1-1-1 0 0,0 1 1 0 0,0 0 0 0 0,0-1-1 0 0,-1 3-44 0 0,-3 3 146 0 0,0 0-100 0 0,1-1-1 0 0,0 1 0 0 0,0 0 1 0 0,1 0-1 0 0,0 0 1 0 0,0 0-1 0 0,1 1 1 0 0,-1-1-1 0 0,2 1 0 0 0,-1 0 1 0 0,1 0-1 0 0,0-1 1 0 0,1 1-1 0 0,0 0 1 0 0,0 0-1 0 0,1 4-45 0 0,-1-8 38 0 0,1 0 0 0 0,-1 0-1 0 0,1 0 1 0 0,0 0 0 0 0,1 0 0 0 0,-1 0 0 0 0,0-1-1 0 0,1 1 1 0 0,0 0 0 0 0,0-1 0 0 0,0 1 0 0 0,1-1-1 0 0,-1 0 1 0 0,1 0 0 0 0,-1 0 0 0 0,1 0 0 0 0,0 0-1 0 0,0 0 1 0 0,1-1 0 0 0,-1 1 0 0 0,0-1 0 0 0,1 0-1 0 0,0 0 1 0 0,-1 0 0 0 0,1-1 0 0 0,0 0 0 0 0,0 1-1 0 0,0-1 1 0 0,0 0 0 0 0,0-1 0 0 0,0 1 0 0 0,0-1-38 0 0,6 1 150 0 0,1-1 1 0 0,-1-1-1 0 0,0 0 0 0 0,0 0 1 0 0,0-1-1 0 0,0 0 1 0 0,0-1-1 0 0,0 0 0 0 0,-1-1 1 0 0,1 0-1 0 0,-1 0 1 0 0,0-1-1 0 0,0 0 1 0 0,-1-1-1 0 0,1 0 0 0 0,-1 0 1 0 0,-1 0-1 0 0,1-1 1 0 0,-1-1-1 0 0,0 1 1 0 0,2-4-151 0 0,6-8 164 0 0,0-1 1 0 0,-2-1-1 0 0,0 0 1 0 0,-1 0 0 0 0,-1-1-1 0 0,-1-1 1 0 0,-1 0-1 0 0,2-11-164 0 0,-4 7 53 0 0,-1 0-1 0 0,-1-1 0 0 0,-1 1 1 0 0,-2-1-1 0 0,-1 0 1 0 0,-1 0-1 0 0,-2-14-52 0 0,1 31-9 0 0,-1 1-1 0 0,0 0 1 0 0,0-1 0 0 0,-1 1 0 0 0,-1 0-1 0 0,0 1 1 0 0,0-1 0 0 0,-1 1 0 0 0,0 0-1 0 0,0 0 1 0 0,-1 0 0 0 0,0 1 0 0 0,-1-1-1 0 0,0 2 1 0 0,0-1 0 0 0,-1 1 0 0 0,0 0-1 0 0,0 0 1 0 0,-2 0 9 0 0,8 6-12 0 0,-1 0-1 0 0,0 0 1 0 0,1 0 0 0 0,-1 0-1 0 0,0 0 1 0 0,0 0 0 0 0,0 1-1 0 0,0-1 1 0 0,0 1 0 0 0,0 0-1 0 0,0 0 1 0 0,0 0 0 0 0,0 0-1 0 0,0 1 1 0 0,0-1 0 0 0,1 1-1 0 0,-1-1 1 0 0,0 1 0 0 0,0 0-1 0 0,0 0 1 0 0,1 1 0 0 0,-1-1-1 0 0,0 1 1 0 0,1-1-1 0 0,-1 1 1 0 0,1 0 0 0 0,0-1-1 0 0,0 1 1 0 0,0 1 0 0 0,0-1-1 0 0,0 0 1 0 0,0 0 0 0 0,0 1-1 0 0,0 1 13 0 0,-41 96-121 0 0,42-85 141 0 0,0 0 1 0 0,1 1 0 0 0,0-1 0 0 0,1 0-1 0 0,1 1 1 0 0,0-1 0 0 0,1 0 0 0 0,1 0 0 0 0,1 0-1 0 0,0-1 1 0 0,0 1 0 0 0,2-1 0 0 0,0-1 0 0 0,0 1-1 0 0,1-1 1 0 0,1 0 0 0 0,0-1 0 0 0,1 0 0 0 0,0-1-1 0 0,1 1 1 0 0,0-2 0 0 0,9 7-21 0 0,14 8 380 0 0,1-1 0 0 0,1-2 0 0 0,1-2 0 0 0,1-1 1 0 0,16 5-381 0 0,-15-7 265 0 0,-3 5 107 0 0,-32-29-6921 0 0,-3 4-321 0 0,2-1-5643 0 0</inkml:trace>
  <inkml:trace contextRef="#ctx0" brushRef="#br0" timeOffset="-14087.355">11598 152 0 0 0,'0'0'452'0'0,"0"0"608"0"0,0 0 389 0 0,0 0 320 0 0,0 0 258 0 0,0 0 38 0 0,0 0-141 0 0,0 0-217 0 0,0 0-314 0 0,0 0-245 0 0,0 0-195 0 0,0 0-138 0 0,0 0-76 0 0,-4-4-83 0 0,-9-10-90 0 0,9 10-94 0 0,4 4-72 0 0,0 0-91 0 0,0 0-73 0 0,0 0-52 0 0,0 16 605 0 0,19 219 2377 0 0,-19 195-1443 0 0,2-485-1219 0 0,0-15-2383 0 0,-5 26-5547 0 0,2 37 1953 0 0,-1 3-5039 0 0</inkml:trace>
  <inkml:trace contextRef="#ctx0" brushRef="#br0" timeOffset="-13788.23">11351 513 6009 0 0,'0'0'2102'0'0,"0"0"-363"0"0,0 0-212 0 0,0 0-59 0 0,0 0-107 0 0,0 0-142 0 0,0 0-176 0 0,0 0-118 0 0,0 0-107 0 0,0 0-97 0 0,0 0-62 0 0,0 0-70 0 0,0 0-51 0 0,29-2-43 0 0,91-6-50 0 0,75-27 998 0 0,-93-1-1482 0 0,-88 22-1783 0 0,-12 0-8484 0 0,-2 12-588 0 0</inkml:trace>
  <inkml:trace contextRef="#ctx0" brushRef="#br0" timeOffset="-13263.49">11901 156 8218 0 0,'0'0'1692'0'0,"0"0"-564"0"0,0 0-242 0 0,0 0 138 0 0,0 0 219 0 0,0 0 103 0 0,0 0-101 0 0,0 0-239 0 0,0 0-229 0 0,0 0-137 0 0,0 0-54 0 0,0 0-35 0 0,0 29-38 0 0,-1 93-30 0 0,19 172 2164 0 0,-9-112-2100 0 0,-9-180-533 0 0,0 0 1 0 0,-1 0 0 0 0,1-1-1 0 0,0 1 1 0 0,0 0-1 0 0,0 0 1 0 0,0-1-1 0 0,0 1 1 0 0,1 0-1 0 0,-1 0 1 0 0,1-1 0 0 0,-1 1-1 0 0,1 0 1 0 0,-1-1-1 0 0,1 1 1 0 0,0 0-1 0 0,0-1 1 0 0,0 1-1 0 0,0-1 1 0 0,0 1-1 0 0,0-1 1 0 0,0 0 0 0 0,0 1-1 0 0,0-1 1 0 0,1 0-1 0 0,-1 0 1 0 0,1 0-1 0 0,-1 0 1 0 0,1 0-1 0 0,-1 0 1 0 0,1 0 0 0 0,-1-1-1 0 0,1 1 1 0 0,0-1-1 0 0,-1 1 1 0 0,1-1-1 0 0,0 1 1 0 0,0-1-1 0 0,-1 0 1 0 0,1 0-1 0 0,0 0 1 0 0,0 0 0 0 0,-1 0-1 0 0,1 0 1 0 0,0 0-1 0 0,0-1 1 0 0,-1 1-1 0 0,1-1 1 0 0,0 1-1 0 0,-1-1 1 0 0,1 0 0 0 0,0 1-1 0 0,-1-1 1 0 0,1 0-1 0 0,-1 0 1 0 0,1 0-15 0 0,115-128 893 0 0,-1 23-683 0 0,-114 105-209 0 0,0 1 1 0 0,-1 0-1 0 0,1 0 0 0 0,0 0 1 0 0,0 0-1 0 0,0 0 1 0 0,-1 0-1 0 0,1 1 1 0 0,0-1-1 0 0,0 0 0 0 0,-1 1 1 0 0,1 0-1 0 0,0-1 1 0 0,-1 1-1 0 0,1 0 1 0 0,-1 0-1 0 0,1 0 0 0 0,-1 0 1 0 0,1 0-1 0 0,-1 0 1 0 0,0 0-1 0 0,1 0 1 0 0,-1 1-1 0 0,0-1 0 0 0,0 0 1 0 0,0 1-1 0 0,0-1 1 0 0,0 1-1 0 0,0 0 1 0 0,0-1-1 0 0,-1 1 1 0 0,1 0-1 0 0,-1-1 0 0 0,1 1 1 0 0,-1 0-1 0 0,1-1 1 0 0,-1 1-1 0 0,0 0 1 0 0,0 0-1 0 0,0 0 0 0 0,0-1 1 0 0,0 1-1 0 0,0 0 1 0 0,-1 0-1 0 0,1-1 1 0 0,0 1-1 0 0,-1 0 0 0 0,0 0-1 0 0,3 11 48 0 0,18 83 125 0 0,-15-88-192 0 0,28 11-753 0 0,8-30-7583 0 0,-35 7 2802 0 0,2 4-5263 0 0</inkml:trace>
  <inkml:trace contextRef="#ctx0" brushRef="#br0" timeOffset="-12449.555">12667 528 488 0 0,'0'0'2723'0'0,"0"0"-379"0"0,0 0-164 0 0,0 0-226 0 0,0 0-281 0 0,0 0-242 0 0,0 0-185 0 0,0 0-91 0 0,0 0-72 0 0,0 0-119 0 0,0 0-113 0 0,0 0-92 0 0,0 0-70 0 0,-15 15-78 0 0,-78 80 463 0 0,88-91-974 0 0,1 0 0 0 0,0 0 0 0 0,0 0 1 0 0,1 1-1 0 0,-1-1 0 0 0,1 1 0 0 0,0 0 1 0 0,0 0-1 0 0,0 1 0 0 0,1-1 0 0 0,0 0 1 0 0,0 1-1 0 0,0-1 0 0 0,1 1 0 0 0,-1 0 1 0 0,2-1-1 0 0,-1 3-100 0 0,49 2 829 0 0,-31-14-754 0 0,-1-2 0 0 0,0 0 0 0 0,0-1 0 0 0,-1 0 0 0 0,0-1 0 0 0,0-1 0 0 0,-1 0-1 0 0,0-1 1 0 0,1-3-75 0 0,6-2 55 0 0,74-44-62 0 0,-93 60 6 0 0,-1-1 0 0 0,1 1 1 0 0,-1 0-1 0 0,1 0 0 0 0,-1 0 0 0 0,1 0 0 0 0,-1 0 1 0 0,0 0-1 0 0,1 0 0 0 0,-1 0 0 0 0,0 1 1 0 0,0-1-1 0 0,0 0 0 0 0,0 1 0 0 0,0-1 1 0 0,0 1-1 0 0,-1-1 0 0 0,1 1 0 0 0,0-1 0 0 0,-1 1 1 0 0,1 0-1 0 0,-1-1 0 0 0,0 1 0 0 0,1 0 1 0 0,-1-1-1 0 0,0 1 0 0 0,0 0 0 0 0,0 0 1 0 0,0-1-1 0 0,0 1 0 0 0,-1 0 0 0 0,1-1 0 0 0,0 1 1 0 0,-1 0-1 0 0,0 1 1 0 0,4 22 31 0 0,-2-22-31 0 0,0 0-1 0 0,0-1 1 0 0,0 1-1 0 0,0 0 1 0 0,1 0 0 0 0,-1-1-1 0 0,1 1 1 0 0,0-1-1 0 0,0 1 1 0 0,0-1 0 0 0,0 0-1 0 0,0 0 1 0 0,1 0-1 0 0,-1 0 1 0 0,1 0 0 0 0,-1 0-1 0 0,1-1 1 0 0,0 1-1 0 0,-1-1 1 0 0,1 1 0 0 0,0-1-1 0 0,0 0 1 0 0,0-1-1 0 0,0 1 1 0 0,0 0 0 0 0,0-1-1 0 0,0 1 1 0 0,0-1-1 0 0,0 0 1 0 0,0 0 0 0 0,0-1-1 0 0,0 1 1 0 0,0 0-1 0 0,0-1 1 0 0,0 0 0 0 0,0 0-1 0 0,1 0 1 0 0,7-2 26 0 0,0-1 0 0 0,0 0 0 0 0,-1 0 0 0 0,0-1 0 0 0,0-1 1 0 0,0 0-1 0 0,-1 0 0 0 0,1 0 0 0 0,3-6-26 0 0,7-2 55 0 0,3-2-5 0 0,-1-2 0 0 0,-1 0 0 0 0,-1-1 0 0 0,0-1 0 0 0,-2-1 0 0 0,0 0 0 0 0,-1-2 0 0 0,-1 0 0 0 0,-2 0 0 0 0,0-2 0 0 0,-1 0 0 0 0,-2 0 0 0 0,0-1 0 0 0,-2 0 0 0 0,-1-1 0 0 0,-1 0 0 0 0,-1 0 0 0 0,-2-1 0 0 0,-1 0 0 0 0,0-17-50 0 0,-2 34 28 0 0,-1 8-5 0 0,1 0 0 0 0,-1 0 0 0 0,0 0 0 0 0,0 0 0 0 0,0 0 0 0 0,0 0 0 0 0,0 0 0 0 0,-1 0 0 0 0,1 0 0 0 0,-1 0 0 0 0,0 0 0 0 0,0 1 0 0 0,0-1 0 0 0,0 0 0 0 0,0 0 0 0 0,-1 1 0 0 0,1-1 0 0 0,-1 1 0 0 0,-1-2-23 0 0,1 4 4 0 0,1 0 0 0 0,-1 0-1 0 0,0 1 1 0 0,1-1 0 0 0,-1 1 0 0 0,1-1-1 0 0,-1 1 1 0 0,1 0 0 0 0,-1 0 0 0 0,1-1-1 0 0,-1 1 1 0 0,1 0 0 0 0,0 0-1 0 0,0 0 1 0 0,-1 1 0 0 0,1-1 0 0 0,0 0-1 0 0,0 0 1 0 0,0 1 0 0 0,0-1-1 0 0,0 1 1 0 0,1-1 0 0 0,-1 0 0 0 0,0 1-1 0 0,1 0 1 0 0,-1-1 0 0 0,1 1 0 0 0,-1-1-1 0 0,1 1 1 0 0,0 0 0 0 0,-1-1-1 0 0,1 1 1 0 0,0 0 0 0 0,0-1 0 0 0,0 1-1 0 0,1 0-3 0 0,-2 2 22 0 0,-6 28 7 0 0,1 1-1 0 0,2-1 0 0 0,1 1 1 0 0,2 0-1 0 0,1 0 1 0 0,1 0-1 0 0,5 18-28 0 0,0-23 52 0 0,1 0 0 0 0,2 0 0 0 0,1-1 1 0 0,1 0-1 0 0,11 20-52 0 0,39 113 278 0 0,-59-94 10 0 0,-2-65-286 0 0,-1 1 1 0 0,0-1-1 0 0,1 0 1 0 0,-1 0-1 0 0,0 0 1 0 0,0-1-1 0 0,0 1 1 0 0,0 0-1 0 0,0 0 1 0 0,0 0-1 0 0,0-1 0 0 0,0 1 1 0 0,0 0-1 0 0,0-1 1 0 0,-1 1-1 0 0,1-1 1 0 0,0 0-1 0 0,0 1 1 0 0,-1-1-1 0 0,1 0 1 0 0,0 0-1 0 0,0 1 1 0 0,-1-1-1 0 0,1 0 1 0 0,0 0-1 0 0,0-1 0 0 0,-1 1 1 0 0,1 0-1 0 0,0 0 1 0 0,0-1-1 0 0,-1 1 1 0 0,1 0-1 0 0,0-1 1 0 0,0 1-1 0 0,0-1 1 0 0,0 0-1 0 0,-1 1 1 0 0,1-1-1 0 0,0 0 1 0 0,0 0-3 0 0,-16-110-4875 0 0,14 82 2357 0 0,1 1-1416 0 0,1 9-2277 0 0,1 8-3756 0 0</inkml:trace>
  <inkml:trace contextRef="#ctx0" brushRef="#br0" timeOffset="-11846.446">13081 373 3809 0 0,'0'0'2515'0'0,"0"0"-18"0"0,0 0-8 0 0,0 0-97 0 0,0 0-285 0 0,0 0-363 0 0,0 0-418 0 0,0 0-361 0 0,0 0-233 0 0,0 0-86 0 0,0 0-9 0 0,0 0 1 0 0,0 0-1 0 0,5 7 1384 0 0,20 4 66 0 0,169 1 323 0 0,-147-13-2124 0 0,100-10 200 0 0,-105 8-346 0 0,-41 3-133 0 0,-1 0-15 0 0,0 0-16 0 0,0 0 16 0 0,0 0 28 0 0,0 0 26 0 0,0 0-27 0 0,0 0-8 0 0,0 0-10 0 0,0 0 15 0 0,0 0-4 0 0,0 0 4 0 0,0 0 7 0 0,0 0-5 0 0,0 0-18 0 0,0 0 7 0 0,0 0 9 0 0,0 0 1 0 0,0 0-13 0 0,0 0 19 0 0,0 0-10 0 0,0 0-23 0 0,0 0 2 0 0,0 0 24 0 0,0 0-23 0 0,0 0 0 0 0,0 0 10 0 0,0 0-6 0 0,0 0 10 0 0,0 0 1 0 0,0 0-20 0 0,0 0 11 0 0,0 0-14 0 0,0 0-10 0 0,0 0 10 0 0,0 0-6 0 0,0 0-1 0 0,0 0 8 0 0,0 0-13 0 0,0 0 0 0 0,0 0-5 0 0,-2-15-3550 0 0,2 11-4121 0 0,0 1-4287 0 0</inkml:trace>
  <inkml:trace contextRef="#ctx0" brushRef="#br0" timeOffset="-25540.325">6126 609 0 0 0,'0'0'751'0'0,"0"0"230"0"0,0 0 253 0 0,0 0 173 0 0,0 0 76 0 0,0 0-8 0 0,0 0-72 0 0,0 0-1971 0 0,-4 2 15985 0 0,3 0-13693 0 0,-19 130-1399 0 0,32-33-240 0 0,-5-82-31 0 0,-6-13-46 0 0,0-1 1 0 0,0 1-1 0 0,0-1 0 0 0,0 0 0 0 0,1 1 0 0 0,-1-1 1 0 0,1 0-1 0 0,0 0 0 0 0,0 0 0 0 0,0 0 1 0 0,0-1-1 0 0,1 1 0 0 0,-1-1 0 0 0,1 1 1 0 0,0-1-1 0 0,-1 0 0 0 0,1 0 0 0 0,0 0 0 0 0,0 0 1 0 0,0 0-1 0 0,1-1 0 0 0,0 1-8 0 0,2-2 60 0 0,0-1 0 0 0,0 0 0 0 0,0-1 0 0 0,0 1 0 0 0,-1-1 0 0 0,1 0 0 0 0,-1 0 0 0 0,1-1 0 0 0,-1 1 0 0 0,0-1 0 0 0,0-1 0 0 0,0 1 0 0 0,0-1 0 0 0,-1 1-1 0 0,1-2 1 0 0,-1 1 0 0 0,0 0 0 0 0,0-1 0 0 0,-1 1 0 0 0,1-1 0 0 0,-1 0 0 0 0,0 0 0 0 0,1-3-60 0 0,4-3 51 0 0,12-16 71 0 0,-1-1 0 0 0,-1-1 0 0 0,-2-1 0 0 0,-1 0 1 0 0,7-21-123 0 0,-5-26 392 0 0,-17 77-356 0 0,0 0-12 0 0,0 0-7 0 0,0 0-6 0 0,0 0-23 0 0,0 19-231 0 0,0-6 249 0 0,1-1-1 0 0,0 0 1 0 0,1 1-1 0 0,0-1 1 0 0,1 0-1 0 0,0 0 1 0 0,1 0 0 0 0,1-1-1 0 0,0 1 1 0 0,0-1-1 0 0,1 0 1 0 0,0 0-1 0 0,1-1 1 0 0,0 0 0 0 0,1 0-1 0 0,0-1 1 0 0,3 3-6 0 0,-8-11 20 0 0,1 1 0 0 0,-1-1 0 0 0,1 0 0 0 0,-1 0 0 0 0,1 0-1 0 0,0 0 1 0 0,-1 0 0 0 0,1-1 0 0 0,0 0 0 0 0,-1 0 0 0 0,1 0 0 0 0,0 0 0 0 0,-1 0 0 0 0,1-1 0 0 0,0 0 0 0 0,-1 0 0 0 0,1 0 0 0 0,-1 0 0 0 0,1 0 0 0 0,-1-1 0 0 0,1 1 0 0 0,-1-1 0 0 0,0 0 0 0 0,0 0 0 0 0,0 0 0 0 0,0-1 0 0 0,0 1 0 0 0,0-1 0 0 0,0 0-20 0 0,4-4 82 0 0,1-1 0 0 0,-1 1 0 0 0,0-2 0 0 0,-1 1 0 0 0,0-1 0 0 0,0 0 0 0 0,-1 0 0 0 0,0 0 0 0 0,0-1 0 0 0,-1 0-82 0 0,10-106-335 0 0,-14 114 182 0 0,0 2-43 0 0,-2 1-5727 0 0,2 4 847 0 0,0-3 1117 0 0,0 1-7510 0 0</inkml:trace>
  <inkml:trace contextRef="#ctx0" brushRef="#br0" timeOffset="-24806.969">6903 745 0 0 0,'0'0'1023'0'0,"0"0"17"0"0,0 0 124 0 0,0 0 187 0 0,0 0 168 0 0,0 0 132 0 0,0 0-82 0 0,0 0-152 0 0,0 0-115 0 0,0 0-182 0 0,0 0-108 0 0,8 6-63 0 0,22 18-39 0 0,-28-22-676 0 0,1-1-1 0 0,-1 1 1 0 0,1-1-1 0 0,0 0 0 0 0,-1 0 1 0 0,1 0-1 0 0,0 0 1 0 0,-1 0-1 0 0,1-1 0 0 0,0 1 1 0 0,0-1-1 0 0,0 0 1 0 0,0 0-1 0 0,-1 0 1 0 0,1 0-1 0 0,0 0 0 0 0,0-1 1 0 0,0 1-1 0 0,-1-1 1 0 0,1 0-1 0 0,0 0 0 0 0,0 0 1 0 0,-1 0-1 0 0,1 0 1 0 0,-1-1-1 0 0,1 1 0 0 0,-1-1 1 0 0,0 1-1 0 0,0-1 1 0 0,1 0-1 0 0,-1 0 0 0 0,0 0 1 0 0,0 0-1 0 0,1-2-233 0 0,6-4 273 0 0,-1 0-125 0 0,0 0 0 0 0,0-1 1 0 0,-1 1-1 0 0,0-2 0 0 0,-1 1 1 0 0,0-1-1 0 0,0 0 0 0 0,-1 0 1 0 0,-1-1-1 0 0,0 1 0 0 0,0-1 1 0 0,-1 0-1 0 0,0 0 0 0 0,1-8-148 0 0,-3 16-1 0 0,0 0 0 0 0,0 0 0 0 0,-1-1 0 0 0,1 1 0 0 0,-1 0 0 0 0,0-1 0 0 0,1 1 0 0 0,-2 0 0 0 0,1-1 0 0 0,0 1 0 0 0,-1 0 0 0 0,1-1 0 0 0,-1 1 0 0 0,0 0 0 0 0,0 0 0 0 0,0-1 0 0 0,0 1 0 0 0,-1 0 0 0 0,0 0 0 0 0,1 0 0 0 0,-1 1 0 0 0,0-1 0 0 0,0 0 0 0 0,0 1 0 0 0,-1-1 0 0 0,1 1 0 0 0,-1 0 0 0 0,1 0 0 0 0,-1 0 0 0 0,0 0 0 0 0,0 0 0 0 0,0 0 0 0 0,0 1 0 0 0,0-1 0 0 0,0 1 1 0 0,0 0-1 0 0,0 0 0 0 0,0 0 0 0 0,-1 0 0 0 0,1 1 0 0 0,0 0 0 0 0,-1-1 0 0 0,1 1 0 0 0,0 0 0 0 0,-1 0 0 0 0,1 1 0 0 0,-1-1 0 0 0,1 1 0 0 0,0 0 0 0 0,0 0 0 0 0,-3 1 1 0 0,-2 1-3 0 0,1 0 0 0 0,-1 0 0 0 0,1 1 0 0 0,0 0 0 0 0,0 1 0 0 0,1 0 0 0 0,0 0 0 0 0,-1 0 0 0 0,2 0 0 0 0,-1 1 0 0 0,0 0 0 0 0,1 1 0 0 0,1-1 1 0 0,-1 1-1 0 0,1 0 0 0 0,0 0 0 0 0,0 0 0 0 0,1 1 0 0 0,0-1 0 0 0,0 1 0 0 0,1 0 0 0 0,0-1 0 0 0,0 1 0 0 0,1 0 0 0 0,0 4 3 0 0,0-6 25 0 0,1 0 1 0 0,0 0-1 0 0,1 1 0 0 0,-1-1 0 0 0,1 0 0 0 0,0 0 1 0 0,1 0-1 0 0,0-1 0 0 0,-1 1 0 0 0,2 0 0 0 0,-1 0 1 0 0,1-1-1 0 0,0 0 0 0 0,0 1 0 0 0,0-1 0 0 0,1 0 1 0 0,0-1-1 0 0,0 1 0 0 0,0 0-25 0 0,5 4 107 0 0,1 0 0 0 0,0 0 0 0 0,1-1 0 0 0,0 0 1 0 0,0-1-1 0 0,0 0 0 0 0,1-1 0 0 0,0 0 0 0 0,0-1 0 0 0,0 0 0 0 0,1-1 0 0 0,0-1 0 0 0,0 0 1 0 0,0 0-1 0 0,0-1 0 0 0,0-1 0 0 0,0 0 0 0 0,1-1 0 0 0,12-2-107 0 0,-17 3 34 0 0,1-1 0 0 0,-1 0 0 0 0,0-1 0 0 0,1 0 0 0 0,-1 0 0 0 0,0-1-1 0 0,0 0 1 0 0,0-1 0 0 0,0 0 0 0 0,0-1 0 0 0,-1 1 0 0 0,4-4-34 0 0,-3-19-1094 0 0,-22 13-5624 0 0,9 12-3609 0 0</inkml:trace>
  <inkml:trace contextRef="#ctx0" brushRef="#br0" timeOffset="-23074.392">7923 476 3465 0 0,'0'0'995'0'0,"0"0"-59"0"0,0 0 268 0 0,0 0 315 0 0,0 0 72 0 0,0 0-64 0 0,0 0-131 0 0,0 0-175 0 0,0 0-125 0 0,0 0-52 0 0,0 0-48 0 0,0 0-34 0 0,0 0-42 0 0,34-4-90 0 0,103-15-61 0 0,-72-3 335 0 0,-58 15-884 0 0,97-99 1985 0 0,-55 26-1186 0 0,-45 123-886 0 0,-3 83-40 0 0,-6 0 0 0 0,-5-1 0 0 0,-5 0 0 0 0,-11 25-93 0 0,-49 139 156 0 0,74-283-125 0 0,0 0 1 0 0,-1 0-1 0 0,1-1 0 0 0,-1 1 0 0 0,0 0 0 0 0,-1-1 0 0 0,0 0 1 0 0,0 1-1 0 0,0-1 0 0 0,0 0 0 0 0,-1-1 0 0 0,0 1 0 0 0,0 0 1 0 0,0-1-1 0 0,0 0 0 0 0,-1 0 0 0 0,1 0 0 0 0,-1-1 0 0 0,0 0 1 0 0,0 0-1 0 0,-1 0 0 0 0,1 0 0 0 0,-1-1 0 0 0,-4 2-31 0 0,7-6 15 0 0,0 0-1 0 0,0 0 0 0 0,1 0 0 0 0,-1 0 0 0 0,1-1 0 0 0,-1 1 1 0 0,1-1-1 0 0,0 0 0 0 0,0 1 0 0 0,0-1 0 0 0,0 0 1 0 0,1 0-1 0 0,-1 0 0 0 0,1 0 0 0 0,0-1 0 0 0,0 1 1 0 0,0 0-1 0 0,0 0 0 0 0,0-1 0 0 0,1 1 0 0 0,-1-1 0 0 0,1 1 1 0 0,0 0-1 0 0,0-1 0 0 0,1 1 0 0 0,-1-1 0 0 0,1 1 1 0 0,-1 0-1 0 0,1-1 0 0 0,0 1 0 0 0,0-1-14 0 0,0-11 23 0 0,2-12-4 0 0,2-1-1 0 0,0 0 1 0 0,2 1-1 0 0,1 0 1 0 0,2 1-1 0 0,0 0 1 0 0,2 0-1 0 0,0 1 1 0 0,5-4-19 0 0,10-26 20 0 0,-23 46-17 0 0,1-4-8 0 0,0 0 0 0 0,1 0 1 0 0,0 1-1 0 0,1-1 0 0 0,0 1 0 0 0,1 1 0 0 0,1-1 0 0 0,0 2 0 0 0,0-1 0 0 0,1 1 0 0 0,0 0 0 0 0,1 1 0 0 0,0 0 0 0 0,9-4 5 0 0,62 13-1731 0 0,-49 9-7446 0 0,-28-8 6644 0 0,-1 0-8653 0 0</inkml:trace>
  <inkml:trace contextRef="#ctx0" brushRef="#br0" timeOffset="-22732.65">8709 590 9338 0 0,'0'0'2575'0'0,"0"0"-700"0"0,0 0-386 0 0,0 0-98 0 0,0 0-98 0 0,0 0-142 0 0,0 0-136 0 0,0 0-172 0 0,0 0-188 0 0,0 0-139 0 0,0 0-134 0 0,0 0-97 0 0,0 0-51 0 0,-28 30-51 0 0,-85 95-30 0 0,76-63 39 0 0,36-54-157 0 0,0-5-25 0 0,0-1 0 0 0,1 1 0 0 0,-1 0 0 0 0,1 0 0 0 0,0 0 0 0 0,0 0 0 0 0,0 0 0 0 0,0 0 0 0 0,0 0 0 0 0,1 0 0 0 0,-1 0-1 0 0,1 0 1 0 0,0 0 0 0 0,0-1 0 0 0,0 1 0 0 0,0 0 0 0 0,1 0 0 0 0,-1-1 0 0 0,0 1 0 0 0,1-1 0 0 0,0 1 0 0 0,0-1 0 0 0,0 0 0 0 0,0 0 0 0 0,0 0 0 0 0,0 0 0 0 0,1 0 0 0 0,-1 0 0 0 0,0 0 0 0 0,1-1 0 0 0,0 0 0 0 0,-1 1-1 0 0,1-1 1 0 0,0 0 0 0 0,0 0 0 0 0,-1 0 0 0 0,1 0 0 0 0,0-1 0 0 0,0 1 0 0 0,0-1 0 0 0,2 0-10 0 0,1 0 73 0 0,0 0 0 0 0,0 0 0 0 0,1-1 0 0 0,-1 0 0 0 0,0 0 0 0 0,0 0-1 0 0,0-1 1 0 0,0 0 0 0 0,0 0 0 0 0,0-1 0 0 0,0 0 0 0 0,-1 0 0 0 0,1 0 0 0 0,-1 0 0 0 0,0-1 0 0 0,0 0-1 0 0,0 0 1 0 0,3-4-73 0 0,1 0 73 0 0,-1-1 0 0 0,0 0 0 0 0,0-1 0 0 0,-1 0 0 0 0,0 0-1 0 0,0-1 1 0 0,-1 0 0 0 0,-1 0 0 0 0,0 0 0 0 0,0-1 0 0 0,-1 1-1 0 0,-1-1 1 0 0,0 0 0 0 0,-1 0 0 0 0,0-1 0 0 0,0 1 0 0 0,-1 0-1 0 0,-1-11-72 0 0,0 20-21 0 0,-1 0-1 0 0,1 0 0 0 0,0 0 1 0 0,-1 1-1 0 0,0-1 0 0 0,0 0 1 0 0,1 1-1 0 0,-1-1 0 0 0,-1 1 1 0 0,1-1-1 0 0,0 1 0 0 0,-1-1 0 0 0,1 1 1 0 0,-1 0-1 0 0,0 0 0 0 0,0 0 1 0 0,0 0-1 0 0,0 0 0 0 0,0 0 1 0 0,-1 0 21 0 0,-32-11-4564 0 0,27 13-661 0 0,0 0-6300 0 0</inkml:trace>
  <inkml:trace contextRef="#ctx0" brushRef="#br0" timeOffset="-22370.624">8976 649 7938 0 0,'0'0'6164'0'0,"0"0"-3790"0"0,0 0-1285 0 0,0 0-121 0 0,0 0-54 0 0,0 0-109 0 0,0 0-105 0 0,0 0-114 0 0,0 0-107 0 0,0 0-79 0 0,0 0-65 0 0,0 0-47 0 0,-7 14-68 0 0,-24 42-59 0 0,29-54-136 0 0,1 0 0 0 0,0 0 0 0 0,0 0 0 0 0,-1 0 0 0 0,1 0 0 0 0,1 1 0 0 0,-1-1 0 0 0,0 0 0 0 0,0 0 0 0 0,1 1 0 0 0,-1-1 0 0 0,1 1 0 0 0,0-1 0 0 0,0 0 0 0 0,0 1 0 0 0,0-1 0 0 0,0 1 0 0 0,1-1 0 0 0,-1 0 0 0 0,1 1 0 0 0,-1-1 0 0 0,1 0 0 0 0,0 1 0 0 0,0-1 0 0 0,0 0 0 0 0,0 0 0 0 0,0 0 0 0 0,0 0 0 0 0,1 0 0 0 0,-1 0 0 0 0,1 0 0 0 0,-1 0 0 0 0,1-1 0 0 0,0 1 0 0 0,0-1 0 0 0,0 1 0 0 0,0-1 0 0 0,0 1 0 0 0,0-1 0 0 0,0 0 0 0 0,0 0 0 0 0,0 0 0 0 0,2 0-25 0 0,1 1 135 0 0,-1-1-1 0 0,1 0 0 0 0,0 0 1 0 0,0 0-1 0 0,0-1 1 0 0,1 1-1 0 0,-1-1 0 0 0,0-1 1 0 0,0 1-1 0 0,0-1 0 0 0,0 1 1 0 0,0-1-1 0 0,0-1 0 0 0,0 1 1 0 0,-1-1-1 0 0,1 0 0 0 0,4-2-134 0 0,2-5 167 0 0,0-1-1 0 0,-1 0 0 0 0,0-1 1 0 0,0 0-1 0 0,-1-1 1 0 0,0 0-1 0 0,-1 0 0 0 0,-1-1 1 0 0,0 0-1 0 0,0 0 0 0 0,-2-1 1 0 0,2-3-167 0 0,-1-64-620 0 0,-20 88-5008 0 0,10 0-663 0 0,0-3-5778 0 0</inkml:trace>
  <inkml:trace contextRef="#ctx0" brushRef="#br0" timeOffset="-21886.433">9346 763 10722 0 0,'0'0'2174'0'0,"0"0"-682"0"0,0 0-261 0 0,0 0 64 0 0,0 0 15 0 0,0 0-54 0 0,0 0-185 0 0,0 0-220 0 0,0 0-196 0 0,0 0-123 0 0,0 0-63 0 0,0 0-57 0 0,0 0-49 0 0,4-12-60 0 0,12-39-36 0 0,39-36 1308 0 0,-15 57-1451 0 0,-37 60-192 0 0,-3-26 80 0 0,-1 1-10 0 0,0 0 0 0 0,1-1 1 0 0,-1 1-1 0 0,1-1 0 0 0,0 1 1 0 0,1 0-1 0 0,-1-1 0 0 0,1 1 1 0 0,0-1-1 0 0,0 1 0 0 0,0-1 0 0 0,0 1 1 0 0,1-1-1 0 0,0 0 0 0 0,0 1 1 0 0,0-1-1 0 0,0 0 0 0 0,1 0 0 0 0,0-1 1 0 0,-1 1-1 0 0,1-1 0 0 0,1 1 1 0 0,-1-1-1 0 0,0 0 0 0 0,1 0 1 0 0,2 1-3 0 0,-1-4 104 0 0,1-1 0 0 0,-1 0 1 0 0,1-1-1 0 0,-1 1 0 0 0,0-1 1 0 0,0 0-1 0 0,0 0 0 0 0,0-1 1 0 0,0 0-1 0 0,0 0 0 0 0,0 0 0 0 0,-1 0 1 0 0,0-1-1 0 0,0 1 0 0 0,0-1 1 0 0,0 0-1 0 0,0 0 0 0 0,-1-1 1 0 0,0 1-1 0 0,1-1 0 0 0,-1 0-104 0 0,3-3 129 0 0,0 2-106 0 0,-1 0 1 0 0,-1-1-1 0 0,1 1 0 0 0,-1-1 1 0 0,0 0-1 0 0,0 0 1 0 0,-1-1-1 0 0,0 1 1 0 0,0-1-1 0 0,-1 1 1 0 0,0-1-1 0 0,0 0 0 0 0,-1 0 1 0 0,1-6-24 0 0,-2 13-315 0 0,0 1-220 0 0,-16 13-3867 0 0,11-7-530 0 0,-2 1-6964 0 0</inkml:trace>
  <inkml:trace contextRef="#ctx0" brushRef="#br0" timeOffset="1214.86">377 1625 0 0 0,'0'0'1684'0'0,"0"0"206"0"0,0 0 183 0 0,0 0 100 0 0,0 0-76 0 0,0 0-235 0 0,0 0-245 0 0,0 0-234 0 0,0 0-217 0 0,0 0-133 0 0,0 0-99 0 0,-5-5-71 0 0,-23-20 745 0 0,22 23-1305 0 0,1 0-1 0 0,-1 1 1 0 0,0-1-1 0 0,1 1 1 0 0,-1 1-1 0 0,0-1 1 0 0,0 1 0 0 0,0 0-1 0 0,0 0 1 0 0,1 0-1 0 0,-1 1 1 0 0,0 0-1 0 0,0 0 1 0 0,1 1-1 0 0,-1-1 1 0 0,-4 3-303 0 0,-2 1 64 0 0,1 1-1 0 0,-1 0 1 0 0,1 1-1 0 0,0 0 1 0 0,1 1-1 0 0,-1 0 1 0 0,2 1-1 0 0,-1 0 1 0 0,1 0-1 0 0,0 1 1 0 0,1 0-1 0 0,1 1 1 0 0,-1 0-1 0 0,1 0 1 0 0,1 0-1 0 0,0 1 1 0 0,1 0-1 0 0,0 0 1 0 0,1 0-1 0 0,0 1 1 0 0,1 1-64 0 0,2-5 8 0 0,-1 0 0 0 0,2 1 0 0 0,-1-1 0 0 0,1 0 0 0 0,1 0 1 0 0,0 1-1 0 0,0-1 0 0 0,0 0 0 0 0,1 0 0 0 0,1 0 0 0 0,0 0 1 0 0,0 0-1 0 0,1 0 0 0 0,0-1 0 0 0,0 0 0 0 0,1 0 0 0 0,0 0 0 0 0,0 0 1 0 0,1-1-1 0 0,0 0 0 0 0,0 0 0 0 0,1 0 0 0 0,0-1 0 0 0,0 0 1 0 0,0 0-1 0 0,9 4-8 0 0,0-1-71 0 0,1-1 1 0 0,0-1 0 0 0,0 0-1 0 0,1-1 1 0 0,0-1 0 0 0,0-1-1 0 0,0 0 1 0 0,0-1 0 0 0,1-2 0 0 0,-1 1-1 0 0,16-2 71 0 0,52-21-3070 0 0,-35-6-6963 0 0,-37 19-1308 0 0</inkml:trace>
  <inkml:trace contextRef="#ctx0" brushRef="#br0" timeOffset="1536.398">804 1746 5681 0 0,'0'0'2374'0'0,"0"0"-342"0"0,0 0-116 0 0,0 0 9 0 0,0 0-70 0 0,0 0-202 0 0,0 0-278 0 0,0 0-283 0 0,0 0-225 0 0,0 0-163 0 0,0 0-120 0 0,0 0-104 0 0,-17 26-68 0 0,-53 80-48 0 0,52-58 79 0 0,19-39-307 0 0,0-5-69 0 0,0 1-1 0 0,1 0 0 0 0,0-1 1 0 0,0 1-1 0 0,1-1 1 0 0,-1 1-1 0 0,1-1 1 0 0,0 0-1 0 0,0 0 1 0 0,0 0-1 0 0,0-1 1 0 0,1 1-1 0 0,0-1 0 0 0,0 0 1 0 0,0 0-1 0 0,0 0 1 0 0,0 0-1 0 0,0-1 1 0 0,1 0-1 0 0,-1 0 1 0 0,1 0-1 0 0,-1 0 1 0 0,1-1-1 0 0,0 1 0 0 0,0-1 1 0 0,0 0-1 0 0,0-1 1 0 0,0 1-1 0 0,0-1 1 0 0,0 0-1 0 0,0-1 1 0 0,0 1-1 0 0,0-1 1 0 0,0 0-1 0 0,-1 0 0 0 0,1 0 1 0 0,0-1-1 0 0,0 1 1 0 0,-1-1-1 0 0,1-1 1 0 0,3-1-67 0 0,5-1 57 0 0,0-1 0 0 0,0-1 0 0 0,-1 0 0 0 0,0 0 0 0 0,0-1 0 0 0,-1-1 0 0 0,0 0 0 0 0,-1 0 0 0 0,1-1 0 0 0,-2-1 0 0 0,0 1 1 0 0,0-2-1 0 0,-1 1 0 0 0,0-1 0 0 0,-1 0 0 0 0,0-1 0 0 0,-1 0 0 0 0,0 0 0 0 0,-1 0 0 0 0,-1-1 0 0 0,0 1 0 0 0,-1-1 0 0 0,0 0 0 0 0,-1-9-57 0 0,-2 20-6 0 0,0 0 0 0 0,-1-1-1 0 0,0 1 1 0 0,0 0 0 0 0,0 0 0 0 0,0 0-1 0 0,-1 0 1 0 0,1 0 0 0 0,-1 0-1 0 0,1 1 1 0 0,-1-1 0 0 0,0 0-1 0 0,0 1 1 0 0,0 0 0 0 0,-1-1 0 0 0,1 1-1 0 0,0 0 1 0 0,-1 0 0 0 0,0 0-1 0 0,1 0 1 0 0,-1 1 0 0 0,0-1-1 0 0,0 1 1 0 0,0-1 0 0 0,0 1 0 0 0,0 0-1 0 0,0 0 1 0 0,0 1 0 0 0,0-1-1 0 0,-2 0 7 0 0,-96 1-811 0 0,30 45-1472 0 0,35-3-6715 0 0,31-34-2523 0 0</inkml:trace>
  <inkml:trace contextRef="#ctx0" brushRef="#br0" timeOffset="2031.125">1160 1993 11474 0 0,'0'0'2429'0'0,"0"0"-618"0"0,0 0-267 0 0,0 0-117 0 0,0 0-140 0 0,0 0-192 0 0,0 0-233 0 0,0 0-204 0 0,0 0-117 0 0,0 0-83 0 0,0 0-64 0 0,13-32-66 0 0,41-98-83 0 0,-19 61 246 0 0,8 21-243 0 0,-42 48-262 0 0,0 0 1 0 0,1 0-1 0 0,-1 0 0 0 0,0 0 0 0 0,0 0 1 0 0,0 1-1 0 0,1-1 0 0 0,-1 0 0 0 0,0 1 0 0 0,0-1 1 0 0,0 1-1 0 0,0 0 0 0 0,0-1 0 0 0,0 1 1 0 0,0 0-1 0 0,0-1 0 0 0,0 1 0 0 0,0 0 1 0 0,0 0-1 0 0,0 0 0 0 0,-1 0 0 0 0,1 0 1 0 0,0 0-1 0 0,-1 0 0 0 0,1 0 0 0 0,-1 0 1 0 0,1 0-1 0 0,-1 0 0 0 0,1 1 0 0 0,-1-1 0 0 0,0 0 1 0 0,1 0-1 0 0,-1 0 0 0 0,0 1 0 0 0,0-1 1 0 0,0 0-1 0 0,0 0 0 0 0,0 0 0 0 0,0 1 1 0 0,-1-1-1 0 0,1 1 14 0 0,1 4-24 0 0,5 21 30 0 0,21 44 24 0 0,-25-68 23 0 0,1 1-1 0 0,-1-1 1 0 0,1 0 0 0 0,0 0 0 0 0,0 0-1 0 0,0 0 1 0 0,0-1 0 0 0,0 1 0 0 0,1-1-1 0 0,-1 0 1 0 0,1 0 0 0 0,-1 0 0 0 0,1 0-1 0 0,0-1 1 0 0,0 0 0 0 0,0 1-1 0 0,0-1 1 0 0,0-1 0 0 0,0 1 0 0 0,0 0-1 0 0,0-1 1 0 0,0 0 0 0 0,0 0 0 0 0,0 0-1 0 0,0-1 1 0 0,0 1 0 0 0,0-1 0 0 0,0 0-1 0 0,0 0 1 0 0,0 0 0 0 0,0-1-1 0 0,0 0 1 0 0,0 1 0 0 0,-1-1 0 0 0,1-1-53 0 0,9-7 209 0 0,0 0 0 0 0,-1-2 0 0 0,0 1 1 0 0,-1-2-1 0 0,-1 1 0 0 0,0-1 1 0 0,0-1-1 0 0,-1 0 0 0 0,-1 0 0 0 0,0-1 1 0 0,-1 0-1 0 0,2-8-209 0 0,-5-40-64 0 0,-19 67-4780 0 0,13 3 2390 0 0,-1-3-2656 0 0,1 0-6498 0 0</inkml:trace>
  <inkml:trace contextRef="#ctx0" brushRef="#br0" timeOffset="2464.215">2121 1603 8026 0 0,'0'0'4581'0'0,"0"0"-1958"0"0,0 0-812 0 0,0 0-124 0 0,0 0-148 0 0,0 0-208 0 0,0 0-256 0 0,0 0-226 0 0,0 0-194 0 0,0 0-127 0 0,0 0-86 0 0,0 0-98 0 0,0 0-71 0 0,-13-8-47 0 0,-41-24-24 0 0,53 31-191 0 0,0 0 1 0 0,-1 0-1 0 0,1 0 0 0 0,-1 1 0 0 0,1-1 1 0 0,-1 0-1 0 0,1 1 0 0 0,-1 0 0 0 0,1-1 0 0 0,-1 1 1 0 0,1 0-1 0 0,-1-1 0 0 0,1 1 0 0 0,-1 0 1 0 0,0 0-1 0 0,1 0 0 0 0,-1 1 0 0 0,1-1 0 0 0,-1 0 1 0 0,1 1-1 0 0,-1-1 0 0 0,1 1 0 0 0,-1-1 1 0 0,1 1-1 0 0,-1-1 0 0 0,1 1 0 0 0,0 0 0 0 0,-1 0-11 0 0,-6 3 53 0 0,-50 43 155 0 0,56-45-211 0 0,1-1 1 0 0,0 1-1 0 0,0-1 0 0 0,0 0 1 0 0,1 1-1 0 0,-1 0 1 0 0,0-1-1 0 0,0 1 0 0 0,1 0 1 0 0,-1-1-1 0 0,1 1 1 0 0,0 0-1 0 0,-1-1 0 0 0,1 1 1 0 0,0 0-1 0 0,0 0 1 0 0,0 0-1 0 0,0-1 0 0 0,0 1 1 0 0,1 0-1 0 0,-1 0 1 0 0,0-1-1 0 0,1 1 1 0 0,-1 0-1 0 0,1-1 0 0 0,0 1 1 0 0,0-1-1 0 0,-1 1 1 0 0,1 0-1 0 0,0-1 0 0 0,0 0 1 0 0,0 1-1 0 0,1-1 1 0 0,-1 0-1 0 0,0 1 0 0 0,0-1 1 0 0,1 0-1 0 0,-1 0 1 0 0,1 0-1 0 0,0 0 3 0 0,126 84 1 0 0,-126-83 14 0 0,0 1-1 0 0,0-1 0 0 0,0 1 1 0 0,-1-1-1 0 0,1 1 0 0 0,-1 0 1 0 0,1 0-1 0 0,-1 0 1 0 0,0-1-1 0 0,0 1 0 0 0,-1 0 1 0 0,1 1-1 0 0,0-1 0 0 0,-1 0 1 0 0,0 0-1 0 0,0 0 0 0 0,0 0 1 0 0,0 0-1 0 0,0 0 0 0 0,-1 0 1 0 0,1 0-1 0 0,-1 0 0 0 0,0 0 1 0 0,0 0-1 0 0,0 0 1 0 0,0 0-1 0 0,0 0 0 0 0,-1 0 1 0 0,1-1-1 0 0,-1 1 0 0 0,0-1 1 0 0,0 1-1 0 0,0-1 0 0 0,0 1 1 0 0,0-1-1 0 0,-1 0 0 0 0,1 0 1 0 0,0 0-15 0 0,-22 10 167 0 0,-112 43 310 0 0,128-54-482 0 0,-18 0-1024 0 0,30-18-2678 0 0,3 9-1098 0 0,-3 4-6405 0 0</inkml:trace>
  <inkml:trace contextRef="#ctx0" brushRef="#br0" timeOffset="3151.392">2181 1875 4281 0 0,'0'0'2626'0'0,"0"0"-146"0"0,0 0-142 0 0,0 0-149 0 0,0 0-230 0 0,0 0-252 0 0,0 0-242 0 0,0 0-228 0 0,32 0-205 0 0,97-1-165 0 0,-57-16 433 0 0,-55 9-1084 0 0,0-1-1 0 0,-1-1 0 0 0,-1-1 1 0 0,1 0-1 0 0,-2-1 1 0 0,0 0-1 0 0,0-1 1 0 0,-1-1-1 0 0,-1 0 1 0 0,0-1-1 0 0,-1 0 1 0 0,8-14-216 0 0,-18 27-1 0 0,1 0 1 0 0,-1 0-1 0 0,0 0 0 0 0,0 0 1 0 0,0-1-1 0 0,0 1 0 0 0,0 0 1 0 0,0-1-1 0 0,-1 1 0 0 0,1 0 1 0 0,-1-1-1 0 0,1 1 0 0 0,-1-1 1 0 0,0 1-1 0 0,0-1 0 0 0,0 1 1 0 0,-1-1-1 0 0,1 1 0 0 0,0-1 1 0 0,-1 1-1 0 0,0 0 0 0 0,1-1 1 0 0,-1 1-1 0 0,0 0 0 0 0,0-1 1 0 0,0 1-1 0 0,-1 0 0 0 0,1 0 1 0 0,0 0-1 0 0,-1 0 0 0 0,0 0 1 0 0,1 0-1 0 0,-1 1 0 0 0,0-1 1 0 0,0 0-1 0 0,0 1 0 0 0,0-1 1 0 0,0 1-1 0 0,0 0 0 0 0,0 0 1 0 0,-1 0-1 0 0,1 0 0 0 0,0 0 1 0 0,-1 0-1 0 0,1 1 0 0 0,-3-1 1 0 0,-7 1-46 0 0,0 1-1 0 0,0 1 0 0 0,1 0 1 0 0,-1 0-1 0 0,0 1 0 0 0,1 1 0 0 0,-1 0 1 0 0,1 0-1 0 0,0 1 0 0 0,1 1 1 0 0,-1 0-1 0 0,1 0 0 0 0,0 1 1 0 0,0 0-1 0 0,1 1 0 0 0,0 0 1 0 0,1 0-1 0 0,-1 1 0 0 0,2 0 1 0 0,-1 1-1 0 0,1-1 0 0 0,1 1 1 0 0,0 1-1 0 0,0-1 0 0 0,1 1 1 0 0,0 0-1 0 0,1 1 0 0 0,0 0 47 0 0,2-8-3 0 0,0 1-1 0 0,1-1 1 0 0,0 0 0 0 0,-1 1-1 0 0,2-1 1 0 0,-1 0-1 0 0,0 1 1 0 0,1-1 0 0 0,0 1-1 0 0,0-1 1 0 0,0 1-1 0 0,1-1 1 0 0,0 1 0 0 0,-1-1-1 0 0,2 0 1 0 0,-1 1-1 0 0,0-1 1 0 0,1 0 0 0 0,0 0-1 0 0,0 0 1 0 0,0 0-1 0 0,0 0 1 0 0,1 0 0 0 0,-1-1-1 0 0,1 1 1 0 0,0-1-1 0 0,0 0 1 0 0,0 0 0 0 0,1 0-1 0 0,-1 0 1 0 0,1 0-1 0 0,0-1 1 0 0,-1 1 0 0 0,1-1-1 0 0,0 0 1 0 0,0 0-1 0 0,1-1 1 0 0,-1 1 0 0 0,0-1-1 0 0,4 1 4 0 0,16 1 82 0 0,0-1 0 0 0,1-1 0 0 0,-1 0-1 0 0,0-2 1 0 0,0-1 0 0 0,1-1 0 0 0,-1-1 0 0 0,-1-1-1 0 0,1-2 1 0 0,-1 0 0 0 0,0-1 0 0 0,0-1 0 0 0,-1-1-1 0 0,-1-1 1 0 0,1-1 0 0 0,-2-1 0 0 0,0-1 0 0 0,11-10-82 0 0,-13 7 89 0 0,-1 0 0 0 0,-1-1 0 0 0,-1-1 1 0 0,0 0-1 0 0,-2-1 0 0 0,0-1 1 0 0,9-19-90 0 0,-13 24-13 0 0,18-72 82 0 0,-27 86-71 0 0,0 0-1 0 0,0 0 1 0 0,0 0 0 0 0,0 0 0 0 0,0 0 0 0 0,0 0 0 0 0,0 1-1 0 0,-1-1 1 0 0,1 0 0 0 0,-1 0 0 0 0,0 0 0 0 0,1 1-1 0 0,-1-1 1 0 0,0 0 0 0 0,0 1 0 0 0,0-1 0 0 0,0 1-1 0 0,0-1 1 0 0,0 1 0 0 0,-1-1 0 0 0,1 1 0 0 0,0 0 0 0 0,-1-1-1 0 0,1 1 1 0 0,-1 0 0 0 0,1 0 0 0 0,-1 0 0 0 0,0 0-1 0 0,1 1 1 0 0,-1-1 0 0 0,0 0 0 0 0,0 1 0 0 0,0-1-1 0 0,1 1 1 0 0,-1-1 0 0 0,0 1 0 0 0,0 0 0 0 0,0 0 0 0 0,0 0-1 0 0,0 0 1 0 0,0 0 0 0 0,1 0 0 0 0,-1 1 0 0 0,0-1-1 0 0,-1 1 3 0 0,-3 0-20 0 0,0 1 0 0 0,0 0 0 0 0,0 0 0 0 0,0 0 0 0 0,1 1-1 0 0,-1 0 1 0 0,1 0 0 0 0,0 0 0 0 0,0 1 0 0 0,0-1 0 0 0,0 1 0 0 0,0 0-1 0 0,1 1 1 0 0,0-1 0 0 0,0 1 0 0 0,0 0 0 0 0,1 0 0 0 0,-1 0 0 0 0,1 0-1 0 0,0 1 1 0 0,1-1 0 0 0,-1 1 0 0 0,1 0 0 0 0,0 0 0 0 0,1 0 0 0 0,-1 0-1 0 0,1 0 1 0 0,0 2 20 0 0,3-4-5 0 0,1 0-1 0 0,-1 0 1 0 0,1 0 0 0 0,0 0-1 0 0,0 0 1 0 0,0 0 0 0 0,0-1-1 0 0,1 0 1 0 0,-1 1 0 0 0,1-1-1 0 0,0-1 1 0 0,0 1-1 0 0,0 0 1 0 0,0-1 0 0 0,1 0-1 0 0,-1 0 1 0 0,1 0 0 0 0,-1-1-1 0 0,1 1 1 0 0,-1-1-1 0 0,1 0 1 0 0,0-1 0 0 0,0 1-1 0 0,0-1 1 0 0,-1 0 0 0 0,1 0-1 0 0,0 0 1 0 0,4-1 5 0 0,-8 1 0 0 0,41 1-19 0 0,-34-2 28 0 0,0 1-1 0 0,0-1 0 0 0,0 1 0 0 0,0 1 0 0 0,1 0 0 0 0,-1 0 0 0 0,0 1 1 0 0,0-1-1 0 0,0 2 0 0 0,-1-1 0 0 0,1 1 0 0 0,0 1 0 0 0,-1-1 0 0 0,0 1 0 0 0,0 0 1 0 0,5 4-9 0 0,-10-4 11 0 0,0 0 0 0 0,-1 0 0 0 0,0-1 0 0 0,0 1 0 0 0,0 0 0 0 0,0 0 0 0 0,0 0 0 0 0,-1 0 0 0 0,0 0 0 0 0,1 0 1 0 0,-2 0-1 0 0,1 1 0 0 0,0-1 0 0 0,-1 0 0 0 0,0 0 0 0 0,0-1 0 0 0,0 1 0 0 0,0 0 0 0 0,-1 0 0 0 0,1 0 1 0 0,-1-1-1 0 0,-2 4-11 0 0,-49 77-111 0 0,52-68-467 0 0,1-14-3347 0 0,1-1-4016 0 0,0-1-3754 0 0</inkml:trace>
  <inkml:trace contextRef="#ctx0" brushRef="#br0" timeOffset="3583.501">3303 1566 7898 0 0,'0'0'3332'0'0,"0"0"-1945"0"0,0 0-464 0 0,0 0 265 0 0,0 0 261 0 0,0 0 95 0 0,0 0-156 0 0,0 0-222 0 0,0 0-195 0 0,0 0-136 0 0,0 0-90 0 0,0 0-99 0 0,7 29-92 0 0,25 89-100 0 0,27 59 850 0 0,-7-64-1153 0 0,-51-112-126 0 0,0-1-1 0 0,0 0 1 0 0,0 0 0 0 0,0 0 0 0 0,0 0-1 0 0,0 0 1 0 0,0 0 0 0 0,0 0 0 0 0,0 0-1 0 0,0-1 1 0 0,0 1 0 0 0,0 0 0 0 0,0 0-1 0 0,0-1 1 0 0,0 1 0 0 0,0-1 0 0 0,0 1-1 0 0,0-1 1 0 0,-1 1 0 0 0,1-1-1 0 0,0 0 1 0 0,0 1 0 0 0,-1-1 0 0 0,1 0-1 0 0,0 0 1 0 0,-1 1 0 0 0,1-1 0 0 0,0 0-1 0 0,-1 0 1 0 0,1 0 0 0 0,-1 0 0 0 0,0 0-1 0 0,1 0 1 0 0,-1 0 0 0 0,0 0 0 0 0,1 0-1 0 0,-1 0 1 0 0,0 0 0 0 0,0 0 0 0 0,0 0-1 0 0,0 0 1 0 0,0 0 0 0 0,0 0 0 0 0,0 0-1 0 0,0 0 1 0 0,-1 0 0 0 0,1 0-25 0 0,79-263 1068 0 0,-40 143-1215 0 0,-19 102-1853 0 0,-12 20-1760 0 0,-1 6-3432 0 0,-5-1-4346 0 0</inkml:trace>
  <inkml:trace contextRef="#ctx0" brushRef="#br0" timeOffset="4368.39">4032 1639 13739 0 0,'0'0'2418'0'0,"0"0"-751"0"0,0 0-252 0 0,0 0-2 0 0,0 0-110 0 0,0 0-165 0 0,0 0-238 0 0,0 0-280 0 0,0 0-201 0 0,0 0-131 0 0,0 0-89 0 0,0 0-69 0 0,0 0-4 0 0,-22 9-25 0 0,-69 28-9 0 0,25 10 94 0 0,54-33-150 0 0,7-9-28 0 0,0 0 1 0 0,0 1 0 0 0,1 0 0 0 0,0-1 0 0 0,0 2-1 0 0,1-1 1 0 0,0 0 0 0 0,0 1 0 0 0,0 0-1 0 0,1-1 1 0 0,0 1 0 0 0,0 0 0 0 0,1 0 0 0 0,0 0-1 0 0,0 1 1 0 0,0-1 0 0 0,1 5-9 0 0,1-10 13 0 0,1 1 0 0 0,-1-1 0 0 0,1 0 0 0 0,-1 0 1 0 0,1 0-1 0 0,0 0 0 0 0,0 0 0 0 0,0 0 0 0 0,0-1 0 0 0,0 1 0 0 0,0-1 1 0 0,0 1-1 0 0,0-1 0 0 0,1 0 0 0 0,-1 0 0 0 0,0 0 0 0 0,1 0 0 0 0,-1 0 1 0 0,1 0-1 0 0,-1-1 0 0 0,1 1 0 0 0,0-1 0 0 0,-1 0 0 0 0,1 1 0 0 0,-1-1 0 0 0,1-1 1 0 0,0 1-1 0 0,-1 0 0 0 0,1-1 0 0 0,-1 1 0 0 0,1-1 0 0 0,-1 0 0 0 0,2 0-13 0 0,11-3 38 0 0,-1-1 0 0 0,1 0 0 0 0,-1-1 0 0 0,-1 0 0 0 0,1-1 0 0 0,-1-1 0 0 0,0 0 0 0 0,-1-1 0 0 0,0 0 0 0 0,0-1-38 0 0,22-15 35 0 0,19-19-124 0 0,-51 66 1 0 0,0-7 75 0 0,-3-9 7 0 0,1 0 0 0 0,0-1 0 0 0,0 1 1 0 0,0 0-1 0 0,1 0 0 0 0,0-1 1 0 0,0 1-1 0 0,1-1 0 0 0,-1 1 0 0 0,1-1 1 0 0,1 1-1 0 0,-1-1 0 0 0,1 0 0 0 0,-1 0 1 0 0,1 0-1 0 0,1 0 0 0 0,-1-1 0 0 0,1 1 1 0 0,0-1-1 0 0,0 0 0 0 0,0 0 1 0 0,0 0-1 0 0,1-1 0 0 0,0 1 6 0 0,8 0 0 0 0,-1-1 1 0 0,1 0-1 0 0,0-1 0 0 0,0 0 0 0 0,0-1 0 0 0,0-1 1 0 0,1 0-1 0 0,-1 0 0 0 0,0-1 0 0 0,0-1 1 0 0,0-1-1 0 0,0 1 0 0 0,-1-2 0 0 0,1 0 1 0 0,-1 0-1 0 0,0-1 0 0 0,0-1 0 0 0,0 0 0 0 0,-1-1 1 0 0,8-5-1 0 0,-11 8-1 0 0,21-10 22 0 0,-1-1 0 0 0,0-2 1 0 0,-1-1-1 0 0,-1-1 0 0 0,-1-1 0 0 0,-1-1 0 0 0,0-1 0 0 0,2-5-21 0 0,-14 8 5 0 0,0 0-1 0 0,-1-1 1 0 0,-2-1-1 0 0,0 0 1 0 0,-1 0-1 0 0,-1-1 1 0 0,0 1-1 0 0,-2-1 1 0 0,-1-1-1 0 0,-1 1 1 0 0,0-1-1 0 0,-2 1 1 0 0,-1-1-1 0 0,-2-22-4 0 0,2 37-2 0 0,0 1 1 0 0,0-1-1 0 0,-1 1 0 0 0,1-1 1 0 0,-2 1-1 0 0,1 0 0 0 0,-1-1 0 0 0,0 1 1 0 0,-1 0-1 0 0,1 0 0 0 0,-2 0 1 0 0,1 0-1 0 0,-1 1 0 0 0,0-1 0 0 0,0 1 1 0 0,0 0-1 0 0,-1 0 0 0 0,0 1 1 0 0,0-1-1 0 0,-1 1 0 0 0,-5-4 2 0 0,8 8-1 0 0,1 0-1 0 0,-1 0 0 0 0,0 0 1 0 0,1 0-1 0 0,-1 0 0 0 0,0 1 1 0 0,1-1-1 0 0,-1 1 1 0 0,0 0-1 0 0,0 0 0 0 0,1 0 1 0 0,-1 0-1 0 0,0 0 1 0 0,1 1-1 0 0,-1-1 0 0 0,0 1 1 0 0,1 0-1 0 0,-1 0 0 0 0,0 0 1 0 0,1 0-1 0 0,-1 0 1 0 0,1 1-1 0 0,0-1 0 0 0,-1 0 1 0 0,1 1-1 0 0,0 0 1 0 0,0 0-1 0 0,0 0 0 0 0,0 0 1 0 0,0 0-1 0 0,-1 2 2 0 0,-47 74 59 0 0,41-52-37 0 0,2 1 0 0 0,0 0 0 0 0,2 1 0 0 0,1-1-1 0 0,1 1 1 0 0,1 0 0 0 0,1-1 0 0 0,2 1-1 0 0,3 24-21 0 0,1-19 13 0 0,1 0 0 0 0,2 0 0 0 0,1-1 0 0 0,1 0-1 0 0,2 0 1 0 0,5 7-13 0 0,11 33-11 0 0,-9 41 32 0 0,-19-112-46 0 0,0-1 2 0 0,0 0 3 0 0,0 0-15 0 0,0 0-33 0 0,0-29-1532 0 0,-1-16-2868 0 0,0 31 242 0 0,0-1-3501 0 0,0 8-1432 0 0</inkml:trace>
  <inkml:trace contextRef="#ctx0" brushRef="#br0" timeOffset="4653.736">4264 1500 15539 0 0,'0'0'1406'0'0,"0"0"-395"0"0,0 0-63 0 0,0 0 148 0 0,0 0 53 0 0,0 0-8 0 0,0 0-75 0 0,0 0-167 0 0,0 0-145 0 0,0 0-119 0 0,0 0-104 0 0,0 0-94 0 0,31 10-95 0 0,103 32-73 0 0,-33-27 173 0 0,-72-16-317 0 0,216 1 212 0 0,-220 5 208 0 0,-13-1-2398 0 0,0-2-7168 0 0,-11-2-2800 0 0</inkml:trace>
  <inkml:trace contextRef="#ctx0" brushRef="#br0" timeOffset="4900.436">4996 1717 15139 0 0,'0'0'2271'0'0,"0"0"-558"0"0,0 0-312 0 0,0 0-127 0 0,0 0-134 0 0,0 0-180 0 0,0 0-263 0 0,0 0-227 0 0,0 0-196 0 0,0 0-116 0 0,5 31-46 0 0,13 96-56 0 0,-13-61-429 0 0,-13-62-3131 0 0,4-4-2625 0 0,1 0-5681 0 0</inkml:trace>
  <inkml:trace contextRef="#ctx0" brushRef="#br0" timeOffset="5051.378">4965 1422 10642 0 0,'0'0'3121'0'0,"0"0"-1977"0"0,0 0-368 0 0,0 0-120 0 0,0 0-119 0 0,0 0-105 0 0,0 0-152 0 0,0 0-312 0 0,0 0-232 0 0,0 0-152 0 0,0 0-257 0 0,0 0-543 0 0,0 0-2385 0 0,0 0-7657 0 0</inkml:trace>
  <inkml:trace contextRef="#ctx0" brushRef="#br0" timeOffset="5368.387">5208 1588 14259 0 0,'0'0'2502'0'0,"0"0"-466"0"0,0 0-306 0 0,0 0-259 0 0,0 0-231 0 0,0 0-189 0 0,0 0-181 0 0,0 0-205 0 0,0 0-143 0 0,0 0-118 0 0,0 0-95 0 0,0 0-70 0 0,11 23-71 0 0,35 74-67 0 0,-27-15 50 0 0,-17-56-119 0 0,-1-16-19 0 0,-1 1-5 0 0,1 0-1 0 0,1-1 1 0 0,0 1-1 0 0,0-1 1 0 0,1 0-1 0 0,1 0 0 0 0,-1 0 1 0 0,1 0-1 0 0,1 0 1 0 0,2 2-8 0 0,-6-12 16 0 0,0 0 0 0 0,1 0 0 0 0,-1 0 0 0 0,0 0 0 0 0,1 0 0 0 0,-1 0 0 0 0,0-1 0 0 0,1 1 0 0 0,-1 0 0 0 0,0-1 0 0 0,0 1 0 0 0,0-1 0 0 0,0 1 0 0 0,1-1 0 0 0,-1 0 0 0 0,0 0 0 0 0,0 1-1 0 0,0-1 1 0 0,0 0 0 0 0,0 0 0 0 0,-1 0 0 0 0,1 0 0 0 0,0 0 0 0 0,0 0 0 0 0,0 0 0 0 0,-1-1 0 0 0,1 1 0 0 0,-1 0 0 0 0,1 0 0 0 0,-1 0 0 0 0,1-1 0 0 0,-1 1 0 0 0,0 0 0 0 0,0 0 0 0 0,0-1 0 0 0,1 1 0 0 0,-1 0-16 0 0,0 0 1 0 0,110-303 1203 0 0,-94 260-1270 0 0,-19 80-4225 0 0,0-29 2992 0 0,-1 4-5415 0 0,2-3-5237 0 0</inkml:trace>
  <inkml:trace contextRef="#ctx0" brushRef="#br0" timeOffset="5732.909">5602 1768 8626 0 0,'0'0'2574'0'0,"0"0"-443"0"0,0 0-201 0 0,0 0-178 0 0,0 0-212 0 0,0 0-170 0 0,0 0-167 0 0,0 0-207 0 0,0 0-172 0 0,33-4-152 0 0,101-15-114 0 0,-66-6 289 0 0,-62 21-773 0 0,0-1 0 0 0,0 0 1 0 0,0-1-1 0 0,-1 1 1 0 0,1-1-1 0 0,-1 0 0 0 0,-1-1 1 0 0,1 1-1 0 0,-1-1 0 0 0,0 0 1 0 0,-1 0-1 0 0,0 0 1 0 0,0 0-1 0 0,0 0 0 0 0,-1-1 1 0 0,0 0-1 0 0,0 1 0 0 0,-1-1 1 0 0,0 0-1 0 0,-1 0 1 0 0,0 0-1 0 0,0 1 0 0 0,0-1 1 0 0,-1 0-1 0 0,0 0 0 0 0,-1-1-74 0 0,0 6-1 0 0,-1 0 0 0 0,1 0 0 0 0,-1 0-1 0 0,0 1 1 0 0,0-1 0 0 0,0 1 0 0 0,-1 0-1 0 0,1 0 1 0 0,0 0 0 0 0,-1 0 0 0 0,1 0-1 0 0,-1 1 1 0 0,0-1 0 0 0,0 1 0 0 0,1 0-1 0 0,-1 0 1 0 0,0 1 0 0 0,0-1 0 0 0,0 1-1 0 0,0 0 1 0 0,0 0 0 0 0,0 0 0 0 0,0 0-1 0 0,0 1 1 0 0,1 0 0 0 0,-1 0 0 0 0,0 0-1 0 0,0 0 1 0 0,0 0 0 0 0,1 1 0 0 0,-3 0 1 0 0,-6 5-10 0 0,1-1 0 0 0,0 1 1 0 0,0 1-1 0 0,1 0 0 0 0,0 0 1 0 0,0 1-1 0 0,1 0 0 0 0,0 1 1 0 0,1 0-1 0 0,0 1 0 0 0,0-1 1 0 0,1 1-1 0 0,1 1 0 0 0,0-1 1 0 0,0 1-1 0 0,0 4 10 0 0,3-9-2 0 0,0 0 0 0 0,1 1 1 0 0,0-1-1 0 0,0 0 0 0 0,1 1 0 0 0,0-1 0 0 0,0 1 0 0 0,1-1 0 0 0,0 1 1 0 0,0-1-1 0 0,1 1 0 0 0,0-1 0 0 0,0 1 0 0 0,0-1 0 0 0,1 0 0 0 0,1 0 0 0 0,-1 1 1 0 0,1-2-1 0 0,0 1 0 0 0,1 0 0 0 0,-1 0 0 0 0,1-1 0 0 0,1 0 0 0 0,-1 0 1 0 0,1 0-1 0 0,0 0 0 0 0,0-1 0 0 0,5 4 2 0 0,-3-4-134 0 0,1 0-1 0 0,-1-1 1 0 0,1 0-1 0 0,0 0 1 0 0,0 0-1 0 0,0-1 1 0 0,0 0-1 0 0,0-1 1 0 0,1 0 0 0 0,0 0-1 0 0,-1-1 1 0 0,1 0-1 0 0,0 0 1 0 0,-1-1-1 0 0,1 0 1 0 0,3-1 134 0 0,12-4-2930 0 0,-14 1-2085 0 0,-5 2 1415 0 0,2-2-8271 0 0</inkml:trace>
  <inkml:trace contextRef="#ctx0" brushRef="#br0" timeOffset="6985.236">6574 1555 8026 0 0,'0'0'2390'0'0,"0"0"-1038"0"0,0 0-464 0 0,0 0 162 0 0,0 0 265 0 0,0 0 182 0 0,0 0 8 0 0,0 0-179 0 0,0 0-184 0 0,0 0-154 0 0,0 0-125 0 0,0 0-89 0 0,31 0-57 0 0,100-2-39 0 0,-53-17 261 0 0,-62 11-697 0 0,5-1-83 0 0,-1-1-1 0 0,1-1 1 0 0,-2-1 0 0 0,0 0-1 0 0,0-1 1 0 0,-1-2-1 0 0,-1 0 1 0 0,-1 0-1 0 0,0-2 1 0 0,-1 0 0 0 0,0 0-1 0 0,6-12-158 0 0,-4-37 416 0 0,-18 65-408 0 0,0 1-1 0 0,0-1 0 0 0,0 0 1 0 0,0 0-1 0 0,0 1 0 0 0,0-1 1 0 0,0 1-1 0 0,0-1 0 0 0,-1 1 1 0 0,1-1-1 0 0,0 1 0 0 0,0 0 1 0 0,0 0-1 0 0,0-1 0 0 0,-1 1 1 0 0,1 0-1 0 0,0 0 0 0 0,0 0 1 0 0,-1 0-1 0 0,1 1 0 0 0,0-1 1 0 0,0 0-1 0 0,0 0 0 0 0,-1 1 1 0 0,1-1-1 0 0,0 1 0 0 0,0-1 1 0 0,0 1-1 0 0,0-1 0 0 0,0 1 1 0 0,0 0-1 0 0,0-1 0 0 0,0 1 1 0 0,0 0-1 0 0,0 0 0 0 0,0 0 1 0 0,1 0-1 0 0,-2 0-7 0 0,-11 19-8 0 0,0 1 0 0 0,2 0-1 0 0,0 1 1 0 0,1 0 0 0 0,2 0 0 0 0,0 1 0 0 0,1 0-1 0 0,1 1 1 0 0,2-1 0 0 0,0 1 0 0 0,1 0-1 0 0,2 0 1 0 0,1 22 8 0 0,-2-21-8 0 0,-6 634-460 0 0,8-642 470 0 0,-1 0 0 0 0,0-1-1 0 0,-1 0 1 0 0,-1 1 0 0 0,-1-1 0 0 0,0 0-1 0 0,-1 0 1 0 0,-1-1 0 0 0,-1 0-1 0 0,0 0 1 0 0,0 0 0 0 0,-2-1 0 0 0,0 0-1 0 0,-10 13-1 0 0,7-19 5 0 0,1-1 0 0 0,-1 0 0 0 0,0 0 0 0 0,-1-1 0 0 0,0-1 0 0 0,0 0 0 0 0,0-1 0 0 0,0-1 0 0 0,-1 0 0 0 0,1 0 0 0 0,-1-1 0 0 0,0-1 0 0 0,0 0 0 0 0,0-1 0 0 0,1-1 0 0 0,-11-1-5 0 0,19 2 4 0 0,-1 0 0 0 0,1 0-1 0 0,0-1 1 0 0,-1 0 0 0 0,1 0-1 0 0,0 0 1 0 0,-1 0 0 0 0,1-1-1 0 0,0 0 1 0 0,0 0 0 0 0,0 0-1 0 0,1-1 1 0 0,-1 0 0 0 0,1 0-1 0 0,-1 0 1 0 0,1 0 0 0 0,0-1-1 0 0,0 1 1 0 0,0-1 0 0 0,0 0-1 0 0,1 0 1 0 0,0-1 0 0 0,0 1-1 0 0,0-1 1 0 0,0 1 0 0 0,1-1-1 0 0,0 0 1 0 0,-1-1-4 0 0,4-7 6 0 0,0-1 1 0 0,0 1-1 0 0,1 0 1 0 0,1 0-1 0 0,1 1 1 0 0,-1-1-1 0 0,2 1 0 0 0,0-1 1 0 0,0 1-1 0 0,1 1 1 0 0,1-1-1 0 0,0 1 1 0 0,0 0-1 0 0,1 1 0 0 0,1 0 1 0 0,-1 0-1 0 0,2 0 1 0 0,-1 1-1 0 0,7-4-6 0 0,-6 2-3 0 0,45-41-53 0 0,1 3 0 0 0,3 2 0 0 0,2 3 0 0 0,28-14 56 0 0,4-4-541 0 0,-79 52 313 0 0,59-42-2389 0 0,-4-5-4145 0 0,-13 9 1928 0 0,-15 19 9397 0 0,-100 85 4929 0 0,51-45-9481 0 0,1 0 1 0 0,-1 1-1 0 0,2 0 0 0 0,0 0 0 0 0,0 1 0 0 0,1-1 0 0 0,0 1 0 0 0,2 1 0 0 0,-1-1 0 0 0,1 0 0 0 0,1 1 1 0 0,1-1-1 0 0,0 1 0 0 0,0 6-11 0 0,1-17 2 0 0,1 0 0 0 0,-1-1-1 0 0,0 1 1 0 0,1 0 0 0 0,0-1 0 0 0,-1 1 0 0 0,1 0 0 0 0,0-1 0 0 0,0 1-1 0 0,1-1 1 0 0,-1 0 0 0 0,0 1 0 0 0,1-1 0 0 0,0 0 0 0 0,-1 0 0 0 0,1 0-1 0 0,0 0 1 0 0,0 0 0 0 0,0 0 0 0 0,0 0 0 0 0,0-1 0 0 0,1 1 0 0 0,-1-1 0 0 0,0 1-1 0 0,1-1 1 0 0,-1 0 0 0 0,1 0 0 0 0,0 0 0 0 0,-1 0 0 0 0,1-1 0 0 0,0 1-1 0 0,-1-1 1 0 0,1 0 0 0 0,0 1 0 0 0,0-1 0 0 0,2-1-2 0 0,3 1 25 0 0,1 0 1 0 0,-1-1 0 0 0,1 0-1 0 0,-1 0 1 0 0,1-1-1 0 0,-1 0 1 0 0,0-1-1 0 0,0 0 1 0 0,0 0-1 0 0,0-1 1 0 0,3-2-26 0 0,-3 1 22 0 0,0-1 1 0 0,-1 0-1 0 0,1 0 1 0 0,-1-1-1 0 0,-1 0 1 0 0,1 0-1 0 0,-1-1 1 0 0,0 1-1 0 0,-1-1 1 0 0,0-1-1 0 0,0 1 1 0 0,-1-1-1 0 0,0 0 0 0 0,0 0 1 0 0,-1 0-1 0 0,0 0 1 0 0,-1 0-1 0 0,0-1 1 0 0,0 0-1 0 0,-1-7-22 0 0,0 11-56 0 0,0-1 0 0 0,0 0 0 0 0,-1 0 0 0 0,0 0 0 0 0,-1 0 0 0 0,0 0 0 0 0,0 0 0 0 0,0 0 0 0 0,-1 1 0 0 0,0-1 0 0 0,0 1 0 0 0,0-1 0 0 0,-1 1 0 0 0,0 0 0 0 0,-1 0 0 0 0,1 0 0 0 0,-1 0 0 0 0,0 0 0 0 0,-1 1 0 0 0,1 0 0 0 0,-1 0 0 0 0,-2-2 56 0 0,-27 1-3648 0 0,14 14-7407 0 0,13 0-717 0 0</inkml:trace>
  <inkml:trace contextRef="#ctx0" brushRef="#br0" timeOffset="7250.012">7581 2144 19172 0 0,'0'0'2074'0'0,"0"0"-726"0"0,0 0-273 0 0,0 0-9 0 0,0 0-64 0 0,0 0-89 0 0,0 0-152 0 0,0 0-159 0 0,0 0-137 0 0,0 0-73 0 0,0 0-78 0 0,6-32-52 0 0,18-99-64 0 0,18-11 139 0 0,-37 134-379 0 0,0 1-1 0 0,0-1 1 0 0,0 1 0 0 0,1 1-1 0 0,0-1 1 0 0,1 1 0 0 0,-1 0-1 0 0,1 0 1 0 0,0 1 0 0 0,1 0-1 0 0,-1 0 1 0 0,1 1-1 0 0,0 0 1 0 0,0 0 0 0 0,0 1-1 0 0,1 0 1 0 0,-1 0 0 0 0,1 1-1 0 0,0 0 1 0 0,0 1 0 0 0,-1 0-1 0 0,1 0 1 0 0,0 1 0 0 0,0 0-1 0 0,1 0 43 0 0,25 21-2616 0 0,-28-8-1004 0 0,-5 1-3700 0 0,-2-7-4501 0 0</inkml:trace>
  <inkml:trace contextRef="#ctx0" brushRef="#br0" timeOffset="7659.95">8043 1772 7538 0 0,'0'0'2176'0'0,"0"0"-309"0"0,0 0-190 0 0,0 0-195 0 0,0 0-217 0 0,0 0-202 0 0,0 0-203 0 0,0 0-103 0 0,0 0-73 0 0,0 0-21 0 0,0 0-1 0 0,0 0-59 0 0,0 0-42 0 0,8-7-57 0 0,22-23-66 0 0,-22 23-73 0 0,-8 7-50 0 0,0 0-37 0 0,0 0-28 0 0,-23 3 2330 0 0,18-1-2490 0 0,0-1 0 0 0,0 1 0 0 0,-1 0 0 0 0,1 0 0 0 0,0 1 0 0 0,1 0 0 0 0,-1-1 0 0 0,0 1-1 0 0,1 1 1 0 0,0-1 0 0 0,-1 1 0 0 0,1 0 0 0 0,1 0 0 0 0,-4 4-90 0 0,-14 11 94 0 0,10-10-66 0 0,0 0 1 0 0,0 0-1 0 0,0 1 1 0 0,2 1-1 0 0,-1-1 1 0 0,1 2-1 0 0,1-1 1 0 0,0 1-1 0 0,1 1 1 0 0,0-1-1 0 0,-1 3-28 0 0,7-9 4 0 0,1 0 0 0 0,-1-1 0 0 0,1 1 0 0 0,0 0 0 0 0,1 0 0 0 0,-1-1 0 0 0,1 1 0 0 0,0 0 0 0 0,1-1 0 0 0,-1 1 0 0 0,1-1 0 0 0,0 0 0 0 0,0 1 0 0 0,1-1 0 0 0,0 0 0 0 0,-1 0 0 0 0,2 0 0 0 0,-1-1 0 0 0,1 1 0 0 0,-1-1 0 0 0,1 0 0 0 0,0 0 0 0 0,1 0 0 0 0,-1 0 0 0 0,1-1 0 0 0,-1 0 0 0 0,1 0 0 0 0,0 0 0 0 0,0 0 0 0 0,1-1 0 0 0,-1 0 0 0 0,0 0 0 0 0,1-1 0 0 0,-1 1 0 0 0,1-1 0 0 0,0 0 0 0 0,-1 0 0 0 0,1-1 0 0 0,0 0 0 0 0,2 0-4 0 0,-1 2-40 0 0,0 0-1 0 0,0-1 1 0 0,1 0 0 0 0,-1 0 0 0 0,0 0-1 0 0,1-1 1 0 0,-1 0 0 0 0,0-1-1 0 0,1 1 1 0 0,-1-2 0 0 0,0 1-1 0 0,0-1 1 0 0,0 0 0 0 0,0 0-1 0 0,0-1 1 0 0,0 0 0 0 0,0 0-1 0 0,-1 0 1 0 0,0-1 0 0 0,1 0 0 0 0,-1-1-1 0 0,3-2 41 0 0,-3-17-4003 0 0,-5 16-1724 0 0,1 4-6357 0 0</inkml:trace>
  <inkml:trace contextRef="#ctx0" brushRef="#br0" timeOffset="8088.687">8345 1982 12219 0 0,'0'0'2910'0'0,"0"0"-653"0"0,0 0-332 0 0,0 0-264 0 0,0 0-270 0 0,0 0-201 0 0,0 0-143 0 0,0 0-166 0 0,30-6-158 0 0,97-18-123 0 0,-56-2 227 0 0,-50 15-697 0 0,-1-2 0 0 0,0 0 1 0 0,-1-1-1 0 0,-1-1 0 0 0,0 0 0 0 0,-1-2 0 0 0,0 0 0 0 0,-1 0 0 0 0,8-15-130 0 0,-22 30-6 0 0,-1 0 0 0 0,1-1 0 0 0,-1 1 0 0 0,0 0 0 0 0,0-1 0 0 0,0 1 0 0 0,0-1 0 0 0,-1 1 0 0 0,1-1 0 0 0,-1 0-1 0 0,1 1 1 0 0,-1-1 0 0 0,0 0 0 0 0,0 1 0 0 0,0-1 0 0 0,0 0 0 0 0,0 1 0 0 0,-1-1 0 0 0,1 1 0 0 0,-1-1 0 0 0,0 0 0 0 0,0 1 0 0 0,0-1 0 0 0,0 1 0 0 0,0 0-1 0 0,-1-1 1 0 0,1 1 0 0 0,0 0 0 0 0,-1 0 0 0 0,0 0 0 0 0,0 0 0 0 0,1 0 0 0 0,-1 0 0 0 0,0 0 0 0 0,-1 1 0 0 0,1-1 0 0 0,0 1 0 0 0,0-1 0 0 0,-1 1 0 0 0,1 0 0 0 0,-1 0-1 0 0,1 0 1 0 0,-1 0 0 0 0,1 1 0 0 0,-1-1 0 0 0,1 0 0 0 0,-1 1 0 0 0,0 0 0 0 0,1 0 0 0 0,-1 0 0 0 0,0 0 0 0 0,1 0 0 0 0,-3 1 6 0 0,-10-1-24 0 0,0 1 1 0 0,0 1-1 0 0,1 0 1 0 0,-1 1-1 0 0,1 1 1 0 0,-1 0-1 0 0,1 1 1 0 0,1 0-1 0 0,-1 1 0 0 0,1 1 1 0 0,0 0-1 0 0,0 1 1 0 0,1 0-1 0 0,-3 3 24 0 0,3-2-3 0 0,1-1-1 0 0,0 1 0 0 0,1 1 0 0 0,0 0 0 0 0,1 1 1 0 0,0-1-1 0 0,0 2 0 0 0,1-1 0 0 0,1 1 0 0 0,0 0 1 0 0,0 1-1 0 0,-1 6 4 0 0,5-13 1 0 0,0 0 1 0 0,1 1-1 0 0,0-1 0 0 0,0 0 1 0 0,1 1-1 0 0,0 0 1 0 0,0-1-1 0 0,0 1 0 0 0,1 0 1 0 0,0-1-1 0 0,0 1 1 0 0,1 0-1 0 0,0-1 0 0 0,0 1 1 0 0,1 0-1 0 0,-1-1 0 0 0,1 1 1 0 0,1-1-1 0 0,-1 0 1 0 0,1 0-1 0 0,0 0 0 0 0,1 0 1 0 0,-1 0-1 0 0,1-1 1 0 0,0 0-1 0 0,4 5-1 0 0,6 1 2 0 0,1-1 0 0 0,0 0 0 0 0,1-1 0 0 0,0-1 0 0 0,0 0 0 0 0,1-1 0 0 0,-1 0 0 0 0,2-2 0 0 0,-1 0 0 0 0,0-1 0 0 0,1-1 0 0 0,0 0 0 0 0,0-2 0 0 0,0 0 0 0 0,0-1 0 0 0,0 0 0 0 0,0-2 0 0 0,2 0-2 0 0,47-18-660 0 0,-28-4-5785 0 0,-33 17-3730 0 0</inkml:trace>
  <inkml:trace contextRef="#ctx0" brushRef="#br0" timeOffset="14069.131">9843 1249 0 0 0,'0'0'839'0'0,"0"0"292"0"0,0 0 264 0 0,0 0 202 0 0,0 0 98 0 0,0 0-45 0 0,0 0-146 0 0,0 0-119 0 0,0 0-157 0 0,0 0-124 0 0,0 0-114 0 0,-6-4-115 0 0,-22-13-82 0 0,-31 12 4075 0 0,-150 24-659 0 0,130 10-2874 0 0,33 23-971 0 0,16-7 0 0 0,8 13-96 0 0,11 20-97 0 0,6 91 206 0 0,-23-100-22 0 0,-5-24-141 0 0,-17 17-53 0 0,22-44-95 0 0,27-17-39 0 0,68 2 281 0 0,-61-3-307 0 0,-1 0 1 0 0,1 0-1 0 0,0 1 0 0 0,-1 0 1 0 0,1 0-1 0 0,-1 0 1 0 0,1 0-1 0 0,-1 1 0 0 0,0 0 1 0 0,1 0-1 0 0,-1 0 1 0 0,0 1-1 0 0,0 0 0 0 0,-1 0 1 0 0,1 0-1 0 0,0 1 0 0 0,-1-1 1 0 0,0 1-1 0 0,0 0 1 0 0,0 0-1 0 0,-1 1 0 0 0,1-1 1 0 0,-1 1-1 0 0,0-1 0 0 0,0 1 1 0 0,0 0-1 0 0,1 4-1 0 0,-2-1 7 0 0,1-1 0 0 0,-1 1-1 0 0,0 0 1 0 0,0 0 0 0 0,-1 0-1 0 0,0 0 1 0 0,-1 0 0 0 0,0 0-1 0 0,0 0 1 0 0,0 0 0 0 0,-1 0-1 0 0,0 0 1 0 0,-1 0 0 0 0,0-1-1 0 0,0 1 1 0 0,-1 0 0 0 0,0-1-1 0 0,0 1 1 0 0,0-1 0 0 0,-3 3-7 0 0,-91 163 92 0 0,92-161-96 0 0,1 0 1 0 0,0 0-1 0 0,1 0 1 0 0,1 1-1 0 0,0-1 1 0 0,0 1-1 0 0,1-1 1 0 0,1 1-1 0 0,0 0 1 0 0,2 10 3 0 0,0-17 21 0 0,1 0 1 0 0,0-1-1 0 0,0 1 1 0 0,0 0-1 0 0,1-1 0 0 0,0 0 1 0 0,0 0-1 0 0,0 0 1 0 0,1 0-1 0 0,-1-1 0 0 0,1 0 1 0 0,0 0-1 0 0,0 0 1 0 0,1 0-1 0 0,-1-1 0 0 0,1 0 1 0 0,0 0-1 0 0,0 0 0 0 0,0-1 1 0 0,0 0-1 0 0,0 0 1 0 0,0-1-1 0 0,7 1-21 0 0,89-2 815 0 0,-101 1-847 0 0,0-1 1 0 0,0 0-1 0 0,0 0 0 0 0,0-1 1 0 0,0 1-1 0 0,-1 0 0 0 0,1 0 0 0 0,0 0 1 0 0,0-1-1 0 0,0 1 0 0 0,0 0 1 0 0,0-1-1 0 0,0 1 0 0 0,0-1 1 0 0,-1 1-1 0 0,1-1 0 0 0,0 0 1 0 0,0 1-1 0 0,-1-1 0 0 0,1 0 1 0 0,0 1-1 0 0,-1-1 0 0 0,1 0 1 0 0,-1 0-1 0 0,1 1 0 0 0,-1-1 1 0 0,1 0-1 0 0,-1 0 0 0 0,1 0 1 0 0,-1 0-1 0 0,0 0 0 0 0,0 0 1 0 0,1 0-1 0 0,-1 0 0 0 0,0 0 0 0 0,0 0 1 0 0,0 0-1 0 0,0 0 0 0 0,0 0 1 0 0,0 0 31 0 0,1-6-772 0 0,6-13-2570 0 0,-2 11-2628 0 0,-3 5-6437 0 0</inkml:trace>
  <inkml:trace contextRef="#ctx0" brushRef="#br0" timeOffset="15205.266">9685 1684 1984 0 0,'0'0'1863'0'0,"0"0"63"0"0,0 0 175 0 0,0 0 130 0 0,0 0-12 0 0,0 0-169 0 0,0 0-255 0 0,0 0-252 0 0,0 0-219 0 0,0 0-196 0 0,0 0-181 0 0,0 0-136 0 0,0 0-120 0 0,0-3-130 0 0,0-7-97 0 0,0 8-90 0 0,0 2-90 0 0,0 0-43 0 0,0 19 669 0 0,0 426 1540 0 0,11-365-2392 0 0,-11-79-50 0 0,0-1 0 0 0,0 1 0 0 0,0 0 0 0 0,1-1 0 0 0,-1 1 1 0 0,0-1-1 0 0,0 1 0 0 0,0-1 0 0 0,0 1 0 0 0,1 0 0 0 0,-1-1 0 0 0,0 1 0 0 0,1-1 0 0 0,-1 1 0 0 0,0-1 0 0 0,1 1 0 0 0,-1-1 0 0 0,0 0 0 0 0,1 1 0 0 0,-1-1 0 0 0,1 1 0 0 0,-1-1 0 0 0,1 0 0 0 0,-1 1 0 0 0,1-1 0 0 0,-1 0 0 0 0,1 0 0 0 0,0 1 0 0 0,-1-1 0 0 0,1 0 0 0 0,-1 0 0 0 0,1 0 0 0 0,-1 0 0 0 0,1 0 0 0 0,0 0 0 0 0,-1 0 1 0 0,1 0-1 0 0,-1 0 0 0 0,1 0 0 0 0,0 0 0 0 0,-1 0 0 0 0,1 0 0 0 0,-1 0 0 0 0,1-1 0 0 0,0 1 0 0 0,-1 0 0 0 0,1 0 0 0 0,-1-1 0 0 0,1 1 0 0 0,-1 0 0 0 0,1-1 0 0 0,-1 1 0 0 0,1 0 0 0 0,-1-1 0 0 0,0 1 0 0 0,1-1-8 0 0,27-24 418 0 0,-27 23-430 0 0,105-109 346 0 0,21-68-319 0 0,-121 233-243 0 0,-6-34 226 0 0,1-1 1 0 0,1 0 0 0 0,1 1 0 0 0,0-1 0 0 0,2 0 0 0 0,0-1 0 0 0,1 1 0 0 0,1-1 0 0 0,1 0 0 0 0,2 3 1 0 0,-9-19 3 0 0,0 1 0 0 0,0-1 0 0 0,0 0 0 0 0,0 0 1 0 0,0 1-1 0 0,1-1 0 0 0,-1 0 0 0 0,1 0 0 0 0,0-1 0 0 0,-1 1 1 0 0,1 0-1 0 0,0 0 0 0 0,0-1 0 0 0,0 1 0 0 0,0-1 0 0 0,0 0 0 0 0,0 0 1 0 0,1 1-1 0 0,-1-1 0 0 0,0-1 0 0 0,1 1 0 0 0,-1 0 0 0 0,1-1 1 0 0,-1 1-1 0 0,1-1 0 0 0,-1 1 0 0 0,0-1 0 0 0,1 0 0 0 0,0 0 1 0 0,-1 0-1 0 0,0-1 0 0 0,1 1 0 0 0,-1-1 0 0 0,1 1 0 0 0,-1-1 0 0 0,1 0 1 0 0,-1 0-1 0 0,0 0 0 0 0,0 0 0 0 0,1 0 0 0 0,0-2-3 0 0,17-16 79 0 0,-1-1-1 0 0,-1-1 0 0 0,-1-1 1 0 0,-1 0-1 0 0,-1-1 1 0 0,0-1-1 0 0,-2 0 0 0 0,-1-1 1 0 0,1-7-79 0 0,33-67 232 0 0,-33 75-201 0 0,0-1 0 0 0,-2 0 1 0 0,-1-1-1 0 0,-1 0 0 0 0,-1-1 0 0 0,-1 0 1 0 0,-1 0-1 0 0,-2 0 0 0 0,1-18-31 0 0,-26 53-765 0 0,-45 85-2654 0 0,50-48-6633 0 0,12-33-2292 0 0</inkml:trace>
  <inkml:trace contextRef="#ctx0" brushRef="#br0" timeOffset="15638.594">10587 1923 12531 0 0,'0'0'2855'0'0,"0"0"-1109"0"0,0 0-569 0 0,0 0-33 0 0,0 0 49 0 0,0 0-4 0 0,0 0-106 0 0,0 0-204 0 0,0 0-183 0 0,0 0-109 0 0,0 0-80 0 0,0 0-75 0 0,0 0-108 0 0,-10 5 1 0 0,0 6-312 0 0,1 0 0 0 0,1 1 0 0 0,0 0 0 0 0,1 0 0 0 0,0 0 0 0 0,1 1 0 0 0,0 0 0 0 0,1 0-1 0 0,0 1 1 0 0,1-1 0 0 0,1 1 0 0 0,0 0 0 0 0,1 0 0 0 0,0 0 0 0 0,1 13-13 0 0,3-23 11 0 0,-1 1 1 0 0,1-1-1 0 0,0 1 1 0 0,1-1-1 0 0,-1 0 1 0 0,1 0-1 0 0,-1 0 1 0 0,1 0-1 0 0,0 0 1 0 0,1-1-1 0 0,-1 0 1 0 0,1 1 0 0 0,-1-1-1 0 0,1 0 1 0 0,0-1-1 0 0,0 1 1 0 0,0-1-1 0 0,1 0 1 0 0,-1 0-1 0 0,1 0 1 0 0,-1 0-1 0 0,1-1 1 0 0,-1 1-1 0 0,1-1 1 0 0,0-1-1 0 0,0 1 1 0 0,-1-1-1 0 0,1 1 1 0 0,0-2-1 0 0,0 1 1 0 0,-1 0-1 0 0,1-1 1 0 0,0 0 0 0 0,0 0-1 0 0,-1 0 1 0 0,1-1-1 0 0,-1 1 1 0 0,1-1-1 0 0,0-1-11 0 0,6-2 66 0 0,0 0 0 0 0,-1-1-1 0 0,0 0 1 0 0,0 0 0 0 0,-1-1 0 0 0,0-1 0 0 0,0 0-1 0 0,-1 0 1 0 0,0 0 0 0 0,0-1 0 0 0,-1 0-1 0 0,0-1 1 0 0,0 0 0 0 0,-1 0 0 0 0,-1 0 0 0 0,0-1-1 0 0,0 1 1 0 0,-1-1 0 0 0,0 0 0 0 0,-1-1-1 0 0,0 1 1 0 0,-1-1 0 0 0,0 1 0 0 0,-1-1 0 0 0,0 0-1 0 0,-1 1 1 0 0,-1-1 0 0 0,0-5-66 0 0,0 13-48 0 0,-1 1 0 0 0,0-1 0 0 0,0 0 0 0 0,0 1 0 0 0,0-1 0 0 0,0 1 0 0 0,-1-1 1 0 0,1 1-1 0 0,-1 0 0 0 0,0 0 0 0 0,0 0 0 0 0,0 1 0 0 0,-1-1 0 0 0,1 1 0 0 0,0 0 0 0 0,-1 0 0 0 0,0 0 0 0 0,1 0 0 0 0,-1 0 0 0 0,0 1 1 0 0,0 0-1 0 0,0 0 0 0 0,0 0 0 0 0,0 0 0 0 0,0 0 0 0 0,0 1 0 0 0,0 0 0 0 0,0 0 0 0 0,-1 0 0 0 0,1 0 0 0 0,0 1 0 0 0,0 0 1 0 0,0 0-1 0 0,0 0 0 0 0,0 0 0 0 0,0 0 0 0 0,0 1 0 0 0,1 0 0 0 0,-1 0 0 0 0,1 0 0 0 0,-1 0 0 0 0,1 0 0 0 0,-1 1 0 0 0,1-1 0 0 0,0 1 48 0 0,-35 41-3055 0 0,24-24-1707 0 0,11-15 3043 0 0,-4 3-9900 0 0</inkml:trace>
  <inkml:trace contextRef="#ctx0" brushRef="#br0" timeOffset="15987.466">10957 2173 9842 0 0,'0'0'2133'0'0,"0"0"-417"0"0,0 0-160 0 0,0 0-5 0 0,0 0-40 0 0,0 0-129 0 0,0 0-195 0 0,0 0-212 0 0,0 0-151 0 0,0 0-107 0 0,0 0-106 0 0,0 0-100 0 0,0 0-92 0 0,1 6-49 0 0,4 16-16 0 0,-4-17 23 0 0,-1-5 33 0 0,1-19 1115 0 0,61-113-370 0 0,-28 65-989 0 0,-22 40-61 0 0,1 0 0 0 0,1 1-1 0 0,2 1 1 0 0,0 1 0 0 0,2 0 0 0 0,12-13-105 0 0,-29 37-23 0 0,-1-1 0 0 0,0 1 0 0 0,0 0 0 0 0,1-1-1 0 0,-1 1 1 0 0,0-1 0 0 0,1 1 0 0 0,-1 0 0 0 0,1-1 0 0 0,-1 1 0 0 0,0 0-1 0 0,1-1 1 0 0,-1 1 0 0 0,1 0 0 0 0,-1 0 0 0 0,1-1 0 0 0,-1 1 0 0 0,1 0 0 0 0,-1 0-1 0 0,1 0 1 0 0,-1 0 0 0 0,1 0 0 0 0,-1 0 0 0 0,1 0 0 0 0,-1 0 0 0 0,1 0-1 0 0,-1 0 1 0 0,1 0 0 0 0,-1 0 0 0 0,1 0 0 0 0,-1 0 0 0 0,1 0 0 0 0,-1 0 0 0 0,1 1-1 0 0,-1-1 1 0 0,1 0 0 0 0,-1 0 0 0 0,0 1 0 0 0,1-1 0 0 0,-1 0 0 0 0,1 0 0 0 0,-1 1-1 0 0,0-1 1 0 0,1 1 0 0 0,-1-1 0 0 0,0 0 0 0 0,1 1 0 0 0,-1-1 0 0 0,0 1-1 0 0,1-1 1 0 0,-1 1 0 0 0,0-1 0 0 0,0 0 0 0 0,0 1 0 0 0,0-1 0 0 0,1 1 0 0 0,-1-1-1 0 0,0 1 1 0 0,0-1 0 0 0,0 1 0 0 0,0 0 0 0 0,0-1 23 0 0,5 45-2644 0 0,-4-30 1672 0 0,1-6-1040 0 0,0 0-4158 0 0,-2-5-5686 0 0</inkml:trace>
  <inkml:trace contextRef="#ctx0" brushRef="#br0" timeOffset="16530.928">11493 1430 8850 0 0,'0'0'3345'0'0,"0"0"-988"0"0,0 0-612 0 0,0 0-232 0 0,0 0-199 0 0,0 0-230 0 0,0 0-229 0 0,0 0-247 0 0,0 0-154 0 0,0 0 8 0 0,0 0 49 0 0,0 0 61 0 0,0 0 14 0 0,0 13-30 0 0,13 140 1616 0 0,0-97-1822 0 0,-3 1 0 0 0,-2 0-1 0 0,-3 0 1 0 0,-2 1 0 0 0,-4 42-350 0 0,0-86 10 0 0,0 1 1 0 0,0-1-1 0 0,-2 0 1 0 0,0 0-1 0 0,0-1 1 0 0,-2 1 0 0 0,1-1-1 0 0,-2 1 1 0 0,0-1-1 0 0,-1 0-10 0 0,-13 6-237 0 0,12-41-874 0 0,7 16 809 0 0,1 0-1 0 0,-1 0 1 0 0,2 0 0 0 0,-1 0 0 0 0,0 0-1 0 0,1 0 1 0 0,0 0 0 0 0,1 1-1 0 0,-1-1 1 0 0,1 0 0 0 0,0 1 0 0 0,1-1-1 0 0,-1 1 1 0 0,1-1 0 0 0,0 1-1 0 0,0 0 1 0 0,1 0 0 0 0,3-3 302 0 0,9-19-1661 0 0,11-19-2325 0 0,-6 16-3241 0 0,-11 15-1948 0 0</inkml:trace>
  <inkml:trace contextRef="#ctx0" brushRef="#br0" timeOffset="16868.563">11793 1687 3721 0 0,'0'0'2606'0'0,"0"0"-256"0"0,0 0-163 0 0,0 0-118 0 0,0 0-124 0 0,0 0-151 0 0,0 0-249 0 0,0 0-299 0 0,0 0-286 0 0,0 0-161 0 0,0 0-130 0 0,0 0-95 0 0,-11 15-51 0 0,-35 45-85 0 0,-14-17 569 0 0,-55 20 448 0 0,115-62-1442 0 0,0 0 0 0 0,1-1-1 0 0,-1 1 1 0 0,0 0 0 0 0,0 0 0 0 0,0 0-1 0 0,0 0 1 0 0,1 0 0 0 0,-1 0 0 0 0,0-1-1 0 0,1 1 1 0 0,-1 0 0 0 0,1 0 0 0 0,-1 0-1 0 0,1-1 1 0 0,-1 1 0 0 0,1 0-1 0 0,0-1 1 0 0,-1 1 0 0 0,1 0 0 0 0,0-1-1 0 0,-1 1 1 0 0,1-1 0 0 0,0 1 0 0 0,0-1-1 0 0,0 0 1 0 0,-1 1 0 0 0,1-1 0 0 0,0 0-1 0 0,0 1 1 0 0,0-1 0 0 0,0 0 0 0 0,0 0-1 0 0,0 0 1 0 0,0 0 0 0 0,-1 0-1 0 0,1 0 1 0 0,0 0 0 0 0,0 0 0 0 0,0 0-13 0 0,4 1 105 0 0,27 11 234 0 0,-21-9-244 0 0,1 0 0 0 0,-1 1 1 0 0,0 0-1 0 0,0 1 0 0 0,0 0 1 0 0,0 1-1 0 0,-1 0 0 0 0,0 0 1 0 0,0 1-1 0 0,-1 1 1 0 0,0 0-1 0 0,0 0 0 0 0,-1 0 1 0 0,0 1-1 0 0,0 1 0 0 0,3 6-95 0 0,26 72 927 0 0,-29-40-424 0 0,17-61-5816 0 0,-25 13 4449 0 0,5-5-6593 0 0,-3 2-5297 0 0</inkml:trace>
  <inkml:trace contextRef="#ctx0" brushRef="#br0" timeOffset="18692.511">12432 2015 3849 0 0,'0'0'3663'0'0,"0"0"-1328"0"0,0 0-756 0 0,0 0-186 0 0,0 0 47 0 0,0 0 36 0 0,0 0-65 0 0,0 0-169 0 0,0 0-285 0 0,0 0-220 0 0,0 0-157 0 0,0 0-88 0 0,0 0-25 0 0,7-7-5 0 0,86-107 3039 0 0,-91 114-3479 0 0,0-1-1 0 0,0 1 1 0 0,0 0 0 0 0,-1 0-1 0 0,1 0 1 0 0,0 0-1 0 0,0 1 1 0 0,-1-1 0 0 0,1 0-1 0 0,0 1 1 0 0,0-1-1 0 0,-1 1 1 0 0,1-1 0 0 0,0 1-1 0 0,-1 0 1 0 0,1 0-1 0 0,-1 0 1 0 0,1 0 0 0 0,-1 0-1 0 0,1 0 1 0 0,-1 0 0 0 0,0 0-1 0 0,0 1 1 0 0,1-1-1 0 0,-1 0 1 0 0,0 1 0 0 0,0-1-1 0 0,0 1 1 0 0,0-1-1 0 0,-1 1 1 0 0,1 0 0 0 0,0-1-1 0 0,-1 1 1 0 0,1 0-1 0 0,-1 0-21 0 0,3 2 82 0 0,10 20-16 0 0,-1 0 1 0 0,-2 1-1 0 0,0 0 1 0 0,-2 1-1 0 0,0 0 1 0 0,-2 0-1 0 0,-1 1 0 0 0,-1-1 1 0 0,-1 1-1 0 0,-2 0 1 0 0,-1 0-1 0 0,0 0 1 0 0,-4 19-67 0 0,4-37 33 0 0,0-1 0 0 0,0 1 1 0 0,-1-1-1 0 0,0 1 0 0 0,0-1 0 0 0,-1 0 1 0 0,0 0-1 0 0,-1 1 0 0 0,1-1 1 0 0,-2 0-1 0 0,1-1 0 0 0,-1 1 0 0 0,0-1 1 0 0,-1 0-1 0 0,1 0 0 0 0,-2 0 0 0 0,1 0 1 0 0,-1-1-1 0 0,-4 5-33 0 0,9-11 17 0 0,0 1 0 0 0,0 0 0 0 0,-1 0 0 0 0,1-1 0 0 0,0 1 0 0 0,0 0 1 0 0,-1-1-1 0 0,1 1 0 0 0,0-1 0 0 0,-1 0 0 0 0,1 1 0 0 0,0-1 0 0 0,-1 0 0 0 0,1 0 0 0 0,-1 0 0 0 0,1 0 0 0 0,0 0 0 0 0,-1 0 0 0 0,1 0 1 0 0,-1 0-1 0 0,1-1 0 0 0,0 1 0 0 0,-1-1 0 0 0,1 1 0 0 0,0-1 0 0 0,-1 1 0 0 0,1-1 0 0 0,0 0 0 0 0,0 1 0 0 0,0-1 0 0 0,0 0 0 0 0,0 0 1 0 0,0 0-1 0 0,0 0 0 0 0,0 0 0 0 0,0 0 0 0 0,0 0 0 0 0,0 0 0 0 0,0 0 0 0 0,1-1 0 0 0,-1 1 0 0 0,0 0 0 0 0,1-1 0 0 0,-1 1 0 0 0,1 0 1 0 0,0-1-1 0 0,-1 1 0 0 0,1-1-17 0 0,-7-70 192 0 0,10 53-181 0 0,1-1 0 0 0,1 0-1 0 0,0 1 1 0 0,2 0 0 0 0,0 0-1 0 0,1 1 1 0 0,1 0 0 0 0,1 0-1 0 0,3-4-10 0 0,-5 8 0 0 0,25-44-30 0 0,2 1 0 0 0,3 1 0 0 0,44-48 30 0 0,-72 92-4 0 0,1 0 1 0 0,0 1-1 0 0,1 0 1 0 0,0 1 0 0 0,0 1-1 0 0,1 0 1 0 0,0 0-1 0 0,1 1 1 0 0,0 1 0 0 0,0 0-1 0 0,1 1 1 0 0,0 1 0 0 0,3-1 3 0 0,-15 6-2 0 0,0 0 1 0 0,0 0-1 0 0,0 0 1 0 0,0 0-1 0 0,0 0 1 0 0,0 0-1 0 0,0 1 1 0 0,0 0 0 0 0,0-1-1 0 0,0 1 1 0 0,0 0-1 0 0,-1 1 1 0 0,1-1-1 0 0,0 0 1 0 0,-1 1-1 0 0,1-1 1 0 0,-1 1 0 0 0,1 0-1 0 0,-1 0 1 0 0,0 0-1 0 0,0 0 1 0 0,0 0-1 0 0,0 1 1 0 0,0-1 0 0 0,0 0-1 0 0,-1 1 1 0 0,1 0-1 0 0,-1-1 1 0 0,0 1-1 0 0,1 0 1 0 0,-1 0-1 0 0,-1-1 1 0 0,1 1 0 0 0,0 0-1 0 0,0 3 2 0 0,1 2 8 0 0,-1 1 1 0 0,1 0-1 0 0,-2-1 0 0 0,1 1 1 0 0,-1 0-1 0 0,0 0 1 0 0,-1 0-1 0 0,0-1 0 0 0,0 1 1 0 0,-1 0-1 0 0,-3 7-8 0 0,-3 0 8 0 0,0-1 1 0 0,-2 1-1 0 0,0-1 1 0 0,0-1-1 0 0,-2 0 1 0 0,1-1-1 0 0,-2 0 0 0 0,0 0 1 0 0,0-2-1 0 0,-1 0 1 0 0,-1 0-1 0 0,0-1 1 0 0,0-1-1 0 0,-1 0 1 0 0,0-1-1 0 0,0-1 0 0 0,-1-1 1 0 0,0 0-1 0 0,0-1 1 0 0,0-1-1 0 0,-7 0-8 0 0,-40-2-272 0 0,63-3 177 0 0,0 0 0 0 0,0-1 0 0 0,0 1 0 0 0,0 0 0 0 0,0 0-1 0 0,1 0 1 0 0,-1-1 0 0 0,0 1 0 0 0,0 0 0 0 0,1-1 0 0 0,-1 1 0 0 0,1-1-1 0 0,-1 1 1 0 0,1 0 0 0 0,0-1 0 0 0,0 1 0 0 0,-1-1 0 0 0,1 1 0 0 0,0-1 0 0 0,0 1-1 0 0,0-1 1 0 0,1 1 0 0 0,-1-1 0 0 0,0 1 0 0 0,1-1 0 0 0,-1 1 0 0 0,1-1-1 0 0,-1 1 1 0 0,1 0 0 0 0,-1-1 0 0 0,1 1 0 0 0,0 0 0 0 0,0-1 0 0 0,0 1 0 0 0,0 0-1 0 0,0 0 1 0 0,0 0 0 0 0,0 0 0 0 0,0 0 0 0 0,0 0 0 0 0,0 0 0 0 0,1 0 95 0 0,19-18-2134 0 0,-10 9-256 0 0,1-1-3319 0 0,-1 0-5948 0 0</inkml:trace>
  <inkml:trace contextRef="#ctx0" brushRef="#br0" timeOffset="19658.87">13140 1963 0 0 0,'0'0'400'0'0,"0"0"398"0"0,0 0 162 0 0,0 0 64 0 0,0 0-4 0 0,0 0-42 0 0,0 0-70 0 0,0 0-51 0 0,0 0-14 0 0,0 0-6 0 0,0 0 57 0 0,-2 6 51 0 0,2-3-602 0 0,-1 0 0 0 0,0 1 0 0 0,1-1 0 0 0,-1 0 0 0 0,1 0 0 0 0,0 1 0 0 0,0-1 0 0 0,0 0 0 0 0,0 0 0 0 0,1 1 0 0 0,0-1 0 0 0,-1 0 0 0 0,1 0 0 0 0,0 0 0 0 0,0 1 0 0 0,1-1 0 0 0,-1 0 0 0 0,1-1 0 0 0,-1 1 0 0 0,1 0 0 0 0,0 0 0 0 0,0-1 0 0 0,0 1 0 0 0,1-1 0 0 0,-1 0 0 0 0,1 1 0 0 0,-1-1 0 0 0,3 1-343 0 0,2 0 255 0 0,0-1 0 0 0,0 0 0 0 0,0 0 1 0 0,0-1-1 0 0,0 0 0 0 0,0-1 0 0 0,0 1 0 0 0,0-1 0 0 0,0 0 0 0 0,0-1 0 0 0,0 0 0 0 0,0 0 0 0 0,0 0 0 0 0,0-1 0 0 0,0 0 0 0 0,-1-1 0 0 0,1 1 0 0 0,-1-1 0 0 0,1-1 0 0 0,1-1-255 0 0,109-92 1173 0 0,-113 93-1154 0 0,0-1-1 0 0,0 1 1 0 0,-1-1 0 0 0,1 0 0 0 0,-1 0 0 0 0,0 0 0 0 0,-1 0 0 0 0,1 0 0 0 0,-1-1-1 0 0,0 1 1 0 0,-1-1 0 0 0,1 1 0 0 0,-1-1 0 0 0,0 0 0 0 0,-1 0 0 0 0,1 1 0 0 0,-1-1-1 0 0,0 0 1 0 0,-1-4-19 0 0,-1 8-13 0 0,0 0 0 0 0,0 0 0 0 0,0 0 0 0 0,-1 0 0 0 0,1 0 0 0 0,-1 0 0 0 0,1 0 0 0 0,-1 1 0 0 0,0 0 0 0 0,0-1 0 0 0,1 1 0 0 0,-1 0 0 0 0,0 0 0 0 0,0 1 0 0 0,0-1 0 0 0,0 1 0 0 0,0-1 0 0 0,0 1 0 0 0,0 0 0 0 0,0 0 0 0 0,0 0 0 0 0,0 0 0 0 0,0 1 0 0 0,0-1 0 0 0,0 1 0 0 0,0 0 0 0 0,0 0 0 0 0,0 0 0 0 0,-1 1 13 0 0,-10 3-32 0 0,1 1 0 0 0,-1 1-1 0 0,1 1 1 0 0,1-1 0 0 0,-1 2 0 0 0,2 0 0 0 0,-1 0-1 0 0,1 1 1 0 0,0 1 0 0 0,1 0 0 0 0,1 0 0 0 0,-1 1 0 0 0,2 0-1 0 0,0 0 1 0 0,-1 2 32 0 0,6-10 0 0 0,0 0 0 0 0,1 0-1 0 0,-1 0 1 0 0,1 0 0 0 0,0 0-1 0 0,0 1 1 0 0,0-1 0 0 0,0 1-1 0 0,1 0 1 0 0,0-1 0 0 0,0 1 0 0 0,0 0-1 0 0,1 0 1 0 0,-1-1 0 0 0,1 1-1 0 0,0 0 1 0 0,1 0 0 0 0,-1 0-1 0 0,1-1 1 0 0,0 1 0 0 0,0 0 0 0 0,0-1-1 0 0,1 1 1 0 0,0 0 0 0 0,0-1-1 0 0,0 0 1 0 0,0 1 0 0 0,0-1-1 0 0,1 0 1 0 0,0 0 0 0 0,0-1 0 0 0,0 1-1 0 0,1-1 1 0 0,-1 1 0 0 0,1-1-1 0 0,-1 0 1 0 0,1 0 0 0 0,0 0-1 0 0,0-1 1 0 0,1 0 0 0 0,-1 1-1 0 0,0-1 1 0 0,1-1 0 0 0,0 1 0 0 0,142 5 269 0 0,-125-11-209 0 0,0 0 0 0 0,0-2 0 0 0,-1-1 0 0 0,1 0 0 0 0,-2-2 0 0 0,1 0 0 0 0,-1-1 0 0 0,-1-1 0 0 0,0-1 0 0 0,13-11-60 0 0,-18 12 55 0 0,0 0 0 0 0,-1 0 0 0 0,-1-1 0 0 0,0-1-1 0 0,-1 0 1 0 0,0-1 0 0 0,-1 0 0 0 0,-1-1 0 0 0,0 0-1 0 0,-1 0 1 0 0,1-3-55 0 0,5-10 25 0 0,-9 20-21 0 0,-1 0 1 0 0,0 0-1 0 0,0 0 0 0 0,-1 0 0 0 0,0-1 1 0 0,-1 0-1 0 0,1 1 0 0 0,-2-1 0 0 0,1 0 1 0 0,-1 0-1 0 0,-1 0 0 0 0,1-2-4 0 0,-3 10-5 0 0,0-1-1 0 0,1 0 1 0 0,-1 1 0 0 0,0-1-1 0 0,0 1 1 0 0,0 0-1 0 0,0-1 1 0 0,-1 1-1 0 0,1 0 1 0 0,0 0 0 0 0,0 1-1 0 0,0-1 1 0 0,-1 0-1 0 0,1 1 1 0 0,-1-1 0 0 0,1 1-1 0 0,0 0 1 0 0,-1 0-1 0 0,1 0 1 0 0,-1 0 0 0 0,1 0-1 0 0,0 0 1 0 0,-1 1-1 0 0,1-1 1 0 0,0 1 0 0 0,-1 0-1 0 0,1 0 1 0 0,0 0-1 0 0,0 0 1 0 0,0 0-1 0 0,0 0 1 0 0,0 0 0 0 0,0 1-1 0 0,0-1 1 0 0,-1 2 5 0 0,-1-2-8 0 0,0 1-1 0 0,-1 0 1 0 0,2 0 0 0 0,-1 0 0 0 0,0 1 0 0 0,0 0-1 0 0,1-1 1 0 0,-1 1 0 0 0,1 0 0 0 0,0 1 0 0 0,0-1-1 0 0,0 0 1 0 0,1 1 0 0 0,-1 0 0 0 0,1 0 0 0 0,0-1-1 0 0,0 1 1 0 0,0 1 0 0 0,0-1 0 0 0,1 0 0 0 0,0 0-1 0 0,-1 1 1 0 0,2-1 0 0 0,-1 0 0 0 0,0 1 0 0 0,1-1-1 0 0,0 4 9 0 0,2-5 2 0 0,1 1 0 0 0,0-1 0 0 0,0 0 0 0 0,0 0-1 0 0,0 0 1 0 0,0-1 0 0 0,1 1 0 0 0,-1-1 0 0 0,1 0-1 0 0,0 0 1 0 0,0 0 0 0 0,-1 0 0 0 0,1-1 0 0 0,0 1-1 0 0,0-1 1 0 0,1 0 0 0 0,-1 0 0 0 0,0-1 0 0 0,0 1-1 0 0,2-1-1 0 0,10 3-4 0 0,-1 0 0 0 0,0 1 0 0 0,1 0 0 0 0,-1 1 0 0 0,-1 1 0 0 0,1 0 0 0 0,11 8 4 0 0,-23-10 11 0 0,0 1 0 0 0,0-1 0 0 0,0 1-1 0 0,-1 0 1 0 0,0 0 0 0 0,0 0-1 0 0,0 0 1 0 0,0 0 0 0 0,-1 0 0 0 0,0 0-1 0 0,0 1 1 0 0,0-1 0 0 0,-1 0-1 0 0,0 1 1 0 0,0-1 0 0 0,0 1-1 0 0,0-1 1 0 0,-1 0 0 0 0,0 1 0 0 0,0-1-1 0 0,-1 0 1 0 0,0 0 0 0 0,1 0-1 0 0,-2 0 1 0 0,1 0 0 0 0,0 0 0 0 0,-1 0-1 0 0,0-1 1 0 0,0 0 0 0 0,-1 1-1 0 0,1-1 1 0 0,-1 0 0 0 0,-1 1-11 0 0,-44 58-103 0 0,49-63 61 0 0,-1 0 0 0 0,1 1 0 0 0,0-1 0 0 0,0 1 0 0 0,0-1 0 0 0,0 0 1 0 0,0 1-1 0 0,0-1 0 0 0,0 1 0 0 0,0-1 0 0 0,0 1 0 0 0,0-1 0 0 0,0 0 0 0 0,0 1 0 0 0,0-1 0 0 0,0 1 0 0 0,0-1 0 0 0,1 0 0 0 0,-1 1 0 0 0,0-1 0 0 0,0 0 0 0 0,0 1 0 0 0,1-1 0 0 0,-1 0 0 0 0,0 1 1 0 0,0-1-1 0 0,1 0 0 0 0,-1 1 0 0 0,0-1 0 0 0,1 0 0 0 0,-1 0 0 0 0,0 1 0 0 0,1-1 0 0 0,-1 0 0 0 0,0 0 0 0 0,1 0 0 0 0,-1 1 0 0 0,1-1 0 0 0,-1 0 0 0 0,0 0 0 0 0,1 0 0 0 0,-1 0 0 0 0,1 0 0 0 0,-1 0 0 0 0,0 0 1 0 0,1 0-1 0 0,-1 0 0 0 0,1 0 0 0 0,-1 0 0 0 0,1 0 0 0 0,-1 0 0 0 0,0 0 0 0 0,1 0 0 0 0,-1-1 0 0 0,0 1 0 0 0,1 0 0 0 0,-1 0 0 0 0,1 0 0 0 0,-1-1 0 0 0,0 1 0 0 0,1 0 0 0 0,-1 0 0 0 0,0-1 0 0 0,0 1 1 0 0,1 0-1 0 0,-1-1 42 0 0,18-7-2317 0 0,-4 1-3321 0 0,-13 6 3834 0 0,10-3-9899 0 0</inkml:trace>
  <inkml:trace contextRef="#ctx0" brushRef="#br0" timeOffset="20360.661">14131 1776 4089 0 0,'0'0'1920'0'0,"0"0"-253"0"0,0 0-173 0 0,0 0-18 0 0,0 0 49 0 0,0 0 6 0 0,0 0-44 0 0,0 0-131 0 0,0 0-191 0 0,0 0-174 0 0,0 0-133 0 0,0 0-85 0 0,0 0-47 0 0,25-3-22 0 0,78-11-19 0 0,-9-14 1033 0 0,-85 24-1605 0 0,0-1 0 0 0,0 0 0 0 0,-1 0 0 0 0,0 0 0 0 0,0-1 0 0 0,0-1 0 0 0,-1 1-1 0 0,0-1 1 0 0,0-1 0 0 0,-1 1 0 0 0,0-1 0 0 0,0 0 0 0 0,-1 0 0 0 0,0-1 0 0 0,0 1 0 0 0,-1-1 0 0 0,0 0 0 0 0,2-6-113 0 0,5-5 30 0 0,8-38-27 0 0,-58 63-370 0 0,25 19 346 0 0,1 1-1 0 0,1 0 0 0 0,1 1 1 0 0,2 0-1 0 0,0 1 1 0 0,1 2 21 0 0,-10 28-18 0 0,2 10 15 0 0,2 1-1 0 0,4 0 0 0 0,2 0 0 0 0,4 1 0 0 0,2 0 0 0 0,5 26 4 0 0,-3-38-3 0 0,0-50 13 0 0,0 0 1 0 0,0 0-1 0 0,0 0 1 0 0,-1 0-1 0 0,0 0 1 0 0,-1 0-1 0 0,1 0 1 0 0,-1 0-1 0 0,-1 0 0 0 0,1 0 1 0 0,-1-1-1 0 0,0 1 1 0 0,-1-1-1 0 0,0 0 1 0 0,0 0-1 0 0,0 0 1 0 0,0-1-1 0 0,-1 1 1 0 0,0-1-1 0 0,0 0 1 0 0,-1-1-1 0 0,1 1 0 0 0,-1-1 1 0 0,0 0-1 0 0,0 0 1 0 0,-2 0-11 0 0,-3 2 13 0 0,0 0 0 0 0,0-1 0 0 0,-1 0 0 0 0,1-1 0 0 0,-1 0 0 0 0,0-1 0 0 0,0 0 0 0 0,0-1 0 0 0,-1-1 0 0 0,1 1 0 0 0,-1-2 0 0 0,1 0 0 0 0,-9-1-13 0 0,18 0 5 0 0,1-1-1 0 0,-1 1 0 0 0,1 0 1 0 0,0-1-1 0 0,-1 0 0 0 0,1 1 1 0 0,0-1-1 0 0,0 0 0 0 0,0 0 1 0 0,0 0-1 0 0,1-1 0 0 0,-1 1 1 0 0,1 0-1 0 0,-1 0 0 0 0,1-1 1 0 0,0 1-1 0 0,0-1 0 0 0,0 0 1 0 0,0 1-1 0 0,0-1 0 0 0,0 0 1 0 0,1 1-1 0 0,-1-1 0 0 0,1 0 1 0 0,0 0-1 0 0,0 1 0 0 0,0-1 1 0 0,0 0-1 0 0,0 0 1 0 0,1 1-1 0 0,-1-1 0 0 0,1 0 1 0 0,0 0-1 0 0,0 1 0 0 0,0-1 1 0 0,0 1-1 0 0,0-1 0 0 0,1 1 1 0 0,-1-1-1 0 0,1 1 0 0 0,-1 0 1 0 0,1 0-1 0 0,0 0 0 0 0,0 0 1 0 0,0 0-1 0 0,0 0 0 0 0,1-1-4 0 0,64-86 52 0 0,3 3 0 0 0,3 3 0 0 0,6 1-52 0 0,44-33-871 0 0,-102 107-1420 0 0,-7 8-3768 0 0,-9 0 1544 0 0,-1 0-6793 0 0</inkml:trace>
  <inkml:trace contextRef="#ctx0" brushRef="#br0" timeOffset="20651.493">14779 1901 11370 0 0,'0'0'2400'0'0,"0"0"-468"0"0,0 0-189 0 0,0 0-140 0 0,0 0-211 0 0,0 0-253 0 0,0 0-248 0 0,0 0-228 0 0,0 0-176 0 0,0 0-79 0 0,0 0-56 0 0,0 0-44 0 0,0 0-17 0 0,-24 7-82 0 0,-72 26-62 0 0,93-32-140 0 0,-1 0 1 0 0,1 0-1 0 0,0 0 1 0 0,0 1 0 0 0,-1-1-1 0 0,1 1 1 0 0,0 0-1 0 0,0 0 1 0 0,0 0-1 0 0,1 0 1 0 0,-1 0 0 0 0,1 1-1 0 0,-1-1 1 0 0,1 1-1 0 0,0 0 1 0 0,-1 0-1 0 0,2 0 1 0 0,-1 0 0 0 0,0 0-1 0 0,0 0 1 0 0,1 0-1 0 0,-1 2-7 0 0,-2 4 12 0 0,2-6-12 0 0,0 0-1 0 0,0 1 1 0 0,0-1-1 0 0,0 0 1 0 0,0 1-1 0 0,0-1 1 0 0,1 1-1 0 0,0-1 0 0 0,0 1 1 0 0,0 0-1 0 0,0-1 1 0 0,0 1-1 0 0,1 0 1 0 0,0 0-1 0 0,-1 0 1 0 0,1-1-1 0 0,1 1 1 0 0,-1 0-1 0 0,1 0 0 0 0,-1 0 1 0 0,1-1-1 0 0,0 1 1 0 0,0 0-1 0 0,1-1 1 0 0,-1 1-1 0 0,1-1 1 0 0,0 0-1 0 0,0 1 0 0 0,0-1 1 0 0,0 0-1 0 0,0 0 1 0 0,1 0-1 0 0,0 0 1 0 0,-1-1-1 0 0,1 1 1 0 0,0-1-1 0 0,0 1 0 0 0,0-1 1 0 0,1 0-1 0 0,-1 0 1 0 0,2 0 0 0 0,2 0 13 0 0,1 0 0 0 0,0-1 1 0 0,-1 0-1 0 0,1-1 0 0 0,0 0 1 0 0,0 0-1 0 0,-1 0 0 0 0,1-1 1 0 0,0 0-1 0 0,-1-1 0 0 0,1 0 0 0 0,-1 0 1 0 0,1 0-1 0 0,-1-1 0 0 0,0 0 1 0 0,0-1-1 0 0,0 1 0 0 0,-1-1 1 0 0,1-1-1 0 0,-1 1 0 0 0,0-1 0 0 0,0 0 1 0 0,0-1-1 0 0,-1 1 0 0 0,0-1 1 0 0,0 0-1 0 0,0 0 0 0 0,-1-1 1 0 0,0 1-1 0 0,0-1 0 0 0,-1 0 0 0 0,0 0 1 0 0,0 0-1 0 0,0-1 0 0 0,-1 1 1 0 0,0-1-1 0 0,-1 1 0 0 0,0-1 1 0 0,0-2-14 0 0,0-6-121 0 0,0 12 21 0 0,-1 0-1 0 0,1 0 0 0 0,-1 0 1 0 0,0 0-1 0 0,0 0 1 0 0,0 0-1 0 0,0 0 0 0 0,-1 0 1 0 0,0 1-1 0 0,1-1 0 0 0,-1 0 1 0 0,-1 0-1 0 0,1 1 1 0 0,-1-1-1 0 0,1 0 0 0 0,-1 1 1 0 0,0-1-1 0 0,0 1 0 0 0,0 0 1 0 0,-1 0-1 0 0,1 0 1 0 0,-1 0-1 0 0,0 0 0 0 0,0 0 101 0 0,-13 2-6891 0 0,12 1 1704 0 0,1 0-6209 0 0</inkml:trace>
  <inkml:trace contextRef="#ctx0" brushRef="#br0" timeOffset="24090.763">15011 1783 0 0 0,'0'0'1448'0'0,"0"0"359"0"0,0 0 96 0 0,0 0-110 0 0,0 0-241 0 0,0 0-285 0 0,0 0-232 0 0,0 0-120 0 0,0 0 5 0 0,13 12 1966 0 0,4 75 1173 0 0,-16 51-3515 0 0,-3-69-191 0 0,2-26-148 0 0,2-55 3501 0 0,6-19-3710 0 0,-5 23 304 0 0,2-19-181 0 0,1 2 1 0 0,2-1-1 0 0,0 1 0 0 0,2 0 0 0 0,1 0 0 0 0,0 2 0 0 0,2-1 0 0 0,1 1 1 0 0,1 1-1 0 0,1 1 0 0 0,0 0 0 0 0,20-18-119 0 0,-33 36 2 0 0,-1 0 0 0 0,1 1 0 0 0,0 0 0 0 0,1-1-1 0 0,-1 1 1 0 0,0 0 0 0 0,0 1 0 0 0,1-1 0 0 0,-1 0 0 0 0,1 1 0 0 0,0 0 0 0 0,-1 0 0 0 0,1 0 0 0 0,0 0 0 0 0,-1 1-1 0 0,1-1 1 0 0,0 1 0 0 0,0 0 0 0 0,0 0 0 0 0,-1 1 0 0 0,3-1-2 0 0,-4 3 9 0 0,0-1 0 0 0,0 0 0 0 0,0 1 0 0 0,0 0 0 0 0,0-1 0 0 0,0 1 0 0 0,-1 0 0 0 0,0 0 0 0 0,1 0 0 0 0,-1 0 0 0 0,0 0 0 0 0,-1 0 0 0 0,1 0 0 0 0,0 0 0 0 0,-1 0 0 0 0,0 0 0 0 0,1 0 0 0 0,-1 0 0 0 0,0 1 0 0 0,-1-1 0 0 0,1 0 0 0 0,-1 1-9 0 0,2 16 35 0 0,6 5-3093 0 0,15 1-7887 0 0,-20-25-892 0 0</inkml:trace>
  <inkml:trace contextRef="#ctx0" brushRef="#br0" timeOffset="24881.455">15370 2107 5137 0 0,'0'0'2769'0'0,"0"0"-608"0"0,0 0-403 0 0,0 0-160 0 0,0 0-171 0 0,0 0-236 0 0,0 0-236 0 0,0 0-146 0 0,0 0-37 0 0,0 0 58 0 0,0 0 55 0 0,0 0-4 0 0,0 0-79 0 0,10-9-76 0 0,81-74 1584 0 0,43-56-266 0 0,-129 131-2008 0 0,1 1 1 0 0,0 1-1 0 0,1-1 1 0 0,-1 1-1 0 0,1 0 0 0 0,0 1 1 0 0,1-1-1 0 0,-1 1 0 0 0,1 1 1 0 0,0 0-1 0 0,5-2-36 0 0,-11 6 10 0 0,1 0 0 0 0,-1 1 0 0 0,1-1 0 0 0,-1 1-1 0 0,0 0 1 0 0,0 0 0 0 0,1 0 0 0 0,-1 0 0 0 0,0 0 0 0 0,0 0-1 0 0,0 0 1 0 0,0 1 0 0 0,0-1 0 0 0,0 1 0 0 0,-1 0 0 0 0,1-1-1 0 0,0 1 1 0 0,-1 0 0 0 0,1 0 0 0 0,-1 0 0 0 0,0 0 0 0 0,0 0 0 0 0,0 0-1 0 0,0 1 1 0 0,0-1 0 0 0,0 0 0 0 0,0 0 0 0 0,-1 1 0 0 0,1-1-1 0 0,-1 1 1 0 0,0-1 0 0 0,1 0 0 0 0,-1 1 0 0 0,0-1 0 0 0,0 1-1 0 0,-1-1 1 0 0,1 1-10 0 0,7 145 194 0 0,-6-143-184 0 0,-2-5-9 0 0,1 0-1 0 0,0 1 1 0 0,0-1 0 0 0,-1 0-1 0 0,1 1 1 0 0,0-1-1 0 0,0 0 1 0 0,0 1 0 0 0,0-1-1 0 0,0 1 1 0 0,0-1-1 0 0,-1 0 1 0 0,1 1 0 0 0,0-1-1 0 0,0 1 1 0 0,0-1-1 0 0,0 1 1 0 0,1-1 0 0 0,-1 0-1 0 0,0 1 1 0 0,0-1-1 0 0,0 1 1 0 0,0-1 0 0 0,0 0-1 0 0,0 1 1 0 0,1-1-1 0 0,-1 0 1 0 0,0 1 0 0 0,0-1-1 0 0,0 0 1 0 0,1 1-1 0 0,-1-1 1 0 0,0 0 0 0 0,1 1-1 0 0,-1-1 1 0 0,0 0-1 0 0,1 0 1 0 0,-1 1 0 0 0,0-1-1 0 0,1 0 1 0 0,-1 0-1 0 0,0 0 1 0 0,1 0 0 0 0,-1 1-1 0 0,0-1 1 0 0,1 0-1 0 0,-1 0 1 0 0,1 0 0 0 0,-1 0-1 0 0,1 0 1 0 0,-1 0-1 0 0,0 0 1 0 0,1 0 0 0 0,-1 0-1 0 0,1 0 1 0 0,-1 0-1 0 0,0 0 1 0 0,1-1 0 0 0,-1 1-1 0 0,1 0 1 0 0,-1 0-1 0 0,0 0 1 0 0,1 0 0 0 0,-1-1-1 0 0,0 1 1 0 0,1 0-1 0 0,-1-1 0 0 0,156-156 167 0 0,-53 73-154 0 0,-102 83-13 0 0,0 1 0 0 0,-1 0 0 0 0,1-1 0 0 0,0 1 0 0 0,0 0 0 0 0,-1-1-1 0 0,1 1 1 0 0,0 0 0 0 0,0 0 0 0 0,-1 0 0 0 0,1 0 0 0 0,0 0 0 0 0,0 0 0 0 0,0 0-1 0 0,-1 0 1 0 0,1 0 0 0 0,0 0 0 0 0,0 0 0 0 0,-1 0 0 0 0,1 1 0 0 0,0-1 0 0 0,0 0-1 0 0,-1 0 1 0 0,1 1 0 0 0,0-1 0 0 0,-1 1 0 0 0,1-1 0 0 0,0 1 0 0 0,-1-1 0 0 0,1 1-1 0 0,-1-1 1 0 0,1 1 0 0 0,-1-1 0 0 0,1 1 0 0 0,-1 0 0 0 0,1-1 0 0 0,-1 1 0 0 0,0 0-1 0 0,1-1 1 0 0,-1 1 0 0 0,0 0 0 0 0,1-1 0 0 0,-1 1 0 0 0,0 0 0 0 0,0 0 0 0 0,0 0-1 0 0,0-1 1 0 0,0 1 0 0 0,0 0 0 0 0,0 0 0 0 0,0-1 0 0 0,0 1 0 0 0,0 0 0 0 0,0 0-1 0 0,0 0 2 0 0,2 58-5 0 0,-2-50 6 0 0,-1 80 229 0 0,0 2-2881 0 0,5-91-3945 0 0,-2 0 371 0 0,1 0-5501 0 0</inkml:trace>
  <inkml:trace contextRef="#ctx0" brushRef="#br0" timeOffset="25292.48">16216 2000 0 0 0,'0'0'2465'0'0,"0"0"430"0"0,0 0 251 0 0,0 0-171 0 0,0 0-474 0 0,0 0-497 0 0,0 0-404 0 0,0 0-329 0 0,0 0-218 0 0,0 0-151 0 0,0 0-117 0 0,34-4-41 0 0,102-14-77 0 0,-61-5 585 0 0,-62 13-925 0 0,-4 5-216 0 0,-1-1 1 0 0,0-1 0 0 0,0 1 0 0 0,-1-1-1 0 0,0 0 1 0 0,0-1 0 0 0,0 1 0 0 0,-1-2-1 0 0,0 1 1 0 0,-1 0 0 0 0,0-1 0 0 0,0 0-1 0 0,-1 0 1 0 0,0-1 0 0 0,-1 1 0 0 0,0-1-1 0 0,0 0 1 0 0,-1 0 0 0 0,0 0 0 0 0,0-9-112 0 0,-3 17 4 0 0,1 0 0 0 0,0-1 0 0 0,-1 1 0 0 0,1 0 1 0 0,-1 0-1 0 0,0-1 0 0 0,0 1 0 0 0,0 0 0 0 0,0 0 0 0 0,0 0 1 0 0,0 0-1 0 0,-1 0 0 0 0,1 1 0 0 0,-1-1 0 0 0,1 0 0 0 0,-1 1 1 0 0,0-1-1 0 0,1 1 0 0 0,-1-1 0 0 0,0 1 0 0 0,0 0 0 0 0,0-1 1 0 0,0 1-1 0 0,0 0 0 0 0,0 1 0 0 0,-1-1 0 0 0,1 0 0 0 0,0 1 1 0 0,0-1-1 0 0,-1 1 0 0 0,1-1 0 0 0,0 1 0 0 0,0 0 0 0 0,-1 0 1 0 0,1 0-5 0 0,-81 11-170 0 0,72-6 156 0 0,0 1 1 0 0,0-1 0 0 0,0 2-1 0 0,1 0 1 0 0,-1 0 0 0 0,2 1-1 0 0,-1 0 1 0 0,1 1 0 0 0,0-1-1 0 0,1 2 1 0 0,0-1 0 0 0,1 2-1 0 0,0-1 1 0 0,0 0 0 0 0,1 1-1 0 0,1 1 1 0 0,0-1 0 0 0,0 0-1 0 0,1 1 1 0 0,0 0 0 0 0,1 0-1 0 0,1 1 1 0 0,0-1 0 0 0,0 6 13 0 0,2-15-4 0 0,1 1 0 0 0,-1-1 0 0 0,1 1 1 0 0,0-1-1 0 0,0 1 0 0 0,0-1 0 0 0,0 0 1 0 0,1 1-1 0 0,-1-1 0 0 0,1 0 0 0 0,0 0 1 0 0,0 0-1 0 0,0 0 0 0 0,0 0 0 0 0,1-1 1 0 0,-1 1-1 0 0,1-1 0 0 0,-1 1 0 0 0,1-1 1 0 0,0 0-1 0 0,0 0 0 0 0,0 0 0 0 0,0-1 1 0 0,1 1-1 0 0,-1-1 0 0 0,0 1 0 0 0,1-1 1 0 0,-1 0-1 0 0,1 0 4 0 0,106 14-98 0 0,-89-16-165 0 0,-1 0 0 0 0,1-2 0 0 0,0 0 0 0 0,0-1 0 0 0,-1-2 0 0 0,0 0 0 0 0,0-1 0 0 0,-1-1 0 0 0,0 0 0 0 0,0-2 0 0 0,3-2 263 0 0,2-1-1591 0 0,9-6-2202 0 0,-13 3-3261 0 0,-12 8-3822 0 0</inkml:trace>
  <inkml:trace contextRef="#ctx0" brushRef="#br0" timeOffset="25877.457">16927 1746 5505 0 0,'0'0'1935'0'0,"0"0"-384"0"0,0 0-45 0 0,0 0 133 0 0,0 0 29 0 0,0 0-127 0 0,0 0-236 0 0,0 0-221 0 0,0 0-99 0 0,0 0-52 0 0,0 0-87 0 0,0 0-118 0 0,0 0-149 0 0,-5 10-135 0 0,-47 65 427 0 0,39-61-720 0 0,6-8-133 0 0,0 1 0 0 0,0 0 0 0 0,1 0-1 0 0,0 0 1 0 0,0 1 0 0 0,1 0-1 0 0,-1 0 1 0 0,2 1 0 0 0,-1-1 0 0 0,1 1-1 0 0,1 0 1 0 0,0 0 0 0 0,0 0-1 0 0,0 1 1 0 0,1-1 0 0 0,1 1 0 0 0,0-1-1 0 0,0 5-17 0 0,3-11 3 0 0,0-1-1 0 0,0 1 0 0 0,1 0 0 0 0,-1 0 0 0 0,1-1 1 0 0,0 0-1 0 0,0 1 0 0 0,0-1 0 0 0,0 0 0 0 0,0-1 1 0 0,0 1-1 0 0,0 0 0 0 0,1-1 0 0 0,-1 0 1 0 0,1 0-1 0 0,-1 0 0 0 0,1 0 0 0 0,-1 0 0 0 0,1-1 1 0 0,-1 1-1 0 0,1-1 0 0 0,0 0 0 0 0,-1 0 0 0 0,1-1 1 0 0,0 1-1 0 0,-1-1 0 0 0,1 0 0 0 0,1 0-2 0 0,7 1 41 0 0,3-3 68 0 0,-1 0 0 0 0,0-1 0 0 0,1 0 0 0 0,-2-1 0 0 0,1-1 0 0 0,0 0 0 0 0,-1-1 0 0 0,-1 0 0 0 0,1-1 0 0 0,-1-1 0 0 0,0 0 0 0 0,-1 0 0 0 0,0-1 0 0 0,-1-1 0 0 0,0 0 0 0 0,0 0-109 0 0,12-15 133 0 0,-1 0 0 0 0,-1-2 1 0 0,-1 0-1 0 0,-2-1 0 0 0,-1-1 0 0 0,-1-1 0 0 0,-1 0 0 0 0,2-11-133 0 0,-13 34-10 0 0,-1 0 0 0 0,0 0 0 0 0,0 0 1 0 0,0-1-1 0 0,-1 1 0 0 0,0 0 0 0 0,-1-1 0 0 0,0 1 1 0 0,0-1-1 0 0,-1 1 0 0 0,0 0 0 0 0,0-1 0 0 0,-1 1 1 0 0,0 0-1 0 0,0 0 0 0 0,-1 0 0 0 0,0 0 0 0 0,-1 0 1 0 0,0 1-1 0 0,0 0 0 0 0,0 0 0 0 0,-1 0 0 0 0,0 0 1 0 0,0 0-1 0 0,-1 1 0 0 0,0 0 0 0 0,0 0 1 0 0,0 1-1 0 0,-1 0 0 0 0,0 0 0 0 0,0 0 0 0 0,0 1 1 0 0,-1 0-1 0 0,1 0 0 0 0,-1 1 0 0 0,0 0 0 0 0,0 0 1 0 0,0 1-1 0 0,0 0 0 0 0,0 1 0 0 0,-1 0 0 0 0,1 0 1 0 0,0 0-1 0 0,-3 1 10 0 0,6 1-6 0 0,0 0-1 0 0,0 1 1 0 0,-1-1 0 0 0,1 1-1 0 0,1 0 1 0 0,-1 0 0 0 0,0 0-1 0 0,0 1 1 0 0,1 0 0 0 0,-1 0-1 0 0,1 0 1 0 0,0 0-1 0 0,0 1 1 0 0,0-1 0 0 0,1 1-1 0 0,-1 0 1 0 0,1 0 0 0 0,0 1-1 0 0,0-1 1 0 0,0 1 0 0 0,1-1-1 0 0,-1 1 1 0 0,1 0 0 0 0,0 0-1 0 0,0 2 7 0 0,-23 133 120 0 0,25-127-92 0 0,0 0-1 0 0,1 0 0 0 0,1 0 0 0 0,0 0 1 0 0,0 0-1 0 0,2-1 0 0 0,-1 1 1 0 0,2-1-1 0 0,-1 1 0 0 0,2-1 0 0 0,0-1 1 0 0,0 1-1 0 0,1-1 0 0 0,0 0 1 0 0,8 7-28 0 0,11 12 173 0 0,2-2 0 0 0,2 0 0 0 0,0-3 1 0 0,2 0-1 0 0,0-2 0 0 0,2-1 0 0 0,0-2 0 0 0,2-1 1 0 0,4 0-174 0 0,89 33 284 0 0,-97-38-307 0 0,-32-13-2 0 0,0-1-13 0 0,0 0-35 0 0,0 0-54 0 0,0 0-89 0 0,0 0-138 0 0,0 0-196 0 0,-11 0-3016 0 0,5 0-2063 0 0,4 0-6134 0 0</inkml:trace>
  <inkml:trace contextRef="#ctx0" brushRef="#br0" timeOffset="36713.362">0 2821 3017 0 0,'0'0'1941'0'0,"0"0"-282"0"0,0 0-114 0 0,0 0 63 0 0,0 0 64 0 0,0 0-95 0 0,0 0-274 0 0,0 0-346 0 0,0 0-215 0 0,0 0-53 0 0,0 0 46 0 0,6 3 44 0 0,73 13 1972 0 0,-60-19-2479 0 0,0 0 0 0 0,0-1 1 0 0,0-1-1 0 0,-1 0 0 0 0,1-2 0 0 0,-1 0 0 0 0,-1-1 0 0 0,0-1 1 0 0,0 0-1 0 0,0-2 0 0 0,-1 0 0 0 0,-1 0 0 0 0,0-1 0 0 0,7-8-272 0 0,-11 10 84 0 0,-1 0 0 0 0,0 0 0 0 0,0-1 0 0 0,-1 0 0 0 0,-1-1 0 0 0,0 1 0 0 0,0-2 0 0 0,-1 1 0 0 0,-1-1 0 0 0,3-7-84 0 0,3-20 397 0 0,-12 39-337 0 0,0 1 14 0 0,0 0 1 0 0,0 0 5 0 0,0 0-1 0 0,0 0-30 0 0,0 0-8 0 0,0 0-25 0 0,-5 27-96 0 0,-4 51 200 0 0,4 1 0 0 0,3 0 0 0 0,3 11-120 0 0,-8 187 227 0 0,3-235-202 0 0,-1 0 0 0 0,-2-1 0 0 0,-2 0 0 0 0,-1 0 0 0 0,-2-1 0 0 0,-2 0 0 0 0,-17 33-25 0 0,26-64 8 0 0,0 1 0 0 0,0-1 0 0 0,0 0 0 0 0,-1 0 0 0 0,-1-1 0 0 0,1 0-1 0 0,-2 0 1 0 0,1 0 0 0 0,-1-1 0 0 0,0 0 0 0 0,0 0 0 0 0,-1-1 0 0 0,0 0 0 0 0,0-1 0 0 0,0 0 0 0 0,-1 0 0 0 0,1-1 0 0 0,-1 0 0 0 0,0-1 0 0 0,0 0 0 0 0,-1-1 0 0 0,1 0 0 0 0,-1 0 0 0 0,1-1 0 0 0,-1-1 0 0 0,1 0 0 0 0,-2 0-8 0 0,8-4-2 0 0,0 1 1 0 0,0-1-1 0 0,0 0 1 0 0,0 0-1 0 0,1-1 1 0 0,0 1-1 0 0,0-1 1 0 0,0 0 0 0 0,0 1-1 0 0,1-1 1 0 0,-1-1-1 0 0,1 1 1 0 0,1 0-1 0 0,-1 0 1 0 0,1-1 0 0 0,0 1-1 0 0,0-1 1 0 0,1 1-1 0 0,-1-1 1 0 0,1 1-1 0 0,0-1 1 0 0,1 1-1 0 0,-1-1 1 0 0,2-4 1 0 0,-2 10 0 0 0,4-20-3 0 0,0 0 1 0 0,1-1 0 0 0,2 2-1 0 0,0-1 1 0 0,0 1 0 0 0,2 0-1 0 0,1 0 1 0 0,0 1 0 0 0,1 1-1 0 0,1 0 1 0 0,1 0 0 0 0,0 1-1 0 0,1 1 1 0 0,0 0-1 0 0,2 1 1 0 0,2-1 2 0 0,-11 8 7 0 0,4-5-8 0 0,2 2-1 0 0,-1 0 1 0 0,1 0 0 0 0,1 1-1 0 0,-1 1 1 0 0,2 0 0 0 0,-1 1-1 0 0,1 0 1 0 0,6-1 1 0 0,-18 7-2 0 0,-1 0-1 0 0,1 0 1 0 0,0 0-1 0 0,0 1 1 0 0,0-1 0 0 0,0 1-1 0 0,0 0 1 0 0,0-1-1 0 0,0 1 1 0 0,-1 0 0 0 0,1 1-1 0 0,0-1 1 0 0,0 0-1 0 0,0 1 1 0 0,0 0-1 0 0,0 0 1 0 0,0 0 0 0 0,-1 0-1 0 0,1 0 1 0 0,0 0-1 0 0,-1 1 1 0 0,2 0 2 0 0,49 32-586 0 0,-16-30-2000 0 0,-21-4-2521 0 0,-8 0 231 0 0,-6 0-6518 0 0</inkml:trace>
  <inkml:trace contextRef="#ctx0" brushRef="#br0" timeOffset="37058.353">821 3024 5857 0 0,'0'0'3245'0'0,"0"0"-898"0"0,0 0-529 0 0,0 0-103 0 0,0 0-113 0 0,0 0-169 0 0,0 0-210 0 0,0 0-245 0 0,0 0-218 0 0,0 0-188 0 0,0 0-109 0 0,0 0-93 0 0,-19 19-72 0 0,-57 61-42 0 0,73-77-229 0 0,-1 0 1 0 0,1 1-1 0 0,-1 0 0 0 0,1 0 1 0 0,0 0-1 0 0,1 0 1 0 0,-1 1-1 0 0,1-1 0 0 0,0 1 1 0 0,0-1-1 0 0,0 1 1 0 0,0 0-1 0 0,1-1 0 0 0,0 1 1 0 0,0 0-1 0 0,0 0 1 0 0,1 3-28 0 0,-2 8 66 0 0,1-13-59 0 0,0 1 1 0 0,0 0-1 0 0,0-1 1 0 0,0 1-1 0 0,1 0 1 0 0,0 0-1 0 0,-1 0 0 0 0,1-1 1 0 0,1 1-1 0 0,-1 0 1 0 0,1 0-1 0 0,-1 0 1 0 0,1-1-1 0 0,0 1 0 0 0,0 0 1 0 0,1-1-1 0 0,-1 1 1 0 0,1-1-1 0 0,0 1 1 0 0,0-1-1 0 0,0 0 0 0 0,0 1 1 0 0,0-1-1 0 0,1-1 1 0 0,-1 1-1 0 0,1 0 0 0 0,0 0 1 0 0,0-1-1 0 0,0 0 1 0 0,0 0-1 0 0,0 1 1 0 0,1-2-1 0 0,-1 1 0 0 0,1 0 1 0 0,-1-1-1 0 0,1 0 1 0 0,2 1-8 0 0,3-2 68 0 0,0-1 0 0 0,-1 0 1 0 0,1 0-1 0 0,0-1 0 0 0,0 0 1 0 0,-1-1-1 0 0,1 0 0 0 0,-1 0 0 0 0,0-1 1 0 0,0 0-1 0 0,0-1 0 0 0,0 1 1 0 0,-1-1-1 0 0,1-1 0 0 0,-1 0 1 0 0,-1 0-1 0 0,1 0 0 0 0,-1 0 0 0 0,0-1 1 0 0,-1 0-1 0 0,0-1 0 0 0,0 1 1 0 0,0-1-1 0 0,-1 0 0 0 0,0 0 1 0 0,0 0-1 0 0,-1-1 0 0 0,0 1 1 0 0,-1-1-1 0 0,0 0 0 0 0,0 0 0 0 0,-1 1 1 0 0,0-1-1 0 0,-1 0 0 0 0,0 0 1 0 0,0 0-1 0 0,-1-6-68 0 0,0 10 7 0 0,0 1 0 0 0,0-1 0 0 0,0 0 0 0 0,-1 1 0 0 0,0-1 0 0 0,0 1 0 0 0,0-1-1 0 0,0 1 1 0 0,-1 0 0 0 0,1 0 0 0 0,-1 0 0 0 0,0 0 0 0 0,0 0 0 0 0,-1 1 0 0 0,0-2-7 0 0,3 4-69 0 0,-1 0 0 0 0,1-1 0 0 0,-1 1 0 0 0,1 0 0 0 0,-1 0 0 0 0,1-1 0 0 0,-1 1 0 0 0,0 1 0 0 0,0-1 0 0 0,1 0 0 0 0,-1 0 0 0 0,0 1 0 0 0,0-1 0 0 0,0 1 0 0 0,0-1 0 0 0,0 1 0 0 0,0 0 0 0 0,0 0 1 0 0,0 0-1 0 0,0 0 0 0 0,1 0 0 0 0,-1 0 0 0 0,0 0 0 0 0,0 1 0 0 0,0-1 0 0 0,0 1 0 0 0,0-1 0 0 0,0 1 0 0 0,1 0 0 0 0,-1 0 0 0 0,0 0 0 0 0,0 0 0 0 0,1 0 0 0 0,-1 0 0 0 0,1 0 0 0 0,-1 0 0 0 0,1 1 0 0 0,-1-1 0 0 0,1 1 69 0 0,-18 26-3559 0 0,11-14-3104 0 0,4-9-4784 0 0</inkml:trace>
  <inkml:trace contextRef="#ctx0" brushRef="#br0" timeOffset="37448.35">1105 3307 7914 0 0,'0'0'1831'0'0,"0"0"-370"0"0,0 0 138 0 0,0 0 196 0 0,0 0 17 0 0,0 0-220 0 0,0 0-351 0 0,0 0-314 0 0,0 0-188 0 0,0 0-63 0 0,0 0-41 0 0,0 0-21 0 0,0 0-80 0 0,0 5-66 0 0,0-2-823 0 0,1 9 2121 0 0,3-21 318 0 0,52-128-868 0 0,-42 108-1150 0 0,2 0 0 0 0,1 0-1 0 0,1 1 1 0 0,1 2 0 0 0,5-4-66 0 0,62-51 23 0 0,-73 132-781 0 0,-12-36 458 0 0,3 17-1138 0 0,4-10-2794 0 0,-6-18-465 0 0,-2 0-5794 0 0</inkml:trace>
  <inkml:trace contextRef="#ctx0" brushRef="#br0" timeOffset="37829.976">1673 2991 9218 0 0,'0'0'2650'0'0,"0"0"-494"0"0,0 0-215 0 0,0 0-149 0 0,0 0-224 0 0,0 0-266 0 0,0 0-251 0 0,0 0-226 0 0,0 0-171 0 0,0 0-110 0 0,0 0-95 0 0,0 0-84 0 0,0 0-61 0 0,-11-2-31 0 0,-37-1-42 0 0,6 23 325 0 0,37-15-523 0 0,0 0 0 0 0,0 1 0 0 0,0-1 0 0 0,0 1 0 0 0,1 0 0 0 0,0 0 0 0 0,0 1-1 0 0,1-1 1 0 0,0 1 0 0 0,0 0 0 0 0,0 0 0 0 0,1 0 0 0 0,0 0 0 0 0,1 0 0 0 0,-1 0 0 0 0,1 1 0 0 0,1-1 0 0 0,-1 0 0 0 0,1 1 0 0 0,1-1 0 0 0,-1 1 0 0 0,1-1 0 0 0,0 0 0 0 0,1 1-33 0 0,0-3 10 0 0,1 1 1 0 0,-1-1-1 0 0,1 1 1 0 0,1-1 0 0 0,-1 0-1 0 0,1 0 1 0 0,0 0-1 0 0,0-1 1 0 0,0 1 0 0 0,0-1-1 0 0,1 0 1 0 0,0 0-1 0 0,0-1 1 0 0,0 1 0 0 0,0-1-1 0 0,0 0 1 0 0,1-1-1 0 0,2 2-10 0 0,1-1 37 0 0,1 0-1 0 0,-1-1 1 0 0,1 0-1 0 0,-1-1 1 0 0,1 1-1 0 0,0-2 1 0 0,0 0-1 0 0,0 0 0 0 0,-1 0 1 0 0,1-1-1 0 0,0-1 1 0 0,4-1-37 0 0,-11 2-12 0 0,1-1 1 0 0,-1 0-1 0 0,1 1 1 0 0,-1-1-1 0 0,0-1 1 0 0,0 1-1 0 0,0 0 1 0 0,0-1 0 0 0,0 1-1 0 0,-1-1 1 0 0,1 0-1 0 0,-1 0 1 0 0,0 0-1 0 0,1 0 1 0 0,-1-1-1 0 0,-1 1 1 0 0,1-1-1 0 0,0 1 1 0 0,-1-1-1 0 0,0 1 1 0 0,0-2 11 0 0,5-12-4762 0 0,-1-1-4766 0 0,-5 15-2511 0 0</inkml:trace>
  <inkml:trace contextRef="#ctx0" brushRef="#br0" timeOffset="38263.976">1950 3186 4761 0 0,'0'0'2567'0'0,"0"0"-52"0"0,0 0-125 0 0,0 0-296 0 0,0 0-310 0 0,0 0-263 0 0,0 0-217 0 0,0 0-166 0 0,0 0-123 0 0,0 0-118 0 0,0 0-118 0 0,0 0-136 0 0,30-7-125 0 0,97-21-87 0 0,-64 3 330 0 0,-53 15-551 0 0,2-3-81 0 0,0 0 0 0 0,-1 0 1 0 0,0-2-1 0 0,-1 1 0 0 0,-1-1 0 0 0,0 0 0 0 0,-1-1 1 0 0,4-14-130 0 0,-11 29-1 0 0,0-1 1 0 0,0 0-1 0 0,0 1 1 0 0,-1-1-1 0 0,1 0 0 0 0,0 1 1 0 0,-1-1-1 0 0,0 0 1 0 0,1 0-1 0 0,-1 1 1 0 0,0-1-1 0 0,0 0 1 0 0,0 0-1 0 0,0 0 1 0 0,0 1-1 0 0,-1-1 1 0 0,1 0-1 0 0,0 0 1 0 0,-1 0-1 0 0,0 1 0 0 0,1-1 1 0 0,-1 0-1 0 0,0 1 1 0 0,0-1-1 0 0,0 1 1 0 0,0-1-1 0 0,0 1 1 0 0,0-1-1 0 0,0 1 1 0 0,0 0-1 0 0,-1-1 1 0 0,1 1-1 0 0,0 0 1 0 0,-1 0-1 0 0,1 0 0 0 0,-1 0 1 0 0,1 0-1 0 0,-1 0 1 0 0,0 1-1 0 0,1-1 1 0 0,-1 0-1 0 0,0 1 1 0 0,0-1-1 0 0,1 1 1 0 0,-3 0 0 0 0,-83 6-156 0 0,75-1 155 0 0,0 0 1 0 0,1 2 0 0 0,-1-1 0 0 0,1 2-1 0 0,1-1 1 0 0,-1 1 0 0 0,1 1 0 0 0,1 0-1 0 0,0 0 1 0 0,0 1 0 0 0,1 0 0 0 0,0 1 0 0 0,1-1-1 0 0,0 2 1 0 0,0-1 0 0 0,1 1 0 0 0,1 0-1 0 0,0 0 1 0 0,1 0 0 0 0,0 1 0 0 0,1-1-1 0 0,0 1 1 0 0,1 0 0 0 0,0 0 0 0 0,1 0-1 0 0,1 0 1 0 0,0 1 0 0 0,1 1 0 0 0,2-8 9 0 0,0 0-1 0 0,0 0 1 0 0,1 0 0 0 0,0-1 0 0 0,0 0-1 0 0,1 1 1 0 0,-1-2 0 0 0,1 1 0 0 0,1 0-1 0 0,-1-1 1 0 0,1 0 0 0 0,0 0 0 0 0,0-1-1 0 0,0 1 1 0 0,1-1 0 0 0,-1-1-1 0 0,1 1 1 0 0,0-1 0 0 0,0-1 0 0 0,0 1-1 0 0,1-1 1 0 0,-1 0 0 0 0,1-1 0 0 0,-1 1-1 0 0,1-2 1 0 0,-1 1 0 0 0,1-1 0 0 0,-1 0-1 0 0,5-1-8 0 0,4 2 5 0 0,-1-1-1 0 0,1 0 0 0 0,0-2 1 0 0,-1 1-1 0 0,1-2 0 0 0,-1 0 1 0 0,0-1-1 0 0,0-1 0 0 0,5-2-4 0 0,9-12-3378 0 0,-6-7-3524 0 0,-20 21-5220 0 0</inkml:trace>
  <inkml:trace contextRef="#ctx0" brushRef="#br0" timeOffset="40513.289">2914 3020 2841 0 0,'0'0'2185'0'0,"0"0"3"0"0,0 0 4 0 0,0 0 74 0 0,0 0-28 0 0,0 0-207 0 0,0 0-318 0 0,0 0-348 0 0,0 0-297 0 0,0 0-220 0 0,0 0-152 0 0,15 52 3468 0 0,-14 108-2762 0 0,-2-111-6141 0 0,1-59 1899 0 0,0 2-2895 0 0,0 1-5707 0 0</inkml:trace>
  <inkml:trace contextRef="#ctx0" brushRef="#br0" timeOffset="40758.147">2901 2659 10162 0 0,'0'0'2025'0'0,"0"0"-609"0"0,0 0-152 0 0,0 0-80 0 0,0 0-191 0 0,0 0-321 0 0,0 0-304 0 0,0 0-280 0 0,0 0-152 0 0,0 0-16 0 0,0 0-32 0 0,0 0-72 0 0,0 0-192 0 0,0 0-304 0 0,11 56-625 0 0,-7-49-2271 0 0,0 0-7755 0 0</inkml:trace>
  <inkml:trace contextRef="#ctx0" brushRef="#br0" timeOffset="41344.852">3304 2969 4137 0 0,'0'0'2296'0'0,"0"0"-206"0"0,0 0-116 0 0,0 0-78 0 0,0 0-138 0 0,0 0-176 0 0,0 0-226 0 0,0 0-244 0 0,0 0-209 0 0,0 0-167 0 0,0 0-120 0 0,0 0-78 0 0,0 0-62 0 0,-9-2-37 0 0,-75-7 2029 0 0,82 9-2450 0 0,0 1-1 0 0,0 0 1 0 0,0 0 0 0 0,0 0-1 0 0,0 0 1 0 0,1 0 0 0 0,-1 1-1 0 0,0-1 1 0 0,1 0-1 0 0,-1 1 1 0 0,1-1 0 0 0,-1 1-1 0 0,1 0 1 0 0,0-1-1 0 0,-1 1 1 0 0,1 0 0 0 0,0 0-1 0 0,0 0 1 0 0,1 0 0 0 0,-1 0-1 0 0,0 0 1 0 0,1 0-1 0 0,-1 0 1 0 0,0 2-18 0 0,3 1 28 0 0,0 0-1 0 0,1 0 1 0 0,-1 0 0 0 0,1 0 0 0 0,0-1-1 0 0,0 1 1 0 0,1-1 0 0 0,-1 0 0 0 0,1 0-1 0 0,0 0 1 0 0,0 0 0 0 0,0-1-1 0 0,1 1 1 0 0,-1-1 0 0 0,1 0 0 0 0,0-1-1 0 0,0 1 1 0 0,0-1 0 0 0,0 0 0 0 0,3 1-28 0 0,9 6 105 0 0,37 20 27 0 0,-29-15-53 0 0,-20-12-60 0 0,0 1 0 0 0,-1-1 0 0 0,1 1 1 0 0,0 0-1 0 0,-1 0 0 0 0,0 1 0 0 0,0-1 1 0 0,0 1-1 0 0,0 0 0 0 0,0 0 1 0 0,-1 0-1 0 0,0 1 0 0 0,0-1 0 0 0,0 1 1 0 0,0-1-1 0 0,1 4-19 0 0,0 4 99 0 0,-3-9-49 0 0,1 1 1 0 0,0-1-1 0 0,-1 0 0 0 0,0 0 1 0 0,0 1-1 0 0,0-1 0 0 0,0 1 0 0 0,0-1 1 0 0,-1 1-1 0 0,1-1 0 0 0,-1 1 0 0 0,0 0 1 0 0,0-1-1 0 0,-1 1 0 0 0,1-1 1 0 0,-1 1-1 0 0,1-1 0 0 0,-1 1 0 0 0,0-1 1 0 0,0 0-1 0 0,-1 1 0 0 0,1-1 0 0 0,-1 0 1 0 0,0 0-1 0 0,0 0 0 0 0,0 0 1 0 0,0 0-1 0 0,-1 1-50 0 0,-2 1 49 0 0,1-1 1 0 0,-1 0 0 0 0,0 0-1 0 0,-1 0 1 0 0,1-1-1 0 0,-1 0 1 0 0,1 0-1 0 0,-1 0 1 0 0,0-1-1 0 0,0 1 1 0 0,0-2 0 0 0,0 1-1 0 0,-1-1 1 0 0,1 1-1 0 0,0-2 1 0 0,-1 1-1 0 0,1-1 1 0 0,0 0-1 0 0,-1 0 1 0 0,1-1 0 0 0,0 0-1 0 0,-1 0 1 0 0,1 0-1 0 0,0-1 1 0 0,-4-1-50 0 0,-83-70-72 0 0,89 70-723 0 0,1 0 1399 0 0,3 1-4801 0 0,0-1-4411 0 0,0 3-3712 0 0</inkml:trace>
  <inkml:trace contextRef="#ctx0" brushRef="#br0" timeOffset="42264.278">4039 3090 9066 0 0,'0'0'2043'0'0,"0"0"-512"0"0,0 0-275 0 0,0 0 18 0 0,0 0 24 0 0,0 0-82 0 0,0 0-141 0 0,0 0-163 0 0,0 0-123 0 0,0 0-59 0 0,0 0-51 0 0,2 14-89 0 0,9 108 976 0 0,-24-26-844 0 0,-20-63-1642 0 0,17-33-3902 0 0,12-18-8203 0 0,4 14 7045 0 0</inkml:trace>
  <inkml:trace contextRef="#ctx0" brushRef="#br0" timeOffset="42514.145">4026 2748 6937 0 0,'0'0'1745'0'0,"0"0"-537"0"0,0 0-360 0 0,0 0-224 0 0,0 0-271 0 0,0 0-217 0 0,0 0-96 0 0,0 0-80 0 0,0 0 24 0 0,0 0 8 0 0,0 0-32 0 0,0 0-73 0 0,0 0-111 0 0,0 0-168 0 0,48 95-384 0 0,-33-80-968 0 0,-2-4-1305 0 0,-8-3-2440 0 0</inkml:trace>
  <inkml:trace contextRef="#ctx0" brushRef="#br0" timeOffset="42947.728">4311 3315 9314 0 0,'0'0'2425'0'0,"0"0"-438"0"0,0 0-227 0 0,0 0-210 0 0,0 0-231 0 0,0 0-215 0 0,0 0-237 0 0,0 0-217 0 0,0 0-127 0 0,0 0-64 0 0,0 0-46 0 0,0 0-48 0 0,0 0-44 0 0,8-25-57 0 0,22-76-35 0 0,3 39 333 0 0,45-38-5 0 0,-77 100-564 0 0,-1-1 0 0 0,1 0 0 0 0,0 1-1 0 0,0-1 1 0 0,-1 1 0 0 0,1-1-1 0 0,0 1 1 0 0,0-1 0 0 0,0 1 0 0 0,0-1-1 0 0,0 1 1 0 0,-1 0 0 0 0,1 0 0 0 0,0-1-1 0 0,0 1 1 0 0,0 0 0 0 0,0 0 0 0 0,0 0-1 0 0,0 0 1 0 0,0 0 0 0 0,0 0 0 0 0,0 0-1 0 0,0 0 1 0 0,0 1 0 0 0,0-1 0 0 0,0 0-1 0 0,-1 0 1 0 0,1 1 0 0 0,0-1 0 0 0,0 1-1 0 0,0-1 1 0 0,0 1 0 0 0,-1-1 0 0 0,1 1-1 0 0,0-1 1 0 0,0 1 0 0 0,-1 0 0 0 0,1-1-1 0 0,0 1 1 0 0,-1 0 0 0 0,1-1 0 0 0,-1 1-1 0 0,1 0 1 0 0,-1 0 0 0 0,1 0 0 0 0,-1 0-1 0 0,0 0 1 0 0,1-1 0 0 0,-1 1-1 0 0,0 0 1 0 0,0 0 0 0 0,0 0 0 0 0,0 0-1 0 0,0 0 1 0 0,0 0 0 0 0,0 1 7 0 0,8 63 49 0 0,-8-58-30 0 0,-1-2-7 0 0,1 1 0 0 0,-1-1 0 0 0,1 1 0 0 0,0-1 0 0 0,0 1 0 0 0,1-1 0 0 0,0 1 0 0 0,0-1 0 0 0,0 0 0 0 0,0 1 0 0 0,1-1 0 0 0,0 0 0 0 0,0 0 0 0 0,0 0 0 0 0,1 0 0 0 0,0 0 0 0 0,0-1 0 0 0,0 1 0 0 0,0-1 0 0 0,1 0 0 0 0,-1 0 0 0 0,1 0 0 0 0,0 0 0 0 0,1-1 0 0 0,-1 1 0 0 0,1-1 0 0 0,-1 0 0 0 0,1-1 0 0 0,0 1 0 0 0,0-1 0 0 0,0 0 0 0 0,0 0 0 0 0,0 0 0 0 0,6 0-12 0 0,-7-2 119 0 0,1-1 1 0 0,-1 1-1 0 0,0-1 1 0 0,1 0-1 0 0,-1 0 1 0 0,0-1-1 0 0,1 1 1 0 0,-1-1-1 0 0,0 0 1 0 0,0 0-1 0 0,-1-1 1 0 0,1 1-1 0 0,0-1 1 0 0,-1 0-1 0 0,1 1 1 0 0,-1-2-1 0 0,0 1 1 0 0,0 0-1 0 0,0-1 1 0 0,0 1-1 0 0,-1-1 1 0 0,0 0-1 0 0,1 0 1 0 0,-1-1-120 0 0,2-1 59 0 0,52-108 812 0 0,-47 77-2930 0 0,-1 43-5828 0 0,-6-5 3990 0 0,3 3-7972 0 0</inkml:trace>
  <inkml:trace contextRef="#ctx0" brushRef="#br0" timeOffset="43535.811">5160 3035 7834 0 0,'0'0'4789'0'0,"0"0"-2275"0"0,0 0-895 0 0,0 0-160 0 0,0 0-108 0 0,0 0-199 0 0,0 0-195 0 0,0 0-195 0 0,0 0-181 0 0,0 0-119 0 0,0 0-85 0 0,0 0-70 0 0,0 0-59 0 0,-25 8-56 0 0,-78 30-51 0 0,100-38-133 0 0,1 1 0 0 0,-1 0 0 0 0,1 0 1 0 0,-1 0-1 0 0,1 0 0 0 0,-1 0 0 0 0,1 1 0 0 0,-1-1 0 0 0,1 1 0 0 0,0-1 0 0 0,0 1 0 0 0,0 0 0 0 0,0 0 0 0 0,0 0 0 0 0,0 0 0 0 0,1 0 0 0 0,-1 0 0 0 0,1 1 0 0 0,-1-1 0 0 0,1 1 0 0 0,-1 1-8 0 0,-1 4 25 0 0,-2 1-13 0 0,1 1 1 0 0,1-1 0 0 0,0 1 0 0 0,0 0-1 0 0,1 0 1 0 0,0 0 0 0 0,0 0 0 0 0,1 1-1 0 0,1-1 1 0 0,0 0 0 0 0,0 0 0 0 0,1 1-13 0 0,-1-7 1 0 0,1-1 1 0 0,-1 1 0 0 0,1-1-1 0 0,0 1 1 0 0,0-1 0 0 0,0 0 0 0 0,1 1-1 0 0,-1-1 1 0 0,1 0 0 0 0,-1 0 0 0 0,1 0-1 0 0,0 0 1 0 0,0 0 0 0 0,1-1-1 0 0,-1 1 1 0 0,1 0 0 0 0,-1-1 0 0 0,1 0-1 0 0,0 0 1 0 0,0 0 0 0 0,0 0 0 0 0,0 0-1 0 0,0 0 1 0 0,0-1 0 0 0,0 1-1 0 0,0-1 1 0 0,1 0 0 0 0,-1 0 0 0 0,1 0-1 0 0,-1-1 1 0 0,1 1 0 0 0,-1-1 0 0 0,1 0-1 0 0,-1 0 1 0 0,2 0-2 0 0,5-1 34 0 0,-1 0 0 0 0,0 0 0 0 0,0-1 0 0 0,1-1 0 0 0,-1 0 0 0 0,-1 0 0 0 0,1 0 1 0 0,0-1-1 0 0,-1 0 0 0 0,0-1 0 0 0,0 0 0 0 0,0 0 0 0 0,0-1 0 0 0,-1 0 0 0 0,0 0 0 0 0,6-8-34 0 0,90-125 681 0 0,-87 111-608 0 0,-1 0 0 0 0,-2-1 1 0 0,0-1-1 0 0,-2 0 0 0 0,-2-1 1 0 0,0 0-1 0 0,-2 0 0 0 0,3-31-73 0 0,-9 55-4 0 0,0 0 0 0 0,-1-1 0 0 0,1 1 0 0 0,-1 0 0 0 0,-1 0 0 0 0,1-1 0 0 0,-1 1 0 0 0,0 0 0 0 0,-1 0 0 0 0,0 0 0 0 0,0 0 0 0 0,0 0 0 0 0,-1 0 0 0 0,0 1 0 0 0,-1-1 0 0 0,1 1 0 0 0,-1 0 0 0 0,0 0 0 0 0,-1 0 0 0 0,1 1 0 0 0,-1-1 0 0 0,0 1 0 0 0,-1 0 0 0 0,1 1 0 0 0,-1-1 0 0 0,0 1-1 0 0,0 0 1 0 0,0 1 0 0 0,-1-1 0 0 0,1 1 0 0 0,-1 0 0 0 0,0 1 0 0 0,0 0 0 0 0,0 0 0 0 0,0 0 0 0 0,0 1 0 0 0,0 0 0 0 0,-6 0 4 0 0,6 4-10 0 0,0 0 1 0 0,1 1-1 0 0,0 0 1 0 0,0 0-1 0 0,0 0 0 0 0,0 1 1 0 0,1 0-1 0 0,-1 0 1 0 0,1 0-1 0 0,1 1 0 0 0,-1 0 1 0 0,1 0-1 0 0,0 0 1 0 0,0 0-1 0 0,0 0 0 0 0,1 1 1 0 0,0 0-1 0 0,1 0 1 0 0,0 0-1 0 0,-2 4 10 0 0,0 2-3 0 0,0-1 0 0 0,0 1-1 0 0,1-1 1 0 0,1 1 0 0 0,0 0 0 0 0,1 0 0 0 0,0 0-1 0 0,1 0 1 0 0,1 0 0 0 0,0 0 0 0 0,0 0-1 0 0,2 0 1 0 0,-1 0 0 0 0,2 0 0 0 0,-1-1 0 0 0,2 1-1 0 0,0-1 1 0 0,0 0 0 0 0,1-1 0 0 0,1 1 0 0 0,0-1-1 0 0,0 0 1 0 0,1-1 0 0 0,0 0 0 0 0,1 0 0 0 0,0-1-1 0 0,5 4 4 0 0,-1-2-1 0 0,1-1 0 0 0,0 0-1 0 0,0-1 1 0 0,1-1-1 0 0,0 0 1 0 0,0-1-1 0 0,1 0 1 0 0,0-1 0 0 0,0-1-1 0 0,0-1 1 0 0,1 0-1 0 0,-1-2 1 0 0,1 1 0 0 0,0-2-1 0 0,0 0 1 0 0,1-1 1 0 0,10-15-1101 0 0,-25 5-2410 0 0,-2-2-4667 0 0,-1 8-3310 0 0</inkml:trace>
  <inkml:trace contextRef="#ctx0" brushRef="#br0" timeOffset="43912.274">5561 3201 904 0 0,'0'0'2581'0'0,"0"0"-479"0"0,0 0-163 0 0,0 0 37 0 0,0 0 28 0 0,0 0-16 0 0,0 0-115 0 0,0 0-178 0 0,0 0-245 0 0,0 0-227 0 0,32-2-230 0 0,99-8-239 0 0,-74-7 114 0 0,-51 12-693 0 0,2-1-48 0 0,-1-1-1 0 0,-1 1 1 0 0,1-1 0 0 0,-1 0 0 0 0,-1-1-1 0 0,1 1 1 0 0,-1-1 0 0 0,0-1 0 0 0,-1 1-1 0 0,0 0 1 0 0,0-1 0 0 0,-1 0 0 0 0,0 0-1 0 0,-1 0 1 0 0,0 0 0 0 0,0 0 0 0 0,-1-1-1 0 0,0 1 1 0 0,0 0 0 0 0,-2-4-127 0 0,0 11-11 0 0,-1-1 1 0 0,1 0-1 0 0,-1 1 1 0 0,0-1-1 0 0,0 1 0 0 0,0-1 1 0 0,-1 1-1 0 0,1 0 1 0 0,0 0-1 0 0,-1 0 0 0 0,0 1 1 0 0,1-1-1 0 0,-1 0 1 0 0,0 1-1 0 0,0 0 0 0 0,0 0 1 0 0,0 0-1 0 0,0 0 1 0 0,0 0-1 0 0,0 0 0 0 0,0 1 1 0 0,0-1-1 0 0,0 1 1 0 0,0 0-1 0 0,0 0 0 0 0,-1 0 1 0 0,1 1-1 0 0,0-1 1 0 0,0 1-1 0 0,0-1 0 0 0,0 1 1 0 0,0 0-1 0 0,0 0 1 0 0,0 1-1 0 0,0-1 0 0 0,1 0 1 0 0,-1 1-1 0 0,0 0 1 0 0,-2 2 10 0 0,-3 2-24 0 0,0 0 1 0 0,1 1 0 0 0,0 0 0 0 0,0 0 0 0 0,0 1-1 0 0,1 0 1 0 0,0 0 0 0 0,0 0 0 0 0,1 1 0 0 0,0 0-1 0 0,1 0 1 0 0,0 0 0 0 0,0 1 0 0 0,1 0 0 0 0,1-1 0 0 0,-1 1-1 0 0,1 0 1 0 0,1 0 0 0 0,0 0 0 0 0,0 0 0 0 0,1 0-1 0 0,1 0 1 0 0,0 6 23 0 0,0-11-63 0 0,1 1 1 0 0,0-1-1 0 0,0 0 0 0 0,1-1 0 0 0,0 1 1 0 0,-1 0-1 0 0,1-1 0 0 0,1 1 0 0 0,-1-1 1 0 0,1 0-1 0 0,0 0 0 0 0,-1 0 0 0 0,2-1 0 0 0,-1 1 1 0 0,0-1-1 0 0,1 0 0 0 0,0 0 0 0 0,-1-1 1 0 0,1 1-1 0 0,0-1 0 0 0,0 0 0 0 0,0-1 1 0 0,1 1-1 0 0,-1-1 0 0 0,0 0 0 0 0,1 0 1 0 0,-1 0-1 0 0,1-1 0 0 0,-1 0 0 0 0,1 0 1 0 0,-1 0-1 0 0,0-1 0 0 0,5-1 63 0 0,56-7-3992 0 0,-24-8-5578 0 0,-34 10 1090 0 0</inkml:trace>
  <inkml:trace contextRef="#ctx0" brushRef="#br0" timeOffset="44414.27">6086 3083 896 0 0,'0'0'2059'0'0,"0"0"-444"0"0,0 0-8 0 0,0 0 52 0 0,0 0-33 0 0,0 0-119 0 0,0 0-183 0 0,0 0-177 0 0,0 0-164 0 0,0 0-163 0 0,0 0-140 0 0,0 0-106 0 0,-2 33-105 0 0,-5 106-71 0 0,16-12 1457 0 0,-8-91-1030 0 0,-1 10 538 0 0,-1-45 2561 0 0,2-19-3827 0 0,0 0 0 0 0,2 0 0 0 0,-1 1 0 0 0,2-1 1 0 0,1 1-1 0 0,0 0 0 0 0,1 0 0 0 0,1 0 0 0 0,0 1 0 0 0,1 0 0 0 0,2-2-97 0 0,12-28 72 0 0,-17 33-67 0 0,0-4-11 0 0,1-1 1 0 0,1 1 0 0 0,0 1-1 0 0,1-1 1 0 0,1 1 0 0 0,1 0-1 0 0,0 1 1 0 0,1 0 0 0 0,0 1 0 0 0,1 0-1 0 0,1 1 1 0 0,0 0 0 0 0,1 1-1 0 0,0 1 1 0 0,1 0 0 0 0,0 0 0 0 0,1 2-1 0 0,13-6 6 0 0,-25 12 2 0 0,1 1-1 0 0,-1 0 1 0 0,1 0-1 0 0,-1 0 0 0 0,1 1 1 0 0,0-1-1 0 0,0 1 1 0 0,0 0-1 0 0,-1 1 0 0 0,1-1 1 0 0,0 1-1 0 0,0 0 1 0 0,0 0-1 0 0,0 0 0 0 0,0 1 1 0 0,0 0-1 0 0,0 0 1 0 0,-1 0-1 0 0,1 0 0 0 0,0 1 1 0 0,-1 0-1 0 0,1 0 1 0 0,-1 0-1 0 0,1 1 1 0 0,-1-1-1 0 0,0 1 0 0 0,0 0 1 0 0,0 0-1 0 0,-1 1 1 0 0,1-1-1 0 0,-1 1 0 0 0,0-1 1 0 0,0 1-1 0 0,0 0 1 0 0,0 0-1 0 0,1 3-1 0 0,-2-1 20 0 0,0-1 0 0 0,0 1 0 0 0,-1-1 0 0 0,0 1 0 0 0,0 0-1 0 0,0 0 1 0 0,-1-1 0 0 0,0 1 0 0 0,0 0 0 0 0,0 0 0 0 0,-1 0 0 0 0,0-1 0 0 0,0 1 0 0 0,0 0 0 0 0,-1-1 0 0 0,0 1-1 0 0,0-1 1 0 0,0 0 0 0 0,-1 1 0 0 0,0-1 0 0 0,0 0 0 0 0,0-1 0 0 0,0 1 0 0 0,-1 0 0 0 0,0-1 0 0 0,0 0-20 0 0,-119 99 250 0 0,115-98-254 0 0,-128 66-140 0 0,92-67-1487 0 0,47-34-3987 0 0,6 15 1969 0 0,-1 5-2090 0 0,1 2-4675 0 0</inkml:trace>
  <inkml:trace contextRef="#ctx0" brushRef="#br0" timeOffset="44760.572">6616 3160 4761 0 0,'0'0'3207'0'0,"0"0"-474"0"0,0 0-377 0 0,0 0-327 0 0,0 0-278 0 0,0 0-224 0 0,0 0-171 0 0,0 0-189 0 0,0 0-143 0 0,0 0-130 0 0,0 0-131 0 0,0 0-102 0 0,0 0-123 0 0,31-1-97 0 0,96-6-78 0 0,-74-11 76 0 0,-47 11-335 0 0,1 1-51 0 0,0 0 1 0 0,0-1 0 0 0,-1 0-1 0 0,0 0 1 0 0,-1 0 0 0 0,1-1-1 0 0,-1 0 1 0 0,-1 0 0 0 0,0 0-1 0 0,0-1 1 0 0,0 1-1 0 0,-1-1 1 0 0,0 0 0 0 0,-1 0-1 0 0,0 0 1 0 0,-1-1 0 0 0,1-3-54 0 0,-2 11-7 0 0,0 0 0 0 0,0 0 0 0 0,-1-1 0 0 0,1 1 0 0 0,0 0 1 0 0,-1 0-1 0 0,1 0 0 0 0,-1 0 0 0 0,0 0 0 0 0,1 0 0 0 0,-1 0 0 0 0,0 0 1 0 0,0 0-1 0 0,-1 1 0 0 0,1-1 0 0 0,0 0 0 0 0,-1 1 0 0 0,1-1 0 0 0,-1 1 1 0 0,1-1-1 0 0,-1 1 0 0 0,1 0 0 0 0,-1-1 0 0 0,0 1 0 0 0,0 0 0 0 0,0 0 1 0 0,0 0-1 0 0,0 0 0 0 0,0 1 0 0 0,0-1 0 0 0,0 1 0 0 0,0-1 0 0 0,0 1 1 0 0,0 0-1 0 0,0-1 0 0 0,-2 1 7 0 0,-75 20-393 0 0,69-13 325 0 0,1 0 1 0 0,1 0-1 0 0,-1 1 1 0 0,1 0-1 0 0,0 1 1 0 0,1 0 0 0 0,0 0-1 0 0,1 0 1 0 0,0 1-1 0 0,0 0 1 0 0,1 0-1 0 0,0 1 1 0 0,1-1 0 0 0,0 1-1 0 0,1 0 1 0 0,0 0-1 0 0,1 1 1 0 0,0-1-1 0 0,0 0 1 0 0,2 1-1 0 0,-1-1 1 0 0,1 1 0 0 0,1 0 67 0 0,0-8-186 0 0,-1-1 1 0 0,1 0-1 0 0,0 1 1 0 0,0-1 0 0 0,1 0-1 0 0,-1 1 1 0 0,1-1-1 0 0,-1 0 1 0 0,1 0 0 0 0,0 0-1 0 0,0-1 1 0 0,0 1-1 0 0,1 0 1 0 0,-1-1 0 0 0,1 1-1 0 0,-1-1 1 0 0,1 0 0 0 0,0 0-1 0 0,0 0 1 0 0,0 0-1 0 0,0 0 1 0 0,0-1 0 0 0,0 0-1 0 0,0 1 1 0 0,1-1-1 0 0,-1 0 1 0 0,3 0 185 0 0,59 12-10486 0 0,-52-12 1143 0 0</inkml:trace>
  <inkml:trace contextRef="#ctx0" brushRef="#br0" timeOffset="45180.11">7108 3204 9002 0 0,'0'0'3147'0'0,"0"0"-812"0"0,0 0-460 0 0,0 0-312 0 0,0 0-282 0 0,0 0-208 0 0,0 0-160 0 0,0 0-180 0 0,0 0-144 0 0,0 0-56 0 0,0 0-55 0 0,0 0-56 0 0,0 0-42 0 0,6-11-48 0 0,62-91 692 0 0,27 2-236 0 0,-95 100-789 0 0,0 0 1 0 0,1 1-1 0 0,-1-1 0 0 0,0 0 0 0 0,0 1 0 0 0,0-1 1 0 0,0 0-1 0 0,0 1 0 0 0,0-1 0 0 0,1 0 0 0 0,-1 1 0 0 0,0-1 1 0 0,0 0-1 0 0,0 0 0 0 0,1 1 0 0 0,-1-1 0 0 0,0 0 1 0 0,0 0-1 0 0,1 1 0 0 0,-1-1 0 0 0,0 0 0 0 0,1 0 0 0 0,-1 0 1 0 0,0 1-1 0 0,1-1 0 0 0,-1 0 0 0 0,0 0 0 0 0,1 0 0 0 0,-1 0 1 0 0,0 0-1 0 0,1 0 0 0 0,-1 0 0 0 0,0 0 0 0 0,1 0 1 0 0,-1 0-1 0 0,0 0 0 0 0,1 0 0 0 0,-1 0 0 0 0,0 0 0 0 0,1 0 1 0 0,-1 0-1 0 0,1 0 0 0 0,-1-1 0 0 0,0 1 0 0 0,0 0 0 0 0,1 0 1 0 0,-1 0 0 0 0,-10 40 33 0 0,9-38-26 0 0,-1 2-5 0 0,1 1 0 0 0,-1 0 0 0 0,1 0 0 0 0,0 0 0 0 0,0 0 0 0 0,1 0 1 0 0,-1 0-1 0 0,1 0 0 0 0,0 1 0 0 0,1-1 0 0 0,-1 0 0 0 0,1 0 0 0 0,0 0 1 0 0,0 0-1 0 0,1 0 0 0 0,0 0 0 0 0,-1-1 0 0 0,1 1 0 0 0,1 0 0 0 0,1 2-2 0 0,0-4 60 0 0,0 0-1 0 0,0-1 1 0 0,0 0-1 0 0,0 0 1 0 0,0 0-1 0 0,1 0 1 0 0,-1-1-1 0 0,0 0 1 0 0,1 0-1 0 0,-1 0 1 0 0,1 0-1 0 0,0-1 1 0 0,-1 1 0 0 0,1-1-1 0 0,0 0 1 0 0,-1-1-1 0 0,1 1 1 0 0,-1-1-1 0 0,1 0 1 0 0,-1 0-1 0 0,1 0 1 0 0,-1-1-1 0 0,1 0 1 0 0,-1 1-1 0 0,0-2 1 0 0,3 0-60 0 0,98-77 1780 0 0,-95 70-1732 0 0,0 0 1 0 0,-1 0 0 0 0,-1-1-1 0 0,0 0 1 0 0,0 0 0 0 0,-1-1-1 0 0,0 0 1 0 0,1-7-49 0 0,-7-10-861 0 0,-7 23-1796 0 0,-5 4-3308 0 0,4 2-6379 0 0</inkml:trace>
  <inkml:trace contextRef="#ctx0" brushRef="#br0" timeOffset="48530.134">7984 3016 0 0 0,'0'0'807'0'0,"0"0"496"0"0,0 0 344 0 0,0 0 107 0 0,0 0-121 0 0,0 0-188 0 0,0 0-181 0 0,0 0-159 0 0,0 0-98 0 0,0 0-115 0 0,0 0-93 0 0,-7 0-43 0 0,-23 1-75 0 0,-1 21 1312 0 0,19-8-1758 0 0,0 1 0 0 0,2 0 0 0 0,0 1 0 0 0,1 0 0 0 0,0 0 0 0 0,2 1 0 0 0,-1 0 0 0 0,2 0 0 0 0,1 1 0 0 0,0-1 0 0 0,1 1 0 0 0,1 1 0 0 0,0-1 0 0 0,2 0 0 0 0,0 6-235 0 0,1-22 35 0 0,0-1 0 0 0,0 1 0 0 0,0 0 0 0 0,0-1-1 0 0,0 1 1 0 0,0 0 0 0 0,1-1 0 0 0,-1 1 0 0 0,0 0 0 0 0,1-1 0 0 0,0 1 0 0 0,-1-1 0 0 0,1 1-1 0 0,0-1 1 0 0,0 1 0 0 0,0-1 0 0 0,0 0 0 0 0,0 1 0 0 0,0-1 0 0 0,0 0 0 0 0,0 0-1 0 0,0 0 1 0 0,1 0 0 0 0,-1 0 0 0 0,0 0 0 0 0,1 0 0 0 0,-1 0 0 0 0,1 0 0 0 0,-1-1 0 0 0,1 1-1 0 0,-1-1 1 0 0,1 1 0 0 0,0-1 0 0 0,-1 1 0 0 0,1-1 0 0 0,0 0 0 0 0,-1 0 0 0 0,1 0-1 0 0,-1 0 1 0 0,1 0 0 0 0,0 0 0 0 0,-1 0 0 0 0,1-1 0 0 0,0 1 0 0 0,-1-1 0 0 0,1 1-35 0 0,72-30 1342 0 0,-39 5-1152 0 0,-1-3 0 0 0,-2 0-1 0 0,-1-2 1 0 0,-1-1 0 0 0,21-29-190 0 0,-33 39 22 0 0,0-2 0 0 0,-2 0 0 0 0,-1-1 0 0 0,0 0 0 0 0,-2-1 0 0 0,-1-1 0 0 0,-1 0 0 0 0,-1-1 0 0 0,-2 0 0 0 0,0 0 0 0 0,-2-1 0 0 0,-1 0 0 0 0,-1 0 0 0 0,0-16-22 0 0,-25-73-236 0 0,19 113 209 0 0,1 1 1 0 0,-1-1 0 0 0,0 1-1 0 0,1-1 1 0 0,-2 1 0 0 0,1 0-1 0 0,0 0 1 0 0,-1 0 0 0 0,1 0 0 0 0,-1 1-1 0 0,0-1 1 0 0,0 0 0 0 0,0 1-1 0 0,0 0 1 0 0,0 0 0 0 0,-1 0-1 0 0,1 0 1 0 0,0 1 0 0 0,-1-1 0 0 0,0 1-1 0 0,1 0 1 0 0,-1 0 0 0 0,0 0-1 0 0,0 0 1 0 0,1 1 0 0 0,-1 0-1 0 0,0-1 1 0 0,0 1 0 0 0,-2 1 26 0 0,-5 2-30 0 0,1 1 0 0 0,0 0 0 0 0,0 0 0 0 0,0 1 0 0 0,1 1-1 0 0,0 0 1 0 0,0 0 0 0 0,0 0 0 0 0,1 1 0 0 0,0 1 0 0 0,0-1 0 0 0,0 1 0 0 0,1 1 0 0 0,1-1 0 0 0,-1 1 0 0 0,2 1 0 0 0,-2 1 30 0 0,-5 6 24 0 0,1 0-1 0 0,1 0 1 0 0,0 1 0 0 0,2 1-1 0 0,0 0 1 0 0,1 0 0 0 0,1 0-1 0 0,0 1 1 0 0,2-1 0 0 0,0 1-1 0 0,1 0 1 0 0,2 1 0 0 0,0-1-1 0 0,1 0 1 0 0,0 1 0 0 0,5 19-24 0 0,0-25 91 0 0,2 1 0 0 0,0-1-1 0 0,0 0 1 0 0,2-1 0 0 0,-1 0 0 0 0,2 0 0 0 0,0-1 0 0 0,1 0 0 0 0,0-1 0 0 0,1 0 0 0 0,0-1 0 0 0,1 0-1 0 0,0-1 1 0 0,0-1 0 0 0,1 0 0 0 0,1-1 0 0 0,-1 0 0 0 0,2-1 0 0 0,-1 0 0 0 0,0-2 0 0 0,1 0 0 0 0,0 0-1 0 0,1-2 1 0 0,-1 0 0 0 0,6 0-91 0 0,33-3 739 0 0,-55 0-682 0 0,0 0-14 0 0,0 0 9 0 0,0 0-24 0 0,-5-14-855 0 0,-5 13-3627 0 0,6 2-3336 0 0,1-1-3702 0 0</inkml:trace>
  <inkml:trace contextRef="#ctx0" brushRef="#br0" timeOffset="48931.289">8509 3237 6529 0 0,'0'0'1890'0'0,"0"0"-263"0"0,0 0 180 0 0,0 0 227 0 0,0 0-94 0 0,0 0-203 0 0,0 0-266 0 0,0 0-243 0 0,0 0-194 0 0,0 0-197 0 0,0 0-147 0 0,0 0-130 0 0,0 0-115 0 0,31-9-58 0 0,96-30-35 0 0,-78 10 235 0 0,-45 24-529 0 0,0-1-1 0 0,0 0 1 0 0,-1 0 0 0 0,0 0 0 0 0,0 0 0 0 0,0-1 0 0 0,-1 1 0 0 0,0-1 0 0 0,0 0 0 0 0,-1 1 0 0 0,1-1-1 0 0,-1 0 1 0 0,-1 0 0 0 0,0 0 0 0 0,0 0 0 0 0,0 0 0 0 0,-1-4-58 0 0,-2 7-15 0 0,1 0 0 0 0,-1 1 0 0 0,0 0 0 0 0,0 0 0 0 0,0 0 0 0 0,0 0 0 0 0,-1 0 0 0 0,1 0 0 0 0,-1 1 0 0 0,1 0-1 0 0,-1 0 1 0 0,0 0 0 0 0,0 0 0 0 0,0 0 0 0 0,0 1 0 0 0,-1 0 0 0 0,1 0 0 0 0,0 0 0 0 0,0 0 0 0 0,-1 1 0 0 0,1-1 0 0 0,0 1 0 0 0,-1 0 0 0 0,1 1 0 0 0,0-1 0 0 0,-1 1 0 0 0,1 0 0 0 0,0 0 0 0 0,0 0 0 0 0,-1 0 0 0 0,1 1 0 0 0,0-1 0 0 0,0 1 0 0 0,1 1-1 0 0,-1-1 1 0 0,-3 3 15 0 0,-2-1-9 0 0,0 1-1 0 0,0 0 1 0 0,1 0-1 0 0,0 1 0 0 0,0 0 1 0 0,0 1-1 0 0,1 0 0 0 0,0 0 1 0 0,0 0-1 0 0,1 1 1 0 0,0 0-1 0 0,0 0 0 0 0,1 1 1 0 0,0 0-1 0 0,1 0 0 0 0,0 0 1 0 0,0 0-1 0 0,1 1 1 0 0,0-1-1 0 0,0 1 0 0 0,1 0 1 0 0,1-1-1 0 0,-1 6 10 0 0,2-11-3 0 0,0 1 0 0 0,0 0-1 0 0,0-1 1 0 0,0 1 0 0 0,1 0 0 0 0,0-1 0 0 0,0 1-1 0 0,0-1 1 0 0,1 1 0 0 0,0-1 0 0 0,-1 0 0 0 0,1 0-1 0 0,1 0 1 0 0,-1 0 0 0 0,1 0 0 0 0,-1 0 0 0 0,1 0-1 0 0,0-1 1 0 0,1 1 0 0 0,-1-1 0 0 0,1 0 0 0 0,-1 0-1 0 0,1 0 1 0 0,0-1 0 0 0,2 2 3 0 0,6 3-155 0 0,0-1-1 0 0,-1-1 1 0 0,2 0 0 0 0,-1-1 0 0 0,0 0-1 0 0,1-1 1 0 0,0 0 0 0 0,0-1-1 0 0,7 0 156 0 0,71 1-7732 0 0,-77-3 1834 0 0,-5-3-4370 0 0</inkml:trace>
  <inkml:trace contextRef="#ctx0" brushRef="#br0" timeOffset="49403.323">8845 3285 1504 0 0,'0'0'2848'0'0,"0"0"-577"0"0,0 0-252 0 0,0 0-72 0 0,0 0-76 0 0,0 0-97 0 0,0 0-153 0 0,0 0-204 0 0,0 0-220 0 0,0 0-221 0 0,0 0-177 0 0,0 0-101 0 0,0 0-53 0 0,19-12-55 0 0,57-40-62 0 0,30-49 1511 0 0,-64 42-1412 0 0,-47 85-1049 0 0,-12 87 424 0 0,18-110-1 0 0,-1-1 1 0 0,1 1-1 0 0,-1 0 1 0 0,1 0-1 0 0,0-1 1 0 0,0 1-1 0 0,0 0 1 0 0,0-1-1 0 0,0 1 1 0 0,1-1-1 0 0,-1 0 1 0 0,1 1-1 0 0,0-1 1 0 0,0 0-1 0 0,-1 0 1 0 0,1 0-1 0 0,1 0 0 0 0,-1 0 1 0 0,0-1-1 0 0,0 1 1 0 0,1-1-1 0 0,-1 1 1 0 0,1-1-1 0 0,-1 0 1 0 0,1 0-1 0 0,-1 0 1 0 0,1 0-1 0 0,0 0 1 0 0,-1-1-1 0 0,1 1 1 0 0,2-1-2 0 0,88 3 608 0 0,-82-7-429 0 0,0 0 0 0 0,1-1 0 0 0,-1 0 0 0 0,-1-1 0 0 0,1 0 0 0 0,-1 0 0 0 0,0-1 0 0 0,-1-1 0 0 0,4-3-179 0 0,-5 5 127 0 0,1-1-73 0 0,-1-1 1 0 0,0 0-1 0 0,0 0 0 0 0,0 0 1 0 0,-1-1-1 0 0,-1 0 0 0 0,1 0 1 0 0,-2-1-1 0 0,1 0 0 0 0,-1 0 1 0 0,-1 0-1 0 0,0-1 0 0 0,0 1 1 0 0,-1-1-55 0 0,6-62-7181 0 0,-9 67 672 0 0,0 1-5384 0 0</inkml:trace>
  <inkml:trace contextRef="#ctx0" brushRef="#br0" timeOffset="49701.21">9709 2707 12267 0 0,'0'0'2025'0'0,"0"0"-708"0"0,0 0-173 0 0,0 0 206 0 0,0 0 167 0 0,0 0-66 0 0,0 0-207 0 0,0 0-231 0 0,0 0-173 0 0,0 0-96 0 0,0 0-81 0 0,3 33-88 0 0,8 102-97 0 0,-18 150 924 0 0,7-179-1310 0 0,1-97 66 0 0,-1-8-235 0 0,0-1 0 0 0,0 0-1 0 0,0 1 1 0 0,0-1-1 0 0,1 1 1 0 0,-1-1 0 0 0,0 1-1 0 0,0-1 1 0 0,0 0 0 0 0,0 1-1 0 0,0-1 1 0 0,0 1-1 0 0,0-1 1 0 0,-1 0 0 0 0,1 1-1 0 0,0-1 1 0 0,0 1-1 0 0,0-1 1 0 0,0 0 0 0 0,0 1-1 0 0,-1-1 1 0 0,1 1 0 0 0,0-1-1 0 0,0 0 1 0 0,-1 1-1 0 0,1-1 1 0 0,0 0 0 0 0,-1 0-1 0 0,1 1 1 0 0,0-1-1 0 0,-1 0 1 0 0,1 0 0 0 0,0 1-1 0 0,-1-1 1 0 0,1 0 0 0 0,0 0-1 0 0,-1 0 1 0 0,1 0-1 0 0,-1 1 1 0 0,1-1 0 0 0,0 0-1 0 0,-1 0 1 0 0,1 0-1 0 0,-1 0 1 0 0,1 0 0 0 0,-1 0-1 0 0,1 0 1 0 0,0 0 0 0 0,-1 0-1 0 0,1 0 1 0 0,-1 0-1 0 0,1-1 1 0 0,0 1 0 0 0,-1 0-1 0 0,1 0 1 0 0,-1 0-1 0 0,1 0 1 0 0,0-1 0 0 0,-1 1-1 0 0,1 0 1 0 0,0 0 0 0 0,-1-1-1 0 0,1 1 1 0 0,0 0-1 0 0,0-1 1 0 0,-1 1 0 0 0,1 0 77 0 0,-14-6-4311 0 0,2 2-6019 0 0,5 3 1875 0 0</inkml:trace>
  <inkml:trace contextRef="#ctx0" brushRef="#br0" timeOffset="49947.084">9482 2994 14611 0 0,'0'0'1794'0'0,"0"0"-407"0"0,0 0-92 0 0,0 0-50 0 0,0 0-163 0 0,0 0-178 0 0,0 0-141 0 0,31-6-119 0 0,96-18-96 0 0,17 18 799 0 0,-81 12-1988 0 0,-36 2-9463 0 0,-23-8-2090 0 0</inkml:trace>
  <inkml:trace contextRef="#ctx0" brushRef="#br0" timeOffset="53006.234">10716 3016 0 0 0,'0'0'871'0'0,"0"0"270"0"0,0 0 177 0 0,0 0 190 0 0,0 0 187 0 0,0 0 42 0 0,0 0-85 0 0,0 0-228 0 0,0 0-305 0 0,0 0-250 0 0,0 0-173 0 0,-13 2-90 0 0,-40 6-45 0 0,49-7-445 0 0,1 0 0 0 0,-1 0 1 0 0,1 1-1 0 0,0-1 0 0 0,0 1 1 0 0,-1 0-1 0 0,1 0 0 0 0,1 0 1 0 0,-1 0-1 0 0,0 0 0 0 0,0 1 1 0 0,1-1-1 0 0,-1 1 0 0 0,1 0 1 0 0,0 0-1 0 0,0-1 0 0 0,0 1 1 0 0,0 1-1 0 0,0-1 1 0 0,1 0-1 0 0,0 0 0 0 0,-1 1 1 0 0,1-1-1 0 0,0 1 0 0 0,1-1 1 0 0,-1 1-1 0 0,0 2-116 0 0,1-5 22 0 0,-2 4 74 0 0,-1 0-1 0 0,1 0 1 0 0,1 0-1 0 0,-1 0 1 0 0,1 0 0 0 0,0 1-1 0 0,0-1 1 0 0,0 0 0 0 0,1 1-1 0 0,0-1 1 0 0,0 0-1 0 0,0 1 1 0 0,1-1 0 0 0,0 0-1 0 0,0 1 1 0 0,0-1 0 0 0,1 0-1 0 0,-1 0 1 0 0,1 0-1 0 0,1 0 1 0 0,-1 0 0 0 0,0 0-1 0 0,1-1 1 0 0,0 1 0 0 0,0-1-1 0 0,1 0 1 0 0,-1 0 0 0 0,1 0-1 0 0,0 0 1 0 0,0-1-1 0 0,0 1 1 0 0,0-1 0 0 0,1 0-1 0 0,3 2-95 0 0,0-3 116 0 0,0 0-1 0 0,0 0 1 0 0,0 0-1 0 0,0-1 1 0 0,0-1-1 0 0,1 1 1 0 0,-1-1-1 0 0,0-1 1 0 0,0 1 0 0 0,0-2-1 0 0,0 1 1 0 0,0-1-1 0 0,0 0 1 0 0,0 0-1 0 0,0-1 1 0 0,-1 0-1 0 0,1-1 1 0 0,-1 0-1 0 0,0 0 1 0 0,0 0-1 0 0,0-1 1 0 0,-1 0-1 0 0,1 0 1 0 0,3-5-116 0 0,-3 1-14 0 0,0 1 0 0 0,-1-1 0 0 0,0 0 0 0 0,0 0 0 0 0,-1-1 0 0 0,0 0 0 0 0,-1 0 0 0 0,0 0 1 0 0,-1 0-1 0 0,0-1 0 0 0,-1 1 0 0 0,0-1 0 0 0,0 0 0 0 0,-1 1 0 0 0,0-5 14 0 0,-1 8-180 0 0,0 1 0 0 0,-1-1 0 0 0,0 0 0 0 0,0 1 0 0 0,0-1 1 0 0,-1 1-1 0 0,0-1 0 0 0,0 1 0 0 0,0 0 0 0 0,-1 0 0 0 0,0 0 0 0 0,0 0 0 0 0,-1 0 0 0 0,1 1 0 0 0,-1-1 1 0 0,-2-1 179 0 0,2 3-186 0 0,0 0 0 0 0,1 0 0 0 0,-1 1 0 0 0,0 0 0 0 0,-1 0 0 0 0,1 0 0 0 0,0 0 0 0 0,-1 0 0 0 0,0 1 0 0 0,0 0 0 0 0,1 0 0 0 0,-1 0 0 0 0,0 1 1 0 0,-1 0-1 0 0,1 0 0 0 0,0 0 0 0 0,0 0 0 0 0,0 1 0 0 0,-1 0 0 0 0,1 0 0 0 0,0 0 0 0 0,0 1 0 0 0,0 0 0 0 0,-1 0 0 0 0,1 0 0 0 0,0 0 0 0 0,0 1 0 0 0,0 0 1 0 0,1 0-1 0 0,-1 0 0 0 0,0 1 186 0 0,5-3 14 0 0,0 0 1 0 0,1 0-1 0 0,-1 0 1 0 0,0 0 0 0 0,0 0-1 0 0,1 0 1 0 0,-1 0 0 0 0,0 0-1 0 0,1 0 1 0 0,-1 0-1 0 0,0 0 1 0 0,0 1 0 0 0,1-1-1 0 0,-1 0 1 0 0,0 0-1 0 0,0 0 1 0 0,1 0 0 0 0,-1 0-1 0 0,0 0 1 0 0,0 1-1 0 0,1-1 1 0 0,-1 0 0 0 0,0 0-1 0 0,0 0 1 0 0,0 1-1 0 0,1-1 1 0 0,-1 0 0 0 0,0 0-1 0 0,0 1 1 0 0,0-1-1 0 0,0 0 1 0 0,0 0 0 0 0,1 1-1 0 0,-1-1 1 0 0,0 0-1 0 0,0 1 1 0 0,0-1 0 0 0,0 0-1 0 0,0 0 1 0 0,0 1-1 0 0,0-1 1 0 0,0 0 0 0 0,0 1-1 0 0,0-1 1 0 0,0 0 0 0 0,0 0-1 0 0,0 1 1 0 0,-1-1-1 0 0,1 0 1 0 0,0 0 0 0 0,0 1-1 0 0,0-1 1 0 0,0 0-1 0 0,0 0 1 0 0,0 1 0 0 0,-1-1-1 0 0,1 0 1 0 0,0 0-1 0 0,0 1 1 0 0,0-1 0 0 0,-1 0-15 0 0,26-2 1462 0 0,100-67 1002 0 0,-101 52-2360 0 0,-1-1 1 0 0,-1-1 0 0 0,0-1-1 0 0,-2-1 1 0 0,0-1 0 0 0,-2 0 0 0 0,0-2-1 0 0,8-14-104 0 0,11-18 72 0 0,-37 56-50 0 0,0 0 12 0 0,0 0 0 0 0,0 0-9 0 0,0 11-22 0 0,6 103 318 0 0,4 0 1 0 0,5-2 0 0 0,5 0 0 0 0,12 25-322 0 0,-16-69 29 0 0,-3 1 0 0 0,-4 1 0 0 0,-2-1 0 0 0,-3 2 0 0 0,-3 8-29 0 0,-2-74 46 0 0,1 0 0 0 0,-1-1 0 0 0,0 1 1 0 0,-1-1-1 0 0,1 1 0 0 0,-1-1 0 0 0,1 0 0 0 0,-1 1 0 0 0,-1-1 1 0 0,1 0-1 0 0,-1 0 0 0 0,1 0 0 0 0,-1-1 0 0 0,0 1 0 0 0,0-1 1 0 0,-1 0-1 0 0,1 1 0 0 0,-1-1 0 0 0,1-1 0 0 0,-1 1 0 0 0,0 0 0 0 0,0-1 1 0 0,0 0-1 0 0,-1 0 0 0 0,1 0 0 0 0,0-1 0 0 0,-1 1 0 0 0,1-1 1 0 0,-1 0-1 0 0,1 0 0 0 0,-1-1 0 0 0,0 1 0 0 0,1-1 0 0 0,-1 0 1 0 0,0-1-1 0 0,1 1 0 0 0,-1-1 0 0 0,0 1 0 0 0,1-2 0 0 0,-1 1 1 0 0,1 0-1 0 0,-1-1 0 0 0,1 0 0 0 0,0 0 0 0 0,0 0 0 0 0,0 0 1 0 0,0-1-1 0 0,0 1 0 0 0,0-1 0 0 0,1 0 0 0 0,-1 0 0 0 0,-2-4-46 0 0,0-6 76 0 0,1 0 0 0 0,0 0 0 0 0,1-1 0 0 0,1 0 0 0 0,0 1 0 0 0,1-1 1 0 0,0 0-1 0 0,1 0 0 0 0,0-1 0 0 0,1 1 0 0 0,1 0 0 0 0,1 0 0 0 0,0 0 0 0 0,0 0 0 0 0,1 1 0 0 0,2-3-76 0 0,0-7-35 0 0,1-1 0 0 0,2 1 1 0 0,0 1-1 0 0,1-1 1 0 0,2 2-1 0 0,0-1 1 0 0,1 1-1 0 0,1 1 0 0 0,1 0 1 0 0,1 1-1 0 0,0 1 1 0 0,2 0-1 0 0,0 1 1 0 0,6-4 34 0 0,3 7-2330 0 0,-12 13-8663 0 0,-9 1-770 0 0</inkml:trace>
  <inkml:trace contextRef="#ctx0" brushRef="#br0" timeOffset="53963.294">12168 2597 3137 0 0,'0'0'2491'0'0,"0"0"-292"0"0,0 0-139 0 0,0 0-51 0 0,0 0-25 0 0,0 0-178 0 0,0 0-260 0 0,0 0-262 0 0,0 0-226 0 0,0 0-146 0 0,0 0-92 0 0,0 0-65 0 0,0 0-55 0 0,0-5-61 0 0,1-12-46 0 0,-9 141 3805 0 0,-14 157-3553 0 0,-13-49-571 0 0,29-152-243 0 0,6-79-47 0 0,0-1-5 0 0,0 0 3 0 0,0 0 4 0 0,1-26-645 0 0,4-17-1235 0 0,1-8-2807 0 0,-5 16-5306 0 0,-1 24-1284 0 0</inkml:trace>
  <inkml:trace contextRef="#ctx0" brushRef="#br0" timeOffset="54219.02">11872 2924 5641 0 0,'0'0'2847'0'0,"0"0"-489"0"0,0 0-425 0 0,0 0-304 0 0,0 0-252 0 0,0 0-201 0 0,0 0-122 0 0,0 0-76 0 0,0 0-20 0 0,0 0-14 0 0,0 0-100 0 0,0 0-105 0 0,0 0-93 0 0,24 0-88 0 0,78 0-40 0 0,32-21 883 0 0,2-13-1058 0 0,-92 12-1728 0 0,-37 15-2509 0 0,-3-1-3428 0 0,-4 5-4045 0 0</inkml:trace>
  <inkml:trace contextRef="#ctx0" brushRef="#br0" timeOffset="54697.506">12507 2571 6993 0 0,'0'0'2353'0'0,"0"0"-649"0"0,0 0-285 0 0,0 0 82 0 0,0 0 94 0 0,0 0 28 0 0,0 0-143 0 0,0 0-284 0 0,0 0-225 0 0,0 0-149 0 0,0 0-88 0 0,-4 32-75 0 0,-13 104-73 0 0,2 98 1353 0 0,13-202-1794 0 0,0-15-67 0 0,1 0-1 0 0,0 0 0 0 0,1 0 0 0 0,1 0 0 0 0,1 0 1 0 0,0 0-1 0 0,1 0 0 0 0,1 0 0 0 0,1 0 1 0 0,0-1-1 0 0,1 0 0 0 0,7 14-77 0 0,-10-29 25 0 0,-1 0 0 0 0,0 0 0 0 0,0 0 0 0 0,1 0 0 0 0,-1 0 0 0 0,0 0 0 0 0,1-1 1 0 0,-1 1-1 0 0,1-1 0 0 0,-1 0 0 0 0,1 0 0 0 0,-1 0 0 0 0,1 0 0 0 0,-1 0 0 0 0,1 0 0 0 0,-1-1 0 0 0,0 1 0 0 0,1-1 0 0 0,-1 0 0 0 0,1 1 0 0 0,-1-1 0 0 0,0 0 0 0 0,0-1 1 0 0,1 1-1 0 0,-1 0 0 0 0,0 0 0 0 0,0-1 0 0 0,0 0 0 0 0,-1 1 0 0 0,1-1 0 0 0,2-2-25 0 0,-2 3 17 0 0,198-142 316 0 0,-134 120-326 0 0,-53 70 19 0 0,-13 108 144 0 0,1-153-196 0 0,-1-1 0 0 0,1 1-1 0 0,0-1 1 0 0,0 1 0 0 0,-1-1 0 0 0,1 0 0 0 0,0 1 0 0 0,0-1 0 0 0,0 0 0 0 0,0 0 0 0 0,1 0 0 0 0,-1 0 0 0 0,0 0 0 0 0,0 0 0 0 0,1 0 0 0 0,-1 0 0 0 0,0 0 0 0 0,1 0 0 0 0,-1-1 0 0 0,1 1 0 0 0,-1-1 0 0 0,1 1-1 0 0,0-1 1 0 0,-1 0 0 0 0,1 1 0 0 0,-1-1 0 0 0,1 0 0 0 0,-1 0 0 0 0,1 0 0 0 0,0 0 0 0 0,-1 0 0 0 0,1-1 0 0 0,-1 1 0 0 0,1 0 0 0 0,0-1 26 0 0,9-4-4324 0 0,-3-3-4014 0 0,-7 5-3192 0 0</inkml:trace>
  <inkml:trace contextRef="#ctx0" brushRef="#br0" timeOffset="55066.992">12997 3248 0 0 0,'0'0'2223'0'0,"0"0"6"0"0,0 0 167 0 0,0 0 37 0 0,0 0-168 0 0,0 0-244 0 0,0 0-287 0 0,0 0-242 0 0,0 0-192 0 0,0 0-105 0 0,31 4-83 0 0,98 10-110 0 0,-62-20 337 0 0,-57 1-1068 0 0,-2 2-152 0 0,0-1 0 0 0,0 0 1 0 0,0 0-1 0 0,-1 0 1 0 0,1-1-1 0 0,-1-1 0 0 0,0 1 1 0 0,-1-1-1 0 0,1 0 0 0 0,-1-1 1 0 0,0 1-1 0 0,-1-1 1 0 0,1 0-1 0 0,-2-1 0 0 0,1 1 1 0 0,-1-1-1 0 0,0 0 1 0 0,0 0-1 0 0,-1 0 0 0 0,0-1 1 0 0,-1 1-1 0 0,0-1 0 0 0,0 0 1 0 0,0 1-1 0 0,-1-3-119 0 0,-3 7-6 0 0,0 0-1 0 0,1 0 1 0 0,-2 0-1 0 0,1 0 1 0 0,0 0-1 0 0,-1 1 1 0 0,1 0 0 0 0,-1-1-1 0 0,0 1 1 0 0,0 0-1 0 0,-1 0 1 0 0,1 0-1 0 0,-1 1 1 0 0,1-1-1 0 0,-1 1 1 0 0,0 0-1 0 0,0 0 1 0 0,0 0 0 0 0,0 1-1 0 0,0-1 1 0 0,0 1-1 0 0,0 0 1 0 0,0 0-1 0 0,-1 0 1 0 0,1 1-1 0 0,0 0 1 0 0,-1-1-1 0 0,1 2 1 0 0,0-1-1 0 0,-1 0 1 0 0,1 1 0 0 0,-3 0 6 0 0,-3 0-9 0 0,1 0 1 0 0,0 0 0 0 0,0 1 0 0 0,0 0 0 0 0,0 1 0 0 0,1 0-1 0 0,-1 0 1 0 0,1 1 0 0 0,-1 0 0 0 0,1 0 0 0 0,1 1 0 0 0,-1 0-1 0 0,0 0 1 0 0,1 1 0 0 0,0 0 0 0 0,1 0 0 0 0,-1 1 0 0 0,1 0-1 0 0,0 0 1 0 0,1 0 0 0 0,0 1 0 0 0,0 0 0 0 0,1 0 0 0 0,-1 0-1 0 0,2 0 1 0 0,-1 1 0 0 0,1 0 0 0 0,1-1 0 0 0,0 1 0 0 0,0 0-1 0 0,0 0 1 0 0,1 1 0 0 0,0 5 8 0 0,4-8 5 0 0,0 0 0 0 0,0 0 0 0 0,0-1 0 0 0,1 1 0 0 0,0-1 0 0 0,0 0 0 0 0,1 0 0 0 0,0 0 0 0 0,0 0 0 0 0,0-1 0 0 0,0 0 0 0 0,1 0 0 0 0,0 0 0 0 0,0-1 0 0 0,1 0-1 0 0,-1 0 1 0 0,1-1 0 0 0,-1 1 0 0 0,1-1 0 0 0,0-1 0 0 0,1 1 0 0 0,-1-1 0 0 0,0-1 0 0 0,1 1 0 0 0,0-1-5 0 0,153 16 183 0 0,-128-20-3585 0 0,-1-3-3621 0 0,-27 6-5106 0 0</inkml:trace>
  <inkml:trace contextRef="#ctx0" brushRef="#br0" timeOffset="56617.307">14144 3127 0 0 0,'0'0'1626'0'0,"0"0"-139"0"0,0 0 61 0 0,0 0 182 0 0,0 0 121 0 0,0 0-14 0 0,0 0-175 0 0,0 0-216 0 0,0 0-186 0 0,0 0-121 0 0,0 0-76 0 0,3 2-96 0 0,0 0-1107 0 0,-2-1 345 0 0,0 0 1 0 0,0 0-1 0 0,0 0 1 0 0,0-1-1 0 0,0 1 1 0 0,0 0 0 0 0,0-1-1 0 0,0 1 1 0 0,0-1-1 0 0,1 1 1 0 0,-1-1-1 0 0,0 1 1 0 0,0-1-1 0 0,0 0 1 0 0,1 1-1 0 0,-1-1 1 0 0,0 0 0 0 0,0 0-1 0 0,1 0 1 0 0,-1 0-1 0 0,0 0 1 0 0,0 0-1 0 0,1-1 1 0 0,-1 1-1 0 0,0 0 1 0 0,0 0 0 0 0,0-1-1 0 0,1 1 1 0 0,-1-1-1 0 0,0 1 1 0 0,0-1-1 0 0,0 0 1 0 0,0 0-1 0 0,0 1 1 0 0,0-1-1 0 0,0 0 1 0 0,0 0 0 0 0,0 0-1 0 0,0 0-205 0 0,84-122 1518 0 0,-85 122-1515 0 0,0 0 1 0 0,1 1-1 0 0,-1-1 0 0 0,1 1 1 0 0,0-1-1 0 0,-1 1 1 0 0,1 0-1 0 0,-1-1 1 0 0,1 1-1 0 0,0-1 0 0 0,-1 1 1 0 0,1 0-1 0 0,0 0 1 0 0,0-1-1 0 0,-1 1 1 0 0,1 0-1 0 0,0 0 0 0 0,0 0 1 0 0,-1 0-1 0 0,1 0 1 0 0,0 0-1 0 0,0 0 0 0 0,-1 0 1 0 0,1 0-1 0 0,0 0 1 0 0,-1 0-1 0 0,1 0 1 0 0,0 1-1 0 0,0-1 0 0 0,-1 0 1 0 0,1 1-1 0 0,0-1 1 0 0,-1 0-1 0 0,1 1 1 0 0,0-1-1 0 0,-1 1 0 0 0,1-1 1 0 0,-1 1-1 0 0,1-1 1 0 0,-1 1-1 0 0,1-1 0 0 0,-1 1 1 0 0,1-1-1 0 0,-1 1 1 0 0,0 0-1 0 0,1-1 1 0 0,-1 1-1 0 0,0 0 0 0 0,1-1 1 0 0,-1 1-1 0 0,0 0 1 0 0,0 0-1 0 0,0-1 1 0 0,0 1-1 0 0,0 0 0 0 0,0 0-3 0 0,23 48 19 0 0,-23-47-5 0 0,10 32 41 0 0,-3 0 0 0 0,-1 0 0 0 0,-1 1 0 0 0,-2-1 1 0 0,-2 1-1 0 0,-1 0 0 0 0,-3 24-55 0 0,2-17 26 0 0,-4 11-5 0 0,-1-2 0 0 0,-3 1 0 0 0,-2-1-1 0 0,-2 0 1 0 0,-3-1 0 0 0,-6 11-21 0 0,-12 0 150 0 0,33-60-141 0 0,1-1 0 0 0,0 1 0 0 0,-1 0 0 0 0,1-1 0 0 0,0 1 1 0 0,-1 0-1 0 0,1-1 0 0 0,-1 1 0 0 0,1-1 0 0 0,-1 1 0 0 0,1-1 0 0 0,-1 1 1 0 0,1-1-1 0 0,-1 1 0 0 0,0-1 0 0 0,1 0 0 0 0,-1 1 0 0 0,0-1 0 0 0,1 0 1 0 0,-1 1-1 0 0,0-1 0 0 0,1 0 0 0 0,-1 0 0 0 0,0 0 0 0 0,0 0 1 0 0,1 0-1 0 0,-1 0 0 0 0,0 0 0 0 0,1 0 0 0 0,-1 0 0 0 0,0 0 0 0 0,0 0 1 0 0,1 0-1 0 0,-1 0 0 0 0,0 0 0 0 0,0-1 0 0 0,1 1 0 0 0,-1 0 0 0 0,0-1 1 0 0,1 1-1 0 0,-1 0 0 0 0,1-1 0 0 0,-1 1 0 0 0,0-1 0 0 0,1 1 1 0 0,-1-1-1 0 0,1 1 0 0 0,-1-1 0 0 0,1 1 0 0 0,0-1 0 0 0,-1 0 0 0 0,1 1 1 0 0,-1-1-1 0 0,1 1 0 0 0,0-1 0 0 0,0 0 0 0 0,-1 0 0 0 0,1 1 0 0 0,0-1 1 0 0,0 0-1 0 0,0 1 0 0 0,0-1 0 0 0,0 0 0 0 0,0 0 0 0 0,0 0-9 0 0,-3-26 15 0 0,1 1-1 0 0,2-1 0 0 0,1 0 0 0 0,0 0 1 0 0,2 0-1 0 0,2 1 0 0 0,0-1 0 0 0,2 1 0 0 0,0 0 1 0 0,2 1-1 0 0,1 0 0 0 0,1 0 0 0 0,1 1 1 0 0,1 1-1 0 0,14-19-14 0 0,-4-1-9 0 0,1 2 0 0 0,3 0 0 0 0,2 1 0 0 0,1 2 0 0 0,1 2 0 0 0,3 0 1 0 0,1 2-1 0 0,1 2 0 0 0,19-12 9 0 0,-47 39-3 0 0,-1 0 1 0 0,0 1 0 0 0,1 0-1 0 0,0 0 1 0 0,0 1 0 0 0,0 0-1 0 0,0 0 1 0 0,0 1 0 0 0,1 0-1 0 0,-1 0 1 0 0,1 1 0 0 0,-1 1-1 0 0,1-1 1 0 0,0 1 0 0 0,-1 0-1 0 0,6 2 3 0 0,-9 2 2 0 0,-1-1 1 0 0,0 1-1 0 0,0 1 0 0 0,0-1 0 0 0,-1 1 0 0 0,0-1 0 0 0,1 1 0 0 0,-2 0 0 0 0,1 0 0 0 0,0 0 0 0 0,-1 1 0 0 0,0-1 0 0 0,-1 0 0 0 0,1 1 0 0 0,-1-1 0 0 0,0 1 0 0 0,0 0 0 0 0,0 0 0 0 0,-1-1 0 0 0,0 1 0 0 0,0 0 0 0 0,-1-1 0 0 0,0 1 0 0 0,0 0 0 0 0,0 0-2 0 0,1 3 7 0 0,0 11 10 0 0,-1 0 0 0 0,-2 0 0 0 0,0 0 0 0 0,0-1 1 0 0,-2 1-1 0 0,-1-1 0 0 0,0 0 0 0 0,-7 15-17 0 0,7-24 3 0 0,1 0-1 0 0,-1-1 1 0 0,-1 1-1 0 0,0-1 1 0 0,0 0-1 0 0,0-1 1 0 0,-1 0 0 0 0,-1 0-1 0 0,1-1 1 0 0,-1 0-1 0 0,-1 0 1 0 0,1-1-1 0 0,-1 0 1 0 0,0-1-1 0 0,0 0 1 0 0,-1 0 0 0 0,0-1-1 0 0,1-1 1 0 0,-1 0-1 0 0,0 0 1 0 0,-1-1-1 0 0,1-1 1 0 0,-11 1-3 0 0,19-2-39 0 0,-1 0-1 0 0,0 0 1 0 0,1 0 0 0 0,-1 0 0 0 0,1-1 0 0 0,-1 0-1 0 0,0 0 1 0 0,1 0 0 0 0,-1 0 0 0 0,1 0-1 0 0,0-1 1 0 0,-1 1 0 0 0,1-1 0 0 0,0 0 0 0 0,0 0-1 0 0,0 0 1 0 0,0 0 0 0 0,1-1 0 0 0,-1 1 0 0 0,0-1-1 0 0,1 0 1 0 0,0 0 0 0 0,0 0 0 0 0,-1 0-1 0 0,1 0 40 0 0,-12-62-4956 0 0,14 64 4792 0 0,1-15-3037 0 0,0 4-3398 0 0,1 4-5173 0 0</inkml:trace>
  <inkml:trace contextRef="#ctx0" brushRef="#br0" timeOffset="57507.965">15322 3042 11955 0 0,'0'0'2091'0'0,"0"0"-448"0"0,0 0-155 0 0,0 0-57 0 0,0 0-175 0 0,0 0-180 0 0,0 0-174 0 0,0 0-122 0 0,0 0-89 0 0,0 0-71 0 0,0 0-64 0 0,-33 16-96 0 0,-105 49-76 0 0,58-7 81 0 0,72-50-436 0 0,0-1 1 0 0,0 1 0 0 0,1 0 0 0 0,0 0-1 0 0,0 1 1 0 0,1 0 0 0 0,0 0 0 0 0,1 0-1 0 0,0 1 1 0 0,0 0 0 0 0,1 0 0 0 0,1 0-1 0 0,-1 1 1 0 0,2-1 0 0 0,-1 1 0 0 0,1 1-30 0 0,3-11 1 0 0,-1 1 1 0 0,0 0-1 0 0,1-1 1 0 0,0 1-1 0 0,-1-1 1 0 0,1 1-1 0 0,0-1 1 0 0,0 1-1 0 0,0-1 1 0 0,0 1-1 0 0,0-1 1 0 0,0 0-1 0 0,0 0 1 0 0,0 1-1 0 0,0-1 1 0 0,1 0-1 0 0,-1 0 1 0 0,1 0-1 0 0,-1 0 1 0 0,0-1-1 0 0,1 1 1 0 0,0 0-1 0 0,-1-1 1 0 0,1 1-1 0 0,-1-1 1 0 0,1 1-1 0 0,0-1 1 0 0,-1 0-1 0 0,1 1 1 0 0,0-1-1 0 0,-1 0 1 0 0,1 0-1 0 0,0 0 1 0 0,-1-1-1 0 0,3 1-1 0 0,62-10 194 0 0,-32-5-113 0 0,-2-1-1 0 0,0-2 0 0 0,-1-2 1 0 0,0 0-1 0 0,-2-2 1 0 0,22-22-81 0 0,29-20 185 0 0,-78 65-183 0 0,-1-1-1 0 0,0 0 0 0 0,1 1 0 0 0,-1-1 0 0 0,0 1 0 0 0,0-1 0 0 0,1 1 0 0 0,-1 0 1 0 0,0 0-1 0 0,0-1 0 0 0,0 1 0 0 0,0 0 0 0 0,0 0 0 0 0,0 0 0 0 0,0 0 0 0 0,0 0 0 0 0,-1 0 1 0 0,1 1-1 0 0,0-1 0 0 0,0 0 0 0 0,-1 0 0 0 0,1 0 0 0 0,-1 1 0 0 0,1-1 0 0 0,-1 0 0 0 0,0 1 1 0 0,0-1-1 0 0,1 0 0 0 0,-1 1 0 0 0,0-1 0 0 0,0 0 0 0 0,0 1 0 0 0,0-1 0 0 0,0 1 1 0 0,-1-1-1 0 0,1 0 0 0 0,0 1 0 0 0,-1-1 0 0 0,1 0 0 0 0,-1 0 0 0 0,1 1 0 0 0,-1 0-1 0 0,3 20-3 0 0,-1-16 2 0 0,1 0-1 0 0,-1 0 1 0 0,1-1-1 0 0,0 1 0 0 0,1 0 1 0 0,0-1-1 0 0,-1 0 0 0 0,2 0 1 0 0,-1 0-1 0 0,1 0 0 0 0,-1 0 1 0 0,1 0-1 0 0,1-1 0 0 0,-1 0 1 0 0,0 0-1 0 0,1 0 1 0 0,0 0-1 0 0,0-1 0 0 0,0 0 1 0 0,1 0-1 0 0,-1 0 0 0 0,1-1 1 0 0,-1 0-1 0 0,1 0 0 0 0,0 0 1 0 0,0-1-1 0 0,0 1 0 0 0,0-1 1 0 0,0-1-1 0 0,3 1 2 0 0,0-1 2 0 0,74-16 77 0 0,-59 1-40 0 0,0-2 0 0 0,-1 0 0 0 0,-1-1 0 0 0,-1-1-1 0 0,0-2 1 0 0,-1 0 0 0 0,-1-1 0 0 0,-2 0-1 0 0,0-2 1 0 0,-1 0 0 0 0,0-4-39 0 0,13-23 36 0 0,-3-1-1 0 0,-3-2 1 0 0,-1-1-1 0 0,-4 0 1 0 0,-1-3-36 0 0,-9 32 4 0 0,-1-1 1 0 0,-1-1-1 0 0,-2 1 1 0 0,-1-1-1 0 0,-1 0 1 0 0,-1 1 0 0 0,-2-25-5 0 0,0 50 2 0 0,1 1 0 0 0,-1 0 0 0 0,1-1 1 0 0,-1 1-1 0 0,1 0 0 0 0,-1 0 0 0 0,1 0 1 0 0,-1-1-1 0 0,0 1 0 0 0,0 0 0 0 0,0 0 1 0 0,0 0-1 0 0,0 0 0 0 0,0 0 0 0 0,0 1 1 0 0,0-1-1 0 0,0 0 0 0 0,0 0 0 0 0,0 1 1 0 0,0-1-1 0 0,-1 0 0 0 0,1 1 0 0 0,0 0 1 0 0,-1-1-1 0 0,1 1 0 0 0,0 0 0 0 0,-1-1 1 0 0,1 1-1 0 0,0 0 0 0 0,-1 0 0 0 0,1 0 1 0 0,0 0-1 0 0,-1 0 0 0 0,1 0 0 0 0,0 1 1 0 0,-1-1-1 0 0,1 0 0 0 0,0 1 0 0 0,0-1 1 0 0,-1 1-1 0 0,1-1 0 0 0,0 1 0 0 0,0 0 1 0 0,0-1-1 0 0,-1 1 0 0 0,1 0 0 0 0,0 0 1 0 0,0 0-1 0 0,0 0 0 0 0,1 0 0 0 0,-1 0 1 0 0,0 0-1 0 0,0 0 0 0 0,0 0 0 0 0,1 0 1 0 0,-1 1-1 0 0,1-1 0 0 0,-1 0 0 0 0,1 0 1 0 0,-1 1-1 0 0,1-1 0 0 0,0 0 0 0 0,-1 1 1 0 0,1-1-1 0 0,0 0 0 0 0,0 1 0 0 0,0 0-2 0 0,-8 21 9 0 0,1 0 0 0 0,1 1-1 0 0,1 0 1 0 0,1 0 0 0 0,2 0-1 0 0,-1 18-8 0 0,4 225 332 0 0,14-79-126 0 0,-24-84-85 0 0,-31-39-34 0 0,38-65-276 0 0,1-1 1 0 0,-1 0 0 0 0,1 0-1 0 0,0 0 1 0 0,-1 0 0 0 0,1 0-1 0 0,0 0 1 0 0,-1 0-1 0 0,1 0 1 0 0,0-1 0 0 0,0 1-1 0 0,0-1 1 0 0,0 1 0 0 0,0 0-1 0 0,0-1 1 0 0,1 1-1 0 0,-1-1 1 0 0,0 0 0 0 0,1 1-1 0 0,-1-1 1 0 0,1 0 0 0 0,-1 1-1 0 0,1-1 1 0 0,0 0 0 0 0,0 1-1 0 0,0-1 1 0 0,0 0-1 0 0,0 0 1 0 0,0 1 0 0 0,1-1-1 0 0,-1 0 1 0 0,1-1 188 0 0,-3-31-4175 0 0,2 11-3219 0 0,0 15-3322 0 0</inkml:trace>
  <inkml:trace contextRef="#ctx0" brushRef="#br0" timeOffset="57747.794">15521 2895 6657 0 0,'0'0'2568'0'0,"0"0"-497"0"0,0 0-156 0 0,0 0-1 0 0,0 0-119 0 0,0 0-207 0 0,0 0-240 0 0,0 0-253 0 0,0 0-221 0 0,0 0-166 0 0,37-4-100 0 0,118-12-59 0 0,58-23 1066 0 0,73-35-1138 0 0,-199 39-1649 0 0,-62 18-2891 0 0,-2-4-5296 0 0,-17 13-1605 0 0</inkml:trace>
  <inkml:trace contextRef="#ctx0" brushRef="#br0" timeOffset="58134.272">16441 2519 3153 0 0,'0'0'4950'0'0,"0"0"-1037"0"0,0 0-870 0 0,0 0-702 0 0,0 0-550 0 0,0 0-396 0 0,0 0-344 0 0,0 0-283 0 0,0 0-188 0 0,0 0-89 0 0,0 0-46 0 0,0 0 9 0 0,-5 13-1 0 0,-57 233 1559 0 0,53-199-1768 0 0,0-5-96 0 0,2 0 0 0 0,1 1 0 0 0,2 0-1 0 0,3 0 1 0 0,2 31-148 0 0,-1-70 10 0 0,1 0 0 0 0,0 0-1 0 0,1-1 1 0 0,-1 1 0 0 0,0 0 0 0 0,1 0-1 0 0,0 0 1 0 0,0-1 0 0 0,0 1-1 0 0,0-1 1 0 0,1 0 0 0 0,-1 0-1 0 0,1 0 1 0 0,0 0 0 0 0,0 0 0 0 0,0 0-1 0 0,0-1 1 0 0,1 1 0 0 0,-1-1-1 0 0,0 0 1 0 0,1 0 0 0 0,0 0 0 0 0,0-1-1 0 0,-1 1 1 0 0,1-1 0 0 0,0 0-1 0 0,0 0 1 0 0,0 0 0 0 0,0 0-1 0 0,0-1 1 0 0,0 0 0 0 0,0 0 0 0 0,1 0-1 0 0,-1 0 1 0 0,0-1 0 0 0,0 1-1 0 0,0-1 1 0 0,0 0 0 0 0,0 0 0 0 0,-1-1-1 0 0,1 1 1 0 0,0-1 0 0 0,1 0-10 0 0,120-65 327 0 0,-103 52-212 0 0,2 1 0 0 0,0 1 1 0 0,0 1-1 0 0,1 2 0 0 0,0 0 1 0 0,13-2-116 0 0,-36 13 15 0 0,-1 1 0 0 0,1-1 0 0 0,0 1 0 0 0,-1 0 0 0 0,1-1 0 0 0,-1 1 0 0 0,0 0 0 0 0,1 0 0 0 0,-1 0 0 0 0,0 0 0 0 0,0 0 0 0 0,0 0 0 0 0,0 0 0 0 0,-1 1 0 0 0,1-1 0 0 0,-1 0 0 0 0,1 0 0 0 0,-1 1 0 0 0,0-1 0 0 0,0 0 0 0 0,0 0 0 0 0,0 1 0 0 0,0-1 0 0 0,0 0 0 0 0,-1 0 0 0 0,1 1 0 0 0,-1-1 0 0 0,1 0 1 0 0,-1 0-1 0 0,0 1-15 0 0,0 9 47 0 0,-4 166 265 0 0,21-149-998 0 0,-14-44-2044 0 0,-2 6-2938 0 0,0 8 4765 0 0,0 0-11282 0 0</inkml:trace>
  <inkml:trace contextRef="#ctx0" brushRef="#br0" timeOffset="60569.049">17809 2567 4433 0 0,'0'0'2255'0'0,"0"0"-121"0"0,0 0-238 0 0,0 0-103 0 0,0 0-44 0 0,0 0-78 0 0,0 0-120 0 0,0 0-236 0 0,0 0-329 0 0,0 0-371 0 0,0 0-230 0 0,2 4 2524 0 0,5 96-1741 0 0,-4-1 1 0 0,-5 1 0 0 0,-5 6-1169 0 0,3-24 248 0 0,-4 251 157 0 0,8-332-410 0 0,0-1-6 0 0,0-4-115 0 0,-8-26-2998 0 0,3 14-1159 0 0,3 0-4611 0 0,2 12-2282 0 0</inkml:trace>
  <inkml:trace contextRef="#ctx0" brushRef="#br0" timeOffset="60867.892">17560 3027 9202 0 0,'0'0'1846'0'0,"0"0"-522"0"0,0 0-189 0 0,0 0 240 0 0,0 0 241 0 0,0 0 2 0 0,0 0-224 0 0,0 0-340 0 0,0 0-289 0 0,0 0-212 0 0,0 0-110 0 0,0 0-35 0 0,-5 0-71 0 0,-11 1-11 0 0,28-1 401 0 0,39-1 245 0 0,371-61-651 0 0,-393 59-1356 0 0,-3-1-2129 0 0,-8 4-3775 0 0,-12 0-4834 0 0</inkml:trace>
  <inkml:trace contextRef="#ctx0" brushRef="#br0" timeOffset="61733.924">18492 3020 11971 0 0,'0'0'2091'0'0,"0"0"-411"0"0,0 0-133 0 0,0 0-76 0 0,0 0-149 0 0,0 0-174 0 0,0 0-216 0 0,0 0-204 0 0,0 0-160 0 0,0 0-113 0 0,0 0-73 0 0,0 0-49 0 0,0 0-46 0 0,-32 15-26 0 0,-102 47-25 0 0,51-6 186 0 0,74-49-385 0 0,0-1 1 0 0,0 1-1 0 0,1 1 1 0 0,0 0-1 0 0,0 0 1 0 0,1 0-1 0 0,0 1 1 0 0,1 0-1 0 0,-1 1 1 0 0,2-1 0 0 0,-1 1-1 0 0,1 0 1 0 0,1 1-1 0 0,0-1 1 0 0,1 1-1 0 0,0 0 1 0 0,0-1-1 0 0,1 1 1 0 0,0 8-38 0 0,4-17 18 0 0,1 0-1 0 0,-1 1 1 0 0,1-1-1 0 0,0 0 1 0 0,0 0-1 0 0,0-1 1 0 0,0 1-1 0 0,0-1 1 0 0,0 1 0 0 0,0-1-1 0 0,1 0 1 0 0,-1 0-1 0 0,0 0 1 0 0,1-1-1 0 0,-1 1 1 0 0,1-1 0 0 0,-1 0-1 0 0,1 0 1 0 0,-1 0-1 0 0,1 0 1 0 0,-1-1-1 0 0,0 0 1 0 0,1 1-1 0 0,2-2-17 0 0,19-4 79 0 0,-1-1 0 0 0,0-2 0 0 0,0 0 0 0 0,0-2 0 0 0,-1 0 0 0 0,-1-1 0 0 0,9-8-79 0 0,4 0 28 0 0,106-57 121 0 0,-138 77-151 0 0,1 1 0 0 0,-1 0 1 0 0,0 0-1 0 0,0 0 0 0 0,0 0 0 0 0,0 1 1 0 0,0-1-1 0 0,0 1 0 0 0,-1-1 0 0 0,1 1 1 0 0,0 0-1 0 0,-1 0 0 0 0,0 1 0 0 0,1-1 1 0 0,-1 0-1 0 0,0 1 0 0 0,0-1 0 0 0,0 1 1 0 0,0 0-1 0 0,-1 0 0 0 0,1 0 0 0 0,-1-1 1 0 0,0 2-1 0 0,1-1 0 0 0,-1 0 0 0 0,-1 0 1 0 0,1 0-1 0 0,0 0 0 0 0,-1 0 0 0 0,0 1 1 0 0,0-1-1 0 0,0 2 2 0 0,12 28-9 0 0,-11-30 10 0 0,1 0-1 0 0,0 0 1 0 0,-1-1 0 0 0,1 1 0 0 0,0 0 0 0 0,1 0 0 0 0,-1-1 0 0 0,0 0 0 0 0,1 1 0 0 0,-1-1 0 0 0,1 0 0 0 0,0 0 0 0 0,0 0 0 0 0,-1-1 0 0 0,1 1 0 0 0,0 0 0 0 0,1-1 0 0 0,-1 0 0 0 0,0 0 0 0 0,0 0 0 0 0,0 0 0 0 0,1-1 0 0 0,-1 1 0 0 0,1-1 0 0 0,-1 0 0 0 0,0 0-1 0 0,1 0 1 0 0,-1 0 0 0 0,0-1 0 0 0,1 1 0 0 0,-1-1 0 0 0,0 0 0 0 0,1 0-1 0 0,5-2 4 0 0,0 0 0 0 0,0-1 0 0 0,0 0-1 0 0,-1 0 1 0 0,1-1 0 0 0,-1 0 0 0 0,-1-1 0 0 0,1 0-1 0 0,-1 0 1 0 0,0 0 0 0 0,2-3-4 0 0,25-34 37 0 0,-1-2 1 0 0,-3-1-1 0 0,-1-1 0 0 0,-3-2 1 0 0,-1 0-1 0 0,12-40-37 0 0,-23 56 8 0 0,0 4-3 0 0,-2 0 0 0 0,0-1-1 0 0,-2-1 1 0 0,-2 0 0 0 0,-1 0 0 0 0,-1 0 0 0 0,-1-1-1 0 0,-2 0 1 0 0,-1 0 0 0 0,-2-6-5 0 0,-1 38 3 0 0,1-1 1 0 0,-1 0-1 0 0,0 0 0 0 0,1 0 0 0 0,-1 1 1 0 0,0-1-1 0 0,0 0 0 0 0,1 1 1 0 0,-1-1-1 0 0,0 1 0 0 0,0-1 0 0 0,0 1 1 0 0,0-1-1 0 0,0 1 0 0 0,0 0 1 0 0,0-1-1 0 0,0 1 0 0 0,0 0 0 0 0,0 0 1 0 0,0 0-1 0 0,0 0 0 0 0,0 0 1 0 0,0 0-1 0 0,0 0 0 0 0,0 0 0 0 0,0 0 1 0 0,0 0-1 0 0,0 0 0 0 0,0 1 1 0 0,1-1-1 0 0,-1 0 0 0 0,0 1 0 0 0,0-1 1 0 0,0 1-1 0 0,0-1 0 0 0,0 1 1 0 0,0-1-1 0 0,1 1 0 0 0,-1 0 0 0 0,0-1 1 0 0,0 1-1 0 0,1 0 0 0 0,-1-1 1 0 0,1 1-1 0 0,-1 0 0 0 0,0 0 0 0 0,1 0 1 0 0,0 0-1 0 0,-1 0 0 0 0,1 0 1 0 0,-1 0-1 0 0,1-1 0 0 0,0 1 0 0 0,0 0 1 0 0,0 0-1 0 0,-1 1-3 0 0,-11 27 17 0 0,2 1 0 0 0,0 0 0 0 0,2 1 0 0 0,2 0 0 0 0,1 1 0 0 0,1-1-1 0 0,1 1 1 0 0,2-1 0 0 0,1 1 0 0 0,3 9-17 0 0,-3-29 8 0 0,53 366 376 0 0,-55-271-314 0 0,-16-67-25 0 0,16-47-930 0 0,35-92-5015 0 0,-15 62 497 0 0,-9 16-1822 0 0,-3 5-2208 0 0</inkml:trace>
  <inkml:trace contextRef="#ctx0" brushRef="#br0" timeOffset="62134.666">19388 2862 9026 0 0,'0'0'2079'0'0,"0"0"-565"0"0,0 0-170 0 0,0 0 116 0 0,0 0 31 0 0,0 0-97 0 0,0 0-184 0 0,0 0-218 0 0,0 0-187 0 0,0 0-143 0 0,0 0-89 0 0,0 0-79 0 0,-30 25-64 0 0,-95 78-59 0 0,51-47 237 0 0,-28 21 825 0 0,102-76-1422 0 0,-1-1 1 0 0,0 1-1 0 0,1-1 1 0 0,-1 1 0 0 0,1-1-1 0 0,-1 1 1 0 0,1 0 0 0 0,-1-1-1 0 0,1 1 1 0 0,-1 0 0 0 0,1-1-1 0 0,-1 1 1 0 0,1 0 0 0 0,0 0-1 0 0,0 0 1 0 0,-1-1-1 0 0,1 1 1 0 0,0 0 0 0 0,0 0-1 0 0,0 0 1 0 0,0-1 0 0 0,0 1-1 0 0,0 0 1 0 0,0 0 0 0 0,0 0-1 0 0,0-1 1 0 0,0 1 0 0 0,1 0-1 0 0,-1 0 1 0 0,0 0 0 0 0,0-1-1 0 0,1 1 1 0 0,-1 0-1 0 0,1 0 1 0 0,-1-1 0 0 0,0 1-1 0 0,1 0 1 0 0,-1-1 0 0 0,1 1-1 0 0,0-1 1 0 0,-1 1 0 0 0,1-1-1 0 0,-1 1 1 0 0,1-1 0 0 0,0 1-1 0 0,0-1 1 0 0,-1 1-1 0 0,1-1-11 0 0,46 15 431 0 0,-29-11-216 0 0,-12-2-162 0 0,3 0 22 0 0,-1 0 1 0 0,0 0 0 0 0,0 1 0 0 0,0 0-1 0 0,0 0 1 0 0,-1 1 0 0 0,1 0 0 0 0,-1 0 0 0 0,0 1-1 0 0,0 0 1 0 0,-1 0 0 0 0,1 0 0 0 0,-1 1-1 0 0,0 0 1 0 0,-1 1 0 0 0,1-1 0 0 0,-1 1-1 0 0,0 0 1 0 0,1 4-76 0 0,15 59 447 0 0,-20-68-448 0 0,-1-1 0 0 0,1 1 0 0 0,0 0 0 0 0,0-1 0 0 0,0 0 0 0 0,0 1 1 0 0,0-1-1 0 0,1 1 0 0 0,-1-1 0 0 0,0 0 0 0 0,1 0 0 0 0,-1 0 0 0 0,0 0 0 0 0,1 0 0 0 0,0 0 0 0 0,-1 0 1 0 0,1 0-1 0 0,-1-1 0 0 0,1 1 0 0 0,0-1 0 0 0,0 1 0 0 0,-1-1 0 0 0,1 1 0 0 0,0-1 0 0 0,0 0 0 0 0,-1 0 1 0 0,1 0-1 0 0,0 0 0 0 0,0 0 0 0 0,0 0 0 0 0,-1-1 0 0 0,1 1 0 0 0,0-1 0 0 0,0 1 0 0 0,-1-1 0 0 0,1 0 1 0 0,0 1 0 0 0,26-20-1822 0 0,-21 12-2750 0 0,-2-1-5930 0 0,-3 6-1598 0 0</inkml:trace>
  <inkml:trace contextRef="#ctx0" brushRef="#br0" timeOffset="62600.784">19510 3171 6057 0 0,'0'0'3205'0'0,"0"0"-1317"0"0,0 0-511 0 0,0 0 12 0 0,0 0 89 0 0,0 0 20 0 0,0 0-113 0 0,0 0-143 0 0,0 0-165 0 0,0 0-148 0 0,0 0-135 0 0,0 0-84 0 0,14 7-58 0 0,45 20-57 0 0,-57-26-535 0 0,0 0 0 0 0,0 0 0 0 0,1 0 0 0 0,-1-1 0 0 0,0 1 0 0 0,1-1 0 0 0,-1 1 0 0 0,0-1 0 0 0,1 0 0 0 0,-1 0 0 0 0,0 0 0 0 0,1 0 0 0 0,-1 0 0 0 0,1 0 0 0 0,-1-1 0 0 0,0 1 0 0 0,1-1 0 0 0,-1 0 0 0 0,0 0 0 0 0,0 1 0 0 0,0-2 0 0 0,2 0-60 0 0,5-2 255 0 0,5-1-94 0 0,-1-1 0 0 0,0-1 0 0 0,0 0 0 0 0,0-1 0 0 0,-1 0 0 0 0,0-1 0 0 0,-1 0 1 0 0,0-1-1 0 0,0 0 0 0 0,-1 0 0 0 0,-1-2 0 0 0,0 1 0 0 0,0-1 0 0 0,0-1-161 0 0,-8 11 2 0 0,1 0 1 0 0,-1-1-1 0 0,1 1 0 0 0,-1 0 0 0 0,0-1 1 0 0,0 1-1 0 0,0 0 0 0 0,0-1 1 0 0,-1 1-1 0 0,1-1 0 0 0,-1 0 0 0 0,1 1 1 0 0,-1-1-1 0 0,0 1 0 0 0,0-1 1 0 0,0 0-1 0 0,0 1 0 0 0,-1-1 0 0 0,1 1 1 0 0,-1-1-1 0 0,1 0 0 0 0,-1 1 1 0 0,0 0-1 0 0,0-1 0 0 0,0 1 1 0 0,0-1-1 0 0,-1 1 0 0 0,1 0 0 0 0,-1 0 1 0 0,1 0-1 0 0,-1 0 0 0 0,0 0 1 0 0,0 0-1 0 0,1 0 0 0 0,-1 0 0 0 0,-1 1 1 0 0,1-1-1 0 0,0 1 0 0 0,0 0 1 0 0,-1-1-1 0 0,1 1 0 0 0,0 0 0 0 0,-1 0 1 0 0,1 1-1 0 0,-1-1 0 0 0,1 0 1 0 0,-1 1-1 0 0,0 0 0 0 0,1-1 0 0 0,-1 1 1 0 0,1 0-1 0 0,-1 0 0 0 0,-2 1-2 0 0,-3-1-5 0 0,0 0-1 0 0,0 1 0 0 0,0 0 1 0 0,0 1-1 0 0,0 0 0 0 0,0 0 0 0 0,0 1 1 0 0,1-1-1 0 0,-1 2 0 0 0,1-1 1 0 0,0 1-1 0 0,0 0 0 0 0,0 1 0 0 0,-5 4 6 0 0,-1 0-9 0 0,2 0 0 0 0,-1 1-1 0 0,1 0 1 0 0,0 1 0 0 0,1 1-1 0 0,0-1 1 0 0,1 2 0 0 0,1-1-1 0 0,0 1 1 0 0,0 1 0 0 0,1-1-1 0 0,1 1 1 0 0,0 0 0 0 0,1 1-1 0 0,1-1 1 0 0,0 1 0 0 0,1 0-1 0 0,1 0 1 0 0,0 0 0 0 0,0 9 9 0 0,3-20-1 0 0,0 0 1 0 0,0 0-1 0 0,1 0 1 0 0,-1-1-1 0 0,1 1 1 0 0,0 0 0 0 0,0-1-1 0 0,0 0 1 0 0,0 1-1 0 0,1-1 1 0 0,-1 0-1 0 0,1 0 1 0 0,0 0 0 0 0,0 0-1 0 0,0-1 1 0 0,0 1-1 0 0,0-1 1 0 0,0 0-1 0 0,1 0 1 0 0,-1 0-1 0 0,1 0 1 0 0,0-1 0 0 0,-1 1-1 0 0,1-1 1 0 0,0 0-1 0 0,2 0 1 0 0,106 15-7 0 0,-94-17-176 0 0,1-1 0 0 0,-1 0-1 0 0,1-1 1 0 0,-1-1 0 0 0,0-1 0 0 0,0 0 0 0 0,-1-1-1 0 0,1-2 1 0 0,-1 1 0 0 0,-1-2 0 0 0,10-6 183 0 0,-10-1-2955 0 0,-8 7-5893 0 0,-8 9-2667 0 0</inkml:trace>
  <inkml:trace contextRef="#ctx0" brushRef="#br0" timeOffset="63616.289">20202 2972 3537 0 0,'0'0'2892'0'0,"0"0"-444"0"0,0 0-293 0 0,0 0-107 0 0,0 0-110 0 0,0 0-166 0 0,0 0-251 0 0,0 0-264 0 0,0 0-223 0 0,0 0-194 0 0,0 0-127 0 0,0 0-94 0 0,0 0-41 0 0,3 1 10 0 0,-2 1-481 0 0,1 0 0 0 0,-1 1 0 0 0,1-1 0 0 0,-1 1 0 0 0,0-1-1 0 0,0 1 1 0 0,0-1 0 0 0,0 1 0 0 0,0 0 0 0 0,-1 0 0 0 0,1-1 0 0 0,-1 1 0 0 0,0 0 0 0 0,0 0 0 0 0,0-1 0 0 0,0 1 0 0 0,0 0 0 0 0,0 0 0 0 0,-1 0 0 0 0,0-1 0 0 0,1 1 0 0 0,-1 0 0 0 0,0-1 0 0 0,0 1-1 0 0,-1-1 1 0 0,1 1 0 0 0,0-1 0 0 0,-1 1 0 0 0,1-1 0 0 0,-3 2-107 0 0,1 5 51 0 0,-18 41 147 0 0,-1-2 0 0 0,-3 0 0 0 0,-2-2 0 0 0,-2 0 0 0 0,-34 40-198 0 0,51-68 2 0 0,11-17 8 0 0,1-1-17 0 0,0 0 4 0 0,1-5-62 0 0,56-83-11 0 0,134-242 69 0 0,-187 322 70 0 0,-3 8-72 0 0,-1 0 0 0 0,0 1-1 0 0,1-1 1 0 0,-1 0 0 0 0,0 0 0 0 0,0 0 0 0 0,1 1-1 0 0,-1-1 1 0 0,0 0 0 0 0,1 0 0 0 0,-1 0 0 0 0,0 0 0 0 0,1 0-1 0 0,-1 0 1 0 0,1 0 0 0 0,-1 0 0 0 0,0 0 0 0 0,1 0-1 0 0,-1 0 1 0 0,0 0 0 0 0,1 0 0 0 0,-1 0 0 0 0,0 0-1 0 0,1 0 1 0 0,-1 0 0 0 0,0 0 0 0 0,1-1 0 0 0,-1 1 0 0 0,0 0-1 0 0,1 0 1 0 0,-1 0 0 0 0,0 0 0 0 0,1-1 0 0 0,-1 1-1 0 0,0 0 1 0 0,1-1 9 0 0,-10 99 45 0 0,5-84-44 0 0,2-1-1 0 0,0 0 1 0 0,0 1 0 0 0,1 0 0 0 0,1-1 0 0 0,0 1-1 0 0,1-1 1 0 0,0 1 0 0 0,1-1 0 0 0,1 1 0 0 0,0-1-1 0 0,1 0 1 0 0,0 0 0 0 0,1 0 0 0 0,0-1 0 0 0,2 1-1 0 0,-5-10 17 0 0,0-1 1 0 0,0 1-1 0 0,0-1 1 0 0,1 0 0 0 0,-1 1-1 0 0,1-1 1 0 0,-1-1 0 0 0,1 1-1 0 0,0 0 1 0 0,0-1-1 0 0,0 1 1 0 0,0-1 0 0 0,0 0-1 0 0,0 0 1 0 0,0 0-1 0 0,0 0 1 0 0,0-1 0 0 0,1 1-1 0 0,-1-1 1 0 0,0 0 0 0 0,0 0-1 0 0,1 0 1 0 0,-1 0-1 0 0,2-1-17 0 0,1-1 73 0 0,0-1 0 0 0,0 0 0 0 0,-1 0 0 0 0,1-1 0 0 0,-1 1 0 0 0,1-1 0 0 0,-1 0 0 0 0,-1-1 0 0 0,1 1 0 0 0,0-1 0 0 0,-1 0 0 0 0,2-3-73 0 0,-1 2 118 0 0,10-12 14 0 0,-1-1-1 0 0,-1 0 1 0 0,-1-1 0 0 0,-1 0-1 0 0,0-1 1 0 0,-2 0 0 0 0,0 0-1 0 0,1-10-131 0 0,-5 17-21 0 0,0 0 0 0 0,-1 0-1 0 0,-1-1 1 0 0,-1 1 0 0 0,0 0-1 0 0,-1-1 1 0 0,0 0 0 0 0,-1 1-1 0 0,-1-1 22 0 0,0 14-236 0 0,0 0 0 0 0,0 1 0 0 0,0-1 0 0 0,-1 0 0 0 0,1 1 0 0 0,0-1 0 0 0,0 1 0 0 0,-1-1 0 0 0,1 1 0 0 0,-1 0 0 0 0,1-1 0 0 0,0 1 0 0 0,-1 0 0 0 0,1 0 0 0 0,0 0 0 0 0,-1 0 0 0 0,1 0 0 0 0,-1 0 0 0 0,1 1 0 0 0,0-1 0 0 0,-1 0 0 0 0,1 1 0 0 0,0-1 0 0 0,-1 1 0 0 0,1-1 0 0 0,0 1 0 0 0,0 0 0 0 0,-1-1 0 0 0,1 1 0 0 0,0 0 0 0 0,0 0 0 0 0,-1 0 236 0 0,-2 4-5533 0 0,2-2-6275 0 0</inkml:trace>
  <inkml:trace contextRef="#ctx0" brushRef="#br0" timeOffset="64916.482">20717 2427 3569 0 0,'0'0'2167'0'0,"0"0"53"0"0,0 0-10 0 0,0 0-45 0 0,0 0-142 0 0,0 0-234 0 0,0 0-258 0 0,0 0-250 0 0,0 0-238 0 0,0 0-189 0 0,0 0-148 0 0,0 0-135 0 0,0 0-118 0 0,-2-5-90 0 0,-9-15-66 0 0,42 1 748 0 0,145-7 1439 0 0,-173 26-2453 0 0,0 1 1 0 0,0-1-1 0 0,1 0 0 0 0,-1 1 1 0 0,0 0-1 0 0,0 0 0 0 0,0 0 0 0 0,0 0 1 0 0,0 0-1 0 0,0 1 0 0 0,0-1 1 0 0,0 1-1 0 0,0 0 0 0 0,-1 0 1 0 0,1 0-1 0 0,-1 0 0 0 0,1 0 1 0 0,-1 0-1 0 0,0 1 0 0 0,0-1 0 0 0,0 1 1 0 0,0 0-1 0 0,0-1 0 0 0,-1 1 1 0 0,1 0-1 0 0,-1 0 0 0 0,0 0 1 0 0,0 0-1 0 0,0 0 0 0 0,0 1 0 0 0,0 1-31 0 0,1 3 65 0 0,-1 0 0 0 0,0 0 0 0 0,0 0 0 0 0,-1 0 0 0 0,0 0-1 0 0,0 0 1 0 0,-1 0 0 0 0,0 0 0 0 0,0 0 0 0 0,-1 0 0 0 0,0 0-1 0 0,-2 2-64 0 0,-119 263 790 0 0,119-266-782 0 0,0 1 1 0 0,0-1-1 0 0,1 1 0 0 0,0 0 0 0 0,1 0 1 0 0,-1 0-1 0 0,2 0 0 0 0,-1 1 1 0 0,1-1-1 0 0,0 0 0 0 0,1 1 1 0 0,0-1-1 0 0,0 0 0 0 0,1 1 0 0 0,0-1 1 0 0,1 0-1 0 0,0 1 0 0 0,0-1 1 0 0,0 0-1 0 0,1 0 0 0 0,0-1 1 0 0,4 7-9 0 0,0-7 33 0 0,0 0 0 0 0,1-1 1 0 0,0 1-1 0 0,0-1 1 0 0,1-1-1 0 0,-1 0 0 0 0,1 0 1 0 0,0-1-1 0 0,1 0 1 0 0,-1 0-1 0 0,1-1 0 0 0,0 0 1 0 0,-1-1-1 0 0,1 0 1 0 0,0-1-1 0 0,0 0 0 0 0,1 0 1 0 0,-1-1-1 0 0,0 0 1 0 0,0-1-1 0 0,7-1-33 0 0,-17 2 39 0 0,0 0 6 0 0,0 0-6 0 0,0 0-7 0 0,0 0 12 0 0,0 0-17 0 0,0 0 9 0 0,0 0 5 0 0,0 0 7 0 0,0 0 7 0 0,0 0 3 0 0,0 0 5 0 0,-21-11 54 0 0,-70 11-43 0 0,45 41-66 0 0,42-34-9 0 0,0 1 0 0 0,0-1 0 0 0,1 1 0 0 0,0-1 0 0 0,0 1 1 0 0,1 0-1 0 0,-1 0 0 0 0,2 0 0 0 0,0 1 0 0 0,0-1 0 0 0,0 0 1 0 0,1 0-1 0 0,0 1 0 0 0,0-1 0 0 0,1 0 0 0 0,2 7 1 0 0,50 99-21 0 0,-22 22 114 0 0,-30-129-76 0 0,-1-1 1 0 0,0 0-1 0 0,0 0 0 0 0,-1 0 0 0 0,0 0 0 0 0,0 0 0 0 0,0 0 1 0 0,-1 0-1 0 0,0 0 0 0 0,0 0 0 0 0,-1 0 0 0 0,1-1 0 0 0,-1 1 1 0 0,0-1-1 0 0,-1 0 0 0 0,1 0 0 0 0,-1 0 0 0 0,0 0 0 0 0,0-1 1 0 0,-1 0-1 0 0,1 1 0 0 0,-1-2 0 0 0,-2 2-17 0 0,-2 3 9 0 0,0-2 1 0 0,0 1-1 0 0,0-1 0 0 0,-1-1 0 0 0,0 0 1 0 0,0 0-1 0 0,-1-1 0 0 0,1 0 0 0 0,-1-1 1 0 0,0 0-1 0 0,0-1 0 0 0,0 0 0 0 0,0-1 1 0 0,0 0-1 0 0,0 0 0 0 0,-1-1 0 0 0,0-1-9 0 0,-34-34-817 0 0,29 0-5110 0 0,14 26-1128 0 0,-1 4-5738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11402 0 0,'0'0'2324'0'0,"0"0"-689"0"0,0 0-390 0 0,0 0-45 0 0,0 0 6 0 0,0 0-54 0 0,0 0-127 0 0,0 0-140 0 0,0 0-107 0 0,0 0-61 0 0,0 0-51 0 0,0 0-125 0 0,0 0-93 0 0,2 19-73 0 0,4 61-47 0 0,-6-71-240 0 0,1 1 0 0 0,-2-1 0 0 0,1 0 1 0 0,-1 0-1 0 0,-1 1 0 0 0,0-1 0 0 0,0 0 0 0 0,0 0 0 0 0,-1-1 1 0 0,-1 1-1 0 0,-3 6-88 0 0,-2 6 110 0 0,-93 159 260 0 0,41-83-322 0 0,27-42-41 0 0,22-38-5 0 0,1 1 1 0 0,0 0 0 0 0,1 0 0 0 0,1 1-1 0 0,1 1 1 0 0,1-1 0 0 0,0 1 0 0 0,1 3-3 0 0,6-21 9 0 0,-1 0 0 0 0,1 0 0 0 0,0 0 0 0 0,0 0-1 0 0,0 0 1 0 0,0 0 0 0 0,0 0 0 0 0,1 0 0 0 0,-1 0 0 0 0,0 0 0 0 0,1 0 0 0 0,0 0 0 0 0,-1 0 0 0 0,1 0 0 0 0,0 0 0 0 0,0 0 0 0 0,0-1-1 0 0,0 1 1 0 0,0 0 0 0 0,0-1 0 0 0,1 1 0 0 0,-1-1 0 0 0,0 1 0 0 0,1-1 0 0 0,-1 0 0 0 0,1 0 0 0 0,0 1 0 0 0,-1-1 0 0 0,1 0 0 0 0,0 0-1 0 0,0-1 1 0 0,0 1 0 0 0,0 0 0 0 0,-1-1 0 0 0,1 1 0 0 0,0-1 0 0 0,1 1-9 0 0,83 5 474 0 0,-67-7-422 0 0,217-25 979 0 0,-152 32-920 0 0,-53 3-94 0 0,-26-16-2686 0 0,-10-8-6337 0 0,5 13-2899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9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674 355 0 0 0,'0'0'268'0'0,"0"0"418"0"0,0 0 188 0 0,0 0 112 0 0,0 0 82 0 0,0 0 55 0 0,0 0 25 0 0,0 0 5 0 0,0 0-4 0 0,8 3 11524 0 0,-6-1-10541 0 0,20 222-716 0 0,24 196-960 0 0,-24-267-395 0 0,-21-152-60 0 0,-1 1-1 0 0,0-1 1 0 0,1 0-1 0 0,0 1 1 0 0,-1-1-1 0 0,1 0 1 0 0,0 1-1 0 0,0-1 1 0 0,-1 0-1 0 0,1 0 0 0 0,0 0 1 0 0,0 0-1 0 0,0 0 1 0 0,1 0-1 0 0,-1 0 1 0 0,0 0-1 0 0,0 0 1 0 0,0 0-1 0 0,1 0 1 0 0,-1-1-1 0 0,0 1 1 0 0,1-1-1 0 0,-1 1 0 0 0,1-1 1 0 0,-1 1-1 0 0,1-1 1 0 0,-1 0-1 0 0,0 0 1 0 0,1 0-1 0 0,-1 0 1 0 0,1 0-1 0 0,-1 0 1 0 0,1 0-1 0 0,-1 0 1 0 0,1 0-1 0 0,-1-1 1 0 0,1 1-1 0 0,-1-1 0 0 0,1 1 1 0 0,-1-1-1 0 0,0 1 1 0 0,1-1-1 0 0,-1 0 1 0 0,0 0-1 0 0,0 0 1 0 0,0 1-1 0 0,1-1 1 0 0,-1 0-1 0 0,0-1 0 0 0,24-40 124 0 0,-1 0 1 0 0,-3-2-1 0 0,-1-1 0 0 0,2-15-124 0 0,7-12-1 0 0,58-130-46 0 0,-26 48 145 0 0,-59 191-119 0 0,1 2 36 0 0,2-1 0 0 0,2 1 0 0 0,2-1 0 0 0,1-1 0 0 0,2 0 1 0 0,1 0-1 0 0,2-1 0 0 0,16 27-15 0 0,-21-41 7 0 0,1-1 0 0 0,1-1 1 0 0,1 0-1 0 0,0-1 0 0 0,2 0 0 0 0,0-1 1 0 0,2 1-8 0 0,-17-20 18 0 0,0 0 0 0 0,0 1 0 0 0,0-1 0 0 0,-1 1 0 0 0,1-1 0 0 0,0 0 0 0 0,0 1 0 0 0,0-1 0 0 0,0 0 0 0 0,0 1 1 0 0,0-1-1 0 0,0 1 0 0 0,0-1 0 0 0,0 0 0 0 0,1 1 0 0 0,-1-1 0 0 0,0 1 0 0 0,0-1 0 0 0,0 0 0 0 0,1 1 0 0 0,-1-1 1 0 0,0 1-1 0 0,1-1 0 0 0,-1 1 0 0 0,1-1 0 0 0,-1 1 0 0 0,0-1 0 0 0,1 1 0 0 0,-1 0 0 0 0,1-1 0 0 0,-1 1 0 0 0,1 0 1 0 0,-1-1-1 0 0,1 1 0 0 0,-1 0 0 0 0,1-1 0 0 0,0 1 0 0 0,-1 0 0 0 0,1 0 0 0 0,-1 0 0 0 0,1 0 0 0 0,0 0 0 0 0,-1-1 1 0 0,1 1-1 0 0,-1 0 0 0 0,1 0 0 0 0,0 1 0 0 0,-1-1 0 0 0,1 0 0 0 0,0 0 0 0 0,-1 0 0 0 0,1 0 0 0 0,-1 0 0 0 0,1 1 1 0 0,-1-1-1 0 0,1 0 0 0 0,0 0 0 0 0,-1 1 0 0 0,1-1 0 0 0,-1 1 0 0 0,1-1 0 0 0,-1 0 0 0 0,0 1 0 0 0,1-1 0 0 0,-1 1 1 0 0,1-1-1 0 0,-1 1 0 0 0,0-1 0 0 0,1 1-18 0 0,4-19 24 0 0,52-163 311 0 0,-9-2-1 0 0,-3-29-334 0 0,-23 24 103 0 0,-22 189-131 0 0,-1-1 0 0 0,1 0 1 0 0,0 0-1 0 0,0 0 0 0 0,-1 1 0 0 0,1-1 0 0 0,0 0 0 0 0,0 0 1 0 0,-1 0-1 0 0,1 0 0 0 0,0 0 0 0 0,0 1 0 0 0,-1-1 1 0 0,1 0-1 0 0,0 0 0 0 0,-1 0 0 0 0,1 0 0 0 0,0 0 0 0 0,0 0 1 0 0,-1 0-1 0 0,1 0 0 0 0,0 0 0 0 0,-1 0 0 0 0,1 0 1 0 0,0-1-1 0 0,0 1 0 0 0,-1 0 0 0 0,1 0 0 0 0,0 0 1 0 0,-1 0-1 0 0,1 0 0 0 0,0 0 0 0 0,0-1 0 0 0,-1 1 0 0 0,1 0 1 0 0,0 0-1 0 0,0 0 0 0 0,0-1 0 0 0,-1 1 0 0 0,1 0 1 0 0,0 0-1 0 0,0-1 28 0 0,0 74-3884 0 0,0-49 69 0 0,0 0-3719 0 0,0-12-3783 0 0</inkml:trace>
  <inkml:trace contextRef="#ctx0" brushRef="#br0" timeOffset="835.638">1823 282 3529 0 0,'0'0'2611'0'0,"0"0"-204"0"0,0 0-285 0 0,0 0-188 0 0,0 0-127 0 0,0 0-200 0 0,0 0-280 0 0,0 0-264 0 0,0 0-221 0 0,0 0-156 0 0,0 0-87 0 0,0 0-48 0 0,0 0-42 0 0,-6 14-26 0 0,-19 46-39 0 0,19 46 977 0 0,32 189 256 0 0,-9-86-1332 0 0,10-24-147 0 0,-7-149-113 0 0,-19-36-71 0 0,0 0 0 0 0,1 1 1 0 0,-1-1-1 0 0,0 0 0 0 0,0 0 0 0 0,0 0 1 0 0,0 0-1 0 0,0 0 0 0 0,0 0 0 0 0,1 0 1 0 0,-1 0-1 0 0,0-1 0 0 0,0 1 0 0 0,0 0 0 0 0,0-1 1 0 0,0 1-1 0 0,0-1 0 0 0,0 1 0 0 0,0-1 1 0 0,0 1-1 0 0,0-1 0 0 0,0 0 0 0 0,0 1 1 0 0,0-1-1 0 0,-1 0 0 0 0,1 0 0 0 0,0 0 1 0 0,0 1-1 0 0,-1-1 0 0 0,1 0 0 0 0,-1 0 0 0 0,1 0 1 0 0,-1 0-1 0 0,1 0 0 0 0,-1 0 0 0 0,1-1 1 0 0,-1 1-1 0 0,0 0 0 0 0,0 0 0 0 0,1-1-14 0 0,36-69 290 0 0,-24 44-262 0 0,1-1 0 0 0,2 2 1 0 0,0 0-1 0 0,2 0 0 0 0,1 2 0 0 0,4-4-28 0 0,-21 26 0 0 0,0 0-1 0 0,0 1 1 0 0,0-1-1 0 0,0 0 1 0 0,0 1-1 0 0,1-1 1 0 0,-1 1-1 0 0,0 0 1 0 0,1 0-1 0 0,-1 0 1 0 0,0 0-1 0 0,1 0 1 0 0,-1 1-1 0 0,1-1 1 0 0,0 1-1 0 0,-1-1 1 0 0,1 1-1 0 0,0 0 1 0 0,-1 0 0 0 0,1 0-1 0 0,-1 0 1 0 0,1 1-1 0 0,0-1 1 0 0,-1 1-1 0 0,1-1 1 0 0,-1 1-1 0 0,1 0 1 0 0,-1 0-1 0 0,0 0 1 0 0,1 0-1 0 0,-1 1 1 0 0,0-1-1 0 0,0 1 1 0 0,0-1-1 0 0,0 1 1 0 0,0 0-1 0 0,0 0 1 0 0,0 0-1 0 0,0 0 1 0 0,-1 0-1 0 0,1 0 1 0 0,-1 0-1 0 0,0 0 1 0 0,1 1-1 0 0,-1-1 1 0 0,0 1-1 0 0,0 1 1 0 0,7 20 72 0 0,-2 1-1 0 0,0 1 0 0 0,-2-1 0 0 0,0 1 1 0 0,-2-1-1 0 0,-1 1 0 0 0,-1 0 0 0 0,-2 7-71 0 0,2 9 44 0 0,0-42-81 0 0,0 0-15 0 0,11-4-1254 0 0,15-34-3107 0 0,-12 11-7371 0 0,-12 19 1510 0 0</inkml:trace>
  <inkml:trace contextRef="#ctx0" brushRef="#br0" timeOffset="1671.168">2683 808 7482 0 0,'0'0'4713'0'0,"0"0"-2316"0"0,0 0-864 0 0,0 0-106 0 0,0 0-46 0 0,0 0-139 0 0,0 0-255 0 0,0 0-283 0 0,0 0-212 0 0,0 0-128 0 0,0 0-37 0 0,0 0-19 0 0,-22 19-5 0 0,-69 62-10 0 0,15 10 386 0 0,59-64-538 0 0,12-21-133 0 0,1 1 0 0 0,-1 0-1 0 0,2 0 1 0 0,-1 1 0 0 0,1-1 0 0 0,0 1-1 0 0,0-1 1 0 0,1 1 0 0 0,0 0 0 0 0,0 0-1 0 0,1 0 1 0 0,0 0 0 0 0,1 0 0 0 0,-1 0-1 0 0,2 6-7 0 0,1-11 3 0 0,1-1 0 0 0,-1 0-1 0 0,1 1 1 0 0,0-1 0 0 0,0 0 0 0 0,0 0-1 0 0,0 0 1 0 0,0-1 0 0 0,0 1-1 0 0,0-1 1 0 0,1 0 0 0 0,-1 0 0 0 0,0 0-1 0 0,1 0 1 0 0,-1 0 0 0 0,1-1 0 0 0,-1 0-1 0 0,1 1 1 0 0,-1-1 0 0 0,1 0-1 0 0,-1-1 1 0 0,1 1 0 0 0,-1-1 0 0 0,1 0-1 0 0,-1 1 1 0 0,1-2 0 0 0,1 0-3 0 0,13-5 64 0 0,0-2 0 0 0,0 0 0 0 0,-1-1 0 0 0,0 0 0 0 0,-1-2 0 0 0,0 0 0 0 0,0-1 0 0 0,-2 0 0 0 0,10-12-64 0 0,-8 10 46 0 0,-13 13-42 0 0,12-12 53 0 0,0 0 0 0 0,0-1 0 0 0,-1 0-1 0 0,-1-1 1 0 0,0-1 0 0 0,-2 0 0 0 0,4-8-57 0 0,-14 25 23 0 0,-1 0-11 0 0,0 22-16 0 0,-15 95 38 0 0,15-112-44 0 0,-1-1-1 0 0,1 1 1 0 0,1-1 0 0 0,-1 1-1 0 0,1-1 1 0 0,-1 1-1 0 0,1-1 1 0 0,1 1-1 0 0,-1-1 1 0 0,1 0-1 0 0,-1 0 1 0 0,1 1 0 0 0,0-1-1 0 0,1 0 1 0 0,-1-1-1 0 0,1 1 1 0 0,0 0-1 0 0,0-1 1 0 0,0 0 0 0 0,0 1-1 0 0,0-1 1 0 0,1 0-1 0 0,-1-1 1 0 0,1 1-1 0 0,0-1 1 0 0,0 1 0 0 0,0-1-1 0 0,1 0 11 0 0,5 2 7 0 0,1 0 0 0 0,0 0 0 0 0,-1-2 0 0 0,1 1 0 0 0,1-1 1 0 0,-1-1-1 0 0,0 0 0 0 0,0 0 0 0 0,0-1 0 0 0,1-1 0 0 0,-1 1 0 0 0,0-2 0 0 0,0 0 0 0 0,0 0 0 0 0,0-1 0 0 0,0-1 0 0 0,2 0-7 0 0,11-8 52 0 0,-1 0 1 0 0,-1-2-1 0 0,0 0 0 0 0,-1-1 0 0 0,0-2 1 0 0,-1 0-1 0 0,-1-1 0 0 0,-1 0 0 0 0,-1-2 1 0 0,0 0-1 0 0,2-6-52 0 0,-4-6 45 0 0,0-1-1 0 0,-2-1 1 0 0,-2 0 0 0 0,-1-1-1 0 0,-1 0 1 0 0,-2 0 0 0 0,-2-1-1 0 0,-1 0 1 0 0,-1 0 0 0 0,-3-23-45 0 0,1-161 9 0 0,-2 211 0 0 0,0 1 0 0 0,0-1 0 0 0,-1 0-1 0 0,0 0 1 0 0,-1 1 0 0 0,0-1 0 0 0,0 1 0 0 0,-1 0 0 0 0,0 0 0 0 0,0 0-1 0 0,-2-2-8 0 0,5 10 5 0 0,-1 0 0 0 0,1 0 0 0 0,0 0 0 0 0,0 0 0 0 0,0 1-1 0 0,0-1 1 0 0,0 0 0 0 0,-1 0 0 0 0,1 1 0 0 0,0-1 0 0 0,0 1-1 0 0,0-1 1 0 0,0 1 0 0 0,0-1 0 0 0,0 1 0 0 0,0-1 0 0 0,0 1-1 0 0,0 0 1 0 0,1 0 0 0 0,-1 0 0 0 0,0-1 0 0 0,0 1 0 0 0,1 0-1 0 0,-1 0 1 0 0,0 0 0 0 0,1 0 0 0 0,-1 0 0 0 0,1 0 0 0 0,-1 0-1 0 0,1 0 1 0 0,0 1 0 0 0,-1-1 0 0 0,1 0 0 0 0,0 0-1 0 0,0 0 1 0 0,0 0 0 0 0,0 0 0 0 0,0 1 0 0 0,0-1 0 0 0,0 0-1 0 0,0 0 1 0 0,0 0 0 0 0,0 0 0 0 0,1 0 0 0 0,-1 2-5 0 0,-2 225 462 0 0,28-78-85 0 0,7 61-193 0 0,-25-9-151 0 0,-6-169-389 0 0,-2-33 220 0 0,0 0 5 0 0,0 0-71 0 0,0 0-45 0 0,0 0-29 0 0,0 0-40 0 0,0-22-1451 0 0,-25-67-6866 0 0,11 46-1638 0 0,10 28 4324 0 0</inkml:trace>
  <inkml:trace contextRef="#ctx0" brushRef="#br0" timeOffset="1917.609">2966 698 5177 0 0,'0'0'3424'0'0,"0"0"-772"0"0,0 0-573 0 0,0 0-229 0 0,0 0-131 0 0,0 0-243 0 0,0 0-254 0 0,0 0-217 0 0,0 0-136 0 0,0 0-68 0 0,35 0-122 0 0,112 2-84 0 0,0-23 802 0 0,147-33-1510 0 0,-258 53-2453 0 0,-22 1-2515 0 0,-6 0-6431 0 0</inkml:trace>
  <inkml:trace contextRef="#ctx0" brushRef="#br0" timeOffset="3865.913">4277 499 1664 0 0,'0'0'580'0'0,"0"0"-135"0"0,0 0 73 0 0,0 0 403 0 0,0 0 440 0 0,0 0 292 0 0,0 0 106 0 0,0 0-95 0 0,0 0-176 0 0,0 0-202 0 0,0 0-163 0 0,0 0-163 0 0,0 0-132 0 0,19-19-106 0 0,61-61-92 0 0,-32 4 860 0 0,-40 53-1078 0 0,38-95 1445 0 0,-31 77-973 0 0,-14 82 429 0 0,6 326 796 0 0,-1 204-708 0 0,-11-520-1195 0 0,5-50-201 0 0,0-1-21 0 0,0 0 3 0 0,0 0 17 0 0,0 0 6 0 0,0 0 9 0 0,0 0-3 0 0,0 0 10 0 0,0 0-34 0 0,0 0-13 0 0,0-56-2551 0 0,4 18-2246 0 0,1 22-2168 0 0,-3 8-4310 0 0</inkml:trace>
  <inkml:trace contextRef="#ctx0" brushRef="#br0" timeOffset="4664.498">4855 212 5977 0 0,'0'0'1939'0'0,"0"0"-154"0"0,0 0-53 0 0,0 0 20 0 0,0 0-32 0 0,0 0-200 0 0,0 0-312 0 0,0 0-262 0 0,0 0-197 0 0,0 0-129 0 0,0 0-94 0 0,0 0-73 0 0,0 0-71 0 0,-23 27-52 0 0,-70 85-34 0 0,48-36 242 0 0,37-53-335 0 0,-125 305 1730 0 0,121-308-1756 0 0,7-11 611 0 0,12-19-331 0 0,-4 6-444 0 0,0 0-1 0 0,0 0 1 0 0,0 1 0 0 0,0-1 0 0 0,1 1-1 0 0,-1 0 1 0 0,1 0 0 0 0,0 0 0 0 0,0 0-1 0 0,0 1 1 0 0,0-1 0 0 0,0 1-1 0 0,1 0 1 0 0,-1 0 0 0 0,1 1 0 0 0,-1-1-1 0 0,1 1 1 0 0,0 0 0 0 0,-1 0 0 0 0,4 1-13 0 0,-2 1 24 0 0,0 2 1 0 0,-1-1 0 0 0,1 1-1 0 0,-1 0 1 0 0,0 0 0 0 0,0 0-1 0 0,0 1 1 0 0,0 0 0 0 0,-1 0-1 0 0,1 0 1 0 0,-1 0 0 0 0,0 1-1 0 0,0 0 1 0 0,-1 0 0 0 0,1 0-1 0 0,-1 0 1 0 0,2 5-25 0 0,3 2 79 0 0,87 167 1052 0 0,-89-83-301 0 0,-6-78-683 0 0,5-24-153 0 0,-5 5-10 0 0,10-25-4103 0 0,-6 20 1010 0 0,1 2-2692 0 0,-1 0-6191 0 0</inkml:trace>
  <inkml:trace contextRef="#ctx0" brushRef="#br0" timeOffset="4902.467">5144 871 13771 0 0,'0'0'2223'0'0,"0"0"-900"0"0,0 0-455 0 0,0 0-21 0 0,0 0 89 0 0,0 0 23 0 0,0 0-87 0 0,0 0-202 0 0,0 0-226 0 0,0 0-161 0 0,0 0-78 0 0,0 0-64 0 0,0 0-41 0 0,-11 32-29 0 0,-32 98-55 0 0,32-69-87 0 0,10-5-2752 0 0,2-56 2199 0 0,1 1-7223 0 0,-1-1 4556 0 0,0 0-5782 0 0</inkml:trace>
  <inkml:trace contextRef="#ctx0" brushRef="#br0" timeOffset="5064.551">5096 385 11162 0 0,'0'0'2881'0'0,"0"0"-857"0"0,0 0-583 0 0,0 0-329 0 0,0 0-232 0 0,0 0-136 0 0,0 0-200 0 0,0 0-247 0 0,0 0-209 0 0,0 0-168 0 0,0 0-97 0 0,0 0-63 0 0,0 0-72 0 0,0 0-160 0 0,-44 51-272 0 0,53-18-656 0 0,-3-7-3033 0 0,-1-11-7514 0 0</inkml:trace>
  <inkml:trace contextRef="#ctx0" brushRef="#br0" timeOffset="5515.361">5325 1073 12931 0 0,'0'0'1820'0'0,"0"0"-501"0"0,0 0-271 0 0,0 0-63 0 0,0 0-41 0 0,0 0-80 0 0,0 0-125 0 0,0 0-160 0 0,0 0-167 0 0,0 0-87 0 0,0 0-45 0 0,0 0-35 0 0,0 0-18 0 0,13-24-29 0 0,45-78-14 0 0,18-36 792 0 0,-65 116-732 0 0,-7 40-383 0 0,-5-5 146 0 0,0-3 0 0 0,1 0-1 0 0,-1 0 1 0 0,1 0-1 0 0,1 0 1 0 0,0 0-1 0 0,0 0 1 0 0,1 0 0 0 0,0 0-1 0 0,1 0 1 0 0,0-1-1 0 0,1 1 1 0 0,0-1-1 0 0,0 0 1 0 0,1 0 0 0 0,0-1-1 0 0,3 4-6 0 0,-4-9 70 0 0,0-1 1 0 0,0 1-1 0 0,0-1 0 0 0,1 0 1 0 0,-1 0-1 0 0,1-1 0 0 0,-1 1 1 0 0,1-1-1 0 0,-1 0 0 0 0,1 0 0 0 0,0-1 1 0 0,0 1-1 0 0,-1-1 0 0 0,1 0 1 0 0,0-1-1 0 0,0 1 0 0 0,-1-1 1 0 0,1 0-1 0 0,0 0 0 0 0,-1 0 0 0 0,1 0 1 0 0,-1-1-1 0 0,1 0 0 0 0,-1 0 1 0 0,0 0-1 0 0,0-1 0 0 0,0 1 0 0 0,0-1 1 0 0,0 0-1 0 0,-1 0 0 0 0,1 0 1 0 0,-1-1-1 0 0,0 1 0 0 0,0-1 1 0 0,0 0-1 0 0,0 1 0 0 0,0-2 0 0 0,1-2-70 0 0,3-7 124 0 0,-1 0 0 0 0,0 0-1 0 0,-1 0 1 0 0,0 0-1 0 0,-1-1 1 0 0,-1 0-1 0 0,0 0 1 0 0,-1 0 0 0 0,-1 0-1 0 0,0-1 1 0 0,-1 1-1 0 0,-1-4-123 0 0,0 16-1207 0 0,-3 13-7422 0 0,4-10 8449 0 0,-2 4-11730 0 0</inkml:trace>
  <inkml:trace contextRef="#ctx0" brushRef="#br0" timeOffset="6135.185">6217 679 12051 0 0,'0'0'1872'0'0,"0"0"-566"0"0,0 0-201 0 0,0 0 93 0 0,0 0 49 0 0,0 0-46 0 0,0 0-108 0 0,0 0-184 0 0,0 0-153 0 0,0 0-145 0 0,0 0-108 0 0,0 0-103 0 0,0 0-96 0 0,-19-8-63 0 0,-61-22-47 0 0,78 30-183 0 0,1-1 0 0 0,-1 0 0 0 0,0 1 0 0 0,0 0 1 0 0,0-1-1 0 0,0 1 0 0 0,0 0 0 0 0,0 0 0 0 0,0 0 1 0 0,0 0-1 0 0,1 1 0 0 0,-1-1 0 0 0,0 0 0 0 0,0 1 1 0 0,0-1-1 0 0,0 1 0 0 0,0 0 0 0 0,1-1 0 0 0,-1 1 1 0 0,0 0-1 0 0,1 0 0 0 0,-1 0 0 0 0,0 1 0 0 0,1-1 1 0 0,0 0-1 0 0,-1 0 0 0 0,1 1 0 0 0,0-1 0 0 0,-1 1 1 0 0,1-1-1 0 0,0 2-11 0 0,-4 2 47 0 0,-4 5-29 0 0,-1 0-1 0 0,1 1 1 0 0,1 0-1 0 0,0 1 1 0 0,0-1-1 0 0,2 2 1 0 0,-1-1-1 0 0,1 1 1 0 0,1 0-1 0 0,0 0 1 0 0,1 0-1 0 0,1 1 1 0 0,0-1-1 0 0,0 1 1 0 0,2 0-1 0 0,0 0 1 0 0,0 0-1 0 0,1 7-17 0 0,1-17 1 0 0,0 0 1 0 0,1 0-1 0 0,-1 0 0 0 0,1-1 0 0 0,0 1 1 0 0,-1 0-1 0 0,2-1 0 0 0,-1 1 0 0 0,0-1 0 0 0,1 0 1 0 0,-1 0-1 0 0,1 0 0 0 0,0 0 0 0 0,0 0 1 0 0,0-1-1 0 0,0 1 0 0 0,1-1 0 0 0,-1 0 1 0 0,1 0-1 0 0,-1 0 0 0 0,1-1 0 0 0,0 1 1 0 0,0-1-1 0 0,0 0 0 0 0,0 0 0 0 0,0 0 0 0 0,0 0 1 0 0,0-1-1 0 0,0 1 0 0 0,0-1-1 0 0,10 1 58 0 0,-1 0-1 0 0,1-1 1 0 0,0 0-1 0 0,-1-2 1 0 0,1 1-1 0 0,-1-1 1 0 0,1-1 0 0 0,6-3-58 0 0,-5 0 118 0 0,0 0 1 0 0,-1-1 0 0 0,1-1-1 0 0,-1 0 1 0 0,-1-1 0 0 0,0 0-1 0 0,0-1 1 0 0,-1-1 0 0 0,0 0-1 0 0,-1 0 1 0 0,0-1 0 0 0,-1-1-1 0 0,-1 0 1 0 0,1 0 0 0 0,-2-1-1 0 0,1-2-118 0 0,17-35 205 0 0,-2-1-1 0 0,-3-1 0 0 0,13-47-204 0 0,-32 92-16 0 0,7-12-4 0 0,-1-1-1 0 0,-1 0 1 0 0,0 0 0 0 0,-2-1 0 0 0,-1 1-1 0 0,0-1 1 0 0,-2 0 0 0 0,-1 0 0 0 0,0-1-1 0 0,-1 1 1 0 0,-2 0 0 0 0,0 0 0 0 0,-2 0-1 0 0,0 1 1 0 0,-1-1 0 0 0,-1 1 0 0 0,-5-10 20 0 0,8 23-23 0 0,0 0 1 0 0,-1 0-1 0 0,0 1 1 0 0,0-1-1 0 0,-1 1 1 0 0,0 0-1 0 0,0 0 1 0 0,-1 1-1 0 0,0-1 1 0 0,0 1 0 0 0,0 0-1 0 0,-1 1 1 0 0,0-1-1 0 0,0 2 1 0 0,0-1-1 0 0,-1 1 1 0 0,1 0-1 0 0,-1 0 1 0 0,0 1-1 0 0,0 0 1 0 0,-1 0-1 0 0,1 1 1 0 0,-1 0-1 0 0,1 1 1 0 0,-1 0 0 0 0,1 0-1 0 0,-1 1 1 0 0,0 0-1 0 0,1 0 1 0 0,-1 1-1 0 0,1 0 1 0 0,-1 0-1 0 0,-1 2 23 0 0,0 2-6 0 0,1 1 0 0 0,-1 0-1 0 0,1 1 1 0 0,0 0 0 0 0,0 0-1 0 0,1 1 1 0 0,0 0 0 0 0,1 0-1 0 0,-1 1 1 0 0,2 0 0 0 0,-1 1-1 0 0,1-1 1 0 0,1 1 0 0 0,0 0-1 0 0,0 1 1 0 0,1-1 0 0 0,0 1 0 0 0,-2 11 6 0 0,0 3 9 0 0,0 1 1 0 0,2 0 0 0 0,1 0 0 0 0,2 1-1 0 0,0-1 1 0 0,1 0 0 0 0,4 19-10 0 0,0-21 19 0 0,0-1-1 0 0,2 1 1 0 0,1-1-1 0 0,1 0 1 0 0,0-1 0 0 0,2 0-1 0 0,1 0 1 0 0,0-1-1 0 0,2-1 1 0 0,0 0 0 0 0,2 0-1 0 0,0-2 1 0 0,1 0-1 0 0,0 0 1 0 0,3 0-19 0 0,15 13 126 0 0,2-2-1 0 0,2-1 1 0 0,0-2 0 0 0,2-1-1 0 0,0-2 1 0 0,2-2 0 0 0,14 4-126 0 0,-23-13-17 0 0,-25-10-51 0 0,-1 0 1 0 0,0 0-1 0 0,0 1 1 0 0,0 0 0 0 0,0 0-1 0 0,0 0 1 0 0,0 1 0 0 0,-1 0-1 0 0,0 1 1 0 0,0-1 0 0 0,0 1-1 0 0,0 0 1 0 0,-1 1 0 0 0,5 5 67 0 0,-8 1-3766 0 0,-2-8-1745 0 0,0 2-6460 0 0</inkml:trace>
  <inkml:trace contextRef="#ctx0" brushRef="#br0" timeOffset="7415.06">7440 834 0 0 0,'0'0'866'0'0,"0"0"412"0"0,0 0 360 0 0,0 0 229 0 0,0 0-6 0 0,0 0-109 0 0,0 0-129 0 0,0 0-153 0 0,0 0-106 0 0,0 0-90 0 0,-6-1-142 0 0,2 1-957 0 0,1 0 1 0 0,0-1-1 0 0,-1 1 1 0 0,1 1-1 0 0,0-1 0 0 0,-1 0 1 0 0,1 1-1 0 0,0 0 1 0 0,0 0-1 0 0,0 0 1 0 0,-1 0-1 0 0,1 0 0 0 0,0 0 1 0 0,0 1-1 0 0,0 0 1 0 0,1-1-1 0 0,-1 1 1 0 0,0 0-1 0 0,1 1 0 0 0,-1-1 1 0 0,1 0-1 0 0,-1 2-175 0 0,-6 5 163 0 0,1 1 0 0 0,0 1-1 0 0,1-1 1 0 0,0 1-1 0 0,1 0 1 0 0,0 1 0 0 0,1 0-1 0 0,0 0 1 0 0,0 0-1 0 0,2 0 1 0 0,-1 1 0 0 0,2-1-1 0 0,0 1 1 0 0,0 0 0 0 0,1 0-1 0 0,1 3-162 0 0,-1-10 33 0 0,0 1 0 0 0,1-1 0 0 0,0 0 0 0 0,1 0 0 0 0,-1 1 1 0 0,1-1-1 0 0,0 0 0 0 0,1 0 0 0 0,0 0 0 0 0,0 0 0 0 0,0 0 0 0 0,0 0 0 0 0,1-1 0 0 0,0 1 0 0 0,0-1 0 0 0,1 0 0 0 0,-1 0 0 0 0,1 0 0 0 0,0 0 0 0 0,1 0 1 0 0,-1-1-1 0 0,1 0 0 0 0,0 0 0 0 0,0 0 0 0 0,0-1 0 0 0,0 0 0 0 0,1 1 0 0 0,-1-2 0 0 0,5 3-33 0 0,1-4 70 0 0,-1 1 0 0 0,1-2 0 0 0,0 1 1 0 0,-1-1-1 0 0,1-1 0 0 0,0 0 0 0 0,-1 0 0 0 0,1-1 0 0 0,-1-1 0 0 0,0 0 0 0 0,0 0 0 0 0,0-1 1 0 0,0 0-1 0 0,0 0 0 0 0,-1-1 0 0 0,0-1 0 0 0,0 0 0 0 0,0 0 0 0 0,-1 0 0 0 0,0-1 1 0 0,0-1-1 0 0,0 1 0 0 0,-1-1 0 0 0,0 0 0 0 0,-1-1 0 0 0,0 0 0 0 0,0 0 0 0 0,-1 0 1 0 0,0 0-1 0 0,-1-1 0 0 0,0 0 0 0 0,0 0 0 0 0,-1 0 0 0 0,-1-1 0 0 0,1 1 0 0 0,-2 0 1 0 0,1-1-1 0 0,-1-7-70 0 0,-1 9-7 0 0,1 1 0 0 0,-1-1 0 0 0,-1 1 1 0 0,1-1-1 0 0,-2 1 0 0 0,1 0 0 0 0,-1-1 0 0 0,0 1 1 0 0,-1 0-1 0 0,0 0 0 0 0,0 0 0 0 0,-1 1 1 0 0,0-1-1 0 0,0 1 0 0 0,-1 0 0 0 0,1 0 1 0 0,-2 0-1 0 0,1 1 0 0 0,-1-1 0 0 0,0 1 0 0 0,0 1 1 0 0,-1-1-1 0 0,1 1 0 0 0,-1 0 0 0 0,-1 1 1 0 0,1 0-1 0 0,-2-1 7 0 0,3 2-64 0 0,-1-1 0 0 0,0 1 1 0 0,1 1-1 0 0,-1-1 0 0 0,0 1 1 0 0,0 1-1 0 0,-1-1 0 0 0,1 1 1 0 0,0 0-1 0 0,0 1 0 0 0,-1 0 0 0 0,1 0 1 0 0,-7 1 63 0 0,12 0-23 0 0,0 0 1 0 0,0 1 0 0 0,0-1 0 0 0,0 1-1 0 0,1-1 1 0 0,-1 1 0 0 0,0-1 0 0 0,1 1-1 0 0,-1 0 1 0 0,1 0 0 0 0,0 0-1 0 0,0 0 1 0 0,0 0 0 0 0,0 0 0 0 0,0 0-1 0 0,0 0 1 0 0,0 0 0 0 0,0 1 0 0 0,1-1-1 0 0,-1 0 1 0 0,1 0 0 0 0,0 1-1 0 0,0-1 1 0 0,0 0 0 0 0,0 1 0 0 0,0-1-1 0 0,0 0 1 0 0,1 1 0 0 0,-1-1 0 0 0,1 0-1 0 0,-1 0 1 0 0,1 0 0 0 0,0 1 0 0 0,0-1-1 0 0,0 0 1 0 0,0 0 0 0 0,0 0-1 0 0,0 0 1 0 0,1-1 0 0 0,0 2 22 0 0,6 1 9 0 0,1-1 0 0 0,-1 0 0 0 0,0 0 0 0 0,1-1 0 0 0,0-1 1 0 0,0 1-1 0 0,-1-1 0 0 0,1-1 0 0 0,0 1 0 0 0,0-2 0 0 0,0 1 0 0 0,0-1 0 0 0,1-1-9 0 0,-2 2 17 0 0,10-4 44 0 0,0 0 1 0 0,0-1-1 0 0,-1-1 1 0 0,1-1 0 0 0,-1 0-1 0 0,-1-1 1 0 0,1-1 0 0 0,-1-1-1 0 0,-1 0 1 0 0,3-3-62 0 0,-10 8 42 0 0,8-7 0 0 0,0-2 0 0 0,-1 1 0 0 0,-1-2 0 0 0,0 0 0 0 0,-1-1 0 0 0,0 0 0 0 0,-2-1 0 0 0,0 0 0 0 0,0-1 0 0 0,-2 0-1 0 0,0 0 1 0 0,-2-1 0 0 0,0 0 0 0 0,0-1 0 0 0,-2 0 0 0 0,-1 0 0 0 0,0 0 0 0 0,-2 0 0 0 0,0 0 0 0 0,-1-1 0 0 0,-2-20-42 0 0,1 35-3 0 0,2-6 3 0 0,-1 0 0 0 0,-1 0-1 0 0,0 0 1 0 0,-1-1 0 0 0,-1 1 0 0 0,1 0 0 0 0,-2 0 0 0 0,0 0 0 0 0,0 0 0 0 0,-1 1 0 0 0,0-1 0 0 0,-5-6 0 0 0,9 18-3 0 0,0-1 1 0 0,0 1-1 0 0,0-1 1 0 0,0 1 0 0 0,-1 0-1 0 0,1-1 1 0 0,0 1-1 0 0,0-1 1 0 0,-1 1 0 0 0,1 0-1 0 0,0-1 1 0 0,0 1-1 0 0,-1-1 1 0 0,1 1 0 0 0,-1 0-1 0 0,1 0 1 0 0,0-1 0 0 0,-1 1-1 0 0,1 0 1 0 0,0 0-1 0 0,-1-1 1 0 0,1 1 0 0 0,-1 0-1 0 0,1 0 1 0 0,-1 0-1 0 0,1 0 1 0 0,-1 0 0 0 0,1-1-1 0 0,0 1 1 0 0,-1 0-1 0 0,1 0 1 0 0,-1 0 0 0 0,1 0-1 0 0,-1 1 1 0 0,1-1-1 0 0,-1 0 1 0 0,1 0 0 0 0,-1 0-1 0 0,1 0 1 0 0,0 0 0 0 0,-1 0-1 0 0,1 1 1 0 0,-1-1-1 0 0,1 0 1 0 0,-1 0 0 0 0,1 1-1 0 0,0-1 1 0 0,-1 0-1 0 0,1 1 1 0 0,0-1 0 0 0,-1 0-1 0 0,1 1 1 0 0,0-1-1 0 0,0 0 1 0 0,-1 1 0 0 0,1-1-1 0 0,0 1 1 0 0,0-1 0 0 0,0 1-1 0 0,-1-1 1 0 0,1 0-1 0 0,0 1 1 0 0,0-1 0 0 0,0 1-1 0 0,0-1 1 0 0,0 1 2 0 0,-9 32-157 0 0,9-32 166 0 0,-8 231-22 0 0,15-139 6 0 0,5 0 1 0 0,4-1 0 0 0,4-1-1 0 0,4 0 1 0 0,15 28 6 0 0,-4-4 35 0 0,-4 1 1 0 0,12 105-36 0 0,-37-27 89 0 0,-6-184-61 0 0,0 0 0 0 0,0-1-1 0 0,-1 1 1 0 0,-1 0 0 0 0,0-1 0 0 0,0 1 0 0 0,0-1 0 0 0,-1 1 0 0 0,-1-1 0 0 0,0 0 0 0 0,0-1-1 0 0,-1 1 1 0 0,0-1 0 0 0,0 1 0 0 0,-1-1 0 0 0,0-1 0 0 0,0 1 0 0 0,-1-1 0 0 0,0 0-1 0 0,0-1 1 0 0,0 0 0 0 0,-1 0 0 0 0,0 0 0 0 0,-1-1 0 0 0,1 0 0 0 0,-1-1 0 0 0,0 0-1 0 0,0 0 1 0 0,0-1 0 0 0,0 0 0 0 0,-1-1 0 0 0,-3 1-28 0 0,10-4 24 0 0,-1 0 0 0 0,1-1 0 0 0,-1 1 0 0 0,1 0 0 0 0,0-1 0 0 0,-1 0 0 0 0,1 0 0 0 0,0 0 0 0 0,0 0 0 0 0,1-1-1 0 0,-1 1 1 0 0,0-1 0 0 0,1 1 0 0 0,-1-1 0 0 0,1 0 0 0 0,0 0 0 0 0,0 0 0 0 0,0 0 0 0 0,1 0 0 0 0,-1-1 0 0 0,1 1 0 0 0,-1-1 0 0 0,1 1 0 0 0,0-1 0 0 0,0 1 0 0 0,1-1 0 0 0,-1 1 0 0 0,1-1 0 0 0,0 0 0 0 0,0 1-1 0 0,0-1 1 0 0,0 0 0 0 0,1 1 0 0 0,-1-1 0 0 0,1 0 0 0 0,0 1 0 0 0,0-1 0 0 0,1-2-24 0 0,-1-16 29 0 0,2-19 27 0 0,2-1-1 0 0,2 1 1 0 0,2 0-1 0 0,1 0 1 0 0,10-21-56 0 0,-8 21 5 0 0,138-393-604 0 0,-127 383-1324 0 0,-10 32-8649 0 0,-9 15-1602 0 0</inkml:trace>
  <inkml:trace contextRef="#ctx0" brushRef="#br0" timeOffset="8398.749">8951 528 0 0 0,'0'0'247'0'0,"0"0"593"0"0,0 0 418 0 0,0 0 369 0 0,0 0 313 0 0,0 0 99 0 0,0 0-101 0 0,0 0-237 0 0,0 0-283 0 0,0 0-222 0 0,0 0-182 0 0,0 0-146 0 0,-3-3-97 0 0,-9-12-108 0 0,9 11-114 0 0,36-7 2342 0 0,-9-2-2502 0 0,-1-2-1 0 0,-1-1 1 0 0,0 0-1 0 0,-1-2 1 0 0,-1 0-1 0 0,-1-1 0 0 0,-1-1 1 0 0,0-1-1 0 0,-2-1 1 0 0,0 0-1 0 0,-1-1 0 0 0,9-22-388 0 0,-2-54 990 0 0,-42 118-314 0 0,5 36-684 0 0,3-1 0 0 0,2 2 0 0 0,2-1 0 0 0,3 2 0 0 0,2-1 0 0 0,3 0 0 0 0,3 14 8 0 0,30 422 65 0 0,-31-437-50 0 0,2-12-13 0 0,-2 0-1 0 0,-2 0 1 0 0,-1 0-1 0 0,-3-1 1 0 0,-1 1-1 0 0,-2-1 0 0 0,-2 0 1 0 0,-2 0-1 0 0,-2-1 1 0 0,-1 0-2 0 0,3-18 11 0 0,-1 0 0 0 0,-1-1 0 0 0,-1 0 0 0 0,-1-1 0 0 0,-1 0 0 0 0,-1-2 0 0 0,0 1 0 0 0,-2-2 0 0 0,-8 6-11 0 0,24-21 8 0 0,0 0 1 0 0,0 0 0 0 0,0-1 0 0 0,-1 1 0 0 0,1-1 0 0 0,-1 0 0 0 0,0 0 0 0 0,0 0 0 0 0,0 0 0 0 0,1 0 0 0 0,-2-1 0 0 0,1 0 0 0 0,0 0-1 0 0,0 0 1 0 0,0-1 0 0 0,0 1 0 0 0,-1-1 0 0 0,1 0 0 0 0,0 0 0 0 0,0 0 0 0 0,-1-1 0 0 0,1 1 0 0 0,0-1 0 0 0,0 0 0 0 0,0 0 0 0 0,-2-1-9 0 0,1-9 11 0 0,-1 0 0 0 0,1-1 1 0 0,1 1-1 0 0,0-1 0 0 0,1 0 1 0 0,0 0-1 0 0,1 0 0 0 0,0 0 1 0 0,1 0-1 0 0,0 0 0 0 0,1-1 1 0 0,0 1-1 0 0,1 0 0 0 0,1 0 1 0 0,0-1-1 0 0,1-1-11 0 0,9-46 40 0 0,2 1 0 0 0,3 0 0 0 0,16-35-40 0 0,-15 46 7 0 0,3 0 1 0 0,2 1-1 0 0,2 2 1 0 0,2 0-1 0 0,25-30-7 0 0,-47 67-35 0 0,0 0-1 0 0,1 0 0 0 0,0 1 1 0 0,0-1-1 0 0,0 2 1 0 0,1-1-1 0 0,0 1 0 0 0,1 0 1 0 0,0 0-1 0 0,-1 1 1 0 0,2 0-1 0 0,-1 0 0 0 0,0 1 1 0 0,1 0-1 0 0,0 1 1 0 0,0 0-1 0 0,0 0 0 0 0,0 1 1 0 0,1 0-1 0 0,3 0 36 0 0,55 2-3964 0 0,-45 0-209 0 0,0 0-3357 0 0,-13 0-3334 0 0</inkml:trace>
  <inkml:trace contextRef="#ctx0" brushRef="#br0" timeOffset="8699.346">9684 734 6233 0 0,'0'0'2428'0'0,"0"0"-352"0"0,0 0-129 0 0,0 0-63 0 0,0 0-143 0 0,0 0-197 0 0,0 0-253 0 0,0 0-224 0 0,0 0-192 0 0,0 0-143 0 0,0 0-115 0 0,-33 18-99 0 0,-102 58-77 0 0,68-15 142 0 0,60-49-475 0 0,0-1-60 0 0,1-1 1 0 0,0 1-1 0 0,1 0 1 0 0,1 0-1 0 0,0 0 0 0 0,0 1 1 0 0,1 0-1 0 0,0 0 0 0 0,1 0 1 0 0,0 0-1 0 0,1 0 0 0 0,1 0 1 0 0,0 0-1 0 0,0 0 0 0 0,1 0 1 0 0,2 8-49 0 0,-1-15 7 0 0,0-1 0 0 0,0 1 0 0 0,1-1 1 0 0,-1 0-1 0 0,1 0 0 0 0,0 0 0 0 0,0 0 1 0 0,1 0-1 0 0,-1-1 0 0 0,1 1 0 0 0,-1-1 1 0 0,1 0-1 0 0,0 0 0 0 0,0-1 0 0 0,0 1 1 0 0,1-1-1 0 0,-1 0 0 0 0,1 0 0 0 0,-1 0 1 0 0,1 0-1 0 0,0-1 0 0 0,-1 0 0 0 0,1 0 1 0 0,0 0-1 0 0,0-1 0 0 0,4 0-7 0 0,2 1 44 0 0,0 0-1 0 0,0-1 1 0 0,0 0 0 0 0,0-1-1 0 0,0-1 1 0 0,0 0-1 0 0,-1 0 1 0 0,1-1 0 0 0,0 0-1 0 0,-1-1 1 0 0,5-2-44 0 0,-6 2 51 0 0,0-1 1 0 0,0 0 0 0 0,0-1-1 0 0,0 0 1 0 0,-1 0-1 0 0,0-1 1 0 0,0 0 0 0 0,-1 0-1 0 0,0-1 1 0 0,0 0 0 0 0,-1 0-1 0 0,0 0 1 0 0,0-1-1 0 0,-1 0 1 0 0,0 0 0 0 0,0-1-1 0 0,-1 1 1 0 0,-1-1-1 0 0,0 0 1 0 0,1-1-52 0 0,-1 2-27 0 0,-1-1 0 0 0,1 1 0 0 0,-1-1-1 0 0,-1 0 1 0 0,0 0 0 0 0,0 1 0 0 0,-1-1 0 0 0,0 0 0 0 0,-1 0 0 0 0,0 0-1 0 0,-1 1 1 0 0,0-1 0 0 0,0 1 0 0 0,-1-1 0 0 0,0 1 0 0 0,-1 0 0 0 0,-1-4 27 0 0,4 13-104 0 0,1-1 0 0 0,-1 1 1 0 0,1-1-1 0 0,-1 0 0 0 0,1 1 1 0 0,-1-1-1 0 0,1 1 1 0 0,-1 0-1 0 0,1-1 0 0 0,-1 1 1 0 0,0-1-1 0 0,1 1 0 0 0,-1 0 1 0 0,0-1-1 0 0,1 1 0 0 0,-1 0 1 0 0,0 0-1 0 0,1 0 1 0 0,-1 0-1 0 0,0-1 0 0 0,0 1 1 0 0,1 0-1 0 0,-1 0 0 0 0,0 0 1 0 0,0 0-1 0 0,1 1 0 0 0,-1-1 1 0 0,0 0-1 0 0,1 0 1 0 0,-1 0-1 0 0,0 0 0 0 0,1 1 1 0 0,-1-1-1 0 0,0 0 0 0 0,1 1 1 0 0,-1-1-1 0 0,0 1 1 0 0,1-1-1 0 0,-1 1 0 0 0,1-1 1 0 0,-1 1-1 0 0,1-1 0 0 0,-1 1 1 0 0,1-1-1 0 0,-1 1 0 0 0,1-1 1 0 0,0 1-1 0 0,-1 0 1 0 0,1-1-1 0 0,0 1 0 0 0,-1 0 1 0 0,1-1-1 0 0,0 1 0 0 0,0 0 1 0 0,0 0 103 0 0,-9 24-10513 0 0,7-17 628 0 0</inkml:trace>
  <inkml:trace contextRef="#ctx0" brushRef="#br0" timeOffset="8984.979">9886 1180 2032 0 0,'0'0'2642'0'0,"0"0"-335"0"0,0 0-169 0 0,0 0-87 0 0,0 0-125 0 0,0 0-123 0 0,0 0-128 0 0,0 0-88 0 0,0 0-64 0 0,0 0-77 0 0,0 0-189 0 0,0 0-242 0 0,0 0-253 0 0,9-3-221 0 0,25-12-101 0 0,-24-22 258 0 0,-9 0-413 0 0,2 1 0 0 0,1 0 0 0 0,2 0 0 0 0,1 0 0 0 0,2 1 0 0 0,1 0 0 0 0,2 0 0 0 0,16-32-285 0 0,23 8 18 0 0,-50 58-37 0 0,1 0 0 0 0,-1 0 0 0 0,0 1 0 0 0,1-1 0 0 0,-1 0 0 0 0,1 0 0 0 0,-1 1 0 0 0,1-1 0 0 0,0 1 0 0 0,-1-1 0 0 0,1 1 0 0 0,-1 0 0 0 0,1-1 0 0 0,0 1 0 0 0,-1 0 0 0 0,1 0 0 0 0,0 0 0 0 0,-1 1 0 0 0,1-1 0 0 0,-1 0 0 0 0,1 0 0 0 0,0 1 0 0 0,-1-1 0 0 0,1 1 0 0 0,-1 0 0 0 0,1-1 0 0 0,-1 1 0 0 0,0 0 0 0 0,1 0 0 0 0,-1 0 0 0 0,0 0 0 0 0,1 0 0 0 0,-1 0 0 0 0,0 0 0 0 0,0 0 0 0 0,0 1 0 0 0,0-1 0 0 0,0 0 0 0 0,0 1 0 0 0,0-1 0 0 0,0 1 0 0 0,-1-1 0 0 0,1 1 0 0 0,0 0 18 0 0,22 48-2834 0 0,-16-33-1553 0 0,-1 0-4809 0 0,-5-13-1687 0 0</inkml:trace>
  <inkml:trace contextRef="#ctx0" brushRef="#br0" timeOffset="9389.811">10446 705 6721 0 0,'0'0'2894'0'0,"0"0"-593"0"0,0 0-173 0 0,0 0-39 0 0,0 0-199 0 0,0 0-278 0 0,0 0-319 0 0,0 0-271 0 0,0 0-216 0 0,0 0-128 0 0,0 0-103 0 0,0 0-76 0 0,0 0-62 0 0,-6 2-55 0 0,-45 26 562 0 0,49-26-922 0 0,-11 13 80 0 0,0 2 1 0 0,1 0-1 0 0,1 0 0 0 0,1 1 1 0 0,0 0-1 0 0,1 1 1 0 0,-1 5-103 0 0,7-17 6 0 0,0 1-1 0 0,0-1 1 0 0,1 1 0 0 0,0 0 0 0 0,0 0 0 0 0,1 0-1 0 0,0 0 1 0 0,0 0 0 0 0,1 0 0 0 0,0 0 0 0 0,1 0-1 0 0,-1 0 1 0 0,2 0 0 0 0,-1 0 0 0 0,1 0-1 0 0,0 0 1 0 0,1 0 0 0 0,0-1 0 0 0,0 1 0 0 0,0-1-1 0 0,1 0 1 0 0,0 0 0 0 0,1 0 0 0 0,-1-1 0 0 0,1 1-1 0 0,1-1 1 0 0,-1 0 0 0 0,1 0 0 0 0,0-1-6 0 0,6 2 44 0 0,-1 0-1 0 0,1-1 1 0 0,0-1 0 0 0,1 0-1 0 0,-1 0 1 0 0,1-2 0 0 0,0 1 0 0 0,0-2-1 0 0,0 1 1 0 0,0-2 0 0 0,0 0-1 0 0,1 0 1 0 0,-1-2 0 0 0,12 0-44 0 0,-4-26-1657 0 0,-16 4-6211 0 0,-5 22 6604 0 0,1-4-10320 0 0</inkml:trace>
  <inkml:trace contextRef="#ctx0" brushRef="#br0" timeOffset="9818.642">10735 926 4665 0 0,'0'0'2272'0'0,"0"0"-396"0"0,0 0-156 0 0,0 0-36 0 0,0 0-25 0 0,0 0-101 0 0,0 0-226 0 0,0 0-249 0 0,0 0-169 0 0,0 0-107 0 0,0 0-73 0 0,0 0-71 0 0,0 0-77 0 0,6 10-68 0 0,19 32-35 0 0,-24-41-420 0 0,0 0-1 0 0,0 1 1 0 0,1-1-1 0 0,-1 0 1 0 0,0-1-1 0 0,1 1 1 0 0,-1 0-1 0 0,1 0 1 0 0,-1 0 0 0 0,1-1-1 0 0,0 1 1 0 0,-1-1-1 0 0,1 0 1 0 0,0 1-1 0 0,-1-1 1 0 0,1 0-1 0 0,0 0 1 0 0,-1 0-1 0 0,1 0 1 0 0,0 0-1 0 0,-1 0 1 0 0,1 0-1 0 0,0-1 1 0 0,-1 1 0 0 0,1-1-1 0 0,-1 1 1 0 0,1-1-1 0 0,0 0 1 0 0,-1 1-1 0 0,1-1 1 0 0,-1 0-1 0 0,0 0 1 0 0,1 0-63 0 0,1 0 130 0 0,5-5-23 0 0,-1 0 0 0 0,1-1 0 0 0,-1 1-1 0 0,0-1 1 0 0,0-1 0 0 0,-1 1 0 0 0,0-1 0 0 0,0 0 0 0 0,-1-1 0 0 0,0 1-1 0 0,0-1 1 0 0,-1 0 0 0 0,0 0 0 0 0,-1-1 0 0 0,0 1 0 0 0,0-1-107 0 0,-2 8 3 0 0,0-1 0 0 0,0 1 1 0 0,0-1-1 0 0,0 1 0 0 0,0-1 1 0 0,0 1-1 0 0,-1-1 0 0 0,1 0 1 0 0,-1 1-1 0 0,1-1 0 0 0,-1 0 1 0 0,0 1-1 0 0,0-1 1 0 0,-1 0-1 0 0,1 1 0 0 0,-1-1 1 0 0,1 1-1 0 0,-1-1 0 0 0,0 0 1 0 0,0 1-1 0 0,0-1 0 0 0,0 1 1 0 0,0 0-1 0 0,0-1 0 0 0,-1 1 1 0 0,1 0-1 0 0,-1 0 0 0 0,0 0 1 0 0,1 0-1 0 0,-1 0 0 0 0,0 0 1 0 0,0 0-1 0 0,0 1 1 0 0,-1-1-1 0 0,1 1 0 0 0,0-1 1 0 0,-1 1-1 0 0,1 0 0 0 0,0 0 1 0 0,-1 0-1 0 0,0 0 0 0 0,1 0 1 0 0,-1 1-4 0 0,-4 0-20 0 0,0 0 0 0 0,1 1 1 0 0,-1 0-1 0 0,0 0 0 0 0,0 1 1 0 0,1 0-1 0 0,-1 0 0 0 0,1 0 1 0 0,-1 1-1 0 0,1 0 0 0 0,0 0 1 0 0,0 1-1 0 0,0-1 1 0 0,1 1-1 0 0,-1 1 0 0 0,1-1 1 0 0,0 1-1 0 0,0 0 0 0 0,-1 1 20 0 0,-8 8-22 0 0,0 1-1 0 0,1 0 0 0 0,0 1 1 0 0,2 1-1 0 0,-1 0 0 0 0,2 0 1 0 0,1 1-1 0 0,0 0 0 0 0,1 1 1 0 0,1-1-1 0 0,1 2 0 0 0,0-1 1 0 0,1 1-1 0 0,2 0 0 0 0,0 0 1 0 0,1 0-1 0 0,1 7 23 0 0,1-22-2 0 0,0-1 0 0 0,1 0 0 0 0,0 0 0 0 0,0 0 0 0 0,0 0 0 0 0,1 0 0 0 0,-1-1 0 0 0,1 1 0 0 0,0 0 0 0 0,0-1 0 0 0,0 1 0 0 0,1-1 0 0 0,-1 1 0 0 0,1-1 0 0 0,0 0 0 0 0,0 0 0 0 0,0-1 0 0 0,0 1 0 0 0,0 0 0 0 0,0-1 0 0 0,1 0 0 0 0,-1 0 0 0 0,1 0 0 0 0,0 0 0 0 0,0-1 1 0 0,0 1-1 0 0,0-1 0 0 0,0 0 0 0 0,0 0 0 0 0,1 0 2 0 0,130 11-93 0 0,-124-12 65 0 0,8-1-113 0 0,-1 0 1 0 0,0-1-1 0 0,1-1 1 0 0,-1-1-1 0 0,-1 0 1 0 0,1-2-1 0 0,-1 0 1 0 0,5-2 140 0 0,75-49-6592 0 0,-78 43 249 0 0,-6 6-4981 0 0</inkml:trace>
  <inkml:trace contextRef="#ctx0" brushRef="#br0" timeOffset="10165.089">11403 690 6105 0 0,'0'0'6182'0'0,"0"0"-3432"0"0,0 0-1214 0 0,0 0-232 0 0,0 0-141 0 0,0 0-111 0 0,0 0-58 0 0,0 0-62 0 0,0 0-137 0 0,0 0-142 0 0,0 0-125 0 0,0 0-139 0 0,-25 18-101 0 0,-76 56-83 0 0,59-32 75 0 0,39-31-219 0 0,2-8-56 0 0,1 1-1 0 0,-1 0 0 0 0,1 0 1 0 0,0-1-1 0 0,0 1 0 0 0,0 0 1 0 0,0 0-1 0 0,1 0 0 0 0,-1-1 1 0 0,1 1-1 0 0,0 0 0 0 0,0-1 0 0 0,1 1 1 0 0,-1-1-1 0 0,1 1 0 0 0,0-1 1 0 0,0 1-1 0 0,0-1 0 0 0,0 0 1 0 0,0 0-1 0 0,1 0 0 0 0,-1 0 1 0 0,1-1-1 0 0,0 1 0 0 0,0-1 1 0 0,0 1-1 0 0,0-1 0 0 0,0 0 0 0 0,0 0 1 0 0,1-1-1 0 0,-1 1 0 0 0,1-1 1 0 0,-1 1-1 0 0,1-1 0 0 0,0 0 1 0 0,-1 0-1 0 0,1-1 0 0 0,0 1-4 0 0,1 1 3 0 0,6 3 13 0 0,1 1 0 0 0,-1 1 0 0 0,0 0 1 0 0,-1 0-1 0 0,0 1 0 0 0,0 1 0 0 0,0 0 0 0 0,5 7-16 0 0,-12-13 39 0 0,0 0 1 0 0,-1 0-1 0 0,0 1 0 0 0,0-1 0 0 0,0 1 1 0 0,0-1-1 0 0,0 1 0 0 0,-1-1 0 0 0,1 1 0 0 0,-1 0 1 0 0,0 0-1 0 0,0 0 0 0 0,0 0 0 0 0,-1 0 1 0 0,0 0-1 0 0,1 0 0 0 0,-1 0 0 0 0,-1 0 1 0 0,1 0-1 0 0,-1 0 0 0 0,1 0 0 0 0,-1 0 1 0 0,0 0-1 0 0,0-1 0 0 0,-1 1 0 0 0,1 0 1 0 0,-1 0-1 0 0,0-1 0 0 0,-2 3-39 0 0,0 1 65 0 0,-1-1 1 0 0,1 0-1 0 0,-2 0 0 0 0,1 0 1 0 0,-1-1-1 0 0,0 1 0 0 0,0-1 1 0 0,0-1-1 0 0,-1 1 0 0 0,1-1 1 0 0,-1 0-1 0 0,0-1 1 0 0,0 1-1 0 0,-1-2 0 0 0,1 1 1 0 0,-1-1-1 0 0,1 0 0 0 0,-1 0 1 0 0,0-1-1 0 0,0 0 0 0 0,-7 0-65 0 0,13-1-83 0 0,-4 0 51 0 0,0 1 1 0 0,0-1-1 0 0,0 0 1 0 0,0 0-1 0 0,0-1 1 0 0,1 0-1 0 0,-1 0 0 0 0,0 0 1 0 0,0-1-1 0 0,1 0 1 0 0,-1 0-1 0 0,1 0 1 0 0,0-1-1 0 0,0 1 0 0 0,-2-2 32 0 0,-13-34-6023 0 0,19 30-1102 0 0,0 4-5089 0 0</inkml:trace>
  <inkml:trace contextRef="#ctx0" brushRef="#br0" timeOffset="11705.233">12541 838 0 0 0,'0'0'593'0'0,"0"0"285"0"0,0 0 182 0 0,0 0 134 0 0,0 0 57 0 0,0 0 64 0 0,0 0 13 0 0,0 0-32 0 0,0 0-43 0 0,0 0-60 0 0,-20-6-57 0 0,-63-16-47 0 0,28 21 2730 0 0,38 6-3108 0 0,1 0 0 0 0,0 2 0 0 0,1 0-1 0 0,-1 1 1 0 0,1 0 0 0 0,1 1 0 0 0,-14 11-711 0 0,11-8 337 0 0,-128 94 1229 0 0,137-100-1515 0 0,0 1-1 0 0,1 0 1 0 0,0 1 0 0 0,0-1 0 0 0,1 1-1 0 0,-1 0 1 0 0,2 1 0 0 0,-1 0 0 0 0,1 0-1 0 0,1 0 1 0 0,0 0 0 0 0,0 1 0 0 0,0 0-1 0 0,1 0 1 0 0,1 0 0 0 0,0 0 0 0 0,-1 9-51 0 0,4-15 21 0 0,1 0 1 0 0,-1 0-1 0 0,1-1 1 0 0,0 1-1 0 0,0 0 1 0 0,0-1-1 0 0,0 1 0 0 0,1-1 1 0 0,0 0-1 0 0,-1 0 1 0 0,1 0-1 0 0,0 0 1 0 0,0 0-1 0 0,1-1 1 0 0,-1 1-1 0 0,0-1 1 0 0,1 0-1 0 0,0 0 1 0 0,-1 0-1 0 0,1-1 1 0 0,0 1-1 0 0,0-1 1 0 0,0 0-1 0 0,0 0 1 0 0,0 0-1 0 0,0 0 0 0 0,0-1 1 0 0,0 0-1 0 0,1 0 1 0 0,-1 0-1 0 0,0 0 1 0 0,0-1-1 0 0,0 1 1 0 0,0-1-1 0 0,0 0 1 0 0,0 0-1 0 0,0-1 1 0 0,0 1-1 0 0,-1-1 1 0 0,4-2-22 0 0,29-11 150 0 0,0-1 1 0 0,-2-2-1 0 0,0-2 1 0 0,-1-1-1 0 0,-1-2 1 0 0,-1-1-1 0 0,7-8-150 0 0,-11 9 79 0 0,-2-1-1 0 0,-1-1 1 0 0,-1-1-1 0 0,-1-2 1 0 0,-1 0-1 0 0,-2-1 1 0 0,-1 0-1 0 0,4-12-78 0 0,-21 39 22 0 0,-1 2 16 0 0,0 0-4 0 0,-3 13-10 0 0,-8 21-30 0 0,2-8 7 0 0,1 1 0 0 0,1 0 0 0 0,1 0 1 0 0,1 0-1 0 0,2 0 0 0 0,0 13-1 0 0,2-35-5 0 0,0 0 1 0 0,0 1 0 0 0,1-1-1 0 0,-1 1 1 0 0,1-1-1 0 0,1 1 1 0 0,-1-1-1 0 0,1 1 1 0 0,0-1-1 0 0,0 0 1 0 0,0 1 0 0 0,1-1-1 0 0,0 0 1 0 0,0 0-1 0 0,0 0 1 0 0,1 0-1 0 0,0 0 1 0 0,0-1-1 0 0,0 1 1 0 0,0-1 0 0 0,1 0-1 0 0,-1 0 1 0 0,1 0-1 0 0,0 0 1 0 0,0 0-1 0 0,1-1 1 0 0,-1 0-1 0 0,1 0 1 0 0,0 0 0 0 0,-1-1-1 0 0,1 1 1 0 0,0-1-1 0 0,3 0 5 0 0,9-3 13 0 0,-1-2 0 0 0,0 0 0 0 0,1-1 0 0 0,-1-1-1 0 0,-1 0 1 0 0,1-2 0 0 0,-1 1 0 0 0,0-2 0 0 0,-1 0-1 0 0,0 0 1 0 0,0-2 0 0 0,0 0 0 0 0,-2 0 0 0 0,1-1 0 0 0,-1-1-1 0 0,-1 0 1 0 0,0 0 0 0 0,7-11-13 0 0,-2 8 14 0 0,-1-2 0 0 0,0 1 1 0 0,-1-2-1 0 0,-1 0 0 0 0,-1-1 0 0 0,0 0 0 0 0,-1 0 1 0 0,-1-1-1 0 0,-2-1 0 0 0,1 0 0 0 0,-2 0 0 0 0,-1 0 1 0 0,-1-1-1 0 0,-1 0 0 0 0,0 0 0 0 0,-2 0 0 0 0,0-1-14 0 0,-2 20-3 0 0,0 0 0 0 0,1 0 0 0 0,-1 0 0 0 0,0 0 0 0 0,-1 0 0 0 0,1 0 0 0 0,0 0 0 0 0,-1 0 0 0 0,0 0 0 0 0,1 0 0 0 0,-1 0 0 0 0,0 1 0 0 0,-1-1 0 0 0,1 0 0 0 0,0 1 0 0 0,-1-1 0 0 0,1 0 0 0 0,-1 1 0 0 0,0 0 0 0 0,0-1 0 0 0,0 1 0 0 0,0 0 0 0 0,0 0 0 0 0,-1 0 0 0 0,1 1 0 0 0,-1-1 0 0 0,1 0 0 0 0,-1 1 0 0 0,1 0 0 0 0,-1-1 0 0 0,0 1 0 0 0,0 0 0 0 0,0 0 0 0 0,1 1 0 0 0,-1-1 0 0 0,0 1 0 0 0,0-1 0 0 0,0 1 0 0 0,0 0 0 0 0,0 0 0 0 0,0 0 0 0 0,-2 1 3 0 0,-5 4-22 0 0,1 0 0 0 0,0 0 1 0 0,0 1-1 0 0,0 1 0 0 0,1-1 0 0 0,0 1 1 0 0,1 1-1 0 0,-1 0 0 0 0,1 0 1 0 0,1 0-1 0 0,-7 10 22 0 0,7-11-13 0 0,-1 1 0 0 0,1 1 0 0 0,0-1 0 0 0,1 1 0 0 0,0 0 0 0 0,1 0 0 0 0,0 0-1 0 0,0 1 1 0 0,1 0 0 0 0,0-1 0 0 0,0 1 0 0 0,1 0 0 0 0,1 1 0 0 0,0-1 0 0 0,0 0 0 0 0,1 0 0 0 0,0 0 0 0 0,1 1 0 0 0,0 1 13 0 0,4-6-2 0 0,0-1 0 0 0,1 0 0 0 0,0 0 1 0 0,0 0-1 0 0,0-1 0 0 0,0 0 0 0 0,1 0 0 0 0,-1 0 0 0 0,1-1 1 0 0,0 0-1 0 0,0 0 0 0 0,0-1 0 0 0,1 0 0 0 0,-1 0 0 0 0,0-1 1 0 0,1 0-1 0 0,-1 0 0 0 0,1-1 0 0 0,0 0 0 0 0,-1 0 0 0 0,1-1 1 0 0,-1 1-1 0 0,1-2 0 0 0,3 0 2 0 0,17-2-5 0 0,0-1 0 0 0,0-2 0 0 0,-1 0 0 0 0,0-2 0 0 0,17-8 5 0 0,-17 7 33 0 0,3 7-64 0 0,-30 28 18 0 0,-29 82 1 0 0,29-103 10 0 0,1-1 1 0 0,-1 0-1 0 0,1 1 1 0 0,-1-1-1 0 0,1 1 1 0 0,0-1-1 0 0,0 0 0 0 0,1 0 1 0 0,-1 0-1 0 0,1 0 1 0 0,-1 0-1 0 0,1 0 1 0 0,0 0-1 0 0,0 0 1 0 0,0-1-1 0 0,1 1 0 0 0,-1-1 1 0 0,1 1-1 0 0,-1-1 1 0 0,1 0-1 0 0,0 0 1 0 0,-1 0-1 0 0,1 0 1 0 0,0-1-1 0 0,1 1 1 0 0,-1-1-1 0 0,0 0 0 0 0,0 0 1 0 0,2 0 1 0 0,102 23 1 0 0,-98-23 4 0 0,1 0 0 0 0,-1 0 1 0 0,1-1-1 0 0,-1 0 0 0 0,0-1 0 0 0,1 0 1 0 0,-1 0-1 0 0,0-1 0 0 0,0 0 0 0 0,0-1 0 0 0,0 0 1 0 0,0 0-1 0 0,0-1 0 0 0,5-3-5 0 0,2-3 27 0 0,-1 0 0 0 0,0 0-1 0 0,0-1 1 0 0,-1-1 0 0 0,-1-1-1 0 0,0 0 1 0 0,0 0 0 0 0,-1-1-1 0 0,-1-1 1 0 0,-1 0 0 0 0,0-1-1 0 0,-1 1 1 0 0,0-2 0 0 0,-2 1-1 0 0,0-1 1 0 0,1-6-27 0 0,2-86 75 0 0,-11 106-75 0 0,1 0 1 0 0,0 1 0 0 0,-1-1 0 0 0,0 1 0 0 0,1-1 0 0 0,-1 0 0 0 0,0 1 0 0 0,-1 0 0 0 0,1-1 0 0 0,0 1 0 0 0,-1 0 0 0 0,1-1 0 0 0,-1 1 0 0 0,1 0 0 0 0,-1 0 0 0 0,0 0 0 0 0,0 0 0 0 0,0 1 0 0 0,0-1 0 0 0,-1 1-1 0 0,1-1 1 0 0,0 1 0 0 0,0 0 0 0 0,-1-1 0 0 0,1 1 0 0 0,-1 0 0 0 0,1 1 0 0 0,-1-1 0 0 0,0 0 0 0 0,1 1 0 0 0,-1 0 0 0 0,0-1 0 0 0,1 1 0 0 0,-1 0 0 0 0,0 0 0 0 0,1 0 0 0 0,-1 1 0 0 0,-1 0-1 0 0,-4 2-10 0 0,0 1 0 0 0,0 0 0 0 0,0 1 0 0 0,0 0 0 0 0,1 0 0 0 0,-1 1 0 0 0,1-1 0 0 0,1 2 0 0 0,-1-1 0 0 0,1 1 0 0 0,0 0 0 0 0,1 0 0 0 0,0 1 0 0 0,0-1 0 0 0,0 1 0 0 0,1 0 0 0 0,0 1 0 0 0,1-1 0 0 0,-2 5 10 0 0,-4 6-4 0 0,0 0-1 0 0,1 1 1 0 0,1 0-1 0 0,1 0 1 0 0,1 1 0 0 0,0-1-1 0 0,2 1 1 0 0,0 0-1 0 0,2 0 1 0 0,0 0-1 0 0,1 1 1 0 0,2 11 4 0 0,3-22 0 0 0,0 0 0 0 0,0-1 1 0 0,1 1-1 0 0,1-1 0 0 0,-1-1 0 0 0,1 1 0 0 0,1-1 1 0 0,0 0-1 0 0,0-1 0 0 0,1 0 0 0 0,0 0 0 0 0,1-1 0 0 0,-1 0 1 0 0,1-1-1 0 0,0 0 0 0 0,1 0 0 0 0,0-1 0 0 0,0-1 1 0 0,0 1-1 0 0,0-2 0 0 0,1 0 0 0 0,-1 0 0 0 0,1-1 1 0 0,0 0-1 0 0,-1-1 0 0 0,1-1 0 0 0,1 0 0 0 0,15 3-275 0 0,142 0 759 0 0,-161-5-907 0 0,0 1 0 0 0,0-1 0 0 0,0-1 0 0 0,0 0 0 0 0,-1 0 0 0 0,1 0 0 0 0,-1-1 0 0 0,0-1 0 0 0,0 1 0 0 0,6-5 423 0 0,-5-1-5610 0 0,0 2-6561 0 0</inkml:trace>
  <inkml:trace contextRef="#ctx0" brushRef="#br0" timeOffset="34626.666">21486 363 232 0 0,'0'0'1432'0'0,"0"0"45"0"0,0 0 342 0 0,0 0 271 0 0,0 0 55 0 0,0 0-138 0 0,0 0-297 0 0,0 0-288 0 0,0 0-191 0 0,0 0-138 0 0,0 0-102 0 0,0 0-83 0 0,0 0-117 0 0,-5-7-107 0 0,-13-20-106 0 0,18 25-502 0 0,0 1 1 0 0,1-1-1 0 0,-1 1 1 0 0,0 0 0 0 0,1-1-1 0 0,0 1 1 0 0,-1-1-1 0 0,1 1 1 0 0,0 0-1 0 0,-1-1 1 0 0,1 1-1 0 0,0 0 1 0 0,0 0 0 0 0,0 0-1 0 0,0 0 1 0 0,0 0-1 0 0,0 0 1 0 0,0 0-1 0 0,1 0 1 0 0,-1 0 0 0 0,0 0-1 0 0,0 0 1 0 0,1 1-1 0 0,-1-1 1 0 0,1 1-1 0 0,-1-1 1 0 0,0 1-1 0 0,1-1 1 0 0,-1 1 0 0 0,2 0-77 0 0,-1-1 97 0 0,24-8 273 0 0,0 2 0 0 0,1 1 1 0 0,0 1-1 0 0,0 1 0 0 0,1 2 1 0 0,10 0-371 0 0,-11 0 229 0 0,-22 1-203 0 0,-1-1 0 0 0,1 1 0 0 0,0 0 0 0 0,-1 0 0 0 0,1 1 0 0 0,0 0 0 0 0,0 0 0 0 0,-1 0 0 0 0,1 0 0 0 0,0 0 0 0 0,-1 1 0 0 0,1 0 0 0 0,0 0 0 0 0,-1 1 0 0 0,1-1 0 0 0,-1 1 0 0 0,1 0 0 0 0,-1 0 1 0 0,0 0-1 0 0,0 1 0 0 0,0-1 0 0 0,0 1 0 0 0,0 0 0 0 0,-1 0 0 0 0,1 0 0 0 0,-1 1 0 0 0,0-1 0 0 0,0 1 0 0 0,0 0 0 0 0,0 0 0 0 0,-1 0 0 0 0,0 0 0 0 0,0 0 0 0 0,0 1 0 0 0,0-1 0 0 0,0 1 0 0 0,-1-1 0 0 0,0 3-26 0 0,-1 10 57 0 0,-1-1-1 0 0,-1 0 1 0 0,-1 0-1 0 0,0 0 1 0 0,-1 0-1 0 0,-1 0 1 0 0,0-1 0 0 0,-2 1-1 0 0,1-1 1 0 0,-2-1-1 0 0,0 1 1 0 0,0-2-1 0 0,-3 3-56 0 0,-14 22 111 0 0,-2-1-1 0 0,-1-1 0 0 0,-2-1 1 0 0,-16 13-111 0 0,24-25 69 0 0,-29 32 250 0 0,52-53-291 0 0,-1 1 1 0 0,1 0 0 0 0,1-1-1 0 0,-1 1 1 0 0,0 0-1 0 0,1-1 1 0 0,-1 1 0 0 0,1-1-1 0 0,0 0 1 0 0,-1 0-1 0 0,1 1 1 0 0,0-1 0 0 0,1-1-1 0 0,-1 1 1 0 0,0 0 0 0 0,1 0-1 0 0,-1-1 1 0 0,0 1-1 0 0,1-1 1 0 0,0 0 0 0 0,-1 0-1 0 0,1 0 1 0 0,0 0-1 0 0,1 0-28 0 0,37 21 466 0 0,-41-22-434 0 0,0 18 187 0 0,0-17-193 0 0,0-1-2 0 0,0 0-1 0 0,0 0-6 0 0,0 0-1 0 0,0 0 0 0 0,0 0 0 0 0,0 0-4 0 0,0 0-12 0 0,0 0 15 0 0,0 0 8 0 0,0 0-25 0 0,3 29 14 0 0,44-26-4869 0 0,-26-6 3008 0 0,-9 15 1905 0 0,-9-10-3454 0 0,-3-1-3652 0 0,0-1-4342 0 0</inkml:trace>
  <inkml:trace contextRef="#ctx0" brushRef="#br0" timeOffset="35394.662">22079 1040 0 0 0,'0'0'2773'0'0,"0"0"-622"0"0,0 0 19 0 0,0 0 219 0 0,0 0 52 0 0,0 0-179 0 0,0 0-366 0 0,0 0-409 0 0,0 0-308 0 0,0 0-199 0 0,0 0-121 0 0,0 0-64 0 0,0 0-50 0 0,2 0-71 0 0,-1 0-608 0 0,0 1 0 0 0,0-1 0 0 0,0 1 0 0 0,0-1 0 0 0,-1 1 0 0 0,1 0 0 0 0,0-1 0 0 0,0 1 0 0 0,-1 0 0 0 0,1-1 0 0 0,-1 1 0 0 0,1 0 0 0 0,0 0 0 0 0,-1 0 0 0 0,1-1 1 0 0,-1 1-1 0 0,0 0 0 0 0,1 0 0 0 0,-1 0 0 0 0,0 0 0 0 0,1 0 0 0 0,-1 0 0 0 0,0 0 0 0 0,0 0 0 0 0,0 0 0 0 0,0 0 0 0 0,0 0 0 0 0,0 0 0 0 0,0 0 0 0 0,0 0 0 0 0,0 0 0 0 0,-1 0 0 0 0,1 0 0 0 0,0 0 0 0 0,-1-1 0 0 0,1 1 0 0 0,0 0 0 0 0,-1 0 0 0 0,1 0 1 0 0,-1 0-1 0 0,0 0 0 0 0,1-1 0 0 0,-1 1 0 0 0,1 0 0 0 0,-1-1 0 0 0,0 1 0 0 0,0 0 0 0 0,1-1 0 0 0,-1 1 0 0 0,-1 0-66 0 0,-10 19 132 0 0,-2-1-1 0 0,0 0 1 0 0,-1 0 0 0 0,-1-2 0 0 0,-1 0-1 0 0,-1-1 1 0 0,0 0 0 0 0,-1-2 0 0 0,0 0 0 0 0,-7 2-132 0 0,-18 10-570 0 0,43-26 378 0 0,-8-18-2913 0 0,17-91-19654 0 0,-3 77 20293 0 0,-1 0 4137 0 0,2 5-2148 0 0,-1 10 2830 0 0,-4 6 4605 0 0,-1 10-4548 0 0,0 1-414 0 0,0 0-382 0 0,8 6 4442 0 0,5 13-4196 0 0,-6-7-956 0 0,94 87 2526 0 0,-29-37-3244 0 0,-50-31-4308 0 0,-20-25-2538 0 0,-2-1-5695 0 0</inkml:trace>
  <inkml:trace contextRef="#ctx0" brushRef="#br0" timeOffset="12555.107">14923 790 0 0 0,'0'0'497'0'0,"0"0"680"0"0,0 0 318 0 0,0 0 144 0 0,0 0 105 0 0,0 0 123 0 0,0 0 60 0 0,0 0-150 0 0,0 0-246 0 0,4-2-299 0 0,10-5-248 0 0,-40-9 4681 0 0,21 15-5500 0 0,0 0-1 0 0,-1 1 0 0 0,1 0 0 0 0,0 0 1 0 0,-1 1-1 0 0,1-1 0 0 0,0 1 0 0 0,0 0 1 0 0,-1 1-1 0 0,1-1 0 0 0,0 1 1 0 0,0 0-1 0 0,0 0 0 0 0,1 0 0 0 0,-1 1 1 0 0,0 0-1 0 0,1 0 0 0 0,0 0 0 0 0,-3 3-164 0 0,-14 7 383 0 0,11-7-321 0 0,1 0-1 0 0,-1 0 1 0 0,2 1 0 0 0,-1 0 0 0 0,1 1 0 0 0,0 0 0 0 0,0 0 0 0 0,1 1 0 0 0,0 0-1 0 0,0 0 1 0 0,1 1 0 0 0,1 0 0 0 0,0 0 0 0 0,0 0 0 0 0,1 0 0 0 0,0 1 0 0 0,0 0 0 0 0,1-1-1 0 0,1 2 1 0 0,0-1 0 0 0,1 0 0 0 0,0 0 0 0 0,0 0 0 0 0,1 1 0 0 0,1 1-62 0 0,1-6 8 0 0,1 0 1 0 0,0-1-1 0 0,0 1 1 0 0,0 0-1 0 0,1-1 1 0 0,0 0-1 0 0,1 0 1 0 0,-1 0-1 0 0,1 0 1 0 0,0-1-1 0 0,0 0 1 0 0,1 0-1 0 0,0 0 1 0 0,0 0-1 0 0,0-1 1 0 0,0 0-1 0 0,1-1 1 0 0,-1 1 0 0 0,1-1-1 0 0,0-1 1 0 0,0 1-1 0 0,0-1 1 0 0,0 0-1 0 0,0-1 1 0 0,1 1-1 0 0,-1-1 1 0 0,1-1-1 0 0,-1 0 1 0 0,0 0-1 0 0,1 0 1 0 0,3-1-9 0 0,91-23-1595 0 0,-71 8-3139 0 0,-1-3-5621 0 0,-22 11 189 0 0</inkml:trace>
  <inkml:trace contextRef="#ctx0" brushRef="#br0" timeOffset="12887.334">15258 852 6529 0 0,'0'0'2233'0'0,"0"0"-339"0"0,0 0-151 0 0,0 0-28 0 0,0 0-131 0 0,0 0-197 0 0,0 0-225 0 0,0 0-221 0 0,0 0-185 0 0,0 0-134 0 0,0 0-115 0 0,0 0-58 0 0,-21 30-88 0 0,-62 96-54 0 0,51-57 82 0 0,30-55-322 0 0,0-10-53 0 0,1 0-1 0 0,0-1 1 0 0,0 1-1 0 0,0 0 1 0 0,0 0-1 0 0,0 0 1 0 0,1 0-1 0 0,0 1 1 0 0,0-1-1 0 0,0 0 1 0 0,0 0-1 0 0,1 0 1 0 0,-1 0-1 0 0,1 0 1 0 0,0 0-1 0 0,0 0 1 0 0,1-1-1 0 0,-1 1 1 0 0,1 0-1 0 0,0 0 1 0 0,0-1-1 0 0,0 1 1 0 0,0-1-1 0 0,1 0 1 0 0,-1 0-1 0 0,1 0 1 0 0,0 0-1 0 0,0 0 1 0 0,0 0-1 0 0,0-1 1 0 0,1 1-1 0 0,-1-1 1 0 0,1 0-1 0 0,-1 0 1 0 0,1-1-1 0 0,0 1 1 0 0,-1-1-1 0 0,1 1 1 0 0,1-1-14 0 0,8-1 107 0 0,0 1 0 0 0,1-2-1 0 0,-1 0 1 0 0,1-1 0 0 0,-1 0 0 0 0,0-1 0 0 0,0 0-1 0 0,0-1 1 0 0,-1-1 0 0 0,1 0 0 0 0,-1-1 0 0 0,0 0-1 0 0,0-1 1 0 0,-1 0 0 0 0,0 0 0 0 0,0-2 0 0 0,-1 1 0 0 0,0-1-1 0 0,-1-1 1 0 0,1 0 0 0 0,-2 0 0 0 0,7-9-107 0 0,-6 7 80 0 0,-1 0 0 0 0,0-1 0 0 0,-1 1 0 0 0,0-1 0 0 0,-1-1 0 0 0,-1 1 1 0 0,0-1-1 0 0,0 0 0 0 0,-2 0 0 0 0,1-1 0 0 0,-2 1 0 0 0,0-1 0 0 0,-1 0 0 0 0,0 1 0 0 0,-2-15-80 0 0,0 24-66 0 0,0 1 1 0 0,0 0-1 0 0,0 0 0 0 0,-1 0 0 0 0,1 0 0 0 0,-1 0 0 0 0,0 0 0 0 0,0 0 0 0 0,0 0 1 0 0,-1 1-1 0 0,1-1 0 0 0,-1 1 0 0 0,0 0 0 0 0,0 0 0 0 0,0 0 0 0 0,0 0 0 0 0,-1 0 0 0 0,1 1 1 0 0,-1-1-1 0 0,0 1 0 0 0,1 0 0 0 0,-1 0 0 0 0,0 1 0 0 0,0-1 0 0 0,0 1 0 0 0,-1 0 0 0 0,1 0 1 0 0,0 0-1 0 0,0 0 0 0 0,-1 1 0 0 0,1 0 0 0 0,0 0 0 0 0,-1 0 0 0 0,1 0 0 0 0,0 1 0 0 0,0-1 1 0 0,-1 1-1 0 0,1 0 0 0 0,0 1 0 0 0,0-1 0 0 0,0 1 0 0 0,0-1 0 0 0,0 1 0 0 0,0 0 0 0 0,1 1 1 0 0,-1-1-1 0 0,0 1 66 0 0,-18 18-2468 0 0,8-7-2374 0 0,1-1-6707 0 0</inkml:trace>
  <inkml:trace contextRef="#ctx0" brushRef="#br0" timeOffset="13637.673">15615 1088 1272 0 0,'0'0'2198'0'0,"0"0"-344"0"0,0 0-143 0 0,0 0-59 0 0,0 0-102 0 0,0 0-146 0 0,0 0-232 0 0,0 0-251 0 0,0 0-179 0 0,0 0-83 0 0,0 0 7 0 0,0 0 30 0 0,3-2 25 0 0,25-22 3643 0 0,-28 24-3920 0 0,0 0-24 0 0,0 0-36 0 0,0 0-38 0 0,0 0-28 0 0,0 0-6 0 0,0 0-25 0 0,0 0-3 0 0,0 0 6 0 0,0 0-34 0 0,0 0 8 0 0,0 0-12 0 0,0 0-30 0 0,0 0-12 0 0,0 0-31 0 0,0 0-29 0 0,0 0-24 0 0,0 0-13 0 0,0 0-28 0 0,20-29 419 0 0,65-86-129 0 0,-57 28-92 0 0,-28 86-267 0 0,0 1-7 0 0,0 0-29 0 0,0 0-20 0 0,0 45-201 0 0,13 95 281 0 0,-13-136-42 0 0,0 0 1 0 0,0 1-1 0 0,1-1 0 0 0,-1 0 1 0 0,1 0-1 0 0,1 0 0 0 0,-1 0 1 0 0,0 0-1 0 0,1 0 0 0 0,0 0 1 0 0,0 0-1 0 0,0 0 0 0 0,0-1 1 0 0,1 1-1 0 0,-1-1 0 0 0,1 0 1 0 0,0 1-1 0 0,0-1 0 0 0,0-1 1 0 0,0 1-1 0 0,1 0 0 0 0,-1-1 1 0 0,1 0-1 0 0,-1 1 0 0 0,1-1 1 0 0,0-1-1 0 0,0 1 0 0 0,0-1 1 0 0,0 1-1 0 0,0-1 0 0 0,0 0 1 0 0,3 0 1 0 0,2-4 34 0 0,0-1 0 0 0,-1 0 0 0 0,0 0 0 0 0,0-1 1 0 0,0 1-1 0 0,0-2 0 0 0,-1 1 0 0 0,0-1 1 0 0,0 0-1 0 0,0-1 0 0 0,-1 0 0 0 0,0 0 1 0 0,0 0-1 0 0,-1-1 0 0 0,5-7-34 0 0,147-222 933 0 0,-135 160-834 0 0,-48 81-2291 0 0,15 10-937 0 0,6-4-2495 0 0,3-6-6308 0 0</inkml:trace>
  <inkml:trace contextRef="#ctx0" brushRef="#br0" timeOffset="14422.938">16504 734 0 0 0,'0'0'1198'0'0,"0"0"233"0"0,0 0 296 0 0,0 0 234 0 0,0 0 69 0 0,0 0-115 0 0,0 0-216 0 0,0 0-273 0 0,0 0-230 0 0,0 0-148 0 0,0 0-138 0 0,0 0-71 0 0,0 0-79 0 0,-2-4-48 0 0,1 3-629 0 0,0-1 1 0 0,0 1-1 0 0,-1-1 1 0 0,1 1-1 0 0,0-1 0 0 0,-1 1 1 0 0,1 0-1 0 0,0 0 0 0 0,-1 0 1 0 0,0 0-1 0 0,1 0 0 0 0,-1 0 1 0 0,1 0-1 0 0,-1 0 1 0 0,0 1-1 0 0,0-1 0 0 0,0 1 1 0 0,1-1-1 0 0,-1 1 0 0 0,0 0 1 0 0,0-1-1 0 0,0 1 1 0 0,0 0-1 0 0,0 0 0 0 0,1 0 1 0 0,-1 1-1 0 0,0-1 0 0 0,0 0 1 0 0,0 1-1 0 0,0-1 1 0 0,1 1-1 0 0,-1 0 0 0 0,0 0 1 0 0,1-1-1 0 0,-2 2-83 0 0,-8 2 194 0 0,0 0 1 0 0,0 0-1 0 0,1 1 0 0 0,0 0 1 0 0,0 1-1 0 0,0 1 1 0 0,1-1-1 0 0,0 1 0 0 0,0 1 1 0 0,0 0-1 0 0,1 0 0 0 0,-4 5-194 0 0,11-11 9 0 0,0-1 0 0 0,0 0-1 0 0,-1 1 1 0 0,1-1-1 0 0,0 1 1 0 0,0-1-1 0 0,0 1 1 0 0,0 0-1 0 0,1-1 1 0 0,-1 1 0 0 0,0 0-1 0 0,1 0 1 0 0,-1 0-1 0 0,1-1 1 0 0,0 1-1 0 0,-1 0 1 0 0,1 0-1 0 0,0 0 1 0 0,0 0-1 0 0,0 0 1 0 0,0-1 0 0 0,1 1-1 0 0,-1 0 1 0 0,0 0-1 0 0,1 0 1 0 0,-1-1-1 0 0,1 1 1 0 0,0 0-1 0 0,0 0 1 0 0,0-1-1 0 0,-1 1 1 0 0,2-1 0 0 0,-1 1-1 0 0,0-1 1 0 0,0 1-1 0 0,0-1 1 0 0,1 1-1 0 0,-1-1 1 0 0,0 0-1 0 0,1 0 1 0 0,-1 0 0 0 0,1 0-1 0 0,0 0 1 0 0,-1 0-1 0 0,1 0 1 0 0,0-1-1 0 0,0 1 1 0 0,-1 0-1 0 0,2-1-8 0 0,92 25 488 0 0,-56-21-340 0 0,-32-5-124 0 0,1 1 0 0 0,0 1 1 0 0,-1-1-1 0 0,1 1 0 0 0,-1 0 0 0 0,1 1 1 0 0,-1 0-1 0 0,1 0 0 0 0,-1 0 0 0 0,0 1 1 0 0,0 0-1 0 0,0 1 0 0 0,-1 0 0 0 0,1 0 1 0 0,-1 0-1 0 0,0 0 0 0 0,0 1 0 0 0,1 2-24 0 0,-6-5 42 0 0,0 1-1 0 0,0-1 1 0 0,0 1-1 0 0,-1 0 0 0 0,1-1 1 0 0,-1 1-1 0 0,0 0 1 0 0,0-1-1 0 0,0 1 0 0 0,0 0 1 0 0,0-1-1 0 0,0 1 1 0 0,-1 0-1 0 0,1-1 0 0 0,-1 1 1 0 0,0-1-1 0 0,0 1 0 0 0,0 0 1 0 0,0-1-1 0 0,0 0 1 0 0,0 1-1 0 0,-1-1 0 0 0,1 0 1 0 0,-1 0-1 0 0,0 0 1 0 0,0 0-1 0 0,0 0 0 0 0,0 0 1 0 0,0 0-42 0 0,-19 18 71 0 0,-1 0-1 0 0,-1-2 1 0 0,0-1 0 0 0,-1-1 0 0 0,-1-1 0 0 0,0-1 0 0 0,-2-1-1 0 0,1-1 1 0 0,-9 1-71 0 0,-62 6 118 0 0,95-20-167 0 0,0-1 1 0 0,1 1-1 0 0,0-1 1 0 0,-1 1-1 0 0,1-1 1 0 0,0 0-1 0 0,0 1 1 0 0,0-1-1 0 0,0 0 1 0 0,0 0-1 0 0,0 0 1 0 0,0 0-1 0 0,0 0 1 0 0,1 0-1 0 0,-1 0 1 0 0,1 0-1 0 0,0 0 1 0 0,0 0 0 0 0,0 0-1 0 0,0 0 1 0 0,0 0-1 0 0,0 0 1 0 0,0-1 48 0 0,26-45-3296 0 0,-9 29-1163 0 0,-9 10 62 0 0,4-2-7324 0 0</inkml:trace>
  <inkml:trace contextRef="#ctx0" brushRef="#br0" timeOffset="15269.903">16782 1011 9010 0 0,'0'0'2064'0'0,"0"0"-790"0"0,0 0-389 0 0,0 0 25 0 0,0 0 125 0 0,0 0 133 0 0,0 0-30 0 0,0 0-134 0 0,0 0-165 0 0,0 0-156 0 0,0 0-85 0 0,0 0-63 0 0,0 0-40 0 0,33-8-42 0 0,101-23-49 0 0,-64 3 279 0 0,-64 25-599 0 0,-1 0 0 0 0,0-1 0 0 0,0 1 0 0 0,0-1 0 0 0,0 0 0 0 0,-1-1 0 0 0,0 1 0 0 0,1-1 0 0 0,-2 1 0 0 0,1-1 0 0 0,0 0 0 0 0,-1-1 1 0 0,0 1-1 0 0,0-1 0 0 0,-1 1 0 0 0,1-1 0 0 0,-1 0 0 0 0,-1 0 0 0 0,1 0 0 0 0,-1 0 0 0 0,0 0 0 0 0,0 0 0 0 0,-1 0 0 0 0,0-7-84 0 0,-2 11 4 0 0,0-1 1 0 0,0 1-1 0 0,-1 0 1 0 0,1 0 0 0 0,-1 0-1 0 0,0 0 1 0 0,1 0-1 0 0,-1 1 1 0 0,0-1-1 0 0,0 1 1 0 0,0-1-1 0 0,0 1 1 0 0,0 0 0 0 0,-1 0-1 0 0,1 1 1 0 0,0-1-1 0 0,0 1 1 0 0,-1-1-1 0 0,1 1 1 0 0,0 0-1 0 0,0 0 1 0 0,-1 1 0 0 0,1-1-1 0 0,-2 1-4 0 0,5-1-1 0 0,-15 2-34 0 0,-1 1-1 0 0,1 0 1 0 0,0 1 0 0 0,0 1 0 0 0,1 0 0 0 0,-1 1-1 0 0,1 1 1 0 0,0 0 0 0 0,1 1 0 0 0,0 1-1 0 0,0-1 1 0 0,1 2 0 0 0,0 0 0 0 0,0 1 0 0 0,1 0-1 0 0,1 0 1 0 0,0 1 0 0 0,0 0 0 0 0,2 1 0 0 0,-7 10 35 0 0,13-18-9 0 0,-1 0 1 0 0,1-1 0 0 0,-1 1 0 0 0,1 0 0 0 0,1 0-1 0 0,-1 0 1 0 0,1 1 0 0 0,0-1 0 0 0,0 0 0 0 0,0 0-1 0 0,1 1 1 0 0,-1-1 0 0 0,2 1 0 0 0,-1-1 0 0 0,0 0-1 0 0,1 0 1 0 0,0 1 0 0 0,0-1 0 0 0,1 0 0 0 0,-1 0-1 0 0,1 0 1 0 0,0 0 0 0 0,1 0 0 0 0,-1 0 0 0 0,1-1-1 0 0,0 1 1 0 0,0-1 0 0 0,0 0 0 0 0,1 0 0 0 0,-1 0-1 0 0,1 0 1 0 0,0 0 0 0 0,0-1 0 0 0,4 3 8 0 0,9 1 22 0 0,-1 0 0 0 0,1-1 0 0 0,0 0 0 0 0,0-2 0 0 0,0 0 0 0 0,1-1 0 0 0,-1 0 0 0 0,1-2 0 0 0,0 0 0 0 0,0-1 0 0 0,0-1 0 0 0,1 0-22 0 0,1-3 59 0 0,1 0 1 0 0,-1-1 0 0 0,0 0-1 0 0,0-2 1 0 0,-1-1-1 0 0,0 0 1 0 0,0-2-1 0 0,0 0 1 0 0,-2 0-1 0 0,1-2 1 0 0,8-8-60 0 0,-9 7 54 0 0,-1 0 0 0 0,-1-1 1 0 0,0-1-1 0 0,-1-1 0 0 0,0 0 1 0 0,-1-1-1 0 0,-1 0 0 0 0,-1-1 0 0 0,-1 0 1 0 0,0-1-1 0 0,-1 0 0 0 0,-1 0 1 0 0,-1-1-1 0 0,0-4-54 0 0,-5 22 5 0 0,-1 0 0 0 0,0-1 0 0 0,0 1 0 0 0,0-1-1 0 0,-1 1 1 0 0,1-1 0 0 0,-1 1 0 0 0,1-1 0 0 0,-1 0 0 0 0,0 1 0 0 0,0-1 0 0 0,0 0 0 0 0,0 1 0 0 0,0-1 0 0 0,-1 0 0 0 0,1 1-1 0 0,-1-1 1 0 0,0 1 0 0 0,0-1 0 0 0,0 1 0 0 0,0-1 0 0 0,0 1 0 0 0,0 0 0 0 0,-1-1 0 0 0,1 1 0 0 0,-1 0 0 0 0,1 0 0 0 0,-1 0-1 0 0,0 0 1 0 0,0 0 0 0 0,0 1 0 0 0,0-1 0 0 0,0 0 0 0 0,-1 1 0 0 0,-1-2-5 0 0,-2 5-17 0 0,0-1 0 0 0,0 1 0 0 0,0-1 0 0 0,1 2 0 0 0,-1-1 1 0 0,1 1-1 0 0,-1-1 0 0 0,1 1 0 0 0,0 1 0 0 0,0-1 0 0 0,0 1 0 0 0,0 0 0 0 0,1 0 0 0 0,0 1 1 0 0,-1-1-1 0 0,2 1 0 0 0,-1 0 0 0 0,0 0 0 0 0,1 0 0 0 0,0 0 0 0 0,0 1 0 0 0,1-1 0 0 0,0 1 1 0 0,-1 1 16 0 0,3-5-4 0 0,1 1 0 0 0,-1 0 0 0 0,1 0 0 0 0,0 0 0 0 0,-1-1 0 0 0,1 1 0 0 0,0 0 1 0 0,0-1-1 0 0,1 1 0 0 0,-1-1 0 0 0,1 1 0 0 0,-1-1 0 0 0,1 0 0 0 0,0 0 0 0 0,0 1 1 0 0,0-1-1 0 0,0 0 0 0 0,0-1 0 0 0,0 1 0 0 0,0 0 0 0 0,1-1 0 0 0,-1 1 1 0 0,1-1-1 0 0,-1 1 0 0 0,1-1 0 0 0,-1 0 0 0 0,1 0 0 0 0,0-1 0 0 0,0 1 0 0 0,-1 0 1 0 0,1-1-1 0 0,0 0 0 0 0,0 0 0 0 0,0 0 0 0 0,0 0 0 0 0,-1 0 0 0 0,1 0 0 0 0,0-1 1 0 0,0 1-1 0 0,0-1 0 0 0,-1 0 0 0 0,4-1 4 0 0,16 4-11 0 0,10-1 36 0 0,-29-2-18 0 0,0 1 0 0 0,0-1-1 0 0,0 0 1 0 0,1 1 0 0 0,-1 0 0 0 0,0 0 0 0 0,0 0 0 0 0,1 0-1 0 0,-1 0 1 0 0,0 0 0 0 0,0 1 0 0 0,0 0 0 0 0,0-1-1 0 0,0 1 1 0 0,0 0 0 0 0,0 1 0 0 0,0-1 0 0 0,0 1-1 0 0,0-1 1 0 0,0 1 0 0 0,-1 0 0 0 0,1 0 0 0 0,-1 0 0 0 0,1 0-1 0 0,-1 0 1 0 0,0 1 0 0 0,0-1 0 0 0,0 1 0 0 0,0-1-1 0 0,0 1 1 0 0,0 0 0 0 0,-1 0 0 0 0,0 0 0 0 0,1 0-1 0 0,-1 0 1 0 0,0 0 0 0 0,0 0 0 0 0,-1 0 0 0 0,1 0 0 0 0,-1 1-7 0 0,-12 76 332 0 0,0-45-263 0 0,5-20-76 0 0,2 0 0 0 0,0 1-1 0 0,0 0 1 0 0,2-1 0 0 0,0 2 0 0 0,0-1-1 0 0,1 12 8 0 0,2-21-1644 0 0,1 10 4675 0 0,0-5-6040 0 0,-1-6-3416 0 0,0 0-4800 0 0,0-6 4257 0 0</inkml:trace>
  <inkml:trace contextRef="#ctx0" brushRef="#br0" timeOffset="15852.088">17780 764 5545 0 0,'0'0'2183'0'0,"0"0"-589"0"0,0 0-300 0 0,0 0-62 0 0,0 0-55 0 0,0 0-58 0 0,0 0-68 0 0,0 0-76 0 0,0 0-24 0 0,0 0-24 0 0,0 0-64 0 0,0 0-87 0 0,0 10-119 0 0,9 87 1046 0 0,30 105-88 0 0,-39-195-1592 0 0,1 12 6 0 0,0-1 1 0 0,0 0-1 0 0,2 1 0 0 0,1-1 0 0 0,0 0 0 0 0,1 0 0 0 0,1-1 1 0 0,0 0-1 0 0,5 9-29 0 0,-10-26 31 0 0,0 1 1 0 0,0 0 0 0 0,0-1-1 0 0,1 1 1 0 0,-1-1-1 0 0,0 0 1 0 0,0 1 0 0 0,0-1-1 0 0,0 0 1 0 0,1 0-1 0 0,-1 1 1 0 0,0-1 0 0 0,0 0-1 0 0,0 0 1 0 0,1 0-1 0 0,-1-1 1 0 0,0 1 0 0 0,0 0-1 0 0,0 0 1 0 0,0-1-1 0 0,1 1 1 0 0,-1-1 0 0 0,0 1-1 0 0,0-1 1 0 0,0 1-1 0 0,0-1 1 0 0,0 1-1 0 0,0-1 1 0 0,0 0 0 0 0,0 0-1 0 0,0 0 1 0 0,-1 1-1 0 0,1-1 1 0 0,0 0 0 0 0,0 0-1 0 0,-1 0 1 0 0,1 0-1 0 0,0 0 1 0 0,-1-1-32 0 0,15-25 280 0 0,-1-1 0 0 0,-2 0-1 0 0,-1-1 1 0 0,-1 0 0 0 0,-2-1 0 0 0,-1 0 0 0 0,1-14-280 0 0,9-30 154 0 0,4-40-17 0 0,-19 70-321 0 0,-2 44 2 0 0,0 0-166 0 0,0 0-205 0 0,-3 17-8094 0 0,2-12-2812 0 0</inkml:trace>
  <inkml:trace contextRef="#ctx0" brushRef="#br0" timeOffset="16735.27">18540 764 13195 0 0,'0'0'1874'0'0,"0"0"-461"0"0,0 0-163 0 0,0 0 26 0 0,0 0-90 0 0,0 0-169 0 0,0 0-218 0 0,0 0-169 0 0,0 0-126 0 0,0 0-72 0 0,0 0-19 0 0,0 0-71 0 0,-15 5-65 0 0,-49 20-40 0 0,57-22-195 0 0,1 0-1 0 0,-1 1 0 0 0,0 0 1 0 0,1 0-1 0 0,0 1 1 0 0,0 0-1 0 0,0 0 0 0 0,1 0 1 0 0,-1 1-1 0 0,1-1 1 0 0,-3 7-42 0 0,-9 7 63 0 0,3-3-47 0 0,0 1 0 0 0,1 1 1 0 0,1-1-1 0 0,0 2 0 0 0,2 0 0 0 0,0 0 0 0 0,-5 15-16 0 0,13-31 1 0 0,1 0 0 0 0,-1 0-1 0 0,1 0 1 0 0,0 0-1 0 0,0 0 1 0 0,0 0-1 0 0,0 0 1 0 0,1 1-1 0 0,-1-1 1 0 0,1 0 0 0 0,-1 0-1 0 0,1 1 1 0 0,0-1-1 0 0,1 0 1 0 0,-1 0-1 0 0,1 1 1 0 0,-1-1-1 0 0,1 0 1 0 0,0 0 0 0 0,0 0-1 0 0,0 0 1 0 0,0 0-1 0 0,1 0 1 0 0,-1 0-1 0 0,1 0 1 0 0,0 0-1 0 0,0-1 1 0 0,0 1 0 0 0,0-1-1 0 0,0 1 1 0 0,1-1-1 0 0,-1 0 1 0 0,1 0-1 0 0,-1 0 1 0 0,1 0-1 0 0,0 0 0 0 0,12-3 51 0 0,0 0 0 0 0,-1-1 0 0 0,0 0-1 0 0,1-2 1 0 0,-1 1 0 0 0,0-2-1 0 0,-1 0 1 0 0,1 0 0 0 0,-1-1 0 0 0,0-1-1 0 0,0 0 1 0 0,-1-1 0 0 0,0-1-1 0 0,-1 0 1 0 0,1 0 0 0 0,-2-1 0 0 0,1 0-1 0 0,-2-1 1 0 0,1 0 0 0 0,-1-1-1 0 0,1-3-50 0 0,-1 5 14 0 0,-5 6-30 0 0,0 0-1 0 0,0 0 1 0 0,1 0-1 0 0,-1 1 1 0 0,1-1-1 0 0,-1 1 1 0 0,1 0-1 0 0,0 0 1 0 0,0 1-1 0 0,1-1 1 0 0,-1 1-1 0 0,0 0 1 0 0,6-1 16 0 0,-4 52-334 0 0,-12-3 183 0 0,4-41 139 0 0,0 1 1 0 0,-1-1-1 0 0,2 0 0 0 0,-1 0 0 0 0,0 1 0 0 0,1-1 1 0 0,0 0-1 0 0,1 1 0 0 0,-1-1 0 0 0,1 0 1 0 0,0 0-1 0 0,0 1 0 0 0,0-1 0 0 0,1 0 0 0 0,0 0 1 0 0,0 0-1 0 0,0 0 0 0 0,1-1 0 0 0,-1 1 1 0 0,2 0 10 0 0,-1-1 3 0 0,1-1-1 0 0,0 1 1 0 0,-1-1-1 0 0,1-1 1 0 0,0 1-1 0 0,1 0 0 0 0,-1-1 1 0 0,0 0-1 0 0,1 0 1 0 0,-1 0-1 0 0,1-1 0 0 0,-1 1 1 0 0,1-1-1 0 0,0 0 1 0 0,0 0-1 0 0,0-1 1 0 0,-1 0-1 0 0,1 1 0 0 0,0-2 1 0 0,0 1-1 0 0,0 0 1 0 0,0-1-1 0 0,0 0 0 0 0,-1 0 1 0 0,1-1-1 0 0,0 1 1 0 0,-1-1-1 0 0,1 0 1 0 0,-1 0-1 0 0,0 0 0 0 0,0-1 1 0 0,4-2-2 0 0,18-12 62 0 0,0-1 1 0 0,-1-1-1 0 0,-1-1 0 0 0,-1-1 1 0 0,-1-1-1 0 0,-1-1 1 0 0,-1-1-1 0 0,-1-1 0 0 0,5-10-62 0 0,-18 25 18 0 0,17-26-14 0 0,-2 0 0 0 0,-1-2 0 0 0,-2 0 0 0 0,-1-2 0 0 0,-2 1 0 0 0,-2-2 0 0 0,-1-5-4 0 0,-5 0-17 0 0,-2 0 0 0 0,-2 0 1 0 0,-2-1-1 0 0,-3-29 17 0 0,2 68 9 0 0,0 0 0 0 0,0 0 0 0 0,-1 0-1 0 0,1 0 1 0 0,-2 0 0 0 0,1 0 0 0 0,-1 0 0 0 0,-1 0 0 0 0,1 0 0 0 0,-2 1 0 0 0,1-1 0 0 0,-1 1 0 0 0,0 0-1 0 0,0 0 1 0 0,0 0 0 0 0,-1 1 0 0 0,0 0 0 0 0,-1 0 0 0 0,1 0 0 0 0,-1 0 0 0 0,-4-2-9 0 0,8 7 1 0 0,0 1 0 0 0,0 0-1 0 0,0 0 1 0 0,0-1 0 0 0,0 1 0 0 0,0 0 0 0 0,0 1 0 0 0,0-1 0 0 0,0 0 0 0 0,0 1 0 0 0,0-1 0 0 0,1 1 0 0 0,-1-1 0 0 0,0 1 0 0 0,0 0 0 0 0,0 0 0 0 0,1 0 0 0 0,-1 0 0 0 0,0 0-1 0 0,1 0 1 0 0,-1 0 0 0 0,1 1 0 0 0,0-1 0 0 0,-1 1 0 0 0,1-1 0 0 0,0 1 0 0 0,0-1 0 0 0,0 1 0 0 0,0-1 0 0 0,0 1 0 0 0,0 0 0 0 0,0 1-1 0 0,-25 59 0 0 0,26-61 0 0 0,-9 35 25 0 0,3 1-1 0 0,1 1 0 0 0,1-1 0 0 0,2 1 1 0 0,4 35-25 0 0,-2-34 30 0 0,3 15 16 0 0,3 0 0 0 0,2-1-1 0 0,2 0 1 0 0,3 0-1 0 0,4 4-45 0 0,52 189 95 0 0,-68-165-55 0 0,-5-184-1383 0 0,-20-6-3343 0 0,14 73 453 0 0,-2 2-3419 0 0,5 15-1393 0 0</inkml:trace>
  <inkml:trace contextRef="#ctx0" brushRef="#br0" timeOffset="16992.847">18728 653 10378 0 0,'0'0'2686'0'0,"0"0"-836"0"0,0 0-565 0 0,0 0-151 0 0,0 0 65 0 0,0 0 96 0 0,0 0 48 0 0,0 0-132 0 0,0 0-214 0 0,0 0-174 0 0,0 0-157 0 0,31 0-114 0 0,99 0-71 0 0,186-14 1244 0 0,-200 13-1648 0 0,-91 2-3717 0 0,1-1-3970 0 0,-26 0-4561 0 0</inkml:trace>
  <inkml:trace contextRef="#ctx0" brushRef="#br0" timeOffset="17569.377">19647 849 4049 0 0,'0'0'2820'0'0,"0"0"-199"0"0,0 0-182 0 0,0 0-242 0 0,0 0-300 0 0,0 0-266 0 0,0 0-236 0 0,0 0-234 0 0,0 0-173 0 0,0 0-151 0 0,0 0-170 0 0,0 0-105 0 0,0 0-76 0 0,2 3-44 0 0,2 64 720 0 0,-6-56-1104 0 0,-12 102 262 0 0,4-106-3400 0 0,-3-24-9554 0 0,11 9 2616 0 0</inkml:trace>
  <inkml:trace contextRef="#ctx0" brushRef="#br0" timeOffset="17805.317">19606 462 9562 0 0,'0'0'2377'0'0,"0"0"-513"0"0,0 0-304 0 0,0 0-127 0 0,0 0-305 0 0,0 0-344 0 0,0 0-344 0 0,0 0-320 0 0,0 0-256 0 0,0 0-120 0 0,0 0-40 0 0,0 0-96 0 0,0 0-56 0 0,0 0-224 0 0,9-15-665 0 0,1 26-2487 0 0,-7-3-7555 0 0</inkml:trace>
  <inkml:trace contextRef="#ctx0" brushRef="#br0" timeOffset="18210.471">19908 576 10394 0 0,'0'0'2960'0'0,"0"0"-933"0"0,0 0-470 0 0,0 0-90 0 0,0 0-133 0 0,0 0-225 0 0,0 0-218 0 0,0 0-199 0 0,0 0-158 0 0,0 0-61 0 0,0 0-14 0 0,0 0-53 0 0,12 9-45 0 0,40 28-32 0 0,-13 19 311 0 0,-32-40-510 0 0,6 15-26 0 0,-1 1 1 0 0,-2 0-1 0 0,-1 1 0 0 0,-1 0 1 0 0,-1 6-105 0 0,27 100 41 0 0,-25-107-17 0 0,26 53 73 0 0,-15-121 1106 0 0,66-216-183 0 0,-63 168-969 0 0,26-69-18 0 0,-51 195-6014 0 0,-1-19-4579 0 0,1-15-997 0 0</inkml:trace>
  <inkml:trace contextRef="#ctx0" brushRef="#br0" timeOffset="33461.512">20661 919 0 0 0,'0'0'223'0'0,"0"0"820"0"0,0 0 326 0 0,0 0 138 0 0,0 0 22 0 0,0 0-146 0 0,0 0-249 0 0,0 0-251 0 0,0 0-157 0 0,0 0-46 0 0,-1 2 15 0 0,1-1-527 0 0,0 1 0 0 0,1-1-1 0 0,-1 0 1 0 0,0 0 0 0 0,1 1 0 0 0,-1-1 0 0 0,1 0 0 0 0,-1 0 0 0 0,1 0 0 0 0,-1 0 0 0 0,1 0 0 0 0,0 0-1 0 0,0 0 1 0 0,0 0 0 0 0,-1 0 0 0 0,1 0 0 0 0,0 0 0 0 0,0 0 0 0 0,0 0 0 0 0,0-1 0 0 0,1 1 0 0 0,-1 0-1 0 0,0-1 1 0 0,0 1 0 0 0,0-1 0 0 0,0 1 0 0 0,1-1 0 0 0,-1 0 0 0 0,0 1 0 0 0,0-1 0 0 0,1 0 0 0 0,-1 0-1 0 0,0 0 1 0 0,1 0 0 0 0,-1 0 0 0 0,0 0 0 0 0,0 0 0 0 0,1-1-168 0 0,64 6 3827 0 0,-56-5-3679 0 0,0-1 0 0 0,0 0 0 0 0,0 0 0 0 0,0-1 0 0 0,0 0 0 0 0,0-1 0 0 0,-1 0 0 0 0,0 0 0 0 0,1-1 0 0 0,-1 0 0 0 0,0-1 0 0 0,-1 0 0 0 0,1 0 0 0 0,-1-1 0 0 0,0 0 0 0 0,0-1 0 0 0,-1 1 0 0 0,0-2 0 0 0,0 1 0 0 0,-1-1 0 0 0,0 0 0 0 0,0 0 0 0 0,-1 0 0 0 0,3-6-148 0 0,-7 11 18 0 0,0 0 0 0 0,-1 0 1 0 0,1 0-1 0 0,-1 0 0 0 0,0 0 1 0 0,0 0-1 0 0,0 0 0 0 0,0 0 1 0 0,0 0-1 0 0,0 1 0 0 0,-1-1 1 0 0,0 0-1 0 0,0 0 0 0 0,1 0 1 0 0,-1 0-1 0 0,-1 1 0 0 0,1-1 1 0 0,0 0-1 0 0,-1 1 0 0 0,1-1 1 0 0,-1 1-1 0 0,0 0 0 0 0,0 0 1 0 0,0-1-1 0 0,0 1 0 0 0,0 0 1 0 0,-1 1-1 0 0,1-1 1 0 0,0 0-1 0 0,-1 1 0 0 0,1-1 1 0 0,-2 0-19 0 0,-91-30-73 0 0,17 47-11 0 0,69-11 112 0 0,-1 1 0 0 0,1 0 0 0 0,0 1 0 0 0,0 0 0 0 0,1 0 0 0 0,0 1 0 0 0,0 0 0 0 0,0 0 0 0 0,1 1 0 0 0,0 0 0 0 0,1 0 0 0 0,-1 0 0 0 0,2 1 0 0 0,-1 0-1 0 0,1 0 1 0 0,0 1 0 0 0,1 0 0 0 0,1-1 0 0 0,-4 12-28 0 0,4-12 90 0 0,1 1 1 0 0,0 0-1 0 0,0 0 0 0 0,1 0 0 0 0,0 0 0 0 0,1 0 1 0 0,0 0-1 0 0,0 0 0 0 0,1 0 0 0 0,0 0 0 0 0,1 0 1 0 0,1 0-1 0 0,-1-1 0 0 0,1 1 0 0 0,1 0 0 0 0,0-1 0 0 0,0 0 1 0 0,1 0-1 0 0,0 0 0 0 0,0-1 0 0 0,1 0 0 0 0,0 0 1 0 0,1 0-1 0 0,0-1 0 0 0,0 0 0 0 0,0 0 0 0 0,7 4-90 0 0,8 1 158 0 0,0-1-1 0 0,1-1 1 0 0,0-1-1 0 0,1-1 1 0 0,0-1-1 0 0,0-1 0 0 0,0-1 1 0 0,1-1-1 0 0,0-1 1 0 0,0-2-1 0 0,0 0 1 0 0,0-2-1 0 0,12-2-157 0 0,-35 3 3 0 0,25-10 59 0 0,-27 9-93 0 0,-16-14-1480 0 0,6 7-93 0 0,0-2-4902 0 0,5 7-5703 0 0</inkml:trace>
  <inkml:trace contextRef="#ctx0" brushRef="#br0" timeOffset="40055.806">1 1622 0 0 0,'0'0'376'0'0,"0"0"328"0"0,0 0 114 0 0,0 0 9 0 0,0 0-9 0 0,0 0 27 0 0,15-2 15 0 0,46-5-3 0 0,-7 12 3226 0 0,210-12 3015 0 0,54-27-3725 0 0,51 12-3373 0 0,78 8 856 0 0,-166 25-470 0 0,-119 2 185 0 0,1-8 1 0 0,130-13-572 0 0,744 18 545 0 0,-1005-9-541 0 0,637 7 179 0 0,168 3 50 0 0,-313-22-132 0 0,262-21 4 0 0,-28 24-11 0 0,-173-8-47 0 0,134 2 4 0 0,559 14-9 0 0,-779-14 26 0 0,145 0-30 0 0,-44-13 36 0 0,-319 16-118 0 0,66-1 38 0 0,255-12 55 0 0,338 16-53 0 0,55 1 52 0 0,-312 10 11 0 0,-12 5-22 0 0,373 3 84 0 0,-353-8-74 0 0,-93-2 26 0 0,-199-24 35 0 0,559-22 166 0 0,-302 31-37 0 0,-341 7-78 0 0,664 6 278 0 0,-461 16-266 0 0,-227-14 76 0 0,-291-1-218 0 0,0 0 11 0 0,0 0 8 0 0,0 0 11 0 0,0 0 17 0 0,0 0 1 0 0,0 0-9 0 0,0 0 4 0 0,0 0 3 0 0,0 0-13 0 0,0 0 8 0 0,0 0-7 0 0,0 0-33 0 0,0 0 9 0 0,0 0-11 0 0,0 0-4 0 0,0 0-1 0 0,0 0-11 0 0,0 0-18 0 0,0 0 13 0 0,0 0-6 0 0,0 0 17 0 0,0 0-1 0 0,0 0-9 0 0,0 0-24 0 0,0 0 23 0 0,0 0 2 0 0,0 0-5 0 0,0 0-11 0 0,0 0 14 0 0,0 0 1 0 0,0 0 32 0 0,0 0-33 0 0,0 0-1 0 0,0 0 4 0 0,0 0-21 0 0,0 0 0 0 0,0 0 17 0 0,0 0-16 0 0,0 0 1 0 0,0 0 1 0 0,0 0 0 0 0,0 0-5 0 0,0 0-18 0 0,0 0 7 0 0,0 0-16 0 0,0 0-24 0 0,0 0-32 0 0,0 0-66 0 0,0 0-91 0 0,0 0-144 0 0,-3 12-4067 0 0,1-6-2456 0 0,1-5 4185 0 0,-1 5-9392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608 221 0 0 0,'0'0'1388'0'0,"0"0"187"0"0,0 0 226 0 0,0 0 130 0 0,0 0 64 0 0,0 0-45 0 0,0 0-147 0 0,0 0-191 0 0,0 0-198 0 0,5-10-153 0 0,17-32-130 0 0,-12 25 6293 0 0,-12 24-3816 0 0,0-3-4855 0 0,-76 110 1931 0 0,-155 205-188 0 0,106-153-412 0 0,34-74-453 0 0,102-140-4155 0 0,17-17-1692 0 0,-13 22-5225 0 0,-10 34 5081 0 0</inkml:trace>
  <inkml:trace contextRef="#ctx0" brushRef="#br0" timeOffset="500.719">91 354 0 0 0,'0'0'1615'0'0,"0"0"523"0"0,0 0 333 0 0,0 0 126 0 0,0 0-65 0 0,0 0-190 0 0,0 0-255 0 0,0 0-273 0 0,0 0-279 0 0,0 0-248 0 0,0 0-214 0 0,0 0-197 0 0,0 0-171 0 0,-6-5-137 0 0,-17-15-131 0 0,17 15-129 0 0,6 5-81 0 0,0 0-56 0 0,0 0-31 0 0,54 29 1953 0 0,232 75 329 0 0,-70-8-1874 0 0,-135-40-418 0 0,-95-91-2644 0 0,-7 11-800 0 0,5 8-1629 0 0,5-1-5679 0 0,8 12 1899 0 0</inkml:trace>
  <inkml:trace contextRef="#ctx0" brushRef="#br0" timeOffset="1186.071">413 148 1104 0 0,'0'0'1498'0'0,"0"0"-6"0"0,0 0 97 0 0,0 0 96 0 0,0 0 49 0 0,0 0-4 0 0,0 0-137 0 0,0 0-180 0 0,0 0-153 0 0,0 0-175 0 0,0 0-123 0 0,0 0-76 0 0,-4-6-61 0 0,-10-19-2 0 0,10 19-19 0 0,4 6-14 0 0,0 0-28 0 0,0 0-47 0 0,0 0-53 0 0,0 0-88 0 0,-4 16 3089 0 0,13 19-3539 0 0,-5-20 198 0 0,29 195 861 0 0,-29 122-600 0 0,1-298-557 0 0,1 20 41 0 0,-4-83-3464 0 0,0 17-5439 0 0,0 9-3028 0 0</inkml:trace>
  <inkml:trace contextRef="#ctx0" brushRef="#br0" timeOffset="3906.669">1816 129 144 0 0,'0'0'1207'0'0,"0"0"157"0"0,0 0 343 0 0,0 0 312 0 0,0 0 177 0 0,0 0-43 0 0,0 0-260 0 0,0 0-301 0 0,0 0-308 0 0,0 0-219 0 0,0 0-144 0 0,-3-11-137 0 0,-7-37-74 0 0,9 45-569 0 0,-1 1 0 0 0,1 0 0 0 0,-1 0 1 0 0,0 0-1 0 0,0-1 0 0 0,0 2 0 0 0,0-1 1 0 0,0 0-1 0 0,0 0 0 0 0,0 1 0 0 0,-1-1 1 0 0,1 1-1 0 0,0 0 0 0 0,-1-1 0 0 0,1 1 1 0 0,-1 0-1 0 0,0 1 0 0 0,1-1 0 0 0,-1 0 1 0 0,0 1-1 0 0,1-1 0 0 0,-1 1 0 0 0,0 0 1 0 0,0 0-1 0 0,1 0 0 0 0,-1 0 0 0 0,0 1 1 0 0,1-1-1 0 0,-1 1 0 0 0,0-1 0 0 0,1 1 1 0 0,-1 0-1 0 0,0 0 0 0 0,1 0 0 0 0,-2 1-141 0 0,-26 13 258 0 0,0 1 0 0 0,1 1-1 0 0,0 2 1 0 0,2 1-1 0 0,0 1 1 0 0,1 1-1 0 0,2 1 1 0 0,0 2-1 0 0,1 0 1 0 0,-5 11-258 0 0,12-17 87 0 0,2 1 1 0 0,0 1-1 0 0,2 0 1 0 0,0 1-1 0 0,2 0 0 0 0,0 1 1 0 0,1 0-1 0 0,2 1 1 0 0,0-1-1 0 0,1 1 1 0 0,2 1-1 0 0,0-1 1 0 0,2 1-1 0 0,0-1 1 0 0,2 1-1 0 0,1 0 1 0 0,4 23-88 0 0,-3-35 25 0 0,1-1 0 0 0,0 1 0 0 0,1-1 0 0 0,0 0 0 0 0,1 0 0 0 0,0 0 0 0 0,1-1 1 0 0,1 0-1 0 0,-1 0 0 0 0,2 0 0 0 0,0-1 0 0 0,0 0 0 0 0,0-1 0 0 0,1 0 0 0 0,1 0 1 0 0,0-1-1 0 0,0 0 0 0 0,0 0 0 0 0,1-1 0 0 0,0-1 0 0 0,1 0 0 0 0,-1 0 0 0 0,1-1 0 0 0,0-1 1 0 0,0 0-1 0 0,1-1 0 0 0,-1 0 0 0 0,1 0 0 0 0,0-2 0 0 0,12 1-25 0 0,-2 0 75 0 0,0-1-1 0 0,0-1 1 0 0,1-1-1 0 0,-1-1 0 0 0,-1-1 1 0 0,22-6-75 0 0,-24 4 45 0 0,0 0 0 0 0,0-2 0 0 0,-1-1 0 0 0,1 0-1 0 0,-2-1 1 0 0,1-1 0 0 0,-1-1 0 0 0,-1-1 0 0 0,0 0 0 0 0,0-1 0 0 0,-2-1 0 0 0,11-11-45 0 0,-22 21 16 0 0,-1-1 1 0 0,1 0-1 0 0,-1 0 1 0 0,0 0 0 0 0,0 0-1 0 0,-1 0 1 0 0,0 0-1 0 0,0-1 1 0 0,0 1-1 0 0,0-1 1 0 0,-1 0 0 0 0,0 1-1 0 0,0-1 1 0 0,-1 0-1 0 0,1 0 1 0 0,-1 1-1 0 0,0-1 1 0 0,-1 0-1 0 0,0 0 1 0 0,0 0 0 0 0,0 1-1 0 0,0-1 1 0 0,-1 1-1 0 0,0-1 1 0 0,0 1-1 0 0,-1-2-16 0 0,-13-6-29 0 0,1 1-1 0 0,-2 1 1 0 0,1 0-1 0 0,-2 1 1 0 0,1 1-1 0 0,-1 1 1 0 0,-1 0-1 0 0,1 2 1 0 0,-1 0-1 0 0,0 1 1 0 0,-1 0-1 0 0,1 2 1 0 0,-1 1-1 0 0,0 0 1 0 0,0 1-1 0 0,1 1 1 0 0,-1 1-1 0 0,-19 3 30 0 0,35-4-5 0 0,4 0-19 0 0,0 0-5 0 0,0 0-19 0 0,5 2-5 0 0,12 4 106 0 0,1-1 0 0 0,0-1 0 0 0,0 0 0 0 0,0-1 1 0 0,0-1-1 0 0,0-1 0 0 0,1-1 0 0 0,-1 0 0 0 0,17-3-53 0 0,21 2 142 0 0,137-22 459 0 0,-144 16-425 0 0,-58-3-65 0 0,-11 3-1047 0 0,6 6-6474 0 0,13 1 929 0 0,1 0-5707 0 0</inkml:trace>
  <inkml:trace contextRef="#ctx0" brushRef="#br0" timeOffset="4639.916">2324 516 0 0 0,'0'0'316'0'0,"0"0"615"0"0,0 0 284 0 0,0 0 241 0 0,0 0 215 0 0,0 0 128 0 0,0 0 51 0 0,0 0-58 0 0,0 0-93 0 0,0 0-48 0 0,0 0-117 0 0,0 0-144 0 0,2 4-141 0 0,2 8-629 0 0,-1 1-1 0 0,0-1 0 0 0,-1 1 0 0 0,0 0 0 0 0,-1 0 1 0 0,-1-1-1 0 0,0 1 0 0 0,-1 0 0 0 0,0 4-619 0 0,1 54 742 0 0,7 171 941 0 0,-9-229-1081 0 0,-2-20 467 0 0,-3-19-453 0 0,6 0-602 0 0,1 0 0 0 0,1 0 0 0 0,1 0 0 0 0,1 0 0 0 0,1 1 0 0 0,2-1 0 0 0,0 1-1 0 0,2 0 1 0 0,1 1 0 0 0,0 0 0 0 0,2 0 0 0 0,1 1 0 0 0,1 1 0 0 0,9-13-14 0 0,-11 18-5 0 0,-1 2-1 0 0,2-1 1 0 0,0 2 0 0 0,1-1-1 0 0,0 2 1 0 0,1 0 0 0 0,1 0-1 0 0,12-7 6 0 0,-26 19-1 0 0,1 0 0 0 0,-1 0 1 0 0,1 0-1 0 0,0 1 0 0 0,-1-1 0 0 0,1 0 0 0 0,0 1 0 0 0,0 0 0 0 0,-1-1 0 0 0,1 1 0 0 0,0 0 1 0 0,0 0-1 0 0,-1 0 0 0 0,1 0 0 0 0,0 0 0 0 0,0 0 0 0 0,0 0 0 0 0,-1 1 0 0 0,1-1 0 0 0,0 0 1 0 0,0 1-1 0 0,-1 0 0 0 0,1-1 0 0 0,0 1 0 0 0,-1 0 0 0 0,1 0 0 0 0,-1 0 0 0 0,1 0 0 0 0,-1 0 1 0 0,0 0-1 0 0,1 1 0 0 0,-1-1 0 0 0,0 0 0 0 0,0 1 0 0 0,0-1 0 0 0,0 1 0 0 0,0-1 0 0 0,0 1 1 0 0,0-1-1 0 0,0 1 0 0 0,-1 0 0 0 0,1-1 0 0 0,-1 1 0 0 0,1 0 0 0 0,-1 0 0 0 0,0-1 0 0 0,1 1 1 0 0,-1 1 0 0 0,3 16 21 0 0,-1 0 1 0 0,-1 1 0 0 0,-1-1-1 0 0,0 0 1 0 0,-2 1 0 0 0,0-1 0 0 0,-4 17-22 0 0,2-25-126 0 0,0 9-1793 0 0,21-21-8954 0 0,-11-2-740 0 0</inkml:trace>
  <inkml:trace contextRef="#ctx0" brushRef="#br0" timeOffset="5701.854">3079 505 4569 0 0,'0'0'2388'0'0,"0"0"-536"0"0,0 0-181 0 0,0 0-62 0 0,0 0-46 0 0,0 0-32 0 0,0 0-129 0 0,0 0-127 0 0,0 0-146 0 0,0 0-167 0 0,0 0-127 0 0,0 0-83 0 0,0 0-99 0 0,-10 0-76 0 0,-71 15 1316 0 0,59-4-1705 0 0,1 1 0 0 0,1 1-1 0 0,0 0 1 0 0,1 2 0 0 0,0 0-1 0 0,1 1 1 0 0,1 1 0 0 0,1 1-1 0 0,0 0 1 0 0,1 1 0 0 0,-9 17-188 0 0,18-30 10 0 0,1 1-1 0 0,0 0 1 0 0,0 0 0 0 0,1 1 0 0 0,0 0 0 0 0,1-1-1 0 0,0 1 1 0 0,0 0 0 0 0,0 1 0 0 0,1-1 0 0 0,0 0-1 0 0,1 1 1 0 0,0-1 0 0 0,0 9-10 0 0,3-14 14 0 0,0 0-1 0 0,0 0 1 0 0,0-1-1 0 0,1 1 1 0 0,-1 0-1 0 0,1-1 1 0 0,0 0-1 0 0,-1 1 1 0 0,1-1-1 0 0,0 0 1 0 0,1-1-1 0 0,-1 1 1 0 0,0 0-1 0 0,0-1 1 0 0,1 0-1 0 0,-1 0 1 0 0,1 0-1 0 0,-1 0 1 0 0,1 0-1 0 0,-1-1 1 0 0,1 0 0 0 0,-1 0-1 0 0,1 0 1 0 0,0 0-1 0 0,-1 0 1 0 0,1 0-1 0 0,-1-1 1 0 0,1 0-1 0 0,-1 0 1 0 0,1 0-1 0 0,-1 0 1 0 0,1-1-1 0 0,-1 1 1 0 0,0-1-1 0 0,0 0 1 0 0,2-1-14 0 0,19-10 55 0 0,0-1 0 0 0,-1-1-1 0 0,0-1 1 0 0,-1-1 0 0 0,-1-2 0 0 0,-1 0 0 0 0,0-1 0 0 0,-2 0 0 0 0,0-2 0 0 0,-2 0-1 0 0,0-1 1 0 0,-1-1 0 0 0,-2 0 0 0 0,2-5-55 0 0,-4 17-29 0 0,-12 38-87 0 0,-1-6 117 0 0,2 7 2 0 0,1 1-1 0 0,2-1 1 0 0,1 1 0 0 0,1-1-1 0 0,1 0 1 0 0,1 0 0 0 0,2-1-1 0 0,9 20-2 0 0,-18-44 4 0 0,0 0-1 0 0,1 0 1 0 0,-1-1-1 0 0,1 1 1 0 0,-1 0-1 0 0,1-1 1 0 0,0 1-1 0 0,0 0 1 0 0,0-1-1 0 0,0 1 1 0 0,0-1-1 0 0,0 1 1 0 0,0-1-1 0 0,0 0 1 0 0,0 1 0 0 0,1-1-1 0 0,-1 0 1 0 0,0 0-1 0 0,1 0 1 0 0,-1 0-1 0 0,1 0 1 0 0,0 0-1 0 0,-1-1 1 0 0,1 1-1 0 0,-1 0 1 0 0,1-1-1 0 0,0 1 1 0 0,0-1-1 0 0,-1 0 1 0 0,1 1-1 0 0,0-1 1 0 0,0 0-1 0 0,0 0 1 0 0,-1 0-1 0 0,1 0 1 0 0,0-1-1 0 0,0 1 1 0 0,-1 0-1 0 0,1-1 1 0 0,0 1-1 0 0,-1-1 1 0 0,1 1-1 0 0,0-1 1 0 0,-1 0-1 0 0,1 0 1 0 0,-1 0-1 0 0,1 0 1 0 0,-1 0-1 0 0,1-1-3 0 0,65-147 347 0 0,-51 104-338 0 0,-4 13-2 0 0,-5 10-7 0 0,1 1 0 0 0,0-1 0 0 0,2 1 0 0 0,1 1 0 0 0,0 0 0 0 0,2 0 0 0 0,13-15 0 0 0,-18 119-55 0 0,-5-56 58 0 0,1 0-1 0 0,1 0 1 0 0,1 0-1 0 0,1-1 1 0 0,2 0 0 0 0,1 0-1 0 0,1-1 1 0 0,1 0-1 0 0,12 19-2 0 0,-5-22-33 0 0,-5-31 600 0 0,79-209 425 0 0,-63 74-1082 0 0,-53 179-4428 0 0,17-24 2736 0 0,1-2-1587 0 0,2-2-3278 0 0,1-1-5299 0 0</inkml:trace>
  <inkml:trace contextRef="#ctx0" brushRef="#br0" timeOffset="5937.436">3992 597 20716 0 0,'0'0'1158'0'0,"0"0"-382"0"0,0 0-142 0 0,0 0 82 0 0,0 0 60 0 0,0 0-37 0 0,0 0-155 0 0,0 0-225 0 0,0 0-169 0 0,0 0-86 0 0,0 0-38 0 0,-5 31-25 0 0,-14 97-21 0 0,7-36-1412 0 0,7-78-1628 0 0,1-10-6440 0 0,3-4-2331 0 0</inkml:trace>
  <inkml:trace contextRef="#ctx0" brushRef="#br0" timeOffset="6104.96">3867 247 14419 0 0,'0'0'4017'0'0,"0"0"-2633"0"0,0 0-472 0 0,0 0-327 0 0,0 0-233 0 0,0 0-184 0 0,0 0-104 0 0,0 0-112 0 0,0 0-160 0 0,0 0-224 0 0,0 0-441 0 0,0 0-1463 0 0,0 0-10123 0 0</inkml:trace>
  <inkml:trace contextRef="#ctx0" brushRef="#br0" timeOffset="6446.004">4417 0 20388 0 0,'0'0'1125'0'0,"0"0"-416"0"0,0 0-127 0 0,0 0 136 0 0,0 0 159 0 0,0 0 48 0 0,0 0-97 0 0,0 0-189 0 0,0 0-144 0 0,0 0-99 0 0,0 0-77 0 0,0 0-83 0 0,0 0-87 0 0,1 33-38 0 0,1 103-33 0 0,-1 284 213 0 0,11-217-248 0 0,-10-196-854 0 0,-9-29-945 0 0,-5 0-493 0 0,3 4-3915 0 0,4 10-5620 0 0</inkml:trace>
  <inkml:trace contextRef="#ctx0" brushRef="#br0" timeOffset="6649.023">4143 369 15211 0 0,'0'0'1291'0'0,"0"0"-243"0"0,0 0 89 0 0,0 0 94 0 0,0 0-51 0 0,0 0-83 0 0,0 0-142 0 0,35 0-173 0 0,112 0-145 0 0,90 0 1086 0 0,-126 15-1924 0 0,-41 6-3428 0 0,-59-17-721 0 0,-6-4-6352 0 0</inkml:trace>
  <inkml:trace contextRef="#ctx0" brushRef="#br0" timeOffset="7185.104">4770 509 9754 0 0,'0'0'2442'0'0,"0"0"-1092"0"0,0 0-442 0 0,0 0-97 0 0,0 0-22 0 0,0 0 1 0 0,0 0-45 0 0,0 0-74 0 0,0 0-50 0 0,0 0-21 0 0,1 31-19 0 0,1 98-47 0 0,11-87 188 0 0,-8-42-569 0 0,-2 1-31 0 0,1 0-1 0 0,-1 0 1 0 0,1 0-1 0 0,-1-1 1 0 0,1 0-1 0 0,0 1 1 0 0,-1-1-1 0 0,1-1 1 0 0,0 1-1 0 0,-1 0 1 0 0,1-1 0 0 0,-1 0-1 0 0,1 0 1 0 0,-1 0-1 0 0,1 0 1 0 0,-1 0-1 0 0,1-1 1 0 0,-1 0-1 0 0,0 1 1 0 0,0-1-1 0 0,0 0 1 0 0,0-1-1 0 0,0 1 1 0 0,-1 0-1 0 0,1-1 1 0 0,0 0-1 0 0,-1 1 1 0 0,0-1-1 0 0,0 0 1 0 0,0 0-1 0 0,0-1 1 0 0,0 1-1 0 0,-1 0-121 0 0,144-241 1900 0 0,-144 243-1898 0 0,-1 0 1 0 0,1 0 0 0 0,0 0 0 0 0,-1 0-1 0 0,1 0 1 0 0,0 1 0 0 0,-1-1 0 0 0,1 0-1 0 0,0 0 1 0 0,0 1 0 0 0,0-1 0 0 0,0 0-1 0 0,0 1 1 0 0,0-1 0 0 0,0 1 0 0 0,0-1-1 0 0,0 1 1 0 0,0 0 0 0 0,0-1 0 0 0,0 1-1 0 0,0 0 1 0 0,0 0 0 0 0,1 0 0 0 0,-1 0 0 0 0,0 0-1 0 0,0 0 1 0 0,0 0 0 0 0,0 0 0 0 0,0 0-1 0 0,0 0 1 0 0,0 0 0 0 0,1 1 0 0 0,-1-1-1 0 0,0 1 1 0 0,0-1 0 0 0,0 1 0 0 0,0-1-1 0 0,0 1 1 0 0,0-1 0 0 0,-1 1 0 0 0,1 0-1 0 0,0 0 1 0 0,0-1 0 0 0,0 1 0 0 0,-1 0-1 0 0,1 0 1 0 0,0 0 0 0 0,-1 0 0 0 0,1 0 0 0 0,-1 0-1 0 0,1 0 1 0 0,0 1-3 0 0,31 53-10 0 0,29 125 142 0 0,102 181 41 0 0,-149-315-145 0 0,-2 2 0 0 0,-3-1 0 0 0,-1 1 0 0 0,-2 0 0 0 0,-3 1 0 0 0,-1 0 0 0 0,-3-1 0 0 0,-2 2-28 0 0,3-41 29 0 0,-1 1-1 0 0,0-1 0 0 0,-1 0 0 0 0,0 0 0 0 0,0 0 1 0 0,-1 0-1 0 0,0-1 0 0 0,-1 1 0 0 0,1-1 0 0 0,-2 1 1 0 0,1-1-1 0 0,-1-1 0 0 0,-1 1 0 0 0,1-1 1 0 0,-1 0-1 0 0,0 0 0 0 0,-1 0 0 0 0,0-1 0 0 0,0 0 1 0 0,0 0-1 0 0,-1-1 0 0 0,0 0 0 0 0,0 0 0 0 0,0-1 1 0 0,0 0-1 0 0,-1-1 0 0 0,1 0 0 0 0,-1 0 1 0 0,0 0-1 0 0,0-1 0 0 0,0-1 0 0 0,-5 1-28 0 0,10-2 26 0 0,0 1-1 0 0,-1-1 1 0 0,1 0 0 0 0,0-1-1 0 0,0 1 1 0 0,-1-1-1 0 0,1 0 1 0 0,0 0 0 0 0,0 0-1 0 0,0 0 1 0 0,0-1-1 0 0,0 0 1 0 0,0 0 0 0 0,0 0-1 0 0,0 0 1 0 0,1-1-1 0 0,-1 1 1 0 0,1-1-1 0 0,0 0 1 0 0,0 0 0 0 0,0 0-1 0 0,0 0 1 0 0,0 0-1 0 0,1-1 1 0 0,-1 0 0 0 0,-1-3-26 0 0,-1-10 17 0 0,0 1 1 0 0,0-2-1 0 0,2 1 0 0 0,0 0 1 0 0,1-1-1 0 0,1 1 1 0 0,1-1-1 0 0,0 0 0 0 0,1 1 1 0 0,1-1-1 0 0,1 1 1 0 0,0 0-1 0 0,2-1 1 0 0,0 2-1 0 0,4-12-17 0 0,3-13-68 0 0,1 1-1 0 0,3 1 1 0 0,0 1 0 0 0,3 0-1 0 0,1 1 1 0 0,2 0 0 0 0,1 2 0 0 0,2 1-1 0 0,2 1 69 0 0,-15 21-222 0 0,0 0-1 0 0,1 2 1 0 0,0-1-1 0 0,0 2 1 0 0,1 0-1 0 0,1 0 1 0 0,0 2-1 0 0,0-1 1 0 0,9-1 222 0 0,47-11-7825 0 0,-56 16-4260 0 0</inkml:trace>
  <inkml:trace contextRef="#ctx0" brushRef="#br0" timeOffset="8801.403">417 1584 0 0 0,'0'0'0'0'0,"0"0"0"0"0,0 0 0 0 0,0 0 0 0 0,0 0 0 0 0,0 0 0 0 0,0 0 0 0 0</inkml:trace>
  <inkml:trace contextRef="#ctx0" brushRef="#br0" timeOffset="9440.903">417 1584 0 0 0,'80'36'0'0'0,"-79"-35"0"0"0,0 0 0 0 0,0 0 0 0 0,0 0 0 0 0,0 0 0 0 0,0 0 0 0 0,1 0 0 0 0,-1-1 0 0 0,0 1 0 0 0,0 0 0 0 0,1-1 0 0 0,-1 1 0 0 0,0-1 0 0 0,0 0 0 0 0,1 1 0 0 0,-1-1 0 0 0,1 0 0 0 0,-1 0 0 0 0,0 0 0 0 0,1 0 0 0 0,-1 0 0 0 0,0 0 0 0 0,1 0 0 0 0,-1 0 0 0 0,1-1 0 0 0,-1 1 0 0 0,0 0 0 0 0,1-1 0 0 0,-1 1 0 0 0,0-1 0 0 0,0 0 0 0 0,1 1 0 0 0,-1-1 0 0 0,0 0 0 0 0,0 0 0 0 0,0 1 0 0 0,0-1 0 0 0,0 0 0 0 0,0 0 0 0 0,0 0 0 0 0,0-1 0 0 0,0 1 0 0 0,-1 0 0 0 0,1 0 0 0 0,0 0 0 0 0,0 0 0 0 0,-19 31 0 0 0,18-29 0 0 0,-1 0 0 0 0,1 0 0 0 0,-1-1 0 0 0,1 1 0 0 0,-1 0 0 0 0,1 0 0 0 0,0 0 0 0 0,0 0 0 0 0,0 0 0 0 0,-1 0 0 0 0,1 0 0 0 0,0 0 0 0 0,0 0 0 0 0,0-1 0 0 0,0 1 0 0 0,0 0 0 0 0,1 0 0 0 0,-1 0 0 0 0,0 0 0 0 0,0 0 0 0 0,1 0 0 0 0,-1 0 0 0 0,0 0 0 0 0,1-1 0 0 0,-1 1 0 0 0,1 0 0 0 0,-1 0 0 0 0,1 0 0 0 0,-1-1 0 0 0,1 1 0 0 0,0 0 0 0 0,-1-1 0 0 0,1 1 0 0 0,0 0 0 0 0,0-1 0 0 0,-1 1 0 0 0,1-1 0 0 0,0 1 0 0 0,0-1 0 0 0,0 0 0 0 0,0 1 0 0 0,-1-1 0 0 0,1 0 0 0 0,0 0 0 0 0,0 1 0 0 0,0-1 0 0 0,0 0 0 0 0,0 0 0 0 0,0 0 0 0 0,0 0 0 0 0,0 0 0 0 0,0 0 0 0 0,0 0 0 0 0,0-1 0 0 0,-1 1 0 0 0,2 0 0 0 0,52-19 156 0 0,-16-24 6253 0 0,-14 13-551 0 0,-13 14-2928 0 0,-1 1 1402 0 0,-11 20 2462 0 0,-63 92-6138 0 0,-143 281-317 0 0,188-350-332 0 0,-127 168 30 0 0,146-195-64 0 0,-1 0 1 0 0,1 0-1 0 0,0-1 0 0 0,-1 1 1 0 0,1 0-1 0 0,0 0 1 0 0,-1-1-1 0 0,1 1 0 0 0,-1 0 1 0 0,1-1-1 0 0,-1 1 1 0 0,1-1-1 0 0,-1 1 0 0 0,0-1 1 0 0,1 1-1 0 0,-1-1 0 0 0,0 1 1 0 0,1-1-1 0 0,-1 1 1 0 0,0-1-1 0 0,0 0 0 0 0,1 1 1 0 0,-1-1-1 0 0,0 0 1 0 0,0 0-1 0 0,0 0 0 0 0,1 0 1 0 0,-1 1-1 0 0,0-1 0 0 0,0 0 1 0 0,0 0-1 0 0,1-1 1 0 0,-1 1-1 0 0,0 0 0 0 0,0 0 1 0 0,0 0-1 0 0,1 0 1 0 0,-1-1-1 0 0,0 1 0 0 0,0 0 1 0 0,1-1-1 0 0,-1 1 0 0 0,0-1 1 0 0,1 1-1 0 0,-1-1 1 0 0,0 1-1 0 0,1-1 0 0 0,-1 1 1 0 0,1-1-1 0 0,-1 0 1 0 0,1 1-1 0 0,-1-1 0 0 0,1 0 1 0 0,-1 1-1 0 0,1-1 0 0 0,0 0 1 0 0,-1 1-1 0 0,1-1 1 0 0,0 0-1 0 0,0 0 0 0 0,-1 0 1 0 0,1 1-1 0 0,0-1 1 0 0,0 0-1 0 0,0 0 0 0 0,0 0 1 0 0,0 1-1 0 0,0-1 0 0 0,0-1 27 0 0,-6-17-1699 0 0,-3-12-2988 0 0,5 9-3507 0 0,3 14-2795 0 0</inkml:trace>
  <inkml:trace contextRef="#ctx0" brushRef="#br0" timeOffset="9885.909">61 1654 6809 0 0,'0'0'1929'0'0,"0"0"-275"0"0,0 0-131 0 0,0 0 16 0 0,0 0 9 0 0,0 0-68 0 0,0 0-189 0 0,0 0-268 0 0,0 0-268 0 0,0 0-182 0 0,0 0-107 0 0,0 0-73 0 0,-5 6-10 0 0,-16 19-22 0 0,38 6 661 0 0,-13-27-797 0 0,16 12 241 0 0,0 0-1 0 0,1-2 1 0 0,1 0-1 0 0,1-2 1 0 0,-1 0-1 0 0,2-1 1 0 0,3-1-466 0 0,15 9 415 0 0,24 12 12 0 0,-1 2-1 0 0,-1 3 0 0 0,30 24-426 0 0,-32-5 184 0 0,-3-3-102 0 0,-55-48-144 0 0,-2-8 530 0 0,-21-15-1745 0 0,-25-37-7905 0 0,30 31-510 0 0,12 17 1244 0 0</inkml:trace>
  <inkml:trace contextRef="#ctx0" brushRef="#br0" timeOffset="10404.682">336 1609 0 0 0,'0'0'188'0'0,"0"0"504"0"0,0 0 199 0 0,0 0 221 0 0,0 0 259 0 0,0 0 236 0 0,0 0 96 0 0,0 0 4 0 0,0 0-108 0 0,0 0-177 0 0,0 0-127 0 0,0 0-160 0 0,0 0-111 0 0,-6-4-72 0 0,-16-13-90 0 0,17 13-77 0 0,5 4-67 0 0,0 0-73 0 0,0 0-51 0 0,0 0-42 0 0,0 0-45 0 0,0 0-62 0 0,0 0-46 0 0,0 0-53 0 0,0 0-60 0 0,0 0-23 0 0,7 26 1194 0 0,79 275 1210 0 0,-74-234-2487 0 0,-2 1-1 0 0,-3 0 0 0 0,-4 0 0 0 0,-3 43-179 0 0,2-84-37 0 0,-1-38-1333 0 0,-3-29-3890 0 0,-1 27 366 0 0,-1 0-3812 0 0,2 9 1032 0 0</inkml:trace>
  <inkml:trace contextRef="#ctx0" brushRef="#br0" timeOffset="10727.085">1 1970 4121 0 0,'0'0'2223'0'0,"0"0"-813"0"0,0 0-455 0 0,0 0 58 0 0,0 0 299 0 0,0 0 302 0 0,0 0 130 0 0,0 0-53 0 0,0 0-181 0 0,0 0-230 0 0,0 0-167 0 0,0 0-124 0 0,25-4-114 0 0,81-14-73 0 0,76-11 1863 0 0,302-103-744 0 0,-359 99-1959 0 0,-90 32-1714 0 0,-35 1 525 0 0,0 0-1001 0 0,0 1-3220 0 0,0 2-6304 0 0</inkml:trace>
  <inkml:trace contextRef="#ctx0" brushRef="#br0" timeOffset="21953.204">1508 1620 0 0 0,'0'0'357'0'0,"0"0"658"0"0,0 0 298 0 0,0 0 184 0 0,0 0 210 0 0,0 0 34 0 0,0 0-70 0 0,0 0-127 0 0,0 0-168 0 0,0 0-170 0 0,-1-3-137 0 0,-1-2-597 0 0,-2-15 2665 0 0,4 19-2377 0 0,4-10 5318 0 0,-6 372-3777 0 0,4-104-1770 0 0,-4-150-1 0 0,0-59-201 0 0,2-39-260 0 0,0-3-79 0 0,0-6-145 0 0,-4-12-4458 0 0,4 10 3632 0 0,-1-3-1248 0 0,1 2-2888 0 0,0-1-6576 0 0</inkml:trace>
  <inkml:trace contextRef="#ctx0" brushRef="#br0" timeOffset="22785.896">1127 1620 0 0 0,'0'0'493'0'0,"0"0"389"0"0,0 0 325 0 0,0 0 300 0 0,0 0 233 0 0,0 0 99 0 0,0 0-101 0 0,0 0-204 0 0,0 0-233 0 0,0 0-228 0 0,0 0-156 0 0,0 0-74 0 0,-3-2-22 0 0,-12-8-11 0 0,11 8 17 0 0,4 2-3 0 0,0 0-41 0 0,0 0-56 0 0,0 0-63 0 0,0 0-69 0 0,0 0-81 0 0,0 0-43 0 0,0 0-40 0 0,0 0-35 0 0,0 0 5 0 0,30 0 3624 0 0,154-11-2579 0 0,102-4-719 0 0,-223 27-629 0 0,10 2-15 0 0,-44-21 12 0 0,2 6-43 0 0,-31 1-32 0 0,0 0-14 0 0,0 0-24 0 0,0 0-25 0 0,0 0 19 0 0,0 0 1 0 0,0 0-10 0 0,0 0-39 0 0,0 0-25 0 0,0 0-61 0 0,0 0-76 0 0,0 0-45 0 0,-1 11-5418 0 0,0-1 351 0 0,1-5-1435 0 0,0-1-4304 0 0</inkml:trace>
  <inkml:trace contextRef="#ctx0" brushRef="#br0" timeOffset="23790.036">1122 2430 0 0 0,'0'0'1164'0'0,"0"0"265"0"0,0 0 322 0 0,0 0 264 0 0,0 0 109 0 0,0 0-118 0 0,0 0-270 0 0,0 0-277 0 0,0 0-204 0 0,0 0-179 0 0,0 0-117 0 0,0 0-67 0 0,0 0-117 0 0,-3 0-72 0 0,-10 0-33 0 0,10 0-34 0 0,3 0-15 0 0,0 0 7 0 0,0 0-18 0 0,6 1 4351 0 0,20 2-3885 0 0,106-15 188 0 0,142-16-426 0 0,-174 20-627 0 0,8 5-113 0 0,-76-1-27 0 0,14-3 70 0 0,-46 7-134 0 0,-10-4-2270 0 0,-1-2-4972 0 0,10 5 4432 0 0,-1 0-9463 0 0</inkml:trace>
  <inkml:trace contextRef="#ctx0" brushRef="#br0" timeOffset="26658.828">2438 2106 0 0 0,'0'0'515'0'0,"0"0"344"0"0,0 0 146 0 0,0 0 65 0 0,0 0 65 0 0,0 0 106 0 0,0 0 78 0 0,2-6 73 0 0,7-19 392 0 0,-9-9 7351 0 0,-3 32-9010 0 0,1 1 1 0 0,-1 0-1 0 0,0 0 1 0 0,0 0-1 0 0,1 0 1 0 0,-1 0-1 0 0,0 1 1 0 0,0-1-1 0 0,0 1 1 0 0,0 0-1 0 0,0 0 1 0 0,0 0-1 0 0,0 0 1 0 0,0 0-1 0 0,0 1 1 0 0,0-1-1 0 0,0 1 1 0 0,0 0-1 0 0,1 0 1 0 0,-1 0-1 0 0,0 0 1 0 0,0 0-1 0 0,1 1 1 0 0,-1-1-1 0 0,1 1 1 0 0,-1 0-1 0 0,1 0 1 0 0,0 0-1 0 0,0 0 1 0 0,-1 0-126 0 0,-8 8 39 0 0,-7 5 41 0 0,0 1-1 0 0,1 1 0 0 0,0 1 1 0 0,2 0-1 0 0,0 1 1 0 0,1 0-1 0 0,1 1 0 0 0,-4 9-79 0 0,15-25 25 0 0,0 1-1 0 0,0 0 1 0 0,0 0-1 0 0,1-1 1 0 0,0 1-1 0 0,0 0 1 0 0,0 0-1 0 0,0 1 1 0 0,1-1-1 0 0,0 0 1 0 0,0 0-1 0 0,0 0 1 0 0,1 0-1 0 0,-1 0 1 0 0,1 0-1 0 0,0 0 1 0 0,1 0-1 0 0,0 0 1 0 0,-1 0-1 0 0,1-1 0 0 0,1 1 1 0 0,-1 0-1 0 0,1-1 1 0 0,-1 0-1 0 0,2 0 1 0 0,-1 0-1 0 0,0 0 1 0 0,1 0-1 0 0,-1-1 1 0 0,1 1-1 0 0,1 0-24 0 0,1-4 83 0 0,1 0 0 0 0,-1 0 0 0 0,1 0-1 0 0,-1-1 1 0 0,1 1 0 0 0,-1-2 0 0 0,0 1 0 0 0,1-1-1 0 0,-1 0 1 0 0,0 0 0 0 0,0 0 0 0 0,0-1-1 0 0,0 0 1 0 0,-1-1 0 0 0,1 1 0 0 0,-1-1 0 0 0,0 0-1 0 0,0 0 1 0 0,0 0 0 0 0,0-1 0 0 0,-1 0 0 0 0,0 0-1 0 0,0 0 1 0 0,0 0 0 0 0,0-1 0 0 0,1-3-83 0 0,28-30 91 0 0,-2-2 0 0 0,-2-1 0 0 0,-1-1 0 0 0,-2-1-1 0 0,-3-1 1 0 0,-1-1 0 0 0,-2-1 0 0 0,-3-1 0 0 0,-1-1 0 0 0,3-23-91 0 0,-16 51 7 0 0,0 0 0 0 0,-1-1 0 0 0,-1 1 0 0 0,-1 0 0 0 0,0-1 0 0 0,-2 1 0 0 0,-3-16-7 0 0,3 29-3 0 0,0-1 0 0 0,0 0 0 0 0,-1 1 0 0 0,0 0 0 0 0,-1 0 0 0 0,0 0 0 0 0,0 0 0 0 0,0 0 1 0 0,-1 1-1 0 0,0 0 0 0 0,-1 0 0 0 0,1 0 0 0 0,-1 0 0 0 0,-1 1 0 0 0,1 0 0 0 0,-1 1 0 0 0,0-1 0 0 0,0 1 1 0 0,-7-3 2 0 0,10 6-15 0 0,-1 1 1 0 0,1-1-1 0 0,-1 1 1 0 0,0 0-1 0 0,1 0 1 0 0,-1 0-1 0 0,0 1 1 0 0,0 0-1 0 0,1 0 1 0 0,-1 0-1 0 0,0 0 0 0 0,0 1 1 0 0,0-1-1 0 0,1 1 1 0 0,-1 1-1 0 0,0-1 1 0 0,1 1-1 0 0,-1-1 1 0 0,1 1-1 0 0,0 1 1 0 0,-1-1-1 0 0,1 0 1 0 0,0 1-1 0 0,0 0 1 0 0,1 0-1 0 0,-3 2 15 0 0,-82 97-133 0 0,81-91 142 0 0,1 1 1 0 0,0 0-1 0 0,1-1 1 0 0,0 2-1 0 0,1-1 1 0 0,0 0-1 0 0,1 1 1 0 0,0 0-1 0 0,1 0 1 0 0,1 0-1 0 0,0 0 1 0 0,0 0-1 0 0,2 0 1 0 0,-1 0-1 0 0,2 0 1 0 0,0 0-1 0 0,0-1 1 0 0,1 1-1 0 0,1 0 1 0 0,0-1-1 0 0,1 0 1 0 0,0 0-1 0 0,1 0 1 0 0,2 4-10 0 0,11 14 101 0 0,0-1 1 0 0,2-1 0 0 0,2-1-1 0 0,0 0 1 0 0,2-2 0 0 0,0-1-1 0 0,2-1 1 0 0,17 11-102 0 0,-9-5 135 0 0,-22-18-63 0 0,0-1-1 0 0,-1 2 0 0 0,-1 0 1 0 0,1 0-1 0 0,-2 1 1 0 0,0 0-1 0 0,7 13-71 0 0,-4-18 462 0 0,-13-8-477 0 0,0 0 2 0 0,0 0-18 0 0,0 0-48 0 0,0 0-61 0 0,0 0-121 0 0,0-2 296 0 0,0 1-2492 0 0,0 0-8032 0 0,0 1-1524 0 0</inkml:trace>
  <inkml:trace contextRef="#ctx0" brushRef="#br0" timeOffset="27506.44">2856 2169 2048 0 0,'0'0'2669'0'0,"0"0"-759"0"0,0 0-626 0 0,0 0-324 0 0,0 0-129 0 0,0 0 19 0 0,0 0 224 0 0,0 0 129 0 0,0 0 67 0 0,0 0-10 0 0,0 0-215 0 0,0 0-125 0 0,11 4-51 0 0,36 14-19 0 0,-41-17-630 0 0,1 0-1 0 0,-1 0 1 0 0,1-1 0 0 0,-1 0 0 0 0,1 0 0 0 0,-1 0 0 0 0,1-1 0 0 0,-1 0 0 0 0,1 0 0 0 0,-1-1-1 0 0,0 0 1 0 0,0 0 0 0 0,0 0 0 0 0,0-1 0 0 0,0 0 0 0 0,0 0 0 0 0,0 0 0 0 0,-1-1-1 0 0,0 0 1 0 0,0 0 0 0 0,0 0 0 0 0,2-3-220 0 0,10-5 396 0 0,-9 6-299 0 0,0 0 0 0 0,0 0 0 0 0,-1 0 0 0 0,1-1 0 0 0,-2 0 0 0 0,1-1 0 0 0,-1 0 0 0 0,0 0 0 0 0,0 0 0 0 0,-1 0 0 0 0,-1-1 0 0 0,1 0 0 0 0,-1 0-1 0 0,-1 0 1 0 0,1-1 0 0 0,-2 1 0 0 0,1-1 0 0 0,-1 0 0 0 0,-1 0 0 0 0,0 0 0 0 0,0-5-97 0 0,-2 13-1 0 0,1-1 0 0 0,-1 1-1 0 0,0 0 1 0 0,0 0-1 0 0,0-1 1 0 0,0 1 0 0 0,0 0-1 0 0,0 0 1 0 0,-1 0 0 0 0,1 0-1 0 0,-1 0 1 0 0,1 1 0 0 0,-1-1-1 0 0,0 0 1 0 0,0 1 0 0 0,0-1-1 0 0,0 1 1 0 0,0 0-1 0 0,0-1 1 0 0,0 1 0 0 0,0 0-1 0 0,0 0 1 0 0,-1 1 0 0 0,1-1-1 0 0,0 0 1 0 0,-1 1 0 0 0,1-1-1 0 0,-1 1 1 0 0,1 0-1 0 0,0 0 1 0 0,-3 0 1 0 0,-77 8-434 0 0,68-3 423 0 0,0 1-1 0 0,1 1 1 0 0,0 0 0 0 0,0 1-1 0 0,1 0 1 0 0,0 1-1 0 0,0 0 1 0 0,1 1 0 0 0,0 0-1 0 0,1 1 1 0 0,0 0 0 0 0,1 1-1 0 0,-4 6 12 0 0,8-12 3 0 0,1 2-1 0 0,0-1 1 0 0,0 0 0 0 0,1 1-1 0 0,0-1 1 0 0,1 1-1 0 0,-1 0 1 0 0,1 0-1 0 0,1 0 1 0 0,-1 0 0 0 0,2 1-1 0 0,-1-1 1 0 0,1 0-1 0 0,0 0 1 0 0,1 1 0 0 0,0-1-1 0 0,0 0 1 0 0,1 2-3 0 0,2-3 40 0 0,1-1 1 0 0,0 0 0 0 0,0 0-1 0 0,0-1 1 0 0,1 0-1 0 0,0 0 1 0 0,0 0 0 0 0,0 0-1 0 0,0-1 1 0 0,1 0 0 0 0,0 0-1 0 0,0-1 1 0 0,0 0-1 0 0,0 0 1 0 0,0-1 0 0 0,1 1-1 0 0,-1-2 1 0 0,1 1-1 0 0,-1-1 1 0 0,8 0-41 0 0,241 12 1513 0 0,-185-14-1248 0 0,-64-10-900 0 0,27-19-3673 0 0,-17 16-5143 0 0,-10 10-2103 0 0</inkml:trace>
  <inkml:trace contextRef="#ctx0" brushRef="#br0" timeOffset="28328.763">3863 1922 10082 0 0,'0'0'2863'0'0,"0"0"-593"0"0,0 0-501 0 0,0 0-378 0 0,0 0-186 0 0,0 0-65 0 0,0 0-163 0 0,0 0-153 0 0,0 0-177 0 0,0 0-106 0 0,0 0-86 0 0,-32 14-64 0 0,-101 47-57 0 0,50-2 232 0 0,74-54-530 0 0,1 1 1 0 0,1 1 0 0 0,-1-1-1 0 0,1 1 1 0 0,0 1 0 0 0,1-1-1 0 0,-1 1 1 0 0,1 0 0 0 0,1 1-1 0 0,0-1 1 0 0,0 1-1 0 0,1 0 1 0 0,0 0 0 0 0,0 1-1 0 0,1-1 1 0 0,0 1 0 0 0,1 0-1 0 0,0-1 1 0 0,1 1 0 0 0,0 0-1 0 0,0 3-36 0 0,4-10 12 0 0,-1 0 0 0 0,1-1 0 0 0,0 1 0 0 0,0 0 0 0 0,0-1 0 0 0,1 0 0 0 0,-1 0 0 0 0,0 0 0 0 0,1 0-1 0 0,0 0 1 0 0,-1-1 0 0 0,1 1 0 0 0,0-1 0 0 0,0 0 0 0 0,0 0 0 0 0,0-1 0 0 0,-1 1 0 0 0,1-1 0 0 0,0 0 0 0 0,0 0-1 0 0,0 0 1 0 0,0 0 0 0 0,0-1 0 0 0,0 1 0 0 0,0-1 0 0 0,0 0 0 0 0,0 0 0 0 0,-1-1 0 0 0,1 1 0 0 0,0-1 0 0 0,2-1-12 0 0,23-9 52 0 0,-1-1 1 0 0,-1-1 0 0 0,0-1-1 0 0,-1-1 1 0 0,0-1 0 0 0,-2-2-1 0 0,0 0 1 0 0,3-6-53 0 0,25-27 97 0 0,-47 49-103 0 0,-4 3-21 0 0,-1 0-6 0 0,-1 11-242 0 0,-3 18 209 0 0,2-24 63 0 0,1 0 1 0 0,0 0-1 0 0,0 0 1 0 0,0 0-1 0 0,1 0 1 0 0,0 0-1 0 0,0 0 1 0 0,0 0 0 0 0,0 0-1 0 0,1 0 1 0 0,0 0-1 0 0,0 0 1 0 0,0 0-1 0 0,1 0 1 0 0,-1-1-1 0 0,1 1 1 0 0,0 0-1 0 0,2 1 3 0 0,1 0-4 0 0,0 0 1 0 0,1-1-1 0 0,0 0 0 0 0,0 0 0 0 0,0 0 0 0 0,1-1 0 0 0,-1 0 0 0 0,1 0 0 0 0,0-1 0 0 0,0 0 0 0 0,1 0 0 0 0,-1 0 0 0 0,0-1 0 0 0,1 0 0 0 0,0-1 0 0 0,-1 1 0 0 0,1-2 1 0 0,0 1-1 0 0,0-1 0 0 0,-1 0 0 0 0,7-1 4 0 0,-6-2 22 0 0,0 0 1 0 0,-1 0 0 0 0,1-1-1 0 0,-1 0 1 0 0,0 0-1 0 0,0 0 1 0 0,0-1 0 0 0,-1 0-1 0 0,0-1 1 0 0,0 1 0 0 0,0-1-1 0 0,-1 0 1 0 0,1-1 0 0 0,-1 0-1 0 0,0-1-22 0 0,1 1 42 0 0,12-18 49 0 0,-2 0-1 0 0,-1 0 1 0 0,-1-2-1 0 0,-1 0 1 0 0,7-22-91 0 0,-7 16 14 0 0,0 1-8 0 0,-1-1 1 0 0,-2 0-1 0 0,-2 0 0 0 0,-1-1 1 0 0,-1-1-1 0 0,-2 1 0 0 0,-1-1 1 0 0,-2-15-7 0 0,0 41-5 0 0,0 0 1 0 0,0 0-1 0 0,-1 0 1 0 0,-1 0 0 0 0,1 0-1 0 0,-2 0 1 0 0,1 1 0 0 0,-1-1-1 0 0,0 0 1 0 0,-1 1 0 0 0,0-1-1 0 0,0 1 1 0 0,-1 0 0 0 0,0 0-1 0 0,-1 0 1 0 0,1 0 0 0 0,-1 1-1 0 0,-1 0 1 0 0,0 0 0 0 0,0 0-1 0 0,0 1 1 0 0,-1 0-1 0 0,-3-3 6 0 0,6 7-10 0 0,0 1 1 0 0,0 0-1 0 0,0 0 1 0 0,-1 0-1 0 0,1 1 1 0 0,0-1-1 0 0,0 1 1 0 0,-1 0-1 0 0,1 0 1 0 0,0 0-1 0 0,0 1 1 0 0,-1 0-1 0 0,1-1 1 0 0,0 1-1 0 0,0 1 1 0 0,0-1-1 0 0,0 1 1 0 0,0-1-1 0 0,0 1 1 0 0,1 0-1 0 0,-1 1 1 0 0,1-1-1 0 0,-1 1 1 0 0,1-1-1 0 0,0 1 1 0 0,0 0-1 0 0,-3 3 9 0 0,-1 4 0 0 0,0 0 0 0 0,0 0 0 0 0,1 1 0 0 0,0 0 0 0 0,1 0 0 0 0,0 0 0 0 0,1 1 0 0 0,1-1 0 0 0,-1 1 0 0 0,2 0 0 0 0,0 0 0 0 0,0 0 0 0 0,1 1 0 0 0,0-1 0 0 0,2 10 0 0 0,1 10 51 0 0,2 0-1 0 0,1 0 1 0 0,2 0-1 0 0,1-1 1 0 0,1 0-1 0 0,2 0 1 0 0,1-1 0 0 0,1-1-1 0 0,1 0 1 0 0,2 0-1 0 0,5 4-50 0 0,140 166 598 0 0,-99-136-514 0 0,-58-57-2740 0 0,-13-5-7462 0 0,4-1-1996 0 0</inkml:trace>
  <inkml:trace contextRef="#ctx0" brushRef="#br0" timeOffset="30893.837">5163 2257 2857 0 0,'0'0'2259'0'0,"0"0"-607"0"0,0 0-282 0 0,0 0 78 0 0,0 0 112 0 0,0 0-45 0 0,0 0-224 0 0,0 0-352 0 0,0 0-295 0 0,0 0-210 0 0,0 0-121 0 0,13 12 733 0 0,-10-10-711 0 0,-1 0 1 0 0,1-1 0 0 0,0 1-1 0 0,0-1 1 0 0,0 1 0 0 0,1-1-1 0 0,-1 0 1 0 0,0 0 0 0 0,0 0 0 0 0,1-1-1 0 0,-1 1 1 0 0,0-1 0 0 0,1 0-1 0 0,-1 0 1 0 0,1 0 0 0 0,-1 0-1 0 0,0-1 1 0 0,1 1 0 0 0,-1-1-1 0 0,0 0 1 0 0,0 0 0 0 0,1 0-1 0 0,-1-1 1 0 0,0 1-336 0 0,16-12 375 0 0,-2-1 0 0 0,1 0-1 0 0,-2-1 1 0 0,0-1 0 0 0,-1-1 0 0 0,0 0-1 0 0,-2-1 1 0 0,5-9-375 0 0,108-187 659 0 0,-106 185-511 0 0,-4 48-221 0 0,71 58 142 0 0,-81-74-52 0 0,-1 2 0 0 0,0-1 0 0 0,-1 0 0 0 0,1 1 0 0 0,-1 0 0 0 0,0 0 0 0 0,0 1 1 0 0,0-1-1 0 0,-1 1 0 0 0,0-1 0 0 0,0 1 0 0 0,0 0 0 0 0,-1 0 0 0 0,0 1 0 0 0,0-1 0 0 0,0 0 0 0 0,-1 1 0 0 0,0-1 0 0 0,0 1 0 0 0,-1-1 1 0 0,0 1-1 0 0,0-1 0 0 0,-1 1 0 0 0,1-1 0 0 0,-1 1 0 0 0,-1-1 0 0 0,1 1 0 0 0,-1-1 0 0 0,0 0 0 0 0,0 0 0 0 0,-4 6-17 0 0,-8 4 38 0 0,-2 0 1 0 0,0-1-1 0 0,0-1 0 0 0,-1 0 0 0 0,-1-1 0 0 0,0-1 0 0 0,-1-1 0 0 0,0-1 0 0 0,-3 1-38 0 0,-35 11-12 0 0,50-20 34 0 0,6-2-43 0 0,1 1-1 0 0,-1-1 1 0 0,0 0 0 0 0,0 1 0 0 0,1-1 0 0 0,-1 0-1 0 0,0 0 1 0 0,0 0 0 0 0,0 0 0 0 0,1 0 0 0 0,-1 0 0 0 0,0 0-1 0 0,0 0 1 0 0,0 0 0 0 0,0 0 0 0 0,1 0 0 0 0,-1 0 0 0 0,0 0-1 0 0,0-1 1 0 0,1 1 0 0 0,-1 0 0 0 0,0 0 0 0 0,0-1-1 0 0,1 1 1 0 0,-1-1 0 0 0,0 1 0 0 0,1-1 0 0 0,-1 1 0 0 0,0-1-1 0 0,1 1 1 0 0,-1-1 0 0 0,1 0 0 0 0,-1 1 0 0 0,1-1 0 0 0,-1 0-1 0 0,1 1 1 0 0,0-1 0 0 0,-1 0 0 0 0,1 0 0 0 0,0 1-1 0 0,-1-1 1 0 0,1 0 0 0 0,0 0 0 0 0,0 0 0 0 0,0 1 0 0 0,0-1-1 0 0,0 0 1 0 0,0 0 21 0 0,5-49-3324 0 0,12 23-5985 0 0,-10 19-2851 0 0</inkml:trace>
  <inkml:trace contextRef="#ctx0" brushRef="#br0" timeOffset="31617.833">5967 1944 5257 0 0,'0'0'4549'0'0,"0"0"-1790"0"0,0 0-806 0 0,0 0-380 0 0,0 0-183 0 0,0 0-123 0 0,0 0-153 0 0,0 0-237 0 0,0 0-307 0 0,0 0-222 0 0,0 0-44 0 0,0 0 50 0 0,0 0 49 0 0,0 10 29 0 0,24 187 1718 0 0,-23-162-2010 0 0,-1 0-1 0 0,-2 0 1 0 0,-1 0-1 0 0,-2 0 1 0 0,-9 33-140 0 0,8-46 54 0 0,4-10-3 0 0,-1-1 1 0 0,0 0-1 0 0,0 0 1 0 0,-1-1-1 0 0,-1 1 1 0 0,1-1-1 0 0,-2 0 1 0 0,0 0-1 0 0,0 0 1 0 0,-5 5-52 0 0,10-17 58 0 0,-1 1 0 0 0,1 0 1 0 0,-1-1-1 0 0,1 1 0 0 0,0-1 0 0 0,-1 1 0 0 0,1-1 1 0 0,0 0-1 0 0,0 1 0 0 0,0-1 0 0 0,0 0 0 0 0,1 0 1 0 0,-1 0-1 0 0,0 0 0 0 0,1 0 0 0 0,-1 0 0 0 0,1 0 1 0 0,0 0-1 0 0,0 0 0 0 0,0 0 0 0 0,0 0 0 0 0,0 0 1 0 0,0 0-1 0 0,0 0 0 0 0,0 0 0 0 0,1 0 0 0 0,-1 1 1 0 0,1-1-1 0 0,0 0 0 0 0,-1 0 0 0 0,1 0 0 0 0,1-1-58 0 0,-2-10 137 0 0,3-7-122 0 0,0 1 1 0 0,1-1-1 0 0,1 1 0 0 0,1 0 0 0 0,1 1 1 0 0,0-1-1 0 0,8-12-15 0 0,2-4-2 0 0,0 1-1 0 0,2 1 1 0 0,2 1 0 0 0,1 0 0 0 0,1 2 0 0 0,2 1 0 0 0,1 0-1 0 0,15-11 3 0 0,97-74-46 0 0,-99 106-148 0 0,-34 37 164 0 0,-5-17 54 0 0,0 1 0 0 0,-2 0 1 0 0,1-1-1 0 0,-2 1 0 0 0,1-1 1 0 0,-2 0-1 0 0,0 1 0 0 0,0-2 1 0 0,-1 1-1 0 0,-1 0 0 0 0,0-1 1 0 0,0 0-1 0 0,-1 0 0 0 0,0-1 1 0 0,-1 0-1 0 0,0 0 0 0 0,-9 6-24 0 0,-4 10-29 0 0,-2-2 1 0 0,0-1-1 0 0,-2-1 0 0 0,-1-1 0 0 0,0-1 1 0 0,-1-1-1 0 0,-15 6 29 0 0,41-24-108 0 0,0-1 1 0 0,0 0 0 0 0,0 1-1 0 0,0-1 1 0 0,0 0 0 0 0,0 0-1 0 0,-1 0 1 0 0,1 0 0 0 0,0 0-1 0 0,0 0 1 0 0,0 0 0 0 0,0 0-1 0 0,0 0 1 0 0,0 0 0 0 0,0 0-1 0 0,0-1 1 0 0,0 1 0 0 0,0 0-1 0 0,0-1 1 0 0,0 1 0 0 0,0-1-1 0 0,0 1 1 0 0,0-1 0 0 0,0 0-1 0 0,1 1 1 0 0,-1-1 0 0 0,0 0-1 0 0,0 0 1 0 0,1 1 0 0 0,-1-1-1 0 0,0 0 1 0 0,1 0 0 0 0,-1 0-1 0 0,1 0 1 0 0,-1 0 0 0 0,1 0-1 0 0,-1 0 1 0 0,1 0-1 0 0,0 0 1 0 0,0 0 0 0 0,-1 0-1 0 0,1 0 1 0 0,0 0 107 0 0,-4-19-8507 0 0,4 12-3134 0 0</inkml:trace>
  <inkml:trace contextRef="#ctx0" brushRef="#br0" timeOffset="32508.333">6523 1856 6561 0 0,'0'0'2460'0'0,"0"0"-605"0"0,0 0-295 0 0,0 0-36 0 0,0 0-26 0 0,0 0-115 0 0,0 0-239 0 0,0 0-274 0 0,0 0-190 0 0,0 0-135 0 0,0 0-102 0 0,0 0-31 0 0,0 0-28 0 0,-3 18-22 0 0,-20 127 810 0 0,5-9-79 0 0,7-78-654 0 0,11-58-440 0 0,0 0 13 0 0,0 0 43 0 0,0 0 63 0 0,0 0 52 0 0,0 0 98 0 0,0 0 62 0 0,0 0 38 0 0,0-26 1445 0 0,1 7-1802 0 0,1 1 0 0 0,1 0 1 0 0,1 0-1 0 0,1 0 0 0 0,0 0 0 0 0,1 0 1 0 0,1 1-1 0 0,1 0 0 0 0,3-4-11 0 0,80-102 23 0 0,-88 120-43 0 0,-1-1 0 0 0,1 1 0 0 0,0 0 1 0 0,0 0-1 0 0,1 0 0 0 0,-1 0 0 0 0,0 0 0 0 0,1 1 1 0 0,0-1-1 0 0,0 1 0 0 0,0 0 0 0 0,-1 0 0 0 0,2 1 1 0 0,-1-1-1 0 0,0 1 0 0 0,0 0 0 0 0,0 0 0 0 0,1 0 1 0 0,-1 1-1 0 0,2-1 20 0 0,-2 5 20 0 0,1-1-1 0 0,-1 1 1 0 0,0 0 0 0 0,0 0-1 0 0,-1 0 1 0 0,1 0 0 0 0,-1 1 0 0 0,0-1-1 0 0,0 1 1 0 0,0 0 0 0 0,-1 0 0 0 0,0 0-1 0 0,0 0 1 0 0,0 0 0 0 0,0 1-1 0 0,-1-1 1 0 0,0 0 0 0 0,0 1 0 0 0,0 4-20 0 0,5 30 236 0 0,1 17-3660 0 0,-15-44-4270 0 0,7-11 4074 0 0,-3 1-7971 0 0</inkml:trace>
  <inkml:trace contextRef="#ctx0" brushRef="#br0" timeOffset="32773.012">7134 1882 16596 0 0,'0'0'1560'0'0,"0"0"-628"0"0,0 0-194 0 0,0 0 168 0 0,0 0 212 0 0,0 0 66 0 0,0 0-141 0 0,0 0-259 0 0,0 0-230 0 0,0 0-159 0 0,0 0-142 0 0,-11 33-66 0 0,-34 103-71 0 0,3 23-1109 0 0,36-143-609 0 0,2-12-1383 0 0,-2-2-3646 0 0,4-2-4963 0 0</inkml:trace>
  <inkml:trace contextRef="#ctx0" brushRef="#br0" timeOffset="33009.81">6989 1628 13739 0 0,'0'0'3249'0'0,"0"0"-1377"0"0,0 0-576 0 0,0 0-151 0 0,0 0-73 0 0,0 0-176 0 0,0 0-280 0 0,0 0-320 0 0,0 0-360 0 0,0 0-304 0 0,0 0-72 0 0,0 0 64 0 0,0 0 40 0 0,0 0 32 0 0,11 0-384 0 0,-9 26-1417 0 0,-1-4-4872 0 0,-1-8-5546 0 0</inkml:trace>
  <inkml:trace contextRef="#ctx0" brushRef="#br0" timeOffset="33444.742">7248 2169 15211 0 0,'0'0'2423'0'0,"0"0"-704"0"0,0 0-417 0 0,0 0-194 0 0,0 0-251 0 0,0 0-215 0 0,0 0-186 0 0,0 0-157 0 0,0 0-51 0 0,0 0-20 0 0,0 0-1 0 0,0 0 8 0 0,14-18-10 0 0,44-55-8 0 0,-46 59-59 0 0,0-1 0 0 0,-1 1 0 0 0,0-2 0 0 0,-1 0 0 0 0,-1 0 0 0 0,0 0 0 0 0,2-11-158 0 0,11-27 193 0 0,-22 53-202 0 0,0 1-15 0 0,0 0-3 0 0,0 0-3 0 0,0 0-10 0 0,0 0-38 0 0,0 33-510 0 0,-2 88 596 0 0,4-117 16 0 0,-1 0-1 0 0,1-1 1 0 0,-1 1-1 0 0,1 0 1 0 0,0-1 0 0 0,0 0-1 0 0,1 1 1 0 0,-1-1-1 0 0,1 0 1 0 0,0 0-1 0 0,0-1 1 0 0,0 1 0 0 0,0 0-1 0 0,0-1 1 0 0,0 0-1 0 0,1 0 1 0 0,-1 0-1 0 0,1 0 1 0 0,-1 0 0 0 0,1-1-1 0 0,0 1 1 0 0,0-1-1 0 0,-1 0 1 0 0,1 0-1 0 0,0-1 1 0 0,0 1 0 0 0,0-1-1 0 0,0 0 1 0 0,0 0-1 0 0,0 0 1 0 0,0-1-1 0 0,0 1 1 0 0,0-1 0 0 0,0 0-1 0 0,0 0 1 0 0,0 0-1 0 0,-1-1 1 0 0,1 1-1 0 0,0-1 1 0 0,-1 0 0 0 0,1 0-1 0 0,-1 0 1 0 0,2-2-24 0 0,4-4 132 0 0,0 0-1 0 0,-1 0 1 0 0,0-1 0 0 0,0 0 0 0 0,-1 0-1 0 0,0-1 1 0 0,-1 0 0 0 0,0 0 0 0 0,-1 0-1 0 0,0-1 1 0 0,0 0 0 0 0,-1 0 0 0 0,-1 0-1 0 0,0-1 1 0 0,2-10-132 0 0,-9 12-3960 0 0,-5 16-6878 0 0,7-2-1430 0 0</inkml:trace>
  <inkml:trace contextRef="#ctx0" brushRef="#br0" timeOffset="34078.13">8137 1900 12459 0 0,'0'0'4321'0'0,"0"0"-2276"0"0,0 0-822 0 0,0 0-84 0 0,0 0-20 0 0,0 0-61 0 0,0 0-118 0 0,0 0-197 0 0,0 0-187 0 0,0 0-149 0 0,0 0-90 0 0,0 0-82 0 0,0 0-67 0 0,-10-7-38 0 0,-36-21-42 0 0,44 27-81 0 0,0 0 0 0 0,0 1-1 0 0,0-1 1 0 0,0 1-1 0 0,0 0 1 0 0,0-1 0 0 0,-1 1-1 0 0,1 0 1 0 0,0 0-1 0 0,0 1 1 0 0,0-1-1 0 0,0 0 1 0 0,0 1 0 0 0,-1-1-1 0 0,1 1 1 0 0,0 0-1 0 0,0-1 1 0 0,0 1 0 0 0,0 0-1 0 0,1 0 1 0 0,-1 1-1 0 0,0-1 1 0 0,0 0-1 0 0,1 0 1 0 0,-1 1 0 0 0,0 0-7 0 0,-4 2 14 0 0,-5 4-14 0 0,0 0-1 0 0,1 0 1 0 0,0 1 0 0 0,0 0-1 0 0,1 1 1 0 0,0 0 0 0 0,1 0 0 0 0,0 1-1 0 0,0 0 1 0 0,1 0 0 0 0,1 1-1 0 0,0 0 1 0 0,0 0 0 0 0,1 2 0 0 0,0 0-31 0 0,2 0 0 0 0,0-1-1 0 0,0 1 1 0 0,1 0 0 0 0,1 0 0 0 0,1 0 0 0 0,0 0 0 0 0,0 1 0 0 0,2 4 31 0 0,-1-17 1 0 0,0 1 1 0 0,1-1 0 0 0,-1 0-1 0 0,0 0 1 0 0,1 1 0 0 0,0-1 0 0 0,-1 0-1 0 0,1 0 1 0 0,0 0 0 0 0,0-1-1 0 0,0 1 1 0 0,0 0 0 0 0,0-1-1 0 0,1 1 1 0 0,-1-1 0 0 0,0 0-1 0 0,1 0 1 0 0,-1 0 0 0 0,1 0-1 0 0,-1 0 1 0 0,1-1 0 0 0,0 1-1 0 0,-1-1 1 0 0,1 1 0 0 0,-1-1 0 0 0,1 0-1 0 0,0 0 1 0 0,-1 0 0 0 0,1 0-1 0 0,0-1 1 0 0,-1 1 0 0 0,1-1-1 0 0,-1 1 1 0 0,1-1 0 0 0,0 0-1 0 0,-1 0 1 0 0,0 0 0 0 0,1-1-1 0 0,-1 1 1 0 0,0 0 0 0 0,0-1-1 0 0,1 0-1 0 0,114-97 551 0 0,-97 79-389 0 0,1 1 0 0 0,1 0 0 0 0,0 2 0 0 0,2 1 0 0 0,0 0 0 0 0,14-5-162 0 0,61-9 200 0 0,-94 32-195 0 0,-1 1-1 0 0,0-1 1 0 0,0 1-1 0 0,0 0 1 0 0,0 0-1 0 0,0 1 1 0 0,-1-1-1 0 0,0 1 1 0 0,1-1-1 0 0,-1 1 1 0 0,0 0-1 0 0,-1 0 1 0 0,1 1-1 0 0,-1-1 1 0 0,0 0-1 0 0,0 1 1 0 0,0 0-1 0 0,-1-1 1 0 0,1 1-1 0 0,-1 0 1 0 0,0 0-1 0 0,-1 0 1 0 0,1 0-1 0 0,-1 1-4 0 0,5 152 143 0 0,-46 161-184 0 0,37-274 36 0 0,-3 0 0 0 0,-1-1 0 0 0,-2 0 0 0 0,-3 0 0 0 0,-1-1 0 0 0,-2-1 1 0 0,-1 0-1 0 0,-3-1 0 0 0,-8 11 5 0 0,19-41 11 0 0,0 0 0 0 0,-1 0 1 0 0,0-1-1 0 0,0 0 0 0 0,-1 0 0 0 0,0-1 1 0 0,-1-1-1 0 0,0 0 0 0 0,0-1 0 0 0,-1 0 0 0 0,0-1 1 0 0,0 0-1 0 0,-1-1 0 0 0,-6 2-11 0 0,17-6 9 0 0,1 0 0 0 0,-1 0 1 0 0,1 0-1 0 0,-1 0 0 0 0,1 0 0 0 0,-1-1 0 0 0,0 1 0 0 0,0-1 0 0 0,1 0 0 0 0,-1 1 0 0 0,0-1 1 0 0,1 0-1 0 0,-1-1 0 0 0,0 1 0 0 0,0 0 0 0 0,1-1 0 0 0,-1 0 0 0 0,0 1 0 0 0,1-1 0 0 0,-1 0 1 0 0,1 0-1 0 0,-1-1 0 0 0,1 1 0 0 0,0 0 0 0 0,-1-1 0 0 0,1 0 0 0 0,0 1 0 0 0,0-1 0 0 0,0 0 1 0 0,0 0-1 0 0,0 0 0 0 0,1 0 0 0 0,-1-1 0 0 0,1 1 0 0 0,-1 0 0 0 0,1-1 0 0 0,0 1 0 0 0,0-1 1 0 0,0 1-1 0 0,0-1 0 0 0,0 1 0 0 0,0-4-9 0 0,1-10 6 0 0,0 0 0 0 0,1 0 0 0 0,0 0 0 0 0,2 0 0 0 0,0 0 0 0 0,1 0 0 0 0,0 1-1 0 0,1 0 1 0 0,1 0 0 0 0,0 0 0 0 0,1 0 0 0 0,1 1 0 0 0,5-8-6 0 0,17-38-4 0 0,17-36-622 0 0,4 1 0 0 0,55-74 626 0 0,-94 150-1178 0 0,2-4-1884 0 0,-4 11-3763 0 0,-5 7-5359 0 0</inkml:trace>
  <inkml:trace contextRef="#ctx0" brushRef="#br0" timeOffset="34478.802">8861 1819 15051 0 0,'0'0'2130'0'0,"0"0"-502"0"0,0 0-363 0 0,0 0-141 0 0,0 0-67 0 0,0 0-108 0 0,0 0-111 0 0,0 0-112 0 0,0 0-123 0 0,0 0-110 0 0,0 0-74 0 0,0 0-48 0 0,-23 8-107 0 0,-73 27-58 0 0,43 4 111 0 0,47-29-255 0 0,4-8-59 0 0,0-1 0 0 0,0 2 0 0 0,1-1-1 0 0,-1 0 1 0 0,0 0 0 0 0,1 0 0 0 0,0 1 0 0 0,0-1-1 0 0,-1 1 1 0 0,1-1 0 0 0,1 1 0 0 0,-1-1 0 0 0,0 1-1 0 0,1 0 1 0 0,-1-1 0 0 0,1 1 0 0 0,0 0 0 0 0,0-1-1 0 0,0 1 1 0 0,0 0 0 0 0,0-1 0 0 0,0 1-1 0 0,1 0 1 0 0,0-1 0 0 0,-1 1 0 0 0,1 0 0 0 0,0-1-1 0 0,0 1 1 0 0,0-1 0 0 0,1 1 0 0 0,-1-1 0 0 0,0 0-1 0 0,1 0 1 0 0,0 0 0 0 0,0 0 0 0 0,-1 0 0 0 0,1 0-1 0 0,0 0 1 0 0,0 0 0 0 0,1-1 0 0 0,-1 1 0 0 0,1 0-3 0 0,175 57 53 0 0,-176-58-39 0 0,0-1 1 0 0,1 1-1 0 0,-1 0 0 0 0,0 0 1 0 0,0 0-1 0 0,1 0 1 0 0,-1 1-1 0 0,0-1 0 0 0,0 0 1 0 0,0 1-1 0 0,-1 0 1 0 0,1-1-1 0 0,0 1 0 0 0,0 0 1 0 0,-1 0-1 0 0,1 0 0 0 0,-1 0 1 0 0,0 0-1 0 0,0 0 1 0 0,1 0-1 0 0,-1 0 0 0 0,-1 1 1 0 0,1-1-1 0 0,0 0 1 0 0,-1 1-1 0 0,1-1 0 0 0,-1 0 1 0 0,1 1-1 0 0,-1-1 0 0 0,0 1 1 0 0,0-1-1 0 0,0 1 1 0 0,-1-1-1 0 0,1 1 0 0 0,0-1 1 0 0,-1 0-1 0 0,0 1 1 0 0,1-1-1 0 0,-1 0 0 0 0,0 1 1 0 0,0-1-1 0 0,-2 2-14 0 0,-8 6 91 0 0,-1 0 1 0 0,0-1-1 0 0,0 0 1 0 0,-1-1-1 0 0,-1 0 0 0 0,1-1 1 0 0,-1 0-1 0 0,0-2 1 0 0,0 1-1 0 0,-15 2-91 0 0,27-7 4 0 0,-4 1-17 0 0,-1 1 0 0 0,1-1 0 0 0,-1 0 0 0 0,1-1 0 0 0,-1 1 0 0 0,0-1 0 0 0,1-1 0 0 0,-1 1 0 0 0,0-1 1 0 0,0 0-1 0 0,0-1 0 0 0,-5-1 13 0 0,-17-23-5917 0 0,24 17-2613 0 0,0 4-4456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38 588 10898 0 0,'0'0'2145'0'0,"0"0"-541"0"0,0 0-222 0 0,0 0 27 0 0,0 0-64 0 0,0 0-177 0 0,0 0-264 0 0,0 0-297 0 0,0 0-227 0 0,0 0-121 0 0,0 0-59 0 0,0 0-47 0 0,-3 29-40 0 0,-8 88-31 0 0,3-58-77 0 0,-4-37-756 0 0,10-18-3143 0 0,1-3-3851 0 0,1-1 7694 0 0,0 0-10162 0 0</inkml:trace>
  <inkml:trace contextRef="#ctx0" brushRef="#br0" timeOffset="238.455">6 187 10154 0 0,'0'0'2730'0'0,"0"0"-580"0"0,0 0-474 0 0,0 0-334 0 0,0 0-290 0 0,0 0-269 0 0,0 0-267 0 0,0 0-252 0 0,0 0-232 0 0,0 0-149 0 0,0 0-57 0 0,0 0-23 0 0,2-10-22 0 0,-1-1 112 0 0,0 12 55 0 0,-1-1 0 0 0,1 1 0 0 0,-1-1 0 0 0,1 0 0 0 0,-1 0 0 0 0,1 1-1 0 0,-1-1 1 0 0,1 0 0 0 0,-1 0 0 0 0,1 0 0 0 0,0 0 0 0 0,-1 0 0 0 0,1 0-1 0 0,-1 0 1 0 0,1 0 0 0 0,0 0 0 0 0,-1 0 0 0 0,1 0 0 0 0,-1 0 0 0 0,1 0 0 0 0,-1 0-1 0 0,1 0 1 0 0,0-1 0 0 0,-1 1 0 0 0,1 0 0 0 0,-1 0 0 0 0,1-1 0 0 0,-1 1-1 0 0,1 0 1 0 0,-1-1 0 0 0,1 1 0 0 0,-1-1 0 0 0,0 1 0 0 0,1 0 0 0 0,-1-1-1 0 0,1 1 1 0 0,-1-1 0 0 0,0 1 0 0 0,1-1 0 0 0,-1 0 52 0 0,0 1-20 0 0,7 17-2786 0 0,0-1-3732 0 0,-2-5-1898 0 0</inkml:trace>
  <inkml:trace contextRef="#ctx0" brushRef="#br0" timeOffset="685.634">166 758 9594 0 0,'0'0'2159'0'0,"0"0"-669"0"0,0 0-235 0 0,0 0 65 0 0,0 0 15 0 0,0 0-36 0 0,0 0-139 0 0,0 0-216 0 0,0 0-198 0 0,0 0-162 0 0,0 0-72 0 0,0 0-70 0 0,0 0-38 0 0,8-11-20 0 0,59-97 1148 0 0,11-23-618 0 0,-60 112-996 0 0,-17 19 38 0 0,-1 0-6 0 0,0 0 0 0 0,0 0-51 0 0,3 161-94 0 0,-3-158 209 0 0,1 0 0 0 0,-1-1 0 0 0,0 1-1 0 0,1 0 1 0 0,-1-1 0 0 0,1 1 0 0 0,0-1 0 0 0,0 1 0 0 0,0-1-1 0 0,0 1 1 0 0,1-1 0 0 0,-1 0 0 0 0,0 1 0 0 0,1-1 0 0 0,0 0-1 0 0,-1 0 1 0 0,1 0 0 0 0,0 0 0 0 0,0 0 0 0 0,0-1 0 0 0,0 1 0 0 0,1-1-1 0 0,-1 1 1 0 0,0-1 0 0 0,1 0 0 0 0,-1 0 0 0 0,1 0 0 0 0,-1 0-1 0 0,1 0 1 0 0,-1 0 0 0 0,1-1 0 0 0,0 0 0 0 0,-1 1 0 0 0,1-1-1 0 0,0 0 1 0 0,-1 0 0 0 0,1 0 0 0 0,0 0 0 0 0,-1-1 0 0 0,1 1-1 0 0,0-1 1 0 0,-1 0 0 0 0,1 0 0 0 0,-1 0 0 0 0,1 0 0 0 0,-1 0-1 0 0,1 0 1 0 0,0-1-14 0 0,9-7 162 0 0,0 0-1 0 0,0-1 1 0 0,-1-1 0 0 0,0 0-1 0 0,-1 0 1 0 0,0-1-1 0 0,-1 0 1 0 0,0-1-1 0 0,-1 0 1 0 0,-1 0 0 0 0,0-1-1 0 0,0 1 1 0 0,2-12-162 0 0,-9 25-99 0 0,3-28-307 0 0,-13 24-7638 0 0,5 9 1341 0 0,1 0-5002 0 0</inkml:trace>
  <inkml:trace contextRef="#ctx0" brushRef="#br0" timeOffset="1243.687">844 471 10066 0 0,'0'0'3776'0'0,"0"0"-1540"0"0,0 0-744 0 0,0 0-187 0 0,0 0-273 0 0,0 0-217 0 0,0 0-168 0 0,0 0-153 0 0,0 0-98 0 0,0 0-88 0 0,0 0-53 0 0,0 0-64 0 0,-13 22-22 0 0,-39 68-35 0 0,27-22 70 0 0,25-65-189 0 0,-1 0 0 0 0,1-1 1 0 0,-1 1-1 0 0,1 0 0 0 0,0 0 0 0 0,0 0 1 0 0,1 0-1 0 0,-1-1 0 0 0,0 1 0 0 0,1 0 1 0 0,0 0-1 0 0,-1 0 0 0 0,1-1 1 0 0,0 1-1 0 0,1 0 0 0 0,-1-1 0 0 0,0 1 1 0 0,1-1-1 0 0,-1 0 0 0 0,1 1 1 0 0,0-1-1 0 0,0 0 0 0 0,0 0 0 0 0,0 0 1 0 0,0 0-1 0 0,0 0 0 0 0,1-1 0 0 0,-1 1 1 0 0,0-1-1 0 0,1 1 0 0 0,-1-1 1 0 0,1 0-1 0 0,0 0 0 0 0,-1 0 0 0 0,1 0 1 0 0,0-1-1 0 0,0 1 0 0 0,0-1 0 0 0,-1 1 1 0 0,1-1-1 0 0,0 0 0 0 0,0 0 1 0 0,0 0-1 0 0,2-1-15 0 0,7-2 153 0 0,1 0-1 0 0,-1-1 1 0 0,-1 0 0 0 0,1-1-1 0 0,-1-1 1 0 0,1 1 0 0 0,-2-2-1 0 0,1 0 1 0 0,-1 0 0 0 0,0-1 0 0 0,0 0-1 0 0,-1 0 1 0 0,0-1 0 0 0,-1 0-1 0 0,1-1 1 0 0,-1-1-153 0 0,16-20 153 0 0,-1 0-1 0 0,-2-2 1 0 0,-1 0 0 0 0,-2-1 0 0 0,-1-1-1 0 0,-2-1 1 0 0,-1 0 0 0 0,0-5-153 0 0,-9 24-1 0 0,0 0 1 0 0,0-1 0 0 0,-2 1-1 0 0,0-1 1 0 0,-1 0-1 0 0,-1 0 1 0 0,-1 0 0 0 0,-1-10 0 0 0,1 22-3 0 0,-1 0 0 0 0,0-1 1 0 0,0 1-1 0 0,0 0 0 0 0,-1 0 1 0 0,0 0-1 0 0,0 0 0 0 0,0 0 1 0 0,-1 0-1 0 0,0 1 0 0 0,0-1 1 0 0,0 1-1 0 0,-1 0 0 0 0,0 0 1 0 0,0 0-1 0 0,0 0 1 0 0,-1 1-1 0 0,1-1 0 0 0,-1 1 1 0 0,0 0-1 0 0,0 1 0 0 0,-1-1 1 0 0,1 1-1 0 0,-1 0 0 0 0,-5-2 3 0 0,5 4-14 0 0,1-1 0 0 0,-1 1-1 0 0,1 0 1 0 0,-1 0 0 0 0,1 1-1 0 0,-1-1 1 0 0,1 1 0 0 0,-1 1-1 0 0,0-1 1 0 0,1 1 0 0 0,-1 0-1 0 0,1 0 1 0 0,0 0 0 0 0,-1 1-1 0 0,1 0 1 0 0,0 0 0 0 0,0 0-1 0 0,0 1 1 0 0,0 0 0 0 0,0 0-1 0 0,1 0 1 0 0,-1 0 0 0 0,1 1-1 0 0,0 0 1 0 0,0 0 0 0 0,-1 0 14 0 0,-2 5-10 0 0,-1-1 1 0 0,1 1-1 0 0,1 0 1 0 0,0 0 0 0 0,0 1-1 0 0,1 0 1 0 0,0 0-1 0 0,0 0 1 0 0,1 1 0 0 0,1 0-1 0 0,0-1 1 0 0,-2 10 9 0 0,3-1 2 0 0,1 1 0 0 0,0-1 0 0 0,1 0 0 0 0,1 1 0 0 0,1-1 0 0 0,1 0 0 0 0,1 0 0 0 0,0 0 1 0 0,1 0-1 0 0,2-1 0 0 0,-1 0 0 0 0,2 0 0 0 0,0-1 0 0 0,2 0 0 0 0,0 0 0 0 0,0-1 0 0 0,1 0 0 0 0,1-1 0 0 0,1 0 0 0 0,0-1 1 0 0,1-1-1 0 0,1 0 0 0 0,0-1 0 0 0,0 0 0 0 0,13 6-2 0 0,16 9 76 0 0,1-2 1 0 0,2-2-1 0 0,0-2 1 0 0,1-2 0 0 0,28 6-77 0 0,-44-18 62 0 0,-33-10-2850 0 0,-4 1 1790 0 0,-3-3-5233 0 0,3 5-5510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2729 0 0,'0'0'1457'0'0,"0"0"-473"0"0,0 0-45 0 0,0 0 331 0 0,0 0 368 0 0,0 0 334 0 0,0 0 12 0 0,0 0-187 0 0,0 0-245 0 0,0 0-357 0 0,0 0-212 0 0,0 0-112 0 0,0 0-90 0 0,20-5-38 0 0,61-17-40 0 0,-76 21-581 0 0,0-1 1 0 0,0 1-1 0 0,-1-1 0 0 0,1 0 1 0 0,0-1-1 0 0,-1 1 0 0 0,1-1 1 0 0,-1 0-1 0 0,0 0 0 0 0,0 0 1 0 0,0-1-1 0 0,0 1 0 0 0,-1-1 1 0 0,3-3-123 0 0,8-9 305 0 0,0 1-96 0 0,0-1 0 0 0,-1 0 1 0 0,-1-1-1 0 0,0-1 1 0 0,-2 0-1 0 0,0 0 0 0 0,-1-1 1 0 0,-1 0-1 0 0,0-1 0 0 0,-2 1 1 0 0,0-2-1 0 0,-1 1 1 0 0,1-15-210 0 0,12 233 386 0 0,-14 185-39 0 0,-16-267-269 0 0,-5-1 0 0 0,-5 0 0 0 0,-9 14-78 0 0,10-37 20 0 0,8-140-1571 0 0,40-60-4568 0 0,8 44-5765 0 0,-25 45 4113 0 0</inkml:trace>
  <inkml:trace contextRef="#ctx0" brushRef="#br0" timeOffset="682.013">610 349 3825 0 0,'0'0'2784'0'0,"0"0"-853"0"0,0 0-413 0 0,0 0-46 0 0,0 0 34 0 0,0 0-7 0 0,0 0-127 0 0,0 0-245 0 0,0 0-212 0 0,-33 26-173 0 0,-97 80-109 0 0,76-49 491 0 0,50-52-928 0 0,0 0-1 0 0,1 1 0 0 0,0-1 1 0 0,1 1-1 0 0,-1 0 0 0 0,1 0 0 0 0,0 0 1 0 0,0 0-1 0 0,1 1 0 0 0,0-1 1 0 0,0 0-1 0 0,0 1 0 0 0,1-1 0 0 0,0 0 1 0 0,0 1-1 0 0,1-1-195 0 0,1-3 91 0 0,1 0 1 0 0,-1 0-1 0 0,1 0 0 0 0,0 0 1 0 0,-1-1-1 0 0,1 1 0 0 0,0-1 1 0 0,1 0-1 0 0,-1 0 0 0 0,0 0 1 0 0,1 0-1 0 0,-1-1 0 0 0,1 1 1 0 0,-1-1-1 0 0,1 0 0 0 0,0 0 1 0 0,3 0-92 0 0,1 2 182 0 0,36 10 443 0 0,-37-13-554 0 0,-1 2 0 0 0,0-1 0 0 0,0 1 0 0 0,0 0 1 0 0,0 0-1 0 0,0 0 0 0 0,0 1 0 0 0,0 0 0 0 0,-1 0 0 0 0,0 1 1 0 0,1-1-1 0 0,-1 1 0 0 0,0 0 0 0 0,-1 1 0 0 0,1-1 0 0 0,-1 1 1 0 0,0 0-1 0 0,1 2-71 0 0,3 9 129 0 0,-1 0 0 0 0,-1 1 0 0 0,-1 0 1 0 0,0 1-1 0 0,-2-1 0 0 0,0 1 0 0 0,0-1 1 0 0,-2 1-1 0 0,0 0 0 0 0,-1 1-129 0 0,0-15 12 0 0,2 95 311 0 0,-2-98-330 0 0,0-1-21 0 0,0 0 5 0 0,0 0 38 0 0,4-5-52 0 0,-4 3 35 0 0,0 1 6 0 0,0 1-12 0 0,0 0-8 0 0,0 0 12 0 0,0 0-12 0 0,0 0 32 0 0,0 0 12 0 0,0 0-16 0 0,0 0-22 0 0,0 0 18 0 0,0 0-4 0 0,0 0-7 0 0,0 0 46 0 0,0 0-38 0 0,0 0-6 0 0,0 0 19 0 0,0 0-22 0 0,0 0-12 0 0,0 0 8 0 0,0 0-26 0 0,0 0 19 0 0,0 0-33 0 0,0 0-4 0 0,0 0-31 0 0,0 0-30 0 0,7-14-6771 0 0,-3 13 437 0 0,-2-2-5487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3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325 133 2905 0 0,'0'0'1789'0'0,"0"0"-58"0"0,0 0-78 0 0,0 0-24 0 0,0 0 16 0 0,0 0-78 0 0,0 0-112 0 0,0 0-223 0 0,0 0-204 0 0,0 0-225 0 0,0 0-176 0 0,-9-6-92 0 0,-27-18-62 0 0,-14 14 1426 0 0,-67 2 2441 0 0,89 61-3675 0 0,19-12-494 0 0,3 1 0 0 0,1 0 0 0 0,3 0 0 0 0,1 0 0 0 0,2 10-171 0 0,-1-8 76 0 0,0 368 400 0 0,-30-213-274 0 0,12-115-108 0 0,4-25-52 0 0,14-59-28 0 0,0 0 9 0 0,0 0 1 0 0,0 0 0 0 0,0 0 0 0 0,0 0 4 0 0,0 0 23 0 0,0 0 31 0 0,0 0 8 0 0,16-3 180 0 0,221-71 399 0 0,-135 59-644 0 0,-102 15-22 0 0,0 0-15 0 0,0 0 9 0 0,0 0-16 0 0,0 0-9 0 0,-5-22-5804 0 0,5 15 480 0 0,0 3-6481 0 0</inkml:trace>
  <inkml:trace contextRef="#ctx0" brushRef="#br0" timeOffset="439.962">652 649 11658 0 0,'0'0'3160'0'0,"0"0"-1334"0"0,0 0-641 0 0,0 0-117 0 0,0 0-66 0 0,0 0-91 0 0,0 0-100 0 0,0 0-209 0 0,0 0-204 0 0,0 0-113 0 0,0 0-65 0 0,0 0-36 0 0,0 0-1 0 0,-29 22-7 0 0,-90 70-29 0 0,85-51-2 0 0,31-33-109 0 0,0 0 0 0 0,0 0 0 0 0,1 0 0 0 0,1 0 1 0 0,-1 1-1 0 0,1-1 0 0 0,0 1 0 0 0,1-1 0 0 0,0 1 0 0 0,1-1 0 0 0,-1 0 0 0 0,2 1 0 0 0,-1-1 0 0 0,1 0 0 0 0,0 1 0 0 0,1-1 0 0 0,0 0 1 0 0,1 1-37 0 0,1-4 65 0 0,-1-1 0 0 0,1 0 0 0 0,0 0 1 0 0,1 0-1 0 0,-1-1 0 0 0,1 0 1 0 0,-1 0-1 0 0,1 0 0 0 0,0-1 0 0 0,0 0 1 0 0,0 0-1 0 0,0 0 0 0 0,0-1 1 0 0,1 0-1 0 0,-1 0 0 0 0,0-1 0 0 0,1 1 1 0 0,-1-2-1 0 0,0 1 0 0 0,1 0 0 0 0,-1-1 1 0 0,0 0-1 0 0,1-1 0 0 0,-1 0 1 0 0,0 0-1 0 0,0 0 0 0 0,0 0 0 0 0,-1-1 1 0 0,1 0-1 0 0,0 0 0 0 0,-1-1 1 0 0,0 1-1 0 0,0-1 0 0 0,0 0 0 0 0,0-1 1 0 0,-1 1-1 0 0,0-1 0 0 0,0 0 1 0 0,0 0-1 0 0,3-6-65 0 0,1 4 40 0 0,0-1 0 0 0,-1 0 0 0 0,0-1 0 0 0,-1 0-1 0 0,0 0 1 0 0,0 0 0 0 0,-1-1 0 0 0,0 0 0 0 0,-1 0 0 0 0,0 0 0 0 0,0 0 0 0 0,-1-1 0 0 0,-1 1 0 0 0,0-1 0 0 0,0 0 0 0 0,-1 0 0 0 0,0 0 0 0 0,-1-6-40 0 0,-2 12-93 0 0,-1 0 1 0 0,1-1 0 0 0,-1 1 0 0 0,0 0 0 0 0,-1 0-1 0 0,1 1 1 0 0,-1-1 0 0 0,0 1 0 0 0,0-1 0 0 0,0 1-1 0 0,-1 0 1 0 0,1 1 0 0 0,-1-1 0 0 0,0 1 0 0 0,0 0-1 0 0,0 0 1 0 0,0 1 0 0 0,-1-1 0 0 0,1 1 0 0 0,-1 0-1 0 0,0 1 1 0 0,1-1 0 0 0,-1 1 0 0 0,0 0 0 0 0,0 1-1 0 0,0-1 1 0 0,0 1 0 0 0,1 0 0 0 0,-2 1 92 0 0,-50 7-2998 0 0,23 8-5327 0 0,20-8-3066 0 0</inkml:trace>
  <inkml:trace contextRef="#ctx0" brushRef="#br0" timeOffset="962.92">879 1017 13611 0 0,'0'0'2335'0'0,"0"0"-581"0"0,0 0-286 0 0,0 0-122 0 0,0 0-89 0 0,0 0-159 0 0,0 0-258 0 0,0 0-229 0 0,0 0-128 0 0,0 0-38 0 0,0 0-25 0 0,0 0-18 0 0,0 0-45 0 0,17-20-50 0 0,78-93 229 0 0,2-49 567 0 0,-109 240-1819 0 0,11-73 712 0 0,1 0 1 0 0,-1 1-1 0 0,1-1 1 0 0,0 0 0 0 0,1 1-1 0 0,-1-1 1 0 0,1 0 0 0 0,0 1-1 0 0,0-1 1 0 0,1 0 0 0 0,0 0-1 0 0,0 0 1 0 0,0 0-1 0 0,0 0 1 0 0,1-1 0 0 0,-1 1-1 0 0,1-1 1 0 0,0 1 0 0 0,3 2 3 0 0,-2-4 2 0 0,-1 1 0 0 0,0-1 0 0 0,1 1 0 0 0,0-1 0 0 0,0 0 0 0 0,0-1 1 0 0,0 1-1 0 0,0-1 0 0 0,0 1 0 0 0,1-1 0 0 0,-1-1 0 0 0,1 1 0 0 0,0-1 0 0 0,-1 1 1 0 0,1-1-1 0 0,0-1 0 0 0,0 1 0 0 0,0-1 0 0 0,-1 0 0 0 0,3 0-2 0 0,1-2 31 0 0,0-1-1 0 0,-1 0 0 0 0,1-1 0 0 0,-1 0 1 0 0,0 0-1 0 0,0-1 0 0 0,-1 1 1 0 0,1-2-1 0 0,-1 1 0 0 0,0-1 1 0 0,0 1-1 0 0,-1-2 0 0 0,0 1 1 0 0,0-1-1 0 0,0 1 0 0 0,-1-1 1 0 0,0 0-1 0 0,0-1 0 0 0,-1 1 1 0 0,0-1-1 0 0,0 0 0 0 0,-1 1 0 0 0,0-1 1 0 0,0 0-1 0 0,-1-1 0 0 0,1-7-30 0 0,5-26 37 0 0,-2 10-2506 0 0,-1 11-4657 0 0,-2 14-5050 0 0</inkml:trace>
  <inkml:trace contextRef="#ctx0" brushRef="#br0" timeOffset="1349.271">1702 1 8602 0 0,'0'0'4183'0'0,"0"0"-1750"0"0,0 0-650 0 0,0 0-195 0 0,0 0-238 0 0,0 0-317 0 0,0 0-263 0 0,0 0-125 0 0,0 0-88 0 0,0 0-40 0 0,0 0-20 0 0,0 0-66 0 0,0 0-56 0 0,-15 25-60 0 0,-44 80-71 0 0,41-39 80 0 0,18-52-245 0 0,-4 412 562 0 0,-58-153-505 0 0,54-244-125 0 0,7-28-22 0 0,0 0 0 0 0,1 0 0 0 0,-1 0 0 0 0,0 0 0 0 0,1 0 0 0 0,-1 0 0 0 0,0 0 0 0 0,1 0 0 0 0,-1 0 0 0 0,1 1 0 0 0,0-1 0 0 0,-1 0 0 0 0,1 0 0 0 0,0 1 0 0 0,0-1 0 0 0,0 0 0 0 0,0 0 0 0 0,0 0 0 0 0,0 1 0 0 0,0-1 0 0 0,0 0-1 0 0,0 0 1 0 0,0 1 0 0 0,1-1 0 0 0,-1 0 0 0 0,1 0 0 0 0,-1 0 0 0 0,1 1 0 0 0,-1-1 0 0 0,1 0 0 0 0,0 0 0 0 0,-1 0 0 0 0,1 0 0 0 0,0 0 0 0 0,0 0 0 0 0,0-1 0 0 0,0 1 0 0 0,0 0 0 0 0,0 0 0 0 0,0 0 0 0 0,0-1 0 0 0,0 1 0 0 0,0-1 0 0 0,0 1 0 0 0,0-1 0 0 0,0 1 0 0 0,1-1 0 0 0,-1 0 0 0 0,0 1 0 0 0,0-1 0 0 0,1 0 0 0 0,-1 0 0 0 0,0 0 0 0 0,0 0 0 0 0,1 0 0 0 0,-1 0 0 0 0,0 0 0 0 0,0-1 0 0 0,2 1 11 0 0,30-30-1909 0 0,-23 16-1299 0 0,-3 2-3424 0 0,-5 10 4624 0 0,2-6-9379 0 0</inkml:trace>
  <inkml:trace contextRef="#ctx0" brushRef="#br0" timeOffset="1984.889">1801 652 5745 0 0,'0'0'2996'0'0,"0"0"-995"0"0,0 0-395 0 0,0 0 32 0 0,0 0 18 0 0,0 0-138 0 0,0 0-261 0 0,0 0-329 0 0,0 0-282 0 0,0 0-151 0 0,0 0-98 0 0,0 0-95 0 0,-7 25-77 0 0,-23 76-68 0 0,21-6 53 0 0,11-92-170 0 0,-1 0 0 0 0,1 0 0 0 0,0-1 1 0 0,-1 1-1 0 0,1-1 0 0 0,0 1 1 0 0,1-1-1 0 0,-1 0 0 0 0,0 0 0 0 0,1 0 1 0 0,-1 0-1 0 0,1 0 0 0 0,-1 0 0 0 0,1-1 1 0 0,0 1-1 0 0,0-1 0 0 0,0 0 0 0 0,-1 0 1 0 0,1 0-1 0 0,1 0 0 0 0,-1-1 1 0 0,0 1-1 0 0,0-1 0 0 0,0 1 0 0 0,0-1 1 0 0,0 0-1 0 0,0-1 0 0 0,0 1 0 0 0,1 0 1 0 0,-1-1-1 0 0,0 0 0 0 0,0 1 1 0 0,0-1-1 0 0,0-1 0 0 0,-1 1 0 0 0,1 0 1 0 0,0-1-1 0 0,0 1 0 0 0,-1-1 0 0 0,1 0 1 0 0,0 0-41 0 0,15-10 259 0 0,-2-1-1 0 0,0 0 1 0 0,-1-1 0 0 0,0-1 0 0 0,-1 0 0 0 0,0-1 0 0 0,-2 0 0 0 0,0-1 0 0 0,8-15-259 0 0,9-10 236 0 0,-7 19-40 0 0,-15 44-214 0 0,6 95 58 0 0,3-26 7 0 0,-5-47-54 0 0,-2 1 1 0 0,-2 0 0 0 0,-2 0 0 0 0,-2 0-1 0 0,-2 1 1 0 0,-1-1 0 0 0,-3 0 0 0 0,-2 1-1 0 0,-1-2 1 0 0,-7 23 6 0 0,6-42 6 0 0,-1 1 0 0 0,-1-1 0 0 0,-1 0 0 0 0,-2 0 0 0 0,0-2 0 0 0,-1 1 0 0 0,-1-2 0 0 0,-1 0 0 0 0,-4 3-6 0 0,-52 14 77 0 0,69-37-67 0 0,0-1 1 0 0,0 0 0 0 0,0 0-1 0 0,0 0 1 0 0,0 0 0 0 0,0 0-1 0 0,0 0 1 0 0,0 0 0 0 0,0 0-1 0 0,0-1 1 0 0,0 1 0 0 0,0-1 0 0 0,0 0-1 0 0,0 1 1 0 0,1-1 0 0 0,-1 0-1 0 0,0 0 1 0 0,0 0 0 0 0,1 0-1 0 0,-1-1 1 0 0,1 1 0 0 0,-1 0-1 0 0,1-1 1 0 0,-1 1 0 0 0,1-1-1 0 0,0 1 1 0 0,0-1 0 0 0,-1 1-1 0 0,1-1 1 0 0,1 0 0 0 0,-1 0-1 0 0,0 0 1 0 0,0 0 0 0 0,1 1-1 0 0,-1-1 1 0 0,1 0 0 0 0,-1 0-1 0 0,1 0 1 0 0,0-1-11 0 0,-2-19 19 0 0,1 0-1 0 0,1-1 1 0 0,1 1-1 0 0,1 0 1 0 0,1 0-1 0 0,0 0 1 0 0,2 1 0 0 0,1-1-1 0 0,0 1 1 0 0,2 0-1 0 0,1 1 1 0 0,0-1-1 0 0,6-6-18 0 0,-8 13-15 0 0,1 1 0 0 0,1 0 1 0 0,0 0-1 0 0,0 1 0 0 0,2 0 0 0 0,-1 1 0 0 0,1 0 0 0 0,6-3 15 0 0,66-37-3264 0 0,-65 43-2075 0 0,-14 5 1741 0 0,1 0-8257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0 0 0,'0'0'545'0'0,"0"0"746"0"0,0 0 511 0 0,0 0 387 0 0,0 0 228 0 0,0 0-4 0 0,0 0-166 0 0,0 0-310 0 0,0 0-310 0 0,0 0-285 0 0,0 0-240 0 0,0-8 464 0 0,0 6 4771 0 0,-20 277-5006 0 0,19-263-1325 0 0,1-10-5 0 0,-1-1 0 0 0,1 1 0 0 0,-1-1-1 0 0,1 1 1 0 0,0-1 0 0 0,-1 1 0 0 0,1 0 0 0 0,0-1 0 0 0,0 1 0 0 0,0-1 0 0 0,0 1 0 0 0,0-1 0 0 0,1 1 0 0 0,-1 0-1 0 0,0-1 1 0 0,1 1 0 0 0,-1-1 0 0 0,1 1 0 0 0,-1-1 0 0 0,1 0 0 0 0,0 1 0 0 0,0-1 0 0 0,0 1 0 0 0,0-1 0 0 0,-1 0-1 0 0,2 0 1 0 0,-1 0 0 0 0,0 1 0 0 0,0-1 0 0 0,0 0 0 0 0,0-1 0 0 0,1 1 0 0 0,-1 0 0 0 0,1 0 0 0 0,-1 0 0 0 0,0-1 0 0 0,1 1-1 0 0,-1-1 1 0 0,2 1-1 0 0,2-1 40 0 0,0 0-1 0 0,1-1 0 0 0,-1 1 1 0 0,0-1-1 0 0,0 0 0 0 0,1-1 0 0 0,-1 1 1 0 0,0-1-1 0 0,0 0 0 0 0,-1 0 1 0 0,1-1-1 0 0,0 1 0 0 0,-1-1 1 0 0,1 0-1 0 0,-1-1 0 0 0,0 1 1 0 0,0-1-1 0 0,0 1 0 0 0,2-5-39 0 0,12-10 45 0 0,0-1 1 0 0,-2-1-1 0 0,0 0 0 0 0,-2-1 0 0 0,0-1 0 0 0,-1 0 1 0 0,-2-1-1 0 0,0 0 0 0 0,0-4-45 0 0,-4-7 67 0 0,-7 33-53 0 0,0 1-11 0 0,0 0-19 0 0,0 0 4 0 0,0 0-3 0 0,0 0-5 0 0,-2 50-168 0 0,1-42 187 0 0,-1 0 0 0 0,1-1-1 0 0,1 1 1 0 0,-1 0-1 0 0,2 0 1 0 0,-1 0-1 0 0,1 0 1 0 0,0 0-1 0 0,0 0 1 0 0,1 0-1 0 0,0 0 1 0 0,1-1-1 0 0,0 1 1 0 0,0-1-1 0 0,0 0 1 0 0,1 1-1 0 0,0-2 1 0 0,0 1 0 0 0,1 0-1 0 0,0-1 1 0 0,1 1 1 0 0,-4-5 5 0 0,1 0 1 0 0,1 0 0 0 0,-1 0 0 0 0,0 0 0 0 0,0 0-1 0 0,1-1 1 0 0,-1 1 0 0 0,1-1 0 0 0,-1 0 0 0 0,1 0 0 0 0,-1 0-1 0 0,1-1 1 0 0,0 1 0 0 0,0-1 0 0 0,-1 0 0 0 0,1 0 0 0 0,0 0-1 0 0,-1-1 1 0 0,1 1 0 0 0,0-1 0 0 0,-1 0 0 0 0,1 0-1 0 0,-1 0 1 0 0,1 0 0 0 0,-1-1 0 0 0,1 1 0 0 0,-1-1 0 0 0,2-1-6 0 0,85-67 313 0 0,-82 62-285 0 0,0-1 1 0 0,-1 0-1 0 0,0 0 1 0 0,0 0-1 0 0,-1-1 1 0 0,-1 0-1 0 0,0-1 1 0 0,0 1-1 0 0,-1-1 1 0 0,0 0-1 0 0,-1 0 1 0 0,0 0-1 0 0,-1-1 1 0 0,0 1-1 0 0,-1-1 1 0 0,1-11-29 0 0,-3 23-95 0 0,1 0-1 0 0,-1-1 1 0 0,1 1 0 0 0,-1 0 0 0 0,1-1-1 0 0,-1 1 1 0 0,1 0 0 0 0,0-1 0 0 0,-1 1-1 0 0,0 0 1 0 0,1 0 0 0 0,-1 0 0 0 0,1 0-1 0 0,-1 0 1 0 0,1 0 0 0 0,-1-1 0 0 0,1 1-1 0 0,-1 0 1 0 0,1 0 0 0 0,-1 1 0 0 0,1-1 0 0 0,-1 0-1 0 0,1 0 1 0 0,-1 0 0 0 0,0 0 0 0 0,1 0-1 0 0,-1 0 1 0 0,1 1 0 0 0,-1-1 0 0 0,1 0-1 0 0,0 1 1 0 0,-1-1 0 0 0,1 0 0 0 0,-1 1-1 0 0,1-1 1 0 0,-1 0 0 0 0,1 1 0 0 0,0-1 0 0 0,-1 1-1 0 0,1-1 1 0 0,0 0 0 0 0,0 1 0 0 0,-1-1-1 0 0,1 1 1 0 0,0-1 0 0 0,0 1 0 0 0,-1-1-1 0 0,1 1 1 0 0,0 0 0 0 0,0-1 0 0 0,0 1-1 0 0,0-1 1 0 0,0 1 0 0 0,0-1 0 0 0,0 1-1 0 0,0-1 1 0 0,0 1 0 0 0,0-1 0 0 0,0 1 0 0 0,1-1-1 0 0,-1 1 1 0 0,0-1 0 0 0,0 1 95 0 0,-2 5-1187 0 0,-3 10-6668 0 0,3-8-4010 0 0</inkml:trace>
  <inkml:trace contextRef="#ctx0" brushRef="#br0" timeOffset="384.929">749 173 3393 0 0,'0'0'3382'0'0,"0"0"-320"0"0,0 0-358 0 0,0 0-439 0 0,0 0-441 0 0,0 0-331 0 0,0 0-249 0 0,0 0-188 0 0,0 0-168 0 0,31-6-140 0 0,100-18-135 0 0,-71-1 389 0 0,-57 24-893 0 0,0-1 0 0 0,0 0-1 0 0,0 0 1 0 0,-1 0-1 0 0,1 0 1 0 0,-1 0-1 0 0,1-1 1 0 0,-1 1-1 0 0,0-1 1 0 0,0 0 0 0 0,0 1-1 0 0,0-1 1 0 0,0 0-1 0 0,-1 0 1 0 0,1 0-1 0 0,-1-1 1 0 0,0 1 0 0 0,0 0-1 0 0,0 0 1 0 0,0-1-1 0 0,-1 1 1 0 0,1 0-1 0 0,-1-1 1 0 0,0 1 0 0 0,0-1-1 0 0,0 1 1 0 0,-1-3-109 0 0,-1 3 13 0 0,0 0 0 0 0,-1 1-1 0 0,1-1 1 0 0,-1 0 0 0 0,0 1 0 0 0,1-1 0 0 0,-1 1 0 0 0,0 0 0 0 0,-1 0 0 0 0,1 0 0 0 0,0 1 0 0 0,-1-1 0 0 0,1 1-1 0 0,0 0 1 0 0,-1 0 0 0 0,0 0 0 0 0,1 0 0 0 0,-1 0 0 0 0,0 1 0 0 0,1 0 0 0 0,-1-1 0 0 0,0 2-13 0 0,-6-1-13 0 0,1 0 0 0 0,0 1-1 0 0,0 0 1 0 0,0 1 0 0 0,0 0 0 0 0,0 0 0 0 0,1 1 0 0 0,-1 0 0 0 0,1 1 0 0 0,-1 0 0 0 0,1 0 0 0 0,0 0 0 0 0,1 1 0 0 0,-1 1-1 0 0,1-1 1 0 0,0 1 0 0 0,0 0 0 0 0,1 1 0 0 0,-1 0 0 0 0,2 0 0 0 0,-1 0 0 0 0,1 1 0 0 0,0-1 0 0 0,0 1 0 0 0,1 0 0 0 0,0 1-1 0 0,1-1 1 0 0,0 1 0 0 0,0 0 0 0 0,1-1 0 0 0,0 1 0 0 0,0 0 0 0 0,1 1 0 0 0,0-1 0 0 0,1 0 0 0 0,0 0 0 0 0,1 7 13 0 0,1-10 2 0 0,0 0 0 0 0,1 0 0 0 0,-1 0 0 0 0,1 0 0 0 0,1-1 1 0 0,-1 1-1 0 0,1-1 0 0 0,0 0 0 0 0,0 0 0 0 0,0 0 0 0 0,1-1 0 0 0,-1 0 1 0 0,1 1-1 0 0,0-1 0 0 0,1-1 0 0 0,-1 1 0 0 0,1-1 0 0 0,-1 0 0 0 0,1 0 1 0 0,0-1-1 0 0,0 0 0 0 0,0 0 0 0 0,2 0-2 0 0,4 1-50 0 0,0 0 0 0 0,0-2 0 0 0,-1 1 1 0 0,1-2-1 0 0,0 1 0 0 0,0-2 0 0 0,0 1 0 0 0,0-2 0 0 0,0 1 0 0 0,0-2 0 0 0,9-2 50 0 0,9-6-3698 0 0,-1-4-3563 0 0,-23 11-4821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0 0 0,'0'0'2182'0'0,"0"0"177"0"0,0 0 286 0 0,0 0 67 0 0,0 0-287 0 0,0 0-449 0 0,0 0-416 0 0,0 0-254 0 0,0 0-38 0 0,0 0-125 0 0,0 0-168 0 0,0 0-168 0 0,-1-4-139 0 0,0-10-111 0 0,1 10-83 0 0,0 4-85 0 0,-5 24 572 0 0,-1 1-834 0 0,2 0 1 0 0,0 0 0 0 0,2 0 0 0 0,1 0 0 0 0,1 0-1 0 0,2 11-127 0 0,-1-32 31 0 0,0-1 0 0 0,0 1 0 0 0,1-1 0 0 0,-1 1 0 0 0,1-1 0 0 0,0 0-1 0 0,-1 1 1 0 0,2-1 0 0 0,-1 0 0 0 0,0 0 0 0 0,1 0 0 0 0,-1-1 0 0 0,1 1-1 0 0,0 0 1 0 0,0-1 0 0 0,0 0 0 0 0,0 0 0 0 0,0 0 0 0 0,0 0 0 0 0,1 0 0 0 0,-1-1-1 0 0,1 1 1 0 0,-1-1 0 0 0,1 0 0 0 0,0 0 0 0 0,-1 0 0 0 0,1-1 0 0 0,0 1-1 0 0,-1-1 1 0 0,1 0 0 0 0,0 0 0 0 0,0 0 0 0 0,-1-1 0 0 0,1 1 0 0 0,0-1-1 0 0,0 0 1 0 0,-1 0 0 0 0,1 0 0 0 0,-1 0 0 0 0,1-1 0 0 0,-1 1 0 0 0,3-3-31 0 0,-1 1 64 0 0,13-7 67 0 0,-1 0 0 0 0,0-1 0 0 0,-1-1-1 0 0,-1 0 1 0 0,0-1 0 0 0,0-1 0 0 0,6-8-131 0 0,6-13 229 0 0,-25 42-248 0 0,-1 1-1 0 0,1 0 1 0 0,1-1-1 0 0,-1 1 0 0 0,1-1 1 0 0,1 0-1 0 0,-1 0 1 0 0,1 0-1 0 0,0 0 1 0 0,1-1-1 0 0,0 0 1 0 0,0 0-1 0 0,0 0 0 0 0,1 0 1 0 0,0 0 19 0 0,-2-3 14 0 0,0-1-1 0 0,0 0 1 0 0,0 1 0 0 0,0-1-1 0 0,0-1 1 0 0,1 1 0 0 0,-1-1-1 0 0,0 1 1 0 0,1-1 0 0 0,-1 0 0 0 0,1-1-1 0 0,0 1 1 0 0,-1-1 0 0 0,1 0-1 0 0,-1 0 1 0 0,1-1 0 0 0,0 1 0 0 0,-1-1-1 0 0,1 0 1 0 0,-1 0 0 0 0,0 0-1 0 0,1-1 1 0 0,-1 0 0 0 0,0 1-1 0 0,0-2 1 0 0,0 1 0 0 0,0 0 0 0 0,0-1-1 0 0,3-2-13 0 0,3-2 99 0 0,-1 0-1 0 0,0-1 1 0 0,0 0-1 0 0,-1 0 1 0 0,0-1 0 0 0,-1 1-1 0 0,0-2 1 0 0,0 1-1 0 0,0-1 1 0 0,-2 0-1 0 0,1-1 1 0 0,-1 1-1 0 0,-1-1 1 0 0,0 0-1 0 0,0 0 1 0 0,-1-1 0 0 0,-1 1-1 0 0,1-1 1 0 0,-1-10-99 0 0,-2 21 21 0 0,0 1-10 0 0,0 0-33 0 0,0 0-34 0 0,0 0-61 0 0,0 0-66 0 0,0 0-94 0 0,0 0-146 0 0,0 0-217 0 0,0 25-4881 0 0,0-20 362 0 0,0-2-6562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11939 0 0,'0'0'3830'0'0,"0"0"-2123"0"0,0 0-750 0 0,0 0 49 0 0,0 0 122 0 0,0 0-26 0 0,0 0-177 0 0,0 0-242 0 0,0 0-238 0 0,0 0-191 0 0,0 0-98 0 0,0 0-61 0 0,0 0-59 0 0,-8 27-36 0 0,-21 79-6 0 0,21-66-631 0 0,17-40-3643 0 0,-7 0-5659 0 0,-2-3 538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10 140 12755 0 0,'0'0'2560'0'0,"0"0"-799"0"0,0 0-393 0 0,0 0-208 0 0,0 0-232 0 0,0 0-247 0 0,0 0-169 0 0,0 0-216 0 0,0 0-240 0 0,0 0-240 0 0,0 0-216 0 0,0 0-225 0 0,0 0-263 0 0,-9-139-704 0 0,16 139-3041 0 0,3 0-7514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12771 0 0,'0'0'2450'0'0,"0"0"-982"0"0,0 0-592 0 0,0 0-124 0 0,0 0-36 0 0,0 0-27 0 0,0 0-16 0 0,0 0 118 0 0,0 0 52 0 0,0 0 8 0 0,0 0-35 0 0,0 0-197 0 0,5 16-139 0 0,16 49-96 0 0,-16 24 516 0 0,-39 197-232 0 0,-2-50-719 0 0,27-179 25 0 0,7-55-4167 0 0,10-28-3873 0 0,-5 19 3212 0 0,1 0-4703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4329 0 0,'0'0'2272'0'0,"0"0"-787"0"0,0 0-366 0 0,0 0 100 0 0,0 0 245 0 0,0 0 204 0 0,0 0 55 0 0,0 0-101 0 0,0 0-164 0 0,0 0-133 0 0,0 0-101 0 0,0 0-91 0 0,0 0-80 0 0,0 4-82 0 0,3 6 1326 0 0,10-42-152 0 0,-10 23-2394 0 0,13-32 419 0 0,1 1 0 0 0,2 1 0 0 0,2 0 0 0 0,2 1 0 0 0,1 2 0 0 0,26-31-170 0 0,-6 19 28 0 0,1 1 0 0 0,3 2-1 0 0,1 3 1 0 0,3 1 0 0 0,2 2-28 0 0,-53 38-1 0 0,0 1-1 0 0,-1-1 1 0 0,1 1-1 0 0,0-1 1 0 0,0 1-1 0 0,-1 0 1 0 0,1-1 0 0 0,0 1-1 0 0,0 0 1 0 0,-1-1-1 0 0,1 1 1 0 0,0 0-1 0 0,0 0 1 0 0,0 0 0 0 0,0 0-1 0 0,-1 0 1 0 0,1 0-1 0 0,0 0 1 0 0,0 0-1 0 0,0 0 1 0 0,0 0 0 0 0,-1 0-1 0 0,1 1 1 0 0,0-1-1 0 0,0 0 1 0 0,0 1-1 0 0,-1-1 1 0 0,1 0 0 0 0,0 1-1 0 0,0-1 1 0 0,-1 1-1 0 0,1-1 1 0 0,0 1-1 0 0,-1-1 1 0 0,1 1 0 0 0,-1 0-1 0 0,1-1 1 0 0,-1 1-1 0 0,1 0 1 0 0,-1-1-1 0 0,1 1 1 0 0,-1 0 0 0 0,0 0-1 0 0,1 0 1 0 0,-1-1-1 0 0,0 1 1 0 0,0 0-1 0 0,0 0 1 0 0,1 0 0 0 0,-1-1-1 0 0,0 2 2 0 0,7 50 20 0 0,-7-44-4 0 0,0 288 42 0 0,26-325-36 0 0,36-38-14 0 0,187-180 69 0 0,-160 197-140 0 0,-88 52 62 0 0,1-1-1 0 0,0 1 0 0 0,-1-1 0 0 0,1 1 1 0 0,-1 0-1 0 0,1 0 0 0 0,-1-1 1 0 0,0 1-1 0 0,0 0 0 0 0,0 0 0 0 0,0 0 1 0 0,0 0-1 0 0,0 1 0 0 0,0-1 1 0 0,-1 0-1 0 0,1 0 0 0 0,-1 0 0 0 0,0 1 1 0 0,1-1-1 0 0,-1 0 0 0 0,0 0 0 0 0,0 1 1 0 0,-1-1-1 0 0,1 0 0 0 0,-1 1 2 0 0,2 2 3 0 0,-27 311 69 0 0,26-220-2414 0 0,7-89-1533 0 0,-2-7-1746 0 0,-4 0 3935 0 0,1 0-10127 0 0</inkml:trace>
  <inkml:trace contextRef="#ctx0" brushRef="#br0" timeOffset="393.214">1146 323 11891 0 0,'0'0'2080'0'0,"0"0"-341"0"0,0 0-159 0 0,0 0-9 0 0,0 0-72 0 0,0 0-128 0 0,0 0-197 0 0,0 0-246 0 0,0 0-206 0 0,0 0-121 0 0,0 0-58 0 0,0 0-26 0 0,0 0-35 0 0,11 0-74 0 0,199-30 696 0 0,-108 26-1008 0 0,-102 46-68 0 0,-72 40 23 0 0,59-71-49 0 0,-28 22 14 0 0,29-26-8 0 0,1 1 1 0 0,0 1-1 0 0,1 0 1 0 0,0 0-1 0 0,1 1 1 0 0,-1 0-1 0 0,2 1 1 0 0,0 0-1 0 0,0 0 0 0 0,-3 7-8 0 0,11-17 1 0 0,-1 0-1 0 0,0-1 0 0 0,1 1 1 0 0,-1 0-1 0 0,1 0 0 0 0,-1 0 1 0 0,1 0-1 0 0,0 0 0 0 0,-1 0 1 0 0,1 0-1 0 0,0 0 0 0 0,0 0 1 0 0,-1 0-1 0 0,1 0 0 0 0,0 0 1 0 0,0 0-1 0 0,0 0 0 0 0,0 0 1 0 0,0 0-1 0 0,0 0 0 0 0,1 0 1 0 0,-1 0-1 0 0,0 0 0 0 0,1 0 1 0 0,-1 0-1 0 0,0-1 0 0 0,1 1 1 0 0,-1 0-1 0 0,1 0 0 0 0,-1 0 1 0 0,1 0-1 0 0,0 0 0 0 0,-1-1 1 0 0,1 1-1 0 0,0 0 0 0 0,-1 0 1 0 0,1-1-1 0 0,0 1 0 0 0,0-1 1 0 0,0 1-1 0 0,0-1 0 0 0,-1 1 1 0 0,1-1-1 0 0,0 1 0 0 0,0-1 1 0 0,0 0-1 0 0,0 0 0 0 0,0 1 0 0 0,0-1 1 0 0,0 0-1 0 0,0 0 0 0 0,0 0 1 0 0,0 0-1 0 0,0 0 0 0 0,0 0 1 0 0,0 0-1 0 0,1-1 0 0 0,11 0-124 0 0,0-2-1 0 0,-1 0 1 0 0,1 0-1 0 0,0-2 1 0 0,-1 1 0 0 0,0-1-1 0 0,0-1 1 0 0,0 0-1 0 0,-1-1 1 0 0,0 0 0 0 0,0-1-1 0 0,-1 0 1 0 0,4-4 124 0 0,38-24-5040 0 0,-30 19-4442 0 0,-19 15 7072 0 0,7-3-7547 0 0</inkml:trace>
  <inkml:trace contextRef="#ctx0" brushRef="#br0" timeOffset="3839.333">2096 192 0 0 0,'0'0'1036'0'0,"0"0"945"0"0,0 0 79 0 0,0 0-216 0 0,0 0-241 0 0,0 0-249 0 0,0 0-192 0 0,0 0-178 0 0,0 0-85 0 0,0 0-46 0 0,5-8-21 0 0,18-25-17 0 0,-22 32-745 0 0,-1 0 0 0 0,0 1-1 0 0,0-1 1 0 0,0 0 0 0 0,0 0 0 0 0,0 1-1 0 0,0-1 1 0 0,0 0 0 0 0,0 1-1 0 0,0-1 1 0 0,-1 0 0 0 0,1 1-1 0 0,0-1 1 0 0,0 0 0 0 0,-1 1 0 0 0,1-1-1 0 0,0 1 1 0 0,-1-1 0 0 0,1 0-1 0 0,0 1 1 0 0,-1-1 0 0 0,1 1-1 0 0,-1-1 1 0 0,1 1 0 0 0,-1-1 0 0 0,1 1-1 0 0,-1-1 1 0 0,0 1 0 0 0,1 0-1 0 0,-1-1 1 0 0,1 1 0 0 0,-1 0-1 0 0,0 0 1 0 0,1-1 0 0 0,-1 1 0 0 0,0 0-1 0 0,1 0 1 0 0,-1 0 0 0 0,0 0-1 0 0,1 0 1 0 0,-1 0 0 0 0,0 0-1 0 0,0 0 1 0 0,1 0 0 0 0,-1 0 0 0 0,0 0-1 0 0,1 0 1 0 0,-1 0 0 0 0,0 1-1 0 0,1-1 1 0 0,-1 0 0 0 0,1 0-1 0 0,-1 1 1 0 0,0-1 0 0 0,1 1 0 0 0,-1-1-70 0 0,-1 1 260 0 0,-11-1-45 0 0,1 0-1 0 0,0 2 1 0 0,0-1 0 0 0,0 1 0 0 0,0 1 0 0 0,1 1 0 0 0,-1-1-1 0 0,1 2 1 0 0,0-1 0 0 0,0 2 0 0 0,0-1 0 0 0,-1 3-215 0 0,1-3 49 0 0,0 0-1 0 0,0 1 1 0 0,1 1 0 0 0,-1 0 0 0 0,2 0-1 0 0,-1 1 1 0 0,1 0 0 0 0,0 1 0 0 0,1 0 0 0 0,0 0-1 0 0,0 1 1 0 0,1 0 0 0 0,0 0 0 0 0,1 1 0 0 0,0 0-1 0 0,1 0 1 0 0,0 0 0 0 0,1 1 0 0 0,0-1-1 0 0,0 1 1 0 0,2 0 0 0 0,-1 0 0 0 0,2 1 0 0 0,-1 3-49 0 0,4-12 56 0 0,1-1 1 0 0,-1 1-1 0 0,1-1 1 0 0,0 0-1 0 0,0 0 0 0 0,0 0 1 0 0,0 0-1 0 0,0 0 1 0 0,1-1-1 0 0,-1 0 1 0 0,1 1-1 0 0,0-1 1 0 0,0-1-1 0 0,0 1 1 0 0,0 0-1 0 0,0-1 1 0 0,0 0-1 0 0,0 0 1 0 0,0 0-1 0 0,0-1 1 0 0,0 1-1 0 0,1-1 0 0 0,-1 0 1 0 0,0 0-1 0 0,0 0 1 0 0,1-1-1 0 0,-1 0 1 0 0,0 1-1 0 0,0-1 1 0 0,0-1-1 0 0,0 1 1 0 0,0-1-57 0 0,14-4 161 0 0,0-1 0 0 0,-1 0 1 0 0,0-2-1 0 0,-1 0 0 0 0,1 0 0 0 0,-2-2 1 0 0,0 0-1 0 0,3-3-161 0 0,2 0 110 0 0,281-218 950 0 0,-300 231-1058 0 0,0 0 0 0 0,0 0-1 0 0,-1 0 1 0 0,1 1 0 0 0,0-1 0 0 0,0 0-1 0 0,0 0 1 0 0,0 0 0 0 0,0 1-1 0 0,0-1 1 0 0,0 0 0 0 0,0 1 0 0 0,0-1-1 0 0,1 1 1 0 0,-1-1 0 0 0,0 1 0 0 0,0 0-1 0 0,0 0 1 0 0,1-1 0 0 0,-1 1-1 0 0,0 0 1 0 0,0 0 0 0 0,1 0 0 0 0,-1 0-1 0 0,0 0 1 0 0,0 0 0 0 0,0 1 0 0 0,1-1-1 0 0,-1 0 1 0 0,0 1 0 0 0,0-1-1 0 0,0 1 1 0 0,0-1 0 0 0,0 1 0 0 0,1-1-1 0 0,-1 1 1 0 0,0 0 0 0 0,0 0-1 0 0,-1-1 1 0 0,1 1 0 0 0,0 0 0 0 0,0 0-1 0 0,0 0 1 0 0,0 0 0 0 0,-1 0 0 0 0,1 0-1 0 0,0 0 1 0 0,-1 0 0 0 0,1 0-1 0 0,-1 1 1 0 0,0-1 0 0 0,1 0 0 0 0,-1 0-1 0 0,0 0 1 0 0,1 1 0 0 0,-1-1 0 0 0,0 0-1 0 0,0 1-1 0 0,2 190 199 0 0,-6-130-195 0 0,-3 0 0 0 0,-2 0-1 0 0,-3-1 1 0 0,-8 19-4 0 0,16-64 2 0 0,-9 32 8 0 0,-2-1 0 0 0,-2-1 0 0 0,-2-1-1 0 0,-2 0 1 0 0,-2-2 0 0 0,-2 0 0 0 0,-1-2 0 0 0,-3 0-1 0 0,-1-2-9 0 0,21-26 0 0 0,-1 0 0 0 0,0-1 0 0 0,-1 0 0 0 0,-1-1 0 0 0,0 0 0 0 0,0-1-1 0 0,-1 0 1 0 0,0-1 0 0 0,-1 0 0 0 0,0-1 0 0 0,-11 5 0 0 0,23-13 2 0 0,0 1 0 0 0,0 0 0 0 0,1-1 0 0 0,-1 1 0 0 0,0-1 0 0 0,0 1 0 0 0,0-1 0 0 0,0 0 0 0 0,0 0 0 0 0,0 0 0 0 0,0 0 0 0 0,0 0 0 0 0,0 0 0 0 0,0-1 0 0 0,0 1 0 0 0,1-1 0 0 0,-1 1 0 0 0,0-1 1 0 0,0 1-1 0 0,0-1 0 0 0,1 0 0 0 0,-1 0 0 0 0,0 0 0 0 0,1 0 0 0 0,-1-1 0 0 0,1 1 0 0 0,-1 0 0 0 0,1 0 0 0 0,-1-1 0 0 0,1 1 0 0 0,0-1 0 0 0,0 0 0 0 0,0 1 0 0 0,0-1 0 0 0,0 0-2 0 0,-9-70 16 0 0,14 46-15 0 0,1-1 1 0 0,1 1 0 0 0,1 1 0 0 0,1-1-1 0 0,2 1 1 0 0,0 1 0 0 0,2-1 0 0 0,0 2-1 0 0,2 0 1 0 0,0 0 0 0 0,5-2-2 0 0,-19 24-1 0 0,26-42-104 0 0,1 2 1 0 0,2 1-1 0 0,1 1 0 0 0,3 1 0 0 0,1 2 0 0 0,11-8 105 0 0,1 22-2846 0 0,-24 21-8826 0 0,-19 1-356 0 0</inkml:trace>
  <inkml:trace contextRef="#ctx0" brushRef="#br0" timeOffset="5739.701">1452 504 0 0 0,'0'0'693'0'0,"0"0"380"0"0,0 0-10 0 0,0 0-38 0 0,0 0 2 0 0,0 0-77 0 0,0 0-108 0 0,0 0-96 0 0,0 0-83 0 0,0 0-51 0 0,7-2 7513 0 0,25-11-6304 0 0,68-25 222 0 0,-93 38-98 0 0,-86 31-1757 0 0,-3 0 18 0 0,70-24-268 0 0,22-6-1634 0 0,4-2-3274 0 0,-11 1-5971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6369 0 0,'0'0'3581'0'0,"0"0"-1268"0"0,0 0-692 0 0,0 0-95 0 0,0 0-14 0 0,0 0-67 0 0,0 0-172 0 0,0 0-241 0 0,0 0-219 0 0,0 0-176 0 0,0 0-87 0 0,0 0-50 0 0,0 0 57 0 0,1 7 62 0 0,-12 100 1471 0 0,-24 138-437 0 0,1 50-1471 0 0,34-214-938 0 0,0-80 289 0 0,0-1-263 0 0,3 0-1691 0 0,2 1 526 0 0,-2-3-4982 0 0,-1-1-4777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11 118 0 0 0,'0'0'1683'0'0,"0"0"203"0"0,0 0 176 0 0,0 0 19 0 0,0 0-175 0 0,0 0-260 0 0,0 0-214 0 0,0 0-161 0 0,0 0-119 0 0,0 0-81 0 0,1-1 5409 0 0,0 2-6180 0 0,-9 77 1197 0 0,4 44-1239 0 0,5-119-232 0 0,-1-1-1 0 0,1 1 1 0 0,1 0-1 0 0,-1 0 1 0 0,0-1-1 0 0,1 1 1 0 0,-1-1-1 0 0,1 1 1 0 0,0-1-1 0 0,-1 0 1 0 0,1 0-1 0 0,0 0 1 0 0,1 0-1 0 0,-1 0 1 0 0,0 0-1 0 0,0 0 1 0 0,1-1 0 0 0,-1 1-1 0 0,1-1 1 0 0,0 1-1 0 0,-1-1 1 0 0,1 0-1 0 0,0 0 1 0 0,0-1-1 0 0,0 1 1 0 0,-1 0-1 0 0,1-1 1 0 0,0 0-1 0 0,0 0 1 0 0,0 0-1 0 0,0 0 1 0 0,0 0-1 0 0,0 0 1 0 0,0-1-1 0 0,0 1 1 0 0,-1-1-1 0 0,1 0 1 0 0,0 0-1 0 0,0 0 1 0 0,-1 0-1 0 0,1-1 1 0 0,-1 1-1 0 0,1-1 1 0 0,-1 1-1 0 0,1-1 1 0 0,-1 0-26 0 0,27-21 200 0 0,-2-1 1 0 0,0-2 0 0 0,-2 0-1 0 0,-1-2 1 0 0,8-13-201 0 0,13-11 62 0 0,-44 49-56 0 0,-1 2 6 0 0,0 1-34 0 0,0 0-30 0 0,0 21-276 0 0,0-1 343 0 0,-2-16-14 0 0,1 0 0 0 0,0 0-1 0 0,0 1 1 0 0,0-1 0 0 0,1 0 0 0 0,-1 0-1 0 0,1 1 1 0 0,0-1 0 0 0,0 0 0 0 0,0 0 0 0 0,1 1-1 0 0,0-1 1 0 0,-1 0 0 0 0,2 0 0 0 0,-1 0-1 0 0,0 0 1 0 0,1 0 0 0 0,0 0 0 0 0,0 0-1 0 0,0 0 1 0 0,0 0 0 0 0,0-1 0 0 0,1 0 0 0 0,0 1-1 0 0,0-1 1 0 0,0 0 0 0 0,0 0 0 0 0,0 0-1 0 0,0-1 1 0 0,1 1 0 0 0,-1-1 0 0 0,1 0-1 0 0,0 0 1 0 0,0 0 0 0 0,0 0 0 0 0,0-1 0 0 0,0 1-1 0 0,2-1 0 0 0,6-3 55 0 0,-1-1 0 0 0,1 0 0 0 0,-1-1-1 0 0,1-1 1 0 0,-1 0 0 0 0,-1 0 0 0 0,1-1-1 0 0,-1 0 1 0 0,0-1 0 0 0,0 0 0 0 0,-1-1-1 0 0,0 0 1 0 0,0 0 0 0 0,-1-1 0 0 0,0 0-1 0 0,-1 0 1 0 0,6-9-55 0 0,-5 7-35 0 0,0 0 0 0 0,-1 0 0 0 0,-1 0 0 0 0,1-1 0 0 0,-2 0 0 0 0,0-1 0 0 0,0 1 0 0 0,-1-1-1 0 0,-1 0 1 0 0,0 0 0 0 0,-1 0 0 0 0,0 0 0 0 0,0-8 35 0 0,-4 28-13761 0 0,2-3 2199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7954 0 0,'0'0'2466'0'0,"0"0"-615"0"0,0 0-344 0 0,0 0-156 0 0,0 0-102 0 0,0 0-174 0 0,0 0-179 0 0,0 0-146 0 0,0 0-149 0 0,0 0-130 0 0,0 0-75 0 0,0 0-84 0 0,-22 33-104 0 0,-62 103-52 0 0,61-78-12 0 0,25-50-117 0 0,-1-4 33 0 0,0 0 0 0 0,0-1 1 0 0,0 1-1 0 0,1 0 0 0 0,-1-1 0 0 0,1 0 0 0 0,0 1 1 0 0,0-1-1 0 0,0 0 0 0 0,1 0 0 0 0,-1 0 1 0 0,1 0-1 0 0,-1 0 0 0 0,1-1 0 0 0,0 1 0 0 0,0-1 1 0 0,0 0-1 0 0,1 0 0 0 0,-1 0 0 0 0,0 0 1 0 0,1 0-1 0 0,-1-1 0 0 0,1 0 0 0 0,0 0 0 0 0,-1 0 1 0 0,1 0-1 0 0,0 0 0 0 0,0-1 0 0 0,0 1 1 0 0,-1-1-1 0 0,1 0 0 0 0,0 0 0 0 0,0-1 0 0 0,0 1 1 0 0,-1-1-1 0 0,1 0 0 0 0,0 0 0 0 0,1 0-60 0 0,0-2 104 0 0,0-1 0 0 0,0 1-1 0 0,0-1 1 0 0,-1 0 0 0 0,1 0-1 0 0,-1 0 1 0 0,0-1 0 0 0,0 0-1 0 0,-1 1 1 0 0,1-1 0 0 0,-1-1-1 0 0,0 1 1 0 0,0 0 0 0 0,-1-1-1 0 0,1 0 1 0 0,-1 1 0 0 0,-1-1-1 0 0,1 0 1 0 0,-1 0-1 0 0,0 0 1 0 0,0 0 0 0 0,-1 0-1 0 0,0 0 1 0 0,0 0 0 0 0,0 0-1 0 0,-1 0 1 0 0,1 0 0 0 0,-2 0-1 0 0,0-4-103 0 0,1 6-17 0 0,-1 0 0 0 0,1 1 0 0 0,-1-1 0 0 0,0 1 0 0 0,0-1 0 0 0,0 1 0 0 0,0 0 0 0 0,-1-1 0 0 0,1 1 0 0 0,-1 1-1 0 0,0-1 1 0 0,0 0 0 0 0,0 1 0 0 0,0-1 0 0 0,-1 1 0 0 0,1 0 0 0 0,0 0 0 0 0,-1 0 0 0 0,0 1 0 0 0,1-1 0 0 0,-1 1-1 0 0,0 0 1 0 0,-2-1 17 0 0,-56 5-4001 0 0,47 4-855 0 0,4-3-6649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7794 0 0,'0'0'2808'0'0,"0"0"-913"0"0,0 0-262 0 0,0 0 100 0 0,0 0-7 0 0,0 0-124 0 0,0 0-195 0 0,0 0-315 0 0,0 0-352 0 0,0 0-214 0 0,0 0-141 0 0,0 0-40 0 0,0 0 58 0 0,3-10-5 0 0,10-30 191 0 0,2 1 0 0 0,1 1 0 0 0,2 0 0 0 0,10-14-589 0 0,34-25-364 0 0,-55 76-2095 0 0,-6 2-2119 0 0,0-1-3494 0 0,1 0-3298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8018 0 0,'0'0'2836'0'0,"0"0"-534"0"0,0 0-328 0 0,0 0-280 0 0,0 0-266 0 0,0 0-257 0 0,0 0-286 0 0,0 0-190 0 0,0 0-76 0 0,0 0-28 0 0,0 0 20 0 0,0 0-33 0 0,1 16-78 0 0,5 112 829 0 0,6 274 152 0 0,-7-334-1965 0 0,-3-106-16466 0 0,-2 33 7672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5457 0 0,'0'0'1538'0'0,"0"0"-246"0"0,0 0 103 0 0,0 0 139 0 0,0 0 22 0 0,0 0-126 0 0,0 0-235 0 0,0 0-261 0 0,0 0-191 0 0,0 0-113 0 0,0 0-77 0 0,-32 30-58 0 0,-97 92-23 0 0,68-68 902 0 0,60-53-1309 0 0,0 0 1 0 0,1 1-1 0 0,-1-1 1 0 0,1 1-1 0 0,0-1 1 0 0,-1 1-1 0 0,1-1 1 0 0,0 1-1 0 0,0-1 1 0 0,0 1-1 0 0,0-1 1 0 0,0 0-1 0 0,0 1 1 0 0,1-1-1 0 0,-1 1 1 0 0,0-1-1 0 0,1 1 1 0 0,-1-1-1 0 0,1 1 1 0 0,0-1-1 0 0,-1 0 1 0 0,1 0-1 0 0,0 1 1 0 0,0-1-1 0 0,0 0 1 0 0,0 0-1 0 0,0 0 1 0 0,0 0-1 0 0,0 0 1 0 0,0 0-1 0 0,0 0 1 0 0,0 0-1 0 0,1 0 1 0 0,-1 0 0 0 0,0-1-1 0 0,0 1 1 0 0,1 0-1 0 0,-1-1 1 0 0,1 0-1 0 0,-1 1 1 0 0,1-1-1 0 0,-1 0 1 0 0,1 1-1 0 0,-1-1 1 0 0,0 0-1 0 0,1 0 1 0 0,-1 0-1 0 0,1 0 1 0 0,-1-1-1 0 0,1 1 1 0 0,0 0-66 0 0,16 7 469 0 0,-10-4-365 0 0,-1 1 1 0 0,0 0-1 0 0,-1 0 0 0 0,1 1 1 0 0,-1-1-1 0 0,1 1 0 0 0,-1 1 1 0 0,-1-1-1 0 0,1 1 1 0 0,-1 0-1 0 0,0 1 0 0 0,0-1 1 0 0,-1 1-1 0 0,0 0 0 0 0,0 0 1 0 0,-1 0-1 0 0,0 0 1 0 0,0 1-1 0 0,1 5-104 0 0,13 72 160 0 0,-1-89-4926 0 0,-15 1-587 0 0,1 3-6270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85 644 0 0 0,'0'0'892'0'0,"0"0"212"0"0,0 0 69 0 0,0 0-17 0 0,0 0-83 0 0,0 0-24 0 0,0 0 27 0 0,0 0 50 0 0,-5 5 24 0 0,-18 12-45 0 0,18-13-80 0 0,8 2 7705 0 0,-4 1-3947 0 0,-3 2-2833 0 0,-6 6-3145 0 0,-2 4 1445 0 0,-12 120 65 0 0,24-135-302 0 0,-1-2-9 0 0,1 0-1 0 0,-1 0 1 0 0,1 0-1 0 0,-1 1 1 0 0,1-1-1 0 0,0 0 1 0 0,0 0-1 0 0,0 1 1 0 0,0-1-1 0 0,0 0 1 0 0,1 0-1 0 0,-1 0 1 0 0,1 1 0 0 0,-1-1-1 0 0,1 0 1 0 0,0 0-1 0 0,0 0 1 0 0,0 0-1 0 0,0 0 1 0 0,0 0-1 0 0,0 0 1 0 0,0 0-1 0 0,2 0-3 0 0,19 0 231 0 0,43-15 497 0 0,-5-31-420 0 0,29-87-44 0 0,-88 129-242 0 0,-1 0 3 0 0,0 1-20 0 0,0 1-29 0 0,0 0-8 0 0,0 0-21 0 0,-9 18-258 0 0,6-13 308 0 0,0-1 0 0 0,1 1 0 0 0,0 0 0 0 0,-1 0 0 0 0,2 0 0 0 0,-1 0 0 0 0,1 0 0 0 0,-1 0 0 0 0,1 0 0 0 0,1 0 0 0 0,-1 0 0 0 0,1 1 0 0 0,0-1 0 0 0,0 0 0 0 0,0 0-1 0 0,1 1 1 0 0,0-1 0 0 0,0 0 0 0 0,0 0 0 0 0,1 0 0 0 0,-1 0 0 0 0,1 0 0 0 0,1 0 0 0 0,-1-1 0 0 0,1 1 0 0 0,-1 0 0 0 0,1-1 0 0 0,0 0 0 0 0,1 0 0 0 0,-1 0 0 0 0,1 0 0 0 0,0-1 0 0 0,0 1 0 0 0,0-1-1 0 0,0 0 1 0 0,1 0 0 0 0,-1 0 0 0 0,4 1 3 0 0,-2-4 22 0 0,-1 1-1 0 0,1-1 0 0 0,-1 0 0 0 0,1 0 1 0 0,-1-1-1 0 0,1 0 0 0 0,-1 0 1 0 0,0 0-1 0 0,1 0 0 0 0,-1-1 0 0 0,0 0 1 0 0,0 0-1 0 0,0-1 0 0 0,0 1 1 0 0,0-1-1 0 0,0 0 0 0 0,-1 0 0 0 0,0-1 1 0 0,1 0-1 0 0,-1 1 0 0 0,0-1 1 0 0,-1 0-1 0 0,1-1 0 0 0,-1 1 0 0 0,2-4-21 0 0,3-3 9 0 0,0 0 0 0 0,-1-1-1 0 0,-1 0 1 0 0,0 0-1 0 0,-1 0 1 0 0,0-1-1 0 0,-1 0 1 0 0,0 0 0 0 0,-1 0-1 0 0,0 0 1 0 0,-1 0-1 0 0,-1 0 1 0 0,0-1-1 0 0,-1-9-8 0 0,0 22-242 0 0,0 1-208 0 0,0 0-286 0 0,0 0-396 0 0,-2 4-15012 0 0,2 0 6293 0 0</inkml:trace>
  <inkml:trace contextRef="#ctx0" brushRef="#br0" timeOffset="316.747">674 722 11979 0 0,'0'0'1947'0'0,"0"0"-740"0"0,0 0-82 0 0,0 0 194 0 0,0 0 119 0 0,0 0-69 0 0,0 0-328 0 0,0 0-307 0 0,0 0-188 0 0,0 0-119 0 0,0 0-70 0 0,0 0-69 0 0,0 0-59 0 0,0 22-23 0 0,0 71-74 0 0,-6-43 63 0 0,-1-13-313 0 0,7-37-48 0 0,0 0-71 0 0,0 0-160 0 0,0 0-283 0 0,0 0-411 0 0,1-7-10073 0 0,0 3 478 0 0</inkml:trace>
  <inkml:trace contextRef="#ctx0" brushRef="#br0" timeOffset="569.687">624 368 9666 0 0,'0'0'2883'0'0,"0"0"-597"0"0,0 0-407 0 0,0 0-177 0 0,0 0-244 0 0,0 0-313 0 0,0 0-373 0 0,0 0-362 0 0,0 0-305 0 0,0 0-220 0 0,0 0-162 0 0,0 0-66 0 0,-2-3 14 0 0,-10-8-20 0 0,22 25-2587 0 0,-6-9-1878 0 0,0 1-5856 0 0</inkml:trace>
  <inkml:trace contextRef="#ctx0" brushRef="#br0" timeOffset="887.186">928 287 6713 0 0,'0'0'1733'0'0,"0"0"-334"0"0,0 0 76 0 0,0 0 168 0 0,0 0 61 0 0,0 0-164 0 0,0 0-275 0 0,0 0-218 0 0,0 0-149 0 0,0 0-148 0 0,0 0-126 0 0,0 0-90 0 0,4 26-85 0 0,14 125 324 0 0,-14 184 1323 0 0,-22-163-2199 0 0,18-171 71 0 0,19-63-6202 0 0,-15 36-5275 0 0,-3 18 4744 0 0</inkml:trace>
  <inkml:trace contextRef="#ctx0" brushRef="#br0" timeOffset="1132.773">757 622 3457 0 0,'0'0'3627'0'0,"0"0"-758"0"0,0 0-590 0 0,0 0-289 0 0,0 0-309 0 0,0 0-346 0 0,0 0-324 0 0,0 0-263 0 0,0 0-79 0 0,0 0-11 0 0,0 0 29 0 0,0 0-24 0 0,0 0-120 0 0,15 0-87 0 0,125-3 888 0 0,25-4-841 0 0,-95-7-1689 0 0,-56 10-2565 0 0,-1-1-3411 0 0,-10 1-4083 0 0</inkml:trace>
  <inkml:trace contextRef="#ctx0" brushRef="#br0" timeOffset="1613.415">1272 247 8418 0 0,'0'0'3327'0'0,"0"0"-857"0"0,0 0-574 0 0,0 0-334 0 0,0 0-406 0 0,0 0-379 0 0,0 0-299 0 0,0 0-115 0 0,0 0 14 0 0,0 0 98 0 0,0 0 69 0 0,0 0-38 0 0,0 0-86 0 0,-2 22-72 0 0,-15 144 349 0 0,3 213-280 0 0,14-375-424 0 0,0 1 0 0 0,0-1 0 0 0,0 1 0 0 0,0-1 0 0 0,1 1 0 0 0,-1 0 0 0 0,1-1 0 0 0,0 0 0 0 0,1 1 0 0 0,-1-1 0 0 0,1 0 0 0 0,0 1 0 0 0,0-1 0 0 0,0 0 0 0 0,2 3 7 0 0,32-26 702 0 0,20-34-213 0 0,-45 41-447 0 0,0 1 1 0 0,0 0-1 0 0,1 1 1 0 0,1 0-1 0 0,-1 1 0 0 0,2 1 1 0 0,-1 0-1 0 0,4-1-42 0 0,-15 9 6 0 0,0 1 0 0 0,-1 0 0 0 0,1 0 0 0 0,-1 1 0 0 0,0-1 0 0 0,1 0 0 0 0,-1 0 0 0 0,0 1 0 0 0,0-1 0 0 0,0 0 0 0 0,1 1 0 0 0,-1-1 0 0 0,-1 1 0 0 0,1 0 0 0 0,0-1 0 0 0,0 1 0 0 0,-1 0 0 0 0,1-1 0 0 0,-1 1 0 0 0,1 0 0 0 0,-1 0 0 0 0,0 0 0 0 0,0-1 0 0 0,0 1 0 0 0,0 0 0 0 0,0 0 0 0 0,0 0 0 0 0,0 0 0 0 0,0-1 0 0 0,-1 1 0 0 0,1 0 0 0 0,-1 0 0 0 0,1-1 0 0 0,-1 2-6 0 0,0 3-9 0 0,11 89-20 0 0,2-89 886 0 0,-8-5-4601 0 0,-2 0-6982 0 0,-2-1-499 0 0</inkml:trace>
  <inkml:trace contextRef="#ctx0" brushRef="#br0" timeOffset="3136.803">1342 59 0 0 0,'0'0'336'0'0,"0"0"666"0"0,0 0 307 0 0,0 0 244 0 0,0 0 168 0 0,0 0-15 0 0,0 0-254 0 0,0 0-363 0 0,0 0-304 0 0,0 0-206 0 0,0 0-134 0 0,0 0-66 0 0,-2-3 954 0 0,1 3 5833 0 0,10 2-232 0 0,20-10-7447 0 0,-21 6 1124 0 0,173-45-261 0 0,-180 47-350 0 0,0 0 1 0 0,0 0-1 0 0,0 0 1 0 0,-1-1 0 0 0,1 1-1 0 0,0 0 1 0 0,0 0-1 0 0,0 0 1 0 0,0 1-1 0 0,0-1 1 0 0,0 0 0 0 0,-1 0-1 0 0,1 0 1 0 0,0 1-1 0 0,0-1 1 0 0,0 0-1 0 0,0 1 1 0 0,-1-1-1 0 0,1 1 1 0 0,0-1 0 0 0,-1 1-1 0 0,1-1 1 0 0,0 1-1 0 0,-1-1 1 0 0,1 1-1 0 0,0 0 1 0 0,-1-1 0 0 0,1 1-1 0 0,-1 0 1 0 0,1 0-1 0 0,-1-1 1 0 0,0 1-1 0 0,1 0 1 0 0,-1 0 0 0 0,0 0-1 0 0,1-1 1 0 0,-1 1-1 0 0,0 0 1 0 0,0 0-1 0 0,0 0 1 0 0,0 0 0 0 0,0 0-1 0 0,0 0 1 0 0,0-1-1 0 0,0 1 1 0 0,0 0-1 0 0,0 0 1 0 0,0 0 0 0 0,-1 0-1 0 0,1 0 1 0 0,0-1-1 0 0,-1 1 1 0 0,1 0-1 0 0,-1 0 1 0 0,1 0 0 0 0,0-1-1 0 0,-1 1 0 0 0,0 11 50 0 0,-6 171 76 0 0,29 157-134 0 0,-13-120-7 0 0,-10-199 20 0 0,-1 0-1 0 0,-1 0 1 0 0,-1 0-1 0 0,-1 0 1 0 0,0-1-1 0 0,-2 1 1 0 0,0-1-1 0 0,-2-1 1 0 0,0 0-1 0 0,-4 5-4 0 0,-8 57-36 0 0,21-81 23 0 0,0 0 17 0 0,0 0 1 0 0,0 0-13 0 0,0 0-8 0 0,0 0 12 0 0,0 1-16 0 0,5 2 72 0 0,-5-3-45 0 0,0 0-20 0 0,0 0 33 0 0,0 0 6 0 0,0 0-2 0 0,0 0-29 0 0,0 0-15 0 0,0 0 32 0 0,0 0 23 0 0,0 0-5 0 0,0 0-10 0 0,0 0 3 0 0,0 0 8 0 0,0 0 19 0 0,0 0-16 0 0,0 0 14 0 0,0 0 48 0 0,0 0 21 0 0,0 0 9 0 0,0 0 30 0 0,0 0 30 0 0,-14 0 706 0 0,-164 0-957 0 0,165-5-802 0 0,11 1-2155 0 0,1-1-3771 0 0,1 4-5769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4529 0 0,'0'0'3477'0'0,"0"0"-1382"0"0,0 0-419 0 0,0 0 10 0 0,0 0 13 0 0,0 0-64 0 0,0 0-184 0 0,0 0-291 0 0,0 0-298 0 0,0 0-230 0 0,-1 32-143 0 0,-3 98-85 0 0,1-55 531 0 0,3-74-1230 0 0,-3 37 586 0 0,-4-30-8682 0 0,6-8-2871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14763 0 0,'0'0'2849'0'0,"0"0"-1353"0"0,0 0-416 0 0,0 0-159 0 0,0 0-153 0 0,0 0-152 0 0,0 0-184 0 0,0 0-232 0 0,0 0-264 0 0,0 0-328 0 0,0 0-56 0 0,0 0-80 0 0,0 0-145 0 0,10-18-623 0 0,-9 25-3817 0 0,1 0-7346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13963 0 0,'0'0'1651'0'0,"0"0"-491"0"0,0 0-180 0 0,0 0 87 0 0,0 0 99 0 0,0 0 26 0 0,0 0-101 0 0,0 0-200 0 0,0 0-170 0 0,0 0-114 0 0,0 0-75 0 0,0 0-68 0 0,0 0-119 0 0,0-8 33 0 0,-36 31-275 0 0,27-17-98 0 0,2 0-1 0 0,-1 0 1 0 0,1 1 0 0 0,0 0-1 0 0,0 1 1 0 0,0-1 0 0 0,1 1-1 0 0,1 0 1 0 0,-1 1 0 0 0,1-1-1 0 0,1 1 1 0 0,-1 0 0 0 0,2 0-1 0 0,-1 0 1 0 0,1 1 0 0 0,1 0-1 0 0,-1-1 1 0 0,2 1 0 0 0,-1 0-1 0 0,1 9-4 0 0,1-13 3 0 0,-1 0 0 0 0,1 0 0 0 0,1-1 0 0 0,-1 1 0 0 0,1 0-1 0 0,0 0 1 0 0,0 0 0 0 0,1-1 0 0 0,0 1 0 0 0,0 0 0 0 0,0-1 0 0 0,0 0-1 0 0,1 1 1 0 0,3 3-3 0 0,-2-3 10 0 0,1 1-1 0 0,0-1 0 0 0,0-1 1 0 0,1 1-1 0 0,-1-1 0 0 0,1 0 1 0 0,1 0-1 0 0,-1 0 0 0 0,1-1 1 0 0,-1 0-1 0 0,1 0 0 0 0,0-1 1 0 0,4 1-10 0 0,4 0 11 0 0,0 0 0 0 0,0-2 0 0 0,1 1 0 0 0,-1-2 0 0 0,1 0 0 0 0,-1-1 0 0 0,1-1 1 0 0,-1 0-1 0 0,3-1-11 0 0,32-12-979 0 0,-35 7-1864 0 0,-2-1-3599 0 0,-6 0-5855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97 420 5473 0 0,'0'0'1446'0'0,"0"0"-514"0"0,0 0-321 0 0,0 0 45 0 0,0 0 276 0 0,0 0 303 0 0,0 0 147 0 0,0 0-62 0 0,0 0-146 0 0,0 0-186 0 0,0 0-141 0 0,16-7-109 0 0,49-21-111 0 0,18 21 1734 0 0,154-9 1352 0 0,-78-11-2777 0 0,-42 12-608 0 0,-72 11-342 0 0,-45 4-12 0 0,0 0-16 0 0,0 0-20 0 0,0 0-24 0 0,0 0-46 0 0,0 0-66 0 0,-23 26-5610 0 0,10-17-2486 0 0,7-1-2743 0 0</inkml:trace>
  <inkml:trace contextRef="#ctx0" brushRef="#br0" timeOffset="262.722">1 702 9530 0 0,'0'0'1174'0'0,"0"0"-366"0"0,0 0-35 0 0,0 0 326 0 0,0 0 337 0 0,0 0 144 0 0,0 0-87 0 0,0 0-182 0 0,34-3-225 0 0,108-8-211 0 0,192-10 1658 0 0,-245 17-6543 0 0,-89 3-511 0 0,0-1-361 0 0,0 1-5403 0 0</inkml:trace>
  <inkml:trace contextRef="#ctx0" brushRef="#br0" timeOffset="1060.439">353 0 0 0 0,'0'0'697'0'0,"0"0"1373"0"0,0 0 400 0 0,0 0-132 0 0,0 0-240 0 0,0 0-254 0 0,0 0-258 0 0,0 0-218 0 0,0 0-168 0 0,0 0-127 0 0,0 0-119 0 0,0 0-103 0 0,0 0-111 0 0,0 0-173 0 0,0 0-136 0 0,0 0-126 0 0,0 0-111 0 0,0 0-74 0 0,4 11 75 0 0,37 40 910 0 0,138 99 659 0 0,-126-108-1505 0 0,1-3-1 0 0,2-2 1 0 0,1-2-1 0 0,10 1-258 0 0,-2-1 233 0 0,-65-35-212 0 0,1 0-1 0 0,0 0 1 0 0,-1 0-1 0 0,1 0 1 0 0,-1 0-1 0 0,1 0 1 0 0,-1 1-1 0 0,1-1 1 0 0,-1 0-1 0 0,1 0 1 0 0,-1 1-1 0 0,0-1 1 0 0,1 0-1 0 0,-1 1 1 0 0,1-1-1 0 0,-1 0 1 0 0,1 1-1 0 0,-1-1 1 0 0,0 0-1 0 0,1 1 1 0 0,-1-1-1 0 0,0 1 1 0 0,0-1-1 0 0,1 1 1 0 0,-1-1-1 0 0,0 1 1 0 0,0-1-1 0 0,0 1 1 0 0,1-1-1 0 0,-1 1 1 0 0,0-1-1 0 0,0 1 1 0 0,0-1-1 0 0,0 1 1 0 0,0-1-1 0 0,0 1 1 0 0,0-1-1 0 0,0 1 1 0 0,0 0-1 0 0,0-1 1 0 0,-1 1-1 0 0,1-1 1 0 0,0 1-1 0 0,0-1 1 0 0,0 1-1 0 0,-1-1 1 0 0,1 1-1 0 0,0-1 1 0 0,-1 0-1 0 0,1 1 1 0 0,0-1-1 0 0,-1 1 1 0 0,1-1-1 0 0,0 0 1 0 0,-1 1-1 0 0,1-1 1 0 0,-1 0-21 0 0,-32 22 494 0 0,19-15-460 0 0,-15 13 25 0 0,0 0 0 0 0,1 2 0 0 0,1 1 0 0 0,2 1 0 0 0,0 2 0 0 0,1 0 0 0 0,-12 20-59 0 0,-69 107 147 0 0,35-51 13 0 0,37-49-1874 0 0,27-49-538 0 0,2-1-1200 0 0,1-2-3627 0 0,1-1-4926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3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80 0 0 0,'0'0'1452'0'0,"0"0"83"0"0,0 0 32 0 0,0 0-12 0 0,0 0-97 0 0,0 0-107 0 0,0 0-81 0 0,0 0-76 0 0,0 0-36 0 0,0 0-30 0 0,0 0-8 0 0,10-5-29 0 0,30-15-26 0 0,-29 16-33 0 0,-11 4-57 0 0,0 0-62 0 0,-19-15 2443 0 0,6 12-3217 0 0,0-1 0 0 0,-1 1 0 0 0,1 1 0 0 0,0 1 0 0 0,-1 0 0 0 0,1 0 1 0 0,-1 1-1 0 0,1 1 0 0 0,-1 1 0 0 0,1 0 0 0 0,0 0 0 0 0,0 1 0 0 0,0 1 1 0 0,0 0-1 0 0,0 1 0 0 0,1 0 0 0 0,0 1 0 0 0,0 0 0 0 0,0 1 0 0 0,1 1 1 0 0,-10 8-140 0 0,14-13 8 0 0,1 2 0 0 0,0-1 0 0 0,0 0 0 0 0,1 1 0 0 0,-1 0 0 0 0,1 1 0 0 0,0-1 0 0 0,1 1 0 0 0,-1 0 0 0 0,1 0 0 0 0,0 0 0 0 0,1 1 0 0 0,-1 0 1 0 0,1-1-1 0 0,1 1 0 0 0,-1 0 0 0 0,1 0 0 0 0,0 1 0 0 0,1-1 0 0 0,-1 7-8 0 0,3-8 7 0 0,0 0-1 0 0,0 0 1 0 0,0 0 0 0 0,1 0-1 0 0,0 0 1 0 0,1-1 0 0 0,-1 1-1 0 0,1 0 1 0 0,0-1 0 0 0,0 0-1 0 0,1 0 1 0 0,-1 0 0 0 0,1 0-1 0 0,1-1 1 0 0,-1 1 0 0 0,0-1-1 0 0,1 0 1 0 0,0 0 0 0 0,0-1-1 0 0,0 1 1 0 0,0-1 0 0 0,1 0-1 0 0,-1-1 1 0 0,1 1 0 0 0,0-1-1 0 0,5 1-6 0 0,121 15 519 0 0,-132-18-430 0 0,0 0 31 0 0,-22 19 1050 0 0,-10 0-1157 0 0,1 2-1 0 0,1 1 1 0 0,2 1-1 0 0,0 1 1 0 0,1 2 0 0 0,2 1-1 0 0,-7 10-12 0 0,21-23-1 0 0,1 0 0 0 0,1 1 0 0 0,0 0 0 0 0,1 1-1 0 0,1 0 1 0 0,0 0 0 0 0,1 1 0 0 0,1 0 0 0 0,1 0 0 0 0,0 0 0 0 0,1 0-1 0 0,1 1 1 0 0,0 0 0 0 0,2 16 1 0 0,0-30 4 0 0,0-1 1 0 0,1 1-1 0 0,-1-1 0 0 0,1 0 1 0 0,0 1-1 0 0,0-1 0 0 0,0 0 0 0 0,0 1 1 0 0,1-1-1 0 0,-1 0 0 0 0,1 0 1 0 0,0 0-1 0 0,0 0 0 0 0,0 0 0 0 0,0-1 1 0 0,0 1-1 0 0,1-1 0 0 0,-1 1 1 0 0,1-1-1 0 0,0 0 0 0 0,-1 0 1 0 0,1 0-1 0 0,0 0 0 0 0,0 0 0 0 0,0-1 1 0 0,1 0-1 0 0,-1 1 0 0 0,1-1-4 0 0,97 15 347 0 0,-86-17-283 0 0,1 0 0 0 0,-1-1 0 0 0,0-1 0 0 0,0 0 0 0 0,0-1 0 0 0,-1-1 0 0 0,1 0 0 0 0,-1-1 0 0 0,6-4-64 0 0,21-12 97 0 0,-30-3-2335 0 0,-6 5-4481 0 0,-4 17 2724 0 0,1-5-8118 0 0</inkml:trace>
  <inkml:trace contextRef="#ctx0" brushRef="#br0" timeOffset="466.92">829 14 5409 0 0,'0'0'3045'0'0,"0"0"-734"0"0,0 0-371 0 0,0 0-114 0 0,0 0-22 0 0,0 0-44 0 0,0 0-181 0 0,0 0-321 0 0,0 0-324 0 0,0 0-267 0 0,0 0-206 0 0,0 0-58 0 0,0 0-38 0 0,0-4-11 0 0,-5-6 365 0 0,-1 32 235 0 0,0-1-803 0 0,-39 245 1207 0 0,2 6-1015 0 0,10-88-245 0 0,28-126-625 0 0,5-57 290 0 0,0-1-26 0 0,0 0-70 0 0,0 0-130 0 0,8 0-3030 0 0,-5 0-5091 0 0,-1 0-2830 0 0</inkml:trace>
  <inkml:trace contextRef="#ctx0" brushRef="#br0" timeOffset="948.545">873 776 6633 0 0,'0'0'1950'0'0,"0"0"-377"0"0,0 0-141 0 0,0 0 11 0 0,0 0-42 0 0,0 0-35 0 0,0 0-80 0 0,0 0-127 0 0,0 0-118 0 0,0 0-135 0 0,0 0-136 0 0,0 0-113 0 0,0 0-79 0 0,25 12-53 0 0,79 37-29 0 0,-102-47-454 0 0,0-1 0 0 0,1 1 0 0 0,0-1 0 0 0,-1 0 0 0 0,1 1 0 0 0,0-1 0 0 0,-1-1 0 0 0,1 1 0 0 0,0 0 0 0 0,0-1 0 0 0,0 1 0 0 0,0-1 0 0 0,-1 0 0 0 0,1 0 0 0 0,0 0 0 0 0,0 0 0 0 0,0-1 0 0 0,0 1 0 0 0,0-1 0 0 0,-1 0 0 0 0,1 0 0 0 0,0 1 0 0 0,0-2 0 0 0,-1 1 0 0 0,1 0 0 0 0,-1-1 0 0 0,1 1-42 0 0,11-7 265 0 0,3 0-121 0 0,1-1-1 0 0,-1-1 1 0 0,-1 0 0 0 0,1-1 0 0 0,-2-1 0 0 0,0 0 0 0 0,0-1 0 0 0,-1-1 0 0 0,-1 0 0 0 0,0-1 0 0 0,-1 0 0 0 0,-1-1 0 0 0,0-1 0 0 0,-1 0 0 0 0,-1 0 0 0 0,3-7-144 0 0,-11 22 7 0 0,0 0 1 0 0,0 0 0 0 0,0 0 0 0 0,0 0-1 0 0,0 0 1 0 0,-1 0 0 0 0,1 0-1 0 0,-1 0 1 0 0,1 0 0 0 0,-1 0 0 0 0,1-1-1 0 0,-1 1 1 0 0,0 0 0 0 0,0 0-1 0 0,0 0 1 0 0,-1 0 0 0 0,1-1-1 0 0,0 1 1 0 0,-1 0 0 0 0,1 0 0 0 0,-1 0-1 0 0,0 0 1 0 0,0 0 0 0 0,0 0-1 0 0,0 0 1 0 0,0 0 0 0 0,0 0-1 0 0,0 1 1 0 0,-1-1 0 0 0,1 0 0 0 0,-1 1-1 0 0,1-1 1 0 0,-1 1 0 0 0,0-1-1 0 0,1 1 1 0 0,-1 0 0 0 0,0 0 0 0 0,0 0-1 0 0,0 0 1 0 0,0 0 0 0 0,0 0-1 0 0,0 0 1 0 0,0 1 0 0 0,0-1-1 0 0,-1 1-7 0 0,-8-1-32 0 0,0 1-1 0 0,1 1 0 0 0,-1 0 0 0 0,0 0 0 0 0,0 1 0 0 0,0 0 0 0 0,1 1 0 0 0,-1 0 0 0 0,1 1 0 0 0,0 0 0 0 0,0 1 0 0 0,0 0 0 0 0,1 0 0 0 0,0 1 0 0 0,0 1 0 0 0,0-1 0 0 0,-1 2 33 0 0,-12 12-71 0 0,0 1-1 0 0,2 1 0 0 0,0 1 0 0 0,2 0 1 0 0,-12 19 71 0 0,24-32-7 0 0,0-1-1 0 0,1 1 1 0 0,0 0 0 0 0,0 0 0 0 0,1 0 0 0 0,0 1 0 0 0,1 0 0 0 0,1 0 0 0 0,-1-1-1 0 0,2 1 1 0 0,-1 1 0 0 0,1-1 0 0 0,1 0 0 0 0,0 0 0 0 0,2 6 7 0 0,-1-12-5 0 0,0-1 0 0 0,0 0-1 0 0,1 0 1 0 0,0 1 0 0 0,0-1 0 0 0,0 0 0 0 0,0 0 0 0 0,1-1 0 0 0,0 1-1 0 0,-1 0 1 0 0,1-1 0 0 0,1 0 0 0 0,-1 0 0 0 0,0 0 0 0 0,1 0-1 0 0,0 0 1 0 0,-1-1 0 0 0,1 1 0 0 0,0-1 0 0 0,0 0 0 0 0,0 0 0 0 0,1-1-1 0 0,-1 1 1 0 0,0-1 0 0 0,5 1 5 0 0,112 11 80 0 0,-87-16-147 0 0,0-1 0 0 0,-1-2 1 0 0,0-2-1 0 0,0-1 0 0 0,-1-1 1 0 0,0-2-1 0 0,-1-1 0 0 0,0-2 0 0 0,-1-1 1 0 0,11-8 66 0 0,24-26-4054 0 0,-31 12-7147 0 0,-27 29 933 0 0</inkml:trace>
  <inkml:trace contextRef="#ctx0" brushRef="#br0" timeOffset="1348.998">1855 621 1552 0 0,'0'0'3176'0'0,"0"0"-646"0"0,0 0-289 0 0,0 0-62 0 0,0 0-25 0 0,0 0-29 0 0,0 0-114 0 0,0 0-285 0 0,0 0-373 0 0,0 0-390 0 0,0 0-296 0 0,0 0-166 0 0,1-4-98 0 0,-2 3-363 0 0,1-1 1 0 0,0 1-1 0 0,0-1 1 0 0,-1 1-1 0 0,1 0 0 0 0,-1-1 1 0 0,1 1-1 0 0,-1 0 1 0 0,1 0-1 0 0,-1-1 0 0 0,0 1 1 0 0,0 0-1 0 0,1 0 0 0 0,-1 0 1 0 0,0 0-1 0 0,0 0 1 0 0,0 0-1 0 0,0 0 0 0 0,0 0 1 0 0,0 0-1 0 0,-1 1 1 0 0,1-1-1 0 0,0 0 0 0 0,0 1 1 0 0,-1-1-1 0 0,1 1 0 0 0,0-1 1 0 0,-1 1-1 0 0,1 0 1 0 0,0-1-1 0 0,-1 1 0 0 0,1 0 1 0 0,0 0-1 0 0,-1 0 1 0 0,1 0-1 0 0,-1 0 0 0 0,1 0 1 0 0,0 0-1 0 0,-1 1 0 0 0,1-1 1 0 0,0 1-1 0 0,-1-1 1 0 0,1 1-1 0 0,0-1 0 0 0,-1 1 1 0 0,1 0-41 0 0,-10 1 94 0 0,1 1 1 0 0,0 0-1 0 0,0 0 0 0 0,0 1 1 0 0,0 0-1 0 0,1 1 1 0 0,0 0-1 0 0,0 1 1 0 0,0 0-1 0 0,0 0 0 0 0,1 1 1 0 0,0 0-1 0 0,1 0 1 0 0,-1 1-1 0 0,-2 4-94 0 0,-66 110 201 0 0,73-118-198 0 0,1 0 0 0 0,0 1 0 0 0,0 0 0 0 0,0-1 0 0 0,0 1 0 0 0,1 0 0 0 0,0 0 0 0 0,0 0 0 0 0,0 0 0 0 0,1 0 0 0 0,-1 0 0 0 0,1 0 0 0 0,1 0 0 0 0,-1 0 0 0 0,1 0 0 0 0,0 0 0 0 0,0 0-1 0 0,0 0 1 0 0,0 0 0 0 0,1 0 0 0 0,0-1 0 0 0,0 1 0 0 0,0 0 0 0 0,4 3-3 0 0,4-1 48 0 0,2 0-1 0 0,-1-1 1 0 0,1-1-1 0 0,0 0 0 0 0,0 0 1 0 0,0-2-1 0 0,1 1 1 0 0,0-1-1 0 0,-1-1 1 0 0,1 0-1 0 0,0-1 1 0 0,0-1-1 0 0,0 0 1 0 0,0 0-1 0 0,0-1 1 0 0,0-1-1 0 0,1-1-47 0 0,1 2-5 0 0,0 0 0 0 0,0-2 0 0 0,0 0 0 0 0,-1 0 0 0 0,1-2 0 0 0,-1 0 0 0 0,0 0 0 0 0,8-5 5 0 0,10-16-1306 0 0,-22 16-1874 0 0,-1-1-3889 0 0,-3 7-4789 0 0</inkml:trace>
  <inkml:trace contextRef="#ctx0" brushRef="#br0" timeOffset="1751.036">2444 117 11434 0 0,'0'0'2581'0'0,"0"0"-602"0"0,0 0-419 0 0,0 0-41 0 0,0 0 19 0 0,0 0-71 0 0,0 0-231 0 0,0 0-350 0 0,0 0-275 0 0,0 0-167 0 0,0 0-98 0 0,0 0-56 0 0,0 0 2 0 0,-2 1-29 0 0,-5 11-143 0 0,0 0 0 0 0,1 0 1 0 0,0 1-1 0 0,0-1 0 0 0,1 1 0 0 0,1 1 1 0 0,1-1-1 0 0,0 1 0 0 0,0-1 1 0 0,0 9-121 0 0,-4 50 161 0 0,2 1 1 0 0,3-1 0 0 0,5 17-162 0 0,-2 17 0 0 0,0-81-15 0 0,-2-1 1 0 0,-1 1-1 0 0,0-1 1 0 0,-2 0-1 0 0,-1 1 1 0 0,-1-2-1 0 0,-1 1 1 0 0,-1-1-1 0 0,-11 22 15 0 0,5-12-725 0 0,24-81-9877 0 0,-6 37 4928 0 0,1 3-5112 0 0</inkml:trace>
  <inkml:trace contextRef="#ctx0" brushRef="#br0" timeOffset="1996.305">2046 603 8130 0 0,'0'0'3577'0'0,"0"0"-1564"0"0,0 0-743 0 0,0 0-125 0 0,0 0 106 0 0,0 0 158 0 0,0 0-56 0 0,0 0-151 0 0,0 0-223 0 0,0 0-242 0 0,0 0-167 0 0,33-2-110 0 0,102-6-72 0 0,103-20 1060 0 0,-133 10-1799 0 0,-87 15-183 0 0,-2 0-1727 0 0,-5 2-4684 0 0,-4 1-4983 0 0</inkml:trace>
  <inkml:trace contextRef="#ctx0" brushRef="#br0" timeOffset="2395.038">2771 816 6481 0 0,'0'0'1486'0'0,"0"0"-266"0"0,0 0-25 0 0,0 0 187 0 0,0 0 204 0 0,0 0 22 0 0,0 0-161 0 0,0 0-256 0 0,0 0-220 0 0,0 0-101 0 0,0 0-39 0 0,0 0-17 0 0,0 0-39 0 0,-1 19 2 0 0,-4 54-23 0 0,5-72-715 0 0,0 0 1 0 0,0-1 0 0 0,1 1-1 0 0,-1 0 1 0 0,0-1 0 0 0,0 1-1 0 0,0 0 1 0 0,0-1 0 0 0,0 1-1 0 0,0 0 1 0 0,0-1 0 0 0,-1 1-1 0 0,1 0 1 0 0,0-1 0 0 0,0 1-1 0 0,0-1 1 0 0,-1 1 0 0 0,1 0-1 0 0,0-1 1 0 0,-1 1 0 0 0,1-1 0 0 0,0 1-1 0 0,-1-1 1 0 0,1 1 0 0 0,-1-1-1 0 0,1 1 1 0 0,-1-1 0 0 0,1 1-1 0 0,-1-1 1 0 0,1 0 0 0 0,-1 1-1 0 0,1-1 1 0 0,-1 0 0 0 0,0 1-1 0 0,1-1 1 0 0,-1 0 0 0 0,0 0-1 0 0,1 0 1 0 0,-1 1 0 0 0,1-1-1 0 0,-1 0 1 0 0,0 0 0 0 0,1 0-1 0 0,-1 0 1 0 0,0 0 0 0 0,1 0-1 0 0,-1 0 1 0 0,0-1 0 0 0,1 1-1 0 0,-1 0 1 0 0,0 0 0 0 0,1 0-1 0 0,-1-1 1 0 0,0 1 0 0 0,1 0-1 0 0,-1-1 1 0 0,1 1 0 0 0,-1 0-1 0 0,1-1 1 0 0,-1 1 0 0 0,1-1-1 0 0,-1 1 1 0 0,1-1 0 0 0,-1 1-40 0 0,-2-7 133 0 0,-1 0 0 0 0,1 1 1 0 0,1-1-1 0 0,-1 0 0 0 0,1-1 0 0 0,1 1 1 0 0,-1 0-1 0 0,1 0 0 0 0,0-1 1 0 0,1 1-1 0 0,0-1 0 0 0,0 1 0 0 0,1 0 1 0 0,-1-1-1 0 0,2 1 0 0 0,-1-1-133 0 0,-1 5 32 0 0,5-23 11 0 0,0 0 0 0 0,1 0-1 0 0,2 1 1 0 0,0-1 0 0 0,2 2-1 0 0,0-1 1 0 0,2 2 0 0 0,1-1-1 0 0,1 2 1 0 0,1-1 0 0 0,2-1-43 0 0,27-5-1968 0 0,-15 14-5749 0 0,-25 12 1496 0 0,0 3-5194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62 0 0 0,'0'0'197'0'0,"0"0"805"0"0,0 0 408 0 0,0 0 193 0 0,0 0 98 0 0,0 0-32 0 0,0 0-104 0 0,0 0-103 0 0,0 0-132 0 0,0 0-98 0 0,2-3-55 0 0,7-9 1059 0 0,-9 12-1179 0 0,1 1 5474 0 0,-1 6-6330 0 0,-161 224 670 0 0,-99 88-100 0 0,122-167-499 0 0,131-149-1213 0 0,4-17-481 0 0,-5-15-2750 0 0,8 10-1705 0 0,0 9 1017 0 0,0 2-4155 0 0</inkml:trace>
  <inkml:trace contextRef="#ctx0" brushRef="#br0" timeOffset="471.575">17 216 4225 0 0,'0'0'2286'0'0,"0"0"-112"0"0,0 0-167 0 0,0 0-30 0 0,0 0-2 0 0,0 0-95 0 0,0 0-231 0 0,0 0-317 0 0,0 0-339 0 0,0 0-294 0 0,0 0-203 0 0,0 0-143 0 0,0 0-92 0 0,-4-3-42 0 0,-7-5-42 0 0,17 12 716 0 0,165 106 2377 0 0,158 74-1965 0 0,-175-107-1069 0 0,-108-51-128 0 0,-44-26-252 0 0,-3 0 4 0 0,-14-1-8231 0 0,10-1-1304 0 0,3 2-510 0 0</inkml:trace>
  <inkml:trace contextRef="#ctx0" brushRef="#br0" timeOffset="838.723">707 360 0 0 0,'0'0'931'0'0,"0"0"491"0"0,0 0 409 0 0,0 0 252 0 0,0 0 29 0 0,0 0-134 0 0,0 0-255 0 0,0 0-277 0 0,0 0-190 0 0,0 0-136 0 0,0 0-109 0 0,0 0-40 0 0,5-8-51 0 0,15-24-86 0 0,-15 24-93 0 0,-70 40 1521 0 0,-19 8-1833 0 0,-2-4 0 0 0,-2-3 0 0 0,-1-5 0 0 0,-1-4 1 0 0,-33 3-430 0 0,12-15 453 0 0,111-12-453 0 0,0 0-60 0 0,0 0-21 0 0,0 0-25 0 0,16 0-343 0 0,58-4-1181 0 0,-54 0-814 0 0,-14 1-1057 0 0,-1-1-3875 0 0,-3 0-2217 0 0</inkml:trace>
  <inkml:trace contextRef="#ctx0" brushRef="#br0" timeOffset="1221.95">321 6 1680 0 0,'0'0'1547'0'0,"0"0"76"0"0,0 0 208 0 0,0 0 326 0 0,0 0 191 0 0,0 0-86 0 0,0 0-343 0 0,0 0-504 0 0,0 0-448 0 0,0 0-292 0 0,0 0-183 0 0,0 0-125 0 0,0 0-15 0 0,3-2 75 0 0,-3 2-405 0 0,0 0-1 0 0,0-1 1 0 0,1 1 0 0 0,-1 0 0 0 0,0 0 0 0 0,1-1 0 0 0,-1 1 0 0 0,1 0 0 0 0,-1 0 0 0 0,0 0-1 0 0,1-1 1 0 0,-1 1 0 0 0,1 0 0 0 0,-1 0 0 0 0,0 0 0 0 0,1 0 0 0 0,-1 0 0 0 0,1 0 0 0 0,-1 0 0 0 0,1 0-1 0 0,-1 0 1 0 0,0 0 0 0 0,1 0 0 0 0,-1 0 0 0 0,1 0 0 0 0,-1 0 0 0 0,1 0 0 0 0,-1 0 0 0 0,0 0-1 0 0,1 1 1 0 0,-1-1 0 0 0,1 0 0 0 0,-1 0 0 0 0,0 0 0 0 0,1 1 0 0 0,-1-1 0 0 0,0 0 0 0 0,1 1-1 0 0,-1-1 1 0 0,0 0 0 0 0,0 1 0 0 0,1-1 0 0 0,-1 0 0 0 0,0 1 0 0 0,0-1 0 0 0,1 0 0 0 0,-1 1 0 0 0,0-1-1 0 0,0 1 1 0 0,0-1 0 0 0,0 1 0 0 0,0-1 0 0 0,0 0 0 0 0,0 1 0 0 0,0-1 0 0 0,0 1 0 0 0,0-1-1 0 0,0 1 1 0 0,0-1 0 0 0,0 0 0 0 0,0 1 0 0 0,0-1 0 0 0,0 1 0 0 0,0-1 0 0 0,0 0 0 0 0,0 1 0 0 0,-1-1-1 0 0,1 1 1 0 0,0-1 0 0 0,0 0-22 0 0,1 9 232 0 0,19 194 3013 0 0,23 274-1576 0 0,-9-285-1567 0 0,-24-137-1572 0 0,-10-54 455 0 0,0-1-852 0 0,0 0-2974 0 0,0 0-6695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0 898 3729 0 0,'0'0'1564'0'0,"0"0"-300"0"0,0 0-158 0 0,0 0 89 0 0,0 0 155 0 0,0 0 27 0 0,0 0-101 0 0,0 0-55 0 0,0 0-56 0 0,0 0-55 0 0,0 0-45 0 0,0 0-176 0 0,0 0-169 0 0,19-2-89 0 0,120-18 1008 0 0,-12 2-308 0 0,-116 35-2601 0 0,-10-3-7716 0 0,-1-13 7792 0 0,0 0-9884 0 0</inkml:trace>
  <inkml:trace contextRef="#ctx0" brushRef="#br0" timeOffset="882.471">714 372 0 0 0,'0'0'667'0'0,"0"0"940"0"0,0 0 492 0 0,0 0 92 0 0,0 0-117 0 0,0 0-239 0 0,0 0-232 0 0,0 0-159 0 0,0 0-146 0 0,0 0-110 0 0,31 1-85 0 0,98 3-84 0 0,-43-19 1085 0 0,-68 7-1613 0 0,-1 1-286 0 0,0-1 0 0 0,0 0 0 0 0,-1-1 0 0 0,0-1 1 0 0,0 0-1 0 0,-1-1 0 0 0,-1-1 0 0 0,0-1 0 0 0,0 0 0 0 0,-1 0 0 0 0,-1-1 0 0 0,-1-1 0 0 0,0 0 0 0 0,0 0 1 0 0,-2-1-1 0 0,0-1 0 0 0,0 0 0 0 0,-2 0 0 0 0,5-16-205 0 0,-5-36 319 0 0,-8 69-320 0 0,1-1 0 0 0,-1 0 0 0 0,1 0 0 0 0,0 1 0 0 0,-1-1 0 0 0,1 0 0 0 0,-1 1 0 0 0,0-1 0 0 0,1 0 0 0 0,-1 1 0 0 0,1-1 0 0 0,-1 1 0 0 0,0-1 0 0 0,0 1 0 0 0,1-1 0 0 0,-1 1 0 0 0,0 0 0 0 0,0-1 0 0 0,1 1 0 0 0,-1 0 0 0 0,0 0 0 0 0,0-1 0 0 0,0 1 0 0 0,0 0 0 0 0,1 0 0 0 0,-1 0 0 0 0,0 0 0 0 0,0 0 0 0 0,0 0 0 0 0,0 0 0 0 0,1 0 0 0 0,-1 1 0 0 0,0-1 0 0 0,0 0 0 0 0,0 0 0 0 0,1 1 0 0 0,-1-1 0 0 0,0 1 0 0 0,0-1 0 0 0,1 0 0 0 0,-1 1 0 0 0,0-1 0 0 0,1 1 0 0 0,-1 0 0 0 0,0-1 0 0 0,1 1 0 0 0,-1-1 1 0 0,1 1-1 0 0,-1 0 0 0 0,1 0 0 0 0,-1-1 0 0 0,1 1 0 0 0,0 0 0 0 0,-1 0 0 0 0,1-1 0 0 0,0 1 0 0 0,-1 0 1 0 0,-12 27-27 0 0,0-1 0 0 0,2 2 0 0 0,1-1 1 0 0,2 2-1 0 0,0-1 0 0 0,2 1 0 0 0,-1 23 27 0 0,3-34-6 0 0,-89 731-19 0 0,91-736 25 0 0,-49 313-46 0 0,44-295 41 0 0,-2-1 1 0 0,-2 0 0 0 0,-1 0 0 0 0,-1-1 0 0 0,-2-1-1 0 0,0 0 1 0 0,-2-1 0 0 0,-1-1 0 0 0,-3 1 4 0 0,10-15 2 0 0,0-1 0 0 0,-1 0 0 0 0,0-1 0 0 0,0 0 0 0 0,-2-1-1 0 0,1 0 1 0 0,-1-1 0 0 0,0-1 0 0 0,-1 0 0 0 0,0-1 0 0 0,0 0 0 0 0,-1-2 0 0 0,0 0 0 0 0,1 0 0 0 0,-2-2 0 0 0,1 0 0 0 0,0 0 0 0 0,-12-1-2 0 0,25-2 1 0 0,1-1 0 0 0,-1 1 0 0 0,1-1 0 0 0,0 1-1 0 0,-1-1 1 0 0,1 0 0 0 0,0 0 0 0 0,-1 0 0 0 0,1 0 0 0 0,0 0 0 0 0,0-1 0 0 0,0 1 0 0 0,0-1 0 0 0,0 1 0 0 0,1-1 0 0 0,-1 0 0 0 0,0 0 0 0 0,1 0 0 0 0,-1 0 0 0 0,1 0 0 0 0,-1 0 0 0 0,1 0 0 0 0,0 0 0 0 0,0 0 0 0 0,0-1 0 0 0,0 1 0 0 0,1 0 0 0 0,-1-1 0 0 0,1 1 0 0 0,-1 0 0 0 0,1-1 0 0 0,0-1-1 0 0,1-81-50 0 0,8 62 70 0 0,1 0 0 0 0,0 0 0 0 0,2 1 0 0 0,1 1 0 0 0,0 0 0 0 0,2 1 0 0 0,16-18-20 0 0,37-39 54 0 0,3 4 0 0 0,4 2 0 0 0,2 4 0 0 0,67-42-54 0 0,-7 17-24 0 0,-95 69-449 0 0,-31 19-2882 0 0,-6 3-377 0 0,0-1-4198 0 0,-2 1-1508 0 0</inkml:trace>
  <inkml:trace contextRef="#ctx0" brushRef="#br0" timeOffset="1217.877">1672 740 12491 0 0,'0'0'2229'0'0,"0"0"-429"0"0,0 0-387 0 0,0 0-170 0 0,0 0-103 0 0,0 0-157 0 0,0 0-132 0 0,-33 23-175 0 0,-101 73-180 0 0,128-92-450 0 0,0-1-1 0 0,1 1 0 0 0,-1 1 0 0 0,1-1 0 0 0,0 1 0 0 0,0 0 1 0 0,1 0-1 0 0,0 0 0 0 0,-1 1 0 0 0,2-1 0 0 0,-1 1 0 0 0,1 0 1 0 0,-1 2-46 0 0,-4 8 110 0 0,-1-2-60 0 0,1 1 0 0 0,1-1 0 0 0,0 1-1 0 0,1 1 1 0 0,1-1 0 0 0,0 1 0 0 0,1 0 0 0 0,1 0 0 0 0,1 0 0 0 0,0 1 0 0 0,1-1 0 0 0,0 1 0 0 0,1-1 0 0 0,1 1-50 0 0,1-12 11 0 0,-1-1 0 0 0,1 1 0 0 0,0 0 0 0 0,0-1 0 0 0,0 1 0 0 0,0-1 0 0 0,1 0 0 0 0,0 0 1 0 0,0 0-1 0 0,0 0 0 0 0,0 0 0 0 0,1-1 0 0 0,-1 0 0 0 0,1 1 0 0 0,0-1 0 0 0,0 0 0 0 0,0-1 0 0 0,0 1 1 0 0,1-1-1 0 0,-1 0 0 0 0,1 0 0 0 0,-1 0 0 0 0,1-1 0 0 0,0 1 0 0 0,0-1 0 0 0,-1 0 0 0 0,2-1-11 0 0,3 2 68 0 0,0-1 0 0 0,1 0 0 0 0,-1-1 0 0 0,0 0 1 0 0,1-1-1 0 0,-1 0 0 0 0,0 0 0 0 0,0-1 0 0 0,0 0 0 0 0,0-1 0 0 0,0 0 0 0 0,0 0 0 0 0,0-1 0 0 0,-1 0-68 0 0,1 0 65 0 0,0-1 1 0 0,0-1-1 0 0,0 1 1 0 0,-1-1-1 0 0,1-1 1 0 0,-2 0-1 0 0,1 0 1 0 0,-1 0-1 0 0,0-1 1 0 0,0 0-1 0 0,-1-1 0 0 0,0 1 1 0 0,-1-1-1 0 0,0 0 1 0 0,0 0-1 0 0,-1-1 1 0 0,0 0-1 0 0,-1 1 1 0 0,0-1-1 0 0,0-1 1 0 0,-1 1-1 0 0,-1 0 1 0 0,1-8-66 0 0,-1 11-15 0 0,-1-1-1 0 0,0 0 1 0 0,0 0 0 0 0,-1 1 0 0 0,0-1 0 0 0,0 0 0 0 0,-1 1 0 0 0,0-1 0 0 0,0 1 0 0 0,0-1 0 0 0,-1 1 0 0 0,-1 0 0 0 0,1 0 0 0 0,-1 0 0 0 0,0 1 0 0 0,-1-1 0 0 0,1 1 0 0 0,-1 0 0 0 0,0 1 0 0 0,-1-1 0 0 0,0 1 0 0 0,1 0 0 0 0,-2 0 0 0 0,1 0 0 0 0,0 1 0 0 0,-1 0 15 0 0,-46 1-2803 0 0,39 13-1411 0 0,0 4-3967 0 0,9-7-3427 0 0</inkml:trace>
  <inkml:trace contextRef="#ctx0" brushRef="#br0" timeOffset="1536.791">1900 1237 6233 0 0,'0'0'3648'0'0,"0"0"-1657"0"0,0 0-560 0 0,0 0 173 0 0,0 0 247 0 0,0 0 66 0 0,0 0-162 0 0,0 0-376 0 0,0 0-370 0 0,0 0-173 0 0,0 0-17 0 0,0 0 11 0 0,0 0-51 0 0,1 4 327 0 0,0-77 229 0 0,2 54-1235 0 0,1 1 0 0 0,1-1 0 0 0,0 1 1 0 0,1 0-1 0 0,1 1 0 0 0,1 0 0 0 0,1 0 0 0 0,0 0 0 0 0,1 1 0 0 0,0 1 0 0 0,5-5-100 0 0,118-141 37 0 0,-133 160-50 0 0,0 1 0 0 0,0-1 0 0 0,0 1 0 0 0,0-1 1 0 0,0 1-1 0 0,1-1 0 0 0,-1 1 0 0 0,0-1 0 0 0,0 1 0 0 0,1-1 0 0 0,-1 1 0 0 0,0 0 1 0 0,0-1-1 0 0,1 1 0 0 0,-1-1 0 0 0,1 1 0 0 0,-1 0 0 0 0,0-1 0 0 0,1 1 0 0 0,-1 0 0 0 0,1-1 1 0 0,-1 1-1 0 0,1 0 0 0 0,-1 0 0 0 0,1-1 0 0 0,-1 1 0 0 0,1 0 0 0 0,-1 0 0 0 0,1 0 1 0 0,-1 0-1 0 0,1 0 0 0 0,-1 0 0 0 0,1 0 0 0 0,-1 0 0 0 0,1 0 0 0 0,-1 0 0 0 0,1 0 0 0 0,-1 0 1 0 0,1 0-1 0 0,-1 0 0 0 0,1 0 0 0 0,-1 0 0 0 0,1 1 0 0 0,-1-1 0 0 0,1 0 0 0 0,-1 0 1 0 0,1 1-1 0 0,-1-1 0 0 0,1 0 0 0 0,-1 1 0 0 0,1-1 0 0 0,-1 0 0 0 0,0 1 0 0 0,1-1 0 0 0,-1 1 1 0 0,0-1-1 0 0,1 0 0 0 0,-1 1 0 0 0,0-1 0 0 0,0 1 0 0 0,0-1 0 0 0,1 1 0 0 0,-1-1 1 0 0,0 1-1 0 0,0-1 0 0 0,0 1 13 0 0,6 45-1931 0 0,-5-29 340 0 0,1-4-99 0 0,0 3-1741 0 0,2-5-4196 0 0,-2-7-3658 0 0</inkml:trace>
  <inkml:trace contextRef="#ctx0" brushRef="#br0" timeOffset="1880.019">2526 847 6129 0 0,'0'0'3918'0'0,"0"0"-838"0"0,0 0-618 0 0,0 0-395 0 0,0 0-335 0 0,0 0-333 0 0,0 0-204 0 0,0 0-217 0 0,0 0-208 0 0,0 0-123 0 0,0 0-75 0 0,0 0-58 0 0,0 0-73 0 0,-8-4-50 0 0,-28-13-72 0 0,34 17-282 0 0,-1-1 1 0 0,0 1-1 0 0,0 0 1 0 0,0 0 0 0 0,1 1-1 0 0,-1-1 1 0 0,0 1-1 0 0,0-1 1 0 0,1 1-1 0 0,-1 0 1 0 0,0 0 0 0 0,1 0-1 0 0,-1 0 1 0 0,1 0-1 0 0,-1 1 1 0 0,1-1-1 0 0,0 1 1 0 0,-1-1 0 0 0,1 1-1 0 0,0 0 1 0 0,0 0-1 0 0,0 0 1 0 0,-1 2-38 0 0,-5 3 51 0 0,-2 3-40 0 0,1 0-1 0 0,0 0 1 0 0,0 1 0 0 0,1 0 0 0 0,1 0 0 0 0,0 1 0 0 0,0 0 0 0 0,1 1 0 0 0,1-1 0 0 0,0 1 0 0 0,0 0 0 0 0,2 0 0 0 0,-1 1 0 0 0,2-1 0 0 0,0 1 0 0 0,0 0 0 0 0,1-1 0 0 0,1 7-11 0 0,1-15-4 0 0,-1 0 0 0 0,1 0 0 0 0,0 0 1 0 0,0 0-1 0 0,1 0 0 0 0,-1 0 0 0 0,1 0 0 0 0,0-1 0 0 0,0 1 0 0 0,1-1 1 0 0,0 0-1 0 0,-1 1 0 0 0,1-1 0 0 0,1 0 0 0 0,-1-1 0 0 0,0 1 1 0 0,1 0-1 0 0,0-1 0 0 0,0 0 0 0 0,0 0 0 0 0,0 0 0 0 0,0-1 1 0 0,1 1-1 0 0,-1-1 0 0 0,1 0 0 0 0,0 0 0 0 0,0 0 0 0 0,0-1 0 0 0,-1 0 1 0 0,1 0-1 0 0,0 0 0 0 0,0-1 0 0 0,0 1 0 0 0,6-1 4 0 0,-3 0-20 0 0,0 1 1 0 0,1-1-1 0 0,-1 0 0 0 0,1-1 0 0 0,-1 0 0 0 0,1-1 1 0 0,-1 0-1 0 0,0 0 0 0 0,0 0 0 0 0,0-1 0 0 0,0 0 0 0 0,0-1 1 0 0,0 0-1 0 0,-1 0 0 0 0,0-1 0 0 0,0 0 0 0 0,0 0 1 0 0,-1 0-1 0 0,1-1 0 0 0,-1 0 0 0 0,1-2 20 0 0,4-5-854 0 0,13-16-1332 0 0,-12 9-9146 0 0,-9 12-723 0 0</inkml:trace>
  <inkml:trace contextRef="#ctx0" brushRef="#br0" timeOffset="2317.814">2767 1090 4169 0 0,'0'0'3139'0'0,"0"0"-669"0"0,0 0-141 0 0,0 0-268 0 0,0 0-222 0 0,0 0-138 0 0,0 0-152 0 0,0 0-199 0 0,0 0-211 0 0,0 0-164 0 0,0 0-122 0 0,0 0-96 0 0,0 0-104 0 0,28 4-76 0 0,85 10-44 0 0,-55-21 317 0 0,-47 2-768 0 0,0 0-1 0 0,0-1 1 0 0,0 0-1 0 0,-1-1 0 0 0,0 0 1 0 0,-1-1-1 0 0,1 0 1 0 0,-2 0-1 0 0,1-1 1 0 0,-1 0-1 0 0,0 0 0 0 0,-1-1 1 0 0,0 0-1 0 0,-1-1 1 0 0,0 1-1 0 0,0-1 0 0 0,-1 0 1 0 0,-1-1-1 0 0,1 1 1 0 0,-2-1-1 0 0,0 0 0 0 0,0-1-81 0 0,-3 10-7 0 0,0 1 0 0 0,0-1 0 0 0,-1 0 0 0 0,1 1 0 0 0,0-1-1 0 0,-1 0 1 0 0,0 1 0 0 0,0-1 0 0 0,1 1 0 0 0,-2-1 0 0 0,1 1-1 0 0,0-1 1 0 0,0 1 0 0 0,-1 0 0 0 0,1 0 0 0 0,-1-1-1 0 0,0 1 1 0 0,0 0 0 0 0,1 0 0 0 0,-1 1 0 0 0,-1-1 0 0 0,1 0-1 0 0,0 1 1 0 0,0-1 0 0 0,-1 1 0 0 0,1 0 0 0 0,0 0 0 0 0,-1 0-1 0 0,1 0 1 0 0,-1 0 0 0 0,0 0 0 0 0,1 1 0 0 0,-1-1 0 0 0,0 1-1 0 0,1 0 1 0 0,-1 0 0 0 0,-2 0 7 0 0,-5-1-26 0 0,1 1-1 0 0,-1 0 1 0 0,1 1-1 0 0,0 0 1 0 0,-1 0 0 0 0,1 1-1 0 0,0 0 1 0 0,0 1-1 0 0,0 0 1 0 0,-6 3 26 0 0,5-1-14 0 0,0 1-1 0 0,0 0 1 0 0,1 1-1 0 0,0 0 1 0 0,0 0-1 0 0,0 1 1 0 0,1 0-1 0 0,1 1 1 0 0,-1-1 0 0 0,1 1-1 0 0,1 1 1 0 0,0 0-1 0 0,0 0 1 0 0,1 0-1 0 0,0 0 1 0 0,1 1-1 0 0,0 0 1 0 0,0-1 0 0 0,1 2-1 0 0,1-1 1 0 0,0 0-1 0 0,1 0 1 0 0,0 1-1 0 0,0-1 1 0 0,1 1-1 0 0,1-1 1 0 0,0 1 0 0 0,0-1-1 0 0,1 0 1 0 0,3 10 14 0 0,5-7 12 0 0,0-1 1 0 0,0 0 0 0 0,1 0 0 0 0,1-1 0 0 0,0-1 0 0 0,1 0-1 0 0,0 0 1 0 0,1-1 0 0 0,0-1 0 0 0,0 0 0 0 0,1-1 0 0 0,0-1-1 0 0,0 0 1 0 0,1-1 0 0 0,0-1 0 0 0,7 2-13 0 0,163 36 262 0 0,-145-39-4581 0 0,0-3-4623 0 0,-39-1-3684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42 0 0 0,'0'0'1234'0'0,"0"0"55"0"0,0 0 102 0 0,0 0 108 0 0,0 0 100 0 0,0 0 22 0 0,0 0-65 0 0,0 0-160 0 0,0 0-200 0 0,0 0-206 0 0,0 0-147 0 0,-22-6-86 0 0,-100-26 621 0 0,111 31-1111 0 0,0 0 0 0 0,-1 0-1 0 0,1 1 1 0 0,0 0 0 0 0,-1 1 0 0 0,1 0 0 0 0,0 1 0 0 0,0 1 0 0 0,0 0-1 0 0,0 0 1 0 0,0 1 0 0 0,1 0 0 0 0,-1 1 0 0 0,1 0 0 0 0,0 0 0 0 0,1 1-1 0 0,-1 1 1 0 0,1 0 0 0 0,0 0 0 0 0,1 0 0 0 0,-7 8-267 0 0,8-4 99 0 0,1 0 0 0 0,0 1 0 0 0,0-1 0 0 0,1 1 0 0 0,0 0 0 0 0,1 1 0 0 0,1-1 0 0 0,0 1 0 0 0,1 0 0 0 0,0 0 0 0 0,0 12-99 0 0,-11 355 1062 0 0,-38-27-353 0 0,-3-173-442 0 0,35-139-15 0 0,57-53 291 0 0,61-24-75 0 0,-56 19-400 0 0,1 1 0 0 0,0 3 0 0 0,1 1 0 0 0,32-3-68 0 0,-12 15-13 0 0,-41-23-7823 0 0,-22 20 5074 0 0,3-5-8329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10986 0 0,'0'0'2057'0'0,"0"0"-576"0"0,0 0-378 0 0,0 0-58 0 0,0 0 20 0 0,0 0 9 0 0,0 0-95 0 0,0 0-175 0 0,0 0-200 0 0,0 0-172 0 0,0 0-101 0 0,0 0-70 0 0,-23 33-45 0 0,-72 105-36 0 0,46-51 102 0 0,-94 158 220 0 0,114-210-439 0 0,28-35-40 0 0,1 0 21 0 0,0 0 72 0 0,29-67 679 0 0,183-241-498 0 0,-133 201-38 0 0,-67 166-173 0 0,-12-4 42 0 0,16 80 15 0 0,-11-122-122 0 0,-4-6-18 0 0,1-1-1 0 0,1 0 1 0 0,-1 0-1 0 0,1 0 1 0 0,1 0-1 0 0,-1 0 0 0 0,1-1 1 0 0,-1 1-1 0 0,2-1 1 0 0,-1 0-1 0 0,1 0 1 0 0,2 1-3 0 0,-3-4 57 0 0,1-1-1 0 0,0 0 1 0 0,0 0 0 0 0,0-1 0 0 0,0 1 0 0 0,-1-1-1 0 0,1 0 1 0 0,0-1 0 0 0,0 1 0 0 0,0-1 0 0 0,0 0-1 0 0,-1 0 1 0 0,1 0 0 0 0,0-1 0 0 0,-1 0 0 0 0,1 0-1 0 0,-1 0 1 0 0,1 0 0 0 0,-1-1 0 0 0,0 1 0 0 0,0-1-1 0 0,0 0 1 0 0,-1 0 0 0 0,1-1 0 0 0,-1 1 0 0 0,0-1-1 0 0,1 0 1 0 0,-2 0 0 0 0,3-3-57 0 0,9-6 140 0 0,-1 1-59 0 0,0 0 0 0 0,-2-1 0 0 0,1-1 0 0 0,-1 0 1 0 0,-1-1-1 0 0,-1 0 0 0 0,0 0 0 0 0,-1-1 0 0 0,0 0 0 0 0,-2-1 1 0 0,0 1-1 0 0,0-1 0 0 0,-2 0 0 0 0,0-2-81 0 0,-3 16-13 0 0,0 0 0 0 0,-1 0 0 0 0,0-1 0 0 0,1 1 1 0 0,-1 0-1 0 0,0 0 0 0 0,-1-1 0 0 0,1 1 0 0 0,0 0 0 0 0,-1 0 0 0 0,0-1 0 0 0,0 1 0 0 0,0 0 0 0 0,0 0 0 0 0,0 0 0 0 0,-1 0 1 0 0,1 0-1 0 0,-1 0 0 0 0,0 1 0 0 0,1-1 0 0 0,-1 1 0 0 0,-1-1 0 0 0,1 1 0 0 0,0-1 0 0 0,-1 1 13 0 0,-25 1-3605 0 0,14 15-3925 0 0,10-9 3567 0 0,-1 3-7962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10138 0 0,'0'0'3103'0'0,"0"0"-1387"0"0,0 0-616 0 0,0 0-83 0 0,0 0-8 0 0,0 0-23 0 0,0 0-89 0 0,0 0-168 0 0,-32 27-181 0 0,-98 85-177 0 0,79-52 30 0 0,48-50-339 0 0,1-6-42 0 0,1 0 1 0 0,-1 0-1 0 0,1 1 1 0 0,-1-1 0 0 0,1 0-1 0 0,0 1 1 0 0,1-1-1 0 0,-1 1 1 0 0,1-1 0 0 0,0 1-1 0 0,0 0 1 0 0,0-1-1 0 0,1 1 1 0 0,0-1-1 0 0,-1 1 1 0 0,2-1 0 0 0,-1 0-1 0 0,0 1 1 0 0,1-1-1 0 0,0 0 1 0 0,0 0 0 0 0,0 0-1 0 0,0 0 1 0 0,1 0-1 0 0,0 0 1 0 0,0-1-1 0 0,0 0 1 0 0,0 1 0 0 0,0-1-1 0 0,3 2-20 0 0,1-2 103 0 0,0-1-1 0 0,0 0 0 0 0,0 0 1 0 0,0 0-1 0 0,0-1 1 0 0,1 0-1 0 0,-1-1 1 0 0,0 1-1 0 0,1-1 0 0 0,-1-1 1 0 0,0 1-1 0 0,1-1 1 0 0,-1-1-1 0 0,0 1 1 0 0,0-1-1 0 0,0-1 0 0 0,0 1 1 0 0,0-1-1 0 0,-1 0 1 0 0,1-1-1 0 0,-1 1 1 0 0,0-1-1 0 0,0-1 0 0 0,0 1 1 0 0,0-1-1 0 0,-1 0 1 0 0,0 0-1 0 0,0-1 1 0 0,0 1-1 0 0,-1-1 0 0 0,1 0 1 0 0,-1 0-1 0 0,-1-1 1 0 0,1 1-1 0 0,-1-1 1 0 0,0-1-103 0 0,-2 4-12 0 0,1-1 0 0 0,-1 0 0 0 0,0 1 0 0 0,-1-1 0 0 0,1 0 0 0 0,-1 1 0 0 0,0-1 0 0 0,0 0 0 0 0,0 0 0 0 0,-1 1 0 0 0,0-1 0 0 0,0 0 0 0 0,0 1 0 0 0,0-1 0 0 0,-1 1 0 0 0,1-1 0 0 0,-1 1 0 0 0,0 0 0 0 0,-1-1 0 0 0,1 1 0 0 0,-1 0 0 0 0,0 1 0 0 0,0-1 0 0 0,0 0 0 0 0,0 1 0 0 0,-1 0 0 0 0,1 0 0 0 0,-1 0 0 0 0,0 0 0 0 0,0 0 0 0 0,0 1 0 0 0,-2-1 12 0 0,-55-25-7142 0 0,49 24-3400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13955 0 0,'0'0'2304'0'0,"0"0"-590"0"0,0 0-368 0 0,0 0-259 0 0,0 0-182 0 0,0 0-109 0 0,0 0-147 0 0,0 0-183 0 0,0 0-100 0 0,0 0 70 0 0,0 0 39 0 0,0 0 30 0 0,0 0-2 0 0,0 19-143 0 0,2 135 319 0 0,8 122 141 0 0,-8-238-805 0 0,-2 1 1 0 0,-2-1-1 0 0,-1 0 1 0 0,-2 1-1 0 0,-10 33-15 0 0,-3-5-161 0 0,13-59-1150 0 0,0-15-5590 0 0,2-1 3490 0 0,1 1-3315 0 0,0 3-2207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13939 0 0,'0'0'1954'0'0,"0"0"-915"0"0,0 0-546 0 0,0 0 18 0 0,0 0 277 0 0,0 0 288 0 0,0 0 88 0 0,0 0-83 0 0,0 0-182 0 0,0 0-203 0 0,0 0-145 0 0,34 8-130 0 0,109 21-104 0 0,-13-22 141 0 0,-5-19-881 0 0,-74-1-6577 0 0,-41 9-4675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64 4657 0 0,'0'0'2549'0'0,"0"0"-221"0"0,0 0-260 0 0,0 0-240 0 0,0 0-229 0 0,0 0-246 0 0,0 0-310 0 0,0 0-305 0 0,0 0-141 0 0,0 0-69 0 0,0 0-34 0 0,0 0-50 0 0,0 0-96 0 0,-8 22-88 0 0,-47 137 295 0 0,53-151-494 0 0,0-1-1 0 0,0 1 1 0 0,1 0 0 0 0,0 1 0 0 0,0-1 0 0 0,1 0 0 0 0,0 0 0 0 0,0 0 0 0 0,1 0 0 0 0,0 0 0 0 0,1 0 0 0 0,-1 0 0 0 0,2 0 0 0 0,-1 0 0 0 0,1 0 0 0 0,0-1 0 0 0,1 0 0 0 0,0 1 0 0 0,0-1-1 0 0,4 5-60 0 0,-2-8 129 0 0,-1 0-1 0 0,1 1 0 0 0,1-2 0 0 0,-1 1 0 0 0,0-1 0 0 0,1 0 0 0 0,0 0 0 0 0,0-1 0 0 0,0 1 0 0 0,0-2 0 0 0,0 1 0 0 0,0-1 0 0 0,0 0 0 0 0,0-1 1 0 0,1 1-1 0 0,-1-1 0 0 0,0-1 0 0 0,0 1 0 0 0,1-2 0 0 0,-1 1 0 0 0,0-1 0 0 0,0 1 0 0 0,0-2 0 0 0,0 1 0 0 0,-1-1 0 0 0,1 0 0 0 0,-1-1 0 0 0,1 1 1 0 0,-1-1-1 0 0,0-1 0 0 0,2-1-128 0 0,12-5 129 0 0,-1-1 1 0 0,-1-1-1 0 0,0 0 1 0 0,-1-1-1 0 0,0-1 1 0 0,-1-1-1 0 0,-1 0 1 0 0,0-1-1 0 0,-1 0 1 0 0,-1-2-1 0 0,-1 1 1 0 0,-1-1-1 0 0,0-1 1 0 0,-1 0-1 0 0,-2-1 1 0 0,0 0-1 0 0,1-6-129 0 0,-7 22 2 0 0,-1 0 0 0 0,0 0-1 0 0,-1 1 1 0 0,1-1-1 0 0,-1 0 1 0 0,1 0-1 0 0,-2 0 1 0 0,1 0-1 0 0,0 0 1 0 0,-1 0-1 0 0,0 0 1 0 0,0 0 0 0 0,0 1-1 0 0,-1-1 1 0 0,0 0-1 0 0,0 1 1 0 0,0-1-1 0 0,0 1 1 0 0,-1 0-2 0 0,2 3-70 0 0,0 0-1 0 0,0 0 1 0 0,0 0 0 0 0,0 0-1 0 0,0 1 1 0 0,0-1 0 0 0,-1 0-1 0 0,1 1 1 0 0,0-1 0 0 0,0 1-1 0 0,-1-1 1 0 0,1 1 0 0 0,0 0 0 0 0,-1 0-1 0 0,1-1 1 0 0,-1 1 0 0 0,1 0-1 0 0,0 0 1 0 0,-1 0 0 0 0,1 0-1 0 0,0 1 1 0 0,-1-1 0 0 0,1 0 0 0 0,0 1-1 0 0,-1-1 1 0 0,1 0 0 0 0,0 1-1 0 0,0 0 1 0 0,-1-1 0 0 0,1 1-1 0 0,0 0 1 0 0,0-1 0 0 0,0 1-1 0 0,0 0 1 0 0,0 0 0 0 0,0 0 0 0 0,0 0-1 0 0,0 0 1 0 0,0 0 0 0 0,0 0-1 0 0,0 1 71 0 0,-17 25-4080 0 0,7-3-4862 0 0,7-16-2706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 4761 0 0,'0'0'3005'0'0,"0"0"-685"0"0,0 0-259 0 0,0 0 30 0 0,0 0-54 0 0,0 0-252 0 0,0 0-344 0 0,0 0-403 0 0,0 0-338 0 0,0 0-109 0 0,0 0-120 0 0,0 0-120 0 0,0 0-45 0 0,-7-3-63 0 0,4 1-202 0 0,-1 1 0 0 0,0-1 0 0 0,1 1 0 0 0,-1-1 1 0 0,0 1-1 0 0,0 0 0 0 0,0 1 0 0 0,0-1 0 0 0,0 1 0 0 0,0-1 0 0 0,0 1 0 0 0,0 0 1 0 0,0 1-1 0 0,0-1 0 0 0,0 1 0 0 0,0 0 0 0 0,0 0 0 0 0,-1 0-41 0 0,0 0 16 0 0,0 0 0 0 0,0 0 0 0 0,0 1 0 0 0,0 0 0 0 0,0 0 0 0 0,1 0 0 0 0,-1 0 0 0 0,0 1 0 0 0,1 0 0 0 0,0 0 0 0 0,-1 0 0 0 0,1 0 0 0 0,1 1 0 0 0,-1 0 0 0 0,0-1 0 0 0,1 1 0 0 0,0 1 0 0 0,0-1 0 0 0,0 0 0 0 0,0 1 0 0 0,1-1 0 0 0,0 1 0 0 0,0 0 0 0 0,0 0 0 0 0,0 0 0 0 0,1 0 0 0 0,0 0 0 0 0,0 0 0 0 0,0 1 0 0 0,1-1 0 0 0,-1 0 0 0 0,2 2-16 0 0,3 1 2 0 0,0 0 0 0 0,1-1 0 0 0,0 0 0 0 0,1 0 0 0 0,0 0 0 0 0,0-1 0 0 0,0 0 0 0 0,1 0 0 0 0,-1 0 0 0 0,2-1 0 0 0,-1 0 0 0 0,0-1-1 0 0,1 1-1 0 0,-8-5 1 0 0,72 69 188 0 0,-70-67-159 0 0,-1 0 1 0 0,1 1 0 0 0,-1-1 0 0 0,0 1 0 0 0,1-1-1 0 0,-1 1 1 0 0,0-1 0 0 0,-1 1 0 0 0,1 0 0 0 0,0-1-1 0 0,-1 1 1 0 0,1 0 0 0 0,-1 0 0 0 0,0-1 0 0 0,0 1-1 0 0,0 0 1 0 0,0 0 0 0 0,-1 0 0 0 0,1-1 0 0 0,-1 1-1 0 0,1 0 1 0 0,-1-1 0 0 0,0 1 0 0 0,0 0 0 0 0,-1-1-1 0 0,1 1 1 0 0,0-1 0 0 0,-1 0 0 0 0,1 1 0 0 0,-1-1-1 0 0,0 0 1 0 0,0 0 0 0 0,0 0 0 0 0,0 1-31 0 0,-124 60 248 0 0,106-55-394 0 0,-2-1 0 0 0,1 0-1 0 0,-1-2 1 0 0,0 0 0 0 0,0-2 0 0 0,-1 0 0 0 0,-5-1 146 0 0,29-13-3798 0 0,11 2 582 0 0,-3 3-2131 0 0,-1-1-5624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119 154 4865 0 0,'0'0'1326'0'0,"0"0"-23"0"0,0 0-38 0 0,0 0 63 0 0,0 0 111 0 0,0 0 67 0 0,0 0-40 0 0,0 0-226 0 0,0 0-332 0 0,0 0-333 0 0,0 0-202 0 0,-11 11-102 0 0,-34 37-25 0 0,16 27 234 0 0,25-50-348 0 0,-24 221 664 0 0,26 34-480 0 0,3-270-299 0 0,0 0 0 0 0,1-1 0 0 0,0 1 0 0 0,1-1 0 0 0,0 1 0 0 0,0-1-1 0 0,1 0 1 0 0,0 0 0 0 0,1 0 0 0 0,4 5-17 0 0,-7-12 39 0 0,-1 1 0 0 0,1-1 0 0 0,1 1 0 0 0,-1-1 0 0 0,0 0-1 0 0,1 0 1 0 0,-1 0 0 0 0,1-1 0 0 0,-1 1 0 0 0,1-1 0 0 0,0 1-1 0 0,0-1 1 0 0,0 0 0 0 0,-1 0 0 0 0,1 0 0 0 0,0 0 0 0 0,1 0 0 0 0,-1-1-1 0 0,0 0 1 0 0,0 1 0 0 0,0-1 0 0 0,0 0 0 0 0,0 0 0 0 0,0-1 0 0 0,0 1-1 0 0,0-1 1 0 0,0 1 0 0 0,0-1 0 0 0,0 0 0 0 0,0 0 0 0 0,0-1-1 0 0,0 1 1 0 0,1-1-39 0 0,86-61 1041 0 0,-43 15-850 0 0,-2-2 0 0 0,-3-1 0 0 0,-2-3-1 0 0,-2-1 1 0 0,-2-2 0 0 0,3-13-191 0 0,-20 35 58 0 0,-2-1 1 0 0,-2 0-1 0 0,-1-2 0 0 0,-2 1 1 0 0,-1-2-1 0 0,-2 1 1 0 0,-2-1-1 0 0,-2 0 1 0 0,-1-1-1 0 0,-2 0 0 0 0,-3-23-58 0 0,-10 23 439 0 0,-2 61-401 0 0,-4 44 150 0 0,4 1 1 0 0,2 0 0 0 0,3 1-1 0 0,3 0 1 0 0,3 0 0 0 0,6 54-189 0 0,1-21 393 0 0,5-1 1 0 0,20 86-394 0 0,5-73-18 0 0,-31-103-952 0 0,-4-16-6473 0 0,0 1 1937 0 0,0 2-6083 0 0</inkml:trace>
  <inkml:trace contextRef="#ctx0" brushRef="#br0" timeOffset="244.09">851 678 12475 0 0,'0'0'1628'0'0,"0"0"-661"0"0,0 0-288 0 0,0 0 77 0 0,0 0 232 0 0,0 0 175 0 0,0 0-9 0 0,0 0-160 0 0,0 0-261 0 0,-6 34-253 0 0,-16 105-174 0 0,28-69-5 0 0,27 30-1271 0 0,-32-94-598 0 0,-1-5-4679 0 0,0-1-4015 0 0</inkml:trace>
  <inkml:trace contextRef="#ctx0" brushRef="#br0" timeOffset="913.585">982 774 9898 0 0,'0'0'1518'0'0,"0"0"-507"0"0,0 0-286 0 0,0 0 66 0 0,0 0 160 0 0,0 0 136 0 0,0 0 18 0 0,0 0-67 0 0,0 0-106 0 0,0 0-145 0 0,0 0-116 0 0,0 0-111 0 0,0 0-101 0 0,29-5-63 0 0,92-16-67 0 0,99-11 779 0 0,-205 32-712 0 0,-22-2 700 0 0,-19-3-803 0 0,-85-49-109 0 0,110 53-182 0 0,1 1 0 0 0,-1-1 1 0 0,1 1-1 0 0,-1-1 0 0 0,1 1 0 0 0,-1 0 1 0 0,1-1-1 0 0,-1 1 0 0 0,1-1 1 0 0,-1 1-1 0 0,0 0 0 0 0,1 0 0 0 0,-1-1 1 0 0,1 1-1 0 0,-1 0 0 0 0,0 0 0 0 0,1 0 1 0 0,-1 0-1 0 0,0 0 0 0 0,1 0 1 0 0,-1 0-1 0 0,0 0 0 0 0,1 0 0 0 0,-1 0 1 0 0,0 0-1 0 0,1 0 0 0 0,-1 0 1 0 0,0 1-1 0 0,1-1 0 0 0,-1 0 0 0 0,0 1 1 0 0,1-1-1 0 0,-1 0 0 0 0,1 1 1 0 0,-1-1-1 0 0,1 0 0 0 0,-1 1 0 0 0,1-1 1 0 0,-1 1-1 0 0,1-1 0 0 0,-1 1 0 0 0,1-1 1 0 0,0 1-1 0 0,-1-1 0 0 0,1 1 1 0 0,0 0-1 0 0,-1-1 0 0 0,1 1 0 0 0,0 0 1 0 0,0-1-1 0 0,0 1 0 0 0,-1-1 1 0 0,1 1-1 0 0,0 0 0 0 0,0 0-2 0 0,-2 45 49 0 0,3-34-11 0 0,16 163 173 0 0,-9-132 346 0 0,23-116 526 0 0,74-85-987 0 0,-67 108-189 0 0,-48 80-5641 0 0,6-15-2909 0 0,2-6-3525 0 0</inkml:trace>
  <inkml:trace contextRef="#ctx0" brushRef="#br0" timeOffset="1334.66">1600 697 12419 0 0,'0'0'1843'0'0,"0"0"-426"0"0,0 0-287 0 0,0 0 21 0 0,0 0 90 0 0,0 0-10 0 0,0 0-114 0 0,0 0-191 0 0,0 0-212 0 0,0 0-126 0 0,0 0-110 0 0,0 0-88 0 0,34-21-55 0 0,104-65-55 0 0,-68 54 167 0 0,-3 25 177 0 0,-66 8-605 0 0,1 0 0 0 0,-1 1 1 0 0,0-1-1 0 0,1 1 0 0 0,-1 0 0 0 0,0-1 1 0 0,0 1-1 0 0,0 0 0 0 0,0-1 0 0 0,0 1 1 0 0,-1 0-1 0 0,1 0 0 0 0,0 0 0 0 0,-1 0 1 0 0,1 0-1 0 0,-1 0 0 0 0,0 0 0 0 0,0 0 1 0 0,0 0-1 0 0,0 0 0 0 0,0 0 0 0 0,0 0 0 0 0,0 0 1 0 0,-1 0-1 0 0,1 0 0 0 0,-1 0 0 0 0,0 1-19 0 0,1 3 60 0 0,-3 5-11 0 0,0 0-1 0 0,-1 0 1 0 0,0-1 0 0 0,0 1 0 0 0,-1-1 0 0 0,0 0 0 0 0,-1 0 0 0 0,-1-1-1 0 0,1 0 1 0 0,-3 3-49 0 0,-3 5 36 0 0,-41 49 47 0 0,42-56-65 0 0,1 1 1 0 0,0 1 0 0 0,1 0-1 0 0,1 0 1 0 0,0 1-1 0 0,0 0 1 0 0,1 0-1 0 0,1 0 1 0 0,0 1-1 0 0,1 0 1 0 0,-1 5-19 0 0,6-17 9 0 0,-1 0 0 0 0,1 0 0 0 0,0 0 0 0 0,0 0 0 0 0,0 0 0 0 0,1 0 0 0 0,-1 0 0 0 0,0 0 0 0 0,1 0 0 0 0,-1 0 0 0 0,1 0 0 0 0,0 0 0 0 0,0 0 1 0 0,0-1-1 0 0,0 1 0 0 0,0 0 0 0 0,0 0 0 0 0,0-1 0 0 0,0 1 0 0 0,1-1 0 0 0,-1 1 0 0 0,0-1 0 0 0,1 1 0 0 0,0-1 0 0 0,-1 0 0 0 0,1 0 0 0 0,0 0 1 0 0,-1 0-1 0 0,1 0 0 0 0,0 0 0 0 0,0 0 0 0 0,0-1 0 0 0,0 1 0 0 0,0-1 0 0 0,0 1 0 0 0,0-1 0 0 0,0 0 0 0 0,0 0 0 0 0,0 0 0 0 0,0 0-9 0 0,85-4 511 0 0,65-49-64 0 0,-123 41-488 0 0,4 0-664 0 0,-22 10-3818 0 0,1 1-3722 0 0,-11 1-4705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47 254 4609 0 0,'0'0'3623'0'0,"0"0"-959"0"0,0 0-483 0 0,0 0-173 0 0,0 0-173 0 0,0 0-178 0 0,33-7-207 0 0,106-25-251 0 0,-54-2 391 0 0,-78 31-1463 0 0,0-1 1 0 0,-1 1 0 0 0,1-1 0 0 0,-1-1-1 0 0,0 1 1 0 0,0-1 0 0 0,0 0 0 0 0,-1 0-1 0 0,1-1 1 0 0,-1 0 0 0 0,0 0 0 0 0,-1 0-1 0 0,0 0 1 0 0,0-1 0 0 0,0 1 0 0 0,-1-1-1 0 0,0 0 1 0 0,0 0 0 0 0,-1-1 0 0 0,1 1-1 0 0,-2 0 1 0 0,1-1 0 0 0,-1 1 0 0 0,0-2-128 0 0,-3 7-8 0 0,-1-1 1 0 0,1 0 0 0 0,-1 1 0 0 0,0-1 0 0 0,0 1 0 0 0,0 0-1 0 0,0 0 1 0 0,0 0 0 0 0,0 0 0 0 0,-1 0 0 0 0,1 1 0 0 0,0 0-1 0 0,-1-1 1 0 0,1 1 0 0 0,-1 1 0 0 0,0-1 0 0 0,1 0 0 0 0,-1 1-1 0 0,0 0 1 0 0,1 0 0 0 0,-1 0 0 0 0,0 0 0 0 0,1 1 0 0 0,-1-1-1 0 0,0 1 1 0 0,1 0 0 0 0,-2 0 7 0 0,-12 3-67 0 0,-1 1 0 0 0,1 1 0 0 0,1 1 0 0 0,-1 0 0 0 0,1 1 0 0 0,1 0 0 0 0,-1 2 0 0 0,1 0 0 0 0,1 0 0 0 0,0 1 0 0 0,0 1 0 0 0,1 1 0 0 0,-9 11 67 0 0,13-15-55 0 0,0 0 0 0 0,1 1 0 0 0,0 0 0 0 0,0 1 0 0 0,1-1 0 0 0,1 1 0 0 0,0 1 0 0 0,0-1-1 0 0,1 1 1 0 0,1 0 0 0 0,0 0 0 0 0,0 0 0 0 0,1 1 0 0 0,1-1 0 0 0,0 1 0 0 0,1 0 0 0 0,0 0 0 0 0,1-1-1 0 0,2 14 56 0 0,-1-22-21 0 0,1 0 0 0 0,-1 0 0 0 0,1 0 0 0 0,0 0 0 0 0,1 0 0 0 0,-1 0 0 0 0,1 0 0 0 0,0 0-1 0 0,-1-1 1 0 0,2 0 0 0 0,-1 1 0 0 0,0-1 0 0 0,1 0 0 0 0,-1-1 0 0 0,1 1 0 0 0,0-1 0 0 0,0 1-1 0 0,0-1 1 0 0,0 0 0 0 0,0-1 0 0 0,0 1 0 0 0,1-1 0 0 0,-1 0 0 0 0,1 0 0 0 0,-1 0 0 0 0,1 0 21 0 0,7 1-16 0 0,0-1 1 0 0,1 0 0 0 0,-1 0-1 0 0,0-1 1 0 0,1-1 0 0 0,-1 0-1 0 0,0-1 1 0 0,0 0 0 0 0,3-1 15 0 0,27-12-665 0 0,-1 0 0 0 0,0-3 0 0 0,-1-2 0 0 0,16-11 665 0 0,12-15-7606 0 0,-46 30 1931 0 0,-8 8-1468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242 571 2176 0 0,'0'0'3293'0'0,"0"0"-423"0"0,0 0-357 0 0,0 0-288 0 0,0 0-263 0 0,0 0-248 0 0,0 0-319 0 0,0 0-303 0 0,0 0-300 0 0,0 0-258 0 0,0 0-185 0 0,0 0-101 0 0,0 0-20 0 0,-14 6 19 0 0,-95 47 481 0 0,100-48-715 0 0,1 0 0 0 0,0 0 1 0 0,1 1-1 0 0,-1 0 0 0 0,1 0 0 0 0,0 0 0 0 0,0 1 0 0 0,1 0 0 0 0,0 1 1 0 0,0 0-1 0 0,1-1 0 0 0,0 2 0 0 0,0-1 0 0 0,1 1 0 0 0,0-1 1 0 0,1 1-1 0 0,0 0 0 0 0,0 0 0 0 0,1 1 0 0 0,0-1 0 0 0,0 0 0 0 0,1 7-12 0 0,3-12 1 0 0,0 1 1 0 0,1-1-1 0 0,0 1 1 0 0,-1-1-1 0 0,2 0 1 0 0,-1 0-1 0 0,0 0 1 0 0,1-1-1 0 0,0 1 1 0 0,0-1-1 0 0,0 0 1 0 0,0 0-1 0 0,0 0 1 0 0,1-1-1 0 0,-1 1 1 0 0,1-1-1 0 0,0 0 1 0 0,0 0-1 0 0,-1-1 1 0 0,1 1 0 0 0,0-1-1 0 0,1 0 1 0 0,-1-1-1 0 0,0 1 1 0 0,0-1-1 0 0,0 0 1 0 0,0 0-1 0 0,3-1-2 0 0,6 1 154 0 0,0 0 0 0 0,0-1 1 0 0,0-1-1 0 0,0 0 0 0 0,0-1 0 0 0,-1-1 0 0 0,1 0 0 0 0,-1-1 0 0 0,0 0 0 0 0,0-1 0 0 0,0 0 1 0 0,-1-1-1 0 0,0-1 0 0 0,0 1 0 0 0,-1-2 0 0 0,0 0 0 0 0,1-2-154 0 0,28-27 584 0 0,-2-1-1 0 0,-2-2 1 0 0,24-35-584 0 0,-53 67-13 0 0,17-21 24 0 0,-1-2-1 0 0,-2-1 1 0 0,-1-1-1 0 0,-2 0 1 0 0,-1-2-1 0 0,4-14-10 0 0,-17 40-23 0 0,0-1 0 0 0,-1 0-1 0 0,0 0 1 0 0,0 0 0 0 0,-2 0-1 0 0,1 0 1 0 0,-1 0 0 0 0,-1-1-1 0 0,0 1 1 0 0,-1 0 0 0 0,0 0-1 0 0,0-1 1 0 0,-1 1 0 0 0,-1 0-1 0 0,0 0 1 0 0,0 1-1 0 0,-1-1 1 0 0,0 1 0 0 0,-1 0-1 0 0,-1 0 1 0 0,1 0 0 0 0,-1 0-1 0 0,-1 1 1 0 0,-2-2 23 0 0,3 4-12 0 0,-2 0 0 0 0,1 1 0 0 0,-1 0 1 0 0,0 0-1 0 0,0 1 0 0 0,-1 0 0 0 0,1 0 0 0 0,-1 1 0 0 0,0 0 0 0 0,0 1 0 0 0,-1 0 1 0 0,1 0-1 0 0,-1 1 0 0 0,0 0 0 0 0,1 1 0 0 0,-1 0 0 0 0,0 0 0 0 0,0 1 0 0 0,0 1 1 0 0,1 0-1 0 0,-1 0 0 0 0,0 0 0 0 0,1 1 0 0 0,-1 1 0 0 0,1 0 0 0 0,-1 0 0 0 0,1 1 1 0 0,0 0-1 0 0,1 0 0 0 0,-1 1 0 0 0,1 0 0 0 0,0 1 0 0 0,0 0 0 0 0,0 0 0 0 0,1 1 1 0 0,0 0-1 0 0,0 0 0 0 0,1 0 0 0 0,0 1 0 0 0,0 0 0 0 0,1 0 0 0 0,-4 8 12 0 0,2 2 6 0 0,1-1-1 0 0,0 1 1 0 0,1 0-1 0 0,2 0 1 0 0,0 1-1 0 0,0-1 0 0 0,2 1 1 0 0,0 0-1 0 0,2-1 1 0 0,0 1-1 0 0,2 10-5 0 0,1-7 23 0 0,1 0 0 0 0,1 0-1 0 0,2-1 1 0 0,-1 0-1 0 0,2-1 1 0 0,1 0 0 0 0,1 0-1 0 0,0-1 1 0 0,2 0 0 0 0,0-1-1 0 0,1 0 1 0 0,14 13-23 0 0,27 24-16 0 0,2-2-1 0 0,2-3 1 0 0,4-2 16 0 0,-17-13-848 0 0,-25-21-8577 0 0,-16-11-2688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7826 0 0,'0'0'2995'0'0,"0"0"-466"0"0,0 0-272 0 0,0 0-255 0 0,0 0-307 0 0,0 0-355 0 0,0 0-362 0 0,0 0-285 0 0,0 0-204 0 0,0 0-128 0 0,0 0 8 0 0,0 0 9 0 0,0 0-26 0 0,-4 13-48 0 0,-27 113 185 0 0,26-100-518 0 0,-3 76-1251 0 0,17-100-3528 0 0,-3-3-4526 0 0,-4-2-272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11602 0 0,'0'0'2713'0'0,"0"0"-825"0"0,0 0-487 0 0,0 0-225 0 0,0 0-272 0 0,0 0-296 0 0,0 0-512 0 0,0 0-312 0 0,0 0-56 0 0,0 0 16 0 0,0 0 176 0 0,0 0 24 0 0,0 0-80 0 0,67 70-216 0 0,-40-41-296 0 0,-1 0-968 0 0,-8-3-3369 0 0,-7-7-6786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10794 0 0,'0'0'3925'0'0,"0"0"-1656"0"0,0 0-837 0 0,0 0-281 0 0,0 0-223 0 0,0 0-36 0 0,0 0-72 0 0,0 0-138 0 0,0 0-143 0 0,0 0-114 0 0,0 0-45 0 0,0 0-40 0 0,13-31-36 0 0,39-95-57 0 0,-19 39 217 0 0,-8 26-156 0 0,15 160-1237 0 0,-36-93 960 0 0,0 0 0 0 0,0-1 1 0 0,1 1-1 0 0,-1-1 1 0 0,2 0-1 0 0,-1 0 0 0 0,0 0 1 0 0,1-1-1 0 0,0 0 1 0 0,0 0-1 0 0,0 0 0 0 0,0-1 1 0 0,1 0-1 0 0,-1 0 1 0 0,1 0-1 0 0,0-1 0 0 0,0 0 1 0 0,0-1-1 0 0,0 0 1 0 0,0 0-1 0 0,0 0 0 0 0,0-1 1 0 0,1 0-1 0 0,-1 0 1 0 0,0 0-1 0 0,0-1 0 0 0,0 0 1 0 0,0-1-1 0 0,0 0 1 0 0,0 0-1 0 0,0 0 0 0 0,-1-1 1 0 0,1 0-1 0 0,-1 0 1 0 0,2-2-32 0 0,4-3 120 0 0,0 0 1 0 0,-1-1-1 0 0,-1 0 1 0 0,0 0-1 0 0,0-1 1 0 0,0-1-1 0 0,-1 0 1 0 0,-1 0-1 0 0,0 0 1 0 0,-1-1-1 0 0,0 0 1 0 0,-1-1-1 0 0,0 0 1 0 0,-1 0-1 0 0,0 0 1 0 0,-1 0-1 0 0,1-7-120 0 0,-2-22 428 0 0,-4 24-2935 0 0,1 4-3705 0 0,0 10-5925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 4057 0 0,'0'0'2563'0'0,"0"0"-309"0"0,0 0-304 0 0,0 0-2 0 0,0 0 26 0 0,0 0-130 0 0,0 0-227 0 0,0 0-304 0 0,0 0-301 0 0,0 0-242 0 0,0 0-182 0 0,0 0-129 0 0,0 0-123 0 0,3-2-67 0 0,-3 2-244 0 0,1 0 0 0 0,-1-1-1 0 0,1 1 1 0 0,-1 0 0 0 0,1 0-1 0 0,-1 0 1 0 0,1 0 0 0 0,0-1-1 0 0,-1 1 1 0 0,1 0 0 0 0,-1 0-1 0 0,1 0 1 0 0,-1 0 0 0 0,1 0 0 0 0,0 1-1 0 0,-1-1 1 0 0,1 0 0 0 0,-1 0-1 0 0,1 0 1 0 0,-1 0 0 0 0,1 1-1 0 0,-1-1 1 0 0,1 0 0 0 0,-1 0-1 0 0,1 1 1 0 0,-1-1 0 0 0,1 0-1 0 0,-1 1 1 0 0,1-1 0 0 0,-1 1 0 0 0,0-1-1 0 0,1 1 1 0 0,-1-1 0 0 0,0 0-1 0 0,1 1 1 0 0,-1-1 0 0 0,0 1-1 0 0,0 0 1 0 0,1-1 0 0 0,-1 1-1 0 0,0-1 1 0 0,0 1 0 0 0,0-1-1 0 0,0 1 1 0 0,0-1 0 0 0,0 1 0 0 0,0 0-1 0 0,0-1 1 0 0,0 1 0 0 0,0-1-1 0 0,0 1 1 0 0,0-1 0 0 0,0 1-1 0 0,0 0 1 0 0,0-1 0 0 0,-1 1-1 0 0,1-1 1 0 0,0 1 0 0 0,0-1-1 0 0,-1 1 1 0 0,1-1 0 0 0,0 1 0 0 0,-1-1-1 0 0,1 0 1 0 0,0 1 0 0 0,-1 0-25 0 0,1 13 323 0 0,2 508 2519 0 0,-2-483-2813 0 0,-3-1 0 0 0,-1 1 0 0 0,-1-1 0 0 0,-3 1 0 0 0,-9 29-29 0 0,5-50-29 0 0,12-17 2 0 0,0-1-8 0 0,0 0-9 0 0,0 0-4 0 0,0 0-30 0 0,0-22-2366 0 0,-2-14-1805 0 0,-1 12-2981 0 0,2 14 1392 0 0,1 2-2034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6881 0 0,'0'0'1924'0'0,"0"0"-603"0"0,0 0-275 0 0,0 0-6 0 0,0 0 63 0 0,0 0 334 0 0,0 0 160 0 0,0 0-14 0 0,0 0-127 0 0,0 0-401 0 0,0 0-277 0 0,0 0-153 0 0,0 0-94 0 0,33 0-71 0 0,107-1-53 0 0,51-20 637 0 0,-101 6-988 0 0,-65 12-404 0 0,-1-2 0 0 0,-1-1 0 0 0,1 0 0 0 0,-1-2-1 0 0,0-1 1 0 0,12-6 348 0 0,-6-5-2922 0 0,-13 7-4227 0 0,-5 6-3907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5121 0 0,'0'0'2463'0'0,"0"0"-261"0"0,0 0-193 0 0,0 0-98 0 0,0 0-194 0 0,0 0-300 0 0,0 0-363 0 0,0 0-377 0 0,0 0-265 0 0,0 0-170 0 0,0 0-78 0 0,5 44 3297 0 0,-12 222-956 0 0,-4-50-2101 0 0,5 38-45 0 0,6-253-374 0 0,0-1 11 0 0,0 0 23 0 0,0 0 6 0 0,0 0 18 0 0,0 0 49 0 0,0 0 22 0 0,0 0 44 0 0,0 0 12 0 0,8-15 1399 0 0,-4 4-1540 0 0,2 0 1 0 0,-1 1-1 0 0,1-1 1 0 0,1 1-1 0 0,0 0 1 0 0,1 1 0 0 0,-1 0-1 0 0,2 0 1 0 0,-1 1-1 0 0,4-3-29 0 0,-3 2 18 0 0,-1 1-14 0 0,1-1 0 0 0,0 2 0 0 0,0-1 0 0 0,1 1 0 0 0,0 0 0 0 0,0 1 0 0 0,0 0 0 0 0,1 1 0 0 0,2-1-4 0 0,-11 7-3 0 0,0-1 0 0 0,0 1 0 0 0,0-1-1 0 0,0 1 1 0 0,0 0 0 0 0,0 0 0 0 0,0 0 0 0 0,-1 0 0 0 0,1 1 0 0 0,0-1-1 0 0,0 0 1 0 0,-1 1 0 0 0,1-1 0 0 0,-1 1 0 0 0,0-1 0 0 0,1 1-1 0 0,-1 0 1 0 0,0 0 0 0 0,0-1 0 0 0,0 1 0 0 0,0 0 0 0 0,0 0-1 0 0,0 0 1 0 0,-1 0 0 0 0,1 0 0 0 0,-1 0 0 0 0,1 1 0 0 0,-1-1-1 0 0,0 0 1 0 0,0 0 0 0 0,0 1 3 0 0,7 16 47 0 0,19 100 123 0 0,-20 21 34 0 0,-6-138-213 0 0,1-1-2 0 0,0-1 2 0 0,-1 0 23 0 0,1 0 17 0 0,-1 0-18 0 0,0 0-7 0 0,0 0-1 0 0,0 0 32 0 0,0 0-11 0 0,0 0 23 0 0,0 0-14 0 0,0 0-21 0 0,0 0-15 0 0,0 0 6 0 0,0 0-3 0 0,0 0-26 0 0,0 0-11 0 0,0 0-45 0 0,0 0-56 0 0,0 0-64 0 0,0 0-108 0 0,-1-4-1565 0 0,-1-4-1799 0 0,2 1-4653 0 0,0 4-3389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15371 0 0,'0'0'1657'0'0,"0"0"-677"0"0,0 0-295 0 0,0 0 6 0 0,0 0 39 0 0,0 0 64 0 0,0 0 29 0 0,0 0-72 0 0,0 0-93 0 0,0 0-157 0 0,0 0-97 0 0,0 0-86 0 0,0 0-53 0 0,4 17-4 0 0,11 50-74 0 0,-11 0 214 0 0,-12-58-779 0 0,6-9-2955 0 0,1-2-3318 0 0,0-1-4863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12227 0 0,'0'0'2520'0'0,"0"0"-831"0"0,0 0-513 0 0,0 0-416 0 0,0 0-384 0 0,0 0-424 0 0,0 0-160 0 0,0 0-8 0 0,0 0-144 0 0,0 0-160 0 0,0 0-673 0 0,0 0-2687 0 0,0 0-7635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3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1 189 0 0 0,'0'0'796'0'0,"0"0"539"0"0,0 0 296 0 0,0 0 4 0 0,0 0-240 0 0,0 0-357 0 0,0 0-298 0 0,0 0-148 0 0,0 0-21 0 0,3-1 16 0 0,105 10 4534 0 0,177-25-66 0 0,335-84-1866 0 0,-124 27-1989 0 0,-405 65-850 0 0,-74 35-1160 0 0,-3-26-3244 0 0,-8-2-3942 0 0,-1 1-3859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 9842 0 0,'0'0'2827'0'0,"0"0"-789"0"0,0 0-446 0 0,0 0-133 0 0,0 0-205 0 0,0 0-248 0 0,0 0-160 0 0,0 0-188 0 0,0 0-154 0 0,0 0-88 0 0,0 0-84 0 0,0 0-24 0 0,-17-1-46 0 0,-53 0-34 0 0,23 18 396 0 0,44-16-615 0 0,1 0 0 0 0,0 0 0 0 0,0 0 0 0 0,0 1 0 0 0,0-1 1 0 0,0 0-1 0 0,0 1 0 0 0,0 0 0 0 0,0-1 0 0 0,0 1 0 0 0,1 0 0 0 0,-1 0 0 0 0,1 0 0 0 0,0 0 1 0 0,-1 0-1 0 0,1 0 0 0 0,0 0 0 0 0,0 1 0 0 0,0-1 0 0 0,0 0 0 0 0,1 0 0 0 0,-1 1 1 0 0,1-1-1 0 0,-1 1 0 0 0,1-1 0 0 0,0 1 0 0 0,0-1 0 0 0,0 0 0 0 0,0 1 0 0 0,0-1 0 0 0,1 1 1 0 0,-1-1-1 0 0,1 0 0 0 0,-1 1 0 0 0,1-1 0 0 0,0 0 0 0 0,0 1 0 0 0,0-1 0 0 0,0 0 1 0 0,1 0-1 0 0,-1 0 0 0 0,0 0 0 0 0,1 0 0 0 0,0 0 0 0 0,-1 0 0 0 0,1-1 0 0 0,0 1 0 0 0,0-1 1 0 0,0 1-10 0 0,131 65 258 0 0,-130-65-206 0 0,-1 1 0 0 0,1-1-1 0 0,-1 1 1 0 0,0 0 0 0 0,0 0 0 0 0,0 0-1 0 0,-1 0 1 0 0,1 0 0 0 0,-1 0-1 0 0,1 0 1 0 0,-1 1 0 0 0,0-1-1 0 0,0 0 1 0 0,-1 1 0 0 0,1-1 0 0 0,-1 1-1 0 0,0-1 1 0 0,0 1 0 0 0,0-1-1 0 0,0 1 1 0 0,0-1 0 0 0,-1 1 0 0 0,1-1-1 0 0,-1 0 1 0 0,0 1 0 0 0,0-1-1 0 0,-1 0 1 0 0,1 0 0 0 0,0 1-1 0 0,-1-1 1 0 0,0 0 0 0 0,0-1 0 0 0,0 1-1 0 0,0 0 1 0 0,0 0 0 0 0,-1-1-1 0 0,1 1 1 0 0,-1-1 0 0 0,-2 2-52 0 0,-5 3 58 0 0,0 0 0 0 0,-1-1 1 0 0,1 0-1 0 0,-1-1 1 0 0,0 0-1 0 0,-1-1 0 0 0,1 0 1 0 0,-1-1-1 0 0,1 0 0 0 0,-1-1 1 0 0,0 0-1 0 0,0-1 1 0 0,-9 0-59 0 0,20-1-36 0 0,0 0 1 0 0,0-1-1 0 0,0 1 1 0 0,-1 0 0 0 0,1-1-1 0 0,0 1 1 0 0,0 0-1 0 0,0-1 1 0 0,0 1 0 0 0,0-1-1 0 0,0 0 1 0 0,0 1 0 0 0,0-1-1 0 0,0 0 1 0 0,0 1-1 0 0,1-1 1 0 0,-1 0 0 0 0,0 0-1 0 0,0 0 1 0 0,1 0-1 0 0,-1 0 1 0 0,1 0 0 0 0,-1 0-1 0 0,1 0 1 0 0,-1 0-1 0 0,1 0 1 0 0,-1 0 0 0 0,1 0-1 0 0,0 0 1 0 0,0-1 0 0 0,-1 1-1 0 0,1 0 1 0 0,0 0-1 0 0,0 0 1 0 0,0 0 0 0 0,0-2 35 0 0,0-17-6385 0 0,0 15 3316 0 0,0-2-8647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19 2489 0 0,'0'0'2008'0'0,"0"0"-28"0"0,0 0 34 0 0,0 0 108 0 0,0 0 1 0 0,0 0-191 0 0,0 0-299 0 0,0 0-294 0 0,0 0-290 0 0,0 0-208 0 0,0 0-137 0 0,0 0-136 0 0,0 0-75 0 0,-10-4-37 0 0,-30-10-32 0 0,-9 23 982 0 0,40-3-1094 0 0,-2-1-165 0 0,0 1-1 0 0,0 1 1 0 0,1 0-1 0 0,0 0 1 0 0,1 1 0 0 0,0 0-1 0 0,0 1 1 0 0,1 0-1 0 0,-1 0 1 0 0,2 0 0 0 0,0 1-1 0 0,0 1 1 0 0,1-1-1 0 0,0 1 1 0 0,1 0 0 0 0,0 0-1 0 0,0 1 1 0 0,1 0-1 0 0,1-1 1 0 0,0 1-1 0 0,1 0 1 0 0,0 1 0 0 0,1-1-1 0 0,0 6-146 0 0,1-13 21 0 0,0-1-1 0 0,0 0 0 0 0,1 1 0 0 0,-1-1 1 0 0,1 1-1 0 0,0-1 0 0 0,0 0 1 0 0,1 0-1 0 0,-1 0 0 0 0,1 0 1 0 0,0 0-1 0 0,0 0 0 0 0,0 0 1 0 0,1 0-1 0 0,-1-1 0 0 0,1 1 1 0 0,0-1-1 0 0,0 0 0 0 0,0 0 1 0 0,1 0-1 0 0,-1 0 0 0 0,1 0 0 0 0,-1-1 1 0 0,1 1-1 0 0,0-1 0 0 0,0 0 1 0 0,0 0-1 0 0,0-1 0 0 0,0 1 1 0 0,0-1-1 0 0,1 0 0 0 0,-1 0 1 0 0,0 0-1 0 0,5-1-20 0 0,-4 0 11 0 0,5 1-60 0 0,1-1 0 0 0,-1 0 0 0 0,1 0 0 0 0,-1-1 0 0 0,0-1 0 0 0,1 0 0 0 0,-1 0 0 0 0,0-1 0 0 0,0-1 0 0 0,0 1 0 0 0,2-3 49 0 0,22-6-1517 0 0,-16 6-1328 0 0,-1-1-5390 0 0,-12 3-3189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2841 0 0,'0'0'2527'0'0,"0"0"-369"0"0,0 0-134 0 0,0 0-10 0 0,0 0-103 0 0,0 0-260 0 0,0 0-316 0 0,0 0-319 0 0,0 0-261 0 0,0 0-143 0 0,0 0-101 0 0,0 0-94 0 0,0 0-57 0 0,-21 33-44 0 0,-63 100-32 0 0,61-78 70 0 0,24-47-247 0 0,-1-6-49 0 0,0 1 0 0 0,0 0 0 0 0,1 0 0 0 0,0 0 0 0 0,-1 0 0 0 0,1 0 0 0 0,0-1 0 0 0,0 1 0 0 0,1 0 0 0 0,-1-1 0 0 0,0 1 0 0 0,1-1 0 0 0,0 1 0 0 0,-1-1 0 0 0,1 0 0 0 0,0 0 0 0 0,0 0 0 0 0,0 0 0 0 0,1 0 0 0 0,-1 0 0 0 0,0 0 0 0 0,1-1 0 0 0,-1 1 0 0 0,1-1 0 0 0,0 0 0 0 0,-1 0 0 0 0,1 0 0 0 0,0 0 0 0 0,0 0 0 0 0,-1 0 0 0 0,1-1 0 0 0,0 1 0 0 0,0-1 0 0 0,0 0 0 0 0,1 0-58 0 0,4 1 182 0 0,0-1 1 0 0,-1 0-1 0 0,1 0 1 0 0,0-1 0 0 0,0 0-1 0 0,0 0 1 0 0,-1-1-1 0 0,1 0 1 0 0,-1-1-1 0 0,1 1 1 0 0,-1-1 0 0 0,0-1-1 0 0,1 0-182 0 0,0 0 101 0 0,0 0 1 0 0,-1 0-1 0 0,0-1 0 0 0,0 0 0 0 0,0 0 1 0 0,-1 0-1 0 0,1-1 0 0 0,-1 0 0 0 0,-1-1 0 0 0,1 1 1 0 0,-1-1-1 0 0,0 0 0 0 0,-1 0 0 0 0,0-1 1 0 0,0 1-1 0 0,0-1 0 0 0,-1 0 0 0 0,0 0 1 0 0,-1 0-1 0 0,0 0 0 0 0,0-1 0 0 0,1-7-101 0 0,-3 13-2 0 0,-1 0 0 0 0,1 0-1 0 0,0 0 1 0 0,-1 0-1 0 0,0-1 1 0 0,1 1 0 0 0,-1 0-1 0 0,-1 0 1 0 0,1 0 0 0 0,0 1-1 0 0,-1-1 1 0 0,1 0-1 0 0,-1 0 1 0 0,0 1 0 0 0,0-1-1 0 0,0 1 1 0 0,0-1 0 0 0,0 1-1 0 0,-1 0 1 0 0,1 0-1 0 0,-1 0 1 0 0,1 0 0 0 0,-1 1-1 0 0,0-1 1 0 0,1 1 0 0 0,-1-1-1 0 0,0 1 1 0 0,0 0-1 0 0,0 0 1 0 0,0 0 0 0 0,-1 1-1 0 0,-1-1 3 0 0,-4-1-239 0 0,-1 0 0 0 0,1 1 0 0 0,0 1 1 0 0,-1-1-1 0 0,1 2 0 0 0,-1-1 0 0 0,1 1 0 0 0,-1 1 0 0 0,1-1 0 0 0,0 2 0 0 0,-2 0 239 0 0,-31 20-10473 0 0,34-18-1372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24 516 7378 0 0,'0'0'2205'0'0,"0"0"-587"0"0,0 0-260 0 0,0 0-3 0 0,0 0-78 0 0,0 0-123 0 0,0 0-165 0 0,0 0-200 0 0,0 0-155 0 0,0 0-94 0 0,0 0-74 0 0,0 0-93 0 0,0 0-78 0 0,-4 22-67 0 0,-16 69-15 0 0,26-42 286 0 0,-4-43-377 0 0,1-1 0 0 0,0 0 0 0 0,0 0 0 0 0,0 0 0 0 0,1 0 0 0 0,-1-1 0 0 0,1 0 0 0 0,0 1 0 0 0,0-1 0 0 0,1 0 0 0 0,-1-1 0 0 0,1 1 0 0 0,0-1 0 0 0,0 0 0 0 0,0 0 0 0 0,0-1 0 0 0,1 1 0 0 0,-1-1 0 0 0,1-1 0 0 0,-1 1 0 0 0,1-1 0 0 0,0 1 0 0 0,0-2 0 0 0,-1 1 0 0 0,1-1 0 0 0,0 1 0 0 0,0-2 0 0 0,0 1 0 0 0,-1-1 0 0 0,3 0-122 0 0,1-1 183 0 0,1 0 1 0 0,-1-1-1 0 0,0 0 1 0 0,1 0-1 0 0,-2-1 1 0 0,1 0-1 0 0,0-1 1 0 0,-1 0-1 0 0,0 0 1 0 0,0-1-1 0 0,0 0 1 0 0,-1-1-1 0 0,0 1 1 0 0,5-7-184 0 0,8-5 266 0 0,-14 11-283 0 0,0 0 1 0 0,-1-1-1 0 0,0 1 1 0 0,0-1-1 0 0,-1 0 1 0 0,0-1-1 0 0,0 1 1 0 0,-1-1-1 0 0,0 1 1 0 0,0-1-1 0 0,-1 0 1 0 0,0 0-1 0 0,-1 0 1 0 0,0 0-1 0 0,0-1 1 0 0,-1 1-1 0 0,-1 0 1 0 0,0-3 16 0 0,0 8-3241 0 0,-1 3-4354 0 0,2 1-4449 0 0</inkml:trace>
  <inkml:trace contextRef="#ctx0" brushRef="#br0" timeOffset="331.027">542 784 9618 0 0,'0'0'2658'0'0,"0"0"-558"0"0,0 0-222 0 0,0 0-101 0 0,0 0-153 0 0,0 0-134 0 0,0 0-161 0 0,0 0-295 0 0,0 0-254 0 0,0 0-189 0 0,0 0-149 0 0,0 0-12 0 0,3-9 3 0 0,50-125 1544 0 0,-44 118-1936 0 0,1 0 1 0 0,0 0 0 0 0,1 1-1 0 0,0 1 1 0 0,1 0 0 0 0,1 0-1 0 0,0 2 1 0 0,1-1 0 0 0,1 2-1 0 0,0 0 1 0 0,0 0 0 0 0,1 1-42 0 0,18 4-1324 0 0,-25 12-2189 0 0,-3 5-4121 0 0,-5-7-4075 0 0</inkml:trace>
  <inkml:trace contextRef="#ctx0" brushRef="#br0" timeOffset="793.092">1085 424 8746 0 0,'0'0'3001'0'0,"0"0"-688"0"0,0 0-375 0 0,0 0-226 0 0,0 0-319 0 0,0 0-290 0 0,0 0-273 0 0,0 0-229 0 0,0 0-153 0 0,0 0-98 0 0,0 0-47 0 0,0 0 5 0 0,0 0-25 0 0,-12 3-26 0 0,-96 45 746 0 0,98-40-896 0 0,7-6-96 0 0,1-1 0 0 0,0 1-1 0 0,0-1 1 0 0,0 1-1 0 0,0-1 1 0 0,0 1 0 0 0,1 0-1 0 0,-1 0 1 0 0,0 0 0 0 0,1 0-1 0 0,-1 0 1 0 0,1 0-1 0 0,0 1 1 0 0,0-1 0 0 0,0 0-1 0 0,0 1 1 0 0,0-1-1 0 0,0 1 1 0 0,1-1 0 0 0,-1 1-1 0 0,1-1 1 0 0,0 1-1 0 0,0-1 1 0 0,0 1 0 0 0,0-1-1 0 0,0 1 1 0 0,0 0-1 0 0,1-1 1 0 0,-1 1-11 0 0,52 35 156 0 0,-33-29-103 0 0,-16-8-26 0 0,0 0 0 0 0,-1 0-1 0 0,0 0 1 0 0,1 1 0 0 0,-1-1-1 0 0,0 1 1 0 0,1-1 0 0 0,-1 1-1 0 0,0 0 1 0 0,0 0 0 0 0,-1 0-1 0 0,1 0 1 0 0,0 0 0 0 0,0 0-1 0 0,-1 1 1 0 0,0-1 0 0 0,1 0 0 0 0,-1 1-1 0 0,0-1 1 0 0,0 1 0 0 0,0 0-1 0 0,-1-1 1 0 0,1 1 0 0 0,-1 0-1 0 0,1-1 1 0 0,-1 1 0 0 0,0 0-1 0 0,0-1 1 0 0,0 1 0 0 0,0 2-27 0 0,-2 5 82 0 0,-1 0 1 0 0,1 0-1 0 0,-2 0 1 0 0,1 0-1 0 0,-1 0 1 0 0,-1-1-1 0 0,0 1 1 0 0,0-1 0 0 0,-1-1-1 0 0,0 1 1 0 0,0-1-1 0 0,-1 0 1 0 0,0 0-1 0 0,-1-1 1 0 0,0 0-1 0 0,0 0 1 0 0,0-1 0 0 0,-1 0-1 0 0,0 0 1 0 0,0-1-1 0 0,-3 1-82 0 0,-73 16-241 0 0,84-23 54 0 0,0 0 0 0 0,1 0 0 0 0,-1 0 0 0 0,0 0 1 0 0,1 0-1 0 0,-1 0 0 0 0,1-1 0 0 0,-1 1 0 0 0,1 0 0 0 0,0 0 0 0 0,-1-1 1 0 0,1 1-1 0 0,0 0 0 0 0,0-1 0 0 0,0 1 0 0 0,0 0 0 0 0,0-1 0 0 0,0 1 0 0 0,0 0 1 0 0,0-1-1 0 0,1 1 0 0 0,-1 0 0 0 0,0-1 0 0 0,1 1 0 0 0,-1 0 0 0 0,1 0 1 0 0,0 0-1 0 0,-1-1 0 0 0,1 1 0 0 0,0 0 0 0 0,0 0 0 0 0,-1 0 0 0 0,1 0 1 0 0,1 0 186 0 0,6-8-4516 0 0,1 2-4551 0 0</inkml:trace>
  <inkml:trace contextRef="#ctx0" brushRef="#br0" timeOffset="1284.204">1285 645 6281 0 0,'0'0'3104'0'0,"0"0"-312"0"0,0 0-199 0 0,0 0-311 0 0,0 0-373 0 0,0 0-344 0 0,0 0-301 0 0,0 0-294 0 0,0 0-194 0 0,0 0-135 0 0,0 0-101 0 0,0 0-37 0 0,0 0-78 0 0,30-3-55 0 0,88-8-45 0 0,-74-5 159 0 0,-39 10-435 0 0,0 0-1 0 0,-1-1 0 0 0,0 1 0 0 0,0-1 0 0 0,0 1 1 0 0,-1-1-1 0 0,0 0 0 0 0,0 0 0 0 0,-1-1 0 0 0,0 1 1 0 0,0 0-1 0 0,-1-1 0 0 0,0 0 0 0 0,0-2-48 0 0,-3 7-12 0 0,0 0-1 0 0,-1 0 0 0 0,1 0 1 0 0,-1 1-1 0 0,1-1 0 0 0,-1 1 1 0 0,0-1-1 0 0,0 1 1 0 0,0 0-1 0 0,0 0 0 0 0,0 1 1 0 0,-1-1-1 0 0,1 1 1 0 0,-1-1-1 0 0,1 1 0 0 0,-1 0 1 0 0,1 0-1 0 0,-1 1 0 0 0,1-1 1 0 0,-1 1-1 0 0,0 0 1 0 0,1 0-1 0 0,-1 0 0 0 0,0 0 1 0 0,1 0-1 0 0,-3 2 13 0 0,-8 0-20 0 0,0 1 1 0 0,0 1-1 0 0,1 0 0 0 0,-1 1 0 0 0,1 0 1 0 0,0 1-1 0 0,1 0 0 0 0,-1 1 0 0 0,1 1 1 0 0,1 0-1 0 0,0 1 0 0 0,0 0 1 0 0,0 0-1 0 0,1 1 0 0 0,-1 2 20 0 0,-3 4-4 0 0,1 1 0 0 0,0 0-1 0 0,1 1 1 0 0,1 0 0 0 0,1 1-1 0 0,1 0 1 0 0,0 1 0 0 0,1 0 0 0 0,1 0-1 0 0,1 1 5 0 0,5-18 4 0 0,0 0 0 0 0,0 0-1 0 0,0 1 1 0 0,1-1 0 0 0,-1 0 0 0 0,1 0-1 0 0,0 0 1 0 0,0 0 0 0 0,0 0-1 0 0,0 0 1 0 0,0 1 0 0 0,1-1-1 0 0,-1 0 1 0 0,1 0 0 0 0,0 0-1 0 0,0 0 1 0 0,0 0 0 0 0,1 0 0 0 0,-1-1-1 0 0,0 1 1 0 0,1 0 0 0 0,0 0-1 0 0,0-1 1 0 0,0 1 0 0 0,0-1-1 0 0,0 0 1 0 0,0 0 0 0 0,1 0-1 0 0,-1 0 1 0 0,1 0 0 0 0,-1 0-1 0 0,1 0 1 0 0,0-1 0 0 0,0 0 0 0 0,-1 1-1 0 0,1-1 1 0 0,0 0 0 0 0,0 0-1 0 0,0-1 1 0 0,1 1 0 0 0,-1 0-1 0 0,0-1 1 0 0,0 0 0 0 0,0 0-1 0 0,0 0 1 0 0,0 0 0 0 0,2-1-4 0 0,33 3 17 0 0,1-3 1 0 0,-1 0-1 0 0,1-3 1 0 0,-1-1-1 0 0,-1-2 1 0 0,1-2-1 0 0,-1-1 1 0 0,0-2-1 0 0,20-10-17 0 0,-23 2-1258 0 0,-19 0-6495 0 0,-14 16-3558 0 0</inkml:trace>
  <inkml:trace contextRef="#ctx0" brushRef="#br0" timeOffset="2033.982">1648 0 4593 0 0,'0'0'2761'0'0,"0"0"-93"0"0,0 0-189 0 0,0 0-369 0 0,0 0-534 0 0,0 0-517 0 0,0 0-415 0 0,0 0-290 0 0,0 0-109 0 0,0 0 155 0 0,0 0 186 0 0,0 0 174 0 0,0 0 94 0 0,6 3-104 0 0,13 4-18 0 0,0 0 0 0 0,0 0-1 0 0,0-2 1 0 0,1-1 0 0 0,0 0 0 0 0,13 0-732 0 0,216-8 2400 0 0,-246 6-2385 0 0,0-1 0 0 0,-1 1 0 0 0,0 0 0 0 0,1 0 0 0 0,-1 0 0 0 0,0 1 0 0 0,0-1 0 0 0,0 0 1 0 0,-1 1-1 0 0,1-1 0 0 0,0 1 0 0 0,-1 0 0 0 0,0-1 0 0 0,1 1 0 0 0,-1 0 0 0 0,0 0 0 0 0,-1 0 0 0 0,1 0 0 0 0,0 0 0 0 0,-1 0 0 0 0,0 0 0 0 0,1 0 0 0 0,-1 0 0 0 0,-1 0 0 0 0,1 0 0 0 0,0 0 0 0 0,-1 1-15 0 0,2 4 33 0 0,-13 261 290 0 0,0-123-327 0 0,-8 197-51 0 0,22-159 100 0 0,2-175 123 0 0,-12-8 1133 0 0,-7-3-1282 0 0,0 1 1 0 0,1 0-1 0 0,-1 1 1 0 0,0 0-1 0 0,1 1 1 0 0,-1 1 0 0 0,1 0-1 0 0,-1 1 1 0 0,1 1-1 0 0,-3 1-19 0 0,-71 13-87 0 0,22-8-830 0 0,65-10 27 0 0,1 0-901 0 0,0 0-3189 0 0,2 0-7651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6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20889 498 360 0 0,'0'0'1260'0'0,"0"0"153"0"0,0 0 348 0 0,0 0 236 0 0,0 0 34 0 0,0 0-47 0 0,0 0-275 0 0,0 0-252 0 0,0 0-194 0 0,0 0-167 0 0,0 0-82 0 0,0-6-88 0 0,2-19-56 0 0,-2 23-718 0 0,-1 1-1 0 0,1-1 0 0 0,-1 0 1 0 0,1 1-1 0 0,-1-1 0 0 0,0 1 1 0 0,0-1-1 0 0,0 1 1 0 0,0 0-1 0 0,0-1 0 0 0,0 1 1 0 0,0 0-1 0 0,-1 0 0 0 0,1 0 1 0 0,0 0-1 0 0,-1 0 0 0 0,1 0 1 0 0,0 0-1 0 0,-1 0 0 0 0,0 1 1 0 0,1-1-1 0 0,-1 0 0 0 0,1 1 1 0 0,-1-1-1 0 0,0 1 0 0 0,1 0 1 0 0,-1-1-1 0 0,0 1-151 0 0,-3-2 290 0 0,-3 1-190 0 0,1-1 1 0 0,0 1-1 0 0,0 1 0 0 0,0-1 0 0 0,-1 1 1 0 0,1 1-1 0 0,0-1 0 0 0,-1 1 0 0 0,1 0 1 0 0,0 1-1 0 0,0-1 0 0 0,0 2 0 0 0,0-1 1 0 0,0 1-1 0 0,1 0 0 0 0,-1 0 0 0 0,1 1-100 0 0,0-1 31 0 0,0-1 0 0 0,0 2 0 0 0,1-1 0 0 0,0 1-1 0 0,0 0 1 0 0,0 0 0 0 0,0 0 0 0 0,1 1 0 0 0,-1-1-1 0 0,1 1 1 0 0,0 0 0 0 0,0 0 0 0 0,1 1 0 0 0,0-1-1 0 0,0 1 1 0 0,0 0 0 0 0,1 0 0 0 0,-1 0 0 0 0,1 0-1 0 0,1 0 1 0 0,-1 0 0 0 0,0 7-31 0 0,1-8 17 0 0,0 1 1 0 0,0 0 0 0 0,1 0-1 0 0,0 0 1 0 0,0 0-1 0 0,0 0 1 0 0,1 0-1 0 0,-1-1 1 0 0,2 1-1 0 0,-1 0 1 0 0,0 0 0 0 0,1-1-1 0 0,0 1 1 0 0,1-1-1 0 0,-1 1 1 0 0,1-1-1 0 0,0 0 1 0 0,0 0 0 0 0,0 0-1 0 0,1-1 1 0 0,0 1-1 0 0,0-1 1 0 0,0 0-1 0 0,0 0 1 0 0,1 0-1 0 0,0 0 1 0 0,0-1 0 0 0,0 0-1 0 0,0 0 1 0 0,1 0-18 0 0,1 0 65 0 0,1-1 0 0 0,-1 0 1 0 0,1-1-1 0 0,-1 0 0 0 0,1 0 0 0 0,0 0 1 0 0,0-1-1 0 0,-1 0 0 0 0,1-1 0 0 0,0 0 1 0 0,0 0-1 0 0,-1 0 0 0 0,1-1 1 0 0,-1 0-1 0 0,1-1 0 0 0,-1 0 0 0 0,0 0 1 0 0,0 0-1 0 0,3-3-65 0 0,111-97 682 0 0,-103 85-631 0 0,51-69 278 0 0,-56 124-339 0 0,-1-10 43 0 0,-9-15-26 0 0,2-1 1 0 0,0 1-1 0 0,0-1 1 0 0,1 0 0 0 0,0 0-1 0 0,1-1 1 0 0,0 1-1 0 0,1-1 1 0 0,0-1 0 0 0,0 0-1 0 0,1 0 1 0 0,0-1-1 0 0,1 0 1 0 0,3 2-8 0 0,0-2 6 0 0,1-1 0 0 0,-1-1 0 0 0,1 0 0 0 0,1-1 0 0 0,-1 0 0 0 0,1-1 0 0 0,0-1 0 0 0,0-1 0 0 0,0 0 0 0 0,0 0 0 0 0,0-2 0 0 0,0 0 0 0 0,0-1 0 0 0,0 0 1 0 0,6-2-7 0 0,32-12-1042 0 0,-36 4-7791 0 0,-16 8-3623 0 0</inkml:trace>
  <inkml:trace contextRef="#ctx0" brushRef="#br0" timeOffset="-2212.596">18085 439 2969 0 0,'0'0'2213'0'0,"0"0"-228"0"0,0 0-145 0 0,0 0 34 0 0,0 0 14 0 0,0 0-126 0 0,0 0-206 0 0,0 0-282 0 0,0 0-246 0 0,0 0-160 0 0,0 0-143 0 0,-1-4-95 0 0,-1-13 1143 0 0,2 24 2109 0 0,36 247-2760 0 0,-36-252-1108 0 0,1 0 1 0 0,-1 0-1 0 0,0 0 1 0 0,1 0-1 0 0,-1 0 1 0 0,1 0-1 0 0,-1 0 1 0 0,1 0-1 0 0,0-1 1 0 0,0 1-1 0 0,0 0 1 0 0,0 0 0 0 0,0-1-1 0 0,0 1 1 0 0,1-1-1 0 0,-1 1 1 0 0,0-1-1 0 0,1 1 1 0 0,-1-1-1 0 0,1 0 1 0 0,0 0-1 0 0,-1 0 1 0 0,1 1 0 0 0,0-2-1 0 0,-1 1 1 0 0,1 0-1 0 0,0 0 1 0 0,0-1-1 0 0,0 1 1 0 0,0-1-1 0 0,0 1 1 0 0,0-1-1 0 0,0 0 1 0 0,0 0 0 0 0,0 0-1 0 0,0 0 1 0 0,0 0-1 0 0,0 0 1 0 0,0 0-1 0 0,0-1 1 0 0,0 1-1 0 0,1-2-14 0 0,75-63 739 0 0,28-78-400 0 0,-105 141-314 0 0,-1 2-32 0 0,0 1 0 0 0,1-1 0 0 0,-1 0 1 0 0,0 0-1 0 0,1 0 0 0 0,-1 0 0 0 0,0 1 1 0 0,1-1-1 0 0,-1 0 0 0 0,0 0 0 0 0,1 0 1 0 0,-1 0-1 0 0,0 0 0 0 0,1 0 0 0 0,-1 0 1 0 0,0 0-1 0 0,1 0 0 0 0,-1 0 0 0 0,0 0 1 0 0,1 0-1 0 0,-1 0 0 0 0,0 0 0 0 0,1 0 1 0 0,-1 0-1 0 0,0 0 0 0 0,1 0 0 0 0,-1 0 1 0 0,0-1-1 0 0,1 1 0 0 0,-1 0 0 0 0,0 0 1 0 0,0 0-1 0 0,1 0 0 0 0,-1-1 0 0 0,0 1 1 0 0,0 0-1 0 0,1 0 0 0 0,-1-1 0 0 0,0 1 1 0 0,0 0-1 0 0,1-1 7 0 0,19 78 21 0 0,-18-71-19 0 0,-1 0 0 0 0,1 0-1 0 0,0 0 1 0 0,1 0 0 0 0,0-1 0 0 0,0 1-1 0 0,0-1 1 0 0,0 1 0 0 0,1-1 0 0 0,0 0-1 0 0,0-1 1 0 0,0 1 0 0 0,1-1 0 0 0,-1 1-1 0 0,1-1 1 0 0,0-1 0 0 0,1 1 0 0 0,-1-1-1 0 0,4 2 0 0 0,-2-5 27 0 0,-1 0 0 0 0,1-1 0 0 0,-1 0 0 0 0,1-1 0 0 0,-1 1 0 0 0,1-1 0 0 0,-1 0 0 0 0,0-1 0 0 0,0 1 0 0 0,0-1 0 0 0,0-1 0 0 0,0 1 0 0 0,-1-1 0 0 0,0 0 0 0 0,1 0 0 0 0,-1 0 0 0 0,-1-1 0 0 0,1 0 0 0 0,-1 0 0 0 0,0 0 0 0 0,0 0 0 0 0,2-4-28 0 0,7-6 80 0 0,-3 3-20 0 0,0-1 0 0 0,-2-1 1 0 0,0 1-1 0 0,0-1 1 0 0,-1-1-1 0 0,-1 1 0 0 0,0-1 1 0 0,-1-1-1 0 0,-1 1-60 0 0,-4 14 1 0 0,-1-10-1607 0 0,-4 27-4451 0 0,4-10 137 0 0,-1 1-6352 0 0</inkml:trace>
  <inkml:trace contextRef="#ctx0" brushRef="#br0" timeOffset="-1680.51">19191 509 14283 0 0,'0'0'1934'0'0,"0"0"-430"0"0,0 0-133 0 0,0 0-88 0 0,0 0-132 0 0,0 0-174 0 0,0 0-171 0 0,0 0-145 0 0,0 0-112 0 0,0 0-91 0 0,0 0-64 0 0,0 0-36 0 0,-10-2-51 0 0,-77 0 707 0 0,74 5-956 0 0,1 1 0 0 0,0 0 0 0 0,1 1 0 0 0,-1 1 1 0 0,1 0-1 0 0,0 0 0 0 0,0 1 0 0 0,1 0 0 0 0,0 1 0 0 0,0 0 0 0 0,0 1 1 0 0,1 0-1 0 0,1 0 0 0 0,0 1 0 0 0,0 0 0 0 0,1 1 0 0 0,0 0 0 0 0,1 0 1 0 0,0 0-1 0 0,-3 7-58 0 0,9-16 1 0 0,-1-1 1 0 0,1 1-1 0 0,-1-1 1 0 0,1 1-1 0 0,-1-1 1 0 0,1 1-1 0 0,0-1 1 0 0,0 1-1 0 0,0 0 1 0 0,0-1 0 0 0,0 1-1 0 0,0-1 1 0 0,0 1-1 0 0,0-1 1 0 0,1 1-1 0 0,-1-1 1 0 0,1 1-1 0 0,-1-1 1 0 0,1 1-1 0 0,0-1 1 0 0,-1 1-1 0 0,1-1 1 0 0,0 0-1 0 0,0 1 1 0 0,0-1 0 0 0,0 0-1 0 0,0 0 1 0 0,0 0-1 0 0,0 0 1 0 0,0 0-1 0 0,1 0 1 0 0,-1 0-1 0 0,0 0 1 0 0,1 0-1 0 0,-1 0 1 0 0,0-1-1 0 0,1 1 1 0 0,-1-1-1 0 0,1 1 1 0 0,-1-1-1 0 0,1 1 1 0 0,-1-1 0 0 0,1 0-1 0 0,0 0-1 0 0,71-11 338 0 0,130-88 68 0 0,-120 48-197 0 0,-81 51-209 0 0,0 1 0 0 0,0 0 0 0 0,0 0 1 0 0,0 0-1 0 0,0 0 0 0 0,0 0 0 0 0,-1 0 0 0 0,1 0 1 0 0,-1 1-1 0 0,1-1 0 0 0,-1 0 0 0 0,1 1 0 0 0,-1 0 0 0 0,1-1 1 0 0,-1 1-1 0 0,0 0 0 0 0,0-1 0 0 0,0 1 0 0 0,0 0 1 0 0,0 0-1 0 0,-1 0 0 0 0,1 0 0 0 0,-1 0 0 0 0,1 0 0 0 0,-1 0 1 0 0,1 0-1 0 0,-1 0 0 0 0,0 1 0 0 0,3 6-4 0 0,32 64-14 0 0,-1-54-128 0 0,-25-19-3036 0 0,0 0-3381 0 0,-5 0 2315 0 0,-2 0-7884 0 0</inkml:trace>
  <inkml:trace contextRef="#ctx0" brushRef="#br0" timeOffset="-1181.244">19777 454 6617 0 0,'0'0'2332'0'0,"0"0"-248"0"0,0 0-77 0 0,0 0-76 0 0,0 0-177 0 0,0 0-236 0 0,0 0-273 0 0,0 0-215 0 0,0 0-150 0 0,0 0-129 0 0,0 0-99 0 0,0 0-76 0 0,0 0-69 0 0,-1-4-58 0 0,1 2-413 0 0,-1 1-1 0 0,1 0 1 0 0,-1 0 0 0 0,1 0-1 0 0,-1 0 1 0 0,1 0 0 0 0,-1-1-1 0 0,0 1 1 0 0,1 0-1 0 0,-1 0 1 0 0,0 0 0 0 0,0 1-1 0 0,0-1 1 0 0,1 0 0 0 0,-1 0-1 0 0,0 0 1 0 0,0 1-1 0 0,0-1 1 0 0,-1 0 0 0 0,1 1-1 0 0,0-1 1 0 0,0 1 0 0 0,0-1-1 0 0,0 1 1 0 0,0 0-1 0 0,-1 0 1 0 0,1-1 0 0 0,0 1-1 0 0,0 0 1 0 0,-1 0-1 0 0,1 0 1 0 0,0 0 0 0 0,0 0-1 0 0,0 0 1 0 0,-1 1 0 0 0,1-1-1 0 0,0 0 1 0 0,0 1-1 0 0,0-1 1 0 0,-1 1 0 0 0,1-1-1 0 0,0 1 1 0 0,0-1 0 0 0,0 1-1 0 0,0 0 1 0 0,0-1-1 0 0,0 1 1 0 0,0 0 0 0 0,0 0-1 0 0,1 0 1 0 0,-1 0 0 0 0,0 0-36 0 0,-34 35 321 0 0,22 13-273 0 0,15-45-50 0 0,-1 0-1 0 0,1-1 1 0 0,-1 1-1 0 0,1-1 1 0 0,0 1-1 0 0,1-1 1 0 0,-1 0-1 0 0,0 0 1 0 0,1 0-1 0 0,0 0 1 0 0,0 0-1 0 0,0 0 1 0 0,0-1-1 0 0,0 0 1 0 0,0 0-1 0 0,1 1 1 0 0,-1-2-1 0 0,3 2 3 0 0,24 21 14 0 0,-27-22 27 0 0,0 1-1 0 0,0 0 1 0 0,-1-1-1 0 0,1 1 1 0 0,-1 1 0 0 0,1-1-1 0 0,-1 0 1 0 0,0 0-1 0 0,-1 1 1 0 0,1-1-1 0 0,0 1 1 0 0,-1 0-1 0 0,0-1 1 0 0,0 1-1 0 0,0 0 1 0 0,0 0 0 0 0,-1 0-1 0 0,1 0 1 0 0,-1 0-1 0 0,0 0 1 0 0,0-1-1 0 0,-1 1 1 0 0,1 0-1 0 0,-1 0 1 0 0,0 0-1 0 0,0 0 1 0 0,0-1-1 0 0,0 1 1 0 0,-1 0 0 0 0,1-1-1 0 0,-1 1 1 0 0,0-1-1 0 0,0 1 1 0 0,0-1-1 0 0,-1 0-40 0 0,-10 9 245 0 0,8-6-191 0 0,-1-1 0 0 0,1 0 1 0 0,-1 0-1 0 0,1-1 0 0 0,-1 0 1 0 0,-1 0-1 0 0,1 0 0 0 0,0-1 1 0 0,-1 0-1 0 0,0 0 0 0 0,0-1 0 0 0,-2 1-54 0 0,-2-1-50 0 0,-33-2-182 0 0,30-28-2830 0 0,13 11-3297 0 0,1 13 2492 0 0,0-1-8497 0 0</inkml:trace>
  <inkml:trace contextRef="#ctx0" brushRef="#br0" timeOffset="30925.48">19887 1371 0 0 0,'0'0'1164'0'0,"0"0"190"0"0,0 0 414 0 0,0 0 411 0 0,0 0 145 0 0,0 0-144 0 0,0 0-289 0 0,0 0-340 0 0,0 0-245 0 0,0 0-158 0 0,0 0-149 0 0,0 0-119 0 0,0 0-84 0 0,1 3 2667 0 0,4 16-2548 0 0,4 146 1587 0 0,-11-106-2110 0 0,2 66 211 0 0,-6 0 0 0 0,-18 92-603 0 0,-9-136 129 0 0,30-117-1974 0 0,4 3-2577 0 0,1 11-5909 0 0,-2 15-618 0 0</inkml:trace>
  <inkml:trace contextRef="#ctx0" brushRef="#br0" timeOffset="31193.267">19594 1831 7746 0 0,'0'0'1967'0'0,"0"0"-439"0"0,0 0-169 0 0,0 0-1 0 0,0 0-30 0 0,0 0-82 0 0,0 0-129 0 0,0 0-106 0 0,0 0-73 0 0,0 0-121 0 0,0 0-118 0 0,0 0-80 0 0,0 0-83 0 0,38-4-55 0 0,117-15-49 0 0,3-13 427 0 0,-93 17-796 0 0,120-15-2264 0 0,-185 30 1774 0 0,2 0 163 0 0,-1 1-5481 0 0,-1 2-3929 0 0</inkml:trace>
  <inkml:trace contextRef="#ctx0" brushRef="#br0" timeOffset="31742.338">20272 1463 10226 0 0,'0'0'1934'0'0,"0"0"-480"0"0,0 0-189 0 0,0 0 17 0 0,0 0-63 0 0,0 0-174 0 0,0 0-199 0 0,0 0-147 0 0,0 0 1 0 0,0 0 41 0 0,0 0-3 0 0,0 0-55 0 0,0 21-106 0 0,2 131 767 0 0,-13 171 469 0 0,11-116-1593 0 0,0-206-207 0 0,1 0 1 0 0,0 0-1 0 0,0 0 1 0 0,0 0-1 0 0,0 0 1 0 0,0 0 0 0 0,0 0-1 0 0,0 0 1 0 0,0-1-1 0 0,0 1 1 0 0,0 0-1 0 0,0-1 1 0 0,1 1-1 0 0,-1-1 1 0 0,0 1 0 0 0,0-1-1 0 0,1 1 1 0 0,-1-1-1 0 0,0 0 1 0 0,0 0-1 0 0,1 0 1 0 0,-1 0-1 0 0,0 0 1 0 0,1 0 0 0 0,-1 0-1 0 0,0 0 1 0 0,1 0-1 0 0,-1 0 1 0 0,0-1-1 0 0,1 1 1 0 0,-1-1-1 0 0,0 1 1 0 0,0-1 0 0 0,0 1-1 0 0,1-1 1 0 0,-1 0-1 0 0,0 0 1 0 0,0 1-1 0 0,0-1 1 0 0,0 0-1 0 0,0 0 1 0 0,0 0 0 0 0,-1 0-1 0 0,1 0 1 0 0,0 0-1 0 0,0 0 1 0 0,-1 0-1 0 0,1-1 1 0 0,0 1-14 0 0,132-112 389 0 0,-126 107-375 0 0,4-3-12 0 0,0 0 0 0 0,0 1 0 0 0,1 0 0 0 0,0 1 0 0 0,0 0 0 0 0,1 1 0 0 0,-1 0 0 0 0,11-2-2 0 0,-21 9-2 0 0,1 0 1 0 0,-1 0 0 0 0,0 0 0 0 0,0 0-1 0 0,0 1 1 0 0,0-1 0 0 0,0 1 0 0 0,0-1-1 0 0,0 1 1 0 0,-1-1 0 0 0,1 1 0 0 0,0 0-1 0 0,-1 0 1 0 0,0 0 0 0 0,1 0 0 0 0,-1 0-1 0 0,0 0 1 0 0,0 1 0 0 0,0-1 0 0 0,0 0-1 0 0,-1 0 1 0 0,1 1 0 0 0,0-1 0 0 0,-1 1-1 0 0,0-1 1 0 0,0 0 0 0 0,0 1 0 0 0,0-1-1 0 0,0 1 1 0 0,0-1 0 0 0,0 1 0 0 0,-1-1-1 0 0,1 0 1 0 0,-1 1 0 0 0,0-1 0 0 0,1 0-1 0 0,-1 0 1 0 0,0 1 0 0 0,-1-1 1 0 0,1 17 37 0 0,-17 87-275 0 0,18-105 76 0 0,0-1-80 0 0,0 0-103 0 0,18-4-6415 0 0,-10 0 1476 0 0,-7 4 1623 0 0,3-3-7504 0 0</inkml:trace>
  <inkml:trace contextRef="#ctx0" brushRef="#br0" timeOffset="32562.356">20966 1897 2993 0 0,'0'0'3920'0'0,"0"0"-1510"0"0,0 0-632 0 0,0 0-32 0 0,0 0-34 0 0,0 0-146 0 0,0 0-203 0 0,0 0-272 0 0,0 0-202 0 0,0 0-118 0 0,0 0-110 0 0,0 0-68 0 0,0 0-83 0 0,-28 20-66 0 0,-88 61-73 0 0,62-32 144 0 0,52-46-502 0 0,-1-1-1 0 0,1 1 1 0 0,0 0-1 0 0,0-1 1 0 0,1 1-1 0 0,-1 0 1 0 0,0 0 0 0 0,1 0-1 0 0,0 0 1 0 0,0 0-1 0 0,0 0 1 0 0,0 1-1 0 0,0-1 1 0 0,0 0 0 0 0,1 0-1 0 0,0 1 1 0 0,0-1-1 0 0,0 0 1 0 0,0 1-1 0 0,0-1 1 0 0,1 3-13 0 0,2-4 22 0 0,0 0 0 0 0,1-1-1 0 0,-1 0 1 0 0,1 0 0 0 0,-1 0 0 0 0,1 0 0 0 0,-1 0 0 0 0,1-1-1 0 0,0 1 1 0 0,-1-1 0 0 0,1 0 0 0 0,0 0 0 0 0,-1-1-1 0 0,1 1 1 0 0,-1-1 0 0 0,1 0 0 0 0,0 0-22 0 0,14-4 75 0 0,1-1 0 0 0,-2-1 0 0 0,1-1 0 0 0,-1 0 0 0 0,0-1 0 0 0,-1-1-1 0 0,9-7-74 0 0,7-3 84 0 0,42-28 153 0 0,-72 49-234 0 0,-1-1 0 0 0,1 1 0 0 0,-1 0 0 0 0,0 0 0 0 0,0 0 0 0 0,0 0 0 0 0,1 0 0 0 0,-1 0 0 0 0,0 0 0 0 0,0 0 0 0 0,0 0 0 0 0,0 1 0 0 0,-1-1 0 0 0,1 0 0 0 0,0 1 0 0 0,-1-1 0 0 0,1 0 0 0 0,0 1 0 0 0,-1-1 0 0 0,0 1 0 0 0,1-1 0 0 0,-1 1 0 0 0,0-1 0 0 0,0 1 0 0 0,0-1 0 0 0,0 1 0 0 0,0-1 0 0 0,0 1 0 0 0,0-1 0 0 0,0 1 0 0 0,-1-1 0 0 0,1 1 0 0 0,0-1 0 0 0,-1 1 0 0 0,1-1 0 0 0,-2 2-3 0 0,2 2 20 0 0,0 17 16 0 0,-1-17-37 0 0,0 0 0 0 0,0 0 0 0 0,1 0 1 0 0,-1-1-1 0 0,1 1 0 0 0,1 0 1 0 0,-1 0-1 0 0,1 0 0 0 0,0 0 1 0 0,0 0-1 0 0,0-1 0 0 0,0 1 1 0 0,1 0-1 0 0,0-1 0 0 0,0 0 1 0 0,0 1-1 0 0,1-1 0 0 0,-1 0 0 0 0,1 0 1 0 0,0 0-1 0 0,0 0 0 0 0,0-1 1 0 0,1 1-1 0 0,0-1 0 0 0,-1 0 1 0 0,4 2 0 0 0,0-1 24 0 0,1 0 0 0 0,-1-1 0 0 0,1 0 0 0 0,0 0 0 0 0,0-1 0 0 0,0 0 0 0 0,0-1 1 0 0,0 1-1 0 0,1-2 0 0 0,-1 1 0 0 0,0-1 0 0 0,1 0 0 0 0,-1-1 0 0 0,0 0 0 0 0,0 0 1 0 0,0-1-1 0 0,1 0 0 0 0,-2 0 0 0 0,1-1 0 0 0,0 0 0 0 0,0 0 0 0 0,-1-1 0 0 0,0 0 0 0 0,4-3-24 0 0,6-4 113 0 0,0-1-1 0 0,-1-1 0 0 0,-1-1 0 0 0,1 0 1 0 0,-2-1-1 0 0,0 0 0 0 0,-1-1 0 0 0,-1-1 0 0 0,0 0 1 0 0,-1-1-1 0 0,-1 0 0 0 0,-1 0 0 0 0,-1-1 0 0 0,2-7-112 0 0,16-50 29 0 0,-4-1 0 0 0,-3-1 0 0 0,1-33-29 0 0,-16-43 40 0 0,-4 153-38 0 0,0-1 0 0 0,-1 0 0 0 0,1 0 0 0 0,-1 0 0 0 0,1 1 0 0 0,-1-1 0 0 0,0 0 0 0 0,0 1 0 0 0,1-1 0 0 0,-1 0-1 0 0,0 1 1 0 0,-1-1 0 0 0,1 1 0 0 0,0 0 0 0 0,0-1 0 0 0,-1 1 0 0 0,1 0 0 0 0,0 0 0 0 0,-1-1 0 0 0,1 1 0 0 0,-1 0 0 0 0,0 1 0 0 0,1-1 0 0 0,-1 0 0 0 0,0 0-1 0 0,1 1 1 0 0,-1-1 0 0 0,0 1 0 0 0,0-1 0 0 0,0 1 0 0 0,0 0 0 0 0,1 0 0 0 0,-1 0 0 0 0,0 0 0 0 0,0 0 0 0 0,0 0 0 0 0,0 1 0 0 0,1-1 0 0 0,-1 0 0 0 0,0 1 0 0 0,0-1-1 0 0,1 1 1 0 0,-1 0 0 0 0,0 0 0 0 0,1 0 0 0 0,-1 0 0 0 0,0 0 0 0 0,1 0 0 0 0,-1 0 0 0 0,1 0 0 0 0,-1 1-2 0 0,-4 9 7 0 0,-1 1 0 0 0,2 1 0 0 0,0-1 0 0 0,0 1 0 0 0,1 0 0 0 0,0 0 0 0 0,1 0 0 0 0,1 0 0 0 0,0 1 0 0 0,1-1 0 0 0,1 1 1 0 0,0-1-1 0 0,0 1 0 0 0,1-1 0 0 0,1 1-7 0 0,-1 27 30 0 0,2-7 54 0 0,1 0-1 0 0,1 0 1 0 0,2-1 0 0 0,2 0 0 0 0,1 0 0 0 0,1-1-1 0 0,11 20-83 0 0,21 68 137 0 0,-15-29-48 0 0,-28-90-72 0 0,0-1-6 0 0,0 0-3 0 0,0 0 1 0 0,0 0-1 0 0,0 0-18 0 0,0 0 14 0 0,0 0-19 0 0,-2-27-802 0 0,-10-12-1498 0 0,4 15-1038 0 0,2 0-5772 0 0,4 13-2147 0 0</inkml:trace>
  <inkml:trace contextRef="#ctx0" brushRef="#br0" timeOffset="32813.232">21253 1735 11346 0 0,'0'0'1715'0'0,"0"0"-448"0"0,0 0-113 0 0,0 0 168 0 0,0 0 142 0 0,0 0 27 0 0,0 0-151 0 0,0 0-236 0 0,0 0-238 0 0,0 0-189 0 0,0 0-126 0 0,0 0-105 0 0,34 3-60 0 0,106 9-64 0 0,-1-19 247 0 0,-53-4-427 0 0,7-1-1565 0 0,-31 9-9580 0 0,-49 3-1125 0 0</inkml:trace>
  <inkml:trace contextRef="#ctx0" brushRef="#br0" timeOffset="29241.292">18004 1407 0 0 0,'0'0'3083'0'0,"0"0"-1290"0"0,0 0-384 0 0,0 0 109 0 0,0 0 236 0 0,0 0 109 0 0,0 0-82 0 0,0 0-235 0 0,0 0-302 0 0,0 0-219 0 0,0 0-137 0 0,5-8-111 0 0,21-38 584 0 0,-26 45-765 0 0,0 1-45 0 0,0 0-43 0 0,0 0-35 0 0,0 0-49 0 0,0 0-33 0 0,0 0-66 0 0,0 0-79 0 0,0 16 406 0 0,16 68 488 0 0,18 283 442 0 0,-34-322-1474 0 0,2-21-27 0 0,-2 0 1 0 0,-1 0 0 0 0,-1 0-1 0 0,0 0 1 0 0,-2 0-1 0 0,-6 19-81 0 0,11-79 1038 0 0,8 21-1050 0 0,1 0 0 0 0,1 1 0 0 0,0 1 0 0 0,0-1 1 0 0,2 2-1 0 0,-1 0 0 0 0,2 0 0 0 0,-1 1 0 0 0,2 1 0 0 0,-1 0 1 0 0,1 1-1 0 0,1 0 0 0 0,0 2 0 0 0,0 0 0 0 0,0 0 0 0 0,3 1 12 0 0,-16 5-4 0 0,0 0-1 0 0,1 1 1 0 0,-1-1-1 0 0,0 1 1 0 0,1-1-1 0 0,-1 1 1 0 0,0 0-1 0 0,1 1 1 0 0,-1-1-1 0 0,1 0 1 0 0,-1 1-1 0 0,0 0 1 0 0,0 0 0 0 0,1 0-1 0 0,-1 0 1 0 0,0 0-1 0 0,0 1 1 0 0,0-1-1 0 0,0 1 1 0 0,0 0-1 0 0,0 0 1 0 0,-1 0-1 0 0,1 0 1 0 0,-1 1-1 0 0,1-1 1 0 0,-1 1-1 0 0,0-1 1 0 0,0 1-1 0 0,0 0 1 0 0,0 0-1 0 0,-1 0 1 0 0,1 0-1 0 0,-1 0 1 0 0,1 0-1 0 0,-1 1 5 0 0,3 7 10 0 0,-1-1 0 0 0,0 1 0 0 0,-1 1 0 0 0,0-1-1 0 0,-1 0 1 0 0,0 0 0 0 0,-1 1 0 0 0,0-1 0 0 0,-1 0 0 0 0,0 3-10 0 0,-2-6 12 0 0,-1 0 1 0 0,0-1-1 0 0,0 1 1 0 0,-1-1-1 0 0,0 0 1 0 0,0 0 0 0 0,-1 0-1 0 0,0-1 1 0 0,0 1-1 0 0,0-1 1 0 0,-1-1-1 0 0,0 0 1 0 0,0 1-1 0 0,0-2 1 0 0,-1 1-1 0 0,0-1 1 0 0,0-1 0 0 0,0 1-1 0 0,0-1 1 0 0,0-1-1 0 0,-1 1 1 0 0,-6 0-13 0 0,2 0-15 0 0,0-1 0 0 0,-1 0-1 0 0,1 0 1 0 0,0-2 0 0 0,-1 1 0 0 0,1-2 0 0 0,0 0 0 0 0,-1 0 0 0 0,-3-3 15 0 0,14 4-75 0 0,1-1-1 0 0,0 0 1 0 0,0-1 0 0 0,0 1 0 0 0,0 0 0 0 0,0 0 0 0 0,0-1 0 0 0,1 1-1 0 0,-1-1 1 0 0,0 0 0 0 0,1 0 0 0 0,-1 1 0 0 0,1-1 0 0 0,0 0 0 0 0,0 0 0 0 0,-1 0-1 0 0,1 0 1 0 0,1-1 0 0 0,-1 1 0 0 0,0 0 0 0 0,0 0 0 0 0,1 0 0 0 0,-1-1-1 0 0,1 1 1 0 0,0 0 0 0 0,0-1 0 0 0,0-1 75 0 0,18-36-8263 0 0,-9 34 1274 0 0,-4 1-4187 0 0</inkml:trace>
  <inkml:trace contextRef="#ctx0" brushRef="#br0" timeOffset="29961.52">18648 1783 7826 0 0,'0'0'2590'0'0,"0"0"-566"0"0,0 0-178 0 0,0 0-17 0 0,0 0-108 0 0,0 0-260 0 0,0 0-295 0 0,0 0-258 0 0,0 0-174 0 0,0 0-157 0 0,0 0-109 0 0,0 0-65 0 0,0 0-94 0 0,-8 9-50 0 0,-25 27-31 0 0,30-33-191 0 0,1 0-1 0 0,0 1 0 0 0,-1 0 1 0 0,1-1-1 0 0,0 1 0 0 0,1 0 1 0 0,-1 0-1 0 0,1 0 1 0 0,-1 0-1 0 0,1 0 0 0 0,0 0 1 0 0,1 0-1 0 0,-1 0 0 0 0,1 1 1 0 0,0-1-1 0 0,0 2-36 0 0,-2 14 85 0 0,0-6-43 0 0,0 0 1 0 0,2 1-1 0 0,-1 0 0 0 0,2-1 1 0 0,0 1-1 0 0,0-1 0 0 0,1 1 1 0 0,3 8-43 0 0,-3-20 33 0 0,0 0 1 0 0,-1-1-1 0 0,1 0 1 0 0,0 1-1 0 0,0-1 1 0 0,0 0 0 0 0,0 0-1 0 0,0 0 1 0 0,1-1-1 0 0,-1 1 1 0 0,0 0-1 0 0,1-1 1 0 0,0 1-1 0 0,-1-1 1 0 0,1 0-1 0 0,0 0 1 0 0,-1 0-1 0 0,1 0 1 0 0,0-1 0 0 0,0 1-1 0 0,0-1 1 0 0,0 1-1 0 0,0-1 1 0 0,0 0-1 0 0,0 0 1 0 0,0-1-1 0 0,0 1 1 0 0,-1-1-1 0 0,1 1 1 0 0,0-1-1 0 0,0 0 1 0 0,0 0 0 0 0,-1 0-1 0 0,1 0 1 0 0,0 0-1 0 0,-1-1 1 0 0,1 1-1 0 0,-1-1 1 0 0,0 0-1 0 0,2-1-33 0 0,17-15 119 0 0,0-1 0 0 0,-2-1 0 0 0,0-1 0 0 0,-1-1 0 0 0,-1-1-1 0 0,-1 0 1 0 0,-1-1 0 0 0,-2 0 0 0 0,3-8-119 0 0,-15 32-1 0 0,-1 1 1 0 0,0 0-1 0 0,1-1 1 0 0,-1 1-1 0 0,0-1 1 0 0,1 1-1 0 0,-1-1 1 0 0,1 1-1 0 0,-1-1 1 0 0,1 1-1 0 0,-1-1 1 0 0,1 1-1 0 0,0-1 1 0 0,-1 0-1 0 0,1 1 1 0 0,-1-1-1 0 0,1 0 1 0 0,0 1-1 0 0,-1-1 1 0 0,1 0-1 0 0,0 0 1 0 0,-1 0-1 0 0,1 0 1 0 0,0 0-1 0 0,-1 0 1 0 0,1 0-1 0 0,0 0 1 0 0,-1 0-1 0 0,1 0 1 0 0,0 0-1 0 0,0 0 1 0 0,-1 0-1 0 0,1 0 1 0 0,0-1-1 0 0,-1 1 1 0 0,1 0-1 0 0,-1-1 1 0 0,1 1-1 0 0,0 0 1 0 0,-1-1-1 0 0,1 1 1 0 0,-1-1-1 0 0,1 1 1 0 0,-1 0-1 0 0,1-1 1 0 0,-1 1-1 0 0,1-1 1 0 0,-1 0-1 0 0,0 1 1 0 0,1-1-1 0 0,-1 1 1 0 0,0-1-1 0 0,1 0 1 0 0,-1 1-1 0 0,0-1 1 0 0,0 0-1 0 0,0 1 1 0 0,0-1-1 0 0,1 0 1 0 0,-1 1-1 0 0,0-1 1 0 0,0 0-1 0 0,0 1 1 0 0,0-1-1 0 0,0 0 1 0 0,-1 1-1 0 0,1-1 1 0 0,0 0-1 0 0,0 0 1 0 0,47 159 23 0 0,-19 110 26 0 0,-26-245-42 0 0,-1-1 0 0 0,-1 1-1 0 0,-2 0 1 0 0,0-1 0 0 0,-1 1-1 0 0,-1-1 1 0 0,-1 0 0 0 0,-1 0-1 0 0,-1-1 1 0 0,-1 1 0 0 0,-1-2-1 0 0,-1 1 1 0 0,-1-1 0 0 0,0-1-1 0 0,-8 9-6 0 0,15-24 6 0 0,1 0 1 0 0,-1-1-1 0 0,0 0 0 0 0,0 1 0 0 0,-1-2 0 0 0,1 1 0 0 0,-1 0 1 0 0,1-1-1 0 0,-1 0 0 0 0,0 0 0 0 0,0 0 0 0 0,0-1 0 0 0,0 0 1 0 0,0 0-1 0 0,0 0 0 0 0,0 0 0 0 0,-1-1 0 0 0,1 0 0 0 0,0 0 0 0 0,0 0 1 0 0,-4-2-7 0 0,5 0 4 0 0,1 0 0 0 0,0-1 1 0 0,0 1-1 0 0,0-1 0 0 0,0 0 1 0 0,0 0-1 0 0,1 0 0 0 0,0 0 1 0 0,-1-1-1 0 0,1 1 0 0 0,0 0 1 0 0,0-1-1 0 0,1 0 1 0 0,-1 1-1 0 0,1-1 0 0 0,0 0 1 0 0,0 0-1 0 0,0 0 0 0 0,0 0 1 0 0,1 0-1 0 0,0 0 0 0 0,-1 0 1 0 0,2-3-5 0 0,-1-9-7 0 0,1 1 1 0 0,0-1-1 0 0,2 1 0 0 0,0-1 1 0 0,0 1-1 0 0,2 0 1 0 0,0 0-1 0 0,0 1 1 0 0,1 0-1 0 0,1 0 0 0 0,0 0 1 0 0,1 1-1 0 0,1 0 1 0 0,5-6 6 0 0,2-4-156 0 0,1 1 1 0 0,1 1 0 0 0,0 1-1 0 0,2 0 1 0 0,1 2 0 0 0,0 0 0 0 0,1 1-1 0 0,0 1 1 0 0,7-1 155 0 0,-13 9-827 0 0,6-2-1627 0 0,-11 2-4585 0 0,-8 5-4763 0 0</inkml:trace>
  <inkml:trace contextRef="#ctx0" brushRef="#br0" timeOffset="-8672.82">14550 520 376 0 0,'0'0'1039'0'0,"0"0"92"0"0,0 0 201 0 0,0 0 277 0 0,0 0 170 0 0,0 0 9 0 0,0 0-126 0 0,0 0-247 0 0,0 0-251 0 0,0 0-245 0 0,0 0-172 0 0,-8-8-78 0 0,-29-27-34 0 0,34 32-406 0 0,0 0 0 0 0,-1 1-1 0 0,1-1 1 0 0,-1 1 0 0 0,0 0 0 0 0,1 0 0 0 0,-1 0 0 0 0,0 1 0 0 0,0-1-1 0 0,0 1 1 0 0,0 0 0 0 0,0 0 0 0 0,-1 1 0 0 0,1-1 0 0 0,0 1 0 0 0,0 0-1 0 0,-1 0 1 0 0,1 0 0 0 0,0 1 0 0 0,-3 0-229 0 0,-14 0 420 0 0,11 0-285 0 0,1 1 1 0 0,-1 1-1 0 0,0 0 1 0 0,1 0-1 0 0,0 1 0 0 0,0 0 1 0 0,0 0-1 0 0,0 1 1 0 0,1 0-1 0 0,0 1 1 0 0,-8 5-136 0 0,11-7 35 0 0,0 0 0 0 0,0 0 0 0 0,0 0 0 0 0,1 0 0 0 0,-1 1 0 0 0,1 0 0 0 0,0 0 0 0 0,0 0 0 0 0,1 0 1 0 0,-1 1-1 0 0,1-1 0 0 0,0 1 0 0 0,1 0 0 0 0,-1 0 0 0 0,1 0 0 0 0,1 0 0 0 0,-1 0 0 0 0,1 1 0 0 0,0-1 1 0 0,0 0-1 0 0,1 1 0 0 0,0 4-35 0 0,1-7 47 0 0,1 1 1 0 0,1-1-1 0 0,-1 0 1 0 0,1 1-1 0 0,-1-1 1 0 0,1 0-1 0 0,0 0 1 0 0,1-1-1 0 0,-1 1 1 0 0,1-1 0 0 0,-1 0-1 0 0,1 1 1 0 0,0-2-1 0 0,0 1 1 0 0,0 0-1 0 0,1-1 1 0 0,-1 0-1 0 0,1 0 1 0 0,-1 0-1 0 0,1 0 1 0 0,0-1-1 0 0,0 0 1 0 0,-1 0-1 0 0,1 0 1 0 0,1-1-48 0 0,1 1 90 0 0,0 0 0 0 0,0 0-1 0 0,0-1 1 0 0,0 0 0 0 0,0 0 0 0 0,0-1 0 0 0,-1 0-1 0 0,1 0 1 0 0,0 0 0 0 0,0-1 0 0 0,-1 0 0 0 0,1-1-1 0 0,-1 0 1 0 0,1 0 0 0 0,-1 0 0 0 0,0 0-1 0 0,0-1 1 0 0,0 0 0 0 0,-1 0 0 0 0,0-1 0 0 0,2-1-90 0 0,13-15 96 0 0,-2 0 0 0 0,-1-2 1 0 0,0 0-1 0 0,-2 0 1 0 0,0-2-1 0 0,-2 0 0 0 0,1-5-96 0 0,-8 13 110 0 0,-6 23 2274 0 0,-4 196-2404 0 0,40 125 43 0 0,-33-289-24 0 0,3 1-4 0 0,-2 1 0 0 0,-2 0 1 0 0,-2-1-1 0 0,-1 1 0 0 0,-3 0 0 0 0,0-1 0 0 0,-6 18 5 0 0,9-55 1 0 0,1 0-1 0 0,0 0 0 0 0,-1 0 0 0 0,1-1 1 0 0,-1 1-1 0 0,1 0 0 0 0,-1 0 0 0 0,0 0 0 0 0,0 0 1 0 0,0-1-1 0 0,0 1 0 0 0,0 0 0 0 0,0-1 1 0 0,-1 1-1 0 0,1-1 0 0 0,0 1 0 0 0,-1-1 1 0 0,1 0-1 0 0,-1 1 0 0 0,0-1 0 0 0,1 0 1 0 0,-1 0-1 0 0,0 0 0 0 0,0 0 0 0 0,1-1 0 0 0,-1 1 1 0 0,0 0-1 0 0,0-1 0 0 0,0 1 0 0 0,0-1 1 0 0,0 0-1 0 0,0 0 0 0 0,0 0 0 0 0,0 0 1 0 0,0 0-1 0 0,0 0 0 0 0,0 0 0 0 0,0 0 0 0 0,0-1 1 0 0,-1 0-1 0 0,0-1-6 0 0,0 1-1 0 0,1-1 1 0 0,-1 0 0 0 0,1-1 0 0 0,-1 1 0 0 0,1 0 0 0 0,0-1 0 0 0,0 1 0 0 0,0-1-1 0 0,0 0 1 0 0,0 0 0 0 0,1 0 0 0 0,-1 0 0 0 0,1 0 0 0 0,0 0 0 0 0,0 0 0 0 0,0 0-1 0 0,0 0 1 0 0,1-2 6 0 0,-4-6-30 0 0,-1-6 10 0 0,0-1 0 0 0,2 0 0 0 0,0 0 1 0 0,1 0-1 0 0,1-1 0 0 0,0 1 0 0 0,2 0 0 0 0,0-1 0 0 0,1-2 20 0 0,2 5-26 0 0,0-1-1 0 0,1 1 0 0 0,0 1 1 0 0,1-1-1 0 0,1 1 0 0 0,1 0 1 0 0,0 0-1 0 0,4-4 27 0 0,174-203-100 0 0,-53 16 120 0 0,-122 190-44 0 0,0-1-1 0 0,-2-1 1 0 0,0 1-1 0 0,-1-2 1 0 0,-1 1 0 0 0,0-1-1 0 0,-2 0 1 0 0,0 0 0 0 0,-1-1-1 0 0,-1 1 1 0 0,0-16 24 0 0,-3 29-15 0 0,0 5 12 0 0,1 0-1 0 0,-1 0 1 0 0,1 0-1 0 0,-1 0 1 0 0,1 0-1 0 0,-1 0 0 0 0,0 0 1 0 0,0 0-1 0 0,1 0 1 0 0,-1 0-1 0 0,0 0 1 0 0,0 0-1 0 0,0 0 1 0 0,0 0-1 0 0,0 0 1 0 0,0 0-1 0 0,-1 0 1 0 0,1 0-1 0 0,0 0 0 0 0,0 0 1 0 0,-1 0-1 0 0,1 0 1 0 0,-1 0-1 0 0,1 0 1 0 0,-1 0-1 0 0,1 0 1 0 0,-1 0-1 0 0,1 0 1 0 0,-1 1-1 0 0,0-1 1 0 0,1 0-1 0 0,-1 0 1 0 0,0 1-1 0 0,0-1 0 0 0,0 0 1 0 0,0 1-1 0 0,1-1 1 0 0,-1 1-1 0 0,0-1 1 0 0,0 1-1 0 0,0 0 1 0 0,0-1-1 0 0,0 1 1 0 0,0 0-1 0 0,0 0 1 0 0,0 0-1 0 0,0 0 1 0 0,0-1-1 0 0,0 1 0 0 0,-1 1 1 0 0,1-1-1 0 0,0 0 1 0 0,0 0-1 0 0,0 0 1 0 0,0 0-1 0 0,0 1 1 0 0,0-1-1 0 0,0 0 1 0 0,1 1-1 0 0,-1-1 1 0 0,0 1-1 0 0,0-1 0 0 0,0 1 4 0 0,-10 6-31 0 0,1-1 0 0 0,1 1 0 0 0,-1 1 0 0 0,1 0 0 0 0,1 0 0 0 0,-1 1 0 0 0,2 0 0 0 0,-1 1 0 0 0,1-1 0 0 0,0 1 0 0 0,1 1 0 0 0,0 0 31 0 0,5-10-3 0 0,0 1 0 0 0,0-1 0 0 0,1 0 0 0 0,-1 1 0 0 0,0-1-1 0 0,1 0 1 0 0,-1 1 0 0 0,1-1 0 0 0,-1 1 0 0 0,1-1 0 0 0,0 1 0 0 0,0-1-1 0 0,-1 1 1 0 0,1-1 0 0 0,0 1 0 0 0,0-1 0 0 0,1 1 0 0 0,-1-1 0 0 0,0 1-1 0 0,0-1 1 0 0,1 1 0 0 0,-1-1 0 0 0,1 1 0 0 0,-1-1 0 0 0,1 0-1 0 0,0 1 1 0 0,0-1 0 0 0,-1 0 0 0 0,1 1 0 0 0,0-1 0 0 0,0 0 0 0 0,0 0-1 0 0,0 0 1 0 0,0 0 0 0 0,1 0 0 0 0,-1 0 0 0 0,0 0 0 0 0,0 0 0 0 0,1 0-1 0 0,-1-1 1 0 0,0 1 0 0 0,1-1 0 0 0,-1 1 0 0 0,1-1 0 0 0,-1 1-1 0 0,1-1 1 0 0,0 0 3 0 0,75 7-3 0 0,-68-7-7 0 0,118-17-6 0 0,-126 18 18 0 0,1 1 1 0 0,-1 0-1 0 0,0 0 0 0 0,1 1 0 0 0,-1-1 1 0 0,0 0-1 0 0,0 0 0 0 0,0 1 0 0 0,-1-1 1 0 0,1 0-1 0 0,-1 1 0 0 0,1-1 1 0 0,-1 0-1 0 0,0 1 0 0 0,1-1 0 0 0,-1 1 1 0 0,-1-1-1 0 0,1 1 0 0 0,0-1 0 0 0,-1 1 1 0 0,1-1-1 0 0,-1 0 0 0 0,1 1 1 0 0,-1-1-1 0 0,0 0 0 0 0,0 0 0 0 0,0 1 1 0 0,-1 0-3 0 0,1-1 3 0 0,-39 145 97 0 0,51-122-1983 0 0,9-24-5206 0 0,-9-1 1298 0 0,-4 0-5763 0 0</inkml:trace>
  <inkml:trace contextRef="#ctx0" brushRef="#br0" timeOffset="-7783.432">15447 443 6153 0 0,'0'0'1619'0'0,"0"0"-218"0"0,0 0 82 0 0,0 0 182 0 0,0 0 44 0 0,0 0-118 0 0,0 0-224 0 0,0 0-270 0 0,0 0-219 0 0,0 0-134 0 0,0 0-135 0 0,0 0-103 0 0,-32 23-85 0 0,-98 70-66 0 0,81-46 40 0 0,44-37-298 0 0,-17 77 309 0 0,22-84-378 0 0,0-1 1 0 0,1 0 0 0 0,-1 0-1 0 0,0 1 1 0 0,1-1 0 0 0,-1 0-1 0 0,1 0 1 0 0,0 0 0 0 0,0 0-1 0 0,0 0 1 0 0,0 0 0 0 0,0 0-1 0 0,0 0 1 0 0,0 0 0 0 0,1 0-1 0 0,-1 0 1 0 0,0-1 0 0 0,1 1-1 0 0,0-1 1 0 0,-1 1 0 0 0,1-1-1 0 0,0 0 1 0 0,0 1 0 0 0,0-1-1 0 0,0 0 1 0 0,0 0 0 0 0,0 0-1 0 0,0-1 1 0 0,0 1 0 0 0,0 0-1 0 0,1-1 1 0 0,-1 1 0 0 0,0-1-1 0 0,0 0 1 0 0,1 0 0 0 0,-1 0-1 0 0,0 0 1 0 0,1 0-29 0 0,7-3 110 0 0,0 0 0 0 0,-1 0 0 0 0,1-1 0 0 0,-1 0 0 0 0,0-1 0 0 0,0 0 0 0 0,0 0 0 0 0,0-1 0 0 0,-1 0 0 0 0,0-1 0 0 0,0 1 0 0 0,-1-2 0 0 0,0 1 0 0 0,0-1 0 0 0,-1 0 0 0 0,0 0 0 0 0,1-3-110 0 0,95-169 789 0 0,-102 180-739 0 0,0 0-8 0 0,0 0-20 0 0,0 0-10 0 0,0 0-18 0 0,0 0-4 0 0,0 0 7 0 0,0 0-21 0 0,0 0 0 0 0,0 0 7 0 0,-13 22 1660 0 0,13 7-1619 0 0,-18 125-23 0 0,18-151-2 0 0,1 0 0 0 0,0-1 0 0 0,0 1 0 0 0,0 0 0 0 0,0-1 0 0 0,0 1-1 0 0,1-1 1 0 0,-1 1 0 0 0,1-1 0 0 0,-1 0 0 0 0,1 0 0 0 0,0 0 0 0 0,0 0 0 0 0,0 0 0 0 0,0 0 0 0 0,0 0 0 0 0,1 0 0 0 0,-1-1 0 0 0,0 1 0 0 0,1-1-1 0 0,-1 0 1 0 0,1 0 0 0 0,0 0 0 0 0,-1 0 0 0 0,1 0 0 0 0,0-1 0 0 0,0 1 0 0 0,-1-1 0 0 0,1 1 0 0 0,0-1 0 0 0,0 0 0 0 0,0 0 0 0 0,0 0 0 0 0,-1-1-1 0 0,1 1 1 0 0,0-1 0 0 0,0 0 0 0 0,-1 1 0 0 0,1-1 0 0 0,0 0 0 0 0,-1-1 0 0 0,1 1 0 0 0,-1 0 0 0 0,0-1 0 0 0,1 1 0 0 0,-1-1 0 0 0,0 0 0 0 0,0 0-1 0 0,0 0 1 0 0,0 0 0 0 0,0 0 0 0 0,0 0 0 0 0,0 0 0 0 0,-1-1 0 0 0,0 1 0 0 0,1-2 1 0 0,4-18-1621 0 0,-6 14-1919 0 0,-2 1-3958 0 0,0 3-4568 0 0</inkml:trace>
  <inkml:trace contextRef="#ctx0" brushRef="#br0" timeOffset="-7115.023">15754 388 11618 0 0,'0'0'2010'0'0,"0"0"-537"0"0,0 0-248 0 0,0 0-46 0 0,0 0-129 0 0,0 0-165 0 0,0 0-203 0 0,0 0-186 0 0,0 0-88 0 0,0 0-51 0 0,0 0-1 0 0,0 0-10 0 0,-1 13-38 0 0,-4 43-25 0 0,17-4 499 0 0,38 80 891 0 0,-32-80-1083 0 0,-18-52-563 0 0,0 0 0 0 0,0 1-1 0 0,0-1 1 0 0,0 1 0 0 0,0-1-1 0 0,0 1 1 0 0,0-1-1 0 0,0 1 1 0 0,0-1 0 0 0,0 0-1 0 0,0 1 1 0 0,0-1-1 0 0,0 1 1 0 0,1-1 0 0 0,-1 1-1 0 0,0-1 1 0 0,0 0-1 0 0,0 1 1 0 0,1-1 0 0 0,-1 1-1 0 0,0-1 1 0 0,0 0-1 0 0,1 1 1 0 0,-1-1 0 0 0,0 0-1 0 0,1 0 1 0 0,-1 1-1 0 0,1-1 1 0 0,-1 0 0 0 0,0 0-1 0 0,1 1 1 0 0,-1-1 0 0 0,1 0-1 0 0,-1 0 1 0 0,0 0-1 0 0,1 0 1 0 0,-1 0 0 0 0,1 0-1 0 0,-1 0 1 0 0,1 0-1 0 0,-1 0 1 0 0,1 0 0 0 0,-1 0-1 0 0,0 0 1 0 0,1 0-1 0 0,-1 0 1 0 0,1 0 0 0 0,-1 0-1 0 0,1 0 1 0 0,-1 0-1 0 0,0-1 1 0 0,1 1 0 0 0,-1 0-1 0 0,1 0 1 0 0,-1 0-1 0 0,0-1 1 0 0,1 1 0 0 0,-1 0-1 0 0,0-1 1 0 0,1 1-1 0 0,-1 0 1 0 0,0-1-27 0 0,19-31 1425 0 0,-10 16-1663 0 0,59-125 455 0 0,-1-6-150 0 0,-62 137-83 0 0,-5 9-7 0 0,0 1-10 0 0,0 0 5 0 0,0 0-25 0 0,0 0 2 0 0,0 0-1 0 0,0 0-16 0 0,0 0-3 0 0,0 0 3 0 0,0 0-12 0 0,0 0-16 0 0,0 0-21 0 0,0 0-43 0 0,0 0-49 0 0,0 0-55 0 0,0 14-3032 0 0,0-10-7390 0 0,0-3-1073 0 0</inkml:trace>
  <inkml:trace contextRef="#ctx0" brushRef="#br0" timeOffset="-6869.543">16255 443 13651 0 0,'0'0'1836'0'0,"0"0"-466"0"0,0 0-90 0 0,0 0 138 0 0,0 0-39 0 0,0 0-212 0 0,0 0-270 0 0,0 0-246 0 0,0 0-230 0 0,0 0-112 0 0,0 0-81 0 0,0 0-100 0 0,-4 31-27 0 0,-14 97-41 0 0,1-48-297 0 0,16-78 955 0 0,1-1-3229 0 0,0 0-5527 0 0,0-1-3501 0 0</inkml:trace>
  <inkml:trace contextRef="#ctx0" brushRef="#br0" timeOffset="-6707.535">16211 159 17716 0 0,'0'0'1192'0'0,"0"0"-480"0"0,0 0-88 0 0,0 0 32 0 0,0 0-103 0 0,0 0-145 0 0,0 0-208 0 0,0 0-280 0 0,0 0-160 0 0,0 0-56 0 0,0 0-88 0 0,0 0-89 0 0,0 0-327 0 0,20 0-912 0 0,-12 8-2841 0 0,-5-5-7546 0 0</inkml:trace>
  <inkml:trace contextRef="#ctx0" brushRef="#br0" timeOffset="-6352.136">16629 60 10602 0 0,'0'0'3174'0'0,"0"0"-1029"0"0,0 0-484 0 0,0 0-115 0 0,0 0-200 0 0,0 0-294 0 0,0 0-316 0 0,0 0-264 0 0,0 0-138 0 0,0 0-10 0 0,0 0 82 0 0,0 0 59 0 0,0 0 9 0 0,0 12-28 0 0,-4 94 487 0 0,-16 284 37 0 0,3-287-952 0 0,-3-136-5635 0 0,13 11-2226 0 0,5 15-2272 0 0</inkml:trace>
  <inkml:trace contextRef="#ctx0" brushRef="#br0" timeOffset="-5247.957">16402 399 3809 0 0,'0'0'3301'0'0,"0"0"-1112"0"0,0 0-676 0 0,0 0-170 0 0,0 0-44 0 0,0 0 3 0 0,0 0-19 0 0,0 0-145 0 0,0 0-204 0 0,0 0-212 0 0,0 0-171 0 0,0 0-160 0 0,0 0-130 0 0,26 1-102 0 0,128 9-90 0 0,-121-7-562 0 0,-1-1 1 0 0,1-2-1 0 0,0-1 0 0 0,-1-2 0 0 0,23-5 493 0 0,-45 6-584 0 0,-10 2 642 0 0,-1 0 0 0 0,1 1 0 0 0,0-1-1 0 0,0 0 1 0 0,0 0 0 0 0,0 1 0 0 0,0-1 0 0 0,0 0 0 0 0,0 1 0 0 0,0-1 0 0 0,0 0 0 0 0,0 1-1 0 0,0-1 1 0 0,0 0 0 0 0,0 1 0 0 0,0-1 0 0 0,0 0 0 0 0,0 1 0 0 0,1-1 0 0 0,-1 0 0 0 0,0 0-1 0 0,0 1 1 0 0,0-1 0 0 0,0 0 0 0 0,1 0 0 0 0,-1 1 0 0 0,0-1 0 0 0,0 0 0 0 0,1 0-1 0 0,-1 1 1 0 0,0-1 0 0 0,0 0 0 0 0,1 0 0 0 0,-1 0 0 0 0,0 0 0 0 0,0 0 0 0 0,1 1 0 0 0,-1-1-1 0 0,0 0 1 0 0,1 0 0 0 0,-1 0 0 0 0,0 0 0 0 0,1 0 0 0 0,-1 0 0 0 0,0 0 0 0 0,0 0 0 0 0,1 0-1 0 0,-1 0 1 0 0,0 0-58 0 0,-3 6 77 0 0,0 1-1 0 0,1-1 1 0 0,-1 1-1 0 0,1 0 1 0 0,0-1-1 0 0,1 1 1 0 0,0 0-1 0 0,0 0 1 0 0,0 0-1 0 0,1 0 1 0 0,0 1-1 0 0,0-1 1 0 0,1 0-1 0 0,1 6-76 0 0,0-11 78 0 0,0 1 0 0 0,1-1 0 0 0,-1 1-1 0 0,1-1 1 0 0,-1 0 0 0 0,1 0 0 0 0,0 0 0 0 0,0 0-1 0 0,0-1 1 0 0,0 1 0 0 0,0-1 0 0 0,0 0 0 0 0,0 0-1 0 0,0 0 1 0 0,1 0 0 0 0,-1 0 0 0 0,0-1-1 0 0,1 1 1 0 0,-1-1 0 0 0,0 0 0 0 0,1 0 0 0 0,-1 0-1 0 0,1-1 1 0 0,-1 1 0 0 0,0-1 0 0 0,0 1 0 0 0,1-1-1 0 0,-1 0 1 0 0,0-1 0 0 0,0 1 0 0 0,0-1 0 0 0,0 1-1 0 0,0-1 1 0 0,0 0 0 0 0,0 0 0 0 0,1-1-78 0 0,13-9 254 0 0,0-1 0 0 0,-1 0 0 0 0,-1-1 0 0 0,0-1 0 0 0,-1 0 0 0 0,0-1 0 0 0,-1-1 0 0 0,4-8-254 0 0,16-29 1115 0 0,-32 54-1113 0 0,1 0 1 0 0,-1 0-1 0 0,0 0 0 0 0,1 0 0 0 0,-1 1 0 0 0,0-1 1 0 0,1 1-1 0 0,-1-1 0 0 0,0 1 0 0 0,0-1 0 0 0,1 1 1 0 0,-1 0-1 0 0,0-1 0 0 0,0 1 0 0 0,0 0 0 0 0,0 0 1 0 0,0 0-1 0 0,0 0 0 0 0,0 0 0 0 0,0 0 0 0 0,-1 0 1 0 0,1 0-1 0 0,0 0 0 0 0,0 1 0 0 0,-1-1 0 0 0,1 0 1 0 0,-1 0-1 0 0,1 1 0 0 0,-1-1 0 0 0,0 0 0 0 0,1 0 1 0 0,-1 1-1 0 0,0-1 0 0 0,0 1 0 0 0,0-1 0 0 0,0 0 1 0 0,0 1-1 0 0,0-1 0 0 0,0 0 0 0 0,-1 1 0 0 0,1-1 1 0 0,-1 1-3 0 0,3 8 24 0 0,15 45 4 0 0,3-2 0 0 0,2 0 0 0 0,2-1 1 0 0,13 18-29 0 0,-13-22 30 0 0,-2 0 0 0 0,-2 1 1 0 0,-3 2-1 0 0,-1 0 1 0 0,-3 0-1 0 0,4 34-30 0 0,-12 57 204 0 0,-7-136-165 0 0,1 0-1 0 0,-1 0 1 0 0,0-1 0 0 0,0 1-1 0 0,-1-1 1 0 0,0 0-1 0 0,0 1 1 0 0,0-1 0 0 0,0-1-1 0 0,-1 1 1 0 0,0 0-1 0 0,0-1 1 0 0,0 0 0 0 0,0 0-1 0 0,-1 0 1 0 0,-2 2-39 0 0,3-5 25 0 0,0 1 0 0 0,0-1 0 0 0,0 0 1 0 0,0 0-1 0 0,-1 0 0 0 0,1 0 0 0 0,0-1 1 0 0,0 0-1 0 0,0 0 0 0 0,-1 0 0 0 0,1 0 1 0 0,0-1-1 0 0,0 1 0 0 0,0-1 0 0 0,0 0 0 0 0,0-1 1 0 0,0 1-1 0 0,0-1 0 0 0,0 1 0 0 0,0-1 1 0 0,0 0-1 0 0,1-1 0 0 0,-1 1 0 0 0,1 0 1 0 0,0-1-1 0 0,-1-1-25 0 0,-3-3 16 0 0,0-1 1 0 0,1 0-1 0 0,0-1 0 0 0,0 0 1 0 0,1 1-1 0 0,0-2 0 0 0,1 1 1 0 0,0-1-1 0 0,0 1 1 0 0,1-1-1 0 0,0 0 0 0 0,1 0 1 0 0,0 0-1 0 0,0-1 0 0 0,1 1 1 0 0,1 0-1 0 0,0-1 1 0 0,1-7-17 0 0,-2 5-7 0 0,0-1 0 0 0,1 1 0 0 0,1 0 0 0 0,0-1 0 0 0,1 1 0 0 0,0 0 1 0 0,1 0-1 0 0,1 0 0 0 0,0 0 0 0 0,0 1 0 0 0,1-1 0 0 0,1 1 0 0 0,0 1 1 0 0,1-1-1 0 0,0 1 0 0 0,1 0 0 0 0,0 0 0 0 0,1 1 0 0 0,0 0 0 0 0,0 1 1 0 0,8-6 6 0 0,-17 15-3 0 0,5-4-23 0 0,0 0 1 0 0,0 0-1 0 0,1 1 0 0 0,-1 0 1 0 0,1 0-1 0 0,-1 0 0 0 0,1 0 1 0 0,0 1-1 0 0,0 0 0 0 0,0 0 1 0 0,1 1-1 0 0,-1 0 0 0 0,5 0 26 0 0,15 15 169 0 0,-13-10 164 0 0,-5 0-4306 0 0,-7-4 1865 0 0,-1 0-3117 0 0,0 0-6609 0 0</inkml:trace>
  <inkml:trace contextRef="#ctx0" brushRef="#br0" timeOffset="-16907.452">10103 498 2897 0 0,'0'0'2043'0'0,"0"0"-239"0"0,0 0-146 0 0,0 0 13 0 0,0 0 9 0 0,0 0-129 0 0,0 0-209 0 0,0 0-261 0 0,0 0-247 0 0,0 0-174 0 0,0 0-129 0 0,-11-1-79 0 0,-33-3-53 0 0,42 4-355 0 0,0 0 1 0 0,0 0 0 0 0,0 0-1 0 0,0 1 1 0 0,0-1 0 0 0,0 1-1 0 0,0 0 1 0 0,0 0 0 0 0,0 0-1 0 0,0 0 1 0 0,1 0-1 0 0,-1 0 1 0 0,0 0 0 0 0,1 0-1 0 0,-1 1 1 0 0,0-1 0 0 0,1 0-1 0 0,0 1 1 0 0,-1 0 0 0 0,1-1-1 0 0,0 1 1 0 0,0 0 0 0 0,0-1-1 0 0,-1 3-44 0 0,-3 3 146 0 0,0 0-100 0 0,1-1-1 0 0,0 1 0 0 0,0 0 1 0 0,1 0-1 0 0,0 0 1 0 0,0 0-1 0 0,1 1 1 0 0,-1-1-1 0 0,2 1 0 0 0,-1 0 1 0 0,1 0-1 0 0,0-1 1 0 0,1 1-1 0 0,0 0 1 0 0,0 0-1 0 0,1 4-45 0 0,-1-8 38 0 0,1 0 0 0 0,-1 0-1 0 0,1 0 1 0 0,0 0 0 0 0,1 0 0 0 0,-1 0 0 0 0,0-1-1 0 0,1 1 1 0 0,0 0 0 0 0,0-1 0 0 0,0 1 0 0 0,1-1-1 0 0,-1 0 1 0 0,1 0 0 0 0,-1 0 0 0 0,1 0 0 0 0,0 0-1 0 0,0 0 1 0 0,1-1 0 0 0,-1 1 0 0 0,0-1 0 0 0,1 0-1 0 0,0 0 1 0 0,-1 0 0 0 0,1-1 0 0 0,0 0 0 0 0,0 1-1 0 0,0-1 1 0 0,0 0 0 0 0,0-1 0 0 0,0 1 0 0 0,0-1-38 0 0,6 1 150 0 0,1-1 1 0 0,-1-1-1 0 0,0 0 0 0 0,0 0 1 0 0,0-1-1 0 0,0 0 1 0 0,0-1-1 0 0,0 0 0 0 0,-1-1 1 0 0,1 0-1 0 0,-1 0 1 0 0,0-1-1 0 0,0 0 1 0 0,-1-1-1 0 0,1 0 0 0 0,-1 0 1 0 0,-1 0-1 0 0,1-1 1 0 0,-1-1-1 0 0,0 1 1 0 0,2-4-151 0 0,6-8 164 0 0,0-1 1 0 0,-2-1-1 0 0,0 0 1 0 0,-1 0 0 0 0,-1-1-1 0 0,-1-1 1 0 0,-1 0-1 0 0,2-11-164 0 0,-4 7 53 0 0,-1 0-1 0 0,-1-1 0 0 0,-1 1 1 0 0,-2-1-1 0 0,-1 0 1 0 0,-1 0-1 0 0,-2-14-52 0 0,1 31-9 0 0,-1 1-1 0 0,0 0 1 0 0,0-1 0 0 0,-1 1 0 0 0,-1 0-1 0 0,0 1 1 0 0,0-1 0 0 0,-1 1 0 0 0,0 0-1 0 0,0 0 1 0 0,-1 0 0 0 0,0 1 0 0 0,-1-1-1 0 0,0 2 1 0 0,0-1 0 0 0,-1 1 0 0 0,0 0-1 0 0,0 0 1 0 0,-2 0 9 0 0,8 6-12 0 0,-1 0-1 0 0,0 0 1 0 0,1 0 0 0 0,-1 0-1 0 0,0 0 1 0 0,0 0 0 0 0,0 1-1 0 0,0-1 1 0 0,0 1 0 0 0,0 0-1 0 0,0 0 1 0 0,0 0 0 0 0,0 0-1 0 0,0 1 1 0 0,0-1 0 0 0,1 1-1 0 0,-1-1 1 0 0,0 1 0 0 0,0 0-1 0 0,0 0 1 0 0,1 1 0 0 0,-1-1-1 0 0,0 1 1 0 0,1-1-1 0 0,-1 1 1 0 0,1 0 0 0 0,0-1-1 0 0,0 1 1 0 0,0 1 0 0 0,0-1-1 0 0,0 0 1 0 0,0 0 0 0 0,0 1-1 0 0,0 1 13 0 0,-41 96-121 0 0,42-85 141 0 0,0 0 1 0 0,1 1 0 0 0,0-1 0 0 0,1 0-1 0 0,1 1 1 0 0,0-1 0 0 0,1 0 0 0 0,1 0 0 0 0,1 0-1 0 0,0-1 1 0 0,0 1 0 0 0,2-1 0 0 0,0-1 0 0 0,0 1-1 0 0,1-1 1 0 0,1 0 0 0 0,0-1 0 0 0,1 0 0 0 0,0-1-1 0 0,1 1 1 0 0,0-2 0 0 0,9 7-21 0 0,14 8 380 0 0,1-1 0 0 0,1-2 0 0 0,1-2 0 0 0,1-1 1 0 0,16 5-381 0 0,-15-7 265 0 0,-3 5 107 0 0,-32-29-6921 0 0,-3 4-321 0 0,2-1-5643 0 0</inkml:trace>
  <inkml:trace contextRef="#ctx0" brushRef="#br0" timeOffset="-14087.355">11598 152 0 0 0,'0'0'452'0'0,"0"0"608"0"0,0 0 389 0 0,0 0 320 0 0,0 0 258 0 0,0 0 38 0 0,0 0-141 0 0,0 0-217 0 0,0 0-314 0 0,0 0-245 0 0,0 0-195 0 0,0 0-138 0 0,0 0-76 0 0,-4-4-83 0 0,-9-10-90 0 0,9 10-94 0 0,4 4-72 0 0,0 0-91 0 0,0 0-73 0 0,0 0-52 0 0,0 16 605 0 0,19 219 2377 0 0,-19 195-1443 0 0,2-485-1219 0 0,0-15-2383 0 0,-5 26-5547 0 0,2 37 1953 0 0,-1 3-5039 0 0</inkml:trace>
  <inkml:trace contextRef="#ctx0" brushRef="#br0" timeOffset="-13788.23">11351 513 6009 0 0,'0'0'2102'0'0,"0"0"-363"0"0,0 0-212 0 0,0 0-59 0 0,0 0-107 0 0,0 0-142 0 0,0 0-176 0 0,0 0-118 0 0,0 0-107 0 0,0 0-97 0 0,0 0-62 0 0,0 0-70 0 0,0 0-51 0 0,29-2-43 0 0,91-6-50 0 0,75-27 998 0 0,-93-1-1482 0 0,-88 22-1783 0 0,-12 0-8484 0 0,-2 12-588 0 0</inkml:trace>
  <inkml:trace contextRef="#ctx0" brushRef="#br0" timeOffset="-13263.49">11901 156 8218 0 0,'0'0'1692'0'0,"0"0"-564"0"0,0 0-242 0 0,0 0 138 0 0,0 0 219 0 0,0 0 103 0 0,0 0-101 0 0,0 0-239 0 0,0 0-229 0 0,0 0-137 0 0,0 0-54 0 0,0 0-35 0 0,0 29-38 0 0,-1 93-30 0 0,19 172 2164 0 0,-9-112-2100 0 0,-9-180-533 0 0,0 0 1 0 0,-1 0 0 0 0,1-1-1 0 0,0 1 1 0 0,0 0-1 0 0,0 0 1 0 0,0-1-1 0 0,0 1 1 0 0,1 0-1 0 0,-1 0 1 0 0,1-1 0 0 0,-1 1-1 0 0,1 0 1 0 0,-1-1-1 0 0,1 1 1 0 0,0 0-1 0 0,0-1 1 0 0,0 1-1 0 0,0-1 1 0 0,0 1-1 0 0,0-1 1 0 0,0 0 0 0 0,0 1-1 0 0,0-1 1 0 0,1 0-1 0 0,-1 0 1 0 0,1 0-1 0 0,-1 0 1 0 0,1 0-1 0 0,-1 0 1 0 0,1 0 0 0 0,-1-1-1 0 0,1 1 1 0 0,0-1-1 0 0,-1 1 1 0 0,1-1-1 0 0,0 1 1 0 0,0-1-1 0 0,-1 0 1 0 0,1 0-1 0 0,0 0 1 0 0,0 0 0 0 0,-1 0-1 0 0,1 0 1 0 0,0 0-1 0 0,0-1 1 0 0,-1 1-1 0 0,1-1 1 0 0,0 1-1 0 0,-1-1 1 0 0,1 0 0 0 0,0 1-1 0 0,-1-1 1 0 0,1 0-1 0 0,-1 0 1 0 0,1 0-15 0 0,115-128 893 0 0,-1 23-683 0 0,-114 105-209 0 0,0 1 1 0 0,-1 0-1 0 0,1 0 0 0 0,0 0 1 0 0,0 0-1 0 0,0 0 1 0 0,-1 0-1 0 0,1 1 1 0 0,0-1-1 0 0,0 0 0 0 0,-1 1 1 0 0,1 0-1 0 0,0-1 1 0 0,-1 1-1 0 0,1 0 1 0 0,-1 0-1 0 0,1 0 0 0 0,-1 0 1 0 0,1 0-1 0 0,-1 0 1 0 0,0 0-1 0 0,1 0 1 0 0,-1 1-1 0 0,0-1 0 0 0,0 0 1 0 0,0 1-1 0 0,0-1 1 0 0,0 1-1 0 0,0 0 1 0 0,0-1-1 0 0,-1 1 1 0 0,1 0-1 0 0,-1-1 0 0 0,1 1 1 0 0,-1 0-1 0 0,1-1 1 0 0,-1 1-1 0 0,0 0 1 0 0,0 0-1 0 0,0 0 0 0 0,0-1 1 0 0,0 1-1 0 0,0 0 1 0 0,-1 0-1 0 0,1-1 1 0 0,0 1-1 0 0,-1 0 0 0 0,0 0-1 0 0,3 11 48 0 0,18 83 125 0 0,-15-88-192 0 0,28 11-753 0 0,8-30-7583 0 0,-35 7 2802 0 0,2 4-5263 0 0</inkml:trace>
  <inkml:trace contextRef="#ctx0" brushRef="#br0" timeOffset="-12449.555">12667 528 488 0 0,'0'0'2723'0'0,"0"0"-379"0"0,0 0-164 0 0,0 0-226 0 0,0 0-281 0 0,0 0-242 0 0,0 0-185 0 0,0 0-91 0 0,0 0-72 0 0,0 0-119 0 0,0 0-113 0 0,0 0-92 0 0,0 0-70 0 0,-15 15-78 0 0,-78 80 463 0 0,88-91-974 0 0,1 0 0 0 0,0 0 0 0 0,0 0 1 0 0,1 1-1 0 0,-1-1 0 0 0,1 1 0 0 0,0 0 1 0 0,0 0-1 0 0,0 1 0 0 0,1-1 0 0 0,0 0 1 0 0,0 1-1 0 0,0-1 0 0 0,1 1 0 0 0,-1 0 1 0 0,2-1-1 0 0,-1 3-100 0 0,49 2 829 0 0,-31-14-754 0 0,-1-2 0 0 0,0 0 0 0 0,0-1 0 0 0,-1 0 0 0 0,0-1 0 0 0,0-1 0 0 0,-1 0-1 0 0,0-1 1 0 0,1-3-75 0 0,6-2 55 0 0,74-44-62 0 0,-93 60 6 0 0,-1-1 0 0 0,1 1 1 0 0,-1 0-1 0 0,1 0 0 0 0,-1 0 0 0 0,1 0 0 0 0,-1 0 1 0 0,0 0-1 0 0,1 0 0 0 0,-1 0 0 0 0,0 1 1 0 0,0-1-1 0 0,0 0 0 0 0,0 1 0 0 0,0-1 1 0 0,0 1-1 0 0,-1-1 0 0 0,1 1 0 0 0,0-1 0 0 0,-1 1 1 0 0,1 0-1 0 0,-1-1 0 0 0,0 1 0 0 0,1 0 1 0 0,-1-1-1 0 0,0 1 0 0 0,0 0 0 0 0,0 0 1 0 0,0-1-1 0 0,0 1 0 0 0,-1 0 0 0 0,1-1 0 0 0,0 1 1 0 0,-1 0-1 0 0,0 1 1 0 0,4 22 31 0 0,-2-22-31 0 0,0 0-1 0 0,0-1 1 0 0,0 1-1 0 0,0 0 1 0 0,1 0 0 0 0,-1-1-1 0 0,1 1 1 0 0,0-1-1 0 0,0 1 1 0 0,0-1 0 0 0,0 0-1 0 0,0 0 1 0 0,1 0-1 0 0,-1 0 1 0 0,1 0 0 0 0,-1 0-1 0 0,1-1 1 0 0,0 1-1 0 0,-1-1 1 0 0,1 1 0 0 0,0-1-1 0 0,0 0 1 0 0,0-1-1 0 0,0 1 1 0 0,0 0 0 0 0,0-1-1 0 0,0 1 1 0 0,0-1-1 0 0,0 0 1 0 0,0 0 0 0 0,0-1-1 0 0,0 1 1 0 0,0 0-1 0 0,0-1 1 0 0,0 0 0 0 0,0 0-1 0 0,1 0 1 0 0,7-2 26 0 0,0-1 0 0 0,0 0 0 0 0,-1 0 0 0 0,0-1 0 0 0,0-1 1 0 0,0 0-1 0 0,-1 0 0 0 0,1 0 0 0 0,3-6-26 0 0,7-2 55 0 0,3-2-5 0 0,-1-2 0 0 0,-1 0 0 0 0,-1-1 0 0 0,0-1 0 0 0,-2-1 0 0 0,0 0 0 0 0,-1-2 0 0 0,-1 0 0 0 0,-2 0 0 0 0,0-2 0 0 0,-1 0 0 0 0,-2 0 0 0 0,0-1 0 0 0,-2 0 0 0 0,-1-1 0 0 0,-1 0 0 0 0,-1 0 0 0 0,-2-1 0 0 0,-1 0 0 0 0,0-17-50 0 0,-2 34 28 0 0,-1 8-5 0 0,1 0 0 0 0,-1 0 0 0 0,0 0 0 0 0,0 0 0 0 0,0 0 0 0 0,0 0 0 0 0,0 0 0 0 0,-1 0 0 0 0,1 0 0 0 0,-1 0 0 0 0,0 0 0 0 0,0 1 0 0 0,0-1 0 0 0,0 0 0 0 0,0 0 0 0 0,-1 1 0 0 0,1-1 0 0 0,-1 1 0 0 0,-1-2-23 0 0,1 4 4 0 0,1 0 0 0 0,-1 0-1 0 0,0 1 1 0 0,1-1 0 0 0,-1 1 0 0 0,1-1-1 0 0,-1 1 1 0 0,1 0 0 0 0,-1 0 0 0 0,1-1-1 0 0,-1 1 1 0 0,1 0 0 0 0,0 0-1 0 0,0 0 1 0 0,-1 1 0 0 0,1-1 0 0 0,0 0-1 0 0,0 0 1 0 0,0 1 0 0 0,0-1-1 0 0,0 1 1 0 0,1-1 0 0 0,-1 0 0 0 0,0 1-1 0 0,1 0 1 0 0,-1-1 0 0 0,1 1 0 0 0,-1-1-1 0 0,1 1 1 0 0,0 0 0 0 0,-1-1-1 0 0,1 1 1 0 0,0 0 0 0 0,0-1 0 0 0,0 1-1 0 0,1 0-3 0 0,-2 2 22 0 0,-6 28 7 0 0,1 1-1 0 0,2-1 0 0 0,1 1 1 0 0,2 0-1 0 0,1 0 1 0 0,1 0-1 0 0,5 18-28 0 0,0-23 52 0 0,1 0 0 0 0,2 0 0 0 0,1-1 1 0 0,1 0-1 0 0,11 20-52 0 0,39 113 278 0 0,-59-94 10 0 0,-2-65-286 0 0,-1 1 1 0 0,0-1-1 0 0,1 0 1 0 0,-1 0-1 0 0,0 0 1 0 0,0-1-1 0 0,0 1 1 0 0,0 0-1 0 0,0 0 1 0 0,0 0-1 0 0,0-1 0 0 0,0 1 1 0 0,0 0-1 0 0,0-1 1 0 0,-1 1-1 0 0,1-1 1 0 0,0 0-1 0 0,0 1 1 0 0,-1-1-1 0 0,1 0 1 0 0,0 0-1 0 0,0 1 1 0 0,-1-1-1 0 0,1 0 1 0 0,0 0-1 0 0,0-1 0 0 0,-1 1 1 0 0,1 0-1 0 0,0 0 1 0 0,0-1-1 0 0,-1 1 1 0 0,1 0-1 0 0,0-1 1 0 0,0 1-1 0 0,0-1 1 0 0,0 0-1 0 0,-1 1 1 0 0,1-1-1 0 0,0 0 1 0 0,0 0-3 0 0,-16-110-4875 0 0,14 82 2357 0 0,1 1-1416 0 0,1 9-2277 0 0,1 8-3756 0 0</inkml:trace>
  <inkml:trace contextRef="#ctx0" brushRef="#br0" timeOffset="-11846.446">13081 373 3809 0 0,'0'0'2515'0'0,"0"0"-18"0"0,0 0-8 0 0,0 0-97 0 0,0 0-285 0 0,0 0-363 0 0,0 0-418 0 0,0 0-361 0 0,0 0-233 0 0,0 0-86 0 0,0 0-9 0 0,0 0 1 0 0,0 0-1 0 0,5 7 1384 0 0,20 4 66 0 0,169 1 323 0 0,-147-13-2124 0 0,100-10 200 0 0,-105 8-346 0 0,-41 3-133 0 0,-1 0-15 0 0,0 0-16 0 0,0 0 16 0 0,0 0 28 0 0,0 0 26 0 0,0 0-27 0 0,0 0-8 0 0,0 0-10 0 0,0 0 15 0 0,0 0-4 0 0,0 0 4 0 0,0 0 7 0 0,0 0-5 0 0,0 0-18 0 0,0 0 7 0 0,0 0 9 0 0,0 0 1 0 0,0 0-13 0 0,0 0 19 0 0,0 0-10 0 0,0 0-23 0 0,0 0 2 0 0,0 0 24 0 0,0 0-23 0 0,0 0 0 0 0,0 0 10 0 0,0 0-6 0 0,0 0 10 0 0,0 0 1 0 0,0 0-20 0 0,0 0 11 0 0,0 0-14 0 0,0 0-10 0 0,0 0 10 0 0,0 0-6 0 0,0 0-1 0 0,0 0 8 0 0,0 0-13 0 0,0 0 0 0 0,0 0-5 0 0,-2-15-3550 0 0,2 11-4121 0 0,0 1-4287 0 0</inkml:trace>
  <inkml:trace contextRef="#ctx0" brushRef="#br0" timeOffset="-25540.325">6126 609 0 0 0,'0'0'751'0'0,"0"0"230"0"0,0 0 253 0 0,0 0 173 0 0,0 0 76 0 0,0 0-8 0 0,0 0-72 0 0,0 0-1971 0 0,-4 2 15985 0 0,3 0-13693 0 0,-19 130-1399 0 0,32-33-240 0 0,-5-82-31 0 0,-6-13-46 0 0,0-1 1 0 0,0 1-1 0 0,0-1 0 0 0,0 0 0 0 0,1 1 0 0 0,-1-1 1 0 0,1 0-1 0 0,0 0 0 0 0,0 0 0 0 0,0 0 1 0 0,0-1-1 0 0,1 1 0 0 0,-1-1 0 0 0,1 1 1 0 0,0-1-1 0 0,-1 0 0 0 0,1 0 0 0 0,0 0 0 0 0,0 0 1 0 0,0 0-1 0 0,1-1 0 0 0,0 1-8 0 0,2-2 60 0 0,0-1 0 0 0,0 0 0 0 0,0-1 0 0 0,0 1 0 0 0,-1-1 0 0 0,1 0 0 0 0,-1 0 0 0 0,1-1 0 0 0,-1 1 0 0 0,0-1 0 0 0,0-1 0 0 0,0 1 0 0 0,0-1 0 0 0,-1 1-1 0 0,1-2 1 0 0,-1 1 0 0 0,0 0 0 0 0,0-1 0 0 0,-1 1 0 0 0,1-1 0 0 0,-1 0 0 0 0,0 0 0 0 0,1-3-60 0 0,4-3 51 0 0,12-16 71 0 0,-1-1 0 0 0,-1-1 0 0 0,-2-1 0 0 0,-1 0 1 0 0,7-21-123 0 0,-5-26 392 0 0,-17 77-356 0 0,0 0-12 0 0,0 0-7 0 0,0 0-6 0 0,0 0-23 0 0,0 19-231 0 0,0-6 249 0 0,1-1-1 0 0,0 0 1 0 0,1 1-1 0 0,0-1 1 0 0,1 0-1 0 0,0 0 1 0 0,1 0 0 0 0,1-1-1 0 0,0 1 1 0 0,0-1-1 0 0,1 0 1 0 0,0 0-1 0 0,1-1 1 0 0,0 0 0 0 0,1 0-1 0 0,0-1 1 0 0,3 3-6 0 0,-8-11 20 0 0,1 1 0 0 0,-1-1 0 0 0,1 0 0 0 0,-1 0 0 0 0,1 0-1 0 0,0 0 1 0 0,-1 0 0 0 0,1-1 0 0 0,0 0 0 0 0,-1 0 0 0 0,1 0 0 0 0,0 0 0 0 0,-1 0 0 0 0,1-1 0 0 0,0 0 0 0 0,-1 0 0 0 0,1 0 0 0 0,-1 0 0 0 0,1 0 0 0 0,-1-1 0 0 0,1 1 0 0 0,-1-1 0 0 0,0 0 0 0 0,0 0 0 0 0,0 0 0 0 0,0-1 0 0 0,0 1 0 0 0,0-1 0 0 0,0 0-20 0 0,4-4 82 0 0,1-1 0 0 0,-1 1 0 0 0,0-2 0 0 0,-1 1 0 0 0,0-1 0 0 0,0 0 0 0 0,-1 0 0 0 0,0 0 0 0 0,0-1 0 0 0,-1 0-82 0 0,10-106-335 0 0,-14 114 182 0 0,0 2-43 0 0,-2 1-5727 0 0,2 4 847 0 0,0-3 1117 0 0,0 1-7510 0 0</inkml:trace>
  <inkml:trace contextRef="#ctx0" brushRef="#br0" timeOffset="-24806.969">6903 745 0 0 0,'0'0'1023'0'0,"0"0"17"0"0,0 0 124 0 0,0 0 187 0 0,0 0 168 0 0,0 0 132 0 0,0 0-82 0 0,0 0-152 0 0,0 0-115 0 0,0 0-182 0 0,0 0-108 0 0,8 6-63 0 0,22 18-39 0 0,-28-22-676 0 0,1-1-1 0 0,-1 1 1 0 0,1-1-1 0 0,0 0 0 0 0,-1 0 1 0 0,1 0-1 0 0,0 0 1 0 0,-1 0-1 0 0,1-1 0 0 0,0 1 1 0 0,0-1-1 0 0,0 0 1 0 0,0 0-1 0 0,-1 0 1 0 0,1 0-1 0 0,0 0 0 0 0,0-1 1 0 0,0 1-1 0 0,-1-1 1 0 0,1 0-1 0 0,0 0 0 0 0,0 0 1 0 0,-1 0-1 0 0,1 0 1 0 0,-1-1-1 0 0,1 1 0 0 0,-1-1 1 0 0,0 1-1 0 0,0-1 1 0 0,1 0-1 0 0,-1 0 0 0 0,0 0 1 0 0,0 0-1 0 0,1-2-233 0 0,6-4 273 0 0,-1 0-125 0 0,0 0 0 0 0,0-1 1 0 0,-1 1-1 0 0,0-2 0 0 0,-1 1 1 0 0,0-1-1 0 0,0 0 0 0 0,-1 0 1 0 0,-1-1-1 0 0,0 1 0 0 0,0-1 1 0 0,-1 0-1 0 0,0 0 0 0 0,1-8-148 0 0,-3 16-1 0 0,0 0 0 0 0,0 0 0 0 0,-1-1 0 0 0,1 1 0 0 0,-1 0 0 0 0,0-1 0 0 0,1 1 0 0 0,-2 0 0 0 0,1-1 0 0 0,0 1 0 0 0,-1 0 0 0 0,1-1 0 0 0,-1 1 0 0 0,0 0 0 0 0,0 0 0 0 0,0-1 0 0 0,0 1 0 0 0,-1 0 0 0 0,0 0 0 0 0,1 0 0 0 0,-1 1 0 0 0,0-1 0 0 0,0 0 0 0 0,0 1 0 0 0,-1-1 0 0 0,1 1 0 0 0,-1 0 0 0 0,1 0 0 0 0,-1 0 0 0 0,0 0 0 0 0,0 0 0 0 0,0 0 0 0 0,0 1 0 0 0,0-1 0 0 0,0 1 1 0 0,0 0-1 0 0,0 0 0 0 0,0 0 0 0 0,-1 0 0 0 0,1 1 0 0 0,0 0 0 0 0,-1-1 0 0 0,1 1 0 0 0,0 0 0 0 0,-1 0 0 0 0,1 1 0 0 0,-1-1 0 0 0,1 1 0 0 0,0 0 0 0 0,0 0 0 0 0,-3 1 1 0 0,-2 1-3 0 0,1 0 0 0 0,-1 0 0 0 0,1 1 0 0 0,0 0 0 0 0,0 1 0 0 0,1 0 0 0 0,0 0 0 0 0,-1 0 0 0 0,2 0 0 0 0,-1 1 0 0 0,0 0 0 0 0,1 1 0 0 0,1-1 1 0 0,-1 1-1 0 0,1 0 0 0 0,0 0 0 0 0,0 0 0 0 0,1 1 0 0 0,0-1 0 0 0,0 1 0 0 0,1 0 0 0 0,0-1 0 0 0,0 1 0 0 0,1 0 0 0 0,0 4 3 0 0,0-6 25 0 0,1 0 1 0 0,0 0-1 0 0,1 1 0 0 0,-1-1 0 0 0,1 0 0 0 0,0 0 1 0 0,1 0-1 0 0,0-1 0 0 0,-1 1 0 0 0,2 0 0 0 0,-1 0 1 0 0,1-1-1 0 0,0 0 0 0 0,0 1 0 0 0,0-1 0 0 0,1 0 1 0 0,0-1-1 0 0,0 1 0 0 0,0 0-25 0 0,5 4 107 0 0,1 0 0 0 0,0 0 0 0 0,1-1 0 0 0,0 0 1 0 0,0-1-1 0 0,0 0 0 0 0,1-1 0 0 0,0 0 0 0 0,0-1 0 0 0,0 0 0 0 0,1-1 0 0 0,0-1 0 0 0,0 0 1 0 0,0 0-1 0 0,0-1 0 0 0,0-1 0 0 0,0 0 0 0 0,1-1 0 0 0,12-2-107 0 0,-17 3 34 0 0,1-1 0 0 0,-1 0 0 0 0,0-1 0 0 0,1 0 0 0 0,-1 0 0 0 0,0-1-1 0 0,0 0 1 0 0,0-1 0 0 0,0 0 0 0 0,0-1 0 0 0,-1 1 0 0 0,4-4-34 0 0,-3-19-1094 0 0,-22 13-5624 0 0,9 12-3609 0 0</inkml:trace>
  <inkml:trace contextRef="#ctx0" brushRef="#br0" timeOffset="-23074.392">7923 476 3465 0 0,'0'0'995'0'0,"0"0"-59"0"0,0 0 268 0 0,0 0 315 0 0,0 0 72 0 0,0 0-64 0 0,0 0-131 0 0,0 0-175 0 0,0 0-125 0 0,0 0-52 0 0,0 0-48 0 0,0 0-34 0 0,0 0-42 0 0,34-4-90 0 0,103-15-61 0 0,-72-3 335 0 0,-58 15-884 0 0,97-99 1985 0 0,-55 26-1186 0 0,-45 123-886 0 0,-3 83-40 0 0,-6 0 0 0 0,-5-1 0 0 0,-5 0 0 0 0,-11 25-93 0 0,-49 139 156 0 0,74-283-125 0 0,0 0 1 0 0,-1 0-1 0 0,1-1 0 0 0,-1 1 0 0 0,0 0 0 0 0,-1-1 0 0 0,0 0 1 0 0,0 1-1 0 0,0-1 0 0 0,0 0 0 0 0,-1-1 0 0 0,0 1 0 0 0,0 0 1 0 0,0-1-1 0 0,0 0 0 0 0,-1 0 0 0 0,1 0 0 0 0,-1-1 0 0 0,0 0 1 0 0,0 0-1 0 0,-1 0 0 0 0,1 0 0 0 0,-1-1 0 0 0,-4 2-31 0 0,7-6 15 0 0,0 0-1 0 0,0 0 0 0 0,1 0 0 0 0,-1 0 0 0 0,1-1 0 0 0,-1 1 1 0 0,1-1-1 0 0,0 0 0 0 0,0 1 0 0 0,0-1 0 0 0,0 0 1 0 0,1 0-1 0 0,-1 0 0 0 0,1 0 0 0 0,0-1 0 0 0,0 1 1 0 0,0 0-1 0 0,0 0 0 0 0,0-1 0 0 0,1 1 0 0 0,-1-1 0 0 0,1 1 1 0 0,0 0-1 0 0,0-1 0 0 0,1 1 0 0 0,-1-1 0 0 0,1 1 1 0 0,-1 0-1 0 0,1-1 0 0 0,0 1 0 0 0,0-1-14 0 0,0-11 23 0 0,2-12-4 0 0,2-1-1 0 0,0 0 1 0 0,2 1-1 0 0,1 0 1 0 0,2 1-1 0 0,0 0 1 0 0,2 0-1 0 0,0 1 1 0 0,5-4-19 0 0,10-26 20 0 0,-23 46-17 0 0,1-4-8 0 0,0 0 0 0 0,1 0 1 0 0,0 1-1 0 0,1-1 0 0 0,0 1 0 0 0,1 1 0 0 0,1-1 0 0 0,0 2 0 0 0,0-1 0 0 0,1 1 0 0 0,0 0 0 0 0,1 1 0 0 0,0 0 0 0 0,9-4 5 0 0,62 13-1731 0 0,-49 9-7446 0 0,-28-8 6644 0 0,-1 0-8653 0 0</inkml:trace>
  <inkml:trace contextRef="#ctx0" brushRef="#br0" timeOffset="-22732.65">8709 590 9338 0 0,'0'0'2575'0'0,"0"0"-700"0"0,0 0-386 0 0,0 0-98 0 0,0 0-98 0 0,0 0-142 0 0,0 0-136 0 0,0 0-172 0 0,0 0-188 0 0,0 0-139 0 0,0 0-134 0 0,0 0-97 0 0,0 0-51 0 0,-28 30-51 0 0,-85 95-30 0 0,76-63 39 0 0,36-54-157 0 0,0-5-25 0 0,0-1 0 0 0,1 1 0 0 0,-1 0 0 0 0,1 0 0 0 0,0 0 0 0 0,0 0 0 0 0,0 0 0 0 0,0 0 0 0 0,0 0 0 0 0,1 0 0 0 0,-1 0-1 0 0,1 0 1 0 0,0 0 0 0 0,0-1 0 0 0,0 1 0 0 0,0 0 0 0 0,1 0 0 0 0,-1-1 0 0 0,0 1 0 0 0,1-1 0 0 0,0 1 0 0 0,0-1 0 0 0,0 0 0 0 0,0 0 0 0 0,0 0 0 0 0,0 0 0 0 0,1 0 0 0 0,-1 0 0 0 0,0 0 0 0 0,1-1 0 0 0,0 0 0 0 0,-1 1-1 0 0,1-1 1 0 0,0 0 0 0 0,0 0 0 0 0,-1 0 0 0 0,1 0 0 0 0,0-1 0 0 0,0 1 0 0 0,0-1 0 0 0,2 0-10 0 0,1 0 73 0 0,0 0 0 0 0,0 0 0 0 0,1-1 0 0 0,-1 0 0 0 0,0 0 0 0 0,0 0-1 0 0,0-1 1 0 0,0 0 0 0 0,0 0 0 0 0,0-1 0 0 0,0 0 0 0 0,-1 0 0 0 0,1 0 0 0 0,-1 0 0 0 0,0-1 0 0 0,0 0-1 0 0,0 0 1 0 0,3-4-73 0 0,1 0 73 0 0,-1-1 0 0 0,0 0 0 0 0,0-1 0 0 0,-1 0 0 0 0,0 0-1 0 0,0-1 1 0 0,-1 0 0 0 0,-1 0 0 0 0,0 0 0 0 0,0-1 0 0 0,-1 1-1 0 0,-1-1 1 0 0,0 0 0 0 0,-1 0 0 0 0,0-1 0 0 0,0 1 0 0 0,-1 0-1 0 0,-1-11-72 0 0,0 20-21 0 0,-1 0-1 0 0,1 0 0 0 0,0 0 1 0 0,-1 1-1 0 0,0-1 0 0 0,0 0 1 0 0,1 1-1 0 0,-1-1 0 0 0,-1 1 1 0 0,1-1-1 0 0,0 1 0 0 0,-1-1 0 0 0,1 1 1 0 0,-1 0-1 0 0,0 0 0 0 0,0 0 1 0 0,0 0-1 0 0,0 0 0 0 0,0 0 1 0 0,-1 0 21 0 0,-32-11-4564 0 0,27 13-661 0 0,0 0-6300 0 0</inkml:trace>
  <inkml:trace contextRef="#ctx0" brushRef="#br0" timeOffset="-22370.624">8976 649 7938 0 0,'0'0'6164'0'0,"0"0"-3790"0"0,0 0-1285 0 0,0 0-121 0 0,0 0-54 0 0,0 0-109 0 0,0 0-105 0 0,0 0-114 0 0,0 0-107 0 0,0 0-79 0 0,0 0-65 0 0,0 0-47 0 0,-7 14-68 0 0,-24 42-59 0 0,29-54-136 0 0,1 0 0 0 0,0 0 0 0 0,0 0 0 0 0,-1 0 0 0 0,1 0 0 0 0,1 1 0 0 0,-1-1 0 0 0,0 0 0 0 0,0 0 0 0 0,1 1 0 0 0,-1-1 0 0 0,1 1 0 0 0,0-1 0 0 0,0 0 0 0 0,0 1 0 0 0,0-1 0 0 0,0 1 0 0 0,1-1 0 0 0,-1 0 0 0 0,1 1 0 0 0,-1-1 0 0 0,1 0 0 0 0,0 1 0 0 0,0-1 0 0 0,0 0 0 0 0,0 0 0 0 0,0 0 0 0 0,0 0 0 0 0,1 0 0 0 0,-1 0 0 0 0,1 0 0 0 0,-1 0 0 0 0,1-1 0 0 0,0 1 0 0 0,0-1 0 0 0,0 1 0 0 0,0-1 0 0 0,0 1 0 0 0,0-1 0 0 0,0 0 0 0 0,0 0 0 0 0,0 0 0 0 0,2 0-25 0 0,1 1 135 0 0,-1-1-1 0 0,1 0 0 0 0,0 0 1 0 0,0 0-1 0 0,0-1 1 0 0,1 1-1 0 0,-1-1 0 0 0,0-1 1 0 0,0 1-1 0 0,0-1 0 0 0,0 1 1 0 0,0-1-1 0 0,0-1 0 0 0,0 1 1 0 0,-1-1-1 0 0,1 0 0 0 0,4-2-134 0 0,2-5 167 0 0,0-1-1 0 0,-1 0 0 0 0,0-1 1 0 0,0 0-1 0 0,-1-1 1 0 0,0 0-1 0 0,-1 0 0 0 0,-1-1 1 0 0,0 0-1 0 0,0 0 0 0 0,-2-1 1 0 0,2-3-167 0 0,-1-64-620 0 0,-20 88-5008 0 0,10 0-663 0 0,0-3-5778 0 0</inkml:trace>
  <inkml:trace contextRef="#ctx0" brushRef="#br0" timeOffset="-21886.433">9346 763 10722 0 0,'0'0'2174'0'0,"0"0"-682"0"0,0 0-261 0 0,0 0 64 0 0,0 0 15 0 0,0 0-54 0 0,0 0-185 0 0,0 0-220 0 0,0 0-196 0 0,0 0-123 0 0,0 0-63 0 0,0 0-57 0 0,0 0-49 0 0,4-12-60 0 0,12-39-36 0 0,39-36 1308 0 0,-15 57-1451 0 0,-37 60-192 0 0,-3-26 80 0 0,-1 1-10 0 0,0 0 0 0 0,1-1 1 0 0,-1 1-1 0 0,1-1 0 0 0,0 1 1 0 0,1 0-1 0 0,-1-1 0 0 0,1 1 1 0 0,0-1-1 0 0,0 1 0 0 0,0-1 0 0 0,0 1 1 0 0,1-1-1 0 0,0 0 0 0 0,0 1 1 0 0,0-1-1 0 0,0 0 0 0 0,1 0 0 0 0,0-1 1 0 0,-1 1-1 0 0,1-1 0 0 0,1 1 1 0 0,-1-1-1 0 0,0 0 0 0 0,1 0 1 0 0,2 1-3 0 0,-1-4 104 0 0,1-1 0 0 0,-1 0 1 0 0,1-1-1 0 0,-1 1 0 0 0,0-1 1 0 0,0 0-1 0 0,0 0 0 0 0,0-1 1 0 0,0 0-1 0 0,0 0 0 0 0,0 0 0 0 0,-1 0 1 0 0,0-1-1 0 0,0 1 0 0 0,0-1 1 0 0,0 0-1 0 0,0 0 0 0 0,-1-1 1 0 0,0 1-1 0 0,1-1 0 0 0,-1 0-104 0 0,3-3 129 0 0,0 2-106 0 0,-1 0 1 0 0,-1-1-1 0 0,1 1 0 0 0,-1-1 1 0 0,0 0-1 0 0,0 0 1 0 0,-1-1-1 0 0,0 1 1 0 0,0-1-1 0 0,-1 1 1 0 0,0-1-1 0 0,0 0 0 0 0,-1 0 1 0 0,1-6-24 0 0,-2 13-315 0 0,0 1-220 0 0,-16 13-3867 0 0,11-7-530 0 0,-2 1-6964 0 0</inkml:trace>
  <inkml:trace contextRef="#ctx0" brushRef="#br0" timeOffset="1214.86">377 1625 0 0 0,'0'0'1684'0'0,"0"0"206"0"0,0 0 183 0 0,0 0 100 0 0,0 0-76 0 0,0 0-235 0 0,0 0-245 0 0,0 0-234 0 0,0 0-217 0 0,0 0-133 0 0,0 0-99 0 0,-5-5-71 0 0,-23-20 745 0 0,22 23-1305 0 0,1 0-1 0 0,-1 1 1 0 0,0-1-1 0 0,1 1 1 0 0,-1 1-1 0 0,0-1 1 0 0,0 1 0 0 0,0 0-1 0 0,0 0 1 0 0,1 0-1 0 0,-1 1 1 0 0,0 0-1 0 0,0 0 1 0 0,1 1-1 0 0,-1-1 1 0 0,-4 3-303 0 0,-2 1 64 0 0,1 1-1 0 0,-1 0 1 0 0,1 1-1 0 0,0 0 1 0 0,1 1-1 0 0,-1 0 1 0 0,2 1-1 0 0,-1 0 1 0 0,1 0-1 0 0,0 1 1 0 0,1 0-1 0 0,1 1 1 0 0,-1 0-1 0 0,1 0 1 0 0,1 0-1 0 0,0 1 1 0 0,1 0-1 0 0,0 0 1 0 0,1 0-1 0 0,0 1 1 0 0,1 1-64 0 0,2-5 8 0 0,-1 0 0 0 0,2 1 0 0 0,-1-1 0 0 0,1 0 0 0 0,1 0 1 0 0,0 1-1 0 0,0-1 0 0 0,0 0 0 0 0,1 0 0 0 0,1 0 0 0 0,0 0 1 0 0,0 0-1 0 0,1 0 0 0 0,0-1 0 0 0,0 0 0 0 0,1 0 0 0 0,0 0 0 0 0,0 0 1 0 0,1-1-1 0 0,0 0 0 0 0,0 0 0 0 0,1 0 0 0 0,0-1 0 0 0,0 0 1 0 0,0 0-1 0 0,9 4-8 0 0,0-1-71 0 0,1-1 1 0 0,0-1 0 0 0,0 0-1 0 0,1-1 1 0 0,0-1 0 0 0,0-1-1 0 0,0 0 1 0 0,0-1 0 0 0,1-2 0 0 0,-1 1-1 0 0,16-2 71 0 0,52-21-3070 0 0,-35-6-6963 0 0,-37 19-1308 0 0</inkml:trace>
  <inkml:trace contextRef="#ctx0" brushRef="#br0" timeOffset="1536.398">804 1746 5681 0 0,'0'0'2374'0'0,"0"0"-342"0"0,0 0-116 0 0,0 0 9 0 0,0 0-70 0 0,0 0-202 0 0,0 0-278 0 0,0 0-283 0 0,0 0-225 0 0,0 0-163 0 0,0 0-120 0 0,0 0-104 0 0,-17 26-68 0 0,-53 80-48 0 0,52-58 79 0 0,19-39-307 0 0,0-5-69 0 0,0 1-1 0 0,1 0 0 0 0,0-1 1 0 0,0 1-1 0 0,1-1 1 0 0,-1 1-1 0 0,1-1 1 0 0,0 0-1 0 0,0 0 1 0 0,0 0-1 0 0,0-1 1 0 0,1 1-1 0 0,0-1 0 0 0,0 0 1 0 0,0 0-1 0 0,0 0 1 0 0,0 0-1 0 0,0-1 1 0 0,1 0-1 0 0,-1 0 1 0 0,1 0-1 0 0,-1 0 1 0 0,1-1-1 0 0,0 1 0 0 0,0-1 1 0 0,0 0-1 0 0,0-1 1 0 0,0 1-1 0 0,0-1 1 0 0,0 0-1 0 0,0-1 1 0 0,0 1-1 0 0,0-1 1 0 0,0 0-1 0 0,-1 0 0 0 0,1 0 1 0 0,0-1-1 0 0,0 1 1 0 0,-1-1-1 0 0,1-1 1 0 0,3-1-67 0 0,5-1 57 0 0,0-1 0 0 0,0-1 0 0 0,-1 0 0 0 0,0 0 0 0 0,0-1 0 0 0,-1-1 0 0 0,0 0 0 0 0,-1 0 0 0 0,1-1 0 0 0,-2-1 0 0 0,0 1 1 0 0,0-2-1 0 0,-1 1 0 0 0,0-1 0 0 0,-1 0 0 0 0,0-1 0 0 0,-1 0 0 0 0,0 0 0 0 0,-1 0 0 0 0,-1-1 0 0 0,0 1 0 0 0,-1-1 0 0 0,0 0 0 0 0,-1-9-57 0 0,-2 20-6 0 0,0 0 0 0 0,-1-1-1 0 0,0 1 1 0 0,0 0 0 0 0,0 0 0 0 0,0 0-1 0 0,-1 0 1 0 0,1 0 0 0 0,-1 0-1 0 0,1 1 1 0 0,-1-1 0 0 0,0 0-1 0 0,0 1 1 0 0,0 0 0 0 0,-1-1 0 0 0,1 1-1 0 0,0 0 1 0 0,-1 0 0 0 0,0 0-1 0 0,1 0 1 0 0,-1 1 0 0 0,0-1-1 0 0,0 1 1 0 0,0-1 0 0 0,0 1 0 0 0,0 0-1 0 0,0 0 1 0 0,0 1 0 0 0,0-1-1 0 0,-2 0 7 0 0,-96 1-811 0 0,30 45-1472 0 0,35-3-6715 0 0,31-34-2523 0 0</inkml:trace>
  <inkml:trace contextRef="#ctx0" brushRef="#br0" timeOffset="2031.125">1160 1993 11474 0 0,'0'0'2429'0'0,"0"0"-618"0"0,0 0-267 0 0,0 0-117 0 0,0 0-140 0 0,0 0-192 0 0,0 0-233 0 0,0 0-204 0 0,0 0-117 0 0,0 0-83 0 0,0 0-64 0 0,13-32-66 0 0,41-98-83 0 0,-19 61 246 0 0,8 21-243 0 0,-42 48-262 0 0,0 0 1 0 0,1 0-1 0 0,-1 0 0 0 0,0 0 0 0 0,0 0 1 0 0,0 1-1 0 0,1-1 0 0 0,-1 0 0 0 0,0 1 0 0 0,0-1 1 0 0,0 1-1 0 0,0 0 0 0 0,0-1 0 0 0,0 1 1 0 0,0 0-1 0 0,0-1 0 0 0,0 1 0 0 0,0 0 1 0 0,0 0-1 0 0,0 0 0 0 0,-1 0 0 0 0,1 0 1 0 0,0 0-1 0 0,-1 0 0 0 0,1 0 0 0 0,-1 0 1 0 0,1 0-1 0 0,-1 0 0 0 0,1 1 0 0 0,-1-1 0 0 0,0 0 1 0 0,1 0-1 0 0,-1 0 0 0 0,0 1 0 0 0,0-1 1 0 0,0 0-1 0 0,0 0 0 0 0,0 0 0 0 0,0 1 1 0 0,-1-1-1 0 0,1 1 14 0 0,1 4-24 0 0,5 21 30 0 0,21 44 24 0 0,-25-68 23 0 0,1 1-1 0 0,-1-1 1 0 0,1 0 0 0 0,0 0 0 0 0,0 0-1 0 0,0 0 1 0 0,0-1 0 0 0,0 1 0 0 0,1-1-1 0 0,-1 0 1 0 0,1 0 0 0 0,-1 0 0 0 0,1 0-1 0 0,0-1 1 0 0,0 0 0 0 0,0 1-1 0 0,0-1 1 0 0,0-1 0 0 0,0 1 0 0 0,0 0-1 0 0,0-1 1 0 0,0 0 0 0 0,0 0 0 0 0,0 0-1 0 0,0-1 1 0 0,0 1 0 0 0,0-1 0 0 0,0 0-1 0 0,0 0 1 0 0,0 0 0 0 0,0-1-1 0 0,0 0 1 0 0,0 1 0 0 0,-1-1 0 0 0,1-1-53 0 0,9-7 209 0 0,0 0 0 0 0,-1-2 0 0 0,0 1 1 0 0,-1-2-1 0 0,-1 1 0 0 0,0-1 1 0 0,0-1-1 0 0,-1 0 0 0 0,-1 0 0 0 0,0-1 1 0 0,-1 0-1 0 0,2-8-209 0 0,-5-40-64 0 0,-19 67-4780 0 0,13 3 2390 0 0,-1-3-2656 0 0,1 0-6498 0 0</inkml:trace>
  <inkml:trace contextRef="#ctx0" brushRef="#br0" timeOffset="2464.215">2121 1603 8026 0 0,'0'0'4581'0'0,"0"0"-1958"0"0,0 0-812 0 0,0 0-124 0 0,0 0-148 0 0,0 0-208 0 0,0 0-256 0 0,0 0-226 0 0,0 0-194 0 0,0 0-127 0 0,0 0-86 0 0,0 0-98 0 0,0 0-71 0 0,-13-8-47 0 0,-41-24-24 0 0,53 31-191 0 0,0 0 1 0 0,-1 0-1 0 0,1 0 0 0 0,-1 1 0 0 0,1-1 1 0 0,-1 0-1 0 0,1 1 0 0 0,-1 0 0 0 0,1-1 0 0 0,-1 1 1 0 0,1 0-1 0 0,-1-1 0 0 0,1 1 0 0 0,-1 0 1 0 0,0 0-1 0 0,1 0 0 0 0,-1 1 0 0 0,1-1 0 0 0,-1 0 1 0 0,1 1-1 0 0,-1-1 0 0 0,1 1 0 0 0,-1-1 1 0 0,1 1-1 0 0,-1-1 0 0 0,1 1 0 0 0,0 0 0 0 0,-1 0-11 0 0,-6 3 53 0 0,-50 43 155 0 0,56-45-211 0 0,1-1 1 0 0,0 1-1 0 0,0-1 0 0 0,0 0 1 0 0,1 1-1 0 0,-1 0 1 0 0,0-1-1 0 0,0 1 0 0 0,1 0 1 0 0,-1-1-1 0 0,1 1 1 0 0,0 0-1 0 0,-1-1 0 0 0,1 1 1 0 0,0 0-1 0 0,0 0 1 0 0,0 0-1 0 0,0-1 0 0 0,0 1 1 0 0,1 0-1 0 0,-1 0 1 0 0,0-1-1 0 0,1 1 1 0 0,-1 0-1 0 0,1-1 0 0 0,0 1 1 0 0,0-1-1 0 0,-1 1 1 0 0,1 0-1 0 0,0-1 0 0 0,0 0 1 0 0,0 1-1 0 0,1-1 1 0 0,-1 0-1 0 0,0 1 0 0 0,0-1 1 0 0,1 0-1 0 0,-1 0 1 0 0,1 0-1 0 0,0 0 3 0 0,126 84 1 0 0,-126-83 14 0 0,0 1-1 0 0,0-1 0 0 0,0 1 1 0 0,-1-1-1 0 0,1 1 0 0 0,-1 0 1 0 0,1 0-1 0 0,-1 0 1 0 0,0-1-1 0 0,0 1 0 0 0,-1 0 1 0 0,1 1-1 0 0,0-1 0 0 0,-1 0 1 0 0,0 0-1 0 0,0 0 0 0 0,0 0 1 0 0,0 0-1 0 0,0 0 0 0 0,-1 0 1 0 0,1 0-1 0 0,-1 0 0 0 0,0 0 1 0 0,0 0-1 0 0,0 0 1 0 0,0 0-1 0 0,0 0 0 0 0,-1 0 1 0 0,1-1-1 0 0,-1 1 0 0 0,0-1 1 0 0,0 1-1 0 0,0-1 0 0 0,0 1 1 0 0,0-1-1 0 0,-1 0 0 0 0,1 0 1 0 0,0 0-15 0 0,-22 10 167 0 0,-112 43 310 0 0,128-54-482 0 0,-18 0-1024 0 0,30-18-2678 0 0,3 9-1098 0 0,-3 4-6405 0 0</inkml:trace>
  <inkml:trace contextRef="#ctx0" brushRef="#br0" timeOffset="3151.392">2181 1875 4281 0 0,'0'0'2626'0'0,"0"0"-146"0"0,0 0-142 0 0,0 0-149 0 0,0 0-230 0 0,0 0-252 0 0,0 0-242 0 0,0 0-228 0 0,32 0-205 0 0,97-1-165 0 0,-57-16 433 0 0,-55 9-1084 0 0,0-1-1 0 0,-1-1 0 0 0,-1-1 1 0 0,1 0-1 0 0,-2-1 1 0 0,0 0-1 0 0,0-1 1 0 0,-1-1-1 0 0,-1 0 1 0 0,0-1-1 0 0,-1 0 1 0 0,8-14-216 0 0,-18 27-1 0 0,1 0 1 0 0,-1 0-1 0 0,0 0 0 0 0,0 0 1 0 0,0-1-1 0 0,0 1 0 0 0,0 0 1 0 0,0-1-1 0 0,-1 1 0 0 0,1 0 1 0 0,-1-1-1 0 0,1 1 0 0 0,-1-1 1 0 0,0 1-1 0 0,0-1 0 0 0,0 1 1 0 0,-1-1-1 0 0,1 1 0 0 0,0-1 1 0 0,-1 1-1 0 0,0 0 0 0 0,1-1 1 0 0,-1 1-1 0 0,0 0 0 0 0,0-1 1 0 0,0 1-1 0 0,-1 0 0 0 0,1 0 1 0 0,0 0-1 0 0,-1 0 0 0 0,0 0 1 0 0,1 0-1 0 0,-1 1 0 0 0,0-1 1 0 0,0 0-1 0 0,0 1 0 0 0,0-1 1 0 0,0 1-1 0 0,0 0 0 0 0,0 0 1 0 0,-1 0-1 0 0,1 0 0 0 0,0 0 1 0 0,-1 0-1 0 0,1 1 0 0 0,-3-1 1 0 0,-7 1-46 0 0,0 1-1 0 0,0 1 0 0 0,1 0 1 0 0,-1 0-1 0 0,0 1 0 0 0,1 1 0 0 0,-1 0 1 0 0,1 0-1 0 0,0 1 0 0 0,1 1 1 0 0,-1 0-1 0 0,1 0 0 0 0,0 1 1 0 0,0 0-1 0 0,1 1 0 0 0,0 0 1 0 0,1 0-1 0 0,-1 1 0 0 0,2 0 1 0 0,-1 1-1 0 0,1-1 0 0 0,1 1 1 0 0,0 1-1 0 0,0-1 0 0 0,1 1 1 0 0,0 0-1 0 0,1 1 0 0 0,0 0 47 0 0,2-8-3 0 0,0 1-1 0 0,1-1 1 0 0,0 0 0 0 0,-1 1-1 0 0,2-1 1 0 0,-1 0-1 0 0,0 1 1 0 0,1-1 0 0 0,0 1-1 0 0,0-1 1 0 0,0 1-1 0 0,1-1 1 0 0,0 1 0 0 0,-1-1-1 0 0,2 0 1 0 0,-1 1-1 0 0,0-1 1 0 0,1 0 0 0 0,0 0-1 0 0,0 0 1 0 0,0 0-1 0 0,0 0 1 0 0,1 0 0 0 0,-1-1-1 0 0,1 1 1 0 0,0-1-1 0 0,0 0 1 0 0,0 0 0 0 0,1 0-1 0 0,-1 0 1 0 0,1 0-1 0 0,0-1 1 0 0,-1 1 0 0 0,1-1-1 0 0,0 0 1 0 0,0 0-1 0 0,1-1 1 0 0,-1 1 0 0 0,0-1-1 0 0,4 1 4 0 0,16 1 82 0 0,0-1 0 0 0,1-1 0 0 0,-1 0-1 0 0,0-2 1 0 0,0-1 0 0 0,1-1 0 0 0,-1-1 0 0 0,-1-1-1 0 0,1-2 1 0 0,-1 0 0 0 0,0-1 0 0 0,0-1 0 0 0,-1-1-1 0 0,-1-1 1 0 0,1-1 0 0 0,-2-1 0 0 0,0-1 0 0 0,11-10-82 0 0,-13 7 89 0 0,-1 0 0 0 0,-1-1 0 0 0,-1-1 1 0 0,0 0-1 0 0,-2-1 0 0 0,0-1 1 0 0,9-19-90 0 0,-13 24-13 0 0,18-72 82 0 0,-27 86-71 0 0,0 0-1 0 0,0 0 1 0 0,0 0 0 0 0,0 0 0 0 0,0 0 0 0 0,0 0 0 0 0,0 1-1 0 0,-1-1 1 0 0,1 0 0 0 0,-1 0 0 0 0,0 0 0 0 0,1 1-1 0 0,-1-1 1 0 0,0 0 0 0 0,0 1 0 0 0,0-1 0 0 0,0 1-1 0 0,0-1 1 0 0,0 1 0 0 0,-1-1 0 0 0,1 1 0 0 0,0 0 0 0 0,-1-1-1 0 0,1 1 1 0 0,-1 0 0 0 0,1 0 0 0 0,-1 0 0 0 0,0 0-1 0 0,1 1 1 0 0,-1-1 0 0 0,0 0 0 0 0,0 1 0 0 0,0-1-1 0 0,1 1 1 0 0,-1-1 0 0 0,0 1 0 0 0,0 0 0 0 0,0 0 0 0 0,0 0-1 0 0,0 0 1 0 0,0 0 0 0 0,1 0 0 0 0,-1 1 0 0 0,0-1-1 0 0,-1 1 3 0 0,-3 0-20 0 0,0 1 0 0 0,0 0 0 0 0,0 0 0 0 0,0 0 0 0 0,1 1-1 0 0,-1 0 1 0 0,1 0 0 0 0,0 0 0 0 0,0 1 0 0 0,0-1 0 0 0,0 1 0 0 0,0 0-1 0 0,1 1 1 0 0,0-1 0 0 0,0 1 0 0 0,0 0 0 0 0,1 0 0 0 0,-1 0 0 0 0,1 0-1 0 0,0 1 1 0 0,1-1 0 0 0,-1 1 0 0 0,1 0 0 0 0,0 0 0 0 0,1 0 0 0 0,-1 0-1 0 0,1 0 1 0 0,0 2 20 0 0,3-4-5 0 0,1 0-1 0 0,-1 0 1 0 0,1 0 0 0 0,0 0-1 0 0,0 0 1 0 0,0 0 0 0 0,0-1-1 0 0,1 0 1 0 0,-1 1 0 0 0,1-1-1 0 0,0-1 1 0 0,0 1-1 0 0,0 0 1 0 0,0-1 0 0 0,1 0-1 0 0,-1 0 1 0 0,1 0 0 0 0,-1-1-1 0 0,1 1 1 0 0,-1-1-1 0 0,1 0 1 0 0,0-1 0 0 0,0 1-1 0 0,0-1 1 0 0,-1 0 0 0 0,1 0-1 0 0,0 0 1 0 0,4-1 5 0 0,-8 1 0 0 0,41 1-19 0 0,-34-2 28 0 0,0 1-1 0 0,0-1 0 0 0,0 1 0 0 0,0 1 0 0 0,1 0 0 0 0,-1 0 0 0 0,0 1 1 0 0,0-1-1 0 0,0 2 0 0 0,-1-1 0 0 0,1 1 0 0 0,0 1 0 0 0,-1-1 0 0 0,0 1 0 0 0,0 0 1 0 0,5 4-9 0 0,-10-4 11 0 0,0 0 0 0 0,-1 0 0 0 0,0-1 0 0 0,0 1 0 0 0,0 0 0 0 0,0 0 0 0 0,0 0 0 0 0,-1 0 0 0 0,0 0 0 0 0,1 0 1 0 0,-2 0-1 0 0,1 1 0 0 0,0-1 0 0 0,-1 0 0 0 0,0 0 0 0 0,0-1 0 0 0,0 1 0 0 0,0 0 0 0 0,-1 0 0 0 0,1 0 1 0 0,-1-1-1 0 0,-2 4-11 0 0,-49 77-111 0 0,52-68-467 0 0,1-14-3347 0 0,1-1-4016 0 0,0-1-3754 0 0</inkml:trace>
  <inkml:trace contextRef="#ctx0" brushRef="#br0" timeOffset="3583.501">3303 1566 7898 0 0,'0'0'3332'0'0,"0"0"-1945"0"0,0 0-464 0 0,0 0 265 0 0,0 0 261 0 0,0 0 95 0 0,0 0-156 0 0,0 0-222 0 0,0 0-195 0 0,0 0-136 0 0,0 0-90 0 0,0 0-99 0 0,7 29-92 0 0,25 89-100 0 0,27 59 850 0 0,-7-64-1153 0 0,-51-112-126 0 0,0-1-1 0 0,0 0 1 0 0,0 0 0 0 0,0 0 0 0 0,0 0-1 0 0,0 0 1 0 0,0 0 0 0 0,0 0 0 0 0,0 0-1 0 0,0-1 1 0 0,0 1 0 0 0,0 0 0 0 0,0 0-1 0 0,0-1 1 0 0,0 1 0 0 0,0-1 0 0 0,0 1-1 0 0,0-1 1 0 0,-1 1 0 0 0,1-1-1 0 0,0 0 1 0 0,0 1 0 0 0,-1-1 0 0 0,1 0-1 0 0,0 0 1 0 0,-1 1 0 0 0,1-1 0 0 0,0 0-1 0 0,-1 0 1 0 0,1 0 0 0 0,-1 0 0 0 0,0 0-1 0 0,1 0 1 0 0,-1 0 0 0 0,0 0 0 0 0,1 0-1 0 0,-1 0 1 0 0,0 0 0 0 0,0 0 0 0 0,0 0-1 0 0,0 0 1 0 0,0 0 0 0 0,0 0 0 0 0,0 0-1 0 0,0 0 1 0 0,-1 0 0 0 0,1 0-25 0 0,79-263 1068 0 0,-40 143-1215 0 0,-19 102-1853 0 0,-12 20-1760 0 0,-1 6-3432 0 0,-5-1-4346 0 0</inkml:trace>
  <inkml:trace contextRef="#ctx0" brushRef="#br0" timeOffset="4368.39">4032 1639 13739 0 0,'0'0'2418'0'0,"0"0"-751"0"0,0 0-252 0 0,0 0-2 0 0,0 0-110 0 0,0 0-165 0 0,0 0-238 0 0,0 0-280 0 0,0 0-201 0 0,0 0-131 0 0,0 0-89 0 0,0 0-69 0 0,0 0-4 0 0,-22 9-25 0 0,-69 28-9 0 0,25 10 94 0 0,54-33-150 0 0,7-9-28 0 0,0 0 1 0 0,0 1 0 0 0,1 0 0 0 0,0-1 0 0 0,0 2-1 0 0,1-1 1 0 0,0 0 0 0 0,0 1 0 0 0,0 0-1 0 0,1-1 1 0 0,0 1 0 0 0,0 0 0 0 0,1 0 0 0 0,0 0-1 0 0,0 1 1 0 0,0-1 0 0 0,1 5-9 0 0,1-10 13 0 0,1 1 0 0 0,-1-1 0 0 0,1 0 0 0 0,-1 0 1 0 0,1 0-1 0 0,0 0 0 0 0,0 0 0 0 0,0 0 0 0 0,0-1 0 0 0,0 1 0 0 0,0-1 1 0 0,0 1-1 0 0,0-1 0 0 0,1 0 0 0 0,-1 0 0 0 0,0 0 0 0 0,1 0 0 0 0,-1 0 1 0 0,1 0-1 0 0,-1-1 0 0 0,1 1 0 0 0,0-1 0 0 0,-1 0 0 0 0,1 1 0 0 0,-1-1 0 0 0,1-1 1 0 0,0 1-1 0 0,-1 0 0 0 0,1-1 0 0 0,-1 1 0 0 0,1-1 0 0 0,-1 0 0 0 0,2 0-13 0 0,11-3 38 0 0,-1-1 0 0 0,1 0 0 0 0,-1-1 0 0 0,-1 0 0 0 0,1-1 0 0 0,-1-1 0 0 0,0 0 0 0 0,-1-1 0 0 0,0 0 0 0 0,0-1-38 0 0,22-15 35 0 0,19-19-124 0 0,-51 66 1 0 0,0-7 75 0 0,-3-9 7 0 0,1 0 0 0 0,0-1 0 0 0,0 1 1 0 0,0 0-1 0 0,1 0 0 0 0,0-1 1 0 0,0 1-1 0 0,1-1 0 0 0,-1 1 0 0 0,1-1 1 0 0,1 1-1 0 0,-1-1 0 0 0,1 0 0 0 0,-1 0 1 0 0,1 0-1 0 0,1 0 0 0 0,-1-1 0 0 0,1 1 1 0 0,0-1-1 0 0,0 0 0 0 0,0 0 1 0 0,0 0-1 0 0,1-1 0 0 0,0 1 6 0 0,8 0 0 0 0,-1-1 1 0 0,1 0-1 0 0,0-1 0 0 0,0 0 0 0 0,0-1 0 0 0,0-1 1 0 0,1 0-1 0 0,-1 0 0 0 0,0-1 0 0 0,0-1 1 0 0,0-1-1 0 0,0 1 0 0 0,-1-2 0 0 0,1 0 1 0 0,-1 0-1 0 0,0-1 0 0 0,0-1 0 0 0,0 0 0 0 0,-1-1 1 0 0,8-5-1 0 0,-11 8-1 0 0,21-10 22 0 0,-1-1 0 0 0,0-2 1 0 0,-1-1-1 0 0,-1-1 0 0 0,-1-1 0 0 0,-1-1 0 0 0,0-1 0 0 0,2-5-21 0 0,-14 8 5 0 0,0 0-1 0 0,-1-1 1 0 0,-2-1-1 0 0,0 0 1 0 0,-1 0-1 0 0,-1-1 1 0 0,0 1-1 0 0,-2-1 1 0 0,-1-1-1 0 0,-1 1 1 0 0,0-1-1 0 0,-2 1 1 0 0,-1-1-1 0 0,-2-22-4 0 0,2 37-2 0 0,0 1 1 0 0,0-1-1 0 0,-1 1 0 0 0,1-1 1 0 0,-2 1-1 0 0,1 0 0 0 0,-1-1 0 0 0,0 1 1 0 0,-1 0-1 0 0,1 0 0 0 0,-2 0 1 0 0,1 0-1 0 0,-1 1 0 0 0,0-1 0 0 0,0 1 1 0 0,0 0-1 0 0,-1 0 0 0 0,0 1 1 0 0,0-1-1 0 0,-1 1 0 0 0,-5-4 2 0 0,8 8-1 0 0,1 0-1 0 0,-1 0 0 0 0,0 0 1 0 0,1 0-1 0 0,-1 0 0 0 0,0 1 1 0 0,1-1-1 0 0,-1 1 1 0 0,0 0-1 0 0,0 0 0 0 0,1 0 1 0 0,-1 0-1 0 0,0 0 1 0 0,1 1-1 0 0,-1-1 0 0 0,0 1 1 0 0,1 0-1 0 0,-1 0 0 0 0,0 0 1 0 0,1 0-1 0 0,-1 0 1 0 0,1 1-1 0 0,0-1 0 0 0,-1 0 1 0 0,1 1-1 0 0,0 0 1 0 0,0 0-1 0 0,0 0 0 0 0,0 0 1 0 0,0 0-1 0 0,-1 2 2 0 0,-47 74 59 0 0,41-52-37 0 0,2 1 0 0 0,0 0 0 0 0,2 1 0 0 0,1-1-1 0 0,1 1 1 0 0,1 0 0 0 0,1-1 0 0 0,2 1-1 0 0,3 24-21 0 0,1-19 13 0 0,1 0 0 0 0,2 0 0 0 0,1-1 0 0 0,1 0-1 0 0,2 0 1 0 0,5 7-13 0 0,11 33-11 0 0,-9 41 32 0 0,-19-112-46 0 0,0-1 2 0 0,0 0 3 0 0,0 0-15 0 0,0 0-33 0 0,0-29-1532 0 0,-1-16-2868 0 0,0 31 242 0 0,0-1-3501 0 0,0 8-1432 0 0</inkml:trace>
  <inkml:trace contextRef="#ctx0" brushRef="#br0" timeOffset="4653.736">4264 1500 15539 0 0,'0'0'1406'0'0,"0"0"-395"0"0,0 0-63 0 0,0 0 148 0 0,0 0 53 0 0,0 0-8 0 0,0 0-75 0 0,0 0-167 0 0,0 0-145 0 0,0 0-119 0 0,0 0-104 0 0,0 0-94 0 0,31 10-95 0 0,103 32-73 0 0,-33-27 173 0 0,-72-16-317 0 0,216 1 212 0 0,-220 5 208 0 0,-13-1-2398 0 0,0-2-7168 0 0,-11-2-2800 0 0</inkml:trace>
  <inkml:trace contextRef="#ctx0" brushRef="#br0" timeOffset="4900.436">4996 1717 15139 0 0,'0'0'2271'0'0,"0"0"-558"0"0,0 0-312 0 0,0 0-127 0 0,0 0-134 0 0,0 0-180 0 0,0 0-263 0 0,0 0-227 0 0,0 0-196 0 0,0 0-116 0 0,5 31-46 0 0,13 96-56 0 0,-13-61-429 0 0,-13-62-3131 0 0,4-4-2625 0 0,1 0-5681 0 0</inkml:trace>
  <inkml:trace contextRef="#ctx0" brushRef="#br0" timeOffset="5051.378">4965 1422 10642 0 0,'0'0'3121'0'0,"0"0"-1977"0"0,0 0-368 0 0,0 0-120 0 0,0 0-119 0 0,0 0-105 0 0,0 0-152 0 0,0 0-312 0 0,0 0-232 0 0,0 0-152 0 0,0 0-257 0 0,0 0-543 0 0,0 0-2385 0 0,0 0-7657 0 0</inkml:trace>
  <inkml:trace contextRef="#ctx0" brushRef="#br0" timeOffset="5368.387">5208 1588 14259 0 0,'0'0'2502'0'0,"0"0"-466"0"0,0 0-306 0 0,0 0-259 0 0,0 0-231 0 0,0 0-189 0 0,0 0-181 0 0,0 0-205 0 0,0 0-143 0 0,0 0-118 0 0,0 0-95 0 0,0 0-70 0 0,11 23-71 0 0,35 74-67 0 0,-27-15 50 0 0,-17-56-119 0 0,-1-16-19 0 0,-1 1-5 0 0,1 0-1 0 0,1-1 1 0 0,0 1-1 0 0,0-1 1 0 0,1 0-1 0 0,1 0 0 0 0,-1 0 1 0 0,1 0-1 0 0,1 0 1 0 0,2 2-8 0 0,-6-12 16 0 0,0 0 0 0 0,1 0 0 0 0,-1 0 0 0 0,0 0 0 0 0,1 0 0 0 0,-1 0 0 0 0,0-1 0 0 0,1 1 0 0 0,-1 0 0 0 0,0-1 0 0 0,0 1 0 0 0,0-1 0 0 0,0 1 0 0 0,1-1 0 0 0,-1 0 0 0 0,0 0 0 0 0,0 1-1 0 0,0-1 1 0 0,0 0 0 0 0,0 0 0 0 0,-1 0 0 0 0,1 0 0 0 0,0 0 0 0 0,0 0 0 0 0,0 0 0 0 0,-1-1 0 0 0,1 1 0 0 0,-1 0 0 0 0,1 0 0 0 0,-1 0 0 0 0,1-1 0 0 0,-1 1 0 0 0,0 0 0 0 0,0 0 0 0 0,0-1 0 0 0,1 1 0 0 0,-1 0-16 0 0,0 0 1 0 0,110-303 1203 0 0,-94 260-1270 0 0,-19 80-4225 0 0,0-29 2992 0 0,-1 4-5415 0 0,2-3-5237 0 0</inkml:trace>
  <inkml:trace contextRef="#ctx0" brushRef="#br0" timeOffset="5732.909">5602 1768 8626 0 0,'0'0'2574'0'0,"0"0"-443"0"0,0 0-201 0 0,0 0-178 0 0,0 0-212 0 0,0 0-170 0 0,0 0-167 0 0,0 0-207 0 0,0 0-172 0 0,33-4-152 0 0,101-15-114 0 0,-66-6 289 0 0,-62 21-773 0 0,0-1 0 0 0,0 0 1 0 0,0-1-1 0 0,-1 1 1 0 0,1-1-1 0 0,-1 0 0 0 0,-1-1 1 0 0,1 1-1 0 0,-1-1 0 0 0,0 0 1 0 0,-1 0-1 0 0,0 0 1 0 0,0 0-1 0 0,0 0 0 0 0,-1-1 1 0 0,0 0-1 0 0,0 1 0 0 0,-1-1 1 0 0,0 0-1 0 0,-1 0 1 0 0,0 0-1 0 0,0 1 0 0 0,0-1 1 0 0,-1 0-1 0 0,0 0 0 0 0,-1-1-74 0 0,0 6-1 0 0,-1 0 0 0 0,1 0 0 0 0,-1 0-1 0 0,0 1 1 0 0,0-1 0 0 0,0 1 0 0 0,-1 0-1 0 0,1 0 1 0 0,0 0 0 0 0,-1 0 0 0 0,1 0-1 0 0,-1 1 1 0 0,0-1 0 0 0,0 1 0 0 0,1 0-1 0 0,-1 0 1 0 0,0 1 0 0 0,0-1 0 0 0,0 1-1 0 0,0 0 1 0 0,0 0 0 0 0,0 0 0 0 0,0 0-1 0 0,0 1 1 0 0,1 0 0 0 0,-1 0 0 0 0,0 0-1 0 0,0 0 1 0 0,0 0 0 0 0,1 1 0 0 0,-3 0 1 0 0,-6 5-10 0 0,1-1 0 0 0,0 1 1 0 0,0 1-1 0 0,1 0 0 0 0,0 0 1 0 0,0 1-1 0 0,1 0 0 0 0,0 1 1 0 0,1 0-1 0 0,0 1 0 0 0,0-1 1 0 0,1 1-1 0 0,1 1 0 0 0,0-1 1 0 0,0 1-1 0 0,0 4 10 0 0,3-9-2 0 0,0 0 0 0 0,1 1 1 0 0,0-1-1 0 0,0 0 0 0 0,1 1 0 0 0,0-1 0 0 0,0 1 0 0 0,1-1 0 0 0,0 1 1 0 0,0-1-1 0 0,1 1 0 0 0,0-1 0 0 0,0 1 0 0 0,0-1 0 0 0,1 0 0 0 0,1 0 0 0 0,-1 1 1 0 0,1-2-1 0 0,0 1 0 0 0,1 0 0 0 0,-1 0 0 0 0,1-1 0 0 0,1 0 0 0 0,-1 0 1 0 0,1 0-1 0 0,0 0 0 0 0,0-1 0 0 0,5 4 2 0 0,-3-4-134 0 0,1 0-1 0 0,-1-1 1 0 0,1 0-1 0 0,0 0 1 0 0,0 0-1 0 0,0-1 1 0 0,0 0-1 0 0,0-1 1 0 0,1 0 0 0 0,0 0-1 0 0,-1-1 1 0 0,1 0-1 0 0,0 0 1 0 0,-1-1-1 0 0,1 0 1 0 0,3-1 134 0 0,12-4-2930 0 0,-14 1-2085 0 0,-5 2 1415 0 0,2-2-8271 0 0</inkml:trace>
  <inkml:trace contextRef="#ctx0" brushRef="#br0" timeOffset="6985.236">6574 1555 8026 0 0,'0'0'2390'0'0,"0"0"-1038"0"0,0 0-464 0 0,0 0 162 0 0,0 0 265 0 0,0 0 182 0 0,0 0 8 0 0,0 0-179 0 0,0 0-184 0 0,0 0-154 0 0,0 0-125 0 0,0 0-89 0 0,31 0-57 0 0,100-2-39 0 0,-53-17 261 0 0,-62 11-697 0 0,5-1-83 0 0,-1-1-1 0 0,1-1 1 0 0,-2-1 0 0 0,0 0-1 0 0,0-1 1 0 0,-1-2-1 0 0,-1 0 1 0 0,-1 0-1 0 0,0-2 1 0 0,-1 0 0 0 0,0 0-1 0 0,6-12-158 0 0,-4-37 416 0 0,-18 65-408 0 0,0 1-1 0 0,0-1 0 0 0,0 0 1 0 0,0 0-1 0 0,0 1 0 0 0,0-1 1 0 0,0 1-1 0 0,0-1 0 0 0,-1 1 1 0 0,1-1-1 0 0,0 1 0 0 0,0 0 1 0 0,0 0-1 0 0,0-1 0 0 0,-1 1 1 0 0,1 0-1 0 0,0 0 0 0 0,0 0 1 0 0,-1 0-1 0 0,1 1 0 0 0,0-1 1 0 0,0 0-1 0 0,0 0 0 0 0,-1 1 1 0 0,1-1-1 0 0,0 1 0 0 0,0-1 1 0 0,0 1-1 0 0,0-1 0 0 0,0 1 1 0 0,0 0-1 0 0,0-1 0 0 0,0 1 1 0 0,0 0-1 0 0,0 0 0 0 0,0 0 1 0 0,1 0-1 0 0,-2 0-7 0 0,-11 19-8 0 0,0 1 0 0 0,2 0-1 0 0,0 1 1 0 0,1 0 0 0 0,2 0 0 0 0,0 1 0 0 0,1 0-1 0 0,1 1 1 0 0,2-1 0 0 0,0 1 0 0 0,1 0-1 0 0,2 0 1 0 0,1 22 8 0 0,-2-21-8 0 0,-6 634-460 0 0,8-642 470 0 0,-1 0 0 0 0,0-1-1 0 0,-1 0 1 0 0,-1 1 0 0 0,-1-1 0 0 0,0 0-1 0 0,-1 0 1 0 0,-1-1 0 0 0,-1 0-1 0 0,0 0 1 0 0,0 0 0 0 0,-2-1 0 0 0,0 0-1 0 0,-10 13-1 0 0,7-19 5 0 0,1-1 0 0 0,-1 0 0 0 0,0 0 0 0 0,-1-1 0 0 0,0-1 0 0 0,0 0 0 0 0,0-1 0 0 0,0-1 0 0 0,-1 0 0 0 0,1 0 0 0 0,-1-1 0 0 0,0-1 0 0 0,0 0 0 0 0,0-1 0 0 0,1-1 0 0 0,-11-1-5 0 0,19 2 4 0 0,-1 0 0 0 0,1 0-1 0 0,0-1 1 0 0,-1 0 0 0 0,1 0-1 0 0,0 0 1 0 0,-1 0 0 0 0,1-1-1 0 0,0 0 1 0 0,0 0 0 0 0,0 0-1 0 0,1-1 1 0 0,-1 0 0 0 0,1 0-1 0 0,-1 0 1 0 0,1 0 0 0 0,0-1-1 0 0,0 1 1 0 0,0-1 0 0 0,0 0-1 0 0,1 0 1 0 0,0-1 0 0 0,0 1-1 0 0,0-1 1 0 0,0 1 0 0 0,1-1-1 0 0,0 0 1 0 0,-1-1-4 0 0,4-7 6 0 0,0-1 1 0 0,0 1-1 0 0,1 0 1 0 0,1 0-1 0 0,1 1 1 0 0,-1-1-1 0 0,2 1 0 0 0,0-1 1 0 0,0 1-1 0 0,1 1 1 0 0,1-1-1 0 0,0 1 1 0 0,0 0-1 0 0,1 1 0 0 0,1 0 1 0 0,-1 0-1 0 0,2 0 1 0 0,-1 1-1 0 0,7-4-6 0 0,-6 2-3 0 0,45-41-53 0 0,1 3 0 0 0,3 2 0 0 0,2 3 0 0 0,28-14 56 0 0,4-4-541 0 0,-79 52 313 0 0,59-42-2389 0 0,-4-5-4145 0 0,-13 9 1928 0 0,-15 19 9397 0 0,-100 85 4929 0 0,51-45-9481 0 0,1 0 1 0 0,-1 1-1 0 0,2 0 0 0 0,0 0 0 0 0,0 1 0 0 0,1-1 0 0 0,0 1 0 0 0,2 1 0 0 0,-1-1 0 0 0,1 0 0 0 0,1 1 1 0 0,1-1-1 0 0,0 1 0 0 0,0 6-11 0 0,1-17 2 0 0,1 0 0 0 0,-1-1-1 0 0,0 1 1 0 0,1 0 0 0 0,0-1 0 0 0,-1 1 0 0 0,1 0 0 0 0,0-1 0 0 0,0 1-1 0 0,1-1 1 0 0,-1 0 0 0 0,0 1 0 0 0,1-1 0 0 0,0 0 0 0 0,-1 0 0 0 0,1 0-1 0 0,0 0 1 0 0,0 0 0 0 0,0 0 0 0 0,0 0 0 0 0,0-1 0 0 0,1 1 0 0 0,-1-1 0 0 0,0 1-1 0 0,1-1 1 0 0,-1 0 0 0 0,1 0 0 0 0,0 0 0 0 0,-1 0 0 0 0,1-1 0 0 0,0 1-1 0 0,-1-1 1 0 0,1 0 0 0 0,0 1 0 0 0,0-1 0 0 0,2-1-2 0 0,3 1 25 0 0,1 0 1 0 0,-1-1 0 0 0,1 0-1 0 0,-1 0 1 0 0,1-1-1 0 0,-1 0 1 0 0,0-1-1 0 0,0 0 1 0 0,0 0-1 0 0,0-1 1 0 0,3-2-26 0 0,-3 1 22 0 0,0-1 1 0 0,-1 0-1 0 0,1 0 1 0 0,-1-1-1 0 0,-1 0 1 0 0,1 0-1 0 0,-1-1 1 0 0,0 1-1 0 0,-1-1 1 0 0,0-1-1 0 0,0 1 1 0 0,-1-1-1 0 0,0 0 0 0 0,0 0 1 0 0,-1 0-1 0 0,0 0 1 0 0,-1 0-1 0 0,0-1 1 0 0,0 0-1 0 0,-1-7-22 0 0,0 11-56 0 0,0-1 0 0 0,0 0 0 0 0,-1 0 0 0 0,0 0 0 0 0,-1 0 0 0 0,0 0 0 0 0,0 0 0 0 0,0 0 0 0 0,-1 1 0 0 0,0-1 0 0 0,0 1 0 0 0,0-1 0 0 0,-1 1 0 0 0,0 0 0 0 0,-1 0 0 0 0,1 0 0 0 0,-1 0 0 0 0,0 0 0 0 0,-1 1 0 0 0,1 0 0 0 0,-1 0 0 0 0,-2-2 56 0 0,-27 1-3648 0 0,14 14-7407 0 0,13 0-717 0 0</inkml:trace>
  <inkml:trace contextRef="#ctx0" brushRef="#br0" timeOffset="7250.012">7581 2144 19172 0 0,'0'0'2074'0'0,"0"0"-726"0"0,0 0-273 0 0,0 0-9 0 0,0 0-64 0 0,0 0-89 0 0,0 0-152 0 0,0 0-159 0 0,0 0-137 0 0,0 0-73 0 0,0 0-78 0 0,6-32-52 0 0,18-99-64 0 0,18-11 139 0 0,-37 134-379 0 0,0 1-1 0 0,0-1 1 0 0,0 1 0 0 0,1 1-1 0 0,0-1 1 0 0,1 1 0 0 0,-1 0-1 0 0,1 0 1 0 0,0 1 0 0 0,1 0-1 0 0,-1 0 1 0 0,1 1-1 0 0,0 0 1 0 0,0 0 0 0 0,0 1-1 0 0,1 0 1 0 0,-1 0 0 0 0,1 1-1 0 0,0 0 1 0 0,0 1 0 0 0,-1 0-1 0 0,1 0 1 0 0,0 1 0 0 0,0 0-1 0 0,1 0 43 0 0,25 21-2616 0 0,-28-8-1004 0 0,-5 1-3700 0 0,-2-7-4501 0 0</inkml:trace>
  <inkml:trace contextRef="#ctx0" brushRef="#br0" timeOffset="7659.95">8043 1772 7538 0 0,'0'0'2176'0'0,"0"0"-309"0"0,0 0-190 0 0,0 0-195 0 0,0 0-217 0 0,0 0-202 0 0,0 0-203 0 0,0 0-103 0 0,0 0-73 0 0,0 0-21 0 0,0 0-1 0 0,0 0-59 0 0,0 0-42 0 0,8-7-57 0 0,22-23-66 0 0,-22 23-73 0 0,-8 7-50 0 0,0 0-37 0 0,0 0-28 0 0,-23 3 2330 0 0,18-1-2490 0 0,0-1 0 0 0,0 1 0 0 0,-1 0 0 0 0,1 0 0 0 0,0 1 0 0 0,1 0 0 0 0,-1-1 0 0 0,0 1-1 0 0,1 1 1 0 0,0-1 0 0 0,-1 1 0 0 0,1 0 0 0 0,1 0 0 0 0,-4 4-90 0 0,-14 11 94 0 0,10-10-66 0 0,0 0 1 0 0,0 0-1 0 0,0 1 1 0 0,2 1-1 0 0,-1-1 1 0 0,1 2-1 0 0,1-1 1 0 0,0 1-1 0 0,1 1 1 0 0,0-1-1 0 0,-1 3-28 0 0,7-9 4 0 0,1 0 0 0 0,-1-1 0 0 0,1 1 0 0 0,0 0 0 0 0,1 0 0 0 0,-1-1 0 0 0,1 1 0 0 0,0 0 0 0 0,1-1 0 0 0,-1 1 0 0 0,1-1 0 0 0,0 0 0 0 0,0 1 0 0 0,1-1 0 0 0,0 0 0 0 0,-1 0 0 0 0,2 0 0 0 0,-1-1 0 0 0,1 1 0 0 0,-1-1 0 0 0,1 0 0 0 0,0 0 0 0 0,1 0 0 0 0,-1 0 0 0 0,1-1 0 0 0,-1 0 0 0 0,1 0 0 0 0,0 0 0 0 0,0 0 0 0 0,1-1 0 0 0,-1 0 0 0 0,0 0 0 0 0,1-1 0 0 0,-1 1 0 0 0,1-1 0 0 0,0 0 0 0 0,-1 0 0 0 0,1-1 0 0 0,0 0 0 0 0,2 0-4 0 0,-1 2-40 0 0,0 0-1 0 0,0-1 1 0 0,1 0 0 0 0,-1 0 0 0 0,0 0-1 0 0,1-1 1 0 0,-1 0 0 0 0,0-1-1 0 0,1 1 1 0 0,-1-2 0 0 0,0 1-1 0 0,0-1 1 0 0,0 0 0 0 0,0 0-1 0 0,0-1 1 0 0,0 0 0 0 0,0 0-1 0 0,-1 0 1 0 0,0-1 0 0 0,1 0 0 0 0,-1-1-1 0 0,3-2 41 0 0,-3-17-4003 0 0,-5 16-1724 0 0,1 4-6357 0 0</inkml:trace>
  <inkml:trace contextRef="#ctx0" brushRef="#br0" timeOffset="8088.687">8345 1982 12219 0 0,'0'0'2910'0'0,"0"0"-653"0"0,0 0-332 0 0,0 0-264 0 0,0 0-270 0 0,0 0-201 0 0,0 0-143 0 0,0 0-166 0 0,30-6-158 0 0,97-18-123 0 0,-56-2 227 0 0,-50 15-697 0 0,-1-2 0 0 0,0 0 1 0 0,-1-1-1 0 0,-1-1 0 0 0,0 0 0 0 0,-1-2 0 0 0,0 0 0 0 0,-1 0 0 0 0,8-15-130 0 0,-22 30-6 0 0,-1 0 0 0 0,1-1 0 0 0,-1 1 0 0 0,0 0 0 0 0,0-1 0 0 0,0 1 0 0 0,0-1 0 0 0,-1 1 0 0 0,1-1 0 0 0,-1 0-1 0 0,1 1 1 0 0,-1-1 0 0 0,0 0 0 0 0,0 1 0 0 0,0-1 0 0 0,0 0 0 0 0,0 1 0 0 0,-1-1 0 0 0,1 1 0 0 0,-1-1 0 0 0,0 0 0 0 0,0 1 0 0 0,0-1 0 0 0,0 1 0 0 0,0 0-1 0 0,-1-1 1 0 0,1 1 0 0 0,0 0 0 0 0,-1 0 0 0 0,0 0 0 0 0,0 0 0 0 0,1 0 0 0 0,-1 0 0 0 0,0 0 0 0 0,-1 1 0 0 0,1-1 0 0 0,0 1 0 0 0,0-1 0 0 0,-1 1 0 0 0,1 0 0 0 0,-1 0-1 0 0,1 0 1 0 0,-1 0 0 0 0,1 1 0 0 0,-1-1 0 0 0,1 0 0 0 0,-1 1 0 0 0,0 0 0 0 0,1 0 0 0 0,-1 0 0 0 0,0 0 0 0 0,1 0 0 0 0,-3 1 6 0 0,-10-1-24 0 0,0 1 1 0 0,0 1-1 0 0,1 0 1 0 0,-1 1-1 0 0,1 1 1 0 0,-1 0-1 0 0,1 1 1 0 0,1 0-1 0 0,-1 1 0 0 0,1 1 1 0 0,0 0-1 0 0,0 1 1 0 0,1 0-1 0 0,-3 3 24 0 0,3-2-3 0 0,1-1-1 0 0,0 1 0 0 0,1 1 0 0 0,0 0 0 0 0,1 1 1 0 0,0-1-1 0 0,0 2 0 0 0,1-1 0 0 0,1 1 0 0 0,0 0 1 0 0,0 1-1 0 0,-1 6 4 0 0,5-13 1 0 0,0 0 1 0 0,1 1-1 0 0,0-1 0 0 0,0 0 1 0 0,1 1-1 0 0,0 0 1 0 0,0-1-1 0 0,0 1 0 0 0,1 0 1 0 0,0-1-1 0 0,0 1 1 0 0,1 0-1 0 0,0-1 0 0 0,0 1 1 0 0,1 0-1 0 0,-1-1 0 0 0,1 1 1 0 0,1-1-1 0 0,-1 0 1 0 0,1 0-1 0 0,0 0 0 0 0,1 0 1 0 0,-1 0-1 0 0,1-1 1 0 0,0 0-1 0 0,4 5-1 0 0,6 1 2 0 0,1-1 0 0 0,0 0 0 0 0,1-1 0 0 0,0-1 0 0 0,0 0 0 0 0,1-1 0 0 0,-1 0 0 0 0,2-2 0 0 0,-1 0 0 0 0,0-1 0 0 0,1-1 0 0 0,0 0 0 0 0,0-2 0 0 0,0 0 0 0 0,0-1 0 0 0,0 0 0 0 0,0-2 0 0 0,2 0-2 0 0,47-18-660 0 0,-28-4-5785 0 0,-33 17-3730 0 0</inkml:trace>
  <inkml:trace contextRef="#ctx0" brushRef="#br0" timeOffset="14069.131">9843 1249 0 0 0,'0'0'839'0'0,"0"0"292"0"0,0 0 264 0 0,0 0 202 0 0,0 0 98 0 0,0 0-45 0 0,0 0-146 0 0,0 0-119 0 0,0 0-157 0 0,0 0-124 0 0,0 0-114 0 0,-6-4-115 0 0,-22-13-82 0 0,-31 12 4075 0 0,-150 24-659 0 0,130 10-2874 0 0,33 23-971 0 0,16-7 0 0 0,8 13-96 0 0,11 20-97 0 0,6 91 206 0 0,-23-100-22 0 0,-5-24-141 0 0,-17 17-53 0 0,22-44-95 0 0,27-17-39 0 0,68 2 281 0 0,-61-3-307 0 0,-1 0 1 0 0,1 0-1 0 0,0 1 0 0 0,-1 0 1 0 0,1 0-1 0 0,-1 0 1 0 0,1 0-1 0 0,-1 1 0 0 0,0 0 1 0 0,1 0-1 0 0,-1 0 1 0 0,0 1-1 0 0,0 0 0 0 0,-1 0 1 0 0,1 0-1 0 0,0 1 0 0 0,-1-1 1 0 0,0 1-1 0 0,0 0 1 0 0,0 0-1 0 0,-1 1 0 0 0,1-1 1 0 0,-1 1-1 0 0,0-1 0 0 0,0 1 1 0 0,0 0-1 0 0,1 4-1 0 0,-2-1 7 0 0,1-1 0 0 0,-1 1-1 0 0,0 0 1 0 0,0 0 0 0 0,-1 0-1 0 0,0 0 1 0 0,-1 0 0 0 0,0 0-1 0 0,0 0 1 0 0,0 0 0 0 0,-1 0-1 0 0,0 0 1 0 0,-1 0 0 0 0,0-1-1 0 0,0 1 1 0 0,-1 0 0 0 0,0-1-1 0 0,0 1 1 0 0,0-1 0 0 0,-3 3-7 0 0,-91 163 92 0 0,92-161-96 0 0,1 0 1 0 0,0 0-1 0 0,1 0 1 0 0,1 1-1 0 0,0-1 1 0 0,0 1-1 0 0,1-1 1 0 0,1 1-1 0 0,0 0 1 0 0,2 10 3 0 0,0-17 21 0 0,1 0 1 0 0,0-1-1 0 0,0 1 1 0 0,0 0-1 0 0,1-1 0 0 0,0 0 1 0 0,0 0-1 0 0,0 0 1 0 0,1 0-1 0 0,-1-1 0 0 0,1 0 1 0 0,0 0-1 0 0,0 0 1 0 0,1 0-1 0 0,-1-1 0 0 0,1 0 1 0 0,0 0-1 0 0,0 0 0 0 0,0-1 1 0 0,0 0-1 0 0,0 0 1 0 0,0-1-1 0 0,7 1-21 0 0,89-2 815 0 0,-101 1-847 0 0,0-1 1 0 0,0 0-1 0 0,0 0 0 0 0,0-1 1 0 0,0 1-1 0 0,-1 0 0 0 0,1 0 0 0 0,0 0 1 0 0,0-1-1 0 0,0 1 0 0 0,0 0 1 0 0,0-1-1 0 0,0 1 0 0 0,0-1 1 0 0,-1 1-1 0 0,1-1 0 0 0,0 0 1 0 0,0 1-1 0 0,-1-1 0 0 0,1 0 1 0 0,0 1-1 0 0,-1-1 0 0 0,1 0 1 0 0,-1 0-1 0 0,1 1 0 0 0,-1-1 1 0 0,1 0-1 0 0,-1 0 0 0 0,1 0 1 0 0,-1 0-1 0 0,0 0 0 0 0,0 0 1 0 0,1 0-1 0 0,-1 0 0 0 0,0 0 0 0 0,0 0 1 0 0,0 0-1 0 0,0 0 0 0 0,0 0 1 0 0,0 0 31 0 0,1-6-772 0 0,6-13-2570 0 0,-2 11-2628 0 0,-3 5-6437 0 0</inkml:trace>
  <inkml:trace contextRef="#ctx0" brushRef="#br0" timeOffset="15205.266">9685 1684 1984 0 0,'0'0'1863'0'0,"0"0"63"0"0,0 0 175 0 0,0 0 130 0 0,0 0-12 0 0,0 0-169 0 0,0 0-255 0 0,0 0-252 0 0,0 0-219 0 0,0 0-196 0 0,0 0-181 0 0,0 0-136 0 0,0 0-120 0 0,0-3-130 0 0,0-7-97 0 0,0 8-90 0 0,0 2-90 0 0,0 0-43 0 0,0 19 669 0 0,0 426 1540 0 0,11-365-2392 0 0,-11-79-50 0 0,0-1 0 0 0,0 1 0 0 0,0 0 0 0 0,1-1 0 0 0,-1 1 1 0 0,0-1-1 0 0,0 1 0 0 0,0-1 0 0 0,0 1 0 0 0,1 0 0 0 0,-1-1 0 0 0,0 1 0 0 0,1-1 0 0 0,-1 1 0 0 0,0-1 0 0 0,1 1 0 0 0,-1-1 0 0 0,0 0 0 0 0,1 1 0 0 0,-1-1 0 0 0,1 1 0 0 0,-1-1 0 0 0,1 0 0 0 0,-1 1 0 0 0,1-1 0 0 0,-1 0 0 0 0,1 0 0 0 0,0 1 0 0 0,-1-1 0 0 0,1 0 0 0 0,-1 0 0 0 0,1 0 0 0 0,-1 0 0 0 0,1 0 0 0 0,0 0 0 0 0,-1 0 1 0 0,1 0-1 0 0,-1 0 0 0 0,1 0 0 0 0,0 0 0 0 0,-1 0 0 0 0,1 0 0 0 0,-1 0 0 0 0,1-1 0 0 0,0 1 0 0 0,-1 0 0 0 0,1 0 0 0 0,-1-1 0 0 0,1 1 0 0 0,-1 0 0 0 0,1-1 0 0 0,-1 1 0 0 0,1 0 0 0 0,-1-1 0 0 0,0 1 0 0 0,1-1-8 0 0,27-24 418 0 0,-27 23-430 0 0,105-109 346 0 0,21-68-319 0 0,-121 233-243 0 0,-6-34 226 0 0,1-1 1 0 0,1 0 0 0 0,1 1 0 0 0,0-1 0 0 0,2 0 0 0 0,0-1 0 0 0,1 1 0 0 0,1-1 0 0 0,1 0 0 0 0,2 3 1 0 0,-9-19 3 0 0,0 1 0 0 0,0-1 0 0 0,0 0 0 0 0,0 0 1 0 0,0 1-1 0 0,1-1 0 0 0,-1 0 0 0 0,1 0 0 0 0,0-1 0 0 0,-1 1 1 0 0,1 0-1 0 0,0 0 0 0 0,0-1 0 0 0,0 1 0 0 0,0-1 0 0 0,0 0 0 0 0,0 0 1 0 0,1 1-1 0 0,-1-1 0 0 0,0-1 0 0 0,1 1 0 0 0,-1 0 0 0 0,1-1 1 0 0,-1 1-1 0 0,1-1 0 0 0,-1 1 0 0 0,0-1 0 0 0,1 0 0 0 0,0 0 1 0 0,-1 0-1 0 0,0-1 0 0 0,1 1 0 0 0,-1-1 0 0 0,1 1 0 0 0,-1-1 0 0 0,1 0 1 0 0,-1 0-1 0 0,0 0 0 0 0,0 0 0 0 0,1 0 0 0 0,0-2-3 0 0,17-16 79 0 0,-1-1-1 0 0,-1-1 0 0 0,-1-1 1 0 0,-1 0-1 0 0,-1-1 1 0 0,0-1-1 0 0,-2 0 0 0 0,-1-1 1 0 0,1-7-79 0 0,33-67 232 0 0,-33 75-201 0 0,0-1 0 0 0,-2 0 1 0 0,-1-1-1 0 0,-1 0 0 0 0,-1-1 0 0 0,-1 0 1 0 0,-1 0-1 0 0,-2 0 0 0 0,1-18-31 0 0,-26 53-765 0 0,-45 85-2654 0 0,50-48-6633 0 0,12-33-2292 0 0</inkml:trace>
  <inkml:trace contextRef="#ctx0" brushRef="#br0" timeOffset="15638.594">10587 1923 12531 0 0,'0'0'2855'0'0,"0"0"-1109"0"0,0 0-569 0 0,0 0-33 0 0,0 0 49 0 0,0 0-4 0 0,0 0-106 0 0,0 0-204 0 0,0 0-183 0 0,0 0-109 0 0,0 0-80 0 0,0 0-75 0 0,0 0-108 0 0,-10 5 1 0 0,0 6-312 0 0,1 0 0 0 0,1 1 0 0 0,0 0 0 0 0,1 0 0 0 0,0 0 0 0 0,1 1 0 0 0,0 0 0 0 0,1 0-1 0 0,0 1 1 0 0,1-1 0 0 0,1 1 0 0 0,0 0 0 0 0,1 0 0 0 0,0 0 0 0 0,1 13-13 0 0,3-23 11 0 0,-1 1 1 0 0,1-1-1 0 0,0 1 1 0 0,1-1-1 0 0,-1 0 1 0 0,1 0-1 0 0,-1 0 1 0 0,1 0-1 0 0,0 0 1 0 0,1-1-1 0 0,-1 0 1 0 0,1 1 0 0 0,-1-1-1 0 0,1 0 1 0 0,0-1-1 0 0,0 1 1 0 0,0-1-1 0 0,1 0 1 0 0,-1 0-1 0 0,1 0 1 0 0,-1 0-1 0 0,1-1 1 0 0,-1 1-1 0 0,1-1 1 0 0,0-1-1 0 0,0 1 1 0 0,-1-1-1 0 0,1 1 1 0 0,0-2-1 0 0,0 1 1 0 0,-1 0-1 0 0,1-1 1 0 0,0 0 0 0 0,0 0-1 0 0,-1 0 1 0 0,1-1-1 0 0,-1 1 1 0 0,1-1-1 0 0,0-1-11 0 0,6-2 66 0 0,0 0 0 0 0,-1-1-1 0 0,0 0 1 0 0,0 0 0 0 0,-1-1 0 0 0,0-1 0 0 0,0 0-1 0 0,-1 0 1 0 0,0 0 0 0 0,0-1 0 0 0,-1 0-1 0 0,0-1 1 0 0,0 0 0 0 0,-1 0 0 0 0,-1 0 0 0 0,0-1-1 0 0,0 1 1 0 0,-1-1 0 0 0,0 0 0 0 0,-1-1-1 0 0,0 1 1 0 0,-1-1 0 0 0,0 1 0 0 0,-1-1 0 0 0,0 0-1 0 0,-1 1 1 0 0,-1-1 0 0 0,0-5-66 0 0,0 13-48 0 0,-1 1 0 0 0,0-1 0 0 0,0 0 0 0 0,0 1 0 0 0,0-1 0 0 0,0 1 0 0 0,-1-1 1 0 0,1 1-1 0 0,-1 0 0 0 0,0 0 0 0 0,0 0 0 0 0,0 1 0 0 0,-1-1 0 0 0,1 1 0 0 0,0 0 0 0 0,-1 0 0 0 0,0 0 0 0 0,1 0 0 0 0,-1 0 0 0 0,0 1 1 0 0,0 0-1 0 0,0 0 0 0 0,0 0 0 0 0,0 0 0 0 0,0 0 0 0 0,0 1 0 0 0,0 0 0 0 0,0 0 0 0 0,-1 0 0 0 0,1 0 0 0 0,0 1 0 0 0,0 0 1 0 0,0 0-1 0 0,0 0 0 0 0,0 0 0 0 0,0 0 0 0 0,0 1 0 0 0,1 0 0 0 0,-1 0 0 0 0,1 0 0 0 0,-1 0 0 0 0,1 0 0 0 0,-1 1 0 0 0,1-1 0 0 0,0 1 48 0 0,-35 41-3055 0 0,24-24-1707 0 0,11-15 3043 0 0,-4 3-9900 0 0</inkml:trace>
  <inkml:trace contextRef="#ctx0" brushRef="#br0" timeOffset="15987.466">10957 2173 9842 0 0,'0'0'2133'0'0,"0"0"-417"0"0,0 0-160 0 0,0 0-5 0 0,0 0-40 0 0,0 0-129 0 0,0 0-195 0 0,0 0-212 0 0,0 0-151 0 0,0 0-107 0 0,0 0-106 0 0,0 0-100 0 0,0 0-92 0 0,1 6-49 0 0,4 16-16 0 0,-4-17 23 0 0,-1-5 33 0 0,1-19 1115 0 0,61-113-370 0 0,-28 65-989 0 0,-22 40-61 0 0,1 0 0 0 0,1 1-1 0 0,2 1 1 0 0,0 1 0 0 0,2 0 0 0 0,12-13-105 0 0,-29 37-23 0 0,-1-1 0 0 0,0 1 0 0 0,0 0 0 0 0,1-1-1 0 0,-1 1 1 0 0,0-1 0 0 0,1 1 0 0 0,-1 0 0 0 0,1-1 0 0 0,-1 1 0 0 0,0 0-1 0 0,1-1 1 0 0,-1 1 0 0 0,1 0 0 0 0,-1 0 0 0 0,1-1 0 0 0,-1 1 0 0 0,1 0 0 0 0,-1 0-1 0 0,1 0 1 0 0,-1 0 0 0 0,1 0 0 0 0,-1 0 0 0 0,1 0 0 0 0,-1 0 0 0 0,1 0-1 0 0,-1 0 1 0 0,1 0 0 0 0,-1 0 0 0 0,1 0 0 0 0,-1 0 0 0 0,1 0 0 0 0,-1 0 0 0 0,1 1-1 0 0,-1-1 1 0 0,1 0 0 0 0,-1 0 0 0 0,0 1 0 0 0,1-1 0 0 0,-1 0 0 0 0,1 0 0 0 0,-1 1-1 0 0,0-1 1 0 0,1 1 0 0 0,-1-1 0 0 0,0 0 0 0 0,1 1 0 0 0,-1-1 0 0 0,0 1-1 0 0,1-1 1 0 0,-1 1 0 0 0,0-1 0 0 0,0 0 0 0 0,0 1 0 0 0,0-1 0 0 0,1 1 0 0 0,-1-1-1 0 0,0 1 1 0 0,0-1 0 0 0,0 1 0 0 0,0 0 0 0 0,0-1 23 0 0,5 45-2644 0 0,-4-30 1672 0 0,1-6-1040 0 0,0 0-4158 0 0,-2-5-5686 0 0</inkml:trace>
  <inkml:trace contextRef="#ctx0" brushRef="#br0" timeOffset="16530.928">11493 1430 8850 0 0,'0'0'3345'0'0,"0"0"-988"0"0,0 0-612 0 0,0 0-232 0 0,0 0-199 0 0,0 0-230 0 0,0 0-229 0 0,0 0-247 0 0,0 0-154 0 0,0 0 8 0 0,0 0 49 0 0,0 0 61 0 0,0 0 14 0 0,0 13-30 0 0,13 140 1616 0 0,0-97-1822 0 0,-3 1 0 0 0,-2 0-1 0 0,-3 0 1 0 0,-2 1 0 0 0,-4 42-350 0 0,0-86 10 0 0,0 1 1 0 0,0-1-1 0 0,-2 0 1 0 0,0 0-1 0 0,0-1 1 0 0,-2 1 0 0 0,1-1-1 0 0,-2 1 1 0 0,0-1-1 0 0,-1 0-10 0 0,-13 6-237 0 0,12-41-874 0 0,7 16 809 0 0,1 0-1 0 0,-1 0 1 0 0,2 0 0 0 0,-1 0 0 0 0,0 0-1 0 0,1 0 1 0 0,0 0 0 0 0,1 1-1 0 0,-1-1 1 0 0,1 0 0 0 0,0 1 0 0 0,1-1-1 0 0,-1 1 1 0 0,1-1 0 0 0,0 1-1 0 0,0 0 1 0 0,1 0 0 0 0,3-3 302 0 0,9-19-1661 0 0,11-19-2325 0 0,-6 16-3241 0 0,-11 15-1948 0 0</inkml:trace>
  <inkml:trace contextRef="#ctx0" brushRef="#br0" timeOffset="16868.563">11793 1687 3721 0 0,'0'0'2606'0'0,"0"0"-256"0"0,0 0-163 0 0,0 0-118 0 0,0 0-124 0 0,0 0-151 0 0,0 0-249 0 0,0 0-299 0 0,0 0-286 0 0,0 0-161 0 0,0 0-130 0 0,0 0-95 0 0,-11 15-51 0 0,-35 45-85 0 0,-14-17 569 0 0,-55 20 448 0 0,115-62-1442 0 0,0 0 0 0 0,1-1-1 0 0,-1 1 1 0 0,0 0 0 0 0,0 0 0 0 0,0 0-1 0 0,0 0 1 0 0,1 0 0 0 0,-1 0 0 0 0,0-1-1 0 0,1 1 1 0 0,-1 0 0 0 0,1 0 0 0 0,-1 0-1 0 0,1-1 1 0 0,-1 1 0 0 0,1 0-1 0 0,0-1 1 0 0,-1 1 0 0 0,1 0 0 0 0,0-1-1 0 0,-1 1 1 0 0,1-1 0 0 0,0 1 0 0 0,0-1-1 0 0,0 0 1 0 0,-1 1 0 0 0,1-1 0 0 0,0 0-1 0 0,0 1 1 0 0,0-1 0 0 0,0 0 0 0 0,0 0-1 0 0,0 0 1 0 0,0 0 0 0 0,-1 0-1 0 0,1 0 1 0 0,0 0 0 0 0,0 0 0 0 0,0 0-13 0 0,4 1 105 0 0,27 11 234 0 0,-21-9-244 0 0,1 0 0 0 0,-1 1 1 0 0,0 0-1 0 0,0 1 0 0 0,0 0 1 0 0,0 1-1 0 0,-1 0 0 0 0,0 0 1 0 0,0 1-1 0 0,-1 1 1 0 0,0 0-1 0 0,0 0 0 0 0,-1 0 1 0 0,0 1-1 0 0,0 1 0 0 0,3 6-95 0 0,26 72 927 0 0,-29-40-424 0 0,17-61-5816 0 0,-25 13 4449 0 0,5-5-6593 0 0,-3 2-5297 0 0</inkml:trace>
  <inkml:trace contextRef="#ctx0" brushRef="#br0" timeOffset="18692.511">12432 2015 3849 0 0,'0'0'3663'0'0,"0"0"-1328"0"0,0 0-756 0 0,0 0-186 0 0,0 0 47 0 0,0 0 36 0 0,0 0-65 0 0,0 0-169 0 0,0 0-285 0 0,0 0-220 0 0,0 0-157 0 0,0 0-88 0 0,0 0-25 0 0,7-7-5 0 0,86-107 3039 0 0,-91 114-3479 0 0,0-1-1 0 0,0 1 1 0 0,0 0 0 0 0,-1 0-1 0 0,1 0 1 0 0,0 0-1 0 0,0 1 1 0 0,-1-1 0 0 0,1 0-1 0 0,0 1 1 0 0,0-1-1 0 0,-1 1 1 0 0,1-1 0 0 0,0 1-1 0 0,-1 0 1 0 0,1 0-1 0 0,-1 0 1 0 0,1 0 0 0 0,-1 0-1 0 0,1 0 1 0 0,-1 0 0 0 0,0 0-1 0 0,0 1 1 0 0,1-1-1 0 0,-1 0 1 0 0,0 1 0 0 0,0-1-1 0 0,0 1 1 0 0,0-1-1 0 0,-1 1 1 0 0,1 0 0 0 0,0-1-1 0 0,-1 1 1 0 0,1 0-1 0 0,-1 0-21 0 0,3 2 82 0 0,10 20-16 0 0,-1 0 1 0 0,-2 1-1 0 0,0 0 1 0 0,-2 1-1 0 0,0 0 1 0 0,-2 0-1 0 0,-1 1 0 0 0,-1-1 1 0 0,-1 1-1 0 0,-2 0 1 0 0,-1 0-1 0 0,0 0 1 0 0,-4 19-67 0 0,4-37 33 0 0,0-1 0 0 0,0 1 1 0 0,-1-1-1 0 0,0 1 0 0 0,0-1 0 0 0,-1 0 1 0 0,0 0-1 0 0,-1 1 0 0 0,1-1 1 0 0,-2 0-1 0 0,1-1 0 0 0,-1 1 0 0 0,0-1 1 0 0,-1 0-1 0 0,1 0 0 0 0,-2 0 0 0 0,1 0 1 0 0,-1-1-1 0 0,-4 5-33 0 0,9-11 17 0 0,0 1 0 0 0,0 0 0 0 0,-1 0 0 0 0,1-1 0 0 0,0 1 0 0 0,0 0 1 0 0,-1-1-1 0 0,1 1 0 0 0,0-1 0 0 0,-1 0 0 0 0,1 1 0 0 0,0-1 0 0 0,-1 0 0 0 0,1 0 0 0 0,-1 0 0 0 0,1 0 0 0 0,0 0 0 0 0,-1 0 0 0 0,1 0 1 0 0,-1 0-1 0 0,1-1 0 0 0,0 1 0 0 0,-1-1 0 0 0,1 1 0 0 0,0-1 0 0 0,-1 1 0 0 0,1-1 0 0 0,0 0 0 0 0,0 1 0 0 0,0-1 0 0 0,0 0 0 0 0,0 0 1 0 0,0 0-1 0 0,0 0 0 0 0,0 0 0 0 0,0 0 0 0 0,0 0 0 0 0,0 0 0 0 0,0 0 0 0 0,1-1 0 0 0,-1 1 0 0 0,0 0 0 0 0,1-1 0 0 0,-1 1 0 0 0,1 0 1 0 0,0-1-1 0 0,-1 1 0 0 0,1-1-17 0 0,-7-70 192 0 0,10 53-181 0 0,1-1 0 0 0,1 0-1 0 0,0 1 1 0 0,2 0 0 0 0,0 0-1 0 0,1 1 1 0 0,1 0 0 0 0,1 0-1 0 0,3-4-10 0 0,-5 8 0 0 0,25-44-30 0 0,2 1 0 0 0,3 1 0 0 0,44-48 30 0 0,-72 92-4 0 0,1 0 1 0 0,0 1-1 0 0,1 0 1 0 0,0 1 0 0 0,0 1-1 0 0,1 0 1 0 0,0 0-1 0 0,1 1 1 0 0,0 1 0 0 0,0 0-1 0 0,1 1 1 0 0,0 1 0 0 0,3-1 3 0 0,-15 6-2 0 0,0 0 1 0 0,0 0-1 0 0,0 0 1 0 0,0 0-1 0 0,0 0 1 0 0,0 0-1 0 0,0 1 1 0 0,0 0 0 0 0,0-1-1 0 0,0 1 1 0 0,0 0-1 0 0,-1 1 1 0 0,1-1-1 0 0,0 0 1 0 0,-1 1-1 0 0,1-1 1 0 0,-1 1 0 0 0,1 0-1 0 0,-1 0 1 0 0,0 0-1 0 0,0 0 1 0 0,0 0-1 0 0,0 1 1 0 0,0-1 0 0 0,0 0-1 0 0,-1 1 1 0 0,1 0-1 0 0,-1-1 1 0 0,0 1-1 0 0,1 0 1 0 0,-1 0-1 0 0,-1-1 1 0 0,1 1 0 0 0,0 0-1 0 0,0 3 2 0 0,1 2 8 0 0,-1 1 1 0 0,1 0-1 0 0,-2-1 0 0 0,1 1 1 0 0,-1 0-1 0 0,0 0 1 0 0,-1 0-1 0 0,0-1 0 0 0,0 1 1 0 0,-1 0-1 0 0,-3 7-8 0 0,-3 0 8 0 0,0-1 1 0 0,-2 1-1 0 0,0-1 1 0 0,0-1-1 0 0,-2 0 1 0 0,1-1-1 0 0,-2 0 0 0 0,0 0 1 0 0,0-2-1 0 0,-1 0 1 0 0,-1 0-1 0 0,0-1 1 0 0,0-1-1 0 0,-1 0 1 0 0,0-1-1 0 0,0-1 0 0 0,-1-1 1 0 0,0 0-1 0 0,0-1 1 0 0,0-1-1 0 0,-7 0-8 0 0,-40-2-272 0 0,63-3 177 0 0,0 0 0 0 0,0-1 0 0 0,0 1 0 0 0,0 0 0 0 0,0 0-1 0 0,1 0 1 0 0,-1-1 0 0 0,0 1 0 0 0,0 0 0 0 0,1-1 0 0 0,-1 1 0 0 0,1-1-1 0 0,-1 1 1 0 0,1 0 0 0 0,0-1 0 0 0,0 1 0 0 0,-1-1 0 0 0,1 1 0 0 0,0-1 0 0 0,0 1-1 0 0,0-1 1 0 0,1 1 0 0 0,-1-1 0 0 0,0 1 0 0 0,1-1 0 0 0,-1 1 0 0 0,1-1-1 0 0,-1 1 1 0 0,1 0 0 0 0,-1-1 0 0 0,1 1 0 0 0,0 0 0 0 0,0-1 0 0 0,0 1 0 0 0,0 0-1 0 0,0 0 1 0 0,0 0 0 0 0,0 0 0 0 0,0 0 0 0 0,0 0 0 0 0,0 0 0 0 0,1 0 95 0 0,19-18-2134 0 0,-10 9-256 0 0,1-1-3319 0 0,-1 0-5948 0 0</inkml:trace>
  <inkml:trace contextRef="#ctx0" brushRef="#br0" timeOffset="19658.87">13140 1963 0 0 0,'0'0'400'0'0,"0"0"398"0"0,0 0 162 0 0,0 0 64 0 0,0 0-4 0 0,0 0-42 0 0,0 0-70 0 0,0 0-51 0 0,0 0-14 0 0,0 0-6 0 0,0 0 57 0 0,-2 6 51 0 0,2-3-602 0 0,-1 0 0 0 0,0 1 0 0 0,1-1 0 0 0,-1 0 0 0 0,1 0 0 0 0,0 1 0 0 0,0-1 0 0 0,0 0 0 0 0,0 0 0 0 0,1 1 0 0 0,0-1 0 0 0,-1 0 0 0 0,1 0 0 0 0,0 0 0 0 0,0 1 0 0 0,1-1 0 0 0,-1 0 0 0 0,1-1 0 0 0,-1 1 0 0 0,1 0 0 0 0,0 0 0 0 0,0-1 0 0 0,0 1 0 0 0,1-1 0 0 0,-1 0 0 0 0,1 1 0 0 0,-1-1 0 0 0,3 1-343 0 0,2 0 255 0 0,0-1 0 0 0,0 0 0 0 0,0 0 1 0 0,0-1-1 0 0,0 0 0 0 0,0-1 0 0 0,0 1 0 0 0,0-1 0 0 0,0 0 0 0 0,0-1 0 0 0,0 0 0 0 0,0 0 0 0 0,0 0 0 0 0,0-1 0 0 0,0 0 0 0 0,-1-1 0 0 0,1 1 0 0 0,-1-1 0 0 0,1-1 0 0 0,1-1-255 0 0,109-92 1173 0 0,-113 93-1154 0 0,0-1-1 0 0,0 1 1 0 0,-1-1 0 0 0,1 0 0 0 0,-1 0 0 0 0,0 0 0 0 0,-1 0 0 0 0,1 0 0 0 0,-1-1-1 0 0,0 1 1 0 0,-1-1 0 0 0,1 1 0 0 0,-1-1 0 0 0,0 0 0 0 0,-1 0 0 0 0,1 1 0 0 0,-1-1-1 0 0,0 0 1 0 0,-1-4-19 0 0,-1 8-13 0 0,0 0 0 0 0,0 0 0 0 0,0 0 0 0 0,-1 0 0 0 0,1 0 0 0 0,-1 0 0 0 0,1 0 0 0 0,-1 1 0 0 0,0 0 0 0 0,0-1 0 0 0,1 1 0 0 0,-1 0 0 0 0,0 0 0 0 0,0 1 0 0 0,0-1 0 0 0,0 1 0 0 0,0-1 0 0 0,0 1 0 0 0,0 0 0 0 0,0 0 0 0 0,0 0 0 0 0,0 0 0 0 0,0 1 0 0 0,0-1 0 0 0,0 1 0 0 0,0 0 0 0 0,0 0 0 0 0,0 0 0 0 0,-1 1 13 0 0,-10 3-32 0 0,1 1 0 0 0,-1 1-1 0 0,1 1 1 0 0,1-1 0 0 0,-1 2 0 0 0,2 0 0 0 0,-1 0-1 0 0,1 1 1 0 0,0 1 0 0 0,1 0 0 0 0,1 0 0 0 0,-1 1 0 0 0,2 0-1 0 0,0 0 1 0 0,-1 2 32 0 0,6-10 0 0 0,0 0 0 0 0,1 0-1 0 0,-1 0 1 0 0,1 0 0 0 0,0 0-1 0 0,0 1 1 0 0,0-1 0 0 0,0 1-1 0 0,1 0 1 0 0,0-1 0 0 0,0 1 0 0 0,0 0-1 0 0,1 0 1 0 0,-1-1 0 0 0,1 1-1 0 0,0 0 1 0 0,1 0 0 0 0,-1 0-1 0 0,1-1 1 0 0,0 1 0 0 0,0 0 0 0 0,0-1-1 0 0,1 1 1 0 0,0 0 0 0 0,0-1-1 0 0,0 0 1 0 0,0 1 0 0 0,0-1-1 0 0,1 0 1 0 0,0 0 0 0 0,0-1 0 0 0,0 1-1 0 0,1-1 1 0 0,-1 1 0 0 0,1-1-1 0 0,-1 0 1 0 0,1 0 0 0 0,0 0-1 0 0,0-1 1 0 0,1 0 0 0 0,-1 1-1 0 0,0-1 1 0 0,1-1 0 0 0,0 1 0 0 0,142 5 269 0 0,-125-11-209 0 0,0 0 0 0 0,0-2 0 0 0,-1-1 0 0 0,1 0 0 0 0,-2-2 0 0 0,1 0 0 0 0,-1-1 0 0 0,-1-1 0 0 0,0-1 0 0 0,13-11-60 0 0,-18 12 55 0 0,0 0 0 0 0,-1 0 0 0 0,-1-1 0 0 0,0-1-1 0 0,-1 0 1 0 0,0-1 0 0 0,-1 0 0 0 0,-1-1 0 0 0,0 0-1 0 0,-1 0 1 0 0,1-3-55 0 0,5-10 25 0 0,-9 20-21 0 0,-1 0 1 0 0,0 0-1 0 0,0 0 0 0 0,-1 0 0 0 0,0-1 1 0 0,-1 0-1 0 0,1 1 0 0 0,-2-1 0 0 0,1 0 1 0 0,-1 0-1 0 0,-1 0 0 0 0,1-2-4 0 0,-3 10-5 0 0,0-1-1 0 0,1 0 1 0 0,-1 1 0 0 0,0-1-1 0 0,0 1 1 0 0,0 0-1 0 0,0-1 1 0 0,-1 1-1 0 0,1 0 1 0 0,0 0 0 0 0,0 1-1 0 0,0-1 1 0 0,-1 0-1 0 0,1 1 1 0 0,-1-1 0 0 0,1 1-1 0 0,0 0 1 0 0,-1 0-1 0 0,1 0 1 0 0,-1 0 0 0 0,1 0-1 0 0,0 0 1 0 0,-1 1-1 0 0,1-1 1 0 0,0 1 0 0 0,-1 0-1 0 0,1 0 1 0 0,0 0-1 0 0,0 0 1 0 0,0 0-1 0 0,0 0 1 0 0,0 0 0 0 0,0 1-1 0 0,0-1 1 0 0,-1 2 5 0 0,-1-2-8 0 0,0 1-1 0 0,-1 0 1 0 0,2 0 0 0 0,-1 0 0 0 0,0 1 0 0 0,0 0-1 0 0,1-1 1 0 0,-1 1 0 0 0,1 0 0 0 0,0 1 0 0 0,0-1-1 0 0,0 0 1 0 0,1 1 0 0 0,-1 0 0 0 0,1 0 0 0 0,0-1-1 0 0,0 1 1 0 0,0 1 0 0 0,0-1 0 0 0,1 0 0 0 0,0 0-1 0 0,-1 1 1 0 0,2-1 0 0 0,-1 0 0 0 0,0 1 0 0 0,1-1-1 0 0,0 4 9 0 0,2-5 2 0 0,1 1 0 0 0,0-1 0 0 0,0 0 0 0 0,0 0-1 0 0,0 0 1 0 0,0-1 0 0 0,1 1 0 0 0,-1-1 0 0 0,1 0-1 0 0,0 0 1 0 0,0 0 0 0 0,-1 0 0 0 0,1-1 0 0 0,0 1-1 0 0,0-1 1 0 0,1 0 0 0 0,-1 0 0 0 0,0-1 0 0 0,0 1-1 0 0,2-1-1 0 0,10 3-4 0 0,-1 0 0 0 0,0 1 0 0 0,1 0 0 0 0,-1 1 0 0 0,-1 1 0 0 0,1 0 0 0 0,11 8 4 0 0,-23-10 11 0 0,0 1 0 0 0,0-1 0 0 0,0 1-1 0 0,-1 0 1 0 0,0 0 0 0 0,0 0-1 0 0,0 0 1 0 0,0 0 0 0 0,-1 0 0 0 0,0 0-1 0 0,0 1 1 0 0,0-1 0 0 0,-1 0-1 0 0,0 1 1 0 0,0-1 0 0 0,0 1-1 0 0,0-1 1 0 0,-1 0 0 0 0,0 1 0 0 0,0-1-1 0 0,-1 0 1 0 0,0 0 0 0 0,1 0-1 0 0,-2 0 1 0 0,1 0 0 0 0,0 0 0 0 0,-1 0-1 0 0,0-1 1 0 0,0 0 0 0 0,-1 1-1 0 0,1-1 1 0 0,-1 0 0 0 0,-1 1-11 0 0,-44 58-103 0 0,49-63 61 0 0,-1 0 0 0 0,1 1 0 0 0,0-1 0 0 0,0 1 0 0 0,0-1 0 0 0,0 0 1 0 0,0 1-1 0 0,0-1 0 0 0,0 1 0 0 0,0-1 0 0 0,0 1 0 0 0,0-1 0 0 0,0 0 0 0 0,0 1 0 0 0,0-1 0 0 0,0 1 0 0 0,0-1 0 0 0,1 0 0 0 0,-1 1 0 0 0,0-1 0 0 0,0 0 0 0 0,0 1 0 0 0,1-1 0 0 0,-1 0 0 0 0,0 1 1 0 0,0-1-1 0 0,1 0 0 0 0,-1 1 0 0 0,0-1 0 0 0,1 0 0 0 0,-1 0 0 0 0,0 1 0 0 0,1-1 0 0 0,-1 0 0 0 0,0 0 0 0 0,1 0 0 0 0,-1 1 0 0 0,1-1 0 0 0,-1 0 0 0 0,0 0 0 0 0,1 0 0 0 0,-1 0 0 0 0,1 0 0 0 0,-1 0 0 0 0,0 0 1 0 0,1 0-1 0 0,-1 0 0 0 0,1 0 0 0 0,-1 0 0 0 0,1 0 0 0 0,-1 0 0 0 0,0 0 0 0 0,1 0 0 0 0,-1-1 0 0 0,0 1 0 0 0,1 0 0 0 0,-1 0 0 0 0,1 0 0 0 0,-1-1 0 0 0,0 1 0 0 0,1 0 0 0 0,-1 0 0 0 0,0-1 0 0 0,0 1 1 0 0,1 0-1 0 0,-1-1 42 0 0,18-7-2317 0 0,-4 1-3321 0 0,-13 6 3834 0 0,10-3-9899 0 0</inkml:trace>
  <inkml:trace contextRef="#ctx0" brushRef="#br0" timeOffset="20360.661">14131 1776 4089 0 0,'0'0'1920'0'0,"0"0"-253"0"0,0 0-173 0 0,0 0-18 0 0,0 0 49 0 0,0 0 6 0 0,0 0-44 0 0,0 0-131 0 0,0 0-191 0 0,0 0-174 0 0,0 0-133 0 0,0 0-85 0 0,0 0-47 0 0,25-3-22 0 0,78-11-19 0 0,-9-14 1033 0 0,-85 24-1605 0 0,0-1 0 0 0,0 0 0 0 0,-1 0 0 0 0,0 0 0 0 0,0-1 0 0 0,0-1 0 0 0,-1 1-1 0 0,0-1 1 0 0,0-1 0 0 0,-1 1 0 0 0,0-1 0 0 0,0 0 0 0 0,-1 0 0 0 0,0-1 0 0 0,0 1 0 0 0,-1-1 0 0 0,0 0 0 0 0,2-6-113 0 0,5-5 30 0 0,8-38-27 0 0,-58 63-370 0 0,25 19 346 0 0,1 1-1 0 0,1 0 0 0 0,1 1 1 0 0,2 0-1 0 0,0 1 1 0 0,1 2 21 0 0,-10 28-18 0 0,2 10 15 0 0,2 1-1 0 0,4 0 0 0 0,2 0 0 0 0,4 1 0 0 0,2 0 0 0 0,5 26 4 0 0,-3-38-3 0 0,0-50 13 0 0,0 0 1 0 0,0 0-1 0 0,0 0 1 0 0,-1 0-1 0 0,0 0 1 0 0,-1 0-1 0 0,1 0 1 0 0,-1 0-1 0 0,-1 0 0 0 0,1 0 1 0 0,-1-1-1 0 0,0 1 1 0 0,-1-1-1 0 0,0 0 1 0 0,0 0-1 0 0,0 0 1 0 0,0-1-1 0 0,-1 1 1 0 0,0-1-1 0 0,0 0 1 0 0,-1-1-1 0 0,1 1 0 0 0,-1-1 1 0 0,0 0-1 0 0,0 0 1 0 0,-2 0-11 0 0,-3 2 13 0 0,0 0 0 0 0,0-1 0 0 0,-1 0 0 0 0,1-1 0 0 0,-1 0 0 0 0,0-1 0 0 0,0 0 0 0 0,0-1 0 0 0,-1-1 0 0 0,1 1 0 0 0,-1-2 0 0 0,1 0 0 0 0,-9-1-13 0 0,18 0 5 0 0,1-1-1 0 0,-1 1 0 0 0,1 0 1 0 0,0-1-1 0 0,-1 0 0 0 0,1 1 1 0 0,0-1-1 0 0,0 0 0 0 0,0 0 1 0 0,0 0-1 0 0,1-1 0 0 0,-1 1 1 0 0,1 0-1 0 0,-1 0 0 0 0,1-1 1 0 0,0 1-1 0 0,0-1 0 0 0,0 0 1 0 0,0 1-1 0 0,0-1 0 0 0,0 0 1 0 0,1 1-1 0 0,-1-1 0 0 0,1 0 1 0 0,0 0-1 0 0,0 1 0 0 0,0-1 1 0 0,0 0-1 0 0,0 0 1 0 0,1 1-1 0 0,-1-1 0 0 0,1 0 1 0 0,0 0-1 0 0,0 1 0 0 0,0-1 1 0 0,0 1-1 0 0,0-1 0 0 0,1 1 1 0 0,-1-1-1 0 0,1 1 0 0 0,-1 0 1 0 0,1 0-1 0 0,0 0 0 0 0,0 0 1 0 0,0 0-1 0 0,0 0 0 0 0,1-1-4 0 0,64-86 52 0 0,3 3 0 0 0,3 3 0 0 0,6 1-52 0 0,44-33-871 0 0,-102 107-1420 0 0,-7 8-3768 0 0,-9 0 1544 0 0,-1 0-6793 0 0</inkml:trace>
  <inkml:trace contextRef="#ctx0" brushRef="#br0" timeOffset="20651.493">14779 1901 11370 0 0,'0'0'2400'0'0,"0"0"-468"0"0,0 0-189 0 0,0 0-140 0 0,0 0-211 0 0,0 0-253 0 0,0 0-248 0 0,0 0-228 0 0,0 0-176 0 0,0 0-79 0 0,0 0-56 0 0,0 0-44 0 0,0 0-17 0 0,-24 7-82 0 0,-72 26-62 0 0,93-32-140 0 0,-1 0 1 0 0,1 0-1 0 0,0 0 1 0 0,0 1 0 0 0,-1-1-1 0 0,1 1 1 0 0,0 0-1 0 0,0 0 1 0 0,0 0-1 0 0,1 0 1 0 0,-1 0 0 0 0,1 1-1 0 0,-1-1 1 0 0,1 1-1 0 0,0 0 1 0 0,-1 0-1 0 0,2 0 1 0 0,-1 0 0 0 0,0 0-1 0 0,0 0 1 0 0,1 0-1 0 0,-1 2-7 0 0,-2 4 12 0 0,2-6-12 0 0,0 0-1 0 0,0 1 1 0 0,0-1-1 0 0,0 0 1 0 0,0 1-1 0 0,0-1 1 0 0,1 1-1 0 0,0-1 0 0 0,0 1 1 0 0,0 0-1 0 0,0-1 1 0 0,0 1-1 0 0,1 0 1 0 0,0 0-1 0 0,-1 0 1 0 0,1-1-1 0 0,1 1 1 0 0,-1 0-1 0 0,1 0 0 0 0,-1 0 1 0 0,1-1-1 0 0,0 1 1 0 0,0 0-1 0 0,1-1 1 0 0,-1 1-1 0 0,1-1 1 0 0,0 0-1 0 0,0 1 0 0 0,0-1 1 0 0,0 0-1 0 0,0 0 1 0 0,1 0-1 0 0,0 0 1 0 0,-1-1-1 0 0,1 1 1 0 0,0-1-1 0 0,0 1 0 0 0,0-1 1 0 0,1 0-1 0 0,-1 0 1 0 0,2 0 0 0 0,2 0 13 0 0,1 0 0 0 0,0-1 1 0 0,-1 0-1 0 0,1-1 0 0 0,0 0 1 0 0,0 0-1 0 0,-1 0 0 0 0,1-1 1 0 0,0 0-1 0 0,-1-1 0 0 0,1 0 0 0 0,-1 0 1 0 0,1 0-1 0 0,-1-1 0 0 0,0 0 1 0 0,0-1-1 0 0,0 1 0 0 0,-1-1 1 0 0,1-1-1 0 0,-1 1 0 0 0,0-1 0 0 0,0 0 1 0 0,0-1-1 0 0,-1 1 0 0 0,0-1 1 0 0,0 0-1 0 0,0 0 0 0 0,-1-1 1 0 0,0 1-1 0 0,0-1 0 0 0,-1 0 0 0 0,0 0 1 0 0,0 0-1 0 0,0-1 0 0 0,-1 1 1 0 0,0-1-1 0 0,-1 1 0 0 0,0-1 1 0 0,0-2-14 0 0,0-6-121 0 0,0 12 21 0 0,-1 0-1 0 0,1 0 0 0 0,-1 0 1 0 0,0 0-1 0 0,0 0 1 0 0,0 0-1 0 0,0 0 0 0 0,-1 0 1 0 0,0 1-1 0 0,1-1 0 0 0,-1 0 1 0 0,-1 0-1 0 0,1 1 1 0 0,-1-1-1 0 0,1 0 0 0 0,-1 1 1 0 0,0-1-1 0 0,0 1 0 0 0,0 0 1 0 0,-1 0-1 0 0,1 0 1 0 0,-1 0-1 0 0,0 0 0 0 0,0 0 101 0 0,-13 2-6891 0 0,12 1 1704 0 0,1 0-6209 0 0</inkml:trace>
  <inkml:trace contextRef="#ctx0" brushRef="#br0" timeOffset="24090.763">15011 1783 0 0 0,'0'0'1448'0'0,"0"0"359"0"0,0 0 96 0 0,0 0-110 0 0,0 0-241 0 0,0 0-285 0 0,0 0-232 0 0,0 0-120 0 0,0 0 5 0 0,13 12 1966 0 0,4 75 1173 0 0,-16 51-3515 0 0,-3-69-191 0 0,2-26-148 0 0,2-55 3501 0 0,6-19-3710 0 0,-5 23 304 0 0,2-19-181 0 0,1 2 1 0 0,2-1-1 0 0,0 1 0 0 0,2 0 0 0 0,1 0 0 0 0,0 2 0 0 0,2-1 0 0 0,1 1 1 0 0,1 1-1 0 0,1 1 0 0 0,0 0 0 0 0,20-18-119 0 0,-33 36 2 0 0,-1 0 0 0 0,1 1 0 0 0,0 0 0 0 0,1-1-1 0 0,-1 1 1 0 0,0 0 0 0 0,0 1 0 0 0,1-1 0 0 0,-1 0 0 0 0,1 1 0 0 0,0 0 0 0 0,-1 0 0 0 0,1 0 0 0 0,0 0 0 0 0,-1 1-1 0 0,1-1 1 0 0,0 1 0 0 0,0 0 0 0 0,0 0 0 0 0,-1 1 0 0 0,3-1-2 0 0,-4 3 9 0 0,0-1 0 0 0,0 0 0 0 0,0 1 0 0 0,0 0 0 0 0,0-1 0 0 0,0 1 0 0 0,-1 0 0 0 0,0 0 0 0 0,1 0 0 0 0,-1 0 0 0 0,0 0 0 0 0,-1 0 0 0 0,1 0 0 0 0,0 0 0 0 0,-1 0 0 0 0,0 0 0 0 0,1 0 0 0 0,-1 0 0 0 0,0 1 0 0 0,-1-1 0 0 0,1 0 0 0 0,-1 1-9 0 0,2 16 35 0 0,6 5-3093 0 0,15 1-7887 0 0,-20-25-892 0 0</inkml:trace>
  <inkml:trace contextRef="#ctx0" brushRef="#br0" timeOffset="24881.455">15370 2107 5137 0 0,'0'0'2769'0'0,"0"0"-608"0"0,0 0-403 0 0,0 0-160 0 0,0 0-171 0 0,0 0-236 0 0,0 0-236 0 0,0 0-146 0 0,0 0-37 0 0,0 0 58 0 0,0 0 55 0 0,0 0-4 0 0,0 0-79 0 0,10-9-76 0 0,81-74 1584 0 0,43-56-266 0 0,-129 131-2008 0 0,1 1 1 0 0,0 1-1 0 0,1-1 1 0 0,-1 1-1 0 0,1 0 0 0 0,0 1 1 0 0,1-1-1 0 0,-1 1 0 0 0,1 1 1 0 0,0 0-1 0 0,5-2-36 0 0,-11 6 10 0 0,1 0 0 0 0,-1 1 0 0 0,1-1 0 0 0,-1 1-1 0 0,0 0 1 0 0,0 0 0 0 0,1 0 0 0 0,-1 0 0 0 0,0 0 0 0 0,0 0-1 0 0,0 0 1 0 0,0 1 0 0 0,0-1 0 0 0,0 1 0 0 0,-1 0 0 0 0,1-1-1 0 0,0 1 1 0 0,-1 0 0 0 0,1 0 0 0 0,-1 0 0 0 0,0 0 0 0 0,0 0 0 0 0,0 0-1 0 0,0 1 1 0 0,0-1 0 0 0,0 0 0 0 0,0 0 0 0 0,-1 1 0 0 0,1-1-1 0 0,-1 1 1 0 0,0-1 0 0 0,1 0 0 0 0,-1 1 0 0 0,0-1 0 0 0,0 1-1 0 0,-1-1 1 0 0,1 1-10 0 0,7 145 194 0 0,-6-143-184 0 0,-2-5-9 0 0,1 0-1 0 0,0 1 1 0 0,0-1 0 0 0,-1 0-1 0 0,1 1 1 0 0,0-1-1 0 0,0 0 1 0 0,0 1 0 0 0,0-1-1 0 0,0 1 1 0 0,0-1-1 0 0,-1 0 1 0 0,1 1 0 0 0,0-1-1 0 0,0 1 1 0 0,0-1-1 0 0,0 1 1 0 0,1-1 0 0 0,-1 0-1 0 0,0 1 1 0 0,0-1-1 0 0,0 1 1 0 0,0-1 0 0 0,0 0-1 0 0,0 1 1 0 0,1-1-1 0 0,-1 0 1 0 0,0 1 0 0 0,0-1-1 0 0,0 0 1 0 0,1 1-1 0 0,-1-1 1 0 0,0 0 0 0 0,1 1-1 0 0,-1-1 1 0 0,0 0-1 0 0,1 0 1 0 0,-1 1 0 0 0,0-1-1 0 0,1 0 1 0 0,-1 0-1 0 0,0 0 1 0 0,1 0 0 0 0,-1 1-1 0 0,0-1 1 0 0,1 0-1 0 0,-1 0 1 0 0,1 0 0 0 0,-1 0-1 0 0,1 0 1 0 0,-1 0-1 0 0,0 0 1 0 0,1 0 0 0 0,-1 0-1 0 0,1 0 1 0 0,-1 0-1 0 0,0 0 1 0 0,1-1 0 0 0,-1 1-1 0 0,1 0 1 0 0,-1 0-1 0 0,0 0 1 0 0,1 0 0 0 0,-1-1-1 0 0,0 1 1 0 0,1 0-1 0 0,-1-1 0 0 0,156-156 167 0 0,-53 73-154 0 0,-102 83-13 0 0,0 1 0 0 0,-1 0 0 0 0,1-1 0 0 0,0 1 0 0 0,0 0 0 0 0,-1-1-1 0 0,1 1 1 0 0,0 0 0 0 0,0 0 0 0 0,-1 0 0 0 0,1 0 0 0 0,0 0 0 0 0,0 0 0 0 0,0 0-1 0 0,-1 0 1 0 0,1 0 0 0 0,0 0 0 0 0,0 0 0 0 0,-1 0 0 0 0,1 1 0 0 0,0-1 0 0 0,0 0-1 0 0,-1 0 1 0 0,1 1 0 0 0,0-1 0 0 0,-1 1 0 0 0,1-1 0 0 0,0 1 0 0 0,-1-1 0 0 0,1 1-1 0 0,-1-1 1 0 0,1 1 0 0 0,-1-1 0 0 0,1 1 0 0 0,-1 0 0 0 0,1-1 0 0 0,-1 1 0 0 0,0 0-1 0 0,1-1 1 0 0,-1 1 0 0 0,0 0 0 0 0,1-1 0 0 0,-1 1 0 0 0,0 0 0 0 0,0 0 0 0 0,0 0-1 0 0,0-1 1 0 0,0 1 0 0 0,0 0 0 0 0,0 0 0 0 0,0-1 0 0 0,0 1 0 0 0,0 0 0 0 0,0 0-1 0 0,0 0 2 0 0,2 58-5 0 0,-2-50 6 0 0,-1 80 229 0 0,0 2-2881 0 0,5-91-3945 0 0,-2 0 371 0 0,1 0-5501 0 0</inkml:trace>
  <inkml:trace contextRef="#ctx0" brushRef="#br0" timeOffset="25292.48">16216 2000 0 0 0,'0'0'2465'0'0,"0"0"430"0"0,0 0 251 0 0,0 0-171 0 0,0 0-474 0 0,0 0-497 0 0,0 0-404 0 0,0 0-329 0 0,0 0-218 0 0,0 0-151 0 0,0 0-117 0 0,34-4-41 0 0,102-14-77 0 0,-61-5 585 0 0,-62 13-925 0 0,-4 5-216 0 0,-1-1 1 0 0,0-1 0 0 0,0 1 0 0 0,-1-1-1 0 0,0 0 1 0 0,0-1 0 0 0,0 1 0 0 0,-1-2-1 0 0,0 1 1 0 0,-1 0 0 0 0,0-1 0 0 0,0 0-1 0 0,-1 0 1 0 0,0-1 0 0 0,-1 1 0 0 0,0-1-1 0 0,0 0 1 0 0,-1 0 0 0 0,0 0 0 0 0,0-9-112 0 0,-3 17 4 0 0,1 0 0 0 0,0-1 0 0 0,-1 1 0 0 0,1 0 1 0 0,-1 0-1 0 0,0-1 0 0 0,0 1 0 0 0,0 0 0 0 0,0 0 0 0 0,0 0 1 0 0,0 0-1 0 0,-1 0 0 0 0,1 1 0 0 0,-1-1 0 0 0,1 0 0 0 0,-1 1 1 0 0,0-1-1 0 0,1 1 0 0 0,-1-1 0 0 0,0 1 0 0 0,0 0 0 0 0,0-1 1 0 0,0 1-1 0 0,0 0 0 0 0,0 1 0 0 0,-1-1 0 0 0,1 0 0 0 0,0 1 1 0 0,0-1-1 0 0,-1 1 0 0 0,1-1 0 0 0,0 1 0 0 0,0 0 0 0 0,-1 0 1 0 0,1 0-5 0 0,-81 11-170 0 0,72-6 156 0 0,0 1 1 0 0,0-1 0 0 0,0 2-1 0 0,1 0 1 0 0,-1 0 0 0 0,2 1-1 0 0,-1 0 1 0 0,1 1 0 0 0,0-1-1 0 0,1 2 1 0 0,0-1 0 0 0,1 2-1 0 0,0-1 1 0 0,0 0 0 0 0,1 1-1 0 0,1 1 1 0 0,0-1 0 0 0,0 0-1 0 0,1 1 1 0 0,0 0 0 0 0,1 0-1 0 0,1 1 1 0 0,0-1 0 0 0,0 6 13 0 0,2-15-4 0 0,1 1 0 0 0,-1-1 0 0 0,1 1 1 0 0,0-1-1 0 0,0 1 0 0 0,0-1 0 0 0,0 0 1 0 0,1 1-1 0 0,-1-1 0 0 0,1 0 0 0 0,0 0 1 0 0,0 0-1 0 0,0 0 0 0 0,0 0 0 0 0,1-1 1 0 0,-1 1-1 0 0,1-1 0 0 0,-1 1 0 0 0,1-1 1 0 0,0 0-1 0 0,0 0 0 0 0,0 0 0 0 0,0-1 1 0 0,1 1-1 0 0,-1-1 0 0 0,0 1 0 0 0,1-1 1 0 0,-1 0-1 0 0,1 0 4 0 0,106 14-98 0 0,-89-16-165 0 0,-1 0 0 0 0,1-2 0 0 0,0 0 0 0 0,0-1 0 0 0,-1-2 0 0 0,0 0 0 0 0,0-1 0 0 0,-1-1 0 0 0,0 0 0 0 0,0-2 0 0 0,3-2 263 0 0,2-1-1591 0 0,9-6-2202 0 0,-13 3-3261 0 0,-12 8-3822 0 0</inkml:trace>
  <inkml:trace contextRef="#ctx0" brushRef="#br0" timeOffset="25877.457">16927 1746 5505 0 0,'0'0'1935'0'0,"0"0"-384"0"0,0 0-45 0 0,0 0 133 0 0,0 0 29 0 0,0 0-127 0 0,0 0-236 0 0,0 0-221 0 0,0 0-99 0 0,0 0-52 0 0,0 0-87 0 0,0 0-118 0 0,0 0-149 0 0,-5 10-135 0 0,-47 65 427 0 0,39-61-720 0 0,6-8-133 0 0,0 1 0 0 0,0 0 0 0 0,1 0-1 0 0,0 0 1 0 0,0 1 0 0 0,1 0-1 0 0,-1 0 1 0 0,2 1 0 0 0,-1-1 0 0 0,1 1-1 0 0,1 0 1 0 0,0 0 0 0 0,0 0-1 0 0,0 1 1 0 0,1-1 0 0 0,1 1 0 0 0,0-1-1 0 0,0 5-17 0 0,3-11 3 0 0,0-1-1 0 0,0 1 0 0 0,1 0 0 0 0,-1 0 0 0 0,1-1 1 0 0,0 0-1 0 0,0 1 0 0 0,0-1 0 0 0,0 0 0 0 0,0-1 1 0 0,0 1-1 0 0,0 0 0 0 0,1-1 0 0 0,-1 0 1 0 0,1 0-1 0 0,-1 0 0 0 0,1 0 0 0 0,-1 0 0 0 0,1-1 1 0 0,-1 1-1 0 0,1-1 0 0 0,0 0 0 0 0,-1 0 0 0 0,1-1 1 0 0,0 1-1 0 0,-1-1 0 0 0,1 0 0 0 0,1 0-2 0 0,7 1 41 0 0,3-3 68 0 0,-1 0 0 0 0,0-1 0 0 0,1 0 0 0 0,-2-1 0 0 0,1-1 0 0 0,0 0 0 0 0,-1-1 0 0 0,-1 0 0 0 0,1-1 0 0 0,-1-1 0 0 0,0 0 0 0 0,-1 0 0 0 0,0-1 0 0 0,-1-1 0 0 0,0 0 0 0 0,0 0-109 0 0,12-15 133 0 0,-1 0 0 0 0,-1-2 1 0 0,-1 0-1 0 0,-2-1 0 0 0,-1-1 0 0 0,-1-1 0 0 0,-1 0 0 0 0,2-11-133 0 0,-13 34-10 0 0,-1 0 0 0 0,0 0 0 0 0,0 0 1 0 0,0-1-1 0 0,-1 1 0 0 0,0 0 0 0 0,-1-1 0 0 0,0 1 1 0 0,0-1-1 0 0,-1 1 0 0 0,0 0 0 0 0,0-1 0 0 0,-1 1 1 0 0,0 0-1 0 0,0 0 0 0 0,-1 0 0 0 0,0 0 0 0 0,-1 0 1 0 0,0 1-1 0 0,0 0 0 0 0,0 0 0 0 0,-1 0 0 0 0,0 0 1 0 0,0 0-1 0 0,-1 1 0 0 0,0 0 0 0 0,0 0 1 0 0,0 1-1 0 0,-1 0 0 0 0,0 0 0 0 0,0 0 0 0 0,0 1 1 0 0,-1 0-1 0 0,1 0 0 0 0,-1 1 0 0 0,0 0 0 0 0,0 0 1 0 0,0 1-1 0 0,0 0 0 0 0,0 1 0 0 0,-1 0 0 0 0,1 0 1 0 0,0 0-1 0 0,-3 1 10 0 0,6 1-6 0 0,0 0-1 0 0,0 1 1 0 0,-1-1 0 0 0,1 1-1 0 0,1 0 1 0 0,-1 0 0 0 0,0 0-1 0 0,0 1 1 0 0,1 0 0 0 0,-1 0-1 0 0,1 0 1 0 0,0 0-1 0 0,0 1 1 0 0,0-1 0 0 0,1 1-1 0 0,-1 0 1 0 0,1 0 0 0 0,0 1-1 0 0,0-1 1 0 0,0 1 0 0 0,1-1-1 0 0,-1 1 1 0 0,1 0 0 0 0,0 0-1 0 0,0 2 7 0 0,-23 133 120 0 0,25-127-92 0 0,0 0-1 0 0,1 0 0 0 0,1 0 0 0 0,0 0 1 0 0,0 0-1 0 0,2-1 0 0 0,-1 1 1 0 0,2-1-1 0 0,-1 1 0 0 0,2-1 0 0 0,0-1 1 0 0,0 1-1 0 0,1-1 0 0 0,0 0 1 0 0,8 7-28 0 0,11 12 173 0 0,2-2 0 0 0,2 0 0 0 0,0-3 1 0 0,2 0-1 0 0,0-2 0 0 0,2-1 0 0 0,0-2 0 0 0,2-1 1 0 0,4 0-174 0 0,89 33 284 0 0,-97-38-307 0 0,-32-13-2 0 0,0-1-13 0 0,0 0-35 0 0,0 0-54 0 0,0 0-89 0 0,0 0-138 0 0,0 0-196 0 0,-11 0-3016 0 0,5 0-2063 0 0,4 0-6134 0 0</inkml:trace>
  <inkml:trace contextRef="#ctx0" brushRef="#br0" timeOffset="36713.362">0 2821 3017 0 0,'0'0'1941'0'0,"0"0"-282"0"0,0 0-114 0 0,0 0 63 0 0,0 0 64 0 0,0 0-95 0 0,0 0-274 0 0,0 0-346 0 0,0 0-215 0 0,0 0-53 0 0,0 0 46 0 0,6 3 44 0 0,73 13 1972 0 0,-60-19-2479 0 0,0 0 0 0 0,0-1 1 0 0,0-1-1 0 0,-1 0 0 0 0,1-2 0 0 0,-1 0 0 0 0,-1-1 0 0 0,0-1 1 0 0,0 0-1 0 0,0-2 0 0 0,-1 0 0 0 0,-1 0 0 0 0,0-1 0 0 0,7-8-272 0 0,-11 10 84 0 0,-1 0 0 0 0,0 0 0 0 0,0-1 0 0 0,-1 0 0 0 0,-1-1 0 0 0,0 1 0 0 0,0-2 0 0 0,-1 1 0 0 0,-1-1 0 0 0,3-7-84 0 0,3-20 397 0 0,-12 39-337 0 0,0 1 14 0 0,0 0 1 0 0,0 0 5 0 0,0 0-1 0 0,0 0-30 0 0,0 0-8 0 0,0 0-25 0 0,-5 27-96 0 0,-4 51 200 0 0,4 1 0 0 0,3 0 0 0 0,3 11-120 0 0,-8 187 227 0 0,3-235-202 0 0,-1 0 0 0 0,-2-1 0 0 0,-2 0 0 0 0,-1 0 0 0 0,-2-1 0 0 0,-2 0 0 0 0,-17 33-25 0 0,26-64 8 0 0,0 1 0 0 0,0-1 0 0 0,0 0 0 0 0,-1 0 0 0 0,-1-1 0 0 0,1 0-1 0 0,-2 0 1 0 0,1 0 0 0 0,-1-1 0 0 0,0 0 0 0 0,0 0 0 0 0,-1-1 0 0 0,0 0 0 0 0,0-1 0 0 0,0 0 0 0 0,-1 0 0 0 0,1-1 0 0 0,-1 0 0 0 0,0-1 0 0 0,0 0 0 0 0,-1-1 0 0 0,1 0 0 0 0,-1 0 0 0 0,1-1 0 0 0,-1-1 0 0 0,1 0 0 0 0,-2 0-8 0 0,8-4-2 0 0,0 1 1 0 0,0-1-1 0 0,0 0 1 0 0,0 0-1 0 0,1-1 1 0 0,0 1-1 0 0,0-1 1 0 0,0 0 0 0 0,0 1-1 0 0,1-1 1 0 0,-1-1-1 0 0,1 1 1 0 0,1 0-1 0 0,-1 0 1 0 0,1-1 0 0 0,0 1-1 0 0,0-1 1 0 0,1 1-1 0 0,-1-1 1 0 0,1 1-1 0 0,0-1 1 0 0,1 1-1 0 0,-1-1 1 0 0,2-4 1 0 0,-2 10 0 0 0,4-20-3 0 0,0 0 1 0 0,1-1 0 0 0,2 2-1 0 0,0-1 1 0 0,0 1 0 0 0,2 0-1 0 0,1 0 1 0 0,0 1 0 0 0,1 1-1 0 0,1 0 1 0 0,1 0 0 0 0,0 1-1 0 0,1 1 1 0 0,0 0-1 0 0,2 1 1 0 0,2-1 2 0 0,-11 8 7 0 0,4-5-8 0 0,2 2-1 0 0,-1 0 1 0 0,1 0 0 0 0,1 1-1 0 0,-1 1 1 0 0,2 0 0 0 0,-1 1-1 0 0,1 0 1 0 0,6-1 1 0 0,-18 7-2 0 0,-1 0-1 0 0,1 0 1 0 0,0 0-1 0 0,0 1 1 0 0,0-1 0 0 0,0 1-1 0 0,0 0 1 0 0,0-1-1 0 0,0 1 1 0 0,-1 0 0 0 0,1 1-1 0 0,0-1 1 0 0,0 0-1 0 0,0 1 1 0 0,0 0-1 0 0,0 0 1 0 0,0 0 0 0 0,-1 0-1 0 0,1 0 1 0 0,0 0-1 0 0,-1 1 1 0 0,2 0 2 0 0,49 32-586 0 0,-16-30-2000 0 0,-21-4-2521 0 0,-8 0 231 0 0,-6 0-6518 0 0</inkml:trace>
  <inkml:trace contextRef="#ctx0" brushRef="#br0" timeOffset="37058.353">821 3024 5857 0 0,'0'0'3245'0'0,"0"0"-898"0"0,0 0-529 0 0,0 0-103 0 0,0 0-113 0 0,0 0-169 0 0,0 0-210 0 0,0 0-245 0 0,0 0-218 0 0,0 0-188 0 0,0 0-109 0 0,0 0-93 0 0,-19 19-72 0 0,-57 61-42 0 0,73-77-229 0 0,-1 0 1 0 0,1 1-1 0 0,-1 0 0 0 0,1 0 1 0 0,0 0-1 0 0,1 0 1 0 0,-1 1-1 0 0,1-1 0 0 0,0 1 1 0 0,0-1-1 0 0,0 1 1 0 0,0 0-1 0 0,1-1 0 0 0,0 1 1 0 0,0 0-1 0 0,0 0 1 0 0,1 3-28 0 0,-2 8 66 0 0,1-13-59 0 0,0 1 1 0 0,0 0-1 0 0,0-1 1 0 0,0 1-1 0 0,1 0 1 0 0,0 0-1 0 0,-1 0 0 0 0,1-1 1 0 0,1 1-1 0 0,-1 0 1 0 0,1 0-1 0 0,-1 0 1 0 0,1-1-1 0 0,0 1 0 0 0,0 0 1 0 0,1-1-1 0 0,-1 1 1 0 0,1-1-1 0 0,0 1 1 0 0,0-1-1 0 0,0 0 0 0 0,0 1 1 0 0,0-1-1 0 0,1-1 1 0 0,-1 1-1 0 0,1 0 0 0 0,0 0 1 0 0,0-1-1 0 0,0 0 1 0 0,0 0-1 0 0,0 1 1 0 0,1-2-1 0 0,-1 1 0 0 0,1 0 1 0 0,-1-1-1 0 0,1 0 1 0 0,2 1-8 0 0,3-2 68 0 0,0-1 0 0 0,-1 0 1 0 0,1 0-1 0 0,0-1 0 0 0,0 0 1 0 0,-1-1-1 0 0,1 0 0 0 0,-1 0 0 0 0,0-1 1 0 0,0 0-1 0 0,0-1 0 0 0,0 1 1 0 0,-1-1-1 0 0,1-1 0 0 0,-1 0 1 0 0,-1 0-1 0 0,1 0 0 0 0,-1 0 0 0 0,0-1 1 0 0,-1 0-1 0 0,0-1 0 0 0,0 1 1 0 0,0-1-1 0 0,-1 0 0 0 0,0 0 1 0 0,0 0-1 0 0,-1-1 0 0 0,0 1 1 0 0,-1-1-1 0 0,0 0 0 0 0,0 0 0 0 0,-1 1 1 0 0,0-1-1 0 0,-1 0 0 0 0,0 0 1 0 0,0 0-1 0 0,-1-6-68 0 0,0 10 7 0 0,0 1 0 0 0,0-1 0 0 0,0 0 0 0 0,-1 1 0 0 0,0-1 0 0 0,0 1 0 0 0,0-1-1 0 0,0 1 1 0 0,-1 0 0 0 0,1 0 0 0 0,-1 0 0 0 0,0 0 0 0 0,0 0 0 0 0,-1 1 0 0 0,0-2-7 0 0,3 4-69 0 0,-1 0 0 0 0,1-1 0 0 0,-1 1 0 0 0,1 0 0 0 0,-1 0 0 0 0,1-1 0 0 0,-1 1 0 0 0,0 1 0 0 0,0-1 0 0 0,1 0 0 0 0,-1 0 0 0 0,0 1 0 0 0,0-1 0 0 0,0 1 0 0 0,0-1 0 0 0,0 1 0 0 0,0 0 0 0 0,0 0 1 0 0,0 0-1 0 0,0 0 0 0 0,1 0 0 0 0,-1 0 0 0 0,0 0 0 0 0,0 1 0 0 0,0-1 0 0 0,0 1 0 0 0,0-1 0 0 0,0 1 0 0 0,1 0 0 0 0,-1 0 0 0 0,0 0 0 0 0,0 0 0 0 0,1 0 0 0 0,-1 0 0 0 0,1 0 0 0 0,-1 0 0 0 0,1 1 0 0 0,-1-1 0 0 0,1 1 69 0 0,-18 26-3559 0 0,11-14-3104 0 0,4-9-4784 0 0</inkml:trace>
  <inkml:trace contextRef="#ctx0" brushRef="#br0" timeOffset="37448.35">1105 3307 7914 0 0,'0'0'1831'0'0,"0"0"-370"0"0,0 0 138 0 0,0 0 196 0 0,0 0 17 0 0,0 0-220 0 0,0 0-351 0 0,0 0-314 0 0,0 0-188 0 0,0 0-63 0 0,0 0-41 0 0,0 0-21 0 0,0 0-80 0 0,0 5-66 0 0,0-2-823 0 0,1 9 2121 0 0,3-21 318 0 0,52-128-868 0 0,-42 108-1150 0 0,2 0 0 0 0,1 0-1 0 0,1 1 1 0 0,1 2 0 0 0,5-4-66 0 0,62-51 23 0 0,-73 132-781 0 0,-12-36 458 0 0,3 17-1138 0 0,4-10-2794 0 0,-6-18-465 0 0,-2 0-5794 0 0</inkml:trace>
  <inkml:trace contextRef="#ctx0" brushRef="#br0" timeOffset="37829.976">1673 2991 9218 0 0,'0'0'2650'0'0,"0"0"-494"0"0,0 0-215 0 0,0 0-149 0 0,0 0-224 0 0,0 0-266 0 0,0 0-251 0 0,0 0-226 0 0,0 0-171 0 0,0 0-110 0 0,0 0-95 0 0,0 0-84 0 0,0 0-61 0 0,-11-2-31 0 0,-37-1-42 0 0,6 23 325 0 0,37-15-523 0 0,0 0 0 0 0,0 1 0 0 0,0-1 0 0 0,0 1 0 0 0,1 0 0 0 0,0 0 0 0 0,0 1-1 0 0,1-1 1 0 0,0 1 0 0 0,0 0 0 0 0,0 0 0 0 0,1 0 0 0 0,0 0 0 0 0,1 0 0 0 0,-1 0 0 0 0,1 1 0 0 0,1-1 0 0 0,-1 0 0 0 0,1 1 0 0 0,1-1 0 0 0,-1 1 0 0 0,1-1 0 0 0,0 0 0 0 0,1 1-33 0 0,0-3 10 0 0,1 1 1 0 0,-1-1-1 0 0,1 1 1 0 0,1-1 0 0 0,-1 0-1 0 0,1 0 1 0 0,0 0-1 0 0,0-1 1 0 0,0 1 0 0 0,0-1-1 0 0,1 0 1 0 0,0 0-1 0 0,0-1 1 0 0,0 1 0 0 0,0-1-1 0 0,0 0 1 0 0,1-1-1 0 0,2 2-10 0 0,1-1 37 0 0,1 0-1 0 0,-1-1 1 0 0,1 0-1 0 0,-1-1 1 0 0,1 1-1 0 0,0-2 1 0 0,0 0-1 0 0,0 0 0 0 0,-1 0 1 0 0,1-1-1 0 0,0-1 1 0 0,4-1-37 0 0,-11 2-12 0 0,1-1 1 0 0,-1 0-1 0 0,1 1 1 0 0,-1-1-1 0 0,0-1 1 0 0,0 1-1 0 0,0 0 1 0 0,0-1 0 0 0,0 1-1 0 0,-1-1 1 0 0,1 0-1 0 0,-1 0 1 0 0,0 0-1 0 0,1 0 1 0 0,-1-1-1 0 0,-1 1 1 0 0,1-1-1 0 0,0 1 1 0 0,-1-1-1 0 0,0 1 1 0 0,0-2 11 0 0,5-12-4762 0 0,-1-1-4766 0 0,-5 15-2511 0 0</inkml:trace>
  <inkml:trace contextRef="#ctx0" brushRef="#br0" timeOffset="38263.976">1950 3186 4761 0 0,'0'0'2567'0'0,"0"0"-52"0"0,0 0-125 0 0,0 0-296 0 0,0 0-310 0 0,0 0-263 0 0,0 0-217 0 0,0 0-166 0 0,0 0-123 0 0,0 0-118 0 0,0 0-118 0 0,0 0-136 0 0,30-7-125 0 0,97-21-87 0 0,-64 3 330 0 0,-53 15-551 0 0,2-3-81 0 0,0 0 0 0 0,-1 0 1 0 0,0-2-1 0 0,-1 1 0 0 0,-1-1 0 0 0,0 0 0 0 0,-1-1 1 0 0,4-14-130 0 0,-11 29-1 0 0,0-1 1 0 0,0 0-1 0 0,0 1 1 0 0,-1-1-1 0 0,1 0 0 0 0,0 1 1 0 0,-1-1-1 0 0,0 0 1 0 0,1 0-1 0 0,-1 1 1 0 0,0-1-1 0 0,0 0 1 0 0,0 0-1 0 0,0 0 1 0 0,0 1-1 0 0,-1-1 1 0 0,1 0-1 0 0,0 0 1 0 0,-1 0-1 0 0,0 1 0 0 0,1-1 1 0 0,-1 0-1 0 0,0 1 1 0 0,0-1-1 0 0,0 1 1 0 0,0-1-1 0 0,0 1 1 0 0,0-1-1 0 0,0 1 1 0 0,0 0-1 0 0,-1-1 1 0 0,1 1-1 0 0,0 0 1 0 0,-1 0-1 0 0,1 0 0 0 0,-1 0 1 0 0,1 0-1 0 0,-1 0 1 0 0,0 1-1 0 0,1-1 1 0 0,-1 0-1 0 0,0 1 1 0 0,0-1-1 0 0,1 1 1 0 0,-3 0 0 0 0,-83 6-156 0 0,75-1 155 0 0,0 0 1 0 0,1 2 0 0 0,-1-1 0 0 0,1 2-1 0 0,1-1 1 0 0,-1 1 0 0 0,1 1 0 0 0,1 0-1 0 0,0 0 1 0 0,0 1 0 0 0,1 0 0 0 0,0 1 0 0 0,1-1-1 0 0,0 2 1 0 0,0-1 0 0 0,1 1 0 0 0,1 0-1 0 0,0 0 1 0 0,1 0 0 0 0,0 1 0 0 0,1-1-1 0 0,0 1 1 0 0,1 0 0 0 0,0 0 0 0 0,1 0-1 0 0,1 0 1 0 0,0 1 0 0 0,1 1 0 0 0,2-8 9 0 0,0 0-1 0 0,0 0 1 0 0,1 0 0 0 0,0-1 0 0 0,0 0-1 0 0,1 1 1 0 0,-1-2 0 0 0,1 1 0 0 0,1 0-1 0 0,-1-1 1 0 0,1 0 0 0 0,0 0 0 0 0,0-1-1 0 0,0 1 1 0 0,1-1 0 0 0,-1-1-1 0 0,1 1 1 0 0,0-1 0 0 0,0-1 0 0 0,0 1-1 0 0,1-1 1 0 0,-1 0 0 0 0,1-1 0 0 0,-1 1-1 0 0,1-2 1 0 0,-1 1 0 0 0,1-1 0 0 0,-1 0-1 0 0,5-1-8 0 0,4 2 5 0 0,-1-1-1 0 0,1 0 0 0 0,0-2 1 0 0,-1 1-1 0 0,1-2 0 0 0,-1 0 1 0 0,0-1-1 0 0,0-1 0 0 0,5-2-4 0 0,9-12-3378 0 0,-6-7-3524 0 0,-20 21-5220 0 0</inkml:trace>
  <inkml:trace contextRef="#ctx0" brushRef="#br0" timeOffset="40513.289">2914 3020 2841 0 0,'0'0'2185'0'0,"0"0"3"0"0,0 0 4 0 0,0 0 74 0 0,0 0-28 0 0,0 0-207 0 0,0 0-318 0 0,0 0-348 0 0,0 0-297 0 0,0 0-220 0 0,0 0-152 0 0,15 52 3468 0 0,-14 108-2762 0 0,-2-111-6141 0 0,1-59 1899 0 0,0 2-2895 0 0,0 1-5707 0 0</inkml:trace>
  <inkml:trace contextRef="#ctx0" brushRef="#br0" timeOffset="40758.147">2901 2659 10162 0 0,'0'0'2025'0'0,"0"0"-609"0"0,0 0-152 0 0,0 0-80 0 0,0 0-191 0 0,0 0-321 0 0,0 0-304 0 0,0 0-280 0 0,0 0-152 0 0,0 0-16 0 0,0 0-32 0 0,0 0-72 0 0,0 0-192 0 0,0 0-304 0 0,11 56-625 0 0,-7-49-2271 0 0,0 0-7755 0 0</inkml:trace>
  <inkml:trace contextRef="#ctx0" brushRef="#br0" timeOffset="41344.852">3304 2969 4137 0 0,'0'0'2296'0'0,"0"0"-206"0"0,0 0-116 0 0,0 0-78 0 0,0 0-138 0 0,0 0-176 0 0,0 0-226 0 0,0 0-244 0 0,0 0-209 0 0,0 0-167 0 0,0 0-120 0 0,0 0-78 0 0,0 0-62 0 0,-9-2-37 0 0,-75-7 2029 0 0,82 9-2450 0 0,0 1-1 0 0,0 0 1 0 0,0 0 0 0 0,0 0-1 0 0,0 0 1 0 0,1 0 0 0 0,-1 1-1 0 0,0-1 1 0 0,1 0-1 0 0,-1 1 1 0 0,1-1 0 0 0,-1 1-1 0 0,1 0 1 0 0,0-1-1 0 0,-1 1 1 0 0,1 0 0 0 0,0 0-1 0 0,0 0 1 0 0,1 0 0 0 0,-1 0-1 0 0,0 0 1 0 0,1 0-1 0 0,-1 0 1 0 0,0 2-18 0 0,3 1 28 0 0,0 0-1 0 0,1 0 1 0 0,-1 0 0 0 0,1 0 0 0 0,0-1-1 0 0,0 1 1 0 0,1-1 0 0 0,-1 0 0 0 0,1 0-1 0 0,0 0 1 0 0,0 0 0 0 0,0-1-1 0 0,1 1 1 0 0,-1-1 0 0 0,1 0 0 0 0,0-1-1 0 0,0 1 1 0 0,0-1 0 0 0,0 0 0 0 0,3 1-28 0 0,9 6 105 0 0,37 20 27 0 0,-29-15-53 0 0,-20-12-60 0 0,0 1 0 0 0,-1-1 0 0 0,1 1 1 0 0,0 0-1 0 0,-1 0 0 0 0,0 1 0 0 0,0-1 1 0 0,0 1-1 0 0,0 0 0 0 0,0 0 1 0 0,-1 0-1 0 0,0 1 0 0 0,0-1 0 0 0,0 1 1 0 0,0-1-1 0 0,1 4-19 0 0,0 4 99 0 0,-3-9-49 0 0,1 1 1 0 0,0-1-1 0 0,-1 0 0 0 0,0 0 1 0 0,0 1-1 0 0,0-1 0 0 0,0 1 0 0 0,0-1 1 0 0,-1 1-1 0 0,1-1 0 0 0,-1 1 0 0 0,0 0 1 0 0,0-1-1 0 0,-1 1 0 0 0,1-1 1 0 0,-1 1-1 0 0,1-1 0 0 0,-1 1 0 0 0,0-1 1 0 0,0 0-1 0 0,-1 1 0 0 0,1-1 0 0 0,-1 0 1 0 0,0 0-1 0 0,0 0 0 0 0,0 0 1 0 0,0 0-1 0 0,-1 1-50 0 0,-2 1 49 0 0,1-1 1 0 0,-1 0 0 0 0,0 0-1 0 0,-1 0 1 0 0,1-1-1 0 0,-1 0 1 0 0,1 0-1 0 0,-1 0 1 0 0,0-1-1 0 0,0 1 1 0 0,0-2 0 0 0,0 1-1 0 0,-1-1 1 0 0,1 1-1 0 0,0-2 1 0 0,-1 1-1 0 0,1-1 1 0 0,0 0-1 0 0,-1 0 1 0 0,1-1 0 0 0,0 0-1 0 0,-1 0 1 0 0,1 0-1 0 0,0-1 1 0 0,-4-1-50 0 0,-83-70-72 0 0,89 70-723 0 0,1 0 1399 0 0,3 1-4801 0 0,0-1-4411 0 0,0 3-3712 0 0</inkml:trace>
  <inkml:trace contextRef="#ctx0" brushRef="#br0" timeOffset="42264.278">4039 3090 9066 0 0,'0'0'2043'0'0,"0"0"-512"0"0,0 0-275 0 0,0 0 18 0 0,0 0 24 0 0,0 0-82 0 0,0 0-141 0 0,0 0-163 0 0,0 0-123 0 0,0 0-59 0 0,0 0-51 0 0,2 14-89 0 0,9 108 976 0 0,-24-26-844 0 0,-20-63-1642 0 0,17-33-3902 0 0,12-18-8203 0 0,4 14 7045 0 0</inkml:trace>
  <inkml:trace contextRef="#ctx0" brushRef="#br0" timeOffset="42514.145">4026 2748 6937 0 0,'0'0'1745'0'0,"0"0"-537"0"0,0 0-360 0 0,0 0-224 0 0,0 0-271 0 0,0 0-217 0 0,0 0-96 0 0,0 0-80 0 0,0 0 24 0 0,0 0 8 0 0,0 0-32 0 0,0 0-73 0 0,0 0-111 0 0,0 0-168 0 0,48 95-384 0 0,-33-80-968 0 0,-2-4-1305 0 0,-8-3-2440 0 0</inkml:trace>
  <inkml:trace contextRef="#ctx0" brushRef="#br0" timeOffset="42947.728">4311 3315 9314 0 0,'0'0'2425'0'0,"0"0"-438"0"0,0 0-227 0 0,0 0-210 0 0,0 0-231 0 0,0 0-215 0 0,0 0-237 0 0,0 0-217 0 0,0 0-127 0 0,0 0-64 0 0,0 0-46 0 0,0 0-48 0 0,0 0-44 0 0,8-25-57 0 0,22-76-35 0 0,3 39 333 0 0,45-38-5 0 0,-77 100-564 0 0,-1-1 0 0 0,1 0 0 0 0,0 1-1 0 0,0-1 1 0 0,-1 1 0 0 0,1-1-1 0 0,0 1 1 0 0,0-1 0 0 0,0 1 0 0 0,0-1-1 0 0,0 1 1 0 0,-1 0 0 0 0,1 0 0 0 0,0-1-1 0 0,0 1 1 0 0,0 0 0 0 0,0 0 0 0 0,0 0-1 0 0,0 0 1 0 0,0 0 0 0 0,0 0 0 0 0,0 0-1 0 0,0 0 1 0 0,0 1 0 0 0,0-1 0 0 0,0 0-1 0 0,-1 0 1 0 0,1 1 0 0 0,0-1 0 0 0,0 1-1 0 0,0-1 1 0 0,0 1 0 0 0,-1-1 0 0 0,1 1-1 0 0,0-1 1 0 0,0 1 0 0 0,-1 0 0 0 0,1-1-1 0 0,0 1 1 0 0,-1 0 0 0 0,1-1 0 0 0,-1 1-1 0 0,1 0 1 0 0,-1 0 0 0 0,1 0 0 0 0,-1 0-1 0 0,0 0 1 0 0,1-1 0 0 0,-1 1-1 0 0,0 0 1 0 0,0 0 0 0 0,0 0 0 0 0,0 0-1 0 0,0 0 1 0 0,0 0 0 0 0,0 1 7 0 0,8 63 49 0 0,-8-58-30 0 0,-1-2-7 0 0,1 1 0 0 0,-1-1 0 0 0,1 1 0 0 0,0-1 0 0 0,0 1 0 0 0,1-1 0 0 0,0 1 0 0 0,0-1 0 0 0,0 0 0 0 0,0 1 0 0 0,1-1 0 0 0,0 0 0 0 0,0 0 0 0 0,0 0 0 0 0,1 0 0 0 0,0 0 0 0 0,0-1 0 0 0,0 1 0 0 0,0-1 0 0 0,1 0 0 0 0,-1 0 0 0 0,1 0 0 0 0,0 0 0 0 0,1-1 0 0 0,-1 1 0 0 0,1-1 0 0 0,-1 0 0 0 0,1-1 0 0 0,0 1 0 0 0,0-1 0 0 0,0 0 0 0 0,0 0 0 0 0,0 0 0 0 0,6 0-12 0 0,-7-2 119 0 0,1-1 1 0 0,-1 1-1 0 0,0-1 1 0 0,1 0-1 0 0,-1 0 1 0 0,0-1-1 0 0,1 1 1 0 0,-1-1-1 0 0,0 0 1 0 0,0 0-1 0 0,-1-1 1 0 0,1 1-1 0 0,0-1 1 0 0,-1 0-1 0 0,1 1 1 0 0,-1-2-1 0 0,0 1 1 0 0,0 0-1 0 0,0-1 1 0 0,0 1-1 0 0,-1-1 1 0 0,0 0-1 0 0,1 0 1 0 0,-1-1-120 0 0,2-1 59 0 0,52-108 812 0 0,-47 77-2930 0 0,-1 43-5828 0 0,-6-5 3990 0 0,3 3-7972 0 0</inkml:trace>
  <inkml:trace contextRef="#ctx0" brushRef="#br0" timeOffset="43535.811">5160 3035 7834 0 0,'0'0'4789'0'0,"0"0"-2275"0"0,0 0-895 0 0,0 0-160 0 0,0 0-108 0 0,0 0-199 0 0,0 0-195 0 0,0 0-195 0 0,0 0-181 0 0,0 0-119 0 0,0 0-85 0 0,0 0-70 0 0,0 0-59 0 0,-25 8-56 0 0,-78 30-51 0 0,100-38-133 0 0,1 1 0 0 0,-1 0 0 0 0,1 0 1 0 0,-1 0-1 0 0,1 0 0 0 0,-1 0 0 0 0,1 1 0 0 0,-1-1 0 0 0,1 1 0 0 0,0-1 0 0 0,0 1 0 0 0,0 0 0 0 0,0 0 0 0 0,0 0 0 0 0,0 0 0 0 0,1 0 0 0 0,-1 0 0 0 0,1 1 0 0 0,-1-1 0 0 0,1 1 0 0 0,-1 1-8 0 0,-1 4 25 0 0,-2 1-13 0 0,1 1 1 0 0,1-1 0 0 0,0 1 0 0 0,0 0-1 0 0,1 0 1 0 0,0 0 0 0 0,0 0 0 0 0,1 1-1 0 0,1-1 1 0 0,0 0 0 0 0,0 0 0 0 0,1 1-13 0 0,-1-7 1 0 0,1-1 1 0 0,-1 1 0 0 0,1-1-1 0 0,0 1 1 0 0,0-1 0 0 0,0 0 0 0 0,1 1-1 0 0,-1-1 1 0 0,1 0 0 0 0,-1 0 0 0 0,1 0-1 0 0,0 0 1 0 0,0 0 0 0 0,1-1-1 0 0,-1 1 1 0 0,1 0 0 0 0,-1-1 0 0 0,1 0-1 0 0,0 0 1 0 0,0 0 0 0 0,0 0 0 0 0,0 0-1 0 0,0 0 1 0 0,0-1 0 0 0,0 1-1 0 0,0-1 1 0 0,1 0 0 0 0,-1 0 0 0 0,1 0-1 0 0,-1-1 1 0 0,1 1 0 0 0,-1-1 0 0 0,1 0-1 0 0,-1 0 1 0 0,2 0-2 0 0,5-1 34 0 0,-1 0 0 0 0,0 0 0 0 0,0-1 0 0 0,1-1 0 0 0,-1 0 0 0 0,-1 0 0 0 0,1 0 1 0 0,0-1-1 0 0,-1 0 0 0 0,0-1 0 0 0,0 0 0 0 0,0 0 0 0 0,0-1 0 0 0,-1 0 0 0 0,0 0 0 0 0,6-8-34 0 0,90-125 681 0 0,-87 111-608 0 0,-1 0 0 0 0,-2-1 1 0 0,0-1-1 0 0,-2 0 0 0 0,-2-1 1 0 0,0 0-1 0 0,-2 0 0 0 0,3-31-73 0 0,-9 55-4 0 0,0 0 0 0 0,-1-1 0 0 0,1 1 0 0 0,-1 0 0 0 0,-1 0 0 0 0,1-1 0 0 0,-1 1 0 0 0,0 0 0 0 0,-1 0 0 0 0,0 0 0 0 0,0 0 0 0 0,0 0 0 0 0,-1 0 0 0 0,0 1 0 0 0,-1-1 0 0 0,1 1 0 0 0,-1 0 0 0 0,0 0 0 0 0,-1 0 0 0 0,1 1 0 0 0,-1-1 0 0 0,0 1 0 0 0,-1 0 0 0 0,1 1 0 0 0,-1-1 0 0 0,0 1-1 0 0,0 0 1 0 0,0 1 0 0 0,-1-1 0 0 0,1 1 0 0 0,-1 0 0 0 0,0 1 0 0 0,0 0 0 0 0,0 0 0 0 0,0 0 0 0 0,0 1 0 0 0,0 0 0 0 0,-6 0 4 0 0,6 4-10 0 0,0 0 1 0 0,1 1-1 0 0,0 0 1 0 0,0 0-1 0 0,0 0 0 0 0,0 1 1 0 0,1 0-1 0 0,-1 0 1 0 0,1 0-1 0 0,1 1 0 0 0,-1 0 1 0 0,1 0-1 0 0,0 0 1 0 0,0 0-1 0 0,0 0 0 0 0,1 1 1 0 0,0 0-1 0 0,1 0 1 0 0,0 0-1 0 0,-2 4 10 0 0,0 2-3 0 0,0-1 0 0 0,0 1-1 0 0,1-1 1 0 0,1 1 0 0 0,0 0 0 0 0,1 0 0 0 0,0 0-1 0 0,1 0 1 0 0,1 0 0 0 0,0 0 0 0 0,0 0-1 0 0,2 0 1 0 0,-1 0 0 0 0,2 0 0 0 0,-1-1 0 0 0,2 1-1 0 0,0-1 1 0 0,0 0 0 0 0,1-1 0 0 0,1 1 0 0 0,0-1-1 0 0,0 0 1 0 0,1-1 0 0 0,0 0 0 0 0,1 0 0 0 0,0-1-1 0 0,5 4 4 0 0,-1-2-1 0 0,1-1 0 0 0,0 0-1 0 0,0-1 1 0 0,1-1-1 0 0,0 0 1 0 0,0-1-1 0 0,1 0 1 0 0,0-1 0 0 0,0-1-1 0 0,0-1 1 0 0,1 0-1 0 0,-1-2 1 0 0,1 1 0 0 0,0-2-1 0 0,0 0 1 0 0,1-1 1 0 0,10-15-1101 0 0,-25 5-2410 0 0,-2-2-4667 0 0,-1 8-3310 0 0</inkml:trace>
  <inkml:trace contextRef="#ctx0" brushRef="#br0" timeOffset="43912.274">5561 3201 904 0 0,'0'0'2581'0'0,"0"0"-479"0"0,0 0-163 0 0,0 0 37 0 0,0 0 28 0 0,0 0-16 0 0,0 0-115 0 0,0 0-178 0 0,0 0-245 0 0,0 0-227 0 0,32-2-230 0 0,99-8-239 0 0,-74-7 114 0 0,-51 12-693 0 0,2-1-48 0 0,-1-1-1 0 0,-1 1 1 0 0,1-1 0 0 0,-1 0 0 0 0,-1-1-1 0 0,1 1 1 0 0,-1-1 0 0 0,0-1 0 0 0,-1 1-1 0 0,0 0 1 0 0,0-1 0 0 0,-1 0 0 0 0,0 0-1 0 0,-1 0 1 0 0,0 0 0 0 0,0 0 0 0 0,-1-1-1 0 0,0 1 1 0 0,0 0 0 0 0,-2-4-127 0 0,0 11-11 0 0,-1-1 1 0 0,1 0-1 0 0,-1 1 1 0 0,0-1-1 0 0,0 1 0 0 0,0-1 1 0 0,-1 1-1 0 0,1 0 1 0 0,0 0-1 0 0,-1 0 0 0 0,0 1 1 0 0,1-1-1 0 0,-1 0 1 0 0,0 1-1 0 0,0 0 0 0 0,0 0 1 0 0,0 0-1 0 0,0 0 1 0 0,0 0-1 0 0,0 0 0 0 0,0 1 1 0 0,0-1-1 0 0,0 1 1 0 0,0 0-1 0 0,0 0 0 0 0,-1 0 1 0 0,1 1-1 0 0,0-1 1 0 0,0 1-1 0 0,0-1 0 0 0,0 1 1 0 0,0 0-1 0 0,0 0 1 0 0,0 1-1 0 0,0-1 0 0 0,1 0 1 0 0,-1 1-1 0 0,0 0 1 0 0,-2 2 10 0 0,-3 2-24 0 0,0 0 1 0 0,1 1 0 0 0,0 0 0 0 0,0 0 0 0 0,0 1-1 0 0,1 0 1 0 0,0 0 0 0 0,0 0 0 0 0,1 1 0 0 0,0 0-1 0 0,1 0 1 0 0,0 0 0 0 0,0 1 0 0 0,1 0 0 0 0,1-1 0 0 0,-1 1-1 0 0,1 0 1 0 0,1 0 0 0 0,0 0 0 0 0,0 0 0 0 0,1 0-1 0 0,1 0 1 0 0,0 6 23 0 0,0-11-63 0 0,1 1 1 0 0,0-1-1 0 0,0 0 0 0 0,1-1 0 0 0,0 1 1 0 0,-1 0-1 0 0,1-1 0 0 0,1 1 0 0 0,-1-1 1 0 0,1 0-1 0 0,0 0 0 0 0,-1 0 0 0 0,2-1 0 0 0,-1 1 1 0 0,0-1-1 0 0,1 0 0 0 0,0 0 0 0 0,-1-1 1 0 0,1 1-1 0 0,0-1 0 0 0,0 0 0 0 0,0-1 1 0 0,1 1-1 0 0,-1-1 0 0 0,0 0 0 0 0,1 0 1 0 0,-1 0-1 0 0,1-1 0 0 0,-1 0 0 0 0,1 0 1 0 0,-1 0-1 0 0,0-1 0 0 0,5-1 63 0 0,56-7-3992 0 0,-24-8-5578 0 0,-34 10 1090 0 0</inkml:trace>
  <inkml:trace contextRef="#ctx0" brushRef="#br0" timeOffset="44414.27">6086 3083 896 0 0,'0'0'2059'0'0,"0"0"-444"0"0,0 0-8 0 0,0 0 52 0 0,0 0-33 0 0,0 0-119 0 0,0 0-183 0 0,0 0-177 0 0,0 0-164 0 0,0 0-163 0 0,0 0-140 0 0,0 0-106 0 0,-2 33-105 0 0,-5 106-71 0 0,16-12 1457 0 0,-8-91-1030 0 0,-1 10 538 0 0,-1-45 2561 0 0,2-19-3827 0 0,0 0 0 0 0,2 0 0 0 0,-1 1 0 0 0,2-1 1 0 0,1 1-1 0 0,0 0 0 0 0,1 0 0 0 0,1 0 0 0 0,0 1 0 0 0,1 0 0 0 0,2-2-97 0 0,12-28 72 0 0,-17 33-67 0 0,0-4-11 0 0,1-1 1 0 0,1 1 0 0 0,0 1-1 0 0,1-1 1 0 0,1 1 0 0 0,1 0-1 0 0,0 1 1 0 0,1 0 0 0 0,0 1 0 0 0,1 0-1 0 0,1 1 1 0 0,0 0 0 0 0,1 1-1 0 0,0 1 1 0 0,1 0 0 0 0,0 0 0 0 0,1 2-1 0 0,13-6 6 0 0,-25 12 2 0 0,1 1-1 0 0,-1 0 1 0 0,1 0-1 0 0,-1 0 0 0 0,1 1 1 0 0,0-1-1 0 0,0 1 1 0 0,0 0-1 0 0,-1 1 0 0 0,1-1 1 0 0,0 1-1 0 0,0 0 1 0 0,0 0-1 0 0,0 0 0 0 0,0 1 1 0 0,0 0-1 0 0,0 0 1 0 0,-1 0-1 0 0,1 0 0 0 0,0 1 1 0 0,-1 0-1 0 0,1 0 1 0 0,-1 0-1 0 0,1 1 1 0 0,-1-1-1 0 0,0 1 0 0 0,0 0 1 0 0,0 0-1 0 0,-1 1 1 0 0,1-1-1 0 0,-1 1 0 0 0,0-1 1 0 0,0 1-1 0 0,0 0 1 0 0,0 0-1 0 0,1 3-1 0 0,-2-1 20 0 0,0-1 0 0 0,0 1 0 0 0,-1-1 0 0 0,0 1 0 0 0,0 0-1 0 0,0 0 1 0 0,-1-1 0 0 0,0 1 0 0 0,0 0 0 0 0,0 0 0 0 0,-1 0 0 0 0,0-1 0 0 0,0 1 0 0 0,0 0 0 0 0,-1-1 0 0 0,0 1-1 0 0,0-1 1 0 0,0 0 0 0 0,-1 1 0 0 0,0-1 0 0 0,0 0 0 0 0,0-1 0 0 0,0 1 0 0 0,-1 0 0 0 0,0-1 0 0 0,0 0-20 0 0,-119 99 250 0 0,115-98-254 0 0,-128 66-140 0 0,92-67-1487 0 0,47-34-3987 0 0,6 15 1969 0 0,-1 5-2090 0 0,1 2-4675 0 0</inkml:trace>
  <inkml:trace contextRef="#ctx0" brushRef="#br0" timeOffset="44760.572">6616 3160 4761 0 0,'0'0'3207'0'0,"0"0"-474"0"0,0 0-377 0 0,0 0-327 0 0,0 0-278 0 0,0 0-224 0 0,0 0-171 0 0,0 0-189 0 0,0 0-143 0 0,0 0-130 0 0,0 0-131 0 0,0 0-102 0 0,0 0-123 0 0,31-1-97 0 0,96-6-78 0 0,-74-11 76 0 0,-47 11-335 0 0,1 1-51 0 0,0 0 1 0 0,0-1 0 0 0,-1 0-1 0 0,0 0 1 0 0,-1 0 0 0 0,1-1-1 0 0,-1 0 1 0 0,-1 0 0 0 0,0 0-1 0 0,0-1 1 0 0,0 1-1 0 0,-1-1 1 0 0,0 0 0 0 0,-1 0-1 0 0,0 0 1 0 0,-1-1 0 0 0,1-3-54 0 0,-2 11-7 0 0,0 0 0 0 0,0 0 0 0 0,-1-1 0 0 0,1 1 0 0 0,0 0 1 0 0,-1 0-1 0 0,1 0 0 0 0,-1 0 0 0 0,0 0 0 0 0,1 0 0 0 0,-1 0 0 0 0,0 0 1 0 0,0 0-1 0 0,-1 1 0 0 0,1-1 0 0 0,0 0 0 0 0,-1 1 0 0 0,1-1 0 0 0,-1 1 1 0 0,1-1-1 0 0,-1 1 0 0 0,1 0 0 0 0,-1-1 0 0 0,0 1 0 0 0,0 0 0 0 0,0 0 1 0 0,0 0-1 0 0,0 0 0 0 0,0 1 0 0 0,0-1 0 0 0,0 1 0 0 0,0-1 0 0 0,0 1 1 0 0,0 0-1 0 0,0-1 0 0 0,-2 1 7 0 0,-75 20-393 0 0,69-13 325 0 0,1 0 1 0 0,1 0-1 0 0,-1 1 1 0 0,1 0-1 0 0,0 1 1 0 0,1 0 0 0 0,0 0-1 0 0,1 0 1 0 0,0 1-1 0 0,0 0 1 0 0,1 0-1 0 0,0 1 1 0 0,1-1 0 0 0,0 1-1 0 0,1 0 1 0 0,0 0-1 0 0,1 1 1 0 0,0-1-1 0 0,0 0 1 0 0,2 1-1 0 0,-1-1 1 0 0,1 1 0 0 0,1 0 67 0 0,0-8-186 0 0,-1-1 1 0 0,1 0-1 0 0,0 1 1 0 0,0-1 0 0 0,1 0-1 0 0,-1 1 1 0 0,1-1-1 0 0,-1 0 1 0 0,1 0 0 0 0,0 0-1 0 0,0-1 1 0 0,0 1-1 0 0,1 0 1 0 0,-1-1 0 0 0,1 1-1 0 0,-1-1 1 0 0,1 0 0 0 0,0 0-1 0 0,0 0 1 0 0,0 0-1 0 0,0 0 1 0 0,0-1 0 0 0,0 0-1 0 0,0 1 1 0 0,1-1-1 0 0,-1 0 1 0 0,3 0 185 0 0,59 12-10486 0 0,-52-12 1143 0 0</inkml:trace>
  <inkml:trace contextRef="#ctx0" brushRef="#br0" timeOffset="45180.11">7108 3204 9002 0 0,'0'0'3147'0'0,"0"0"-812"0"0,0 0-460 0 0,0 0-312 0 0,0 0-282 0 0,0 0-208 0 0,0 0-160 0 0,0 0-180 0 0,0 0-144 0 0,0 0-56 0 0,0 0-55 0 0,0 0-56 0 0,0 0-42 0 0,6-11-48 0 0,62-91 692 0 0,27 2-236 0 0,-95 100-789 0 0,0 0 1 0 0,1 1-1 0 0,-1-1 0 0 0,0 0 0 0 0,0 1 0 0 0,0-1 1 0 0,0 0-1 0 0,0 1 0 0 0,0-1 0 0 0,1 0 0 0 0,-1 1 0 0 0,0-1 1 0 0,0 0-1 0 0,0 0 0 0 0,1 1 0 0 0,-1-1 0 0 0,0 0 1 0 0,0 0-1 0 0,1 1 0 0 0,-1-1 0 0 0,0 0 0 0 0,1 0 0 0 0,-1 0 1 0 0,0 1-1 0 0,1-1 0 0 0,-1 0 0 0 0,0 0 0 0 0,1 0 0 0 0,-1 0 1 0 0,0 0-1 0 0,1 0 0 0 0,-1 0 0 0 0,0 0 0 0 0,1 0 1 0 0,-1 0-1 0 0,0 0 0 0 0,1 0 0 0 0,-1 0 0 0 0,0 0 0 0 0,1 0 1 0 0,-1 0-1 0 0,1 0 0 0 0,-1-1 0 0 0,0 1 0 0 0,0 0 0 0 0,1 0 1 0 0,-1 0 0 0 0,-10 40 33 0 0,9-38-26 0 0,-1 2-5 0 0,1 1 0 0 0,-1 0 0 0 0,1 0 0 0 0,0 0 0 0 0,0 0 0 0 0,1 0 1 0 0,-1 0-1 0 0,1 0 0 0 0,0 1 0 0 0,1-1 0 0 0,-1 0 0 0 0,1 0 0 0 0,0 0 1 0 0,0 0-1 0 0,1 0 0 0 0,0 0 0 0 0,-1-1 0 0 0,1 1 0 0 0,1 0 0 0 0,1 2-2 0 0,0-4 60 0 0,0 0-1 0 0,0-1 1 0 0,0 0-1 0 0,0 0 1 0 0,0 0-1 0 0,1 0 1 0 0,-1-1-1 0 0,0 0 1 0 0,1 0-1 0 0,-1 0 1 0 0,1 0-1 0 0,0-1 1 0 0,-1 1 0 0 0,1-1-1 0 0,0 0 1 0 0,-1-1-1 0 0,1 1 1 0 0,-1-1-1 0 0,1 0 1 0 0,-1 0-1 0 0,1 0 1 0 0,-1-1-1 0 0,1 0 1 0 0,-1 1-1 0 0,0-2 1 0 0,3 0-60 0 0,98-77 1780 0 0,-95 70-1732 0 0,0 0 1 0 0,-1 0 0 0 0,-1-1-1 0 0,0 0 1 0 0,0 0 0 0 0,-1-1-1 0 0,0 0 1 0 0,1-7-49 0 0,-7-10-861 0 0,-7 23-1796 0 0,-5 4-3308 0 0,4 2-6379 0 0</inkml:trace>
  <inkml:trace contextRef="#ctx0" brushRef="#br0" timeOffset="48530.134">7984 3016 0 0 0,'0'0'807'0'0,"0"0"496"0"0,0 0 344 0 0,0 0 107 0 0,0 0-121 0 0,0 0-188 0 0,0 0-181 0 0,0 0-159 0 0,0 0-98 0 0,0 0-115 0 0,0 0-93 0 0,-7 0-43 0 0,-23 1-75 0 0,-1 21 1312 0 0,19-8-1758 0 0,0 1 0 0 0,2 0 0 0 0,0 1 0 0 0,1 0 0 0 0,0 0 0 0 0,2 1 0 0 0,-1 0 0 0 0,2 0 0 0 0,1 1 0 0 0,0-1 0 0 0,1 1 0 0 0,1 1 0 0 0,0-1 0 0 0,2 0 0 0 0,0 6-235 0 0,1-22 35 0 0,0-1 0 0 0,0 1 0 0 0,0 0 0 0 0,0-1-1 0 0,0 1 1 0 0,0 0 0 0 0,1-1 0 0 0,-1 1 0 0 0,0 0 0 0 0,1-1 0 0 0,0 1 0 0 0,-1-1 0 0 0,1 1-1 0 0,0-1 1 0 0,0 1 0 0 0,0-1 0 0 0,0 0 0 0 0,0 1 0 0 0,0-1 0 0 0,0 0 0 0 0,0 0-1 0 0,0 0 1 0 0,1 0 0 0 0,-1 0 0 0 0,0 0 0 0 0,1 0 0 0 0,-1 0 0 0 0,1 0 0 0 0,-1-1 0 0 0,1 1-1 0 0,-1-1 1 0 0,1 1 0 0 0,0-1 0 0 0,-1 1 0 0 0,1-1 0 0 0,0 0 0 0 0,-1 0 0 0 0,1 0-1 0 0,-1 0 1 0 0,1 0 0 0 0,0 0 0 0 0,-1 0 0 0 0,1-1 0 0 0,0 1 0 0 0,-1-1 0 0 0,1 1-35 0 0,72-30 1342 0 0,-39 5-1152 0 0,-1-3 0 0 0,-2 0-1 0 0,-1-2 1 0 0,-1-1 0 0 0,21-29-190 0 0,-33 39 22 0 0,0-2 0 0 0,-2 0 0 0 0,-1-1 0 0 0,0 0 0 0 0,-2-1 0 0 0,-1-1 0 0 0,-1 0 0 0 0,-1-1 0 0 0,-2 0 0 0 0,0 0 0 0 0,-2-1 0 0 0,-1 0 0 0 0,-1 0 0 0 0,0-16-22 0 0,-25-73-236 0 0,19 113 209 0 0,1 1 1 0 0,-1-1 0 0 0,0 1-1 0 0,1-1 1 0 0,-2 1 0 0 0,1 0-1 0 0,0 0 1 0 0,-1 0 0 0 0,1 0 0 0 0,-1 1-1 0 0,0-1 1 0 0,0 0 0 0 0,0 1-1 0 0,0 0 1 0 0,0 0 0 0 0,-1 0-1 0 0,1 0 1 0 0,0 1 0 0 0,-1-1 0 0 0,0 1-1 0 0,1 0 1 0 0,-1 0 0 0 0,0 0-1 0 0,0 0 1 0 0,1 1 0 0 0,-1 0-1 0 0,0-1 1 0 0,0 1 0 0 0,-2 1 26 0 0,-5 2-30 0 0,1 1 0 0 0,0 0 0 0 0,0 0 0 0 0,0 1 0 0 0,1 1-1 0 0,0 0 1 0 0,0 0 0 0 0,0 0 0 0 0,1 1 0 0 0,0 1 0 0 0,0-1 0 0 0,0 1 0 0 0,1 1 0 0 0,1-1 0 0 0,-1 1 0 0 0,2 1 0 0 0,-2 1 30 0 0,-5 6 24 0 0,1 0-1 0 0,1 0 1 0 0,0 1 0 0 0,2 1-1 0 0,0 0 1 0 0,1 0 0 0 0,1 0-1 0 0,0 1 1 0 0,2-1 0 0 0,0 1-1 0 0,1 0 1 0 0,2 1 0 0 0,0-1-1 0 0,1 0 1 0 0,0 1 0 0 0,5 19-24 0 0,0-25 91 0 0,2 1 0 0 0,0-1-1 0 0,0 0 1 0 0,2-1 0 0 0,-1 0 0 0 0,2 0 0 0 0,0-1 0 0 0,1 0 0 0 0,0-1 0 0 0,1 0 0 0 0,0-1 0 0 0,1 0-1 0 0,0-1 1 0 0,0-1 0 0 0,1 0 0 0 0,1-1 0 0 0,-1 0 0 0 0,2-1 0 0 0,-1 0 0 0 0,0-2 0 0 0,1 0 0 0 0,0 0-1 0 0,1-2 1 0 0,-1 0 0 0 0,6 0-91 0 0,33-3 739 0 0,-55 0-682 0 0,0 0-14 0 0,0 0 9 0 0,0 0-24 0 0,-5-14-855 0 0,-5 13-3627 0 0,6 2-3336 0 0,1-1-3702 0 0</inkml:trace>
  <inkml:trace contextRef="#ctx0" brushRef="#br0" timeOffset="48931.289">8509 3237 6529 0 0,'0'0'1890'0'0,"0"0"-263"0"0,0 0 180 0 0,0 0 227 0 0,0 0-94 0 0,0 0-203 0 0,0 0-266 0 0,0 0-243 0 0,0 0-194 0 0,0 0-197 0 0,0 0-147 0 0,0 0-130 0 0,0 0-115 0 0,31-9-58 0 0,96-30-35 0 0,-78 10 235 0 0,-45 24-529 0 0,0-1-1 0 0,0 0 1 0 0,-1 0 0 0 0,0 0 0 0 0,0 0 0 0 0,0-1 0 0 0,-1 1 0 0 0,0-1 0 0 0,0 0 0 0 0,-1 1 0 0 0,1-1-1 0 0,-1 0 1 0 0,-1 0 0 0 0,0 0 0 0 0,0 0 0 0 0,0 0 0 0 0,-1-4-58 0 0,-2 7-15 0 0,1 0 0 0 0,-1 1 0 0 0,0 0 0 0 0,0 0 0 0 0,0 0 0 0 0,0 0 0 0 0,-1 0 0 0 0,1 0 0 0 0,-1 1 0 0 0,1 0-1 0 0,-1 0 1 0 0,0 0 0 0 0,0 0 0 0 0,0 0 0 0 0,0 1 0 0 0,-1 0 0 0 0,1 0 0 0 0,0 0 0 0 0,0 0 0 0 0,-1 1 0 0 0,1-1 0 0 0,0 1 0 0 0,-1 0 0 0 0,1 1 0 0 0,0-1 0 0 0,-1 1 0 0 0,1 0 0 0 0,0 0 0 0 0,0 0 0 0 0,-1 0 0 0 0,1 1 0 0 0,0-1 0 0 0,0 1 0 0 0,1 1-1 0 0,-1-1 1 0 0,-3 3 15 0 0,-2-1-9 0 0,0 1-1 0 0,0 0 1 0 0,1 0-1 0 0,0 1 0 0 0,0 0 1 0 0,0 1-1 0 0,1 0 0 0 0,0 0 1 0 0,0 0-1 0 0,1 1 1 0 0,0 0-1 0 0,0 0 0 0 0,1 1 1 0 0,0 0-1 0 0,1 0 0 0 0,0 0 1 0 0,0 0-1 0 0,1 1 1 0 0,0-1-1 0 0,0 1 0 0 0,1 0 1 0 0,1-1-1 0 0,-1 6 10 0 0,2-11-3 0 0,0 1 0 0 0,0 0-1 0 0,0-1 1 0 0,0 1 0 0 0,1 0 0 0 0,0-1 0 0 0,0 1-1 0 0,0-1 1 0 0,1 1 0 0 0,0-1 0 0 0,-1 0 0 0 0,1 0-1 0 0,1 0 1 0 0,-1 0 0 0 0,1 0 0 0 0,-1 0 0 0 0,1 0-1 0 0,0-1 1 0 0,1 1 0 0 0,-1-1 0 0 0,1 0 0 0 0,-1 0-1 0 0,1 0 1 0 0,0-1 0 0 0,2 2 3 0 0,6 3-155 0 0,0-1-1 0 0,-1-1 1 0 0,2 0 0 0 0,-1-1 0 0 0,0 0-1 0 0,1-1 1 0 0,0 0 0 0 0,0-1-1 0 0,7 0 156 0 0,71 1-7732 0 0,-77-3 1834 0 0,-5-3-4370 0 0</inkml:trace>
  <inkml:trace contextRef="#ctx0" brushRef="#br0" timeOffset="49403.323">8845 3285 1504 0 0,'0'0'2848'0'0,"0"0"-577"0"0,0 0-252 0 0,0 0-72 0 0,0 0-76 0 0,0 0-97 0 0,0 0-153 0 0,0 0-204 0 0,0 0-220 0 0,0 0-221 0 0,0 0-177 0 0,0 0-101 0 0,0 0-53 0 0,19-12-55 0 0,57-40-62 0 0,30-49 1511 0 0,-64 42-1412 0 0,-47 85-1049 0 0,-12 87 424 0 0,18-110-1 0 0,-1-1 1 0 0,1 1-1 0 0,-1 0 1 0 0,1 0-1 0 0,0-1 1 0 0,0 1-1 0 0,0 0 1 0 0,0-1-1 0 0,0 1 1 0 0,1-1-1 0 0,-1 0 1 0 0,1 1-1 0 0,0-1 1 0 0,0 0-1 0 0,-1 0 1 0 0,1 0-1 0 0,1 0 0 0 0,-1 0 1 0 0,0-1-1 0 0,0 1 1 0 0,1-1-1 0 0,-1 1 1 0 0,1-1-1 0 0,-1 0 1 0 0,1 0-1 0 0,-1 0 1 0 0,1 0-1 0 0,0 0 1 0 0,-1-1-1 0 0,1 1 1 0 0,2-1-2 0 0,88 3 608 0 0,-82-7-429 0 0,0 0 0 0 0,1-1 0 0 0,-1 0 0 0 0,-1-1 0 0 0,1 0 0 0 0,-1 0 0 0 0,0-1 0 0 0,-1-1 0 0 0,4-3-179 0 0,-5 5 127 0 0,1-1-73 0 0,-1-1 1 0 0,0 0-1 0 0,0 0 0 0 0,0 0 1 0 0,-1-1-1 0 0,-1 0 0 0 0,1 0 1 0 0,-2-1-1 0 0,1 0 0 0 0,-1 0 1 0 0,-1 0-1 0 0,0-1 0 0 0,0 1 1 0 0,-1-1-55 0 0,6-62-7181 0 0,-9 67 672 0 0,0 1-5384 0 0</inkml:trace>
  <inkml:trace contextRef="#ctx0" brushRef="#br0" timeOffset="49701.21">9709 2707 12267 0 0,'0'0'2025'0'0,"0"0"-708"0"0,0 0-173 0 0,0 0 206 0 0,0 0 167 0 0,0 0-66 0 0,0 0-207 0 0,0 0-231 0 0,0 0-173 0 0,0 0-96 0 0,0 0-81 0 0,3 33-88 0 0,8 102-97 0 0,-18 150 924 0 0,7-179-1310 0 0,1-97 66 0 0,-1-8-235 0 0,0-1 0 0 0,0 0-1 0 0,0 1 1 0 0,0-1-1 0 0,1 1 1 0 0,-1-1 0 0 0,0 1-1 0 0,0-1 1 0 0,0 0 0 0 0,0 1-1 0 0,0-1 1 0 0,0 1-1 0 0,0-1 1 0 0,-1 0 0 0 0,1 1-1 0 0,0-1 1 0 0,0 1-1 0 0,0-1 1 0 0,0 0 0 0 0,0 1-1 0 0,-1-1 1 0 0,1 1 0 0 0,0-1-1 0 0,0 0 1 0 0,-1 1-1 0 0,1-1 1 0 0,0 0 0 0 0,-1 0-1 0 0,1 1 1 0 0,0-1-1 0 0,-1 0 1 0 0,1 0 0 0 0,0 1-1 0 0,-1-1 1 0 0,1 0 0 0 0,0 0-1 0 0,-1 0 1 0 0,1 0-1 0 0,-1 1 1 0 0,1-1 0 0 0,0 0-1 0 0,-1 0 1 0 0,1 0-1 0 0,-1 0 1 0 0,1 0 0 0 0,-1 0-1 0 0,1 0 1 0 0,0 0 0 0 0,-1 0-1 0 0,1 0 1 0 0,-1 0-1 0 0,1-1 1 0 0,0 1 0 0 0,-1 0-1 0 0,1 0 1 0 0,-1 0-1 0 0,1 0 1 0 0,0-1 0 0 0,-1 1-1 0 0,1 0 1 0 0,0 0 0 0 0,-1-1-1 0 0,1 1 1 0 0,0 0-1 0 0,0-1 1 0 0,-1 1 0 0 0,1 0 77 0 0,-14-6-4311 0 0,2 2-6019 0 0,5 3 1875 0 0</inkml:trace>
  <inkml:trace contextRef="#ctx0" brushRef="#br0" timeOffset="49947.084">9482 2994 14611 0 0,'0'0'1794'0'0,"0"0"-407"0"0,0 0-92 0 0,0 0-50 0 0,0 0-163 0 0,0 0-178 0 0,0 0-141 0 0,31-6-119 0 0,96-18-96 0 0,17 18 799 0 0,-81 12-1988 0 0,-36 2-9463 0 0,-23-8-2090 0 0</inkml:trace>
  <inkml:trace contextRef="#ctx0" brushRef="#br0" timeOffset="53006.234">10716 3016 0 0 0,'0'0'871'0'0,"0"0"270"0"0,0 0 177 0 0,0 0 190 0 0,0 0 187 0 0,0 0 42 0 0,0 0-85 0 0,0 0-228 0 0,0 0-305 0 0,0 0-250 0 0,0 0-173 0 0,-13 2-90 0 0,-40 6-45 0 0,49-7-445 0 0,1 0 0 0 0,-1 0 1 0 0,1 1-1 0 0,0-1 0 0 0,0 1 1 0 0,-1 0-1 0 0,1 0 0 0 0,1 0 1 0 0,-1 0-1 0 0,0 0 0 0 0,0 1 1 0 0,1-1-1 0 0,-1 1 0 0 0,1 0 1 0 0,0 0-1 0 0,0-1 0 0 0,0 1 1 0 0,0 1-1 0 0,0-1 1 0 0,1 0-1 0 0,0 0 0 0 0,-1 1 1 0 0,1-1-1 0 0,0 1 0 0 0,1-1 1 0 0,-1 1-1 0 0,0 2-116 0 0,1-5 22 0 0,-2 4 74 0 0,-1 0-1 0 0,1 0 1 0 0,1 0-1 0 0,-1 0 1 0 0,1 0 0 0 0,0 1-1 0 0,0-1 1 0 0,0 0 0 0 0,1 1-1 0 0,0-1 1 0 0,0 0-1 0 0,0 1 1 0 0,1-1 0 0 0,0 0-1 0 0,0 1 1 0 0,0-1 0 0 0,1 0-1 0 0,-1 0 1 0 0,1 0-1 0 0,1 0 1 0 0,-1 0 0 0 0,0 0-1 0 0,1-1 1 0 0,0 1 0 0 0,0-1-1 0 0,1 0 1 0 0,-1 0 0 0 0,1 0-1 0 0,0 0 1 0 0,0-1-1 0 0,0 1 1 0 0,0-1 0 0 0,1 0-1 0 0,3 2-95 0 0,0-3 116 0 0,0 0-1 0 0,0 0 1 0 0,0 0-1 0 0,0-1 1 0 0,0-1-1 0 0,1 1 1 0 0,-1-1-1 0 0,0-1 1 0 0,0 1 0 0 0,0-2-1 0 0,0 1 1 0 0,0-1-1 0 0,0 0 1 0 0,0 0-1 0 0,0-1 1 0 0,-1 0-1 0 0,1-1 1 0 0,-1 0-1 0 0,0 0 1 0 0,0 0-1 0 0,0-1 1 0 0,-1 0-1 0 0,1 0 1 0 0,3-5-116 0 0,-3 1-14 0 0,0 1 0 0 0,-1-1 0 0 0,0 0 0 0 0,0 0 0 0 0,-1-1 0 0 0,0 0 0 0 0,-1 0 0 0 0,0 0 1 0 0,-1 0-1 0 0,0-1 0 0 0,-1 1 0 0 0,0-1 0 0 0,0 0 0 0 0,-1 1 0 0 0,0-5 14 0 0,-1 8-180 0 0,0 1 0 0 0,-1-1 0 0 0,0 0 0 0 0,0 1 0 0 0,0-1 1 0 0,-1 1-1 0 0,0-1 0 0 0,0 1 0 0 0,0 0 0 0 0,-1 0 0 0 0,0 0 0 0 0,0 0 0 0 0,-1 0 0 0 0,1 1 0 0 0,-1-1 1 0 0,-2-1 179 0 0,2 3-186 0 0,0 0 0 0 0,1 0 0 0 0,-1 1 0 0 0,0 0 0 0 0,-1 0 0 0 0,1 0 0 0 0,0 0 0 0 0,-1 0 0 0 0,0 1 0 0 0,0 0 0 0 0,1 0 0 0 0,-1 0 0 0 0,0 1 1 0 0,-1 0-1 0 0,1 0 0 0 0,0 0 0 0 0,0 0 0 0 0,0 1 0 0 0,-1 0 0 0 0,1 0 0 0 0,0 0 0 0 0,0 1 0 0 0,0 0 0 0 0,-1 0 0 0 0,1 0 0 0 0,0 0 0 0 0,0 1 0 0 0,0 0 1 0 0,1 0-1 0 0,-1 0 0 0 0,0 1 186 0 0,5-3 14 0 0,0 0 1 0 0,1 0-1 0 0,-1 0 1 0 0,0 0 0 0 0,0 0-1 0 0,1 0 1 0 0,-1 0 0 0 0,0 0-1 0 0,1 0 1 0 0,-1 0-1 0 0,0 0 1 0 0,0 1 0 0 0,1-1-1 0 0,-1 0 1 0 0,0 0-1 0 0,0 0 1 0 0,1 0 0 0 0,-1 0-1 0 0,0 0 1 0 0,0 1-1 0 0,1-1 1 0 0,-1 0 0 0 0,0 0-1 0 0,0 0 1 0 0,0 1-1 0 0,1-1 1 0 0,-1 0 0 0 0,0 0-1 0 0,0 1 1 0 0,0-1-1 0 0,0 0 1 0 0,0 0 0 0 0,1 1-1 0 0,-1-1 1 0 0,0 0-1 0 0,0 1 1 0 0,0-1 0 0 0,0 0-1 0 0,0 0 1 0 0,0 1-1 0 0,0-1 1 0 0,0 0 0 0 0,0 1-1 0 0,0-1 1 0 0,0 0 0 0 0,0 0-1 0 0,0 1 1 0 0,-1-1-1 0 0,1 0 1 0 0,0 0 0 0 0,0 1-1 0 0,0-1 1 0 0,0 0-1 0 0,0 0 1 0 0,0 1 0 0 0,-1-1-1 0 0,1 0 1 0 0,0 0-1 0 0,0 1 1 0 0,0-1 0 0 0,-1 0-15 0 0,26-2 1462 0 0,100-67 1002 0 0,-101 52-2360 0 0,-1-1 1 0 0,-1-1 0 0 0,0-1-1 0 0,-2-1 1 0 0,0-1 0 0 0,-2 0 0 0 0,0-2-1 0 0,8-14-104 0 0,11-18 72 0 0,-37 56-50 0 0,0 0 12 0 0,0 0 0 0 0,0 0-9 0 0,0 11-22 0 0,6 103 318 0 0,4 0 1 0 0,5-2 0 0 0,5 0 0 0 0,12 25-322 0 0,-16-69 29 0 0,-3 1 0 0 0,-4 1 0 0 0,-2-1 0 0 0,-3 2 0 0 0,-3 8-29 0 0,-2-74 46 0 0,1 0 0 0 0,-1-1 0 0 0,0 1 1 0 0,-1-1-1 0 0,1 1 0 0 0,-1-1 0 0 0,1 0 0 0 0,-1 1 0 0 0,-1-1 1 0 0,1 0-1 0 0,-1 0 0 0 0,1 0 0 0 0,-1-1 0 0 0,0 1 0 0 0,0-1 1 0 0,-1 0-1 0 0,1 1 0 0 0,-1-1 0 0 0,1-1 0 0 0,-1 1 0 0 0,0 0 0 0 0,0-1 1 0 0,0 0-1 0 0,-1 0 0 0 0,1 0 0 0 0,0-1 0 0 0,-1 1 0 0 0,1-1 1 0 0,-1 0-1 0 0,1 0 0 0 0,-1-1 0 0 0,0 1 0 0 0,1-1 0 0 0,-1 0 1 0 0,0-1-1 0 0,1 1 0 0 0,-1-1 0 0 0,0 1 0 0 0,1-2 0 0 0,-1 1 1 0 0,1 0-1 0 0,-1-1 0 0 0,1 0 0 0 0,0 0 0 0 0,0 0 0 0 0,0 0 1 0 0,0-1-1 0 0,0 1 0 0 0,0-1 0 0 0,1 0 0 0 0,-1 0 0 0 0,-2-4-46 0 0,0-6 76 0 0,1 0 0 0 0,0 0 0 0 0,1-1 0 0 0,1 0 0 0 0,0 1 0 0 0,1-1 1 0 0,0 0-1 0 0,1 0 0 0 0,0-1 0 0 0,1 1 0 0 0,1 0 0 0 0,1 0 0 0 0,0 0 0 0 0,0 0 0 0 0,1 1 0 0 0,2-3-76 0 0,0-7-35 0 0,1-1 0 0 0,2 1 1 0 0,0 1-1 0 0,1-1 1 0 0,2 2-1 0 0,0-1 1 0 0,1 1-1 0 0,1 1 0 0 0,1 0 1 0 0,1 1-1 0 0,0 1 1 0 0,2 0-1 0 0,0 1 1 0 0,6-4 34 0 0,3 7-2330 0 0,-12 13-8663 0 0,-9 1-770 0 0</inkml:trace>
  <inkml:trace contextRef="#ctx0" brushRef="#br0" timeOffset="53963.294">12168 2597 3137 0 0,'0'0'2491'0'0,"0"0"-292"0"0,0 0-139 0 0,0 0-51 0 0,0 0-25 0 0,0 0-178 0 0,0 0-260 0 0,0 0-262 0 0,0 0-226 0 0,0 0-146 0 0,0 0-92 0 0,0 0-65 0 0,0 0-55 0 0,0-5-61 0 0,1-12-46 0 0,-9 141 3805 0 0,-14 157-3553 0 0,-13-49-571 0 0,29-152-243 0 0,6-79-47 0 0,0-1-5 0 0,0 0 3 0 0,0 0 4 0 0,1-26-645 0 0,4-17-1235 0 0,1-8-2807 0 0,-5 16-5306 0 0,-1 24-1284 0 0</inkml:trace>
  <inkml:trace contextRef="#ctx0" brushRef="#br0" timeOffset="54219.02">11872 2924 5641 0 0,'0'0'2847'0'0,"0"0"-489"0"0,0 0-425 0 0,0 0-304 0 0,0 0-252 0 0,0 0-201 0 0,0 0-122 0 0,0 0-76 0 0,0 0-20 0 0,0 0-14 0 0,0 0-100 0 0,0 0-105 0 0,0 0-93 0 0,24 0-88 0 0,78 0-40 0 0,32-21 883 0 0,2-13-1058 0 0,-92 12-1728 0 0,-37 15-2509 0 0,-3-1-3428 0 0,-4 5-4045 0 0</inkml:trace>
  <inkml:trace contextRef="#ctx0" brushRef="#br0" timeOffset="54697.506">12507 2571 6993 0 0,'0'0'2353'0'0,"0"0"-649"0"0,0 0-285 0 0,0 0 82 0 0,0 0 94 0 0,0 0 28 0 0,0 0-143 0 0,0 0-284 0 0,0 0-225 0 0,0 0-149 0 0,0 0-88 0 0,-4 32-75 0 0,-13 104-73 0 0,2 98 1353 0 0,13-202-1794 0 0,0-15-67 0 0,1 0-1 0 0,0 0 0 0 0,1 0 0 0 0,1 0 0 0 0,1 0 1 0 0,0 0-1 0 0,1 0 0 0 0,1 0 0 0 0,1 0 1 0 0,0-1-1 0 0,1 0 0 0 0,7 14-77 0 0,-10-29 25 0 0,-1 0 0 0 0,0 0 0 0 0,0 0 0 0 0,1 0 0 0 0,-1 0 0 0 0,0 0 0 0 0,1-1 1 0 0,-1 1-1 0 0,1-1 0 0 0,-1 0 0 0 0,1 0 0 0 0,-1 0 0 0 0,1 0 0 0 0,-1 0 0 0 0,1 0 0 0 0,-1-1 0 0 0,0 1 0 0 0,1-1 0 0 0,-1 0 0 0 0,1 1 0 0 0,-1-1 0 0 0,0 0 0 0 0,0-1 1 0 0,1 1-1 0 0,-1 0 0 0 0,0 0 0 0 0,0-1 0 0 0,0 0 0 0 0,-1 1 0 0 0,1-1 0 0 0,2-2-25 0 0,-2 3 17 0 0,198-142 316 0 0,-134 120-326 0 0,-53 70 19 0 0,-13 108 144 0 0,1-153-196 0 0,-1-1 0 0 0,1 1-1 0 0,0-1 1 0 0,0 1 0 0 0,-1-1 0 0 0,1 0 0 0 0,0 1 0 0 0,0-1 0 0 0,0 0 0 0 0,0 0 0 0 0,1 0 0 0 0,-1 0 0 0 0,0 0 0 0 0,0 0 0 0 0,1 0 0 0 0,-1 0 0 0 0,0 0 0 0 0,1 0 0 0 0,-1-1 0 0 0,1 1 0 0 0,-1-1 0 0 0,1 1-1 0 0,0-1 1 0 0,-1 0 0 0 0,1 1 0 0 0,-1-1 0 0 0,1 0 0 0 0,-1 0 0 0 0,1 0 0 0 0,0 0 0 0 0,-1 0 0 0 0,1-1 0 0 0,-1 1 0 0 0,1 0 0 0 0,0-1 26 0 0,9-4-4324 0 0,-3-3-4014 0 0,-7 5-3192 0 0</inkml:trace>
  <inkml:trace contextRef="#ctx0" brushRef="#br0" timeOffset="55066.992">12997 3248 0 0 0,'0'0'2223'0'0,"0"0"6"0"0,0 0 167 0 0,0 0 37 0 0,0 0-168 0 0,0 0-244 0 0,0 0-287 0 0,0 0-242 0 0,0 0-192 0 0,0 0-105 0 0,31 4-83 0 0,98 10-110 0 0,-62-20 337 0 0,-57 1-1068 0 0,-2 2-152 0 0,0-1 0 0 0,0 0 1 0 0,0 0-1 0 0,-1 0 1 0 0,1-1-1 0 0,-1-1 0 0 0,0 1 1 0 0,-1-1-1 0 0,1 0 0 0 0,-1-1 1 0 0,0 1-1 0 0,-1-1 1 0 0,1 0-1 0 0,-2-1 0 0 0,1 1 1 0 0,-1-1-1 0 0,0 0 1 0 0,0 0-1 0 0,-1 0 0 0 0,0-1 1 0 0,-1 1-1 0 0,0-1 0 0 0,0 0 1 0 0,0 1-1 0 0,-1-3-119 0 0,-3 7-6 0 0,0 0-1 0 0,1 0 1 0 0,-2 0-1 0 0,1 0 1 0 0,0 0-1 0 0,-1 1 1 0 0,1 0 0 0 0,-1-1-1 0 0,0 1 1 0 0,0 0-1 0 0,-1 0 1 0 0,1 0-1 0 0,-1 1 1 0 0,1-1-1 0 0,-1 1 1 0 0,0 0-1 0 0,0 0 1 0 0,0 0 0 0 0,0 1-1 0 0,0-1 1 0 0,0 1-1 0 0,0 0 1 0 0,0 0-1 0 0,-1 0 1 0 0,1 1-1 0 0,0 0 1 0 0,-1-1-1 0 0,1 2 1 0 0,0-1-1 0 0,-1 0 1 0 0,1 1 0 0 0,-3 0 6 0 0,-3 0-9 0 0,1 0 1 0 0,0 0 0 0 0,0 1 0 0 0,0 0 0 0 0,0 1 0 0 0,1 0-1 0 0,-1 0 1 0 0,1 1 0 0 0,-1 0 0 0 0,1 0 0 0 0,1 1 0 0 0,-1 0-1 0 0,0 0 1 0 0,1 1 0 0 0,0 0 0 0 0,1 0 0 0 0,-1 1 0 0 0,1 0-1 0 0,0 0 1 0 0,1 0 0 0 0,0 1 0 0 0,0 0 0 0 0,1 0 0 0 0,-1 0-1 0 0,2 0 1 0 0,-1 1 0 0 0,1 0 0 0 0,1-1 0 0 0,0 1 0 0 0,0 0-1 0 0,0 0 1 0 0,1 1 0 0 0,0 5 8 0 0,4-8 5 0 0,0 0 0 0 0,0 0 0 0 0,0-1 0 0 0,1 1 0 0 0,0-1 0 0 0,0 0 0 0 0,1 0 0 0 0,0 0 0 0 0,0 0 0 0 0,0-1 0 0 0,0 0 0 0 0,1 0 0 0 0,0 0 0 0 0,0-1 0 0 0,1 0-1 0 0,-1 0 1 0 0,1-1 0 0 0,-1 1 0 0 0,1-1 0 0 0,0-1 0 0 0,1 1 0 0 0,-1-1 0 0 0,0-1 0 0 0,1 1 0 0 0,0-1-5 0 0,153 16 183 0 0,-128-20-3585 0 0,-1-3-3621 0 0,-27 6-5106 0 0</inkml:trace>
  <inkml:trace contextRef="#ctx0" brushRef="#br0" timeOffset="56617.307">14144 3127 0 0 0,'0'0'1626'0'0,"0"0"-139"0"0,0 0 61 0 0,0 0 182 0 0,0 0 121 0 0,0 0-14 0 0,0 0-175 0 0,0 0-216 0 0,0 0-186 0 0,0 0-121 0 0,0 0-76 0 0,3 2-96 0 0,0 0-1107 0 0,-2-1 345 0 0,0 0 1 0 0,0 0-1 0 0,0 0 1 0 0,0-1-1 0 0,0 1 1 0 0,0 0 0 0 0,0-1-1 0 0,0 1 1 0 0,0-1-1 0 0,1 1 1 0 0,-1-1-1 0 0,0 1 1 0 0,0-1-1 0 0,0 0 1 0 0,1 1-1 0 0,-1-1 1 0 0,0 0 0 0 0,0 0-1 0 0,1 0 1 0 0,-1 0-1 0 0,0 0 1 0 0,0 0-1 0 0,1-1 1 0 0,-1 1-1 0 0,0 0 1 0 0,0 0 0 0 0,0-1-1 0 0,1 1 1 0 0,-1-1-1 0 0,0 1 1 0 0,0-1-1 0 0,0 0 1 0 0,0 0-1 0 0,0 1 1 0 0,0-1-1 0 0,0 0 1 0 0,0 0 0 0 0,0 0-1 0 0,0 0-205 0 0,84-122 1518 0 0,-85 122-1515 0 0,0 0 1 0 0,1 1-1 0 0,-1-1 0 0 0,1 1 1 0 0,0-1-1 0 0,-1 1 1 0 0,1 0-1 0 0,-1-1 1 0 0,1 1-1 0 0,0-1 0 0 0,-1 1 1 0 0,1 0-1 0 0,0 0 1 0 0,0-1-1 0 0,-1 1 1 0 0,1 0-1 0 0,0 0 0 0 0,0 0 1 0 0,-1 0-1 0 0,1 0 1 0 0,0 0-1 0 0,0 0 0 0 0,-1 0 1 0 0,1 0-1 0 0,0 0 1 0 0,-1 0-1 0 0,1 0 1 0 0,0 1-1 0 0,0-1 0 0 0,-1 0 1 0 0,1 1-1 0 0,0-1 1 0 0,-1 0-1 0 0,1 1 1 0 0,0-1-1 0 0,-1 1 0 0 0,1-1 1 0 0,-1 1-1 0 0,1-1 1 0 0,-1 1-1 0 0,1-1 0 0 0,-1 1 1 0 0,1-1-1 0 0,-1 1 1 0 0,0 0-1 0 0,1-1 1 0 0,-1 1-1 0 0,0 0 0 0 0,1-1 1 0 0,-1 1-1 0 0,0 0 1 0 0,0 0-1 0 0,0-1 1 0 0,0 1-1 0 0,0 0 0 0 0,0 0-3 0 0,23 48 19 0 0,-23-47-5 0 0,10 32 41 0 0,-3 0 0 0 0,-1 0 0 0 0,-1 1 0 0 0,-2-1 1 0 0,-2 1-1 0 0,-1 0 0 0 0,-3 24-55 0 0,2-17 26 0 0,-4 11-5 0 0,-1-2 0 0 0,-3 1 0 0 0,-2-1-1 0 0,-2 0 1 0 0,-3-1 0 0 0,-6 11-21 0 0,-12 0 150 0 0,33-60-141 0 0,1-1 0 0 0,0 1 0 0 0,-1 0 0 0 0,1-1 0 0 0,0 1 1 0 0,-1 0-1 0 0,1-1 0 0 0,-1 1 0 0 0,1-1 0 0 0,-1 1 0 0 0,1-1 0 0 0,-1 1 1 0 0,1-1-1 0 0,-1 1 0 0 0,0-1 0 0 0,1 0 0 0 0,-1 1 0 0 0,0-1 0 0 0,1 0 1 0 0,-1 1-1 0 0,0-1 0 0 0,1 0 0 0 0,-1 0 0 0 0,0 0 0 0 0,0 0 1 0 0,1 0-1 0 0,-1 0 0 0 0,0 0 0 0 0,1 0 0 0 0,-1 0 0 0 0,0 0 0 0 0,0 0 1 0 0,1 0-1 0 0,-1 0 0 0 0,0 0 0 0 0,0-1 0 0 0,1 1 0 0 0,-1 0 0 0 0,0-1 1 0 0,1 1-1 0 0,-1 0 0 0 0,1-1 0 0 0,-1 1 0 0 0,0-1 0 0 0,1 1 1 0 0,-1-1-1 0 0,1 1 0 0 0,-1-1 0 0 0,1 1 0 0 0,0-1 0 0 0,-1 0 0 0 0,1 1 1 0 0,-1-1-1 0 0,1 1 0 0 0,0-1 0 0 0,0 0 0 0 0,-1 0 0 0 0,1 1 0 0 0,0-1 1 0 0,0 0-1 0 0,0 1 0 0 0,0-1 0 0 0,0 0 0 0 0,0 0 0 0 0,0 0-9 0 0,-3-26 15 0 0,1 1-1 0 0,2-1 0 0 0,1 0 0 0 0,0 0 1 0 0,2 0-1 0 0,2 1 0 0 0,0-1 0 0 0,2 1 0 0 0,0 0 1 0 0,2 1-1 0 0,1 0 0 0 0,1 0 0 0 0,1 1 1 0 0,1 1-1 0 0,14-19-14 0 0,-4-1-9 0 0,1 2 0 0 0,3 0 0 0 0,2 1 0 0 0,1 2 0 0 0,1 2 0 0 0,3 0 1 0 0,1 2-1 0 0,1 2 0 0 0,19-12 9 0 0,-47 39-3 0 0,-1 0 1 0 0,0 1 0 0 0,1 0-1 0 0,0 0 1 0 0,0 1 0 0 0,0 0-1 0 0,0 0 1 0 0,0 1 0 0 0,1 0-1 0 0,-1 0 1 0 0,1 1 0 0 0,-1 1-1 0 0,1-1 1 0 0,0 1 0 0 0,-1 0-1 0 0,6 2 3 0 0,-9 2 2 0 0,-1-1 1 0 0,0 1-1 0 0,0 1 0 0 0,0-1 0 0 0,-1 1 0 0 0,0-1 0 0 0,1 1 0 0 0,-2 0 0 0 0,1 0 0 0 0,0 0 0 0 0,-1 1 0 0 0,0-1 0 0 0,-1 0 0 0 0,1 1 0 0 0,-1-1 0 0 0,0 1 0 0 0,0 0 0 0 0,0 0 0 0 0,-1-1 0 0 0,0 1 0 0 0,0 0 0 0 0,-1-1 0 0 0,0 1 0 0 0,0 0 0 0 0,0 0-2 0 0,1 3 7 0 0,0 11 10 0 0,-1 0 0 0 0,-2 0 0 0 0,0 0 0 0 0,0-1 1 0 0,-2 1-1 0 0,-1-1 0 0 0,0 0 0 0 0,-7 15-17 0 0,7-24 3 0 0,1 0-1 0 0,-1-1 1 0 0,-1 1-1 0 0,0-1 1 0 0,0 0-1 0 0,0-1 1 0 0,-1 0 0 0 0,-1 0-1 0 0,1-1 1 0 0,-1 0-1 0 0,-1 0 1 0 0,1-1-1 0 0,-1 0 1 0 0,0-1-1 0 0,0 0 1 0 0,-1 0 0 0 0,0-1-1 0 0,1-1 1 0 0,-1 0-1 0 0,0 0 1 0 0,-1-1-1 0 0,1-1 1 0 0,-11 1-3 0 0,19-2-39 0 0,-1 0-1 0 0,0 0 1 0 0,1 0 0 0 0,-1 0 0 0 0,1-1 0 0 0,-1 0-1 0 0,0 0 1 0 0,1 0 0 0 0,-1 0 0 0 0,1 0-1 0 0,0-1 1 0 0,-1 1 0 0 0,1-1 0 0 0,0 0 0 0 0,0 0-1 0 0,0 0 1 0 0,0 0 0 0 0,1-1 0 0 0,-1 1 0 0 0,0-1-1 0 0,1 0 1 0 0,0 0 0 0 0,0 0 0 0 0,-1 0-1 0 0,1 0 40 0 0,-12-62-4956 0 0,14 64 4792 0 0,1-15-3037 0 0,0 4-3398 0 0,1 4-5173 0 0</inkml:trace>
  <inkml:trace contextRef="#ctx0" brushRef="#br0" timeOffset="57507.965">15322 3042 11955 0 0,'0'0'2091'0'0,"0"0"-448"0"0,0 0-155 0 0,0 0-57 0 0,0 0-175 0 0,0 0-180 0 0,0 0-174 0 0,0 0-122 0 0,0 0-89 0 0,0 0-71 0 0,0 0-64 0 0,-33 16-96 0 0,-105 49-76 0 0,58-7 81 0 0,72-50-436 0 0,0-1 1 0 0,0 1 0 0 0,1 0 0 0 0,0 0-1 0 0,0 1 1 0 0,1 0 0 0 0,0 0 0 0 0,1 0-1 0 0,0 1 1 0 0,0 0 0 0 0,1 0 0 0 0,1 0-1 0 0,-1 1 1 0 0,2-1 0 0 0,-1 1 0 0 0,1 1-30 0 0,3-11 1 0 0,-1 1 1 0 0,0 0-1 0 0,1-1 1 0 0,0 1-1 0 0,-1-1 1 0 0,1 1-1 0 0,0-1 1 0 0,0 1-1 0 0,0-1 1 0 0,0 1-1 0 0,0-1 1 0 0,0 0-1 0 0,0 0 1 0 0,0 1-1 0 0,0-1 1 0 0,1 0-1 0 0,-1 0 1 0 0,1 0-1 0 0,-1 0 1 0 0,0-1-1 0 0,1 1 1 0 0,0 0-1 0 0,-1-1 1 0 0,1 1-1 0 0,-1-1 1 0 0,1 1-1 0 0,0-1 1 0 0,-1 0-1 0 0,1 1 1 0 0,0-1-1 0 0,-1 0 1 0 0,1 0-1 0 0,0 0 1 0 0,-1-1-1 0 0,3 1-1 0 0,62-10 194 0 0,-32-5-113 0 0,-2-1-1 0 0,0-2 0 0 0,-1-2 1 0 0,0 0-1 0 0,-2-2 1 0 0,22-22-81 0 0,29-20 185 0 0,-78 65-183 0 0,-1-1-1 0 0,0 0 0 0 0,1 1 0 0 0,-1-1 0 0 0,0 1 0 0 0,0-1 0 0 0,1 1 0 0 0,-1 0 1 0 0,0 0-1 0 0,0-1 0 0 0,0 1 0 0 0,0 0 0 0 0,0 0 0 0 0,0 0 0 0 0,0 0 0 0 0,0 0 0 0 0,-1 0 1 0 0,1 1-1 0 0,0-1 0 0 0,0 0 0 0 0,-1 0 0 0 0,1 0 0 0 0,-1 1 0 0 0,1-1 0 0 0,-1 0 0 0 0,0 1 1 0 0,0-1-1 0 0,1 0 0 0 0,-1 1 0 0 0,0-1 0 0 0,0 0 0 0 0,0 1 0 0 0,0-1 0 0 0,0 1 1 0 0,-1-1-1 0 0,1 0 0 0 0,0 1 0 0 0,-1-1 0 0 0,1 0 0 0 0,-1 0 0 0 0,1 1 0 0 0,-1 0-1 0 0,3 20-3 0 0,-1-16 2 0 0,1 0-1 0 0,-1 0 1 0 0,1-1-1 0 0,0 1 0 0 0,1 0 1 0 0,0-1-1 0 0,-1 0 0 0 0,2 0 1 0 0,-1 0-1 0 0,1 0 0 0 0,-1 0 1 0 0,1 0-1 0 0,1-1 0 0 0,-1 0 1 0 0,0 0-1 0 0,1 0 1 0 0,0 0-1 0 0,0-1 0 0 0,0 0 1 0 0,1 0-1 0 0,-1 0 0 0 0,1-1 1 0 0,-1 0-1 0 0,1 0 0 0 0,0 0 1 0 0,0-1-1 0 0,0 1 0 0 0,0-1 1 0 0,0-1-1 0 0,3 1 2 0 0,0-1 2 0 0,74-16 77 0 0,-59 1-40 0 0,0-2 0 0 0,-1 0 0 0 0,-1-1 0 0 0,-1-1-1 0 0,0-2 1 0 0,-1 0 0 0 0,-1-1 0 0 0,-2 0-1 0 0,0-2 1 0 0,-1 0 0 0 0,0-4-39 0 0,13-23 36 0 0,-3-1-1 0 0,-3-2 1 0 0,-1-1-1 0 0,-4 0 1 0 0,-1-3-36 0 0,-9 32 4 0 0,-1-1 1 0 0,-1-1-1 0 0,-2 1 1 0 0,-1-1-1 0 0,-1 0 1 0 0,-1 1 0 0 0,-2-25-5 0 0,0 50 2 0 0,1 1 0 0 0,-1 0 0 0 0,1-1 1 0 0,-1 1-1 0 0,1 0 0 0 0,-1 0 0 0 0,1 0 1 0 0,-1-1-1 0 0,0 1 0 0 0,0 0 0 0 0,0 0 1 0 0,0 0-1 0 0,0 0 0 0 0,0 0 0 0 0,0 1 1 0 0,0-1-1 0 0,0 0 0 0 0,0 0 0 0 0,0 1 1 0 0,0-1-1 0 0,-1 0 0 0 0,1 1 0 0 0,0 0 1 0 0,-1-1-1 0 0,1 1 0 0 0,0 0 0 0 0,-1-1 1 0 0,1 1-1 0 0,0 0 0 0 0,-1 0 0 0 0,1 0 1 0 0,0 0-1 0 0,-1 0 0 0 0,1 0 0 0 0,0 1 1 0 0,-1-1-1 0 0,1 0 0 0 0,0 1 0 0 0,0-1 1 0 0,-1 1-1 0 0,1-1 0 0 0,0 1 0 0 0,0 0 1 0 0,0-1-1 0 0,-1 1 0 0 0,1 0 0 0 0,0 0 1 0 0,0 0-1 0 0,0 0 0 0 0,1 0 0 0 0,-1 0 1 0 0,0 0-1 0 0,0 0 0 0 0,0 0 0 0 0,1 0 1 0 0,-1 1-1 0 0,1-1 0 0 0,-1 0 0 0 0,1 0 1 0 0,-1 1-1 0 0,1-1 0 0 0,0 0 0 0 0,-1 1 1 0 0,1-1-1 0 0,0 0 0 0 0,0 1 0 0 0,0 0-2 0 0,-8 21 9 0 0,1 0 0 0 0,1 1-1 0 0,1 0 1 0 0,1 0 0 0 0,2 0-1 0 0,-1 18-8 0 0,4 225 332 0 0,14-79-126 0 0,-24-84-85 0 0,-31-39-34 0 0,38-65-276 0 0,1-1 1 0 0,-1 0 0 0 0,1 0-1 0 0,0 0 1 0 0,-1 0 0 0 0,1 0-1 0 0,0 0 1 0 0,-1 0-1 0 0,1 0 1 0 0,0-1 0 0 0,0 1-1 0 0,0-1 1 0 0,0 1 0 0 0,0 0-1 0 0,0-1 1 0 0,1 1-1 0 0,-1-1 1 0 0,0 0 0 0 0,1 1-1 0 0,-1-1 1 0 0,1 0 0 0 0,-1 1-1 0 0,1-1 1 0 0,0 0 0 0 0,0 1-1 0 0,0-1 1 0 0,0 0-1 0 0,0 0 1 0 0,0 1 0 0 0,1-1-1 0 0,-1 0 1 0 0,1-1 188 0 0,-3-31-4175 0 0,2 11-3219 0 0,0 15-3322 0 0</inkml:trace>
  <inkml:trace contextRef="#ctx0" brushRef="#br0" timeOffset="57747.794">15521 2895 6657 0 0,'0'0'2568'0'0,"0"0"-497"0"0,0 0-156 0 0,0 0-1 0 0,0 0-119 0 0,0 0-207 0 0,0 0-240 0 0,0 0-253 0 0,0 0-221 0 0,0 0-166 0 0,37-4-100 0 0,118-12-59 0 0,58-23 1066 0 0,73-35-1138 0 0,-199 39-1649 0 0,-62 18-2891 0 0,-2-4-5296 0 0,-17 13-1605 0 0</inkml:trace>
  <inkml:trace contextRef="#ctx0" brushRef="#br0" timeOffset="58134.272">16441 2519 3153 0 0,'0'0'4950'0'0,"0"0"-1037"0"0,0 0-870 0 0,0 0-702 0 0,0 0-550 0 0,0 0-396 0 0,0 0-344 0 0,0 0-283 0 0,0 0-188 0 0,0 0-89 0 0,0 0-46 0 0,0 0 9 0 0,-5 13-1 0 0,-57 233 1559 0 0,53-199-1768 0 0,0-5-96 0 0,2 0 0 0 0,1 1 0 0 0,2 0-1 0 0,3 0 1 0 0,2 31-148 0 0,-1-70 10 0 0,1 0 0 0 0,0 0-1 0 0,1-1 1 0 0,-1 1 0 0 0,0 0 0 0 0,1 0-1 0 0,0 0 1 0 0,0-1 0 0 0,0 1-1 0 0,0-1 1 0 0,1 0 0 0 0,-1 0-1 0 0,1 0 1 0 0,0 0 0 0 0,0 0 0 0 0,0 0-1 0 0,0-1 1 0 0,1 1 0 0 0,-1-1-1 0 0,0 0 1 0 0,1 0 0 0 0,0 0 0 0 0,0-1-1 0 0,-1 1 1 0 0,1-1 0 0 0,0 0-1 0 0,0 0 1 0 0,0 0 0 0 0,0 0-1 0 0,0-1 1 0 0,0 0 0 0 0,0 0 0 0 0,1 0-1 0 0,-1 0 1 0 0,0-1 0 0 0,0 1-1 0 0,0-1 1 0 0,0 0 0 0 0,0 0 0 0 0,-1-1-1 0 0,1 1 1 0 0,0-1 0 0 0,1 0-10 0 0,120-65 327 0 0,-103 52-212 0 0,2 1 0 0 0,0 1 1 0 0,0 1-1 0 0,1 2 0 0 0,0 0 1 0 0,13-2-116 0 0,-36 13 15 0 0,-1 1 0 0 0,1-1 0 0 0,0 1 0 0 0,-1 0 0 0 0,1-1 0 0 0,-1 1 0 0 0,0 0 0 0 0,1 0 0 0 0,-1 0 0 0 0,0 0 0 0 0,0 0 0 0 0,0 0 0 0 0,0 0 0 0 0,-1 1 0 0 0,1-1 0 0 0,-1 0 0 0 0,1 0 0 0 0,-1 1 0 0 0,0-1 0 0 0,0 0 0 0 0,0 0 0 0 0,0 1 0 0 0,0-1 0 0 0,0 0 0 0 0,-1 0 0 0 0,1 1 0 0 0,-1-1 0 0 0,1 0 1 0 0,-1 0-1 0 0,0 1-15 0 0,0 9 47 0 0,-4 166 265 0 0,21-149-998 0 0,-14-44-2044 0 0,-2 6-2938 0 0,0 8 4765 0 0,0 0-11282 0 0</inkml:trace>
  <inkml:trace contextRef="#ctx0" brushRef="#br0" timeOffset="60569.049">17809 2567 4433 0 0,'0'0'2255'0'0,"0"0"-121"0"0,0 0-238 0 0,0 0-103 0 0,0 0-44 0 0,0 0-78 0 0,0 0-120 0 0,0 0-236 0 0,0 0-329 0 0,0 0-371 0 0,0 0-230 0 0,2 4 2524 0 0,5 96-1741 0 0,-4-1 1 0 0,-5 1 0 0 0,-5 6-1169 0 0,3-24 248 0 0,-4 251 157 0 0,8-332-410 0 0,0-1-6 0 0,0-4-115 0 0,-8-26-2998 0 0,3 14-1159 0 0,3 0-4611 0 0,2 12-2282 0 0</inkml:trace>
  <inkml:trace contextRef="#ctx0" brushRef="#br0" timeOffset="60867.892">17560 3027 9202 0 0,'0'0'1846'0'0,"0"0"-522"0"0,0 0-189 0 0,0 0 240 0 0,0 0 241 0 0,0 0 2 0 0,0 0-224 0 0,0 0-340 0 0,0 0-289 0 0,0 0-212 0 0,0 0-110 0 0,0 0-35 0 0,-5 0-71 0 0,-11 1-11 0 0,28-1 401 0 0,39-1 245 0 0,371-61-651 0 0,-393 59-1356 0 0,-3-1-2129 0 0,-8 4-3775 0 0,-12 0-4834 0 0</inkml:trace>
  <inkml:trace contextRef="#ctx0" brushRef="#br0" timeOffset="61733.924">18492 3020 11971 0 0,'0'0'2091'0'0,"0"0"-411"0"0,0 0-133 0 0,0 0-76 0 0,0 0-149 0 0,0 0-174 0 0,0 0-216 0 0,0 0-204 0 0,0 0-160 0 0,0 0-113 0 0,0 0-73 0 0,0 0-49 0 0,0 0-46 0 0,-32 15-26 0 0,-102 47-25 0 0,51-6 186 0 0,74-49-385 0 0,0-1 1 0 0,0 1-1 0 0,1 1 1 0 0,0 0-1 0 0,0 0 1 0 0,1 0-1 0 0,0 1 1 0 0,1 0-1 0 0,-1 1 1 0 0,2-1 0 0 0,-1 1-1 0 0,1 0 1 0 0,1 1-1 0 0,0-1 1 0 0,1 1-1 0 0,0 0 1 0 0,0-1-1 0 0,1 1 1 0 0,0 8-38 0 0,4-17 18 0 0,1 0-1 0 0,-1 1 1 0 0,1-1-1 0 0,0 0 1 0 0,0 0-1 0 0,0-1 1 0 0,0 1-1 0 0,0-1 1 0 0,0 1 0 0 0,0-1-1 0 0,1 0 1 0 0,-1 0-1 0 0,0 0 1 0 0,1-1-1 0 0,-1 1 1 0 0,1-1 0 0 0,-1 0-1 0 0,1 0 1 0 0,-1 0-1 0 0,1 0 1 0 0,-1-1-1 0 0,0 0 1 0 0,1 1-1 0 0,2-2-17 0 0,19-4 79 0 0,-1-1 0 0 0,0-2 0 0 0,0 0 0 0 0,0-2 0 0 0,-1 0 0 0 0,-1-1 0 0 0,9-8-79 0 0,4 0 28 0 0,106-57 121 0 0,-138 77-151 0 0,1 1 0 0 0,-1 0 1 0 0,0 0-1 0 0,0 0 0 0 0,0 0 0 0 0,0 1 1 0 0,0-1-1 0 0,0 1 0 0 0,-1-1 0 0 0,1 1 1 0 0,0 0-1 0 0,-1 0 0 0 0,0 1 0 0 0,1-1 1 0 0,-1 0-1 0 0,0 1 0 0 0,0-1 0 0 0,0 1 1 0 0,0 0-1 0 0,-1 0 0 0 0,1 0 0 0 0,-1-1 1 0 0,0 2-1 0 0,1-1 0 0 0,-1 0 0 0 0,-1 0 1 0 0,1 0-1 0 0,0 0 0 0 0,-1 0 0 0 0,0 1 1 0 0,0-1-1 0 0,0 2 2 0 0,12 28-9 0 0,-11-30 10 0 0,1 0-1 0 0,0 0 1 0 0,-1-1 0 0 0,1 1 0 0 0,0 0 0 0 0,1 0 0 0 0,-1-1 0 0 0,0 0 0 0 0,1 1 0 0 0,-1-1 0 0 0,1 0 0 0 0,0 0 0 0 0,0 0 0 0 0,-1-1 0 0 0,1 1 0 0 0,0 0 0 0 0,1-1 0 0 0,-1 0 0 0 0,0 0 0 0 0,0 0 0 0 0,0 0 0 0 0,1-1 0 0 0,-1 1 0 0 0,1-1 0 0 0,-1 0 0 0 0,0 0-1 0 0,1 0 1 0 0,-1 0 0 0 0,0-1 0 0 0,1 1 0 0 0,-1-1 0 0 0,0 0 0 0 0,1 0-1 0 0,5-2 4 0 0,0 0 0 0 0,0-1 0 0 0,0 0-1 0 0,-1 0 1 0 0,1-1 0 0 0,-1 0 0 0 0,-1-1 0 0 0,1 0-1 0 0,-1 0 1 0 0,0 0 0 0 0,2-3-4 0 0,25-34 37 0 0,-1-2 1 0 0,-3-1-1 0 0,-1-1 0 0 0,-3-2 1 0 0,-1 0-1 0 0,12-40-37 0 0,-23 56 8 0 0,0 4-3 0 0,-2 0 0 0 0,0-1-1 0 0,-2-1 1 0 0,-2 0 0 0 0,-1 0 0 0 0,-1 0 0 0 0,-1-1-1 0 0,-2 0 1 0 0,-1 0 0 0 0,-2-6-5 0 0,-1 38 3 0 0,1-1 1 0 0,-1 0-1 0 0,0 0 0 0 0,1 0 0 0 0,-1 1 1 0 0,0-1-1 0 0,0 0 0 0 0,1 1 1 0 0,-1-1-1 0 0,0 1 0 0 0,0-1 0 0 0,0 1 1 0 0,0-1-1 0 0,0 1 0 0 0,0 0 1 0 0,0-1-1 0 0,0 1 0 0 0,0 0 0 0 0,0 0 1 0 0,0 0-1 0 0,0 0 0 0 0,0 0 1 0 0,0 0-1 0 0,0 0 0 0 0,0 0 0 0 0,0 0 1 0 0,0 0-1 0 0,0 0 0 0 0,0 1 1 0 0,1-1-1 0 0,-1 0 0 0 0,0 1 0 0 0,0-1 1 0 0,0 1-1 0 0,0-1 0 0 0,0 1 1 0 0,0-1-1 0 0,1 1 0 0 0,-1 0 0 0 0,0-1 1 0 0,0 1-1 0 0,1 0 0 0 0,-1-1 1 0 0,1 1-1 0 0,-1 0 0 0 0,0 0 0 0 0,1 0 1 0 0,0 0-1 0 0,-1 0 0 0 0,1 0 1 0 0,-1 0-1 0 0,1-1 0 0 0,0 1 0 0 0,0 0 1 0 0,0 0-1 0 0,-1 1-3 0 0,-11 27 17 0 0,2 1 0 0 0,0 0 0 0 0,2 1 0 0 0,2 0 0 0 0,1 1 0 0 0,1-1-1 0 0,1 1 1 0 0,2-1 0 0 0,1 1 0 0 0,3 9-17 0 0,-3-29 8 0 0,53 366 376 0 0,-55-271-314 0 0,-16-67-25 0 0,16-47-930 0 0,35-92-5015 0 0,-15 62 497 0 0,-9 16-1822 0 0,-3 5-2208 0 0</inkml:trace>
  <inkml:trace contextRef="#ctx0" brushRef="#br0" timeOffset="62134.666">19388 2862 9026 0 0,'0'0'2079'0'0,"0"0"-565"0"0,0 0-170 0 0,0 0 116 0 0,0 0 31 0 0,0 0-97 0 0,0 0-184 0 0,0 0-218 0 0,0 0-187 0 0,0 0-143 0 0,0 0-89 0 0,0 0-79 0 0,-30 25-64 0 0,-95 78-59 0 0,51-47 237 0 0,-28 21 825 0 0,102-76-1422 0 0,-1-1 1 0 0,0 1-1 0 0,1-1 1 0 0,-1 1 0 0 0,1-1-1 0 0,-1 1 1 0 0,1 0 0 0 0,-1-1-1 0 0,1 1 1 0 0,-1 0 0 0 0,1-1-1 0 0,-1 1 1 0 0,1 0 0 0 0,0 0-1 0 0,0 0 1 0 0,-1-1-1 0 0,1 1 1 0 0,0 0 0 0 0,0 0-1 0 0,0 0 1 0 0,0-1 0 0 0,0 1-1 0 0,0 0 1 0 0,0 0 0 0 0,0 0-1 0 0,0-1 1 0 0,0 1 0 0 0,1 0-1 0 0,-1 0 1 0 0,0 0 0 0 0,0-1-1 0 0,1 1 1 0 0,-1 0-1 0 0,1 0 1 0 0,-1-1 0 0 0,0 1-1 0 0,1 0 1 0 0,-1-1 0 0 0,1 1-1 0 0,0-1 1 0 0,-1 1 0 0 0,1-1-1 0 0,-1 1 1 0 0,1-1 0 0 0,0 1-1 0 0,0-1 1 0 0,-1 1-1 0 0,1-1-11 0 0,46 15 431 0 0,-29-11-216 0 0,-12-2-162 0 0,3 0 22 0 0,-1 0 1 0 0,0 0 0 0 0,0 1 0 0 0,0 0-1 0 0,0 0 1 0 0,-1 1 0 0 0,1 0 0 0 0,-1 0 0 0 0,0 1-1 0 0,0 0 1 0 0,-1 0 0 0 0,1 0 0 0 0,-1 1-1 0 0,0 0 1 0 0,-1 1 0 0 0,1-1 0 0 0,-1 1-1 0 0,0 0 1 0 0,1 4-76 0 0,15 59 447 0 0,-20-68-448 0 0,-1-1 0 0 0,1 1 0 0 0,0 0 0 0 0,0-1 0 0 0,0 0 0 0 0,0 1 1 0 0,0-1-1 0 0,1 1 0 0 0,-1-1 0 0 0,0 0 0 0 0,1 0 0 0 0,-1 0 0 0 0,0 0 0 0 0,1 0 0 0 0,0 0 0 0 0,-1 0 1 0 0,1 0-1 0 0,-1-1 0 0 0,1 1 0 0 0,0-1 0 0 0,0 1 0 0 0,-1-1 0 0 0,1 1 0 0 0,0-1 0 0 0,0 0 0 0 0,-1 0 1 0 0,1 0-1 0 0,0 0 0 0 0,0 0 0 0 0,0 0 0 0 0,-1-1 0 0 0,1 1 0 0 0,0-1 0 0 0,0 1 0 0 0,-1-1 0 0 0,1 0 1 0 0,0 1 0 0 0,26-20-1822 0 0,-21 12-2750 0 0,-2-1-5930 0 0,-3 6-1598 0 0</inkml:trace>
  <inkml:trace contextRef="#ctx0" brushRef="#br0" timeOffset="62600.784">19510 3171 6057 0 0,'0'0'3205'0'0,"0"0"-1317"0"0,0 0-511 0 0,0 0 12 0 0,0 0 89 0 0,0 0 20 0 0,0 0-113 0 0,0 0-143 0 0,0 0-165 0 0,0 0-148 0 0,0 0-135 0 0,0 0-84 0 0,14 7-58 0 0,45 20-57 0 0,-57-26-535 0 0,0 0 0 0 0,0 0 0 0 0,1 0 0 0 0,-1-1 0 0 0,0 1 0 0 0,1-1 0 0 0,-1 1 0 0 0,0-1 0 0 0,1 0 0 0 0,-1 0 0 0 0,0 0 0 0 0,1 0 0 0 0,-1 0 0 0 0,1 0 0 0 0,-1-1 0 0 0,0 1 0 0 0,1-1 0 0 0,-1 0 0 0 0,0 0 0 0 0,0 1 0 0 0,0-2 0 0 0,2 0-60 0 0,5-2 255 0 0,5-1-94 0 0,-1-1 0 0 0,0-1 0 0 0,0 0 0 0 0,0-1 0 0 0,-1 0 0 0 0,0-1 0 0 0,-1 0 1 0 0,0-1-1 0 0,0 0 0 0 0,-1 0 0 0 0,-1-2 0 0 0,0 1 0 0 0,0-1 0 0 0,0-1-161 0 0,-8 11 2 0 0,1 0 1 0 0,-1-1-1 0 0,1 1 0 0 0,-1 0 0 0 0,0-1 1 0 0,0 1-1 0 0,0 0 0 0 0,0-1 1 0 0,-1 1-1 0 0,1-1 0 0 0,-1 0 0 0 0,1 1 1 0 0,-1-1-1 0 0,0 1 0 0 0,0-1 1 0 0,0 0-1 0 0,0 1 0 0 0,-1-1 0 0 0,1 1 1 0 0,-1-1-1 0 0,1 0 0 0 0,-1 1 1 0 0,0 0-1 0 0,0-1 0 0 0,0 1 1 0 0,0-1-1 0 0,-1 1 0 0 0,1 0 0 0 0,-1 0 1 0 0,1 0-1 0 0,-1 0 0 0 0,0 0 1 0 0,0 0-1 0 0,1 0 0 0 0,-1 0 0 0 0,-1 1 1 0 0,1-1-1 0 0,0 1 0 0 0,0 0 1 0 0,-1-1-1 0 0,1 1 0 0 0,0 0 0 0 0,-1 0 1 0 0,1 1-1 0 0,-1-1 0 0 0,1 0 1 0 0,-1 1-1 0 0,0 0 0 0 0,1-1 0 0 0,-1 1 1 0 0,1 0-1 0 0,-1 0 0 0 0,-2 1-2 0 0,-3-1-5 0 0,0 0-1 0 0,0 1 0 0 0,0 0 1 0 0,0 1-1 0 0,0 0 0 0 0,0 0 0 0 0,0 1 1 0 0,1-1-1 0 0,-1 2 0 0 0,1-1 1 0 0,0 1-1 0 0,0 0 0 0 0,0 1 0 0 0,-5 4 6 0 0,-1 0-9 0 0,2 0 0 0 0,-1 1-1 0 0,1 0 1 0 0,0 1 0 0 0,1 1-1 0 0,0-1 1 0 0,1 2 0 0 0,1-1-1 0 0,0 1 1 0 0,0 1 0 0 0,1-1-1 0 0,1 1 1 0 0,0 0 0 0 0,1 1-1 0 0,1-1 1 0 0,0 1 0 0 0,1 0-1 0 0,1 0 1 0 0,0 0 0 0 0,0 9 9 0 0,3-20-1 0 0,0 0 1 0 0,0 0-1 0 0,1 0 1 0 0,-1-1-1 0 0,1 1 1 0 0,0 0 0 0 0,0-1-1 0 0,0 0 1 0 0,0 1-1 0 0,1-1 1 0 0,-1 0-1 0 0,1 0 1 0 0,0 0 0 0 0,0 0-1 0 0,0-1 1 0 0,0 1-1 0 0,0-1 1 0 0,0 0-1 0 0,1 0 1 0 0,-1 0-1 0 0,1 0 1 0 0,0-1 0 0 0,-1 1-1 0 0,1-1 1 0 0,0 0-1 0 0,2 0 1 0 0,106 15-7 0 0,-94-17-176 0 0,1-1 0 0 0,-1 0-1 0 0,1-1 1 0 0,-1-1 0 0 0,0-1 0 0 0,0 0 0 0 0,-1-1-1 0 0,1-2 1 0 0,-1 1 0 0 0,-1-2 0 0 0,10-6 183 0 0,-10-1-2955 0 0,-8 7-5893 0 0,-8 9-2667 0 0</inkml:trace>
  <inkml:trace contextRef="#ctx0" brushRef="#br0" timeOffset="63616.289">20202 2972 3537 0 0,'0'0'2892'0'0,"0"0"-444"0"0,0 0-293 0 0,0 0-107 0 0,0 0-110 0 0,0 0-166 0 0,0 0-251 0 0,0 0-264 0 0,0 0-223 0 0,0 0-194 0 0,0 0-127 0 0,0 0-94 0 0,0 0-41 0 0,3 1 10 0 0,-2 1-481 0 0,1 0 0 0 0,-1 1 0 0 0,1-1 0 0 0,-1 1 0 0 0,0-1-1 0 0,0 1 1 0 0,0-1 0 0 0,0 1 0 0 0,0 0 0 0 0,-1 0 0 0 0,1-1 0 0 0,-1 1 0 0 0,0 0 0 0 0,0 0 0 0 0,0-1 0 0 0,0 1 0 0 0,0 0 0 0 0,0 0 0 0 0,-1 0 0 0 0,0-1 0 0 0,1 1 0 0 0,-1 0 0 0 0,0-1 0 0 0,0 1-1 0 0,-1-1 1 0 0,1 1 0 0 0,0-1 0 0 0,-1 1 0 0 0,1-1 0 0 0,-3 2-107 0 0,1 5 51 0 0,-18 41 147 0 0,-1-2 0 0 0,-3 0 0 0 0,-2-2 0 0 0,-2 0 0 0 0,-34 40-198 0 0,51-68 2 0 0,11-17 8 0 0,1-1-17 0 0,0 0 4 0 0,1-5-62 0 0,56-83-11 0 0,134-242 69 0 0,-187 322 70 0 0,-3 8-72 0 0,-1 0 0 0 0,0 1-1 0 0,1-1 1 0 0,-1 0 0 0 0,0 0 0 0 0,0 0 0 0 0,1 1-1 0 0,-1-1 1 0 0,0 0 0 0 0,1 0 0 0 0,-1 0 0 0 0,0 0 0 0 0,1 0-1 0 0,-1 0 1 0 0,1 0 0 0 0,-1 0 0 0 0,0 0 0 0 0,1 0-1 0 0,-1 0 1 0 0,0 0 0 0 0,1 0 0 0 0,-1 0 0 0 0,0 0-1 0 0,1 0 1 0 0,-1 0 0 0 0,0 0 0 0 0,1-1 0 0 0,-1 1 0 0 0,0 0-1 0 0,1 0 1 0 0,-1 0 0 0 0,0 0 0 0 0,1-1 0 0 0,-1 1-1 0 0,0 0 1 0 0,1-1 9 0 0,-10 99 45 0 0,5-84-44 0 0,2-1-1 0 0,0 0 1 0 0,0 1 0 0 0,1 0 0 0 0,1-1 0 0 0,0 1-1 0 0,1-1 1 0 0,0 1 0 0 0,1-1 0 0 0,1 1 0 0 0,0-1-1 0 0,1 0 1 0 0,0 0 0 0 0,1 0 0 0 0,0-1 0 0 0,2 1-1 0 0,-5-10 17 0 0,0-1 1 0 0,0 1-1 0 0,0-1 1 0 0,1 0 0 0 0,-1 1-1 0 0,1-1 1 0 0,-1-1 0 0 0,1 1-1 0 0,0 0 1 0 0,0-1-1 0 0,0 1 1 0 0,0-1 0 0 0,0 0-1 0 0,0 0 1 0 0,0 0-1 0 0,0 0 1 0 0,0-1 0 0 0,1 1-1 0 0,-1-1 1 0 0,0 0 0 0 0,0 0-1 0 0,1 0 1 0 0,-1 0-1 0 0,2-1-17 0 0,1-1 73 0 0,0-1 0 0 0,0 0 0 0 0,-1 0 0 0 0,1-1 0 0 0,-1 1 0 0 0,1-1 0 0 0,-1 0 0 0 0,-1-1 0 0 0,1 1 0 0 0,0-1 0 0 0,-1 0 0 0 0,2-3-73 0 0,-1 2 118 0 0,10-12 14 0 0,-1-1-1 0 0,-1 0 1 0 0,-1-1 0 0 0,-1 0-1 0 0,0-1 1 0 0,-2 0 0 0 0,0 0-1 0 0,1-10-131 0 0,-5 17-21 0 0,0 0 0 0 0,-1 0-1 0 0,-1-1 1 0 0,-1 1 0 0 0,0 0-1 0 0,-1-1 1 0 0,0 0 0 0 0,-1 1-1 0 0,-1-1 22 0 0,0 14-236 0 0,0 0 0 0 0,0 1 0 0 0,0-1 0 0 0,-1 0 0 0 0,1 1 0 0 0,0-1 0 0 0,0 1 0 0 0,-1-1 0 0 0,1 1 0 0 0,-1 0 0 0 0,1-1 0 0 0,0 1 0 0 0,-1 0 0 0 0,1 0 0 0 0,0 0 0 0 0,-1 0 0 0 0,1 0 0 0 0,-1 0 0 0 0,1 1 0 0 0,0-1 0 0 0,-1 0 0 0 0,1 1 0 0 0,0-1 0 0 0,-1 1 0 0 0,1-1 0 0 0,0 1 0 0 0,0 0 0 0 0,-1-1 0 0 0,1 1 0 0 0,0 0 0 0 0,0 0 0 0 0,-1 0 236 0 0,-2 4-5533 0 0,2-2-6275 0 0</inkml:trace>
  <inkml:trace contextRef="#ctx0" brushRef="#br0" timeOffset="64916.482">20717 2427 3569 0 0,'0'0'2167'0'0,"0"0"53"0"0,0 0-10 0 0,0 0-45 0 0,0 0-142 0 0,0 0-234 0 0,0 0-258 0 0,0 0-250 0 0,0 0-238 0 0,0 0-189 0 0,0 0-148 0 0,0 0-135 0 0,0 0-118 0 0,-2-5-90 0 0,-9-15-66 0 0,42 1 748 0 0,145-7 1439 0 0,-173 26-2453 0 0,0 1 1 0 0,0-1-1 0 0,1 0 0 0 0,-1 1 1 0 0,0 0-1 0 0,0 0 0 0 0,0 0 0 0 0,0 0 1 0 0,0 0-1 0 0,0 1 0 0 0,0-1 1 0 0,0 1-1 0 0,0 0 0 0 0,-1 0 1 0 0,1 0-1 0 0,-1 0 0 0 0,1 0 1 0 0,-1 0-1 0 0,0 1 0 0 0,0-1 0 0 0,0 1 1 0 0,0 0-1 0 0,0-1 0 0 0,-1 1 1 0 0,1 0-1 0 0,-1 0 0 0 0,0 0 1 0 0,0 0-1 0 0,0 0 0 0 0,0 1 0 0 0,0 1-31 0 0,1 3 65 0 0,-1 0 0 0 0,0 0 0 0 0,0 0 0 0 0,-1 0 0 0 0,0 0-1 0 0,0 0 1 0 0,-1 0 0 0 0,0 0 0 0 0,0 0 0 0 0,-1 0 0 0 0,0 0-1 0 0,-2 2-64 0 0,-119 263 790 0 0,119-266-782 0 0,0 1 1 0 0,0-1-1 0 0,1 1 0 0 0,0 0 0 0 0,1 0 1 0 0,-1 0-1 0 0,2 0 0 0 0,-1 1 1 0 0,1-1-1 0 0,0 0 0 0 0,1 1 1 0 0,0-1-1 0 0,0 0 0 0 0,1 1 0 0 0,0-1 1 0 0,1 0-1 0 0,0 1 0 0 0,0-1 1 0 0,0 0-1 0 0,1 0 0 0 0,0-1 1 0 0,4 7-9 0 0,0-7 33 0 0,0 0 0 0 0,1-1 1 0 0,0 1-1 0 0,0-1 1 0 0,1-1-1 0 0,-1 0 0 0 0,1 0 1 0 0,0-1-1 0 0,1 0 1 0 0,-1 0-1 0 0,1-1 0 0 0,0 0 1 0 0,-1-1-1 0 0,1 0 1 0 0,0-1-1 0 0,0 0 0 0 0,1 0 1 0 0,-1-1-1 0 0,0 0 1 0 0,0-1-1 0 0,7-1-33 0 0,-17 2 39 0 0,0 0 6 0 0,0 0-6 0 0,0 0-7 0 0,0 0 12 0 0,0 0-17 0 0,0 0 9 0 0,0 0 5 0 0,0 0 7 0 0,0 0 7 0 0,0 0 3 0 0,0 0 5 0 0,-21-11 54 0 0,-70 11-43 0 0,45 41-66 0 0,42-34-9 0 0,0 1 0 0 0,0-1 0 0 0,1 1 0 0 0,0-1 0 0 0,0 1 1 0 0,1 0-1 0 0,-1 0 0 0 0,2 0 0 0 0,0 1 0 0 0,0-1 0 0 0,0 0 1 0 0,1 0-1 0 0,0 1 0 0 0,0-1 0 0 0,1 0 0 0 0,2 7 1 0 0,50 99-21 0 0,-22 22 114 0 0,-30-129-76 0 0,-1-1 1 0 0,0 0-1 0 0,0 0 0 0 0,-1 0 0 0 0,0 0 0 0 0,0 0 0 0 0,0 0 1 0 0,-1 0-1 0 0,0 0 0 0 0,0 0 0 0 0,-1 0 0 0 0,1-1 0 0 0,-1 1 1 0 0,0-1-1 0 0,-1 0 0 0 0,1 0 0 0 0,-1 0 0 0 0,0 0 0 0 0,0-1 1 0 0,-1 0-1 0 0,1 1 0 0 0,-1-2 0 0 0,-2 2-17 0 0,-2 3 9 0 0,0-2 1 0 0,0 1-1 0 0,0-1 0 0 0,-1-1 0 0 0,0 0 1 0 0,0 0-1 0 0,-1-1 0 0 0,1 0 0 0 0,-1-1 1 0 0,0 0-1 0 0,0-1 0 0 0,0 0 0 0 0,0-1 1 0 0,0 0-1 0 0,0 0 0 0 0,-1-1 0 0 0,0-1-9 0 0,-34-34-817 0 0,29 0-5110 0 0,14 26-1128 0 0,-1 4-5738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9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674 355 0 0 0,'0'0'268'0'0,"0"0"418"0"0,0 0 188 0 0,0 0 112 0 0,0 0 82 0 0,0 0 55 0 0,0 0 25 0 0,0 0 5 0 0,0 0-4 0 0,8 3 11524 0 0,-6-1-10541 0 0,20 222-716 0 0,24 196-960 0 0,-24-267-395 0 0,-21-152-60 0 0,-1 1-1 0 0,0-1 1 0 0,1 0-1 0 0,0 1 1 0 0,-1-1-1 0 0,1 0 1 0 0,0 1-1 0 0,0-1 1 0 0,-1 0-1 0 0,1 0 0 0 0,0 0 1 0 0,0 0-1 0 0,0 0 1 0 0,1 0-1 0 0,-1 0 1 0 0,0 0-1 0 0,0 0 1 0 0,0 0-1 0 0,1 0 1 0 0,-1-1-1 0 0,0 1 1 0 0,1-1-1 0 0,-1 1 0 0 0,1-1 1 0 0,-1 1-1 0 0,1-1 1 0 0,-1 0-1 0 0,0 0 1 0 0,1 0-1 0 0,-1 0 1 0 0,1 0-1 0 0,-1 0 1 0 0,1 0-1 0 0,-1 0 1 0 0,1 0-1 0 0,-1-1 1 0 0,1 1-1 0 0,-1-1 0 0 0,1 1 1 0 0,-1-1-1 0 0,0 1 1 0 0,1-1-1 0 0,-1 0 1 0 0,0 0-1 0 0,0 0 1 0 0,0 1-1 0 0,1-1 1 0 0,-1 0-1 0 0,0-1 0 0 0,24-40 124 0 0,-1 0 1 0 0,-3-2-1 0 0,-1-1 0 0 0,2-15-124 0 0,7-12-1 0 0,58-130-46 0 0,-26 48 145 0 0,-59 191-119 0 0,1 2 36 0 0,2-1 0 0 0,2 1 0 0 0,2-1 0 0 0,1-1 0 0 0,2 0 1 0 0,1 0-1 0 0,2-1 0 0 0,16 27-15 0 0,-21-41 7 0 0,1-1 0 0 0,1-1 1 0 0,1 0-1 0 0,0-1 0 0 0,2 0 0 0 0,0-1 1 0 0,2 1-8 0 0,-17-20 18 0 0,0 0 0 0 0,0 1 0 0 0,0-1 0 0 0,-1 1 0 0 0,1-1 0 0 0,0 0 0 0 0,0 1 0 0 0,0-1 0 0 0,0 0 0 0 0,0 1 1 0 0,0-1-1 0 0,0 1 0 0 0,0-1 0 0 0,0 0 0 0 0,1 1 0 0 0,-1-1 0 0 0,0 1 0 0 0,0-1 0 0 0,0 0 0 0 0,1 1 0 0 0,-1-1 1 0 0,0 1-1 0 0,1-1 0 0 0,-1 1 0 0 0,1-1 0 0 0,-1 1 0 0 0,0-1 0 0 0,1 1 0 0 0,-1 0 0 0 0,1-1 0 0 0,-1 1 0 0 0,1 0 1 0 0,-1-1-1 0 0,1 1 0 0 0,-1 0 0 0 0,1-1 0 0 0,0 1 0 0 0,-1 0 0 0 0,1 0 0 0 0,-1 0 0 0 0,1 0 0 0 0,0 0 0 0 0,-1-1 1 0 0,1 1-1 0 0,-1 0 0 0 0,1 0 0 0 0,0 1 0 0 0,-1-1 0 0 0,1 0 0 0 0,0 0 0 0 0,-1 0 0 0 0,1 0 0 0 0,-1 0 0 0 0,1 1 1 0 0,-1-1-1 0 0,1 0 0 0 0,0 0 0 0 0,-1 1 0 0 0,1-1 0 0 0,-1 1 0 0 0,1-1 0 0 0,-1 0 0 0 0,0 1 0 0 0,1-1 0 0 0,-1 1 1 0 0,1-1-1 0 0,-1 1 0 0 0,0-1 0 0 0,1 1-18 0 0,4-19 24 0 0,52-163 311 0 0,-9-2-1 0 0,-3-29-334 0 0,-23 24 103 0 0,-22 189-131 0 0,-1-1 0 0 0,1 0 1 0 0,0 0-1 0 0,0 0 0 0 0,-1 1 0 0 0,1-1 0 0 0,0 0 0 0 0,0 0 1 0 0,-1 0-1 0 0,1 0 0 0 0,0 0 0 0 0,0 1 0 0 0,-1-1 1 0 0,1 0-1 0 0,0 0 0 0 0,-1 0 0 0 0,1 0 0 0 0,0 0 0 0 0,0 0 1 0 0,-1 0-1 0 0,1 0 0 0 0,0 0 0 0 0,-1 0 0 0 0,1 0 1 0 0,0-1-1 0 0,0 1 0 0 0,-1 0 0 0 0,1 0 0 0 0,0 0 1 0 0,-1 0-1 0 0,1 0 0 0 0,0 0 0 0 0,0-1 0 0 0,-1 1 0 0 0,1 0 1 0 0,0 0-1 0 0,0 0 0 0 0,0-1 0 0 0,-1 1 0 0 0,1 0 1 0 0,0 0-1 0 0,0-1 28 0 0,0 74-3884 0 0,0-49 69 0 0,0 0-3719 0 0,0-12-3783 0 0</inkml:trace>
  <inkml:trace contextRef="#ctx0" brushRef="#br0" timeOffset="835.638">1823 282 3529 0 0,'0'0'2611'0'0,"0"0"-204"0"0,0 0-285 0 0,0 0-188 0 0,0 0-127 0 0,0 0-200 0 0,0 0-280 0 0,0 0-264 0 0,0 0-221 0 0,0 0-156 0 0,0 0-87 0 0,0 0-48 0 0,0 0-42 0 0,-6 14-26 0 0,-19 46-39 0 0,19 46 977 0 0,32 189 256 0 0,-9-86-1332 0 0,10-24-147 0 0,-7-149-113 0 0,-19-36-71 0 0,0 0 0 0 0,1 1 1 0 0,-1-1-1 0 0,0 0 0 0 0,0 0 0 0 0,0 0 1 0 0,0 0-1 0 0,0 0 0 0 0,0 0 0 0 0,1 0 1 0 0,-1 0-1 0 0,0-1 0 0 0,0 1 0 0 0,0 0 0 0 0,0-1 1 0 0,0 1-1 0 0,0-1 0 0 0,0 1 0 0 0,0-1 1 0 0,0 1-1 0 0,0-1 0 0 0,0 0 0 0 0,0 1 1 0 0,0-1-1 0 0,-1 0 0 0 0,1 0 0 0 0,0 0 1 0 0,0 1-1 0 0,-1-1 0 0 0,1 0 0 0 0,-1 0 0 0 0,1 0 1 0 0,-1 0-1 0 0,1 0 0 0 0,-1 0 0 0 0,1-1 1 0 0,-1 1-1 0 0,0 0 0 0 0,0 0 0 0 0,1-1-14 0 0,36-69 290 0 0,-24 44-262 0 0,1-1 0 0 0,2 2 1 0 0,0 0-1 0 0,2 0 0 0 0,1 2 0 0 0,4-4-28 0 0,-21 26 0 0 0,0 0-1 0 0,0 1 1 0 0,0-1-1 0 0,0 0 1 0 0,0 1-1 0 0,1-1 1 0 0,-1 1-1 0 0,0 0 1 0 0,1 0-1 0 0,-1 0 1 0 0,0 0-1 0 0,1 0 1 0 0,-1 1-1 0 0,1-1 1 0 0,0 1-1 0 0,-1-1 1 0 0,1 1-1 0 0,0 0 1 0 0,-1 0 0 0 0,1 0-1 0 0,-1 0 1 0 0,1 1-1 0 0,0-1 1 0 0,-1 1-1 0 0,1-1 1 0 0,-1 1-1 0 0,1 0 1 0 0,-1 0-1 0 0,0 0 1 0 0,1 0-1 0 0,-1 1 1 0 0,0-1-1 0 0,0 1 1 0 0,0-1-1 0 0,0 1 1 0 0,0 0-1 0 0,0 0 1 0 0,0 0-1 0 0,0 0 1 0 0,-1 0-1 0 0,1 0 1 0 0,-1 0-1 0 0,0 0 1 0 0,1 1-1 0 0,-1-1 1 0 0,0 1-1 0 0,0 1 1 0 0,7 20 72 0 0,-2 1-1 0 0,0 1 0 0 0,-2-1 0 0 0,0 1 1 0 0,-2-1-1 0 0,-1 1 0 0 0,-1 0 0 0 0,-2 7-71 0 0,2 9 44 0 0,0-42-81 0 0,0 0-15 0 0,11-4-1254 0 0,15-34-3107 0 0,-12 11-7371 0 0,-12 19 1510 0 0</inkml:trace>
  <inkml:trace contextRef="#ctx0" brushRef="#br0" timeOffset="1671.168">2683 808 7482 0 0,'0'0'4713'0'0,"0"0"-2316"0"0,0 0-864 0 0,0 0-106 0 0,0 0-46 0 0,0 0-139 0 0,0 0-255 0 0,0 0-283 0 0,0 0-212 0 0,0 0-128 0 0,0 0-37 0 0,0 0-19 0 0,-22 19-5 0 0,-69 62-10 0 0,15 10 386 0 0,59-64-538 0 0,12-21-133 0 0,1 1 0 0 0,-1 0-1 0 0,2 0 1 0 0,-1 1 0 0 0,1-1 0 0 0,0 1-1 0 0,0-1 1 0 0,1 1 0 0 0,0 0 0 0 0,0 0-1 0 0,1 0 1 0 0,0 0 0 0 0,1 0 0 0 0,-1 0-1 0 0,2 6-7 0 0,1-11 3 0 0,1-1 0 0 0,-1 0-1 0 0,1 1 1 0 0,0-1 0 0 0,0 0 0 0 0,0 0-1 0 0,0 0 1 0 0,0-1 0 0 0,0 1-1 0 0,0-1 1 0 0,1 0 0 0 0,-1 0 0 0 0,0 0-1 0 0,1 0 1 0 0,-1 0 0 0 0,1-1 0 0 0,-1 0-1 0 0,1 1 1 0 0,-1-1 0 0 0,1 0-1 0 0,-1-1 1 0 0,1 1 0 0 0,-1-1 0 0 0,1 0-1 0 0,-1 1 1 0 0,1-2 0 0 0,1 0-3 0 0,13-5 64 0 0,0-2 0 0 0,0 0 0 0 0,-1-1 0 0 0,0 0 0 0 0,-1-2 0 0 0,0 0 0 0 0,0-1 0 0 0,-2 0 0 0 0,10-12-64 0 0,-8 10 46 0 0,-13 13-42 0 0,12-12 53 0 0,0 0 0 0 0,0-1 0 0 0,-1 0-1 0 0,-1-1 1 0 0,0-1 0 0 0,-2 0 0 0 0,4-8-57 0 0,-14 25 23 0 0,-1 0-11 0 0,0 22-16 0 0,-15 95 38 0 0,15-112-44 0 0,-1-1-1 0 0,1 1 1 0 0,1-1 0 0 0,-1 1-1 0 0,1-1 1 0 0,-1 1-1 0 0,1-1 1 0 0,1 1-1 0 0,-1-1 1 0 0,1 0-1 0 0,-1 0 1 0 0,1 1 0 0 0,0-1-1 0 0,1 0 1 0 0,-1-1-1 0 0,1 1 1 0 0,0 0-1 0 0,0-1 1 0 0,0 0 0 0 0,0 1-1 0 0,0-1 1 0 0,1 0-1 0 0,-1-1 1 0 0,1 1-1 0 0,0-1 1 0 0,0 1 0 0 0,0-1-1 0 0,1 0 11 0 0,5 2 7 0 0,1 0 0 0 0,0 0 0 0 0,-1-2 0 0 0,1 1 0 0 0,1-1 1 0 0,-1-1-1 0 0,0 0 0 0 0,0 0 0 0 0,0-1 0 0 0,1-1 0 0 0,-1 1 0 0 0,0-2 0 0 0,0 0 0 0 0,0 0 0 0 0,0-1 0 0 0,0-1 0 0 0,2 0-7 0 0,11-8 52 0 0,-1 0 1 0 0,-1-2-1 0 0,0 0 0 0 0,-1-1 0 0 0,0-2 1 0 0,-1 0-1 0 0,-1-1 0 0 0,-1 0 0 0 0,-1-2 1 0 0,0 0-1 0 0,2-6-52 0 0,-4-6 45 0 0,0-1-1 0 0,-2-1 1 0 0,-2 0 0 0 0,-1-1-1 0 0,-1 0 1 0 0,-2 0 0 0 0,-2-1-1 0 0,-1 0 1 0 0,-1 0 0 0 0,-3-23-45 0 0,1-161 9 0 0,-2 211 0 0 0,0 1 0 0 0,0-1 0 0 0,-1 0-1 0 0,0 0 1 0 0,-1 1 0 0 0,0-1 0 0 0,0 1 0 0 0,-1 0 0 0 0,0 0 0 0 0,0 0-1 0 0,-2-2-8 0 0,5 10 5 0 0,-1 0 0 0 0,1 0 0 0 0,0 0 0 0 0,0 0 0 0 0,0 1-1 0 0,0-1 1 0 0,0 0 0 0 0,-1 0 0 0 0,1 1 0 0 0,0-1 0 0 0,0 1-1 0 0,0-1 1 0 0,0 1 0 0 0,0-1 0 0 0,0 1 0 0 0,0-1 0 0 0,0 1-1 0 0,0 0 1 0 0,1 0 0 0 0,-1 0 0 0 0,0-1 0 0 0,0 1 0 0 0,1 0-1 0 0,-1 0 1 0 0,0 0 0 0 0,1 0 0 0 0,-1 0 0 0 0,1 0 0 0 0,-1 0-1 0 0,1 0 1 0 0,0 1 0 0 0,-1-1 0 0 0,1 0 0 0 0,0 0-1 0 0,0 0 1 0 0,0 0 0 0 0,0 0 0 0 0,0 1 0 0 0,0-1 0 0 0,0 0-1 0 0,0 0 1 0 0,0 0 0 0 0,0 0 0 0 0,1 0 0 0 0,-1 2-5 0 0,-2 225 462 0 0,28-78-85 0 0,7 61-193 0 0,-25-9-151 0 0,-6-169-389 0 0,-2-33 220 0 0,0 0 5 0 0,0 0-71 0 0,0 0-45 0 0,0 0-29 0 0,0 0-40 0 0,0-22-1451 0 0,-25-67-6866 0 0,11 46-1638 0 0,10 28 4324 0 0</inkml:trace>
  <inkml:trace contextRef="#ctx0" brushRef="#br0" timeOffset="1917.609">2966 698 5177 0 0,'0'0'3424'0'0,"0"0"-772"0"0,0 0-573 0 0,0 0-229 0 0,0 0-131 0 0,0 0-243 0 0,0 0-254 0 0,0 0-217 0 0,0 0-136 0 0,0 0-68 0 0,35 0-122 0 0,112 2-84 0 0,0-23 802 0 0,147-33-1510 0 0,-258 53-2453 0 0,-22 1-2515 0 0,-6 0-6431 0 0</inkml:trace>
  <inkml:trace contextRef="#ctx0" brushRef="#br0" timeOffset="3865.913">4277 499 1664 0 0,'0'0'580'0'0,"0"0"-135"0"0,0 0 73 0 0,0 0 403 0 0,0 0 440 0 0,0 0 292 0 0,0 0 106 0 0,0 0-95 0 0,0 0-176 0 0,0 0-202 0 0,0 0-163 0 0,0 0-163 0 0,0 0-132 0 0,19-19-106 0 0,61-61-92 0 0,-32 4 860 0 0,-40 53-1078 0 0,38-95 1445 0 0,-31 77-973 0 0,-14 82 429 0 0,6 326 796 0 0,-1 204-708 0 0,-11-520-1195 0 0,5-50-201 0 0,0-1-21 0 0,0 0 3 0 0,0 0 17 0 0,0 0 6 0 0,0 0 9 0 0,0 0-3 0 0,0 0 10 0 0,0 0-34 0 0,0 0-13 0 0,0-56-2551 0 0,4 18-2246 0 0,1 22-2168 0 0,-3 8-4310 0 0</inkml:trace>
  <inkml:trace contextRef="#ctx0" brushRef="#br0" timeOffset="4664.498">4855 212 5977 0 0,'0'0'1939'0'0,"0"0"-154"0"0,0 0-53 0 0,0 0 20 0 0,0 0-32 0 0,0 0-200 0 0,0 0-312 0 0,0 0-262 0 0,0 0-197 0 0,0 0-129 0 0,0 0-94 0 0,0 0-73 0 0,0 0-71 0 0,-23 27-52 0 0,-70 85-34 0 0,48-36 242 0 0,37-53-335 0 0,-125 305 1730 0 0,121-308-1756 0 0,7-11 611 0 0,12-19-331 0 0,-4 6-444 0 0,0 0-1 0 0,0 0 1 0 0,0 1 0 0 0,0-1 0 0 0,1 1-1 0 0,-1 0 1 0 0,1 0 0 0 0,0 0 0 0 0,0 0-1 0 0,0 1 1 0 0,0-1 0 0 0,0 1-1 0 0,1 0 1 0 0,-1 0 0 0 0,1 1 0 0 0,-1-1-1 0 0,1 1 1 0 0,0 0 0 0 0,-1 0 0 0 0,4 1-13 0 0,-2 1 24 0 0,0 2 1 0 0,-1-1 0 0 0,1 1-1 0 0,-1 0 1 0 0,0 0 0 0 0,0 0-1 0 0,0 1 1 0 0,0 0 0 0 0,-1 0-1 0 0,1 0 1 0 0,-1 0 0 0 0,0 1-1 0 0,0 0 1 0 0,-1 0 0 0 0,1 0-1 0 0,-1 0 1 0 0,2 5-25 0 0,3 2 79 0 0,87 167 1052 0 0,-89-83-301 0 0,-6-78-683 0 0,5-24-153 0 0,-5 5-10 0 0,10-25-4103 0 0,-6 20 1010 0 0,1 2-2692 0 0,-1 0-6191 0 0</inkml:trace>
  <inkml:trace contextRef="#ctx0" brushRef="#br0" timeOffset="4902.467">5144 871 13771 0 0,'0'0'2223'0'0,"0"0"-900"0"0,0 0-455 0 0,0 0-21 0 0,0 0 89 0 0,0 0 23 0 0,0 0-87 0 0,0 0-202 0 0,0 0-226 0 0,0 0-161 0 0,0 0-78 0 0,0 0-64 0 0,0 0-41 0 0,-11 32-29 0 0,-32 98-55 0 0,32-69-87 0 0,10-5-2752 0 0,2-56 2199 0 0,1 1-7223 0 0,-1-1 4556 0 0,0 0-5782 0 0</inkml:trace>
  <inkml:trace contextRef="#ctx0" brushRef="#br0" timeOffset="5064.551">5096 385 11162 0 0,'0'0'2881'0'0,"0"0"-857"0"0,0 0-583 0 0,0 0-329 0 0,0 0-232 0 0,0 0-136 0 0,0 0-200 0 0,0 0-247 0 0,0 0-209 0 0,0 0-168 0 0,0 0-97 0 0,0 0-63 0 0,0 0-72 0 0,0 0-160 0 0,-44 51-272 0 0,53-18-656 0 0,-3-7-3033 0 0,-1-11-7514 0 0</inkml:trace>
  <inkml:trace contextRef="#ctx0" brushRef="#br0" timeOffset="5515.361">5325 1073 12931 0 0,'0'0'1820'0'0,"0"0"-501"0"0,0 0-271 0 0,0 0-63 0 0,0 0-41 0 0,0 0-80 0 0,0 0-125 0 0,0 0-160 0 0,0 0-167 0 0,0 0-87 0 0,0 0-45 0 0,0 0-35 0 0,0 0-18 0 0,13-24-29 0 0,45-78-14 0 0,18-36 792 0 0,-65 116-732 0 0,-7 40-383 0 0,-5-5 146 0 0,0-3 0 0 0,1 0-1 0 0,-1 0 1 0 0,1 0-1 0 0,1 0 1 0 0,0 0-1 0 0,0 0 1 0 0,1 0 0 0 0,0 0-1 0 0,1 0 1 0 0,0-1-1 0 0,1 1 1 0 0,0-1-1 0 0,0 0 1 0 0,1 0 0 0 0,0-1-1 0 0,3 4-6 0 0,-4-9 70 0 0,0-1 1 0 0,0 1-1 0 0,0-1 0 0 0,1 0 1 0 0,-1 0-1 0 0,1-1 0 0 0,-1 1 1 0 0,1-1-1 0 0,-1 0 0 0 0,1 0 0 0 0,0-1 1 0 0,0 1-1 0 0,-1-1 0 0 0,1 0 1 0 0,0-1-1 0 0,0 1 0 0 0,-1-1 1 0 0,1 0-1 0 0,0 0 0 0 0,-1 0 0 0 0,1 0 1 0 0,-1-1-1 0 0,1 0 0 0 0,-1 0 1 0 0,0 0-1 0 0,0-1 0 0 0,0 1 0 0 0,0-1 1 0 0,0 0-1 0 0,-1 0 0 0 0,1 0 1 0 0,-1-1-1 0 0,0 1 0 0 0,0-1 1 0 0,0 0-1 0 0,0 1 0 0 0,0-2 0 0 0,1-2-70 0 0,3-7 124 0 0,-1 0 0 0 0,0 0-1 0 0,-1 0 1 0 0,0 0-1 0 0,-1-1 1 0 0,-1 0-1 0 0,0 0 1 0 0,-1 0 0 0 0,-1 0-1 0 0,0-1 1 0 0,-1 1-1 0 0,-1-4-123 0 0,0 16-1207 0 0,-3 13-7422 0 0,4-10 8449 0 0,-2 4-11730 0 0</inkml:trace>
  <inkml:trace contextRef="#ctx0" brushRef="#br0" timeOffset="6135.185">6217 679 12051 0 0,'0'0'1872'0'0,"0"0"-566"0"0,0 0-201 0 0,0 0 93 0 0,0 0 49 0 0,0 0-46 0 0,0 0-108 0 0,0 0-184 0 0,0 0-153 0 0,0 0-145 0 0,0 0-108 0 0,0 0-103 0 0,0 0-96 0 0,-19-8-63 0 0,-61-22-47 0 0,78 30-183 0 0,1-1 0 0 0,-1 0 0 0 0,0 1 0 0 0,0 0 1 0 0,0-1-1 0 0,0 1 0 0 0,0 0 0 0 0,0 0 0 0 0,0 0 1 0 0,0 0-1 0 0,1 1 0 0 0,-1-1 0 0 0,0 0 0 0 0,0 1 1 0 0,0-1-1 0 0,0 1 0 0 0,0 0 0 0 0,1-1 0 0 0,-1 1 1 0 0,0 0-1 0 0,1 0 0 0 0,-1 0 0 0 0,0 1 0 0 0,1-1 1 0 0,0 0-1 0 0,-1 0 0 0 0,1 1 0 0 0,0-1 0 0 0,-1 1 1 0 0,1-1-1 0 0,0 2-11 0 0,-4 2 47 0 0,-4 5-29 0 0,-1 0-1 0 0,1 1 1 0 0,1 0-1 0 0,0 1 1 0 0,0-1-1 0 0,2 2 1 0 0,-1-1-1 0 0,1 1 1 0 0,1 0-1 0 0,0 0 1 0 0,1 0-1 0 0,1 1 1 0 0,0-1-1 0 0,0 1 1 0 0,2 0-1 0 0,0 0 1 0 0,0 0-1 0 0,1 7-17 0 0,1-17 1 0 0,0 0 1 0 0,1 0-1 0 0,-1 0 0 0 0,1-1 0 0 0,0 1 1 0 0,-1 0-1 0 0,2-1 0 0 0,-1 1 0 0 0,0-1 0 0 0,1 0 1 0 0,-1 0-1 0 0,1 0 0 0 0,0 0 0 0 0,0 0 1 0 0,0-1-1 0 0,0 1 0 0 0,1-1 0 0 0,-1 0 1 0 0,1 0-1 0 0,-1 0 0 0 0,1-1 0 0 0,0 1 1 0 0,0-1-1 0 0,0 0 0 0 0,0 0 0 0 0,0 0 0 0 0,0 0 1 0 0,0-1-1 0 0,0 1 0 0 0,0-1-1 0 0,10 1 58 0 0,-1 0-1 0 0,1-1 1 0 0,0 0-1 0 0,-1-2 1 0 0,1 1-1 0 0,-1-1 1 0 0,1-1 0 0 0,6-3-58 0 0,-5 0 118 0 0,0 0 1 0 0,-1-1 0 0 0,1-1-1 0 0,-1 0 1 0 0,-1-1 0 0 0,0 0-1 0 0,0-1 1 0 0,-1-1 0 0 0,0 0-1 0 0,-1 0 1 0 0,0-1 0 0 0,-1-1-1 0 0,-1 0 1 0 0,1 0 0 0 0,-2-1-1 0 0,1-2-118 0 0,17-35 205 0 0,-2-1-1 0 0,-3-1 0 0 0,13-47-204 0 0,-32 92-16 0 0,7-12-4 0 0,-1-1-1 0 0,-1 0 1 0 0,0 0 0 0 0,-2-1 0 0 0,-1 1-1 0 0,0-1 1 0 0,-2 0 0 0 0,-1 0 0 0 0,0-1-1 0 0,-1 1 1 0 0,-2 0 0 0 0,0 0 0 0 0,-2 0-1 0 0,0 1 1 0 0,-1-1 0 0 0,-1 1 0 0 0,-5-10 20 0 0,8 23-23 0 0,0 0 1 0 0,-1 0-1 0 0,0 1 1 0 0,0-1-1 0 0,-1 1 1 0 0,0 0-1 0 0,0 0 1 0 0,-1 1-1 0 0,0-1 1 0 0,0 1 0 0 0,0 0-1 0 0,-1 1 1 0 0,0-1-1 0 0,0 2 1 0 0,0-1-1 0 0,-1 1 1 0 0,1 0-1 0 0,-1 0 1 0 0,0 1-1 0 0,0 0 1 0 0,-1 0-1 0 0,1 1 1 0 0,-1 0-1 0 0,1 1 1 0 0,-1 0 0 0 0,1 0-1 0 0,-1 1 1 0 0,0 0-1 0 0,1 0 1 0 0,-1 1-1 0 0,1 0 1 0 0,-1 0-1 0 0,-1 2 23 0 0,0 2-6 0 0,1 1 0 0 0,-1 0-1 0 0,1 1 1 0 0,0 0 0 0 0,0 0-1 0 0,1 1 1 0 0,0 0 0 0 0,1 0-1 0 0,-1 1 1 0 0,2 0 0 0 0,-1 1-1 0 0,1-1 1 0 0,1 1 0 0 0,0 0-1 0 0,0 1 1 0 0,1-1 0 0 0,0 1 0 0 0,-2 11 6 0 0,0 3 9 0 0,0 1 1 0 0,2 0 0 0 0,1 0 0 0 0,2 1-1 0 0,0-1 1 0 0,1 0 0 0 0,4 19-10 0 0,0-21 19 0 0,0-1-1 0 0,2 1 1 0 0,1-1-1 0 0,1 0 1 0 0,0-1 0 0 0,2 0-1 0 0,1 0 1 0 0,0-1-1 0 0,2-1 1 0 0,0 0 0 0 0,2 0-1 0 0,0-2 1 0 0,1 0-1 0 0,0 0 1 0 0,3 0-19 0 0,15 13 126 0 0,2-2-1 0 0,2-1 1 0 0,0-2 0 0 0,2-1-1 0 0,0-2 1 0 0,2-2 0 0 0,14 4-126 0 0,-23-13-17 0 0,-25-10-51 0 0,-1 0 1 0 0,0 0-1 0 0,0 1 1 0 0,0 0 0 0 0,0 0-1 0 0,0 0 1 0 0,0 1 0 0 0,-1 0-1 0 0,0 1 1 0 0,0-1 0 0 0,0 1-1 0 0,0 0 1 0 0,-1 1 0 0 0,5 5 67 0 0,-8 1-3766 0 0,-2-8-1745 0 0,0 2-6460 0 0</inkml:trace>
  <inkml:trace contextRef="#ctx0" brushRef="#br0" timeOffset="7415.06">7440 834 0 0 0,'0'0'866'0'0,"0"0"412"0"0,0 0 360 0 0,0 0 229 0 0,0 0-6 0 0,0 0-109 0 0,0 0-129 0 0,0 0-153 0 0,0 0-106 0 0,0 0-90 0 0,-6-1-142 0 0,2 1-957 0 0,1 0 1 0 0,0-1-1 0 0,-1 1 1 0 0,1 1-1 0 0,0-1 0 0 0,-1 0 1 0 0,1 1-1 0 0,0 0 1 0 0,0 0-1 0 0,0 0 1 0 0,-1 0-1 0 0,1 0 0 0 0,0 0 1 0 0,0 1-1 0 0,0 0 1 0 0,1-1-1 0 0,-1 1 1 0 0,0 0-1 0 0,1 1 0 0 0,-1-1 1 0 0,1 0-1 0 0,-1 2-175 0 0,-6 5 163 0 0,1 1 0 0 0,0 1-1 0 0,1-1 1 0 0,0 1-1 0 0,1 0 1 0 0,0 1 0 0 0,1 0-1 0 0,0 0 1 0 0,0 0-1 0 0,2 0 1 0 0,-1 1 0 0 0,2-1-1 0 0,0 1 1 0 0,0 0 0 0 0,1 0-1 0 0,1 3-162 0 0,-1-10 33 0 0,0 1 0 0 0,1-1 0 0 0,0 0 0 0 0,1 0 0 0 0,-1 1 1 0 0,1-1-1 0 0,0 0 0 0 0,1 0 0 0 0,0 0 0 0 0,0 0 0 0 0,0 0 0 0 0,0 0 0 0 0,1-1 0 0 0,0 1 0 0 0,0-1 0 0 0,1 0 0 0 0,-1 0 0 0 0,1 0 0 0 0,0 0 0 0 0,1 0 1 0 0,-1-1-1 0 0,1 0 0 0 0,0 0 0 0 0,0 0 0 0 0,0-1 0 0 0,0 0 0 0 0,1 1 0 0 0,-1-2 0 0 0,5 3-33 0 0,1-4 70 0 0,-1 1 0 0 0,1-2 0 0 0,0 1 1 0 0,-1-1-1 0 0,1-1 0 0 0,0 0 0 0 0,-1 0 0 0 0,1-1 0 0 0,-1-1 0 0 0,0 0 0 0 0,0 0 0 0 0,0-1 1 0 0,0 0-1 0 0,0 0 0 0 0,-1-1 0 0 0,0-1 0 0 0,0 0 0 0 0,0 0 0 0 0,-1 0 0 0 0,0-1 1 0 0,0-1-1 0 0,0 1 0 0 0,-1-1 0 0 0,0 0 0 0 0,-1-1 0 0 0,0 0 0 0 0,0 0 0 0 0,-1 0 1 0 0,0 0-1 0 0,-1-1 0 0 0,0 0 0 0 0,0 0 0 0 0,-1 0 0 0 0,-1-1 0 0 0,1 1 0 0 0,-2 0 1 0 0,1-1-1 0 0,-1-7-70 0 0,-1 9-7 0 0,1 1 0 0 0,-1-1 0 0 0,-1 1 1 0 0,1-1-1 0 0,-2 1 0 0 0,1 0 0 0 0,-1-1 0 0 0,0 1 1 0 0,-1 0-1 0 0,0 0 0 0 0,0 0 0 0 0,-1 1 1 0 0,0-1-1 0 0,0 1 0 0 0,-1 0 0 0 0,1 0 1 0 0,-2 0-1 0 0,1 1 0 0 0,-1-1 0 0 0,0 1 0 0 0,0 1 1 0 0,-1-1-1 0 0,1 1 0 0 0,-1 0 0 0 0,-1 1 1 0 0,1 0-1 0 0,-2-1 7 0 0,3 2-64 0 0,-1-1 0 0 0,0 1 1 0 0,1 1-1 0 0,-1-1 0 0 0,0 1 1 0 0,0 1-1 0 0,-1-1 0 0 0,1 1 1 0 0,0 0-1 0 0,0 1 0 0 0,-1 0 0 0 0,1 0 1 0 0,-7 1 63 0 0,12 0-23 0 0,0 0 1 0 0,0 1 0 0 0,0-1 0 0 0,0 1-1 0 0,1-1 1 0 0,-1 1 0 0 0,0-1 0 0 0,1 1-1 0 0,-1 0 1 0 0,1 0 0 0 0,0 0-1 0 0,0 0 1 0 0,0 0 0 0 0,0 0 0 0 0,0 0-1 0 0,0 0 1 0 0,0 0 0 0 0,0 1 0 0 0,1-1-1 0 0,-1 0 1 0 0,1 0 0 0 0,0 1-1 0 0,0-1 1 0 0,0 0 0 0 0,0 1 0 0 0,0-1-1 0 0,0 0 1 0 0,1 1 0 0 0,-1-1 0 0 0,1 0-1 0 0,-1 0 1 0 0,1 0 0 0 0,0 1 0 0 0,0-1-1 0 0,0 0 1 0 0,0 0 0 0 0,0 0-1 0 0,0 0 1 0 0,1-1 0 0 0,0 2 22 0 0,6 1 9 0 0,1-1 0 0 0,-1 0 0 0 0,0 0 0 0 0,1-1 0 0 0,0-1 1 0 0,0 1-1 0 0,-1-1 0 0 0,1-1 0 0 0,0 1 0 0 0,0-2 0 0 0,0 1 0 0 0,0-1 0 0 0,1-1-9 0 0,-2 2 17 0 0,10-4 44 0 0,0 0 1 0 0,0-1-1 0 0,-1-1 1 0 0,1-1 0 0 0,-1 0-1 0 0,-1-1 1 0 0,1-1 0 0 0,-1-1-1 0 0,-1 0 1 0 0,3-3-62 0 0,-10 8 42 0 0,8-7 0 0 0,0-2 0 0 0,-1 1 0 0 0,-1-2 0 0 0,0 0 0 0 0,-1-1 0 0 0,0 0 0 0 0,-2-1 0 0 0,0 0 0 0 0,0-1 0 0 0,-2 0-1 0 0,0 0 1 0 0,-2-1 0 0 0,0 0 0 0 0,0-1 0 0 0,-2 0 0 0 0,-1 0 0 0 0,0 0 0 0 0,-2 0 0 0 0,0 0 0 0 0,-1-1 0 0 0,-2-20-42 0 0,1 35-3 0 0,2-6 3 0 0,-1 0 0 0 0,-1 0-1 0 0,0 0 1 0 0,-1-1 0 0 0,-1 1 0 0 0,1 0 0 0 0,-2 0 0 0 0,0 0 0 0 0,0 0 0 0 0,-1 1 0 0 0,0-1 0 0 0,-5-6 0 0 0,9 18-3 0 0,0-1 1 0 0,0 1-1 0 0,0-1 1 0 0,0 1 0 0 0,-1 0-1 0 0,1-1 1 0 0,0 1-1 0 0,0-1 1 0 0,-1 1 0 0 0,1 0-1 0 0,0-1 1 0 0,0 1-1 0 0,-1-1 1 0 0,1 1 0 0 0,-1 0-1 0 0,1 0 1 0 0,0-1 0 0 0,-1 1-1 0 0,1 0 1 0 0,0 0-1 0 0,-1-1 1 0 0,1 1 0 0 0,-1 0-1 0 0,1 0 1 0 0,-1 0-1 0 0,1 0 1 0 0,-1 0 0 0 0,1-1-1 0 0,0 1 1 0 0,-1 0-1 0 0,1 0 1 0 0,-1 0 0 0 0,1 0-1 0 0,-1 1 1 0 0,1-1-1 0 0,-1 0 1 0 0,1 0 0 0 0,-1 0-1 0 0,1 0 1 0 0,0 0 0 0 0,-1 0-1 0 0,1 1 1 0 0,-1-1-1 0 0,1 0 1 0 0,-1 0 0 0 0,1 1-1 0 0,0-1 1 0 0,-1 0-1 0 0,1 1 1 0 0,0-1 0 0 0,-1 0-1 0 0,1 1 1 0 0,0-1-1 0 0,0 0 1 0 0,-1 1 0 0 0,1-1-1 0 0,0 1 1 0 0,0-1 0 0 0,0 1-1 0 0,-1-1 1 0 0,1 0-1 0 0,0 1 1 0 0,0-1 0 0 0,0 1-1 0 0,0-1 1 0 0,0 1 2 0 0,-9 32-157 0 0,9-32 166 0 0,-8 231-22 0 0,15-139 6 0 0,5 0 1 0 0,4-1 0 0 0,4-1-1 0 0,4 0 1 0 0,15 28 6 0 0,-4-4 35 0 0,-4 1 1 0 0,12 105-36 0 0,-37-27 89 0 0,-6-184-61 0 0,0 0 0 0 0,0-1-1 0 0,-1 1 1 0 0,-1 0 0 0 0,0-1 0 0 0,0 1 0 0 0,0-1 0 0 0,-1 1 0 0 0,-1-1 0 0 0,0 0 0 0 0,0-1-1 0 0,-1 1 1 0 0,0-1 0 0 0,0 1 0 0 0,-1-1 0 0 0,0-1 0 0 0,0 1 0 0 0,-1-1 0 0 0,0 0-1 0 0,0-1 1 0 0,0 0 0 0 0,-1 0 0 0 0,0 0 0 0 0,-1-1 0 0 0,1 0 0 0 0,-1-1 0 0 0,0 0-1 0 0,0 0 1 0 0,0-1 0 0 0,0 0 0 0 0,-1-1 0 0 0,-3 1-28 0 0,10-4 24 0 0,-1 0 0 0 0,1-1 0 0 0,-1 1 0 0 0,1 0 0 0 0,0-1 0 0 0,-1 0 0 0 0,1 0 0 0 0,0 0 0 0 0,0 0 0 0 0,1-1-1 0 0,-1 1 1 0 0,0-1 0 0 0,1 1 0 0 0,-1-1 0 0 0,1 0 0 0 0,0 0 0 0 0,0 0 0 0 0,0 0 0 0 0,1 0 0 0 0,-1-1 0 0 0,1 1 0 0 0,-1-1 0 0 0,1 1 0 0 0,0-1 0 0 0,0 1 0 0 0,1-1 0 0 0,-1 1 0 0 0,1-1 0 0 0,0 0 0 0 0,0 1-1 0 0,0-1 1 0 0,0 0 0 0 0,1 1 0 0 0,-1-1 0 0 0,1 0 0 0 0,0 1 0 0 0,0-1 0 0 0,1-2-24 0 0,-1-16 29 0 0,2-19 27 0 0,2-1-1 0 0,2 1 1 0 0,2 0-1 0 0,1 0 1 0 0,10-21-56 0 0,-8 21 5 0 0,138-393-604 0 0,-127 383-1324 0 0,-10 32-8649 0 0,-9 15-1602 0 0</inkml:trace>
  <inkml:trace contextRef="#ctx0" brushRef="#br0" timeOffset="8398.749">8951 528 0 0 0,'0'0'247'0'0,"0"0"593"0"0,0 0 418 0 0,0 0 369 0 0,0 0 313 0 0,0 0 99 0 0,0 0-101 0 0,0 0-237 0 0,0 0-283 0 0,0 0-222 0 0,0 0-182 0 0,0 0-146 0 0,-3-3-97 0 0,-9-12-108 0 0,9 11-114 0 0,36-7 2342 0 0,-9-2-2502 0 0,-1-2-1 0 0,-1-1 1 0 0,0 0-1 0 0,-1-2 1 0 0,-1 0-1 0 0,-1-1 0 0 0,-1-1 1 0 0,0-1-1 0 0,-2-1 1 0 0,0 0-1 0 0,-1-1 0 0 0,9-22-388 0 0,-2-54 990 0 0,-42 118-314 0 0,5 36-684 0 0,3-1 0 0 0,2 2 0 0 0,2-1 0 0 0,3 2 0 0 0,2-1 0 0 0,3 0 0 0 0,3 14 8 0 0,30 422 65 0 0,-31-437-50 0 0,2-12-13 0 0,-2 0-1 0 0,-2 0 1 0 0,-1 0-1 0 0,-3-1 1 0 0,-1 1-1 0 0,-2-1 0 0 0,-2 0 1 0 0,-2 0-1 0 0,-2-1 1 0 0,-1 0-2 0 0,3-18 11 0 0,-1 0 0 0 0,-1-1 0 0 0,-1 0 0 0 0,-1-1 0 0 0,-1 0 0 0 0,-1-2 0 0 0,0 1 0 0 0,-2-2 0 0 0,-8 6-11 0 0,24-21 8 0 0,0 0 1 0 0,0 0 0 0 0,0-1 0 0 0,-1 1 0 0 0,1-1 0 0 0,-1 0 0 0 0,0 0 0 0 0,0 0 0 0 0,0 0 0 0 0,1 0 0 0 0,-2-1 0 0 0,1 0 0 0 0,0 0-1 0 0,0 0 1 0 0,0-1 0 0 0,0 1 0 0 0,-1-1 0 0 0,1 0 0 0 0,0 0 0 0 0,0 0 0 0 0,-1-1 0 0 0,1 1 0 0 0,0-1 0 0 0,0 0 0 0 0,0 0 0 0 0,-2-1-9 0 0,1-9 11 0 0,-1 0 0 0 0,1-1 1 0 0,1 1-1 0 0,0-1 0 0 0,1 0 1 0 0,0 0-1 0 0,1 0 0 0 0,0 0 1 0 0,1 0-1 0 0,0 0 0 0 0,1-1 1 0 0,0 1-1 0 0,1 0 0 0 0,1 0 1 0 0,0-1-1 0 0,1-1-11 0 0,9-46 40 0 0,2 1 0 0 0,3 0 0 0 0,16-35-40 0 0,-15 46 7 0 0,3 0 1 0 0,2 1-1 0 0,2 2 1 0 0,2 0-1 0 0,25-30-7 0 0,-47 67-35 0 0,0 0-1 0 0,1 0 0 0 0,0 1 1 0 0,0-1-1 0 0,0 2 1 0 0,1-1-1 0 0,0 1 0 0 0,1 0 1 0 0,0 0-1 0 0,-1 1 1 0 0,2 0-1 0 0,-1 0 0 0 0,0 1 1 0 0,1 0-1 0 0,0 1 1 0 0,0 0-1 0 0,0 0 0 0 0,0 1 1 0 0,1 0-1 0 0,3 0 36 0 0,55 2-3964 0 0,-45 0-209 0 0,0 0-3357 0 0,-13 0-3334 0 0</inkml:trace>
  <inkml:trace contextRef="#ctx0" brushRef="#br0" timeOffset="8699.346">9684 734 6233 0 0,'0'0'2428'0'0,"0"0"-352"0"0,0 0-129 0 0,0 0-63 0 0,0 0-143 0 0,0 0-197 0 0,0 0-253 0 0,0 0-224 0 0,0 0-192 0 0,0 0-143 0 0,0 0-115 0 0,-33 18-99 0 0,-102 58-77 0 0,68-15 142 0 0,60-49-475 0 0,0-1-60 0 0,1-1 1 0 0,0 1-1 0 0,1 0 1 0 0,1 0-1 0 0,0 0 0 0 0,0 1 1 0 0,1 0-1 0 0,0 0 0 0 0,1 0 1 0 0,0 0-1 0 0,1 0 0 0 0,1 0 1 0 0,0 0-1 0 0,0 0 0 0 0,1 0 1 0 0,2 8-49 0 0,-1-15 7 0 0,0-1 0 0 0,0 1 0 0 0,1-1 1 0 0,-1 0-1 0 0,1 0 0 0 0,0 0 0 0 0,0 0 1 0 0,1 0-1 0 0,-1-1 0 0 0,1 1 0 0 0,-1-1 1 0 0,1 0-1 0 0,0 0 0 0 0,0-1 0 0 0,0 1 1 0 0,1-1-1 0 0,-1 0 0 0 0,1 0 0 0 0,-1 0 1 0 0,1 0-1 0 0,0-1 0 0 0,-1 0 0 0 0,1 0 1 0 0,0 0-1 0 0,0-1 0 0 0,4 0-7 0 0,2 1 44 0 0,0 0-1 0 0,0-1 1 0 0,0 0 0 0 0,0-1-1 0 0,0-1 1 0 0,0 0-1 0 0,-1 0 1 0 0,1-1 0 0 0,0 0-1 0 0,-1-1 1 0 0,5-2-44 0 0,-6 2 51 0 0,0-1 1 0 0,0 0 0 0 0,0-1-1 0 0,0 0 1 0 0,-1 0-1 0 0,0-1 1 0 0,0 0 0 0 0,-1 0-1 0 0,0-1 1 0 0,0 0 0 0 0,-1 0-1 0 0,0 0 1 0 0,0-1-1 0 0,-1 0 1 0 0,0 0 0 0 0,0-1-1 0 0,-1 1 1 0 0,-1-1-1 0 0,0 0 1 0 0,1-1-52 0 0,-1 2-27 0 0,-1-1 0 0 0,1 1 0 0 0,-1-1-1 0 0,-1 0 1 0 0,0 0 0 0 0,0 1 0 0 0,-1-1 0 0 0,0 0 0 0 0,-1 0 0 0 0,0 0-1 0 0,-1 1 1 0 0,0-1 0 0 0,0 1 0 0 0,-1-1 0 0 0,0 1 0 0 0,-1 0 0 0 0,-1-4 27 0 0,4 13-104 0 0,1-1 0 0 0,-1 1 1 0 0,1-1-1 0 0,-1 0 0 0 0,1 1 1 0 0,-1-1-1 0 0,1 1 1 0 0,-1 0-1 0 0,1-1 0 0 0,-1 1 1 0 0,0-1-1 0 0,1 1 0 0 0,-1 0 1 0 0,0-1-1 0 0,1 1 0 0 0,-1 0 1 0 0,0 0-1 0 0,1 0 1 0 0,-1 0-1 0 0,0-1 0 0 0,0 1 1 0 0,1 0-1 0 0,-1 0 0 0 0,0 0 1 0 0,0 0-1 0 0,1 1 0 0 0,-1-1 1 0 0,0 0-1 0 0,1 0 1 0 0,-1 0-1 0 0,0 0 0 0 0,1 1 1 0 0,-1-1-1 0 0,0 0 0 0 0,1 1 1 0 0,-1-1-1 0 0,0 1 1 0 0,1-1-1 0 0,-1 1 0 0 0,1-1 1 0 0,-1 1-1 0 0,1-1 0 0 0,-1 1 1 0 0,1-1-1 0 0,-1 1 0 0 0,1-1 1 0 0,0 1-1 0 0,-1 0 1 0 0,1-1-1 0 0,0 1 0 0 0,-1 0 1 0 0,1-1-1 0 0,0 1 0 0 0,0 0 1 0 0,0 0 103 0 0,-9 24-10513 0 0,7-17 628 0 0</inkml:trace>
  <inkml:trace contextRef="#ctx0" brushRef="#br0" timeOffset="8984.979">9886 1180 2032 0 0,'0'0'2642'0'0,"0"0"-335"0"0,0 0-169 0 0,0 0-87 0 0,0 0-125 0 0,0 0-123 0 0,0 0-128 0 0,0 0-88 0 0,0 0-64 0 0,0 0-77 0 0,0 0-189 0 0,0 0-242 0 0,0 0-253 0 0,9-3-221 0 0,25-12-101 0 0,-24-22 258 0 0,-9 0-413 0 0,2 1 0 0 0,1 0 0 0 0,2 0 0 0 0,1 0 0 0 0,2 1 0 0 0,1 0 0 0 0,2 0 0 0 0,16-32-285 0 0,23 8 18 0 0,-50 58-37 0 0,1 0 0 0 0,-1 0 0 0 0,0 1 0 0 0,1-1 0 0 0,-1 0 0 0 0,1 0 0 0 0,-1 1 0 0 0,1-1 0 0 0,0 1 0 0 0,-1-1 0 0 0,1 1 0 0 0,-1 0 0 0 0,1-1 0 0 0,0 1 0 0 0,-1 0 0 0 0,1 0 0 0 0,0 0 0 0 0,-1 1 0 0 0,1-1 0 0 0,-1 0 0 0 0,1 0 0 0 0,0 1 0 0 0,-1-1 0 0 0,1 1 0 0 0,-1 0 0 0 0,1-1 0 0 0,-1 1 0 0 0,0 0 0 0 0,1 0 0 0 0,-1 0 0 0 0,0 0 0 0 0,1 0 0 0 0,-1 0 0 0 0,0 0 0 0 0,0 0 0 0 0,0 1 0 0 0,0-1 0 0 0,0 0 0 0 0,0 1 0 0 0,0-1 0 0 0,0 1 0 0 0,-1-1 0 0 0,1 1 0 0 0,0 0 18 0 0,22 48-2834 0 0,-16-33-1553 0 0,-1 0-4809 0 0,-5-13-1687 0 0</inkml:trace>
  <inkml:trace contextRef="#ctx0" brushRef="#br0" timeOffset="9389.811">10446 705 6721 0 0,'0'0'2894'0'0,"0"0"-593"0"0,0 0-173 0 0,0 0-39 0 0,0 0-199 0 0,0 0-278 0 0,0 0-319 0 0,0 0-271 0 0,0 0-216 0 0,0 0-128 0 0,0 0-103 0 0,0 0-76 0 0,0 0-62 0 0,-6 2-55 0 0,-45 26 562 0 0,49-26-922 0 0,-11 13 80 0 0,0 2 1 0 0,1 0-1 0 0,1 0 0 0 0,1 1 1 0 0,0 0-1 0 0,1 1 1 0 0,-1 5-103 0 0,7-17 6 0 0,0 1-1 0 0,0-1 1 0 0,1 1 0 0 0,0 0 0 0 0,0 0 0 0 0,1 0-1 0 0,0 0 1 0 0,0 0 0 0 0,1 0 0 0 0,0 0 0 0 0,1 0-1 0 0,-1 0 1 0 0,2 0 0 0 0,-1 0 0 0 0,1 0-1 0 0,0 0 1 0 0,1 0 0 0 0,0-1 0 0 0,0 1 0 0 0,0-1-1 0 0,1 0 1 0 0,0 0 0 0 0,1 0 0 0 0,-1-1 0 0 0,1 1-1 0 0,1-1 1 0 0,-1 0 0 0 0,1 0 0 0 0,0-1-6 0 0,6 2 44 0 0,-1 0-1 0 0,1-1 1 0 0,0-1 0 0 0,1 0-1 0 0,-1 0 1 0 0,1-2 0 0 0,0 1 0 0 0,0-2-1 0 0,0 1 1 0 0,0-2 0 0 0,0 0-1 0 0,1 0 1 0 0,-1-2 0 0 0,12 0-44 0 0,-4-26-1657 0 0,-16 4-6211 0 0,-5 22 6604 0 0,1-4-10320 0 0</inkml:trace>
  <inkml:trace contextRef="#ctx0" brushRef="#br0" timeOffset="9818.642">10735 926 4665 0 0,'0'0'2272'0'0,"0"0"-396"0"0,0 0-156 0 0,0 0-36 0 0,0 0-25 0 0,0 0-101 0 0,0 0-226 0 0,0 0-249 0 0,0 0-169 0 0,0 0-107 0 0,0 0-73 0 0,0 0-71 0 0,0 0-77 0 0,6 10-68 0 0,19 32-35 0 0,-24-41-420 0 0,0 0-1 0 0,0 1 1 0 0,1-1-1 0 0,-1 0 1 0 0,0-1-1 0 0,1 1 1 0 0,-1 0-1 0 0,1 0 1 0 0,-1 0 0 0 0,1-1-1 0 0,0 1 1 0 0,-1-1-1 0 0,1 0 1 0 0,0 1-1 0 0,-1-1 1 0 0,1 0-1 0 0,0 0 1 0 0,-1 0-1 0 0,1 0 1 0 0,0 0-1 0 0,-1 0 1 0 0,1 0-1 0 0,0-1 1 0 0,-1 1 0 0 0,1-1-1 0 0,-1 1 1 0 0,1-1-1 0 0,0 0 1 0 0,-1 1-1 0 0,1-1 1 0 0,-1 0-1 0 0,0 0 1 0 0,1 0-63 0 0,1 0 130 0 0,5-5-23 0 0,-1 0 0 0 0,1-1 0 0 0,-1 1-1 0 0,0-1 1 0 0,0-1 0 0 0,-1 1 0 0 0,0-1 0 0 0,0 0 0 0 0,-1-1 0 0 0,0 1-1 0 0,0-1 1 0 0,-1 0 0 0 0,0 0 0 0 0,-1-1 0 0 0,0 1 0 0 0,0-1-107 0 0,-2 8 3 0 0,0-1 0 0 0,0 1 1 0 0,0-1-1 0 0,0 1 0 0 0,0-1 1 0 0,0 1-1 0 0,-1-1 0 0 0,1 0 1 0 0,-1 1-1 0 0,1-1 0 0 0,-1 0 1 0 0,0 1-1 0 0,0-1 1 0 0,-1 0-1 0 0,1 1 0 0 0,-1-1 1 0 0,1 1-1 0 0,-1-1 0 0 0,0 0 1 0 0,0 1-1 0 0,0-1 0 0 0,0 1 1 0 0,0 0-1 0 0,0-1 0 0 0,-1 1 1 0 0,1 0-1 0 0,-1 0 0 0 0,0 0 1 0 0,1 0-1 0 0,-1 0 0 0 0,0 0 1 0 0,0 0-1 0 0,0 1 1 0 0,-1-1-1 0 0,1 1 0 0 0,0-1 1 0 0,-1 1-1 0 0,1 0 0 0 0,0 0 1 0 0,-1 0-1 0 0,0 0 0 0 0,1 0 1 0 0,-1 1-4 0 0,-4 0-20 0 0,0 0 0 0 0,1 1 1 0 0,-1 0-1 0 0,0 0 0 0 0,0 1 1 0 0,1 0-1 0 0,-1 0 0 0 0,1 0 1 0 0,-1 1-1 0 0,1 0 0 0 0,0 0 1 0 0,0 1-1 0 0,0-1 1 0 0,1 1-1 0 0,-1 1 0 0 0,1-1 1 0 0,0 1-1 0 0,0 0 0 0 0,-1 1 20 0 0,-8 8-22 0 0,0 1-1 0 0,1 0 0 0 0,0 1 1 0 0,2 1-1 0 0,-1 0 0 0 0,2 0 1 0 0,1 1-1 0 0,0 0 0 0 0,1 1 1 0 0,1-1-1 0 0,1 2 0 0 0,0-1 1 0 0,1 1-1 0 0,2 0 0 0 0,0 0 1 0 0,1 0-1 0 0,1 7 23 0 0,1-22-2 0 0,0-1 0 0 0,1 0 0 0 0,0 0 0 0 0,0 0 0 0 0,0 0 0 0 0,1 0 0 0 0,-1-1 0 0 0,1 1 0 0 0,0 0 0 0 0,0-1 0 0 0,0 1 0 0 0,1-1 0 0 0,-1 1 0 0 0,1-1 0 0 0,0 0 0 0 0,0 0 0 0 0,0-1 0 0 0,0 1 0 0 0,0 0 0 0 0,0-1 0 0 0,1 0 0 0 0,-1 0 0 0 0,1 0 0 0 0,0 0 0 0 0,0-1 1 0 0,0 1-1 0 0,0-1 0 0 0,0 0 0 0 0,0 0 0 0 0,1 0 2 0 0,130 11-93 0 0,-124-12 65 0 0,8-1-113 0 0,-1 0 1 0 0,0-1-1 0 0,1-1 1 0 0,-1-1-1 0 0,-1 0 1 0 0,1-2-1 0 0,-1 0 1 0 0,5-2 140 0 0,75-49-6592 0 0,-78 43 249 0 0,-6 6-4981 0 0</inkml:trace>
  <inkml:trace contextRef="#ctx0" brushRef="#br0" timeOffset="10165.089">11403 690 6105 0 0,'0'0'6182'0'0,"0"0"-3432"0"0,0 0-1214 0 0,0 0-232 0 0,0 0-141 0 0,0 0-111 0 0,0 0-58 0 0,0 0-62 0 0,0 0-137 0 0,0 0-142 0 0,0 0-125 0 0,0 0-139 0 0,-25 18-101 0 0,-76 56-83 0 0,59-32 75 0 0,39-31-219 0 0,2-8-56 0 0,1 1-1 0 0,-1 0 0 0 0,1 0 1 0 0,0-1-1 0 0,0 1 0 0 0,0 0 1 0 0,0 0-1 0 0,1 0 0 0 0,-1-1 1 0 0,1 1-1 0 0,0 0 0 0 0,0-1 0 0 0,1 1 1 0 0,-1-1-1 0 0,1 1 0 0 0,0-1 1 0 0,0 1-1 0 0,0-1 0 0 0,0 0 1 0 0,0 0-1 0 0,1 0 0 0 0,-1 0 1 0 0,1-1-1 0 0,0 1 0 0 0,0-1 1 0 0,0 1-1 0 0,0-1 0 0 0,0 0 0 0 0,0 0 1 0 0,1-1-1 0 0,-1 1 0 0 0,1-1 1 0 0,-1 1-1 0 0,1-1 0 0 0,0 0 1 0 0,-1 0-1 0 0,1-1 0 0 0,0 1-4 0 0,1 1 3 0 0,6 3 13 0 0,1 1 0 0 0,-1 1 0 0 0,0 0 1 0 0,-1 0-1 0 0,0 1 0 0 0,0 1 0 0 0,0 0 0 0 0,5 7-16 0 0,-12-13 39 0 0,0 0 1 0 0,-1 0-1 0 0,0 1 0 0 0,0-1 0 0 0,0 1 1 0 0,0-1-1 0 0,0 1 0 0 0,-1-1 0 0 0,1 1 0 0 0,-1 0 1 0 0,0 0-1 0 0,0 0 0 0 0,0 0 0 0 0,-1 0 1 0 0,0 0-1 0 0,1 0 0 0 0,-1 0 0 0 0,-1 0 1 0 0,1 0-1 0 0,-1 0 0 0 0,1 0 0 0 0,-1 0 1 0 0,0 0-1 0 0,0-1 0 0 0,-1 1 0 0 0,1 0 1 0 0,-1 0-1 0 0,0-1 0 0 0,-2 3-39 0 0,0 1 65 0 0,-1-1 1 0 0,1 0-1 0 0,-2 0 0 0 0,1 0 1 0 0,-1-1-1 0 0,0 1 0 0 0,0-1 1 0 0,0-1-1 0 0,-1 1 0 0 0,1-1 1 0 0,-1 0-1 0 0,0-1 1 0 0,0 1-1 0 0,-1-2 0 0 0,1 1 1 0 0,-1-1-1 0 0,1 0 0 0 0,-1 0 1 0 0,0-1-1 0 0,0 0 0 0 0,-7 0-65 0 0,13-1-83 0 0,-4 0 51 0 0,0 1 1 0 0,0-1-1 0 0,0 0 1 0 0,0 0-1 0 0,0-1 1 0 0,1 0-1 0 0,-1 0 0 0 0,0 0 1 0 0,0-1-1 0 0,1 0 1 0 0,-1 0-1 0 0,1 0 1 0 0,0-1-1 0 0,0 1 0 0 0,-2-2 32 0 0,-13-34-6023 0 0,19 30-1102 0 0,0 4-5089 0 0</inkml:trace>
  <inkml:trace contextRef="#ctx0" brushRef="#br0" timeOffset="11705.233">12541 838 0 0 0,'0'0'593'0'0,"0"0"285"0"0,0 0 182 0 0,0 0 134 0 0,0 0 57 0 0,0 0 64 0 0,0 0 13 0 0,0 0-32 0 0,0 0-43 0 0,0 0-60 0 0,-20-6-57 0 0,-63-16-47 0 0,28 21 2730 0 0,38 6-3108 0 0,1 0 0 0 0,0 2 0 0 0,1 0-1 0 0,-1 1 1 0 0,1 0 0 0 0,1 1 0 0 0,-14 11-711 0 0,11-8 337 0 0,-128 94 1229 0 0,137-100-1515 0 0,0 1-1 0 0,1 0 1 0 0,0 1 0 0 0,0-1 0 0 0,1 1-1 0 0,-1 0 1 0 0,2 1 0 0 0,-1 0 0 0 0,1 0-1 0 0,1 0 1 0 0,0 0 0 0 0,0 1 0 0 0,0 0-1 0 0,1 0 1 0 0,1 0 0 0 0,0 0 0 0 0,-1 9-51 0 0,4-15 21 0 0,1 0 1 0 0,-1 0-1 0 0,1-1 1 0 0,0 1-1 0 0,0 0 1 0 0,0-1-1 0 0,0 1 0 0 0,1-1 1 0 0,0 0-1 0 0,-1 0 1 0 0,1 0-1 0 0,0 0 1 0 0,0 0-1 0 0,1-1 1 0 0,-1 1-1 0 0,0-1 1 0 0,1 0-1 0 0,0 0 1 0 0,-1 0-1 0 0,1-1 1 0 0,0 1-1 0 0,0-1 1 0 0,0 0-1 0 0,0 0 1 0 0,0 0-1 0 0,0 0 0 0 0,0-1 1 0 0,0 0-1 0 0,1 0 1 0 0,-1 0-1 0 0,0 0 1 0 0,0-1-1 0 0,0 1 1 0 0,0-1-1 0 0,0 0 1 0 0,0 0-1 0 0,0-1 1 0 0,0 1-1 0 0,-1-1 1 0 0,4-2-22 0 0,29-11 150 0 0,0-1 1 0 0,-2-2-1 0 0,0-2 1 0 0,-1-1-1 0 0,-1-2 1 0 0,-1-1-1 0 0,7-8-150 0 0,-11 9 79 0 0,-2-1-1 0 0,-1-1 1 0 0,-1-1-1 0 0,-1-2 1 0 0,-1 0-1 0 0,-2-1 1 0 0,-1 0-1 0 0,4-12-78 0 0,-21 39 22 0 0,-1 2 16 0 0,0 0-4 0 0,-3 13-10 0 0,-8 21-30 0 0,2-8 7 0 0,1 1 0 0 0,1 0 0 0 0,1 0 1 0 0,1 0-1 0 0,2 0 0 0 0,0 13-1 0 0,2-35-5 0 0,0 0 1 0 0,0 1 0 0 0,1-1-1 0 0,-1 1 1 0 0,1-1-1 0 0,1 1 1 0 0,-1-1-1 0 0,1 1 1 0 0,0-1-1 0 0,0 0 1 0 0,0 1 0 0 0,1-1-1 0 0,0 0 1 0 0,0 0-1 0 0,0 0 1 0 0,1 0-1 0 0,0 0 1 0 0,0-1-1 0 0,0 1 1 0 0,0-1 0 0 0,1 0-1 0 0,-1 0 1 0 0,1 0-1 0 0,0 0 1 0 0,0 0-1 0 0,1-1 1 0 0,-1 0-1 0 0,1 0 1 0 0,0 0 0 0 0,-1-1-1 0 0,1 1 1 0 0,0-1-1 0 0,3 0 5 0 0,9-3 13 0 0,-1-2 0 0 0,0 0 0 0 0,1-1 0 0 0,-1-1-1 0 0,-1 0 1 0 0,1-2 0 0 0,-1 1 0 0 0,0-2 0 0 0,-1 0-1 0 0,0 0 1 0 0,0-2 0 0 0,0 0 0 0 0,-2 0 0 0 0,1-1 0 0 0,-1-1-1 0 0,-1 0 1 0 0,0 0 0 0 0,7-11-13 0 0,-2 8 14 0 0,-1-2 0 0 0,0 1 1 0 0,-1-2-1 0 0,-1 0 0 0 0,-1-1 0 0 0,0 0 0 0 0,-1 0 1 0 0,-1-1-1 0 0,-2-1 0 0 0,1 0 0 0 0,-2 0 0 0 0,-1 0 1 0 0,-1-1-1 0 0,-1 0 0 0 0,0 0 0 0 0,-2 0 0 0 0,0-1-14 0 0,-2 20-3 0 0,0 0 0 0 0,1 0 0 0 0,-1 0 0 0 0,0 0 0 0 0,-1 0 0 0 0,1 0 0 0 0,0 0 0 0 0,-1 0 0 0 0,0 0 0 0 0,1 0 0 0 0,-1 0 0 0 0,0 1 0 0 0,-1-1 0 0 0,1 0 0 0 0,0 1 0 0 0,-1-1 0 0 0,1 0 0 0 0,-1 1 0 0 0,0 0 0 0 0,0-1 0 0 0,0 1 0 0 0,0 0 0 0 0,0 0 0 0 0,-1 0 0 0 0,1 1 0 0 0,-1-1 0 0 0,1 0 0 0 0,-1 1 0 0 0,1 0 0 0 0,-1-1 0 0 0,0 1 0 0 0,0 0 0 0 0,0 0 0 0 0,1 1 0 0 0,-1-1 0 0 0,0 1 0 0 0,0-1 0 0 0,0 1 0 0 0,0 0 0 0 0,0 0 0 0 0,0 0 0 0 0,-2 1 3 0 0,-5 4-22 0 0,1 0 0 0 0,0 0 1 0 0,0 1-1 0 0,0 1 0 0 0,1-1 0 0 0,0 1 1 0 0,1 1-1 0 0,-1 0 0 0 0,1 0 1 0 0,1 0-1 0 0,-7 10 22 0 0,7-11-13 0 0,-1 1 0 0 0,1 1 0 0 0,0-1 0 0 0,1 1 0 0 0,0 0 0 0 0,1 0 0 0 0,0 0-1 0 0,0 1 1 0 0,1 0 0 0 0,0-1 0 0 0,0 1 0 0 0,1 0 0 0 0,1 1 0 0 0,0-1 0 0 0,0 0 0 0 0,1 0 0 0 0,0 0 0 0 0,1 1 0 0 0,0 1 13 0 0,4-6-2 0 0,0-1 0 0 0,1 0 0 0 0,0 0 1 0 0,0 0-1 0 0,0-1 0 0 0,0 0 0 0 0,1 0 0 0 0,-1 0 0 0 0,1-1 1 0 0,0 0-1 0 0,0 0 0 0 0,0-1 0 0 0,1 0 0 0 0,-1 0 0 0 0,0-1 1 0 0,1 0-1 0 0,-1 0 0 0 0,1-1 0 0 0,0 0 0 0 0,-1 0 0 0 0,1-1 1 0 0,-1 1-1 0 0,1-2 0 0 0,3 0 2 0 0,17-2-5 0 0,0-1 0 0 0,0-2 0 0 0,-1 0 0 0 0,0-2 0 0 0,17-8 5 0 0,-17 7 33 0 0,3 7-64 0 0,-30 28 18 0 0,-29 82 1 0 0,29-103 10 0 0,1-1 1 0 0,-1 0-1 0 0,1 1 1 0 0,-1-1-1 0 0,1 1 1 0 0,0-1-1 0 0,0 0 0 0 0,1 0 1 0 0,-1 0-1 0 0,1 0 1 0 0,-1 0-1 0 0,1 0 1 0 0,0 0-1 0 0,0 0 1 0 0,0-1-1 0 0,1 1 0 0 0,-1-1 1 0 0,1 1-1 0 0,-1-1 1 0 0,1 0-1 0 0,0 0 1 0 0,-1 0-1 0 0,1 0 1 0 0,0-1-1 0 0,1 1 1 0 0,-1-1-1 0 0,0 0 0 0 0,0 0 1 0 0,2 0 1 0 0,102 23 1 0 0,-98-23 4 0 0,1 0 0 0 0,-1 0 1 0 0,1-1-1 0 0,-1 0 0 0 0,0-1 0 0 0,1 0 1 0 0,-1 0-1 0 0,0-1 0 0 0,0 0 0 0 0,0-1 0 0 0,0 0 1 0 0,0 0-1 0 0,0-1 0 0 0,5-3-5 0 0,2-3 27 0 0,-1 0 0 0 0,0 0-1 0 0,0-1 1 0 0,-1-1 0 0 0,-1-1-1 0 0,0 0 1 0 0,0 0 0 0 0,-1-1-1 0 0,-1-1 1 0 0,-1 0 0 0 0,0-1-1 0 0,-1 1 1 0 0,0-2 0 0 0,-2 1-1 0 0,0-1 1 0 0,1-6-27 0 0,2-86 75 0 0,-11 106-75 0 0,1 0 1 0 0,0 1 0 0 0,-1-1 0 0 0,0 1 0 0 0,1-1 0 0 0,-1 0 0 0 0,0 1 0 0 0,-1 0 0 0 0,1-1 0 0 0,0 1 0 0 0,-1 0 0 0 0,1-1 0 0 0,-1 1 0 0 0,1 0 0 0 0,-1 0 0 0 0,0 0 0 0 0,0 0 0 0 0,0 1 0 0 0,0-1 0 0 0,-1 1-1 0 0,1-1 1 0 0,0 1 0 0 0,0 0 0 0 0,-1-1 0 0 0,1 1 0 0 0,-1 0 0 0 0,1 1 0 0 0,-1-1 0 0 0,0 0 0 0 0,1 1 0 0 0,-1 0 0 0 0,0-1 0 0 0,1 1 0 0 0,-1 0 0 0 0,0 0 0 0 0,1 0 0 0 0,-1 1 0 0 0,-1 0-1 0 0,-4 2-10 0 0,0 1 0 0 0,0 0 0 0 0,0 1 0 0 0,0 0 0 0 0,1 0 0 0 0,-1 1 0 0 0,1-1 0 0 0,1 2 0 0 0,-1-1 0 0 0,1 1 0 0 0,0 0 0 0 0,1 0 0 0 0,0 1 0 0 0,0-1 0 0 0,0 1 0 0 0,1 0 0 0 0,0 1 0 0 0,1-1 0 0 0,-2 5 10 0 0,-4 6-4 0 0,0 0-1 0 0,1 1 1 0 0,1 0-1 0 0,1 0 1 0 0,1 1 0 0 0,0-1-1 0 0,2 1 1 0 0,0 0-1 0 0,2 0 1 0 0,0 0-1 0 0,1 1 1 0 0,2 11 4 0 0,3-22 0 0 0,0 0 0 0 0,0-1 1 0 0,1 1-1 0 0,1-1 0 0 0,-1-1 0 0 0,1 1 0 0 0,1-1 1 0 0,0 0-1 0 0,0-1 0 0 0,1 0 0 0 0,0 0 0 0 0,1-1 0 0 0,-1 0 1 0 0,1-1-1 0 0,0 0 0 0 0,1 0 0 0 0,0-1 0 0 0,0-1 1 0 0,0 1-1 0 0,0-2 0 0 0,1 0 0 0 0,-1 0 0 0 0,1-1 1 0 0,0 0-1 0 0,-1-1 0 0 0,1-1 0 0 0,1 0 0 0 0,15 3-275 0 0,142 0 759 0 0,-161-5-907 0 0,0 1 0 0 0,0-1 0 0 0,0-1 0 0 0,0 0 0 0 0,-1 0 0 0 0,1 0 0 0 0,-1-1 0 0 0,0-1 0 0 0,0 1 0 0 0,6-5 423 0 0,-5-1-5610 0 0,0 2-6561 0 0</inkml:trace>
  <inkml:trace contextRef="#ctx0" brushRef="#br0" timeOffset="34626.666">21486 363 232 0 0,'0'0'1432'0'0,"0"0"45"0"0,0 0 342 0 0,0 0 271 0 0,0 0 55 0 0,0 0-138 0 0,0 0-297 0 0,0 0-288 0 0,0 0-191 0 0,0 0-138 0 0,0 0-102 0 0,0 0-83 0 0,0 0-117 0 0,-5-7-107 0 0,-13-20-106 0 0,18 25-502 0 0,0 1 1 0 0,1-1-1 0 0,-1 1 1 0 0,0 0 0 0 0,1-1-1 0 0,0 1 1 0 0,-1-1-1 0 0,1 1 1 0 0,0 0-1 0 0,-1-1 1 0 0,1 1-1 0 0,0 0 1 0 0,0 0 0 0 0,0 0-1 0 0,0 0 1 0 0,0 0-1 0 0,0 0 1 0 0,0 0-1 0 0,1 0 1 0 0,-1 0 0 0 0,0 0-1 0 0,0 0 1 0 0,1 1-1 0 0,-1-1 1 0 0,1 1-1 0 0,-1-1 1 0 0,0 1-1 0 0,1-1 1 0 0,-1 1 0 0 0,2 0-77 0 0,-1-1 97 0 0,24-8 273 0 0,0 2 0 0 0,1 1 1 0 0,0 1-1 0 0,0 1 0 0 0,1 2 1 0 0,10 0-371 0 0,-11 0 229 0 0,-22 1-203 0 0,-1-1 0 0 0,1 1 0 0 0,0 0 0 0 0,-1 0 0 0 0,1 1 0 0 0,0 0 0 0 0,0 0 0 0 0,-1 0 0 0 0,1 0 0 0 0,0 0 0 0 0,-1 1 0 0 0,1 0 0 0 0,0 0 0 0 0,-1 1 0 0 0,1-1 0 0 0,-1 1 0 0 0,1 0 0 0 0,-1 0 1 0 0,0 0-1 0 0,0 1 0 0 0,0-1 0 0 0,0 1 0 0 0,0 0 0 0 0,-1 0 0 0 0,1 0 0 0 0,-1 1 0 0 0,0-1 0 0 0,0 1 0 0 0,0 0 0 0 0,0 0 0 0 0,-1 0 0 0 0,0 0 0 0 0,0 0 0 0 0,0 1 0 0 0,0-1 0 0 0,0 1 0 0 0,-1-1 0 0 0,0 3-26 0 0,-1 10 57 0 0,-1-1-1 0 0,-1 0 1 0 0,-1 0-1 0 0,0 0 1 0 0,-1 0-1 0 0,-1 0 1 0 0,0-1 0 0 0,-2 1-1 0 0,1-1 1 0 0,-2-1-1 0 0,0 1 1 0 0,0-2-1 0 0,-3 3-56 0 0,-14 22 111 0 0,-2-1-1 0 0,-1-1 0 0 0,-2-1 1 0 0,-16 13-111 0 0,24-25 69 0 0,-29 32 250 0 0,52-53-291 0 0,-1 1 1 0 0,1 0 0 0 0,1-1-1 0 0,-1 1 1 0 0,0 0-1 0 0,1-1 1 0 0,-1 1 0 0 0,1-1-1 0 0,0 0 1 0 0,-1 0-1 0 0,1 1 1 0 0,0-1 0 0 0,1-1-1 0 0,-1 1 1 0 0,0 0 0 0 0,1 0-1 0 0,-1-1 1 0 0,0 1-1 0 0,1-1 1 0 0,0 0 0 0 0,-1 0-1 0 0,1 0 1 0 0,0 0-1 0 0,1 0-28 0 0,37 21 466 0 0,-41-22-434 0 0,0 18 187 0 0,0-17-193 0 0,0-1-2 0 0,0 0-1 0 0,0 0-6 0 0,0 0-1 0 0,0 0 0 0 0,0 0 0 0 0,0 0-4 0 0,0 0-12 0 0,0 0 15 0 0,0 0 8 0 0,0 0-25 0 0,3 29 14 0 0,44-26-4869 0 0,-26-6 3008 0 0,-9 15 1905 0 0,-9-10-3454 0 0,-3-1-3652 0 0,0-1-4342 0 0</inkml:trace>
  <inkml:trace contextRef="#ctx0" brushRef="#br0" timeOffset="35394.662">22079 1040 0 0 0,'0'0'2773'0'0,"0"0"-622"0"0,0 0 19 0 0,0 0 219 0 0,0 0 52 0 0,0 0-179 0 0,0 0-366 0 0,0 0-409 0 0,0 0-308 0 0,0 0-199 0 0,0 0-121 0 0,0 0-64 0 0,0 0-50 0 0,2 0-71 0 0,-1 0-608 0 0,0 1 0 0 0,0-1 0 0 0,0 1 0 0 0,0-1 0 0 0,-1 1 0 0 0,1 0 0 0 0,0-1 0 0 0,0 1 0 0 0,-1 0 0 0 0,1-1 0 0 0,-1 1 0 0 0,1 0 0 0 0,0 0 0 0 0,-1 0 0 0 0,1-1 1 0 0,-1 1-1 0 0,0 0 0 0 0,1 0 0 0 0,-1 0 0 0 0,0 0 0 0 0,1 0 0 0 0,-1 0 0 0 0,0 0 0 0 0,0 0 0 0 0,0 0 0 0 0,0 0 0 0 0,0 0 0 0 0,0 0 0 0 0,0 0 0 0 0,0 0 0 0 0,0 0 0 0 0,-1 0 0 0 0,1 0 0 0 0,0 0 0 0 0,-1-1 0 0 0,1 1 0 0 0,0 0 0 0 0,-1 0 0 0 0,1 0 1 0 0,-1 0-1 0 0,0 0 0 0 0,1-1 0 0 0,-1 1 0 0 0,1 0 0 0 0,-1-1 0 0 0,0 1 0 0 0,0 0 0 0 0,1-1 0 0 0,-1 1 0 0 0,-1 0-66 0 0,-10 19 132 0 0,-2-1-1 0 0,0 0 1 0 0,-1 0 0 0 0,-1-2 0 0 0,-1 0-1 0 0,-1-1 1 0 0,0 0 0 0 0,-1-2 0 0 0,0 0 0 0 0,-7 2-132 0 0,-18 10-570 0 0,43-26 378 0 0,-8-18-2913 0 0,17-91-19654 0 0,-3 77 20293 0 0,-1 0 4137 0 0,2 5-2148 0 0,-1 10 2830 0 0,-4 6 4605 0 0,-1 10-4548 0 0,0 1-414 0 0,0 0-382 0 0,8 6 4442 0 0,5 13-4196 0 0,-6-7-956 0 0,94 87 2526 0 0,-29-37-3244 0 0,-50-31-4308 0 0,-20-25-2538 0 0,-2-1-5695 0 0</inkml:trace>
  <inkml:trace contextRef="#ctx0" brushRef="#br0" timeOffset="12555.107">14923 790 0 0 0,'0'0'497'0'0,"0"0"680"0"0,0 0 318 0 0,0 0 144 0 0,0 0 105 0 0,0 0 123 0 0,0 0 60 0 0,0 0-150 0 0,0 0-246 0 0,4-2-299 0 0,10-5-248 0 0,-40-9 4681 0 0,21 15-5500 0 0,0 0-1 0 0,-1 1 0 0 0,1 0 0 0 0,0 0 1 0 0,-1 1-1 0 0,1-1 0 0 0,0 1 0 0 0,0 0 1 0 0,-1 1-1 0 0,1-1 0 0 0,0 1 1 0 0,0 0-1 0 0,0 0 0 0 0,1 0 0 0 0,-1 1 1 0 0,0 0-1 0 0,1 0 0 0 0,0 0 0 0 0,-3 3-164 0 0,-14 7 383 0 0,11-7-321 0 0,1 0-1 0 0,-1 0 1 0 0,2 1 0 0 0,-1 0 0 0 0,1 1 0 0 0,0 0 0 0 0,0 0 0 0 0,1 1 0 0 0,0 0-1 0 0,0 0 1 0 0,1 1 0 0 0,1 0 0 0 0,0 0 0 0 0,0 0 0 0 0,1 0 0 0 0,0 1 0 0 0,0 0 0 0 0,1-1-1 0 0,1 2 1 0 0,0-1 0 0 0,1 0 0 0 0,0 0 0 0 0,0 0 0 0 0,1 1 0 0 0,1 1-62 0 0,1-6 8 0 0,1 0 1 0 0,0-1-1 0 0,0 1 1 0 0,0 0-1 0 0,1-1 1 0 0,0 0-1 0 0,1 0 1 0 0,-1 0-1 0 0,1 0 1 0 0,0-1-1 0 0,0 0 1 0 0,1 0-1 0 0,0 0 1 0 0,0 0-1 0 0,0-1 1 0 0,0 0-1 0 0,1-1 1 0 0,-1 1 0 0 0,1-1-1 0 0,0-1 1 0 0,0 1-1 0 0,0-1 1 0 0,0 0-1 0 0,0-1 1 0 0,1 1-1 0 0,-1-1 1 0 0,1-1-1 0 0,-1 0 1 0 0,0 0-1 0 0,1 0 1 0 0,3-1-9 0 0,91-23-1595 0 0,-71 8-3139 0 0,-1-3-5621 0 0,-22 11 189 0 0</inkml:trace>
  <inkml:trace contextRef="#ctx0" brushRef="#br0" timeOffset="12887.334">15258 852 6529 0 0,'0'0'2233'0'0,"0"0"-339"0"0,0 0-151 0 0,0 0-28 0 0,0 0-131 0 0,0 0-197 0 0,0 0-225 0 0,0 0-221 0 0,0 0-185 0 0,0 0-134 0 0,0 0-115 0 0,0 0-58 0 0,-21 30-88 0 0,-62 96-54 0 0,51-57 82 0 0,30-55-322 0 0,0-10-53 0 0,1 0-1 0 0,0-1 1 0 0,0 1-1 0 0,0 0 1 0 0,0 0-1 0 0,0 0 1 0 0,1 0-1 0 0,0 1 1 0 0,0-1-1 0 0,0 0 1 0 0,0 0-1 0 0,1 0 1 0 0,-1 0-1 0 0,1 0 1 0 0,0 0-1 0 0,0 0 1 0 0,1-1-1 0 0,-1 1 1 0 0,1 0-1 0 0,0 0 1 0 0,0-1-1 0 0,0 1 1 0 0,0-1-1 0 0,1 0 1 0 0,-1 0-1 0 0,1 0 1 0 0,0 0-1 0 0,0 0 1 0 0,0 0-1 0 0,0-1 1 0 0,1 1-1 0 0,-1-1 1 0 0,1 0-1 0 0,-1 0 1 0 0,1-1-1 0 0,0 1 1 0 0,-1-1-1 0 0,1 1 1 0 0,1-1-14 0 0,8-1 107 0 0,0 1 0 0 0,1-2-1 0 0,-1 0 1 0 0,1-1 0 0 0,-1 0 0 0 0,0-1 0 0 0,0 0-1 0 0,0-1 1 0 0,-1-1 0 0 0,1 0 0 0 0,-1-1 0 0 0,0 0-1 0 0,0-1 1 0 0,-1 0 0 0 0,0 0 0 0 0,0-2 0 0 0,-1 1 0 0 0,0-1-1 0 0,-1-1 1 0 0,1 0 0 0 0,-2 0 0 0 0,7-9-107 0 0,-6 7 80 0 0,-1 0 0 0 0,0-1 0 0 0,-1 1 0 0 0,0-1 0 0 0,-1-1 0 0 0,-1 1 1 0 0,0-1-1 0 0,0 0 0 0 0,-2 0 0 0 0,1-1 0 0 0,-2 1 0 0 0,0-1 0 0 0,-1 0 0 0 0,0 1 0 0 0,-2-15-80 0 0,0 24-66 0 0,0 1 1 0 0,0 0-1 0 0,0 0 0 0 0,-1 0 0 0 0,1 0 0 0 0,-1 0 0 0 0,0 0 0 0 0,0 0 0 0 0,0 0 1 0 0,-1 1-1 0 0,1-1 0 0 0,-1 1 0 0 0,0 0 0 0 0,0 0 0 0 0,0 0 0 0 0,0 0 0 0 0,-1 0 0 0 0,1 1 1 0 0,-1-1-1 0 0,0 1 0 0 0,1 0 0 0 0,-1 0 0 0 0,0 1 0 0 0,0-1 0 0 0,0 1 0 0 0,-1 0 0 0 0,1 0 1 0 0,0 0-1 0 0,0 0 0 0 0,-1 1 0 0 0,1 0 0 0 0,0 0 0 0 0,-1 0 0 0 0,1 0 0 0 0,0 1 0 0 0,0-1 1 0 0,-1 1-1 0 0,1 0 0 0 0,0 1 0 0 0,0-1 0 0 0,0 1 0 0 0,0-1 0 0 0,0 1 0 0 0,0 0 0 0 0,1 1 1 0 0,-1-1-1 0 0,0 1 66 0 0,-18 18-2468 0 0,8-7-2374 0 0,1-1-6707 0 0</inkml:trace>
  <inkml:trace contextRef="#ctx0" brushRef="#br0" timeOffset="13637.673">15615 1088 1272 0 0,'0'0'2198'0'0,"0"0"-344"0"0,0 0-143 0 0,0 0-59 0 0,0 0-102 0 0,0 0-146 0 0,0 0-232 0 0,0 0-251 0 0,0 0-179 0 0,0 0-83 0 0,0 0 7 0 0,0 0 30 0 0,3-2 25 0 0,25-22 3643 0 0,-28 24-3920 0 0,0 0-24 0 0,0 0-36 0 0,0 0-38 0 0,0 0-28 0 0,0 0-6 0 0,0 0-25 0 0,0 0-3 0 0,0 0 6 0 0,0 0-34 0 0,0 0 8 0 0,0 0-12 0 0,0 0-30 0 0,0 0-12 0 0,0 0-31 0 0,0 0-29 0 0,0 0-24 0 0,0 0-13 0 0,0 0-28 0 0,20-29 419 0 0,65-86-129 0 0,-57 28-92 0 0,-28 86-267 0 0,0 1-7 0 0,0 0-29 0 0,0 0-20 0 0,0 45-201 0 0,13 95 281 0 0,-13-136-42 0 0,0 0 1 0 0,0 1-1 0 0,1-1 0 0 0,-1 0 1 0 0,1 0-1 0 0,1 0 0 0 0,-1 0 1 0 0,0 0-1 0 0,1 0 0 0 0,0 0 1 0 0,0 0-1 0 0,0 0 0 0 0,0-1 1 0 0,1 1-1 0 0,-1-1 0 0 0,1 0 1 0 0,0 1-1 0 0,0-1 0 0 0,0-1 1 0 0,0 1-1 0 0,1 0 0 0 0,-1-1 1 0 0,1 0-1 0 0,-1 1 0 0 0,1-1 1 0 0,0-1-1 0 0,0 1 0 0 0,0-1 1 0 0,0 1-1 0 0,0-1 0 0 0,0 0 1 0 0,3 0 1 0 0,2-4 34 0 0,0-1 0 0 0,-1 0 0 0 0,0 0 0 0 0,0-1 1 0 0,0 1-1 0 0,0-2 0 0 0,-1 1 0 0 0,0-1 1 0 0,0 0-1 0 0,0-1 0 0 0,-1 0 0 0 0,0 0 1 0 0,0 0-1 0 0,-1-1 0 0 0,5-7-34 0 0,147-222 933 0 0,-135 160-834 0 0,-48 81-2291 0 0,15 10-937 0 0,6-4-2495 0 0,3-6-6308 0 0</inkml:trace>
  <inkml:trace contextRef="#ctx0" brushRef="#br0" timeOffset="14422.938">16504 734 0 0 0,'0'0'1198'0'0,"0"0"233"0"0,0 0 296 0 0,0 0 234 0 0,0 0 69 0 0,0 0-115 0 0,0 0-216 0 0,0 0-273 0 0,0 0-230 0 0,0 0-148 0 0,0 0-138 0 0,0 0-71 0 0,0 0-79 0 0,-2-4-48 0 0,1 3-629 0 0,0-1 1 0 0,0 1-1 0 0,-1-1 1 0 0,1 1-1 0 0,0-1 0 0 0,-1 1 1 0 0,1 0-1 0 0,0 0 0 0 0,-1 0 1 0 0,0 0-1 0 0,1 0 0 0 0,-1 0 1 0 0,1 0-1 0 0,-1 0 1 0 0,0 1-1 0 0,0-1 0 0 0,0 1 1 0 0,1-1-1 0 0,-1 1 0 0 0,0 0 1 0 0,0-1-1 0 0,0 1 1 0 0,0 0-1 0 0,0 0 0 0 0,1 0 1 0 0,-1 1-1 0 0,0-1 0 0 0,0 0 1 0 0,0 1-1 0 0,0-1 1 0 0,1 1-1 0 0,-1 0 0 0 0,0 0 1 0 0,1-1-1 0 0,-2 2-83 0 0,-8 2 194 0 0,0 0 1 0 0,0 0-1 0 0,1 1 0 0 0,0 0 1 0 0,0 1-1 0 0,0 1 1 0 0,1-1-1 0 0,0 1 0 0 0,0 1 1 0 0,0 0-1 0 0,1 0 0 0 0,-4 5-194 0 0,11-11 9 0 0,0-1 0 0 0,0 0-1 0 0,-1 1 1 0 0,1-1-1 0 0,0 1 1 0 0,0-1-1 0 0,0 1 1 0 0,0 0-1 0 0,1-1 1 0 0,-1 1 0 0 0,0 0-1 0 0,1 0 1 0 0,-1 0-1 0 0,1-1 1 0 0,0 1-1 0 0,-1 0 1 0 0,1 0-1 0 0,0 0 1 0 0,0 0-1 0 0,0 0 1 0 0,0-1 0 0 0,1 1-1 0 0,-1 0 1 0 0,0 0-1 0 0,1 0 1 0 0,-1-1-1 0 0,1 1 1 0 0,0 0-1 0 0,0 0 1 0 0,0-1-1 0 0,-1 1 1 0 0,2-1 0 0 0,-1 1-1 0 0,0-1 1 0 0,0 1-1 0 0,0-1 1 0 0,1 1-1 0 0,-1-1 1 0 0,0 0-1 0 0,1 0 1 0 0,-1 0 0 0 0,1 0-1 0 0,0 0 1 0 0,-1 0-1 0 0,1 0 1 0 0,0-1-1 0 0,0 1 1 0 0,-1 0-1 0 0,2-1-8 0 0,92 25 488 0 0,-56-21-340 0 0,-32-5-124 0 0,1 1 0 0 0,0 1 1 0 0,-1-1-1 0 0,1 1 0 0 0,-1 0 0 0 0,1 1 1 0 0,-1 0-1 0 0,1 0 0 0 0,-1 0 0 0 0,0 1 1 0 0,0 0-1 0 0,0 1 0 0 0,-1 0 0 0 0,1 0 1 0 0,-1 0-1 0 0,0 0 0 0 0,0 1 0 0 0,1 2-24 0 0,-6-5 42 0 0,0 1-1 0 0,0-1 1 0 0,0 1-1 0 0,-1 0 0 0 0,1-1 1 0 0,-1 1-1 0 0,0 0 1 0 0,0-1-1 0 0,0 1 0 0 0,0 0 1 0 0,0-1-1 0 0,0 1 1 0 0,-1 0-1 0 0,1-1 0 0 0,-1 1 1 0 0,0-1-1 0 0,0 1 0 0 0,0 0 1 0 0,0-1-1 0 0,0 0 1 0 0,0 1-1 0 0,-1-1 0 0 0,1 0 1 0 0,-1 0-1 0 0,0 0 1 0 0,0 0-1 0 0,0 0 0 0 0,0 0 1 0 0,0 0-42 0 0,-19 18 71 0 0,-1 0-1 0 0,-1-2 1 0 0,0-1 0 0 0,-1-1 0 0 0,-1-1 0 0 0,0-1 0 0 0,-2-1-1 0 0,1-1 1 0 0,-9 1-71 0 0,-62 6 118 0 0,95-20-167 0 0,0-1 1 0 0,1 1-1 0 0,0-1 1 0 0,-1 1-1 0 0,1-1 1 0 0,0 0-1 0 0,0 1 1 0 0,0-1-1 0 0,0 0 1 0 0,0 0-1 0 0,0 0 1 0 0,0 0-1 0 0,0 0 1 0 0,1 0-1 0 0,-1 0 1 0 0,1 0-1 0 0,0 0 1 0 0,0 0 0 0 0,0 0-1 0 0,0 0 1 0 0,0 0-1 0 0,0 0 1 0 0,0-1 48 0 0,26-45-3296 0 0,-9 29-1163 0 0,-9 10 62 0 0,4-2-7324 0 0</inkml:trace>
  <inkml:trace contextRef="#ctx0" brushRef="#br0" timeOffset="15269.903">16782 1011 9010 0 0,'0'0'2064'0'0,"0"0"-790"0"0,0 0-389 0 0,0 0 25 0 0,0 0 125 0 0,0 0 133 0 0,0 0-30 0 0,0 0-134 0 0,0 0-165 0 0,0 0-156 0 0,0 0-85 0 0,0 0-63 0 0,0 0-40 0 0,33-8-42 0 0,101-23-49 0 0,-64 3 279 0 0,-64 25-599 0 0,-1 0 0 0 0,0-1 0 0 0,0 1 0 0 0,0-1 0 0 0,0 0 0 0 0,-1-1 0 0 0,0 1 0 0 0,1-1 0 0 0,-2 1 0 0 0,1-1 0 0 0,0 0 0 0 0,-1-1 1 0 0,0 1-1 0 0,0-1 0 0 0,-1 1 0 0 0,1-1 0 0 0,-1 0 0 0 0,-1 0 0 0 0,1 0 0 0 0,-1 0 0 0 0,0 0 0 0 0,0 0 0 0 0,-1 0 0 0 0,0-7-84 0 0,-2 11 4 0 0,0-1 1 0 0,0 1-1 0 0,-1 0 1 0 0,1 0 0 0 0,-1 0-1 0 0,0 0 1 0 0,1 0-1 0 0,-1 1 1 0 0,0-1-1 0 0,0 1 1 0 0,0-1-1 0 0,0 1 1 0 0,0 0 0 0 0,-1 0-1 0 0,1 1 1 0 0,0-1-1 0 0,0 1 1 0 0,-1-1-1 0 0,1 1 1 0 0,0 0-1 0 0,0 0 1 0 0,-1 1 0 0 0,1-1-1 0 0,-2 1-4 0 0,5-1-1 0 0,-15 2-34 0 0,-1 1-1 0 0,1 0 1 0 0,0 1 0 0 0,0 1 0 0 0,1 0 0 0 0,-1 1-1 0 0,1 1 1 0 0,0 0 0 0 0,1 1 0 0 0,0 1-1 0 0,0-1 1 0 0,1 2 0 0 0,0 0 0 0 0,0 1 0 0 0,1 0-1 0 0,1 0 1 0 0,0 1 0 0 0,0 0 0 0 0,2 1 0 0 0,-7 10 35 0 0,13-18-9 0 0,-1 0 1 0 0,1-1 0 0 0,-1 1 0 0 0,1 0 0 0 0,1 0-1 0 0,-1 0 1 0 0,1 1 0 0 0,0-1 0 0 0,0 0 0 0 0,0 0-1 0 0,1 1 1 0 0,-1-1 0 0 0,2 1 0 0 0,-1-1 0 0 0,0 0-1 0 0,1 0 1 0 0,0 1 0 0 0,0-1 0 0 0,1 0 0 0 0,-1 0-1 0 0,1 0 1 0 0,0 0 0 0 0,1 0 0 0 0,-1 0 0 0 0,1-1-1 0 0,0 1 1 0 0,0-1 0 0 0,0 0 0 0 0,1 0 0 0 0,-1 0-1 0 0,1 0 1 0 0,0 0 0 0 0,0-1 0 0 0,4 3 8 0 0,9 1 22 0 0,-1 0 0 0 0,1-1 0 0 0,0 0 0 0 0,0-2 0 0 0,0 0 0 0 0,1-1 0 0 0,-1 0 0 0 0,1-2 0 0 0,0 0 0 0 0,0-1 0 0 0,0-1 0 0 0,1 0-22 0 0,1-3 59 0 0,1 0 1 0 0,-1-1 0 0 0,0 0-1 0 0,0-2 1 0 0,-1-1-1 0 0,0 0 1 0 0,0-2-1 0 0,0 0 1 0 0,-2 0-1 0 0,1-2 1 0 0,8-8-60 0 0,-9 7 54 0 0,-1 0 0 0 0,-1-1 1 0 0,0-1-1 0 0,-1-1 0 0 0,0 0 1 0 0,-1-1-1 0 0,-1 0 0 0 0,-1-1 0 0 0,-1 0 1 0 0,0-1-1 0 0,-1 0 0 0 0,-1 0 1 0 0,-1-1-1 0 0,0-4-54 0 0,-5 22 5 0 0,-1 0 0 0 0,0-1 0 0 0,0 1 0 0 0,0-1-1 0 0,-1 1 1 0 0,1-1 0 0 0,-1 1 0 0 0,1-1 0 0 0,-1 0 0 0 0,0 1 0 0 0,0-1 0 0 0,0 0 0 0 0,0 1 0 0 0,0-1 0 0 0,-1 0 0 0 0,1 1-1 0 0,-1-1 1 0 0,0 1 0 0 0,0-1 0 0 0,0 1 0 0 0,0-1 0 0 0,0 1 0 0 0,0 0 0 0 0,-1-1 0 0 0,1 1 0 0 0,-1 0 0 0 0,1 0 0 0 0,-1 0-1 0 0,0 0 1 0 0,0 0 0 0 0,0 1 0 0 0,0-1 0 0 0,0 0 0 0 0,-1 1 0 0 0,-1-2-5 0 0,-2 5-17 0 0,0-1 0 0 0,0 1 0 0 0,0-1 0 0 0,1 2 0 0 0,-1-1 1 0 0,1 1-1 0 0,-1-1 0 0 0,1 1 0 0 0,0 1 0 0 0,0-1 0 0 0,0 1 0 0 0,0 0 0 0 0,1 0 0 0 0,0 1 1 0 0,-1-1-1 0 0,2 1 0 0 0,-1 0 0 0 0,0 0 0 0 0,1 0 0 0 0,0 0 0 0 0,0 1 0 0 0,1-1 0 0 0,0 1 1 0 0,-1 1 16 0 0,3-5-4 0 0,1 1 0 0 0,-1 0 0 0 0,1 0 0 0 0,0 0 0 0 0,-1-1 0 0 0,1 1 0 0 0,0 0 1 0 0,0-1-1 0 0,1 1 0 0 0,-1-1 0 0 0,1 1 0 0 0,-1-1 0 0 0,1 0 0 0 0,0 0 0 0 0,0 1 1 0 0,0-1-1 0 0,0 0 0 0 0,0-1 0 0 0,0 1 0 0 0,0 0 0 0 0,1-1 0 0 0,-1 1 1 0 0,1-1-1 0 0,-1 1 0 0 0,1-1 0 0 0,-1 0 0 0 0,1 0 0 0 0,0-1 0 0 0,0 1 0 0 0,-1 0 1 0 0,1-1-1 0 0,0 0 0 0 0,0 0 0 0 0,0 0 0 0 0,0 0 0 0 0,-1 0 0 0 0,1 0 0 0 0,0-1 1 0 0,0 1-1 0 0,0-1 0 0 0,-1 0 0 0 0,4-1 4 0 0,16 4-11 0 0,10-1 36 0 0,-29-2-18 0 0,0 1 0 0 0,0-1-1 0 0,0 0 1 0 0,1 1 0 0 0,-1 0 0 0 0,0 0 0 0 0,0 0 0 0 0,1 0-1 0 0,-1 0 1 0 0,0 0 0 0 0,0 1 0 0 0,0 0 0 0 0,0-1-1 0 0,0 1 1 0 0,0 0 0 0 0,0 1 0 0 0,0-1 0 0 0,0 1-1 0 0,0-1 1 0 0,0 1 0 0 0,-1 0 0 0 0,1 0 0 0 0,-1 0 0 0 0,1 0-1 0 0,-1 0 1 0 0,0 1 0 0 0,0-1 0 0 0,0 1 0 0 0,0-1-1 0 0,0 1 1 0 0,0 0 0 0 0,-1 0 0 0 0,0 0 0 0 0,1 0-1 0 0,-1 0 1 0 0,0 0 0 0 0,0 0 0 0 0,-1 0 0 0 0,1 0 0 0 0,-1 1-7 0 0,-12 76 332 0 0,0-45-263 0 0,5-20-76 0 0,2 0 0 0 0,0 1-1 0 0,0 0 1 0 0,2-1 0 0 0,0 2 0 0 0,0-1-1 0 0,1 12 8 0 0,2-21-1644 0 0,1 10 4675 0 0,0-5-6040 0 0,-1-6-3416 0 0,0 0-4800 0 0,0-6 4257 0 0</inkml:trace>
  <inkml:trace contextRef="#ctx0" brushRef="#br0" timeOffset="15852.088">17780 764 5545 0 0,'0'0'2183'0'0,"0"0"-589"0"0,0 0-300 0 0,0 0-62 0 0,0 0-55 0 0,0 0-58 0 0,0 0-68 0 0,0 0-76 0 0,0 0-24 0 0,0 0-24 0 0,0 0-64 0 0,0 0-87 0 0,0 10-119 0 0,9 87 1046 0 0,30 105-88 0 0,-39-195-1592 0 0,1 12 6 0 0,0-1 1 0 0,0 0-1 0 0,2 1 0 0 0,1-1 0 0 0,0 0 0 0 0,1 0 0 0 0,1-1 1 0 0,0 0-1 0 0,5 9-29 0 0,-10-26 31 0 0,0 1 1 0 0,0 0 0 0 0,0-1-1 0 0,1 1 1 0 0,-1-1-1 0 0,0 0 1 0 0,0 1 0 0 0,0-1-1 0 0,0 0 1 0 0,1 0-1 0 0,-1 1 1 0 0,0-1 0 0 0,0 0-1 0 0,0 0 1 0 0,1 0-1 0 0,-1-1 1 0 0,0 1 0 0 0,0 0-1 0 0,0 0 1 0 0,0-1-1 0 0,1 1 1 0 0,-1-1 0 0 0,0 1-1 0 0,0-1 1 0 0,0 1-1 0 0,0-1 1 0 0,0 1-1 0 0,0-1 1 0 0,0 0 0 0 0,0 0-1 0 0,0 0 1 0 0,-1 1-1 0 0,1-1 1 0 0,0 0 0 0 0,0 0-1 0 0,-1 0 1 0 0,1 0-1 0 0,0 0 1 0 0,-1-1-32 0 0,15-25 280 0 0,-1-1 0 0 0,-2 0-1 0 0,-1-1 1 0 0,-1 0 0 0 0,-2-1 0 0 0,-1 0 0 0 0,1-14-280 0 0,9-30 154 0 0,4-40-17 0 0,-19 70-321 0 0,-2 44 2 0 0,0 0-166 0 0,0 0-205 0 0,-3 17-8094 0 0,2-12-2812 0 0</inkml:trace>
  <inkml:trace contextRef="#ctx0" brushRef="#br0" timeOffset="16735.27">18540 764 13195 0 0,'0'0'1874'0'0,"0"0"-461"0"0,0 0-163 0 0,0 0 26 0 0,0 0-90 0 0,0 0-169 0 0,0 0-218 0 0,0 0-169 0 0,0 0-126 0 0,0 0-72 0 0,0 0-19 0 0,0 0-71 0 0,-15 5-65 0 0,-49 20-40 0 0,57-22-195 0 0,1 0-1 0 0,-1 1 0 0 0,0 0 1 0 0,1 0-1 0 0,0 1 1 0 0,0 0-1 0 0,0 0 0 0 0,1 0 1 0 0,-1 1-1 0 0,1-1 1 0 0,-3 7-42 0 0,-9 7 63 0 0,3-3-47 0 0,0 1 0 0 0,1 1 1 0 0,1-1-1 0 0,0 2 0 0 0,2 0 0 0 0,0 0 0 0 0,-5 15-16 0 0,13-31 1 0 0,1 0 0 0 0,-1 0-1 0 0,1 0 1 0 0,0 0-1 0 0,0 0 1 0 0,0 0-1 0 0,0 0 1 0 0,1 1-1 0 0,-1-1 1 0 0,1 0 0 0 0,-1 0-1 0 0,1 1 1 0 0,0-1-1 0 0,1 0 1 0 0,-1 0-1 0 0,1 1 1 0 0,-1-1-1 0 0,1 0 1 0 0,0 0 0 0 0,0 0-1 0 0,0 0 1 0 0,0 0-1 0 0,1 0 1 0 0,-1 0-1 0 0,1 0 1 0 0,0 0-1 0 0,0-1 1 0 0,0 1 0 0 0,0-1-1 0 0,0 1 1 0 0,1-1-1 0 0,-1 0 1 0 0,1 0-1 0 0,-1 0 1 0 0,1 0-1 0 0,0 0 0 0 0,12-3 51 0 0,0 0 0 0 0,-1-1 0 0 0,0 0-1 0 0,1-2 1 0 0,-1 1 0 0 0,0-2-1 0 0,-1 0 1 0 0,1 0 0 0 0,-1-1 0 0 0,0-1-1 0 0,0 0 1 0 0,-1-1 0 0 0,0-1-1 0 0,-1 0 1 0 0,1 0 0 0 0,-2-1 0 0 0,1 0-1 0 0,-2-1 1 0 0,1 0 0 0 0,-1-1-1 0 0,1-3-50 0 0,-1 5 14 0 0,-5 6-30 0 0,0 0-1 0 0,0 0 1 0 0,1 0-1 0 0,-1 1 1 0 0,1-1-1 0 0,-1 1 1 0 0,1 0-1 0 0,0 0 1 0 0,0 1-1 0 0,1-1 1 0 0,-1 1-1 0 0,0 0 1 0 0,6-1 16 0 0,-4 52-334 0 0,-12-3 183 0 0,4-41 139 0 0,0 1 1 0 0,-1-1-1 0 0,2 0 0 0 0,-1 0 0 0 0,0 1 0 0 0,1-1 1 0 0,0 0-1 0 0,1 1 0 0 0,-1-1 0 0 0,1 0 1 0 0,0 0-1 0 0,0 1 0 0 0,0-1 0 0 0,1 0 0 0 0,0 0 1 0 0,0 0-1 0 0,0 0 0 0 0,1-1 0 0 0,-1 1 1 0 0,2 0 10 0 0,-1-1 3 0 0,1-1-1 0 0,0 1 1 0 0,-1-1-1 0 0,1-1 1 0 0,0 1-1 0 0,1 0 0 0 0,-1-1 1 0 0,0 0-1 0 0,1 0 1 0 0,-1 0-1 0 0,1-1 0 0 0,-1 1 1 0 0,1-1-1 0 0,0 0 1 0 0,0 0-1 0 0,0-1 1 0 0,-1 0-1 0 0,1 1 0 0 0,0-2 1 0 0,0 1-1 0 0,0 0 1 0 0,0-1-1 0 0,0 0 0 0 0,-1 0 1 0 0,1-1-1 0 0,0 1 1 0 0,-1-1-1 0 0,1 0 1 0 0,-1 0-1 0 0,0 0 0 0 0,0-1 1 0 0,4-2-2 0 0,18-12 62 0 0,0-1 1 0 0,-1-1-1 0 0,-1-1 0 0 0,-1-1 1 0 0,-1-1-1 0 0,-1-1 1 0 0,-1-1-1 0 0,-1-1 0 0 0,5-10-62 0 0,-18 25 18 0 0,17-26-14 0 0,-2 0 0 0 0,-1-2 0 0 0,-2 0 0 0 0,-1-2 0 0 0,-2 1 0 0 0,-2-2 0 0 0,-1-5-4 0 0,-5 0-17 0 0,-2 0 0 0 0,-2 0 1 0 0,-2-1-1 0 0,-3-29 17 0 0,2 68 9 0 0,0 0 0 0 0,0 0 0 0 0,-1 0-1 0 0,1 0 1 0 0,-2 0 0 0 0,1 0 0 0 0,-1 0 0 0 0,-1 0 0 0 0,1 0 0 0 0,-2 1 0 0 0,1-1 0 0 0,-1 1 0 0 0,0 0-1 0 0,0 0 1 0 0,0 0 0 0 0,-1 1 0 0 0,0 0 0 0 0,-1 0 0 0 0,1 0 0 0 0,-1 0 0 0 0,-4-2-9 0 0,8 7 1 0 0,0 1 0 0 0,0 0-1 0 0,0 0 1 0 0,0-1 0 0 0,0 1 0 0 0,0 0 0 0 0,0 1 0 0 0,0-1 0 0 0,0 0 0 0 0,0 1 0 0 0,0-1 0 0 0,1 1 0 0 0,-1-1 0 0 0,0 1 0 0 0,0 0 0 0 0,0 0 0 0 0,1 0 0 0 0,-1 0 0 0 0,0 0-1 0 0,1 0 1 0 0,-1 0 0 0 0,1 1 0 0 0,0-1 0 0 0,-1 1 0 0 0,1-1 0 0 0,0 1 0 0 0,0-1 0 0 0,0 1 0 0 0,0-1 0 0 0,0 1 0 0 0,0 0 0 0 0,0 1-1 0 0,-25 59 0 0 0,26-61 0 0 0,-9 35 25 0 0,3 1-1 0 0,1 1 0 0 0,1-1 0 0 0,2 1 1 0 0,4 35-25 0 0,-2-34 30 0 0,3 15 16 0 0,3 0 0 0 0,2-1-1 0 0,2 0 1 0 0,3 0-1 0 0,4 4-45 0 0,52 189 95 0 0,-68-165-55 0 0,-5-184-1383 0 0,-20-6-3343 0 0,14 73 453 0 0,-2 2-3419 0 0,5 15-1393 0 0</inkml:trace>
  <inkml:trace contextRef="#ctx0" brushRef="#br0" timeOffset="16992.847">18728 653 10378 0 0,'0'0'2686'0'0,"0"0"-836"0"0,0 0-565 0 0,0 0-151 0 0,0 0 65 0 0,0 0 96 0 0,0 0 48 0 0,0 0-132 0 0,0 0-214 0 0,0 0-174 0 0,0 0-157 0 0,31 0-114 0 0,99 0-71 0 0,186-14 1244 0 0,-200 13-1648 0 0,-91 2-3717 0 0,1-1-3970 0 0,-26 0-4561 0 0</inkml:trace>
  <inkml:trace contextRef="#ctx0" brushRef="#br0" timeOffset="17569.377">19647 849 4049 0 0,'0'0'2820'0'0,"0"0"-199"0"0,0 0-182 0 0,0 0-242 0 0,0 0-300 0 0,0 0-266 0 0,0 0-236 0 0,0 0-234 0 0,0 0-173 0 0,0 0-151 0 0,0 0-170 0 0,0 0-105 0 0,0 0-76 0 0,2 3-44 0 0,2 64 720 0 0,-6-56-1104 0 0,-12 102 262 0 0,4-106-3400 0 0,-3-24-9554 0 0,11 9 2616 0 0</inkml:trace>
  <inkml:trace contextRef="#ctx0" brushRef="#br0" timeOffset="17805.317">19606 462 9562 0 0,'0'0'2377'0'0,"0"0"-513"0"0,0 0-304 0 0,0 0-127 0 0,0 0-305 0 0,0 0-344 0 0,0 0-344 0 0,0 0-320 0 0,0 0-256 0 0,0 0-120 0 0,0 0-40 0 0,0 0-96 0 0,0 0-56 0 0,0 0-224 0 0,9-15-665 0 0,1 26-2487 0 0,-7-3-7555 0 0</inkml:trace>
  <inkml:trace contextRef="#ctx0" brushRef="#br0" timeOffset="18210.471">19908 576 10394 0 0,'0'0'2960'0'0,"0"0"-933"0"0,0 0-470 0 0,0 0-90 0 0,0 0-133 0 0,0 0-225 0 0,0 0-218 0 0,0 0-199 0 0,0 0-158 0 0,0 0-61 0 0,0 0-14 0 0,0 0-53 0 0,12 9-45 0 0,40 28-32 0 0,-13 19 311 0 0,-32-40-510 0 0,6 15-26 0 0,-1 1 1 0 0,-2 0-1 0 0,-1 1 0 0 0,-1 0 1 0 0,-1 6-105 0 0,27 100 41 0 0,-25-107-17 0 0,26 53 73 0 0,-15-121 1106 0 0,66-216-183 0 0,-63 168-969 0 0,26-69-18 0 0,-51 195-6014 0 0,-1-19-4579 0 0,1-15-997 0 0</inkml:trace>
  <inkml:trace contextRef="#ctx0" brushRef="#br0" timeOffset="33461.512">20661 919 0 0 0,'0'0'223'0'0,"0"0"820"0"0,0 0 326 0 0,0 0 138 0 0,0 0 22 0 0,0 0-146 0 0,0 0-249 0 0,0 0-251 0 0,0 0-157 0 0,0 0-46 0 0,-1 2 15 0 0,1-1-527 0 0,0 1 0 0 0,1-1-1 0 0,-1 0 1 0 0,0 0 0 0 0,1 1 0 0 0,-1-1 0 0 0,1 0 0 0 0,-1 0 0 0 0,1 0 0 0 0,-1 0 0 0 0,1 0 0 0 0,0 0-1 0 0,0 0 1 0 0,0 0 0 0 0,-1 0 0 0 0,1 0 0 0 0,0 0 0 0 0,0 0 0 0 0,0 0 0 0 0,0-1 0 0 0,1 1 0 0 0,-1 0-1 0 0,0-1 1 0 0,0 1 0 0 0,0-1 0 0 0,0 1 0 0 0,1-1 0 0 0,-1 0 0 0 0,0 1 0 0 0,0-1 0 0 0,1 0 0 0 0,-1 0-1 0 0,0 0 1 0 0,1 0 0 0 0,-1 0 0 0 0,0 0 0 0 0,0 0 0 0 0,1-1-168 0 0,64 6 3827 0 0,-56-5-3679 0 0,0-1 0 0 0,0 0 0 0 0,0 0 0 0 0,0-1 0 0 0,0 0 0 0 0,0-1 0 0 0,-1 0 0 0 0,0 0 0 0 0,1-1 0 0 0,-1 0 0 0 0,0-1 0 0 0,-1 0 0 0 0,1 0 0 0 0,-1-1 0 0 0,0 0 0 0 0,0-1 0 0 0,-1 1 0 0 0,0-2 0 0 0,0 1 0 0 0,-1-1 0 0 0,0 0 0 0 0,0 0 0 0 0,-1 0 0 0 0,3-6-148 0 0,-7 11 18 0 0,0 0 0 0 0,-1 0 1 0 0,1 0-1 0 0,-1 0 0 0 0,0 0 1 0 0,0 0-1 0 0,0 0 0 0 0,0 0 1 0 0,0 0-1 0 0,0 1 0 0 0,-1-1 1 0 0,0 0-1 0 0,0 0 0 0 0,1 0 1 0 0,-1 0-1 0 0,-1 1 0 0 0,1-1 1 0 0,0 0-1 0 0,-1 1 0 0 0,1-1 1 0 0,-1 1-1 0 0,0 0 0 0 0,0 0 1 0 0,0-1-1 0 0,0 1 0 0 0,0 0 1 0 0,-1 1-1 0 0,1-1 1 0 0,0 0-1 0 0,-1 1 0 0 0,1-1 1 0 0,-2 0-19 0 0,-91-30-73 0 0,17 47-11 0 0,69-11 112 0 0,-1 1 0 0 0,1 0 0 0 0,0 1 0 0 0,0 0 0 0 0,1 0 0 0 0,0 1 0 0 0,0 0 0 0 0,0 0 0 0 0,1 1 0 0 0,0 0 0 0 0,1 0 0 0 0,-1 0 0 0 0,2 1 0 0 0,-1 0-1 0 0,1 0 1 0 0,0 1 0 0 0,1 0 0 0 0,1-1 0 0 0,-4 12-28 0 0,4-12 90 0 0,1 1 1 0 0,0 0-1 0 0,0 0 0 0 0,1 0 0 0 0,0 0 0 0 0,1 0 1 0 0,0 0-1 0 0,0 0 0 0 0,1 0 0 0 0,0 0 0 0 0,1 0 1 0 0,1 0-1 0 0,-1-1 0 0 0,1 1 0 0 0,1 0 0 0 0,0-1 0 0 0,0 0 1 0 0,1 0-1 0 0,0 0 0 0 0,0-1 0 0 0,1 0 0 0 0,0 0 1 0 0,1 0-1 0 0,0-1 0 0 0,0 0 0 0 0,0 0 0 0 0,7 4-90 0 0,8 1 158 0 0,0-1-1 0 0,1-1 1 0 0,0-1-1 0 0,1-1 1 0 0,0-1-1 0 0,0-1 0 0 0,0-1 1 0 0,1-1-1 0 0,0-1 1 0 0,0-2-1 0 0,0 0 1 0 0,0-2-1 0 0,12-2-157 0 0,-35 3 3 0 0,25-10 59 0 0,-27 9-93 0 0,-16-14-1480 0 0,6 7-93 0 0,0-2-4902 0 0,5 7-5703 0 0</inkml:trace>
  <inkml:trace contextRef="#ctx0" brushRef="#br0" timeOffset="40055.806">1 1622 0 0 0,'0'0'376'0'0,"0"0"328"0"0,0 0 114 0 0,0 0 9 0 0,0 0-9 0 0,0 0 27 0 0,15-2 15 0 0,46-5-3 0 0,-7 12 3226 0 0,210-12 3015 0 0,54-27-3725 0 0,51 12-3373 0 0,78 8 856 0 0,-166 25-470 0 0,-119 2 185 0 0,1-8 1 0 0,130-13-572 0 0,744 18 545 0 0,-1005-9-541 0 0,637 7 179 0 0,168 3 50 0 0,-313-22-132 0 0,262-21 4 0 0,-28 24-11 0 0,-173-8-47 0 0,134 2 4 0 0,559 14-9 0 0,-779-14 26 0 0,145 0-30 0 0,-44-13 36 0 0,-319 16-118 0 0,66-1 38 0 0,255-12 55 0 0,338 16-53 0 0,55 1 52 0 0,-312 10 11 0 0,-12 5-22 0 0,373 3 84 0 0,-353-8-74 0 0,-93-2 26 0 0,-199-24 35 0 0,559-22 166 0 0,-302 31-37 0 0,-341 7-78 0 0,664 6 278 0 0,-461 16-266 0 0,-227-14 76 0 0,-291-1-218 0 0,0 0 11 0 0,0 0 8 0 0,0 0 11 0 0,0 0 17 0 0,0 0 1 0 0,0 0-9 0 0,0 0 4 0 0,0 0 3 0 0,0 0-13 0 0,0 0 8 0 0,0 0-7 0 0,0 0-33 0 0,0 0 9 0 0,0 0-11 0 0,0 0-4 0 0,0 0-1 0 0,0 0-11 0 0,0 0-18 0 0,0 0 13 0 0,0 0-6 0 0,0 0 17 0 0,0 0-1 0 0,0 0-9 0 0,0 0-24 0 0,0 0 23 0 0,0 0 2 0 0,0 0-5 0 0,0 0-11 0 0,0 0 14 0 0,0 0 1 0 0,0 0 32 0 0,0 0-33 0 0,0 0-1 0 0,0 0 4 0 0,0 0-21 0 0,0 0 0 0 0,0 0 17 0 0,0 0-16 0 0,0 0 1 0 0,0 0 1 0 0,0 0 0 0 0,0 0-5 0 0,0 0-18 0 0,0 0 7 0 0,0 0-16 0 0,0 0-24 0 0,0 0-32 0 0,0 0-66 0 0,0 0-91 0 0,0 0-144 0 0,-3 12-4067 0 0,1-6-2456 0 0,1-5 4185 0 0,-1 5-9392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608 221 0 0 0,'0'0'1388'0'0,"0"0"187"0"0,0 0 226 0 0,0 0 130 0 0,0 0 64 0 0,0 0-45 0 0,0 0-147 0 0,0 0-191 0 0,0 0-198 0 0,5-10-153 0 0,17-32-130 0 0,-12 25 6293 0 0,-12 24-3816 0 0,0-3-4855 0 0,-76 110 1931 0 0,-155 205-188 0 0,106-153-412 0 0,34-74-453 0 0,102-140-4155 0 0,17-17-1692 0 0,-13 22-5225 0 0,-10 34 5081 0 0</inkml:trace>
  <inkml:trace contextRef="#ctx0" brushRef="#br0" timeOffset="500.719">91 354 0 0 0,'0'0'1615'0'0,"0"0"523"0"0,0 0 333 0 0,0 0 126 0 0,0 0-65 0 0,0 0-190 0 0,0 0-255 0 0,0 0-273 0 0,0 0-279 0 0,0 0-248 0 0,0 0-214 0 0,0 0-197 0 0,0 0-171 0 0,-6-5-137 0 0,-17-15-131 0 0,17 15-129 0 0,6 5-81 0 0,0 0-56 0 0,0 0-31 0 0,54 29 1953 0 0,232 75 329 0 0,-70-8-1874 0 0,-135-40-418 0 0,-95-91-2644 0 0,-7 11-800 0 0,5 8-1629 0 0,5-1-5679 0 0,8 12 1899 0 0</inkml:trace>
  <inkml:trace contextRef="#ctx0" brushRef="#br0" timeOffset="1186.071">413 148 1104 0 0,'0'0'1498'0'0,"0"0"-6"0"0,0 0 97 0 0,0 0 96 0 0,0 0 49 0 0,0 0-4 0 0,0 0-137 0 0,0 0-180 0 0,0 0-153 0 0,0 0-175 0 0,0 0-123 0 0,0 0-76 0 0,-4-6-61 0 0,-10-19-2 0 0,10 19-19 0 0,4 6-14 0 0,0 0-28 0 0,0 0-47 0 0,0 0-53 0 0,0 0-88 0 0,-4 16 3089 0 0,13 19-3539 0 0,-5-20 198 0 0,29 195 861 0 0,-29 122-600 0 0,1-298-557 0 0,1 20 41 0 0,-4-83-3464 0 0,0 17-5439 0 0,0 9-3028 0 0</inkml:trace>
  <inkml:trace contextRef="#ctx0" brushRef="#br0" timeOffset="3906.669">1816 129 144 0 0,'0'0'1207'0'0,"0"0"157"0"0,0 0 343 0 0,0 0 312 0 0,0 0 177 0 0,0 0-43 0 0,0 0-260 0 0,0 0-301 0 0,0 0-308 0 0,0 0-219 0 0,0 0-144 0 0,-3-11-137 0 0,-7-37-74 0 0,9 45-569 0 0,-1 1 0 0 0,1 0 0 0 0,-1 0 1 0 0,0 0-1 0 0,0-1 0 0 0,0 2 0 0 0,0-1 1 0 0,0 0-1 0 0,0 0 0 0 0,0 1 0 0 0,-1-1 1 0 0,1 1-1 0 0,0 0 0 0 0,-1-1 0 0 0,1 1 1 0 0,-1 0-1 0 0,0 1 0 0 0,1-1 0 0 0,-1 0 1 0 0,0 1-1 0 0,1-1 0 0 0,-1 1 0 0 0,0 0 1 0 0,0 0-1 0 0,1 0 0 0 0,-1 0 0 0 0,0 1 1 0 0,1-1-1 0 0,-1 1 0 0 0,0-1 0 0 0,1 1 1 0 0,-1 0-1 0 0,0 0 0 0 0,1 0 0 0 0,-2 1-141 0 0,-26 13 258 0 0,0 1 0 0 0,1 1-1 0 0,0 2 1 0 0,2 1-1 0 0,0 1 1 0 0,1 1-1 0 0,2 1 1 0 0,0 2-1 0 0,1 0 1 0 0,-5 11-258 0 0,12-17 87 0 0,2 1 1 0 0,0 1-1 0 0,2 0 1 0 0,0 1-1 0 0,2 0 0 0 0,0 1 1 0 0,1 0-1 0 0,2 1 1 0 0,0-1-1 0 0,1 1 1 0 0,2 1-1 0 0,0-1 1 0 0,2 1-1 0 0,0-1 1 0 0,2 1-1 0 0,1 0 1 0 0,4 23-88 0 0,-3-35 25 0 0,1-1 0 0 0,0 1 0 0 0,1-1 0 0 0,0 0 0 0 0,1 0 0 0 0,0 0 0 0 0,1-1 1 0 0,1 0-1 0 0,-1 0 0 0 0,2 0 0 0 0,0-1 0 0 0,0 0 0 0 0,0-1 0 0 0,1 0 0 0 0,1 0 1 0 0,0-1-1 0 0,0 0 0 0 0,0 0 0 0 0,1-1 0 0 0,0-1 0 0 0,1 0 0 0 0,-1 0 0 0 0,1-1 0 0 0,0-1 1 0 0,0 0-1 0 0,1-1 0 0 0,-1 0 0 0 0,1 0 0 0 0,0-2 0 0 0,12 1-25 0 0,-2 0 75 0 0,0-1-1 0 0,0-1 1 0 0,1-1-1 0 0,-1-1 0 0 0,-1-1 1 0 0,22-6-75 0 0,-24 4 45 0 0,0 0 0 0 0,0-2 0 0 0,-1-1 0 0 0,1 0-1 0 0,-2-1 1 0 0,1-1 0 0 0,-1-1 0 0 0,-1-1 0 0 0,0 0 0 0 0,0-1 0 0 0,-2-1 0 0 0,11-11-45 0 0,-22 21 16 0 0,-1-1 1 0 0,1 0-1 0 0,-1 0 1 0 0,0 0 0 0 0,0 0-1 0 0,-1 0 1 0 0,0 0-1 0 0,0-1 1 0 0,0 1-1 0 0,0-1 1 0 0,-1 0 0 0 0,0 1-1 0 0,0-1 1 0 0,-1 0-1 0 0,1 0 1 0 0,-1 1-1 0 0,0-1 1 0 0,-1 0-1 0 0,0 0 1 0 0,0 0 0 0 0,0 1-1 0 0,0-1 1 0 0,-1 1-1 0 0,0-1 1 0 0,0 1-1 0 0,-1-2-16 0 0,-13-6-29 0 0,1 1-1 0 0,-2 1 1 0 0,1 0-1 0 0,-2 1 1 0 0,1 1-1 0 0,-1 1 1 0 0,-1 0-1 0 0,1 2 1 0 0,-1 0-1 0 0,0 1 1 0 0,-1 0-1 0 0,1 2 1 0 0,-1 1-1 0 0,0 0 1 0 0,0 1-1 0 0,1 1 1 0 0,-1 1-1 0 0,-19 3 30 0 0,35-4-5 0 0,4 0-19 0 0,0 0-5 0 0,0 0-19 0 0,5 2-5 0 0,12 4 106 0 0,1-1 0 0 0,0-1 0 0 0,0 0 0 0 0,0-1 1 0 0,0-1-1 0 0,0-1 0 0 0,1-1 0 0 0,-1 0 0 0 0,17-3-53 0 0,21 2 142 0 0,137-22 459 0 0,-144 16-425 0 0,-58-3-65 0 0,-11 3-1047 0 0,6 6-6474 0 0,13 1 929 0 0,1 0-5707 0 0</inkml:trace>
  <inkml:trace contextRef="#ctx0" brushRef="#br0" timeOffset="4639.916">2324 516 0 0 0,'0'0'316'0'0,"0"0"615"0"0,0 0 284 0 0,0 0 241 0 0,0 0 215 0 0,0 0 128 0 0,0 0 51 0 0,0 0-58 0 0,0 0-93 0 0,0 0-48 0 0,0 0-117 0 0,0 0-144 0 0,2 4-141 0 0,2 8-629 0 0,-1 1-1 0 0,0-1 0 0 0,-1 1 0 0 0,0 0 0 0 0,-1 0 1 0 0,-1-1-1 0 0,0 1 0 0 0,-1 0 0 0 0,0 4-619 0 0,1 54 742 0 0,7 171 941 0 0,-9-229-1081 0 0,-2-20 467 0 0,-3-19-453 0 0,6 0-602 0 0,1 0 0 0 0,1 0 0 0 0,1 0 0 0 0,1 0 0 0 0,1 1 0 0 0,2-1 0 0 0,0 1-1 0 0,2 0 1 0 0,1 1 0 0 0,0 0 0 0 0,2 0 0 0 0,1 1 0 0 0,1 1 0 0 0,9-13-14 0 0,-11 18-5 0 0,-1 2-1 0 0,2-1 1 0 0,0 2 0 0 0,1-1-1 0 0,0 2 1 0 0,1 0 0 0 0,1 0-1 0 0,12-7 6 0 0,-26 19-1 0 0,1 0 0 0 0,-1 0 1 0 0,1 0-1 0 0,0 1 0 0 0,-1-1 0 0 0,1 0 0 0 0,0 1 0 0 0,0 0 0 0 0,-1-1 0 0 0,1 1 0 0 0,0 0 1 0 0,0 0-1 0 0,-1 0 0 0 0,1 0 0 0 0,0 0 0 0 0,0 0 0 0 0,0 0 0 0 0,-1 1 0 0 0,1-1 0 0 0,0 0 1 0 0,0 1-1 0 0,-1 0 0 0 0,1-1 0 0 0,0 1 0 0 0,-1 0 0 0 0,1 0 0 0 0,-1 0 0 0 0,1 0 0 0 0,-1 0 1 0 0,0 0-1 0 0,1 1 0 0 0,-1-1 0 0 0,0 0 0 0 0,0 1 0 0 0,0-1 0 0 0,0 1 0 0 0,0-1 0 0 0,0 1 1 0 0,0-1-1 0 0,0 1 0 0 0,-1 0 0 0 0,1-1 0 0 0,-1 1 0 0 0,1 0 0 0 0,-1 0 0 0 0,0-1 0 0 0,1 1 1 0 0,-1 1 0 0 0,3 16 21 0 0,-1 0 1 0 0,-1 1 0 0 0,-1-1-1 0 0,0 0 1 0 0,-2 1 0 0 0,0-1 0 0 0,-4 17-22 0 0,2-25-126 0 0,0 9-1793 0 0,21-21-8954 0 0,-11-2-740 0 0</inkml:trace>
  <inkml:trace contextRef="#ctx0" brushRef="#br0" timeOffset="5701.854">3079 505 4569 0 0,'0'0'2388'0'0,"0"0"-536"0"0,0 0-181 0 0,0 0-62 0 0,0 0-46 0 0,0 0-32 0 0,0 0-129 0 0,0 0-127 0 0,0 0-146 0 0,0 0-167 0 0,0 0-127 0 0,0 0-83 0 0,0 0-99 0 0,-10 0-76 0 0,-71 15 1316 0 0,59-4-1705 0 0,1 1 0 0 0,1 1-1 0 0,0 0 1 0 0,1 2 0 0 0,0 0-1 0 0,1 1 1 0 0,1 1 0 0 0,1 1-1 0 0,0 0 1 0 0,1 1 0 0 0,-9 17-188 0 0,18-30 10 0 0,1 1-1 0 0,0 0 1 0 0,0 0 0 0 0,1 1 0 0 0,0 0 0 0 0,1-1-1 0 0,0 1 1 0 0,0 0 0 0 0,0 1 0 0 0,1-1 0 0 0,0 0-1 0 0,1 1 1 0 0,0-1 0 0 0,0 9-10 0 0,3-14 14 0 0,0 0-1 0 0,0 0 1 0 0,0-1-1 0 0,1 1 1 0 0,-1 0-1 0 0,1-1 1 0 0,0 0-1 0 0,-1 1 1 0 0,1-1-1 0 0,0 0 1 0 0,1-1-1 0 0,-1 1 1 0 0,0 0-1 0 0,0-1 1 0 0,1 0-1 0 0,-1 0 1 0 0,1 0-1 0 0,-1 0 1 0 0,1 0-1 0 0,-1-1 1 0 0,1 0 0 0 0,-1 0-1 0 0,1 0 1 0 0,0 0-1 0 0,-1 0 1 0 0,1 0-1 0 0,-1-1 1 0 0,1 0-1 0 0,-1 0 1 0 0,1 0-1 0 0,-1 0 1 0 0,1-1-1 0 0,-1 1 1 0 0,0-1-1 0 0,0 0 1 0 0,2-1-14 0 0,19-10 55 0 0,0-1 0 0 0,-1-1-1 0 0,0-1 1 0 0,-1-1 0 0 0,-1-2 0 0 0,-1 0 0 0 0,0-1 0 0 0,-2 0 0 0 0,0-2 0 0 0,-2 0-1 0 0,0-1 1 0 0,-1-1 0 0 0,-2 0 0 0 0,2-5-55 0 0,-4 17-29 0 0,-12 38-87 0 0,-1-6 117 0 0,2 7 2 0 0,1 1-1 0 0,2-1 1 0 0,1 1 0 0 0,1-1-1 0 0,1 0 1 0 0,1 0 0 0 0,2-1-1 0 0,9 20-2 0 0,-18-44 4 0 0,0 0-1 0 0,1 0 1 0 0,-1-1-1 0 0,1 1 1 0 0,-1 0-1 0 0,1-1 1 0 0,0 1-1 0 0,0 0 1 0 0,0-1-1 0 0,0 1 1 0 0,0-1-1 0 0,0 1 1 0 0,0-1-1 0 0,0 0 1 0 0,0 1 0 0 0,1-1-1 0 0,-1 0 1 0 0,0 0-1 0 0,1 0 1 0 0,-1 0-1 0 0,1 0 1 0 0,0 0-1 0 0,-1-1 1 0 0,1 1-1 0 0,-1 0 1 0 0,1-1-1 0 0,0 1 1 0 0,0-1-1 0 0,-1 0 1 0 0,1 1-1 0 0,0-1 1 0 0,0 0-1 0 0,0 0 1 0 0,-1 0-1 0 0,1 0 1 0 0,0-1-1 0 0,0 1 1 0 0,-1 0-1 0 0,1-1 1 0 0,0 1-1 0 0,-1-1 1 0 0,1 1-1 0 0,0-1 1 0 0,-1 0-1 0 0,1 0 1 0 0,-1 0-1 0 0,1 0 1 0 0,-1 0-1 0 0,1-1-3 0 0,65-147 347 0 0,-51 104-338 0 0,-4 13-2 0 0,-5 10-7 0 0,1 1 0 0 0,0-1 0 0 0,2 1 0 0 0,1 1 0 0 0,0 0 0 0 0,2 0 0 0 0,13-15 0 0 0,-18 119-55 0 0,-5-56 58 0 0,1 0-1 0 0,1 0 1 0 0,1 0-1 0 0,1-1 1 0 0,2 0 0 0 0,1 0-1 0 0,1-1 1 0 0,1 0-1 0 0,12 19-2 0 0,-5-22-33 0 0,-5-31 600 0 0,79-209 425 0 0,-63 74-1082 0 0,-53 179-4428 0 0,17-24 2736 0 0,1-2-1587 0 0,2-2-3278 0 0,1-1-5299 0 0</inkml:trace>
  <inkml:trace contextRef="#ctx0" brushRef="#br0" timeOffset="5937.436">3992 597 20716 0 0,'0'0'1158'0'0,"0"0"-382"0"0,0 0-142 0 0,0 0 82 0 0,0 0 60 0 0,0 0-37 0 0,0 0-155 0 0,0 0-225 0 0,0 0-169 0 0,0 0-86 0 0,0 0-38 0 0,-5 31-25 0 0,-14 97-21 0 0,7-36-1412 0 0,7-78-1628 0 0,1-10-6440 0 0,3-4-2331 0 0</inkml:trace>
  <inkml:trace contextRef="#ctx0" brushRef="#br0" timeOffset="6104.96">3867 247 14419 0 0,'0'0'4017'0'0,"0"0"-2633"0"0,0 0-472 0 0,0 0-327 0 0,0 0-233 0 0,0 0-184 0 0,0 0-104 0 0,0 0-112 0 0,0 0-160 0 0,0 0-224 0 0,0 0-441 0 0,0 0-1463 0 0,0 0-10123 0 0</inkml:trace>
  <inkml:trace contextRef="#ctx0" brushRef="#br0" timeOffset="6446.004">4417 0 20388 0 0,'0'0'1125'0'0,"0"0"-416"0"0,0 0-127 0 0,0 0 136 0 0,0 0 159 0 0,0 0 48 0 0,0 0-97 0 0,0 0-189 0 0,0 0-144 0 0,0 0-99 0 0,0 0-77 0 0,0 0-83 0 0,0 0-87 0 0,1 33-38 0 0,1 103-33 0 0,-1 284 213 0 0,11-217-248 0 0,-10-196-854 0 0,-9-29-945 0 0,-5 0-493 0 0,3 4-3915 0 0,4 10-5620 0 0</inkml:trace>
  <inkml:trace contextRef="#ctx0" brushRef="#br0" timeOffset="6649.023">4143 369 15211 0 0,'0'0'1291'0'0,"0"0"-243"0"0,0 0 89 0 0,0 0 94 0 0,0 0-51 0 0,0 0-83 0 0,0 0-142 0 0,35 0-173 0 0,112 0-145 0 0,90 0 1086 0 0,-126 15-1924 0 0,-41 6-3428 0 0,-59-17-721 0 0,-6-4-6352 0 0</inkml:trace>
  <inkml:trace contextRef="#ctx0" brushRef="#br0" timeOffset="7185.104">4770 509 9754 0 0,'0'0'2442'0'0,"0"0"-1092"0"0,0 0-442 0 0,0 0-97 0 0,0 0-22 0 0,0 0 1 0 0,0 0-45 0 0,0 0-74 0 0,0 0-50 0 0,0 0-21 0 0,1 31-19 0 0,1 98-47 0 0,11-87 188 0 0,-8-42-569 0 0,-2 1-31 0 0,1 0-1 0 0,-1 0 1 0 0,1 0-1 0 0,-1-1 1 0 0,1 0-1 0 0,0 1 1 0 0,-1-1-1 0 0,1-1 1 0 0,0 1-1 0 0,-1 0 1 0 0,1-1 0 0 0,-1 0-1 0 0,1 0 1 0 0,-1 0-1 0 0,1 0 1 0 0,-1 0-1 0 0,1-1 1 0 0,-1 0-1 0 0,0 1 1 0 0,0-1-1 0 0,0 0 1 0 0,0-1-1 0 0,0 1 1 0 0,-1 0-1 0 0,1-1 1 0 0,0 0-1 0 0,-1 1 1 0 0,0-1-1 0 0,0 0 1 0 0,0 0-1 0 0,0-1 1 0 0,0 1-1 0 0,-1 0-121 0 0,144-241 1900 0 0,-144 243-1898 0 0,-1 0 1 0 0,1 0 0 0 0,0 0 0 0 0,-1 0-1 0 0,1 0 1 0 0,0 1 0 0 0,-1-1 0 0 0,1 0-1 0 0,0 0 1 0 0,0 1 0 0 0,0-1 0 0 0,0 0-1 0 0,0 1 1 0 0,0-1 0 0 0,0 1 0 0 0,0-1-1 0 0,0 1 1 0 0,0 0 0 0 0,0-1 0 0 0,0 1-1 0 0,0 0 1 0 0,0 0 0 0 0,1 0 0 0 0,-1 0 0 0 0,0 0-1 0 0,0 0 1 0 0,0 0 0 0 0,0 0 0 0 0,0 0-1 0 0,0 0 1 0 0,0 0 0 0 0,1 1 0 0 0,-1-1-1 0 0,0 1 1 0 0,0-1 0 0 0,0 1 0 0 0,0-1-1 0 0,0 1 1 0 0,0-1 0 0 0,-1 1 0 0 0,1 0-1 0 0,0 0 1 0 0,0-1 0 0 0,0 1 0 0 0,-1 0-1 0 0,1 0 1 0 0,0 0 0 0 0,-1 0 0 0 0,1 0 0 0 0,-1 0-1 0 0,1 0 1 0 0,0 1-3 0 0,31 53-10 0 0,29 125 142 0 0,102 181 41 0 0,-149-315-145 0 0,-2 2 0 0 0,-3-1 0 0 0,-1 1 0 0 0,-2 0 0 0 0,-3 1 0 0 0,-1 0 0 0 0,-3-1 0 0 0,-2 2-28 0 0,3-41 29 0 0,-1 1-1 0 0,0-1 0 0 0,-1 0 0 0 0,0 0 0 0 0,0 0 1 0 0,-1 0-1 0 0,0-1 0 0 0,-1 1 0 0 0,1-1 0 0 0,-2 1 1 0 0,1-1-1 0 0,-1-1 0 0 0,-1 1 0 0 0,1-1 1 0 0,-1 0-1 0 0,0 0 0 0 0,-1 0 0 0 0,0-1 0 0 0,0 0 1 0 0,0 0-1 0 0,-1-1 0 0 0,0 0 0 0 0,0 0 0 0 0,0-1 1 0 0,0 0-1 0 0,-1-1 0 0 0,1 0 0 0 0,-1 0 1 0 0,0 0-1 0 0,0-1 0 0 0,0-1 0 0 0,-5 1-28 0 0,10-2 26 0 0,0 1-1 0 0,-1-1 1 0 0,1 0 0 0 0,0-1-1 0 0,0 1 1 0 0,-1-1-1 0 0,1 0 1 0 0,0 0 0 0 0,0 0-1 0 0,0 0 1 0 0,0-1-1 0 0,0 0 1 0 0,0 0 0 0 0,0 0-1 0 0,0 0 1 0 0,1-1-1 0 0,-1 1 1 0 0,1-1-1 0 0,0 0 1 0 0,0 0 0 0 0,0 0-1 0 0,0 0 1 0 0,0 0-1 0 0,1-1 1 0 0,-1 0 0 0 0,-1-3-26 0 0,-1-10 17 0 0,0 1 1 0 0,0-2-1 0 0,2 1 0 0 0,0 0 1 0 0,1-1-1 0 0,1 1 1 0 0,1-1-1 0 0,0 0 0 0 0,1 1 1 0 0,1-1-1 0 0,1 1 1 0 0,0 0-1 0 0,2-1 1 0 0,0 2-1 0 0,4-12-17 0 0,3-13-68 0 0,1 1-1 0 0,3 1 1 0 0,0 1 0 0 0,3 0-1 0 0,1 1 1 0 0,2 0 0 0 0,1 2 0 0 0,2 1-1 0 0,2 1 69 0 0,-15 21-222 0 0,0 0-1 0 0,1 2 1 0 0,0-1-1 0 0,0 2 1 0 0,1 0-1 0 0,1 0 1 0 0,0 2-1 0 0,0-1 1 0 0,9-1 222 0 0,47-11-7825 0 0,-56 16-4260 0 0</inkml:trace>
  <inkml:trace contextRef="#ctx0" brushRef="#br0" timeOffset="8801.403">417 1584 0 0 0,'0'0'0'0'0,"0"0"0"0"0,0 0 0 0 0,0 0 0 0 0,0 0 0 0 0,0 0 0 0 0,0 0 0 0 0</inkml:trace>
  <inkml:trace contextRef="#ctx0" brushRef="#br0" timeOffset="9440.903">417 1584 0 0 0,'80'36'0'0'0,"-79"-35"0"0"0,0 0 0 0 0,0 0 0 0 0,0 0 0 0 0,0 0 0 0 0,0 0 0 0 0,1 0 0 0 0,-1-1 0 0 0,0 1 0 0 0,0 0 0 0 0,1-1 0 0 0,-1 1 0 0 0,0-1 0 0 0,0 0 0 0 0,1 1 0 0 0,-1-1 0 0 0,1 0 0 0 0,-1 0 0 0 0,0 0 0 0 0,1 0 0 0 0,-1 0 0 0 0,0 0 0 0 0,1 0 0 0 0,-1 0 0 0 0,1-1 0 0 0,-1 1 0 0 0,0 0 0 0 0,1-1 0 0 0,-1 1 0 0 0,0-1 0 0 0,0 0 0 0 0,1 1 0 0 0,-1-1 0 0 0,0 0 0 0 0,0 0 0 0 0,0 1 0 0 0,0-1 0 0 0,0 0 0 0 0,0 0 0 0 0,0 0 0 0 0,0-1 0 0 0,0 1 0 0 0,-1 0 0 0 0,1 0 0 0 0,0 0 0 0 0,0 0 0 0 0,-19 31 0 0 0,18-29 0 0 0,-1 0 0 0 0,1 0 0 0 0,-1-1 0 0 0,1 1 0 0 0,-1 0 0 0 0,1 0 0 0 0,0 0 0 0 0,0 0 0 0 0,0 0 0 0 0,-1 0 0 0 0,1 0 0 0 0,0 0 0 0 0,0 0 0 0 0,0-1 0 0 0,0 1 0 0 0,0 0 0 0 0,1 0 0 0 0,-1 0 0 0 0,0 0 0 0 0,0 0 0 0 0,1 0 0 0 0,-1 0 0 0 0,0 0 0 0 0,1-1 0 0 0,-1 1 0 0 0,1 0 0 0 0,-1 0 0 0 0,1 0 0 0 0,-1-1 0 0 0,1 1 0 0 0,0 0 0 0 0,-1-1 0 0 0,1 1 0 0 0,0 0 0 0 0,0-1 0 0 0,-1 1 0 0 0,1-1 0 0 0,0 1 0 0 0,0-1 0 0 0,0 0 0 0 0,0 1 0 0 0,-1-1 0 0 0,1 0 0 0 0,0 0 0 0 0,0 1 0 0 0,0-1 0 0 0,0 0 0 0 0,0 0 0 0 0,0 0 0 0 0,0 0 0 0 0,0 0 0 0 0,0 0 0 0 0,0 0 0 0 0,0-1 0 0 0,-1 1 0 0 0,2 0 0 0 0,52-19 156 0 0,-16-24 6253 0 0,-14 13-551 0 0,-13 14-2928 0 0,-1 1 1402 0 0,-11 20 2462 0 0,-63 92-6138 0 0,-143 281-317 0 0,188-350-332 0 0,-127 168 30 0 0,146-195-64 0 0,-1 0 1 0 0,1 0-1 0 0,0-1 0 0 0,-1 1 1 0 0,1 0-1 0 0,0 0 1 0 0,-1-1-1 0 0,1 1 0 0 0,-1 0 1 0 0,1-1-1 0 0,-1 1 1 0 0,1-1-1 0 0,-1 1 0 0 0,0-1 1 0 0,1 1-1 0 0,-1-1 0 0 0,0 1 1 0 0,1-1-1 0 0,-1 1 1 0 0,0-1-1 0 0,0 0 0 0 0,1 1 1 0 0,-1-1-1 0 0,0 0 1 0 0,0 0-1 0 0,0 0 0 0 0,1 0 1 0 0,-1 1-1 0 0,0-1 0 0 0,0 0 1 0 0,0 0-1 0 0,1-1 1 0 0,-1 1-1 0 0,0 0 0 0 0,0 0 1 0 0,0 0-1 0 0,1 0 1 0 0,-1-1-1 0 0,0 1 0 0 0,0 0 1 0 0,1-1-1 0 0,-1 1 0 0 0,0-1 1 0 0,1 1-1 0 0,-1-1 1 0 0,0 1-1 0 0,1-1 0 0 0,-1 1 1 0 0,1-1-1 0 0,-1 0 1 0 0,1 1-1 0 0,-1-1 0 0 0,1 0 1 0 0,-1 1-1 0 0,1-1 0 0 0,0 0 1 0 0,-1 1-1 0 0,1-1 1 0 0,0 0-1 0 0,0 0 0 0 0,-1 0 1 0 0,1 1-1 0 0,0-1 1 0 0,0 0-1 0 0,0 0 0 0 0,0 0 1 0 0,0 1-1 0 0,0-1 0 0 0,0-1 27 0 0,-6-17-1699 0 0,-3-12-2988 0 0,5 9-3507 0 0,3 14-2795 0 0</inkml:trace>
  <inkml:trace contextRef="#ctx0" brushRef="#br0" timeOffset="9885.909">61 1654 6809 0 0,'0'0'1929'0'0,"0"0"-275"0"0,0 0-131 0 0,0 0 16 0 0,0 0 9 0 0,0 0-68 0 0,0 0-189 0 0,0 0-268 0 0,0 0-268 0 0,0 0-182 0 0,0 0-107 0 0,0 0-73 0 0,-5 6-10 0 0,-16 19-22 0 0,38 6 661 0 0,-13-27-797 0 0,16 12 241 0 0,0 0-1 0 0,1-2 1 0 0,1 0-1 0 0,1-2 1 0 0,-1 0-1 0 0,2-1 1 0 0,3-1-466 0 0,15 9 415 0 0,24 12 12 0 0,-1 2-1 0 0,-1 3 0 0 0,30 24-426 0 0,-32-5 184 0 0,-3-3-102 0 0,-55-48-144 0 0,-2-8 530 0 0,-21-15-1745 0 0,-25-37-7905 0 0,30 31-510 0 0,12 17 1244 0 0</inkml:trace>
  <inkml:trace contextRef="#ctx0" brushRef="#br0" timeOffset="10404.682">336 1609 0 0 0,'0'0'188'0'0,"0"0"504"0"0,0 0 199 0 0,0 0 221 0 0,0 0 259 0 0,0 0 236 0 0,0 0 96 0 0,0 0 4 0 0,0 0-108 0 0,0 0-177 0 0,0 0-127 0 0,0 0-160 0 0,0 0-111 0 0,-6-4-72 0 0,-16-13-90 0 0,17 13-77 0 0,5 4-67 0 0,0 0-73 0 0,0 0-51 0 0,0 0-42 0 0,0 0-45 0 0,0 0-62 0 0,0 0-46 0 0,0 0-53 0 0,0 0-60 0 0,0 0-23 0 0,7 26 1194 0 0,79 275 1210 0 0,-74-234-2487 0 0,-2 1-1 0 0,-3 0 0 0 0,-4 0 0 0 0,-3 43-179 0 0,2-84-37 0 0,-1-38-1333 0 0,-3-29-3890 0 0,-1 27 366 0 0,-1 0-3812 0 0,2 9 1032 0 0</inkml:trace>
  <inkml:trace contextRef="#ctx0" brushRef="#br0" timeOffset="10727.085">1 1970 4121 0 0,'0'0'2223'0'0,"0"0"-813"0"0,0 0-455 0 0,0 0 58 0 0,0 0 299 0 0,0 0 302 0 0,0 0 130 0 0,0 0-53 0 0,0 0-181 0 0,0 0-230 0 0,0 0-167 0 0,0 0-124 0 0,25-4-114 0 0,81-14-73 0 0,76-11 1863 0 0,302-103-744 0 0,-359 99-1959 0 0,-90 32-1714 0 0,-35 1 525 0 0,0 0-1001 0 0,0 1-3220 0 0,0 2-6304 0 0</inkml:trace>
  <inkml:trace contextRef="#ctx0" brushRef="#br0" timeOffset="21953.204">1508 1620 0 0 0,'0'0'357'0'0,"0"0"658"0"0,0 0 298 0 0,0 0 184 0 0,0 0 210 0 0,0 0 34 0 0,0 0-70 0 0,0 0-127 0 0,0 0-168 0 0,0 0-170 0 0,-1-3-137 0 0,-1-2-597 0 0,-2-15 2665 0 0,4 19-2377 0 0,4-10 5318 0 0,-6 372-3777 0 0,4-104-1770 0 0,-4-150-1 0 0,0-59-201 0 0,2-39-260 0 0,0-3-79 0 0,0-6-145 0 0,-4-12-4458 0 0,4 10 3632 0 0,-1-3-1248 0 0,1 2-2888 0 0,0-1-6576 0 0</inkml:trace>
  <inkml:trace contextRef="#ctx0" brushRef="#br0" timeOffset="22785.896">1127 1620 0 0 0,'0'0'493'0'0,"0"0"389"0"0,0 0 325 0 0,0 0 300 0 0,0 0 233 0 0,0 0 99 0 0,0 0-101 0 0,0 0-204 0 0,0 0-233 0 0,0 0-228 0 0,0 0-156 0 0,0 0-74 0 0,-3-2-22 0 0,-12-8-11 0 0,11 8 17 0 0,4 2-3 0 0,0 0-41 0 0,0 0-56 0 0,0 0-63 0 0,0 0-69 0 0,0 0-81 0 0,0 0-43 0 0,0 0-40 0 0,0 0-35 0 0,0 0 5 0 0,30 0 3624 0 0,154-11-2579 0 0,102-4-719 0 0,-223 27-629 0 0,10 2-15 0 0,-44-21 12 0 0,2 6-43 0 0,-31 1-32 0 0,0 0-14 0 0,0 0-24 0 0,0 0-25 0 0,0 0 19 0 0,0 0 1 0 0,0 0-10 0 0,0 0-39 0 0,0 0-25 0 0,0 0-61 0 0,0 0-76 0 0,0 0-45 0 0,-1 11-5418 0 0,0-1 351 0 0,1-5-1435 0 0,0-1-4304 0 0</inkml:trace>
  <inkml:trace contextRef="#ctx0" brushRef="#br0" timeOffset="23790.036">1122 2430 0 0 0,'0'0'1164'0'0,"0"0"265"0"0,0 0 322 0 0,0 0 264 0 0,0 0 109 0 0,0 0-118 0 0,0 0-270 0 0,0 0-277 0 0,0 0-204 0 0,0 0-179 0 0,0 0-117 0 0,0 0-67 0 0,0 0-117 0 0,-3 0-72 0 0,-10 0-33 0 0,10 0-34 0 0,3 0-15 0 0,0 0 7 0 0,0 0-18 0 0,6 1 4351 0 0,20 2-3885 0 0,106-15 188 0 0,142-16-426 0 0,-174 20-627 0 0,8 5-113 0 0,-76-1-27 0 0,14-3 70 0 0,-46 7-134 0 0,-10-4-2270 0 0,-1-2-4972 0 0,10 5 4432 0 0,-1 0-9463 0 0</inkml:trace>
  <inkml:trace contextRef="#ctx0" brushRef="#br0" timeOffset="26658.828">2438 2106 0 0 0,'0'0'515'0'0,"0"0"344"0"0,0 0 146 0 0,0 0 65 0 0,0 0 65 0 0,0 0 106 0 0,0 0 78 0 0,2-6 73 0 0,7-19 392 0 0,-9-9 7351 0 0,-3 32-9010 0 0,1 1 1 0 0,-1 0-1 0 0,0 0 1 0 0,0 0-1 0 0,1 0 1 0 0,-1 0-1 0 0,0 1 1 0 0,0-1-1 0 0,0 1 1 0 0,0 0-1 0 0,0 0 1 0 0,0 0-1 0 0,0 0 1 0 0,0 0-1 0 0,0 1 1 0 0,0-1-1 0 0,0 1 1 0 0,0 0-1 0 0,1 0 1 0 0,-1 0-1 0 0,0 0 1 0 0,0 0-1 0 0,1 1 1 0 0,-1-1-1 0 0,1 1 1 0 0,-1 0-1 0 0,1 0 1 0 0,0 0-1 0 0,0 0 1 0 0,-1 0-126 0 0,-8 8 39 0 0,-7 5 41 0 0,0 1-1 0 0,1 1 0 0 0,0 1 1 0 0,2 0-1 0 0,0 1 1 0 0,1 0-1 0 0,1 1 0 0 0,-4 9-79 0 0,15-25 25 0 0,0 1-1 0 0,0 0 1 0 0,0 0-1 0 0,1-1 1 0 0,0 1-1 0 0,0 0 1 0 0,0 0-1 0 0,0 1 1 0 0,1-1-1 0 0,0 0 1 0 0,0 0-1 0 0,0 0 1 0 0,1 0-1 0 0,-1 0 1 0 0,1 0-1 0 0,0 0 1 0 0,1 0-1 0 0,0 0 1 0 0,-1 0-1 0 0,1-1 0 0 0,1 1 1 0 0,-1 0-1 0 0,1-1 1 0 0,-1 0-1 0 0,2 0 1 0 0,-1 0-1 0 0,0 0 1 0 0,1 0-1 0 0,-1-1 1 0 0,1 1-1 0 0,1 0-24 0 0,1-4 83 0 0,1 0 0 0 0,-1 0 0 0 0,1 0-1 0 0,-1-1 1 0 0,1 1 0 0 0,-1-2 0 0 0,0 1 0 0 0,1-1-1 0 0,-1 0 1 0 0,0 0 0 0 0,0 0 0 0 0,0-1-1 0 0,0 0 1 0 0,-1-1 0 0 0,1 1 0 0 0,-1-1 0 0 0,0 0-1 0 0,0 0 1 0 0,0 0 0 0 0,0-1 0 0 0,-1 0 0 0 0,0 0-1 0 0,0 0 1 0 0,0 0 0 0 0,0-1 0 0 0,1-3-83 0 0,28-30 91 0 0,-2-2 0 0 0,-2-1 0 0 0,-1-1 0 0 0,-2-1-1 0 0,-3-1 1 0 0,-1-1 0 0 0,-2-1 0 0 0,-3-1 0 0 0,-1-1 0 0 0,3-23-91 0 0,-16 51 7 0 0,0 0 0 0 0,-1-1 0 0 0,-1 1 0 0 0,-1 0 0 0 0,0-1 0 0 0,-2 1 0 0 0,-3-16-7 0 0,3 29-3 0 0,0-1 0 0 0,0 0 0 0 0,-1 1 0 0 0,0 0 0 0 0,-1 0 0 0 0,0 0 0 0 0,0 0 0 0 0,0 0 1 0 0,-1 1-1 0 0,0 0 0 0 0,-1 0 0 0 0,1 0 0 0 0,-1 0 0 0 0,-1 1 0 0 0,1 0 0 0 0,-1 1 0 0 0,0-1 0 0 0,0 1 1 0 0,-7-3 2 0 0,10 6-15 0 0,-1 1 1 0 0,1-1-1 0 0,-1 1 1 0 0,0 0-1 0 0,1 0 1 0 0,-1 0-1 0 0,0 1 1 0 0,0 0-1 0 0,1 0 1 0 0,-1 0-1 0 0,0 0 0 0 0,0 1 1 0 0,0-1-1 0 0,1 1 1 0 0,-1 1-1 0 0,0-1 1 0 0,1 1-1 0 0,-1-1 1 0 0,1 1-1 0 0,0 1 1 0 0,-1-1-1 0 0,1 0 1 0 0,0 1-1 0 0,0 0 1 0 0,1 0-1 0 0,-3 2 15 0 0,-82 97-133 0 0,81-91 142 0 0,1 1 1 0 0,0 0-1 0 0,1-1 1 0 0,0 2-1 0 0,1-1 1 0 0,0 0-1 0 0,1 1 1 0 0,0 0-1 0 0,1 0 1 0 0,1 0-1 0 0,0 0 1 0 0,0 0-1 0 0,2 0 1 0 0,-1 0-1 0 0,2 0 1 0 0,0 0-1 0 0,0-1 1 0 0,1 1-1 0 0,1 0 1 0 0,0-1-1 0 0,1 0 1 0 0,0 0-1 0 0,1 0 1 0 0,2 4-10 0 0,11 14 101 0 0,0-1 1 0 0,2-1 0 0 0,2-1-1 0 0,0 0 1 0 0,2-2 0 0 0,0-1-1 0 0,2-1 1 0 0,17 11-102 0 0,-9-5 135 0 0,-22-18-63 0 0,0-1-1 0 0,-1 2 0 0 0,-1 0 1 0 0,1 0-1 0 0,-2 1 1 0 0,0 0-1 0 0,7 13-71 0 0,-4-18 462 0 0,-13-8-477 0 0,0 0 2 0 0,0 0-18 0 0,0 0-48 0 0,0 0-61 0 0,0 0-121 0 0,0-2 296 0 0,0 1-2492 0 0,0 0-8032 0 0,0 1-1524 0 0</inkml:trace>
  <inkml:trace contextRef="#ctx0" brushRef="#br0" timeOffset="27506.44">2856 2169 2048 0 0,'0'0'2669'0'0,"0"0"-759"0"0,0 0-626 0 0,0 0-324 0 0,0 0-129 0 0,0 0 19 0 0,0 0 224 0 0,0 0 129 0 0,0 0 67 0 0,0 0-10 0 0,0 0-215 0 0,0 0-125 0 0,11 4-51 0 0,36 14-19 0 0,-41-17-630 0 0,1 0-1 0 0,-1 0 1 0 0,1-1 0 0 0,-1 0 0 0 0,1 0 0 0 0,-1 0 0 0 0,1-1 0 0 0,-1 0 0 0 0,1 0 0 0 0,-1-1-1 0 0,0 0 1 0 0,0 0 0 0 0,0 0 0 0 0,0-1 0 0 0,0 0 0 0 0,0 0 0 0 0,0 0 0 0 0,-1-1-1 0 0,0 0 1 0 0,0 0 0 0 0,0 0 0 0 0,2-3-220 0 0,10-5 396 0 0,-9 6-299 0 0,0 0 0 0 0,0 0 0 0 0,-1 0 0 0 0,1-1 0 0 0,-2 0 0 0 0,1-1 0 0 0,-1 0 0 0 0,0 0 0 0 0,0 0 0 0 0,-1 0 0 0 0,-1-1 0 0 0,1 0 0 0 0,-1 0-1 0 0,-1 0 1 0 0,1-1 0 0 0,-2 1 0 0 0,1-1 0 0 0,-1 0 0 0 0,-1 0 0 0 0,0 0 0 0 0,0-5-97 0 0,-2 13-1 0 0,1-1 0 0 0,-1 1-1 0 0,0 0 1 0 0,0 0-1 0 0,0-1 1 0 0,0 1 0 0 0,0 0-1 0 0,0 0 1 0 0,-1 0 0 0 0,1 0-1 0 0,-1 0 1 0 0,1 1 0 0 0,-1-1-1 0 0,0 0 1 0 0,0 1 0 0 0,0-1-1 0 0,0 1 1 0 0,0 0-1 0 0,0-1 1 0 0,0 1 0 0 0,0 0-1 0 0,0 0 1 0 0,-1 1 0 0 0,1-1-1 0 0,0 0 1 0 0,-1 1 0 0 0,1-1-1 0 0,-1 1 1 0 0,1 0-1 0 0,0 0 1 0 0,-3 0 1 0 0,-77 8-434 0 0,68-3 423 0 0,0 1-1 0 0,1 1 1 0 0,0 0 0 0 0,0 1-1 0 0,1 0 1 0 0,0 1-1 0 0,0 0 1 0 0,1 1 0 0 0,0 0-1 0 0,1 1 1 0 0,0 0 0 0 0,1 1-1 0 0,-4 6 12 0 0,8-12 3 0 0,1 2-1 0 0,0-1 1 0 0,0 0 0 0 0,1 1-1 0 0,0-1 1 0 0,1 1-1 0 0,-1 0 1 0 0,1 0-1 0 0,1 0 1 0 0,-1 0 0 0 0,2 1-1 0 0,-1-1 1 0 0,1 0-1 0 0,0 0 1 0 0,1 1 0 0 0,0-1-1 0 0,0 0 1 0 0,1 2-3 0 0,2-3 40 0 0,1-1 1 0 0,0 0 0 0 0,0 0-1 0 0,0-1 1 0 0,1 0-1 0 0,0 0 1 0 0,0 0 0 0 0,0 0-1 0 0,0-1 1 0 0,1 0 0 0 0,0 0-1 0 0,0-1 1 0 0,0 0-1 0 0,0 0 1 0 0,0-1 0 0 0,1 1-1 0 0,-1-2 1 0 0,1 1-1 0 0,-1-1 1 0 0,8 0-41 0 0,241 12 1513 0 0,-185-14-1248 0 0,-64-10-900 0 0,27-19-3673 0 0,-17 16-5143 0 0,-10 10-2103 0 0</inkml:trace>
  <inkml:trace contextRef="#ctx0" brushRef="#br0" timeOffset="28328.763">3863 1922 10082 0 0,'0'0'2863'0'0,"0"0"-593"0"0,0 0-501 0 0,0 0-378 0 0,0 0-186 0 0,0 0-65 0 0,0 0-163 0 0,0 0-153 0 0,0 0-177 0 0,0 0-106 0 0,0 0-86 0 0,-32 14-64 0 0,-101 47-57 0 0,50-2 232 0 0,74-54-530 0 0,1 1 1 0 0,1 1 0 0 0,-1-1-1 0 0,1 1 1 0 0,0 1 0 0 0,1-1-1 0 0,-1 1 1 0 0,1 0 0 0 0,1 1-1 0 0,0-1 1 0 0,0 1-1 0 0,1 0 1 0 0,0 0 0 0 0,0 1-1 0 0,1-1 1 0 0,0 1 0 0 0,1 0-1 0 0,0-1 1 0 0,1 1 0 0 0,0 0-1 0 0,0 3-36 0 0,4-10 12 0 0,-1 0 0 0 0,1-1 0 0 0,0 1 0 0 0,0 0 0 0 0,0-1 0 0 0,1 0 0 0 0,-1 0 0 0 0,0 0 0 0 0,1 0-1 0 0,0 0 1 0 0,-1-1 0 0 0,1 1 0 0 0,0-1 0 0 0,0 0 0 0 0,0 0 0 0 0,0-1 0 0 0,-1 1 0 0 0,1-1 0 0 0,0 0 0 0 0,0 0-1 0 0,0 0 1 0 0,0 0 0 0 0,0-1 0 0 0,0 1 0 0 0,0-1 0 0 0,0 0 0 0 0,0 0 0 0 0,-1-1 0 0 0,1 1 0 0 0,0-1 0 0 0,2-1-12 0 0,23-9 52 0 0,-1-1 1 0 0,-1-1 0 0 0,0-1-1 0 0,-1-1 1 0 0,0-1 0 0 0,-2-2-1 0 0,0 0 1 0 0,3-6-53 0 0,25-27 97 0 0,-47 49-103 0 0,-4 3-21 0 0,-1 0-6 0 0,-1 11-242 0 0,-3 18 209 0 0,2-24 63 0 0,1 0 1 0 0,0 0-1 0 0,0 0 1 0 0,0 0-1 0 0,1 0 1 0 0,0 0-1 0 0,0 0 1 0 0,0 0 0 0 0,0 0-1 0 0,1 0 1 0 0,0 0-1 0 0,0 0 1 0 0,0 0-1 0 0,1 0 1 0 0,-1-1-1 0 0,1 1 1 0 0,0 0-1 0 0,2 1 3 0 0,1 0-4 0 0,0 0 1 0 0,1-1-1 0 0,0 0 0 0 0,0 0 0 0 0,0 0 0 0 0,1-1 0 0 0,-1 0 0 0 0,1 0 0 0 0,0-1 0 0 0,0 0 0 0 0,1 0 0 0 0,-1 0 0 0 0,0-1 0 0 0,1 0 0 0 0,0-1 0 0 0,-1 1 0 0 0,1-2 1 0 0,0 1-1 0 0,0-1 0 0 0,-1 0 0 0 0,7-1 4 0 0,-6-2 22 0 0,0 0 1 0 0,-1 0 0 0 0,1-1-1 0 0,-1 0 1 0 0,0 0-1 0 0,0 0 1 0 0,0-1 0 0 0,-1 0-1 0 0,0-1 1 0 0,0 1 0 0 0,0-1-1 0 0,-1 0 1 0 0,1-1 0 0 0,-1 0-1 0 0,0-1-22 0 0,1 1 42 0 0,12-18 49 0 0,-2 0-1 0 0,-1 0 1 0 0,-1-2-1 0 0,-1 0 1 0 0,7-22-91 0 0,-7 16 14 0 0,0 1-8 0 0,-1-1 1 0 0,-2 0-1 0 0,-2 0 0 0 0,-1-1 1 0 0,-1-1-1 0 0,-2 1 0 0 0,-1-1 1 0 0,-2-15-7 0 0,0 41-5 0 0,0 0 1 0 0,0 0-1 0 0,-1 0 1 0 0,-1 0 0 0 0,1 0-1 0 0,-2 0 1 0 0,1 1 0 0 0,-1-1-1 0 0,0 0 1 0 0,-1 1 0 0 0,0-1-1 0 0,0 1 1 0 0,-1 0 0 0 0,0 0-1 0 0,-1 0 1 0 0,1 0 0 0 0,-1 1-1 0 0,-1 0 1 0 0,0 0 0 0 0,0 0-1 0 0,0 1 1 0 0,-1 0-1 0 0,-3-3 6 0 0,6 7-10 0 0,0 1 1 0 0,0 0-1 0 0,0 0 1 0 0,-1 0-1 0 0,1 1 1 0 0,0-1-1 0 0,0 1 1 0 0,-1 0-1 0 0,1 0 1 0 0,0 0-1 0 0,0 1 1 0 0,-1 0-1 0 0,1-1 1 0 0,0 1-1 0 0,0 1 1 0 0,0-1-1 0 0,0 1 1 0 0,0-1-1 0 0,0 1 1 0 0,1 0-1 0 0,-1 1 1 0 0,1-1-1 0 0,-1 1 1 0 0,1-1-1 0 0,0 1 1 0 0,0 0-1 0 0,-3 3 9 0 0,-1 4 0 0 0,0 0 0 0 0,0 0 0 0 0,1 1 0 0 0,0 0 0 0 0,1 0 0 0 0,0 0 0 0 0,1 1 0 0 0,1-1 0 0 0,-1 1 0 0 0,2 0 0 0 0,0 0 0 0 0,0 0 0 0 0,1 1 0 0 0,0-1 0 0 0,2 10 0 0 0,1 10 51 0 0,2 0-1 0 0,1 0 1 0 0,2 0-1 0 0,1-1 1 0 0,1 0-1 0 0,2 0 1 0 0,1-1 0 0 0,1-1-1 0 0,1 0 1 0 0,2 0-1 0 0,5 4-50 0 0,140 166 598 0 0,-99-136-514 0 0,-58-57-2740 0 0,-13-5-7462 0 0,4-1-1996 0 0</inkml:trace>
  <inkml:trace contextRef="#ctx0" brushRef="#br0" timeOffset="30893.837">5163 2257 2857 0 0,'0'0'2259'0'0,"0"0"-607"0"0,0 0-282 0 0,0 0 78 0 0,0 0 112 0 0,0 0-45 0 0,0 0-224 0 0,0 0-352 0 0,0 0-295 0 0,0 0-210 0 0,0 0-121 0 0,13 12 733 0 0,-10-10-711 0 0,-1 0 1 0 0,1-1 0 0 0,0 1-1 0 0,0-1 1 0 0,0 1 0 0 0,1-1-1 0 0,-1 0 1 0 0,0 0 0 0 0,0 0 0 0 0,1-1-1 0 0,-1 1 1 0 0,0-1 0 0 0,1 0-1 0 0,-1 0 1 0 0,1 0 0 0 0,-1 0-1 0 0,0-1 1 0 0,1 1 0 0 0,-1-1-1 0 0,0 0 1 0 0,0 0 0 0 0,1 0-1 0 0,-1-1 1 0 0,0 1-336 0 0,16-12 375 0 0,-2-1 0 0 0,1 0-1 0 0,-2-1 1 0 0,0-1 0 0 0,-1-1 0 0 0,0 0-1 0 0,-2-1 1 0 0,5-9-375 0 0,108-187 659 0 0,-106 185-511 0 0,-4 48-221 0 0,71 58 142 0 0,-81-74-52 0 0,-1 2 0 0 0,0-1 0 0 0,-1 0 0 0 0,1 1 0 0 0,-1 0 0 0 0,0 0 0 0 0,0 1 1 0 0,0-1-1 0 0,-1 1 0 0 0,0-1 0 0 0,0 1 0 0 0,0 0 0 0 0,-1 0 0 0 0,0 1 0 0 0,0-1 0 0 0,0 0 0 0 0,-1 1 0 0 0,0-1 0 0 0,0 1 0 0 0,-1-1 1 0 0,0 1-1 0 0,0-1 0 0 0,-1 1 0 0 0,1-1 0 0 0,-1 1 0 0 0,-1-1 0 0 0,1 1 0 0 0,-1-1 0 0 0,0 0 0 0 0,0 0 0 0 0,-4 6-17 0 0,-8 4 38 0 0,-2 0 1 0 0,0-1-1 0 0,0-1 0 0 0,-1 0 0 0 0,-1-1 0 0 0,0-1 0 0 0,-1-1 0 0 0,0-1 0 0 0,-3 1-38 0 0,-35 11-12 0 0,50-20 34 0 0,6-2-43 0 0,1 1-1 0 0,-1-1 1 0 0,0 0 0 0 0,0 1 0 0 0,1-1 0 0 0,-1 0-1 0 0,0 0 1 0 0,0 0 0 0 0,0 0 0 0 0,1 0 0 0 0,-1 0 0 0 0,0 0-1 0 0,0 0 1 0 0,0 0 0 0 0,0 0 0 0 0,1 0 0 0 0,-1 0 0 0 0,0 0-1 0 0,0-1 1 0 0,1 1 0 0 0,-1 0 0 0 0,0 0 0 0 0,0-1-1 0 0,1 1 1 0 0,-1-1 0 0 0,0 1 0 0 0,1-1 0 0 0,-1 1 0 0 0,0-1-1 0 0,1 1 1 0 0,-1-1 0 0 0,1 0 0 0 0,-1 1 0 0 0,1-1 0 0 0,-1 0-1 0 0,1 1 1 0 0,0-1 0 0 0,-1 0 0 0 0,1 0 0 0 0,0 1-1 0 0,-1-1 1 0 0,1 0 0 0 0,0 0 0 0 0,0 0 0 0 0,0 1 0 0 0,0-1-1 0 0,0 0 1 0 0,0 0 21 0 0,5-49-3324 0 0,12 23-5985 0 0,-10 19-2851 0 0</inkml:trace>
  <inkml:trace contextRef="#ctx0" brushRef="#br0" timeOffset="31617.833">5967 1944 5257 0 0,'0'0'4549'0'0,"0"0"-1790"0"0,0 0-806 0 0,0 0-380 0 0,0 0-183 0 0,0 0-123 0 0,0 0-153 0 0,0 0-237 0 0,0 0-307 0 0,0 0-222 0 0,0 0-44 0 0,0 0 50 0 0,0 0 49 0 0,0 10 29 0 0,24 187 1718 0 0,-23-162-2010 0 0,-1 0-1 0 0,-2 0 1 0 0,-1 0-1 0 0,-2 0 1 0 0,-9 33-140 0 0,8-46 54 0 0,4-10-3 0 0,-1-1 1 0 0,0 0-1 0 0,0 0 1 0 0,-1-1-1 0 0,-1 1 1 0 0,1-1-1 0 0,-2 0 1 0 0,0 0-1 0 0,0 0 1 0 0,-5 5-52 0 0,10-17 58 0 0,-1 1 0 0 0,1 0 1 0 0,-1-1-1 0 0,1 1 0 0 0,0-1 0 0 0,-1 1 0 0 0,1-1 1 0 0,0 0-1 0 0,0 1 0 0 0,0-1 0 0 0,0 0 0 0 0,1 0 1 0 0,-1 0-1 0 0,0 0 0 0 0,1 0 0 0 0,-1 0 0 0 0,1 0 1 0 0,0 0-1 0 0,0 0 0 0 0,0 0 0 0 0,0 0 0 0 0,0 0 1 0 0,0 0-1 0 0,0 0 0 0 0,0 0 0 0 0,1 0 0 0 0,-1 1 1 0 0,1-1-1 0 0,0 0 0 0 0,-1 0 0 0 0,1 0 0 0 0,1-1-58 0 0,-2-10 137 0 0,3-7-122 0 0,0 1 1 0 0,1-1-1 0 0,1 1 0 0 0,1 0 0 0 0,1 1 1 0 0,0-1-1 0 0,8-12-15 0 0,2-4-2 0 0,0 1-1 0 0,2 1 1 0 0,2 1 0 0 0,1 0 0 0 0,1 2 0 0 0,2 1 0 0 0,1 0-1 0 0,15-11 3 0 0,97-74-46 0 0,-99 106-148 0 0,-34 37 164 0 0,-5-17 54 0 0,0 1 0 0 0,-2 0 1 0 0,1-1-1 0 0,-2 1 0 0 0,1-1 1 0 0,-2 0-1 0 0,0 1 0 0 0,0-2 1 0 0,-1 1-1 0 0,-1 0 0 0 0,0-1 1 0 0,0 0-1 0 0,-1 0 0 0 0,0-1 1 0 0,-1 0-1 0 0,0 0 0 0 0,-9 6-24 0 0,-4 10-29 0 0,-2-2 1 0 0,0-1-1 0 0,-2-1 0 0 0,-1-1 0 0 0,0-1 1 0 0,-1-1-1 0 0,-15 6 29 0 0,41-24-108 0 0,0-1 1 0 0,0 0 0 0 0,0 1-1 0 0,0-1 1 0 0,0 0 0 0 0,0 0-1 0 0,-1 0 1 0 0,1 0 0 0 0,0 0-1 0 0,0 0 1 0 0,0 0 0 0 0,0 0-1 0 0,0 0 1 0 0,0 0 0 0 0,0 0-1 0 0,0-1 1 0 0,0 1 0 0 0,0 0-1 0 0,0-1 1 0 0,0 1 0 0 0,0-1-1 0 0,0 1 1 0 0,0-1 0 0 0,0 0-1 0 0,1 1 1 0 0,-1-1 0 0 0,0 0-1 0 0,0 0 1 0 0,1 1 0 0 0,-1-1-1 0 0,0 0 1 0 0,1 0 0 0 0,-1 0-1 0 0,1 0 1 0 0,-1 0 0 0 0,1 0-1 0 0,-1 0 1 0 0,1 0-1 0 0,0 0 1 0 0,0 0 0 0 0,-1 0-1 0 0,1 0 1 0 0,0 0 107 0 0,-4-19-8507 0 0,4 12-3134 0 0</inkml:trace>
  <inkml:trace contextRef="#ctx0" brushRef="#br0" timeOffset="32508.333">6523 1856 6561 0 0,'0'0'2460'0'0,"0"0"-605"0"0,0 0-295 0 0,0 0-36 0 0,0 0-26 0 0,0 0-115 0 0,0 0-239 0 0,0 0-274 0 0,0 0-190 0 0,0 0-135 0 0,0 0-102 0 0,0 0-31 0 0,0 0-28 0 0,-3 18-22 0 0,-20 127 810 0 0,5-9-79 0 0,7-78-654 0 0,11-58-440 0 0,0 0 13 0 0,0 0 43 0 0,0 0 63 0 0,0 0 52 0 0,0 0 98 0 0,0 0 62 0 0,0 0 38 0 0,0-26 1445 0 0,1 7-1802 0 0,1 1 0 0 0,1 0 1 0 0,1 0-1 0 0,1 0 0 0 0,0 0 0 0 0,1 0 1 0 0,1 1-1 0 0,1 0 0 0 0,3-4-11 0 0,80-102 23 0 0,-88 120-43 0 0,-1-1 0 0 0,1 1 0 0 0,0 0 1 0 0,0 0-1 0 0,1 0 0 0 0,-1 0 0 0 0,0 0 0 0 0,1 1 1 0 0,0-1-1 0 0,0 1 0 0 0,0 0 0 0 0,-1 0 0 0 0,2 1 1 0 0,-1-1-1 0 0,0 1 0 0 0,0 0 0 0 0,0 0 0 0 0,1 0 1 0 0,-1 1-1 0 0,2-1 20 0 0,-2 5 20 0 0,1-1-1 0 0,-1 1 1 0 0,0 0 0 0 0,0 0-1 0 0,-1 0 1 0 0,1 0 0 0 0,-1 1 0 0 0,0-1-1 0 0,0 1 1 0 0,0 0 0 0 0,-1 0 0 0 0,0 0-1 0 0,0 0 1 0 0,0 0 0 0 0,0 1-1 0 0,-1-1 1 0 0,0 0 0 0 0,0 1 0 0 0,0 4-20 0 0,5 30 236 0 0,1 17-3660 0 0,-15-44-4270 0 0,7-11 4074 0 0,-3 1-7971 0 0</inkml:trace>
  <inkml:trace contextRef="#ctx0" brushRef="#br0" timeOffset="32773.012">7134 1882 16596 0 0,'0'0'1560'0'0,"0"0"-628"0"0,0 0-194 0 0,0 0 168 0 0,0 0 212 0 0,0 0 66 0 0,0 0-141 0 0,0 0-259 0 0,0 0-230 0 0,0 0-159 0 0,0 0-142 0 0,-11 33-66 0 0,-34 103-71 0 0,3 23-1109 0 0,36-143-609 0 0,2-12-1383 0 0,-2-2-3646 0 0,4-2-4963 0 0</inkml:trace>
  <inkml:trace contextRef="#ctx0" brushRef="#br0" timeOffset="33009.81">6989 1628 13739 0 0,'0'0'3249'0'0,"0"0"-1377"0"0,0 0-576 0 0,0 0-151 0 0,0 0-73 0 0,0 0-176 0 0,0 0-280 0 0,0 0-320 0 0,0 0-360 0 0,0 0-304 0 0,0 0-72 0 0,0 0 64 0 0,0 0 40 0 0,0 0 32 0 0,11 0-384 0 0,-9 26-1417 0 0,-1-4-4872 0 0,-1-8-5546 0 0</inkml:trace>
  <inkml:trace contextRef="#ctx0" brushRef="#br0" timeOffset="33444.742">7248 2169 15211 0 0,'0'0'2423'0'0,"0"0"-704"0"0,0 0-417 0 0,0 0-194 0 0,0 0-251 0 0,0 0-215 0 0,0 0-186 0 0,0 0-157 0 0,0 0-51 0 0,0 0-20 0 0,0 0-1 0 0,0 0 8 0 0,14-18-10 0 0,44-55-8 0 0,-46 59-59 0 0,0-1 0 0 0,-1 1 0 0 0,0-2 0 0 0,-1 0 0 0 0,-1 0 0 0 0,0 0 0 0 0,2-11-158 0 0,11-27 193 0 0,-22 53-202 0 0,0 1-15 0 0,0 0-3 0 0,0 0-3 0 0,0 0-10 0 0,0 0-38 0 0,0 33-510 0 0,-2 88 596 0 0,4-117 16 0 0,-1 0-1 0 0,1-1 1 0 0,-1 1-1 0 0,1 0 1 0 0,0-1 0 0 0,0 0-1 0 0,1 1 1 0 0,-1-1-1 0 0,1 0 1 0 0,0 0-1 0 0,0-1 1 0 0,0 1 0 0 0,0 0-1 0 0,0-1 1 0 0,0 0-1 0 0,1 0 1 0 0,-1 0-1 0 0,1 0 1 0 0,-1 0 0 0 0,1-1-1 0 0,0 1 1 0 0,0-1-1 0 0,-1 0 1 0 0,1 0-1 0 0,0-1 1 0 0,0 1 0 0 0,0-1-1 0 0,0 0 1 0 0,0 0-1 0 0,0 0 1 0 0,0-1-1 0 0,0 1 1 0 0,0-1 0 0 0,0 0-1 0 0,0 0 1 0 0,0 0-1 0 0,-1-1 1 0 0,1 1-1 0 0,0-1 1 0 0,-1 0 0 0 0,1 0-1 0 0,-1 0 1 0 0,2-2-24 0 0,4-4 132 0 0,0 0-1 0 0,-1 0 1 0 0,0-1 0 0 0,0 0 0 0 0,-1 0-1 0 0,0-1 1 0 0,-1 0 0 0 0,0 0 0 0 0,-1 0-1 0 0,0-1 1 0 0,0 0 0 0 0,-1 0 0 0 0,-1 0-1 0 0,0-1 1 0 0,2-10-132 0 0,-9 12-3960 0 0,-5 16-6878 0 0,7-2-1430 0 0</inkml:trace>
  <inkml:trace contextRef="#ctx0" brushRef="#br0" timeOffset="34078.13">8137 1900 12459 0 0,'0'0'4321'0'0,"0"0"-2276"0"0,0 0-822 0 0,0 0-84 0 0,0 0-20 0 0,0 0-61 0 0,0 0-118 0 0,0 0-197 0 0,0 0-187 0 0,0 0-149 0 0,0 0-90 0 0,0 0-82 0 0,0 0-67 0 0,-10-7-38 0 0,-36-21-42 0 0,44 27-81 0 0,0 0 0 0 0,0 1-1 0 0,0-1 1 0 0,0 1-1 0 0,0 0 1 0 0,0-1 0 0 0,-1 1-1 0 0,1 0 1 0 0,0 0-1 0 0,0 1 1 0 0,0-1-1 0 0,0 0 1 0 0,0 1 0 0 0,-1-1-1 0 0,1 1 1 0 0,0 0-1 0 0,0-1 1 0 0,0 1 0 0 0,0 0-1 0 0,1 0 1 0 0,-1 1-1 0 0,0-1 1 0 0,0 0-1 0 0,1 0 1 0 0,-1 1 0 0 0,0 0-7 0 0,-4 2 14 0 0,-5 4-14 0 0,0 0-1 0 0,1 0 1 0 0,0 1 0 0 0,0 0-1 0 0,1 1 1 0 0,0 0 0 0 0,1 0 0 0 0,0 1-1 0 0,0 0 1 0 0,1 0 0 0 0,1 1-1 0 0,0 0 1 0 0,0 0 0 0 0,1 2 0 0 0,0 0-31 0 0,2 0 0 0 0,0-1-1 0 0,0 1 1 0 0,1 0 0 0 0,1 0 0 0 0,1 0 0 0 0,0 0 0 0 0,0 1 0 0 0,2 4 31 0 0,-1-17 1 0 0,0 1 1 0 0,1-1 0 0 0,-1 0-1 0 0,0 0 1 0 0,1 1 0 0 0,0-1 0 0 0,-1 0-1 0 0,1 0 1 0 0,0 0 0 0 0,0-1-1 0 0,0 1 1 0 0,0 0 0 0 0,0-1-1 0 0,1 1 1 0 0,-1-1 0 0 0,0 0-1 0 0,1 0 1 0 0,-1 0 0 0 0,1 0-1 0 0,-1 0 1 0 0,1-1 0 0 0,0 1-1 0 0,-1-1 1 0 0,1 1 0 0 0,-1-1 0 0 0,1 0-1 0 0,0 0 1 0 0,-1 0 0 0 0,1 0-1 0 0,0-1 1 0 0,-1 1 0 0 0,1-1-1 0 0,-1 1 1 0 0,1-1 0 0 0,0 0-1 0 0,-1 0 1 0 0,0 0 0 0 0,1-1-1 0 0,-1 1 1 0 0,0 0 0 0 0,0-1-1 0 0,1 0-1 0 0,114-97 551 0 0,-97 79-389 0 0,1 1 0 0 0,1 0 0 0 0,0 2 0 0 0,2 1 0 0 0,0 0 0 0 0,14-5-162 0 0,61-9 200 0 0,-94 32-195 0 0,-1 1-1 0 0,0-1 1 0 0,0 1-1 0 0,0 0 1 0 0,0 0-1 0 0,0 1 1 0 0,-1-1-1 0 0,0 1 1 0 0,1-1-1 0 0,-1 1 1 0 0,0 0-1 0 0,-1 0 1 0 0,1 1-1 0 0,-1-1 1 0 0,0 0-1 0 0,0 1 1 0 0,0 0-1 0 0,-1-1 1 0 0,1 1-1 0 0,-1 0 1 0 0,0 0-1 0 0,-1 0 1 0 0,1 0-1 0 0,-1 1-4 0 0,5 152 143 0 0,-46 161-184 0 0,37-274 36 0 0,-3 0 0 0 0,-1-1 0 0 0,-2 0 0 0 0,-3 0 0 0 0,-1-1 0 0 0,-2-1 1 0 0,-1 0-1 0 0,-3-1 0 0 0,-8 11 5 0 0,19-41 11 0 0,0 0 0 0 0,-1 0 1 0 0,0-1-1 0 0,0 0 0 0 0,-1 0 0 0 0,0-1 1 0 0,-1-1-1 0 0,0 0 0 0 0,0-1 0 0 0,-1 0 0 0 0,0-1 1 0 0,0 0-1 0 0,-1-1 0 0 0,-6 2-11 0 0,17-6 9 0 0,1 0 0 0 0,-1 0 1 0 0,1 0-1 0 0,-1 0 0 0 0,1 0 0 0 0,-1-1 0 0 0,0 1 0 0 0,0-1 0 0 0,1 0 0 0 0,-1 1 0 0 0,0-1 1 0 0,1 0-1 0 0,-1-1 0 0 0,0 1 0 0 0,0 0 0 0 0,1-1 0 0 0,-1 0 0 0 0,0 1 0 0 0,1-1 0 0 0,-1 0 1 0 0,1 0-1 0 0,-1-1 0 0 0,1 1 0 0 0,0 0 0 0 0,-1-1 0 0 0,1 0 0 0 0,0 1 0 0 0,0-1 0 0 0,0 0 1 0 0,0 0-1 0 0,0 0 0 0 0,1 0 0 0 0,-1-1 0 0 0,1 1 0 0 0,-1 0 0 0 0,1-1 0 0 0,0 1 0 0 0,0-1 1 0 0,0 1-1 0 0,0-1 0 0 0,0 1 0 0 0,0-4-9 0 0,1-10 6 0 0,0 0 0 0 0,1 0 0 0 0,0 0 0 0 0,2 0 0 0 0,0 0 0 0 0,1 0 0 0 0,0 1-1 0 0,1 0 1 0 0,1 0 0 0 0,0 0 0 0 0,1 0 0 0 0,1 1 0 0 0,5-8-6 0 0,17-38-4 0 0,17-36-622 0 0,4 1 0 0 0,55-74 626 0 0,-94 150-1178 0 0,2-4-1884 0 0,-4 11-3763 0 0,-5 7-5359 0 0</inkml:trace>
  <inkml:trace contextRef="#ctx0" brushRef="#br0" timeOffset="34478.802">8861 1819 15051 0 0,'0'0'2130'0'0,"0"0"-502"0"0,0 0-363 0 0,0 0-141 0 0,0 0-67 0 0,0 0-108 0 0,0 0-111 0 0,0 0-112 0 0,0 0-123 0 0,0 0-110 0 0,0 0-74 0 0,0 0-48 0 0,-23 8-107 0 0,-73 27-58 0 0,43 4 111 0 0,47-29-255 0 0,4-8-59 0 0,0-1 0 0 0,0 2 0 0 0,1-1-1 0 0,-1 0 1 0 0,0 0 0 0 0,1 0 0 0 0,0 1 0 0 0,0-1-1 0 0,-1 1 1 0 0,1-1 0 0 0,1 1 0 0 0,-1-1 0 0 0,0 1-1 0 0,1 0 1 0 0,-1-1 0 0 0,1 1 0 0 0,0 0 0 0 0,0-1-1 0 0,0 1 1 0 0,0 0 0 0 0,0-1 0 0 0,0 1-1 0 0,1 0 1 0 0,0-1 0 0 0,-1 1 0 0 0,1 0 0 0 0,0-1-1 0 0,0 1 1 0 0,0-1 0 0 0,1 1 0 0 0,-1-1 0 0 0,0 0-1 0 0,1 0 1 0 0,0 0 0 0 0,0 0 0 0 0,-1 0 0 0 0,1 0-1 0 0,0 0 1 0 0,0 0 0 0 0,1-1 0 0 0,-1 1 0 0 0,1 0-3 0 0,175 57 53 0 0,-176-58-39 0 0,0-1 1 0 0,1 1-1 0 0,-1 0 0 0 0,0 0 1 0 0,0 0-1 0 0,1 0 1 0 0,-1 1-1 0 0,0-1 0 0 0,0 0 1 0 0,0 1-1 0 0,-1 0 1 0 0,1-1-1 0 0,0 1 0 0 0,0 0 1 0 0,-1 0-1 0 0,1 0 0 0 0,-1 0 1 0 0,0 0-1 0 0,0 0 1 0 0,1 0-1 0 0,-1 0 0 0 0,-1 1 1 0 0,1-1-1 0 0,0 0 1 0 0,-1 1-1 0 0,1-1 0 0 0,-1 0 1 0 0,1 1-1 0 0,-1-1 0 0 0,0 1 1 0 0,0-1-1 0 0,0 1 1 0 0,-1-1-1 0 0,1 1 0 0 0,0-1 1 0 0,-1 0-1 0 0,0 1 1 0 0,1-1-1 0 0,-1 0 0 0 0,0 1 1 0 0,0-1-1 0 0,-2 2-14 0 0,-8 6 91 0 0,-1 0 1 0 0,0-1-1 0 0,0 0 1 0 0,-1-1-1 0 0,-1 0 0 0 0,1-1 1 0 0,-1 0-1 0 0,0-2 1 0 0,0 1-1 0 0,-15 2-91 0 0,27-7 4 0 0,-4 1-17 0 0,-1 1 0 0 0,1-1 0 0 0,-1 0 0 0 0,1-1 0 0 0,-1 1 0 0 0,0-1 0 0 0,1-1 0 0 0,-1 1 0 0 0,0-1 1 0 0,0 0-1 0 0,0-1 0 0 0,-5-1 13 0 0,-17-23-5917 0 0,24 17-2613 0 0,0 4-4456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38 588 10898 0 0,'0'0'2145'0'0,"0"0"-541"0"0,0 0-222 0 0,0 0 27 0 0,0 0-64 0 0,0 0-177 0 0,0 0-264 0 0,0 0-297 0 0,0 0-227 0 0,0 0-121 0 0,0 0-59 0 0,0 0-47 0 0,-3 29-40 0 0,-8 88-31 0 0,3-58-77 0 0,-4-37-756 0 0,10-18-3143 0 0,1-3-3851 0 0,1-1 7694 0 0,0 0-10162 0 0</inkml:trace>
  <inkml:trace contextRef="#ctx0" brushRef="#br0" timeOffset="238.455">6 187 10154 0 0,'0'0'2730'0'0,"0"0"-580"0"0,0 0-474 0 0,0 0-334 0 0,0 0-290 0 0,0 0-269 0 0,0 0-267 0 0,0 0-252 0 0,0 0-232 0 0,0 0-149 0 0,0 0-57 0 0,0 0-23 0 0,2-10-22 0 0,-1-1 112 0 0,0 12 55 0 0,-1-1 0 0 0,1 1 0 0 0,-1-1 0 0 0,1 0 0 0 0,-1 0 0 0 0,1 1-1 0 0,-1-1 1 0 0,1 0 0 0 0,-1 0 0 0 0,1 0 0 0 0,0 0 0 0 0,-1 0 0 0 0,1 0-1 0 0,-1 0 1 0 0,1 0 0 0 0,0 0 0 0 0,-1 0 0 0 0,1 0 0 0 0,-1 0 0 0 0,1 0 0 0 0,-1 0-1 0 0,1 0 1 0 0,0-1 0 0 0,-1 1 0 0 0,1 0 0 0 0,-1 0 0 0 0,1-1 0 0 0,-1 1-1 0 0,1 0 1 0 0,-1-1 0 0 0,1 1 0 0 0,-1-1 0 0 0,0 1 0 0 0,1 0 0 0 0,-1-1-1 0 0,1 1 1 0 0,-1-1 0 0 0,0 1 0 0 0,1-1 0 0 0,-1 0 52 0 0,0 1-20 0 0,7 17-2786 0 0,0-1-3732 0 0,-2-5-1898 0 0</inkml:trace>
  <inkml:trace contextRef="#ctx0" brushRef="#br0" timeOffset="685.634">166 758 9594 0 0,'0'0'2159'0'0,"0"0"-669"0"0,0 0-235 0 0,0 0 65 0 0,0 0 15 0 0,0 0-36 0 0,0 0-139 0 0,0 0-216 0 0,0 0-198 0 0,0 0-162 0 0,0 0-72 0 0,0 0-70 0 0,0 0-38 0 0,8-11-20 0 0,59-97 1148 0 0,11-23-618 0 0,-60 112-996 0 0,-17 19 38 0 0,-1 0-6 0 0,0 0 0 0 0,0 0-51 0 0,3 161-94 0 0,-3-158 209 0 0,1 0 0 0 0,-1-1 0 0 0,0 1-1 0 0,1 0 1 0 0,-1-1 0 0 0,1 1 0 0 0,0-1 0 0 0,0 1 0 0 0,0-1-1 0 0,0 1 1 0 0,1-1 0 0 0,-1 0 0 0 0,0 1 0 0 0,1-1 0 0 0,0 0-1 0 0,-1 0 1 0 0,1 0 0 0 0,0 0 0 0 0,0 0 0 0 0,0-1 0 0 0,0 1 0 0 0,1-1-1 0 0,-1 1 1 0 0,0-1 0 0 0,1 0 0 0 0,-1 0 0 0 0,1 0 0 0 0,-1 0-1 0 0,1 0 1 0 0,-1 0 0 0 0,1-1 0 0 0,0 0 0 0 0,-1 1 0 0 0,1-1-1 0 0,0 0 1 0 0,-1 0 0 0 0,1 0 0 0 0,0 0 0 0 0,-1-1 0 0 0,1 1-1 0 0,0-1 1 0 0,-1 0 0 0 0,1 0 0 0 0,-1 0 0 0 0,1 0 0 0 0,-1 0-1 0 0,1 0 1 0 0,0-1-14 0 0,9-7 162 0 0,0 0-1 0 0,0-1 1 0 0,-1-1 0 0 0,0 0-1 0 0,-1 0 1 0 0,0-1-1 0 0,-1 0 1 0 0,0-1-1 0 0,-1 0 1 0 0,-1 0 0 0 0,0-1-1 0 0,0 1 1 0 0,2-12-162 0 0,-9 25-99 0 0,3-28-307 0 0,-13 24-7638 0 0,5 9 1341 0 0,1 0-5002 0 0</inkml:trace>
  <inkml:trace contextRef="#ctx0" brushRef="#br0" timeOffset="1243.687">844 471 10066 0 0,'0'0'3776'0'0,"0"0"-1540"0"0,0 0-744 0 0,0 0-187 0 0,0 0-273 0 0,0 0-217 0 0,0 0-168 0 0,0 0-153 0 0,0 0-98 0 0,0 0-88 0 0,0 0-53 0 0,0 0-64 0 0,-13 22-22 0 0,-39 68-35 0 0,27-22 70 0 0,25-65-189 0 0,-1 0 0 0 0,1-1 1 0 0,-1 1-1 0 0,1 0 0 0 0,0 0 0 0 0,0 0 1 0 0,1 0-1 0 0,-1-1 0 0 0,0 1 0 0 0,1 0 1 0 0,0 0-1 0 0,-1 0 0 0 0,1-1 1 0 0,0 1-1 0 0,1 0 0 0 0,-1-1 0 0 0,0 1 1 0 0,1-1-1 0 0,-1 0 0 0 0,1 1 1 0 0,0-1-1 0 0,0 0 0 0 0,0 0 0 0 0,0 0 1 0 0,0 0-1 0 0,0 0 0 0 0,1-1 0 0 0,-1 1 1 0 0,0-1-1 0 0,1 1 0 0 0,-1-1 1 0 0,1 0-1 0 0,0 0 0 0 0,-1 0 0 0 0,1 0 1 0 0,0-1-1 0 0,0 1 0 0 0,0-1 0 0 0,-1 1 1 0 0,1-1-1 0 0,0 0 0 0 0,0 0 1 0 0,0 0-1 0 0,2-1-15 0 0,7-2 153 0 0,1 0-1 0 0,-1-1 1 0 0,-1 0 0 0 0,1-1-1 0 0,-1-1 1 0 0,1 1 0 0 0,-2-2-1 0 0,1 0 1 0 0,-1 0 0 0 0,0-1 0 0 0,0 0-1 0 0,-1 0 1 0 0,0-1 0 0 0,-1 0-1 0 0,1-1 1 0 0,-1-1-153 0 0,16-20 153 0 0,-1 0-1 0 0,-2-2 1 0 0,-1 0 0 0 0,-2-1 0 0 0,-1-1-1 0 0,-2-1 1 0 0,-1 0 0 0 0,0-5-153 0 0,-9 24-1 0 0,0 0 1 0 0,0-1 0 0 0,-2 1-1 0 0,0-1 1 0 0,-1 0-1 0 0,-1 0 1 0 0,-1 0 0 0 0,-1-10 0 0 0,1 22-3 0 0,-1 0 0 0 0,0-1 1 0 0,0 1-1 0 0,0 0 0 0 0,-1 0 1 0 0,0 0-1 0 0,0 0 0 0 0,0 0 1 0 0,-1 0-1 0 0,0 1 0 0 0,0-1 1 0 0,0 1-1 0 0,-1 0 0 0 0,0 0 1 0 0,0 0-1 0 0,0 0 1 0 0,-1 1-1 0 0,1-1 0 0 0,-1 1 1 0 0,0 0-1 0 0,0 1 0 0 0,-1-1 1 0 0,1 1-1 0 0,-1 0 0 0 0,-5-2 3 0 0,5 4-14 0 0,1-1 0 0 0,-1 1-1 0 0,1 0 1 0 0,-1 0 0 0 0,1 1-1 0 0,-1-1 1 0 0,1 1 0 0 0,-1 1-1 0 0,0-1 1 0 0,1 1 0 0 0,-1 0-1 0 0,1 0 1 0 0,0 0 0 0 0,-1 1-1 0 0,1 0 1 0 0,0 0 0 0 0,0 0-1 0 0,0 1 1 0 0,0 0 0 0 0,0 0-1 0 0,1 0 1 0 0,-1 0 0 0 0,1 1-1 0 0,0 0 1 0 0,0 0 0 0 0,-1 0 14 0 0,-2 5-10 0 0,-1-1 1 0 0,1 1-1 0 0,1 0 1 0 0,0 0 0 0 0,0 1-1 0 0,1 0 1 0 0,0 0-1 0 0,0 0 1 0 0,1 1 0 0 0,1 0-1 0 0,0-1 1 0 0,-2 10 9 0 0,3-1 2 0 0,1 1 0 0 0,0-1 0 0 0,1 0 0 0 0,1 1 0 0 0,1-1 0 0 0,1 0 0 0 0,1 0 0 0 0,0 0 1 0 0,1 0-1 0 0,2-1 0 0 0,-1 0 0 0 0,2 0 0 0 0,0-1 0 0 0,2 0 0 0 0,0 0 0 0 0,0-1 0 0 0,1 0 0 0 0,1-1 0 0 0,1 0 0 0 0,0-1 1 0 0,1-1-1 0 0,1 0 0 0 0,0-1 0 0 0,0 0 0 0 0,13 6-2 0 0,16 9 76 0 0,1-2 1 0 0,2-2-1 0 0,0-2 1 0 0,1-2 0 0 0,28 6-77 0 0,-44-18 62 0 0,-33-10-2850 0 0,-4 1 1790 0 0,-3-3-5233 0 0,3 5-5510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2729 0 0,'0'0'1457'0'0,"0"0"-473"0"0,0 0-45 0 0,0 0 331 0 0,0 0 368 0 0,0 0 334 0 0,0 0 12 0 0,0 0-187 0 0,0 0-245 0 0,0 0-357 0 0,0 0-212 0 0,0 0-112 0 0,0 0-90 0 0,20-5-38 0 0,61-17-40 0 0,-76 21-581 0 0,0-1 1 0 0,0 1-1 0 0,-1-1 0 0 0,1 0 1 0 0,0-1-1 0 0,-1 1 0 0 0,1-1 1 0 0,-1 0-1 0 0,0 0 0 0 0,0 0 1 0 0,0-1-1 0 0,0 1 0 0 0,-1-1 1 0 0,3-3-123 0 0,8-9 305 0 0,0 1-96 0 0,0-1 0 0 0,-1 0 1 0 0,-1-1-1 0 0,0-1 1 0 0,-2 0-1 0 0,0 0 0 0 0,-1-1 1 0 0,-1 0-1 0 0,0-1 0 0 0,-2 1 1 0 0,0-2-1 0 0,-1 1 1 0 0,1-15-210 0 0,12 233 386 0 0,-14 185-39 0 0,-16-267-269 0 0,-5-1 0 0 0,-5 0 0 0 0,-9 14-78 0 0,10-37 20 0 0,8-140-1571 0 0,40-60-4568 0 0,8 44-5765 0 0,-25 45 4113 0 0</inkml:trace>
  <inkml:trace contextRef="#ctx0" brushRef="#br0" timeOffset="682.013">610 349 3825 0 0,'0'0'2784'0'0,"0"0"-853"0"0,0 0-413 0 0,0 0-46 0 0,0 0 34 0 0,0 0-7 0 0,0 0-127 0 0,0 0-245 0 0,0 0-212 0 0,-33 26-173 0 0,-97 80-109 0 0,76-49 491 0 0,50-52-928 0 0,0 0-1 0 0,1 1 0 0 0,0-1 1 0 0,1 1-1 0 0,-1 0 0 0 0,1 0 0 0 0,0 0 1 0 0,0 0-1 0 0,1 1 0 0 0,0-1 1 0 0,0 0-1 0 0,0 1 0 0 0,1-1 0 0 0,0 0 1 0 0,0 1-1 0 0,1-1-195 0 0,1-3 91 0 0,1 0 1 0 0,-1 0-1 0 0,1 0 0 0 0,0 0 1 0 0,-1-1-1 0 0,1 1 0 0 0,0-1 1 0 0,1 0-1 0 0,-1 0 0 0 0,0 0 1 0 0,1 0-1 0 0,-1-1 0 0 0,1 1 1 0 0,-1-1-1 0 0,1 0 0 0 0,0 0 1 0 0,3 0-92 0 0,1 2 182 0 0,36 10 443 0 0,-37-13-554 0 0,-1 2 0 0 0,0-1 0 0 0,0 1 0 0 0,0 0 1 0 0,0 0-1 0 0,0 0 0 0 0,0 1 0 0 0,0 0 0 0 0,-1 0 0 0 0,0 1 1 0 0,1-1-1 0 0,-1 1 0 0 0,0 0 0 0 0,-1 1 0 0 0,1-1 0 0 0,-1 1 1 0 0,0 0-1 0 0,1 2-71 0 0,3 9 129 0 0,-1 0 0 0 0,-1 1 0 0 0,-1 0 1 0 0,0 1-1 0 0,-2-1 0 0 0,0 1 0 0 0,0-1 1 0 0,-2 1-1 0 0,0 0 0 0 0,-1 1-129 0 0,0-15 12 0 0,2 95 311 0 0,-2-98-330 0 0,0-1-21 0 0,0 0 5 0 0,0 0 38 0 0,4-5-52 0 0,-4 3 35 0 0,0 1 6 0 0,0 1-12 0 0,0 0-8 0 0,0 0 12 0 0,0 0-12 0 0,0 0 32 0 0,0 0 12 0 0,0 0-16 0 0,0 0-22 0 0,0 0 18 0 0,0 0-4 0 0,0 0-7 0 0,0 0 46 0 0,0 0-38 0 0,0 0-6 0 0,0 0 19 0 0,0 0-22 0 0,0 0-12 0 0,0 0 8 0 0,0 0-26 0 0,0 0 19 0 0,0 0-33 0 0,0 0-4 0 0,0 0-31 0 0,0 0-30 0 0,7-14-6771 0 0,-3 13 437 0 0,-2-2-5487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3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325 133 2905 0 0,'0'0'1789'0'0,"0"0"-58"0"0,0 0-78 0 0,0 0-24 0 0,0 0 16 0 0,0 0-78 0 0,0 0-112 0 0,0 0-223 0 0,0 0-204 0 0,0 0-225 0 0,0 0-176 0 0,-9-6-92 0 0,-27-18-62 0 0,-14 14 1426 0 0,-67 2 2441 0 0,89 61-3675 0 0,19-12-494 0 0,3 1 0 0 0,1 0 0 0 0,3 0 0 0 0,1 0 0 0 0,2 10-171 0 0,-1-8 76 0 0,0 368 400 0 0,-30-213-274 0 0,12-115-108 0 0,4-25-52 0 0,14-59-28 0 0,0 0 9 0 0,0 0 1 0 0,0 0 0 0 0,0 0 0 0 0,0 0 4 0 0,0 0 23 0 0,0 0 31 0 0,0 0 8 0 0,16-3 180 0 0,221-71 399 0 0,-135 59-644 0 0,-102 15-22 0 0,0 0-15 0 0,0 0 9 0 0,0 0-16 0 0,0 0-9 0 0,-5-22-5804 0 0,5 15 480 0 0,0 3-6481 0 0</inkml:trace>
  <inkml:trace contextRef="#ctx0" brushRef="#br0" timeOffset="439.962">652 649 11658 0 0,'0'0'3160'0'0,"0"0"-1334"0"0,0 0-641 0 0,0 0-117 0 0,0 0-66 0 0,0 0-91 0 0,0 0-100 0 0,0 0-209 0 0,0 0-204 0 0,0 0-113 0 0,0 0-65 0 0,0 0-36 0 0,0 0-1 0 0,-29 22-7 0 0,-90 70-29 0 0,85-51-2 0 0,31-33-109 0 0,0 0 0 0 0,0 0 0 0 0,1 0 0 0 0,1 0 1 0 0,-1 1-1 0 0,1-1 0 0 0,0 1 0 0 0,1-1 0 0 0,0 1 0 0 0,1-1 0 0 0,-1 0 0 0 0,2 1 0 0 0,-1-1 0 0 0,1 0 0 0 0,0 1 0 0 0,1-1 0 0 0,0 0 1 0 0,1 1-37 0 0,1-4 65 0 0,-1-1 0 0 0,1 0 0 0 0,0 0 1 0 0,1 0-1 0 0,-1-1 0 0 0,1 0 1 0 0,-1 0-1 0 0,1 0 0 0 0,0-1 0 0 0,0 0 1 0 0,0 0-1 0 0,0 0 0 0 0,0-1 1 0 0,1 0-1 0 0,-1 0 0 0 0,0-1 0 0 0,1 1 1 0 0,-1-2-1 0 0,0 1 0 0 0,1 0 0 0 0,-1-1 1 0 0,0 0-1 0 0,1-1 0 0 0,-1 0 1 0 0,0 0-1 0 0,0 0 0 0 0,0 0 0 0 0,-1-1 1 0 0,1 0-1 0 0,0 0 0 0 0,-1-1 1 0 0,0 1-1 0 0,0-1 0 0 0,0 0 0 0 0,0-1 1 0 0,-1 1-1 0 0,0-1 0 0 0,0 0 1 0 0,0 0-1 0 0,3-6-65 0 0,1 4 40 0 0,0-1 0 0 0,-1 0 0 0 0,0-1 0 0 0,-1 0-1 0 0,0 0 1 0 0,0 0 0 0 0,-1-1 0 0 0,0 0 0 0 0,-1 0 0 0 0,0 0 0 0 0,0 0 0 0 0,-1-1 0 0 0,-1 1 0 0 0,0-1 0 0 0,0 0 0 0 0,-1 0 0 0 0,0 0 0 0 0,-1-6-40 0 0,-2 12-93 0 0,-1 0 1 0 0,1-1 0 0 0,-1 1 0 0 0,0 0 0 0 0,-1 0-1 0 0,1 1 1 0 0,-1-1 0 0 0,0 1 0 0 0,0-1 0 0 0,0 1-1 0 0,-1 0 1 0 0,1 1 0 0 0,-1-1 0 0 0,0 1 0 0 0,0 0-1 0 0,0 0 1 0 0,0 1 0 0 0,-1-1 0 0 0,1 1 0 0 0,-1 0-1 0 0,0 1 1 0 0,1-1 0 0 0,-1 1 0 0 0,0 0 0 0 0,0 1-1 0 0,0-1 1 0 0,0 1 0 0 0,1 0 0 0 0,-2 1 92 0 0,-50 7-2998 0 0,23 8-5327 0 0,20-8-3066 0 0</inkml:trace>
  <inkml:trace contextRef="#ctx0" brushRef="#br0" timeOffset="962.92">879 1017 13611 0 0,'0'0'2335'0'0,"0"0"-581"0"0,0 0-286 0 0,0 0-122 0 0,0 0-89 0 0,0 0-159 0 0,0 0-258 0 0,0 0-229 0 0,0 0-128 0 0,0 0-38 0 0,0 0-25 0 0,0 0-18 0 0,0 0-45 0 0,17-20-50 0 0,78-93 229 0 0,2-49 567 0 0,-109 240-1819 0 0,11-73 712 0 0,1 0 1 0 0,-1 1-1 0 0,1-1 1 0 0,0 0 0 0 0,1 1-1 0 0,-1-1 1 0 0,1 0 0 0 0,0 1-1 0 0,0-1 1 0 0,1 0 0 0 0,0 0-1 0 0,0 0 1 0 0,0 0-1 0 0,0 0 1 0 0,1-1 0 0 0,-1 1-1 0 0,1-1 1 0 0,0 1 0 0 0,3 2 3 0 0,-2-4 2 0 0,-1 1 0 0 0,0-1 0 0 0,1 1 0 0 0,0-1 0 0 0,0 0 0 0 0,0-1 1 0 0,0 1-1 0 0,0-1 0 0 0,0 1 0 0 0,1-1 0 0 0,-1-1 0 0 0,1 1 0 0 0,0-1 0 0 0,-1 1 1 0 0,1-1-1 0 0,0-1 0 0 0,0 1 0 0 0,0-1 0 0 0,-1 0 0 0 0,3 0-2 0 0,1-2 31 0 0,0-1-1 0 0,-1 0 0 0 0,1-1 0 0 0,-1 0 1 0 0,0 0-1 0 0,0-1 0 0 0,-1 1 1 0 0,1-2-1 0 0,-1 1 0 0 0,0-1 1 0 0,0 1-1 0 0,-1-2 0 0 0,0 1 1 0 0,0-1-1 0 0,0 1 0 0 0,-1-1 1 0 0,0 0-1 0 0,0-1 0 0 0,-1 1 1 0 0,0-1-1 0 0,0 0 0 0 0,-1 1 0 0 0,0-1 1 0 0,0 0-1 0 0,-1-1 0 0 0,1-7-30 0 0,5-26 37 0 0,-2 10-2506 0 0,-1 11-4657 0 0,-2 14-5050 0 0</inkml:trace>
  <inkml:trace contextRef="#ctx0" brushRef="#br0" timeOffset="1349.271">1702 1 8602 0 0,'0'0'4183'0'0,"0"0"-1750"0"0,0 0-650 0 0,0 0-195 0 0,0 0-238 0 0,0 0-317 0 0,0 0-263 0 0,0 0-125 0 0,0 0-88 0 0,0 0-40 0 0,0 0-20 0 0,0 0-66 0 0,0 0-56 0 0,-15 25-60 0 0,-44 80-71 0 0,41-39 80 0 0,18-52-245 0 0,-4 412 562 0 0,-58-153-505 0 0,54-244-125 0 0,7-28-22 0 0,0 0 0 0 0,1 0 0 0 0,-1 0 0 0 0,0 0 0 0 0,1 0 0 0 0,-1 0 0 0 0,0 0 0 0 0,1 0 0 0 0,-1 0 0 0 0,1 1 0 0 0,0-1 0 0 0,-1 0 0 0 0,1 0 0 0 0,0 1 0 0 0,0-1 0 0 0,0 0 0 0 0,0 0 0 0 0,0 0 0 0 0,0 1 0 0 0,0-1 0 0 0,0 0-1 0 0,0 0 1 0 0,0 1 0 0 0,1-1 0 0 0,-1 0 0 0 0,1 0 0 0 0,-1 0 0 0 0,1 1 0 0 0,-1-1 0 0 0,1 0 0 0 0,0 0 0 0 0,-1 0 0 0 0,1 0 0 0 0,0 0 0 0 0,0 0 0 0 0,0-1 0 0 0,0 1 0 0 0,0 0 0 0 0,0 0 0 0 0,0 0 0 0 0,0-1 0 0 0,0 1 0 0 0,0-1 0 0 0,0 1 0 0 0,0-1 0 0 0,0 1 0 0 0,1-1 0 0 0,-1 0 0 0 0,0 1 0 0 0,0-1 0 0 0,1 0 0 0 0,-1 0 0 0 0,0 0 0 0 0,0 0 0 0 0,1 0 0 0 0,-1 0 0 0 0,0 0 0 0 0,0-1 0 0 0,2 1 11 0 0,30-30-1909 0 0,-23 16-1299 0 0,-3 2-3424 0 0,-5 10 4624 0 0,2-6-9379 0 0</inkml:trace>
  <inkml:trace contextRef="#ctx0" brushRef="#br0" timeOffset="1984.889">1801 652 5745 0 0,'0'0'2996'0'0,"0"0"-995"0"0,0 0-395 0 0,0 0 32 0 0,0 0 18 0 0,0 0-138 0 0,0 0-261 0 0,0 0-329 0 0,0 0-282 0 0,0 0-151 0 0,0 0-98 0 0,0 0-95 0 0,-7 25-77 0 0,-23 76-68 0 0,21-6 53 0 0,11-92-170 0 0,-1 0 0 0 0,1 0 0 0 0,0-1 1 0 0,-1 1-1 0 0,1-1 0 0 0,0 1 1 0 0,1-1-1 0 0,-1 0 0 0 0,0 0 0 0 0,1 0 1 0 0,-1 0-1 0 0,1 0 0 0 0,-1 0 0 0 0,1-1 1 0 0,0 1-1 0 0,0-1 0 0 0,0 0 0 0 0,-1 0 1 0 0,1 0-1 0 0,1 0 0 0 0,-1-1 1 0 0,0 1-1 0 0,0-1 0 0 0,0 1 0 0 0,0-1 1 0 0,0 0-1 0 0,0-1 0 0 0,0 1 0 0 0,1 0 1 0 0,-1-1-1 0 0,0 0 0 0 0,0 1 1 0 0,0-1-1 0 0,0-1 0 0 0,-1 1 0 0 0,1 0 1 0 0,0-1-1 0 0,0 1 0 0 0,-1-1 0 0 0,1 0 1 0 0,0 0-41 0 0,15-10 259 0 0,-2-1-1 0 0,0 0 1 0 0,-1-1 0 0 0,0-1 0 0 0,-1 0 0 0 0,0-1 0 0 0,-2 0 0 0 0,0-1 0 0 0,8-15-259 0 0,9-10 236 0 0,-7 19-40 0 0,-15 44-214 0 0,6 95 58 0 0,3-26 7 0 0,-5-47-54 0 0,-2 1 1 0 0,-2 0 0 0 0,-2 0 0 0 0,-2 0-1 0 0,-2 1 1 0 0,-1-1 0 0 0,-3 0 0 0 0,-2 1-1 0 0,-1-2 1 0 0,-7 23 6 0 0,6-42 6 0 0,-1 1 0 0 0,-1-1 0 0 0,-1 0 0 0 0,-2 0 0 0 0,0-2 0 0 0,-1 1 0 0 0,-1-2 0 0 0,-1 0 0 0 0,-4 3-6 0 0,-52 14 77 0 0,69-37-67 0 0,0-1 1 0 0,0 0 0 0 0,0 0-1 0 0,0 0 1 0 0,0 0 0 0 0,0 0-1 0 0,0 0 1 0 0,0 0 0 0 0,0 0-1 0 0,0-1 1 0 0,0 1 0 0 0,0-1 0 0 0,0 0-1 0 0,0 1 1 0 0,1-1 0 0 0,-1 0-1 0 0,0 0 1 0 0,0 0 0 0 0,1 0-1 0 0,-1-1 1 0 0,1 1 0 0 0,-1 0-1 0 0,1-1 1 0 0,-1 1 0 0 0,1-1-1 0 0,0 1 1 0 0,0-1 0 0 0,-1 1-1 0 0,1-1 1 0 0,1 0 0 0 0,-1 0-1 0 0,0 0 1 0 0,0 0 0 0 0,1 1-1 0 0,-1-1 1 0 0,1 0 0 0 0,-1 0-1 0 0,1 0 1 0 0,0-1-11 0 0,-2-19 19 0 0,1 0-1 0 0,1-1 1 0 0,1 1-1 0 0,1 0 1 0 0,1 0-1 0 0,0 0 1 0 0,2 1 0 0 0,1-1-1 0 0,0 1 1 0 0,2 0-1 0 0,1 1 1 0 0,0-1-1 0 0,6-6-18 0 0,-8 13-15 0 0,1 1 0 0 0,1 0 1 0 0,0 0-1 0 0,0 1 0 0 0,2 0 0 0 0,-1 1 0 0 0,1 0 0 0 0,6-3 15 0 0,66-37-3264 0 0,-65 43-2075 0 0,-14 5 1741 0 0,1 0-8257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4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0 267 0 0 0,'0'0'831'0'0,"0"0"-16"0"0,0 0-142 0 0,0 0 115 0 0,0 0 362 0 0,0 0 390 0 0,0 0 217 0 0,0 0 22 0 0,0 0-86 0 0,33-4-171 0 0,106-13-182 0 0,195-41 3627 0 0,-243 42-4088 0 0,835-124 2981 0 0,-475 116-3095 0 0,-450 24-659 0 0,-1 0 72 0 0,0 0 67 0 0,-23 0 655 0 0,-56-7-602 0 0,79 7-284 0 0,0 0-3 0 0,0 0 0 0 0,0 0-13 0 0,0 0 8 0 0,0 0 2 0 0,0 0-3 0 0,0 0-8 0 0,0 0 10 0 0,0 0 4 0 0,0 0-13 0 0,0 0 8 0 0,0 0 2 0 0,0 0 1 0 0,0 0 0 0 0,0 0-18 0 0,0 0 2 0 0,0 0 9 0 0,0 0-10 0 0,0 0 5 0 0,0 0-22 0 0,0 0-3 0 0,0 0 10 0 0,0 0-12 0 0,0 0 6 0 0,0 0-11 0 0,0 0-1 0 0,0 0-19 0 0,-11 27-5611 0 0,6-20-296 0 0,2-3-5909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0 0 0,'0'0'545'0'0,"0"0"746"0"0,0 0 511 0 0,0 0 387 0 0,0 0 228 0 0,0 0-4 0 0,0 0-166 0 0,0 0-310 0 0,0 0-310 0 0,0 0-285 0 0,0 0-240 0 0,0-8 464 0 0,0 6 4771 0 0,-20 277-5006 0 0,19-263-1325 0 0,1-10-5 0 0,-1-1 0 0 0,1 1 0 0 0,-1-1-1 0 0,1 1 1 0 0,0-1 0 0 0,-1 1 0 0 0,1 0 0 0 0,0-1 0 0 0,0 1 0 0 0,0-1 0 0 0,0 1 0 0 0,0-1 0 0 0,1 1 0 0 0,-1 0-1 0 0,0-1 1 0 0,1 1 0 0 0,-1-1 0 0 0,1 1 0 0 0,-1-1 0 0 0,1 0 0 0 0,0 1 0 0 0,0-1 0 0 0,0 1 0 0 0,0-1 0 0 0,-1 0-1 0 0,2 0 1 0 0,-1 0 0 0 0,0 1 0 0 0,0-1 0 0 0,0 0 0 0 0,0-1 0 0 0,1 1 0 0 0,-1 0 0 0 0,1 0 0 0 0,-1 0 0 0 0,0-1 0 0 0,1 1-1 0 0,-1-1 1 0 0,2 1-1 0 0,2-1 40 0 0,0 0-1 0 0,1-1 0 0 0,-1 1 1 0 0,0-1-1 0 0,0 0 0 0 0,1-1 0 0 0,-1 1 1 0 0,0-1-1 0 0,0 0 0 0 0,-1 0 1 0 0,1-1-1 0 0,0 1 0 0 0,-1-1 1 0 0,1 0-1 0 0,-1-1 0 0 0,0 1 1 0 0,0-1-1 0 0,0 1 0 0 0,2-5-39 0 0,12-10 45 0 0,0-1 1 0 0,-2-1-1 0 0,0 0 0 0 0,-2-1 0 0 0,0-1 0 0 0,-1 0 1 0 0,-2-1-1 0 0,0 0 0 0 0,0-4-45 0 0,-4-7 67 0 0,-7 33-53 0 0,0 1-11 0 0,0 0-19 0 0,0 0 4 0 0,0 0-3 0 0,0 0-5 0 0,-2 50-168 0 0,1-42 187 0 0,-1 0 0 0 0,1-1-1 0 0,1 1 1 0 0,-1 0-1 0 0,2 0 1 0 0,-1 0-1 0 0,1 0 1 0 0,0 0-1 0 0,0 0 1 0 0,1 0-1 0 0,0 0 1 0 0,1-1-1 0 0,0 1 1 0 0,0-1-1 0 0,0 0 1 0 0,1 1-1 0 0,0-2 1 0 0,0 1 0 0 0,1 0-1 0 0,0-1 1 0 0,1 1 1 0 0,-4-5 5 0 0,1 0 1 0 0,1 0 0 0 0,-1 0 0 0 0,0 0 0 0 0,0 0-1 0 0,1-1 1 0 0,-1 1 0 0 0,1-1 0 0 0,-1 0 0 0 0,1 0 0 0 0,-1 0-1 0 0,1-1 1 0 0,0 1 0 0 0,0-1 0 0 0,-1 0 0 0 0,1 0 0 0 0,0 0-1 0 0,-1-1 1 0 0,1 1 0 0 0,0-1 0 0 0,-1 0 0 0 0,1 0-1 0 0,-1 0 1 0 0,1 0 0 0 0,-1-1 0 0 0,1 1 0 0 0,-1-1 0 0 0,2-1-6 0 0,85-67 313 0 0,-82 62-285 0 0,0-1 1 0 0,-1 0-1 0 0,0 0 1 0 0,0 0-1 0 0,-1-1 1 0 0,-1 0-1 0 0,0-1 1 0 0,0 1-1 0 0,-1-1 1 0 0,0 0-1 0 0,-1 0 1 0 0,0 0-1 0 0,-1-1 1 0 0,0 1-1 0 0,-1-1 1 0 0,1-11-29 0 0,-3 23-95 0 0,1 0-1 0 0,-1-1 1 0 0,1 1 0 0 0,-1 0 0 0 0,1-1-1 0 0,-1 1 1 0 0,1 0 0 0 0,0-1 0 0 0,-1 1-1 0 0,0 0 1 0 0,1 0 0 0 0,-1 0 0 0 0,1 0-1 0 0,-1 0 1 0 0,1 0 0 0 0,-1-1 0 0 0,1 1-1 0 0,-1 0 1 0 0,1 0 0 0 0,-1 1 0 0 0,1-1 0 0 0,-1 0-1 0 0,1 0 1 0 0,-1 0 0 0 0,0 0 0 0 0,1 0-1 0 0,-1 0 1 0 0,1 1 0 0 0,-1-1 0 0 0,1 0-1 0 0,0 1 1 0 0,-1-1 0 0 0,1 0 0 0 0,-1 1-1 0 0,1-1 1 0 0,-1 0 0 0 0,1 1 0 0 0,0-1 0 0 0,-1 1-1 0 0,1-1 1 0 0,0 0 0 0 0,0 1 0 0 0,-1-1-1 0 0,1 1 1 0 0,0-1 0 0 0,0 1 0 0 0,-1-1-1 0 0,1 1 1 0 0,0 0 0 0 0,0-1 0 0 0,0 1-1 0 0,0-1 1 0 0,0 1 0 0 0,0-1 0 0 0,0 1-1 0 0,0-1 1 0 0,0 1 0 0 0,0-1 0 0 0,0 1 0 0 0,1-1-1 0 0,-1 1 1 0 0,0-1 0 0 0,0 1 95 0 0,-2 5-1187 0 0,-3 10-6668 0 0,3-8-4010 0 0</inkml:trace>
  <inkml:trace contextRef="#ctx0" brushRef="#br0" timeOffset="384.929">749 173 3393 0 0,'0'0'3382'0'0,"0"0"-320"0"0,0 0-358 0 0,0 0-439 0 0,0 0-441 0 0,0 0-331 0 0,0 0-249 0 0,0 0-188 0 0,0 0-168 0 0,31-6-140 0 0,100-18-135 0 0,-71-1 389 0 0,-57 24-893 0 0,0-1 0 0 0,0 0-1 0 0,0 0 1 0 0,-1 0-1 0 0,1 0 1 0 0,-1 0-1 0 0,1-1 1 0 0,-1 1-1 0 0,0-1 1 0 0,0 0 0 0 0,0 1-1 0 0,0-1 1 0 0,0 0-1 0 0,-1 0 1 0 0,1 0-1 0 0,-1-1 1 0 0,0 1 0 0 0,0 0-1 0 0,0 0 1 0 0,0-1-1 0 0,-1 1 1 0 0,1 0-1 0 0,-1-1 1 0 0,0 1 0 0 0,0-1-1 0 0,0 1 1 0 0,-1-3-109 0 0,-1 3 13 0 0,0 0 0 0 0,-1 1-1 0 0,1-1 1 0 0,-1 0 0 0 0,0 1 0 0 0,1-1 0 0 0,-1 1 0 0 0,0 0 0 0 0,-1 0 0 0 0,1 0 0 0 0,0 1 0 0 0,-1-1 0 0 0,1 1-1 0 0,0 0 1 0 0,-1 0 0 0 0,0 0 0 0 0,1 0 0 0 0,-1 0 0 0 0,0 1 0 0 0,1 0 0 0 0,-1-1 0 0 0,0 2-13 0 0,-6-1-13 0 0,1 0 0 0 0,0 1-1 0 0,0 0 1 0 0,0 1 0 0 0,0 0 0 0 0,0 0 0 0 0,1 1 0 0 0,-1 0 0 0 0,1 1 0 0 0,-1 0 0 0 0,1 0 0 0 0,0 0 0 0 0,1 1 0 0 0,-1 1-1 0 0,1-1 1 0 0,0 1 0 0 0,0 0 0 0 0,1 1 0 0 0,-1 0 0 0 0,2 0 0 0 0,-1 0 0 0 0,1 1 0 0 0,0-1 0 0 0,0 1 0 0 0,1 0 0 0 0,0 1-1 0 0,1-1 1 0 0,0 1 0 0 0,0 0 0 0 0,1-1 0 0 0,0 1 0 0 0,0 0 0 0 0,1 1 0 0 0,0-1 0 0 0,1 0 0 0 0,0 0 0 0 0,1 7 13 0 0,1-10 2 0 0,0 0 0 0 0,1 0 0 0 0,-1 0 0 0 0,1 0 0 0 0,1-1 1 0 0,-1 1-1 0 0,1-1 0 0 0,0 0 0 0 0,0 0 0 0 0,0 0 0 0 0,1-1 0 0 0,-1 0 1 0 0,1 1-1 0 0,0-1 0 0 0,1-1 0 0 0,-1 1 0 0 0,1-1 0 0 0,-1 0 0 0 0,1 0 1 0 0,0-1-1 0 0,0 0 0 0 0,0 0 0 0 0,2 0-2 0 0,4 1-50 0 0,0 0 0 0 0,0-2 0 0 0,-1 1 1 0 0,1-2-1 0 0,0 1 0 0 0,0-2 0 0 0,0 1 0 0 0,0-2 0 0 0,0 1 0 0 0,0-2 0 0 0,9-2 50 0 0,9-6-3698 0 0,-1-4-3563 0 0,-23 11-4821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0 0 0,'0'0'2182'0'0,"0"0"177"0"0,0 0 286 0 0,0 0 67 0 0,0 0-287 0 0,0 0-449 0 0,0 0-416 0 0,0 0-254 0 0,0 0-38 0 0,0 0-125 0 0,0 0-168 0 0,0 0-168 0 0,-1-4-139 0 0,0-10-111 0 0,1 10-83 0 0,0 4-85 0 0,-5 24 572 0 0,-1 1-834 0 0,2 0 1 0 0,0 0 0 0 0,2 0 0 0 0,1 0 0 0 0,1 0-1 0 0,2 11-127 0 0,-1-32 31 0 0,0-1 0 0 0,0 1 0 0 0,1-1 0 0 0,-1 1 0 0 0,1-1 0 0 0,0 0-1 0 0,-1 1 1 0 0,2-1 0 0 0,-1 0 0 0 0,0 0 0 0 0,1 0 0 0 0,-1-1 0 0 0,1 1-1 0 0,0 0 1 0 0,0-1 0 0 0,0 0 0 0 0,0 0 0 0 0,0 0 0 0 0,0 0 0 0 0,1 0 0 0 0,-1-1-1 0 0,1 1 1 0 0,-1-1 0 0 0,1 0 0 0 0,0 0 0 0 0,-1 0 0 0 0,1-1 0 0 0,0 1-1 0 0,-1-1 1 0 0,1 0 0 0 0,0 0 0 0 0,0 0 0 0 0,-1-1 0 0 0,1 1 0 0 0,0-1-1 0 0,0 0 1 0 0,-1 0 0 0 0,1 0 0 0 0,-1 0 0 0 0,1-1 0 0 0,-1 1 0 0 0,3-3-31 0 0,-1 1 64 0 0,13-7 67 0 0,-1 0 0 0 0,0-1 0 0 0,-1-1-1 0 0,-1 0 1 0 0,0-1 0 0 0,0-1 0 0 0,6-8-131 0 0,6-13 229 0 0,-25 42-248 0 0,-1 1-1 0 0,1 0 1 0 0,1-1-1 0 0,-1 1 0 0 0,1-1 1 0 0,1 0-1 0 0,-1 0 1 0 0,1 0-1 0 0,0 0 1 0 0,1-1-1 0 0,0 0 1 0 0,0 0-1 0 0,0 0 0 0 0,1 0 1 0 0,0 0 19 0 0,-2-3 14 0 0,0-1-1 0 0,0 0 1 0 0,0 1 0 0 0,0-1-1 0 0,0-1 1 0 0,1 1 0 0 0,-1-1-1 0 0,0 1 1 0 0,1-1 0 0 0,-1 0 0 0 0,1-1-1 0 0,0 1 1 0 0,-1-1 0 0 0,1 0-1 0 0,-1 0 1 0 0,1-1 0 0 0,0 1 0 0 0,-1-1-1 0 0,1 0 1 0 0,-1 0 0 0 0,0 0-1 0 0,1-1 1 0 0,-1 0 0 0 0,0 1-1 0 0,0-2 1 0 0,0 1 0 0 0,0 0 0 0 0,0-1-1 0 0,3-2-13 0 0,3-2 99 0 0,-1 0-1 0 0,0-1 1 0 0,0 0-1 0 0,-1 0 1 0 0,0-1 0 0 0,-1 1-1 0 0,0-2 1 0 0,0 1-1 0 0,0-1 1 0 0,-2 0-1 0 0,1-1 1 0 0,-1 1-1 0 0,-1-1 1 0 0,0 0-1 0 0,0 0 1 0 0,-1-1 0 0 0,-1 1-1 0 0,1-1 1 0 0,-1-10-99 0 0,-2 21 21 0 0,0 1-10 0 0,0 0-33 0 0,0 0-34 0 0,0 0-61 0 0,0 0-66 0 0,0 0-94 0 0,0 0-146 0 0,0 0-217 0 0,0 25-4881 0 0,0-20 362 0 0,0-2-6562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11939 0 0,'0'0'3830'0'0,"0"0"-2123"0"0,0 0-750 0 0,0 0 49 0 0,0 0 122 0 0,0 0-26 0 0,0 0-177 0 0,0 0-242 0 0,0 0-238 0 0,0 0-191 0 0,0 0-98 0 0,0 0-61 0 0,0 0-59 0 0,-8 27-36 0 0,-21 79-6 0 0,21-66-631 0 0,17-40-3643 0 0,-7 0-5659 0 0,-2-3 538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10 140 12755 0 0,'0'0'2560'0'0,"0"0"-799"0"0,0 0-393 0 0,0 0-208 0 0,0 0-232 0 0,0 0-247 0 0,0 0-169 0 0,0 0-216 0 0,0 0-240 0 0,0 0-240 0 0,0 0-216 0 0,0 0-225 0 0,0 0-263 0 0,-9-139-704 0 0,16 139-3041 0 0,3 0-7514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12771 0 0,'0'0'2450'0'0,"0"0"-982"0"0,0 0-592 0 0,0 0-124 0 0,0 0-36 0 0,0 0-27 0 0,0 0-16 0 0,0 0 118 0 0,0 0 52 0 0,0 0 8 0 0,0 0-35 0 0,0 0-197 0 0,5 16-139 0 0,16 49-96 0 0,-16 24 516 0 0,-39 197-232 0 0,-2-50-719 0 0,27-179 25 0 0,7-55-4167 0 0,10-28-3873 0 0,-5 19 3212 0 0,1 0-4703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6369 0 0,'0'0'3581'0'0,"0"0"-1268"0"0,0 0-692 0 0,0 0-95 0 0,0 0-14 0 0,0 0-67 0 0,0 0-172 0 0,0 0-241 0 0,0 0-219 0 0,0 0-176 0 0,0 0-87 0 0,0 0-50 0 0,0 0 57 0 0,1 7 62 0 0,-12 100 1471 0 0,-24 138-437 0 0,1 50-1471 0 0,34-214-938 0 0,0-80 289 0 0,0-1-263 0 0,3 0-1691 0 0,2 1 526 0 0,-2-3-4982 0 0,-1-1-4777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11 118 0 0 0,'0'0'1683'0'0,"0"0"203"0"0,0 0 176 0 0,0 0 19 0 0,0 0-175 0 0,0 0-260 0 0,0 0-214 0 0,0 0-161 0 0,0 0-119 0 0,0 0-81 0 0,1-1 5409 0 0,0 2-6180 0 0,-9 77 1197 0 0,4 44-1239 0 0,5-119-232 0 0,-1-1-1 0 0,1 1 1 0 0,1 0-1 0 0,-1 0 1 0 0,0-1-1 0 0,1 1 1 0 0,-1-1-1 0 0,1 1 1 0 0,0-1-1 0 0,-1 0 1 0 0,1 0-1 0 0,0 0 1 0 0,1 0-1 0 0,-1 0 1 0 0,0 0-1 0 0,0 0 1 0 0,1-1 0 0 0,-1 1-1 0 0,1-1 1 0 0,0 1-1 0 0,-1-1 1 0 0,1 0-1 0 0,0 0 1 0 0,0-1-1 0 0,0 1 1 0 0,-1 0-1 0 0,1-1 1 0 0,0 0-1 0 0,0 0 1 0 0,0 0-1 0 0,0 0 1 0 0,0 0-1 0 0,0 0 1 0 0,0-1-1 0 0,0 1 1 0 0,-1-1-1 0 0,1 0 1 0 0,0 0-1 0 0,0 0 1 0 0,-1 0-1 0 0,1-1 1 0 0,-1 1-1 0 0,1-1 1 0 0,-1 1-1 0 0,1-1 1 0 0,-1 0-26 0 0,27-21 200 0 0,-2-1 1 0 0,0-2 0 0 0,-2 0-1 0 0,-1-2 1 0 0,8-13-201 0 0,13-11 62 0 0,-44 49-56 0 0,-1 2 6 0 0,0 1-34 0 0,0 0-30 0 0,0 21-276 0 0,0-1 343 0 0,-2-16-14 0 0,1 0 0 0 0,0 0-1 0 0,0 1 1 0 0,0-1 0 0 0,1 0 0 0 0,-1 0-1 0 0,1 1 1 0 0,0-1 0 0 0,0 0 0 0 0,0 0 0 0 0,1 1-1 0 0,0-1 1 0 0,-1 0 0 0 0,2 0 0 0 0,-1 0-1 0 0,0 0 1 0 0,1 0 0 0 0,0 0 0 0 0,0 0-1 0 0,0 0 1 0 0,0 0 0 0 0,0-1 0 0 0,1 0 0 0 0,0 1-1 0 0,0-1 1 0 0,0 0 0 0 0,0 0 0 0 0,0 0-1 0 0,0-1 1 0 0,1 1 0 0 0,-1-1 0 0 0,1 0-1 0 0,0 0 1 0 0,0 0 0 0 0,0 0 0 0 0,0-1 0 0 0,0 1-1 0 0,2-1 0 0 0,6-3 55 0 0,-1-1 0 0 0,1 0 0 0 0,-1-1-1 0 0,1-1 1 0 0,-1 0 0 0 0,-1 0 0 0 0,1-1-1 0 0,-1 0 1 0 0,0-1 0 0 0,0 0 0 0 0,-1-1-1 0 0,0 0 1 0 0,0 0 0 0 0,-1-1 0 0 0,0 0-1 0 0,-1 0 1 0 0,6-9-55 0 0,-5 7-35 0 0,0 0 0 0 0,-1 0 0 0 0,-1 0 0 0 0,1-1 0 0 0,-2 0 0 0 0,0-1 0 0 0,0 1 0 0 0,-1-1-1 0 0,-1 0 1 0 0,0 0 0 0 0,-1 0 0 0 0,0 0 0 0 0,0-8 35 0 0,-4 28-13761 0 0,2-3 2199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7954 0 0,'0'0'2466'0'0,"0"0"-615"0"0,0 0-344 0 0,0 0-156 0 0,0 0-102 0 0,0 0-174 0 0,0 0-179 0 0,0 0-146 0 0,0 0-149 0 0,0 0-130 0 0,0 0-75 0 0,0 0-84 0 0,-22 33-104 0 0,-62 103-52 0 0,61-78-12 0 0,25-50-117 0 0,-1-4 33 0 0,0 0 0 0 0,0-1 1 0 0,0 1-1 0 0,1 0 0 0 0,-1-1 0 0 0,1 0 0 0 0,0 1 1 0 0,0-1-1 0 0,0 0 0 0 0,1 0 0 0 0,-1 0 1 0 0,1 0-1 0 0,-1 0 0 0 0,1-1 0 0 0,0 1 0 0 0,0-1 1 0 0,0 0-1 0 0,1 0 0 0 0,-1 0 0 0 0,0 0 1 0 0,1 0-1 0 0,-1-1 0 0 0,1 0 0 0 0,0 0 0 0 0,-1 0 1 0 0,1 0-1 0 0,0 0 0 0 0,0-1 0 0 0,0 1 1 0 0,-1-1-1 0 0,1 0 0 0 0,0 0 0 0 0,0-1 0 0 0,0 1 1 0 0,-1-1-1 0 0,1 0 0 0 0,0 0 0 0 0,1 0-60 0 0,0-2 104 0 0,0-1 0 0 0,0 1-1 0 0,0-1 1 0 0,-1 0 0 0 0,1 0-1 0 0,-1 0 1 0 0,0-1 0 0 0,0 0-1 0 0,-1 1 1 0 0,1-1 0 0 0,-1-1-1 0 0,0 1 1 0 0,0 0 0 0 0,-1-1-1 0 0,1 0 1 0 0,-1 1 0 0 0,-1-1-1 0 0,1 0 1 0 0,-1 0-1 0 0,0 0 1 0 0,0 0 0 0 0,-1 0-1 0 0,0 0 1 0 0,0 0 0 0 0,0 0-1 0 0,-1 0 1 0 0,1 0 0 0 0,-2 0-1 0 0,0-4-103 0 0,1 6-17 0 0,-1 0 0 0 0,1 1 0 0 0,-1-1 0 0 0,0 1 0 0 0,0-1 0 0 0,0 1 0 0 0,0 0 0 0 0,-1-1 0 0 0,1 1 0 0 0,-1 1-1 0 0,0-1 1 0 0,0 0 0 0 0,0 1 0 0 0,0-1 0 0 0,-1 1 0 0 0,1 0 0 0 0,0 0 0 0 0,-1 0 0 0 0,0 1 0 0 0,1-1 0 0 0,-1 1-1 0 0,0 0 1 0 0,-2-1 17 0 0,-56 5-4001 0 0,47 4-855 0 0,4-3-6649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7794 0 0,'0'0'2808'0'0,"0"0"-913"0"0,0 0-262 0 0,0 0 100 0 0,0 0-7 0 0,0 0-124 0 0,0 0-195 0 0,0 0-315 0 0,0 0-352 0 0,0 0-214 0 0,0 0-141 0 0,0 0-40 0 0,0 0 58 0 0,3-10-5 0 0,10-30 191 0 0,2 1 0 0 0,1 1 0 0 0,2 0 0 0 0,10-14-589 0 0,34-25-364 0 0,-55 76-2095 0 0,-6 2-2119 0 0,0-1-3494 0 0,1 0-3298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8018 0 0,'0'0'2836'0'0,"0"0"-534"0"0,0 0-328 0 0,0 0-280 0 0,0 0-266 0 0,0 0-257 0 0,0 0-286 0 0,0 0-190 0 0,0 0-76 0 0,0 0-28 0 0,0 0 20 0 0,0 0-33 0 0,1 16-78 0 0,5 112 829 0 0,6 274 152 0 0,-7-334-1965 0 0,-3-106-16466 0 0,-2 33 7672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288 187 4489 0 0,'0'0'2961'0'0,"0"0"-984"0"0,0 0-343 0 0,0 0-79 0 0,0 0-52 0 0,0 0-159 0 0,0 0-243 0 0,0 0-236 0 0,0 0-179 0 0,0 0-106 0 0,0 0-24 0 0,-22 29 63 0 0,-63 91 58 0 0,86-121-660 0 0,0 1 1 0 0,-1-1-1 0 0,1 1 1 0 0,0 0-1 0 0,0-1 0 0 0,0 1 1 0 0,0 0-1 0 0,0-1 0 0 0,0 1 1 0 0,0 0-1 0 0,0 0 0 0 0,0 0 1 0 0,0 0-1 0 0,0 0 1 0 0,0 0-1 0 0,0 0 0 0 0,0 1 1 0 0,0-1-1 0 0,0 0 0 0 0,-1 0 1 0 0,1 1-1 0 0,0-1 0 0 0,0 1 1 0 0,0-1-1 0 0,0 0 1 0 0,0 1-1 0 0,-1 0 0 0 0,1-1 1 0 0,0 1-1 0 0,0-1 0 0 0,-1 1 1 0 0,1 0-1 0 0,0 0 0 0 0,-1-1 1 0 0,1 1-1 0 0,-1 0 1 0 0,1 0-1 0 0,-1 0 0 0 0,1 0 1 0 0,-1 0-1 0 0,0-1 0 0 0,0 1 1 0 0,1 0-1 0 0,-1 0 0 0 0,0 0 1 0 0,0 0-1 0 0,0 0 1 0 0,0 0-1 0 0,0 0 0 0 0,0 0 1 0 0,0 0-1 0 0,0 0 0 0 0,0 0 1 0 0,0 0-1 0 0,-1 0 0 0 0,1 0 1 0 0,0 0-1 0 0,-1 0 1 0 0,1-1-1 0 0,-1 1 0 0 0,1 0 1 0 0,-1 0-1 0 0,1 0 0 0 0,-1 0 1 0 0,1-1-1 0 0,-1 1 0 0 0,0 0 1 0 0,0-1-1 0 0,0 1-17 0 0,10-1 200 0 0,26-5 8 0 0,0-2 0 0 0,0-1 1 0 0,-1-1-1 0 0,0-3 1 0 0,0 0-1 0 0,-2-2 0 0 0,1-1 1 0 0,-2-2-1 0 0,0-1 0 0 0,-1-2 1 0 0,-1 0-1 0 0,-1-2 1 0 0,-1-2-1 0 0,-1 0 0 0 0,-1-2 1 0 0,1-2-209 0 0,-21 23 60 0 0,0 1 1 0 0,0-1 0 0 0,-1 0-1 0 0,1-1 1 0 0,-1 1 0 0 0,0-1-1 0 0,-1 0 1 0 0,0 0 0 0 0,1 0 0 0 0,-2 0-1 0 0,1-1 1 0 0,-1 1 0 0 0,0-1-1 0 0,0-2-60 0 0,-3 8 16 0 0,0 1 0 0 0,-1 0 0 0 0,1 0-1 0 0,0 0 1 0 0,0 0 0 0 0,-1 0 0 0 0,1 0 0 0 0,0 0-1 0 0,0 1 1 0 0,0-1 0 0 0,-1 0 0 0 0,1 1 0 0 0,0-1-1 0 0,0 1 1 0 0,0-1 0 0 0,0 1 0 0 0,-1-1-1 0 0,1 1 1 0 0,0 0 0 0 0,0-1 0 0 0,0 1 0 0 0,1 0-1 0 0,-1 0 1 0 0,0 0 0 0 0,0 0 0 0 0,0 0 0 0 0,1 0-1 0 0,-1 0 1 0 0,0 0 0 0 0,1 0 0 0 0,-1 0-16 0 0,-14 23 0 0 0,0 0 1 0 0,2 1 0 0 0,0 0-1 0 0,2 1 1 0 0,1 0 0 0 0,1 1-1 0 0,1 0 1 0 0,2 0 0 0 0,0 1-1 0 0,2 1 0 0 0,-16 283 28 0 0,21-162-60 0 0,2-72-25 0 0,-4 0-1 0 0,-2 0 0 0 0,-5 0 1 0 0,-11 46 57 0 0,14-102-108 0 0,-2 0 0 0 0,0 0 0 0 0,-2-1 0 0 0,0 0 1 0 0,-1-1-1 0 0,-1 0 0 0 0,-1 0 0 0 0,-1-1 0 0 0,-1-1 1 0 0,-8 9 107 0 0,13-17-174 0 0,1-1 0 0 0,-2 0 0 0 0,1-1 0 0 0,-1 0 0 0 0,-1-1 0 0 0,1 0 0 0 0,-1 0 0 0 0,0-1 0 0 0,-1-1 1 0 0,1 0-1 0 0,-1 0 0 0 0,0-1 0 0 0,-1-1 0 0 0,1 0 0 0 0,0 0 0 0 0,-1-2 0 0 0,0 1 0 0 0,1-2 0 0 0,-9 0 174 0 0,11-1-97 0 0,1-1 0 0 0,-1 0 0 0 0,1 0 0 0 0,0-1-1 0 0,0 0 1 0 0,1-1 0 0 0,-1 0 0 0 0,1-1 0 0 0,-1 0-1 0 0,2 0 1 0 0,-1 0 0 0 0,0-1 0 0 0,1 0 0 0 0,0-1-1 0 0,0 0 1 0 0,1 0 0 0 0,0 0 0 0 0,-5-8 97 0 0,-1-2-5 0 0,1 0 1 0 0,0-2-1 0 0,1 1 1 0 0,1-1-1 0 0,1-1 1 0 0,1 1-1 0 0,0-2 1 0 0,1-2 4 0 0,2 7 129 0 0,1 0 1 0 0,0 0 0 0 0,1 0-1 0 0,1 0 1 0 0,1 0 0 0 0,0 0-1 0 0,1 0 1 0 0,1 0-1 0 0,0 0 1 0 0,1 0 0 0 0,1 0-1 0 0,1 1 1 0 0,0-1 0 0 0,1 1-1 0 0,0 1 1 0 0,1-1 0 0 0,1 1-1 0 0,0 0 1 0 0,10-11-130 0 0,0 1 218 0 0,2 1 1 0 0,0 1 0 0 0,2 0-1 0 0,0 2 1 0 0,1 1-1 0 0,1 1 1 0 0,1 0 0 0 0,1 2-1 0 0,0 1 1 0 0,1 1-1 0 0,0 2 1 0 0,10-3-219 0 0,2-2 42 0 0,1 2 0 0 0,0 2 0 0 0,1 1 0 0 0,0 2 0 0 0,1 2 0 0 0,0 2 0 0 0,0 2 0 0 0,35 1-42 0 0,5 29-1419 0 0,-58-10-1533 0 0,-2 2-3486 0 0,-13-10-5116 0 0</inkml:trace>
  <inkml:trace contextRef="#ctx0" brushRef="#br0" timeOffset="239.102">1055 1084 0 0 0,'0'0'1814'0'0,"0"0"848"0"0,0 0 329 0 0,0 0 70 0 0,0 0-150 0 0,0 0-343 0 0,0 0-428 0 0,0 0-385 0 0,0 0-300 0 0,0 0-270 0 0,0 0-205 0 0,0 0-203 0 0,0 0-189 0 0,0-7-107 0 0,0-2-391 0 0,1 0 0 0 0,0 0 0 0 0,1 0 0 0 0,0 1 0 0 0,0-1 1 0 0,1 0-1 0 0,0 1 0 0 0,0 0 0 0 0,1 0 0 0 0,0 0 0 0 0,3-3-90 0 0,23-44 151 0 0,2 1 0 0 0,3 2 0 0 0,2 2 0 0 0,30-31-151 0 0,-9 41-1200 0 0,-35 36-2255 0 0,-1 9-4283 0 0,-17-1-3703 0 0</inkml:trace>
  <inkml:trace contextRef="#ctx0" brushRef="#br0" timeOffset="507.503">1649 676 8578 0 0,'0'0'2572'0'0,"0"0"-649"0"0,0 0-397 0 0,0 0-168 0 0,0 0-190 0 0,0 0-252 0 0,0 0-209 0 0,0 0-150 0 0,0 0-110 0 0,0 0-75 0 0,0 0-54 0 0,0 0-60 0 0,-30 29-46 0 0,-90 92-33 0 0,116-119-169 0 0,1 1 0 0 0,0-1-1 0 0,0 1 1 0 0,0 0 0 0 0,0 0 0 0 0,0 1-1 0 0,1-1 1 0 0,-1 0 0 0 0,1 1 0 0 0,0 0-1 0 0,0-1 1 0 0,0 1 0 0 0,1 0 0 0 0,-1 0-1 0 0,1 0 1 0 0,0 0 0 0 0,0 0-1 0 0,0 0 1 0 0,1 1-10 0 0,-1 6 30 0 0,0-9 6 0 0,0 1 0 0 0,0 0 1 0 0,1 0-1 0 0,-1 0 0 0 0,1 0 0 0 0,-1 0 0 0 0,1-1 1 0 0,0 1-1 0 0,0 0 0 0 0,1 0 0 0 0,-1 0 0 0 0,0 0 1 0 0,1 0-1 0 0,0 0 0 0 0,-1 0 0 0 0,1 0 0 0 0,0-1 1 0 0,1 1-1 0 0,-1 0 0 0 0,0-1 0 0 0,1 1 0 0 0,0-1 1 0 0,-1 0-1 0 0,1 1 0 0 0,0-1 0 0 0,0 0 1 0 0,0 0-1 0 0,1 0 0 0 0,-1 0 0 0 0,0 0 0 0 0,1-1 1 0 0,-1 1-1 0 0,1-1 0 0 0,0 0 0 0 0,-1 1 0 0 0,1-1 1 0 0,0 0-1 0 0,0-1 0 0 0,-1 1 0 0 0,4 0-36 0 0,-1 0 114 0 0,0-1-1 0 0,0 0 1 0 0,0 0-1 0 0,0 0 1 0 0,0-1 0 0 0,0 1-1 0 0,0-1 1 0 0,0 0-1 0 0,0-1 1 0 0,0 1-1 0 0,0-1 1 0 0,0 0 0 0 0,-1 0-1 0 0,1-1 1 0 0,-1 1-1 0 0,0-1 1 0 0,0 0-1 0 0,0 0 1 0 0,0 0 0 0 0,0-1-1 0 0,-1 1 1 0 0,1-1-1 0 0,-1 0 1 0 0,0 0-1 0 0,0 0 1 0 0,0 0 0 0 0,-1-1-1 0 0,0 1 1 0 0,0-1-1 0 0,0 0 1 0 0,0 1-1 0 0,0-3-113 0 0,3-8-111 0 0,-1 0-1 0 0,-1 0 1 0 0,0 0 0 0 0,-1-1-1 0 0,-1 0 1 0 0,0 1-1 0 0,-1-1 1 0 0,-1 1 0 0 0,0-1-1 0 0,-1 0 1 0 0,-1-1 111 0 0,0-2-2328 0 0,2 7-5029 0 0,1 7-4520 0 0</inkml:trace>
  <inkml:trace contextRef="#ctx0" brushRef="#br0" timeOffset="923.92">1835 1042 13275 0 0,'0'0'3094'0'0,"0"0"-1283"0"0,0 0-530 0 0,0 0-64 0 0,0 0-80 0 0,0 0-128 0 0,0 0-176 0 0,0 0-195 0 0,0 0-144 0 0,0 0-95 0 0,0 0-55 0 0,28-33-28 0 0,84-101-62 0 0,-49 66 122 0 0,30 0-70 0 0,-91 68-314 0 0,0 1 0 0 0,0-1 0 0 0,-1 0 0 0 0,1 1 0 0 0,0 0 0 0 0,-1-1 0 0 0,1 1 0 0 0,-1 0 0 0 0,1 0 0 0 0,-1 0 0 0 0,1 0 0 0 0,-1 0 0 0 0,1 0 0 0 0,-1 0 0 0 0,0 1 0 0 0,0-1 0 0 0,0 0 0 0 0,0 1 0 0 0,0-1 0 0 0,0 1 0 0 0,0-1 0 0 0,0 1 0 0 0,0-1 0 0 0,-1 1 0 0 0,1 0-1 0 0,-1-1 1 0 0,1 1 0 0 0,-1 0 0 0 0,0 0 0 0 0,1-1 0 0 0,-1 1 0 0 0,0 0 0 0 0,0 0 0 0 0,0-1 0 0 0,-1 1 0 0 0,1 0 0 0 0,0 0 0 0 0,-1-1 0 0 0,1 1 0 0 0,-1 0 0 0 0,1-1 0 0 0,-1 1 0 0 0,0 0 0 0 0,0-1 0 0 0,0 2 8 0 0,0 10 15 0 0,0-12-13 0 0,1 1 0 0 0,-1-1 1 0 0,1 1-1 0 0,0 0 1 0 0,-1-1-1 0 0,1 1 0 0 0,0 0 1 0 0,0-1-1 0 0,0 1 0 0 0,0 0 1 0 0,0 0-1 0 0,0-1 1 0 0,0 1-1 0 0,1-1 0 0 0,-1 1 1 0 0,1 0-1 0 0,-1-1 0 0 0,1 1 1 0 0,0-1-1 0 0,-1 1 1 0 0,1-1-1 0 0,0 1 0 0 0,0-1 1 0 0,0 1-1 0 0,0-1 0 0 0,0 0 1 0 0,1 0-1 0 0,-1 0 1 0 0,0 0-1 0 0,0 1 0 0 0,1-2 1 0 0,-1 1-1 0 0,1 0 1 0 0,-1 0-1 0 0,1 0 0 0 0,-1-1 1 0 0,1 1-1 0 0,-1-1 0 0 0,1 1 1 0 0,0-1-1 0 0,-1 1 1 0 0,1-1-1 0 0,0 0 0 0 0,-1 0 1 0 0,1 0-1 0 0,0 0 0 0 0,-1 0 1 0 0,1 0-1 0 0,0-1 1 0 0,-1 1-1 0 0,2-1-2 0 0,72-48 359 0 0,-69 45-328 0 0,-1-1 10 0 0,0 1 0 0 0,0 1 1 0 0,0-1-1 0 0,0 1 0 0 0,1 0 1 0 0,0 0-1 0 0,0 0 0 0 0,0 1 1 0 0,0 0-1 0 0,0 0 0 0 0,0 0 1 0 0,6 0-42 0 0,-10 4 12 0 0,0 0 1 0 0,-1 0-1 0 0,1 0 1 0 0,-1 1 0 0 0,1-1-1 0 0,-1 0 1 0 0,0 0-1 0 0,0 1 1 0 0,0-1 0 0 0,0 1-1 0 0,0-1 1 0 0,0 1-1 0 0,-1 0 1 0 0,1-1 0 0 0,-1 1-1 0 0,0 0 1 0 0,1-1 0 0 0,-1 1-1 0 0,-1 0 1 0 0,1-1-1 0 0,0 2-12 0 0,1 10 32 0 0,0-6-9 0 0,-1-2-37 0 0,1-1 0 0 0,0 1 0 0 0,0 0 0 0 0,0 0 1 0 0,0-1-1 0 0,1 1 0 0 0,0-1 0 0 0,0 1 0 0 0,1-1 0 0 0,-1 0 0 0 0,1 0 0 0 0,0 0 0 0 0,1 0 0 0 0,-1 0 0 0 0,1-1 0 0 0,0 1 0 0 0,1 0 14 0 0,48 1-3421 0 0,-39-7-1095 0 0,-5 1-7456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5457 0 0,'0'0'1538'0'0,"0"0"-246"0"0,0 0 103 0 0,0 0 139 0 0,0 0 22 0 0,0 0-126 0 0,0 0-235 0 0,0 0-261 0 0,0 0-191 0 0,0 0-113 0 0,0 0-77 0 0,-32 30-58 0 0,-97 92-23 0 0,68-68 902 0 0,60-53-1309 0 0,0 0 1 0 0,1 1-1 0 0,-1-1 1 0 0,1 1-1 0 0,0-1 1 0 0,-1 1-1 0 0,1-1 1 0 0,0 1-1 0 0,0-1 1 0 0,0 1-1 0 0,0-1 1 0 0,0 0-1 0 0,0 1 1 0 0,1-1-1 0 0,-1 1 1 0 0,0-1-1 0 0,1 1 1 0 0,-1-1-1 0 0,1 1 1 0 0,0-1-1 0 0,-1 0 1 0 0,1 0-1 0 0,0 1 1 0 0,0-1-1 0 0,0 0 1 0 0,0 0-1 0 0,0 0 1 0 0,0 0-1 0 0,0 0 1 0 0,0 0-1 0 0,0 0 1 0 0,0 0-1 0 0,1 0 1 0 0,-1 0 0 0 0,0-1-1 0 0,0 1 1 0 0,1 0-1 0 0,-1-1 1 0 0,1 0-1 0 0,-1 1 1 0 0,1-1-1 0 0,-1 0 1 0 0,1 1-1 0 0,-1-1 1 0 0,0 0-1 0 0,1 0 1 0 0,-1 0-1 0 0,1 0 1 0 0,-1-1-1 0 0,1 1 1 0 0,0 0-66 0 0,16 7 469 0 0,-10-4-365 0 0,-1 1 1 0 0,0 0-1 0 0,-1 0 0 0 0,1 1 1 0 0,-1-1-1 0 0,1 1 0 0 0,-1 1 1 0 0,-1-1-1 0 0,1 1 1 0 0,-1 0-1 0 0,0 1 0 0 0,0-1 1 0 0,-1 1-1 0 0,0 0 0 0 0,0 0 1 0 0,-1 0-1 0 0,0 0 1 0 0,0 1-1 0 0,1 5-104 0 0,13 72 160 0 0,-1-89-4926 0 0,-15 1-587 0 0,1 3-6270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85 644 0 0 0,'0'0'892'0'0,"0"0"212"0"0,0 0 69 0 0,0 0-17 0 0,0 0-83 0 0,0 0-24 0 0,0 0 27 0 0,0 0 50 0 0,-5 5 24 0 0,-18 12-45 0 0,18-13-80 0 0,8 2 7705 0 0,-4 1-3947 0 0,-3 2-2833 0 0,-6 6-3145 0 0,-2 4 1445 0 0,-12 120 65 0 0,24-135-302 0 0,-1-2-9 0 0,1 0-1 0 0,-1 0 1 0 0,1 0-1 0 0,-1 1 1 0 0,1-1-1 0 0,0 0 1 0 0,0 0-1 0 0,0 1 1 0 0,0-1-1 0 0,0 0 1 0 0,1 0-1 0 0,-1 0 1 0 0,1 1 0 0 0,-1-1-1 0 0,1 0 1 0 0,0 0-1 0 0,0 0 1 0 0,0 0-1 0 0,0 0 1 0 0,0 0-1 0 0,0 0 1 0 0,0 0-1 0 0,2 0-3 0 0,19 0 231 0 0,43-15 497 0 0,-5-31-420 0 0,29-87-44 0 0,-88 129-242 0 0,-1 0 3 0 0,0 1-20 0 0,0 1-29 0 0,0 0-8 0 0,0 0-21 0 0,-9 18-258 0 0,6-13 308 0 0,0-1 0 0 0,1 1 0 0 0,0 0 0 0 0,-1 0 0 0 0,2 0 0 0 0,-1 0 0 0 0,1 0 0 0 0,-1 0 0 0 0,1 0 0 0 0,1 0 0 0 0,-1 0 0 0 0,1 1 0 0 0,0-1 0 0 0,0 0 0 0 0,0 0-1 0 0,1 1 1 0 0,0-1 0 0 0,0 0 0 0 0,0 0 0 0 0,1 0 0 0 0,-1 0 0 0 0,1 0 0 0 0,1 0 0 0 0,-1-1 0 0 0,1 1 0 0 0,-1 0 0 0 0,1-1 0 0 0,0 0 0 0 0,1 0 0 0 0,-1 0 0 0 0,1 0 0 0 0,0-1 0 0 0,0 1 0 0 0,0-1-1 0 0,0 0 1 0 0,1 0 0 0 0,-1 0 0 0 0,4 1 3 0 0,-2-4 22 0 0,-1 1-1 0 0,1-1 0 0 0,-1 0 0 0 0,1 0 1 0 0,-1-1-1 0 0,1 0 0 0 0,-1 0 1 0 0,0 0-1 0 0,1 0 0 0 0,-1-1 0 0 0,0 0 1 0 0,0 0-1 0 0,0-1 0 0 0,0 1 1 0 0,0-1-1 0 0,0 0 0 0 0,-1 0 0 0 0,0-1 1 0 0,1 0-1 0 0,-1 1 0 0 0,0-1 1 0 0,-1 0-1 0 0,1-1 0 0 0,-1 1 0 0 0,2-4-21 0 0,3-3 9 0 0,0 0 0 0 0,-1-1-1 0 0,-1 0 1 0 0,0 0-1 0 0,-1 0 1 0 0,0-1-1 0 0,-1 0 1 0 0,0 0 0 0 0,-1 0-1 0 0,0 0 1 0 0,-1 0-1 0 0,-1 0 1 0 0,0-1-1 0 0,-1-9-8 0 0,0 22-242 0 0,0 1-208 0 0,0 0-286 0 0,0 0-396 0 0,-2 4-15012 0 0,2 0 6293 0 0</inkml:trace>
  <inkml:trace contextRef="#ctx0" brushRef="#br0" timeOffset="316.747">674 722 11979 0 0,'0'0'1947'0'0,"0"0"-740"0"0,0 0-82 0 0,0 0 194 0 0,0 0 119 0 0,0 0-69 0 0,0 0-328 0 0,0 0-307 0 0,0 0-188 0 0,0 0-119 0 0,0 0-70 0 0,0 0-69 0 0,0 0-59 0 0,0 22-23 0 0,0 71-74 0 0,-6-43 63 0 0,-1-13-313 0 0,7-37-48 0 0,0 0-71 0 0,0 0-160 0 0,0 0-283 0 0,0 0-411 0 0,1-7-10073 0 0,0 3 478 0 0</inkml:trace>
  <inkml:trace contextRef="#ctx0" brushRef="#br0" timeOffset="569.687">624 368 9666 0 0,'0'0'2883'0'0,"0"0"-597"0"0,0 0-407 0 0,0 0-177 0 0,0 0-244 0 0,0 0-313 0 0,0 0-373 0 0,0 0-362 0 0,0 0-305 0 0,0 0-220 0 0,0 0-162 0 0,0 0-66 0 0,-2-3 14 0 0,-10-8-20 0 0,22 25-2587 0 0,-6-9-1878 0 0,0 1-5856 0 0</inkml:trace>
  <inkml:trace contextRef="#ctx0" brushRef="#br0" timeOffset="887.186">928 287 6713 0 0,'0'0'1733'0'0,"0"0"-334"0"0,0 0 76 0 0,0 0 168 0 0,0 0 61 0 0,0 0-164 0 0,0 0-275 0 0,0 0-218 0 0,0 0-149 0 0,0 0-148 0 0,0 0-126 0 0,0 0-90 0 0,4 26-85 0 0,14 125 324 0 0,-14 184 1323 0 0,-22-163-2199 0 0,18-171 71 0 0,19-63-6202 0 0,-15 36-5275 0 0,-3 18 4744 0 0</inkml:trace>
  <inkml:trace contextRef="#ctx0" brushRef="#br0" timeOffset="1132.773">757 622 3457 0 0,'0'0'3627'0'0,"0"0"-758"0"0,0 0-590 0 0,0 0-289 0 0,0 0-309 0 0,0 0-346 0 0,0 0-324 0 0,0 0-263 0 0,0 0-79 0 0,0 0-11 0 0,0 0 29 0 0,0 0-24 0 0,0 0-120 0 0,15 0-87 0 0,125-3 888 0 0,25-4-841 0 0,-95-7-1689 0 0,-56 10-2565 0 0,-1-1-3411 0 0,-10 1-4083 0 0</inkml:trace>
  <inkml:trace contextRef="#ctx0" brushRef="#br0" timeOffset="1613.415">1272 247 8418 0 0,'0'0'3327'0'0,"0"0"-857"0"0,0 0-574 0 0,0 0-334 0 0,0 0-406 0 0,0 0-379 0 0,0 0-299 0 0,0 0-115 0 0,0 0 14 0 0,0 0 98 0 0,0 0 69 0 0,0 0-38 0 0,0 0-86 0 0,-2 22-72 0 0,-15 144 349 0 0,3 213-280 0 0,14-375-424 0 0,0 1 0 0 0,0-1 0 0 0,0 1 0 0 0,0-1 0 0 0,1 1 0 0 0,-1 0 0 0 0,1-1 0 0 0,0 0 0 0 0,1 1 0 0 0,-1-1 0 0 0,1 0 0 0 0,0 1 0 0 0,0-1 0 0 0,0 0 0 0 0,2 3 7 0 0,32-26 702 0 0,20-34-213 0 0,-45 41-447 0 0,0 1 1 0 0,0 0-1 0 0,1 1 1 0 0,1 0-1 0 0,-1 1 0 0 0,2 1 1 0 0,-1 0-1 0 0,4-1-42 0 0,-15 9 6 0 0,0 1 0 0 0,-1 0 0 0 0,1 0 0 0 0,-1 1 0 0 0,0-1 0 0 0,1 0 0 0 0,-1 0 0 0 0,0 1 0 0 0,0-1 0 0 0,0 0 0 0 0,1 1 0 0 0,-1-1 0 0 0,-1 1 0 0 0,1 0 0 0 0,0-1 0 0 0,0 1 0 0 0,-1 0 0 0 0,1-1 0 0 0,-1 1 0 0 0,1 0 0 0 0,-1 0 0 0 0,0 0 0 0 0,0-1 0 0 0,0 1 0 0 0,0 0 0 0 0,0 0 0 0 0,0 0 0 0 0,0 0 0 0 0,0-1 0 0 0,-1 1 0 0 0,1 0 0 0 0,-1 0 0 0 0,1-1 0 0 0,-1 2-6 0 0,0 3-9 0 0,11 89-20 0 0,2-89 886 0 0,-8-5-4601 0 0,-2 0-6982 0 0,-2-1-499 0 0</inkml:trace>
  <inkml:trace contextRef="#ctx0" brushRef="#br0" timeOffset="3136.803">1342 59 0 0 0,'0'0'336'0'0,"0"0"666"0"0,0 0 307 0 0,0 0 244 0 0,0 0 168 0 0,0 0-15 0 0,0 0-254 0 0,0 0-363 0 0,0 0-304 0 0,0 0-206 0 0,0 0-134 0 0,0 0-66 0 0,-2-3 954 0 0,1 3 5833 0 0,10 2-232 0 0,20-10-7447 0 0,-21 6 1124 0 0,173-45-261 0 0,-180 47-350 0 0,0 0 1 0 0,0 0-1 0 0,0 0 1 0 0,-1-1 0 0 0,1 1-1 0 0,0 0 1 0 0,0 0-1 0 0,0 0 1 0 0,0 1-1 0 0,0-1 1 0 0,0 0 0 0 0,-1 0-1 0 0,1 0 1 0 0,0 1-1 0 0,0-1 1 0 0,0 0-1 0 0,0 1 1 0 0,-1-1-1 0 0,1 1 1 0 0,0-1 0 0 0,-1 1-1 0 0,1-1 1 0 0,0 1-1 0 0,-1-1 1 0 0,1 1-1 0 0,0 0 1 0 0,-1-1 0 0 0,1 1-1 0 0,-1 0 1 0 0,1 0-1 0 0,-1-1 1 0 0,0 1-1 0 0,1 0 1 0 0,-1 0 0 0 0,0 0-1 0 0,1-1 1 0 0,-1 1-1 0 0,0 0 1 0 0,0 0-1 0 0,0 0 1 0 0,0 0 0 0 0,0 0-1 0 0,0 0 1 0 0,0-1-1 0 0,0 1 1 0 0,0 0-1 0 0,0 0 1 0 0,0 0 0 0 0,-1 0-1 0 0,1 0 1 0 0,0-1-1 0 0,-1 1 1 0 0,1 0-1 0 0,-1 0 1 0 0,1 0 0 0 0,0-1-1 0 0,-1 1 0 0 0,0 11 50 0 0,-6 171 76 0 0,29 157-134 0 0,-13-120-7 0 0,-10-199 20 0 0,-1 0-1 0 0,-1 0 1 0 0,-1 0-1 0 0,-1 0 1 0 0,0-1-1 0 0,-2 1 1 0 0,0-1-1 0 0,-2-1 1 0 0,0 0-1 0 0,-4 5-4 0 0,-8 57-36 0 0,21-81 23 0 0,0 0 17 0 0,0 0 1 0 0,0 0-13 0 0,0 0-8 0 0,0 0 12 0 0,0 1-16 0 0,5 2 72 0 0,-5-3-45 0 0,0 0-20 0 0,0 0 33 0 0,0 0 6 0 0,0 0-2 0 0,0 0-29 0 0,0 0-15 0 0,0 0 32 0 0,0 0 23 0 0,0 0-5 0 0,0 0-10 0 0,0 0 3 0 0,0 0 8 0 0,0 0 19 0 0,0 0-16 0 0,0 0 14 0 0,0 0 48 0 0,0 0 21 0 0,0 0 9 0 0,0 0 30 0 0,0 0 30 0 0,-14 0 706 0 0,-164 0-957 0 0,165-5-802 0 0,11 1-2155 0 0,1-1-3771 0 0,1 4-5769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4529 0 0,'0'0'3477'0'0,"0"0"-1382"0"0,0 0-419 0 0,0 0 10 0 0,0 0 13 0 0,0 0-64 0 0,0 0-184 0 0,0 0-291 0 0,0 0-298 0 0,0 0-230 0 0,-1 32-143 0 0,-3 98-85 0 0,1-55 531 0 0,3-74-1230 0 0,-3 37 586 0 0,-4-30-8682 0 0,6-8-2871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14763 0 0,'0'0'2849'0'0,"0"0"-1353"0"0,0 0-416 0 0,0 0-159 0 0,0 0-153 0 0,0 0-152 0 0,0 0-184 0 0,0 0-232 0 0,0 0-264 0 0,0 0-328 0 0,0 0-56 0 0,0 0-80 0 0,0 0-145 0 0,10-18-623 0 0,-9 25-3817 0 0,1 0-7346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13963 0 0,'0'0'1651'0'0,"0"0"-491"0"0,0 0-180 0 0,0 0 87 0 0,0 0 99 0 0,0 0 26 0 0,0 0-101 0 0,0 0-200 0 0,0 0-170 0 0,0 0-114 0 0,0 0-75 0 0,0 0-68 0 0,0 0-119 0 0,0-8 33 0 0,-36 31-275 0 0,27-17-98 0 0,2 0-1 0 0,-1 0 1 0 0,1 1 0 0 0,0 0-1 0 0,0 1 1 0 0,0-1 0 0 0,1 1-1 0 0,1 0 1 0 0,-1 1 0 0 0,1-1-1 0 0,1 1 1 0 0,-1 0 0 0 0,2 0-1 0 0,-1 0 1 0 0,1 1 0 0 0,1 0-1 0 0,-1-1 1 0 0,2 1 0 0 0,-1 0-1 0 0,1 9-4 0 0,1-13 3 0 0,-1 0 0 0 0,1 0 0 0 0,1-1 0 0 0,-1 1 0 0 0,1 0-1 0 0,0 0 1 0 0,0 0 0 0 0,1-1 0 0 0,0 1 0 0 0,0 0 0 0 0,0-1 0 0 0,0 0-1 0 0,1 1 1 0 0,3 3-3 0 0,-2-3 10 0 0,1 1-1 0 0,0-1 0 0 0,0-1 1 0 0,1 1-1 0 0,-1-1 0 0 0,1 0 1 0 0,1 0-1 0 0,-1 0 0 0 0,1-1 1 0 0,-1 0-1 0 0,1 0 0 0 0,0-1 1 0 0,4 1-10 0 0,4 0 11 0 0,0 0 0 0 0,0-2 0 0 0,1 1 0 0 0,-1-2 0 0 0,1 0 0 0 0,-1-1 0 0 0,1-1 1 0 0,-1 0-1 0 0,3-1-11 0 0,32-12-979 0 0,-35 7-1864 0 0,-2-1-3599 0 0,-6 0-5855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3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80 0 0 0,'0'0'1452'0'0,"0"0"83"0"0,0 0 32 0 0,0 0-12 0 0,0 0-97 0 0,0 0-107 0 0,0 0-81 0 0,0 0-76 0 0,0 0-36 0 0,0 0-30 0 0,0 0-8 0 0,10-5-29 0 0,30-15-26 0 0,-29 16-33 0 0,-11 4-57 0 0,0 0-62 0 0,-19-15 2443 0 0,6 12-3217 0 0,0-1 0 0 0,-1 1 0 0 0,1 1 0 0 0,0 1 0 0 0,-1 0 0 0 0,1 0 1 0 0,-1 1-1 0 0,1 1 0 0 0,-1 1 0 0 0,1 0 0 0 0,0 0 0 0 0,0 1 0 0 0,0 1 1 0 0,0 0-1 0 0,0 1 0 0 0,1 0 0 0 0,0 1 0 0 0,0 0 0 0 0,0 1 0 0 0,1 1 1 0 0,-10 8-140 0 0,14-13 8 0 0,1 2 0 0 0,0-1 0 0 0,0 0 0 0 0,1 1 0 0 0,-1 0 0 0 0,1 1 0 0 0,0-1 0 0 0,1 1 0 0 0,-1 0 0 0 0,1 0 0 0 0,0 0 0 0 0,1 1 0 0 0,-1 0 1 0 0,1-1-1 0 0,1 1 0 0 0,-1 0 0 0 0,1 0 0 0 0,0 1 0 0 0,1-1 0 0 0,-1 7-8 0 0,3-8 7 0 0,0 0-1 0 0,0 0 1 0 0,0 0 0 0 0,1 0-1 0 0,0 0 1 0 0,1-1 0 0 0,-1 1-1 0 0,1 0 1 0 0,0-1 0 0 0,0 0-1 0 0,1 0 1 0 0,-1 0 0 0 0,1 0-1 0 0,1-1 1 0 0,-1 1 0 0 0,0-1-1 0 0,1 0 1 0 0,0 0 0 0 0,0-1-1 0 0,0 1 1 0 0,0-1 0 0 0,1 0-1 0 0,-1-1 1 0 0,1 1 0 0 0,0-1-1 0 0,5 1-6 0 0,121 15 519 0 0,-132-18-430 0 0,0 0 31 0 0,-22 19 1050 0 0,-10 0-1157 0 0,1 2-1 0 0,1 1 1 0 0,2 1-1 0 0,0 1 1 0 0,1 2 0 0 0,2 1-1 0 0,-7 10-12 0 0,21-23-1 0 0,1 0 0 0 0,1 1 0 0 0,0 0 0 0 0,1 1-1 0 0,1 0 1 0 0,0 0 0 0 0,1 1 0 0 0,1 0 0 0 0,1 0 0 0 0,0 0 0 0 0,1 0-1 0 0,1 1 1 0 0,0 0 0 0 0,2 16 1 0 0,0-30 4 0 0,0-1 1 0 0,1 1-1 0 0,-1-1 0 0 0,1 0 1 0 0,0 1-1 0 0,0-1 0 0 0,0 0 0 0 0,0 1 1 0 0,1-1-1 0 0,-1 0 0 0 0,1 0 1 0 0,0 0-1 0 0,0 0 0 0 0,0 0 0 0 0,0-1 1 0 0,0 1-1 0 0,1-1 0 0 0,-1 1 1 0 0,1-1-1 0 0,0 0 0 0 0,-1 0 1 0 0,1 0-1 0 0,0 0 0 0 0,0 0 0 0 0,0-1 1 0 0,1 0-1 0 0,-1 1 0 0 0,1-1-4 0 0,97 15 347 0 0,-86-17-283 0 0,1 0 0 0 0,-1-1 0 0 0,0-1 0 0 0,0 0 0 0 0,0-1 0 0 0,-1-1 0 0 0,1 0 0 0 0,-1-1 0 0 0,6-4-64 0 0,21-12 97 0 0,-30-3-2335 0 0,-6 5-4481 0 0,-4 17 2724 0 0,1-5-8118 0 0</inkml:trace>
  <inkml:trace contextRef="#ctx0" brushRef="#br0" timeOffset="466.92">829 14 5409 0 0,'0'0'3045'0'0,"0"0"-734"0"0,0 0-371 0 0,0 0-114 0 0,0 0-22 0 0,0 0-44 0 0,0 0-181 0 0,0 0-321 0 0,0 0-324 0 0,0 0-267 0 0,0 0-206 0 0,0 0-58 0 0,0 0-38 0 0,0-4-11 0 0,-5-6 365 0 0,-1 32 235 0 0,0-1-803 0 0,-39 245 1207 0 0,2 6-1015 0 0,10-88-245 0 0,28-126-625 0 0,5-57 290 0 0,0-1-26 0 0,0 0-70 0 0,0 0-130 0 0,8 0-3030 0 0,-5 0-5091 0 0,-1 0-2830 0 0</inkml:trace>
  <inkml:trace contextRef="#ctx0" brushRef="#br0" timeOffset="948.545">873 776 6633 0 0,'0'0'1950'0'0,"0"0"-377"0"0,0 0-141 0 0,0 0 11 0 0,0 0-42 0 0,0 0-35 0 0,0 0-80 0 0,0 0-127 0 0,0 0-118 0 0,0 0-135 0 0,0 0-136 0 0,0 0-113 0 0,0 0-79 0 0,25 12-53 0 0,79 37-29 0 0,-102-47-454 0 0,0-1 0 0 0,1 1 0 0 0,0-1 0 0 0,-1 0 0 0 0,1 1 0 0 0,0-1 0 0 0,-1-1 0 0 0,1 1 0 0 0,0 0 0 0 0,0-1 0 0 0,0 1 0 0 0,0-1 0 0 0,-1 0 0 0 0,1 0 0 0 0,0 0 0 0 0,0 0 0 0 0,0-1 0 0 0,0 1 0 0 0,0-1 0 0 0,-1 0 0 0 0,1 0 0 0 0,0 1 0 0 0,0-2 0 0 0,-1 1 0 0 0,1 0 0 0 0,-1-1 0 0 0,1 1-42 0 0,11-7 265 0 0,3 0-121 0 0,1-1-1 0 0,-1-1 1 0 0,-1 0 0 0 0,1-1 0 0 0,-2-1 0 0 0,0 0 0 0 0,0-1 0 0 0,-1-1 0 0 0,-1 0 0 0 0,0-1 0 0 0,-1 0 0 0 0,-1-1 0 0 0,0-1 0 0 0,-1 0 0 0 0,-1 0 0 0 0,3-7-144 0 0,-11 22 7 0 0,0 0 1 0 0,0 0 0 0 0,0 0 0 0 0,0 0-1 0 0,0 0 1 0 0,-1 0 0 0 0,1 0-1 0 0,-1 0 1 0 0,1 0 0 0 0,-1 0 0 0 0,1-1-1 0 0,-1 1 1 0 0,0 0 0 0 0,0 0-1 0 0,0 0 1 0 0,-1 0 0 0 0,1-1-1 0 0,0 1 1 0 0,-1 0 0 0 0,1 0 0 0 0,-1 0-1 0 0,0 0 1 0 0,0 0 0 0 0,0 0-1 0 0,0 0 1 0 0,0 0 0 0 0,0 0-1 0 0,0 1 1 0 0,-1-1 0 0 0,1 0 0 0 0,-1 1-1 0 0,1-1 1 0 0,-1 1 0 0 0,0-1-1 0 0,1 1 1 0 0,-1 0 0 0 0,0 0 0 0 0,0 0-1 0 0,0 0 1 0 0,0 0 0 0 0,0 0-1 0 0,0 0 1 0 0,0 1 0 0 0,0-1-1 0 0,-1 1-7 0 0,-8-1-32 0 0,0 1-1 0 0,1 1 0 0 0,-1 0 0 0 0,0 0 0 0 0,0 1 0 0 0,0 0 0 0 0,1 1 0 0 0,-1 0 0 0 0,1 1 0 0 0,0 0 0 0 0,0 1 0 0 0,0 0 0 0 0,1 0 0 0 0,0 1 0 0 0,0 1 0 0 0,0-1 0 0 0,-1 2 33 0 0,-12 12-71 0 0,0 1-1 0 0,2 1 0 0 0,0 1 0 0 0,2 0 1 0 0,-12 19 71 0 0,24-32-7 0 0,0-1-1 0 0,1 1 1 0 0,0 0 0 0 0,0 0 0 0 0,1 0 0 0 0,0 1 0 0 0,1 0 0 0 0,1 0 0 0 0,-1-1-1 0 0,2 1 1 0 0,-1 1 0 0 0,1-1 0 0 0,1 0 0 0 0,0 0 0 0 0,2 6 7 0 0,-1-12-5 0 0,0-1 0 0 0,0 0-1 0 0,1 0 1 0 0,0 1 0 0 0,0-1 0 0 0,0 0 0 0 0,0 0 0 0 0,1-1 0 0 0,0 1-1 0 0,-1 0 1 0 0,1-1 0 0 0,1 0 0 0 0,-1 0 0 0 0,0 0 0 0 0,1 0-1 0 0,0 0 1 0 0,-1-1 0 0 0,1 1 0 0 0,0-1 0 0 0,0 0 0 0 0,0 0 0 0 0,1-1-1 0 0,-1 1 1 0 0,0-1 0 0 0,5 1 5 0 0,112 11 80 0 0,-87-16-147 0 0,0-1 0 0 0,-1-2 1 0 0,0-2-1 0 0,0-1 0 0 0,-1-1 1 0 0,0-2-1 0 0,-1-1 0 0 0,0-2 0 0 0,-1-1 1 0 0,11-8 66 0 0,24-26-4054 0 0,-31 12-7147 0 0,-27 29 933 0 0</inkml:trace>
  <inkml:trace contextRef="#ctx0" brushRef="#br0" timeOffset="1348.998">1855 621 1552 0 0,'0'0'3176'0'0,"0"0"-646"0"0,0 0-289 0 0,0 0-62 0 0,0 0-25 0 0,0 0-29 0 0,0 0-114 0 0,0 0-285 0 0,0 0-373 0 0,0 0-390 0 0,0 0-296 0 0,0 0-166 0 0,1-4-98 0 0,-2 3-363 0 0,1-1 1 0 0,0 1-1 0 0,0-1 1 0 0,-1 1-1 0 0,1 0 0 0 0,-1-1 1 0 0,1 1-1 0 0,-1 0 1 0 0,1 0-1 0 0,-1-1 0 0 0,0 1 1 0 0,0 0-1 0 0,1 0 0 0 0,-1 0 1 0 0,0 0-1 0 0,0 0 1 0 0,0 0-1 0 0,0 0 0 0 0,0 0 1 0 0,0 0-1 0 0,-1 1 1 0 0,1-1-1 0 0,0 0 0 0 0,0 1 1 0 0,-1-1-1 0 0,1 1 0 0 0,0-1 1 0 0,-1 1-1 0 0,1 0 1 0 0,0-1-1 0 0,-1 1 0 0 0,1 0 1 0 0,0 0-1 0 0,-1 0 1 0 0,1 0-1 0 0,-1 0 0 0 0,1 0 1 0 0,0 0-1 0 0,-1 1 0 0 0,1-1 1 0 0,0 1-1 0 0,-1-1 1 0 0,1 1-1 0 0,0-1 0 0 0,-1 1 1 0 0,1 0-41 0 0,-10 1 94 0 0,1 1 1 0 0,0 0-1 0 0,0 0 0 0 0,0 1 1 0 0,0 0-1 0 0,1 1 1 0 0,0 0-1 0 0,0 1 1 0 0,0 0-1 0 0,0 0 0 0 0,1 1 1 0 0,0 0-1 0 0,1 0 1 0 0,-1 1-1 0 0,-2 4-94 0 0,-66 110 201 0 0,73-118-198 0 0,1 0 0 0 0,0 1 0 0 0,0 0 0 0 0,0-1 0 0 0,0 1 0 0 0,1 0 0 0 0,0 0 0 0 0,0 0 0 0 0,0 0 0 0 0,1 0 0 0 0,-1 0 0 0 0,1 0 0 0 0,1 0 0 0 0,-1 0 0 0 0,1 0 0 0 0,0 0 0 0 0,0 0-1 0 0,0 0 1 0 0,0 0 0 0 0,1 0 0 0 0,0-1 0 0 0,0 1 0 0 0,0 0 0 0 0,4 3-3 0 0,4-1 48 0 0,2 0-1 0 0,-1-1 1 0 0,1-1-1 0 0,0 0 0 0 0,0 0 1 0 0,0-2-1 0 0,1 1 1 0 0,0-1-1 0 0,-1-1 1 0 0,1 0-1 0 0,0-1 1 0 0,0-1-1 0 0,0 0 1 0 0,0 0-1 0 0,0-1 1 0 0,0-1-1 0 0,1-1-47 0 0,1 2-5 0 0,0 0 0 0 0,0-2 0 0 0,0 0 0 0 0,-1 0 0 0 0,1-2 0 0 0,-1 0 0 0 0,0 0 0 0 0,8-5 5 0 0,10-16-1306 0 0,-22 16-1874 0 0,-1-1-3889 0 0,-3 7-4789 0 0</inkml:trace>
  <inkml:trace contextRef="#ctx0" brushRef="#br0" timeOffset="1751.036">2444 117 11434 0 0,'0'0'2581'0'0,"0"0"-602"0"0,0 0-419 0 0,0 0-41 0 0,0 0 19 0 0,0 0-71 0 0,0 0-231 0 0,0 0-350 0 0,0 0-275 0 0,0 0-167 0 0,0 0-98 0 0,0 0-56 0 0,0 0 2 0 0,-2 1-29 0 0,-5 11-143 0 0,0 0 0 0 0,1 0 1 0 0,0 1-1 0 0,0-1 0 0 0,1 1 0 0 0,1 1 1 0 0,1-1-1 0 0,0 1 0 0 0,0-1 1 0 0,0 9-121 0 0,-4 50 161 0 0,2 1 1 0 0,3-1 0 0 0,5 17-162 0 0,-2 17 0 0 0,0-81-15 0 0,-2-1 1 0 0,-1 1-1 0 0,0-1 1 0 0,-2 0-1 0 0,-1 1 1 0 0,-1-2-1 0 0,-1 1 1 0 0,-1-1-1 0 0,-11 22 15 0 0,5-12-725 0 0,24-81-9877 0 0,-6 37 4928 0 0,1 3-5112 0 0</inkml:trace>
  <inkml:trace contextRef="#ctx0" brushRef="#br0" timeOffset="1996.305">2046 603 8130 0 0,'0'0'3577'0'0,"0"0"-1564"0"0,0 0-743 0 0,0 0-125 0 0,0 0 106 0 0,0 0 158 0 0,0 0-56 0 0,0 0-151 0 0,0 0-223 0 0,0 0-242 0 0,0 0-167 0 0,33-2-110 0 0,102-6-72 0 0,103-20 1060 0 0,-133 10-1799 0 0,-87 15-183 0 0,-2 0-1727 0 0,-5 2-4684 0 0,-4 1-4983 0 0</inkml:trace>
  <inkml:trace contextRef="#ctx0" brushRef="#br0" timeOffset="2395.038">2771 816 6481 0 0,'0'0'1486'0'0,"0"0"-266"0"0,0 0-25 0 0,0 0 187 0 0,0 0 204 0 0,0 0 22 0 0,0 0-161 0 0,0 0-256 0 0,0 0-220 0 0,0 0-101 0 0,0 0-39 0 0,0 0-17 0 0,0 0-39 0 0,-1 19 2 0 0,-4 54-23 0 0,5-72-715 0 0,0 0 1 0 0,0-1 0 0 0,1 1-1 0 0,-1 0 1 0 0,0-1 0 0 0,0 1-1 0 0,0 0 1 0 0,0-1 0 0 0,0 1-1 0 0,0 0 1 0 0,0-1 0 0 0,-1 1-1 0 0,1 0 1 0 0,0-1 0 0 0,0 1-1 0 0,0-1 1 0 0,-1 1 0 0 0,1 0-1 0 0,0-1 1 0 0,-1 1 0 0 0,1-1 0 0 0,0 1-1 0 0,-1-1 1 0 0,1 1 0 0 0,-1-1-1 0 0,1 1 1 0 0,-1-1 0 0 0,1 1-1 0 0,-1-1 1 0 0,1 0 0 0 0,-1 1-1 0 0,1-1 1 0 0,-1 0 0 0 0,0 1-1 0 0,1-1 1 0 0,-1 0 0 0 0,0 0-1 0 0,1 0 1 0 0,-1 1 0 0 0,1-1-1 0 0,-1 0 1 0 0,0 0 0 0 0,1 0-1 0 0,-1 0 1 0 0,0 0 0 0 0,1 0-1 0 0,-1 0 1 0 0,0-1 0 0 0,1 1-1 0 0,-1 0 1 0 0,0 0 0 0 0,1 0-1 0 0,-1-1 1 0 0,0 1 0 0 0,1 0-1 0 0,-1-1 1 0 0,1 1 0 0 0,-1 0-1 0 0,1-1 1 0 0,-1 1 0 0 0,1-1-1 0 0,-1 1 1 0 0,1-1 0 0 0,-1 1-40 0 0,-2-7 133 0 0,-1 0 0 0 0,1 1 1 0 0,1-1-1 0 0,-1 0 0 0 0,1-1 0 0 0,1 1 1 0 0,-1 0-1 0 0,1 0 0 0 0,0-1 1 0 0,1 1-1 0 0,0-1 0 0 0,0 1 0 0 0,1 0 1 0 0,-1-1-1 0 0,2 1 0 0 0,-1-1-133 0 0,-1 5 32 0 0,5-23 11 0 0,0 0 0 0 0,1 0-1 0 0,2 1 1 0 0,0-1 0 0 0,2 2-1 0 0,0-1 1 0 0,2 2 0 0 0,1-1-1 0 0,1 2 1 0 0,1-1 0 0 0,2-1-43 0 0,27-5-1968 0 0,-15 14-5749 0 0,-25 12 1496 0 0,0 3-5194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62 0 0 0,'0'0'197'0'0,"0"0"805"0"0,0 0 408 0 0,0 0 193 0 0,0 0 98 0 0,0 0-32 0 0,0 0-104 0 0,0 0-103 0 0,0 0-132 0 0,0 0-98 0 0,2-3-55 0 0,7-9 1059 0 0,-9 12-1179 0 0,1 1 5474 0 0,-1 6-6330 0 0,-161 224 670 0 0,-99 88-100 0 0,122-167-499 0 0,131-149-1213 0 0,4-17-481 0 0,-5-15-2750 0 0,8 10-1705 0 0,0 9 1017 0 0,0 2-4155 0 0</inkml:trace>
  <inkml:trace contextRef="#ctx0" brushRef="#br0" timeOffset="471.575">17 216 4225 0 0,'0'0'2286'0'0,"0"0"-112"0"0,0 0-167 0 0,0 0-30 0 0,0 0-2 0 0,0 0-95 0 0,0 0-231 0 0,0 0-317 0 0,0 0-339 0 0,0 0-294 0 0,0 0-203 0 0,0 0-143 0 0,0 0-92 0 0,-4-3-42 0 0,-7-5-42 0 0,17 12 716 0 0,165 106 2377 0 0,158 74-1965 0 0,-175-107-1069 0 0,-108-51-128 0 0,-44-26-252 0 0,-3 0 4 0 0,-14-1-8231 0 0,10-1-1304 0 0,3 2-510 0 0</inkml:trace>
  <inkml:trace contextRef="#ctx0" brushRef="#br0" timeOffset="838.723">707 360 0 0 0,'0'0'931'0'0,"0"0"491"0"0,0 0 409 0 0,0 0 252 0 0,0 0 29 0 0,0 0-134 0 0,0 0-255 0 0,0 0-277 0 0,0 0-190 0 0,0 0-136 0 0,0 0-109 0 0,0 0-40 0 0,5-8-51 0 0,15-24-86 0 0,-15 24-93 0 0,-70 40 1521 0 0,-19 8-1833 0 0,-2-4 0 0 0,-2-3 0 0 0,-1-5 0 0 0,-1-4 1 0 0,-33 3-430 0 0,12-15 453 0 0,111-12-453 0 0,0 0-60 0 0,0 0-21 0 0,0 0-25 0 0,16 0-343 0 0,58-4-1181 0 0,-54 0-814 0 0,-14 1-1057 0 0,-1-1-3875 0 0,-3 0-2217 0 0</inkml:trace>
  <inkml:trace contextRef="#ctx0" brushRef="#br0" timeOffset="1221.95">321 6 1680 0 0,'0'0'1547'0'0,"0"0"76"0"0,0 0 208 0 0,0 0 326 0 0,0 0 191 0 0,0 0-86 0 0,0 0-343 0 0,0 0-504 0 0,0 0-448 0 0,0 0-292 0 0,0 0-183 0 0,0 0-125 0 0,0 0-15 0 0,3-2 75 0 0,-3 2-405 0 0,0 0-1 0 0,0-1 1 0 0,1 1 0 0 0,-1 0 0 0 0,0 0 0 0 0,1-1 0 0 0,-1 1 0 0 0,1 0 0 0 0,-1 0 0 0 0,0 0-1 0 0,1-1 1 0 0,-1 1 0 0 0,1 0 0 0 0,-1 0 0 0 0,0 0 0 0 0,1 0 0 0 0,-1 0 0 0 0,1 0 0 0 0,-1 0 0 0 0,1 0-1 0 0,-1 0 1 0 0,0 0 0 0 0,1 0 0 0 0,-1 0 0 0 0,1 0 0 0 0,-1 0 0 0 0,1 0 0 0 0,-1 0 0 0 0,0 0-1 0 0,1 1 1 0 0,-1-1 0 0 0,1 0 0 0 0,-1 0 0 0 0,0 0 0 0 0,1 1 0 0 0,-1-1 0 0 0,0 0 0 0 0,1 1-1 0 0,-1-1 1 0 0,0 0 0 0 0,0 1 0 0 0,1-1 0 0 0,-1 0 0 0 0,0 1 0 0 0,0-1 0 0 0,1 0 0 0 0,-1 1 0 0 0,0-1-1 0 0,0 1 1 0 0,0-1 0 0 0,0 1 0 0 0,0-1 0 0 0,0 0 0 0 0,0 1 0 0 0,0-1 0 0 0,0 1 0 0 0,0-1-1 0 0,0 1 1 0 0,0-1 0 0 0,0 0 0 0 0,0 1 0 0 0,0-1 0 0 0,0 1 0 0 0,0-1 0 0 0,0 0 0 0 0,0 1 0 0 0,-1-1-1 0 0,1 1 1 0 0,0-1 0 0 0,0 0-22 0 0,1 9 232 0 0,19 194 3013 0 0,23 274-1576 0 0,-9-285-1567 0 0,-24-137-1572 0 0,-10-54 455 0 0,0-1-852 0 0,0 0-2974 0 0,0 0-6695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0 898 3729 0 0,'0'0'1564'0'0,"0"0"-300"0"0,0 0-158 0 0,0 0 89 0 0,0 0 155 0 0,0 0 27 0 0,0 0-101 0 0,0 0-55 0 0,0 0-56 0 0,0 0-55 0 0,0 0-45 0 0,0 0-176 0 0,0 0-169 0 0,19-2-89 0 0,120-18 1008 0 0,-12 2-308 0 0,-116 35-2601 0 0,-10-3-7716 0 0,-1-13 7792 0 0,0 0-9884 0 0</inkml:trace>
  <inkml:trace contextRef="#ctx0" brushRef="#br0" timeOffset="882.471">714 372 0 0 0,'0'0'667'0'0,"0"0"940"0"0,0 0 492 0 0,0 0 92 0 0,0 0-117 0 0,0 0-239 0 0,0 0-232 0 0,0 0-159 0 0,0 0-146 0 0,0 0-110 0 0,31 1-85 0 0,98 3-84 0 0,-43-19 1085 0 0,-68 7-1613 0 0,-1 1-286 0 0,0-1 0 0 0,0 0 0 0 0,-1-1 0 0 0,0-1 1 0 0,0 0-1 0 0,-1-1 0 0 0,-1-1 0 0 0,0-1 0 0 0,0 0 0 0 0,-1 0 0 0 0,-1-1 0 0 0,-1-1 0 0 0,0 0 0 0 0,0 0 1 0 0,-2-1-1 0 0,0-1 0 0 0,0 0 0 0 0,-2 0 0 0 0,5-16-205 0 0,-5-36 319 0 0,-8 69-320 0 0,1-1 0 0 0,-1 0 0 0 0,1 0 0 0 0,0 1 0 0 0,-1-1 0 0 0,1 0 0 0 0,-1 1 0 0 0,0-1 0 0 0,1 0 0 0 0,-1 1 0 0 0,1-1 0 0 0,-1 1 0 0 0,0-1 0 0 0,0 1 0 0 0,1-1 0 0 0,-1 1 0 0 0,0 0 0 0 0,0-1 0 0 0,1 1 0 0 0,-1 0 0 0 0,0 0 0 0 0,0-1 0 0 0,0 1 0 0 0,0 0 0 0 0,1 0 0 0 0,-1 0 0 0 0,0 0 0 0 0,0 0 0 0 0,0 0 0 0 0,0 0 0 0 0,1 0 0 0 0,-1 1 0 0 0,0-1 0 0 0,0 0 0 0 0,0 0 0 0 0,1 1 0 0 0,-1-1 0 0 0,0 1 0 0 0,0-1 0 0 0,1 0 0 0 0,-1 1 0 0 0,0-1 0 0 0,1 1 0 0 0,-1 0 0 0 0,0-1 0 0 0,1 1 0 0 0,-1-1 1 0 0,1 1-1 0 0,-1 0 0 0 0,1 0 0 0 0,-1-1 0 0 0,1 1 0 0 0,0 0 0 0 0,-1 0 0 0 0,1-1 0 0 0,0 1 0 0 0,-1 0 1 0 0,-12 27-27 0 0,0-1 0 0 0,2 2 0 0 0,1-1 1 0 0,2 2-1 0 0,0-1 0 0 0,2 1 0 0 0,-1 23 27 0 0,3-34-6 0 0,-89 731-19 0 0,91-736 25 0 0,-49 313-46 0 0,44-295 41 0 0,-2-1 1 0 0,-2 0 0 0 0,-1 0 0 0 0,-1-1 0 0 0,-2-1-1 0 0,0 0 1 0 0,-2-1 0 0 0,-1-1 0 0 0,-3 1 4 0 0,10-15 2 0 0,0-1 0 0 0,-1 0 0 0 0,0-1 0 0 0,0 0 0 0 0,-2-1-1 0 0,1 0 1 0 0,-1-1 0 0 0,0-1 0 0 0,-1 0 0 0 0,0-1 0 0 0,0 0 0 0 0,-1-2 0 0 0,0 0 0 0 0,1 0 0 0 0,-2-2 0 0 0,1 0 0 0 0,0 0 0 0 0,-12-1-2 0 0,25-2 1 0 0,1-1 0 0 0,-1 1 0 0 0,1-1 0 0 0,0 1-1 0 0,-1-1 1 0 0,1 0 0 0 0,0 0 0 0 0,-1 0 0 0 0,1 0 0 0 0,0 0 0 0 0,0-1 0 0 0,0 1 0 0 0,0-1 0 0 0,0 1 0 0 0,1-1 0 0 0,-1 0 0 0 0,0 0 0 0 0,1 0 0 0 0,-1 0 0 0 0,1 0 0 0 0,-1 0 0 0 0,1 0 0 0 0,0 0 0 0 0,0 0 0 0 0,0-1 0 0 0,0 1 0 0 0,1 0 0 0 0,-1-1 0 0 0,1 1 0 0 0,-1 0 0 0 0,1-1 0 0 0,0-1-1 0 0,1-81-50 0 0,8 62 70 0 0,1 0 0 0 0,0 0 0 0 0,2 1 0 0 0,1 1 0 0 0,0 0 0 0 0,2 1 0 0 0,16-18-20 0 0,37-39 54 0 0,3 4 0 0 0,4 2 0 0 0,2 4 0 0 0,67-42-54 0 0,-7 17-24 0 0,-95 69-449 0 0,-31 19-2882 0 0,-6 3-377 0 0,0-1-4198 0 0,-2 1-1508 0 0</inkml:trace>
  <inkml:trace contextRef="#ctx0" brushRef="#br0" timeOffset="1217.877">1672 740 12491 0 0,'0'0'2229'0'0,"0"0"-429"0"0,0 0-387 0 0,0 0-170 0 0,0 0-103 0 0,0 0-157 0 0,0 0-132 0 0,-33 23-175 0 0,-101 73-180 0 0,128-92-450 0 0,0-1-1 0 0,1 1 0 0 0,-1 1 0 0 0,1-1 0 0 0,0 1 0 0 0,0 0 1 0 0,1 0-1 0 0,0 0 0 0 0,-1 1 0 0 0,2-1 0 0 0,-1 1 0 0 0,1 0 1 0 0,-1 2-46 0 0,-4 8 110 0 0,-1-2-60 0 0,1 1 0 0 0,1-1 0 0 0,0 1-1 0 0,1 1 1 0 0,1-1 0 0 0,0 1 0 0 0,1 0 0 0 0,1 0 0 0 0,1 0 0 0 0,0 1 0 0 0,1-1 0 0 0,0 1 0 0 0,1-1 0 0 0,1 1-50 0 0,1-12 11 0 0,-1-1 0 0 0,1 1 0 0 0,0 0 0 0 0,0-1 0 0 0,0 1 0 0 0,0-1 0 0 0,1 0 0 0 0,0 0 1 0 0,0 0-1 0 0,0 0 0 0 0,0 0 0 0 0,1-1 0 0 0,-1 0 0 0 0,1 1 0 0 0,0-1 0 0 0,0 0 0 0 0,0-1 0 0 0,0 1 1 0 0,1-1-1 0 0,-1 0 0 0 0,1 0 0 0 0,-1 0 0 0 0,1-1 0 0 0,0 1 0 0 0,0-1 0 0 0,-1 0 0 0 0,2-1-11 0 0,3 2 68 0 0,0-1 0 0 0,1 0 0 0 0,-1-1 0 0 0,0 0 1 0 0,1-1-1 0 0,-1 0 0 0 0,0 0 0 0 0,0-1 0 0 0,0 0 0 0 0,0-1 0 0 0,0 0 0 0 0,0 0 0 0 0,0-1 0 0 0,-1 0-68 0 0,1 0 65 0 0,0-1 1 0 0,0-1-1 0 0,0 1 1 0 0,-1-1-1 0 0,1-1 1 0 0,-2 0-1 0 0,1 0 1 0 0,-1 0-1 0 0,0-1 1 0 0,0 0-1 0 0,-1-1 0 0 0,0 1 1 0 0,-1-1-1 0 0,0 0 1 0 0,0 0-1 0 0,-1-1 1 0 0,0 0-1 0 0,-1 1 1 0 0,0-1-1 0 0,0-1 1 0 0,-1 1-1 0 0,-1 0 1 0 0,1-8-66 0 0,-1 11-15 0 0,-1-1-1 0 0,0 0 1 0 0,0 0 0 0 0,-1 1 0 0 0,0-1 0 0 0,0 0 0 0 0,-1 1 0 0 0,0-1 0 0 0,0 1 0 0 0,0-1 0 0 0,-1 1 0 0 0,-1 0 0 0 0,1 0 0 0 0,-1 0 0 0 0,0 1 0 0 0,-1-1 0 0 0,1 1 0 0 0,-1 0 0 0 0,0 1 0 0 0,-1-1 0 0 0,0 1 0 0 0,1 0 0 0 0,-2 0 0 0 0,1 0 0 0 0,0 1 0 0 0,-1 0 15 0 0,-46 1-2803 0 0,39 13-1411 0 0,0 4-3967 0 0,9-7-3427 0 0</inkml:trace>
  <inkml:trace contextRef="#ctx0" brushRef="#br0" timeOffset="1536.791">1900 1237 6233 0 0,'0'0'3648'0'0,"0"0"-1657"0"0,0 0-560 0 0,0 0 173 0 0,0 0 247 0 0,0 0 66 0 0,0 0-162 0 0,0 0-376 0 0,0 0-370 0 0,0 0-173 0 0,0 0-17 0 0,0 0 11 0 0,0 0-51 0 0,1 4 327 0 0,0-77 229 0 0,2 54-1235 0 0,1 1 0 0 0,1-1 0 0 0,0 1 1 0 0,1 0-1 0 0,1 1 0 0 0,1 0 0 0 0,1 0 0 0 0,0 0 0 0 0,1 1 0 0 0,0 1 0 0 0,5-5-100 0 0,118-141 37 0 0,-133 160-50 0 0,0 1 0 0 0,0-1 0 0 0,0 1 0 0 0,0-1 1 0 0,0 1-1 0 0,1-1 0 0 0,-1 1 0 0 0,0-1 0 0 0,0 1 0 0 0,1-1 0 0 0,-1 1 0 0 0,0 0 1 0 0,0-1-1 0 0,1 1 0 0 0,-1-1 0 0 0,1 1 0 0 0,-1 0 0 0 0,0-1 0 0 0,1 1 0 0 0,-1 0 0 0 0,1-1 1 0 0,-1 1-1 0 0,1 0 0 0 0,-1 0 0 0 0,1-1 0 0 0,-1 1 0 0 0,1 0 0 0 0,-1 0 0 0 0,1 0 1 0 0,-1 0-1 0 0,1 0 0 0 0,-1 0 0 0 0,1 0 0 0 0,-1 0 0 0 0,1 0 0 0 0,-1 0 0 0 0,1 0 0 0 0,-1 0 1 0 0,1 0-1 0 0,-1 0 0 0 0,1 0 0 0 0,-1 0 0 0 0,1 1 0 0 0,-1-1 0 0 0,1 0 0 0 0,-1 0 1 0 0,1 1-1 0 0,-1-1 0 0 0,1 0 0 0 0,-1 1 0 0 0,1-1 0 0 0,-1 0 0 0 0,0 1 0 0 0,1-1 0 0 0,-1 1 1 0 0,0-1-1 0 0,1 0 0 0 0,-1 1 0 0 0,0-1 0 0 0,0 1 0 0 0,0-1 0 0 0,1 1 0 0 0,-1-1 1 0 0,0 1-1 0 0,0-1 0 0 0,0 1 13 0 0,6 45-1931 0 0,-5-29 340 0 0,1-4-99 0 0,0 3-1741 0 0,2-5-4196 0 0,-2-7-3658 0 0</inkml:trace>
  <inkml:trace contextRef="#ctx0" brushRef="#br0" timeOffset="1880.019">2526 847 6129 0 0,'0'0'3918'0'0,"0"0"-838"0"0,0 0-618 0 0,0 0-395 0 0,0 0-335 0 0,0 0-333 0 0,0 0-204 0 0,0 0-217 0 0,0 0-208 0 0,0 0-123 0 0,0 0-75 0 0,0 0-58 0 0,0 0-73 0 0,-8-4-50 0 0,-28-13-72 0 0,34 17-282 0 0,-1-1 1 0 0,0 1-1 0 0,0 0 1 0 0,0 0 0 0 0,1 1-1 0 0,-1-1 1 0 0,0 1-1 0 0,0-1 1 0 0,1 1-1 0 0,-1 0 1 0 0,0 0 0 0 0,1 0-1 0 0,-1 0 1 0 0,1 0-1 0 0,-1 1 1 0 0,1-1-1 0 0,0 1 1 0 0,-1-1 0 0 0,1 1-1 0 0,0 0 1 0 0,0 0-1 0 0,0 0 1 0 0,-1 2-38 0 0,-5 3 51 0 0,-2 3-40 0 0,1 0-1 0 0,0 0 1 0 0,0 1 0 0 0,1 0 0 0 0,1 0 0 0 0,0 1 0 0 0,0 0 0 0 0,1 1 0 0 0,1-1 0 0 0,0 1 0 0 0,0 0 0 0 0,2 0 0 0 0,-1 1 0 0 0,2-1 0 0 0,0 1 0 0 0,0 0 0 0 0,1-1 0 0 0,1 7-11 0 0,1-15-4 0 0,-1 0 0 0 0,1 0 0 0 0,0 0 1 0 0,0 0-1 0 0,1 0 0 0 0,-1 0 0 0 0,1 0 0 0 0,0-1 0 0 0,0 1 0 0 0,1-1 1 0 0,0 0-1 0 0,-1 1 0 0 0,1-1 0 0 0,1 0 0 0 0,-1-1 0 0 0,0 1 1 0 0,1 0-1 0 0,0-1 0 0 0,0 0 0 0 0,0 0 0 0 0,0 0 0 0 0,0-1 1 0 0,1 1-1 0 0,-1-1 0 0 0,1 0 0 0 0,0 0 0 0 0,0 0 0 0 0,0-1 0 0 0,-1 0 1 0 0,1 0-1 0 0,0 0 0 0 0,0-1 0 0 0,0 1 0 0 0,6-1 4 0 0,-3 0-20 0 0,0 1 1 0 0,1-1-1 0 0,-1 0 0 0 0,1-1 0 0 0,-1 0 0 0 0,1-1 1 0 0,-1 0-1 0 0,0 0 0 0 0,0 0 0 0 0,0-1 0 0 0,0 0 0 0 0,0-1 1 0 0,0 0-1 0 0,-1 0 0 0 0,0-1 0 0 0,0 0 0 0 0,0 0 1 0 0,-1 0-1 0 0,1-1 0 0 0,-1 0 0 0 0,1-2 20 0 0,4-5-854 0 0,13-16-1332 0 0,-12 9-9146 0 0,-9 12-723 0 0</inkml:trace>
  <inkml:trace contextRef="#ctx0" brushRef="#br0" timeOffset="2317.814">2767 1090 4169 0 0,'0'0'3139'0'0,"0"0"-669"0"0,0 0-141 0 0,0 0-268 0 0,0 0-222 0 0,0 0-138 0 0,0 0-152 0 0,0 0-199 0 0,0 0-211 0 0,0 0-164 0 0,0 0-122 0 0,0 0-96 0 0,0 0-104 0 0,28 4-76 0 0,85 10-44 0 0,-55-21 317 0 0,-47 2-768 0 0,0 0-1 0 0,0-1 1 0 0,0 0-1 0 0,-1-1 0 0 0,0 0 1 0 0,-1-1-1 0 0,1 0 1 0 0,-2 0-1 0 0,1-1 1 0 0,-1 0-1 0 0,0 0 0 0 0,-1-1 1 0 0,0 0-1 0 0,-1-1 1 0 0,0 1-1 0 0,0-1 0 0 0,-1 0 1 0 0,-1-1-1 0 0,1 1 1 0 0,-2-1-1 0 0,0 0 0 0 0,0-1-81 0 0,-3 10-7 0 0,0 1 0 0 0,0-1 0 0 0,-1 0 0 0 0,1 1 0 0 0,0-1-1 0 0,-1 0 1 0 0,0 1 0 0 0,0-1 0 0 0,1 1 0 0 0,-2-1 0 0 0,1 1-1 0 0,0-1 1 0 0,0 1 0 0 0,-1 0 0 0 0,1 0 0 0 0,-1-1-1 0 0,0 1 1 0 0,0 0 0 0 0,1 0 0 0 0,-1 1 0 0 0,-1-1 0 0 0,1 0-1 0 0,0 1 1 0 0,0-1 0 0 0,-1 1 0 0 0,1 0 0 0 0,0 0 0 0 0,-1 0-1 0 0,1 0 1 0 0,-1 0 0 0 0,0 0 0 0 0,1 1 0 0 0,-1-1 0 0 0,0 1-1 0 0,1 0 1 0 0,-1 0 0 0 0,-2 0 7 0 0,-5-1-26 0 0,1 1-1 0 0,-1 0 1 0 0,1 1-1 0 0,0 0 1 0 0,-1 0 0 0 0,1 1-1 0 0,0 0 1 0 0,0 1-1 0 0,0 0 1 0 0,-6 3 26 0 0,5-1-14 0 0,0 1-1 0 0,0 0 1 0 0,1 1-1 0 0,0 0 1 0 0,0 0-1 0 0,0 1 1 0 0,1 0-1 0 0,1 1 1 0 0,-1-1 0 0 0,1 1-1 0 0,1 1 1 0 0,0 0-1 0 0,0 0 1 0 0,1 0-1 0 0,0 0 1 0 0,1 1-1 0 0,0 0 1 0 0,0-1 0 0 0,1 2-1 0 0,1-1 1 0 0,0 0-1 0 0,1 0 1 0 0,0 1-1 0 0,0-1 1 0 0,1 1-1 0 0,1-1 1 0 0,0 1 0 0 0,0-1-1 0 0,1 0 1 0 0,3 10 14 0 0,5-7 12 0 0,0-1 1 0 0,0 0 0 0 0,1 0 0 0 0,1-1 0 0 0,0-1 0 0 0,1 0-1 0 0,0 0 1 0 0,1-1 0 0 0,0-1 0 0 0,0 0 0 0 0,1-1 0 0 0,0-1-1 0 0,0 0 1 0 0,1-1 0 0 0,0-1 0 0 0,7 2-13 0 0,163 36 262 0 0,-145-39-4581 0 0,0-3-4623 0 0,-39-1-3684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42 0 0 0,'0'0'1234'0'0,"0"0"55"0"0,0 0 102 0 0,0 0 108 0 0,0 0 100 0 0,0 0 22 0 0,0 0-65 0 0,0 0-160 0 0,0 0-200 0 0,0 0-206 0 0,0 0-147 0 0,-22-6-86 0 0,-100-26 621 0 0,111 31-1111 0 0,0 0 0 0 0,-1 0-1 0 0,1 1 1 0 0,0 0 0 0 0,-1 1 0 0 0,1 0 0 0 0,0 1 0 0 0,0 1 0 0 0,0 0-1 0 0,0 0 1 0 0,0 1 0 0 0,1 0 0 0 0,-1 1 0 0 0,1 0 0 0 0,0 0 0 0 0,1 1-1 0 0,-1 1 1 0 0,1 0 0 0 0,0 0 0 0 0,1 0 0 0 0,-7 8-267 0 0,8-4 99 0 0,1 0 0 0 0,0 1 0 0 0,0-1 0 0 0,1 1 0 0 0,0 0 0 0 0,1 1 0 0 0,1-1 0 0 0,0 1 0 0 0,1 0 0 0 0,0 0 0 0 0,0 12-99 0 0,-11 355 1062 0 0,-38-27-353 0 0,-3-173-442 0 0,35-139-15 0 0,57-53 291 0 0,61-24-75 0 0,-56 19-400 0 0,1 1 0 0 0,0 3 0 0 0,1 1 0 0 0,32-3-68 0 0,-12 15-13 0 0,-41-23-7823 0 0,-22 20 5074 0 0,3-5-8329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10986 0 0,'0'0'2057'0'0,"0"0"-576"0"0,0 0-378 0 0,0 0-58 0 0,0 0 20 0 0,0 0 9 0 0,0 0-95 0 0,0 0-175 0 0,0 0-200 0 0,0 0-172 0 0,0 0-101 0 0,0 0-70 0 0,-23 33-45 0 0,-72 105-36 0 0,46-51 102 0 0,-94 158 220 0 0,114-210-439 0 0,28-35-40 0 0,1 0 21 0 0,0 0 72 0 0,29-67 679 0 0,183-241-498 0 0,-133 201-38 0 0,-67 166-173 0 0,-12-4 42 0 0,16 80 15 0 0,-11-122-122 0 0,-4-6-18 0 0,1-1-1 0 0,1 0 1 0 0,-1 0-1 0 0,1 0 1 0 0,1 0-1 0 0,-1 0 0 0 0,1-1 1 0 0,-1 1-1 0 0,2-1 1 0 0,-1 0-1 0 0,1 0 1 0 0,2 1-3 0 0,-3-4 57 0 0,1-1-1 0 0,0 0 1 0 0,0 0 0 0 0,0-1 0 0 0,0 1 0 0 0,-1-1-1 0 0,1 0 1 0 0,0-1 0 0 0,0 1 0 0 0,0-1 0 0 0,0 0-1 0 0,-1 0 1 0 0,1 0 0 0 0,0-1 0 0 0,-1 0 0 0 0,1 0-1 0 0,-1 0 1 0 0,1 0 0 0 0,-1-1 0 0 0,0 1 0 0 0,0-1-1 0 0,0 0 1 0 0,-1 0 0 0 0,1-1 0 0 0,-1 1 0 0 0,0-1-1 0 0,1 0 1 0 0,-2 0 0 0 0,3-3-57 0 0,9-6 140 0 0,-1 1-59 0 0,0 0 0 0 0,-2-1 0 0 0,1-1 0 0 0,-1 0 1 0 0,-1-1-1 0 0,-1 0 0 0 0,0 0 0 0 0,-1-1 0 0 0,0 0 0 0 0,-2-1 1 0 0,0 1-1 0 0,0-1 0 0 0,-2 0 0 0 0,0-2-81 0 0,-3 16-13 0 0,0 0 0 0 0,-1 0 0 0 0,0-1 0 0 0,1 1 1 0 0,-1 0-1 0 0,0 0 0 0 0,-1-1 0 0 0,1 1 0 0 0,0 0 0 0 0,-1 0 0 0 0,0-1 0 0 0,0 1 0 0 0,0 0 0 0 0,0 0 0 0 0,0 0 0 0 0,-1 0 1 0 0,1 0-1 0 0,-1 0 0 0 0,0 1 0 0 0,1-1 0 0 0,-1 1 0 0 0,-1-1 0 0 0,1 1 0 0 0,0-1 0 0 0,-1 1 13 0 0,-25 1-3605 0 0,14 15-3925 0 0,10-9 3567 0 0,-1 3-7962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0 0 0,'0'0'1294'0'0,"0"0"987"0"0,0 0 233 0 0,0 0-201 0 0,0 0-274 0 0,0 0-245 0 0,0 0-202 0 0,0 0-210 0 0,0 0-276 0 0,-5 0 1498 0 0,-22-4 774 0 0,38 0-4297 0 0,-5 1-6880 0 0,-6 2-3363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10138 0 0,'0'0'3103'0'0,"0"0"-1387"0"0,0 0-616 0 0,0 0-83 0 0,0 0-8 0 0,0 0-23 0 0,0 0-89 0 0,0 0-168 0 0,-32 27-181 0 0,-98 85-177 0 0,79-52 30 0 0,48-50-339 0 0,1-6-42 0 0,1 0 1 0 0,-1 0-1 0 0,1 1 1 0 0,-1-1 0 0 0,1 0-1 0 0,0 1 1 0 0,1-1-1 0 0,-1 1 1 0 0,1-1 0 0 0,0 1-1 0 0,0 0 1 0 0,0-1-1 0 0,1 1 1 0 0,0-1-1 0 0,-1 1 1 0 0,2-1 0 0 0,-1 0-1 0 0,0 1 1 0 0,1-1-1 0 0,0 0 1 0 0,0 0 0 0 0,0 0-1 0 0,0 0 1 0 0,1 0-1 0 0,0 0 1 0 0,0-1-1 0 0,0 0 1 0 0,0 1 0 0 0,0-1-1 0 0,3 2-20 0 0,1-2 103 0 0,0-1-1 0 0,0 0 0 0 0,0 0 1 0 0,0 0-1 0 0,0-1 1 0 0,1 0-1 0 0,-1-1 1 0 0,0 1-1 0 0,1-1 0 0 0,-1-1 1 0 0,0 1-1 0 0,1-1 1 0 0,-1-1-1 0 0,0 1 1 0 0,0-1-1 0 0,0-1 0 0 0,0 1 1 0 0,0-1-1 0 0,-1 0 1 0 0,1-1-1 0 0,-1 1 1 0 0,0-1-1 0 0,0-1 0 0 0,0 1 1 0 0,0-1-1 0 0,-1 0 1 0 0,0 0-1 0 0,0-1 1 0 0,0 1-1 0 0,-1-1 0 0 0,1 0 1 0 0,-1 0-1 0 0,-1-1 1 0 0,1 1-1 0 0,-1-1 1 0 0,0-1-103 0 0,-2 4-12 0 0,1-1 0 0 0,-1 0 0 0 0,0 1 0 0 0,-1-1 0 0 0,1 0 0 0 0,-1 1 0 0 0,0-1 0 0 0,0 0 0 0 0,0 0 0 0 0,-1 1 0 0 0,0-1 0 0 0,0 0 0 0 0,0 1 0 0 0,0-1 0 0 0,-1 1 0 0 0,1-1 0 0 0,-1 1 0 0 0,0 0 0 0 0,-1-1 0 0 0,1 1 0 0 0,-1 0 0 0 0,0 1 0 0 0,0-1 0 0 0,0 0 0 0 0,0 1 0 0 0,-1 0 0 0 0,1 0 0 0 0,-1 0 0 0 0,0 0 0 0 0,0 0 0 0 0,0 1 0 0 0,-2-1 12 0 0,-55-25-7142 0 0,49 24-3400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13955 0 0,'0'0'2304'0'0,"0"0"-590"0"0,0 0-368 0 0,0 0-259 0 0,0 0-182 0 0,0 0-109 0 0,0 0-147 0 0,0 0-183 0 0,0 0-100 0 0,0 0 70 0 0,0 0 39 0 0,0 0 30 0 0,0 0-2 0 0,0 19-143 0 0,2 135 319 0 0,8 122 141 0 0,-8-238-805 0 0,-2 1 1 0 0,-2-1-1 0 0,-1 0 1 0 0,-2 1-1 0 0,-10 33-15 0 0,-3-5-161 0 0,13-59-1150 0 0,0-15-5590 0 0,2-1 3490 0 0,1 1-3315 0 0,0 3-2207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13939 0 0,'0'0'1954'0'0,"0"0"-915"0"0,0 0-546 0 0,0 0 18 0 0,0 0 277 0 0,0 0 288 0 0,0 0 88 0 0,0 0-83 0 0,0 0-182 0 0,0 0-203 0 0,0 0-145 0 0,34 8-130 0 0,109 21-104 0 0,-13-22 141 0 0,-5-19-881 0 0,-74-1-6577 0 0,-41 9-4675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64 4657 0 0,'0'0'2549'0'0,"0"0"-221"0"0,0 0-260 0 0,0 0-240 0 0,0 0-229 0 0,0 0-246 0 0,0 0-310 0 0,0 0-305 0 0,0 0-141 0 0,0 0-69 0 0,0 0-34 0 0,0 0-50 0 0,0 0-96 0 0,-8 22-88 0 0,-47 137 295 0 0,53-151-494 0 0,0-1-1 0 0,0 1 1 0 0,1 0 0 0 0,0 1 0 0 0,0-1 0 0 0,1 0 0 0 0,0 0 0 0 0,0 0 0 0 0,1 0 0 0 0,0 0 0 0 0,1 0 0 0 0,-1 0 0 0 0,2 0 0 0 0,-1 0 0 0 0,1 0 0 0 0,0-1 0 0 0,1 0 0 0 0,0 1 0 0 0,0-1-1 0 0,4 5-60 0 0,-2-8 129 0 0,-1 0-1 0 0,1 1 0 0 0,1-2 0 0 0,-1 1 0 0 0,0-1 0 0 0,1 0 0 0 0,0 0 0 0 0,0-1 0 0 0,0 1 0 0 0,0-2 0 0 0,0 1 0 0 0,0-1 0 0 0,0 0 0 0 0,0-1 1 0 0,1 1-1 0 0,-1-1 0 0 0,0-1 0 0 0,0 1 0 0 0,1-2 0 0 0,-1 1 0 0 0,0-1 0 0 0,0 1 0 0 0,0-2 0 0 0,0 1 0 0 0,-1-1 0 0 0,1 0 0 0 0,-1-1 0 0 0,1 1 1 0 0,-1-1-1 0 0,0-1 0 0 0,2-1-128 0 0,12-5 129 0 0,-1-1 1 0 0,-1-1-1 0 0,0 0 1 0 0,-1-1-1 0 0,0-1 1 0 0,-1-1-1 0 0,-1 0 1 0 0,0-1-1 0 0,-1 0 1 0 0,-1-2-1 0 0,-1 1 1 0 0,-1-1-1 0 0,0-1 1 0 0,-1 0-1 0 0,-2-1 1 0 0,0 0-1 0 0,1-6-129 0 0,-7 22 2 0 0,-1 0 0 0 0,0 0-1 0 0,-1 1 1 0 0,1-1-1 0 0,-1 0 1 0 0,1 0-1 0 0,-2 0 1 0 0,1 0-1 0 0,0 0 1 0 0,-1 0-1 0 0,0 0 1 0 0,0 0 0 0 0,0 1-1 0 0,-1-1 1 0 0,0 0-1 0 0,0 1 1 0 0,0-1-1 0 0,0 1 1 0 0,-1 0-2 0 0,2 3-70 0 0,0 0-1 0 0,0 0 1 0 0,0 0 0 0 0,0 0-1 0 0,0 1 1 0 0,0-1 0 0 0,-1 0-1 0 0,1 1 1 0 0,0-1 0 0 0,0 1-1 0 0,-1-1 1 0 0,1 1 0 0 0,0 0 0 0 0,-1 0-1 0 0,1-1 1 0 0,-1 1 0 0 0,1 0-1 0 0,0 0 1 0 0,-1 0 0 0 0,1 0-1 0 0,0 1 1 0 0,-1-1 0 0 0,1 0 0 0 0,0 1-1 0 0,-1-1 1 0 0,1 0 0 0 0,0 1-1 0 0,0 0 1 0 0,-1-1 0 0 0,1 1-1 0 0,0 0 1 0 0,0-1 0 0 0,0 1-1 0 0,0 0 1 0 0,0 0 0 0 0,0 0 0 0 0,0 0-1 0 0,0 0 1 0 0,0 0 0 0 0,0 0-1 0 0,0 1 71 0 0,-17 25-4080 0 0,7-3-4862 0 0,7-16-2706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 4761 0 0,'0'0'3005'0'0,"0"0"-685"0"0,0 0-259 0 0,0 0 30 0 0,0 0-54 0 0,0 0-252 0 0,0 0-344 0 0,0 0-403 0 0,0 0-338 0 0,0 0-109 0 0,0 0-120 0 0,0 0-120 0 0,0 0-45 0 0,-7-3-63 0 0,4 1-202 0 0,-1 1 0 0 0,0-1 0 0 0,1 1 0 0 0,-1-1 1 0 0,0 1-1 0 0,0 0 0 0 0,0 1 0 0 0,0-1 0 0 0,0 1 0 0 0,0-1 0 0 0,0 1 0 0 0,0 0 1 0 0,0 1-1 0 0,0-1 0 0 0,0 1 0 0 0,0 0 0 0 0,0 0 0 0 0,-1 0-41 0 0,0 0 16 0 0,0 0 0 0 0,0 0 0 0 0,0 1 0 0 0,0 0 0 0 0,0 0 0 0 0,1 0 0 0 0,-1 0 0 0 0,0 1 0 0 0,1 0 0 0 0,0 0 0 0 0,-1 0 0 0 0,1 0 0 0 0,1 1 0 0 0,-1 0 0 0 0,0-1 0 0 0,1 1 0 0 0,0 1 0 0 0,0-1 0 0 0,0 0 0 0 0,0 1 0 0 0,1-1 0 0 0,0 1 0 0 0,0 0 0 0 0,0 0 0 0 0,0 0 0 0 0,1 0 0 0 0,0 0 0 0 0,0 0 0 0 0,0 1 0 0 0,1-1 0 0 0,-1 0 0 0 0,2 2-16 0 0,3 1 2 0 0,0 0 0 0 0,1-1 0 0 0,0 0 0 0 0,1 0 0 0 0,0 0 0 0 0,0-1 0 0 0,0 0 0 0 0,1 0 0 0 0,-1 0 0 0 0,2-1 0 0 0,-1 0 0 0 0,0-1-1 0 0,1 1-1 0 0,-8-5 1 0 0,72 69 188 0 0,-70-67-159 0 0,-1 0 1 0 0,1 1 0 0 0,-1-1 0 0 0,0 1 0 0 0,1-1-1 0 0,-1 1 1 0 0,0-1 0 0 0,-1 1 0 0 0,1 0 0 0 0,0-1-1 0 0,-1 1 1 0 0,1 0 0 0 0,-1 0 0 0 0,0-1 0 0 0,0 1-1 0 0,0 0 1 0 0,0 0 0 0 0,-1 0 0 0 0,1-1 0 0 0,-1 1-1 0 0,1 0 1 0 0,-1-1 0 0 0,0 1 0 0 0,0 0 0 0 0,-1-1-1 0 0,1 1 1 0 0,0-1 0 0 0,-1 0 0 0 0,1 1 0 0 0,-1-1-1 0 0,0 0 1 0 0,0 0 0 0 0,0 0 0 0 0,0 1-31 0 0,-124 60 248 0 0,106-55-394 0 0,-2-1 0 0 0,1 0-1 0 0,-1-2 1 0 0,0 0 0 0 0,0-2 0 0 0,-1 0 0 0 0,-5-1 146 0 0,29-13-3798 0 0,11 2 582 0 0,-3 3-2131 0 0,-1-1-5624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47 254 4609 0 0,'0'0'3623'0'0,"0"0"-959"0"0,0 0-483 0 0,0 0-173 0 0,0 0-173 0 0,0 0-178 0 0,33-7-207 0 0,106-25-251 0 0,-54-2 391 0 0,-78 31-1463 0 0,0-1 1 0 0,-1 1 0 0 0,1-1 0 0 0,-1-1-1 0 0,0 1 1 0 0,0-1 0 0 0,0 0 0 0 0,-1 0-1 0 0,1-1 1 0 0,-1 0 0 0 0,0 0 0 0 0,-1 0-1 0 0,0 0 1 0 0,0-1 0 0 0,0 1 0 0 0,-1-1-1 0 0,0 0 1 0 0,0 0 0 0 0,-1-1 0 0 0,1 1-1 0 0,-2 0 1 0 0,1-1 0 0 0,-1 1 0 0 0,0-2-128 0 0,-3 7-8 0 0,-1-1 1 0 0,1 0 0 0 0,-1 1 0 0 0,0-1 0 0 0,0 1 0 0 0,0 0-1 0 0,0 0 1 0 0,0 0 0 0 0,0 0 0 0 0,-1 0 0 0 0,1 1 0 0 0,0 0-1 0 0,-1-1 1 0 0,1 1 0 0 0,-1 1 0 0 0,0-1 0 0 0,1 0 0 0 0,-1 1-1 0 0,0 0 1 0 0,1 0 0 0 0,-1 0 0 0 0,0 0 0 0 0,1 1 0 0 0,-1-1-1 0 0,0 1 1 0 0,1 0 0 0 0,-2 0 7 0 0,-12 3-67 0 0,-1 1 0 0 0,1 1 0 0 0,1 1 0 0 0,-1 0 0 0 0,1 1 0 0 0,1 0 0 0 0,-1 2 0 0 0,1 0 0 0 0,1 0 0 0 0,0 1 0 0 0,0 1 0 0 0,1 1 0 0 0,-9 11 67 0 0,13-15-55 0 0,0 0 0 0 0,1 1 0 0 0,0 0 0 0 0,0 1 0 0 0,1-1 0 0 0,1 1 0 0 0,0 1 0 0 0,0-1-1 0 0,1 1 1 0 0,1 0 0 0 0,0 0 0 0 0,0 0 0 0 0,1 1 0 0 0,1-1 0 0 0,0 1 0 0 0,1 0 0 0 0,0 0 0 0 0,1-1-1 0 0,2 14 56 0 0,-1-22-21 0 0,1 0 0 0 0,-1 0 0 0 0,1 0 0 0 0,0 0 0 0 0,1 0 0 0 0,-1 0 0 0 0,1 0 0 0 0,0 0-1 0 0,-1-1 1 0 0,2 0 0 0 0,-1 1 0 0 0,0-1 0 0 0,1 0 0 0 0,-1-1 0 0 0,1 1 0 0 0,0-1 0 0 0,0 1-1 0 0,0-1 1 0 0,0 0 0 0 0,0-1 0 0 0,0 1 0 0 0,1-1 0 0 0,-1 0 0 0 0,1 0 0 0 0,-1 0 0 0 0,1 0 21 0 0,7 1-16 0 0,0-1 1 0 0,1 0 0 0 0,-1 0-1 0 0,0-1 1 0 0,1-1 0 0 0,-1 0-1 0 0,0-1 1 0 0,0 0 0 0 0,3-1 15 0 0,27-12-665 0 0,-1 0 0 0 0,0-3 0 0 0,-1-2 0 0 0,16-11 665 0 0,12-15-7606 0 0,-46 30 1931 0 0,-8 8-1468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242 571 2176 0 0,'0'0'3293'0'0,"0"0"-423"0"0,0 0-357 0 0,0 0-288 0 0,0 0-263 0 0,0 0-248 0 0,0 0-319 0 0,0 0-303 0 0,0 0-300 0 0,0 0-258 0 0,0 0-185 0 0,0 0-101 0 0,0 0-20 0 0,-14 6 19 0 0,-95 47 481 0 0,100-48-715 0 0,1 0 0 0 0,0 0 1 0 0,1 1-1 0 0,-1 0 0 0 0,1 0 0 0 0,0 0 0 0 0,0 1 0 0 0,1 0 0 0 0,0 1 1 0 0,0 0-1 0 0,1-1 0 0 0,0 2 0 0 0,0-1 0 0 0,1 1 0 0 0,0-1 1 0 0,1 1-1 0 0,0 0 0 0 0,0 0 0 0 0,1 1 0 0 0,0-1 0 0 0,0 0 0 0 0,1 7-12 0 0,3-12 1 0 0,0 1 1 0 0,1-1-1 0 0,0 1 1 0 0,-1-1-1 0 0,2 0 1 0 0,-1 0-1 0 0,0 0 1 0 0,1-1-1 0 0,0 1 1 0 0,0-1-1 0 0,0 0 1 0 0,0 0-1 0 0,0 0 1 0 0,1-1-1 0 0,-1 1 1 0 0,1-1-1 0 0,0 0 1 0 0,0 0-1 0 0,-1-1 1 0 0,1 1 0 0 0,0-1-1 0 0,1 0 1 0 0,-1-1-1 0 0,0 1 1 0 0,0-1-1 0 0,0 0 1 0 0,0 0-1 0 0,3-1-2 0 0,6 1 154 0 0,0 0 0 0 0,0-1 1 0 0,0-1-1 0 0,0 0 0 0 0,0-1 0 0 0,-1-1 0 0 0,1 0 0 0 0,-1-1 0 0 0,0 0 0 0 0,0-1 0 0 0,0 0 1 0 0,-1-1-1 0 0,0-1 0 0 0,0 1 0 0 0,-1-2 0 0 0,0 0 0 0 0,1-2-154 0 0,28-27 584 0 0,-2-1-1 0 0,-2-2 1 0 0,24-35-584 0 0,-53 67-13 0 0,17-21 24 0 0,-1-2-1 0 0,-2-1 1 0 0,-1-1-1 0 0,-2 0 1 0 0,-1-2-1 0 0,4-14-10 0 0,-17 40-23 0 0,0-1 0 0 0,-1 0-1 0 0,0 0 1 0 0,0 0 0 0 0,-2 0-1 0 0,1 0 1 0 0,-1 0 0 0 0,-1-1-1 0 0,0 1 1 0 0,-1 0 0 0 0,0 0-1 0 0,0-1 1 0 0,-1 1 0 0 0,-1 0-1 0 0,0 0 1 0 0,0 1-1 0 0,-1-1 1 0 0,0 1 0 0 0,-1 0-1 0 0,-1 0 1 0 0,1 0 0 0 0,-1 0-1 0 0,-1 1 1 0 0,-2-2 23 0 0,3 4-12 0 0,-2 0 0 0 0,1 1 0 0 0,-1 0 1 0 0,0 0-1 0 0,0 1 0 0 0,-1 0 0 0 0,1 0 0 0 0,-1 1 0 0 0,0 0 0 0 0,0 1 0 0 0,-1 0 1 0 0,1 0-1 0 0,-1 1 0 0 0,0 0 0 0 0,1 1 0 0 0,-1 0 0 0 0,0 0 0 0 0,0 1 0 0 0,0 1 1 0 0,1 0-1 0 0,-1 0 0 0 0,0 0 0 0 0,1 1 0 0 0,-1 1 0 0 0,1 0 0 0 0,-1 0 0 0 0,1 1 1 0 0,0 0-1 0 0,1 0 0 0 0,-1 1 0 0 0,1 0 0 0 0,0 1 0 0 0,0 0 0 0 0,0 0 0 0 0,1 1 1 0 0,0 0-1 0 0,0 0 0 0 0,1 0 0 0 0,0 1 0 0 0,0 0 0 0 0,1 0 0 0 0,-4 8 12 0 0,2 2 6 0 0,1-1-1 0 0,0 1 1 0 0,1 0-1 0 0,2 0 1 0 0,0 1-1 0 0,0-1 0 0 0,2 1 1 0 0,0 0-1 0 0,2-1 1 0 0,0 1-1 0 0,2 10-5 0 0,1-7 23 0 0,1 0 0 0 0,1 0-1 0 0,2-1 1 0 0,-1 0-1 0 0,2-1 1 0 0,1 0 0 0 0,1 0-1 0 0,0-1 1 0 0,2 0 0 0 0,0-1-1 0 0,1 0 1 0 0,14 13-23 0 0,27 24-16 0 0,2-2-1 0 0,2-3 1 0 0,4-2 16 0 0,-17-13-848 0 0,-25-21-8577 0 0,-16-11-2688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7826 0 0,'0'0'2995'0'0,"0"0"-466"0"0,0 0-272 0 0,0 0-255 0 0,0 0-307 0 0,0 0-355 0 0,0 0-362 0 0,0 0-285 0 0,0 0-204 0 0,0 0-128 0 0,0 0 8 0 0,0 0 9 0 0,0 0-26 0 0,-4 13-48 0 0,-27 113 185 0 0,26-100-518 0 0,-3 76-1251 0 0,17-100-3528 0 0,-3-3-4526 0 0,-4-2-272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11602 0 0,'0'0'2713'0'0,"0"0"-825"0"0,0 0-487 0 0,0 0-225 0 0,0 0-272 0 0,0 0-296 0 0,0 0-512 0 0,0 0-312 0 0,0 0-56 0 0,0 0 16 0 0,0 0 176 0 0,0 0 24 0 0,0 0-80 0 0,67 70-216 0 0,-40-41-296 0 0,-1 0-968 0 0,-8-3-3369 0 0,-7-7-6786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10794 0 0,'0'0'3925'0'0,"0"0"-1656"0"0,0 0-837 0 0,0 0-281 0 0,0 0-223 0 0,0 0-36 0 0,0 0-72 0 0,0 0-138 0 0,0 0-143 0 0,0 0-114 0 0,0 0-45 0 0,0 0-40 0 0,13-31-36 0 0,39-95-57 0 0,-19 39 217 0 0,-8 26-156 0 0,15 160-1237 0 0,-36-93 960 0 0,0 0 0 0 0,0-1 1 0 0,1 1-1 0 0,-1-1 1 0 0,2 0-1 0 0,-1 0 0 0 0,0 0 1 0 0,1-1-1 0 0,0 0 1 0 0,0 0-1 0 0,0 0 0 0 0,0-1 1 0 0,1 0-1 0 0,-1 0 1 0 0,1 0-1 0 0,0-1 0 0 0,0 0 1 0 0,0-1-1 0 0,0 0 1 0 0,0 0-1 0 0,0 0 0 0 0,0-1 1 0 0,1 0-1 0 0,-1 0 1 0 0,0 0-1 0 0,0-1 0 0 0,0 0 1 0 0,0-1-1 0 0,0 0 1 0 0,0 0-1 0 0,0 0 0 0 0,-1-1 1 0 0,1 0-1 0 0,-1 0 1 0 0,2-2-32 0 0,4-3 120 0 0,0 0 1 0 0,-1-1-1 0 0,-1 0 1 0 0,0 0-1 0 0,0-1 1 0 0,0-1-1 0 0,-1 0 1 0 0,-1 0-1 0 0,0 0 1 0 0,-1-1-1 0 0,0 0 1 0 0,-1-1-1 0 0,0 0 1 0 0,-1 0-1 0 0,0 0 1 0 0,-1 0-1 0 0,1-7-120 0 0,-2-22 428 0 0,-4 24-2935 0 0,1 4-3705 0 0,0 10-5925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75 14867 0 0,'0'0'3158'0'0,"0"0"-981"0"0,0 0-568 0 0,0 0-291 0 0,0 0-285 0 0,0 0-214 0 0,0 0-155 0 0,0 0-137 0 0,0 0-100 0 0,0 0-56 0 0,0 0-69 0 0,0 0-81 0 0,0 0-93 0 0,7-13-63 0 0,17-41-45 0 0,-24 54-20 0 0,-1-1 0 0 0,1 0 0 0 0,-1 1 0 0 0,0-1 0 0 0,1 1 0 0 0,-1-1 0 0 0,0 1 0 0 0,0-1 0 0 0,1 1 0 0 0,-1-1 0 0 0,0 1 0 0 0,0 0 0 0 0,0-1 0 0 0,1 1 0 0 0,-1 0 0 0 0,0 0 0 0 0,0 0-1 0 0,0 0 1 0 0,0 0 0 0 0,0 0 0 0 0,0 0 0 0 0,1 0 0 0 0,-1 0 0 0 0,0 0 0 0 0,0 0 0 0 0,0 0 0 0 0,0 1 0 0 0,0-1 0 0 0,1 0 0 0 0,-1 1 0 0 0,0-1 0 0 0,0 0 0 0 0,0 1 0 0 0,1-1 0 0 0,-1 1 0 0 0,0-1 0 0 0,1 1 0 0 0,-1 0 0 0 0,0-1 0 0 0,1 1 0 0 0,-1 0 0 0 0,1-1 0 0 0,-1 1 0 0 0,1 0 0 0 0,-1 0 0 0 0,1-1 0 0 0,0 1 0 0 0,-1 0 0 0 0,1 0 0 0 0,-3 1-3 0 0,-2 1 1 0 0,2-3-1 0 0,1 1 0 0 0,-1-1 0 0 0,1 1 0 0 0,-1 0 0 0 0,0 0-1 0 0,1 0 1 0 0,0 0 0 0 0,-1 0 0 0 0,1 0 0 0 0,0 1 0 0 0,-1-1 0 0 0,1 1-1 0 0,0 0 1 0 0,0 0 0 0 0,0-1 0 0 0,1 1 0 0 0,-1 1 0 0 0,0-1 0 0 0,1 0-1 0 0,-1 0 1 0 0,1 1 0 0 0,0-1 0 0 0,0 0 0 0 0,-1 1 0 0 0,2-1 0 0 0,-1 1 0 0 0,0 0-1 0 0,1-1 1 0 0,-1 1 0 0 0,1-1 0 0 0,-1 1 0 0 0,1 0 0 0 0,0 0 0 0 0,1-1-1 0 0,-1 1 1 0 0,0 0 0 0 0,1-1 0 0 0,-1 1 0 0 0,1-1 0 0 0,0 1 0 0 0,0 0 0 0 0,0 0 3 0 0,44 37 37 0 0,-39-37-27 0 0,0 1 0 0 0,-1 0 0 0 0,1 0 0 0 0,-1 1 0 0 0,0-1 0 0 0,-1 1 1 0 0,1 0-1 0 0,-1 0 0 0 0,0 1 0 0 0,0-1 0 0 0,-1 1 0 0 0,1 0 0 0 0,-1 0 0 0 0,-1 0 0 0 0,1 1 0 0 0,-1-1 0 0 0,0 0 0 0 0,1 7-10 0 0,-4-6 43 0 0,0 1 1 0 0,0 0-1 0 0,0-1 0 0 0,-1 1 0 0 0,0-1 0 0 0,-1 0 0 0 0,0 1 1 0 0,0-1-1 0 0,0 0 0 0 0,-1-1 0 0 0,0 1 0 0 0,0 0 0 0 0,-1-1 1 0 0,0 0-1 0 0,0 0 0 0 0,0-1 0 0 0,-1 1 0 0 0,0-1 1 0 0,0 0-1 0 0,0-1 0 0 0,0 0 0 0 0,-1 0 0 0 0,0 0 0 0 0,0 0 1 0 0,0-1-1 0 0,0-1 0 0 0,-1 1-43 0 0,4-2-33 0 0,1 0 0 0 0,0 0 0 0 0,0 0-1 0 0,0 0 1 0 0,-1-1 0 0 0,1 0 0 0 0,0 0 0 0 0,-1 0 0 0 0,1 0 0 0 0,0 0 0 0 0,-1 0-1 0 0,1-1 1 0 0,0 0 0 0 0,0 0 0 0 0,-1 0 0 0 0,1 0 0 0 0,0 0 0 0 0,-1-1 33 0 0,-21-11-5295 0 0,21 10 3648 0 0,-2-1-10502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 4057 0 0,'0'0'2563'0'0,"0"0"-309"0"0,0 0-304 0 0,0 0-2 0 0,0 0 26 0 0,0 0-130 0 0,0 0-227 0 0,0 0-304 0 0,0 0-301 0 0,0 0-242 0 0,0 0-182 0 0,0 0-129 0 0,0 0-123 0 0,3-2-67 0 0,-3 2-244 0 0,1 0 0 0 0,-1-1-1 0 0,1 1 1 0 0,-1 0 0 0 0,1 0-1 0 0,-1 0 1 0 0,1 0 0 0 0,0-1-1 0 0,-1 1 1 0 0,1 0 0 0 0,-1 0-1 0 0,1 0 1 0 0,-1 0 0 0 0,1 0 0 0 0,0 1-1 0 0,-1-1 1 0 0,1 0 0 0 0,-1 0-1 0 0,1 0 1 0 0,-1 0 0 0 0,1 1-1 0 0,-1-1 1 0 0,1 0 0 0 0,-1 0-1 0 0,1 1 1 0 0,-1-1 0 0 0,1 0-1 0 0,-1 1 1 0 0,1-1 0 0 0,-1 1 0 0 0,0-1-1 0 0,1 1 1 0 0,-1-1 0 0 0,0 0-1 0 0,1 1 1 0 0,-1-1 0 0 0,0 1-1 0 0,0 0 1 0 0,1-1 0 0 0,-1 1-1 0 0,0-1 1 0 0,0 1 0 0 0,0-1-1 0 0,0 1 1 0 0,0-1 0 0 0,0 1 0 0 0,0 0-1 0 0,0-1 1 0 0,0 1 0 0 0,0-1-1 0 0,0 1 1 0 0,0-1 0 0 0,0 1-1 0 0,0 0 1 0 0,0-1 0 0 0,-1 1-1 0 0,1-1 1 0 0,0 1 0 0 0,0-1-1 0 0,-1 1 1 0 0,1-1 0 0 0,0 1 0 0 0,-1-1-1 0 0,1 0 1 0 0,0 1 0 0 0,-1 0-25 0 0,1 13 323 0 0,2 508 2519 0 0,-2-483-2813 0 0,-3-1 0 0 0,-1 1 0 0 0,-1-1 0 0 0,-3 1 0 0 0,-9 29-29 0 0,5-50-29 0 0,12-17 2 0 0,0-1-8 0 0,0 0-9 0 0,0 0-4 0 0,0 0-30 0 0,0-22-2366 0 0,-2-14-1805 0 0,-1 12-2981 0 0,2 14 1392 0 0,1 2-2034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6881 0 0,'0'0'1924'0'0,"0"0"-603"0"0,0 0-275 0 0,0 0-6 0 0,0 0 63 0 0,0 0 334 0 0,0 0 160 0 0,0 0-14 0 0,0 0-127 0 0,0 0-401 0 0,0 0-277 0 0,0 0-153 0 0,0 0-94 0 0,33 0-71 0 0,107-1-53 0 0,51-20 637 0 0,-101 6-988 0 0,-65 12-404 0 0,-1-2 0 0 0,-1-1 0 0 0,1 0 0 0 0,-1-2-1 0 0,0-1 1 0 0,12-6 348 0 0,-6-5-2922 0 0,-13 7-4227 0 0,-5 6-3907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5121 0 0,'0'0'2463'0'0,"0"0"-261"0"0,0 0-193 0 0,0 0-98 0 0,0 0-194 0 0,0 0-300 0 0,0 0-363 0 0,0 0-377 0 0,0 0-265 0 0,0 0-170 0 0,0 0-78 0 0,5 44 3297 0 0,-12 222-956 0 0,-4-50-2101 0 0,5 38-45 0 0,6-253-374 0 0,0-1 11 0 0,0 0 23 0 0,0 0 6 0 0,0 0 18 0 0,0 0 49 0 0,0 0 22 0 0,0 0 44 0 0,0 0 12 0 0,8-15 1399 0 0,-4 4-1540 0 0,2 0 1 0 0,-1 1-1 0 0,1-1 1 0 0,1 1-1 0 0,0 0 1 0 0,1 1 0 0 0,-1 0-1 0 0,2 0 1 0 0,-1 1-1 0 0,4-3-29 0 0,-3 2 18 0 0,-1 1-14 0 0,1-1 0 0 0,0 2 0 0 0,0-1 0 0 0,1 1 0 0 0,0 0 0 0 0,0 1 0 0 0,0 0 0 0 0,1 1 0 0 0,2-1-4 0 0,-11 7-3 0 0,0-1 0 0 0,0 1 0 0 0,0-1-1 0 0,0 1 1 0 0,0 0 0 0 0,0 0 0 0 0,0 0 0 0 0,-1 0 0 0 0,1 1 0 0 0,0-1-1 0 0,0 0 1 0 0,-1 1 0 0 0,1-1 0 0 0,-1 1 0 0 0,0-1 0 0 0,1 1-1 0 0,-1 0 1 0 0,0 0 0 0 0,0-1 0 0 0,0 1 0 0 0,0 0 0 0 0,0 0-1 0 0,0 0 1 0 0,-1 0 0 0 0,1 0 0 0 0,-1 0 0 0 0,1 1 0 0 0,-1-1-1 0 0,0 0 1 0 0,0 0 0 0 0,0 1 3 0 0,7 16 47 0 0,19 100 123 0 0,-20 21 34 0 0,-6-138-213 0 0,1-1-2 0 0,0-1 2 0 0,-1 0 23 0 0,1 0 17 0 0,-1 0-18 0 0,0 0-7 0 0,0 0-1 0 0,0 0 32 0 0,0 0-11 0 0,0 0 23 0 0,0 0-14 0 0,0 0-21 0 0,0 0-15 0 0,0 0 6 0 0,0 0-3 0 0,0 0-26 0 0,0 0-11 0 0,0 0-45 0 0,0 0-56 0 0,0 0-64 0 0,0 0-108 0 0,-1-4-1565 0 0,-1-4-1799 0 0,2 1-4653 0 0,0 4-3389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15371 0 0,'0'0'1657'0'0,"0"0"-677"0"0,0 0-295 0 0,0 0 6 0 0,0 0 39 0 0,0 0 64 0 0,0 0 29 0 0,0 0-72 0 0,0 0-93 0 0,0 0-157 0 0,0 0-97 0 0,0 0-86 0 0,0 0-53 0 0,4 17-4 0 0,11 50-74 0 0,-11 0 214 0 0,-12-58-779 0 0,6-9-2955 0 0,1-2-3318 0 0,0-1-4863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12227 0 0,'0'0'2520'0'0,"0"0"-831"0"0,0 0-513 0 0,0 0-416 0 0,0 0-384 0 0,0 0-424 0 0,0 0-160 0 0,0 0-8 0 0,0 0-144 0 0,0 0-160 0 0,0 0-673 0 0,0 0-2687 0 0,0 0-7635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 9842 0 0,'0'0'2827'0'0,"0"0"-789"0"0,0 0-446 0 0,0 0-133 0 0,0 0-205 0 0,0 0-248 0 0,0 0-160 0 0,0 0-188 0 0,0 0-154 0 0,0 0-88 0 0,0 0-84 0 0,0 0-24 0 0,-17-1-46 0 0,-53 0-34 0 0,23 18 396 0 0,44-16-615 0 0,1 0 0 0 0,0 0 0 0 0,0 0 0 0 0,0 1 0 0 0,0-1 1 0 0,0 0-1 0 0,0 1 0 0 0,0 0 0 0 0,0-1 0 0 0,0 1 0 0 0,1 0 0 0 0,-1 0 0 0 0,1 0 0 0 0,0 0 1 0 0,-1 0-1 0 0,1 0 0 0 0,0 0 0 0 0,0 1 0 0 0,0-1 0 0 0,0 0 0 0 0,1 0 0 0 0,-1 1 1 0 0,1-1-1 0 0,-1 1 0 0 0,1-1 0 0 0,0 1 0 0 0,0-1 0 0 0,0 0 0 0 0,0 1 0 0 0,0-1 0 0 0,1 1 1 0 0,-1-1-1 0 0,1 0 0 0 0,-1 1 0 0 0,1-1 0 0 0,0 0 0 0 0,0 1 0 0 0,0-1 0 0 0,0 0 1 0 0,1 0-1 0 0,-1 0 0 0 0,0 0 0 0 0,1 0 0 0 0,0 0 0 0 0,-1 0 0 0 0,1-1 0 0 0,0 1 0 0 0,0-1 1 0 0,0 1-10 0 0,131 65 258 0 0,-130-65-206 0 0,-1 1 0 0 0,1-1-1 0 0,-1 1 1 0 0,0 0 0 0 0,0 0 0 0 0,0 0-1 0 0,-1 0 1 0 0,1 0 0 0 0,-1 0-1 0 0,1 0 1 0 0,-1 1 0 0 0,0-1-1 0 0,0 0 1 0 0,-1 1 0 0 0,1-1 0 0 0,-1 1-1 0 0,0-1 1 0 0,0 1 0 0 0,0-1-1 0 0,0 1 1 0 0,0-1 0 0 0,-1 1 0 0 0,1-1-1 0 0,-1 0 1 0 0,0 1 0 0 0,0-1-1 0 0,-1 0 1 0 0,1 0 0 0 0,0 1-1 0 0,-1-1 1 0 0,0 0 0 0 0,0-1 0 0 0,0 1-1 0 0,0 0 1 0 0,0 0 0 0 0,-1-1-1 0 0,1 1 1 0 0,-1-1 0 0 0,-2 2-52 0 0,-5 3 58 0 0,0 0 0 0 0,-1-1 1 0 0,1 0-1 0 0,-1-1 1 0 0,0 0-1 0 0,-1-1 0 0 0,1 0 1 0 0,-1-1-1 0 0,1 0 0 0 0,-1-1 1 0 0,0 0-1 0 0,0-1 1 0 0,-9 0-59 0 0,20-1-36 0 0,0 0 1 0 0,0-1-1 0 0,0 1 1 0 0,-1 0 0 0 0,1-1-1 0 0,0 1 1 0 0,0 0-1 0 0,0-1 1 0 0,0 1 0 0 0,0-1-1 0 0,0 0 1 0 0,0 1 0 0 0,0-1-1 0 0,0 0 1 0 0,0 1-1 0 0,1-1 1 0 0,-1 0 0 0 0,0 0-1 0 0,0 0 1 0 0,1 0-1 0 0,-1 0 1 0 0,1 0 0 0 0,-1 0-1 0 0,1 0 1 0 0,-1 0-1 0 0,1 0 1 0 0,-1 0 0 0 0,1 0-1 0 0,0 0 1 0 0,0-1 0 0 0,-1 1-1 0 0,1 0 1 0 0,0 0-1 0 0,0 0 1 0 0,0 0 0 0 0,0-2 35 0 0,0-17-6385 0 0,0 15 3316 0 0,0-2-8647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19 2489 0 0,'0'0'2008'0'0,"0"0"-28"0"0,0 0 34 0 0,0 0 108 0 0,0 0 1 0 0,0 0-191 0 0,0 0-299 0 0,0 0-294 0 0,0 0-290 0 0,0 0-208 0 0,0 0-137 0 0,0 0-136 0 0,0 0-75 0 0,-10-4-37 0 0,-30-10-32 0 0,-9 23 982 0 0,40-3-1094 0 0,-2-1-165 0 0,0 1-1 0 0,0 1 1 0 0,1 0-1 0 0,0 0 1 0 0,1 1 0 0 0,0 0-1 0 0,0 1 1 0 0,1 0-1 0 0,-1 0 1 0 0,2 0 0 0 0,0 1-1 0 0,0 1 1 0 0,1-1-1 0 0,0 1 1 0 0,1 0 0 0 0,0 0-1 0 0,0 1 1 0 0,1 0-1 0 0,1-1 1 0 0,0 1-1 0 0,1 0 1 0 0,0 1 0 0 0,1-1-1 0 0,0 6-146 0 0,1-13 21 0 0,0-1-1 0 0,0 0 0 0 0,1 1 0 0 0,-1-1 1 0 0,1 1-1 0 0,0-1 0 0 0,0 0 1 0 0,1 0-1 0 0,-1 0 0 0 0,1 0 1 0 0,0 0-1 0 0,0 0 0 0 0,0 0 1 0 0,1 0-1 0 0,-1-1 0 0 0,1 1 1 0 0,0-1-1 0 0,0 0 0 0 0,0 0 1 0 0,1 0-1 0 0,-1 0 0 0 0,1 0 0 0 0,-1-1 1 0 0,1 1-1 0 0,0-1 0 0 0,0 0 1 0 0,0 0-1 0 0,0-1 0 0 0,0 1 1 0 0,0-1-1 0 0,1 0 0 0 0,-1 0 1 0 0,0 0-1 0 0,5-1-20 0 0,-4 0 11 0 0,5 1-60 0 0,1-1 0 0 0,-1 0 0 0 0,1 0 0 0 0,-1-1 0 0 0,0-1 0 0 0,1 0 0 0 0,-1 0 0 0 0,0-1 0 0 0,0-1 0 0 0,0 1 0 0 0,2-3 49 0 0,22-6-1517 0 0,-16 6-1328 0 0,-1-1-5390 0 0,-12 3-3189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2841 0 0,'0'0'2527'0'0,"0"0"-369"0"0,0 0-134 0 0,0 0-10 0 0,0 0-103 0 0,0 0-260 0 0,0 0-316 0 0,0 0-319 0 0,0 0-261 0 0,0 0-143 0 0,0 0-101 0 0,0 0-94 0 0,0 0-57 0 0,-21 33-44 0 0,-63 100-32 0 0,61-78 70 0 0,24-47-247 0 0,-1-6-49 0 0,0 1 0 0 0,0 0 0 0 0,1 0 0 0 0,0 0 0 0 0,-1 0 0 0 0,1 0 0 0 0,0-1 0 0 0,0 1 0 0 0,1 0 0 0 0,-1-1 0 0 0,0 1 0 0 0,1-1 0 0 0,0 1 0 0 0,-1-1 0 0 0,1 0 0 0 0,0 0 0 0 0,0 0 0 0 0,0 0 0 0 0,1 0 0 0 0,-1 0 0 0 0,0 0 0 0 0,1-1 0 0 0,-1 1 0 0 0,1-1 0 0 0,0 0 0 0 0,-1 0 0 0 0,1 0 0 0 0,0 0 0 0 0,0 0 0 0 0,-1 0 0 0 0,1-1 0 0 0,0 1 0 0 0,0-1 0 0 0,0 0 0 0 0,1 0-58 0 0,4 1 182 0 0,0-1 1 0 0,-1 0-1 0 0,1 0 1 0 0,0-1 0 0 0,0 0-1 0 0,0 0 1 0 0,-1-1-1 0 0,1 0 1 0 0,-1-1-1 0 0,1 1 1 0 0,-1-1 0 0 0,0-1-1 0 0,1 0-182 0 0,0 0 101 0 0,0 0 1 0 0,-1 0-1 0 0,0-1 0 0 0,0 0 0 0 0,0 0 1 0 0,-1 0-1 0 0,1-1 0 0 0,-1 0 0 0 0,-1-1 0 0 0,1 1 1 0 0,-1-1-1 0 0,0 0 0 0 0,-1 0 0 0 0,0-1 1 0 0,0 1-1 0 0,0-1 0 0 0,-1 0 0 0 0,0 0 1 0 0,-1 0-1 0 0,0 0 0 0 0,0-1 0 0 0,1-7-101 0 0,-3 13-2 0 0,-1 0 0 0 0,1 0-1 0 0,0 0 1 0 0,-1 0-1 0 0,0-1 1 0 0,1 1 0 0 0,-1 0-1 0 0,-1 0 1 0 0,1 0 0 0 0,0 1-1 0 0,-1-1 1 0 0,1 0-1 0 0,-1 0 1 0 0,0 1 0 0 0,0-1-1 0 0,0 1 1 0 0,0-1 0 0 0,0 1-1 0 0,-1 0 1 0 0,1 0-1 0 0,-1 0 1 0 0,1 0 0 0 0,-1 1-1 0 0,0-1 1 0 0,1 1 0 0 0,-1-1-1 0 0,0 1 1 0 0,0 0-1 0 0,0 0 1 0 0,0 0 0 0 0,-1 1-1 0 0,-1-1 3 0 0,-4-1-239 0 0,-1 0 0 0 0,1 1 0 0 0,0 1 1 0 0,-1-1-1 0 0,1 2 0 0 0,-1-1 0 0 0,1 1 0 0 0,-1 1 0 0 0,1-1 0 0 0,0 2 0 0 0,-2 0 239 0 0,-31 20-10473 0 0,34-18-1372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24 516 7378 0 0,'0'0'2205'0'0,"0"0"-587"0"0,0 0-260 0 0,0 0-3 0 0,0 0-78 0 0,0 0-123 0 0,0 0-165 0 0,0 0-200 0 0,0 0-155 0 0,0 0-94 0 0,0 0-74 0 0,0 0-93 0 0,0 0-78 0 0,-4 22-67 0 0,-16 69-15 0 0,26-42 286 0 0,-4-43-377 0 0,1-1 0 0 0,0 0 0 0 0,0 0 0 0 0,0 0 0 0 0,1 0 0 0 0,-1-1 0 0 0,1 0 0 0 0,0 1 0 0 0,0-1 0 0 0,1 0 0 0 0,-1-1 0 0 0,1 1 0 0 0,0-1 0 0 0,0 0 0 0 0,0 0 0 0 0,0-1 0 0 0,1 1 0 0 0,-1-1 0 0 0,1-1 0 0 0,-1 1 0 0 0,1-1 0 0 0,0 1 0 0 0,0-2 0 0 0,-1 1 0 0 0,1-1 0 0 0,0 1 0 0 0,0-2 0 0 0,0 1 0 0 0,-1-1 0 0 0,3 0-122 0 0,1-1 183 0 0,1 0 1 0 0,-1-1-1 0 0,0 0 1 0 0,1 0-1 0 0,-2-1 1 0 0,1 0-1 0 0,0-1 1 0 0,-1 0-1 0 0,0 0 1 0 0,0-1-1 0 0,0 0 1 0 0,-1-1-1 0 0,0 1 1 0 0,5-7-184 0 0,8-5 266 0 0,-14 11-283 0 0,0 0 1 0 0,-1-1-1 0 0,0 1 1 0 0,0-1-1 0 0,-1 0 1 0 0,0-1-1 0 0,0 1 1 0 0,-1-1-1 0 0,0 1 1 0 0,0-1-1 0 0,-1 0 1 0 0,0 0-1 0 0,-1 0 1 0 0,0 0-1 0 0,0-1 1 0 0,-1 1-1 0 0,-1 0 1 0 0,0-3 16 0 0,0 8-3241 0 0,-1 3-4354 0 0,2 1-4449 0 0</inkml:trace>
  <inkml:trace contextRef="#ctx0" brushRef="#br0" timeOffset="331.027">542 784 9618 0 0,'0'0'2658'0'0,"0"0"-558"0"0,0 0-222 0 0,0 0-101 0 0,0 0-153 0 0,0 0-134 0 0,0 0-161 0 0,0 0-295 0 0,0 0-254 0 0,0 0-189 0 0,0 0-149 0 0,0 0-12 0 0,3-9 3 0 0,50-125 1544 0 0,-44 118-1936 0 0,1 0 1 0 0,0 0 0 0 0,1 1-1 0 0,0 1 1 0 0,1 0 0 0 0,1 0-1 0 0,0 2 1 0 0,1-1 0 0 0,1 2-1 0 0,0 0 1 0 0,0 0 0 0 0,1 1-42 0 0,18 4-1324 0 0,-25 12-2189 0 0,-3 5-4121 0 0,-5-7-4075 0 0</inkml:trace>
  <inkml:trace contextRef="#ctx0" brushRef="#br0" timeOffset="793.092">1085 424 8746 0 0,'0'0'3001'0'0,"0"0"-688"0"0,0 0-375 0 0,0 0-226 0 0,0 0-319 0 0,0 0-290 0 0,0 0-273 0 0,0 0-229 0 0,0 0-153 0 0,0 0-98 0 0,0 0-47 0 0,0 0 5 0 0,0 0-25 0 0,-12 3-26 0 0,-96 45 746 0 0,98-40-896 0 0,7-6-96 0 0,1-1 0 0 0,0 1-1 0 0,0-1 1 0 0,0 1-1 0 0,0-1 1 0 0,0 1 0 0 0,1 0-1 0 0,-1 0 1 0 0,0 0 0 0 0,1 0-1 0 0,-1 0 1 0 0,1 0-1 0 0,0 1 1 0 0,0-1 0 0 0,0 0-1 0 0,0 1 1 0 0,0-1-1 0 0,0 1 1 0 0,1-1 0 0 0,-1 1-1 0 0,1-1 1 0 0,0 1-1 0 0,0-1 1 0 0,0 1 0 0 0,0-1-1 0 0,0 1 1 0 0,0 0-1 0 0,1-1 1 0 0,-1 1-11 0 0,52 35 156 0 0,-33-29-103 0 0,-16-8-26 0 0,0 0 0 0 0,-1 0-1 0 0,0 0 1 0 0,1 1 0 0 0,-1-1-1 0 0,0 1 1 0 0,1-1 0 0 0,-1 1-1 0 0,0 0 1 0 0,0 0 0 0 0,-1 0-1 0 0,1 0 1 0 0,0 0 0 0 0,0 0-1 0 0,-1 1 1 0 0,0-1 0 0 0,1 0 0 0 0,-1 1-1 0 0,0-1 1 0 0,0 1 0 0 0,0 0-1 0 0,-1-1 1 0 0,1 1 0 0 0,-1 0-1 0 0,1-1 1 0 0,-1 1 0 0 0,0 0-1 0 0,0-1 1 0 0,0 1 0 0 0,0 2-27 0 0,-2 5 82 0 0,-1 0 1 0 0,1 0-1 0 0,-2 0 1 0 0,1 0-1 0 0,-1 0 1 0 0,-1-1-1 0 0,0 1 1 0 0,0-1 0 0 0,-1-1-1 0 0,0 1 1 0 0,0-1-1 0 0,-1 0 1 0 0,0 0-1 0 0,-1-1 1 0 0,0 0-1 0 0,0 0 1 0 0,0-1 0 0 0,-1 0-1 0 0,0 0 1 0 0,0-1-1 0 0,-3 1-82 0 0,-73 16-241 0 0,84-23 54 0 0,0 0 0 0 0,1 0 0 0 0,-1 0 0 0 0,0 0 1 0 0,1 0-1 0 0,-1 0 0 0 0,1-1 0 0 0,-1 1 0 0 0,1 0 0 0 0,0 0 0 0 0,-1-1 1 0 0,1 1-1 0 0,0 0 0 0 0,0-1 0 0 0,0 1 0 0 0,0 0 0 0 0,0-1 0 0 0,0 1 0 0 0,0 0 1 0 0,0-1-1 0 0,1 1 0 0 0,-1 0 0 0 0,0-1 0 0 0,1 1 0 0 0,-1 0 0 0 0,1 0 1 0 0,0 0-1 0 0,-1-1 0 0 0,1 1 0 0 0,0 0 0 0 0,0 0 0 0 0,-1 0 0 0 0,1 0 1 0 0,1 0 186 0 0,6-8-4516 0 0,1 2-4551 0 0</inkml:trace>
  <inkml:trace contextRef="#ctx0" brushRef="#br0" timeOffset="1284.204">1285 645 6281 0 0,'0'0'3104'0'0,"0"0"-312"0"0,0 0-199 0 0,0 0-311 0 0,0 0-373 0 0,0 0-344 0 0,0 0-301 0 0,0 0-294 0 0,0 0-194 0 0,0 0-135 0 0,0 0-101 0 0,0 0-37 0 0,0 0-78 0 0,30-3-55 0 0,88-8-45 0 0,-74-5 159 0 0,-39 10-435 0 0,0 0-1 0 0,-1-1 0 0 0,0 1 0 0 0,0-1 0 0 0,0 1 1 0 0,-1-1-1 0 0,0 0 0 0 0,0 0 0 0 0,-1-1 0 0 0,0 1 1 0 0,0 0-1 0 0,-1-1 0 0 0,0 0 0 0 0,0-2-48 0 0,-3 7-12 0 0,0 0-1 0 0,-1 0 0 0 0,1 0 1 0 0,-1 1-1 0 0,1-1 0 0 0,-1 1 1 0 0,0-1-1 0 0,0 1 1 0 0,0 0-1 0 0,0 0 0 0 0,0 1 1 0 0,-1-1-1 0 0,1 1 1 0 0,-1-1-1 0 0,1 1 0 0 0,-1 0 1 0 0,1 0-1 0 0,-1 1 0 0 0,1-1 1 0 0,-1 1-1 0 0,0 0 1 0 0,1 0-1 0 0,-1 0 0 0 0,0 0 1 0 0,1 0-1 0 0,-3 2 13 0 0,-8 0-20 0 0,0 1 1 0 0,0 1-1 0 0,1 0 0 0 0,-1 1 0 0 0,1 0 1 0 0,0 1-1 0 0,1 0 0 0 0,-1 1 0 0 0,1 1 1 0 0,1 0-1 0 0,0 1 0 0 0,0 0 1 0 0,0 0-1 0 0,1 1 0 0 0,-1 2 20 0 0,-3 4-4 0 0,1 1 0 0 0,0 0-1 0 0,1 1 1 0 0,1 0 0 0 0,1 1-1 0 0,1 0 1 0 0,0 1 0 0 0,1 0 0 0 0,1 0-1 0 0,1 1 5 0 0,5-18 4 0 0,0 0 0 0 0,0 0-1 0 0,0 1 1 0 0,1-1 0 0 0,-1 0 0 0 0,1 0-1 0 0,0 0 1 0 0,0 0 0 0 0,0 0-1 0 0,0 0 1 0 0,0 1 0 0 0,1-1-1 0 0,-1 0 1 0 0,1 0 0 0 0,0 0-1 0 0,0 0 1 0 0,0 0 0 0 0,1 0 0 0 0,-1-1-1 0 0,0 1 1 0 0,1 0 0 0 0,0 0-1 0 0,0-1 1 0 0,0 1 0 0 0,0-1-1 0 0,0 0 1 0 0,0 0 0 0 0,1 0-1 0 0,-1 0 1 0 0,1 0 0 0 0,-1 0-1 0 0,1 0 1 0 0,0-1 0 0 0,0 0 0 0 0,-1 1-1 0 0,1-1 1 0 0,0 0 0 0 0,0 0-1 0 0,0-1 1 0 0,1 1 0 0 0,-1 0-1 0 0,0-1 1 0 0,0 0 0 0 0,0 0-1 0 0,0 0 1 0 0,0 0 0 0 0,2-1-4 0 0,33 3 17 0 0,1-3 1 0 0,-1 0-1 0 0,1-3 1 0 0,-1-1-1 0 0,-1-2 1 0 0,1-2-1 0 0,-1-1 1 0 0,0-2-1 0 0,20-10-17 0 0,-23 2-1258 0 0,-19 0-6495 0 0,-14 16-3558 0 0</inkml:trace>
  <inkml:trace contextRef="#ctx0" brushRef="#br0" timeOffset="2033.982">1648 0 4593 0 0,'0'0'2761'0'0,"0"0"-93"0"0,0 0-189 0 0,0 0-369 0 0,0 0-534 0 0,0 0-517 0 0,0 0-415 0 0,0 0-290 0 0,0 0-109 0 0,0 0 155 0 0,0 0 186 0 0,0 0 174 0 0,0 0 94 0 0,6 3-104 0 0,13 4-18 0 0,0 0 0 0 0,0 0-1 0 0,0-2 1 0 0,1-1 0 0 0,0 0 0 0 0,13 0-732 0 0,216-8 2400 0 0,-246 6-2385 0 0,0-1 0 0 0,-1 1 0 0 0,0 0 0 0 0,1 0 0 0 0,-1 0 0 0 0,0 1 0 0 0,0-1 0 0 0,0 0 1 0 0,-1 1-1 0 0,1-1 0 0 0,0 1 0 0 0,-1 0 0 0 0,0-1 0 0 0,1 1 0 0 0,-1 0 0 0 0,0 0 0 0 0,-1 0 0 0 0,1 0 0 0 0,0 0 0 0 0,-1 0 0 0 0,0 0 0 0 0,1 0 0 0 0,-1 0 0 0 0,-1 0 0 0 0,1 0 0 0 0,0 0 0 0 0,-1 1-15 0 0,2 4 33 0 0,-13 261 290 0 0,0-123-327 0 0,-8 197-51 0 0,22-159 100 0 0,2-175 123 0 0,-12-8 1133 0 0,-7-3-1282 0 0,0 1 1 0 0,1 0-1 0 0,-1 1 1 0 0,0 0-1 0 0,1 1 1 0 0,-1 1 0 0 0,1 0-1 0 0,-1 1 1 0 0,1 1-1 0 0,-3 1-19 0 0,-71 13-87 0 0,22-8-830 0 0,65-10 27 0 0,1 0-901 0 0,0 0-3189 0 0,2 0-7651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37 0 0 0,'0'0'1122'0'0,"0"0"466"0"0,0 0 314 0 0,0 0 145 0 0,0 0-19 0 0,0 0-107 0 0,0 0-164 0 0,0 0-196 0 0,0 0-149 0 0,0 0-149 0 0,0 0-144 0 0,0 0-107 0 0,0 0-158 0 0,-21-7-121 0 0,-62-18-88 0 0,81 24-599 0 0,0 0 0 0 0,0 0 0 0 0,-1 1 0 0 0,1-1 0 0 0,0 1-1 0 0,-1 0 1 0 0,1 0 0 0 0,0 0 0 0 0,0 0 0 0 0,-1 0 0 0 0,1 0-1 0 0,0 0 1 0 0,-1 1 0 0 0,1-1 0 0 0,0 1 0 0 0,0 0-1 0 0,0 0 1 0 0,0 0 0 0 0,-1 0 0 0 0,1 0 0 0 0,0 0 0 0 0,1 0-1 0 0,-1 1 1 0 0,0-1 0 0 0,0 1 0 0 0,1-1 0 0 0,-1 1-1 0 0,0 0-45 0 0,-4 4 159 0 0,-6 2-27 0 0,1 1 1 0 0,0 0-1 0 0,1 1 0 0 0,0 0 0 0 0,0 0 1 0 0,1 1-1 0 0,0 0 0 0 0,1 1 0 0 0,1 0 1 0 0,0 0-1 0 0,0 0 0 0 0,1 1 0 0 0,1 0 0 0 0,0 1 1 0 0,0-1-1 0 0,2 1 0 0 0,0 0 0 0 0,0 0 1 0 0,0 12-133 0 0,3-15 46 0 0,0-1 0 0 0,0 0 0 0 0,1 0 0 0 0,0 0 0 0 0,1 0 0 0 0,0 0 0 0 0,0-1 0 0 0,1 1 0 0 0,1 0 1 0 0,0-1-1 0 0,0 0 0 0 0,0 0 0 0 0,1 0 0 0 0,1-1 0 0 0,-1 1 0 0 0,1-1 0 0 0,1 0 0 0 0,0-1 0 0 0,0 0 1 0 0,0 0-1 0 0,1 0 0 0 0,0-1 0 0 0,0 0 0 0 0,0-1 0 0 0,1 0 0 0 0,0 0 0 0 0,0-1 0 0 0,0 0 0 0 0,1 0 0 0 0,-1-1 1 0 0,1 0-1 0 0,7 0-46 0 0,-1-1-81 0 0,-1-1 1 0 0,1-1-1 0 0,0 0 0 0 0,-1-2 1 0 0,1 1-1 0 0,-1-2 1 0 0,0 0-1 0 0,0-1 1 0 0,0 0-1 0 0,0-1 1 0 0,4-3 80 0 0,19-10-4773 0 0,-2-2-4457 0 0,-25 13-2275 0 0</inkml:trace>
  <inkml:trace contextRef="#ctx0" brushRef="#br0" timeOffset="331.33">667 225 9426 0 0,'0'0'1962'0'0,"0"0"-302"0"0,0 0-150 0 0,0 0-47 0 0,0 0-50 0 0,0 0-114 0 0,0 0-225 0 0,0 0-295 0 0,0 0-254 0 0,-19 33-178 0 0,-58 103-107 0 0,56-77 88 0 0,23-52-249 0 0,0-2 1 0 0,1 0 1 0 0,-1 0 0 0 0,1-1 0 0 0,0 1-1 0 0,0-1 1 0 0,1 1 0 0 0,-1-1-1 0 0,1 0 1 0 0,0 0 0 0 0,0-1 0 0 0,0 1-1 0 0,1-1 1 0 0,-1 0 0 0 0,1 0-1 0 0,0-1 1 0 0,0 1 0 0 0,0-1 0 0 0,0 0-1 0 0,0 0 1 0 0,0-1 0 0 0,0 1-1 0 0,1-1 1 0 0,-1 0 0 0 0,0-1-1 0 0,5 1-80 0 0,5-1 144 0 0,-1 0 0 0 0,1-1 0 0 0,-1 0 0 0 0,1-1-1 0 0,-1-1 1 0 0,0 0 0 0 0,0-1 0 0 0,0-1-1 0 0,0 0 1 0 0,-1-1 0 0 0,0 0 0 0 0,0-1-1 0 0,-1-1 1 0 0,0 0 0 0 0,0 0 0 0 0,0-1-1 0 0,-1-1 1 0 0,-1 0 0 0 0,0 0 0 0 0,0-1-1 0 0,-1 0 1 0 0,0-1 0 0 0,-1 0 0 0 0,3-5-144 0 0,-8 13 21 0 0,0 0 1 0 0,-1 0-1 0 0,1 0 1 0 0,-1 0-1 0 0,0-1 1 0 0,0 1-1 0 0,0 0 1 0 0,-1-1-1 0 0,1 0 1 0 0,-1 1 0 0 0,0-1-1 0 0,0 0 1 0 0,-1 1-1 0 0,1-1 1 0 0,-1 0-1 0 0,0 0 1 0 0,-1 1-1 0 0,1-1 1 0 0,-1 0-1 0 0,0 0 1 0 0,0 1 0 0 0,0-1-1 0 0,-1 1 1 0 0,0-1-1 0 0,0 1 1 0 0,0-1-1 0 0,0 1 1 0 0,0 0-1 0 0,-1 0 1 0 0,0 0-1 0 0,0 1 1 0 0,-3-4-22 0 0,-5 2-174 0 0,-1 0 1 0 0,0 0-1 0 0,0 1 1 0 0,0 1-1 0 0,-1 0 1 0 0,1 0-1 0 0,-1 1 0 0 0,0 1 1 0 0,0 0-1 0 0,1 1 1 0 0,-1 1-1 0 0,0 0 1 0 0,0 0-1 0 0,1 1 0 0 0,-1 1 1 0 0,1 0-1 0 0,-1 1 1 0 0,1 0-1 0 0,0 1 1 0 0,-8 4 173 0 0,-23 26-2915 0 0,28-16-2017 0 0,5-7-4250 0 0</inkml:trace>
  <inkml:trace contextRef="#ctx0" brushRef="#br0" timeOffset="823.278">1087 612 7522 0 0,'0'0'3844'0'0,"0"0"-1368"0"0,0 0-649 0 0,0 0-226 0 0,0 0-182 0 0,0 0-186 0 0,0 0-147 0 0,0 0-187 0 0,0 0-150 0 0,0 0-88 0 0,0 0-56 0 0,0 0-63 0 0,9-34-73 0 0,27-102-61 0 0,0 55 193 0 0,64-58 201 0 0,-67 113-744 0 0,-29 56-534 0 0,23 101 500 0 0,-25-126 8 0 0,0 1 0 0 0,1-1 1 0 0,0 1-1 0 0,-1-1 1 0 0,2 0-1 0 0,-1 0 0 0 0,1 0 1 0 0,-1-1-1 0 0,1 1 0 0 0,0-1 1 0 0,1 0-1 0 0,-1 0 1 0 0,1-1-1 0 0,0 1 0 0 0,0-1 1 0 0,0 0-1 0 0,0 0 1 0 0,1-1-1 0 0,-1 1 0 0 0,1-1 1 0 0,-1 0-1 0 0,1-1 0 0 0,0 1 1 0 0,0-1-1 0 0,-1 0 1 0 0,1-1-1 0 0,0 0 0 0 0,0 0 1 0 0,0 0-1 0 0,0 0 1 0 0,0-1-1 0 0,0 0 0 0 0,0 0 1 0 0,-1-1-1 0 0,1 1 0 0 0,0-1 1 0 0,-1-1-1 0 0,1 1 1 0 0,-1-1-33 0 0,1-3 88 0 0,0 0 1 0 0,0-1 0 0 0,-1 1-1 0 0,0-1 1 0 0,-1-1 0 0 0,1 1-1 0 0,-1-1 1 0 0,-1 1 0 0 0,1-1-1 0 0,-1 0 1 0 0,-1-1 0 0 0,0 1-1 0 0,0 0 1 0 0,1-9-89 0 0,0-55 168 0 0,0 2-3060 0 0,0 65-391 0 0,-3 4-5702 0 0,2 1-3125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1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3209 0 0,'0'0'2391'0'0,"0"0"-547"0"0,0 0-213 0 0,0 0 116 0 0,0 0 70 0 0,0 0-74 0 0,0 0-228 0 0,0 0-351 0 0,0 0-292 0 0,0 0-197 0 0,0 0-23 0 0,4-1 11 0 0,287 10 6009 0 0,-14-36-5140 0 0,-160 19-2177 0 0,-137 17 10 0 0,-21 9-1521 0 0,12-10-2092 0 0,21-5-1057 0 0,1-2-6032 0 0</inkml:trace>
  <inkml:trace contextRef="#ctx0" brushRef="#br0" timeOffset="277.007">60 463 10914 0 0,'0'0'2058'0'0,"0"0"-606"0"0,0 0-413 0 0,0 0-102 0 0,0 0 81 0 0,0 0 219 0 0,0 0 108 0 0,0 0-40 0 0,0 0-112 0 0,0 0-249 0 0,0 0-206 0 0,0 0-121 0 0,25 4-89 0 0,80 11-59 0 0,52-12 843 0 0,111-36-1097 0 0,-251 31-736 0 0,5-2-1292 0 0,-6-2-5916 0 0,-13 6-3904 0 0</inkml:trace>
  <inkml:trace contextRef="#ctx0" brushRef="#br0" timeOffset="867.435">384 1 5209 0 0,'0'0'2438'0'0,"0"0"-503"0"0,0 0-283 0 0,0 0-14 0 0,0 0-18 0 0,0 0-81 0 0,0 0-138 0 0,0 0-236 0 0,0 0-238 0 0,0 0-227 0 0,0 0-168 0 0,0 0-95 0 0,0 0-28 0 0,-15 5 18 0 0,-43 17 7 0 0,57-21-409 0 0,0-1-1 0 0,1 0 1 0 0,-1 1-1 0 0,0-1 1 0 0,0 1-1 0 0,0 0 1 0 0,0-1-1 0 0,1 1 1 0 0,-1 0-1 0 0,0-1 1 0 0,0 1-1 0 0,1 0 1 0 0,-1 0-1 0 0,1 0 1 0 0,-1-1-1 0 0,1 1 1 0 0,-1 0-1 0 0,1 0 1 0 0,-1 0-1 0 0,1 0 1 0 0,0 0-1 0 0,0 0 1 0 0,-1 0-1 0 0,1 0 1 0 0,0 0-1 0 0,0 0 0 0 0,0 0 1 0 0,0 0-1 0 0,0 0 1 0 0,0 0-1 0 0,0 0 1 0 0,1 0-1 0 0,-1 0 1 0 0,0 0-1 0 0,0 0 1 0 0,1 0-1 0 0,-1 0 1 0 0,1 0-1 0 0,-1 0 1 0 0,1-1-1 0 0,-1 1 1 0 0,1 0-1 0 0,0 0 1 0 0,-1 0-1 0 0,1-1 1 0 0,0 1-1 0 0,-1 0 1 0 0,1-1-1 0 0,0 1-24 0 0,0 1 69 0 0,17 16 277 0 0,1 1 0 0 0,1-2 1 0 0,0-1-1 0 0,1 0 0 0 0,1-2 0 0 0,0 0 1 0 0,1-2-1 0 0,0 0 0 0 0,15 4-346 0 0,38 22 394 0 0,-35-18-263 0 0,-28-15-114 0 0,0 1 0 0 0,-1 0 0 0 0,0 0 0 0 0,0 1 0 0 0,-1 1 0 0 0,1 0 0 0 0,-2 0 1 0 0,1 1-1 0 0,-1 1 0 0 0,-1 0 0 0 0,1 0 0 0 0,-2 1 0 0 0,6 7-17 0 0,-13-15 13 0 0,1 0-1 0 0,-1 0 1 0 0,1-1-1 0 0,-1 1 1 0 0,0 1-1 0 0,0-1 1 0 0,0 0-1 0 0,-1 0 1 0 0,1 0-1 0 0,-1 0 1 0 0,1 0-1 0 0,-1 1 1 0 0,0-1 0 0 0,0 0-1 0 0,-1 0 1 0 0,1 0-1 0 0,-1 1 1 0 0,0-1-1 0 0,1 0 1 0 0,-1 0-1 0 0,-1 0 1 0 0,1 0-1 0 0,0 0 1 0 0,-1 0-1 0 0,1-1 1 0 0,-1 1-1 0 0,0 0 1 0 0,0-1-1 0 0,0 1 1 0 0,0-1-1 0 0,-1 0 1 0 0,1 0-1 0 0,0 0 1 0 0,-1 0-1 0 0,0 0 1 0 0,0 0-13 0 0,-50 35 114 0 0,-1-2 0 0 0,-2-3 0 0 0,-1-2-1 0 0,-14 3-113 0 0,-14 8 16 0 0,-14 28 57 0 0,87-30-582 0 0,12-39 362 0 0,0 0-48 0 0,0 0-61 0 0,0 0-69 0 0,0 0-103 0 0,0 0-168 0 0,0 0-255 0 0,0 0-410 0 0,0 0-628 0 0,0 0-3050 0 0,0-3-452 0 0,0 2-6244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2777 0 0,'0'0'1572'0'0,"0"0"-134"0"0,0 0 37 0 0,0 0 168 0 0,0 0 62 0 0,0 0-162 0 0,0 0-286 0 0,0 0-319 0 0,0 0-227 0 0,0 0-100 0 0,0 0 2 0 0,9-13 38 0 0,62-89 1348 0 0,-57 82-1350 0 0,33-41 680 0 0,-3-2-1 0 0,-2-2 1 0 0,1-11-1329 0 0,-20 18 1089 0 0,-9 136-633 0 0,35 199-164 0 0,-30-112 18 0 0,-5 123-310 0 0,-13-280 5 0 0,-1 0 1 0 0,-1 0 0 0 0,0 0-1 0 0,0 0 1 0 0,0 0-1 0 0,-1-1 1 0 0,0 1 0 0 0,0 0-1 0 0,-1-1 1 0 0,0 0-1 0 0,-1 0 1 0 0,1 0 0 0 0,-1 0-1 0 0,-1 0 1 0 0,-3 4-6 0 0,6-9 14 0 0,-1-1 0 0 0,1 1 0 0 0,-1 0 0 0 0,0-1 1 0 0,0 1-1 0 0,0-1 0 0 0,0 0 0 0 0,0 0 0 0 0,0 0 0 0 0,0-1 1 0 0,0 1-1 0 0,0-1 0 0 0,-1 1 0 0 0,1-1 0 0 0,0 0 0 0 0,0 0 1 0 0,0 0-1 0 0,0-1 0 0 0,-1 1 0 0 0,1-1 0 0 0,0 0 0 0 0,0 0 1 0 0,0 0-1 0 0,0 0 0 0 0,0 0 0 0 0,1-1 0 0 0,-1 1 0 0 0,0-1 0 0 0,1 0 1 0 0,-1 0-1 0 0,1 0 0 0 0,-1 0 0 0 0,1 0 0 0 0,-1-1-14 0 0,-4-10 3 0 0,0 0-1 0 0,1 0 0 0 0,0 0 0 0 0,1-1 1 0 0,1 0-1 0 0,0 0 0 0 0,1 0 0 0 0,0 0 1 0 0,1-1-1 0 0,1 1 0 0 0,0-1 0 0 0,1 0 1 0 0,1 1-1 0 0,0-1 0 0 0,1 1 0 0 0,3-13-2 0 0,5-13-8 0 0,2-1-1 0 0,2 2 0 0 0,2 0 0 0 0,2 1 1 0 0,1 0-1 0 0,1 2 0 0 0,2 0 0 0 0,2 2 1 0 0,1 0-1 0 0,2 2 0 0 0,25-24 9 0 0,-32 33 1 0 0,1 1 1 0 0,1 1-1 0 0,1 1 0 0 0,0 1 0 0 0,1 1 0 0 0,2 1 0 0 0,-1 1 0 0 0,2 1 0 0 0,0 2 1 0 0,1 0-1 0 0,0 2 0 0 0,0 1 0 0 0,7 0-1 0 0,-33 9-2 0 0,0 0 0 0 0,0 0 0 0 0,0 1 0 0 0,-1-1 0 0 0,1 0 0 0 0,0 1 0 0 0,0-1 0 0 0,0 1 0 0 0,0 0 0 0 0,0 0 0 0 0,0 0 0 0 0,0 0 0 0 0,1 0 0 0 0,-1 0 0 0 0,0 0 0 0 0,0 1 0 0 0,0-1 0 0 0,0 1 0 0 0,-1-1 0 0 0,1 1 0 0 0,0 0 0 0 0,0 0 0 0 0,0-1 0 0 0,0 2 0 0 0,-1-1 0 0 0,1 0 0 0 0,0 0 0 0 0,-1 0 0 0 0,1 1 0 0 0,-1-1 0 0 0,0 1 0 0 0,1-1 0 0 0,-1 1 0 0 0,0 0 0 0 0,0-1 0 0 0,0 1 0 0 0,0 0 0 0 0,0 0 0 0 0,0 0 0 0 0,-1 0 0 0 0,1 0 0 0 0,0-1 0 0 0,-1 1 0 0 0,0 0 0 0 0,1 0 0 0 0,-1 1 0 0 0,0-1 0 0 0,0 1 2 0 0,-1 10 5 0 0,0-1 0 0 0,0 1 0 0 0,-1 0 0 0 0,-1 0 0 0 0,0-1-1 0 0,-1 1 1 0 0,0-1 0 0 0,-1 0 0 0 0,0 0 0 0 0,-1-1 0 0 0,0 0 0 0 0,-1 0 0 0 0,-1 0 0 0 0,1-1 0 0 0,-3 2-5 0 0,-140 139 30 0 0,134-137-30 0 0,-161 122-265 0 0,114-113-1416 0 0,70-43-3659 0 0,17-9-4776 0 0,-13 17 1275 0 0</inkml:trace>
  <inkml:trace contextRef="#ctx0" brushRef="#br0" timeOffset="586.796">937 561 3273 0 0,'0'0'3451'0'0,"0"0"-1210"0"0,0 0-552 0 0,0 0-22 0 0,0 0-24 0 0,0 0-148 0 0,0 0-166 0 0,0 0-221 0 0,0 0-204 0 0,0 0-130 0 0,0 0-88 0 0,0 0-54 0 0,0 0-47 0 0,17-7-49 0 0,57-26-48 0 0,-59 26-247 0 0,0-2 0 0 0,-1 1-1 0 0,1-2 1 0 0,-2 0 0 0 0,1 0 0 0 0,-2-1 0 0 0,12-13-241 0 0,6-5 340 0 0,-17 19-271 0 0,-1-1 1 0 0,-1-1 0 0 0,1 0 0 0 0,-2-1 0 0 0,0 0-1 0 0,0-1 1 0 0,-1 0 0 0 0,-1 0 0 0 0,-1-1 0 0 0,0 0 0 0 0,0 0-1 0 0,-2-1 1 0 0,0 0 0 0 0,0 0 0 0 0,-2 0 0 0 0,0 0-1 0 0,0-11-69 0 0,-3 24-3 0 0,-1 0 0 0 0,1 1 0 0 0,-1-1 0 0 0,0 1 0 0 0,0 0 0 0 0,0-1 0 0 0,0 1 0 0 0,0 0 0 0 0,-1-1 0 0 0,1 1 0 0 0,0 0-1 0 0,-1 0 1 0 0,0 0 0 0 0,0 0 0 0 0,1 0 0 0 0,-1 1 0 0 0,0-1 0 0 0,0 1 0 0 0,-1-1 0 0 0,1 1 0 0 0,0-1 0 0 0,0 1 0 0 0,-1 0-1 0 0,1 0 1 0 0,0 0 0 0 0,-1 1 0 0 0,1-1 0 0 0,-1 0 0 0 0,0 1 0 0 0,1 0 0 0 0,-1 0 0 0 0,1-1 0 0 0,-1 1 0 0 0,1 1 0 0 0,-1-1-1 0 0,0 0 1 0 0,1 1 0 0 0,-1-1 0 0 0,1 1 0 0 0,-1 0 0 0 0,1 0 0 0 0,0 0 0 0 0,-1 0 0 0 0,1 0 0 0 0,0 0 0 0 0,0 1 0 0 0,-1-1-1 0 0,1 1 4 0 0,-72 53-148 0 0,71-53 140 0 0,1 0 0 0 0,-1 0 1 0 0,1 1-1 0 0,0-1 1 0 0,0 1-1 0 0,0 0 1 0 0,0 0-1 0 0,1 0 1 0 0,-1 0-1 0 0,1 0 0 0 0,0 0 1 0 0,0 0-1 0 0,0 0 1 0 0,0 0-1 0 0,0 1 1 0 0,1-1-1 0 0,-1 0 1 0 0,1 0-1 0 0,0 1 0 0 0,0-1 1 0 0,0 0-1 0 0,0 1 1 0 0,1-1-1 0 0,-1 0 1 0 0,1 1-1 0 0,1 2 8 0 0,3-2 6 0 0,-1 0 1 0 0,1 0-1 0 0,0 0 1 0 0,1-1-1 0 0,-1 1 1 0 0,1-1-1 0 0,-1 0 1 0 0,1-1-1 0 0,0 0 1 0 0,0 0-1 0 0,0 0 0 0 0,0 0 1 0 0,0-1-1 0 0,1 0 1 0 0,-1-1-1 0 0,0 1 1 0 0,1-1-1 0 0,4 0-6 0 0,33 1 53 0 0,-28-1-21 0 0,0 0 1 0 0,0 2-1 0 0,0-1 0 0 0,0 2 0 0 0,0 0 1 0 0,-1 1-1 0 0,14 5-32 0 0,-27-6 27 0 0,-1-1-1 0 0,1 1 1 0 0,-1 0 0 0 0,1 0-1 0 0,-1-1 1 0 0,0 1 0 0 0,0 0 0 0 0,-1 0-1 0 0,1 0 1 0 0,-1 0 0 0 0,1 0 0 0 0,-1 0-1 0 0,0 0 1 0 0,0 0 0 0 0,0 0-1 0 0,0 0 1 0 0,-1 1 0 0 0,1-1 0 0 0,-2 2-27 0 0,2-3 12 0 0,-21 135 307 0 0,21-132-312 0 0,0 0-3 0 0,-1 0 1 0 0,1 0-1 0 0,0-1 1 0 0,0 1 0 0 0,1 0-1 0 0,0 0 1 0 0,-1-1-1 0 0,1 1 1 0 0,1 0-1 0 0,-1-1 1 0 0,1 1 0 0 0,0-1-1 0 0,0 1 1 0 0,0-1-1 0 0,0 0 1 0 0,1 0-1 0 0,0 0 1 0 0,1 2-5 0 0,-2-4-269 0 0,45 27-532 0 0,-35-31-3499 0 0,2-3-3756 0 0,-11 4-3733 0 0</inkml:trace>
  <inkml:trace contextRef="#ctx0" brushRef="#br0" timeOffset="979.034">1726 419 0 0 0,'0'0'2008'0'0,"0"0"296"0"0,0 0 215 0 0,0 0 0 0 0,0 0-158 0 0,0 0-261 0 0,0 0-313 0 0,0 0-264 0 0,0 0-172 0 0,0 0-124 0 0,0 0-111 0 0,0 0-122 0 0,0 0-125 0 0,24 8-139 0 0,74 20-158 0 0,-96-27-548 0 0,0 0 1 0 0,-1 0-1 0 0,1-1 1 0 0,0 1-1 0 0,0-1 1 0 0,-1 0-1 0 0,1 1 0 0 0,0-1 1 0 0,0 0-1 0 0,0 0 1 0 0,0 0-1 0 0,-1 0 1 0 0,1 0-1 0 0,0-1 1 0 0,0 1-1 0 0,0-1 1 0 0,-1 1-1 0 0,1-1 1 0 0,0 1-1 0 0,0-1 0 0 0,-1 0 1 0 0,1 0-1 0 0,-1 0 1 0 0,1 0-1 0 0,-1 0 1 0 0,1 0-1 0 0,-1-1 1 0 0,1 0-25 0 0,3-3 110 0 0,3 0-56 0 0,-1-1 1 0 0,-1 0 0 0 0,1 0-1 0 0,-1 0 1 0 0,0-1 0 0 0,-1 0-1 0 0,0 0 1 0 0,0-1 0 0 0,0 1-1 0 0,-1-1 1 0 0,0 0 0 0 0,0-1-1 0 0,-1 1 1 0 0,0 0 0 0 0,-1-1-1 0 0,0 0 1 0 0,0 0 0 0 0,-1 1 0 0 0,0-1-1 0 0,0 0 1 0 0,-1-8-55 0 0,-1 13-9 0 0,0 1 1 0 0,-1-1 0 0 0,1 1-1 0 0,-1 0 1 0 0,1-1-1 0 0,-1 1 1 0 0,0 0-1 0 0,0 0 1 0 0,-1 0-1 0 0,1 0 1 0 0,0 1-1 0 0,-1-1 1 0 0,0 1-1 0 0,0-1 1 0 0,0 1 0 0 0,0 0-1 0 0,0 0 1 0 0,0 0-1 0 0,0 0 1 0 0,0 1-1 0 0,-1 0 1 0 0,1-1-1 0 0,-1 1 1 0 0,1 0-1 0 0,-1 0 1 0 0,0 1 0 0 0,1-1-1 0 0,-1 1 1 0 0,0 0-1 0 0,1 0 1 0 0,-1 0-1 0 0,0 1 1 0 0,1-1-1 0 0,-1 1 1 0 0,1-1-1 0 0,-1 1 1 0 0,0 1 0 0 0,1-1-1 0 0,0 0 1 0 0,-1 1-1 0 0,1 0 1 0 0,0-1-1 0 0,0 1 1 0 0,-1 2 8 0 0,-7 3-20 0 0,0 1 0 0 0,1 1 1 0 0,0 0-1 0 0,1 0 0 0 0,0 1 1 0 0,0 0-1 0 0,1 1 0 0 0,1-1 1 0 0,0 2-1 0 0,0-1 0 0 0,1 1 1 0 0,0 0-1 0 0,1 0 0 0 0,1 1 1 0 0,0-1-1 0 0,0 1 0 0 0,2 0 1 0 0,-1 0-1 0 0,2 0 0 0 0,-1 0 1 0 0,2 1-1 0 0,0-1 0 0 0,0 0 1 0 0,2 3 19 0 0,-1-11-9 0 0,0 0 1 0 0,0 0 0 0 0,1 0-1 0 0,-1 0 1 0 0,1-1 0 0 0,0 1 0 0 0,1 0-1 0 0,-1-1 1 0 0,1 0 0 0 0,0 1-1 0 0,0-1 1 0 0,0 0 0 0 0,0 0-1 0 0,1-1 1 0 0,0 1 0 0 0,0-1 0 0 0,0 0-1 0 0,0 0 1 0 0,0 0 0 0 0,1 0-1 0 0,-1-1 1 0 0,1 0 0 0 0,-1 0-1 0 0,1 0 1 0 0,0 0 0 0 0,0-1 0 0 0,0 0-1 0 0,3 1 9 0 0,2-1-128 0 0,0 1 0 0 0,0-2 0 0 0,0 1 0 0 0,0-2 0 0 0,0 1 0 0 0,0-1 0 0 0,0 0-1 0 0,0-1 1 0 0,-1-1 0 0 0,1 1 0 0 0,0-1 0 0 0,-1-1 0 0 0,0 0 0 0 0,2-1 128 0 0,8-5-1054 0 0,41-25-3266 0 0,-23 7-5789 0 0,-29 20 2539 0 0</inkml:trace>
  <inkml:trace contextRef="#ctx0" brushRef="#br0" timeOffset="1387.351">2208 238 5297 0 0,'0'0'2487'0'0,"0"0"-973"0"0,0 0-367 0 0,0 0 85 0 0,0 0 119 0 0,0 0 80 0 0,0 0-59 0 0,0 0-202 0 0,0 0-131 0 0,0 0-80 0 0,0 0-80 0 0,0 0-87 0 0,0 0-89 0 0,6 9-90 0 0,39 70 1414 0 0,-7 217-820 0 0,-38-295-1182 0 0,0 0 1 0 0,0 0-1 0 0,1 0 0 0 0,-1 0 1 0 0,0-1-1 0 0,1 1 0 0 0,-1 0 1 0 0,1 0-1 0 0,-1-1 0 0 0,1 1 1 0 0,-1 0-1 0 0,1-1 0 0 0,0 1 1 0 0,-1 0-1 0 0,1-1 0 0 0,0 1 1 0 0,-1-1-1 0 0,1 1 0 0 0,0-1 1 0 0,0 1-1 0 0,0-1 0 0 0,-1 0 1 0 0,1 1-1 0 0,0-1 0 0 0,0 0 1 0 0,0 0-1 0 0,0 0 0 0 0,0 0 1 0 0,-1 0-1 0 0,1 1 0 0 0,0-1 1 0 0,0-1-1 0 0,0 1 0 0 0,0 0 1 0 0,0 0-1 0 0,0 0 0 0 0,-1 0 1 0 0,1-1-1 0 0,0 1 0 0 0,0 0 1 0 0,0-1-1 0 0,-1 1 0 0 0,1-1 1 0 0,0 1-1 0 0,0-1 0 0 0,-1 1 1 0 0,1-1-1 0 0,0 1 0 0 0,-1-1 1 0 0,1 0-1 0 0,-1 1 0 0 0,1-1 1 0 0,-1 0-1 0 0,1 1 0 0 0,0-2-25 0 0,35-42 1046 0 0,-2-15-640 0 0,-2-1-1 0 0,-3-2 1 0 0,-3-1-1 0 0,3-14-405 0 0,-1 7-281 0 0,-28 70 99 0 0,0 0-113 0 0,0 0-159 0 0,0 0-202 0 0,0 20-6901 0 0,0-18 3747 0 0,0 3-8355 0 0</inkml:trace>
  <inkml:trace contextRef="#ctx0" brushRef="#br0" timeOffset="1637.992">2863 276 17028 0 0,'0'0'1495'0'0,"0"0"-524"0"0,0 0-129 0 0,0 0 108 0 0,0 0 2 0 0,0 0-165 0 0,0 0-243 0 0,0 0-220 0 0,-6 32-173 0 0,-20 101-77 0 0,18-12-566 0 0,8-97-2009 0 0,0-15-3213 0 0,0-4-5872 0 0</inkml:trace>
  <inkml:trace contextRef="#ctx0" brushRef="#br0" timeOffset="1883.524">2765 68 16956 0 0,'0'0'1800'0'0,"0"0"-456"0"0,0 0-335 0 0,0 0-281 0 0,0 0-280 0 0,0 0-200 0 0,0 0-216 0 0,0 0-104 0 0,0 0-88 0 0,0 0 8 0 0,0 0-16 0 0,0 0-112 0 0,0 0-272 0 0,0 0-497 0 0,58 43-1159 0 0,-47-28-4146 0 0,-3-3-5216 0 0</inkml:trace>
  <inkml:trace contextRef="#ctx0" brushRef="#br0" timeOffset="2080.273">3183 219 7138 0 0,'0'0'3476'0'0,"0"0"-901"0"0,0 0-475 0 0,0 0-312 0 0,0 0-305 0 0,0 0-243 0 0,0 0-245 0 0,0 0-205 0 0,0 0-180 0 0,0 0-179 0 0,0 0-127 0 0,0 0-105 0 0,0 0-76 0 0,-14 0-51 0 0,-44 5-18 0 0,56-4-52 0 0,0-1 0 0 0,1 0 0 0 0,-1 1 0 0 0,1-1 0 0 0,-1 1 1 0 0,1 0-1 0 0,-1-1 0 0 0,1 1 0 0 0,0 0 0 0 0,-1 0 0 0 0,1 0 0 0 0,0 0 0 0 0,0 0 0 0 0,-1 0 0 0 0,1 0 0 0 0,0 1 0 0 0,0-1 0 0 0,0 0 0 0 0,1 1 0 0 0,-1-1 0 0 0,0 0 0 0 0,0 1 0 0 0,1-1 0 0 0,-1 1 0 0 0,1-1 0 0 0,-1 1 0 0 0,1-1-2 0 0,-3 7 9 0 0,-3 5 3 0 0,2 0 0 0 0,-1 1 0 0 0,2 0-1 0 0,0 0 1 0 0,0 0 0 0 0,1 0-1 0 0,1 0 1 0 0,0 0 0 0 0,1 1 0 0 0,1 0-12 0 0,-1-10 10 0 0,0 0 0 0 0,0 0 0 0 0,1 0-1 0 0,-1 0 1 0 0,1 0 0 0 0,1 0 0 0 0,-1-1 0 0 0,0 1 0 0 0,1 0 0 0 0,0-1 0 0 0,0 1 0 0 0,1-1 0 0 0,-1 1 0 0 0,1-1 0 0 0,0 0 0 0 0,0 0 0 0 0,0 0 0 0 0,1-1 0 0 0,-1 1 0 0 0,1-1-1 0 0,0 0 1 0 0,0 0 0 0 0,0 0 0 0 0,0 0 0 0 0,1-1 0 0 0,-1 0 0 0 0,1 0 0 0 0,-1 0 0 0 0,1 0 0 0 0,0-1 0 0 0,0 0 0 0 0,0 0 0 0 0,2 0-10 0 0,-2 0 109 0 0,0-1 0 0 0,1 0 0 0 0,-1-1 0 0 0,0 1 0 0 0,1-1 0 0 0,-1 0 0 0 0,0 0 0 0 0,0-1 0 0 0,0 0 0 0 0,0 0 0 0 0,0 0 0 0 0,0 0 0 0 0,0-1 0 0 0,-1 0 0 0 0,1 0 0 0 0,-1 0 0 0 0,0 0 0 0 0,0-1 0 0 0,0 1 0 0 0,-1-1 0 0 0,1 0 0 0 0,-1 0 0 0 0,0-1 0 0 0,1 0-109 0 0,1-4 38 0 0,0 1 0 0 0,-1-1 0 0 0,0 1 0 0 0,-1-1-1 0 0,0-1 1 0 0,0 1 0 0 0,-1 0 0 0 0,0-1 0 0 0,-1 1-1 0 0,0-1 1 0 0,0 1 0 0 0,-1-1 0 0 0,0 1 0 0 0,-1-1-1 0 0,0 1 1 0 0,-1-1 0 0 0,1 1 0 0 0,-2-1 0 0 0,0 1 0 0 0,0 0-1 0 0,0 0 1 0 0,-1 0 0 0 0,0 1 0 0 0,-1-1 0 0 0,0 1-1 0 0,0 0 1 0 0,-1 0 0 0 0,0 1 0 0 0,-1 0 0 0 0,1 0-1 0 0,-1 0 1 0 0,0 1 0 0 0,-1 0 0 0 0,-1-1-38 0 0,-39 4-2312 0 0,23 19-5645 0 0,18-11-3835 0 0</inkml:trace>
  <inkml:trace contextRef="#ctx0" brushRef="#br0" timeOffset="2385.406">3491 330 16932 0 0,'0'0'1911'0'0,"0"0"-584"0"0,0 0-318 0 0,0 0-242 0 0,0 0-226 0 0,0 0-118 0 0,0 0-108 0 0,0 0-38 0 0,0 0-5 0 0,0 0-24 0 0,0 0-14 0 0,0 0-57 0 0,0 0-30 0 0,12 21-6 0 0,40 66 14 0 0,-51-84-129 0 0,1 0 0 0 0,-1-1 1 0 0,1 1-1 0 0,0 0 0 0 0,-1-1 0 0 0,1 0 1 0 0,0 1-1 0 0,0-1 0 0 0,1 0 0 0 0,-1 0 1 0 0,0 0-1 0 0,1 0 0 0 0,-1 0 1 0 0,1-1-1 0 0,0 1 0 0 0,0-1 0 0 0,-1 0 1 0 0,1 0-1 0 0,0 0 0 0 0,0 0 0 0 0,0 0 1 0 0,0-1-1 0 0,0 1 0 0 0,0-1 0 0 0,0 0 1 0 0,0 0-1 0 0,1 0 0 0 0,1 0-26 0 0,5 0 136 0 0,1-2-23 0 0,-1 1 1 0 0,0-1-1 0 0,0-1 1 0 0,0 0-1 0 0,0 0 1 0 0,0-1-1 0 0,-1 0 1 0 0,1-1-1 0 0,-1 0 1 0 0,0 0-1 0 0,-1-1 1 0 0,1 0-1 0 0,-1-1 1 0 0,-1 0-1 0 0,1 0 1 0 0,-1-1-1 0 0,0 1 1 0 0,-1-2-1 0 0,1 1 1 0 0,-2-1-1 0 0,1 0 1 0 0,-1 0-1 0 0,-1 0 1 0 0,0-1-1 0 0,0 1 1 0 0,0-1-1 0 0,-2 0 1 0 0,3-10-114 0 0,-4 17-23 0 0,0 0 1 0 0,-1 0 0 0 0,1-1-1 0 0,0 1 1 0 0,-1 0-1 0 0,0 0 1 0 0,0-1-1 0 0,0 1 1 0 0,0 0-1 0 0,0-1 1 0 0,-1 1 0 0 0,1 0-1 0 0,-1 0 1 0 0,0 0-1 0 0,0-1 1 0 0,0 1-1 0 0,-1 0 1 0 0,0-2 22 0 0,-24-5-8859 0 0,21 10-3201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52 6665 0 0,'0'0'1629'0'0,"0"0"-326"0"0,0 0-123 0 0,0 0 163 0 0,0 0 161 0 0,0 0 26 0 0,0 0-143 0 0,0 0-267 0 0,0 0-304 0 0,0 0-241 0 0,0 0-188 0 0,0 0-124 0 0,0 0-59 0 0,-13 5-50 0 0,-42 22-10 0 0,52-25-127 0 0,0 1-1 0 0,1-1 1 0 0,-1 1-1 0 0,1 0 1 0 0,0 0-1 0 0,0 0 1 0 0,0 0-1 0 0,0 0 0 0 0,1 0 1 0 0,-1 0-1 0 0,1 1 1 0 0,0-1-1 0 0,0 1 1 0 0,0-1-1 0 0,0 1 1 0 0,0-1-1 0 0,1 1 1 0 0,0-1-1 0 0,0 1 1 0 0,0 0-1 0 0,0-1 0 0 0,1 4-16 0 0,-1-2 26 0 0,-1 3 12 0 0,0 0 0 0 0,1 1-1 0 0,1-1 1 0 0,-1 0 0 0 0,1 0-1 0 0,1 0 1 0 0,-1 1 0 0 0,1-1-1 0 0,1 0 1 0 0,-1-1 0 0 0,2 1-1 0 0,-1 0 1 0 0,1-1 0 0 0,0 0-1 0 0,0 0 1 0 0,1 0 0 0 0,0 0-1 0 0,0-1 1 0 0,0 0 0 0 0,1 0-1 0 0,6 5-37 0 0,-6-6 111 0 0,0-1 0 0 0,0 1-1 0 0,1-1 1 0 0,-1 0 0 0 0,1 0-1 0 0,0-1 1 0 0,0 0 0 0 0,1 0-1 0 0,-1-1 1 0 0,0 0 0 0 0,1 0 0 0 0,0-1-1 0 0,-1 0 1 0 0,1 0 0 0 0,0-1-1 0 0,-1 0 1 0 0,1 0 0 0 0,0-1-1 0 0,-1 0 1 0 0,1 0 0 0 0,0 0-1 0 0,-1-1 1 0 0,0-1 0 0 0,1 1-1 0 0,-1-1 1 0 0,0 0 0 0 0,0-1 0 0 0,-1 0-1 0 0,1 0 1 0 0,-1 0 0 0 0,1-1-1 0 0,-1 0 1 0 0,2-2-111 0 0,-3 1 49 0 0,0 0 0 0 0,-1-1 0 0 0,1 1 0 0 0,-1-1 0 0 0,-1 0-1 0 0,1 0 1 0 0,-1 0 0 0 0,0 0 0 0 0,-1 0 0 0 0,0-1 0 0 0,0 1 0 0 0,0-1 0 0 0,-1 0 0 0 0,0 1 0 0 0,-1-1 0 0 0,0 0 0 0 0,0 0-1 0 0,0 1 1 0 0,-1-1 0 0 0,0 0 0 0 0,-1 1 0 0 0,0-1 0 0 0,0 1 0 0 0,0-1 0 0 0,-1 1 0 0 0,0 0 0 0 0,-1 0 0 0 0,0 0-1 0 0,0 0 1 0 0,0 1 0 0 0,-1 0 0 0 0,1 0 0 0 0,-2 0 0 0 0,1 0 0 0 0,-1 1 0 0 0,1 0 0 0 0,-2-1-49 0 0,-108-56-374 0 0,53 58-1785 0 0,11 40-4179 0 0,42-21-193 0 0,3-7-4841 0 0</inkml:trace>
  <inkml:trace contextRef="#ctx0" brushRef="#br0" timeOffset="497.747">473 471 5721 0 0,'0'0'3152'0'0,"0"0"-457"0"0,0 0-292 0 0,0 0-317 0 0,0 0-467 0 0,0 0-380 0 0,0 0-346 0 0,0 0-191 0 0,0 0-95 0 0,0 0-46 0 0,0 0-12 0 0,0 0-43 0 0,0 0-55 0 0,14-29-67 0 0,44-92-42 0 0,7 6 708 0 0,9-12-270 0 0,-72 152-1117 0 0,0 45 381 0 0,-1-64-41 0 0,-1 0 0 0 0,1-1 1 0 0,0 1-1 0 0,0-1 0 0 0,1 0 0 0 0,0 1 1 0 0,0-1-1 0 0,0 0 0 0 0,0 0 0 0 0,1 0 1 0 0,0-1-1 0 0,0 1 0 0 0,0 0 0 0 0,1-1 1 0 0,-1 0-1 0 0,1 0 0 0 0,0 0 0 0 0,0 0 1 0 0,1-1-1 0 0,-1 1 0 0 0,1-1 0 0 0,-1 0 1 0 0,1-1-1 0 0,0 1 0 0 0,0-1 1 0 0,0 0-1 0 0,6 1-3 0 0,-6-2 70 0 0,1 0 1 0 0,-1 0-1 0 0,1-1 1 0 0,-1 0 0 0 0,1 0-1 0 0,-1 0 1 0 0,1-1-1 0 0,0 0 1 0 0,-1 0-1 0 0,0 0 1 0 0,1 0-1 0 0,-1-1 1 0 0,0 0-1 0 0,0 0 1 0 0,0-1 0 0 0,0 0-1 0 0,0 0 1 0 0,0 0-1 0 0,-1 0 1 0 0,0 0-1 0 0,1-1 1 0 0,-1 0-1 0 0,0 0 1 0 0,-1 0-1 0 0,1 0 1 0 0,-1-1-1 0 0,0 0 1 0 0,0 1 0 0 0,1-3-71 0 0,49-88 521 0 0,-40 79-3137 0 0,-8 19-2072 0 0,-1 5-3441 0 0,-3-4-3956 0 0</inkml:trace>
  <inkml:trace contextRef="#ctx0" brushRef="#br0" timeOffset="742.748">1189 258 11122 0 0,'0'0'2033'0'0,"0"0"-585"0"0,0 0-137 0 0,0 0 181 0 0,0 0 154 0 0,0 0-90 0 0,0 0-179 0 0,0 0-245 0 0,0 0-229 0 0,0 0-163 0 0,32-6-139 0 0,99-20-159 0 0,-40 0 78 0 0,-68 18-870 0 0,14-4 674 0 0,-11 9-8533 0 0,-25 3-3734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298 116 5145 0 0,'0'0'1592'0'0,"0"0"-255"0"0,0 0-48 0 0,0 0 101 0 0,0 0 164 0 0,0 0 119 0 0,0 0-48 0 0,0 0-258 0 0,0 0-351 0 0,0 0-296 0 0,0 0-235 0 0,0-8-155 0 0,-1-23-69 0 0,1 23-21 0 0,0 8 22 0 0,0 0 38 0 0,0 0 1 0 0,0 5 383 0 0,-6 73 56 0 0,-2 0 0 0 0,-5-1-1 0 0,-2 0 1 0 0,-17 45-740 0 0,-1 14 281 0 0,-79 261-125 0 0,52-220-228 0 0,42-154-1946 0 0,43-215-6573 0 0,43-77-5456 0 0,-61 241 13808 0 0</inkml:trace>
  <inkml:trace contextRef="#ctx0" brushRef="#br0" timeOffset="538.216">186 146 0 0 0,'0'0'765'0'0,"0"0"657"0"0,0 0 297 0 0,0 0 162 0 0,0 0 32 0 0,0 0-28 0 0,0 0-93 0 0,0 0-258 0 0,0 0-302 0 0,0 0-272 0 0,0 0-249 0 0,0 0-194 0 0,1-15-162 0 0,0 11-232 0 0,2-37-163 0 0,0 28 396 0 0,-1 20 970 0 0,-1 11-814 0 0,2-1 1 0 0,0 0 0 0 0,1 0 0 0 0,0 0-1 0 0,2-1 1 0 0,0 0 0 0 0,0 0 0 0 0,10 15-513 0 0,12 28 447 0 0,-2 0 1 0 0,-3 1 0 0 0,-2 2-1 0 0,-3 0 1 0 0,9 63-448 0 0,-23-99 31 0 0,2 0 0 0 0,0-1 1 0 0,2 0-1 0 0,1-1 1 0 0,0 1-1 0 0,2-2 1 0 0,1 1-1 0 0,1-2 0 0 0,9 12-31 0 0,-8-15 51 0 0,-13-15-15 0 0,1-1 1 0 0,0 0-1 0 0,0 0 0 0 0,0 0 0 0 0,0 0 0 0 0,1-1 0 0 0,-1 1 0 0 0,1-1 0 0 0,0 1 0 0 0,-1-1 1 0 0,1 0-1 0 0,0 0 0 0 0,0 0 0 0 0,0 0 0 0 0,1-1 0 0 0,-1 1 0 0 0,0-1 0 0 0,1 0 1 0 0,-1 0-1 0 0,1 0 0 0 0,-1 0 0 0 0,4 0-36 0 0,-1-31 1028 0 0,32-184-312 0 0,-14 128-676 0 0,-4-1 0 0 0,-3-1-1 0 0,-5 0 1 0 0,2-88-40 0 0,-14 160 3 0 0,-17-167-19 0 0,3 158-309 0 0,-1 40-1600 0 0,3 60-1352 0 0,9-49-35 0 0,2-1-3295 0 0,0-9-5004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325 670 10050 0 0,'0'0'3582'0'0,"0"0"-1725"0"0,0 0-624 0 0,0 0-65 0 0,0 0-45 0 0,0 0-50 0 0,0 0-90 0 0,0 0-143 0 0,0 0-178 0 0,0 0-149 0 0,0 0-111 0 0,0 0-84 0 0,0 0-64 0 0,-28-5-63 0 0,-83-14-60 0 0,73 21 24 0 0,37 1-137 0 0,0 0-15 0 0,-1 0 0 0 0,1 0 0 0 0,0 1 0 0 0,0-1 0 0 0,0 0 0 0 0,1 0 0 0 0,-1 1 0 0 0,1-1 0 0 0,0 0 0 0 0,0 0 0 0 0,0 1 0 0 0,0-1 0 0 0,0 0 0 0 0,1 1 0 0 0,-1-1-1 0 0,1 0 1 0 0,0 0 0 0 0,0 0 0 0 0,0 1 0 0 0,1-1 0 0 0,-1 0 0 0 0,1 0 0 0 0,-1-1 0 0 0,1 1 0 0 0,0 0 0 0 0,0-1 0 0 0,0 1 0 0 0,1-1 0 0 0,-1 1 0 0 0,1-1 0 0 0,-1 0 0 0 0,1 0 0 0 0,0 0-3 0 0,76 83 606 0 0,-77-81-580 0 0,0-1 0 0 0,0 1 0 0 0,-1 0 0 0 0,0-1 1 0 0,1 1-1 0 0,-1 0 0 0 0,0 0 0 0 0,-1 0 0 0 0,1 0 0 0 0,-1 0 0 0 0,0 0 0 0 0,0 0 0 0 0,0 0 0 0 0,0 0 0 0 0,-1 0 1 0 0,1 0-1 0 0,-1 0 0 0 0,0 0 0 0 0,-1-1 0 0 0,1 1 0 0 0,-1 0 0 0 0,1-1 0 0 0,-1 1 0 0 0,0-1 0 0 0,0 1 0 0 0,-1-1 1 0 0,-1 2-27 0 0,-3 5 21 0 0,-1-1 1 0 0,-1-1 0 0 0,1 1 0 0 0,-1-2 0 0 0,-1 1-1 0 0,1-1 1 0 0,-1-1 0 0 0,-1 1 0 0 0,1-2 0 0 0,-1 1-1 0 0,0-2 1 0 0,0 1 0 0 0,0-2 0 0 0,-1 1 0 0 0,0-1-1 0 0,1-1 1 0 0,-1 0 0 0 0,0-1 0 0 0,0 0 0 0 0,-8-1-22 0 0,16 0-563 0 0,-7-2-2256 0 0,9-4-8318 0 0,2 3-742 0 0</inkml:trace>
  <inkml:trace contextRef="#ctx0" brushRef="#br0" timeOffset="757.502">286 980 2609 0 0,'0'0'2998'0'0,"0"0"-493"0"0,0 0-284 0 0,0 0-205 0 0,0 0-133 0 0,0 0-86 0 0,0 0-144 0 0,0 0-226 0 0,33 3-226 0 0,102 11-190 0 0,-67-17 343 0 0,-58-1-1089 0 0,-1 2-111 0 0,-1-1 1 0 0,1-1-1 0 0,-1 1 1 0 0,0-1-1 0 0,0 0 1 0 0,-1-1-1 0 0,1 0 1 0 0,-1 0-1 0 0,0-1 1 0 0,0 0-1 0 0,0 0 1 0 0,-1-1-1 0 0,0 1 1 0 0,-1-1-1 0 0,1-1 0 0 0,-1 1 1 0 0,-1-1-1 0 0,1 0 1 0 0,-1 0-1 0 0,-1 0 1 0 0,1 0-1 0 0,-1-1 1 0 0,-1 1-1 0 0,0-1 1 0 0,0 0-1 0 0,0 0-154 0 0,-2 6 6 0 0,1 0 0 0 0,-1 0 0 0 0,1 0 0 0 0,-1 1 0 0 0,0-1 0 0 0,0 0 0 0 0,0 0 0 0 0,0 0 0 0 0,0 0 0 0 0,-1 0 0 0 0,1 1 0 0 0,-1-1 0 0 0,0 0 0 0 0,0 0 0 0 0,0 1 0 0 0,0-1 0 0 0,0 1 0 0 0,-1-1 0 0 0,1 1 0 0 0,-1-1 0 0 0,0 1 0 0 0,0 0 0 0 0,1 0 0 0 0,-1 0 0 0 0,-1 0 0 0 0,1 0 0 0 0,0 0 0 0 0,0 0 0 0 0,-1 1 0 0 0,1-1 0 0 0,-1 1 0 0 0,1 0 0 0 0,-1 0 0 0 0,0 0 0 0 0,1 0 0 0 0,-1 0 0 0 0,0 0 0 0 0,-1 1-6 0 0,-3-1-32 0 0,-1 1-1 0 0,1 0 1 0 0,0 1-1 0 0,0 0 1 0 0,-1 0-1 0 0,1 1 1 0 0,0 0-1 0 0,0 0 1 0 0,0 0 0 0 0,0 1-1 0 0,1 0 1 0 0,-1 0-1 0 0,1 1 1 0 0,-1 0-1 0 0,1 0 1 0 0,1 1-1 0 0,-1-1 1 0 0,0 1-1 0 0,1 0 1 0 0,0 1-1 0 0,0-1 1 0 0,-3 7 32 0 0,-2 2-67 0 0,0 1 1 0 0,0 1 0 0 0,2 0-1 0 0,0 0 1 0 0,1 1 0 0 0,1 0-1 0 0,0 0 1 0 0,-3 17 66 0 0,7-28-21 0 0,0 1 0 0 0,0 0-1 0 0,1 1 1 0 0,0-1 0 0 0,0 0 0 0 0,0 0 0 0 0,1 0 0 0 0,0 1 0 0 0,1-1-1 0 0,0 0 1 0 0,0 0 0 0 0,0 1 0 0 0,1-1 0 0 0,0 0 0 0 0,0-1 0 0 0,1 1-1 0 0,0 0 1 0 0,0-1 0 0 0,1 1 0 0 0,-1-1 0 0 0,1 0 0 0 0,1 0-1 0 0,-1-1 1 0 0,1 1 0 0 0,0-1 0 0 0,0 0 0 0 0,1 0 0 0 0,2 1 21 0 0,3 0 24 0 0,-1-1 0 0 0,1 0-1 0 0,1-1 1 0 0,-1 0 0 0 0,1 0 0 0 0,-1-2 0 0 0,1 1 0 0 0,0-2 0 0 0,0 1 0 0 0,0-2 0 0 0,0 0 0 0 0,0 0 0 0 0,0-1 0 0 0,0 0-1 0 0,0-1 1 0 0,0 0 0 0 0,0-1 0 0 0,-1-1 0 0 0,0 0 0 0 0,1 0 0 0 0,-1-1 0 0 0,-1-1 0 0 0,1 1 0 0 0,3-4-24 0 0,3-2 85 0 0,-1-1 0 0 0,1 0 1 0 0,-2-2-1 0 0,0 1 1 0 0,0-2-1 0 0,-2 0 1 0 0,0-1-1 0 0,0 0 0 0 0,-2-1 1 0 0,0 0-1 0 0,0-1 1 0 0,-2 0-1 0 0,-1-1 0 0 0,1-1-85 0 0,145-335 90 0 0,-151 300-94 0 0,-53 51-263 0 0,38 9 243 0 0,0 1 0 0 0,0 0 0 0 0,1 1 0 0 0,-1 0-1 0 0,1 1 1 0 0,1 0 0 0 0,0 1 0 0 0,0 0 0 0 0,1 1 0 0 0,-9 10 24 0 0,-41 67-84 0 0,58-85 82 0 0,0 1-1 0 0,0-1 1 0 0,0 1 0 0 0,0-1 0 0 0,0 1 0 0 0,1-1 0 0 0,-1 1 0 0 0,1 0 0 0 0,0-1 0 0 0,0 1-1 0 0,0 0 1 0 0,0 0 0 0 0,0-1 0 0 0,1 1 0 0 0,-1 0 0 0 0,1-1 0 0 0,-1 1 0 0 0,1-1 0 0 0,0 1-1 0 0,0-1 1 0 0,0 1 0 0 0,1-1 0 0 0,-1 0 0 0 0,1 1 0 0 0,-1-1 0 0 0,1 0 0 0 0,0 0 0 0 0,-1 0-1 0 0,1 0 1 0 0,0 0 0 0 0,0-1 0 0 0,1 1 0 0 0,-1-1 0 0 0,0 1 0 0 0,0-1 0 0 0,2 1 2 0 0,218 51 78 0 0,-216-49-57 0 0,1 1-1 0 0,-1 0 1 0 0,1 1-1 0 0,-1-1 1 0 0,-1 1-1 0 0,1 0 1 0 0,-1 1-1 0 0,0-1 1 0 0,-1 1-1 0 0,0 0 1 0 0,0 0-1 0 0,0 1 1 0 0,-1-1-1 0 0,0 1 1 0 0,0-1-1 0 0,-1 1 1 0 0,0 0-1 0 0,0 0 0 0 0,-1 0 1 0 0,0 0-1 0 0,0 1 1 0 0,-1-1-1 0 0,0 0 1 0 0,-1 0-1 0 0,0 0 1 0 0,0 0-1 0 0,-1 0 1 0 0,-1 6-21 0 0,-9 124-35 0 0,18-124-670 0 0,-2-13-3006 0 0,2-5-5156 0 0,-4 3-3345 0 0</inkml:trace>
  <inkml:trace contextRef="#ctx0" brushRef="#br0" timeOffset="1456.432">1409 737 3409 0 0,'0'0'2400'0'0,"0"0"-175"0"0,0 0-242 0 0,0 0-115 0 0,0 0-23 0 0,0 0-68 0 0,0 0-51 0 0,0 0-179 0 0,0 0-236 0 0,0 0-251 0 0,0 0-250 0 0,0 0-184 0 0,-3-3-144 0 0,-8-10-102 0 0,9 10-75 0 0,2 15 508 0 0,10 185 880 0 0,1-124-1541 0 0,-10-53-131 0 0,1-1-1 0 0,0 0 1 0 0,2-1-1 0 0,0 1 1 0 0,1 0-1 0 0,1-1 1 0 0,0 0-1 0 0,1 0 1 0 0,2-1-1 0 0,-1 0 1 0 0,2-1 0 0 0,0 1-1 0 0,8 7-20 0 0,-17-22 26 0 0,1-1-1 0 0,-1-1 1 0 0,1 1-1 0 0,-1 0 1 0 0,1 0 0 0 0,-1 0-1 0 0,1-1 1 0 0,-1 1-1 0 0,1-1 1 0 0,0 1 0 0 0,-1-1-1 0 0,1 0 1 0 0,0 1-1 0 0,-1-1 1 0 0,1 0-1 0 0,0 0 1 0 0,0 0 0 0 0,-1-1-1 0 0,1 1 1 0 0,0 0-1 0 0,-1-1 1 0 0,1 1 0 0 0,-1-1-1 0 0,1 1 1 0 0,0-1-1 0 0,-1 0 1 0 0,1 1 0 0 0,-1-1-1 0 0,1 0 1 0 0,-1 0-1 0 0,0 0 1 0 0,1 0-1 0 0,-1-1 1 0 0,0 1 0 0 0,0 0-1 0 0,0 0 1 0 0,1-2-26 0 0,40-51 696 0 0,-12-4-469 0 0,-2 0 1 0 0,-2-2-1 0 0,-3-1 1 0 0,6-34-228 0 0,-1-6 30 0 0,-28 101-107 0 0,1 0 0 0 0,-1 0 1 0 0,0 1-1 0 0,0-1 0 0 0,1 0 0 0 0,-1 0 0 0 0,0 0 0 0 0,0 1 0 0 0,1-1 0 0 0,-1 0 0 0 0,0 0 1 0 0,1 0-1 0 0,-1 0 0 0 0,0 0 0 0 0,1 0 0 0 0,-1 0 0 0 0,0 0 0 0 0,0 0 0 0 0,1 1 0 0 0,-1-1 1 0 0,0 0-1 0 0,1-1 0 0 0,-1 1 0 0 0,0 0 0 0 0,1 0 0 0 0,-1 0 0 0 0,0 0 0 0 0,1 0 0 0 0,-1 0 0 0 0,0 0 1 0 0,1 0-1 0 0,-1 0 0 0 0,0-1 0 0 0,0 1 0 0 0,1 0 77 0 0,5 13-808 0 0,-3-6-97 0 0,9 12-2702 0 0,-4-6-4515 0 0,-2-5-4103 0 0</inkml:trace>
  <inkml:trace contextRef="#ctx0" brushRef="#br0" timeOffset="2272.614">2241 751 12195 0 0,'0'0'2513'0'0,"0"0"-620"0"0,0 0-382 0 0,0 0-218 0 0,0 0-140 0 0,0 0-101 0 0,0 0-105 0 0,0 0-103 0 0,0 0-111 0 0,0 0-90 0 0,-33 8-75 0 0,-103 24-77 0 0,130-31-447 0 0,1 0 0 0 0,-1 0-1 0 0,0 1 1 0 0,1 0 0 0 0,0 0 0 0 0,-1 0-1 0 0,1 1 1 0 0,0-1 0 0 0,0 1 0 0 0,0 0-1 0 0,1 1 1 0 0,-1-1 0 0 0,1 1 0 0 0,-2 2-44 0 0,-4 4 101 0 0,7-8-64 0 0,-5 3-12 0 0,1 1 1 0 0,0-1-1 0 0,0 1 0 0 0,0 0 1 0 0,0 1-1 0 0,1-1 0 0 0,0 1 1 0 0,1 1-1 0 0,0-1 0 0 0,0 1 1 0 0,0 0-1 0 0,1 0 0 0 0,0 0 1 0 0,1 1-1 0 0,-1-1 0 0 0,2 1 1 0 0,-1 0-1 0 0,1 0 0 0 0,1 0 1 0 0,0 0-1 0 0,0 0 0 0 0,0 0 1 0 0,1 0-1 0 0,1 8-25 0 0,3-13 7 0 0,1 0 0 0 0,-1 0-1 0 0,1 0 1 0 0,0-1 0 0 0,0 1 0 0 0,0-1-1 0 0,0 0 1 0 0,0-1 0 0 0,1 1 0 0 0,-1-1 0 0 0,1 0-1 0 0,-1-1 1 0 0,1 1 0 0 0,0-1 0 0 0,0 0-1 0 0,0 0 1 0 0,0-1 0 0 0,0 0 0 0 0,0 0-1 0 0,0 0 1 0 0,0-1 0 0 0,-1 0 0 0 0,1 0-1 0 0,0 0 1 0 0,0-1 0 0 0,-1 0 0 0 0,1 0-1 0 0,-1-1 1 0 0,2 0-7 0 0,29-11 20 0 0,-1-2-1 0 0,-1-2 1 0 0,0-1-1 0 0,-2-1 1 0 0,0-2 0 0 0,2-3-20 0 0,3 1-26 0 0,-22 59-147 0 0,31 73 141 0 0,-41-102 32 0 0,0 0 0 0 0,1 0-1 0 0,0-1 1 0 0,0 0 0 0 0,1 0 0 0 0,-1 0 0 0 0,1-1 0 0 0,0 0 0 0 0,0 0 0 0 0,0-1-1 0 0,1 0 1 0 0,0-1 0 0 0,-1 1 0 0 0,1-1 0 0 0,0-1 0 0 0,0 1 0 0 0,0-1 0 0 0,0-1-1 0 0,0 1 1 0 0,0-1 0 0 0,0-1 0 0 0,0 0 0 0 0,0 0 0 0 0,0 0 0 0 0,-1-1-1 0 0,1 0 1 0 0,0-1 0 0 0,-1 0 0 0 0,1 0 0 0 0,-1 0 0 0 0,4-4 0 0 0,8-5 38 0 0,0-1 0 0 0,-1-2 1 0 0,-1 1-1 0 0,-1-2 0 0 0,0 0 0 0 0,-1-1 0 0 0,-1-1 1 0 0,0 0-1 0 0,8-17-38 0 0,-1-11 67 0 0,-3-1 0 0 0,-2-1 0 0 0,-2-1 0 0 0,-2 0 0 0 0,-3-1 0 0 0,-1 0 0 0 0,-3 0 1 0 0,-1-39-68 0 0,7-31-22 0 0,-8 91 26 0 0,2-2 6 0 0,-1 0 1 0 0,-2-1-1 0 0,-2 1 1 0 0,0-1-1 0 0,-2 1 1 0 0,-2-1-1 0 0,-2-5-10 0 0,6 35 13 0 0,0 0 0 0 0,-1 0 0 0 0,1 0 0 0 0,-1 0 0 0 0,1 0 0 0 0,-1 0 0 0 0,0 0 1 0 0,0 1-1 0 0,0-1 0 0 0,0 0 0 0 0,0 0 0 0 0,0 1 0 0 0,0-1 0 0 0,-1 1 0 0 0,1-1 0 0 0,-1 1 0 0 0,1 0 0 0 0,-1-1 0 0 0,1 1 0 0 0,-1 0 0 0 0,0 0 0 0 0,1 0 0 0 0,-1 0 0 0 0,0 0-13 0 0,-15 21-133 0 0,5 4 129 0 0,2 1 0 0 0,1 1 0 0 0,1-1 0 0 0,2 1 0 0 0,0 1 0 0 0,2-1 0 0 0,0 1 0 0 0,2 0 0 0 0,1-1 0 0 0,1 1 0 0 0,2 0 0 0 0,3 19 4 0 0,0 25 34 0 0,4 0 0 0 0,2-1 0 0 0,4-1 0 0 0,15 44-34 0 0,77 185 145 0 0,-97-206-78 0 0,-10-92-68 0 0,0 0-1 0 0,-1 0 0 0 0,1 0 1 0 0,0 0-1 0 0,-1 0 0 0 0,1 0 1 0 0,0-1-1 0 0,-1 1 0 0 0,1 0 1 0 0,0 0-1 0 0,-1 1 1 0 0,1-1-1 0 0,0 0 0 0 0,-1 0 1 0 0,1 0-1 0 0,0 0 0 0 0,-1 0 1 0 0,1 0-1 0 0,0 0 0 0 0,0 0 1 0 0,-1 1-1 0 0,1-1 1 0 0,0 0-1 0 0,-1 0 0 0 0,1 0 1 0 0,0 1-1 0 0,0-1 0 0 0,0 0 1 0 0,-1 0-1 0 0,1 1 1 0 0,0-1-1 0 0,0 0 0 0 0,0 0 1 0 0,-1 1-1 0 0,1-1 0 0 0,0 0 1 0 0,0 1-1 0 0,0-1 0 0 0,0 0 1 0 0,0 1-1 0 0,0-1 1 0 0,0 0-1 0 0,0 0 0 0 0,0 1 1 0 0,0-1-1 0 0,0 0 0 0 0,0 1 1 0 0,0-1-1 0 0,0 0 0 0 0,0 1 1 0 0,0-1-1 0 0,0 0 1 0 0,0 1-1 0 0,0-1 0 0 0,0 0 1 0 0,1 1-1 0 0,-1-1 0 0 0,0 0 2 0 0,-33-106-3682 0 0,23 69 46 0 0,2 2-3315 0 0,6 19-4502 0 0</inkml:trace>
  <inkml:trace contextRef="#ctx0" brushRef="#br0" timeOffset="2511.639">2504 619 13867 0 0,'0'0'1288'0'0,"0"0"-348"0"0,0 0-43 0 0,0 0 158 0 0,0 0 190 0 0,0 0-10 0 0,0 0-128 0 0,0 0-198 0 0,0 0-204 0 0,0 0-141 0 0,32 0-104 0 0,101 0-84 0 0,136 15 371 0 0,-211-2-1297 0 0,-35-5-2101 0 0,3 0-6075 0 0,-16-4-3430 0 0</inkml:trace>
  <inkml:trace contextRef="#ctx0" brushRef="#br0" timeOffset="2679.207">3296 821 14291 0 0,'0'0'1706'0'0,"0"0"-909"0"0,0 0-290 0 0,0 0-16 0 0,0 0-31 0 0,0 0-81 0 0,0 0-87 0 0,0 0-99 0 0,0 0-82 0 0,0 33-29 0 0,2 98-28 0 0,7-85-46 0 0,10-45-1270 0 0,-12-13-6119 0 0,-5 5-3195 0 0</inkml:trace>
  <inkml:trace contextRef="#ctx0" brushRef="#br0" timeOffset="2845.707">3217 295 15691 0 0,'0'0'1849'0'0,"0"0"-849"0"0,0 0-416 0 0,0 0-224 0 0,0 0-208 0 0,0 0-152 0 0,0 0-56 0 0,0 0-8 0 0,0 0 0 0 0,0 0 104 0 0,0 0-8 0 0,0 0-72 0 0,0 0-96 0 0,46 118-144 0 0,-39-89-240 0 0,4-3-712 0 0,-1-4-2289 0 0,-5-11-8290 0 0</inkml:trace>
  <inkml:trace contextRef="#ctx0" brushRef="#br0" timeOffset="3171.672">3543 807 6433 0 0,'0'0'4331'0'0,"0"0"-1689"0"0,0 0-927 0 0,0 0-282 0 0,0 0-134 0 0,0 0-160 0 0,0 0-136 0 0,0 0-159 0 0,0 0-193 0 0,16 31-132 0 0,51 101-114 0 0,-28-38 354 0 0,-30-67-546 0 0,29 52 461 0 0,-37-79-588 0 0,0 0-1 0 0,1 0 1 0 0,-1 0 0 0 0,0 0-1 0 0,1 0 1 0 0,-1 0 0 0 0,0-1 0 0 0,1 1-1 0 0,-1 0 1 0 0,0-1 0 0 0,0 1-1 0 0,1-1 1 0 0,-1 1 0 0 0,0-1 0 0 0,0 1-1 0 0,0-1 1 0 0,0 0 0 0 0,0 0-1 0 0,0 0 1 0 0,0 0 0 0 0,0 0 0 0 0,0 0-1 0 0,0 0 1 0 0,0 0 0 0 0,0 0-1 0 0,-1 0 1 0 0,1 0 0 0 0,0 0 0 0 0,-1 0-1 0 0,1-1 1 0 0,-1 1 0 0 0,0 0-1 0 0,1-1-85 0 0,2-2 159 0 0,98-181 1187 0 0,-57 65-1289 0 0,-38 64-2567 0 0,-11 56-4294 0 0,4 0 2613 0 0,-2 0-7777 0 0</inkml:trace>
  <inkml:trace contextRef="#ctx0" brushRef="#br0" timeOffset="3502.369">4099 1016 9498 0 0,'0'0'2619'0'0,"0"0"-269"0"0,0 0-215 0 0,0 0-300 0 0,0 0-272 0 0,0 0-196 0 0,0 0-224 0 0,34-22-251 0 0,110-73-176 0 0,-64 28 395 0 0,-62 45-788 0 0,-12 16-258 0 0,0 0 0 0 0,0-1-1 0 0,-1 0 1 0 0,0 0 0 0 0,0 0-1 0 0,0-1 1 0 0,-1 0 0 0 0,0 0 0 0 0,-1 0-1 0 0,0 0 1 0 0,0 0 0 0 0,-1-1-1 0 0,0 1 1 0 0,0-1 0 0 0,-1 0 0 0 0,0 1-1 0 0,-1-1 1 0 0,1 0 0 0 0,-2-7-65 0 0,-2 13 4 0 0,0 0 0 0 0,1 1 0 0 0,-1-1 0 0 0,0 1 0 0 0,0 0 0 0 0,-1 0 0 0 0,1 0 0 0 0,0 1 0 0 0,-1-1 0 0 0,1 1 0 0 0,-1 0 0 0 0,1-1 0 0 0,-1 2 0 0 0,1-1 0 0 0,-1 0 0 0 0,0 1 0 0 0,0 0 0 0 0,1-1 1 0 0,-1 2-1 0 0,0-1 0 0 0,0 0 0 0 0,1 1 0 0 0,-1-1 0 0 0,0 1 0 0 0,1 0 0 0 0,-1 0 0 0 0,1 1 0 0 0,-1-1 0 0 0,1 1 0 0 0,0 0 0 0 0,-2 0-4 0 0,-5 5-8 0 0,-1-1 1 0 0,2 2-1 0 0,-1-1 0 0 0,1 1 0 0 0,0 1 0 0 0,0-1 1 0 0,1 2-1 0 0,0-1 0 0 0,1 1 0 0 0,0 0 1 0 0,1 0-1 0 0,0 1 0 0 0,0 0 0 0 0,1 0 1 0 0,0 1-1 0 0,1-1 0 0 0,1 1 0 0 0,0 0 1 0 0,0 0-1 0 0,1 0 0 0 0,1 0 0 0 0,0 0 0 0 0,1 1 1 0 0,0-1-1 0 0,1 0 0 0 0,0 0 0 0 0,1 0 1 0 0,0 0-1 0 0,1 0 0 0 0,0 0 0 0 0,1 0 1 0 0,0-1-1 0 0,1 1 0 0 0,2 1 8 0 0,0 0-3 0 0,2-1 1 0 0,0 0-1 0 0,1 0 0 0 0,0-1 1 0 0,0 0-1 0 0,1-1 0 0 0,1 0 1 0 0,0 0-1 0 0,0-2 0 0 0,1 1 1 0 0,0-2-1 0 0,0 1 0 0 0,1-2 1 0 0,0 0-1 0 0,0-1 0 0 0,0 0 1 0 0,1-1-1 0 0,-1 0 0 0 0,1-2 1 0 0,0 1-1 0 0,0-2 0 0 0,0 0 1 0 0,11-1 2 0 0,34-4-859 0 0,-22-3-5857 0 0,-25 3-5338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2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5073 0 0,'0'0'3950'0'0,"0"0"-1756"0"0,0 0-752 0 0,0 0-103 0 0,0 0 38 0 0,0 0 28 0 0,0 0-34 0 0,0 0-194 0 0,0 0-239 0 0,0 0-169 0 0,0 0-109 0 0,0 0-81 0 0,33-26-69 0 0,103-82-65 0 0,-56 62 230 0 0,-66 43-531 0 0,6-3 84 0 0,1 1 0 0 0,-1 0 0 0 0,1 2 0 0 0,-1 1 0 0 0,1 0 0 0 0,0 2 0 0 0,8 0-228 0 0,-27 1 16 0 0,1-1-1 0 0,0 0 1 0 0,-1 1-1 0 0,1 0 1 0 0,0 0 0 0 0,-1-1-1 0 0,1 2 1 0 0,-1-1-1 0 0,1 0 1 0 0,-1 0-1 0 0,0 1 1 0 0,0-1 0 0 0,1 1-1 0 0,-1 0 1 0 0,0-1-1 0 0,0 1 1 0 0,-1 0-1 0 0,1 0 1 0 0,0 1 0 0 0,-1-1-1 0 0,1 0 1 0 0,-1 0-1 0 0,1 1 1 0 0,-1-1-1 0 0,0 1 1 0 0,0-1 0 0 0,0 1-1 0 0,-1 0 1 0 0,1-1-1 0 0,-1 1 1 0 0,1 0-1 0 0,-1-1 1 0 0,0 1 0 0 0,0 0-1 0 0,0-1 1 0 0,0 2-16 0 0,-27 95 475 0 0,-84 64-88 0 0,101-145-360 0 0,2 1 1 0 0,1 1-1 0 0,0-1 0 0 0,1 1 1 0 0,2 1-1 0 0,0-1 0 0 0,0 0 0 0 0,2 1 1 0 0,1 0-1 0 0,1-1 0 0 0,0 1 1 0 0,2 0-1 0 0,2 12-27 0 0,-2 118 644 0 0,-7-137-1193 0 0,5-14-4646 0 0,3 0-1045 0 0,-1 0-5793 0 0</inkml:trace>
  <inkml:trace contextRef="#ctx0" brushRef="#br0" timeOffset="287.259">686 881 15923 0 0,'0'0'1978'0'0,"0"0"-696"0"0,0 0-399 0 0,0 0-25 0 0,0 0 87 0 0,0 0 76 0 0,0 0-27 0 0,0 0-170 0 0,0 0-199 0 0,0 0-175 0 0,0 0-106 0 0,-17 31-89 0 0,-49 97-89 0 0,2-23 88 0 0,59-98-329 0 0,0-1 1 0 0,-1-1-1 0 0,0 1 1 0 0,0-1 0 0 0,-1 0-1 0 0,1 0 1 0 0,-1-1-1 0 0,0 0 1 0 0,0 0-1 0 0,-1-1 1 0 0,1 0 0 0 0,-1 0-1 0 0,-5 1 75 0 0,-12 1-4475 0 0,0-3-4188 0 0,21-2-2793 0 0</inkml:trace>
  <inkml:trace contextRef="#ctx0" brushRef="#br0" timeOffset="529.691">336 954 6809 0 0,'0'0'3355'0'0,"0"0"-1196"0"0,0 0-762 0 0,0 0-287 0 0,0 0-62 0 0,0 0-5 0 0,0 0-34 0 0,0 0-7 0 0,0 0-88 0 0,0 0-24 0 0,0 0-47 0 0,0 0-159 0 0,0 0-131 0 0,18 19-81 0 0,121 113 613 0 0,-108-105-1078 0 0,87 68 567 0 0,-32-44-4638 0 0,-71-43-2308 0 0,-6-1-5521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2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138 328 1920 0 0,'0'0'1650'0'0,"0"0"25"0"0,0 0 111 0 0,0 0 142 0 0,0 0 30 0 0,0 0-126 0 0,0 0-274 0 0,0 0-375 0 0,0 0-268 0 0,0 0-174 0 0,0 0-61 0 0,9-8-1 0 0,21-17-253 0 0,-6 6 272 0 0,-1-2-1 0 0,0 0 0 0 0,-1-1 1 0 0,-2-1-1 0 0,0-1 1 0 0,1-4-698 0 0,-15 18 235 0 0,-1 0 0 0 0,-1-1 1 0 0,0 1-1 0 0,0-1 0 0 0,-1 0 1 0 0,-1 0-1 0 0,1 0 0 0 0,-2 0 1 0 0,0 0-1 0 0,0-1 0 0 0,-1-5-235 0 0,0 16 183 0 0,0 1-36 0 0,0 0-37 0 0,0 0-62 0 0,-2 52-617 0 0,7 30 636 0 0,3-1 1 0 0,18 79-68 0 0,-7-49 38 0 0,0 10 2 0 0,-5 1-1 0 0,-3 70-39 0 0,-11-149 0 0 0,-2 1 0 0 0,-2 0 0 0 0,-2-1-1 0 0,-1 0 1 0 0,-2-1 0 0 0,-3 0 0 0 0,-5 13 0 0 0,10-37-1 0 0,0 0 0 0 0,-2-1 1 0 0,0 0-1 0 0,0 0 0 0 0,-2-1 0 0 0,0 0 0 0 0,-1-1 0 0 0,0 0 0 0 0,-2-1 0 0 0,1 0 0 0 0,-2-1 0 0 0,1-1 0 0 0,-2 0 1 0 0,0-1-1 0 0,0-1 0 0 0,-1-1 0 0 0,-10 5 1 0 0,18-10 5 0 0,1 0 0 0 0,0-1-1 0 0,-1 0 1 0 0,0-1 0 0 0,1 0 0 0 0,-1 0 0 0 0,0-1 0 0 0,0 0 0 0 0,0 0-1 0 0,0-1 1 0 0,0 0 0 0 0,0-1 0 0 0,0 0 0 0 0,-5-1-5 0 0,11-2 7 0 0,0 1-1 0 0,0 0 1 0 0,0-1 0 0 0,0 1 0 0 0,1-1 0 0 0,-1 0-1 0 0,1 1 1 0 0,0-1 0 0 0,0-1 0 0 0,0 1 0 0 0,1 0-1 0 0,-1 0 1 0 0,1-1 0 0 0,0 1 0 0 0,0-1-1 0 0,1 1 1 0 0,-1 0 0 0 0,1-1 0 0 0,0 0 0 0 0,0 1-1 0 0,1-1 1 0 0,-1 1 0 0 0,1 0 0 0 0,0-3-7 0 0,0-3 5 0 0,4-23 12 0 0,1 0 0 0 0,1 1-1 0 0,2-1 1 0 0,2 2 0 0 0,1-1 0 0 0,1 1 0 0 0,1 1-1 0 0,2 1 1 0 0,7-10-17 0 0,-13 21 29 0 0,154-236 347 0 0,-147 233-330 0 0,1 0-1 0 0,1 1 1 0 0,1 1-1 0 0,1 1 1 0 0,1 0-1 0 0,14-8-45 0 0,-28 22-85 0 0,-1 0-1 0 0,1 1 0 0 0,-1 0 0 0 0,1 0 0 0 0,0 1 1 0 0,0-1-1 0 0,0 2 0 0 0,0-1 0 0 0,0 1 0 0 0,1 1 1 0 0,-1-1-1 0 0,7 2 86 0 0,9 1-3926 0 0,-1 2-3595 0 0,-16-3-4358 0 0</inkml:trace>
  <inkml:trace contextRef="#ctx0" brushRef="#br0" timeOffset="334.429">780 685 9330 0 0,'0'0'2071'0'0,"0"0"-348"0"0,0 0-304 0 0,0 0-108 0 0,0 0-49 0 0,0 0-106 0 0,-25 34-201 0 0,-76 105-238 0 0,98-136-682 0 0,1-1 0 0 0,-1 0-1 0 0,1 1 1 0 0,0 0 0 0 0,0-1-1 0 0,0 1 1 0 0,0 0 0 0 0,0 0 0 0 0,1 0-1 0 0,-1 1 1 0 0,1-1 0 0 0,0 0-1 0 0,0 0 1 0 0,0 1 0 0 0,0-1 0 0 0,0 1-1 0 0,1-1 1 0 0,0 1 0 0 0,0-1-1 0 0,0 1 1 0 0,0 0-35 0 0,2 5 114 0 0,-1-5-50 0 0,0 1-1 0 0,0 0 1 0 0,1-1-1 0 0,0 1 0 0 0,0-1 1 0 0,0 0-1 0 0,0 0 1 0 0,1 0-1 0 0,0 0 1 0 0,-1 0-1 0 0,2 0 1 0 0,-1 0-1 0 0,0-1 1 0 0,1 0-1 0 0,-1 0 1 0 0,1 0-1 0 0,0 0 1 0 0,0 0-1 0 0,0-1 1 0 0,1 0-1 0 0,-1 0 1 0 0,0 0-1 0 0,1 0 1 0 0,-1-1-1 0 0,1 1 1 0 0,2-1-65 0 0,3 2 168 0 0,0-1 0 0 0,1 0 0 0 0,-1-1 0 0 0,0 0-1 0 0,1 0 1 0 0,-1-1 0 0 0,0-1 0 0 0,1 0-1 0 0,-1 0 1 0 0,0-1 0 0 0,10-3-167 0 0,-12 3 106 0 0,1-1 0 0 0,-1 0 0 0 0,0-1 0 0 0,0 1 0 0 0,0-2 0 0 0,0 1 0 0 0,-1-1 0 0 0,0 0 0 0 0,0-1 0 0 0,0 1 0 0 0,-1-1 0 0 0,0-1 0 0 0,0 1 1 0 0,0-1-1 0 0,-1 0 0 0 0,0-1 0 0 0,0 1 0 0 0,-1-1 0 0 0,0 0 0 0 0,0 0 0 0 0,-1 0 0 0 0,0-1 0 0 0,-1 1 0 0 0,1-1 0 0 0,-2 1 0 0 0,1-1 0 0 0,-1-6-106 0 0,0 7 9 0 0,-2 0-1 0 0,1 0 1 0 0,-1 0-1 0 0,0 1 1 0 0,-1-1-1 0 0,0 0 1 0 0,0 1-1 0 0,0-1 1 0 0,-1 1-1 0 0,0 0 1 0 0,-1 0-1 0 0,0 0 1 0 0,0 0-1 0 0,0 1 1 0 0,-1-1-1 0 0,0 1 1 0 0,0 0-1 0 0,0 1 1 0 0,-4-4-10 0 0,-27-17-996 0 0,36 53-3029 0 0,0-19 3191 0 0,0 16-5604 0 0,3-13-4775 0 0</inkml:trace>
  <inkml:trace contextRef="#ctx0" brushRef="#br0" timeOffset="618.954">1180 1057 3673 0 0,'0'0'2702'0'0,"0"0"-180"0"0,0 0 41 0 0,0 0-21 0 0,0 0-253 0 0,0 0-335 0 0,0 0-343 0 0,0 0-209 0 0,0 0-101 0 0,0 0-262 0 0,0 0-282 0 0,0 0-249 0 0,0 0-155 0 0,-1-9 15 0 0,-2-11-52 0 0,2-1-1 0 0,0 0 1 0 0,1 0 0 0 0,1 0-1 0 0,1 0 1 0 0,5-19-316 0 0,1 11 109 0 0,1-1 0 0 0,1 1 0 0 0,2 1 0 0 0,1 0 0 0 0,1 0 0 0 0,1 1 0 0 0,2 1 0 0 0,5-5-109 0 0,-21 29-73 0 0,1 0-1 0 0,-1 1 1 0 0,1-1-1 0 0,0 1 1 0 0,-1-1-1 0 0,1 1 0 0 0,0 0 1 0 0,0-1-1 0 0,0 1 1 0 0,0 0-1 0 0,0 0 1 0 0,0 1-1 0 0,0-1 1 0 0,1 0-1 0 0,-1 1 1 0 0,0-1-1 0 0,0 1 1 0 0,1 0-1 0 0,-1-1 1 0 0,0 1-1 0 0,0 0 1 0 0,1 1-1 0 0,-1-1 1 0 0,0 0-1 0 0,1 1 1 0 0,-1-1-1 0 0,0 1 1 0 0,0-1-1 0 0,2 2 74 0 0,18 8-4834 0 0,-3 2-5889 0 0,-10-8 62 0 0</inkml:trace>
  <inkml:trace contextRef="#ctx0" brushRef="#br0" timeOffset="947.544">1808 593 7170 0 0,'0'0'3362'0'0,"0"0"-842"0"0,0 0-426 0 0,0 0-251 0 0,0 0-236 0 0,0 0-233 0 0,0 0-201 0 0,0 0-155 0 0,0 0-189 0 0,0 0-149 0 0,0 0-137 0 0,0 0-132 0 0,0 0-94 0 0,-32 15-82 0 0,-97 48-47 0 0,126-62-179 0 0,0 0 1 0 0,1 0-1 0 0,-1 0 1 0 0,0 0-1 0 0,1 1 0 0 0,-1-1 1 0 0,1 1-1 0 0,-1 0 0 0 0,1-1 1 0 0,0 1-1 0 0,-1 0 0 0 0,1 1 1 0 0,0-1-1 0 0,1 0 0 0 0,-1 0 1 0 0,0 1-1 0 0,1-1 0 0 0,-1 1 1 0 0,1 0-1 0 0,0-1 1 0 0,-1 1-1 0 0,1 0 0 0 0,0 1-9 0 0,-1 6 46 0 0,-1-3-36 0 0,1 0-1 0 0,-1 1 0 0 0,2-1 1 0 0,-1 1-1 0 0,1-1 0 0 0,0 1 1 0 0,1 0-1 0 0,-1-1 0 0 0,2 1 0 0 0,-1 0 1 0 0,1-1-1 0 0,0 1 0 0 0,0-1 1 0 0,1 1-1 0 0,0-1 0 0 0,1 0 0 0 0,0 0 1 0 0,0 0-1 0 0,0 0 0 0 0,1 0 1 0 0,0 0-1 0 0,0-1 0 0 0,1 0 1 0 0,-1 0-1 0 0,1 0 0 0 0,1-1 0 0 0,-1 1 1 0 0,1-1-1 0 0,0 0 0 0 0,0-1 1 0 0,0 0-1 0 0,3 1-9 0 0,-2 0-36 0 0,1-1 1 0 0,0-1-1 0 0,0 1 0 0 0,0-1 1 0 0,0 0-1 0 0,0-1 1 0 0,1 0-1 0 0,0-1 1 0 0,-1 0-1 0 0,1 0 0 0 0,-1 0 1 0 0,1-1-1 0 0,0-1 1 0 0,0 1-1 0 0,-1-1 0 0 0,1-1 1 0 0,-1 0-1 0 0,1 0 1 0 0,-1 0-1 0 0,0-1 0 0 0,0-1 1 0 0,0 1-1 0 0,0-1 1 0 0,-1-1-1 0 0,1 1 0 0 0,-1-1 1 0 0,0 0-1 0 0,0-1 1 0 0,0-1 35 0 0,-5 6-190 0 0,17-19-2135 0 0,-7 5-5261 0 0,-4 7-4267 0 0</inkml:trace>
  <inkml:trace contextRef="#ctx0" brushRef="#br0" timeOffset="1342.504">2008 880 5529 0 0,'0'0'1685'0'0,"0"0"354"0"0,0 0 276 0 0,0 0-47 0 0,0 0-374 0 0,0 0-202 0 0,0 0-110 0 0,0 0-175 0 0,0 0-185 0 0,0 0-130 0 0,0 0-140 0 0,33-1-265 0 0,104-8-167 0 0,-62-11 367 0 0,-62 10-656 0 0,-6 6-163 0 0,0-1 0 0 0,-1 1 1 0 0,1-1-1 0 0,-1 0 1 0 0,0-1-1 0 0,0 0 1 0 0,-1 0-1 0 0,0 0 1 0 0,0 0-1 0 0,0-1 0 0 0,-1 0 1 0 0,0 0-1 0 0,0 0 1 0 0,-1-1-1 0 0,0 1 1 0 0,0-1-1 0 0,0 1 0 0 0,-1-1 1 0 0,-1 0-1 0 0,1 0 1 0 0,-1 0-1 0 0,0-4-68 0 0,-2 8-5 0 0,-1 1 0 0 0,1 0 0 0 0,0 0-1 0 0,-1 0 1 0 0,1 1 0 0 0,-1-1 0 0 0,0 0 0 0 0,0 0-1 0 0,0 1 1 0 0,-1-1 0 0 0,1 1 0 0 0,0 0-1 0 0,-1 0 1 0 0,0 0 0 0 0,1 0 0 0 0,-1 0 0 0 0,0 0-1 0 0,0 1 1 0 0,0 0 0 0 0,0-1 0 0 0,0 1 0 0 0,0 0-1 0 0,0 0 1 0 0,-1 1 0 0 0,1-1 0 0 0,0 1 0 0 0,-1-1-1 0 0,1 1 1 0 0,0 0 0 0 0,0 0 0 0 0,-1 1-1 0 0,1-1 1 0 0,0 1 0 0 0,-1 0 0 0 0,1-1 0 0 0,0 1-1 0 0,0 1 1 0 0,0-1 0 0 0,0 0 0 0 0,0 1 0 0 0,0-1-1 0 0,0 1 1 0 0,0 0 5 0 0,-10 7-22 0 0,-1-1 0 0 0,1 2-1 0 0,0 0 1 0 0,1 0 0 0 0,1 1 0 0 0,-1 1 0 0 0,2 0-1 0 0,-1 0 1 0 0,2 1 0 0 0,0 0 0 0 0,0 1-1 0 0,1 0 1 0 0,1 0 0 0 0,0 1 0 0 0,-1 6 22 0 0,7-16-21 0 0,0 0 1 0 0,0 0 0 0 0,0 0-1 0 0,1 1 1 0 0,0-1 0 0 0,0 0-1 0 0,0 0 1 0 0,1 0 0 0 0,-1 1-1 0 0,1-1 1 0 0,0 0 0 0 0,1 0-1 0 0,-1 0 1 0 0,1 0-1 0 0,0-1 1 0 0,1 1 0 0 0,-1 0-1 0 0,1-1 1 0 0,-1 1 0 0 0,2-1-1 0 0,-1 0 1 0 0,0 0 0 0 0,1 0-1 0 0,-1-1 1 0 0,1 1 0 0 0,0-1-1 0 0,0 0 1 0 0,1 0-1 0 0,-1 0 1 0 0,1 0 0 0 0,-1-1-1 0 0,1 0 1 0 0,0 0 0 0 0,0 0-1 0 0,0-1 1 0 0,0 1 0 0 0,0-1-1 0 0,2 0 21 0 0,116 5-2312 0 0,-84-17-1783 0 0,1-6-4073 0 0,-28 10-2929 0 0</inkml:trace>
  <inkml:trace contextRef="#ctx0" brushRef="#br0" timeOffset="1714.377">2855 608 3249 0 0,'0'0'3926'0'0,"0"0"-681"0"0,0 0-458 0 0,0 0-341 0 0,0 0-394 0 0,0 0-377 0 0,0 0-417 0 0,0 0-397 0 0,0 0-255 0 0,0 0-126 0 0,0 0-35 0 0,0 0-2 0 0,0 0-22 0 0,-18 6-39 0 0,-56 20-53 0 0,13 16 354 0 0,58-40-664 0 0,0 0 0 0 0,0 1 0 0 0,-1 0 0 0 0,2 0 0 0 0,-1 0 0 0 0,0 0 1 0 0,0 0-1 0 0,1 1 0 0 0,0-1 0 0 0,0 1 0 0 0,0 0 0 0 0,0-1 0 0 0,0 1 0 0 0,1 0 0 0 0,0 0 0 0 0,0 0 0 0 0,0 0 0 0 0,0 0 0 0 0,0 0 0 0 0,1 4-19 0 0,51 22-65 0 0,-40-27 101 0 0,-7-3-23 0 0,1 0 1 0 0,-1 1 0 0 0,1-1 0 0 0,-1 1-1 0 0,1 0 1 0 0,-1 0 0 0 0,0 0 0 0 0,1 1-1 0 0,-1-1 1 0 0,0 1 0 0 0,0 0-1 0 0,0 0 1 0 0,0 1 0 0 0,-1-1 0 0 0,1 1-1 0 0,-1 0 1 0 0,1 0 0 0 0,-1 0 0 0 0,0 0-1 0 0,0 1 1 0 0,0-1 0 0 0,-1 1-1 0 0,1 0 1 0 0,-1 0 0 0 0,0 0 0 0 0,0 0-1 0 0,0 0 1 0 0,0 0 0 0 0,-1 0 0 0 0,0 1-1 0 0,0-1 1 0 0,0 0 0 0 0,0 1-1 0 0,-1-1 1 0 0,1 5-14 0 0,-5-1 59 0 0,0 0-1 0 0,0-1 1 0 0,0 1 0 0 0,-1-1-1 0 0,0 0 1 0 0,0 0-1 0 0,-1-1 1 0 0,0 1 0 0 0,0-1-1 0 0,0 0 1 0 0,-1-1-1 0 0,0 0 1 0 0,0 0 0 0 0,0 0-1 0 0,-1-1 1 0 0,0 0-1 0 0,-3 1-58 0 0,-74 18-1220 0 0,76-28-2164 0 0,5-1-7658 0 0,4 2-428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6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20889 498 360 0 0,'0'0'1260'0'0,"0"0"153"0"0,0 0 348 0 0,0 0 236 0 0,0 0 34 0 0,0 0-47 0 0,0 0-275 0 0,0 0-252 0 0,0 0-194 0 0,0 0-167 0 0,0 0-82 0 0,0-6-88 0 0,2-19-56 0 0,-2 23-718 0 0,-1 1-1 0 0,1-1 0 0 0,-1 0 1 0 0,1 1-1 0 0,-1-1 0 0 0,0 1 1 0 0,0-1-1 0 0,0 1 1 0 0,0 0-1 0 0,0-1 0 0 0,0 1 1 0 0,0 0-1 0 0,-1 0 0 0 0,1 0 1 0 0,0 0-1 0 0,-1 0 0 0 0,1 0 1 0 0,0 0-1 0 0,-1 0 0 0 0,0 1 1 0 0,1-1-1 0 0,-1 0 0 0 0,1 1 1 0 0,-1-1-1 0 0,0 1 0 0 0,1 0 1 0 0,-1-1-1 0 0,0 1-151 0 0,-3-2 290 0 0,-3 1-190 0 0,1-1 1 0 0,0 1-1 0 0,0 1 0 0 0,0-1 0 0 0,-1 1 1 0 0,1 1-1 0 0,0-1 0 0 0,-1 1 0 0 0,1 0 1 0 0,0 1-1 0 0,0-1 0 0 0,0 2 0 0 0,0-1 1 0 0,0 1-1 0 0,1 0 0 0 0,-1 0 0 0 0,1 1-100 0 0,0-1 31 0 0,0-1 0 0 0,0 2 0 0 0,1-1 0 0 0,0 1-1 0 0,0 0 1 0 0,0 0 0 0 0,0 0 0 0 0,1 1 0 0 0,-1-1-1 0 0,1 1 1 0 0,0 0 0 0 0,0 0 0 0 0,1 1 0 0 0,0-1-1 0 0,0 1 1 0 0,0 0 0 0 0,1 0 0 0 0,-1 0 0 0 0,1 0-1 0 0,1 0 1 0 0,-1 0 0 0 0,0 7-31 0 0,1-8 17 0 0,0 1 1 0 0,0 0 0 0 0,1 0-1 0 0,0 0 1 0 0,0 0-1 0 0,0 0 1 0 0,1 0-1 0 0,-1-1 1 0 0,2 1-1 0 0,-1 0 1 0 0,0 0 0 0 0,1-1-1 0 0,0 1 1 0 0,1-1-1 0 0,-1 1 1 0 0,1-1-1 0 0,0 0 1 0 0,0 0 0 0 0,0 0-1 0 0,1-1 1 0 0,0 1-1 0 0,0-1 1 0 0,0 0-1 0 0,0 0 1 0 0,1 0-1 0 0,0 0 1 0 0,0-1 0 0 0,0 0-1 0 0,0 0 1 0 0,1 0-18 0 0,1 0 65 0 0,1-1 0 0 0,-1 0 1 0 0,1-1-1 0 0,-1 0 0 0 0,1 0 0 0 0,0 0 1 0 0,0-1-1 0 0,-1 0 0 0 0,1-1 0 0 0,0 0 1 0 0,0 0-1 0 0,-1 0 0 0 0,1-1 1 0 0,-1 0-1 0 0,1-1 0 0 0,-1 0 0 0 0,0 0 1 0 0,0 0-1 0 0,3-3-65 0 0,111-97 682 0 0,-103 85-631 0 0,51-69 278 0 0,-56 124-339 0 0,-1-10 43 0 0,-9-15-26 0 0,2-1 1 0 0,0 1-1 0 0,0-1 1 0 0,1 0 0 0 0,0 0-1 0 0,1-1 1 0 0,0 1-1 0 0,1-1 1 0 0,0-1 0 0 0,0 0-1 0 0,1 0 1 0 0,0-1-1 0 0,1 0 1 0 0,3 2-8 0 0,0-2 6 0 0,1-1 0 0 0,-1-1 0 0 0,1 0 0 0 0,1-1 0 0 0,-1 0 0 0 0,1-1 0 0 0,0-1 0 0 0,0-1 0 0 0,0 0 0 0 0,0 0 0 0 0,0-2 0 0 0,0 0 0 0 0,0-1 0 0 0,0 0 1 0 0,6-2-7 0 0,32-12-1042 0 0,-36 4-7791 0 0,-16 8-3623 0 0</inkml:trace>
  <inkml:trace contextRef="#ctx0" brushRef="#br0" timeOffset="-2212.596">18085 439 2969 0 0,'0'0'2213'0'0,"0"0"-228"0"0,0 0-145 0 0,0 0 34 0 0,0 0 14 0 0,0 0-126 0 0,0 0-206 0 0,0 0-282 0 0,0 0-246 0 0,0 0-160 0 0,0 0-143 0 0,-1-4-95 0 0,-1-13 1143 0 0,2 24 2109 0 0,36 247-2760 0 0,-36-252-1108 0 0,1 0 1 0 0,-1 0-1 0 0,0 0 1 0 0,1 0-1 0 0,-1 0 1 0 0,1 0-1 0 0,-1 0 1 0 0,1 0-1 0 0,0-1 1 0 0,0 1-1 0 0,0 0 1 0 0,0 0 0 0 0,0-1-1 0 0,0 1 1 0 0,1-1-1 0 0,-1 1 1 0 0,0-1-1 0 0,1 1 1 0 0,-1-1-1 0 0,1 0 1 0 0,0 0-1 0 0,-1 0 1 0 0,1 1 0 0 0,0-2-1 0 0,-1 1 1 0 0,1 0-1 0 0,0 0 1 0 0,0-1-1 0 0,0 1 1 0 0,0-1-1 0 0,0 1 1 0 0,0-1-1 0 0,0 0 1 0 0,0 0 0 0 0,0 0-1 0 0,0 0 1 0 0,0 0-1 0 0,0 0 1 0 0,0 0-1 0 0,0-1 1 0 0,0 1-1 0 0,1-2-14 0 0,75-63 739 0 0,28-78-400 0 0,-105 141-314 0 0,-1 2-32 0 0,0 1 0 0 0,1-1 0 0 0,-1 0 1 0 0,0 0-1 0 0,1 0 0 0 0,-1 0 0 0 0,0 1 1 0 0,1-1-1 0 0,-1 0 0 0 0,0 0 0 0 0,1 0 1 0 0,-1 0-1 0 0,0 0 0 0 0,1 0 0 0 0,-1 0 1 0 0,0 0-1 0 0,1 0 0 0 0,-1 0 0 0 0,0 0 1 0 0,1 0-1 0 0,-1 0 0 0 0,0 0 0 0 0,1 0 1 0 0,-1 0-1 0 0,0 0 0 0 0,1 0 0 0 0,-1 0 1 0 0,0-1-1 0 0,1 1 0 0 0,-1 0 0 0 0,0 0 1 0 0,0 0-1 0 0,1 0 0 0 0,-1-1 0 0 0,0 1 1 0 0,0 0-1 0 0,1 0 0 0 0,-1-1 0 0 0,0 1 1 0 0,0 0-1 0 0,1-1 7 0 0,19 78 21 0 0,-18-71-19 0 0,-1 0 0 0 0,1 0-1 0 0,0 0 1 0 0,1 0 0 0 0,0-1 0 0 0,0 1-1 0 0,0-1 1 0 0,0 1 0 0 0,1-1 0 0 0,0 0-1 0 0,0-1 1 0 0,0 1 0 0 0,1-1 0 0 0,-1 1-1 0 0,1-1 1 0 0,0-1 0 0 0,1 1 0 0 0,-1-1-1 0 0,4 2 0 0 0,-2-5 27 0 0,-1 0 0 0 0,1-1 0 0 0,-1 0 0 0 0,1-1 0 0 0,-1 1 0 0 0,1-1 0 0 0,-1 0 0 0 0,0-1 0 0 0,0 1 0 0 0,0-1 0 0 0,0-1 0 0 0,0 1 0 0 0,-1-1 0 0 0,0 0 0 0 0,1 0 0 0 0,-1 0 0 0 0,-1-1 0 0 0,1 0 0 0 0,-1 0 0 0 0,0 0 0 0 0,0 0 0 0 0,2-4-28 0 0,7-6 80 0 0,-3 3-20 0 0,0-1 0 0 0,-2-1 1 0 0,0 1-1 0 0,0-1 1 0 0,-1-1-1 0 0,-1 1 0 0 0,0-1 1 0 0,-1-1-1 0 0,-1 1-60 0 0,-4 14 1 0 0,-1-10-1607 0 0,-4 27-4451 0 0,4-10 137 0 0,-1 1-6352 0 0</inkml:trace>
  <inkml:trace contextRef="#ctx0" brushRef="#br0" timeOffset="-1680.51">19191 509 14283 0 0,'0'0'1934'0'0,"0"0"-430"0"0,0 0-133 0 0,0 0-88 0 0,0 0-132 0 0,0 0-174 0 0,0 0-171 0 0,0 0-145 0 0,0 0-112 0 0,0 0-91 0 0,0 0-64 0 0,0 0-36 0 0,-10-2-51 0 0,-77 0 707 0 0,74 5-956 0 0,1 1 0 0 0,0 0 0 0 0,1 1 0 0 0,-1 1 1 0 0,1 0-1 0 0,0 0 0 0 0,0 1 0 0 0,1 0 0 0 0,0 1 0 0 0,0 0 0 0 0,0 1 1 0 0,1 0-1 0 0,1 0 0 0 0,0 1 0 0 0,0 0 0 0 0,1 1 0 0 0,0 0 0 0 0,1 0 1 0 0,0 0-1 0 0,-3 7-58 0 0,9-16 1 0 0,-1-1 1 0 0,1 1-1 0 0,-1-1 1 0 0,1 1-1 0 0,-1-1 1 0 0,1 1-1 0 0,0-1 1 0 0,0 1-1 0 0,0 0 1 0 0,0-1 0 0 0,0 1-1 0 0,0-1 1 0 0,0 1-1 0 0,0-1 1 0 0,1 1-1 0 0,-1-1 1 0 0,1 1-1 0 0,-1-1 1 0 0,1 1-1 0 0,0-1 1 0 0,-1 1-1 0 0,1-1 1 0 0,0 0-1 0 0,0 1 1 0 0,0-1 0 0 0,0 0-1 0 0,0 0 1 0 0,0 0-1 0 0,0 0 1 0 0,0 0-1 0 0,1 0 1 0 0,-1 0-1 0 0,0 0 1 0 0,1 0-1 0 0,-1 0 1 0 0,0-1-1 0 0,1 1 1 0 0,-1-1-1 0 0,1 1 1 0 0,-1-1-1 0 0,1 1 1 0 0,-1-1 0 0 0,1 0-1 0 0,0 0-1 0 0,71-11 338 0 0,130-88 68 0 0,-120 48-197 0 0,-81 51-209 0 0,0 1 0 0 0,0 0 0 0 0,0 0 1 0 0,0 0-1 0 0,0 0 0 0 0,0 0 0 0 0,-1 0 0 0 0,1 0 1 0 0,-1 1-1 0 0,1-1 0 0 0,-1 0 0 0 0,1 1 0 0 0,-1 0 0 0 0,1-1 1 0 0,-1 1-1 0 0,0 0 0 0 0,0-1 0 0 0,0 1 0 0 0,0 0 1 0 0,0 0-1 0 0,-1 0 0 0 0,1 0 0 0 0,-1 0 0 0 0,1 0 0 0 0,-1 0 1 0 0,1 0-1 0 0,-1 0 0 0 0,0 1 0 0 0,3 6-4 0 0,32 64-14 0 0,-1-54-128 0 0,-25-19-3036 0 0,0 0-3381 0 0,-5 0 2315 0 0,-2 0-7884 0 0</inkml:trace>
  <inkml:trace contextRef="#ctx0" brushRef="#br0" timeOffset="-1181.244">19777 454 6617 0 0,'0'0'2332'0'0,"0"0"-248"0"0,0 0-77 0 0,0 0-76 0 0,0 0-177 0 0,0 0-236 0 0,0 0-273 0 0,0 0-215 0 0,0 0-150 0 0,0 0-129 0 0,0 0-99 0 0,0 0-76 0 0,0 0-69 0 0,-1-4-58 0 0,1 2-413 0 0,-1 1-1 0 0,1 0 1 0 0,-1 0 0 0 0,1 0-1 0 0,-1 0 1 0 0,1 0 0 0 0,-1-1-1 0 0,0 1 1 0 0,1 0-1 0 0,-1 0 1 0 0,0 0 0 0 0,0 1-1 0 0,0-1 1 0 0,1 0 0 0 0,-1 0-1 0 0,0 0 1 0 0,0 1-1 0 0,0-1 1 0 0,-1 0 0 0 0,1 1-1 0 0,0-1 1 0 0,0 1 0 0 0,0-1-1 0 0,0 1 1 0 0,0 0-1 0 0,-1 0 1 0 0,1-1 0 0 0,0 1-1 0 0,0 0 1 0 0,-1 0-1 0 0,1 0 1 0 0,0 0 0 0 0,0 0-1 0 0,0 0 1 0 0,-1 1 0 0 0,1-1-1 0 0,0 0 1 0 0,0 1-1 0 0,0-1 1 0 0,-1 1 0 0 0,1-1-1 0 0,0 1 1 0 0,0-1 0 0 0,0 1-1 0 0,0 0 1 0 0,0-1-1 0 0,0 1 1 0 0,0 0 0 0 0,0 0-1 0 0,1 0 1 0 0,-1 0 0 0 0,0 0-36 0 0,-34 35 321 0 0,22 13-273 0 0,15-45-50 0 0,-1 0-1 0 0,1-1 1 0 0,-1 1-1 0 0,1-1 1 0 0,0 1-1 0 0,1-1 1 0 0,-1 0-1 0 0,0 0 1 0 0,1 0-1 0 0,0 0 1 0 0,0 0-1 0 0,0 0 1 0 0,0-1-1 0 0,0 0 1 0 0,0 0-1 0 0,1 1 1 0 0,-1-2-1 0 0,3 2 3 0 0,24 21 14 0 0,-27-22 27 0 0,0 1-1 0 0,0 0 1 0 0,-1-1-1 0 0,1 1 1 0 0,-1 1 0 0 0,1-1-1 0 0,-1 0 1 0 0,0 0-1 0 0,-1 1 1 0 0,1-1-1 0 0,0 1 1 0 0,-1 0-1 0 0,0-1 1 0 0,0 1-1 0 0,0 0 1 0 0,0 0 0 0 0,-1 0-1 0 0,1 0 1 0 0,-1 0-1 0 0,0 0 1 0 0,0-1-1 0 0,-1 1 1 0 0,1 0-1 0 0,-1 0 1 0 0,0 0-1 0 0,0 0 1 0 0,0-1-1 0 0,0 1 1 0 0,-1 0 0 0 0,1-1-1 0 0,-1 1 1 0 0,0-1-1 0 0,0 1 1 0 0,0-1-1 0 0,-1 0-40 0 0,-10 9 245 0 0,8-6-191 0 0,-1-1 0 0 0,1 0 1 0 0,-1 0-1 0 0,1-1 0 0 0,-1 0 1 0 0,-1 0-1 0 0,1 0 0 0 0,0-1 1 0 0,-1 0-1 0 0,0 0 0 0 0,0-1 0 0 0,-2 1-54 0 0,-2-1-50 0 0,-33-2-182 0 0,30-28-2830 0 0,13 11-3297 0 0,1 13 2492 0 0,0-1-8497 0 0</inkml:trace>
  <inkml:trace contextRef="#ctx0" brushRef="#br0" timeOffset="30925.48">19887 1371 0 0 0,'0'0'1164'0'0,"0"0"190"0"0,0 0 414 0 0,0 0 411 0 0,0 0 145 0 0,0 0-144 0 0,0 0-289 0 0,0 0-340 0 0,0 0-245 0 0,0 0-158 0 0,0 0-149 0 0,0 0-119 0 0,0 0-84 0 0,1 3 2667 0 0,4 16-2548 0 0,4 146 1587 0 0,-11-106-2110 0 0,2 66 211 0 0,-6 0 0 0 0,-18 92-603 0 0,-9-136 129 0 0,30-117-1974 0 0,4 3-2577 0 0,1 11-5909 0 0,-2 15-618 0 0</inkml:trace>
  <inkml:trace contextRef="#ctx0" brushRef="#br0" timeOffset="31193.267">19594 1831 7746 0 0,'0'0'1967'0'0,"0"0"-439"0"0,0 0-169 0 0,0 0-1 0 0,0 0-30 0 0,0 0-82 0 0,0 0-129 0 0,0 0-106 0 0,0 0-73 0 0,0 0-121 0 0,0 0-118 0 0,0 0-80 0 0,0 0-83 0 0,38-4-55 0 0,117-15-49 0 0,3-13 427 0 0,-93 17-796 0 0,120-15-2264 0 0,-185 30 1774 0 0,2 0 163 0 0,-1 1-5481 0 0,-1 2-3929 0 0</inkml:trace>
  <inkml:trace contextRef="#ctx0" brushRef="#br0" timeOffset="31742.338">20272 1463 10226 0 0,'0'0'1934'0'0,"0"0"-480"0"0,0 0-189 0 0,0 0 17 0 0,0 0-63 0 0,0 0-174 0 0,0 0-199 0 0,0 0-147 0 0,0 0 1 0 0,0 0 41 0 0,0 0-3 0 0,0 0-55 0 0,0 21-106 0 0,2 131 767 0 0,-13 171 469 0 0,11-116-1593 0 0,0-206-207 0 0,1 0 1 0 0,0 0-1 0 0,0 0 1 0 0,0 0-1 0 0,0 0 1 0 0,0 0 0 0 0,0 0-1 0 0,0 0 1 0 0,0-1-1 0 0,0 1 1 0 0,0 0-1 0 0,0-1 1 0 0,1 1-1 0 0,-1-1 1 0 0,0 1 0 0 0,0-1-1 0 0,1 1 1 0 0,-1-1-1 0 0,0 0 1 0 0,0 0-1 0 0,1 0 1 0 0,-1 0-1 0 0,0 0 1 0 0,1 0 0 0 0,-1 0-1 0 0,0 0 1 0 0,1 0-1 0 0,-1 0 1 0 0,0-1-1 0 0,1 1 1 0 0,-1-1-1 0 0,0 1 1 0 0,0-1 0 0 0,0 1-1 0 0,1-1 1 0 0,-1 0-1 0 0,0 0 1 0 0,0 1-1 0 0,0-1 1 0 0,0 0-1 0 0,0 0 1 0 0,0 0 0 0 0,-1 0-1 0 0,1 0 1 0 0,0 0-1 0 0,0 0 1 0 0,-1 0-1 0 0,1-1 1 0 0,0 1-14 0 0,132-112 389 0 0,-126 107-375 0 0,4-3-12 0 0,0 0 0 0 0,0 1 0 0 0,1 0 0 0 0,0 1 0 0 0,0 0 0 0 0,1 1 0 0 0,-1 0 0 0 0,11-2-2 0 0,-21 9-2 0 0,1 0 1 0 0,-1 0 0 0 0,0 0 0 0 0,0 0-1 0 0,0 1 1 0 0,0-1 0 0 0,0 1 0 0 0,0-1-1 0 0,0 1 1 0 0,-1-1 0 0 0,1 1 0 0 0,0 0-1 0 0,-1 0 1 0 0,0 0 0 0 0,1 0 0 0 0,-1 0-1 0 0,0 0 1 0 0,0 1 0 0 0,0-1 0 0 0,0 0-1 0 0,-1 0 1 0 0,1 1 0 0 0,0-1 0 0 0,-1 1-1 0 0,0-1 1 0 0,0 0 0 0 0,0 1 0 0 0,0-1-1 0 0,0 1 1 0 0,0-1 0 0 0,0 1 0 0 0,-1-1-1 0 0,1 0 1 0 0,-1 1 0 0 0,0-1 0 0 0,1 0-1 0 0,-1 0 1 0 0,0 1 0 0 0,-1-1 1 0 0,1 17 37 0 0,-17 87-275 0 0,18-105 76 0 0,0-1-80 0 0,0 0-103 0 0,18-4-6415 0 0,-10 0 1476 0 0,-7 4 1623 0 0,3-3-7504 0 0</inkml:trace>
  <inkml:trace contextRef="#ctx0" brushRef="#br0" timeOffset="32562.356">20966 1897 2993 0 0,'0'0'3920'0'0,"0"0"-1510"0"0,0 0-632 0 0,0 0-32 0 0,0 0-34 0 0,0 0-146 0 0,0 0-203 0 0,0 0-272 0 0,0 0-202 0 0,0 0-118 0 0,0 0-110 0 0,0 0-68 0 0,0 0-83 0 0,-28 20-66 0 0,-88 61-73 0 0,62-32 144 0 0,52-46-502 0 0,-1-1-1 0 0,1 1 1 0 0,0 0-1 0 0,0-1 1 0 0,1 1-1 0 0,-1 0 1 0 0,0 0 0 0 0,1 0-1 0 0,0 0 1 0 0,0 0-1 0 0,0 0 1 0 0,0 1-1 0 0,0-1 1 0 0,0 0 0 0 0,1 0-1 0 0,0 1 1 0 0,0-1-1 0 0,0 0 1 0 0,0 1-1 0 0,0-1 1 0 0,1 3-13 0 0,2-4 22 0 0,0 0 0 0 0,1-1-1 0 0,-1 0 1 0 0,1 0 0 0 0,-1 0 0 0 0,1 0 0 0 0,-1 0 0 0 0,1-1-1 0 0,0 1 1 0 0,-1-1 0 0 0,1 0 0 0 0,0 0 0 0 0,-1-1-1 0 0,1 1 1 0 0,-1-1 0 0 0,1 0 0 0 0,0 0-22 0 0,14-4 75 0 0,1-1 0 0 0,-2-1 0 0 0,1-1 0 0 0,-1 0 0 0 0,0-1 0 0 0,-1-1-1 0 0,9-7-74 0 0,7-3 84 0 0,42-28 153 0 0,-72 49-234 0 0,-1-1 0 0 0,1 1 0 0 0,-1 0 0 0 0,0 0 0 0 0,0 0 0 0 0,0 0 0 0 0,1 0 0 0 0,-1 0 0 0 0,0 0 0 0 0,0 0 0 0 0,0 0 0 0 0,0 1 0 0 0,-1-1 0 0 0,1 0 0 0 0,0 1 0 0 0,-1-1 0 0 0,1 0 0 0 0,0 1 0 0 0,-1-1 0 0 0,0 1 0 0 0,1-1 0 0 0,-1 1 0 0 0,0-1 0 0 0,0 1 0 0 0,0-1 0 0 0,0 1 0 0 0,0-1 0 0 0,0 1 0 0 0,0-1 0 0 0,0 1 0 0 0,-1-1 0 0 0,1 1 0 0 0,0-1 0 0 0,-1 1 0 0 0,1-1 0 0 0,-2 2-3 0 0,2 2 20 0 0,0 17 16 0 0,-1-17-37 0 0,0 0 0 0 0,0 0 0 0 0,1 0 1 0 0,-1-1-1 0 0,1 1 0 0 0,1 0 1 0 0,-1 0-1 0 0,1 0 0 0 0,0 0 1 0 0,0 0-1 0 0,0-1 0 0 0,0 1 1 0 0,1 0-1 0 0,0-1 0 0 0,0 0 1 0 0,0 1-1 0 0,1-1 0 0 0,-1 0 0 0 0,1 0 1 0 0,0 0-1 0 0,0 0 0 0 0,0-1 1 0 0,1 1-1 0 0,0-1 0 0 0,-1 0 1 0 0,4 2 0 0 0,0-1 24 0 0,1 0 0 0 0,-1-1 0 0 0,1 0 0 0 0,0 0 0 0 0,0-1 0 0 0,0 0 0 0 0,0-1 1 0 0,0 1-1 0 0,1-2 0 0 0,-1 1 0 0 0,0-1 0 0 0,1 0 0 0 0,-1-1 0 0 0,0 0 0 0 0,0 0 1 0 0,0-1-1 0 0,1 0 0 0 0,-2 0 0 0 0,1-1 0 0 0,0 0 0 0 0,0 0 0 0 0,-1-1 0 0 0,0 0 0 0 0,4-3-24 0 0,6-4 113 0 0,0-1-1 0 0,-1-1 0 0 0,-1-1 0 0 0,1 0 1 0 0,-2-1-1 0 0,0 0 0 0 0,-1-1 0 0 0,-1-1 0 0 0,0 0 1 0 0,-1-1-1 0 0,-1 0 0 0 0,-1 0 0 0 0,-1-1 0 0 0,2-7-112 0 0,16-50 29 0 0,-4-1 0 0 0,-3-1 0 0 0,1-33-29 0 0,-16-43 40 0 0,-4 153-38 0 0,0-1 0 0 0,-1 0 0 0 0,1 0 0 0 0,-1 0 0 0 0,1 1 0 0 0,-1-1 0 0 0,0 0 0 0 0,0 1 0 0 0,1-1 0 0 0,-1 0-1 0 0,0 1 1 0 0,-1-1 0 0 0,1 1 0 0 0,0 0 0 0 0,0-1 0 0 0,-1 1 0 0 0,1 0 0 0 0,0 0 0 0 0,-1-1 0 0 0,1 1 0 0 0,-1 0 0 0 0,0 1 0 0 0,1-1 0 0 0,-1 0 0 0 0,0 0-1 0 0,1 1 1 0 0,-1-1 0 0 0,0 1 0 0 0,0-1 0 0 0,0 1 0 0 0,0 0 0 0 0,1 0 0 0 0,-1 0 0 0 0,0 0 0 0 0,0 0 0 0 0,0 0 0 0 0,0 1 0 0 0,1-1 0 0 0,-1 0 0 0 0,0 1 0 0 0,0-1-1 0 0,1 1 1 0 0,-1 0 0 0 0,0 0 0 0 0,1 0 0 0 0,-1 0 0 0 0,0 0 0 0 0,1 0 0 0 0,-1 0 0 0 0,1 0 0 0 0,-1 1-2 0 0,-4 9 7 0 0,-1 1 0 0 0,2 1 0 0 0,0-1 0 0 0,0 1 0 0 0,1 0 0 0 0,0 0 0 0 0,1 0 0 0 0,1 0 0 0 0,0 1 0 0 0,1-1 0 0 0,1 1 1 0 0,0-1-1 0 0,0 1 0 0 0,1-1 0 0 0,1 1-7 0 0,-1 27 30 0 0,2-7 54 0 0,1 0-1 0 0,1 0 1 0 0,2-1 0 0 0,2 0 0 0 0,1 0 0 0 0,1-1-1 0 0,11 20-83 0 0,21 68 137 0 0,-15-29-48 0 0,-28-90-72 0 0,0-1-6 0 0,0 0-3 0 0,0 0 1 0 0,0 0-1 0 0,0 0-18 0 0,0 0 14 0 0,0 0-19 0 0,-2-27-802 0 0,-10-12-1498 0 0,4 15-1038 0 0,2 0-5772 0 0,4 13-2147 0 0</inkml:trace>
  <inkml:trace contextRef="#ctx0" brushRef="#br0" timeOffset="32813.232">21253 1735 11346 0 0,'0'0'1715'0'0,"0"0"-448"0"0,0 0-113 0 0,0 0 168 0 0,0 0 142 0 0,0 0 27 0 0,0 0-151 0 0,0 0-236 0 0,0 0-238 0 0,0 0-189 0 0,0 0-126 0 0,0 0-105 0 0,34 3-60 0 0,106 9-64 0 0,-1-19 247 0 0,-53-4-427 0 0,7-1-1565 0 0,-31 9-9580 0 0,-49 3-1125 0 0</inkml:trace>
  <inkml:trace contextRef="#ctx0" brushRef="#br0" timeOffset="29241.292">18004 1407 0 0 0,'0'0'3083'0'0,"0"0"-1290"0"0,0 0-384 0 0,0 0 109 0 0,0 0 236 0 0,0 0 109 0 0,0 0-82 0 0,0 0-235 0 0,0 0-302 0 0,0 0-219 0 0,0 0-137 0 0,5-8-111 0 0,21-38 584 0 0,-26 45-765 0 0,0 1-45 0 0,0 0-43 0 0,0 0-35 0 0,0 0-49 0 0,0 0-33 0 0,0 0-66 0 0,0 0-79 0 0,0 16 406 0 0,16 68 488 0 0,18 283 442 0 0,-34-322-1474 0 0,2-21-27 0 0,-2 0 1 0 0,-1 0 0 0 0,-1 0-1 0 0,0 0 1 0 0,-2 0-1 0 0,-6 19-81 0 0,11-79 1038 0 0,8 21-1050 0 0,1 0 0 0 0,1 1 0 0 0,0 1 0 0 0,0-1 1 0 0,2 2-1 0 0,-1 0 0 0 0,2 0 0 0 0,-1 1 0 0 0,2 1 0 0 0,-1 0 1 0 0,1 1-1 0 0,1 0 0 0 0,0 2 0 0 0,0 0 0 0 0,0 0 0 0 0,3 1 12 0 0,-16 5-4 0 0,0 0-1 0 0,1 1 1 0 0,-1-1-1 0 0,0 1 1 0 0,1-1-1 0 0,-1 1 1 0 0,0 0-1 0 0,1 1 1 0 0,-1-1-1 0 0,1 0 1 0 0,-1 1-1 0 0,0 0 1 0 0,0 0 0 0 0,1 0-1 0 0,-1 0 1 0 0,0 0-1 0 0,0 1 1 0 0,0-1-1 0 0,0 1 1 0 0,0 0-1 0 0,0 0 1 0 0,-1 0-1 0 0,1 0 1 0 0,-1 1-1 0 0,1-1 1 0 0,-1 1-1 0 0,0-1 1 0 0,0 1-1 0 0,0 0 1 0 0,0 0-1 0 0,-1 0 1 0 0,1 0-1 0 0,-1 0 1 0 0,1 0-1 0 0,-1 1 5 0 0,3 7 10 0 0,-1-1 0 0 0,0 1 0 0 0,-1 1 0 0 0,0-1-1 0 0,-1 0 1 0 0,0 0 0 0 0,-1 1 0 0 0,0-1 0 0 0,-1 0 0 0 0,0 3-10 0 0,-2-6 12 0 0,-1 0 1 0 0,0-1-1 0 0,0 1 1 0 0,-1-1-1 0 0,0 0 1 0 0,0 0 0 0 0,-1 0-1 0 0,0-1 1 0 0,0 1-1 0 0,0-1 1 0 0,-1-1-1 0 0,0 0 1 0 0,0 1-1 0 0,0-2 1 0 0,-1 1-1 0 0,0-1 1 0 0,0-1 0 0 0,0 1-1 0 0,0-1 1 0 0,0-1-1 0 0,-1 1 1 0 0,-6 0-13 0 0,2 0-15 0 0,0-1 0 0 0,-1 0-1 0 0,1 0 1 0 0,0-2 0 0 0,-1 1 0 0 0,1-2 0 0 0,0 0 0 0 0,-1 0 0 0 0,-3-3 15 0 0,14 4-75 0 0,1-1-1 0 0,0 0 1 0 0,0-1 0 0 0,0 1 0 0 0,0 0 0 0 0,0 0 0 0 0,0-1 0 0 0,1 1-1 0 0,-1-1 1 0 0,0 0 0 0 0,1 0 0 0 0,-1 1 0 0 0,1-1 0 0 0,0 0 0 0 0,0 0 0 0 0,-1 0-1 0 0,1 0 1 0 0,1-1 0 0 0,-1 1 0 0 0,0 0 0 0 0,0 0 0 0 0,1 0 0 0 0,-1-1-1 0 0,1 1 1 0 0,0 0 0 0 0,0-1 0 0 0,0-1 75 0 0,18-36-8263 0 0,-9 34 1274 0 0,-4 1-4187 0 0</inkml:trace>
  <inkml:trace contextRef="#ctx0" brushRef="#br0" timeOffset="29961.52">18648 1783 7826 0 0,'0'0'2590'0'0,"0"0"-566"0"0,0 0-178 0 0,0 0-17 0 0,0 0-108 0 0,0 0-260 0 0,0 0-295 0 0,0 0-258 0 0,0 0-174 0 0,0 0-157 0 0,0 0-109 0 0,0 0-65 0 0,0 0-94 0 0,-8 9-50 0 0,-25 27-31 0 0,30-33-191 0 0,1 0-1 0 0,0 1 0 0 0,-1 0 1 0 0,1-1-1 0 0,0 1 0 0 0,1 0 1 0 0,-1 0-1 0 0,1 0 1 0 0,-1 0-1 0 0,1 0 0 0 0,0 0 1 0 0,1 0-1 0 0,-1 0 0 0 0,1 1 1 0 0,0-1-1 0 0,0 2-36 0 0,-2 14 85 0 0,0-6-43 0 0,0 0 1 0 0,2 1-1 0 0,-1 0 0 0 0,2-1 1 0 0,0 1-1 0 0,0-1 0 0 0,1 1 1 0 0,3 8-43 0 0,-3-20 33 0 0,0 0 1 0 0,-1-1-1 0 0,1 0 1 0 0,0 1-1 0 0,0-1 1 0 0,0 0 0 0 0,0 0-1 0 0,0 0 1 0 0,1-1-1 0 0,-1 1 1 0 0,0 0-1 0 0,1-1 1 0 0,0 1-1 0 0,-1-1 1 0 0,1 0-1 0 0,0 0 1 0 0,-1 0-1 0 0,1 0 1 0 0,0-1 0 0 0,0 1-1 0 0,0-1 1 0 0,0 1-1 0 0,0-1 1 0 0,0 0-1 0 0,0 0 1 0 0,0-1-1 0 0,0 1 1 0 0,-1-1-1 0 0,1 1 1 0 0,0-1-1 0 0,0 0 1 0 0,0 0 0 0 0,-1 0-1 0 0,1 0 1 0 0,0 0-1 0 0,-1-1 1 0 0,1 1-1 0 0,-1-1 1 0 0,0 0-1 0 0,2-1-33 0 0,17-15 119 0 0,0-1 0 0 0,-2-1 0 0 0,0-1 0 0 0,-1-1 0 0 0,-1-1-1 0 0,-1 0 1 0 0,-1-1 0 0 0,-2 0 0 0 0,3-8-119 0 0,-15 32-1 0 0,-1 1 1 0 0,0 0-1 0 0,1-1 1 0 0,-1 1-1 0 0,0-1 1 0 0,1 1-1 0 0,-1-1 1 0 0,1 1-1 0 0,-1-1 1 0 0,1 1-1 0 0,-1-1 1 0 0,1 1-1 0 0,0-1 1 0 0,-1 0-1 0 0,1 1 1 0 0,-1-1-1 0 0,1 0 1 0 0,0 1-1 0 0,-1-1 1 0 0,1 0-1 0 0,0 0 1 0 0,-1 0-1 0 0,1 0 1 0 0,0 0-1 0 0,-1 0 1 0 0,1 0-1 0 0,0 0 1 0 0,-1 0-1 0 0,1 0 1 0 0,0 0-1 0 0,0 0 1 0 0,-1 0-1 0 0,1 0 1 0 0,0-1-1 0 0,-1 1 1 0 0,1 0-1 0 0,-1-1 1 0 0,1 1-1 0 0,0 0 1 0 0,-1-1-1 0 0,1 1 1 0 0,-1-1-1 0 0,1 1 1 0 0,-1 0-1 0 0,1-1 1 0 0,-1 1-1 0 0,1-1 1 0 0,-1 0-1 0 0,0 1 1 0 0,1-1-1 0 0,-1 1 1 0 0,0-1-1 0 0,1 0 1 0 0,-1 1-1 0 0,0-1 1 0 0,0 0-1 0 0,0 1 1 0 0,0-1-1 0 0,1 0 1 0 0,-1 1-1 0 0,0-1 1 0 0,0 0-1 0 0,0 1 1 0 0,0-1-1 0 0,0 0 1 0 0,-1 1-1 0 0,1-1 1 0 0,0 0-1 0 0,0 0 1 0 0,47 159 23 0 0,-19 110 26 0 0,-26-245-42 0 0,-1-1 0 0 0,-1 1-1 0 0,-2 0 1 0 0,0-1 0 0 0,-1 1-1 0 0,-1-1 1 0 0,-1 0 0 0 0,-1 0-1 0 0,-1-1 1 0 0,-1 1 0 0 0,-1-2-1 0 0,-1 1 1 0 0,-1-1 0 0 0,0-1-1 0 0,-8 9-6 0 0,15-24 6 0 0,1 0 1 0 0,-1-1-1 0 0,0 0 0 0 0,0 1 0 0 0,-1-2 0 0 0,1 1 0 0 0,-1 0 1 0 0,1-1-1 0 0,-1 0 0 0 0,0 0 0 0 0,0 0 0 0 0,0-1 0 0 0,0 0 1 0 0,0 0-1 0 0,0 0 0 0 0,0 0 0 0 0,-1-1 0 0 0,1 0 0 0 0,0 0 0 0 0,0 0 1 0 0,-4-2-7 0 0,5 0 4 0 0,1 0 0 0 0,0-1 1 0 0,0 1-1 0 0,0-1 0 0 0,0 0 1 0 0,0 0-1 0 0,1 0 0 0 0,0 0 1 0 0,-1-1-1 0 0,1 1 0 0 0,0 0 1 0 0,0-1-1 0 0,1 0 1 0 0,-1 1-1 0 0,1-1 0 0 0,0 0 1 0 0,0 0-1 0 0,0 0 0 0 0,0 0 1 0 0,1 0-1 0 0,0 0 0 0 0,-1 0 1 0 0,2-3-5 0 0,-1-9-7 0 0,1 1 1 0 0,0-1-1 0 0,2 1 0 0 0,0-1 1 0 0,0 1-1 0 0,2 0 1 0 0,0 0-1 0 0,0 1 1 0 0,1 0-1 0 0,1 0 0 0 0,0 0 1 0 0,1 1-1 0 0,1 0 1 0 0,5-6 6 0 0,2-4-156 0 0,1 1 1 0 0,1 1 0 0 0,0 1-1 0 0,2 0 1 0 0,1 2 0 0 0,0 0 0 0 0,1 1-1 0 0,0 1 1 0 0,7-1 155 0 0,-13 9-827 0 0,6-2-1627 0 0,-11 2-4585 0 0,-8 5-4763 0 0</inkml:trace>
  <inkml:trace contextRef="#ctx0" brushRef="#br0" timeOffset="-8672.82">14550 520 376 0 0,'0'0'1039'0'0,"0"0"92"0"0,0 0 201 0 0,0 0 277 0 0,0 0 170 0 0,0 0 9 0 0,0 0-126 0 0,0 0-247 0 0,0 0-251 0 0,0 0-245 0 0,0 0-172 0 0,-8-8-78 0 0,-29-27-34 0 0,34 32-406 0 0,0 0 0 0 0,-1 1-1 0 0,1-1 1 0 0,-1 1 0 0 0,0 0 0 0 0,1 0 0 0 0,-1 0 0 0 0,0 1 0 0 0,0-1-1 0 0,0 1 1 0 0,0 0 0 0 0,0 0 0 0 0,-1 1 0 0 0,1-1 0 0 0,0 1 0 0 0,0 0-1 0 0,-1 0 1 0 0,1 0 0 0 0,0 1 0 0 0,-3 0-229 0 0,-14 0 420 0 0,11 0-285 0 0,1 1 1 0 0,-1 1-1 0 0,0 0 1 0 0,1 0-1 0 0,0 1 0 0 0,0 0 1 0 0,0 0-1 0 0,0 1 1 0 0,1 0-1 0 0,0 1 1 0 0,-8 5-136 0 0,11-7 35 0 0,0 0 0 0 0,0 0 0 0 0,0 0 0 0 0,1 0 0 0 0,-1 1 0 0 0,1 0 0 0 0,0 0 0 0 0,0 0 0 0 0,1 0 1 0 0,-1 1-1 0 0,1-1 0 0 0,0 1 0 0 0,1 0 0 0 0,-1 0 0 0 0,1 0 0 0 0,1 0 0 0 0,-1 0 0 0 0,1 1 0 0 0,0-1 1 0 0,0 0-1 0 0,1 1 0 0 0,0 4-35 0 0,1-7 47 0 0,1 1 1 0 0,1-1-1 0 0,-1 0 1 0 0,1 1-1 0 0,-1-1 1 0 0,1 0-1 0 0,0 0 1 0 0,1-1-1 0 0,-1 1 1 0 0,1-1 0 0 0,-1 0-1 0 0,1 1 1 0 0,0-2-1 0 0,0 1 1 0 0,0 0-1 0 0,1-1 1 0 0,-1 0-1 0 0,1 0 1 0 0,-1 0-1 0 0,1 0 1 0 0,0-1-1 0 0,0 0 1 0 0,-1 0-1 0 0,1 0 1 0 0,1-1-48 0 0,1 1 90 0 0,0 0 0 0 0,0 0-1 0 0,0-1 1 0 0,0 0 0 0 0,0 0 0 0 0,0-1 0 0 0,-1 0-1 0 0,1 0 1 0 0,0 0 0 0 0,0-1 0 0 0,-1 0 0 0 0,1-1-1 0 0,-1 0 1 0 0,1 0 0 0 0,-1 0 0 0 0,0 0-1 0 0,0-1 1 0 0,0 0 0 0 0,-1 0 0 0 0,0-1 0 0 0,2-1-90 0 0,13-15 96 0 0,-2 0 0 0 0,-1-2 1 0 0,0 0-1 0 0,-2 0 1 0 0,0-2-1 0 0,-2 0 0 0 0,1-5-96 0 0,-8 13 110 0 0,-6 23 2274 0 0,-4 196-2404 0 0,40 125 43 0 0,-33-289-24 0 0,3 1-4 0 0,-2 1 0 0 0,-2 0 1 0 0,-2-1-1 0 0,-1 1 0 0 0,-3 0 0 0 0,0-1 0 0 0,-6 18 5 0 0,9-55 1 0 0,1 0-1 0 0,0 0 0 0 0,-1 0 0 0 0,1-1 1 0 0,-1 1-1 0 0,1 0 0 0 0,-1 0 0 0 0,0 0 0 0 0,0 0 1 0 0,0-1-1 0 0,0 1 0 0 0,0 0 0 0 0,0-1 1 0 0,-1 1-1 0 0,1-1 0 0 0,0 1 0 0 0,-1-1 1 0 0,1 0-1 0 0,-1 1 0 0 0,0-1 0 0 0,1 0 1 0 0,-1 0-1 0 0,0 0 0 0 0,0 0 0 0 0,1-1 0 0 0,-1 1 1 0 0,0 0-1 0 0,0-1 0 0 0,0 1 0 0 0,0-1 1 0 0,0 0-1 0 0,0 0 0 0 0,0 0 0 0 0,0 0 1 0 0,0 0-1 0 0,0 0 0 0 0,0 0 0 0 0,0 0 0 0 0,0-1 1 0 0,-1 0-1 0 0,0-1-6 0 0,0 1-1 0 0,1-1 1 0 0,-1 0 0 0 0,1-1 0 0 0,-1 1 0 0 0,1 0 0 0 0,0-1 0 0 0,0 1 0 0 0,0-1-1 0 0,0 0 1 0 0,0 0 0 0 0,1 0 0 0 0,-1 0 0 0 0,1 0 0 0 0,0 0 0 0 0,0 0 0 0 0,0 0-1 0 0,0 0 1 0 0,1-2 6 0 0,-4-6-30 0 0,-1-6 10 0 0,0-1 0 0 0,2 0 0 0 0,0 0 1 0 0,1 0-1 0 0,1-1 0 0 0,0 1 0 0 0,2 0 0 0 0,0-1 0 0 0,1-2 20 0 0,2 5-26 0 0,0-1-1 0 0,1 1 0 0 0,0 1 1 0 0,1-1-1 0 0,1 1 0 0 0,1 0 1 0 0,0 0-1 0 0,4-4 27 0 0,174-203-100 0 0,-53 16 120 0 0,-122 190-44 0 0,0-1-1 0 0,-2-1 1 0 0,0 1-1 0 0,-1-2 1 0 0,-1 1 0 0 0,0-1-1 0 0,-2 0 1 0 0,0 0 0 0 0,-1-1-1 0 0,-1 1 1 0 0,0-16 24 0 0,-3 29-15 0 0,0 5 12 0 0,1 0-1 0 0,-1 0 1 0 0,1 0-1 0 0,-1 0 1 0 0,1 0-1 0 0,-1 0 0 0 0,0 0 1 0 0,0 0-1 0 0,1 0 1 0 0,-1 0-1 0 0,0 0 1 0 0,0 0-1 0 0,0 0 1 0 0,0 0-1 0 0,0 0 1 0 0,0 0-1 0 0,-1 0 1 0 0,1 0-1 0 0,0 0 0 0 0,0 0 1 0 0,-1 0-1 0 0,1 0 1 0 0,-1 0-1 0 0,1 0 1 0 0,-1 0-1 0 0,1 0 1 0 0,-1 0-1 0 0,1 0 1 0 0,-1 1-1 0 0,0-1 1 0 0,1 0-1 0 0,-1 0 1 0 0,0 1-1 0 0,0-1 0 0 0,0 0 1 0 0,0 1-1 0 0,1-1 1 0 0,-1 1-1 0 0,0-1 1 0 0,0 1-1 0 0,0 0 1 0 0,0-1-1 0 0,0 1 1 0 0,0 0-1 0 0,0 0 1 0 0,0 0-1 0 0,0 0 1 0 0,0-1-1 0 0,0 1 0 0 0,-1 1 1 0 0,1-1-1 0 0,0 0 1 0 0,0 0-1 0 0,0 0 1 0 0,0 0-1 0 0,0 1 1 0 0,0-1-1 0 0,0 0 1 0 0,1 1-1 0 0,-1-1 1 0 0,0 1-1 0 0,0-1 0 0 0,0 1 4 0 0,-10 6-31 0 0,1-1 0 0 0,1 1 0 0 0,-1 1 0 0 0,1 0 0 0 0,1 0 0 0 0,-1 1 0 0 0,2 0 0 0 0,-1 1 0 0 0,1-1 0 0 0,0 1 0 0 0,1 1 0 0 0,0 0 31 0 0,5-10-3 0 0,0 1 0 0 0,0-1 0 0 0,1 0 0 0 0,-1 1 0 0 0,0-1-1 0 0,1 0 1 0 0,-1 1 0 0 0,1-1 0 0 0,-1 1 0 0 0,1-1 0 0 0,0 1 0 0 0,0-1-1 0 0,-1 1 1 0 0,1-1 0 0 0,0 1 0 0 0,0-1 0 0 0,1 1 0 0 0,-1-1 0 0 0,0 1-1 0 0,0-1 1 0 0,1 1 0 0 0,-1-1 0 0 0,1 1 0 0 0,-1-1 0 0 0,1 0-1 0 0,0 1 1 0 0,0-1 0 0 0,-1 0 0 0 0,1 1 0 0 0,0-1 0 0 0,0 0 0 0 0,0 0-1 0 0,0 0 1 0 0,0 0 0 0 0,1 0 0 0 0,-1 0 0 0 0,0 0 0 0 0,0 0 0 0 0,1 0-1 0 0,-1-1 1 0 0,0 1 0 0 0,1-1 0 0 0,-1 1 0 0 0,1-1 0 0 0,-1 1-1 0 0,1-1 1 0 0,0 0 3 0 0,75 7-3 0 0,-68-7-7 0 0,118-17-6 0 0,-126 18 18 0 0,1 1 1 0 0,-1 0-1 0 0,0 0 0 0 0,1 1 0 0 0,-1-1 1 0 0,0 0-1 0 0,0 0 0 0 0,0 1 0 0 0,-1-1 1 0 0,1 0-1 0 0,-1 1 0 0 0,1-1 1 0 0,-1 0-1 0 0,0 1 0 0 0,1-1 0 0 0,-1 1 1 0 0,-1-1-1 0 0,1 1 0 0 0,0-1 0 0 0,-1 1 1 0 0,1-1-1 0 0,-1 0 0 0 0,1 1 1 0 0,-1-1-1 0 0,0 0 0 0 0,0 0 0 0 0,0 1 1 0 0,-1 0-3 0 0,1-1 3 0 0,-39 145 97 0 0,51-122-1983 0 0,9-24-5206 0 0,-9-1 1298 0 0,-4 0-5763 0 0</inkml:trace>
  <inkml:trace contextRef="#ctx0" brushRef="#br0" timeOffset="-7783.432">15447 443 6153 0 0,'0'0'1619'0'0,"0"0"-218"0"0,0 0 82 0 0,0 0 182 0 0,0 0 44 0 0,0 0-118 0 0,0 0-224 0 0,0 0-270 0 0,0 0-219 0 0,0 0-134 0 0,0 0-135 0 0,0 0-103 0 0,-32 23-85 0 0,-98 70-66 0 0,81-46 40 0 0,44-37-298 0 0,-17 77 309 0 0,22-84-378 0 0,0-1 1 0 0,1 0 0 0 0,-1 0-1 0 0,0 1 1 0 0,1-1 0 0 0,-1 0-1 0 0,1 0 1 0 0,0 0 0 0 0,0 0-1 0 0,0 0 1 0 0,0 0 0 0 0,0 0-1 0 0,0 0 1 0 0,0 0 0 0 0,1 0-1 0 0,-1 0 1 0 0,0-1 0 0 0,1 1-1 0 0,0-1 1 0 0,-1 1 0 0 0,1-1-1 0 0,0 0 1 0 0,0 1 0 0 0,0-1-1 0 0,0 0 1 0 0,0 0 0 0 0,0 0-1 0 0,0-1 1 0 0,0 1 0 0 0,0 0-1 0 0,1-1 1 0 0,-1 1 0 0 0,0-1-1 0 0,0 0 1 0 0,1 0 0 0 0,-1 0-1 0 0,0 0 1 0 0,1 0-29 0 0,7-3 110 0 0,0 0 0 0 0,-1 0 0 0 0,1-1 0 0 0,-1 0 0 0 0,0-1 0 0 0,0 0 0 0 0,0 0 0 0 0,0-1 0 0 0,-1 0 0 0 0,0-1 0 0 0,0 1 0 0 0,-1-2 0 0 0,0 1 0 0 0,0-1 0 0 0,-1 0 0 0 0,0 0 0 0 0,1-3-110 0 0,95-169 789 0 0,-102 180-739 0 0,0 0-8 0 0,0 0-20 0 0,0 0-10 0 0,0 0-18 0 0,0 0-4 0 0,0 0 7 0 0,0 0-21 0 0,0 0 0 0 0,0 0 7 0 0,-13 22 1660 0 0,13 7-1619 0 0,-18 125-23 0 0,18-151-2 0 0,1 0 0 0 0,0-1 0 0 0,0 1 0 0 0,0 0 0 0 0,0-1 0 0 0,0 1-1 0 0,1-1 1 0 0,-1 1 0 0 0,1-1 0 0 0,-1 0 0 0 0,1 0 0 0 0,0 0 0 0 0,0 0 0 0 0,0 0 0 0 0,0 0 0 0 0,0 0 0 0 0,1 0 0 0 0,-1-1 0 0 0,0 1 0 0 0,1-1-1 0 0,-1 0 1 0 0,1 0 0 0 0,0 0 0 0 0,-1 0 0 0 0,1 0 0 0 0,0-1 0 0 0,0 1 0 0 0,-1-1 0 0 0,1 1 0 0 0,0-1 0 0 0,0 0 0 0 0,0 0 0 0 0,0 0 0 0 0,-1-1-1 0 0,1 1 1 0 0,0-1 0 0 0,0 0 0 0 0,-1 1 0 0 0,1-1 0 0 0,0 0 0 0 0,-1-1 0 0 0,1 1 0 0 0,-1 0 0 0 0,0-1 0 0 0,1 1 0 0 0,-1-1 0 0 0,0 0 0 0 0,0 0-1 0 0,0 0 1 0 0,0 0 0 0 0,0 0 0 0 0,0 0 0 0 0,0 0 0 0 0,-1-1 0 0 0,0 1 0 0 0,1-2 1 0 0,4-18-1621 0 0,-6 14-1919 0 0,-2 1-3958 0 0,0 3-4568 0 0</inkml:trace>
  <inkml:trace contextRef="#ctx0" brushRef="#br0" timeOffset="-7115.023">15754 388 11618 0 0,'0'0'2010'0'0,"0"0"-537"0"0,0 0-248 0 0,0 0-46 0 0,0 0-129 0 0,0 0-165 0 0,0 0-203 0 0,0 0-186 0 0,0 0-88 0 0,0 0-51 0 0,0 0-1 0 0,0 0-10 0 0,-1 13-38 0 0,-4 43-25 0 0,17-4 499 0 0,38 80 891 0 0,-32-80-1083 0 0,-18-52-563 0 0,0 0 0 0 0,0 1-1 0 0,0-1 1 0 0,0 1 0 0 0,0-1-1 0 0,0 1 1 0 0,0-1-1 0 0,0 1 1 0 0,0-1 0 0 0,0 0-1 0 0,0 1 1 0 0,0-1-1 0 0,0 1 1 0 0,1-1 0 0 0,-1 1-1 0 0,0-1 1 0 0,0 0-1 0 0,0 1 1 0 0,1-1 0 0 0,-1 1-1 0 0,0-1 1 0 0,0 0-1 0 0,1 1 1 0 0,-1-1 0 0 0,0 0-1 0 0,1 0 1 0 0,-1 1-1 0 0,1-1 1 0 0,-1 0 0 0 0,0 0-1 0 0,1 1 1 0 0,-1-1 0 0 0,1 0-1 0 0,-1 0 1 0 0,0 0-1 0 0,1 0 1 0 0,-1 0 0 0 0,1 0-1 0 0,-1 0 1 0 0,1 0-1 0 0,-1 0 1 0 0,1 0 0 0 0,-1 0-1 0 0,0 0 1 0 0,1 0-1 0 0,-1 0 1 0 0,1 0 0 0 0,-1 0-1 0 0,1 0 1 0 0,-1 0-1 0 0,0-1 1 0 0,1 1 0 0 0,-1 0-1 0 0,1 0 1 0 0,-1 0-1 0 0,0-1 1 0 0,1 1 0 0 0,-1 0-1 0 0,0-1 1 0 0,1 1-1 0 0,-1 0 1 0 0,0-1-27 0 0,19-31 1425 0 0,-10 16-1663 0 0,59-125 455 0 0,-1-6-150 0 0,-62 137-83 0 0,-5 9-7 0 0,0 1-10 0 0,0 0 5 0 0,0 0-25 0 0,0 0 2 0 0,0 0-1 0 0,0 0-16 0 0,0 0-3 0 0,0 0 3 0 0,0 0-12 0 0,0 0-16 0 0,0 0-21 0 0,0 0-43 0 0,0 0-49 0 0,0 0-55 0 0,0 14-3032 0 0,0-10-7390 0 0,0-3-1073 0 0</inkml:trace>
  <inkml:trace contextRef="#ctx0" brushRef="#br0" timeOffset="-6869.543">16255 443 13651 0 0,'0'0'1836'0'0,"0"0"-466"0"0,0 0-90 0 0,0 0 138 0 0,0 0-39 0 0,0 0-212 0 0,0 0-270 0 0,0 0-246 0 0,0 0-230 0 0,0 0-112 0 0,0 0-81 0 0,0 0-100 0 0,-4 31-27 0 0,-14 97-41 0 0,1-48-297 0 0,16-78 955 0 0,1-1-3229 0 0,0 0-5527 0 0,0-1-3501 0 0</inkml:trace>
  <inkml:trace contextRef="#ctx0" brushRef="#br0" timeOffset="-6707.535">16211 159 17716 0 0,'0'0'1192'0'0,"0"0"-480"0"0,0 0-88 0 0,0 0 32 0 0,0 0-103 0 0,0 0-145 0 0,0 0-208 0 0,0 0-280 0 0,0 0-160 0 0,0 0-56 0 0,0 0-88 0 0,0 0-89 0 0,0 0-327 0 0,20 0-912 0 0,-12 8-2841 0 0,-5-5-7546 0 0</inkml:trace>
  <inkml:trace contextRef="#ctx0" brushRef="#br0" timeOffset="-6352.136">16629 60 10602 0 0,'0'0'3174'0'0,"0"0"-1029"0"0,0 0-484 0 0,0 0-115 0 0,0 0-200 0 0,0 0-294 0 0,0 0-316 0 0,0 0-264 0 0,0 0-138 0 0,0 0-10 0 0,0 0 82 0 0,0 0 59 0 0,0 0 9 0 0,0 12-28 0 0,-4 94 487 0 0,-16 284 37 0 0,3-287-952 0 0,-3-136-5635 0 0,13 11-2226 0 0,5 15-2272 0 0</inkml:trace>
  <inkml:trace contextRef="#ctx0" brushRef="#br0" timeOffset="-5247.957">16402 399 3809 0 0,'0'0'3301'0'0,"0"0"-1112"0"0,0 0-676 0 0,0 0-170 0 0,0 0-44 0 0,0 0 3 0 0,0 0-19 0 0,0 0-145 0 0,0 0-204 0 0,0 0-212 0 0,0 0-171 0 0,0 0-160 0 0,0 0-130 0 0,26 1-102 0 0,128 9-90 0 0,-121-7-562 0 0,-1-1 1 0 0,1-2-1 0 0,0-1 0 0 0,-1-2 0 0 0,23-5 493 0 0,-45 6-584 0 0,-10 2 642 0 0,-1 0 0 0 0,1 1 0 0 0,0-1-1 0 0,0 0 1 0 0,0 0 0 0 0,0 1 0 0 0,0-1 0 0 0,0 0 0 0 0,0 1 0 0 0,0-1 0 0 0,0 0 0 0 0,0 1-1 0 0,0-1 1 0 0,0 0 0 0 0,0 1 0 0 0,0-1 0 0 0,0 0 0 0 0,0 1 0 0 0,1-1 0 0 0,-1 0 0 0 0,0 0-1 0 0,0 1 1 0 0,0-1 0 0 0,0 0 0 0 0,1 0 0 0 0,-1 1 0 0 0,0-1 0 0 0,0 0 0 0 0,1 0-1 0 0,-1 1 1 0 0,0-1 0 0 0,0 0 0 0 0,1 0 0 0 0,-1 0 0 0 0,0 0 0 0 0,0 0 0 0 0,1 1 0 0 0,-1-1-1 0 0,0 0 1 0 0,1 0 0 0 0,-1 0 0 0 0,0 0 0 0 0,1 0 0 0 0,-1 0 0 0 0,0 0 0 0 0,0 0 0 0 0,1 0-1 0 0,-1 0 1 0 0,0 0-58 0 0,-3 6 77 0 0,0 1-1 0 0,1-1 1 0 0,-1 1-1 0 0,1 0 1 0 0,0-1-1 0 0,1 1 1 0 0,0 0-1 0 0,0 0 1 0 0,0 0-1 0 0,1 0 1 0 0,0 1-1 0 0,0-1 1 0 0,1 0-1 0 0,1 6-76 0 0,0-11 78 0 0,0 1 0 0 0,1-1 0 0 0,-1 1-1 0 0,1-1 1 0 0,-1 0 0 0 0,1 0 0 0 0,0 0 0 0 0,0 0-1 0 0,0-1 1 0 0,0 1 0 0 0,0-1 0 0 0,0 0 0 0 0,0 0-1 0 0,0 0 1 0 0,1 0 0 0 0,-1 0 0 0 0,0-1-1 0 0,1 1 1 0 0,-1-1 0 0 0,0 0 0 0 0,1 0 0 0 0,-1 0-1 0 0,1-1 1 0 0,-1 1 0 0 0,0-1 0 0 0,0 1 0 0 0,1-1-1 0 0,-1 0 1 0 0,0-1 0 0 0,0 1 0 0 0,0-1 0 0 0,0 1-1 0 0,0-1 1 0 0,0 0 0 0 0,0 0 0 0 0,1-1-78 0 0,13-9 254 0 0,0-1 0 0 0,-1 0 0 0 0,-1-1 0 0 0,0-1 0 0 0,-1 0 0 0 0,0-1 0 0 0,-1-1 0 0 0,4-8-254 0 0,16-29 1115 0 0,-32 54-1113 0 0,1 0 1 0 0,-1 0-1 0 0,0 0 0 0 0,1 0 0 0 0,-1 1 0 0 0,0-1 1 0 0,1 1-1 0 0,-1-1 0 0 0,0 1 0 0 0,0-1 0 0 0,1 1 1 0 0,-1 0-1 0 0,0-1 0 0 0,0 1 0 0 0,0 0 0 0 0,0 0 1 0 0,0 0-1 0 0,0 0 0 0 0,0 0 0 0 0,0 0 0 0 0,-1 0 1 0 0,1 0-1 0 0,0 0 0 0 0,0 1 0 0 0,-1-1 0 0 0,1 0 1 0 0,-1 0-1 0 0,1 1 0 0 0,-1-1 0 0 0,0 0 0 0 0,1 0 1 0 0,-1 1-1 0 0,0-1 0 0 0,0 1 0 0 0,0-1 0 0 0,0 0 1 0 0,0 1-1 0 0,0-1 0 0 0,0 0 0 0 0,-1 1 0 0 0,1-1 1 0 0,-1 1-3 0 0,3 8 24 0 0,15 45 4 0 0,3-2 0 0 0,2 0 0 0 0,2-1 1 0 0,13 18-29 0 0,-13-22 30 0 0,-2 0 0 0 0,-2 1 1 0 0,-3 2-1 0 0,-1 0 1 0 0,-3 0-1 0 0,4 34-30 0 0,-12 57 204 0 0,-7-136-165 0 0,1 0-1 0 0,-1 0 1 0 0,0-1 0 0 0,0 1-1 0 0,-1-1 1 0 0,0 0-1 0 0,0 1 1 0 0,0-1 0 0 0,0-1-1 0 0,-1 1 1 0 0,0 0-1 0 0,0-1 1 0 0,0 0 0 0 0,0 0-1 0 0,-1 0 1 0 0,-2 2-39 0 0,3-5 25 0 0,0 1 0 0 0,0-1 0 0 0,0 0 1 0 0,0 0-1 0 0,-1 0 0 0 0,1 0 0 0 0,0-1 1 0 0,0 0-1 0 0,0 0 0 0 0,-1 0 0 0 0,1 0 1 0 0,0-1-1 0 0,0 1 0 0 0,0-1 0 0 0,0 0 0 0 0,0-1 1 0 0,0 1-1 0 0,0-1 0 0 0,0 1 0 0 0,0-1 1 0 0,0 0-1 0 0,1-1 0 0 0,-1 1 0 0 0,1 0 1 0 0,0-1-1 0 0,-1-1-25 0 0,-3-3 16 0 0,0-1 1 0 0,1 0-1 0 0,0-1 0 0 0,0 0 1 0 0,1 1-1 0 0,0-2 0 0 0,1 1 1 0 0,0-1-1 0 0,0 1 1 0 0,1-1-1 0 0,0 0 0 0 0,1 0 1 0 0,0 0-1 0 0,0-1 0 0 0,1 1 1 0 0,1 0-1 0 0,0-1 1 0 0,1-7-17 0 0,-2 5-7 0 0,0-1 0 0 0,1 1 0 0 0,1 0 0 0 0,0-1 0 0 0,1 1 0 0 0,0 0 1 0 0,1 0-1 0 0,1 0 0 0 0,0 0 0 0 0,0 1 0 0 0,1-1 0 0 0,1 1 0 0 0,0 1 1 0 0,1-1-1 0 0,0 1 0 0 0,1 0 0 0 0,0 0 0 0 0,1 1 0 0 0,0 0 0 0 0,0 1 1 0 0,8-6 6 0 0,-17 15-3 0 0,5-4-23 0 0,0 0 1 0 0,0 0-1 0 0,1 1 0 0 0,-1 0 1 0 0,1 0-1 0 0,-1 0 0 0 0,1 0 1 0 0,0 1-1 0 0,0 0 0 0 0,0 0 1 0 0,1 1-1 0 0,-1 0 0 0 0,5 0 26 0 0,15 15 169 0 0,-13-10 164 0 0,-5 0-4306 0 0,-7-4 1865 0 0,-1 0-3117 0 0,0 0-6609 0 0</inkml:trace>
  <inkml:trace contextRef="#ctx0" brushRef="#br0" timeOffset="-16907.452">10103 498 2897 0 0,'0'0'2043'0'0,"0"0"-239"0"0,0 0-146 0 0,0 0 13 0 0,0 0 9 0 0,0 0-129 0 0,0 0-209 0 0,0 0-261 0 0,0 0-247 0 0,0 0-174 0 0,0 0-129 0 0,-11-1-79 0 0,-33-3-53 0 0,42 4-355 0 0,0 0 1 0 0,0 0 0 0 0,0 0-1 0 0,0 1 1 0 0,0-1 0 0 0,0 1-1 0 0,0 0 1 0 0,0 0 0 0 0,0 0-1 0 0,0 0 1 0 0,1 0-1 0 0,-1 0 1 0 0,0 0 0 0 0,1 0-1 0 0,-1 1 1 0 0,0-1 0 0 0,1 0-1 0 0,0 1 1 0 0,-1 0 0 0 0,1-1-1 0 0,0 1 1 0 0,0 0 0 0 0,0-1-1 0 0,-1 3-44 0 0,-3 3 146 0 0,0 0-100 0 0,1-1-1 0 0,0 1 0 0 0,0 0 1 0 0,1 0-1 0 0,0 0 1 0 0,0 0-1 0 0,1 1 1 0 0,-1-1-1 0 0,2 1 0 0 0,-1 0 1 0 0,1 0-1 0 0,0-1 1 0 0,1 1-1 0 0,0 0 1 0 0,0 0-1 0 0,1 4-45 0 0,-1-8 38 0 0,1 0 0 0 0,-1 0-1 0 0,1 0 1 0 0,0 0 0 0 0,1 0 0 0 0,-1 0 0 0 0,0-1-1 0 0,1 1 1 0 0,0 0 0 0 0,0-1 0 0 0,0 1 0 0 0,1-1-1 0 0,-1 0 1 0 0,1 0 0 0 0,-1 0 0 0 0,1 0 0 0 0,0 0-1 0 0,0 0 1 0 0,1-1 0 0 0,-1 1 0 0 0,0-1 0 0 0,1 0-1 0 0,0 0 1 0 0,-1 0 0 0 0,1-1 0 0 0,0 0 0 0 0,0 1-1 0 0,0-1 1 0 0,0 0 0 0 0,0-1 0 0 0,0 1 0 0 0,0-1-38 0 0,6 1 150 0 0,1-1 1 0 0,-1-1-1 0 0,0 0 0 0 0,0 0 1 0 0,0-1-1 0 0,0 0 1 0 0,0-1-1 0 0,0 0 0 0 0,-1-1 1 0 0,1 0-1 0 0,-1 0 1 0 0,0-1-1 0 0,0 0 1 0 0,-1-1-1 0 0,1 0 0 0 0,-1 0 1 0 0,-1 0-1 0 0,1-1 1 0 0,-1-1-1 0 0,0 1 1 0 0,2-4-151 0 0,6-8 164 0 0,0-1 1 0 0,-2-1-1 0 0,0 0 1 0 0,-1 0 0 0 0,-1-1-1 0 0,-1-1 1 0 0,-1 0-1 0 0,2-11-164 0 0,-4 7 53 0 0,-1 0-1 0 0,-1-1 0 0 0,-1 1 1 0 0,-2-1-1 0 0,-1 0 1 0 0,-1 0-1 0 0,-2-14-52 0 0,1 31-9 0 0,-1 1-1 0 0,0 0 1 0 0,0-1 0 0 0,-1 1 0 0 0,-1 0-1 0 0,0 1 1 0 0,0-1 0 0 0,-1 1 0 0 0,0 0-1 0 0,0 0 1 0 0,-1 0 0 0 0,0 1 0 0 0,-1-1-1 0 0,0 2 1 0 0,0-1 0 0 0,-1 1 0 0 0,0 0-1 0 0,0 0 1 0 0,-2 0 9 0 0,8 6-12 0 0,-1 0-1 0 0,0 0 1 0 0,1 0 0 0 0,-1 0-1 0 0,0 0 1 0 0,0 0 0 0 0,0 1-1 0 0,0-1 1 0 0,0 1 0 0 0,0 0-1 0 0,0 0 1 0 0,0 0 0 0 0,0 0-1 0 0,0 1 1 0 0,0-1 0 0 0,1 1-1 0 0,-1-1 1 0 0,0 1 0 0 0,0 0-1 0 0,0 0 1 0 0,1 1 0 0 0,-1-1-1 0 0,0 1 1 0 0,1-1-1 0 0,-1 1 1 0 0,1 0 0 0 0,0-1-1 0 0,0 1 1 0 0,0 1 0 0 0,0-1-1 0 0,0 0 1 0 0,0 0 0 0 0,0 1-1 0 0,0 1 13 0 0,-41 96-121 0 0,42-85 141 0 0,0 0 1 0 0,1 1 0 0 0,0-1 0 0 0,1 0-1 0 0,1 1 1 0 0,0-1 0 0 0,1 0 0 0 0,1 0 0 0 0,1 0-1 0 0,0-1 1 0 0,0 1 0 0 0,2-1 0 0 0,0-1 0 0 0,0 1-1 0 0,1-1 1 0 0,1 0 0 0 0,0-1 0 0 0,1 0 0 0 0,0-1-1 0 0,1 1 1 0 0,0-2 0 0 0,9 7-21 0 0,14 8 380 0 0,1-1 0 0 0,1-2 0 0 0,1-2 0 0 0,1-1 1 0 0,16 5-381 0 0,-15-7 265 0 0,-3 5 107 0 0,-32-29-6921 0 0,-3 4-321 0 0,2-1-5643 0 0</inkml:trace>
  <inkml:trace contextRef="#ctx0" brushRef="#br0" timeOffset="-14087.355">11598 152 0 0 0,'0'0'452'0'0,"0"0"608"0"0,0 0 389 0 0,0 0 320 0 0,0 0 258 0 0,0 0 38 0 0,0 0-141 0 0,0 0-217 0 0,0 0-314 0 0,0 0-245 0 0,0 0-195 0 0,0 0-138 0 0,0 0-76 0 0,-4-4-83 0 0,-9-10-90 0 0,9 10-94 0 0,4 4-72 0 0,0 0-91 0 0,0 0-73 0 0,0 0-52 0 0,0 16 605 0 0,19 219 2377 0 0,-19 195-1443 0 0,2-485-1219 0 0,0-15-2383 0 0,-5 26-5547 0 0,2 37 1953 0 0,-1 3-5039 0 0</inkml:trace>
  <inkml:trace contextRef="#ctx0" brushRef="#br0" timeOffset="-13788.23">11351 513 6009 0 0,'0'0'2102'0'0,"0"0"-363"0"0,0 0-212 0 0,0 0-59 0 0,0 0-107 0 0,0 0-142 0 0,0 0-176 0 0,0 0-118 0 0,0 0-107 0 0,0 0-97 0 0,0 0-62 0 0,0 0-70 0 0,0 0-51 0 0,29-2-43 0 0,91-6-50 0 0,75-27 998 0 0,-93-1-1482 0 0,-88 22-1783 0 0,-12 0-8484 0 0,-2 12-588 0 0</inkml:trace>
  <inkml:trace contextRef="#ctx0" brushRef="#br0" timeOffset="-13263.49">11901 156 8218 0 0,'0'0'1692'0'0,"0"0"-564"0"0,0 0-242 0 0,0 0 138 0 0,0 0 219 0 0,0 0 103 0 0,0 0-101 0 0,0 0-239 0 0,0 0-229 0 0,0 0-137 0 0,0 0-54 0 0,0 0-35 0 0,0 29-38 0 0,-1 93-30 0 0,19 172 2164 0 0,-9-112-2100 0 0,-9-180-533 0 0,0 0 1 0 0,-1 0 0 0 0,1-1-1 0 0,0 1 1 0 0,0 0-1 0 0,0 0 1 0 0,0-1-1 0 0,0 1 1 0 0,1 0-1 0 0,-1 0 1 0 0,1-1 0 0 0,-1 1-1 0 0,1 0 1 0 0,-1-1-1 0 0,1 1 1 0 0,0 0-1 0 0,0-1 1 0 0,0 1-1 0 0,0-1 1 0 0,0 1-1 0 0,0-1 1 0 0,0 0 0 0 0,0 1-1 0 0,0-1 1 0 0,1 0-1 0 0,-1 0 1 0 0,1 0-1 0 0,-1 0 1 0 0,1 0-1 0 0,-1 0 1 0 0,1 0 0 0 0,-1-1-1 0 0,1 1 1 0 0,0-1-1 0 0,-1 1 1 0 0,1-1-1 0 0,0 1 1 0 0,0-1-1 0 0,-1 0 1 0 0,1 0-1 0 0,0 0 1 0 0,0 0 0 0 0,-1 0-1 0 0,1 0 1 0 0,0 0-1 0 0,0-1 1 0 0,-1 1-1 0 0,1-1 1 0 0,0 1-1 0 0,-1-1 1 0 0,1 0 0 0 0,0 1-1 0 0,-1-1 1 0 0,1 0-1 0 0,-1 0 1 0 0,1 0-15 0 0,115-128 893 0 0,-1 23-683 0 0,-114 105-209 0 0,0 1 1 0 0,-1 0-1 0 0,1 0 0 0 0,0 0 1 0 0,0 0-1 0 0,0 0 1 0 0,-1 0-1 0 0,1 1 1 0 0,0-1-1 0 0,0 0 0 0 0,-1 1 1 0 0,1 0-1 0 0,0-1 1 0 0,-1 1-1 0 0,1 0 1 0 0,-1 0-1 0 0,1 0 0 0 0,-1 0 1 0 0,1 0-1 0 0,-1 0 1 0 0,0 0-1 0 0,1 0 1 0 0,-1 1-1 0 0,0-1 0 0 0,0 0 1 0 0,0 1-1 0 0,0-1 1 0 0,0 1-1 0 0,0 0 1 0 0,0-1-1 0 0,-1 1 1 0 0,1 0-1 0 0,-1-1 0 0 0,1 1 1 0 0,-1 0-1 0 0,1-1 1 0 0,-1 1-1 0 0,0 0 1 0 0,0 0-1 0 0,0 0 0 0 0,0-1 1 0 0,0 1-1 0 0,0 0 1 0 0,-1 0-1 0 0,1-1 1 0 0,0 1-1 0 0,-1 0 0 0 0,0 0-1 0 0,3 11 48 0 0,18 83 125 0 0,-15-88-192 0 0,28 11-753 0 0,8-30-7583 0 0,-35 7 2802 0 0,2 4-5263 0 0</inkml:trace>
  <inkml:trace contextRef="#ctx0" brushRef="#br0" timeOffset="-12449.555">12667 528 488 0 0,'0'0'2723'0'0,"0"0"-379"0"0,0 0-164 0 0,0 0-226 0 0,0 0-281 0 0,0 0-242 0 0,0 0-185 0 0,0 0-91 0 0,0 0-72 0 0,0 0-119 0 0,0 0-113 0 0,0 0-92 0 0,0 0-70 0 0,-15 15-78 0 0,-78 80 463 0 0,88-91-974 0 0,1 0 0 0 0,0 0 0 0 0,0 0 1 0 0,1 1-1 0 0,-1-1 0 0 0,1 1 0 0 0,0 0 1 0 0,0 0-1 0 0,0 1 0 0 0,1-1 0 0 0,0 0 1 0 0,0 1-1 0 0,0-1 0 0 0,1 1 0 0 0,-1 0 1 0 0,2-1-1 0 0,-1 3-100 0 0,49 2 829 0 0,-31-14-754 0 0,-1-2 0 0 0,0 0 0 0 0,0-1 0 0 0,-1 0 0 0 0,0-1 0 0 0,0-1 0 0 0,-1 0-1 0 0,0-1 1 0 0,1-3-75 0 0,6-2 55 0 0,74-44-62 0 0,-93 60 6 0 0,-1-1 0 0 0,1 1 1 0 0,-1 0-1 0 0,1 0 0 0 0,-1 0 0 0 0,1 0 0 0 0,-1 0 1 0 0,0 0-1 0 0,1 0 0 0 0,-1 0 0 0 0,0 1 1 0 0,0-1-1 0 0,0 0 0 0 0,0 1 0 0 0,0-1 1 0 0,0 1-1 0 0,-1-1 0 0 0,1 1 0 0 0,0-1 0 0 0,-1 1 1 0 0,1 0-1 0 0,-1-1 0 0 0,0 1 0 0 0,1 0 1 0 0,-1-1-1 0 0,0 1 0 0 0,0 0 0 0 0,0 0 1 0 0,0-1-1 0 0,0 1 0 0 0,-1 0 0 0 0,1-1 0 0 0,0 1 1 0 0,-1 0-1 0 0,0 1 1 0 0,4 22 31 0 0,-2-22-31 0 0,0 0-1 0 0,0-1 1 0 0,0 1-1 0 0,0 0 1 0 0,1 0 0 0 0,-1-1-1 0 0,1 1 1 0 0,0-1-1 0 0,0 1 1 0 0,0-1 0 0 0,0 0-1 0 0,0 0 1 0 0,1 0-1 0 0,-1 0 1 0 0,1 0 0 0 0,-1 0-1 0 0,1-1 1 0 0,0 1-1 0 0,-1-1 1 0 0,1 1 0 0 0,0-1-1 0 0,0 0 1 0 0,0-1-1 0 0,0 1 1 0 0,0 0 0 0 0,0-1-1 0 0,0 1 1 0 0,0-1-1 0 0,0 0 1 0 0,0 0 0 0 0,0-1-1 0 0,0 1 1 0 0,0 0-1 0 0,0-1 1 0 0,0 0 0 0 0,0 0-1 0 0,1 0 1 0 0,7-2 26 0 0,0-1 0 0 0,0 0 0 0 0,-1 0 0 0 0,0-1 0 0 0,0-1 1 0 0,0 0-1 0 0,-1 0 0 0 0,1 0 0 0 0,3-6-26 0 0,7-2 55 0 0,3-2-5 0 0,-1-2 0 0 0,-1 0 0 0 0,-1-1 0 0 0,0-1 0 0 0,-2-1 0 0 0,0 0 0 0 0,-1-2 0 0 0,-1 0 0 0 0,-2 0 0 0 0,0-2 0 0 0,-1 0 0 0 0,-2 0 0 0 0,0-1 0 0 0,-2 0 0 0 0,-1-1 0 0 0,-1 0 0 0 0,-1 0 0 0 0,-2-1 0 0 0,-1 0 0 0 0,0-17-50 0 0,-2 34 28 0 0,-1 8-5 0 0,1 0 0 0 0,-1 0 0 0 0,0 0 0 0 0,0 0 0 0 0,0 0 0 0 0,0 0 0 0 0,0 0 0 0 0,-1 0 0 0 0,1 0 0 0 0,-1 0 0 0 0,0 0 0 0 0,0 1 0 0 0,0-1 0 0 0,0 0 0 0 0,0 0 0 0 0,-1 1 0 0 0,1-1 0 0 0,-1 1 0 0 0,-1-2-23 0 0,1 4 4 0 0,1 0 0 0 0,-1 0-1 0 0,0 1 1 0 0,1-1 0 0 0,-1 1 0 0 0,1-1-1 0 0,-1 1 1 0 0,1 0 0 0 0,-1 0 0 0 0,1-1-1 0 0,-1 1 1 0 0,1 0 0 0 0,0 0-1 0 0,0 0 1 0 0,-1 1 0 0 0,1-1 0 0 0,0 0-1 0 0,0 0 1 0 0,0 1 0 0 0,0-1-1 0 0,0 1 1 0 0,1-1 0 0 0,-1 0 0 0 0,0 1-1 0 0,1 0 1 0 0,-1-1 0 0 0,1 1 0 0 0,-1-1-1 0 0,1 1 1 0 0,0 0 0 0 0,-1-1-1 0 0,1 1 1 0 0,0 0 0 0 0,0-1 0 0 0,0 1-1 0 0,1 0-3 0 0,-2 2 22 0 0,-6 28 7 0 0,1 1-1 0 0,2-1 0 0 0,1 1 1 0 0,2 0-1 0 0,1 0 1 0 0,1 0-1 0 0,5 18-28 0 0,0-23 52 0 0,1 0 0 0 0,2 0 0 0 0,1-1 1 0 0,1 0-1 0 0,11 20-52 0 0,39 113 278 0 0,-59-94 10 0 0,-2-65-286 0 0,-1 1 1 0 0,0-1-1 0 0,1 0 1 0 0,-1 0-1 0 0,0 0 1 0 0,0-1-1 0 0,0 1 1 0 0,0 0-1 0 0,0 0 1 0 0,0 0-1 0 0,0-1 0 0 0,0 1 1 0 0,0 0-1 0 0,0-1 1 0 0,-1 1-1 0 0,1-1 1 0 0,0 0-1 0 0,0 1 1 0 0,-1-1-1 0 0,1 0 1 0 0,0 0-1 0 0,0 1 1 0 0,-1-1-1 0 0,1 0 1 0 0,0 0-1 0 0,0-1 0 0 0,-1 1 1 0 0,1 0-1 0 0,0 0 1 0 0,0-1-1 0 0,-1 1 1 0 0,1 0-1 0 0,0-1 1 0 0,0 1-1 0 0,0-1 1 0 0,0 0-1 0 0,-1 1 1 0 0,1-1-1 0 0,0 0 1 0 0,0 0-3 0 0,-16-110-4875 0 0,14 82 2357 0 0,1 1-1416 0 0,1 9-2277 0 0,1 8-3756 0 0</inkml:trace>
  <inkml:trace contextRef="#ctx0" brushRef="#br0" timeOffset="-11846.446">13081 373 3809 0 0,'0'0'2515'0'0,"0"0"-18"0"0,0 0-8 0 0,0 0-97 0 0,0 0-285 0 0,0 0-363 0 0,0 0-418 0 0,0 0-361 0 0,0 0-233 0 0,0 0-86 0 0,0 0-9 0 0,0 0 1 0 0,0 0-1 0 0,5 7 1384 0 0,20 4 66 0 0,169 1 323 0 0,-147-13-2124 0 0,100-10 200 0 0,-105 8-346 0 0,-41 3-133 0 0,-1 0-15 0 0,0 0-16 0 0,0 0 16 0 0,0 0 28 0 0,0 0 26 0 0,0 0-27 0 0,0 0-8 0 0,0 0-10 0 0,0 0 15 0 0,0 0-4 0 0,0 0 4 0 0,0 0 7 0 0,0 0-5 0 0,0 0-18 0 0,0 0 7 0 0,0 0 9 0 0,0 0 1 0 0,0 0-13 0 0,0 0 19 0 0,0 0-10 0 0,0 0-23 0 0,0 0 2 0 0,0 0 24 0 0,0 0-23 0 0,0 0 0 0 0,0 0 10 0 0,0 0-6 0 0,0 0 10 0 0,0 0 1 0 0,0 0-20 0 0,0 0 11 0 0,0 0-14 0 0,0 0-10 0 0,0 0 10 0 0,0 0-6 0 0,0 0-1 0 0,0 0 8 0 0,0 0-13 0 0,0 0 0 0 0,0 0-5 0 0,-2-15-3550 0 0,2 11-4121 0 0,0 1-4287 0 0</inkml:trace>
  <inkml:trace contextRef="#ctx0" brushRef="#br0" timeOffset="-25540.325">6126 609 0 0 0,'0'0'751'0'0,"0"0"230"0"0,0 0 253 0 0,0 0 173 0 0,0 0 76 0 0,0 0-8 0 0,0 0-72 0 0,0 0-1971 0 0,-4 2 15985 0 0,3 0-13693 0 0,-19 130-1399 0 0,32-33-240 0 0,-5-82-31 0 0,-6-13-46 0 0,0-1 1 0 0,0 1-1 0 0,0-1 0 0 0,0 0 0 0 0,1 1 0 0 0,-1-1 1 0 0,1 0-1 0 0,0 0 0 0 0,0 0 0 0 0,0 0 1 0 0,0-1-1 0 0,1 1 0 0 0,-1-1 0 0 0,1 1 1 0 0,0-1-1 0 0,-1 0 0 0 0,1 0 0 0 0,0 0 0 0 0,0 0 1 0 0,0 0-1 0 0,1-1 0 0 0,0 1-8 0 0,2-2 60 0 0,0-1 0 0 0,0 0 0 0 0,0-1 0 0 0,0 1 0 0 0,-1-1 0 0 0,1 0 0 0 0,-1 0 0 0 0,1-1 0 0 0,-1 1 0 0 0,0-1 0 0 0,0-1 0 0 0,0 1 0 0 0,0-1 0 0 0,-1 1-1 0 0,1-2 1 0 0,-1 1 0 0 0,0 0 0 0 0,0-1 0 0 0,-1 1 0 0 0,1-1 0 0 0,-1 0 0 0 0,0 0 0 0 0,1-3-60 0 0,4-3 51 0 0,12-16 71 0 0,-1-1 0 0 0,-1-1 0 0 0,-2-1 0 0 0,-1 0 1 0 0,7-21-123 0 0,-5-26 392 0 0,-17 77-356 0 0,0 0-12 0 0,0 0-7 0 0,0 0-6 0 0,0 0-23 0 0,0 19-231 0 0,0-6 249 0 0,1-1-1 0 0,0 0 1 0 0,1 1-1 0 0,0-1 1 0 0,1 0-1 0 0,0 0 1 0 0,1 0 0 0 0,1-1-1 0 0,0 1 1 0 0,0-1-1 0 0,1 0 1 0 0,0 0-1 0 0,1-1 1 0 0,0 0 0 0 0,1 0-1 0 0,0-1 1 0 0,3 3-6 0 0,-8-11 20 0 0,1 1 0 0 0,-1-1 0 0 0,1 0 0 0 0,-1 0 0 0 0,1 0-1 0 0,0 0 1 0 0,-1 0 0 0 0,1-1 0 0 0,0 0 0 0 0,-1 0 0 0 0,1 0 0 0 0,0 0 0 0 0,-1 0 0 0 0,1-1 0 0 0,0 0 0 0 0,-1 0 0 0 0,1 0 0 0 0,-1 0 0 0 0,1 0 0 0 0,-1-1 0 0 0,1 1 0 0 0,-1-1 0 0 0,0 0 0 0 0,0 0 0 0 0,0 0 0 0 0,0-1 0 0 0,0 1 0 0 0,0-1 0 0 0,0 0-20 0 0,4-4 82 0 0,1-1 0 0 0,-1 1 0 0 0,0-2 0 0 0,-1 1 0 0 0,0-1 0 0 0,0 0 0 0 0,-1 0 0 0 0,0 0 0 0 0,0-1 0 0 0,-1 0-82 0 0,10-106-335 0 0,-14 114 182 0 0,0 2-43 0 0,-2 1-5727 0 0,2 4 847 0 0,0-3 1117 0 0,0 1-7510 0 0</inkml:trace>
  <inkml:trace contextRef="#ctx0" brushRef="#br0" timeOffset="-24806.969">6903 745 0 0 0,'0'0'1023'0'0,"0"0"17"0"0,0 0 124 0 0,0 0 187 0 0,0 0 168 0 0,0 0 132 0 0,0 0-82 0 0,0 0-152 0 0,0 0-115 0 0,0 0-182 0 0,0 0-108 0 0,8 6-63 0 0,22 18-39 0 0,-28-22-676 0 0,1-1-1 0 0,-1 1 1 0 0,1-1-1 0 0,0 0 0 0 0,-1 0 1 0 0,1 0-1 0 0,0 0 1 0 0,-1 0-1 0 0,1-1 0 0 0,0 1 1 0 0,0-1-1 0 0,0 0 1 0 0,0 0-1 0 0,-1 0 1 0 0,1 0-1 0 0,0 0 0 0 0,0-1 1 0 0,0 1-1 0 0,-1-1 1 0 0,1 0-1 0 0,0 0 0 0 0,0 0 1 0 0,-1 0-1 0 0,1 0 1 0 0,-1-1-1 0 0,1 1 0 0 0,-1-1 1 0 0,0 1-1 0 0,0-1 1 0 0,1 0-1 0 0,-1 0 0 0 0,0 0 1 0 0,0 0-1 0 0,1-2-233 0 0,6-4 273 0 0,-1 0-125 0 0,0 0 0 0 0,0-1 1 0 0,-1 1-1 0 0,0-2 0 0 0,-1 1 1 0 0,0-1-1 0 0,0 0 0 0 0,-1 0 1 0 0,-1-1-1 0 0,0 1 0 0 0,0-1 1 0 0,-1 0-1 0 0,0 0 0 0 0,1-8-148 0 0,-3 16-1 0 0,0 0 0 0 0,0 0 0 0 0,-1-1 0 0 0,1 1 0 0 0,-1 0 0 0 0,0-1 0 0 0,1 1 0 0 0,-2 0 0 0 0,1-1 0 0 0,0 1 0 0 0,-1 0 0 0 0,1-1 0 0 0,-1 1 0 0 0,0 0 0 0 0,0 0 0 0 0,0-1 0 0 0,0 1 0 0 0,-1 0 0 0 0,0 0 0 0 0,1 0 0 0 0,-1 1 0 0 0,0-1 0 0 0,0 0 0 0 0,0 1 0 0 0,-1-1 0 0 0,1 1 0 0 0,-1 0 0 0 0,1 0 0 0 0,-1 0 0 0 0,0 0 0 0 0,0 0 0 0 0,0 0 0 0 0,0 1 0 0 0,0-1 0 0 0,0 1 1 0 0,0 0-1 0 0,0 0 0 0 0,0 0 0 0 0,-1 0 0 0 0,1 1 0 0 0,0 0 0 0 0,-1-1 0 0 0,1 1 0 0 0,0 0 0 0 0,-1 0 0 0 0,1 1 0 0 0,-1-1 0 0 0,1 1 0 0 0,0 0 0 0 0,0 0 0 0 0,-3 1 1 0 0,-2 1-3 0 0,1 0 0 0 0,-1 0 0 0 0,1 1 0 0 0,0 0 0 0 0,0 1 0 0 0,1 0 0 0 0,0 0 0 0 0,-1 0 0 0 0,2 0 0 0 0,-1 1 0 0 0,0 0 0 0 0,1 1 0 0 0,1-1 1 0 0,-1 1-1 0 0,1 0 0 0 0,0 0 0 0 0,0 0 0 0 0,1 1 0 0 0,0-1 0 0 0,0 1 0 0 0,1 0 0 0 0,0-1 0 0 0,0 1 0 0 0,1 0 0 0 0,0 4 3 0 0,0-6 25 0 0,1 0 1 0 0,0 0-1 0 0,1 1 0 0 0,-1-1 0 0 0,1 0 0 0 0,0 0 1 0 0,1 0-1 0 0,0-1 0 0 0,-1 1 0 0 0,2 0 0 0 0,-1 0 1 0 0,1-1-1 0 0,0 0 0 0 0,0 1 0 0 0,0-1 0 0 0,1 0 1 0 0,0-1-1 0 0,0 1 0 0 0,0 0-25 0 0,5 4 107 0 0,1 0 0 0 0,0 0 0 0 0,1-1 0 0 0,0 0 1 0 0,0-1-1 0 0,0 0 0 0 0,1-1 0 0 0,0 0 0 0 0,0-1 0 0 0,0 0 0 0 0,1-1 0 0 0,0-1 0 0 0,0 0 1 0 0,0 0-1 0 0,0-1 0 0 0,0-1 0 0 0,0 0 0 0 0,1-1 0 0 0,12-2-107 0 0,-17 3 34 0 0,1-1 0 0 0,-1 0 0 0 0,0-1 0 0 0,1 0 0 0 0,-1 0 0 0 0,0-1-1 0 0,0 0 1 0 0,0-1 0 0 0,0 0 0 0 0,0-1 0 0 0,-1 1 0 0 0,4-4-34 0 0,-3-19-1094 0 0,-22 13-5624 0 0,9 12-3609 0 0</inkml:trace>
  <inkml:trace contextRef="#ctx0" brushRef="#br0" timeOffset="-23074.392">7923 476 3465 0 0,'0'0'995'0'0,"0"0"-59"0"0,0 0 268 0 0,0 0 315 0 0,0 0 72 0 0,0 0-64 0 0,0 0-131 0 0,0 0-175 0 0,0 0-125 0 0,0 0-52 0 0,0 0-48 0 0,0 0-34 0 0,0 0-42 0 0,34-4-90 0 0,103-15-61 0 0,-72-3 335 0 0,-58 15-884 0 0,97-99 1985 0 0,-55 26-1186 0 0,-45 123-886 0 0,-3 83-40 0 0,-6 0 0 0 0,-5-1 0 0 0,-5 0 0 0 0,-11 25-93 0 0,-49 139 156 0 0,74-283-125 0 0,0 0 1 0 0,-1 0-1 0 0,1-1 0 0 0,-1 1 0 0 0,0 0 0 0 0,-1-1 0 0 0,0 0 1 0 0,0 1-1 0 0,0-1 0 0 0,0 0 0 0 0,-1-1 0 0 0,0 1 0 0 0,0 0 1 0 0,0-1-1 0 0,0 0 0 0 0,-1 0 0 0 0,1 0 0 0 0,-1-1 0 0 0,0 0 1 0 0,0 0-1 0 0,-1 0 0 0 0,1 0 0 0 0,-1-1 0 0 0,-4 2-31 0 0,7-6 15 0 0,0 0-1 0 0,0 0 0 0 0,1 0 0 0 0,-1 0 0 0 0,1-1 0 0 0,-1 1 1 0 0,1-1-1 0 0,0 0 0 0 0,0 1 0 0 0,0-1 0 0 0,0 0 1 0 0,1 0-1 0 0,-1 0 0 0 0,1 0 0 0 0,0-1 0 0 0,0 1 1 0 0,0 0-1 0 0,0 0 0 0 0,0-1 0 0 0,1 1 0 0 0,-1-1 0 0 0,1 1 1 0 0,0 0-1 0 0,0-1 0 0 0,1 1 0 0 0,-1-1 0 0 0,1 1 1 0 0,-1 0-1 0 0,1-1 0 0 0,0 1 0 0 0,0-1-14 0 0,0-11 23 0 0,2-12-4 0 0,2-1-1 0 0,0 0 1 0 0,2 1-1 0 0,1 0 1 0 0,2 1-1 0 0,0 0 1 0 0,2 0-1 0 0,0 1 1 0 0,5-4-19 0 0,10-26 20 0 0,-23 46-17 0 0,1-4-8 0 0,0 0 0 0 0,1 0 1 0 0,0 1-1 0 0,1-1 0 0 0,0 1 0 0 0,1 1 0 0 0,1-1 0 0 0,0 2 0 0 0,0-1 0 0 0,1 1 0 0 0,0 0 0 0 0,1 1 0 0 0,0 0 0 0 0,9-4 5 0 0,62 13-1731 0 0,-49 9-7446 0 0,-28-8 6644 0 0,-1 0-8653 0 0</inkml:trace>
  <inkml:trace contextRef="#ctx0" brushRef="#br0" timeOffset="-22732.65">8709 590 9338 0 0,'0'0'2575'0'0,"0"0"-700"0"0,0 0-386 0 0,0 0-98 0 0,0 0-98 0 0,0 0-142 0 0,0 0-136 0 0,0 0-172 0 0,0 0-188 0 0,0 0-139 0 0,0 0-134 0 0,0 0-97 0 0,0 0-51 0 0,-28 30-51 0 0,-85 95-30 0 0,76-63 39 0 0,36-54-157 0 0,0-5-25 0 0,0-1 0 0 0,1 1 0 0 0,-1 0 0 0 0,1 0 0 0 0,0 0 0 0 0,0 0 0 0 0,0 0 0 0 0,0 0 0 0 0,0 0 0 0 0,1 0 0 0 0,-1 0-1 0 0,1 0 1 0 0,0 0 0 0 0,0-1 0 0 0,0 1 0 0 0,0 0 0 0 0,1 0 0 0 0,-1-1 0 0 0,0 1 0 0 0,1-1 0 0 0,0 1 0 0 0,0-1 0 0 0,0 0 0 0 0,0 0 0 0 0,0 0 0 0 0,0 0 0 0 0,1 0 0 0 0,-1 0 0 0 0,0 0 0 0 0,1-1 0 0 0,0 0 0 0 0,-1 1-1 0 0,1-1 1 0 0,0 0 0 0 0,0 0 0 0 0,-1 0 0 0 0,1 0 0 0 0,0-1 0 0 0,0 1 0 0 0,0-1 0 0 0,2 0-10 0 0,1 0 73 0 0,0 0 0 0 0,0 0 0 0 0,1-1 0 0 0,-1 0 0 0 0,0 0 0 0 0,0 0-1 0 0,0-1 1 0 0,0 0 0 0 0,0 0 0 0 0,0-1 0 0 0,0 0 0 0 0,-1 0 0 0 0,1 0 0 0 0,-1 0 0 0 0,0-1 0 0 0,0 0-1 0 0,0 0 1 0 0,3-4-73 0 0,1 0 73 0 0,-1-1 0 0 0,0 0 0 0 0,0-1 0 0 0,-1 0 0 0 0,0 0-1 0 0,0-1 1 0 0,-1 0 0 0 0,-1 0 0 0 0,0 0 0 0 0,0-1 0 0 0,-1 1-1 0 0,-1-1 1 0 0,0 0 0 0 0,-1 0 0 0 0,0-1 0 0 0,0 1 0 0 0,-1 0-1 0 0,-1-11-72 0 0,0 20-21 0 0,-1 0-1 0 0,1 0 0 0 0,0 0 1 0 0,-1 1-1 0 0,0-1 0 0 0,0 0 1 0 0,1 1-1 0 0,-1-1 0 0 0,-1 1 1 0 0,1-1-1 0 0,0 1 0 0 0,-1-1 0 0 0,1 1 1 0 0,-1 0-1 0 0,0 0 0 0 0,0 0 1 0 0,0 0-1 0 0,0 0 0 0 0,0 0 1 0 0,-1 0 21 0 0,-32-11-4564 0 0,27 13-661 0 0,0 0-6300 0 0</inkml:trace>
  <inkml:trace contextRef="#ctx0" brushRef="#br0" timeOffset="-22370.624">8976 649 7938 0 0,'0'0'6164'0'0,"0"0"-3790"0"0,0 0-1285 0 0,0 0-121 0 0,0 0-54 0 0,0 0-109 0 0,0 0-105 0 0,0 0-114 0 0,0 0-107 0 0,0 0-79 0 0,0 0-65 0 0,0 0-47 0 0,-7 14-68 0 0,-24 42-59 0 0,29-54-136 0 0,1 0 0 0 0,0 0 0 0 0,0 0 0 0 0,-1 0 0 0 0,1 0 0 0 0,1 1 0 0 0,-1-1 0 0 0,0 0 0 0 0,0 0 0 0 0,1 1 0 0 0,-1-1 0 0 0,1 1 0 0 0,0-1 0 0 0,0 0 0 0 0,0 1 0 0 0,0-1 0 0 0,0 1 0 0 0,1-1 0 0 0,-1 0 0 0 0,1 1 0 0 0,-1-1 0 0 0,1 0 0 0 0,0 1 0 0 0,0-1 0 0 0,0 0 0 0 0,0 0 0 0 0,0 0 0 0 0,0 0 0 0 0,1 0 0 0 0,-1 0 0 0 0,1 0 0 0 0,-1 0 0 0 0,1-1 0 0 0,0 1 0 0 0,0-1 0 0 0,0 1 0 0 0,0-1 0 0 0,0 1 0 0 0,0-1 0 0 0,0 0 0 0 0,0 0 0 0 0,0 0 0 0 0,2 0-25 0 0,1 1 135 0 0,-1-1-1 0 0,1 0 0 0 0,0 0 1 0 0,0 0-1 0 0,0-1 1 0 0,1 1-1 0 0,-1-1 0 0 0,0-1 1 0 0,0 1-1 0 0,0-1 0 0 0,0 1 1 0 0,0-1-1 0 0,0-1 0 0 0,0 1 1 0 0,-1-1-1 0 0,1 0 0 0 0,4-2-134 0 0,2-5 167 0 0,0-1-1 0 0,-1 0 0 0 0,0-1 1 0 0,0 0-1 0 0,-1-1 1 0 0,0 0-1 0 0,-1 0 0 0 0,-1-1 1 0 0,0 0-1 0 0,0 0 0 0 0,-2-1 1 0 0,2-3-167 0 0,-1-64-620 0 0,-20 88-5008 0 0,10 0-663 0 0,0-3-5778 0 0</inkml:trace>
  <inkml:trace contextRef="#ctx0" brushRef="#br0" timeOffset="-21886.433">9346 763 10722 0 0,'0'0'2174'0'0,"0"0"-682"0"0,0 0-261 0 0,0 0 64 0 0,0 0 15 0 0,0 0-54 0 0,0 0-185 0 0,0 0-220 0 0,0 0-196 0 0,0 0-123 0 0,0 0-63 0 0,0 0-57 0 0,0 0-49 0 0,4-12-60 0 0,12-39-36 0 0,39-36 1308 0 0,-15 57-1451 0 0,-37 60-192 0 0,-3-26 80 0 0,-1 1-10 0 0,0 0 0 0 0,1-1 1 0 0,-1 1-1 0 0,1-1 0 0 0,0 1 1 0 0,1 0-1 0 0,-1-1 0 0 0,1 1 1 0 0,0-1-1 0 0,0 1 0 0 0,0-1 0 0 0,0 1 1 0 0,1-1-1 0 0,0 0 0 0 0,0 1 1 0 0,0-1-1 0 0,0 0 0 0 0,1 0 0 0 0,0-1 1 0 0,-1 1-1 0 0,1-1 0 0 0,1 1 1 0 0,-1-1-1 0 0,0 0 0 0 0,1 0 1 0 0,2 1-3 0 0,-1-4 104 0 0,1-1 0 0 0,-1 0 1 0 0,1-1-1 0 0,-1 1 0 0 0,0-1 1 0 0,0 0-1 0 0,0 0 0 0 0,0-1 1 0 0,0 0-1 0 0,0 0 0 0 0,0 0 0 0 0,-1 0 1 0 0,0-1-1 0 0,0 1 0 0 0,0-1 1 0 0,0 0-1 0 0,0 0 0 0 0,-1-1 1 0 0,0 1-1 0 0,1-1 0 0 0,-1 0-104 0 0,3-3 129 0 0,0 2-106 0 0,-1 0 1 0 0,-1-1-1 0 0,1 1 0 0 0,-1-1 1 0 0,0 0-1 0 0,0 0 1 0 0,-1-1-1 0 0,0 1 1 0 0,0-1-1 0 0,-1 1 1 0 0,0-1-1 0 0,0 0 0 0 0,-1 0 1 0 0,1-6-24 0 0,-2 13-315 0 0,0 1-220 0 0,-16 13-3867 0 0,11-7-530 0 0,-2 1-6964 0 0</inkml:trace>
  <inkml:trace contextRef="#ctx0" brushRef="#br0" timeOffset="1214.86">377 1625 0 0 0,'0'0'1684'0'0,"0"0"206"0"0,0 0 183 0 0,0 0 100 0 0,0 0-76 0 0,0 0-235 0 0,0 0-245 0 0,0 0-234 0 0,0 0-217 0 0,0 0-133 0 0,0 0-99 0 0,-5-5-71 0 0,-23-20 745 0 0,22 23-1305 0 0,1 0-1 0 0,-1 1 1 0 0,0-1-1 0 0,1 1 1 0 0,-1 1-1 0 0,0-1 1 0 0,0 1 0 0 0,0 0-1 0 0,0 0 1 0 0,1 0-1 0 0,-1 1 1 0 0,0 0-1 0 0,0 0 1 0 0,1 1-1 0 0,-1-1 1 0 0,-4 3-303 0 0,-2 1 64 0 0,1 1-1 0 0,-1 0 1 0 0,1 1-1 0 0,0 0 1 0 0,1 1-1 0 0,-1 0 1 0 0,2 1-1 0 0,-1 0 1 0 0,1 0-1 0 0,0 1 1 0 0,1 0-1 0 0,1 1 1 0 0,-1 0-1 0 0,1 0 1 0 0,1 0-1 0 0,0 1 1 0 0,1 0-1 0 0,0 0 1 0 0,1 0-1 0 0,0 1 1 0 0,1 1-64 0 0,2-5 8 0 0,-1 0 0 0 0,2 1 0 0 0,-1-1 0 0 0,1 0 0 0 0,1 0 1 0 0,0 1-1 0 0,0-1 0 0 0,0 0 0 0 0,1 0 0 0 0,1 0 0 0 0,0 0 1 0 0,0 0-1 0 0,1 0 0 0 0,0-1 0 0 0,0 0 0 0 0,1 0 0 0 0,0 0 0 0 0,0 0 1 0 0,1-1-1 0 0,0 0 0 0 0,0 0 0 0 0,1 0 0 0 0,0-1 0 0 0,0 0 1 0 0,0 0-1 0 0,9 4-8 0 0,0-1-71 0 0,1-1 1 0 0,0-1 0 0 0,0 0-1 0 0,1-1 1 0 0,0-1 0 0 0,0-1-1 0 0,0 0 1 0 0,0-1 0 0 0,1-2 0 0 0,-1 1-1 0 0,16-2 71 0 0,52-21-3070 0 0,-35-6-6963 0 0,-37 19-1308 0 0</inkml:trace>
  <inkml:trace contextRef="#ctx0" brushRef="#br0" timeOffset="1536.398">804 1746 5681 0 0,'0'0'2374'0'0,"0"0"-342"0"0,0 0-116 0 0,0 0 9 0 0,0 0-70 0 0,0 0-202 0 0,0 0-278 0 0,0 0-283 0 0,0 0-225 0 0,0 0-163 0 0,0 0-120 0 0,0 0-104 0 0,-17 26-68 0 0,-53 80-48 0 0,52-58 79 0 0,19-39-307 0 0,0-5-69 0 0,0 1-1 0 0,1 0 0 0 0,0-1 1 0 0,0 1-1 0 0,1-1 1 0 0,-1 1-1 0 0,1-1 1 0 0,0 0-1 0 0,0 0 1 0 0,0 0-1 0 0,0-1 1 0 0,1 1-1 0 0,0-1 0 0 0,0 0 1 0 0,0 0-1 0 0,0 0 1 0 0,0 0-1 0 0,0-1 1 0 0,1 0-1 0 0,-1 0 1 0 0,1 0-1 0 0,-1 0 1 0 0,1-1-1 0 0,0 1 0 0 0,0-1 1 0 0,0 0-1 0 0,0-1 1 0 0,0 1-1 0 0,0-1 1 0 0,0 0-1 0 0,0-1 1 0 0,0 1-1 0 0,0-1 1 0 0,0 0-1 0 0,-1 0 0 0 0,1 0 1 0 0,0-1-1 0 0,0 1 1 0 0,-1-1-1 0 0,1-1 1 0 0,3-1-67 0 0,5-1 57 0 0,0-1 0 0 0,0-1 0 0 0,-1 0 0 0 0,0 0 0 0 0,0-1 0 0 0,-1-1 0 0 0,0 0 0 0 0,-1 0 0 0 0,1-1 0 0 0,-2-1 0 0 0,0 1 1 0 0,0-2-1 0 0,-1 1 0 0 0,0-1 0 0 0,-1 0 0 0 0,0-1 0 0 0,-1 0 0 0 0,0 0 0 0 0,-1 0 0 0 0,-1-1 0 0 0,0 1 0 0 0,-1-1 0 0 0,0 0 0 0 0,-1-9-57 0 0,-2 20-6 0 0,0 0 0 0 0,-1-1-1 0 0,0 1 1 0 0,0 0 0 0 0,0 0 0 0 0,0 0-1 0 0,-1 0 1 0 0,1 0 0 0 0,-1 0-1 0 0,1 1 1 0 0,-1-1 0 0 0,0 0-1 0 0,0 1 1 0 0,0 0 0 0 0,-1-1 0 0 0,1 1-1 0 0,0 0 1 0 0,-1 0 0 0 0,0 0-1 0 0,1 0 1 0 0,-1 1 0 0 0,0-1-1 0 0,0 1 1 0 0,0-1 0 0 0,0 1 0 0 0,0 0-1 0 0,0 0 1 0 0,0 1 0 0 0,0-1-1 0 0,-2 0 7 0 0,-96 1-811 0 0,30 45-1472 0 0,35-3-6715 0 0,31-34-2523 0 0</inkml:trace>
  <inkml:trace contextRef="#ctx0" brushRef="#br0" timeOffset="2031.125">1160 1993 11474 0 0,'0'0'2429'0'0,"0"0"-618"0"0,0 0-267 0 0,0 0-117 0 0,0 0-140 0 0,0 0-192 0 0,0 0-233 0 0,0 0-204 0 0,0 0-117 0 0,0 0-83 0 0,0 0-64 0 0,13-32-66 0 0,41-98-83 0 0,-19 61 246 0 0,8 21-243 0 0,-42 48-262 0 0,0 0 1 0 0,1 0-1 0 0,-1 0 0 0 0,0 0 0 0 0,0 0 1 0 0,0 1-1 0 0,1-1 0 0 0,-1 0 0 0 0,0 1 0 0 0,0-1 1 0 0,0 1-1 0 0,0 0 0 0 0,0-1 0 0 0,0 1 1 0 0,0 0-1 0 0,0-1 0 0 0,0 1 0 0 0,0 0 1 0 0,0 0-1 0 0,0 0 0 0 0,-1 0 0 0 0,1 0 1 0 0,0 0-1 0 0,-1 0 0 0 0,1 0 0 0 0,-1 0 1 0 0,1 0-1 0 0,-1 0 0 0 0,1 1 0 0 0,-1-1 0 0 0,0 0 1 0 0,1 0-1 0 0,-1 0 0 0 0,0 1 0 0 0,0-1 1 0 0,0 0-1 0 0,0 0 0 0 0,0 0 0 0 0,0 1 1 0 0,-1-1-1 0 0,1 1 14 0 0,1 4-24 0 0,5 21 30 0 0,21 44 24 0 0,-25-68 23 0 0,1 1-1 0 0,-1-1 1 0 0,1 0 0 0 0,0 0 0 0 0,0 0-1 0 0,0 0 1 0 0,0-1 0 0 0,0 1 0 0 0,1-1-1 0 0,-1 0 1 0 0,1 0 0 0 0,-1 0 0 0 0,1 0-1 0 0,0-1 1 0 0,0 0 0 0 0,0 1-1 0 0,0-1 1 0 0,0-1 0 0 0,0 1 0 0 0,0 0-1 0 0,0-1 1 0 0,0 0 0 0 0,0 0 0 0 0,0 0-1 0 0,0-1 1 0 0,0 1 0 0 0,0-1 0 0 0,0 0-1 0 0,0 0 1 0 0,0 0 0 0 0,0-1-1 0 0,0 0 1 0 0,0 1 0 0 0,-1-1 0 0 0,1-1-53 0 0,9-7 209 0 0,0 0 0 0 0,-1-2 0 0 0,0 1 1 0 0,-1-2-1 0 0,-1 1 0 0 0,0-1 1 0 0,0-1-1 0 0,-1 0 0 0 0,-1 0 0 0 0,0-1 1 0 0,-1 0-1 0 0,2-8-209 0 0,-5-40-64 0 0,-19 67-4780 0 0,13 3 2390 0 0,-1-3-2656 0 0,1 0-6498 0 0</inkml:trace>
  <inkml:trace contextRef="#ctx0" brushRef="#br0" timeOffset="2464.215">2121 1603 8026 0 0,'0'0'4581'0'0,"0"0"-1958"0"0,0 0-812 0 0,0 0-124 0 0,0 0-148 0 0,0 0-208 0 0,0 0-256 0 0,0 0-226 0 0,0 0-194 0 0,0 0-127 0 0,0 0-86 0 0,0 0-98 0 0,0 0-71 0 0,-13-8-47 0 0,-41-24-24 0 0,53 31-191 0 0,0 0 1 0 0,-1 0-1 0 0,1 0 0 0 0,-1 1 0 0 0,1-1 1 0 0,-1 0-1 0 0,1 1 0 0 0,-1 0 0 0 0,1-1 0 0 0,-1 1 1 0 0,1 0-1 0 0,-1-1 0 0 0,1 1 0 0 0,-1 0 1 0 0,0 0-1 0 0,1 0 0 0 0,-1 1 0 0 0,1-1 0 0 0,-1 0 1 0 0,1 1-1 0 0,-1-1 0 0 0,1 1 0 0 0,-1-1 1 0 0,1 1-1 0 0,-1-1 0 0 0,1 1 0 0 0,0 0 0 0 0,-1 0-11 0 0,-6 3 53 0 0,-50 43 155 0 0,56-45-211 0 0,1-1 1 0 0,0 1-1 0 0,0-1 0 0 0,0 0 1 0 0,1 1-1 0 0,-1 0 1 0 0,0-1-1 0 0,0 1 0 0 0,1 0 1 0 0,-1-1-1 0 0,1 1 1 0 0,0 0-1 0 0,-1-1 0 0 0,1 1 1 0 0,0 0-1 0 0,0 0 1 0 0,0 0-1 0 0,0-1 0 0 0,0 1 1 0 0,1 0-1 0 0,-1 0 1 0 0,0-1-1 0 0,1 1 1 0 0,-1 0-1 0 0,1-1 0 0 0,0 1 1 0 0,0-1-1 0 0,-1 1 1 0 0,1 0-1 0 0,0-1 0 0 0,0 0 1 0 0,0 1-1 0 0,1-1 1 0 0,-1 0-1 0 0,0 1 0 0 0,0-1 1 0 0,1 0-1 0 0,-1 0 1 0 0,1 0-1 0 0,0 0 3 0 0,126 84 1 0 0,-126-83 14 0 0,0 1-1 0 0,0-1 0 0 0,0 1 1 0 0,-1-1-1 0 0,1 1 0 0 0,-1 0 1 0 0,1 0-1 0 0,-1 0 1 0 0,0-1-1 0 0,0 1 0 0 0,-1 0 1 0 0,1 1-1 0 0,0-1 0 0 0,-1 0 1 0 0,0 0-1 0 0,0 0 0 0 0,0 0 1 0 0,0 0-1 0 0,0 0 0 0 0,-1 0 1 0 0,1 0-1 0 0,-1 0 0 0 0,0 0 1 0 0,0 0-1 0 0,0 0 1 0 0,0 0-1 0 0,0 0 0 0 0,-1 0 1 0 0,1-1-1 0 0,-1 1 0 0 0,0-1 1 0 0,0 1-1 0 0,0-1 0 0 0,0 1 1 0 0,0-1-1 0 0,-1 0 0 0 0,1 0 1 0 0,0 0-15 0 0,-22 10 167 0 0,-112 43 310 0 0,128-54-482 0 0,-18 0-1024 0 0,30-18-2678 0 0,3 9-1098 0 0,-3 4-6405 0 0</inkml:trace>
  <inkml:trace contextRef="#ctx0" brushRef="#br0" timeOffset="3151.392">2181 1875 4281 0 0,'0'0'2626'0'0,"0"0"-146"0"0,0 0-142 0 0,0 0-149 0 0,0 0-230 0 0,0 0-252 0 0,0 0-242 0 0,0 0-228 0 0,32 0-205 0 0,97-1-165 0 0,-57-16 433 0 0,-55 9-1084 0 0,0-1-1 0 0,-1-1 0 0 0,-1-1 1 0 0,1 0-1 0 0,-2-1 1 0 0,0 0-1 0 0,0-1 1 0 0,-1-1-1 0 0,-1 0 1 0 0,0-1-1 0 0,-1 0 1 0 0,8-14-216 0 0,-18 27-1 0 0,1 0 1 0 0,-1 0-1 0 0,0 0 0 0 0,0 0 1 0 0,0-1-1 0 0,0 1 0 0 0,0 0 1 0 0,0-1-1 0 0,-1 1 0 0 0,1 0 1 0 0,-1-1-1 0 0,1 1 0 0 0,-1-1 1 0 0,0 1-1 0 0,0-1 0 0 0,0 1 1 0 0,-1-1-1 0 0,1 1 0 0 0,0-1 1 0 0,-1 1-1 0 0,0 0 0 0 0,1-1 1 0 0,-1 1-1 0 0,0 0 0 0 0,0-1 1 0 0,0 1-1 0 0,-1 0 0 0 0,1 0 1 0 0,0 0-1 0 0,-1 0 0 0 0,0 0 1 0 0,1 0-1 0 0,-1 1 0 0 0,0-1 1 0 0,0 0-1 0 0,0 1 0 0 0,0-1 1 0 0,0 1-1 0 0,0 0 0 0 0,0 0 1 0 0,-1 0-1 0 0,1 0 0 0 0,0 0 1 0 0,-1 0-1 0 0,1 1 0 0 0,-3-1 1 0 0,-7 1-46 0 0,0 1-1 0 0,0 1 0 0 0,1 0 1 0 0,-1 0-1 0 0,0 1 0 0 0,1 1 0 0 0,-1 0 1 0 0,1 0-1 0 0,0 1 0 0 0,1 1 1 0 0,-1 0-1 0 0,1 0 0 0 0,0 1 1 0 0,0 0-1 0 0,1 1 0 0 0,0 0 1 0 0,1 0-1 0 0,-1 1 0 0 0,2 0 1 0 0,-1 1-1 0 0,1-1 0 0 0,1 1 1 0 0,0 1-1 0 0,0-1 0 0 0,1 1 1 0 0,0 0-1 0 0,1 1 0 0 0,0 0 47 0 0,2-8-3 0 0,0 1-1 0 0,1-1 1 0 0,0 0 0 0 0,-1 1-1 0 0,2-1 1 0 0,-1 0-1 0 0,0 1 1 0 0,1-1 0 0 0,0 1-1 0 0,0-1 1 0 0,0 1-1 0 0,1-1 1 0 0,0 1 0 0 0,-1-1-1 0 0,2 0 1 0 0,-1 1-1 0 0,0-1 1 0 0,1 0 0 0 0,0 0-1 0 0,0 0 1 0 0,0 0-1 0 0,0 0 1 0 0,1 0 0 0 0,-1-1-1 0 0,1 1 1 0 0,0-1-1 0 0,0 0 1 0 0,0 0 0 0 0,1 0-1 0 0,-1 0 1 0 0,1 0-1 0 0,0-1 1 0 0,-1 1 0 0 0,1-1-1 0 0,0 0 1 0 0,0 0-1 0 0,1-1 1 0 0,-1 1 0 0 0,0-1-1 0 0,4 1 4 0 0,16 1 82 0 0,0-1 0 0 0,1-1 0 0 0,-1 0-1 0 0,0-2 1 0 0,0-1 0 0 0,1-1 0 0 0,-1-1 0 0 0,-1-1-1 0 0,1-2 1 0 0,-1 0 0 0 0,0-1 0 0 0,0-1 0 0 0,-1-1-1 0 0,-1-1 1 0 0,1-1 0 0 0,-2-1 0 0 0,0-1 0 0 0,11-10-82 0 0,-13 7 89 0 0,-1 0 0 0 0,-1-1 0 0 0,-1-1 1 0 0,0 0-1 0 0,-2-1 0 0 0,0-1 1 0 0,9-19-90 0 0,-13 24-13 0 0,18-72 82 0 0,-27 86-71 0 0,0 0-1 0 0,0 0 1 0 0,0 0 0 0 0,0 0 0 0 0,0 0 0 0 0,0 0 0 0 0,0 1-1 0 0,-1-1 1 0 0,1 0 0 0 0,-1 0 0 0 0,0 0 0 0 0,1 1-1 0 0,-1-1 1 0 0,0 0 0 0 0,0 1 0 0 0,0-1 0 0 0,0 1-1 0 0,0-1 1 0 0,0 1 0 0 0,-1-1 0 0 0,1 1 0 0 0,0 0 0 0 0,-1-1-1 0 0,1 1 1 0 0,-1 0 0 0 0,1 0 0 0 0,-1 0 0 0 0,0 0-1 0 0,1 1 1 0 0,-1-1 0 0 0,0 0 0 0 0,0 1 0 0 0,0-1-1 0 0,1 1 1 0 0,-1-1 0 0 0,0 1 0 0 0,0 0 0 0 0,0 0 0 0 0,0 0-1 0 0,0 0 1 0 0,0 0 0 0 0,1 0 0 0 0,-1 1 0 0 0,0-1-1 0 0,-1 1 3 0 0,-3 0-20 0 0,0 1 0 0 0,0 0 0 0 0,0 0 0 0 0,0 0 0 0 0,1 1-1 0 0,-1 0 1 0 0,1 0 0 0 0,0 0 0 0 0,0 1 0 0 0,0-1 0 0 0,0 1 0 0 0,0 0-1 0 0,1 1 1 0 0,0-1 0 0 0,0 1 0 0 0,0 0 0 0 0,1 0 0 0 0,-1 0 0 0 0,1 0-1 0 0,0 1 1 0 0,1-1 0 0 0,-1 1 0 0 0,1 0 0 0 0,0 0 0 0 0,1 0 0 0 0,-1 0-1 0 0,1 0 1 0 0,0 2 20 0 0,3-4-5 0 0,1 0-1 0 0,-1 0 1 0 0,1 0 0 0 0,0 0-1 0 0,0 0 1 0 0,0 0 0 0 0,0-1-1 0 0,1 0 1 0 0,-1 1 0 0 0,1-1-1 0 0,0-1 1 0 0,0 1-1 0 0,0 0 1 0 0,0-1 0 0 0,1 0-1 0 0,-1 0 1 0 0,1 0 0 0 0,-1-1-1 0 0,1 1 1 0 0,-1-1-1 0 0,1 0 1 0 0,0-1 0 0 0,0 1-1 0 0,0-1 1 0 0,-1 0 0 0 0,1 0-1 0 0,0 0 1 0 0,4-1 5 0 0,-8 1 0 0 0,41 1-19 0 0,-34-2 28 0 0,0 1-1 0 0,0-1 0 0 0,0 1 0 0 0,0 1 0 0 0,1 0 0 0 0,-1 0 0 0 0,0 1 1 0 0,0-1-1 0 0,0 2 0 0 0,-1-1 0 0 0,1 1 0 0 0,0 1 0 0 0,-1-1 0 0 0,0 1 0 0 0,0 0 1 0 0,5 4-9 0 0,-10-4 11 0 0,0 0 0 0 0,-1 0 0 0 0,0-1 0 0 0,0 1 0 0 0,0 0 0 0 0,0 0 0 0 0,0 0 0 0 0,-1 0 0 0 0,0 0 0 0 0,1 0 1 0 0,-2 0-1 0 0,1 1 0 0 0,0-1 0 0 0,-1 0 0 0 0,0 0 0 0 0,0-1 0 0 0,0 1 0 0 0,0 0 0 0 0,-1 0 0 0 0,1 0 1 0 0,-1-1-1 0 0,-2 4-11 0 0,-49 77-111 0 0,52-68-467 0 0,1-14-3347 0 0,1-1-4016 0 0,0-1-3754 0 0</inkml:trace>
  <inkml:trace contextRef="#ctx0" brushRef="#br0" timeOffset="3583.501">3303 1566 7898 0 0,'0'0'3332'0'0,"0"0"-1945"0"0,0 0-464 0 0,0 0 265 0 0,0 0 261 0 0,0 0 95 0 0,0 0-156 0 0,0 0-222 0 0,0 0-195 0 0,0 0-136 0 0,0 0-90 0 0,0 0-99 0 0,7 29-92 0 0,25 89-100 0 0,27 59 850 0 0,-7-64-1153 0 0,-51-112-126 0 0,0-1-1 0 0,0 0 1 0 0,0 0 0 0 0,0 0 0 0 0,0 0-1 0 0,0 0 1 0 0,0 0 0 0 0,0 0 0 0 0,0 0-1 0 0,0-1 1 0 0,0 1 0 0 0,0 0 0 0 0,0 0-1 0 0,0-1 1 0 0,0 1 0 0 0,0-1 0 0 0,0 1-1 0 0,0-1 1 0 0,-1 1 0 0 0,1-1-1 0 0,0 0 1 0 0,0 1 0 0 0,-1-1 0 0 0,1 0-1 0 0,0 0 1 0 0,-1 1 0 0 0,1-1 0 0 0,0 0-1 0 0,-1 0 1 0 0,1 0 0 0 0,-1 0 0 0 0,0 0-1 0 0,1 0 1 0 0,-1 0 0 0 0,0 0 0 0 0,1 0-1 0 0,-1 0 1 0 0,0 0 0 0 0,0 0 0 0 0,0 0-1 0 0,0 0 1 0 0,0 0 0 0 0,0 0 0 0 0,0 0-1 0 0,0 0 1 0 0,-1 0 0 0 0,1 0-25 0 0,79-263 1068 0 0,-40 143-1215 0 0,-19 102-1853 0 0,-12 20-1760 0 0,-1 6-3432 0 0,-5-1-4346 0 0</inkml:trace>
  <inkml:trace contextRef="#ctx0" brushRef="#br0" timeOffset="4368.39">4032 1639 13739 0 0,'0'0'2418'0'0,"0"0"-751"0"0,0 0-252 0 0,0 0-2 0 0,0 0-110 0 0,0 0-165 0 0,0 0-238 0 0,0 0-280 0 0,0 0-201 0 0,0 0-131 0 0,0 0-89 0 0,0 0-69 0 0,0 0-4 0 0,-22 9-25 0 0,-69 28-9 0 0,25 10 94 0 0,54-33-150 0 0,7-9-28 0 0,0 0 1 0 0,0 1 0 0 0,1 0 0 0 0,0-1 0 0 0,0 2-1 0 0,1-1 1 0 0,0 0 0 0 0,0 1 0 0 0,0 0-1 0 0,1-1 1 0 0,0 1 0 0 0,0 0 0 0 0,1 0 0 0 0,0 0-1 0 0,0 1 1 0 0,0-1 0 0 0,1 5-9 0 0,1-10 13 0 0,1 1 0 0 0,-1-1 0 0 0,1 0 0 0 0,-1 0 1 0 0,1 0-1 0 0,0 0 0 0 0,0 0 0 0 0,0 0 0 0 0,0-1 0 0 0,0 1 0 0 0,0-1 1 0 0,0 1-1 0 0,0-1 0 0 0,1 0 0 0 0,-1 0 0 0 0,0 0 0 0 0,1 0 0 0 0,-1 0 1 0 0,1 0-1 0 0,-1-1 0 0 0,1 1 0 0 0,0-1 0 0 0,-1 0 0 0 0,1 1 0 0 0,-1-1 0 0 0,1-1 1 0 0,0 1-1 0 0,-1 0 0 0 0,1-1 0 0 0,-1 1 0 0 0,1-1 0 0 0,-1 0 0 0 0,2 0-13 0 0,11-3 38 0 0,-1-1 0 0 0,1 0 0 0 0,-1-1 0 0 0,-1 0 0 0 0,1-1 0 0 0,-1-1 0 0 0,0 0 0 0 0,-1-1 0 0 0,0 0 0 0 0,0-1-38 0 0,22-15 35 0 0,19-19-124 0 0,-51 66 1 0 0,0-7 75 0 0,-3-9 7 0 0,1 0 0 0 0,0-1 0 0 0,0 1 1 0 0,0 0-1 0 0,1 0 0 0 0,0-1 1 0 0,0 1-1 0 0,1-1 0 0 0,-1 1 0 0 0,1-1 1 0 0,1 1-1 0 0,-1-1 0 0 0,1 0 0 0 0,-1 0 1 0 0,1 0-1 0 0,1 0 0 0 0,-1-1 0 0 0,1 1 1 0 0,0-1-1 0 0,0 0 0 0 0,0 0 1 0 0,0 0-1 0 0,1-1 0 0 0,0 1 6 0 0,8 0 0 0 0,-1-1 1 0 0,1 0-1 0 0,0-1 0 0 0,0 0 0 0 0,0-1 0 0 0,0-1 1 0 0,1 0-1 0 0,-1 0 0 0 0,0-1 0 0 0,0-1 1 0 0,0-1-1 0 0,0 1 0 0 0,-1-2 0 0 0,1 0 1 0 0,-1 0-1 0 0,0-1 0 0 0,0-1 0 0 0,0 0 0 0 0,-1-1 1 0 0,8-5-1 0 0,-11 8-1 0 0,21-10 22 0 0,-1-1 0 0 0,0-2 1 0 0,-1-1-1 0 0,-1-1 0 0 0,-1-1 0 0 0,-1-1 0 0 0,0-1 0 0 0,2-5-21 0 0,-14 8 5 0 0,0 0-1 0 0,-1-1 1 0 0,-2-1-1 0 0,0 0 1 0 0,-1 0-1 0 0,-1-1 1 0 0,0 1-1 0 0,-2-1 1 0 0,-1-1-1 0 0,-1 1 1 0 0,0-1-1 0 0,-2 1 1 0 0,-1-1-1 0 0,-2-22-4 0 0,2 37-2 0 0,0 1 1 0 0,0-1-1 0 0,-1 1 0 0 0,1-1 1 0 0,-2 1-1 0 0,1 0 0 0 0,-1-1 0 0 0,0 1 1 0 0,-1 0-1 0 0,1 0 0 0 0,-2 0 1 0 0,1 0-1 0 0,-1 1 0 0 0,0-1 0 0 0,0 1 1 0 0,0 0-1 0 0,-1 0 0 0 0,0 1 1 0 0,0-1-1 0 0,-1 1 0 0 0,-5-4 2 0 0,8 8-1 0 0,1 0-1 0 0,-1 0 0 0 0,0 0 1 0 0,1 0-1 0 0,-1 0 0 0 0,0 1 1 0 0,1-1-1 0 0,-1 1 1 0 0,0 0-1 0 0,0 0 0 0 0,1 0 1 0 0,-1 0-1 0 0,0 0 1 0 0,1 1-1 0 0,-1-1 0 0 0,0 1 1 0 0,1 0-1 0 0,-1 0 0 0 0,0 0 1 0 0,1 0-1 0 0,-1 0 1 0 0,1 1-1 0 0,0-1 0 0 0,-1 0 1 0 0,1 1-1 0 0,0 0 1 0 0,0 0-1 0 0,0 0 0 0 0,0 0 1 0 0,0 0-1 0 0,-1 2 2 0 0,-47 74 59 0 0,41-52-37 0 0,2 1 0 0 0,0 0 0 0 0,2 1 0 0 0,1-1-1 0 0,1 1 1 0 0,1 0 0 0 0,1-1 0 0 0,2 1-1 0 0,3 24-21 0 0,1-19 13 0 0,1 0 0 0 0,2 0 0 0 0,1-1 0 0 0,1 0-1 0 0,2 0 1 0 0,5 7-13 0 0,11 33-11 0 0,-9 41 32 0 0,-19-112-46 0 0,0-1 2 0 0,0 0 3 0 0,0 0-15 0 0,0 0-33 0 0,0-29-1532 0 0,-1-16-2868 0 0,0 31 242 0 0,0-1-3501 0 0,0 8-1432 0 0</inkml:trace>
  <inkml:trace contextRef="#ctx0" brushRef="#br0" timeOffset="4653.736">4264 1500 15539 0 0,'0'0'1406'0'0,"0"0"-395"0"0,0 0-63 0 0,0 0 148 0 0,0 0 53 0 0,0 0-8 0 0,0 0-75 0 0,0 0-167 0 0,0 0-145 0 0,0 0-119 0 0,0 0-104 0 0,0 0-94 0 0,31 10-95 0 0,103 32-73 0 0,-33-27 173 0 0,-72-16-317 0 0,216 1 212 0 0,-220 5 208 0 0,-13-1-2398 0 0,0-2-7168 0 0,-11-2-2800 0 0</inkml:trace>
  <inkml:trace contextRef="#ctx0" brushRef="#br0" timeOffset="4900.436">4996 1717 15139 0 0,'0'0'2271'0'0,"0"0"-558"0"0,0 0-312 0 0,0 0-127 0 0,0 0-134 0 0,0 0-180 0 0,0 0-263 0 0,0 0-227 0 0,0 0-196 0 0,0 0-116 0 0,5 31-46 0 0,13 96-56 0 0,-13-61-429 0 0,-13-62-3131 0 0,4-4-2625 0 0,1 0-5681 0 0</inkml:trace>
  <inkml:trace contextRef="#ctx0" brushRef="#br0" timeOffset="5051.378">4965 1422 10642 0 0,'0'0'3121'0'0,"0"0"-1977"0"0,0 0-368 0 0,0 0-120 0 0,0 0-119 0 0,0 0-105 0 0,0 0-152 0 0,0 0-312 0 0,0 0-232 0 0,0 0-152 0 0,0 0-257 0 0,0 0-543 0 0,0 0-2385 0 0,0 0-7657 0 0</inkml:trace>
  <inkml:trace contextRef="#ctx0" brushRef="#br0" timeOffset="5368.387">5208 1588 14259 0 0,'0'0'2502'0'0,"0"0"-466"0"0,0 0-306 0 0,0 0-259 0 0,0 0-231 0 0,0 0-189 0 0,0 0-181 0 0,0 0-205 0 0,0 0-143 0 0,0 0-118 0 0,0 0-95 0 0,0 0-70 0 0,11 23-71 0 0,35 74-67 0 0,-27-15 50 0 0,-17-56-119 0 0,-1-16-19 0 0,-1 1-5 0 0,1 0-1 0 0,1-1 1 0 0,0 1-1 0 0,0-1 1 0 0,1 0-1 0 0,1 0 0 0 0,-1 0 1 0 0,1 0-1 0 0,1 0 1 0 0,2 2-8 0 0,-6-12 16 0 0,0 0 0 0 0,1 0 0 0 0,-1 0 0 0 0,0 0 0 0 0,1 0 0 0 0,-1 0 0 0 0,0-1 0 0 0,1 1 0 0 0,-1 0 0 0 0,0-1 0 0 0,0 1 0 0 0,0-1 0 0 0,0 1 0 0 0,1-1 0 0 0,-1 0 0 0 0,0 0 0 0 0,0 1-1 0 0,0-1 1 0 0,0 0 0 0 0,0 0 0 0 0,-1 0 0 0 0,1 0 0 0 0,0 0 0 0 0,0 0 0 0 0,0 0 0 0 0,-1-1 0 0 0,1 1 0 0 0,-1 0 0 0 0,1 0 0 0 0,-1 0 0 0 0,1-1 0 0 0,-1 1 0 0 0,0 0 0 0 0,0 0 0 0 0,0-1 0 0 0,1 1 0 0 0,-1 0-16 0 0,0 0 1 0 0,110-303 1203 0 0,-94 260-1270 0 0,-19 80-4225 0 0,0-29 2992 0 0,-1 4-5415 0 0,2-3-5237 0 0</inkml:trace>
  <inkml:trace contextRef="#ctx0" brushRef="#br0" timeOffset="5732.909">5602 1768 8626 0 0,'0'0'2574'0'0,"0"0"-443"0"0,0 0-201 0 0,0 0-178 0 0,0 0-212 0 0,0 0-170 0 0,0 0-167 0 0,0 0-207 0 0,0 0-172 0 0,33-4-152 0 0,101-15-114 0 0,-66-6 289 0 0,-62 21-773 0 0,0-1 0 0 0,0 0 1 0 0,0-1-1 0 0,-1 1 1 0 0,1-1-1 0 0,-1 0 0 0 0,-1-1 1 0 0,1 1-1 0 0,-1-1 0 0 0,0 0 1 0 0,-1 0-1 0 0,0 0 1 0 0,0 0-1 0 0,0 0 0 0 0,-1-1 1 0 0,0 0-1 0 0,0 1 0 0 0,-1-1 1 0 0,0 0-1 0 0,-1 0 1 0 0,0 0-1 0 0,0 1 0 0 0,0-1 1 0 0,-1 0-1 0 0,0 0 0 0 0,-1-1-74 0 0,0 6-1 0 0,-1 0 0 0 0,1 0 0 0 0,-1 0-1 0 0,0 1 1 0 0,0-1 0 0 0,0 1 0 0 0,-1 0-1 0 0,1 0 1 0 0,0 0 0 0 0,-1 0 0 0 0,1 0-1 0 0,-1 1 1 0 0,0-1 0 0 0,0 1 0 0 0,1 0-1 0 0,-1 0 1 0 0,0 1 0 0 0,0-1 0 0 0,0 1-1 0 0,0 0 1 0 0,0 0 0 0 0,0 0 0 0 0,0 0-1 0 0,0 1 1 0 0,1 0 0 0 0,-1 0 0 0 0,0 0-1 0 0,0 0 1 0 0,0 0 0 0 0,1 1 0 0 0,-3 0 1 0 0,-6 5-10 0 0,1-1 0 0 0,0 1 1 0 0,0 1-1 0 0,1 0 0 0 0,0 0 1 0 0,0 1-1 0 0,1 0 0 0 0,0 1 1 0 0,1 0-1 0 0,0 1 0 0 0,0-1 1 0 0,1 1-1 0 0,1 1 0 0 0,0-1 1 0 0,0 1-1 0 0,0 4 10 0 0,3-9-2 0 0,0 0 0 0 0,1 1 1 0 0,0-1-1 0 0,0 0 0 0 0,1 1 0 0 0,0-1 0 0 0,0 1 0 0 0,1-1 0 0 0,0 1 1 0 0,0-1-1 0 0,1 1 0 0 0,0-1 0 0 0,0 1 0 0 0,0-1 0 0 0,1 0 0 0 0,1 0 0 0 0,-1 1 1 0 0,1-2-1 0 0,0 1 0 0 0,1 0 0 0 0,-1 0 0 0 0,1-1 0 0 0,1 0 0 0 0,-1 0 1 0 0,1 0-1 0 0,0 0 0 0 0,0-1 0 0 0,5 4 2 0 0,-3-4-134 0 0,1 0-1 0 0,-1-1 1 0 0,1 0-1 0 0,0 0 1 0 0,0 0-1 0 0,0-1 1 0 0,0 0-1 0 0,0-1 1 0 0,1 0 0 0 0,0 0-1 0 0,-1-1 1 0 0,1 0-1 0 0,0 0 1 0 0,-1-1-1 0 0,1 0 1 0 0,3-1 134 0 0,12-4-2930 0 0,-14 1-2085 0 0,-5 2 1415 0 0,2-2-8271 0 0</inkml:trace>
  <inkml:trace contextRef="#ctx0" brushRef="#br0" timeOffset="6985.236">6574 1555 8026 0 0,'0'0'2390'0'0,"0"0"-1038"0"0,0 0-464 0 0,0 0 162 0 0,0 0 265 0 0,0 0 182 0 0,0 0 8 0 0,0 0-179 0 0,0 0-184 0 0,0 0-154 0 0,0 0-125 0 0,0 0-89 0 0,31 0-57 0 0,100-2-39 0 0,-53-17 261 0 0,-62 11-697 0 0,5-1-83 0 0,-1-1-1 0 0,1-1 1 0 0,-2-1 0 0 0,0 0-1 0 0,0-1 1 0 0,-1-2-1 0 0,-1 0 1 0 0,-1 0-1 0 0,0-2 1 0 0,-1 0 0 0 0,0 0-1 0 0,6-12-158 0 0,-4-37 416 0 0,-18 65-408 0 0,0 1-1 0 0,0-1 0 0 0,0 0 1 0 0,0 0-1 0 0,0 1 0 0 0,0-1 1 0 0,0 1-1 0 0,0-1 0 0 0,-1 1 1 0 0,1-1-1 0 0,0 1 0 0 0,0 0 1 0 0,0 0-1 0 0,0-1 0 0 0,-1 1 1 0 0,1 0-1 0 0,0 0 0 0 0,0 0 1 0 0,-1 0-1 0 0,1 1 0 0 0,0-1 1 0 0,0 0-1 0 0,0 0 0 0 0,-1 1 1 0 0,1-1-1 0 0,0 1 0 0 0,0-1 1 0 0,0 1-1 0 0,0-1 0 0 0,0 1 1 0 0,0 0-1 0 0,0-1 0 0 0,0 1 1 0 0,0 0-1 0 0,0 0 0 0 0,0 0 1 0 0,1 0-1 0 0,-2 0-7 0 0,-11 19-8 0 0,0 1 0 0 0,2 0-1 0 0,0 1 1 0 0,1 0 0 0 0,2 0 0 0 0,0 1 0 0 0,1 0-1 0 0,1 1 1 0 0,2-1 0 0 0,0 1 0 0 0,1 0-1 0 0,2 0 1 0 0,1 22 8 0 0,-2-21-8 0 0,-6 634-460 0 0,8-642 470 0 0,-1 0 0 0 0,0-1-1 0 0,-1 0 1 0 0,-1 1 0 0 0,-1-1 0 0 0,0 0-1 0 0,-1 0 1 0 0,-1-1 0 0 0,-1 0-1 0 0,0 0 1 0 0,0 0 0 0 0,-2-1 0 0 0,0 0-1 0 0,-10 13-1 0 0,7-19 5 0 0,1-1 0 0 0,-1 0 0 0 0,0 0 0 0 0,-1-1 0 0 0,0-1 0 0 0,0 0 0 0 0,0-1 0 0 0,0-1 0 0 0,-1 0 0 0 0,1 0 0 0 0,-1-1 0 0 0,0-1 0 0 0,0 0 0 0 0,0-1 0 0 0,1-1 0 0 0,-11-1-5 0 0,19 2 4 0 0,-1 0 0 0 0,1 0-1 0 0,0-1 1 0 0,-1 0 0 0 0,1 0-1 0 0,0 0 1 0 0,-1 0 0 0 0,1-1-1 0 0,0 0 1 0 0,0 0 0 0 0,0 0-1 0 0,1-1 1 0 0,-1 0 0 0 0,1 0-1 0 0,-1 0 1 0 0,1 0 0 0 0,0-1-1 0 0,0 1 1 0 0,0-1 0 0 0,0 0-1 0 0,1 0 1 0 0,0-1 0 0 0,0 1-1 0 0,0-1 1 0 0,0 1 0 0 0,1-1-1 0 0,0 0 1 0 0,-1-1-4 0 0,4-7 6 0 0,0-1 1 0 0,0 1-1 0 0,1 0 1 0 0,1 0-1 0 0,1 1 1 0 0,-1-1-1 0 0,2 1 0 0 0,0-1 1 0 0,0 1-1 0 0,1 1 1 0 0,1-1-1 0 0,0 1 1 0 0,0 0-1 0 0,1 1 0 0 0,1 0 1 0 0,-1 0-1 0 0,2 0 1 0 0,-1 1-1 0 0,7-4-6 0 0,-6 2-3 0 0,45-41-53 0 0,1 3 0 0 0,3 2 0 0 0,2 3 0 0 0,28-14 56 0 0,4-4-541 0 0,-79 52 313 0 0,59-42-2389 0 0,-4-5-4145 0 0,-13 9 1928 0 0,-15 19 9397 0 0,-100 85 4929 0 0,51-45-9481 0 0,1 0 1 0 0,-1 1-1 0 0,2 0 0 0 0,0 0 0 0 0,0 1 0 0 0,1-1 0 0 0,0 1 0 0 0,2 1 0 0 0,-1-1 0 0 0,1 0 0 0 0,1 1 1 0 0,1-1-1 0 0,0 1 0 0 0,0 6-11 0 0,1-17 2 0 0,1 0 0 0 0,-1-1-1 0 0,0 1 1 0 0,1 0 0 0 0,0-1 0 0 0,-1 1 0 0 0,1 0 0 0 0,0-1 0 0 0,0 1-1 0 0,1-1 1 0 0,-1 0 0 0 0,0 1 0 0 0,1-1 0 0 0,0 0 0 0 0,-1 0 0 0 0,1 0-1 0 0,0 0 1 0 0,0 0 0 0 0,0 0 0 0 0,0 0 0 0 0,0-1 0 0 0,1 1 0 0 0,-1-1 0 0 0,0 1-1 0 0,1-1 1 0 0,-1 0 0 0 0,1 0 0 0 0,0 0 0 0 0,-1 0 0 0 0,1-1 0 0 0,0 1-1 0 0,-1-1 1 0 0,1 0 0 0 0,0 1 0 0 0,0-1 0 0 0,2-1-2 0 0,3 1 25 0 0,1 0 1 0 0,-1-1 0 0 0,1 0-1 0 0,-1 0 1 0 0,1-1-1 0 0,-1 0 1 0 0,0-1-1 0 0,0 0 1 0 0,0 0-1 0 0,0-1 1 0 0,3-2-26 0 0,-3 1 22 0 0,0-1 1 0 0,-1 0-1 0 0,1 0 1 0 0,-1-1-1 0 0,-1 0 1 0 0,1 0-1 0 0,-1-1 1 0 0,0 1-1 0 0,-1-1 1 0 0,0-1-1 0 0,0 1 1 0 0,-1-1-1 0 0,0 0 0 0 0,0 0 1 0 0,-1 0-1 0 0,0 0 1 0 0,-1 0-1 0 0,0-1 1 0 0,0 0-1 0 0,-1-7-22 0 0,0 11-56 0 0,0-1 0 0 0,0 0 0 0 0,-1 0 0 0 0,0 0 0 0 0,-1 0 0 0 0,0 0 0 0 0,0 0 0 0 0,0 0 0 0 0,-1 1 0 0 0,0-1 0 0 0,0 1 0 0 0,0-1 0 0 0,-1 1 0 0 0,0 0 0 0 0,-1 0 0 0 0,1 0 0 0 0,-1 0 0 0 0,0 0 0 0 0,-1 1 0 0 0,1 0 0 0 0,-1 0 0 0 0,-2-2 56 0 0,-27 1-3648 0 0,14 14-7407 0 0,13 0-717 0 0</inkml:trace>
  <inkml:trace contextRef="#ctx0" brushRef="#br0" timeOffset="7250.012">7581 2144 19172 0 0,'0'0'2074'0'0,"0"0"-726"0"0,0 0-273 0 0,0 0-9 0 0,0 0-64 0 0,0 0-89 0 0,0 0-152 0 0,0 0-159 0 0,0 0-137 0 0,0 0-73 0 0,0 0-78 0 0,6-32-52 0 0,18-99-64 0 0,18-11 139 0 0,-37 134-379 0 0,0 1-1 0 0,0-1 1 0 0,0 1 0 0 0,1 1-1 0 0,0-1 1 0 0,1 1 0 0 0,-1 0-1 0 0,1 0 1 0 0,0 1 0 0 0,1 0-1 0 0,-1 0 1 0 0,1 1-1 0 0,0 0 1 0 0,0 0 0 0 0,0 1-1 0 0,1 0 1 0 0,-1 0 0 0 0,1 1-1 0 0,0 0 1 0 0,0 1 0 0 0,-1 0-1 0 0,1 0 1 0 0,0 1 0 0 0,0 0-1 0 0,1 0 43 0 0,25 21-2616 0 0,-28-8-1004 0 0,-5 1-3700 0 0,-2-7-4501 0 0</inkml:trace>
  <inkml:trace contextRef="#ctx0" brushRef="#br0" timeOffset="7659.95">8043 1772 7538 0 0,'0'0'2176'0'0,"0"0"-309"0"0,0 0-190 0 0,0 0-195 0 0,0 0-217 0 0,0 0-202 0 0,0 0-203 0 0,0 0-103 0 0,0 0-73 0 0,0 0-21 0 0,0 0-1 0 0,0 0-59 0 0,0 0-42 0 0,8-7-57 0 0,22-23-66 0 0,-22 23-73 0 0,-8 7-50 0 0,0 0-37 0 0,0 0-28 0 0,-23 3 2330 0 0,18-1-2490 0 0,0-1 0 0 0,0 1 0 0 0,-1 0 0 0 0,1 0 0 0 0,0 1 0 0 0,1 0 0 0 0,-1-1 0 0 0,0 1-1 0 0,1 1 1 0 0,0-1 0 0 0,-1 1 0 0 0,1 0 0 0 0,1 0 0 0 0,-4 4-90 0 0,-14 11 94 0 0,10-10-66 0 0,0 0 1 0 0,0 0-1 0 0,0 1 1 0 0,2 1-1 0 0,-1-1 1 0 0,1 2-1 0 0,1-1 1 0 0,0 1-1 0 0,1 1 1 0 0,0-1-1 0 0,-1 3-28 0 0,7-9 4 0 0,1 0 0 0 0,-1-1 0 0 0,1 1 0 0 0,0 0 0 0 0,1 0 0 0 0,-1-1 0 0 0,1 1 0 0 0,0 0 0 0 0,1-1 0 0 0,-1 1 0 0 0,1-1 0 0 0,0 0 0 0 0,0 1 0 0 0,1-1 0 0 0,0 0 0 0 0,-1 0 0 0 0,2 0 0 0 0,-1-1 0 0 0,1 1 0 0 0,-1-1 0 0 0,1 0 0 0 0,0 0 0 0 0,1 0 0 0 0,-1 0 0 0 0,1-1 0 0 0,-1 0 0 0 0,1 0 0 0 0,0 0 0 0 0,0 0 0 0 0,1-1 0 0 0,-1 0 0 0 0,0 0 0 0 0,1-1 0 0 0,-1 1 0 0 0,1-1 0 0 0,0 0 0 0 0,-1 0 0 0 0,1-1 0 0 0,0 0 0 0 0,2 0-4 0 0,-1 2-40 0 0,0 0-1 0 0,0-1 1 0 0,1 0 0 0 0,-1 0 0 0 0,0 0-1 0 0,1-1 1 0 0,-1 0 0 0 0,0-1-1 0 0,1 1 1 0 0,-1-2 0 0 0,0 1-1 0 0,0-1 1 0 0,0 0 0 0 0,0 0-1 0 0,0-1 1 0 0,0 0 0 0 0,0 0-1 0 0,-1 0 1 0 0,0-1 0 0 0,1 0 0 0 0,-1-1-1 0 0,3-2 41 0 0,-3-17-4003 0 0,-5 16-1724 0 0,1 4-6357 0 0</inkml:trace>
  <inkml:trace contextRef="#ctx0" brushRef="#br0" timeOffset="8088.687">8345 1982 12219 0 0,'0'0'2910'0'0,"0"0"-653"0"0,0 0-332 0 0,0 0-264 0 0,0 0-270 0 0,0 0-201 0 0,0 0-143 0 0,0 0-166 0 0,30-6-158 0 0,97-18-123 0 0,-56-2 227 0 0,-50 15-697 0 0,-1-2 0 0 0,0 0 1 0 0,-1-1-1 0 0,-1-1 0 0 0,0 0 0 0 0,-1-2 0 0 0,0 0 0 0 0,-1 0 0 0 0,8-15-130 0 0,-22 30-6 0 0,-1 0 0 0 0,1-1 0 0 0,-1 1 0 0 0,0 0 0 0 0,0-1 0 0 0,0 1 0 0 0,0-1 0 0 0,-1 1 0 0 0,1-1 0 0 0,-1 0-1 0 0,1 1 1 0 0,-1-1 0 0 0,0 0 0 0 0,0 1 0 0 0,0-1 0 0 0,0 0 0 0 0,0 1 0 0 0,-1-1 0 0 0,1 1 0 0 0,-1-1 0 0 0,0 0 0 0 0,0 1 0 0 0,0-1 0 0 0,0 1 0 0 0,0 0-1 0 0,-1-1 1 0 0,1 1 0 0 0,0 0 0 0 0,-1 0 0 0 0,0 0 0 0 0,0 0 0 0 0,1 0 0 0 0,-1 0 0 0 0,0 0 0 0 0,-1 1 0 0 0,1-1 0 0 0,0 1 0 0 0,0-1 0 0 0,-1 1 0 0 0,1 0 0 0 0,-1 0-1 0 0,1 0 1 0 0,-1 0 0 0 0,1 1 0 0 0,-1-1 0 0 0,1 0 0 0 0,-1 1 0 0 0,0 0 0 0 0,1 0 0 0 0,-1 0 0 0 0,0 0 0 0 0,1 0 0 0 0,-3 1 6 0 0,-10-1-24 0 0,0 1 1 0 0,0 1-1 0 0,1 0 1 0 0,-1 1-1 0 0,1 1 1 0 0,-1 0-1 0 0,1 1 1 0 0,1 0-1 0 0,-1 1 0 0 0,1 1 1 0 0,0 0-1 0 0,0 1 1 0 0,1 0-1 0 0,-3 3 24 0 0,3-2-3 0 0,1-1-1 0 0,0 1 0 0 0,1 1 0 0 0,0 0 0 0 0,1 1 1 0 0,0-1-1 0 0,0 2 0 0 0,1-1 0 0 0,1 1 0 0 0,0 0 1 0 0,0 1-1 0 0,-1 6 4 0 0,5-13 1 0 0,0 0 1 0 0,1 1-1 0 0,0-1 0 0 0,0 0 1 0 0,1 1-1 0 0,0 0 1 0 0,0-1-1 0 0,0 1 0 0 0,1 0 1 0 0,0-1-1 0 0,0 1 1 0 0,1 0-1 0 0,0-1 0 0 0,0 1 1 0 0,1 0-1 0 0,-1-1 0 0 0,1 1 1 0 0,1-1-1 0 0,-1 0 1 0 0,1 0-1 0 0,0 0 0 0 0,1 0 1 0 0,-1 0-1 0 0,1-1 1 0 0,0 0-1 0 0,4 5-1 0 0,6 1 2 0 0,1-1 0 0 0,0 0 0 0 0,1-1 0 0 0,0-1 0 0 0,0 0 0 0 0,1-1 0 0 0,-1 0 0 0 0,2-2 0 0 0,-1 0 0 0 0,0-1 0 0 0,1-1 0 0 0,0 0 0 0 0,0-2 0 0 0,0 0 0 0 0,0-1 0 0 0,0 0 0 0 0,0-2 0 0 0,2 0-2 0 0,47-18-660 0 0,-28-4-5785 0 0,-33 17-3730 0 0</inkml:trace>
  <inkml:trace contextRef="#ctx0" brushRef="#br0" timeOffset="14069.131">9843 1249 0 0 0,'0'0'839'0'0,"0"0"292"0"0,0 0 264 0 0,0 0 202 0 0,0 0 98 0 0,0 0-45 0 0,0 0-146 0 0,0 0-119 0 0,0 0-157 0 0,0 0-124 0 0,0 0-114 0 0,-6-4-115 0 0,-22-13-82 0 0,-31 12 4075 0 0,-150 24-659 0 0,130 10-2874 0 0,33 23-971 0 0,16-7 0 0 0,8 13-96 0 0,11 20-97 0 0,6 91 206 0 0,-23-100-22 0 0,-5-24-141 0 0,-17 17-53 0 0,22-44-95 0 0,27-17-39 0 0,68 2 281 0 0,-61-3-307 0 0,-1 0 1 0 0,1 0-1 0 0,0 1 0 0 0,-1 0 1 0 0,1 0-1 0 0,-1 0 1 0 0,1 0-1 0 0,-1 1 0 0 0,0 0 1 0 0,1 0-1 0 0,-1 0 1 0 0,0 1-1 0 0,0 0 0 0 0,-1 0 1 0 0,1 0-1 0 0,0 1 0 0 0,-1-1 1 0 0,0 1-1 0 0,0 0 1 0 0,0 0-1 0 0,-1 1 0 0 0,1-1 1 0 0,-1 1-1 0 0,0-1 0 0 0,0 1 1 0 0,0 0-1 0 0,1 4-1 0 0,-2-1 7 0 0,1-1 0 0 0,-1 1-1 0 0,0 0 1 0 0,0 0 0 0 0,-1 0-1 0 0,0 0 1 0 0,-1 0 0 0 0,0 0-1 0 0,0 0 1 0 0,0 0 0 0 0,-1 0-1 0 0,0 0 1 0 0,-1 0 0 0 0,0-1-1 0 0,0 1 1 0 0,-1 0 0 0 0,0-1-1 0 0,0 1 1 0 0,0-1 0 0 0,-3 3-7 0 0,-91 163 92 0 0,92-161-96 0 0,1 0 1 0 0,0 0-1 0 0,1 0 1 0 0,1 1-1 0 0,0-1 1 0 0,0 1-1 0 0,1-1 1 0 0,1 1-1 0 0,0 0 1 0 0,2 10 3 0 0,0-17 21 0 0,1 0 1 0 0,0-1-1 0 0,0 1 1 0 0,0 0-1 0 0,1-1 0 0 0,0 0 1 0 0,0 0-1 0 0,0 0 1 0 0,1 0-1 0 0,-1-1 0 0 0,1 0 1 0 0,0 0-1 0 0,0 0 1 0 0,1 0-1 0 0,-1-1 0 0 0,1 0 1 0 0,0 0-1 0 0,0 0 0 0 0,0-1 1 0 0,0 0-1 0 0,0 0 1 0 0,0-1-1 0 0,7 1-21 0 0,89-2 815 0 0,-101 1-847 0 0,0-1 1 0 0,0 0-1 0 0,0 0 0 0 0,0-1 1 0 0,0 1-1 0 0,-1 0 0 0 0,1 0 0 0 0,0 0 1 0 0,0-1-1 0 0,0 1 0 0 0,0 0 1 0 0,0-1-1 0 0,0 1 0 0 0,0-1 1 0 0,-1 1-1 0 0,1-1 0 0 0,0 0 1 0 0,0 1-1 0 0,-1-1 0 0 0,1 0 1 0 0,0 1-1 0 0,-1-1 0 0 0,1 0 1 0 0,-1 0-1 0 0,1 1 0 0 0,-1-1 1 0 0,1 0-1 0 0,-1 0 0 0 0,1 0 1 0 0,-1 0-1 0 0,0 0 0 0 0,0 0 1 0 0,1 0-1 0 0,-1 0 0 0 0,0 0 0 0 0,0 0 1 0 0,0 0-1 0 0,0 0 0 0 0,0 0 1 0 0,0 0 31 0 0,1-6-772 0 0,6-13-2570 0 0,-2 11-2628 0 0,-3 5-6437 0 0</inkml:trace>
  <inkml:trace contextRef="#ctx0" brushRef="#br0" timeOffset="15205.266">9685 1684 1984 0 0,'0'0'1863'0'0,"0"0"63"0"0,0 0 175 0 0,0 0 130 0 0,0 0-12 0 0,0 0-169 0 0,0 0-255 0 0,0 0-252 0 0,0 0-219 0 0,0 0-196 0 0,0 0-181 0 0,0 0-136 0 0,0 0-120 0 0,0-3-130 0 0,0-7-97 0 0,0 8-90 0 0,0 2-90 0 0,0 0-43 0 0,0 19 669 0 0,0 426 1540 0 0,11-365-2392 0 0,-11-79-50 0 0,0-1 0 0 0,0 1 0 0 0,0 0 0 0 0,1-1 0 0 0,-1 1 1 0 0,0-1-1 0 0,0 1 0 0 0,0-1 0 0 0,0 1 0 0 0,1 0 0 0 0,-1-1 0 0 0,0 1 0 0 0,1-1 0 0 0,-1 1 0 0 0,0-1 0 0 0,1 1 0 0 0,-1-1 0 0 0,0 0 0 0 0,1 1 0 0 0,-1-1 0 0 0,1 1 0 0 0,-1-1 0 0 0,1 0 0 0 0,-1 1 0 0 0,1-1 0 0 0,-1 0 0 0 0,1 0 0 0 0,0 1 0 0 0,-1-1 0 0 0,1 0 0 0 0,-1 0 0 0 0,1 0 0 0 0,-1 0 0 0 0,1 0 0 0 0,0 0 0 0 0,-1 0 1 0 0,1 0-1 0 0,-1 0 0 0 0,1 0 0 0 0,0 0 0 0 0,-1 0 0 0 0,1 0 0 0 0,-1 0 0 0 0,1-1 0 0 0,0 1 0 0 0,-1 0 0 0 0,1 0 0 0 0,-1-1 0 0 0,1 1 0 0 0,-1 0 0 0 0,1-1 0 0 0,-1 1 0 0 0,1 0 0 0 0,-1-1 0 0 0,0 1 0 0 0,1-1-8 0 0,27-24 418 0 0,-27 23-430 0 0,105-109 346 0 0,21-68-319 0 0,-121 233-243 0 0,-6-34 226 0 0,1-1 1 0 0,1 0 0 0 0,1 1 0 0 0,0-1 0 0 0,2 0 0 0 0,0-1 0 0 0,1 1 0 0 0,1-1 0 0 0,1 0 0 0 0,2 3 1 0 0,-9-19 3 0 0,0 1 0 0 0,0-1 0 0 0,0 0 0 0 0,0 0 1 0 0,0 1-1 0 0,1-1 0 0 0,-1 0 0 0 0,1 0 0 0 0,0-1 0 0 0,-1 1 1 0 0,1 0-1 0 0,0 0 0 0 0,0-1 0 0 0,0 1 0 0 0,0-1 0 0 0,0 0 0 0 0,0 0 1 0 0,1 1-1 0 0,-1-1 0 0 0,0-1 0 0 0,1 1 0 0 0,-1 0 0 0 0,1-1 1 0 0,-1 1-1 0 0,1-1 0 0 0,-1 1 0 0 0,0-1 0 0 0,1 0 0 0 0,0 0 1 0 0,-1 0-1 0 0,0-1 0 0 0,1 1 0 0 0,-1-1 0 0 0,1 1 0 0 0,-1-1 0 0 0,1 0 1 0 0,-1 0-1 0 0,0 0 0 0 0,0 0 0 0 0,1 0 0 0 0,0-2-3 0 0,17-16 79 0 0,-1-1-1 0 0,-1-1 0 0 0,-1-1 1 0 0,-1 0-1 0 0,-1-1 1 0 0,0-1-1 0 0,-2 0 0 0 0,-1-1 1 0 0,1-7-79 0 0,33-67 232 0 0,-33 75-201 0 0,0-1 0 0 0,-2 0 1 0 0,-1-1-1 0 0,-1 0 0 0 0,-1-1 0 0 0,-1 0 1 0 0,-1 0-1 0 0,-2 0 0 0 0,1-18-31 0 0,-26 53-765 0 0,-45 85-2654 0 0,50-48-6633 0 0,12-33-2292 0 0</inkml:trace>
  <inkml:trace contextRef="#ctx0" brushRef="#br0" timeOffset="15638.594">10587 1923 12531 0 0,'0'0'2855'0'0,"0"0"-1109"0"0,0 0-569 0 0,0 0-33 0 0,0 0 49 0 0,0 0-4 0 0,0 0-106 0 0,0 0-204 0 0,0 0-183 0 0,0 0-109 0 0,0 0-80 0 0,0 0-75 0 0,0 0-108 0 0,-10 5 1 0 0,0 6-312 0 0,1 0 0 0 0,1 1 0 0 0,0 0 0 0 0,1 0 0 0 0,0 0 0 0 0,1 1 0 0 0,0 0 0 0 0,1 0-1 0 0,0 1 1 0 0,1-1 0 0 0,1 1 0 0 0,0 0 0 0 0,1 0 0 0 0,0 0 0 0 0,1 13-13 0 0,3-23 11 0 0,-1 1 1 0 0,1-1-1 0 0,0 1 1 0 0,1-1-1 0 0,-1 0 1 0 0,1 0-1 0 0,-1 0 1 0 0,1 0-1 0 0,0 0 1 0 0,1-1-1 0 0,-1 0 1 0 0,1 1 0 0 0,-1-1-1 0 0,1 0 1 0 0,0-1-1 0 0,0 1 1 0 0,0-1-1 0 0,1 0 1 0 0,-1 0-1 0 0,1 0 1 0 0,-1 0-1 0 0,1-1 1 0 0,-1 1-1 0 0,1-1 1 0 0,0-1-1 0 0,0 1 1 0 0,-1-1-1 0 0,1 1 1 0 0,0-2-1 0 0,0 1 1 0 0,-1 0-1 0 0,1-1 1 0 0,0 0 0 0 0,0 0-1 0 0,-1 0 1 0 0,1-1-1 0 0,-1 1 1 0 0,1-1-1 0 0,0-1-11 0 0,6-2 66 0 0,0 0 0 0 0,-1-1-1 0 0,0 0 1 0 0,0 0 0 0 0,-1-1 0 0 0,0-1 0 0 0,0 0-1 0 0,-1 0 1 0 0,0 0 0 0 0,0-1 0 0 0,-1 0-1 0 0,0-1 1 0 0,0 0 0 0 0,-1 0 0 0 0,-1 0 0 0 0,0-1-1 0 0,0 1 1 0 0,-1-1 0 0 0,0 0 0 0 0,-1-1-1 0 0,0 1 1 0 0,-1-1 0 0 0,0 1 0 0 0,-1-1 0 0 0,0 0-1 0 0,-1 1 1 0 0,-1-1 0 0 0,0-5-66 0 0,0 13-48 0 0,-1 1 0 0 0,0-1 0 0 0,0 0 0 0 0,0 1 0 0 0,0-1 0 0 0,0 1 0 0 0,-1-1 1 0 0,1 1-1 0 0,-1 0 0 0 0,0 0 0 0 0,0 0 0 0 0,0 1 0 0 0,-1-1 0 0 0,1 1 0 0 0,0 0 0 0 0,-1 0 0 0 0,0 0 0 0 0,1 0 0 0 0,-1 0 0 0 0,0 1 1 0 0,0 0-1 0 0,0 0 0 0 0,0 0 0 0 0,0 0 0 0 0,0 0 0 0 0,0 1 0 0 0,0 0 0 0 0,0 0 0 0 0,-1 0 0 0 0,1 0 0 0 0,0 1 0 0 0,0 0 1 0 0,0 0-1 0 0,0 0 0 0 0,0 0 0 0 0,0 0 0 0 0,0 1 0 0 0,1 0 0 0 0,-1 0 0 0 0,1 0 0 0 0,-1 0 0 0 0,1 0 0 0 0,-1 1 0 0 0,1-1 0 0 0,0 1 48 0 0,-35 41-3055 0 0,24-24-1707 0 0,11-15 3043 0 0,-4 3-9900 0 0</inkml:trace>
  <inkml:trace contextRef="#ctx0" brushRef="#br0" timeOffset="15987.466">10957 2173 9842 0 0,'0'0'2133'0'0,"0"0"-417"0"0,0 0-160 0 0,0 0-5 0 0,0 0-40 0 0,0 0-129 0 0,0 0-195 0 0,0 0-212 0 0,0 0-151 0 0,0 0-107 0 0,0 0-106 0 0,0 0-100 0 0,0 0-92 0 0,1 6-49 0 0,4 16-16 0 0,-4-17 23 0 0,-1-5 33 0 0,1-19 1115 0 0,61-113-370 0 0,-28 65-989 0 0,-22 40-61 0 0,1 0 0 0 0,1 1-1 0 0,2 1 1 0 0,0 1 0 0 0,2 0 0 0 0,12-13-105 0 0,-29 37-23 0 0,-1-1 0 0 0,0 1 0 0 0,0 0 0 0 0,1-1-1 0 0,-1 1 1 0 0,0-1 0 0 0,1 1 0 0 0,-1 0 0 0 0,1-1 0 0 0,-1 1 0 0 0,0 0-1 0 0,1-1 1 0 0,-1 1 0 0 0,1 0 0 0 0,-1 0 0 0 0,1-1 0 0 0,-1 1 0 0 0,1 0 0 0 0,-1 0-1 0 0,1 0 1 0 0,-1 0 0 0 0,1 0 0 0 0,-1 0 0 0 0,1 0 0 0 0,-1 0 0 0 0,1 0-1 0 0,-1 0 1 0 0,1 0 0 0 0,-1 0 0 0 0,1 0 0 0 0,-1 0 0 0 0,1 0 0 0 0,-1 0 0 0 0,1 1-1 0 0,-1-1 1 0 0,1 0 0 0 0,-1 0 0 0 0,0 1 0 0 0,1-1 0 0 0,-1 0 0 0 0,1 0 0 0 0,-1 1-1 0 0,0-1 1 0 0,1 1 0 0 0,-1-1 0 0 0,0 0 0 0 0,1 1 0 0 0,-1-1 0 0 0,0 1-1 0 0,1-1 1 0 0,-1 1 0 0 0,0-1 0 0 0,0 0 0 0 0,0 1 0 0 0,0-1 0 0 0,1 1 0 0 0,-1-1-1 0 0,0 1 1 0 0,0-1 0 0 0,0 1 0 0 0,0 0 0 0 0,0-1 23 0 0,5 45-2644 0 0,-4-30 1672 0 0,1-6-1040 0 0,0 0-4158 0 0,-2-5-5686 0 0</inkml:trace>
  <inkml:trace contextRef="#ctx0" brushRef="#br0" timeOffset="16530.928">11493 1430 8850 0 0,'0'0'3345'0'0,"0"0"-988"0"0,0 0-612 0 0,0 0-232 0 0,0 0-199 0 0,0 0-230 0 0,0 0-229 0 0,0 0-247 0 0,0 0-154 0 0,0 0 8 0 0,0 0 49 0 0,0 0 61 0 0,0 0 14 0 0,0 13-30 0 0,13 140 1616 0 0,0-97-1822 0 0,-3 1 0 0 0,-2 0-1 0 0,-3 0 1 0 0,-2 1 0 0 0,-4 42-350 0 0,0-86 10 0 0,0 1 1 0 0,0-1-1 0 0,-2 0 1 0 0,0 0-1 0 0,0-1 1 0 0,-2 1 0 0 0,1-1-1 0 0,-2 1 1 0 0,0-1-1 0 0,-1 0-10 0 0,-13 6-237 0 0,12-41-874 0 0,7 16 809 0 0,1 0-1 0 0,-1 0 1 0 0,2 0 0 0 0,-1 0 0 0 0,0 0-1 0 0,1 0 1 0 0,0 0 0 0 0,1 1-1 0 0,-1-1 1 0 0,1 0 0 0 0,0 1 0 0 0,1-1-1 0 0,-1 1 1 0 0,1-1 0 0 0,0 1-1 0 0,0 0 1 0 0,1 0 0 0 0,3-3 302 0 0,9-19-1661 0 0,11-19-2325 0 0,-6 16-3241 0 0,-11 15-1948 0 0</inkml:trace>
  <inkml:trace contextRef="#ctx0" brushRef="#br0" timeOffset="16868.563">11793 1687 3721 0 0,'0'0'2606'0'0,"0"0"-256"0"0,0 0-163 0 0,0 0-118 0 0,0 0-124 0 0,0 0-151 0 0,0 0-249 0 0,0 0-299 0 0,0 0-286 0 0,0 0-161 0 0,0 0-130 0 0,0 0-95 0 0,-11 15-51 0 0,-35 45-85 0 0,-14-17 569 0 0,-55 20 448 0 0,115-62-1442 0 0,0 0 0 0 0,1-1-1 0 0,-1 1 1 0 0,0 0 0 0 0,0 0 0 0 0,0 0-1 0 0,0 0 1 0 0,1 0 0 0 0,-1 0 0 0 0,0-1-1 0 0,1 1 1 0 0,-1 0 0 0 0,1 0 0 0 0,-1 0-1 0 0,1-1 1 0 0,-1 1 0 0 0,1 0-1 0 0,0-1 1 0 0,-1 1 0 0 0,1 0 0 0 0,0-1-1 0 0,-1 1 1 0 0,1-1 0 0 0,0 1 0 0 0,0-1-1 0 0,0 0 1 0 0,-1 1 0 0 0,1-1 0 0 0,0 0-1 0 0,0 1 1 0 0,0-1 0 0 0,0 0 0 0 0,0 0-1 0 0,0 0 1 0 0,0 0 0 0 0,-1 0-1 0 0,1 0 1 0 0,0 0 0 0 0,0 0 0 0 0,0 0-13 0 0,4 1 105 0 0,27 11 234 0 0,-21-9-244 0 0,1 0 0 0 0,-1 1 1 0 0,0 0-1 0 0,0 1 0 0 0,0 0 1 0 0,0 1-1 0 0,-1 0 0 0 0,0 0 1 0 0,0 1-1 0 0,-1 1 1 0 0,0 0-1 0 0,0 0 0 0 0,-1 0 1 0 0,0 1-1 0 0,0 1 0 0 0,3 6-95 0 0,26 72 927 0 0,-29-40-424 0 0,17-61-5816 0 0,-25 13 4449 0 0,5-5-6593 0 0,-3 2-5297 0 0</inkml:trace>
  <inkml:trace contextRef="#ctx0" brushRef="#br0" timeOffset="18692.511">12432 2015 3849 0 0,'0'0'3663'0'0,"0"0"-1328"0"0,0 0-756 0 0,0 0-186 0 0,0 0 47 0 0,0 0 36 0 0,0 0-65 0 0,0 0-169 0 0,0 0-285 0 0,0 0-220 0 0,0 0-157 0 0,0 0-88 0 0,0 0-25 0 0,7-7-5 0 0,86-107 3039 0 0,-91 114-3479 0 0,0-1-1 0 0,0 1 1 0 0,0 0 0 0 0,-1 0-1 0 0,1 0 1 0 0,0 0-1 0 0,0 1 1 0 0,-1-1 0 0 0,1 0-1 0 0,0 1 1 0 0,0-1-1 0 0,-1 1 1 0 0,1-1 0 0 0,0 1-1 0 0,-1 0 1 0 0,1 0-1 0 0,-1 0 1 0 0,1 0 0 0 0,-1 0-1 0 0,1 0 1 0 0,-1 0 0 0 0,0 0-1 0 0,0 1 1 0 0,1-1-1 0 0,-1 0 1 0 0,0 1 0 0 0,0-1-1 0 0,0 1 1 0 0,0-1-1 0 0,-1 1 1 0 0,1 0 0 0 0,0-1-1 0 0,-1 1 1 0 0,1 0-1 0 0,-1 0-21 0 0,3 2 82 0 0,10 20-16 0 0,-1 0 1 0 0,-2 1-1 0 0,0 0 1 0 0,-2 1-1 0 0,0 0 1 0 0,-2 0-1 0 0,-1 1 0 0 0,-1-1 1 0 0,-1 1-1 0 0,-2 0 1 0 0,-1 0-1 0 0,0 0 1 0 0,-4 19-67 0 0,4-37 33 0 0,0-1 0 0 0,0 1 1 0 0,-1-1-1 0 0,0 1 0 0 0,0-1 0 0 0,-1 0 1 0 0,0 0-1 0 0,-1 1 0 0 0,1-1 1 0 0,-2 0-1 0 0,1-1 0 0 0,-1 1 0 0 0,0-1 1 0 0,-1 0-1 0 0,1 0 0 0 0,-2 0 0 0 0,1 0 1 0 0,-1-1-1 0 0,-4 5-33 0 0,9-11 17 0 0,0 1 0 0 0,0 0 0 0 0,-1 0 0 0 0,1-1 0 0 0,0 1 0 0 0,0 0 1 0 0,-1-1-1 0 0,1 1 0 0 0,0-1 0 0 0,-1 0 0 0 0,1 1 0 0 0,0-1 0 0 0,-1 0 0 0 0,1 0 0 0 0,-1 0 0 0 0,1 0 0 0 0,0 0 0 0 0,-1 0 0 0 0,1 0 1 0 0,-1 0-1 0 0,1-1 0 0 0,0 1 0 0 0,-1-1 0 0 0,1 1 0 0 0,0-1 0 0 0,-1 1 0 0 0,1-1 0 0 0,0 0 0 0 0,0 1 0 0 0,0-1 0 0 0,0 0 0 0 0,0 0 1 0 0,0 0-1 0 0,0 0 0 0 0,0 0 0 0 0,0 0 0 0 0,0 0 0 0 0,0 0 0 0 0,0 0 0 0 0,1-1 0 0 0,-1 1 0 0 0,0 0 0 0 0,1-1 0 0 0,-1 1 0 0 0,1 0 1 0 0,0-1-1 0 0,-1 1 0 0 0,1-1-17 0 0,-7-70 192 0 0,10 53-181 0 0,1-1 0 0 0,1 0-1 0 0,0 1 1 0 0,2 0 0 0 0,0 0-1 0 0,1 1 1 0 0,1 0 0 0 0,1 0-1 0 0,3-4-10 0 0,-5 8 0 0 0,25-44-30 0 0,2 1 0 0 0,3 1 0 0 0,44-48 30 0 0,-72 92-4 0 0,1 0 1 0 0,0 1-1 0 0,1 0 1 0 0,0 1 0 0 0,0 1-1 0 0,1 0 1 0 0,0 0-1 0 0,1 1 1 0 0,0 1 0 0 0,0 0-1 0 0,1 1 1 0 0,0 1 0 0 0,3-1 3 0 0,-15 6-2 0 0,0 0 1 0 0,0 0-1 0 0,0 0 1 0 0,0 0-1 0 0,0 0 1 0 0,0 0-1 0 0,0 1 1 0 0,0 0 0 0 0,0-1-1 0 0,0 1 1 0 0,0 0-1 0 0,-1 1 1 0 0,1-1-1 0 0,0 0 1 0 0,-1 1-1 0 0,1-1 1 0 0,-1 1 0 0 0,1 0-1 0 0,-1 0 1 0 0,0 0-1 0 0,0 0 1 0 0,0 0-1 0 0,0 1 1 0 0,0-1 0 0 0,0 0-1 0 0,-1 1 1 0 0,1 0-1 0 0,-1-1 1 0 0,0 1-1 0 0,1 0 1 0 0,-1 0-1 0 0,-1-1 1 0 0,1 1 0 0 0,0 0-1 0 0,0 3 2 0 0,1 2 8 0 0,-1 1 1 0 0,1 0-1 0 0,-2-1 0 0 0,1 1 1 0 0,-1 0-1 0 0,0 0 1 0 0,-1 0-1 0 0,0-1 0 0 0,0 1 1 0 0,-1 0-1 0 0,-3 7-8 0 0,-3 0 8 0 0,0-1 1 0 0,-2 1-1 0 0,0-1 1 0 0,0-1-1 0 0,-2 0 1 0 0,1-1-1 0 0,-2 0 0 0 0,0 0 1 0 0,0-2-1 0 0,-1 0 1 0 0,-1 0-1 0 0,0-1 1 0 0,0-1-1 0 0,-1 0 1 0 0,0-1-1 0 0,0-1 0 0 0,-1-1 1 0 0,0 0-1 0 0,0-1 1 0 0,0-1-1 0 0,-7 0-8 0 0,-40-2-272 0 0,63-3 177 0 0,0 0 0 0 0,0-1 0 0 0,0 1 0 0 0,0 0 0 0 0,0 0-1 0 0,1 0 1 0 0,-1-1 0 0 0,0 1 0 0 0,0 0 0 0 0,1-1 0 0 0,-1 1 0 0 0,1-1-1 0 0,-1 1 1 0 0,1 0 0 0 0,0-1 0 0 0,0 1 0 0 0,-1-1 0 0 0,1 1 0 0 0,0-1 0 0 0,0 1-1 0 0,0-1 1 0 0,1 1 0 0 0,-1-1 0 0 0,0 1 0 0 0,1-1 0 0 0,-1 1 0 0 0,1-1-1 0 0,-1 1 1 0 0,1 0 0 0 0,-1-1 0 0 0,1 1 0 0 0,0 0 0 0 0,0-1 0 0 0,0 1 0 0 0,0 0-1 0 0,0 0 1 0 0,0 0 0 0 0,0 0 0 0 0,0 0 0 0 0,0 0 0 0 0,0 0 0 0 0,1 0 95 0 0,19-18-2134 0 0,-10 9-256 0 0,1-1-3319 0 0,-1 0-5948 0 0</inkml:trace>
  <inkml:trace contextRef="#ctx0" brushRef="#br0" timeOffset="19658.87">13140 1963 0 0 0,'0'0'400'0'0,"0"0"398"0"0,0 0 162 0 0,0 0 64 0 0,0 0-4 0 0,0 0-42 0 0,0 0-70 0 0,0 0-51 0 0,0 0-14 0 0,0 0-6 0 0,0 0 57 0 0,-2 6 51 0 0,2-3-602 0 0,-1 0 0 0 0,0 1 0 0 0,1-1 0 0 0,-1 0 0 0 0,1 0 0 0 0,0 1 0 0 0,0-1 0 0 0,0 0 0 0 0,0 0 0 0 0,1 1 0 0 0,0-1 0 0 0,-1 0 0 0 0,1 0 0 0 0,0 0 0 0 0,0 1 0 0 0,1-1 0 0 0,-1 0 0 0 0,1-1 0 0 0,-1 1 0 0 0,1 0 0 0 0,0 0 0 0 0,0-1 0 0 0,0 1 0 0 0,1-1 0 0 0,-1 0 0 0 0,1 1 0 0 0,-1-1 0 0 0,3 1-343 0 0,2 0 255 0 0,0-1 0 0 0,0 0 0 0 0,0 0 1 0 0,0-1-1 0 0,0 0 0 0 0,0-1 0 0 0,0 1 0 0 0,0-1 0 0 0,0 0 0 0 0,0-1 0 0 0,0 0 0 0 0,0 0 0 0 0,0 0 0 0 0,0-1 0 0 0,0 0 0 0 0,-1-1 0 0 0,1 1 0 0 0,-1-1 0 0 0,1-1 0 0 0,1-1-255 0 0,109-92 1173 0 0,-113 93-1154 0 0,0-1-1 0 0,0 1 1 0 0,-1-1 0 0 0,1 0 0 0 0,-1 0 0 0 0,0 0 0 0 0,-1 0 0 0 0,1 0 0 0 0,-1-1-1 0 0,0 1 1 0 0,-1-1 0 0 0,1 1 0 0 0,-1-1 0 0 0,0 0 0 0 0,-1 0 0 0 0,1 1 0 0 0,-1-1-1 0 0,0 0 1 0 0,-1-4-19 0 0,-1 8-13 0 0,0 0 0 0 0,0 0 0 0 0,0 0 0 0 0,-1 0 0 0 0,1 0 0 0 0,-1 0 0 0 0,1 0 0 0 0,-1 1 0 0 0,0 0 0 0 0,0-1 0 0 0,1 1 0 0 0,-1 0 0 0 0,0 0 0 0 0,0 1 0 0 0,0-1 0 0 0,0 1 0 0 0,0-1 0 0 0,0 1 0 0 0,0 0 0 0 0,0 0 0 0 0,0 0 0 0 0,0 0 0 0 0,0 1 0 0 0,0-1 0 0 0,0 1 0 0 0,0 0 0 0 0,0 0 0 0 0,0 0 0 0 0,-1 1 13 0 0,-10 3-32 0 0,1 1 0 0 0,-1 1-1 0 0,1 1 1 0 0,1-1 0 0 0,-1 2 0 0 0,2 0 0 0 0,-1 0-1 0 0,1 1 1 0 0,0 1 0 0 0,1 0 0 0 0,1 0 0 0 0,-1 1 0 0 0,2 0-1 0 0,0 0 1 0 0,-1 2 32 0 0,6-10 0 0 0,0 0 0 0 0,1 0-1 0 0,-1 0 1 0 0,1 0 0 0 0,0 0-1 0 0,0 1 1 0 0,0-1 0 0 0,0 1-1 0 0,1 0 1 0 0,0-1 0 0 0,0 1 0 0 0,0 0-1 0 0,1 0 1 0 0,-1-1 0 0 0,1 1-1 0 0,0 0 1 0 0,1 0 0 0 0,-1 0-1 0 0,1-1 1 0 0,0 1 0 0 0,0 0 0 0 0,0-1-1 0 0,1 1 1 0 0,0 0 0 0 0,0-1-1 0 0,0 0 1 0 0,0 1 0 0 0,0-1-1 0 0,1 0 1 0 0,0 0 0 0 0,0-1 0 0 0,0 1-1 0 0,1-1 1 0 0,-1 1 0 0 0,1-1-1 0 0,-1 0 1 0 0,1 0 0 0 0,0 0-1 0 0,0-1 1 0 0,1 0 0 0 0,-1 1-1 0 0,0-1 1 0 0,1-1 0 0 0,0 1 0 0 0,142 5 269 0 0,-125-11-209 0 0,0 0 0 0 0,0-2 0 0 0,-1-1 0 0 0,1 0 0 0 0,-2-2 0 0 0,1 0 0 0 0,-1-1 0 0 0,-1-1 0 0 0,0-1 0 0 0,13-11-60 0 0,-18 12 55 0 0,0 0 0 0 0,-1 0 0 0 0,-1-1 0 0 0,0-1-1 0 0,-1 0 1 0 0,0-1 0 0 0,-1 0 0 0 0,-1-1 0 0 0,0 0-1 0 0,-1 0 1 0 0,1-3-55 0 0,5-10 25 0 0,-9 20-21 0 0,-1 0 1 0 0,0 0-1 0 0,0 0 0 0 0,-1 0 0 0 0,0-1 1 0 0,-1 0-1 0 0,1 1 0 0 0,-2-1 0 0 0,1 0 1 0 0,-1 0-1 0 0,-1 0 0 0 0,1-2-4 0 0,-3 10-5 0 0,0-1-1 0 0,1 0 1 0 0,-1 1 0 0 0,0-1-1 0 0,0 1 1 0 0,0 0-1 0 0,0-1 1 0 0,-1 1-1 0 0,1 0 1 0 0,0 0 0 0 0,0 1-1 0 0,0-1 1 0 0,-1 0-1 0 0,1 1 1 0 0,-1-1 0 0 0,1 1-1 0 0,0 0 1 0 0,-1 0-1 0 0,1 0 1 0 0,-1 0 0 0 0,1 0-1 0 0,0 0 1 0 0,-1 1-1 0 0,1-1 1 0 0,0 1 0 0 0,-1 0-1 0 0,1 0 1 0 0,0 0-1 0 0,0 0 1 0 0,0 0-1 0 0,0 0 1 0 0,0 0 0 0 0,0 1-1 0 0,0-1 1 0 0,-1 2 5 0 0,-1-2-8 0 0,0 1-1 0 0,-1 0 1 0 0,2 0 0 0 0,-1 0 0 0 0,0 1 0 0 0,0 0-1 0 0,1-1 1 0 0,-1 1 0 0 0,1 0 0 0 0,0 1 0 0 0,0-1-1 0 0,0 0 1 0 0,1 1 0 0 0,-1 0 0 0 0,1 0 0 0 0,0-1-1 0 0,0 1 1 0 0,0 1 0 0 0,0-1 0 0 0,1 0 0 0 0,0 0-1 0 0,-1 1 1 0 0,2-1 0 0 0,-1 0 0 0 0,0 1 0 0 0,1-1-1 0 0,0 4 9 0 0,2-5 2 0 0,1 1 0 0 0,0-1 0 0 0,0 0 0 0 0,0 0-1 0 0,0 0 1 0 0,0-1 0 0 0,1 1 0 0 0,-1-1 0 0 0,1 0-1 0 0,0 0 1 0 0,0 0 0 0 0,-1 0 0 0 0,1-1 0 0 0,0 1-1 0 0,0-1 1 0 0,1 0 0 0 0,-1 0 0 0 0,0-1 0 0 0,0 1-1 0 0,2-1-1 0 0,10 3-4 0 0,-1 0 0 0 0,0 1 0 0 0,1 0 0 0 0,-1 1 0 0 0,-1 1 0 0 0,1 0 0 0 0,11 8 4 0 0,-23-10 11 0 0,0 1 0 0 0,0-1 0 0 0,0 1-1 0 0,-1 0 1 0 0,0 0 0 0 0,0 0-1 0 0,0 0 1 0 0,0 0 0 0 0,-1 0 0 0 0,0 0-1 0 0,0 1 1 0 0,0-1 0 0 0,-1 0-1 0 0,0 1 1 0 0,0-1 0 0 0,0 1-1 0 0,0-1 1 0 0,-1 0 0 0 0,0 1 0 0 0,0-1-1 0 0,-1 0 1 0 0,0 0 0 0 0,1 0-1 0 0,-2 0 1 0 0,1 0 0 0 0,0 0 0 0 0,-1 0-1 0 0,0-1 1 0 0,0 0 0 0 0,-1 1-1 0 0,1-1 1 0 0,-1 0 0 0 0,-1 1-11 0 0,-44 58-103 0 0,49-63 61 0 0,-1 0 0 0 0,1 1 0 0 0,0-1 0 0 0,0 1 0 0 0,0-1 0 0 0,0 0 1 0 0,0 1-1 0 0,0-1 0 0 0,0 1 0 0 0,0-1 0 0 0,0 1 0 0 0,0-1 0 0 0,0 0 0 0 0,0 1 0 0 0,0-1 0 0 0,0 1 0 0 0,0-1 0 0 0,1 0 0 0 0,-1 1 0 0 0,0-1 0 0 0,0 0 0 0 0,0 1 0 0 0,1-1 0 0 0,-1 0 0 0 0,0 1 1 0 0,0-1-1 0 0,1 0 0 0 0,-1 1 0 0 0,0-1 0 0 0,1 0 0 0 0,-1 0 0 0 0,0 1 0 0 0,1-1 0 0 0,-1 0 0 0 0,0 0 0 0 0,1 0 0 0 0,-1 1 0 0 0,1-1 0 0 0,-1 0 0 0 0,0 0 0 0 0,1 0 0 0 0,-1 0 0 0 0,1 0 0 0 0,-1 0 0 0 0,0 0 1 0 0,1 0-1 0 0,-1 0 0 0 0,1 0 0 0 0,-1 0 0 0 0,1 0 0 0 0,-1 0 0 0 0,0 0 0 0 0,1 0 0 0 0,-1-1 0 0 0,0 1 0 0 0,1 0 0 0 0,-1 0 0 0 0,1 0 0 0 0,-1-1 0 0 0,0 1 0 0 0,1 0 0 0 0,-1 0 0 0 0,0-1 0 0 0,0 1 1 0 0,1 0-1 0 0,-1-1 42 0 0,18-7-2317 0 0,-4 1-3321 0 0,-13 6 3834 0 0,10-3-9899 0 0</inkml:trace>
  <inkml:trace contextRef="#ctx0" brushRef="#br0" timeOffset="20360.661">14131 1776 4089 0 0,'0'0'1920'0'0,"0"0"-253"0"0,0 0-173 0 0,0 0-18 0 0,0 0 49 0 0,0 0 6 0 0,0 0-44 0 0,0 0-131 0 0,0 0-191 0 0,0 0-174 0 0,0 0-133 0 0,0 0-85 0 0,0 0-47 0 0,25-3-22 0 0,78-11-19 0 0,-9-14 1033 0 0,-85 24-1605 0 0,0-1 0 0 0,0 0 0 0 0,-1 0 0 0 0,0 0 0 0 0,0-1 0 0 0,0-1 0 0 0,-1 1-1 0 0,0-1 1 0 0,0-1 0 0 0,-1 1 0 0 0,0-1 0 0 0,0 0 0 0 0,-1 0 0 0 0,0-1 0 0 0,0 1 0 0 0,-1-1 0 0 0,0 0 0 0 0,2-6-113 0 0,5-5 30 0 0,8-38-27 0 0,-58 63-370 0 0,25 19 346 0 0,1 1-1 0 0,1 0 0 0 0,1 1 1 0 0,2 0-1 0 0,0 1 1 0 0,1 2 21 0 0,-10 28-18 0 0,2 10 15 0 0,2 1-1 0 0,4 0 0 0 0,2 0 0 0 0,4 1 0 0 0,2 0 0 0 0,5 26 4 0 0,-3-38-3 0 0,0-50 13 0 0,0 0 1 0 0,0 0-1 0 0,0 0 1 0 0,-1 0-1 0 0,0 0 1 0 0,-1 0-1 0 0,1 0 1 0 0,-1 0-1 0 0,-1 0 0 0 0,1 0 1 0 0,-1-1-1 0 0,0 1 1 0 0,-1-1-1 0 0,0 0 1 0 0,0 0-1 0 0,0 0 1 0 0,0-1-1 0 0,-1 1 1 0 0,0-1-1 0 0,0 0 1 0 0,-1-1-1 0 0,1 1 0 0 0,-1-1 1 0 0,0 0-1 0 0,0 0 1 0 0,-2 0-11 0 0,-3 2 13 0 0,0 0 0 0 0,0-1 0 0 0,-1 0 0 0 0,1-1 0 0 0,-1 0 0 0 0,0-1 0 0 0,0 0 0 0 0,0-1 0 0 0,-1-1 0 0 0,1 1 0 0 0,-1-2 0 0 0,1 0 0 0 0,-9-1-13 0 0,18 0 5 0 0,1-1-1 0 0,-1 1 0 0 0,1 0 1 0 0,0-1-1 0 0,-1 0 0 0 0,1 1 1 0 0,0-1-1 0 0,0 0 0 0 0,0 0 1 0 0,0 0-1 0 0,1-1 0 0 0,-1 1 1 0 0,1 0-1 0 0,-1 0 0 0 0,1-1 1 0 0,0 1-1 0 0,0-1 0 0 0,0 0 1 0 0,0 1-1 0 0,0-1 0 0 0,0 0 1 0 0,1 1-1 0 0,-1-1 0 0 0,1 0 1 0 0,0 0-1 0 0,0 1 0 0 0,0-1 1 0 0,0 0-1 0 0,0 0 1 0 0,1 1-1 0 0,-1-1 0 0 0,1 0 1 0 0,0 0-1 0 0,0 1 0 0 0,0-1 1 0 0,0 1-1 0 0,0-1 0 0 0,1 1 1 0 0,-1-1-1 0 0,1 1 0 0 0,-1 0 1 0 0,1 0-1 0 0,0 0 0 0 0,0 0 1 0 0,0 0-1 0 0,0 0 0 0 0,1-1-4 0 0,64-86 52 0 0,3 3 0 0 0,3 3 0 0 0,6 1-52 0 0,44-33-871 0 0,-102 107-1420 0 0,-7 8-3768 0 0,-9 0 1544 0 0,-1 0-6793 0 0</inkml:trace>
  <inkml:trace contextRef="#ctx0" brushRef="#br0" timeOffset="20651.493">14779 1901 11370 0 0,'0'0'2400'0'0,"0"0"-468"0"0,0 0-189 0 0,0 0-140 0 0,0 0-211 0 0,0 0-253 0 0,0 0-248 0 0,0 0-228 0 0,0 0-176 0 0,0 0-79 0 0,0 0-56 0 0,0 0-44 0 0,0 0-17 0 0,-24 7-82 0 0,-72 26-62 0 0,93-32-140 0 0,-1 0 1 0 0,1 0-1 0 0,0 0 1 0 0,0 1 0 0 0,-1-1-1 0 0,1 1 1 0 0,0 0-1 0 0,0 0 1 0 0,0 0-1 0 0,1 0 1 0 0,-1 0 0 0 0,1 1-1 0 0,-1-1 1 0 0,1 1-1 0 0,0 0 1 0 0,-1 0-1 0 0,2 0 1 0 0,-1 0 0 0 0,0 0-1 0 0,0 0 1 0 0,1 0-1 0 0,-1 2-7 0 0,-2 4 12 0 0,2-6-12 0 0,0 0-1 0 0,0 1 1 0 0,0-1-1 0 0,0 0 1 0 0,0 1-1 0 0,0-1 1 0 0,1 1-1 0 0,0-1 0 0 0,0 1 1 0 0,0 0-1 0 0,0-1 1 0 0,0 1-1 0 0,1 0 1 0 0,0 0-1 0 0,-1 0 1 0 0,1-1-1 0 0,1 1 1 0 0,-1 0-1 0 0,1 0 0 0 0,-1 0 1 0 0,1-1-1 0 0,0 1 1 0 0,0 0-1 0 0,1-1 1 0 0,-1 1-1 0 0,1-1 1 0 0,0 0-1 0 0,0 1 0 0 0,0-1 1 0 0,0 0-1 0 0,0 0 1 0 0,1 0-1 0 0,0 0 1 0 0,-1-1-1 0 0,1 1 1 0 0,0-1-1 0 0,0 1 0 0 0,0-1 1 0 0,1 0-1 0 0,-1 0 1 0 0,2 0 0 0 0,2 0 13 0 0,1 0 0 0 0,0-1 1 0 0,-1 0-1 0 0,1-1 0 0 0,0 0 1 0 0,0 0-1 0 0,-1 0 0 0 0,1-1 1 0 0,0 0-1 0 0,-1-1 0 0 0,1 0 0 0 0,-1 0 1 0 0,1 0-1 0 0,-1-1 0 0 0,0 0 1 0 0,0-1-1 0 0,0 1 0 0 0,-1-1 1 0 0,1-1-1 0 0,-1 1 0 0 0,0-1 0 0 0,0 0 1 0 0,0-1-1 0 0,-1 1 0 0 0,0-1 1 0 0,0 0-1 0 0,0 0 0 0 0,-1-1 1 0 0,0 1-1 0 0,0-1 0 0 0,-1 0 0 0 0,0 0 1 0 0,0 0-1 0 0,0-1 0 0 0,-1 1 1 0 0,0-1-1 0 0,-1 1 0 0 0,0-1 1 0 0,0-2-14 0 0,0-6-121 0 0,0 12 21 0 0,-1 0-1 0 0,1 0 0 0 0,-1 0 1 0 0,0 0-1 0 0,0 0 1 0 0,0 0-1 0 0,0 0 0 0 0,-1 0 1 0 0,0 1-1 0 0,1-1 0 0 0,-1 0 1 0 0,-1 0-1 0 0,1 1 1 0 0,-1-1-1 0 0,1 0 0 0 0,-1 1 1 0 0,0-1-1 0 0,0 1 0 0 0,0 0 1 0 0,-1 0-1 0 0,1 0 1 0 0,-1 0-1 0 0,0 0 0 0 0,0 0 101 0 0,-13 2-6891 0 0,12 1 1704 0 0,1 0-6209 0 0</inkml:trace>
  <inkml:trace contextRef="#ctx0" brushRef="#br0" timeOffset="24090.763">15011 1783 0 0 0,'0'0'1448'0'0,"0"0"359"0"0,0 0 96 0 0,0 0-110 0 0,0 0-241 0 0,0 0-285 0 0,0 0-232 0 0,0 0-120 0 0,0 0 5 0 0,13 12 1966 0 0,4 75 1173 0 0,-16 51-3515 0 0,-3-69-191 0 0,2-26-148 0 0,2-55 3501 0 0,6-19-3710 0 0,-5 23 304 0 0,2-19-181 0 0,1 2 1 0 0,2-1-1 0 0,0 1 0 0 0,2 0 0 0 0,1 0 0 0 0,0 2 0 0 0,2-1 0 0 0,1 1 1 0 0,1 1-1 0 0,1 1 0 0 0,0 0 0 0 0,20-18-119 0 0,-33 36 2 0 0,-1 0 0 0 0,1 1 0 0 0,0 0 0 0 0,1-1-1 0 0,-1 1 1 0 0,0 0 0 0 0,0 1 0 0 0,1-1 0 0 0,-1 0 0 0 0,1 1 0 0 0,0 0 0 0 0,-1 0 0 0 0,1 0 0 0 0,0 0 0 0 0,-1 1-1 0 0,1-1 1 0 0,0 1 0 0 0,0 0 0 0 0,0 0 0 0 0,-1 1 0 0 0,3-1-2 0 0,-4 3 9 0 0,0-1 0 0 0,0 0 0 0 0,0 1 0 0 0,0 0 0 0 0,0-1 0 0 0,0 1 0 0 0,-1 0 0 0 0,0 0 0 0 0,1 0 0 0 0,-1 0 0 0 0,0 0 0 0 0,-1 0 0 0 0,1 0 0 0 0,0 0 0 0 0,-1 0 0 0 0,0 0 0 0 0,1 0 0 0 0,-1 0 0 0 0,0 1 0 0 0,-1-1 0 0 0,1 0 0 0 0,-1 1-9 0 0,2 16 35 0 0,6 5-3093 0 0,15 1-7887 0 0,-20-25-892 0 0</inkml:trace>
  <inkml:trace contextRef="#ctx0" brushRef="#br0" timeOffset="24881.455">15370 2107 5137 0 0,'0'0'2769'0'0,"0"0"-608"0"0,0 0-403 0 0,0 0-160 0 0,0 0-171 0 0,0 0-236 0 0,0 0-236 0 0,0 0-146 0 0,0 0-37 0 0,0 0 58 0 0,0 0 55 0 0,0 0-4 0 0,0 0-79 0 0,10-9-76 0 0,81-74 1584 0 0,43-56-266 0 0,-129 131-2008 0 0,1 1 1 0 0,0 1-1 0 0,1-1 1 0 0,-1 1-1 0 0,1 0 0 0 0,0 1 1 0 0,1-1-1 0 0,-1 1 0 0 0,1 1 1 0 0,0 0-1 0 0,5-2-36 0 0,-11 6 10 0 0,1 0 0 0 0,-1 1 0 0 0,1-1 0 0 0,-1 1-1 0 0,0 0 1 0 0,0 0 0 0 0,1 0 0 0 0,-1 0 0 0 0,0 0 0 0 0,0 0-1 0 0,0 0 1 0 0,0 1 0 0 0,0-1 0 0 0,0 1 0 0 0,-1 0 0 0 0,1-1-1 0 0,0 1 1 0 0,-1 0 0 0 0,1 0 0 0 0,-1 0 0 0 0,0 0 0 0 0,0 0 0 0 0,0 0-1 0 0,0 1 1 0 0,0-1 0 0 0,0 0 0 0 0,0 0 0 0 0,-1 1 0 0 0,1-1-1 0 0,-1 1 1 0 0,0-1 0 0 0,1 0 0 0 0,-1 1 0 0 0,0-1 0 0 0,0 1-1 0 0,-1-1 1 0 0,1 1-10 0 0,7 145 194 0 0,-6-143-184 0 0,-2-5-9 0 0,1 0-1 0 0,0 1 1 0 0,0-1 0 0 0,-1 0-1 0 0,1 1 1 0 0,0-1-1 0 0,0 0 1 0 0,0 1 0 0 0,0-1-1 0 0,0 1 1 0 0,0-1-1 0 0,-1 0 1 0 0,1 1 0 0 0,0-1-1 0 0,0 1 1 0 0,0-1-1 0 0,0 1 1 0 0,1-1 0 0 0,-1 0-1 0 0,0 1 1 0 0,0-1-1 0 0,0 1 1 0 0,0-1 0 0 0,0 0-1 0 0,0 1 1 0 0,1-1-1 0 0,-1 0 1 0 0,0 1 0 0 0,0-1-1 0 0,0 0 1 0 0,1 1-1 0 0,-1-1 1 0 0,0 0 0 0 0,1 1-1 0 0,-1-1 1 0 0,0 0-1 0 0,1 0 1 0 0,-1 1 0 0 0,0-1-1 0 0,1 0 1 0 0,-1 0-1 0 0,0 0 1 0 0,1 0 0 0 0,-1 1-1 0 0,0-1 1 0 0,1 0-1 0 0,-1 0 1 0 0,1 0 0 0 0,-1 0-1 0 0,1 0 1 0 0,-1 0-1 0 0,0 0 1 0 0,1 0 0 0 0,-1 0-1 0 0,1 0 1 0 0,-1 0-1 0 0,0 0 1 0 0,1-1 0 0 0,-1 1-1 0 0,1 0 1 0 0,-1 0-1 0 0,0 0 1 0 0,1 0 0 0 0,-1-1-1 0 0,0 1 1 0 0,1 0-1 0 0,-1-1 0 0 0,156-156 167 0 0,-53 73-154 0 0,-102 83-13 0 0,0 1 0 0 0,-1 0 0 0 0,1-1 0 0 0,0 1 0 0 0,0 0 0 0 0,-1-1-1 0 0,1 1 1 0 0,0 0 0 0 0,0 0 0 0 0,-1 0 0 0 0,1 0 0 0 0,0 0 0 0 0,0 0 0 0 0,0 0-1 0 0,-1 0 1 0 0,1 0 0 0 0,0 0 0 0 0,0 0 0 0 0,-1 0 0 0 0,1 1 0 0 0,0-1 0 0 0,0 0-1 0 0,-1 0 1 0 0,1 1 0 0 0,0-1 0 0 0,-1 1 0 0 0,1-1 0 0 0,0 1 0 0 0,-1-1 0 0 0,1 1-1 0 0,-1-1 1 0 0,1 1 0 0 0,-1-1 0 0 0,1 1 0 0 0,-1 0 0 0 0,1-1 0 0 0,-1 1 0 0 0,0 0-1 0 0,1-1 1 0 0,-1 1 0 0 0,0 0 0 0 0,1-1 0 0 0,-1 1 0 0 0,0 0 0 0 0,0 0 0 0 0,0 0-1 0 0,0-1 1 0 0,0 1 0 0 0,0 0 0 0 0,0 0 0 0 0,0-1 0 0 0,0 1 0 0 0,0 0 0 0 0,0 0-1 0 0,0 0 2 0 0,2 58-5 0 0,-2-50 6 0 0,-1 80 229 0 0,0 2-2881 0 0,5-91-3945 0 0,-2 0 371 0 0,1 0-5501 0 0</inkml:trace>
  <inkml:trace contextRef="#ctx0" brushRef="#br0" timeOffset="25292.48">16216 2000 0 0 0,'0'0'2465'0'0,"0"0"430"0"0,0 0 251 0 0,0 0-171 0 0,0 0-474 0 0,0 0-497 0 0,0 0-404 0 0,0 0-329 0 0,0 0-218 0 0,0 0-151 0 0,0 0-117 0 0,34-4-41 0 0,102-14-77 0 0,-61-5 585 0 0,-62 13-925 0 0,-4 5-216 0 0,-1-1 1 0 0,0-1 0 0 0,0 1 0 0 0,-1-1-1 0 0,0 0 1 0 0,0-1 0 0 0,0 1 0 0 0,-1-2-1 0 0,0 1 1 0 0,-1 0 0 0 0,0-1 0 0 0,0 0-1 0 0,-1 0 1 0 0,0-1 0 0 0,-1 1 0 0 0,0-1-1 0 0,0 0 1 0 0,-1 0 0 0 0,0 0 0 0 0,0-9-112 0 0,-3 17 4 0 0,1 0 0 0 0,0-1 0 0 0,-1 1 0 0 0,1 0 1 0 0,-1 0-1 0 0,0-1 0 0 0,0 1 0 0 0,0 0 0 0 0,0 0 0 0 0,0 0 1 0 0,0 0-1 0 0,-1 0 0 0 0,1 1 0 0 0,-1-1 0 0 0,1 0 0 0 0,-1 1 1 0 0,0-1-1 0 0,1 1 0 0 0,-1-1 0 0 0,0 1 0 0 0,0 0 0 0 0,0-1 1 0 0,0 1-1 0 0,0 0 0 0 0,0 1 0 0 0,-1-1 0 0 0,1 0 0 0 0,0 1 1 0 0,0-1-1 0 0,-1 1 0 0 0,1-1 0 0 0,0 1 0 0 0,0 0 0 0 0,-1 0 1 0 0,1 0-5 0 0,-81 11-170 0 0,72-6 156 0 0,0 1 1 0 0,0-1 0 0 0,0 2-1 0 0,1 0 1 0 0,-1 0 0 0 0,2 1-1 0 0,-1 0 1 0 0,1 1 0 0 0,0-1-1 0 0,1 2 1 0 0,0-1 0 0 0,1 2-1 0 0,0-1 1 0 0,0 0 0 0 0,1 1-1 0 0,1 1 1 0 0,0-1 0 0 0,0 0-1 0 0,1 1 1 0 0,0 0 0 0 0,1 0-1 0 0,1 1 1 0 0,0-1 0 0 0,0 6 13 0 0,2-15-4 0 0,1 1 0 0 0,-1-1 0 0 0,1 1 1 0 0,0-1-1 0 0,0 1 0 0 0,0-1 0 0 0,0 0 1 0 0,1 1-1 0 0,-1-1 0 0 0,1 0 0 0 0,0 0 1 0 0,0 0-1 0 0,0 0 0 0 0,0 0 0 0 0,1-1 1 0 0,-1 1-1 0 0,1-1 0 0 0,-1 1 0 0 0,1-1 1 0 0,0 0-1 0 0,0 0 0 0 0,0 0 0 0 0,0-1 1 0 0,1 1-1 0 0,-1-1 0 0 0,0 1 0 0 0,1-1 1 0 0,-1 0-1 0 0,1 0 4 0 0,106 14-98 0 0,-89-16-165 0 0,-1 0 0 0 0,1-2 0 0 0,0 0 0 0 0,0-1 0 0 0,-1-2 0 0 0,0 0 0 0 0,0-1 0 0 0,-1-1 0 0 0,0 0 0 0 0,0-2 0 0 0,3-2 263 0 0,2-1-1591 0 0,9-6-2202 0 0,-13 3-3261 0 0,-12 8-3822 0 0</inkml:trace>
  <inkml:trace contextRef="#ctx0" brushRef="#br0" timeOffset="25877.457">16927 1746 5505 0 0,'0'0'1935'0'0,"0"0"-384"0"0,0 0-45 0 0,0 0 133 0 0,0 0 29 0 0,0 0-127 0 0,0 0-236 0 0,0 0-221 0 0,0 0-99 0 0,0 0-52 0 0,0 0-87 0 0,0 0-118 0 0,0 0-149 0 0,-5 10-135 0 0,-47 65 427 0 0,39-61-720 0 0,6-8-133 0 0,0 1 0 0 0,0 0 0 0 0,1 0-1 0 0,0 0 1 0 0,0 1 0 0 0,1 0-1 0 0,-1 0 1 0 0,2 1 0 0 0,-1-1 0 0 0,1 1-1 0 0,1 0 1 0 0,0 0 0 0 0,0 0-1 0 0,0 1 1 0 0,1-1 0 0 0,1 1 0 0 0,0-1-1 0 0,0 5-17 0 0,3-11 3 0 0,0-1-1 0 0,0 1 0 0 0,1 0 0 0 0,-1 0 0 0 0,1-1 1 0 0,0 0-1 0 0,0 1 0 0 0,0-1 0 0 0,0 0 0 0 0,0-1 1 0 0,0 1-1 0 0,0 0 0 0 0,1-1 0 0 0,-1 0 1 0 0,1 0-1 0 0,-1 0 0 0 0,1 0 0 0 0,-1 0 0 0 0,1-1 1 0 0,-1 1-1 0 0,1-1 0 0 0,0 0 0 0 0,-1 0 0 0 0,1-1 1 0 0,0 1-1 0 0,-1-1 0 0 0,1 0 0 0 0,1 0-2 0 0,7 1 41 0 0,3-3 68 0 0,-1 0 0 0 0,0-1 0 0 0,1 0 0 0 0,-2-1 0 0 0,1-1 0 0 0,0 0 0 0 0,-1-1 0 0 0,-1 0 0 0 0,1-1 0 0 0,-1-1 0 0 0,0 0 0 0 0,-1 0 0 0 0,0-1 0 0 0,-1-1 0 0 0,0 0 0 0 0,0 0-109 0 0,12-15 133 0 0,-1 0 0 0 0,-1-2 1 0 0,-1 0-1 0 0,-2-1 0 0 0,-1-1 0 0 0,-1-1 0 0 0,-1 0 0 0 0,2-11-133 0 0,-13 34-10 0 0,-1 0 0 0 0,0 0 0 0 0,0 0 1 0 0,0-1-1 0 0,-1 1 0 0 0,0 0 0 0 0,-1-1 0 0 0,0 1 1 0 0,0-1-1 0 0,-1 1 0 0 0,0 0 0 0 0,0-1 0 0 0,-1 1 1 0 0,0 0-1 0 0,0 0 0 0 0,-1 0 0 0 0,0 0 0 0 0,-1 0 1 0 0,0 1-1 0 0,0 0 0 0 0,0 0 0 0 0,-1 0 0 0 0,0 0 1 0 0,0 0-1 0 0,-1 1 0 0 0,0 0 0 0 0,0 0 1 0 0,0 1-1 0 0,-1 0 0 0 0,0 0 0 0 0,0 0 0 0 0,0 1 1 0 0,-1 0-1 0 0,1 0 0 0 0,-1 1 0 0 0,0 0 0 0 0,0 0 1 0 0,0 1-1 0 0,0 0 0 0 0,0 1 0 0 0,-1 0 0 0 0,1 0 1 0 0,0 0-1 0 0,-3 1 10 0 0,6 1-6 0 0,0 0-1 0 0,0 1 1 0 0,-1-1 0 0 0,1 1-1 0 0,1 0 1 0 0,-1 0 0 0 0,0 0-1 0 0,0 1 1 0 0,1 0 0 0 0,-1 0-1 0 0,1 0 1 0 0,0 0-1 0 0,0 1 1 0 0,0-1 0 0 0,1 1-1 0 0,-1 0 1 0 0,1 0 0 0 0,0 1-1 0 0,0-1 1 0 0,0 1 0 0 0,1-1-1 0 0,-1 1 1 0 0,1 0 0 0 0,0 0-1 0 0,0 2 7 0 0,-23 133 120 0 0,25-127-92 0 0,0 0-1 0 0,1 0 0 0 0,1 0 0 0 0,0 0 1 0 0,0 0-1 0 0,2-1 0 0 0,-1 1 1 0 0,2-1-1 0 0,-1 1 0 0 0,2-1 0 0 0,0-1 1 0 0,0 1-1 0 0,1-1 0 0 0,0 0 1 0 0,8 7-28 0 0,11 12 173 0 0,2-2 0 0 0,2 0 0 0 0,0-3 1 0 0,2 0-1 0 0,0-2 0 0 0,2-1 0 0 0,0-2 0 0 0,2-1 1 0 0,4 0-174 0 0,89 33 284 0 0,-97-38-307 0 0,-32-13-2 0 0,0-1-13 0 0,0 0-35 0 0,0 0-54 0 0,0 0-89 0 0,0 0-138 0 0,0 0-196 0 0,-11 0-3016 0 0,5 0-2063 0 0,4 0-6134 0 0</inkml:trace>
  <inkml:trace contextRef="#ctx0" brushRef="#br0" timeOffset="36713.362">0 2821 3017 0 0,'0'0'1941'0'0,"0"0"-282"0"0,0 0-114 0 0,0 0 63 0 0,0 0 64 0 0,0 0-95 0 0,0 0-274 0 0,0 0-346 0 0,0 0-215 0 0,0 0-53 0 0,0 0 46 0 0,6 3 44 0 0,73 13 1972 0 0,-60-19-2479 0 0,0 0 0 0 0,0-1 1 0 0,0-1-1 0 0,-1 0 0 0 0,1-2 0 0 0,-1 0 0 0 0,-1-1 0 0 0,0-1 1 0 0,0 0-1 0 0,0-2 0 0 0,-1 0 0 0 0,-1 0 0 0 0,0-1 0 0 0,7-8-272 0 0,-11 10 84 0 0,-1 0 0 0 0,0 0 0 0 0,0-1 0 0 0,-1 0 0 0 0,-1-1 0 0 0,0 1 0 0 0,0-2 0 0 0,-1 1 0 0 0,-1-1 0 0 0,3-7-84 0 0,3-20 397 0 0,-12 39-337 0 0,0 1 14 0 0,0 0 1 0 0,0 0 5 0 0,0 0-1 0 0,0 0-30 0 0,0 0-8 0 0,0 0-25 0 0,-5 27-96 0 0,-4 51 200 0 0,4 1 0 0 0,3 0 0 0 0,3 11-120 0 0,-8 187 227 0 0,3-235-202 0 0,-1 0 0 0 0,-2-1 0 0 0,-2 0 0 0 0,-1 0 0 0 0,-2-1 0 0 0,-2 0 0 0 0,-17 33-25 0 0,26-64 8 0 0,0 1 0 0 0,0-1 0 0 0,0 0 0 0 0,-1 0 0 0 0,-1-1 0 0 0,1 0-1 0 0,-2 0 1 0 0,1 0 0 0 0,-1-1 0 0 0,0 0 0 0 0,0 0 0 0 0,-1-1 0 0 0,0 0 0 0 0,0-1 0 0 0,0 0 0 0 0,-1 0 0 0 0,1-1 0 0 0,-1 0 0 0 0,0-1 0 0 0,0 0 0 0 0,-1-1 0 0 0,1 0 0 0 0,-1 0 0 0 0,1-1 0 0 0,-1-1 0 0 0,1 0 0 0 0,-2 0-8 0 0,8-4-2 0 0,0 1 1 0 0,0-1-1 0 0,0 0 1 0 0,0 0-1 0 0,1-1 1 0 0,0 1-1 0 0,0-1 1 0 0,0 0 0 0 0,0 1-1 0 0,1-1 1 0 0,-1-1-1 0 0,1 1 1 0 0,1 0-1 0 0,-1 0 1 0 0,1-1 0 0 0,0 1-1 0 0,0-1 1 0 0,1 1-1 0 0,-1-1 1 0 0,1 1-1 0 0,0-1 1 0 0,1 1-1 0 0,-1-1 1 0 0,2-4 1 0 0,-2 10 0 0 0,4-20-3 0 0,0 0 1 0 0,1-1 0 0 0,2 2-1 0 0,0-1 1 0 0,0 1 0 0 0,2 0-1 0 0,1 0 1 0 0,0 1 0 0 0,1 1-1 0 0,1 0 1 0 0,1 0 0 0 0,0 1-1 0 0,1 1 1 0 0,0 0-1 0 0,2 1 1 0 0,2-1 2 0 0,-11 8 7 0 0,4-5-8 0 0,2 2-1 0 0,-1 0 1 0 0,1 0 0 0 0,1 1-1 0 0,-1 1 1 0 0,2 0 0 0 0,-1 1-1 0 0,1 0 1 0 0,6-1 1 0 0,-18 7-2 0 0,-1 0-1 0 0,1 0 1 0 0,0 0-1 0 0,0 1 1 0 0,0-1 0 0 0,0 1-1 0 0,0 0 1 0 0,0-1-1 0 0,0 1 1 0 0,-1 0 0 0 0,1 1-1 0 0,0-1 1 0 0,0 0-1 0 0,0 1 1 0 0,0 0-1 0 0,0 0 1 0 0,0 0 0 0 0,-1 0-1 0 0,1 0 1 0 0,0 0-1 0 0,-1 1 1 0 0,2 0 2 0 0,49 32-586 0 0,-16-30-2000 0 0,-21-4-2521 0 0,-8 0 231 0 0,-6 0-6518 0 0</inkml:trace>
  <inkml:trace contextRef="#ctx0" brushRef="#br0" timeOffset="37058.353">821 3024 5857 0 0,'0'0'3245'0'0,"0"0"-898"0"0,0 0-529 0 0,0 0-103 0 0,0 0-113 0 0,0 0-169 0 0,0 0-210 0 0,0 0-245 0 0,0 0-218 0 0,0 0-188 0 0,0 0-109 0 0,0 0-93 0 0,-19 19-72 0 0,-57 61-42 0 0,73-77-229 0 0,-1 0 1 0 0,1 1-1 0 0,-1 0 0 0 0,1 0 1 0 0,0 0-1 0 0,1 0 1 0 0,-1 1-1 0 0,1-1 0 0 0,0 1 1 0 0,0-1-1 0 0,0 1 1 0 0,0 0-1 0 0,1-1 0 0 0,0 1 1 0 0,0 0-1 0 0,0 0 1 0 0,1 3-28 0 0,-2 8 66 0 0,1-13-59 0 0,0 1 1 0 0,0 0-1 0 0,0-1 1 0 0,0 1-1 0 0,1 0 1 0 0,0 0-1 0 0,-1 0 0 0 0,1-1 1 0 0,1 1-1 0 0,-1 0 1 0 0,1 0-1 0 0,-1 0 1 0 0,1-1-1 0 0,0 1 0 0 0,0 0 1 0 0,1-1-1 0 0,-1 1 1 0 0,1-1-1 0 0,0 1 1 0 0,0-1-1 0 0,0 0 0 0 0,0 1 1 0 0,0-1-1 0 0,1-1 1 0 0,-1 1-1 0 0,1 0 0 0 0,0 0 1 0 0,0-1-1 0 0,0 0 1 0 0,0 0-1 0 0,0 1 1 0 0,1-2-1 0 0,-1 1 0 0 0,1 0 1 0 0,-1-1-1 0 0,1 0 1 0 0,2 1-8 0 0,3-2 68 0 0,0-1 0 0 0,-1 0 1 0 0,1 0-1 0 0,0-1 0 0 0,0 0 1 0 0,-1-1-1 0 0,1 0 0 0 0,-1 0 0 0 0,0-1 1 0 0,0 0-1 0 0,0-1 0 0 0,0 1 1 0 0,-1-1-1 0 0,1-1 0 0 0,-1 0 1 0 0,-1 0-1 0 0,1 0 0 0 0,-1 0 0 0 0,0-1 1 0 0,-1 0-1 0 0,0-1 0 0 0,0 1 1 0 0,0-1-1 0 0,-1 0 0 0 0,0 0 1 0 0,0 0-1 0 0,-1-1 0 0 0,0 1 1 0 0,-1-1-1 0 0,0 0 0 0 0,0 0 0 0 0,-1 1 1 0 0,0-1-1 0 0,-1 0 0 0 0,0 0 1 0 0,0 0-1 0 0,-1-6-68 0 0,0 10 7 0 0,0 1 0 0 0,0-1 0 0 0,0 0 0 0 0,-1 1 0 0 0,0-1 0 0 0,0 1 0 0 0,0-1-1 0 0,0 1 1 0 0,-1 0 0 0 0,1 0 0 0 0,-1 0 0 0 0,0 0 0 0 0,0 0 0 0 0,-1 1 0 0 0,0-2-7 0 0,3 4-69 0 0,-1 0 0 0 0,1-1 0 0 0,-1 1 0 0 0,1 0 0 0 0,-1 0 0 0 0,1-1 0 0 0,-1 1 0 0 0,0 1 0 0 0,0-1 0 0 0,1 0 0 0 0,-1 0 0 0 0,0 1 0 0 0,0-1 0 0 0,0 1 0 0 0,0-1 0 0 0,0 1 0 0 0,0 0 0 0 0,0 0 1 0 0,0 0-1 0 0,0 0 0 0 0,1 0 0 0 0,-1 0 0 0 0,0 0 0 0 0,0 1 0 0 0,0-1 0 0 0,0 1 0 0 0,0-1 0 0 0,0 1 0 0 0,1 0 0 0 0,-1 0 0 0 0,0 0 0 0 0,0 0 0 0 0,1 0 0 0 0,-1 0 0 0 0,1 0 0 0 0,-1 0 0 0 0,1 1 0 0 0,-1-1 0 0 0,1 1 69 0 0,-18 26-3559 0 0,11-14-3104 0 0,4-9-4784 0 0</inkml:trace>
  <inkml:trace contextRef="#ctx0" brushRef="#br0" timeOffset="37448.35">1105 3307 7914 0 0,'0'0'1831'0'0,"0"0"-370"0"0,0 0 138 0 0,0 0 196 0 0,0 0 17 0 0,0 0-220 0 0,0 0-351 0 0,0 0-314 0 0,0 0-188 0 0,0 0-63 0 0,0 0-41 0 0,0 0-21 0 0,0 0-80 0 0,0 5-66 0 0,0-2-823 0 0,1 9 2121 0 0,3-21 318 0 0,52-128-868 0 0,-42 108-1150 0 0,2 0 0 0 0,1 0-1 0 0,1 1 1 0 0,1 2 0 0 0,5-4-66 0 0,62-51 23 0 0,-73 132-781 0 0,-12-36 458 0 0,3 17-1138 0 0,4-10-2794 0 0,-6-18-465 0 0,-2 0-5794 0 0</inkml:trace>
  <inkml:trace contextRef="#ctx0" brushRef="#br0" timeOffset="37829.976">1673 2991 9218 0 0,'0'0'2650'0'0,"0"0"-494"0"0,0 0-215 0 0,0 0-149 0 0,0 0-224 0 0,0 0-266 0 0,0 0-251 0 0,0 0-226 0 0,0 0-171 0 0,0 0-110 0 0,0 0-95 0 0,0 0-84 0 0,0 0-61 0 0,-11-2-31 0 0,-37-1-42 0 0,6 23 325 0 0,37-15-523 0 0,0 0 0 0 0,0 1 0 0 0,0-1 0 0 0,0 1 0 0 0,1 0 0 0 0,0 0 0 0 0,0 1-1 0 0,1-1 1 0 0,0 1 0 0 0,0 0 0 0 0,0 0 0 0 0,1 0 0 0 0,0 0 0 0 0,1 0 0 0 0,-1 0 0 0 0,1 1 0 0 0,1-1 0 0 0,-1 0 0 0 0,1 1 0 0 0,1-1 0 0 0,-1 1 0 0 0,1-1 0 0 0,0 0 0 0 0,1 1-33 0 0,0-3 10 0 0,1 1 1 0 0,-1-1-1 0 0,1 1 1 0 0,1-1 0 0 0,-1 0-1 0 0,1 0 1 0 0,0 0-1 0 0,0-1 1 0 0,0 1 0 0 0,0-1-1 0 0,1 0 1 0 0,0 0-1 0 0,0-1 1 0 0,0 1 0 0 0,0-1-1 0 0,0 0 1 0 0,1-1-1 0 0,2 2-10 0 0,1-1 37 0 0,1 0-1 0 0,-1-1 1 0 0,1 0-1 0 0,-1-1 1 0 0,1 1-1 0 0,0-2 1 0 0,0 0-1 0 0,0 0 0 0 0,-1 0 1 0 0,1-1-1 0 0,0-1 1 0 0,4-1-37 0 0,-11 2-12 0 0,1-1 1 0 0,-1 0-1 0 0,1 1 1 0 0,-1-1-1 0 0,0-1 1 0 0,0 1-1 0 0,0 0 1 0 0,0-1 0 0 0,0 1-1 0 0,-1-1 1 0 0,1 0-1 0 0,-1 0 1 0 0,0 0-1 0 0,1 0 1 0 0,-1-1-1 0 0,-1 1 1 0 0,1-1-1 0 0,0 1 1 0 0,-1-1-1 0 0,0 1 1 0 0,0-2 11 0 0,5-12-4762 0 0,-1-1-4766 0 0,-5 15-2511 0 0</inkml:trace>
  <inkml:trace contextRef="#ctx0" brushRef="#br0" timeOffset="38263.976">1950 3186 4761 0 0,'0'0'2567'0'0,"0"0"-52"0"0,0 0-125 0 0,0 0-296 0 0,0 0-310 0 0,0 0-263 0 0,0 0-217 0 0,0 0-166 0 0,0 0-123 0 0,0 0-118 0 0,0 0-118 0 0,0 0-136 0 0,30-7-125 0 0,97-21-87 0 0,-64 3 330 0 0,-53 15-551 0 0,2-3-81 0 0,0 0 0 0 0,-1 0 1 0 0,0-2-1 0 0,-1 1 0 0 0,-1-1 0 0 0,0 0 0 0 0,-1-1 1 0 0,4-14-130 0 0,-11 29-1 0 0,0-1 1 0 0,0 0-1 0 0,0 1 1 0 0,-1-1-1 0 0,1 0 0 0 0,0 1 1 0 0,-1-1-1 0 0,0 0 1 0 0,1 0-1 0 0,-1 1 1 0 0,0-1-1 0 0,0 0 1 0 0,0 0-1 0 0,0 0 1 0 0,0 1-1 0 0,-1-1 1 0 0,1 0-1 0 0,0 0 1 0 0,-1 0-1 0 0,0 1 0 0 0,1-1 1 0 0,-1 0-1 0 0,0 1 1 0 0,0-1-1 0 0,0 1 1 0 0,0-1-1 0 0,0 1 1 0 0,0-1-1 0 0,0 1 1 0 0,0 0-1 0 0,-1-1 1 0 0,1 1-1 0 0,0 0 1 0 0,-1 0-1 0 0,1 0 0 0 0,-1 0 1 0 0,1 0-1 0 0,-1 0 1 0 0,0 1-1 0 0,1-1 1 0 0,-1 0-1 0 0,0 1 1 0 0,0-1-1 0 0,1 1 1 0 0,-3 0 0 0 0,-83 6-156 0 0,75-1 155 0 0,0 0 1 0 0,1 2 0 0 0,-1-1 0 0 0,1 2-1 0 0,1-1 1 0 0,-1 1 0 0 0,1 1 0 0 0,1 0-1 0 0,0 0 1 0 0,0 1 0 0 0,1 0 0 0 0,0 1 0 0 0,1-1-1 0 0,0 2 1 0 0,0-1 0 0 0,1 1 0 0 0,1 0-1 0 0,0 0 1 0 0,1 0 0 0 0,0 1 0 0 0,1-1-1 0 0,0 1 1 0 0,1 0 0 0 0,0 0 0 0 0,1 0-1 0 0,1 0 1 0 0,0 1 0 0 0,1 1 0 0 0,2-8 9 0 0,0 0-1 0 0,0 0 1 0 0,1 0 0 0 0,0-1 0 0 0,0 0-1 0 0,1 1 1 0 0,-1-2 0 0 0,1 1 0 0 0,1 0-1 0 0,-1-1 1 0 0,1 0 0 0 0,0 0 0 0 0,0-1-1 0 0,0 1 1 0 0,1-1 0 0 0,-1-1-1 0 0,1 1 1 0 0,0-1 0 0 0,0-1 0 0 0,0 1-1 0 0,1-1 1 0 0,-1 0 0 0 0,1-1 0 0 0,-1 1-1 0 0,1-2 1 0 0,-1 1 0 0 0,1-1 0 0 0,-1 0-1 0 0,5-1-8 0 0,4 2 5 0 0,-1-1-1 0 0,1 0 0 0 0,0-2 1 0 0,-1 1-1 0 0,1-2 0 0 0,-1 0 1 0 0,0-1-1 0 0,0-1 0 0 0,5-2-4 0 0,9-12-3378 0 0,-6-7-3524 0 0,-20 21-5220 0 0</inkml:trace>
  <inkml:trace contextRef="#ctx0" brushRef="#br0" timeOffset="40513.289">2914 3020 2841 0 0,'0'0'2185'0'0,"0"0"3"0"0,0 0 4 0 0,0 0 74 0 0,0 0-28 0 0,0 0-207 0 0,0 0-318 0 0,0 0-348 0 0,0 0-297 0 0,0 0-220 0 0,0 0-152 0 0,15 52 3468 0 0,-14 108-2762 0 0,-2-111-6141 0 0,1-59 1899 0 0,0 2-2895 0 0,0 1-5707 0 0</inkml:trace>
  <inkml:trace contextRef="#ctx0" brushRef="#br0" timeOffset="40758.147">2901 2659 10162 0 0,'0'0'2025'0'0,"0"0"-609"0"0,0 0-152 0 0,0 0-80 0 0,0 0-191 0 0,0 0-321 0 0,0 0-304 0 0,0 0-280 0 0,0 0-152 0 0,0 0-16 0 0,0 0-32 0 0,0 0-72 0 0,0 0-192 0 0,0 0-304 0 0,11 56-625 0 0,-7-49-2271 0 0,0 0-7755 0 0</inkml:trace>
  <inkml:trace contextRef="#ctx0" brushRef="#br0" timeOffset="41344.852">3304 2969 4137 0 0,'0'0'2296'0'0,"0"0"-206"0"0,0 0-116 0 0,0 0-78 0 0,0 0-138 0 0,0 0-176 0 0,0 0-226 0 0,0 0-244 0 0,0 0-209 0 0,0 0-167 0 0,0 0-120 0 0,0 0-78 0 0,0 0-62 0 0,-9-2-37 0 0,-75-7 2029 0 0,82 9-2450 0 0,0 1-1 0 0,0 0 1 0 0,0 0 0 0 0,0 0-1 0 0,0 0 1 0 0,1 0 0 0 0,-1 1-1 0 0,0-1 1 0 0,1 0-1 0 0,-1 1 1 0 0,1-1 0 0 0,-1 1-1 0 0,1 0 1 0 0,0-1-1 0 0,-1 1 1 0 0,1 0 0 0 0,0 0-1 0 0,0 0 1 0 0,1 0 0 0 0,-1 0-1 0 0,0 0 1 0 0,1 0-1 0 0,-1 0 1 0 0,0 2-18 0 0,3 1 28 0 0,0 0-1 0 0,1 0 1 0 0,-1 0 0 0 0,1 0 0 0 0,0-1-1 0 0,0 1 1 0 0,1-1 0 0 0,-1 0 0 0 0,1 0-1 0 0,0 0 1 0 0,0 0 0 0 0,0-1-1 0 0,1 1 1 0 0,-1-1 0 0 0,1 0 0 0 0,0-1-1 0 0,0 1 1 0 0,0-1 0 0 0,0 0 0 0 0,3 1-28 0 0,9 6 105 0 0,37 20 27 0 0,-29-15-53 0 0,-20-12-60 0 0,0 1 0 0 0,-1-1 0 0 0,1 1 1 0 0,0 0-1 0 0,-1 0 0 0 0,0 1 0 0 0,0-1 1 0 0,0 1-1 0 0,0 0 0 0 0,0 0 1 0 0,-1 0-1 0 0,0 1 0 0 0,0-1 0 0 0,0 1 1 0 0,0-1-1 0 0,1 4-19 0 0,0 4 99 0 0,-3-9-49 0 0,1 1 1 0 0,0-1-1 0 0,-1 0 0 0 0,0 0 1 0 0,0 1-1 0 0,0-1 0 0 0,0 1 0 0 0,0-1 1 0 0,-1 1-1 0 0,1-1 0 0 0,-1 1 0 0 0,0 0 1 0 0,0-1-1 0 0,-1 1 0 0 0,1-1 1 0 0,-1 1-1 0 0,1-1 0 0 0,-1 1 0 0 0,0-1 1 0 0,0 0-1 0 0,-1 1 0 0 0,1-1 0 0 0,-1 0 1 0 0,0 0-1 0 0,0 0 0 0 0,0 0 1 0 0,0 0-1 0 0,-1 1-50 0 0,-2 1 49 0 0,1-1 1 0 0,-1 0 0 0 0,0 0-1 0 0,-1 0 1 0 0,1-1-1 0 0,-1 0 1 0 0,1 0-1 0 0,-1 0 1 0 0,0-1-1 0 0,0 1 1 0 0,0-2 0 0 0,0 1-1 0 0,-1-1 1 0 0,1 1-1 0 0,0-2 1 0 0,-1 1-1 0 0,1-1 1 0 0,0 0-1 0 0,-1 0 1 0 0,1-1 0 0 0,0 0-1 0 0,-1 0 1 0 0,1 0-1 0 0,0-1 1 0 0,-4-1-50 0 0,-83-70-72 0 0,89 70-723 0 0,1 0 1399 0 0,3 1-4801 0 0,0-1-4411 0 0,0 3-3712 0 0</inkml:trace>
  <inkml:trace contextRef="#ctx0" brushRef="#br0" timeOffset="42264.278">4039 3090 9066 0 0,'0'0'2043'0'0,"0"0"-512"0"0,0 0-275 0 0,0 0 18 0 0,0 0 24 0 0,0 0-82 0 0,0 0-141 0 0,0 0-163 0 0,0 0-123 0 0,0 0-59 0 0,0 0-51 0 0,2 14-89 0 0,9 108 976 0 0,-24-26-844 0 0,-20-63-1642 0 0,17-33-3902 0 0,12-18-8203 0 0,4 14 7045 0 0</inkml:trace>
  <inkml:trace contextRef="#ctx0" brushRef="#br0" timeOffset="42514.145">4026 2748 6937 0 0,'0'0'1745'0'0,"0"0"-537"0"0,0 0-360 0 0,0 0-224 0 0,0 0-271 0 0,0 0-217 0 0,0 0-96 0 0,0 0-80 0 0,0 0 24 0 0,0 0 8 0 0,0 0-32 0 0,0 0-73 0 0,0 0-111 0 0,0 0-168 0 0,48 95-384 0 0,-33-80-968 0 0,-2-4-1305 0 0,-8-3-2440 0 0</inkml:trace>
  <inkml:trace contextRef="#ctx0" brushRef="#br0" timeOffset="42947.728">4311 3315 9314 0 0,'0'0'2425'0'0,"0"0"-438"0"0,0 0-227 0 0,0 0-210 0 0,0 0-231 0 0,0 0-215 0 0,0 0-237 0 0,0 0-217 0 0,0 0-127 0 0,0 0-64 0 0,0 0-46 0 0,0 0-48 0 0,0 0-44 0 0,8-25-57 0 0,22-76-35 0 0,3 39 333 0 0,45-38-5 0 0,-77 100-564 0 0,-1-1 0 0 0,1 0 0 0 0,0 1-1 0 0,0-1 1 0 0,-1 1 0 0 0,1-1-1 0 0,0 1 1 0 0,0-1 0 0 0,0 1 0 0 0,0-1-1 0 0,0 1 1 0 0,-1 0 0 0 0,1 0 0 0 0,0-1-1 0 0,0 1 1 0 0,0 0 0 0 0,0 0 0 0 0,0 0-1 0 0,0 0 1 0 0,0 0 0 0 0,0 0 0 0 0,0 0-1 0 0,0 0 1 0 0,0 1 0 0 0,0-1 0 0 0,0 0-1 0 0,-1 0 1 0 0,1 1 0 0 0,0-1 0 0 0,0 1-1 0 0,0-1 1 0 0,0 1 0 0 0,-1-1 0 0 0,1 1-1 0 0,0-1 1 0 0,0 1 0 0 0,-1 0 0 0 0,1-1-1 0 0,0 1 1 0 0,-1 0 0 0 0,1-1 0 0 0,-1 1-1 0 0,1 0 1 0 0,-1 0 0 0 0,1 0 0 0 0,-1 0-1 0 0,0 0 1 0 0,1-1 0 0 0,-1 1-1 0 0,0 0 1 0 0,0 0 0 0 0,0 0 0 0 0,0 0-1 0 0,0 0 1 0 0,0 0 0 0 0,0 1 7 0 0,8 63 49 0 0,-8-58-30 0 0,-1-2-7 0 0,1 1 0 0 0,-1-1 0 0 0,1 1 0 0 0,0-1 0 0 0,0 1 0 0 0,1-1 0 0 0,0 1 0 0 0,0-1 0 0 0,0 0 0 0 0,0 1 0 0 0,1-1 0 0 0,0 0 0 0 0,0 0 0 0 0,0 0 0 0 0,1 0 0 0 0,0 0 0 0 0,0-1 0 0 0,0 1 0 0 0,0-1 0 0 0,1 0 0 0 0,-1 0 0 0 0,1 0 0 0 0,0 0 0 0 0,1-1 0 0 0,-1 1 0 0 0,1-1 0 0 0,-1 0 0 0 0,1-1 0 0 0,0 1 0 0 0,0-1 0 0 0,0 0 0 0 0,0 0 0 0 0,0 0 0 0 0,6 0-12 0 0,-7-2 119 0 0,1-1 1 0 0,-1 1-1 0 0,0-1 1 0 0,1 0-1 0 0,-1 0 1 0 0,0-1-1 0 0,1 1 1 0 0,-1-1-1 0 0,0 0 1 0 0,0 0-1 0 0,-1-1 1 0 0,1 1-1 0 0,0-1 1 0 0,-1 0-1 0 0,1 1 1 0 0,-1-2-1 0 0,0 1 1 0 0,0 0-1 0 0,0-1 1 0 0,0 1-1 0 0,-1-1 1 0 0,0 0-1 0 0,1 0 1 0 0,-1-1-120 0 0,2-1 59 0 0,52-108 812 0 0,-47 77-2930 0 0,-1 43-5828 0 0,-6-5 3990 0 0,3 3-7972 0 0</inkml:trace>
  <inkml:trace contextRef="#ctx0" brushRef="#br0" timeOffset="43535.811">5160 3035 7834 0 0,'0'0'4789'0'0,"0"0"-2275"0"0,0 0-895 0 0,0 0-160 0 0,0 0-108 0 0,0 0-199 0 0,0 0-195 0 0,0 0-195 0 0,0 0-181 0 0,0 0-119 0 0,0 0-85 0 0,0 0-70 0 0,0 0-59 0 0,-25 8-56 0 0,-78 30-51 0 0,100-38-133 0 0,1 1 0 0 0,-1 0 0 0 0,1 0 1 0 0,-1 0-1 0 0,1 0 0 0 0,-1 0 0 0 0,1 1 0 0 0,-1-1 0 0 0,1 1 0 0 0,0-1 0 0 0,0 1 0 0 0,0 0 0 0 0,0 0 0 0 0,0 0 0 0 0,0 0 0 0 0,1 0 0 0 0,-1 0 0 0 0,1 1 0 0 0,-1-1 0 0 0,1 1 0 0 0,-1 1-8 0 0,-1 4 25 0 0,-2 1-13 0 0,1 1 1 0 0,1-1 0 0 0,0 1 0 0 0,0 0-1 0 0,1 0 1 0 0,0 0 0 0 0,0 0 0 0 0,1 1-1 0 0,1-1 1 0 0,0 0 0 0 0,0 0 0 0 0,1 1-13 0 0,-1-7 1 0 0,1-1 1 0 0,-1 1 0 0 0,1-1-1 0 0,0 1 1 0 0,0-1 0 0 0,0 0 0 0 0,1 1-1 0 0,-1-1 1 0 0,1 0 0 0 0,-1 0 0 0 0,1 0-1 0 0,0 0 1 0 0,0 0 0 0 0,1-1-1 0 0,-1 1 1 0 0,1 0 0 0 0,-1-1 0 0 0,1 0-1 0 0,0 0 1 0 0,0 0 0 0 0,0 0 0 0 0,0 0-1 0 0,0 0 1 0 0,0-1 0 0 0,0 1-1 0 0,0-1 1 0 0,1 0 0 0 0,-1 0 0 0 0,1 0-1 0 0,-1-1 1 0 0,1 1 0 0 0,-1-1 0 0 0,1 0-1 0 0,-1 0 1 0 0,2 0-2 0 0,5-1 34 0 0,-1 0 0 0 0,0 0 0 0 0,0-1 0 0 0,1-1 0 0 0,-1 0 0 0 0,-1 0 0 0 0,1 0 1 0 0,0-1-1 0 0,-1 0 0 0 0,0-1 0 0 0,0 0 0 0 0,0 0 0 0 0,0-1 0 0 0,-1 0 0 0 0,0 0 0 0 0,6-8-34 0 0,90-125 681 0 0,-87 111-608 0 0,-1 0 0 0 0,-2-1 1 0 0,0-1-1 0 0,-2 0 0 0 0,-2-1 1 0 0,0 0-1 0 0,-2 0 0 0 0,3-31-73 0 0,-9 55-4 0 0,0 0 0 0 0,-1-1 0 0 0,1 1 0 0 0,-1 0 0 0 0,-1 0 0 0 0,1-1 0 0 0,-1 1 0 0 0,0 0 0 0 0,-1 0 0 0 0,0 0 0 0 0,0 0 0 0 0,0 0 0 0 0,-1 0 0 0 0,0 1 0 0 0,-1-1 0 0 0,1 1 0 0 0,-1 0 0 0 0,0 0 0 0 0,-1 0 0 0 0,1 1 0 0 0,-1-1 0 0 0,0 1 0 0 0,-1 0 0 0 0,1 1 0 0 0,-1-1 0 0 0,0 1-1 0 0,0 0 1 0 0,0 1 0 0 0,-1-1 0 0 0,1 1 0 0 0,-1 0 0 0 0,0 1 0 0 0,0 0 0 0 0,0 0 0 0 0,0 0 0 0 0,0 1 0 0 0,0 0 0 0 0,-6 0 4 0 0,6 4-10 0 0,0 0 1 0 0,1 1-1 0 0,0 0 1 0 0,0 0-1 0 0,0 0 0 0 0,0 1 1 0 0,1 0-1 0 0,-1 0 1 0 0,1 0-1 0 0,1 1 0 0 0,-1 0 1 0 0,1 0-1 0 0,0 0 1 0 0,0 0-1 0 0,0 0 0 0 0,1 1 1 0 0,0 0-1 0 0,1 0 1 0 0,0 0-1 0 0,-2 4 10 0 0,0 2-3 0 0,0-1 0 0 0,0 1-1 0 0,1-1 1 0 0,1 1 0 0 0,0 0 0 0 0,1 0 0 0 0,0 0-1 0 0,1 0 1 0 0,1 0 0 0 0,0 0 0 0 0,0 0-1 0 0,2 0 1 0 0,-1 0 0 0 0,2 0 0 0 0,-1-1 0 0 0,2 1-1 0 0,0-1 1 0 0,0 0 0 0 0,1-1 0 0 0,1 1 0 0 0,0-1-1 0 0,0 0 1 0 0,1-1 0 0 0,0 0 0 0 0,1 0 0 0 0,0-1-1 0 0,5 4 4 0 0,-1-2-1 0 0,1-1 0 0 0,0 0-1 0 0,0-1 1 0 0,1-1-1 0 0,0 0 1 0 0,0-1-1 0 0,1 0 1 0 0,0-1 0 0 0,0-1-1 0 0,0-1 1 0 0,1 0-1 0 0,-1-2 1 0 0,1 1 0 0 0,0-2-1 0 0,0 0 1 0 0,1-1 1 0 0,10-15-1101 0 0,-25 5-2410 0 0,-2-2-4667 0 0,-1 8-3310 0 0</inkml:trace>
  <inkml:trace contextRef="#ctx0" brushRef="#br0" timeOffset="43912.274">5561 3201 904 0 0,'0'0'2581'0'0,"0"0"-479"0"0,0 0-163 0 0,0 0 37 0 0,0 0 28 0 0,0 0-16 0 0,0 0-115 0 0,0 0-178 0 0,0 0-245 0 0,0 0-227 0 0,32-2-230 0 0,99-8-239 0 0,-74-7 114 0 0,-51 12-693 0 0,2-1-48 0 0,-1-1-1 0 0,-1 1 1 0 0,1-1 0 0 0,-1 0 0 0 0,-1-1-1 0 0,1 1 1 0 0,-1-1 0 0 0,0-1 0 0 0,-1 1-1 0 0,0 0 1 0 0,0-1 0 0 0,-1 0 0 0 0,0 0-1 0 0,-1 0 1 0 0,0 0 0 0 0,0 0 0 0 0,-1-1-1 0 0,0 1 1 0 0,0 0 0 0 0,-2-4-127 0 0,0 11-11 0 0,-1-1 1 0 0,1 0-1 0 0,-1 1 1 0 0,0-1-1 0 0,0 1 0 0 0,0-1 1 0 0,-1 1-1 0 0,1 0 1 0 0,0 0-1 0 0,-1 0 0 0 0,0 1 1 0 0,1-1-1 0 0,-1 0 1 0 0,0 1-1 0 0,0 0 0 0 0,0 0 1 0 0,0 0-1 0 0,0 0 1 0 0,0 0-1 0 0,0 0 0 0 0,0 1 1 0 0,0-1-1 0 0,0 1 1 0 0,0 0-1 0 0,0 0 0 0 0,-1 0 1 0 0,1 1-1 0 0,0-1 1 0 0,0 1-1 0 0,0-1 0 0 0,0 1 1 0 0,0 0-1 0 0,0 0 1 0 0,0 1-1 0 0,0-1 0 0 0,1 0 1 0 0,-1 1-1 0 0,0 0 1 0 0,-2 2 10 0 0,-3 2-24 0 0,0 0 1 0 0,1 1 0 0 0,0 0 0 0 0,0 0 0 0 0,0 1-1 0 0,1 0 1 0 0,0 0 0 0 0,0 0 0 0 0,1 1 0 0 0,0 0-1 0 0,1 0 1 0 0,0 0 0 0 0,0 1 0 0 0,1 0 0 0 0,1-1 0 0 0,-1 1-1 0 0,1 0 1 0 0,1 0 0 0 0,0 0 0 0 0,0 0 0 0 0,1 0-1 0 0,1 0 1 0 0,0 6 23 0 0,0-11-63 0 0,1 1 1 0 0,0-1-1 0 0,0 0 0 0 0,1-1 0 0 0,0 1 1 0 0,-1 0-1 0 0,1-1 0 0 0,1 1 0 0 0,-1-1 1 0 0,1 0-1 0 0,0 0 0 0 0,-1 0 0 0 0,2-1 0 0 0,-1 1 1 0 0,0-1-1 0 0,1 0 0 0 0,0 0 0 0 0,-1-1 1 0 0,1 1-1 0 0,0-1 0 0 0,0 0 0 0 0,0-1 1 0 0,1 1-1 0 0,-1-1 0 0 0,0 0 0 0 0,1 0 1 0 0,-1 0-1 0 0,1-1 0 0 0,-1 0 0 0 0,1 0 1 0 0,-1 0-1 0 0,0-1 0 0 0,5-1 63 0 0,56-7-3992 0 0,-24-8-5578 0 0,-34 10 1090 0 0</inkml:trace>
  <inkml:trace contextRef="#ctx0" brushRef="#br0" timeOffset="44414.27">6086 3083 896 0 0,'0'0'2059'0'0,"0"0"-444"0"0,0 0-8 0 0,0 0 52 0 0,0 0-33 0 0,0 0-119 0 0,0 0-183 0 0,0 0-177 0 0,0 0-164 0 0,0 0-163 0 0,0 0-140 0 0,0 0-106 0 0,-2 33-105 0 0,-5 106-71 0 0,16-12 1457 0 0,-8-91-1030 0 0,-1 10 538 0 0,-1-45 2561 0 0,2-19-3827 0 0,0 0 0 0 0,2 0 0 0 0,-1 1 0 0 0,2-1 1 0 0,1 1-1 0 0,0 0 0 0 0,1 0 0 0 0,1 0 0 0 0,0 1 0 0 0,1 0 0 0 0,2-2-97 0 0,12-28 72 0 0,-17 33-67 0 0,0-4-11 0 0,1-1 1 0 0,1 1 0 0 0,0 1-1 0 0,1-1 1 0 0,1 1 0 0 0,1 0-1 0 0,0 1 1 0 0,1 0 0 0 0,0 1 0 0 0,1 0-1 0 0,1 1 1 0 0,0 0 0 0 0,1 1-1 0 0,0 1 1 0 0,1 0 0 0 0,0 0 0 0 0,1 2-1 0 0,13-6 6 0 0,-25 12 2 0 0,1 1-1 0 0,-1 0 1 0 0,1 0-1 0 0,-1 0 0 0 0,1 1 1 0 0,0-1-1 0 0,0 1 1 0 0,0 0-1 0 0,-1 1 0 0 0,1-1 1 0 0,0 1-1 0 0,0 0 1 0 0,0 0-1 0 0,0 0 0 0 0,0 1 1 0 0,0 0-1 0 0,0 0 1 0 0,-1 0-1 0 0,1 0 0 0 0,0 1 1 0 0,-1 0-1 0 0,1 0 1 0 0,-1 0-1 0 0,1 1 1 0 0,-1-1-1 0 0,0 1 0 0 0,0 0 1 0 0,0 0-1 0 0,-1 1 1 0 0,1-1-1 0 0,-1 1 0 0 0,0-1 1 0 0,0 1-1 0 0,0 0 1 0 0,0 0-1 0 0,1 3-1 0 0,-2-1 20 0 0,0-1 0 0 0,0 1 0 0 0,-1-1 0 0 0,0 1 0 0 0,0 0-1 0 0,0 0 1 0 0,-1-1 0 0 0,0 1 0 0 0,0 0 0 0 0,0 0 0 0 0,-1 0 0 0 0,0-1 0 0 0,0 1 0 0 0,0 0 0 0 0,-1-1 0 0 0,0 1-1 0 0,0-1 1 0 0,0 0 0 0 0,-1 1 0 0 0,0-1 0 0 0,0 0 0 0 0,0-1 0 0 0,0 1 0 0 0,-1 0 0 0 0,0-1 0 0 0,0 0-20 0 0,-119 99 250 0 0,115-98-254 0 0,-128 66-140 0 0,92-67-1487 0 0,47-34-3987 0 0,6 15 1969 0 0,-1 5-2090 0 0,1 2-4675 0 0</inkml:trace>
  <inkml:trace contextRef="#ctx0" brushRef="#br0" timeOffset="44760.572">6616 3160 4761 0 0,'0'0'3207'0'0,"0"0"-474"0"0,0 0-377 0 0,0 0-327 0 0,0 0-278 0 0,0 0-224 0 0,0 0-171 0 0,0 0-189 0 0,0 0-143 0 0,0 0-130 0 0,0 0-131 0 0,0 0-102 0 0,0 0-123 0 0,31-1-97 0 0,96-6-78 0 0,-74-11 76 0 0,-47 11-335 0 0,1 1-51 0 0,0 0 1 0 0,0-1 0 0 0,-1 0-1 0 0,0 0 1 0 0,-1 0 0 0 0,1-1-1 0 0,-1 0 1 0 0,-1 0 0 0 0,0 0-1 0 0,0-1 1 0 0,0 1-1 0 0,-1-1 1 0 0,0 0 0 0 0,-1 0-1 0 0,0 0 1 0 0,-1-1 0 0 0,1-3-54 0 0,-2 11-7 0 0,0 0 0 0 0,0 0 0 0 0,-1-1 0 0 0,1 1 0 0 0,0 0 1 0 0,-1 0-1 0 0,1 0 0 0 0,-1 0 0 0 0,0 0 0 0 0,1 0 0 0 0,-1 0 0 0 0,0 0 1 0 0,0 0-1 0 0,-1 1 0 0 0,1-1 0 0 0,0 0 0 0 0,-1 1 0 0 0,1-1 0 0 0,-1 1 1 0 0,1-1-1 0 0,-1 1 0 0 0,1 0 0 0 0,-1-1 0 0 0,0 1 0 0 0,0 0 0 0 0,0 0 1 0 0,0 0-1 0 0,0 0 0 0 0,0 1 0 0 0,0-1 0 0 0,0 1 0 0 0,0-1 0 0 0,0 1 1 0 0,0 0-1 0 0,0-1 0 0 0,-2 1 7 0 0,-75 20-393 0 0,69-13 325 0 0,1 0 1 0 0,1 0-1 0 0,-1 1 1 0 0,1 0-1 0 0,0 1 1 0 0,1 0 0 0 0,0 0-1 0 0,1 0 1 0 0,0 1-1 0 0,0 0 1 0 0,1 0-1 0 0,0 1 1 0 0,1-1 0 0 0,0 1-1 0 0,1 0 1 0 0,0 0-1 0 0,1 1 1 0 0,0-1-1 0 0,0 0 1 0 0,2 1-1 0 0,-1-1 1 0 0,1 1 0 0 0,1 0 67 0 0,0-8-186 0 0,-1-1 1 0 0,1 0-1 0 0,0 1 1 0 0,0-1 0 0 0,1 0-1 0 0,-1 1 1 0 0,1-1-1 0 0,-1 0 1 0 0,1 0 0 0 0,0 0-1 0 0,0-1 1 0 0,0 1-1 0 0,1 0 1 0 0,-1-1 0 0 0,1 1-1 0 0,-1-1 1 0 0,1 0 0 0 0,0 0-1 0 0,0 0 1 0 0,0 0-1 0 0,0 0 1 0 0,0-1 0 0 0,0 0-1 0 0,0 1 1 0 0,1-1-1 0 0,-1 0 1 0 0,3 0 185 0 0,59 12-10486 0 0,-52-12 1143 0 0</inkml:trace>
  <inkml:trace contextRef="#ctx0" brushRef="#br0" timeOffset="45180.11">7108 3204 9002 0 0,'0'0'3147'0'0,"0"0"-812"0"0,0 0-460 0 0,0 0-312 0 0,0 0-282 0 0,0 0-208 0 0,0 0-160 0 0,0 0-180 0 0,0 0-144 0 0,0 0-56 0 0,0 0-55 0 0,0 0-56 0 0,0 0-42 0 0,6-11-48 0 0,62-91 692 0 0,27 2-236 0 0,-95 100-789 0 0,0 0 1 0 0,1 1-1 0 0,-1-1 0 0 0,0 0 0 0 0,0 1 0 0 0,0-1 1 0 0,0 0-1 0 0,0 1 0 0 0,0-1 0 0 0,1 0 0 0 0,-1 1 0 0 0,0-1 1 0 0,0 0-1 0 0,0 0 0 0 0,1 1 0 0 0,-1-1 0 0 0,0 0 1 0 0,0 0-1 0 0,1 1 0 0 0,-1-1 0 0 0,0 0 0 0 0,1 0 0 0 0,-1 0 1 0 0,0 1-1 0 0,1-1 0 0 0,-1 0 0 0 0,0 0 0 0 0,1 0 0 0 0,-1 0 1 0 0,0 0-1 0 0,1 0 0 0 0,-1 0 0 0 0,0 0 0 0 0,1 0 1 0 0,-1 0-1 0 0,0 0 0 0 0,1 0 0 0 0,-1 0 0 0 0,0 0 0 0 0,1 0 1 0 0,-1 0-1 0 0,1 0 0 0 0,-1-1 0 0 0,0 1 0 0 0,0 0 0 0 0,1 0 1 0 0,-1 0 0 0 0,-10 40 33 0 0,9-38-26 0 0,-1 2-5 0 0,1 1 0 0 0,-1 0 0 0 0,1 0 0 0 0,0 0 0 0 0,0 0 0 0 0,1 0 1 0 0,-1 0-1 0 0,1 0 0 0 0,0 1 0 0 0,1-1 0 0 0,-1 0 0 0 0,1 0 0 0 0,0 0 1 0 0,0 0-1 0 0,1 0 0 0 0,0 0 0 0 0,-1-1 0 0 0,1 1 0 0 0,1 0 0 0 0,1 2-2 0 0,0-4 60 0 0,0 0-1 0 0,0-1 1 0 0,0 0-1 0 0,0 0 1 0 0,0 0-1 0 0,1 0 1 0 0,-1-1-1 0 0,0 0 1 0 0,1 0-1 0 0,-1 0 1 0 0,1 0-1 0 0,0-1 1 0 0,-1 1 0 0 0,1-1-1 0 0,0 0 1 0 0,-1-1-1 0 0,1 1 1 0 0,-1-1-1 0 0,1 0 1 0 0,-1 0-1 0 0,1 0 1 0 0,-1-1-1 0 0,1 0 1 0 0,-1 1-1 0 0,0-2 1 0 0,3 0-60 0 0,98-77 1780 0 0,-95 70-1732 0 0,0 0 1 0 0,-1 0 0 0 0,-1-1-1 0 0,0 0 1 0 0,0 0 0 0 0,-1-1-1 0 0,0 0 1 0 0,1-7-49 0 0,-7-10-861 0 0,-7 23-1796 0 0,-5 4-3308 0 0,4 2-6379 0 0</inkml:trace>
  <inkml:trace contextRef="#ctx0" brushRef="#br0" timeOffset="48530.134">7984 3016 0 0 0,'0'0'807'0'0,"0"0"496"0"0,0 0 344 0 0,0 0 107 0 0,0 0-121 0 0,0 0-188 0 0,0 0-181 0 0,0 0-159 0 0,0 0-98 0 0,0 0-115 0 0,0 0-93 0 0,-7 0-43 0 0,-23 1-75 0 0,-1 21 1312 0 0,19-8-1758 0 0,0 1 0 0 0,2 0 0 0 0,0 1 0 0 0,1 0 0 0 0,0 0 0 0 0,2 1 0 0 0,-1 0 0 0 0,2 0 0 0 0,1 1 0 0 0,0-1 0 0 0,1 1 0 0 0,1 1 0 0 0,0-1 0 0 0,2 0 0 0 0,0 6-235 0 0,1-22 35 0 0,0-1 0 0 0,0 1 0 0 0,0 0 0 0 0,0-1-1 0 0,0 1 1 0 0,0 0 0 0 0,1-1 0 0 0,-1 1 0 0 0,0 0 0 0 0,1-1 0 0 0,0 1 0 0 0,-1-1 0 0 0,1 1-1 0 0,0-1 1 0 0,0 1 0 0 0,0-1 0 0 0,0 0 0 0 0,0 1 0 0 0,0-1 0 0 0,0 0 0 0 0,0 0-1 0 0,0 0 1 0 0,1 0 0 0 0,-1 0 0 0 0,0 0 0 0 0,1 0 0 0 0,-1 0 0 0 0,1 0 0 0 0,-1-1 0 0 0,1 1-1 0 0,-1-1 1 0 0,1 1 0 0 0,0-1 0 0 0,-1 1 0 0 0,1-1 0 0 0,0 0 0 0 0,-1 0 0 0 0,1 0-1 0 0,-1 0 1 0 0,1 0 0 0 0,0 0 0 0 0,-1 0 0 0 0,1-1 0 0 0,0 1 0 0 0,-1-1 0 0 0,1 1-35 0 0,72-30 1342 0 0,-39 5-1152 0 0,-1-3 0 0 0,-2 0-1 0 0,-1-2 1 0 0,-1-1 0 0 0,21-29-190 0 0,-33 39 22 0 0,0-2 0 0 0,-2 0 0 0 0,-1-1 0 0 0,0 0 0 0 0,-2-1 0 0 0,-1-1 0 0 0,-1 0 0 0 0,-1-1 0 0 0,-2 0 0 0 0,0 0 0 0 0,-2-1 0 0 0,-1 0 0 0 0,-1 0 0 0 0,0-16-22 0 0,-25-73-236 0 0,19 113 209 0 0,1 1 1 0 0,-1-1 0 0 0,0 1-1 0 0,1-1 1 0 0,-2 1 0 0 0,1 0-1 0 0,0 0 1 0 0,-1 0 0 0 0,1 0 0 0 0,-1 1-1 0 0,0-1 1 0 0,0 0 0 0 0,0 1-1 0 0,0 0 1 0 0,0 0 0 0 0,-1 0-1 0 0,1 0 1 0 0,0 1 0 0 0,-1-1 0 0 0,0 1-1 0 0,1 0 1 0 0,-1 0 0 0 0,0 0-1 0 0,0 0 1 0 0,1 1 0 0 0,-1 0-1 0 0,0-1 1 0 0,0 1 0 0 0,-2 1 26 0 0,-5 2-30 0 0,1 1 0 0 0,0 0 0 0 0,0 0 0 0 0,0 1 0 0 0,1 1-1 0 0,0 0 1 0 0,0 0 0 0 0,0 0 0 0 0,1 1 0 0 0,0 1 0 0 0,0-1 0 0 0,0 1 0 0 0,1 1 0 0 0,1-1 0 0 0,-1 1 0 0 0,2 1 0 0 0,-2 1 30 0 0,-5 6 24 0 0,1 0-1 0 0,1 0 1 0 0,0 1 0 0 0,2 1-1 0 0,0 0 1 0 0,1 0 0 0 0,1 0-1 0 0,0 1 1 0 0,2-1 0 0 0,0 1-1 0 0,1 0 1 0 0,2 1 0 0 0,0-1-1 0 0,1 0 1 0 0,0 1 0 0 0,5 19-24 0 0,0-25 91 0 0,2 1 0 0 0,0-1-1 0 0,0 0 1 0 0,2-1 0 0 0,-1 0 0 0 0,2 0 0 0 0,0-1 0 0 0,1 0 0 0 0,0-1 0 0 0,1 0 0 0 0,0-1 0 0 0,1 0-1 0 0,0-1 1 0 0,0-1 0 0 0,1 0 0 0 0,1-1 0 0 0,-1 0 0 0 0,2-1 0 0 0,-1 0 0 0 0,0-2 0 0 0,1 0 0 0 0,0 0-1 0 0,1-2 1 0 0,-1 0 0 0 0,6 0-91 0 0,33-3 739 0 0,-55 0-682 0 0,0 0-14 0 0,0 0 9 0 0,0 0-24 0 0,-5-14-855 0 0,-5 13-3627 0 0,6 2-3336 0 0,1-1-3702 0 0</inkml:trace>
  <inkml:trace contextRef="#ctx0" brushRef="#br0" timeOffset="48931.289">8509 3237 6529 0 0,'0'0'1890'0'0,"0"0"-263"0"0,0 0 180 0 0,0 0 227 0 0,0 0-94 0 0,0 0-203 0 0,0 0-266 0 0,0 0-243 0 0,0 0-194 0 0,0 0-197 0 0,0 0-147 0 0,0 0-130 0 0,0 0-115 0 0,31-9-58 0 0,96-30-35 0 0,-78 10 235 0 0,-45 24-529 0 0,0-1-1 0 0,0 0 1 0 0,-1 0 0 0 0,0 0 0 0 0,0 0 0 0 0,0-1 0 0 0,-1 1 0 0 0,0-1 0 0 0,0 0 0 0 0,-1 1 0 0 0,1-1-1 0 0,-1 0 1 0 0,-1 0 0 0 0,0 0 0 0 0,0 0 0 0 0,0 0 0 0 0,-1-4-58 0 0,-2 7-15 0 0,1 0 0 0 0,-1 1 0 0 0,0 0 0 0 0,0 0 0 0 0,0 0 0 0 0,0 0 0 0 0,-1 0 0 0 0,1 0 0 0 0,-1 1 0 0 0,1 0-1 0 0,-1 0 1 0 0,0 0 0 0 0,0 0 0 0 0,0 0 0 0 0,0 1 0 0 0,-1 0 0 0 0,1 0 0 0 0,0 0 0 0 0,0 0 0 0 0,-1 1 0 0 0,1-1 0 0 0,0 1 0 0 0,-1 0 0 0 0,1 1 0 0 0,0-1 0 0 0,-1 1 0 0 0,1 0 0 0 0,0 0 0 0 0,0 0 0 0 0,-1 0 0 0 0,1 1 0 0 0,0-1 0 0 0,0 1 0 0 0,1 1-1 0 0,-1-1 1 0 0,-3 3 15 0 0,-2-1-9 0 0,0 1-1 0 0,0 0 1 0 0,1 0-1 0 0,0 1 0 0 0,0 0 1 0 0,0 1-1 0 0,1 0 0 0 0,0 0 1 0 0,0 0-1 0 0,1 1 1 0 0,0 0-1 0 0,0 0 0 0 0,1 1 1 0 0,0 0-1 0 0,1 0 0 0 0,0 0 1 0 0,0 0-1 0 0,1 1 1 0 0,0-1-1 0 0,0 1 0 0 0,1 0 1 0 0,1-1-1 0 0,-1 6 10 0 0,2-11-3 0 0,0 1 0 0 0,0 0-1 0 0,0-1 1 0 0,0 1 0 0 0,1 0 0 0 0,0-1 0 0 0,0 1-1 0 0,0-1 1 0 0,1 1 0 0 0,0-1 0 0 0,-1 0 0 0 0,1 0-1 0 0,1 0 1 0 0,-1 0 0 0 0,1 0 0 0 0,-1 0 0 0 0,1 0-1 0 0,0-1 1 0 0,1 1 0 0 0,-1-1 0 0 0,1 0 0 0 0,-1 0-1 0 0,1 0 1 0 0,0-1 0 0 0,2 2 3 0 0,6 3-155 0 0,0-1-1 0 0,-1-1 1 0 0,2 0 0 0 0,-1-1 0 0 0,0 0-1 0 0,1-1 1 0 0,0 0 0 0 0,0-1-1 0 0,7 0 156 0 0,71 1-7732 0 0,-77-3 1834 0 0,-5-3-4370 0 0</inkml:trace>
  <inkml:trace contextRef="#ctx0" brushRef="#br0" timeOffset="49403.323">8845 3285 1504 0 0,'0'0'2848'0'0,"0"0"-577"0"0,0 0-252 0 0,0 0-72 0 0,0 0-76 0 0,0 0-97 0 0,0 0-153 0 0,0 0-204 0 0,0 0-220 0 0,0 0-221 0 0,0 0-177 0 0,0 0-101 0 0,0 0-53 0 0,19-12-55 0 0,57-40-62 0 0,30-49 1511 0 0,-64 42-1412 0 0,-47 85-1049 0 0,-12 87 424 0 0,18-110-1 0 0,-1-1 1 0 0,1 1-1 0 0,-1 0 1 0 0,1 0-1 0 0,0-1 1 0 0,0 1-1 0 0,0 0 1 0 0,0-1-1 0 0,0 1 1 0 0,1-1-1 0 0,-1 0 1 0 0,1 1-1 0 0,0-1 1 0 0,0 0-1 0 0,-1 0 1 0 0,1 0-1 0 0,1 0 0 0 0,-1 0 1 0 0,0-1-1 0 0,0 1 1 0 0,1-1-1 0 0,-1 1 1 0 0,1-1-1 0 0,-1 0 1 0 0,1 0-1 0 0,-1 0 1 0 0,1 0-1 0 0,0 0 1 0 0,-1-1-1 0 0,1 1 1 0 0,2-1-2 0 0,88 3 608 0 0,-82-7-429 0 0,0 0 0 0 0,1-1 0 0 0,-1 0 0 0 0,-1-1 0 0 0,1 0 0 0 0,-1 0 0 0 0,0-1 0 0 0,-1-1 0 0 0,4-3-179 0 0,-5 5 127 0 0,1-1-73 0 0,-1-1 1 0 0,0 0-1 0 0,0 0 0 0 0,0 0 1 0 0,-1-1-1 0 0,-1 0 0 0 0,1 0 1 0 0,-2-1-1 0 0,1 0 0 0 0,-1 0 1 0 0,-1 0-1 0 0,0-1 0 0 0,0 1 1 0 0,-1-1-55 0 0,6-62-7181 0 0,-9 67 672 0 0,0 1-5384 0 0</inkml:trace>
  <inkml:trace contextRef="#ctx0" brushRef="#br0" timeOffset="49701.21">9709 2707 12267 0 0,'0'0'2025'0'0,"0"0"-708"0"0,0 0-173 0 0,0 0 206 0 0,0 0 167 0 0,0 0-66 0 0,0 0-207 0 0,0 0-231 0 0,0 0-173 0 0,0 0-96 0 0,0 0-81 0 0,3 33-88 0 0,8 102-97 0 0,-18 150 924 0 0,7-179-1310 0 0,1-97 66 0 0,-1-8-235 0 0,0-1 0 0 0,0 0-1 0 0,0 1 1 0 0,0-1-1 0 0,1 1 1 0 0,-1-1 0 0 0,0 1-1 0 0,0-1 1 0 0,0 0 0 0 0,0 1-1 0 0,0-1 1 0 0,0 1-1 0 0,0-1 1 0 0,-1 0 0 0 0,1 1-1 0 0,0-1 1 0 0,0 1-1 0 0,0-1 1 0 0,0 0 0 0 0,0 1-1 0 0,-1-1 1 0 0,1 1 0 0 0,0-1-1 0 0,0 0 1 0 0,-1 1-1 0 0,1-1 1 0 0,0 0 0 0 0,-1 0-1 0 0,1 1 1 0 0,0-1-1 0 0,-1 0 1 0 0,1 0 0 0 0,0 1-1 0 0,-1-1 1 0 0,1 0 0 0 0,0 0-1 0 0,-1 0 1 0 0,1 0-1 0 0,-1 1 1 0 0,1-1 0 0 0,0 0-1 0 0,-1 0 1 0 0,1 0-1 0 0,-1 0 1 0 0,1 0 0 0 0,-1 0-1 0 0,1 0 1 0 0,0 0 0 0 0,-1 0-1 0 0,1 0 1 0 0,-1 0-1 0 0,1-1 1 0 0,0 1 0 0 0,-1 0-1 0 0,1 0 1 0 0,-1 0-1 0 0,1 0 1 0 0,0-1 0 0 0,-1 1-1 0 0,1 0 1 0 0,0 0 0 0 0,-1-1-1 0 0,1 1 1 0 0,0 0-1 0 0,0-1 1 0 0,-1 1 0 0 0,1 0 77 0 0,-14-6-4311 0 0,2 2-6019 0 0,5 3 1875 0 0</inkml:trace>
  <inkml:trace contextRef="#ctx0" brushRef="#br0" timeOffset="49947.084">9482 2994 14611 0 0,'0'0'1794'0'0,"0"0"-407"0"0,0 0-92 0 0,0 0-50 0 0,0 0-163 0 0,0 0-178 0 0,0 0-141 0 0,31-6-119 0 0,96-18-96 0 0,17 18 799 0 0,-81 12-1988 0 0,-36 2-9463 0 0,-23-8-2090 0 0</inkml:trace>
  <inkml:trace contextRef="#ctx0" brushRef="#br0" timeOffset="53006.234">10716 3016 0 0 0,'0'0'871'0'0,"0"0"270"0"0,0 0 177 0 0,0 0 190 0 0,0 0 187 0 0,0 0 42 0 0,0 0-85 0 0,0 0-228 0 0,0 0-305 0 0,0 0-250 0 0,0 0-173 0 0,-13 2-90 0 0,-40 6-45 0 0,49-7-445 0 0,1 0 0 0 0,-1 0 1 0 0,1 1-1 0 0,0-1 0 0 0,0 1 1 0 0,-1 0-1 0 0,1 0 0 0 0,1 0 1 0 0,-1 0-1 0 0,0 0 0 0 0,0 1 1 0 0,1-1-1 0 0,-1 1 0 0 0,1 0 1 0 0,0 0-1 0 0,0-1 0 0 0,0 1 1 0 0,0 1-1 0 0,0-1 1 0 0,1 0-1 0 0,0 0 0 0 0,-1 1 1 0 0,1-1-1 0 0,0 1 0 0 0,1-1 1 0 0,-1 1-1 0 0,0 2-116 0 0,1-5 22 0 0,-2 4 74 0 0,-1 0-1 0 0,1 0 1 0 0,1 0-1 0 0,-1 0 1 0 0,1 0 0 0 0,0 1-1 0 0,0-1 1 0 0,0 0 0 0 0,1 1-1 0 0,0-1 1 0 0,0 0-1 0 0,0 1 1 0 0,1-1 0 0 0,0 0-1 0 0,0 1 1 0 0,0-1 0 0 0,1 0-1 0 0,-1 0 1 0 0,1 0-1 0 0,1 0 1 0 0,-1 0 0 0 0,0 0-1 0 0,1-1 1 0 0,0 1 0 0 0,0-1-1 0 0,1 0 1 0 0,-1 0 0 0 0,1 0-1 0 0,0 0 1 0 0,0-1-1 0 0,0 1 1 0 0,0-1 0 0 0,1 0-1 0 0,3 2-95 0 0,0-3 116 0 0,0 0-1 0 0,0 0 1 0 0,0 0-1 0 0,0-1 1 0 0,0-1-1 0 0,1 1 1 0 0,-1-1-1 0 0,0-1 1 0 0,0 1 0 0 0,0-2-1 0 0,0 1 1 0 0,0-1-1 0 0,0 0 1 0 0,0 0-1 0 0,0-1 1 0 0,-1 0-1 0 0,1-1 1 0 0,-1 0-1 0 0,0 0 1 0 0,0 0-1 0 0,0-1 1 0 0,-1 0-1 0 0,1 0 1 0 0,3-5-116 0 0,-3 1-14 0 0,0 1 0 0 0,-1-1 0 0 0,0 0 0 0 0,0 0 0 0 0,-1-1 0 0 0,0 0 0 0 0,-1 0 0 0 0,0 0 1 0 0,-1 0-1 0 0,0-1 0 0 0,-1 1 0 0 0,0-1 0 0 0,0 0 0 0 0,-1 1 0 0 0,0-5 14 0 0,-1 8-180 0 0,0 1 0 0 0,-1-1 0 0 0,0 0 0 0 0,0 1 0 0 0,0-1 1 0 0,-1 1-1 0 0,0-1 0 0 0,0 1 0 0 0,0 0 0 0 0,-1 0 0 0 0,0 0 0 0 0,0 0 0 0 0,-1 0 0 0 0,1 1 0 0 0,-1-1 1 0 0,-2-1 179 0 0,2 3-186 0 0,0 0 0 0 0,1 0 0 0 0,-1 1 0 0 0,0 0 0 0 0,-1 0 0 0 0,1 0 0 0 0,0 0 0 0 0,-1 0 0 0 0,0 1 0 0 0,0 0 0 0 0,1 0 0 0 0,-1 0 0 0 0,0 1 1 0 0,-1 0-1 0 0,1 0 0 0 0,0 0 0 0 0,0 0 0 0 0,0 1 0 0 0,-1 0 0 0 0,1 0 0 0 0,0 0 0 0 0,0 1 0 0 0,0 0 0 0 0,-1 0 0 0 0,1 0 0 0 0,0 0 0 0 0,0 1 0 0 0,0 0 1 0 0,1 0-1 0 0,-1 0 0 0 0,0 1 186 0 0,5-3 14 0 0,0 0 1 0 0,1 0-1 0 0,-1 0 1 0 0,0 0 0 0 0,0 0-1 0 0,1 0 1 0 0,-1 0 0 0 0,0 0-1 0 0,1 0 1 0 0,-1 0-1 0 0,0 0 1 0 0,0 1 0 0 0,1-1-1 0 0,-1 0 1 0 0,0 0-1 0 0,0 0 1 0 0,1 0 0 0 0,-1 0-1 0 0,0 0 1 0 0,0 1-1 0 0,1-1 1 0 0,-1 0 0 0 0,0 0-1 0 0,0 0 1 0 0,0 1-1 0 0,1-1 1 0 0,-1 0 0 0 0,0 0-1 0 0,0 1 1 0 0,0-1-1 0 0,0 0 1 0 0,0 0 0 0 0,1 1-1 0 0,-1-1 1 0 0,0 0-1 0 0,0 1 1 0 0,0-1 0 0 0,0 0-1 0 0,0 0 1 0 0,0 1-1 0 0,0-1 1 0 0,0 0 0 0 0,0 1-1 0 0,0-1 1 0 0,0 0 0 0 0,0 0-1 0 0,0 1 1 0 0,-1-1-1 0 0,1 0 1 0 0,0 0 0 0 0,0 1-1 0 0,0-1 1 0 0,0 0-1 0 0,0 0 1 0 0,0 1 0 0 0,-1-1-1 0 0,1 0 1 0 0,0 0-1 0 0,0 1 1 0 0,0-1 0 0 0,-1 0-15 0 0,26-2 1462 0 0,100-67 1002 0 0,-101 52-2360 0 0,-1-1 1 0 0,-1-1 0 0 0,0-1-1 0 0,-2-1 1 0 0,0-1 0 0 0,-2 0 0 0 0,0-2-1 0 0,8-14-104 0 0,11-18 72 0 0,-37 56-50 0 0,0 0 12 0 0,0 0 0 0 0,0 0-9 0 0,0 11-22 0 0,6 103 318 0 0,4 0 1 0 0,5-2 0 0 0,5 0 0 0 0,12 25-322 0 0,-16-69 29 0 0,-3 1 0 0 0,-4 1 0 0 0,-2-1 0 0 0,-3 2 0 0 0,-3 8-29 0 0,-2-74 46 0 0,1 0 0 0 0,-1-1 0 0 0,0 1 1 0 0,-1-1-1 0 0,1 1 0 0 0,-1-1 0 0 0,1 0 0 0 0,-1 1 0 0 0,-1-1 1 0 0,1 0-1 0 0,-1 0 0 0 0,1 0 0 0 0,-1-1 0 0 0,0 1 0 0 0,0-1 1 0 0,-1 0-1 0 0,1 1 0 0 0,-1-1 0 0 0,1-1 0 0 0,-1 1 0 0 0,0 0 0 0 0,0-1 1 0 0,0 0-1 0 0,-1 0 0 0 0,1 0 0 0 0,0-1 0 0 0,-1 1 0 0 0,1-1 1 0 0,-1 0-1 0 0,1 0 0 0 0,-1-1 0 0 0,0 1 0 0 0,1-1 0 0 0,-1 0 1 0 0,0-1-1 0 0,1 1 0 0 0,-1-1 0 0 0,0 1 0 0 0,1-2 0 0 0,-1 1 1 0 0,1 0-1 0 0,-1-1 0 0 0,1 0 0 0 0,0 0 0 0 0,0 0 0 0 0,0 0 1 0 0,0-1-1 0 0,0 1 0 0 0,0-1 0 0 0,1 0 0 0 0,-1 0 0 0 0,-2-4-46 0 0,0-6 76 0 0,1 0 0 0 0,0 0 0 0 0,1-1 0 0 0,1 0 0 0 0,0 1 0 0 0,1-1 1 0 0,0 0-1 0 0,1 0 0 0 0,0-1 0 0 0,1 1 0 0 0,1 0 0 0 0,1 0 0 0 0,0 0 0 0 0,0 0 0 0 0,1 1 0 0 0,2-3-76 0 0,0-7-35 0 0,1-1 0 0 0,2 1 1 0 0,0 1-1 0 0,1-1 1 0 0,2 2-1 0 0,0-1 1 0 0,1 1-1 0 0,1 1 0 0 0,1 0 1 0 0,1 1-1 0 0,0 1 1 0 0,2 0-1 0 0,0 1 1 0 0,6-4 34 0 0,3 7-2330 0 0,-12 13-8663 0 0,-9 1-770 0 0</inkml:trace>
  <inkml:trace contextRef="#ctx0" brushRef="#br0" timeOffset="53963.294">12168 2597 3137 0 0,'0'0'2491'0'0,"0"0"-292"0"0,0 0-139 0 0,0 0-51 0 0,0 0-25 0 0,0 0-178 0 0,0 0-260 0 0,0 0-262 0 0,0 0-226 0 0,0 0-146 0 0,0 0-92 0 0,0 0-65 0 0,0 0-55 0 0,0-5-61 0 0,1-12-46 0 0,-9 141 3805 0 0,-14 157-3553 0 0,-13-49-571 0 0,29-152-243 0 0,6-79-47 0 0,0-1-5 0 0,0 0 3 0 0,0 0 4 0 0,1-26-645 0 0,4-17-1235 0 0,1-8-2807 0 0,-5 16-5306 0 0,-1 24-1284 0 0</inkml:trace>
  <inkml:trace contextRef="#ctx0" brushRef="#br0" timeOffset="54219.02">11872 2924 5641 0 0,'0'0'2847'0'0,"0"0"-489"0"0,0 0-425 0 0,0 0-304 0 0,0 0-252 0 0,0 0-201 0 0,0 0-122 0 0,0 0-76 0 0,0 0-20 0 0,0 0-14 0 0,0 0-100 0 0,0 0-105 0 0,0 0-93 0 0,24 0-88 0 0,78 0-40 0 0,32-21 883 0 0,2-13-1058 0 0,-92 12-1728 0 0,-37 15-2509 0 0,-3-1-3428 0 0,-4 5-4045 0 0</inkml:trace>
  <inkml:trace contextRef="#ctx0" brushRef="#br0" timeOffset="54697.506">12507 2571 6993 0 0,'0'0'2353'0'0,"0"0"-649"0"0,0 0-285 0 0,0 0 82 0 0,0 0 94 0 0,0 0 28 0 0,0 0-143 0 0,0 0-284 0 0,0 0-225 0 0,0 0-149 0 0,0 0-88 0 0,-4 32-75 0 0,-13 104-73 0 0,2 98 1353 0 0,13-202-1794 0 0,0-15-67 0 0,1 0-1 0 0,0 0 0 0 0,1 0 0 0 0,1 0 0 0 0,1 0 1 0 0,0 0-1 0 0,1 0 0 0 0,1 0 0 0 0,1 0 1 0 0,0-1-1 0 0,1 0 0 0 0,7 14-77 0 0,-10-29 25 0 0,-1 0 0 0 0,0 0 0 0 0,0 0 0 0 0,1 0 0 0 0,-1 0 0 0 0,0 0 0 0 0,1-1 1 0 0,-1 1-1 0 0,1-1 0 0 0,-1 0 0 0 0,1 0 0 0 0,-1 0 0 0 0,1 0 0 0 0,-1 0 0 0 0,1 0 0 0 0,-1-1 0 0 0,0 1 0 0 0,1-1 0 0 0,-1 0 0 0 0,1 1 0 0 0,-1-1 0 0 0,0 0 0 0 0,0-1 1 0 0,1 1-1 0 0,-1 0 0 0 0,0 0 0 0 0,0-1 0 0 0,0 0 0 0 0,-1 1 0 0 0,1-1 0 0 0,2-2-25 0 0,-2 3 17 0 0,198-142 316 0 0,-134 120-326 0 0,-53 70 19 0 0,-13 108 144 0 0,1-153-196 0 0,-1-1 0 0 0,1 1-1 0 0,0-1 1 0 0,0 1 0 0 0,-1-1 0 0 0,1 0 0 0 0,0 1 0 0 0,0-1 0 0 0,0 0 0 0 0,0 0 0 0 0,1 0 0 0 0,-1 0 0 0 0,0 0 0 0 0,0 0 0 0 0,1 0 0 0 0,-1 0 0 0 0,0 0 0 0 0,1 0 0 0 0,-1-1 0 0 0,1 1 0 0 0,-1-1 0 0 0,1 1-1 0 0,0-1 1 0 0,-1 0 0 0 0,1 1 0 0 0,-1-1 0 0 0,1 0 0 0 0,-1 0 0 0 0,1 0 0 0 0,0 0 0 0 0,-1 0 0 0 0,1-1 0 0 0,-1 1 0 0 0,1 0 0 0 0,0-1 26 0 0,9-4-4324 0 0,-3-3-4014 0 0,-7 5-3192 0 0</inkml:trace>
  <inkml:trace contextRef="#ctx0" brushRef="#br0" timeOffset="55066.992">12997 3248 0 0 0,'0'0'2223'0'0,"0"0"6"0"0,0 0 167 0 0,0 0 37 0 0,0 0-168 0 0,0 0-244 0 0,0 0-287 0 0,0 0-242 0 0,0 0-192 0 0,0 0-105 0 0,31 4-83 0 0,98 10-110 0 0,-62-20 337 0 0,-57 1-1068 0 0,-2 2-152 0 0,0-1 0 0 0,0 0 1 0 0,0 0-1 0 0,-1 0 1 0 0,1-1-1 0 0,-1-1 0 0 0,0 1 1 0 0,-1-1-1 0 0,1 0 0 0 0,-1-1 1 0 0,0 1-1 0 0,-1-1 1 0 0,1 0-1 0 0,-2-1 0 0 0,1 1 1 0 0,-1-1-1 0 0,0 0 1 0 0,0 0-1 0 0,-1 0 0 0 0,0-1 1 0 0,-1 1-1 0 0,0-1 0 0 0,0 0 1 0 0,0 1-1 0 0,-1-3-119 0 0,-3 7-6 0 0,0 0-1 0 0,1 0 1 0 0,-2 0-1 0 0,1 0 1 0 0,0 0-1 0 0,-1 1 1 0 0,1 0 0 0 0,-1-1-1 0 0,0 1 1 0 0,0 0-1 0 0,-1 0 1 0 0,1 0-1 0 0,-1 1 1 0 0,1-1-1 0 0,-1 1 1 0 0,0 0-1 0 0,0 0 1 0 0,0 0 0 0 0,0 1-1 0 0,0-1 1 0 0,0 1-1 0 0,0 0 1 0 0,0 0-1 0 0,-1 0 1 0 0,1 1-1 0 0,0 0 1 0 0,-1-1-1 0 0,1 2 1 0 0,0-1-1 0 0,-1 0 1 0 0,1 1 0 0 0,-3 0 6 0 0,-3 0-9 0 0,1 0 1 0 0,0 0 0 0 0,0 1 0 0 0,0 0 0 0 0,0 1 0 0 0,1 0-1 0 0,-1 0 1 0 0,1 1 0 0 0,-1 0 0 0 0,1 0 0 0 0,1 1 0 0 0,-1 0-1 0 0,0 0 1 0 0,1 1 0 0 0,0 0 0 0 0,1 0 0 0 0,-1 1 0 0 0,1 0-1 0 0,0 0 1 0 0,1 0 0 0 0,0 1 0 0 0,0 0 0 0 0,1 0 0 0 0,-1 0-1 0 0,2 0 1 0 0,-1 1 0 0 0,1 0 0 0 0,1-1 0 0 0,0 1 0 0 0,0 0-1 0 0,0 0 1 0 0,1 1 0 0 0,0 5 8 0 0,4-8 5 0 0,0 0 0 0 0,0 0 0 0 0,0-1 0 0 0,1 1 0 0 0,0-1 0 0 0,0 0 0 0 0,1 0 0 0 0,0 0 0 0 0,0 0 0 0 0,0-1 0 0 0,0 0 0 0 0,1 0 0 0 0,0 0 0 0 0,0-1 0 0 0,1 0-1 0 0,-1 0 1 0 0,1-1 0 0 0,-1 1 0 0 0,1-1 0 0 0,0-1 0 0 0,1 1 0 0 0,-1-1 0 0 0,0-1 0 0 0,1 1 0 0 0,0-1-5 0 0,153 16 183 0 0,-128-20-3585 0 0,-1-3-3621 0 0,-27 6-5106 0 0</inkml:trace>
  <inkml:trace contextRef="#ctx0" brushRef="#br0" timeOffset="56617.307">14144 3127 0 0 0,'0'0'1626'0'0,"0"0"-139"0"0,0 0 61 0 0,0 0 182 0 0,0 0 121 0 0,0 0-14 0 0,0 0-175 0 0,0 0-216 0 0,0 0-186 0 0,0 0-121 0 0,0 0-76 0 0,3 2-96 0 0,0 0-1107 0 0,-2-1 345 0 0,0 0 1 0 0,0 0-1 0 0,0 0 1 0 0,0-1-1 0 0,0 1 1 0 0,0 0 0 0 0,0-1-1 0 0,0 1 1 0 0,0-1-1 0 0,1 1 1 0 0,-1-1-1 0 0,0 1 1 0 0,0-1-1 0 0,0 0 1 0 0,1 1-1 0 0,-1-1 1 0 0,0 0 0 0 0,0 0-1 0 0,1 0 1 0 0,-1 0-1 0 0,0 0 1 0 0,0 0-1 0 0,1-1 1 0 0,-1 1-1 0 0,0 0 1 0 0,0 0 0 0 0,0-1-1 0 0,1 1 1 0 0,-1-1-1 0 0,0 1 1 0 0,0-1-1 0 0,0 0 1 0 0,0 0-1 0 0,0 1 1 0 0,0-1-1 0 0,0 0 1 0 0,0 0 0 0 0,0 0-1 0 0,0 0-205 0 0,84-122 1518 0 0,-85 122-1515 0 0,0 0 1 0 0,1 1-1 0 0,-1-1 0 0 0,1 1 1 0 0,0-1-1 0 0,-1 1 1 0 0,1 0-1 0 0,-1-1 1 0 0,1 1-1 0 0,0-1 0 0 0,-1 1 1 0 0,1 0-1 0 0,0 0 1 0 0,0-1-1 0 0,-1 1 1 0 0,1 0-1 0 0,0 0 0 0 0,0 0 1 0 0,-1 0-1 0 0,1 0 1 0 0,0 0-1 0 0,0 0 0 0 0,-1 0 1 0 0,1 0-1 0 0,0 0 1 0 0,-1 0-1 0 0,1 0 1 0 0,0 1-1 0 0,0-1 0 0 0,-1 0 1 0 0,1 1-1 0 0,0-1 1 0 0,-1 0-1 0 0,1 1 1 0 0,0-1-1 0 0,-1 1 0 0 0,1-1 1 0 0,-1 1-1 0 0,1-1 1 0 0,-1 1-1 0 0,1-1 0 0 0,-1 1 1 0 0,1-1-1 0 0,-1 1 1 0 0,0 0-1 0 0,1-1 1 0 0,-1 1-1 0 0,0 0 0 0 0,1-1 1 0 0,-1 1-1 0 0,0 0 1 0 0,0 0-1 0 0,0-1 1 0 0,0 1-1 0 0,0 0 0 0 0,0 0-3 0 0,23 48 19 0 0,-23-47-5 0 0,10 32 41 0 0,-3 0 0 0 0,-1 0 0 0 0,-1 1 0 0 0,-2-1 1 0 0,-2 1-1 0 0,-1 0 0 0 0,-3 24-55 0 0,2-17 26 0 0,-4 11-5 0 0,-1-2 0 0 0,-3 1 0 0 0,-2-1-1 0 0,-2 0 1 0 0,-3-1 0 0 0,-6 11-21 0 0,-12 0 150 0 0,33-60-141 0 0,1-1 0 0 0,0 1 0 0 0,-1 0 0 0 0,1-1 0 0 0,0 1 1 0 0,-1 0-1 0 0,1-1 0 0 0,-1 1 0 0 0,1-1 0 0 0,-1 1 0 0 0,1-1 0 0 0,-1 1 1 0 0,1-1-1 0 0,-1 1 0 0 0,0-1 0 0 0,1 0 0 0 0,-1 1 0 0 0,0-1 0 0 0,1 0 1 0 0,-1 1-1 0 0,0-1 0 0 0,1 0 0 0 0,-1 0 0 0 0,0 0 0 0 0,0 0 1 0 0,1 0-1 0 0,-1 0 0 0 0,0 0 0 0 0,1 0 0 0 0,-1 0 0 0 0,0 0 0 0 0,0 0 1 0 0,1 0-1 0 0,-1 0 0 0 0,0 0 0 0 0,0-1 0 0 0,1 1 0 0 0,-1 0 0 0 0,0-1 1 0 0,1 1-1 0 0,-1 0 0 0 0,1-1 0 0 0,-1 1 0 0 0,0-1 0 0 0,1 1 1 0 0,-1-1-1 0 0,1 1 0 0 0,-1-1 0 0 0,1 1 0 0 0,0-1 0 0 0,-1 0 0 0 0,1 1 1 0 0,-1-1-1 0 0,1 1 0 0 0,0-1 0 0 0,0 0 0 0 0,-1 0 0 0 0,1 1 0 0 0,0-1 1 0 0,0 0-1 0 0,0 1 0 0 0,0-1 0 0 0,0 0 0 0 0,0 0 0 0 0,0 0-9 0 0,-3-26 15 0 0,1 1-1 0 0,2-1 0 0 0,1 0 0 0 0,0 0 1 0 0,2 0-1 0 0,2 1 0 0 0,0-1 0 0 0,2 1 0 0 0,0 0 1 0 0,2 1-1 0 0,1 0 0 0 0,1 0 0 0 0,1 1 1 0 0,1 1-1 0 0,14-19-14 0 0,-4-1-9 0 0,1 2 0 0 0,3 0 0 0 0,2 1 0 0 0,1 2 0 0 0,1 2 0 0 0,3 0 1 0 0,1 2-1 0 0,1 2 0 0 0,19-12 9 0 0,-47 39-3 0 0,-1 0 1 0 0,0 1 0 0 0,1 0-1 0 0,0 0 1 0 0,0 1 0 0 0,0 0-1 0 0,0 0 1 0 0,0 1 0 0 0,1 0-1 0 0,-1 0 1 0 0,1 1 0 0 0,-1 1-1 0 0,1-1 1 0 0,0 1 0 0 0,-1 0-1 0 0,6 2 3 0 0,-9 2 2 0 0,-1-1 1 0 0,0 1-1 0 0,0 1 0 0 0,0-1 0 0 0,-1 1 0 0 0,0-1 0 0 0,1 1 0 0 0,-2 0 0 0 0,1 0 0 0 0,0 0 0 0 0,-1 1 0 0 0,0-1 0 0 0,-1 0 0 0 0,1 1 0 0 0,-1-1 0 0 0,0 1 0 0 0,0 0 0 0 0,0 0 0 0 0,-1-1 0 0 0,0 1 0 0 0,0 0 0 0 0,-1-1 0 0 0,0 1 0 0 0,0 0 0 0 0,0 0-2 0 0,1 3 7 0 0,0 11 10 0 0,-1 0 0 0 0,-2 0 0 0 0,0 0 0 0 0,0-1 1 0 0,-2 1-1 0 0,-1-1 0 0 0,0 0 0 0 0,-7 15-17 0 0,7-24 3 0 0,1 0-1 0 0,-1-1 1 0 0,-1 1-1 0 0,0-1 1 0 0,0 0-1 0 0,0-1 1 0 0,-1 0 0 0 0,-1 0-1 0 0,1-1 1 0 0,-1 0-1 0 0,-1 0 1 0 0,1-1-1 0 0,-1 0 1 0 0,0-1-1 0 0,0 0 1 0 0,-1 0 0 0 0,0-1-1 0 0,1-1 1 0 0,-1 0-1 0 0,0 0 1 0 0,-1-1-1 0 0,1-1 1 0 0,-11 1-3 0 0,19-2-39 0 0,-1 0-1 0 0,0 0 1 0 0,1 0 0 0 0,-1 0 0 0 0,1-1 0 0 0,-1 0-1 0 0,0 0 1 0 0,1 0 0 0 0,-1 0 0 0 0,1 0-1 0 0,0-1 1 0 0,-1 1 0 0 0,1-1 0 0 0,0 0 0 0 0,0 0-1 0 0,0 0 1 0 0,0 0 0 0 0,1-1 0 0 0,-1 1 0 0 0,0-1-1 0 0,1 0 1 0 0,0 0 0 0 0,0 0 0 0 0,-1 0-1 0 0,1 0 40 0 0,-12-62-4956 0 0,14 64 4792 0 0,1-15-3037 0 0,0 4-3398 0 0,1 4-5173 0 0</inkml:trace>
  <inkml:trace contextRef="#ctx0" brushRef="#br0" timeOffset="57507.965">15322 3042 11955 0 0,'0'0'2091'0'0,"0"0"-448"0"0,0 0-155 0 0,0 0-57 0 0,0 0-175 0 0,0 0-180 0 0,0 0-174 0 0,0 0-122 0 0,0 0-89 0 0,0 0-71 0 0,0 0-64 0 0,-33 16-96 0 0,-105 49-76 0 0,58-7 81 0 0,72-50-436 0 0,0-1 1 0 0,0 1 0 0 0,1 0 0 0 0,0 0-1 0 0,0 1 1 0 0,1 0 0 0 0,0 0 0 0 0,1 0-1 0 0,0 1 1 0 0,0 0 0 0 0,1 0 0 0 0,1 0-1 0 0,-1 1 1 0 0,2-1 0 0 0,-1 1 0 0 0,1 1-30 0 0,3-11 1 0 0,-1 1 1 0 0,0 0-1 0 0,1-1 1 0 0,0 1-1 0 0,-1-1 1 0 0,1 1-1 0 0,0-1 1 0 0,0 1-1 0 0,0-1 1 0 0,0 1-1 0 0,0-1 1 0 0,0 0-1 0 0,0 0 1 0 0,0 1-1 0 0,0-1 1 0 0,1 0-1 0 0,-1 0 1 0 0,1 0-1 0 0,-1 0 1 0 0,0-1-1 0 0,1 1 1 0 0,0 0-1 0 0,-1-1 1 0 0,1 1-1 0 0,-1-1 1 0 0,1 1-1 0 0,0-1 1 0 0,-1 0-1 0 0,1 1 1 0 0,0-1-1 0 0,-1 0 1 0 0,1 0-1 0 0,0 0 1 0 0,-1-1-1 0 0,3 1-1 0 0,62-10 194 0 0,-32-5-113 0 0,-2-1-1 0 0,0-2 0 0 0,-1-2 1 0 0,0 0-1 0 0,-2-2 1 0 0,22-22-81 0 0,29-20 185 0 0,-78 65-183 0 0,-1-1-1 0 0,0 0 0 0 0,1 1 0 0 0,-1-1 0 0 0,0 1 0 0 0,0-1 0 0 0,1 1 0 0 0,-1 0 1 0 0,0 0-1 0 0,0-1 0 0 0,0 1 0 0 0,0 0 0 0 0,0 0 0 0 0,0 0 0 0 0,0 0 0 0 0,0 0 0 0 0,-1 0 1 0 0,1 1-1 0 0,0-1 0 0 0,0 0 0 0 0,-1 0 0 0 0,1 0 0 0 0,-1 1 0 0 0,1-1 0 0 0,-1 0 0 0 0,0 1 1 0 0,0-1-1 0 0,1 0 0 0 0,-1 1 0 0 0,0-1 0 0 0,0 0 0 0 0,0 1 0 0 0,0-1 0 0 0,0 1 1 0 0,-1-1-1 0 0,1 0 0 0 0,0 1 0 0 0,-1-1 0 0 0,1 0 0 0 0,-1 0 0 0 0,1 1 0 0 0,-1 0-1 0 0,3 20-3 0 0,-1-16 2 0 0,1 0-1 0 0,-1 0 1 0 0,1-1-1 0 0,0 1 0 0 0,1 0 1 0 0,0-1-1 0 0,-1 0 0 0 0,2 0 1 0 0,-1 0-1 0 0,1 0 0 0 0,-1 0 1 0 0,1 0-1 0 0,1-1 0 0 0,-1 0 1 0 0,0 0-1 0 0,1 0 1 0 0,0 0-1 0 0,0-1 0 0 0,0 0 1 0 0,1 0-1 0 0,-1 0 0 0 0,1-1 1 0 0,-1 0-1 0 0,1 0 0 0 0,0 0 1 0 0,0-1-1 0 0,0 1 0 0 0,0-1 1 0 0,0-1-1 0 0,3 1 2 0 0,0-1 2 0 0,74-16 77 0 0,-59 1-40 0 0,0-2 0 0 0,-1 0 0 0 0,-1-1 0 0 0,-1-1-1 0 0,0-2 1 0 0,-1 0 0 0 0,-1-1 0 0 0,-2 0-1 0 0,0-2 1 0 0,-1 0 0 0 0,0-4-39 0 0,13-23 36 0 0,-3-1-1 0 0,-3-2 1 0 0,-1-1-1 0 0,-4 0 1 0 0,-1-3-36 0 0,-9 32 4 0 0,-1-1 1 0 0,-1-1-1 0 0,-2 1 1 0 0,-1-1-1 0 0,-1 0 1 0 0,-1 1 0 0 0,-2-25-5 0 0,0 50 2 0 0,1 1 0 0 0,-1 0 0 0 0,1-1 1 0 0,-1 1-1 0 0,1 0 0 0 0,-1 0 0 0 0,1 0 1 0 0,-1-1-1 0 0,0 1 0 0 0,0 0 0 0 0,0 0 1 0 0,0 0-1 0 0,0 0 0 0 0,0 0 0 0 0,0 1 1 0 0,0-1-1 0 0,0 0 0 0 0,0 0 0 0 0,0 1 1 0 0,0-1-1 0 0,-1 0 0 0 0,1 1 0 0 0,0 0 1 0 0,-1-1-1 0 0,1 1 0 0 0,0 0 0 0 0,-1-1 1 0 0,1 1-1 0 0,0 0 0 0 0,-1 0 0 0 0,1 0 1 0 0,0 0-1 0 0,-1 0 0 0 0,1 0 0 0 0,0 1 1 0 0,-1-1-1 0 0,1 0 0 0 0,0 1 0 0 0,0-1 1 0 0,-1 1-1 0 0,1-1 0 0 0,0 1 0 0 0,0 0 1 0 0,0-1-1 0 0,-1 1 0 0 0,1 0 0 0 0,0 0 1 0 0,0 0-1 0 0,0 0 0 0 0,1 0 0 0 0,-1 0 1 0 0,0 0-1 0 0,0 0 0 0 0,0 0 0 0 0,1 0 1 0 0,-1 1-1 0 0,1-1 0 0 0,-1 0 0 0 0,1 0 1 0 0,-1 1-1 0 0,1-1 0 0 0,0 0 0 0 0,-1 1 1 0 0,1-1-1 0 0,0 0 0 0 0,0 1 0 0 0,0 0-2 0 0,-8 21 9 0 0,1 0 0 0 0,1 1-1 0 0,1 0 1 0 0,1 0 0 0 0,2 0-1 0 0,-1 18-8 0 0,4 225 332 0 0,14-79-126 0 0,-24-84-85 0 0,-31-39-34 0 0,38-65-276 0 0,1-1 1 0 0,-1 0 0 0 0,1 0-1 0 0,0 0 1 0 0,-1 0 0 0 0,1 0-1 0 0,0 0 1 0 0,-1 0-1 0 0,1 0 1 0 0,0-1 0 0 0,0 1-1 0 0,0-1 1 0 0,0 1 0 0 0,0 0-1 0 0,0-1 1 0 0,1 1-1 0 0,-1-1 1 0 0,0 0 0 0 0,1 1-1 0 0,-1-1 1 0 0,1 0 0 0 0,-1 1-1 0 0,1-1 1 0 0,0 0 0 0 0,0 1-1 0 0,0-1 1 0 0,0 0-1 0 0,0 0 1 0 0,0 1 0 0 0,1-1-1 0 0,-1 0 1 0 0,1-1 188 0 0,-3-31-4175 0 0,2 11-3219 0 0,0 15-3322 0 0</inkml:trace>
  <inkml:trace contextRef="#ctx0" brushRef="#br0" timeOffset="57747.794">15521 2895 6657 0 0,'0'0'2568'0'0,"0"0"-497"0"0,0 0-156 0 0,0 0-1 0 0,0 0-119 0 0,0 0-207 0 0,0 0-240 0 0,0 0-253 0 0,0 0-221 0 0,0 0-166 0 0,37-4-100 0 0,118-12-59 0 0,58-23 1066 0 0,73-35-1138 0 0,-199 39-1649 0 0,-62 18-2891 0 0,-2-4-5296 0 0,-17 13-1605 0 0</inkml:trace>
  <inkml:trace contextRef="#ctx0" brushRef="#br0" timeOffset="58134.272">16441 2519 3153 0 0,'0'0'4950'0'0,"0"0"-1037"0"0,0 0-870 0 0,0 0-702 0 0,0 0-550 0 0,0 0-396 0 0,0 0-344 0 0,0 0-283 0 0,0 0-188 0 0,0 0-89 0 0,0 0-46 0 0,0 0 9 0 0,-5 13-1 0 0,-57 233 1559 0 0,53-199-1768 0 0,0-5-96 0 0,2 0 0 0 0,1 1 0 0 0,2 0-1 0 0,3 0 1 0 0,2 31-148 0 0,-1-70 10 0 0,1 0 0 0 0,0 0-1 0 0,1-1 1 0 0,-1 1 0 0 0,0 0 0 0 0,1 0-1 0 0,0 0 1 0 0,0-1 0 0 0,0 1-1 0 0,0-1 1 0 0,1 0 0 0 0,-1 0-1 0 0,1 0 1 0 0,0 0 0 0 0,0 0 0 0 0,0 0-1 0 0,0-1 1 0 0,1 1 0 0 0,-1-1-1 0 0,0 0 1 0 0,1 0 0 0 0,0 0 0 0 0,0-1-1 0 0,-1 1 1 0 0,1-1 0 0 0,0 0-1 0 0,0 0 1 0 0,0 0 0 0 0,0 0-1 0 0,0-1 1 0 0,0 0 0 0 0,0 0 0 0 0,1 0-1 0 0,-1 0 1 0 0,0-1 0 0 0,0 1-1 0 0,0-1 1 0 0,0 0 0 0 0,0 0 0 0 0,-1-1-1 0 0,1 1 1 0 0,0-1 0 0 0,1 0-10 0 0,120-65 327 0 0,-103 52-212 0 0,2 1 0 0 0,0 1 1 0 0,0 1-1 0 0,1 2 0 0 0,0 0 1 0 0,13-2-116 0 0,-36 13 15 0 0,-1 1 0 0 0,1-1 0 0 0,0 1 0 0 0,-1 0 0 0 0,1-1 0 0 0,-1 1 0 0 0,0 0 0 0 0,1 0 0 0 0,-1 0 0 0 0,0 0 0 0 0,0 0 0 0 0,0 0 0 0 0,0 0 0 0 0,-1 1 0 0 0,1-1 0 0 0,-1 0 0 0 0,1 0 0 0 0,-1 1 0 0 0,0-1 0 0 0,0 0 0 0 0,0 0 0 0 0,0 1 0 0 0,0-1 0 0 0,0 0 0 0 0,-1 0 0 0 0,1 1 0 0 0,-1-1 0 0 0,1 0 1 0 0,-1 0-1 0 0,0 1-15 0 0,0 9 47 0 0,-4 166 265 0 0,21-149-998 0 0,-14-44-2044 0 0,-2 6-2938 0 0,0 8 4765 0 0,0 0-11282 0 0</inkml:trace>
  <inkml:trace contextRef="#ctx0" brushRef="#br0" timeOffset="60569.049">17809 2567 4433 0 0,'0'0'2255'0'0,"0"0"-121"0"0,0 0-238 0 0,0 0-103 0 0,0 0-44 0 0,0 0-78 0 0,0 0-120 0 0,0 0-236 0 0,0 0-329 0 0,0 0-371 0 0,0 0-230 0 0,2 4 2524 0 0,5 96-1741 0 0,-4-1 1 0 0,-5 1 0 0 0,-5 6-1169 0 0,3-24 248 0 0,-4 251 157 0 0,8-332-410 0 0,0-1-6 0 0,0-4-115 0 0,-8-26-2998 0 0,3 14-1159 0 0,3 0-4611 0 0,2 12-2282 0 0</inkml:trace>
  <inkml:trace contextRef="#ctx0" brushRef="#br0" timeOffset="60867.892">17560 3027 9202 0 0,'0'0'1846'0'0,"0"0"-522"0"0,0 0-189 0 0,0 0 240 0 0,0 0 241 0 0,0 0 2 0 0,0 0-224 0 0,0 0-340 0 0,0 0-289 0 0,0 0-212 0 0,0 0-110 0 0,0 0-35 0 0,-5 0-71 0 0,-11 1-11 0 0,28-1 401 0 0,39-1 245 0 0,371-61-651 0 0,-393 59-1356 0 0,-3-1-2129 0 0,-8 4-3775 0 0,-12 0-4834 0 0</inkml:trace>
  <inkml:trace contextRef="#ctx0" brushRef="#br0" timeOffset="61733.924">18492 3020 11971 0 0,'0'0'2091'0'0,"0"0"-411"0"0,0 0-133 0 0,0 0-76 0 0,0 0-149 0 0,0 0-174 0 0,0 0-216 0 0,0 0-204 0 0,0 0-160 0 0,0 0-113 0 0,0 0-73 0 0,0 0-49 0 0,0 0-46 0 0,-32 15-26 0 0,-102 47-25 0 0,51-6 186 0 0,74-49-385 0 0,0-1 1 0 0,0 1-1 0 0,1 1 1 0 0,0 0-1 0 0,0 0 1 0 0,1 0-1 0 0,0 1 1 0 0,1 0-1 0 0,-1 1 1 0 0,2-1 0 0 0,-1 1-1 0 0,1 0 1 0 0,1 1-1 0 0,0-1 1 0 0,1 1-1 0 0,0 0 1 0 0,0-1-1 0 0,1 1 1 0 0,0 8-38 0 0,4-17 18 0 0,1 0-1 0 0,-1 1 1 0 0,1-1-1 0 0,0 0 1 0 0,0 0-1 0 0,0-1 1 0 0,0 1-1 0 0,0-1 1 0 0,0 1 0 0 0,0-1-1 0 0,1 0 1 0 0,-1 0-1 0 0,0 0 1 0 0,1-1-1 0 0,-1 1 1 0 0,1-1 0 0 0,-1 0-1 0 0,1 0 1 0 0,-1 0-1 0 0,1 0 1 0 0,-1-1-1 0 0,0 0 1 0 0,1 1-1 0 0,2-2-17 0 0,19-4 79 0 0,-1-1 0 0 0,0-2 0 0 0,0 0 0 0 0,0-2 0 0 0,-1 0 0 0 0,-1-1 0 0 0,9-8-79 0 0,4 0 28 0 0,106-57 121 0 0,-138 77-151 0 0,1 1 0 0 0,-1 0 1 0 0,0 0-1 0 0,0 0 0 0 0,0 0 0 0 0,0 1 1 0 0,0-1-1 0 0,0 1 0 0 0,-1-1 0 0 0,1 1 1 0 0,0 0-1 0 0,-1 0 0 0 0,0 1 0 0 0,1-1 1 0 0,-1 0-1 0 0,0 1 0 0 0,0-1 0 0 0,0 1 1 0 0,0 0-1 0 0,-1 0 0 0 0,1 0 0 0 0,-1-1 1 0 0,0 2-1 0 0,1-1 0 0 0,-1 0 0 0 0,-1 0 1 0 0,1 0-1 0 0,0 0 0 0 0,-1 0 0 0 0,0 1 1 0 0,0-1-1 0 0,0 2 2 0 0,12 28-9 0 0,-11-30 10 0 0,1 0-1 0 0,0 0 1 0 0,-1-1 0 0 0,1 1 0 0 0,0 0 0 0 0,1 0 0 0 0,-1-1 0 0 0,0 0 0 0 0,1 1 0 0 0,-1-1 0 0 0,1 0 0 0 0,0 0 0 0 0,0 0 0 0 0,-1-1 0 0 0,1 1 0 0 0,0 0 0 0 0,1-1 0 0 0,-1 0 0 0 0,0 0 0 0 0,0 0 0 0 0,0 0 0 0 0,1-1 0 0 0,-1 1 0 0 0,1-1 0 0 0,-1 0 0 0 0,0 0-1 0 0,1 0 1 0 0,-1 0 0 0 0,0-1 0 0 0,1 1 0 0 0,-1-1 0 0 0,0 0 0 0 0,1 0-1 0 0,5-2 4 0 0,0 0 0 0 0,0-1 0 0 0,0 0-1 0 0,-1 0 1 0 0,1-1 0 0 0,-1 0 0 0 0,-1-1 0 0 0,1 0-1 0 0,-1 0 1 0 0,0 0 0 0 0,2-3-4 0 0,25-34 37 0 0,-1-2 1 0 0,-3-1-1 0 0,-1-1 0 0 0,-3-2 1 0 0,-1 0-1 0 0,12-40-37 0 0,-23 56 8 0 0,0 4-3 0 0,-2 0 0 0 0,0-1-1 0 0,-2-1 1 0 0,-2 0 0 0 0,-1 0 0 0 0,-1 0 0 0 0,-1-1-1 0 0,-2 0 1 0 0,-1 0 0 0 0,-2-6-5 0 0,-1 38 3 0 0,1-1 1 0 0,-1 0-1 0 0,0 0 0 0 0,1 0 0 0 0,-1 1 1 0 0,0-1-1 0 0,0 0 0 0 0,1 1 1 0 0,-1-1-1 0 0,0 1 0 0 0,0-1 0 0 0,0 1 1 0 0,0-1-1 0 0,0 1 0 0 0,0 0 1 0 0,0-1-1 0 0,0 1 0 0 0,0 0 0 0 0,0 0 1 0 0,0 0-1 0 0,0 0 0 0 0,0 0 1 0 0,0 0-1 0 0,0 0 0 0 0,0 0 0 0 0,0 0 1 0 0,0 0-1 0 0,0 0 0 0 0,0 1 1 0 0,1-1-1 0 0,-1 0 0 0 0,0 1 0 0 0,0-1 1 0 0,0 1-1 0 0,0-1 0 0 0,0 1 1 0 0,0-1-1 0 0,1 1 0 0 0,-1 0 0 0 0,0-1 1 0 0,0 1-1 0 0,1 0 0 0 0,-1-1 1 0 0,1 1-1 0 0,-1 0 0 0 0,0 0 0 0 0,1 0 1 0 0,0 0-1 0 0,-1 0 0 0 0,1 0 1 0 0,-1 0-1 0 0,1-1 0 0 0,0 1 0 0 0,0 0 1 0 0,0 0-1 0 0,-1 1-3 0 0,-11 27 17 0 0,2 1 0 0 0,0 0 0 0 0,2 1 0 0 0,2 0 0 0 0,1 1 0 0 0,1-1-1 0 0,1 1 1 0 0,2-1 0 0 0,1 1 0 0 0,3 9-17 0 0,-3-29 8 0 0,53 366 376 0 0,-55-271-314 0 0,-16-67-25 0 0,16-47-930 0 0,35-92-5015 0 0,-15 62 497 0 0,-9 16-1822 0 0,-3 5-2208 0 0</inkml:trace>
  <inkml:trace contextRef="#ctx0" brushRef="#br0" timeOffset="62134.666">19388 2862 9026 0 0,'0'0'2079'0'0,"0"0"-565"0"0,0 0-170 0 0,0 0 116 0 0,0 0 31 0 0,0 0-97 0 0,0 0-184 0 0,0 0-218 0 0,0 0-187 0 0,0 0-143 0 0,0 0-89 0 0,0 0-79 0 0,-30 25-64 0 0,-95 78-59 0 0,51-47 237 0 0,-28 21 825 0 0,102-76-1422 0 0,-1-1 1 0 0,0 1-1 0 0,1-1 1 0 0,-1 1 0 0 0,1-1-1 0 0,-1 1 1 0 0,1 0 0 0 0,-1-1-1 0 0,1 1 1 0 0,-1 0 0 0 0,1-1-1 0 0,-1 1 1 0 0,1 0 0 0 0,0 0-1 0 0,0 0 1 0 0,-1-1-1 0 0,1 1 1 0 0,0 0 0 0 0,0 0-1 0 0,0 0 1 0 0,0-1 0 0 0,0 1-1 0 0,0 0 1 0 0,0 0 0 0 0,0 0-1 0 0,0-1 1 0 0,0 1 0 0 0,1 0-1 0 0,-1 0 1 0 0,0 0 0 0 0,0-1-1 0 0,1 1 1 0 0,-1 0-1 0 0,1 0 1 0 0,-1-1 0 0 0,0 1-1 0 0,1 0 1 0 0,-1-1 0 0 0,1 1-1 0 0,0-1 1 0 0,-1 1 0 0 0,1-1-1 0 0,-1 1 1 0 0,1-1 0 0 0,0 1-1 0 0,0-1 1 0 0,-1 1-1 0 0,1-1-11 0 0,46 15 431 0 0,-29-11-216 0 0,-12-2-162 0 0,3 0 22 0 0,-1 0 1 0 0,0 0 0 0 0,0 1 0 0 0,0 0-1 0 0,0 0 1 0 0,-1 1 0 0 0,1 0 0 0 0,-1 0 0 0 0,0 1-1 0 0,0 0 1 0 0,-1 0 0 0 0,1 0 0 0 0,-1 1-1 0 0,0 0 1 0 0,-1 1 0 0 0,1-1 0 0 0,-1 1-1 0 0,0 0 1 0 0,1 4-76 0 0,15 59 447 0 0,-20-68-448 0 0,-1-1 0 0 0,1 1 0 0 0,0 0 0 0 0,0-1 0 0 0,0 0 0 0 0,0 1 1 0 0,0-1-1 0 0,1 1 0 0 0,-1-1 0 0 0,0 0 0 0 0,1 0 0 0 0,-1 0 0 0 0,0 0 0 0 0,1 0 0 0 0,0 0 0 0 0,-1 0 1 0 0,1 0-1 0 0,-1-1 0 0 0,1 1 0 0 0,0-1 0 0 0,0 1 0 0 0,-1-1 0 0 0,1 1 0 0 0,0-1 0 0 0,0 0 0 0 0,-1 0 1 0 0,1 0-1 0 0,0 0 0 0 0,0 0 0 0 0,0 0 0 0 0,-1-1 0 0 0,1 1 0 0 0,0-1 0 0 0,0 1 0 0 0,-1-1 0 0 0,1 0 1 0 0,0 1 0 0 0,26-20-1822 0 0,-21 12-2750 0 0,-2-1-5930 0 0,-3 6-1598 0 0</inkml:trace>
  <inkml:trace contextRef="#ctx0" brushRef="#br0" timeOffset="62600.784">19510 3171 6057 0 0,'0'0'3205'0'0,"0"0"-1317"0"0,0 0-511 0 0,0 0 12 0 0,0 0 89 0 0,0 0 20 0 0,0 0-113 0 0,0 0-143 0 0,0 0-165 0 0,0 0-148 0 0,0 0-135 0 0,0 0-84 0 0,14 7-58 0 0,45 20-57 0 0,-57-26-535 0 0,0 0 0 0 0,0 0 0 0 0,1 0 0 0 0,-1-1 0 0 0,0 1 0 0 0,1-1 0 0 0,-1 1 0 0 0,0-1 0 0 0,1 0 0 0 0,-1 0 0 0 0,0 0 0 0 0,1 0 0 0 0,-1 0 0 0 0,1 0 0 0 0,-1-1 0 0 0,0 1 0 0 0,1-1 0 0 0,-1 0 0 0 0,0 0 0 0 0,0 1 0 0 0,0-2 0 0 0,2 0-60 0 0,5-2 255 0 0,5-1-94 0 0,-1-1 0 0 0,0-1 0 0 0,0 0 0 0 0,0-1 0 0 0,-1 0 0 0 0,0-1 0 0 0,-1 0 1 0 0,0-1-1 0 0,0 0 0 0 0,-1 0 0 0 0,-1-2 0 0 0,0 1 0 0 0,0-1 0 0 0,0-1-161 0 0,-8 11 2 0 0,1 0 1 0 0,-1-1-1 0 0,1 1 0 0 0,-1 0 0 0 0,0-1 1 0 0,0 1-1 0 0,0 0 0 0 0,0-1 1 0 0,-1 1-1 0 0,1-1 0 0 0,-1 0 0 0 0,1 1 1 0 0,-1-1-1 0 0,0 1 0 0 0,0-1 1 0 0,0 0-1 0 0,0 1 0 0 0,-1-1 0 0 0,1 1 1 0 0,-1-1-1 0 0,1 0 0 0 0,-1 1 1 0 0,0 0-1 0 0,0-1 0 0 0,0 1 1 0 0,0-1-1 0 0,-1 1 0 0 0,1 0 0 0 0,-1 0 1 0 0,1 0-1 0 0,-1 0 0 0 0,0 0 1 0 0,0 0-1 0 0,1 0 0 0 0,-1 0 0 0 0,-1 1 1 0 0,1-1-1 0 0,0 1 0 0 0,0 0 1 0 0,-1-1-1 0 0,1 1 0 0 0,0 0 0 0 0,-1 0 1 0 0,1 1-1 0 0,-1-1 0 0 0,1 0 1 0 0,-1 1-1 0 0,0 0 0 0 0,1-1 0 0 0,-1 1 1 0 0,1 0-1 0 0,-1 0 0 0 0,-2 1-2 0 0,-3-1-5 0 0,0 0-1 0 0,0 1 0 0 0,0 0 1 0 0,0 1-1 0 0,0 0 0 0 0,0 0 0 0 0,0 1 1 0 0,1-1-1 0 0,-1 2 0 0 0,1-1 1 0 0,0 1-1 0 0,0 0 0 0 0,0 1 0 0 0,-5 4 6 0 0,-1 0-9 0 0,2 0 0 0 0,-1 1-1 0 0,1 0 1 0 0,0 1 0 0 0,1 1-1 0 0,0-1 1 0 0,1 2 0 0 0,1-1-1 0 0,0 1 1 0 0,0 1 0 0 0,1-1-1 0 0,1 1 1 0 0,0 0 0 0 0,1 1-1 0 0,1-1 1 0 0,0 1 0 0 0,1 0-1 0 0,1 0 1 0 0,0 0 0 0 0,0 9 9 0 0,3-20-1 0 0,0 0 1 0 0,0 0-1 0 0,1 0 1 0 0,-1-1-1 0 0,1 1 1 0 0,0 0 0 0 0,0-1-1 0 0,0 0 1 0 0,0 1-1 0 0,1-1 1 0 0,-1 0-1 0 0,1 0 1 0 0,0 0 0 0 0,0 0-1 0 0,0-1 1 0 0,0 1-1 0 0,0-1 1 0 0,0 0-1 0 0,1 0 1 0 0,-1 0-1 0 0,1 0 1 0 0,0-1 0 0 0,-1 1-1 0 0,1-1 1 0 0,0 0-1 0 0,2 0 1 0 0,106 15-7 0 0,-94-17-176 0 0,1-1 0 0 0,-1 0-1 0 0,1-1 1 0 0,-1-1 0 0 0,0-1 0 0 0,0 0 0 0 0,-1-1-1 0 0,1-2 1 0 0,-1 1 0 0 0,-1-2 0 0 0,10-6 183 0 0,-10-1-2955 0 0,-8 7-5893 0 0,-8 9-2667 0 0</inkml:trace>
  <inkml:trace contextRef="#ctx0" brushRef="#br0" timeOffset="63616.289">20202 2972 3537 0 0,'0'0'2892'0'0,"0"0"-444"0"0,0 0-293 0 0,0 0-107 0 0,0 0-110 0 0,0 0-166 0 0,0 0-251 0 0,0 0-264 0 0,0 0-223 0 0,0 0-194 0 0,0 0-127 0 0,0 0-94 0 0,0 0-41 0 0,3 1 10 0 0,-2 1-481 0 0,1 0 0 0 0,-1 1 0 0 0,1-1 0 0 0,-1 1 0 0 0,0-1-1 0 0,0 1 1 0 0,0-1 0 0 0,0 1 0 0 0,0 0 0 0 0,-1 0 0 0 0,1-1 0 0 0,-1 1 0 0 0,0 0 0 0 0,0 0 0 0 0,0-1 0 0 0,0 1 0 0 0,0 0 0 0 0,0 0 0 0 0,-1 0 0 0 0,0-1 0 0 0,1 1 0 0 0,-1 0 0 0 0,0-1 0 0 0,0 1-1 0 0,-1-1 1 0 0,1 1 0 0 0,0-1 0 0 0,-1 1 0 0 0,1-1 0 0 0,-3 2-107 0 0,1 5 51 0 0,-18 41 147 0 0,-1-2 0 0 0,-3 0 0 0 0,-2-2 0 0 0,-2 0 0 0 0,-34 40-198 0 0,51-68 2 0 0,11-17 8 0 0,1-1-17 0 0,0 0 4 0 0,1-5-62 0 0,56-83-11 0 0,134-242 69 0 0,-187 322 70 0 0,-3 8-72 0 0,-1 0 0 0 0,0 1-1 0 0,1-1 1 0 0,-1 0 0 0 0,0 0 0 0 0,0 0 0 0 0,1 1-1 0 0,-1-1 1 0 0,0 0 0 0 0,1 0 0 0 0,-1 0 0 0 0,0 0 0 0 0,1 0-1 0 0,-1 0 1 0 0,1 0 0 0 0,-1 0 0 0 0,0 0 0 0 0,1 0-1 0 0,-1 0 1 0 0,0 0 0 0 0,1 0 0 0 0,-1 0 0 0 0,0 0-1 0 0,1 0 1 0 0,-1 0 0 0 0,0 0 0 0 0,1-1 0 0 0,-1 1 0 0 0,0 0-1 0 0,1 0 1 0 0,-1 0 0 0 0,0 0 0 0 0,1-1 0 0 0,-1 1-1 0 0,0 0 1 0 0,1-1 9 0 0,-10 99 45 0 0,5-84-44 0 0,2-1-1 0 0,0 0 1 0 0,0 1 0 0 0,1 0 0 0 0,1-1 0 0 0,0 1-1 0 0,1-1 1 0 0,0 1 0 0 0,1-1 0 0 0,1 1 0 0 0,0-1-1 0 0,1 0 1 0 0,0 0 0 0 0,1 0 0 0 0,0-1 0 0 0,2 1-1 0 0,-5-10 17 0 0,0-1 1 0 0,0 1-1 0 0,0-1 1 0 0,1 0 0 0 0,-1 1-1 0 0,1-1 1 0 0,-1-1 0 0 0,1 1-1 0 0,0 0 1 0 0,0-1-1 0 0,0 1 1 0 0,0-1 0 0 0,0 0-1 0 0,0 0 1 0 0,0 0-1 0 0,0 0 1 0 0,0-1 0 0 0,1 1-1 0 0,-1-1 1 0 0,0 0 0 0 0,0 0-1 0 0,1 0 1 0 0,-1 0-1 0 0,2-1-17 0 0,1-1 73 0 0,0-1 0 0 0,0 0 0 0 0,-1 0 0 0 0,1-1 0 0 0,-1 1 0 0 0,1-1 0 0 0,-1 0 0 0 0,-1-1 0 0 0,1 1 0 0 0,0-1 0 0 0,-1 0 0 0 0,2-3-73 0 0,-1 2 118 0 0,10-12 14 0 0,-1-1-1 0 0,-1 0 1 0 0,-1-1 0 0 0,-1 0-1 0 0,0-1 1 0 0,-2 0 0 0 0,0 0-1 0 0,1-10-131 0 0,-5 17-21 0 0,0 0 0 0 0,-1 0-1 0 0,-1-1 1 0 0,-1 1 0 0 0,0 0-1 0 0,-1-1 1 0 0,0 0 0 0 0,-1 1-1 0 0,-1-1 22 0 0,0 14-236 0 0,0 0 0 0 0,0 1 0 0 0,0-1 0 0 0,-1 0 0 0 0,1 1 0 0 0,0-1 0 0 0,0 1 0 0 0,-1-1 0 0 0,1 1 0 0 0,-1 0 0 0 0,1-1 0 0 0,0 1 0 0 0,-1 0 0 0 0,1 0 0 0 0,0 0 0 0 0,-1 0 0 0 0,1 0 0 0 0,-1 0 0 0 0,1 1 0 0 0,0-1 0 0 0,-1 0 0 0 0,1 1 0 0 0,0-1 0 0 0,-1 1 0 0 0,1-1 0 0 0,0 1 0 0 0,0 0 0 0 0,-1-1 0 0 0,1 1 0 0 0,0 0 0 0 0,0 0 0 0 0,-1 0 236 0 0,-2 4-5533 0 0,2-2-6275 0 0</inkml:trace>
  <inkml:trace contextRef="#ctx0" brushRef="#br0" timeOffset="64916.482">20717 2427 3569 0 0,'0'0'2167'0'0,"0"0"53"0"0,0 0-10 0 0,0 0-45 0 0,0 0-142 0 0,0 0-234 0 0,0 0-258 0 0,0 0-250 0 0,0 0-238 0 0,0 0-189 0 0,0 0-148 0 0,0 0-135 0 0,0 0-118 0 0,-2-5-90 0 0,-9-15-66 0 0,42 1 748 0 0,145-7 1439 0 0,-173 26-2453 0 0,0 1 1 0 0,0-1-1 0 0,1 0 0 0 0,-1 1 1 0 0,0 0-1 0 0,0 0 0 0 0,0 0 0 0 0,0 0 1 0 0,0 0-1 0 0,0 1 0 0 0,0-1 1 0 0,0 1-1 0 0,0 0 0 0 0,-1 0 1 0 0,1 0-1 0 0,-1 0 0 0 0,1 0 1 0 0,-1 0-1 0 0,0 1 0 0 0,0-1 0 0 0,0 1 1 0 0,0 0-1 0 0,0-1 0 0 0,-1 1 1 0 0,1 0-1 0 0,-1 0 0 0 0,0 0 1 0 0,0 0-1 0 0,0 0 0 0 0,0 1 0 0 0,0 1-31 0 0,1 3 65 0 0,-1 0 0 0 0,0 0 0 0 0,0 0 0 0 0,-1 0 0 0 0,0 0-1 0 0,0 0 1 0 0,-1 0 0 0 0,0 0 0 0 0,0 0 0 0 0,-1 0 0 0 0,0 0-1 0 0,-2 2-64 0 0,-119 263 790 0 0,119-266-782 0 0,0 1 1 0 0,0-1-1 0 0,1 1 0 0 0,0 0 0 0 0,1 0 1 0 0,-1 0-1 0 0,2 0 0 0 0,-1 1 1 0 0,1-1-1 0 0,0 0 0 0 0,1 1 1 0 0,0-1-1 0 0,0 0 0 0 0,1 1 0 0 0,0-1 1 0 0,1 0-1 0 0,0 1 0 0 0,0-1 1 0 0,0 0-1 0 0,1 0 0 0 0,0-1 1 0 0,4 7-9 0 0,0-7 33 0 0,0 0 0 0 0,1-1 1 0 0,0 1-1 0 0,0-1 1 0 0,1-1-1 0 0,-1 0 0 0 0,1 0 1 0 0,0-1-1 0 0,1 0 1 0 0,-1 0-1 0 0,1-1 0 0 0,0 0 1 0 0,-1-1-1 0 0,1 0 1 0 0,0-1-1 0 0,0 0 0 0 0,1 0 1 0 0,-1-1-1 0 0,0 0 1 0 0,0-1-1 0 0,7-1-33 0 0,-17 2 39 0 0,0 0 6 0 0,0 0-6 0 0,0 0-7 0 0,0 0 12 0 0,0 0-17 0 0,0 0 9 0 0,0 0 5 0 0,0 0 7 0 0,0 0 7 0 0,0 0 3 0 0,0 0 5 0 0,-21-11 54 0 0,-70 11-43 0 0,45 41-66 0 0,42-34-9 0 0,0 1 0 0 0,0-1 0 0 0,1 1 0 0 0,0-1 0 0 0,0 1 1 0 0,1 0-1 0 0,-1 0 0 0 0,2 0 0 0 0,0 1 0 0 0,0-1 0 0 0,0 0 1 0 0,1 0-1 0 0,0 1 0 0 0,0-1 0 0 0,1 0 0 0 0,2 7 1 0 0,50 99-21 0 0,-22 22 114 0 0,-30-129-76 0 0,-1-1 1 0 0,0 0-1 0 0,0 0 0 0 0,-1 0 0 0 0,0 0 0 0 0,0 0 0 0 0,0 0 1 0 0,-1 0-1 0 0,0 0 0 0 0,0 0 0 0 0,-1 0 0 0 0,1-1 0 0 0,-1 1 1 0 0,0-1-1 0 0,-1 0 0 0 0,1 0 0 0 0,-1 0 0 0 0,0 0 0 0 0,0-1 1 0 0,-1 0-1 0 0,1 1 0 0 0,-1-2 0 0 0,-2 2-17 0 0,-2 3 9 0 0,0-2 1 0 0,0 1-1 0 0,0-1 0 0 0,-1-1 0 0 0,0 0 1 0 0,0 0-1 0 0,-1-1 0 0 0,1 0 0 0 0,-1-1 1 0 0,0 0-1 0 0,0-1 0 0 0,0 0 0 0 0,0-1 1 0 0,0 0-1 0 0,0 0 0 0 0,-1-1 0 0 0,0-1-9 0 0,-34-34-817 0 0,29 0-5110 0 0,14 26-1128 0 0,-1 4-5738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9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674 355 0 0 0,'0'0'268'0'0,"0"0"418"0"0,0 0 188 0 0,0 0 112 0 0,0 0 82 0 0,0 0 55 0 0,0 0 25 0 0,0 0 5 0 0,0 0-4 0 0,8 3 11524 0 0,-6-1-10541 0 0,20 222-716 0 0,24 196-960 0 0,-24-267-395 0 0,-21-152-60 0 0,-1 1-1 0 0,0-1 1 0 0,1 0-1 0 0,0 1 1 0 0,-1-1-1 0 0,1 0 1 0 0,0 1-1 0 0,0-1 1 0 0,-1 0-1 0 0,1 0 0 0 0,0 0 1 0 0,0 0-1 0 0,0 0 1 0 0,1 0-1 0 0,-1 0 1 0 0,0 0-1 0 0,0 0 1 0 0,0 0-1 0 0,1 0 1 0 0,-1-1-1 0 0,0 1 1 0 0,1-1-1 0 0,-1 1 0 0 0,1-1 1 0 0,-1 1-1 0 0,1-1 1 0 0,-1 0-1 0 0,0 0 1 0 0,1 0-1 0 0,-1 0 1 0 0,1 0-1 0 0,-1 0 1 0 0,1 0-1 0 0,-1 0 1 0 0,1 0-1 0 0,-1-1 1 0 0,1 1-1 0 0,-1-1 0 0 0,1 1 1 0 0,-1-1-1 0 0,0 1 1 0 0,1-1-1 0 0,-1 0 1 0 0,0 0-1 0 0,0 0 1 0 0,0 1-1 0 0,1-1 1 0 0,-1 0-1 0 0,0-1 0 0 0,24-40 124 0 0,-1 0 1 0 0,-3-2-1 0 0,-1-1 0 0 0,2-15-124 0 0,7-12-1 0 0,58-130-46 0 0,-26 48 145 0 0,-59 191-119 0 0,1 2 36 0 0,2-1 0 0 0,2 1 0 0 0,2-1 0 0 0,1-1 0 0 0,2 0 1 0 0,1 0-1 0 0,2-1 0 0 0,16 27-15 0 0,-21-41 7 0 0,1-1 0 0 0,1-1 1 0 0,1 0-1 0 0,0-1 0 0 0,2 0 0 0 0,0-1 1 0 0,2 1-8 0 0,-17-20 18 0 0,0 0 0 0 0,0 1 0 0 0,0-1 0 0 0,-1 1 0 0 0,1-1 0 0 0,0 0 0 0 0,0 1 0 0 0,0-1 0 0 0,0 0 0 0 0,0 1 1 0 0,0-1-1 0 0,0 1 0 0 0,0-1 0 0 0,0 0 0 0 0,1 1 0 0 0,-1-1 0 0 0,0 1 0 0 0,0-1 0 0 0,0 0 0 0 0,1 1 0 0 0,-1-1 1 0 0,0 1-1 0 0,1-1 0 0 0,-1 1 0 0 0,1-1 0 0 0,-1 1 0 0 0,0-1 0 0 0,1 1 0 0 0,-1 0 0 0 0,1-1 0 0 0,-1 1 0 0 0,1 0 1 0 0,-1-1-1 0 0,1 1 0 0 0,-1 0 0 0 0,1-1 0 0 0,0 1 0 0 0,-1 0 0 0 0,1 0 0 0 0,-1 0 0 0 0,1 0 0 0 0,0 0 0 0 0,-1-1 1 0 0,1 1-1 0 0,-1 0 0 0 0,1 0 0 0 0,0 1 0 0 0,-1-1 0 0 0,1 0 0 0 0,0 0 0 0 0,-1 0 0 0 0,1 0 0 0 0,-1 0 0 0 0,1 1 1 0 0,-1-1-1 0 0,1 0 0 0 0,0 0 0 0 0,-1 1 0 0 0,1-1 0 0 0,-1 1 0 0 0,1-1 0 0 0,-1 0 0 0 0,0 1 0 0 0,1-1 0 0 0,-1 1 1 0 0,1-1-1 0 0,-1 1 0 0 0,0-1 0 0 0,1 1-18 0 0,4-19 24 0 0,52-163 311 0 0,-9-2-1 0 0,-3-29-334 0 0,-23 24 103 0 0,-22 189-131 0 0,-1-1 0 0 0,1 0 1 0 0,0 0-1 0 0,0 0 0 0 0,-1 1 0 0 0,1-1 0 0 0,0 0 0 0 0,0 0 1 0 0,-1 0-1 0 0,1 0 0 0 0,0 0 0 0 0,0 1 0 0 0,-1-1 1 0 0,1 0-1 0 0,0 0 0 0 0,-1 0 0 0 0,1 0 0 0 0,0 0 0 0 0,0 0 1 0 0,-1 0-1 0 0,1 0 0 0 0,0 0 0 0 0,-1 0 0 0 0,1 0 1 0 0,0-1-1 0 0,0 1 0 0 0,-1 0 0 0 0,1 0 0 0 0,0 0 1 0 0,-1 0-1 0 0,1 0 0 0 0,0 0 0 0 0,0-1 0 0 0,-1 1 0 0 0,1 0 1 0 0,0 0-1 0 0,0 0 0 0 0,0-1 0 0 0,-1 1 0 0 0,1 0 1 0 0,0 0-1 0 0,0-1 28 0 0,0 74-3884 0 0,0-49 69 0 0,0 0-3719 0 0,0-12-3783 0 0</inkml:trace>
  <inkml:trace contextRef="#ctx0" brushRef="#br0" timeOffset="835.638">1823 282 3529 0 0,'0'0'2611'0'0,"0"0"-204"0"0,0 0-285 0 0,0 0-188 0 0,0 0-127 0 0,0 0-200 0 0,0 0-280 0 0,0 0-264 0 0,0 0-221 0 0,0 0-156 0 0,0 0-87 0 0,0 0-48 0 0,0 0-42 0 0,-6 14-26 0 0,-19 46-39 0 0,19 46 977 0 0,32 189 256 0 0,-9-86-1332 0 0,10-24-147 0 0,-7-149-113 0 0,-19-36-71 0 0,0 0 0 0 0,1 1 1 0 0,-1-1-1 0 0,0 0 0 0 0,0 0 0 0 0,0 0 1 0 0,0 0-1 0 0,0 0 0 0 0,0 0 0 0 0,1 0 1 0 0,-1 0-1 0 0,0-1 0 0 0,0 1 0 0 0,0 0 0 0 0,0-1 1 0 0,0 1-1 0 0,0-1 0 0 0,0 1 0 0 0,0-1 1 0 0,0 1-1 0 0,0-1 0 0 0,0 0 0 0 0,0 1 1 0 0,0-1-1 0 0,-1 0 0 0 0,1 0 0 0 0,0 0 1 0 0,0 1-1 0 0,-1-1 0 0 0,1 0 0 0 0,-1 0 0 0 0,1 0 1 0 0,-1 0-1 0 0,1 0 0 0 0,-1 0 0 0 0,1-1 1 0 0,-1 1-1 0 0,0 0 0 0 0,0 0 0 0 0,1-1-14 0 0,36-69 290 0 0,-24 44-262 0 0,1-1 0 0 0,2 2 1 0 0,0 0-1 0 0,2 0 0 0 0,1 2 0 0 0,4-4-28 0 0,-21 26 0 0 0,0 0-1 0 0,0 1 1 0 0,0-1-1 0 0,0 0 1 0 0,0 1-1 0 0,1-1 1 0 0,-1 1-1 0 0,0 0 1 0 0,1 0-1 0 0,-1 0 1 0 0,0 0-1 0 0,1 0 1 0 0,-1 1-1 0 0,1-1 1 0 0,0 1-1 0 0,-1-1 1 0 0,1 1-1 0 0,0 0 1 0 0,-1 0 0 0 0,1 0-1 0 0,-1 0 1 0 0,1 1-1 0 0,0-1 1 0 0,-1 1-1 0 0,1-1 1 0 0,-1 1-1 0 0,1 0 1 0 0,-1 0-1 0 0,0 0 1 0 0,1 0-1 0 0,-1 1 1 0 0,0-1-1 0 0,0 1 1 0 0,0-1-1 0 0,0 1 1 0 0,0 0-1 0 0,0 0 1 0 0,0 0-1 0 0,0 0 1 0 0,-1 0-1 0 0,1 0 1 0 0,-1 0-1 0 0,0 0 1 0 0,1 1-1 0 0,-1-1 1 0 0,0 1-1 0 0,0 1 1 0 0,7 20 72 0 0,-2 1-1 0 0,0 1 0 0 0,-2-1 0 0 0,0 1 1 0 0,-2-1-1 0 0,-1 1 0 0 0,-1 0 0 0 0,-2 7-71 0 0,2 9 44 0 0,0-42-81 0 0,0 0-15 0 0,11-4-1254 0 0,15-34-3107 0 0,-12 11-7371 0 0,-12 19 1510 0 0</inkml:trace>
  <inkml:trace contextRef="#ctx0" brushRef="#br0" timeOffset="1671.168">2683 808 7482 0 0,'0'0'4713'0'0,"0"0"-2316"0"0,0 0-864 0 0,0 0-106 0 0,0 0-46 0 0,0 0-139 0 0,0 0-255 0 0,0 0-283 0 0,0 0-212 0 0,0 0-128 0 0,0 0-37 0 0,0 0-19 0 0,-22 19-5 0 0,-69 62-10 0 0,15 10 386 0 0,59-64-538 0 0,12-21-133 0 0,1 1 0 0 0,-1 0-1 0 0,2 0 1 0 0,-1 1 0 0 0,1-1 0 0 0,0 1-1 0 0,0-1 1 0 0,1 1 0 0 0,0 0 0 0 0,0 0-1 0 0,1 0 1 0 0,0 0 0 0 0,1 0 0 0 0,-1 0-1 0 0,2 6-7 0 0,1-11 3 0 0,1-1 0 0 0,-1 0-1 0 0,1 1 1 0 0,0-1 0 0 0,0 0 0 0 0,0 0-1 0 0,0 0 1 0 0,0-1 0 0 0,0 1-1 0 0,0-1 1 0 0,1 0 0 0 0,-1 0 0 0 0,0 0-1 0 0,1 0 1 0 0,-1 0 0 0 0,1-1 0 0 0,-1 0-1 0 0,1 1 1 0 0,-1-1 0 0 0,1 0-1 0 0,-1-1 1 0 0,1 1 0 0 0,-1-1 0 0 0,1 0-1 0 0,-1 1 1 0 0,1-2 0 0 0,1 0-3 0 0,13-5 64 0 0,0-2 0 0 0,0 0 0 0 0,-1-1 0 0 0,0 0 0 0 0,-1-2 0 0 0,0 0 0 0 0,0-1 0 0 0,-2 0 0 0 0,10-12-64 0 0,-8 10 46 0 0,-13 13-42 0 0,12-12 53 0 0,0 0 0 0 0,0-1 0 0 0,-1 0-1 0 0,-1-1 1 0 0,0-1 0 0 0,-2 0 0 0 0,4-8-57 0 0,-14 25 23 0 0,-1 0-11 0 0,0 22-16 0 0,-15 95 38 0 0,15-112-44 0 0,-1-1-1 0 0,1 1 1 0 0,1-1 0 0 0,-1 1-1 0 0,1-1 1 0 0,-1 1-1 0 0,1-1 1 0 0,1 1-1 0 0,-1-1 1 0 0,1 0-1 0 0,-1 0 1 0 0,1 1 0 0 0,0-1-1 0 0,1 0 1 0 0,-1-1-1 0 0,1 1 1 0 0,0 0-1 0 0,0-1 1 0 0,0 0 0 0 0,0 1-1 0 0,0-1 1 0 0,1 0-1 0 0,-1-1 1 0 0,1 1-1 0 0,0-1 1 0 0,0 1 0 0 0,0-1-1 0 0,1 0 11 0 0,5 2 7 0 0,1 0 0 0 0,0 0 0 0 0,-1-2 0 0 0,1 1 0 0 0,1-1 1 0 0,-1-1-1 0 0,0 0 0 0 0,0 0 0 0 0,0-1 0 0 0,1-1 0 0 0,-1 1 0 0 0,0-2 0 0 0,0 0 0 0 0,0 0 0 0 0,0-1 0 0 0,0-1 0 0 0,2 0-7 0 0,11-8 52 0 0,-1 0 1 0 0,-1-2-1 0 0,0 0 0 0 0,-1-1 0 0 0,0-2 1 0 0,-1 0-1 0 0,-1-1 0 0 0,-1 0 0 0 0,-1-2 1 0 0,0 0-1 0 0,2-6-52 0 0,-4-6 45 0 0,0-1-1 0 0,-2-1 1 0 0,-2 0 0 0 0,-1-1-1 0 0,-1 0 1 0 0,-2 0 0 0 0,-2-1-1 0 0,-1 0 1 0 0,-1 0 0 0 0,-3-23-45 0 0,1-161 9 0 0,-2 211 0 0 0,0 1 0 0 0,0-1 0 0 0,-1 0-1 0 0,0 0 1 0 0,-1 1 0 0 0,0-1 0 0 0,0 1 0 0 0,-1 0 0 0 0,0 0 0 0 0,0 0-1 0 0,-2-2-8 0 0,5 10 5 0 0,-1 0 0 0 0,1 0 0 0 0,0 0 0 0 0,0 0 0 0 0,0 1-1 0 0,0-1 1 0 0,0 0 0 0 0,-1 0 0 0 0,1 1 0 0 0,0-1 0 0 0,0 1-1 0 0,0-1 1 0 0,0 1 0 0 0,0-1 0 0 0,0 1 0 0 0,0-1 0 0 0,0 1-1 0 0,0 0 1 0 0,1 0 0 0 0,-1 0 0 0 0,0-1 0 0 0,0 1 0 0 0,1 0-1 0 0,-1 0 1 0 0,0 0 0 0 0,1 0 0 0 0,-1 0 0 0 0,1 0 0 0 0,-1 0-1 0 0,1 0 1 0 0,0 1 0 0 0,-1-1 0 0 0,1 0 0 0 0,0 0-1 0 0,0 0 1 0 0,0 0 0 0 0,0 0 0 0 0,0 1 0 0 0,0-1 0 0 0,0 0-1 0 0,0 0 1 0 0,0 0 0 0 0,0 0 0 0 0,1 0 0 0 0,-1 2-5 0 0,-2 225 462 0 0,28-78-85 0 0,7 61-193 0 0,-25-9-151 0 0,-6-169-389 0 0,-2-33 220 0 0,0 0 5 0 0,0 0-71 0 0,0 0-45 0 0,0 0-29 0 0,0 0-40 0 0,0-22-1451 0 0,-25-67-6866 0 0,11 46-1638 0 0,10 28 4324 0 0</inkml:trace>
  <inkml:trace contextRef="#ctx0" brushRef="#br0" timeOffset="1917.609">2966 698 5177 0 0,'0'0'3424'0'0,"0"0"-772"0"0,0 0-573 0 0,0 0-229 0 0,0 0-131 0 0,0 0-243 0 0,0 0-254 0 0,0 0-217 0 0,0 0-136 0 0,0 0-68 0 0,35 0-122 0 0,112 2-84 0 0,0-23 802 0 0,147-33-1510 0 0,-258 53-2453 0 0,-22 1-2515 0 0,-6 0-6431 0 0</inkml:trace>
  <inkml:trace contextRef="#ctx0" brushRef="#br0" timeOffset="3865.913">4277 499 1664 0 0,'0'0'580'0'0,"0"0"-135"0"0,0 0 73 0 0,0 0 403 0 0,0 0 440 0 0,0 0 292 0 0,0 0 106 0 0,0 0-95 0 0,0 0-176 0 0,0 0-202 0 0,0 0-163 0 0,0 0-163 0 0,0 0-132 0 0,19-19-106 0 0,61-61-92 0 0,-32 4 860 0 0,-40 53-1078 0 0,38-95 1445 0 0,-31 77-973 0 0,-14 82 429 0 0,6 326 796 0 0,-1 204-708 0 0,-11-520-1195 0 0,5-50-201 0 0,0-1-21 0 0,0 0 3 0 0,0 0 17 0 0,0 0 6 0 0,0 0 9 0 0,0 0-3 0 0,0 0 10 0 0,0 0-34 0 0,0 0-13 0 0,0-56-2551 0 0,4 18-2246 0 0,1 22-2168 0 0,-3 8-4310 0 0</inkml:trace>
  <inkml:trace contextRef="#ctx0" brushRef="#br0" timeOffset="4664.498">4855 212 5977 0 0,'0'0'1939'0'0,"0"0"-154"0"0,0 0-53 0 0,0 0 20 0 0,0 0-32 0 0,0 0-200 0 0,0 0-312 0 0,0 0-262 0 0,0 0-197 0 0,0 0-129 0 0,0 0-94 0 0,0 0-73 0 0,0 0-71 0 0,-23 27-52 0 0,-70 85-34 0 0,48-36 242 0 0,37-53-335 0 0,-125 305 1730 0 0,121-308-1756 0 0,7-11 611 0 0,12-19-331 0 0,-4 6-444 0 0,0 0-1 0 0,0 0 1 0 0,0 1 0 0 0,0-1 0 0 0,1 1-1 0 0,-1 0 1 0 0,1 0 0 0 0,0 0 0 0 0,0 0-1 0 0,0 1 1 0 0,0-1 0 0 0,0 1-1 0 0,1 0 1 0 0,-1 0 0 0 0,1 1 0 0 0,-1-1-1 0 0,1 1 1 0 0,0 0 0 0 0,-1 0 0 0 0,4 1-13 0 0,-2 1 24 0 0,0 2 1 0 0,-1-1 0 0 0,1 1-1 0 0,-1 0 1 0 0,0 0 0 0 0,0 0-1 0 0,0 1 1 0 0,0 0 0 0 0,-1 0-1 0 0,1 0 1 0 0,-1 0 0 0 0,0 1-1 0 0,0 0 1 0 0,-1 0 0 0 0,1 0-1 0 0,-1 0 1 0 0,2 5-25 0 0,3 2 79 0 0,87 167 1052 0 0,-89-83-301 0 0,-6-78-683 0 0,5-24-153 0 0,-5 5-10 0 0,10-25-4103 0 0,-6 20 1010 0 0,1 2-2692 0 0,-1 0-6191 0 0</inkml:trace>
  <inkml:trace contextRef="#ctx0" brushRef="#br0" timeOffset="4902.467">5144 871 13771 0 0,'0'0'2223'0'0,"0"0"-900"0"0,0 0-455 0 0,0 0-21 0 0,0 0 89 0 0,0 0 23 0 0,0 0-87 0 0,0 0-202 0 0,0 0-226 0 0,0 0-161 0 0,0 0-78 0 0,0 0-64 0 0,0 0-41 0 0,-11 32-29 0 0,-32 98-55 0 0,32-69-87 0 0,10-5-2752 0 0,2-56 2199 0 0,1 1-7223 0 0,-1-1 4556 0 0,0 0-5782 0 0</inkml:trace>
  <inkml:trace contextRef="#ctx0" brushRef="#br0" timeOffset="5064.551">5096 385 11162 0 0,'0'0'2881'0'0,"0"0"-857"0"0,0 0-583 0 0,0 0-329 0 0,0 0-232 0 0,0 0-136 0 0,0 0-200 0 0,0 0-247 0 0,0 0-209 0 0,0 0-168 0 0,0 0-97 0 0,0 0-63 0 0,0 0-72 0 0,0 0-160 0 0,-44 51-272 0 0,53-18-656 0 0,-3-7-3033 0 0,-1-11-7514 0 0</inkml:trace>
  <inkml:trace contextRef="#ctx0" brushRef="#br0" timeOffset="5515.361">5325 1073 12931 0 0,'0'0'1820'0'0,"0"0"-501"0"0,0 0-271 0 0,0 0-63 0 0,0 0-41 0 0,0 0-80 0 0,0 0-125 0 0,0 0-160 0 0,0 0-167 0 0,0 0-87 0 0,0 0-45 0 0,0 0-35 0 0,0 0-18 0 0,13-24-29 0 0,45-78-14 0 0,18-36 792 0 0,-65 116-732 0 0,-7 40-383 0 0,-5-5 146 0 0,0-3 0 0 0,1 0-1 0 0,-1 0 1 0 0,1 0-1 0 0,1 0 1 0 0,0 0-1 0 0,0 0 1 0 0,1 0 0 0 0,0 0-1 0 0,1 0 1 0 0,0-1-1 0 0,1 1 1 0 0,0-1-1 0 0,0 0 1 0 0,1 0 0 0 0,0-1-1 0 0,3 4-6 0 0,-4-9 70 0 0,0-1 1 0 0,0 1-1 0 0,0-1 0 0 0,1 0 1 0 0,-1 0-1 0 0,1-1 0 0 0,-1 1 1 0 0,1-1-1 0 0,-1 0 0 0 0,1 0 0 0 0,0-1 1 0 0,0 1-1 0 0,-1-1 0 0 0,1 0 1 0 0,0-1-1 0 0,0 1 0 0 0,-1-1 1 0 0,1 0-1 0 0,0 0 0 0 0,-1 0 0 0 0,1 0 1 0 0,-1-1-1 0 0,1 0 0 0 0,-1 0 1 0 0,0 0-1 0 0,0-1 0 0 0,0 1 0 0 0,0-1 1 0 0,0 0-1 0 0,-1 0 0 0 0,1 0 1 0 0,-1-1-1 0 0,0 1 0 0 0,0-1 1 0 0,0 0-1 0 0,0 1 0 0 0,0-2 0 0 0,1-2-70 0 0,3-7 124 0 0,-1 0 0 0 0,0 0-1 0 0,-1 0 1 0 0,0 0-1 0 0,-1-1 1 0 0,-1 0-1 0 0,0 0 1 0 0,-1 0 0 0 0,-1 0-1 0 0,0-1 1 0 0,-1 1-1 0 0,-1-4-123 0 0,0 16-1207 0 0,-3 13-7422 0 0,4-10 8449 0 0,-2 4-11730 0 0</inkml:trace>
  <inkml:trace contextRef="#ctx0" brushRef="#br0" timeOffset="6135.185">6217 679 12051 0 0,'0'0'1872'0'0,"0"0"-566"0"0,0 0-201 0 0,0 0 93 0 0,0 0 49 0 0,0 0-46 0 0,0 0-108 0 0,0 0-184 0 0,0 0-153 0 0,0 0-145 0 0,0 0-108 0 0,0 0-103 0 0,0 0-96 0 0,-19-8-63 0 0,-61-22-47 0 0,78 30-183 0 0,1-1 0 0 0,-1 0 0 0 0,0 1 0 0 0,0 0 1 0 0,0-1-1 0 0,0 1 0 0 0,0 0 0 0 0,0 0 0 0 0,0 0 1 0 0,0 0-1 0 0,1 1 0 0 0,-1-1 0 0 0,0 0 0 0 0,0 1 1 0 0,0-1-1 0 0,0 1 0 0 0,0 0 0 0 0,1-1 0 0 0,-1 1 1 0 0,0 0-1 0 0,1 0 0 0 0,-1 0 0 0 0,0 1 0 0 0,1-1 1 0 0,0 0-1 0 0,-1 0 0 0 0,1 1 0 0 0,0-1 0 0 0,-1 1 1 0 0,1-1-1 0 0,0 2-11 0 0,-4 2 47 0 0,-4 5-29 0 0,-1 0-1 0 0,1 1 1 0 0,1 0-1 0 0,0 1 1 0 0,0-1-1 0 0,2 2 1 0 0,-1-1-1 0 0,1 1 1 0 0,1 0-1 0 0,0 0 1 0 0,1 0-1 0 0,1 1 1 0 0,0-1-1 0 0,0 1 1 0 0,2 0-1 0 0,0 0 1 0 0,0 0-1 0 0,1 7-17 0 0,1-17 1 0 0,0 0 1 0 0,1 0-1 0 0,-1 0 0 0 0,1-1 0 0 0,0 1 1 0 0,-1 0-1 0 0,2-1 0 0 0,-1 1 0 0 0,0-1 0 0 0,1 0 1 0 0,-1 0-1 0 0,1 0 0 0 0,0 0 0 0 0,0 0 1 0 0,0-1-1 0 0,0 1 0 0 0,1-1 0 0 0,-1 0 1 0 0,1 0-1 0 0,-1 0 0 0 0,1-1 0 0 0,0 1 1 0 0,0-1-1 0 0,0 0 0 0 0,0 0 0 0 0,0 0 0 0 0,0 0 1 0 0,0-1-1 0 0,0 1 0 0 0,0-1-1 0 0,10 1 58 0 0,-1 0-1 0 0,1-1 1 0 0,0 0-1 0 0,-1-2 1 0 0,1 1-1 0 0,-1-1 1 0 0,1-1 0 0 0,6-3-58 0 0,-5 0 118 0 0,0 0 1 0 0,-1-1 0 0 0,1-1-1 0 0,-1 0 1 0 0,-1-1 0 0 0,0 0-1 0 0,0-1 1 0 0,-1-1 0 0 0,0 0-1 0 0,-1 0 1 0 0,0-1 0 0 0,-1-1-1 0 0,-1 0 1 0 0,1 0 0 0 0,-2-1-1 0 0,1-2-118 0 0,17-35 205 0 0,-2-1-1 0 0,-3-1 0 0 0,13-47-204 0 0,-32 92-16 0 0,7-12-4 0 0,-1-1-1 0 0,-1 0 1 0 0,0 0 0 0 0,-2-1 0 0 0,-1 1-1 0 0,0-1 1 0 0,-2 0 0 0 0,-1 0 0 0 0,0-1-1 0 0,-1 1 1 0 0,-2 0 0 0 0,0 0 0 0 0,-2 0-1 0 0,0 1 1 0 0,-1-1 0 0 0,-1 1 0 0 0,-5-10 20 0 0,8 23-23 0 0,0 0 1 0 0,-1 0-1 0 0,0 1 1 0 0,0-1-1 0 0,-1 1 1 0 0,0 0-1 0 0,0 0 1 0 0,-1 1-1 0 0,0-1 1 0 0,0 1 0 0 0,0 0-1 0 0,-1 1 1 0 0,0-1-1 0 0,0 2 1 0 0,0-1-1 0 0,-1 1 1 0 0,1 0-1 0 0,-1 0 1 0 0,0 1-1 0 0,0 0 1 0 0,-1 0-1 0 0,1 1 1 0 0,-1 0-1 0 0,1 1 1 0 0,-1 0 0 0 0,1 0-1 0 0,-1 1 1 0 0,0 0-1 0 0,1 0 1 0 0,-1 1-1 0 0,1 0 1 0 0,-1 0-1 0 0,-1 2 23 0 0,0 2-6 0 0,1 1 0 0 0,-1 0-1 0 0,1 1 1 0 0,0 0 0 0 0,0 0-1 0 0,1 1 1 0 0,0 0 0 0 0,1 0-1 0 0,-1 1 1 0 0,2 0 0 0 0,-1 1-1 0 0,1-1 1 0 0,1 1 0 0 0,0 0-1 0 0,0 1 1 0 0,1-1 0 0 0,0 1 0 0 0,-2 11 6 0 0,0 3 9 0 0,0 1 1 0 0,2 0 0 0 0,1 0 0 0 0,2 1-1 0 0,0-1 1 0 0,1 0 0 0 0,4 19-10 0 0,0-21 19 0 0,0-1-1 0 0,2 1 1 0 0,1-1-1 0 0,1 0 1 0 0,0-1 0 0 0,2 0-1 0 0,1 0 1 0 0,0-1-1 0 0,2-1 1 0 0,0 0 0 0 0,2 0-1 0 0,0-2 1 0 0,1 0-1 0 0,0 0 1 0 0,3 0-19 0 0,15 13 126 0 0,2-2-1 0 0,2-1 1 0 0,0-2 0 0 0,2-1-1 0 0,0-2 1 0 0,2-2 0 0 0,14 4-126 0 0,-23-13-17 0 0,-25-10-51 0 0,-1 0 1 0 0,0 0-1 0 0,0 1 1 0 0,0 0 0 0 0,0 0-1 0 0,0 0 1 0 0,0 1 0 0 0,-1 0-1 0 0,0 1 1 0 0,0-1 0 0 0,0 1-1 0 0,0 0 1 0 0,-1 1 0 0 0,5 5 67 0 0,-8 1-3766 0 0,-2-8-1745 0 0,0 2-6460 0 0</inkml:trace>
  <inkml:trace contextRef="#ctx0" brushRef="#br0" timeOffset="7415.06">7440 834 0 0 0,'0'0'866'0'0,"0"0"412"0"0,0 0 360 0 0,0 0 229 0 0,0 0-6 0 0,0 0-109 0 0,0 0-129 0 0,0 0-153 0 0,0 0-106 0 0,0 0-90 0 0,-6-1-142 0 0,2 1-957 0 0,1 0 1 0 0,0-1-1 0 0,-1 1 1 0 0,1 1-1 0 0,0-1 0 0 0,-1 0 1 0 0,1 1-1 0 0,0 0 1 0 0,0 0-1 0 0,0 0 1 0 0,-1 0-1 0 0,1 0 0 0 0,0 0 1 0 0,0 1-1 0 0,0 0 1 0 0,1-1-1 0 0,-1 1 1 0 0,0 0-1 0 0,1 1 0 0 0,-1-1 1 0 0,1 0-1 0 0,-1 2-175 0 0,-6 5 163 0 0,1 1 0 0 0,0 1-1 0 0,1-1 1 0 0,0 1-1 0 0,1 0 1 0 0,0 1 0 0 0,1 0-1 0 0,0 0 1 0 0,0 0-1 0 0,2 0 1 0 0,-1 1 0 0 0,2-1-1 0 0,0 1 1 0 0,0 0 0 0 0,1 0-1 0 0,1 3-162 0 0,-1-10 33 0 0,0 1 0 0 0,1-1 0 0 0,0 0 0 0 0,1 0 0 0 0,-1 1 1 0 0,1-1-1 0 0,0 0 0 0 0,1 0 0 0 0,0 0 0 0 0,0 0 0 0 0,0 0 0 0 0,0 0 0 0 0,1-1 0 0 0,0 1 0 0 0,0-1 0 0 0,1 0 0 0 0,-1 0 0 0 0,1 0 0 0 0,0 0 0 0 0,1 0 1 0 0,-1-1-1 0 0,1 0 0 0 0,0 0 0 0 0,0 0 0 0 0,0-1 0 0 0,0 0 0 0 0,1 1 0 0 0,-1-2 0 0 0,5 3-33 0 0,1-4 70 0 0,-1 1 0 0 0,1-2 0 0 0,0 1 1 0 0,-1-1-1 0 0,1-1 0 0 0,0 0 0 0 0,-1 0 0 0 0,1-1 0 0 0,-1-1 0 0 0,0 0 0 0 0,0 0 0 0 0,0-1 1 0 0,0 0-1 0 0,0 0 0 0 0,-1-1 0 0 0,0-1 0 0 0,0 0 0 0 0,0 0 0 0 0,-1 0 0 0 0,0-1 1 0 0,0-1-1 0 0,0 1 0 0 0,-1-1 0 0 0,0 0 0 0 0,-1-1 0 0 0,0 0 0 0 0,0 0 0 0 0,-1 0 1 0 0,0 0-1 0 0,-1-1 0 0 0,0 0 0 0 0,0 0 0 0 0,-1 0 0 0 0,-1-1 0 0 0,1 1 0 0 0,-2 0 1 0 0,1-1-1 0 0,-1-7-70 0 0,-1 9-7 0 0,1 1 0 0 0,-1-1 0 0 0,-1 1 1 0 0,1-1-1 0 0,-2 1 0 0 0,1 0 0 0 0,-1-1 0 0 0,0 1 1 0 0,-1 0-1 0 0,0 0 0 0 0,0 0 0 0 0,-1 1 1 0 0,0-1-1 0 0,0 1 0 0 0,-1 0 0 0 0,1 0 1 0 0,-2 0-1 0 0,1 1 0 0 0,-1-1 0 0 0,0 1 0 0 0,0 1 1 0 0,-1-1-1 0 0,1 1 0 0 0,-1 0 0 0 0,-1 1 1 0 0,1 0-1 0 0,-2-1 7 0 0,3 2-64 0 0,-1-1 0 0 0,0 1 1 0 0,1 1-1 0 0,-1-1 0 0 0,0 1 1 0 0,0 1-1 0 0,-1-1 0 0 0,1 1 1 0 0,0 0-1 0 0,0 1 0 0 0,-1 0 0 0 0,1 0 1 0 0,-7 1 63 0 0,12 0-23 0 0,0 0 1 0 0,0 1 0 0 0,0-1 0 0 0,0 1-1 0 0,1-1 1 0 0,-1 1 0 0 0,0-1 0 0 0,1 1-1 0 0,-1 0 1 0 0,1 0 0 0 0,0 0-1 0 0,0 0 1 0 0,0 0 0 0 0,0 0 0 0 0,0 0-1 0 0,0 0 1 0 0,0 0 0 0 0,0 1 0 0 0,1-1-1 0 0,-1 0 1 0 0,1 0 0 0 0,0 1-1 0 0,0-1 1 0 0,0 0 0 0 0,0 1 0 0 0,0-1-1 0 0,0 0 1 0 0,1 1 0 0 0,-1-1 0 0 0,1 0-1 0 0,-1 0 1 0 0,1 0 0 0 0,0 1 0 0 0,0-1-1 0 0,0 0 1 0 0,0 0 0 0 0,0 0-1 0 0,0 0 1 0 0,1-1 0 0 0,0 2 22 0 0,6 1 9 0 0,1-1 0 0 0,-1 0 0 0 0,0 0 0 0 0,1-1 0 0 0,0-1 1 0 0,0 1-1 0 0,-1-1 0 0 0,1-1 0 0 0,0 1 0 0 0,0-2 0 0 0,0 1 0 0 0,0-1 0 0 0,1-1-9 0 0,-2 2 17 0 0,10-4 44 0 0,0 0 1 0 0,0-1-1 0 0,-1-1 1 0 0,1-1 0 0 0,-1 0-1 0 0,-1-1 1 0 0,1-1 0 0 0,-1-1-1 0 0,-1 0 1 0 0,3-3-62 0 0,-10 8 42 0 0,8-7 0 0 0,0-2 0 0 0,-1 1 0 0 0,-1-2 0 0 0,0 0 0 0 0,-1-1 0 0 0,0 0 0 0 0,-2-1 0 0 0,0 0 0 0 0,0-1 0 0 0,-2 0-1 0 0,0 0 1 0 0,-2-1 0 0 0,0 0 0 0 0,0-1 0 0 0,-2 0 0 0 0,-1 0 0 0 0,0 0 0 0 0,-2 0 0 0 0,0 0 0 0 0,-1-1 0 0 0,-2-20-42 0 0,1 35-3 0 0,2-6 3 0 0,-1 0 0 0 0,-1 0-1 0 0,0 0 1 0 0,-1-1 0 0 0,-1 1 0 0 0,1 0 0 0 0,-2 0 0 0 0,0 0 0 0 0,0 0 0 0 0,-1 1 0 0 0,0-1 0 0 0,-5-6 0 0 0,9 18-3 0 0,0-1 1 0 0,0 1-1 0 0,0-1 1 0 0,0 1 0 0 0,-1 0-1 0 0,1-1 1 0 0,0 1-1 0 0,0-1 1 0 0,-1 1 0 0 0,1 0-1 0 0,0-1 1 0 0,0 1-1 0 0,-1-1 1 0 0,1 1 0 0 0,-1 0-1 0 0,1 0 1 0 0,0-1 0 0 0,-1 1-1 0 0,1 0 1 0 0,0 0-1 0 0,-1-1 1 0 0,1 1 0 0 0,-1 0-1 0 0,1 0 1 0 0,-1 0-1 0 0,1 0 1 0 0,-1 0 0 0 0,1-1-1 0 0,0 1 1 0 0,-1 0-1 0 0,1 0 1 0 0,-1 0 0 0 0,1 0-1 0 0,-1 1 1 0 0,1-1-1 0 0,-1 0 1 0 0,1 0 0 0 0,-1 0-1 0 0,1 0 1 0 0,0 0 0 0 0,-1 0-1 0 0,1 1 1 0 0,-1-1-1 0 0,1 0 1 0 0,-1 0 0 0 0,1 1-1 0 0,0-1 1 0 0,-1 0-1 0 0,1 1 1 0 0,0-1 0 0 0,-1 0-1 0 0,1 1 1 0 0,0-1-1 0 0,0 0 1 0 0,-1 1 0 0 0,1-1-1 0 0,0 1 1 0 0,0-1 0 0 0,0 1-1 0 0,-1-1 1 0 0,1 0-1 0 0,0 1 1 0 0,0-1 0 0 0,0 1-1 0 0,0-1 1 0 0,0 1 2 0 0,-9 32-157 0 0,9-32 166 0 0,-8 231-22 0 0,15-139 6 0 0,5 0 1 0 0,4-1 0 0 0,4-1-1 0 0,4 0 1 0 0,15 28 6 0 0,-4-4 35 0 0,-4 1 1 0 0,12 105-36 0 0,-37-27 89 0 0,-6-184-61 0 0,0 0 0 0 0,0-1-1 0 0,-1 1 1 0 0,-1 0 0 0 0,0-1 0 0 0,0 1 0 0 0,0-1 0 0 0,-1 1 0 0 0,-1-1 0 0 0,0 0 0 0 0,0-1-1 0 0,-1 1 1 0 0,0-1 0 0 0,0 1 0 0 0,-1-1 0 0 0,0-1 0 0 0,0 1 0 0 0,-1-1 0 0 0,0 0-1 0 0,0-1 1 0 0,0 0 0 0 0,-1 0 0 0 0,0 0 0 0 0,-1-1 0 0 0,1 0 0 0 0,-1-1 0 0 0,0 0-1 0 0,0 0 1 0 0,0-1 0 0 0,0 0 0 0 0,-1-1 0 0 0,-3 1-28 0 0,10-4 24 0 0,-1 0 0 0 0,1-1 0 0 0,-1 1 0 0 0,1 0 0 0 0,0-1 0 0 0,-1 0 0 0 0,1 0 0 0 0,0 0 0 0 0,0 0 0 0 0,1-1-1 0 0,-1 1 1 0 0,0-1 0 0 0,1 1 0 0 0,-1-1 0 0 0,1 0 0 0 0,0 0 0 0 0,0 0 0 0 0,0 0 0 0 0,1 0 0 0 0,-1-1 0 0 0,1 1 0 0 0,-1-1 0 0 0,1 1 0 0 0,0-1 0 0 0,0 1 0 0 0,1-1 0 0 0,-1 1 0 0 0,1-1 0 0 0,0 0 0 0 0,0 1-1 0 0,0-1 1 0 0,0 0 0 0 0,1 1 0 0 0,-1-1 0 0 0,1 0 0 0 0,0 1 0 0 0,0-1 0 0 0,1-2-24 0 0,-1-16 29 0 0,2-19 27 0 0,2-1-1 0 0,2 1 1 0 0,2 0-1 0 0,1 0 1 0 0,10-21-56 0 0,-8 21 5 0 0,138-393-604 0 0,-127 383-1324 0 0,-10 32-8649 0 0,-9 15-1602 0 0</inkml:trace>
  <inkml:trace contextRef="#ctx0" brushRef="#br0" timeOffset="8398.749">8951 528 0 0 0,'0'0'247'0'0,"0"0"593"0"0,0 0 418 0 0,0 0 369 0 0,0 0 313 0 0,0 0 99 0 0,0 0-101 0 0,0 0-237 0 0,0 0-283 0 0,0 0-222 0 0,0 0-182 0 0,0 0-146 0 0,-3-3-97 0 0,-9-12-108 0 0,9 11-114 0 0,36-7 2342 0 0,-9-2-2502 0 0,-1-2-1 0 0,-1-1 1 0 0,0 0-1 0 0,-1-2 1 0 0,-1 0-1 0 0,-1-1 0 0 0,-1-1 1 0 0,0-1-1 0 0,-2-1 1 0 0,0 0-1 0 0,-1-1 0 0 0,9-22-388 0 0,-2-54 990 0 0,-42 118-314 0 0,5 36-684 0 0,3-1 0 0 0,2 2 0 0 0,2-1 0 0 0,3 2 0 0 0,2-1 0 0 0,3 0 0 0 0,3 14 8 0 0,30 422 65 0 0,-31-437-50 0 0,2-12-13 0 0,-2 0-1 0 0,-2 0 1 0 0,-1 0-1 0 0,-3-1 1 0 0,-1 1-1 0 0,-2-1 0 0 0,-2 0 1 0 0,-2 0-1 0 0,-2-1 1 0 0,-1 0-2 0 0,3-18 11 0 0,-1 0 0 0 0,-1-1 0 0 0,-1 0 0 0 0,-1-1 0 0 0,-1 0 0 0 0,-1-2 0 0 0,0 1 0 0 0,-2-2 0 0 0,-8 6-11 0 0,24-21 8 0 0,0 0 1 0 0,0 0 0 0 0,0-1 0 0 0,-1 1 0 0 0,1-1 0 0 0,-1 0 0 0 0,0 0 0 0 0,0 0 0 0 0,0 0 0 0 0,1 0 0 0 0,-2-1 0 0 0,1 0 0 0 0,0 0-1 0 0,0 0 1 0 0,0-1 0 0 0,0 1 0 0 0,-1-1 0 0 0,1 0 0 0 0,0 0 0 0 0,0 0 0 0 0,-1-1 0 0 0,1 1 0 0 0,0-1 0 0 0,0 0 0 0 0,0 0 0 0 0,-2-1-9 0 0,1-9 11 0 0,-1 0 0 0 0,1-1 1 0 0,1 1-1 0 0,0-1 0 0 0,1 0 1 0 0,0 0-1 0 0,1 0 0 0 0,0 0 1 0 0,1 0-1 0 0,0 0 0 0 0,1-1 1 0 0,0 1-1 0 0,1 0 0 0 0,1 0 1 0 0,0-1-1 0 0,1-1-11 0 0,9-46 40 0 0,2 1 0 0 0,3 0 0 0 0,16-35-40 0 0,-15 46 7 0 0,3 0 1 0 0,2 1-1 0 0,2 2 1 0 0,2 0-1 0 0,25-30-7 0 0,-47 67-35 0 0,0 0-1 0 0,1 0 0 0 0,0 1 1 0 0,0-1-1 0 0,0 2 1 0 0,1-1-1 0 0,0 1 0 0 0,1 0 1 0 0,0 0-1 0 0,-1 1 1 0 0,2 0-1 0 0,-1 0 0 0 0,0 1 1 0 0,1 0-1 0 0,0 1 1 0 0,0 0-1 0 0,0 0 0 0 0,0 1 1 0 0,1 0-1 0 0,3 0 36 0 0,55 2-3964 0 0,-45 0-209 0 0,0 0-3357 0 0,-13 0-3334 0 0</inkml:trace>
  <inkml:trace contextRef="#ctx0" brushRef="#br0" timeOffset="8699.346">9684 734 6233 0 0,'0'0'2428'0'0,"0"0"-352"0"0,0 0-129 0 0,0 0-63 0 0,0 0-143 0 0,0 0-197 0 0,0 0-253 0 0,0 0-224 0 0,0 0-192 0 0,0 0-143 0 0,0 0-115 0 0,-33 18-99 0 0,-102 58-77 0 0,68-15 142 0 0,60-49-475 0 0,0-1-60 0 0,1-1 1 0 0,0 1-1 0 0,1 0 1 0 0,1 0-1 0 0,0 0 0 0 0,0 1 1 0 0,1 0-1 0 0,0 0 0 0 0,1 0 1 0 0,0 0-1 0 0,1 0 0 0 0,1 0 1 0 0,0 0-1 0 0,0 0 0 0 0,1 0 1 0 0,2 8-49 0 0,-1-15 7 0 0,0-1 0 0 0,0 1 0 0 0,1-1 1 0 0,-1 0-1 0 0,1 0 0 0 0,0 0 0 0 0,0 0 1 0 0,1 0-1 0 0,-1-1 0 0 0,1 1 0 0 0,-1-1 1 0 0,1 0-1 0 0,0 0 0 0 0,0-1 0 0 0,0 1 1 0 0,1-1-1 0 0,-1 0 0 0 0,1 0 0 0 0,-1 0 1 0 0,1 0-1 0 0,0-1 0 0 0,-1 0 0 0 0,1 0 1 0 0,0 0-1 0 0,0-1 0 0 0,4 0-7 0 0,2 1 44 0 0,0 0-1 0 0,0-1 1 0 0,0 0 0 0 0,0-1-1 0 0,0-1 1 0 0,0 0-1 0 0,-1 0 1 0 0,1-1 0 0 0,0 0-1 0 0,-1-1 1 0 0,5-2-44 0 0,-6 2 51 0 0,0-1 1 0 0,0 0 0 0 0,0-1-1 0 0,0 0 1 0 0,-1 0-1 0 0,0-1 1 0 0,0 0 0 0 0,-1 0-1 0 0,0-1 1 0 0,0 0 0 0 0,-1 0-1 0 0,0 0 1 0 0,0-1-1 0 0,-1 0 1 0 0,0 0 0 0 0,0-1-1 0 0,-1 1 1 0 0,-1-1-1 0 0,0 0 1 0 0,1-1-52 0 0,-1 2-27 0 0,-1-1 0 0 0,1 1 0 0 0,-1-1-1 0 0,-1 0 1 0 0,0 0 0 0 0,0 1 0 0 0,-1-1 0 0 0,0 0 0 0 0,-1 0 0 0 0,0 0-1 0 0,-1 1 1 0 0,0-1 0 0 0,0 1 0 0 0,-1-1 0 0 0,0 1 0 0 0,-1 0 0 0 0,-1-4 27 0 0,4 13-104 0 0,1-1 0 0 0,-1 1 1 0 0,1-1-1 0 0,-1 0 0 0 0,1 1 1 0 0,-1-1-1 0 0,1 1 1 0 0,-1 0-1 0 0,1-1 0 0 0,-1 1 1 0 0,0-1-1 0 0,1 1 0 0 0,-1 0 1 0 0,0-1-1 0 0,1 1 0 0 0,-1 0 1 0 0,0 0-1 0 0,1 0 1 0 0,-1 0-1 0 0,0-1 0 0 0,0 1 1 0 0,1 0-1 0 0,-1 0 0 0 0,0 0 1 0 0,0 0-1 0 0,1 1 0 0 0,-1-1 1 0 0,0 0-1 0 0,1 0 1 0 0,-1 0-1 0 0,0 0 0 0 0,1 1 1 0 0,-1-1-1 0 0,0 0 0 0 0,1 1 1 0 0,-1-1-1 0 0,0 1 1 0 0,1-1-1 0 0,-1 1 0 0 0,1-1 1 0 0,-1 1-1 0 0,1-1 0 0 0,-1 1 1 0 0,1-1-1 0 0,-1 1 0 0 0,1-1 1 0 0,0 1-1 0 0,-1 0 1 0 0,1-1-1 0 0,0 1 0 0 0,-1 0 1 0 0,1-1-1 0 0,0 1 0 0 0,0 0 1 0 0,0 0 103 0 0,-9 24-10513 0 0,7-17 628 0 0</inkml:trace>
  <inkml:trace contextRef="#ctx0" brushRef="#br0" timeOffset="8984.979">9886 1180 2032 0 0,'0'0'2642'0'0,"0"0"-335"0"0,0 0-169 0 0,0 0-87 0 0,0 0-125 0 0,0 0-123 0 0,0 0-128 0 0,0 0-88 0 0,0 0-64 0 0,0 0-77 0 0,0 0-189 0 0,0 0-242 0 0,0 0-253 0 0,9-3-221 0 0,25-12-101 0 0,-24-22 258 0 0,-9 0-413 0 0,2 1 0 0 0,1 0 0 0 0,2 0 0 0 0,1 0 0 0 0,2 1 0 0 0,1 0 0 0 0,2 0 0 0 0,16-32-285 0 0,23 8 18 0 0,-50 58-37 0 0,1 0 0 0 0,-1 0 0 0 0,0 1 0 0 0,1-1 0 0 0,-1 0 0 0 0,1 0 0 0 0,-1 1 0 0 0,1-1 0 0 0,0 1 0 0 0,-1-1 0 0 0,1 1 0 0 0,-1 0 0 0 0,1-1 0 0 0,0 1 0 0 0,-1 0 0 0 0,1 0 0 0 0,0 0 0 0 0,-1 1 0 0 0,1-1 0 0 0,-1 0 0 0 0,1 0 0 0 0,0 1 0 0 0,-1-1 0 0 0,1 1 0 0 0,-1 0 0 0 0,1-1 0 0 0,-1 1 0 0 0,0 0 0 0 0,1 0 0 0 0,-1 0 0 0 0,0 0 0 0 0,1 0 0 0 0,-1 0 0 0 0,0 0 0 0 0,0 0 0 0 0,0 1 0 0 0,0-1 0 0 0,0 0 0 0 0,0 1 0 0 0,0-1 0 0 0,0 1 0 0 0,-1-1 0 0 0,1 1 0 0 0,0 0 18 0 0,22 48-2834 0 0,-16-33-1553 0 0,-1 0-4809 0 0,-5-13-1687 0 0</inkml:trace>
  <inkml:trace contextRef="#ctx0" brushRef="#br0" timeOffset="9389.811">10446 705 6721 0 0,'0'0'2894'0'0,"0"0"-593"0"0,0 0-173 0 0,0 0-39 0 0,0 0-199 0 0,0 0-278 0 0,0 0-319 0 0,0 0-271 0 0,0 0-216 0 0,0 0-128 0 0,0 0-103 0 0,0 0-76 0 0,0 0-62 0 0,-6 2-55 0 0,-45 26 562 0 0,49-26-922 0 0,-11 13 80 0 0,0 2 1 0 0,1 0-1 0 0,1 0 0 0 0,1 1 1 0 0,0 0-1 0 0,1 1 1 0 0,-1 5-103 0 0,7-17 6 0 0,0 1-1 0 0,0-1 1 0 0,1 1 0 0 0,0 0 0 0 0,0 0 0 0 0,1 0-1 0 0,0 0 1 0 0,0 0 0 0 0,1 0 0 0 0,0 0 0 0 0,1 0-1 0 0,-1 0 1 0 0,2 0 0 0 0,-1 0 0 0 0,1 0-1 0 0,0 0 1 0 0,1 0 0 0 0,0-1 0 0 0,0 1 0 0 0,0-1-1 0 0,1 0 1 0 0,0 0 0 0 0,1 0 0 0 0,-1-1 0 0 0,1 1-1 0 0,1-1 1 0 0,-1 0 0 0 0,1 0 0 0 0,0-1-6 0 0,6 2 44 0 0,-1 0-1 0 0,1-1 1 0 0,0-1 0 0 0,1 0-1 0 0,-1 0 1 0 0,1-2 0 0 0,0 1 0 0 0,0-2-1 0 0,0 1 1 0 0,0-2 0 0 0,0 0-1 0 0,1 0 1 0 0,-1-2 0 0 0,12 0-44 0 0,-4-26-1657 0 0,-16 4-6211 0 0,-5 22 6604 0 0,1-4-10320 0 0</inkml:trace>
  <inkml:trace contextRef="#ctx0" brushRef="#br0" timeOffset="9818.642">10735 926 4665 0 0,'0'0'2272'0'0,"0"0"-396"0"0,0 0-156 0 0,0 0-36 0 0,0 0-25 0 0,0 0-101 0 0,0 0-226 0 0,0 0-249 0 0,0 0-169 0 0,0 0-107 0 0,0 0-73 0 0,0 0-71 0 0,0 0-77 0 0,6 10-68 0 0,19 32-35 0 0,-24-41-420 0 0,0 0-1 0 0,0 1 1 0 0,1-1-1 0 0,-1 0 1 0 0,0-1-1 0 0,1 1 1 0 0,-1 0-1 0 0,1 0 1 0 0,-1 0 0 0 0,1-1-1 0 0,0 1 1 0 0,-1-1-1 0 0,1 0 1 0 0,0 1-1 0 0,-1-1 1 0 0,1 0-1 0 0,0 0 1 0 0,-1 0-1 0 0,1 0 1 0 0,0 0-1 0 0,-1 0 1 0 0,1 0-1 0 0,0-1 1 0 0,-1 1 0 0 0,1-1-1 0 0,-1 1 1 0 0,1-1-1 0 0,0 0 1 0 0,-1 1-1 0 0,1-1 1 0 0,-1 0-1 0 0,0 0 1 0 0,1 0-63 0 0,1 0 130 0 0,5-5-23 0 0,-1 0 0 0 0,1-1 0 0 0,-1 1-1 0 0,0-1 1 0 0,0-1 0 0 0,-1 1 0 0 0,0-1 0 0 0,0 0 0 0 0,-1-1 0 0 0,0 1-1 0 0,0-1 1 0 0,-1 0 0 0 0,0 0 0 0 0,-1-1 0 0 0,0 1 0 0 0,0-1-107 0 0,-2 8 3 0 0,0-1 0 0 0,0 1 1 0 0,0-1-1 0 0,0 1 0 0 0,0-1 1 0 0,0 1-1 0 0,-1-1 0 0 0,1 0 1 0 0,-1 1-1 0 0,1-1 0 0 0,-1 0 1 0 0,0 1-1 0 0,0-1 1 0 0,-1 0-1 0 0,1 1 0 0 0,-1-1 1 0 0,1 1-1 0 0,-1-1 0 0 0,0 0 1 0 0,0 1-1 0 0,0-1 0 0 0,0 1 1 0 0,0 0-1 0 0,0-1 0 0 0,-1 1 1 0 0,1 0-1 0 0,-1 0 0 0 0,0 0 1 0 0,1 0-1 0 0,-1 0 0 0 0,0 0 1 0 0,0 0-1 0 0,0 1 1 0 0,-1-1-1 0 0,1 1 0 0 0,0-1 1 0 0,-1 1-1 0 0,1 0 0 0 0,0 0 1 0 0,-1 0-1 0 0,0 0 0 0 0,1 0 1 0 0,-1 1-4 0 0,-4 0-20 0 0,0 0 0 0 0,1 1 1 0 0,-1 0-1 0 0,0 0 0 0 0,0 1 1 0 0,1 0-1 0 0,-1 0 0 0 0,1 0 1 0 0,-1 1-1 0 0,1 0 0 0 0,0 0 1 0 0,0 1-1 0 0,0-1 1 0 0,1 1-1 0 0,-1 1 0 0 0,1-1 1 0 0,0 1-1 0 0,0 0 0 0 0,-1 1 20 0 0,-8 8-22 0 0,0 1-1 0 0,1 0 0 0 0,0 1 1 0 0,2 1-1 0 0,-1 0 0 0 0,2 0 1 0 0,1 1-1 0 0,0 0 0 0 0,1 1 1 0 0,1-1-1 0 0,1 2 0 0 0,0-1 1 0 0,1 1-1 0 0,2 0 0 0 0,0 0 1 0 0,1 0-1 0 0,1 7 23 0 0,1-22-2 0 0,0-1 0 0 0,1 0 0 0 0,0 0 0 0 0,0 0 0 0 0,0 0 0 0 0,1 0 0 0 0,-1-1 0 0 0,1 1 0 0 0,0 0 0 0 0,0-1 0 0 0,0 1 0 0 0,1-1 0 0 0,-1 1 0 0 0,1-1 0 0 0,0 0 0 0 0,0 0 0 0 0,0-1 0 0 0,0 1 0 0 0,0 0 0 0 0,0-1 0 0 0,1 0 0 0 0,-1 0 0 0 0,1 0 0 0 0,0 0 0 0 0,0-1 1 0 0,0 1-1 0 0,0-1 0 0 0,0 0 0 0 0,0 0 0 0 0,1 0 2 0 0,130 11-93 0 0,-124-12 65 0 0,8-1-113 0 0,-1 0 1 0 0,0-1-1 0 0,1-1 1 0 0,-1-1-1 0 0,-1 0 1 0 0,1-2-1 0 0,-1 0 1 0 0,5-2 140 0 0,75-49-6592 0 0,-78 43 249 0 0,-6 6-4981 0 0</inkml:trace>
  <inkml:trace contextRef="#ctx0" brushRef="#br0" timeOffset="10165.089">11403 690 6105 0 0,'0'0'6182'0'0,"0"0"-3432"0"0,0 0-1214 0 0,0 0-232 0 0,0 0-141 0 0,0 0-111 0 0,0 0-58 0 0,0 0-62 0 0,0 0-137 0 0,0 0-142 0 0,0 0-125 0 0,0 0-139 0 0,-25 18-101 0 0,-76 56-83 0 0,59-32 75 0 0,39-31-219 0 0,2-8-56 0 0,1 1-1 0 0,-1 0 0 0 0,1 0 1 0 0,0-1-1 0 0,0 1 0 0 0,0 0 1 0 0,0 0-1 0 0,1 0 0 0 0,-1-1 1 0 0,1 1-1 0 0,0 0 0 0 0,0-1 0 0 0,1 1 1 0 0,-1-1-1 0 0,1 1 0 0 0,0-1 1 0 0,0 1-1 0 0,0-1 0 0 0,0 0 1 0 0,0 0-1 0 0,1 0 0 0 0,-1 0 1 0 0,1-1-1 0 0,0 1 0 0 0,0-1 1 0 0,0 1-1 0 0,0-1 0 0 0,0 0 0 0 0,0 0 1 0 0,1-1-1 0 0,-1 1 0 0 0,1-1 1 0 0,-1 1-1 0 0,1-1 0 0 0,0 0 1 0 0,-1 0-1 0 0,1-1 0 0 0,0 1-4 0 0,1 1 3 0 0,6 3 13 0 0,1 1 0 0 0,-1 1 0 0 0,0 0 1 0 0,-1 0-1 0 0,0 1 0 0 0,0 1 0 0 0,0 0 0 0 0,5 7-16 0 0,-12-13 39 0 0,0 0 1 0 0,-1 0-1 0 0,0 1 0 0 0,0-1 0 0 0,0 1 1 0 0,0-1-1 0 0,0 1 0 0 0,-1-1 0 0 0,1 1 0 0 0,-1 0 1 0 0,0 0-1 0 0,0 0 0 0 0,0 0 0 0 0,-1 0 1 0 0,0 0-1 0 0,1 0 0 0 0,-1 0 0 0 0,-1 0 1 0 0,1 0-1 0 0,-1 0 0 0 0,1 0 0 0 0,-1 0 1 0 0,0 0-1 0 0,0-1 0 0 0,-1 1 0 0 0,1 0 1 0 0,-1 0-1 0 0,0-1 0 0 0,-2 3-39 0 0,0 1 65 0 0,-1-1 1 0 0,1 0-1 0 0,-2 0 0 0 0,1 0 1 0 0,-1-1-1 0 0,0 1 0 0 0,0-1 1 0 0,0-1-1 0 0,-1 1 0 0 0,1-1 1 0 0,-1 0-1 0 0,0-1 1 0 0,0 1-1 0 0,-1-2 0 0 0,1 1 1 0 0,-1-1-1 0 0,1 0 0 0 0,-1 0 1 0 0,0-1-1 0 0,0 0 0 0 0,-7 0-65 0 0,13-1-83 0 0,-4 0 51 0 0,0 1 1 0 0,0-1-1 0 0,0 0 1 0 0,0 0-1 0 0,0-1 1 0 0,1 0-1 0 0,-1 0 0 0 0,0 0 1 0 0,0-1-1 0 0,1 0 1 0 0,-1 0-1 0 0,1 0 1 0 0,0-1-1 0 0,0 1 0 0 0,-2-2 32 0 0,-13-34-6023 0 0,19 30-1102 0 0,0 4-5089 0 0</inkml:trace>
  <inkml:trace contextRef="#ctx0" brushRef="#br0" timeOffset="11705.233">12541 838 0 0 0,'0'0'593'0'0,"0"0"285"0"0,0 0 182 0 0,0 0 134 0 0,0 0 57 0 0,0 0 64 0 0,0 0 13 0 0,0 0-32 0 0,0 0-43 0 0,0 0-60 0 0,-20-6-57 0 0,-63-16-47 0 0,28 21 2730 0 0,38 6-3108 0 0,1 0 0 0 0,0 2 0 0 0,1 0-1 0 0,-1 1 1 0 0,1 0 0 0 0,1 1 0 0 0,-14 11-711 0 0,11-8 337 0 0,-128 94 1229 0 0,137-100-1515 0 0,0 1-1 0 0,1 0 1 0 0,0 1 0 0 0,0-1 0 0 0,1 1-1 0 0,-1 0 1 0 0,2 1 0 0 0,-1 0 0 0 0,1 0-1 0 0,1 0 1 0 0,0 0 0 0 0,0 1 0 0 0,0 0-1 0 0,1 0 1 0 0,1 0 0 0 0,0 0 0 0 0,-1 9-51 0 0,4-15 21 0 0,1 0 1 0 0,-1 0-1 0 0,1-1 1 0 0,0 1-1 0 0,0 0 1 0 0,0-1-1 0 0,0 1 0 0 0,1-1 1 0 0,0 0-1 0 0,-1 0 1 0 0,1 0-1 0 0,0 0 1 0 0,0 0-1 0 0,1-1 1 0 0,-1 1-1 0 0,0-1 1 0 0,1 0-1 0 0,0 0 1 0 0,-1 0-1 0 0,1-1 1 0 0,0 1-1 0 0,0-1 1 0 0,0 0-1 0 0,0 0 1 0 0,0 0-1 0 0,0 0 0 0 0,0-1 1 0 0,0 0-1 0 0,1 0 1 0 0,-1 0-1 0 0,0 0 1 0 0,0-1-1 0 0,0 1 1 0 0,0-1-1 0 0,0 0 1 0 0,0 0-1 0 0,0-1 1 0 0,0 1-1 0 0,-1-1 1 0 0,4-2-22 0 0,29-11 150 0 0,0-1 1 0 0,-2-2-1 0 0,0-2 1 0 0,-1-1-1 0 0,-1-2 1 0 0,-1-1-1 0 0,7-8-150 0 0,-11 9 79 0 0,-2-1-1 0 0,-1-1 1 0 0,-1-1-1 0 0,-1-2 1 0 0,-1 0-1 0 0,-2-1 1 0 0,-1 0-1 0 0,4-12-78 0 0,-21 39 22 0 0,-1 2 16 0 0,0 0-4 0 0,-3 13-10 0 0,-8 21-30 0 0,2-8 7 0 0,1 1 0 0 0,1 0 0 0 0,1 0 1 0 0,1 0-1 0 0,2 0 0 0 0,0 13-1 0 0,2-35-5 0 0,0 0 1 0 0,0 1 0 0 0,1-1-1 0 0,-1 1 1 0 0,1-1-1 0 0,1 1 1 0 0,-1-1-1 0 0,1 1 1 0 0,0-1-1 0 0,0 0 1 0 0,0 1 0 0 0,1-1-1 0 0,0 0 1 0 0,0 0-1 0 0,0 0 1 0 0,1 0-1 0 0,0 0 1 0 0,0-1-1 0 0,0 1 1 0 0,0-1 0 0 0,1 0-1 0 0,-1 0 1 0 0,1 0-1 0 0,0 0 1 0 0,0 0-1 0 0,1-1 1 0 0,-1 0-1 0 0,1 0 1 0 0,0 0 0 0 0,-1-1-1 0 0,1 1 1 0 0,0-1-1 0 0,3 0 5 0 0,9-3 13 0 0,-1-2 0 0 0,0 0 0 0 0,1-1 0 0 0,-1-1-1 0 0,-1 0 1 0 0,1-2 0 0 0,-1 1 0 0 0,0-2 0 0 0,-1 0-1 0 0,0 0 1 0 0,0-2 0 0 0,0 0 0 0 0,-2 0 0 0 0,1-1 0 0 0,-1-1-1 0 0,-1 0 1 0 0,0 0 0 0 0,7-11-13 0 0,-2 8 14 0 0,-1-2 0 0 0,0 1 1 0 0,-1-2-1 0 0,-1 0 0 0 0,-1-1 0 0 0,0 0 0 0 0,-1 0 1 0 0,-1-1-1 0 0,-2-1 0 0 0,1 0 0 0 0,-2 0 0 0 0,-1 0 1 0 0,-1-1-1 0 0,-1 0 0 0 0,0 0 0 0 0,-2 0 0 0 0,0-1-14 0 0,-2 20-3 0 0,0 0 0 0 0,1 0 0 0 0,-1 0 0 0 0,0 0 0 0 0,-1 0 0 0 0,1 0 0 0 0,0 0 0 0 0,-1 0 0 0 0,0 0 0 0 0,1 0 0 0 0,-1 0 0 0 0,0 1 0 0 0,-1-1 0 0 0,1 0 0 0 0,0 1 0 0 0,-1-1 0 0 0,1 0 0 0 0,-1 1 0 0 0,0 0 0 0 0,0-1 0 0 0,0 1 0 0 0,0 0 0 0 0,0 0 0 0 0,-1 0 0 0 0,1 1 0 0 0,-1-1 0 0 0,1 0 0 0 0,-1 1 0 0 0,1 0 0 0 0,-1-1 0 0 0,0 1 0 0 0,0 0 0 0 0,0 0 0 0 0,1 1 0 0 0,-1-1 0 0 0,0 1 0 0 0,0-1 0 0 0,0 1 0 0 0,0 0 0 0 0,0 0 0 0 0,0 0 0 0 0,-2 1 3 0 0,-5 4-22 0 0,1 0 0 0 0,0 0 1 0 0,0 1-1 0 0,0 1 0 0 0,1-1 0 0 0,0 1 1 0 0,1 1-1 0 0,-1 0 0 0 0,1 0 1 0 0,1 0-1 0 0,-7 10 22 0 0,7-11-13 0 0,-1 1 0 0 0,1 1 0 0 0,0-1 0 0 0,1 1 0 0 0,0 0 0 0 0,1 0 0 0 0,0 0-1 0 0,0 1 1 0 0,1 0 0 0 0,0-1 0 0 0,0 1 0 0 0,1 0 0 0 0,1 1 0 0 0,0-1 0 0 0,0 0 0 0 0,1 0 0 0 0,0 0 0 0 0,1 1 0 0 0,0 1 13 0 0,4-6-2 0 0,0-1 0 0 0,1 0 0 0 0,0 0 1 0 0,0 0-1 0 0,0-1 0 0 0,0 0 0 0 0,1 0 0 0 0,-1 0 0 0 0,1-1 1 0 0,0 0-1 0 0,0 0 0 0 0,0-1 0 0 0,1 0 0 0 0,-1 0 0 0 0,0-1 1 0 0,1 0-1 0 0,-1 0 0 0 0,1-1 0 0 0,0 0 0 0 0,-1 0 0 0 0,1-1 1 0 0,-1 1-1 0 0,1-2 0 0 0,3 0 2 0 0,17-2-5 0 0,0-1 0 0 0,0-2 0 0 0,-1 0 0 0 0,0-2 0 0 0,17-8 5 0 0,-17 7 33 0 0,3 7-64 0 0,-30 28 18 0 0,-29 82 1 0 0,29-103 10 0 0,1-1 1 0 0,-1 0-1 0 0,1 1 1 0 0,-1-1-1 0 0,1 1 1 0 0,0-1-1 0 0,0 0 0 0 0,1 0 1 0 0,-1 0-1 0 0,1 0 1 0 0,-1 0-1 0 0,1 0 1 0 0,0 0-1 0 0,0 0 1 0 0,0-1-1 0 0,1 1 0 0 0,-1-1 1 0 0,1 1-1 0 0,-1-1 1 0 0,1 0-1 0 0,0 0 1 0 0,-1 0-1 0 0,1 0 1 0 0,0-1-1 0 0,1 1 1 0 0,-1-1-1 0 0,0 0 0 0 0,0 0 1 0 0,2 0 1 0 0,102 23 1 0 0,-98-23 4 0 0,1 0 0 0 0,-1 0 1 0 0,1-1-1 0 0,-1 0 0 0 0,0-1 0 0 0,1 0 1 0 0,-1 0-1 0 0,0-1 0 0 0,0 0 0 0 0,0-1 0 0 0,0 0 1 0 0,0 0-1 0 0,0-1 0 0 0,5-3-5 0 0,2-3 27 0 0,-1 0 0 0 0,0 0-1 0 0,0-1 1 0 0,-1-1 0 0 0,-1-1-1 0 0,0 0 1 0 0,0 0 0 0 0,-1-1-1 0 0,-1-1 1 0 0,-1 0 0 0 0,0-1-1 0 0,-1 1 1 0 0,0-2 0 0 0,-2 1-1 0 0,0-1 1 0 0,1-6-27 0 0,2-86 75 0 0,-11 106-75 0 0,1 0 1 0 0,0 1 0 0 0,-1-1 0 0 0,0 1 0 0 0,1-1 0 0 0,-1 0 0 0 0,0 1 0 0 0,-1 0 0 0 0,1-1 0 0 0,0 1 0 0 0,-1 0 0 0 0,1-1 0 0 0,-1 1 0 0 0,1 0 0 0 0,-1 0 0 0 0,0 0 0 0 0,0 0 0 0 0,0 1 0 0 0,0-1 0 0 0,-1 1-1 0 0,1-1 1 0 0,0 1 0 0 0,0 0 0 0 0,-1-1 0 0 0,1 1 0 0 0,-1 0 0 0 0,1 1 0 0 0,-1-1 0 0 0,0 0 0 0 0,1 1 0 0 0,-1 0 0 0 0,0-1 0 0 0,1 1 0 0 0,-1 0 0 0 0,0 0 0 0 0,1 0 0 0 0,-1 1 0 0 0,-1 0-1 0 0,-4 2-10 0 0,0 1 0 0 0,0 0 0 0 0,0 1 0 0 0,0 0 0 0 0,1 0 0 0 0,-1 1 0 0 0,1-1 0 0 0,1 2 0 0 0,-1-1 0 0 0,1 1 0 0 0,0 0 0 0 0,1 0 0 0 0,0 1 0 0 0,0-1 0 0 0,0 1 0 0 0,1 0 0 0 0,0 1 0 0 0,1-1 0 0 0,-2 5 10 0 0,-4 6-4 0 0,0 0-1 0 0,1 1 1 0 0,1 0-1 0 0,1 0 1 0 0,1 1 0 0 0,0-1-1 0 0,2 1 1 0 0,0 0-1 0 0,2 0 1 0 0,0 0-1 0 0,1 1 1 0 0,2 11 4 0 0,3-22 0 0 0,0 0 0 0 0,0-1 1 0 0,1 1-1 0 0,1-1 0 0 0,-1-1 0 0 0,1 1 0 0 0,1-1 1 0 0,0 0-1 0 0,0-1 0 0 0,1 0 0 0 0,0 0 0 0 0,1-1 0 0 0,-1 0 1 0 0,1-1-1 0 0,0 0 0 0 0,1 0 0 0 0,0-1 0 0 0,0-1 1 0 0,0 1-1 0 0,0-2 0 0 0,1 0 0 0 0,-1 0 0 0 0,1-1 1 0 0,0 0-1 0 0,-1-1 0 0 0,1-1 0 0 0,1 0 0 0 0,15 3-275 0 0,142 0 759 0 0,-161-5-907 0 0,0 1 0 0 0,0-1 0 0 0,0-1 0 0 0,0 0 0 0 0,-1 0 0 0 0,1 0 0 0 0,-1-1 0 0 0,0-1 0 0 0,0 1 0 0 0,6-5 423 0 0,-5-1-5610 0 0,0 2-6561 0 0</inkml:trace>
  <inkml:trace contextRef="#ctx0" brushRef="#br0" timeOffset="34626.666">21486 363 232 0 0,'0'0'1432'0'0,"0"0"45"0"0,0 0 342 0 0,0 0 271 0 0,0 0 55 0 0,0 0-138 0 0,0 0-297 0 0,0 0-288 0 0,0 0-191 0 0,0 0-138 0 0,0 0-102 0 0,0 0-83 0 0,0 0-117 0 0,-5-7-107 0 0,-13-20-106 0 0,18 25-502 0 0,0 1 1 0 0,1-1-1 0 0,-1 1 1 0 0,0 0 0 0 0,1-1-1 0 0,0 1 1 0 0,-1-1-1 0 0,1 1 1 0 0,0 0-1 0 0,-1-1 1 0 0,1 1-1 0 0,0 0 1 0 0,0 0 0 0 0,0 0-1 0 0,0 0 1 0 0,0 0-1 0 0,0 0 1 0 0,0 0-1 0 0,1 0 1 0 0,-1 0 0 0 0,0 0-1 0 0,0 0 1 0 0,1 1-1 0 0,-1-1 1 0 0,1 1-1 0 0,-1-1 1 0 0,0 1-1 0 0,1-1 1 0 0,-1 1 0 0 0,2 0-77 0 0,-1-1 97 0 0,24-8 273 0 0,0 2 0 0 0,1 1 1 0 0,0 1-1 0 0,0 1 0 0 0,1 2 1 0 0,10 0-371 0 0,-11 0 229 0 0,-22 1-203 0 0,-1-1 0 0 0,1 1 0 0 0,0 0 0 0 0,-1 0 0 0 0,1 1 0 0 0,0 0 0 0 0,0 0 0 0 0,-1 0 0 0 0,1 0 0 0 0,0 0 0 0 0,-1 1 0 0 0,1 0 0 0 0,0 0 0 0 0,-1 1 0 0 0,1-1 0 0 0,-1 1 0 0 0,1 0 0 0 0,-1 0 1 0 0,0 0-1 0 0,0 1 0 0 0,0-1 0 0 0,0 1 0 0 0,0 0 0 0 0,-1 0 0 0 0,1 0 0 0 0,-1 1 0 0 0,0-1 0 0 0,0 1 0 0 0,0 0 0 0 0,0 0 0 0 0,-1 0 0 0 0,0 0 0 0 0,0 0 0 0 0,0 1 0 0 0,0-1 0 0 0,0 1 0 0 0,-1-1 0 0 0,0 3-26 0 0,-1 10 57 0 0,-1-1-1 0 0,-1 0 1 0 0,-1 0-1 0 0,0 0 1 0 0,-1 0-1 0 0,-1 0 1 0 0,0-1 0 0 0,-2 1-1 0 0,1-1 1 0 0,-2-1-1 0 0,0 1 1 0 0,0-2-1 0 0,-3 3-56 0 0,-14 22 111 0 0,-2-1-1 0 0,-1-1 0 0 0,-2-1 1 0 0,-16 13-111 0 0,24-25 69 0 0,-29 32 250 0 0,52-53-291 0 0,-1 1 1 0 0,1 0 0 0 0,1-1-1 0 0,-1 1 1 0 0,0 0-1 0 0,1-1 1 0 0,-1 1 0 0 0,1-1-1 0 0,0 0 1 0 0,-1 0-1 0 0,1 1 1 0 0,0-1 0 0 0,1-1-1 0 0,-1 1 1 0 0,0 0 0 0 0,1 0-1 0 0,-1-1 1 0 0,0 1-1 0 0,1-1 1 0 0,0 0 0 0 0,-1 0-1 0 0,1 0 1 0 0,0 0-1 0 0,1 0-28 0 0,37 21 466 0 0,-41-22-434 0 0,0 18 187 0 0,0-17-193 0 0,0-1-2 0 0,0 0-1 0 0,0 0-6 0 0,0 0-1 0 0,0 0 0 0 0,0 0 0 0 0,0 0-4 0 0,0 0-12 0 0,0 0 15 0 0,0 0 8 0 0,0 0-25 0 0,3 29 14 0 0,44-26-4869 0 0,-26-6 3008 0 0,-9 15 1905 0 0,-9-10-3454 0 0,-3-1-3652 0 0,0-1-4342 0 0</inkml:trace>
  <inkml:trace contextRef="#ctx0" brushRef="#br0" timeOffset="35394.662">22079 1040 0 0 0,'0'0'2773'0'0,"0"0"-622"0"0,0 0 19 0 0,0 0 219 0 0,0 0 52 0 0,0 0-179 0 0,0 0-366 0 0,0 0-409 0 0,0 0-308 0 0,0 0-199 0 0,0 0-121 0 0,0 0-64 0 0,0 0-50 0 0,2 0-71 0 0,-1 0-608 0 0,0 1 0 0 0,0-1 0 0 0,0 1 0 0 0,0-1 0 0 0,-1 1 0 0 0,1 0 0 0 0,0-1 0 0 0,0 1 0 0 0,-1 0 0 0 0,1-1 0 0 0,-1 1 0 0 0,1 0 0 0 0,0 0 0 0 0,-1 0 0 0 0,1-1 1 0 0,-1 1-1 0 0,0 0 0 0 0,1 0 0 0 0,-1 0 0 0 0,0 0 0 0 0,1 0 0 0 0,-1 0 0 0 0,0 0 0 0 0,0 0 0 0 0,0 0 0 0 0,0 0 0 0 0,0 0 0 0 0,0 0 0 0 0,0 0 0 0 0,0 0 0 0 0,0 0 0 0 0,-1 0 0 0 0,1 0 0 0 0,0 0 0 0 0,-1-1 0 0 0,1 1 0 0 0,0 0 0 0 0,-1 0 0 0 0,1 0 1 0 0,-1 0-1 0 0,0 0 0 0 0,1-1 0 0 0,-1 1 0 0 0,1 0 0 0 0,-1-1 0 0 0,0 1 0 0 0,0 0 0 0 0,1-1 0 0 0,-1 1 0 0 0,-1 0-66 0 0,-10 19 132 0 0,-2-1-1 0 0,0 0 1 0 0,-1 0 0 0 0,-1-2 0 0 0,-1 0-1 0 0,-1-1 1 0 0,0 0 0 0 0,-1-2 0 0 0,0 0 0 0 0,-7 2-132 0 0,-18 10-570 0 0,43-26 378 0 0,-8-18-2913 0 0,17-91-19654 0 0,-3 77 20293 0 0,-1 0 4137 0 0,2 5-2148 0 0,-1 10 2830 0 0,-4 6 4605 0 0,-1 10-4548 0 0,0 1-414 0 0,0 0-382 0 0,8 6 4442 0 0,5 13-4196 0 0,-6-7-956 0 0,94 87 2526 0 0,-29-37-3244 0 0,-50-31-4308 0 0,-20-25-2538 0 0,-2-1-5695 0 0</inkml:trace>
  <inkml:trace contextRef="#ctx0" brushRef="#br0" timeOffset="12555.107">14923 790 0 0 0,'0'0'497'0'0,"0"0"680"0"0,0 0 318 0 0,0 0 144 0 0,0 0 105 0 0,0 0 123 0 0,0 0 60 0 0,0 0-150 0 0,0 0-246 0 0,4-2-299 0 0,10-5-248 0 0,-40-9 4681 0 0,21 15-5500 0 0,0 0-1 0 0,-1 1 0 0 0,1 0 0 0 0,0 0 1 0 0,-1 1-1 0 0,1-1 0 0 0,0 1 0 0 0,0 0 1 0 0,-1 1-1 0 0,1-1 0 0 0,0 1 1 0 0,0 0-1 0 0,0 0 0 0 0,1 0 0 0 0,-1 1 1 0 0,0 0-1 0 0,1 0 0 0 0,0 0 0 0 0,-3 3-164 0 0,-14 7 383 0 0,11-7-321 0 0,1 0-1 0 0,-1 0 1 0 0,2 1 0 0 0,-1 0 0 0 0,1 1 0 0 0,0 0 0 0 0,0 0 0 0 0,1 1 0 0 0,0 0-1 0 0,0 0 1 0 0,1 1 0 0 0,1 0 0 0 0,0 0 0 0 0,0 0 0 0 0,1 0 0 0 0,0 1 0 0 0,0 0 0 0 0,1-1-1 0 0,1 2 1 0 0,0-1 0 0 0,1 0 0 0 0,0 0 0 0 0,0 0 0 0 0,1 1 0 0 0,1 1-62 0 0,1-6 8 0 0,1 0 1 0 0,0-1-1 0 0,0 1 1 0 0,0 0-1 0 0,1-1 1 0 0,0 0-1 0 0,1 0 1 0 0,-1 0-1 0 0,1 0 1 0 0,0-1-1 0 0,0 0 1 0 0,1 0-1 0 0,0 0 1 0 0,0 0-1 0 0,0-1 1 0 0,0 0-1 0 0,1-1 1 0 0,-1 1 0 0 0,1-1-1 0 0,0-1 1 0 0,0 1-1 0 0,0-1 1 0 0,0 0-1 0 0,0-1 1 0 0,1 1-1 0 0,-1-1 1 0 0,1-1-1 0 0,-1 0 1 0 0,0 0-1 0 0,1 0 1 0 0,3-1-9 0 0,91-23-1595 0 0,-71 8-3139 0 0,-1-3-5621 0 0,-22 11 189 0 0</inkml:trace>
  <inkml:trace contextRef="#ctx0" brushRef="#br0" timeOffset="12887.334">15258 852 6529 0 0,'0'0'2233'0'0,"0"0"-339"0"0,0 0-151 0 0,0 0-28 0 0,0 0-131 0 0,0 0-197 0 0,0 0-225 0 0,0 0-221 0 0,0 0-185 0 0,0 0-134 0 0,0 0-115 0 0,0 0-58 0 0,-21 30-88 0 0,-62 96-54 0 0,51-57 82 0 0,30-55-322 0 0,0-10-53 0 0,1 0-1 0 0,0-1 1 0 0,0 1-1 0 0,0 0 1 0 0,0 0-1 0 0,0 0 1 0 0,1 0-1 0 0,0 1 1 0 0,0-1-1 0 0,0 0 1 0 0,0 0-1 0 0,1 0 1 0 0,-1 0-1 0 0,1 0 1 0 0,0 0-1 0 0,0 0 1 0 0,1-1-1 0 0,-1 1 1 0 0,1 0-1 0 0,0 0 1 0 0,0-1-1 0 0,0 1 1 0 0,0-1-1 0 0,1 0 1 0 0,-1 0-1 0 0,1 0 1 0 0,0 0-1 0 0,0 0 1 0 0,0 0-1 0 0,0-1 1 0 0,1 1-1 0 0,-1-1 1 0 0,1 0-1 0 0,-1 0 1 0 0,1-1-1 0 0,0 1 1 0 0,-1-1-1 0 0,1 1 1 0 0,1-1-14 0 0,8-1 107 0 0,0 1 0 0 0,1-2-1 0 0,-1 0 1 0 0,1-1 0 0 0,-1 0 0 0 0,0-1 0 0 0,0 0-1 0 0,0-1 1 0 0,-1-1 0 0 0,1 0 0 0 0,-1-1 0 0 0,0 0-1 0 0,0-1 1 0 0,-1 0 0 0 0,0 0 0 0 0,0-2 0 0 0,-1 1 0 0 0,0-1-1 0 0,-1-1 1 0 0,1 0 0 0 0,-2 0 0 0 0,7-9-107 0 0,-6 7 80 0 0,-1 0 0 0 0,0-1 0 0 0,-1 1 0 0 0,0-1 0 0 0,-1-1 0 0 0,-1 1 1 0 0,0-1-1 0 0,0 0 0 0 0,-2 0 0 0 0,1-1 0 0 0,-2 1 0 0 0,0-1 0 0 0,-1 0 0 0 0,0 1 0 0 0,-2-15-80 0 0,0 24-66 0 0,0 1 1 0 0,0 0-1 0 0,0 0 0 0 0,-1 0 0 0 0,1 0 0 0 0,-1 0 0 0 0,0 0 0 0 0,0 0 0 0 0,0 0 1 0 0,-1 1-1 0 0,1-1 0 0 0,-1 1 0 0 0,0 0 0 0 0,0 0 0 0 0,0 0 0 0 0,0 0 0 0 0,-1 0 0 0 0,1 1 1 0 0,-1-1-1 0 0,0 1 0 0 0,1 0 0 0 0,-1 0 0 0 0,0 1 0 0 0,0-1 0 0 0,0 1 0 0 0,-1 0 0 0 0,1 0 1 0 0,0 0-1 0 0,0 0 0 0 0,-1 1 0 0 0,1 0 0 0 0,0 0 0 0 0,-1 0 0 0 0,1 0 0 0 0,0 1 0 0 0,0-1 1 0 0,-1 1-1 0 0,1 0 0 0 0,0 1 0 0 0,0-1 0 0 0,0 1 0 0 0,0-1 0 0 0,0 1 0 0 0,0 0 0 0 0,1 1 1 0 0,-1-1-1 0 0,0 1 66 0 0,-18 18-2468 0 0,8-7-2374 0 0,1-1-6707 0 0</inkml:trace>
  <inkml:trace contextRef="#ctx0" brushRef="#br0" timeOffset="13637.673">15615 1088 1272 0 0,'0'0'2198'0'0,"0"0"-344"0"0,0 0-143 0 0,0 0-59 0 0,0 0-102 0 0,0 0-146 0 0,0 0-232 0 0,0 0-251 0 0,0 0-179 0 0,0 0-83 0 0,0 0 7 0 0,0 0 30 0 0,3-2 25 0 0,25-22 3643 0 0,-28 24-3920 0 0,0 0-24 0 0,0 0-36 0 0,0 0-38 0 0,0 0-28 0 0,0 0-6 0 0,0 0-25 0 0,0 0-3 0 0,0 0 6 0 0,0 0-34 0 0,0 0 8 0 0,0 0-12 0 0,0 0-30 0 0,0 0-12 0 0,0 0-31 0 0,0 0-29 0 0,0 0-24 0 0,0 0-13 0 0,0 0-28 0 0,20-29 419 0 0,65-86-129 0 0,-57 28-92 0 0,-28 86-267 0 0,0 1-7 0 0,0 0-29 0 0,0 0-20 0 0,0 45-201 0 0,13 95 281 0 0,-13-136-42 0 0,0 0 1 0 0,0 1-1 0 0,1-1 0 0 0,-1 0 1 0 0,1 0-1 0 0,1 0 0 0 0,-1 0 1 0 0,0 0-1 0 0,1 0 0 0 0,0 0 1 0 0,0 0-1 0 0,0 0 0 0 0,0-1 1 0 0,1 1-1 0 0,-1-1 0 0 0,1 0 1 0 0,0 1-1 0 0,0-1 0 0 0,0-1 1 0 0,0 1-1 0 0,1 0 0 0 0,-1-1 1 0 0,1 0-1 0 0,-1 1 0 0 0,1-1 1 0 0,0-1-1 0 0,0 1 0 0 0,0-1 1 0 0,0 1-1 0 0,0-1 0 0 0,0 0 1 0 0,3 0 1 0 0,2-4 34 0 0,0-1 0 0 0,-1 0 0 0 0,0 0 0 0 0,0-1 1 0 0,0 1-1 0 0,0-2 0 0 0,-1 1 0 0 0,0-1 1 0 0,0 0-1 0 0,0-1 0 0 0,-1 0 0 0 0,0 0 1 0 0,0 0-1 0 0,-1-1 0 0 0,5-7-34 0 0,147-222 933 0 0,-135 160-834 0 0,-48 81-2291 0 0,15 10-937 0 0,6-4-2495 0 0,3-6-6308 0 0</inkml:trace>
  <inkml:trace contextRef="#ctx0" brushRef="#br0" timeOffset="14422.938">16504 734 0 0 0,'0'0'1198'0'0,"0"0"233"0"0,0 0 296 0 0,0 0 234 0 0,0 0 69 0 0,0 0-115 0 0,0 0-216 0 0,0 0-273 0 0,0 0-230 0 0,0 0-148 0 0,0 0-138 0 0,0 0-71 0 0,0 0-79 0 0,-2-4-48 0 0,1 3-629 0 0,0-1 1 0 0,0 1-1 0 0,-1-1 1 0 0,1 1-1 0 0,0-1 0 0 0,-1 1 1 0 0,1 0-1 0 0,0 0 0 0 0,-1 0 1 0 0,0 0-1 0 0,1 0 0 0 0,-1 0 1 0 0,1 0-1 0 0,-1 0 1 0 0,0 1-1 0 0,0-1 0 0 0,0 1 1 0 0,1-1-1 0 0,-1 1 0 0 0,0 0 1 0 0,0-1-1 0 0,0 1 1 0 0,0 0-1 0 0,0 0 0 0 0,1 0 1 0 0,-1 1-1 0 0,0-1 0 0 0,0 0 1 0 0,0 1-1 0 0,0-1 1 0 0,1 1-1 0 0,-1 0 0 0 0,0 0 1 0 0,1-1-1 0 0,-2 2-83 0 0,-8 2 194 0 0,0 0 1 0 0,0 0-1 0 0,1 1 0 0 0,0 0 1 0 0,0 1-1 0 0,0 1 1 0 0,1-1-1 0 0,0 1 0 0 0,0 1 1 0 0,0 0-1 0 0,1 0 0 0 0,-4 5-194 0 0,11-11 9 0 0,0-1 0 0 0,0 0-1 0 0,-1 1 1 0 0,1-1-1 0 0,0 1 1 0 0,0-1-1 0 0,0 1 1 0 0,0 0-1 0 0,1-1 1 0 0,-1 1 0 0 0,0 0-1 0 0,1 0 1 0 0,-1 0-1 0 0,1-1 1 0 0,0 1-1 0 0,-1 0 1 0 0,1 0-1 0 0,0 0 1 0 0,0 0-1 0 0,0 0 1 0 0,0-1 0 0 0,1 1-1 0 0,-1 0 1 0 0,0 0-1 0 0,1 0 1 0 0,-1-1-1 0 0,1 1 1 0 0,0 0-1 0 0,0 0 1 0 0,0-1-1 0 0,-1 1 1 0 0,2-1 0 0 0,-1 1-1 0 0,0-1 1 0 0,0 1-1 0 0,0-1 1 0 0,1 1-1 0 0,-1-1 1 0 0,0 0-1 0 0,1 0 1 0 0,-1 0 0 0 0,1 0-1 0 0,0 0 1 0 0,-1 0-1 0 0,1 0 1 0 0,0-1-1 0 0,0 1 1 0 0,-1 0-1 0 0,2-1-8 0 0,92 25 488 0 0,-56-21-340 0 0,-32-5-124 0 0,1 1 0 0 0,0 1 1 0 0,-1-1-1 0 0,1 1 0 0 0,-1 0 0 0 0,1 1 1 0 0,-1 0-1 0 0,1 0 0 0 0,-1 0 0 0 0,0 1 1 0 0,0 0-1 0 0,0 1 0 0 0,-1 0 0 0 0,1 0 1 0 0,-1 0-1 0 0,0 0 0 0 0,0 1 0 0 0,1 2-24 0 0,-6-5 42 0 0,0 1-1 0 0,0-1 1 0 0,0 1-1 0 0,-1 0 0 0 0,1-1 1 0 0,-1 1-1 0 0,0 0 1 0 0,0-1-1 0 0,0 1 0 0 0,0 0 1 0 0,0-1-1 0 0,0 1 1 0 0,-1 0-1 0 0,1-1 0 0 0,-1 1 1 0 0,0-1-1 0 0,0 1 0 0 0,0 0 1 0 0,0-1-1 0 0,0 0 1 0 0,0 1-1 0 0,-1-1 0 0 0,1 0 1 0 0,-1 0-1 0 0,0 0 1 0 0,0 0-1 0 0,0 0 0 0 0,0 0 1 0 0,0 0-42 0 0,-19 18 71 0 0,-1 0-1 0 0,-1-2 1 0 0,0-1 0 0 0,-1-1 0 0 0,-1-1 0 0 0,0-1 0 0 0,-2-1-1 0 0,1-1 1 0 0,-9 1-71 0 0,-62 6 118 0 0,95-20-167 0 0,0-1 1 0 0,1 1-1 0 0,0-1 1 0 0,-1 1-1 0 0,1-1 1 0 0,0 0-1 0 0,0 1 1 0 0,0-1-1 0 0,0 0 1 0 0,0 0-1 0 0,0 0 1 0 0,0 0-1 0 0,0 0 1 0 0,1 0-1 0 0,-1 0 1 0 0,1 0-1 0 0,0 0 1 0 0,0 0 0 0 0,0 0-1 0 0,0 0 1 0 0,0 0-1 0 0,0 0 1 0 0,0-1 48 0 0,26-45-3296 0 0,-9 29-1163 0 0,-9 10 62 0 0,4-2-7324 0 0</inkml:trace>
  <inkml:trace contextRef="#ctx0" brushRef="#br0" timeOffset="15269.903">16782 1011 9010 0 0,'0'0'2064'0'0,"0"0"-790"0"0,0 0-389 0 0,0 0 25 0 0,0 0 125 0 0,0 0 133 0 0,0 0-30 0 0,0 0-134 0 0,0 0-165 0 0,0 0-156 0 0,0 0-85 0 0,0 0-63 0 0,0 0-40 0 0,33-8-42 0 0,101-23-49 0 0,-64 3 279 0 0,-64 25-599 0 0,-1 0 0 0 0,0-1 0 0 0,0 1 0 0 0,0-1 0 0 0,0 0 0 0 0,-1-1 0 0 0,0 1 0 0 0,1-1 0 0 0,-2 1 0 0 0,1-1 0 0 0,0 0 0 0 0,-1-1 1 0 0,0 1-1 0 0,0-1 0 0 0,-1 1 0 0 0,1-1 0 0 0,-1 0 0 0 0,-1 0 0 0 0,1 0 0 0 0,-1 0 0 0 0,0 0 0 0 0,0 0 0 0 0,-1 0 0 0 0,0-7-84 0 0,-2 11 4 0 0,0-1 1 0 0,0 1-1 0 0,-1 0 1 0 0,1 0 0 0 0,-1 0-1 0 0,0 0 1 0 0,1 0-1 0 0,-1 1 1 0 0,0-1-1 0 0,0 1 1 0 0,0-1-1 0 0,0 1 1 0 0,0 0 0 0 0,-1 0-1 0 0,1 1 1 0 0,0-1-1 0 0,0 1 1 0 0,-1-1-1 0 0,1 1 1 0 0,0 0-1 0 0,0 0 1 0 0,-1 1 0 0 0,1-1-1 0 0,-2 1-4 0 0,5-1-1 0 0,-15 2-34 0 0,-1 1-1 0 0,1 0 1 0 0,0 1 0 0 0,0 1 0 0 0,1 0 0 0 0,-1 1-1 0 0,1 1 1 0 0,0 0 0 0 0,1 1 0 0 0,0 1-1 0 0,0-1 1 0 0,1 2 0 0 0,0 0 0 0 0,0 1 0 0 0,1 0-1 0 0,1 0 1 0 0,0 1 0 0 0,0 0 0 0 0,2 1 0 0 0,-7 10 35 0 0,13-18-9 0 0,-1 0 1 0 0,1-1 0 0 0,-1 1 0 0 0,1 0 0 0 0,1 0-1 0 0,-1 0 1 0 0,1 1 0 0 0,0-1 0 0 0,0 0 0 0 0,0 0-1 0 0,1 1 1 0 0,-1-1 0 0 0,2 1 0 0 0,-1-1 0 0 0,0 0-1 0 0,1 0 1 0 0,0 1 0 0 0,0-1 0 0 0,1 0 0 0 0,-1 0-1 0 0,1 0 1 0 0,0 0 0 0 0,1 0 0 0 0,-1 0 0 0 0,1-1-1 0 0,0 1 1 0 0,0-1 0 0 0,0 0 0 0 0,1 0 0 0 0,-1 0-1 0 0,1 0 1 0 0,0 0 0 0 0,0-1 0 0 0,4 3 8 0 0,9 1 22 0 0,-1 0 0 0 0,1-1 0 0 0,0 0 0 0 0,0-2 0 0 0,0 0 0 0 0,1-1 0 0 0,-1 0 0 0 0,1-2 0 0 0,0 0 0 0 0,0-1 0 0 0,0-1 0 0 0,1 0-22 0 0,1-3 59 0 0,1 0 1 0 0,-1-1 0 0 0,0 0-1 0 0,0-2 1 0 0,-1-1-1 0 0,0 0 1 0 0,0-2-1 0 0,0 0 1 0 0,-2 0-1 0 0,1-2 1 0 0,8-8-60 0 0,-9 7 54 0 0,-1 0 0 0 0,-1-1 1 0 0,0-1-1 0 0,-1-1 0 0 0,0 0 1 0 0,-1-1-1 0 0,-1 0 0 0 0,-1-1 0 0 0,-1 0 1 0 0,0-1-1 0 0,-1 0 0 0 0,-1 0 1 0 0,-1-1-1 0 0,0-4-54 0 0,-5 22 5 0 0,-1 0 0 0 0,0-1 0 0 0,0 1 0 0 0,0-1-1 0 0,-1 1 1 0 0,1-1 0 0 0,-1 1 0 0 0,1-1 0 0 0,-1 0 0 0 0,0 1 0 0 0,0-1 0 0 0,0 0 0 0 0,0 1 0 0 0,0-1 0 0 0,-1 0 0 0 0,1 1-1 0 0,-1-1 1 0 0,0 1 0 0 0,0-1 0 0 0,0 1 0 0 0,0-1 0 0 0,0 1 0 0 0,0 0 0 0 0,-1-1 0 0 0,1 1 0 0 0,-1 0 0 0 0,1 0 0 0 0,-1 0-1 0 0,0 0 1 0 0,0 0 0 0 0,0 1 0 0 0,0-1 0 0 0,0 0 0 0 0,-1 1 0 0 0,-1-2-5 0 0,-2 5-17 0 0,0-1 0 0 0,0 1 0 0 0,0-1 0 0 0,1 2 0 0 0,-1-1 1 0 0,1 1-1 0 0,-1-1 0 0 0,1 1 0 0 0,0 1 0 0 0,0-1 0 0 0,0 1 0 0 0,0 0 0 0 0,1 0 0 0 0,0 1 1 0 0,-1-1-1 0 0,2 1 0 0 0,-1 0 0 0 0,0 0 0 0 0,1 0 0 0 0,0 0 0 0 0,0 1 0 0 0,1-1 0 0 0,0 1 1 0 0,-1 1 16 0 0,3-5-4 0 0,1 1 0 0 0,-1 0 0 0 0,1 0 0 0 0,0 0 0 0 0,-1-1 0 0 0,1 1 0 0 0,0 0 1 0 0,0-1-1 0 0,1 1 0 0 0,-1-1 0 0 0,1 1 0 0 0,-1-1 0 0 0,1 0 0 0 0,0 0 0 0 0,0 1 1 0 0,0-1-1 0 0,0 0 0 0 0,0-1 0 0 0,0 1 0 0 0,0 0 0 0 0,1-1 0 0 0,-1 1 1 0 0,1-1-1 0 0,-1 1 0 0 0,1-1 0 0 0,-1 0 0 0 0,1 0 0 0 0,0-1 0 0 0,0 1 0 0 0,-1 0 1 0 0,1-1-1 0 0,0 0 0 0 0,0 0 0 0 0,0 0 0 0 0,0 0 0 0 0,-1 0 0 0 0,1 0 0 0 0,0-1 1 0 0,0 1-1 0 0,0-1 0 0 0,-1 0 0 0 0,4-1 4 0 0,16 4-11 0 0,10-1 36 0 0,-29-2-18 0 0,0 1 0 0 0,0-1-1 0 0,0 0 1 0 0,1 1 0 0 0,-1 0 0 0 0,0 0 0 0 0,0 0 0 0 0,1 0-1 0 0,-1 0 1 0 0,0 0 0 0 0,0 1 0 0 0,0 0 0 0 0,0-1-1 0 0,0 1 1 0 0,0 0 0 0 0,0 1 0 0 0,0-1 0 0 0,0 1-1 0 0,0-1 1 0 0,0 1 0 0 0,-1 0 0 0 0,1 0 0 0 0,-1 0 0 0 0,1 0-1 0 0,-1 0 1 0 0,0 1 0 0 0,0-1 0 0 0,0 1 0 0 0,0-1-1 0 0,0 1 1 0 0,0 0 0 0 0,-1 0 0 0 0,0 0 0 0 0,1 0-1 0 0,-1 0 1 0 0,0 0 0 0 0,0 0 0 0 0,-1 0 0 0 0,1 0 0 0 0,-1 1-7 0 0,-12 76 332 0 0,0-45-263 0 0,5-20-76 0 0,2 0 0 0 0,0 1-1 0 0,0 0 1 0 0,2-1 0 0 0,0 2 0 0 0,0-1-1 0 0,1 12 8 0 0,2-21-1644 0 0,1 10 4675 0 0,0-5-6040 0 0,-1-6-3416 0 0,0 0-4800 0 0,0-6 4257 0 0</inkml:trace>
  <inkml:trace contextRef="#ctx0" brushRef="#br0" timeOffset="15852.088">17780 764 5545 0 0,'0'0'2183'0'0,"0"0"-589"0"0,0 0-300 0 0,0 0-62 0 0,0 0-55 0 0,0 0-58 0 0,0 0-68 0 0,0 0-76 0 0,0 0-24 0 0,0 0-24 0 0,0 0-64 0 0,0 0-87 0 0,0 10-119 0 0,9 87 1046 0 0,30 105-88 0 0,-39-195-1592 0 0,1 12 6 0 0,0-1 1 0 0,0 0-1 0 0,2 1 0 0 0,1-1 0 0 0,0 0 0 0 0,1 0 0 0 0,1-1 1 0 0,0 0-1 0 0,5 9-29 0 0,-10-26 31 0 0,0 1 1 0 0,0 0 0 0 0,0-1-1 0 0,1 1 1 0 0,-1-1-1 0 0,0 0 1 0 0,0 1 0 0 0,0-1-1 0 0,0 0 1 0 0,1 0-1 0 0,-1 1 1 0 0,0-1 0 0 0,0 0-1 0 0,0 0 1 0 0,1 0-1 0 0,-1-1 1 0 0,0 1 0 0 0,0 0-1 0 0,0 0 1 0 0,0-1-1 0 0,1 1 1 0 0,-1-1 0 0 0,0 1-1 0 0,0-1 1 0 0,0 1-1 0 0,0-1 1 0 0,0 1-1 0 0,0-1 1 0 0,0 0 0 0 0,0 0-1 0 0,0 0 1 0 0,-1 1-1 0 0,1-1 1 0 0,0 0 0 0 0,0 0-1 0 0,-1 0 1 0 0,1 0-1 0 0,0 0 1 0 0,-1-1-32 0 0,15-25 280 0 0,-1-1 0 0 0,-2 0-1 0 0,-1-1 1 0 0,-1 0 0 0 0,-2-1 0 0 0,-1 0 0 0 0,1-14-280 0 0,9-30 154 0 0,4-40-17 0 0,-19 70-321 0 0,-2 44 2 0 0,0 0-166 0 0,0 0-205 0 0,-3 17-8094 0 0,2-12-2812 0 0</inkml:trace>
  <inkml:trace contextRef="#ctx0" brushRef="#br0" timeOffset="16735.27">18540 764 13195 0 0,'0'0'1874'0'0,"0"0"-461"0"0,0 0-163 0 0,0 0 26 0 0,0 0-90 0 0,0 0-169 0 0,0 0-218 0 0,0 0-169 0 0,0 0-126 0 0,0 0-72 0 0,0 0-19 0 0,0 0-71 0 0,-15 5-65 0 0,-49 20-40 0 0,57-22-195 0 0,1 0-1 0 0,-1 1 0 0 0,0 0 1 0 0,1 0-1 0 0,0 1 1 0 0,0 0-1 0 0,0 0 0 0 0,1 0 1 0 0,-1 1-1 0 0,1-1 1 0 0,-3 7-42 0 0,-9 7 63 0 0,3-3-47 0 0,0 1 0 0 0,1 1 1 0 0,1-1-1 0 0,0 2 0 0 0,2 0 0 0 0,0 0 0 0 0,-5 15-16 0 0,13-31 1 0 0,1 0 0 0 0,-1 0-1 0 0,1 0 1 0 0,0 0-1 0 0,0 0 1 0 0,0 0-1 0 0,0 0 1 0 0,1 1-1 0 0,-1-1 1 0 0,1 0 0 0 0,-1 0-1 0 0,1 1 1 0 0,0-1-1 0 0,1 0 1 0 0,-1 0-1 0 0,1 1 1 0 0,-1-1-1 0 0,1 0 1 0 0,0 0 0 0 0,0 0-1 0 0,0 0 1 0 0,0 0-1 0 0,1 0 1 0 0,-1 0-1 0 0,1 0 1 0 0,0 0-1 0 0,0-1 1 0 0,0 1 0 0 0,0-1-1 0 0,0 1 1 0 0,1-1-1 0 0,-1 0 1 0 0,1 0-1 0 0,-1 0 1 0 0,1 0-1 0 0,0 0 0 0 0,12-3 51 0 0,0 0 0 0 0,-1-1 0 0 0,0 0-1 0 0,1-2 1 0 0,-1 1 0 0 0,0-2-1 0 0,-1 0 1 0 0,1 0 0 0 0,-1-1 0 0 0,0-1-1 0 0,0 0 1 0 0,-1-1 0 0 0,0-1-1 0 0,-1 0 1 0 0,1 0 0 0 0,-2-1 0 0 0,1 0-1 0 0,-2-1 1 0 0,1 0 0 0 0,-1-1-1 0 0,1-3-50 0 0,-1 5 14 0 0,-5 6-30 0 0,0 0-1 0 0,0 0 1 0 0,1 0-1 0 0,-1 1 1 0 0,1-1-1 0 0,-1 1 1 0 0,1 0-1 0 0,0 0 1 0 0,0 1-1 0 0,1-1 1 0 0,-1 1-1 0 0,0 0 1 0 0,6-1 16 0 0,-4 52-334 0 0,-12-3 183 0 0,4-41 139 0 0,0 1 1 0 0,-1-1-1 0 0,2 0 0 0 0,-1 0 0 0 0,0 1 0 0 0,1-1 1 0 0,0 0-1 0 0,1 1 0 0 0,-1-1 0 0 0,1 0 1 0 0,0 0-1 0 0,0 1 0 0 0,0-1 0 0 0,1 0 0 0 0,0 0 1 0 0,0 0-1 0 0,0 0 0 0 0,1-1 0 0 0,-1 1 1 0 0,2 0 10 0 0,-1-1 3 0 0,1-1-1 0 0,0 1 1 0 0,-1-1-1 0 0,1-1 1 0 0,0 1-1 0 0,1 0 0 0 0,-1-1 1 0 0,0 0-1 0 0,1 0 1 0 0,-1 0-1 0 0,1-1 0 0 0,-1 1 1 0 0,1-1-1 0 0,0 0 1 0 0,0 0-1 0 0,0-1 1 0 0,-1 0-1 0 0,1 1 0 0 0,0-2 1 0 0,0 1-1 0 0,0 0 1 0 0,0-1-1 0 0,0 0 0 0 0,-1 0 1 0 0,1-1-1 0 0,0 1 1 0 0,-1-1-1 0 0,1 0 1 0 0,-1 0-1 0 0,0 0 0 0 0,0-1 1 0 0,4-2-2 0 0,18-12 62 0 0,0-1 1 0 0,-1-1-1 0 0,-1-1 0 0 0,-1-1 1 0 0,-1-1-1 0 0,-1-1 1 0 0,-1-1-1 0 0,-1-1 0 0 0,5-10-62 0 0,-18 25 18 0 0,17-26-14 0 0,-2 0 0 0 0,-1-2 0 0 0,-2 0 0 0 0,-1-2 0 0 0,-2 1 0 0 0,-2-2 0 0 0,-1-5-4 0 0,-5 0-17 0 0,-2 0 0 0 0,-2 0 1 0 0,-2-1-1 0 0,-3-29 17 0 0,2 68 9 0 0,0 0 0 0 0,0 0 0 0 0,-1 0-1 0 0,1 0 1 0 0,-2 0 0 0 0,1 0 0 0 0,-1 0 0 0 0,-1 0 0 0 0,1 0 0 0 0,-2 1 0 0 0,1-1 0 0 0,-1 1 0 0 0,0 0-1 0 0,0 0 1 0 0,0 0 0 0 0,-1 1 0 0 0,0 0 0 0 0,-1 0 0 0 0,1 0 0 0 0,-1 0 0 0 0,-4-2-9 0 0,8 7 1 0 0,0 1 0 0 0,0 0-1 0 0,0 0 1 0 0,0-1 0 0 0,0 1 0 0 0,0 0 0 0 0,0 1 0 0 0,0-1 0 0 0,0 0 0 0 0,0 1 0 0 0,0-1 0 0 0,1 1 0 0 0,-1-1 0 0 0,0 1 0 0 0,0 0 0 0 0,0 0 0 0 0,1 0 0 0 0,-1 0 0 0 0,0 0-1 0 0,1 0 1 0 0,-1 0 0 0 0,1 1 0 0 0,0-1 0 0 0,-1 1 0 0 0,1-1 0 0 0,0 1 0 0 0,0-1 0 0 0,0 1 0 0 0,0-1 0 0 0,0 1 0 0 0,0 0 0 0 0,0 1-1 0 0,-25 59 0 0 0,26-61 0 0 0,-9 35 25 0 0,3 1-1 0 0,1 1 0 0 0,1-1 0 0 0,2 1 1 0 0,4 35-25 0 0,-2-34 30 0 0,3 15 16 0 0,3 0 0 0 0,2-1-1 0 0,2 0 1 0 0,3 0-1 0 0,4 4-45 0 0,52 189 95 0 0,-68-165-55 0 0,-5-184-1383 0 0,-20-6-3343 0 0,14 73 453 0 0,-2 2-3419 0 0,5 15-1393 0 0</inkml:trace>
  <inkml:trace contextRef="#ctx0" brushRef="#br0" timeOffset="16992.847">18728 653 10378 0 0,'0'0'2686'0'0,"0"0"-836"0"0,0 0-565 0 0,0 0-151 0 0,0 0 65 0 0,0 0 96 0 0,0 0 48 0 0,0 0-132 0 0,0 0-214 0 0,0 0-174 0 0,0 0-157 0 0,31 0-114 0 0,99 0-71 0 0,186-14 1244 0 0,-200 13-1648 0 0,-91 2-3717 0 0,1-1-3970 0 0,-26 0-4561 0 0</inkml:trace>
  <inkml:trace contextRef="#ctx0" brushRef="#br0" timeOffset="17569.377">19647 849 4049 0 0,'0'0'2820'0'0,"0"0"-199"0"0,0 0-182 0 0,0 0-242 0 0,0 0-300 0 0,0 0-266 0 0,0 0-236 0 0,0 0-234 0 0,0 0-173 0 0,0 0-151 0 0,0 0-170 0 0,0 0-105 0 0,0 0-76 0 0,2 3-44 0 0,2 64 720 0 0,-6-56-1104 0 0,-12 102 262 0 0,4-106-3400 0 0,-3-24-9554 0 0,11 9 2616 0 0</inkml:trace>
  <inkml:trace contextRef="#ctx0" brushRef="#br0" timeOffset="17805.317">19606 462 9562 0 0,'0'0'2377'0'0,"0"0"-513"0"0,0 0-304 0 0,0 0-127 0 0,0 0-305 0 0,0 0-344 0 0,0 0-344 0 0,0 0-320 0 0,0 0-256 0 0,0 0-120 0 0,0 0-40 0 0,0 0-96 0 0,0 0-56 0 0,0 0-224 0 0,9-15-665 0 0,1 26-2487 0 0,-7-3-7555 0 0</inkml:trace>
  <inkml:trace contextRef="#ctx0" brushRef="#br0" timeOffset="18210.471">19908 576 10394 0 0,'0'0'2960'0'0,"0"0"-933"0"0,0 0-470 0 0,0 0-90 0 0,0 0-133 0 0,0 0-225 0 0,0 0-218 0 0,0 0-199 0 0,0 0-158 0 0,0 0-61 0 0,0 0-14 0 0,0 0-53 0 0,12 9-45 0 0,40 28-32 0 0,-13 19 311 0 0,-32-40-510 0 0,6 15-26 0 0,-1 1 1 0 0,-2 0-1 0 0,-1 1 0 0 0,-1 0 1 0 0,-1 6-105 0 0,27 100 41 0 0,-25-107-17 0 0,26 53 73 0 0,-15-121 1106 0 0,66-216-183 0 0,-63 168-969 0 0,26-69-18 0 0,-51 195-6014 0 0,-1-19-4579 0 0,1-15-997 0 0</inkml:trace>
  <inkml:trace contextRef="#ctx0" brushRef="#br0" timeOffset="33461.512">20661 919 0 0 0,'0'0'223'0'0,"0"0"820"0"0,0 0 326 0 0,0 0 138 0 0,0 0 22 0 0,0 0-146 0 0,0 0-249 0 0,0 0-251 0 0,0 0-157 0 0,0 0-46 0 0,-1 2 15 0 0,1-1-527 0 0,0 1 0 0 0,1-1-1 0 0,-1 0 1 0 0,0 0 0 0 0,1 1 0 0 0,-1-1 0 0 0,1 0 0 0 0,-1 0 0 0 0,1 0 0 0 0,-1 0 0 0 0,1 0 0 0 0,0 0-1 0 0,0 0 1 0 0,0 0 0 0 0,-1 0 0 0 0,1 0 0 0 0,0 0 0 0 0,0 0 0 0 0,0 0 0 0 0,0-1 0 0 0,1 1 0 0 0,-1 0-1 0 0,0-1 1 0 0,0 1 0 0 0,0-1 0 0 0,0 1 0 0 0,1-1 0 0 0,-1 0 0 0 0,0 1 0 0 0,0-1 0 0 0,1 0 0 0 0,-1 0-1 0 0,0 0 1 0 0,1 0 0 0 0,-1 0 0 0 0,0 0 0 0 0,0 0 0 0 0,1-1-168 0 0,64 6 3827 0 0,-56-5-3679 0 0,0-1 0 0 0,0 0 0 0 0,0 0 0 0 0,0-1 0 0 0,0 0 0 0 0,0-1 0 0 0,-1 0 0 0 0,0 0 0 0 0,1-1 0 0 0,-1 0 0 0 0,0-1 0 0 0,-1 0 0 0 0,1 0 0 0 0,-1-1 0 0 0,0 0 0 0 0,0-1 0 0 0,-1 1 0 0 0,0-2 0 0 0,0 1 0 0 0,-1-1 0 0 0,0 0 0 0 0,0 0 0 0 0,-1 0 0 0 0,3-6-148 0 0,-7 11 18 0 0,0 0 0 0 0,-1 0 1 0 0,1 0-1 0 0,-1 0 0 0 0,0 0 1 0 0,0 0-1 0 0,0 0 0 0 0,0 0 1 0 0,0 0-1 0 0,0 1 0 0 0,-1-1 1 0 0,0 0-1 0 0,0 0 0 0 0,1 0 1 0 0,-1 0-1 0 0,-1 1 0 0 0,1-1 1 0 0,0 0-1 0 0,-1 1 0 0 0,1-1 1 0 0,-1 1-1 0 0,0 0 0 0 0,0 0 1 0 0,0-1-1 0 0,0 1 0 0 0,0 0 1 0 0,-1 1-1 0 0,1-1 1 0 0,0 0-1 0 0,-1 1 0 0 0,1-1 1 0 0,-2 0-19 0 0,-91-30-73 0 0,17 47-11 0 0,69-11 112 0 0,-1 1 0 0 0,1 0 0 0 0,0 1 0 0 0,0 0 0 0 0,1 0 0 0 0,0 1 0 0 0,0 0 0 0 0,0 0 0 0 0,1 1 0 0 0,0 0 0 0 0,1 0 0 0 0,-1 0 0 0 0,2 1 0 0 0,-1 0-1 0 0,1 0 1 0 0,0 1 0 0 0,1 0 0 0 0,1-1 0 0 0,-4 12-28 0 0,4-12 90 0 0,1 1 1 0 0,0 0-1 0 0,0 0 0 0 0,1 0 0 0 0,0 0 0 0 0,1 0 1 0 0,0 0-1 0 0,0 0 0 0 0,1 0 0 0 0,0 0 0 0 0,1 0 1 0 0,1 0-1 0 0,-1-1 0 0 0,1 1 0 0 0,1 0 0 0 0,0-1 0 0 0,0 0 1 0 0,1 0-1 0 0,0 0 0 0 0,0-1 0 0 0,1 0 0 0 0,0 0 1 0 0,1 0-1 0 0,0-1 0 0 0,0 0 0 0 0,0 0 0 0 0,7 4-90 0 0,8 1 158 0 0,0-1-1 0 0,1-1 1 0 0,0-1-1 0 0,1-1 1 0 0,0-1-1 0 0,0-1 0 0 0,0-1 1 0 0,1-1-1 0 0,0-1 1 0 0,0-2-1 0 0,0 0 1 0 0,0-2-1 0 0,12-2-157 0 0,-35 3 3 0 0,25-10 59 0 0,-27 9-93 0 0,-16-14-1480 0 0,6 7-93 0 0,0-2-4902 0 0,5 7-5703 0 0</inkml:trace>
  <inkml:trace contextRef="#ctx0" brushRef="#br0" timeOffset="40055.806">1 1622 0 0 0,'0'0'376'0'0,"0"0"328"0"0,0 0 114 0 0,0 0 9 0 0,0 0-9 0 0,0 0 27 0 0,15-2 15 0 0,46-5-3 0 0,-7 12 3226 0 0,210-12 3015 0 0,54-27-3725 0 0,51 12-3373 0 0,78 8 856 0 0,-166 25-470 0 0,-119 2 185 0 0,1-8 1 0 0,130-13-572 0 0,744 18 545 0 0,-1005-9-541 0 0,637 7 179 0 0,168 3 50 0 0,-313-22-132 0 0,262-21 4 0 0,-28 24-11 0 0,-173-8-47 0 0,134 2 4 0 0,559 14-9 0 0,-779-14 26 0 0,145 0-30 0 0,-44-13 36 0 0,-319 16-118 0 0,66-1 38 0 0,255-12 55 0 0,338 16-53 0 0,55 1 52 0 0,-312 10 11 0 0,-12 5-22 0 0,373 3 84 0 0,-353-8-74 0 0,-93-2 26 0 0,-199-24 35 0 0,559-22 166 0 0,-302 31-37 0 0,-341 7-78 0 0,664 6 278 0 0,-461 16-266 0 0,-227-14 76 0 0,-291-1-218 0 0,0 0 11 0 0,0 0 8 0 0,0 0 11 0 0,0 0 17 0 0,0 0 1 0 0,0 0-9 0 0,0 0 4 0 0,0 0 3 0 0,0 0-13 0 0,0 0 8 0 0,0 0-7 0 0,0 0-33 0 0,0 0 9 0 0,0 0-11 0 0,0 0-4 0 0,0 0-1 0 0,0 0-11 0 0,0 0-18 0 0,0 0 13 0 0,0 0-6 0 0,0 0 17 0 0,0 0-1 0 0,0 0-9 0 0,0 0-24 0 0,0 0 23 0 0,0 0 2 0 0,0 0-5 0 0,0 0-11 0 0,0 0 14 0 0,0 0 1 0 0,0 0 32 0 0,0 0-33 0 0,0 0-1 0 0,0 0 4 0 0,0 0-21 0 0,0 0 0 0 0,0 0 17 0 0,0 0-16 0 0,0 0 1 0 0,0 0 1 0 0,0 0 0 0 0,0 0-5 0 0,0 0-18 0 0,0 0 7 0 0,0 0-16 0 0,0 0-24 0 0,0 0-32 0 0,0 0-66 0 0,0 0-91 0 0,0 0-144 0 0,-3 12-4067 0 0,1-6-2456 0 0,1-5 4185 0 0,-1 5-9392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608 221 0 0 0,'0'0'1388'0'0,"0"0"187"0"0,0 0 226 0 0,0 0 130 0 0,0 0 64 0 0,0 0-45 0 0,0 0-147 0 0,0 0-191 0 0,0 0-198 0 0,5-10-153 0 0,17-32-130 0 0,-12 25 6293 0 0,-12 24-3816 0 0,0-3-4855 0 0,-76 110 1931 0 0,-155 205-188 0 0,106-153-412 0 0,34-74-453 0 0,102-140-4155 0 0,17-17-1692 0 0,-13 22-5225 0 0,-10 34 5081 0 0</inkml:trace>
  <inkml:trace contextRef="#ctx0" brushRef="#br0" timeOffset="500.719">91 354 0 0 0,'0'0'1615'0'0,"0"0"523"0"0,0 0 333 0 0,0 0 126 0 0,0 0-65 0 0,0 0-190 0 0,0 0-255 0 0,0 0-273 0 0,0 0-279 0 0,0 0-248 0 0,0 0-214 0 0,0 0-197 0 0,0 0-171 0 0,-6-5-137 0 0,-17-15-131 0 0,17 15-129 0 0,6 5-81 0 0,0 0-56 0 0,0 0-31 0 0,54 29 1953 0 0,232 75 329 0 0,-70-8-1874 0 0,-135-40-418 0 0,-95-91-2644 0 0,-7 11-800 0 0,5 8-1629 0 0,5-1-5679 0 0,8 12 1899 0 0</inkml:trace>
  <inkml:trace contextRef="#ctx0" brushRef="#br0" timeOffset="1186.071">413 148 1104 0 0,'0'0'1498'0'0,"0"0"-6"0"0,0 0 97 0 0,0 0 96 0 0,0 0 49 0 0,0 0-4 0 0,0 0-137 0 0,0 0-180 0 0,0 0-153 0 0,0 0-175 0 0,0 0-123 0 0,0 0-76 0 0,-4-6-61 0 0,-10-19-2 0 0,10 19-19 0 0,4 6-14 0 0,0 0-28 0 0,0 0-47 0 0,0 0-53 0 0,0 0-88 0 0,-4 16 3089 0 0,13 19-3539 0 0,-5-20 198 0 0,29 195 861 0 0,-29 122-600 0 0,1-298-557 0 0,1 20 41 0 0,-4-83-3464 0 0,0 17-5439 0 0,0 9-3028 0 0</inkml:trace>
  <inkml:trace contextRef="#ctx0" brushRef="#br0" timeOffset="3906.669">1816 129 144 0 0,'0'0'1207'0'0,"0"0"157"0"0,0 0 343 0 0,0 0 312 0 0,0 0 177 0 0,0 0-43 0 0,0 0-260 0 0,0 0-301 0 0,0 0-308 0 0,0 0-219 0 0,0 0-144 0 0,-3-11-137 0 0,-7-37-74 0 0,9 45-569 0 0,-1 1 0 0 0,1 0 0 0 0,-1 0 1 0 0,0 0-1 0 0,0-1 0 0 0,0 2 0 0 0,0-1 1 0 0,0 0-1 0 0,0 0 0 0 0,0 1 0 0 0,-1-1 1 0 0,1 1-1 0 0,0 0 0 0 0,-1-1 0 0 0,1 1 1 0 0,-1 0-1 0 0,0 1 0 0 0,1-1 0 0 0,-1 0 1 0 0,0 1-1 0 0,1-1 0 0 0,-1 1 0 0 0,0 0 1 0 0,0 0-1 0 0,1 0 0 0 0,-1 0 0 0 0,0 1 1 0 0,1-1-1 0 0,-1 1 0 0 0,0-1 0 0 0,1 1 1 0 0,-1 0-1 0 0,0 0 0 0 0,1 0 0 0 0,-2 1-141 0 0,-26 13 258 0 0,0 1 0 0 0,1 1-1 0 0,0 2 1 0 0,2 1-1 0 0,0 1 1 0 0,1 1-1 0 0,2 1 1 0 0,0 2-1 0 0,1 0 1 0 0,-5 11-258 0 0,12-17 87 0 0,2 1 1 0 0,0 1-1 0 0,2 0 1 0 0,0 1-1 0 0,2 0 0 0 0,0 1 1 0 0,1 0-1 0 0,2 1 1 0 0,0-1-1 0 0,1 1 1 0 0,2 1-1 0 0,0-1 1 0 0,2 1-1 0 0,0-1 1 0 0,2 1-1 0 0,1 0 1 0 0,4 23-88 0 0,-3-35 25 0 0,1-1 0 0 0,0 1 0 0 0,1-1 0 0 0,0 0 0 0 0,1 0 0 0 0,0 0 0 0 0,1-1 1 0 0,1 0-1 0 0,-1 0 0 0 0,2 0 0 0 0,0-1 0 0 0,0 0 0 0 0,0-1 0 0 0,1 0 0 0 0,1 0 1 0 0,0-1-1 0 0,0 0 0 0 0,0 0 0 0 0,1-1 0 0 0,0-1 0 0 0,1 0 0 0 0,-1 0 0 0 0,1-1 0 0 0,0-1 1 0 0,0 0-1 0 0,1-1 0 0 0,-1 0 0 0 0,1 0 0 0 0,0-2 0 0 0,12 1-25 0 0,-2 0 75 0 0,0-1-1 0 0,0-1 1 0 0,1-1-1 0 0,-1-1 0 0 0,-1-1 1 0 0,22-6-75 0 0,-24 4 45 0 0,0 0 0 0 0,0-2 0 0 0,-1-1 0 0 0,1 0-1 0 0,-2-1 1 0 0,1-1 0 0 0,-1-1 0 0 0,-1-1 0 0 0,0 0 0 0 0,0-1 0 0 0,-2-1 0 0 0,11-11-45 0 0,-22 21 16 0 0,-1-1 1 0 0,1 0-1 0 0,-1 0 1 0 0,0 0 0 0 0,0 0-1 0 0,-1 0 1 0 0,0 0-1 0 0,0-1 1 0 0,0 1-1 0 0,0-1 1 0 0,-1 0 0 0 0,0 1-1 0 0,0-1 1 0 0,-1 0-1 0 0,1 0 1 0 0,-1 1-1 0 0,0-1 1 0 0,-1 0-1 0 0,0 0 1 0 0,0 0 0 0 0,0 1-1 0 0,0-1 1 0 0,-1 1-1 0 0,0-1 1 0 0,0 1-1 0 0,-1-2-16 0 0,-13-6-29 0 0,1 1-1 0 0,-2 1 1 0 0,1 0-1 0 0,-2 1 1 0 0,1 1-1 0 0,-1 1 1 0 0,-1 0-1 0 0,1 2 1 0 0,-1 0-1 0 0,0 1 1 0 0,-1 0-1 0 0,1 2 1 0 0,-1 1-1 0 0,0 0 1 0 0,0 1-1 0 0,1 1 1 0 0,-1 1-1 0 0,-19 3 30 0 0,35-4-5 0 0,4 0-19 0 0,0 0-5 0 0,0 0-19 0 0,5 2-5 0 0,12 4 106 0 0,1-1 0 0 0,0-1 0 0 0,0 0 0 0 0,0-1 1 0 0,0-1-1 0 0,0-1 0 0 0,1-1 0 0 0,-1 0 0 0 0,17-3-53 0 0,21 2 142 0 0,137-22 459 0 0,-144 16-425 0 0,-58-3-65 0 0,-11 3-1047 0 0,6 6-6474 0 0,13 1 929 0 0,1 0-5707 0 0</inkml:trace>
  <inkml:trace contextRef="#ctx0" brushRef="#br0" timeOffset="4639.916">2324 516 0 0 0,'0'0'316'0'0,"0"0"615"0"0,0 0 284 0 0,0 0 241 0 0,0 0 215 0 0,0 0 128 0 0,0 0 51 0 0,0 0-58 0 0,0 0-93 0 0,0 0-48 0 0,0 0-117 0 0,0 0-144 0 0,2 4-141 0 0,2 8-629 0 0,-1 1-1 0 0,0-1 0 0 0,-1 1 0 0 0,0 0 0 0 0,-1 0 1 0 0,-1-1-1 0 0,0 1 0 0 0,-1 0 0 0 0,0 4-619 0 0,1 54 742 0 0,7 171 941 0 0,-9-229-1081 0 0,-2-20 467 0 0,-3-19-453 0 0,6 0-602 0 0,1 0 0 0 0,1 0 0 0 0,1 0 0 0 0,1 0 0 0 0,1 1 0 0 0,2-1 0 0 0,0 1-1 0 0,2 0 1 0 0,1 1 0 0 0,0 0 0 0 0,2 0 0 0 0,1 1 0 0 0,1 1 0 0 0,9-13-14 0 0,-11 18-5 0 0,-1 2-1 0 0,2-1 1 0 0,0 2 0 0 0,1-1-1 0 0,0 2 1 0 0,1 0 0 0 0,1 0-1 0 0,12-7 6 0 0,-26 19-1 0 0,1 0 0 0 0,-1 0 1 0 0,1 0-1 0 0,0 1 0 0 0,-1-1 0 0 0,1 0 0 0 0,0 1 0 0 0,0 0 0 0 0,-1-1 0 0 0,1 1 0 0 0,0 0 1 0 0,0 0-1 0 0,-1 0 0 0 0,1 0 0 0 0,0 0 0 0 0,0 0 0 0 0,0 0 0 0 0,-1 1 0 0 0,1-1 0 0 0,0 0 1 0 0,0 1-1 0 0,-1 0 0 0 0,1-1 0 0 0,0 1 0 0 0,-1 0 0 0 0,1 0 0 0 0,-1 0 0 0 0,1 0 0 0 0,-1 0 1 0 0,0 0-1 0 0,1 1 0 0 0,-1-1 0 0 0,0 0 0 0 0,0 1 0 0 0,0-1 0 0 0,0 1 0 0 0,0-1 0 0 0,0 1 1 0 0,0-1-1 0 0,0 1 0 0 0,-1 0 0 0 0,1-1 0 0 0,-1 1 0 0 0,1 0 0 0 0,-1 0 0 0 0,0-1 0 0 0,1 1 1 0 0,-1 1 0 0 0,3 16 21 0 0,-1 0 1 0 0,-1 1 0 0 0,-1-1-1 0 0,0 0 1 0 0,-2 1 0 0 0,0-1 0 0 0,-4 17-22 0 0,2-25-126 0 0,0 9-1793 0 0,21-21-8954 0 0,-11-2-740 0 0</inkml:trace>
  <inkml:trace contextRef="#ctx0" brushRef="#br0" timeOffset="5701.854">3079 505 4569 0 0,'0'0'2388'0'0,"0"0"-536"0"0,0 0-181 0 0,0 0-62 0 0,0 0-46 0 0,0 0-32 0 0,0 0-129 0 0,0 0-127 0 0,0 0-146 0 0,0 0-167 0 0,0 0-127 0 0,0 0-83 0 0,0 0-99 0 0,-10 0-76 0 0,-71 15 1316 0 0,59-4-1705 0 0,1 1 0 0 0,1 1-1 0 0,0 0 1 0 0,1 2 0 0 0,0 0-1 0 0,1 1 1 0 0,1 1 0 0 0,1 1-1 0 0,0 0 1 0 0,1 1 0 0 0,-9 17-188 0 0,18-30 10 0 0,1 1-1 0 0,0 0 1 0 0,0 0 0 0 0,1 1 0 0 0,0 0 0 0 0,1-1-1 0 0,0 1 1 0 0,0 0 0 0 0,0 1 0 0 0,1-1 0 0 0,0 0-1 0 0,1 1 1 0 0,0-1 0 0 0,0 9-10 0 0,3-14 14 0 0,0 0-1 0 0,0 0 1 0 0,0-1-1 0 0,1 1 1 0 0,-1 0-1 0 0,1-1 1 0 0,0 0-1 0 0,-1 1 1 0 0,1-1-1 0 0,0 0 1 0 0,1-1-1 0 0,-1 1 1 0 0,0 0-1 0 0,0-1 1 0 0,1 0-1 0 0,-1 0 1 0 0,1 0-1 0 0,-1 0 1 0 0,1 0-1 0 0,-1-1 1 0 0,1 0 0 0 0,-1 0-1 0 0,1 0 1 0 0,0 0-1 0 0,-1 0 1 0 0,1 0-1 0 0,-1-1 1 0 0,1 0-1 0 0,-1 0 1 0 0,1 0-1 0 0,-1 0 1 0 0,1-1-1 0 0,-1 1 1 0 0,0-1-1 0 0,0 0 1 0 0,2-1-14 0 0,19-10 55 0 0,0-1 0 0 0,-1-1-1 0 0,0-1 1 0 0,-1-1 0 0 0,-1-2 0 0 0,-1 0 0 0 0,0-1 0 0 0,-2 0 0 0 0,0-2 0 0 0,-2 0-1 0 0,0-1 1 0 0,-1-1 0 0 0,-2 0 0 0 0,2-5-55 0 0,-4 17-29 0 0,-12 38-87 0 0,-1-6 117 0 0,2 7 2 0 0,1 1-1 0 0,2-1 1 0 0,1 1 0 0 0,1-1-1 0 0,1 0 1 0 0,1 0 0 0 0,2-1-1 0 0,9 20-2 0 0,-18-44 4 0 0,0 0-1 0 0,1 0 1 0 0,-1-1-1 0 0,1 1 1 0 0,-1 0-1 0 0,1-1 1 0 0,0 1-1 0 0,0 0 1 0 0,0-1-1 0 0,0 1 1 0 0,0-1-1 0 0,0 1 1 0 0,0-1-1 0 0,0 0 1 0 0,0 1 0 0 0,1-1-1 0 0,-1 0 1 0 0,0 0-1 0 0,1 0 1 0 0,-1 0-1 0 0,1 0 1 0 0,0 0-1 0 0,-1-1 1 0 0,1 1-1 0 0,-1 0 1 0 0,1-1-1 0 0,0 1 1 0 0,0-1-1 0 0,-1 0 1 0 0,1 1-1 0 0,0-1 1 0 0,0 0-1 0 0,0 0 1 0 0,-1 0-1 0 0,1 0 1 0 0,0-1-1 0 0,0 1 1 0 0,-1 0-1 0 0,1-1 1 0 0,0 1-1 0 0,-1-1 1 0 0,1 1-1 0 0,0-1 1 0 0,-1 0-1 0 0,1 0 1 0 0,-1 0-1 0 0,1 0 1 0 0,-1 0-1 0 0,1-1-3 0 0,65-147 347 0 0,-51 104-338 0 0,-4 13-2 0 0,-5 10-7 0 0,1 1 0 0 0,0-1 0 0 0,2 1 0 0 0,1 1 0 0 0,0 0 0 0 0,2 0 0 0 0,13-15 0 0 0,-18 119-55 0 0,-5-56 58 0 0,1 0-1 0 0,1 0 1 0 0,1 0-1 0 0,1-1 1 0 0,2 0 0 0 0,1 0-1 0 0,1-1 1 0 0,1 0-1 0 0,12 19-2 0 0,-5-22-33 0 0,-5-31 600 0 0,79-209 425 0 0,-63 74-1082 0 0,-53 179-4428 0 0,17-24 2736 0 0,1-2-1587 0 0,2-2-3278 0 0,1-1-5299 0 0</inkml:trace>
  <inkml:trace contextRef="#ctx0" brushRef="#br0" timeOffset="5937.436">3992 597 20716 0 0,'0'0'1158'0'0,"0"0"-382"0"0,0 0-142 0 0,0 0 82 0 0,0 0 60 0 0,0 0-37 0 0,0 0-155 0 0,0 0-225 0 0,0 0-169 0 0,0 0-86 0 0,0 0-38 0 0,-5 31-25 0 0,-14 97-21 0 0,7-36-1412 0 0,7-78-1628 0 0,1-10-6440 0 0,3-4-2331 0 0</inkml:trace>
  <inkml:trace contextRef="#ctx0" brushRef="#br0" timeOffset="6104.96">3867 247 14419 0 0,'0'0'4017'0'0,"0"0"-2633"0"0,0 0-472 0 0,0 0-327 0 0,0 0-233 0 0,0 0-184 0 0,0 0-104 0 0,0 0-112 0 0,0 0-160 0 0,0 0-224 0 0,0 0-441 0 0,0 0-1463 0 0,0 0-10123 0 0</inkml:trace>
  <inkml:trace contextRef="#ctx0" brushRef="#br0" timeOffset="6446.004">4417 0 20388 0 0,'0'0'1125'0'0,"0"0"-416"0"0,0 0-127 0 0,0 0 136 0 0,0 0 159 0 0,0 0 48 0 0,0 0-97 0 0,0 0-189 0 0,0 0-144 0 0,0 0-99 0 0,0 0-77 0 0,0 0-83 0 0,0 0-87 0 0,1 33-38 0 0,1 103-33 0 0,-1 284 213 0 0,11-217-248 0 0,-10-196-854 0 0,-9-29-945 0 0,-5 0-493 0 0,3 4-3915 0 0,4 10-5620 0 0</inkml:trace>
  <inkml:trace contextRef="#ctx0" brushRef="#br0" timeOffset="6649.023">4143 369 15211 0 0,'0'0'1291'0'0,"0"0"-243"0"0,0 0 89 0 0,0 0 94 0 0,0 0-51 0 0,0 0-83 0 0,0 0-142 0 0,35 0-173 0 0,112 0-145 0 0,90 0 1086 0 0,-126 15-1924 0 0,-41 6-3428 0 0,-59-17-721 0 0,-6-4-6352 0 0</inkml:trace>
  <inkml:trace contextRef="#ctx0" brushRef="#br0" timeOffset="7185.104">4770 509 9754 0 0,'0'0'2442'0'0,"0"0"-1092"0"0,0 0-442 0 0,0 0-97 0 0,0 0-22 0 0,0 0 1 0 0,0 0-45 0 0,0 0-74 0 0,0 0-50 0 0,0 0-21 0 0,1 31-19 0 0,1 98-47 0 0,11-87 188 0 0,-8-42-569 0 0,-2 1-31 0 0,1 0-1 0 0,-1 0 1 0 0,1 0-1 0 0,-1-1 1 0 0,1 0-1 0 0,0 1 1 0 0,-1-1-1 0 0,1-1 1 0 0,0 1-1 0 0,-1 0 1 0 0,1-1 0 0 0,-1 0-1 0 0,1 0 1 0 0,-1 0-1 0 0,1 0 1 0 0,-1 0-1 0 0,1-1 1 0 0,-1 0-1 0 0,0 1 1 0 0,0-1-1 0 0,0 0 1 0 0,0-1-1 0 0,0 1 1 0 0,-1 0-1 0 0,1-1 1 0 0,0 0-1 0 0,-1 1 1 0 0,0-1-1 0 0,0 0 1 0 0,0 0-1 0 0,0-1 1 0 0,0 1-1 0 0,-1 0-121 0 0,144-241 1900 0 0,-144 243-1898 0 0,-1 0 1 0 0,1 0 0 0 0,0 0 0 0 0,-1 0-1 0 0,1 0 1 0 0,0 1 0 0 0,-1-1 0 0 0,1 0-1 0 0,0 0 1 0 0,0 1 0 0 0,0-1 0 0 0,0 0-1 0 0,0 1 1 0 0,0-1 0 0 0,0 1 0 0 0,0-1-1 0 0,0 1 1 0 0,0 0 0 0 0,0-1 0 0 0,0 1-1 0 0,0 0 1 0 0,0 0 0 0 0,1 0 0 0 0,-1 0 0 0 0,0 0-1 0 0,0 0 1 0 0,0 0 0 0 0,0 0 0 0 0,0 0-1 0 0,0 0 1 0 0,0 0 0 0 0,1 1 0 0 0,-1-1-1 0 0,0 1 1 0 0,0-1 0 0 0,0 1 0 0 0,0-1-1 0 0,0 1 1 0 0,0-1 0 0 0,-1 1 0 0 0,1 0-1 0 0,0 0 1 0 0,0-1 0 0 0,0 1 0 0 0,-1 0-1 0 0,1 0 1 0 0,0 0 0 0 0,-1 0 0 0 0,1 0 0 0 0,-1 0-1 0 0,1 0 1 0 0,0 1-3 0 0,31 53-10 0 0,29 125 142 0 0,102 181 41 0 0,-149-315-145 0 0,-2 2 0 0 0,-3-1 0 0 0,-1 1 0 0 0,-2 0 0 0 0,-3 1 0 0 0,-1 0 0 0 0,-3-1 0 0 0,-2 2-28 0 0,3-41 29 0 0,-1 1-1 0 0,0-1 0 0 0,-1 0 0 0 0,0 0 0 0 0,0 0 1 0 0,-1 0-1 0 0,0-1 0 0 0,-1 1 0 0 0,1-1 0 0 0,-2 1 1 0 0,1-1-1 0 0,-1-1 0 0 0,-1 1 0 0 0,1-1 1 0 0,-1 0-1 0 0,0 0 0 0 0,-1 0 0 0 0,0-1 0 0 0,0 0 1 0 0,0 0-1 0 0,-1-1 0 0 0,0 0 0 0 0,0 0 0 0 0,0-1 1 0 0,0 0-1 0 0,-1-1 0 0 0,1 0 0 0 0,-1 0 1 0 0,0 0-1 0 0,0-1 0 0 0,0-1 0 0 0,-5 1-28 0 0,10-2 26 0 0,0 1-1 0 0,-1-1 1 0 0,1 0 0 0 0,0-1-1 0 0,0 1 1 0 0,-1-1-1 0 0,1 0 1 0 0,0 0 0 0 0,0 0-1 0 0,0 0 1 0 0,0-1-1 0 0,0 0 1 0 0,0 0 0 0 0,0 0-1 0 0,0 0 1 0 0,1-1-1 0 0,-1 1 1 0 0,1-1-1 0 0,0 0 1 0 0,0 0 0 0 0,0 0-1 0 0,0 0 1 0 0,0 0-1 0 0,1-1 1 0 0,-1 0 0 0 0,-1-3-26 0 0,-1-10 17 0 0,0 1 1 0 0,0-2-1 0 0,2 1 0 0 0,0 0 1 0 0,1-1-1 0 0,1 1 1 0 0,1-1-1 0 0,0 0 0 0 0,1 1 1 0 0,1-1-1 0 0,1 1 1 0 0,0 0-1 0 0,2-1 1 0 0,0 2-1 0 0,4-12-17 0 0,3-13-68 0 0,1 1-1 0 0,3 1 1 0 0,0 1 0 0 0,3 0-1 0 0,1 1 1 0 0,2 0 0 0 0,1 2 0 0 0,2 1-1 0 0,2 1 69 0 0,-15 21-222 0 0,0 0-1 0 0,1 2 1 0 0,0-1-1 0 0,0 2 1 0 0,1 0-1 0 0,1 0 1 0 0,0 2-1 0 0,0-1 1 0 0,9-1 222 0 0,47-11-7825 0 0,-56 16-4260 0 0</inkml:trace>
  <inkml:trace contextRef="#ctx0" brushRef="#br0" timeOffset="8801.403">417 1584 0 0 0,'0'0'0'0'0,"0"0"0"0"0,0 0 0 0 0,0 0 0 0 0,0 0 0 0 0,0 0 0 0 0,0 0 0 0 0</inkml:trace>
  <inkml:trace contextRef="#ctx0" brushRef="#br0" timeOffset="9440.903">417 1584 0 0 0,'80'36'0'0'0,"-79"-35"0"0"0,0 0 0 0 0,0 0 0 0 0,0 0 0 0 0,0 0 0 0 0,0 0 0 0 0,1 0 0 0 0,-1-1 0 0 0,0 1 0 0 0,0 0 0 0 0,1-1 0 0 0,-1 1 0 0 0,0-1 0 0 0,0 0 0 0 0,1 1 0 0 0,-1-1 0 0 0,1 0 0 0 0,-1 0 0 0 0,0 0 0 0 0,1 0 0 0 0,-1 0 0 0 0,0 0 0 0 0,1 0 0 0 0,-1 0 0 0 0,1-1 0 0 0,-1 1 0 0 0,0 0 0 0 0,1-1 0 0 0,-1 1 0 0 0,0-1 0 0 0,0 0 0 0 0,1 1 0 0 0,-1-1 0 0 0,0 0 0 0 0,0 0 0 0 0,0 1 0 0 0,0-1 0 0 0,0 0 0 0 0,0 0 0 0 0,0 0 0 0 0,0-1 0 0 0,0 1 0 0 0,-1 0 0 0 0,1 0 0 0 0,0 0 0 0 0,0 0 0 0 0,-19 31 0 0 0,18-29 0 0 0,-1 0 0 0 0,1 0 0 0 0,-1-1 0 0 0,1 1 0 0 0,-1 0 0 0 0,1 0 0 0 0,0 0 0 0 0,0 0 0 0 0,0 0 0 0 0,-1 0 0 0 0,1 0 0 0 0,0 0 0 0 0,0 0 0 0 0,0-1 0 0 0,0 1 0 0 0,0 0 0 0 0,1 0 0 0 0,-1 0 0 0 0,0 0 0 0 0,0 0 0 0 0,1 0 0 0 0,-1 0 0 0 0,0 0 0 0 0,1-1 0 0 0,-1 1 0 0 0,1 0 0 0 0,-1 0 0 0 0,1 0 0 0 0,-1-1 0 0 0,1 1 0 0 0,0 0 0 0 0,-1-1 0 0 0,1 1 0 0 0,0 0 0 0 0,0-1 0 0 0,-1 1 0 0 0,1-1 0 0 0,0 1 0 0 0,0-1 0 0 0,0 0 0 0 0,0 1 0 0 0,-1-1 0 0 0,1 0 0 0 0,0 0 0 0 0,0 1 0 0 0,0-1 0 0 0,0 0 0 0 0,0 0 0 0 0,0 0 0 0 0,0 0 0 0 0,0 0 0 0 0,0 0 0 0 0,0 0 0 0 0,0-1 0 0 0,-1 1 0 0 0,2 0 0 0 0,52-19 156 0 0,-16-24 6253 0 0,-14 13-551 0 0,-13 14-2928 0 0,-1 1 1402 0 0,-11 20 2462 0 0,-63 92-6138 0 0,-143 281-317 0 0,188-350-332 0 0,-127 168 30 0 0,146-195-64 0 0,-1 0 1 0 0,1 0-1 0 0,0-1 0 0 0,-1 1 1 0 0,1 0-1 0 0,0 0 1 0 0,-1-1-1 0 0,1 1 0 0 0,-1 0 1 0 0,1-1-1 0 0,-1 1 1 0 0,1-1-1 0 0,-1 1 0 0 0,0-1 1 0 0,1 1-1 0 0,-1-1 0 0 0,0 1 1 0 0,1-1-1 0 0,-1 1 1 0 0,0-1-1 0 0,0 0 0 0 0,1 1 1 0 0,-1-1-1 0 0,0 0 1 0 0,0 0-1 0 0,0 0 0 0 0,1 0 1 0 0,-1 1-1 0 0,0-1 0 0 0,0 0 1 0 0,0 0-1 0 0,1-1 1 0 0,-1 1-1 0 0,0 0 0 0 0,0 0 1 0 0,0 0-1 0 0,1 0 1 0 0,-1-1-1 0 0,0 1 0 0 0,0 0 1 0 0,1-1-1 0 0,-1 1 0 0 0,0-1 1 0 0,1 1-1 0 0,-1-1 1 0 0,0 1-1 0 0,1-1 0 0 0,-1 1 1 0 0,1-1-1 0 0,-1 0 1 0 0,1 1-1 0 0,-1-1 0 0 0,1 0 1 0 0,-1 1-1 0 0,1-1 0 0 0,0 0 1 0 0,-1 1-1 0 0,1-1 1 0 0,0 0-1 0 0,0 0 0 0 0,-1 0 1 0 0,1 1-1 0 0,0-1 1 0 0,0 0-1 0 0,0 0 0 0 0,0 0 1 0 0,0 1-1 0 0,0-1 0 0 0,0-1 27 0 0,-6-17-1699 0 0,-3-12-2988 0 0,5 9-3507 0 0,3 14-2795 0 0</inkml:trace>
  <inkml:trace contextRef="#ctx0" brushRef="#br0" timeOffset="9885.909">61 1654 6809 0 0,'0'0'1929'0'0,"0"0"-275"0"0,0 0-131 0 0,0 0 16 0 0,0 0 9 0 0,0 0-68 0 0,0 0-189 0 0,0 0-268 0 0,0 0-268 0 0,0 0-182 0 0,0 0-107 0 0,0 0-73 0 0,-5 6-10 0 0,-16 19-22 0 0,38 6 661 0 0,-13-27-797 0 0,16 12 241 0 0,0 0-1 0 0,1-2 1 0 0,1 0-1 0 0,1-2 1 0 0,-1 0-1 0 0,2-1 1 0 0,3-1-466 0 0,15 9 415 0 0,24 12 12 0 0,-1 2-1 0 0,-1 3 0 0 0,30 24-426 0 0,-32-5 184 0 0,-3-3-102 0 0,-55-48-144 0 0,-2-8 530 0 0,-21-15-1745 0 0,-25-37-7905 0 0,30 31-510 0 0,12 17 1244 0 0</inkml:trace>
  <inkml:trace contextRef="#ctx0" brushRef="#br0" timeOffset="10404.682">336 1609 0 0 0,'0'0'188'0'0,"0"0"504"0"0,0 0 199 0 0,0 0 221 0 0,0 0 259 0 0,0 0 236 0 0,0 0 96 0 0,0 0 4 0 0,0 0-108 0 0,0 0-177 0 0,0 0-127 0 0,0 0-160 0 0,0 0-111 0 0,-6-4-72 0 0,-16-13-90 0 0,17 13-77 0 0,5 4-67 0 0,0 0-73 0 0,0 0-51 0 0,0 0-42 0 0,0 0-45 0 0,0 0-62 0 0,0 0-46 0 0,0 0-53 0 0,0 0-60 0 0,0 0-23 0 0,7 26 1194 0 0,79 275 1210 0 0,-74-234-2487 0 0,-2 1-1 0 0,-3 0 0 0 0,-4 0 0 0 0,-3 43-179 0 0,2-84-37 0 0,-1-38-1333 0 0,-3-29-3890 0 0,-1 27 366 0 0,-1 0-3812 0 0,2 9 1032 0 0</inkml:trace>
  <inkml:trace contextRef="#ctx0" brushRef="#br0" timeOffset="10727.085">1 1970 4121 0 0,'0'0'2223'0'0,"0"0"-813"0"0,0 0-455 0 0,0 0 58 0 0,0 0 299 0 0,0 0 302 0 0,0 0 130 0 0,0 0-53 0 0,0 0-181 0 0,0 0-230 0 0,0 0-167 0 0,0 0-124 0 0,25-4-114 0 0,81-14-73 0 0,76-11 1863 0 0,302-103-744 0 0,-359 99-1959 0 0,-90 32-1714 0 0,-35 1 525 0 0,0 0-1001 0 0,0 1-3220 0 0,0 2-6304 0 0</inkml:trace>
  <inkml:trace contextRef="#ctx0" brushRef="#br0" timeOffset="21953.204">1508 1620 0 0 0,'0'0'357'0'0,"0"0"658"0"0,0 0 298 0 0,0 0 184 0 0,0 0 210 0 0,0 0 34 0 0,0 0-70 0 0,0 0-127 0 0,0 0-168 0 0,0 0-170 0 0,-1-3-137 0 0,-1-2-597 0 0,-2-15 2665 0 0,4 19-2377 0 0,4-10 5318 0 0,-6 372-3777 0 0,4-104-1770 0 0,-4-150-1 0 0,0-59-201 0 0,2-39-260 0 0,0-3-79 0 0,0-6-145 0 0,-4-12-4458 0 0,4 10 3632 0 0,-1-3-1248 0 0,1 2-2888 0 0,0-1-6576 0 0</inkml:trace>
  <inkml:trace contextRef="#ctx0" brushRef="#br0" timeOffset="22785.896">1127 1620 0 0 0,'0'0'493'0'0,"0"0"389"0"0,0 0 325 0 0,0 0 300 0 0,0 0 233 0 0,0 0 99 0 0,0 0-101 0 0,0 0-204 0 0,0 0-233 0 0,0 0-228 0 0,0 0-156 0 0,0 0-74 0 0,-3-2-22 0 0,-12-8-11 0 0,11 8 17 0 0,4 2-3 0 0,0 0-41 0 0,0 0-56 0 0,0 0-63 0 0,0 0-69 0 0,0 0-81 0 0,0 0-43 0 0,0 0-40 0 0,0 0-35 0 0,0 0 5 0 0,30 0 3624 0 0,154-11-2579 0 0,102-4-719 0 0,-223 27-629 0 0,10 2-15 0 0,-44-21 12 0 0,2 6-43 0 0,-31 1-32 0 0,0 0-14 0 0,0 0-24 0 0,0 0-25 0 0,0 0 19 0 0,0 0 1 0 0,0 0-10 0 0,0 0-39 0 0,0 0-25 0 0,0 0-61 0 0,0 0-76 0 0,0 0-45 0 0,-1 11-5418 0 0,0-1 351 0 0,1-5-1435 0 0,0-1-4304 0 0</inkml:trace>
  <inkml:trace contextRef="#ctx0" brushRef="#br0" timeOffset="23790.036">1122 2430 0 0 0,'0'0'1164'0'0,"0"0"265"0"0,0 0 322 0 0,0 0 264 0 0,0 0 109 0 0,0 0-118 0 0,0 0-270 0 0,0 0-277 0 0,0 0-204 0 0,0 0-179 0 0,0 0-117 0 0,0 0-67 0 0,0 0-117 0 0,-3 0-72 0 0,-10 0-33 0 0,10 0-34 0 0,3 0-15 0 0,0 0 7 0 0,0 0-18 0 0,6 1 4351 0 0,20 2-3885 0 0,106-15 188 0 0,142-16-426 0 0,-174 20-627 0 0,8 5-113 0 0,-76-1-27 0 0,14-3 70 0 0,-46 7-134 0 0,-10-4-2270 0 0,-1-2-4972 0 0,10 5 4432 0 0,-1 0-9463 0 0</inkml:trace>
  <inkml:trace contextRef="#ctx0" brushRef="#br0" timeOffset="26658.828">2438 2106 0 0 0,'0'0'515'0'0,"0"0"344"0"0,0 0 146 0 0,0 0 65 0 0,0 0 65 0 0,0 0 106 0 0,0 0 78 0 0,2-6 73 0 0,7-19 392 0 0,-9-9 7351 0 0,-3 32-9010 0 0,1 1 1 0 0,-1 0-1 0 0,0 0 1 0 0,0 0-1 0 0,1 0 1 0 0,-1 0-1 0 0,0 1 1 0 0,0-1-1 0 0,0 1 1 0 0,0 0-1 0 0,0 0 1 0 0,0 0-1 0 0,0 0 1 0 0,0 0-1 0 0,0 1 1 0 0,0-1-1 0 0,0 1 1 0 0,0 0-1 0 0,1 0 1 0 0,-1 0-1 0 0,0 0 1 0 0,0 0-1 0 0,1 1 1 0 0,-1-1-1 0 0,1 1 1 0 0,-1 0-1 0 0,1 0 1 0 0,0 0-1 0 0,0 0 1 0 0,-1 0-126 0 0,-8 8 39 0 0,-7 5 41 0 0,0 1-1 0 0,1 1 0 0 0,0 1 1 0 0,2 0-1 0 0,0 1 1 0 0,1 0-1 0 0,1 1 0 0 0,-4 9-79 0 0,15-25 25 0 0,0 1-1 0 0,0 0 1 0 0,0 0-1 0 0,1-1 1 0 0,0 1-1 0 0,0 0 1 0 0,0 0-1 0 0,0 1 1 0 0,1-1-1 0 0,0 0 1 0 0,0 0-1 0 0,0 0 1 0 0,1 0-1 0 0,-1 0 1 0 0,1 0-1 0 0,0 0 1 0 0,1 0-1 0 0,0 0 1 0 0,-1 0-1 0 0,1-1 0 0 0,1 1 1 0 0,-1 0-1 0 0,1-1 1 0 0,-1 0-1 0 0,2 0 1 0 0,-1 0-1 0 0,0 0 1 0 0,1 0-1 0 0,-1-1 1 0 0,1 1-1 0 0,1 0-24 0 0,1-4 83 0 0,1 0 0 0 0,-1 0 0 0 0,1 0-1 0 0,-1-1 1 0 0,1 1 0 0 0,-1-2 0 0 0,0 1 0 0 0,1-1-1 0 0,-1 0 1 0 0,0 0 0 0 0,0 0 0 0 0,0-1-1 0 0,0 0 1 0 0,-1-1 0 0 0,1 1 0 0 0,-1-1 0 0 0,0 0-1 0 0,0 0 1 0 0,0 0 0 0 0,0-1 0 0 0,-1 0 0 0 0,0 0-1 0 0,0 0 1 0 0,0 0 0 0 0,0-1 0 0 0,1-3-83 0 0,28-30 91 0 0,-2-2 0 0 0,-2-1 0 0 0,-1-1 0 0 0,-2-1-1 0 0,-3-1 1 0 0,-1-1 0 0 0,-2-1 0 0 0,-3-1 0 0 0,-1-1 0 0 0,3-23-91 0 0,-16 51 7 0 0,0 0 0 0 0,-1-1 0 0 0,-1 1 0 0 0,-1 0 0 0 0,0-1 0 0 0,-2 1 0 0 0,-3-16-7 0 0,3 29-3 0 0,0-1 0 0 0,0 0 0 0 0,-1 1 0 0 0,0 0 0 0 0,-1 0 0 0 0,0 0 0 0 0,0 0 0 0 0,0 0 1 0 0,-1 1-1 0 0,0 0 0 0 0,-1 0 0 0 0,1 0 0 0 0,-1 0 0 0 0,-1 1 0 0 0,1 0 0 0 0,-1 1 0 0 0,0-1 0 0 0,0 1 1 0 0,-7-3 2 0 0,10 6-15 0 0,-1 1 1 0 0,1-1-1 0 0,-1 1 1 0 0,0 0-1 0 0,1 0 1 0 0,-1 0-1 0 0,0 1 1 0 0,0 0-1 0 0,1 0 1 0 0,-1 0-1 0 0,0 0 0 0 0,0 1 1 0 0,0-1-1 0 0,1 1 1 0 0,-1 1-1 0 0,0-1 1 0 0,1 1-1 0 0,-1-1 1 0 0,1 1-1 0 0,0 1 1 0 0,-1-1-1 0 0,1 0 1 0 0,0 1-1 0 0,0 0 1 0 0,1 0-1 0 0,-3 2 15 0 0,-82 97-133 0 0,81-91 142 0 0,1 1 1 0 0,0 0-1 0 0,1-1 1 0 0,0 2-1 0 0,1-1 1 0 0,0 0-1 0 0,1 1 1 0 0,0 0-1 0 0,1 0 1 0 0,1 0-1 0 0,0 0 1 0 0,0 0-1 0 0,2 0 1 0 0,-1 0-1 0 0,2 0 1 0 0,0 0-1 0 0,0-1 1 0 0,1 1-1 0 0,1 0 1 0 0,0-1-1 0 0,1 0 1 0 0,0 0-1 0 0,1 0 1 0 0,2 4-10 0 0,11 14 101 0 0,0-1 1 0 0,2-1 0 0 0,2-1-1 0 0,0 0 1 0 0,2-2 0 0 0,0-1-1 0 0,2-1 1 0 0,17 11-102 0 0,-9-5 135 0 0,-22-18-63 0 0,0-1-1 0 0,-1 2 0 0 0,-1 0 1 0 0,1 0-1 0 0,-2 1 1 0 0,0 0-1 0 0,7 13-71 0 0,-4-18 462 0 0,-13-8-477 0 0,0 0 2 0 0,0 0-18 0 0,0 0-48 0 0,0 0-61 0 0,0 0-121 0 0,0-2 296 0 0,0 1-2492 0 0,0 0-8032 0 0,0 1-1524 0 0</inkml:trace>
  <inkml:trace contextRef="#ctx0" brushRef="#br0" timeOffset="27506.44">2856 2169 2048 0 0,'0'0'2669'0'0,"0"0"-759"0"0,0 0-626 0 0,0 0-324 0 0,0 0-129 0 0,0 0 19 0 0,0 0 224 0 0,0 0 129 0 0,0 0 67 0 0,0 0-10 0 0,0 0-215 0 0,0 0-125 0 0,11 4-51 0 0,36 14-19 0 0,-41-17-630 0 0,1 0-1 0 0,-1 0 1 0 0,1-1 0 0 0,-1 0 0 0 0,1 0 0 0 0,-1 0 0 0 0,1-1 0 0 0,-1 0 0 0 0,1 0 0 0 0,-1-1-1 0 0,0 0 1 0 0,0 0 0 0 0,0 0 0 0 0,0-1 0 0 0,0 0 0 0 0,0 0 0 0 0,0 0 0 0 0,-1-1-1 0 0,0 0 1 0 0,0 0 0 0 0,0 0 0 0 0,2-3-220 0 0,10-5 396 0 0,-9 6-299 0 0,0 0 0 0 0,0 0 0 0 0,-1 0 0 0 0,1-1 0 0 0,-2 0 0 0 0,1-1 0 0 0,-1 0 0 0 0,0 0 0 0 0,0 0 0 0 0,-1 0 0 0 0,-1-1 0 0 0,1 0 0 0 0,-1 0-1 0 0,-1 0 1 0 0,1-1 0 0 0,-2 1 0 0 0,1-1 0 0 0,-1 0 0 0 0,-1 0 0 0 0,0 0 0 0 0,0-5-97 0 0,-2 13-1 0 0,1-1 0 0 0,-1 1-1 0 0,0 0 1 0 0,0 0-1 0 0,0-1 1 0 0,0 1 0 0 0,0 0-1 0 0,0 0 1 0 0,-1 0 0 0 0,1 0-1 0 0,-1 0 1 0 0,1 1 0 0 0,-1-1-1 0 0,0 0 1 0 0,0 1 0 0 0,0-1-1 0 0,0 1 1 0 0,0 0-1 0 0,0-1 1 0 0,0 1 0 0 0,0 0-1 0 0,0 0 1 0 0,-1 1 0 0 0,1-1-1 0 0,0 0 1 0 0,-1 1 0 0 0,1-1-1 0 0,-1 1 1 0 0,1 0-1 0 0,0 0 1 0 0,-3 0 1 0 0,-77 8-434 0 0,68-3 423 0 0,0 1-1 0 0,1 1 1 0 0,0 0 0 0 0,0 1-1 0 0,1 0 1 0 0,0 1-1 0 0,0 0 1 0 0,1 1 0 0 0,0 0-1 0 0,1 1 1 0 0,0 0 0 0 0,1 1-1 0 0,-4 6 12 0 0,8-12 3 0 0,1 2-1 0 0,0-1 1 0 0,0 0 0 0 0,1 1-1 0 0,0-1 1 0 0,1 1-1 0 0,-1 0 1 0 0,1 0-1 0 0,1 0 1 0 0,-1 0 0 0 0,2 1-1 0 0,-1-1 1 0 0,1 0-1 0 0,0 0 1 0 0,1 1 0 0 0,0-1-1 0 0,0 0 1 0 0,1 2-3 0 0,2-3 40 0 0,1-1 1 0 0,0 0 0 0 0,0 0-1 0 0,0-1 1 0 0,1 0-1 0 0,0 0 1 0 0,0 0 0 0 0,0 0-1 0 0,0-1 1 0 0,1 0 0 0 0,0 0-1 0 0,0-1 1 0 0,0 0-1 0 0,0 0 1 0 0,0-1 0 0 0,1 1-1 0 0,-1-2 1 0 0,1 1-1 0 0,-1-1 1 0 0,8 0-41 0 0,241 12 1513 0 0,-185-14-1248 0 0,-64-10-900 0 0,27-19-3673 0 0,-17 16-5143 0 0,-10 10-2103 0 0</inkml:trace>
  <inkml:trace contextRef="#ctx0" brushRef="#br0" timeOffset="28328.763">3863 1922 10082 0 0,'0'0'2863'0'0,"0"0"-593"0"0,0 0-501 0 0,0 0-378 0 0,0 0-186 0 0,0 0-65 0 0,0 0-163 0 0,0 0-153 0 0,0 0-177 0 0,0 0-106 0 0,0 0-86 0 0,-32 14-64 0 0,-101 47-57 0 0,50-2 232 0 0,74-54-530 0 0,1 1 1 0 0,1 1 0 0 0,-1-1-1 0 0,1 1 1 0 0,0 1 0 0 0,1-1-1 0 0,-1 1 1 0 0,1 0 0 0 0,1 1-1 0 0,0-1 1 0 0,0 1-1 0 0,1 0 1 0 0,0 0 0 0 0,0 1-1 0 0,1-1 1 0 0,0 1 0 0 0,1 0-1 0 0,0-1 1 0 0,1 1 0 0 0,0 0-1 0 0,0 3-36 0 0,4-10 12 0 0,-1 0 0 0 0,1-1 0 0 0,0 1 0 0 0,0 0 0 0 0,0-1 0 0 0,1 0 0 0 0,-1 0 0 0 0,0 0 0 0 0,1 0-1 0 0,0 0 1 0 0,-1-1 0 0 0,1 1 0 0 0,0-1 0 0 0,0 0 0 0 0,0 0 0 0 0,0-1 0 0 0,-1 1 0 0 0,1-1 0 0 0,0 0 0 0 0,0 0-1 0 0,0 0 1 0 0,0 0 0 0 0,0-1 0 0 0,0 1 0 0 0,0-1 0 0 0,0 0 0 0 0,0 0 0 0 0,-1-1 0 0 0,1 1 0 0 0,0-1 0 0 0,2-1-12 0 0,23-9 52 0 0,-1-1 1 0 0,-1-1 0 0 0,0-1-1 0 0,-1-1 1 0 0,0-1 0 0 0,-2-2-1 0 0,0 0 1 0 0,3-6-53 0 0,25-27 97 0 0,-47 49-103 0 0,-4 3-21 0 0,-1 0-6 0 0,-1 11-242 0 0,-3 18 209 0 0,2-24 63 0 0,1 0 1 0 0,0 0-1 0 0,0 0 1 0 0,0 0-1 0 0,1 0 1 0 0,0 0-1 0 0,0 0 1 0 0,0 0 0 0 0,0 0-1 0 0,1 0 1 0 0,0 0-1 0 0,0 0 1 0 0,0 0-1 0 0,1 0 1 0 0,-1-1-1 0 0,1 1 1 0 0,0 0-1 0 0,2 1 3 0 0,1 0-4 0 0,0 0 1 0 0,1-1-1 0 0,0 0 0 0 0,0 0 0 0 0,0 0 0 0 0,1-1 0 0 0,-1 0 0 0 0,1 0 0 0 0,0-1 0 0 0,0 0 0 0 0,1 0 0 0 0,-1 0 0 0 0,0-1 0 0 0,1 0 0 0 0,0-1 0 0 0,-1 1 0 0 0,1-2 1 0 0,0 1-1 0 0,0-1 0 0 0,-1 0 0 0 0,7-1 4 0 0,-6-2 22 0 0,0 0 1 0 0,-1 0 0 0 0,1-1-1 0 0,-1 0 1 0 0,0 0-1 0 0,0 0 1 0 0,0-1 0 0 0,-1 0-1 0 0,0-1 1 0 0,0 1 0 0 0,0-1-1 0 0,-1 0 1 0 0,1-1 0 0 0,-1 0-1 0 0,0-1-22 0 0,1 1 42 0 0,12-18 49 0 0,-2 0-1 0 0,-1 0 1 0 0,-1-2-1 0 0,-1 0 1 0 0,7-22-91 0 0,-7 16 14 0 0,0 1-8 0 0,-1-1 1 0 0,-2 0-1 0 0,-2 0 0 0 0,-1-1 1 0 0,-1-1-1 0 0,-2 1 0 0 0,-1-1 1 0 0,-2-15-7 0 0,0 41-5 0 0,0 0 1 0 0,0 0-1 0 0,-1 0 1 0 0,-1 0 0 0 0,1 0-1 0 0,-2 0 1 0 0,1 1 0 0 0,-1-1-1 0 0,0 0 1 0 0,-1 1 0 0 0,0-1-1 0 0,0 1 1 0 0,-1 0 0 0 0,0 0-1 0 0,-1 0 1 0 0,1 0 0 0 0,-1 1-1 0 0,-1 0 1 0 0,0 0 0 0 0,0 0-1 0 0,0 1 1 0 0,-1 0-1 0 0,-3-3 6 0 0,6 7-10 0 0,0 1 1 0 0,0 0-1 0 0,0 0 1 0 0,-1 0-1 0 0,1 1 1 0 0,0-1-1 0 0,0 1 1 0 0,-1 0-1 0 0,1 0 1 0 0,0 0-1 0 0,0 1 1 0 0,-1 0-1 0 0,1-1 1 0 0,0 1-1 0 0,0 1 1 0 0,0-1-1 0 0,0 1 1 0 0,0-1-1 0 0,0 1 1 0 0,1 0-1 0 0,-1 1 1 0 0,1-1-1 0 0,-1 1 1 0 0,1-1-1 0 0,0 1 1 0 0,0 0-1 0 0,-3 3 9 0 0,-1 4 0 0 0,0 0 0 0 0,0 0 0 0 0,1 1 0 0 0,0 0 0 0 0,1 0 0 0 0,0 0 0 0 0,1 1 0 0 0,1-1 0 0 0,-1 1 0 0 0,2 0 0 0 0,0 0 0 0 0,0 0 0 0 0,1 1 0 0 0,0-1 0 0 0,2 10 0 0 0,1 10 51 0 0,2 0-1 0 0,1 0 1 0 0,2 0-1 0 0,1-1 1 0 0,1 0-1 0 0,2 0 1 0 0,1-1 0 0 0,1-1-1 0 0,1 0 1 0 0,2 0-1 0 0,5 4-50 0 0,140 166 598 0 0,-99-136-514 0 0,-58-57-2740 0 0,-13-5-7462 0 0,4-1-1996 0 0</inkml:trace>
  <inkml:trace contextRef="#ctx0" brushRef="#br0" timeOffset="30893.837">5163 2257 2857 0 0,'0'0'2259'0'0,"0"0"-607"0"0,0 0-282 0 0,0 0 78 0 0,0 0 112 0 0,0 0-45 0 0,0 0-224 0 0,0 0-352 0 0,0 0-295 0 0,0 0-210 0 0,0 0-121 0 0,13 12 733 0 0,-10-10-711 0 0,-1 0 1 0 0,1-1 0 0 0,0 1-1 0 0,0-1 1 0 0,0 1 0 0 0,1-1-1 0 0,-1 0 1 0 0,0 0 0 0 0,0 0 0 0 0,1-1-1 0 0,-1 1 1 0 0,0-1 0 0 0,1 0-1 0 0,-1 0 1 0 0,1 0 0 0 0,-1 0-1 0 0,0-1 1 0 0,1 1 0 0 0,-1-1-1 0 0,0 0 1 0 0,0 0 0 0 0,1 0-1 0 0,-1-1 1 0 0,0 1-336 0 0,16-12 375 0 0,-2-1 0 0 0,1 0-1 0 0,-2-1 1 0 0,0-1 0 0 0,-1-1 0 0 0,0 0-1 0 0,-2-1 1 0 0,5-9-375 0 0,108-187 659 0 0,-106 185-511 0 0,-4 48-221 0 0,71 58 142 0 0,-81-74-52 0 0,-1 2 0 0 0,0-1 0 0 0,-1 0 0 0 0,1 1 0 0 0,-1 0 0 0 0,0 0 0 0 0,0 1 1 0 0,0-1-1 0 0,-1 1 0 0 0,0-1 0 0 0,0 1 0 0 0,0 0 0 0 0,-1 0 0 0 0,0 1 0 0 0,0-1 0 0 0,0 0 0 0 0,-1 1 0 0 0,0-1 0 0 0,0 1 0 0 0,-1-1 1 0 0,0 1-1 0 0,0-1 0 0 0,-1 1 0 0 0,1-1 0 0 0,-1 1 0 0 0,-1-1 0 0 0,1 1 0 0 0,-1-1 0 0 0,0 0 0 0 0,0 0 0 0 0,-4 6-17 0 0,-8 4 38 0 0,-2 0 1 0 0,0-1-1 0 0,0-1 0 0 0,-1 0 0 0 0,-1-1 0 0 0,0-1 0 0 0,-1-1 0 0 0,0-1 0 0 0,-3 1-38 0 0,-35 11-12 0 0,50-20 34 0 0,6-2-43 0 0,1 1-1 0 0,-1-1 1 0 0,0 0 0 0 0,0 1 0 0 0,1-1 0 0 0,-1 0-1 0 0,0 0 1 0 0,0 0 0 0 0,0 0 0 0 0,1 0 0 0 0,-1 0 0 0 0,0 0-1 0 0,0 0 1 0 0,0 0 0 0 0,0 0 0 0 0,1 0 0 0 0,-1 0 0 0 0,0 0-1 0 0,0-1 1 0 0,1 1 0 0 0,-1 0 0 0 0,0 0 0 0 0,0-1-1 0 0,1 1 1 0 0,-1-1 0 0 0,0 1 0 0 0,1-1 0 0 0,-1 1 0 0 0,0-1-1 0 0,1 1 1 0 0,-1-1 0 0 0,1 0 0 0 0,-1 1 0 0 0,1-1 0 0 0,-1 0-1 0 0,1 1 1 0 0,0-1 0 0 0,-1 0 0 0 0,1 0 0 0 0,0 1-1 0 0,-1-1 1 0 0,1 0 0 0 0,0 0 0 0 0,0 0 0 0 0,0 1 0 0 0,0-1-1 0 0,0 0 1 0 0,0 0 21 0 0,5-49-3324 0 0,12 23-5985 0 0,-10 19-2851 0 0</inkml:trace>
  <inkml:trace contextRef="#ctx0" brushRef="#br0" timeOffset="31617.833">5967 1944 5257 0 0,'0'0'4549'0'0,"0"0"-1790"0"0,0 0-806 0 0,0 0-380 0 0,0 0-183 0 0,0 0-123 0 0,0 0-153 0 0,0 0-237 0 0,0 0-307 0 0,0 0-222 0 0,0 0-44 0 0,0 0 50 0 0,0 0 49 0 0,0 10 29 0 0,24 187 1718 0 0,-23-162-2010 0 0,-1 0-1 0 0,-2 0 1 0 0,-1 0-1 0 0,-2 0 1 0 0,-9 33-140 0 0,8-46 54 0 0,4-10-3 0 0,-1-1 1 0 0,0 0-1 0 0,0 0 1 0 0,-1-1-1 0 0,-1 1 1 0 0,1-1-1 0 0,-2 0 1 0 0,0 0-1 0 0,0 0 1 0 0,-5 5-52 0 0,10-17 58 0 0,-1 1 0 0 0,1 0 1 0 0,-1-1-1 0 0,1 1 0 0 0,0-1 0 0 0,-1 1 0 0 0,1-1 1 0 0,0 0-1 0 0,0 1 0 0 0,0-1 0 0 0,0 0 0 0 0,1 0 1 0 0,-1 0-1 0 0,0 0 0 0 0,1 0 0 0 0,-1 0 0 0 0,1 0 1 0 0,0 0-1 0 0,0 0 0 0 0,0 0 0 0 0,0 0 0 0 0,0 0 1 0 0,0 0-1 0 0,0 0 0 0 0,0 0 0 0 0,1 0 0 0 0,-1 1 1 0 0,1-1-1 0 0,0 0 0 0 0,-1 0 0 0 0,1 0 0 0 0,1-1-58 0 0,-2-10 137 0 0,3-7-122 0 0,0 1 1 0 0,1-1-1 0 0,1 1 0 0 0,1 0 0 0 0,1 1 1 0 0,0-1-1 0 0,8-12-15 0 0,2-4-2 0 0,0 1-1 0 0,2 1 1 0 0,2 1 0 0 0,1 0 0 0 0,1 2 0 0 0,2 1 0 0 0,1 0-1 0 0,15-11 3 0 0,97-74-46 0 0,-99 106-148 0 0,-34 37 164 0 0,-5-17 54 0 0,0 1 0 0 0,-2 0 1 0 0,1-1-1 0 0,-2 1 0 0 0,1-1 1 0 0,-2 0-1 0 0,0 1 0 0 0,0-2 1 0 0,-1 1-1 0 0,-1 0 0 0 0,0-1 1 0 0,0 0-1 0 0,-1 0 0 0 0,0-1 1 0 0,-1 0-1 0 0,0 0 0 0 0,-9 6-24 0 0,-4 10-29 0 0,-2-2 1 0 0,0-1-1 0 0,-2-1 0 0 0,-1-1 0 0 0,0-1 1 0 0,-1-1-1 0 0,-15 6 29 0 0,41-24-108 0 0,0-1 1 0 0,0 0 0 0 0,0 1-1 0 0,0-1 1 0 0,0 0 0 0 0,0 0-1 0 0,-1 0 1 0 0,1 0 0 0 0,0 0-1 0 0,0 0 1 0 0,0 0 0 0 0,0 0-1 0 0,0 0 1 0 0,0 0 0 0 0,0 0-1 0 0,0-1 1 0 0,0 1 0 0 0,0 0-1 0 0,0-1 1 0 0,0 1 0 0 0,0-1-1 0 0,0 1 1 0 0,0-1 0 0 0,0 0-1 0 0,1 1 1 0 0,-1-1 0 0 0,0 0-1 0 0,0 0 1 0 0,1 1 0 0 0,-1-1-1 0 0,0 0 1 0 0,1 0 0 0 0,-1 0-1 0 0,1 0 1 0 0,-1 0 0 0 0,1 0-1 0 0,-1 0 1 0 0,1 0-1 0 0,0 0 1 0 0,0 0 0 0 0,-1 0-1 0 0,1 0 1 0 0,0 0 107 0 0,-4-19-8507 0 0,4 12-3134 0 0</inkml:trace>
  <inkml:trace contextRef="#ctx0" brushRef="#br0" timeOffset="32508.333">6523 1856 6561 0 0,'0'0'2460'0'0,"0"0"-605"0"0,0 0-295 0 0,0 0-36 0 0,0 0-26 0 0,0 0-115 0 0,0 0-239 0 0,0 0-274 0 0,0 0-190 0 0,0 0-135 0 0,0 0-102 0 0,0 0-31 0 0,0 0-28 0 0,-3 18-22 0 0,-20 127 810 0 0,5-9-79 0 0,7-78-654 0 0,11-58-440 0 0,0 0 13 0 0,0 0 43 0 0,0 0 63 0 0,0 0 52 0 0,0 0 98 0 0,0 0 62 0 0,0 0 38 0 0,0-26 1445 0 0,1 7-1802 0 0,1 1 0 0 0,1 0 1 0 0,1 0-1 0 0,1 0 0 0 0,0 0 0 0 0,1 0 1 0 0,1 1-1 0 0,1 0 0 0 0,3-4-11 0 0,80-102 23 0 0,-88 120-43 0 0,-1-1 0 0 0,1 1 0 0 0,0 0 1 0 0,0 0-1 0 0,1 0 0 0 0,-1 0 0 0 0,0 0 0 0 0,1 1 1 0 0,0-1-1 0 0,0 1 0 0 0,0 0 0 0 0,-1 0 0 0 0,2 1 1 0 0,-1-1-1 0 0,0 1 0 0 0,0 0 0 0 0,0 0 0 0 0,1 0 1 0 0,-1 1-1 0 0,2-1 20 0 0,-2 5 20 0 0,1-1-1 0 0,-1 1 1 0 0,0 0 0 0 0,0 0-1 0 0,-1 0 1 0 0,1 0 0 0 0,-1 1 0 0 0,0-1-1 0 0,0 1 1 0 0,0 0 0 0 0,-1 0 0 0 0,0 0-1 0 0,0 0 1 0 0,0 0 0 0 0,0 1-1 0 0,-1-1 1 0 0,0 0 0 0 0,0 1 0 0 0,0 4-20 0 0,5 30 236 0 0,1 17-3660 0 0,-15-44-4270 0 0,7-11 4074 0 0,-3 1-7971 0 0</inkml:trace>
  <inkml:trace contextRef="#ctx0" brushRef="#br0" timeOffset="32773.012">7134 1882 16596 0 0,'0'0'1560'0'0,"0"0"-628"0"0,0 0-194 0 0,0 0 168 0 0,0 0 212 0 0,0 0 66 0 0,0 0-141 0 0,0 0-259 0 0,0 0-230 0 0,0 0-159 0 0,0 0-142 0 0,-11 33-66 0 0,-34 103-71 0 0,3 23-1109 0 0,36-143-609 0 0,2-12-1383 0 0,-2-2-3646 0 0,4-2-4963 0 0</inkml:trace>
  <inkml:trace contextRef="#ctx0" brushRef="#br0" timeOffset="33009.81">6989 1628 13739 0 0,'0'0'3249'0'0,"0"0"-1377"0"0,0 0-576 0 0,0 0-151 0 0,0 0-73 0 0,0 0-176 0 0,0 0-280 0 0,0 0-320 0 0,0 0-360 0 0,0 0-304 0 0,0 0-72 0 0,0 0 64 0 0,0 0 40 0 0,0 0 32 0 0,11 0-384 0 0,-9 26-1417 0 0,-1-4-4872 0 0,-1-8-5546 0 0</inkml:trace>
  <inkml:trace contextRef="#ctx0" brushRef="#br0" timeOffset="33444.742">7248 2169 15211 0 0,'0'0'2423'0'0,"0"0"-704"0"0,0 0-417 0 0,0 0-194 0 0,0 0-251 0 0,0 0-215 0 0,0 0-186 0 0,0 0-157 0 0,0 0-51 0 0,0 0-20 0 0,0 0-1 0 0,0 0 8 0 0,14-18-10 0 0,44-55-8 0 0,-46 59-59 0 0,0-1 0 0 0,-1 1 0 0 0,0-2 0 0 0,-1 0 0 0 0,-1 0 0 0 0,0 0 0 0 0,2-11-158 0 0,11-27 193 0 0,-22 53-202 0 0,0 1-15 0 0,0 0-3 0 0,0 0-3 0 0,0 0-10 0 0,0 0-38 0 0,0 33-510 0 0,-2 88 596 0 0,4-117 16 0 0,-1 0-1 0 0,1-1 1 0 0,-1 1-1 0 0,1 0 1 0 0,0-1 0 0 0,0 0-1 0 0,1 1 1 0 0,-1-1-1 0 0,1 0 1 0 0,0 0-1 0 0,0-1 1 0 0,0 1 0 0 0,0 0-1 0 0,0-1 1 0 0,0 0-1 0 0,1 0 1 0 0,-1 0-1 0 0,1 0 1 0 0,-1 0 0 0 0,1-1-1 0 0,0 1 1 0 0,0-1-1 0 0,-1 0 1 0 0,1 0-1 0 0,0-1 1 0 0,0 1 0 0 0,0-1-1 0 0,0 0 1 0 0,0 0-1 0 0,0 0 1 0 0,0-1-1 0 0,0 1 1 0 0,0-1 0 0 0,0 0-1 0 0,0 0 1 0 0,0 0-1 0 0,-1-1 1 0 0,1 1-1 0 0,0-1 1 0 0,-1 0 0 0 0,1 0-1 0 0,-1 0 1 0 0,2-2-24 0 0,4-4 132 0 0,0 0-1 0 0,-1 0 1 0 0,0-1 0 0 0,0 0 0 0 0,-1 0-1 0 0,0-1 1 0 0,-1 0 0 0 0,0 0 0 0 0,-1 0-1 0 0,0-1 1 0 0,0 0 0 0 0,-1 0 0 0 0,-1 0-1 0 0,0-1 1 0 0,2-10-132 0 0,-9 12-3960 0 0,-5 16-6878 0 0,7-2-1430 0 0</inkml:trace>
  <inkml:trace contextRef="#ctx0" brushRef="#br0" timeOffset="34078.13">8137 1900 12459 0 0,'0'0'4321'0'0,"0"0"-2276"0"0,0 0-822 0 0,0 0-84 0 0,0 0-20 0 0,0 0-61 0 0,0 0-118 0 0,0 0-197 0 0,0 0-187 0 0,0 0-149 0 0,0 0-90 0 0,0 0-82 0 0,0 0-67 0 0,-10-7-38 0 0,-36-21-42 0 0,44 27-81 0 0,0 0 0 0 0,0 1-1 0 0,0-1 1 0 0,0 1-1 0 0,0 0 1 0 0,0-1 0 0 0,-1 1-1 0 0,1 0 1 0 0,0 0-1 0 0,0 1 1 0 0,0-1-1 0 0,0 0 1 0 0,0 1 0 0 0,-1-1-1 0 0,1 1 1 0 0,0 0-1 0 0,0-1 1 0 0,0 1 0 0 0,0 0-1 0 0,1 0 1 0 0,-1 1-1 0 0,0-1 1 0 0,0 0-1 0 0,1 0 1 0 0,-1 1 0 0 0,0 0-7 0 0,-4 2 14 0 0,-5 4-14 0 0,0 0-1 0 0,1 0 1 0 0,0 1 0 0 0,0 0-1 0 0,1 1 1 0 0,0 0 0 0 0,1 0 0 0 0,0 1-1 0 0,0 0 1 0 0,1 0 0 0 0,1 1-1 0 0,0 0 1 0 0,0 0 0 0 0,1 2 0 0 0,0 0-31 0 0,2 0 0 0 0,0-1-1 0 0,0 1 1 0 0,1 0 0 0 0,1 0 0 0 0,1 0 0 0 0,0 0 0 0 0,0 1 0 0 0,2 4 31 0 0,-1-17 1 0 0,0 1 1 0 0,1-1 0 0 0,-1 0-1 0 0,0 0 1 0 0,1 1 0 0 0,0-1 0 0 0,-1 0-1 0 0,1 0 1 0 0,0 0 0 0 0,0-1-1 0 0,0 1 1 0 0,0 0 0 0 0,0-1-1 0 0,1 1 1 0 0,-1-1 0 0 0,0 0-1 0 0,1 0 1 0 0,-1 0 0 0 0,1 0-1 0 0,-1 0 1 0 0,1-1 0 0 0,0 1-1 0 0,-1-1 1 0 0,1 1 0 0 0,-1-1 0 0 0,1 0-1 0 0,0 0 1 0 0,-1 0 0 0 0,1 0-1 0 0,0-1 1 0 0,-1 1 0 0 0,1-1-1 0 0,-1 1 1 0 0,1-1 0 0 0,0 0-1 0 0,-1 0 1 0 0,0 0 0 0 0,1-1-1 0 0,-1 1 1 0 0,0 0 0 0 0,0-1-1 0 0,1 0-1 0 0,114-97 551 0 0,-97 79-389 0 0,1 1 0 0 0,1 0 0 0 0,0 2 0 0 0,2 1 0 0 0,0 0 0 0 0,14-5-162 0 0,61-9 200 0 0,-94 32-195 0 0,-1 1-1 0 0,0-1 1 0 0,0 1-1 0 0,0 0 1 0 0,0 0-1 0 0,0 1 1 0 0,-1-1-1 0 0,0 1 1 0 0,1-1-1 0 0,-1 1 1 0 0,0 0-1 0 0,-1 0 1 0 0,1 1-1 0 0,-1-1 1 0 0,0 0-1 0 0,0 1 1 0 0,0 0-1 0 0,-1-1 1 0 0,1 1-1 0 0,-1 0 1 0 0,0 0-1 0 0,-1 0 1 0 0,1 0-1 0 0,-1 1-4 0 0,5 152 143 0 0,-46 161-184 0 0,37-274 36 0 0,-3 0 0 0 0,-1-1 0 0 0,-2 0 0 0 0,-3 0 0 0 0,-1-1 0 0 0,-2-1 1 0 0,-1 0-1 0 0,-3-1 0 0 0,-8 11 5 0 0,19-41 11 0 0,0 0 0 0 0,-1 0 1 0 0,0-1-1 0 0,0 0 0 0 0,-1 0 0 0 0,0-1 1 0 0,-1-1-1 0 0,0 0 0 0 0,0-1 0 0 0,-1 0 0 0 0,0-1 1 0 0,0 0-1 0 0,-1-1 0 0 0,-6 2-11 0 0,17-6 9 0 0,1 0 0 0 0,-1 0 1 0 0,1 0-1 0 0,-1 0 0 0 0,1 0 0 0 0,-1-1 0 0 0,0 1 0 0 0,0-1 0 0 0,1 0 0 0 0,-1 1 0 0 0,0-1 1 0 0,1 0-1 0 0,-1-1 0 0 0,0 1 0 0 0,0 0 0 0 0,1-1 0 0 0,-1 0 0 0 0,0 1 0 0 0,1-1 0 0 0,-1 0 1 0 0,1 0-1 0 0,-1-1 0 0 0,1 1 0 0 0,0 0 0 0 0,-1-1 0 0 0,1 0 0 0 0,0 1 0 0 0,0-1 0 0 0,0 0 1 0 0,0 0-1 0 0,0 0 0 0 0,1 0 0 0 0,-1-1 0 0 0,1 1 0 0 0,-1 0 0 0 0,1-1 0 0 0,0 1 0 0 0,0-1 1 0 0,0 1-1 0 0,0-1 0 0 0,0 1 0 0 0,0-4-9 0 0,1-10 6 0 0,0 0 0 0 0,1 0 0 0 0,0 0 0 0 0,2 0 0 0 0,0 0 0 0 0,1 0 0 0 0,0 1-1 0 0,1 0 1 0 0,1 0 0 0 0,0 0 0 0 0,1 0 0 0 0,1 1 0 0 0,5-8-6 0 0,17-38-4 0 0,17-36-622 0 0,4 1 0 0 0,55-74 626 0 0,-94 150-1178 0 0,2-4-1884 0 0,-4 11-3763 0 0,-5 7-5359 0 0</inkml:trace>
  <inkml:trace contextRef="#ctx0" brushRef="#br0" timeOffset="34478.802">8861 1819 15051 0 0,'0'0'2130'0'0,"0"0"-502"0"0,0 0-363 0 0,0 0-141 0 0,0 0-67 0 0,0 0-108 0 0,0 0-111 0 0,0 0-112 0 0,0 0-123 0 0,0 0-110 0 0,0 0-74 0 0,0 0-48 0 0,-23 8-107 0 0,-73 27-58 0 0,43 4 111 0 0,47-29-255 0 0,4-8-59 0 0,0-1 0 0 0,0 2 0 0 0,1-1-1 0 0,-1 0 1 0 0,0 0 0 0 0,1 0 0 0 0,0 1 0 0 0,0-1-1 0 0,-1 1 1 0 0,1-1 0 0 0,1 1 0 0 0,-1-1 0 0 0,0 1-1 0 0,1 0 1 0 0,-1-1 0 0 0,1 1 0 0 0,0 0 0 0 0,0-1-1 0 0,0 1 1 0 0,0 0 0 0 0,0-1 0 0 0,0 1-1 0 0,1 0 1 0 0,0-1 0 0 0,-1 1 0 0 0,1 0 0 0 0,0-1-1 0 0,0 1 1 0 0,0-1 0 0 0,1 1 0 0 0,-1-1 0 0 0,0 0-1 0 0,1 0 1 0 0,0 0 0 0 0,0 0 0 0 0,-1 0 0 0 0,1 0-1 0 0,0 0 1 0 0,0 0 0 0 0,1-1 0 0 0,-1 1 0 0 0,1 0-3 0 0,175 57 53 0 0,-176-58-39 0 0,0-1 1 0 0,1 1-1 0 0,-1 0 0 0 0,0 0 1 0 0,0 0-1 0 0,1 0 1 0 0,-1 1-1 0 0,0-1 0 0 0,0 0 1 0 0,0 1-1 0 0,-1 0 1 0 0,1-1-1 0 0,0 1 0 0 0,0 0 1 0 0,-1 0-1 0 0,1 0 0 0 0,-1 0 1 0 0,0 0-1 0 0,0 0 1 0 0,1 0-1 0 0,-1 0 0 0 0,-1 1 1 0 0,1-1-1 0 0,0 0 1 0 0,-1 1-1 0 0,1-1 0 0 0,-1 0 1 0 0,1 1-1 0 0,-1-1 0 0 0,0 1 1 0 0,0-1-1 0 0,0 1 1 0 0,-1-1-1 0 0,1 1 0 0 0,0-1 1 0 0,-1 0-1 0 0,0 1 1 0 0,1-1-1 0 0,-1 0 0 0 0,0 1 1 0 0,0-1-1 0 0,-2 2-14 0 0,-8 6 91 0 0,-1 0 1 0 0,0-1-1 0 0,0 0 1 0 0,-1-1-1 0 0,-1 0 0 0 0,1-1 1 0 0,-1 0-1 0 0,0-2 1 0 0,0 1-1 0 0,-15 2-91 0 0,27-7 4 0 0,-4 1-17 0 0,-1 1 0 0 0,1-1 0 0 0,-1 0 0 0 0,1-1 0 0 0,-1 1 0 0 0,0-1 0 0 0,1-1 0 0 0,-1 1 0 0 0,0-1 1 0 0,0 0-1 0 0,0-1 0 0 0,-5-1 13 0 0,-17-23-5917 0 0,24 17-2613 0 0,0 4-4456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38 588 10898 0 0,'0'0'2145'0'0,"0"0"-541"0"0,0 0-222 0 0,0 0 27 0 0,0 0-64 0 0,0 0-177 0 0,0 0-264 0 0,0 0-297 0 0,0 0-227 0 0,0 0-121 0 0,0 0-59 0 0,0 0-47 0 0,-3 29-40 0 0,-8 88-31 0 0,3-58-77 0 0,-4-37-756 0 0,10-18-3143 0 0,1-3-3851 0 0,1-1 7694 0 0,0 0-10162 0 0</inkml:trace>
  <inkml:trace contextRef="#ctx0" brushRef="#br0" timeOffset="238.455">6 187 10154 0 0,'0'0'2730'0'0,"0"0"-580"0"0,0 0-474 0 0,0 0-334 0 0,0 0-290 0 0,0 0-269 0 0,0 0-267 0 0,0 0-252 0 0,0 0-232 0 0,0 0-149 0 0,0 0-57 0 0,0 0-23 0 0,2-10-22 0 0,-1-1 112 0 0,0 12 55 0 0,-1-1 0 0 0,1 1 0 0 0,-1-1 0 0 0,1 0 0 0 0,-1 0 0 0 0,1 1-1 0 0,-1-1 1 0 0,1 0 0 0 0,-1 0 0 0 0,1 0 0 0 0,0 0 0 0 0,-1 0 0 0 0,1 0-1 0 0,-1 0 1 0 0,1 0 0 0 0,0 0 0 0 0,-1 0 0 0 0,1 0 0 0 0,-1 0 0 0 0,1 0 0 0 0,-1 0-1 0 0,1 0 1 0 0,0-1 0 0 0,-1 1 0 0 0,1 0 0 0 0,-1 0 0 0 0,1-1 0 0 0,-1 1-1 0 0,1 0 1 0 0,-1-1 0 0 0,1 1 0 0 0,-1-1 0 0 0,0 1 0 0 0,1 0 0 0 0,-1-1-1 0 0,1 1 1 0 0,-1-1 0 0 0,0 1 0 0 0,1-1 0 0 0,-1 0 52 0 0,0 1-20 0 0,7 17-2786 0 0,0-1-3732 0 0,-2-5-1898 0 0</inkml:trace>
  <inkml:trace contextRef="#ctx0" brushRef="#br0" timeOffset="685.634">166 758 9594 0 0,'0'0'2159'0'0,"0"0"-669"0"0,0 0-235 0 0,0 0 65 0 0,0 0 15 0 0,0 0-36 0 0,0 0-139 0 0,0 0-216 0 0,0 0-198 0 0,0 0-162 0 0,0 0-72 0 0,0 0-70 0 0,0 0-38 0 0,8-11-20 0 0,59-97 1148 0 0,11-23-618 0 0,-60 112-996 0 0,-17 19 38 0 0,-1 0-6 0 0,0 0 0 0 0,0 0-51 0 0,3 161-94 0 0,-3-158 209 0 0,1 0 0 0 0,-1-1 0 0 0,0 1-1 0 0,1 0 1 0 0,-1-1 0 0 0,1 1 0 0 0,0-1 0 0 0,0 1 0 0 0,0-1-1 0 0,0 1 1 0 0,1-1 0 0 0,-1 0 0 0 0,0 1 0 0 0,1-1 0 0 0,0 0-1 0 0,-1 0 1 0 0,1 0 0 0 0,0 0 0 0 0,0 0 0 0 0,0-1 0 0 0,0 1 0 0 0,1-1-1 0 0,-1 1 1 0 0,0-1 0 0 0,1 0 0 0 0,-1 0 0 0 0,1 0 0 0 0,-1 0-1 0 0,1 0 1 0 0,-1 0 0 0 0,1-1 0 0 0,0 0 0 0 0,-1 1 0 0 0,1-1-1 0 0,0 0 1 0 0,-1 0 0 0 0,1 0 0 0 0,0 0 0 0 0,-1-1 0 0 0,1 1-1 0 0,0-1 1 0 0,-1 0 0 0 0,1 0 0 0 0,-1 0 0 0 0,1 0 0 0 0,-1 0-1 0 0,1 0 1 0 0,0-1-14 0 0,9-7 162 0 0,0 0-1 0 0,0-1 1 0 0,-1-1 0 0 0,0 0-1 0 0,-1 0 1 0 0,0-1-1 0 0,-1 0 1 0 0,0-1-1 0 0,-1 0 1 0 0,-1 0 0 0 0,0-1-1 0 0,0 1 1 0 0,2-12-162 0 0,-9 25-99 0 0,3-28-307 0 0,-13 24-7638 0 0,5 9 1341 0 0,1 0-5002 0 0</inkml:trace>
  <inkml:trace contextRef="#ctx0" brushRef="#br0" timeOffset="1243.687">844 471 10066 0 0,'0'0'3776'0'0,"0"0"-1540"0"0,0 0-744 0 0,0 0-187 0 0,0 0-273 0 0,0 0-217 0 0,0 0-168 0 0,0 0-153 0 0,0 0-98 0 0,0 0-88 0 0,0 0-53 0 0,0 0-64 0 0,-13 22-22 0 0,-39 68-35 0 0,27-22 70 0 0,25-65-189 0 0,-1 0 0 0 0,1-1 1 0 0,-1 1-1 0 0,1 0 0 0 0,0 0 0 0 0,0 0 1 0 0,1 0-1 0 0,-1-1 0 0 0,0 1 0 0 0,1 0 1 0 0,0 0-1 0 0,-1 0 0 0 0,1-1 1 0 0,0 1-1 0 0,1 0 0 0 0,-1-1 0 0 0,0 1 1 0 0,1-1-1 0 0,-1 0 0 0 0,1 1 1 0 0,0-1-1 0 0,0 0 0 0 0,0 0 0 0 0,0 0 1 0 0,0 0-1 0 0,0 0 0 0 0,1-1 0 0 0,-1 1 1 0 0,0-1-1 0 0,1 1 0 0 0,-1-1 1 0 0,1 0-1 0 0,0 0 0 0 0,-1 0 0 0 0,1 0 1 0 0,0-1-1 0 0,0 1 0 0 0,0-1 0 0 0,-1 1 1 0 0,1-1-1 0 0,0 0 0 0 0,0 0 1 0 0,0 0-1 0 0,2-1-15 0 0,7-2 153 0 0,1 0-1 0 0,-1-1 1 0 0,-1 0 0 0 0,1-1-1 0 0,-1-1 1 0 0,1 1 0 0 0,-2-2-1 0 0,1 0 1 0 0,-1 0 0 0 0,0-1 0 0 0,0 0-1 0 0,-1 0 1 0 0,0-1 0 0 0,-1 0-1 0 0,1-1 1 0 0,-1-1-153 0 0,16-20 153 0 0,-1 0-1 0 0,-2-2 1 0 0,-1 0 0 0 0,-2-1 0 0 0,-1-1-1 0 0,-2-1 1 0 0,-1 0 0 0 0,0-5-153 0 0,-9 24-1 0 0,0 0 1 0 0,0-1 0 0 0,-2 1-1 0 0,0-1 1 0 0,-1 0-1 0 0,-1 0 1 0 0,-1 0 0 0 0,-1-10 0 0 0,1 22-3 0 0,-1 0 0 0 0,0-1 1 0 0,0 1-1 0 0,0 0 0 0 0,-1 0 1 0 0,0 0-1 0 0,0 0 0 0 0,0 0 1 0 0,-1 0-1 0 0,0 1 0 0 0,0-1 1 0 0,0 1-1 0 0,-1 0 0 0 0,0 0 1 0 0,0 0-1 0 0,0 0 1 0 0,-1 1-1 0 0,1-1 0 0 0,-1 1 1 0 0,0 0-1 0 0,0 1 0 0 0,-1-1 1 0 0,1 1-1 0 0,-1 0 0 0 0,-5-2 3 0 0,5 4-14 0 0,1-1 0 0 0,-1 1-1 0 0,1 0 1 0 0,-1 0 0 0 0,1 1-1 0 0,-1-1 1 0 0,1 1 0 0 0,-1 1-1 0 0,0-1 1 0 0,1 1 0 0 0,-1 0-1 0 0,1 0 1 0 0,0 0 0 0 0,-1 1-1 0 0,1 0 1 0 0,0 0 0 0 0,0 0-1 0 0,0 1 1 0 0,0 0 0 0 0,0 0-1 0 0,1 0 1 0 0,-1 0 0 0 0,1 1-1 0 0,0 0 1 0 0,0 0 0 0 0,-1 0 14 0 0,-2 5-10 0 0,-1-1 1 0 0,1 1-1 0 0,1 0 1 0 0,0 0 0 0 0,0 1-1 0 0,1 0 1 0 0,0 0-1 0 0,0 0 1 0 0,1 1 0 0 0,1 0-1 0 0,0-1 1 0 0,-2 10 9 0 0,3-1 2 0 0,1 1 0 0 0,0-1 0 0 0,1 0 0 0 0,1 1 0 0 0,1-1 0 0 0,1 0 0 0 0,1 0 0 0 0,0 0 1 0 0,1 0-1 0 0,2-1 0 0 0,-1 0 0 0 0,2 0 0 0 0,0-1 0 0 0,2 0 0 0 0,0 0 0 0 0,0-1 0 0 0,1 0 0 0 0,1-1 0 0 0,1 0 0 0 0,0-1 1 0 0,1-1-1 0 0,1 0 0 0 0,0-1 0 0 0,0 0 0 0 0,13 6-2 0 0,16 9 76 0 0,1-2 1 0 0,2-2-1 0 0,0-2 1 0 0,1-2 0 0 0,28 6-77 0 0,-44-18 62 0 0,-33-10-2850 0 0,-4 1 1790 0 0,-3-3-5233 0 0,3 5-5510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2729 0 0,'0'0'1457'0'0,"0"0"-473"0"0,0 0-45 0 0,0 0 331 0 0,0 0 368 0 0,0 0 334 0 0,0 0 12 0 0,0 0-187 0 0,0 0-245 0 0,0 0-357 0 0,0 0-212 0 0,0 0-112 0 0,0 0-90 0 0,20-5-38 0 0,61-17-40 0 0,-76 21-581 0 0,0-1 1 0 0,0 1-1 0 0,-1-1 0 0 0,1 0 1 0 0,0-1-1 0 0,-1 1 0 0 0,1-1 1 0 0,-1 0-1 0 0,0 0 0 0 0,0 0 1 0 0,0-1-1 0 0,0 1 0 0 0,-1-1 1 0 0,3-3-123 0 0,8-9 305 0 0,0 1-96 0 0,0-1 0 0 0,-1 0 1 0 0,-1-1-1 0 0,0-1 1 0 0,-2 0-1 0 0,0 0 0 0 0,-1-1 1 0 0,-1 0-1 0 0,0-1 0 0 0,-2 1 1 0 0,0-2-1 0 0,-1 1 1 0 0,1-15-210 0 0,12 233 386 0 0,-14 185-39 0 0,-16-267-269 0 0,-5-1 0 0 0,-5 0 0 0 0,-9 14-78 0 0,10-37 20 0 0,8-140-1571 0 0,40-60-4568 0 0,8 44-5765 0 0,-25 45 4113 0 0</inkml:trace>
  <inkml:trace contextRef="#ctx0" brushRef="#br0" timeOffset="682.013">610 349 3825 0 0,'0'0'2784'0'0,"0"0"-853"0"0,0 0-413 0 0,0 0-46 0 0,0 0 34 0 0,0 0-7 0 0,0 0-127 0 0,0 0-245 0 0,0 0-212 0 0,-33 26-173 0 0,-97 80-109 0 0,76-49 491 0 0,50-52-928 0 0,0 0-1 0 0,1 1 0 0 0,0-1 1 0 0,1 1-1 0 0,-1 0 0 0 0,1 0 0 0 0,0 0 1 0 0,0 0-1 0 0,1 1 0 0 0,0-1 1 0 0,0 0-1 0 0,0 1 0 0 0,1-1 0 0 0,0 0 1 0 0,0 1-1 0 0,1-1-195 0 0,1-3 91 0 0,1 0 1 0 0,-1 0-1 0 0,1 0 0 0 0,0 0 1 0 0,-1-1-1 0 0,1 1 0 0 0,0-1 1 0 0,1 0-1 0 0,-1 0 0 0 0,0 0 1 0 0,1 0-1 0 0,-1-1 0 0 0,1 1 1 0 0,-1-1-1 0 0,1 0 0 0 0,0 0 1 0 0,3 0-92 0 0,1 2 182 0 0,36 10 443 0 0,-37-13-554 0 0,-1 2 0 0 0,0-1 0 0 0,0 1 0 0 0,0 0 1 0 0,0 0-1 0 0,0 0 0 0 0,0 1 0 0 0,0 0 0 0 0,-1 0 0 0 0,0 1 1 0 0,1-1-1 0 0,-1 1 0 0 0,0 0 0 0 0,-1 1 0 0 0,1-1 0 0 0,-1 1 1 0 0,0 0-1 0 0,1 2-71 0 0,3 9 129 0 0,-1 0 0 0 0,-1 1 0 0 0,-1 0 1 0 0,0 1-1 0 0,-2-1 0 0 0,0 1 0 0 0,0-1 1 0 0,-2 1-1 0 0,0 0 0 0 0,-1 1-129 0 0,0-15 12 0 0,2 95 311 0 0,-2-98-330 0 0,0-1-21 0 0,0 0 5 0 0,0 0 38 0 0,4-5-52 0 0,-4 3 35 0 0,0 1 6 0 0,0 1-12 0 0,0 0-8 0 0,0 0 12 0 0,0 0-12 0 0,0 0 32 0 0,0 0 12 0 0,0 0-16 0 0,0 0-22 0 0,0 0 18 0 0,0 0-4 0 0,0 0-7 0 0,0 0 46 0 0,0 0-38 0 0,0 0-6 0 0,0 0 19 0 0,0 0-22 0 0,0 0-12 0 0,0 0 8 0 0,0 0-26 0 0,0 0 19 0 0,0 0-33 0 0,0 0-4 0 0,0 0-31 0 0,0 0-30 0 0,7-14-6771 0 0,-3 13 437 0 0,-2-2-5487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4 0 0 0,'0'0'2147'0'0,"0"0"448"0"0,0 0-218 0 0,0 0-318 0 0,0 0-259 0 0,0 0-263 0 0,0 0-217 0 0,0 0-230 0 0,0 0-217 0 0,0 0-138 0 0,0 0-98 0 0,0 0-78 0 0,0 0-5 0 0,-8-1-38 0 0,-25-1-42 0 0,0 20 1609 0 0,21-6-1590 0 0,-169 57 1267 0 0,65-34-886 0 0,117-35-865 0 0,-1 0 1 0 0,1 0 0 0 0,0 0 0 0 0,0 0 0 0 0,-1 1 0 0 0,1-1 0 0 0,0 0 0 0 0,-1 0 0 0 0,1 1 0 0 0,0-1 0 0 0,-1 1 0 0 0,1-1-1 0 0,0 0 1 0 0,-1 1 0 0 0,1-1 0 0 0,-1 1 0 0 0,1 0 0 0 0,-1-1 0 0 0,1 1 0 0 0,-1-1 0 0 0,1 1 0 0 0,-1 0 0 0 0,0-1-1 0 0,1 1 1 0 0,-1 0 0 0 0,0-1 0 0 0,1 1 0 0 0,-1 0 0 0 0,0 0 0 0 0,0-1 0 0 0,0 1 0 0 0,0 0 0 0 0,0 0 0 0 0,0-1-1 0 0,0 1 1 0 0,0 0 0 0 0,0 0 0 0 0,0-1 0 0 0,0 1 0 0 0,0 0 0 0 0,-1 0 0 0 0,1-1 0 0 0,0 1 0 0 0,0 0 0 0 0,-1-1 0 0 0,1 1-1 0 0,-1 0 1 0 0,1-1 0 0 0,0 1 0 0 0,-1-1 0 0 0,1 1 0 0 0,-1 0 0 0 0,0-1 0 0 0,1 1 0 0 0,-1-1 0 0 0,1 1 0 0 0,-1-1-1 0 0,0 0 1 0 0,1 1 0 0 0,-1-1 0 0 0,0 0 0 0 0,1 1 0 0 0,-1-1 0 0 0,0 0 0 0 0,0 0 0 0 0,1 0 0 0 0,-1 0-10 0 0,156 61 845 0 0,-56-29-653 0 0,-84-26-160 0 0,47 31 135 0 0,-63-34-144 0 0,1 0-1 0 0,0 0 1 0 0,-1 0 0 0 0,1 0 0 0 0,-1 0-1 0 0,0 0 1 0 0,0 0 0 0 0,0-1-1 0 0,0 1 1 0 0,-1 0 0 0 0,1 0 0 0 0,-1-1-1 0 0,0 1 1 0 0,0-1 0 0 0,1 0-1 0 0,-1 1 1 0 0,-1-1 0 0 0,1 0 0 0 0,0 0-1 0 0,-1 0 1 0 0,1-1 0 0 0,-1 1-1 0 0,1 0 1 0 0,-1-1 0 0 0,0 0 0 0 0,1 1-1 0 0,-1-1 1 0 0,0-1 0 0 0,0 1 0 0 0,0 0-1 0 0,0 0 1 0 0,-3-1-23 0 0,-4 4 28 0 0,-32 13 12 0 0,-1-3-1 0 0,-1-2 1 0 0,-1-2 0 0 0,1-1-1 0 0,-1-3 1 0 0,-1-1 0 0 0,1-3-1 0 0,-1-1 1 0 0,-6-3-40 0 0,70-21-1967 0 0,-14 21 1507 0 0,24-9-2491 0 0,-8 4-4882 0 0,-9 3-4427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3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325 133 2905 0 0,'0'0'1789'0'0,"0"0"-58"0"0,0 0-78 0 0,0 0-24 0 0,0 0 16 0 0,0 0-78 0 0,0 0-112 0 0,0 0-223 0 0,0 0-204 0 0,0 0-225 0 0,0 0-176 0 0,-9-6-92 0 0,-27-18-62 0 0,-14 14 1426 0 0,-67 2 2441 0 0,89 61-3675 0 0,19-12-494 0 0,3 1 0 0 0,1 0 0 0 0,3 0 0 0 0,1 0 0 0 0,2 10-171 0 0,-1-8 76 0 0,0 368 400 0 0,-30-213-274 0 0,12-115-108 0 0,4-25-52 0 0,14-59-28 0 0,0 0 9 0 0,0 0 1 0 0,0 0 0 0 0,0 0 0 0 0,0 0 4 0 0,0 0 23 0 0,0 0 31 0 0,0 0 8 0 0,16-3 180 0 0,221-71 399 0 0,-135 59-644 0 0,-102 15-22 0 0,0 0-15 0 0,0 0 9 0 0,0 0-16 0 0,0 0-9 0 0,-5-22-5804 0 0,5 15 480 0 0,0 3-6481 0 0</inkml:trace>
  <inkml:trace contextRef="#ctx0" brushRef="#br0" timeOffset="439.962">652 649 11658 0 0,'0'0'3160'0'0,"0"0"-1334"0"0,0 0-641 0 0,0 0-117 0 0,0 0-66 0 0,0 0-91 0 0,0 0-100 0 0,0 0-209 0 0,0 0-204 0 0,0 0-113 0 0,0 0-65 0 0,0 0-36 0 0,0 0-1 0 0,-29 22-7 0 0,-90 70-29 0 0,85-51-2 0 0,31-33-109 0 0,0 0 0 0 0,0 0 0 0 0,1 0 0 0 0,1 0 1 0 0,-1 1-1 0 0,1-1 0 0 0,0 1 0 0 0,1-1 0 0 0,0 1 0 0 0,1-1 0 0 0,-1 0 0 0 0,2 1 0 0 0,-1-1 0 0 0,1 0 0 0 0,0 1 0 0 0,1-1 0 0 0,0 0 1 0 0,1 1-37 0 0,1-4 65 0 0,-1-1 0 0 0,1 0 0 0 0,0 0 1 0 0,1 0-1 0 0,-1-1 0 0 0,1 0 1 0 0,-1 0-1 0 0,1 0 0 0 0,0-1 0 0 0,0 0 1 0 0,0 0-1 0 0,0 0 0 0 0,0-1 1 0 0,1 0-1 0 0,-1 0 0 0 0,0-1 0 0 0,1 1 1 0 0,-1-2-1 0 0,0 1 0 0 0,1 0 0 0 0,-1-1 1 0 0,0 0-1 0 0,1-1 0 0 0,-1 0 1 0 0,0 0-1 0 0,0 0 0 0 0,0 0 0 0 0,-1-1 1 0 0,1 0-1 0 0,0 0 0 0 0,-1-1 1 0 0,0 1-1 0 0,0-1 0 0 0,0 0 0 0 0,0-1 1 0 0,-1 1-1 0 0,0-1 0 0 0,0 0 1 0 0,0 0-1 0 0,3-6-65 0 0,1 4 40 0 0,0-1 0 0 0,-1 0 0 0 0,0-1 0 0 0,-1 0-1 0 0,0 0 1 0 0,0 0 0 0 0,-1-1 0 0 0,0 0 0 0 0,-1 0 0 0 0,0 0 0 0 0,0 0 0 0 0,-1-1 0 0 0,-1 1 0 0 0,0-1 0 0 0,0 0 0 0 0,-1 0 0 0 0,0 0 0 0 0,-1-6-40 0 0,-2 12-93 0 0,-1 0 1 0 0,1-1 0 0 0,-1 1 0 0 0,0 0 0 0 0,-1 0-1 0 0,1 1 1 0 0,-1-1 0 0 0,0 1 0 0 0,0-1 0 0 0,0 1-1 0 0,-1 0 1 0 0,1 1 0 0 0,-1-1 0 0 0,0 1 0 0 0,0 0-1 0 0,0 0 1 0 0,0 1 0 0 0,-1-1 0 0 0,1 1 0 0 0,-1 0-1 0 0,0 1 1 0 0,1-1 0 0 0,-1 1 0 0 0,0 0 0 0 0,0 1-1 0 0,0-1 1 0 0,0 1 0 0 0,1 0 0 0 0,-2 1 92 0 0,-50 7-2998 0 0,23 8-5327 0 0,20-8-3066 0 0</inkml:trace>
  <inkml:trace contextRef="#ctx0" brushRef="#br0" timeOffset="962.92">879 1017 13611 0 0,'0'0'2335'0'0,"0"0"-581"0"0,0 0-286 0 0,0 0-122 0 0,0 0-89 0 0,0 0-159 0 0,0 0-258 0 0,0 0-229 0 0,0 0-128 0 0,0 0-38 0 0,0 0-25 0 0,0 0-18 0 0,0 0-45 0 0,17-20-50 0 0,78-93 229 0 0,2-49 567 0 0,-109 240-1819 0 0,11-73 712 0 0,1 0 1 0 0,-1 1-1 0 0,1-1 1 0 0,0 0 0 0 0,1 1-1 0 0,-1-1 1 0 0,1 0 0 0 0,0 1-1 0 0,0-1 1 0 0,1 0 0 0 0,0 0-1 0 0,0 0 1 0 0,0 0-1 0 0,0 0 1 0 0,1-1 0 0 0,-1 1-1 0 0,1-1 1 0 0,0 1 0 0 0,3 2 3 0 0,-2-4 2 0 0,-1 1 0 0 0,0-1 0 0 0,1 1 0 0 0,0-1 0 0 0,0 0 0 0 0,0-1 1 0 0,0 1-1 0 0,0-1 0 0 0,0 1 0 0 0,1-1 0 0 0,-1-1 0 0 0,1 1 0 0 0,0-1 0 0 0,-1 1 1 0 0,1-1-1 0 0,0-1 0 0 0,0 1 0 0 0,0-1 0 0 0,-1 0 0 0 0,3 0-2 0 0,1-2 31 0 0,0-1-1 0 0,-1 0 0 0 0,1-1 0 0 0,-1 0 1 0 0,0 0-1 0 0,0-1 0 0 0,-1 1 1 0 0,1-2-1 0 0,-1 1 0 0 0,0-1 1 0 0,0 1-1 0 0,-1-2 0 0 0,0 1 1 0 0,0-1-1 0 0,0 1 0 0 0,-1-1 1 0 0,0 0-1 0 0,0-1 0 0 0,-1 1 1 0 0,0-1-1 0 0,0 0 0 0 0,-1 1 0 0 0,0-1 1 0 0,0 0-1 0 0,-1-1 0 0 0,1-7-30 0 0,5-26 37 0 0,-2 10-2506 0 0,-1 11-4657 0 0,-2 14-5050 0 0</inkml:trace>
  <inkml:trace contextRef="#ctx0" brushRef="#br0" timeOffset="1349.271">1702 1 8602 0 0,'0'0'4183'0'0,"0"0"-1750"0"0,0 0-650 0 0,0 0-195 0 0,0 0-238 0 0,0 0-317 0 0,0 0-263 0 0,0 0-125 0 0,0 0-88 0 0,0 0-40 0 0,0 0-20 0 0,0 0-66 0 0,0 0-56 0 0,-15 25-60 0 0,-44 80-71 0 0,41-39 80 0 0,18-52-245 0 0,-4 412 562 0 0,-58-153-505 0 0,54-244-125 0 0,7-28-22 0 0,0 0 0 0 0,1 0 0 0 0,-1 0 0 0 0,0 0 0 0 0,1 0 0 0 0,-1 0 0 0 0,0 0 0 0 0,1 0 0 0 0,-1 0 0 0 0,1 1 0 0 0,0-1 0 0 0,-1 0 0 0 0,1 0 0 0 0,0 1 0 0 0,0-1 0 0 0,0 0 0 0 0,0 0 0 0 0,0 0 0 0 0,0 1 0 0 0,0-1 0 0 0,0 0-1 0 0,0 0 1 0 0,0 1 0 0 0,1-1 0 0 0,-1 0 0 0 0,1 0 0 0 0,-1 0 0 0 0,1 1 0 0 0,-1-1 0 0 0,1 0 0 0 0,0 0 0 0 0,-1 0 0 0 0,1 0 0 0 0,0 0 0 0 0,0 0 0 0 0,0-1 0 0 0,0 1 0 0 0,0 0 0 0 0,0 0 0 0 0,0 0 0 0 0,0-1 0 0 0,0 1 0 0 0,0-1 0 0 0,0 1 0 0 0,0-1 0 0 0,0 1 0 0 0,1-1 0 0 0,-1 0 0 0 0,0 1 0 0 0,0-1 0 0 0,1 0 0 0 0,-1 0 0 0 0,0 0 0 0 0,0 0 0 0 0,1 0 0 0 0,-1 0 0 0 0,0 0 0 0 0,0-1 0 0 0,2 1 11 0 0,30-30-1909 0 0,-23 16-1299 0 0,-3 2-3424 0 0,-5 10 4624 0 0,2-6-9379 0 0</inkml:trace>
  <inkml:trace contextRef="#ctx0" brushRef="#br0" timeOffset="1984.889">1801 652 5745 0 0,'0'0'2996'0'0,"0"0"-995"0"0,0 0-395 0 0,0 0 32 0 0,0 0 18 0 0,0 0-138 0 0,0 0-261 0 0,0 0-329 0 0,0 0-282 0 0,0 0-151 0 0,0 0-98 0 0,0 0-95 0 0,-7 25-77 0 0,-23 76-68 0 0,21-6 53 0 0,11-92-170 0 0,-1 0 0 0 0,1 0 0 0 0,0-1 1 0 0,-1 1-1 0 0,1-1 0 0 0,0 1 1 0 0,1-1-1 0 0,-1 0 0 0 0,0 0 0 0 0,1 0 1 0 0,-1 0-1 0 0,1 0 0 0 0,-1 0 0 0 0,1-1 1 0 0,0 1-1 0 0,0-1 0 0 0,0 0 0 0 0,-1 0 1 0 0,1 0-1 0 0,1 0 0 0 0,-1-1 1 0 0,0 1-1 0 0,0-1 0 0 0,0 1 0 0 0,0-1 1 0 0,0 0-1 0 0,0-1 0 0 0,0 1 0 0 0,1 0 1 0 0,-1-1-1 0 0,0 0 0 0 0,0 1 1 0 0,0-1-1 0 0,0-1 0 0 0,-1 1 0 0 0,1 0 1 0 0,0-1-1 0 0,0 1 0 0 0,-1-1 0 0 0,1 0 1 0 0,0 0-41 0 0,15-10 259 0 0,-2-1-1 0 0,0 0 1 0 0,-1-1 0 0 0,0-1 0 0 0,-1 0 0 0 0,0-1 0 0 0,-2 0 0 0 0,0-1 0 0 0,8-15-259 0 0,9-10 236 0 0,-7 19-40 0 0,-15 44-214 0 0,6 95 58 0 0,3-26 7 0 0,-5-47-54 0 0,-2 1 1 0 0,-2 0 0 0 0,-2 0 0 0 0,-2 0-1 0 0,-2 1 1 0 0,-1-1 0 0 0,-3 0 0 0 0,-2 1-1 0 0,-1-2 1 0 0,-7 23 6 0 0,6-42 6 0 0,-1 1 0 0 0,-1-1 0 0 0,-1 0 0 0 0,-2 0 0 0 0,0-2 0 0 0,-1 1 0 0 0,-1-2 0 0 0,-1 0 0 0 0,-4 3-6 0 0,-52 14 77 0 0,69-37-67 0 0,0-1 1 0 0,0 0 0 0 0,0 0-1 0 0,0 0 1 0 0,0 0 0 0 0,0 0-1 0 0,0 0 1 0 0,0 0 0 0 0,0 0-1 0 0,0-1 1 0 0,0 1 0 0 0,0-1 0 0 0,0 0-1 0 0,0 1 1 0 0,1-1 0 0 0,-1 0-1 0 0,0 0 1 0 0,0 0 0 0 0,1 0-1 0 0,-1-1 1 0 0,1 1 0 0 0,-1 0-1 0 0,1-1 1 0 0,-1 1 0 0 0,1-1-1 0 0,0 1 1 0 0,0-1 0 0 0,-1 1-1 0 0,1-1 1 0 0,1 0 0 0 0,-1 0-1 0 0,0 0 1 0 0,0 0 0 0 0,1 1-1 0 0,-1-1 1 0 0,1 0 0 0 0,-1 0-1 0 0,1 0 1 0 0,0-1-11 0 0,-2-19 19 0 0,1 0-1 0 0,1-1 1 0 0,1 1-1 0 0,1 0 1 0 0,1 0-1 0 0,0 0 1 0 0,2 1 0 0 0,1-1-1 0 0,0 1 1 0 0,2 0-1 0 0,1 1 1 0 0,0-1-1 0 0,6-6-18 0 0,-8 13-15 0 0,1 1 0 0 0,1 0 1 0 0,0 0-1 0 0,0 1 0 0 0,2 0 0 0 0,-1 1 0 0 0,1 0 0 0 0,6-3 15 0 0,66-37-3264 0 0,-65 43-2075 0 0,-14 5 1741 0 0,1 0-8257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0 0 0,'0'0'545'0'0,"0"0"746"0"0,0 0 511 0 0,0 0 387 0 0,0 0 228 0 0,0 0-4 0 0,0 0-166 0 0,0 0-310 0 0,0 0-310 0 0,0 0-285 0 0,0 0-240 0 0,0-8 464 0 0,0 6 4771 0 0,-20 277-5006 0 0,19-263-1325 0 0,1-10-5 0 0,-1-1 0 0 0,1 1 0 0 0,-1-1-1 0 0,1 1 1 0 0,0-1 0 0 0,-1 1 0 0 0,1 0 0 0 0,0-1 0 0 0,0 1 0 0 0,0-1 0 0 0,0 1 0 0 0,0-1 0 0 0,1 1 0 0 0,-1 0-1 0 0,0-1 1 0 0,1 1 0 0 0,-1-1 0 0 0,1 1 0 0 0,-1-1 0 0 0,1 0 0 0 0,0 1 0 0 0,0-1 0 0 0,0 1 0 0 0,0-1 0 0 0,-1 0-1 0 0,2 0 1 0 0,-1 0 0 0 0,0 1 0 0 0,0-1 0 0 0,0 0 0 0 0,0-1 0 0 0,1 1 0 0 0,-1 0 0 0 0,1 0 0 0 0,-1 0 0 0 0,0-1 0 0 0,1 1-1 0 0,-1-1 1 0 0,2 1-1 0 0,2-1 40 0 0,0 0-1 0 0,1-1 0 0 0,-1 1 1 0 0,0-1-1 0 0,0 0 0 0 0,1-1 0 0 0,-1 1 1 0 0,0-1-1 0 0,0 0 0 0 0,-1 0 1 0 0,1-1-1 0 0,0 1 0 0 0,-1-1 1 0 0,1 0-1 0 0,-1-1 0 0 0,0 1 1 0 0,0-1-1 0 0,0 1 0 0 0,2-5-39 0 0,12-10 45 0 0,0-1 1 0 0,-2-1-1 0 0,0 0 0 0 0,-2-1 0 0 0,0-1 0 0 0,-1 0 1 0 0,-2-1-1 0 0,0 0 0 0 0,0-4-45 0 0,-4-7 67 0 0,-7 33-53 0 0,0 1-11 0 0,0 0-19 0 0,0 0 4 0 0,0 0-3 0 0,0 0-5 0 0,-2 50-168 0 0,1-42 187 0 0,-1 0 0 0 0,1-1-1 0 0,1 1 1 0 0,-1 0-1 0 0,2 0 1 0 0,-1 0-1 0 0,1 0 1 0 0,0 0-1 0 0,0 0 1 0 0,1 0-1 0 0,0 0 1 0 0,1-1-1 0 0,0 1 1 0 0,0-1-1 0 0,0 0 1 0 0,1 1-1 0 0,0-2 1 0 0,0 1 0 0 0,1 0-1 0 0,0-1 1 0 0,1 1 1 0 0,-4-5 5 0 0,1 0 1 0 0,1 0 0 0 0,-1 0 0 0 0,0 0 0 0 0,0 0-1 0 0,1-1 1 0 0,-1 1 0 0 0,1-1 0 0 0,-1 0 0 0 0,1 0 0 0 0,-1 0-1 0 0,1-1 1 0 0,0 1 0 0 0,0-1 0 0 0,-1 0 0 0 0,1 0 0 0 0,0 0-1 0 0,-1-1 1 0 0,1 1 0 0 0,0-1 0 0 0,-1 0 0 0 0,1 0-1 0 0,-1 0 1 0 0,1 0 0 0 0,-1-1 0 0 0,1 1 0 0 0,-1-1 0 0 0,2-1-6 0 0,85-67 313 0 0,-82 62-285 0 0,0-1 1 0 0,-1 0-1 0 0,0 0 1 0 0,0 0-1 0 0,-1-1 1 0 0,-1 0-1 0 0,0-1 1 0 0,0 1-1 0 0,-1-1 1 0 0,0 0-1 0 0,-1 0 1 0 0,0 0-1 0 0,-1-1 1 0 0,0 1-1 0 0,-1-1 1 0 0,1-11-29 0 0,-3 23-95 0 0,1 0-1 0 0,-1-1 1 0 0,1 1 0 0 0,-1 0 0 0 0,1-1-1 0 0,-1 1 1 0 0,1 0 0 0 0,0-1 0 0 0,-1 1-1 0 0,0 0 1 0 0,1 0 0 0 0,-1 0 0 0 0,1 0-1 0 0,-1 0 1 0 0,1 0 0 0 0,-1-1 0 0 0,1 1-1 0 0,-1 0 1 0 0,1 0 0 0 0,-1 1 0 0 0,1-1 0 0 0,-1 0-1 0 0,1 0 1 0 0,-1 0 0 0 0,0 0 0 0 0,1 0-1 0 0,-1 0 1 0 0,1 1 0 0 0,-1-1 0 0 0,1 0-1 0 0,0 1 1 0 0,-1-1 0 0 0,1 0 0 0 0,-1 1-1 0 0,1-1 1 0 0,-1 0 0 0 0,1 1 0 0 0,0-1 0 0 0,-1 1-1 0 0,1-1 1 0 0,0 0 0 0 0,0 1 0 0 0,-1-1-1 0 0,1 1 1 0 0,0-1 0 0 0,0 1 0 0 0,-1-1-1 0 0,1 1 1 0 0,0 0 0 0 0,0-1 0 0 0,0 1-1 0 0,0-1 1 0 0,0 1 0 0 0,0-1 0 0 0,0 1-1 0 0,0-1 1 0 0,0 1 0 0 0,0-1 0 0 0,0 1 0 0 0,1-1-1 0 0,-1 1 1 0 0,0-1 0 0 0,0 1 95 0 0,-2 5-1187 0 0,-3 10-6668 0 0,3-8-4010 0 0</inkml:trace>
  <inkml:trace contextRef="#ctx0" brushRef="#br0" timeOffset="384.929">749 173 3393 0 0,'0'0'3382'0'0,"0"0"-320"0"0,0 0-358 0 0,0 0-439 0 0,0 0-441 0 0,0 0-331 0 0,0 0-249 0 0,0 0-188 0 0,0 0-168 0 0,31-6-140 0 0,100-18-135 0 0,-71-1 389 0 0,-57 24-893 0 0,0-1 0 0 0,0 0-1 0 0,0 0 1 0 0,-1 0-1 0 0,1 0 1 0 0,-1 0-1 0 0,1-1 1 0 0,-1 1-1 0 0,0-1 1 0 0,0 0 0 0 0,0 1-1 0 0,0-1 1 0 0,0 0-1 0 0,-1 0 1 0 0,1 0-1 0 0,-1-1 1 0 0,0 1 0 0 0,0 0-1 0 0,0 0 1 0 0,0-1-1 0 0,-1 1 1 0 0,1 0-1 0 0,-1-1 1 0 0,0 1 0 0 0,0-1-1 0 0,0 1 1 0 0,-1-3-109 0 0,-1 3 13 0 0,0 0 0 0 0,-1 1-1 0 0,1-1 1 0 0,-1 0 0 0 0,0 1 0 0 0,1-1 0 0 0,-1 1 0 0 0,0 0 0 0 0,-1 0 0 0 0,1 0 0 0 0,0 1 0 0 0,-1-1 0 0 0,1 1-1 0 0,0 0 1 0 0,-1 0 0 0 0,0 0 0 0 0,1 0 0 0 0,-1 0 0 0 0,0 1 0 0 0,1 0 0 0 0,-1-1 0 0 0,0 2-13 0 0,-6-1-13 0 0,1 0 0 0 0,0 1-1 0 0,0 0 1 0 0,0 1 0 0 0,0 0 0 0 0,0 0 0 0 0,1 1 0 0 0,-1 0 0 0 0,1 1 0 0 0,-1 0 0 0 0,1 0 0 0 0,0 0 0 0 0,1 1 0 0 0,-1 1-1 0 0,1-1 1 0 0,0 1 0 0 0,0 0 0 0 0,1 1 0 0 0,-1 0 0 0 0,2 0 0 0 0,-1 0 0 0 0,1 1 0 0 0,0-1 0 0 0,0 1 0 0 0,1 0 0 0 0,0 1-1 0 0,1-1 1 0 0,0 1 0 0 0,0 0 0 0 0,1-1 0 0 0,0 1 0 0 0,0 0 0 0 0,1 1 0 0 0,0-1 0 0 0,1 0 0 0 0,0 0 0 0 0,1 7 13 0 0,1-10 2 0 0,0 0 0 0 0,1 0 0 0 0,-1 0 0 0 0,1 0 0 0 0,1-1 1 0 0,-1 1-1 0 0,1-1 0 0 0,0 0 0 0 0,0 0 0 0 0,0 0 0 0 0,1-1 0 0 0,-1 0 1 0 0,1 1-1 0 0,0-1 0 0 0,1-1 0 0 0,-1 1 0 0 0,1-1 0 0 0,-1 0 0 0 0,1 0 1 0 0,0-1-1 0 0,0 0 0 0 0,0 0 0 0 0,2 0-2 0 0,4 1-50 0 0,0 0 0 0 0,0-2 0 0 0,-1 1 1 0 0,1-2-1 0 0,0 1 0 0 0,0-2 0 0 0,0 1 0 0 0,0-2 0 0 0,0 1 0 0 0,0-2 0 0 0,9-2 50 0 0,9-6-3698 0 0,-1-4-3563 0 0,-23 11-4821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0 0 0,'0'0'2182'0'0,"0"0"177"0"0,0 0 286 0 0,0 0 67 0 0,0 0-287 0 0,0 0-449 0 0,0 0-416 0 0,0 0-254 0 0,0 0-38 0 0,0 0-125 0 0,0 0-168 0 0,0 0-168 0 0,-1-4-139 0 0,0-10-111 0 0,1 10-83 0 0,0 4-85 0 0,-5 24 572 0 0,-1 1-834 0 0,2 0 1 0 0,0 0 0 0 0,2 0 0 0 0,1 0 0 0 0,1 0-1 0 0,2 11-127 0 0,-1-32 31 0 0,0-1 0 0 0,0 1 0 0 0,1-1 0 0 0,-1 1 0 0 0,1-1 0 0 0,0 0-1 0 0,-1 1 1 0 0,2-1 0 0 0,-1 0 0 0 0,0 0 0 0 0,1 0 0 0 0,-1-1 0 0 0,1 1-1 0 0,0 0 1 0 0,0-1 0 0 0,0 0 0 0 0,0 0 0 0 0,0 0 0 0 0,0 0 0 0 0,1 0 0 0 0,-1-1-1 0 0,1 1 1 0 0,-1-1 0 0 0,1 0 0 0 0,0 0 0 0 0,-1 0 0 0 0,1-1 0 0 0,0 1-1 0 0,-1-1 1 0 0,1 0 0 0 0,0 0 0 0 0,0 0 0 0 0,-1-1 0 0 0,1 1 0 0 0,0-1-1 0 0,0 0 1 0 0,-1 0 0 0 0,1 0 0 0 0,-1 0 0 0 0,1-1 0 0 0,-1 1 0 0 0,3-3-31 0 0,-1 1 64 0 0,13-7 67 0 0,-1 0 0 0 0,0-1 0 0 0,-1-1-1 0 0,-1 0 1 0 0,0-1 0 0 0,0-1 0 0 0,6-8-131 0 0,6-13 229 0 0,-25 42-248 0 0,-1 1-1 0 0,1 0 1 0 0,1-1-1 0 0,-1 1 0 0 0,1-1 1 0 0,1 0-1 0 0,-1 0 1 0 0,1 0-1 0 0,0 0 1 0 0,1-1-1 0 0,0 0 1 0 0,0 0-1 0 0,0 0 0 0 0,1 0 1 0 0,0 0 19 0 0,-2-3 14 0 0,0-1-1 0 0,0 0 1 0 0,0 1 0 0 0,0-1-1 0 0,0-1 1 0 0,1 1 0 0 0,-1-1-1 0 0,0 1 1 0 0,1-1 0 0 0,-1 0 0 0 0,1-1-1 0 0,0 1 1 0 0,-1-1 0 0 0,1 0-1 0 0,-1 0 1 0 0,1-1 0 0 0,0 1 0 0 0,-1-1-1 0 0,1 0 1 0 0,-1 0 0 0 0,0 0-1 0 0,1-1 1 0 0,-1 0 0 0 0,0 1-1 0 0,0-2 1 0 0,0 1 0 0 0,0 0 0 0 0,0-1-1 0 0,3-2-13 0 0,3-2 99 0 0,-1 0-1 0 0,0-1 1 0 0,0 0-1 0 0,-1 0 1 0 0,0-1 0 0 0,-1 1-1 0 0,0-2 1 0 0,0 1-1 0 0,0-1 1 0 0,-2 0-1 0 0,1-1 1 0 0,-1 1-1 0 0,-1-1 1 0 0,0 0-1 0 0,0 0 1 0 0,-1-1 0 0 0,-1 1-1 0 0,1-1 1 0 0,-1-10-99 0 0,-2 21 21 0 0,0 1-10 0 0,0 0-33 0 0,0 0-34 0 0,0 0-61 0 0,0 0-66 0 0,0 0-94 0 0,0 0-146 0 0,0 0-217 0 0,0 25-4881 0 0,0-20 362 0 0,0-2-6562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11939 0 0,'0'0'3830'0'0,"0"0"-2123"0"0,0 0-750 0 0,0 0 49 0 0,0 0 122 0 0,0 0-26 0 0,0 0-177 0 0,0 0-242 0 0,0 0-238 0 0,0 0-191 0 0,0 0-98 0 0,0 0-61 0 0,0 0-59 0 0,-8 27-36 0 0,-21 79-6 0 0,21-66-631 0 0,17-40-3643 0 0,-7 0-5659 0 0,-2-3 538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10 140 12755 0 0,'0'0'2560'0'0,"0"0"-799"0"0,0 0-393 0 0,0 0-208 0 0,0 0-232 0 0,0 0-247 0 0,0 0-169 0 0,0 0-216 0 0,0 0-240 0 0,0 0-240 0 0,0 0-216 0 0,0 0-225 0 0,0 0-263 0 0,-9-139-704 0 0,16 139-3041 0 0,3 0-7514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12771 0 0,'0'0'2450'0'0,"0"0"-982"0"0,0 0-592 0 0,0 0-124 0 0,0 0-36 0 0,0 0-27 0 0,0 0-16 0 0,0 0 118 0 0,0 0 52 0 0,0 0 8 0 0,0 0-35 0 0,0 0-197 0 0,5 16-139 0 0,16 49-96 0 0,-16 24 516 0 0,-39 197-232 0 0,-2-50-719 0 0,27-179 25 0 0,7-55-4167 0 0,10-28-3873 0 0,-5 19 3212 0 0,1 0-4703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6369 0 0,'0'0'3581'0'0,"0"0"-1268"0"0,0 0-692 0 0,0 0-95 0 0,0 0-14 0 0,0 0-67 0 0,0 0-172 0 0,0 0-241 0 0,0 0-219 0 0,0 0-176 0 0,0 0-87 0 0,0 0-50 0 0,0 0 57 0 0,1 7 62 0 0,-12 100 1471 0 0,-24 138-437 0 0,1 50-1471 0 0,34-214-938 0 0,0-80 289 0 0,0-1-263 0 0,3 0-1691 0 0,2 1 526 0 0,-2-3-4982 0 0,-1-1-4777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11 118 0 0 0,'0'0'1683'0'0,"0"0"203"0"0,0 0 176 0 0,0 0 19 0 0,0 0-175 0 0,0 0-260 0 0,0 0-214 0 0,0 0-161 0 0,0 0-119 0 0,0 0-81 0 0,1-1 5409 0 0,0 2-6180 0 0,-9 77 1197 0 0,4 44-1239 0 0,5-119-232 0 0,-1-1-1 0 0,1 1 1 0 0,1 0-1 0 0,-1 0 1 0 0,0-1-1 0 0,1 1 1 0 0,-1-1-1 0 0,1 1 1 0 0,0-1-1 0 0,-1 0 1 0 0,1 0-1 0 0,0 0 1 0 0,1 0-1 0 0,-1 0 1 0 0,0 0-1 0 0,0 0 1 0 0,1-1 0 0 0,-1 1-1 0 0,1-1 1 0 0,0 1-1 0 0,-1-1 1 0 0,1 0-1 0 0,0 0 1 0 0,0-1-1 0 0,0 1 1 0 0,-1 0-1 0 0,1-1 1 0 0,0 0-1 0 0,0 0 1 0 0,0 0-1 0 0,0 0 1 0 0,0 0-1 0 0,0 0 1 0 0,0-1-1 0 0,0 1 1 0 0,-1-1-1 0 0,1 0 1 0 0,0 0-1 0 0,0 0 1 0 0,-1 0-1 0 0,1-1 1 0 0,-1 1-1 0 0,1-1 1 0 0,-1 1-1 0 0,1-1 1 0 0,-1 0-26 0 0,27-21 200 0 0,-2-1 1 0 0,0-2 0 0 0,-2 0-1 0 0,-1-2 1 0 0,8-13-201 0 0,13-11 62 0 0,-44 49-56 0 0,-1 2 6 0 0,0 1-34 0 0,0 0-30 0 0,0 21-276 0 0,0-1 343 0 0,-2-16-14 0 0,1 0 0 0 0,0 0-1 0 0,0 1 1 0 0,0-1 0 0 0,1 0 0 0 0,-1 0-1 0 0,1 1 1 0 0,0-1 0 0 0,0 0 0 0 0,0 0 0 0 0,1 1-1 0 0,0-1 1 0 0,-1 0 0 0 0,2 0 0 0 0,-1 0-1 0 0,0 0 1 0 0,1 0 0 0 0,0 0 0 0 0,0 0-1 0 0,0 0 1 0 0,0 0 0 0 0,0-1 0 0 0,1 0 0 0 0,0 1-1 0 0,0-1 1 0 0,0 0 0 0 0,0 0 0 0 0,0 0-1 0 0,0-1 1 0 0,1 1 0 0 0,-1-1 0 0 0,1 0-1 0 0,0 0 1 0 0,0 0 0 0 0,0 0 0 0 0,0-1 0 0 0,0 1-1 0 0,2-1 0 0 0,6-3 55 0 0,-1-1 0 0 0,1 0 0 0 0,-1-1-1 0 0,1-1 1 0 0,-1 0 0 0 0,-1 0 0 0 0,1-1-1 0 0,-1 0 1 0 0,0-1 0 0 0,0 0 0 0 0,-1-1-1 0 0,0 0 1 0 0,0 0 0 0 0,-1-1 0 0 0,0 0-1 0 0,-1 0 1 0 0,6-9-55 0 0,-5 7-35 0 0,0 0 0 0 0,-1 0 0 0 0,-1 0 0 0 0,1-1 0 0 0,-2 0 0 0 0,0-1 0 0 0,0 1 0 0 0,-1-1-1 0 0,-1 0 1 0 0,0 0 0 0 0,-1 0 0 0 0,0 0 0 0 0,0-8 35 0 0,-4 28-13761 0 0,2-3 2199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7954 0 0,'0'0'2466'0'0,"0"0"-615"0"0,0 0-344 0 0,0 0-156 0 0,0 0-102 0 0,0 0-174 0 0,0 0-179 0 0,0 0-146 0 0,0 0-149 0 0,0 0-130 0 0,0 0-75 0 0,0 0-84 0 0,-22 33-104 0 0,-62 103-52 0 0,61-78-12 0 0,25-50-117 0 0,-1-4 33 0 0,0 0 0 0 0,0-1 1 0 0,0 1-1 0 0,1 0 0 0 0,-1-1 0 0 0,1 0 0 0 0,0 1 1 0 0,0-1-1 0 0,0 0 0 0 0,1 0 0 0 0,-1 0 1 0 0,1 0-1 0 0,-1 0 0 0 0,1-1 0 0 0,0 1 0 0 0,0-1 1 0 0,0 0-1 0 0,1 0 0 0 0,-1 0 0 0 0,0 0 1 0 0,1 0-1 0 0,-1-1 0 0 0,1 0 0 0 0,0 0 0 0 0,-1 0 1 0 0,1 0-1 0 0,0 0 0 0 0,0-1 0 0 0,0 1 1 0 0,-1-1-1 0 0,1 0 0 0 0,0 0 0 0 0,0-1 0 0 0,0 1 1 0 0,-1-1-1 0 0,1 0 0 0 0,0 0 0 0 0,1 0-60 0 0,0-2 104 0 0,0-1 0 0 0,0 1-1 0 0,0-1 1 0 0,-1 0 0 0 0,1 0-1 0 0,-1 0 1 0 0,0-1 0 0 0,0 0-1 0 0,-1 1 1 0 0,1-1 0 0 0,-1-1-1 0 0,0 1 1 0 0,0 0 0 0 0,-1-1-1 0 0,1 0 1 0 0,-1 1 0 0 0,-1-1-1 0 0,1 0 1 0 0,-1 0-1 0 0,0 0 1 0 0,0 0 0 0 0,-1 0-1 0 0,0 0 1 0 0,0 0 0 0 0,0 0-1 0 0,-1 0 1 0 0,1 0 0 0 0,-2 0-1 0 0,0-4-103 0 0,1 6-17 0 0,-1 0 0 0 0,1 1 0 0 0,-1-1 0 0 0,0 1 0 0 0,0-1 0 0 0,0 1 0 0 0,0 0 0 0 0,-1-1 0 0 0,1 1 0 0 0,-1 1-1 0 0,0-1 1 0 0,0 0 0 0 0,0 1 0 0 0,0-1 0 0 0,-1 1 0 0 0,1 0 0 0 0,0 0 0 0 0,-1 0 0 0 0,0 1 0 0 0,1-1 0 0 0,-1 1-1 0 0,0 0 1 0 0,-2-1 17 0 0,-56 5-4001 0 0,47 4-855 0 0,4-3-6649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7794 0 0,'0'0'2808'0'0,"0"0"-913"0"0,0 0-262 0 0,0 0 100 0 0,0 0-7 0 0,0 0-124 0 0,0 0-195 0 0,0 0-315 0 0,0 0-352 0 0,0 0-214 0 0,0 0-141 0 0,0 0-40 0 0,0 0 58 0 0,3-10-5 0 0,10-30 191 0 0,2 1 0 0 0,1 1 0 0 0,2 0 0 0 0,10-14-589 0 0,34-25-364 0 0,-55 76-2095 0 0,-6 2-2119 0 0,0-1-3494 0 0,1 0-3298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0 0 0,'0'0'2802'0'0,"0"0"-523"0"0,0 0-304 0 0,0 0-17 0 0,0 0 5 0 0,0 0-104 0 0,0 0-223 0 0,0 0-290 0 0,0 0-294 0 0,0 0-246 0 0,0 0-118 0 0,0 0-43 0 0,0 0 29 0 0,-2 7 69 0 0,-4 25 108 0 0,1 0 0 0 0,2 1 0 0 0,1-1 0 0 0,2 1 0 0 0,1-1 0 0 0,4 19-851 0 0,-1 62 808 0 0,-44 185-126 0 0,26-194-628 0 0,14-104-64 0 0,0 0 10 0 0,0 0-12 0 0,0 0-4 0 0,0 0-6 0 0,0 0-18 0 0,0 0 4 0 0,0 0-16 0 0,3-23-1545 0 0,12-4-2279 0 0,-7 16-478 0 0,-2 0-3897 0 0,-3 2-559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8018 0 0,'0'0'2836'0'0,"0"0"-534"0"0,0 0-328 0 0,0 0-280 0 0,0 0-266 0 0,0 0-257 0 0,0 0-286 0 0,0 0-190 0 0,0 0-76 0 0,0 0-28 0 0,0 0 20 0 0,0 0-33 0 0,1 16-78 0 0,5 112 829 0 0,6 274 152 0 0,-7-334-1965 0 0,-3-106-16466 0 0,-2 33 7672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5457 0 0,'0'0'1538'0'0,"0"0"-246"0"0,0 0 103 0 0,0 0 139 0 0,0 0 22 0 0,0 0-126 0 0,0 0-235 0 0,0 0-261 0 0,0 0-191 0 0,0 0-113 0 0,0 0-77 0 0,-32 30-58 0 0,-97 92-23 0 0,68-68 902 0 0,60-53-1309 0 0,0 0 1 0 0,1 1-1 0 0,-1-1 1 0 0,1 1-1 0 0,0-1 1 0 0,-1 1-1 0 0,1-1 1 0 0,0 1-1 0 0,0-1 1 0 0,0 1-1 0 0,0-1 1 0 0,0 0-1 0 0,0 1 1 0 0,1-1-1 0 0,-1 1 1 0 0,0-1-1 0 0,1 1 1 0 0,-1-1-1 0 0,1 1 1 0 0,0-1-1 0 0,-1 0 1 0 0,1 0-1 0 0,0 1 1 0 0,0-1-1 0 0,0 0 1 0 0,0 0-1 0 0,0 0 1 0 0,0 0-1 0 0,0 0 1 0 0,0 0-1 0 0,0 0 1 0 0,0 0-1 0 0,1 0 1 0 0,-1 0 0 0 0,0-1-1 0 0,0 1 1 0 0,1 0-1 0 0,-1-1 1 0 0,1 0-1 0 0,-1 1 1 0 0,1-1-1 0 0,-1 0 1 0 0,1 1-1 0 0,-1-1 1 0 0,0 0-1 0 0,1 0 1 0 0,-1 0-1 0 0,1 0 1 0 0,-1-1-1 0 0,1 1 1 0 0,0 0-66 0 0,16 7 469 0 0,-10-4-365 0 0,-1 1 1 0 0,0 0-1 0 0,-1 0 0 0 0,1 1 1 0 0,-1-1-1 0 0,1 1 0 0 0,-1 1 1 0 0,-1-1-1 0 0,1 1 1 0 0,-1 0-1 0 0,0 1 0 0 0,0-1 1 0 0,-1 1-1 0 0,0 0 0 0 0,0 0 1 0 0,-1 0-1 0 0,0 0 1 0 0,0 1-1 0 0,1 5-104 0 0,13 72 160 0 0,-1-89-4926 0 0,-15 1-587 0 0,1 3-6270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85 644 0 0 0,'0'0'892'0'0,"0"0"212"0"0,0 0 69 0 0,0 0-17 0 0,0 0-83 0 0,0 0-24 0 0,0 0 27 0 0,0 0 50 0 0,-5 5 24 0 0,-18 12-45 0 0,18-13-80 0 0,8 2 7705 0 0,-4 1-3947 0 0,-3 2-2833 0 0,-6 6-3145 0 0,-2 4 1445 0 0,-12 120 65 0 0,24-135-302 0 0,-1-2-9 0 0,1 0-1 0 0,-1 0 1 0 0,1 0-1 0 0,-1 1 1 0 0,1-1-1 0 0,0 0 1 0 0,0 0-1 0 0,0 1 1 0 0,0-1-1 0 0,0 0 1 0 0,1 0-1 0 0,-1 0 1 0 0,1 1 0 0 0,-1-1-1 0 0,1 0 1 0 0,0 0-1 0 0,0 0 1 0 0,0 0-1 0 0,0 0 1 0 0,0 0-1 0 0,0 0 1 0 0,0 0-1 0 0,2 0-3 0 0,19 0 231 0 0,43-15 497 0 0,-5-31-420 0 0,29-87-44 0 0,-88 129-242 0 0,-1 0 3 0 0,0 1-20 0 0,0 1-29 0 0,0 0-8 0 0,0 0-21 0 0,-9 18-258 0 0,6-13 308 0 0,0-1 0 0 0,1 1 0 0 0,0 0 0 0 0,-1 0 0 0 0,2 0 0 0 0,-1 0 0 0 0,1 0 0 0 0,-1 0 0 0 0,1 0 0 0 0,1 0 0 0 0,-1 0 0 0 0,1 1 0 0 0,0-1 0 0 0,0 0 0 0 0,0 0-1 0 0,1 1 1 0 0,0-1 0 0 0,0 0 0 0 0,0 0 0 0 0,1 0 0 0 0,-1 0 0 0 0,1 0 0 0 0,1 0 0 0 0,-1-1 0 0 0,1 1 0 0 0,-1 0 0 0 0,1-1 0 0 0,0 0 0 0 0,1 0 0 0 0,-1 0 0 0 0,1 0 0 0 0,0-1 0 0 0,0 1 0 0 0,0-1-1 0 0,0 0 1 0 0,1 0 0 0 0,-1 0 0 0 0,4 1 3 0 0,-2-4 22 0 0,-1 1-1 0 0,1-1 0 0 0,-1 0 0 0 0,1 0 1 0 0,-1-1-1 0 0,1 0 0 0 0,-1 0 1 0 0,0 0-1 0 0,1 0 0 0 0,-1-1 0 0 0,0 0 1 0 0,0 0-1 0 0,0-1 0 0 0,0 1 1 0 0,0-1-1 0 0,0 0 0 0 0,-1 0 0 0 0,0-1 1 0 0,1 0-1 0 0,-1 1 0 0 0,0-1 1 0 0,-1 0-1 0 0,1-1 0 0 0,-1 1 0 0 0,2-4-21 0 0,3-3 9 0 0,0 0 0 0 0,-1-1-1 0 0,-1 0 1 0 0,0 0-1 0 0,-1 0 1 0 0,0-1-1 0 0,-1 0 1 0 0,0 0 0 0 0,-1 0-1 0 0,0 0 1 0 0,-1 0-1 0 0,-1 0 1 0 0,0-1-1 0 0,-1-9-8 0 0,0 22-242 0 0,0 1-208 0 0,0 0-286 0 0,0 0-396 0 0,-2 4-15012 0 0,2 0 6293 0 0</inkml:trace>
  <inkml:trace contextRef="#ctx0" brushRef="#br0" timeOffset="316.747">674 722 11979 0 0,'0'0'1947'0'0,"0"0"-740"0"0,0 0-82 0 0,0 0 194 0 0,0 0 119 0 0,0 0-69 0 0,0 0-328 0 0,0 0-307 0 0,0 0-188 0 0,0 0-119 0 0,0 0-70 0 0,0 0-69 0 0,0 0-59 0 0,0 22-23 0 0,0 71-74 0 0,-6-43 63 0 0,-1-13-313 0 0,7-37-48 0 0,0 0-71 0 0,0 0-160 0 0,0 0-283 0 0,0 0-411 0 0,1-7-10073 0 0,0 3 478 0 0</inkml:trace>
  <inkml:trace contextRef="#ctx0" brushRef="#br0" timeOffset="569.687">624 368 9666 0 0,'0'0'2883'0'0,"0"0"-597"0"0,0 0-407 0 0,0 0-177 0 0,0 0-244 0 0,0 0-313 0 0,0 0-373 0 0,0 0-362 0 0,0 0-305 0 0,0 0-220 0 0,0 0-162 0 0,0 0-66 0 0,-2-3 14 0 0,-10-8-20 0 0,22 25-2587 0 0,-6-9-1878 0 0,0 1-5856 0 0</inkml:trace>
  <inkml:trace contextRef="#ctx0" brushRef="#br0" timeOffset="887.186">928 287 6713 0 0,'0'0'1733'0'0,"0"0"-334"0"0,0 0 76 0 0,0 0 168 0 0,0 0 61 0 0,0 0-164 0 0,0 0-275 0 0,0 0-218 0 0,0 0-149 0 0,0 0-148 0 0,0 0-126 0 0,0 0-90 0 0,4 26-85 0 0,14 125 324 0 0,-14 184 1323 0 0,-22-163-2199 0 0,18-171 71 0 0,19-63-6202 0 0,-15 36-5275 0 0,-3 18 4744 0 0</inkml:trace>
  <inkml:trace contextRef="#ctx0" brushRef="#br0" timeOffset="1132.773">757 622 3457 0 0,'0'0'3627'0'0,"0"0"-758"0"0,0 0-590 0 0,0 0-289 0 0,0 0-309 0 0,0 0-346 0 0,0 0-324 0 0,0 0-263 0 0,0 0-79 0 0,0 0-11 0 0,0 0 29 0 0,0 0-24 0 0,0 0-120 0 0,15 0-87 0 0,125-3 888 0 0,25-4-841 0 0,-95-7-1689 0 0,-56 10-2565 0 0,-1-1-3411 0 0,-10 1-4083 0 0</inkml:trace>
  <inkml:trace contextRef="#ctx0" brushRef="#br0" timeOffset="1613.415">1272 247 8418 0 0,'0'0'3327'0'0,"0"0"-857"0"0,0 0-574 0 0,0 0-334 0 0,0 0-406 0 0,0 0-379 0 0,0 0-299 0 0,0 0-115 0 0,0 0 14 0 0,0 0 98 0 0,0 0 69 0 0,0 0-38 0 0,0 0-86 0 0,-2 22-72 0 0,-15 144 349 0 0,3 213-280 0 0,14-375-424 0 0,0 1 0 0 0,0-1 0 0 0,0 1 0 0 0,0-1 0 0 0,1 1 0 0 0,-1 0 0 0 0,1-1 0 0 0,0 0 0 0 0,1 1 0 0 0,-1-1 0 0 0,1 0 0 0 0,0 1 0 0 0,0-1 0 0 0,0 0 0 0 0,2 3 7 0 0,32-26 702 0 0,20-34-213 0 0,-45 41-447 0 0,0 1 1 0 0,0 0-1 0 0,1 1 1 0 0,1 0-1 0 0,-1 1 0 0 0,2 1 1 0 0,-1 0-1 0 0,4-1-42 0 0,-15 9 6 0 0,0 1 0 0 0,-1 0 0 0 0,1 0 0 0 0,-1 1 0 0 0,0-1 0 0 0,1 0 0 0 0,-1 0 0 0 0,0 1 0 0 0,0-1 0 0 0,0 0 0 0 0,1 1 0 0 0,-1-1 0 0 0,-1 1 0 0 0,1 0 0 0 0,0-1 0 0 0,0 1 0 0 0,-1 0 0 0 0,1-1 0 0 0,-1 1 0 0 0,1 0 0 0 0,-1 0 0 0 0,0 0 0 0 0,0-1 0 0 0,0 1 0 0 0,0 0 0 0 0,0 0 0 0 0,0 0 0 0 0,0 0 0 0 0,0-1 0 0 0,-1 1 0 0 0,1 0 0 0 0,-1 0 0 0 0,1-1 0 0 0,-1 2-6 0 0,0 3-9 0 0,11 89-20 0 0,2-89 886 0 0,-8-5-4601 0 0,-2 0-6982 0 0,-2-1-499 0 0</inkml:trace>
  <inkml:trace contextRef="#ctx0" brushRef="#br0" timeOffset="3136.803">1342 59 0 0 0,'0'0'336'0'0,"0"0"666"0"0,0 0 307 0 0,0 0 244 0 0,0 0 168 0 0,0 0-15 0 0,0 0-254 0 0,0 0-363 0 0,0 0-304 0 0,0 0-206 0 0,0 0-134 0 0,0 0-66 0 0,-2-3 954 0 0,1 3 5833 0 0,10 2-232 0 0,20-10-7447 0 0,-21 6 1124 0 0,173-45-261 0 0,-180 47-350 0 0,0 0 1 0 0,0 0-1 0 0,0 0 1 0 0,-1-1 0 0 0,1 1-1 0 0,0 0 1 0 0,0 0-1 0 0,0 0 1 0 0,0 1-1 0 0,0-1 1 0 0,0 0 0 0 0,-1 0-1 0 0,1 0 1 0 0,0 1-1 0 0,0-1 1 0 0,0 0-1 0 0,0 1 1 0 0,-1-1-1 0 0,1 1 1 0 0,0-1 0 0 0,-1 1-1 0 0,1-1 1 0 0,0 1-1 0 0,-1-1 1 0 0,1 1-1 0 0,0 0 1 0 0,-1-1 0 0 0,1 1-1 0 0,-1 0 1 0 0,1 0-1 0 0,-1-1 1 0 0,0 1-1 0 0,1 0 1 0 0,-1 0 0 0 0,0 0-1 0 0,1-1 1 0 0,-1 1-1 0 0,0 0 1 0 0,0 0-1 0 0,0 0 1 0 0,0 0 0 0 0,0 0-1 0 0,0 0 1 0 0,0-1-1 0 0,0 1 1 0 0,0 0-1 0 0,0 0 1 0 0,0 0 0 0 0,-1 0-1 0 0,1 0 1 0 0,0-1-1 0 0,-1 1 1 0 0,1 0-1 0 0,-1 0 1 0 0,1 0 0 0 0,0-1-1 0 0,-1 1 0 0 0,0 11 50 0 0,-6 171 76 0 0,29 157-134 0 0,-13-120-7 0 0,-10-199 20 0 0,-1 0-1 0 0,-1 0 1 0 0,-1 0-1 0 0,-1 0 1 0 0,0-1-1 0 0,-2 1 1 0 0,0-1-1 0 0,-2-1 1 0 0,0 0-1 0 0,-4 5-4 0 0,-8 57-36 0 0,21-81 23 0 0,0 0 17 0 0,0 0 1 0 0,0 0-13 0 0,0 0-8 0 0,0 0 12 0 0,0 1-16 0 0,5 2 72 0 0,-5-3-45 0 0,0 0-20 0 0,0 0 33 0 0,0 0 6 0 0,0 0-2 0 0,0 0-29 0 0,0 0-15 0 0,0 0 32 0 0,0 0 23 0 0,0 0-5 0 0,0 0-10 0 0,0 0 3 0 0,0 0 8 0 0,0 0 19 0 0,0 0-16 0 0,0 0 14 0 0,0 0 48 0 0,0 0 21 0 0,0 0 9 0 0,0 0 30 0 0,0 0 30 0 0,-14 0 706 0 0,-164 0-957 0 0,165-5-802 0 0,11 1-2155 0 0,1-1-3771 0 0,1 4-5769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4529 0 0,'0'0'3477'0'0,"0"0"-1382"0"0,0 0-419 0 0,0 0 10 0 0,0 0 13 0 0,0 0-64 0 0,0 0-184 0 0,0 0-291 0 0,0 0-298 0 0,0 0-230 0 0,-1 32-143 0 0,-3 98-85 0 0,1-55 531 0 0,3-74-1230 0 0,-3 37 586 0 0,-4-30-8682 0 0,6-8-2871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14763 0 0,'0'0'2849'0'0,"0"0"-1353"0"0,0 0-416 0 0,0 0-159 0 0,0 0-153 0 0,0 0-152 0 0,0 0-184 0 0,0 0-232 0 0,0 0-264 0 0,0 0-328 0 0,0 0-56 0 0,0 0-80 0 0,0 0-145 0 0,10-18-623 0 0,-9 25-3817 0 0,1 0-7346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13963 0 0,'0'0'1651'0'0,"0"0"-491"0"0,0 0-180 0 0,0 0 87 0 0,0 0 99 0 0,0 0 26 0 0,0 0-101 0 0,0 0-200 0 0,0 0-170 0 0,0 0-114 0 0,0 0-75 0 0,0 0-68 0 0,0 0-119 0 0,0-8 33 0 0,-36 31-275 0 0,27-17-98 0 0,2 0-1 0 0,-1 0 1 0 0,1 1 0 0 0,0 0-1 0 0,0 1 1 0 0,0-1 0 0 0,1 1-1 0 0,1 0 1 0 0,-1 1 0 0 0,1-1-1 0 0,1 1 1 0 0,-1 0 0 0 0,2 0-1 0 0,-1 0 1 0 0,1 1 0 0 0,1 0-1 0 0,-1-1 1 0 0,2 1 0 0 0,-1 0-1 0 0,1 9-4 0 0,1-13 3 0 0,-1 0 0 0 0,1 0 0 0 0,1-1 0 0 0,-1 1 0 0 0,1 0-1 0 0,0 0 1 0 0,0 0 0 0 0,1-1 0 0 0,0 1 0 0 0,0 0 0 0 0,0-1 0 0 0,0 0-1 0 0,1 1 1 0 0,3 3-3 0 0,-2-3 10 0 0,1 1-1 0 0,0-1 0 0 0,0-1 1 0 0,1 1-1 0 0,-1-1 0 0 0,1 0 1 0 0,1 0-1 0 0,-1 0 0 0 0,1-1 1 0 0,-1 0-1 0 0,1 0 0 0 0,0-1 1 0 0,4 1-10 0 0,4 0 11 0 0,0 0 0 0 0,0-2 0 0 0,1 1 0 0 0,-1-2 0 0 0,1 0 0 0 0,-1-1 0 0 0,1-1 1 0 0,-1 0-1 0 0,3-1-11 0 0,32-12-979 0 0,-35 7-1864 0 0,-2-1-3599 0 0,-6 0-5855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3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80 0 0 0,'0'0'1452'0'0,"0"0"83"0"0,0 0 32 0 0,0 0-12 0 0,0 0-97 0 0,0 0-107 0 0,0 0-81 0 0,0 0-76 0 0,0 0-36 0 0,0 0-30 0 0,0 0-8 0 0,10-5-29 0 0,30-15-26 0 0,-29 16-33 0 0,-11 4-57 0 0,0 0-62 0 0,-19-15 2443 0 0,6 12-3217 0 0,0-1 0 0 0,-1 1 0 0 0,1 1 0 0 0,0 1 0 0 0,-1 0 0 0 0,1 0 1 0 0,-1 1-1 0 0,1 1 0 0 0,-1 1 0 0 0,1 0 0 0 0,0 0 0 0 0,0 1 0 0 0,0 1 1 0 0,0 0-1 0 0,0 1 0 0 0,1 0 0 0 0,0 1 0 0 0,0 0 0 0 0,0 1 0 0 0,1 1 1 0 0,-10 8-140 0 0,14-13 8 0 0,1 2 0 0 0,0-1 0 0 0,0 0 0 0 0,1 1 0 0 0,-1 0 0 0 0,1 1 0 0 0,0-1 0 0 0,1 1 0 0 0,-1 0 0 0 0,1 0 0 0 0,0 0 0 0 0,1 1 0 0 0,-1 0 1 0 0,1-1-1 0 0,1 1 0 0 0,-1 0 0 0 0,1 0 0 0 0,0 1 0 0 0,1-1 0 0 0,-1 7-8 0 0,3-8 7 0 0,0 0-1 0 0,0 0 1 0 0,0 0 0 0 0,1 0-1 0 0,0 0 1 0 0,1-1 0 0 0,-1 1-1 0 0,1 0 1 0 0,0-1 0 0 0,0 0-1 0 0,1 0 1 0 0,-1 0 0 0 0,1 0-1 0 0,1-1 1 0 0,-1 1 0 0 0,0-1-1 0 0,1 0 1 0 0,0 0 0 0 0,0-1-1 0 0,0 1 1 0 0,0-1 0 0 0,1 0-1 0 0,-1-1 1 0 0,1 1 0 0 0,0-1-1 0 0,5 1-6 0 0,121 15 519 0 0,-132-18-430 0 0,0 0 31 0 0,-22 19 1050 0 0,-10 0-1157 0 0,1 2-1 0 0,1 1 1 0 0,2 1-1 0 0,0 1 1 0 0,1 2 0 0 0,2 1-1 0 0,-7 10-12 0 0,21-23-1 0 0,1 0 0 0 0,1 1 0 0 0,0 0 0 0 0,1 1-1 0 0,1 0 1 0 0,0 0 0 0 0,1 1 0 0 0,1 0 0 0 0,1 0 0 0 0,0 0 0 0 0,1 0-1 0 0,1 1 1 0 0,0 0 0 0 0,2 16 1 0 0,0-30 4 0 0,0-1 1 0 0,1 1-1 0 0,-1-1 0 0 0,1 0 1 0 0,0 1-1 0 0,0-1 0 0 0,0 0 0 0 0,0 1 1 0 0,1-1-1 0 0,-1 0 0 0 0,1 0 1 0 0,0 0-1 0 0,0 0 0 0 0,0 0 0 0 0,0-1 1 0 0,0 1-1 0 0,1-1 0 0 0,-1 1 1 0 0,1-1-1 0 0,0 0 0 0 0,-1 0 1 0 0,1 0-1 0 0,0 0 0 0 0,0 0 0 0 0,0-1 1 0 0,1 0-1 0 0,-1 1 0 0 0,1-1-4 0 0,97 15 347 0 0,-86-17-283 0 0,1 0 0 0 0,-1-1 0 0 0,0-1 0 0 0,0 0 0 0 0,0-1 0 0 0,-1-1 0 0 0,1 0 0 0 0,-1-1 0 0 0,6-4-64 0 0,21-12 97 0 0,-30-3-2335 0 0,-6 5-4481 0 0,-4 17 2724 0 0,1-5-8118 0 0</inkml:trace>
  <inkml:trace contextRef="#ctx0" brushRef="#br0" timeOffset="466.92">829 14 5409 0 0,'0'0'3045'0'0,"0"0"-734"0"0,0 0-371 0 0,0 0-114 0 0,0 0-22 0 0,0 0-44 0 0,0 0-181 0 0,0 0-321 0 0,0 0-324 0 0,0 0-267 0 0,0 0-206 0 0,0 0-58 0 0,0 0-38 0 0,0-4-11 0 0,-5-6 365 0 0,-1 32 235 0 0,0-1-803 0 0,-39 245 1207 0 0,2 6-1015 0 0,10-88-245 0 0,28-126-625 0 0,5-57 290 0 0,0-1-26 0 0,0 0-70 0 0,0 0-130 0 0,8 0-3030 0 0,-5 0-5091 0 0,-1 0-2830 0 0</inkml:trace>
  <inkml:trace contextRef="#ctx0" brushRef="#br0" timeOffset="948.545">873 776 6633 0 0,'0'0'1950'0'0,"0"0"-377"0"0,0 0-141 0 0,0 0 11 0 0,0 0-42 0 0,0 0-35 0 0,0 0-80 0 0,0 0-127 0 0,0 0-118 0 0,0 0-135 0 0,0 0-136 0 0,0 0-113 0 0,0 0-79 0 0,25 12-53 0 0,79 37-29 0 0,-102-47-454 0 0,0-1 0 0 0,1 1 0 0 0,0-1 0 0 0,-1 0 0 0 0,1 1 0 0 0,0-1 0 0 0,-1-1 0 0 0,1 1 0 0 0,0 0 0 0 0,0-1 0 0 0,0 1 0 0 0,0-1 0 0 0,-1 0 0 0 0,1 0 0 0 0,0 0 0 0 0,0 0 0 0 0,0-1 0 0 0,0 1 0 0 0,0-1 0 0 0,-1 0 0 0 0,1 0 0 0 0,0 1 0 0 0,0-2 0 0 0,-1 1 0 0 0,1 0 0 0 0,-1-1 0 0 0,1 1-42 0 0,11-7 265 0 0,3 0-121 0 0,1-1-1 0 0,-1-1 1 0 0,-1 0 0 0 0,1-1 0 0 0,-2-1 0 0 0,0 0 0 0 0,0-1 0 0 0,-1-1 0 0 0,-1 0 0 0 0,0-1 0 0 0,-1 0 0 0 0,-1-1 0 0 0,0-1 0 0 0,-1 0 0 0 0,-1 0 0 0 0,3-7-144 0 0,-11 22 7 0 0,0 0 1 0 0,0 0 0 0 0,0 0 0 0 0,0 0-1 0 0,0 0 1 0 0,-1 0 0 0 0,1 0-1 0 0,-1 0 1 0 0,1 0 0 0 0,-1 0 0 0 0,1-1-1 0 0,-1 1 1 0 0,0 0 0 0 0,0 0-1 0 0,0 0 1 0 0,-1 0 0 0 0,1-1-1 0 0,0 1 1 0 0,-1 0 0 0 0,1 0 0 0 0,-1 0-1 0 0,0 0 1 0 0,0 0 0 0 0,0 0-1 0 0,0 0 1 0 0,0 0 0 0 0,0 0-1 0 0,0 1 1 0 0,-1-1 0 0 0,1 0 0 0 0,-1 1-1 0 0,1-1 1 0 0,-1 1 0 0 0,0-1-1 0 0,1 1 1 0 0,-1 0 0 0 0,0 0 0 0 0,0 0-1 0 0,0 0 1 0 0,0 0 0 0 0,0 0-1 0 0,0 0 1 0 0,0 1 0 0 0,0-1-1 0 0,-1 1-7 0 0,-8-1-32 0 0,0 1-1 0 0,1 1 0 0 0,-1 0 0 0 0,0 0 0 0 0,0 1 0 0 0,0 0 0 0 0,1 1 0 0 0,-1 0 0 0 0,1 1 0 0 0,0 0 0 0 0,0 1 0 0 0,0 0 0 0 0,1 0 0 0 0,0 1 0 0 0,0 1 0 0 0,0-1 0 0 0,-1 2 33 0 0,-12 12-71 0 0,0 1-1 0 0,2 1 0 0 0,0 1 0 0 0,2 0 1 0 0,-12 19 71 0 0,24-32-7 0 0,0-1-1 0 0,1 1 1 0 0,0 0 0 0 0,0 0 0 0 0,1 0 0 0 0,0 1 0 0 0,1 0 0 0 0,1 0 0 0 0,-1-1-1 0 0,2 1 1 0 0,-1 1 0 0 0,1-1 0 0 0,1 0 0 0 0,0 0 0 0 0,2 6 7 0 0,-1-12-5 0 0,0-1 0 0 0,0 0-1 0 0,1 0 1 0 0,0 1 0 0 0,0-1 0 0 0,0 0 0 0 0,0 0 0 0 0,1-1 0 0 0,0 1-1 0 0,-1 0 1 0 0,1-1 0 0 0,1 0 0 0 0,-1 0 0 0 0,0 0 0 0 0,1 0-1 0 0,0 0 1 0 0,-1-1 0 0 0,1 1 0 0 0,0-1 0 0 0,0 0 0 0 0,0 0 0 0 0,1-1-1 0 0,-1 1 1 0 0,0-1 0 0 0,5 1 5 0 0,112 11 80 0 0,-87-16-147 0 0,0-1 0 0 0,-1-2 1 0 0,0-2-1 0 0,0-1 0 0 0,-1-1 1 0 0,0-2-1 0 0,-1-1 0 0 0,0-2 0 0 0,-1-1 1 0 0,11-8 66 0 0,24-26-4054 0 0,-31 12-7147 0 0,-27 29 933 0 0</inkml:trace>
  <inkml:trace contextRef="#ctx0" brushRef="#br0" timeOffset="1348.998">1855 621 1552 0 0,'0'0'3176'0'0,"0"0"-646"0"0,0 0-289 0 0,0 0-62 0 0,0 0-25 0 0,0 0-29 0 0,0 0-114 0 0,0 0-285 0 0,0 0-373 0 0,0 0-390 0 0,0 0-296 0 0,0 0-166 0 0,1-4-98 0 0,-2 3-363 0 0,1-1 1 0 0,0 1-1 0 0,0-1 1 0 0,-1 1-1 0 0,1 0 0 0 0,-1-1 1 0 0,1 1-1 0 0,-1 0 1 0 0,1 0-1 0 0,-1-1 0 0 0,0 1 1 0 0,0 0-1 0 0,1 0 0 0 0,-1 0 1 0 0,0 0-1 0 0,0 0 1 0 0,0 0-1 0 0,0 0 0 0 0,0 0 1 0 0,0 0-1 0 0,-1 1 1 0 0,1-1-1 0 0,0 0 0 0 0,0 1 1 0 0,-1-1-1 0 0,1 1 0 0 0,0-1 1 0 0,-1 1-1 0 0,1 0 1 0 0,0-1-1 0 0,-1 1 0 0 0,1 0 1 0 0,0 0-1 0 0,-1 0 1 0 0,1 0-1 0 0,-1 0 0 0 0,1 0 1 0 0,0 0-1 0 0,-1 1 0 0 0,1-1 1 0 0,0 1-1 0 0,-1-1 1 0 0,1 1-1 0 0,0-1 0 0 0,-1 1 1 0 0,1 0-41 0 0,-10 1 94 0 0,1 1 1 0 0,0 0-1 0 0,0 0 0 0 0,0 1 1 0 0,0 0-1 0 0,1 1 1 0 0,0 0-1 0 0,0 1 1 0 0,0 0-1 0 0,0 0 0 0 0,1 1 1 0 0,0 0-1 0 0,1 0 1 0 0,-1 1-1 0 0,-2 4-94 0 0,-66 110 201 0 0,73-118-198 0 0,1 0 0 0 0,0 1 0 0 0,0 0 0 0 0,0-1 0 0 0,0 1 0 0 0,1 0 0 0 0,0 0 0 0 0,0 0 0 0 0,0 0 0 0 0,1 0 0 0 0,-1 0 0 0 0,1 0 0 0 0,1 0 0 0 0,-1 0 0 0 0,1 0 0 0 0,0 0 0 0 0,0 0-1 0 0,0 0 1 0 0,0 0 0 0 0,1 0 0 0 0,0-1 0 0 0,0 1 0 0 0,0 0 0 0 0,4 3-3 0 0,4-1 48 0 0,2 0-1 0 0,-1-1 1 0 0,1-1-1 0 0,0 0 0 0 0,0 0 1 0 0,0-2-1 0 0,1 1 1 0 0,0-1-1 0 0,-1-1 1 0 0,1 0-1 0 0,0-1 1 0 0,0-1-1 0 0,0 0 1 0 0,0 0-1 0 0,0-1 1 0 0,0-1-1 0 0,1-1-47 0 0,1 2-5 0 0,0 0 0 0 0,0-2 0 0 0,0 0 0 0 0,-1 0 0 0 0,1-2 0 0 0,-1 0 0 0 0,0 0 0 0 0,8-5 5 0 0,10-16-1306 0 0,-22 16-1874 0 0,-1-1-3889 0 0,-3 7-4789 0 0</inkml:trace>
  <inkml:trace contextRef="#ctx0" brushRef="#br0" timeOffset="1751.036">2444 117 11434 0 0,'0'0'2581'0'0,"0"0"-602"0"0,0 0-419 0 0,0 0-41 0 0,0 0 19 0 0,0 0-71 0 0,0 0-231 0 0,0 0-350 0 0,0 0-275 0 0,0 0-167 0 0,0 0-98 0 0,0 0-56 0 0,0 0 2 0 0,-2 1-29 0 0,-5 11-143 0 0,0 0 0 0 0,1 0 1 0 0,0 1-1 0 0,0-1 0 0 0,1 1 0 0 0,1 1 1 0 0,1-1-1 0 0,0 1 0 0 0,0-1 1 0 0,0 9-121 0 0,-4 50 161 0 0,2 1 1 0 0,3-1 0 0 0,5 17-162 0 0,-2 17 0 0 0,0-81-15 0 0,-2-1 1 0 0,-1 1-1 0 0,0-1 1 0 0,-2 0-1 0 0,-1 1 1 0 0,-1-2-1 0 0,-1 1 1 0 0,-1-1-1 0 0,-11 22 15 0 0,5-12-725 0 0,24-81-9877 0 0,-6 37 4928 0 0,1 3-5112 0 0</inkml:trace>
  <inkml:trace contextRef="#ctx0" brushRef="#br0" timeOffset="1996.305">2046 603 8130 0 0,'0'0'3577'0'0,"0"0"-1564"0"0,0 0-743 0 0,0 0-125 0 0,0 0 106 0 0,0 0 158 0 0,0 0-56 0 0,0 0-151 0 0,0 0-223 0 0,0 0-242 0 0,0 0-167 0 0,33-2-110 0 0,102-6-72 0 0,103-20 1060 0 0,-133 10-1799 0 0,-87 15-183 0 0,-2 0-1727 0 0,-5 2-4684 0 0,-4 1-4983 0 0</inkml:trace>
  <inkml:trace contextRef="#ctx0" brushRef="#br0" timeOffset="2395.038">2771 816 6481 0 0,'0'0'1486'0'0,"0"0"-266"0"0,0 0-25 0 0,0 0 187 0 0,0 0 204 0 0,0 0 22 0 0,0 0-161 0 0,0 0-256 0 0,0 0-220 0 0,0 0-101 0 0,0 0-39 0 0,0 0-17 0 0,0 0-39 0 0,-1 19 2 0 0,-4 54-23 0 0,5-72-715 0 0,0 0 1 0 0,0-1 0 0 0,1 1-1 0 0,-1 0 1 0 0,0-1 0 0 0,0 1-1 0 0,0 0 1 0 0,0-1 0 0 0,0 1-1 0 0,0 0 1 0 0,0-1 0 0 0,-1 1-1 0 0,1 0 1 0 0,0-1 0 0 0,0 1-1 0 0,0-1 1 0 0,-1 1 0 0 0,1 0-1 0 0,0-1 1 0 0,-1 1 0 0 0,1-1 0 0 0,0 1-1 0 0,-1-1 1 0 0,1 1 0 0 0,-1-1-1 0 0,1 1 1 0 0,-1-1 0 0 0,1 1-1 0 0,-1-1 1 0 0,1 0 0 0 0,-1 1-1 0 0,1-1 1 0 0,-1 0 0 0 0,0 1-1 0 0,1-1 1 0 0,-1 0 0 0 0,0 0-1 0 0,1 0 1 0 0,-1 1 0 0 0,1-1-1 0 0,-1 0 1 0 0,0 0 0 0 0,1 0-1 0 0,-1 0 1 0 0,0 0 0 0 0,1 0-1 0 0,-1 0 1 0 0,0-1 0 0 0,1 1-1 0 0,-1 0 1 0 0,0 0 0 0 0,1 0-1 0 0,-1-1 1 0 0,0 1 0 0 0,1 0-1 0 0,-1-1 1 0 0,1 1 0 0 0,-1 0-1 0 0,1-1 1 0 0,-1 1 0 0 0,1-1-1 0 0,-1 1 1 0 0,1-1 0 0 0,-1 1-40 0 0,-2-7 133 0 0,-1 0 0 0 0,1 1 1 0 0,1-1-1 0 0,-1 0 0 0 0,1-1 0 0 0,1 1 1 0 0,-1 0-1 0 0,1 0 0 0 0,0-1 1 0 0,1 1-1 0 0,0-1 0 0 0,0 1 0 0 0,1 0 1 0 0,-1-1-1 0 0,2 1 0 0 0,-1-1-133 0 0,-1 5 32 0 0,5-23 11 0 0,0 0 0 0 0,1 0-1 0 0,2 1 1 0 0,0-1 0 0 0,2 2-1 0 0,0-1 1 0 0,2 2 0 0 0,1-1-1 0 0,1 2 1 0 0,1-1 0 0 0,2-1-43 0 0,27-5-1968 0 0,-15 14-5749 0 0,-25 12 1496 0 0,0 3-5194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62 0 0 0,'0'0'197'0'0,"0"0"805"0"0,0 0 408 0 0,0 0 193 0 0,0 0 98 0 0,0 0-32 0 0,0 0-104 0 0,0 0-103 0 0,0 0-132 0 0,0 0-98 0 0,2-3-55 0 0,7-9 1059 0 0,-9 12-1179 0 0,1 1 5474 0 0,-1 6-6330 0 0,-161 224 670 0 0,-99 88-100 0 0,122-167-499 0 0,131-149-1213 0 0,4-17-481 0 0,-5-15-2750 0 0,8 10-1705 0 0,0 9 1017 0 0,0 2-4155 0 0</inkml:trace>
  <inkml:trace contextRef="#ctx0" brushRef="#br0" timeOffset="471.575">17 216 4225 0 0,'0'0'2286'0'0,"0"0"-112"0"0,0 0-167 0 0,0 0-30 0 0,0 0-2 0 0,0 0-95 0 0,0 0-231 0 0,0 0-317 0 0,0 0-339 0 0,0 0-294 0 0,0 0-203 0 0,0 0-143 0 0,0 0-92 0 0,-4-3-42 0 0,-7-5-42 0 0,17 12 716 0 0,165 106 2377 0 0,158 74-1965 0 0,-175-107-1069 0 0,-108-51-128 0 0,-44-26-252 0 0,-3 0 4 0 0,-14-1-8231 0 0,10-1-1304 0 0,3 2-510 0 0</inkml:trace>
  <inkml:trace contextRef="#ctx0" brushRef="#br0" timeOffset="838.723">707 360 0 0 0,'0'0'931'0'0,"0"0"491"0"0,0 0 409 0 0,0 0 252 0 0,0 0 29 0 0,0 0-134 0 0,0 0-255 0 0,0 0-277 0 0,0 0-190 0 0,0 0-136 0 0,0 0-109 0 0,0 0-40 0 0,5-8-51 0 0,15-24-86 0 0,-15 24-93 0 0,-70 40 1521 0 0,-19 8-1833 0 0,-2-4 0 0 0,-2-3 0 0 0,-1-5 0 0 0,-1-4 1 0 0,-33 3-430 0 0,12-15 453 0 0,111-12-453 0 0,0 0-60 0 0,0 0-21 0 0,0 0-25 0 0,16 0-343 0 0,58-4-1181 0 0,-54 0-814 0 0,-14 1-1057 0 0,-1-1-3875 0 0,-3 0-2217 0 0</inkml:trace>
  <inkml:trace contextRef="#ctx0" brushRef="#br0" timeOffset="1221.95">321 6 1680 0 0,'0'0'1547'0'0,"0"0"76"0"0,0 0 208 0 0,0 0 326 0 0,0 0 191 0 0,0 0-86 0 0,0 0-343 0 0,0 0-504 0 0,0 0-448 0 0,0 0-292 0 0,0 0-183 0 0,0 0-125 0 0,0 0-15 0 0,3-2 75 0 0,-3 2-405 0 0,0 0-1 0 0,0-1 1 0 0,1 1 0 0 0,-1 0 0 0 0,0 0 0 0 0,1-1 0 0 0,-1 1 0 0 0,1 0 0 0 0,-1 0 0 0 0,0 0-1 0 0,1-1 1 0 0,-1 1 0 0 0,1 0 0 0 0,-1 0 0 0 0,0 0 0 0 0,1 0 0 0 0,-1 0 0 0 0,1 0 0 0 0,-1 0 0 0 0,1 0-1 0 0,-1 0 1 0 0,0 0 0 0 0,1 0 0 0 0,-1 0 0 0 0,1 0 0 0 0,-1 0 0 0 0,1 0 0 0 0,-1 0 0 0 0,0 0-1 0 0,1 1 1 0 0,-1-1 0 0 0,1 0 0 0 0,-1 0 0 0 0,0 0 0 0 0,1 1 0 0 0,-1-1 0 0 0,0 0 0 0 0,1 1-1 0 0,-1-1 1 0 0,0 0 0 0 0,0 1 0 0 0,1-1 0 0 0,-1 0 0 0 0,0 1 0 0 0,0-1 0 0 0,1 0 0 0 0,-1 1 0 0 0,0-1-1 0 0,0 1 1 0 0,0-1 0 0 0,0 1 0 0 0,0-1 0 0 0,0 0 0 0 0,0 1 0 0 0,0-1 0 0 0,0 1 0 0 0,0-1-1 0 0,0 1 1 0 0,0-1 0 0 0,0 0 0 0 0,0 1 0 0 0,0-1 0 0 0,0 1 0 0 0,0-1 0 0 0,0 0 0 0 0,0 1 0 0 0,-1-1-1 0 0,1 1 1 0 0,0-1 0 0 0,0 0-22 0 0,1 9 232 0 0,19 194 3013 0 0,23 274-1576 0 0,-9-285-1567 0 0,-24-137-1572 0 0,-10-54 455 0 0,0-1-852 0 0,0 0-2974 0 0,0 0-6695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0 898 3729 0 0,'0'0'1564'0'0,"0"0"-300"0"0,0 0-158 0 0,0 0 89 0 0,0 0 155 0 0,0 0 27 0 0,0 0-101 0 0,0 0-55 0 0,0 0-56 0 0,0 0-55 0 0,0 0-45 0 0,0 0-176 0 0,0 0-169 0 0,19-2-89 0 0,120-18 1008 0 0,-12 2-308 0 0,-116 35-2601 0 0,-10-3-7716 0 0,-1-13 7792 0 0,0 0-9884 0 0</inkml:trace>
  <inkml:trace contextRef="#ctx0" brushRef="#br0" timeOffset="882.471">714 372 0 0 0,'0'0'667'0'0,"0"0"940"0"0,0 0 492 0 0,0 0 92 0 0,0 0-117 0 0,0 0-239 0 0,0 0-232 0 0,0 0-159 0 0,0 0-146 0 0,0 0-110 0 0,31 1-85 0 0,98 3-84 0 0,-43-19 1085 0 0,-68 7-1613 0 0,-1 1-286 0 0,0-1 0 0 0,0 0 0 0 0,-1-1 0 0 0,0-1 1 0 0,0 0-1 0 0,-1-1 0 0 0,-1-1 0 0 0,0-1 0 0 0,0 0 0 0 0,-1 0 0 0 0,-1-1 0 0 0,-1-1 0 0 0,0 0 0 0 0,0 0 1 0 0,-2-1-1 0 0,0-1 0 0 0,0 0 0 0 0,-2 0 0 0 0,5-16-205 0 0,-5-36 319 0 0,-8 69-320 0 0,1-1 0 0 0,-1 0 0 0 0,1 0 0 0 0,0 1 0 0 0,-1-1 0 0 0,1 0 0 0 0,-1 1 0 0 0,0-1 0 0 0,1 0 0 0 0,-1 1 0 0 0,1-1 0 0 0,-1 1 0 0 0,0-1 0 0 0,0 1 0 0 0,1-1 0 0 0,-1 1 0 0 0,0 0 0 0 0,0-1 0 0 0,1 1 0 0 0,-1 0 0 0 0,0 0 0 0 0,0-1 0 0 0,0 1 0 0 0,0 0 0 0 0,1 0 0 0 0,-1 0 0 0 0,0 0 0 0 0,0 0 0 0 0,0 0 0 0 0,0 0 0 0 0,1 0 0 0 0,-1 1 0 0 0,0-1 0 0 0,0 0 0 0 0,0 0 0 0 0,1 1 0 0 0,-1-1 0 0 0,0 1 0 0 0,0-1 0 0 0,1 0 0 0 0,-1 1 0 0 0,0-1 0 0 0,1 1 0 0 0,-1 0 0 0 0,0-1 0 0 0,1 1 0 0 0,-1-1 1 0 0,1 1-1 0 0,-1 0 0 0 0,1 0 0 0 0,-1-1 0 0 0,1 1 0 0 0,0 0 0 0 0,-1 0 0 0 0,1-1 0 0 0,0 1 0 0 0,-1 0 1 0 0,-12 27-27 0 0,0-1 0 0 0,2 2 0 0 0,1-1 1 0 0,2 2-1 0 0,0-1 0 0 0,2 1 0 0 0,-1 23 27 0 0,3-34-6 0 0,-89 731-19 0 0,91-736 25 0 0,-49 313-46 0 0,44-295 41 0 0,-2-1 1 0 0,-2 0 0 0 0,-1 0 0 0 0,-1-1 0 0 0,-2-1-1 0 0,0 0 1 0 0,-2-1 0 0 0,-1-1 0 0 0,-3 1 4 0 0,10-15 2 0 0,0-1 0 0 0,-1 0 0 0 0,0-1 0 0 0,0 0 0 0 0,-2-1-1 0 0,1 0 1 0 0,-1-1 0 0 0,0-1 0 0 0,-1 0 0 0 0,0-1 0 0 0,0 0 0 0 0,-1-2 0 0 0,0 0 0 0 0,1 0 0 0 0,-2-2 0 0 0,1 0 0 0 0,0 0 0 0 0,-12-1-2 0 0,25-2 1 0 0,1-1 0 0 0,-1 1 0 0 0,1-1 0 0 0,0 1-1 0 0,-1-1 1 0 0,1 0 0 0 0,0 0 0 0 0,-1 0 0 0 0,1 0 0 0 0,0 0 0 0 0,0-1 0 0 0,0 1 0 0 0,0-1 0 0 0,0 1 0 0 0,1-1 0 0 0,-1 0 0 0 0,0 0 0 0 0,1 0 0 0 0,-1 0 0 0 0,1 0 0 0 0,-1 0 0 0 0,1 0 0 0 0,0 0 0 0 0,0 0 0 0 0,0-1 0 0 0,0 1 0 0 0,1 0 0 0 0,-1-1 0 0 0,1 1 0 0 0,-1 0 0 0 0,1-1 0 0 0,0-1-1 0 0,1-81-50 0 0,8 62 70 0 0,1 0 0 0 0,0 0 0 0 0,2 1 0 0 0,1 1 0 0 0,0 0 0 0 0,2 1 0 0 0,16-18-20 0 0,37-39 54 0 0,3 4 0 0 0,4 2 0 0 0,2 4 0 0 0,67-42-54 0 0,-7 17-24 0 0,-95 69-449 0 0,-31 19-2882 0 0,-6 3-377 0 0,0-1-4198 0 0,-2 1-1508 0 0</inkml:trace>
  <inkml:trace contextRef="#ctx0" brushRef="#br0" timeOffset="1217.877">1672 740 12491 0 0,'0'0'2229'0'0,"0"0"-429"0"0,0 0-387 0 0,0 0-170 0 0,0 0-103 0 0,0 0-157 0 0,0 0-132 0 0,-33 23-175 0 0,-101 73-180 0 0,128-92-450 0 0,0-1-1 0 0,1 1 0 0 0,-1 1 0 0 0,1-1 0 0 0,0 1 0 0 0,0 0 1 0 0,1 0-1 0 0,0 0 0 0 0,-1 1 0 0 0,2-1 0 0 0,-1 1 0 0 0,1 0 1 0 0,-1 2-46 0 0,-4 8 110 0 0,-1-2-60 0 0,1 1 0 0 0,1-1 0 0 0,0 1-1 0 0,1 1 1 0 0,1-1 0 0 0,0 1 0 0 0,1 0 0 0 0,1 0 0 0 0,1 0 0 0 0,0 1 0 0 0,1-1 0 0 0,0 1 0 0 0,1-1 0 0 0,1 1-50 0 0,1-12 11 0 0,-1-1 0 0 0,1 1 0 0 0,0 0 0 0 0,0-1 0 0 0,0 1 0 0 0,0-1 0 0 0,1 0 0 0 0,0 0 1 0 0,0 0-1 0 0,0 0 0 0 0,0 0 0 0 0,1-1 0 0 0,-1 0 0 0 0,1 1 0 0 0,0-1 0 0 0,0 0 0 0 0,0-1 0 0 0,0 1 1 0 0,1-1-1 0 0,-1 0 0 0 0,1 0 0 0 0,-1 0 0 0 0,1-1 0 0 0,0 1 0 0 0,0-1 0 0 0,-1 0 0 0 0,2-1-11 0 0,3 2 68 0 0,0-1 0 0 0,1 0 0 0 0,-1-1 0 0 0,0 0 1 0 0,1-1-1 0 0,-1 0 0 0 0,0 0 0 0 0,0-1 0 0 0,0 0 0 0 0,0-1 0 0 0,0 0 0 0 0,0 0 0 0 0,0-1 0 0 0,-1 0-68 0 0,1 0 65 0 0,0-1 1 0 0,0-1-1 0 0,0 1 1 0 0,-1-1-1 0 0,1-1 1 0 0,-2 0-1 0 0,1 0 1 0 0,-1 0-1 0 0,0-1 1 0 0,0 0-1 0 0,-1-1 0 0 0,0 1 1 0 0,-1-1-1 0 0,0 0 1 0 0,0 0-1 0 0,-1-1 1 0 0,0 0-1 0 0,-1 1 1 0 0,0-1-1 0 0,0-1 1 0 0,-1 1-1 0 0,-1 0 1 0 0,1-8-66 0 0,-1 11-15 0 0,-1-1-1 0 0,0 0 1 0 0,0 0 0 0 0,-1 1 0 0 0,0-1 0 0 0,0 0 0 0 0,-1 1 0 0 0,0-1 0 0 0,0 1 0 0 0,0-1 0 0 0,-1 1 0 0 0,-1 0 0 0 0,1 0 0 0 0,-1 0 0 0 0,0 1 0 0 0,-1-1 0 0 0,1 1 0 0 0,-1 0 0 0 0,0 1 0 0 0,-1-1 0 0 0,0 1 0 0 0,1 0 0 0 0,-2 0 0 0 0,1 0 0 0 0,0 1 0 0 0,-1 0 15 0 0,-46 1-2803 0 0,39 13-1411 0 0,0 4-3967 0 0,9-7-3427 0 0</inkml:trace>
  <inkml:trace contextRef="#ctx0" brushRef="#br0" timeOffset="1536.791">1900 1237 6233 0 0,'0'0'3648'0'0,"0"0"-1657"0"0,0 0-560 0 0,0 0 173 0 0,0 0 247 0 0,0 0 66 0 0,0 0-162 0 0,0 0-376 0 0,0 0-370 0 0,0 0-173 0 0,0 0-17 0 0,0 0 11 0 0,0 0-51 0 0,1 4 327 0 0,0-77 229 0 0,2 54-1235 0 0,1 1 0 0 0,1-1 0 0 0,0 1 1 0 0,1 0-1 0 0,1 1 0 0 0,1 0 0 0 0,1 0 0 0 0,0 0 0 0 0,1 1 0 0 0,0 1 0 0 0,5-5-100 0 0,118-141 37 0 0,-133 160-50 0 0,0 1 0 0 0,0-1 0 0 0,0 1 0 0 0,0-1 1 0 0,0 1-1 0 0,1-1 0 0 0,-1 1 0 0 0,0-1 0 0 0,0 1 0 0 0,1-1 0 0 0,-1 1 0 0 0,0 0 1 0 0,0-1-1 0 0,1 1 0 0 0,-1-1 0 0 0,1 1 0 0 0,-1 0 0 0 0,0-1 0 0 0,1 1 0 0 0,-1 0 0 0 0,1-1 1 0 0,-1 1-1 0 0,1 0 0 0 0,-1 0 0 0 0,1-1 0 0 0,-1 1 0 0 0,1 0 0 0 0,-1 0 0 0 0,1 0 1 0 0,-1 0-1 0 0,1 0 0 0 0,-1 0 0 0 0,1 0 0 0 0,-1 0 0 0 0,1 0 0 0 0,-1 0 0 0 0,1 0 0 0 0,-1 0 1 0 0,1 0-1 0 0,-1 0 0 0 0,1 0 0 0 0,-1 0 0 0 0,1 1 0 0 0,-1-1 0 0 0,1 0 0 0 0,-1 0 1 0 0,1 1-1 0 0,-1-1 0 0 0,1 0 0 0 0,-1 1 0 0 0,1-1 0 0 0,-1 0 0 0 0,0 1 0 0 0,1-1 0 0 0,-1 1 1 0 0,0-1-1 0 0,1 0 0 0 0,-1 1 0 0 0,0-1 0 0 0,0 1 0 0 0,0-1 0 0 0,1 1 0 0 0,-1-1 1 0 0,0 1-1 0 0,0-1 0 0 0,0 1 13 0 0,6 45-1931 0 0,-5-29 340 0 0,1-4-99 0 0,0 3-1741 0 0,2-5-4196 0 0,-2-7-3658 0 0</inkml:trace>
  <inkml:trace contextRef="#ctx0" brushRef="#br0" timeOffset="1880.019">2526 847 6129 0 0,'0'0'3918'0'0,"0"0"-838"0"0,0 0-618 0 0,0 0-395 0 0,0 0-335 0 0,0 0-333 0 0,0 0-204 0 0,0 0-217 0 0,0 0-208 0 0,0 0-123 0 0,0 0-75 0 0,0 0-58 0 0,0 0-73 0 0,-8-4-50 0 0,-28-13-72 0 0,34 17-282 0 0,-1-1 1 0 0,0 1-1 0 0,0 0 1 0 0,0 0 0 0 0,1 1-1 0 0,-1-1 1 0 0,0 1-1 0 0,0-1 1 0 0,1 1-1 0 0,-1 0 1 0 0,0 0 0 0 0,1 0-1 0 0,-1 0 1 0 0,1 0-1 0 0,-1 1 1 0 0,1-1-1 0 0,0 1 1 0 0,-1-1 0 0 0,1 1-1 0 0,0 0 1 0 0,0 0-1 0 0,0 0 1 0 0,-1 2-38 0 0,-5 3 51 0 0,-2 3-40 0 0,1 0-1 0 0,0 0 1 0 0,0 1 0 0 0,1 0 0 0 0,1 0 0 0 0,0 1 0 0 0,0 0 0 0 0,1 1 0 0 0,1-1 0 0 0,0 1 0 0 0,0 0 0 0 0,2 0 0 0 0,-1 1 0 0 0,2-1 0 0 0,0 1 0 0 0,0 0 0 0 0,1-1 0 0 0,1 7-11 0 0,1-15-4 0 0,-1 0 0 0 0,1 0 0 0 0,0 0 1 0 0,0 0-1 0 0,1 0 0 0 0,-1 0 0 0 0,1 0 0 0 0,0-1 0 0 0,0 1 0 0 0,1-1 1 0 0,0 0-1 0 0,-1 1 0 0 0,1-1 0 0 0,1 0 0 0 0,-1-1 0 0 0,0 1 1 0 0,1 0-1 0 0,0-1 0 0 0,0 0 0 0 0,0 0 0 0 0,0 0 0 0 0,0-1 1 0 0,1 1-1 0 0,-1-1 0 0 0,1 0 0 0 0,0 0 0 0 0,0 0 0 0 0,0-1 0 0 0,-1 0 1 0 0,1 0-1 0 0,0 0 0 0 0,0-1 0 0 0,0 1 0 0 0,6-1 4 0 0,-3 0-20 0 0,0 1 1 0 0,1-1-1 0 0,-1 0 0 0 0,1-1 0 0 0,-1 0 0 0 0,1-1 1 0 0,-1 0-1 0 0,0 0 0 0 0,0 0 0 0 0,0-1 0 0 0,0 0 0 0 0,0-1 1 0 0,0 0-1 0 0,-1 0 0 0 0,0-1 0 0 0,0 0 0 0 0,0 0 1 0 0,-1 0-1 0 0,1-1 0 0 0,-1 0 0 0 0,1-2 20 0 0,4-5-854 0 0,13-16-1332 0 0,-12 9-9146 0 0,-9 12-723 0 0</inkml:trace>
  <inkml:trace contextRef="#ctx0" brushRef="#br0" timeOffset="2317.814">2767 1090 4169 0 0,'0'0'3139'0'0,"0"0"-669"0"0,0 0-141 0 0,0 0-268 0 0,0 0-222 0 0,0 0-138 0 0,0 0-152 0 0,0 0-199 0 0,0 0-211 0 0,0 0-164 0 0,0 0-122 0 0,0 0-96 0 0,0 0-104 0 0,28 4-76 0 0,85 10-44 0 0,-55-21 317 0 0,-47 2-768 0 0,0 0-1 0 0,0-1 1 0 0,0 0-1 0 0,-1-1 0 0 0,0 0 1 0 0,-1-1-1 0 0,1 0 1 0 0,-2 0-1 0 0,1-1 1 0 0,-1 0-1 0 0,0 0 0 0 0,-1-1 1 0 0,0 0-1 0 0,-1-1 1 0 0,0 1-1 0 0,0-1 0 0 0,-1 0 1 0 0,-1-1-1 0 0,1 1 1 0 0,-2-1-1 0 0,0 0 0 0 0,0-1-81 0 0,-3 10-7 0 0,0 1 0 0 0,0-1 0 0 0,-1 0 0 0 0,1 1 0 0 0,0-1-1 0 0,-1 0 1 0 0,0 1 0 0 0,0-1 0 0 0,1 1 0 0 0,-2-1 0 0 0,1 1-1 0 0,0-1 1 0 0,0 1 0 0 0,-1 0 0 0 0,1 0 0 0 0,-1-1-1 0 0,0 1 1 0 0,0 0 0 0 0,1 0 0 0 0,-1 1 0 0 0,-1-1 0 0 0,1 0-1 0 0,0 1 1 0 0,0-1 0 0 0,-1 1 0 0 0,1 0 0 0 0,0 0 0 0 0,-1 0-1 0 0,1 0 1 0 0,-1 0 0 0 0,0 0 0 0 0,1 1 0 0 0,-1-1 0 0 0,0 1-1 0 0,1 0 1 0 0,-1 0 0 0 0,-2 0 7 0 0,-5-1-26 0 0,1 1-1 0 0,-1 0 1 0 0,1 1-1 0 0,0 0 1 0 0,-1 0 0 0 0,1 1-1 0 0,0 0 1 0 0,0 1-1 0 0,0 0 1 0 0,-6 3 26 0 0,5-1-14 0 0,0 1-1 0 0,0 0 1 0 0,1 1-1 0 0,0 0 1 0 0,0 0-1 0 0,0 1 1 0 0,1 0-1 0 0,1 1 1 0 0,-1-1 0 0 0,1 1-1 0 0,1 1 1 0 0,0 0-1 0 0,0 0 1 0 0,1 0-1 0 0,0 0 1 0 0,1 1-1 0 0,0 0 1 0 0,0-1 0 0 0,1 2-1 0 0,1-1 1 0 0,0 0-1 0 0,1 0 1 0 0,0 1-1 0 0,0-1 1 0 0,1 1-1 0 0,1-1 1 0 0,0 1 0 0 0,0-1-1 0 0,1 0 1 0 0,3 10 14 0 0,5-7 12 0 0,0-1 1 0 0,0 0 0 0 0,1 0 0 0 0,1-1 0 0 0,0-1 0 0 0,1 0-1 0 0,0 0 1 0 0,1-1 0 0 0,0-1 0 0 0,0 0 0 0 0,1-1 0 0 0,0-1-1 0 0,0 0 1 0 0,1-1 0 0 0,0-1 0 0 0,7 2-13 0 0,163 36 262 0 0,-145-39-4581 0 0,0-3-4623 0 0,-39-1-3684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42 0 0 0,'0'0'1234'0'0,"0"0"55"0"0,0 0 102 0 0,0 0 108 0 0,0 0 100 0 0,0 0 22 0 0,0 0-65 0 0,0 0-160 0 0,0 0-200 0 0,0 0-206 0 0,0 0-147 0 0,-22-6-86 0 0,-100-26 621 0 0,111 31-1111 0 0,0 0 0 0 0,-1 0-1 0 0,1 1 1 0 0,0 0 0 0 0,-1 1 0 0 0,1 0 0 0 0,0 1 0 0 0,0 1 0 0 0,0 0-1 0 0,0 0 1 0 0,0 1 0 0 0,1 0 0 0 0,-1 1 0 0 0,1 0 0 0 0,0 0 0 0 0,1 1-1 0 0,-1 1 1 0 0,1 0 0 0 0,0 0 0 0 0,1 0 0 0 0,-7 8-267 0 0,8-4 99 0 0,1 0 0 0 0,0 1 0 0 0,0-1 0 0 0,1 1 0 0 0,0 0 0 0 0,1 1 0 0 0,1-1 0 0 0,0 1 0 0 0,1 0 0 0 0,0 0 0 0 0,0 12-99 0 0,-11 355 1062 0 0,-38-27-353 0 0,-3-173-442 0 0,35-139-15 0 0,57-53 291 0 0,61-24-75 0 0,-56 19-400 0 0,1 1 0 0 0,0 3 0 0 0,1 1 0 0 0,32-3-68 0 0,-12 15-13 0 0,-41-23-7823 0 0,-22 20 5074 0 0,3-5-8329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13923 0 0,'0'0'1496'0'0,"0"0"-576"0"0,0 0 1 0 0,0 0 127 0 0,0 0 24 0 0,0 0-120 0 0,0 0-280 0 0,0 0-287 0 0,0 0-193 0 0,0 0-104 0 0,0 0-40 0 0,0 0-64 0 0,0 0-56 0 0,0 0-136 0 0,14 158-361 0 0,-1-158-687 0 0,-7-4-2017 0 0,2 0-9169 0 0</inkml:trace>
  <inkml:trace contextRef="#ctx0" brushRef="#br0" timeOffset="153.897">52 143 17260 0 0,'0'0'1464'0'0,"0"0"-584"0"0,0 0-376 0 0,0 0-128 0 0,0 0-168 0 0,0 0-160 0 0,0 0-104 0 0,0 0-64 0 0,0 0-96 0 0,0 0-64 0 0,0 0-200 0 0,0 0-464 0 0,0 0-1369 0 0,0 0-9769 0 0</inkml:trace>
  <inkml:trace contextRef="#ctx0" brushRef="#br0" timeOffset="575.309">515 486 10706 0 0,'0'0'2421'0'0,"0"0"-790"0"0,0 0-323 0 0,0 0 8 0 0,0 0-57 0 0,0 0-101 0 0,0 0-99 0 0,-37 9-152 0 0,-118 29-181 0 0,76-6 100 0 0,67-23-685 0 0,6-5-121 0 0,-1 0-1 0 0,1 0 0 0 0,0 1 0 0 0,1-1 0 0 0,-1 1 0 0 0,1 0 1 0 0,0 1-1 0 0,0-1 0 0 0,1 1 0 0 0,-1 0 0 0 0,1 0 1 0 0,1 1-1 0 0,-1-1 0 0 0,1 1 0 0 0,0 0 0 0 0,1 0 0 0 0,-1 0 1 0 0,1 0-1 0 0,1 0 0 0 0,-1 0 0 0 0,1 1 0 0 0,1-1 1 0 0,-1 0-1 0 0,1 1 0 0 0,0-1 0 0 0,1 3-19 0 0,1-6 2 0 0,-1 0 0 0 0,1 0 0 0 0,-1 0 1 0 0,1 0-1 0 0,1 0 0 0 0,-1 0 0 0 0,0 0 0 0 0,1-1 0 0 0,0 1 0 0 0,0-1 0 0 0,0 0 1 0 0,0 0-1 0 0,0 0 0 0 0,1 0 0 0 0,0-1 0 0 0,-1 1 0 0 0,1-1 0 0 0,0 0 0 0 0,0 0 1 0 0,0 0-1 0 0,0-1 0 0 0,0 1 0 0 0,1-1 0 0 0,-1 0 0 0 0,0 0 0 0 0,2 0-2 0 0,116 6 85 0 0,-97-11 53 0 0,1-2-1 0 0,-1-1 1 0 0,0-1 0 0 0,0-1-1 0 0,-1-1 1 0 0,-1-1 0 0 0,1-1-1 0 0,-2-1 1 0 0,0-1 0 0 0,0-1-1 0 0,-2-1 1 0 0,1-1 0 0 0,-2 0-1 0 0,8-11-137 0 0,0 1 179 0 0,-1-1-1 0 0,-1-1 0 0 0,-2-2 1 0 0,0 0-1 0 0,-3-1 0 0 0,0-1 1 0 0,-3-1-1 0 0,12-29-178 0 0,-22 44 2 0 0,-1-1 0 0 0,-1 1-1 0 0,-1-1 1 0 0,-1 0 0 0 0,-1 0-1 0 0,0 0 1 0 0,-1-1 0 0 0,-2 1-1 0 0,0 0 1 0 0,-1 0 0 0 0,-3-12-2 0 0,5 28-1 0 0,-1 0 0 0 0,0 1 0 0 0,0-1 0 0 0,0 0 0 0 0,-1 1 0 0 0,1-1 0 0 0,-1 1 0 0 0,0-1 1 0 0,0 1-1 0 0,0 0 0 0 0,0-1 0 0 0,0 1 0 0 0,-1 1 0 0 0,1-1 0 0 0,-1 0 0 0 0,0 0 0 0 0,0 1 0 0 0,0 0 0 0 0,0-1 0 0 0,0 1 0 0 0,-1 1 0 0 0,1-1 0 0 0,-1 0 1 0 0,1 1-1 0 0,-1-1 0 0 0,0 1 0 0 0,1 0 0 0 0,-1 1 0 0 0,0-1 0 0 0,0 1 0 0 0,0-1 0 0 0,0 1 0 0 0,-2 0 1 0 0,-1 0-7 0 0,0 1-1 0 0,0-1 1 0 0,0 1-1 0 0,0 0 0 0 0,1 1 1 0 0,-1 0-1 0 0,0 0 1 0 0,1 0-1 0 0,-1 1 1 0 0,1 0-1 0 0,-1 0 1 0 0,1 1-1 0 0,1 0 0 0 0,-1 0 1 0 0,0 0-1 0 0,1 1 1 0 0,0-1-1 0 0,-1 2 8 0 0,-9 7-26 0 0,1 0 1 0 0,0 1-1 0 0,1 1 0 0 0,0 1 0 0 0,1-1 1 0 0,1 2-1 0 0,0-1 0 0 0,2 2 0 0 0,0-1 1 0 0,0 1-1 0 0,2 1 0 0 0,0-1 0 0 0,2 1 1 0 0,0 1-1 0 0,1-1 0 0 0,-2 18 26 0 0,6-30-80 0 0,-1 1-1 0 0,1 0 1 0 0,1 0-1 0 0,0-1 1 0 0,0 1-1 0 0,0-1 1 0 0,1 1-1 0 0,0-1 1 0 0,0 1-1 0 0,1-1 1 0 0,0 0 0 0 0,0 0-1 0 0,1 0 1 0 0,0-1-1 0 0,0 1 1 0 0,1-1-1 0 0,-1 0 1 0 0,1 0-1 0 0,1 0 1 0 0,-1-1-1 0 0,3 2 81 0 0,90 46-3653 0 0,-28-36-5207 0 0,-52-13-2004 0 0</inkml:trace>
  <inkml:trace contextRef="#ctx0" brushRef="#br0" timeOffset="9408.064">977 659 0 0 0,'0'0'2142'0'0,"0"0"266"0"0,0 0-6 0 0,0 0-200 0 0,0 0-306 0 0,0 0-289 0 0,0 0-244 0 0,0 0-182 0 0,0 0-116 0 0,0 0-63 0 0,29 5-54 0 0,91 16-68 0 0,-7-16 2210 0 0,-103-6-2945 0 0,-1-1 0 0 0,1 0-1 0 0,-1-1 1 0 0,0 1 0 0 0,0-2 0 0 0,0 1 0 0 0,-1-1-1 0 0,1-1 1 0 0,-1 0 0 0 0,0 0 0 0 0,0 0-1 0 0,-1-1 1 0 0,1 0 0 0 0,-1-1 0 0 0,-1 1 0 0 0,1-1-1 0 0,-1-1 1 0 0,0 1 0 0 0,-1-1 0 0 0,0 0 0 0 0,0 0-1 0 0,-1-1 1 0 0,1 0-145 0 0,-4 6 6 0 0,0 0 0 0 0,1 0 0 0 0,-1-1 0 0 0,0 1 0 0 0,-1 0 0 0 0,1 0 0 0 0,-1 0 0 0 0,1-1 0 0 0,-1 1 0 0 0,0 0 0 0 0,0 0-1 0 0,0-1 1 0 0,-1 1 0 0 0,1 0 0 0 0,-1 0 0 0 0,0 0 0 0 0,0-1 0 0 0,0 1 0 0 0,0 0 0 0 0,0 0 0 0 0,-1 0 0 0 0,1 1 0 0 0,-1-1 0 0 0,0 0 0 0 0,0 0 0 0 0,0 1 0 0 0,0-1 0 0 0,-1 1 0 0 0,1 0 0 0 0,0 0-1 0 0,-1 0 1 0 0,0 0 0 0 0,1 0 0 0 0,-1 0 0 0 0,0 1 0 0 0,-2-2-6 0 0,-1 1-16 0 0,0-1-1 0 0,1 1 0 0 0,-1 0 1 0 0,0 0-1 0 0,0 1 0 0 0,0 0 0 0 0,0 0 1 0 0,-1 0-1 0 0,1 1 0 0 0,0-1 1 0 0,0 2-1 0 0,0-1 0 0 0,0 1 1 0 0,-1 0-1 0 0,1 0 0 0 0,0 0 1 0 0,0 1-1 0 0,1 0 0 0 0,-2 1 17 0 0,-6 4-4 0 0,-1 1-1 0 0,1 1 0 0 0,1 0 1 0 0,0 1-1 0 0,0 0 0 0 0,1 1 1 0 0,0 0-1 0 0,1 1 0 0 0,0 0 1 0 0,1 1-1 0 0,0 0 0 0 0,1 0 1 0 0,1 1-1 0 0,0 0 0 0 0,1 0 1 0 0,0 0-1 0 0,1 1 0 0 0,1 0 1 0 0,0 0-1 0 0,1 0 0 0 0,1 1 1 0 0,0-1-1 0 0,1 1 0 0 0,1 13 5 0 0,1-24 21 0 0,0 1 0 0 0,0-1 0 0 0,1 1-1 0 0,-1-1 1 0 0,1 0 0 0 0,0 1 0 0 0,1-1-1 0 0,-1 0 1 0 0,1 0 0 0 0,0-1 0 0 0,0 1-1 0 0,1-1 1 0 0,-1 1 0 0 0,1-1 0 0 0,0 0-1 0 0,0 0 1 0 0,0-1 0 0 0,1 1 0 0 0,-1-1-1 0 0,1 0 1 0 0,0 0 0 0 0,0-1 0 0 0,0 1-1 0 0,0-1 1 0 0,0 0 0 0 0,1 0-21 0 0,12 4 123 0 0,0-1 0 0 0,0-1 0 0 0,0 0 0 0 0,1-1 1 0 0,-1-1-1 0 0,1-1 0 0 0,6-1-123 0 0,-12 0-15 0 0,0-1 1 0 0,0-1-1 0 0,-1 0 0 0 0,1-1 1 0 0,0 0-1 0 0,-1 0 0 0 0,0-2 1 0 0,0 0-1 0 0,4-2 15 0 0,6-10-1288 0 0,-15 10-1740 0 0,-2 1-3560 0 0,-3 2-5414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10986 0 0,'0'0'2057'0'0,"0"0"-576"0"0,0 0-378 0 0,0 0-58 0 0,0 0 20 0 0,0 0 9 0 0,0 0-95 0 0,0 0-175 0 0,0 0-200 0 0,0 0-172 0 0,0 0-101 0 0,0 0-70 0 0,-23 33-45 0 0,-72 105-36 0 0,46-51 102 0 0,-94 158 220 0 0,114-210-439 0 0,28-35-40 0 0,1 0 21 0 0,0 0 72 0 0,29-67 679 0 0,183-241-498 0 0,-133 201-38 0 0,-67 166-173 0 0,-12-4 42 0 0,16 80 15 0 0,-11-122-122 0 0,-4-6-18 0 0,1-1-1 0 0,1 0 1 0 0,-1 0-1 0 0,1 0 1 0 0,1 0-1 0 0,-1 0 0 0 0,1-1 1 0 0,-1 1-1 0 0,2-1 1 0 0,-1 0-1 0 0,1 0 1 0 0,2 1-3 0 0,-3-4 57 0 0,1-1-1 0 0,0 0 1 0 0,0 0 0 0 0,0-1 0 0 0,0 1 0 0 0,-1-1-1 0 0,1 0 1 0 0,0-1 0 0 0,0 1 0 0 0,0-1 0 0 0,0 0-1 0 0,-1 0 1 0 0,1 0 0 0 0,0-1 0 0 0,-1 0 0 0 0,1 0-1 0 0,-1 0 1 0 0,1 0 0 0 0,-1-1 0 0 0,0 1 0 0 0,0-1-1 0 0,0 0 1 0 0,-1 0 0 0 0,1-1 0 0 0,-1 1 0 0 0,0-1-1 0 0,1 0 1 0 0,-2 0 0 0 0,3-3-57 0 0,9-6 140 0 0,-1 1-59 0 0,0 0 0 0 0,-2-1 0 0 0,1-1 0 0 0,-1 0 1 0 0,-1-1-1 0 0,-1 0 0 0 0,0 0 0 0 0,-1-1 0 0 0,0 0 0 0 0,-2-1 1 0 0,0 1-1 0 0,0-1 0 0 0,-2 0 0 0 0,0-2-81 0 0,-3 16-13 0 0,0 0 0 0 0,-1 0 0 0 0,0-1 0 0 0,1 1 1 0 0,-1 0-1 0 0,0 0 0 0 0,-1-1 0 0 0,1 1 0 0 0,0 0 0 0 0,-1 0 0 0 0,0-1 0 0 0,0 1 0 0 0,0 0 0 0 0,0 0 0 0 0,0 0 0 0 0,-1 0 1 0 0,1 0-1 0 0,-1 0 0 0 0,0 1 0 0 0,1-1 0 0 0,-1 1 0 0 0,-1-1 0 0 0,1 1 0 0 0,0-1 0 0 0,-1 1 13 0 0,-25 1-3605 0 0,14 15-3925 0 0,10-9 3567 0 0,-1 3-7962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10138 0 0,'0'0'3103'0'0,"0"0"-1387"0"0,0 0-616 0 0,0 0-83 0 0,0 0-8 0 0,0 0-23 0 0,0 0-89 0 0,0 0-168 0 0,-32 27-181 0 0,-98 85-177 0 0,79-52 30 0 0,48-50-339 0 0,1-6-42 0 0,1 0 1 0 0,-1 0-1 0 0,1 1 1 0 0,-1-1 0 0 0,1 0-1 0 0,0 1 1 0 0,1-1-1 0 0,-1 1 1 0 0,1-1 0 0 0,0 1-1 0 0,0 0 1 0 0,0-1-1 0 0,1 1 1 0 0,0-1-1 0 0,-1 1 1 0 0,2-1 0 0 0,-1 0-1 0 0,0 1 1 0 0,1-1-1 0 0,0 0 1 0 0,0 0 0 0 0,0 0-1 0 0,0 0 1 0 0,1 0-1 0 0,0 0 1 0 0,0-1-1 0 0,0 0 1 0 0,0 1 0 0 0,0-1-1 0 0,3 2-20 0 0,1-2 103 0 0,0-1-1 0 0,0 0 0 0 0,0 0 1 0 0,0 0-1 0 0,0-1 1 0 0,1 0-1 0 0,-1-1 1 0 0,0 1-1 0 0,1-1 0 0 0,-1-1 1 0 0,0 1-1 0 0,1-1 1 0 0,-1-1-1 0 0,0 1 1 0 0,0-1-1 0 0,0-1 0 0 0,0 1 1 0 0,0-1-1 0 0,-1 0 1 0 0,1-1-1 0 0,-1 1 1 0 0,0-1-1 0 0,0-1 0 0 0,0 1 1 0 0,0-1-1 0 0,-1 0 1 0 0,0 0-1 0 0,0-1 1 0 0,0 1-1 0 0,-1-1 0 0 0,1 0 1 0 0,-1 0-1 0 0,-1-1 1 0 0,1 1-1 0 0,-1-1 1 0 0,0-1-103 0 0,-2 4-12 0 0,1-1 0 0 0,-1 0 0 0 0,0 1 0 0 0,-1-1 0 0 0,1 0 0 0 0,-1 1 0 0 0,0-1 0 0 0,0 0 0 0 0,0 0 0 0 0,-1 1 0 0 0,0-1 0 0 0,0 0 0 0 0,0 1 0 0 0,0-1 0 0 0,-1 1 0 0 0,1-1 0 0 0,-1 1 0 0 0,0 0 0 0 0,-1-1 0 0 0,1 1 0 0 0,-1 0 0 0 0,0 1 0 0 0,0-1 0 0 0,0 0 0 0 0,0 1 0 0 0,-1 0 0 0 0,1 0 0 0 0,-1 0 0 0 0,0 0 0 0 0,0 0 0 0 0,0 1 0 0 0,-2-1 12 0 0,-55-25-7142 0 0,49 24-3400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13955 0 0,'0'0'2304'0'0,"0"0"-590"0"0,0 0-368 0 0,0 0-259 0 0,0 0-182 0 0,0 0-109 0 0,0 0-147 0 0,0 0-183 0 0,0 0-100 0 0,0 0 70 0 0,0 0 39 0 0,0 0 30 0 0,0 0-2 0 0,0 19-143 0 0,2 135 319 0 0,8 122 141 0 0,-8-238-805 0 0,-2 1 1 0 0,-2-1-1 0 0,-1 0 1 0 0,-2 1-1 0 0,-10 33-15 0 0,-3-5-161 0 0,13-59-1150 0 0,0-15-5590 0 0,2-1 3490 0 0,1 1-3315 0 0,0 3-2207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13939 0 0,'0'0'1954'0'0,"0"0"-915"0"0,0 0-546 0 0,0 0 18 0 0,0 0 277 0 0,0 0 288 0 0,0 0 88 0 0,0 0-83 0 0,0 0-182 0 0,0 0-203 0 0,0 0-145 0 0,34 8-130 0 0,109 21-104 0 0,-13-22 141 0 0,-5-19-881 0 0,-74-1-6577 0 0,-41 9-4675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64 4657 0 0,'0'0'2549'0'0,"0"0"-221"0"0,0 0-260 0 0,0 0-240 0 0,0 0-229 0 0,0 0-246 0 0,0 0-310 0 0,0 0-305 0 0,0 0-141 0 0,0 0-69 0 0,0 0-34 0 0,0 0-50 0 0,0 0-96 0 0,-8 22-88 0 0,-47 137 295 0 0,53-151-494 0 0,0-1-1 0 0,0 1 1 0 0,1 0 0 0 0,0 1 0 0 0,0-1 0 0 0,1 0 0 0 0,0 0 0 0 0,0 0 0 0 0,1 0 0 0 0,0 0 0 0 0,1 0 0 0 0,-1 0 0 0 0,2 0 0 0 0,-1 0 0 0 0,1 0 0 0 0,0-1 0 0 0,1 0 0 0 0,0 1 0 0 0,0-1-1 0 0,4 5-60 0 0,-2-8 129 0 0,-1 0-1 0 0,1 1 0 0 0,1-2 0 0 0,-1 1 0 0 0,0-1 0 0 0,1 0 0 0 0,0 0 0 0 0,0-1 0 0 0,0 1 0 0 0,0-2 0 0 0,0 1 0 0 0,0-1 0 0 0,0 0 0 0 0,0-1 1 0 0,1 1-1 0 0,-1-1 0 0 0,0-1 0 0 0,0 1 0 0 0,1-2 0 0 0,-1 1 0 0 0,0-1 0 0 0,0 1 0 0 0,0-2 0 0 0,0 1 0 0 0,-1-1 0 0 0,1 0 0 0 0,-1-1 0 0 0,1 1 1 0 0,-1-1-1 0 0,0-1 0 0 0,2-1-128 0 0,12-5 129 0 0,-1-1 1 0 0,-1-1-1 0 0,0 0 1 0 0,-1-1-1 0 0,0-1 1 0 0,-1-1-1 0 0,-1 0 1 0 0,0-1-1 0 0,-1 0 1 0 0,-1-2-1 0 0,-1 1 1 0 0,-1-1-1 0 0,0-1 1 0 0,-1 0-1 0 0,-2-1 1 0 0,0 0-1 0 0,1-6-129 0 0,-7 22 2 0 0,-1 0 0 0 0,0 0-1 0 0,-1 1 1 0 0,1-1-1 0 0,-1 0 1 0 0,1 0-1 0 0,-2 0 1 0 0,1 0-1 0 0,0 0 1 0 0,-1 0-1 0 0,0 0 1 0 0,0 0 0 0 0,0 1-1 0 0,-1-1 1 0 0,0 0-1 0 0,0 1 1 0 0,0-1-1 0 0,0 1 1 0 0,-1 0-2 0 0,2 3-70 0 0,0 0-1 0 0,0 0 1 0 0,0 0 0 0 0,0 0-1 0 0,0 1 1 0 0,0-1 0 0 0,-1 0-1 0 0,1 1 1 0 0,0-1 0 0 0,0 1-1 0 0,-1-1 1 0 0,1 1 0 0 0,0 0 0 0 0,-1 0-1 0 0,1-1 1 0 0,-1 1 0 0 0,1 0-1 0 0,0 0 1 0 0,-1 0 0 0 0,1 0-1 0 0,0 1 1 0 0,-1-1 0 0 0,1 0 0 0 0,0 1-1 0 0,-1-1 1 0 0,1 0 0 0 0,0 1-1 0 0,0 0 1 0 0,-1-1 0 0 0,1 1-1 0 0,0 0 1 0 0,0-1 0 0 0,0 1-1 0 0,0 0 1 0 0,0 0 0 0 0,0 0 0 0 0,0 0-1 0 0,0 0 1 0 0,0 0 0 0 0,0 0-1 0 0,0 1 71 0 0,-17 25-4080 0 0,7-3-4862 0 0,7-16-2706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 4761 0 0,'0'0'3005'0'0,"0"0"-685"0"0,0 0-259 0 0,0 0 30 0 0,0 0-54 0 0,0 0-252 0 0,0 0-344 0 0,0 0-403 0 0,0 0-338 0 0,0 0-109 0 0,0 0-120 0 0,0 0-120 0 0,0 0-45 0 0,-7-3-63 0 0,4 1-202 0 0,-1 1 0 0 0,0-1 0 0 0,1 1 0 0 0,-1-1 1 0 0,0 1-1 0 0,0 0 0 0 0,0 1 0 0 0,0-1 0 0 0,0 1 0 0 0,0-1 0 0 0,0 1 0 0 0,0 0 1 0 0,0 1-1 0 0,0-1 0 0 0,0 1 0 0 0,0 0 0 0 0,0 0 0 0 0,-1 0-41 0 0,0 0 16 0 0,0 0 0 0 0,0 0 0 0 0,0 1 0 0 0,0 0 0 0 0,0 0 0 0 0,1 0 0 0 0,-1 0 0 0 0,0 1 0 0 0,1 0 0 0 0,0 0 0 0 0,-1 0 0 0 0,1 0 0 0 0,1 1 0 0 0,-1 0 0 0 0,0-1 0 0 0,1 1 0 0 0,0 1 0 0 0,0-1 0 0 0,0 0 0 0 0,0 1 0 0 0,1-1 0 0 0,0 1 0 0 0,0 0 0 0 0,0 0 0 0 0,0 0 0 0 0,1 0 0 0 0,0 0 0 0 0,0 0 0 0 0,0 1 0 0 0,1-1 0 0 0,-1 0 0 0 0,2 2-16 0 0,3 1 2 0 0,0 0 0 0 0,1-1 0 0 0,0 0 0 0 0,1 0 0 0 0,0 0 0 0 0,0-1 0 0 0,0 0 0 0 0,1 0 0 0 0,-1 0 0 0 0,2-1 0 0 0,-1 0 0 0 0,0-1-1 0 0,1 1-1 0 0,-8-5 1 0 0,72 69 188 0 0,-70-67-159 0 0,-1 0 1 0 0,1 1 0 0 0,-1-1 0 0 0,0 1 0 0 0,1-1-1 0 0,-1 1 1 0 0,0-1 0 0 0,-1 1 0 0 0,1 0 0 0 0,0-1-1 0 0,-1 1 1 0 0,1 0 0 0 0,-1 0 0 0 0,0-1 0 0 0,0 1-1 0 0,0 0 1 0 0,0 0 0 0 0,-1 0 0 0 0,1-1 0 0 0,-1 1-1 0 0,1 0 1 0 0,-1-1 0 0 0,0 1 0 0 0,0 0 0 0 0,-1-1-1 0 0,1 1 1 0 0,0-1 0 0 0,-1 0 0 0 0,1 1 0 0 0,-1-1-1 0 0,0 0 1 0 0,0 0 0 0 0,0 0 0 0 0,0 1-31 0 0,-124 60 248 0 0,106-55-394 0 0,-2-1 0 0 0,1 0-1 0 0,-1-2 1 0 0,0 0 0 0 0,0-2 0 0 0,-1 0 0 0 0,-5-1 146 0 0,29-13-3798 0 0,11 2 582 0 0,-3 3-2131 0 0,-1-1-5624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47 254 4609 0 0,'0'0'3623'0'0,"0"0"-959"0"0,0 0-483 0 0,0 0-173 0 0,0 0-173 0 0,0 0-178 0 0,33-7-207 0 0,106-25-251 0 0,-54-2 391 0 0,-78 31-1463 0 0,0-1 1 0 0,-1 1 0 0 0,1-1 0 0 0,-1-1-1 0 0,0 1 1 0 0,0-1 0 0 0,0 0 0 0 0,-1 0-1 0 0,1-1 1 0 0,-1 0 0 0 0,0 0 0 0 0,-1 0-1 0 0,0 0 1 0 0,0-1 0 0 0,0 1 0 0 0,-1-1-1 0 0,0 0 1 0 0,0 0 0 0 0,-1-1 0 0 0,1 1-1 0 0,-2 0 1 0 0,1-1 0 0 0,-1 1 0 0 0,0-2-128 0 0,-3 7-8 0 0,-1-1 1 0 0,1 0 0 0 0,-1 1 0 0 0,0-1 0 0 0,0 1 0 0 0,0 0-1 0 0,0 0 1 0 0,0 0 0 0 0,0 0 0 0 0,-1 0 0 0 0,1 1 0 0 0,0 0-1 0 0,-1-1 1 0 0,1 1 0 0 0,-1 1 0 0 0,0-1 0 0 0,1 0 0 0 0,-1 1-1 0 0,0 0 1 0 0,1 0 0 0 0,-1 0 0 0 0,0 0 0 0 0,1 1 0 0 0,-1-1-1 0 0,0 1 1 0 0,1 0 0 0 0,-2 0 7 0 0,-12 3-67 0 0,-1 1 0 0 0,1 1 0 0 0,1 1 0 0 0,-1 0 0 0 0,1 1 0 0 0,1 0 0 0 0,-1 2 0 0 0,1 0 0 0 0,1 0 0 0 0,0 1 0 0 0,0 1 0 0 0,1 1 0 0 0,-9 11 67 0 0,13-15-55 0 0,0 0 0 0 0,1 1 0 0 0,0 0 0 0 0,0 1 0 0 0,1-1 0 0 0,1 1 0 0 0,0 1 0 0 0,0-1-1 0 0,1 1 1 0 0,1 0 0 0 0,0 0 0 0 0,0 0 0 0 0,1 1 0 0 0,1-1 0 0 0,0 1 0 0 0,1 0 0 0 0,0 0 0 0 0,1-1-1 0 0,2 14 56 0 0,-1-22-21 0 0,1 0 0 0 0,-1 0 0 0 0,1 0 0 0 0,0 0 0 0 0,1 0 0 0 0,-1 0 0 0 0,1 0 0 0 0,0 0-1 0 0,-1-1 1 0 0,2 0 0 0 0,-1 1 0 0 0,0-1 0 0 0,1 0 0 0 0,-1-1 0 0 0,1 1 0 0 0,0-1 0 0 0,0 1-1 0 0,0-1 1 0 0,0 0 0 0 0,0-1 0 0 0,0 1 0 0 0,1-1 0 0 0,-1 0 0 0 0,1 0 0 0 0,-1 0 0 0 0,1 0 21 0 0,7 1-16 0 0,0-1 1 0 0,1 0 0 0 0,-1 0-1 0 0,0-1 1 0 0,1-1 0 0 0,-1 0-1 0 0,0-1 1 0 0,0 0 0 0 0,3-1 15 0 0,27-12-665 0 0,-1 0 0 0 0,0-3 0 0 0,-1-2 0 0 0,16-11 665 0 0,12-15-7606 0 0,-46 30 1931 0 0,-8 8-1468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242 571 2176 0 0,'0'0'3293'0'0,"0"0"-423"0"0,0 0-357 0 0,0 0-288 0 0,0 0-263 0 0,0 0-248 0 0,0 0-319 0 0,0 0-303 0 0,0 0-300 0 0,0 0-258 0 0,0 0-185 0 0,0 0-101 0 0,0 0-20 0 0,-14 6 19 0 0,-95 47 481 0 0,100-48-715 0 0,1 0 0 0 0,0 0 1 0 0,1 1-1 0 0,-1 0 0 0 0,1 0 0 0 0,0 0 0 0 0,0 1 0 0 0,1 0 0 0 0,0 1 1 0 0,0 0-1 0 0,1-1 0 0 0,0 2 0 0 0,0-1 0 0 0,1 1 0 0 0,0-1 1 0 0,1 1-1 0 0,0 0 0 0 0,0 0 0 0 0,1 1 0 0 0,0-1 0 0 0,0 0 0 0 0,1 7-12 0 0,3-12 1 0 0,0 1 1 0 0,1-1-1 0 0,0 1 1 0 0,-1-1-1 0 0,2 0 1 0 0,-1 0-1 0 0,0 0 1 0 0,1-1-1 0 0,0 1 1 0 0,0-1-1 0 0,0 0 1 0 0,0 0-1 0 0,0 0 1 0 0,1-1-1 0 0,-1 1 1 0 0,1-1-1 0 0,0 0 1 0 0,0 0-1 0 0,-1-1 1 0 0,1 1 0 0 0,0-1-1 0 0,1 0 1 0 0,-1-1-1 0 0,0 1 1 0 0,0-1-1 0 0,0 0 1 0 0,0 0-1 0 0,3-1-2 0 0,6 1 154 0 0,0 0 0 0 0,0-1 1 0 0,0-1-1 0 0,0 0 0 0 0,0-1 0 0 0,-1-1 0 0 0,1 0 0 0 0,-1-1 0 0 0,0 0 0 0 0,0-1 0 0 0,0 0 1 0 0,-1-1-1 0 0,0-1 0 0 0,0 1 0 0 0,-1-2 0 0 0,0 0 0 0 0,1-2-154 0 0,28-27 584 0 0,-2-1-1 0 0,-2-2 1 0 0,24-35-584 0 0,-53 67-13 0 0,17-21 24 0 0,-1-2-1 0 0,-2-1 1 0 0,-1-1-1 0 0,-2 0 1 0 0,-1-2-1 0 0,4-14-10 0 0,-17 40-23 0 0,0-1 0 0 0,-1 0-1 0 0,0 0 1 0 0,0 0 0 0 0,-2 0-1 0 0,1 0 1 0 0,-1 0 0 0 0,-1-1-1 0 0,0 1 1 0 0,-1 0 0 0 0,0 0-1 0 0,0-1 1 0 0,-1 1 0 0 0,-1 0-1 0 0,0 0 1 0 0,0 1-1 0 0,-1-1 1 0 0,0 1 0 0 0,-1 0-1 0 0,-1 0 1 0 0,1 0 0 0 0,-1 0-1 0 0,-1 1 1 0 0,-2-2 23 0 0,3 4-12 0 0,-2 0 0 0 0,1 1 0 0 0,-1 0 1 0 0,0 0-1 0 0,0 1 0 0 0,-1 0 0 0 0,1 0 0 0 0,-1 1 0 0 0,0 0 0 0 0,0 1 0 0 0,-1 0 1 0 0,1 0-1 0 0,-1 1 0 0 0,0 0 0 0 0,1 1 0 0 0,-1 0 0 0 0,0 0 0 0 0,0 1 0 0 0,0 1 1 0 0,1 0-1 0 0,-1 0 0 0 0,0 0 0 0 0,1 1 0 0 0,-1 1 0 0 0,1 0 0 0 0,-1 0 0 0 0,1 1 1 0 0,0 0-1 0 0,1 0 0 0 0,-1 1 0 0 0,1 0 0 0 0,0 1 0 0 0,0 0 0 0 0,0 0 0 0 0,1 1 1 0 0,0 0-1 0 0,0 0 0 0 0,1 0 0 0 0,0 1 0 0 0,0 0 0 0 0,1 0 0 0 0,-4 8 12 0 0,2 2 6 0 0,1-1-1 0 0,0 1 1 0 0,1 0-1 0 0,2 0 1 0 0,0 1-1 0 0,0-1 0 0 0,2 1 1 0 0,0 0-1 0 0,2-1 1 0 0,0 1-1 0 0,2 10-5 0 0,1-7 23 0 0,1 0 0 0 0,1 0-1 0 0,2-1 1 0 0,-1 0-1 0 0,2-1 1 0 0,1 0 0 0 0,1 0-1 0 0,0-1 1 0 0,2 0 0 0 0,0-1-1 0 0,1 0 1 0 0,14 13-23 0 0,27 24-16 0 0,2-2-1 0 0,2-3 1 0 0,4-2 16 0 0,-17-13-848 0 0,-25-21-8577 0 0,-16-11-2688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7826 0 0,'0'0'2995'0'0,"0"0"-466"0"0,0 0-272 0 0,0 0-255 0 0,0 0-307 0 0,0 0-355 0 0,0 0-362 0 0,0 0-285 0 0,0 0-204 0 0,0 0-128 0 0,0 0 8 0 0,0 0 9 0 0,0 0-26 0 0,-4 13-48 0 0,-27 113 185 0 0,26-100-518 0 0,-3 76-1251 0 0,17-100-3528 0 0,-3-3-4526 0 0,-4-2-272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11602 0 0,'0'0'2713'0'0,"0"0"-825"0"0,0 0-487 0 0,0 0-225 0 0,0 0-272 0 0,0 0-296 0 0,0 0-512 0 0,0 0-312 0 0,0 0-56 0 0,0 0 16 0 0,0 0 176 0 0,0 0 24 0 0,0 0-80 0 0,67 70-216 0 0,-40-41-296 0 0,-1 0-968 0 0,-8-3-3369 0 0,-7-7-6786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6305 0 0,'0'0'2762'0'0,"0"0"-847"0"0,0 0-417 0 0,0 0-102 0 0,0 0-57 0 0,0 0-108 0 0,0 0-141 0 0,0 0-195 0 0,0 0-183 0 0,0 0-164 0 0,0 0-111 0 0,0 0-73 0 0,0 0-41 0 0,-21 18-3 0 0,-69 59-12 0 0,52-11 207 0 0,33-50-358 0 0,-11 45 376 0 0,3 0 0 0 0,3 0-1 0 0,2 2 1 0 0,1 36-533 0 0,0-9 261 0 0,3 110 45 0 0,4-196-288 0 0,1 0 0 0 0,0-1 0 0 0,0 1 0 0 0,0 0 0 0 0,0 0 0 0 0,0-1 0 0 0,1 1 0 0 0,0-1 0 0 0,-1 1 0 0 0,1-1 0 0 0,0 0-1 0 0,1 0 1 0 0,-1 0 0 0 0,1 0 0 0 0,-1 0 0 0 0,1 0 0 0 0,0-1 0 0 0,0 1 0 0 0,0-1 0 0 0,0 0 0 0 0,0 0 0 0 0,1 0 0 0 0,-1 0 0 0 0,1-1 0 0 0,-1 1 0 0 0,1-1-1 0 0,0 0 1 0 0,-1 0 0 0 0,1 0 0 0 0,0-1 0 0 0,0 1 0 0 0,0-1 0 0 0,-1 0 0 0 0,1 0 0 0 0,0 0 0 0 0,0-1 0 0 0,0 1 0 0 0,0-1 0 0 0,-1 0 0 0 0,1 0 0 0 0,0 0-1 0 0,-1 0 1 0 0,1-1 0 0 0,-1 0 0 0 0,1 1 0 0 0,-1-1 0 0 0,2-2-18 0 0,41-25 140 0 0,-1-2 0 0 0,-2-1 0 0 0,-1-3 0 0 0,-2-2 0 0 0,-1-1 0 0 0,-2-2 0 0 0,-2-1 0 0 0,15-26-140 0 0,-20 32 23 0 0,-2-1-1 0 0,-2-2 1 0 0,-1-1-1 0 0,-2 0 1 0 0,-2-2 0 0 0,-2-1-1 0 0,-1 0 1 0 0,-3-1-1 0 0,5-23-22 0 0,-13-38 247 0 0,-8 104-244 0 0,0-1 0 0 0,0 1 0 0 0,1-1 0 0 0,-1 1 1 0 0,0 0-1 0 0,0 0 0 0 0,0-1 0 0 0,0 1 0 0 0,0 0 0 0 0,0 0 1 0 0,0 0-1 0 0,0 0 0 0 0,0 0 0 0 0,0 0 0 0 0,1 0 1 0 0,-1 1-1 0 0,0-1 0 0 0,0 0 0 0 0,0 0 0 0 0,0 1 0 0 0,0-1 1 0 0,0 0-1 0 0,1 1 0 0 0,-1-1 0 0 0,0 1 0 0 0,0-1 0 0 0,0 1 1 0 0,1 0-1 0 0,-1-1 0 0 0,0 1 0 0 0,1 0 0 0 0,-1-1 0 0 0,1 1 1 0 0,-1 0-1 0 0,1 0 0 0 0,-1-1 0 0 0,1 1 0 0 0,-1 0 0 0 0,1 0 1 0 0,0 0-1 0 0,0 0 0 0 0,-1 0 0 0 0,1-1 0 0 0,0 1 0 0 0,0 0 1 0 0,0 0-1 0 0,0 0 0 0 0,0 0-3 0 0,-20 35 71 0 0,3 0 1 0 0,1 1 0 0 0,1 1-1 0 0,2 1 1 0 0,2 0-1 0 0,2 0 1 0 0,1 1-1 0 0,2 0 1 0 0,2 0 0 0 0,1 1-1 0 0,3-1 1 0 0,2 26-72 0 0,2-33 99 0 0,1-1 0 0 0,1 0 0 0 0,1 0 0 0 0,2-1 0 0 0,2 0 0 0 0,0 0 0 0 0,12 20-99 0 0,12 18 31 0 0,-34-66-3442 0 0,1-2-6568 0 0,-2-1-1527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10794 0 0,'0'0'3925'0'0,"0"0"-1656"0"0,0 0-837 0 0,0 0-281 0 0,0 0-223 0 0,0 0-36 0 0,0 0-72 0 0,0 0-138 0 0,0 0-143 0 0,0 0-114 0 0,0 0-45 0 0,0 0-40 0 0,13-31-36 0 0,39-95-57 0 0,-19 39 217 0 0,-8 26-156 0 0,15 160-1237 0 0,-36-93 960 0 0,0 0 0 0 0,0-1 1 0 0,1 1-1 0 0,-1-1 1 0 0,2 0-1 0 0,-1 0 0 0 0,0 0 1 0 0,1-1-1 0 0,0 0 1 0 0,0 0-1 0 0,0 0 0 0 0,0-1 1 0 0,1 0-1 0 0,-1 0 1 0 0,1 0-1 0 0,0-1 0 0 0,0 0 1 0 0,0-1-1 0 0,0 0 1 0 0,0 0-1 0 0,0 0 0 0 0,0-1 1 0 0,1 0-1 0 0,-1 0 1 0 0,0 0-1 0 0,0-1 0 0 0,0 0 1 0 0,0-1-1 0 0,0 0 1 0 0,0 0-1 0 0,0 0 0 0 0,-1-1 1 0 0,1 0-1 0 0,-1 0 1 0 0,2-2-32 0 0,4-3 120 0 0,0 0 1 0 0,-1-1-1 0 0,-1 0 1 0 0,0 0-1 0 0,0-1 1 0 0,0-1-1 0 0,-1 0 1 0 0,-1 0-1 0 0,0 0 1 0 0,-1-1-1 0 0,0 0 1 0 0,-1-1-1 0 0,0 0 1 0 0,-1 0-1 0 0,0 0 1 0 0,-1 0-1 0 0,1-7-120 0 0,-2-22 428 0 0,-4 24-2935 0 0,1 4-3705 0 0,0 10-5925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 4057 0 0,'0'0'2563'0'0,"0"0"-309"0"0,0 0-304 0 0,0 0-2 0 0,0 0 26 0 0,0 0-130 0 0,0 0-227 0 0,0 0-304 0 0,0 0-301 0 0,0 0-242 0 0,0 0-182 0 0,0 0-129 0 0,0 0-123 0 0,3-2-67 0 0,-3 2-244 0 0,1 0 0 0 0,-1-1-1 0 0,1 1 1 0 0,-1 0 0 0 0,1 0-1 0 0,-1 0 1 0 0,1 0 0 0 0,0-1-1 0 0,-1 1 1 0 0,1 0 0 0 0,-1 0-1 0 0,1 0 1 0 0,-1 0 0 0 0,1 0 0 0 0,0 1-1 0 0,-1-1 1 0 0,1 0 0 0 0,-1 0-1 0 0,1 0 1 0 0,-1 0 0 0 0,1 1-1 0 0,-1-1 1 0 0,1 0 0 0 0,-1 0-1 0 0,1 1 1 0 0,-1-1 0 0 0,1 0-1 0 0,-1 1 1 0 0,1-1 0 0 0,-1 1 0 0 0,0-1-1 0 0,1 1 1 0 0,-1-1 0 0 0,0 0-1 0 0,1 1 1 0 0,-1-1 0 0 0,0 1-1 0 0,0 0 1 0 0,1-1 0 0 0,-1 1-1 0 0,0-1 1 0 0,0 1 0 0 0,0-1-1 0 0,0 1 1 0 0,0-1 0 0 0,0 1 0 0 0,0 0-1 0 0,0-1 1 0 0,0 1 0 0 0,0-1-1 0 0,0 1 1 0 0,0-1 0 0 0,0 1-1 0 0,0 0 1 0 0,0-1 0 0 0,-1 1-1 0 0,1-1 1 0 0,0 1 0 0 0,0-1-1 0 0,-1 1 1 0 0,1-1 0 0 0,0 1 0 0 0,-1-1-1 0 0,1 0 1 0 0,0 1 0 0 0,-1 0-25 0 0,1 13 323 0 0,2 508 2519 0 0,-2-483-2813 0 0,-3-1 0 0 0,-1 1 0 0 0,-1-1 0 0 0,-3 1 0 0 0,-9 29-29 0 0,5-50-29 0 0,12-17 2 0 0,0-1-8 0 0,0 0-9 0 0,0 0-4 0 0,0 0-30 0 0,0-22-2366 0 0,-2-14-1805 0 0,-1 12-2981 0 0,2 14 1392 0 0,1 2-2034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6881 0 0,'0'0'1924'0'0,"0"0"-603"0"0,0 0-275 0 0,0 0-6 0 0,0 0 63 0 0,0 0 334 0 0,0 0 160 0 0,0 0-14 0 0,0 0-127 0 0,0 0-401 0 0,0 0-277 0 0,0 0-153 0 0,0 0-94 0 0,33 0-71 0 0,107-1-53 0 0,51-20 637 0 0,-101 6-988 0 0,-65 12-404 0 0,-1-2 0 0 0,-1-1 0 0 0,1 0 0 0 0,-1-2-1 0 0,0-1 1 0 0,12-6 348 0 0,-6-5-2922 0 0,-13 7-4227 0 0,-5 6-3907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5121 0 0,'0'0'2463'0'0,"0"0"-261"0"0,0 0-193 0 0,0 0-98 0 0,0 0-194 0 0,0 0-300 0 0,0 0-363 0 0,0 0-377 0 0,0 0-265 0 0,0 0-170 0 0,0 0-78 0 0,5 44 3297 0 0,-12 222-956 0 0,-4-50-2101 0 0,5 38-45 0 0,6-253-374 0 0,0-1 11 0 0,0 0 23 0 0,0 0 6 0 0,0 0 18 0 0,0 0 49 0 0,0 0 22 0 0,0 0 44 0 0,0 0 12 0 0,8-15 1399 0 0,-4 4-1540 0 0,2 0 1 0 0,-1 1-1 0 0,1-1 1 0 0,1 1-1 0 0,0 0 1 0 0,1 1 0 0 0,-1 0-1 0 0,2 0 1 0 0,-1 1-1 0 0,4-3-29 0 0,-3 2 18 0 0,-1 1-14 0 0,1-1 0 0 0,0 2 0 0 0,0-1 0 0 0,1 1 0 0 0,0 0 0 0 0,0 1 0 0 0,0 0 0 0 0,1 1 0 0 0,2-1-4 0 0,-11 7-3 0 0,0-1 0 0 0,0 1 0 0 0,0-1-1 0 0,0 1 1 0 0,0 0 0 0 0,0 0 0 0 0,0 0 0 0 0,-1 0 0 0 0,1 1 0 0 0,0-1-1 0 0,0 0 1 0 0,-1 1 0 0 0,1-1 0 0 0,-1 1 0 0 0,0-1 0 0 0,1 1-1 0 0,-1 0 1 0 0,0 0 0 0 0,0-1 0 0 0,0 1 0 0 0,0 0 0 0 0,0 0-1 0 0,0 0 1 0 0,-1 0 0 0 0,1 0 0 0 0,-1 0 0 0 0,1 1 0 0 0,-1-1-1 0 0,0 0 1 0 0,0 0 0 0 0,0 1 3 0 0,7 16 47 0 0,19 100 123 0 0,-20 21 34 0 0,-6-138-213 0 0,1-1-2 0 0,0-1 2 0 0,-1 0 23 0 0,1 0 17 0 0,-1 0-18 0 0,0 0-7 0 0,0 0-1 0 0,0 0 32 0 0,0 0-11 0 0,0 0 23 0 0,0 0-14 0 0,0 0-21 0 0,0 0-15 0 0,0 0 6 0 0,0 0-3 0 0,0 0-26 0 0,0 0-11 0 0,0 0-45 0 0,0 0-56 0 0,0 0-64 0 0,0 0-108 0 0,-1-4-1565 0 0,-1-4-1799 0 0,2 1-4653 0 0,0 4-3389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15371 0 0,'0'0'1657'0'0,"0"0"-677"0"0,0 0-295 0 0,0 0 6 0 0,0 0 39 0 0,0 0 64 0 0,0 0 29 0 0,0 0-72 0 0,0 0-93 0 0,0 0-157 0 0,0 0-97 0 0,0 0-86 0 0,0 0-53 0 0,4 17-4 0 0,11 50-74 0 0,-11 0 214 0 0,-12-58-779 0 0,6-9-2955 0 0,1-2-3318 0 0,0-1-4863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12227 0 0,'0'0'2520'0'0,"0"0"-831"0"0,0 0-513 0 0,0 0-416 0 0,0 0-384 0 0,0 0-424 0 0,0 0-160 0 0,0 0-8 0 0,0 0-144 0 0,0 0-160 0 0,0 0-673 0 0,0 0-2687 0 0,0 0-7635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 9842 0 0,'0'0'2827'0'0,"0"0"-789"0"0,0 0-446 0 0,0 0-133 0 0,0 0-205 0 0,0 0-248 0 0,0 0-160 0 0,0 0-188 0 0,0 0-154 0 0,0 0-88 0 0,0 0-84 0 0,0 0-24 0 0,-17-1-46 0 0,-53 0-34 0 0,23 18 396 0 0,44-16-615 0 0,1 0 0 0 0,0 0 0 0 0,0 0 0 0 0,0 1 0 0 0,0-1 1 0 0,0 0-1 0 0,0 1 0 0 0,0 0 0 0 0,0-1 0 0 0,0 1 0 0 0,1 0 0 0 0,-1 0 0 0 0,1 0 0 0 0,0 0 1 0 0,-1 0-1 0 0,1 0 0 0 0,0 0 0 0 0,0 1 0 0 0,0-1 0 0 0,0 0 0 0 0,1 0 0 0 0,-1 1 1 0 0,1-1-1 0 0,-1 1 0 0 0,1-1 0 0 0,0 1 0 0 0,0-1 0 0 0,0 0 0 0 0,0 1 0 0 0,0-1 0 0 0,1 1 1 0 0,-1-1-1 0 0,1 0 0 0 0,-1 1 0 0 0,1-1 0 0 0,0 0 0 0 0,0 1 0 0 0,0-1 0 0 0,0 0 1 0 0,1 0-1 0 0,-1 0 0 0 0,0 0 0 0 0,1 0 0 0 0,0 0 0 0 0,-1 0 0 0 0,1-1 0 0 0,0 1 0 0 0,0-1 1 0 0,0 1-10 0 0,131 65 258 0 0,-130-65-206 0 0,-1 1 0 0 0,1-1-1 0 0,-1 1 1 0 0,0 0 0 0 0,0 0 0 0 0,0 0-1 0 0,-1 0 1 0 0,1 0 0 0 0,-1 0-1 0 0,1 0 1 0 0,-1 1 0 0 0,0-1-1 0 0,0 0 1 0 0,-1 1 0 0 0,1-1 0 0 0,-1 1-1 0 0,0-1 1 0 0,0 1 0 0 0,0-1-1 0 0,0 1 1 0 0,0-1 0 0 0,-1 1 0 0 0,1-1-1 0 0,-1 0 1 0 0,0 1 0 0 0,0-1-1 0 0,-1 0 1 0 0,1 0 0 0 0,0 1-1 0 0,-1-1 1 0 0,0 0 0 0 0,0-1 0 0 0,0 1-1 0 0,0 0 1 0 0,0 0 0 0 0,-1-1-1 0 0,1 1 1 0 0,-1-1 0 0 0,-2 2-52 0 0,-5 3 58 0 0,0 0 0 0 0,-1-1 1 0 0,1 0-1 0 0,-1-1 1 0 0,0 0-1 0 0,-1-1 0 0 0,1 0 1 0 0,-1-1-1 0 0,1 0 0 0 0,-1-1 1 0 0,0 0-1 0 0,0-1 1 0 0,-9 0-59 0 0,20-1-36 0 0,0 0 1 0 0,0-1-1 0 0,0 1 1 0 0,-1 0 0 0 0,1-1-1 0 0,0 1 1 0 0,0 0-1 0 0,0-1 1 0 0,0 1 0 0 0,0-1-1 0 0,0 0 1 0 0,0 1 0 0 0,0-1-1 0 0,0 0 1 0 0,0 1-1 0 0,1-1 1 0 0,-1 0 0 0 0,0 0-1 0 0,0 0 1 0 0,1 0-1 0 0,-1 0 1 0 0,1 0 0 0 0,-1 0-1 0 0,1 0 1 0 0,-1 0-1 0 0,1 0 1 0 0,-1 0 0 0 0,1 0-1 0 0,0 0 1 0 0,0-1 0 0 0,-1 1-1 0 0,1 0 1 0 0,0 0-1 0 0,0 0 1 0 0,0 0 0 0 0,0-2 35 0 0,0-17-6385 0 0,0 15 3316 0 0,0-2-8647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19 2489 0 0,'0'0'2008'0'0,"0"0"-28"0"0,0 0 34 0 0,0 0 108 0 0,0 0 1 0 0,0 0-191 0 0,0 0-299 0 0,0 0-294 0 0,0 0-290 0 0,0 0-208 0 0,0 0-137 0 0,0 0-136 0 0,0 0-75 0 0,-10-4-37 0 0,-30-10-32 0 0,-9 23 982 0 0,40-3-1094 0 0,-2-1-165 0 0,0 1-1 0 0,0 1 1 0 0,1 0-1 0 0,0 0 1 0 0,1 1 0 0 0,0 0-1 0 0,0 1 1 0 0,1 0-1 0 0,-1 0 1 0 0,2 0 0 0 0,0 1-1 0 0,0 1 1 0 0,1-1-1 0 0,0 1 1 0 0,1 0 0 0 0,0 0-1 0 0,0 1 1 0 0,1 0-1 0 0,1-1 1 0 0,0 1-1 0 0,1 0 1 0 0,0 1 0 0 0,1-1-1 0 0,0 6-146 0 0,1-13 21 0 0,0-1-1 0 0,0 0 0 0 0,1 1 0 0 0,-1-1 1 0 0,1 1-1 0 0,0-1 0 0 0,0 0 1 0 0,1 0-1 0 0,-1 0 0 0 0,1 0 1 0 0,0 0-1 0 0,0 0 0 0 0,0 0 1 0 0,1 0-1 0 0,-1-1 0 0 0,1 1 1 0 0,0-1-1 0 0,0 0 0 0 0,0 0 1 0 0,1 0-1 0 0,-1 0 0 0 0,1 0 0 0 0,-1-1 1 0 0,1 1-1 0 0,0-1 0 0 0,0 0 1 0 0,0 0-1 0 0,0-1 0 0 0,0 1 1 0 0,0-1-1 0 0,1 0 0 0 0,-1 0 1 0 0,0 0-1 0 0,5-1-20 0 0,-4 0 11 0 0,5 1-60 0 0,1-1 0 0 0,-1 0 0 0 0,1 0 0 0 0,-1-1 0 0 0,0-1 0 0 0,1 0 0 0 0,-1 0 0 0 0,0-1 0 0 0,0-1 0 0 0,0 1 0 0 0,2-3 49 0 0,22-6-1517 0 0,-16 6-1328 0 0,-1-1-5390 0 0,-12 3-3189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2841 0 0,'0'0'2527'0'0,"0"0"-369"0"0,0 0-134 0 0,0 0-10 0 0,0 0-103 0 0,0 0-260 0 0,0 0-316 0 0,0 0-319 0 0,0 0-261 0 0,0 0-143 0 0,0 0-101 0 0,0 0-94 0 0,0 0-57 0 0,-21 33-44 0 0,-63 100-32 0 0,61-78 70 0 0,24-47-247 0 0,-1-6-49 0 0,0 1 0 0 0,0 0 0 0 0,1 0 0 0 0,0 0 0 0 0,-1 0 0 0 0,1 0 0 0 0,0-1 0 0 0,0 1 0 0 0,1 0 0 0 0,-1-1 0 0 0,0 1 0 0 0,1-1 0 0 0,0 1 0 0 0,-1-1 0 0 0,1 0 0 0 0,0 0 0 0 0,0 0 0 0 0,0 0 0 0 0,1 0 0 0 0,-1 0 0 0 0,0 0 0 0 0,1-1 0 0 0,-1 1 0 0 0,1-1 0 0 0,0 0 0 0 0,-1 0 0 0 0,1 0 0 0 0,0 0 0 0 0,0 0 0 0 0,-1 0 0 0 0,1-1 0 0 0,0 1 0 0 0,0-1 0 0 0,0 0 0 0 0,1 0-58 0 0,4 1 182 0 0,0-1 1 0 0,-1 0-1 0 0,1 0 1 0 0,0-1 0 0 0,0 0-1 0 0,0 0 1 0 0,-1-1-1 0 0,1 0 1 0 0,-1-1-1 0 0,1 1 1 0 0,-1-1 0 0 0,0-1-1 0 0,1 0-182 0 0,0 0 101 0 0,0 0 1 0 0,-1 0-1 0 0,0-1 0 0 0,0 0 0 0 0,0 0 1 0 0,-1 0-1 0 0,1-1 0 0 0,-1 0 0 0 0,-1-1 0 0 0,1 1 1 0 0,-1-1-1 0 0,0 0 0 0 0,-1 0 0 0 0,0-1 1 0 0,0 1-1 0 0,0-1 0 0 0,-1 0 0 0 0,0 0 1 0 0,-1 0-1 0 0,0 0 0 0 0,0-1 0 0 0,1-7-101 0 0,-3 13-2 0 0,-1 0 0 0 0,1 0-1 0 0,0 0 1 0 0,-1 0-1 0 0,0-1 1 0 0,1 1 0 0 0,-1 0-1 0 0,-1 0 1 0 0,1 0 0 0 0,0 1-1 0 0,-1-1 1 0 0,1 0-1 0 0,-1 0 1 0 0,0 1 0 0 0,0-1-1 0 0,0 1 1 0 0,0-1 0 0 0,0 1-1 0 0,-1 0 1 0 0,1 0-1 0 0,-1 0 1 0 0,1 0 0 0 0,-1 1-1 0 0,0-1 1 0 0,1 1 0 0 0,-1-1-1 0 0,0 1 1 0 0,0 0-1 0 0,0 0 1 0 0,0 0 0 0 0,-1 1-1 0 0,-1-1 3 0 0,-4-1-239 0 0,-1 0 0 0 0,1 1 0 0 0,0 1 1 0 0,-1-1-1 0 0,1 2 0 0 0,-1-1 0 0 0,1 1 0 0 0,-1 1 0 0 0,1-1 0 0 0,0 2 0 0 0,-2 0 239 0 0,-31 20-10473 0 0,34-18-1372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24 516 7378 0 0,'0'0'2205'0'0,"0"0"-587"0"0,0 0-260 0 0,0 0-3 0 0,0 0-78 0 0,0 0-123 0 0,0 0-165 0 0,0 0-200 0 0,0 0-155 0 0,0 0-94 0 0,0 0-74 0 0,0 0-93 0 0,0 0-78 0 0,-4 22-67 0 0,-16 69-15 0 0,26-42 286 0 0,-4-43-377 0 0,1-1 0 0 0,0 0 0 0 0,0 0 0 0 0,0 0 0 0 0,1 0 0 0 0,-1-1 0 0 0,1 0 0 0 0,0 1 0 0 0,0-1 0 0 0,1 0 0 0 0,-1-1 0 0 0,1 1 0 0 0,0-1 0 0 0,0 0 0 0 0,0 0 0 0 0,0-1 0 0 0,1 1 0 0 0,-1-1 0 0 0,1-1 0 0 0,-1 1 0 0 0,1-1 0 0 0,0 1 0 0 0,0-2 0 0 0,-1 1 0 0 0,1-1 0 0 0,0 1 0 0 0,0-2 0 0 0,0 1 0 0 0,-1-1 0 0 0,3 0-122 0 0,1-1 183 0 0,1 0 1 0 0,-1-1-1 0 0,0 0 1 0 0,1 0-1 0 0,-2-1 1 0 0,1 0-1 0 0,0-1 1 0 0,-1 0-1 0 0,0 0 1 0 0,0-1-1 0 0,0 0 1 0 0,-1-1-1 0 0,0 1 1 0 0,5-7-184 0 0,8-5 266 0 0,-14 11-283 0 0,0 0 1 0 0,-1-1-1 0 0,0 1 1 0 0,0-1-1 0 0,-1 0 1 0 0,0-1-1 0 0,0 1 1 0 0,-1-1-1 0 0,0 1 1 0 0,0-1-1 0 0,-1 0 1 0 0,0 0-1 0 0,-1 0 1 0 0,0 0-1 0 0,0-1 1 0 0,-1 1-1 0 0,-1 0 1 0 0,0-3 16 0 0,0 8-3241 0 0,-1 3-4354 0 0,2 1-4449 0 0</inkml:trace>
  <inkml:trace contextRef="#ctx0" brushRef="#br0" timeOffset="331.027">542 784 9618 0 0,'0'0'2658'0'0,"0"0"-558"0"0,0 0-222 0 0,0 0-101 0 0,0 0-153 0 0,0 0-134 0 0,0 0-161 0 0,0 0-295 0 0,0 0-254 0 0,0 0-189 0 0,0 0-149 0 0,0 0-12 0 0,3-9 3 0 0,50-125 1544 0 0,-44 118-1936 0 0,1 0 1 0 0,0 0 0 0 0,1 1-1 0 0,0 1 1 0 0,1 0 0 0 0,1 0-1 0 0,0 2 1 0 0,1-1 0 0 0,1 2-1 0 0,0 0 1 0 0,0 0 0 0 0,1 1-42 0 0,18 4-1324 0 0,-25 12-2189 0 0,-3 5-4121 0 0,-5-7-4075 0 0</inkml:trace>
  <inkml:trace contextRef="#ctx0" brushRef="#br0" timeOffset="793.092">1085 424 8746 0 0,'0'0'3001'0'0,"0"0"-688"0"0,0 0-375 0 0,0 0-226 0 0,0 0-319 0 0,0 0-290 0 0,0 0-273 0 0,0 0-229 0 0,0 0-153 0 0,0 0-98 0 0,0 0-47 0 0,0 0 5 0 0,0 0-25 0 0,-12 3-26 0 0,-96 45 746 0 0,98-40-896 0 0,7-6-96 0 0,1-1 0 0 0,0 1-1 0 0,0-1 1 0 0,0 1-1 0 0,0-1 1 0 0,0 1 0 0 0,1 0-1 0 0,-1 0 1 0 0,0 0 0 0 0,1 0-1 0 0,-1 0 1 0 0,1 0-1 0 0,0 1 1 0 0,0-1 0 0 0,0 0-1 0 0,0 1 1 0 0,0-1-1 0 0,0 1 1 0 0,1-1 0 0 0,-1 1-1 0 0,1-1 1 0 0,0 1-1 0 0,0-1 1 0 0,0 1 0 0 0,0-1-1 0 0,0 1 1 0 0,0 0-1 0 0,1-1 1 0 0,-1 1-11 0 0,52 35 156 0 0,-33-29-103 0 0,-16-8-26 0 0,0 0 0 0 0,-1 0-1 0 0,0 0 1 0 0,1 1 0 0 0,-1-1-1 0 0,0 1 1 0 0,1-1 0 0 0,-1 1-1 0 0,0 0 1 0 0,0 0 0 0 0,-1 0-1 0 0,1 0 1 0 0,0 0 0 0 0,0 0-1 0 0,-1 1 1 0 0,0-1 0 0 0,1 0 0 0 0,-1 1-1 0 0,0-1 1 0 0,0 1 0 0 0,0 0-1 0 0,-1-1 1 0 0,1 1 0 0 0,-1 0-1 0 0,1-1 1 0 0,-1 1 0 0 0,0 0-1 0 0,0-1 1 0 0,0 1 0 0 0,0 2-27 0 0,-2 5 82 0 0,-1 0 1 0 0,1 0-1 0 0,-2 0 1 0 0,1 0-1 0 0,-1 0 1 0 0,-1-1-1 0 0,0 1 1 0 0,0-1 0 0 0,-1-1-1 0 0,0 1 1 0 0,0-1-1 0 0,-1 0 1 0 0,0 0-1 0 0,-1-1 1 0 0,0 0-1 0 0,0 0 1 0 0,0-1 0 0 0,-1 0-1 0 0,0 0 1 0 0,0-1-1 0 0,-3 1-82 0 0,-73 16-241 0 0,84-23 54 0 0,0 0 0 0 0,1 0 0 0 0,-1 0 0 0 0,0 0 1 0 0,1 0-1 0 0,-1 0 0 0 0,1-1 0 0 0,-1 1 0 0 0,1 0 0 0 0,0 0 0 0 0,-1-1 1 0 0,1 1-1 0 0,0 0 0 0 0,0-1 0 0 0,0 1 0 0 0,0 0 0 0 0,0-1 0 0 0,0 1 0 0 0,0 0 1 0 0,0-1-1 0 0,1 1 0 0 0,-1 0 0 0 0,0-1 0 0 0,1 1 0 0 0,-1 0 0 0 0,1 0 1 0 0,0 0-1 0 0,-1-1 0 0 0,1 1 0 0 0,0 0 0 0 0,0 0 0 0 0,-1 0 0 0 0,1 0 1 0 0,1 0 186 0 0,6-8-4516 0 0,1 2-4551 0 0</inkml:trace>
  <inkml:trace contextRef="#ctx0" brushRef="#br0" timeOffset="1284.204">1285 645 6281 0 0,'0'0'3104'0'0,"0"0"-312"0"0,0 0-199 0 0,0 0-311 0 0,0 0-373 0 0,0 0-344 0 0,0 0-301 0 0,0 0-294 0 0,0 0-194 0 0,0 0-135 0 0,0 0-101 0 0,0 0-37 0 0,0 0-78 0 0,30-3-55 0 0,88-8-45 0 0,-74-5 159 0 0,-39 10-435 0 0,0 0-1 0 0,-1-1 0 0 0,0 1 0 0 0,0-1 0 0 0,0 1 1 0 0,-1-1-1 0 0,0 0 0 0 0,0 0 0 0 0,-1-1 0 0 0,0 1 1 0 0,0 0-1 0 0,-1-1 0 0 0,0 0 0 0 0,0-2-48 0 0,-3 7-12 0 0,0 0-1 0 0,-1 0 0 0 0,1 0 1 0 0,-1 1-1 0 0,1-1 0 0 0,-1 1 1 0 0,0-1-1 0 0,0 1 1 0 0,0 0-1 0 0,0 0 0 0 0,0 1 1 0 0,-1-1-1 0 0,1 1 1 0 0,-1-1-1 0 0,1 1 0 0 0,-1 0 1 0 0,1 0-1 0 0,-1 1 0 0 0,1-1 1 0 0,-1 1-1 0 0,0 0 1 0 0,1 0-1 0 0,-1 0 0 0 0,0 0 1 0 0,1 0-1 0 0,-3 2 13 0 0,-8 0-20 0 0,0 1 1 0 0,0 1-1 0 0,1 0 0 0 0,-1 1 0 0 0,1 0 1 0 0,0 1-1 0 0,1 0 0 0 0,-1 1 0 0 0,1 1 1 0 0,1 0-1 0 0,0 1 0 0 0,0 0 1 0 0,0 0-1 0 0,1 1 0 0 0,-1 2 20 0 0,-3 4-4 0 0,1 1 0 0 0,0 0-1 0 0,1 1 1 0 0,1 0 0 0 0,1 1-1 0 0,1 0 1 0 0,0 1 0 0 0,1 0 0 0 0,1 0-1 0 0,1 1 5 0 0,5-18 4 0 0,0 0 0 0 0,0 0-1 0 0,0 1 1 0 0,1-1 0 0 0,-1 0 0 0 0,1 0-1 0 0,0 0 1 0 0,0 0 0 0 0,0 0-1 0 0,0 0 1 0 0,0 1 0 0 0,1-1-1 0 0,-1 0 1 0 0,1 0 0 0 0,0 0-1 0 0,0 0 1 0 0,0 0 0 0 0,1 0 0 0 0,-1-1-1 0 0,0 1 1 0 0,1 0 0 0 0,0 0-1 0 0,0-1 1 0 0,0 1 0 0 0,0-1-1 0 0,0 0 1 0 0,0 0 0 0 0,1 0-1 0 0,-1 0 1 0 0,1 0 0 0 0,-1 0-1 0 0,1 0 1 0 0,0-1 0 0 0,0 0 0 0 0,-1 1-1 0 0,1-1 1 0 0,0 0 0 0 0,0 0-1 0 0,0-1 1 0 0,1 1 0 0 0,-1 0-1 0 0,0-1 1 0 0,0 0 0 0 0,0 0-1 0 0,0 0 1 0 0,0 0 0 0 0,2-1-4 0 0,33 3 17 0 0,1-3 1 0 0,-1 0-1 0 0,1-3 1 0 0,-1-1-1 0 0,-1-2 1 0 0,1-2-1 0 0,-1-1 1 0 0,0-2-1 0 0,20-10-17 0 0,-23 2-1258 0 0,-19 0-6495 0 0,-14 16-3558 0 0</inkml:trace>
  <inkml:trace contextRef="#ctx0" brushRef="#br0" timeOffset="2033.982">1648 0 4593 0 0,'0'0'2761'0'0,"0"0"-93"0"0,0 0-189 0 0,0 0-369 0 0,0 0-534 0 0,0 0-517 0 0,0 0-415 0 0,0 0-290 0 0,0 0-109 0 0,0 0 155 0 0,0 0 186 0 0,0 0 174 0 0,0 0 94 0 0,6 3-104 0 0,13 4-18 0 0,0 0 0 0 0,0 0-1 0 0,0-2 1 0 0,1-1 0 0 0,0 0 0 0 0,13 0-732 0 0,216-8 2400 0 0,-246 6-2385 0 0,0-1 0 0 0,-1 1 0 0 0,0 0 0 0 0,1 0 0 0 0,-1 0 0 0 0,0 1 0 0 0,0-1 0 0 0,0 0 1 0 0,-1 1-1 0 0,1-1 0 0 0,0 1 0 0 0,-1 0 0 0 0,0-1 0 0 0,1 1 0 0 0,-1 0 0 0 0,0 0 0 0 0,-1 0 0 0 0,1 0 0 0 0,0 0 0 0 0,-1 0 0 0 0,0 0 0 0 0,1 0 0 0 0,-1 0 0 0 0,-1 0 0 0 0,1 0 0 0 0,0 0 0 0 0,-1 1-15 0 0,2 4 33 0 0,-13 261 290 0 0,0-123-327 0 0,-8 197-51 0 0,22-159 100 0 0,2-175 123 0 0,-12-8 1133 0 0,-7-3-1282 0 0,0 1 1 0 0,1 0-1 0 0,-1 1 1 0 0,0 0-1 0 0,1 1 1 0 0,-1 1 0 0 0,1 0-1 0 0,-1 1 1 0 0,1 1-1 0 0,-3 1-19 0 0,-71 13-87 0 0,22-8-830 0 0,65-10 27 0 0,1 0-901 0 0,0 0-3189 0 0,2 0-7651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9082 0 0,'0'0'2575'0'0,"0"0"-373"0"0,0 0-167 0 0,0 0-119 0 0,0 0-255 0 0,0 0-277 0 0,0 0-277 0 0,0 0-269 0 0,0 0-145 0 0,0 0-65 0 0,0 0-58 0 0,0 0-33 0 0,0 0-46 0 0,0 0-54 0 0,0 0-75 0 0,0 0-26 0 0,0 0-42 0 0,0 0-37 0 0,18 3 1015 0 0,151 2 79 0 0,-128-6-1339 0 0,37 2-2214 0 0,-109 12-2242 0 0,18-7-2289 0 0,5-2-5407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37 0 0 0,'0'0'1122'0'0,"0"0"466"0"0,0 0 314 0 0,0 0 145 0 0,0 0-19 0 0,0 0-107 0 0,0 0-164 0 0,0 0-196 0 0,0 0-149 0 0,0 0-149 0 0,0 0-144 0 0,0 0-107 0 0,0 0-158 0 0,-21-7-121 0 0,-62-18-88 0 0,81 24-599 0 0,0 0 0 0 0,0 0 0 0 0,-1 1 0 0 0,1-1 0 0 0,0 1-1 0 0,-1 0 1 0 0,1 0 0 0 0,0 0 0 0 0,0 0 0 0 0,-1 0 0 0 0,1 0-1 0 0,0 0 1 0 0,-1 1 0 0 0,1-1 0 0 0,0 1 0 0 0,0 0-1 0 0,0 0 1 0 0,0 0 0 0 0,-1 0 0 0 0,1 0 0 0 0,0 0 0 0 0,1 0-1 0 0,-1 1 1 0 0,0-1 0 0 0,0 1 0 0 0,1-1 0 0 0,-1 1-1 0 0,0 0-45 0 0,-4 4 159 0 0,-6 2-27 0 0,1 1 1 0 0,0 0-1 0 0,1 1 0 0 0,0 0 0 0 0,0 0 1 0 0,1 1-1 0 0,0 0 0 0 0,1 1 0 0 0,1 0 1 0 0,0 0-1 0 0,0 0 0 0 0,1 1 0 0 0,1 0 0 0 0,0 1 1 0 0,0-1-1 0 0,2 1 0 0 0,0 0 0 0 0,0 0 1 0 0,0 12-133 0 0,3-15 46 0 0,0-1 0 0 0,0 0 0 0 0,1 0 0 0 0,0 0 0 0 0,1 0 0 0 0,0 0 0 0 0,0-1 0 0 0,1 1 0 0 0,1 0 1 0 0,0-1-1 0 0,0 0 0 0 0,0 0 0 0 0,1 0 0 0 0,1-1 0 0 0,-1 1 0 0 0,1-1 0 0 0,1 0 0 0 0,0-1 0 0 0,0 0 1 0 0,0 0-1 0 0,1 0 0 0 0,0-1 0 0 0,0 0 0 0 0,0-1 0 0 0,1 0 0 0 0,0 0 0 0 0,0-1 0 0 0,0 0 0 0 0,1 0 0 0 0,-1-1 1 0 0,1 0-1 0 0,7 0-46 0 0,-1-1-81 0 0,-1-1 1 0 0,1-1-1 0 0,0 0 0 0 0,-1-2 1 0 0,1 1-1 0 0,-1-2 1 0 0,0 0-1 0 0,0-1 1 0 0,0 0-1 0 0,0-1 1 0 0,4-3 80 0 0,19-10-4773 0 0,-2-2-4457 0 0,-25 13-2275 0 0</inkml:trace>
  <inkml:trace contextRef="#ctx0" brushRef="#br0" timeOffset="331.33">667 225 9426 0 0,'0'0'1962'0'0,"0"0"-302"0"0,0 0-150 0 0,0 0-47 0 0,0 0-50 0 0,0 0-114 0 0,0 0-225 0 0,0 0-295 0 0,0 0-254 0 0,-19 33-178 0 0,-58 103-107 0 0,56-77 88 0 0,23-52-249 0 0,0-2 1 0 0,1 0 1 0 0,-1 0 0 0 0,1-1 0 0 0,0 1-1 0 0,0-1 1 0 0,1 1 0 0 0,-1-1-1 0 0,1 0 1 0 0,0 0 0 0 0,0-1 0 0 0,0 1-1 0 0,1-1 1 0 0,-1 0 0 0 0,1 0-1 0 0,0-1 1 0 0,0 1 0 0 0,0-1 0 0 0,0 0-1 0 0,0 0 1 0 0,0-1 0 0 0,0 1-1 0 0,1-1 1 0 0,-1 0 0 0 0,0-1-1 0 0,5 1-80 0 0,5-1 144 0 0,-1 0 0 0 0,1-1 0 0 0,-1 0 0 0 0,1-1-1 0 0,-1-1 1 0 0,0 0 0 0 0,0-1 0 0 0,0-1-1 0 0,0 0 1 0 0,-1-1 0 0 0,0 0 0 0 0,0-1-1 0 0,-1-1 1 0 0,0 0 0 0 0,0 0 0 0 0,0-1-1 0 0,-1-1 1 0 0,-1 0 0 0 0,0 0 0 0 0,0-1-1 0 0,-1 0 1 0 0,0-1 0 0 0,-1 0 0 0 0,3-5-144 0 0,-8 13 21 0 0,0 0 1 0 0,-1 0-1 0 0,1 0 1 0 0,-1 0-1 0 0,0-1 1 0 0,0 1-1 0 0,0 0 1 0 0,-1-1-1 0 0,1 0 1 0 0,-1 1 0 0 0,0-1-1 0 0,0 0 1 0 0,-1 1-1 0 0,1-1 1 0 0,-1 0-1 0 0,0 0 1 0 0,-1 1-1 0 0,1-1 1 0 0,-1 0-1 0 0,0 0 1 0 0,0 1 0 0 0,0-1-1 0 0,-1 1 1 0 0,0-1-1 0 0,0 1 1 0 0,0-1-1 0 0,0 1 1 0 0,0 0-1 0 0,-1 0 1 0 0,0 0-1 0 0,0 1 1 0 0,-3-4-22 0 0,-5 2-174 0 0,-1 0 1 0 0,0 0-1 0 0,0 1 1 0 0,0 1-1 0 0,-1 0 1 0 0,1 0-1 0 0,-1 1 0 0 0,0 1 1 0 0,0 0-1 0 0,1 1 1 0 0,-1 1-1 0 0,0 0 1 0 0,0 0-1 0 0,1 1 0 0 0,-1 1 1 0 0,1 0-1 0 0,-1 1 1 0 0,1 0-1 0 0,0 1 1 0 0,-8 4 173 0 0,-23 26-2915 0 0,28-16-2017 0 0,5-7-4250 0 0</inkml:trace>
  <inkml:trace contextRef="#ctx0" brushRef="#br0" timeOffset="823.278">1087 612 7522 0 0,'0'0'3844'0'0,"0"0"-1368"0"0,0 0-649 0 0,0 0-226 0 0,0 0-182 0 0,0 0-186 0 0,0 0-147 0 0,0 0-187 0 0,0 0-150 0 0,0 0-88 0 0,0 0-56 0 0,0 0-63 0 0,9-34-73 0 0,27-102-61 0 0,0 55 193 0 0,64-58 201 0 0,-67 113-744 0 0,-29 56-534 0 0,23 101 500 0 0,-25-126 8 0 0,0 1 0 0 0,1-1 1 0 0,0 1-1 0 0,-1-1 1 0 0,2 0-1 0 0,-1 0 0 0 0,1 0 1 0 0,-1-1-1 0 0,1 1 0 0 0,0-1 1 0 0,1 0-1 0 0,-1 0 1 0 0,1-1-1 0 0,0 1 0 0 0,0-1 1 0 0,0 0-1 0 0,0 0 1 0 0,1-1-1 0 0,-1 1 0 0 0,1-1 1 0 0,-1 0-1 0 0,1-1 0 0 0,0 1 1 0 0,0-1-1 0 0,-1 0 1 0 0,1-1-1 0 0,0 0 0 0 0,0 0 1 0 0,0 0-1 0 0,0 0 1 0 0,0-1-1 0 0,0 0 0 0 0,0 0 1 0 0,-1-1-1 0 0,1 1 0 0 0,0-1 1 0 0,-1-1-1 0 0,1 1 1 0 0,-1-1-33 0 0,1-3 88 0 0,0 0 1 0 0,0-1 0 0 0,-1 1-1 0 0,0-1 1 0 0,-1-1 0 0 0,1 1-1 0 0,-1-1 1 0 0,-1 1 0 0 0,1-1-1 0 0,-1 0 1 0 0,-1-1 0 0 0,0 1-1 0 0,0 0 1 0 0,1-9-89 0 0,0-55 168 0 0,0 2-3060 0 0,0 65-391 0 0,-3 4-5702 0 0,2 1-3125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52 6665 0 0,'0'0'1629'0'0,"0"0"-326"0"0,0 0-123 0 0,0 0 163 0 0,0 0 161 0 0,0 0 26 0 0,0 0-143 0 0,0 0-267 0 0,0 0-304 0 0,0 0-241 0 0,0 0-188 0 0,0 0-124 0 0,0 0-59 0 0,-13 5-50 0 0,-42 22-10 0 0,52-25-127 0 0,0 1-1 0 0,1-1 1 0 0,-1 1-1 0 0,1 0 1 0 0,0 0-1 0 0,0 0 1 0 0,0 0-1 0 0,0 0 0 0 0,1 0 1 0 0,-1 0-1 0 0,1 1 1 0 0,0-1-1 0 0,0 1 1 0 0,0-1-1 0 0,0 1 1 0 0,0-1-1 0 0,1 1 1 0 0,0-1-1 0 0,0 1 1 0 0,0 0-1 0 0,0-1 0 0 0,1 4-16 0 0,-1-2 26 0 0,-1 3 12 0 0,0 0 0 0 0,1 1-1 0 0,1-1 1 0 0,-1 0 0 0 0,1 0-1 0 0,1 0 1 0 0,-1 1 0 0 0,1-1-1 0 0,1 0 1 0 0,-1-1 0 0 0,2 1-1 0 0,-1 0 1 0 0,1-1 0 0 0,0 0-1 0 0,0 0 1 0 0,1 0 0 0 0,0 0-1 0 0,0-1 1 0 0,0 0 0 0 0,1 0-1 0 0,6 5-37 0 0,-6-6 111 0 0,0-1 0 0 0,0 1-1 0 0,1-1 1 0 0,-1 0 0 0 0,1 0-1 0 0,0-1 1 0 0,0 0 0 0 0,1 0-1 0 0,-1-1 1 0 0,0 0 0 0 0,1 0 0 0 0,0-1-1 0 0,-1 0 1 0 0,1 0 0 0 0,0-1-1 0 0,-1 0 1 0 0,1 0 0 0 0,0-1-1 0 0,-1 0 1 0 0,1 0 0 0 0,0 0-1 0 0,-1-1 1 0 0,0-1 0 0 0,1 1-1 0 0,-1-1 1 0 0,0 0 0 0 0,0-1 0 0 0,-1 0-1 0 0,1 0 1 0 0,-1 0 0 0 0,1-1-1 0 0,-1 0 1 0 0,2-2-111 0 0,-3 1 49 0 0,0 0 0 0 0,-1-1 0 0 0,1 1 0 0 0,-1-1 0 0 0,-1 0-1 0 0,1 0 1 0 0,-1 0 0 0 0,0 0 0 0 0,-1 0 0 0 0,0-1 0 0 0,0 1 0 0 0,0-1 0 0 0,-1 0 0 0 0,0 1 0 0 0,-1-1 0 0 0,0 0 0 0 0,0 0-1 0 0,0 1 1 0 0,-1-1 0 0 0,0 0 0 0 0,-1 1 0 0 0,0-1 0 0 0,0 1 0 0 0,0-1 0 0 0,-1 1 0 0 0,0 0 0 0 0,-1 0 0 0 0,0 0-1 0 0,0 0 1 0 0,0 1 0 0 0,-1 0 0 0 0,1 0 0 0 0,-2 0 0 0 0,1 0 0 0 0,-1 1 0 0 0,1 0 0 0 0,-2-1-49 0 0,-108-56-374 0 0,53 58-1785 0 0,11 40-4179 0 0,42-21-193 0 0,3-7-4841 0 0</inkml:trace>
  <inkml:trace contextRef="#ctx0" brushRef="#br0" timeOffset="497.747">473 471 5721 0 0,'0'0'3152'0'0,"0"0"-457"0"0,0 0-292 0 0,0 0-317 0 0,0 0-467 0 0,0 0-380 0 0,0 0-346 0 0,0 0-191 0 0,0 0-95 0 0,0 0-46 0 0,0 0-12 0 0,0 0-43 0 0,0 0-55 0 0,14-29-67 0 0,44-92-42 0 0,7 6 708 0 0,9-12-270 0 0,-72 152-1117 0 0,0 45 381 0 0,-1-64-41 0 0,-1 0 0 0 0,1-1 1 0 0,0 1-1 0 0,0-1 0 0 0,1 0 0 0 0,0 1 1 0 0,0-1-1 0 0,0 0 0 0 0,0 0 0 0 0,1 0 1 0 0,0-1-1 0 0,0 1 0 0 0,0 0 0 0 0,1-1 1 0 0,-1 0-1 0 0,1 0 0 0 0,0 0 0 0 0,0 0 1 0 0,1-1-1 0 0,-1 1 0 0 0,1-1 0 0 0,-1 0 1 0 0,1-1-1 0 0,0 1 0 0 0,0-1 1 0 0,0 0-1 0 0,6 1-3 0 0,-6-2 70 0 0,1 0 1 0 0,-1 0-1 0 0,1-1 1 0 0,-1 0 0 0 0,1 0-1 0 0,-1 0 1 0 0,1-1-1 0 0,0 0 1 0 0,-1 0-1 0 0,0 0 1 0 0,1 0-1 0 0,-1-1 1 0 0,0 0-1 0 0,0 0 1 0 0,0-1 0 0 0,0 0-1 0 0,0 0 1 0 0,0 0-1 0 0,-1 0 1 0 0,0 0-1 0 0,1-1 1 0 0,-1 0-1 0 0,0 0 1 0 0,-1 0-1 0 0,1 0 1 0 0,-1-1-1 0 0,0 0 1 0 0,0 1 0 0 0,1-3-71 0 0,49-88 521 0 0,-40 79-3137 0 0,-8 19-2072 0 0,-1 5-3441 0 0,-3-4-3956 0 0</inkml:trace>
  <inkml:trace contextRef="#ctx0" brushRef="#br0" timeOffset="742.748">1189 258 11122 0 0,'0'0'2033'0'0,"0"0"-585"0"0,0 0-137 0 0,0 0 181 0 0,0 0 154 0 0,0 0-90 0 0,0 0-179 0 0,0 0-245 0 0,0 0-229 0 0,0 0-163 0 0,32-6-139 0 0,99-20-159 0 0,-40 0 78 0 0,-68 18-870 0 0,14-4 674 0 0,-11 9-8533 0 0,-25 3-3734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298 116 5145 0 0,'0'0'1592'0'0,"0"0"-255"0"0,0 0-48 0 0,0 0 101 0 0,0 0 164 0 0,0 0 119 0 0,0 0-48 0 0,0 0-258 0 0,0 0-351 0 0,0 0-296 0 0,0 0-235 0 0,0-8-155 0 0,-1-23-69 0 0,1 23-21 0 0,0 8 22 0 0,0 0 38 0 0,0 0 1 0 0,0 5 383 0 0,-6 73 56 0 0,-2 0 0 0 0,-5-1-1 0 0,-2 0 1 0 0,-17 45-740 0 0,-1 14 281 0 0,-79 261-125 0 0,52-220-228 0 0,42-154-1946 0 0,43-215-6573 0 0,43-77-5456 0 0,-61 241 13808 0 0</inkml:trace>
  <inkml:trace contextRef="#ctx0" brushRef="#br0" timeOffset="538.216">186 146 0 0 0,'0'0'765'0'0,"0"0"657"0"0,0 0 297 0 0,0 0 162 0 0,0 0 32 0 0,0 0-28 0 0,0 0-93 0 0,0 0-258 0 0,0 0-302 0 0,0 0-272 0 0,0 0-249 0 0,0 0-194 0 0,1-15-162 0 0,0 11-232 0 0,2-37-163 0 0,0 28 396 0 0,-1 20 970 0 0,-1 11-814 0 0,2-1 1 0 0,0 0 0 0 0,1 0 0 0 0,0 0-1 0 0,2-1 1 0 0,0 0 0 0 0,0 0 0 0 0,10 15-513 0 0,12 28 447 0 0,-2 0 1 0 0,-3 1 0 0 0,-2 2-1 0 0,-3 0 1 0 0,9 63-448 0 0,-23-99 31 0 0,2 0 0 0 0,0-1 1 0 0,2 0-1 0 0,1-1 1 0 0,0 1-1 0 0,2-2 1 0 0,1 1-1 0 0,1-2 0 0 0,9 12-31 0 0,-8-15 51 0 0,-13-15-15 0 0,1-1 1 0 0,0 0-1 0 0,0 0 0 0 0,0 0 0 0 0,0 0 0 0 0,1-1 0 0 0,-1 1 0 0 0,1-1 0 0 0,0 1 0 0 0,-1-1 1 0 0,1 0-1 0 0,0 0 0 0 0,0 0 0 0 0,0 0 0 0 0,1-1 0 0 0,-1 1 0 0 0,0-1 0 0 0,1 0 1 0 0,-1 0-1 0 0,1 0 0 0 0,-1 0 0 0 0,4 0-36 0 0,-1-31 1028 0 0,32-184-312 0 0,-14 128-676 0 0,-4-1 0 0 0,-3-1-1 0 0,-5 0 1 0 0,2-88-40 0 0,-14 160 3 0 0,-17-167-19 0 0,3 158-309 0 0,-1 40-1600 0 0,3 60-1352 0 0,9-49-35 0 0,2-1-3295 0 0,0-9-5004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325 670 10050 0 0,'0'0'3582'0'0,"0"0"-1725"0"0,0 0-624 0 0,0 0-65 0 0,0 0-45 0 0,0 0-50 0 0,0 0-90 0 0,0 0-143 0 0,0 0-178 0 0,0 0-149 0 0,0 0-111 0 0,0 0-84 0 0,0 0-64 0 0,-28-5-63 0 0,-83-14-60 0 0,73 21 24 0 0,37 1-137 0 0,0 0-15 0 0,-1 0 0 0 0,1 0 0 0 0,0 1 0 0 0,0-1 0 0 0,0 0 0 0 0,1 0 0 0 0,-1 1 0 0 0,1-1 0 0 0,0 0 0 0 0,0 0 0 0 0,0 1 0 0 0,0-1 0 0 0,0 0 0 0 0,1 1 0 0 0,-1-1-1 0 0,1 0 1 0 0,0 0 0 0 0,0 0 0 0 0,0 1 0 0 0,1-1 0 0 0,-1 0 0 0 0,1 0 0 0 0,-1-1 0 0 0,1 1 0 0 0,0 0 0 0 0,0-1 0 0 0,0 1 0 0 0,1-1 0 0 0,-1 1 0 0 0,1-1 0 0 0,-1 0 0 0 0,1 0 0 0 0,0 0-3 0 0,76 83 606 0 0,-77-81-580 0 0,0-1 0 0 0,0 1 0 0 0,-1 0 0 0 0,0-1 1 0 0,1 1-1 0 0,-1 0 0 0 0,0 0 0 0 0,-1 0 0 0 0,1 0 0 0 0,-1 0 0 0 0,0 0 0 0 0,0 0 0 0 0,0 0 0 0 0,0 0 0 0 0,-1 0 1 0 0,1 0-1 0 0,-1 0 0 0 0,0 0 0 0 0,-1-1 0 0 0,1 1 0 0 0,-1 0 0 0 0,1-1 0 0 0,-1 1 0 0 0,0-1 0 0 0,0 1 0 0 0,-1-1 1 0 0,-1 2-27 0 0,-3 5 21 0 0,-1-1 1 0 0,-1-1 0 0 0,1 1 0 0 0,-1-2 0 0 0,-1 1-1 0 0,1-1 1 0 0,-1-1 0 0 0,-1 1 0 0 0,1-2 0 0 0,-1 1-1 0 0,0-2 1 0 0,0 1 0 0 0,0-2 0 0 0,-1 1 0 0 0,0-1-1 0 0,1-1 1 0 0,-1 0 0 0 0,0-1 0 0 0,0 0 0 0 0,-8-1-22 0 0,16 0-563 0 0,-7-2-2256 0 0,9-4-8318 0 0,2 3-742 0 0</inkml:trace>
  <inkml:trace contextRef="#ctx0" brushRef="#br0" timeOffset="757.502">286 980 2609 0 0,'0'0'2998'0'0,"0"0"-493"0"0,0 0-284 0 0,0 0-205 0 0,0 0-133 0 0,0 0-86 0 0,0 0-144 0 0,0 0-226 0 0,33 3-226 0 0,102 11-190 0 0,-67-17 343 0 0,-58-1-1089 0 0,-1 2-111 0 0,-1-1 1 0 0,1-1-1 0 0,-1 1 1 0 0,0-1-1 0 0,0 0 1 0 0,-1-1-1 0 0,1 0 1 0 0,-1 0-1 0 0,0-1 1 0 0,0 0-1 0 0,0 0 1 0 0,-1-1-1 0 0,0 1 1 0 0,-1-1-1 0 0,1-1 0 0 0,-1 1 1 0 0,-1-1-1 0 0,1 0 1 0 0,-1 0-1 0 0,-1 0 1 0 0,1 0-1 0 0,-1-1 1 0 0,-1 1-1 0 0,0-1 1 0 0,0 0-1 0 0,0 0-154 0 0,-2 6 6 0 0,1 0 0 0 0,-1 0 0 0 0,1 0 0 0 0,-1 1 0 0 0,0-1 0 0 0,0 0 0 0 0,0 0 0 0 0,0 0 0 0 0,0 0 0 0 0,-1 0 0 0 0,1 1 0 0 0,-1-1 0 0 0,0 0 0 0 0,0 0 0 0 0,0 1 0 0 0,0-1 0 0 0,0 1 0 0 0,-1-1 0 0 0,1 1 0 0 0,-1-1 0 0 0,0 1 0 0 0,0 0 0 0 0,1 0 0 0 0,-1 0 0 0 0,-1 0 0 0 0,1 0 0 0 0,0 0 0 0 0,0 0 0 0 0,-1 1 0 0 0,1-1 0 0 0,-1 1 0 0 0,1 0 0 0 0,-1 0 0 0 0,0 0 0 0 0,1 0 0 0 0,-1 0 0 0 0,0 0 0 0 0,-1 1-6 0 0,-3-1-32 0 0,-1 1-1 0 0,1 0 1 0 0,0 1-1 0 0,0 0 1 0 0,-1 0-1 0 0,1 1 1 0 0,0 0-1 0 0,0 0 1 0 0,0 0 0 0 0,0 1-1 0 0,1 0 1 0 0,-1 0-1 0 0,1 1 1 0 0,-1 0-1 0 0,1 0 1 0 0,1 1-1 0 0,-1-1 1 0 0,0 1-1 0 0,1 0 1 0 0,0 1-1 0 0,0-1 1 0 0,-3 7 32 0 0,-2 2-67 0 0,0 1 1 0 0,0 1 0 0 0,2 0-1 0 0,0 0 1 0 0,1 1 0 0 0,1 0-1 0 0,0 0 1 0 0,-3 17 66 0 0,7-28-21 0 0,0 1 0 0 0,0 0-1 0 0,1 1 1 0 0,0-1 0 0 0,0 0 0 0 0,0 0 0 0 0,1 0 0 0 0,0 1 0 0 0,1-1-1 0 0,0 0 1 0 0,0 0 0 0 0,0 1 0 0 0,1-1 0 0 0,0 0 0 0 0,0-1 0 0 0,1 1-1 0 0,0 0 1 0 0,0-1 0 0 0,1 1 0 0 0,-1-1 0 0 0,1 0 0 0 0,1 0-1 0 0,-1-1 1 0 0,1 1 0 0 0,0-1 0 0 0,0 0 0 0 0,1 0 0 0 0,2 1 21 0 0,3 0 24 0 0,-1-1 0 0 0,1 0-1 0 0,1-1 1 0 0,-1 0 0 0 0,1 0 0 0 0,-1-2 0 0 0,1 1 0 0 0,0-2 0 0 0,0 1 0 0 0,0-2 0 0 0,0 0 0 0 0,0 0 0 0 0,0-1 0 0 0,0 0-1 0 0,0-1 1 0 0,0 0 0 0 0,0-1 0 0 0,-1-1 0 0 0,0 0 0 0 0,1 0 0 0 0,-1-1 0 0 0,-1-1 0 0 0,1 1 0 0 0,3-4-24 0 0,3-2 85 0 0,-1-1 0 0 0,1 0 1 0 0,-2-2-1 0 0,0 1 1 0 0,0-2-1 0 0,-2 0 1 0 0,0-1-1 0 0,0 0 0 0 0,-2-1 1 0 0,0 0-1 0 0,0-1 1 0 0,-2 0-1 0 0,-1-1 0 0 0,1-1-85 0 0,145-335 90 0 0,-151 300-94 0 0,-53 51-263 0 0,38 9 243 0 0,0 1 0 0 0,0 0 0 0 0,1 1 0 0 0,-1 0-1 0 0,1 1 1 0 0,1 0 0 0 0,0 1 0 0 0,0 0 0 0 0,1 1 0 0 0,-9 10 24 0 0,-41 67-84 0 0,58-85 82 0 0,0 1-1 0 0,0-1 1 0 0,0 1 0 0 0,0-1 0 0 0,0 1 0 0 0,1-1 0 0 0,-1 1 0 0 0,1 0 0 0 0,0-1 0 0 0,0 1-1 0 0,0 0 1 0 0,0 0 0 0 0,0-1 0 0 0,1 1 0 0 0,-1 0 0 0 0,1-1 0 0 0,-1 1 0 0 0,1-1 0 0 0,0 1-1 0 0,0-1 1 0 0,0 1 0 0 0,1-1 0 0 0,-1 0 0 0 0,1 1 0 0 0,-1-1 0 0 0,1 0 0 0 0,0 0 0 0 0,-1 0-1 0 0,1 0 1 0 0,0 0 0 0 0,0-1 0 0 0,1 1 0 0 0,-1-1 0 0 0,0 1 0 0 0,0-1 0 0 0,2 1 2 0 0,218 51 78 0 0,-216-49-57 0 0,1 1-1 0 0,-1 0 1 0 0,1 1-1 0 0,-1-1 1 0 0,-1 1-1 0 0,1 0 1 0 0,-1 1-1 0 0,0-1 1 0 0,-1 1-1 0 0,0 0 1 0 0,0 0-1 0 0,0 1 1 0 0,-1-1-1 0 0,0 1 1 0 0,0-1-1 0 0,-1 1 1 0 0,0 0-1 0 0,0 0 0 0 0,-1 0 1 0 0,0 0-1 0 0,0 1 1 0 0,-1-1-1 0 0,0 0 1 0 0,-1 0-1 0 0,0 0 1 0 0,0 0-1 0 0,-1 0 1 0 0,-1 6-21 0 0,-9 124-35 0 0,18-124-670 0 0,-2-13-3006 0 0,2-5-5156 0 0,-4 3-3345 0 0</inkml:trace>
  <inkml:trace contextRef="#ctx0" brushRef="#br0" timeOffset="1456.432">1409 737 3409 0 0,'0'0'2400'0'0,"0"0"-175"0"0,0 0-242 0 0,0 0-115 0 0,0 0-23 0 0,0 0-68 0 0,0 0-51 0 0,0 0-179 0 0,0 0-236 0 0,0 0-251 0 0,0 0-250 0 0,0 0-184 0 0,-3-3-144 0 0,-8-10-102 0 0,9 10-75 0 0,2 15 508 0 0,10 185 880 0 0,1-124-1541 0 0,-10-53-131 0 0,1-1-1 0 0,0 0 1 0 0,2-1-1 0 0,0 1 1 0 0,1 0-1 0 0,1-1 1 0 0,0 0-1 0 0,1 0 1 0 0,2-1-1 0 0,-1 0 1 0 0,2-1 0 0 0,0 1-1 0 0,8 7-20 0 0,-17-22 26 0 0,1-1-1 0 0,-1-1 1 0 0,1 1-1 0 0,-1 0 1 0 0,1 0 0 0 0,-1 0-1 0 0,1-1 1 0 0,-1 1-1 0 0,1-1 1 0 0,0 1 0 0 0,-1-1-1 0 0,1 0 1 0 0,0 1-1 0 0,-1-1 1 0 0,1 0-1 0 0,0 0 1 0 0,0 0 0 0 0,-1-1-1 0 0,1 1 1 0 0,0 0-1 0 0,-1-1 1 0 0,1 1 0 0 0,-1-1-1 0 0,1 1 1 0 0,0-1-1 0 0,-1 0 1 0 0,1 1 0 0 0,-1-1-1 0 0,1 0 1 0 0,-1 0-1 0 0,0 0 1 0 0,1 0-1 0 0,-1-1 1 0 0,0 1 0 0 0,0 0-1 0 0,0 0 1 0 0,1-2-26 0 0,40-51 696 0 0,-12-4-469 0 0,-2 0 1 0 0,-2-2-1 0 0,-3-1 1 0 0,6-34-228 0 0,-1-6 30 0 0,-28 101-107 0 0,1 0 0 0 0,-1 0 1 0 0,0 1-1 0 0,0-1 0 0 0,1 0 0 0 0,-1 0 0 0 0,0 0 0 0 0,0 1 0 0 0,1-1 0 0 0,-1 0 0 0 0,0 0 1 0 0,1 0-1 0 0,-1 0 0 0 0,0 0 0 0 0,1 0 0 0 0,-1 0 0 0 0,0 0 0 0 0,0 0 0 0 0,1 1 0 0 0,-1-1 1 0 0,0 0-1 0 0,1-1 0 0 0,-1 1 0 0 0,0 0 0 0 0,1 0 0 0 0,-1 0 0 0 0,0 0 0 0 0,1 0 0 0 0,-1 0 0 0 0,0 0 1 0 0,1 0-1 0 0,-1 0 0 0 0,0-1 0 0 0,0 1 0 0 0,1 0 77 0 0,5 13-808 0 0,-3-6-97 0 0,9 12-2702 0 0,-4-6-4515 0 0,-2-5-4103 0 0</inkml:trace>
  <inkml:trace contextRef="#ctx0" brushRef="#br0" timeOffset="2272.614">2241 751 12195 0 0,'0'0'2513'0'0,"0"0"-620"0"0,0 0-382 0 0,0 0-218 0 0,0 0-140 0 0,0 0-101 0 0,0 0-105 0 0,0 0-103 0 0,0 0-111 0 0,0 0-90 0 0,-33 8-75 0 0,-103 24-77 0 0,130-31-447 0 0,1 0 0 0 0,-1 0-1 0 0,0 1 1 0 0,1 0 0 0 0,0 0 0 0 0,-1 0-1 0 0,1 1 1 0 0,0-1 0 0 0,0 1 0 0 0,0 0-1 0 0,1 1 1 0 0,-1-1 0 0 0,1 1 0 0 0,-2 2-44 0 0,-4 4 101 0 0,7-8-64 0 0,-5 3-12 0 0,1 1 1 0 0,0-1-1 0 0,0 1 0 0 0,0 0 1 0 0,0 1-1 0 0,1-1 0 0 0,0 1 1 0 0,1 1-1 0 0,0-1 0 0 0,0 1 1 0 0,0 0-1 0 0,1 0 0 0 0,0 0 1 0 0,1 1-1 0 0,-1-1 0 0 0,2 1 1 0 0,-1 0-1 0 0,1 0 0 0 0,1 0 1 0 0,0 0-1 0 0,0 0 0 0 0,0 0 1 0 0,1 0-1 0 0,1 8-25 0 0,3-13 7 0 0,1 0 0 0 0,-1 0-1 0 0,1 0 1 0 0,0-1 0 0 0,0 1 0 0 0,0-1-1 0 0,0 0 1 0 0,0-1 0 0 0,1 1 0 0 0,-1-1 0 0 0,1 0-1 0 0,-1-1 1 0 0,1 1 0 0 0,0-1 0 0 0,0 0-1 0 0,0 0 1 0 0,0-1 0 0 0,0 0 0 0 0,0 0-1 0 0,0 0 1 0 0,0-1 0 0 0,-1 0 0 0 0,1 0-1 0 0,0 0 1 0 0,0-1 0 0 0,-1 0 0 0 0,1 0-1 0 0,-1-1 1 0 0,2 0-7 0 0,29-11 20 0 0,-1-2-1 0 0,-1-2 1 0 0,0-1-1 0 0,-2-1 1 0 0,0-2 0 0 0,2-3-20 0 0,3 1-26 0 0,-22 59-147 0 0,31 73 141 0 0,-41-102 32 0 0,0 0 0 0 0,1 0-1 0 0,0-1 1 0 0,0 0 0 0 0,1 0 0 0 0,-1 0 0 0 0,1-1 0 0 0,0 0 0 0 0,0 0 0 0 0,0-1-1 0 0,1 0 1 0 0,0-1 0 0 0,-1 1 0 0 0,1-1 0 0 0,0-1 0 0 0,0 1 0 0 0,0-1 0 0 0,0-1-1 0 0,0 1 1 0 0,0-1 0 0 0,0-1 0 0 0,0 0 0 0 0,0 0 0 0 0,0 0 0 0 0,-1-1-1 0 0,1 0 1 0 0,0-1 0 0 0,-1 0 0 0 0,1 0 0 0 0,-1 0 0 0 0,4-4 0 0 0,8-5 38 0 0,0-1 0 0 0,-1-2 1 0 0,-1 1-1 0 0,-1-2 0 0 0,0 0 0 0 0,-1-1 0 0 0,-1-1 1 0 0,0 0-1 0 0,8-17-38 0 0,-1-11 67 0 0,-3-1 0 0 0,-2-1 0 0 0,-2-1 0 0 0,-2 0 0 0 0,-3-1 0 0 0,-1 0 0 0 0,-3 0 1 0 0,-1-39-68 0 0,7-31-22 0 0,-8 91 26 0 0,2-2 6 0 0,-1 0 1 0 0,-2-1-1 0 0,-2 1 1 0 0,0-1-1 0 0,-2 1 1 0 0,-2-1-1 0 0,-2-5-10 0 0,6 35 13 0 0,0 0 0 0 0,-1 0 0 0 0,1 0 0 0 0,-1 0 0 0 0,1 0 0 0 0,-1 0 0 0 0,0 0 1 0 0,0 1-1 0 0,0-1 0 0 0,0 0 0 0 0,0 0 0 0 0,0 1 0 0 0,0-1 0 0 0,-1 1 0 0 0,1-1 0 0 0,-1 1 0 0 0,1 0 0 0 0,-1-1 0 0 0,1 1 0 0 0,-1 0 0 0 0,0 0 0 0 0,1 0 0 0 0,-1 0 0 0 0,0 0-13 0 0,-15 21-133 0 0,5 4 129 0 0,2 1 0 0 0,1 1 0 0 0,1-1 0 0 0,2 1 0 0 0,0 1 0 0 0,2-1 0 0 0,0 1 0 0 0,2 0 0 0 0,1-1 0 0 0,1 1 0 0 0,2 0 0 0 0,3 19 4 0 0,0 25 34 0 0,4 0 0 0 0,2-1 0 0 0,4-1 0 0 0,15 44-34 0 0,77 185 145 0 0,-97-206-78 0 0,-10-92-68 0 0,0 0-1 0 0,-1 0 0 0 0,1 0 1 0 0,0 0-1 0 0,-1 0 0 0 0,1 0 1 0 0,0-1-1 0 0,-1 1 0 0 0,1 0 1 0 0,0 0-1 0 0,-1 1 1 0 0,1-1-1 0 0,0 0 0 0 0,-1 0 1 0 0,1 0-1 0 0,0 0 0 0 0,-1 0 1 0 0,1 0-1 0 0,0 0 0 0 0,0 0 1 0 0,-1 1-1 0 0,1-1 1 0 0,0 0-1 0 0,-1 0 0 0 0,1 0 1 0 0,0 1-1 0 0,0-1 0 0 0,0 0 1 0 0,-1 0-1 0 0,1 1 1 0 0,0-1-1 0 0,0 0 0 0 0,0 0 1 0 0,-1 1-1 0 0,1-1 0 0 0,0 0 1 0 0,0 1-1 0 0,0-1 0 0 0,0 0 1 0 0,0 1-1 0 0,0-1 1 0 0,0 0-1 0 0,0 0 0 0 0,0 1 1 0 0,0-1-1 0 0,0 0 0 0 0,0 1 1 0 0,0-1-1 0 0,0 0 0 0 0,0 1 1 0 0,0-1-1 0 0,0 0 1 0 0,0 1-1 0 0,0-1 0 0 0,0 0 1 0 0,1 1-1 0 0,-1-1 0 0 0,0 0 2 0 0,-33-106-3682 0 0,23 69 46 0 0,2 2-3315 0 0,6 19-4502 0 0</inkml:trace>
  <inkml:trace contextRef="#ctx0" brushRef="#br0" timeOffset="2511.639">2504 619 13867 0 0,'0'0'1288'0'0,"0"0"-348"0"0,0 0-43 0 0,0 0 158 0 0,0 0 190 0 0,0 0-10 0 0,0 0-128 0 0,0 0-198 0 0,0 0-204 0 0,0 0-141 0 0,32 0-104 0 0,101 0-84 0 0,136 15 371 0 0,-211-2-1297 0 0,-35-5-2101 0 0,3 0-6075 0 0,-16-4-3430 0 0</inkml:trace>
  <inkml:trace contextRef="#ctx0" brushRef="#br0" timeOffset="2679.207">3296 821 14291 0 0,'0'0'1706'0'0,"0"0"-909"0"0,0 0-290 0 0,0 0-16 0 0,0 0-31 0 0,0 0-81 0 0,0 0-87 0 0,0 0-99 0 0,0 0-82 0 0,0 33-29 0 0,2 98-28 0 0,7-85-46 0 0,10-45-1270 0 0,-12-13-6119 0 0,-5 5-3195 0 0</inkml:trace>
  <inkml:trace contextRef="#ctx0" brushRef="#br0" timeOffset="2845.707">3217 295 15691 0 0,'0'0'1849'0'0,"0"0"-849"0"0,0 0-416 0 0,0 0-224 0 0,0 0-208 0 0,0 0-152 0 0,0 0-56 0 0,0 0-8 0 0,0 0 0 0 0,0 0 104 0 0,0 0-8 0 0,0 0-72 0 0,0 0-96 0 0,46 118-144 0 0,-39-89-240 0 0,4-3-712 0 0,-1-4-2289 0 0,-5-11-8290 0 0</inkml:trace>
  <inkml:trace contextRef="#ctx0" brushRef="#br0" timeOffset="3171.672">3543 807 6433 0 0,'0'0'4331'0'0,"0"0"-1689"0"0,0 0-927 0 0,0 0-282 0 0,0 0-134 0 0,0 0-160 0 0,0 0-136 0 0,0 0-159 0 0,0 0-193 0 0,16 31-132 0 0,51 101-114 0 0,-28-38 354 0 0,-30-67-546 0 0,29 52 461 0 0,-37-79-588 0 0,0 0-1 0 0,1 0 1 0 0,-1 0 0 0 0,0 0-1 0 0,1 0 1 0 0,-1 0 0 0 0,0-1 0 0 0,1 1-1 0 0,-1 0 1 0 0,0-1 0 0 0,0 1-1 0 0,1-1 1 0 0,-1 1 0 0 0,0-1 0 0 0,0 1-1 0 0,0-1 1 0 0,0 0 0 0 0,0 0-1 0 0,0 0 1 0 0,0 0 0 0 0,0 0 0 0 0,0 0-1 0 0,0 0 1 0 0,0 0 0 0 0,0 0-1 0 0,-1 0 1 0 0,1 0 0 0 0,0 0 0 0 0,-1 0-1 0 0,1-1 1 0 0,-1 1 0 0 0,0 0-1 0 0,1-1-85 0 0,2-2 159 0 0,98-181 1187 0 0,-57 65-1289 0 0,-38 64-2567 0 0,-11 56-4294 0 0,4 0 2613 0 0,-2 0-7777 0 0</inkml:trace>
  <inkml:trace contextRef="#ctx0" brushRef="#br0" timeOffset="3502.369">4099 1016 9498 0 0,'0'0'2619'0'0,"0"0"-269"0"0,0 0-215 0 0,0 0-300 0 0,0 0-272 0 0,0 0-196 0 0,0 0-224 0 0,34-22-251 0 0,110-73-176 0 0,-64 28 395 0 0,-62 45-788 0 0,-12 16-258 0 0,0 0 0 0 0,0-1-1 0 0,-1 0 1 0 0,0 0 0 0 0,0 0-1 0 0,0-1 1 0 0,-1 0 0 0 0,0 0 0 0 0,-1 0-1 0 0,0 0 1 0 0,0 0 0 0 0,-1-1-1 0 0,0 1 1 0 0,0-1 0 0 0,-1 0 0 0 0,0 1-1 0 0,-1-1 1 0 0,1 0 0 0 0,-2-7-65 0 0,-2 13 4 0 0,0 0 0 0 0,1 1 0 0 0,-1-1 0 0 0,0 1 0 0 0,0 0 0 0 0,-1 0 0 0 0,1 0 0 0 0,0 1 0 0 0,-1-1 0 0 0,1 1 0 0 0,-1 0 0 0 0,1-1 0 0 0,-1 2 0 0 0,1-1 0 0 0,-1 0 0 0 0,0 1 0 0 0,0 0 0 0 0,1-1 1 0 0,-1 2-1 0 0,0-1 0 0 0,0 0 0 0 0,1 1 0 0 0,-1-1 0 0 0,0 1 0 0 0,1 0 0 0 0,-1 0 0 0 0,1 1 0 0 0,-1-1 0 0 0,1 1 0 0 0,0 0 0 0 0,-2 0-4 0 0,-5 5-8 0 0,-1-1 1 0 0,2 2-1 0 0,-1-1 0 0 0,1 1 0 0 0,0 1 0 0 0,0-1 1 0 0,1 2-1 0 0,0-1 0 0 0,1 1 0 0 0,0 0 1 0 0,1 0-1 0 0,0 1 0 0 0,0 0 0 0 0,1 0 1 0 0,0 1-1 0 0,1-1 0 0 0,1 1 0 0 0,0 0 1 0 0,0 0-1 0 0,1 0 0 0 0,1 0 0 0 0,0 0 0 0 0,1 1 1 0 0,0-1-1 0 0,1 0 0 0 0,0 0 0 0 0,1 0 1 0 0,0 0-1 0 0,1 0 0 0 0,0 0 0 0 0,1 0 1 0 0,0-1-1 0 0,1 1 0 0 0,2 1 8 0 0,0 0-3 0 0,2-1 1 0 0,0 0-1 0 0,1 0 0 0 0,0-1 1 0 0,0 0-1 0 0,1-1 0 0 0,1 0 1 0 0,0 0-1 0 0,0-2 0 0 0,1 1 1 0 0,0-2-1 0 0,0 1 0 0 0,1-2 1 0 0,0 0-1 0 0,0-1 0 0 0,0 0 1 0 0,1-1-1 0 0,-1 0 0 0 0,1-2 1 0 0,0 1-1 0 0,0-2 0 0 0,0 0 1 0 0,11-1 2 0 0,34-4-859 0 0,-22-3-5857 0 0,-25 3-5338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2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5073 0 0,'0'0'3950'0'0,"0"0"-1756"0"0,0 0-752 0 0,0 0-103 0 0,0 0 38 0 0,0 0 28 0 0,0 0-34 0 0,0 0-194 0 0,0 0-239 0 0,0 0-169 0 0,0 0-109 0 0,0 0-81 0 0,33-26-69 0 0,103-82-65 0 0,-56 62 230 0 0,-66 43-531 0 0,6-3 84 0 0,1 1 0 0 0,-1 0 0 0 0,1 2 0 0 0,-1 1 0 0 0,1 0 0 0 0,0 2 0 0 0,8 0-228 0 0,-27 1 16 0 0,1-1-1 0 0,0 0 1 0 0,-1 1-1 0 0,1 0 1 0 0,0 0 0 0 0,-1-1-1 0 0,1 2 1 0 0,-1-1-1 0 0,1 0 1 0 0,-1 0-1 0 0,0 1 1 0 0,0-1 0 0 0,1 1-1 0 0,-1 0 1 0 0,0-1-1 0 0,0 1 1 0 0,-1 0-1 0 0,1 0 1 0 0,0 1 0 0 0,-1-1-1 0 0,1 0 1 0 0,-1 0-1 0 0,1 1 1 0 0,-1-1-1 0 0,0 1 1 0 0,0-1 0 0 0,0 1-1 0 0,-1 0 1 0 0,1-1-1 0 0,-1 1 1 0 0,1 0-1 0 0,-1-1 1 0 0,0 1 0 0 0,0 0-1 0 0,0-1 1 0 0,0 2-16 0 0,-27 95 475 0 0,-84 64-88 0 0,101-145-360 0 0,2 1 1 0 0,1 1-1 0 0,0-1 0 0 0,1 1 1 0 0,2 1-1 0 0,0-1 0 0 0,0 0 0 0 0,2 1 1 0 0,1 0-1 0 0,1-1 0 0 0,0 1 1 0 0,2 0-1 0 0,2 12-27 0 0,-2 118 644 0 0,-7-137-1193 0 0,5-14-4646 0 0,3 0-1045 0 0,-1 0-5793 0 0</inkml:trace>
  <inkml:trace contextRef="#ctx0" brushRef="#br0" timeOffset="287.259">686 881 15923 0 0,'0'0'1978'0'0,"0"0"-696"0"0,0 0-399 0 0,0 0-25 0 0,0 0 87 0 0,0 0 76 0 0,0 0-27 0 0,0 0-170 0 0,0 0-199 0 0,0 0-175 0 0,0 0-106 0 0,-17 31-89 0 0,-49 97-89 0 0,2-23 88 0 0,59-98-329 0 0,0-1 1 0 0,-1-1-1 0 0,0 1 1 0 0,0-1 0 0 0,-1 0-1 0 0,1 0 1 0 0,-1-1-1 0 0,0 0 1 0 0,0 0-1 0 0,-1-1 1 0 0,1 0 0 0 0,-1 0-1 0 0,-5 1 75 0 0,-12 1-4475 0 0,0-3-4188 0 0,21-2-2793 0 0</inkml:trace>
  <inkml:trace contextRef="#ctx0" brushRef="#br0" timeOffset="529.691">336 954 6809 0 0,'0'0'3355'0'0,"0"0"-1196"0"0,0 0-762 0 0,0 0-287 0 0,0 0-62 0 0,0 0-5 0 0,0 0-34 0 0,0 0-7 0 0,0 0-88 0 0,0 0-24 0 0,0 0-47 0 0,0 0-159 0 0,0 0-131 0 0,18 19-81 0 0,121 113 613 0 0,-108-105-1078 0 0,87 68 567 0 0,-32-44-4638 0 0,-71-43-2308 0 0,-6-1-5521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2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138 328 1920 0 0,'0'0'1650'0'0,"0"0"25"0"0,0 0 111 0 0,0 0 142 0 0,0 0 30 0 0,0 0-126 0 0,0 0-274 0 0,0 0-375 0 0,0 0-268 0 0,0 0-174 0 0,0 0-61 0 0,9-8-1 0 0,21-17-253 0 0,-6 6 272 0 0,-1-2-1 0 0,0 0 0 0 0,-1-1 1 0 0,-2-1-1 0 0,0-1 1 0 0,1-4-698 0 0,-15 18 235 0 0,-1 0 0 0 0,-1-1 1 0 0,0 1-1 0 0,0-1 0 0 0,-1 0 1 0 0,-1 0-1 0 0,1 0 0 0 0,-2 0 1 0 0,0 0-1 0 0,0-1 0 0 0,-1-5-235 0 0,0 16 183 0 0,0 1-36 0 0,0 0-37 0 0,0 0-62 0 0,-2 52-617 0 0,7 30 636 0 0,3-1 1 0 0,18 79-68 0 0,-7-49 38 0 0,0 10 2 0 0,-5 1-1 0 0,-3 70-39 0 0,-11-149 0 0 0,-2 1 0 0 0,-2 0 0 0 0,-2-1-1 0 0,-1 0 1 0 0,-2-1 0 0 0,-3 0 0 0 0,-5 13 0 0 0,10-37-1 0 0,0 0 0 0 0,-2-1 1 0 0,0 0-1 0 0,0 0 0 0 0,-2-1 0 0 0,0 0 0 0 0,-1-1 0 0 0,0 0 0 0 0,-2-1 0 0 0,1 0 0 0 0,-2-1 0 0 0,1-1 0 0 0,-2 0 1 0 0,0-1-1 0 0,0-1 0 0 0,-1-1 0 0 0,-10 5 1 0 0,18-10 5 0 0,1 0 0 0 0,0-1-1 0 0,-1 0 1 0 0,0-1 0 0 0,1 0 0 0 0,-1 0 0 0 0,0-1 0 0 0,0 0 0 0 0,0 0-1 0 0,0-1 1 0 0,0 0 0 0 0,0-1 0 0 0,0 0 0 0 0,-5-1-5 0 0,11-2 7 0 0,0 1-1 0 0,0 0 1 0 0,0-1 0 0 0,0 1 0 0 0,1-1 0 0 0,-1 0-1 0 0,1 1 1 0 0,0-1 0 0 0,0-1 0 0 0,0 1 0 0 0,1 0-1 0 0,-1 0 1 0 0,1-1 0 0 0,0 1 0 0 0,0-1-1 0 0,1 1 1 0 0,-1 0 0 0 0,1-1 0 0 0,0 0 0 0 0,0 1-1 0 0,1-1 1 0 0,-1 1 0 0 0,1 0 0 0 0,0-3-7 0 0,0-3 5 0 0,4-23 12 0 0,1 0 0 0 0,1 1-1 0 0,2-1 1 0 0,2 2 0 0 0,1-1 0 0 0,1 1 0 0 0,1 1-1 0 0,2 1 1 0 0,7-10-17 0 0,-13 21 29 0 0,154-236 347 0 0,-147 233-330 0 0,1 0-1 0 0,1 1 1 0 0,1 1-1 0 0,1 1 1 0 0,1 0-1 0 0,14-8-45 0 0,-28 22-85 0 0,-1 0-1 0 0,1 1 0 0 0,-1 0 0 0 0,1 0 0 0 0,0 1 1 0 0,0-1-1 0 0,0 2 0 0 0,0-1 0 0 0,0 1 0 0 0,1 1 1 0 0,-1-1-1 0 0,7 2 86 0 0,9 1-3926 0 0,-1 2-3595 0 0,-16-3-4358 0 0</inkml:trace>
  <inkml:trace contextRef="#ctx0" brushRef="#br0" timeOffset="334.429">780 685 9330 0 0,'0'0'2071'0'0,"0"0"-348"0"0,0 0-304 0 0,0 0-108 0 0,0 0-49 0 0,0 0-106 0 0,-25 34-201 0 0,-76 105-238 0 0,98-136-682 0 0,1-1 0 0 0,-1 0-1 0 0,1 1 1 0 0,0 0 0 0 0,0-1-1 0 0,0 1 1 0 0,0 0 0 0 0,0 0 0 0 0,1 0-1 0 0,-1 1 1 0 0,1-1 0 0 0,0 0-1 0 0,0 0 1 0 0,0 1 0 0 0,0-1 0 0 0,0 1-1 0 0,1-1 1 0 0,0 1 0 0 0,0-1-1 0 0,0 1 1 0 0,0 0-35 0 0,2 5 114 0 0,-1-5-50 0 0,0 1-1 0 0,0 0 1 0 0,1-1-1 0 0,0 1 0 0 0,0-1 1 0 0,0 0-1 0 0,0 0 1 0 0,1 0-1 0 0,0 0 1 0 0,-1 0-1 0 0,2 0 1 0 0,-1 0-1 0 0,0-1 1 0 0,1 0-1 0 0,-1 0 1 0 0,1 0-1 0 0,0 0 1 0 0,0 0-1 0 0,0-1 1 0 0,1 0-1 0 0,-1 0 1 0 0,0 0-1 0 0,1 0 1 0 0,-1-1-1 0 0,1 1 1 0 0,2-1-65 0 0,3 2 168 0 0,0-1 0 0 0,1 0 0 0 0,-1-1 0 0 0,0 0-1 0 0,1 0 1 0 0,-1-1 0 0 0,0-1 0 0 0,1 0-1 0 0,-1 0 1 0 0,0-1 0 0 0,10-3-167 0 0,-12 3 106 0 0,1-1 0 0 0,-1 0 0 0 0,0-1 0 0 0,0 1 0 0 0,0-2 0 0 0,0 1 0 0 0,-1-1 0 0 0,0 0 0 0 0,0-1 0 0 0,0 1 0 0 0,-1-1 0 0 0,0-1 0 0 0,0 1 1 0 0,0-1-1 0 0,-1 0 0 0 0,0-1 0 0 0,0 1 0 0 0,-1-1 0 0 0,0 0 0 0 0,0 0 0 0 0,-1 0 0 0 0,0-1 0 0 0,-1 1 0 0 0,1-1 0 0 0,-2 1 0 0 0,1-1 0 0 0,-1-6-106 0 0,0 7 9 0 0,-2 0-1 0 0,1 0 1 0 0,-1 0-1 0 0,0 1 1 0 0,-1-1-1 0 0,0 0 1 0 0,0 1-1 0 0,0-1 1 0 0,-1 1-1 0 0,0 0 1 0 0,-1 0-1 0 0,0 0 1 0 0,0 0-1 0 0,0 1 1 0 0,-1-1-1 0 0,0 1 1 0 0,0 0-1 0 0,0 1 1 0 0,-4-4-10 0 0,-27-17-996 0 0,36 53-3029 0 0,0-19 3191 0 0,0 16-5604 0 0,3-13-4775 0 0</inkml:trace>
  <inkml:trace contextRef="#ctx0" brushRef="#br0" timeOffset="618.954">1180 1057 3673 0 0,'0'0'2702'0'0,"0"0"-180"0"0,0 0 41 0 0,0 0-21 0 0,0 0-253 0 0,0 0-335 0 0,0 0-343 0 0,0 0-209 0 0,0 0-101 0 0,0 0-262 0 0,0 0-282 0 0,0 0-249 0 0,0 0-155 0 0,-1-9 15 0 0,-2-11-52 0 0,2-1-1 0 0,0 0 1 0 0,1 0 0 0 0,1 0-1 0 0,1 0 1 0 0,5-19-316 0 0,1 11 109 0 0,1-1 0 0 0,1 1 0 0 0,2 1 0 0 0,1 0 0 0 0,1 0 0 0 0,1 1 0 0 0,2 1 0 0 0,5-5-109 0 0,-21 29-73 0 0,1 0-1 0 0,-1 1 1 0 0,1-1-1 0 0,0 1 1 0 0,-1-1-1 0 0,1 1 0 0 0,0 0 1 0 0,0-1-1 0 0,0 1 1 0 0,0 0-1 0 0,0 0 1 0 0,0 1-1 0 0,0-1 1 0 0,1 0-1 0 0,-1 1 1 0 0,0-1-1 0 0,0 1 1 0 0,1 0-1 0 0,-1-1 1 0 0,0 1-1 0 0,0 0 1 0 0,1 1-1 0 0,-1-1 1 0 0,0 0-1 0 0,1 1 1 0 0,-1-1-1 0 0,0 1 1 0 0,0-1-1 0 0,2 2 74 0 0,18 8-4834 0 0,-3 2-5889 0 0,-10-8 62 0 0</inkml:trace>
  <inkml:trace contextRef="#ctx0" brushRef="#br0" timeOffset="947.544">1808 593 7170 0 0,'0'0'3362'0'0,"0"0"-842"0"0,0 0-426 0 0,0 0-251 0 0,0 0-236 0 0,0 0-233 0 0,0 0-201 0 0,0 0-155 0 0,0 0-189 0 0,0 0-149 0 0,0 0-137 0 0,0 0-132 0 0,0 0-94 0 0,-32 15-82 0 0,-97 48-47 0 0,126-62-179 0 0,0 0 1 0 0,1 0-1 0 0,-1 0 1 0 0,0 0-1 0 0,1 1 0 0 0,-1-1 1 0 0,1 1-1 0 0,-1 0 0 0 0,1-1 1 0 0,0 1-1 0 0,-1 0 0 0 0,1 1 1 0 0,0-1-1 0 0,1 0 0 0 0,-1 0 1 0 0,0 1-1 0 0,1-1 0 0 0,-1 1 1 0 0,1 0-1 0 0,0-1 1 0 0,-1 1-1 0 0,1 0 0 0 0,0 1-9 0 0,-1 6 46 0 0,-1-3-36 0 0,1 0-1 0 0,-1 1 0 0 0,2-1 1 0 0,-1 1-1 0 0,1-1 0 0 0,0 1 1 0 0,1 0-1 0 0,-1-1 0 0 0,2 1 0 0 0,-1 0 1 0 0,1-1-1 0 0,0 1 0 0 0,0-1 1 0 0,1 1-1 0 0,0-1 0 0 0,1 0 0 0 0,0 0 1 0 0,0 0-1 0 0,0 0 0 0 0,1 0 1 0 0,0 0-1 0 0,0-1 0 0 0,1 0 1 0 0,-1 0-1 0 0,1 0 0 0 0,1-1 0 0 0,-1 1 1 0 0,1-1-1 0 0,0 0 0 0 0,0-1 1 0 0,0 0-1 0 0,3 1-9 0 0,-2 0-36 0 0,1-1 1 0 0,0-1-1 0 0,0 1 0 0 0,0-1 1 0 0,0 0-1 0 0,0-1 1 0 0,1 0-1 0 0,0-1 1 0 0,-1 0-1 0 0,1 0 0 0 0,-1 0 1 0 0,1-1-1 0 0,0-1 1 0 0,0 1-1 0 0,-1-1 0 0 0,1-1 1 0 0,-1 0-1 0 0,1 0 1 0 0,-1 0-1 0 0,0-1 0 0 0,0-1 1 0 0,0 1-1 0 0,0-1 1 0 0,-1-1-1 0 0,1 1 0 0 0,-1-1 1 0 0,0 0-1 0 0,0-1 1 0 0,0-1 35 0 0,-5 6-190 0 0,17-19-2135 0 0,-7 5-5261 0 0,-4 7-4267 0 0</inkml:trace>
  <inkml:trace contextRef="#ctx0" brushRef="#br0" timeOffset="1342.504">2008 880 5529 0 0,'0'0'1685'0'0,"0"0"354"0"0,0 0 276 0 0,0 0-47 0 0,0 0-374 0 0,0 0-202 0 0,0 0-110 0 0,0 0-175 0 0,0 0-185 0 0,0 0-130 0 0,0 0-140 0 0,33-1-265 0 0,104-8-167 0 0,-62-11 367 0 0,-62 10-656 0 0,-6 6-163 0 0,0-1 0 0 0,-1 1 1 0 0,1-1-1 0 0,-1 0 1 0 0,0-1-1 0 0,0 0 1 0 0,-1 0-1 0 0,0 0 1 0 0,0 0-1 0 0,0-1 0 0 0,-1 0 1 0 0,0 0-1 0 0,0 0 1 0 0,-1-1-1 0 0,0 1 1 0 0,0-1-1 0 0,0 1 0 0 0,-1-1 1 0 0,-1 0-1 0 0,1 0 1 0 0,-1 0-1 0 0,0-4-68 0 0,-2 8-5 0 0,-1 1 0 0 0,1 0 0 0 0,0 0-1 0 0,-1 0 1 0 0,1 1 0 0 0,-1-1 0 0 0,0 0 0 0 0,0 0-1 0 0,0 1 1 0 0,-1-1 0 0 0,1 1 0 0 0,0 0-1 0 0,-1 0 1 0 0,0 0 0 0 0,1 0 0 0 0,-1 0 0 0 0,0 0-1 0 0,0 1 1 0 0,0 0 0 0 0,0-1 0 0 0,0 1 0 0 0,0 0-1 0 0,0 0 1 0 0,-1 1 0 0 0,1-1 0 0 0,0 1 0 0 0,-1-1-1 0 0,1 1 1 0 0,0 0 0 0 0,0 0 0 0 0,-1 1-1 0 0,1-1 1 0 0,0 1 0 0 0,-1 0 0 0 0,1-1 0 0 0,0 1-1 0 0,0 1 1 0 0,0-1 0 0 0,0 0 0 0 0,0 1 0 0 0,0-1-1 0 0,0 1 1 0 0,0 0 5 0 0,-10 7-22 0 0,-1-1 0 0 0,1 2-1 0 0,0 0 1 0 0,1 0 0 0 0,1 1 0 0 0,-1 1 0 0 0,2 0-1 0 0,-1 0 1 0 0,2 1 0 0 0,0 0 0 0 0,0 1-1 0 0,1 0 1 0 0,1 0 0 0 0,0 1 0 0 0,-1 6 22 0 0,7-16-21 0 0,0 0 1 0 0,0 0 0 0 0,0 0-1 0 0,1 1 1 0 0,0-1 0 0 0,0 0-1 0 0,0 0 1 0 0,1 0 0 0 0,-1 1-1 0 0,1-1 1 0 0,0 0 0 0 0,1 0-1 0 0,-1 0 1 0 0,1 0-1 0 0,0-1 1 0 0,1 1 0 0 0,-1 0-1 0 0,1-1 1 0 0,-1 1 0 0 0,2-1-1 0 0,-1 0 1 0 0,0 0 0 0 0,1 0-1 0 0,-1-1 1 0 0,1 1 0 0 0,0-1-1 0 0,0 0 1 0 0,1 0-1 0 0,-1 0 1 0 0,1 0 0 0 0,-1-1-1 0 0,1 0 1 0 0,0 0 0 0 0,0 0-1 0 0,0-1 1 0 0,0 1 0 0 0,0-1-1 0 0,2 0 21 0 0,116 5-2312 0 0,-84-17-1783 0 0,1-6-4073 0 0,-28 10-2929 0 0</inkml:trace>
  <inkml:trace contextRef="#ctx0" brushRef="#br0" timeOffset="1714.377">2855 608 3249 0 0,'0'0'3926'0'0,"0"0"-681"0"0,0 0-458 0 0,0 0-341 0 0,0 0-394 0 0,0 0-377 0 0,0 0-417 0 0,0 0-397 0 0,0 0-255 0 0,0 0-126 0 0,0 0-35 0 0,0 0-2 0 0,0 0-22 0 0,-18 6-39 0 0,-56 20-53 0 0,13 16 354 0 0,58-40-664 0 0,0 0 0 0 0,0 1 0 0 0,-1 0 0 0 0,2 0 0 0 0,-1 0 0 0 0,0 0 1 0 0,0 0-1 0 0,1 1 0 0 0,0-1 0 0 0,0 1 0 0 0,0 0 0 0 0,0-1 0 0 0,0 1 0 0 0,1 0 0 0 0,0 0 0 0 0,0 0 0 0 0,0 0 0 0 0,0 0 0 0 0,0 0 0 0 0,1 4-19 0 0,51 22-65 0 0,-40-27 101 0 0,-7-3-23 0 0,1 0 1 0 0,-1 1 0 0 0,1-1 0 0 0,-1 1-1 0 0,1 0 1 0 0,-1 0 0 0 0,0 0 0 0 0,1 1-1 0 0,-1-1 1 0 0,0 1 0 0 0,0 0-1 0 0,0 0 1 0 0,0 1 0 0 0,-1-1 0 0 0,1 1-1 0 0,-1 0 1 0 0,1 0 0 0 0,-1 0 0 0 0,0 0-1 0 0,0 1 1 0 0,0-1 0 0 0,-1 1-1 0 0,1 0 1 0 0,-1 0 0 0 0,0 0 0 0 0,0 0-1 0 0,0 0 1 0 0,0 0 0 0 0,-1 0 0 0 0,0 1-1 0 0,0-1 1 0 0,0 0 0 0 0,0 1-1 0 0,-1-1 1 0 0,1 5-14 0 0,-5-1 59 0 0,0 0-1 0 0,0-1 1 0 0,0 1 0 0 0,-1-1-1 0 0,0 0 1 0 0,0 0-1 0 0,-1-1 1 0 0,0 1 0 0 0,0-1-1 0 0,0 0 1 0 0,-1-1-1 0 0,0 0 1 0 0,0 0 0 0 0,0 0-1 0 0,-1-1 1 0 0,0 0-1 0 0,-3 1-58 0 0,-74 18-1220 0 0,76-28-2164 0 0,5-1-7658 0 0,4 2-428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3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0 0 0 0,'0'0'1471'0'0,"0"0"1234"0"0,0 0 490 0 0,0 0-118 0 0,0 0-456 0 0,0 0-580 0 0,0 0-546 0 0,0 0-420 0 0,0 0-266 0 0,0 0-126 0 0,-8 14-56 0 0,-61 105 972 0 0,-136 356 1638 0 0,28-74-2721 0 0,160-372-502 0 0,16-29-26 0 0,1 0 12 0 0,-20-40-1711 0 0,-2-10-1751 0 0,13 16-5502 0 0,5 22-1828 0 0</inkml:trace>
  <inkml:trace contextRef="#ctx0" brushRef="#br0" timeOffset="330.809">0 221 6537 0 0,'0'0'2666'0'0,"0"0"-373"0"0,0 0-505 0 0,0 0-425 0 0,0 0-291 0 0,0 0-123 0 0,0 0-116 0 0,0 0-31 0 0,0 0 75 0 0,0 0 63 0 0,0 0 47 0 0,0 0-57 0 0,0 0-157 0 0,17 17-118 0 0,123 110 872 0 0,93 49 13 0 0,2-14-1170 0 0,-185-121-433 0 0,-42-35-406 0 0,11-12-8685 0 0,-13-2 3506 0 0,-2 1-4888 0 0</inkml:trace>
  <inkml:trace contextRef="#ctx0" brushRef="#br0" timeOffset="554.074">876 390 840 0 0,'0'0'2058'0'0,"0"0"4"0"0,0 0-10 0 0,0 0-38 0 0,0 0-99 0 0,0 0-167 0 0,0 0-207 0 0,0 0-257 0 0,0 0-241 0 0,0 0-190 0 0,-35 14-154 0 0,-111 45-133 0 0,-14 12 789 0 0,-192 54-1287 0 0,349-124-534 0 0,-23 10 125 0 0,20-5-2653 0 0,2 2-3941 0 0,4-4-2427 0 0</inkml:trace>
  <inkml:trace contextRef="#ctx0" brushRef="#br0" timeOffset="925.39">228 59 3513 0 0,'0'0'2324'0'0,"0"0"-229"0"0,0 0-293 0 0,0 0-235 0 0,0 0-204 0 0,0 0-141 0 0,0 0-190 0 0,0 0-289 0 0,0 0-230 0 0,0 0 35 0 0,0 0 190 0 0,0 0 155 0 0,0 0 87 0 0,5 20-106 0 0,36 145 953 0 0,88 180 710 0 0,1-25-2055 0 0,-79-195-630 0 0,-41-116 184 0 0,-7-8-3333 0 0,-2 1-4707 0 0,-1-2-3612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4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10586 0 0,'0'0'2214'0'0,"0"0"-998"0"0,0 0-327 0 0,0 0 69 0 0,0 0 63 0 0,0 0-51 0 0,0 0-161 0 0,0 0-209 0 0,0 0-171 0 0,0 0-106 0 0,0 0-80 0 0,0 0-69 0 0,0 0-68 0 0,-4 33-60 0 0,-12 99-26 0 0,16-70-9 0 0,2-58 15 0 0,0-1 0 0 0,-1 0 0 0 0,1 0-1 0 0,0 0 1 0 0,0 0 0 0 0,1 0 0 0 0,-1 0 0 0 0,1-1-1 0 0,-1 1 1 0 0,1-1 0 0 0,0 1 0 0 0,0-1 0 0 0,0 0 0 0 0,0 0-1 0 0,0-1 1 0 0,1 1 0 0 0,-1-1 0 0 0,0 1 0 0 0,1-1 0 0 0,-1 0-1 0 0,1 0 1 0 0,-1-1 0 0 0,1 1 0 0 0,0-1 0 0 0,-1 0-1 0 0,1 0 1 0 0,0 0 0 0 0,-1 0 0 0 0,1 0 0 0 0,3-2-26 0 0,1 1 243 0 0,0-1 0 0 0,1 0 1 0 0,-1-1-1 0 0,0 0 0 0 0,-1 0 1 0 0,1-1-1 0 0,0 0 0 0 0,-1 0 0 0 0,0-1 1 0 0,0 1-1 0 0,0-2 0 0 0,5-5-243 0 0,-4 5 146 0 0,-1 0 1 0 0,0-1-1 0 0,0 0 0 0 0,0-1 1 0 0,-1 0-1 0 0,0 0 0 0 0,-1 0 1 0 0,0 0-1 0 0,0-1 0 0 0,-1 0 0 0 0,0 0 1 0 0,0 0-1 0 0,-1-1 0 0 0,0 1 1 0 0,-1-1-1 0 0,0 1 0 0 0,-1-1 1 0 0,0 0-1 0 0,0 0 0 0 0,-1-7-146 0 0,-1 14 4 0 0,0-1-1 0 0,0 1 1 0 0,0-1-1 0 0,0 1 0 0 0,0 0 1 0 0,-1 0-1 0 0,0 0 1 0 0,1 0-1 0 0,-1 0 1 0 0,-1 0-1 0 0,1 0 1 0 0,0 0-1 0 0,0 1 0 0 0,-1-1 1 0 0,0 1-1 0 0,1 0 1 0 0,-1-1-1 0 0,0 1 1 0 0,0 1-1 0 0,0-1 1 0 0,-1 0-1 0 0,1 1 1 0 0,0 0-1 0 0,-1-1 0 0 0,1 1 1 0 0,0 0-1 0 0,-1 1 1 0 0,1-1-1 0 0,-1 1 1 0 0,1 0-4 0 0,-56-1-3247 0 0,10 17-8596 0 0,35-8-406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4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12147 0 0,'0'0'2332'0'0,"0"0"-674"0"0,0 0-253 0 0,0 0-90 0 0,0 0-92 0 0,0 0-53 0 0,0 0-114 0 0,0 0-176 0 0,0 0-129 0 0,0 0-113 0 0,0 0-90 0 0,0 0-76 0 0,16-20-93 0 0,51-67-61 0 0,12-37 568 0 0,-12 32-828 0 0,-67 93-79 0 0,0-1-1 0 0,1 1 0 0 0,-1-1 0 0 0,0 1 0 0 0,0-1 0 0 0,0 0 0 0 0,1 1 0 0 0,-1-1 0 0 0,0 1 0 0 0,0-1 1 0 0,1 1-1 0 0,-1-1 0 0 0,0 0 0 0 0,1 1 0 0 0,-1-1 0 0 0,0 0 0 0 0,1 1 0 0 0,-1-1 0 0 0,1 0 0 0 0,-1 0 0 0 0,0 1 1 0 0,1-1-1 0 0,-1 0 0 0 0,1 0 0 0 0,-1 0 0 0 0,1 0 0 0 0,-1 1 0 0 0,1-1 0 0 0,-1 0 0 0 0,1 0 0 0 0,-1 0 0 0 0,1 0 1 0 0,-1 0-1 0 0,1 0 0 0 0,-1 0 0 0 0,1 0 0 0 0,-1-1 0 0 0,1 1 22 0 0,-2 6 47 0 0,0-2-47 0 0,0-1-1 0 0,0 1 1 0 0,0 0 0 0 0,1 0-1 0 0,-1 0 1 0 0,1 0 0 0 0,0 0-1 0 0,0 0 1 0 0,1 0 0 0 0,-1 0-1 0 0,1 0 1 0 0,0 0 0 0 0,0 0-1 0 0,0 0 1 0 0,0-1-1 0 0,1 1 1 0 0,0 0 0 0 0,-1-1-1 0 0,1 1 1 0 0,0-1 0 0 0,1 0-1 0 0,-1 1 1 0 0,1-1 0 0 0,-1 0-1 0 0,1-1 1 0 0,0 1 0 0 0,0 0-1 0 0,0-1 1 0 0,1 0 0 0 0,-1 1-1 0 0,0-1 1 0 0,1-1 0 0 0,0 1-1 0 0,-1 0 1 0 0,2-1 0 0 0,9 4 99 0 0,0-1 1 0 0,0-1-1 0 0,1-1 1 0 0,-1 0-1 0 0,1-1 1 0 0,-1 0-1 0 0,1-1 1 0 0,-1-1-1 0 0,1 0 1 0 0,-1-1-1 0 0,0 0 1 0 0,1-1-1 0 0,-1-1 1 0 0,-1-1-1 0 0,1 0 1 0 0,-1 0-1 0 0,1-1 1 0 0,-2-1-1 0 0,1 0 1 0 0,7-6-100 0 0,6-35-927 0 0,-29 38-2799 0 0,-6 2-3360 0 0,2 4-5507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0 0 0,'0'0'220'0'0,"0"0"747"0"0,0 0 456 0 0,0 0 295 0 0,0 0 191 0 0,0 0-20 0 0,0 0-102 0 0,0 0-231 0 0,0 0-284 0 0,0 0-207 0 0,1-11-193 0 0,4-32-97 0 0,-4 39-627 0 0,0 1 1 0 0,1-1 0 0 0,-1 1-1 0 0,1 0 1 0 0,0 0-1 0 0,0 0 1 0 0,0 0 0 0 0,1 0-1 0 0,-1 0 1 0 0,1 0 0 0 0,-1 1-1 0 0,1-1 1 0 0,0 1 0 0 0,0 0-1 0 0,0 0 1 0 0,0 0-1 0 0,0 0 1 0 0,1 1 0 0 0,-1-1-1 0 0,1 1 1 0 0,2-1-149 0 0,-5 1 73 0 0,10-4 124 0 0,0 0 0 0 0,0 1 0 0 0,0 0 1 0 0,1 1-1 0 0,-1 1 0 0 0,1-1 0 0 0,0 2 0 0 0,0 0 1 0 0,5 0-198 0 0,-13 0 40 0 0,1 1 0 0 0,0 0 0 0 0,-1 1 1 0 0,1-1-1 0 0,-1 1 0 0 0,1 0 0 0 0,-1 0 1 0 0,1 0-1 0 0,-1 1 0 0 0,1-1 0 0 0,-1 1 1 0 0,0 0-1 0 0,0 1 0 0 0,0-1 0 0 0,0 1 1 0 0,0-1-1 0 0,-1 1 0 0 0,1 0 0 0 0,-1 0 1 0 0,1 1-1 0 0,-1-1 0 0 0,0 1 0 0 0,-1 0 1 0 0,1 0-1 0 0,-1-1 0 0 0,1 2 0 0 0,-1-1 1 0 0,0 0-1 0 0,-1 0 0 0 0,1 1 0 0 0,-1-1 1 0 0,0 1-1 0 0,0-1 0 0 0,0 2-40 0 0,4 207 896 0 0,-42 214-168 0 0,28-336-656 0 0,-4-1 0 0 0,-5-1-1 0 0,-3 0 1 0 0,-10 19-72 0 0,13-61 79 0 0,17-46-57 0 0,1-1 28 0 0,0 0 43 0 0,0 0 68 0 0,5-23 590 0 0,36-107-413 0 0,42-81-298 0 0,9 3 0 0 0,58-88-40 0 0,-115 238 24 0 0,-34 57-32 0 0,-1 1-1 0 0,0-1 1 0 0,1 0 0 0 0,-1 1 0 0 0,0-1 0 0 0,1 0-1 0 0,-1 1 1 0 0,1-1 0 0 0,-1 1 0 0 0,1-1 0 0 0,-1 1-1 0 0,1-1 1 0 0,-1 1 0 0 0,1-1 0 0 0,-1 1 0 0 0,1-1-1 0 0,0 1 1 0 0,-1 0 0 0 0,1-1 0 0 0,0 1 0 0 0,-1 0-1 0 0,1 0 1 0 0,0-1 0 0 0,0 1 0 0 0,-1 0 0 0 0,1 0-1 0 0,0 0 1 0 0,0 0 0 0 0,-1 0 0 0 0,1 0 0 0 0,0 0-1 0 0,-1 0 1 0 0,1 0 0 0 0,0 1 0 0 0,0-1 0 0 0,-1 0-1 0 0,1 0 1 0 0,0 1 0 0 0,-1-1 0 0 0,1 0 0 0 0,0 1-1 0 0,-1-1 1 0 0,1 1 0 0 0,-1-1 0 0 0,1 0 0 0 0,-1 1-1 0 0,1 0 1 0 0,-1-1 0 0 0,1 1 0 0 0,-1-1-1 0 0,1 1 1 0 0,-1-1 0 0 0,1 1 0 0 0,-1 0 0 0 0,0-1-1 0 0,0 1 1 0 0,1 0 0 0 0,-1 0 0 0 0,0-1 0 0 0,0 1-1 0 0,0 0 1 0 0,0-1 0 0 0,0 1 8 0 0,19 50 227 0 0,-12 131 175 0 0,-38 212-248 0 0,35-339-336 0 0,9-67 294 0 0,18-67-5 0 0,4 1-1 0 0,4 1 1 0 0,11-12-107 0 0,6-14 49 0 0,-52 97-49 0 0,41-82 10 0 0,5 3-1 0 0,2 1 0 0 0,27-27-9 0 0,-63 106-144 0 0,-21 35 41 0 0,-16 57 189 0 0,5 1 0 0 0,3 0 0 0 0,-1 65-86 0 0,-4 184 159 0 0,10-213-241 0 0,4-129-3973 0 0,-1-9-7606 0 0,5 10 1397 0 0</inkml:trace>
  <inkml:trace contextRef="#ctx0" brushRef="#br0" timeOffset="332.054">1392 785 13171 0 0,'0'0'1952'0'0,"0"0"-442"0"0,0 0-351 0 0,0 0-171 0 0,0 0-174 0 0,0 0-174 0 0,0 0-187 0 0,0 0-132 0 0,0 0-82 0 0,0 0-73 0 0,0 0-54 0 0,0 0-40 0 0,-25 33-15 0 0,-76 100-30 0 0,99-131-26 0 0,-1 0 0 0 0,1 0 0 0 0,0 1 0 0 0,0-1-1 0 0,0 0 1 0 0,0 1 0 0 0,1-1 0 0 0,-1 1 0 0 0,1 0 0 0 0,-1-1 0 0 0,1 1 0 0 0,0 0 0 0 0,0 0 0 0 0,0 0 0 0 0,1 0 0 0 0,-1 0 0 0 0,0 0 0 0 0,1 0 0 0 0,0 0 0 0 0,0 0 0 0 0,0 0 0 0 0,0 2-1 0 0,2 4 12 0 0,-1-4 40 0 0,-1-1 1 0 0,1 0-1 0 0,0 0 1 0 0,1 1-1 0 0,-1-1 1 0 0,1 0-1 0 0,-1 0 0 0 0,1-1 1 0 0,0 1-1 0 0,1 0 1 0 0,-1 0-1 0 0,1-1 1 0 0,0 0-1 0 0,-1 1 1 0 0,1-1-1 0 0,1 0 0 0 0,-1 0 1 0 0,0-1-1 0 0,1 1 1 0 0,-1-1-1 0 0,1 0 1 0 0,0 1-1 0 0,0-2 0 0 0,0 1 1 0 0,0 0-1 0 0,0-1 1 0 0,0 0-1 0 0,0 0 1 0 0,1 0-1 0 0,-1 0 0 0 0,0-1 1 0 0,1 0-1 0 0,-1 0 1 0 0,0 0-1 0 0,1 0 1 0 0,-1-1-1 0 0,0 1 1 0 0,0-1-1 0 0,1 0 0 0 0,-1 0 1 0 0,0-1-1 0 0,0 1 1 0 0,0-1-1 0 0,0 0 1 0 0,0 0-1 0 0,-1-1 0 0 0,4-1-51 0 0,-1-2 116 0 0,-1 0 1 0 0,0 0 0 0 0,0-1 0 0 0,-1 0 0 0 0,1 1 0 0 0,-1-1 0 0 0,-1-1 0 0 0,1 1 0 0 0,-2-1 0 0 0,1 1 0 0 0,-1-1 0 0 0,0 0 0 0 0,0 0 0 0 0,-1 0 0 0 0,0 0 0 0 0,0 0 0 0 0,-1 0 0 0 0,0 0 0 0 0,-1 0 0 0 0,0-7-118 0 0,0 11-21 0 0,0 0 1 0 0,-1 0-1 0 0,1 0 0 0 0,-1 1 1 0 0,1-1-1 0 0,-1 0 1 0 0,0 1-1 0 0,0-1 1 0 0,-1 1-1 0 0,1 0 0 0 0,-1-1 1 0 0,0 1-1 0 0,1 0 1 0 0,-1 1-1 0 0,-1-1 1 0 0,1 0-1 0 0,0 1 0 0 0,-1 0 1 0 0,1 0-1 0 0,-1 0 1 0 0,0 0-1 0 0,1 1 1 0 0,-1-1-1 0 0,0 1 0 0 0,-4-1 21 0 0,-39-5-9017 0 0,40 7-2660 0 0</inkml:trace>
  <inkml:trace contextRef="#ctx0" brushRef="#br0" timeOffset="805.171">1983 667 3441 0 0,'0'0'2556'0'0,"0"0"-725"0"0,0 0-317 0 0,0 0-7 0 0,0 0 60 0 0,0 0 3 0 0,0 0-29 0 0,0 0-116 0 0,0 0-202 0 0,0 0-211 0 0,0 0-163 0 0,0 0-141 0 0,0 0-122 0 0,-28 5-110 0 0,-84 16-79 0 0,66-3 270 0 0,42-16-635 0 0,0 1-1 0 0,1-1 1 0 0,-1 0-1 0 0,0 1 1 0 0,1 0-1 0 0,0 0 1 0 0,0 0-1 0 0,0 0 1 0 0,0 0-1 0 0,0 1 1 0 0,0 0-1 0 0,1-1 1 0 0,0 1-1 0 0,0 0 0 0 0,0 0 1 0 0,0 0-1 0 0,0 0 1 0 0,1 0-1 0 0,0 1 1 0 0,0-1-1 0 0,0 0 1 0 0,0 1-1 0 0,1-1 1 0 0,0 1-1 0 0,0-1 1 0 0,0 0-1 0 0,0 1 1 0 0,1 0-32 0 0,2-1 1 0 0,0 0 0 0 0,0 0 0 0 0,0-1 0 0 0,0 1 0 0 0,1-1 0 0 0,0 0 0 0 0,0 0 0 0 0,0 0 0 0 0,0-1 0 0 0,0 1 0 0 0,0-1 1 0 0,1 0-1 0 0,-1 0 0 0 0,1-1 0 0 0,-1 1 0 0 0,1-1 0 0 0,3 1-1 0 0,30 13 47 0 0,-35-12-15 0 0,0-1 0 0 0,-1 0 1 0 0,1 1-1 0 0,-1 0 0 0 0,0 0 0 0 0,0-1 0 0 0,0 1 1 0 0,0 0-1 0 0,-1 1 0 0 0,1-1 0 0 0,-1 0 0 0 0,0 0 1 0 0,0 1-1 0 0,0-1 0 0 0,0 1 0 0 0,0-1 0 0 0,-1 1 1 0 0,0-1-1 0 0,1 1 0 0 0,-1-1 0 0 0,-1 1 0 0 0,1-1 1 0 0,0 1-1 0 0,-1-1 0 0 0,0 1 0 0 0,0-1 0 0 0,0 0 1 0 0,0 1-1 0 0,0-1 0 0 0,-1 0 0 0 0,1 0 0 0 0,-1 0 1 0 0,0 0-1 0 0,0 0 0 0 0,0 0 0 0 0,-1 0 0 0 0,1-1 1 0 0,0 1-1 0 0,-1-1 0 0 0,0 0 0 0 0,1 0 0 0 0,-4 2-32 0 0,-110 96 428 0 0,109-95-613 0 0,0 0 0 0 0,0-1 0 0 0,-1 0-1 0 0,0 0 1 0 0,1 0 0 0 0,-2-1 0 0 0,1 0-1 0 0,0-1 1 0 0,0 0 0 0 0,-1 0 0 0 0,-8 0 185 0 0,21-27-9893 0 0,1 17 3853 0 0,2 1-1587 0 0</inkml:trace>
  <inkml:trace contextRef="#ctx0" brushRef="#br0" timeOffset="1140.118">2285 251 10018 0 0,'0'0'2089'0'0,"0"0"-657"0"0,0 0-500 0 0,0 0-214 0 0,0 0 24 0 0,0 0 105 0 0,0 0 28 0 0,0 0 25 0 0,0 0-33 0 0,0 0-7 0 0,0 0 3 0 0,0 0-75 0 0,1 14-133 0 0,2 102 752 0 0,-28 295 592 0 0,7-216-1893 0 0,9-136-388 0 0,9-59 98 0 0,-10-1-4922 0 0,8 0 3828 0 0,-4-2-700 0 0,2 0-5177 0 0,0-3-2960 0 0</inkml:trace>
  <inkml:trace contextRef="#ctx0" brushRef="#br0" timeOffset="1387.983">2055 660 8434 0 0,'0'0'2018'0'0,"0"0"-695"0"0,0 0-519 0 0,0 0-68 0 0,0 0 119 0 0,0 0 133 0 0,0 0 87 0 0,0 0-44 0 0,0 0-107 0 0,0 0-99 0 0,0 0-88 0 0,35-4-93 0 0,113-15-110 0 0,75-2 292 0 0,-138 21-7687 0 0,-76 0-1863 0 0</inkml:trace>
  <inkml:trace contextRef="#ctx0" brushRef="#br0" timeOffset="1906.519">2703 218 1336 0 0,'0'0'3572'0'0,"0"0"-946"0"0,0 0-491 0 0,0 0-211 0 0,0 0-193 0 0,0 0-181 0 0,0 0-174 0 0,0 0-238 0 0,0 0-278 0 0,0 0-253 0 0,0 0-161 0 0,0 0-12 0 0,0 0 61 0 0,0 6 90 0 0,3 89 1360 0 0,-4-1-1 0 0,-12 83-1944 0 0,-41 165 201 0 0,41-301-1780 0 0,32-56-2776 0 0,-8 4-47 0 0,-1 1-3750 0 0,-6 5 1735 0 0</inkml:trace>
  <inkml:trace contextRef="#ctx0" brushRef="#br0" timeOffset="2508.602">2883 619 1784 0 0,'0'0'2186'0'0,"0"0"-742"0"0,0 0-322 0 0,0 0 69 0 0,0 0 125 0 0,0 0 91 0 0,0 0-24 0 0,0 0-209 0 0,0 0-251 0 0,0 0-206 0 0,0 0-161 0 0,0 0-105 0 0,-9 33-86 0 0,-30 100-87 0 0,31-61 91 0 0,8-68-337 0 0,0 0-1 0 0,1 0 0 0 0,-1 0 1 0 0,1 0-1 0 0,0 0 0 0 0,0 0 0 0 0,0 0 1 0 0,1 0-1 0 0,-1-1 0 0 0,1 1 1 0 0,0 0-1 0 0,0-1 0 0 0,0 1 1 0 0,0-1-1 0 0,1 0 0 0 0,-1 0 1 0 0,1 0-1 0 0,0 0 0 0 0,0-1 1 0 0,0 1-1 0 0,0-1 0 0 0,1 1 1 0 0,-1-1-1 0 0,1 0 0 0 0,-1 0 1 0 0,1-1-1 0 0,0 1 0 0 0,-1-1 0 0 0,1 0 1 0 0,0 0-1 0 0,0 0 0 0 0,0 0 1 0 0,2 0-32 0 0,6-4 186 0 0,-1-1-1 0 0,1 0 1 0 0,-1 0 0 0 0,-1-1 0 0 0,1 0 0 0 0,-1-1 0 0 0,0 0-1 0 0,0-1 1 0 0,0 0 0 0 0,-1-1 0 0 0,0 0 0 0 0,-1 0-1 0 0,0-1 1 0 0,0 0 0 0 0,-1 0 0 0 0,0-1 0 0 0,0 0 0 0 0,4-9-187 0 0,-1 6 223 0 0,-1-1 0 0 0,0 0 0 0 0,-1-1 0 0 0,0 0 0 0 0,-1 0-1 0 0,-1-1 1 0 0,-1 0 0 0 0,0 0 0 0 0,0-3-222 0 0,8 133 707 0 0,-5-63-748 0 0,3 0 1 0 0,1-1-1 0 0,3 0 1 0 0,2-2-1 0 0,3 1 1 0 0,6 9 40 0 0,-6-11-78 0 0,-2 0 0 0 0,-2 1 0 0 0,-3 1 0 0 0,4 28 78 0 0,-12-55-6 0 0,-2 0 0 0 0,-1 0 0 0 0,0 1 0 0 0,-2 0 1 0 0,0-1-1 0 0,-2 1 0 0 0,0-1 0 0 0,-2 0 0 0 0,0 1 0 0 0,-2-2 0 0 0,0 1 0 0 0,-1-1 1 0 0,-2 0-1 0 0,0 0 0 0 0,-1-1 0 0 0,-1 0 0 0 0,0-1 0 0 0,-2 0 0 0 0,0-1 0 0 0,-1 0 0 0 0,-1-1 1 0 0,-9 7 5 0 0,15-17 13 0 0,0 0 1 0 0,0-1-1 0 0,0 0 1 0 0,-1-1-1 0 0,0 0 1 0 0,0-1 0 0 0,-1 0-1 0 0,1 0 1 0 0,-1-1-1 0 0,1 0 1 0 0,-1-1-1 0 0,0 0 1 0 0,0-1 0 0 0,0 0-1 0 0,-1-1 1 0 0,1 0-1 0 0,-2-1-13 0 0,9-1 8 0 0,0 0-1 0 0,0 0 0 0 0,1-1 1 0 0,-1 1-1 0 0,0-1 0 0 0,1 0 1 0 0,0 0-1 0 0,0 0 0 0 0,0 0 1 0 0,0-1-1 0 0,0 1 0 0 0,1-1 1 0 0,-1 1-1 0 0,1-1 0 0 0,0 0 1 0 0,0 0-1 0 0,0 0 0 0 0,1 0 1 0 0,-1-1-1 0 0,1 1 0 0 0,0 0 1 0 0,1-1-1 0 0,-1 1 0 0 0,1-1 1 0 0,-1 1-1 0 0,1 0 0 0 0,1-1 1 0 0,-1 1-1 0 0,0-1 0 0 0,1 1 1 0 0,0 0-1 0 0,1-2-7 0 0,-2-6 4 0 0,3-12-48 0 0,2 0-1 0 0,1 0 1 0 0,0 1-1 0 0,2 0 1 0 0,1 0-1 0 0,0 1 1 0 0,2 0 0 0 0,0 1-1 0 0,2 0 1 0 0,0 1-1 0 0,1 0 1 0 0,2 1-1 0 0,-1 0 1 0 0,2 2 44 0 0,28-41-157 0 0,-37 47-160 0 0,61-82-1239 0 0,-21 33-6120 0 0,-30 37-3545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 0 0,'0'0'1734'0'0,"0"0"-307"0"0,0 0 36 0 0,0 0 93 0 0,0 0-101 0 0,0 0-218 0 0,0 0-241 0 0,0 0-195 0 0,0 0-167 0 0,0 0-125 0 0,0 0-93 0 0,0 0-89 0 0,0 0-90 0 0,28 5-66 0 0,90 12-48 0 0,-54-23-19 0 0,-32 2-662 0 0,-18 4-7130 0 0,-12 0-4385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4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1860 653 9010 0 0,'0'0'4249'0'0,"0"0"-1905"0"0,0 0-907 0 0,0 0-198 0 0,0 0-163 0 0,0 0-48 0 0,0 0-33 0 0,0 0-71 0 0,0 0-124 0 0,0 0-128 0 0,0 0-101 0 0,-31 16-115 0 0,-96 51-114 0 0,65-21 80 0 0,58-40-410 0 0,0 0 0 0 0,1 0 0 0 0,0 0-1 0 0,0 0 1 0 0,0 0 0 0 0,0 0-1 0 0,1 1 1 0 0,0 0 0 0 0,1-1 0 0 0,-1 1-1 0 0,1 0 1 0 0,1 0 0 0 0,-1 0-1 0 0,1-1 1 0 0,0 1 0 0 0,1 0-1 0 0,-1 0 1 0 0,2 1-12 0 0,-1-4 2 0 0,0 0-1 0 0,0 0 1 0 0,1-1 0 0 0,-1 1-1 0 0,1-1 1 0 0,0 0-1 0 0,0 1 1 0 0,0-1 0 0 0,1 0-1 0 0,-1 0 1 0 0,1 0-1 0 0,-1-1 1 0 0,1 1 0 0 0,0 0-1 0 0,0-1 1 0 0,0 0-1 0 0,1 0 1 0 0,-1 0 0 0 0,0 0-1 0 0,1 0 1 0 0,-1-1-1 0 0,1 0 1 0 0,0 1 0 0 0,-1-1-1 0 0,3 0-1 0 0,97 10 42 0 0,-2-38-380 0 0,-53-1-1305 0 0,-24 3-4086 0 0,-17 17-686 0 0,-2 4-4974 0 0</inkml:trace>
  <inkml:trace contextRef="#ctx0" brushRef="#br0" timeOffset="281.25">2289 131 16860 0 0,'0'0'1184'0'0,"0"0"-448"0"0,0 0-223 0 0,0 0 37 0 0,0 0 171 0 0,0 0 201 0 0,0 0 63 0 0,0 0-68 0 0,0 0-133 0 0,-6 33-108 0 0,-18 105-84 0 0,12 67 1164 0 0,16-141-1649 0 0,2 0 0 0 0,4 0 0 0 0,12 43-107 0 0,-12-61-18 0 0,21 148-377 0 0,-31-193 341 0 0,0-1-14 0 0,-21 4-768 0 0,-35-23-3408 0 0,40 6-106 0 0,0 0-3809 0 0,13 11 6324 0 0,-1-2-5723 0 0</inkml:trace>
  <inkml:trace contextRef="#ctx0" brushRef="#br0" timeOffset="467.169">1969 664 13779 0 0,'0'0'1468'0'0,"0"0"-265"0"0,0 0-13 0 0,0 0 102 0 0,0 0-50 0 0,0 0-106 0 0,0 0-171 0 0,32-1-180 0 0,101-4-119 0 0,104-18 1639 0 0,-96 16-1906 0 0,-81 7-5672 0 0,-43 0 2247 0 0,-13 0-6351 0 0</inkml:trace>
  <inkml:trace contextRef="#ctx0" brushRef="#br0" timeOffset="736.632">2864 742 13371 0 0,'0'0'4391'0'0,"0"0"-2750"0"0,0 0-916 0 0,0 0-118 0 0,0 0-80 0 0,0 0-87 0 0,0 0-89 0 0,0 0-105 0 0,0 0-123 0 0,0 0-62 0 0,0 0-51 0 0,0 0-41 0 0,-1 16-30 0 0,-1 51-146 0 0,5-49-1609 0 0,-1-19-3669 0 0,-1 0 1150 0 0,-1 1-6223 0 0</inkml:trace>
  <inkml:trace contextRef="#ctx0" brushRef="#br0" timeOffset="919.787">2840 348 13443 0 0,'0'0'3111'0'0,"0"0"-1206"0"0,0 0-506 0 0,0 0-159 0 0,0 0-205 0 0,0 0-258 0 0,0 0-217 0 0,0 0-246 0 0,0 0-178 0 0,0 0-87 0 0,0 0-34 0 0,0 0-30 0 0,-7 16-28 0 0,-22 54-45 0 0,23 13-2616 0 0,6-82 2523 0 0,1 14-3144 0 0,2-6-2506 0 0,1-4-5574 0 0</inkml:trace>
  <inkml:trace contextRef="#ctx0" brushRef="#br0" timeOffset="-1145.519">6 396 3097 0 0,'0'0'1179'0'0,"0"0"-269"0"0,0 0 51 0 0,0 0 388 0 0,0 0 336 0 0,0 0 186 0 0,0 0-38 0 0,0 0-235 0 0,0 0-274 0 0,0 0-214 0 0,0 0-142 0 0,0 0-98 0 0,0 0-101 0 0,35-13-99 0 0,106-38-102 0 0,-65 11 376 0 0,-59 28-681 0 0,0-1-1 0 0,-1-1 1 0 0,0 0-1 0 0,-1-1 1 0 0,-1 0-1 0 0,0-2 1 0 0,3-5-263 0 0,36-84 1351 0 0,-47 42-48 0 0,-6 66-975 0 0,0 21-443 0 0,45 656 158 0 0,-43-602-49 0 0,-4-1 1 0 0,-3 0 0 0 0,-4 0 0 0 0,-3-1 0 0 0,-3 0 0 0 0,-3-1-1 0 0,-4-1 1 0 0,-9 17 5 0 0,21-66 4 0 0,-2-1 0 0 0,0-1 0 0 0,-1 0 0 0 0,-1 0 0 0 0,-1-1 0 0 0,-1-1 0 0 0,-1-1 0 0 0,-8 7-4 0 0,21-22 8 0 0,-1 1 0 0 0,1-1-1 0 0,-1 0 1 0 0,0-1-1 0 0,-1 1 1 0 0,1-1 0 0 0,0 0-1 0 0,-1 0 1 0 0,0-1 0 0 0,0 0-1 0 0,1 0 1 0 0,-1 0 0 0 0,-1 0-1 0 0,1-1 1 0 0,0 0-1 0 0,0-1 1 0 0,0 1 0 0 0,-1-1-1 0 0,1 0 1 0 0,0-1 0 0 0,0 1-1 0 0,0-1 1 0 0,0-1 0 0 0,-1 1-1 0 0,1-1 1 0 0,1 0-1 0 0,-1 0 1 0 0,0-1 0 0 0,-5-2-8 0 0,5-2 18 0 0,-1 0 1 0 0,1-1 0 0 0,1 1 0 0 0,-1-1-1 0 0,1 0 1 0 0,1-1 0 0 0,-1 1 0 0 0,1-1-1 0 0,1 0 1 0 0,0 0 0 0 0,0 0 0 0 0,1 0-1 0 0,0-1 1 0 0,0 1 0 0 0,1-1 0 0 0,0 1-1 0 0,1-1 1 0 0,1-4-19 0 0,-1-9 47 0 0,2-1 1 0 0,1 1-1 0 0,1 0 1 0 0,1 0-1 0 0,1 0 1 0 0,1 0-1 0 0,2 0-47 0 0,6-11 51 0 0,3 0 1 0 0,1 1-1 0 0,1 1 0 0 0,2 0 0 0 0,1 2 0 0 0,1 1 0 0 0,1 0 0 0 0,2 2 1 0 0,1 2-1 0 0,1 0 0 0 0,9-4-51 0 0,-9 7 9 0 0,2 1 0 0 0,0 1 0 0 0,1 2 0 0 0,1 1-1 0 0,0 2 1 0 0,18-5-9 0 0,29 16-751 0 0,-60 29-2159 0 0,-14-14-4558 0 0,-4-7-3785 0 0</inkml:trace>
  <inkml:trace contextRef="#ctx0" brushRef="#br0" timeOffset="-675.833">831 974 6025 0 0,'0'0'2502'0'0,"0"0"-568"0"0,0 0-327 0 0,0 0-113 0 0,0 0-65 0 0,0 0-85 0 0,0 0-161 0 0,0 0-220 0 0,0 0-231 0 0,0 0-139 0 0,0 0-57 0 0,0 0-31 0 0,0 0 6 0 0,-2 26 1 0 0,-8 77-28 0 0,8-84 4611 0 0,1-27-3979 0 0,2-18-1266 0 0,8-19 241 0 0,1 0-1 0 0,2 1 1 0 0,2 0-1 0 0,3 1 1 0 0,1 0-1 0 0,7-8-90 0 0,-22 43 11 0 0,92-167 49 0 0,-95 175-55 0 0,0 0-18 0 0,1 0 0 0 0,-1 0 0 0 0,0 0 0 0 0,0 0 0 0 0,1 1 0 0 0,-1-1 0 0 0,0 0 0 0 0,0 0 0 0 0,1 0 0 0 0,-1 0 0 0 0,0 0 0 0 0,0 0 0 0 0,1 0 0 0 0,-1 0 0 0 0,0 0 0 0 0,0 0 0 0 0,1 0 0 0 0,-1 0 0 0 0,0 0 0 0 0,0 0 0 0 0,1 0 0 0 0,-1 0 0 0 0,0 0 0 0 0,0-1 0 0 0,0 1 0 0 0,1 0 0 0 0,-1 0 0 0 0,0 0 0 0 0,0 0 0 0 0,1 0 0 0 0,-1 0 0 0 0,0-1 0 0 0,0 1 0 0 0,0 0 13 0 0,0 10 18 0 0,17 96-123 0 0,10-74-986 0 0,-12-28-3290 0 0,1-3-5955 0 0,-12-1-1329 0 0</inkml:trace>
  <inkml:trace contextRef="#ctx0" brushRef="#br0" timeOffset="-431.866">1273 782 9362 0 0,'0'0'1927'0'0,"0"0"-379"0"0,0 0-171 0 0,0 0-12 0 0,0 0-23 0 0,0 0-150 0 0,0 0-256 0 0,0 0-323 0 0,0 0-271 0 0,0 0-152 0 0,0 0-72 0 0,5 32-35 0 0,13 96-44 0 0,-11-89-73 0 0,1-50-4040 0 0,-5 1-1754 0 0,-2 2-4670 0 0</inkml:trace>
  <inkml:trace contextRef="#ctx0" brushRef="#br0" timeOffset="-261.358">1267 514 13011 0 0,'0'0'1184'0'0,"0"0"-696"0"0,0 0-392 0 0,0 0-184 0 0,0 0-16 0 0,0 0-32 0 0,0 0-56 0 0,0 0-208 0 0,0 0-400 0 0,0 0-1361 0 0,0 0-5352 0 0</inkml:trace>
  <inkml:trace contextRef="#ctx0" brushRef="#br0" timeOffset="2800.134">1337 385 0 0 0,'0'0'384'0'0,"0"0"638"0"0,0 0 290 0 0,0 0 124 0 0,0 0 62 0 0,0 0 12 0 0,0 0-41 0 0,0 0-62 0 0,0 0-73 0 0,0 0-83 0 0,0 0-79 0 0,0 0-88 0 0,0 0-78 0 0,-1 4 2687 0 0,-4 6-2592 0 0,-4-5 1425 0 0,14-9-817 0 0,-11 11-265 0 0,9-7-1183 0 0,48-29-197 0 0,-81 61-32 0 0,81-29-2955 0 0,-37-10-1003 0 0,-6 0-3035 0 0,2 0-5256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6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20889 498 360 0 0,'0'0'1260'0'0,"0"0"153"0"0,0 0 348 0 0,0 0 236 0 0,0 0 34 0 0,0 0-47 0 0,0 0-275 0 0,0 0-252 0 0,0 0-194 0 0,0 0-167 0 0,0 0-82 0 0,0-6-88 0 0,2-19-56 0 0,-2 23-718 0 0,-1 1-1 0 0,1-1 0 0 0,-1 0 1 0 0,1 1-1 0 0,-1-1 0 0 0,0 1 1 0 0,0-1-1 0 0,0 1 1 0 0,0 0-1 0 0,0-1 0 0 0,0 1 1 0 0,0 0-1 0 0,-1 0 0 0 0,1 0 1 0 0,0 0-1 0 0,-1 0 0 0 0,1 0 1 0 0,0 0-1 0 0,-1 0 0 0 0,0 1 1 0 0,1-1-1 0 0,-1 0 0 0 0,1 1 1 0 0,-1-1-1 0 0,0 1 0 0 0,1 0 1 0 0,-1-1-1 0 0,0 1-151 0 0,-3-2 290 0 0,-3 1-190 0 0,1-1 1 0 0,0 1-1 0 0,0 1 0 0 0,0-1 0 0 0,-1 1 1 0 0,1 1-1 0 0,0-1 0 0 0,-1 1 0 0 0,1 0 1 0 0,0 1-1 0 0,0-1 0 0 0,0 2 0 0 0,0-1 1 0 0,0 1-1 0 0,1 0 0 0 0,-1 0 0 0 0,1 1-100 0 0,0-1 31 0 0,0-1 0 0 0,0 2 0 0 0,1-1 0 0 0,0 1-1 0 0,0 0 1 0 0,0 0 0 0 0,0 0 0 0 0,1 1 0 0 0,-1-1-1 0 0,1 1 1 0 0,0 0 0 0 0,0 0 0 0 0,1 1 0 0 0,0-1-1 0 0,0 1 1 0 0,0 0 0 0 0,1 0 0 0 0,-1 0 0 0 0,1 0-1 0 0,1 0 1 0 0,-1 0 0 0 0,0 7-31 0 0,1-8 17 0 0,0 1 1 0 0,0 0 0 0 0,1 0-1 0 0,0 0 1 0 0,0 0-1 0 0,0 0 1 0 0,1 0-1 0 0,-1-1 1 0 0,2 1-1 0 0,-1 0 1 0 0,0 0 0 0 0,1-1-1 0 0,0 1 1 0 0,1-1-1 0 0,-1 1 1 0 0,1-1-1 0 0,0 0 1 0 0,0 0 0 0 0,0 0-1 0 0,1-1 1 0 0,0 1-1 0 0,0-1 1 0 0,0 0-1 0 0,0 0 1 0 0,1 0-1 0 0,0 0 1 0 0,0-1 0 0 0,0 0-1 0 0,0 0 1 0 0,1 0-18 0 0,1 0 65 0 0,1-1 0 0 0,-1 0 1 0 0,1-1-1 0 0,-1 0 0 0 0,1 0 0 0 0,0 0 1 0 0,0-1-1 0 0,-1 0 0 0 0,1-1 0 0 0,0 0 1 0 0,0 0-1 0 0,-1 0 0 0 0,1-1 1 0 0,-1 0-1 0 0,1-1 0 0 0,-1 0 0 0 0,0 0 1 0 0,0 0-1 0 0,3-3-65 0 0,111-97 682 0 0,-103 85-631 0 0,51-69 278 0 0,-56 124-339 0 0,-1-10 43 0 0,-9-15-26 0 0,2-1 1 0 0,0 1-1 0 0,0-1 1 0 0,1 0 0 0 0,0 0-1 0 0,1-1 1 0 0,0 1-1 0 0,1-1 1 0 0,0-1 0 0 0,0 0-1 0 0,1 0 1 0 0,0-1-1 0 0,1 0 1 0 0,3 2-8 0 0,0-2 6 0 0,1-1 0 0 0,-1-1 0 0 0,1 0 0 0 0,1-1 0 0 0,-1 0 0 0 0,1-1 0 0 0,0-1 0 0 0,0-1 0 0 0,0 0 0 0 0,0 0 0 0 0,0-2 0 0 0,0 0 0 0 0,0-1 0 0 0,0 0 1 0 0,6-2-7 0 0,32-12-1042 0 0,-36 4-7791 0 0,-16 8-3623 0 0</inkml:trace>
  <inkml:trace contextRef="#ctx0" brushRef="#br0" timeOffset="-2212.596">18085 439 2969 0 0,'0'0'2213'0'0,"0"0"-228"0"0,0 0-145 0 0,0 0 34 0 0,0 0 14 0 0,0 0-126 0 0,0 0-206 0 0,0 0-282 0 0,0 0-246 0 0,0 0-160 0 0,0 0-143 0 0,-1-4-95 0 0,-1-13 1143 0 0,2 24 2109 0 0,36 247-2760 0 0,-36-252-1108 0 0,1 0 1 0 0,-1 0-1 0 0,0 0 1 0 0,1 0-1 0 0,-1 0 1 0 0,1 0-1 0 0,-1 0 1 0 0,1 0-1 0 0,0-1 1 0 0,0 1-1 0 0,0 0 1 0 0,0 0 0 0 0,0-1-1 0 0,0 1 1 0 0,1-1-1 0 0,-1 1 1 0 0,0-1-1 0 0,1 1 1 0 0,-1-1-1 0 0,1 0 1 0 0,0 0-1 0 0,-1 0 1 0 0,1 1 0 0 0,0-2-1 0 0,-1 1 1 0 0,1 0-1 0 0,0 0 1 0 0,0-1-1 0 0,0 1 1 0 0,0-1-1 0 0,0 1 1 0 0,0-1-1 0 0,0 0 1 0 0,0 0 0 0 0,0 0-1 0 0,0 0 1 0 0,0 0-1 0 0,0 0 1 0 0,0 0-1 0 0,0-1 1 0 0,0 1-1 0 0,1-2-14 0 0,75-63 739 0 0,28-78-400 0 0,-105 141-314 0 0,-1 2-32 0 0,0 1 0 0 0,1-1 0 0 0,-1 0 1 0 0,0 0-1 0 0,1 0 0 0 0,-1 0 0 0 0,0 1 1 0 0,1-1-1 0 0,-1 0 0 0 0,0 0 0 0 0,1 0 1 0 0,-1 0-1 0 0,0 0 0 0 0,1 0 0 0 0,-1 0 1 0 0,0 0-1 0 0,1 0 0 0 0,-1 0 0 0 0,0 0 1 0 0,1 0-1 0 0,-1 0 0 0 0,0 0 0 0 0,1 0 1 0 0,-1 0-1 0 0,0 0 0 0 0,1 0 0 0 0,-1 0 1 0 0,0-1-1 0 0,1 1 0 0 0,-1 0 0 0 0,0 0 1 0 0,0 0-1 0 0,1 0 0 0 0,-1-1 0 0 0,0 1 1 0 0,0 0-1 0 0,1 0 0 0 0,-1-1 0 0 0,0 1 1 0 0,0 0-1 0 0,1-1 7 0 0,19 78 21 0 0,-18-71-19 0 0,-1 0 0 0 0,1 0-1 0 0,0 0 1 0 0,1 0 0 0 0,0-1 0 0 0,0 1-1 0 0,0-1 1 0 0,0 1 0 0 0,1-1 0 0 0,0 0-1 0 0,0-1 1 0 0,0 1 0 0 0,1-1 0 0 0,-1 1-1 0 0,1-1 1 0 0,0-1 0 0 0,1 1 0 0 0,-1-1-1 0 0,4 2 0 0 0,-2-5 27 0 0,-1 0 0 0 0,1-1 0 0 0,-1 0 0 0 0,1-1 0 0 0,-1 1 0 0 0,1-1 0 0 0,-1 0 0 0 0,0-1 0 0 0,0 1 0 0 0,0-1 0 0 0,0-1 0 0 0,0 1 0 0 0,-1-1 0 0 0,0 0 0 0 0,1 0 0 0 0,-1 0 0 0 0,-1-1 0 0 0,1 0 0 0 0,-1 0 0 0 0,0 0 0 0 0,0 0 0 0 0,2-4-28 0 0,7-6 80 0 0,-3 3-20 0 0,0-1 0 0 0,-2-1 1 0 0,0 1-1 0 0,0-1 1 0 0,-1-1-1 0 0,-1 1 0 0 0,0-1 1 0 0,-1-1-1 0 0,-1 1-60 0 0,-4 14 1 0 0,-1-10-1607 0 0,-4 27-4451 0 0,4-10 137 0 0,-1 1-6352 0 0</inkml:trace>
  <inkml:trace contextRef="#ctx0" brushRef="#br0" timeOffset="-1680.51">19191 509 14283 0 0,'0'0'1934'0'0,"0"0"-430"0"0,0 0-133 0 0,0 0-88 0 0,0 0-132 0 0,0 0-174 0 0,0 0-171 0 0,0 0-145 0 0,0 0-112 0 0,0 0-91 0 0,0 0-64 0 0,0 0-36 0 0,-10-2-51 0 0,-77 0 707 0 0,74 5-956 0 0,1 1 0 0 0,0 0 0 0 0,1 1 0 0 0,-1 1 1 0 0,1 0-1 0 0,0 0 0 0 0,0 1 0 0 0,1 0 0 0 0,0 1 0 0 0,0 0 0 0 0,0 1 1 0 0,1 0-1 0 0,1 0 0 0 0,0 1 0 0 0,0 0 0 0 0,1 1 0 0 0,0 0 0 0 0,1 0 1 0 0,0 0-1 0 0,-3 7-58 0 0,9-16 1 0 0,-1-1 1 0 0,1 1-1 0 0,-1-1 1 0 0,1 1-1 0 0,-1-1 1 0 0,1 1-1 0 0,0-1 1 0 0,0 1-1 0 0,0 0 1 0 0,0-1 0 0 0,0 1-1 0 0,0-1 1 0 0,0 1-1 0 0,0-1 1 0 0,1 1-1 0 0,-1-1 1 0 0,1 1-1 0 0,-1-1 1 0 0,1 1-1 0 0,0-1 1 0 0,-1 1-1 0 0,1-1 1 0 0,0 0-1 0 0,0 1 1 0 0,0-1 0 0 0,0 0-1 0 0,0 0 1 0 0,0 0-1 0 0,0 0 1 0 0,0 0-1 0 0,1 0 1 0 0,-1 0-1 0 0,0 0 1 0 0,1 0-1 0 0,-1 0 1 0 0,0-1-1 0 0,1 1 1 0 0,-1-1-1 0 0,1 1 1 0 0,-1-1-1 0 0,1 1 1 0 0,-1-1 0 0 0,1 0-1 0 0,0 0-1 0 0,71-11 338 0 0,130-88 68 0 0,-120 48-197 0 0,-81 51-209 0 0,0 1 0 0 0,0 0 0 0 0,0 0 1 0 0,0 0-1 0 0,0 0 0 0 0,0 0 0 0 0,-1 0 0 0 0,1 0 1 0 0,-1 1-1 0 0,1-1 0 0 0,-1 0 0 0 0,1 1 0 0 0,-1 0 0 0 0,1-1 1 0 0,-1 1-1 0 0,0 0 0 0 0,0-1 0 0 0,0 1 0 0 0,0 0 1 0 0,0 0-1 0 0,-1 0 0 0 0,1 0 0 0 0,-1 0 0 0 0,1 0 0 0 0,-1 0 1 0 0,1 0-1 0 0,-1 0 0 0 0,0 1 0 0 0,3 6-4 0 0,32 64-14 0 0,-1-54-128 0 0,-25-19-3036 0 0,0 0-3381 0 0,-5 0 2315 0 0,-2 0-7884 0 0</inkml:trace>
  <inkml:trace contextRef="#ctx0" brushRef="#br0" timeOffset="-1181.244">19777 454 6617 0 0,'0'0'2332'0'0,"0"0"-248"0"0,0 0-77 0 0,0 0-76 0 0,0 0-177 0 0,0 0-236 0 0,0 0-273 0 0,0 0-215 0 0,0 0-150 0 0,0 0-129 0 0,0 0-99 0 0,0 0-76 0 0,0 0-69 0 0,-1-4-58 0 0,1 2-413 0 0,-1 1-1 0 0,1 0 1 0 0,-1 0 0 0 0,1 0-1 0 0,-1 0 1 0 0,1 0 0 0 0,-1-1-1 0 0,0 1 1 0 0,1 0-1 0 0,-1 0 1 0 0,0 0 0 0 0,0 1-1 0 0,0-1 1 0 0,1 0 0 0 0,-1 0-1 0 0,0 0 1 0 0,0 1-1 0 0,0-1 1 0 0,-1 0 0 0 0,1 1-1 0 0,0-1 1 0 0,0 1 0 0 0,0-1-1 0 0,0 1 1 0 0,0 0-1 0 0,-1 0 1 0 0,1-1 0 0 0,0 1-1 0 0,0 0 1 0 0,-1 0-1 0 0,1 0 1 0 0,0 0 0 0 0,0 0-1 0 0,0 0 1 0 0,-1 1 0 0 0,1-1-1 0 0,0 0 1 0 0,0 1-1 0 0,0-1 1 0 0,-1 1 0 0 0,1-1-1 0 0,0 1 1 0 0,0-1 0 0 0,0 1-1 0 0,0 0 1 0 0,0-1-1 0 0,0 1 1 0 0,0 0 0 0 0,0 0-1 0 0,1 0 1 0 0,-1 0 0 0 0,0 0-36 0 0,-34 35 321 0 0,22 13-273 0 0,15-45-50 0 0,-1 0-1 0 0,1-1 1 0 0,-1 1-1 0 0,1-1 1 0 0,0 1-1 0 0,1-1 1 0 0,-1 0-1 0 0,0 0 1 0 0,1 0-1 0 0,0 0 1 0 0,0 0-1 0 0,0 0 1 0 0,0-1-1 0 0,0 0 1 0 0,0 0-1 0 0,1 1 1 0 0,-1-2-1 0 0,3 2 3 0 0,24 21 14 0 0,-27-22 27 0 0,0 1-1 0 0,0 0 1 0 0,-1-1-1 0 0,1 1 1 0 0,-1 1 0 0 0,1-1-1 0 0,-1 0 1 0 0,0 0-1 0 0,-1 1 1 0 0,1-1-1 0 0,0 1 1 0 0,-1 0-1 0 0,0-1 1 0 0,0 1-1 0 0,0 0 1 0 0,0 0 0 0 0,-1 0-1 0 0,1 0 1 0 0,-1 0-1 0 0,0 0 1 0 0,0-1-1 0 0,-1 1 1 0 0,1 0-1 0 0,-1 0 1 0 0,0 0-1 0 0,0 0 1 0 0,0-1-1 0 0,0 1 1 0 0,-1 0 0 0 0,1-1-1 0 0,-1 1 1 0 0,0-1-1 0 0,0 1 1 0 0,0-1-1 0 0,-1 0-40 0 0,-10 9 245 0 0,8-6-191 0 0,-1-1 0 0 0,1 0 1 0 0,-1 0-1 0 0,1-1 0 0 0,-1 0 1 0 0,-1 0-1 0 0,1 0 0 0 0,0-1 1 0 0,-1 0-1 0 0,0 0 0 0 0,0-1 0 0 0,-2 1-54 0 0,-2-1-50 0 0,-33-2-182 0 0,30-28-2830 0 0,13 11-3297 0 0,1 13 2492 0 0,0-1-8497 0 0</inkml:trace>
  <inkml:trace contextRef="#ctx0" brushRef="#br0" timeOffset="30925.48">19887 1371 0 0 0,'0'0'1164'0'0,"0"0"190"0"0,0 0 414 0 0,0 0 411 0 0,0 0 145 0 0,0 0-144 0 0,0 0-289 0 0,0 0-340 0 0,0 0-245 0 0,0 0-158 0 0,0 0-149 0 0,0 0-119 0 0,0 0-84 0 0,1 3 2667 0 0,4 16-2548 0 0,4 146 1587 0 0,-11-106-2110 0 0,2 66 211 0 0,-6 0 0 0 0,-18 92-603 0 0,-9-136 129 0 0,30-117-1974 0 0,4 3-2577 0 0,1 11-5909 0 0,-2 15-618 0 0</inkml:trace>
  <inkml:trace contextRef="#ctx0" brushRef="#br0" timeOffset="31193.267">19594 1831 7746 0 0,'0'0'1967'0'0,"0"0"-439"0"0,0 0-169 0 0,0 0-1 0 0,0 0-30 0 0,0 0-82 0 0,0 0-129 0 0,0 0-106 0 0,0 0-73 0 0,0 0-121 0 0,0 0-118 0 0,0 0-80 0 0,0 0-83 0 0,38-4-55 0 0,117-15-49 0 0,3-13 427 0 0,-93 17-796 0 0,120-15-2264 0 0,-185 30 1774 0 0,2 0 163 0 0,-1 1-5481 0 0,-1 2-3929 0 0</inkml:trace>
  <inkml:trace contextRef="#ctx0" brushRef="#br0" timeOffset="31742.338">20272 1463 10226 0 0,'0'0'1934'0'0,"0"0"-480"0"0,0 0-189 0 0,0 0 17 0 0,0 0-63 0 0,0 0-174 0 0,0 0-199 0 0,0 0-147 0 0,0 0 1 0 0,0 0 41 0 0,0 0-3 0 0,0 0-55 0 0,0 21-106 0 0,2 131 767 0 0,-13 171 469 0 0,11-116-1593 0 0,0-206-207 0 0,1 0 1 0 0,0 0-1 0 0,0 0 1 0 0,0 0-1 0 0,0 0 1 0 0,0 0 0 0 0,0 0-1 0 0,0 0 1 0 0,0-1-1 0 0,0 1 1 0 0,0 0-1 0 0,0-1 1 0 0,1 1-1 0 0,-1-1 1 0 0,0 1 0 0 0,0-1-1 0 0,1 1 1 0 0,-1-1-1 0 0,0 0 1 0 0,0 0-1 0 0,1 0 1 0 0,-1 0-1 0 0,0 0 1 0 0,1 0 0 0 0,-1 0-1 0 0,0 0 1 0 0,1 0-1 0 0,-1 0 1 0 0,0-1-1 0 0,1 1 1 0 0,-1-1-1 0 0,0 1 1 0 0,0-1 0 0 0,0 1-1 0 0,1-1 1 0 0,-1 0-1 0 0,0 0 1 0 0,0 1-1 0 0,0-1 1 0 0,0 0-1 0 0,0 0 1 0 0,0 0 0 0 0,-1 0-1 0 0,1 0 1 0 0,0 0-1 0 0,0 0 1 0 0,-1 0-1 0 0,1-1 1 0 0,0 1-14 0 0,132-112 389 0 0,-126 107-375 0 0,4-3-12 0 0,0 0 0 0 0,0 1 0 0 0,1 0 0 0 0,0 1 0 0 0,0 0 0 0 0,1 1 0 0 0,-1 0 0 0 0,11-2-2 0 0,-21 9-2 0 0,1 0 1 0 0,-1 0 0 0 0,0 0 0 0 0,0 0-1 0 0,0 1 1 0 0,0-1 0 0 0,0 1 0 0 0,0-1-1 0 0,0 1 1 0 0,-1-1 0 0 0,1 1 0 0 0,0 0-1 0 0,-1 0 1 0 0,0 0 0 0 0,1 0 0 0 0,-1 0-1 0 0,0 0 1 0 0,0 1 0 0 0,0-1 0 0 0,0 0-1 0 0,-1 0 1 0 0,1 1 0 0 0,0-1 0 0 0,-1 1-1 0 0,0-1 1 0 0,0 0 0 0 0,0 1 0 0 0,0-1-1 0 0,0 1 1 0 0,0-1 0 0 0,0 1 0 0 0,-1-1-1 0 0,1 0 1 0 0,-1 1 0 0 0,0-1 0 0 0,1 0-1 0 0,-1 0 1 0 0,0 1 0 0 0,-1-1 1 0 0,1 17 37 0 0,-17 87-275 0 0,18-105 76 0 0,0-1-80 0 0,0 0-103 0 0,18-4-6415 0 0,-10 0 1476 0 0,-7 4 1623 0 0,3-3-7504 0 0</inkml:trace>
  <inkml:trace contextRef="#ctx0" brushRef="#br0" timeOffset="32562.356">20966 1897 2993 0 0,'0'0'3920'0'0,"0"0"-1510"0"0,0 0-632 0 0,0 0-32 0 0,0 0-34 0 0,0 0-146 0 0,0 0-203 0 0,0 0-272 0 0,0 0-202 0 0,0 0-118 0 0,0 0-110 0 0,0 0-68 0 0,0 0-83 0 0,-28 20-66 0 0,-88 61-73 0 0,62-32 144 0 0,52-46-502 0 0,-1-1-1 0 0,1 1 1 0 0,0 0-1 0 0,0-1 1 0 0,1 1-1 0 0,-1 0 1 0 0,0 0 0 0 0,1 0-1 0 0,0 0 1 0 0,0 0-1 0 0,0 0 1 0 0,0 1-1 0 0,0-1 1 0 0,0 0 0 0 0,1 0-1 0 0,0 1 1 0 0,0-1-1 0 0,0 0 1 0 0,0 1-1 0 0,0-1 1 0 0,1 3-13 0 0,2-4 22 0 0,0 0 0 0 0,1-1-1 0 0,-1 0 1 0 0,1 0 0 0 0,-1 0 0 0 0,1 0 0 0 0,-1 0 0 0 0,1-1-1 0 0,0 1 1 0 0,-1-1 0 0 0,1 0 0 0 0,0 0 0 0 0,-1-1-1 0 0,1 1 1 0 0,-1-1 0 0 0,1 0 0 0 0,0 0-22 0 0,14-4 75 0 0,1-1 0 0 0,-2-1 0 0 0,1-1 0 0 0,-1 0 0 0 0,0-1 0 0 0,-1-1-1 0 0,9-7-74 0 0,7-3 84 0 0,42-28 153 0 0,-72 49-234 0 0,-1-1 0 0 0,1 1 0 0 0,-1 0 0 0 0,0 0 0 0 0,0 0 0 0 0,0 0 0 0 0,1 0 0 0 0,-1 0 0 0 0,0 0 0 0 0,0 0 0 0 0,0 0 0 0 0,0 1 0 0 0,-1-1 0 0 0,1 0 0 0 0,0 1 0 0 0,-1-1 0 0 0,1 0 0 0 0,0 1 0 0 0,-1-1 0 0 0,0 1 0 0 0,1-1 0 0 0,-1 1 0 0 0,0-1 0 0 0,0 1 0 0 0,0-1 0 0 0,0 1 0 0 0,0-1 0 0 0,0 1 0 0 0,0-1 0 0 0,0 1 0 0 0,-1-1 0 0 0,1 1 0 0 0,0-1 0 0 0,-1 1 0 0 0,1-1 0 0 0,-2 2-3 0 0,2 2 20 0 0,0 17 16 0 0,-1-17-37 0 0,0 0 0 0 0,0 0 0 0 0,1 0 1 0 0,-1-1-1 0 0,1 1 0 0 0,1 0 1 0 0,-1 0-1 0 0,1 0 0 0 0,0 0 1 0 0,0 0-1 0 0,0-1 0 0 0,0 1 1 0 0,1 0-1 0 0,0-1 0 0 0,0 0 1 0 0,0 1-1 0 0,1-1 0 0 0,-1 0 0 0 0,1 0 1 0 0,0 0-1 0 0,0 0 0 0 0,0-1 1 0 0,1 1-1 0 0,0-1 0 0 0,-1 0 1 0 0,4 2 0 0 0,0-1 24 0 0,1 0 0 0 0,-1-1 0 0 0,1 0 0 0 0,0 0 0 0 0,0-1 0 0 0,0 0 0 0 0,0-1 1 0 0,0 1-1 0 0,1-2 0 0 0,-1 1 0 0 0,0-1 0 0 0,1 0 0 0 0,-1-1 0 0 0,0 0 0 0 0,0 0 1 0 0,0-1-1 0 0,1 0 0 0 0,-2 0 0 0 0,1-1 0 0 0,0 0 0 0 0,0 0 0 0 0,-1-1 0 0 0,0 0 0 0 0,4-3-24 0 0,6-4 113 0 0,0-1-1 0 0,-1-1 0 0 0,-1-1 0 0 0,1 0 1 0 0,-2-1-1 0 0,0 0 0 0 0,-1-1 0 0 0,-1-1 0 0 0,0 0 1 0 0,-1-1-1 0 0,-1 0 0 0 0,-1 0 0 0 0,-1-1 0 0 0,2-7-112 0 0,16-50 29 0 0,-4-1 0 0 0,-3-1 0 0 0,1-33-29 0 0,-16-43 40 0 0,-4 153-38 0 0,0-1 0 0 0,-1 0 0 0 0,1 0 0 0 0,-1 0 0 0 0,1 1 0 0 0,-1-1 0 0 0,0 0 0 0 0,0 1 0 0 0,1-1 0 0 0,-1 0-1 0 0,0 1 1 0 0,-1-1 0 0 0,1 1 0 0 0,0 0 0 0 0,0-1 0 0 0,-1 1 0 0 0,1 0 0 0 0,0 0 0 0 0,-1-1 0 0 0,1 1 0 0 0,-1 0 0 0 0,0 1 0 0 0,1-1 0 0 0,-1 0 0 0 0,0 0-1 0 0,1 1 1 0 0,-1-1 0 0 0,0 1 0 0 0,0-1 0 0 0,0 1 0 0 0,0 0 0 0 0,1 0 0 0 0,-1 0 0 0 0,0 0 0 0 0,0 0 0 0 0,0 0 0 0 0,0 1 0 0 0,1-1 0 0 0,-1 0 0 0 0,0 1 0 0 0,0-1-1 0 0,1 1 1 0 0,-1 0 0 0 0,0 0 0 0 0,1 0 0 0 0,-1 0 0 0 0,0 0 0 0 0,1 0 0 0 0,-1 0 0 0 0,1 0 0 0 0,-1 1-2 0 0,-4 9 7 0 0,-1 1 0 0 0,2 1 0 0 0,0-1 0 0 0,0 1 0 0 0,1 0 0 0 0,0 0 0 0 0,1 0 0 0 0,1 0 0 0 0,0 1 0 0 0,1-1 0 0 0,1 1 1 0 0,0-1-1 0 0,0 1 0 0 0,1-1 0 0 0,1 1-7 0 0,-1 27 30 0 0,2-7 54 0 0,1 0-1 0 0,1 0 1 0 0,2-1 0 0 0,2 0 0 0 0,1 0 0 0 0,1-1-1 0 0,11 20-83 0 0,21 68 137 0 0,-15-29-48 0 0,-28-90-72 0 0,0-1-6 0 0,0 0-3 0 0,0 0 1 0 0,0 0-1 0 0,0 0-18 0 0,0 0 14 0 0,0 0-19 0 0,-2-27-802 0 0,-10-12-1498 0 0,4 15-1038 0 0,2 0-5772 0 0,4 13-2147 0 0</inkml:trace>
  <inkml:trace contextRef="#ctx0" brushRef="#br0" timeOffset="32813.232">21253 1735 11346 0 0,'0'0'1715'0'0,"0"0"-448"0"0,0 0-113 0 0,0 0 168 0 0,0 0 142 0 0,0 0 27 0 0,0 0-151 0 0,0 0-236 0 0,0 0-238 0 0,0 0-189 0 0,0 0-126 0 0,0 0-105 0 0,34 3-60 0 0,106 9-64 0 0,-1-19 247 0 0,-53-4-427 0 0,7-1-1565 0 0,-31 9-9580 0 0,-49 3-1125 0 0</inkml:trace>
  <inkml:trace contextRef="#ctx0" brushRef="#br0" timeOffset="29241.292">18004 1407 0 0 0,'0'0'3083'0'0,"0"0"-1290"0"0,0 0-384 0 0,0 0 109 0 0,0 0 236 0 0,0 0 109 0 0,0 0-82 0 0,0 0-235 0 0,0 0-302 0 0,0 0-219 0 0,0 0-137 0 0,5-8-111 0 0,21-38 584 0 0,-26 45-765 0 0,0 1-45 0 0,0 0-43 0 0,0 0-35 0 0,0 0-49 0 0,0 0-33 0 0,0 0-66 0 0,0 0-79 0 0,0 16 406 0 0,16 68 488 0 0,18 283 442 0 0,-34-322-1474 0 0,2-21-27 0 0,-2 0 1 0 0,-1 0 0 0 0,-1 0-1 0 0,0 0 1 0 0,-2 0-1 0 0,-6 19-81 0 0,11-79 1038 0 0,8 21-1050 0 0,1 0 0 0 0,1 1 0 0 0,0 1 0 0 0,0-1 1 0 0,2 2-1 0 0,-1 0 0 0 0,2 0 0 0 0,-1 1 0 0 0,2 1 0 0 0,-1 0 1 0 0,1 1-1 0 0,1 0 0 0 0,0 2 0 0 0,0 0 0 0 0,0 0 0 0 0,3 1 12 0 0,-16 5-4 0 0,0 0-1 0 0,1 1 1 0 0,-1-1-1 0 0,0 1 1 0 0,1-1-1 0 0,-1 1 1 0 0,0 0-1 0 0,1 1 1 0 0,-1-1-1 0 0,1 0 1 0 0,-1 1-1 0 0,0 0 1 0 0,0 0 0 0 0,1 0-1 0 0,-1 0 1 0 0,0 0-1 0 0,0 1 1 0 0,0-1-1 0 0,0 1 1 0 0,0 0-1 0 0,0 0 1 0 0,-1 0-1 0 0,1 0 1 0 0,-1 1-1 0 0,1-1 1 0 0,-1 1-1 0 0,0-1 1 0 0,0 1-1 0 0,0 0 1 0 0,0 0-1 0 0,-1 0 1 0 0,1 0-1 0 0,-1 0 1 0 0,1 0-1 0 0,-1 1 5 0 0,3 7 10 0 0,-1-1 0 0 0,0 1 0 0 0,-1 1 0 0 0,0-1-1 0 0,-1 0 1 0 0,0 0 0 0 0,-1 1 0 0 0,0-1 0 0 0,-1 0 0 0 0,0 3-10 0 0,-2-6 12 0 0,-1 0 1 0 0,0-1-1 0 0,0 1 1 0 0,-1-1-1 0 0,0 0 1 0 0,0 0 0 0 0,-1 0-1 0 0,0-1 1 0 0,0 1-1 0 0,0-1 1 0 0,-1-1-1 0 0,0 0 1 0 0,0 1-1 0 0,0-2 1 0 0,-1 1-1 0 0,0-1 1 0 0,0-1 0 0 0,0 1-1 0 0,0-1 1 0 0,0-1-1 0 0,-1 1 1 0 0,-6 0-13 0 0,2 0-15 0 0,0-1 0 0 0,-1 0-1 0 0,1 0 1 0 0,0-2 0 0 0,-1 1 0 0 0,1-2 0 0 0,0 0 0 0 0,-1 0 0 0 0,-3-3 15 0 0,14 4-75 0 0,1-1-1 0 0,0 0 1 0 0,0-1 0 0 0,0 1 0 0 0,0 0 0 0 0,0 0 0 0 0,0-1 0 0 0,1 1-1 0 0,-1-1 1 0 0,0 0 0 0 0,1 0 0 0 0,-1 1 0 0 0,1-1 0 0 0,0 0 0 0 0,0 0 0 0 0,-1 0-1 0 0,1 0 1 0 0,1-1 0 0 0,-1 1 0 0 0,0 0 0 0 0,0 0 0 0 0,1 0 0 0 0,-1-1-1 0 0,1 1 1 0 0,0 0 0 0 0,0-1 0 0 0,0-1 75 0 0,18-36-8263 0 0,-9 34 1274 0 0,-4 1-4187 0 0</inkml:trace>
  <inkml:trace contextRef="#ctx0" brushRef="#br0" timeOffset="29961.52">18648 1783 7826 0 0,'0'0'2590'0'0,"0"0"-566"0"0,0 0-178 0 0,0 0-17 0 0,0 0-108 0 0,0 0-260 0 0,0 0-295 0 0,0 0-258 0 0,0 0-174 0 0,0 0-157 0 0,0 0-109 0 0,0 0-65 0 0,0 0-94 0 0,-8 9-50 0 0,-25 27-31 0 0,30-33-191 0 0,1 0-1 0 0,0 1 0 0 0,-1 0 1 0 0,1-1-1 0 0,0 1 0 0 0,1 0 1 0 0,-1 0-1 0 0,1 0 1 0 0,-1 0-1 0 0,1 0 0 0 0,0 0 1 0 0,1 0-1 0 0,-1 0 0 0 0,1 1 1 0 0,0-1-1 0 0,0 2-36 0 0,-2 14 85 0 0,0-6-43 0 0,0 0 1 0 0,2 1-1 0 0,-1 0 0 0 0,2-1 1 0 0,0 1-1 0 0,0-1 0 0 0,1 1 1 0 0,3 8-43 0 0,-3-20 33 0 0,0 0 1 0 0,-1-1-1 0 0,1 0 1 0 0,0 1-1 0 0,0-1 1 0 0,0 0 0 0 0,0 0-1 0 0,0 0 1 0 0,1-1-1 0 0,-1 1 1 0 0,0 0-1 0 0,1-1 1 0 0,0 1-1 0 0,-1-1 1 0 0,1 0-1 0 0,0 0 1 0 0,-1 0-1 0 0,1 0 1 0 0,0-1 0 0 0,0 1-1 0 0,0-1 1 0 0,0 1-1 0 0,0-1 1 0 0,0 0-1 0 0,0 0 1 0 0,0-1-1 0 0,0 1 1 0 0,-1-1-1 0 0,1 1 1 0 0,0-1-1 0 0,0 0 1 0 0,0 0 0 0 0,-1 0-1 0 0,1 0 1 0 0,0 0-1 0 0,-1-1 1 0 0,1 1-1 0 0,-1-1 1 0 0,0 0-1 0 0,2-1-33 0 0,17-15 119 0 0,0-1 0 0 0,-2-1 0 0 0,0-1 0 0 0,-1-1 0 0 0,-1-1-1 0 0,-1 0 1 0 0,-1-1 0 0 0,-2 0 0 0 0,3-8-119 0 0,-15 32-1 0 0,-1 1 1 0 0,0 0-1 0 0,1-1 1 0 0,-1 1-1 0 0,0-1 1 0 0,1 1-1 0 0,-1-1 1 0 0,1 1-1 0 0,-1-1 1 0 0,1 1-1 0 0,-1-1 1 0 0,1 1-1 0 0,0-1 1 0 0,-1 0-1 0 0,1 1 1 0 0,-1-1-1 0 0,1 0 1 0 0,0 1-1 0 0,-1-1 1 0 0,1 0-1 0 0,0 0 1 0 0,-1 0-1 0 0,1 0 1 0 0,0 0-1 0 0,-1 0 1 0 0,1 0-1 0 0,0 0 1 0 0,-1 0-1 0 0,1 0 1 0 0,0 0-1 0 0,0 0 1 0 0,-1 0-1 0 0,1 0 1 0 0,0-1-1 0 0,-1 1 1 0 0,1 0-1 0 0,-1-1 1 0 0,1 1-1 0 0,0 0 1 0 0,-1-1-1 0 0,1 1 1 0 0,-1-1-1 0 0,1 1 1 0 0,-1 0-1 0 0,1-1 1 0 0,-1 1-1 0 0,1-1 1 0 0,-1 0-1 0 0,0 1 1 0 0,1-1-1 0 0,-1 1 1 0 0,0-1-1 0 0,1 0 1 0 0,-1 1-1 0 0,0-1 1 0 0,0 0-1 0 0,0 1 1 0 0,0-1-1 0 0,1 0 1 0 0,-1 1-1 0 0,0-1 1 0 0,0 0-1 0 0,0 1 1 0 0,0-1-1 0 0,0 0 1 0 0,-1 1-1 0 0,1-1 1 0 0,0 0-1 0 0,0 0 1 0 0,47 159 23 0 0,-19 110 26 0 0,-26-245-42 0 0,-1-1 0 0 0,-1 1-1 0 0,-2 0 1 0 0,0-1 0 0 0,-1 1-1 0 0,-1-1 1 0 0,-1 0 0 0 0,-1 0-1 0 0,-1-1 1 0 0,-1 1 0 0 0,-1-2-1 0 0,-1 1 1 0 0,-1-1 0 0 0,0-1-1 0 0,-8 9-6 0 0,15-24 6 0 0,1 0 1 0 0,-1-1-1 0 0,0 0 0 0 0,0 1 0 0 0,-1-2 0 0 0,1 1 0 0 0,-1 0 1 0 0,1-1-1 0 0,-1 0 0 0 0,0 0 0 0 0,0 0 0 0 0,0-1 0 0 0,0 0 1 0 0,0 0-1 0 0,0 0 0 0 0,0 0 0 0 0,-1-1 0 0 0,1 0 0 0 0,0 0 0 0 0,0 0 1 0 0,-4-2-7 0 0,5 0 4 0 0,1 0 0 0 0,0-1 1 0 0,0 1-1 0 0,0-1 0 0 0,0 0 1 0 0,0 0-1 0 0,1 0 0 0 0,0 0 1 0 0,-1-1-1 0 0,1 1 0 0 0,0 0 1 0 0,0-1-1 0 0,1 0 1 0 0,-1 1-1 0 0,1-1 0 0 0,0 0 1 0 0,0 0-1 0 0,0 0 0 0 0,0 0 1 0 0,1 0-1 0 0,0 0 0 0 0,-1 0 1 0 0,2-3-5 0 0,-1-9-7 0 0,1 1 1 0 0,0-1-1 0 0,2 1 0 0 0,0-1 1 0 0,0 1-1 0 0,2 0 1 0 0,0 0-1 0 0,0 1 1 0 0,1 0-1 0 0,1 0 0 0 0,0 0 1 0 0,1 1-1 0 0,1 0 1 0 0,5-6 6 0 0,2-4-156 0 0,1 1 1 0 0,1 1 0 0 0,0 1-1 0 0,2 0 1 0 0,1 2 0 0 0,0 0 0 0 0,1 1-1 0 0,0 1 1 0 0,7-1 155 0 0,-13 9-827 0 0,6-2-1627 0 0,-11 2-4585 0 0,-8 5-4763 0 0</inkml:trace>
  <inkml:trace contextRef="#ctx0" brushRef="#br0" timeOffset="-8672.82">14550 520 376 0 0,'0'0'1039'0'0,"0"0"92"0"0,0 0 201 0 0,0 0 277 0 0,0 0 170 0 0,0 0 9 0 0,0 0-126 0 0,0 0-247 0 0,0 0-251 0 0,0 0-245 0 0,0 0-172 0 0,-8-8-78 0 0,-29-27-34 0 0,34 32-406 0 0,0 0 0 0 0,-1 1-1 0 0,1-1 1 0 0,-1 1 0 0 0,0 0 0 0 0,1 0 0 0 0,-1 0 0 0 0,0 1 0 0 0,0-1-1 0 0,0 1 1 0 0,0 0 0 0 0,0 0 0 0 0,-1 1 0 0 0,1-1 0 0 0,0 1 0 0 0,0 0-1 0 0,-1 0 1 0 0,1 0 0 0 0,0 1 0 0 0,-3 0-229 0 0,-14 0 420 0 0,11 0-285 0 0,1 1 1 0 0,-1 1-1 0 0,0 0 1 0 0,1 0-1 0 0,0 1 0 0 0,0 0 1 0 0,0 0-1 0 0,0 1 1 0 0,1 0-1 0 0,0 1 1 0 0,-8 5-136 0 0,11-7 35 0 0,0 0 0 0 0,0 0 0 0 0,0 0 0 0 0,1 0 0 0 0,-1 1 0 0 0,1 0 0 0 0,0 0 0 0 0,0 0 0 0 0,1 0 1 0 0,-1 1-1 0 0,1-1 0 0 0,0 1 0 0 0,1 0 0 0 0,-1 0 0 0 0,1 0 0 0 0,1 0 0 0 0,-1 0 0 0 0,1 1 0 0 0,0-1 1 0 0,0 0-1 0 0,1 1 0 0 0,0 4-35 0 0,1-7 47 0 0,1 1 1 0 0,1-1-1 0 0,-1 0 1 0 0,1 1-1 0 0,-1-1 1 0 0,1 0-1 0 0,0 0 1 0 0,1-1-1 0 0,-1 1 1 0 0,1-1 0 0 0,-1 0-1 0 0,1 1 1 0 0,0-2-1 0 0,0 1 1 0 0,0 0-1 0 0,1-1 1 0 0,-1 0-1 0 0,1 0 1 0 0,-1 0-1 0 0,1 0 1 0 0,0-1-1 0 0,0 0 1 0 0,-1 0-1 0 0,1 0 1 0 0,1-1-48 0 0,1 1 90 0 0,0 0 0 0 0,0 0-1 0 0,0-1 1 0 0,0 0 0 0 0,0 0 0 0 0,0-1 0 0 0,-1 0-1 0 0,1 0 1 0 0,0 0 0 0 0,0-1 0 0 0,-1 0 0 0 0,1-1-1 0 0,-1 0 1 0 0,1 0 0 0 0,-1 0 0 0 0,0 0-1 0 0,0-1 1 0 0,0 0 0 0 0,-1 0 0 0 0,0-1 0 0 0,2-1-90 0 0,13-15 96 0 0,-2 0 0 0 0,-1-2 1 0 0,0 0-1 0 0,-2 0 1 0 0,0-2-1 0 0,-2 0 0 0 0,1-5-96 0 0,-8 13 110 0 0,-6 23 2274 0 0,-4 196-2404 0 0,40 125 43 0 0,-33-289-24 0 0,3 1-4 0 0,-2 1 0 0 0,-2 0 1 0 0,-2-1-1 0 0,-1 1 0 0 0,-3 0 0 0 0,0-1 0 0 0,-6 18 5 0 0,9-55 1 0 0,1 0-1 0 0,0 0 0 0 0,-1 0 0 0 0,1-1 1 0 0,-1 1-1 0 0,1 0 0 0 0,-1 0 0 0 0,0 0 0 0 0,0 0 1 0 0,0-1-1 0 0,0 1 0 0 0,0 0 0 0 0,0-1 1 0 0,-1 1-1 0 0,1-1 0 0 0,0 1 0 0 0,-1-1 1 0 0,1 0-1 0 0,-1 1 0 0 0,0-1 0 0 0,1 0 1 0 0,-1 0-1 0 0,0 0 0 0 0,0 0 0 0 0,1-1 0 0 0,-1 1 1 0 0,0 0-1 0 0,0-1 0 0 0,0 1 0 0 0,0-1 1 0 0,0 0-1 0 0,0 0 0 0 0,0 0 0 0 0,0 0 1 0 0,0 0-1 0 0,0 0 0 0 0,0 0 0 0 0,0 0 0 0 0,0-1 1 0 0,-1 0-1 0 0,0-1-6 0 0,0 1-1 0 0,1-1 1 0 0,-1 0 0 0 0,1-1 0 0 0,-1 1 0 0 0,1 0 0 0 0,0-1 0 0 0,0 1 0 0 0,0-1-1 0 0,0 0 1 0 0,0 0 0 0 0,1 0 0 0 0,-1 0 0 0 0,1 0 0 0 0,0 0 0 0 0,0 0 0 0 0,0 0-1 0 0,0 0 1 0 0,1-2 6 0 0,-4-6-30 0 0,-1-6 10 0 0,0-1 0 0 0,2 0 0 0 0,0 0 1 0 0,1 0-1 0 0,1-1 0 0 0,0 1 0 0 0,2 0 0 0 0,0-1 0 0 0,1-2 20 0 0,2 5-26 0 0,0-1-1 0 0,1 1 0 0 0,0 1 1 0 0,1-1-1 0 0,1 1 0 0 0,1 0 1 0 0,0 0-1 0 0,4-4 27 0 0,174-203-100 0 0,-53 16 120 0 0,-122 190-44 0 0,0-1-1 0 0,-2-1 1 0 0,0 1-1 0 0,-1-2 1 0 0,-1 1 0 0 0,0-1-1 0 0,-2 0 1 0 0,0 0 0 0 0,-1-1-1 0 0,-1 1 1 0 0,0-16 24 0 0,-3 29-15 0 0,0 5 12 0 0,1 0-1 0 0,-1 0 1 0 0,1 0-1 0 0,-1 0 1 0 0,1 0-1 0 0,-1 0 0 0 0,0 0 1 0 0,0 0-1 0 0,1 0 1 0 0,-1 0-1 0 0,0 0 1 0 0,0 0-1 0 0,0 0 1 0 0,0 0-1 0 0,0 0 1 0 0,0 0-1 0 0,-1 0 1 0 0,1 0-1 0 0,0 0 0 0 0,0 0 1 0 0,-1 0-1 0 0,1 0 1 0 0,-1 0-1 0 0,1 0 1 0 0,-1 0-1 0 0,1 0 1 0 0,-1 0-1 0 0,1 0 1 0 0,-1 1-1 0 0,0-1 1 0 0,1 0-1 0 0,-1 0 1 0 0,0 1-1 0 0,0-1 0 0 0,0 0 1 0 0,0 1-1 0 0,1-1 1 0 0,-1 1-1 0 0,0-1 1 0 0,0 1-1 0 0,0 0 1 0 0,0-1-1 0 0,0 1 1 0 0,0 0-1 0 0,0 0 1 0 0,0 0-1 0 0,0 0 1 0 0,0-1-1 0 0,0 1 0 0 0,-1 1 1 0 0,1-1-1 0 0,0 0 1 0 0,0 0-1 0 0,0 0 1 0 0,0 0-1 0 0,0 1 1 0 0,0-1-1 0 0,0 0 1 0 0,1 1-1 0 0,-1-1 1 0 0,0 1-1 0 0,0-1 0 0 0,0 1 4 0 0,-10 6-31 0 0,1-1 0 0 0,1 1 0 0 0,-1 1 0 0 0,1 0 0 0 0,1 0 0 0 0,-1 1 0 0 0,2 0 0 0 0,-1 1 0 0 0,1-1 0 0 0,0 1 0 0 0,1 1 0 0 0,0 0 31 0 0,5-10-3 0 0,0 1 0 0 0,0-1 0 0 0,1 0 0 0 0,-1 1 0 0 0,0-1-1 0 0,1 0 1 0 0,-1 1 0 0 0,1-1 0 0 0,-1 1 0 0 0,1-1 0 0 0,0 1 0 0 0,0-1-1 0 0,-1 1 1 0 0,1-1 0 0 0,0 1 0 0 0,0-1 0 0 0,1 1 0 0 0,-1-1 0 0 0,0 1-1 0 0,0-1 1 0 0,1 1 0 0 0,-1-1 0 0 0,1 1 0 0 0,-1-1 0 0 0,1 0-1 0 0,0 1 1 0 0,0-1 0 0 0,-1 0 0 0 0,1 1 0 0 0,0-1 0 0 0,0 0 0 0 0,0 0-1 0 0,0 0 1 0 0,0 0 0 0 0,1 0 0 0 0,-1 0 0 0 0,0 0 0 0 0,0 0 0 0 0,1 0-1 0 0,-1-1 1 0 0,0 1 0 0 0,1-1 0 0 0,-1 1 0 0 0,1-1 0 0 0,-1 1-1 0 0,1-1 1 0 0,0 0 3 0 0,75 7-3 0 0,-68-7-7 0 0,118-17-6 0 0,-126 18 18 0 0,1 1 1 0 0,-1 0-1 0 0,0 0 0 0 0,1 1 0 0 0,-1-1 1 0 0,0 0-1 0 0,0 0 0 0 0,0 1 0 0 0,-1-1 1 0 0,1 0-1 0 0,-1 1 0 0 0,1-1 1 0 0,-1 0-1 0 0,0 1 0 0 0,1-1 0 0 0,-1 1 1 0 0,-1-1-1 0 0,1 1 0 0 0,0-1 0 0 0,-1 1 1 0 0,1-1-1 0 0,-1 0 0 0 0,1 1 1 0 0,-1-1-1 0 0,0 0 0 0 0,0 0 0 0 0,0 1 1 0 0,-1 0-3 0 0,1-1 3 0 0,-39 145 97 0 0,51-122-1983 0 0,9-24-5206 0 0,-9-1 1298 0 0,-4 0-5763 0 0</inkml:trace>
  <inkml:trace contextRef="#ctx0" brushRef="#br0" timeOffset="-7783.432">15447 443 6153 0 0,'0'0'1619'0'0,"0"0"-218"0"0,0 0 82 0 0,0 0 182 0 0,0 0 44 0 0,0 0-118 0 0,0 0-224 0 0,0 0-270 0 0,0 0-219 0 0,0 0-134 0 0,0 0-135 0 0,0 0-103 0 0,-32 23-85 0 0,-98 70-66 0 0,81-46 40 0 0,44-37-298 0 0,-17 77 309 0 0,22-84-378 0 0,0-1 1 0 0,1 0 0 0 0,-1 0-1 0 0,0 1 1 0 0,1-1 0 0 0,-1 0-1 0 0,1 0 1 0 0,0 0 0 0 0,0 0-1 0 0,0 0 1 0 0,0 0 0 0 0,0 0-1 0 0,0 0 1 0 0,0 0 0 0 0,1 0-1 0 0,-1 0 1 0 0,0-1 0 0 0,1 1-1 0 0,0-1 1 0 0,-1 1 0 0 0,1-1-1 0 0,0 0 1 0 0,0 1 0 0 0,0-1-1 0 0,0 0 1 0 0,0 0 0 0 0,0 0-1 0 0,0-1 1 0 0,0 1 0 0 0,0 0-1 0 0,1-1 1 0 0,-1 1 0 0 0,0-1-1 0 0,0 0 1 0 0,1 0 0 0 0,-1 0-1 0 0,0 0 1 0 0,1 0-29 0 0,7-3 110 0 0,0 0 0 0 0,-1 0 0 0 0,1-1 0 0 0,-1 0 0 0 0,0-1 0 0 0,0 0 0 0 0,0 0 0 0 0,0-1 0 0 0,-1 0 0 0 0,0-1 0 0 0,0 1 0 0 0,-1-2 0 0 0,0 1 0 0 0,0-1 0 0 0,-1 0 0 0 0,0 0 0 0 0,1-3-110 0 0,95-169 789 0 0,-102 180-739 0 0,0 0-8 0 0,0 0-20 0 0,0 0-10 0 0,0 0-18 0 0,0 0-4 0 0,0 0 7 0 0,0 0-21 0 0,0 0 0 0 0,0 0 7 0 0,-13 22 1660 0 0,13 7-1619 0 0,-18 125-23 0 0,18-151-2 0 0,1 0 0 0 0,0-1 0 0 0,0 1 0 0 0,0 0 0 0 0,0-1 0 0 0,0 1-1 0 0,1-1 1 0 0,-1 1 0 0 0,1-1 0 0 0,-1 0 0 0 0,1 0 0 0 0,0 0 0 0 0,0 0 0 0 0,0 0 0 0 0,0 0 0 0 0,0 0 0 0 0,1 0 0 0 0,-1-1 0 0 0,0 1 0 0 0,1-1-1 0 0,-1 0 1 0 0,1 0 0 0 0,0 0 0 0 0,-1 0 0 0 0,1 0 0 0 0,0-1 0 0 0,0 1 0 0 0,-1-1 0 0 0,1 1 0 0 0,0-1 0 0 0,0 0 0 0 0,0 0 0 0 0,0 0 0 0 0,-1-1-1 0 0,1 1 1 0 0,0-1 0 0 0,0 0 0 0 0,-1 1 0 0 0,1-1 0 0 0,0 0 0 0 0,-1-1 0 0 0,1 1 0 0 0,-1 0 0 0 0,0-1 0 0 0,1 1 0 0 0,-1-1 0 0 0,0 0 0 0 0,0 0-1 0 0,0 0 1 0 0,0 0 0 0 0,0 0 0 0 0,0 0 0 0 0,0 0 0 0 0,-1-1 0 0 0,0 1 0 0 0,1-2 1 0 0,4-18-1621 0 0,-6 14-1919 0 0,-2 1-3958 0 0,0 3-4568 0 0</inkml:trace>
  <inkml:trace contextRef="#ctx0" brushRef="#br0" timeOffset="-7115.023">15754 388 11618 0 0,'0'0'2010'0'0,"0"0"-537"0"0,0 0-248 0 0,0 0-46 0 0,0 0-129 0 0,0 0-165 0 0,0 0-203 0 0,0 0-186 0 0,0 0-88 0 0,0 0-51 0 0,0 0-1 0 0,0 0-10 0 0,-1 13-38 0 0,-4 43-25 0 0,17-4 499 0 0,38 80 891 0 0,-32-80-1083 0 0,-18-52-563 0 0,0 0 0 0 0,0 1-1 0 0,0-1 1 0 0,0 1 0 0 0,0-1-1 0 0,0 1 1 0 0,0-1-1 0 0,0 1 1 0 0,0-1 0 0 0,0 0-1 0 0,0 1 1 0 0,0-1-1 0 0,0 1 1 0 0,1-1 0 0 0,-1 1-1 0 0,0-1 1 0 0,0 0-1 0 0,0 1 1 0 0,1-1 0 0 0,-1 1-1 0 0,0-1 1 0 0,0 0-1 0 0,1 1 1 0 0,-1-1 0 0 0,0 0-1 0 0,1 0 1 0 0,-1 1-1 0 0,1-1 1 0 0,-1 0 0 0 0,0 0-1 0 0,1 1 1 0 0,-1-1 0 0 0,1 0-1 0 0,-1 0 1 0 0,0 0-1 0 0,1 0 1 0 0,-1 0 0 0 0,1 0-1 0 0,-1 0 1 0 0,1 0-1 0 0,-1 0 1 0 0,1 0 0 0 0,-1 0-1 0 0,0 0 1 0 0,1 0-1 0 0,-1 0 1 0 0,1 0 0 0 0,-1 0-1 0 0,1 0 1 0 0,-1 0-1 0 0,0-1 1 0 0,1 1 0 0 0,-1 0-1 0 0,1 0 1 0 0,-1 0-1 0 0,0-1 1 0 0,1 1 0 0 0,-1 0-1 0 0,0-1 1 0 0,1 1-1 0 0,-1 0 1 0 0,0-1-27 0 0,19-31 1425 0 0,-10 16-1663 0 0,59-125 455 0 0,-1-6-150 0 0,-62 137-83 0 0,-5 9-7 0 0,0 1-10 0 0,0 0 5 0 0,0 0-25 0 0,0 0 2 0 0,0 0-1 0 0,0 0-16 0 0,0 0-3 0 0,0 0 3 0 0,0 0-12 0 0,0 0-16 0 0,0 0-21 0 0,0 0-43 0 0,0 0-49 0 0,0 0-55 0 0,0 14-3032 0 0,0-10-7390 0 0,0-3-1073 0 0</inkml:trace>
  <inkml:trace contextRef="#ctx0" brushRef="#br0" timeOffset="-6869.543">16255 443 13651 0 0,'0'0'1836'0'0,"0"0"-466"0"0,0 0-90 0 0,0 0 138 0 0,0 0-39 0 0,0 0-212 0 0,0 0-270 0 0,0 0-246 0 0,0 0-230 0 0,0 0-112 0 0,0 0-81 0 0,0 0-100 0 0,-4 31-27 0 0,-14 97-41 0 0,1-48-297 0 0,16-78 955 0 0,1-1-3229 0 0,0 0-5527 0 0,0-1-3501 0 0</inkml:trace>
  <inkml:trace contextRef="#ctx0" brushRef="#br0" timeOffset="-6707.535">16211 159 17716 0 0,'0'0'1192'0'0,"0"0"-480"0"0,0 0-88 0 0,0 0 32 0 0,0 0-103 0 0,0 0-145 0 0,0 0-208 0 0,0 0-280 0 0,0 0-160 0 0,0 0-56 0 0,0 0-88 0 0,0 0-89 0 0,0 0-327 0 0,20 0-912 0 0,-12 8-2841 0 0,-5-5-7546 0 0</inkml:trace>
  <inkml:trace contextRef="#ctx0" brushRef="#br0" timeOffset="-6352.136">16629 60 10602 0 0,'0'0'3174'0'0,"0"0"-1029"0"0,0 0-484 0 0,0 0-115 0 0,0 0-200 0 0,0 0-294 0 0,0 0-316 0 0,0 0-264 0 0,0 0-138 0 0,0 0-10 0 0,0 0 82 0 0,0 0 59 0 0,0 0 9 0 0,0 12-28 0 0,-4 94 487 0 0,-16 284 37 0 0,3-287-952 0 0,-3-136-5635 0 0,13 11-2226 0 0,5 15-2272 0 0</inkml:trace>
  <inkml:trace contextRef="#ctx0" brushRef="#br0" timeOffset="-5247.957">16402 399 3809 0 0,'0'0'3301'0'0,"0"0"-1112"0"0,0 0-676 0 0,0 0-170 0 0,0 0-44 0 0,0 0 3 0 0,0 0-19 0 0,0 0-145 0 0,0 0-204 0 0,0 0-212 0 0,0 0-171 0 0,0 0-160 0 0,0 0-130 0 0,26 1-102 0 0,128 9-90 0 0,-121-7-562 0 0,-1-1 1 0 0,1-2-1 0 0,0-1 0 0 0,-1-2 0 0 0,23-5 493 0 0,-45 6-584 0 0,-10 2 642 0 0,-1 0 0 0 0,1 1 0 0 0,0-1-1 0 0,0 0 1 0 0,0 0 0 0 0,0 1 0 0 0,0-1 0 0 0,0 0 0 0 0,0 1 0 0 0,0-1 0 0 0,0 0 0 0 0,0 1-1 0 0,0-1 1 0 0,0 0 0 0 0,0 1 0 0 0,0-1 0 0 0,0 0 0 0 0,0 1 0 0 0,1-1 0 0 0,-1 0 0 0 0,0 0-1 0 0,0 1 1 0 0,0-1 0 0 0,0 0 0 0 0,1 0 0 0 0,-1 1 0 0 0,0-1 0 0 0,0 0 0 0 0,1 0-1 0 0,-1 1 1 0 0,0-1 0 0 0,0 0 0 0 0,1 0 0 0 0,-1 0 0 0 0,0 0 0 0 0,0 0 0 0 0,1 1 0 0 0,-1-1-1 0 0,0 0 1 0 0,1 0 0 0 0,-1 0 0 0 0,0 0 0 0 0,1 0 0 0 0,-1 0 0 0 0,0 0 0 0 0,0 0 0 0 0,1 0-1 0 0,-1 0 1 0 0,0 0-58 0 0,-3 6 77 0 0,0 1-1 0 0,1-1 1 0 0,-1 1-1 0 0,1 0 1 0 0,0-1-1 0 0,1 1 1 0 0,0 0-1 0 0,0 0 1 0 0,0 0-1 0 0,1 0 1 0 0,0 1-1 0 0,0-1 1 0 0,1 0-1 0 0,1 6-76 0 0,0-11 78 0 0,0 1 0 0 0,1-1 0 0 0,-1 1-1 0 0,1-1 1 0 0,-1 0 0 0 0,1 0 0 0 0,0 0 0 0 0,0 0-1 0 0,0-1 1 0 0,0 1 0 0 0,0-1 0 0 0,0 0 0 0 0,0 0-1 0 0,0 0 1 0 0,1 0 0 0 0,-1 0 0 0 0,0-1-1 0 0,1 1 1 0 0,-1-1 0 0 0,0 0 0 0 0,1 0 0 0 0,-1 0-1 0 0,1-1 1 0 0,-1 1 0 0 0,0-1 0 0 0,0 1 0 0 0,1-1-1 0 0,-1 0 1 0 0,0-1 0 0 0,0 1 0 0 0,0-1 0 0 0,0 1-1 0 0,0-1 1 0 0,0 0 0 0 0,0 0 0 0 0,1-1-78 0 0,13-9 254 0 0,0-1 0 0 0,-1 0 0 0 0,-1-1 0 0 0,0-1 0 0 0,-1 0 0 0 0,0-1 0 0 0,-1-1 0 0 0,4-8-254 0 0,16-29 1115 0 0,-32 54-1113 0 0,1 0 1 0 0,-1 0-1 0 0,0 0 0 0 0,1 0 0 0 0,-1 1 0 0 0,0-1 1 0 0,1 1-1 0 0,-1-1 0 0 0,0 1 0 0 0,0-1 0 0 0,1 1 1 0 0,-1 0-1 0 0,0-1 0 0 0,0 1 0 0 0,0 0 0 0 0,0 0 1 0 0,0 0-1 0 0,0 0 0 0 0,0 0 0 0 0,0 0 0 0 0,-1 0 1 0 0,1 0-1 0 0,0 0 0 0 0,0 1 0 0 0,-1-1 0 0 0,1 0 1 0 0,-1 0-1 0 0,1 1 0 0 0,-1-1 0 0 0,0 0 0 0 0,1 0 1 0 0,-1 1-1 0 0,0-1 0 0 0,0 1 0 0 0,0-1 0 0 0,0 0 1 0 0,0 1-1 0 0,0-1 0 0 0,0 0 0 0 0,-1 1 0 0 0,1-1 1 0 0,-1 1-3 0 0,3 8 24 0 0,15 45 4 0 0,3-2 0 0 0,2 0 0 0 0,2-1 1 0 0,13 18-29 0 0,-13-22 30 0 0,-2 0 0 0 0,-2 1 1 0 0,-3 2-1 0 0,-1 0 1 0 0,-3 0-1 0 0,4 34-30 0 0,-12 57 204 0 0,-7-136-165 0 0,1 0-1 0 0,-1 0 1 0 0,0-1 0 0 0,0 1-1 0 0,-1-1 1 0 0,0 0-1 0 0,0 1 1 0 0,0-1 0 0 0,0-1-1 0 0,-1 1 1 0 0,0 0-1 0 0,0-1 1 0 0,0 0 0 0 0,0 0-1 0 0,-1 0 1 0 0,-2 2-39 0 0,3-5 25 0 0,0 1 0 0 0,0-1 0 0 0,0 0 1 0 0,0 0-1 0 0,-1 0 0 0 0,1 0 0 0 0,0-1 1 0 0,0 0-1 0 0,0 0 0 0 0,-1 0 0 0 0,1 0 1 0 0,0-1-1 0 0,0 1 0 0 0,0-1 0 0 0,0 0 0 0 0,0-1 1 0 0,0 1-1 0 0,0-1 0 0 0,0 1 0 0 0,0-1 1 0 0,0 0-1 0 0,1-1 0 0 0,-1 1 0 0 0,1 0 1 0 0,0-1-1 0 0,-1-1-25 0 0,-3-3 16 0 0,0-1 1 0 0,1 0-1 0 0,0-1 0 0 0,0 0 1 0 0,1 1-1 0 0,0-2 0 0 0,1 1 1 0 0,0-1-1 0 0,0 1 1 0 0,1-1-1 0 0,0 0 0 0 0,1 0 1 0 0,0 0-1 0 0,0-1 0 0 0,1 1 1 0 0,1 0-1 0 0,0-1 1 0 0,1-7-17 0 0,-2 5-7 0 0,0-1 0 0 0,1 1 0 0 0,1 0 0 0 0,0-1 0 0 0,1 1 0 0 0,0 0 1 0 0,1 0-1 0 0,1 0 0 0 0,0 0 0 0 0,0 1 0 0 0,1-1 0 0 0,1 1 0 0 0,0 1 1 0 0,1-1-1 0 0,0 1 0 0 0,1 0 0 0 0,0 0 0 0 0,1 1 0 0 0,0 0 0 0 0,0 1 1 0 0,8-6 6 0 0,-17 15-3 0 0,5-4-23 0 0,0 0 1 0 0,0 0-1 0 0,1 1 0 0 0,-1 0 1 0 0,1 0-1 0 0,-1 0 0 0 0,1 0 1 0 0,0 1-1 0 0,0 0 0 0 0,0 0 1 0 0,1 1-1 0 0,-1 0 0 0 0,5 0 26 0 0,15 15 169 0 0,-13-10 164 0 0,-5 0-4306 0 0,-7-4 1865 0 0,-1 0-3117 0 0,0 0-6609 0 0</inkml:trace>
  <inkml:trace contextRef="#ctx0" brushRef="#br0" timeOffset="-16907.452">10103 498 2897 0 0,'0'0'2043'0'0,"0"0"-239"0"0,0 0-146 0 0,0 0 13 0 0,0 0 9 0 0,0 0-129 0 0,0 0-209 0 0,0 0-261 0 0,0 0-247 0 0,0 0-174 0 0,0 0-129 0 0,-11-1-79 0 0,-33-3-53 0 0,42 4-355 0 0,0 0 1 0 0,0 0 0 0 0,0 0-1 0 0,0 1 1 0 0,0-1 0 0 0,0 1-1 0 0,0 0 1 0 0,0 0 0 0 0,0 0-1 0 0,0 0 1 0 0,1 0-1 0 0,-1 0 1 0 0,0 0 0 0 0,1 0-1 0 0,-1 1 1 0 0,0-1 0 0 0,1 0-1 0 0,0 1 1 0 0,-1 0 0 0 0,1-1-1 0 0,0 1 1 0 0,0 0 0 0 0,0-1-1 0 0,-1 3-44 0 0,-3 3 146 0 0,0 0-100 0 0,1-1-1 0 0,0 1 0 0 0,0 0 1 0 0,1 0-1 0 0,0 0 1 0 0,0 0-1 0 0,1 1 1 0 0,-1-1-1 0 0,2 1 0 0 0,-1 0 1 0 0,1 0-1 0 0,0-1 1 0 0,1 1-1 0 0,0 0 1 0 0,0 0-1 0 0,1 4-45 0 0,-1-8 38 0 0,1 0 0 0 0,-1 0-1 0 0,1 0 1 0 0,0 0 0 0 0,1 0 0 0 0,-1 0 0 0 0,0-1-1 0 0,1 1 1 0 0,0 0 0 0 0,0-1 0 0 0,0 1 0 0 0,1-1-1 0 0,-1 0 1 0 0,1 0 0 0 0,-1 0 0 0 0,1 0 0 0 0,0 0-1 0 0,0 0 1 0 0,1-1 0 0 0,-1 1 0 0 0,0-1 0 0 0,1 0-1 0 0,0 0 1 0 0,-1 0 0 0 0,1-1 0 0 0,0 0 0 0 0,0 1-1 0 0,0-1 1 0 0,0 0 0 0 0,0-1 0 0 0,0 1 0 0 0,0-1-38 0 0,6 1 150 0 0,1-1 1 0 0,-1-1-1 0 0,0 0 0 0 0,0 0 1 0 0,0-1-1 0 0,0 0 1 0 0,0-1-1 0 0,0 0 0 0 0,-1-1 1 0 0,1 0-1 0 0,-1 0 1 0 0,0-1-1 0 0,0 0 1 0 0,-1-1-1 0 0,1 0 0 0 0,-1 0 1 0 0,-1 0-1 0 0,1-1 1 0 0,-1-1-1 0 0,0 1 1 0 0,2-4-151 0 0,6-8 164 0 0,0-1 1 0 0,-2-1-1 0 0,0 0 1 0 0,-1 0 0 0 0,-1-1-1 0 0,-1-1 1 0 0,-1 0-1 0 0,2-11-164 0 0,-4 7 53 0 0,-1 0-1 0 0,-1-1 0 0 0,-1 1 1 0 0,-2-1-1 0 0,-1 0 1 0 0,-1 0-1 0 0,-2-14-52 0 0,1 31-9 0 0,-1 1-1 0 0,0 0 1 0 0,0-1 0 0 0,-1 1 0 0 0,-1 0-1 0 0,0 1 1 0 0,0-1 0 0 0,-1 1 0 0 0,0 0-1 0 0,0 0 1 0 0,-1 0 0 0 0,0 1 0 0 0,-1-1-1 0 0,0 2 1 0 0,0-1 0 0 0,-1 1 0 0 0,0 0-1 0 0,0 0 1 0 0,-2 0 9 0 0,8 6-12 0 0,-1 0-1 0 0,0 0 1 0 0,1 0 0 0 0,-1 0-1 0 0,0 0 1 0 0,0 0 0 0 0,0 1-1 0 0,0-1 1 0 0,0 1 0 0 0,0 0-1 0 0,0 0 1 0 0,0 0 0 0 0,0 0-1 0 0,0 1 1 0 0,0-1 0 0 0,1 1-1 0 0,-1-1 1 0 0,0 1 0 0 0,0 0-1 0 0,0 0 1 0 0,1 1 0 0 0,-1-1-1 0 0,0 1 1 0 0,1-1-1 0 0,-1 1 1 0 0,1 0 0 0 0,0-1-1 0 0,0 1 1 0 0,0 1 0 0 0,0-1-1 0 0,0 0 1 0 0,0 0 0 0 0,0 1-1 0 0,0 1 13 0 0,-41 96-121 0 0,42-85 141 0 0,0 0 1 0 0,1 1 0 0 0,0-1 0 0 0,1 0-1 0 0,1 1 1 0 0,0-1 0 0 0,1 0 0 0 0,1 0 0 0 0,1 0-1 0 0,0-1 1 0 0,0 1 0 0 0,2-1 0 0 0,0-1 0 0 0,0 1-1 0 0,1-1 1 0 0,1 0 0 0 0,0-1 0 0 0,1 0 0 0 0,0-1-1 0 0,1 1 1 0 0,0-2 0 0 0,9 7-21 0 0,14 8 380 0 0,1-1 0 0 0,1-2 0 0 0,1-2 0 0 0,1-1 1 0 0,16 5-381 0 0,-15-7 265 0 0,-3 5 107 0 0,-32-29-6921 0 0,-3 4-321 0 0,2-1-5643 0 0</inkml:trace>
  <inkml:trace contextRef="#ctx0" brushRef="#br0" timeOffset="-14087.355">11598 152 0 0 0,'0'0'452'0'0,"0"0"608"0"0,0 0 389 0 0,0 0 320 0 0,0 0 258 0 0,0 0 38 0 0,0 0-141 0 0,0 0-217 0 0,0 0-314 0 0,0 0-245 0 0,0 0-195 0 0,0 0-138 0 0,0 0-76 0 0,-4-4-83 0 0,-9-10-90 0 0,9 10-94 0 0,4 4-72 0 0,0 0-91 0 0,0 0-73 0 0,0 0-52 0 0,0 16 605 0 0,19 219 2377 0 0,-19 195-1443 0 0,2-485-1219 0 0,0-15-2383 0 0,-5 26-5547 0 0,2 37 1953 0 0,-1 3-5039 0 0</inkml:trace>
  <inkml:trace contextRef="#ctx0" brushRef="#br0" timeOffset="-13788.23">11351 513 6009 0 0,'0'0'2102'0'0,"0"0"-363"0"0,0 0-212 0 0,0 0-59 0 0,0 0-107 0 0,0 0-142 0 0,0 0-176 0 0,0 0-118 0 0,0 0-107 0 0,0 0-97 0 0,0 0-62 0 0,0 0-70 0 0,0 0-51 0 0,29-2-43 0 0,91-6-50 0 0,75-27 998 0 0,-93-1-1482 0 0,-88 22-1783 0 0,-12 0-8484 0 0,-2 12-588 0 0</inkml:trace>
  <inkml:trace contextRef="#ctx0" brushRef="#br0" timeOffset="-13263.49">11901 156 8218 0 0,'0'0'1692'0'0,"0"0"-564"0"0,0 0-242 0 0,0 0 138 0 0,0 0 219 0 0,0 0 103 0 0,0 0-101 0 0,0 0-239 0 0,0 0-229 0 0,0 0-137 0 0,0 0-54 0 0,0 0-35 0 0,0 29-38 0 0,-1 93-30 0 0,19 172 2164 0 0,-9-112-2100 0 0,-9-180-533 0 0,0 0 1 0 0,-1 0 0 0 0,1-1-1 0 0,0 1 1 0 0,0 0-1 0 0,0 0 1 0 0,0-1-1 0 0,0 1 1 0 0,1 0-1 0 0,-1 0 1 0 0,1-1 0 0 0,-1 1-1 0 0,1 0 1 0 0,-1-1-1 0 0,1 1 1 0 0,0 0-1 0 0,0-1 1 0 0,0 1-1 0 0,0-1 1 0 0,0 1-1 0 0,0-1 1 0 0,0 0 0 0 0,0 1-1 0 0,0-1 1 0 0,1 0-1 0 0,-1 0 1 0 0,1 0-1 0 0,-1 0 1 0 0,1 0-1 0 0,-1 0 1 0 0,1 0 0 0 0,-1-1-1 0 0,1 1 1 0 0,0-1-1 0 0,-1 1 1 0 0,1-1-1 0 0,0 1 1 0 0,0-1-1 0 0,-1 0 1 0 0,1 0-1 0 0,0 0 1 0 0,0 0 0 0 0,-1 0-1 0 0,1 0 1 0 0,0 0-1 0 0,0-1 1 0 0,-1 1-1 0 0,1-1 1 0 0,0 1-1 0 0,-1-1 1 0 0,1 0 0 0 0,0 1-1 0 0,-1-1 1 0 0,1 0-1 0 0,-1 0 1 0 0,1 0-15 0 0,115-128 893 0 0,-1 23-683 0 0,-114 105-209 0 0,0 1 1 0 0,-1 0-1 0 0,1 0 0 0 0,0 0 1 0 0,0 0-1 0 0,0 0 1 0 0,-1 0-1 0 0,1 1 1 0 0,0-1-1 0 0,0 0 0 0 0,-1 1 1 0 0,1 0-1 0 0,0-1 1 0 0,-1 1-1 0 0,1 0 1 0 0,-1 0-1 0 0,1 0 0 0 0,-1 0 1 0 0,1 0-1 0 0,-1 0 1 0 0,0 0-1 0 0,1 0 1 0 0,-1 1-1 0 0,0-1 0 0 0,0 0 1 0 0,0 1-1 0 0,0-1 1 0 0,0 1-1 0 0,0 0 1 0 0,0-1-1 0 0,-1 1 1 0 0,1 0-1 0 0,-1-1 0 0 0,1 1 1 0 0,-1 0-1 0 0,1-1 1 0 0,-1 1-1 0 0,0 0 1 0 0,0 0-1 0 0,0 0 0 0 0,0-1 1 0 0,0 1-1 0 0,0 0 1 0 0,-1 0-1 0 0,1-1 1 0 0,0 1-1 0 0,-1 0 0 0 0,0 0-1 0 0,3 11 48 0 0,18 83 125 0 0,-15-88-192 0 0,28 11-753 0 0,8-30-7583 0 0,-35 7 2802 0 0,2 4-5263 0 0</inkml:trace>
  <inkml:trace contextRef="#ctx0" brushRef="#br0" timeOffset="-12449.555">12667 528 488 0 0,'0'0'2723'0'0,"0"0"-379"0"0,0 0-164 0 0,0 0-226 0 0,0 0-281 0 0,0 0-242 0 0,0 0-185 0 0,0 0-91 0 0,0 0-72 0 0,0 0-119 0 0,0 0-113 0 0,0 0-92 0 0,0 0-70 0 0,-15 15-78 0 0,-78 80 463 0 0,88-91-974 0 0,1 0 0 0 0,0 0 0 0 0,0 0 1 0 0,1 1-1 0 0,-1-1 0 0 0,1 1 0 0 0,0 0 1 0 0,0 0-1 0 0,0 1 0 0 0,1-1 0 0 0,0 0 1 0 0,0 1-1 0 0,0-1 0 0 0,1 1 0 0 0,-1 0 1 0 0,2-1-1 0 0,-1 3-100 0 0,49 2 829 0 0,-31-14-754 0 0,-1-2 0 0 0,0 0 0 0 0,0-1 0 0 0,-1 0 0 0 0,0-1 0 0 0,0-1 0 0 0,-1 0-1 0 0,0-1 1 0 0,1-3-75 0 0,6-2 55 0 0,74-44-62 0 0,-93 60 6 0 0,-1-1 0 0 0,1 1 1 0 0,-1 0-1 0 0,1 0 0 0 0,-1 0 0 0 0,1 0 0 0 0,-1 0 1 0 0,0 0-1 0 0,1 0 0 0 0,-1 0 0 0 0,0 1 1 0 0,0-1-1 0 0,0 0 0 0 0,0 1 0 0 0,0-1 1 0 0,0 1-1 0 0,-1-1 0 0 0,1 1 0 0 0,0-1 0 0 0,-1 1 1 0 0,1 0-1 0 0,-1-1 0 0 0,0 1 0 0 0,1 0 1 0 0,-1-1-1 0 0,0 1 0 0 0,0 0 0 0 0,0 0 1 0 0,0-1-1 0 0,0 1 0 0 0,-1 0 0 0 0,1-1 0 0 0,0 1 1 0 0,-1 0-1 0 0,0 1 1 0 0,4 22 31 0 0,-2-22-31 0 0,0 0-1 0 0,0-1 1 0 0,0 1-1 0 0,0 0 1 0 0,1 0 0 0 0,-1-1-1 0 0,1 1 1 0 0,0-1-1 0 0,0 1 1 0 0,0-1 0 0 0,0 0-1 0 0,0 0 1 0 0,1 0-1 0 0,-1 0 1 0 0,1 0 0 0 0,-1 0-1 0 0,1-1 1 0 0,0 1-1 0 0,-1-1 1 0 0,1 1 0 0 0,0-1-1 0 0,0 0 1 0 0,0-1-1 0 0,0 1 1 0 0,0 0 0 0 0,0-1-1 0 0,0 1 1 0 0,0-1-1 0 0,0 0 1 0 0,0 0 0 0 0,0-1-1 0 0,0 1 1 0 0,0 0-1 0 0,0-1 1 0 0,0 0 0 0 0,0 0-1 0 0,1 0 1 0 0,7-2 26 0 0,0-1 0 0 0,0 0 0 0 0,-1 0 0 0 0,0-1 0 0 0,0-1 1 0 0,0 0-1 0 0,-1 0 0 0 0,1 0 0 0 0,3-6-26 0 0,7-2 55 0 0,3-2-5 0 0,-1-2 0 0 0,-1 0 0 0 0,-1-1 0 0 0,0-1 0 0 0,-2-1 0 0 0,0 0 0 0 0,-1-2 0 0 0,-1 0 0 0 0,-2 0 0 0 0,0-2 0 0 0,-1 0 0 0 0,-2 0 0 0 0,0-1 0 0 0,-2 0 0 0 0,-1-1 0 0 0,-1 0 0 0 0,-1 0 0 0 0,-2-1 0 0 0,-1 0 0 0 0,0-17-50 0 0,-2 34 28 0 0,-1 8-5 0 0,1 0 0 0 0,-1 0 0 0 0,0 0 0 0 0,0 0 0 0 0,0 0 0 0 0,0 0 0 0 0,0 0 0 0 0,-1 0 0 0 0,1 0 0 0 0,-1 0 0 0 0,0 0 0 0 0,0 1 0 0 0,0-1 0 0 0,0 0 0 0 0,0 0 0 0 0,-1 1 0 0 0,1-1 0 0 0,-1 1 0 0 0,-1-2-23 0 0,1 4 4 0 0,1 0 0 0 0,-1 0-1 0 0,0 1 1 0 0,1-1 0 0 0,-1 1 0 0 0,1-1-1 0 0,-1 1 1 0 0,1 0 0 0 0,-1 0 0 0 0,1-1-1 0 0,-1 1 1 0 0,1 0 0 0 0,0 0-1 0 0,0 0 1 0 0,-1 1 0 0 0,1-1 0 0 0,0 0-1 0 0,0 0 1 0 0,0 1 0 0 0,0-1-1 0 0,0 1 1 0 0,1-1 0 0 0,-1 0 0 0 0,0 1-1 0 0,1 0 1 0 0,-1-1 0 0 0,1 1 0 0 0,-1-1-1 0 0,1 1 1 0 0,0 0 0 0 0,-1-1-1 0 0,1 1 1 0 0,0 0 0 0 0,0-1 0 0 0,0 1-1 0 0,1 0-3 0 0,-2 2 22 0 0,-6 28 7 0 0,1 1-1 0 0,2-1 0 0 0,1 1 1 0 0,2 0-1 0 0,1 0 1 0 0,1 0-1 0 0,5 18-28 0 0,0-23 52 0 0,1 0 0 0 0,2 0 0 0 0,1-1 1 0 0,1 0-1 0 0,11 20-52 0 0,39 113 278 0 0,-59-94 10 0 0,-2-65-286 0 0,-1 1 1 0 0,0-1-1 0 0,1 0 1 0 0,-1 0-1 0 0,0 0 1 0 0,0-1-1 0 0,0 1 1 0 0,0 0-1 0 0,0 0 1 0 0,0 0-1 0 0,0-1 0 0 0,0 1 1 0 0,0 0-1 0 0,0-1 1 0 0,-1 1-1 0 0,1-1 1 0 0,0 0-1 0 0,0 1 1 0 0,-1-1-1 0 0,1 0 1 0 0,0 0-1 0 0,0 1 1 0 0,-1-1-1 0 0,1 0 1 0 0,0 0-1 0 0,0-1 0 0 0,-1 1 1 0 0,1 0-1 0 0,0 0 1 0 0,0-1-1 0 0,-1 1 1 0 0,1 0-1 0 0,0-1 1 0 0,0 1-1 0 0,0-1 1 0 0,0 0-1 0 0,-1 1 1 0 0,1-1-1 0 0,0 0 1 0 0,0 0-3 0 0,-16-110-4875 0 0,14 82 2357 0 0,1 1-1416 0 0,1 9-2277 0 0,1 8-3756 0 0</inkml:trace>
  <inkml:trace contextRef="#ctx0" brushRef="#br0" timeOffset="-11846.446">13081 373 3809 0 0,'0'0'2515'0'0,"0"0"-18"0"0,0 0-8 0 0,0 0-97 0 0,0 0-285 0 0,0 0-363 0 0,0 0-418 0 0,0 0-361 0 0,0 0-233 0 0,0 0-86 0 0,0 0-9 0 0,0 0 1 0 0,0 0-1 0 0,5 7 1384 0 0,20 4 66 0 0,169 1 323 0 0,-147-13-2124 0 0,100-10 200 0 0,-105 8-346 0 0,-41 3-133 0 0,-1 0-15 0 0,0 0-16 0 0,0 0 16 0 0,0 0 28 0 0,0 0 26 0 0,0 0-27 0 0,0 0-8 0 0,0 0-10 0 0,0 0 15 0 0,0 0-4 0 0,0 0 4 0 0,0 0 7 0 0,0 0-5 0 0,0 0-18 0 0,0 0 7 0 0,0 0 9 0 0,0 0 1 0 0,0 0-13 0 0,0 0 19 0 0,0 0-10 0 0,0 0-23 0 0,0 0 2 0 0,0 0 24 0 0,0 0-23 0 0,0 0 0 0 0,0 0 10 0 0,0 0-6 0 0,0 0 10 0 0,0 0 1 0 0,0 0-20 0 0,0 0 11 0 0,0 0-14 0 0,0 0-10 0 0,0 0 10 0 0,0 0-6 0 0,0 0-1 0 0,0 0 8 0 0,0 0-13 0 0,0 0 0 0 0,0 0-5 0 0,-2-15-3550 0 0,2 11-4121 0 0,0 1-4287 0 0</inkml:trace>
  <inkml:trace contextRef="#ctx0" brushRef="#br0" timeOffset="-25540.325">6126 609 0 0 0,'0'0'751'0'0,"0"0"230"0"0,0 0 253 0 0,0 0 173 0 0,0 0 76 0 0,0 0-8 0 0,0 0-72 0 0,0 0-1971 0 0,-4 2 15985 0 0,3 0-13693 0 0,-19 130-1399 0 0,32-33-240 0 0,-5-82-31 0 0,-6-13-46 0 0,0-1 1 0 0,0 1-1 0 0,0-1 0 0 0,0 0 0 0 0,1 1 0 0 0,-1-1 1 0 0,1 0-1 0 0,0 0 0 0 0,0 0 0 0 0,0 0 1 0 0,0-1-1 0 0,1 1 0 0 0,-1-1 0 0 0,1 1 1 0 0,0-1-1 0 0,-1 0 0 0 0,1 0 0 0 0,0 0 0 0 0,0 0 1 0 0,0 0-1 0 0,1-1 0 0 0,0 1-8 0 0,2-2 60 0 0,0-1 0 0 0,0 0 0 0 0,0-1 0 0 0,0 1 0 0 0,-1-1 0 0 0,1 0 0 0 0,-1 0 0 0 0,1-1 0 0 0,-1 1 0 0 0,0-1 0 0 0,0-1 0 0 0,0 1 0 0 0,0-1 0 0 0,-1 1-1 0 0,1-2 1 0 0,-1 1 0 0 0,0 0 0 0 0,0-1 0 0 0,-1 1 0 0 0,1-1 0 0 0,-1 0 0 0 0,0 0 0 0 0,1-3-60 0 0,4-3 51 0 0,12-16 71 0 0,-1-1 0 0 0,-1-1 0 0 0,-2-1 0 0 0,-1 0 1 0 0,7-21-123 0 0,-5-26 392 0 0,-17 77-356 0 0,0 0-12 0 0,0 0-7 0 0,0 0-6 0 0,0 0-23 0 0,0 19-231 0 0,0-6 249 0 0,1-1-1 0 0,0 0 1 0 0,1 1-1 0 0,0-1 1 0 0,1 0-1 0 0,0 0 1 0 0,1 0 0 0 0,1-1-1 0 0,0 1 1 0 0,0-1-1 0 0,1 0 1 0 0,0 0-1 0 0,1-1 1 0 0,0 0 0 0 0,1 0-1 0 0,0-1 1 0 0,3 3-6 0 0,-8-11 20 0 0,1 1 0 0 0,-1-1 0 0 0,1 0 0 0 0,-1 0 0 0 0,1 0-1 0 0,0 0 1 0 0,-1 0 0 0 0,1-1 0 0 0,0 0 0 0 0,-1 0 0 0 0,1 0 0 0 0,0 0 0 0 0,-1 0 0 0 0,1-1 0 0 0,0 0 0 0 0,-1 0 0 0 0,1 0 0 0 0,-1 0 0 0 0,1 0 0 0 0,-1-1 0 0 0,1 1 0 0 0,-1-1 0 0 0,0 0 0 0 0,0 0 0 0 0,0 0 0 0 0,0-1 0 0 0,0 1 0 0 0,0-1 0 0 0,0 0-20 0 0,4-4 82 0 0,1-1 0 0 0,-1 1 0 0 0,0-2 0 0 0,-1 1 0 0 0,0-1 0 0 0,0 0 0 0 0,-1 0 0 0 0,0 0 0 0 0,0-1 0 0 0,-1 0-82 0 0,10-106-335 0 0,-14 114 182 0 0,0 2-43 0 0,-2 1-5727 0 0,2 4 847 0 0,0-3 1117 0 0,0 1-7510 0 0</inkml:trace>
  <inkml:trace contextRef="#ctx0" brushRef="#br0" timeOffset="-24806.969">6903 745 0 0 0,'0'0'1023'0'0,"0"0"17"0"0,0 0 124 0 0,0 0 187 0 0,0 0 168 0 0,0 0 132 0 0,0 0-82 0 0,0 0-152 0 0,0 0-115 0 0,0 0-182 0 0,0 0-108 0 0,8 6-63 0 0,22 18-39 0 0,-28-22-676 0 0,1-1-1 0 0,-1 1 1 0 0,1-1-1 0 0,0 0 0 0 0,-1 0 1 0 0,1 0-1 0 0,0 0 1 0 0,-1 0-1 0 0,1-1 0 0 0,0 1 1 0 0,0-1-1 0 0,0 0 1 0 0,0 0-1 0 0,-1 0 1 0 0,1 0-1 0 0,0 0 0 0 0,0-1 1 0 0,0 1-1 0 0,-1-1 1 0 0,1 0-1 0 0,0 0 0 0 0,0 0 1 0 0,-1 0-1 0 0,1 0 1 0 0,-1-1-1 0 0,1 1 0 0 0,-1-1 1 0 0,0 1-1 0 0,0-1 1 0 0,1 0-1 0 0,-1 0 0 0 0,0 0 1 0 0,0 0-1 0 0,1-2-233 0 0,6-4 273 0 0,-1 0-125 0 0,0 0 0 0 0,0-1 1 0 0,-1 1-1 0 0,0-2 0 0 0,-1 1 1 0 0,0-1-1 0 0,0 0 0 0 0,-1 0 1 0 0,-1-1-1 0 0,0 1 0 0 0,0-1 1 0 0,-1 0-1 0 0,0 0 0 0 0,1-8-148 0 0,-3 16-1 0 0,0 0 0 0 0,0 0 0 0 0,-1-1 0 0 0,1 1 0 0 0,-1 0 0 0 0,0-1 0 0 0,1 1 0 0 0,-2 0 0 0 0,1-1 0 0 0,0 1 0 0 0,-1 0 0 0 0,1-1 0 0 0,-1 1 0 0 0,0 0 0 0 0,0 0 0 0 0,0-1 0 0 0,0 1 0 0 0,-1 0 0 0 0,0 0 0 0 0,1 0 0 0 0,-1 1 0 0 0,0-1 0 0 0,0 0 0 0 0,0 1 0 0 0,-1-1 0 0 0,1 1 0 0 0,-1 0 0 0 0,1 0 0 0 0,-1 0 0 0 0,0 0 0 0 0,0 0 0 0 0,0 0 0 0 0,0 1 0 0 0,0-1 0 0 0,0 1 1 0 0,0 0-1 0 0,0 0 0 0 0,0 0 0 0 0,-1 0 0 0 0,1 1 0 0 0,0 0 0 0 0,-1-1 0 0 0,1 1 0 0 0,0 0 0 0 0,-1 0 0 0 0,1 1 0 0 0,-1-1 0 0 0,1 1 0 0 0,0 0 0 0 0,0 0 0 0 0,-3 1 1 0 0,-2 1-3 0 0,1 0 0 0 0,-1 0 0 0 0,1 1 0 0 0,0 0 0 0 0,0 1 0 0 0,1 0 0 0 0,0 0 0 0 0,-1 0 0 0 0,2 0 0 0 0,-1 1 0 0 0,0 0 0 0 0,1 1 0 0 0,1-1 1 0 0,-1 1-1 0 0,1 0 0 0 0,0 0 0 0 0,0 0 0 0 0,1 1 0 0 0,0-1 0 0 0,0 1 0 0 0,1 0 0 0 0,0-1 0 0 0,0 1 0 0 0,1 0 0 0 0,0 4 3 0 0,0-6 25 0 0,1 0 1 0 0,0 0-1 0 0,1 1 0 0 0,-1-1 0 0 0,1 0 0 0 0,0 0 1 0 0,1 0-1 0 0,0-1 0 0 0,-1 1 0 0 0,2 0 0 0 0,-1 0 1 0 0,1-1-1 0 0,0 0 0 0 0,0 1 0 0 0,0-1 0 0 0,1 0 1 0 0,0-1-1 0 0,0 1 0 0 0,0 0-25 0 0,5 4 107 0 0,1 0 0 0 0,0 0 0 0 0,1-1 0 0 0,0 0 1 0 0,0-1-1 0 0,0 0 0 0 0,1-1 0 0 0,0 0 0 0 0,0-1 0 0 0,0 0 0 0 0,1-1 0 0 0,0-1 0 0 0,0 0 1 0 0,0 0-1 0 0,0-1 0 0 0,0-1 0 0 0,0 0 0 0 0,1-1 0 0 0,12-2-107 0 0,-17 3 34 0 0,1-1 0 0 0,-1 0 0 0 0,0-1 0 0 0,1 0 0 0 0,-1 0 0 0 0,0-1-1 0 0,0 0 1 0 0,0-1 0 0 0,0 0 0 0 0,0-1 0 0 0,-1 1 0 0 0,4-4-34 0 0,-3-19-1094 0 0,-22 13-5624 0 0,9 12-3609 0 0</inkml:trace>
  <inkml:trace contextRef="#ctx0" brushRef="#br0" timeOffset="-23074.392">7923 476 3465 0 0,'0'0'995'0'0,"0"0"-59"0"0,0 0 268 0 0,0 0 315 0 0,0 0 72 0 0,0 0-64 0 0,0 0-131 0 0,0 0-175 0 0,0 0-125 0 0,0 0-52 0 0,0 0-48 0 0,0 0-34 0 0,0 0-42 0 0,34-4-90 0 0,103-15-61 0 0,-72-3 335 0 0,-58 15-884 0 0,97-99 1985 0 0,-55 26-1186 0 0,-45 123-886 0 0,-3 83-40 0 0,-6 0 0 0 0,-5-1 0 0 0,-5 0 0 0 0,-11 25-93 0 0,-49 139 156 0 0,74-283-125 0 0,0 0 1 0 0,-1 0-1 0 0,1-1 0 0 0,-1 1 0 0 0,0 0 0 0 0,-1-1 0 0 0,0 0 1 0 0,0 1-1 0 0,0-1 0 0 0,0 0 0 0 0,-1-1 0 0 0,0 1 0 0 0,0 0 1 0 0,0-1-1 0 0,0 0 0 0 0,-1 0 0 0 0,1 0 0 0 0,-1-1 0 0 0,0 0 1 0 0,0 0-1 0 0,-1 0 0 0 0,1 0 0 0 0,-1-1 0 0 0,-4 2-31 0 0,7-6 15 0 0,0 0-1 0 0,0 0 0 0 0,1 0 0 0 0,-1 0 0 0 0,1-1 0 0 0,-1 1 1 0 0,1-1-1 0 0,0 0 0 0 0,0 1 0 0 0,0-1 0 0 0,0 0 1 0 0,1 0-1 0 0,-1 0 0 0 0,1 0 0 0 0,0-1 0 0 0,0 1 1 0 0,0 0-1 0 0,0 0 0 0 0,0-1 0 0 0,1 1 0 0 0,-1-1 0 0 0,1 1 1 0 0,0 0-1 0 0,0-1 0 0 0,1 1 0 0 0,-1-1 0 0 0,1 1 1 0 0,-1 0-1 0 0,1-1 0 0 0,0 1 0 0 0,0-1-14 0 0,0-11 23 0 0,2-12-4 0 0,2-1-1 0 0,0 0 1 0 0,2 1-1 0 0,1 0 1 0 0,2 1-1 0 0,0 0 1 0 0,2 0-1 0 0,0 1 1 0 0,5-4-19 0 0,10-26 20 0 0,-23 46-17 0 0,1-4-8 0 0,0 0 0 0 0,1 0 1 0 0,0 1-1 0 0,1-1 0 0 0,0 1 0 0 0,1 1 0 0 0,1-1 0 0 0,0 2 0 0 0,0-1 0 0 0,1 1 0 0 0,0 0 0 0 0,1 1 0 0 0,0 0 0 0 0,9-4 5 0 0,62 13-1731 0 0,-49 9-7446 0 0,-28-8 6644 0 0,-1 0-8653 0 0</inkml:trace>
  <inkml:trace contextRef="#ctx0" brushRef="#br0" timeOffset="-22732.65">8709 590 9338 0 0,'0'0'2575'0'0,"0"0"-700"0"0,0 0-386 0 0,0 0-98 0 0,0 0-98 0 0,0 0-142 0 0,0 0-136 0 0,0 0-172 0 0,0 0-188 0 0,0 0-139 0 0,0 0-134 0 0,0 0-97 0 0,0 0-51 0 0,-28 30-51 0 0,-85 95-30 0 0,76-63 39 0 0,36-54-157 0 0,0-5-25 0 0,0-1 0 0 0,1 1 0 0 0,-1 0 0 0 0,1 0 0 0 0,0 0 0 0 0,0 0 0 0 0,0 0 0 0 0,0 0 0 0 0,0 0 0 0 0,1 0 0 0 0,-1 0-1 0 0,1 0 1 0 0,0 0 0 0 0,0-1 0 0 0,0 1 0 0 0,0 0 0 0 0,1 0 0 0 0,-1-1 0 0 0,0 1 0 0 0,1-1 0 0 0,0 1 0 0 0,0-1 0 0 0,0 0 0 0 0,0 0 0 0 0,0 0 0 0 0,0 0 0 0 0,1 0 0 0 0,-1 0 0 0 0,0 0 0 0 0,1-1 0 0 0,0 0 0 0 0,-1 1-1 0 0,1-1 1 0 0,0 0 0 0 0,0 0 0 0 0,-1 0 0 0 0,1 0 0 0 0,0-1 0 0 0,0 1 0 0 0,0-1 0 0 0,2 0-10 0 0,1 0 73 0 0,0 0 0 0 0,0 0 0 0 0,1-1 0 0 0,-1 0 0 0 0,0 0 0 0 0,0 0-1 0 0,0-1 1 0 0,0 0 0 0 0,0 0 0 0 0,0-1 0 0 0,0 0 0 0 0,-1 0 0 0 0,1 0 0 0 0,-1 0 0 0 0,0-1 0 0 0,0 0-1 0 0,0 0 1 0 0,3-4-73 0 0,1 0 73 0 0,-1-1 0 0 0,0 0 0 0 0,0-1 0 0 0,-1 0 0 0 0,0 0-1 0 0,0-1 1 0 0,-1 0 0 0 0,-1 0 0 0 0,0 0 0 0 0,0-1 0 0 0,-1 1-1 0 0,-1-1 1 0 0,0 0 0 0 0,-1 0 0 0 0,0-1 0 0 0,0 1 0 0 0,-1 0-1 0 0,-1-11-72 0 0,0 20-21 0 0,-1 0-1 0 0,1 0 0 0 0,0 0 1 0 0,-1 1-1 0 0,0-1 0 0 0,0 0 1 0 0,1 1-1 0 0,-1-1 0 0 0,-1 1 1 0 0,1-1-1 0 0,0 1 0 0 0,-1-1 0 0 0,1 1 1 0 0,-1 0-1 0 0,0 0 0 0 0,0 0 1 0 0,0 0-1 0 0,0 0 0 0 0,0 0 1 0 0,-1 0 21 0 0,-32-11-4564 0 0,27 13-661 0 0,0 0-6300 0 0</inkml:trace>
  <inkml:trace contextRef="#ctx0" brushRef="#br0" timeOffset="-22370.624">8976 649 7938 0 0,'0'0'6164'0'0,"0"0"-3790"0"0,0 0-1285 0 0,0 0-121 0 0,0 0-54 0 0,0 0-109 0 0,0 0-105 0 0,0 0-114 0 0,0 0-107 0 0,0 0-79 0 0,0 0-65 0 0,0 0-47 0 0,-7 14-68 0 0,-24 42-59 0 0,29-54-136 0 0,1 0 0 0 0,0 0 0 0 0,0 0 0 0 0,-1 0 0 0 0,1 0 0 0 0,1 1 0 0 0,-1-1 0 0 0,0 0 0 0 0,0 0 0 0 0,1 1 0 0 0,-1-1 0 0 0,1 1 0 0 0,0-1 0 0 0,0 0 0 0 0,0 1 0 0 0,0-1 0 0 0,0 1 0 0 0,1-1 0 0 0,-1 0 0 0 0,1 1 0 0 0,-1-1 0 0 0,1 0 0 0 0,0 1 0 0 0,0-1 0 0 0,0 0 0 0 0,0 0 0 0 0,0 0 0 0 0,0 0 0 0 0,1 0 0 0 0,-1 0 0 0 0,1 0 0 0 0,-1 0 0 0 0,1-1 0 0 0,0 1 0 0 0,0-1 0 0 0,0 1 0 0 0,0-1 0 0 0,0 1 0 0 0,0-1 0 0 0,0 0 0 0 0,0 0 0 0 0,0 0 0 0 0,2 0-25 0 0,1 1 135 0 0,-1-1-1 0 0,1 0 0 0 0,0 0 1 0 0,0 0-1 0 0,0-1 1 0 0,1 1-1 0 0,-1-1 0 0 0,0-1 1 0 0,0 1-1 0 0,0-1 0 0 0,0 1 1 0 0,0-1-1 0 0,0-1 0 0 0,0 1 1 0 0,-1-1-1 0 0,1 0 0 0 0,4-2-134 0 0,2-5 167 0 0,0-1-1 0 0,-1 0 0 0 0,0-1 1 0 0,0 0-1 0 0,-1-1 1 0 0,0 0-1 0 0,-1 0 0 0 0,-1-1 1 0 0,0 0-1 0 0,0 0 0 0 0,-2-1 1 0 0,2-3-167 0 0,-1-64-620 0 0,-20 88-5008 0 0,10 0-663 0 0,0-3-5778 0 0</inkml:trace>
  <inkml:trace contextRef="#ctx0" brushRef="#br0" timeOffset="-21886.433">9346 763 10722 0 0,'0'0'2174'0'0,"0"0"-682"0"0,0 0-261 0 0,0 0 64 0 0,0 0 15 0 0,0 0-54 0 0,0 0-185 0 0,0 0-220 0 0,0 0-196 0 0,0 0-123 0 0,0 0-63 0 0,0 0-57 0 0,0 0-49 0 0,4-12-60 0 0,12-39-36 0 0,39-36 1308 0 0,-15 57-1451 0 0,-37 60-192 0 0,-3-26 80 0 0,-1 1-10 0 0,0 0 0 0 0,1-1 1 0 0,-1 1-1 0 0,1-1 0 0 0,0 1 1 0 0,1 0-1 0 0,-1-1 0 0 0,1 1 1 0 0,0-1-1 0 0,0 1 0 0 0,0-1 0 0 0,0 1 1 0 0,1-1-1 0 0,0 0 0 0 0,0 1 1 0 0,0-1-1 0 0,0 0 0 0 0,1 0 0 0 0,0-1 1 0 0,-1 1-1 0 0,1-1 0 0 0,1 1 1 0 0,-1-1-1 0 0,0 0 0 0 0,1 0 1 0 0,2 1-3 0 0,-1-4 104 0 0,1-1 0 0 0,-1 0 1 0 0,1-1-1 0 0,-1 1 0 0 0,0-1 1 0 0,0 0-1 0 0,0 0 0 0 0,0-1 1 0 0,0 0-1 0 0,0 0 0 0 0,0 0 0 0 0,-1 0 1 0 0,0-1-1 0 0,0 1 0 0 0,0-1 1 0 0,0 0-1 0 0,0 0 0 0 0,-1-1 1 0 0,0 1-1 0 0,1-1 0 0 0,-1 0-104 0 0,3-3 129 0 0,0 2-106 0 0,-1 0 1 0 0,-1-1-1 0 0,1 1 0 0 0,-1-1 1 0 0,0 0-1 0 0,0 0 1 0 0,-1-1-1 0 0,0 1 1 0 0,0-1-1 0 0,-1 1 1 0 0,0-1-1 0 0,0 0 0 0 0,-1 0 1 0 0,1-6-24 0 0,-2 13-315 0 0,0 1-220 0 0,-16 13-3867 0 0,11-7-530 0 0,-2 1-6964 0 0</inkml:trace>
  <inkml:trace contextRef="#ctx0" brushRef="#br0" timeOffset="1214.86">377 1625 0 0 0,'0'0'1684'0'0,"0"0"206"0"0,0 0 183 0 0,0 0 100 0 0,0 0-76 0 0,0 0-235 0 0,0 0-245 0 0,0 0-234 0 0,0 0-217 0 0,0 0-133 0 0,0 0-99 0 0,-5-5-71 0 0,-23-20 745 0 0,22 23-1305 0 0,1 0-1 0 0,-1 1 1 0 0,0-1-1 0 0,1 1 1 0 0,-1 1-1 0 0,0-1 1 0 0,0 1 0 0 0,0 0-1 0 0,0 0 1 0 0,1 0-1 0 0,-1 1 1 0 0,0 0-1 0 0,0 0 1 0 0,1 1-1 0 0,-1-1 1 0 0,-4 3-303 0 0,-2 1 64 0 0,1 1-1 0 0,-1 0 1 0 0,1 1-1 0 0,0 0 1 0 0,1 1-1 0 0,-1 0 1 0 0,2 1-1 0 0,-1 0 1 0 0,1 0-1 0 0,0 1 1 0 0,1 0-1 0 0,1 1 1 0 0,-1 0-1 0 0,1 0 1 0 0,1 0-1 0 0,0 1 1 0 0,1 0-1 0 0,0 0 1 0 0,1 0-1 0 0,0 1 1 0 0,1 1-64 0 0,2-5 8 0 0,-1 0 0 0 0,2 1 0 0 0,-1-1 0 0 0,1 0 0 0 0,1 0 1 0 0,0 1-1 0 0,0-1 0 0 0,0 0 0 0 0,1 0 0 0 0,1 0 0 0 0,0 0 1 0 0,0 0-1 0 0,1 0 0 0 0,0-1 0 0 0,0 0 0 0 0,1 0 0 0 0,0 0 0 0 0,0 0 1 0 0,1-1-1 0 0,0 0 0 0 0,0 0 0 0 0,1 0 0 0 0,0-1 0 0 0,0 0 1 0 0,0 0-1 0 0,9 4-8 0 0,0-1-71 0 0,1-1 1 0 0,0-1 0 0 0,0 0-1 0 0,1-1 1 0 0,0-1 0 0 0,0-1-1 0 0,0 0 1 0 0,0-1 0 0 0,1-2 0 0 0,-1 1-1 0 0,16-2 71 0 0,52-21-3070 0 0,-35-6-6963 0 0,-37 19-1308 0 0</inkml:trace>
  <inkml:trace contextRef="#ctx0" brushRef="#br0" timeOffset="1536.398">804 1746 5681 0 0,'0'0'2374'0'0,"0"0"-342"0"0,0 0-116 0 0,0 0 9 0 0,0 0-70 0 0,0 0-202 0 0,0 0-278 0 0,0 0-283 0 0,0 0-225 0 0,0 0-163 0 0,0 0-120 0 0,0 0-104 0 0,-17 26-68 0 0,-53 80-48 0 0,52-58 79 0 0,19-39-307 0 0,0-5-69 0 0,0 1-1 0 0,1 0 0 0 0,0-1 1 0 0,0 1-1 0 0,1-1 1 0 0,-1 1-1 0 0,1-1 1 0 0,0 0-1 0 0,0 0 1 0 0,0 0-1 0 0,0-1 1 0 0,1 1-1 0 0,0-1 0 0 0,0 0 1 0 0,0 0-1 0 0,0 0 1 0 0,0 0-1 0 0,0-1 1 0 0,1 0-1 0 0,-1 0 1 0 0,1 0-1 0 0,-1 0 1 0 0,1-1-1 0 0,0 1 0 0 0,0-1 1 0 0,0 0-1 0 0,0-1 1 0 0,0 1-1 0 0,0-1 1 0 0,0 0-1 0 0,0-1 1 0 0,0 1-1 0 0,0-1 1 0 0,0 0-1 0 0,-1 0 0 0 0,1 0 1 0 0,0-1-1 0 0,0 1 1 0 0,-1-1-1 0 0,1-1 1 0 0,3-1-67 0 0,5-1 57 0 0,0-1 0 0 0,0-1 0 0 0,-1 0 0 0 0,0 0 0 0 0,0-1 0 0 0,-1-1 0 0 0,0 0 0 0 0,-1 0 0 0 0,1-1 0 0 0,-2-1 0 0 0,0 1 1 0 0,0-2-1 0 0,-1 1 0 0 0,0-1 0 0 0,-1 0 0 0 0,0-1 0 0 0,-1 0 0 0 0,0 0 0 0 0,-1 0 0 0 0,-1-1 0 0 0,0 1 0 0 0,-1-1 0 0 0,0 0 0 0 0,-1-9-57 0 0,-2 20-6 0 0,0 0 0 0 0,-1-1-1 0 0,0 1 1 0 0,0 0 0 0 0,0 0 0 0 0,0 0-1 0 0,-1 0 1 0 0,1 0 0 0 0,-1 0-1 0 0,1 1 1 0 0,-1-1 0 0 0,0 0-1 0 0,0 1 1 0 0,0 0 0 0 0,-1-1 0 0 0,1 1-1 0 0,0 0 1 0 0,-1 0 0 0 0,0 0-1 0 0,1 0 1 0 0,-1 1 0 0 0,0-1-1 0 0,0 1 1 0 0,0-1 0 0 0,0 1 0 0 0,0 0-1 0 0,0 0 1 0 0,0 1 0 0 0,0-1-1 0 0,-2 0 7 0 0,-96 1-811 0 0,30 45-1472 0 0,35-3-6715 0 0,31-34-2523 0 0</inkml:trace>
  <inkml:trace contextRef="#ctx0" brushRef="#br0" timeOffset="2031.125">1160 1993 11474 0 0,'0'0'2429'0'0,"0"0"-618"0"0,0 0-267 0 0,0 0-117 0 0,0 0-140 0 0,0 0-192 0 0,0 0-233 0 0,0 0-204 0 0,0 0-117 0 0,0 0-83 0 0,0 0-64 0 0,13-32-66 0 0,41-98-83 0 0,-19 61 246 0 0,8 21-243 0 0,-42 48-262 0 0,0 0 1 0 0,1 0-1 0 0,-1 0 0 0 0,0 0 0 0 0,0 0 1 0 0,0 1-1 0 0,1-1 0 0 0,-1 0 0 0 0,0 1 0 0 0,0-1 1 0 0,0 1-1 0 0,0 0 0 0 0,0-1 0 0 0,0 1 1 0 0,0 0-1 0 0,0-1 0 0 0,0 1 0 0 0,0 0 1 0 0,0 0-1 0 0,0 0 0 0 0,-1 0 0 0 0,1 0 1 0 0,0 0-1 0 0,-1 0 0 0 0,1 0 0 0 0,-1 0 1 0 0,1 0-1 0 0,-1 0 0 0 0,1 1 0 0 0,-1-1 0 0 0,0 0 1 0 0,1 0-1 0 0,-1 0 0 0 0,0 1 0 0 0,0-1 1 0 0,0 0-1 0 0,0 0 0 0 0,0 0 0 0 0,0 1 1 0 0,-1-1-1 0 0,1 1 14 0 0,1 4-24 0 0,5 21 30 0 0,21 44 24 0 0,-25-68 23 0 0,1 1-1 0 0,-1-1 1 0 0,1 0 0 0 0,0 0 0 0 0,0 0-1 0 0,0 0 1 0 0,0-1 0 0 0,0 1 0 0 0,1-1-1 0 0,-1 0 1 0 0,1 0 0 0 0,-1 0 0 0 0,1 0-1 0 0,0-1 1 0 0,0 0 0 0 0,0 1-1 0 0,0-1 1 0 0,0-1 0 0 0,0 1 0 0 0,0 0-1 0 0,0-1 1 0 0,0 0 0 0 0,0 0 0 0 0,0 0-1 0 0,0-1 1 0 0,0 1 0 0 0,0-1 0 0 0,0 0-1 0 0,0 0 1 0 0,0 0 0 0 0,0-1-1 0 0,0 0 1 0 0,0 1 0 0 0,-1-1 0 0 0,1-1-53 0 0,9-7 209 0 0,0 0 0 0 0,-1-2 0 0 0,0 1 1 0 0,-1-2-1 0 0,-1 1 0 0 0,0-1 1 0 0,0-1-1 0 0,-1 0 0 0 0,-1 0 0 0 0,0-1 1 0 0,-1 0-1 0 0,2-8-209 0 0,-5-40-64 0 0,-19 67-4780 0 0,13 3 2390 0 0,-1-3-2656 0 0,1 0-6498 0 0</inkml:trace>
  <inkml:trace contextRef="#ctx0" brushRef="#br0" timeOffset="2464.215">2121 1603 8026 0 0,'0'0'4581'0'0,"0"0"-1958"0"0,0 0-812 0 0,0 0-124 0 0,0 0-148 0 0,0 0-208 0 0,0 0-256 0 0,0 0-226 0 0,0 0-194 0 0,0 0-127 0 0,0 0-86 0 0,0 0-98 0 0,0 0-71 0 0,-13-8-47 0 0,-41-24-24 0 0,53 31-191 0 0,0 0 1 0 0,-1 0-1 0 0,1 0 0 0 0,-1 1 0 0 0,1-1 1 0 0,-1 0-1 0 0,1 1 0 0 0,-1 0 0 0 0,1-1 0 0 0,-1 1 1 0 0,1 0-1 0 0,-1-1 0 0 0,1 1 0 0 0,-1 0 1 0 0,0 0-1 0 0,1 0 0 0 0,-1 1 0 0 0,1-1 0 0 0,-1 0 1 0 0,1 1-1 0 0,-1-1 0 0 0,1 1 0 0 0,-1-1 1 0 0,1 1-1 0 0,-1-1 0 0 0,1 1 0 0 0,0 0 0 0 0,-1 0-11 0 0,-6 3 53 0 0,-50 43 155 0 0,56-45-211 0 0,1-1 1 0 0,0 1-1 0 0,0-1 0 0 0,0 0 1 0 0,1 1-1 0 0,-1 0 1 0 0,0-1-1 0 0,0 1 0 0 0,1 0 1 0 0,-1-1-1 0 0,1 1 1 0 0,0 0-1 0 0,-1-1 0 0 0,1 1 1 0 0,0 0-1 0 0,0 0 1 0 0,0 0-1 0 0,0-1 0 0 0,0 1 1 0 0,1 0-1 0 0,-1 0 1 0 0,0-1-1 0 0,1 1 1 0 0,-1 0-1 0 0,1-1 0 0 0,0 1 1 0 0,0-1-1 0 0,-1 1 1 0 0,1 0-1 0 0,0-1 0 0 0,0 0 1 0 0,0 1-1 0 0,1-1 1 0 0,-1 0-1 0 0,0 1 0 0 0,0-1 1 0 0,1 0-1 0 0,-1 0 1 0 0,1 0-1 0 0,0 0 3 0 0,126 84 1 0 0,-126-83 14 0 0,0 1-1 0 0,0-1 0 0 0,0 1 1 0 0,-1-1-1 0 0,1 1 0 0 0,-1 0 1 0 0,1 0-1 0 0,-1 0 1 0 0,0-1-1 0 0,0 1 0 0 0,-1 0 1 0 0,1 1-1 0 0,0-1 0 0 0,-1 0 1 0 0,0 0-1 0 0,0 0 0 0 0,0 0 1 0 0,0 0-1 0 0,0 0 0 0 0,-1 0 1 0 0,1 0-1 0 0,-1 0 0 0 0,0 0 1 0 0,0 0-1 0 0,0 0 1 0 0,0 0-1 0 0,0 0 0 0 0,-1 0 1 0 0,1-1-1 0 0,-1 1 0 0 0,0-1 1 0 0,0 1-1 0 0,0-1 0 0 0,0 1 1 0 0,0-1-1 0 0,-1 0 0 0 0,1 0 1 0 0,0 0-15 0 0,-22 10 167 0 0,-112 43 310 0 0,128-54-482 0 0,-18 0-1024 0 0,30-18-2678 0 0,3 9-1098 0 0,-3 4-6405 0 0</inkml:trace>
  <inkml:trace contextRef="#ctx0" brushRef="#br0" timeOffset="3151.392">2181 1875 4281 0 0,'0'0'2626'0'0,"0"0"-146"0"0,0 0-142 0 0,0 0-149 0 0,0 0-230 0 0,0 0-252 0 0,0 0-242 0 0,0 0-228 0 0,32 0-205 0 0,97-1-165 0 0,-57-16 433 0 0,-55 9-1084 0 0,0-1-1 0 0,-1-1 0 0 0,-1-1 1 0 0,1 0-1 0 0,-2-1 1 0 0,0 0-1 0 0,0-1 1 0 0,-1-1-1 0 0,-1 0 1 0 0,0-1-1 0 0,-1 0 1 0 0,8-14-216 0 0,-18 27-1 0 0,1 0 1 0 0,-1 0-1 0 0,0 0 0 0 0,0 0 1 0 0,0-1-1 0 0,0 1 0 0 0,0 0 1 0 0,0-1-1 0 0,-1 1 0 0 0,1 0 1 0 0,-1-1-1 0 0,1 1 0 0 0,-1-1 1 0 0,0 1-1 0 0,0-1 0 0 0,0 1 1 0 0,-1-1-1 0 0,1 1 0 0 0,0-1 1 0 0,-1 1-1 0 0,0 0 0 0 0,1-1 1 0 0,-1 1-1 0 0,0 0 0 0 0,0-1 1 0 0,0 1-1 0 0,-1 0 0 0 0,1 0 1 0 0,0 0-1 0 0,-1 0 0 0 0,0 0 1 0 0,1 0-1 0 0,-1 1 0 0 0,0-1 1 0 0,0 0-1 0 0,0 1 0 0 0,0-1 1 0 0,0 1-1 0 0,0 0 0 0 0,0 0 1 0 0,-1 0-1 0 0,1 0 0 0 0,0 0 1 0 0,-1 0-1 0 0,1 1 0 0 0,-3-1 1 0 0,-7 1-46 0 0,0 1-1 0 0,0 1 0 0 0,1 0 1 0 0,-1 0-1 0 0,0 1 0 0 0,1 1 0 0 0,-1 0 1 0 0,1 0-1 0 0,0 1 0 0 0,1 1 1 0 0,-1 0-1 0 0,1 0 0 0 0,0 1 1 0 0,0 0-1 0 0,1 1 0 0 0,0 0 1 0 0,1 0-1 0 0,-1 1 0 0 0,2 0 1 0 0,-1 1-1 0 0,1-1 0 0 0,1 1 1 0 0,0 1-1 0 0,0-1 0 0 0,1 1 1 0 0,0 0-1 0 0,1 1 0 0 0,0 0 47 0 0,2-8-3 0 0,0 1-1 0 0,1-1 1 0 0,0 0 0 0 0,-1 1-1 0 0,2-1 1 0 0,-1 0-1 0 0,0 1 1 0 0,1-1 0 0 0,0 1-1 0 0,0-1 1 0 0,0 1-1 0 0,1-1 1 0 0,0 1 0 0 0,-1-1-1 0 0,2 0 1 0 0,-1 1-1 0 0,0-1 1 0 0,1 0 0 0 0,0 0-1 0 0,0 0 1 0 0,0 0-1 0 0,0 0 1 0 0,1 0 0 0 0,-1-1-1 0 0,1 1 1 0 0,0-1-1 0 0,0 0 1 0 0,0 0 0 0 0,1 0-1 0 0,-1 0 1 0 0,1 0-1 0 0,0-1 1 0 0,-1 1 0 0 0,1-1-1 0 0,0 0 1 0 0,0 0-1 0 0,1-1 1 0 0,-1 1 0 0 0,0-1-1 0 0,4 1 4 0 0,16 1 82 0 0,0-1 0 0 0,1-1 0 0 0,-1 0-1 0 0,0-2 1 0 0,0-1 0 0 0,1-1 0 0 0,-1-1 0 0 0,-1-1-1 0 0,1-2 1 0 0,-1 0 0 0 0,0-1 0 0 0,0-1 0 0 0,-1-1-1 0 0,-1-1 1 0 0,1-1 0 0 0,-2-1 0 0 0,0-1 0 0 0,11-10-82 0 0,-13 7 89 0 0,-1 0 0 0 0,-1-1 0 0 0,-1-1 1 0 0,0 0-1 0 0,-2-1 0 0 0,0-1 1 0 0,9-19-90 0 0,-13 24-13 0 0,18-72 82 0 0,-27 86-71 0 0,0 0-1 0 0,0 0 1 0 0,0 0 0 0 0,0 0 0 0 0,0 0 0 0 0,0 0 0 0 0,0 1-1 0 0,-1-1 1 0 0,1 0 0 0 0,-1 0 0 0 0,0 0 0 0 0,1 1-1 0 0,-1-1 1 0 0,0 0 0 0 0,0 1 0 0 0,0-1 0 0 0,0 1-1 0 0,0-1 1 0 0,0 1 0 0 0,-1-1 0 0 0,1 1 0 0 0,0 0 0 0 0,-1-1-1 0 0,1 1 1 0 0,-1 0 0 0 0,1 0 0 0 0,-1 0 0 0 0,0 0-1 0 0,1 1 1 0 0,-1-1 0 0 0,0 0 0 0 0,0 1 0 0 0,0-1-1 0 0,1 1 1 0 0,-1-1 0 0 0,0 1 0 0 0,0 0 0 0 0,0 0 0 0 0,0 0-1 0 0,0 0 1 0 0,0 0 0 0 0,1 0 0 0 0,-1 1 0 0 0,0-1-1 0 0,-1 1 3 0 0,-3 0-20 0 0,0 1 0 0 0,0 0 0 0 0,0 0 0 0 0,0 0 0 0 0,1 1-1 0 0,-1 0 1 0 0,1 0 0 0 0,0 0 0 0 0,0 1 0 0 0,0-1 0 0 0,0 1 0 0 0,0 0-1 0 0,1 1 1 0 0,0-1 0 0 0,0 1 0 0 0,0 0 0 0 0,1 0 0 0 0,-1 0 0 0 0,1 0-1 0 0,0 1 1 0 0,1-1 0 0 0,-1 1 0 0 0,1 0 0 0 0,0 0 0 0 0,1 0 0 0 0,-1 0-1 0 0,1 0 1 0 0,0 2 20 0 0,3-4-5 0 0,1 0-1 0 0,-1 0 1 0 0,1 0 0 0 0,0 0-1 0 0,0 0 1 0 0,0 0 0 0 0,0-1-1 0 0,1 0 1 0 0,-1 1 0 0 0,1-1-1 0 0,0-1 1 0 0,0 1-1 0 0,0 0 1 0 0,0-1 0 0 0,1 0-1 0 0,-1 0 1 0 0,1 0 0 0 0,-1-1-1 0 0,1 1 1 0 0,-1-1-1 0 0,1 0 1 0 0,0-1 0 0 0,0 1-1 0 0,0-1 1 0 0,-1 0 0 0 0,1 0-1 0 0,0 0 1 0 0,4-1 5 0 0,-8 1 0 0 0,41 1-19 0 0,-34-2 28 0 0,0 1-1 0 0,0-1 0 0 0,0 1 0 0 0,0 1 0 0 0,1 0 0 0 0,-1 0 0 0 0,0 1 1 0 0,0-1-1 0 0,0 2 0 0 0,-1-1 0 0 0,1 1 0 0 0,0 1 0 0 0,-1-1 0 0 0,0 1 0 0 0,0 0 1 0 0,5 4-9 0 0,-10-4 11 0 0,0 0 0 0 0,-1 0 0 0 0,0-1 0 0 0,0 1 0 0 0,0 0 0 0 0,0 0 0 0 0,0 0 0 0 0,-1 0 0 0 0,0 0 0 0 0,1 0 1 0 0,-2 0-1 0 0,1 1 0 0 0,0-1 0 0 0,-1 0 0 0 0,0 0 0 0 0,0-1 0 0 0,0 1 0 0 0,0 0 0 0 0,-1 0 0 0 0,1 0 1 0 0,-1-1-1 0 0,-2 4-11 0 0,-49 77-111 0 0,52-68-467 0 0,1-14-3347 0 0,1-1-4016 0 0,0-1-3754 0 0</inkml:trace>
  <inkml:trace contextRef="#ctx0" brushRef="#br0" timeOffset="3583.501">3303 1566 7898 0 0,'0'0'3332'0'0,"0"0"-1945"0"0,0 0-464 0 0,0 0 265 0 0,0 0 261 0 0,0 0 95 0 0,0 0-156 0 0,0 0-222 0 0,0 0-195 0 0,0 0-136 0 0,0 0-90 0 0,0 0-99 0 0,7 29-92 0 0,25 89-100 0 0,27 59 850 0 0,-7-64-1153 0 0,-51-112-126 0 0,0-1-1 0 0,0 0 1 0 0,0 0 0 0 0,0 0 0 0 0,0 0-1 0 0,0 0 1 0 0,0 0 0 0 0,0 0 0 0 0,0 0-1 0 0,0-1 1 0 0,0 1 0 0 0,0 0 0 0 0,0 0-1 0 0,0-1 1 0 0,0 1 0 0 0,0-1 0 0 0,0 1-1 0 0,0-1 1 0 0,-1 1 0 0 0,1-1-1 0 0,0 0 1 0 0,0 1 0 0 0,-1-1 0 0 0,1 0-1 0 0,0 0 1 0 0,-1 1 0 0 0,1-1 0 0 0,0 0-1 0 0,-1 0 1 0 0,1 0 0 0 0,-1 0 0 0 0,0 0-1 0 0,1 0 1 0 0,-1 0 0 0 0,0 0 0 0 0,1 0-1 0 0,-1 0 1 0 0,0 0 0 0 0,0 0 0 0 0,0 0-1 0 0,0 0 1 0 0,0 0 0 0 0,0 0 0 0 0,0 0-1 0 0,0 0 1 0 0,-1 0 0 0 0,1 0-25 0 0,79-263 1068 0 0,-40 143-1215 0 0,-19 102-1853 0 0,-12 20-1760 0 0,-1 6-3432 0 0,-5-1-4346 0 0</inkml:trace>
  <inkml:trace contextRef="#ctx0" brushRef="#br0" timeOffset="4368.39">4032 1639 13739 0 0,'0'0'2418'0'0,"0"0"-751"0"0,0 0-252 0 0,0 0-2 0 0,0 0-110 0 0,0 0-165 0 0,0 0-238 0 0,0 0-280 0 0,0 0-201 0 0,0 0-131 0 0,0 0-89 0 0,0 0-69 0 0,0 0-4 0 0,-22 9-25 0 0,-69 28-9 0 0,25 10 94 0 0,54-33-150 0 0,7-9-28 0 0,0 0 1 0 0,0 1 0 0 0,1 0 0 0 0,0-1 0 0 0,0 2-1 0 0,1-1 1 0 0,0 0 0 0 0,0 1 0 0 0,0 0-1 0 0,1-1 1 0 0,0 1 0 0 0,0 0 0 0 0,1 0 0 0 0,0 0-1 0 0,0 1 1 0 0,0-1 0 0 0,1 5-9 0 0,1-10 13 0 0,1 1 0 0 0,-1-1 0 0 0,1 0 0 0 0,-1 0 1 0 0,1 0-1 0 0,0 0 0 0 0,0 0 0 0 0,0 0 0 0 0,0-1 0 0 0,0 1 0 0 0,0-1 1 0 0,0 1-1 0 0,0-1 0 0 0,1 0 0 0 0,-1 0 0 0 0,0 0 0 0 0,1 0 0 0 0,-1 0 1 0 0,1 0-1 0 0,-1-1 0 0 0,1 1 0 0 0,0-1 0 0 0,-1 0 0 0 0,1 1 0 0 0,-1-1 0 0 0,1-1 1 0 0,0 1-1 0 0,-1 0 0 0 0,1-1 0 0 0,-1 1 0 0 0,1-1 0 0 0,-1 0 0 0 0,2 0-13 0 0,11-3 38 0 0,-1-1 0 0 0,1 0 0 0 0,-1-1 0 0 0,-1 0 0 0 0,1-1 0 0 0,-1-1 0 0 0,0 0 0 0 0,-1-1 0 0 0,0 0 0 0 0,0-1-38 0 0,22-15 35 0 0,19-19-124 0 0,-51 66 1 0 0,0-7 75 0 0,-3-9 7 0 0,1 0 0 0 0,0-1 0 0 0,0 1 1 0 0,0 0-1 0 0,1 0 0 0 0,0-1 1 0 0,0 1-1 0 0,1-1 0 0 0,-1 1 0 0 0,1-1 1 0 0,1 1-1 0 0,-1-1 0 0 0,1 0 0 0 0,-1 0 1 0 0,1 0-1 0 0,1 0 0 0 0,-1-1 0 0 0,1 1 1 0 0,0-1-1 0 0,0 0 0 0 0,0 0 1 0 0,0 0-1 0 0,1-1 0 0 0,0 1 6 0 0,8 0 0 0 0,-1-1 1 0 0,1 0-1 0 0,0-1 0 0 0,0 0 0 0 0,0-1 0 0 0,0-1 1 0 0,1 0-1 0 0,-1 0 0 0 0,0-1 0 0 0,0-1 1 0 0,0-1-1 0 0,0 1 0 0 0,-1-2 0 0 0,1 0 1 0 0,-1 0-1 0 0,0-1 0 0 0,0-1 0 0 0,0 0 0 0 0,-1-1 1 0 0,8-5-1 0 0,-11 8-1 0 0,21-10 22 0 0,-1-1 0 0 0,0-2 1 0 0,-1-1-1 0 0,-1-1 0 0 0,-1-1 0 0 0,-1-1 0 0 0,0-1 0 0 0,2-5-21 0 0,-14 8 5 0 0,0 0-1 0 0,-1-1 1 0 0,-2-1-1 0 0,0 0 1 0 0,-1 0-1 0 0,-1-1 1 0 0,0 1-1 0 0,-2-1 1 0 0,-1-1-1 0 0,-1 1 1 0 0,0-1-1 0 0,-2 1 1 0 0,-1-1-1 0 0,-2-22-4 0 0,2 37-2 0 0,0 1 1 0 0,0-1-1 0 0,-1 1 0 0 0,1-1 1 0 0,-2 1-1 0 0,1 0 0 0 0,-1-1 0 0 0,0 1 1 0 0,-1 0-1 0 0,1 0 0 0 0,-2 0 1 0 0,1 0-1 0 0,-1 1 0 0 0,0-1 0 0 0,0 1 1 0 0,0 0-1 0 0,-1 0 0 0 0,0 1 1 0 0,0-1-1 0 0,-1 1 0 0 0,-5-4 2 0 0,8 8-1 0 0,1 0-1 0 0,-1 0 0 0 0,0 0 1 0 0,1 0-1 0 0,-1 0 0 0 0,0 1 1 0 0,1-1-1 0 0,-1 1 1 0 0,0 0-1 0 0,0 0 0 0 0,1 0 1 0 0,-1 0-1 0 0,0 0 1 0 0,1 1-1 0 0,-1-1 0 0 0,0 1 1 0 0,1 0-1 0 0,-1 0 0 0 0,0 0 1 0 0,1 0-1 0 0,-1 0 1 0 0,1 1-1 0 0,0-1 0 0 0,-1 0 1 0 0,1 1-1 0 0,0 0 1 0 0,0 0-1 0 0,0 0 0 0 0,0 0 1 0 0,0 0-1 0 0,-1 2 2 0 0,-47 74 59 0 0,41-52-37 0 0,2 1 0 0 0,0 0 0 0 0,2 1 0 0 0,1-1-1 0 0,1 1 1 0 0,1 0 0 0 0,1-1 0 0 0,2 1-1 0 0,3 24-21 0 0,1-19 13 0 0,1 0 0 0 0,2 0 0 0 0,1-1 0 0 0,1 0-1 0 0,2 0 1 0 0,5 7-13 0 0,11 33-11 0 0,-9 41 32 0 0,-19-112-46 0 0,0-1 2 0 0,0 0 3 0 0,0 0-15 0 0,0 0-33 0 0,0-29-1532 0 0,-1-16-2868 0 0,0 31 242 0 0,0-1-3501 0 0,0 8-1432 0 0</inkml:trace>
  <inkml:trace contextRef="#ctx0" brushRef="#br0" timeOffset="4653.736">4264 1500 15539 0 0,'0'0'1406'0'0,"0"0"-395"0"0,0 0-63 0 0,0 0 148 0 0,0 0 53 0 0,0 0-8 0 0,0 0-75 0 0,0 0-167 0 0,0 0-145 0 0,0 0-119 0 0,0 0-104 0 0,0 0-94 0 0,31 10-95 0 0,103 32-73 0 0,-33-27 173 0 0,-72-16-317 0 0,216 1 212 0 0,-220 5 208 0 0,-13-1-2398 0 0,0-2-7168 0 0,-11-2-2800 0 0</inkml:trace>
  <inkml:trace contextRef="#ctx0" brushRef="#br0" timeOffset="4900.436">4996 1717 15139 0 0,'0'0'2271'0'0,"0"0"-558"0"0,0 0-312 0 0,0 0-127 0 0,0 0-134 0 0,0 0-180 0 0,0 0-263 0 0,0 0-227 0 0,0 0-196 0 0,0 0-116 0 0,5 31-46 0 0,13 96-56 0 0,-13-61-429 0 0,-13-62-3131 0 0,4-4-2625 0 0,1 0-5681 0 0</inkml:trace>
  <inkml:trace contextRef="#ctx0" brushRef="#br0" timeOffset="5051.378">4965 1422 10642 0 0,'0'0'3121'0'0,"0"0"-1977"0"0,0 0-368 0 0,0 0-120 0 0,0 0-119 0 0,0 0-105 0 0,0 0-152 0 0,0 0-312 0 0,0 0-232 0 0,0 0-152 0 0,0 0-257 0 0,0 0-543 0 0,0 0-2385 0 0,0 0-7657 0 0</inkml:trace>
  <inkml:trace contextRef="#ctx0" brushRef="#br0" timeOffset="5368.387">5208 1588 14259 0 0,'0'0'2502'0'0,"0"0"-466"0"0,0 0-306 0 0,0 0-259 0 0,0 0-231 0 0,0 0-189 0 0,0 0-181 0 0,0 0-205 0 0,0 0-143 0 0,0 0-118 0 0,0 0-95 0 0,0 0-70 0 0,11 23-71 0 0,35 74-67 0 0,-27-15 50 0 0,-17-56-119 0 0,-1-16-19 0 0,-1 1-5 0 0,1 0-1 0 0,1-1 1 0 0,0 1-1 0 0,0-1 1 0 0,1 0-1 0 0,1 0 0 0 0,-1 0 1 0 0,1 0-1 0 0,1 0 1 0 0,2 2-8 0 0,-6-12 16 0 0,0 0 0 0 0,1 0 0 0 0,-1 0 0 0 0,0 0 0 0 0,1 0 0 0 0,-1 0 0 0 0,0-1 0 0 0,1 1 0 0 0,-1 0 0 0 0,0-1 0 0 0,0 1 0 0 0,0-1 0 0 0,0 1 0 0 0,1-1 0 0 0,-1 0 0 0 0,0 0 0 0 0,0 1-1 0 0,0-1 1 0 0,0 0 0 0 0,0 0 0 0 0,-1 0 0 0 0,1 0 0 0 0,0 0 0 0 0,0 0 0 0 0,0 0 0 0 0,-1-1 0 0 0,1 1 0 0 0,-1 0 0 0 0,1 0 0 0 0,-1 0 0 0 0,1-1 0 0 0,-1 1 0 0 0,0 0 0 0 0,0 0 0 0 0,0-1 0 0 0,1 1 0 0 0,-1 0-16 0 0,0 0 1 0 0,110-303 1203 0 0,-94 260-1270 0 0,-19 80-4225 0 0,0-29 2992 0 0,-1 4-5415 0 0,2-3-5237 0 0</inkml:trace>
  <inkml:trace contextRef="#ctx0" brushRef="#br0" timeOffset="5732.909">5602 1768 8626 0 0,'0'0'2574'0'0,"0"0"-443"0"0,0 0-201 0 0,0 0-178 0 0,0 0-212 0 0,0 0-170 0 0,0 0-167 0 0,0 0-207 0 0,0 0-172 0 0,33-4-152 0 0,101-15-114 0 0,-66-6 289 0 0,-62 21-773 0 0,0-1 0 0 0,0 0 1 0 0,0-1-1 0 0,-1 1 1 0 0,1-1-1 0 0,-1 0 0 0 0,-1-1 1 0 0,1 1-1 0 0,-1-1 0 0 0,0 0 1 0 0,-1 0-1 0 0,0 0 1 0 0,0 0-1 0 0,0 0 0 0 0,-1-1 1 0 0,0 0-1 0 0,0 1 0 0 0,-1-1 1 0 0,0 0-1 0 0,-1 0 1 0 0,0 0-1 0 0,0 1 0 0 0,0-1 1 0 0,-1 0-1 0 0,0 0 0 0 0,-1-1-74 0 0,0 6-1 0 0,-1 0 0 0 0,1 0 0 0 0,-1 0-1 0 0,0 1 1 0 0,0-1 0 0 0,0 1 0 0 0,-1 0-1 0 0,1 0 1 0 0,0 0 0 0 0,-1 0 0 0 0,1 0-1 0 0,-1 1 1 0 0,0-1 0 0 0,0 1 0 0 0,1 0-1 0 0,-1 0 1 0 0,0 1 0 0 0,0-1 0 0 0,0 1-1 0 0,0 0 1 0 0,0 0 0 0 0,0 0 0 0 0,0 0-1 0 0,0 1 1 0 0,1 0 0 0 0,-1 0 0 0 0,0 0-1 0 0,0 0 1 0 0,0 0 0 0 0,1 1 0 0 0,-3 0 1 0 0,-6 5-10 0 0,1-1 0 0 0,0 1 1 0 0,0 1-1 0 0,1 0 0 0 0,0 0 1 0 0,0 1-1 0 0,1 0 0 0 0,0 1 1 0 0,1 0-1 0 0,0 1 0 0 0,0-1 1 0 0,1 1-1 0 0,1 1 0 0 0,0-1 1 0 0,0 1-1 0 0,0 4 10 0 0,3-9-2 0 0,0 0 0 0 0,1 1 1 0 0,0-1-1 0 0,0 0 0 0 0,1 1 0 0 0,0-1 0 0 0,0 1 0 0 0,1-1 0 0 0,0 1 1 0 0,0-1-1 0 0,1 1 0 0 0,0-1 0 0 0,0 1 0 0 0,0-1 0 0 0,1 0 0 0 0,1 0 0 0 0,-1 1 1 0 0,1-2-1 0 0,0 1 0 0 0,1 0 0 0 0,-1 0 0 0 0,1-1 0 0 0,1 0 0 0 0,-1 0 1 0 0,1 0-1 0 0,0 0 0 0 0,0-1 0 0 0,5 4 2 0 0,-3-4-134 0 0,1 0-1 0 0,-1-1 1 0 0,1 0-1 0 0,0 0 1 0 0,0 0-1 0 0,0-1 1 0 0,0 0-1 0 0,0-1 1 0 0,1 0 0 0 0,0 0-1 0 0,-1-1 1 0 0,1 0-1 0 0,0 0 1 0 0,-1-1-1 0 0,1 0 1 0 0,3-1 134 0 0,12-4-2930 0 0,-14 1-2085 0 0,-5 2 1415 0 0,2-2-8271 0 0</inkml:trace>
  <inkml:trace contextRef="#ctx0" brushRef="#br0" timeOffset="6985.236">6574 1555 8026 0 0,'0'0'2390'0'0,"0"0"-1038"0"0,0 0-464 0 0,0 0 162 0 0,0 0 265 0 0,0 0 182 0 0,0 0 8 0 0,0 0-179 0 0,0 0-184 0 0,0 0-154 0 0,0 0-125 0 0,0 0-89 0 0,31 0-57 0 0,100-2-39 0 0,-53-17 261 0 0,-62 11-697 0 0,5-1-83 0 0,-1-1-1 0 0,1-1 1 0 0,-2-1 0 0 0,0 0-1 0 0,0-1 1 0 0,-1-2-1 0 0,-1 0 1 0 0,-1 0-1 0 0,0-2 1 0 0,-1 0 0 0 0,0 0-1 0 0,6-12-158 0 0,-4-37 416 0 0,-18 65-408 0 0,0 1-1 0 0,0-1 0 0 0,0 0 1 0 0,0 0-1 0 0,0 1 0 0 0,0-1 1 0 0,0 1-1 0 0,0-1 0 0 0,-1 1 1 0 0,1-1-1 0 0,0 1 0 0 0,0 0 1 0 0,0 0-1 0 0,0-1 0 0 0,-1 1 1 0 0,1 0-1 0 0,0 0 0 0 0,0 0 1 0 0,-1 0-1 0 0,1 1 0 0 0,0-1 1 0 0,0 0-1 0 0,0 0 0 0 0,-1 1 1 0 0,1-1-1 0 0,0 1 0 0 0,0-1 1 0 0,0 1-1 0 0,0-1 0 0 0,0 1 1 0 0,0 0-1 0 0,0-1 0 0 0,0 1 1 0 0,0 0-1 0 0,0 0 0 0 0,0 0 1 0 0,1 0-1 0 0,-2 0-7 0 0,-11 19-8 0 0,0 1 0 0 0,2 0-1 0 0,0 1 1 0 0,1 0 0 0 0,2 0 0 0 0,0 1 0 0 0,1 0-1 0 0,1 1 1 0 0,2-1 0 0 0,0 1 0 0 0,1 0-1 0 0,2 0 1 0 0,1 22 8 0 0,-2-21-8 0 0,-6 634-460 0 0,8-642 470 0 0,-1 0 0 0 0,0-1-1 0 0,-1 0 1 0 0,-1 1 0 0 0,-1-1 0 0 0,0 0-1 0 0,-1 0 1 0 0,-1-1 0 0 0,-1 0-1 0 0,0 0 1 0 0,0 0 0 0 0,-2-1 0 0 0,0 0-1 0 0,-10 13-1 0 0,7-19 5 0 0,1-1 0 0 0,-1 0 0 0 0,0 0 0 0 0,-1-1 0 0 0,0-1 0 0 0,0 0 0 0 0,0-1 0 0 0,0-1 0 0 0,-1 0 0 0 0,1 0 0 0 0,-1-1 0 0 0,0-1 0 0 0,0 0 0 0 0,0-1 0 0 0,1-1 0 0 0,-11-1-5 0 0,19 2 4 0 0,-1 0 0 0 0,1 0-1 0 0,0-1 1 0 0,-1 0 0 0 0,1 0-1 0 0,0 0 1 0 0,-1 0 0 0 0,1-1-1 0 0,0 0 1 0 0,0 0 0 0 0,0 0-1 0 0,1-1 1 0 0,-1 0 0 0 0,1 0-1 0 0,-1 0 1 0 0,1 0 0 0 0,0-1-1 0 0,0 1 1 0 0,0-1 0 0 0,0 0-1 0 0,1 0 1 0 0,0-1 0 0 0,0 1-1 0 0,0-1 1 0 0,0 1 0 0 0,1-1-1 0 0,0 0 1 0 0,-1-1-4 0 0,4-7 6 0 0,0-1 1 0 0,0 1-1 0 0,1 0 1 0 0,1 0-1 0 0,1 1 1 0 0,-1-1-1 0 0,2 1 0 0 0,0-1 1 0 0,0 1-1 0 0,1 1 1 0 0,1-1-1 0 0,0 1 1 0 0,0 0-1 0 0,1 1 0 0 0,1 0 1 0 0,-1 0-1 0 0,2 0 1 0 0,-1 1-1 0 0,7-4-6 0 0,-6 2-3 0 0,45-41-53 0 0,1 3 0 0 0,3 2 0 0 0,2 3 0 0 0,28-14 56 0 0,4-4-541 0 0,-79 52 313 0 0,59-42-2389 0 0,-4-5-4145 0 0,-13 9 1928 0 0,-15 19 9397 0 0,-100 85 4929 0 0,51-45-9481 0 0,1 0 1 0 0,-1 1-1 0 0,2 0 0 0 0,0 0 0 0 0,0 1 0 0 0,1-1 0 0 0,0 1 0 0 0,2 1 0 0 0,-1-1 0 0 0,1 0 0 0 0,1 1 1 0 0,1-1-1 0 0,0 1 0 0 0,0 6-11 0 0,1-17 2 0 0,1 0 0 0 0,-1-1-1 0 0,0 1 1 0 0,1 0 0 0 0,0-1 0 0 0,-1 1 0 0 0,1 0 0 0 0,0-1 0 0 0,0 1-1 0 0,1-1 1 0 0,-1 0 0 0 0,0 1 0 0 0,1-1 0 0 0,0 0 0 0 0,-1 0 0 0 0,1 0-1 0 0,0 0 1 0 0,0 0 0 0 0,0 0 0 0 0,0 0 0 0 0,0-1 0 0 0,1 1 0 0 0,-1-1 0 0 0,0 1-1 0 0,1-1 1 0 0,-1 0 0 0 0,1 0 0 0 0,0 0 0 0 0,-1 0 0 0 0,1-1 0 0 0,0 1-1 0 0,-1-1 1 0 0,1 0 0 0 0,0 1 0 0 0,0-1 0 0 0,2-1-2 0 0,3 1 25 0 0,1 0 1 0 0,-1-1 0 0 0,1 0-1 0 0,-1 0 1 0 0,1-1-1 0 0,-1 0 1 0 0,0-1-1 0 0,0 0 1 0 0,0 0-1 0 0,0-1 1 0 0,3-2-26 0 0,-3 1 22 0 0,0-1 1 0 0,-1 0-1 0 0,1 0 1 0 0,-1-1-1 0 0,-1 0 1 0 0,1 0-1 0 0,-1-1 1 0 0,0 1-1 0 0,-1-1 1 0 0,0-1-1 0 0,0 1 1 0 0,-1-1-1 0 0,0 0 0 0 0,0 0 1 0 0,-1 0-1 0 0,0 0 1 0 0,-1 0-1 0 0,0-1 1 0 0,0 0-1 0 0,-1-7-22 0 0,0 11-56 0 0,0-1 0 0 0,0 0 0 0 0,-1 0 0 0 0,0 0 0 0 0,-1 0 0 0 0,0 0 0 0 0,0 0 0 0 0,0 0 0 0 0,-1 1 0 0 0,0-1 0 0 0,0 1 0 0 0,0-1 0 0 0,-1 1 0 0 0,0 0 0 0 0,-1 0 0 0 0,1 0 0 0 0,-1 0 0 0 0,0 0 0 0 0,-1 1 0 0 0,1 0 0 0 0,-1 0 0 0 0,-2-2 56 0 0,-27 1-3648 0 0,14 14-7407 0 0,13 0-717 0 0</inkml:trace>
  <inkml:trace contextRef="#ctx0" brushRef="#br0" timeOffset="7250.012">7581 2144 19172 0 0,'0'0'2074'0'0,"0"0"-726"0"0,0 0-273 0 0,0 0-9 0 0,0 0-64 0 0,0 0-89 0 0,0 0-152 0 0,0 0-159 0 0,0 0-137 0 0,0 0-73 0 0,0 0-78 0 0,6-32-52 0 0,18-99-64 0 0,18-11 139 0 0,-37 134-379 0 0,0 1-1 0 0,0-1 1 0 0,0 1 0 0 0,1 1-1 0 0,0-1 1 0 0,1 1 0 0 0,-1 0-1 0 0,1 0 1 0 0,0 1 0 0 0,1 0-1 0 0,-1 0 1 0 0,1 1-1 0 0,0 0 1 0 0,0 0 0 0 0,0 1-1 0 0,1 0 1 0 0,-1 0 0 0 0,1 1-1 0 0,0 0 1 0 0,0 1 0 0 0,-1 0-1 0 0,1 0 1 0 0,0 1 0 0 0,0 0-1 0 0,1 0 43 0 0,25 21-2616 0 0,-28-8-1004 0 0,-5 1-3700 0 0,-2-7-4501 0 0</inkml:trace>
  <inkml:trace contextRef="#ctx0" brushRef="#br0" timeOffset="7659.95">8043 1772 7538 0 0,'0'0'2176'0'0,"0"0"-309"0"0,0 0-190 0 0,0 0-195 0 0,0 0-217 0 0,0 0-202 0 0,0 0-203 0 0,0 0-103 0 0,0 0-73 0 0,0 0-21 0 0,0 0-1 0 0,0 0-59 0 0,0 0-42 0 0,8-7-57 0 0,22-23-66 0 0,-22 23-73 0 0,-8 7-50 0 0,0 0-37 0 0,0 0-28 0 0,-23 3 2330 0 0,18-1-2490 0 0,0-1 0 0 0,0 1 0 0 0,-1 0 0 0 0,1 0 0 0 0,0 1 0 0 0,1 0 0 0 0,-1-1 0 0 0,0 1-1 0 0,1 1 1 0 0,0-1 0 0 0,-1 1 0 0 0,1 0 0 0 0,1 0 0 0 0,-4 4-90 0 0,-14 11 94 0 0,10-10-66 0 0,0 0 1 0 0,0 0-1 0 0,0 1 1 0 0,2 1-1 0 0,-1-1 1 0 0,1 2-1 0 0,1-1 1 0 0,0 1-1 0 0,1 1 1 0 0,0-1-1 0 0,-1 3-28 0 0,7-9 4 0 0,1 0 0 0 0,-1-1 0 0 0,1 1 0 0 0,0 0 0 0 0,1 0 0 0 0,-1-1 0 0 0,1 1 0 0 0,0 0 0 0 0,1-1 0 0 0,-1 1 0 0 0,1-1 0 0 0,0 0 0 0 0,0 1 0 0 0,1-1 0 0 0,0 0 0 0 0,-1 0 0 0 0,2 0 0 0 0,-1-1 0 0 0,1 1 0 0 0,-1-1 0 0 0,1 0 0 0 0,0 0 0 0 0,1 0 0 0 0,-1 0 0 0 0,1-1 0 0 0,-1 0 0 0 0,1 0 0 0 0,0 0 0 0 0,0 0 0 0 0,1-1 0 0 0,-1 0 0 0 0,0 0 0 0 0,1-1 0 0 0,-1 1 0 0 0,1-1 0 0 0,0 0 0 0 0,-1 0 0 0 0,1-1 0 0 0,0 0 0 0 0,2 0-4 0 0,-1 2-40 0 0,0 0-1 0 0,0-1 1 0 0,1 0 0 0 0,-1 0 0 0 0,0 0-1 0 0,1-1 1 0 0,-1 0 0 0 0,0-1-1 0 0,1 1 1 0 0,-1-2 0 0 0,0 1-1 0 0,0-1 1 0 0,0 0 0 0 0,0 0-1 0 0,0-1 1 0 0,0 0 0 0 0,0 0-1 0 0,-1 0 1 0 0,0-1 0 0 0,1 0 0 0 0,-1-1-1 0 0,3-2 41 0 0,-3-17-4003 0 0,-5 16-1724 0 0,1 4-6357 0 0</inkml:trace>
  <inkml:trace contextRef="#ctx0" brushRef="#br0" timeOffset="8088.687">8345 1982 12219 0 0,'0'0'2910'0'0,"0"0"-653"0"0,0 0-332 0 0,0 0-264 0 0,0 0-270 0 0,0 0-201 0 0,0 0-143 0 0,0 0-166 0 0,30-6-158 0 0,97-18-123 0 0,-56-2 227 0 0,-50 15-697 0 0,-1-2 0 0 0,0 0 1 0 0,-1-1-1 0 0,-1-1 0 0 0,0 0 0 0 0,-1-2 0 0 0,0 0 0 0 0,-1 0 0 0 0,8-15-130 0 0,-22 30-6 0 0,-1 0 0 0 0,1-1 0 0 0,-1 1 0 0 0,0 0 0 0 0,0-1 0 0 0,0 1 0 0 0,0-1 0 0 0,-1 1 0 0 0,1-1 0 0 0,-1 0-1 0 0,1 1 1 0 0,-1-1 0 0 0,0 0 0 0 0,0 1 0 0 0,0-1 0 0 0,0 0 0 0 0,0 1 0 0 0,-1-1 0 0 0,1 1 0 0 0,-1-1 0 0 0,0 0 0 0 0,0 1 0 0 0,0-1 0 0 0,0 1 0 0 0,0 0-1 0 0,-1-1 1 0 0,1 1 0 0 0,0 0 0 0 0,-1 0 0 0 0,0 0 0 0 0,0 0 0 0 0,1 0 0 0 0,-1 0 0 0 0,0 0 0 0 0,-1 1 0 0 0,1-1 0 0 0,0 1 0 0 0,0-1 0 0 0,-1 1 0 0 0,1 0 0 0 0,-1 0-1 0 0,1 0 1 0 0,-1 0 0 0 0,1 1 0 0 0,-1-1 0 0 0,1 0 0 0 0,-1 1 0 0 0,0 0 0 0 0,1 0 0 0 0,-1 0 0 0 0,0 0 0 0 0,1 0 0 0 0,-3 1 6 0 0,-10-1-24 0 0,0 1 1 0 0,0 1-1 0 0,1 0 1 0 0,-1 1-1 0 0,1 1 1 0 0,-1 0-1 0 0,1 1 1 0 0,1 0-1 0 0,-1 1 0 0 0,1 1 1 0 0,0 0-1 0 0,0 1 1 0 0,1 0-1 0 0,-3 3 24 0 0,3-2-3 0 0,1-1-1 0 0,0 1 0 0 0,1 1 0 0 0,0 0 0 0 0,1 1 1 0 0,0-1-1 0 0,0 2 0 0 0,1-1 0 0 0,1 1 0 0 0,0 0 1 0 0,0 1-1 0 0,-1 6 4 0 0,5-13 1 0 0,0 0 1 0 0,1 1-1 0 0,0-1 0 0 0,0 0 1 0 0,1 1-1 0 0,0 0 1 0 0,0-1-1 0 0,0 1 0 0 0,1 0 1 0 0,0-1-1 0 0,0 1 1 0 0,1 0-1 0 0,0-1 0 0 0,0 1 1 0 0,1 0-1 0 0,-1-1 0 0 0,1 1 1 0 0,1-1-1 0 0,-1 0 1 0 0,1 0-1 0 0,0 0 0 0 0,1 0 1 0 0,-1 0-1 0 0,1-1 1 0 0,0 0-1 0 0,4 5-1 0 0,6 1 2 0 0,1-1 0 0 0,0 0 0 0 0,1-1 0 0 0,0-1 0 0 0,0 0 0 0 0,1-1 0 0 0,-1 0 0 0 0,2-2 0 0 0,-1 0 0 0 0,0-1 0 0 0,1-1 0 0 0,0 0 0 0 0,0-2 0 0 0,0 0 0 0 0,0-1 0 0 0,0 0 0 0 0,0-2 0 0 0,2 0-2 0 0,47-18-660 0 0,-28-4-5785 0 0,-33 17-3730 0 0</inkml:trace>
  <inkml:trace contextRef="#ctx0" brushRef="#br0" timeOffset="14069.131">9843 1249 0 0 0,'0'0'839'0'0,"0"0"292"0"0,0 0 264 0 0,0 0 202 0 0,0 0 98 0 0,0 0-45 0 0,0 0-146 0 0,0 0-119 0 0,0 0-157 0 0,0 0-124 0 0,0 0-114 0 0,-6-4-115 0 0,-22-13-82 0 0,-31 12 4075 0 0,-150 24-659 0 0,130 10-2874 0 0,33 23-971 0 0,16-7 0 0 0,8 13-96 0 0,11 20-97 0 0,6 91 206 0 0,-23-100-22 0 0,-5-24-141 0 0,-17 17-53 0 0,22-44-95 0 0,27-17-39 0 0,68 2 281 0 0,-61-3-307 0 0,-1 0 1 0 0,1 0-1 0 0,0 1 0 0 0,-1 0 1 0 0,1 0-1 0 0,-1 0 1 0 0,1 0-1 0 0,-1 1 0 0 0,0 0 1 0 0,1 0-1 0 0,-1 0 1 0 0,0 1-1 0 0,0 0 0 0 0,-1 0 1 0 0,1 0-1 0 0,0 1 0 0 0,-1-1 1 0 0,0 1-1 0 0,0 0 1 0 0,0 0-1 0 0,-1 1 0 0 0,1-1 1 0 0,-1 1-1 0 0,0-1 0 0 0,0 1 1 0 0,0 0-1 0 0,1 4-1 0 0,-2-1 7 0 0,1-1 0 0 0,-1 1-1 0 0,0 0 1 0 0,0 0 0 0 0,-1 0-1 0 0,0 0 1 0 0,-1 0 0 0 0,0 0-1 0 0,0 0 1 0 0,0 0 0 0 0,-1 0-1 0 0,0 0 1 0 0,-1 0 0 0 0,0-1-1 0 0,0 1 1 0 0,-1 0 0 0 0,0-1-1 0 0,0 1 1 0 0,0-1 0 0 0,-3 3-7 0 0,-91 163 92 0 0,92-161-96 0 0,1 0 1 0 0,0 0-1 0 0,1 0 1 0 0,1 1-1 0 0,0-1 1 0 0,0 1-1 0 0,1-1 1 0 0,1 1-1 0 0,0 0 1 0 0,2 10 3 0 0,0-17 21 0 0,1 0 1 0 0,0-1-1 0 0,0 1 1 0 0,0 0-1 0 0,1-1 0 0 0,0 0 1 0 0,0 0-1 0 0,0 0 1 0 0,1 0-1 0 0,-1-1 0 0 0,1 0 1 0 0,0 0-1 0 0,0 0 1 0 0,1 0-1 0 0,-1-1 0 0 0,1 0 1 0 0,0 0-1 0 0,0 0 0 0 0,0-1 1 0 0,0 0-1 0 0,0 0 1 0 0,0-1-1 0 0,7 1-21 0 0,89-2 815 0 0,-101 1-847 0 0,0-1 1 0 0,0 0-1 0 0,0 0 0 0 0,0-1 1 0 0,0 1-1 0 0,-1 0 0 0 0,1 0 0 0 0,0 0 1 0 0,0-1-1 0 0,0 1 0 0 0,0 0 1 0 0,0-1-1 0 0,0 1 0 0 0,0-1 1 0 0,-1 1-1 0 0,1-1 0 0 0,0 0 1 0 0,0 1-1 0 0,-1-1 0 0 0,1 0 1 0 0,0 1-1 0 0,-1-1 0 0 0,1 0 1 0 0,-1 0-1 0 0,1 1 0 0 0,-1-1 1 0 0,1 0-1 0 0,-1 0 0 0 0,1 0 1 0 0,-1 0-1 0 0,0 0 0 0 0,0 0 1 0 0,1 0-1 0 0,-1 0 0 0 0,0 0 0 0 0,0 0 1 0 0,0 0-1 0 0,0 0 0 0 0,0 0 1 0 0,0 0 31 0 0,1-6-772 0 0,6-13-2570 0 0,-2 11-2628 0 0,-3 5-6437 0 0</inkml:trace>
  <inkml:trace contextRef="#ctx0" brushRef="#br0" timeOffset="15205.266">9685 1684 1984 0 0,'0'0'1863'0'0,"0"0"63"0"0,0 0 175 0 0,0 0 130 0 0,0 0-12 0 0,0 0-169 0 0,0 0-255 0 0,0 0-252 0 0,0 0-219 0 0,0 0-196 0 0,0 0-181 0 0,0 0-136 0 0,0 0-120 0 0,0-3-130 0 0,0-7-97 0 0,0 8-90 0 0,0 2-90 0 0,0 0-43 0 0,0 19 669 0 0,0 426 1540 0 0,11-365-2392 0 0,-11-79-50 0 0,0-1 0 0 0,0 1 0 0 0,0 0 0 0 0,1-1 0 0 0,-1 1 1 0 0,0-1-1 0 0,0 1 0 0 0,0-1 0 0 0,0 1 0 0 0,1 0 0 0 0,-1-1 0 0 0,0 1 0 0 0,1-1 0 0 0,-1 1 0 0 0,0-1 0 0 0,1 1 0 0 0,-1-1 0 0 0,0 0 0 0 0,1 1 0 0 0,-1-1 0 0 0,1 1 0 0 0,-1-1 0 0 0,1 0 0 0 0,-1 1 0 0 0,1-1 0 0 0,-1 0 0 0 0,1 0 0 0 0,0 1 0 0 0,-1-1 0 0 0,1 0 0 0 0,-1 0 0 0 0,1 0 0 0 0,-1 0 0 0 0,1 0 0 0 0,0 0 0 0 0,-1 0 1 0 0,1 0-1 0 0,-1 0 0 0 0,1 0 0 0 0,0 0 0 0 0,-1 0 0 0 0,1 0 0 0 0,-1 0 0 0 0,1-1 0 0 0,0 1 0 0 0,-1 0 0 0 0,1 0 0 0 0,-1-1 0 0 0,1 1 0 0 0,-1 0 0 0 0,1-1 0 0 0,-1 1 0 0 0,1 0 0 0 0,-1-1 0 0 0,0 1 0 0 0,1-1-8 0 0,27-24 418 0 0,-27 23-430 0 0,105-109 346 0 0,21-68-319 0 0,-121 233-243 0 0,-6-34 226 0 0,1-1 1 0 0,1 0 0 0 0,1 1 0 0 0,0-1 0 0 0,2 0 0 0 0,0-1 0 0 0,1 1 0 0 0,1-1 0 0 0,1 0 0 0 0,2 3 1 0 0,-9-19 3 0 0,0 1 0 0 0,0-1 0 0 0,0 0 0 0 0,0 0 1 0 0,0 1-1 0 0,1-1 0 0 0,-1 0 0 0 0,1 0 0 0 0,0-1 0 0 0,-1 1 1 0 0,1 0-1 0 0,0 0 0 0 0,0-1 0 0 0,0 1 0 0 0,0-1 0 0 0,0 0 0 0 0,0 0 1 0 0,1 1-1 0 0,-1-1 0 0 0,0-1 0 0 0,1 1 0 0 0,-1 0 0 0 0,1-1 1 0 0,-1 1-1 0 0,1-1 0 0 0,-1 1 0 0 0,0-1 0 0 0,1 0 0 0 0,0 0 1 0 0,-1 0-1 0 0,0-1 0 0 0,1 1 0 0 0,-1-1 0 0 0,1 1 0 0 0,-1-1 0 0 0,1 0 1 0 0,-1 0-1 0 0,0 0 0 0 0,0 0 0 0 0,1 0 0 0 0,0-2-3 0 0,17-16 79 0 0,-1-1-1 0 0,-1-1 0 0 0,-1-1 1 0 0,-1 0-1 0 0,-1-1 1 0 0,0-1-1 0 0,-2 0 0 0 0,-1-1 1 0 0,1-7-79 0 0,33-67 232 0 0,-33 75-201 0 0,0-1 0 0 0,-2 0 1 0 0,-1-1-1 0 0,-1 0 0 0 0,-1-1 0 0 0,-1 0 1 0 0,-1 0-1 0 0,-2 0 0 0 0,1-18-31 0 0,-26 53-765 0 0,-45 85-2654 0 0,50-48-6633 0 0,12-33-2292 0 0</inkml:trace>
  <inkml:trace contextRef="#ctx0" brushRef="#br0" timeOffset="15638.594">10587 1923 12531 0 0,'0'0'2855'0'0,"0"0"-1109"0"0,0 0-569 0 0,0 0-33 0 0,0 0 49 0 0,0 0-4 0 0,0 0-106 0 0,0 0-204 0 0,0 0-183 0 0,0 0-109 0 0,0 0-80 0 0,0 0-75 0 0,0 0-108 0 0,-10 5 1 0 0,0 6-312 0 0,1 0 0 0 0,1 1 0 0 0,0 0 0 0 0,1 0 0 0 0,0 0 0 0 0,1 1 0 0 0,0 0 0 0 0,1 0-1 0 0,0 1 1 0 0,1-1 0 0 0,1 1 0 0 0,0 0 0 0 0,1 0 0 0 0,0 0 0 0 0,1 13-13 0 0,3-23 11 0 0,-1 1 1 0 0,1-1-1 0 0,0 1 1 0 0,1-1-1 0 0,-1 0 1 0 0,1 0-1 0 0,-1 0 1 0 0,1 0-1 0 0,0 0 1 0 0,1-1-1 0 0,-1 0 1 0 0,1 1 0 0 0,-1-1-1 0 0,1 0 1 0 0,0-1-1 0 0,0 1 1 0 0,0-1-1 0 0,1 0 1 0 0,-1 0-1 0 0,1 0 1 0 0,-1 0-1 0 0,1-1 1 0 0,-1 1-1 0 0,1-1 1 0 0,0-1-1 0 0,0 1 1 0 0,-1-1-1 0 0,1 1 1 0 0,0-2-1 0 0,0 1 1 0 0,-1 0-1 0 0,1-1 1 0 0,0 0 0 0 0,0 0-1 0 0,-1 0 1 0 0,1-1-1 0 0,-1 1 1 0 0,1-1-1 0 0,0-1-11 0 0,6-2 66 0 0,0 0 0 0 0,-1-1-1 0 0,0 0 1 0 0,0 0 0 0 0,-1-1 0 0 0,0-1 0 0 0,0 0-1 0 0,-1 0 1 0 0,0 0 0 0 0,0-1 0 0 0,-1 0-1 0 0,0-1 1 0 0,0 0 0 0 0,-1 0 0 0 0,-1 0 0 0 0,0-1-1 0 0,0 1 1 0 0,-1-1 0 0 0,0 0 0 0 0,-1-1-1 0 0,0 1 1 0 0,-1-1 0 0 0,0 1 0 0 0,-1-1 0 0 0,0 0-1 0 0,-1 1 1 0 0,-1-1 0 0 0,0-5-66 0 0,0 13-48 0 0,-1 1 0 0 0,0-1 0 0 0,0 0 0 0 0,0 1 0 0 0,0-1 0 0 0,0 1 0 0 0,-1-1 1 0 0,1 1-1 0 0,-1 0 0 0 0,0 0 0 0 0,0 0 0 0 0,0 1 0 0 0,-1-1 0 0 0,1 1 0 0 0,0 0 0 0 0,-1 0 0 0 0,0 0 0 0 0,1 0 0 0 0,-1 0 0 0 0,0 1 1 0 0,0 0-1 0 0,0 0 0 0 0,0 0 0 0 0,0 0 0 0 0,0 0 0 0 0,0 1 0 0 0,0 0 0 0 0,0 0 0 0 0,-1 0 0 0 0,1 0 0 0 0,0 1 0 0 0,0 0 1 0 0,0 0-1 0 0,0 0 0 0 0,0 0 0 0 0,0 0 0 0 0,0 1 0 0 0,1 0 0 0 0,-1 0 0 0 0,1 0 0 0 0,-1 0 0 0 0,1 0 0 0 0,-1 1 0 0 0,1-1 0 0 0,0 1 48 0 0,-35 41-3055 0 0,24-24-1707 0 0,11-15 3043 0 0,-4 3-9900 0 0</inkml:trace>
  <inkml:trace contextRef="#ctx0" brushRef="#br0" timeOffset="15987.466">10957 2173 9842 0 0,'0'0'2133'0'0,"0"0"-417"0"0,0 0-160 0 0,0 0-5 0 0,0 0-40 0 0,0 0-129 0 0,0 0-195 0 0,0 0-212 0 0,0 0-151 0 0,0 0-107 0 0,0 0-106 0 0,0 0-100 0 0,0 0-92 0 0,1 6-49 0 0,4 16-16 0 0,-4-17 23 0 0,-1-5 33 0 0,1-19 1115 0 0,61-113-370 0 0,-28 65-989 0 0,-22 40-61 0 0,1 0 0 0 0,1 1-1 0 0,2 1 1 0 0,0 1 0 0 0,2 0 0 0 0,12-13-105 0 0,-29 37-23 0 0,-1-1 0 0 0,0 1 0 0 0,0 0 0 0 0,1-1-1 0 0,-1 1 1 0 0,0-1 0 0 0,1 1 0 0 0,-1 0 0 0 0,1-1 0 0 0,-1 1 0 0 0,0 0-1 0 0,1-1 1 0 0,-1 1 0 0 0,1 0 0 0 0,-1 0 0 0 0,1-1 0 0 0,-1 1 0 0 0,1 0 0 0 0,-1 0-1 0 0,1 0 1 0 0,-1 0 0 0 0,1 0 0 0 0,-1 0 0 0 0,1 0 0 0 0,-1 0 0 0 0,1 0-1 0 0,-1 0 1 0 0,1 0 0 0 0,-1 0 0 0 0,1 0 0 0 0,-1 0 0 0 0,1 0 0 0 0,-1 0 0 0 0,1 1-1 0 0,-1-1 1 0 0,1 0 0 0 0,-1 0 0 0 0,0 1 0 0 0,1-1 0 0 0,-1 0 0 0 0,1 0 0 0 0,-1 1-1 0 0,0-1 1 0 0,1 1 0 0 0,-1-1 0 0 0,0 0 0 0 0,1 1 0 0 0,-1-1 0 0 0,0 1-1 0 0,1-1 1 0 0,-1 1 0 0 0,0-1 0 0 0,0 0 0 0 0,0 1 0 0 0,0-1 0 0 0,1 1 0 0 0,-1-1-1 0 0,0 1 1 0 0,0-1 0 0 0,0 1 0 0 0,0 0 0 0 0,0-1 23 0 0,5 45-2644 0 0,-4-30 1672 0 0,1-6-1040 0 0,0 0-4158 0 0,-2-5-5686 0 0</inkml:trace>
  <inkml:trace contextRef="#ctx0" brushRef="#br0" timeOffset="16530.928">11493 1430 8850 0 0,'0'0'3345'0'0,"0"0"-988"0"0,0 0-612 0 0,0 0-232 0 0,0 0-199 0 0,0 0-230 0 0,0 0-229 0 0,0 0-247 0 0,0 0-154 0 0,0 0 8 0 0,0 0 49 0 0,0 0 61 0 0,0 0 14 0 0,0 13-30 0 0,13 140 1616 0 0,0-97-1822 0 0,-3 1 0 0 0,-2 0-1 0 0,-3 0 1 0 0,-2 1 0 0 0,-4 42-350 0 0,0-86 10 0 0,0 1 1 0 0,0-1-1 0 0,-2 0 1 0 0,0 0-1 0 0,0-1 1 0 0,-2 1 0 0 0,1-1-1 0 0,-2 1 1 0 0,0-1-1 0 0,-1 0-10 0 0,-13 6-237 0 0,12-41-874 0 0,7 16 809 0 0,1 0-1 0 0,-1 0 1 0 0,2 0 0 0 0,-1 0 0 0 0,0 0-1 0 0,1 0 1 0 0,0 0 0 0 0,1 1-1 0 0,-1-1 1 0 0,1 0 0 0 0,0 1 0 0 0,1-1-1 0 0,-1 1 1 0 0,1-1 0 0 0,0 1-1 0 0,0 0 1 0 0,1 0 0 0 0,3-3 302 0 0,9-19-1661 0 0,11-19-2325 0 0,-6 16-3241 0 0,-11 15-1948 0 0</inkml:trace>
  <inkml:trace contextRef="#ctx0" brushRef="#br0" timeOffset="16868.563">11793 1687 3721 0 0,'0'0'2606'0'0,"0"0"-256"0"0,0 0-163 0 0,0 0-118 0 0,0 0-124 0 0,0 0-151 0 0,0 0-249 0 0,0 0-299 0 0,0 0-286 0 0,0 0-161 0 0,0 0-130 0 0,0 0-95 0 0,-11 15-51 0 0,-35 45-85 0 0,-14-17 569 0 0,-55 20 448 0 0,115-62-1442 0 0,0 0 0 0 0,1-1-1 0 0,-1 1 1 0 0,0 0 0 0 0,0 0 0 0 0,0 0-1 0 0,0 0 1 0 0,1 0 0 0 0,-1 0 0 0 0,0-1-1 0 0,1 1 1 0 0,-1 0 0 0 0,1 0 0 0 0,-1 0-1 0 0,1-1 1 0 0,-1 1 0 0 0,1 0-1 0 0,0-1 1 0 0,-1 1 0 0 0,1 0 0 0 0,0-1-1 0 0,-1 1 1 0 0,1-1 0 0 0,0 1 0 0 0,0-1-1 0 0,0 0 1 0 0,-1 1 0 0 0,1-1 0 0 0,0 0-1 0 0,0 1 1 0 0,0-1 0 0 0,0 0 0 0 0,0 0-1 0 0,0 0 1 0 0,0 0 0 0 0,-1 0-1 0 0,1 0 1 0 0,0 0 0 0 0,0 0 0 0 0,0 0-13 0 0,4 1 105 0 0,27 11 234 0 0,-21-9-244 0 0,1 0 0 0 0,-1 1 1 0 0,0 0-1 0 0,0 1 0 0 0,0 0 1 0 0,0 1-1 0 0,-1 0 0 0 0,0 0 1 0 0,0 1-1 0 0,-1 1 1 0 0,0 0-1 0 0,0 0 0 0 0,-1 0 1 0 0,0 1-1 0 0,0 1 0 0 0,3 6-95 0 0,26 72 927 0 0,-29-40-424 0 0,17-61-5816 0 0,-25 13 4449 0 0,5-5-6593 0 0,-3 2-5297 0 0</inkml:trace>
  <inkml:trace contextRef="#ctx0" brushRef="#br0" timeOffset="18692.511">12432 2015 3849 0 0,'0'0'3663'0'0,"0"0"-1328"0"0,0 0-756 0 0,0 0-186 0 0,0 0 47 0 0,0 0 36 0 0,0 0-65 0 0,0 0-169 0 0,0 0-285 0 0,0 0-220 0 0,0 0-157 0 0,0 0-88 0 0,0 0-25 0 0,7-7-5 0 0,86-107 3039 0 0,-91 114-3479 0 0,0-1-1 0 0,0 1 1 0 0,0 0 0 0 0,-1 0-1 0 0,1 0 1 0 0,0 0-1 0 0,0 1 1 0 0,-1-1 0 0 0,1 0-1 0 0,0 1 1 0 0,0-1-1 0 0,-1 1 1 0 0,1-1 0 0 0,0 1-1 0 0,-1 0 1 0 0,1 0-1 0 0,-1 0 1 0 0,1 0 0 0 0,-1 0-1 0 0,1 0 1 0 0,-1 0 0 0 0,0 0-1 0 0,0 1 1 0 0,1-1-1 0 0,-1 0 1 0 0,0 1 0 0 0,0-1-1 0 0,0 1 1 0 0,0-1-1 0 0,-1 1 1 0 0,1 0 0 0 0,0-1-1 0 0,-1 1 1 0 0,1 0-1 0 0,-1 0-21 0 0,3 2 82 0 0,10 20-16 0 0,-1 0 1 0 0,-2 1-1 0 0,0 0 1 0 0,-2 1-1 0 0,0 0 1 0 0,-2 0-1 0 0,-1 1 0 0 0,-1-1 1 0 0,-1 1-1 0 0,-2 0 1 0 0,-1 0-1 0 0,0 0 1 0 0,-4 19-67 0 0,4-37 33 0 0,0-1 0 0 0,0 1 1 0 0,-1-1-1 0 0,0 1 0 0 0,0-1 0 0 0,-1 0 1 0 0,0 0-1 0 0,-1 1 0 0 0,1-1 1 0 0,-2 0-1 0 0,1-1 0 0 0,-1 1 0 0 0,0-1 1 0 0,-1 0-1 0 0,1 0 0 0 0,-2 0 0 0 0,1 0 1 0 0,-1-1-1 0 0,-4 5-33 0 0,9-11 17 0 0,0 1 0 0 0,0 0 0 0 0,-1 0 0 0 0,1-1 0 0 0,0 1 0 0 0,0 0 1 0 0,-1-1-1 0 0,1 1 0 0 0,0-1 0 0 0,-1 0 0 0 0,1 1 0 0 0,0-1 0 0 0,-1 0 0 0 0,1 0 0 0 0,-1 0 0 0 0,1 0 0 0 0,0 0 0 0 0,-1 0 0 0 0,1 0 1 0 0,-1 0-1 0 0,1-1 0 0 0,0 1 0 0 0,-1-1 0 0 0,1 1 0 0 0,0-1 0 0 0,-1 1 0 0 0,1-1 0 0 0,0 0 0 0 0,0 1 0 0 0,0-1 0 0 0,0 0 0 0 0,0 0 1 0 0,0 0-1 0 0,0 0 0 0 0,0 0 0 0 0,0 0 0 0 0,0 0 0 0 0,0 0 0 0 0,0 0 0 0 0,1-1 0 0 0,-1 1 0 0 0,0 0 0 0 0,1-1 0 0 0,-1 1 0 0 0,1 0 1 0 0,0-1-1 0 0,-1 1 0 0 0,1-1-17 0 0,-7-70 192 0 0,10 53-181 0 0,1-1 0 0 0,1 0-1 0 0,0 1 1 0 0,2 0 0 0 0,0 0-1 0 0,1 1 1 0 0,1 0 0 0 0,1 0-1 0 0,3-4-10 0 0,-5 8 0 0 0,25-44-30 0 0,2 1 0 0 0,3 1 0 0 0,44-48 30 0 0,-72 92-4 0 0,1 0 1 0 0,0 1-1 0 0,1 0 1 0 0,0 1 0 0 0,0 1-1 0 0,1 0 1 0 0,0 0-1 0 0,1 1 1 0 0,0 1 0 0 0,0 0-1 0 0,1 1 1 0 0,0 1 0 0 0,3-1 3 0 0,-15 6-2 0 0,0 0 1 0 0,0 0-1 0 0,0 0 1 0 0,0 0-1 0 0,0 0 1 0 0,0 0-1 0 0,0 1 1 0 0,0 0 0 0 0,0-1-1 0 0,0 1 1 0 0,0 0-1 0 0,-1 1 1 0 0,1-1-1 0 0,0 0 1 0 0,-1 1-1 0 0,1-1 1 0 0,-1 1 0 0 0,1 0-1 0 0,-1 0 1 0 0,0 0-1 0 0,0 0 1 0 0,0 0-1 0 0,0 1 1 0 0,0-1 0 0 0,0 0-1 0 0,-1 1 1 0 0,1 0-1 0 0,-1-1 1 0 0,0 1-1 0 0,1 0 1 0 0,-1 0-1 0 0,-1-1 1 0 0,1 1 0 0 0,0 0-1 0 0,0 3 2 0 0,1 2 8 0 0,-1 1 1 0 0,1 0-1 0 0,-2-1 0 0 0,1 1 1 0 0,-1 0-1 0 0,0 0 1 0 0,-1 0-1 0 0,0-1 0 0 0,0 1 1 0 0,-1 0-1 0 0,-3 7-8 0 0,-3 0 8 0 0,0-1 1 0 0,-2 1-1 0 0,0-1 1 0 0,0-1-1 0 0,-2 0 1 0 0,1-1-1 0 0,-2 0 0 0 0,0 0 1 0 0,0-2-1 0 0,-1 0 1 0 0,-1 0-1 0 0,0-1 1 0 0,0-1-1 0 0,-1 0 1 0 0,0-1-1 0 0,0-1 0 0 0,-1-1 1 0 0,0 0-1 0 0,0-1 1 0 0,0-1-1 0 0,-7 0-8 0 0,-40-2-272 0 0,63-3 177 0 0,0 0 0 0 0,0-1 0 0 0,0 1 0 0 0,0 0 0 0 0,0 0-1 0 0,1 0 1 0 0,-1-1 0 0 0,0 1 0 0 0,0 0 0 0 0,1-1 0 0 0,-1 1 0 0 0,1-1-1 0 0,-1 1 1 0 0,1 0 0 0 0,0-1 0 0 0,0 1 0 0 0,-1-1 0 0 0,1 1 0 0 0,0-1 0 0 0,0 1-1 0 0,0-1 1 0 0,1 1 0 0 0,-1-1 0 0 0,0 1 0 0 0,1-1 0 0 0,-1 1 0 0 0,1-1-1 0 0,-1 1 1 0 0,1 0 0 0 0,-1-1 0 0 0,1 1 0 0 0,0 0 0 0 0,0-1 0 0 0,0 1 0 0 0,0 0-1 0 0,0 0 1 0 0,0 0 0 0 0,0 0 0 0 0,0 0 0 0 0,0 0 0 0 0,0 0 0 0 0,1 0 95 0 0,19-18-2134 0 0,-10 9-256 0 0,1-1-3319 0 0,-1 0-5948 0 0</inkml:trace>
  <inkml:trace contextRef="#ctx0" brushRef="#br0" timeOffset="19658.87">13140 1963 0 0 0,'0'0'400'0'0,"0"0"398"0"0,0 0 162 0 0,0 0 64 0 0,0 0-4 0 0,0 0-42 0 0,0 0-70 0 0,0 0-51 0 0,0 0-14 0 0,0 0-6 0 0,0 0 57 0 0,-2 6 51 0 0,2-3-602 0 0,-1 0 0 0 0,0 1 0 0 0,1-1 0 0 0,-1 0 0 0 0,1 0 0 0 0,0 1 0 0 0,0-1 0 0 0,0 0 0 0 0,0 0 0 0 0,1 1 0 0 0,0-1 0 0 0,-1 0 0 0 0,1 0 0 0 0,0 0 0 0 0,0 1 0 0 0,1-1 0 0 0,-1 0 0 0 0,1-1 0 0 0,-1 1 0 0 0,1 0 0 0 0,0 0 0 0 0,0-1 0 0 0,0 1 0 0 0,1-1 0 0 0,-1 0 0 0 0,1 1 0 0 0,-1-1 0 0 0,3 1-343 0 0,2 0 255 0 0,0-1 0 0 0,0 0 0 0 0,0 0 1 0 0,0-1-1 0 0,0 0 0 0 0,0-1 0 0 0,0 1 0 0 0,0-1 0 0 0,0 0 0 0 0,0-1 0 0 0,0 0 0 0 0,0 0 0 0 0,0 0 0 0 0,0-1 0 0 0,0 0 0 0 0,-1-1 0 0 0,1 1 0 0 0,-1-1 0 0 0,1-1 0 0 0,1-1-255 0 0,109-92 1173 0 0,-113 93-1154 0 0,0-1-1 0 0,0 1 1 0 0,-1-1 0 0 0,1 0 0 0 0,-1 0 0 0 0,0 0 0 0 0,-1 0 0 0 0,1 0 0 0 0,-1-1-1 0 0,0 1 1 0 0,-1-1 0 0 0,1 1 0 0 0,-1-1 0 0 0,0 0 0 0 0,-1 0 0 0 0,1 1 0 0 0,-1-1-1 0 0,0 0 1 0 0,-1-4-19 0 0,-1 8-13 0 0,0 0 0 0 0,0 0 0 0 0,0 0 0 0 0,-1 0 0 0 0,1 0 0 0 0,-1 0 0 0 0,1 0 0 0 0,-1 1 0 0 0,0 0 0 0 0,0-1 0 0 0,1 1 0 0 0,-1 0 0 0 0,0 0 0 0 0,0 1 0 0 0,0-1 0 0 0,0 1 0 0 0,0-1 0 0 0,0 1 0 0 0,0 0 0 0 0,0 0 0 0 0,0 0 0 0 0,0 0 0 0 0,0 1 0 0 0,0-1 0 0 0,0 1 0 0 0,0 0 0 0 0,0 0 0 0 0,0 0 0 0 0,-1 1 13 0 0,-10 3-32 0 0,1 1 0 0 0,-1 1-1 0 0,1 1 1 0 0,1-1 0 0 0,-1 2 0 0 0,2 0 0 0 0,-1 0-1 0 0,1 1 1 0 0,0 1 0 0 0,1 0 0 0 0,1 0 0 0 0,-1 1 0 0 0,2 0-1 0 0,0 0 1 0 0,-1 2 32 0 0,6-10 0 0 0,0 0 0 0 0,1 0-1 0 0,-1 0 1 0 0,1 0 0 0 0,0 0-1 0 0,0 1 1 0 0,0-1 0 0 0,0 1-1 0 0,1 0 1 0 0,0-1 0 0 0,0 1 0 0 0,0 0-1 0 0,1 0 1 0 0,-1-1 0 0 0,1 1-1 0 0,0 0 1 0 0,1 0 0 0 0,-1 0-1 0 0,1-1 1 0 0,0 1 0 0 0,0 0 0 0 0,0-1-1 0 0,1 1 1 0 0,0 0 0 0 0,0-1-1 0 0,0 0 1 0 0,0 1 0 0 0,0-1-1 0 0,1 0 1 0 0,0 0 0 0 0,0-1 0 0 0,0 1-1 0 0,1-1 1 0 0,-1 1 0 0 0,1-1-1 0 0,-1 0 1 0 0,1 0 0 0 0,0 0-1 0 0,0-1 1 0 0,1 0 0 0 0,-1 1-1 0 0,0-1 1 0 0,1-1 0 0 0,0 1 0 0 0,142 5 269 0 0,-125-11-209 0 0,0 0 0 0 0,0-2 0 0 0,-1-1 0 0 0,1 0 0 0 0,-2-2 0 0 0,1 0 0 0 0,-1-1 0 0 0,-1-1 0 0 0,0-1 0 0 0,13-11-60 0 0,-18 12 55 0 0,0 0 0 0 0,-1 0 0 0 0,-1-1 0 0 0,0-1-1 0 0,-1 0 1 0 0,0-1 0 0 0,-1 0 0 0 0,-1-1 0 0 0,0 0-1 0 0,-1 0 1 0 0,1-3-55 0 0,5-10 25 0 0,-9 20-21 0 0,-1 0 1 0 0,0 0-1 0 0,0 0 0 0 0,-1 0 0 0 0,0-1 1 0 0,-1 0-1 0 0,1 1 0 0 0,-2-1 0 0 0,1 0 1 0 0,-1 0-1 0 0,-1 0 0 0 0,1-2-4 0 0,-3 10-5 0 0,0-1-1 0 0,1 0 1 0 0,-1 1 0 0 0,0-1-1 0 0,0 1 1 0 0,0 0-1 0 0,0-1 1 0 0,-1 1-1 0 0,1 0 1 0 0,0 0 0 0 0,0 1-1 0 0,0-1 1 0 0,-1 0-1 0 0,1 1 1 0 0,-1-1 0 0 0,1 1-1 0 0,0 0 1 0 0,-1 0-1 0 0,1 0 1 0 0,-1 0 0 0 0,1 0-1 0 0,0 0 1 0 0,-1 1-1 0 0,1-1 1 0 0,0 1 0 0 0,-1 0-1 0 0,1 0 1 0 0,0 0-1 0 0,0 0 1 0 0,0 0-1 0 0,0 0 1 0 0,0 0 0 0 0,0 1-1 0 0,0-1 1 0 0,-1 2 5 0 0,-1-2-8 0 0,0 1-1 0 0,-1 0 1 0 0,2 0 0 0 0,-1 0 0 0 0,0 1 0 0 0,0 0-1 0 0,1-1 1 0 0,-1 1 0 0 0,1 0 0 0 0,0 1 0 0 0,0-1-1 0 0,0 0 1 0 0,1 1 0 0 0,-1 0 0 0 0,1 0 0 0 0,0-1-1 0 0,0 1 1 0 0,0 1 0 0 0,0-1 0 0 0,1 0 0 0 0,0 0-1 0 0,-1 1 1 0 0,2-1 0 0 0,-1 0 0 0 0,0 1 0 0 0,1-1-1 0 0,0 4 9 0 0,2-5 2 0 0,1 1 0 0 0,0-1 0 0 0,0 0 0 0 0,0 0-1 0 0,0 0 1 0 0,0-1 0 0 0,1 1 0 0 0,-1-1 0 0 0,1 0-1 0 0,0 0 1 0 0,0 0 0 0 0,-1 0 0 0 0,1-1 0 0 0,0 1-1 0 0,0-1 1 0 0,1 0 0 0 0,-1 0 0 0 0,0-1 0 0 0,0 1-1 0 0,2-1-1 0 0,10 3-4 0 0,-1 0 0 0 0,0 1 0 0 0,1 0 0 0 0,-1 1 0 0 0,-1 1 0 0 0,1 0 0 0 0,11 8 4 0 0,-23-10 11 0 0,0 1 0 0 0,0-1 0 0 0,0 1-1 0 0,-1 0 1 0 0,0 0 0 0 0,0 0-1 0 0,0 0 1 0 0,0 0 0 0 0,-1 0 0 0 0,0 0-1 0 0,0 1 1 0 0,0-1 0 0 0,-1 0-1 0 0,0 1 1 0 0,0-1 0 0 0,0 1-1 0 0,0-1 1 0 0,-1 0 0 0 0,0 1 0 0 0,0-1-1 0 0,-1 0 1 0 0,0 0 0 0 0,1 0-1 0 0,-2 0 1 0 0,1 0 0 0 0,0 0 0 0 0,-1 0-1 0 0,0-1 1 0 0,0 0 0 0 0,-1 1-1 0 0,1-1 1 0 0,-1 0 0 0 0,-1 1-11 0 0,-44 58-103 0 0,49-63 61 0 0,-1 0 0 0 0,1 1 0 0 0,0-1 0 0 0,0 1 0 0 0,0-1 0 0 0,0 0 1 0 0,0 1-1 0 0,0-1 0 0 0,0 1 0 0 0,0-1 0 0 0,0 1 0 0 0,0-1 0 0 0,0 0 0 0 0,0 1 0 0 0,0-1 0 0 0,0 1 0 0 0,0-1 0 0 0,1 0 0 0 0,-1 1 0 0 0,0-1 0 0 0,0 0 0 0 0,0 1 0 0 0,1-1 0 0 0,-1 0 0 0 0,0 1 1 0 0,0-1-1 0 0,1 0 0 0 0,-1 1 0 0 0,0-1 0 0 0,1 0 0 0 0,-1 0 0 0 0,0 1 0 0 0,1-1 0 0 0,-1 0 0 0 0,0 0 0 0 0,1 0 0 0 0,-1 1 0 0 0,1-1 0 0 0,-1 0 0 0 0,0 0 0 0 0,1 0 0 0 0,-1 0 0 0 0,1 0 0 0 0,-1 0 0 0 0,0 0 1 0 0,1 0-1 0 0,-1 0 0 0 0,1 0 0 0 0,-1 0 0 0 0,1 0 0 0 0,-1 0 0 0 0,0 0 0 0 0,1 0 0 0 0,-1-1 0 0 0,0 1 0 0 0,1 0 0 0 0,-1 0 0 0 0,1 0 0 0 0,-1-1 0 0 0,0 1 0 0 0,1 0 0 0 0,-1 0 0 0 0,0-1 0 0 0,0 1 1 0 0,1 0-1 0 0,-1-1 42 0 0,18-7-2317 0 0,-4 1-3321 0 0,-13 6 3834 0 0,10-3-9899 0 0</inkml:trace>
  <inkml:trace contextRef="#ctx0" brushRef="#br0" timeOffset="20360.661">14131 1776 4089 0 0,'0'0'1920'0'0,"0"0"-253"0"0,0 0-173 0 0,0 0-18 0 0,0 0 49 0 0,0 0 6 0 0,0 0-44 0 0,0 0-131 0 0,0 0-191 0 0,0 0-174 0 0,0 0-133 0 0,0 0-85 0 0,0 0-47 0 0,25-3-22 0 0,78-11-19 0 0,-9-14 1033 0 0,-85 24-1605 0 0,0-1 0 0 0,0 0 0 0 0,-1 0 0 0 0,0 0 0 0 0,0-1 0 0 0,0-1 0 0 0,-1 1-1 0 0,0-1 1 0 0,0-1 0 0 0,-1 1 0 0 0,0-1 0 0 0,0 0 0 0 0,-1 0 0 0 0,0-1 0 0 0,0 1 0 0 0,-1-1 0 0 0,0 0 0 0 0,2-6-113 0 0,5-5 30 0 0,8-38-27 0 0,-58 63-370 0 0,25 19 346 0 0,1 1-1 0 0,1 0 0 0 0,1 1 1 0 0,2 0-1 0 0,0 1 1 0 0,1 2 21 0 0,-10 28-18 0 0,2 10 15 0 0,2 1-1 0 0,4 0 0 0 0,2 0 0 0 0,4 1 0 0 0,2 0 0 0 0,5 26 4 0 0,-3-38-3 0 0,0-50 13 0 0,0 0 1 0 0,0 0-1 0 0,0 0 1 0 0,-1 0-1 0 0,0 0 1 0 0,-1 0-1 0 0,1 0 1 0 0,-1 0-1 0 0,-1 0 0 0 0,1 0 1 0 0,-1-1-1 0 0,0 1 1 0 0,-1-1-1 0 0,0 0 1 0 0,0 0-1 0 0,0 0 1 0 0,0-1-1 0 0,-1 1 1 0 0,0-1-1 0 0,0 0 1 0 0,-1-1-1 0 0,1 1 0 0 0,-1-1 1 0 0,0 0-1 0 0,0 0 1 0 0,-2 0-11 0 0,-3 2 13 0 0,0 0 0 0 0,0-1 0 0 0,-1 0 0 0 0,1-1 0 0 0,-1 0 0 0 0,0-1 0 0 0,0 0 0 0 0,0-1 0 0 0,-1-1 0 0 0,1 1 0 0 0,-1-2 0 0 0,1 0 0 0 0,-9-1-13 0 0,18 0 5 0 0,1-1-1 0 0,-1 1 0 0 0,1 0 1 0 0,0-1-1 0 0,-1 0 0 0 0,1 1 1 0 0,0-1-1 0 0,0 0 0 0 0,0 0 1 0 0,0 0-1 0 0,1-1 0 0 0,-1 1 1 0 0,1 0-1 0 0,-1 0 0 0 0,1-1 1 0 0,0 1-1 0 0,0-1 0 0 0,0 0 1 0 0,0 1-1 0 0,0-1 0 0 0,0 0 1 0 0,1 1-1 0 0,-1-1 0 0 0,1 0 1 0 0,0 0-1 0 0,0 1 0 0 0,0-1 1 0 0,0 0-1 0 0,0 0 1 0 0,1 1-1 0 0,-1-1 0 0 0,1 0 1 0 0,0 0-1 0 0,0 1 0 0 0,0-1 1 0 0,0 1-1 0 0,0-1 0 0 0,1 1 1 0 0,-1-1-1 0 0,1 1 0 0 0,-1 0 1 0 0,1 0-1 0 0,0 0 0 0 0,0 0 1 0 0,0 0-1 0 0,0 0 0 0 0,1-1-4 0 0,64-86 52 0 0,3 3 0 0 0,3 3 0 0 0,6 1-52 0 0,44-33-871 0 0,-102 107-1420 0 0,-7 8-3768 0 0,-9 0 1544 0 0,-1 0-6793 0 0</inkml:trace>
  <inkml:trace contextRef="#ctx0" brushRef="#br0" timeOffset="20651.493">14779 1901 11370 0 0,'0'0'2400'0'0,"0"0"-468"0"0,0 0-189 0 0,0 0-140 0 0,0 0-211 0 0,0 0-253 0 0,0 0-248 0 0,0 0-228 0 0,0 0-176 0 0,0 0-79 0 0,0 0-56 0 0,0 0-44 0 0,0 0-17 0 0,-24 7-82 0 0,-72 26-62 0 0,93-32-140 0 0,-1 0 1 0 0,1 0-1 0 0,0 0 1 0 0,0 1 0 0 0,-1-1-1 0 0,1 1 1 0 0,0 0-1 0 0,0 0 1 0 0,0 0-1 0 0,1 0 1 0 0,-1 0 0 0 0,1 1-1 0 0,-1-1 1 0 0,1 1-1 0 0,0 0 1 0 0,-1 0-1 0 0,2 0 1 0 0,-1 0 0 0 0,0 0-1 0 0,0 0 1 0 0,1 0-1 0 0,-1 2-7 0 0,-2 4 12 0 0,2-6-12 0 0,0 0-1 0 0,0 1 1 0 0,0-1-1 0 0,0 0 1 0 0,0 1-1 0 0,0-1 1 0 0,1 1-1 0 0,0-1 0 0 0,0 1 1 0 0,0 0-1 0 0,0-1 1 0 0,0 1-1 0 0,1 0 1 0 0,0 0-1 0 0,-1 0 1 0 0,1-1-1 0 0,1 1 1 0 0,-1 0-1 0 0,1 0 0 0 0,-1 0 1 0 0,1-1-1 0 0,0 1 1 0 0,0 0-1 0 0,1-1 1 0 0,-1 1-1 0 0,1-1 1 0 0,0 0-1 0 0,0 1 0 0 0,0-1 1 0 0,0 0-1 0 0,0 0 1 0 0,1 0-1 0 0,0 0 1 0 0,-1-1-1 0 0,1 1 1 0 0,0-1-1 0 0,0 1 0 0 0,0-1 1 0 0,1 0-1 0 0,-1 0 1 0 0,2 0 0 0 0,2 0 13 0 0,1 0 0 0 0,0-1 1 0 0,-1 0-1 0 0,1-1 0 0 0,0 0 1 0 0,0 0-1 0 0,-1 0 0 0 0,1-1 1 0 0,0 0-1 0 0,-1-1 0 0 0,1 0 0 0 0,-1 0 1 0 0,1 0-1 0 0,-1-1 0 0 0,0 0 1 0 0,0-1-1 0 0,0 1 0 0 0,-1-1 1 0 0,1-1-1 0 0,-1 1 0 0 0,0-1 0 0 0,0 0 1 0 0,0-1-1 0 0,-1 1 0 0 0,0-1 1 0 0,0 0-1 0 0,0 0 0 0 0,-1-1 1 0 0,0 1-1 0 0,0-1 0 0 0,-1 0 0 0 0,0 0 1 0 0,0 0-1 0 0,0-1 0 0 0,-1 1 1 0 0,0-1-1 0 0,-1 1 0 0 0,0-1 1 0 0,0-2-14 0 0,0-6-121 0 0,0 12 21 0 0,-1 0-1 0 0,1 0 0 0 0,-1 0 1 0 0,0 0-1 0 0,0 0 1 0 0,0 0-1 0 0,0 0 0 0 0,-1 0 1 0 0,0 1-1 0 0,1-1 0 0 0,-1 0 1 0 0,-1 0-1 0 0,1 1 1 0 0,-1-1-1 0 0,1 0 0 0 0,-1 1 1 0 0,0-1-1 0 0,0 1 0 0 0,0 0 1 0 0,-1 0-1 0 0,1 0 1 0 0,-1 0-1 0 0,0 0 0 0 0,0 0 101 0 0,-13 2-6891 0 0,12 1 1704 0 0,1 0-6209 0 0</inkml:trace>
  <inkml:trace contextRef="#ctx0" brushRef="#br0" timeOffset="24090.763">15011 1783 0 0 0,'0'0'1448'0'0,"0"0"359"0"0,0 0 96 0 0,0 0-110 0 0,0 0-241 0 0,0 0-285 0 0,0 0-232 0 0,0 0-120 0 0,0 0 5 0 0,13 12 1966 0 0,4 75 1173 0 0,-16 51-3515 0 0,-3-69-191 0 0,2-26-148 0 0,2-55 3501 0 0,6-19-3710 0 0,-5 23 304 0 0,2-19-181 0 0,1 2 1 0 0,2-1-1 0 0,0 1 0 0 0,2 0 0 0 0,1 0 0 0 0,0 2 0 0 0,2-1 0 0 0,1 1 1 0 0,1 1-1 0 0,1 1 0 0 0,0 0 0 0 0,20-18-119 0 0,-33 36 2 0 0,-1 0 0 0 0,1 1 0 0 0,0 0 0 0 0,1-1-1 0 0,-1 1 1 0 0,0 0 0 0 0,0 1 0 0 0,1-1 0 0 0,-1 0 0 0 0,1 1 0 0 0,0 0 0 0 0,-1 0 0 0 0,1 0 0 0 0,0 0 0 0 0,-1 1-1 0 0,1-1 1 0 0,0 1 0 0 0,0 0 0 0 0,0 0 0 0 0,-1 1 0 0 0,3-1-2 0 0,-4 3 9 0 0,0-1 0 0 0,0 0 0 0 0,0 1 0 0 0,0 0 0 0 0,0-1 0 0 0,0 1 0 0 0,-1 0 0 0 0,0 0 0 0 0,1 0 0 0 0,-1 0 0 0 0,0 0 0 0 0,-1 0 0 0 0,1 0 0 0 0,0 0 0 0 0,-1 0 0 0 0,0 0 0 0 0,1 0 0 0 0,-1 0 0 0 0,0 1 0 0 0,-1-1 0 0 0,1 0 0 0 0,-1 1-9 0 0,2 16 35 0 0,6 5-3093 0 0,15 1-7887 0 0,-20-25-892 0 0</inkml:trace>
  <inkml:trace contextRef="#ctx0" brushRef="#br0" timeOffset="24881.455">15370 2107 5137 0 0,'0'0'2769'0'0,"0"0"-608"0"0,0 0-403 0 0,0 0-160 0 0,0 0-171 0 0,0 0-236 0 0,0 0-236 0 0,0 0-146 0 0,0 0-37 0 0,0 0 58 0 0,0 0 55 0 0,0 0-4 0 0,0 0-79 0 0,10-9-76 0 0,81-74 1584 0 0,43-56-266 0 0,-129 131-2008 0 0,1 1 1 0 0,0 1-1 0 0,1-1 1 0 0,-1 1-1 0 0,1 0 0 0 0,0 1 1 0 0,1-1-1 0 0,-1 1 0 0 0,1 1 1 0 0,0 0-1 0 0,5-2-36 0 0,-11 6 10 0 0,1 0 0 0 0,-1 1 0 0 0,1-1 0 0 0,-1 1-1 0 0,0 0 1 0 0,0 0 0 0 0,1 0 0 0 0,-1 0 0 0 0,0 0 0 0 0,0 0-1 0 0,0 0 1 0 0,0 1 0 0 0,0-1 0 0 0,0 1 0 0 0,-1 0 0 0 0,1-1-1 0 0,0 1 1 0 0,-1 0 0 0 0,1 0 0 0 0,-1 0 0 0 0,0 0 0 0 0,0 0 0 0 0,0 0-1 0 0,0 1 1 0 0,0-1 0 0 0,0 0 0 0 0,0 0 0 0 0,-1 1 0 0 0,1-1-1 0 0,-1 1 1 0 0,0-1 0 0 0,1 0 0 0 0,-1 1 0 0 0,0-1 0 0 0,0 1-1 0 0,-1-1 1 0 0,1 1-10 0 0,7 145 194 0 0,-6-143-184 0 0,-2-5-9 0 0,1 0-1 0 0,0 1 1 0 0,0-1 0 0 0,-1 0-1 0 0,1 1 1 0 0,0-1-1 0 0,0 0 1 0 0,0 1 0 0 0,0-1-1 0 0,0 1 1 0 0,0-1-1 0 0,-1 0 1 0 0,1 1 0 0 0,0-1-1 0 0,0 1 1 0 0,0-1-1 0 0,0 1 1 0 0,1-1 0 0 0,-1 0-1 0 0,0 1 1 0 0,0-1-1 0 0,0 1 1 0 0,0-1 0 0 0,0 0-1 0 0,0 1 1 0 0,1-1-1 0 0,-1 0 1 0 0,0 1 0 0 0,0-1-1 0 0,0 0 1 0 0,1 1-1 0 0,-1-1 1 0 0,0 0 0 0 0,1 1-1 0 0,-1-1 1 0 0,0 0-1 0 0,1 0 1 0 0,-1 1 0 0 0,0-1-1 0 0,1 0 1 0 0,-1 0-1 0 0,0 0 1 0 0,1 0 0 0 0,-1 1-1 0 0,0-1 1 0 0,1 0-1 0 0,-1 0 1 0 0,1 0 0 0 0,-1 0-1 0 0,1 0 1 0 0,-1 0-1 0 0,0 0 1 0 0,1 0 0 0 0,-1 0-1 0 0,1 0 1 0 0,-1 0-1 0 0,0 0 1 0 0,1-1 0 0 0,-1 1-1 0 0,1 0 1 0 0,-1 0-1 0 0,0 0 1 0 0,1 0 0 0 0,-1-1-1 0 0,0 1 1 0 0,1 0-1 0 0,-1-1 0 0 0,156-156 167 0 0,-53 73-154 0 0,-102 83-13 0 0,0 1 0 0 0,-1 0 0 0 0,1-1 0 0 0,0 1 0 0 0,0 0 0 0 0,-1-1-1 0 0,1 1 1 0 0,0 0 0 0 0,0 0 0 0 0,-1 0 0 0 0,1 0 0 0 0,0 0 0 0 0,0 0 0 0 0,0 0-1 0 0,-1 0 1 0 0,1 0 0 0 0,0 0 0 0 0,0 0 0 0 0,-1 0 0 0 0,1 1 0 0 0,0-1 0 0 0,0 0-1 0 0,-1 0 1 0 0,1 1 0 0 0,0-1 0 0 0,-1 1 0 0 0,1-1 0 0 0,0 1 0 0 0,-1-1 0 0 0,1 1-1 0 0,-1-1 1 0 0,1 1 0 0 0,-1-1 0 0 0,1 1 0 0 0,-1 0 0 0 0,1-1 0 0 0,-1 1 0 0 0,0 0-1 0 0,1-1 1 0 0,-1 1 0 0 0,0 0 0 0 0,1-1 0 0 0,-1 1 0 0 0,0 0 0 0 0,0 0 0 0 0,0 0-1 0 0,0-1 1 0 0,0 1 0 0 0,0 0 0 0 0,0 0 0 0 0,0-1 0 0 0,0 1 0 0 0,0 0 0 0 0,0 0-1 0 0,0 0 2 0 0,2 58-5 0 0,-2-50 6 0 0,-1 80 229 0 0,0 2-2881 0 0,5-91-3945 0 0,-2 0 371 0 0,1 0-5501 0 0</inkml:trace>
  <inkml:trace contextRef="#ctx0" brushRef="#br0" timeOffset="25292.48">16216 2000 0 0 0,'0'0'2465'0'0,"0"0"430"0"0,0 0 251 0 0,0 0-171 0 0,0 0-474 0 0,0 0-497 0 0,0 0-404 0 0,0 0-329 0 0,0 0-218 0 0,0 0-151 0 0,0 0-117 0 0,34-4-41 0 0,102-14-77 0 0,-61-5 585 0 0,-62 13-925 0 0,-4 5-216 0 0,-1-1 1 0 0,0-1 0 0 0,0 1 0 0 0,-1-1-1 0 0,0 0 1 0 0,0-1 0 0 0,0 1 0 0 0,-1-2-1 0 0,0 1 1 0 0,-1 0 0 0 0,0-1 0 0 0,0 0-1 0 0,-1 0 1 0 0,0-1 0 0 0,-1 1 0 0 0,0-1-1 0 0,0 0 1 0 0,-1 0 0 0 0,0 0 0 0 0,0-9-112 0 0,-3 17 4 0 0,1 0 0 0 0,0-1 0 0 0,-1 1 0 0 0,1 0 1 0 0,-1 0-1 0 0,0-1 0 0 0,0 1 0 0 0,0 0 0 0 0,0 0 0 0 0,0 0 1 0 0,0 0-1 0 0,-1 0 0 0 0,1 1 0 0 0,-1-1 0 0 0,1 0 0 0 0,-1 1 1 0 0,0-1-1 0 0,1 1 0 0 0,-1-1 0 0 0,0 1 0 0 0,0 0 0 0 0,0-1 1 0 0,0 1-1 0 0,0 0 0 0 0,0 1 0 0 0,-1-1 0 0 0,1 0 0 0 0,0 1 1 0 0,0-1-1 0 0,-1 1 0 0 0,1-1 0 0 0,0 1 0 0 0,0 0 0 0 0,-1 0 1 0 0,1 0-5 0 0,-81 11-170 0 0,72-6 156 0 0,0 1 1 0 0,0-1 0 0 0,0 2-1 0 0,1 0 1 0 0,-1 0 0 0 0,2 1-1 0 0,-1 0 1 0 0,1 1 0 0 0,0-1-1 0 0,1 2 1 0 0,0-1 0 0 0,1 2-1 0 0,0-1 1 0 0,0 0 0 0 0,1 1-1 0 0,1 1 1 0 0,0-1 0 0 0,0 0-1 0 0,1 1 1 0 0,0 0 0 0 0,1 0-1 0 0,1 1 1 0 0,0-1 0 0 0,0 6 13 0 0,2-15-4 0 0,1 1 0 0 0,-1-1 0 0 0,1 1 1 0 0,0-1-1 0 0,0 1 0 0 0,0-1 0 0 0,0 0 1 0 0,1 1-1 0 0,-1-1 0 0 0,1 0 0 0 0,0 0 1 0 0,0 0-1 0 0,0 0 0 0 0,0 0 0 0 0,1-1 1 0 0,-1 1-1 0 0,1-1 0 0 0,-1 1 0 0 0,1-1 1 0 0,0 0-1 0 0,0 0 0 0 0,0 0 0 0 0,0-1 1 0 0,1 1-1 0 0,-1-1 0 0 0,0 1 0 0 0,1-1 1 0 0,-1 0-1 0 0,1 0 4 0 0,106 14-98 0 0,-89-16-165 0 0,-1 0 0 0 0,1-2 0 0 0,0 0 0 0 0,0-1 0 0 0,-1-2 0 0 0,0 0 0 0 0,0-1 0 0 0,-1-1 0 0 0,0 0 0 0 0,0-2 0 0 0,3-2 263 0 0,2-1-1591 0 0,9-6-2202 0 0,-13 3-3261 0 0,-12 8-3822 0 0</inkml:trace>
  <inkml:trace contextRef="#ctx0" brushRef="#br0" timeOffset="25877.457">16927 1746 5505 0 0,'0'0'1935'0'0,"0"0"-384"0"0,0 0-45 0 0,0 0 133 0 0,0 0 29 0 0,0 0-127 0 0,0 0-236 0 0,0 0-221 0 0,0 0-99 0 0,0 0-52 0 0,0 0-87 0 0,0 0-118 0 0,0 0-149 0 0,-5 10-135 0 0,-47 65 427 0 0,39-61-720 0 0,6-8-133 0 0,0 1 0 0 0,0 0 0 0 0,1 0-1 0 0,0 0 1 0 0,0 1 0 0 0,1 0-1 0 0,-1 0 1 0 0,2 1 0 0 0,-1-1 0 0 0,1 1-1 0 0,1 0 1 0 0,0 0 0 0 0,0 0-1 0 0,0 1 1 0 0,1-1 0 0 0,1 1 0 0 0,0-1-1 0 0,0 5-17 0 0,3-11 3 0 0,0-1-1 0 0,0 1 0 0 0,1 0 0 0 0,-1 0 0 0 0,1-1 1 0 0,0 0-1 0 0,0 1 0 0 0,0-1 0 0 0,0 0 0 0 0,0-1 1 0 0,0 1-1 0 0,0 0 0 0 0,1-1 0 0 0,-1 0 1 0 0,1 0-1 0 0,-1 0 0 0 0,1 0 0 0 0,-1 0 0 0 0,1-1 1 0 0,-1 1-1 0 0,1-1 0 0 0,0 0 0 0 0,-1 0 0 0 0,1-1 1 0 0,0 1-1 0 0,-1-1 0 0 0,1 0 0 0 0,1 0-2 0 0,7 1 41 0 0,3-3 68 0 0,-1 0 0 0 0,0-1 0 0 0,1 0 0 0 0,-2-1 0 0 0,1-1 0 0 0,0 0 0 0 0,-1-1 0 0 0,-1 0 0 0 0,1-1 0 0 0,-1-1 0 0 0,0 0 0 0 0,-1 0 0 0 0,0-1 0 0 0,-1-1 0 0 0,0 0 0 0 0,0 0-109 0 0,12-15 133 0 0,-1 0 0 0 0,-1-2 1 0 0,-1 0-1 0 0,-2-1 0 0 0,-1-1 0 0 0,-1-1 0 0 0,-1 0 0 0 0,2-11-133 0 0,-13 34-10 0 0,-1 0 0 0 0,0 0 0 0 0,0 0 1 0 0,0-1-1 0 0,-1 1 0 0 0,0 0 0 0 0,-1-1 0 0 0,0 1 1 0 0,0-1-1 0 0,-1 1 0 0 0,0 0 0 0 0,0-1 0 0 0,-1 1 1 0 0,0 0-1 0 0,0 0 0 0 0,-1 0 0 0 0,0 0 0 0 0,-1 0 1 0 0,0 1-1 0 0,0 0 0 0 0,0 0 0 0 0,-1 0 0 0 0,0 0 1 0 0,0 0-1 0 0,-1 1 0 0 0,0 0 0 0 0,0 0 1 0 0,0 1-1 0 0,-1 0 0 0 0,0 0 0 0 0,0 0 0 0 0,0 1 1 0 0,-1 0-1 0 0,1 0 0 0 0,-1 1 0 0 0,0 0 0 0 0,0 0 1 0 0,0 1-1 0 0,0 0 0 0 0,0 1 0 0 0,-1 0 0 0 0,1 0 1 0 0,0 0-1 0 0,-3 1 10 0 0,6 1-6 0 0,0 0-1 0 0,0 1 1 0 0,-1-1 0 0 0,1 1-1 0 0,1 0 1 0 0,-1 0 0 0 0,0 0-1 0 0,0 1 1 0 0,1 0 0 0 0,-1 0-1 0 0,1 0 1 0 0,0 0-1 0 0,0 1 1 0 0,0-1 0 0 0,1 1-1 0 0,-1 0 1 0 0,1 0 0 0 0,0 1-1 0 0,0-1 1 0 0,0 1 0 0 0,1-1-1 0 0,-1 1 1 0 0,1 0 0 0 0,0 0-1 0 0,0 2 7 0 0,-23 133 120 0 0,25-127-92 0 0,0 0-1 0 0,1 0 0 0 0,1 0 0 0 0,0 0 1 0 0,0 0-1 0 0,2-1 0 0 0,-1 1 1 0 0,2-1-1 0 0,-1 1 0 0 0,2-1 0 0 0,0-1 1 0 0,0 1-1 0 0,1-1 0 0 0,0 0 1 0 0,8 7-28 0 0,11 12 173 0 0,2-2 0 0 0,2 0 0 0 0,0-3 1 0 0,2 0-1 0 0,0-2 0 0 0,2-1 0 0 0,0-2 0 0 0,2-1 1 0 0,4 0-174 0 0,89 33 284 0 0,-97-38-307 0 0,-32-13-2 0 0,0-1-13 0 0,0 0-35 0 0,0 0-54 0 0,0 0-89 0 0,0 0-138 0 0,0 0-196 0 0,-11 0-3016 0 0,5 0-2063 0 0,4 0-6134 0 0</inkml:trace>
  <inkml:trace contextRef="#ctx0" brushRef="#br0" timeOffset="36713.362">0 2821 3017 0 0,'0'0'1941'0'0,"0"0"-282"0"0,0 0-114 0 0,0 0 63 0 0,0 0 64 0 0,0 0-95 0 0,0 0-274 0 0,0 0-346 0 0,0 0-215 0 0,0 0-53 0 0,0 0 46 0 0,6 3 44 0 0,73 13 1972 0 0,-60-19-2479 0 0,0 0 0 0 0,0-1 1 0 0,0-1-1 0 0,-1 0 0 0 0,1-2 0 0 0,-1 0 0 0 0,-1-1 0 0 0,0-1 1 0 0,0 0-1 0 0,0-2 0 0 0,-1 0 0 0 0,-1 0 0 0 0,0-1 0 0 0,7-8-272 0 0,-11 10 84 0 0,-1 0 0 0 0,0 0 0 0 0,0-1 0 0 0,-1 0 0 0 0,-1-1 0 0 0,0 1 0 0 0,0-2 0 0 0,-1 1 0 0 0,-1-1 0 0 0,3-7-84 0 0,3-20 397 0 0,-12 39-337 0 0,0 1 14 0 0,0 0 1 0 0,0 0 5 0 0,0 0-1 0 0,0 0-30 0 0,0 0-8 0 0,0 0-25 0 0,-5 27-96 0 0,-4 51 200 0 0,4 1 0 0 0,3 0 0 0 0,3 11-120 0 0,-8 187 227 0 0,3-235-202 0 0,-1 0 0 0 0,-2-1 0 0 0,-2 0 0 0 0,-1 0 0 0 0,-2-1 0 0 0,-2 0 0 0 0,-17 33-25 0 0,26-64 8 0 0,0 1 0 0 0,0-1 0 0 0,0 0 0 0 0,-1 0 0 0 0,-1-1 0 0 0,1 0-1 0 0,-2 0 1 0 0,1 0 0 0 0,-1-1 0 0 0,0 0 0 0 0,0 0 0 0 0,-1-1 0 0 0,0 0 0 0 0,0-1 0 0 0,0 0 0 0 0,-1 0 0 0 0,1-1 0 0 0,-1 0 0 0 0,0-1 0 0 0,0 0 0 0 0,-1-1 0 0 0,1 0 0 0 0,-1 0 0 0 0,1-1 0 0 0,-1-1 0 0 0,1 0 0 0 0,-2 0-8 0 0,8-4-2 0 0,0 1 1 0 0,0-1-1 0 0,0 0 1 0 0,0 0-1 0 0,1-1 1 0 0,0 1-1 0 0,0-1 1 0 0,0 0 0 0 0,0 1-1 0 0,1-1 1 0 0,-1-1-1 0 0,1 1 1 0 0,1 0-1 0 0,-1 0 1 0 0,1-1 0 0 0,0 1-1 0 0,0-1 1 0 0,1 1-1 0 0,-1-1 1 0 0,1 1-1 0 0,0-1 1 0 0,1 1-1 0 0,-1-1 1 0 0,2-4 1 0 0,-2 10 0 0 0,4-20-3 0 0,0 0 1 0 0,1-1 0 0 0,2 2-1 0 0,0-1 1 0 0,0 1 0 0 0,2 0-1 0 0,1 0 1 0 0,0 1 0 0 0,1 1-1 0 0,1 0 1 0 0,1 0 0 0 0,0 1-1 0 0,1 1 1 0 0,0 0-1 0 0,2 1 1 0 0,2-1 2 0 0,-11 8 7 0 0,4-5-8 0 0,2 2-1 0 0,-1 0 1 0 0,1 0 0 0 0,1 1-1 0 0,-1 1 1 0 0,2 0 0 0 0,-1 1-1 0 0,1 0 1 0 0,6-1 1 0 0,-18 7-2 0 0,-1 0-1 0 0,1 0 1 0 0,0 0-1 0 0,0 1 1 0 0,0-1 0 0 0,0 1-1 0 0,0 0 1 0 0,0-1-1 0 0,0 1 1 0 0,-1 0 0 0 0,1 1-1 0 0,0-1 1 0 0,0 0-1 0 0,0 1 1 0 0,0 0-1 0 0,0 0 1 0 0,0 0 0 0 0,-1 0-1 0 0,1 0 1 0 0,0 0-1 0 0,-1 1 1 0 0,2 0 2 0 0,49 32-586 0 0,-16-30-2000 0 0,-21-4-2521 0 0,-8 0 231 0 0,-6 0-6518 0 0</inkml:trace>
  <inkml:trace contextRef="#ctx0" brushRef="#br0" timeOffset="37058.353">821 3024 5857 0 0,'0'0'3245'0'0,"0"0"-898"0"0,0 0-529 0 0,0 0-103 0 0,0 0-113 0 0,0 0-169 0 0,0 0-210 0 0,0 0-245 0 0,0 0-218 0 0,0 0-188 0 0,0 0-109 0 0,0 0-93 0 0,-19 19-72 0 0,-57 61-42 0 0,73-77-229 0 0,-1 0 1 0 0,1 1-1 0 0,-1 0 0 0 0,1 0 1 0 0,0 0-1 0 0,1 0 1 0 0,-1 1-1 0 0,1-1 0 0 0,0 1 1 0 0,0-1-1 0 0,0 1 1 0 0,0 0-1 0 0,1-1 0 0 0,0 1 1 0 0,0 0-1 0 0,0 0 1 0 0,1 3-28 0 0,-2 8 66 0 0,1-13-59 0 0,0 1 1 0 0,0 0-1 0 0,0-1 1 0 0,0 1-1 0 0,1 0 1 0 0,0 0-1 0 0,-1 0 0 0 0,1-1 1 0 0,1 1-1 0 0,-1 0 1 0 0,1 0-1 0 0,-1 0 1 0 0,1-1-1 0 0,0 1 0 0 0,0 0 1 0 0,1-1-1 0 0,-1 1 1 0 0,1-1-1 0 0,0 1 1 0 0,0-1-1 0 0,0 0 0 0 0,0 1 1 0 0,0-1-1 0 0,1-1 1 0 0,-1 1-1 0 0,1 0 0 0 0,0 0 1 0 0,0-1-1 0 0,0 0 1 0 0,0 0-1 0 0,0 1 1 0 0,1-2-1 0 0,-1 1 0 0 0,1 0 1 0 0,-1-1-1 0 0,1 0 1 0 0,2 1-8 0 0,3-2 68 0 0,0-1 0 0 0,-1 0 1 0 0,1 0-1 0 0,0-1 0 0 0,0 0 1 0 0,-1-1-1 0 0,1 0 0 0 0,-1 0 0 0 0,0-1 1 0 0,0 0-1 0 0,0-1 0 0 0,0 1 1 0 0,-1-1-1 0 0,1-1 0 0 0,-1 0 1 0 0,-1 0-1 0 0,1 0 0 0 0,-1 0 0 0 0,0-1 1 0 0,-1 0-1 0 0,0-1 0 0 0,0 1 1 0 0,0-1-1 0 0,-1 0 0 0 0,0 0 1 0 0,0 0-1 0 0,-1-1 0 0 0,0 1 1 0 0,-1-1-1 0 0,0 0 0 0 0,0 0 0 0 0,-1 1 1 0 0,0-1-1 0 0,-1 0 0 0 0,0 0 1 0 0,0 0-1 0 0,-1-6-68 0 0,0 10 7 0 0,0 1 0 0 0,0-1 0 0 0,0 0 0 0 0,-1 1 0 0 0,0-1 0 0 0,0 1 0 0 0,0-1-1 0 0,0 1 1 0 0,-1 0 0 0 0,1 0 0 0 0,-1 0 0 0 0,0 0 0 0 0,0 0 0 0 0,-1 1 0 0 0,0-2-7 0 0,3 4-69 0 0,-1 0 0 0 0,1-1 0 0 0,-1 1 0 0 0,1 0 0 0 0,-1 0 0 0 0,1-1 0 0 0,-1 1 0 0 0,0 1 0 0 0,0-1 0 0 0,1 0 0 0 0,-1 0 0 0 0,0 1 0 0 0,0-1 0 0 0,0 1 0 0 0,0-1 0 0 0,0 1 0 0 0,0 0 0 0 0,0 0 1 0 0,0 0-1 0 0,0 0 0 0 0,1 0 0 0 0,-1 0 0 0 0,0 0 0 0 0,0 1 0 0 0,0-1 0 0 0,0 1 0 0 0,0-1 0 0 0,0 1 0 0 0,1 0 0 0 0,-1 0 0 0 0,0 0 0 0 0,0 0 0 0 0,1 0 0 0 0,-1 0 0 0 0,1 0 0 0 0,-1 0 0 0 0,1 1 0 0 0,-1-1 0 0 0,1 1 69 0 0,-18 26-3559 0 0,11-14-3104 0 0,4-9-4784 0 0</inkml:trace>
  <inkml:trace contextRef="#ctx0" brushRef="#br0" timeOffset="37448.35">1105 3307 7914 0 0,'0'0'1831'0'0,"0"0"-370"0"0,0 0 138 0 0,0 0 196 0 0,0 0 17 0 0,0 0-220 0 0,0 0-351 0 0,0 0-314 0 0,0 0-188 0 0,0 0-63 0 0,0 0-41 0 0,0 0-21 0 0,0 0-80 0 0,0 5-66 0 0,0-2-823 0 0,1 9 2121 0 0,3-21 318 0 0,52-128-868 0 0,-42 108-1150 0 0,2 0 0 0 0,1 0-1 0 0,1 1 1 0 0,1 2 0 0 0,5-4-66 0 0,62-51 23 0 0,-73 132-781 0 0,-12-36 458 0 0,3 17-1138 0 0,4-10-2794 0 0,-6-18-465 0 0,-2 0-5794 0 0</inkml:trace>
  <inkml:trace contextRef="#ctx0" brushRef="#br0" timeOffset="37829.976">1673 2991 9218 0 0,'0'0'2650'0'0,"0"0"-494"0"0,0 0-215 0 0,0 0-149 0 0,0 0-224 0 0,0 0-266 0 0,0 0-251 0 0,0 0-226 0 0,0 0-171 0 0,0 0-110 0 0,0 0-95 0 0,0 0-84 0 0,0 0-61 0 0,-11-2-31 0 0,-37-1-42 0 0,6 23 325 0 0,37-15-523 0 0,0 0 0 0 0,0 1 0 0 0,0-1 0 0 0,0 1 0 0 0,1 0 0 0 0,0 0 0 0 0,0 1-1 0 0,1-1 1 0 0,0 1 0 0 0,0 0 0 0 0,0 0 0 0 0,1 0 0 0 0,0 0 0 0 0,1 0 0 0 0,-1 0 0 0 0,1 1 0 0 0,1-1 0 0 0,-1 0 0 0 0,1 1 0 0 0,1-1 0 0 0,-1 1 0 0 0,1-1 0 0 0,0 0 0 0 0,1 1-33 0 0,0-3 10 0 0,1 1 1 0 0,-1-1-1 0 0,1 1 1 0 0,1-1 0 0 0,-1 0-1 0 0,1 0 1 0 0,0 0-1 0 0,0-1 1 0 0,0 1 0 0 0,0-1-1 0 0,1 0 1 0 0,0 0-1 0 0,0-1 1 0 0,0 1 0 0 0,0-1-1 0 0,0 0 1 0 0,1-1-1 0 0,2 2-10 0 0,1-1 37 0 0,1 0-1 0 0,-1-1 1 0 0,1 0-1 0 0,-1-1 1 0 0,1 1-1 0 0,0-2 1 0 0,0 0-1 0 0,0 0 0 0 0,-1 0 1 0 0,1-1-1 0 0,0-1 1 0 0,4-1-37 0 0,-11 2-12 0 0,1-1 1 0 0,-1 0-1 0 0,1 1 1 0 0,-1-1-1 0 0,0-1 1 0 0,0 1-1 0 0,0 0 1 0 0,0-1 0 0 0,0 1-1 0 0,-1-1 1 0 0,1 0-1 0 0,-1 0 1 0 0,0 0-1 0 0,1 0 1 0 0,-1-1-1 0 0,-1 1 1 0 0,1-1-1 0 0,0 1 1 0 0,-1-1-1 0 0,0 1 1 0 0,0-2 11 0 0,5-12-4762 0 0,-1-1-4766 0 0,-5 15-2511 0 0</inkml:trace>
  <inkml:trace contextRef="#ctx0" brushRef="#br0" timeOffset="38263.976">1950 3186 4761 0 0,'0'0'2567'0'0,"0"0"-52"0"0,0 0-125 0 0,0 0-296 0 0,0 0-310 0 0,0 0-263 0 0,0 0-217 0 0,0 0-166 0 0,0 0-123 0 0,0 0-118 0 0,0 0-118 0 0,0 0-136 0 0,30-7-125 0 0,97-21-87 0 0,-64 3 330 0 0,-53 15-551 0 0,2-3-81 0 0,0 0 0 0 0,-1 0 1 0 0,0-2-1 0 0,-1 1 0 0 0,-1-1 0 0 0,0 0 0 0 0,-1-1 1 0 0,4-14-130 0 0,-11 29-1 0 0,0-1 1 0 0,0 0-1 0 0,0 1 1 0 0,-1-1-1 0 0,1 0 0 0 0,0 1 1 0 0,-1-1-1 0 0,0 0 1 0 0,1 0-1 0 0,-1 1 1 0 0,0-1-1 0 0,0 0 1 0 0,0 0-1 0 0,0 0 1 0 0,0 1-1 0 0,-1-1 1 0 0,1 0-1 0 0,0 0 1 0 0,-1 0-1 0 0,0 1 0 0 0,1-1 1 0 0,-1 0-1 0 0,0 1 1 0 0,0-1-1 0 0,0 1 1 0 0,0-1-1 0 0,0 1 1 0 0,0-1-1 0 0,0 1 1 0 0,0 0-1 0 0,-1-1 1 0 0,1 1-1 0 0,0 0 1 0 0,-1 0-1 0 0,1 0 0 0 0,-1 0 1 0 0,1 0-1 0 0,-1 0 1 0 0,0 1-1 0 0,1-1 1 0 0,-1 0-1 0 0,0 1 1 0 0,0-1-1 0 0,1 1 1 0 0,-3 0 0 0 0,-83 6-156 0 0,75-1 155 0 0,0 0 1 0 0,1 2 0 0 0,-1-1 0 0 0,1 2-1 0 0,1-1 1 0 0,-1 1 0 0 0,1 1 0 0 0,1 0-1 0 0,0 0 1 0 0,0 1 0 0 0,1 0 0 0 0,0 1 0 0 0,1-1-1 0 0,0 2 1 0 0,0-1 0 0 0,1 1 0 0 0,1 0-1 0 0,0 0 1 0 0,1 0 0 0 0,0 1 0 0 0,1-1-1 0 0,0 1 1 0 0,1 0 0 0 0,0 0 0 0 0,1 0-1 0 0,1 0 1 0 0,0 1 0 0 0,1 1 0 0 0,2-8 9 0 0,0 0-1 0 0,0 0 1 0 0,1 0 0 0 0,0-1 0 0 0,0 0-1 0 0,1 1 1 0 0,-1-2 0 0 0,1 1 0 0 0,1 0-1 0 0,-1-1 1 0 0,1 0 0 0 0,0 0 0 0 0,0-1-1 0 0,0 1 1 0 0,1-1 0 0 0,-1-1-1 0 0,1 1 1 0 0,0-1 0 0 0,0-1 0 0 0,0 1-1 0 0,1-1 1 0 0,-1 0 0 0 0,1-1 0 0 0,-1 1-1 0 0,1-2 1 0 0,-1 1 0 0 0,1-1 0 0 0,-1 0-1 0 0,5-1-8 0 0,4 2 5 0 0,-1-1-1 0 0,1 0 0 0 0,0-2 1 0 0,-1 1-1 0 0,1-2 0 0 0,-1 0 1 0 0,0-1-1 0 0,0-1 0 0 0,5-2-4 0 0,9-12-3378 0 0,-6-7-3524 0 0,-20 21-5220 0 0</inkml:trace>
  <inkml:trace contextRef="#ctx0" brushRef="#br0" timeOffset="40513.289">2914 3020 2841 0 0,'0'0'2185'0'0,"0"0"3"0"0,0 0 4 0 0,0 0 74 0 0,0 0-28 0 0,0 0-207 0 0,0 0-318 0 0,0 0-348 0 0,0 0-297 0 0,0 0-220 0 0,0 0-152 0 0,15 52 3468 0 0,-14 108-2762 0 0,-2-111-6141 0 0,1-59 1899 0 0,0 2-2895 0 0,0 1-5707 0 0</inkml:trace>
  <inkml:trace contextRef="#ctx0" brushRef="#br0" timeOffset="40758.147">2901 2659 10162 0 0,'0'0'2025'0'0,"0"0"-609"0"0,0 0-152 0 0,0 0-80 0 0,0 0-191 0 0,0 0-321 0 0,0 0-304 0 0,0 0-280 0 0,0 0-152 0 0,0 0-16 0 0,0 0-32 0 0,0 0-72 0 0,0 0-192 0 0,0 0-304 0 0,11 56-625 0 0,-7-49-2271 0 0,0 0-7755 0 0</inkml:trace>
  <inkml:trace contextRef="#ctx0" brushRef="#br0" timeOffset="41344.852">3304 2969 4137 0 0,'0'0'2296'0'0,"0"0"-206"0"0,0 0-116 0 0,0 0-78 0 0,0 0-138 0 0,0 0-176 0 0,0 0-226 0 0,0 0-244 0 0,0 0-209 0 0,0 0-167 0 0,0 0-120 0 0,0 0-78 0 0,0 0-62 0 0,-9-2-37 0 0,-75-7 2029 0 0,82 9-2450 0 0,0 1-1 0 0,0 0 1 0 0,0 0 0 0 0,0 0-1 0 0,0 0 1 0 0,1 0 0 0 0,-1 1-1 0 0,0-1 1 0 0,1 0-1 0 0,-1 1 1 0 0,1-1 0 0 0,-1 1-1 0 0,1 0 1 0 0,0-1-1 0 0,-1 1 1 0 0,1 0 0 0 0,0 0-1 0 0,0 0 1 0 0,1 0 0 0 0,-1 0-1 0 0,0 0 1 0 0,1 0-1 0 0,-1 0 1 0 0,0 2-18 0 0,3 1 28 0 0,0 0-1 0 0,1 0 1 0 0,-1 0 0 0 0,1 0 0 0 0,0-1-1 0 0,0 1 1 0 0,1-1 0 0 0,-1 0 0 0 0,1 0-1 0 0,0 0 1 0 0,0 0 0 0 0,0-1-1 0 0,1 1 1 0 0,-1-1 0 0 0,1 0 0 0 0,0-1-1 0 0,0 1 1 0 0,0-1 0 0 0,0 0 0 0 0,3 1-28 0 0,9 6 105 0 0,37 20 27 0 0,-29-15-53 0 0,-20-12-60 0 0,0 1 0 0 0,-1-1 0 0 0,1 1 1 0 0,0 0-1 0 0,-1 0 0 0 0,0 1 0 0 0,0-1 1 0 0,0 1-1 0 0,0 0 0 0 0,0 0 1 0 0,-1 0-1 0 0,0 1 0 0 0,0-1 0 0 0,0 1 1 0 0,0-1-1 0 0,1 4-19 0 0,0 4 99 0 0,-3-9-49 0 0,1 1 1 0 0,0-1-1 0 0,-1 0 0 0 0,0 0 1 0 0,0 1-1 0 0,0-1 0 0 0,0 1 0 0 0,0-1 1 0 0,-1 1-1 0 0,1-1 0 0 0,-1 1 0 0 0,0 0 1 0 0,0-1-1 0 0,-1 1 0 0 0,1-1 1 0 0,-1 1-1 0 0,1-1 0 0 0,-1 1 0 0 0,0-1 1 0 0,0 0-1 0 0,-1 1 0 0 0,1-1 0 0 0,-1 0 1 0 0,0 0-1 0 0,0 0 0 0 0,0 0 1 0 0,0 0-1 0 0,-1 1-50 0 0,-2 1 49 0 0,1-1 1 0 0,-1 0 0 0 0,0 0-1 0 0,-1 0 1 0 0,1-1-1 0 0,-1 0 1 0 0,1 0-1 0 0,-1 0 1 0 0,0-1-1 0 0,0 1 1 0 0,0-2 0 0 0,0 1-1 0 0,-1-1 1 0 0,1 1-1 0 0,0-2 1 0 0,-1 1-1 0 0,1-1 1 0 0,0 0-1 0 0,-1 0 1 0 0,1-1 0 0 0,0 0-1 0 0,-1 0 1 0 0,1 0-1 0 0,0-1 1 0 0,-4-1-50 0 0,-83-70-72 0 0,89 70-723 0 0,1 0 1399 0 0,3 1-4801 0 0,0-1-4411 0 0,0 3-3712 0 0</inkml:trace>
  <inkml:trace contextRef="#ctx0" brushRef="#br0" timeOffset="42264.278">4039 3090 9066 0 0,'0'0'2043'0'0,"0"0"-512"0"0,0 0-275 0 0,0 0 18 0 0,0 0 24 0 0,0 0-82 0 0,0 0-141 0 0,0 0-163 0 0,0 0-123 0 0,0 0-59 0 0,0 0-51 0 0,2 14-89 0 0,9 108 976 0 0,-24-26-844 0 0,-20-63-1642 0 0,17-33-3902 0 0,12-18-8203 0 0,4 14 7045 0 0</inkml:trace>
  <inkml:trace contextRef="#ctx0" brushRef="#br0" timeOffset="42514.145">4026 2748 6937 0 0,'0'0'1745'0'0,"0"0"-537"0"0,0 0-360 0 0,0 0-224 0 0,0 0-271 0 0,0 0-217 0 0,0 0-96 0 0,0 0-80 0 0,0 0 24 0 0,0 0 8 0 0,0 0-32 0 0,0 0-73 0 0,0 0-111 0 0,0 0-168 0 0,48 95-384 0 0,-33-80-968 0 0,-2-4-1305 0 0,-8-3-2440 0 0</inkml:trace>
  <inkml:trace contextRef="#ctx0" brushRef="#br0" timeOffset="42947.728">4311 3315 9314 0 0,'0'0'2425'0'0,"0"0"-438"0"0,0 0-227 0 0,0 0-210 0 0,0 0-231 0 0,0 0-215 0 0,0 0-237 0 0,0 0-217 0 0,0 0-127 0 0,0 0-64 0 0,0 0-46 0 0,0 0-48 0 0,0 0-44 0 0,8-25-57 0 0,22-76-35 0 0,3 39 333 0 0,45-38-5 0 0,-77 100-564 0 0,-1-1 0 0 0,1 0 0 0 0,0 1-1 0 0,0-1 1 0 0,-1 1 0 0 0,1-1-1 0 0,0 1 1 0 0,0-1 0 0 0,0 1 0 0 0,0-1-1 0 0,0 1 1 0 0,-1 0 0 0 0,1 0 0 0 0,0-1-1 0 0,0 1 1 0 0,0 0 0 0 0,0 0 0 0 0,0 0-1 0 0,0 0 1 0 0,0 0 0 0 0,0 0 0 0 0,0 0-1 0 0,0 0 1 0 0,0 1 0 0 0,0-1 0 0 0,0 0-1 0 0,-1 0 1 0 0,1 1 0 0 0,0-1 0 0 0,0 1-1 0 0,0-1 1 0 0,0 1 0 0 0,-1-1 0 0 0,1 1-1 0 0,0-1 1 0 0,0 1 0 0 0,-1 0 0 0 0,1-1-1 0 0,0 1 1 0 0,-1 0 0 0 0,1-1 0 0 0,-1 1-1 0 0,1 0 1 0 0,-1 0 0 0 0,1 0 0 0 0,-1 0-1 0 0,0 0 1 0 0,1-1 0 0 0,-1 1-1 0 0,0 0 1 0 0,0 0 0 0 0,0 0 0 0 0,0 0-1 0 0,0 0 1 0 0,0 0 0 0 0,0 1 7 0 0,8 63 49 0 0,-8-58-30 0 0,-1-2-7 0 0,1 1 0 0 0,-1-1 0 0 0,1 1 0 0 0,0-1 0 0 0,0 1 0 0 0,1-1 0 0 0,0 1 0 0 0,0-1 0 0 0,0 0 0 0 0,0 1 0 0 0,1-1 0 0 0,0 0 0 0 0,0 0 0 0 0,0 0 0 0 0,1 0 0 0 0,0 0 0 0 0,0-1 0 0 0,0 1 0 0 0,0-1 0 0 0,1 0 0 0 0,-1 0 0 0 0,1 0 0 0 0,0 0 0 0 0,1-1 0 0 0,-1 1 0 0 0,1-1 0 0 0,-1 0 0 0 0,1-1 0 0 0,0 1 0 0 0,0-1 0 0 0,0 0 0 0 0,0 0 0 0 0,0 0 0 0 0,6 0-12 0 0,-7-2 119 0 0,1-1 1 0 0,-1 1-1 0 0,0-1 1 0 0,1 0-1 0 0,-1 0 1 0 0,0-1-1 0 0,1 1 1 0 0,-1-1-1 0 0,0 0 1 0 0,0 0-1 0 0,-1-1 1 0 0,1 1-1 0 0,0-1 1 0 0,-1 0-1 0 0,1 1 1 0 0,-1-2-1 0 0,0 1 1 0 0,0 0-1 0 0,0-1 1 0 0,0 1-1 0 0,-1-1 1 0 0,0 0-1 0 0,1 0 1 0 0,-1-1-120 0 0,2-1 59 0 0,52-108 812 0 0,-47 77-2930 0 0,-1 43-5828 0 0,-6-5 3990 0 0,3 3-7972 0 0</inkml:trace>
  <inkml:trace contextRef="#ctx0" brushRef="#br0" timeOffset="43535.811">5160 3035 7834 0 0,'0'0'4789'0'0,"0"0"-2275"0"0,0 0-895 0 0,0 0-160 0 0,0 0-108 0 0,0 0-199 0 0,0 0-195 0 0,0 0-195 0 0,0 0-181 0 0,0 0-119 0 0,0 0-85 0 0,0 0-70 0 0,0 0-59 0 0,-25 8-56 0 0,-78 30-51 0 0,100-38-133 0 0,1 1 0 0 0,-1 0 0 0 0,1 0 1 0 0,-1 0-1 0 0,1 0 0 0 0,-1 0 0 0 0,1 1 0 0 0,-1-1 0 0 0,1 1 0 0 0,0-1 0 0 0,0 1 0 0 0,0 0 0 0 0,0 0 0 0 0,0 0 0 0 0,0 0 0 0 0,1 0 0 0 0,-1 0 0 0 0,1 1 0 0 0,-1-1 0 0 0,1 1 0 0 0,-1 1-8 0 0,-1 4 25 0 0,-2 1-13 0 0,1 1 1 0 0,1-1 0 0 0,0 1 0 0 0,0 0-1 0 0,1 0 1 0 0,0 0 0 0 0,0 0 0 0 0,1 1-1 0 0,1-1 1 0 0,0 0 0 0 0,0 0 0 0 0,1 1-13 0 0,-1-7 1 0 0,1-1 1 0 0,-1 1 0 0 0,1-1-1 0 0,0 1 1 0 0,0-1 0 0 0,0 0 0 0 0,1 1-1 0 0,-1-1 1 0 0,1 0 0 0 0,-1 0 0 0 0,1 0-1 0 0,0 0 1 0 0,0 0 0 0 0,1-1-1 0 0,-1 1 1 0 0,1 0 0 0 0,-1-1 0 0 0,1 0-1 0 0,0 0 1 0 0,0 0 0 0 0,0 0 0 0 0,0 0-1 0 0,0 0 1 0 0,0-1 0 0 0,0 1-1 0 0,0-1 1 0 0,1 0 0 0 0,-1 0 0 0 0,1 0-1 0 0,-1-1 1 0 0,1 1 0 0 0,-1-1 0 0 0,1 0-1 0 0,-1 0 1 0 0,2 0-2 0 0,5-1 34 0 0,-1 0 0 0 0,0 0 0 0 0,0-1 0 0 0,1-1 0 0 0,-1 0 0 0 0,-1 0 0 0 0,1 0 1 0 0,0-1-1 0 0,-1 0 0 0 0,0-1 0 0 0,0 0 0 0 0,0 0 0 0 0,0-1 0 0 0,-1 0 0 0 0,0 0 0 0 0,6-8-34 0 0,90-125 681 0 0,-87 111-608 0 0,-1 0 0 0 0,-2-1 1 0 0,0-1-1 0 0,-2 0 0 0 0,-2-1 1 0 0,0 0-1 0 0,-2 0 0 0 0,3-31-73 0 0,-9 55-4 0 0,0 0 0 0 0,-1-1 0 0 0,1 1 0 0 0,-1 0 0 0 0,-1 0 0 0 0,1-1 0 0 0,-1 1 0 0 0,0 0 0 0 0,-1 0 0 0 0,0 0 0 0 0,0 0 0 0 0,0 0 0 0 0,-1 0 0 0 0,0 1 0 0 0,-1-1 0 0 0,1 1 0 0 0,-1 0 0 0 0,0 0 0 0 0,-1 0 0 0 0,1 1 0 0 0,-1-1 0 0 0,0 1 0 0 0,-1 0 0 0 0,1 1 0 0 0,-1-1 0 0 0,0 1-1 0 0,0 0 1 0 0,0 1 0 0 0,-1-1 0 0 0,1 1 0 0 0,-1 0 0 0 0,0 1 0 0 0,0 0 0 0 0,0 0 0 0 0,0 0 0 0 0,0 1 0 0 0,0 0 0 0 0,-6 0 4 0 0,6 4-10 0 0,0 0 1 0 0,1 1-1 0 0,0 0 1 0 0,0 0-1 0 0,0 0 0 0 0,0 1 1 0 0,1 0-1 0 0,-1 0 1 0 0,1 0-1 0 0,1 1 0 0 0,-1 0 1 0 0,1 0-1 0 0,0 0 1 0 0,0 0-1 0 0,0 0 0 0 0,1 1 1 0 0,0 0-1 0 0,1 0 1 0 0,0 0-1 0 0,-2 4 10 0 0,0 2-3 0 0,0-1 0 0 0,0 1-1 0 0,1-1 1 0 0,1 1 0 0 0,0 0 0 0 0,1 0 0 0 0,0 0-1 0 0,1 0 1 0 0,1 0 0 0 0,0 0 0 0 0,0 0-1 0 0,2 0 1 0 0,-1 0 0 0 0,2 0 0 0 0,-1-1 0 0 0,2 1-1 0 0,0-1 1 0 0,0 0 0 0 0,1-1 0 0 0,1 1 0 0 0,0-1-1 0 0,0 0 1 0 0,1-1 0 0 0,0 0 0 0 0,1 0 0 0 0,0-1-1 0 0,5 4 4 0 0,-1-2-1 0 0,1-1 0 0 0,0 0-1 0 0,0-1 1 0 0,1-1-1 0 0,0 0 1 0 0,0-1-1 0 0,1 0 1 0 0,0-1 0 0 0,0-1-1 0 0,0-1 1 0 0,1 0-1 0 0,-1-2 1 0 0,1 1 0 0 0,0-2-1 0 0,0 0 1 0 0,1-1 1 0 0,10-15-1101 0 0,-25 5-2410 0 0,-2-2-4667 0 0,-1 8-3310 0 0</inkml:trace>
  <inkml:trace contextRef="#ctx0" brushRef="#br0" timeOffset="43912.274">5561 3201 904 0 0,'0'0'2581'0'0,"0"0"-479"0"0,0 0-163 0 0,0 0 37 0 0,0 0 28 0 0,0 0-16 0 0,0 0-115 0 0,0 0-178 0 0,0 0-245 0 0,0 0-227 0 0,32-2-230 0 0,99-8-239 0 0,-74-7 114 0 0,-51 12-693 0 0,2-1-48 0 0,-1-1-1 0 0,-1 1 1 0 0,1-1 0 0 0,-1 0 0 0 0,-1-1-1 0 0,1 1 1 0 0,-1-1 0 0 0,0-1 0 0 0,-1 1-1 0 0,0 0 1 0 0,0-1 0 0 0,-1 0 0 0 0,0 0-1 0 0,-1 0 1 0 0,0 0 0 0 0,0 0 0 0 0,-1-1-1 0 0,0 1 1 0 0,0 0 0 0 0,-2-4-127 0 0,0 11-11 0 0,-1-1 1 0 0,1 0-1 0 0,-1 1 1 0 0,0-1-1 0 0,0 1 0 0 0,0-1 1 0 0,-1 1-1 0 0,1 0 1 0 0,0 0-1 0 0,-1 0 0 0 0,0 1 1 0 0,1-1-1 0 0,-1 0 1 0 0,0 1-1 0 0,0 0 0 0 0,0 0 1 0 0,0 0-1 0 0,0 0 1 0 0,0 0-1 0 0,0 0 0 0 0,0 1 1 0 0,0-1-1 0 0,0 1 1 0 0,0 0-1 0 0,0 0 0 0 0,-1 0 1 0 0,1 1-1 0 0,0-1 1 0 0,0 1-1 0 0,0-1 0 0 0,0 1 1 0 0,0 0-1 0 0,0 0 1 0 0,0 1-1 0 0,0-1 0 0 0,1 0 1 0 0,-1 1-1 0 0,0 0 1 0 0,-2 2 10 0 0,-3 2-24 0 0,0 0 1 0 0,1 1 0 0 0,0 0 0 0 0,0 0 0 0 0,0 1-1 0 0,1 0 1 0 0,0 0 0 0 0,0 0 0 0 0,1 1 0 0 0,0 0-1 0 0,1 0 1 0 0,0 0 0 0 0,0 1 0 0 0,1 0 0 0 0,1-1 0 0 0,-1 1-1 0 0,1 0 1 0 0,1 0 0 0 0,0 0 0 0 0,0 0 0 0 0,1 0-1 0 0,1 0 1 0 0,0 6 23 0 0,0-11-63 0 0,1 1 1 0 0,0-1-1 0 0,0 0 0 0 0,1-1 0 0 0,0 1 1 0 0,-1 0-1 0 0,1-1 0 0 0,1 1 0 0 0,-1-1 1 0 0,1 0-1 0 0,0 0 0 0 0,-1 0 0 0 0,2-1 0 0 0,-1 1 1 0 0,0-1-1 0 0,1 0 0 0 0,0 0 0 0 0,-1-1 1 0 0,1 1-1 0 0,0-1 0 0 0,0 0 0 0 0,0-1 1 0 0,1 1-1 0 0,-1-1 0 0 0,0 0 0 0 0,1 0 1 0 0,-1 0-1 0 0,1-1 0 0 0,-1 0 0 0 0,1 0 1 0 0,-1 0-1 0 0,0-1 0 0 0,5-1 63 0 0,56-7-3992 0 0,-24-8-5578 0 0,-34 10 1090 0 0</inkml:trace>
  <inkml:trace contextRef="#ctx0" brushRef="#br0" timeOffset="44414.27">6086 3083 896 0 0,'0'0'2059'0'0,"0"0"-444"0"0,0 0-8 0 0,0 0 52 0 0,0 0-33 0 0,0 0-119 0 0,0 0-183 0 0,0 0-177 0 0,0 0-164 0 0,0 0-163 0 0,0 0-140 0 0,0 0-106 0 0,-2 33-105 0 0,-5 106-71 0 0,16-12 1457 0 0,-8-91-1030 0 0,-1 10 538 0 0,-1-45 2561 0 0,2-19-3827 0 0,0 0 0 0 0,2 0 0 0 0,-1 1 0 0 0,2-1 1 0 0,1 1-1 0 0,0 0 0 0 0,1 0 0 0 0,1 0 0 0 0,0 1 0 0 0,1 0 0 0 0,2-2-97 0 0,12-28 72 0 0,-17 33-67 0 0,0-4-11 0 0,1-1 1 0 0,1 1 0 0 0,0 1-1 0 0,1-1 1 0 0,1 1 0 0 0,1 0-1 0 0,0 1 1 0 0,1 0 0 0 0,0 1 0 0 0,1 0-1 0 0,1 1 1 0 0,0 0 0 0 0,1 1-1 0 0,0 1 1 0 0,1 0 0 0 0,0 0 0 0 0,1 2-1 0 0,13-6 6 0 0,-25 12 2 0 0,1 1-1 0 0,-1 0 1 0 0,1 0-1 0 0,-1 0 0 0 0,1 1 1 0 0,0-1-1 0 0,0 1 1 0 0,0 0-1 0 0,-1 1 0 0 0,1-1 1 0 0,0 1-1 0 0,0 0 1 0 0,0 0-1 0 0,0 0 0 0 0,0 1 1 0 0,0 0-1 0 0,0 0 1 0 0,-1 0-1 0 0,1 0 0 0 0,0 1 1 0 0,-1 0-1 0 0,1 0 1 0 0,-1 0-1 0 0,1 1 1 0 0,-1-1-1 0 0,0 1 0 0 0,0 0 1 0 0,0 0-1 0 0,-1 1 1 0 0,1-1-1 0 0,-1 1 0 0 0,0-1 1 0 0,0 1-1 0 0,0 0 1 0 0,0 0-1 0 0,1 3-1 0 0,-2-1 20 0 0,0-1 0 0 0,0 1 0 0 0,-1-1 0 0 0,0 1 0 0 0,0 0-1 0 0,0 0 1 0 0,-1-1 0 0 0,0 1 0 0 0,0 0 0 0 0,0 0 0 0 0,-1 0 0 0 0,0-1 0 0 0,0 1 0 0 0,0 0 0 0 0,-1-1 0 0 0,0 1-1 0 0,0-1 1 0 0,0 0 0 0 0,-1 1 0 0 0,0-1 0 0 0,0 0 0 0 0,0-1 0 0 0,0 1 0 0 0,-1 0 0 0 0,0-1 0 0 0,0 0-20 0 0,-119 99 250 0 0,115-98-254 0 0,-128 66-140 0 0,92-67-1487 0 0,47-34-3987 0 0,6 15 1969 0 0,-1 5-2090 0 0,1 2-4675 0 0</inkml:trace>
  <inkml:trace contextRef="#ctx0" brushRef="#br0" timeOffset="44760.572">6616 3160 4761 0 0,'0'0'3207'0'0,"0"0"-474"0"0,0 0-377 0 0,0 0-327 0 0,0 0-278 0 0,0 0-224 0 0,0 0-171 0 0,0 0-189 0 0,0 0-143 0 0,0 0-130 0 0,0 0-131 0 0,0 0-102 0 0,0 0-123 0 0,31-1-97 0 0,96-6-78 0 0,-74-11 76 0 0,-47 11-335 0 0,1 1-51 0 0,0 0 1 0 0,0-1 0 0 0,-1 0-1 0 0,0 0 1 0 0,-1 0 0 0 0,1-1-1 0 0,-1 0 1 0 0,-1 0 0 0 0,0 0-1 0 0,0-1 1 0 0,0 1-1 0 0,-1-1 1 0 0,0 0 0 0 0,-1 0-1 0 0,0 0 1 0 0,-1-1 0 0 0,1-3-54 0 0,-2 11-7 0 0,0 0 0 0 0,0 0 0 0 0,-1-1 0 0 0,1 1 0 0 0,0 0 1 0 0,-1 0-1 0 0,1 0 0 0 0,-1 0 0 0 0,0 0 0 0 0,1 0 0 0 0,-1 0 0 0 0,0 0 1 0 0,0 0-1 0 0,-1 1 0 0 0,1-1 0 0 0,0 0 0 0 0,-1 1 0 0 0,1-1 0 0 0,-1 1 1 0 0,1-1-1 0 0,-1 1 0 0 0,1 0 0 0 0,-1-1 0 0 0,0 1 0 0 0,0 0 0 0 0,0 0 1 0 0,0 0-1 0 0,0 0 0 0 0,0 1 0 0 0,0-1 0 0 0,0 1 0 0 0,0-1 0 0 0,0 1 1 0 0,0 0-1 0 0,0-1 0 0 0,-2 1 7 0 0,-75 20-393 0 0,69-13 325 0 0,1 0 1 0 0,1 0-1 0 0,-1 1 1 0 0,1 0-1 0 0,0 1 1 0 0,1 0 0 0 0,0 0-1 0 0,1 0 1 0 0,0 1-1 0 0,0 0 1 0 0,1 0-1 0 0,0 1 1 0 0,1-1 0 0 0,0 1-1 0 0,1 0 1 0 0,0 0-1 0 0,1 1 1 0 0,0-1-1 0 0,0 0 1 0 0,2 1-1 0 0,-1-1 1 0 0,1 1 0 0 0,1 0 67 0 0,0-8-186 0 0,-1-1 1 0 0,1 0-1 0 0,0 1 1 0 0,0-1 0 0 0,1 0-1 0 0,-1 1 1 0 0,1-1-1 0 0,-1 0 1 0 0,1 0 0 0 0,0 0-1 0 0,0-1 1 0 0,0 1-1 0 0,1 0 1 0 0,-1-1 0 0 0,1 1-1 0 0,-1-1 1 0 0,1 0 0 0 0,0 0-1 0 0,0 0 1 0 0,0 0-1 0 0,0 0 1 0 0,0-1 0 0 0,0 0-1 0 0,0 1 1 0 0,1-1-1 0 0,-1 0 1 0 0,3 0 185 0 0,59 12-10486 0 0,-52-12 1143 0 0</inkml:trace>
  <inkml:trace contextRef="#ctx0" brushRef="#br0" timeOffset="45180.11">7108 3204 9002 0 0,'0'0'3147'0'0,"0"0"-812"0"0,0 0-460 0 0,0 0-312 0 0,0 0-282 0 0,0 0-208 0 0,0 0-160 0 0,0 0-180 0 0,0 0-144 0 0,0 0-56 0 0,0 0-55 0 0,0 0-56 0 0,0 0-42 0 0,6-11-48 0 0,62-91 692 0 0,27 2-236 0 0,-95 100-789 0 0,0 0 1 0 0,1 1-1 0 0,-1-1 0 0 0,0 0 0 0 0,0 1 0 0 0,0-1 1 0 0,0 0-1 0 0,0 1 0 0 0,0-1 0 0 0,1 0 0 0 0,-1 1 0 0 0,0-1 1 0 0,0 0-1 0 0,0 0 0 0 0,1 1 0 0 0,-1-1 0 0 0,0 0 1 0 0,0 0-1 0 0,1 1 0 0 0,-1-1 0 0 0,0 0 0 0 0,1 0 0 0 0,-1 0 1 0 0,0 1-1 0 0,1-1 0 0 0,-1 0 0 0 0,0 0 0 0 0,1 0 0 0 0,-1 0 1 0 0,0 0-1 0 0,1 0 0 0 0,-1 0 0 0 0,0 0 0 0 0,1 0 1 0 0,-1 0-1 0 0,0 0 0 0 0,1 0 0 0 0,-1 0 0 0 0,0 0 0 0 0,1 0 1 0 0,-1 0-1 0 0,1 0 0 0 0,-1-1 0 0 0,0 1 0 0 0,0 0 0 0 0,1 0 1 0 0,-1 0 0 0 0,-10 40 33 0 0,9-38-26 0 0,-1 2-5 0 0,1 1 0 0 0,-1 0 0 0 0,1 0 0 0 0,0 0 0 0 0,0 0 0 0 0,1 0 1 0 0,-1 0-1 0 0,1 0 0 0 0,0 1 0 0 0,1-1 0 0 0,-1 0 0 0 0,1 0 0 0 0,0 0 1 0 0,0 0-1 0 0,1 0 0 0 0,0 0 0 0 0,-1-1 0 0 0,1 1 0 0 0,1 0 0 0 0,1 2-2 0 0,0-4 60 0 0,0 0-1 0 0,0-1 1 0 0,0 0-1 0 0,0 0 1 0 0,0 0-1 0 0,1 0 1 0 0,-1-1-1 0 0,0 0 1 0 0,1 0-1 0 0,-1 0 1 0 0,1 0-1 0 0,0-1 1 0 0,-1 1 0 0 0,1-1-1 0 0,0 0 1 0 0,-1-1-1 0 0,1 1 1 0 0,-1-1-1 0 0,1 0 1 0 0,-1 0-1 0 0,1 0 1 0 0,-1-1-1 0 0,1 0 1 0 0,-1 1-1 0 0,0-2 1 0 0,3 0-60 0 0,98-77 1780 0 0,-95 70-1732 0 0,0 0 1 0 0,-1 0 0 0 0,-1-1-1 0 0,0 0 1 0 0,0 0 0 0 0,-1-1-1 0 0,0 0 1 0 0,1-7-49 0 0,-7-10-861 0 0,-7 23-1796 0 0,-5 4-3308 0 0,4 2-6379 0 0</inkml:trace>
  <inkml:trace contextRef="#ctx0" brushRef="#br0" timeOffset="48530.134">7984 3016 0 0 0,'0'0'807'0'0,"0"0"496"0"0,0 0 344 0 0,0 0 107 0 0,0 0-121 0 0,0 0-188 0 0,0 0-181 0 0,0 0-159 0 0,0 0-98 0 0,0 0-115 0 0,0 0-93 0 0,-7 0-43 0 0,-23 1-75 0 0,-1 21 1312 0 0,19-8-1758 0 0,0 1 0 0 0,2 0 0 0 0,0 1 0 0 0,1 0 0 0 0,0 0 0 0 0,2 1 0 0 0,-1 0 0 0 0,2 0 0 0 0,1 1 0 0 0,0-1 0 0 0,1 1 0 0 0,1 1 0 0 0,0-1 0 0 0,2 0 0 0 0,0 6-235 0 0,1-22 35 0 0,0-1 0 0 0,0 1 0 0 0,0 0 0 0 0,0-1-1 0 0,0 1 1 0 0,0 0 0 0 0,1-1 0 0 0,-1 1 0 0 0,0 0 0 0 0,1-1 0 0 0,0 1 0 0 0,-1-1 0 0 0,1 1-1 0 0,0-1 1 0 0,0 1 0 0 0,0-1 0 0 0,0 0 0 0 0,0 1 0 0 0,0-1 0 0 0,0 0 0 0 0,0 0-1 0 0,0 0 1 0 0,1 0 0 0 0,-1 0 0 0 0,0 0 0 0 0,1 0 0 0 0,-1 0 0 0 0,1 0 0 0 0,-1-1 0 0 0,1 1-1 0 0,-1-1 1 0 0,1 1 0 0 0,0-1 0 0 0,-1 1 0 0 0,1-1 0 0 0,0 0 0 0 0,-1 0 0 0 0,1 0-1 0 0,-1 0 1 0 0,1 0 0 0 0,0 0 0 0 0,-1 0 0 0 0,1-1 0 0 0,0 1 0 0 0,-1-1 0 0 0,1 1-35 0 0,72-30 1342 0 0,-39 5-1152 0 0,-1-3 0 0 0,-2 0-1 0 0,-1-2 1 0 0,-1-1 0 0 0,21-29-190 0 0,-33 39 22 0 0,0-2 0 0 0,-2 0 0 0 0,-1-1 0 0 0,0 0 0 0 0,-2-1 0 0 0,-1-1 0 0 0,-1 0 0 0 0,-1-1 0 0 0,-2 0 0 0 0,0 0 0 0 0,-2-1 0 0 0,-1 0 0 0 0,-1 0 0 0 0,0-16-22 0 0,-25-73-236 0 0,19 113 209 0 0,1 1 1 0 0,-1-1 0 0 0,0 1-1 0 0,1-1 1 0 0,-2 1 0 0 0,1 0-1 0 0,0 0 1 0 0,-1 0 0 0 0,1 0 0 0 0,-1 1-1 0 0,0-1 1 0 0,0 0 0 0 0,0 1-1 0 0,0 0 1 0 0,0 0 0 0 0,-1 0-1 0 0,1 0 1 0 0,0 1 0 0 0,-1-1 0 0 0,0 1-1 0 0,1 0 1 0 0,-1 0 0 0 0,0 0-1 0 0,0 0 1 0 0,1 1 0 0 0,-1 0-1 0 0,0-1 1 0 0,0 1 0 0 0,-2 1 26 0 0,-5 2-30 0 0,1 1 0 0 0,0 0 0 0 0,0 0 0 0 0,0 1 0 0 0,1 1-1 0 0,0 0 1 0 0,0 0 0 0 0,0 0 0 0 0,1 1 0 0 0,0 1 0 0 0,0-1 0 0 0,0 1 0 0 0,1 1 0 0 0,1-1 0 0 0,-1 1 0 0 0,2 1 0 0 0,-2 1 30 0 0,-5 6 24 0 0,1 0-1 0 0,1 0 1 0 0,0 1 0 0 0,2 1-1 0 0,0 0 1 0 0,1 0 0 0 0,1 0-1 0 0,0 1 1 0 0,2-1 0 0 0,0 1-1 0 0,1 0 1 0 0,2 1 0 0 0,0-1-1 0 0,1 0 1 0 0,0 1 0 0 0,5 19-24 0 0,0-25 91 0 0,2 1 0 0 0,0-1-1 0 0,0 0 1 0 0,2-1 0 0 0,-1 0 0 0 0,2 0 0 0 0,0-1 0 0 0,1 0 0 0 0,0-1 0 0 0,1 0 0 0 0,0-1 0 0 0,1 0-1 0 0,0-1 1 0 0,0-1 0 0 0,1 0 0 0 0,1-1 0 0 0,-1 0 0 0 0,2-1 0 0 0,-1 0 0 0 0,0-2 0 0 0,1 0 0 0 0,0 0-1 0 0,1-2 1 0 0,-1 0 0 0 0,6 0-91 0 0,33-3 739 0 0,-55 0-682 0 0,0 0-14 0 0,0 0 9 0 0,0 0-24 0 0,-5-14-855 0 0,-5 13-3627 0 0,6 2-3336 0 0,1-1-3702 0 0</inkml:trace>
  <inkml:trace contextRef="#ctx0" brushRef="#br0" timeOffset="48931.289">8509 3237 6529 0 0,'0'0'1890'0'0,"0"0"-263"0"0,0 0 180 0 0,0 0 227 0 0,0 0-94 0 0,0 0-203 0 0,0 0-266 0 0,0 0-243 0 0,0 0-194 0 0,0 0-197 0 0,0 0-147 0 0,0 0-130 0 0,0 0-115 0 0,31-9-58 0 0,96-30-35 0 0,-78 10 235 0 0,-45 24-529 0 0,0-1-1 0 0,0 0 1 0 0,-1 0 0 0 0,0 0 0 0 0,0 0 0 0 0,0-1 0 0 0,-1 1 0 0 0,0-1 0 0 0,0 0 0 0 0,-1 1 0 0 0,1-1-1 0 0,-1 0 1 0 0,-1 0 0 0 0,0 0 0 0 0,0 0 0 0 0,0 0 0 0 0,-1-4-58 0 0,-2 7-15 0 0,1 0 0 0 0,-1 1 0 0 0,0 0 0 0 0,0 0 0 0 0,0 0 0 0 0,0 0 0 0 0,-1 0 0 0 0,1 0 0 0 0,-1 1 0 0 0,1 0-1 0 0,-1 0 1 0 0,0 0 0 0 0,0 0 0 0 0,0 0 0 0 0,0 1 0 0 0,-1 0 0 0 0,1 0 0 0 0,0 0 0 0 0,0 0 0 0 0,-1 1 0 0 0,1-1 0 0 0,0 1 0 0 0,-1 0 0 0 0,1 1 0 0 0,0-1 0 0 0,-1 1 0 0 0,1 0 0 0 0,0 0 0 0 0,0 0 0 0 0,-1 0 0 0 0,1 1 0 0 0,0-1 0 0 0,0 1 0 0 0,1 1-1 0 0,-1-1 1 0 0,-3 3 15 0 0,-2-1-9 0 0,0 1-1 0 0,0 0 1 0 0,1 0-1 0 0,0 1 0 0 0,0 0 1 0 0,0 1-1 0 0,1 0 0 0 0,0 0 1 0 0,0 0-1 0 0,1 1 1 0 0,0 0-1 0 0,0 0 0 0 0,1 1 1 0 0,0 0-1 0 0,1 0 0 0 0,0 0 1 0 0,0 0-1 0 0,1 1 1 0 0,0-1-1 0 0,0 1 0 0 0,1 0 1 0 0,1-1-1 0 0,-1 6 10 0 0,2-11-3 0 0,0 1 0 0 0,0 0-1 0 0,0-1 1 0 0,0 1 0 0 0,1 0 0 0 0,0-1 0 0 0,0 1-1 0 0,0-1 1 0 0,1 1 0 0 0,0-1 0 0 0,-1 0 0 0 0,1 0-1 0 0,1 0 1 0 0,-1 0 0 0 0,1 0 0 0 0,-1 0 0 0 0,1 0-1 0 0,0-1 1 0 0,1 1 0 0 0,-1-1 0 0 0,1 0 0 0 0,-1 0-1 0 0,1 0 1 0 0,0-1 0 0 0,2 2 3 0 0,6 3-155 0 0,0-1-1 0 0,-1-1 1 0 0,2 0 0 0 0,-1-1 0 0 0,0 0-1 0 0,1-1 1 0 0,0 0 0 0 0,0-1-1 0 0,7 0 156 0 0,71 1-7732 0 0,-77-3 1834 0 0,-5-3-4370 0 0</inkml:trace>
  <inkml:trace contextRef="#ctx0" brushRef="#br0" timeOffset="49403.323">8845 3285 1504 0 0,'0'0'2848'0'0,"0"0"-577"0"0,0 0-252 0 0,0 0-72 0 0,0 0-76 0 0,0 0-97 0 0,0 0-153 0 0,0 0-204 0 0,0 0-220 0 0,0 0-221 0 0,0 0-177 0 0,0 0-101 0 0,0 0-53 0 0,19-12-55 0 0,57-40-62 0 0,30-49 1511 0 0,-64 42-1412 0 0,-47 85-1049 0 0,-12 87 424 0 0,18-110-1 0 0,-1-1 1 0 0,1 1-1 0 0,-1 0 1 0 0,1 0-1 0 0,0-1 1 0 0,0 1-1 0 0,0 0 1 0 0,0-1-1 0 0,0 1 1 0 0,1-1-1 0 0,-1 0 1 0 0,1 1-1 0 0,0-1 1 0 0,0 0-1 0 0,-1 0 1 0 0,1 0-1 0 0,1 0 0 0 0,-1 0 1 0 0,0-1-1 0 0,0 1 1 0 0,1-1-1 0 0,-1 1 1 0 0,1-1-1 0 0,-1 0 1 0 0,1 0-1 0 0,-1 0 1 0 0,1 0-1 0 0,0 0 1 0 0,-1-1-1 0 0,1 1 1 0 0,2-1-2 0 0,88 3 608 0 0,-82-7-429 0 0,0 0 0 0 0,1-1 0 0 0,-1 0 0 0 0,-1-1 0 0 0,1 0 0 0 0,-1 0 0 0 0,0-1 0 0 0,-1-1 0 0 0,4-3-179 0 0,-5 5 127 0 0,1-1-73 0 0,-1-1 1 0 0,0 0-1 0 0,0 0 0 0 0,0 0 1 0 0,-1-1-1 0 0,-1 0 0 0 0,1 0 1 0 0,-2-1-1 0 0,1 0 0 0 0,-1 0 1 0 0,-1 0-1 0 0,0-1 0 0 0,0 1 1 0 0,-1-1-55 0 0,6-62-7181 0 0,-9 67 672 0 0,0 1-5384 0 0</inkml:trace>
  <inkml:trace contextRef="#ctx0" brushRef="#br0" timeOffset="49701.21">9709 2707 12267 0 0,'0'0'2025'0'0,"0"0"-708"0"0,0 0-173 0 0,0 0 206 0 0,0 0 167 0 0,0 0-66 0 0,0 0-207 0 0,0 0-231 0 0,0 0-173 0 0,0 0-96 0 0,0 0-81 0 0,3 33-88 0 0,8 102-97 0 0,-18 150 924 0 0,7-179-1310 0 0,1-97 66 0 0,-1-8-235 0 0,0-1 0 0 0,0 0-1 0 0,0 1 1 0 0,0-1-1 0 0,1 1 1 0 0,-1-1 0 0 0,0 1-1 0 0,0-1 1 0 0,0 0 0 0 0,0 1-1 0 0,0-1 1 0 0,0 1-1 0 0,0-1 1 0 0,-1 0 0 0 0,1 1-1 0 0,0-1 1 0 0,0 1-1 0 0,0-1 1 0 0,0 0 0 0 0,0 1-1 0 0,-1-1 1 0 0,1 1 0 0 0,0-1-1 0 0,0 0 1 0 0,-1 1-1 0 0,1-1 1 0 0,0 0 0 0 0,-1 0-1 0 0,1 1 1 0 0,0-1-1 0 0,-1 0 1 0 0,1 0 0 0 0,0 1-1 0 0,-1-1 1 0 0,1 0 0 0 0,0 0-1 0 0,-1 0 1 0 0,1 0-1 0 0,-1 1 1 0 0,1-1 0 0 0,0 0-1 0 0,-1 0 1 0 0,1 0-1 0 0,-1 0 1 0 0,1 0 0 0 0,-1 0-1 0 0,1 0 1 0 0,0 0 0 0 0,-1 0-1 0 0,1 0 1 0 0,-1 0-1 0 0,1-1 1 0 0,0 1 0 0 0,-1 0-1 0 0,1 0 1 0 0,-1 0-1 0 0,1 0 1 0 0,0-1 0 0 0,-1 1-1 0 0,1 0 1 0 0,0 0 0 0 0,-1-1-1 0 0,1 1 1 0 0,0 0-1 0 0,0-1 1 0 0,-1 1 0 0 0,1 0 77 0 0,-14-6-4311 0 0,2 2-6019 0 0,5 3 1875 0 0</inkml:trace>
  <inkml:trace contextRef="#ctx0" brushRef="#br0" timeOffset="49947.084">9482 2994 14611 0 0,'0'0'1794'0'0,"0"0"-407"0"0,0 0-92 0 0,0 0-50 0 0,0 0-163 0 0,0 0-178 0 0,0 0-141 0 0,31-6-119 0 0,96-18-96 0 0,17 18 799 0 0,-81 12-1988 0 0,-36 2-9463 0 0,-23-8-2090 0 0</inkml:trace>
  <inkml:trace contextRef="#ctx0" brushRef="#br0" timeOffset="53006.234">10716 3016 0 0 0,'0'0'871'0'0,"0"0"270"0"0,0 0 177 0 0,0 0 190 0 0,0 0 187 0 0,0 0 42 0 0,0 0-85 0 0,0 0-228 0 0,0 0-305 0 0,0 0-250 0 0,0 0-173 0 0,-13 2-90 0 0,-40 6-45 0 0,49-7-445 0 0,1 0 0 0 0,-1 0 1 0 0,1 1-1 0 0,0-1 0 0 0,0 1 1 0 0,-1 0-1 0 0,1 0 0 0 0,1 0 1 0 0,-1 0-1 0 0,0 0 0 0 0,0 1 1 0 0,1-1-1 0 0,-1 1 0 0 0,1 0 1 0 0,0 0-1 0 0,0-1 0 0 0,0 1 1 0 0,0 1-1 0 0,0-1 1 0 0,1 0-1 0 0,0 0 0 0 0,-1 1 1 0 0,1-1-1 0 0,0 1 0 0 0,1-1 1 0 0,-1 1-1 0 0,0 2-116 0 0,1-5 22 0 0,-2 4 74 0 0,-1 0-1 0 0,1 0 1 0 0,1 0-1 0 0,-1 0 1 0 0,1 0 0 0 0,0 1-1 0 0,0-1 1 0 0,0 0 0 0 0,1 1-1 0 0,0-1 1 0 0,0 0-1 0 0,0 1 1 0 0,1-1 0 0 0,0 0-1 0 0,0 1 1 0 0,0-1 0 0 0,1 0-1 0 0,-1 0 1 0 0,1 0-1 0 0,1 0 1 0 0,-1 0 0 0 0,0 0-1 0 0,1-1 1 0 0,0 1 0 0 0,0-1-1 0 0,1 0 1 0 0,-1 0 0 0 0,1 0-1 0 0,0 0 1 0 0,0-1-1 0 0,0 1 1 0 0,0-1 0 0 0,1 0-1 0 0,3 2-95 0 0,0-3 116 0 0,0 0-1 0 0,0 0 1 0 0,0 0-1 0 0,0-1 1 0 0,0-1-1 0 0,1 1 1 0 0,-1-1-1 0 0,0-1 1 0 0,0 1 0 0 0,0-2-1 0 0,0 1 1 0 0,0-1-1 0 0,0 0 1 0 0,0 0-1 0 0,0-1 1 0 0,-1 0-1 0 0,1-1 1 0 0,-1 0-1 0 0,0 0 1 0 0,0 0-1 0 0,0-1 1 0 0,-1 0-1 0 0,1 0 1 0 0,3-5-116 0 0,-3 1-14 0 0,0 1 0 0 0,-1-1 0 0 0,0 0 0 0 0,0 0 0 0 0,-1-1 0 0 0,0 0 0 0 0,-1 0 0 0 0,0 0 1 0 0,-1 0-1 0 0,0-1 0 0 0,-1 1 0 0 0,0-1 0 0 0,0 0 0 0 0,-1 1 0 0 0,0-5 14 0 0,-1 8-180 0 0,0 1 0 0 0,-1-1 0 0 0,0 0 0 0 0,0 1 0 0 0,0-1 1 0 0,-1 1-1 0 0,0-1 0 0 0,0 1 0 0 0,0 0 0 0 0,-1 0 0 0 0,0 0 0 0 0,0 0 0 0 0,-1 0 0 0 0,1 1 0 0 0,-1-1 1 0 0,-2-1 179 0 0,2 3-186 0 0,0 0 0 0 0,1 0 0 0 0,-1 1 0 0 0,0 0 0 0 0,-1 0 0 0 0,1 0 0 0 0,0 0 0 0 0,-1 0 0 0 0,0 1 0 0 0,0 0 0 0 0,1 0 0 0 0,-1 0 0 0 0,0 1 1 0 0,-1 0-1 0 0,1 0 0 0 0,0 0 0 0 0,0 0 0 0 0,0 1 0 0 0,-1 0 0 0 0,1 0 0 0 0,0 0 0 0 0,0 1 0 0 0,0 0 0 0 0,-1 0 0 0 0,1 0 0 0 0,0 0 0 0 0,0 1 0 0 0,0 0 1 0 0,1 0-1 0 0,-1 0 0 0 0,0 1 186 0 0,5-3 14 0 0,0 0 1 0 0,1 0-1 0 0,-1 0 1 0 0,0 0 0 0 0,0 0-1 0 0,1 0 1 0 0,-1 0 0 0 0,0 0-1 0 0,1 0 1 0 0,-1 0-1 0 0,0 0 1 0 0,0 1 0 0 0,1-1-1 0 0,-1 0 1 0 0,0 0-1 0 0,0 0 1 0 0,1 0 0 0 0,-1 0-1 0 0,0 0 1 0 0,0 1-1 0 0,1-1 1 0 0,-1 0 0 0 0,0 0-1 0 0,0 0 1 0 0,0 1-1 0 0,1-1 1 0 0,-1 0 0 0 0,0 0-1 0 0,0 1 1 0 0,0-1-1 0 0,0 0 1 0 0,0 0 0 0 0,1 1-1 0 0,-1-1 1 0 0,0 0-1 0 0,0 1 1 0 0,0-1 0 0 0,0 0-1 0 0,0 0 1 0 0,0 1-1 0 0,0-1 1 0 0,0 0 0 0 0,0 1-1 0 0,0-1 1 0 0,0 0 0 0 0,0 0-1 0 0,0 1 1 0 0,-1-1-1 0 0,1 0 1 0 0,0 0 0 0 0,0 1-1 0 0,0-1 1 0 0,0 0-1 0 0,0 0 1 0 0,0 1 0 0 0,-1-1-1 0 0,1 0 1 0 0,0 0-1 0 0,0 1 1 0 0,0-1 0 0 0,-1 0-15 0 0,26-2 1462 0 0,100-67 1002 0 0,-101 52-2360 0 0,-1-1 1 0 0,-1-1 0 0 0,0-1-1 0 0,-2-1 1 0 0,0-1 0 0 0,-2 0 0 0 0,0-2-1 0 0,8-14-104 0 0,11-18 72 0 0,-37 56-50 0 0,0 0 12 0 0,0 0 0 0 0,0 0-9 0 0,0 11-22 0 0,6 103 318 0 0,4 0 1 0 0,5-2 0 0 0,5 0 0 0 0,12 25-322 0 0,-16-69 29 0 0,-3 1 0 0 0,-4 1 0 0 0,-2-1 0 0 0,-3 2 0 0 0,-3 8-29 0 0,-2-74 46 0 0,1 0 0 0 0,-1-1 0 0 0,0 1 1 0 0,-1-1-1 0 0,1 1 0 0 0,-1-1 0 0 0,1 0 0 0 0,-1 1 0 0 0,-1-1 1 0 0,1 0-1 0 0,-1 0 0 0 0,1 0 0 0 0,-1-1 0 0 0,0 1 0 0 0,0-1 1 0 0,-1 0-1 0 0,1 1 0 0 0,-1-1 0 0 0,1-1 0 0 0,-1 1 0 0 0,0 0 0 0 0,0-1 1 0 0,0 0-1 0 0,-1 0 0 0 0,1 0 0 0 0,0-1 0 0 0,-1 1 0 0 0,1-1 1 0 0,-1 0-1 0 0,1 0 0 0 0,-1-1 0 0 0,0 1 0 0 0,1-1 0 0 0,-1 0 1 0 0,0-1-1 0 0,1 1 0 0 0,-1-1 0 0 0,0 1 0 0 0,1-2 0 0 0,-1 1 1 0 0,1 0-1 0 0,-1-1 0 0 0,1 0 0 0 0,0 0 0 0 0,0 0 0 0 0,0 0 1 0 0,0-1-1 0 0,0 1 0 0 0,0-1 0 0 0,1 0 0 0 0,-1 0 0 0 0,-2-4-46 0 0,0-6 76 0 0,1 0 0 0 0,0 0 0 0 0,1-1 0 0 0,1 0 0 0 0,0 1 0 0 0,1-1 1 0 0,0 0-1 0 0,1 0 0 0 0,0-1 0 0 0,1 1 0 0 0,1 0 0 0 0,1 0 0 0 0,0 0 0 0 0,0 0 0 0 0,1 1 0 0 0,2-3-76 0 0,0-7-35 0 0,1-1 0 0 0,2 1 1 0 0,0 1-1 0 0,1-1 1 0 0,2 2-1 0 0,0-1 1 0 0,1 1-1 0 0,1 1 0 0 0,1 0 1 0 0,1 1-1 0 0,0 1 1 0 0,2 0-1 0 0,0 1 1 0 0,6-4 34 0 0,3 7-2330 0 0,-12 13-8663 0 0,-9 1-770 0 0</inkml:trace>
  <inkml:trace contextRef="#ctx0" brushRef="#br0" timeOffset="53963.294">12168 2597 3137 0 0,'0'0'2491'0'0,"0"0"-292"0"0,0 0-139 0 0,0 0-51 0 0,0 0-25 0 0,0 0-178 0 0,0 0-260 0 0,0 0-262 0 0,0 0-226 0 0,0 0-146 0 0,0 0-92 0 0,0 0-65 0 0,0 0-55 0 0,0-5-61 0 0,1-12-46 0 0,-9 141 3805 0 0,-14 157-3553 0 0,-13-49-571 0 0,29-152-243 0 0,6-79-47 0 0,0-1-5 0 0,0 0 3 0 0,0 0 4 0 0,1-26-645 0 0,4-17-1235 0 0,1-8-2807 0 0,-5 16-5306 0 0,-1 24-1284 0 0</inkml:trace>
  <inkml:trace contextRef="#ctx0" brushRef="#br0" timeOffset="54219.02">11872 2924 5641 0 0,'0'0'2847'0'0,"0"0"-489"0"0,0 0-425 0 0,0 0-304 0 0,0 0-252 0 0,0 0-201 0 0,0 0-122 0 0,0 0-76 0 0,0 0-20 0 0,0 0-14 0 0,0 0-100 0 0,0 0-105 0 0,0 0-93 0 0,24 0-88 0 0,78 0-40 0 0,32-21 883 0 0,2-13-1058 0 0,-92 12-1728 0 0,-37 15-2509 0 0,-3-1-3428 0 0,-4 5-4045 0 0</inkml:trace>
  <inkml:trace contextRef="#ctx0" brushRef="#br0" timeOffset="54697.506">12507 2571 6993 0 0,'0'0'2353'0'0,"0"0"-649"0"0,0 0-285 0 0,0 0 82 0 0,0 0 94 0 0,0 0 28 0 0,0 0-143 0 0,0 0-284 0 0,0 0-225 0 0,0 0-149 0 0,0 0-88 0 0,-4 32-75 0 0,-13 104-73 0 0,2 98 1353 0 0,13-202-1794 0 0,0-15-67 0 0,1 0-1 0 0,0 0 0 0 0,1 0 0 0 0,1 0 0 0 0,1 0 1 0 0,0 0-1 0 0,1 0 0 0 0,1 0 0 0 0,1 0 1 0 0,0-1-1 0 0,1 0 0 0 0,7 14-77 0 0,-10-29 25 0 0,-1 0 0 0 0,0 0 0 0 0,0 0 0 0 0,1 0 0 0 0,-1 0 0 0 0,0 0 0 0 0,1-1 1 0 0,-1 1-1 0 0,1-1 0 0 0,-1 0 0 0 0,1 0 0 0 0,-1 0 0 0 0,1 0 0 0 0,-1 0 0 0 0,1 0 0 0 0,-1-1 0 0 0,0 1 0 0 0,1-1 0 0 0,-1 0 0 0 0,1 1 0 0 0,-1-1 0 0 0,0 0 0 0 0,0-1 1 0 0,1 1-1 0 0,-1 0 0 0 0,0 0 0 0 0,0-1 0 0 0,0 0 0 0 0,-1 1 0 0 0,1-1 0 0 0,2-2-25 0 0,-2 3 17 0 0,198-142 316 0 0,-134 120-326 0 0,-53 70 19 0 0,-13 108 144 0 0,1-153-196 0 0,-1-1 0 0 0,1 1-1 0 0,0-1 1 0 0,0 1 0 0 0,-1-1 0 0 0,1 0 0 0 0,0 1 0 0 0,0-1 0 0 0,0 0 0 0 0,0 0 0 0 0,1 0 0 0 0,-1 0 0 0 0,0 0 0 0 0,0 0 0 0 0,1 0 0 0 0,-1 0 0 0 0,0 0 0 0 0,1 0 0 0 0,-1-1 0 0 0,1 1 0 0 0,-1-1 0 0 0,1 1-1 0 0,0-1 1 0 0,-1 0 0 0 0,1 1 0 0 0,-1-1 0 0 0,1 0 0 0 0,-1 0 0 0 0,1 0 0 0 0,0 0 0 0 0,-1 0 0 0 0,1-1 0 0 0,-1 1 0 0 0,1 0 0 0 0,0-1 26 0 0,9-4-4324 0 0,-3-3-4014 0 0,-7 5-3192 0 0</inkml:trace>
  <inkml:trace contextRef="#ctx0" brushRef="#br0" timeOffset="55066.992">12997 3248 0 0 0,'0'0'2223'0'0,"0"0"6"0"0,0 0 167 0 0,0 0 37 0 0,0 0-168 0 0,0 0-244 0 0,0 0-287 0 0,0 0-242 0 0,0 0-192 0 0,0 0-105 0 0,31 4-83 0 0,98 10-110 0 0,-62-20 337 0 0,-57 1-1068 0 0,-2 2-152 0 0,0-1 0 0 0,0 0 1 0 0,0 0-1 0 0,-1 0 1 0 0,1-1-1 0 0,-1-1 0 0 0,0 1 1 0 0,-1-1-1 0 0,1 0 0 0 0,-1-1 1 0 0,0 1-1 0 0,-1-1 1 0 0,1 0-1 0 0,-2-1 0 0 0,1 1 1 0 0,-1-1-1 0 0,0 0 1 0 0,0 0-1 0 0,-1 0 0 0 0,0-1 1 0 0,-1 1-1 0 0,0-1 0 0 0,0 0 1 0 0,0 1-1 0 0,-1-3-119 0 0,-3 7-6 0 0,0 0-1 0 0,1 0 1 0 0,-2 0-1 0 0,1 0 1 0 0,0 0-1 0 0,-1 1 1 0 0,1 0 0 0 0,-1-1-1 0 0,0 1 1 0 0,0 0-1 0 0,-1 0 1 0 0,1 0-1 0 0,-1 1 1 0 0,1-1-1 0 0,-1 1 1 0 0,0 0-1 0 0,0 0 1 0 0,0 0 0 0 0,0 1-1 0 0,0-1 1 0 0,0 1-1 0 0,0 0 1 0 0,0 0-1 0 0,-1 0 1 0 0,1 1-1 0 0,0 0 1 0 0,-1-1-1 0 0,1 2 1 0 0,0-1-1 0 0,-1 0 1 0 0,1 1 0 0 0,-3 0 6 0 0,-3 0-9 0 0,1 0 1 0 0,0 0 0 0 0,0 1 0 0 0,0 0 0 0 0,0 1 0 0 0,1 0-1 0 0,-1 0 1 0 0,1 1 0 0 0,-1 0 0 0 0,1 0 0 0 0,1 1 0 0 0,-1 0-1 0 0,0 0 1 0 0,1 1 0 0 0,0 0 0 0 0,1 0 0 0 0,-1 1 0 0 0,1 0-1 0 0,0 0 1 0 0,1 0 0 0 0,0 1 0 0 0,0 0 0 0 0,1 0 0 0 0,-1 0-1 0 0,2 0 1 0 0,-1 1 0 0 0,1 0 0 0 0,1-1 0 0 0,0 1 0 0 0,0 0-1 0 0,0 0 1 0 0,1 1 0 0 0,0 5 8 0 0,4-8 5 0 0,0 0 0 0 0,0 0 0 0 0,0-1 0 0 0,1 1 0 0 0,0-1 0 0 0,0 0 0 0 0,1 0 0 0 0,0 0 0 0 0,0 0 0 0 0,0-1 0 0 0,0 0 0 0 0,1 0 0 0 0,0 0 0 0 0,0-1 0 0 0,1 0-1 0 0,-1 0 1 0 0,1-1 0 0 0,-1 1 0 0 0,1-1 0 0 0,0-1 0 0 0,1 1 0 0 0,-1-1 0 0 0,0-1 0 0 0,1 1 0 0 0,0-1-5 0 0,153 16 183 0 0,-128-20-3585 0 0,-1-3-3621 0 0,-27 6-5106 0 0</inkml:trace>
  <inkml:trace contextRef="#ctx0" brushRef="#br0" timeOffset="56617.307">14144 3127 0 0 0,'0'0'1626'0'0,"0"0"-139"0"0,0 0 61 0 0,0 0 182 0 0,0 0 121 0 0,0 0-14 0 0,0 0-175 0 0,0 0-216 0 0,0 0-186 0 0,0 0-121 0 0,0 0-76 0 0,3 2-96 0 0,0 0-1107 0 0,-2-1 345 0 0,0 0 1 0 0,0 0-1 0 0,0 0 1 0 0,0-1-1 0 0,0 1 1 0 0,0 0 0 0 0,0-1-1 0 0,0 1 1 0 0,0-1-1 0 0,1 1 1 0 0,-1-1-1 0 0,0 1 1 0 0,0-1-1 0 0,0 0 1 0 0,1 1-1 0 0,-1-1 1 0 0,0 0 0 0 0,0 0-1 0 0,1 0 1 0 0,-1 0-1 0 0,0 0 1 0 0,0 0-1 0 0,1-1 1 0 0,-1 1-1 0 0,0 0 1 0 0,0 0 0 0 0,0-1-1 0 0,1 1 1 0 0,-1-1-1 0 0,0 1 1 0 0,0-1-1 0 0,0 0 1 0 0,0 0-1 0 0,0 1 1 0 0,0-1-1 0 0,0 0 1 0 0,0 0 0 0 0,0 0-1 0 0,0 0-205 0 0,84-122 1518 0 0,-85 122-1515 0 0,0 0 1 0 0,1 1-1 0 0,-1-1 0 0 0,1 1 1 0 0,0-1-1 0 0,-1 1 1 0 0,1 0-1 0 0,-1-1 1 0 0,1 1-1 0 0,0-1 0 0 0,-1 1 1 0 0,1 0-1 0 0,0 0 1 0 0,0-1-1 0 0,-1 1 1 0 0,1 0-1 0 0,0 0 0 0 0,0 0 1 0 0,-1 0-1 0 0,1 0 1 0 0,0 0-1 0 0,0 0 0 0 0,-1 0 1 0 0,1 0-1 0 0,0 0 1 0 0,-1 0-1 0 0,1 0 1 0 0,0 1-1 0 0,0-1 0 0 0,-1 0 1 0 0,1 1-1 0 0,0-1 1 0 0,-1 0-1 0 0,1 1 1 0 0,0-1-1 0 0,-1 1 0 0 0,1-1 1 0 0,-1 1-1 0 0,1-1 1 0 0,-1 1-1 0 0,1-1 0 0 0,-1 1 1 0 0,1-1-1 0 0,-1 1 1 0 0,0 0-1 0 0,1-1 1 0 0,-1 1-1 0 0,0 0 0 0 0,1-1 1 0 0,-1 1-1 0 0,0 0 1 0 0,0 0-1 0 0,0-1 1 0 0,0 1-1 0 0,0 0 0 0 0,0 0-3 0 0,23 48 19 0 0,-23-47-5 0 0,10 32 41 0 0,-3 0 0 0 0,-1 0 0 0 0,-1 1 0 0 0,-2-1 1 0 0,-2 1-1 0 0,-1 0 0 0 0,-3 24-55 0 0,2-17 26 0 0,-4 11-5 0 0,-1-2 0 0 0,-3 1 0 0 0,-2-1-1 0 0,-2 0 1 0 0,-3-1 0 0 0,-6 11-21 0 0,-12 0 150 0 0,33-60-141 0 0,1-1 0 0 0,0 1 0 0 0,-1 0 0 0 0,1-1 0 0 0,0 1 1 0 0,-1 0-1 0 0,1-1 0 0 0,-1 1 0 0 0,1-1 0 0 0,-1 1 0 0 0,1-1 0 0 0,-1 1 1 0 0,1-1-1 0 0,-1 1 0 0 0,0-1 0 0 0,1 0 0 0 0,-1 1 0 0 0,0-1 0 0 0,1 0 1 0 0,-1 1-1 0 0,0-1 0 0 0,1 0 0 0 0,-1 0 0 0 0,0 0 0 0 0,0 0 1 0 0,1 0-1 0 0,-1 0 0 0 0,0 0 0 0 0,1 0 0 0 0,-1 0 0 0 0,0 0 0 0 0,0 0 1 0 0,1 0-1 0 0,-1 0 0 0 0,0 0 0 0 0,0-1 0 0 0,1 1 0 0 0,-1 0 0 0 0,0-1 1 0 0,1 1-1 0 0,-1 0 0 0 0,1-1 0 0 0,-1 1 0 0 0,0-1 0 0 0,1 1 1 0 0,-1-1-1 0 0,1 1 0 0 0,-1-1 0 0 0,1 1 0 0 0,0-1 0 0 0,-1 0 0 0 0,1 1 1 0 0,-1-1-1 0 0,1 1 0 0 0,0-1 0 0 0,0 0 0 0 0,-1 0 0 0 0,1 1 0 0 0,0-1 1 0 0,0 0-1 0 0,0 1 0 0 0,0-1 0 0 0,0 0 0 0 0,0 0 0 0 0,0 0-9 0 0,-3-26 15 0 0,1 1-1 0 0,2-1 0 0 0,1 0 0 0 0,0 0 1 0 0,2 0-1 0 0,2 1 0 0 0,0-1 0 0 0,2 1 0 0 0,0 0 1 0 0,2 1-1 0 0,1 0 0 0 0,1 0 0 0 0,1 1 1 0 0,1 1-1 0 0,14-19-14 0 0,-4-1-9 0 0,1 2 0 0 0,3 0 0 0 0,2 1 0 0 0,1 2 0 0 0,1 2 0 0 0,3 0 1 0 0,1 2-1 0 0,1 2 0 0 0,19-12 9 0 0,-47 39-3 0 0,-1 0 1 0 0,0 1 0 0 0,1 0-1 0 0,0 0 1 0 0,0 1 0 0 0,0 0-1 0 0,0 0 1 0 0,0 1 0 0 0,1 0-1 0 0,-1 0 1 0 0,1 1 0 0 0,-1 1-1 0 0,1-1 1 0 0,0 1 0 0 0,-1 0-1 0 0,6 2 3 0 0,-9 2 2 0 0,-1-1 1 0 0,0 1-1 0 0,0 1 0 0 0,0-1 0 0 0,-1 1 0 0 0,0-1 0 0 0,1 1 0 0 0,-2 0 0 0 0,1 0 0 0 0,0 0 0 0 0,-1 1 0 0 0,0-1 0 0 0,-1 0 0 0 0,1 1 0 0 0,-1-1 0 0 0,0 1 0 0 0,0 0 0 0 0,0 0 0 0 0,-1-1 0 0 0,0 1 0 0 0,0 0 0 0 0,-1-1 0 0 0,0 1 0 0 0,0 0 0 0 0,0 0-2 0 0,1 3 7 0 0,0 11 10 0 0,-1 0 0 0 0,-2 0 0 0 0,0 0 0 0 0,0-1 1 0 0,-2 1-1 0 0,-1-1 0 0 0,0 0 0 0 0,-7 15-17 0 0,7-24 3 0 0,1 0-1 0 0,-1-1 1 0 0,-1 1-1 0 0,0-1 1 0 0,0 0-1 0 0,0-1 1 0 0,-1 0 0 0 0,-1 0-1 0 0,1-1 1 0 0,-1 0-1 0 0,-1 0 1 0 0,1-1-1 0 0,-1 0 1 0 0,0-1-1 0 0,0 0 1 0 0,-1 0 0 0 0,0-1-1 0 0,1-1 1 0 0,-1 0-1 0 0,0 0 1 0 0,-1-1-1 0 0,1-1 1 0 0,-11 1-3 0 0,19-2-39 0 0,-1 0-1 0 0,0 0 1 0 0,1 0 0 0 0,-1 0 0 0 0,1-1 0 0 0,-1 0-1 0 0,0 0 1 0 0,1 0 0 0 0,-1 0 0 0 0,1 0-1 0 0,0-1 1 0 0,-1 1 0 0 0,1-1 0 0 0,0 0 0 0 0,0 0-1 0 0,0 0 1 0 0,0 0 0 0 0,1-1 0 0 0,-1 1 0 0 0,0-1-1 0 0,1 0 1 0 0,0 0 0 0 0,0 0 0 0 0,-1 0-1 0 0,1 0 40 0 0,-12-62-4956 0 0,14 64 4792 0 0,1-15-3037 0 0,0 4-3398 0 0,1 4-5173 0 0</inkml:trace>
  <inkml:trace contextRef="#ctx0" brushRef="#br0" timeOffset="57507.965">15322 3042 11955 0 0,'0'0'2091'0'0,"0"0"-448"0"0,0 0-155 0 0,0 0-57 0 0,0 0-175 0 0,0 0-180 0 0,0 0-174 0 0,0 0-122 0 0,0 0-89 0 0,0 0-71 0 0,0 0-64 0 0,-33 16-96 0 0,-105 49-76 0 0,58-7 81 0 0,72-50-436 0 0,0-1 1 0 0,0 1 0 0 0,1 0 0 0 0,0 0-1 0 0,0 1 1 0 0,1 0 0 0 0,0 0 0 0 0,1 0-1 0 0,0 1 1 0 0,0 0 0 0 0,1 0 0 0 0,1 0-1 0 0,-1 1 1 0 0,2-1 0 0 0,-1 1 0 0 0,1 1-30 0 0,3-11 1 0 0,-1 1 1 0 0,0 0-1 0 0,1-1 1 0 0,0 1-1 0 0,-1-1 1 0 0,1 1-1 0 0,0-1 1 0 0,0 1-1 0 0,0-1 1 0 0,0 1-1 0 0,0-1 1 0 0,0 0-1 0 0,0 0 1 0 0,0 1-1 0 0,0-1 1 0 0,1 0-1 0 0,-1 0 1 0 0,1 0-1 0 0,-1 0 1 0 0,0-1-1 0 0,1 1 1 0 0,0 0-1 0 0,-1-1 1 0 0,1 1-1 0 0,-1-1 1 0 0,1 1-1 0 0,0-1 1 0 0,-1 0-1 0 0,1 1 1 0 0,0-1-1 0 0,-1 0 1 0 0,1 0-1 0 0,0 0 1 0 0,-1-1-1 0 0,3 1-1 0 0,62-10 194 0 0,-32-5-113 0 0,-2-1-1 0 0,0-2 0 0 0,-1-2 1 0 0,0 0-1 0 0,-2-2 1 0 0,22-22-81 0 0,29-20 185 0 0,-78 65-183 0 0,-1-1-1 0 0,0 0 0 0 0,1 1 0 0 0,-1-1 0 0 0,0 1 0 0 0,0-1 0 0 0,1 1 0 0 0,-1 0 1 0 0,0 0-1 0 0,0-1 0 0 0,0 1 0 0 0,0 0 0 0 0,0 0 0 0 0,0 0 0 0 0,0 0 0 0 0,0 0 0 0 0,-1 0 1 0 0,1 1-1 0 0,0-1 0 0 0,0 0 0 0 0,-1 0 0 0 0,1 0 0 0 0,-1 1 0 0 0,1-1 0 0 0,-1 0 0 0 0,0 1 1 0 0,0-1-1 0 0,1 0 0 0 0,-1 1 0 0 0,0-1 0 0 0,0 0 0 0 0,0 1 0 0 0,0-1 0 0 0,0 1 1 0 0,-1-1-1 0 0,1 0 0 0 0,0 1 0 0 0,-1-1 0 0 0,1 0 0 0 0,-1 0 0 0 0,1 1 0 0 0,-1 0-1 0 0,3 20-3 0 0,-1-16 2 0 0,1 0-1 0 0,-1 0 1 0 0,1-1-1 0 0,0 1 0 0 0,1 0 1 0 0,0-1-1 0 0,-1 0 0 0 0,2 0 1 0 0,-1 0-1 0 0,1 0 0 0 0,-1 0 1 0 0,1 0-1 0 0,1-1 0 0 0,-1 0 1 0 0,0 0-1 0 0,1 0 1 0 0,0 0-1 0 0,0-1 0 0 0,0 0 1 0 0,1 0-1 0 0,-1 0 0 0 0,1-1 1 0 0,-1 0-1 0 0,1 0 0 0 0,0 0 1 0 0,0-1-1 0 0,0 1 0 0 0,0-1 1 0 0,0-1-1 0 0,3 1 2 0 0,0-1 2 0 0,74-16 77 0 0,-59 1-40 0 0,0-2 0 0 0,-1 0 0 0 0,-1-1 0 0 0,-1-1-1 0 0,0-2 1 0 0,-1 0 0 0 0,-1-1 0 0 0,-2 0-1 0 0,0-2 1 0 0,-1 0 0 0 0,0-4-39 0 0,13-23 36 0 0,-3-1-1 0 0,-3-2 1 0 0,-1-1-1 0 0,-4 0 1 0 0,-1-3-36 0 0,-9 32 4 0 0,-1-1 1 0 0,-1-1-1 0 0,-2 1 1 0 0,-1-1-1 0 0,-1 0 1 0 0,-1 1 0 0 0,-2-25-5 0 0,0 50 2 0 0,1 1 0 0 0,-1 0 0 0 0,1-1 1 0 0,-1 1-1 0 0,1 0 0 0 0,-1 0 0 0 0,1 0 1 0 0,-1-1-1 0 0,0 1 0 0 0,0 0 0 0 0,0 0 1 0 0,0 0-1 0 0,0 0 0 0 0,0 0 0 0 0,0 1 1 0 0,0-1-1 0 0,0 0 0 0 0,0 0 0 0 0,0 1 1 0 0,0-1-1 0 0,-1 0 0 0 0,1 1 0 0 0,0 0 1 0 0,-1-1-1 0 0,1 1 0 0 0,0 0 0 0 0,-1-1 1 0 0,1 1-1 0 0,0 0 0 0 0,-1 0 0 0 0,1 0 1 0 0,0 0-1 0 0,-1 0 0 0 0,1 0 0 0 0,0 1 1 0 0,-1-1-1 0 0,1 0 0 0 0,0 1 0 0 0,0-1 1 0 0,-1 1-1 0 0,1-1 0 0 0,0 1 0 0 0,0 0 1 0 0,0-1-1 0 0,-1 1 0 0 0,1 0 0 0 0,0 0 1 0 0,0 0-1 0 0,0 0 0 0 0,1 0 0 0 0,-1 0 1 0 0,0 0-1 0 0,0 0 0 0 0,0 0 0 0 0,1 0 1 0 0,-1 1-1 0 0,1-1 0 0 0,-1 0 0 0 0,1 0 1 0 0,-1 1-1 0 0,1-1 0 0 0,0 0 0 0 0,-1 1 1 0 0,1-1-1 0 0,0 0 0 0 0,0 1 0 0 0,0 0-2 0 0,-8 21 9 0 0,1 0 0 0 0,1 1-1 0 0,1 0 1 0 0,1 0 0 0 0,2 0-1 0 0,-1 18-8 0 0,4 225 332 0 0,14-79-126 0 0,-24-84-85 0 0,-31-39-34 0 0,38-65-276 0 0,1-1 1 0 0,-1 0 0 0 0,1 0-1 0 0,0 0 1 0 0,-1 0 0 0 0,1 0-1 0 0,0 0 1 0 0,-1 0-1 0 0,1 0 1 0 0,0-1 0 0 0,0 1-1 0 0,0-1 1 0 0,0 1 0 0 0,0 0-1 0 0,0-1 1 0 0,1 1-1 0 0,-1-1 1 0 0,0 0 0 0 0,1 1-1 0 0,-1-1 1 0 0,1 0 0 0 0,-1 1-1 0 0,1-1 1 0 0,0 0 0 0 0,0 1-1 0 0,0-1 1 0 0,0 0-1 0 0,0 0 1 0 0,0 1 0 0 0,1-1-1 0 0,-1 0 1 0 0,1-1 188 0 0,-3-31-4175 0 0,2 11-3219 0 0,0 15-3322 0 0</inkml:trace>
  <inkml:trace contextRef="#ctx0" brushRef="#br0" timeOffset="57747.794">15521 2895 6657 0 0,'0'0'2568'0'0,"0"0"-497"0"0,0 0-156 0 0,0 0-1 0 0,0 0-119 0 0,0 0-207 0 0,0 0-240 0 0,0 0-253 0 0,0 0-221 0 0,0 0-166 0 0,37-4-100 0 0,118-12-59 0 0,58-23 1066 0 0,73-35-1138 0 0,-199 39-1649 0 0,-62 18-2891 0 0,-2-4-5296 0 0,-17 13-1605 0 0</inkml:trace>
  <inkml:trace contextRef="#ctx0" brushRef="#br0" timeOffset="58134.272">16441 2519 3153 0 0,'0'0'4950'0'0,"0"0"-1037"0"0,0 0-870 0 0,0 0-702 0 0,0 0-550 0 0,0 0-396 0 0,0 0-344 0 0,0 0-283 0 0,0 0-188 0 0,0 0-89 0 0,0 0-46 0 0,0 0 9 0 0,-5 13-1 0 0,-57 233 1559 0 0,53-199-1768 0 0,0-5-96 0 0,2 0 0 0 0,1 1 0 0 0,2 0-1 0 0,3 0 1 0 0,2 31-148 0 0,-1-70 10 0 0,1 0 0 0 0,0 0-1 0 0,1-1 1 0 0,-1 1 0 0 0,0 0 0 0 0,1 0-1 0 0,0 0 1 0 0,0-1 0 0 0,0 1-1 0 0,0-1 1 0 0,1 0 0 0 0,-1 0-1 0 0,1 0 1 0 0,0 0 0 0 0,0 0 0 0 0,0 0-1 0 0,0-1 1 0 0,1 1 0 0 0,-1-1-1 0 0,0 0 1 0 0,1 0 0 0 0,0 0 0 0 0,0-1-1 0 0,-1 1 1 0 0,1-1 0 0 0,0 0-1 0 0,0 0 1 0 0,0 0 0 0 0,0 0-1 0 0,0-1 1 0 0,0 0 0 0 0,0 0 0 0 0,1 0-1 0 0,-1 0 1 0 0,0-1 0 0 0,0 1-1 0 0,0-1 1 0 0,0 0 0 0 0,0 0 0 0 0,-1-1-1 0 0,1 1 1 0 0,0-1 0 0 0,1 0-10 0 0,120-65 327 0 0,-103 52-212 0 0,2 1 0 0 0,0 1 1 0 0,0 1-1 0 0,1 2 0 0 0,0 0 1 0 0,13-2-116 0 0,-36 13 15 0 0,-1 1 0 0 0,1-1 0 0 0,0 1 0 0 0,-1 0 0 0 0,1-1 0 0 0,-1 1 0 0 0,0 0 0 0 0,1 0 0 0 0,-1 0 0 0 0,0 0 0 0 0,0 0 0 0 0,0 0 0 0 0,0 0 0 0 0,-1 1 0 0 0,1-1 0 0 0,-1 0 0 0 0,1 0 0 0 0,-1 1 0 0 0,0-1 0 0 0,0 0 0 0 0,0 0 0 0 0,0 1 0 0 0,0-1 0 0 0,0 0 0 0 0,-1 0 0 0 0,1 1 0 0 0,-1-1 0 0 0,1 0 1 0 0,-1 0-1 0 0,0 1-15 0 0,0 9 47 0 0,-4 166 265 0 0,21-149-998 0 0,-14-44-2044 0 0,-2 6-2938 0 0,0 8 4765 0 0,0 0-11282 0 0</inkml:trace>
  <inkml:trace contextRef="#ctx0" brushRef="#br0" timeOffset="60569.049">17809 2567 4433 0 0,'0'0'2255'0'0,"0"0"-121"0"0,0 0-238 0 0,0 0-103 0 0,0 0-44 0 0,0 0-78 0 0,0 0-120 0 0,0 0-236 0 0,0 0-329 0 0,0 0-371 0 0,0 0-230 0 0,2 4 2524 0 0,5 96-1741 0 0,-4-1 1 0 0,-5 1 0 0 0,-5 6-1169 0 0,3-24 248 0 0,-4 251 157 0 0,8-332-410 0 0,0-1-6 0 0,0-4-115 0 0,-8-26-2998 0 0,3 14-1159 0 0,3 0-4611 0 0,2 12-2282 0 0</inkml:trace>
  <inkml:trace contextRef="#ctx0" brushRef="#br0" timeOffset="60867.892">17560 3027 9202 0 0,'0'0'1846'0'0,"0"0"-522"0"0,0 0-189 0 0,0 0 240 0 0,0 0 241 0 0,0 0 2 0 0,0 0-224 0 0,0 0-340 0 0,0 0-289 0 0,0 0-212 0 0,0 0-110 0 0,0 0-35 0 0,-5 0-71 0 0,-11 1-11 0 0,28-1 401 0 0,39-1 245 0 0,371-61-651 0 0,-393 59-1356 0 0,-3-1-2129 0 0,-8 4-3775 0 0,-12 0-4834 0 0</inkml:trace>
  <inkml:trace contextRef="#ctx0" brushRef="#br0" timeOffset="61733.924">18492 3020 11971 0 0,'0'0'2091'0'0,"0"0"-411"0"0,0 0-133 0 0,0 0-76 0 0,0 0-149 0 0,0 0-174 0 0,0 0-216 0 0,0 0-204 0 0,0 0-160 0 0,0 0-113 0 0,0 0-73 0 0,0 0-49 0 0,0 0-46 0 0,-32 15-26 0 0,-102 47-25 0 0,51-6 186 0 0,74-49-385 0 0,0-1 1 0 0,0 1-1 0 0,1 1 1 0 0,0 0-1 0 0,0 0 1 0 0,1 0-1 0 0,0 1 1 0 0,1 0-1 0 0,-1 1 1 0 0,2-1 0 0 0,-1 1-1 0 0,1 0 1 0 0,1 1-1 0 0,0-1 1 0 0,1 1-1 0 0,0 0 1 0 0,0-1-1 0 0,1 1 1 0 0,0 8-38 0 0,4-17 18 0 0,1 0-1 0 0,-1 1 1 0 0,1-1-1 0 0,0 0 1 0 0,0 0-1 0 0,0-1 1 0 0,0 1-1 0 0,0-1 1 0 0,0 1 0 0 0,0-1-1 0 0,1 0 1 0 0,-1 0-1 0 0,0 0 1 0 0,1-1-1 0 0,-1 1 1 0 0,1-1 0 0 0,-1 0-1 0 0,1 0 1 0 0,-1 0-1 0 0,1 0 1 0 0,-1-1-1 0 0,0 0 1 0 0,1 1-1 0 0,2-2-17 0 0,19-4 79 0 0,-1-1 0 0 0,0-2 0 0 0,0 0 0 0 0,0-2 0 0 0,-1 0 0 0 0,-1-1 0 0 0,9-8-79 0 0,4 0 28 0 0,106-57 121 0 0,-138 77-151 0 0,1 1 0 0 0,-1 0 1 0 0,0 0-1 0 0,0 0 0 0 0,0 0 0 0 0,0 1 1 0 0,0-1-1 0 0,0 1 0 0 0,-1-1 0 0 0,1 1 1 0 0,0 0-1 0 0,-1 0 0 0 0,0 1 0 0 0,1-1 1 0 0,-1 0-1 0 0,0 1 0 0 0,0-1 0 0 0,0 1 1 0 0,0 0-1 0 0,-1 0 0 0 0,1 0 0 0 0,-1-1 1 0 0,0 2-1 0 0,1-1 0 0 0,-1 0 0 0 0,-1 0 1 0 0,1 0-1 0 0,0 0 0 0 0,-1 0 0 0 0,0 1 1 0 0,0-1-1 0 0,0 2 2 0 0,12 28-9 0 0,-11-30 10 0 0,1 0-1 0 0,0 0 1 0 0,-1-1 0 0 0,1 1 0 0 0,0 0 0 0 0,1 0 0 0 0,-1-1 0 0 0,0 0 0 0 0,1 1 0 0 0,-1-1 0 0 0,1 0 0 0 0,0 0 0 0 0,0 0 0 0 0,-1-1 0 0 0,1 1 0 0 0,0 0 0 0 0,1-1 0 0 0,-1 0 0 0 0,0 0 0 0 0,0 0 0 0 0,0 0 0 0 0,1-1 0 0 0,-1 1 0 0 0,1-1 0 0 0,-1 0 0 0 0,0 0-1 0 0,1 0 1 0 0,-1 0 0 0 0,0-1 0 0 0,1 1 0 0 0,-1-1 0 0 0,0 0 0 0 0,1 0-1 0 0,5-2 4 0 0,0 0 0 0 0,0-1 0 0 0,0 0-1 0 0,-1 0 1 0 0,1-1 0 0 0,-1 0 0 0 0,-1-1 0 0 0,1 0-1 0 0,-1 0 1 0 0,0 0 0 0 0,2-3-4 0 0,25-34 37 0 0,-1-2 1 0 0,-3-1-1 0 0,-1-1 0 0 0,-3-2 1 0 0,-1 0-1 0 0,12-40-37 0 0,-23 56 8 0 0,0 4-3 0 0,-2 0 0 0 0,0-1-1 0 0,-2-1 1 0 0,-2 0 0 0 0,-1 0 0 0 0,-1 0 0 0 0,-1-1-1 0 0,-2 0 1 0 0,-1 0 0 0 0,-2-6-5 0 0,-1 38 3 0 0,1-1 1 0 0,-1 0-1 0 0,0 0 0 0 0,1 0 0 0 0,-1 1 1 0 0,0-1-1 0 0,0 0 0 0 0,1 1 1 0 0,-1-1-1 0 0,0 1 0 0 0,0-1 0 0 0,0 1 1 0 0,0-1-1 0 0,0 1 0 0 0,0 0 1 0 0,0-1-1 0 0,0 1 0 0 0,0 0 0 0 0,0 0 1 0 0,0 0-1 0 0,0 0 0 0 0,0 0 1 0 0,0 0-1 0 0,0 0 0 0 0,0 0 0 0 0,0 0 1 0 0,0 0-1 0 0,0 0 0 0 0,0 1 1 0 0,1-1-1 0 0,-1 0 0 0 0,0 1 0 0 0,0-1 1 0 0,0 1-1 0 0,0-1 0 0 0,0 1 1 0 0,0-1-1 0 0,1 1 0 0 0,-1 0 0 0 0,0-1 1 0 0,0 1-1 0 0,1 0 0 0 0,-1-1 1 0 0,1 1-1 0 0,-1 0 0 0 0,0 0 0 0 0,1 0 1 0 0,0 0-1 0 0,-1 0 0 0 0,1 0 1 0 0,-1 0-1 0 0,1-1 0 0 0,0 1 0 0 0,0 0 1 0 0,0 0-1 0 0,-1 1-3 0 0,-11 27 17 0 0,2 1 0 0 0,0 0 0 0 0,2 1 0 0 0,2 0 0 0 0,1 1 0 0 0,1-1-1 0 0,1 1 1 0 0,2-1 0 0 0,1 1 0 0 0,3 9-17 0 0,-3-29 8 0 0,53 366 376 0 0,-55-271-314 0 0,-16-67-25 0 0,16-47-930 0 0,35-92-5015 0 0,-15 62 497 0 0,-9 16-1822 0 0,-3 5-2208 0 0</inkml:trace>
  <inkml:trace contextRef="#ctx0" brushRef="#br0" timeOffset="62134.666">19388 2862 9026 0 0,'0'0'2079'0'0,"0"0"-565"0"0,0 0-170 0 0,0 0 116 0 0,0 0 31 0 0,0 0-97 0 0,0 0-184 0 0,0 0-218 0 0,0 0-187 0 0,0 0-143 0 0,0 0-89 0 0,0 0-79 0 0,-30 25-64 0 0,-95 78-59 0 0,51-47 237 0 0,-28 21 825 0 0,102-76-1422 0 0,-1-1 1 0 0,0 1-1 0 0,1-1 1 0 0,-1 1 0 0 0,1-1-1 0 0,-1 1 1 0 0,1 0 0 0 0,-1-1-1 0 0,1 1 1 0 0,-1 0 0 0 0,1-1-1 0 0,-1 1 1 0 0,1 0 0 0 0,0 0-1 0 0,0 0 1 0 0,-1-1-1 0 0,1 1 1 0 0,0 0 0 0 0,0 0-1 0 0,0 0 1 0 0,0-1 0 0 0,0 1-1 0 0,0 0 1 0 0,0 0 0 0 0,0 0-1 0 0,0-1 1 0 0,0 1 0 0 0,1 0-1 0 0,-1 0 1 0 0,0 0 0 0 0,0-1-1 0 0,1 1 1 0 0,-1 0-1 0 0,1 0 1 0 0,-1-1 0 0 0,0 1-1 0 0,1 0 1 0 0,-1-1 0 0 0,1 1-1 0 0,0-1 1 0 0,-1 1 0 0 0,1-1-1 0 0,-1 1 1 0 0,1-1 0 0 0,0 1-1 0 0,0-1 1 0 0,-1 1-1 0 0,1-1-11 0 0,46 15 431 0 0,-29-11-216 0 0,-12-2-162 0 0,3 0 22 0 0,-1 0 1 0 0,0 0 0 0 0,0 1 0 0 0,0 0-1 0 0,0 0 1 0 0,-1 1 0 0 0,1 0 0 0 0,-1 0 0 0 0,0 1-1 0 0,0 0 1 0 0,-1 0 0 0 0,1 0 0 0 0,-1 1-1 0 0,0 0 1 0 0,-1 1 0 0 0,1-1 0 0 0,-1 1-1 0 0,0 0 1 0 0,1 4-76 0 0,15 59 447 0 0,-20-68-448 0 0,-1-1 0 0 0,1 1 0 0 0,0 0 0 0 0,0-1 0 0 0,0 0 0 0 0,0 1 1 0 0,0-1-1 0 0,1 1 0 0 0,-1-1 0 0 0,0 0 0 0 0,1 0 0 0 0,-1 0 0 0 0,0 0 0 0 0,1 0 0 0 0,0 0 0 0 0,-1 0 1 0 0,1 0-1 0 0,-1-1 0 0 0,1 1 0 0 0,0-1 0 0 0,0 1 0 0 0,-1-1 0 0 0,1 1 0 0 0,0-1 0 0 0,0 0 0 0 0,-1 0 1 0 0,1 0-1 0 0,0 0 0 0 0,0 0 0 0 0,0 0 0 0 0,-1-1 0 0 0,1 1 0 0 0,0-1 0 0 0,0 1 0 0 0,-1-1 0 0 0,1 0 1 0 0,0 1 0 0 0,26-20-1822 0 0,-21 12-2750 0 0,-2-1-5930 0 0,-3 6-1598 0 0</inkml:trace>
  <inkml:trace contextRef="#ctx0" brushRef="#br0" timeOffset="62600.784">19510 3171 6057 0 0,'0'0'3205'0'0,"0"0"-1317"0"0,0 0-511 0 0,0 0 12 0 0,0 0 89 0 0,0 0 20 0 0,0 0-113 0 0,0 0-143 0 0,0 0-165 0 0,0 0-148 0 0,0 0-135 0 0,0 0-84 0 0,14 7-58 0 0,45 20-57 0 0,-57-26-535 0 0,0 0 0 0 0,0 0 0 0 0,1 0 0 0 0,-1-1 0 0 0,0 1 0 0 0,1-1 0 0 0,-1 1 0 0 0,0-1 0 0 0,1 0 0 0 0,-1 0 0 0 0,0 0 0 0 0,1 0 0 0 0,-1 0 0 0 0,1 0 0 0 0,-1-1 0 0 0,0 1 0 0 0,1-1 0 0 0,-1 0 0 0 0,0 0 0 0 0,0 1 0 0 0,0-2 0 0 0,2 0-60 0 0,5-2 255 0 0,5-1-94 0 0,-1-1 0 0 0,0-1 0 0 0,0 0 0 0 0,0-1 0 0 0,-1 0 0 0 0,0-1 0 0 0,-1 0 1 0 0,0-1-1 0 0,0 0 0 0 0,-1 0 0 0 0,-1-2 0 0 0,0 1 0 0 0,0-1 0 0 0,0-1-161 0 0,-8 11 2 0 0,1 0 1 0 0,-1-1-1 0 0,1 1 0 0 0,-1 0 0 0 0,0-1 1 0 0,0 1-1 0 0,0 0 0 0 0,0-1 1 0 0,-1 1-1 0 0,1-1 0 0 0,-1 0 0 0 0,1 1 1 0 0,-1-1-1 0 0,0 1 0 0 0,0-1 1 0 0,0 0-1 0 0,0 1 0 0 0,-1-1 0 0 0,1 1 1 0 0,-1-1-1 0 0,1 0 0 0 0,-1 1 1 0 0,0 0-1 0 0,0-1 0 0 0,0 1 1 0 0,0-1-1 0 0,-1 1 0 0 0,1 0 0 0 0,-1 0 1 0 0,1 0-1 0 0,-1 0 0 0 0,0 0 1 0 0,0 0-1 0 0,1 0 0 0 0,-1 0 0 0 0,-1 1 1 0 0,1-1-1 0 0,0 1 0 0 0,0 0 1 0 0,-1-1-1 0 0,1 1 0 0 0,0 0 0 0 0,-1 0 1 0 0,1 1-1 0 0,-1-1 0 0 0,1 0 1 0 0,-1 1-1 0 0,0 0 0 0 0,1-1 0 0 0,-1 1 1 0 0,1 0-1 0 0,-1 0 0 0 0,-2 1-2 0 0,-3-1-5 0 0,0 0-1 0 0,0 1 0 0 0,0 0 1 0 0,0 1-1 0 0,0 0 0 0 0,0 0 0 0 0,0 1 1 0 0,1-1-1 0 0,-1 2 0 0 0,1-1 1 0 0,0 1-1 0 0,0 0 0 0 0,0 1 0 0 0,-5 4 6 0 0,-1 0-9 0 0,2 0 0 0 0,-1 1-1 0 0,1 0 1 0 0,0 1 0 0 0,1 1-1 0 0,0-1 1 0 0,1 2 0 0 0,1-1-1 0 0,0 1 1 0 0,0 1 0 0 0,1-1-1 0 0,1 1 1 0 0,0 0 0 0 0,1 1-1 0 0,1-1 1 0 0,0 1 0 0 0,1 0-1 0 0,1 0 1 0 0,0 0 0 0 0,0 9 9 0 0,3-20-1 0 0,0 0 1 0 0,0 0-1 0 0,1 0 1 0 0,-1-1-1 0 0,1 1 1 0 0,0 0 0 0 0,0-1-1 0 0,0 0 1 0 0,0 1-1 0 0,1-1 1 0 0,-1 0-1 0 0,1 0 1 0 0,0 0 0 0 0,0 0-1 0 0,0-1 1 0 0,0 1-1 0 0,0-1 1 0 0,0 0-1 0 0,1 0 1 0 0,-1 0-1 0 0,1 0 1 0 0,0-1 0 0 0,-1 1-1 0 0,1-1 1 0 0,0 0-1 0 0,2 0 1 0 0,106 15-7 0 0,-94-17-176 0 0,1-1 0 0 0,-1 0-1 0 0,1-1 1 0 0,-1-1 0 0 0,0-1 0 0 0,0 0 0 0 0,-1-1-1 0 0,1-2 1 0 0,-1 1 0 0 0,-1-2 0 0 0,10-6 183 0 0,-10-1-2955 0 0,-8 7-5893 0 0,-8 9-2667 0 0</inkml:trace>
  <inkml:trace contextRef="#ctx0" brushRef="#br0" timeOffset="63616.289">20202 2972 3537 0 0,'0'0'2892'0'0,"0"0"-444"0"0,0 0-293 0 0,0 0-107 0 0,0 0-110 0 0,0 0-166 0 0,0 0-251 0 0,0 0-264 0 0,0 0-223 0 0,0 0-194 0 0,0 0-127 0 0,0 0-94 0 0,0 0-41 0 0,3 1 10 0 0,-2 1-481 0 0,1 0 0 0 0,-1 1 0 0 0,1-1 0 0 0,-1 1 0 0 0,0-1-1 0 0,0 1 1 0 0,0-1 0 0 0,0 1 0 0 0,0 0 0 0 0,-1 0 0 0 0,1-1 0 0 0,-1 1 0 0 0,0 0 0 0 0,0 0 0 0 0,0-1 0 0 0,0 1 0 0 0,0 0 0 0 0,0 0 0 0 0,-1 0 0 0 0,0-1 0 0 0,1 1 0 0 0,-1 0 0 0 0,0-1 0 0 0,0 1-1 0 0,-1-1 1 0 0,1 1 0 0 0,0-1 0 0 0,-1 1 0 0 0,1-1 0 0 0,-3 2-107 0 0,1 5 51 0 0,-18 41 147 0 0,-1-2 0 0 0,-3 0 0 0 0,-2-2 0 0 0,-2 0 0 0 0,-34 40-198 0 0,51-68 2 0 0,11-17 8 0 0,1-1-17 0 0,0 0 4 0 0,1-5-62 0 0,56-83-11 0 0,134-242 69 0 0,-187 322 70 0 0,-3 8-72 0 0,-1 0 0 0 0,0 1-1 0 0,1-1 1 0 0,-1 0 0 0 0,0 0 0 0 0,0 0 0 0 0,1 1-1 0 0,-1-1 1 0 0,0 0 0 0 0,1 0 0 0 0,-1 0 0 0 0,0 0 0 0 0,1 0-1 0 0,-1 0 1 0 0,1 0 0 0 0,-1 0 0 0 0,0 0 0 0 0,1 0-1 0 0,-1 0 1 0 0,0 0 0 0 0,1 0 0 0 0,-1 0 0 0 0,0 0-1 0 0,1 0 1 0 0,-1 0 0 0 0,0 0 0 0 0,1-1 0 0 0,-1 1 0 0 0,0 0-1 0 0,1 0 1 0 0,-1 0 0 0 0,0 0 0 0 0,1-1 0 0 0,-1 1-1 0 0,0 0 1 0 0,1-1 9 0 0,-10 99 45 0 0,5-84-44 0 0,2-1-1 0 0,0 0 1 0 0,0 1 0 0 0,1 0 0 0 0,1-1 0 0 0,0 1-1 0 0,1-1 1 0 0,0 1 0 0 0,1-1 0 0 0,1 1 0 0 0,0-1-1 0 0,1 0 1 0 0,0 0 0 0 0,1 0 0 0 0,0-1 0 0 0,2 1-1 0 0,-5-10 17 0 0,0-1 1 0 0,0 1-1 0 0,0-1 1 0 0,1 0 0 0 0,-1 1-1 0 0,1-1 1 0 0,-1-1 0 0 0,1 1-1 0 0,0 0 1 0 0,0-1-1 0 0,0 1 1 0 0,0-1 0 0 0,0 0-1 0 0,0 0 1 0 0,0 0-1 0 0,0 0 1 0 0,0-1 0 0 0,1 1-1 0 0,-1-1 1 0 0,0 0 0 0 0,0 0-1 0 0,1 0 1 0 0,-1 0-1 0 0,2-1-17 0 0,1-1 73 0 0,0-1 0 0 0,0 0 0 0 0,-1 0 0 0 0,1-1 0 0 0,-1 1 0 0 0,1-1 0 0 0,-1 0 0 0 0,-1-1 0 0 0,1 1 0 0 0,0-1 0 0 0,-1 0 0 0 0,2-3-73 0 0,-1 2 118 0 0,10-12 14 0 0,-1-1-1 0 0,-1 0 1 0 0,-1-1 0 0 0,-1 0-1 0 0,0-1 1 0 0,-2 0 0 0 0,0 0-1 0 0,1-10-131 0 0,-5 17-21 0 0,0 0 0 0 0,-1 0-1 0 0,-1-1 1 0 0,-1 1 0 0 0,0 0-1 0 0,-1-1 1 0 0,0 0 0 0 0,-1 1-1 0 0,-1-1 22 0 0,0 14-236 0 0,0 0 0 0 0,0 1 0 0 0,0-1 0 0 0,-1 0 0 0 0,1 1 0 0 0,0-1 0 0 0,0 1 0 0 0,-1-1 0 0 0,1 1 0 0 0,-1 0 0 0 0,1-1 0 0 0,0 1 0 0 0,-1 0 0 0 0,1 0 0 0 0,0 0 0 0 0,-1 0 0 0 0,1 0 0 0 0,-1 0 0 0 0,1 1 0 0 0,0-1 0 0 0,-1 0 0 0 0,1 1 0 0 0,0-1 0 0 0,-1 1 0 0 0,1-1 0 0 0,0 1 0 0 0,0 0 0 0 0,-1-1 0 0 0,1 1 0 0 0,0 0 0 0 0,0 0 0 0 0,-1 0 236 0 0,-2 4-5533 0 0,2-2-6275 0 0</inkml:trace>
  <inkml:trace contextRef="#ctx0" brushRef="#br0" timeOffset="64916.482">20717 2427 3569 0 0,'0'0'2167'0'0,"0"0"53"0"0,0 0-10 0 0,0 0-45 0 0,0 0-142 0 0,0 0-234 0 0,0 0-258 0 0,0 0-250 0 0,0 0-238 0 0,0 0-189 0 0,0 0-148 0 0,0 0-135 0 0,0 0-118 0 0,-2-5-90 0 0,-9-15-66 0 0,42 1 748 0 0,145-7 1439 0 0,-173 26-2453 0 0,0 1 1 0 0,0-1-1 0 0,1 0 0 0 0,-1 1 1 0 0,0 0-1 0 0,0 0 0 0 0,0 0 0 0 0,0 0 1 0 0,0 0-1 0 0,0 1 0 0 0,0-1 1 0 0,0 1-1 0 0,0 0 0 0 0,-1 0 1 0 0,1 0-1 0 0,-1 0 0 0 0,1 0 1 0 0,-1 0-1 0 0,0 1 0 0 0,0-1 0 0 0,0 1 1 0 0,0 0-1 0 0,0-1 0 0 0,-1 1 1 0 0,1 0-1 0 0,-1 0 0 0 0,0 0 1 0 0,0 0-1 0 0,0 0 0 0 0,0 1 0 0 0,0 1-31 0 0,1 3 65 0 0,-1 0 0 0 0,0 0 0 0 0,0 0 0 0 0,-1 0 0 0 0,0 0-1 0 0,0 0 1 0 0,-1 0 0 0 0,0 0 0 0 0,0 0 0 0 0,-1 0 0 0 0,0 0-1 0 0,-2 2-64 0 0,-119 263 790 0 0,119-266-782 0 0,0 1 1 0 0,0-1-1 0 0,1 1 0 0 0,0 0 0 0 0,1 0 1 0 0,-1 0-1 0 0,2 0 0 0 0,-1 1 1 0 0,1-1-1 0 0,0 0 0 0 0,1 1 1 0 0,0-1-1 0 0,0 0 0 0 0,1 1 0 0 0,0-1 1 0 0,1 0-1 0 0,0 1 0 0 0,0-1 1 0 0,0 0-1 0 0,1 0 0 0 0,0-1 1 0 0,4 7-9 0 0,0-7 33 0 0,0 0 0 0 0,1-1 1 0 0,0 1-1 0 0,0-1 1 0 0,1-1-1 0 0,-1 0 0 0 0,1 0 1 0 0,0-1-1 0 0,1 0 1 0 0,-1 0-1 0 0,1-1 0 0 0,0 0 1 0 0,-1-1-1 0 0,1 0 1 0 0,0-1-1 0 0,0 0 0 0 0,1 0 1 0 0,-1-1-1 0 0,0 0 1 0 0,0-1-1 0 0,7-1-33 0 0,-17 2 39 0 0,0 0 6 0 0,0 0-6 0 0,0 0-7 0 0,0 0 12 0 0,0 0-17 0 0,0 0 9 0 0,0 0 5 0 0,0 0 7 0 0,0 0 7 0 0,0 0 3 0 0,0 0 5 0 0,-21-11 54 0 0,-70 11-43 0 0,45 41-66 0 0,42-34-9 0 0,0 1 0 0 0,0-1 0 0 0,1 1 0 0 0,0-1 0 0 0,0 1 1 0 0,1 0-1 0 0,-1 0 0 0 0,2 0 0 0 0,0 1 0 0 0,0-1 0 0 0,0 0 1 0 0,1 0-1 0 0,0 1 0 0 0,0-1 0 0 0,1 0 0 0 0,2 7 1 0 0,50 99-21 0 0,-22 22 114 0 0,-30-129-76 0 0,-1-1 1 0 0,0 0-1 0 0,0 0 0 0 0,-1 0 0 0 0,0 0 0 0 0,0 0 0 0 0,0 0 1 0 0,-1 0-1 0 0,0 0 0 0 0,0 0 0 0 0,-1 0 0 0 0,1-1 0 0 0,-1 1 1 0 0,0-1-1 0 0,-1 0 0 0 0,1 0 0 0 0,-1 0 0 0 0,0 0 0 0 0,0-1 1 0 0,-1 0-1 0 0,1 1 0 0 0,-1-2 0 0 0,-2 2-17 0 0,-2 3 9 0 0,0-2 1 0 0,0 1-1 0 0,0-1 0 0 0,-1-1 0 0 0,0 0 1 0 0,0 0-1 0 0,-1-1 0 0 0,1 0 0 0 0,-1-1 1 0 0,0 0-1 0 0,0-1 0 0 0,0 0 0 0 0,0-1 1 0 0,0 0-1 0 0,0 0 0 0 0,-1-1 0 0 0,0-1-9 0 0,-34-34-817 0 0,29 0-5110 0 0,14 26-1128 0 0,-1 4-5738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49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674 355 0 0 0,'0'0'268'0'0,"0"0"418"0"0,0 0 188 0 0,0 0 112 0 0,0 0 82 0 0,0 0 55 0 0,0 0 25 0 0,0 0 5 0 0,0 0-4 0 0,8 3 11524 0 0,-6-1-10541 0 0,20 222-716 0 0,24 196-960 0 0,-24-267-395 0 0,-21-152-60 0 0,-1 1-1 0 0,0-1 1 0 0,1 0-1 0 0,0 1 1 0 0,-1-1-1 0 0,1 0 1 0 0,0 1-1 0 0,0-1 1 0 0,-1 0-1 0 0,1 0 0 0 0,0 0 1 0 0,0 0-1 0 0,0 0 1 0 0,1 0-1 0 0,-1 0 1 0 0,0 0-1 0 0,0 0 1 0 0,0 0-1 0 0,1 0 1 0 0,-1-1-1 0 0,0 1 1 0 0,1-1-1 0 0,-1 1 0 0 0,1-1 1 0 0,-1 1-1 0 0,1-1 1 0 0,-1 0-1 0 0,0 0 1 0 0,1 0-1 0 0,-1 0 1 0 0,1 0-1 0 0,-1 0 1 0 0,1 0-1 0 0,-1 0 1 0 0,1 0-1 0 0,-1-1 1 0 0,1 1-1 0 0,-1-1 0 0 0,1 1 1 0 0,-1-1-1 0 0,0 1 1 0 0,1-1-1 0 0,-1 0 1 0 0,0 0-1 0 0,0 0 1 0 0,0 1-1 0 0,1-1 1 0 0,-1 0-1 0 0,0-1 0 0 0,24-40 124 0 0,-1 0 1 0 0,-3-2-1 0 0,-1-1 0 0 0,2-15-124 0 0,7-12-1 0 0,58-130-46 0 0,-26 48 145 0 0,-59 191-119 0 0,1 2 36 0 0,2-1 0 0 0,2 1 0 0 0,2-1 0 0 0,1-1 0 0 0,2 0 1 0 0,1 0-1 0 0,2-1 0 0 0,16 27-15 0 0,-21-41 7 0 0,1-1 0 0 0,1-1 1 0 0,1 0-1 0 0,0-1 0 0 0,2 0 0 0 0,0-1 1 0 0,2 1-8 0 0,-17-20 18 0 0,0 0 0 0 0,0 1 0 0 0,0-1 0 0 0,-1 1 0 0 0,1-1 0 0 0,0 0 0 0 0,0 1 0 0 0,0-1 0 0 0,0 0 0 0 0,0 1 1 0 0,0-1-1 0 0,0 1 0 0 0,0-1 0 0 0,0 0 0 0 0,1 1 0 0 0,-1-1 0 0 0,0 1 0 0 0,0-1 0 0 0,0 0 0 0 0,1 1 0 0 0,-1-1 1 0 0,0 1-1 0 0,1-1 0 0 0,-1 1 0 0 0,1-1 0 0 0,-1 1 0 0 0,0-1 0 0 0,1 1 0 0 0,-1 0 0 0 0,1-1 0 0 0,-1 1 0 0 0,1 0 1 0 0,-1-1-1 0 0,1 1 0 0 0,-1 0 0 0 0,1-1 0 0 0,0 1 0 0 0,-1 0 0 0 0,1 0 0 0 0,-1 0 0 0 0,1 0 0 0 0,0 0 0 0 0,-1-1 1 0 0,1 1-1 0 0,-1 0 0 0 0,1 0 0 0 0,0 1 0 0 0,-1-1 0 0 0,1 0 0 0 0,0 0 0 0 0,-1 0 0 0 0,1 0 0 0 0,-1 0 0 0 0,1 1 1 0 0,-1-1-1 0 0,1 0 0 0 0,0 0 0 0 0,-1 1 0 0 0,1-1 0 0 0,-1 1 0 0 0,1-1 0 0 0,-1 0 0 0 0,0 1 0 0 0,1-1 0 0 0,-1 1 1 0 0,1-1-1 0 0,-1 1 0 0 0,0-1 0 0 0,1 1-18 0 0,4-19 24 0 0,52-163 311 0 0,-9-2-1 0 0,-3-29-334 0 0,-23 24 103 0 0,-22 189-131 0 0,-1-1 0 0 0,1 0 1 0 0,0 0-1 0 0,0 0 0 0 0,-1 1 0 0 0,1-1 0 0 0,0 0 0 0 0,0 0 1 0 0,-1 0-1 0 0,1 0 0 0 0,0 0 0 0 0,0 1 0 0 0,-1-1 1 0 0,1 0-1 0 0,0 0 0 0 0,-1 0 0 0 0,1 0 0 0 0,0 0 0 0 0,0 0 1 0 0,-1 0-1 0 0,1 0 0 0 0,0 0 0 0 0,-1 0 0 0 0,1 0 1 0 0,0-1-1 0 0,0 1 0 0 0,-1 0 0 0 0,1 0 0 0 0,0 0 1 0 0,-1 0-1 0 0,1 0 0 0 0,0 0 0 0 0,0-1 0 0 0,-1 1 0 0 0,1 0 1 0 0,0 0-1 0 0,0 0 0 0 0,0-1 0 0 0,-1 1 0 0 0,1 0 1 0 0,0 0-1 0 0,0-1 28 0 0,0 74-3884 0 0,0-49 69 0 0,0 0-3719 0 0,0-12-3783 0 0</inkml:trace>
  <inkml:trace contextRef="#ctx0" brushRef="#br0" timeOffset="835.638">1823 282 3529 0 0,'0'0'2611'0'0,"0"0"-204"0"0,0 0-285 0 0,0 0-188 0 0,0 0-127 0 0,0 0-200 0 0,0 0-280 0 0,0 0-264 0 0,0 0-221 0 0,0 0-156 0 0,0 0-87 0 0,0 0-48 0 0,0 0-42 0 0,-6 14-26 0 0,-19 46-39 0 0,19 46 977 0 0,32 189 256 0 0,-9-86-1332 0 0,10-24-147 0 0,-7-149-113 0 0,-19-36-71 0 0,0 0 0 0 0,1 1 1 0 0,-1-1-1 0 0,0 0 0 0 0,0 0 0 0 0,0 0 1 0 0,0 0-1 0 0,0 0 0 0 0,0 0 0 0 0,1 0 1 0 0,-1 0-1 0 0,0-1 0 0 0,0 1 0 0 0,0 0 0 0 0,0-1 1 0 0,0 1-1 0 0,0-1 0 0 0,0 1 0 0 0,0-1 1 0 0,0 1-1 0 0,0-1 0 0 0,0 0 0 0 0,0 1 1 0 0,0-1-1 0 0,-1 0 0 0 0,1 0 0 0 0,0 0 1 0 0,0 1-1 0 0,-1-1 0 0 0,1 0 0 0 0,-1 0 0 0 0,1 0 1 0 0,-1 0-1 0 0,1 0 0 0 0,-1 0 0 0 0,1-1 1 0 0,-1 1-1 0 0,0 0 0 0 0,0 0 0 0 0,1-1-14 0 0,36-69 290 0 0,-24 44-262 0 0,1-1 0 0 0,2 2 1 0 0,0 0-1 0 0,2 0 0 0 0,1 2 0 0 0,4-4-28 0 0,-21 26 0 0 0,0 0-1 0 0,0 1 1 0 0,0-1-1 0 0,0 0 1 0 0,0 1-1 0 0,1-1 1 0 0,-1 1-1 0 0,0 0 1 0 0,1 0-1 0 0,-1 0 1 0 0,0 0-1 0 0,1 0 1 0 0,-1 1-1 0 0,1-1 1 0 0,0 1-1 0 0,-1-1 1 0 0,1 1-1 0 0,0 0 1 0 0,-1 0 0 0 0,1 0-1 0 0,-1 0 1 0 0,1 1-1 0 0,0-1 1 0 0,-1 1-1 0 0,1-1 1 0 0,-1 1-1 0 0,1 0 1 0 0,-1 0-1 0 0,0 0 1 0 0,1 0-1 0 0,-1 1 1 0 0,0-1-1 0 0,0 1 1 0 0,0-1-1 0 0,0 1 1 0 0,0 0-1 0 0,0 0 1 0 0,0 0-1 0 0,0 0 1 0 0,-1 0-1 0 0,1 0 1 0 0,-1 0-1 0 0,0 0 1 0 0,1 1-1 0 0,-1-1 1 0 0,0 1-1 0 0,0 1 1 0 0,7 20 72 0 0,-2 1-1 0 0,0 1 0 0 0,-2-1 0 0 0,0 1 1 0 0,-2-1-1 0 0,-1 1 0 0 0,-1 0 0 0 0,-2 7-71 0 0,2 9 44 0 0,0-42-81 0 0,0 0-15 0 0,11-4-1254 0 0,15-34-3107 0 0,-12 11-7371 0 0,-12 19 1510 0 0</inkml:trace>
  <inkml:trace contextRef="#ctx0" brushRef="#br0" timeOffset="1671.168">2683 808 7482 0 0,'0'0'4713'0'0,"0"0"-2316"0"0,0 0-864 0 0,0 0-106 0 0,0 0-46 0 0,0 0-139 0 0,0 0-255 0 0,0 0-283 0 0,0 0-212 0 0,0 0-128 0 0,0 0-37 0 0,0 0-19 0 0,-22 19-5 0 0,-69 62-10 0 0,15 10 386 0 0,59-64-538 0 0,12-21-133 0 0,1 1 0 0 0,-1 0-1 0 0,2 0 1 0 0,-1 1 0 0 0,1-1 0 0 0,0 1-1 0 0,0-1 1 0 0,1 1 0 0 0,0 0 0 0 0,0 0-1 0 0,1 0 1 0 0,0 0 0 0 0,1 0 0 0 0,-1 0-1 0 0,2 6-7 0 0,1-11 3 0 0,1-1 0 0 0,-1 0-1 0 0,1 1 1 0 0,0-1 0 0 0,0 0 0 0 0,0 0-1 0 0,0 0 1 0 0,0-1 0 0 0,0 1-1 0 0,0-1 1 0 0,1 0 0 0 0,-1 0 0 0 0,0 0-1 0 0,1 0 1 0 0,-1 0 0 0 0,1-1 0 0 0,-1 0-1 0 0,1 1 1 0 0,-1-1 0 0 0,1 0-1 0 0,-1-1 1 0 0,1 1 0 0 0,-1-1 0 0 0,1 0-1 0 0,-1 1 1 0 0,1-2 0 0 0,1 0-3 0 0,13-5 64 0 0,0-2 0 0 0,0 0 0 0 0,-1-1 0 0 0,0 0 0 0 0,-1-2 0 0 0,0 0 0 0 0,0-1 0 0 0,-2 0 0 0 0,10-12-64 0 0,-8 10 46 0 0,-13 13-42 0 0,12-12 53 0 0,0 0 0 0 0,0-1 0 0 0,-1 0-1 0 0,-1-1 1 0 0,0-1 0 0 0,-2 0 0 0 0,4-8-57 0 0,-14 25 23 0 0,-1 0-11 0 0,0 22-16 0 0,-15 95 38 0 0,15-112-44 0 0,-1-1-1 0 0,1 1 1 0 0,1-1 0 0 0,-1 1-1 0 0,1-1 1 0 0,-1 1-1 0 0,1-1 1 0 0,1 1-1 0 0,-1-1 1 0 0,1 0-1 0 0,-1 0 1 0 0,1 1 0 0 0,0-1-1 0 0,1 0 1 0 0,-1-1-1 0 0,1 1 1 0 0,0 0-1 0 0,0-1 1 0 0,0 0 0 0 0,0 1-1 0 0,0-1 1 0 0,1 0-1 0 0,-1-1 1 0 0,1 1-1 0 0,0-1 1 0 0,0 1 0 0 0,0-1-1 0 0,1 0 11 0 0,5 2 7 0 0,1 0 0 0 0,0 0 0 0 0,-1-2 0 0 0,1 1 0 0 0,1-1 1 0 0,-1-1-1 0 0,0 0 0 0 0,0 0 0 0 0,0-1 0 0 0,1-1 0 0 0,-1 1 0 0 0,0-2 0 0 0,0 0 0 0 0,0 0 0 0 0,0-1 0 0 0,0-1 0 0 0,2 0-7 0 0,11-8 52 0 0,-1 0 1 0 0,-1-2-1 0 0,0 0 0 0 0,-1-1 0 0 0,0-2 1 0 0,-1 0-1 0 0,-1-1 0 0 0,-1 0 0 0 0,-1-2 1 0 0,0 0-1 0 0,2-6-52 0 0,-4-6 45 0 0,0-1-1 0 0,-2-1 1 0 0,-2 0 0 0 0,-1-1-1 0 0,-1 0 1 0 0,-2 0 0 0 0,-2-1-1 0 0,-1 0 1 0 0,-1 0 0 0 0,-3-23-45 0 0,1-161 9 0 0,-2 211 0 0 0,0 1 0 0 0,0-1 0 0 0,-1 0-1 0 0,0 0 1 0 0,-1 1 0 0 0,0-1 0 0 0,0 1 0 0 0,-1 0 0 0 0,0 0 0 0 0,0 0-1 0 0,-2-2-8 0 0,5 10 5 0 0,-1 0 0 0 0,1 0 0 0 0,0 0 0 0 0,0 0 0 0 0,0 1-1 0 0,0-1 1 0 0,0 0 0 0 0,-1 0 0 0 0,1 1 0 0 0,0-1 0 0 0,0 1-1 0 0,0-1 1 0 0,0 1 0 0 0,0-1 0 0 0,0 1 0 0 0,0-1 0 0 0,0 1-1 0 0,0 0 1 0 0,1 0 0 0 0,-1 0 0 0 0,0-1 0 0 0,0 1 0 0 0,1 0-1 0 0,-1 0 1 0 0,0 0 0 0 0,1 0 0 0 0,-1 0 0 0 0,1 0 0 0 0,-1 0-1 0 0,1 0 1 0 0,0 1 0 0 0,-1-1 0 0 0,1 0 0 0 0,0 0-1 0 0,0 0 1 0 0,0 0 0 0 0,0 0 0 0 0,0 1 0 0 0,0-1 0 0 0,0 0-1 0 0,0 0 1 0 0,0 0 0 0 0,0 0 0 0 0,1 0 0 0 0,-1 2-5 0 0,-2 225 462 0 0,28-78-85 0 0,7 61-193 0 0,-25-9-151 0 0,-6-169-389 0 0,-2-33 220 0 0,0 0 5 0 0,0 0-71 0 0,0 0-45 0 0,0 0-29 0 0,0 0-40 0 0,0-22-1451 0 0,-25-67-6866 0 0,11 46-1638 0 0,10 28 4324 0 0</inkml:trace>
  <inkml:trace contextRef="#ctx0" brushRef="#br0" timeOffset="1917.609">2966 698 5177 0 0,'0'0'3424'0'0,"0"0"-772"0"0,0 0-573 0 0,0 0-229 0 0,0 0-131 0 0,0 0-243 0 0,0 0-254 0 0,0 0-217 0 0,0 0-136 0 0,0 0-68 0 0,35 0-122 0 0,112 2-84 0 0,0-23 802 0 0,147-33-1510 0 0,-258 53-2453 0 0,-22 1-2515 0 0,-6 0-6431 0 0</inkml:trace>
  <inkml:trace contextRef="#ctx0" brushRef="#br0" timeOffset="3865.913">4277 499 1664 0 0,'0'0'580'0'0,"0"0"-135"0"0,0 0 73 0 0,0 0 403 0 0,0 0 440 0 0,0 0 292 0 0,0 0 106 0 0,0 0-95 0 0,0 0-176 0 0,0 0-202 0 0,0 0-163 0 0,0 0-163 0 0,0 0-132 0 0,19-19-106 0 0,61-61-92 0 0,-32 4 860 0 0,-40 53-1078 0 0,38-95 1445 0 0,-31 77-973 0 0,-14 82 429 0 0,6 326 796 0 0,-1 204-708 0 0,-11-520-1195 0 0,5-50-201 0 0,0-1-21 0 0,0 0 3 0 0,0 0 17 0 0,0 0 6 0 0,0 0 9 0 0,0 0-3 0 0,0 0 10 0 0,0 0-34 0 0,0 0-13 0 0,0-56-2551 0 0,4 18-2246 0 0,1 22-2168 0 0,-3 8-4310 0 0</inkml:trace>
  <inkml:trace contextRef="#ctx0" brushRef="#br0" timeOffset="4664.498">4855 212 5977 0 0,'0'0'1939'0'0,"0"0"-154"0"0,0 0-53 0 0,0 0 20 0 0,0 0-32 0 0,0 0-200 0 0,0 0-312 0 0,0 0-262 0 0,0 0-197 0 0,0 0-129 0 0,0 0-94 0 0,0 0-73 0 0,0 0-71 0 0,-23 27-52 0 0,-70 85-34 0 0,48-36 242 0 0,37-53-335 0 0,-125 305 1730 0 0,121-308-1756 0 0,7-11 611 0 0,12-19-331 0 0,-4 6-444 0 0,0 0-1 0 0,0 0 1 0 0,0 1 0 0 0,0-1 0 0 0,1 1-1 0 0,-1 0 1 0 0,1 0 0 0 0,0 0 0 0 0,0 0-1 0 0,0 1 1 0 0,0-1 0 0 0,0 1-1 0 0,1 0 1 0 0,-1 0 0 0 0,1 1 0 0 0,-1-1-1 0 0,1 1 1 0 0,0 0 0 0 0,-1 0 0 0 0,4 1-13 0 0,-2 1 24 0 0,0 2 1 0 0,-1-1 0 0 0,1 1-1 0 0,-1 0 1 0 0,0 0 0 0 0,0 0-1 0 0,0 1 1 0 0,0 0 0 0 0,-1 0-1 0 0,1 0 1 0 0,-1 0 0 0 0,0 1-1 0 0,0 0 1 0 0,-1 0 0 0 0,1 0-1 0 0,-1 0 1 0 0,2 5-25 0 0,3 2 79 0 0,87 167 1052 0 0,-89-83-301 0 0,-6-78-683 0 0,5-24-153 0 0,-5 5-10 0 0,10-25-4103 0 0,-6 20 1010 0 0,1 2-2692 0 0,-1 0-6191 0 0</inkml:trace>
  <inkml:trace contextRef="#ctx0" brushRef="#br0" timeOffset="4902.467">5144 871 13771 0 0,'0'0'2223'0'0,"0"0"-900"0"0,0 0-455 0 0,0 0-21 0 0,0 0 89 0 0,0 0 23 0 0,0 0-87 0 0,0 0-202 0 0,0 0-226 0 0,0 0-161 0 0,0 0-78 0 0,0 0-64 0 0,0 0-41 0 0,-11 32-29 0 0,-32 98-55 0 0,32-69-87 0 0,10-5-2752 0 0,2-56 2199 0 0,1 1-7223 0 0,-1-1 4556 0 0,0 0-5782 0 0</inkml:trace>
  <inkml:trace contextRef="#ctx0" brushRef="#br0" timeOffset="5064.551">5096 385 11162 0 0,'0'0'2881'0'0,"0"0"-857"0"0,0 0-583 0 0,0 0-329 0 0,0 0-232 0 0,0 0-136 0 0,0 0-200 0 0,0 0-247 0 0,0 0-209 0 0,0 0-168 0 0,0 0-97 0 0,0 0-63 0 0,0 0-72 0 0,0 0-160 0 0,-44 51-272 0 0,53-18-656 0 0,-3-7-3033 0 0,-1-11-7514 0 0</inkml:trace>
  <inkml:trace contextRef="#ctx0" brushRef="#br0" timeOffset="5515.361">5325 1073 12931 0 0,'0'0'1820'0'0,"0"0"-501"0"0,0 0-271 0 0,0 0-63 0 0,0 0-41 0 0,0 0-80 0 0,0 0-125 0 0,0 0-160 0 0,0 0-167 0 0,0 0-87 0 0,0 0-45 0 0,0 0-35 0 0,0 0-18 0 0,13-24-29 0 0,45-78-14 0 0,18-36 792 0 0,-65 116-732 0 0,-7 40-383 0 0,-5-5 146 0 0,0-3 0 0 0,1 0-1 0 0,-1 0 1 0 0,1 0-1 0 0,1 0 1 0 0,0 0-1 0 0,0 0 1 0 0,1 0 0 0 0,0 0-1 0 0,1 0 1 0 0,0-1-1 0 0,1 1 1 0 0,0-1-1 0 0,0 0 1 0 0,1 0 0 0 0,0-1-1 0 0,3 4-6 0 0,-4-9 70 0 0,0-1 1 0 0,0 1-1 0 0,0-1 0 0 0,1 0 1 0 0,-1 0-1 0 0,1-1 0 0 0,-1 1 1 0 0,1-1-1 0 0,-1 0 0 0 0,1 0 0 0 0,0-1 1 0 0,0 1-1 0 0,-1-1 0 0 0,1 0 1 0 0,0-1-1 0 0,0 1 0 0 0,-1-1 1 0 0,1 0-1 0 0,0 0 0 0 0,-1 0 0 0 0,1 0 1 0 0,-1-1-1 0 0,1 0 0 0 0,-1 0 1 0 0,0 0-1 0 0,0-1 0 0 0,0 1 0 0 0,0-1 1 0 0,0 0-1 0 0,-1 0 0 0 0,1 0 1 0 0,-1-1-1 0 0,0 1 0 0 0,0-1 1 0 0,0 0-1 0 0,0 1 0 0 0,0-2 0 0 0,1-2-70 0 0,3-7 124 0 0,-1 0 0 0 0,0 0-1 0 0,-1 0 1 0 0,0 0-1 0 0,-1-1 1 0 0,-1 0-1 0 0,0 0 1 0 0,-1 0 0 0 0,-1 0-1 0 0,0-1 1 0 0,-1 1-1 0 0,-1-4-123 0 0,0 16-1207 0 0,-3 13-7422 0 0,4-10 8449 0 0,-2 4-11730 0 0</inkml:trace>
  <inkml:trace contextRef="#ctx0" brushRef="#br0" timeOffset="6135.185">6217 679 12051 0 0,'0'0'1872'0'0,"0"0"-566"0"0,0 0-201 0 0,0 0 93 0 0,0 0 49 0 0,0 0-46 0 0,0 0-108 0 0,0 0-184 0 0,0 0-153 0 0,0 0-145 0 0,0 0-108 0 0,0 0-103 0 0,0 0-96 0 0,-19-8-63 0 0,-61-22-47 0 0,78 30-183 0 0,1-1 0 0 0,-1 0 0 0 0,0 1 0 0 0,0 0 1 0 0,0-1-1 0 0,0 1 0 0 0,0 0 0 0 0,0 0 0 0 0,0 0 1 0 0,0 0-1 0 0,1 1 0 0 0,-1-1 0 0 0,0 0 0 0 0,0 1 1 0 0,0-1-1 0 0,0 1 0 0 0,0 0 0 0 0,1-1 0 0 0,-1 1 1 0 0,0 0-1 0 0,1 0 0 0 0,-1 0 0 0 0,0 1 0 0 0,1-1 1 0 0,0 0-1 0 0,-1 0 0 0 0,1 1 0 0 0,0-1 0 0 0,-1 1 1 0 0,1-1-1 0 0,0 2-11 0 0,-4 2 47 0 0,-4 5-29 0 0,-1 0-1 0 0,1 1 1 0 0,1 0-1 0 0,0 1 1 0 0,0-1-1 0 0,2 2 1 0 0,-1-1-1 0 0,1 1 1 0 0,1 0-1 0 0,0 0 1 0 0,1 0-1 0 0,1 1 1 0 0,0-1-1 0 0,0 1 1 0 0,2 0-1 0 0,0 0 1 0 0,0 0-1 0 0,1 7-17 0 0,1-17 1 0 0,0 0 1 0 0,1 0-1 0 0,-1 0 0 0 0,1-1 0 0 0,0 1 1 0 0,-1 0-1 0 0,2-1 0 0 0,-1 1 0 0 0,0-1 0 0 0,1 0 1 0 0,-1 0-1 0 0,1 0 0 0 0,0 0 0 0 0,0 0 1 0 0,0-1-1 0 0,0 1 0 0 0,1-1 0 0 0,-1 0 1 0 0,1 0-1 0 0,-1 0 0 0 0,1-1 0 0 0,0 1 1 0 0,0-1-1 0 0,0 0 0 0 0,0 0 0 0 0,0 0 0 0 0,0 0 1 0 0,0-1-1 0 0,0 1 0 0 0,0-1-1 0 0,10 1 58 0 0,-1 0-1 0 0,1-1 1 0 0,0 0-1 0 0,-1-2 1 0 0,1 1-1 0 0,-1-1 1 0 0,1-1 0 0 0,6-3-58 0 0,-5 0 118 0 0,0 0 1 0 0,-1-1 0 0 0,1-1-1 0 0,-1 0 1 0 0,-1-1 0 0 0,0 0-1 0 0,0-1 1 0 0,-1-1 0 0 0,0 0-1 0 0,-1 0 1 0 0,0-1 0 0 0,-1-1-1 0 0,-1 0 1 0 0,1 0 0 0 0,-2-1-1 0 0,1-2-118 0 0,17-35 205 0 0,-2-1-1 0 0,-3-1 0 0 0,13-47-204 0 0,-32 92-16 0 0,7-12-4 0 0,-1-1-1 0 0,-1 0 1 0 0,0 0 0 0 0,-2-1 0 0 0,-1 1-1 0 0,0-1 1 0 0,-2 0 0 0 0,-1 0 0 0 0,0-1-1 0 0,-1 1 1 0 0,-2 0 0 0 0,0 0 0 0 0,-2 0-1 0 0,0 1 1 0 0,-1-1 0 0 0,-1 1 0 0 0,-5-10 20 0 0,8 23-23 0 0,0 0 1 0 0,-1 0-1 0 0,0 1 1 0 0,0-1-1 0 0,-1 1 1 0 0,0 0-1 0 0,0 0 1 0 0,-1 1-1 0 0,0-1 1 0 0,0 1 0 0 0,0 0-1 0 0,-1 1 1 0 0,0-1-1 0 0,0 2 1 0 0,0-1-1 0 0,-1 1 1 0 0,1 0-1 0 0,-1 0 1 0 0,0 1-1 0 0,0 0 1 0 0,-1 0-1 0 0,1 1 1 0 0,-1 0-1 0 0,1 1 1 0 0,-1 0 0 0 0,1 0-1 0 0,-1 1 1 0 0,0 0-1 0 0,1 0 1 0 0,-1 1-1 0 0,1 0 1 0 0,-1 0-1 0 0,-1 2 23 0 0,0 2-6 0 0,1 1 0 0 0,-1 0-1 0 0,1 1 1 0 0,0 0 0 0 0,0 0-1 0 0,1 1 1 0 0,0 0 0 0 0,1 0-1 0 0,-1 1 1 0 0,2 0 0 0 0,-1 1-1 0 0,1-1 1 0 0,1 1 0 0 0,0 0-1 0 0,0 1 1 0 0,1-1 0 0 0,0 1 0 0 0,-2 11 6 0 0,0 3 9 0 0,0 1 1 0 0,2 0 0 0 0,1 0 0 0 0,2 1-1 0 0,0-1 1 0 0,1 0 0 0 0,4 19-10 0 0,0-21 19 0 0,0-1-1 0 0,2 1 1 0 0,1-1-1 0 0,1 0 1 0 0,0-1 0 0 0,2 0-1 0 0,1 0 1 0 0,0-1-1 0 0,2-1 1 0 0,0 0 0 0 0,2 0-1 0 0,0-2 1 0 0,1 0-1 0 0,0 0 1 0 0,3 0-19 0 0,15 13 126 0 0,2-2-1 0 0,2-1 1 0 0,0-2 0 0 0,2-1-1 0 0,0-2 1 0 0,2-2 0 0 0,14 4-126 0 0,-23-13-17 0 0,-25-10-51 0 0,-1 0 1 0 0,0 0-1 0 0,0 1 1 0 0,0 0 0 0 0,0 0-1 0 0,0 0 1 0 0,0 1 0 0 0,-1 0-1 0 0,0 1 1 0 0,0-1 0 0 0,0 1-1 0 0,0 0 1 0 0,-1 1 0 0 0,5 5 67 0 0,-8 1-3766 0 0,-2-8-1745 0 0,0 2-6460 0 0</inkml:trace>
  <inkml:trace contextRef="#ctx0" brushRef="#br0" timeOffset="7415.06">7440 834 0 0 0,'0'0'866'0'0,"0"0"412"0"0,0 0 360 0 0,0 0 229 0 0,0 0-6 0 0,0 0-109 0 0,0 0-129 0 0,0 0-153 0 0,0 0-106 0 0,0 0-90 0 0,-6-1-142 0 0,2 1-957 0 0,1 0 1 0 0,0-1-1 0 0,-1 1 1 0 0,1 1-1 0 0,0-1 0 0 0,-1 0 1 0 0,1 1-1 0 0,0 0 1 0 0,0 0-1 0 0,0 0 1 0 0,-1 0-1 0 0,1 0 0 0 0,0 0 1 0 0,0 1-1 0 0,0 0 1 0 0,1-1-1 0 0,-1 1 1 0 0,0 0-1 0 0,1 1 0 0 0,-1-1 1 0 0,1 0-1 0 0,-1 2-175 0 0,-6 5 163 0 0,1 1 0 0 0,0 1-1 0 0,1-1 1 0 0,0 1-1 0 0,1 0 1 0 0,0 1 0 0 0,1 0-1 0 0,0 0 1 0 0,0 0-1 0 0,2 0 1 0 0,-1 1 0 0 0,2-1-1 0 0,0 1 1 0 0,0 0 0 0 0,1 0-1 0 0,1 3-162 0 0,-1-10 33 0 0,0 1 0 0 0,1-1 0 0 0,0 0 0 0 0,1 0 0 0 0,-1 1 1 0 0,1-1-1 0 0,0 0 0 0 0,1 0 0 0 0,0 0 0 0 0,0 0 0 0 0,0 0 0 0 0,0 0 0 0 0,1-1 0 0 0,0 1 0 0 0,0-1 0 0 0,1 0 0 0 0,-1 0 0 0 0,1 0 0 0 0,0 0 0 0 0,1 0 1 0 0,-1-1-1 0 0,1 0 0 0 0,0 0 0 0 0,0 0 0 0 0,0-1 0 0 0,0 0 0 0 0,1 1 0 0 0,-1-2 0 0 0,5 3-33 0 0,1-4 70 0 0,-1 1 0 0 0,1-2 0 0 0,0 1 1 0 0,-1-1-1 0 0,1-1 0 0 0,0 0 0 0 0,-1 0 0 0 0,1-1 0 0 0,-1-1 0 0 0,0 0 0 0 0,0 0 0 0 0,0-1 1 0 0,0 0-1 0 0,0 0 0 0 0,-1-1 0 0 0,0-1 0 0 0,0 0 0 0 0,0 0 0 0 0,-1 0 0 0 0,0-1 1 0 0,0-1-1 0 0,0 1 0 0 0,-1-1 0 0 0,0 0 0 0 0,-1-1 0 0 0,0 0 0 0 0,0 0 0 0 0,-1 0 1 0 0,0 0-1 0 0,-1-1 0 0 0,0 0 0 0 0,0 0 0 0 0,-1 0 0 0 0,-1-1 0 0 0,1 1 0 0 0,-2 0 1 0 0,1-1-1 0 0,-1-7-70 0 0,-1 9-7 0 0,1 1 0 0 0,-1-1 0 0 0,-1 1 1 0 0,1-1-1 0 0,-2 1 0 0 0,1 0 0 0 0,-1-1 0 0 0,0 1 1 0 0,-1 0-1 0 0,0 0 0 0 0,0 0 0 0 0,-1 1 1 0 0,0-1-1 0 0,0 1 0 0 0,-1 0 0 0 0,1 0 1 0 0,-2 0-1 0 0,1 1 0 0 0,-1-1 0 0 0,0 1 0 0 0,0 1 1 0 0,-1-1-1 0 0,1 1 0 0 0,-1 0 0 0 0,-1 1 1 0 0,1 0-1 0 0,-2-1 7 0 0,3 2-64 0 0,-1-1 0 0 0,0 1 1 0 0,1 1-1 0 0,-1-1 0 0 0,0 1 1 0 0,0 1-1 0 0,-1-1 0 0 0,1 1 1 0 0,0 0-1 0 0,0 1 0 0 0,-1 0 0 0 0,1 0 1 0 0,-7 1 63 0 0,12 0-23 0 0,0 0 1 0 0,0 1 0 0 0,0-1 0 0 0,0 1-1 0 0,1-1 1 0 0,-1 1 0 0 0,0-1 0 0 0,1 1-1 0 0,-1 0 1 0 0,1 0 0 0 0,0 0-1 0 0,0 0 1 0 0,0 0 0 0 0,0 0 0 0 0,0 0-1 0 0,0 0 1 0 0,0 0 0 0 0,0 1 0 0 0,1-1-1 0 0,-1 0 1 0 0,1 0 0 0 0,0 1-1 0 0,0-1 1 0 0,0 0 0 0 0,0 1 0 0 0,0-1-1 0 0,0 0 1 0 0,1 1 0 0 0,-1-1 0 0 0,1 0-1 0 0,-1 0 1 0 0,1 0 0 0 0,0 1 0 0 0,0-1-1 0 0,0 0 1 0 0,0 0 0 0 0,0 0-1 0 0,0 0 1 0 0,1-1 0 0 0,0 2 22 0 0,6 1 9 0 0,1-1 0 0 0,-1 0 0 0 0,0 0 0 0 0,1-1 0 0 0,0-1 1 0 0,0 1-1 0 0,-1-1 0 0 0,1-1 0 0 0,0 1 0 0 0,0-2 0 0 0,0 1 0 0 0,0-1 0 0 0,1-1-9 0 0,-2 2 17 0 0,10-4 44 0 0,0 0 1 0 0,0-1-1 0 0,-1-1 1 0 0,1-1 0 0 0,-1 0-1 0 0,-1-1 1 0 0,1-1 0 0 0,-1-1-1 0 0,-1 0 1 0 0,3-3-62 0 0,-10 8 42 0 0,8-7 0 0 0,0-2 0 0 0,-1 1 0 0 0,-1-2 0 0 0,0 0 0 0 0,-1-1 0 0 0,0 0 0 0 0,-2-1 0 0 0,0 0 0 0 0,0-1 0 0 0,-2 0-1 0 0,0 0 1 0 0,-2-1 0 0 0,0 0 0 0 0,0-1 0 0 0,-2 0 0 0 0,-1 0 0 0 0,0 0 0 0 0,-2 0 0 0 0,0 0 0 0 0,-1-1 0 0 0,-2-20-42 0 0,1 35-3 0 0,2-6 3 0 0,-1 0 0 0 0,-1 0-1 0 0,0 0 1 0 0,-1-1 0 0 0,-1 1 0 0 0,1 0 0 0 0,-2 0 0 0 0,0 0 0 0 0,0 0 0 0 0,-1 1 0 0 0,0-1 0 0 0,-5-6 0 0 0,9 18-3 0 0,0-1 1 0 0,0 1-1 0 0,0-1 1 0 0,0 1 0 0 0,-1 0-1 0 0,1-1 1 0 0,0 1-1 0 0,0-1 1 0 0,-1 1 0 0 0,1 0-1 0 0,0-1 1 0 0,0 1-1 0 0,-1-1 1 0 0,1 1 0 0 0,-1 0-1 0 0,1 0 1 0 0,0-1 0 0 0,-1 1-1 0 0,1 0 1 0 0,0 0-1 0 0,-1-1 1 0 0,1 1 0 0 0,-1 0-1 0 0,1 0 1 0 0,-1 0-1 0 0,1 0 1 0 0,-1 0 0 0 0,1-1-1 0 0,0 1 1 0 0,-1 0-1 0 0,1 0 1 0 0,-1 0 0 0 0,1 0-1 0 0,-1 1 1 0 0,1-1-1 0 0,-1 0 1 0 0,1 0 0 0 0,-1 0-1 0 0,1 0 1 0 0,0 0 0 0 0,-1 0-1 0 0,1 1 1 0 0,-1-1-1 0 0,1 0 1 0 0,-1 0 0 0 0,1 1-1 0 0,0-1 1 0 0,-1 0-1 0 0,1 1 1 0 0,0-1 0 0 0,-1 0-1 0 0,1 1 1 0 0,0-1-1 0 0,0 0 1 0 0,-1 1 0 0 0,1-1-1 0 0,0 1 1 0 0,0-1 0 0 0,0 1-1 0 0,-1-1 1 0 0,1 0-1 0 0,0 1 1 0 0,0-1 0 0 0,0 1-1 0 0,0-1 1 0 0,0 1 2 0 0,-9 32-157 0 0,9-32 166 0 0,-8 231-22 0 0,15-139 6 0 0,5 0 1 0 0,4-1 0 0 0,4-1-1 0 0,4 0 1 0 0,15 28 6 0 0,-4-4 35 0 0,-4 1 1 0 0,12 105-36 0 0,-37-27 89 0 0,-6-184-61 0 0,0 0 0 0 0,0-1-1 0 0,-1 1 1 0 0,-1 0 0 0 0,0-1 0 0 0,0 1 0 0 0,0-1 0 0 0,-1 1 0 0 0,-1-1 0 0 0,0 0 0 0 0,0-1-1 0 0,-1 1 1 0 0,0-1 0 0 0,0 1 0 0 0,-1-1 0 0 0,0-1 0 0 0,0 1 0 0 0,-1-1 0 0 0,0 0-1 0 0,0-1 1 0 0,0 0 0 0 0,-1 0 0 0 0,0 0 0 0 0,-1-1 0 0 0,1 0 0 0 0,-1-1 0 0 0,0 0-1 0 0,0 0 1 0 0,0-1 0 0 0,0 0 0 0 0,-1-1 0 0 0,-3 1-28 0 0,10-4 24 0 0,-1 0 0 0 0,1-1 0 0 0,-1 1 0 0 0,1 0 0 0 0,0-1 0 0 0,-1 0 0 0 0,1 0 0 0 0,0 0 0 0 0,0 0 0 0 0,1-1-1 0 0,-1 1 1 0 0,0-1 0 0 0,1 1 0 0 0,-1-1 0 0 0,1 0 0 0 0,0 0 0 0 0,0 0 0 0 0,0 0 0 0 0,1 0 0 0 0,-1-1 0 0 0,1 1 0 0 0,-1-1 0 0 0,1 1 0 0 0,0-1 0 0 0,0 1 0 0 0,1-1 0 0 0,-1 1 0 0 0,1-1 0 0 0,0 0 0 0 0,0 1-1 0 0,0-1 1 0 0,0 0 0 0 0,1 1 0 0 0,-1-1 0 0 0,1 0 0 0 0,0 1 0 0 0,0-1 0 0 0,1-2-24 0 0,-1-16 29 0 0,2-19 27 0 0,2-1-1 0 0,2 1 1 0 0,2 0-1 0 0,1 0 1 0 0,10-21-56 0 0,-8 21 5 0 0,138-393-604 0 0,-127 383-1324 0 0,-10 32-8649 0 0,-9 15-1602 0 0</inkml:trace>
  <inkml:trace contextRef="#ctx0" brushRef="#br0" timeOffset="8398.749">8951 528 0 0 0,'0'0'247'0'0,"0"0"593"0"0,0 0 418 0 0,0 0 369 0 0,0 0 313 0 0,0 0 99 0 0,0 0-101 0 0,0 0-237 0 0,0 0-283 0 0,0 0-222 0 0,0 0-182 0 0,0 0-146 0 0,-3-3-97 0 0,-9-12-108 0 0,9 11-114 0 0,36-7 2342 0 0,-9-2-2502 0 0,-1-2-1 0 0,-1-1 1 0 0,0 0-1 0 0,-1-2 1 0 0,-1 0-1 0 0,-1-1 0 0 0,-1-1 1 0 0,0-1-1 0 0,-2-1 1 0 0,0 0-1 0 0,-1-1 0 0 0,9-22-388 0 0,-2-54 990 0 0,-42 118-314 0 0,5 36-684 0 0,3-1 0 0 0,2 2 0 0 0,2-1 0 0 0,3 2 0 0 0,2-1 0 0 0,3 0 0 0 0,3 14 8 0 0,30 422 65 0 0,-31-437-50 0 0,2-12-13 0 0,-2 0-1 0 0,-2 0 1 0 0,-1 0-1 0 0,-3-1 1 0 0,-1 1-1 0 0,-2-1 0 0 0,-2 0 1 0 0,-2 0-1 0 0,-2-1 1 0 0,-1 0-2 0 0,3-18 11 0 0,-1 0 0 0 0,-1-1 0 0 0,-1 0 0 0 0,-1-1 0 0 0,-1 0 0 0 0,-1-2 0 0 0,0 1 0 0 0,-2-2 0 0 0,-8 6-11 0 0,24-21 8 0 0,0 0 1 0 0,0 0 0 0 0,0-1 0 0 0,-1 1 0 0 0,1-1 0 0 0,-1 0 0 0 0,0 0 0 0 0,0 0 0 0 0,0 0 0 0 0,1 0 0 0 0,-2-1 0 0 0,1 0 0 0 0,0 0-1 0 0,0 0 1 0 0,0-1 0 0 0,0 1 0 0 0,-1-1 0 0 0,1 0 0 0 0,0 0 0 0 0,0 0 0 0 0,-1-1 0 0 0,1 1 0 0 0,0-1 0 0 0,0 0 0 0 0,0 0 0 0 0,-2-1-9 0 0,1-9 11 0 0,-1 0 0 0 0,1-1 1 0 0,1 1-1 0 0,0-1 0 0 0,1 0 1 0 0,0 0-1 0 0,1 0 0 0 0,0 0 1 0 0,1 0-1 0 0,0 0 0 0 0,1-1 1 0 0,0 1-1 0 0,1 0 0 0 0,1 0 1 0 0,0-1-1 0 0,1-1-11 0 0,9-46 40 0 0,2 1 0 0 0,3 0 0 0 0,16-35-40 0 0,-15 46 7 0 0,3 0 1 0 0,2 1-1 0 0,2 2 1 0 0,2 0-1 0 0,25-30-7 0 0,-47 67-35 0 0,0 0-1 0 0,1 0 0 0 0,0 1 1 0 0,0-1-1 0 0,0 2 1 0 0,1-1-1 0 0,0 1 0 0 0,1 0 1 0 0,0 0-1 0 0,-1 1 1 0 0,2 0-1 0 0,-1 0 0 0 0,0 1 1 0 0,1 0-1 0 0,0 1 1 0 0,0 0-1 0 0,0 0 0 0 0,0 1 1 0 0,1 0-1 0 0,3 0 36 0 0,55 2-3964 0 0,-45 0-209 0 0,0 0-3357 0 0,-13 0-3334 0 0</inkml:trace>
  <inkml:trace contextRef="#ctx0" brushRef="#br0" timeOffset="8699.346">9684 734 6233 0 0,'0'0'2428'0'0,"0"0"-352"0"0,0 0-129 0 0,0 0-63 0 0,0 0-143 0 0,0 0-197 0 0,0 0-253 0 0,0 0-224 0 0,0 0-192 0 0,0 0-143 0 0,0 0-115 0 0,-33 18-99 0 0,-102 58-77 0 0,68-15 142 0 0,60-49-475 0 0,0-1-60 0 0,1-1 1 0 0,0 1-1 0 0,1 0 1 0 0,1 0-1 0 0,0 0 0 0 0,0 1 1 0 0,1 0-1 0 0,0 0 0 0 0,1 0 1 0 0,0 0-1 0 0,1 0 0 0 0,1 0 1 0 0,0 0-1 0 0,0 0 0 0 0,1 0 1 0 0,2 8-49 0 0,-1-15 7 0 0,0-1 0 0 0,0 1 0 0 0,1-1 1 0 0,-1 0-1 0 0,1 0 0 0 0,0 0 0 0 0,0 0 1 0 0,1 0-1 0 0,-1-1 0 0 0,1 1 0 0 0,-1-1 1 0 0,1 0-1 0 0,0 0 0 0 0,0-1 0 0 0,0 1 1 0 0,1-1-1 0 0,-1 0 0 0 0,1 0 0 0 0,-1 0 1 0 0,1 0-1 0 0,0-1 0 0 0,-1 0 0 0 0,1 0 1 0 0,0 0-1 0 0,0-1 0 0 0,4 0-7 0 0,2 1 44 0 0,0 0-1 0 0,0-1 1 0 0,0 0 0 0 0,0-1-1 0 0,0-1 1 0 0,0 0-1 0 0,-1 0 1 0 0,1-1 0 0 0,0 0-1 0 0,-1-1 1 0 0,5-2-44 0 0,-6 2 51 0 0,0-1 1 0 0,0 0 0 0 0,0-1-1 0 0,0 0 1 0 0,-1 0-1 0 0,0-1 1 0 0,0 0 0 0 0,-1 0-1 0 0,0-1 1 0 0,0 0 0 0 0,-1 0-1 0 0,0 0 1 0 0,0-1-1 0 0,-1 0 1 0 0,0 0 0 0 0,0-1-1 0 0,-1 1 1 0 0,-1-1-1 0 0,0 0 1 0 0,1-1-52 0 0,-1 2-27 0 0,-1-1 0 0 0,1 1 0 0 0,-1-1-1 0 0,-1 0 1 0 0,0 0 0 0 0,0 1 0 0 0,-1-1 0 0 0,0 0 0 0 0,-1 0 0 0 0,0 0-1 0 0,-1 1 1 0 0,0-1 0 0 0,0 1 0 0 0,-1-1 0 0 0,0 1 0 0 0,-1 0 0 0 0,-1-4 27 0 0,4 13-104 0 0,1-1 0 0 0,-1 1 1 0 0,1-1-1 0 0,-1 0 0 0 0,1 1 1 0 0,-1-1-1 0 0,1 1 1 0 0,-1 0-1 0 0,1-1 0 0 0,-1 1 1 0 0,0-1-1 0 0,1 1 0 0 0,-1 0 1 0 0,0-1-1 0 0,1 1 0 0 0,-1 0 1 0 0,0 0-1 0 0,1 0 1 0 0,-1 0-1 0 0,0-1 0 0 0,0 1 1 0 0,1 0-1 0 0,-1 0 0 0 0,0 0 1 0 0,0 0-1 0 0,1 1 0 0 0,-1-1 1 0 0,0 0-1 0 0,1 0 1 0 0,-1 0-1 0 0,0 0 0 0 0,1 1 1 0 0,-1-1-1 0 0,0 0 0 0 0,1 1 1 0 0,-1-1-1 0 0,0 1 1 0 0,1-1-1 0 0,-1 1 0 0 0,1-1 1 0 0,-1 1-1 0 0,1-1 0 0 0,-1 1 1 0 0,1-1-1 0 0,-1 1 0 0 0,1-1 1 0 0,0 1-1 0 0,-1 0 1 0 0,1-1-1 0 0,0 1 0 0 0,-1 0 1 0 0,1-1-1 0 0,0 1 0 0 0,0 0 1 0 0,0 0 103 0 0,-9 24-10513 0 0,7-17 628 0 0</inkml:trace>
  <inkml:trace contextRef="#ctx0" brushRef="#br0" timeOffset="8984.979">9886 1180 2032 0 0,'0'0'2642'0'0,"0"0"-335"0"0,0 0-169 0 0,0 0-87 0 0,0 0-125 0 0,0 0-123 0 0,0 0-128 0 0,0 0-88 0 0,0 0-64 0 0,0 0-77 0 0,0 0-189 0 0,0 0-242 0 0,0 0-253 0 0,9-3-221 0 0,25-12-101 0 0,-24-22 258 0 0,-9 0-413 0 0,2 1 0 0 0,1 0 0 0 0,2 0 0 0 0,1 0 0 0 0,2 1 0 0 0,1 0 0 0 0,2 0 0 0 0,16-32-285 0 0,23 8 18 0 0,-50 58-37 0 0,1 0 0 0 0,-1 0 0 0 0,0 1 0 0 0,1-1 0 0 0,-1 0 0 0 0,1 0 0 0 0,-1 1 0 0 0,1-1 0 0 0,0 1 0 0 0,-1-1 0 0 0,1 1 0 0 0,-1 0 0 0 0,1-1 0 0 0,0 1 0 0 0,-1 0 0 0 0,1 0 0 0 0,0 0 0 0 0,-1 1 0 0 0,1-1 0 0 0,-1 0 0 0 0,1 0 0 0 0,0 1 0 0 0,-1-1 0 0 0,1 1 0 0 0,-1 0 0 0 0,1-1 0 0 0,-1 1 0 0 0,0 0 0 0 0,1 0 0 0 0,-1 0 0 0 0,0 0 0 0 0,1 0 0 0 0,-1 0 0 0 0,0 0 0 0 0,0 0 0 0 0,0 1 0 0 0,0-1 0 0 0,0 0 0 0 0,0 1 0 0 0,0-1 0 0 0,0 1 0 0 0,-1-1 0 0 0,1 1 0 0 0,0 0 18 0 0,22 48-2834 0 0,-16-33-1553 0 0,-1 0-4809 0 0,-5-13-1687 0 0</inkml:trace>
  <inkml:trace contextRef="#ctx0" brushRef="#br0" timeOffset="9389.811">10446 705 6721 0 0,'0'0'2894'0'0,"0"0"-593"0"0,0 0-173 0 0,0 0-39 0 0,0 0-199 0 0,0 0-278 0 0,0 0-319 0 0,0 0-271 0 0,0 0-216 0 0,0 0-128 0 0,0 0-103 0 0,0 0-76 0 0,0 0-62 0 0,-6 2-55 0 0,-45 26 562 0 0,49-26-922 0 0,-11 13 80 0 0,0 2 1 0 0,1 0-1 0 0,1 0 0 0 0,1 1 1 0 0,0 0-1 0 0,1 1 1 0 0,-1 5-103 0 0,7-17 6 0 0,0 1-1 0 0,0-1 1 0 0,1 1 0 0 0,0 0 0 0 0,0 0 0 0 0,1 0-1 0 0,0 0 1 0 0,0 0 0 0 0,1 0 0 0 0,0 0 0 0 0,1 0-1 0 0,-1 0 1 0 0,2 0 0 0 0,-1 0 0 0 0,1 0-1 0 0,0 0 1 0 0,1 0 0 0 0,0-1 0 0 0,0 1 0 0 0,0-1-1 0 0,1 0 1 0 0,0 0 0 0 0,1 0 0 0 0,-1-1 0 0 0,1 1-1 0 0,1-1 1 0 0,-1 0 0 0 0,1 0 0 0 0,0-1-6 0 0,6 2 44 0 0,-1 0-1 0 0,1-1 1 0 0,0-1 0 0 0,1 0-1 0 0,-1 0 1 0 0,1-2 0 0 0,0 1 0 0 0,0-2-1 0 0,0 1 1 0 0,0-2 0 0 0,0 0-1 0 0,1 0 1 0 0,-1-2 0 0 0,12 0-44 0 0,-4-26-1657 0 0,-16 4-6211 0 0,-5 22 6604 0 0,1-4-10320 0 0</inkml:trace>
  <inkml:trace contextRef="#ctx0" brushRef="#br0" timeOffset="9818.642">10735 926 4665 0 0,'0'0'2272'0'0,"0"0"-396"0"0,0 0-156 0 0,0 0-36 0 0,0 0-25 0 0,0 0-101 0 0,0 0-226 0 0,0 0-249 0 0,0 0-169 0 0,0 0-107 0 0,0 0-73 0 0,0 0-71 0 0,0 0-77 0 0,6 10-68 0 0,19 32-35 0 0,-24-41-420 0 0,0 0-1 0 0,0 1 1 0 0,1-1-1 0 0,-1 0 1 0 0,0-1-1 0 0,1 1 1 0 0,-1 0-1 0 0,1 0 1 0 0,-1 0 0 0 0,1-1-1 0 0,0 1 1 0 0,-1-1-1 0 0,1 0 1 0 0,0 1-1 0 0,-1-1 1 0 0,1 0-1 0 0,0 0 1 0 0,-1 0-1 0 0,1 0 1 0 0,0 0-1 0 0,-1 0 1 0 0,1 0-1 0 0,0-1 1 0 0,-1 1 0 0 0,1-1-1 0 0,-1 1 1 0 0,1-1-1 0 0,0 0 1 0 0,-1 1-1 0 0,1-1 1 0 0,-1 0-1 0 0,0 0 1 0 0,1 0-63 0 0,1 0 130 0 0,5-5-23 0 0,-1 0 0 0 0,1-1 0 0 0,-1 1-1 0 0,0-1 1 0 0,0-1 0 0 0,-1 1 0 0 0,0-1 0 0 0,0 0 0 0 0,-1-1 0 0 0,0 1-1 0 0,0-1 1 0 0,-1 0 0 0 0,0 0 0 0 0,-1-1 0 0 0,0 1 0 0 0,0-1-107 0 0,-2 8 3 0 0,0-1 0 0 0,0 1 1 0 0,0-1-1 0 0,0 1 0 0 0,0-1 1 0 0,0 1-1 0 0,-1-1 0 0 0,1 0 1 0 0,-1 1-1 0 0,1-1 0 0 0,-1 0 1 0 0,0 1-1 0 0,0-1 1 0 0,-1 0-1 0 0,1 1 0 0 0,-1-1 1 0 0,1 1-1 0 0,-1-1 0 0 0,0 0 1 0 0,0 1-1 0 0,0-1 0 0 0,0 1 1 0 0,0 0-1 0 0,0-1 0 0 0,-1 1 1 0 0,1 0-1 0 0,-1 0 0 0 0,0 0 1 0 0,1 0-1 0 0,-1 0 0 0 0,0 0 1 0 0,0 0-1 0 0,0 1 1 0 0,-1-1-1 0 0,1 1 0 0 0,0-1 1 0 0,-1 1-1 0 0,1 0 0 0 0,0 0 1 0 0,-1 0-1 0 0,0 0 0 0 0,1 0 1 0 0,-1 1-4 0 0,-4 0-20 0 0,0 0 0 0 0,1 1 1 0 0,-1 0-1 0 0,0 0 0 0 0,0 1 1 0 0,1 0-1 0 0,-1 0 0 0 0,1 0 1 0 0,-1 1-1 0 0,1 0 0 0 0,0 0 1 0 0,0 1-1 0 0,0-1 1 0 0,1 1-1 0 0,-1 1 0 0 0,1-1 1 0 0,0 1-1 0 0,0 0 0 0 0,-1 1 20 0 0,-8 8-22 0 0,0 1-1 0 0,1 0 0 0 0,0 1 1 0 0,2 1-1 0 0,-1 0 0 0 0,2 0 1 0 0,1 1-1 0 0,0 0 0 0 0,1 1 1 0 0,1-1-1 0 0,1 2 0 0 0,0-1 1 0 0,1 1-1 0 0,2 0 0 0 0,0 0 1 0 0,1 0-1 0 0,1 7 23 0 0,1-22-2 0 0,0-1 0 0 0,1 0 0 0 0,0 0 0 0 0,0 0 0 0 0,0 0 0 0 0,1 0 0 0 0,-1-1 0 0 0,1 1 0 0 0,0 0 0 0 0,0-1 0 0 0,0 1 0 0 0,1-1 0 0 0,-1 1 0 0 0,1-1 0 0 0,0 0 0 0 0,0 0 0 0 0,0-1 0 0 0,0 1 0 0 0,0 0 0 0 0,0-1 0 0 0,1 0 0 0 0,-1 0 0 0 0,1 0 0 0 0,0 0 0 0 0,0-1 1 0 0,0 1-1 0 0,0-1 0 0 0,0 0 0 0 0,0 0 0 0 0,1 0 2 0 0,130 11-93 0 0,-124-12 65 0 0,8-1-113 0 0,-1 0 1 0 0,0-1-1 0 0,1-1 1 0 0,-1-1-1 0 0,-1 0 1 0 0,1-2-1 0 0,-1 0 1 0 0,5-2 140 0 0,75-49-6592 0 0,-78 43 249 0 0,-6 6-4981 0 0</inkml:trace>
  <inkml:trace contextRef="#ctx0" brushRef="#br0" timeOffset="10165.089">11403 690 6105 0 0,'0'0'6182'0'0,"0"0"-3432"0"0,0 0-1214 0 0,0 0-232 0 0,0 0-141 0 0,0 0-111 0 0,0 0-58 0 0,0 0-62 0 0,0 0-137 0 0,0 0-142 0 0,0 0-125 0 0,0 0-139 0 0,-25 18-101 0 0,-76 56-83 0 0,59-32 75 0 0,39-31-219 0 0,2-8-56 0 0,1 1-1 0 0,-1 0 0 0 0,1 0 1 0 0,0-1-1 0 0,0 1 0 0 0,0 0 1 0 0,0 0-1 0 0,1 0 0 0 0,-1-1 1 0 0,1 1-1 0 0,0 0 0 0 0,0-1 0 0 0,1 1 1 0 0,-1-1-1 0 0,1 1 0 0 0,0-1 1 0 0,0 1-1 0 0,0-1 0 0 0,0 0 1 0 0,0 0-1 0 0,1 0 0 0 0,-1 0 1 0 0,1-1-1 0 0,0 1 0 0 0,0-1 1 0 0,0 1-1 0 0,0-1 0 0 0,0 0 0 0 0,0 0 1 0 0,1-1-1 0 0,-1 1 0 0 0,1-1 1 0 0,-1 1-1 0 0,1-1 0 0 0,0 0 1 0 0,-1 0-1 0 0,1-1 0 0 0,0 1-4 0 0,1 1 3 0 0,6 3 13 0 0,1 1 0 0 0,-1 1 0 0 0,0 0 1 0 0,-1 0-1 0 0,0 1 0 0 0,0 1 0 0 0,0 0 0 0 0,5 7-16 0 0,-12-13 39 0 0,0 0 1 0 0,-1 0-1 0 0,0 1 0 0 0,0-1 0 0 0,0 1 1 0 0,0-1-1 0 0,0 1 0 0 0,-1-1 0 0 0,1 1 0 0 0,-1 0 1 0 0,0 0-1 0 0,0 0 0 0 0,0 0 0 0 0,-1 0 1 0 0,0 0-1 0 0,1 0 0 0 0,-1 0 0 0 0,-1 0 1 0 0,1 0-1 0 0,-1 0 0 0 0,1 0 0 0 0,-1 0 1 0 0,0 0-1 0 0,0-1 0 0 0,-1 1 0 0 0,1 0 1 0 0,-1 0-1 0 0,0-1 0 0 0,-2 3-39 0 0,0 1 65 0 0,-1-1 1 0 0,1 0-1 0 0,-2 0 0 0 0,1 0 1 0 0,-1-1-1 0 0,0 1 0 0 0,0-1 1 0 0,0-1-1 0 0,-1 1 0 0 0,1-1 1 0 0,-1 0-1 0 0,0-1 1 0 0,0 1-1 0 0,-1-2 0 0 0,1 1 1 0 0,-1-1-1 0 0,1 0 0 0 0,-1 0 1 0 0,0-1-1 0 0,0 0 0 0 0,-7 0-65 0 0,13-1-83 0 0,-4 0 51 0 0,0 1 1 0 0,0-1-1 0 0,0 0 1 0 0,0 0-1 0 0,0-1 1 0 0,1 0-1 0 0,-1 0 0 0 0,0 0 1 0 0,0-1-1 0 0,1 0 1 0 0,-1 0-1 0 0,1 0 1 0 0,0-1-1 0 0,0 1 0 0 0,-2-2 32 0 0,-13-34-6023 0 0,19 30-1102 0 0,0 4-5089 0 0</inkml:trace>
  <inkml:trace contextRef="#ctx0" brushRef="#br0" timeOffset="11705.233">12541 838 0 0 0,'0'0'593'0'0,"0"0"285"0"0,0 0 182 0 0,0 0 134 0 0,0 0 57 0 0,0 0 64 0 0,0 0 13 0 0,0 0-32 0 0,0 0-43 0 0,0 0-60 0 0,-20-6-57 0 0,-63-16-47 0 0,28 21 2730 0 0,38 6-3108 0 0,1 0 0 0 0,0 2 0 0 0,1 0-1 0 0,-1 1 1 0 0,1 0 0 0 0,1 1 0 0 0,-14 11-711 0 0,11-8 337 0 0,-128 94 1229 0 0,137-100-1515 0 0,0 1-1 0 0,1 0 1 0 0,0 1 0 0 0,0-1 0 0 0,1 1-1 0 0,-1 0 1 0 0,2 1 0 0 0,-1 0 0 0 0,1 0-1 0 0,1 0 1 0 0,0 0 0 0 0,0 1 0 0 0,0 0-1 0 0,1 0 1 0 0,1 0 0 0 0,0 0 0 0 0,-1 9-51 0 0,4-15 21 0 0,1 0 1 0 0,-1 0-1 0 0,1-1 1 0 0,0 1-1 0 0,0 0 1 0 0,0-1-1 0 0,0 1 0 0 0,1-1 1 0 0,0 0-1 0 0,-1 0 1 0 0,1 0-1 0 0,0 0 1 0 0,0 0-1 0 0,1-1 1 0 0,-1 1-1 0 0,0-1 1 0 0,1 0-1 0 0,0 0 1 0 0,-1 0-1 0 0,1-1 1 0 0,0 1-1 0 0,0-1 1 0 0,0 0-1 0 0,0 0 1 0 0,0 0-1 0 0,0 0 0 0 0,0-1 1 0 0,0 0-1 0 0,1 0 1 0 0,-1 0-1 0 0,0 0 1 0 0,0-1-1 0 0,0 1 1 0 0,0-1-1 0 0,0 0 1 0 0,0 0-1 0 0,0-1 1 0 0,0 1-1 0 0,-1-1 1 0 0,4-2-22 0 0,29-11 150 0 0,0-1 1 0 0,-2-2-1 0 0,0-2 1 0 0,-1-1-1 0 0,-1-2 1 0 0,-1-1-1 0 0,7-8-150 0 0,-11 9 79 0 0,-2-1-1 0 0,-1-1 1 0 0,-1-1-1 0 0,-1-2 1 0 0,-1 0-1 0 0,-2-1 1 0 0,-1 0-1 0 0,4-12-78 0 0,-21 39 22 0 0,-1 2 16 0 0,0 0-4 0 0,-3 13-10 0 0,-8 21-30 0 0,2-8 7 0 0,1 1 0 0 0,1 0 0 0 0,1 0 1 0 0,1 0-1 0 0,2 0 0 0 0,0 13-1 0 0,2-35-5 0 0,0 0 1 0 0,0 1 0 0 0,1-1-1 0 0,-1 1 1 0 0,1-1-1 0 0,1 1 1 0 0,-1-1-1 0 0,1 1 1 0 0,0-1-1 0 0,0 0 1 0 0,0 1 0 0 0,1-1-1 0 0,0 0 1 0 0,0 0-1 0 0,0 0 1 0 0,1 0-1 0 0,0 0 1 0 0,0-1-1 0 0,0 1 1 0 0,0-1 0 0 0,1 0-1 0 0,-1 0 1 0 0,1 0-1 0 0,0 0 1 0 0,0 0-1 0 0,1-1 1 0 0,-1 0-1 0 0,1 0 1 0 0,0 0 0 0 0,-1-1-1 0 0,1 1 1 0 0,0-1-1 0 0,3 0 5 0 0,9-3 13 0 0,-1-2 0 0 0,0 0 0 0 0,1-1 0 0 0,-1-1-1 0 0,-1 0 1 0 0,1-2 0 0 0,-1 1 0 0 0,0-2 0 0 0,-1 0-1 0 0,0 0 1 0 0,0-2 0 0 0,0 0 0 0 0,-2 0 0 0 0,1-1 0 0 0,-1-1-1 0 0,-1 0 1 0 0,0 0 0 0 0,7-11-13 0 0,-2 8 14 0 0,-1-2 0 0 0,0 1 1 0 0,-1-2-1 0 0,-1 0 0 0 0,-1-1 0 0 0,0 0 0 0 0,-1 0 1 0 0,-1-1-1 0 0,-2-1 0 0 0,1 0 0 0 0,-2 0 0 0 0,-1 0 1 0 0,-1-1-1 0 0,-1 0 0 0 0,0 0 0 0 0,-2 0 0 0 0,0-1-14 0 0,-2 20-3 0 0,0 0 0 0 0,1 0 0 0 0,-1 0 0 0 0,0 0 0 0 0,-1 0 0 0 0,1 0 0 0 0,0 0 0 0 0,-1 0 0 0 0,0 0 0 0 0,1 0 0 0 0,-1 0 0 0 0,0 1 0 0 0,-1-1 0 0 0,1 0 0 0 0,0 1 0 0 0,-1-1 0 0 0,1 0 0 0 0,-1 1 0 0 0,0 0 0 0 0,0-1 0 0 0,0 1 0 0 0,0 0 0 0 0,0 0 0 0 0,-1 0 0 0 0,1 1 0 0 0,-1-1 0 0 0,1 0 0 0 0,-1 1 0 0 0,1 0 0 0 0,-1-1 0 0 0,0 1 0 0 0,0 0 0 0 0,0 0 0 0 0,1 1 0 0 0,-1-1 0 0 0,0 1 0 0 0,0-1 0 0 0,0 1 0 0 0,0 0 0 0 0,0 0 0 0 0,0 0 0 0 0,-2 1 3 0 0,-5 4-22 0 0,1 0 0 0 0,0 0 1 0 0,0 1-1 0 0,0 1 0 0 0,1-1 0 0 0,0 1 1 0 0,1 1-1 0 0,-1 0 0 0 0,1 0 1 0 0,1 0-1 0 0,-7 10 22 0 0,7-11-13 0 0,-1 1 0 0 0,1 1 0 0 0,0-1 0 0 0,1 1 0 0 0,0 0 0 0 0,1 0 0 0 0,0 0-1 0 0,0 1 1 0 0,1 0 0 0 0,0-1 0 0 0,0 1 0 0 0,1 0 0 0 0,1 1 0 0 0,0-1 0 0 0,0 0 0 0 0,1 0 0 0 0,0 0 0 0 0,1 1 0 0 0,0 1 13 0 0,4-6-2 0 0,0-1 0 0 0,1 0 0 0 0,0 0 1 0 0,0 0-1 0 0,0-1 0 0 0,0 0 0 0 0,1 0 0 0 0,-1 0 0 0 0,1-1 1 0 0,0 0-1 0 0,0 0 0 0 0,0-1 0 0 0,1 0 0 0 0,-1 0 0 0 0,0-1 1 0 0,1 0-1 0 0,-1 0 0 0 0,1-1 0 0 0,0 0 0 0 0,-1 0 0 0 0,1-1 1 0 0,-1 1-1 0 0,1-2 0 0 0,3 0 2 0 0,17-2-5 0 0,0-1 0 0 0,0-2 0 0 0,-1 0 0 0 0,0-2 0 0 0,17-8 5 0 0,-17 7 33 0 0,3 7-64 0 0,-30 28 18 0 0,-29 82 1 0 0,29-103 10 0 0,1-1 1 0 0,-1 0-1 0 0,1 1 1 0 0,-1-1-1 0 0,1 1 1 0 0,0-1-1 0 0,0 0 0 0 0,1 0 1 0 0,-1 0-1 0 0,1 0 1 0 0,-1 0-1 0 0,1 0 1 0 0,0 0-1 0 0,0 0 1 0 0,0-1-1 0 0,1 1 0 0 0,-1-1 1 0 0,1 1-1 0 0,-1-1 1 0 0,1 0-1 0 0,0 0 1 0 0,-1 0-1 0 0,1 0 1 0 0,0-1-1 0 0,1 1 1 0 0,-1-1-1 0 0,0 0 0 0 0,0 0 1 0 0,2 0 1 0 0,102 23 1 0 0,-98-23 4 0 0,1 0 0 0 0,-1 0 1 0 0,1-1-1 0 0,-1 0 0 0 0,0-1 0 0 0,1 0 1 0 0,-1 0-1 0 0,0-1 0 0 0,0 0 0 0 0,0-1 0 0 0,0 0 1 0 0,0 0-1 0 0,0-1 0 0 0,5-3-5 0 0,2-3 27 0 0,-1 0 0 0 0,0 0-1 0 0,0-1 1 0 0,-1-1 0 0 0,-1-1-1 0 0,0 0 1 0 0,0 0 0 0 0,-1-1-1 0 0,-1-1 1 0 0,-1 0 0 0 0,0-1-1 0 0,-1 1 1 0 0,0-2 0 0 0,-2 1-1 0 0,0-1 1 0 0,1-6-27 0 0,2-86 75 0 0,-11 106-75 0 0,1 0 1 0 0,0 1 0 0 0,-1-1 0 0 0,0 1 0 0 0,1-1 0 0 0,-1 0 0 0 0,0 1 0 0 0,-1 0 0 0 0,1-1 0 0 0,0 1 0 0 0,-1 0 0 0 0,1-1 0 0 0,-1 1 0 0 0,1 0 0 0 0,-1 0 0 0 0,0 0 0 0 0,0 0 0 0 0,0 1 0 0 0,0-1 0 0 0,-1 1-1 0 0,1-1 1 0 0,0 1 0 0 0,0 0 0 0 0,-1-1 0 0 0,1 1 0 0 0,-1 0 0 0 0,1 1 0 0 0,-1-1 0 0 0,0 0 0 0 0,1 1 0 0 0,-1 0 0 0 0,0-1 0 0 0,1 1 0 0 0,-1 0 0 0 0,0 0 0 0 0,1 0 0 0 0,-1 1 0 0 0,-1 0-1 0 0,-4 2-10 0 0,0 1 0 0 0,0 0 0 0 0,0 1 0 0 0,0 0 0 0 0,1 0 0 0 0,-1 1 0 0 0,1-1 0 0 0,1 2 0 0 0,-1-1 0 0 0,1 1 0 0 0,0 0 0 0 0,1 0 0 0 0,0 1 0 0 0,0-1 0 0 0,0 1 0 0 0,1 0 0 0 0,0 1 0 0 0,1-1 0 0 0,-2 5 10 0 0,-4 6-4 0 0,0 0-1 0 0,1 1 1 0 0,1 0-1 0 0,1 0 1 0 0,1 1 0 0 0,0-1-1 0 0,2 1 1 0 0,0 0-1 0 0,2 0 1 0 0,0 0-1 0 0,1 1 1 0 0,2 11 4 0 0,3-22 0 0 0,0 0 0 0 0,0-1 1 0 0,1 1-1 0 0,1-1 0 0 0,-1-1 0 0 0,1 1 0 0 0,1-1 1 0 0,0 0-1 0 0,0-1 0 0 0,1 0 0 0 0,0 0 0 0 0,1-1 0 0 0,-1 0 1 0 0,1-1-1 0 0,0 0 0 0 0,1 0 0 0 0,0-1 0 0 0,0-1 1 0 0,0 1-1 0 0,0-2 0 0 0,1 0 0 0 0,-1 0 0 0 0,1-1 1 0 0,0 0-1 0 0,-1-1 0 0 0,1-1 0 0 0,1 0 0 0 0,15 3-275 0 0,142 0 759 0 0,-161-5-907 0 0,0 1 0 0 0,0-1 0 0 0,0-1 0 0 0,0 0 0 0 0,-1 0 0 0 0,1 0 0 0 0,-1-1 0 0 0,0-1 0 0 0,0 1 0 0 0,6-5 423 0 0,-5-1-5610 0 0,0 2-6561 0 0</inkml:trace>
  <inkml:trace contextRef="#ctx0" brushRef="#br0" timeOffset="34626.666">21486 363 232 0 0,'0'0'1432'0'0,"0"0"45"0"0,0 0 342 0 0,0 0 271 0 0,0 0 55 0 0,0 0-138 0 0,0 0-297 0 0,0 0-288 0 0,0 0-191 0 0,0 0-138 0 0,0 0-102 0 0,0 0-83 0 0,0 0-117 0 0,-5-7-107 0 0,-13-20-106 0 0,18 25-502 0 0,0 1 1 0 0,1-1-1 0 0,-1 1 1 0 0,0 0 0 0 0,1-1-1 0 0,0 1 1 0 0,-1-1-1 0 0,1 1 1 0 0,0 0-1 0 0,-1-1 1 0 0,1 1-1 0 0,0 0 1 0 0,0 0 0 0 0,0 0-1 0 0,0 0 1 0 0,0 0-1 0 0,0 0 1 0 0,0 0-1 0 0,1 0 1 0 0,-1 0 0 0 0,0 0-1 0 0,0 0 1 0 0,1 1-1 0 0,-1-1 1 0 0,1 1-1 0 0,-1-1 1 0 0,0 1-1 0 0,1-1 1 0 0,-1 1 0 0 0,2 0-77 0 0,-1-1 97 0 0,24-8 273 0 0,0 2 0 0 0,1 1 1 0 0,0 1-1 0 0,0 1 0 0 0,1 2 1 0 0,10 0-371 0 0,-11 0 229 0 0,-22 1-203 0 0,-1-1 0 0 0,1 1 0 0 0,0 0 0 0 0,-1 0 0 0 0,1 1 0 0 0,0 0 0 0 0,0 0 0 0 0,-1 0 0 0 0,1 0 0 0 0,0 0 0 0 0,-1 1 0 0 0,1 0 0 0 0,0 0 0 0 0,-1 1 0 0 0,1-1 0 0 0,-1 1 0 0 0,1 0 0 0 0,-1 0 1 0 0,0 0-1 0 0,0 1 0 0 0,0-1 0 0 0,0 1 0 0 0,0 0 0 0 0,-1 0 0 0 0,1 0 0 0 0,-1 1 0 0 0,0-1 0 0 0,0 1 0 0 0,0 0 0 0 0,0 0 0 0 0,-1 0 0 0 0,0 0 0 0 0,0 0 0 0 0,0 1 0 0 0,0-1 0 0 0,0 1 0 0 0,-1-1 0 0 0,0 3-26 0 0,-1 10 57 0 0,-1-1-1 0 0,-1 0 1 0 0,-1 0-1 0 0,0 0 1 0 0,-1 0-1 0 0,-1 0 1 0 0,0-1 0 0 0,-2 1-1 0 0,1-1 1 0 0,-2-1-1 0 0,0 1 1 0 0,0-2-1 0 0,-3 3-56 0 0,-14 22 111 0 0,-2-1-1 0 0,-1-1 0 0 0,-2-1 1 0 0,-16 13-111 0 0,24-25 69 0 0,-29 32 250 0 0,52-53-291 0 0,-1 1 1 0 0,1 0 0 0 0,1-1-1 0 0,-1 1 1 0 0,0 0-1 0 0,1-1 1 0 0,-1 1 0 0 0,1-1-1 0 0,0 0 1 0 0,-1 0-1 0 0,1 1 1 0 0,0-1 0 0 0,1-1-1 0 0,-1 1 1 0 0,0 0 0 0 0,1 0-1 0 0,-1-1 1 0 0,0 1-1 0 0,1-1 1 0 0,0 0 0 0 0,-1 0-1 0 0,1 0 1 0 0,0 0-1 0 0,1 0-28 0 0,37 21 466 0 0,-41-22-434 0 0,0 18 187 0 0,0-17-193 0 0,0-1-2 0 0,0 0-1 0 0,0 0-6 0 0,0 0-1 0 0,0 0 0 0 0,0 0 0 0 0,0 0-4 0 0,0 0-12 0 0,0 0 15 0 0,0 0 8 0 0,0 0-25 0 0,3 29 14 0 0,44-26-4869 0 0,-26-6 3008 0 0,-9 15 1905 0 0,-9-10-3454 0 0,-3-1-3652 0 0,0-1-4342 0 0</inkml:trace>
  <inkml:trace contextRef="#ctx0" brushRef="#br0" timeOffset="35394.662">22079 1040 0 0 0,'0'0'2773'0'0,"0"0"-622"0"0,0 0 19 0 0,0 0 219 0 0,0 0 52 0 0,0 0-179 0 0,0 0-366 0 0,0 0-409 0 0,0 0-308 0 0,0 0-199 0 0,0 0-121 0 0,0 0-64 0 0,0 0-50 0 0,2 0-71 0 0,-1 0-608 0 0,0 1 0 0 0,0-1 0 0 0,0 1 0 0 0,0-1 0 0 0,-1 1 0 0 0,1 0 0 0 0,0-1 0 0 0,0 1 0 0 0,-1 0 0 0 0,1-1 0 0 0,-1 1 0 0 0,1 0 0 0 0,0 0 0 0 0,-1 0 0 0 0,1-1 1 0 0,-1 1-1 0 0,0 0 0 0 0,1 0 0 0 0,-1 0 0 0 0,0 0 0 0 0,1 0 0 0 0,-1 0 0 0 0,0 0 0 0 0,0 0 0 0 0,0 0 0 0 0,0 0 0 0 0,0 0 0 0 0,0 0 0 0 0,0 0 0 0 0,0 0 0 0 0,0 0 0 0 0,-1 0 0 0 0,1 0 0 0 0,0 0 0 0 0,-1-1 0 0 0,1 1 0 0 0,0 0 0 0 0,-1 0 0 0 0,1 0 1 0 0,-1 0-1 0 0,0 0 0 0 0,1-1 0 0 0,-1 1 0 0 0,1 0 0 0 0,-1-1 0 0 0,0 1 0 0 0,0 0 0 0 0,1-1 0 0 0,-1 1 0 0 0,-1 0-66 0 0,-10 19 132 0 0,-2-1-1 0 0,0 0 1 0 0,-1 0 0 0 0,-1-2 0 0 0,-1 0-1 0 0,-1-1 1 0 0,0 0 0 0 0,-1-2 0 0 0,0 0 0 0 0,-7 2-132 0 0,-18 10-570 0 0,43-26 378 0 0,-8-18-2913 0 0,17-91-19654 0 0,-3 77 20293 0 0,-1 0 4137 0 0,2 5-2148 0 0,-1 10 2830 0 0,-4 6 4605 0 0,-1 10-4548 0 0,0 1-414 0 0,0 0-382 0 0,8 6 4442 0 0,5 13-4196 0 0,-6-7-956 0 0,94 87 2526 0 0,-29-37-3244 0 0,-50-31-4308 0 0,-20-25-2538 0 0,-2-1-5695 0 0</inkml:trace>
  <inkml:trace contextRef="#ctx0" brushRef="#br0" timeOffset="12555.107">14923 790 0 0 0,'0'0'497'0'0,"0"0"680"0"0,0 0 318 0 0,0 0 144 0 0,0 0 105 0 0,0 0 123 0 0,0 0 60 0 0,0 0-150 0 0,0 0-246 0 0,4-2-299 0 0,10-5-248 0 0,-40-9 4681 0 0,21 15-5500 0 0,0 0-1 0 0,-1 1 0 0 0,1 0 0 0 0,0 0 1 0 0,-1 1-1 0 0,1-1 0 0 0,0 1 0 0 0,0 0 1 0 0,-1 1-1 0 0,1-1 0 0 0,0 1 1 0 0,0 0-1 0 0,0 0 0 0 0,1 0 0 0 0,-1 1 1 0 0,0 0-1 0 0,1 0 0 0 0,0 0 0 0 0,-3 3-164 0 0,-14 7 383 0 0,11-7-321 0 0,1 0-1 0 0,-1 0 1 0 0,2 1 0 0 0,-1 0 0 0 0,1 1 0 0 0,0 0 0 0 0,0 0 0 0 0,1 1 0 0 0,0 0-1 0 0,0 0 1 0 0,1 1 0 0 0,1 0 0 0 0,0 0 0 0 0,0 0 0 0 0,1 0 0 0 0,0 1 0 0 0,0 0 0 0 0,1-1-1 0 0,1 2 1 0 0,0-1 0 0 0,1 0 0 0 0,0 0 0 0 0,0 0 0 0 0,1 1 0 0 0,1 1-62 0 0,1-6 8 0 0,1 0 1 0 0,0-1-1 0 0,0 1 1 0 0,0 0-1 0 0,1-1 1 0 0,0 0-1 0 0,1 0 1 0 0,-1 0-1 0 0,1 0 1 0 0,0-1-1 0 0,0 0 1 0 0,1 0-1 0 0,0 0 1 0 0,0 0-1 0 0,0-1 1 0 0,0 0-1 0 0,1-1 1 0 0,-1 1 0 0 0,1-1-1 0 0,0-1 1 0 0,0 1-1 0 0,0-1 1 0 0,0 0-1 0 0,0-1 1 0 0,1 1-1 0 0,-1-1 1 0 0,1-1-1 0 0,-1 0 1 0 0,0 0-1 0 0,1 0 1 0 0,3-1-9 0 0,91-23-1595 0 0,-71 8-3139 0 0,-1-3-5621 0 0,-22 11 189 0 0</inkml:trace>
  <inkml:trace contextRef="#ctx0" brushRef="#br0" timeOffset="12887.334">15258 852 6529 0 0,'0'0'2233'0'0,"0"0"-339"0"0,0 0-151 0 0,0 0-28 0 0,0 0-131 0 0,0 0-197 0 0,0 0-225 0 0,0 0-221 0 0,0 0-185 0 0,0 0-134 0 0,0 0-115 0 0,0 0-58 0 0,-21 30-88 0 0,-62 96-54 0 0,51-57 82 0 0,30-55-322 0 0,0-10-53 0 0,1 0-1 0 0,0-1 1 0 0,0 1-1 0 0,0 0 1 0 0,0 0-1 0 0,0 0 1 0 0,1 0-1 0 0,0 1 1 0 0,0-1-1 0 0,0 0 1 0 0,0 0-1 0 0,1 0 1 0 0,-1 0-1 0 0,1 0 1 0 0,0 0-1 0 0,0 0 1 0 0,1-1-1 0 0,-1 1 1 0 0,1 0-1 0 0,0 0 1 0 0,0-1-1 0 0,0 1 1 0 0,0-1-1 0 0,1 0 1 0 0,-1 0-1 0 0,1 0 1 0 0,0 0-1 0 0,0 0 1 0 0,0 0-1 0 0,0-1 1 0 0,1 1-1 0 0,-1-1 1 0 0,1 0-1 0 0,-1 0 1 0 0,1-1-1 0 0,0 1 1 0 0,-1-1-1 0 0,1 1 1 0 0,1-1-14 0 0,8-1 107 0 0,0 1 0 0 0,1-2-1 0 0,-1 0 1 0 0,1-1 0 0 0,-1 0 0 0 0,0-1 0 0 0,0 0-1 0 0,0-1 1 0 0,-1-1 0 0 0,1 0 0 0 0,-1-1 0 0 0,0 0-1 0 0,0-1 1 0 0,-1 0 0 0 0,0 0 0 0 0,0-2 0 0 0,-1 1 0 0 0,0-1-1 0 0,-1-1 1 0 0,1 0 0 0 0,-2 0 0 0 0,7-9-107 0 0,-6 7 80 0 0,-1 0 0 0 0,0-1 0 0 0,-1 1 0 0 0,0-1 0 0 0,-1-1 0 0 0,-1 1 1 0 0,0-1-1 0 0,0 0 0 0 0,-2 0 0 0 0,1-1 0 0 0,-2 1 0 0 0,0-1 0 0 0,-1 0 0 0 0,0 1 0 0 0,-2-15-80 0 0,0 24-66 0 0,0 1 1 0 0,0 0-1 0 0,0 0 0 0 0,-1 0 0 0 0,1 0 0 0 0,-1 0 0 0 0,0 0 0 0 0,0 0 0 0 0,0 0 1 0 0,-1 1-1 0 0,1-1 0 0 0,-1 1 0 0 0,0 0 0 0 0,0 0 0 0 0,0 0 0 0 0,0 0 0 0 0,-1 0 0 0 0,1 1 1 0 0,-1-1-1 0 0,0 1 0 0 0,1 0 0 0 0,-1 0 0 0 0,0 1 0 0 0,0-1 0 0 0,0 1 0 0 0,-1 0 0 0 0,1 0 1 0 0,0 0-1 0 0,0 0 0 0 0,-1 1 0 0 0,1 0 0 0 0,0 0 0 0 0,-1 0 0 0 0,1 0 0 0 0,0 1 0 0 0,0-1 1 0 0,-1 1-1 0 0,1 0 0 0 0,0 1 0 0 0,0-1 0 0 0,0 1 0 0 0,0-1 0 0 0,0 1 0 0 0,0 0 0 0 0,1 1 1 0 0,-1-1-1 0 0,0 1 66 0 0,-18 18-2468 0 0,8-7-2374 0 0,1-1-6707 0 0</inkml:trace>
  <inkml:trace contextRef="#ctx0" brushRef="#br0" timeOffset="13637.673">15615 1088 1272 0 0,'0'0'2198'0'0,"0"0"-344"0"0,0 0-143 0 0,0 0-59 0 0,0 0-102 0 0,0 0-146 0 0,0 0-232 0 0,0 0-251 0 0,0 0-179 0 0,0 0-83 0 0,0 0 7 0 0,0 0 30 0 0,3-2 25 0 0,25-22 3643 0 0,-28 24-3920 0 0,0 0-24 0 0,0 0-36 0 0,0 0-38 0 0,0 0-28 0 0,0 0-6 0 0,0 0-25 0 0,0 0-3 0 0,0 0 6 0 0,0 0-34 0 0,0 0 8 0 0,0 0-12 0 0,0 0-30 0 0,0 0-12 0 0,0 0-31 0 0,0 0-29 0 0,0 0-24 0 0,0 0-13 0 0,0 0-28 0 0,20-29 419 0 0,65-86-129 0 0,-57 28-92 0 0,-28 86-267 0 0,0 1-7 0 0,0 0-29 0 0,0 0-20 0 0,0 45-201 0 0,13 95 281 0 0,-13-136-42 0 0,0 0 1 0 0,0 1-1 0 0,1-1 0 0 0,-1 0 1 0 0,1 0-1 0 0,1 0 0 0 0,-1 0 1 0 0,0 0-1 0 0,1 0 0 0 0,0 0 1 0 0,0 0-1 0 0,0 0 0 0 0,0-1 1 0 0,1 1-1 0 0,-1-1 0 0 0,1 0 1 0 0,0 1-1 0 0,0-1 0 0 0,0-1 1 0 0,0 1-1 0 0,1 0 0 0 0,-1-1 1 0 0,1 0-1 0 0,-1 1 0 0 0,1-1 1 0 0,0-1-1 0 0,0 1 0 0 0,0-1 1 0 0,0 1-1 0 0,0-1 0 0 0,0 0 1 0 0,3 0 1 0 0,2-4 34 0 0,0-1 0 0 0,-1 0 0 0 0,0 0 0 0 0,0-1 1 0 0,0 1-1 0 0,0-2 0 0 0,-1 1 0 0 0,0-1 1 0 0,0 0-1 0 0,0-1 0 0 0,-1 0 0 0 0,0 0 1 0 0,0 0-1 0 0,-1-1 0 0 0,5-7-34 0 0,147-222 933 0 0,-135 160-834 0 0,-48 81-2291 0 0,15 10-937 0 0,6-4-2495 0 0,3-6-6308 0 0</inkml:trace>
  <inkml:trace contextRef="#ctx0" brushRef="#br0" timeOffset="14422.938">16504 734 0 0 0,'0'0'1198'0'0,"0"0"233"0"0,0 0 296 0 0,0 0 234 0 0,0 0 69 0 0,0 0-115 0 0,0 0-216 0 0,0 0-273 0 0,0 0-230 0 0,0 0-148 0 0,0 0-138 0 0,0 0-71 0 0,0 0-79 0 0,-2-4-48 0 0,1 3-629 0 0,0-1 1 0 0,0 1-1 0 0,-1-1 1 0 0,1 1-1 0 0,0-1 0 0 0,-1 1 1 0 0,1 0-1 0 0,0 0 0 0 0,-1 0 1 0 0,0 0-1 0 0,1 0 0 0 0,-1 0 1 0 0,1 0-1 0 0,-1 0 1 0 0,0 1-1 0 0,0-1 0 0 0,0 1 1 0 0,1-1-1 0 0,-1 1 0 0 0,0 0 1 0 0,0-1-1 0 0,0 1 1 0 0,0 0-1 0 0,0 0 0 0 0,1 0 1 0 0,-1 1-1 0 0,0-1 0 0 0,0 0 1 0 0,0 1-1 0 0,0-1 1 0 0,1 1-1 0 0,-1 0 0 0 0,0 0 1 0 0,1-1-1 0 0,-2 2-83 0 0,-8 2 194 0 0,0 0 1 0 0,0 0-1 0 0,1 1 0 0 0,0 0 1 0 0,0 1-1 0 0,0 1 1 0 0,1-1-1 0 0,0 1 0 0 0,0 1 1 0 0,0 0-1 0 0,1 0 0 0 0,-4 5-194 0 0,11-11 9 0 0,0-1 0 0 0,0 0-1 0 0,-1 1 1 0 0,1-1-1 0 0,0 1 1 0 0,0-1-1 0 0,0 1 1 0 0,0 0-1 0 0,1-1 1 0 0,-1 1 0 0 0,0 0-1 0 0,1 0 1 0 0,-1 0-1 0 0,1-1 1 0 0,0 1-1 0 0,-1 0 1 0 0,1 0-1 0 0,0 0 1 0 0,0 0-1 0 0,0 0 1 0 0,0-1 0 0 0,1 1-1 0 0,-1 0 1 0 0,0 0-1 0 0,1 0 1 0 0,-1-1-1 0 0,1 1 1 0 0,0 0-1 0 0,0 0 1 0 0,0-1-1 0 0,-1 1 1 0 0,2-1 0 0 0,-1 1-1 0 0,0-1 1 0 0,0 1-1 0 0,0-1 1 0 0,1 1-1 0 0,-1-1 1 0 0,0 0-1 0 0,1 0 1 0 0,-1 0 0 0 0,1 0-1 0 0,0 0 1 0 0,-1 0-1 0 0,1 0 1 0 0,0-1-1 0 0,0 1 1 0 0,-1 0-1 0 0,2-1-8 0 0,92 25 488 0 0,-56-21-340 0 0,-32-5-124 0 0,1 1 0 0 0,0 1 1 0 0,-1-1-1 0 0,1 1 0 0 0,-1 0 0 0 0,1 1 1 0 0,-1 0-1 0 0,1 0 0 0 0,-1 0 0 0 0,0 1 1 0 0,0 0-1 0 0,0 1 0 0 0,-1 0 0 0 0,1 0 1 0 0,-1 0-1 0 0,0 0 0 0 0,0 1 0 0 0,1 2-24 0 0,-6-5 42 0 0,0 1-1 0 0,0-1 1 0 0,0 1-1 0 0,-1 0 0 0 0,1-1 1 0 0,-1 1-1 0 0,0 0 1 0 0,0-1-1 0 0,0 1 0 0 0,0 0 1 0 0,0-1-1 0 0,0 1 1 0 0,-1 0-1 0 0,1-1 0 0 0,-1 1 1 0 0,0-1-1 0 0,0 1 0 0 0,0 0 1 0 0,0-1-1 0 0,0 0 1 0 0,0 1-1 0 0,-1-1 0 0 0,1 0 1 0 0,-1 0-1 0 0,0 0 1 0 0,0 0-1 0 0,0 0 0 0 0,0 0 1 0 0,0 0-42 0 0,-19 18 71 0 0,-1 0-1 0 0,-1-2 1 0 0,0-1 0 0 0,-1-1 0 0 0,-1-1 0 0 0,0-1 0 0 0,-2-1-1 0 0,1-1 1 0 0,-9 1-71 0 0,-62 6 118 0 0,95-20-167 0 0,0-1 1 0 0,1 1-1 0 0,0-1 1 0 0,-1 1-1 0 0,1-1 1 0 0,0 0-1 0 0,0 1 1 0 0,0-1-1 0 0,0 0 1 0 0,0 0-1 0 0,0 0 1 0 0,0 0-1 0 0,0 0 1 0 0,1 0-1 0 0,-1 0 1 0 0,1 0-1 0 0,0 0 1 0 0,0 0 0 0 0,0 0-1 0 0,0 0 1 0 0,0 0-1 0 0,0 0 1 0 0,0-1 48 0 0,26-45-3296 0 0,-9 29-1163 0 0,-9 10 62 0 0,4-2-7324 0 0</inkml:trace>
  <inkml:trace contextRef="#ctx0" brushRef="#br0" timeOffset="15269.903">16782 1011 9010 0 0,'0'0'2064'0'0,"0"0"-790"0"0,0 0-389 0 0,0 0 25 0 0,0 0 125 0 0,0 0 133 0 0,0 0-30 0 0,0 0-134 0 0,0 0-165 0 0,0 0-156 0 0,0 0-85 0 0,0 0-63 0 0,0 0-40 0 0,33-8-42 0 0,101-23-49 0 0,-64 3 279 0 0,-64 25-599 0 0,-1 0 0 0 0,0-1 0 0 0,0 1 0 0 0,0-1 0 0 0,0 0 0 0 0,-1-1 0 0 0,0 1 0 0 0,1-1 0 0 0,-2 1 0 0 0,1-1 0 0 0,0 0 0 0 0,-1-1 1 0 0,0 1-1 0 0,0-1 0 0 0,-1 1 0 0 0,1-1 0 0 0,-1 0 0 0 0,-1 0 0 0 0,1 0 0 0 0,-1 0 0 0 0,0 0 0 0 0,0 0 0 0 0,-1 0 0 0 0,0-7-84 0 0,-2 11 4 0 0,0-1 1 0 0,0 1-1 0 0,-1 0 1 0 0,1 0 0 0 0,-1 0-1 0 0,0 0 1 0 0,1 0-1 0 0,-1 1 1 0 0,0-1-1 0 0,0 1 1 0 0,0-1-1 0 0,0 1 1 0 0,0 0 0 0 0,-1 0-1 0 0,1 1 1 0 0,0-1-1 0 0,0 1 1 0 0,-1-1-1 0 0,1 1 1 0 0,0 0-1 0 0,0 0 1 0 0,-1 1 0 0 0,1-1-1 0 0,-2 1-4 0 0,5-1-1 0 0,-15 2-34 0 0,-1 1-1 0 0,1 0 1 0 0,0 1 0 0 0,0 1 0 0 0,1 0 0 0 0,-1 1-1 0 0,1 1 1 0 0,0 0 0 0 0,1 1 0 0 0,0 1-1 0 0,0-1 1 0 0,1 2 0 0 0,0 0 0 0 0,0 1 0 0 0,1 0-1 0 0,1 0 1 0 0,0 1 0 0 0,0 0 0 0 0,2 1 0 0 0,-7 10 35 0 0,13-18-9 0 0,-1 0 1 0 0,1-1 0 0 0,-1 1 0 0 0,1 0 0 0 0,1 0-1 0 0,-1 0 1 0 0,1 1 0 0 0,0-1 0 0 0,0 0 0 0 0,0 0-1 0 0,1 1 1 0 0,-1-1 0 0 0,2 1 0 0 0,-1-1 0 0 0,0 0-1 0 0,1 0 1 0 0,0 1 0 0 0,0-1 0 0 0,1 0 0 0 0,-1 0-1 0 0,1 0 1 0 0,0 0 0 0 0,1 0 0 0 0,-1 0 0 0 0,1-1-1 0 0,0 1 1 0 0,0-1 0 0 0,0 0 0 0 0,1 0 0 0 0,-1 0-1 0 0,1 0 1 0 0,0 0 0 0 0,0-1 0 0 0,4 3 8 0 0,9 1 22 0 0,-1 0 0 0 0,1-1 0 0 0,0 0 0 0 0,0-2 0 0 0,0 0 0 0 0,1-1 0 0 0,-1 0 0 0 0,1-2 0 0 0,0 0 0 0 0,0-1 0 0 0,0-1 0 0 0,1 0-22 0 0,1-3 59 0 0,1 0 1 0 0,-1-1 0 0 0,0 0-1 0 0,0-2 1 0 0,-1-1-1 0 0,0 0 1 0 0,0-2-1 0 0,0 0 1 0 0,-2 0-1 0 0,1-2 1 0 0,8-8-60 0 0,-9 7 54 0 0,-1 0 0 0 0,-1-1 1 0 0,0-1-1 0 0,-1-1 0 0 0,0 0 1 0 0,-1-1-1 0 0,-1 0 0 0 0,-1-1 0 0 0,-1 0 1 0 0,0-1-1 0 0,-1 0 0 0 0,-1 0 1 0 0,-1-1-1 0 0,0-4-54 0 0,-5 22 5 0 0,-1 0 0 0 0,0-1 0 0 0,0 1 0 0 0,0-1-1 0 0,-1 1 1 0 0,1-1 0 0 0,-1 1 0 0 0,1-1 0 0 0,-1 0 0 0 0,0 1 0 0 0,0-1 0 0 0,0 0 0 0 0,0 1 0 0 0,0-1 0 0 0,-1 0 0 0 0,1 1-1 0 0,-1-1 1 0 0,0 1 0 0 0,0-1 0 0 0,0 1 0 0 0,0-1 0 0 0,0 1 0 0 0,0 0 0 0 0,-1-1 0 0 0,1 1 0 0 0,-1 0 0 0 0,1 0 0 0 0,-1 0-1 0 0,0 0 1 0 0,0 0 0 0 0,0 1 0 0 0,0-1 0 0 0,0 0 0 0 0,-1 1 0 0 0,-1-2-5 0 0,-2 5-17 0 0,0-1 0 0 0,0 1 0 0 0,0-1 0 0 0,1 2 0 0 0,-1-1 1 0 0,1 1-1 0 0,-1-1 0 0 0,1 1 0 0 0,0 1 0 0 0,0-1 0 0 0,0 1 0 0 0,0 0 0 0 0,1 0 0 0 0,0 1 1 0 0,-1-1-1 0 0,2 1 0 0 0,-1 0 0 0 0,0 0 0 0 0,1 0 0 0 0,0 0 0 0 0,0 1 0 0 0,1-1 0 0 0,0 1 1 0 0,-1 1 16 0 0,3-5-4 0 0,1 1 0 0 0,-1 0 0 0 0,1 0 0 0 0,0 0 0 0 0,-1-1 0 0 0,1 1 0 0 0,0 0 1 0 0,0-1-1 0 0,1 1 0 0 0,-1-1 0 0 0,1 1 0 0 0,-1-1 0 0 0,1 0 0 0 0,0 0 0 0 0,0 1 1 0 0,0-1-1 0 0,0 0 0 0 0,0-1 0 0 0,0 1 0 0 0,0 0 0 0 0,1-1 0 0 0,-1 1 1 0 0,1-1-1 0 0,-1 1 0 0 0,1-1 0 0 0,-1 0 0 0 0,1 0 0 0 0,0-1 0 0 0,0 1 0 0 0,-1 0 1 0 0,1-1-1 0 0,0 0 0 0 0,0 0 0 0 0,0 0 0 0 0,0 0 0 0 0,-1 0 0 0 0,1 0 0 0 0,0-1 1 0 0,0 1-1 0 0,0-1 0 0 0,-1 0 0 0 0,4-1 4 0 0,16 4-11 0 0,10-1 36 0 0,-29-2-18 0 0,0 1 0 0 0,0-1-1 0 0,0 0 1 0 0,1 1 0 0 0,-1 0 0 0 0,0 0 0 0 0,0 0 0 0 0,1 0-1 0 0,-1 0 1 0 0,0 0 0 0 0,0 1 0 0 0,0 0 0 0 0,0-1-1 0 0,0 1 1 0 0,0 0 0 0 0,0 1 0 0 0,0-1 0 0 0,0 1-1 0 0,0-1 1 0 0,0 1 0 0 0,-1 0 0 0 0,1 0 0 0 0,-1 0 0 0 0,1 0-1 0 0,-1 0 1 0 0,0 1 0 0 0,0-1 0 0 0,0 1 0 0 0,0-1-1 0 0,0 1 1 0 0,0 0 0 0 0,-1 0 0 0 0,0 0 0 0 0,1 0-1 0 0,-1 0 1 0 0,0 0 0 0 0,0 0 0 0 0,-1 0 0 0 0,1 0 0 0 0,-1 1-7 0 0,-12 76 332 0 0,0-45-263 0 0,5-20-76 0 0,2 0 0 0 0,0 1-1 0 0,0 0 1 0 0,2-1 0 0 0,0 2 0 0 0,0-1-1 0 0,1 12 8 0 0,2-21-1644 0 0,1 10 4675 0 0,0-5-6040 0 0,-1-6-3416 0 0,0 0-4800 0 0,0-6 4257 0 0</inkml:trace>
  <inkml:trace contextRef="#ctx0" brushRef="#br0" timeOffset="15852.088">17780 764 5545 0 0,'0'0'2183'0'0,"0"0"-589"0"0,0 0-300 0 0,0 0-62 0 0,0 0-55 0 0,0 0-58 0 0,0 0-68 0 0,0 0-76 0 0,0 0-24 0 0,0 0-24 0 0,0 0-64 0 0,0 0-87 0 0,0 10-119 0 0,9 87 1046 0 0,30 105-88 0 0,-39-195-1592 0 0,1 12 6 0 0,0-1 1 0 0,0 0-1 0 0,2 1 0 0 0,1-1 0 0 0,0 0 0 0 0,1 0 0 0 0,1-1 1 0 0,0 0-1 0 0,5 9-29 0 0,-10-26 31 0 0,0 1 1 0 0,0 0 0 0 0,0-1-1 0 0,1 1 1 0 0,-1-1-1 0 0,0 0 1 0 0,0 1 0 0 0,0-1-1 0 0,0 0 1 0 0,1 0-1 0 0,-1 1 1 0 0,0-1 0 0 0,0 0-1 0 0,0 0 1 0 0,1 0-1 0 0,-1-1 1 0 0,0 1 0 0 0,0 0-1 0 0,0 0 1 0 0,0-1-1 0 0,1 1 1 0 0,-1-1 0 0 0,0 1-1 0 0,0-1 1 0 0,0 1-1 0 0,0-1 1 0 0,0 1-1 0 0,0-1 1 0 0,0 0 0 0 0,0 0-1 0 0,0 0 1 0 0,-1 1-1 0 0,1-1 1 0 0,0 0 0 0 0,0 0-1 0 0,-1 0 1 0 0,1 0-1 0 0,0 0 1 0 0,-1-1-32 0 0,15-25 280 0 0,-1-1 0 0 0,-2 0-1 0 0,-1-1 1 0 0,-1 0 0 0 0,-2-1 0 0 0,-1 0 0 0 0,1-14-280 0 0,9-30 154 0 0,4-40-17 0 0,-19 70-321 0 0,-2 44 2 0 0,0 0-166 0 0,0 0-205 0 0,-3 17-8094 0 0,2-12-2812 0 0</inkml:trace>
  <inkml:trace contextRef="#ctx0" brushRef="#br0" timeOffset="16735.27">18540 764 13195 0 0,'0'0'1874'0'0,"0"0"-461"0"0,0 0-163 0 0,0 0 26 0 0,0 0-90 0 0,0 0-169 0 0,0 0-218 0 0,0 0-169 0 0,0 0-126 0 0,0 0-72 0 0,0 0-19 0 0,0 0-71 0 0,-15 5-65 0 0,-49 20-40 0 0,57-22-195 0 0,1 0-1 0 0,-1 1 0 0 0,0 0 1 0 0,1 0-1 0 0,0 1 1 0 0,0 0-1 0 0,0 0 0 0 0,1 0 1 0 0,-1 1-1 0 0,1-1 1 0 0,-3 7-42 0 0,-9 7 63 0 0,3-3-47 0 0,0 1 0 0 0,1 1 1 0 0,1-1-1 0 0,0 2 0 0 0,2 0 0 0 0,0 0 0 0 0,-5 15-16 0 0,13-31 1 0 0,1 0 0 0 0,-1 0-1 0 0,1 0 1 0 0,0 0-1 0 0,0 0 1 0 0,0 0-1 0 0,0 0 1 0 0,1 1-1 0 0,-1-1 1 0 0,1 0 0 0 0,-1 0-1 0 0,1 1 1 0 0,0-1-1 0 0,1 0 1 0 0,-1 0-1 0 0,1 1 1 0 0,-1-1-1 0 0,1 0 1 0 0,0 0 0 0 0,0 0-1 0 0,0 0 1 0 0,0 0-1 0 0,1 0 1 0 0,-1 0-1 0 0,1 0 1 0 0,0 0-1 0 0,0-1 1 0 0,0 1 0 0 0,0-1-1 0 0,0 1 1 0 0,1-1-1 0 0,-1 0 1 0 0,1 0-1 0 0,-1 0 1 0 0,1 0-1 0 0,0 0 0 0 0,12-3 51 0 0,0 0 0 0 0,-1-1 0 0 0,0 0-1 0 0,1-2 1 0 0,-1 1 0 0 0,0-2-1 0 0,-1 0 1 0 0,1 0 0 0 0,-1-1 0 0 0,0-1-1 0 0,0 0 1 0 0,-1-1 0 0 0,0-1-1 0 0,-1 0 1 0 0,1 0 0 0 0,-2-1 0 0 0,1 0-1 0 0,-2-1 1 0 0,1 0 0 0 0,-1-1-1 0 0,1-3-50 0 0,-1 5 14 0 0,-5 6-30 0 0,0 0-1 0 0,0 0 1 0 0,1 0-1 0 0,-1 1 1 0 0,1-1-1 0 0,-1 1 1 0 0,1 0-1 0 0,0 0 1 0 0,0 1-1 0 0,1-1 1 0 0,-1 1-1 0 0,0 0 1 0 0,6-1 16 0 0,-4 52-334 0 0,-12-3 183 0 0,4-41 139 0 0,0 1 1 0 0,-1-1-1 0 0,2 0 0 0 0,-1 0 0 0 0,0 1 0 0 0,1-1 1 0 0,0 0-1 0 0,1 1 0 0 0,-1-1 0 0 0,1 0 1 0 0,0 0-1 0 0,0 1 0 0 0,0-1 0 0 0,1 0 0 0 0,0 0 1 0 0,0 0-1 0 0,0 0 0 0 0,1-1 0 0 0,-1 1 1 0 0,2 0 10 0 0,-1-1 3 0 0,1-1-1 0 0,0 1 1 0 0,-1-1-1 0 0,1-1 1 0 0,0 1-1 0 0,1 0 0 0 0,-1-1 1 0 0,0 0-1 0 0,1 0 1 0 0,-1 0-1 0 0,1-1 0 0 0,-1 1 1 0 0,1-1-1 0 0,0 0 1 0 0,0 0-1 0 0,0-1 1 0 0,-1 0-1 0 0,1 1 0 0 0,0-2 1 0 0,0 1-1 0 0,0 0 1 0 0,0-1-1 0 0,0 0 0 0 0,-1 0 1 0 0,1-1-1 0 0,0 1 1 0 0,-1-1-1 0 0,1 0 1 0 0,-1 0-1 0 0,0 0 0 0 0,0-1 1 0 0,4-2-2 0 0,18-12 62 0 0,0-1 1 0 0,-1-1-1 0 0,-1-1 0 0 0,-1-1 1 0 0,-1-1-1 0 0,-1-1 1 0 0,-1-1-1 0 0,-1-1 0 0 0,5-10-62 0 0,-18 25 18 0 0,17-26-14 0 0,-2 0 0 0 0,-1-2 0 0 0,-2 0 0 0 0,-1-2 0 0 0,-2 1 0 0 0,-2-2 0 0 0,-1-5-4 0 0,-5 0-17 0 0,-2 0 0 0 0,-2 0 1 0 0,-2-1-1 0 0,-3-29 17 0 0,2 68 9 0 0,0 0 0 0 0,0 0 0 0 0,-1 0-1 0 0,1 0 1 0 0,-2 0 0 0 0,1 0 0 0 0,-1 0 0 0 0,-1 0 0 0 0,1 0 0 0 0,-2 1 0 0 0,1-1 0 0 0,-1 1 0 0 0,0 0-1 0 0,0 0 1 0 0,0 0 0 0 0,-1 1 0 0 0,0 0 0 0 0,-1 0 0 0 0,1 0 0 0 0,-1 0 0 0 0,-4-2-9 0 0,8 7 1 0 0,0 1 0 0 0,0 0-1 0 0,0 0 1 0 0,0-1 0 0 0,0 1 0 0 0,0 0 0 0 0,0 1 0 0 0,0-1 0 0 0,0 0 0 0 0,0 1 0 0 0,0-1 0 0 0,1 1 0 0 0,-1-1 0 0 0,0 1 0 0 0,0 0 0 0 0,0 0 0 0 0,1 0 0 0 0,-1 0 0 0 0,0 0-1 0 0,1 0 1 0 0,-1 0 0 0 0,1 1 0 0 0,0-1 0 0 0,-1 1 0 0 0,1-1 0 0 0,0 1 0 0 0,0-1 0 0 0,0 1 0 0 0,0-1 0 0 0,0 1 0 0 0,0 0 0 0 0,0 1-1 0 0,-25 59 0 0 0,26-61 0 0 0,-9 35 25 0 0,3 1-1 0 0,1 1 0 0 0,1-1 0 0 0,2 1 1 0 0,4 35-25 0 0,-2-34 30 0 0,3 15 16 0 0,3 0 0 0 0,2-1-1 0 0,2 0 1 0 0,3 0-1 0 0,4 4-45 0 0,52 189 95 0 0,-68-165-55 0 0,-5-184-1383 0 0,-20-6-3343 0 0,14 73 453 0 0,-2 2-3419 0 0,5 15-1393 0 0</inkml:trace>
  <inkml:trace contextRef="#ctx0" brushRef="#br0" timeOffset="16992.847">18728 653 10378 0 0,'0'0'2686'0'0,"0"0"-836"0"0,0 0-565 0 0,0 0-151 0 0,0 0 65 0 0,0 0 96 0 0,0 0 48 0 0,0 0-132 0 0,0 0-214 0 0,0 0-174 0 0,0 0-157 0 0,31 0-114 0 0,99 0-71 0 0,186-14 1244 0 0,-200 13-1648 0 0,-91 2-3717 0 0,1-1-3970 0 0,-26 0-4561 0 0</inkml:trace>
  <inkml:trace contextRef="#ctx0" brushRef="#br0" timeOffset="17569.377">19647 849 4049 0 0,'0'0'2820'0'0,"0"0"-199"0"0,0 0-182 0 0,0 0-242 0 0,0 0-300 0 0,0 0-266 0 0,0 0-236 0 0,0 0-234 0 0,0 0-173 0 0,0 0-151 0 0,0 0-170 0 0,0 0-105 0 0,0 0-76 0 0,2 3-44 0 0,2 64 720 0 0,-6-56-1104 0 0,-12 102 262 0 0,4-106-3400 0 0,-3-24-9554 0 0,11 9 2616 0 0</inkml:trace>
  <inkml:trace contextRef="#ctx0" brushRef="#br0" timeOffset="17805.317">19606 462 9562 0 0,'0'0'2377'0'0,"0"0"-513"0"0,0 0-304 0 0,0 0-127 0 0,0 0-305 0 0,0 0-344 0 0,0 0-344 0 0,0 0-320 0 0,0 0-256 0 0,0 0-120 0 0,0 0-40 0 0,0 0-96 0 0,0 0-56 0 0,0 0-224 0 0,9-15-665 0 0,1 26-2487 0 0,-7-3-7555 0 0</inkml:trace>
  <inkml:trace contextRef="#ctx0" brushRef="#br0" timeOffset="18210.471">19908 576 10394 0 0,'0'0'2960'0'0,"0"0"-933"0"0,0 0-470 0 0,0 0-90 0 0,0 0-133 0 0,0 0-225 0 0,0 0-218 0 0,0 0-199 0 0,0 0-158 0 0,0 0-61 0 0,0 0-14 0 0,0 0-53 0 0,12 9-45 0 0,40 28-32 0 0,-13 19 311 0 0,-32-40-510 0 0,6 15-26 0 0,-1 1 1 0 0,-2 0-1 0 0,-1 1 0 0 0,-1 0 1 0 0,-1 6-105 0 0,27 100 41 0 0,-25-107-17 0 0,26 53 73 0 0,-15-121 1106 0 0,66-216-183 0 0,-63 168-969 0 0,26-69-18 0 0,-51 195-6014 0 0,-1-19-4579 0 0,1-15-997 0 0</inkml:trace>
  <inkml:trace contextRef="#ctx0" brushRef="#br0" timeOffset="33461.512">20661 919 0 0 0,'0'0'223'0'0,"0"0"820"0"0,0 0 326 0 0,0 0 138 0 0,0 0 22 0 0,0 0-146 0 0,0 0-249 0 0,0 0-251 0 0,0 0-157 0 0,0 0-46 0 0,-1 2 15 0 0,1-1-527 0 0,0 1 0 0 0,1-1-1 0 0,-1 0 1 0 0,0 0 0 0 0,1 1 0 0 0,-1-1 0 0 0,1 0 0 0 0,-1 0 0 0 0,1 0 0 0 0,-1 0 0 0 0,1 0 0 0 0,0 0-1 0 0,0 0 1 0 0,0 0 0 0 0,-1 0 0 0 0,1 0 0 0 0,0 0 0 0 0,0 0 0 0 0,0 0 0 0 0,0-1 0 0 0,1 1 0 0 0,-1 0-1 0 0,0-1 1 0 0,0 1 0 0 0,0-1 0 0 0,0 1 0 0 0,1-1 0 0 0,-1 0 0 0 0,0 1 0 0 0,0-1 0 0 0,1 0 0 0 0,-1 0-1 0 0,0 0 1 0 0,1 0 0 0 0,-1 0 0 0 0,0 0 0 0 0,0 0 0 0 0,1-1-168 0 0,64 6 3827 0 0,-56-5-3679 0 0,0-1 0 0 0,0 0 0 0 0,0 0 0 0 0,0-1 0 0 0,0 0 0 0 0,0-1 0 0 0,-1 0 0 0 0,0 0 0 0 0,1-1 0 0 0,-1 0 0 0 0,0-1 0 0 0,-1 0 0 0 0,1 0 0 0 0,-1-1 0 0 0,0 0 0 0 0,0-1 0 0 0,-1 1 0 0 0,0-2 0 0 0,0 1 0 0 0,-1-1 0 0 0,0 0 0 0 0,0 0 0 0 0,-1 0 0 0 0,3-6-148 0 0,-7 11 18 0 0,0 0 0 0 0,-1 0 1 0 0,1 0-1 0 0,-1 0 0 0 0,0 0 1 0 0,0 0-1 0 0,0 0 0 0 0,0 0 1 0 0,0 0-1 0 0,0 1 0 0 0,-1-1 1 0 0,0 0-1 0 0,0 0 0 0 0,1 0 1 0 0,-1 0-1 0 0,-1 1 0 0 0,1-1 1 0 0,0 0-1 0 0,-1 1 0 0 0,1-1 1 0 0,-1 1-1 0 0,0 0 0 0 0,0 0 1 0 0,0-1-1 0 0,0 1 0 0 0,0 0 1 0 0,-1 1-1 0 0,1-1 1 0 0,0 0-1 0 0,-1 1 0 0 0,1-1 1 0 0,-2 0-19 0 0,-91-30-73 0 0,17 47-11 0 0,69-11 112 0 0,-1 1 0 0 0,1 0 0 0 0,0 1 0 0 0,0 0 0 0 0,1 0 0 0 0,0 1 0 0 0,0 0 0 0 0,0 0 0 0 0,1 1 0 0 0,0 0 0 0 0,1 0 0 0 0,-1 0 0 0 0,2 1 0 0 0,-1 0-1 0 0,1 0 1 0 0,0 1 0 0 0,1 0 0 0 0,1-1 0 0 0,-4 12-28 0 0,4-12 90 0 0,1 1 1 0 0,0 0-1 0 0,0 0 0 0 0,1 0 0 0 0,0 0 0 0 0,1 0 1 0 0,0 0-1 0 0,0 0 0 0 0,1 0 0 0 0,0 0 0 0 0,1 0 1 0 0,1 0-1 0 0,-1-1 0 0 0,1 1 0 0 0,1 0 0 0 0,0-1 0 0 0,0 0 1 0 0,1 0-1 0 0,0 0 0 0 0,0-1 0 0 0,1 0 0 0 0,0 0 1 0 0,1 0-1 0 0,0-1 0 0 0,0 0 0 0 0,0 0 0 0 0,7 4-90 0 0,8 1 158 0 0,0-1-1 0 0,1-1 1 0 0,0-1-1 0 0,1-1 1 0 0,0-1-1 0 0,0-1 0 0 0,0-1 1 0 0,1-1-1 0 0,0-1 1 0 0,0-2-1 0 0,0 0 1 0 0,0-2-1 0 0,12-2-157 0 0,-35 3 3 0 0,25-10 59 0 0,-27 9-93 0 0,-16-14-1480 0 0,6 7-93 0 0,0-2-4902 0 0,5 7-5703 0 0</inkml:trace>
  <inkml:trace contextRef="#ctx0" brushRef="#br0" timeOffset="40055.806">1 1622 0 0 0,'0'0'376'0'0,"0"0"328"0"0,0 0 114 0 0,0 0 9 0 0,0 0-9 0 0,0 0 27 0 0,15-2 15 0 0,46-5-3 0 0,-7 12 3226 0 0,210-12 3015 0 0,54-27-3725 0 0,51 12-3373 0 0,78 8 856 0 0,-166 25-470 0 0,-119 2 185 0 0,1-8 1 0 0,130-13-572 0 0,744 18 545 0 0,-1005-9-541 0 0,637 7 179 0 0,168 3 50 0 0,-313-22-132 0 0,262-21 4 0 0,-28 24-11 0 0,-173-8-47 0 0,134 2 4 0 0,559 14-9 0 0,-779-14 26 0 0,145 0-30 0 0,-44-13 36 0 0,-319 16-118 0 0,66-1 38 0 0,255-12 55 0 0,338 16-53 0 0,55 1 52 0 0,-312 10 11 0 0,-12 5-22 0 0,373 3 84 0 0,-353-8-74 0 0,-93-2 26 0 0,-199-24 35 0 0,559-22 166 0 0,-302 31-37 0 0,-341 7-78 0 0,664 6 278 0 0,-461 16-266 0 0,-227-14 76 0 0,-291-1-218 0 0,0 0 11 0 0,0 0 8 0 0,0 0 11 0 0,0 0 17 0 0,0 0 1 0 0,0 0-9 0 0,0 0 4 0 0,0 0 3 0 0,0 0-13 0 0,0 0 8 0 0,0 0-7 0 0,0 0-33 0 0,0 0 9 0 0,0 0-11 0 0,0 0-4 0 0,0 0-1 0 0,0 0-11 0 0,0 0-18 0 0,0 0 13 0 0,0 0-6 0 0,0 0 17 0 0,0 0-1 0 0,0 0-9 0 0,0 0-24 0 0,0 0 23 0 0,0 0 2 0 0,0 0-5 0 0,0 0-11 0 0,0 0 14 0 0,0 0 1 0 0,0 0 32 0 0,0 0-33 0 0,0 0-1 0 0,0 0 4 0 0,0 0-21 0 0,0 0 0 0 0,0 0 17 0 0,0 0-16 0 0,0 0 1 0 0,0 0 1 0 0,0 0 0 0 0,0 0-5 0 0,0 0-18 0 0,0 0 7 0 0,0 0-16 0 0,0 0-24 0 0,0 0-32 0 0,0 0-66 0 0,0 0-91 0 0,0 0-144 0 0,-3 12-4067 0 0,1-6-2456 0 0,1-5 4185 0 0,-1 5-9392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608 221 0 0 0,'0'0'1388'0'0,"0"0"187"0"0,0 0 226 0 0,0 0 130 0 0,0 0 64 0 0,0 0-45 0 0,0 0-147 0 0,0 0-191 0 0,0 0-198 0 0,5-10-153 0 0,17-32-130 0 0,-12 25 6293 0 0,-12 24-3816 0 0,0-3-4855 0 0,-76 110 1931 0 0,-155 205-188 0 0,106-153-412 0 0,34-74-453 0 0,102-140-4155 0 0,17-17-1692 0 0,-13 22-5225 0 0,-10 34 5081 0 0</inkml:trace>
  <inkml:trace contextRef="#ctx0" brushRef="#br0" timeOffset="500.719">91 354 0 0 0,'0'0'1615'0'0,"0"0"523"0"0,0 0 333 0 0,0 0 126 0 0,0 0-65 0 0,0 0-190 0 0,0 0-255 0 0,0 0-273 0 0,0 0-279 0 0,0 0-248 0 0,0 0-214 0 0,0 0-197 0 0,0 0-171 0 0,-6-5-137 0 0,-17-15-131 0 0,17 15-129 0 0,6 5-81 0 0,0 0-56 0 0,0 0-31 0 0,54 29 1953 0 0,232 75 329 0 0,-70-8-1874 0 0,-135-40-418 0 0,-95-91-2644 0 0,-7 11-800 0 0,5 8-1629 0 0,5-1-5679 0 0,8 12 1899 0 0</inkml:trace>
  <inkml:trace contextRef="#ctx0" brushRef="#br0" timeOffset="1186.071">413 148 1104 0 0,'0'0'1498'0'0,"0"0"-6"0"0,0 0 97 0 0,0 0 96 0 0,0 0 49 0 0,0 0-4 0 0,0 0-137 0 0,0 0-180 0 0,0 0-153 0 0,0 0-175 0 0,0 0-123 0 0,0 0-76 0 0,-4-6-61 0 0,-10-19-2 0 0,10 19-19 0 0,4 6-14 0 0,0 0-28 0 0,0 0-47 0 0,0 0-53 0 0,0 0-88 0 0,-4 16 3089 0 0,13 19-3539 0 0,-5-20 198 0 0,29 195 861 0 0,-29 122-600 0 0,1-298-557 0 0,1 20 41 0 0,-4-83-3464 0 0,0 17-5439 0 0,0 9-3028 0 0</inkml:trace>
  <inkml:trace contextRef="#ctx0" brushRef="#br0" timeOffset="3906.669">1816 129 144 0 0,'0'0'1207'0'0,"0"0"157"0"0,0 0 343 0 0,0 0 312 0 0,0 0 177 0 0,0 0-43 0 0,0 0-260 0 0,0 0-301 0 0,0 0-308 0 0,0 0-219 0 0,0 0-144 0 0,-3-11-137 0 0,-7-37-74 0 0,9 45-569 0 0,-1 1 0 0 0,1 0 0 0 0,-1 0 1 0 0,0 0-1 0 0,0-1 0 0 0,0 2 0 0 0,0-1 1 0 0,0 0-1 0 0,0 0 0 0 0,0 1 0 0 0,-1-1 1 0 0,1 1-1 0 0,0 0 0 0 0,-1-1 0 0 0,1 1 1 0 0,-1 0-1 0 0,0 1 0 0 0,1-1 0 0 0,-1 0 1 0 0,0 1-1 0 0,1-1 0 0 0,-1 1 0 0 0,0 0 1 0 0,0 0-1 0 0,1 0 0 0 0,-1 0 0 0 0,0 1 1 0 0,1-1-1 0 0,-1 1 0 0 0,0-1 0 0 0,1 1 1 0 0,-1 0-1 0 0,0 0 0 0 0,1 0 0 0 0,-2 1-141 0 0,-26 13 258 0 0,0 1 0 0 0,1 1-1 0 0,0 2 1 0 0,2 1-1 0 0,0 1 1 0 0,1 1-1 0 0,2 1 1 0 0,0 2-1 0 0,1 0 1 0 0,-5 11-258 0 0,12-17 87 0 0,2 1 1 0 0,0 1-1 0 0,2 0 1 0 0,0 1-1 0 0,2 0 0 0 0,0 1 1 0 0,1 0-1 0 0,2 1 1 0 0,0-1-1 0 0,1 1 1 0 0,2 1-1 0 0,0-1 1 0 0,2 1-1 0 0,0-1 1 0 0,2 1-1 0 0,1 0 1 0 0,4 23-88 0 0,-3-35 25 0 0,1-1 0 0 0,0 1 0 0 0,1-1 0 0 0,0 0 0 0 0,1 0 0 0 0,0 0 0 0 0,1-1 1 0 0,1 0-1 0 0,-1 0 0 0 0,2 0 0 0 0,0-1 0 0 0,0 0 0 0 0,0-1 0 0 0,1 0 0 0 0,1 0 1 0 0,0-1-1 0 0,0 0 0 0 0,0 0 0 0 0,1-1 0 0 0,0-1 0 0 0,1 0 0 0 0,-1 0 0 0 0,1-1 0 0 0,0-1 1 0 0,0 0-1 0 0,1-1 0 0 0,-1 0 0 0 0,1 0 0 0 0,0-2 0 0 0,12 1-25 0 0,-2 0 75 0 0,0-1-1 0 0,0-1 1 0 0,1-1-1 0 0,-1-1 0 0 0,-1-1 1 0 0,22-6-75 0 0,-24 4 45 0 0,0 0 0 0 0,0-2 0 0 0,-1-1 0 0 0,1 0-1 0 0,-2-1 1 0 0,1-1 0 0 0,-1-1 0 0 0,-1-1 0 0 0,0 0 0 0 0,0-1 0 0 0,-2-1 0 0 0,11-11-45 0 0,-22 21 16 0 0,-1-1 1 0 0,1 0-1 0 0,-1 0 1 0 0,0 0 0 0 0,0 0-1 0 0,-1 0 1 0 0,0 0-1 0 0,0-1 1 0 0,0 1-1 0 0,0-1 1 0 0,-1 0 0 0 0,0 1-1 0 0,0-1 1 0 0,-1 0-1 0 0,1 0 1 0 0,-1 1-1 0 0,0-1 1 0 0,-1 0-1 0 0,0 0 1 0 0,0 0 0 0 0,0 1-1 0 0,0-1 1 0 0,-1 1-1 0 0,0-1 1 0 0,0 1-1 0 0,-1-2-16 0 0,-13-6-29 0 0,1 1-1 0 0,-2 1 1 0 0,1 0-1 0 0,-2 1 1 0 0,1 1-1 0 0,-1 1 1 0 0,-1 0-1 0 0,1 2 1 0 0,-1 0-1 0 0,0 1 1 0 0,-1 0-1 0 0,1 2 1 0 0,-1 1-1 0 0,0 0 1 0 0,0 1-1 0 0,1 1 1 0 0,-1 1-1 0 0,-19 3 30 0 0,35-4-5 0 0,4 0-19 0 0,0 0-5 0 0,0 0-19 0 0,5 2-5 0 0,12 4 106 0 0,1-1 0 0 0,0-1 0 0 0,0 0 0 0 0,0-1 1 0 0,0-1-1 0 0,0-1 0 0 0,1-1 0 0 0,-1 0 0 0 0,17-3-53 0 0,21 2 142 0 0,137-22 459 0 0,-144 16-425 0 0,-58-3-65 0 0,-11 3-1047 0 0,6 6-6474 0 0,13 1 929 0 0,1 0-5707 0 0</inkml:trace>
  <inkml:trace contextRef="#ctx0" brushRef="#br0" timeOffset="4639.916">2324 516 0 0 0,'0'0'316'0'0,"0"0"615"0"0,0 0 284 0 0,0 0 241 0 0,0 0 215 0 0,0 0 128 0 0,0 0 51 0 0,0 0-58 0 0,0 0-93 0 0,0 0-48 0 0,0 0-117 0 0,0 0-144 0 0,2 4-141 0 0,2 8-629 0 0,-1 1-1 0 0,0-1 0 0 0,-1 1 0 0 0,0 0 0 0 0,-1 0 1 0 0,-1-1-1 0 0,0 1 0 0 0,-1 0 0 0 0,0 4-619 0 0,1 54 742 0 0,7 171 941 0 0,-9-229-1081 0 0,-2-20 467 0 0,-3-19-453 0 0,6 0-602 0 0,1 0 0 0 0,1 0 0 0 0,1 0 0 0 0,1 0 0 0 0,1 1 0 0 0,2-1 0 0 0,0 1-1 0 0,2 0 1 0 0,1 1 0 0 0,0 0 0 0 0,2 0 0 0 0,1 1 0 0 0,1 1 0 0 0,9-13-14 0 0,-11 18-5 0 0,-1 2-1 0 0,2-1 1 0 0,0 2 0 0 0,1-1-1 0 0,0 2 1 0 0,1 0 0 0 0,1 0-1 0 0,12-7 6 0 0,-26 19-1 0 0,1 0 0 0 0,-1 0 1 0 0,1 0-1 0 0,0 1 0 0 0,-1-1 0 0 0,1 0 0 0 0,0 1 0 0 0,0 0 0 0 0,-1-1 0 0 0,1 1 0 0 0,0 0 1 0 0,0 0-1 0 0,-1 0 0 0 0,1 0 0 0 0,0 0 0 0 0,0 0 0 0 0,0 0 0 0 0,-1 1 0 0 0,1-1 0 0 0,0 0 1 0 0,0 1-1 0 0,-1 0 0 0 0,1-1 0 0 0,0 1 0 0 0,-1 0 0 0 0,1 0 0 0 0,-1 0 0 0 0,1 0 0 0 0,-1 0 1 0 0,0 0-1 0 0,1 1 0 0 0,-1-1 0 0 0,0 0 0 0 0,0 1 0 0 0,0-1 0 0 0,0 1 0 0 0,0-1 0 0 0,0 1 1 0 0,0-1-1 0 0,0 1 0 0 0,-1 0 0 0 0,1-1 0 0 0,-1 1 0 0 0,1 0 0 0 0,-1 0 0 0 0,0-1 0 0 0,1 1 1 0 0,-1 1 0 0 0,3 16 21 0 0,-1 0 1 0 0,-1 1 0 0 0,-1-1-1 0 0,0 0 1 0 0,-2 1 0 0 0,0-1 0 0 0,-4 17-22 0 0,2-25-126 0 0,0 9-1793 0 0,21-21-8954 0 0,-11-2-740 0 0</inkml:trace>
  <inkml:trace contextRef="#ctx0" brushRef="#br0" timeOffset="5701.854">3079 505 4569 0 0,'0'0'2388'0'0,"0"0"-536"0"0,0 0-181 0 0,0 0-62 0 0,0 0-46 0 0,0 0-32 0 0,0 0-129 0 0,0 0-127 0 0,0 0-146 0 0,0 0-167 0 0,0 0-127 0 0,0 0-83 0 0,0 0-99 0 0,-10 0-76 0 0,-71 15 1316 0 0,59-4-1705 0 0,1 1 0 0 0,1 1-1 0 0,0 0 1 0 0,1 2 0 0 0,0 0-1 0 0,1 1 1 0 0,1 1 0 0 0,1 1-1 0 0,0 0 1 0 0,1 1 0 0 0,-9 17-188 0 0,18-30 10 0 0,1 1-1 0 0,0 0 1 0 0,0 0 0 0 0,1 1 0 0 0,0 0 0 0 0,1-1-1 0 0,0 1 1 0 0,0 0 0 0 0,0 1 0 0 0,1-1 0 0 0,0 0-1 0 0,1 1 1 0 0,0-1 0 0 0,0 9-10 0 0,3-14 14 0 0,0 0-1 0 0,0 0 1 0 0,0-1-1 0 0,1 1 1 0 0,-1 0-1 0 0,1-1 1 0 0,0 0-1 0 0,-1 1 1 0 0,1-1-1 0 0,0 0 1 0 0,1-1-1 0 0,-1 1 1 0 0,0 0-1 0 0,0-1 1 0 0,1 0-1 0 0,-1 0 1 0 0,1 0-1 0 0,-1 0 1 0 0,1 0-1 0 0,-1-1 1 0 0,1 0 0 0 0,-1 0-1 0 0,1 0 1 0 0,0 0-1 0 0,-1 0 1 0 0,1 0-1 0 0,-1-1 1 0 0,1 0-1 0 0,-1 0 1 0 0,1 0-1 0 0,-1 0 1 0 0,1-1-1 0 0,-1 1 1 0 0,0-1-1 0 0,0 0 1 0 0,2-1-14 0 0,19-10 55 0 0,0-1 0 0 0,-1-1-1 0 0,0-1 1 0 0,-1-1 0 0 0,-1-2 0 0 0,-1 0 0 0 0,0-1 0 0 0,-2 0 0 0 0,0-2 0 0 0,-2 0-1 0 0,0-1 1 0 0,-1-1 0 0 0,-2 0 0 0 0,2-5-55 0 0,-4 17-29 0 0,-12 38-87 0 0,-1-6 117 0 0,2 7 2 0 0,1 1-1 0 0,2-1 1 0 0,1 1 0 0 0,1-1-1 0 0,1 0 1 0 0,1 0 0 0 0,2-1-1 0 0,9 20-2 0 0,-18-44 4 0 0,0 0-1 0 0,1 0 1 0 0,-1-1-1 0 0,1 1 1 0 0,-1 0-1 0 0,1-1 1 0 0,0 1-1 0 0,0 0 1 0 0,0-1-1 0 0,0 1 1 0 0,0-1-1 0 0,0 1 1 0 0,0-1-1 0 0,0 0 1 0 0,0 1 0 0 0,1-1-1 0 0,-1 0 1 0 0,0 0-1 0 0,1 0 1 0 0,-1 0-1 0 0,1 0 1 0 0,0 0-1 0 0,-1-1 1 0 0,1 1-1 0 0,-1 0 1 0 0,1-1-1 0 0,0 1 1 0 0,0-1-1 0 0,-1 0 1 0 0,1 1-1 0 0,0-1 1 0 0,0 0-1 0 0,0 0 1 0 0,-1 0-1 0 0,1 0 1 0 0,0-1-1 0 0,0 1 1 0 0,-1 0-1 0 0,1-1 1 0 0,0 1-1 0 0,-1-1 1 0 0,1 1-1 0 0,0-1 1 0 0,-1 0-1 0 0,1 0 1 0 0,-1 0-1 0 0,1 0 1 0 0,-1 0-1 0 0,1-1-3 0 0,65-147 347 0 0,-51 104-338 0 0,-4 13-2 0 0,-5 10-7 0 0,1 1 0 0 0,0-1 0 0 0,2 1 0 0 0,1 1 0 0 0,0 0 0 0 0,2 0 0 0 0,13-15 0 0 0,-18 119-55 0 0,-5-56 58 0 0,1 0-1 0 0,1 0 1 0 0,1 0-1 0 0,1-1 1 0 0,2 0 0 0 0,1 0-1 0 0,1-1 1 0 0,1 0-1 0 0,12 19-2 0 0,-5-22-33 0 0,-5-31 600 0 0,79-209 425 0 0,-63 74-1082 0 0,-53 179-4428 0 0,17-24 2736 0 0,1-2-1587 0 0,2-2-3278 0 0,1-1-5299 0 0</inkml:trace>
  <inkml:trace contextRef="#ctx0" brushRef="#br0" timeOffset="5937.436">3992 597 20716 0 0,'0'0'1158'0'0,"0"0"-382"0"0,0 0-142 0 0,0 0 82 0 0,0 0 60 0 0,0 0-37 0 0,0 0-155 0 0,0 0-225 0 0,0 0-169 0 0,0 0-86 0 0,0 0-38 0 0,-5 31-25 0 0,-14 97-21 0 0,7-36-1412 0 0,7-78-1628 0 0,1-10-6440 0 0,3-4-2331 0 0</inkml:trace>
  <inkml:trace contextRef="#ctx0" brushRef="#br0" timeOffset="6104.96">3867 247 14419 0 0,'0'0'4017'0'0,"0"0"-2633"0"0,0 0-472 0 0,0 0-327 0 0,0 0-233 0 0,0 0-184 0 0,0 0-104 0 0,0 0-112 0 0,0 0-160 0 0,0 0-224 0 0,0 0-441 0 0,0 0-1463 0 0,0 0-10123 0 0</inkml:trace>
  <inkml:trace contextRef="#ctx0" brushRef="#br0" timeOffset="6446.004">4417 0 20388 0 0,'0'0'1125'0'0,"0"0"-416"0"0,0 0-127 0 0,0 0 136 0 0,0 0 159 0 0,0 0 48 0 0,0 0-97 0 0,0 0-189 0 0,0 0-144 0 0,0 0-99 0 0,0 0-77 0 0,0 0-83 0 0,0 0-87 0 0,1 33-38 0 0,1 103-33 0 0,-1 284 213 0 0,11-217-248 0 0,-10-196-854 0 0,-9-29-945 0 0,-5 0-493 0 0,3 4-3915 0 0,4 10-5620 0 0</inkml:trace>
  <inkml:trace contextRef="#ctx0" brushRef="#br0" timeOffset="6649.023">4143 369 15211 0 0,'0'0'1291'0'0,"0"0"-243"0"0,0 0 89 0 0,0 0 94 0 0,0 0-51 0 0,0 0-83 0 0,0 0-142 0 0,35 0-173 0 0,112 0-145 0 0,90 0 1086 0 0,-126 15-1924 0 0,-41 6-3428 0 0,-59-17-721 0 0,-6-4-6352 0 0</inkml:trace>
  <inkml:trace contextRef="#ctx0" brushRef="#br0" timeOffset="7185.104">4770 509 9754 0 0,'0'0'2442'0'0,"0"0"-1092"0"0,0 0-442 0 0,0 0-97 0 0,0 0-22 0 0,0 0 1 0 0,0 0-45 0 0,0 0-74 0 0,0 0-50 0 0,0 0-21 0 0,1 31-19 0 0,1 98-47 0 0,11-87 188 0 0,-8-42-569 0 0,-2 1-31 0 0,1 0-1 0 0,-1 0 1 0 0,1 0-1 0 0,-1-1 1 0 0,1 0-1 0 0,0 1 1 0 0,-1-1-1 0 0,1-1 1 0 0,0 1-1 0 0,-1 0 1 0 0,1-1 0 0 0,-1 0-1 0 0,1 0 1 0 0,-1 0-1 0 0,1 0 1 0 0,-1 0-1 0 0,1-1 1 0 0,-1 0-1 0 0,0 1 1 0 0,0-1-1 0 0,0 0 1 0 0,0-1-1 0 0,0 1 1 0 0,-1 0-1 0 0,1-1 1 0 0,0 0-1 0 0,-1 1 1 0 0,0-1-1 0 0,0 0 1 0 0,0 0-1 0 0,0-1 1 0 0,0 1-1 0 0,-1 0-121 0 0,144-241 1900 0 0,-144 243-1898 0 0,-1 0 1 0 0,1 0 0 0 0,0 0 0 0 0,-1 0-1 0 0,1 0 1 0 0,0 1 0 0 0,-1-1 0 0 0,1 0-1 0 0,0 0 1 0 0,0 1 0 0 0,0-1 0 0 0,0 0-1 0 0,0 1 1 0 0,0-1 0 0 0,0 1 0 0 0,0-1-1 0 0,0 1 1 0 0,0 0 0 0 0,0-1 0 0 0,0 1-1 0 0,0 0 1 0 0,0 0 0 0 0,1 0 0 0 0,-1 0 0 0 0,0 0-1 0 0,0 0 1 0 0,0 0 0 0 0,0 0 0 0 0,0 0-1 0 0,0 0 1 0 0,0 0 0 0 0,1 1 0 0 0,-1-1-1 0 0,0 1 1 0 0,0-1 0 0 0,0 1 0 0 0,0-1-1 0 0,0 1 1 0 0,0-1 0 0 0,-1 1 0 0 0,1 0-1 0 0,0 0 1 0 0,0-1 0 0 0,0 1 0 0 0,-1 0-1 0 0,1 0 1 0 0,0 0 0 0 0,-1 0 0 0 0,1 0 0 0 0,-1 0-1 0 0,1 0 1 0 0,0 1-3 0 0,31 53-10 0 0,29 125 142 0 0,102 181 41 0 0,-149-315-145 0 0,-2 2 0 0 0,-3-1 0 0 0,-1 1 0 0 0,-2 0 0 0 0,-3 1 0 0 0,-1 0 0 0 0,-3-1 0 0 0,-2 2-28 0 0,3-41 29 0 0,-1 1-1 0 0,0-1 0 0 0,-1 0 0 0 0,0 0 0 0 0,0 0 1 0 0,-1 0-1 0 0,0-1 0 0 0,-1 1 0 0 0,1-1 0 0 0,-2 1 1 0 0,1-1-1 0 0,-1-1 0 0 0,-1 1 0 0 0,1-1 1 0 0,-1 0-1 0 0,0 0 0 0 0,-1 0 0 0 0,0-1 0 0 0,0 0 1 0 0,0 0-1 0 0,-1-1 0 0 0,0 0 0 0 0,0 0 0 0 0,0-1 1 0 0,0 0-1 0 0,-1-1 0 0 0,1 0 0 0 0,-1 0 1 0 0,0 0-1 0 0,0-1 0 0 0,0-1 0 0 0,-5 1-28 0 0,10-2 26 0 0,0 1-1 0 0,-1-1 1 0 0,1 0 0 0 0,0-1-1 0 0,0 1 1 0 0,-1-1-1 0 0,1 0 1 0 0,0 0 0 0 0,0 0-1 0 0,0 0 1 0 0,0-1-1 0 0,0 0 1 0 0,0 0 0 0 0,0 0-1 0 0,0 0 1 0 0,1-1-1 0 0,-1 1 1 0 0,1-1-1 0 0,0 0 1 0 0,0 0 0 0 0,0 0-1 0 0,0 0 1 0 0,0 0-1 0 0,1-1 1 0 0,-1 0 0 0 0,-1-3-26 0 0,-1-10 17 0 0,0 1 1 0 0,0-2-1 0 0,2 1 0 0 0,0 0 1 0 0,1-1-1 0 0,1 1 1 0 0,1-1-1 0 0,0 0 0 0 0,1 1 1 0 0,1-1-1 0 0,1 1 1 0 0,0 0-1 0 0,2-1 1 0 0,0 2-1 0 0,4-12-17 0 0,3-13-68 0 0,1 1-1 0 0,3 1 1 0 0,0 1 0 0 0,3 0-1 0 0,1 1 1 0 0,2 0 0 0 0,1 2 0 0 0,2 1-1 0 0,2 1 69 0 0,-15 21-222 0 0,0 0-1 0 0,1 2 1 0 0,0-1-1 0 0,0 2 1 0 0,1 0-1 0 0,1 0 1 0 0,0 2-1 0 0,0-1 1 0 0,9-1 222 0 0,47-11-7825 0 0,-56 16-4260 0 0</inkml:trace>
  <inkml:trace contextRef="#ctx0" brushRef="#br0" timeOffset="8801.403">417 1584 0 0 0,'0'0'0'0'0,"0"0"0"0"0,0 0 0 0 0,0 0 0 0 0,0 0 0 0 0,0 0 0 0 0,0 0 0 0 0</inkml:trace>
  <inkml:trace contextRef="#ctx0" brushRef="#br0" timeOffset="9440.903">417 1584 0 0 0,'80'36'0'0'0,"-79"-35"0"0"0,0 0 0 0 0,0 0 0 0 0,0 0 0 0 0,0 0 0 0 0,0 0 0 0 0,1 0 0 0 0,-1-1 0 0 0,0 1 0 0 0,0 0 0 0 0,1-1 0 0 0,-1 1 0 0 0,0-1 0 0 0,0 0 0 0 0,1 1 0 0 0,-1-1 0 0 0,1 0 0 0 0,-1 0 0 0 0,0 0 0 0 0,1 0 0 0 0,-1 0 0 0 0,0 0 0 0 0,1 0 0 0 0,-1 0 0 0 0,1-1 0 0 0,-1 1 0 0 0,0 0 0 0 0,1-1 0 0 0,-1 1 0 0 0,0-1 0 0 0,0 0 0 0 0,1 1 0 0 0,-1-1 0 0 0,0 0 0 0 0,0 0 0 0 0,0 1 0 0 0,0-1 0 0 0,0 0 0 0 0,0 0 0 0 0,0 0 0 0 0,0-1 0 0 0,0 1 0 0 0,-1 0 0 0 0,1 0 0 0 0,0 0 0 0 0,0 0 0 0 0,-19 31 0 0 0,18-29 0 0 0,-1 0 0 0 0,1 0 0 0 0,-1-1 0 0 0,1 1 0 0 0,-1 0 0 0 0,1 0 0 0 0,0 0 0 0 0,0 0 0 0 0,0 0 0 0 0,-1 0 0 0 0,1 0 0 0 0,0 0 0 0 0,0 0 0 0 0,0-1 0 0 0,0 1 0 0 0,0 0 0 0 0,1 0 0 0 0,-1 0 0 0 0,0 0 0 0 0,0 0 0 0 0,1 0 0 0 0,-1 0 0 0 0,0 0 0 0 0,1-1 0 0 0,-1 1 0 0 0,1 0 0 0 0,-1 0 0 0 0,1 0 0 0 0,-1-1 0 0 0,1 1 0 0 0,0 0 0 0 0,-1-1 0 0 0,1 1 0 0 0,0 0 0 0 0,0-1 0 0 0,-1 1 0 0 0,1-1 0 0 0,0 1 0 0 0,0-1 0 0 0,0 0 0 0 0,0 1 0 0 0,-1-1 0 0 0,1 0 0 0 0,0 0 0 0 0,0 1 0 0 0,0-1 0 0 0,0 0 0 0 0,0 0 0 0 0,0 0 0 0 0,0 0 0 0 0,0 0 0 0 0,0 0 0 0 0,0 0 0 0 0,0-1 0 0 0,-1 1 0 0 0,2 0 0 0 0,52-19 156 0 0,-16-24 6253 0 0,-14 13-551 0 0,-13 14-2928 0 0,-1 1 1402 0 0,-11 20 2462 0 0,-63 92-6138 0 0,-143 281-317 0 0,188-350-332 0 0,-127 168 30 0 0,146-195-64 0 0,-1 0 1 0 0,1 0-1 0 0,0-1 0 0 0,-1 1 1 0 0,1 0-1 0 0,0 0 1 0 0,-1-1-1 0 0,1 1 0 0 0,-1 0 1 0 0,1-1-1 0 0,-1 1 1 0 0,1-1-1 0 0,-1 1 0 0 0,0-1 1 0 0,1 1-1 0 0,-1-1 0 0 0,0 1 1 0 0,1-1-1 0 0,-1 1 1 0 0,0-1-1 0 0,0 0 0 0 0,1 1 1 0 0,-1-1-1 0 0,0 0 1 0 0,0 0-1 0 0,0 0 0 0 0,1 0 1 0 0,-1 1-1 0 0,0-1 0 0 0,0 0 1 0 0,0 0-1 0 0,1-1 1 0 0,-1 1-1 0 0,0 0 0 0 0,0 0 1 0 0,0 0-1 0 0,1 0 1 0 0,-1-1-1 0 0,0 1 0 0 0,0 0 1 0 0,1-1-1 0 0,-1 1 0 0 0,0-1 1 0 0,1 1-1 0 0,-1-1 1 0 0,0 1-1 0 0,1-1 0 0 0,-1 1 1 0 0,1-1-1 0 0,-1 0 1 0 0,1 1-1 0 0,-1-1 0 0 0,1 0 1 0 0,-1 1-1 0 0,1-1 0 0 0,0 0 1 0 0,-1 1-1 0 0,1-1 1 0 0,0 0-1 0 0,0 0 0 0 0,-1 0 1 0 0,1 1-1 0 0,0-1 1 0 0,0 0-1 0 0,0 0 0 0 0,0 0 1 0 0,0 1-1 0 0,0-1 0 0 0,0-1 27 0 0,-6-17-1699 0 0,-3-12-2988 0 0,5 9-3507 0 0,3 14-2795 0 0</inkml:trace>
  <inkml:trace contextRef="#ctx0" brushRef="#br0" timeOffset="9885.909">61 1654 6809 0 0,'0'0'1929'0'0,"0"0"-275"0"0,0 0-131 0 0,0 0 16 0 0,0 0 9 0 0,0 0-68 0 0,0 0-189 0 0,0 0-268 0 0,0 0-268 0 0,0 0-182 0 0,0 0-107 0 0,0 0-73 0 0,-5 6-10 0 0,-16 19-22 0 0,38 6 661 0 0,-13-27-797 0 0,16 12 241 0 0,0 0-1 0 0,1-2 1 0 0,1 0-1 0 0,1-2 1 0 0,-1 0-1 0 0,2-1 1 0 0,3-1-466 0 0,15 9 415 0 0,24 12 12 0 0,-1 2-1 0 0,-1 3 0 0 0,30 24-426 0 0,-32-5 184 0 0,-3-3-102 0 0,-55-48-144 0 0,-2-8 530 0 0,-21-15-1745 0 0,-25-37-7905 0 0,30 31-510 0 0,12 17 1244 0 0</inkml:trace>
  <inkml:trace contextRef="#ctx0" brushRef="#br0" timeOffset="10404.682">336 1609 0 0 0,'0'0'188'0'0,"0"0"504"0"0,0 0 199 0 0,0 0 221 0 0,0 0 259 0 0,0 0 236 0 0,0 0 96 0 0,0 0 4 0 0,0 0-108 0 0,0 0-177 0 0,0 0-127 0 0,0 0-160 0 0,0 0-111 0 0,-6-4-72 0 0,-16-13-90 0 0,17 13-77 0 0,5 4-67 0 0,0 0-73 0 0,0 0-51 0 0,0 0-42 0 0,0 0-45 0 0,0 0-62 0 0,0 0-46 0 0,0 0-53 0 0,0 0-60 0 0,0 0-23 0 0,7 26 1194 0 0,79 275 1210 0 0,-74-234-2487 0 0,-2 1-1 0 0,-3 0 0 0 0,-4 0 0 0 0,-3 43-179 0 0,2-84-37 0 0,-1-38-1333 0 0,-3-29-3890 0 0,-1 27 366 0 0,-1 0-3812 0 0,2 9 1032 0 0</inkml:trace>
  <inkml:trace contextRef="#ctx0" brushRef="#br0" timeOffset="10727.085">1 1970 4121 0 0,'0'0'2223'0'0,"0"0"-813"0"0,0 0-455 0 0,0 0 58 0 0,0 0 299 0 0,0 0 302 0 0,0 0 130 0 0,0 0-53 0 0,0 0-181 0 0,0 0-230 0 0,0 0-167 0 0,0 0-124 0 0,25-4-114 0 0,81-14-73 0 0,76-11 1863 0 0,302-103-744 0 0,-359 99-1959 0 0,-90 32-1714 0 0,-35 1 525 0 0,0 0-1001 0 0,0 1-3220 0 0,0 2-6304 0 0</inkml:trace>
  <inkml:trace contextRef="#ctx0" brushRef="#br0" timeOffset="21953.204">1508 1620 0 0 0,'0'0'357'0'0,"0"0"658"0"0,0 0 298 0 0,0 0 184 0 0,0 0 210 0 0,0 0 34 0 0,0 0-70 0 0,0 0-127 0 0,0 0-168 0 0,0 0-170 0 0,-1-3-137 0 0,-1-2-597 0 0,-2-15 2665 0 0,4 19-2377 0 0,4-10 5318 0 0,-6 372-3777 0 0,4-104-1770 0 0,-4-150-1 0 0,0-59-201 0 0,2-39-260 0 0,0-3-79 0 0,0-6-145 0 0,-4-12-4458 0 0,4 10 3632 0 0,-1-3-1248 0 0,1 2-2888 0 0,0-1-6576 0 0</inkml:trace>
  <inkml:trace contextRef="#ctx0" brushRef="#br0" timeOffset="22785.896">1127 1620 0 0 0,'0'0'493'0'0,"0"0"389"0"0,0 0 325 0 0,0 0 300 0 0,0 0 233 0 0,0 0 99 0 0,0 0-101 0 0,0 0-204 0 0,0 0-233 0 0,0 0-228 0 0,0 0-156 0 0,0 0-74 0 0,-3-2-22 0 0,-12-8-11 0 0,11 8 17 0 0,4 2-3 0 0,0 0-41 0 0,0 0-56 0 0,0 0-63 0 0,0 0-69 0 0,0 0-81 0 0,0 0-43 0 0,0 0-40 0 0,0 0-35 0 0,0 0 5 0 0,30 0 3624 0 0,154-11-2579 0 0,102-4-719 0 0,-223 27-629 0 0,10 2-15 0 0,-44-21 12 0 0,2 6-43 0 0,-31 1-32 0 0,0 0-14 0 0,0 0-24 0 0,0 0-25 0 0,0 0 19 0 0,0 0 1 0 0,0 0-10 0 0,0 0-39 0 0,0 0-25 0 0,0 0-61 0 0,0 0-76 0 0,0 0-45 0 0,-1 11-5418 0 0,0-1 351 0 0,1-5-1435 0 0,0-1-4304 0 0</inkml:trace>
  <inkml:trace contextRef="#ctx0" brushRef="#br0" timeOffset="23790.036">1122 2430 0 0 0,'0'0'1164'0'0,"0"0"265"0"0,0 0 322 0 0,0 0 264 0 0,0 0 109 0 0,0 0-118 0 0,0 0-270 0 0,0 0-277 0 0,0 0-204 0 0,0 0-179 0 0,0 0-117 0 0,0 0-67 0 0,0 0-117 0 0,-3 0-72 0 0,-10 0-33 0 0,10 0-34 0 0,3 0-15 0 0,0 0 7 0 0,0 0-18 0 0,6 1 4351 0 0,20 2-3885 0 0,106-15 188 0 0,142-16-426 0 0,-174 20-627 0 0,8 5-113 0 0,-76-1-27 0 0,14-3 70 0 0,-46 7-134 0 0,-10-4-2270 0 0,-1-2-4972 0 0,10 5 4432 0 0,-1 0-9463 0 0</inkml:trace>
  <inkml:trace contextRef="#ctx0" brushRef="#br0" timeOffset="26658.828">2438 2106 0 0 0,'0'0'515'0'0,"0"0"344"0"0,0 0 146 0 0,0 0 65 0 0,0 0 65 0 0,0 0 106 0 0,0 0 78 0 0,2-6 73 0 0,7-19 392 0 0,-9-9 7351 0 0,-3 32-9010 0 0,1 1 1 0 0,-1 0-1 0 0,0 0 1 0 0,0 0-1 0 0,1 0 1 0 0,-1 0-1 0 0,0 1 1 0 0,0-1-1 0 0,0 1 1 0 0,0 0-1 0 0,0 0 1 0 0,0 0-1 0 0,0 0 1 0 0,0 0-1 0 0,0 1 1 0 0,0-1-1 0 0,0 1 1 0 0,0 0-1 0 0,1 0 1 0 0,-1 0-1 0 0,0 0 1 0 0,0 0-1 0 0,1 1 1 0 0,-1-1-1 0 0,1 1 1 0 0,-1 0-1 0 0,1 0 1 0 0,0 0-1 0 0,0 0 1 0 0,-1 0-126 0 0,-8 8 39 0 0,-7 5 41 0 0,0 1-1 0 0,1 1 0 0 0,0 1 1 0 0,2 0-1 0 0,0 1 1 0 0,1 0-1 0 0,1 1 0 0 0,-4 9-79 0 0,15-25 25 0 0,0 1-1 0 0,0 0 1 0 0,0 0-1 0 0,1-1 1 0 0,0 1-1 0 0,0 0 1 0 0,0 0-1 0 0,0 1 1 0 0,1-1-1 0 0,0 0 1 0 0,0 0-1 0 0,0 0 1 0 0,1 0-1 0 0,-1 0 1 0 0,1 0-1 0 0,0 0 1 0 0,1 0-1 0 0,0 0 1 0 0,-1 0-1 0 0,1-1 0 0 0,1 1 1 0 0,-1 0-1 0 0,1-1 1 0 0,-1 0-1 0 0,2 0 1 0 0,-1 0-1 0 0,0 0 1 0 0,1 0-1 0 0,-1-1 1 0 0,1 1-1 0 0,1 0-24 0 0,1-4 83 0 0,1 0 0 0 0,-1 0 0 0 0,1 0-1 0 0,-1-1 1 0 0,1 1 0 0 0,-1-2 0 0 0,0 1 0 0 0,1-1-1 0 0,-1 0 1 0 0,0 0 0 0 0,0 0 0 0 0,0-1-1 0 0,0 0 1 0 0,-1-1 0 0 0,1 1 0 0 0,-1-1 0 0 0,0 0-1 0 0,0 0 1 0 0,0 0 0 0 0,0-1 0 0 0,-1 0 0 0 0,0 0-1 0 0,0 0 1 0 0,0 0 0 0 0,0-1 0 0 0,1-3-83 0 0,28-30 91 0 0,-2-2 0 0 0,-2-1 0 0 0,-1-1 0 0 0,-2-1-1 0 0,-3-1 1 0 0,-1-1 0 0 0,-2-1 0 0 0,-3-1 0 0 0,-1-1 0 0 0,3-23-91 0 0,-16 51 7 0 0,0 0 0 0 0,-1-1 0 0 0,-1 1 0 0 0,-1 0 0 0 0,0-1 0 0 0,-2 1 0 0 0,-3-16-7 0 0,3 29-3 0 0,0-1 0 0 0,0 0 0 0 0,-1 1 0 0 0,0 0 0 0 0,-1 0 0 0 0,0 0 0 0 0,0 0 0 0 0,0 0 1 0 0,-1 1-1 0 0,0 0 0 0 0,-1 0 0 0 0,1 0 0 0 0,-1 0 0 0 0,-1 1 0 0 0,1 0 0 0 0,-1 1 0 0 0,0-1 0 0 0,0 1 1 0 0,-7-3 2 0 0,10 6-15 0 0,-1 1 1 0 0,1-1-1 0 0,-1 1 1 0 0,0 0-1 0 0,1 0 1 0 0,-1 0-1 0 0,0 1 1 0 0,0 0-1 0 0,1 0 1 0 0,-1 0-1 0 0,0 0 0 0 0,0 1 1 0 0,0-1-1 0 0,1 1 1 0 0,-1 1-1 0 0,0-1 1 0 0,1 1-1 0 0,-1-1 1 0 0,1 1-1 0 0,0 1 1 0 0,-1-1-1 0 0,1 0 1 0 0,0 1-1 0 0,0 0 1 0 0,1 0-1 0 0,-3 2 15 0 0,-82 97-133 0 0,81-91 142 0 0,1 1 1 0 0,0 0-1 0 0,1-1 1 0 0,0 2-1 0 0,1-1 1 0 0,0 0-1 0 0,1 1 1 0 0,0 0-1 0 0,1 0 1 0 0,1 0-1 0 0,0 0 1 0 0,0 0-1 0 0,2 0 1 0 0,-1 0-1 0 0,2 0 1 0 0,0 0-1 0 0,0-1 1 0 0,1 1-1 0 0,1 0 1 0 0,0-1-1 0 0,1 0 1 0 0,0 0-1 0 0,1 0 1 0 0,2 4-10 0 0,11 14 101 0 0,0-1 1 0 0,2-1 0 0 0,2-1-1 0 0,0 0 1 0 0,2-2 0 0 0,0-1-1 0 0,2-1 1 0 0,17 11-102 0 0,-9-5 135 0 0,-22-18-63 0 0,0-1-1 0 0,-1 2 0 0 0,-1 0 1 0 0,1 0-1 0 0,-2 1 1 0 0,0 0-1 0 0,7 13-71 0 0,-4-18 462 0 0,-13-8-477 0 0,0 0 2 0 0,0 0-18 0 0,0 0-48 0 0,0 0-61 0 0,0 0-121 0 0,0-2 296 0 0,0 1-2492 0 0,0 0-8032 0 0,0 1-1524 0 0</inkml:trace>
  <inkml:trace contextRef="#ctx0" brushRef="#br0" timeOffset="27506.44">2856 2169 2048 0 0,'0'0'2669'0'0,"0"0"-759"0"0,0 0-626 0 0,0 0-324 0 0,0 0-129 0 0,0 0 19 0 0,0 0 224 0 0,0 0 129 0 0,0 0 67 0 0,0 0-10 0 0,0 0-215 0 0,0 0-125 0 0,11 4-51 0 0,36 14-19 0 0,-41-17-630 0 0,1 0-1 0 0,-1 0 1 0 0,1-1 0 0 0,-1 0 0 0 0,1 0 0 0 0,-1 0 0 0 0,1-1 0 0 0,-1 0 0 0 0,1 0 0 0 0,-1-1-1 0 0,0 0 1 0 0,0 0 0 0 0,0 0 0 0 0,0-1 0 0 0,0 0 0 0 0,0 0 0 0 0,0 0 0 0 0,-1-1-1 0 0,0 0 1 0 0,0 0 0 0 0,0 0 0 0 0,2-3-220 0 0,10-5 396 0 0,-9 6-299 0 0,0 0 0 0 0,0 0 0 0 0,-1 0 0 0 0,1-1 0 0 0,-2 0 0 0 0,1-1 0 0 0,-1 0 0 0 0,0 0 0 0 0,0 0 0 0 0,-1 0 0 0 0,-1-1 0 0 0,1 0 0 0 0,-1 0-1 0 0,-1 0 1 0 0,1-1 0 0 0,-2 1 0 0 0,1-1 0 0 0,-1 0 0 0 0,-1 0 0 0 0,0 0 0 0 0,0-5-97 0 0,-2 13-1 0 0,1-1 0 0 0,-1 1-1 0 0,0 0 1 0 0,0 0-1 0 0,0-1 1 0 0,0 1 0 0 0,0 0-1 0 0,0 0 1 0 0,-1 0 0 0 0,1 0-1 0 0,-1 0 1 0 0,1 1 0 0 0,-1-1-1 0 0,0 0 1 0 0,0 1 0 0 0,0-1-1 0 0,0 1 1 0 0,0 0-1 0 0,0-1 1 0 0,0 1 0 0 0,0 0-1 0 0,0 0 1 0 0,-1 1 0 0 0,1-1-1 0 0,0 0 1 0 0,-1 1 0 0 0,1-1-1 0 0,-1 1 1 0 0,1 0-1 0 0,0 0 1 0 0,-3 0 1 0 0,-77 8-434 0 0,68-3 423 0 0,0 1-1 0 0,1 1 1 0 0,0 0 0 0 0,0 1-1 0 0,1 0 1 0 0,0 1-1 0 0,0 0 1 0 0,1 1 0 0 0,0 0-1 0 0,1 1 1 0 0,0 0 0 0 0,1 1-1 0 0,-4 6 12 0 0,8-12 3 0 0,1 2-1 0 0,0-1 1 0 0,0 0 0 0 0,1 1-1 0 0,0-1 1 0 0,1 1-1 0 0,-1 0 1 0 0,1 0-1 0 0,1 0 1 0 0,-1 0 0 0 0,2 1-1 0 0,-1-1 1 0 0,1 0-1 0 0,0 0 1 0 0,1 1 0 0 0,0-1-1 0 0,0 0 1 0 0,1 2-3 0 0,2-3 40 0 0,1-1 1 0 0,0 0 0 0 0,0 0-1 0 0,0-1 1 0 0,1 0-1 0 0,0 0 1 0 0,0 0 0 0 0,0 0-1 0 0,0-1 1 0 0,1 0 0 0 0,0 0-1 0 0,0-1 1 0 0,0 0-1 0 0,0 0 1 0 0,0-1 0 0 0,1 1-1 0 0,-1-2 1 0 0,1 1-1 0 0,-1-1 1 0 0,8 0-41 0 0,241 12 1513 0 0,-185-14-1248 0 0,-64-10-900 0 0,27-19-3673 0 0,-17 16-5143 0 0,-10 10-2103 0 0</inkml:trace>
  <inkml:trace contextRef="#ctx0" brushRef="#br0" timeOffset="28328.763">3863 1922 10082 0 0,'0'0'2863'0'0,"0"0"-593"0"0,0 0-501 0 0,0 0-378 0 0,0 0-186 0 0,0 0-65 0 0,0 0-163 0 0,0 0-153 0 0,0 0-177 0 0,0 0-106 0 0,0 0-86 0 0,-32 14-64 0 0,-101 47-57 0 0,50-2 232 0 0,74-54-530 0 0,1 1 1 0 0,1 1 0 0 0,-1-1-1 0 0,1 1 1 0 0,0 1 0 0 0,1-1-1 0 0,-1 1 1 0 0,1 0 0 0 0,1 1-1 0 0,0-1 1 0 0,0 1-1 0 0,1 0 1 0 0,0 0 0 0 0,0 1-1 0 0,1-1 1 0 0,0 1 0 0 0,1 0-1 0 0,0-1 1 0 0,1 1 0 0 0,0 0-1 0 0,0 3-36 0 0,4-10 12 0 0,-1 0 0 0 0,1-1 0 0 0,0 1 0 0 0,0 0 0 0 0,0-1 0 0 0,1 0 0 0 0,-1 0 0 0 0,0 0 0 0 0,1 0-1 0 0,0 0 1 0 0,-1-1 0 0 0,1 1 0 0 0,0-1 0 0 0,0 0 0 0 0,0 0 0 0 0,0-1 0 0 0,-1 1 0 0 0,1-1 0 0 0,0 0 0 0 0,0 0-1 0 0,0 0 1 0 0,0 0 0 0 0,0-1 0 0 0,0 1 0 0 0,0-1 0 0 0,0 0 0 0 0,0 0 0 0 0,-1-1 0 0 0,1 1 0 0 0,0-1 0 0 0,2-1-12 0 0,23-9 52 0 0,-1-1 1 0 0,-1-1 0 0 0,0-1-1 0 0,-1-1 1 0 0,0-1 0 0 0,-2-2-1 0 0,0 0 1 0 0,3-6-53 0 0,25-27 97 0 0,-47 49-103 0 0,-4 3-21 0 0,-1 0-6 0 0,-1 11-242 0 0,-3 18 209 0 0,2-24 63 0 0,1 0 1 0 0,0 0-1 0 0,0 0 1 0 0,0 0-1 0 0,1 0 1 0 0,0 0-1 0 0,0 0 1 0 0,0 0 0 0 0,0 0-1 0 0,1 0 1 0 0,0 0-1 0 0,0 0 1 0 0,0 0-1 0 0,1 0 1 0 0,-1-1-1 0 0,1 1 1 0 0,0 0-1 0 0,2 1 3 0 0,1 0-4 0 0,0 0 1 0 0,1-1-1 0 0,0 0 0 0 0,0 0 0 0 0,0 0 0 0 0,1-1 0 0 0,-1 0 0 0 0,1 0 0 0 0,0-1 0 0 0,0 0 0 0 0,1 0 0 0 0,-1 0 0 0 0,0-1 0 0 0,1 0 0 0 0,0-1 0 0 0,-1 1 0 0 0,1-2 1 0 0,0 1-1 0 0,0-1 0 0 0,-1 0 0 0 0,7-1 4 0 0,-6-2 22 0 0,0 0 1 0 0,-1 0 0 0 0,1-1-1 0 0,-1 0 1 0 0,0 0-1 0 0,0 0 1 0 0,0-1 0 0 0,-1 0-1 0 0,0-1 1 0 0,0 1 0 0 0,0-1-1 0 0,-1 0 1 0 0,1-1 0 0 0,-1 0-1 0 0,0-1-22 0 0,1 1 42 0 0,12-18 49 0 0,-2 0-1 0 0,-1 0 1 0 0,-1-2-1 0 0,-1 0 1 0 0,7-22-91 0 0,-7 16 14 0 0,0 1-8 0 0,-1-1 1 0 0,-2 0-1 0 0,-2 0 0 0 0,-1-1 1 0 0,-1-1-1 0 0,-2 1 0 0 0,-1-1 1 0 0,-2-15-7 0 0,0 41-5 0 0,0 0 1 0 0,0 0-1 0 0,-1 0 1 0 0,-1 0 0 0 0,1 0-1 0 0,-2 0 1 0 0,1 1 0 0 0,-1-1-1 0 0,0 0 1 0 0,-1 1 0 0 0,0-1-1 0 0,0 1 1 0 0,-1 0 0 0 0,0 0-1 0 0,-1 0 1 0 0,1 0 0 0 0,-1 1-1 0 0,-1 0 1 0 0,0 0 0 0 0,0 0-1 0 0,0 1 1 0 0,-1 0-1 0 0,-3-3 6 0 0,6 7-10 0 0,0 1 1 0 0,0 0-1 0 0,0 0 1 0 0,-1 0-1 0 0,1 1 1 0 0,0-1-1 0 0,0 1 1 0 0,-1 0-1 0 0,1 0 1 0 0,0 0-1 0 0,0 1 1 0 0,-1 0-1 0 0,1-1 1 0 0,0 1-1 0 0,0 1 1 0 0,0-1-1 0 0,0 1 1 0 0,0-1-1 0 0,0 1 1 0 0,1 0-1 0 0,-1 1 1 0 0,1-1-1 0 0,-1 1 1 0 0,1-1-1 0 0,0 1 1 0 0,0 0-1 0 0,-3 3 9 0 0,-1 4 0 0 0,0 0 0 0 0,0 0 0 0 0,1 1 0 0 0,0 0 0 0 0,1 0 0 0 0,0 0 0 0 0,1 1 0 0 0,1-1 0 0 0,-1 1 0 0 0,2 0 0 0 0,0 0 0 0 0,0 0 0 0 0,1 1 0 0 0,0-1 0 0 0,2 10 0 0 0,1 10 51 0 0,2 0-1 0 0,1 0 1 0 0,2 0-1 0 0,1-1 1 0 0,1 0-1 0 0,2 0 1 0 0,1-1 0 0 0,1-1-1 0 0,1 0 1 0 0,2 0-1 0 0,5 4-50 0 0,140 166 598 0 0,-99-136-514 0 0,-58-57-2740 0 0,-13-5-7462 0 0,4-1-1996 0 0</inkml:trace>
  <inkml:trace contextRef="#ctx0" brushRef="#br0" timeOffset="30893.837">5163 2257 2857 0 0,'0'0'2259'0'0,"0"0"-607"0"0,0 0-282 0 0,0 0 78 0 0,0 0 112 0 0,0 0-45 0 0,0 0-224 0 0,0 0-352 0 0,0 0-295 0 0,0 0-210 0 0,0 0-121 0 0,13 12 733 0 0,-10-10-711 0 0,-1 0 1 0 0,1-1 0 0 0,0 1-1 0 0,0-1 1 0 0,0 1 0 0 0,1-1-1 0 0,-1 0 1 0 0,0 0 0 0 0,0 0 0 0 0,1-1-1 0 0,-1 1 1 0 0,0-1 0 0 0,1 0-1 0 0,-1 0 1 0 0,1 0 0 0 0,-1 0-1 0 0,0-1 1 0 0,1 1 0 0 0,-1-1-1 0 0,0 0 1 0 0,0 0 0 0 0,1 0-1 0 0,-1-1 1 0 0,0 1-336 0 0,16-12 375 0 0,-2-1 0 0 0,1 0-1 0 0,-2-1 1 0 0,0-1 0 0 0,-1-1 0 0 0,0 0-1 0 0,-2-1 1 0 0,5-9-375 0 0,108-187 659 0 0,-106 185-511 0 0,-4 48-221 0 0,71 58 142 0 0,-81-74-52 0 0,-1 2 0 0 0,0-1 0 0 0,-1 0 0 0 0,1 1 0 0 0,-1 0 0 0 0,0 0 0 0 0,0 1 1 0 0,0-1-1 0 0,-1 1 0 0 0,0-1 0 0 0,0 1 0 0 0,0 0 0 0 0,-1 0 0 0 0,0 1 0 0 0,0-1 0 0 0,0 0 0 0 0,-1 1 0 0 0,0-1 0 0 0,0 1 0 0 0,-1-1 1 0 0,0 1-1 0 0,0-1 0 0 0,-1 1 0 0 0,1-1 0 0 0,-1 1 0 0 0,-1-1 0 0 0,1 1 0 0 0,-1-1 0 0 0,0 0 0 0 0,0 0 0 0 0,-4 6-17 0 0,-8 4 38 0 0,-2 0 1 0 0,0-1-1 0 0,0-1 0 0 0,-1 0 0 0 0,-1-1 0 0 0,0-1 0 0 0,-1-1 0 0 0,0-1 0 0 0,-3 1-38 0 0,-35 11-12 0 0,50-20 34 0 0,6-2-43 0 0,1 1-1 0 0,-1-1 1 0 0,0 0 0 0 0,0 1 0 0 0,1-1 0 0 0,-1 0-1 0 0,0 0 1 0 0,0 0 0 0 0,0 0 0 0 0,1 0 0 0 0,-1 0 0 0 0,0 0-1 0 0,0 0 1 0 0,0 0 0 0 0,0 0 0 0 0,1 0 0 0 0,-1 0 0 0 0,0 0-1 0 0,0-1 1 0 0,1 1 0 0 0,-1 0 0 0 0,0 0 0 0 0,0-1-1 0 0,1 1 1 0 0,-1-1 0 0 0,0 1 0 0 0,1-1 0 0 0,-1 1 0 0 0,0-1-1 0 0,1 1 1 0 0,-1-1 0 0 0,1 0 0 0 0,-1 1 0 0 0,1-1 0 0 0,-1 0-1 0 0,1 1 1 0 0,0-1 0 0 0,-1 0 0 0 0,1 0 0 0 0,0 1-1 0 0,-1-1 1 0 0,1 0 0 0 0,0 0 0 0 0,0 0 0 0 0,0 1 0 0 0,0-1-1 0 0,0 0 1 0 0,0 0 21 0 0,5-49-3324 0 0,12 23-5985 0 0,-10 19-2851 0 0</inkml:trace>
  <inkml:trace contextRef="#ctx0" brushRef="#br0" timeOffset="31617.833">5967 1944 5257 0 0,'0'0'4549'0'0,"0"0"-1790"0"0,0 0-806 0 0,0 0-380 0 0,0 0-183 0 0,0 0-123 0 0,0 0-153 0 0,0 0-237 0 0,0 0-307 0 0,0 0-222 0 0,0 0-44 0 0,0 0 50 0 0,0 0 49 0 0,0 10 29 0 0,24 187 1718 0 0,-23-162-2010 0 0,-1 0-1 0 0,-2 0 1 0 0,-1 0-1 0 0,-2 0 1 0 0,-9 33-140 0 0,8-46 54 0 0,4-10-3 0 0,-1-1 1 0 0,0 0-1 0 0,0 0 1 0 0,-1-1-1 0 0,-1 1 1 0 0,1-1-1 0 0,-2 0 1 0 0,0 0-1 0 0,0 0 1 0 0,-5 5-52 0 0,10-17 58 0 0,-1 1 0 0 0,1 0 1 0 0,-1-1-1 0 0,1 1 0 0 0,0-1 0 0 0,-1 1 0 0 0,1-1 1 0 0,0 0-1 0 0,0 1 0 0 0,0-1 0 0 0,0 0 0 0 0,1 0 1 0 0,-1 0-1 0 0,0 0 0 0 0,1 0 0 0 0,-1 0 0 0 0,1 0 1 0 0,0 0-1 0 0,0 0 0 0 0,0 0 0 0 0,0 0 0 0 0,0 0 1 0 0,0 0-1 0 0,0 0 0 0 0,0 0 0 0 0,1 0 0 0 0,-1 1 1 0 0,1-1-1 0 0,0 0 0 0 0,-1 0 0 0 0,1 0 0 0 0,1-1-58 0 0,-2-10 137 0 0,3-7-122 0 0,0 1 1 0 0,1-1-1 0 0,1 1 0 0 0,1 0 0 0 0,1 1 1 0 0,0-1-1 0 0,8-12-15 0 0,2-4-2 0 0,0 1-1 0 0,2 1 1 0 0,2 1 0 0 0,1 0 0 0 0,1 2 0 0 0,2 1 0 0 0,1 0-1 0 0,15-11 3 0 0,97-74-46 0 0,-99 106-148 0 0,-34 37 164 0 0,-5-17 54 0 0,0 1 0 0 0,-2 0 1 0 0,1-1-1 0 0,-2 1 0 0 0,1-1 1 0 0,-2 0-1 0 0,0 1 0 0 0,0-2 1 0 0,-1 1-1 0 0,-1 0 0 0 0,0-1 1 0 0,0 0-1 0 0,-1 0 0 0 0,0-1 1 0 0,-1 0-1 0 0,0 0 0 0 0,-9 6-24 0 0,-4 10-29 0 0,-2-2 1 0 0,0-1-1 0 0,-2-1 0 0 0,-1-1 0 0 0,0-1 1 0 0,-1-1-1 0 0,-15 6 29 0 0,41-24-108 0 0,0-1 1 0 0,0 0 0 0 0,0 1-1 0 0,0-1 1 0 0,0 0 0 0 0,0 0-1 0 0,-1 0 1 0 0,1 0 0 0 0,0 0-1 0 0,0 0 1 0 0,0 0 0 0 0,0 0-1 0 0,0 0 1 0 0,0 0 0 0 0,0 0-1 0 0,0-1 1 0 0,0 1 0 0 0,0 0-1 0 0,0-1 1 0 0,0 1 0 0 0,0-1-1 0 0,0 1 1 0 0,0-1 0 0 0,0 0-1 0 0,1 1 1 0 0,-1-1 0 0 0,0 0-1 0 0,0 0 1 0 0,1 1 0 0 0,-1-1-1 0 0,0 0 1 0 0,1 0 0 0 0,-1 0-1 0 0,1 0 1 0 0,-1 0 0 0 0,1 0-1 0 0,-1 0 1 0 0,1 0-1 0 0,0 0 1 0 0,0 0 0 0 0,-1 0-1 0 0,1 0 1 0 0,0 0 107 0 0,-4-19-8507 0 0,4 12-3134 0 0</inkml:trace>
  <inkml:trace contextRef="#ctx0" brushRef="#br0" timeOffset="32508.333">6523 1856 6561 0 0,'0'0'2460'0'0,"0"0"-605"0"0,0 0-295 0 0,0 0-36 0 0,0 0-26 0 0,0 0-115 0 0,0 0-239 0 0,0 0-274 0 0,0 0-190 0 0,0 0-135 0 0,0 0-102 0 0,0 0-31 0 0,0 0-28 0 0,-3 18-22 0 0,-20 127 810 0 0,5-9-79 0 0,7-78-654 0 0,11-58-440 0 0,0 0 13 0 0,0 0 43 0 0,0 0 63 0 0,0 0 52 0 0,0 0 98 0 0,0 0 62 0 0,0 0 38 0 0,0-26 1445 0 0,1 7-1802 0 0,1 1 0 0 0,1 0 1 0 0,1 0-1 0 0,1 0 0 0 0,0 0 0 0 0,1 0 1 0 0,1 1-1 0 0,1 0 0 0 0,3-4-11 0 0,80-102 23 0 0,-88 120-43 0 0,-1-1 0 0 0,1 1 0 0 0,0 0 1 0 0,0 0-1 0 0,1 0 0 0 0,-1 0 0 0 0,0 0 0 0 0,1 1 1 0 0,0-1-1 0 0,0 1 0 0 0,0 0 0 0 0,-1 0 0 0 0,2 1 1 0 0,-1-1-1 0 0,0 1 0 0 0,0 0 0 0 0,0 0 0 0 0,1 0 1 0 0,-1 1-1 0 0,2-1 20 0 0,-2 5 20 0 0,1-1-1 0 0,-1 1 1 0 0,0 0 0 0 0,0 0-1 0 0,-1 0 1 0 0,1 0 0 0 0,-1 1 0 0 0,0-1-1 0 0,0 1 1 0 0,0 0 0 0 0,-1 0 0 0 0,0 0-1 0 0,0 0 1 0 0,0 0 0 0 0,0 1-1 0 0,-1-1 1 0 0,0 0 0 0 0,0 1 0 0 0,0 4-20 0 0,5 30 236 0 0,1 17-3660 0 0,-15-44-4270 0 0,7-11 4074 0 0,-3 1-7971 0 0</inkml:trace>
  <inkml:trace contextRef="#ctx0" brushRef="#br0" timeOffset="32773.012">7134 1882 16596 0 0,'0'0'1560'0'0,"0"0"-628"0"0,0 0-194 0 0,0 0 168 0 0,0 0 212 0 0,0 0 66 0 0,0 0-141 0 0,0 0-259 0 0,0 0-230 0 0,0 0-159 0 0,0 0-142 0 0,-11 33-66 0 0,-34 103-71 0 0,3 23-1109 0 0,36-143-609 0 0,2-12-1383 0 0,-2-2-3646 0 0,4-2-4963 0 0</inkml:trace>
  <inkml:trace contextRef="#ctx0" brushRef="#br0" timeOffset="33009.81">6989 1628 13739 0 0,'0'0'3249'0'0,"0"0"-1377"0"0,0 0-576 0 0,0 0-151 0 0,0 0-73 0 0,0 0-176 0 0,0 0-280 0 0,0 0-320 0 0,0 0-360 0 0,0 0-304 0 0,0 0-72 0 0,0 0 64 0 0,0 0 40 0 0,0 0 32 0 0,11 0-384 0 0,-9 26-1417 0 0,-1-4-4872 0 0,-1-8-5546 0 0</inkml:trace>
  <inkml:trace contextRef="#ctx0" brushRef="#br0" timeOffset="33444.742">7248 2169 15211 0 0,'0'0'2423'0'0,"0"0"-704"0"0,0 0-417 0 0,0 0-194 0 0,0 0-251 0 0,0 0-215 0 0,0 0-186 0 0,0 0-157 0 0,0 0-51 0 0,0 0-20 0 0,0 0-1 0 0,0 0 8 0 0,14-18-10 0 0,44-55-8 0 0,-46 59-59 0 0,0-1 0 0 0,-1 1 0 0 0,0-2 0 0 0,-1 0 0 0 0,-1 0 0 0 0,0 0 0 0 0,2-11-158 0 0,11-27 193 0 0,-22 53-202 0 0,0 1-15 0 0,0 0-3 0 0,0 0-3 0 0,0 0-10 0 0,0 0-38 0 0,0 33-510 0 0,-2 88 596 0 0,4-117 16 0 0,-1 0-1 0 0,1-1 1 0 0,-1 1-1 0 0,1 0 1 0 0,0-1 0 0 0,0 0-1 0 0,1 1 1 0 0,-1-1-1 0 0,1 0 1 0 0,0 0-1 0 0,0-1 1 0 0,0 1 0 0 0,0 0-1 0 0,0-1 1 0 0,0 0-1 0 0,1 0 1 0 0,-1 0-1 0 0,1 0 1 0 0,-1 0 0 0 0,1-1-1 0 0,0 1 1 0 0,0-1-1 0 0,-1 0 1 0 0,1 0-1 0 0,0-1 1 0 0,0 1 0 0 0,0-1-1 0 0,0 0 1 0 0,0 0-1 0 0,0 0 1 0 0,0-1-1 0 0,0 1 1 0 0,0-1 0 0 0,0 0-1 0 0,0 0 1 0 0,0 0-1 0 0,-1-1 1 0 0,1 1-1 0 0,0-1 1 0 0,-1 0 0 0 0,1 0-1 0 0,-1 0 1 0 0,2-2-24 0 0,4-4 132 0 0,0 0-1 0 0,-1 0 1 0 0,0-1 0 0 0,0 0 0 0 0,-1 0-1 0 0,0-1 1 0 0,-1 0 0 0 0,0 0 0 0 0,-1 0-1 0 0,0-1 1 0 0,0 0 0 0 0,-1 0 0 0 0,-1 0-1 0 0,0-1 1 0 0,2-10-132 0 0,-9 12-3960 0 0,-5 16-6878 0 0,7-2-1430 0 0</inkml:trace>
  <inkml:trace contextRef="#ctx0" brushRef="#br0" timeOffset="34078.13">8137 1900 12459 0 0,'0'0'4321'0'0,"0"0"-2276"0"0,0 0-822 0 0,0 0-84 0 0,0 0-20 0 0,0 0-61 0 0,0 0-118 0 0,0 0-197 0 0,0 0-187 0 0,0 0-149 0 0,0 0-90 0 0,0 0-82 0 0,0 0-67 0 0,-10-7-38 0 0,-36-21-42 0 0,44 27-81 0 0,0 0 0 0 0,0 1-1 0 0,0-1 1 0 0,0 1-1 0 0,0 0 1 0 0,0-1 0 0 0,-1 1-1 0 0,1 0 1 0 0,0 0-1 0 0,0 1 1 0 0,0-1-1 0 0,0 0 1 0 0,0 1 0 0 0,-1-1-1 0 0,1 1 1 0 0,0 0-1 0 0,0-1 1 0 0,0 1 0 0 0,0 0-1 0 0,1 0 1 0 0,-1 1-1 0 0,0-1 1 0 0,0 0-1 0 0,1 0 1 0 0,-1 1 0 0 0,0 0-7 0 0,-4 2 14 0 0,-5 4-14 0 0,0 0-1 0 0,1 0 1 0 0,0 1 0 0 0,0 0-1 0 0,1 1 1 0 0,0 0 0 0 0,1 0 0 0 0,0 1-1 0 0,0 0 1 0 0,1 0 0 0 0,1 1-1 0 0,0 0 1 0 0,0 0 0 0 0,1 2 0 0 0,0 0-31 0 0,2 0 0 0 0,0-1-1 0 0,0 1 1 0 0,1 0 0 0 0,1 0 0 0 0,1 0 0 0 0,0 0 0 0 0,0 1 0 0 0,2 4 31 0 0,-1-17 1 0 0,0 1 1 0 0,1-1 0 0 0,-1 0-1 0 0,0 0 1 0 0,1 1 0 0 0,0-1 0 0 0,-1 0-1 0 0,1 0 1 0 0,0 0 0 0 0,0-1-1 0 0,0 1 1 0 0,0 0 0 0 0,0-1-1 0 0,1 1 1 0 0,-1-1 0 0 0,0 0-1 0 0,1 0 1 0 0,-1 0 0 0 0,1 0-1 0 0,-1 0 1 0 0,1-1 0 0 0,0 1-1 0 0,-1-1 1 0 0,1 1 0 0 0,-1-1 0 0 0,1 0-1 0 0,0 0 1 0 0,-1 0 0 0 0,1 0-1 0 0,0-1 1 0 0,-1 1 0 0 0,1-1-1 0 0,-1 1 1 0 0,1-1 0 0 0,0 0-1 0 0,-1 0 1 0 0,0 0 0 0 0,1-1-1 0 0,-1 1 1 0 0,0 0 0 0 0,0-1-1 0 0,1 0-1 0 0,114-97 551 0 0,-97 79-389 0 0,1 1 0 0 0,1 0 0 0 0,0 2 0 0 0,2 1 0 0 0,0 0 0 0 0,14-5-162 0 0,61-9 200 0 0,-94 32-195 0 0,-1 1-1 0 0,0-1 1 0 0,0 1-1 0 0,0 0 1 0 0,0 0-1 0 0,0 1 1 0 0,-1-1-1 0 0,0 1 1 0 0,1-1-1 0 0,-1 1 1 0 0,0 0-1 0 0,-1 0 1 0 0,1 1-1 0 0,-1-1 1 0 0,0 0-1 0 0,0 1 1 0 0,0 0-1 0 0,-1-1 1 0 0,1 1-1 0 0,-1 0 1 0 0,0 0-1 0 0,-1 0 1 0 0,1 0-1 0 0,-1 1-4 0 0,5 152 143 0 0,-46 161-184 0 0,37-274 36 0 0,-3 0 0 0 0,-1-1 0 0 0,-2 0 0 0 0,-3 0 0 0 0,-1-1 0 0 0,-2-1 1 0 0,-1 0-1 0 0,-3-1 0 0 0,-8 11 5 0 0,19-41 11 0 0,0 0 0 0 0,-1 0 1 0 0,0-1-1 0 0,0 0 0 0 0,-1 0 0 0 0,0-1 1 0 0,-1-1-1 0 0,0 0 0 0 0,0-1 0 0 0,-1 0 0 0 0,0-1 1 0 0,0 0-1 0 0,-1-1 0 0 0,-6 2-11 0 0,17-6 9 0 0,1 0 0 0 0,-1 0 1 0 0,1 0-1 0 0,-1 0 0 0 0,1 0 0 0 0,-1-1 0 0 0,0 1 0 0 0,0-1 0 0 0,1 0 0 0 0,-1 1 0 0 0,0-1 1 0 0,1 0-1 0 0,-1-1 0 0 0,0 1 0 0 0,0 0 0 0 0,1-1 0 0 0,-1 0 0 0 0,0 1 0 0 0,1-1 0 0 0,-1 0 1 0 0,1 0-1 0 0,-1-1 0 0 0,1 1 0 0 0,0 0 0 0 0,-1-1 0 0 0,1 0 0 0 0,0 1 0 0 0,0-1 0 0 0,0 0 1 0 0,0 0-1 0 0,0 0 0 0 0,1 0 0 0 0,-1-1 0 0 0,1 1 0 0 0,-1 0 0 0 0,1-1 0 0 0,0 1 0 0 0,0-1 1 0 0,0 1-1 0 0,0-1 0 0 0,0 1 0 0 0,0-4-9 0 0,1-10 6 0 0,0 0 0 0 0,1 0 0 0 0,0 0 0 0 0,2 0 0 0 0,0 0 0 0 0,1 0 0 0 0,0 1-1 0 0,1 0 1 0 0,1 0 0 0 0,0 0 0 0 0,1 0 0 0 0,1 1 0 0 0,5-8-6 0 0,17-38-4 0 0,17-36-622 0 0,4 1 0 0 0,55-74 626 0 0,-94 150-1178 0 0,2-4-1884 0 0,-4 11-3763 0 0,-5 7-5359 0 0</inkml:trace>
  <inkml:trace contextRef="#ctx0" brushRef="#br0" timeOffset="34478.802">8861 1819 15051 0 0,'0'0'2130'0'0,"0"0"-502"0"0,0 0-363 0 0,0 0-141 0 0,0 0-67 0 0,0 0-108 0 0,0 0-111 0 0,0 0-112 0 0,0 0-123 0 0,0 0-110 0 0,0 0-74 0 0,0 0-48 0 0,-23 8-107 0 0,-73 27-58 0 0,43 4 111 0 0,47-29-255 0 0,4-8-59 0 0,0-1 0 0 0,0 2 0 0 0,1-1-1 0 0,-1 0 1 0 0,0 0 0 0 0,1 0 0 0 0,0 1 0 0 0,0-1-1 0 0,-1 1 1 0 0,1-1 0 0 0,1 1 0 0 0,-1-1 0 0 0,0 1-1 0 0,1 0 1 0 0,-1-1 0 0 0,1 1 0 0 0,0 0 0 0 0,0-1-1 0 0,0 1 1 0 0,0 0 0 0 0,0-1 0 0 0,0 1-1 0 0,1 0 1 0 0,0-1 0 0 0,-1 1 0 0 0,1 0 0 0 0,0-1-1 0 0,0 1 1 0 0,0-1 0 0 0,1 1 0 0 0,-1-1 0 0 0,0 0-1 0 0,1 0 1 0 0,0 0 0 0 0,0 0 0 0 0,-1 0 0 0 0,1 0-1 0 0,0 0 1 0 0,0 0 0 0 0,1-1 0 0 0,-1 1 0 0 0,1 0-3 0 0,175 57 53 0 0,-176-58-39 0 0,0-1 1 0 0,1 1-1 0 0,-1 0 0 0 0,0 0 1 0 0,0 0-1 0 0,1 0 1 0 0,-1 1-1 0 0,0-1 0 0 0,0 0 1 0 0,0 1-1 0 0,-1 0 1 0 0,1-1-1 0 0,0 1 0 0 0,0 0 1 0 0,-1 0-1 0 0,1 0 0 0 0,-1 0 1 0 0,0 0-1 0 0,0 0 1 0 0,1 0-1 0 0,-1 0 0 0 0,-1 1 1 0 0,1-1-1 0 0,0 0 1 0 0,-1 1-1 0 0,1-1 0 0 0,-1 0 1 0 0,1 1-1 0 0,-1-1 0 0 0,0 1 1 0 0,0-1-1 0 0,0 1 1 0 0,-1-1-1 0 0,1 1 0 0 0,0-1 1 0 0,-1 0-1 0 0,0 1 1 0 0,1-1-1 0 0,-1 0 0 0 0,0 1 1 0 0,0-1-1 0 0,-2 2-14 0 0,-8 6 91 0 0,-1 0 1 0 0,0-1-1 0 0,0 0 1 0 0,-1-1-1 0 0,-1 0 0 0 0,1-1 1 0 0,-1 0-1 0 0,0-2 1 0 0,0 1-1 0 0,-15 2-91 0 0,27-7 4 0 0,-4 1-17 0 0,-1 1 0 0 0,1-1 0 0 0,-1 0 0 0 0,1-1 0 0 0,-1 1 0 0 0,0-1 0 0 0,1-1 0 0 0,-1 1 0 0 0,0-1 1 0 0,0 0-1 0 0,0-1 0 0 0,-5-1 13 0 0,-17-23-5917 0 0,24 17-2613 0 0,0 4-4456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38 588 10898 0 0,'0'0'2145'0'0,"0"0"-541"0"0,0 0-222 0 0,0 0 27 0 0,0 0-64 0 0,0 0-177 0 0,0 0-264 0 0,0 0-297 0 0,0 0-227 0 0,0 0-121 0 0,0 0-59 0 0,0 0-47 0 0,-3 29-40 0 0,-8 88-31 0 0,3-58-77 0 0,-4-37-756 0 0,10-18-3143 0 0,1-3-3851 0 0,1-1 7694 0 0,0 0-10162 0 0</inkml:trace>
  <inkml:trace contextRef="#ctx0" brushRef="#br0" timeOffset="238.455">6 187 10154 0 0,'0'0'2730'0'0,"0"0"-580"0"0,0 0-474 0 0,0 0-334 0 0,0 0-290 0 0,0 0-269 0 0,0 0-267 0 0,0 0-252 0 0,0 0-232 0 0,0 0-149 0 0,0 0-57 0 0,0 0-23 0 0,2-10-22 0 0,-1-1 112 0 0,0 12 55 0 0,-1-1 0 0 0,1 1 0 0 0,-1-1 0 0 0,1 0 0 0 0,-1 0 0 0 0,1 1-1 0 0,-1-1 1 0 0,1 0 0 0 0,-1 0 0 0 0,1 0 0 0 0,0 0 0 0 0,-1 0 0 0 0,1 0-1 0 0,-1 0 1 0 0,1 0 0 0 0,0 0 0 0 0,-1 0 0 0 0,1 0 0 0 0,-1 0 0 0 0,1 0 0 0 0,-1 0-1 0 0,1 0 1 0 0,0-1 0 0 0,-1 1 0 0 0,1 0 0 0 0,-1 0 0 0 0,1-1 0 0 0,-1 1-1 0 0,1 0 1 0 0,-1-1 0 0 0,1 1 0 0 0,-1-1 0 0 0,0 1 0 0 0,1 0 0 0 0,-1-1-1 0 0,1 1 1 0 0,-1-1 0 0 0,0 1 0 0 0,1-1 0 0 0,-1 0 52 0 0,0 1-20 0 0,7 17-2786 0 0,0-1-3732 0 0,-2-5-1898 0 0</inkml:trace>
  <inkml:trace contextRef="#ctx0" brushRef="#br0" timeOffset="685.634">166 758 9594 0 0,'0'0'2159'0'0,"0"0"-669"0"0,0 0-235 0 0,0 0 65 0 0,0 0 15 0 0,0 0-36 0 0,0 0-139 0 0,0 0-216 0 0,0 0-198 0 0,0 0-162 0 0,0 0-72 0 0,0 0-70 0 0,0 0-38 0 0,8-11-20 0 0,59-97 1148 0 0,11-23-618 0 0,-60 112-996 0 0,-17 19 38 0 0,-1 0-6 0 0,0 0 0 0 0,0 0-51 0 0,3 161-94 0 0,-3-158 209 0 0,1 0 0 0 0,-1-1 0 0 0,0 1-1 0 0,1 0 1 0 0,-1-1 0 0 0,1 1 0 0 0,0-1 0 0 0,0 1 0 0 0,0-1-1 0 0,0 1 1 0 0,1-1 0 0 0,-1 0 0 0 0,0 1 0 0 0,1-1 0 0 0,0 0-1 0 0,-1 0 1 0 0,1 0 0 0 0,0 0 0 0 0,0 0 0 0 0,0-1 0 0 0,0 1 0 0 0,1-1-1 0 0,-1 1 1 0 0,0-1 0 0 0,1 0 0 0 0,-1 0 0 0 0,1 0 0 0 0,-1 0-1 0 0,1 0 1 0 0,-1 0 0 0 0,1-1 0 0 0,0 0 0 0 0,-1 1 0 0 0,1-1-1 0 0,0 0 1 0 0,-1 0 0 0 0,1 0 0 0 0,0 0 0 0 0,-1-1 0 0 0,1 1-1 0 0,0-1 1 0 0,-1 0 0 0 0,1 0 0 0 0,-1 0 0 0 0,1 0 0 0 0,-1 0-1 0 0,1 0 1 0 0,0-1-14 0 0,9-7 162 0 0,0 0-1 0 0,0-1 1 0 0,-1-1 0 0 0,0 0-1 0 0,-1 0 1 0 0,0-1-1 0 0,-1 0 1 0 0,0-1-1 0 0,-1 0 1 0 0,-1 0 0 0 0,0-1-1 0 0,0 1 1 0 0,2-12-162 0 0,-9 25-99 0 0,3-28-307 0 0,-13 24-7638 0 0,5 9 1341 0 0,1 0-5002 0 0</inkml:trace>
  <inkml:trace contextRef="#ctx0" brushRef="#br0" timeOffset="1243.687">844 471 10066 0 0,'0'0'3776'0'0,"0"0"-1540"0"0,0 0-744 0 0,0 0-187 0 0,0 0-273 0 0,0 0-217 0 0,0 0-168 0 0,0 0-153 0 0,0 0-98 0 0,0 0-88 0 0,0 0-53 0 0,0 0-64 0 0,-13 22-22 0 0,-39 68-35 0 0,27-22 70 0 0,25-65-189 0 0,-1 0 0 0 0,1-1 1 0 0,-1 1-1 0 0,1 0 0 0 0,0 0 0 0 0,0 0 1 0 0,1 0-1 0 0,-1-1 0 0 0,0 1 0 0 0,1 0 1 0 0,0 0-1 0 0,-1 0 0 0 0,1-1 1 0 0,0 1-1 0 0,1 0 0 0 0,-1-1 0 0 0,0 1 1 0 0,1-1-1 0 0,-1 0 0 0 0,1 1 1 0 0,0-1-1 0 0,0 0 0 0 0,0 0 0 0 0,0 0 1 0 0,0 0-1 0 0,0 0 0 0 0,1-1 0 0 0,-1 1 1 0 0,0-1-1 0 0,1 1 0 0 0,-1-1 1 0 0,1 0-1 0 0,0 0 0 0 0,-1 0 0 0 0,1 0 1 0 0,0-1-1 0 0,0 1 0 0 0,0-1 0 0 0,-1 1 1 0 0,1-1-1 0 0,0 0 0 0 0,0 0 1 0 0,0 0-1 0 0,2-1-15 0 0,7-2 153 0 0,1 0-1 0 0,-1-1 1 0 0,-1 0 0 0 0,1-1-1 0 0,-1-1 1 0 0,1 1 0 0 0,-2-2-1 0 0,1 0 1 0 0,-1 0 0 0 0,0-1 0 0 0,0 0-1 0 0,-1 0 1 0 0,0-1 0 0 0,-1 0-1 0 0,1-1 1 0 0,-1-1-153 0 0,16-20 153 0 0,-1 0-1 0 0,-2-2 1 0 0,-1 0 0 0 0,-2-1 0 0 0,-1-1-1 0 0,-2-1 1 0 0,-1 0 0 0 0,0-5-153 0 0,-9 24-1 0 0,0 0 1 0 0,0-1 0 0 0,-2 1-1 0 0,0-1 1 0 0,-1 0-1 0 0,-1 0 1 0 0,-1 0 0 0 0,-1-10 0 0 0,1 22-3 0 0,-1 0 0 0 0,0-1 1 0 0,0 1-1 0 0,0 0 0 0 0,-1 0 1 0 0,0 0-1 0 0,0 0 0 0 0,0 0 1 0 0,-1 0-1 0 0,0 1 0 0 0,0-1 1 0 0,0 1-1 0 0,-1 0 0 0 0,0 0 1 0 0,0 0-1 0 0,0 0 1 0 0,-1 1-1 0 0,1-1 0 0 0,-1 1 1 0 0,0 0-1 0 0,0 1 0 0 0,-1-1 1 0 0,1 1-1 0 0,-1 0 0 0 0,-5-2 3 0 0,5 4-14 0 0,1-1 0 0 0,-1 1-1 0 0,1 0 1 0 0,-1 0 0 0 0,1 1-1 0 0,-1-1 1 0 0,1 1 0 0 0,-1 1-1 0 0,0-1 1 0 0,1 1 0 0 0,-1 0-1 0 0,1 0 1 0 0,0 0 0 0 0,-1 1-1 0 0,1 0 1 0 0,0 0 0 0 0,0 0-1 0 0,0 1 1 0 0,0 0 0 0 0,0 0-1 0 0,1 0 1 0 0,-1 0 0 0 0,1 1-1 0 0,0 0 1 0 0,0 0 0 0 0,-1 0 14 0 0,-2 5-10 0 0,-1-1 1 0 0,1 1-1 0 0,1 0 1 0 0,0 0 0 0 0,0 1-1 0 0,1 0 1 0 0,0 0-1 0 0,0 0 1 0 0,1 1 0 0 0,1 0-1 0 0,0-1 1 0 0,-2 10 9 0 0,3-1 2 0 0,1 1 0 0 0,0-1 0 0 0,1 0 0 0 0,1 1 0 0 0,1-1 0 0 0,1 0 0 0 0,1 0 0 0 0,0 0 1 0 0,1 0-1 0 0,2-1 0 0 0,-1 0 0 0 0,2 0 0 0 0,0-1 0 0 0,2 0 0 0 0,0 0 0 0 0,0-1 0 0 0,1 0 0 0 0,1-1 0 0 0,1 0 0 0 0,0-1 1 0 0,1-1-1 0 0,1 0 0 0 0,0-1 0 0 0,0 0 0 0 0,13 6-2 0 0,16 9 76 0 0,1-2 1 0 0,2-2-1 0 0,0-2 1 0 0,1-2 0 0 0,28 6-77 0 0,-44-18 62 0 0,-33-10-2850 0 0,-4 1 1790 0 0,-3-3-5233 0 0,3 5-5510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2729 0 0,'0'0'1457'0'0,"0"0"-473"0"0,0 0-45 0 0,0 0 331 0 0,0 0 368 0 0,0 0 334 0 0,0 0 12 0 0,0 0-187 0 0,0 0-245 0 0,0 0-357 0 0,0 0-212 0 0,0 0-112 0 0,0 0-90 0 0,20-5-38 0 0,61-17-40 0 0,-76 21-581 0 0,0-1 1 0 0,0 1-1 0 0,-1-1 0 0 0,1 0 1 0 0,0-1-1 0 0,-1 1 0 0 0,1-1 1 0 0,-1 0-1 0 0,0 0 0 0 0,0 0 1 0 0,0-1-1 0 0,0 1 0 0 0,-1-1 1 0 0,3-3-123 0 0,8-9 305 0 0,0 1-96 0 0,0-1 0 0 0,-1 0 1 0 0,-1-1-1 0 0,0-1 1 0 0,-2 0-1 0 0,0 0 0 0 0,-1-1 1 0 0,-1 0-1 0 0,0-1 0 0 0,-2 1 1 0 0,0-2-1 0 0,-1 1 1 0 0,1-15-210 0 0,12 233 386 0 0,-14 185-39 0 0,-16-267-269 0 0,-5-1 0 0 0,-5 0 0 0 0,-9 14-78 0 0,10-37 20 0 0,8-140-1571 0 0,40-60-4568 0 0,8 44-5765 0 0,-25 45 4113 0 0</inkml:trace>
  <inkml:trace contextRef="#ctx0" brushRef="#br0" timeOffset="682.013">610 349 3825 0 0,'0'0'2784'0'0,"0"0"-853"0"0,0 0-413 0 0,0 0-46 0 0,0 0 34 0 0,0 0-7 0 0,0 0-127 0 0,0 0-245 0 0,0 0-212 0 0,-33 26-173 0 0,-97 80-109 0 0,76-49 491 0 0,50-52-928 0 0,0 0-1 0 0,1 1 0 0 0,0-1 1 0 0,1 1-1 0 0,-1 0 0 0 0,1 0 0 0 0,0 0 1 0 0,0 0-1 0 0,1 1 0 0 0,0-1 1 0 0,0 0-1 0 0,0 1 0 0 0,1-1 0 0 0,0 0 1 0 0,0 1-1 0 0,1-1-195 0 0,1-3 91 0 0,1 0 1 0 0,-1 0-1 0 0,1 0 0 0 0,0 0 1 0 0,-1-1-1 0 0,1 1 0 0 0,0-1 1 0 0,1 0-1 0 0,-1 0 0 0 0,0 0 1 0 0,1 0-1 0 0,-1-1 0 0 0,1 1 1 0 0,-1-1-1 0 0,1 0 0 0 0,0 0 1 0 0,3 0-92 0 0,1 2 182 0 0,36 10 443 0 0,-37-13-554 0 0,-1 2 0 0 0,0-1 0 0 0,0 1 0 0 0,0 0 1 0 0,0 0-1 0 0,0 0 0 0 0,0 1 0 0 0,0 0 0 0 0,-1 0 0 0 0,0 1 1 0 0,1-1-1 0 0,-1 1 0 0 0,0 0 0 0 0,-1 1 0 0 0,1-1 0 0 0,-1 1 1 0 0,0 0-1 0 0,1 2-71 0 0,3 9 129 0 0,-1 0 0 0 0,-1 1 0 0 0,-1 0 1 0 0,0 1-1 0 0,-2-1 0 0 0,0 1 0 0 0,0-1 1 0 0,-2 1-1 0 0,0 0 0 0 0,-1 1-129 0 0,0-15 12 0 0,2 95 311 0 0,-2-98-330 0 0,0-1-21 0 0,0 0 5 0 0,0 0 38 0 0,4-5-52 0 0,-4 3 35 0 0,0 1 6 0 0,0 1-12 0 0,0 0-8 0 0,0 0 12 0 0,0 0-12 0 0,0 0 32 0 0,0 0 12 0 0,0 0-16 0 0,0 0-22 0 0,0 0 18 0 0,0 0-4 0 0,0 0-7 0 0,0 0 46 0 0,0 0-38 0 0,0 0-6 0 0,0 0 19 0 0,0 0-22 0 0,0 0-12 0 0,0 0 8 0 0,0 0-26 0 0,0 0 19 0 0,0 0-33 0 0,0 0-4 0 0,0 0-31 0 0,0 0-30 0 0,7-14-6771 0 0,-3 13 437 0 0,-2-2-5487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3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325 133 2905 0 0,'0'0'1789'0'0,"0"0"-58"0"0,0 0-78 0 0,0 0-24 0 0,0 0 16 0 0,0 0-78 0 0,0 0-112 0 0,0 0-223 0 0,0 0-204 0 0,0 0-225 0 0,0 0-176 0 0,-9-6-92 0 0,-27-18-62 0 0,-14 14 1426 0 0,-67 2 2441 0 0,89 61-3675 0 0,19-12-494 0 0,3 1 0 0 0,1 0 0 0 0,3 0 0 0 0,1 0 0 0 0,2 10-171 0 0,-1-8 76 0 0,0 368 400 0 0,-30-213-274 0 0,12-115-108 0 0,4-25-52 0 0,14-59-28 0 0,0 0 9 0 0,0 0 1 0 0,0 0 0 0 0,0 0 0 0 0,0 0 4 0 0,0 0 23 0 0,0 0 31 0 0,0 0 8 0 0,16-3 180 0 0,221-71 399 0 0,-135 59-644 0 0,-102 15-22 0 0,0 0-15 0 0,0 0 9 0 0,0 0-16 0 0,0 0-9 0 0,-5-22-5804 0 0,5 15 480 0 0,0 3-6481 0 0</inkml:trace>
  <inkml:trace contextRef="#ctx0" brushRef="#br0" timeOffset="439.962">652 649 11658 0 0,'0'0'3160'0'0,"0"0"-1334"0"0,0 0-641 0 0,0 0-117 0 0,0 0-66 0 0,0 0-91 0 0,0 0-100 0 0,0 0-209 0 0,0 0-204 0 0,0 0-113 0 0,0 0-65 0 0,0 0-36 0 0,0 0-1 0 0,-29 22-7 0 0,-90 70-29 0 0,85-51-2 0 0,31-33-109 0 0,0 0 0 0 0,0 0 0 0 0,1 0 0 0 0,1 0 1 0 0,-1 1-1 0 0,1-1 0 0 0,0 1 0 0 0,1-1 0 0 0,0 1 0 0 0,1-1 0 0 0,-1 0 0 0 0,2 1 0 0 0,-1-1 0 0 0,1 0 0 0 0,0 1 0 0 0,1-1 0 0 0,0 0 1 0 0,1 1-37 0 0,1-4 65 0 0,-1-1 0 0 0,1 0 0 0 0,0 0 1 0 0,1 0-1 0 0,-1-1 0 0 0,1 0 1 0 0,-1 0-1 0 0,1 0 0 0 0,0-1 0 0 0,0 0 1 0 0,0 0-1 0 0,0 0 0 0 0,0-1 1 0 0,1 0-1 0 0,-1 0 0 0 0,0-1 0 0 0,1 1 1 0 0,-1-2-1 0 0,0 1 0 0 0,1 0 0 0 0,-1-1 1 0 0,0 0-1 0 0,1-1 0 0 0,-1 0 1 0 0,0 0-1 0 0,0 0 0 0 0,0 0 0 0 0,-1-1 1 0 0,1 0-1 0 0,0 0 0 0 0,-1-1 1 0 0,0 1-1 0 0,0-1 0 0 0,0 0 0 0 0,0-1 1 0 0,-1 1-1 0 0,0-1 0 0 0,0 0 1 0 0,0 0-1 0 0,3-6-65 0 0,1 4 40 0 0,0-1 0 0 0,-1 0 0 0 0,0-1 0 0 0,-1 0-1 0 0,0 0 1 0 0,0 0 0 0 0,-1-1 0 0 0,0 0 0 0 0,-1 0 0 0 0,0 0 0 0 0,0 0 0 0 0,-1-1 0 0 0,-1 1 0 0 0,0-1 0 0 0,0 0 0 0 0,-1 0 0 0 0,0 0 0 0 0,-1-6-40 0 0,-2 12-93 0 0,-1 0 1 0 0,1-1 0 0 0,-1 1 0 0 0,0 0 0 0 0,-1 0-1 0 0,1 1 1 0 0,-1-1 0 0 0,0 1 0 0 0,0-1 0 0 0,0 1-1 0 0,-1 0 1 0 0,1 1 0 0 0,-1-1 0 0 0,0 1 0 0 0,0 0-1 0 0,0 0 1 0 0,0 1 0 0 0,-1-1 0 0 0,1 1 0 0 0,-1 0-1 0 0,0 1 1 0 0,1-1 0 0 0,-1 1 0 0 0,0 0 0 0 0,0 1-1 0 0,0-1 1 0 0,0 1 0 0 0,1 0 0 0 0,-2 1 92 0 0,-50 7-2998 0 0,23 8-5327 0 0,20-8-3066 0 0</inkml:trace>
  <inkml:trace contextRef="#ctx0" brushRef="#br0" timeOffset="962.92">879 1017 13611 0 0,'0'0'2335'0'0,"0"0"-581"0"0,0 0-286 0 0,0 0-122 0 0,0 0-89 0 0,0 0-159 0 0,0 0-258 0 0,0 0-229 0 0,0 0-128 0 0,0 0-38 0 0,0 0-25 0 0,0 0-18 0 0,0 0-45 0 0,17-20-50 0 0,78-93 229 0 0,2-49 567 0 0,-109 240-1819 0 0,11-73 712 0 0,1 0 1 0 0,-1 1-1 0 0,1-1 1 0 0,0 0 0 0 0,1 1-1 0 0,-1-1 1 0 0,1 0 0 0 0,0 1-1 0 0,0-1 1 0 0,1 0 0 0 0,0 0-1 0 0,0 0 1 0 0,0 0-1 0 0,0 0 1 0 0,1-1 0 0 0,-1 1-1 0 0,1-1 1 0 0,0 1 0 0 0,3 2 3 0 0,-2-4 2 0 0,-1 1 0 0 0,0-1 0 0 0,1 1 0 0 0,0-1 0 0 0,0 0 0 0 0,0-1 1 0 0,0 1-1 0 0,0-1 0 0 0,0 1 0 0 0,1-1 0 0 0,-1-1 0 0 0,1 1 0 0 0,0-1 0 0 0,-1 1 1 0 0,1-1-1 0 0,0-1 0 0 0,0 1 0 0 0,0-1 0 0 0,-1 0 0 0 0,3 0-2 0 0,1-2 31 0 0,0-1-1 0 0,-1 0 0 0 0,1-1 0 0 0,-1 0 1 0 0,0 0-1 0 0,0-1 0 0 0,-1 1 1 0 0,1-2-1 0 0,-1 1 0 0 0,0-1 1 0 0,0 1-1 0 0,-1-2 0 0 0,0 1 1 0 0,0-1-1 0 0,0 1 0 0 0,-1-1 1 0 0,0 0-1 0 0,0-1 0 0 0,-1 1 1 0 0,0-1-1 0 0,0 0 0 0 0,-1 1 0 0 0,0-1 1 0 0,0 0-1 0 0,-1-1 0 0 0,1-7-30 0 0,5-26 37 0 0,-2 10-2506 0 0,-1 11-4657 0 0,-2 14-5050 0 0</inkml:trace>
  <inkml:trace contextRef="#ctx0" brushRef="#br0" timeOffset="1349.271">1702 1 8602 0 0,'0'0'4183'0'0,"0"0"-1750"0"0,0 0-650 0 0,0 0-195 0 0,0 0-238 0 0,0 0-317 0 0,0 0-263 0 0,0 0-125 0 0,0 0-88 0 0,0 0-40 0 0,0 0-20 0 0,0 0-66 0 0,0 0-56 0 0,-15 25-60 0 0,-44 80-71 0 0,41-39 80 0 0,18-52-245 0 0,-4 412 562 0 0,-58-153-505 0 0,54-244-125 0 0,7-28-22 0 0,0 0 0 0 0,1 0 0 0 0,-1 0 0 0 0,0 0 0 0 0,1 0 0 0 0,-1 0 0 0 0,0 0 0 0 0,1 0 0 0 0,-1 0 0 0 0,1 1 0 0 0,0-1 0 0 0,-1 0 0 0 0,1 0 0 0 0,0 1 0 0 0,0-1 0 0 0,0 0 0 0 0,0 0 0 0 0,0 0 0 0 0,0 1 0 0 0,0-1 0 0 0,0 0-1 0 0,0 0 1 0 0,0 1 0 0 0,1-1 0 0 0,-1 0 0 0 0,1 0 0 0 0,-1 0 0 0 0,1 1 0 0 0,-1-1 0 0 0,1 0 0 0 0,0 0 0 0 0,-1 0 0 0 0,1 0 0 0 0,0 0 0 0 0,0 0 0 0 0,0-1 0 0 0,0 1 0 0 0,0 0 0 0 0,0 0 0 0 0,0 0 0 0 0,0-1 0 0 0,0 1 0 0 0,0-1 0 0 0,0 1 0 0 0,0-1 0 0 0,0 1 0 0 0,1-1 0 0 0,-1 0 0 0 0,0 1 0 0 0,0-1 0 0 0,1 0 0 0 0,-1 0 0 0 0,0 0 0 0 0,0 0 0 0 0,1 0 0 0 0,-1 0 0 0 0,0 0 0 0 0,0-1 0 0 0,2 1 11 0 0,30-30-1909 0 0,-23 16-1299 0 0,-3 2-3424 0 0,-5 10 4624 0 0,2-6-9379 0 0</inkml:trace>
  <inkml:trace contextRef="#ctx0" brushRef="#br0" timeOffset="1984.889">1801 652 5745 0 0,'0'0'2996'0'0,"0"0"-995"0"0,0 0-395 0 0,0 0 32 0 0,0 0 18 0 0,0 0-138 0 0,0 0-261 0 0,0 0-329 0 0,0 0-282 0 0,0 0-151 0 0,0 0-98 0 0,0 0-95 0 0,-7 25-77 0 0,-23 76-68 0 0,21-6 53 0 0,11-92-170 0 0,-1 0 0 0 0,1 0 0 0 0,0-1 1 0 0,-1 1-1 0 0,1-1 0 0 0,0 1 1 0 0,1-1-1 0 0,-1 0 0 0 0,0 0 0 0 0,1 0 1 0 0,-1 0-1 0 0,1 0 0 0 0,-1 0 0 0 0,1-1 1 0 0,0 1-1 0 0,0-1 0 0 0,0 0 0 0 0,-1 0 1 0 0,1 0-1 0 0,1 0 0 0 0,-1-1 1 0 0,0 1-1 0 0,0-1 0 0 0,0 1 0 0 0,0-1 1 0 0,0 0-1 0 0,0-1 0 0 0,0 1 0 0 0,1 0 1 0 0,-1-1-1 0 0,0 0 0 0 0,0 1 1 0 0,0-1-1 0 0,0-1 0 0 0,-1 1 0 0 0,1 0 1 0 0,0-1-1 0 0,0 1 0 0 0,-1-1 0 0 0,1 0 1 0 0,0 0-41 0 0,15-10 259 0 0,-2-1-1 0 0,0 0 1 0 0,-1-1 0 0 0,0-1 0 0 0,-1 0 0 0 0,0-1 0 0 0,-2 0 0 0 0,0-1 0 0 0,8-15-259 0 0,9-10 236 0 0,-7 19-40 0 0,-15 44-214 0 0,6 95 58 0 0,3-26 7 0 0,-5-47-54 0 0,-2 1 1 0 0,-2 0 0 0 0,-2 0 0 0 0,-2 0-1 0 0,-2 1 1 0 0,-1-1 0 0 0,-3 0 0 0 0,-2 1-1 0 0,-1-2 1 0 0,-7 23 6 0 0,6-42 6 0 0,-1 1 0 0 0,-1-1 0 0 0,-1 0 0 0 0,-2 0 0 0 0,0-2 0 0 0,-1 1 0 0 0,-1-2 0 0 0,-1 0 0 0 0,-4 3-6 0 0,-52 14 77 0 0,69-37-67 0 0,0-1 1 0 0,0 0 0 0 0,0 0-1 0 0,0 0 1 0 0,0 0 0 0 0,0 0-1 0 0,0 0 1 0 0,0 0 0 0 0,0 0-1 0 0,0-1 1 0 0,0 1 0 0 0,0-1 0 0 0,0 0-1 0 0,0 1 1 0 0,1-1 0 0 0,-1 0-1 0 0,0 0 1 0 0,0 0 0 0 0,1 0-1 0 0,-1-1 1 0 0,1 1 0 0 0,-1 0-1 0 0,1-1 1 0 0,-1 1 0 0 0,1-1-1 0 0,0 1 1 0 0,0-1 0 0 0,-1 1-1 0 0,1-1 1 0 0,1 0 0 0 0,-1 0-1 0 0,0 0 1 0 0,0 0 0 0 0,1 1-1 0 0,-1-1 1 0 0,1 0 0 0 0,-1 0-1 0 0,1 0 1 0 0,0-1-11 0 0,-2-19 19 0 0,1 0-1 0 0,1-1 1 0 0,1 1-1 0 0,1 0 1 0 0,1 0-1 0 0,0 0 1 0 0,2 1 0 0 0,1-1-1 0 0,0 1 1 0 0,2 0-1 0 0,1 1 1 0 0,0-1-1 0 0,6-6-18 0 0,-8 13-15 0 0,1 1 0 0 0,1 0 1 0 0,0 0-1 0 0,0 1 0 0 0,2 0 0 0 0,-1 1 0 0 0,1 0 0 0 0,6-3 15 0 0,66-37-3264 0 0,-65 43-2075 0 0,-14 5 1741 0 0,1 0-8257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0 0 0,'0'0'545'0'0,"0"0"746"0"0,0 0 511 0 0,0 0 387 0 0,0 0 228 0 0,0 0-4 0 0,0 0-166 0 0,0 0-310 0 0,0 0-310 0 0,0 0-285 0 0,0 0-240 0 0,0-8 464 0 0,0 6 4771 0 0,-20 277-5006 0 0,19-263-1325 0 0,1-10-5 0 0,-1-1 0 0 0,1 1 0 0 0,-1-1-1 0 0,1 1 1 0 0,0-1 0 0 0,-1 1 0 0 0,1 0 0 0 0,0-1 0 0 0,0 1 0 0 0,0-1 0 0 0,0 1 0 0 0,0-1 0 0 0,1 1 0 0 0,-1 0-1 0 0,0-1 1 0 0,1 1 0 0 0,-1-1 0 0 0,1 1 0 0 0,-1-1 0 0 0,1 0 0 0 0,0 1 0 0 0,0-1 0 0 0,0 1 0 0 0,0-1 0 0 0,-1 0-1 0 0,2 0 1 0 0,-1 0 0 0 0,0 1 0 0 0,0-1 0 0 0,0 0 0 0 0,0-1 0 0 0,1 1 0 0 0,-1 0 0 0 0,1 0 0 0 0,-1 0 0 0 0,0-1 0 0 0,1 1-1 0 0,-1-1 1 0 0,2 1-1 0 0,2-1 40 0 0,0 0-1 0 0,1-1 0 0 0,-1 1 1 0 0,0-1-1 0 0,0 0 0 0 0,1-1 0 0 0,-1 1 1 0 0,0-1-1 0 0,0 0 0 0 0,-1 0 1 0 0,1-1-1 0 0,0 1 0 0 0,-1-1 1 0 0,1 0-1 0 0,-1-1 0 0 0,0 1 1 0 0,0-1-1 0 0,0 1 0 0 0,2-5-39 0 0,12-10 45 0 0,0-1 1 0 0,-2-1-1 0 0,0 0 0 0 0,-2-1 0 0 0,0-1 0 0 0,-1 0 1 0 0,-2-1-1 0 0,0 0 0 0 0,0-4-45 0 0,-4-7 67 0 0,-7 33-53 0 0,0 1-11 0 0,0 0-19 0 0,0 0 4 0 0,0 0-3 0 0,0 0-5 0 0,-2 50-168 0 0,1-42 187 0 0,-1 0 0 0 0,1-1-1 0 0,1 1 1 0 0,-1 0-1 0 0,2 0 1 0 0,-1 0-1 0 0,1 0 1 0 0,0 0-1 0 0,0 0 1 0 0,1 0-1 0 0,0 0 1 0 0,1-1-1 0 0,0 1 1 0 0,0-1-1 0 0,0 0 1 0 0,1 1-1 0 0,0-2 1 0 0,0 1 0 0 0,1 0-1 0 0,0-1 1 0 0,1 1 1 0 0,-4-5 5 0 0,1 0 1 0 0,1 0 0 0 0,-1 0 0 0 0,0 0 0 0 0,0 0-1 0 0,1-1 1 0 0,-1 1 0 0 0,1-1 0 0 0,-1 0 0 0 0,1 0 0 0 0,-1 0-1 0 0,1-1 1 0 0,0 1 0 0 0,0-1 0 0 0,-1 0 0 0 0,1 0 0 0 0,0 0-1 0 0,-1-1 1 0 0,1 1 0 0 0,0-1 0 0 0,-1 0 0 0 0,1 0-1 0 0,-1 0 1 0 0,1 0 0 0 0,-1-1 0 0 0,1 1 0 0 0,-1-1 0 0 0,2-1-6 0 0,85-67 313 0 0,-82 62-285 0 0,0-1 1 0 0,-1 0-1 0 0,0 0 1 0 0,0 0-1 0 0,-1-1 1 0 0,-1 0-1 0 0,0-1 1 0 0,0 1-1 0 0,-1-1 1 0 0,0 0-1 0 0,-1 0 1 0 0,0 0-1 0 0,-1-1 1 0 0,0 1-1 0 0,-1-1 1 0 0,1-11-29 0 0,-3 23-95 0 0,1 0-1 0 0,-1-1 1 0 0,1 1 0 0 0,-1 0 0 0 0,1-1-1 0 0,-1 1 1 0 0,1 0 0 0 0,0-1 0 0 0,-1 1-1 0 0,0 0 1 0 0,1 0 0 0 0,-1 0 0 0 0,1 0-1 0 0,-1 0 1 0 0,1 0 0 0 0,-1-1 0 0 0,1 1-1 0 0,-1 0 1 0 0,1 0 0 0 0,-1 1 0 0 0,1-1 0 0 0,-1 0-1 0 0,1 0 1 0 0,-1 0 0 0 0,0 0 0 0 0,1 0-1 0 0,-1 0 1 0 0,1 1 0 0 0,-1-1 0 0 0,1 0-1 0 0,0 1 1 0 0,-1-1 0 0 0,1 0 0 0 0,-1 1-1 0 0,1-1 1 0 0,-1 0 0 0 0,1 1 0 0 0,0-1 0 0 0,-1 1-1 0 0,1-1 1 0 0,0 0 0 0 0,0 1 0 0 0,-1-1-1 0 0,1 1 1 0 0,0-1 0 0 0,0 1 0 0 0,-1-1-1 0 0,1 1 1 0 0,0 0 0 0 0,0-1 0 0 0,0 1-1 0 0,0-1 1 0 0,0 1 0 0 0,0-1 0 0 0,0 1-1 0 0,0-1 1 0 0,0 1 0 0 0,0-1 0 0 0,0 1 0 0 0,1-1-1 0 0,-1 1 1 0 0,0-1 0 0 0,0 1 95 0 0,-2 5-1187 0 0,-3 10-6668 0 0,3-8-4010 0 0</inkml:trace>
  <inkml:trace contextRef="#ctx0" brushRef="#br0" timeOffset="384.929">749 173 3393 0 0,'0'0'3382'0'0,"0"0"-320"0"0,0 0-358 0 0,0 0-439 0 0,0 0-441 0 0,0 0-331 0 0,0 0-249 0 0,0 0-188 0 0,0 0-168 0 0,31-6-140 0 0,100-18-135 0 0,-71-1 389 0 0,-57 24-893 0 0,0-1 0 0 0,0 0-1 0 0,0 0 1 0 0,-1 0-1 0 0,1 0 1 0 0,-1 0-1 0 0,1-1 1 0 0,-1 1-1 0 0,0-1 1 0 0,0 0 0 0 0,0 1-1 0 0,0-1 1 0 0,0 0-1 0 0,-1 0 1 0 0,1 0-1 0 0,-1-1 1 0 0,0 1 0 0 0,0 0-1 0 0,0 0 1 0 0,0-1-1 0 0,-1 1 1 0 0,1 0-1 0 0,-1-1 1 0 0,0 1 0 0 0,0-1-1 0 0,0 1 1 0 0,-1-3-109 0 0,-1 3 13 0 0,0 0 0 0 0,-1 1-1 0 0,1-1 1 0 0,-1 0 0 0 0,0 1 0 0 0,1-1 0 0 0,-1 1 0 0 0,0 0 0 0 0,-1 0 0 0 0,1 0 0 0 0,0 1 0 0 0,-1-1 0 0 0,1 1-1 0 0,0 0 1 0 0,-1 0 0 0 0,0 0 0 0 0,1 0 0 0 0,-1 0 0 0 0,0 1 0 0 0,1 0 0 0 0,-1-1 0 0 0,0 2-13 0 0,-6-1-13 0 0,1 0 0 0 0,0 1-1 0 0,0 0 1 0 0,0 1 0 0 0,0 0 0 0 0,0 0 0 0 0,1 1 0 0 0,-1 0 0 0 0,1 1 0 0 0,-1 0 0 0 0,1 0 0 0 0,0 0 0 0 0,1 1 0 0 0,-1 1-1 0 0,1-1 1 0 0,0 1 0 0 0,0 0 0 0 0,1 1 0 0 0,-1 0 0 0 0,2 0 0 0 0,-1 0 0 0 0,1 1 0 0 0,0-1 0 0 0,0 1 0 0 0,1 0 0 0 0,0 1-1 0 0,1-1 1 0 0,0 1 0 0 0,0 0 0 0 0,1-1 0 0 0,0 1 0 0 0,0 0 0 0 0,1 1 0 0 0,0-1 0 0 0,1 0 0 0 0,0 0 0 0 0,1 7 13 0 0,1-10 2 0 0,0 0 0 0 0,1 0 0 0 0,-1 0 0 0 0,1 0 0 0 0,1-1 1 0 0,-1 1-1 0 0,1-1 0 0 0,0 0 0 0 0,0 0 0 0 0,0 0 0 0 0,1-1 0 0 0,-1 0 1 0 0,1 1-1 0 0,0-1 0 0 0,1-1 0 0 0,-1 1 0 0 0,1-1 0 0 0,-1 0 0 0 0,1 0 1 0 0,0-1-1 0 0,0 0 0 0 0,0 0 0 0 0,2 0-2 0 0,4 1-50 0 0,0 0 0 0 0,0-2 0 0 0,-1 1 1 0 0,1-2-1 0 0,0 1 0 0 0,0-2 0 0 0,0 1 0 0 0,0-2 0 0 0,0 1 0 0 0,0-2 0 0 0,9-2 50 0 0,9-6-3698 0 0,-1-4-3563 0 0,-23 11-4821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0 0 0,'0'0'2182'0'0,"0"0"177"0"0,0 0 286 0 0,0 0 67 0 0,0 0-287 0 0,0 0-449 0 0,0 0-416 0 0,0 0-254 0 0,0 0-38 0 0,0 0-125 0 0,0 0-168 0 0,0 0-168 0 0,-1-4-139 0 0,0-10-111 0 0,1 10-83 0 0,0 4-85 0 0,-5 24 572 0 0,-1 1-834 0 0,2 0 1 0 0,0 0 0 0 0,2 0 0 0 0,1 0 0 0 0,1 0-1 0 0,2 11-127 0 0,-1-32 31 0 0,0-1 0 0 0,0 1 0 0 0,1-1 0 0 0,-1 1 0 0 0,1-1 0 0 0,0 0-1 0 0,-1 1 1 0 0,2-1 0 0 0,-1 0 0 0 0,0 0 0 0 0,1 0 0 0 0,-1-1 0 0 0,1 1-1 0 0,0 0 1 0 0,0-1 0 0 0,0 0 0 0 0,0 0 0 0 0,0 0 0 0 0,0 0 0 0 0,1 0 0 0 0,-1-1-1 0 0,1 1 1 0 0,-1-1 0 0 0,1 0 0 0 0,0 0 0 0 0,-1 0 0 0 0,1-1 0 0 0,0 1-1 0 0,-1-1 1 0 0,1 0 0 0 0,0 0 0 0 0,0 0 0 0 0,-1-1 0 0 0,1 1 0 0 0,0-1-1 0 0,0 0 1 0 0,-1 0 0 0 0,1 0 0 0 0,-1 0 0 0 0,1-1 0 0 0,-1 1 0 0 0,3-3-31 0 0,-1 1 64 0 0,13-7 67 0 0,-1 0 0 0 0,0-1 0 0 0,-1-1-1 0 0,-1 0 1 0 0,0-1 0 0 0,0-1 0 0 0,6-8-131 0 0,6-13 229 0 0,-25 42-248 0 0,-1 1-1 0 0,1 0 1 0 0,1-1-1 0 0,-1 1 0 0 0,1-1 1 0 0,1 0-1 0 0,-1 0 1 0 0,1 0-1 0 0,0 0 1 0 0,1-1-1 0 0,0 0 1 0 0,0 0-1 0 0,0 0 0 0 0,1 0 1 0 0,0 0 19 0 0,-2-3 14 0 0,0-1-1 0 0,0 0 1 0 0,0 1 0 0 0,0-1-1 0 0,0-1 1 0 0,1 1 0 0 0,-1-1-1 0 0,0 1 1 0 0,1-1 0 0 0,-1 0 0 0 0,1-1-1 0 0,0 1 1 0 0,-1-1 0 0 0,1 0-1 0 0,-1 0 1 0 0,1-1 0 0 0,0 1 0 0 0,-1-1-1 0 0,1 0 1 0 0,-1 0 0 0 0,0 0-1 0 0,1-1 1 0 0,-1 0 0 0 0,0 1-1 0 0,0-2 1 0 0,0 1 0 0 0,0 0 0 0 0,0-1-1 0 0,3-2-13 0 0,3-2 99 0 0,-1 0-1 0 0,0-1 1 0 0,0 0-1 0 0,-1 0 1 0 0,0-1 0 0 0,-1 1-1 0 0,0-2 1 0 0,0 1-1 0 0,0-1 1 0 0,-2 0-1 0 0,1-1 1 0 0,-1 1-1 0 0,-1-1 1 0 0,0 0-1 0 0,0 0 1 0 0,-1-1 0 0 0,-1 1-1 0 0,1-1 1 0 0,-1-10-99 0 0,-2 21 21 0 0,0 1-10 0 0,0 0-33 0 0,0 0-34 0 0,0 0-61 0 0,0 0-66 0 0,0 0-94 0 0,0 0-146 0 0,0 0-217 0 0,0 25-4881 0 0,0-20 362 0 0,0-2-6562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11939 0 0,'0'0'3830'0'0,"0"0"-2123"0"0,0 0-750 0 0,0 0 49 0 0,0 0 122 0 0,0 0-26 0 0,0 0-177 0 0,0 0-242 0 0,0 0-238 0 0,0 0-191 0 0,0 0-98 0 0,0 0-61 0 0,0 0-59 0 0,-8 27-36 0 0,-21 79-6 0 0,21-66-631 0 0,17-40-3643 0 0,-7 0-5659 0 0,-2-3 538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6841 0 0,'0'0'3657'0'0,"0"0"-1188"0"0,0 0-549 0 0,0 0-71 0 0,0 0-117 0 0,0 0-225 0 0,0 0-279 0 0,0 0-321 0 0,0 0-269 0 0,0 0-166 0 0,0 0-102 0 0,0 0-46 0 0,0 0-2 0 0,0 4 59 0 0,0 24 504 0 0,1 56 612 0 0,-4 0 1 0 0,-12 67-1498 0 0,7-94-140 0 0,8-59-5837 0 0,-1-3 4256 0 0,0 2-3359 0 0,1 2-6394 0 0</inkml:trace>
  <inkml:trace contextRef="#ctx0" brushRef="#br0" timeOffset="578.959">178 232 6265 0 0,'0'0'3281'0'0,"0"0"-956"0"0,0 0-489 0 0,0 0-182 0 0,0 0-142 0 0,0 0-90 0 0,0 0-119 0 0,0 0-142 0 0,0 0-171 0 0,0 0-184 0 0,0 0-149 0 0,0 0-107 0 0,20 0-71 0 0,129 0 888 0 0,-66-12-580 0 0,-89-7-219 0 0,-88-85-397 0 0,73 88 101 0 0,19 41-247 0 0,23 208 82 0 0,-19-152-90 0 0,-2-81-25 0 0,0 0 23 0 0,0 0 22 0 0,0 0 22 0 0,2-25 362 0 0,3 8-431 0 0,1 1-1 0 0,0 0 0 0 0,1 1 0 0 0,1 0 0 0 0,0 0 1 0 0,1 0-1 0 0,1 1 0 0 0,0 1 0 0 0,1-1 0 0 0,1 2 1 0 0,0-1 10 0 0,5-2-790 0 0,-4 11-4192 0 0,-12 4-246 0 0,-1 0-6516 0 0</inkml:trace>
  <inkml:trace contextRef="#ctx0" brushRef="#br0" timeOffset="966.248">623 139 11450 0 0,'0'0'2750'0'0,"0"0"-620"0"0,0 0-315 0 0,0 0-212 0 0,0 0-220 0 0,0 0-179 0 0,0 0-210 0 0,0 0-213 0 0,0 0-172 0 0,0 0-105 0 0,0 0-86 0 0,0 0-69 0 0,0 0-51 0 0,25-10-39 0 0,77-28-51 0 0,-47 28 207 0 0,-53 12-405 0 0,0 0 0 0 0,0 0 0 0 0,-1 0 1 0 0,1 0-1 0 0,-1 0 0 0 0,1 0 0 0 0,-1 0 0 0 0,0 0 1 0 0,0 0-1 0 0,0 1 0 0 0,0-1 0 0 0,0 1 0 0 0,0-1 1 0 0,-1 1-1 0 0,1-1 0 0 0,-1 1 0 0 0,0-1 0 0 0,0 1 1 0 0,0-1-1 0 0,0 1 0 0 0,0-1 0 0 0,0 1 0 0 0,-1-1 1 0 0,1 1-1 0 0,-1-1 0 0 0,0 1 0 0 0,1-1 0 0 0,-1 0 1 0 0,0 1-1 0 0,-1-1 0 0 0,1 0 0 0 0,0 0 0 0 0,-1 0 1 0 0,0 2-11 0 0,-156 169 230 0 0,158-172-225 0 0,-1 0 0 0 0,0 0 0 0 0,0 0 0 0 0,0 0 0 0 0,0 0 0 0 0,1 1 0 0 0,-1-1 0 0 0,1 0 0 0 0,-1 0 0 0 0,1 1-1 0 0,-1-1 1 0 0,1 0 0 0 0,0 1 0 0 0,0-1 0 0 0,-1 1 0 0 0,1-1 0 0 0,0 0 0 0 0,0 1 0 0 0,1-1 0 0 0,-1 1 0 0 0,0-1 0 0 0,0 0 0 0 0,1 1 0 0 0,-1-1-1 0 0,0 0 1 0 0,1 1 0 0 0,0-1 0 0 0,-1 0 0 0 0,1 0 0 0 0,0 1 0 0 0,-1-1 0 0 0,1 0 0 0 0,0 0 0 0 0,0 0 0 0 0,0 0 0 0 0,0 0 0 0 0,0 0 0 0 0,0 0-1 0 0,0 0 1 0 0,1-1 0 0 0,-1 1 0 0 0,0 0 0 0 0,0-1 0 0 0,1 1 0 0 0,-1-1 0 0 0,0 1 0 0 0,1-1 0 0 0,-1 0 0 0 0,0 1 0 0 0,1-1 0 0 0,-1 0-1 0 0,0 0 1 0 0,1 0 0 0 0,-1 0 0 0 0,1 0-5 0 0,82-1 481 0 0,2-21-843 0 0,-81 16-1209 0 0,-4 4-5538 0 0,0 2-4826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10 140 12755 0 0,'0'0'2560'0'0,"0"0"-799"0"0,0 0-393 0 0,0 0-208 0 0,0 0-232 0 0,0 0-247 0 0,0 0-169 0 0,0 0-216 0 0,0 0-240 0 0,0 0-240 0 0,0 0-216 0 0,0 0-225 0 0,0 0-263 0 0,-9-139-704 0 0,16 139-3041 0 0,3 0-7514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12771 0 0,'0'0'2450'0'0,"0"0"-982"0"0,0 0-592 0 0,0 0-124 0 0,0 0-36 0 0,0 0-27 0 0,0 0-16 0 0,0 0 118 0 0,0 0 52 0 0,0 0 8 0 0,0 0-35 0 0,0 0-197 0 0,5 16-139 0 0,16 49-96 0 0,-16 24 516 0 0,-39 197-232 0 0,-2-50-719 0 0,27-179 25 0 0,7-55-4167 0 0,10-28-3873 0 0,-5 19 3212 0 0,1 0-4703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6369 0 0,'0'0'3581'0'0,"0"0"-1268"0"0,0 0-692 0 0,0 0-95 0 0,0 0-14 0 0,0 0-67 0 0,0 0-172 0 0,0 0-241 0 0,0 0-219 0 0,0 0-176 0 0,0 0-87 0 0,0 0-50 0 0,0 0 57 0 0,1 7 62 0 0,-12 100 1471 0 0,-24 138-437 0 0,1 50-1471 0 0,34-214-938 0 0,0-80 289 0 0,0-1-263 0 0,3 0-1691 0 0,2 1 526 0 0,-2-3-4982 0 0,-1-1-4777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11 118 0 0 0,'0'0'1683'0'0,"0"0"203"0"0,0 0 176 0 0,0 0 19 0 0,0 0-175 0 0,0 0-260 0 0,0 0-214 0 0,0 0-161 0 0,0 0-119 0 0,0 0-81 0 0,1-1 5409 0 0,0 2-6180 0 0,-9 77 1197 0 0,4 44-1239 0 0,5-119-232 0 0,-1-1-1 0 0,1 1 1 0 0,1 0-1 0 0,-1 0 1 0 0,0-1-1 0 0,1 1 1 0 0,-1-1-1 0 0,1 1 1 0 0,0-1-1 0 0,-1 0 1 0 0,1 0-1 0 0,0 0 1 0 0,1 0-1 0 0,-1 0 1 0 0,0 0-1 0 0,0 0 1 0 0,1-1 0 0 0,-1 1-1 0 0,1-1 1 0 0,0 1-1 0 0,-1-1 1 0 0,1 0-1 0 0,0 0 1 0 0,0-1-1 0 0,0 1 1 0 0,-1 0-1 0 0,1-1 1 0 0,0 0-1 0 0,0 0 1 0 0,0 0-1 0 0,0 0 1 0 0,0 0-1 0 0,0 0 1 0 0,0-1-1 0 0,0 1 1 0 0,-1-1-1 0 0,1 0 1 0 0,0 0-1 0 0,0 0 1 0 0,-1 0-1 0 0,1-1 1 0 0,-1 1-1 0 0,1-1 1 0 0,-1 1-1 0 0,1-1 1 0 0,-1 0-26 0 0,27-21 200 0 0,-2-1 1 0 0,0-2 0 0 0,-2 0-1 0 0,-1-2 1 0 0,8-13-201 0 0,13-11 62 0 0,-44 49-56 0 0,-1 2 6 0 0,0 1-34 0 0,0 0-30 0 0,0 21-276 0 0,0-1 343 0 0,-2-16-14 0 0,1 0 0 0 0,0 0-1 0 0,0 1 1 0 0,0-1 0 0 0,1 0 0 0 0,-1 0-1 0 0,1 1 1 0 0,0-1 0 0 0,0 0 0 0 0,0 0 0 0 0,1 1-1 0 0,0-1 1 0 0,-1 0 0 0 0,2 0 0 0 0,-1 0-1 0 0,0 0 1 0 0,1 0 0 0 0,0 0 0 0 0,0 0-1 0 0,0 0 1 0 0,0 0 0 0 0,0-1 0 0 0,1 0 0 0 0,0 1-1 0 0,0-1 1 0 0,0 0 0 0 0,0 0 0 0 0,0 0-1 0 0,0-1 1 0 0,1 1 0 0 0,-1-1 0 0 0,1 0-1 0 0,0 0 1 0 0,0 0 0 0 0,0 0 0 0 0,0-1 0 0 0,0 1-1 0 0,2-1 0 0 0,6-3 55 0 0,-1-1 0 0 0,1 0 0 0 0,-1-1-1 0 0,1-1 1 0 0,-1 0 0 0 0,-1 0 0 0 0,1-1-1 0 0,-1 0 1 0 0,0-1 0 0 0,0 0 0 0 0,-1-1-1 0 0,0 0 1 0 0,0 0 0 0 0,-1-1 0 0 0,0 0-1 0 0,-1 0 1 0 0,6-9-55 0 0,-5 7-35 0 0,0 0 0 0 0,-1 0 0 0 0,-1 0 0 0 0,1-1 0 0 0,-2 0 0 0 0,0-1 0 0 0,0 1 0 0 0,-1-1-1 0 0,-1 0 1 0 0,0 0 0 0 0,-1 0 0 0 0,0 0 0 0 0,0-8 35 0 0,-4 28-13761 0 0,2-3 2199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7954 0 0,'0'0'2466'0'0,"0"0"-615"0"0,0 0-344 0 0,0 0-156 0 0,0 0-102 0 0,0 0-174 0 0,0 0-179 0 0,0 0-146 0 0,0 0-149 0 0,0 0-130 0 0,0 0-75 0 0,0 0-84 0 0,-22 33-104 0 0,-62 103-52 0 0,61-78-12 0 0,25-50-117 0 0,-1-4 33 0 0,0 0 0 0 0,0-1 1 0 0,0 1-1 0 0,1 0 0 0 0,-1-1 0 0 0,1 0 0 0 0,0 1 1 0 0,0-1-1 0 0,0 0 0 0 0,1 0 0 0 0,-1 0 1 0 0,1 0-1 0 0,-1 0 0 0 0,1-1 0 0 0,0 1 0 0 0,0-1 1 0 0,0 0-1 0 0,1 0 0 0 0,-1 0 0 0 0,0 0 1 0 0,1 0-1 0 0,-1-1 0 0 0,1 0 0 0 0,0 0 0 0 0,-1 0 1 0 0,1 0-1 0 0,0 0 0 0 0,0-1 0 0 0,0 1 1 0 0,-1-1-1 0 0,1 0 0 0 0,0 0 0 0 0,0-1 0 0 0,0 1 1 0 0,-1-1-1 0 0,1 0 0 0 0,0 0 0 0 0,1 0-60 0 0,0-2 104 0 0,0-1 0 0 0,0 1-1 0 0,0-1 1 0 0,-1 0 0 0 0,1 0-1 0 0,-1 0 1 0 0,0-1 0 0 0,0 0-1 0 0,-1 1 1 0 0,1-1 0 0 0,-1-1-1 0 0,0 1 1 0 0,0 0 0 0 0,-1-1-1 0 0,1 0 1 0 0,-1 1 0 0 0,-1-1-1 0 0,1 0 1 0 0,-1 0-1 0 0,0 0 1 0 0,0 0 0 0 0,-1 0-1 0 0,0 0 1 0 0,0 0 0 0 0,0 0-1 0 0,-1 0 1 0 0,1 0 0 0 0,-2 0-1 0 0,0-4-103 0 0,1 6-17 0 0,-1 0 0 0 0,1 1 0 0 0,-1-1 0 0 0,0 1 0 0 0,0-1 0 0 0,0 1 0 0 0,0 0 0 0 0,-1-1 0 0 0,1 1 0 0 0,-1 1-1 0 0,0-1 1 0 0,0 0 0 0 0,0 1 0 0 0,0-1 0 0 0,-1 1 0 0 0,1 0 0 0 0,0 0 0 0 0,-1 0 0 0 0,0 1 0 0 0,1-1 0 0 0,-1 1-1 0 0,0 0 1 0 0,-2-1 17 0 0,-56 5-4001 0 0,47 4-855 0 0,4-3-6649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7794 0 0,'0'0'2808'0'0,"0"0"-913"0"0,0 0-262 0 0,0 0 100 0 0,0 0-7 0 0,0 0-124 0 0,0 0-195 0 0,0 0-315 0 0,0 0-352 0 0,0 0-214 0 0,0 0-141 0 0,0 0-40 0 0,0 0 58 0 0,3-10-5 0 0,10-30 191 0 0,2 1 0 0 0,1 1 0 0 0,2 0 0 0 0,10-14-589 0 0,34-25-364 0 0,-55 76-2095 0 0,-6 2-2119 0 0,0-1-3494 0 0,1 0-3298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8018 0 0,'0'0'2836'0'0,"0"0"-534"0"0,0 0-328 0 0,0 0-280 0 0,0 0-266 0 0,0 0-257 0 0,0 0-286 0 0,0 0-190 0 0,0 0-76 0 0,0 0-28 0 0,0 0 20 0 0,0 0-33 0 0,1 16-78 0 0,5 112 829 0 0,6 274 152 0 0,-7-334-1965 0 0,-3-106-16466 0 0,-2 33 7672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5457 0 0,'0'0'1538'0'0,"0"0"-246"0"0,0 0 103 0 0,0 0 139 0 0,0 0 22 0 0,0 0-126 0 0,0 0-235 0 0,0 0-261 0 0,0 0-191 0 0,0 0-113 0 0,0 0-77 0 0,-32 30-58 0 0,-97 92-23 0 0,68-68 902 0 0,60-53-1309 0 0,0 0 1 0 0,1 1-1 0 0,-1-1 1 0 0,1 1-1 0 0,0-1 1 0 0,-1 1-1 0 0,1-1 1 0 0,0 1-1 0 0,0-1 1 0 0,0 1-1 0 0,0-1 1 0 0,0 0-1 0 0,0 1 1 0 0,1-1-1 0 0,-1 1 1 0 0,0-1-1 0 0,1 1 1 0 0,-1-1-1 0 0,1 1 1 0 0,0-1-1 0 0,-1 0 1 0 0,1 0-1 0 0,0 1 1 0 0,0-1-1 0 0,0 0 1 0 0,0 0-1 0 0,0 0 1 0 0,0 0-1 0 0,0 0 1 0 0,0 0-1 0 0,0 0 1 0 0,0 0-1 0 0,1 0 1 0 0,-1 0 0 0 0,0-1-1 0 0,0 1 1 0 0,1 0-1 0 0,-1-1 1 0 0,1 0-1 0 0,-1 1 1 0 0,1-1-1 0 0,-1 0 1 0 0,1 1-1 0 0,-1-1 1 0 0,0 0-1 0 0,1 0 1 0 0,-1 0-1 0 0,1 0 1 0 0,-1-1-1 0 0,1 1 1 0 0,0 0-66 0 0,16 7 469 0 0,-10-4-365 0 0,-1 1 1 0 0,0 0-1 0 0,-1 0 0 0 0,1 1 1 0 0,-1-1-1 0 0,1 1 0 0 0,-1 1 1 0 0,-1-1-1 0 0,1 1 1 0 0,-1 0-1 0 0,0 1 0 0 0,0-1 1 0 0,-1 1-1 0 0,0 0 0 0 0,0 0 1 0 0,-1 0-1 0 0,0 0 1 0 0,0 1-1 0 0,1 5-104 0 0,13 72 160 0 0,-1-89-4926 0 0,-15 1-587 0 0,1 3-6270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0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85 644 0 0 0,'0'0'892'0'0,"0"0"212"0"0,0 0 69 0 0,0 0-17 0 0,0 0-83 0 0,0 0-24 0 0,0 0 27 0 0,0 0 50 0 0,-5 5 24 0 0,-18 12-45 0 0,18-13-80 0 0,8 2 7705 0 0,-4 1-3947 0 0,-3 2-2833 0 0,-6 6-3145 0 0,-2 4 1445 0 0,-12 120 65 0 0,24-135-302 0 0,-1-2-9 0 0,1 0-1 0 0,-1 0 1 0 0,1 0-1 0 0,-1 1 1 0 0,1-1-1 0 0,0 0 1 0 0,0 0-1 0 0,0 1 1 0 0,0-1-1 0 0,0 0 1 0 0,1 0-1 0 0,-1 0 1 0 0,1 1 0 0 0,-1-1-1 0 0,1 0 1 0 0,0 0-1 0 0,0 0 1 0 0,0 0-1 0 0,0 0 1 0 0,0 0-1 0 0,0 0 1 0 0,0 0-1 0 0,2 0-3 0 0,19 0 231 0 0,43-15 497 0 0,-5-31-420 0 0,29-87-44 0 0,-88 129-242 0 0,-1 0 3 0 0,0 1-20 0 0,0 1-29 0 0,0 0-8 0 0,0 0-21 0 0,-9 18-258 0 0,6-13 308 0 0,0-1 0 0 0,1 1 0 0 0,0 0 0 0 0,-1 0 0 0 0,2 0 0 0 0,-1 0 0 0 0,1 0 0 0 0,-1 0 0 0 0,1 0 0 0 0,1 0 0 0 0,-1 0 0 0 0,1 1 0 0 0,0-1 0 0 0,0 0 0 0 0,0 0-1 0 0,1 1 1 0 0,0-1 0 0 0,0 0 0 0 0,0 0 0 0 0,1 0 0 0 0,-1 0 0 0 0,1 0 0 0 0,1 0 0 0 0,-1-1 0 0 0,1 1 0 0 0,-1 0 0 0 0,1-1 0 0 0,0 0 0 0 0,1 0 0 0 0,-1 0 0 0 0,1 0 0 0 0,0-1 0 0 0,0 1 0 0 0,0-1-1 0 0,0 0 1 0 0,1 0 0 0 0,-1 0 0 0 0,4 1 3 0 0,-2-4 22 0 0,-1 1-1 0 0,1-1 0 0 0,-1 0 0 0 0,1 0 1 0 0,-1-1-1 0 0,1 0 0 0 0,-1 0 1 0 0,0 0-1 0 0,1 0 0 0 0,-1-1 0 0 0,0 0 1 0 0,0 0-1 0 0,0-1 0 0 0,0 1 1 0 0,0-1-1 0 0,0 0 0 0 0,-1 0 0 0 0,0-1 1 0 0,1 0-1 0 0,-1 1 0 0 0,0-1 1 0 0,-1 0-1 0 0,1-1 0 0 0,-1 1 0 0 0,2-4-21 0 0,3-3 9 0 0,0 0 0 0 0,-1-1-1 0 0,-1 0 1 0 0,0 0-1 0 0,-1 0 1 0 0,0-1-1 0 0,-1 0 1 0 0,0 0 0 0 0,-1 0-1 0 0,0 0 1 0 0,-1 0-1 0 0,-1 0 1 0 0,0-1-1 0 0,-1-9-8 0 0,0 22-242 0 0,0 1-208 0 0,0 0-286 0 0,0 0-396 0 0,-2 4-15012 0 0,2 0 6293 0 0</inkml:trace>
  <inkml:trace contextRef="#ctx0" brushRef="#br0" timeOffset="316.747">674 722 11979 0 0,'0'0'1947'0'0,"0"0"-740"0"0,0 0-82 0 0,0 0 194 0 0,0 0 119 0 0,0 0-69 0 0,0 0-328 0 0,0 0-307 0 0,0 0-188 0 0,0 0-119 0 0,0 0-70 0 0,0 0-69 0 0,0 0-59 0 0,0 22-23 0 0,0 71-74 0 0,-6-43 63 0 0,-1-13-313 0 0,7-37-48 0 0,0 0-71 0 0,0 0-160 0 0,0 0-283 0 0,0 0-411 0 0,1-7-10073 0 0,0 3 478 0 0</inkml:trace>
  <inkml:trace contextRef="#ctx0" brushRef="#br0" timeOffset="569.687">624 368 9666 0 0,'0'0'2883'0'0,"0"0"-597"0"0,0 0-407 0 0,0 0-177 0 0,0 0-244 0 0,0 0-313 0 0,0 0-373 0 0,0 0-362 0 0,0 0-305 0 0,0 0-220 0 0,0 0-162 0 0,0 0-66 0 0,-2-3 14 0 0,-10-8-20 0 0,22 25-2587 0 0,-6-9-1878 0 0,0 1-5856 0 0</inkml:trace>
  <inkml:trace contextRef="#ctx0" brushRef="#br0" timeOffset="887.186">928 287 6713 0 0,'0'0'1733'0'0,"0"0"-334"0"0,0 0 76 0 0,0 0 168 0 0,0 0 61 0 0,0 0-164 0 0,0 0-275 0 0,0 0-218 0 0,0 0-149 0 0,0 0-148 0 0,0 0-126 0 0,0 0-90 0 0,4 26-85 0 0,14 125 324 0 0,-14 184 1323 0 0,-22-163-2199 0 0,18-171 71 0 0,19-63-6202 0 0,-15 36-5275 0 0,-3 18 4744 0 0</inkml:trace>
  <inkml:trace contextRef="#ctx0" brushRef="#br0" timeOffset="1132.773">757 622 3457 0 0,'0'0'3627'0'0,"0"0"-758"0"0,0 0-590 0 0,0 0-289 0 0,0 0-309 0 0,0 0-346 0 0,0 0-324 0 0,0 0-263 0 0,0 0-79 0 0,0 0-11 0 0,0 0 29 0 0,0 0-24 0 0,0 0-120 0 0,15 0-87 0 0,125-3 888 0 0,25-4-841 0 0,-95-7-1689 0 0,-56 10-2565 0 0,-1-1-3411 0 0,-10 1-4083 0 0</inkml:trace>
  <inkml:trace contextRef="#ctx0" brushRef="#br0" timeOffset="1613.415">1272 247 8418 0 0,'0'0'3327'0'0,"0"0"-857"0"0,0 0-574 0 0,0 0-334 0 0,0 0-406 0 0,0 0-379 0 0,0 0-299 0 0,0 0-115 0 0,0 0 14 0 0,0 0 98 0 0,0 0 69 0 0,0 0-38 0 0,0 0-86 0 0,-2 22-72 0 0,-15 144 349 0 0,3 213-280 0 0,14-375-424 0 0,0 1 0 0 0,0-1 0 0 0,0 1 0 0 0,0-1 0 0 0,1 1 0 0 0,-1 0 0 0 0,1-1 0 0 0,0 0 0 0 0,1 1 0 0 0,-1-1 0 0 0,1 0 0 0 0,0 1 0 0 0,0-1 0 0 0,0 0 0 0 0,2 3 7 0 0,32-26 702 0 0,20-34-213 0 0,-45 41-447 0 0,0 1 1 0 0,0 0-1 0 0,1 1 1 0 0,1 0-1 0 0,-1 1 0 0 0,2 1 1 0 0,-1 0-1 0 0,4-1-42 0 0,-15 9 6 0 0,0 1 0 0 0,-1 0 0 0 0,1 0 0 0 0,-1 1 0 0 0,0-1 0 0 0,1 0 0 0 0,-1 0 0 0 0,0 1 0 0 0,0-1 0 0 0,0 0 0 0 0,1 1 0 0 0,-1-1 0 0 0,-1 1 0 0 0,1 0 0 0 0,0-1 0 0 0,0 1 0 0 0,-1 0 0 0 0,1-1 0 0 0,-1 1 0 0 0,1 0 0 0 0,-1 0 0 0 0,0 0 0 0 0,0-1 0 0 0,0 1 0 0 0,0 0 0 0 0,0 0 0 0 0,0 0 0 0 0,0 0 0 0 0,0-1 0 0 0,-1 1 0 0 0,1 0 0 0 0,-1 0 0 0 0,1-1 0 0 0,-1 2-6 0 0,0 3-9 0 0,11 89-20 0 0,2-89 886 0 0,-8-5-4601 0 0,-2 0-6982 0 0,-2-1-499 0 0</inkml:trace>
  <inkml:trace contextRef="#ctx0" brushRef="#br0" timeOffset="3136.803">1342 59 0 0 0,'0'0'336'0'0,"0"0"666"0"0,0 0 307 0 0,0 0 244 0 0,0 0 168 0 0,0 0-15 0 0,0 0-254 0 0,0 0-363 0 0,0 0-304 0 0,0 0-206 0 0,0 0-134 0 0,0 0-66 0 0,-2-3 954 0 0,1 3 5833 0 0,10 2-232 0 0,20-10-7447 0 0,-21 6 1124 0 0,173-45-261 0 0,-180 47-350 0 0,0 0 1 0 0,0 0-1 0 0,0 0 1 0 0,-1-1 0 0 0,1 1-1 0 0,0 0 1 0 0,0 0-1 0 0,0 0 1 0 0,0 1-1 0 0,0-1 1 0 0,0 0 0 0 0,-1 0-1 0 0,1 0 1 0 0,0 1-1 0 0,0-1 1 0 0,0 0-1 0 0,0 1 1 0 0,-1-1-1 0 0,1 1 1 0 0,0-1 0 0 0,-1 1-1 0 0,1-1 1 0 0,0 1-1 0 0,-1-1 1 0 0,1 1-1 0 0,0 0 1 0 0,-1-1 0 0 0,1 1-1 0 0,-1 0 1 0 0,1 0-1 0 0,-1-1 1 0 0,0 1-1 0 0,1 0 1 0 0,-1 0 0 0 0,0 0-1 0 0,1-1 1 0 0,-1 1-1 0 0,0 0 1 0 0,0 0-1 0 0,0 0 1 0 0,0 0 0 0 0,0 0-1 0 0,0 0 1 0 0,0-1-1 0 0,0 1 1 0 0,0 0-1 0 0,0 0 1 0 0,0 0 0 0 0,-1 0-1 0 0,1 0 1 0 0,0-1-1 0 0,-1 1 1 0 0,1 0-1 0 0,-1 0 1 0 0,1 0 0 0 0,0-1-1 0 0,-1 1 0 0 0,0 11 50 0 0,-6 171 76 0 0,29 157-134 0 0,-13-120-7 0 0,-10-199 20 0 0,-1 0-1 0 0,-1 0 1 0 0,-1 0-1 0 0,-1 0 1 0 0,0-1-1 0 0,-2 1 1 0 0,0-1-1 0 0,-2-1 1 0 0,0 0-1 0 0,-4 5-4 0 0,-8 57-36 0 0,21-81 23 0 0,0 0 17 0 0,0 0 1 0 0,0 0-13 0 0,0 0-8 0 0,0 0 12 0 0,0 1-16 0 0,5 2 72 0 0,-5-3-45 0 0,0 0-20 0 0,0 0 33 0 0,0 0 6 0 0,0 0-2 0 0,0 0-29 0 0,0 0-15 0 0,0 0 32 0 0,0 0 23 0 0,0 0-5 0 0,0 0-10 0 0,0 0 3 0 0,0 0 8 0 0,0 0 19 0 0,0 0-16 0 0,0 0 14 0 0,0 0 48 0 0,0 0 21 0 0,0 0 9 0 0,0 0 30 0 0,0 0 30 0 0,-14 0 706 0 0,-164 0-957 0 0,165-5-802 0 0,11 1-2155 0 0,1-1-3771 0 0,1 4-5769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4529 0 0,'0'0'3477'0'0,"0"0"-1382"0"0,0 0-419 0 0,0 0 10 0 0,0 0 13 0 0,0 0-64 0 0,0 0-184 0 0,0 0-291 0 0,0 0-298 0 0,0 0-230 0 0,-1 32-143 0 0,-3 98-85 0 0,1-55 531 0 0,3-74-1230 0 0,-3 37 586 0 0,-4-30-8682 0 0,6-8-2871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1025 4217 0 0,'0'0'2202'0'0,"0"0"-369"0"0,0 0-38 0 0,0 0 63 0 0,0 0-24 0 0,0 0-194 0 0,0 0-342 0 0,0 0-330 0 0,0 0-270 0 0,0 0-184 0 0,0 0-112 0 0,-1-2-58 0 0,5-1-151 0 0,0-1 0 0 0,1 0 0 0 0,0 1 0 0 0,0 0 0 0 0,0 0 0 0 0,0 0 0 0 0,0 1 0 0 0,1 0 0 0 0,-1 0 0 0 0,1 0 0 0 0,-1 1 0 0 0,1-1 0 0 0,0 1 0 0 0,0 1 0 0 0,-1-1 1 0 0,5 1-194 0 0,110-12 822 0 0,-120 12-827 0 0,0 0 36 0 0,0 0 45 0 0,0 0 57 0 0,-20 8 589 0 0,-119 19 416 0 0,138-27-1018 0 0,1 0 9 0 0,0 0-15 0 0,21 3-49 0 0,0-1 0 0 0,1-1 0 0 0,-1-1 0 0 0,0 0 0 0 0,0-2 0 0 0,0 0 0 0 0,3-2-65 0 0,82-6 45 0 0,28 11-487 0 0,-117 7-377 0 0,-11 3-6602 0 0,-5-7-4136 0 0</inkml:trace>
  <inkml:trace contextRef="#ctx0" brushRef="#br0" timeOffset="369.316">856 563 13131 0 0,'0'0'900'0'0,"0"0"-488"0"0,0 0-21 0 0,0 0 361 0 0,0 0 400 0 0,0 0 266 0 0,0 0 38 0 0,0 0-196 0 0,0 0-239 0 0,0 0-165 0 0,0 0-137 0 0,0 0-105 0 0,0 26-72 0 0,4 168 668 0 0,-5 156-62 0 0,1-343-1161 0 0,0 1 0 0 0,-1 0 0 0 0,0 0 0 0 0,-1-1 1 0 0,0 1-1 0 0,0-1 0 0 0,0 1 0 0 0,-1-1 0 0 0,0 0 0 0 0,0 0 0 0 0,-3 3 13 0 0,-10-3-2179 0 0,9-25-5477 0 0,7 11 1165 0 0,0-1-4023 0 0</inkml:trace>
  <inkml:trace contextRef="#ctx0" brushRef="#br0" timeOffset="623.328">607 578 9570 0 0,'0'0'1768'0'0,"0"0"-362"0"0,0 0-255 0 0,0 0-84 0 0,0 0-127 0 0,0 0-94 0 0,0 0 43 0 0,0 0 30 0 0,0 0 40 0 0,0 0 12 0 0,0 0-114 0 0,0 0-159 0 0,0 0-126 0 0,30 6-103 0 0,96 14-103 0 0,8-15 232 0 0,-86-5-660 0 0,153 8-2800 0 0,-173-5-560 0 0,-10-2-3153 0 0,-6-1-4550 0 0</inkml:trace>
  <inkml:trace contextRef="#ctx0" brushRef="#br0" timeOffset="1151.039">1603 559 3833 0 0,'0'0'2112'0'0,"0"0"-214"0"0,0 0-11 0 0,0 0 25 0 0,0 0-104 0 0,0 0-252 0 0,0 0-229 0 0,0 0-194 0 0,0 0-179 0 0,0 0-117 0 0,0 0-96 0 0,0 0-57 0 0,0 0-64 0 0,-2-14-75 0 0,-6-44-43 0 0,8 55-397 0 0,-1 0 1 0 0,1 0 0 0 0,-1 0 0 0 0,0 0-1 0 0,0-1 1 0 0,0 1 0 0 0,0 0-1 0 0,0 1 1 0 0,-1-1 0 0 0,1 0-1 0 0,-1 0 1 0 0,0 1 0 0 0,0-1-1 0 0,0 1 1 0 0,0-1 0 0 0,0 1-1 0 0,-1 0 1 0 0,1 0 0 0 0,-3-2-106 0 0,-3-3 358 0 0,4 4-302 0 0,0 1 0 0 0,0-1 0 0 0,-1 1 0 0 0,1-1 0 0 0,0 1 0 0 0,-1 1 1 0 0,0-1-1 0 0,1 0 0 0 0,-1 1 0 0 0,0 0 0 0 0,0 0 0 0 0,1 1 0 0 0,-1-1 0 0 0,0 1 1 0 0,0 0-1 0 0,0 0 0 0 0,0 1 0 0 0,0 0 0 0 0,1 0 0 0 0,-1 0 0 0 0,0 0 0 0 0,0 0 1 0 0,1 1-1 0 0,-1 0 0 0 0,1 0 0 0 0,0 0 0 0 0,-1 1 0 0 0,1 0 0 0 0,0-1 0 0 0,0 1 1 0 0,1 1-1 0 0,-1-1 0 0 0,1 0 0 0 0,-1 1-56 0 0,-2 5 15 0 0,0 0 0 0 0,0 0 0 0 0,1 1 0 0 0,0-1 0 0 0,0 1 0 0 0,1 0 0 0 0,1 0 0 0 0,-1 1 0 0 0,2-1 0 0 0,-1 1 0 0 0,2 0 0 0 0,-1 0 0 0 0,1 7-15 0 0,1 9 64 0 0,1 0 0 0 0,2-1 0 0 0,0 1 0 0 0,2 0 1 0 0,1-1-1 0 0,1 0 0 0 0,1 0 0 0 0,1-1 0 0 0,3 4-64 0 0,111 243 754 0 0,-113-249-689 0 0,-2 0-1 0 0,0 1 1 0 0,-1 0 0 0 0,-1 1 0 0 0,-1-1 0 0 0,-2 1 0 0 0,0 0 0 0 0,-2 0 0 0 0,-1 23-65 0 0,-3-35 30 0 0,0-1 1 0 0,-1 1 0 0 0,-1-1-1 0 0,0 0 1 0 0,0 0-1 0 0,-1 0 1 0 0,-1-1-1 0 0,0 0 1 0 0,-1 0 0 0 0,0-1-1 0 0,0 0 1 0 0,-1 0-1 0 0,0-1 1 0 0,-1 0 0 0 0,-7 4-31 0 0,9-6-5 0 0,0-1 1 0 0,0 0 0 0 0,-1 0 0 0 0,0-1-1 0 0,0 0 1 0 0,0-1 0 0 0,-1 0 0 0 0,1 0 0 0 0,-1-1-1 0 0,0 0 1 0 0,0-1 0 0 0,0 0 0 0 0,0-1-1 0 0,-1 0 1 0 0,1 0 0 0 0,0-1 0 0 0,0 0 0 0 0,-2-1 4 0 0,10 0-130 0 0,1 0 0 0 0,-1-1 0 0 0,0 1 0 0 0,1 0 0 0 0,-1 0 0 0 0,1-1 1 0 0,-1 1-1 0 0,1-1 0 0 0,0 0 0 0 0,0 1 0 0 0,-1-1 0 0 0,1 0 0 0 0,0 0 0 0 0,1 1 1 0 0,-1-1-1 0 0,0 0 0 0 0,0 0 0 0 0,1 0 0 0 0,-1 0 0 0 0,1 0 0 0 0,0 0 1 0 0,-1 0-1 0 0,1 0 0 0 0,0 0 0 0 0,0 0 0 0 0,1 0 0 0 0,-1 0 0 0 0,0-1 0 0 0,1 1 1 0 0,-1 0-1 0 0,1 1 0 0 0,-1-1 0 0 0,1 0 0 0 0,0 0 0 0 0,0 0 0 0 0,0 0 1 0 0,1-1 129 0 0,9-12-3441 0 0,-3 6-2093 0 0,-6 7 3179 0 0,5-7-10034 0 0</inkml:trace>
  <inkml:trace contextRef="#ctx0" brushRef="#br0" timeOffset="1818.065">1800 1384 3705 0 0,'0'0'2815'0'0,"0"0"-524"0"0,0 0-169 0 0,0 0-100 0 0,0 0-215 0 0,0 0-252 0 0,0 0-276 0 0,0 0-278 0 0,0 0-231 0 0,0 0-179 0 0,0 0-131 0 0,0 0-70 0 0,0 0-29 0 0,-5 4-17 0 0,-30 30 737 0 0,-11 20 589 0 0,-39 50-1091 0 0,80-97-798 0 0,0-3-2531 0 0,-3-3-5414 0 0,8-1-153 0 0</inkml:trace>
  <inkml:trace contextRef="#ctx0" brushRef="#br0" timeOffset="2076.545">1624 1295 7370 0 0,'0'0'1271'0'0,"0"0"-250"0"0,0 0 163 0 0,0 0 322 0 0,0 0 194 0 0,0 0-77 0 0,0 0-285 0 0,0 0-272 0 0,0 0-184 0 0,0 0-119 0 0,0 0-111 0 0,0 0-138 0 0,0 0-91 0 0,12 30-109 0 0,33 94-99 0 0,-14-47 41 0 0,16-20-945 0 0,-30-49-4769 0 0,-15-7-2259 0 0</inkml:trace>
  <inkml:trace contextRef="#ctx0" brushRef="#br0" timeOffset="2256.958">1931 1488 7482 0 0,'0'0'1672'0'0,"0"0"-237"0"0,0 0 17 0 0,0 0 10 0 0,0 0-190 0 0,0 0-305 0 0,0 0-350 0 0,0 0-295 0 0,0 0-175 0 0,0 0-107 0 0,0 0-88 0 0,0 0-59 0 0,-3 23-80 0 0,-7 69-184 0 0,11-68-7381 0 0,-1-24-651 0 0</inkml:trace>
  <inkml:trace contextRef="#ctx0" brushRef="#br0" timeOffset="2723.381">1981 1 5001 0 0,'0'0'2463'0'0,"0"0"-310"0"0,0 0-154 0 0,0 0-91 0 0,0 0-190 0 0,0 0-323 0 0,0 0-351 0 0,0 0-248 0 0,0 0-104 0 0,0 0-25 0 0,0 0-15 0 0,0 0-67 0 0,-15 26-108 0 0,-46 87-97 0 0,45-83-197 0 0,2-1 0 0 0,1 2 0 0 0,2 0 0 0 0,0 0 0 0 0,-2 18-183 0 0,4-13 35 0 0,0 4-20 0 0,-32 71-560 0 0,21-100-2919 0 0,5-11-8554 0 0,10-3 5150 0 0</inkml:trace>
  <inkml:trace contextRef="#ctx0" brushRef="#br0" timeOffset="2970.094">1684 178 7690 0 0,'0'0'2313'0'0,"0"0"-473"0"0,0 0-403 0 0,0 0-282 0 0,0 0-261 0 0,0 0-170 0 0,0 0-92 0 0,0 0-32 0 0,0 0 47 0 0,0 0 64 0 0,0 0-31 0 0,0 0-69 0 0,0 0-122 0 0,16 16-122 0 0,79 79 52 0 0,22 2-255 0 0,-59-65-5340 0 0,-50-27-979 0 0,-3-4-3887 0 0</inkml:trace>
  <inkml:trace contextRef="#ctx0" brushRef="#br0" timeOffset="3305.103">2042 401 6409 0 0,'0'0'2234'0'0,"0"0"-389"0"0,0 0-166 0 0,0 0-166 0 0,0 0-216 0 0,0 0-137 0 0,0 0-123 0 0,0 0-159 0 0,0 0-147 0 0,0 0-129 0 0,0 0-109 0 0,0 0-97 0 0,0 0-104 0 0,21 0-90 0 0,93 0 8 0 0,-112 2-190 0 0,0 0 0 0 0,-1 0 1 0 0,1 0-1 0 0,0 0 0 0 0,-1 0 1 0 0,1 0-1 0 0,-1 0 0 0 0,0 1 1 0 0,0-1-1 0 0,0 0 0 0 0,0 1 0 0 0,0-1 1 0 0,-1 1-1 0 0,1-1 0 0 0,-1 1 1 0 0,1-1-1 0 0,-1 1 0 0 0,0-1 1 0 0,0 1-1 0 0,0 0 0 0 0,0-1 1 0 0,0 1-1 0 0,-1-1 0 0 0,0 1 0 0 0,1-1 1 0 0,-1 1-1 0 0,0-1 0 0 0,0 1 1 0 0,0-1-1 0 0,0 0 0 0 0,-1 2-20 0 0,-4 7 101 0 0,3-7-72 0 0,1-1 1 0 0,-1 1-1 0 0,1 0 1 0 0,0 0-1 0 0,1 0 1 0 0,-1 0-1 0 0,1 0 1 0 0,-1 1-1 0 0,1-1 0 0 0,0 0 1 0 0,1 1-1 0 0,-1-1 1 0 0,1 1-1 0 0,0-1 1 0 0,0 1-1 0 0,0-1 1 0 0,1 0-1 0 0,0 2-29 0 0,2-3 74 0 0,0-1 0 0 0,1 0 0 0 0,-1 0 0 0 0,1 0 0 0 0,-1 0 0 0 0,1-1 0 0 0,0 1 0 0 0,0-1 0 0 0,0 0 0 0 0,0 0-1 0 0,0 0 1 0 0,0-1 0 0 0,0 1 0 0 0,0-1 0 0 0,0 0 0 0 0,0 0 0 0 0,0 0 0 0 0,0-1-74 0 0,76-10 802 0 0,-72 11-2526 0 0,-8 7-4037 0 0,-1-3-5540 0 0</inkml:trace>
  <inkml:trace contextRef="#ctx0" brushRef="#br0" timeOffset="3852.096">2187 1022 8786 0 0,'0'0'2356'0'0,"0"0"-565"0"0,0 0-292 0 0,0 0-113 0 0,0 0-167 0 0,0 0-161 0 0,0 0-213 0 0,0 0-222 0 0,0 0-172 0 0,0 0-161 0 0,0 0-88 0 0,0 0-60 0 0,-24 27-32 0 0,-70 84-29 0 0,68-60 50 0 0,27-44-91 0 0,-1-4-3 0 0,1-1-1 0 0,-1 0 1 0 0,0 1 0 0 0,1-1 0 0 0,-1 1 0 0 0,1-1-1 0 0,0 0 1 0 0,0 1 0 0 0,0-1 0 0 0,0 0 0 0 0,0 0-1 0 0,1 0 1 0 0,-1 0 0 0 0,0 0 0 0 0,1 0 0 0 0,0 0-1 0 0,-1 0 1 0 0,1 0 0 0 0,0-1 0 0 0,0 1-1 0 0,0-1 1 0 0,0 0 0 0 0,0 1 0 0 0,0-1 0 0 0,1 0-1 0 0,-1 0 1 0 0,0 0 0 0 0,0 0 0 0 0,1-1 0 0 0,-1 1-1 0 0,1-1 1 0 0,-1 1 0 0 0,1-1 0 0 0,-1 0 0 0 0,1 0-1 0 0,-1 0 1 0 0,1 0-37 0 0,95-18 1727 0 0,-78 9-1532 0 0,-1-1 0 0 0,0 0 0 0 0,-1-2 0 0 0,0 0 0 0 0,0-1 0 0 0,-2 0 0 0 0,0-2 0 0 0,0 0 0 0 0,-1 0 0 0 0,-1-2 0 0 0,-1 0 0 0 0,6-9-195 0 0,-6 6 54 0 0,-2 0 0 0 0,1-1 0 0 0,-2 0 0 0 0,-1-1 0 0 0,-1 0 0 0 0,-1 0 0 0 0,0-1 0 0 0,-2 1 0 0 0,0-5-54 0 0,-2 13-30 0 0,0 0 0 0 0,-1 0-1 0 0,0 0 1 0 0,-1 0 0 0 0,-1 0-1 0 0,0-1 1 0 0,-1 1 0 0 0,0 0-1 0 0,-1 0 1 0 0,-1 0 0 0 0,0 0-1 0 0,-1 0 1 0 0,0 1 0 0 0,-2 0-1 0 0,1 0 1 0 0,-7-11 30 0 0,10 22-23 0 0,-1 0 0 0 0,1 0 0 0 0,0 0 0 0 0,-1 0 0 0 0,0 0 0 0 0,1 0 0 0 0,-1 1 0 0 0,0-1 0 0 0,0 1 0 0 0,0 0 0 0 0,0 0 0 0 0,0 0 0 0 0,0 0 0 0 0,0 1 0 0 0,0-1-1 0 0,0 1 1 0 0,0 0 0 0 0,-1 0 0 0 0,1 0 0 0 0,0 0 0 0 0,0 0 0 0 0,0 1 0 0 0,0 0 0 0 0,0-1 0 0 0,0 1 0 0 0,0 0 0 0 0,0 0 0 0 0,0 1 0 0 0,-3 0 23 0 0,-72 58-275 0 0,70-50 276 0 0,1 0 0 0 0,1 0 0 0 0,0 1-1 0 0,0-1 1 0 0,1 1 0 0 0,1 0 0 0 0,0 1 0 0 0,0-1-1 0 0,1 1 1 0 0,0 0 0 0 0,1 0 0 0 0,1 0 0 0 0,0 0-1 0 0,0 0 1 0 0,1 8-1 0 0,0-9 8 0 0,0 0 0 0 0,0 1 0 0 0,1-1 0 0 0,1 0 0 0 0,0 0-1 0 0,0 0 1 0 0,1 0 0 0 0,1 0 0 0 0,-1-1 0 0 0,2 1 0 0 0,4 8-8 0 0,-1-5-127 0 0,0-1 0 0 0,1 0 0 0 0,0 0 0 0 0,1-1-1 0 0,0 0 1 0 0,1-1 0 0 0,0 0 0 0 0,1-1 0 0 0,0 0 0 0 0,1-1 0 0 0,0 0 0 0 0,0-1 0 0 0,1 0 0 0 0,0-2 0 0 0,1 1 0 0 0,-1-2 0 0 0,1 0 0 0 0,11 2 127 0 0,5-8-4761 0 0,-13-5-4901 0 0,-11 3 777 0 0</inkml:trace>
  <inkml:trace contextRef="#ctx0" brushRef="#br0" timeOffset="4101.432">2850 891 6033 0 0,'0'0'2261'0'0,"0"0"-299"0"0,0 0-63 0 0,0 0-62 0 0,0 0-184 0 0,0 0-237 0 0,0 0-262 0 0,0 0-233 0 0,-23 32-214 0 0,-68 104-198 0 0,16 7 177 0 0,55-76-835 0 0,19-52-3275 0 0,1 1-3543 0 0,0-13-3531 0 0</inkml:trace>
  <inkml:trace contextRef="#ctx0" brushRef="#br0" timeOffset="4395.229">2582 825 12803 0 0,'0'0'4091'0'0,"0"0"-2369"0"0,0 0-870 0 0,0 0-18 0 0,0 0 138 0 0,0 0 125 0 0,0 0-74 0 0,0 0-184 0 0,0 0-165 0 0,0 0-117 0 0,11 34-78 0 0,37 107-58 0 0,-7-58 167 0 0,68 58-114 0 0,-56-86-3228 0 0,-50-54-4244 0 0,-2-1-4715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14763 0 0,'0'0'2849'0'0,"0"0"-1353"0"0,0 0-416 0 0,0 0-159 0 0,0 0-153 0 0,0 0-152 0 0,0 0-184 0 0,0 0-232 0 0,0 0-264 0 0,0 0-328 0 0,0 0-56 0 0,0 0-80 0 0,0 0-145 0 0,10-18-623 0 0,-9 25-3817 0 0,1 0-7346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13963 0 0,'0'0'1651'0'0,"0"0"-491"0"0,0 0-180 0 0,0 0 87 0 0,0 0 99 0 0,0 0 26 0 0,0 0-101 0 0,0 0-200 0 0,0 0-170 0 0,0 0-114 0 0,0 0-75 0 0,0 0-68 0 0,0 0-119 0 0,0-8 33 0 0,-36 31-275 0 0,27-17-98 0 0,2 0-1 0 0,-1 0 1 0 0,1 1 0 0 0,0 0-1 0 0,0 1 1 0 0,0-1 0 0 0,1 1-1 0 0,1 0 1 0 0,-1 1 0 0 0,1-1-1 0 0,1 1 1 0 0,-1 0 0 0 0,2 0-1 0 0,-1 0 1 0 0,1 1 0 0 0,1 0-1 0 0,-1-1 1 0 0,2 1 0 0 0,-1 0-1 0 0,1 9-4 0 0,1-13 3 0 0,-1 0 0 0 0,1 0 0 0 0,1-1 0 0 0,-1 1 0 0 0,1 0-1 0 0,0 0 1 0 0,0 0 0 0 0,1-1 0 0 0,0 1 0 0 0,0 0 0 0 0,0-1 0 0 0,0 0-1 0 0,1 1 1 0 0,3 3-3 0 0,-2-3 10 0 0,1 1-1 0 0,0-1 0 0 0,0-1 1 0 0,1 1-1 0 0,-1-1 0 0 0,1 0 1 0 0,1 0-1 0 0,-1 0 0 0 0,1-1 1 0 0,-1 0-1 0 0,1 0 0 0 0,0-1 1 0 0,4 1-10 0 0,4 0 11 0 0,0 0 0 0 0,0-2 0 0 0,1 1 0 0 0,-1-2 0 0 0,1 0 0 0 0,-1-1 0 0 0,1-1 1 0 0,-1 0-1 0 0,3-1-11 0 0,32-12-979 0 0,-35 7-1864 0 0,-2-1-3599 0 0,-6 0-5855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3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80 0 0 0,'0'0'1452'0'0,"0"0"83"0"0,0 0 32 0 0,0 0-12 0 0,0 0-97 0 0,0 0-107 0 0,0 0-81 0 0,0 0-76 0 0,0 0-36 0 0,0 0-30 0 0,0 0-8 0 0,10-5-29 0 0,30-15-26 0 0,-29 16-33 0 0,-11 4-57 0 0,0 0-62 0 0,-19-15 2443 0 0,6 12-3217 0 0,0-1 0 0 0,-1 1 0 0 0,1 1 0 0 0,0 1 0 0 0,-1 0 0 0 0,1 0 1 0 0,-1 1-1 0 0,1 1 0 0 0,-1 1 0 0 0,1 0 0 0 0,0 0 0 0 0,0 1 0 0 0,0 1 1 0 0,0 0-1 0 0,0 1 0 0 0,1 0 0 0 0,0 1 0 0 0,0 0 0 0 0,0 1 0 0 0,1 1 1 0 0,-10 8-140 0 0,14-13 8 0 0,1 2 0 0 0,0-1 0 0 0,0 0 0 0 0,1 1 0 0 0,-1 0 0 0 0,1 1 0 0 0,0-1 0 0 0,1 1 0 0 0,-1 0 0 0 0,1 0 0 0 0,0 0 0 0 0,1 1 0 0 0,-1 0 1 0 0,1-1-1 0 0,1 1 0 0 0,-1 0 0 0 0,1 0 0 0 0,0 1 0 0 0,1-1 0 0 0,-1 7-8 0 0,3-8 7 0 0,0 0-1 0 0,0 0 1 0 0,0 0 0 0 0,1 0-1 0 0,0 0 1 0 0,1-1 0 0 0,-1 1-1 0 0,1 0 1 0 0,0-1 0 0 0,0 0-1 0 0,1 0 1 0 0,-1 0 0 0 0,1 0-1 0 0,1-1 1 0 0,-1 1 0 0 0,0-1-1 0 0,1 0 1 0 0,0 0 0 0 0,0-1-1 0 0,0 1 1 0 0,0-1 0 0 0,1 0-1 0 0,-1-1 1 0 0,1 1 0 0 0,0-1-1 0 0,5 1-6 0 0,121 15 519 0 0,-132-18-430 0 0,0 0 31 0 0,-22 19 1050 0 0,-10 0-1157 0 0,1 2-1 0 0,1 1 1 0 0,2 1-1 0 0,0 1 1 0 0,1 2 0 0 0,2 1-1 0 0,-7 10-12 0 0,21-23-1 0 0,1 0 0 0 0,1 1 0 0 0,0 0 0 0 0,1 1-1 0 0,1 0 1 0 0,0 0 0 0 0,1 1 0 0 0,1 0 0 0 0,1 0 0 0 0,0 0 0 0 0,1 0-1 0 0,1 1 1 0 0,0 0 0 0 0,2 16 1 0 0,0-30 4 0 0,0-1 1 0 0,1 1-1 0 0,-1-1 0 0 0,1 0 1 0 0,0 1-1 0 0,0-1 0 0 0,0 0 0 0 0,0 1 1 0 0,1-1-1 0 0,-1 0 0 0 0,1 0 1 0 0,0 0-1 0 0,0 0 0 0 0,0 0 0 0 0,0-1 1 0 0,0 1-1 0 0,1-1 0 0 0,-1 1 1 0 0,1-1-1 0 0,0 0 0 0 0,-1 0 1 0 0,1 0-1 0 0,0 0 0 0 0,0 0 0 0 0,0-1 1 0 0,1 0-1 0 0,-1 1 0 0 0,1-1-4 0 0,97 15 347 0 0,-86-17-283 0 0,1 0 0 0 0,-1-1 0 0 0,0-1 0 0 0,0 0 0 0 0,0-1 0 0 0,-1-1 0 0 0,1 0 0 0 0,-1-1 0 0 0,6-4-64 0 0,21-12 97 0 0,-30-3-2335 0 0,-6 5-4481 0 0,-4 17 2724 0 0,1-5-8118 0 0</inkml:trace>
  <inkml:trace contextRef="#ctx0" brushRef="#br0" timeOffset="466.92">829 14 5409 0 0,'0'0'3045'0'0,"0"0"-734"0"0,0 0-371 0 0,0 0-114 0 0,0 0-22 0 0,0 0-44 0 0,0 0-181 0 0,0 0-321 0 0,0 0-324 0 0,0 0-267 0 0,0 0-206 0 0,0 0-58 0 0,0 0-38 0 0,0-4-11 0 0,-5-6 365 0 0,-1 32 235 0 0,0-1-803 0 0,-39 245 1207 0 0,2 6-1015 0 0,10-88-245 0 0,28-126-625 0 0,5-57 290 0 0,0-1-26 0 0,0 0-70 0 0,0 0-130 0 0,8 0-3030 0 0,-5 0-5091 0 0,-1 0-2830 0 0</inkml:trace>
  <inkml:trace contextRef="#ctx0" brushRef="#br0" timeOffset="948.545">873 776 6633 0 0,'0'0'1950'0'0,"0"0"-377"0"0,0 0-141 0 0,0 0 11 0 0,0 0-42 0 0,0 0-35 0 0,0 0-80 0 0,0 0-127 0 0,0 0-118 0 0,0 0-135 0 0,0 0-136 0 0,0 0-113 0 0,0 0-79 0 0,25 12-53 0 0,79 37-29 0 0,-102-47-454 0 0,0-1 0 0 0,1 1 0 0 0,0-1 0 0 0,-1 0 0 0 0,1 1 0 0 0,0-1 0 0 0,-1-1 0 0 0,1 1 0 0 0,0 0 0 0 0,0-1 0 0 0,0 1 0 0 0,0-1 0 0 0,-1 0 0 0 0,1 0 0 0 0,0 0 0 0 0,0 0 0 0 0,0-1 0 0 0,0 1 0 0 0,0-1 0 0 0,-1 0 0 0 0,1 0 0 0 0,0 1 0 0 0,0-2 0 0 0,-1 1 0 0 0,1 0 0 0 0,-1-1 0 0 0,1 1-42 0 0,11-7 265 0 0,3 0-121 0 0,1-1-1 0 0,-1-1 1 0 0,-1 0 0 0 0,1-1 0 0 0,-2-1 0 0 0,0 0 0 0 0,0-1 0 0 0,-1-1 0 0 0,-1 0 0 0 0,0-1 0 0 0,-1 0 0 0 0,-1-1 0 0 0,0-1 0 0 0,-1 0 0 0 0,-1 0 0 0 0,3-7-144 0 0,-11 22 7 0 0,0 0 1 0 0,0 0 0 0 0,0 0 0 0 0,0 0-1 0 0,0 0 1 0 0,-1 0 0 0 0,1 0-1 0 0,-1 0 1 0 0,1 0 0 0 0,-1 0 0 0 0,1-1-1 0 0,-1 1 1 0 0,0 0 0 0 0,0 0-1 0 0,0 0 1 0 0,-1 0 0 0 0,1-1-1 0 0,0 1 1 0 0,-1 0 0 0 0,1 0 0 0 0,-1 0-1 0 0,0 0 1 0 0,0 0 0 0 0,0 0-1 0 0,0 0 1 0 0,0 0 0 0 0,0 0-1 0 0,0 1 1 0 0,-1-1 0 0 0,1 0 0 0 0,-1 1-1 0 0,1-1 1 0 0,-1 1 0 0 0,0-1-1 0 0,1 1 1 0 0,-1 0 0 0 0,0 0 0 0 0,0 0-1 0 0,0 0 1 0 0,0 0 0 0 0,0 0-1 0 0,0 0 1 0 0,0 1 0 0 0,0-1-1 0 0,-1 1-7 0 0,-8-1-32 0 0,0 1-1 0 0,1 1 0 0 0,-1 0 0 0 0,0 0 0 0 0,0 1 0 0 0,0 0 0 0 0,1 1 0 0 0,-1 0 0 0 0,1 1 0 0 0,0 0 0 0 0,0 1 0 0 0,0 0 0 0 0,1 0 0 0 0,0 1 0 0 0,0 1 0 0 0,0-1 0 0 0,-1 2 33 0 0,-12 12-71 0 0,0 1-1 0 0,2 1 0 0 0,0 1 0 0 0,2 0 1 0 0,-12 19 71 0 0,24-32-7 0 0,0-1-1 0 0,1 1 1 0 0,0 0 0 0 0,0 0 0 0 0,1 0 0 0 0,0 1 0 0 0,1 0 0 0 0,1 0 0 0 0,-1-1-1 0 0,2 1 1 0 0,-1 1 0 0 0,1-1 0 0 0,1 0 0 0 0,0 0 0 0 0,2 6 7 0 0,-1-12-5 0 0,0-1 0 0 0,0 0-1 0 0,1 0 1 0 0,0 1 0 0 0,0-1 0 0 0,0 0 0 0 0,0 0 0 0 0,1-1 0 0 0,0 1-1 0 0,-1 0 1 0 0,1-1 0 0 0,1 0 0 0 0,-1 0 0 0 0,0 0 0 0 0,1 0-1 0 0,0 0 1 0 0,-1-1 0 0 0,1 1 0 0 0,0-1 0 0 0,0 0 0 0 0,0 0 0 0 0,1-1-1 0 0,-1 1 1 0 0,0-1 0 0 0,5 1 5 0 0,112 11 80 0 0,-87-16-147 0 0,0-1 0 0 0,-1-2 1 0 0,0-2-1 0 0,0-1 0 0 0,-1-1 1 0 0,0-2-1 0 0,-1-1 0 0 0,0-2 0 0 0,-1-1 1 0 0,11-8 66 0 0,24-26-4054 0 0,-31 12-7147 0 0,-27 29 933 0 0</inkml:trace>
  <inkml:trace contextRef="#ctx0" brushRef="#br0" timeOffset="1348.998">1855 621 1552 0 0,'0'0'3176'0'0,"0"0"-646"0"0,0 0-289 0 0,0 0-62 0 0,0 0-25 0 0,0 0-29 0 0,0 0-114 0 0,0 0-285 0 0,0 0-373 0 0,0 0-390 0 0,0 0-296 0 0,0 0-166 0 0,1-4-98 0 0,-2 3-363 0 0,1-1 1 0 0,0 1-1 0 0,0-1 1 0 0,-1 1-1 0 0,1 0 0 0 0,-1-1 1 0 0,1 1-1 0 0,-1 0 1 0 0,1 0-1 0 0,-1-1 0 0 0,0 1 1 0 0,0 0-1 0 0,1 0 0 0 0,-1 0 1 0 0,0 0-1 0 0,0 0 1 0 0,0 0-1 0 0,0 0 0 0 0,0 0 1 0 0,0 0-1 0 0,-1 1 1 0 0,1-1-1 0 0,0 0 0 0 0,0 1 1 0 0,-1-1-1 0 0,1 1 0 0 0,0-1 1 0 0,-1 1-1 0 0,1 0 1 0 0,0-1-1 0 0,-1 1 0 0 0,1 0 1 0 0,0 0-1 0 0,-1 0 1 0 0,1 0-1 0 0,-1 0 0 0 0,1 0 1 0 0,0 0-1 0 0,-1 1 0 0 0,1-1 1 0 0,0 1-1 0 0,-1-1 1 0 0,1 1-1 0 0,0-1 0 0 0,-1 1 1 0 0,1 0-41 0 0,-10 1 94 0 0,1 1 1 0 0,0 0-1 0 0,0 0 0 0 0,0 1 1 0 0,0 0-1 0 0,1 1 1 0 0,0 0-1 0 0,0 1 1 0 0,0 0-1 0 0,0 0 0 0 0,1 1 1 0 0,0 0-1 0 0,1 0 1 0 0,-1 1-1 0 0,-2 4-94 0 0,-66 110 201 0 0,73-118-198 0 0,1 0 0 0 0,0 1 0 0 0,0 0 0 0 0,0-1 0 0 0,0 1 0 0 0,1 0 0 0 0,0 0 0 0 0,0 0 0 0 0,0 0 0 0 0,1 0 0 0 0,-1 0 0 0 0,1 0 0 0 0,1 0 0 0 0,-1 0 0 0 0,1 0 0 0 0,0 0 0 0 0,0 0-1 0 0,0 0 1 0 0,0 0 0 0 0,1 0 0 0 0,0-1 0 0 0,0 1 0 0 0,0 0 0 0 0,4 3-3 0 0,4-1 48 0 0,2 0-1 0 0,-1-1 1 0 0,1-1-1 0 0,0 0 0 0 0,0 0 1 0 0,0-2-1 0 0,1 1 1 0 0,0-1-1 0 0,-1-1 1 0 0,1 0-1 0 0,0-1 1 0 0,0-1-1 0 0,0 0 1 0 0,0 0-1 0 0,0-1 1 0 0,0-1-1 0 0,1-1-47 0 0,1 2-5 0 0,0 0 0 0 0,0-2 0 0 0,0 0 0 0 0,-1 0 0 0 0,1-2 0 0 0,-1 0 0 0 0,0 0 0 0 0,8-5 5 0 0,10-16-1306 0 0,-22 16-1874 0 0,-1-1-3889 0 0,-3 7-4789 0 0</inkml:trace>
  <inkml:trace contextRef="#ctx0" brushRef="#br0" timeOffset="1751.036">2444 117 11434 0 0,'0'0'2581'0'0,"0"0"-602"0"0,0 0-419 0 0,0 0-41 0 0,0 0 19 0 0,0 0-71 0 0,0 0-231 0 0,0 0-350 0 0,0 0-275 0 0,0 0-167 0 0,0 0-98 0 0,0 0-56 0 0,0 0 2 0 0,-2 1-29 0 0,-5 11-143 0 0,0 0 0 0 0,1 0 1 0 0,0 1-1 0 0,0-1 0 0 0,1 1 0 0 0,1 1 1 0 0,1-1-1 0 0,0 1 0 0 0,0-1 1 0 0,0 9-121 0 0,-4 50 161 0 0,2 1 1 0 0,3-1 0 0 0,5 17-162 0 0,-2 17 0 0 0,0-81-15 0 0,-2-1 1 0 0,-1 1-1 0 0,0-1 1 0 0,-2 0-1 0 0,-1 1 1 0 0,-1-2-1 0 0,-1 1 1 0 0,-1-1-1 0 0,-11 22 15 0 0,5-12-725 0 0,24-81-9877 0 0,-6 37 4928 0 0,1 3-5112 0 0</inkml:trace>
  <inkml:trace contextRef="#ctx0" brushRef="#br0" timeOffset="1996.305">2046 603 8130 0 0,'0'0'3577'0'0,"0"0"-1564"0"0,0 0-743 0 0,0 0-125 0 0,0 0 106 0 0,0 0 158 0 0,0 0-56 0 0,0 0-151 0 0,0 0-223 0 0,0 0-242 0 0,0 0-167 0 0,33-2-110 0 0,102-6-72 0 0,103-20 1060 0 0,-133 10-1799 0 0,-87 15-183 0 0,-2 0-1727 0 0,-5 2-4684 0 0,-4 1-4983 0 0</inkml:trace>
  <inkml:trace contextRef="#ctx0" brushRef="#br0" timeOffset="2395.038">2771 816 6481 0 0,'0'0'1486'0'0,"0"0"-266"0"0,0 0-25 0 0,0 0 187 0 0,0 0 204 0 0,0 0 22 0 0,0 0-161 0 0,0 0-256 0 0,0 0-220 0 0,0 0-101 0 0,0 0-39 0 0,0 0-17 0 0,0 0-39 0 0,-1 19 2 0 0,-4 54-23 0 0,5-72-715 0 0,0 0 1 0 0,0-1 0 0 0,1 1-1 0 0,-1 0 1 0 0,0-1 0 0 0,0 1-1 0 0,0 0 1 0 0,0-1 0 0 0,0 1-1 0 0,0 0 1 0 0,0-1 0 0 0,-1 1-1 0 0,1 0 1 0 0,0-1 0 0 0,0 1-1 0 0,0-1 1 0 0,-1 1 0 0 0,1 0-1 0 0,0-1 1 0 0,-1 1 0 0 0,1-1 0 0 0,0 1-1 0 0,-1-1 1 0 0,1 1 0 0 0,-1-1-1 0 0,1 1 1 0 0,-1-1 0 0 0,1 1-1 0 0,-1-1 1 0 0,1 0 0 0 0,-1 1-1 0 0,1-1 1 0 0,-1 0 0 0 0,0 1-1 0 0,1-1 1 0 0,-1 0 0 0 0,0 0-1 0 0,1 0 1 0 0,-1 1 0 0 0,1-1-1 0 0,-1 0 1 0 0,0 0 0 0 0,1 0-1 0 0,-1 0 1 0 0,0 0 0 0 0,1 0-1 0 0,-1 0 1 0 0,0-1 0 0 0,1 1-1 0 0,-1 0 1 0 0,0 0 0 0 0,1 0-1 0 0,-1-1 1 0 0,0 1 0 0 0,1 0-1 0 0,-1-1 1 0 0,1 1 0 0 0,-1 0-1 0 0,1-1 1 0 0,-1 1 0 0 0,1-1-1 0 0,-1 1 1 0 0,1-1 0 0 0,-1 1-40 0 0,-2-7 133 0 0,-1 0 0 0 0,1 1 1 0 0,1-1-1 0 0,-1 0 0 0 0,1-1 0 0 0,1 1 1 0 0,-1 0-1 0 0,1 0 0 0 0,0-1 1 0 0,1 1-1 0 0,0-1 0 0 0,0 1 0 0 0,1 0 1 0 0,-1-1-1 0 0,2 1 0 0 0,-1-1-133 0 0,-1 5 32 0 0,5-23 11 0 0,0 0 0 0 0,1 0-1 0 0,2 1 1 0 0,0-1 0 0 0,2 2-1 0 0,0-1 1 0 0,2 2 0 0 0,1-1-1 0 0,1 2 1 0 0,1-1 0 0 0,2-1-43 0 0,27-5-1968 0 0,-15 14-5749 0 0,-25 12 1496 0 0,0 3-5194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62 0 0 0,'0'0'197'0'0,"0"0"805"0"0,0 0 408 0 0,0 0 193 0 0,0 0 98 0 0,0 0-32 0 0,0 0-104 0 0,0 0-103 0 0,0 0-132 0 0,0 0-98 0 0,2-3-55 0 0,7-9 1059 0 0,-9 12-1179 0 0,1 1 5474 0 0,-1 6-6330 0 0,-161 224 670 0 0,-99 88-100 0 0,122-167-499 0 0,131-149-1213 0 0,4-17-481 0 0,-5-15-2750 0 0,8 10-1705 0 0,0 9 1017 0 0,0 2-4155 0 0</inkml:trace>
  <inkml:trace contextRef="#ctx0" brushRef="#br0" timeOffset="471.575">17 216 4225 0 0,'0'0'2286'0'0,"0"0"-112"0"0,0 0-167 0 0,0 0-30 0 0,0 0-2 0 0,0 0-95 0 0,0 0-231 0 0,0 0-317 0 0,0 0-339 0 0,0 0-294 0 0,0 0-203 0 0,0 0-143 0 0,0 0-92 0 0,-4-3-42 0 0,-7-5-42 0 0,17 12 716 0 0,165 106 2377 0 0,158 74-1965 0 0,-175-107-1069 0 0,-108-51-128 0 0,-44-26-252 0 0,-3 0 4 0 0,-14-1-8231 0 0,10-1-1304 0 0,3 2-510 0 0</inkml:trace>
  <inkml:trace contextRef="#ctx0" brushRef="#br0" timeOffset="838.723">707 360 0 0 0,'0'0'931'0'0,"0"0"491"0"0,0 0 409 0 0,0 0 252 0 0,0 0 29 0 0,0 0-134 0 0,0 0-255 0 0,0 0-277 0 0,0 0-190 0 0,0 0-136 0 0,0 0-109 0 0,0 0-40 0 0,5-8-51 0 0,15-24-86 0 0,-15 24-93 0 0,-70 40 1521 0 0,-19 8-1833 0 0,-2-4 0 0 0,-2-3 0 0 0,-1-5 0 0 0,-1-4 1 0 0,-33 3-430 0 0,12-15 453 0 0,111-12-453 0 0,0 0-60 0 0,0 0-21 0 0,0 0-25 0 0,16 0-343 0 0,58-4-1181 0 0,-54 0-814 0 0,-14 1-1057 0 0,-1-1-3875 0 0,-3 0-2217 0 0</inkml:trace>
  <inkml:trace contextRef="#ctx0" brushRef="#br0" timeOffset="1221.95">321 6 1680 0 0,'0'0'1547'0'0,"0"0"76"0"0,0 0 208 0 0,0 0 326 0 0,0 0 191 0 0,0 0-86 0 0,0 0-343 0 0,0 0-504 0 0,0 0-448 0 0,0 0-292 0 0,0 0-183 0 0,0 0-125 0 0,0 0-15 0 0,3-2 75 0 0,-3 2-405 0 0,0 0-1 0 0,0-1 1 0 0,1 1 0 0 0,-1 0 0 0 0,0 0 0 0 0,1-1 0 0 0,-1 1 0 0 0,1 0 0 0 0,-1 0 0 0 0,0 0-1 0 0,1-1 1 0 0,-1 1 0 0 0,1 0 0 0 0,-1 0 0 0 0,0 0 0 0 0,1 0 0 0 0,-1 0 0 0 0,1 0 0 0 0,-1 0 0 0 0,1 0-1 0 0,-1 0 1 0 0,0 0 0 0 0,1 0 0 0 0,-1 0 0 0 0,1 0 0 0 0,-1 0 0 0 0,1 0 0 0 0,-1 0 0 0 0,0 0-1 0 0,1 1 1 0 0,-1-1 0 0 0,1 0 0 0 0,-1 0 0 0 0,0 0 0 0 0,1 1 0 0 0,-1-1 0 0 0,0 0 0 0 0,1 1-1 0 0,-1-1 1 0 0,0 0 0 0 0,0 1 0 0 0,1-1 0 0 0,-1 0 0 0 0,0 1 0 0 0,0-1 0 0 0,1 0 0 0 0,-1 1 0 0 0,0-1-1 0 0,0 1 1 0 0,0-1 0 0 0,0 1 0 0 0,0-1 0 0 0,0 0 0 0 0,0 1 0 0 0,0-1 0 0 0,0 1 0 0 0,0-1-1 0 0,0 1 1 0 0,0-1 0 0 0,0 0 0 0 0,0 1 0 0 0,0-1 0 0 0,0 1 0 0 0,0-1 0 0 0,0 0 0 0 0,0 1 0 0 0,-1-1-1 0 0,1 1 1 0 0,0-1 0 0 0,0 0-22 0 0,1 9 232 0 0,19 194 3013 0 0,23 274-1576 0 0,-9-285-1567 0 0,-24-137-1572 0 0,-10-54 455 0 0,0-1-852 0 0,0 0-2974 0 0,0 0-6695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0 898 3729 0 0,'0'0'1564'0'0,"0"0"-300"0"0,0 0-158 0 0,0 0 89 0 0,0 0 155 0 0,0 0 27 0 0,0 0-101 0 0,0 0-55 0 0,0 0-56 0 0,0 0-55 0 0,0 0-45 0 0,0 0-176 0 0,0 0-169 0 0,19-2-89 0 0,120-18 1008 0 0,-12 2-308 0 0,-116 35-2601 0 0,-10-3-7716 0 0,-1-13 7792 0 0,0 0-9884 0 0</inkml:trace>
  <inkml:trace contextRef="#ctx0" brushRef="#br0" timeOffset="882.471">714 372 0 0 0,'0'0'667'0'0,"0"0"940"0"0,0 0 492 0 0,0 0 92 0 0,0 0-117 0 0,0 0-239 0 0,0 0-232 0 0,0 0-159 0 0,0 0-146 0 0,0 0-110 0 0,31 1-85 0 0,98 3-84 0 0,-43-19 1085 0 0,-68 7-1613 0 0,-1 1-286 0 0,0-1 0 0 0,0 0 0 0 0,-1-1 0 0 0,0-1 1 0 0,0 0-1 0 0,-1-1 0 0 0,-1-1 0 0 0,0-1 0 0 0,0 0 0 0 0,-1 0 0 0 0,-1-1 0 0 0,-1-1 0 0 0,0 0 0 0 0,0 0 1 0 0,-2-1-1 0 0,0-1 0 0 0,0 0 0 0 0,-2 0 0 0 0,5-16-205 0 0,-5-36 319 0 0,-8 69-320 0 0,1-1 0 0 0,-1 0 0 0 0,1 0 0 0 0,0 1 0 0 0,-1-1 0 0 0,1 0 0 0 0,-1 1 0 0 0,0-1 0 0 0,1 0 0 0 0,-1 1 0 0 0,1-1 0 0 0,-1 1 0 0 0,0-1 0 0 0,0 1 0 0 0,1-1 0 0 0,-1 1 0 0 0,0 0 0 0 0,0-1 0 0 0,1 1 0 0 0,-1 0 0 0 0,0 0 0 0 0,0-1 0 0 0,0 1 0 0 0,0 0 0 0 0,1 0 0 0 0,-1 0 0 0 0,0 0 0 0 0,0 0 0 0 0,0 0 0 0 0,0 0 0 0 0,1 0 0 0 0,-1 1 0 0 0,0-1 0 0 0,0 0 0 0 0,0 0 0 0 0,1 1 0 0 0,-1-1 0 0 0,0 1 0 0 0,0-1 0 0 0,1 0 0 0 0,-1 1 0 0 0,0-1 0 0 0,1 1 0 0 0,-1 0 0 0 0,0-1 0 0 0,1 1 0 0 0,-1-1 1 0 0,1 1-1 0 0,-1 0 0 0 0,1 0 0 0 0,-1-1 0 0 0,1 1 0 0 0,0 0 0 0 0,-1 0 0 0 0,1-1 0 0 0,0 1 0 0 0,-1 0 1 0 0,-12 27-27 0 0,0-1 0 0 0,2 2 0 0 0,1-1 1 0 0,2 2-1 0 0,0-1 0 0 0,2 1 0 0 0,-1 23 27 0 0,3-34-6 0 0,-89 731-19 0 0,91-736 25 0 0,-49 313-46 0 0,44-295 41 0 0,-2-1 1 0 0,-2 0 0 0 0,-1 0 0 0 0,-1-1 0 0 0,-2-1-1 0 0,0 0 1 0 0,-2-1 0 0 0,-1-1 0 0 0,-3 1 4 0 0,10-15 2 0 0,0-1 0 0 0,-1 0 0 0 0,0-1 0 0 0,0 0 0 0 0,-2-1-1 0 0,1 0 1 0 0,-1-1 0 0 0,0-1 0 0 0,-1 0 0 0 0,0-1 0 0 0,0 0 0 0 0,-1-2 0 0 0,0 0 0 0 0,1 0 0 0 0,-2-2 0 0 0,1 0 0 0 0,0 0 0 0 0,-12-1-2 0 0,25-2 1 0 0,1-1 0 0 0,-1 1 0 0 0,1-1 0 0 0,0 1-1 0 0,-1-1 1 0 0,1 0 0 0 0,0 0 0 0 0,-1 0 0 0 0,1 0 0 0 0,0 0 0 0 0,0-1 0 0 0,0 1 0 0 0,0-1 0 0 0,0 1 0 0 0,1-1 0 0 0,-1 0 0 0 0,0 0 0 0 0,1 0 0 0 0,-1 0 0 0 0,1 0 0 0 0,-1 0 0 0 0,1 0 0 0 0,0 0 0 0 0,0 0 0 0 0,0-1 0 0 0,0 1 0 0 0,1 0 0 0 0,-1-1 0 0 0,1 1 0 0 0,-1 0 0 0 0,1-1 0 0 0,0-1-1 0 0,1-81-50 0 0,8 62 70 0 0,1 0 0 0 0,0 0 0 0 0,2 1 0 0 0,1 1 0 0 0,0 0 0 0 0,2 1 0 0 0,16-18-20 0 0,37-39 54 0 0,3 4 0 0 0,4 2 0 0 0,2 4 0 0 0,67-42-54 0 0,-7 17-24 0 0,-95 69-449 0 0,-31 19-2882 0 0,-6 3-377 0 0,0-1-4198 0 0,-2 1-1508 0 0</inkml:trace>
  <inkml:trace contextRef="#ctx0" brushRef="#br0" timeOffset="1217.877">1672 740 12491 0 0,'0'0'2229'0'0,"0"0"-429"0"0,0 0-387 0 0,0 0-170 0 0,0 0-103 0 0,0 0-157 0 0,0 0-132 0 0,-33 23-175 0 0,-101 73-180 0 0,128-92-450 0 0,0-1-1 0 0,1 1 0 0 0,-1 1 0 0 0,1-1 0 0 0,0 1 0 0 0,0 0 1 0 0,1 0-1 0 0,0 0 0 0 0,-1 1 0 0 0,2-1 0 0 0,-1 1 0 0 0,1 0 1 0 0,-1 2-46 0 0,-4 8 110 0 0,-1-2-60 0 0,1 1 0 0 0,1-1 0 0 0,0 1-1 0 0,1 1 1 0 0,1-1 0 0 0,0 1 0 0 0,1 0 0 0 0,1 0 0 0 0,1 0 0 0 0,0 1 0 0 0,1-1 0 0 0,0 1 0 0 0,1-1 0 0 0,1 1-50 0 0,1-12 11 0 0,-1-1 0 0 0,1 1 0 0 0,0 0 0 0 0,0-1 0 0 0,0 1 0 0 0,0-1 0 0 0,1 0 0 0 0,0 0 1 0 0,0 0-1 0 0,0 0 0 0 0,0 0 0 0 0,1-1 0 0 0,-1 0 0 0 0,1 1 0 0 0,0-1 0 0 0,0 0 0 0 0,0-1 0 0 0,0 1 1 0 0,1-1-1 0 0,-1 0 0 0 0,1 0 0 0 0,-1 0 0 0 0,1-1 0 0 0,0 1 0 0 0,0-1 0 0 0,-1 0 0 0 0,2-1-11 0 0,3 2 68 0 0,0-1 0 0 0,1 0 0 0 0,-1-1 0 0 0,0 0 1 0 0,1-1-1 0 0,-1 0 0 0 0,0 0 0 0 0,0-1 0 0 0,0 0 0 0 0,0-1 0 0 0,0 0 0 0 0,0 0 0 0 0,0-1 0 0 0,-1 0-68 0 0,1 0 65 0 0,0-1 1 0 0,0-1-1 0 0,0 1 1 0 0,-1-1-1 0 0,1-1 1 0 0,-2 0-1 0 0,1 0 1 0 0,-1 0-1 0 0,0-1 1 0 0,0 0-1 0 0,-1-1 0 0 0,0 1 1 0 0,-1-1-1 0 0,0 0 1 0 0,0 0-1 0 0,-1-1 1 0 0,0 0-1 0 0,-1 1 1 0 0,0-1-1 0 0,0-1 1 0 0,-1 1-1 0 0,-1 0 1 0 0,1-8-66 0 0,-1 11-15 0 0,-1-1-1 0 0,0 0 1 0 0,0 0 0 0 0,-1 1 0 0 0,0-1 0 0 0,0 0 0 0 0,-1 1 0 0 0,0-1 0 0 0,0 1 0 0 0,0-1 0 0 0,-1 1 0 0 0,-1 0 0 0 0,1 0 0 0 0,-1 0 0 0 0,0 1 0 0 0,-1-1 0 0 0,1 1 0 0 0,-1 0 0 0 0,0 1 0 0 0,-1-1 0 0 0,0 1 0 0 0,1 0 0 0 0,-2 0 0 0 0,1 0 0 0 0,0 1 0 0 0,-1 0 15 0 0,-46 1-2803 0 0,39 13-1411 0 0,0 4-3967 0 0,9-7-3427 0 0</inkml:trace>
  <inkml:trace contextRef="#ctx0" brushRef="#br0" timeOffset="1536.791">1900 1237 6233 0 0,'0'0'3648'0'0,"0"0"-1657"0"0,0 0-560 0 0,0 0 173 0 0,0 0 247 0 0,0 0 66 0 0,0 0-162 0 0,0 0-376 0 0,0 0-370 0 0,0 0-173 0 0,0 0-17 0 0,0 0 11 0 0,0 0-51 0 0,1 4 327 0 0,0-77 229 0 0,2 54-1235 0 0,1 1 0 0 0,1-1 0 0 0,0 1 1 0 0,1 0-1 0 0,1 1 0 0 0,1 0 0 0 0,1 0 0 0 0,0 0 0 0 0,1 1 0 0 0,0 1 0 0 0,5-5-100 0 0,118-141 37 0 0,-133 160-50 0 0,0 1 0 0 0,0-1 0 0 0,0 1 0 0 0,0-1 1 0 0,0 1-1 0 0,1-1 0 0 0,-1 1 0 0 0,0-1 0 0 0,0 1 0 0 0,1-1 0 0 0,-1 1 0 0 0,0 0 1 0 0,0-1-1 0 0,1 1 0 0 0,-1-1 0 0 0,1 1 0 0 0,-1 0 0 0 0,0-1 0 0 0,1 1 0 0 0,-1 0 0 0 0,1-1 1 0 0,-1 1-1 0 0,1 0 0 0 0,-1 0 0 0 0,1-1 0 0 0,-1 1 0 0 0,1 0 0 0 0,-1 0 0 0 0,1 0 1 0 0,-1 0-1 0 0,1 0 0 0 0,-1 0 0 0 0,1 0 0 0 0,-1 0 0 0 0,1 0 0 0 0,-1 0 0 0 0,1 0 0 0 0,-1 0 1 0 0,1 0-1 0 0,-1 0 0 0 0,1 0 0 0 0,-1 0 0 0 0,1 1 0 0 0,-1-1 0 0 0,1 0 0 0 0,-1 0 1 0 0,1 1-1 0 0,-1-1 0 0 0,1 0 0 0 0,-1 1 0 0 0,1-1 0 0 0,-1 0 0 0 0,0 1 0 0 0,1-1 0 0 0,-1 1 1 0 0,0-1-1 0 0,1 0 0 0 0,-1 1 0 0 0,0-1 0 0 0,0 1 0 0 0,0-1 0 0 0,1 1 0 0 0,-1-1 1 0 0,0 1-1 0 0,0-1 0 0 0,0 1 13 0 0,6 45-1931 0 0,-5-29 340 0 0,1-4-99 0 0,0 3-1741 0 0,2-5-4196 0 0,-2-7-3658 0 0</inkml:trace>
  <inkml:trace contextRef="#ctx0" brushRef="#br0" timeOffset="1880.019">2526 847 6129 0 0,'0'0'3918'0'0,"0"0"-838"0"0,0 0-618 0 0,0 0-395 0 0,0 0-335 0 0,0 0-333 0 0,0 0-204 0 0,0 0-217 0 0,0 0-208 0 0,0 0-123 0 0,0 0-75 0 0,0 0-58 0 0,0 0-73 0 0,-8-4-50 0 0,-28-13-72 0 0,34 17-282 0 0,-1-1 1 0 0,0 1-1 0 0,0 0 1 0 0,0 0 0 0 0,1 1-1 0 0,-1-1 1 0 0,0 1-1 0 0,0-1 1 0 0,1 1-1 0 0,-1 0 1 0 0,0 0 0 0 0,1 0-1 0 0,-1 0 1 0 0,1 0-1 0 0,-1 1 1 0 0,1-1-1 0 0,0 1 1 0 0,-1-1 0 0 0,1 1-1 0 0,0 0 1 0 0,0 0-1 0 0,0 0 1 0 0,-1 2-38 0 0,-5 3 51 0 0,-2 3-40 0 0,1 0-1 0 0,0 0 1 0 0,0 1 0 0 0,1 0 0 0 0,1 0 0 0 0,0 1 0 0 0,0 0 0 0 0,1 1 0 0 0,1-1 0 0 0,0 1 0 0 0,0 0 0 0 0,2 0 0 0 0,-1 1 0 0 0,2-1 0 0 0,0 1 0 0 0,0 0 0 0 0,1-1 0 0 0,1 7-11 0 0,1-15-4 0 0,-1 0 0 0 0,1 0 0 0 0,0 0 1 0 0,0 0-1 0 0,1 0 0 0 0,-1 0 0 0 0,1 0 0 0 0,0-1 0 0 0,0 1 0 0 0,1-1 1 0 0,0 0-1 0 0,-1 1 0 0 0,1-1 0 0 0,1 0 0 0 0,-1-1 0 0 0,0 1 1 0 0,1 0-1 0 0,0-1 0 0 0,0 0 0 0 0,0 0 0 0 0,0 0 0 0 0,0-1 1 0 0,1 1-1 0 0,-1-1 0 0 0,1 0 0 0 0,0 0 0 0 0,0 0 0 0 0,0-1 0 0 0,-1 0 1 0 0,1 0-1 0 0,0 0 0 0 0,0-1 0 0 0,0 1 0 0 0,6-1 4 0 0,-3 0-20 0 0,0 1 1 0 0,1-1-1 0 0,-1 0 0 0 0,1-1 0 0 0,-1 0 0 0 0,1-1 1 0 0,-1 0-1 0 0,0 0 0 0 0,0 0 0 0 0,0-1 0 0 0,0 0 0 0 0,0-1 1 0 0,0 0-1 0 0,-1 0 0 0 0,0-1 0 0 0,0 0 0 0 0,0 0 1 0 0,-1 0-1 0 0,1-1 0 0 0,-1 0 0 0 0,1-2 20 0 0,4-5-854 0 0,13-16-1332 0 0,-12 9-9146 0 0,-9 12-723 0 0</inkml:trace>
  <inkml:trace contextRef="#ctx0" brushRef="#br0" timeOffset="2317.814">2767 1090 4169 0 0,'0'0'3139'0'0,"0"0"-669"0"0,0 0-141 0 0,0 0-268 0 0,0 0-222 0 0,0 0-138 0 0,0 0-152 0 0,0 0-199 0 0,0 0-211 0 0,0 0-164 0 0,0 0-122 0 0,0 0-96 0 0,0 0-104 0 0,28 4-76 0 0,85 10-44 0 0,-55-21 317 0 0,-47 2-768 0 0,0 0-1 0 0,0-1 1 0 0,0 0-1 0 0,-1-1 0 0 0,0 0 1 0 0,-1-1-1 0 0,1 0 1 0 0,-2 0-1 0 0,1-1 1 0 0,-1 0-1 0 0,0 0 0 0 0,-1-1 1 0 0,0 0-1 0 0,-1-1 1 0 0,0 1-1 0 0,0-1 0 0 0,-1 0 1 0 0,-1-1-1 0 0,1 1 1 0 0,-2-1-1 0 0,0 0 0 0 0,0-1-81 0 0,-3 10-7 0 0,0 1 0 0 0,0-1 0 0 0,-1 0 0 0 0,1 1 0 0 0,0-1-1 0 0,-1 0 1 0 0,0 1 0 0 0,0-1 0 0 0,1 1 0 0 0,-2-1 0 0 0,1 1-1 0 0,0-1 1 0 0,0 1 0 0 0,-1 0 0 0 0,1 0 0 0 0,-1-1-1 0 0,0 1 1 0 0,0 0 0 0 0,1 0 0 0 0,-1 1 0 0 0,-1-1 0 0 0,1 0-1 0 0,0 1 1 0 0,0-1 0 0 0,-1 1 0 0 0,1 0 0 0 0,0 0 0 0 0,-1 0-1 0 0,1 0 1 0 0,-1 0 0 0 0,0 0 0 0 0,1 1 0 0 0,-1-1 0 0 0,0 1-1 0 0,1 0 1 0 0,-1 0 0 0 0,-2 0 7 0 0,-5-1-26 0 0,1 1-1 0 0,-1 0 1 0 0,1 1-1 0 0,0 0 1 0 0,-1 0 0 0 0,1 1-1 0 0,0 0 1 0 0,0 1-1 0 0,0 0 1 0 0,-6 3 26 0 0,5-1-14 0 0,0 1-1 0 0,0 0 1 0 0,1 1-1 0 0,0 0 1 0 0,0 0-1 0 0,0 1 1 0 0,1 0-1 0 0,1 1 1 0 0,-1-1 0 0 0,1 1-1 0 0,1 1 1 0 0,0 0-1 0 0,0 0 1 0 0,1 0-1 0 0,0 0 1 0 0,1 1-1 0 0,0 0 1 0 0,0-1 0 0 0,1 2-1 0 0,1-1 1 0 0,0 0-1 0 0,1 0 1 0 0,0 1-1 0 0,0-1 1 0 0,1 1-1 0 0,1-1 1 0 0,0 1 0 0 0,0-1-1 0 0,1 0 1 0 0,3 10 14 0 0,5-7 12 0 0,0-1 1 0 0,0 0 0 0 0,1 0 0 0 0,1-1 0 0 0,0-1 0 0 0,1 0-1 0 0,0 0 1 0 0,1-1 0 0 0,0-1 0 0 0,0 0 0 0 0,1-1 0 0 0,0-1-1 0 0,0 0 1 0 0,1-1 0 0 0,0-1 0 0 0,7 2-13 0 0,163 36 262 0 0,-145-39-4581 0 0,0-3-4623 0 0,-39-1-3684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42 0 0 0,'0'0'1234'0'0,"0"0"55"0"0,0 0 102 0 0,0 0 108 0 0,0 0 100 0 0,0 0 22 0 0,0 0-65 0 0,0 0-160 0 0,0 0-200 0 0,0 0-206 0 0,0 0-147 0 0,-22-6-86 0 0,-100-26 621 0 0,111 31-1111 0 0,0 0 0 0 0,-1 0-1 0 0,1 1 1 0 0,0 0 0 0 0,-1 1 0 0 0,1 0 0 0 0,0 1 0 0 0,0 1 0 0 0,0 0-1 0 0,0 0 1 0 0,0 1 0 0 0,1 0 0 0 0,-1 1 0 0 0,1 0 0 0 0,0 0 0 0 0,1 1-1 0 0,-1 1 1 0 0,1 0 0 0 0,0 0 0 0 0,1 0 0 0 0,-7 8-267 0 0,8-4 99 0 0,1 0 0 0 0,0 1 0 0 0,0-1 0 0 0,1 1 0 0 0,0 0 0 0 0,1 1 0 0 0,1-1 0 0 0,0 1 0 0 0,1 0 0 0 0,0 0 0 0 0,0 12-99 0 0,-11 355 1062 0 0,-38-27-353 0 0,-3-173-442 0 0,35-139-15 0 0,57-53 291 0 0,61-24-75 0 0,-56 19-400 0 0,1 1 0 0 0,0 3 0 0 0,1 1 0 0 0,32-3-68 0 0,-12 15-13 0 0,-41-23-7823 0 0,-22 20 5074 0 0,3-5-8329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10986 0 0,'0'0'2057'0'0,"0"0"-576"0"0,0 0-378 0 0,0 0-58 0 0,0 0 20 0 0,0 0 9 0 0,0 0-95 0 0,0 0-175 0 0,0 0-200 0 0,0 0-172 0 0,0 0-101 0 0,0 0-70 0 0,-23 33-45 0 0,-72 105-36 0 0,46-51 102 0 0,-94 158 220 0 0,114-210-439 0 0,28-35-40 0 0,1 0 21 0 0,0 0 72 0 0,29-67 679 0 0,183-241-498 0 0,-133 201-38 0 0,-67 166-173 0 0,-12-4 42 0 0,16 80 15 0 0,-11-122-122 0 0,-4-6-18 0 0,1-1-1 0 0,1 0 1 0 0,-1 0-1 0 0,1 0 1 0 0,1 0-1 0 0,-1 0 0 0 0,1-1 1 0 0,-1 1-1 0 0,2-1 1 0 0,-1 0-1 0 0,1 0 1 0 0,2 1-3 0 0,-3-4 57 0 0,1-1-1 0 0,0 0 1 0 0,0 0 0 0 0,0-1 0 0 0,0 1 0 0 0,-1-1-1 0 0,1 0 1 0 0,0-1 0 0 0,0 1 0 0 0,0-1 0 0 0,0 0-1 0 0,-1 0 1 0 0,1 0 0 0 0,0-1 0 0 0,-1 0 0 0 0,1 0-1 0 0,-1 0 1 0 0,1 0 0 0 0,-1-1 0 0 0,0 1 0 0 0,0-1-1 0 0,0 0 1 0 0,-1 0 0 0 0,1-1 0 0 0,-1 1 0 0 0,0-1-1 0 0,1 0 1 0 0,-2 0 0 0 0,3-3-57 0 0,9-6 140 0 0,-1 1-59 0 0,0 0 0 0 0,-2-1 0 0 0,1-1 0 0 0,-1 0 1 0 0,-1-1-1 0 0,-1 0 0 0 0,0 0 0 0 0,-1-1 0 0 0,0 0 0 0 0,-2-1 1 0 0,0 1-1 0 0,0-1 0 0 0,-2 0 0 0 0,0-2-81 0 0,-3 16-13 0 0,0 0 0 0 0,-1 0 0 0 0,0-1 0 0 0,1 1 1 0 0,-1 0-1 0 0,0 0 0 0 0,-1-1 0 0 0,1 1 0 0 0,0 0 0 0 0,-1 0 0 0 0,0-1 0 0 0,0 1 0 0 0,0 0 0 0 0,0 0 0 0 0,0 0 0 0 0,-1 0 1 0 0,1 0-1 0 0,-1 0 0 0 0,0 1 0 0 0,1-1 0 0 0,-1 1 0 0 0,-1-1 0 0 0,1 1 0 0 0,0-1 0 0 0,-1 1 13 0 0,-25 1-3605 0 0,14 15-3925 0 0,10-9 3567 0 0,-1 3-7962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10138 0 0,'0'0'3103'0'0,"0"0"-1387"0"0,0 0-616 0 0,0 0-83 0 0,0 0-8 0 0,0 0-23 0 0,0 0-89 0 0,0 0-168 0 0,-32 27-181 0 0,-98 85-177 0 0,79-52 30 0 0,48-50-339 0 0,1-6-42 0 0,1 0 1 0 0,-1 0-1 0 0,1 1 1 0 0,-1-1 0 0 0,1 0-1 0 0,0 1 1 0 0,1-1-1 0 0,-1 1 1 0 0,1-1 0 0 0,0 1-1 0 0,0 0 1 0 0,0-1-1 0 0,1 1 1 0 0,0-1-1 0 0,-1 1 1 0 0,2-1 0 0 0,-1 0-1 0 0,0 1 1 0 0,1-1-1 0 0,0 0 1 0 0,0 0 0 0 0,0 0-1 0 0,0 0 1 0 0,1 0-1 0 0,0 0 1 0 0,0-1-1 0 0,0 0 1 0 0,0 1 0 0 0,0-1-1 0 0,3 2-20 0 0,1-2 103 0 0,0-1-1 0 0,0 0 0 0 0,0 0 1 0 0,0 0-1 0 0,0-1 1 0 0,1 0-1 0 0,-1-1 1 0 0,0 1-1 0 0,1-1 0 0 0,-1-1 1 0 0,0 1-1 0 0,1-1 1 0 0,-1-1-1 0 0,0 1 1 0 0,0-1-1 0 0,0-1 0 0 0,0 1 1 0 0,0-1-1 0 0,-1 0 1 0 0,1-1-1 0 0,-1 1 1 0 0,0-1-1 0 0,0-1 0 0 0,0 1 1 0 0,0-1-1 0 0,-1 0 1 0 0,0 0-1 0 0,0-1 1 0 0,0 1-1 0 0,-1-1 0 0 0,1 0 1 0 0,-1 0-1 0 0,-1-1 1 0 0,1 1-1 0 0,-1-1 1 0 0,0-1-103 0 0,-2 4-12 0 0,1-1 0 0 0,-1 0 0 0 0,0 1 0 0 0,-1-1 0 0 0,1 0 0 0 0,-1 1 0 0 0,0-1 0 0 0,0 0 0 0 0,0 0 0 0 0,-1 1 0 0 0,0-1 0 0 0,0 0 0 0 0,0 1 0 0 0,0-1 0 0 0,-1 1 0 0 0,1-1 0 0 0,-1 1 0 0 0,0 0 0 0 0,-1-1 0 0 0,1 1 0 0 0,-1 0 0 0 0,0 1 0 0 0,0-1 0 0 0,0 0 0 0 0,0 1 0 0 0,-1 0 0 0 0,1 0 0 0 0,-1 0 0 0 0,0 0 0 0 0,0 0 0 0 0,0 1 0 0 0,-2-1 12 0 0,-55-25-7142 0 0,49 24-3400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13955 0 0,'0'0'2304'0'0,"0"0"-590"0"0,0 0-368 0 0,0 0-259 0 0,0 0-182 0 0,0 0-109 0 0,0 0-147 0 0,0 0-183 0 0,0 0-100 0 0,0 0 70 0 0,0 0 39 0 0,0 0 30 0 0,0 0-2 0 0,0 19-143 0 0,2 135 319 0 0,8 122 141 0 0,-8-238-805 0 0,-2 1 1 0 0,-2-1-1 0 0,-1 0 1 0 0,-2 1-1 0 0,-10 33-15 0 0,-3-5-161 0 0,13-59-1150 0 0,0-15-5590 0 0,2-1 3490 0 0,1 1-3315 0 0,0 3-2207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13939 0 0,'0'0'1954'0'0,"0"0"-915"0"0,0 0-546 0 0,0 0 18 0 0,0 0 277 0 0,0 0 288 0 0,0 0 88 0 0,0 0-83 0 0,0 0-182 0 0,0 0-203 0 0,0 0-145 0 0,34 8-130 0 0,109 21-104 0 0,-13-22 141 0 0,-5-19-881 0 0,-74-1-6577 0 0,-41 9-4675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1968 0 0,'0'0'2726'0'0,"0"0"-86"0"0,0 0-79 0 0,0 0-113 0 0,0 0-316 0 0,0 0-362 0 0,0 0-291 0 0,0 0-228 0 0,0 0-144 0 0,0 0-114 0 0,0 0-105 0 0,0 0-99 0 0,0 0-88 0 0,3 7 4900 0 0,-2-7-5491 0 0,-1 0-8 0 0,0 0 6 0 0,0 0-24 0 0,138-3 1143 0 0,99-17-823 0 0,-237 20-397 0 0,0 0-43 0 0,0 0 37 0 0,0 0 11 0 0,0 0 7 0 0,0 0-12 0 0,0 0-11 0 0,0 0 21 0 0,0 0-14 0 0,0 0 9 0 0,0 0 0 0 0,0 0-14 0 0,0 0 8 0 0,0 0 3 0 0,0 0 2 0 0,0 0-10 0 0,0 0 15 0 0,0 0-11 0 0,0 0-17 0 0,0 0 28 0 0,0 0 26 0 0,0 0-24 0 0,0 0 2 0 0,0 0-4 0 0,0 0-9 0 0,0 0-8 0 0,0 0 14 0 0,0 0 2 0 0,0 0-23 0 0,0 0 18 0 0,0 0-16 0 0,0 0-14 0 0,0 0 26 0 0,0 0 1 0 0,0 0-15 0 0,0 0-11 0 0,0 0 7 0 0,0 0-4 0 0,-43-4-6770 0 0,37 4 2837 0 0,1 0-7375 0 0</inkml:trace>
  <inkml:trace contextRef="#ctx0" brushRef="#br0" timeOffset="268.018">165 0 14939 0 0,'0'0'1232'0'0,"0"0"-394"0"0,0 0 30 0 0,0 0 252 0 0,0 0 194 0 0,0 0 45 0 0,0 0-157 0 0,0 0-248 0 0,0 0-200 0 0,0 0-117 0 0,0 0-74 0 0,0 0-57 0 0,9 34-56 0 0,31 104-72 0 0,-31-108-457 0 0,-1 1 1 0 0,-2 0 0 0 0,0 1-1 0 0,-3-1 1 0 0,0 1 0 0 0,-2 0 0 0 0,-2 1 78 0 0,1-21-490 0 0,-1-9-1967 0 0,-2-3-7608 0 0,2 0-2297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64 4657 0 0,'0'0'2549'0'0,"0"0"-221"0"0,0 0-260 0 0,0 0-240 0 0,0 0-229 0 0,0 0-246 0 0,0 0-310 0 0,0 0-305 0 0,0 0-141 0 0,0 0-69 0 0,0 0-34 0 0,0 0-50 0 0,0 0-96 0 0,-8 22-88 0 0,-47 137 295 0 0,53-151-494 0 0,0-1-1 0 0,0 1 1 0 0,1 0 0 0 0,0 1 0 0 0,0-1 0 0 0,1 0 0 0 0,0 0 0 0 0,0 0 0 0 0,1 0 0 0 0,0 0 0 0 0,1 0 0 0 0,-1 0 0 0 0,2 0 0 0 0,-1 0 0 0 0,1 0 0 0 0,0-1 0 0 0,1 0 0 0 0,0 1 0 0 0,0-1-1 0 0,4 5-60 0 0,-2-8 129 0 0,-1 0-1 0 0,1 1 0 0 0,1-2 0 0 0,-1 1 0 0 0,0-1 0 0 0,1 0 0 0 0,0 0 0 0 0,0-1 0 0 0,0 1 0 0 0,0-2 0 0 0,0 1 0 0 0,0-1 0 0 0,0 0 0 0 0,0-1 1 0 0,1 1-1 0 0,-1-1 0 0 0,0-1 0 0 0,0 1 0 0 0,1-2 0 0 0,-1 1 0 0 0,0-1 0 0 0,0 1 0 0 0,0-2 0 0 0,0 1 0 0 0,-1-1 0 0 0,1 0 0 0 0,-1-1 0 0 0,1 1 1 0 0,-1-1-1 0 0,0-1 0 0 0,2-1-128 0 0,12-5 129 0 0,-1-1 1 0 0,-1-1-1 0 0,0 0 1 0 0,-1-1-1 0 0,0-1 1 0 0,-1-1-1 0 0,-1 0 1 0 0,0-1-1 0 0,-1 0 1 0 0,-1-2-1 0 0,-1 1 1 0 0,-1-1-1 0 0,0-1 1 0 0,-1 0-1 0 0,-2-1 1 0 0,0 0-1 0 0,1-6-129 0 0,-7 22 2 0 0,-1 0 0 0 0,0 0-1 0 0,-1 1 1 0 0,1-1-1 0 0,-1 0 1 0 0,1 0-1 0 0,-2 0 1 0 0,1 0-1 0 0,0 0 1 0 0,-1 0-1 0 0,0 0 1 0 0,0 0 0 0 0,0 1-1 0 0,-1-1 1 0 0,0 0-1 0 0,0 1 1 0 0,0-1-1 0 0,0 1 1 0 0,-1 0-2 0 0,2 3-70 0 0,0 0-1 0 0,0 0 1 0 0,0 0 0 0 0,0 0-1 0 0,0 1 1 0 0,0-1 0 0 0,-1 0-1 0 0,1 1 1 0 0,0-1 0 0 0,0 1-1 0 0,-1-1 1 0 0,1 1 0 0 0,0 0 0 0 0,-1 0-1 0 0,1-1 1 0 0,-1 1 0 0 0,1 0-1 0 0,0 0 1 0 0,-1 0 0 0 0,1 0-1 0 0,0 1 1 0 0,-1-1 0 0 0,1 0 0 0 0,0 1-1 0 0,-1-1 1 0 0,1 0 0 0 0,0 1-1 0 0,0 0 1 0 0,-1-1 0 0 0,1 1-1 0 0,0 0 1 0 0,0-1 0 0 0,0 1-1 0 0,0 0 1 0 0,0 0 0 0 0,0 0 0 0 0,0 0-1 0 0,0 0 1 0 0,0 0 0 0 0,0 0-1 0 0,0 1 71 0 0,-17 25-4080 0 0,7-3-4862 0 0,7-16-2706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 4761 0 0,'0'0'3005'0'0,"0"0"-685"0"0,0 0-259 0 0,0 0 30 0 0,0 0-54 0 0,0 0-252 0 0,0 0-344 0 0,0 0-403 0 0,0 0-338 0 0,0 0-109 0 0,0 0-120 0 0,0 0-120 0 0,0 0-45 0 0,-7-3-63 0 0,4 1-202 0 0,-1 1 0 0 0,0-1 0 0 0,1 1 0 0 0,-1-1 1 0 0,0 1-1 0 0,0 0 0 0 0,0 1 0 0 0,0-1 0 0 0,0 1 0 0 0,0-1 0 0 0,0 1 0 0 0,0 0 1 0 0,0 1-1 0 0,0-1 0 0 0,0 1 0 0 0,0 0 0 0 0,0 0 0 0 0,-1 0-41 0 0,0 0 16 0 0,0 0 0 0 0,0 0 0 0 0,0 1 0 0 0,0 0 0 0 0,0 0 0 0 0,1 0 0 0 0,-1 0 0 0 0,0 1 0 0 0,1 0 0 0 0,0 0 0 0 0,-1 0 0 0 0,1 0 0 0 0,1 1 0 0 0,-1 0 0 0 0,0-1 0 0 0,1 1 0 0 0,0 1 0 0 0,0-1 0 0 0,0 0 0 0 0,0 1 0 0 0,1-1 0 0 0,0 1 0 0 0,0 0 0 0 0,0 0 0 0 0,0 0 0 0 0,1 0 0 0 0,0 0 0 0 0,0 0 0 0 0,0 1 0 0 0,1-1 0 0 0,-1 0 0 0 0,2 2-16 0 0,3 1 2 0 0,0 0 0 0 0,1-1 0 0 0,0 0 0 0 0,1 0 0 0 0,0 0 0 0 0,0-1 0 0 0,0 0 0 0 0,1 0 0 0 0,-1 0 0 0 0,2-1 0 0 0,-1 0 0 0 0,0-1-1 0 0,1 1-1 0 0,-8-5 1 0 0,72 69 188 0 0,-70-67-159 0 0,-1 0 1 0 0,1 1 0 0 0,-1-1 0 0 0,0 1 0 0 0,1-1-1 0 0,-1 1 1 0 0,0-1 0 0 0,-1 1 0 0 0,1 0 0 0 0,0-1-1 0 0,-1 1 1 0 0,1 0 0 0 0,-1 0 0 0 0,0-1 0 0 0,0 1-1 0 0,0 0 1 0 0,0 0 0 0 0,-1 0 0 0 0,1-1 0 0 0,-1 1-1 0 0,1 0 1 0 0,-1-1 0 0 0,0 1 0 0 0,0 0 0 0 0,-1-1-1 0 0,1 1 1 0 0,0-1 0 0 0,-1 0 0 0 0,1 1 0 0 0,-1-1-1 0 0,0 0 1 0 0,0 0 0 0 0,0 0 0 0 0,0 1-31 0 0,-124 60 248 0 0,106-55-394 0 0,-2-1 0 0 0,1 0-1 0 0,-1-2 1 0 0,0 0 0 0 0,0-2 0 0 0,-1 0 0 0 0,-5-1 146 0 0,29-13-3798 0 0,11 2 582 0 0,-3 3-2131 0 0,-1-1-5624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47 254 4609 0 0,'0'0'3623'0'0,"0"0"-959"0"0,0 0-483 0 0,0 0-173 0 0,0 0-173 0 0,0 0-178 0 0,33-7-207 0 0,106-25-251 0 0,-54-2 391 0 0,-78 31-1463 0 0,0-1 1 0 0,-1 1 0 0 0,1-1 0 0 0,-1-1-1 0 0,0 1 1 0 0,0-1 0 0 0,0 0 0 0 0,-1 0-1 0 0,1-1 1 0 0,-1 0 0 0 0,0 0 0 0 0,-1 0-1 0 0,0 0 1 0 0,0-1 0 0 0,0 1 0 0 0,-1-1-1 0 0,0 0 1 0 0,0 0 0 0 0,-1-1 0 0 0,1 1-1 0 0,-2 0 1 0 0,1-1 0 0 0,-1 1 0 0 0,0-2-128 0 0,-3 7-8 0 0,-1-1 1 0 0,1 0 0 0 0,-1 1 0 0 0,0-1 0 0 0,0 1 0 0 0,0 0-1 0 0,0 0 1 0 0,0 0 0 0 0,0 0 0 0 0,-1 0 0 0 0,1 1 0 0 0,0 0-1 0 0,-1-1 1 0 0,1 1 0 0 0,-1 1 0 0 0,0-1 0 0 0,1 0 0 0 0,-1 1-1 0 0,0 0 1 0 0,1 0 0 0 0,-1 0 0 0 0,0 0 0 0 0,1 1 0 0 0,-1-1-1 0 0,0 1 1 0 0,1 0 0 0 0,-2 0 7 0 0,-12 3-67 0 0,-1 1 0 0 0,1 1 0 0 0,1 1 0 0 0,-1 0 0 0 0,1 1 0 0 0,1 0 0 0 0,-1 2 0 0 0,1 0 0 0 0,1 0 0 0 0,0 1 0 0 0,0 1 0 0 0,1 1 0 0 0,-9 11 67 0 0,13-15-55 0 0,0 0 0 0 0,1 1 0 0 0,0 0 0 0 0,0 1 0 0 0,1-1 0 0 0,1 1 0 0 0,0 1 0 0 0,0-1-1 0 0,1 1 1 0 0,1 0 0 0 0,0 0 0 0 0,0 0 0 0 0,1 1 0 0 0,1-1 0 0 0,0 1 0 0 0,1 0 0 0 0,0 0 0 0 0,1-1-1 0 0,2 14 56 0 0,-1-22-21 0 0,1 0 0 0 0,-1 0 0 0 0,1 0 0 0 0,0 0 0 0 0,1 0 0 0 0,-1 0 0 0 0,1 0 0 0 0,0 0-1 0 0,-1-1 1 0 0,2 0 0 0 0,-1 1 0 0 0,0-1 0 0 0,1 0 0 0 0,-1-1 0 0 0,1 1 0 0 0,0-1 0 0 0,0 1-1 0 0,0-1 1 0 0,0 0 0 0 0,0-1 0 0 0,0 1 0 0 0,1-1 0 0 0,-1 0 0 0 0,1 0 0 0 0,-1 0 0 0 0,1 0 21 0 0,7 1-16 0 0,0-1 1 0 0,1 0 0 0 0,-1 0-1 0 0,0-1 1 0 0,1-1 0 0 0,-1 0-1 0 0,0-1 1 0 0,0 0 0 0 0,3-1 15 0 0,27-12-665 0 0,-1 0 0 0 0,0-3 0 0 0,-1-2 0 0 0,16-11 665 0 0,12-15-7606 0 0,-46 30 1931 0 0,-8 8-1468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242 571 2176 0 0,'0'0'3293'0'0,"0"0"-423"0"0,0 0-357 0 0,0 0-288 0 0,0 0-263 0 0,0 0-248 0 0,0 0-319 0 0,0 0-303 0 0,0 0-300 0 0,0 0-258 0 0,0 0-185 0 0,0 0-101 0 0,0 0-20 0 0,-14 6 19 0 0,-95 47 481 0 0,100-48-715 0 0,1 0 0 0 0,0 0 1 0 0,1 1-1 0 0,-1 0 0 0 0,1 0 0 0 0,0 0 0 0 0,0 1 0 0 0,1 0 0 0 0,0 1 1 0 0,0 0-1 0 0,1-1 0 0 0,0 2 0 0 0,0-1 0 0 0,1 1 0 0 0,0-1 1 0 0,1 1-1 0 0,0 0 0 0 0,0 0 0 0 0,1 1 0 0 0,0-1 0 0 0,0 0 0 0 0,1 7-12 0 0,3-12 1 0 0,0 1 1 0 0,1-1-1 0 0,0 1 1 0 0,-1-1-1 0 0,2 0 1 0 0,-1 0-1 0 0,0 0 1 0 0,1-1-1 0 0,0 1 1 0 0,0-1-1 0 0,0 0 1 0 0,0 0-1 0 0,0 0 1 0 0,1-1-1 0 0,-1 1 1 0 0,1-1-1 0 0,0 0 1 0 0,0 0-1 0 0,-1-1 1 0 0,1 1 0 0 0,0-1-1 0 0,1 0 1 0 0,-1-1-1 0 0,0 1 1 0 0,0-1-1 0 0,0 0 1 0 0,0 0-1 0 0,3-1-2 0 0,6 1 154 0 0,0 0 0 0 0,0-1 1 0 0,0-1-1 0 0,0 0 0 0 0,0-1 0 0 0,-1-1 0 0 0,1 0 0 0 0,-1-1 0 0 0,0 0 0 0 0,0-1 0 0 0,0 0 1 0 0,-1-1-1 0 0,0-1 0 0 0,0 1 0 0 0,-1-2 0 0 0,0 0 0 0 0,1-2-154 0 0,28-27 584 0 0,-2-1-1 0 0,-2-2 1 0 0,24-35-584 0 0,-53 67-13 0 0,17-21 24 0 0,-1-2-1 0 0,-2-1 1 0 0,-1-1-1 0 0,-2 0 1 0 0,-1-2-1 0 0,4-14-10 0 0,-17 40-23 0 0,0-1 0 0 0,-1 0-1 0 0,0 0 1 0 0,0 0 0 0 0,-2 0-1 0 0,1 0 1 0 0,-1 0 0 0 0,-1-1-1 0 0,0 1 1 0 0,-1 0 0 0 0,0 0-1 0 0,0-1 1 0 0,-1 1 0 0 0,-1 0-1 0 0,0 0 1 0 0,0 1-1 0 0,-1-1 1 0 0,0 1 0 0 0,-1 0-1 0 0,-1 0 1 0 0,1 0 0 0 0,-1 0-1 0 0,-1 1 1 0 0,-2-2 23 0 0,3 4-12 0 0,-2 0 0 0 0,1 1 0 0 0,-1 0 1 0 0,0 0-1 0 0,0 1 0 0 0,-1 0 0 0 0,1 0 0 0 0,-1 1 0 0 0,0 0 0 0 0,0 1 0 0 0,-1 0 1 0 0,1 0-1 0 0,-1 1 0 0 0,0 0 0 0 0,1 1 0 0 0,-1 0 0 0 0,0 0 0 0 0,0 1 0 0 0,0 1 1 0 0,1 0-1 0 0,-1 0 0 0 0,0 0 0 0 0,1 1 0 0 0,-1 1 0 0 0,1 0 0 0 0,-1 0 0 0 0,1 1 1 0 0,0 0-1 0 0,1 0 0 0 0,-1 1 0 0 0,1 0 0 0 0,0 1 0 0 0,0 0 0 0 0,0 0 0 0 0,1 1 1 0 0,0 0-1 0 0,0 0 0 0 0,1 0 0 0 0,0 1 0 0 0,0 0 0 0 0,1 0 0 0 0,-4 8 12 0 0,2 2 6 0 0,1-1-1 0 0,0 1 1 0 0,1 0-1 0 0,2 0 1 0 0,0 1-1 0 0,0-1 0 0 0,2 1 1 0 0,0 0-1 0 0,2-1 1 0 0,0 1-1 0 0,2 10-5 0 0,1-7 23 0 0,1 0 0 0 0,1 0-1 0 0,2-1 1 0 0,-1 0-1 0 0,2-1 1 0 0,1 0 0 0 0,1 0-1 0 0,0-1 1 0 0,2 0 0 0 0,0-1-1 0 0,1 0 1 0 0,14 13-23 0 0,27 24-16 0 0,2-2-1 0 0,2-3 1 0 0,4-2 16 0 0,-17-13-848 0 0,-25-21-8577 0 0,-16-11-2688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7826 0 0,'0'0'2995'0'0,"0"0"-466"0"0,0 0-272 0 0,0 0-255 0 0,0 0-307 0 0,0 0-355 0 0,0 0-362 0 0,0 0-285 0 0,0 0-204 0 0,0 0-128 0 0,0 0 8 0 0,0 0 9 0 0,0 0-26 0 0,-4 13-48 0 0,-27 113 185 0 0,26-100-518 0 0,-3 76-1251 0 0,17-100-3528 0 0,-3-3-4526 0 0,-4-2-272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11602 0 0,'0'0'2713'0'0,"0"0"-825"0"0,0 0-487 0 0,0 0-225 0 0,0 0-272 0 0,0 0-296 0 0,0 0-512 0 0,0 0-312 0 0,0 0-56 0 0,0 0 16 0 0,0 0 176 0 0,0 0 24 0 0,0 0-80 0 0,67 70-216 0 0,-40-41-296 0 0,-1 0-968 0 0,-8-3-3369 0 0,-7-7-6786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10794 0 0,'0'0'3925'0'0,"0"0"-1656"0"0,0 0-837 0 0,0 0-281 0 0,0 0-223 0 0,0 0-36 0 0,0 0-72 0 0,0 0-138 0 0,0 0-143 0 0,0 0-114 0 0,0 0-45 0 0,0 0-40 0 0,13-31-36 0 0,39-95-57 0 0,-19 39 217 0 0,-8 26-156 0 0,15 160-1237 0 0,-36-93 960 0 0,0 0 0 0 0,0-1 1 0 0,1 1-1 0 0,-1-1 1 0 0,2 0-1 0 0,-1 0 0 0 0,0 0 1 0 0,1-1-1 0 0,0 0 1 0 0,0 0-1 0 0,0 0 0 0 0,0-1 1 0 0,1 0-1 0 0,-1 0 1 0 0,1 0-1 0 0,0-1 0 0 0,0 0 1 0 0,0-1-1 0 0,0 0 1 0 0,0 0-1 0 0,0 0 0 0 0,0-1 1 0 0,1 0-1 0 0,-1 0 1 0 0,0 0-1 0 0,0-1 0 0 0,0 0 1 0 0,0-1-1 0 0,0 0 1 0 0,0 0-1 0 0,0 0 0 0 0,-1-1 1 0 0,1 0-1 0 0,-1 0 1 0 0,2-2-32 0 0,4-3 120 0 0,0 0 1 0 0,-1-1-1 0 0,-1 0 1 0 0,0 0-1 0 0,0-1 1 0 0,0-1-1 0 0,-1 0 1 0 0,-1 0-1 0 0,0 0 1 0 0,-1-1-1 0 0,0 0 1 0 0,-1-1-1 0 0,0 0 1 0 0,-1 0-1 0 0,0 0 1 0 0,-1 0-1 0 0,1-7-120 0 0,-2-22 428 0 0,-4 24-2935 0 0,1 4-3705 0 0,0 10-5925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 4057 0 0,'0'0'2563'0'0,"0"0"-309"0"0,0 0-304 0 0,0 0-2 0 0,0 0 26 0 0,0 0-130 0 0,0 0-227 0 0,0 0-304 0 0,0 0-301 0 0,0 0-242 0 0,0 0-182 0 0,0 0-129 0 0,0 0-123 0 0,3-2-67 0 0,-3 2-244 0 0,1 0 0 0 0,-1-1-1 0 0,1 1 1 0 0,-1 0 0 0 0,1 0-1 0 0,-1 0 1 0 0,1 0 0 0 0,0-1-1 0 0,-1 1 1 0 0,1 0 0 0 0,-1 0-1 0 0,1 0 1 0 0,-1 0 0 0 0,1 0 0 0 0,0 1-1 0 0,-1-1 1 0 0,1 0 0 0 0,-1 0-1 0 0,1 0 1 0 0,-1 0 0 0 0,1 1-1 0 0,-1-1 1 0 0,1 0 0 0 0,-1 0-1 0 0,1 1 1 0 0,-1-1 0 0 0,1 0-1 0 0,-1 1 1 0 0,1-1 0 0 0,-1 1 0 0 0,0-1-1 0 0,1 1 1 0 0,-1-1 0 0 0,0 0-1 0 0,1 1 1 0 0,-1-1 0 0 0,0 1-1 0 0,0 0 1 0 0,1-1 0 0 0,-1 1-1 0 0,0-1 1 0 0,0 1 0 0 0,0-1-1 0 0,0 1 1 0 0,0-1 0 0 0,0 1 0 0 0,0 0-1 0 0,0-1 1 0 0,0 1 0 0 0,0-1-1 0 0,0 1 1 0 0,0-1 0 0 0,0 1-1 0 0,0 0 1 0 0,0-1 0 0 0,-1 1-1 0 0,1-1 1 0 0,0 1 0 0 0,0-1-1 0 0,-1 1 1 0 0,1-1 0 0 0,0 1 0 0 0,-1-1-1 0 0,1 0 1 0 0,0 1 0 0 0,-1 0-25 0 0,1 13 323 0 0,2 508 2519 0 0,-2-483-2813 0 0,-3-1 0 0 0,-1 1 0 0 0,-1-1 0 0 0,-3 1 0 0 0,-9 29-29 0 0,5-50-29 0 0,12-17 2 0 0,0-1-8 0 0,0 0-9 0 0,0 0-4 0 0,0 0-30 0 0,0-22-2366 0 0,-2-14-1805 0 0,-1 12-2981 0 0,2 14 1392 0 0,1 2-2034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1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6881 0 0,'0'0'1924'0'0,"0"0"-603"0"0,0 0-275 0 0,0 0-6 0 0,0 0 63 0 0,0 0 334 0 0,0 0 160 0 0,0 0-14 0 0,0 0-127 0 0,0 0-401 0 0,0 0-277 0 0,0 0-153 0 0,0 0-94 0 0,33 0-71 0 0,107-1-53 0 0,51-20 637 0 0,-101 6-988 0 0,-65 12-404 0 0,-1-2 0 0 0,-1-1 0 0 0,1 0 0 0 0,-1-2-1 0 0,0-1 1 0 0,12-6 348 0 0,-6-5-2922 0 0,-13 7-4227 0 0,-5 6-3907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5121 0 0,'0'0'2463'0'0,"0"0"-261"0"0,0 0-193 0 0,0 0-98 0 0,0 0-194 0 0,0 0-300 0 0,0 0-363 0 0,0 0-377 0 0,0 0-265 0 0,0 0-170 0 0,0 0-78 0 0,5 44 3297 0 0,-12 222-956 0 0,-4-50-2101 0 0,5 38-45 0 0,6-253-374 0 0,0-1 11 0 0,0 0 23 0 0,0 0 6 0 0,0 0 18 0 0,0 0 49 0 0,0 0 22 0 0,0 0 44 0 0,0 0 12 0 0,8-15 1399 0 0,-4 4-1540 0 0,2 0 1 0 0,-1 1-1 0 0,1-1 1 0 0,1 1-1 0 0,0 0 1 0 0,1 1 0 0 0,-1 0-1 0 0,2 0 1 0 0,-1 1-1 0 0,4-3-29 0 0,-3 2 18 0 0,-1 1-14 0 0,1-1 0 0 0,0 2 0 0 0,0-1 0 0 0,1 1 0 0 0,0 0 0 0 0,0 1 0 0 0,0 0 0 0 0,1 1 0 0 0,2-1-4 0 0,-11 7-3 0 0,0-1 0 0 0,0 1 0 0 0,0-1-1 0 0,0 1 1 0 0,0 0 0 0 0,0 0 0 0 0,0 0 0 0 0,-1 0 0 0 0,1 1 0 0 0,0-1-1 0 0,0 0 1 0 0,-1 1 0 0 0,1-1 0 0 0,-1 1 0 0 0,0-1 0 0 0,1 1-1 0 0,-1 0 1 0 0,0 0 0 0 0,0-1 0 0 0,0 1 0 0 0,0 0 0 0 0,0 0-1 0 0,0 0 1 0 0,-1 0 0 0 0,1 0 0 0 0,-1 0 0 0 0,1 1 0 0 0,-1-1-1 0 0,0 0 1 0 0,0 0 0 0 0,0 1 3 0 0,7 16 47 0 0,19 100 123 0 0,-20 21 34 0 0,-6-138-213 0 0,1-1-2 0 0,0-1 2 0 0,-1 0 23 0 0,1 0 17 0 0,-1 0-18 0 0,0 0-7 0 0,0 0-1 0 0,0 0 32 0 0,0 0-11 0 0,0 0 23 0 0,0 0-14 0 0,0 0-21 0 0,0 0-15 0 0,0 0 6 0 0,0 0-3 0 0,0 0-26 0 0,0 0-11 0 0,0 0-45 0 0,0 0-56 0 0,0 0-64 0 0,0 0-108 0 0,-1-4-1565 0 0,-1-4-1799 0 0,2 1-4653 0 0,0 4-3389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3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487 174 0 0 0,'0'0'1232'0'0,"0"0"594"0"0,0 0 194 0 0,0 0-83 0 0,0 0-157 0 0,0 0-178 0 0,0 0-166 0 0,0 0-113 0 0,0 0-88 0 0,10-8-72 0 0,1-1-704 0 0,7-5-47 0 0,3 2 4318 0 0,-45 37-1730 0 0,11-11-2788 0 0,-45 46 323 0 0,5-6-120 0 0,-2-2 0 0 0,-1-2 0 0 0,-11 3-415 0 0,-118 62 724 0 0,149-99-222 0 0,103-12 34 0 0,212 0-242 0 0,-246 1-282 0 0,-1 1 0 0 0,-1 2 0 0 0,1 0-1 0 0,-2 3 1 0 0,21 9-12 0 0,-25-12 61 0 0,-25-8-77 0 0,-1 0 22 0 0,0 0 14 0 0,0 0-2 0 0,0 0 9 0 0,0 0 20 0 0,0 0 13 0 0,0 0-3 0 0,0 0 4 0 0,0 0 21 0 0,0 0 0 0 0,0 0 10 0 0,0 0 17 0 0,0 0-17 0 0,0 0 16 0 0,-12-15 136 0 0,-38-56-132 0 0,-69-147-79 0 0,72 98 26 0 0,44 108-2393 0 0,17 24-5497 0 0,-7-5-3978 0 0</inkml:trace>
  <inkml:trace contextRef="#ctx0" brushRef="#br0" timeOffset="816.065">805 77 4393 0 0,'0'0'3233'0'0,"0"0"-1290"0"0,0 0-610 0 0,0 0-90 0 0,0 0 143 0 0,0 0 161 0 0,0 0 4 0 0,0 0-215 0 0,0 0-349 0 0,0 0-329 0 0,0 0-182 0 0,0 0-98 0 0,0 0-43 0 0,7-8 541 0 0,-13 51 522 0 0,6 207 41 0 0,0-245-1422 0 0,0 1-1 0 0,1-1 1 0 0,0 1 0 0 0,0-1 0 0 0,0 0-1 0 0,0 0 1 0 0,1 1 0 0 0,0-1 0 0 0,0 0-1 0 0,1 0 1 0 0,-1 0 0 0 0,1-1-1 0 0,0 1 1 0 0,1-1 0 0 0,-1 1 0 0 0,1-1-1 0 0,-1 0 1 0 0,1-1 0 0 0,0 1 0 0 0,1 0-17 0 0,1-5 84 0 0,0 1 0 0 0,-1-1 0 0 0,1 0 0 0 0,0-1 0 0 0,-1 1 1 0 0,1-1-1 0 0,-1 0 0 0 0,0-1 0 0 0,1 1 0 0 0,-1-1 0 0 0,0 0 1 0 0,-1 0-1 0 0,1-1 0 0 0,0 1 0 0 0,-1-1 0 0 0,0 0 0 0 0,0 0 0 0 0,0-1 1 0 0,0 1-1 0 0,-1-1 0 0 0,0 0 0 0 0,0 0 0 0 0,0 0 0 0 0,-1 0 1 0 0,1-2-85 0 0,1 2 45 0 0,187-318 578 0 0,-161 274-595 0 0,-19 103-82 0 0,4 385 283 0 0,-7-116-50 0 0,-10-303-165 0 0,0 1 1 0 0,-1-1 0 0 0,-1 0 0 0 0,-1 0 0 0 0,0 0-1 0 0,-2-1 1 0 0,0 0 0 0 0,-1 0 0 0 0,-1-1-1 0 0,-1 0 1 0 0,-1 0 0 0 0,-9 11-15 0 0,14-23 16 0 0,1-1-1 0 0,-1 1 1 0 0,0-2-1 0 0,0 1 1 0 0,-1-1-1 0 0,1 1 1 0 0,-1-2-1 0 0,0 1 1 0 0,0-1-1 0 0,0 0 1 0 0,-1-1-1 0 0,1 1 1 0 0,-1-1 0 0 0,1-1-1 0 0,-1 0 1 0 0,0 0-1 0 0,1 0 1 0 0,-1-1-1 0 0,0 0 1 0 0,-3-1-16 0 0,7-1 3 0 0,-1-1 0 0 0,1 1 1 0 0,0-1-1 0 0,-1 0 0 0 0,1-1 0 0 0,1 1 1 0 0,-1-1-1 0 0,0 1 0 0 0,1-1 0 0 0,0 0 1 0 0,0 0-1 0 0,0-1 0 0 0,0 1 1 0 0,1-1-1 0 0,-1 1 0 0 0,1-1 0 0 0,0 0 1 0 0,1 0-1 0 0,-1 0 0 0 0,1 0 0 0 0,0 0 1 0 0,0 0-1 0 0,1 0 0 0 0,-1 0 1 0 0,1 0-1 0 0,0-1 0 0 0,1 1 0 0 0,-1 0 1 0 0,1 0-1 0 0,0 0 0 0 0,0 0 1 0 0,1 0-1 0 0,0-2-3 0 0,10-25-7 0 0,1 0 1 0 0,1 1-1 0 0,2 0 1 0 0,1 1 0 0 0,2 1-1 0 0,2-1 7 0 0,158-189-1843 0 0,-155 199-248 0 0,-16 17-2005 0 0,2 2-4886 0 0,-7 1-2564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1 852 2849 0 0,'0'0'3688'0'0,"0"0"-268"0"0,0 0-564 0 0,0 0-524 0 0,0 0-447 0 0,0 0-371 0 0,0 0-303 0 0,0 0-207 0 0,0 0-136 0 0,0 0-105 0 0,0 0-85 0 0,0 0-61 0 0,3 0-55 0 0,8 0-62 0 0,-8 0-3 0 0,-3 0-36 0 0,5 8 3460 0 0,75-1-2978 0 0,110-7-383 0 0,-189 0-538 0 0,-1 0 2 0 0,0 0-2 0 0,0 0 0 0 0,0 0 18 0 0,0 0 17 0 0,0 0-5 0 0,0 0 3 0 0,0 0-1 0 0,0 0-4 0 0,0 0 2 0 0,-3 3 381 0 0,2-2-4816 0 0,1-1-4781 0 0,0 0-2948 0 0</inkml:trace>
  <inkml:trace contextRef="#ctx0" brushRef="#br0" timeOffset="392.068">635 459 7538 0 0,'0'0'6460'0'0,"0"0"-4097"0"0,0 0-1282 0 0,0 0 28 0 0,0 0 51 0 0,0 0-60 0 0,0 0-105 0 0,0 0-129 0 0,0 0-125 0 0,0 0-97 0 0,0 0-73 0 0,0 0-58 0 0,0 0-49 0 0,10 14-49 0 0,33 43-48 0 0,-32-5 339 0 0,-12-39-507 0 0,-31 125 748 0 0,-20 108-695 0 0,46-165-1165 0 0,14-89-727 0 0,2-17-1334 0 0,1 0-2296 0 0,-6 7-1970 0 0,-3 9-3214 0 0</inkml:trace>
  <inkml:trace contextRef="#ctx0" brushRef="#br0" timeOffset="645.723">423 405 11194 0 0,'0'0'2120'0'0,"0"0"-371"0"0,0 0-155 0 0,0 0-134 0 0,0 0-229 0 0,0 0-169 0 0,0 0-150 0 0,0 0-107 0 0,0 0-44 0 0,0 0-49 0 0,0 0-107 0 0,0 0-85 0 0,0 0-42 0 0,23 6-117 0 0,74 18-71 0 0,128 12-18 0 0,-222-36-548 0 0,33 10-716 0 0,-12-2-7655 0 0,-20-7-2819 0 0</inkml:trace>
  <inkml:trace contextRef="#ctx0" brushRef="#br0" timeOffset="1016.19">866 243 8338 0 0,'0'0'2834'0'0,"0"0"-375"0"0,0 0-237 0 0,0 0-258 0 0,0 0-417 0 0,0 0-457 0 0,0 0-369 0 0,0 0-213 0 0,0 0-26 0 0,0 0 85 0 0,0 0 102 0 0,0 0-2 0 0,5 18-46 0 0,44 130 853 0 0,-28-110-1319 0 0,-2 1 0 0 0,-1 0-1 0 0,-2 1 1 0 0,-2 1 0 0 0,-2 1 0 0 0,-1 0 0 0 0,-3 0-1 0 0,-1 1 1 0 0,-2 0 0 0 0,-2 1 0 0 0,-2 35-155 0 0,-3-66-46 0 0,-1-1-1 0 0,0 1 1 0 0,-1 0-1 0 0,-1-1 1 0 0,0 0 0 0 0,0 0-1 0 0,-1 0 1 0 0,-1-1-1 0 0,0 0 1 0 0,0 0 0 0 0,-1-1-1 0 0,-1 0 1 0 0,1 0-1 0 0,-2-1 1 0 0,1 0 0 0 0,-1 0-1 0 0,-1-1 1 0 0,1-1-1 0 0,-9 5 47 0 0,-41 18-2646 0 0,18-19-5406 0 0,31-10-2793 0 0</inkml:trace>
  <inkml:trace contextRef="#ctx0" brushRef="#br0" timeOffset="1615.535">1261 220 2473 0 0,'0'0'3182'0'0,"0"0"-499"0"0,0 0-160 0 0,0 0-72 0 0,0 0-230 0 0,0 0-318 0 0,0 0-322 0 0,0 0-258 0 0,0 0-193 0 0,0 0-149 0 0,0 0-136 0 0,0 0-96 0 0,0 0-97 0 0,-9-15-108 0 0,-28-48-85 0 0,37 62-401 0 0,-1 0-1 0 0,1-1 1 0 0,-1 1-1 0 0,0 0 1 0 0,1-1-1 0 0,-1 1 1 0 0,0 0-1 0 0,0 0 1 0 0,0 0-1 0 0,0 0 1 0 0,0 0-1 0 0,0 0 1 0 0,0 0-1 0 0,0 0 1 0 0,0 0-1 0 0,0 0 1 0 0,-1 0-1 0 0,1 1 1 0 0,0-1 0 0 0,0 0-1 0 0,-1 1 1 0 0,1-1-1 0 0,-1 1 1 0 0,1 0-1 0 0,0-1 1 0 0,-1 1-1 0 0,1 0 1 0 0,-1 0-1 0 0,1 0 1 0 0,-1 0-1 0 0,1 0 1 0 0,-1 0-1 0 0,1 0 1 0 0,-1 1-58 0 0,-7 0 177 0 0,5 1-165 0 0,1 1 1 0 0,0 0 0 0 0,0-1 0 0 0,0 1 0 0 0,1 0 0 0 0,-1 0 0 0 0,1 1 0 0 0,-1-1-1 0 0,1 1 1 0 0,0-1 0 0 0,0 1 0 0 0,1-1 0 0 0,-1 1 0 0 0,1 0 0 0 0,0 0-1 0 0,0 0 1 0 0,-1 2-13 0 0,1 106 59 0 0,29 18 53 0 0,80 283 471 0 0,-91-337-488 0 0,-4 1-1 0 0,-3 0 1 0 0,0 67-95 0 0,-9-120 11 0 0,0-1 1 0 0,-1 1-1 0 0,-2-1 0 0 0,0 1 1 0 0,-1-1-1 0 0,-2 0 1 0 0,0 0-1 0 0,-2 0 0 0 0,0-1 1 0 0,-2 0-1 0 0,-9 19-11 0 0,13-35-10 0 0,1-1-1 0 0,-1 1 1 0 0,0-1-1 0 0,0-1 1 0 0,-1 1 0 0 0,1-1-1 0 0,-1 0 1 0 0,0 0-1 0 0,0-1 1 0 0,-1 0-1 0 0,1 0 1 0 0,-1 0-1 0 0,1-1 1 0 0,-1 1-1 0 0,0-2 1 0 0,0 1 0 0 0,0-1-1 0 0,0 0 1 0 0,0-1-1 0 0,0 1 1 0 0,0-1-1 0 0,0-1 1 0 0,0 1-1 0 0,0-1 1 0 0,-4-2 10 0 0,6 2-176 0 0,0 0 0 0 0,0-1 0 0 0,1 0 1 0 0,-1 0-1 0 0,1 0 0 0 0,0-1 0 0 0,-1 0 0 0 0,1 1 0 0 0,0-1 1 0 0,1-1-1 0 0,-1 1 0 0 0,0-1 0 0 0,1 1 0 0 0,0-1 0 0 0,0 0 1 0 0,0 0-1 0 0,-1-3 176 0 0,-4-11-4443 0 0,4-1-3418 0 0,3 8-4487 0 0</inkml:trace>
  <inkml:trace contextRef="#ctx0" brushRef="#br0" timeOffset="2301.555">1413 1253 8282 0 0,'0'0'6057'0'0,"0"0"-4033"0"0,0 0-1353 0 0,0 0-13 0 0,0 0 127 0 0,0 0 93 0 0,0 0-11 0 0,0 0-127 0 0,0 0-185 0 0,0 0-149 0 0,0 0-100 0 0,0 0-53 0 0,0 0-29 0 0,5 15-52 0 0,16 48-40 0 0,1-3 246 0 0,-20-59-326 0 0,0-1 0 0 0,0 1 1 0 0,0-1-1 0 0,0 1 0 0 0,0-1 1 0 0,0 0-1 0 0,0 0 0 0 0,1 0 0 0 0,-1 0 1 0 0,0 0-1 0 0,0 0 0 0 0,0-1 1 0 0,0 1-1 0 0,0-1 0 0 0,0 1 1 0 0,0-1-1 0 0,0 0 0 0 0,0 0 0 0 0,0 0 1 0 0,-1 0-1 0 0,1 0 0 0 0,0 0 1 0 0,0 0-1 0 0,-1 0 0 0 0,1-1 1 0 0,-1 1-1 0 0,1-1 0 0 0,-1 1 1 0 0,0-1-1 0 0,1 0 0 0 0,-1 0 0 0 0,0 1 1 0 0,0-1-1 0 0,0 0 0 0 0,0 0 1 0 0,-1 0-1 0 0,1 0 0 0 0,-1 0 1 0 0,1 0-53 0 0,6-7 67 0 0,59-46 726 0 0,-64 56-779 0 0,0-1 1 0 0,0 1-1 0 0,1 0 0 0 0,-1 0 0 0 0,-1 1 0 0 0,1-1 1 0 0,0 0-1 0 0,0 1 0 0 0,0-1 0 0 0,-1 1 0 0 0,1-1 1 0 0,-1 1-1 0 0,1 0 0 0 0,-1 0 0 0 0,1-1 0 0 0,-1 1 0 0 0,0 0 1 0 0,0 0-1 0 0,0 0 0 0 0,0 1 0 0 0,-1-1 0 0 0,1 0 1 0 0,0 0-1 0 0,-1 0 0 0 0,0 1 0 0 0,1-1 0 0 0,-1 0 0 0 0,0 0 1 0 0,0 1-1 0 0,0-1 0 0 0,-1 0 0 0 0,1 0 0 0 0,-1 2-14 0 0,19 241 178 0 0,-20-234-170 0 0,1-1 0 0 0,-2 1 0 0 0,1-1 0 0 0,-2 0 0 0 0,1 1 0 0 0,-1-1 0 0 0,-1-1 0 0 0,0 1 0 0 0,0-1 1 0 0,-1 0-1 0 0,0 0 0 0 0,-1 0 0 0 0,0-1 0 0 0,0 0 0 0 0,-1 0 0 0 0,1-1 0 0 0,-6 3-8 0 0,11-8 7 0 0,-1 0-1 0 0,0 0 1 0 0,0 0-1 0 0,1-1 0 0 0,-1 1 1 0 0,0-1-1 0 0,0 0 1 0 0,0 0-1 0 0,-1 0 1 0 0,1 0-1 0 0,0-1 1 0 0,0 1-1 0 0,0-1 1 0 0,-1 0-1 0 0,1 0 1 0 0,0 0-1 0 0,0 0 1 0 0,-1-1-1 0 0,1 1 1 0 0,0-1-1 0 0,0 0 0 0 0,0 0 1 0 0,0 0-1 0 0,0 0 1 0 0,0 0-1 0 0,0-1 1 0 0,-2-1-7 0 0,2-1-198 0 0,1 1 1 0 0,0-1-1 0 0,0 0 0 0 0,0 0 1 0 0,1 0-1 0 0,-1 0 1 0 0,1 0-1 0 0,0 0 0 0 0,0 0 1 0 0,1 0-1 0 0,-1-1 0 0 0,1 1 1 0 0,0 0-1 0 0,0 0 1 0 0,0-1-1 0 0,1 1 0 0 0,-1 0 1 0 0,1 0-1 0 0,0 0 0 0 0,0 0 1 0 0,1 0-1 0 0,-1 0 1 0 0,1 0-1 0 0,0 0 0 0 0,0 0 1 0 0,0 0-1 0 0,0 1 1 0 0,1-1-1 0 0,-1 1 0 0 0,1 0 1 0 0,0 0-1 0 0,0 0 0 0 0,0 0 198 0 0,6-5-7537 0 0,-4 1-4682 0 0</inkml:trace>
  <inkml:trace contextRef="#ctx0" brushRef="#br0" timeOffset="2526.103">1764 1515 19444 0 0,'0'0'1248'0'0,"0"0"-355"0"0,0 0 47 0 0,0 0 153 0 0,0 0-4 0 0,0 0-143 0 0,0 0-192 0 0,0 0-210 0 0,0 0-145 0 0,0 0-104 0 0,0 0-89 0 0,0 0-46 0 0,0 0-82 0 0,3 26-42 0 0,13 81-18 0 0,-15-105-34 0 0,0-1 0 0 0,0 1 0 0 0,0-1 0 0 0,0 1 0 0 0,-1-1 0 0 0,1 1 0 0 0,0-1 0 0 0,-1 1 0 0 0,1 0-1 0 0,-1-1 1 0 0,0 1 0 0 0,1 0 0 0 0,-1 0 0 0 0,0-1 0 0 0,0 1 0 0 0,0 0 0 0 0,0 0 0 0 0,0-1 0 0 0,-1 1 0 0 0,1 0 0 0 0,-1 0-1 0 0,1-1 1 0 0,-1 1 0 0 0,1-1 0 0 0,-1 1 0 0 0,0 0 0 0 0,0-1 0 0 0,0 1 0 0 0,1-1 0 0 0,-2 0 0 0 0,1 1 0 0 0,0-1 0 0 0,0 0-1 0 0,0 1 1 0 0,-2 0 16 0 0,1-1-153 0 0,-6 0-2812 0 0,6-2-1835 0 0,0 1-6684 0 0</inkml:trace>
  <inkml:trace contextRef="#ctx0" brushRef="#br0" timeOffset="3430.836">1417 4 1192 0 0,'0'0'5103'0'0,"0"0"-2459"0"0,0 0-783 0 0,0 0-41 0 0,0 0-89 0 0,0 0-212 0 0,0 0-299 0 0,0 0-289 0 0,0 0-228 0 0,0 0-143 0 0,0 0-65 0 0,0 0-44 0 0,0 0 5 0 0,4-2 41 0 0,-2 1-496 0 0,-2 1 29 0 0,-1 1 0 0 0,1-1-1 0 0,0 1 1 0 0,0-1 0 0 0,-1 1 0 0 0,1 0 0 0 0,0-1 0 0 0,0 1 0 0 0,0-1-1 0 0,-1 1 1 0 0,1 0 0 0 0,0-1 0 0 0,0 1 0 0 0,0 0 0 0 0,0-1 0 0 0,0 1-1 0 0,0-1 1 0 0,1 1 0 0 0,-1 0 0 0 0,0-1 0 0 0,0 1 0 0 0,0-1 0 0 0,1 1 0 0 0,-1 0-1 0 0,0-1 1 0 0,0 1 0 0 0,1-1 0 0 0,-1 1 0 0 0,0-1 0 0 0,1 1 0 0 0,-1-1-1 0 0,1 1 1 0 0,-1-1 0 0 0,1 0 0 0 0,-1 1 0 0 0,1-1 0 0 0,-1 1 0 0 0,1-1-1 0 0,-1 0 1 0 0,1 0 0 0 0,-1 1 0 0 0,1-1 0 0 0,0 0 0 0 0,-1 0 0 0 0,1 0 0 0 0,-1 0-1 0 0,1 1 1 0 0,0-1 0 0 0,-1 0 0 0 0,1 0 0 0 0,0 0 0 0 0,-1 0 0 0 0,1-1-1 0 0,-1 1 1 0 0,1 0 0 0 0,0 0 0 0 0,-1 0 0 0 0,1 0 0 0 0,-1-1 0 0 0,1 1 0 0 0,0 0-1 0 0,-1 0 1 0 0,1-1 0 0 0,-1 1 0 0 0,1-1-30 0 0,-30 198 1451 0 0,29-192-1444 0 0,-1-5 9 0 0,1 1 1 0 0,-1 0-1 0 0,1 0 1 0 0,0 0-1 0 0,-1-1 0 0 0,1 1 1 0 0,0 0-1 0 0,-1 0 0 0 0,1 0 1 0 0,0 0-1 0 0,0 0 0 0 0,0 0 1 0 0,0 0-1 0 0,0-1 0 0 0,0 1 1 0 0,0 0-1 0 0,0 0 0 0 0,0 0 1 0 0,1 0-1 0 0,-1 0 1 0 0,0 0-1 0 0,0-1 0 0 0,1 1 1 0 0,-1 0-1 0 0,1 0 0 0 0,-1 0 1 0 0,1-1-1 0 0,-1 1 0 0 0,1 0 1 0 0,-1 0-1 0 0,1-1 0 0 0,-1 1 1 0 0,1-1-1 0 0,0 1 1 0 0,0 0-1 0 0,-1-1 0 0 0,1 1 1 0 0,0-1-1 0 0,0 0 0 0 0,0 1 1 0 0,-1-1-1 0 0,1 0 0 0 0,0 1 1 0 0,0-1-1 0 0,0 0 0 0 0,0 0 1 0 0,0 0-1 0 0,0 0 0 0 0,-1 0 1 0 0,1 0-1 0 0,0 0 1 0 0,0 0-1 0 0,0 0 0 0 0,0 0 1 0 0,0 0-1 0 0,0 0 0 0 0,0-1 1 0 0,-1 1-1 0 0,1 0 0 0 0,0-1 1 0 0,0 1-1 0 0,0-1 0 0 0,0 0-16 0 0,57-68 1089 0 0,-45 46-971 0 0,54-119 233 0 0,-67 142-353 0 0,0 1 0 0 0,0-1 0 0 0,0 1 0 0 0,0-1 0 0 0,0 1 0 0 0,0-1 0 0 0,1 1 0 0 0,-1-1 0 0 0,0 1 0 0 0,0-1 0 0 0,0 1 0 0 0,1-1 0 0 0,-1 1 0 0 0,0-1-1 0 0,0 0 1 0 0,1 1 0 0 0,-1-1 0 0 0,0 1 0 0 0,1-1 0 0 0,-1 0 0 0 0,0 1 0 0 0,1-1 0 0 0,-1 0 0 0 0,1 0 0 0 0,-1 1 0 0 0,0-1 0 0 0,1 0 0 0 0,-1 0 0 0 0,1 0 0 0 0,-1 1 0 0 0,1-1 0 0 0,-1 0 0 0 0,1 0 0 0 0,-1 0 0 0 0,1 0 0 0 0,-1 0 0 0 0,1 0 0 0 0,-1 0-1 0 0,1 0 1 0 0,-1 0 0 0 0,1 0 0 0 0,-1 0 0 0 0,1 0 0 0 0,-1-1 0 0 0,1 1 0 0 0,-1 0 0 0 0,1 0 0 0 0,-1 0 0 0 0,0-1 0 0 0,1 1 0 0 0,-1 0 0 0 0,1 0 0 0 0,-1-1 0 0 0,0 1 0 0 0,1 0 0 0 0,-1-1 0 0 0,0 1 0 0 0,1-1 0 0 0,-1 1 0 0 0,0 0 0 0 0,1-1-1 0 0,-1 1 1 0 0,0-1 0 0 0,0 0 2 0 0,24 109 76 0 0,-3 0-13 0 0,-15-69-56 0 0,-2 1-1 0 0,-1 0 0 0 0,-2 0 1 0 0,-2 0-1 0 0,-2 3-6 0 0,2-34 1 0 0,0 1-1 0 0,0 0 1 0 0,-1-1 0 0 0,0 1-1 0 0,-1-1 1 0 0,0 0 0 0 0,0 0-1 0 0,-1 0 1 0 0,-1 0 0 0 0,-3 6-1 0 0,7-15-13 0 0,0 1 0 0 0,0-1 0 0 0,0 1 0 0 0,-1-1 0 0 0,1 1 0 0 0,0-1 0 0 0,0 0 1 0 0,-1 1-1 0 0,1-1 0 0 0,0 0 0 0 0,-1 0 0 0 0,1 0 0 0 0,0 0 0 0 0,-1 0 0 0 0,1 0 0 0 0,0 0 0 0 0,-1-1 0 0 0,1 1 1 0 0,0 0-1 0 0,0-1 0 0 0,-1 1 0 0 0,1-1 0 0 0,0 1 0 0 0,0-1 0 0 0,0 0 0 0 0,0 0 0 0 0,-1 1 0 0 0,1-1 0 0 0,0 0 1 0 0,0 0-1 0 0,1 0 0 0 0,-1 0 0 0 0,0 0 0 0 0,0 0 0 0 0,0 0 0 0 0,1 0 0 0 0,-1-1 0 0 0,0 1 0 0 0,1 0 1 0 0,-1 0-1 0 0,1-1 0 0 0,0 1 0 0 0,-1 0 0 0 0,1 0 0 0 0,0-1 0 0 0,0 1 0 0 0,0 0 0 0 0,0-1 0 0 0,0 1 0 0 0,0 0 1 0 0,0-1-1 0 0,0 1 0 0 0,1-1 13 0 0,-6-129-2258 0 0,9 76-3374 0 0,-1 18-3169 0 0,-2 24-1042 0 0</inkml:trace>
  <inkml:trace contextRef="#ctx0" brushRef="#br0" timeOffset="3830.81">1785 278 14507 0 0,'0'0'2219'0'0,"0"0"-597"0"0,0 0-126 0 0,0 0 59 0 0,0 0-172 0 0,0 0-271 0 0,0 0-277 0 0,0 0-251 0 0,0 0-165 0 0,0 0-73 0 0,0 0-52 0 0,0 0-55 0 0,0 0-59 0 0,12-5-47 0 0,36-13-50 0 0,-47 18-83 0 0,0-1-1 0 0,1 1 1 0 0,-1-1 0 0 0,0 1-1 0 0,1-1 1 0 0,-1 1 0 0 0,0-1-1 0 0,1 1 1 0 0,-1 0 0 0 0,1 0-1 0 0,-1 0 1 0 0,1 0-1 0 0,-1 0 1 0 0,1 0 0 0 0,-1 0-1 0 0,0 1 1 0 0,1-1 0 0 0,-1 0-1 0 0,0 1 1 0 0,1-1 0 0 0,-1 1-1 0 0,0-1 1 0 0,1 1 0 0 0,-1 0-1 0 0,0 0 1 0 0,0 0-1 0 0,0-1 1 0 0,1 1 0 0 0,-1 0-1 0 0,0 0 1 0 0,0 0 0 0 0,-1 1-1 0 0,1-1 1 0 0,0 0 0 0 0,0 0-1 0 0,0 0 1 0 0,-1 1 0 0 0,1-1-1 0 0,-1 0 1 0 0,1 1-1 0 0,-1-1 1 0 0,1 0 0 0 0,-1 1-1 0 0,0-1 1 0 0,0 1 0 0 0,0-1-1 0 0,0 1 1 0 0,0-1 0 0 0,0 0-1 0 0,0 1 1 0 0,0-1 0 0 0,0 1-1 0 0,-1-1 1 0 0,1 0-1 0 0,0 1 1 0 0,-1-1 0 0 0,1 1-1 0 0,-1-1 1 0 0,0 0 0 0 0,0 0-1 0 0,1 1 1 0 0,-1-1 0 0 0,0 0-1 0 0,0 0 1 0 0,0 0 0 0 0,0 0-1 0 0,-1 0 1 0 0,-66 96 109 0 0,67-96-96 0 0,0 1 0 0 0,0 0 0 0 0,0 0 0 0 0,0 0 0 0 0,0-1 0 0 0,1 1 0 0 0,-1 0 0 0 0,1 0 0 0 0,0 0 0 0 0,-1 0 0 0 0,1 0 0 0 0,0 0 0 0 0,0 0 0 0 0,0 0 0 0 0,0 0 0 0 0,1 0 0 0 0,-1 0 0 0 0,0 0 0 0 0,1 0 0 0 0,0 0 0 0 0,-1 0 0 0 0,1-1 0 0 0,0 1 0 0 0,0 0-1 0 0,0 0 1 0 0,0-1 0 0 0,0 1 0 0 0,0-1 0 0 0,0 1 0 0 0,1-1 0 0 0,-1 1 0 0 0,1-1 0 0 0,-1 0 0 0 0,1 1 0 0 0,-1-1 0 0 0,1 0 0 0 0,0 0 0 0 0,0 0 0 0 0,-1 0 0 0 0,1-1 0 0 0,0 1 0 0 0,0 0 0 0 0,0-1 0 0 0,0 1 0 0 0,0-1-13 0 0,93 18 697 0 0,-88-19-971 0 0,4 3-730 0 0,-7 4-6951 0 0,-4-2-4392 0 0</inkml:trace>
  <inkml:trace contextRef="#ctx0" brushRef="#br0" timeOffset="4347.411">1779 848 11795 0 0,'0'0'2076'0'0,"0"0"-718"0"0,0 0-294 0 0,0 0-49 0 0,0 0-118 0 0,0 0-141 0 0,0 0-157 0 0,0 0-156 0 0,0 0-112 0 0,0 0-87 0 0,0 0-60 0 0,0 0-27 0 0,0 0-23 0 0,-7 28-5 0 0,-20 84 12 0 0,26-111-130 0 0,1 1-1 0 0,-1-1 0 0 0,0 1 1 0 0,1-1-1 0 0,-1 0 0 0 0,1 1 1 0 0,-1-1-1 0 0,1 1 0 0 0,0-1 1 0 0,0 1-1 0 0,-1-1 0 0 0,1 1 1 0 0,0-1-1 0 0,0 1 0 0 0,1-1 1 0 0,-1 1-1 0 0,0-1 0 0 0,0 1 1 0 0,1-1-1 0 0,-1 1 0 0 0,1-1 1 0 0,-1 1-1 0 0,1-1 0 0 0,0 0 1 0 0,-1 1-1 0 0,1-1 0 0 0,0 0 1 0 0,0 0-1 0 0,0 1 0 0 0,0-1 1 0 0,1 1-11 0 0,2 0 87 0 0,-1 1 55 0 0,1 0-1 0 0,-1-1 1 0 0,1 0-1 0 0,0 0 1 0 0,0 0-1 0 0,0 0 1 0 0,0-1-1 0 0,0 1 1 0 0,0-1-1 0 0,0 0 1 0 0,1 0-1 0 0,-1 0 1 0 0,0-1-1 0 0,1 0 0 0 0,-1 0 1 0 0,0 0-1 0 0,1 0 1 0 0,-1-1-1 0 0,0 1 1 0 0,1-1-1 0 0,-1 0 1 0 0,0 0-1 0 0,0-1 1 0 0,0 1-1 0 0,0-1 1 0 0,1-1-142 0 0,97-61 2269 0 0,-77 40-2114 0 0,-1-1 0 0 0,-1-2-1 0 0,-1 0 1 0 0,-2-1 0 0 0,0-1-1 0 0,-2-1 1 0 0,-2-1 0 0 0,0 0 0 0 0,-2-1-1 0 0,-2-1 1 0 0,7-25-155 0 0,-10 33-60 0 0,0 0 0 0 0,-2-1 0 0 0,-1 0 0 0 0,-1 0 0 0 0,-1 0 0 0 0,-1-1 0 0 0,-1 0 0 0 0,-2 1 0 0 0,-1-1 0 0 0,-1-3 60 0 0,1 23-31 0 0,0 1 0 0 0,-1-1 1 0 0,0 0-1 0 0,0 1 0 0 0,0-1 1 0 0,-1 1-1 0 0,0 0 0 0 0,0 0 1 0 0,-1 0-1 0 0,0 0 0 0 0,0 1 1 0 0,0-1-1 0 0,0 1 0 0 0,-1 0 1 0 0,0 0-1 0 0,0 1 0 0 0,-1 0 1 0 0,1 0-1 0 0,-1 0 0 0 0,0 0 1 0 0,0 1-1 0 0,0 0 0 0 0,0 0 1 0 0,0 0-1 0 0,-1 1 0 0 0,1 0 1 0 0,-7-1 30 0 0,5 3-11 0 0,0-1 0 0 0,0 1 0 0 0,0 1 0 0 0,0-1 0 0 0,0 1 0 0 0,0 1 0 0 0,0 0 0 0 0,1 0 0 0 0,-1 0 0 0 0,1 1 0 0 0,-1 0 0 0 0,1 0 0 0 0,0 1 0 0 0,0 0 0 0 0,0 0 0 0 0,1 1 1 0 0,-1 0-1 0 0,1 0 0 0 0,1 0 0 0 0,-1 1 0 0 0,1 0 0 0 0,-1 0 0 0 0,2 0 0 0 0,-2 2 11 0 0,0 4 10 0 0,0 0 0 0 0,0 1 0 0 0,1-1 0 0 0,1 1-1 0 0,0 1 1 0 0,1-1 0 0 0,0 0 0 0 0,1 1 0 0 0,1 0 0 0 0,0-1 0 0 0,1 1 0 0 0,0 0 0 0 0,1-1 0 0 0,1 1 0 0 0,0-1 0 0 0,1 1-1 0 0,0-1 1 0 0,1 0 0 0 0,0 0 0 0 0,1 0 0 0 0,1 0 0 0 0,0-1 0 0 0,1 0-10 0 0,110 161 179 0 0,15-30-757 0 0,-121-133-778 0 0,-7-5-5454 0 0,-2-4-5069 0 0</inkml:trace>
  <inkml:trace contextRef="#ctx0" brushRef="#br0" timeOffset="4926.629">2289 717 11130 0 0,'0'0'1815'0'0,"0"0"-533"0"0,0 0-40 0 0,0 0 166 0 0,0 0 75 0 0,0 0-132 0 0,0 0-212 0 0,0 0-214 0 0,0 0-201 0 0,0 0-123 0 0,0 0-96 0 0,0 0-62 0 0,-5 21-66 0 0,-18 62-26 0 0,22-82-318 0 0,1 0-1 0 0,-1 0 1 0 0,1 0 0 0 0,-1 0-1 0 0,1 0 1 0 0,-1 0-1 0 0,1-1 1 0 0,0 1 0 0 0,-1 0-1 0 0,1 0 1 0 0,0 1 0 0 0,0-1-1 0 0,0 0 1 0 0,0 0 0 0 0,0 0-1 0 0,0 0 1 0 0,0 0-1 0 0,0 0 1 0 0,0 0 0 0 0,0 0-1 0 0,1 0 1 0 0,-1 0 0 0 0,0 0-1 0 0,1 0 1 0 0,-1 0 0 0 0,1 0-1 0 0,-1-1 1 0 0,1 1-1 0 0,-1 0 1 0 0,1 0 0 0 0,0 0-1 0 0,-1 0 1 0 0,1-1 0 0 0,0 1-1 0 0,0 0 1 0 0,0-1 0 0 0,-1 1-1 0 0,1-1 1 0 0,0 1-1 0 0,0-1 1 0 0,0 1 0 0 0,0-1-1 0 0,0 1 1 0 0,0-1 0 0 0,0 0-1 0 0,0 0 1 0 0,0 1 0 0 0,0-1-1 0 0,0 0 1 0 0,0 0-1 0 0,0 0 1 0 0,0 0 0 0 0,0 0-1 0 0,0 0 1 0 0,0-1 0 0 0,0 1-1 0 0,0 0 1 0 0,0 0 0 0 0,0-1-1 0 0,0 1 1 0 0,0-1-1 0 0,0 1-31 0 0,5-1 255 0 0,0-1-159 0 0,-1 0 0 0 0,0-1 0 0 0,0 1-1 0 0,0-1 1 0 0,0 0 0 0 0,0-1-1 0 0,0 1 1 0 0,-1-1 0 0 0,0 0 0 0 0,0 0-1 0 0,0 0 1 0 0,0 0 0 0 0,0-1-1 0 0,-1 0 1 0 0,2-2-97 0 0,6-7 163 0 0,60-70 573 0 0,-71 83-731 0 0,1 0 0 0 0,-1 1-1 0 0,1-1 1 0 0,-1 0-1 0 0,1 1 1 0 0,-1-1 0 0 0,1 1-1 0 0,-1-1 1 0 0,1 1-1 0 0,0-1 1 0 0,-1 1 0 0 0,1-1-1 0 0,0 1 1 0 0,-1 0-1 0 0,1-1 1 0 0,0 1 0 0 0,0 0-1 0 0,-1 0 1 0 0,1-1 0 0 0,0 1-1 0 0,0 0 1 0 0,-1 0-1 0 0,1 0 1 0 0,0 0 0 0 0,0 0-1 0 0,0 0 1 0 0,-1 0-1 0 0,1 0 1 0 0,0 1 0 0 0,0-1-1 0 0,-1 0 1 0 0,1 0-1 0 0,0 1 1 0 0,0-1 0 0 0,-1 0-1 0 0,1 1 1 0 0,0-1 0 0 0,-1 0-1 0 0,1 1 1 0 0,-1-1-1 0 0,1 1 1 0 0,0-1 0 0 0,-1 1-1 0 0,1 0 1 0 0,-1-1-1 0 0,1 1 1 0 0,-1 0 0 0 0,0-1-1 0 0,1 1 1 0 0,-1 0-1 0 0,0-1 1 0 0,1 1 0 0 0,-1 0-1 0 0,0 0 1 0 0,0-1-5 0 0,12 47-17 0 0,-12-45 28 0 0,-3 203 92 0 0,-5-74-118 0 0,7 181 21 0 0,0-303-7 0 0,-1 0 0 0 0,0 0 0 0 0,-1 0 0 0 0,0 0 0 0 0,0-1 1 0 0,-1 0-1 0 0,0 1 0 0 0,0-1 0 0 0,-1-1 0 0 0,0 1 0 0 0,-1-1 1 0 0,0 0-1 0 0,0 0 0 0 0,0 0 0 0 0,-1-1 0 0 0,0 0 0 0 0,0-1 1 0 0,0 1-1 0 0,-6 2 1 0 0,3-4 2 0 0,1-1 0 0 0,-1-1 0 0 0,0 1 0 0 0,0-1 0 0 0,0-1 0 0 0,0 0 0 0 0,0 0 0 0 0,0-1 0 0 0,0-1 0 0 0,0 1 0 0 0,0-2 0 0 0,-3 0-2 0 0,8 1-4 0 0,0 0 1 0 0,0-1 0 0 0,1 0 0 0 0,-1 0-1 0 0,1 0 1 0 0,0 0 0 0 0,-1-1-1 0 0,1 1 1 0 0,0-1 0 0 0,0 0 0 0 0,1-1-1 0 0,-1 1 1 0 0,1-1 0 0 0,-1 1-1 0 0,1-1 1 0 0,0 0 0 0 0,1 0 0 0 0,-1 0-1 0 0,1-1 1 0 0,0 1 0 0 0,0-1-1 0 0,0 1 1 0 0,0-1 0 0 0,1 0 0 0 0,0 1-1 0 0,-1-3 4 0 0,5-5-5 0 0,0 1-1 0 0,1 0 1 0 0,0 1-1 0 0,0-1 1 0 0,1 1-1 0 0,0-1 1 0 0,1 1-1 0 0,1 1 1 0 0,-1-1-1 0 0,1 1 1 0 0,1 0-1 0 0,0 1 1 0 0,0 0-1 0 0,1 0 1 0 0,0 1-1 0 0,0 0 1 0 0,7-4 5 0 0,154-83-972 0 0,-159 89 454 0 0,23-9-641 0 0,-12 7-4679 0 0,-14 7-5930 0 0</inkml:trace>
  <inkml:trace contextRef="#ctx0" brushRef="#br0" timeOffset="5533.713">1671 891 104 0 0,'0'0'2379'0'0,"0"0"106"0"0,0 0-2 0 0,0 0-143 0 0,0 0-287 0 0,0 0-361 0 0,0 0-349 0 0,0 0-288 0 0,0 0-143 0 0,0 0-38 0 0,0 0 14 0 0,0 0 20 0 0,0 0-4 0 0,10-5-51 0 0,81-28 1643 0 0,-67 24-2066 0 0,87-40-995 0 0,-107 48-9321 0 0,-3 1-2262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15371 0 0,'0'0'1657'0'0,"0"0"-677"0"0,0 0-295 0 0,0 0 6 0 0,0 0 39 0 0,0 0 64 0 0,0 0 29 0 0,0 0-72 0 0,0 0-93 0 0,0 0-157 0 0,0 0-97 0 0,0 0-86 0 0,0 0-53 0 0,4 17-4 0 0,11 50-74 0 0,-11 0 214 0 0,-12-58-779 0 0,6-9-2955 0 0,1-2-3318 0 0,0-1-4863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12227 0 0,'0'0'2520'0'0,"0"0"-831"0"0,0 0-513 0 0,0 0-416 0 0,0 0-384 0 0,0 0-424 0 0,0 0-160 0 0,0 0-8 0 0,0 0-144 0 0,0 0-160 0 0,0 0-673 0 0,0 0-2687 0 0,0 0-7635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 9842 0 0,'0'0'2827'0'0,"0"0"-789"0"0,0 0-446 0 0,0 0-133 0 0,0 0-205 0 0,0 0-248 0 0,0 0-160 0 0,0 0-188 0 0,0 0-154 0 0,0 0-88 0 0,0 0-84 0 0,0 0-24 0 0,-17-1-46 0 0,-53 0-34 0 0,23 18 396 0 0,44-16-615 0 0,1 0 0 0 0,0 0 0 0 0,0 0 0 0 0,0 1 0 0 0,0-1 1 0 0,0 0-1 0 0,0 1 0 0 0,0 0 0 0 0,0-1 0 0 0,0 1 0 0 0,1 0 0 0 0,-1 0 0 0 0,1 0 0 0 0,0 0 1 0 0,-1 0-1 0 0,1 0 0 0 0,0 0 0 0 0,0 1 0 0 0,0-1 0 0 0,0 0 0 0 0,1 0 0 0 0,-1 1 1 0 0,1-1-1 0 0,-1 1 0 0 0,1-1 0 0 0,0 1 0 0 0,0-1 0 0 0,0 0 0 0 0,0 1 0 0 0,0-1 0 0 0,1 1 1 0 0,-1-1-1 0 0,1 0 0 0 0,-1 1 0 0 0,1-1 0 0 0,0 0 0 0 0,0 1 0 0 0,0-1 0 0 0,0 0 1 0 0,1 0-1 0 0,-1 0 0 0 0,0 0 0 0 0,1 0 0 0 0,0 0 0 0 0,-1 0 0 0 0,1-1 0 0 0,0 1 0 0 0,0-1 1 0 0,0 1-10 0 0,131 65 258 0 0,-130-65-206 0 0,-1 1 0 0 0,1-1-1 0 0,-1 1 1 0 0,0 0 0 0 0,0 0 0 0 0,0 0-1 0 0,-1 0 1 0 0,1 0 0 0 0,-1 0-1 0 0,1 0 1 0 0,-1 1 0 0 0,0-1-1 0 0,0 0 1 0 0,-1 1 0 0 0,1-1 0 0 0,-1 1-1 0 0,0-1 1 0 0,0 1 0 0 0,0-1-1 0 0,0 1 1 0 0,0-1 0 0 0,-1 1 0 0 0,1-1-1 0 0,-1 0 1 0 0,0 1 0 0 0,0-1-1 0 0,-1 0 1 0 0,1 0 0 0 0,0 1-1 0 0,-1-1 1 0 0,0 0 0 0 0,0-1 0 0 0,0 1-1 0 0,0 0 1 0 0,0 0 0 0 0,-1-1-1 0 0,1 1 1 0 0,-1-1 0 0 0,-2 2-52 0 0,-5 3 58 0 0,0 0 0 0 0,-1-1 1 0 0,1 0-1 0 0,-1-1 1 0 0,0 0-1 0 0,-1-1 0 0 0,1 0 1 0 0,-1-1-1 0 0,1 0 0 0 0,-1-1 1 0 0,0 0-1 0 0,0-1 1 0 0,-9 0-59 0 0,20-1-36 0 0,0 0 1 0 0,0-1-1 0 0,0 1 1 0 0,-1 0 0 0 0,1-1-1 0 0,0 1 1 0 0,0 0-1 0 0,0-1 1 0 0,0 1 0 0 0,0-1-1 0 0,0 0 1 0 0,0 1 0 0 0,0-1-1 0 0,0 0 1 0 0,0 1-1 0 0,1-1 1 0 0,-1 0 0 0 0,0 0-1 0 0,0 0 1 0 0,1 0-1 0 0,-1 0 1 0 0,1 0 0 0 0,-1 0-1 0 0,1 0 1 0 0,-1 0-1 0 0,1 0 1 0 0,-1 0 0 0 0,1 0-1 0 0,0 0 1 0 0,0-1 0 0 0,-1 1-1 0 0,1 0 1 0 0,0 0-1 0 0,0 0 1 0 0,0 0 0 0 0,0-2 35 0 0,0-17-6385 0 0,0 15 3316 0 0,0-2-8647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19 2489 0 0,'0'0'2008'0'0,"0"0"-28"0"0,0 0 34 0 0,0 0 108 0 0,0 0 1 0 0,0 0-191 0 0,0 0-299 0 0,0 0-294 0 0,0 0-290 0 0,0 0-208 0 0,0 0-137 0 0,0 0-136 0 0,0 0-75 0 0,-10-4-37 0 0,-30-10-32 0 0,-9 23 982 0 0,40-3-1094 0 0,-2-1-165 0 0,0 1-1 0 0,0 1 1 0 0,1 0-1 0 0,0 0 1 0 0,1 1 0 0 0,0 0-1 0 0,0 1 1 0 0,1 0-1 0 0,-1 0 1 0 0,2 0 0 0 0,0 1-1 0 0,0 1 1 0 0,1-1-1 0 0,0 1 1 0 0,1 0 0 0 0,0 0-1 0 0,0 1 1 0 0,1 0-1 0 0,1-1 1 0 0,0 1-1 0 0,1 0 1 0 0,0 1 0 0 0,1-1-1 0 0,0 6-146 0 0,1-13 21 0 0,0-1-1 0 0,0 0 0 0 0,1 1 0 0 0,-1-1 1 0 0,1 1-1 0 0,0-1 0 0 0,0 0 1 0 0,1 0-1 0 0,-1 0 0 0 0,1 0 1 0 0,0 0-1 0 0,0 0 0 0 0,0 0 1 0 0,1 0-1 0 0,-1-1 0 0 0,1 1 1 0 0,0-1-1 0 0,0 0 0 0 0,0 0 1 0 0,1 0-1 0 0,-1 0 0 0 0,1 0 0 0 0,-1-1 1 0 0,1 1-1 0 0,0-1 0 0 0,0 0 1 0 0,0 0-1 0 0,0-1 0 0 0,0 1 1 0 0,0-1-1 0 0,1 0 0 0 0,-1 0 1 0 0,0 0-1 0 0,5-1-20 0 0,-4 0 11 0 0,5 1-60 0 0,1-1 0 0 0,-1 0 0 0 0,1 0 0 0 0,-1-1 0 0 0,0-1 0 0 0,1 0 0 0 0,-1 0 0 0 0,0-1 0 0 0,0-1 0 0 0,0 1 0 0 0,2-3 49 0 0,22-6-1517 0 0,-16 6-1328 0 0,-1-1-5390 0 0,-12 3-3189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2841 0 0,'0'0'2527'0'0,"0"0"-369"0"0,0 0-134 0 0,0 0-10 0 0,0 0-103 0 0,0 0-260 0 0,0 0-316 0 0,0 0-319 0 0,0 0-261 0 0,0 0-143 0 0,0 0-101 0 0,0 0-94 0 0,0 0-57 0 0,-21 33-44 0 0,-63 100-32 0 0,61-78 70 0 0,24-47-247 0 0,-1-6-49 0 0,0 1 0 0 0,0 0 0 0 0,1 0 0 0 0,0 0 0 0 0,-1 0 0 0 0,1 0 0 0 0,0-1 0 0 0,0 1 0 0 0,1 0 0 0 0,-1-1 0 0 0,0 1 0 0 0,1-1 0 0 0,0 1 0 0 0,-1-1 0 0 0,1 0 0 0 0,0 0 0 0 0,0 0 0 0 0,0 0 0 0 0,1 0 0 0 0,-1 0 0 0 0,0 0 0 0 0,1-1 0 0 0,-1 1 0 0 0,1-1 0 0 0,0 0 0 0 0,-1 0 0 0 0,1 0 0 0 0,0 0 0 0 0,0 0 0 0 0,-1 0 0 0 0,1-1 0 0 0,0 1 0 0 0,0-1 0 0 0,0 0 0 0 0,1 0-58 0 0,4 1 182 0 0,0-1 1 0 0,-1 0-1 0 0,1 0 1 0 0,0-1 0 0 0,0 0-1 0 0,0 0 1 0 0,-1-1-1 0 0,1 0 1 0 0,-1-1-1 0 0,1 1 1 0 0,-1-1 0 0 0,0-1-1 0 0,1 0-182 0 0,0 0 101 0 0,0 0 1 0 0,-1 0-1 0 0,0-1 0 0 0,0 0 0 0 0,0 0 1 0 0,-1 0-1 0 0,1-1 0 0 0,-1 0 0 0 0,-1-1 0 0 0,1 1 1 0 0,-1-1-1 0 0,0 0 0 0 0,-1 0 0 0 0,0-1 1 0 0,0 1-1 0 0,0-1 0 0 0,-1 0 0 0 0,0 0 1 0 0,-1 0-1 0 0,0 0 0 0 0,0-1 0 0 0,1-7-101 0 0,-3 13-2 0 0,-1 0 0 0 0,1 0-1 0 0,0 0 1 0 0,-1 0-1 0 0,0-1 1 0 0,1 1 0 0 0,-1 0-1 0 0,-1 0 1 0 0,1 0 0 0 0,0 1-1 0 0,-1-1 1 0 0,1 0-1 0 0,-1 0 1 0 0,0 1 0 0 0,0-1-1 0 0,0 1 1 0 0,0-1 0 0 0,0 1-1 0 0,-1 0 1 0 0,1 0-1 0 0,-1 0 1 0 0,1 0 0 0 0,-1 1-1 0 0,0-1 1 0 0,1 1 0 0 0,-1-1-1 0 0,0 1 1 0 0,0 0-1 0 0,0 0 1 0 0,0 0 0 0 0,-1 1-1 0 0,-1-1 3 0 0,-4-1-239 0 0,-1 0 0 0 0,1 1 0 0 0,0 1 1 0 0,-1-1-1 0 0,1 2 0 0 0,-1-1 0 0 0,1 1 0 0 0,-1 1 0 0 0,1-1 0 0 0,0 2 0 0 0,-2 0 239 0 0,-31 20-10473 0 0,34-18-1372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0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24 516 7378 0 0,'0'0'2205'0'0,"0"0"-587"0"0,0 0-260 0 0,0 0-3 0 0,0 0-78 0 0,0 0-123 0 0,0 0-165 0 0,0 0-200 0 0,0 0-155 0 0,0 0-94 0 0,0 0-74 0 0,0 0-93 0 0,0 0-78 0 0,-4 22-67 0 0,-16 69-15 0 0,26-42 286 0 0,-4-43-377 0 0,1-1 0 0 0,0 0 0 0 0,0 0 0 0 0,0 0 0 0 0,1 0 0 0 0,-1-1 0 0 0,1 0 0 0 0,0 1 0 0 0,0-1 0 0 0,1 0 0 0 0,-1-1 0 0 0,1 1 0 0 0,0-1 0 0 0,0 0 0 0 0,0 0 0 0 0,0-1 0 0 0,1 1 0 0 0,-1-1 0 0 0,1-1 0 0 0,-1 1 0 0 0,1-1 0 0 0,0 1 0 0 0,0-2 0 0 0,-1 1 0 0 0,1-1 0 0 0,0 1 0 0 0,0-2 0 0 0,0 1 0 0 0,-1-1 0 0 0,3 0-122 0 0,1-1 183 0 0,1 0 1 0 0,-1-1-1 0 0,0 0 1 0 0,1 0-1 0 0,-2-1 1 0 0,1 0-1 0 0,0-1 1 0 0,-1 0-1 0 0,0 0 1 0 0,0-1-1 0 0,0 0 1 0 0,-1-1-1 0 0,0 1 1 0 0,5-7-184 0 0,8-5 266 0 0,-14 11-283 0 0,0 0 1 0 0,-1-1-1 0 0,0 1 1 0 0,0-1-1 0 0,-1 0 1 0 0,0-1-1 0 0,0 1 1 0 0,-1-1-1 0 0,0 1 1 0 0,0-1-1 0 0,-1 0 1 0 0,0 0-1 0 0,-1 0 1 0 0,0 0-1 0 0,0-1 1 0 0,-1 1-1 0 0,-1 0 1 0 0,0-3 16 0 0,0 8-3241 0 0,-1 3-4354 0 0,2 1-4449 0 0</inkml:trace>
  <inkml:trace contextRef="#ctx0" brushRef="#br0" timeOffset="331.027">542 784 9618 0 0,'0'0'2658'0'0,"0"0"-558"0"0,0 0-222 0 0,0 0-101 0 0,0 0-153 0 0,0 0-134 0 0,0 0-161 0 0,0 0-295 0 0,0 0-254 0 0,0 0-189 0 0,0 0-149 0 0,0 0-12 0 0,3-9 3 0 0,50-125 1544 0 0,-44 118-1936 0 0,1 0 1 0 0,0 0 0 0 0,1 1-1 0 0,0 1 1 0 0,1 0 0 0 0,1 0-1 0 0,0 2 1 0 0,1-1 0 0 0,1 2-1 0 0,0 0 1 0 0,0 0 0 0 0,1 1-42 0 0,18 4-1324 0 0,-25 12-2189 0 0,-3 5-4121 0 0,-5-7-4075 0 0</inkml:trace>
  <inkml:trace contextRef="#ctx0" brushRef="#br0" timeOffset="793.092">1085 424 8746 0 0,'0'0'3001'0'0,"0"0"-688"0"0,0 0-375 0 0,0 0-226 0 0,0 0-319 0 0,0 0-290 0 0,0 0-273 0 0,0 0-229 0 0,0 0-153 0 0,0 0-98 0 0,0 0-47 0 0,0 0 5 0 0,0 0-25 0 0,-12 3-26 0 0,-96 45 746 0 0,98-40-896 0 0,7-6-96 0 0,1-1 0 0 0,0 1-1 0 0,0-1 1 0 0,0 1-1 0 0,0-1 1 0 0,0 1 0 0 0,1 0-1 0 0,-1 0 1 0 0,0 0 0 0 0,1 0-1 0 0,-1 0 1 0 0,1 0-1 0 0,0 1 1 0 0,0-1 0 0 0,0 0-1 0 0,0 1 1 0 0,0-1-1 0 0,0 1 1 0 0,1-1 0 0 0,-1 1-1 0 0,1-1 1 0 0,0 1-1 0 0,0-1 1 0 0,0 1 0 0 0,0-1-1 0 0,0 1 1 0 0,0 0-1 0 0,1-1 1 0 0,-1 1-11 0 0,52 35 156 0 0,-33-29-103 0 0,-16-8-26 0 0,0 0 0 0 0,-1 0-1 0 0,0 0 1 0 0,1 1 0 0 0,-1-1-1 0 0,0 1 1 0 0,1-1 0 0 0,-1 1-1 0 0,0 0 1 0 0,0 0 0 0 0,-1 0-1 0 0,1 0 1 0 0,0 0 0 0 0,0 0-1 0 0,-1 1 1 0 0,0-1 0 0 0,1 0 0 0 0,-1 1-1 0 0,0-1 1 0 0,0 1 0 0 0,0 0-1 0 0,-1-1 1 0 0,1 1 0 0 0,-1 0-1 0 0,1-1 1 0 0,-1 1 0 0 0,0 0-1 0 0,0-1 1 0 0,0 1 0 0 0,0 2-27 0 0,-2 5 82 0 0,-1 0 1 0 0,1 0-1 0 0,-2 0 1 0 0,1 0-1 0 0,-1 0 1 0 0,-1-1-1 0 0,0 1 1 0 0,0-1 0 0 0,-1-1-1 0 0,0 1 1 0 0,0-1-1 0 0,-1 0 1 0 0,0 0-1 0 0,-1-1 1 0 0,0 0-1 0 0,0 0 1 0 0,0-1 0 0 0,-1 0-1 0 0,0 0 1 0 0,0-1-1 0 0,-3 1-82 0 0,-73 16-241 0 0,84-23 54 0 0,0 0 0 0 0,1 0 0 0 0,-1 0 0 0 0,0 0 1 0 0,1 0-1 0 0,-1 0 0 0 0,1-1 0 0 0,-1 1 0 0 0,1 0 0 0 0,0 0 0 0 0,-1-1 1 0 0,1 1-1 0 0,0 0 0 0 0,0-1 0 0 0,0 1 0 0 0,0 0 0 0 0,0-1 0 0 0,0 1 0 0 0,0 0 1 0 0,0-1-1 0 0,1 1 0 0 0,-1 0 0 0 0,0-1 0 0 0,1 1 0 0 0,-1 0 0 0 0,1 0 1 0 0,0 0-1 0 0,-1-1 0 0 0,1 1 0 0 0,0 0 0 0 0,0 0 0 0 0,-1 0 0 0 0,1 0 1 0 0,1 0 186 0 0,6-8-4516 0 0,1 2-4551 0 0</inkml:trace>
  <inkml:trace contextRef="#ctx0" brushRef="#br0" timeOffset="1284.204">1285 645 6281 0 0,'0'0'3104'0'0,"0"0"-312"0"0,0 0-199 0 0,0 0-311 0 0,0 0-373 0 0,0 0-344 0 0,0 0-301 0 0,0 0-294 0 0,0 0-194 0 0,0 0-135 0 0,0 0-101 0 0,0 0-37 0 0,0 0-78 0 0,30-3-55 0 0,88-8-45 0 0,-74-5 159 0 0,-39 10-435 0 0,0 0-1 0 0,-1-1 0 0 0,0 1 0 0 0,0-1 0 0 0,0 1 1 0 0,-1-1-1 0 0,0 0 0 0 0,0 0 0 0 0,-1-1 0 0 0,0 1 1 0 0,0 0-1 0 0,-1-1 0 0 0,0 0 0 0 0,0-2-48 0 0,-3 7-12 0 0,0 0-1 0 0,-1 0 0 0 0,1 0 1 0 0,-1 1-1 0 0,1-1 0 0 0,-1 1 1 0 0,0-1-1 0 0,0 1 1 0 0,0 0-1 0 0,0 0 0 0 0,0 1 1 0 0,-1-1-1 0 0,1 1 1 0 0,-1-1-1 0 0,1 1 0 0 0,-1 0 1 0 0,1 0-1 0 0,-1 1 0 0 0,1-1 1 0 0,-1 1-1 0 0,0 0 1 0 0,1 0-1 0 0,-1 0 0 0 0,0 0 1 0 0,1 0-1 0 0,-3 2 13 0 0,-8 0-20 0 0,0 1 1 0 0,0 1-1 0 0,1 0 0 0 0,-1 1 0 0 0,1 0 1 0 0,0 1-1 0 0,1 0 0 0 0,-1 1 0 0 0,1 1 1 0 0,1 0-1 0 0,0 1 0 0 0,0 0 1 0 0,0 0-1 0 0,1 1 0 0 0,-1 2 20 0 0,-3 4-4 0 0,1 1 0 0 0,0 0-1 0 0,1 1 1 0 0,1 0 0 0 0,1 1-1 0 0,1 0 1 0 0,0 1 0 0 0,1 0 0 0 0,1 0-1 0 0,1 1 5 0 0,5-18 4 0 0,0 0 0 0 0,0 0-1 0 0,0 1 1 0 0,1-1 0 0 0,-1 0 0 0 0,1 0-1 0 0,0 0 1 0 0,0 0 0 0 0,0 0-1 0 0,0 0 1 0 0,0 1 0 0 0,1-1-1 0 0,-1 0 1 0 0,1 0 0 0 0,0 0-1 0 0,0 0 1 0 0,0 0 0 0 0,1 0 0 0 0,-1-1-1 0 0,0 1 1 0 0,1 0 0 0 0,0 0-1 0 0,0-1 1 0 0,0 1 0 0 0,0-1-1 0 0,0 0 1 0 0,0 0 0 0 0,1 0-1 0 0,-1 0 1 0 0,1 0 0 0 0,-1 0-1 0 0,1 0 1 0 0,0-1 0 0 0,0 0 0 0 0,-1 1-1 0 0,1-1 1 0 0,0 0 0 0 0,0 0-1 0 0,0-1 1 0 0,1 1 0 0 0,-1 0-1 0 0,0-1 1 0 0,0 0 0 0 0,0 0-1 0 0,0 0 1 0 0,0 0 0 0 0,2-1-4 0 0,33 3 17 0 0,1-3 1 0 0,-1 0-1 0 0,1-3 1 0 0,-1-1-1 0 0,-1-2 1 0 0,1-2-1 0 0,-1-1 1 0 0,0-2-1 0 0,20-10-17 0 0,-23 2-1258 0 0,-19 0-6495 0 0,-14 16-3558 0 0</inkml:trace>
  <inkml:trace contextRef="#ctx0" brushRef="#br0" timeOffset="2033.982">1648 0 4593 0 0,'0'0'2761'0'0,"0"0"-93"0"0,0 0-189 0 0,0 0-369 0 0,0 0-534 0 0,0 0-517 0 0,0 0-415 0 0,0 0-290 0 0,0 0-109 0 0,0 0 155 0 0,0 0 186 0 0,0 0 174 0 0,0 0 94 0 0,6 3-104 0 0,13 4-18 0 0,0 0 0 0 0,0 0-1 0 0,0-2 1 0 0,1-1 0 0 0,0 0 0 0 0,13 0-732 0 0,216-8 2400 0 0,-246 6-2385 0 0,0-1 0 0 0,-1 1 0 0 0,0 0 0 0 0,1 0 0 0 0,-1 0 0 0 0,0 1 0 0 0,0-1 0 0 0,0 0 1 0 0,-1 1-1 0 0,1-1 0 0 0,0 1 0 0 0,-1 0 0 0 0,0-1 0 0 0,1 1 0 0 0,-1 0 0 0 0,0 0 0 0 0,-1 0 0 0 0,1 0 0 0 0,0 0 0 0 0,-1 0 0 0 0,0 0 0 0 0,1 0 0 0 0,-1 0 0 0 0,-1 0 0 0 0,1 0 0 0 0,0 0 0 0 0,-1 1-15 0 0,2 4 33 0 0,-13 261 290 0 0,0-123-327 0 0,-8 197-51 0 0,22-159 100 0 0,2-175 123 0 0,-12-8 1133 0 0,-7-3-1282 0 0,0 1 1 0 0,1 0-1 0 0,-1 1 1 0 0,0 0-1 0 0,1 1 1 0 0,-1 1 0 0 0,1 0-1 0 0,-1 1 1 0 0,1 1-1 0 0,-3 1-19 0 0,-71 13-87 0 0,22-8-830 0 0,65-10 27 0 0,1 0-901 0 0,0 0-3189 0 0,2 0-7651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37 0 0 0,'0'0'1122'0'0,"0"0"466"0"0,0 0 314 0 0,0 0 145 0 0,0 0-19 0 0,0 0-107 0 0,0 0-164 0 0,0 0-196 0 0,0 0-149 0 0,0 0-149 0 0,0 0-144 0 0,0 0-107 0 0,0 0-158 0 0,-21-7-121 0 0,-62-18-88 0 0,81 24-599 0 0,0 0 0 0 0,0 0 0 0 0,-1 1 0 0 0,1-1 0 0 0,0 1-1 0 0,-1 0 1 0 0,1 0 0 0 0,0 0 0 0 0,0 0 0 0 0,-1 0 0 0 0,1 0-1 0 0,0 0 1 0 0,-1 1 0 0 0,1-1 0 0 0,0 1 0 0 0,0 0-1 0 0,0 0 1 0 0,0 0 0 0 0,-1 0 0 0 0,1 0 0 0 0,0 0 0 0 0,1 0-1 0 0,-1 1 1 0 0,0-1 0 0 0,0 1 0 0 0,1-1 0 0 0,-1 1-1 0 0,0 0-45 0 0,-4 4 159 0 0,-6 2-27 0 0,1 1 1 0 0,0 0-1 0 0,1 1 0 0 0,0 0 0 0 0,0 0 1 0 0,1 1-1 0 0,0 0 0 0 0,1 1 0 0 0,1 0 1 0 0,0 0-1 0 0,0 0 0 0 0,1 1 0 0 0,1 0 0 0 0,0 1 1 0 0,0-1-1 0 0,2 1 0 0 0,0 0 0 0 0,0 0 1 0 0,0 12-133 0 0,3-15 46 0 0,0-1 0 0 0,0 0 0 0 0,1 0 0 0 0,0 0 0 0 0,1 0 0 0 0,0 0 0 0 0,0-1 0 0 0,1 1 0 0 0,1 0 1 0 0,0-1-1 0 0,0 0 0 0 0,0 0 0 0 0,1 0 0 0 0,1-1 0 0 0,-1 1 0 0 0,1-1 0 0 0,1 0 0 0 0,0-1 0 0 0,0 0 1 0 0,0 0-1 0 0,1 0 0 0 0,0-1 0 0 0,0 0 0 0 0,0-1 0 0 0,1 0 0 0 0,0 0 0 0 0,0-1 0 0 0,0 0 0 0 0,1 0 0 0 0,-1-1 1 0 0,1 0-1 0 0,7 0-46 0 0,-1-1-81 0 0,-1-1 1 0 0,1-1-1 0 0,0 0 0 0 0,-1-2 1 0 0,1 1-1 0 0,-1-2 1 0 0,0 0-1 0 0,0-1 1 0 0,0 0-1 0 0,0-1 1 0 0,4-3 80 0 0,19-10-4773 0 0,-2-2-4457 0 0,-25 13-2275 0 0</inkml:trace>
  <inkml:trace contextRef="#ctx0" brushRef="#br0" timeOffset="331.33">667 225 9426 0 0,'0'0'1962'0'0,"0"0"-302"0"0,0 0-150 0 0,0 0-47 0 0,0 0-50 0 0,0 0-114 0 0,0 0-225 0 0,0 0-295 0 0,0 0-254 0 0,-19 33-178 0 0,-58 103-107 0 0,56-77 88 0 0,23-52-249 0 0,0-2 1 0 0,1 0 1 0 0,-1 0 0 0 0,1-1 0 0 0,0 1-1 0 0,0-1 1 0 0,1 1 0 0 0,-1-1-1 0 0,1 0 1 0 0,0 0 0 0 0,0-1 0 0 0,0 1-1 0 0,1-1 1 0 0,-1 0 0 0 0,1 0-1 0 0,0-1 1 0 0,0 1 0 0 0,0-1 0 0 0,0 0-1 0 0,0 0 1 0 0,0-1 0 0 0,0 1-1 0 0,1-1 1 0 0,-1 0 0 0 0,0-1-1 0 0,5 1-80 0 0,5-1 144 0 0,-1 0 0 0 0,1-1 0 0 0,-1 0 0 0 0,1-1-1 0 0,-1-1 1 0 0,0 0 0 0 0,0-1 0 0 0,0-1-1 0 0,0 0 1 0 0,-1-1 0 0 0,0 0 0 0 0,0-1-1 0 0,-1-1 1 0 0,0 0 0 0 0,0 0 0 0 0,0-1-1 0 0,-1-1 1 0 0,-1 0 0 0 0,0 0 0 0 0,0-1-1 0 0,-1 0 1 0 0,0-1 0 0 0,-1 0 0 0 0,3-5-144 0 0,-8 13 21 0 0,0 0 1 0 0,-1 0-1 0 0,1 0 1 0 0,-1 0-1 0 0,0-1 1 0 0,0 1-1 0 0,0 0 1 0 0,-1-1-1 0 0,1 0 1 0 0,-1 1 0 0 0,0-1-1 0 0,0 0 1 0 0,-1 1-1 0 0,1-1 1 0 0,-1 0-1 0 0,0 0 1 0 0,-1 1-1 0 0,1-1 1 0 0,-1 0-1 0 0,0 0 1 0 0,0 1 0 0 0,0-1-1 0 0,-1 1 1 0 0,0-1-1 0 0,0 1 1 0 0,0-1-1 0 0,0 1 1 0 0,0 0-1 0 0,-1 0 1 0 0,0 0-1 0 0,0 1 1 0 0,-3-4-22 0 0,-5 2-174 0 0,-1 0 1 0 0,0 0-1 0 0,0 1 1 0 0,0 1-1 0 0,-1 0 1 0 0,1 0-1 0 0,-1 1 0 0 0,0 1 1 0 0,0 0-1 0 0,1 1 1 0 0,-1 1-1 0 0,0 0 1 0 0,0 0-1 0 0,1 1 0 0 0,-1 1 1 0 0,1 0-1 0 0,-1 1 1 0 0,1 0-1 0 0,0 1 1 0 0,-8 4 173 0 0,-23 26-2915 0 0,28-16-2017 0 0,5-7-4250 0 0</inkml:trace>
  <inkml:trace contextRef="#ctx0" brushRef="#br0" timeOffset="823.278">1087 612 7522 0 0,'0'0'3844'0'0,"0"0"-1368"0"0,0 0-649 0 0,0 0-226 0 0,0 0-182 0 0,0 0-186 0 0,0 0-147 0 0,0 0-187 0 0,0 0-150 0 0,0 0-88 0 0,0 0-56 0 0,0 0-63 0 0,9-34-73 0 0,27-102-61 0 0,0 55 193 0 0,64-58 201 0 0,-67 113-744 0 0,-29 56-534 0 0,23 101 500 0 0,-25-126 8 0 0,0 1 0 0 0,1-1 1 0 0,0 1-1 0 0,-1-1 1 0 0,2 0-1 0 0,-1 0 0 0 0,1 0 1 0 0,-1-1-1 0 0,1 1 0 0 0,0-1 1 0 0,1 0-1 0 0,-1 0 1 0 0,1-1-1 0 0,0 1 0 0 0,0-1 1 0 0,0 0-1 0 0,0 0 1 0 0,1-1-1 0 0,-1 1 0 0 0,1-1 1 0 0,-1 0-1 0 0,1-1 0 0 0,0 1 1 0 0,0-1-1 0 0,-1 0 1 0 0,1-1-1 0 0,0 0 0 0 0,0 0 1 0 0,0 0-1 0 0,0 0 1 0 0,0-1-1 0 0,0 0 0 0 0,0 0 1 0 0,-1-1-1 0 0,1 1 0 0 0,0-1 1 0 0,-1-1-1 0 0,1 1 1 0 0,-1-1-33 0 0,1-3 88 0 0,0 0 1 0 0,0-1 0 0 0,-1 1-1 0 0,0-1 1 0 0,-1-1 0 0 0,1 1-1 0 0,-1-1 1 0 0,-1 1 0 0 0,1-1-1 0 0,-1 0 1 0 0,-1-1 0 0 0,0 1-1 0 0,0 0 1 0 0,1-9-89 0 0,0-55 168 0 0,0 2-3060 0 0,0 65-391 0 0,-3 4-5702 0 0,2 1-3125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52 6665 0 0,'0'0'1629'0'0,"0"0"-326"0"0,0 0-123 0 0,0 0 163 0 0,0 0 161 0 0,0 0 26 0 0,0 0-143 0 0,0 0-267 0 0,0 0-304 0 0,0 0-241 0 0,0 0-188 0 0,0 0-124 0 0,0 0-59 0 0,-13 5-50 0 0,-42 22-10 0 0,52-25-127 0 0,0 1-1 0 0,1-1 1 0 0,-1 1-1 0 0,1 0 1 0 0,0 0-1 0 0,0 0 1 0 0,0 0-1 0 0,0 0 0 0 0,1 0 1 0 0,-1 0-1 0 0,1 1 1 0 0,0-1-1 0 0,0 1 1 0 0,0-1-1 0 0,0 1 1 0 0,0-1-1 0 0,1 1 1 0 0,0-1-1 0 0,0 1 1 0 0,0 0-1 0 0,0-1 0 0 0,1 4-16 0 0,-1-2 26 0 0,-1 3 12 0 0,0 0 0 0 0,1 1-1 0 0,1-1 1 0 0,-1 0 0 0 0,1 0-1 0 0,1 0 1 0 0,-1 1 0 0 0,1-1-1 0 0,1 0 1 0 0,-1-1 0 0 0,2 1-1 0 0,-1 0 1 0 0,1-1 0 0 0,0 0-1 0 0,0 0 1 0 0,1 0 0 0 0,0 0-1 0 0,0-1 1 0 0,0 0 0 0 0,1 0-1 0 0,6 5-37 0 0,-6-6 111 0 0,0-1 0 0 0,0 1-1 0 0,1-1 1 0 0,-1 0 0 0 0,1 0-1 0 0,0-1 1 0 0,0 0 0 0 0,1 0-1 0 0,-1-1 1 0 0,0 0 0 0 0,1 0 0 0 0,0-1-1 0 0,-1 0 1 0 0,1 0 0 0 0,0-1-1 0 0,-1 0 1 0 0,1 0 0 0 0,0-1-1 0 0,-1 0 1 0 0,1 0 0 0 0,0 0-1 0 0,-1-1 1 0 0,0-1 0 0 0,1 1-1 0 0,-1-1 1 0 0,0 0 0 0 0,0-1 0 0 0,-1 0-1 0 0,1 0 1 0 0,-1 0 0 0 0,1-1-1 0 0,-1 0 1 0 0,2-2-111 0 0,-3 1 49 0 0,0 0 0 0 0,-1-1 0 0 0,1 1 0 0 0,-1-1 0 0 0,-1 0-1 0 0,1 0 1 0 0,-1 0 0 0 0,0 0 0 0 0,-1 0 0 0 0,0-1 0 0 0,0 1 0 0 0,0-1 0 0 0,-1 0 0 0 0,0 1 0 0 0,-1-1 0 0 0,0 0 0 0 0,0 0-1 0 0,0 1 1 0 0,-1-1 0 0 0,0 0 0 0 0,-1 1 0 0 0,0-1 0 0 0,0 1 0 0 0,0-1 0 0 0,-1 1 0 0 0,0 0 0 0 0,-1 0 0 0 0,0 0-1 0 0,0 0 1 0 0,0 1 0 0 0,-1 0 0 0 0,1 0 0 0 0,-2 0 0 0 0,1 0 0 0 0,-1 1 0 0 0,1 0 0 0 0,-2-1-49 0 0,-108-56-374 0 0,53 58-1785 0 0,11 40-4179 0 0,42-21-193 0 0,3-7-4841 0 0</inkml:trace>
  <inkml:trace contextRef="#ctx0" brushRef="#br0" timeOffset="497.747">473 471 5721 0 0,'0'0'3152'0'0,"0"0"-457"0"0,0 0-292 0 0,0 0-317 0 0,0 0-467 0 0,0 0-380 0 0,0 0-346 0 0,0 0-191 0 0,0 0-95 0 0,0 0-46 0 0,0 0-12 0 0,0 0-43 0 0,0 0-55 0 0,14-29-67 0 0,44-92-42 0 0,7 6 708 0 0,9-12-270 0 0,-72 152-1117 0 0,0 45 381 0 0,-1-64-41 0 0,-1 0 0 0 0,1-1 1 0 0,0 1-1 0 0,0-1 0 0 0,1 0 0 0 0,0 1 1 0 0,0-1-1 0 0,0 0 0 0 0,0 0 0 0 0,1 0 1 0 0,0-1-1 0 0,0 1 0 0 0,0 0 0 0 0,1-1 1 0 0,-1 0-1 0 0,1 0 0 0 0,0 0 0 0 0,0 0 1 0 0,1-1-1 0 0,-1 1 0 0 0,1-1 0 0 0,-1 0 1 0 0,1-1-1 0 0,0 1 0 0 0,0-1 1 0 0,0 0-1 0 0,6 1-3 0 0,-6-2 70 0 0,1 0 1 0 0,-1 0-1 0 0,1-1 1 0 0,-1 0 0 0 0,1 0-1 0 0,-1 0 1 0 0,1-1-1 0 0,0 0 1 0 0,-1 0-1 0 0,0 0 1 0 0,1 0-1 0 0,-1-1 1 0 0,0 0-1 0 0,0 0 1 0 0,0-1 0 0 0,0 0-1 0 0,0 0 1 0 0,0 0-1 0 0,-1 0 1 0 0,0 0-1 0 0,1-1 1 0 0,-1 0-1 0 0,0 0 1 0 0,-1 0-1 0 0,1 0 1 0 0,-1-1-1 0 0,0 0 1 0 0,0 1 0 0 0,1-3-71 0 0,49-88 521 0 0,-40 79-3137 0 0,-8 19-2072 0 0,-1 5-3441 0 0,-3-4-3956 0 0</inkml:trace>
  <inkml:trace contextRef="#ctx0" brushRef="#br0" timeOffset="742.748">1189 258 11122 0 0,'0'0'2033'0'0,"0"0"-585"0"0,0 0-137 0 0,0 0 181 0 0,0 0 154 0 0,0 0-90 0 0,0 0-179 0 0,0 0-245 0 0,0 0-229 0 0,0 0-163 0 0,32-6-139 0 0,99-20-159 0 0,-40 0 78 0 0,-68 18-870 0 0,14-4 674 0 0,-11 9-8533 0 0,-25 3-3734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298 116 5145 0 0,'0'0'1592'0'0,"0"0"-255"0"0,0 0-48 0 0,0 0 101 0 0,0 0 164 0 0,0 0 119 0 0,0 0-48 0 0,0 0-258 0 0,0 0-351 0 0,0 0-296 0 0,0 0-235 0 0,0-8-155 0 0,-1-23-69 0 0,1 23-21 0 0,0 8 22 0 0,0 0 38 0 0,0 0 1 0 0,0 5 383 0 0,-6 73 56 0 0,-2 0 0 0 0,-5-1-1 0 0,-2 0 1 0 0,-17 45-740 0 0,-1 14 281 0 0,-79 261-125 0 0,52-220-228 0 0,42-154-1946 0 0,43-215-6573 0 0,43-77-5456 0 0,-61 241 13808 0 0</inkml:trace>
  <inkml:trace contextRef="#ctx0" brushRef="#br0" timeOffset="538.216">186 146 0 0 0,'0'0'765'0'0,"0"0"657"0"0,0 0 297 0 0,0 0 162 0 0,0 0 32 0 0,0 0-28 0 0,0 0-93 0 0,0 0-258 0 0,0 0-302 0 0,0 0-272 0 0,0 0-249 0 0,0 0-194 0 0,1-15-162 0 0,0 11-232 0 0,2-37-163 0 0,0 28 396 0 0,-1 20 970 0 0,-1 11-814 0 0,2-1 1 0 0,0 0 0 0 0,1 0 0 0 0,0 0-1 0 0,2-1 1 0 0,0 0 0 0 0,0 0 0 0 0,10 15-513 0 0,12 28 447 0 0,-2 0 1 0 0,-3 1 0 0 0,-2 2-1 0 0,-3 0 1 0 0,9 63-448 0 0,-23-99 31 0 0,2 0 0 0 0,0-1 1 0 0,2 0-1 0 0,1-1 1 0 0,0 1-1 0 0,2-2 1 0 0,1 1-1 0 0,1-2 0 0 0,9 12-31 0 0,-8-15 51 0 0,-13-15-15 0 0,1-1 1 0 0,0 0-1 0 0,0 0 0 0 0,0 0 0 0 0,0 0 0 0 0,1-1 0 0 0,-1 1 0 0 0,1-1 0 0 0,0 1 0 0 0,-1-1 1 0 0,1 0-1 0 0,0 0 0 0 0,0 0 0 0 0,0 0 0 0 0,1-1 0 0 0,-1 1 0 0 0,0-1 0 0 0,1 0 1 0 0,-1 0-1 0 0,1 0 0 0 0,-1 0 0 0 0,4 0-36 0 0,-1-31 1028 0 0,32-184-312 0 0,-14 128-676 0 0,-4-1 0 0 0,-3-1-1 0 0,-5 0 1 0 0,2-88-40 0 0,-14 160 3 0 0,-17-167-19 0 0,3 158-309 0 0,-1 40-1600 0 0,3 60-1352 0 0,9-49-35 0 0,2-1-3295 0 0,0-9-5004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1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325 670 10050 0 0,'0'0'3582'0'0,"0"0"-1725"0"0,0 0-624 0 0,0 0-65 0 0,0 0-45 0 0,0 0-50 0 0,0 0-90 0 0,0 0-143 0 0,0 0-178 0 0,0 0-149 0 0,0 0-111 0 0,0 0-84 0 0,0 0-64 0 0,-28-5-63 0 0,-83-14-60 0 0,73 21 24 0 0,37 1-137 0 0,0 0-15 0 0,-1 0 0 0 0,1 0 0 0 0,0 1 0 0 0,0-1 0 0 0,0 0 0 0 0,1 0 0 0 0,-1 1 0 0 0,1-1 0 0 0,0 0 0 0 0,0 0 0 0 0,0 1 0 0 0,0-1 0 0 0,0 0 0 0 0,1 1 0 0 0,-1-1-1 0 0,1 0 1 0 0,0 0 0 0 0,0 0 0 0 0,0 1 0 0 0,1-1 0 0 0,-1 0 0 0 0,1 0 0 0 0,-1-1 0 0 0,1 1 0 0 0,0 0 0 0 0,0-1 0 0 0,0 1 0 0 0,1-1 0 0 0,-1 1 0 0 0,1-1 0 0 0,-1 0 0 0 0,1 0 0 0 0,0 0-3 0 0,76 83 606 0 0,-77-81-580 0 0,0-1 0 0 0,0 1 0 0 0,-1 0 0 0 0,0-1 1 0 0,1 1-1 0 0,-1 0 0 0 0,0 0 0 0 0,-1 0 0 0 0,1 0 0 0 0,-1 0 0 0 0,0 0 0 0 0,0 0 0 0 0,0 0 0 0 0,0 0 0 0 0,-1 0 1 0 0,1 0-1 0 0,-1 0 0 0 0,0 0 0 0 0,-1-1 0 0 0,1 1 0 0 0,-1 0 0 0 0,1-1 0 0 0,-1 1 0 0 0,0-1 0 0 0,0 1 0 0 0,-1-1 1 0 0,-1 2-27 0 0,-3 5 21 0 0,-1-1 1 0 0,-1-1 0 0 0,1 1 0 0 0,-1-2 0 0 0,-1 1-1 0 0,1-1 1 0 0,-1-1 0 0 0,-1 1 0 0 0,1-2 0 0 0,-1 1-1 0 0,0-2 1 0 0,0 1 0 0 0,0-2 0 0 0,-1 1 0 0 0,0-1-1 0 0,1-1 1 0 0,-1 0 0 0 0,0-1 0 0 0,0 0 0 0 0,-8-1-22 0 0,16 0-563 0 0,-7-2-2256 0 0,9-4-8318 0 0,2 3-742 0 0</inkml:trace>
  <inkml:trace contextRef="#ctx0" brushRef="#br0" timeOffset="757.502">286 980 2609 0 0,'0'0'2998'0'0,"0"0"-493"0"0,0 0-284 0 0,0 0-205 0 0,0 0-133 0 0,0 0-86 0 0,0 0-144 0 0,0 0-226 0 0,33 3-226 0 0,102 11-190 0 0,-67-17 343 0 0,-58-1-1089 0 0,-1 2-111 0 0,-1-1 1 0 0,1-1-1 0 0,-1 1 1 0 0,0-1-1 0 0,0 0 1 0 0,-1-1-1 0 0,1 0 1 0 0,-1 0-1 0 0,0-1 1 0 0,0 0-1 0 0,0 0 1 0 0,-1-1-1 0 0,0 1 1 0 0,-1-1-1 0 0,1-1 0 0 0,-1 1 1 0 0,-1-1-1 0 0,1 0 1 0 0,-1 0-1 0 0,-1 0 1 0 0,1 0-1 0 0,-1-1 1 0 0,-1 1-1 0 0,0-1 1 0 0,0 0-1 0 0,0 0-154 0 0,-2 6 6 0 0,1 0 0 0 0,-1 0 0 0 0,1 0 0 0 0,-1 1 0 0 0,0-1 0 0 0,0 0 0 0 0,0 0 0 0 0,0 0 0 0 0,0 0 0 0 0,-1 0 0 0 0,1 1 0 0 0,-1-1 0 0 0,0 0 0 0 0,0 0 0 0 0,0 1 0 0 0,0-1 0 0 0,0 1 0 0 0,-1-1 0 0 0,1 1 0 0 0,-1-1 0 0 0,0 1 0 0 0,0 0 0 0 0,1 0 0 0 0,-1 0 0 0 0,-1 0 0 0 0,1 0 0 0 0,0 0 0 0 0,0 0 0 0 0,-1 1 0 0 0,1-1 0 0 0,-1 1 0 0 0,1 0 0 0 0,-1 0 0 0 0,0 0 0 0 0,1 0 0 0 0,-1 0 0 0 0,0 0 0 0 0,-1 1-6 0 0,-3-1-32 0 0,-1 1-1 0 0,1 0 1 0 0,0 1-1 0 0,0 0 1 0 0,-1 0-1 0 0,1 1 1 0 0,0 0-1 0 0,0 0 1 0 0,0 0 0 0 0,0 1-1 0 0,1 0 1 0 0,-1 0-1 0 0,1 1 1 0 0,-1 0-1 0 0,1 0 1 0 0,1 1-1 0 0,-1-1 1 0 0,0 1-1 0 0,1 0 1 0 0,0 1-1 0 0,0-1 1 0 0,-3 7 32 0 0,-2 2-67 0 0,0 1 1 0 0,0 1 0 0 0,2 0-1 0 0,0 0 1 0 0,1 1 0 0 0,1 0-1 0 0,0 0 1 0 0,-3 17 66 0 0,7-28-21 0 0,0 1 0 0 0,0 0-1 0 0,1 1 1 0 0,0-1 0 0 0,0 0 0 0 0,0 0 0 0 0,1 0 0 0 0,0 1 0 0 0,1-1-1 0 0,0 0 1 0 0,0 0 0 0 0,0 1 0 0 0,1-1 0 0 0,0 0 0 0 0,0-1 0 0 0,1 1-1 0 0,0 0 1 0 0,0-1 0 0 0,1 1 0 0 0,-1-1 0 0 0,1 0 0 0 0,1 0-1 0 0,-1-1 1 0 0,1 1 0 0 0,0-1 0 0 0,0 0 0 0 0,1 0 0 0 0,2 1 21 0 0,3 0 24 0 0,-1-1 0 0 0,1 0-1 0 0,1-1 1 0 0,-1 0 0 0 0,1 0 0 0 0,-1-2 0 0 0,1 1 0 0 0,0-2 0 0 0,0 1 0 0 0,0-2 0 0 0,0 0 0 0 0,0 0 0 0 0,0-1 0 0 0,0 0-1 0 0,0-1 1 0 0,0 0 0 0 0,0-1 0 0 0,-1-1 0 0 0,0 0 0 0 0,1 0 0 0 0,-1-1 0 0 0,-1-1 0 0 0,1 1 0 0 0,3-4-24 0 0,3-2 85 0 0,-1-1 0 0 0,1 0 1 0 0,-2-2-1 0 0,0 1 1 0 0,0-2-1 0 0,-2 0 1 0 0,0-1-1 0 0,0 0 0 0 0,-2-1 1 0 0,0 0-1 0 0,0-1 1 0 0,-2 0-1 0 0,-1-1 0 0 0,1-1-85 0 0,145-335 90 0 0,-151 300-94 0 0,-53 51-263 0 0,38 9 243 0 0,0 1 0 0 0,0 0 0 0 0,1 1 0 0 0,-1 0-1 0 0,1 1 1 0 0,1 0 0 0 0,0 1 0 0 0,0 0 0 0 0,1 1 0 0 0,-9 10 24 0 0,-41 67-84 0 0,58-85 82 0 0,0 1-1 0 0,0-1 1 0 0,0 1 0 0 0,0-1 0 0 0,0 1 0 0 0,1-1 0 0 0,-1 1 0 0 0,1 0 0 0 0,0-1 0 0 0,0 1-1 0 0,0 0 1 0 0,0 0 0 0 0,0-1 0 0 0,1 1 0 0 0,-1 0 0 0 0,1-1 0 0 0,-1 1 0 0 0,1-1 0 0 0,0 1-1 0 0,0-1 1 0 0,0 1 0 0 0,1-1 0 0 0,-1 0 0 0 0,1 1 0 0 0,-1-1 0 0 0,1 0 0 0 0,0 0 0 0 0,-1 0-1 0 0,1 0 1 0 0,0 0 0 0 0,0-1 0 0 0,1 1 0 0 0,-1-1 0 0 0,0 1 0 0 0,0-1 0 0 0,2 1 2 0 0,218 51 78 0 0,-216-49-57 0 0,1 1-1 0 0,-1 0 1 0 0,1 1-1 0 0,-1-1 1 0 0,-1 1-1 0 0,1 0 1 0 0,-1 1-1 0 0,0-1 1 0 0,-1 1-1 0 0,0 0 1 0 0,0 0-1 0 0,0 1 1 0 0,-1-1-1 0 0,0 1 1 0 0,0-1-1 0 0,-1 1 1 0 0,0 0-1 0 0,0 0 0 0 0,-1 0 1 0 0,0 0-1 0 0,0 1 1 0 0,-1-1-1 0 0,0 0 1 0 0,-1 0-1 0 0,0 0 1 0 0,0 0-1 0 0,-1 0 1 0 0,-1 6-21 0 0,-9 124-35 0 0,18-124-670 0 0,-2-13-3006 0 0,2-5-5156 0 0,-4 3-3345 0 0</inkml:trace>
  <inkml:trace contextRef="#ctx0" brushRef="#br0" timeOffset="1456.432">1409 737 3409 0 0,'0'0'2400'0'0,"0"0"-175"0"0,0 0-242 0 0,0 0-115 0 0,0 0-23 0 0,0 0-68 0 0,0 0-51 0 0,0 0-179 0 0,0 0-236 0 0,0 0-251 0 0,0 0-250 0 0,0 0-184 0 0,-3-3-144 0 0,-8-10-102 0 0,9 10-75 0 0,2 15 508 0 0,10 185 880 0 0,1-124-1541 0 0,-10-53-131 0 0,1-1-1 0 0,0 0 1 0 0,2-1-1 0 0,0 1 1 0 0,1 0-1 0 0,1-1 1 0 0,0 0-1 0 0,1 0 1 0 0,2-1-1 0 0,-1 0 1 0 0,2-1 0 0 0,0 1-1 0 0,8 7-20 0 0,-17-22 26 0 0,1-1-1 0 0,-1-1 1 0 0,1 1-1 0 0,-1 0 1 0 0,1 0 0 0 0,-1 0-1 0 0,1-1 1 0 0,-1 1-1 0 0,1-1 1 0 0,0 1 0 0 0,-1-1-1 0 0,1 0 1 0 0,0 1-1 0 0,-1-1 1 0 0,1 0-1 0 0,0 0 1 0 0,0 0 0 0 0,-1-1-1 0 0,1 1 1 0 0,0 0-1 0 0,-1-1 1 0 0,1 1 0 0 0,-1-1-1 0 0,1 1 1 0 0,0-1-1 0 0,-1 0 1 0 0,1 1 0 0 0,-1-1-1 0 0,1 0 1 0 0,-1 0-1 0 0,0 0 1 0 0,1 0-1 0 0,-1-1 1 0 0,0 1 0 0 0,0 0-1 0 0,0 0 1 0 0,1-2-26 0 0,40-51 696 0 0,-12-4-469 0 0,-2 0 1 0 0,-2-2-1 0 0,-3-1 1 0 0,6-34-228 0 0,-1-6 30 0 0,-28 101-107 0 0,1 0 0 0 0,-1 0 1 0 0,0 1-1 0 0,0-1 0 0 0,1 0 0 0 0,-1 0 0 0 0,0 0 0 0 0,0 1 0 0 0,1-1 0 0 0,-1 0 0 0 0,0 0 1 0 0,1 0-1 0 0,-1 0 0 0 0,0 0 0 0 0,1 0 0 0 0,-1 0 0 0 0,0 0 0 0 0,0 0 0 0 0,1 1 0 0 0,-1-1 1 0 0,0 0-1 0 0,1-1 0 0 0,-1 1 0 0 0,0 0 0 0 0,1 0 0 0 0,-1 0 0 0 0,0 0 0 0 0,1 0 0 0 0,-1 0 0 0 0,0 0 1 0 0,1 0-1 0 0,-1 0 0 0 0,0-1 0 0 0,0 1 0 0 0,1 0 77 0 0,5 13-808 0 0,-3-6-97 0 0,9 12-2702 0 0,-4-6-4515 0 0,-2-5-4103 0 0</inkml:trace>
  <inkml:trace contextRef="#ctx0" brushRef="#br0" timeOffset="2272.614">2241 751 12195 0 0,'0'0'2513'0'0,"0"0"-620"0"0,0 0-382 0 0,0 0-218 0 0,0 0-140 0 0,0 0-101 0 0,0 0-105 0 0,0 0-103 0 0,0 0-111 0 0,0 0-90 0 0,-33 8-75 0 0,-103 24-77 0 0,130-31-447 0 0,1 0 0 0 0,-1 0-1 0 0,0 1 1 0 0,1 0 0 0 0,0 0 0 0 0,-1 0-1 0 0,1 1 1 0 0,0-1 0 0 0,0 1 0 0 0,0 0-1 0 0,1 1 1 0 0,-1-1 0 0 0,1 1 0 0 0,-2 2-44 0 0,-4 4 101 0 0,7-8-64 0 0,-5 3-12 0 0,1 1 1 0 0,0-1-1 0 0,0 1 0 0 0,0 0 1 0 0,0 1-1 0 0,1-1 0 0 0,0 1 1 0 0,1 1-1 0 0,0-1 0 0 0,0 1 1 0 0,0 0-1 0 0,1 0 0 0 0,0 0 1 0 0,1 1-1 0 0,-1-1 0 0 0,2 1 1 0 0,-1 0-1 0 0,1 0 0 0 0,1 0 1 0 0,0 0-1 0 0,0 0 0 0 0,0 0 1 0 0,1 0-1 0 0,1 8-25 0 0,3-13 7 0 0,1 0 0 0 0,-1 0-1 0 0,1 0 1 0 0,0-1 0 0 0,0 1 0 0 0,0-1-1 0 0,0 0 1 0 0,0-1 0 0 0,1 1 0 0 0,-1-1 0 0 0,1 0-1 0 0,-1-1 1 0 0,1 1 0 0 0,0-1 0 0 0,0 0-1 0 0,0 0 1 0 0,0-1 0 0 0,0 0 0 0 0,0 0-1 0 0,0 0 1 0 0,0-1 0 0 0,-1 0 0 0 0,1 0-1 0 0,0 0 1 0 0,0-1 0 0 0,-1 0 0 0 0,1 0-1 0 0,-1-1 1 0 0,2 0-7 0 0,29-11 20 0 0,-1-2-1 0 0,-1-2 1 0 0,0-1-1 0 0,-2-1 1 0 0,0-2 0 0 0,2-3-20 0 0,3 1-26 0 0,-22 59-147 0 0,31 73 141 0 0,-41-102 32 0 0,0 0 0 0 0,1 0-1 0 0,0-1 1 0 0,0 0 0 0 0,1 0 0 0 0,-1 0 0 0 0,1-1 0 0 0,0 0 0 0 0,0 0 0 0 0,0-1-1 0 0,1 0 1 0 0,0-1 0 0 0,-1 1 0 0 0,1-1 0 0 0,0-1 0 0 0,0 1 0 0 0,0-1 0 0 0,0-1-1 0 0,0 1 1 0 0,0-1 0 0 0,0-1 0 0 0,0 0 0 0 0,0 0 0 0 0,0 0 0 0 0,-1-1-1 0 0,1 0 1 0 0,0-1 0 0 0,-1 0 0 0 0,1 0 0 0 0,-1 0 0 0 0,4-4 0 0 0,8-5 38 0 0,0-1 0 0 0,-1-2 1 0 0,-1 1-1 0 0,-1-2 0 0 0,0 0 0 0 0,-1-1 0 0 0,-1-1 1 0 0,0 0-1 0 0,8-17-38 0 0,-1-11 67 0 0,-3-1 0 0 0,-2-1 0 0 0,-2-1 0 0 0,-2 0 0 0 0,-3-1 0 0 0,-1 0 0 0 0,-3 0 1 0 0,-1-39-68 0 0,7-31-22 0 0,-8 91 26 0 0,2-2 6 0 0,-1 0 1 0 0,-2-1-1 0 0,-2 1 1 0 0,0-1-1 0 0,-2 1 1 0 0,-2-1-1 0 0,-2-5-10 0 0,6 35 13 0 0,0 0 0 0 0,-1 0 0 0 0,1 0 0 0 0,-1 0 0 0 0,1 0 0 0 0,-1 0 0 0 0,0 0 1 0 0,0 1-1 0 0,0-1 0 0 0,0 0 0 0 0,0 0 0 0 0,0 1 0 0 0,0-1 0 0 0,-1 1 0 0 0,1-1 0 0 0,-1 1 0 0 0,1 0 0 0 0,-1-1 0 0 0,1 1 0 0 0,-1 0 0 0 0,0 0 0 0 0,1 0 0 0 0,-1 0 0 0 0,0 0-13 0 0,-15 21-133 0 0,5 4 129 0 0,2 1 0 0 0,1 1 0 0 0,1-1 0 0 0,2 1 0 0 0,0 1 0 0 0,2-1 0 0 0,0 1 0 0 0,2 0 0 0 0,1-1 0 0 0,1 1 0 0 0,2 0 0 0 0,3 19 4 0 0,0 25 34 0 0,4 0 0 0 0,2-1 0 0 0,4-1 0 0 0,15 44-34 0 0,77 185 145 0 0,-97-206-78 0 0,-10-92-68 0 0,0 0-1 0 0,-1 0 0 0 0,1 0 1 0 0,0 0-1 0 0,-1 0 0 0 0,1 0 1 0 0,0-1-1 0 0,-1 1 0 0 0,1 0 1 0 0,0 0-1 0 0,-1 1 1 0 0,1-1-1 0 0,0 0 0 0 0,-1 0 1 0 0,1 0-1 0 0,0 0 0 0 0,-1 0 1 0 0,1 0-1 0 0,0 0 0 0 0,0 0 1 0 0,-1 1-1 0 0,1-1 1 0 0,0 0-1 0 0,-1 0 0 0 0,1 0 1 0 0,0 1-1 0 0,0-1 0 0 0,0 0 1 0 0,-1 0-1 0 0,1 1 1 0 0,0-1-1 0 0,0 0 0 0 0,0 0 1 0 0,-1 1-1 0 0,1-1 0 0 0,0 0 1 0 0,0 1-1 0 0,0-1 0 0 0,0 0 1 0 0,0 1-1 0 0,0-1 1 0 0,0 0-1 0 0,0 0 0 0 0,0 1 1 0 0,0-1-1 0 0,0 0 0 0 0,0 1 1 0 0,0-1-1 0 0,0 0 0 0 0,0 1 1 0 0,0-1-1 0 0,0 0 1 0 0,0 1-1 0 0,0-1 0 0 0,0 0 1 0 0,1 1-1 0 0,-1-1 0 0 0,0 0 2 0 0,-33-106-3682 0 0,23 69 46 0 0,2 2-3315 0 0,6 19-4502 0 0</inkml:trace>
  <inkml:trace contextRef="#ctx0" brushRef="#br0" timeOffset="2511.639">2504 619 13867 0 0,'0'0'1288'0'0,"0"0"-348"0"0,0 0-43 0 0,0 0 158 0 0,0 0 190 0 0,0 0-10 0 0,0 0-128 0 0,0 0-198 0 0,0 0-204 0 0,0 0-141 0 0,32 0-104 0 0,101 0-84 0 0,136 15 371 0 0,-211-2-1297 0 0,-35-5-2101 0 0,3 0-6075 0 0,-16-4-3430 0 0</inkml:trace>
  <inkml:trace contextRef="#ctx0" brushRef="#br0" timeOffset="2679.207">3296 821 14291 0 0,'0'0'1706'0'0,"0"0"-909"0"0,0 0-290 0 0,0 0-16 0 0,0 0-31 0 0,0 0-81 0 0,0 0-87 0 0,0 0-99 0 0,0 0-82 0 0,0 33-29 0 0,2 98-28 0 0,7-85-46 0 0,10-45-1270 0 0,-12-13-6119 0 0,-5 5-3195 0 0</inkml:trace>
  <inkml:trace contextRef="#ctx0" brushRef="#br0" timeOffset="2845.707">3217 295 15691 0 0,'0'0'1849'0'0,"0"0"-849"0"0,0 0-416 0 0,0 0-224 0 0,0 0-208 0 0,0 0-152 0 0,0 0-56 0 0,0 0-8 0 0,0 0 0 0 0,0 0 104 0 0,0 0-8 0 0,0 0-72 0 0,0 0-96 0 0,46 118-144 0 0,-39-89-240 0 0,4-3-712 0 0,-1-4-2289 0 0,-5-11-8290 0 0</inkml:trace>
  <inkml:trace contextRef="#ctx0" brushRef="#br0" timeOffset="3171.672">3543 807 6433 0 0,'0'0'4331'0'0,"0"0"-1689"0"0,0 0-927 0 0,0 0-282 0 0,0 0-134 0 0,0 0-160 0 0,0 0-136 0 0,0 0-159 0 0,0 0-193 0 0,16 31-132 0 0,51 101-114 0 0,-28-38 354 0 0,-30-67-546 0 0,29 52 461 0 0,-37-79-588 0 0,0 0-1 0 0,1 0 1 0 0,-1 0 0 0 0,0 0-1 0 0,1 0 1 0 0,-1 0 0 0 0,0-1 0 0 0,1 1-1 0 0,-1 0 1 0 0,0-1 0 0 0,0 1-1 0 0,1-1 1 0 0,-1 1 0 0 0,0-1 0 0 0,0 1-1 0 0,0-1 1 0 0,0 0 0 0 0,0 0-1 0 0,0 0 1 0 0,0 0 0 0 0,0 0 0 0 0,0 0-1 0 0,0 0 1 0 0,0 0 0 0 0,0 0-1 0 0,-1 0 1 0 0,1 0 0 0 0,0 0 0 0 0,-1 0-1 0 0,1-1 1 0 0,-1 1 0 0 0,0 0-1 0 0,1-1-85 0 0,2-2 159 0 0,98-181 1187 0 0,-57 65-1289 0 0,-38 64-2567 0 0,-11 56-4294 0 0,4 0 2613 0 0,-2 0-7777 0 0</inkml:trace>
  <inkml:trace contextRef="#ctx0" brushRef="#br0" timeOffset="3502.369">4099 1016 9498 0 0,'0'0'2619'0'0,"0"0"-269"0"0,0 0-215 0 0,0 0-300 0 0,0 0-272 0 0,0 0-196 0 0,0 0-224 0 0,34-22-251 0 0,110-73-176 0 0,-64 28 395 0 0,-62 45-788 0 0,-12 16-258 0 0,0 0 0 0 0,0-1-1 0 0,-1 0 1 0 0,0 0 0 0 0,0 0-1 0 0,0-1 1 0 0,-1 0 0 0 0,0 0 0 0 0,-1 0-1 0 0,0 0 1 0 0,0 0 0 0 0,-1-1-1 0 0,0 1 1 0 0,0-1 0 0 0,-1 0 0 0 0,0 1-1 0 0,-1-1 1 0 0,1 0 0 0 0,-2-7-65 0 0,-2 13 4 0 0,0 0 0 0 0,1 1 0 0 0,-1-1 0 0 0,0 1 0 0 0,0 0 0 0 0,-1 0 0 0 0,1 0 0 0 0,0 1 0 0 0,-1-1 0 0 0,1 1 0 0 0,-1 0 0 0 0,1-1 0 0 0,-1 2 0 0 0,1-1 0 0 0,-1 0 0 0 0,0 1 0 0 0,0 0 0 0 0,1-1 1 0 0,-1 2-1 0 0,0-1 0 0 0,0 0 0 0 0,1 1 0 0 0,-1-1 0 0 0,0 1 0 0 0,1 0 0 0 0,-1 0 0 0 0,1 1 0 0 0,-1-1 0 0 0,1 1 0 0 0,0 0 0 0 0,-2 0-4 0 0,-5 5-8 0 0,-1-1 1 0 0,2 2-1 0 0,-1-1 0 0 0,1 1 0 0 0,0 1 0 0 0,0-1 1 0 0,1 2-1 0 0,0-1 0 0 0,1 1 0 0 0,0 0 1 0 0,1 0-1 0 0,0 1 0 0 0,0 0 0 0 0,1 0 1 0 0,0 1-1 0 0,1-1 0 0 0,1 1 0 0 0,0 0 1 0 0,0 0-1 0 0,1 0 0 0 0,1 0 0 0 0,0 0 0 0 0,1 1 1 0 0,0-1-1 0 0,1 0 0 0 0,0 0 0 0 0,1 0 1 0 0,0 0-1 0 0,1 0 0 0 0,0 0 0 0 0,1 0 1 0 0,0-1-1 0 0,1 1 0 0 0,2 1 8 0 0,0 0-3 0 0,2-1 1 0 0,0 0-1 0 0,1 0 0 0 0,0-1 1 0 0,0 0-1 0 0,1-1 0 0 0,1 0 1 0 0,0 0-1 0 0,0-2 0 0 0,1 1 1 0 0,0-2-1 0 0,0 1 0 0 0,1-2 1 0 0,0 0-1 0 0,0-1 0 0 0,0 0 1 0 0,1-1-1 0 0,-1 0 0 0 0,1-2 1 0 0,0 1-1 0 0,0-2 0 0 0,0 0 1 0 0,11-1 2 0 0,34-4-859 0 0,-22-3-5857 0 0,-25 3-5338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4313 0 0,'0'0'1747'0'0,"0"0"-412"0"0,0 0 40 0 0,0 0 239 0 0,0 0 113 0 0,0 0-100 0 0,0 0-227 0 0,0 0-232 0 0,0 0-148 0 0,0 0-54 0 0,0 0-53 0 0,0 0-75 0 0,0 0-66 0 0,-26 14-74 0 0,-82 47-70 0 0,54-13 272 0 0,46-35-680 0 0,-16 30 63 0 0,1 0 0 0 0,2 1 0 0 0,2 2 0 0 0,2 0 0 0 0,2 1 0 0 0,2 0 0 0 0,3 1 0 0 0,1 0 0 0 0,0 19-283 0 0,7 92 119 0 0,1-153-148 0 0,2 1-1 0 0,-1-1 1 0 0,1 1 0 0 0,0-1 0 0 0,0 0-1 0 0,0 1 1 0 0,1-1 0 0 0,0 0 0 0 0,1 0-1 0 0,-1 0 1 0 0,1 0 0 0 0,0-1 0 0 0,1 1-1 0 0,-1-1 1 0 0,1 0 0 0 0,0 1 0 0 0,0-2-1 0 0,1 1 1 0 0,-1 0 0 0 0,1-1 0 0 0,0 0-1 0 0,1 0 1 0 0,-1-1 0 0 0,1 1 0 0 0,-1-1-1 0 0,1 0 1 0 0,0-1 0 0 0,0 0 0 0 0,0 1-1 0 0,6 0 30 0 0,4-3-1039 0 0,7 0-1803 0 0,-9-1-2393 0 0,-6-2-6137 0 0</inkml:trace>
  <inkml:trace contextRef="#ctx0" brushRef="#br0" timeOffset="615.971">191 840 7498 0 0,'0'0'2691'0'0,"0"0"-327"0"0,0 0-153 0 0,0 0-97 0 0,0 0-273 0 0,0 0-328 0 0,0 0-340 0 0,0 0-280 0 0,0 0-173 0 0,0 0-104 0 0,0 0-41 0 0,0 0-57 0 0,0 0-48 0 0,9-24-44 0 0,43-118 282 0 0,51-97 656 0 0,-93 222-1353 0 0,2-1-1 0 0,0 2 0 0 0,0 0 0 0 0,2 0 1 0 0,0 1-1 0 0,0 1 0 0 0,2-1-10 0 0,-16 15-2 0 0,1 0 0 0 0,-1-1 0 0 0,1 1 0 0 0,-1 0-1 0 0,1 0 1 0 0,-1 0 0 0 0,0-1 0 0 0,1 1 0 0 0,-1 0-1 0 0,1 0 1 0 0,-1 0 0 0 0,1 0 0 0 0,-1 0 0 0 0,1 0-1 0 0,-1 0 1 0 0,1 0 0 0 0,-1 0 0 0 0,1 0 0 0 0,-1 0 0 0 0,1 0-1 0 0,-1 0 1 0 0,1 0 0 0 0,-1 1 0 0 0,1-1 0 0 0,-1 0-1 0 0,0 0 1 0 0,1 1 0 0 0,-1-1 0 0 0,1 0 0 0 0,-1 0-1 0 0,0 1 1 0 0,1-1 0 0 0,-1 0 0 0 0,0 1 0 0 0,1-1 0 0 0,-1 0-1 0 0,0 1 1 0 0,1-1 0 0 0,-1 1 0 0 0,0-1 0 0 0,0 1-1 0 0,0-1 1 0 0,1 1 0 0 0,-1-1 0 0 0,0 0 0 0 0,0 1-1 0 0,0-1 1 0 0,0 1 0 0 0,0-1 0 0 0,0 1 0 0 0,0-1 0 0 0,0 1-1 0 0,0-1 1 0 0,0 1 0 0 0,0-1 0 0 0,0 1 0 0 0,0-1-1 0 0,-1 1 1 0 0,1-1 0 0 0,0 1 2 0 0,0 42 23 0 0,0-34-23 0 0,-28 218 46 0 0,28-225-41 0 0,1 0 0 0 0,-1 1 0 0 0,1-1 1 0 0,0 0-1 0 0,0 0 0 0 0,0 0 1 0 0,0 0-1 0 0,0-1 0 0 0,0 1 0 0 0,0 0 1 0 0,1 0-1 0 0,-1-1 0 0 0,1 1 1 0 0,-1 0-1 0 0,1-1 0 0 0,0 0 0 0 0,0 1 1 0 0,-1-1-1 0 0,1 0 0 0 0,0 0 1 0 0,0 0-1 0 0,0 0 0 0 0,0 0 1 0 0,0 0-1 0 0,0-1 0 0 0,1 1 0 0 0,-1-1 1 0 0,0 0-1 0 0,0 1 0 0 0,0-1 1 0 0,1 0-1 0 0,-1 0 0 0 0,0 0 0 0 0,0-1 1 0 0,0 1-1 0 0,1 0 0 0 0,-1-1 1 0 0,0 1-1 0 0,0-1 0 0 0,0 0 0 0 0,0 0 1 0 0,0 0-1 0 0,0 0 0 0 0,0 0 1 0 0,0 0-1 0 0,-1-1 0 0 0,1 1 0 0 0,0 0 1 0 0,-1-1-1 0 0,1 0 0 0 0,-1 1 1 0 0,1-1-1 0 0,-1 0 0 0 0,0 0 0 0 0,0 1 1 0 0,0-1-1 0 0,0 0 0 0 0,0 0 1 0 0,1-2-6 0 0,152-206 218 0 0,-107 163-244 0 0,-40 74-169 0 0,-10 138 227 0 0,-4-61-31 0 0,13 23-1378 0 0,4-115-1358 0 0,-5-9-4689 0 0,-3-1 2107 0 0,2 1-5877 0 0</inkml:trace>
  <inkml:trace contextRef="#ctx0" brushRef="#br0" timeOffset="982.733">852 674 9450 0 0,'0'0'2374'0'0,"0"0"-551"0"0,0 0-268 0 0,0 0-180 0 0,0 0-250 0 0,0 0-142 0 0,0 0-58 0 0,0 0-41 0 0,0 0 25 0 0,0 0-15 0 0,0 0-97 0 0,0 0-103 0 0,16 0-131 0 0,112-7 997 0 0,-127 6-1537 0 0,1 1 1 0 0,-1-1-1 0 0,1 0 0 0 0,-1 1 1 0 0,1-1-1 0 0,0 1 1 0 0,-1-1-1 0 0,1 1 0 0 0,-1 0 1 0 0,1 0-1 0 0,0 0 1 0 0,-1 0-1 0 0,1 0 0 0 0,0 0 1 0 0,-1 0-1 0 0,1 0 0 0 0,0 1 1 0 0,-1-1-1 0 0,1 1 1 0 0,-1-1-1 0 0,1 1 0 0 0,-1 0 1 0 0,1-1-1 0 0,-1 1 1 0 0,1 0-1 0 0,-1 0 0 0 0,0 0 1 0 0,0 0-1 0 0,1 0 1 0 0,-1 0-1 0 0,0 1 0 0 0,0-1 1 0 0,0 0-1 0 0,0 1 0 0 0,0-1 1 0 0,0 0-1 0 0,-1 1 1 0 0,1-1-1 0 0,0 1 0 0 0,-1-1 1 0 0,1 2-24 0 0,-3 5 47 0 0,0 1 0 0 0,-1-1 0 0 0,1 1 0 0 0,-2-1 0 0 0,1 0 0 0 0,-1 0 0 0 0,-1 0 0 0 0,1-1 0 0 0,-1 0 1 0 0,-1 0-1 0 0,1 0 0 0 0,-1 0 0 0 0,-1-1 0 0 0,1 0 0 0 0,-1 0 0 0 0,-1 0-47 0 0,-24 27 163 0 0,32-33-159 0 0,-1 1 0 0 0,0 0 0 0 0,0 0 0 0 0,1-1-1 0 0,-1 1 1 0 0,0 0 0 0 0,1 0 0 0 0,-1 0 0 0 0,1 0 0 0 0,-1 0 0 0 0,1 0 0 0 0,-1 0 0 0 0,1 0 0 0 0,0 0 0 0 0,0 0-1 0 0,-1 0 1 0 0,1 0 0 0 0,0 0 0 0 0,0 0 0 0 0,0 0 0 0 0,0 0 0 0 0,0 0 0 0 0,0 0 0 0 0,0 0 0 0 0,1 0 0 0 0,-1 0-1 0 0,0 0 1 0 0,0 0 0 0 0,1 0 0 0 0,-1 0 0 0 0,1 0 0 0 0,-1 0 0 0 0,1 0 0 0 0,-1 0 0 0 0,1-1 0 0 0,0 1 0 0 0,-1 0 0 0 0,1 0-1 0 0,0 0 1 0 0,0-1 0 0 0,-1 1 0 0 0,1 0 0 0 0,0-1 0 0 0,0 1 0 0 0,0-1 0 0 0,0 1 0 0 0,0-1 0 0 0,0 0 0 0 0,0 1-1 0 0,0-1 1 0 0,0 0 0 0 0,0 0 0 0 0,0 1 0 0 0,0-1 0 0 0,0 0 0 0 0,0 0 0 0 0,0 0 0 0 0,0 0-4 0 0,7 1-76 0 0,0 0 0 0 0,1 0 0 0 0,-1-1 0 0 0,0 0 1 0 0,0 0-1 0 0,0-1 0 0 0,0 0 0 0 0,0 0 0 0 0,0-1 0 0 0,0 0 1 0 0,7-3 75 0 0,16-9-3263 0 0,-2-5-3893 0 0,-20 14-4187 0 0</inkml:trace>
  <inkml:trace contextRef="#ctx0" brushRef="#br0" timeOffset="1482.482">1437 389 9210 0 0,'0'0'3014'0'0,"0"0"-806"0"0,0 0-443 0 0,0 0-184 0 0,0 0-184 0 0,0 0-176 0 0,0 0-159 0 0,0 0-189 0 0,0 0-158 0 0,0 0-137 0 0,-35 22-126 0 0,-109 69-109 0 0,90-39 17 0 0,50-41-267 0 0,1-5-41 0 0,0 0 0 0 0,1 0 1 0 0,-1 0-1 0 0,1 1 0 0 0,0-1 0 0 0,1 0 0 0 0,-1 1 0 0 0,1-1 1 0 0,1 1-1 0 0,-1 0 0 0 0,1-1 0 0 0,0 1 0 0 0,1 0 1 0 0,0-1-1 0 0,1 7-52 0 0,1-10 55 0 0,1 0 0 0 0,-1-1 0 0 0,1 1 0 0 0,0-1-1 0 0,0 0 1 0 0,0 0 0 0 0,0 0 0 0 0,0 0 0 0 0,1-1 0 0 0,-1 1 0 0 0,1-1 0 0 0,-1 0 0 0 0,1 0 0 0 0,-1-1 0 0 0,1 0 0 0 0,-1 1 0 0 0,1-2-1 0 0,-1 1 1 0 0,1 0 0 0 0,-1-1 0 0 0,1 0 0 0 0,-1 0 0 0 0,1 0 0 0 0,-1-1 0 0 0,0 1 0 0 0,0-1 0 0 0,2-1-55 0 0,164-99 783 0 0,-168 100-781 0 0,-1 0 0 0 0,1 1 1 0 0,1-1-1 0 0,-1 1 0 0 0,0-1 1 0 0,0 1-1 0 0,0 0 0 0 0,1 0 1 0 0,-1 0-1 0 0,1 0 0 0 0,-1 0 1 0 0,1 1-1 0 0,-1-1 0 0 0,1 1 1 0 0,-1-1-1 0 0,1 1 0 0 0,-1 0 1 0 0,1 0-1 0 0,0 0 0 0 0,-1 0 1 0 0,1 1-1 0 0,-1-1 0 0 0,1 1 1 0 0,-1-1-1 0 0,1 1 0 0 0,-1 0 1 0 0,1 0-1 0 0,-1 0 0 0 0,0 0 1 0 0,0 1-1 0 0,1-1 0 0 0,-1 1 1 0 0,0-1-1 0 0,0 1 0 0 0,0 0 1 0 0,-1 0-1 0 0,1-1 0 0 0,0 1 1 0 0,-1 1-1 0 0,1 0-2 0 0,3 24-1 0 0,-3 1-1 0 0,0 0 1 0 0,-1 0 0 0 0,-2-1-1 0 0,-1 1 1 0 0,-1 0 0 0 0,-2-1-1 0 0,0 1 1 0 0,-2-1 0 0 0,-1-1 0 0 0,-8 19 1 0 0,0 9-49 0 0,3-7 42 0 0,9-26 6 0 0,-1 0-1 0 0,0 0 1 0 0,-2-1 0 0 0,-1 0 0 0 0,0 0-1 0 0,-2-1 1 0 0,0 0 0 0 0,-1 0 0 0 0,-13 15 1 0 0,20-29-3 0 0,0-1 0 0 0,0 1 0 0 0,-1-1 0 0 0,1 0 1 0 0,-1-1-1 0 0,0 1 0 0 0,0-1 0 0 0,-1 0 1 0 0,1 0-1 0 0,-1-1 0 0 0,1 0 0 0 0,-1 0 0 0 0,0 0 1 0 0,0 0-1 0 0,0-1 0 0 0,0 0 0 0 0,0 0 0 0 0,0-1 1 0 0,0 0-1 0 0,0 0 0 0 0,0 0 0 0 0,-4-1 3 0 0,6-3-9 0 0,0 1 0 0 0,1-1 0 0 0,-1 0 1 0 0,1 0-1 0 0,0-1 0 0 0,0 1 0 0 0,1-1 0 0 0,-1 1 0 0 0,1-1 0 0 0,0 0 0 0 0,0 0 0 0 0,0 0 0 0 0,1 0 0 0 0,0 0 0 0 0,0 0 0 0 0,0 0 0 0 0,1 0 0 0 0,-1 0 0 0 0,1-1 1 0 0,1 1-1 0 0,-1 0 0 0 0,1 0 0 0 0,0 0 0 0 0,0-1 0 0 0,0 1 0 0 0,1 0 0 0 0,1-4 9 0 0,4-8-101 0 0,0 1 0 0 0,1-1-1 0 0,1 1 1 0 0,1 1 0 0 0,0 0 0 0 0,1 0 0 0 0,1 1 0 0 0,4-4 101 0 0,24-22-2832 0 0,0 4-3800 0 0,-28 24-5164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2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5073 0 0,'0'0'3950'0'0,"0"0"-1756"0"0,0 0-752 0 0,0 0-103 0 0,0 0 38 0 0,0 0 28 0 0,0 0-34 0 0,0 0-194 0 0,0 0-239 0 0,0 0-169 0 0,0 0-109 0 0,0 0-81 0 0,33-26-69 0 0,103-82-65 0 0,-56 62 230 0 0,-66 43-531 0 0,6-3 84 0 0,1 1 0 0 0,-1 0 0 0 0,1 2 0 0 0,-1 1 0 0 0,1 0 0 0 0,0 2 0 0 0,8 0-228 0 0,-27 1 16 0 0,1-1-1 0 0,0 0 1 0 0,-1 1-1 0 0,1 0 1 0 0,0 0 0 0 0,-1-1-1 0 0,1 2 1 0 0,-1-1-1 0 0,1 0 1 0 0,-1 0-1 0 0,0 1 1 0 0,0-1 0 0 0,1 1-1 0 0,-1 0 1 0 0,0-1-1 0 0,0 1 1 0 0,-1 0-1 0 0,1 0 1 0 0,0 1 0 0 0,-1-1-1 0 0,1 0 1 0 0,-1 0-1 0 0,1 1 1 0 0,-1-1-1 0 0,0 1 1 0 0,0-1 0 0 0,0 1-1 0 0,-1 0 1 0 0,1-1-1 0 0,-1 1 1 0 0,1 0-1 0 0,-1-1 1 0 0,0 1 0 0 0,0 0-1 0 0,0-1 1 0 0,0 2-16 0 0,-27 95 475 0 0,-84 64-88 0 0,101-145-360 0 0,2 1 1 0 0,1 1-1 0 0,0-1 0 0 0,1 1 1 0 0,2 1-1 0 0,0-1 0 0 0,0 0 0 0 0,2 1 1 0 0,1 0-1 0 0,1-1 0 0 0,0 1 1 0 0,2 0-1 0 0,2 12-27 0 0,-2 118 644 0 0,-7-137-1193 0 0,5-14-4646 0 0,3 0-1045 0 0,-1 0-5793 0 0</inkml:trace>
  <inkml:trace contextRef="#ctx0" brushRef="#br0" timeOffset="287.259">686 881 15923 0 0,'0'0'1978'0'0,"0"0"-696"0"0,0 0-399 0 0,0 0-25 0 0,0 0 87 0 0,0 0 76 0 0,0 0-27 0 0,0 0-170 0 0,0 0-199 0 0,0 0-175 0 0,0 0-106 0 0,-17 31-89 0 0,-49 97-89 0 0,2-23 88 0 0,59-98-329 0 0,0-1 1 0 0,-1-1-1 0 0,0 1 1 0 0,0-1 0 0 0,-1 0-1 0 0,1 0 1 0 0,-1-1-1 0 0,0 0 1 0 0,0 0-1 0 0,-1-1 1 0 0,1 0 0 0 0,-1 0-1 0 0,-5 1 75 0 0,-12 1-4475 0 0,0-3-4188 0 0,21-2-2793 0 0</inkml:trace>
  <inkml:trace contextRef="#ctx0" brushRef="#br0" timeOffset="529.691">336 954 6809 0 0,'0'0'3355'0'0,"0"0"-1196"0"0,0 0-762 0 0,0 0-287 0 0,0 0-62 0 0,0 0-5 0 0,0 0-34 0 0,0 0-7 0 0,0 0-88 0 0,0 0-24 0 0,0 0-47 0 0,0 0-159 0 0,0 0-131 0 0,18 19-81 0 0,121 113 613 0 0,-108-105-1078 0 0,87 68 567 0 0,-32-44-4638 0 0,-71-43-2308 0 0,-6-1-5521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2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138 328 1920 0 0,'0'0'1650'0'0,"0"0"25"0"0,0 0 111 0 0,0 0 142 0 0,0 0 30 0 0,0 0-126 0 0,0 0-274 0 0,0 0-375 0 0,0 0-268 0 0,0 0-174 0 0,0 0-61 0 0,9-8-1 0 0,21-17-253 0 0,-6 6 272 0 0,-1-2-1 0 0,0 0 0 0 0,-1-1 1 0 0,-2-1-1 0 0,0-1 1 0 0,1-4-698 0 0,-15 18 235 0 0,-1 0 0 0 0,-1-1 1 0 0,0 1-1 0 0,0-1 0 0 0,-1 0 1 0 0,-1 0-1 0 0,1 0 0 0 0,-2 0 1 0 0,0 0-1 0 0,0-1 0 0 0,-1-5-235 0 0,0 16 183 0 0,0 1-36 0 0,0 0-37 0 0,0 0-62 0 0,-2 52-617 0 0,7 30 636 0 0,3-1 1 0 0,18 79-68 0 0,-7-49 38 0 0,0 10 2 0 0,-5 1-1 0 0,-3 70-39 0 0,-11-149 0 0 0,-2 1 0 0 0,-2 0 0 0 0,-2-1-1 0 0,-1 0 1 0 0,-2-1 0 0 0,-3 0 0 0 0,-5 13 0 0 0,10-37-1 0 0,0 0 0 0 0,-2-1 1 0 0,0 0-1 0 0,0 0 0 0 0,-2-1 0 0 0,0 0 0 0 0,-1-1 0 0 0,0 0 0 0 0,-2-1 0 0 0,1 0 0 0 0,-2-1 0 0 0,1-1 0 0 0,-2 0 1 0 0,0-1-1 0 0,0-1 0 0 0,-1-1 0 0 0,-10 5 1 0 0,18-10 5 0 0,1 0 0 0 0,0-1-1 0 0,-1 0 1 0 0,0-1 0 0 0,1 0 0 0 0,-1 0 0 0 0,0-1 0 0 0,0 0 0 0 0,0 0-1 0 0,0-1 1 0 0,0 0 0 0 0,0-1 0 0 0,0 0 0 0 0,-5-1-5 0 0,11-2 7 0 0,0 1-1 0 0,0 0 1 0 0,0-1 0 0 0,0 1 0 0 0,1-1 0 0 0,-1 0-1 0 0,1 1 1 0 0,0-1 0 0 0,0-1 0 0 0,0 1 0 0 0,1 0-1 0 0,-1 0 1 0 0,1-1 0 0 0,0 1 0 0 0,0-1-1 0 0,1 1 1 0 0,-1 0 0 0 0,1-1 0 0 0,0 0 0 0 0,0 1-1 0 0,1-1 1 0 0,-1 1 0 0 0,1 0 0 0 0,0-3-7 0 0,0-3 5 0 0,4-23 12 0 0,1 0 0 0 0,1 1-1 0 0,2-1 1 0 0,2 2 0 0 0,1-1 0 0 0,1 1 0 0 0,1 1-1 0 0,2 1 1 0 0,7-10-17 0 0,-13 21 29 0 0,154-236 347 0 0,-147 233-330 0 0,1 0-1 0 0,1 1 1 0 0,1 1-1 0 0,1 1 1 0 0,1 0-1 0 0,14-8-45 0 0,-28 22-85 0 0,-1 0-1 0 0,1 1 0 0 0,-1 0 0 0 0,1 0 0 0 0,0 1 1 0 0,0-1-1 0 0,0 2 0 0 0,0-1 0 0 0,0 1 0 0 0,1 1 1 0 0,-1-1-1 0 0,7 2 86 0 0,9 1-3926 0 0,-1 2-3595 0 0,-16-3-4358 0 0</inkml:trace>
  <inkml:trace contextRef="#ctx0" brushRef="#br0" timeOffset="334.429">780 685 9330 0 0,'0'0'2071'0'0,"0"0"-348"0"0,0 0-304 0 0,0 0-108 0 0,0 0-49 0 0,0 0-106 0 0,-25 34-201 0 0,-76 105-238 0 0,98-136-682 0 0,1-1 0 0 0,-1 0-1 0 0,1 1 1 0 0,0 0 0 0 0,0-1-1 0 0,0 1 1 0 0,0 0 0 0 0,0 0 0 0 0,1 0-1 0 0,-1 1 1 0 0,1-1 0 0 0,0 0-1 0 0,0 0 1 0 0,0 1 0 0 0,0-1 0 0 0,0 1-1 0 0,1-1 1 0 0,0 1 0 0 0,0-1-1 0 0,0 1 1 0 0,0 0-35 0 0,2 5 114 0 0,-1-5-50 0 0,0 1-1 0 0,0 0 1 0 0,1-1-1 0 0,0 1 0 0 0,0-1 1 0 0,0 0-1 0 0,0 0 1 0 0,1 0-1 0 0,0 0 1 0 0,-1 0-1 0 0,2 0 1 0 0,-1 0-1 0 0,0-1 1 0 0,1 0-1 0 0,-1 0 1 0 0,1 0-1 0 0,0 0 1 0 0,0 0-1 0 0,0-1 1 0 0,1 0-1 0 0,-1 0 1 0 0,0 0-1 0 0,1 0 1 0 0,-1-1-1 0 0,1 1 1 0 0,2-1-65 0 0,3 2 168 0 0,0-1 0 0 0,1 0 0 0 0,-1-1 0 0 0,0 0-1 0 0,1 0 1 0 0,-1-1 0 0 0,0-1 0 0 0,1 0-1 0 0,-1 0 1 0 0,0-1 0 0 0,10-3-167 0 0,-12 3 106 0 0,1-1 0 0 0,-1 0 0 0 0,0-1 0 0 0,0 1 0 0 0,0-2 0 0 0,0 1 0 0 0,-1-1 0 0 0,0 0 0 0 0,0-1 0 0 0,0 1 0 0 0,-1-1 0 0 0,0-1 0 0 0,0 1 1 0 0,0-1-1 0 0,-1 0 0 0 0,0-1 0 0 0,0 1 0 0 0,-1-1 0 0 0,0 0 0 0 0,0 0 0 0 0,-1 0 0 0 0,0-1 0 0 0,-1 1 0 0 0,1-1 0 0 0,-2 1 0 0 0,1-1 0 0 0,-1-6-106 0 0,0 7 9 0 0,-2 0-1 0 0,1 0 1 0 0,-1 0-1 0 0,0 1 1 0 0,-1-1-1 0 0,0 0 1 0 0,0 1-1 0 0,0-1 1 0 0,-1 1-1 0 0,0 0 1 0 0,-1 0-1 0 0,0 0 1 0 0,0 0-1 0 0,0 1 1 0 0,-1-1-1 0 0,0 1 1 0 0,0 0-1 0 0,0 1 1 0 0,-4-4-10 0 0,-27-17-996 0 0,36 53-3029 0 0,0-19 3191 0 0,0 16-5604 0 0,3-13-4775 0 0</inkml:trace>
  <inkml:trace contextRef="#ctx0" brushRef="#br0" timeOffset="618.954">1180 1057 3673 0 0,'0'0'2702'0'0,"0"0"-180"0"0,0 0 41 0 0,0 0-21 0 0,0 0-253 0 0,0 0-335 0 0,0 0-343 0 0,0 0-209 0 0,0 0-101 0 0,0 0-262 0 0,0 0-282 0 0,0 0-249 0 0,0 0-155 0 0,-1-9 15 0 0,-2-11-52 0 0,2-1-1 0 0,0 0 1 0 0,1 0 0 0 0,1 0-1 0 0,1 0 1 0 0,5-19-316 0 0,1 11 109 0 0,1-1 0 0 0,1 1 0 0 0,2 1 0 0 0,1 0 0 0 0,1 0 0 0 0,1 1 0 0 0,2 1 0 0 0,5-5-109 0 0,-21 29-73 0 0,1 0-1 0 0,-1 1 1 0 0,1-1-1 0 0,0 1 1 0 0,-1-1-1 0 0,1 1 0 0 0,0 0 1 0 0,0-1-1 0 0,0 1 1 0 0,0 0-1 0 0,0 0 1 0 0,0 1-1 0 0,0-1 1 0 0,1 0-1 0 0,-1 1 1 0 0,0-1-1 0 0,0 1 1 0 0,1 0-1 0 0,-1-1 1 0 0,0 1-1 0 0,0 0 1 0 0,1 1-1 0 0,-1-1 1 0 0,0 0-1 0 0,1 1 1 0 0,-1-1-1 0 0,0 1 1 0 0,0-1-1 0 0,2 2 74 0 0,18 8-4834 0 0,-3 2-5889 0 0,-10-8 62 0 0</inkml:trace>
  <inkml:trace contextRef="#ctx0" brushRef="#br0" timeOffset="947.544">1808 593 7170 0 0,'0'0'3362'0'0,"0"0"-842"0"0,0 0-426 0 0,0 0-251 0 0,0 0-236 0 0,0 0-233 0 0,0 0-201 0 0,0 0-155 0 0,0 0-189 0 0,0 0-149 0 0,0 0-137 0 0,0 0-132 0 0,0 0-94 0 0,-32 15-82 0 0,-97 48-47 0 0,126-62-179 0 0,0 0 1 0 0,1 0-1 0 0,-1 0 1 0 0,0 0-1 0 0,1 1 0 0 0,-1-1 1 0 0,1 1-1 0 0,-1 0 0 0 0,1-1 1 0 0,0 1-1 0 0,-1 0 0 0 0,1 1 1 0 0,0-1-1 0 0,1 0 0 0 0,-1 0 1 0 0,0 1-1 0 0,1-1 0 0 0,-1 1 1 0 0,1 0-1 0 0,0-1 1 0 0,-1 1-1 0 0,1 0 0 0 0,0 1-9 0 0,-1 6 46 0 0,-1-3-36 0 0,1 0-1 0 0,-1 1 0 0 0,2-1 1 0 0,-1 1-1 0 0,1-1 0 0 0,0 1 1 0 0,1 0-1 0 0,-1-1 0 0 0,2 1 0 0 0,-1 0 1 0 0,1-1-1 0 0,0 1 0 0 0,0-1 1 0 0,1 1-1 0 0,0-1 0 0 0,1 0 0 0 0,0 0 1 0 0,0 0-1 0 0,0 0 0 0 0,1 0 1 0 0,0 0-1 0 0,0-1 0 0 0,1 0 1 0 0,-1 0-1 0 0,1 0 0 0 0,1-1 0 0 0,-1 1 1 0 0,1-1-1 0 0,0 0 0 0 0,0-1 1 0 0,0 0-1 0 0,3 1-9 0 0,-2 0-36 0 0,1-1 1 0 0,0-1-1 0 0,0 1 0 0 0,0-1 1 0 0,0 0-1 0 0,0-1 1 0 0,1 0-1 0 0,0-1 1 0 0,-1 0-1 0 0,1 0 0 0 0,-1 0 1 0 0,1-1-1 0 0,0-1 1 0 0,0 1-1 0 0,-1-1 0 0 0,1-1 1 0 0,-1 0-1 0 0,1 0 1 0 0,-1 0-1 0 0,0-1 0 0 0,0-1 1 0 0,0 1-1 0 0,0-1 1 0 0,-1-1-1 0 0,1 1 0 0 0,-1-1 1 0 0,0 0-1 0 0,0-1 1 0 0,0-1 35 0 0,-5 6-190 0 0,17-19-2135 0 0,-7 5-5261 0 0,-4 7-4267 0 0</inkml:trace>
  <inkml:trace contextRef="#ctx0" brushRef="#br0" timeOffset="1342.504">2008 880 5529 0 0,'0'0'1685'0'0,"0"0"354"0"0,0 0 276 0 0,0 0-47 0 0,0 0-374 0 0,0 0-202 0 0,0 0-110 0 0,0 0-175 0 0,0 0-185 0 0,0 0-130 0 0,0 0-140 0 0,33-1-265 0 0,104-8-167 0 0,-62-11 367 0 0,-62 10-656 0 0,-6 6-163 0 0,0-1 0 0 0,-1 1 1 0 0,1-1-1 0 0,-1 0 1 0 0,0-1-1 0 0,0 0 1 0 0,-1 0-1 0 0,0 0 1 0 0,0 0-1 0 0,0-1 0 0 0,-1 0 1 0 0,0 0-1 0 0,0 0 1 0 0,-1-1-1 0 0,0 1 1 0 0,0-1-1 0 0,0 1 0 0 0,-1-1 1 0 0,-1 0-1 0 0,1 0 1 0 0,-1 0-1 0 0,0-4-68 0 0,-2 8-5 0 0,-1 1 0 0 0,1 0 0 0 0,0 0-1 0 0,-1 0 1 0 0,1 1 0 0 0,-1-1 0 0 0,0 0 0 0 0,0 0-1 0 0,0 1 1 0 0,-1-1 0 0 0,1 1 0 0 0,0 0-1 0 0,-1 0 1 0 0,0 0 0 0 0,1 0 0 0 0,-1 0 0 0 0,0 0-1 0 0,0 1 1 0 0,0 0 0 0 0,0-1 0 0 0,0 1 0 0 0,0 0-1 0 0,0 0 1 0 0,-1 1 0 0 0,1-1 0 0 0,0 1 0 0 0,-1-1-1 0 0,1 1 1 0 0,0 0 0 0 0,0 0 0 0 0,-1 1-1 0 0,1-1 1 0 0,0 1 0 0 0,-1 0 0 0 0,1-1 0 0 0,0 1-1 0 0,0 1 1 0 0,0-1 0 0 0,0 0 0 0 0,0 1 0 0 0,0-1-1 0 0,0 1 1 0 0,0 0 5 0 0,-10 7-22 0 0,-1-1 0 0 0,1 2-1 0 0,0 0 1 0 0,1 0 0 0 0,1 1 0 0 0,-1 1 0 0 0,2 0-1 0 0,-1 0 1 0 0,2 1 0 0 0,0 0 0 0 0,0 1-1 0 0,1 0 1 0 0,1 0 0 0 0,0 1 0 0 0,-1 6 22 0 0,7-16-21 0 0,0 0 1 0 0,0 0 0 0 0,0 0-1 0 0,1 1 1 0 0,0-1 0 0 0,0 0-1 0 0,0 0 1 0 0,1 0 0 0 0,-1 1-1 0 0,1-1 1 0 0,0 0 0 0 0,1 0-1 0 0,-1 0 1 0 0,1 0-1 0 0,0-1 1 0 0,1 1 0 0 0,-1 0-1 0 0,1-1 1 0 0,-1 1 0 0 0,2-1-1 0 0,-1 0 1 0 0,0 0 0 0 0,1 0-1 0 0,-1-1 1 0 0,1 1 0 0 0,0-1-1 0 0,0 0 1 0 0,1 0-1 0 0,-1 0 1 0 0,1 0 0 0 0,-1-1-1 0 0,1 0 1 0 0,0 0 0 0 0,0 0-1 0 0,0-1 1 0 0,0 1 0 0 0,0-1-1 0 0,2 0 21 0 0,116 5-2312 0 0,-84-17-1783 0 0,1-6-4073 0 0,-28 10-2929 0 0</inkml:trace>
  <inkml:trace contextRef="#ctx0" brushRef="#br0" timeOffset="1714.377">2855 608 3249 0 0,'0'0'3926'0'0,"0"0"-681"0"0,0 0-458 0 0,0 0-341 0 0,0 0-394 0 0,0 0-377 0 0,0 0-417 0 0,0 0-397 0 0,0 0-255 0 0,0 0-126 0 0,0 0-35 0 0,0 0-2 0 0,0 0-22 0 0,-18 6-39 0 0,-56 20-53 0 0,13 16 354 0 0,58-40-664 0 0,0 0 0 0 0,0 1 0 0 0,-1 0 0 0 0,2 0 0 0 0,-1 0 0 0 0,0 0 1 0 0,0 0-1 0 0,1 1 0 0 0,0-1 0 0 0,0 1 0 0 0,0 0 0 0 0,0-1 0 0 0,0 1 0 0 0,1 0 0 0 0,0 0 0 0 0,0 0 0 0 0,0 0 0 0 0,0 0 0 0 0,0 0 0 0 0,1 4-19 0 0,51 22-65 0 0,-40-27 101 0 0,-7-3-23 0 0,1 0 1 0 0,-1 1 0 0 0,1-1 0 0 0,-1 1-1 0 0,1 0 1 0 0,-1 0 0 0 0,0 0 0 0 0,1 1-1 0 0,-1-1 1 0 0,0 1 0 0 0,0 0-1 0 0,0 0 1 0 0,0 1 0 0 0,-1-1 0 0 0,1 1-1 0 0,-1 0 1 0 0,1 0 0 0 0,-1 0 0 0 0,0 0-1 0 0,0 1 1 0 0,0-1 0 0 0,-1 1-1 0 0,1 0 1 0 0,-1 0 0 0 0,0 0 0 0 0,0 0-1 0 0,0 0 1 0 0,0 0 0 0 0,-1 0 0 0 0,0 1-1 0 0,0-1 1 0 0,0 0 0 0 0,0 1-1 0 0,-1-1 1 0 0,1 5-14 0 0,-5-1 59 0 0,0 0-1 0 0,0-1 1 0 0,0 1 0 0 0,-1-1-1 0 0,0 0 1 0 0,0 0-1 0 0,-1-1 1 0 0,0 1 0 0 0,0-1-1 0 0,0 0 1 0 0,-1-1-1 0 0,0 0 1 0 0,0 0 0 0 0,0 0-1 0 0,-1-1 1 0 0,0 0-1 0 0,-3 1-58 0 0,-74 18-1220 0 0,76-28-2164 0 0,5-1-7658 0 0,4 2-428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3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0 0 0 0,'0'0'1471'0'0,"0"0"1234"0"0,0 0 490 0 0,0 0-118 0 0,0 0-456 0 0,0 0-580 0 0,0 0-546 0 0,0 0-420 0 0,0 0-266 0 0,0 0-126 0 0,-8 14-56 0 0,-61 105 972 0 0,-136 356 1638 0 0,28-74-2721 0 0,160-372-502 0 0,16-29-26 0 0,1 0 12 0 0,-20-40-1711 0 0,-2-10-1751 0 0,13 16-5502 0 0,5 22-1828 0 0</inkml:trace>
  <inkml:trace contextRef="#ctx0" brushRef="#br0" timeOffset="330.809">0 221 6537 0 0,'0'0'2666'0'0,"0"0"-373"0"0,0 0-505 0 0,0 0-425 0 0,0 0-291 0 0,0 0-123 0 0,0 0-116 0 0,0 0-31 0 0,0 0 75 0 0,0 0 63 0 0,0 0 47 0 0,0 0-57 0 0,0 0-157 0 0,17 17-118 0 0,123 110 872 0 0,93 49 13 0 0,2-14-1170 0 0,-185-121-433 0 0,-42-35-406 0 0,11-12-8685 0 0,-13-2 3506 0 0,-2 1-4888 0 0</inkml:trace>
  <inkml:trace contextRef="#ctx0" brushRef="#br0" timeOffset="554.074">876 390 840 0 0,'0'0'2058'0'0,"0"0"4"0"0,0 0-10 0 0,0 0-38 0 0,0 0-99 0 0,0 0-167 0 0,0 0-207 0 0,0 0-257 0 0,0 0-241 0 0,0 0-190 0 0,-35 14-154 0 0,-111 45-133 0 0,-14 12 789 0 0,-192 54-1287 0 0,349-124-534 0 0,-23 10 125 0 0,20-5-2653 0 0,2 2-3941 0 0,4-4-2427 0 0</inkml:trace>
  <inkml:trace contextRef="#ctx0" brushRef="#br0" timeOffset="925.39">228 59 3513 0 0,'0'0'2324'0'0,"0"0"-229"0"0,0 0-293 0 0,0 0-235 0 0,0 0-204 0 0,0 0-141 0 0,0 0-190 0 0,0 0-289 0 0,0 0-230 0 0,0 0 35 0 0,0 0 190 0 0,0 0 155 0 0,0 0 87 0 0,5 20-106 0 0,36 145 953 0 0,88 180 710 0 0,1-25-2055 0 0,-79-195-630 0 0,-41-116 184 0 0,-7-8-3333 0 0,-2 1-4707 0 0,-1-2-3612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4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10586 0 0,'0'0'2214'0'0,"0"0"-998"0"0,0 0-327 0 0,0 0 69 0 0,0 0 63 0 0,0 0-51 0 0,0 0-161 0 0,0 0-209 0 0,0 0-171 0 0,0 0-106 0 0,0 0-80 0 0,0 0-69 0 0,0 0-68 0 0,-4 33-60 0 0,-12 99-26 0 0,16-70-9 0 0,2-58 15 0 0,0-1 0 0 0,-1 0 0 0 0,1 0-1 0 0,0 0 1 0 0,0 0 0 0 0,1 0 0 0 0,-1 0 0 0 0,1-1-1 0 0,-1 1 1 0 0,1-1 0 0 0,0 1 0 0 0,0-1 0 0 0,0 0 0 0 0,0 0-1 0 0,0-1 1 0 0,1 1 0 0 0,-1-1 0 0 0,0 1 0 0 0,1-1 0 0 0,-1 0-1 0 0,1 0 1 0 0,-1-1 0 0 0,1 1 0 0 0,0-1 0 0 0,-1 0-1 0 0,1 0 1 0 0,0 0 0 0 0,-1 0 0 0 0,1 0 0 0 0,3-2-26 0 0,1 1 243 0 0,0-1 0 0 0,1 0 1 0 0,-1-1-1 0 0,0 0 0 0 0,-1 0 1 0 0,1-1-1 0 0,0 0 0 0 0,-1 0 0 0 0,0-1 1 0 0,0 1-1 0 0,0-2 0 0 0,5-5-243 0 0,-4 5 146 0 0,-1 0 1 0 0,0-1-1 0 0,0 0 0 0 0,0-1 1 0 0,-1 0-1 0 0,0 0 0 0 0,-1 0 1 0 0,0 0-1 0 0,0-1 0 0 0,-1 0 0 0 0,0 0 1 0 0,0 0-1 0 0,-1-1 0 0 0,0 1 1 0 0,-1-1-1 0 0,0 1 0 0 0,-1-1 1 0 0,0 0-1 0 0,0 0 0 0 0,-1-7-146 0 0,-1 14 4 0 0,0-1-1 0 0,0 1 1 0 0,0-1-1 0 0,0 1 0 0 0,0 0 1 0 0,-1 0-1 0 0,0 0 1 0 0,1 0-1 0 0,-1 0 1 0 0,-1 0-1 0 0,1 0 1 0 0,0 0-1 0 0,0 1 0 0 0,-1-1 1 0 0,0 1-1 0 0,1 0 1 0 0,-1-1-1 0 0,0 1 1 0 0,0 1-1 0 0,0-1 1 0 0,-1 0-1 0 0,1 1 1 0 0,0 0-1 0 0,-1-1 0 0 0,1 1 1 0 0,0 0-1 0 0,-1 1 1 0 0,1-1-1 0 0,-1 1 1 0 0,1 0-4 0 0,-56-1-3247 0 0,10 17-8596 0 0,35-8-406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4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12147 0 0,'0'0'2332'0'0,"0"0"-674"0"0,0 0-253 0 0,0 0-90 0 0,0 0-92 0 0,0 0-53 0 0,0 0-114 0 0,0 0-176 0 0,0 0-129 0 0,0 0-113 0 0,0 0-90 0 0,0 0-76 0 0,16-20-93 0 0,51-67-61 0 0,12-37 568 0 0,-12 32-828 0 0,-67 93-79 0 0,0-1-1 0 0,1 1 0 0 0,-1-1 0 0 0,0 1 0 0 0,0-1 0 0 0,0 0 0 0 0,1 1 0 0 0,-1-1 0 0 0,0 1 0 0 0,0-1 1 0 0,1 1-1 0 0,-1-1 0 0 0,0 0 0 0 0,1 1 0 0 0,-1-1 0 0 0,0 0 0 0 0,1 1 0 0 0,-1-1 0 0 0,1 0 0 0 0,-1 0 0 0 0,0 1 1 0 0,1-1-1 0 0,-1 0 0 0 0,1 0 0 0 0,-1 0 0 0 0,1 0 0 0 0,-1 1 0 0 0,1-1 0 0 0,-1 0 0 0 0,1 0 0 0 0,-1 0 0 0 0,1 0 1 0 0,-1 0-1 0 0,1 0 0 0 0,-1 0 0 0 0,1 0 0 0 0,-1-1 0 0 0,1 1 22 0 0,-2 6 47 0 0,0-2-47 0 0,0-1-1 0 0,0 1 1 0 0,0 0 0 0 0,1 0-1 0 0,-1 0 1 0 0,1 0 0 0 0,0 0-1 0 0,0 0 1 0 0,1 0 0 0 0,-1 0-1 0 0,1 0 1 0 0,0 0 0 0 0,0 0-1 0 0,0 0 1 0 0,0-1-1 0 0,1 1 1 0 0,0 0 0 0 0,-1-1-1 0 0,1 1 1 0 0,0-1 0 0 0,1 0-1 0 0,-1 1 1 0 0,1-1 0 0 0,-1 0-1 0 0,1-1 1 0 0,0 1 0 0 0,0 0-1 0 0,0-1 1 0 0,1 0 0 0 0,-1 1-1 0 0,0-1 1 0 0,1-1 0 0 0,0 1-1 0 0,-1 0 1 0 0,2-1 0 0 0,9 4 99 0 0,0-1 1 0 0,0-1-1 0 0,1-1 1 0 0,-1 0-1 0 0,1-1 1 0 0,-1 0-1 0 0,1-1 1 0 0,-1-1-1 0 0,1 0 1 0 0,-1-1-1 0 0,0 0 1 0 0,1-1-1 0 0,-1-1 1 0 0,-1-1-1 0 0,1 0 1 0 0,-1 0-1 0 0,1-1 1 0 0,-2-1-1 0 0,1 0 1 0 0,7-6-100 0 0,6-35-927 0 0,-29 38-2799 0 0,-6 2-3360 0 0,2 4-5507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0 0 0,'0'0'220'0'0,"0"0"747"0"0,0 0 456 0 0,0 0 295 0 0,0 0 191 0 0,0 0-20 0 0,0 0-102 0 0,0 0-231 0 0,0 0-284 0 0,0 0-207 0 0,1-11-193 0 0,4-32-97 0 0,-4 39-627 0 0,0 1 1 0 0,1-1 0 0 0,-1 1-1 0 0,1 0 1 0 0,0 0-1 0 0,0 0 1 0 0,0 0 0 0 0,1 0-1 0 0,-1 0 1 0 0,1 0 0 0 0,-1 1-1 0 0,1-1 1 0 0,0 1 0 0 0,0 0-1 0 0,0 0 1 0 0,0 0-1 0 0,0 0 1 0 0,1 1 0 0 0,-1-1-1 0 0,1 1 1 0 0,2-1-149 0 0,-5 1 73 0 0,10-4 124 0 0,0 0 0 0 0,0 1 0 0 0,0 0 1 0 0,1 1-1 0 0,-1 1 0 0 0,1-1 0 0 0,0 2 0 0 0,0 0 1 0 0,5 0-198 0 0,-13 0 40 0 0,1 1 0 0 0,0 0 0 0 0,-1 1 1 0 0,1-1-1 0 0,-1 1 0 0 0,1 0 0 0 0,-1 0 1 0 0,1 0-1 0 0,-1 1 0 0 0,1-1 0 0 0,-1 1 1 0 0,0 0-1 0 0,0 1 0 0 0,0-1 0 0 0,0 1 1 0 0,0-1-1 0 0,-1 1 0 0 0,1 0 0 0 0,-1 0 1 0 0,1 1-1 0 0,-1-1 0 0 0,0 1 0 0 0,-1 0 1 0 0,1 0-1 0 0,-1-1 0 0 0,1 2 0 0 0,-1-1 1 0 0,0 0-1 0 0,-1 0 0 0 0,1 1 0 0 0,-1-1 1 0 0,0 1-1 0 0,0-1 0 0 0,0 2-40 0 0,4 207 896 0 0,-42 214-168 0 0,28-336-656 0 0,-4-1 0 0 0,-5-1-1 0 0,-3 0 1 0 0,-10 19-72 0 0,13-61 79 0 0,17-46-57 0 0,1-1 28 0 0,0 0 43 0 0,0 0 68 0 0,5-23 590 0 0,36-107-413 0 0,42-81-298 0 0,9 3 0 0 0,58-88-40 0 0,-115 238 24 0 0,-34 57-32 0 0,-1 1-1 0 0,0-1 1 0 0,1 0 0 0 0,-1 1 0 0 0,0-1 0 0 0,1 0-1 0 0,-1 1 1 0 0,1-1 0 0 0,-1 1 0 0 0,1-1 0 0 0,-1 1-1 0 0,1-1 1 0 0,-1 1 0 0 0,1-1 0 0 0,-1 1 0 0 0,1-1-1 0 0,0 1 1 0 0,-1 0 0 0 0,1-1 0 0 0,0 1 0 0 0,-1 0-1 0 0,1 0 1 0 0,0-1 0 0 0,0 1 0 0 0,-1 0 0 0 0,1 0-1 0 0,0 0 1 0 0,0 0 0 0 0,-1 0 0 0 0,1 0 0 0 0,0 0-1 0 0,-1 0 1 0 0,1 0 0 0 0,0 1 0 0 0,0-1 0 0 0,-1 0-1 0 0,1 0 1 0 0,0 1 0 0 0,-1-1 0 0 0,1 0 0 0 0,0 1-1 0 0,-1-1 1 0 0,1 1 0 0 0,-1-1 0 0 0,1 0 0 0 0,-1 1-1 0 0,1 0 1 0 0,-1-1 0 0 0,1 1 0 0 0,-1-1-1 0 0,1 1 1 0 0,-1-1 0 0 0,1 1 0 0 0,-1 0 0 0 0,0-1-1 0 0,0 1 1 0 0,1 0 0 0 0,-1 0 0 0 0,0-1 0 0 0,0 1-1 0 0,0 0 1 0 0,0-1 0 0 0,0 1 8 0 0,19 50 227 0 0,-12 131 175 0 0,-38 212-248 0 0,35-339-336 0 0,9-67 294 0 0,18-67-5 0 0,4 1-1 0 0,4 1 1 0 0,11-12-107 0 0,6-14 49 0 0,-52 97-49 0 0,41-82 10 0 0,5 3-1 0 0,2 1 0 0 0,27-27-9 0 0,-63 106-144 0 0,-21 35 41 0 0,-16 57 189 0 0,5 1 0 0 0,3 0 0 0 0,-1 65-86 0 0,-4 184 159 0 0,10-213-241 0 0,4-129-3973 0 0,-1-9-7606 0 0,5 10 1397 0 0</inkml:trace>
  <inkml:trace contextRef="#ctx0" brushRef="#br0" timeOffset="332.054">1392 785 13171 0 0,'0'0'1952'0'0,"0"0"-442"0"0,0 0-351 0 0,0 0-171 0 0,0 0-174 0 0,0 0-174 0 0,0 0-187 0 0,0 0-132 0 0,0 0-82 0 0,0 0-73 0 0,0 0-54 0 0,0 0-40 0 0,-25 33-15 0 0,-76 100-30 0 0,99-131-26 0 0,-1 0 0 0 0,1 0 0 0 0,0 1 0 0 0,0-1-1 0 0,0 0 1 0 0,0 1 0 0 0,1-1 0 0 0,-1 1 0 0 0,1 0 0 0 0,-1-1 0 0 0,1 1 0 0 0,0 0 0 0 0,0 0 0 0 0,0 0 0 0 0,1 0 0 0 0,-1 0 0 0 0,0 0 0 0 0,1 0 0 0 0,0 0 0 0 0,0 0 0 0 0,0 0 0 0 0,0 2-1 0 0,2 4 12 0 0,-1-4 40 0 0,-1-1 1 0 0,1 0-1 0 0,0 0 1 0 0,1 1-1 0 0,-1-1 1 0 0,1 0-1 0 0,-1 0 0 0 0,1-1 1 0 0,0 1-1 0 0,1 0 1 0 0,-1 0-1 0 0,1-1 1 0 0,0 0-1 0 0,-1 1 1 0 0,1-1-1 0 0,1 0 0 0 0,-1 0 1 0 0,0-1-1 0 0,1 1 1 0 0,-1-1-1 0 0,1 0 1 0 0,0 1-1 0 0,0-2 0 0 0,0 1 1 0 0,0 0-1 0 0,0-1 1 0 0,0 0-1 0 0,0 0 1 0 0,1 0-1 0 0,-1 0 0 0 0,0-1 1 0 0,1 0-1 0 0,-1 0 1 0 0,0 0-1 0 0,1 0 1 0 0,-1-1-1 0 0,0 1 1 0 0,0-1-1 0 0,1 0 0 0 0,-1 0 1 0 0,0-1-1 0 0,0 1 1 0 0,0-1-1 0 0,0 0 1 0 0,0 0-1 0 0,-1-1 0 0 0,4-1-51 0 0,-1-2 116 0 0,-1 0 1 0 0,0 0 0 0 0,0-1 0 0 0,-1 0 0 0 0,1 1 0 0 0,-1-1 0 0 0,-1-1 0 0 0,1 1 0 0 0,-2-1 0 0 0,1 1 0 0 0,-1-1 0 0 0,0 0 0 0 0,0 0 0 0 0,-1 0 0 0 0,0 0 0 0 0,0 0 0 0 0,-1 0 0 0 0,0 0 0 0 0,-1 0 0 0 0,0-7-118 0 0,0 11-21 0 0,0 0 1 0 0,-1 0-1 0 0,1 0 0 0 0,-1 1 1 0 0,1-1-1 0 0,-1 0 1 0 0,0 1-1 0 0,0-1 1 0 0,-1 1-1 0 0,1 0 0 0 0,-1-1 1 0 0,0 1-1 0 0,1 0 1 0 0,-1 1-1 0 0,-1-1 1 0 0,1 0-1 0 0,0 1 0 0 0,-1 0 1 0 0,1 0-1 0 0,-1 0 1 0 0,0 0-1 0 0,1 1 1 0 0,-1-1-1 0 0,0 1 0 0 0,-4-1 21 0 0,-39-5-9017 0 0,40 7-2660 0 0</inkml:trace>
  <inkml:trace contextRef="#ctx0" brushRef="#br0" timeOffset="805.171">1983 667 3441 0 0,'0'0'2556'0'0,"0"0"-725"0"0,0 0-317 0 0,0 0-7 0 0,0 0 60 0 0,0 0 3 0 0,0 0-29 0 0,0 0-116 0 0,0 0-202 0 0,0 0-211 0 0,0 0-163 0 0,0 0-141 0 0,0 0-122 0 0,-28 5-110 0 0,-84 16-79 0 0,66-3 270 0 0,42-16-635 0 0,0 1-1 0 0,1-1 1 0 0,-1 0-1 0 0,0 1 1 0 0,1 0-1 0 0,0 0 1 0 0,0 0-1 0 0,0 0 1 0 0,0 0-1 0 0,0 1 1 0 0,0 0-1 0 0,1-1 1 0 0,0 1-1 0 0,0 0 0 0 0,0 0 1 0 0,0 0-1 0 0,0 0 1 0 0,1 0-1 0 0,0 1 1 0 0,0-1-1 0 0,0 0 1 0 0,0 1-1 0 0,1-1 1 0 0,0 1-1 0 0,0-1 1 0 0,0 0-1 0 0,0 1 1 0 0,1 0-32 0 0,2-1 1 0 0,0 0 0 0 0,0 0 0 0 0,0-1 0 0 0,0 1 0 0 0,1-1 0 0 0,0 0 0 0 0,0 0 0 0 0,0 0 0 0 0,0-1 0 0 0,0 1 0 0 0,0-1 1 0 0,1 0-1 0 0,-1 0 0 0 0,1-1 0 0 0,-1 1 0 0 0,1-1 0 0 0,3 1-1 0 0,30 13 47 0 0,-35-12-15 0 0,0-1 0 0 0,-1 0 1 0 0,1 1-1 0 0,-1 0 0 0 0,0 0 0 0 0,0-1 0 0 0,0 1 1 0 0,0 0-1 0 0,-1 1 0 0 0,1-1 0 0 0,-1 0 0 0 0,0 0 1 0 0,0 1-1 0 0,0-1 0 0 0,0 1 0 0 0,0-1 0 0 0,-1 1 1 0 0,0-1-1 0 0,1 1 0 0 0,-1-1 0 0 0,-1 1 0 0 0,1-1 1 0 0,0 1-1 0 0,-1-1 0 0 0,0 1 0 0 0,0-1 0 0 0,0 0 1 0 0,0 1-1 0 0,0-1 0 0 0,-1 0 0 0 0,1 0 0 0 0,-1 0 1 0 0,0 0-1 0 0,0 0 0 0 0,0 0 0 0 0,-1 0 0 0 0,1-1 1 0 0,0 1-1 0 0,-1-1 0 0 0,0 0 0 0 0,1 0 0 0 0,-4 2-32 0 0,-110 96 428 0 0,109-95-613 0 0,0 0 0 0 0,0-1 0 0 0,-1 0-1 0 0,0 0 1 0 0,1 0 0 0 0,-2-1 0 0 0,1 0-1 0 0,0-1 1 0 0,0 0 0 0 0,-1 0 0 0 0,-8 0 185 0 0,21-27-9893 0 0,1 17 3853 0 0,2 1-1587 0 0</inkml:trace>
  <inkml:trace contextRef="#ctx0" brushRef="#br0" timeOffset="1140.118">2285 251 10018 0 0,'0'0'2089'0'0,"0"0"-657"0"0,0 0-500 0 0,0 0-214 0 0,0 0 24 0 0,0 0 105 0 0,0 0 28 0 0,0 0 25 0 0,0 0-33 0 0,0 0-7 0 0,0 0 3 0 0,0 0-75 0 0,1 14-133 0 0,2 102 752 0 0,-28 295 592 0 0,7-216-1893 0 0,9-136-388 0 0,9-59 98 0 0,-10-1-4922 0 0,8 0 3828 0 0,-4-2-700 0 0,2 0-5177 0 0,0-3-2960 0 0</inkml:trace>
  <inkml:trace contextRef="#ctx0" brushRef="#br0" timeOffset="1387.983">2055 660 8434 0 0,'0'0'2018'0'0,"0"0"-695"0"0,0 0-519 0 0,0 0-68 0 0,0 0 119 0 0,0 0 133 0 0,0 0 87 0 0,0 0-44 0 0,0 0-107 0 0,0 0-99 0 0,0 0-88 0 0,35-4-93 0 0,113-15-110 0 0,75-2 292 0 0,-138 21-7687 0 0,-76 0-1863 0 0</inkml:trace>
  <inkml:trace contextRef="#ctx0" brushRef="#br0" timeOffset="1906.519">2703 218 1336 0 0,'0'0'3572'0'0,"0"0"-946"0"0,0 0-491 0 0,0 0-211 0 0,0 0-193 0 0,0 0-181 0 0,0 0-174 0 0,0 0-238 0 0,0 0-278 0 0,0 0-253 0 0,0 0-161 0 0,0 0-12 0 0,0 0 61 0 0,0 6 90 0 0,3 89 1360 0 0,-4-1-1 0 0,-12 83-1944 0 0,-41 165 201 0 0,41-301-1780 0 0,32-56-2776 0 0,-8 4-47 0 0,-1 1-3750 0 0,-6 5 1735 0 0</inkml:trace>
  <inkml:trace contextRef="#ctx0" brushRef="#br0" timeOffset="2508.602">2883 619 1784 0 0,'0'0'2186'0'0,"0"0"-742"0"0,0 0-322 0 0,0 0 69 0 0,0 0 125 0 0,0 0 91 0 0,0 0-24 0 0,0 0-209 0 0,0 0-251 0 0,0 0-206 0 0,0 0-161 0 0,0 0-105 0 0,-9 33-86 0 0,-30 100-87 0 0,31-61 91 0 0,8-68-337 0 0,0 0-1 0 0,1 0 0 0 0,-1 0 1 0 0,1 0-1 0 0,0 0 0 0 0,0 0 0 0 0,0 0 1 0 0,1 0-1 0 0,-1-1 0 0 0,1 1 1 0 0,0 0-1 0 0,0-1 0 0 0,0 1 1 0 0,0-1-1 0 0,1 0 0 0 0,-1 0 1 0 0,1 0-1 0 0,0 0 0 0 0,0-1 1 0 0,0 1-1 0 0,0-1 0 0 0,1 1 1 0 0,-1-1-1 0 0,1 0 0 0 0,-1 0 1 0 0,1-1-1 0 0,0 1 0 0 0,-1-1 0 0 0,1 0 1 0 0,0 0-1 0 0,0 0 0 0 0,0 0 1 0 0,2 0-32 0 0,6-4 186 0 0,-1-1-1 0 0,1 0 1 0 0,-1 0 0 0 0,-1-1 0 0 0,1 0 0 0 0,-1-1 0 0 0,0 0-1 0 0,0-1 1 0 0,0 0 0 0 0,-1-1 0 0 0,0 0 0 0 0,-1 0-1 0 0,0-1 1 0 0,0 0 0 0 0,-1 0 0 0 0,0-1 0 0 0,0 0 0 0 0,4-9-187 0 0,-1 6 223 0 0,-1-1 0 0 0,0 0 0 0 0,-1-1 0 0 0,0 0 0 0 0,-1 0-1 0 0,-1-1 1 0 0,-1 0 0 0 0,0 0 0 0 0,0-3-222 0 0,8 133 707 0 0,-5-63-748 0 0,3 0 1 0 0,1-1-1 0 0,3 0 1 0 0,2-2-1 0 0,3 1 1 0 0,6 9 40 0 0,-6-11-78 0 0,-2 0 0 0 0,-2 1 0 0 0,-3 1 0 0 0,4 28 78 0 0,-12-55-6 0 0,-2 0 0 0 0,-1 0 0 0 0,0 1 0 0 0,-2 0 1 0 0,0-1-1 0 0,-2 1 0 0 0,0-1 0 0 0,-2 0 0 0 0,0 1 0 0 0,-2-2 0 0 0,0 1 0 0 0,-1-1 1 0 0,-2 0-1 0 0,0 0 0 0 0,-1-1 0 0 0,-1 0 0 0 0,0-1 0 0 0,-2 0 0 0 0,0-1 0 0 0,-1 0 0 0 0,-1-1 1 0 0,-9 7 5 0 0,15-17 13 0 0,0 0 1 0 0,0-1-1 0 0,0 0 1 0 0,-1-1-1 0 0,0 0 1 0 0,0-1 0 0 0,-1 0-1 0 0,1 0 1 0 0,-1-1-1 0 0,1 0 1 0 0,-1-1-1 0 0,0 0 1 0 0,0-1 0 0 0,0 0-1 0 0,-1-1 1 0 0,1 0-1 0 0,-2-1-13 0 0,9-1 8 0 0,0 0-1 0 0,0 0 0 0 0,1-1 1 0 0,-1 1-1 0 0,0-1 0 0 0,1 0 1 0 0,0 0-1 0 0,0 0 0 0 0,0 0 1 0 0,0-1-1 0 0,0 1 0 0 0,1-1 1 0 0,-1 1-1 0 0,1-1 0 0 0,0 0 1 0 0,0 0-1 0 0,0 0 0 0 0,1 0 1 0 0,-1-1-1 0 0,1 1 0 0 0,0 0 1 0 0,1-1-1 0 0,-1 1 0 0 0,1-1 1 0 0,-1 1-1 0 0,1 0 0 0 0,1-1 1 0 0,-1 1-1 0 0,0-1 0 0 0,1 1 1 0 0,0 0-1 0 0,1-2-7 0 0,-2-6 4 0 0,3-12-48 0 0,2 0-1 0 0,1 0 1 0 0,0 1-1 0 0,2 0 1 0 0,1 0-1 0 0,0 1 1 0 0,2 0 0 0 0,0 1-1 0 0,2 0 1 0 0,0 1-1 0 0,1 0 1 0 0,2 1-1 0 0,-1 0 1 0 0,2 2 44 0 0,28-41-157 0 0,-37 47-160 0 0,61-82-1239 0 0,-21 33-6120 0 0,-30 37-3545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2:4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1860 653 9010 0 0,'0'0'4249'0'0,"0"0"-1905"0"0,0 0-907 0 0,0 0-198 0 0,0 0-163 0 0,0 0-48 0 0,0 0-33 0 0,0 0-71 0 0,0 0-124 0 0,0 0-128 0 0,0 0-101 0 0,-31 16-115 0 0,-96 51-114 0 0,65-21 80 0 0,58-40-410 0 0,0 0 0 0 0,1 0 0 0 0,0 0-1 0 0,0 0 1 0 0,0 0 0 0 0,0 0-1 0 0,1 1 1 0 0,0 0 0 0 0,1-1 0 0 0,-1 1-1 0 0,1 0 1 0 0,1 0 0 0 0,-1 0-1 0 0,1-1 1 0 0,0 1 0 0 0,1 0-1 0 0,-1 0 1 0 0,2 1-12 0 0,-1-4 2 0 0,0 0-1 0 0,0 0 1 0 0,1-1 0 0 0,-1 1-1 0 0,1-1 1 0 0,0 0-1 0 0,0 1 1 0 0,0-1 0 0 0,1 0-1 0 0,-1 0 1 0 0,1 0-1 0 0,-1-1 1 0 0,1 1 0 0 0,0 0-1 0 0,0-1 1 0 0,0 0-1 0 0,1 0 1 0 0,-1 0 0 0 0,0 0-1 0 0,1 0 1 0 0,-1-1-1 0 0,1 0 1 0 0,0 1 0 0 0,-1-1-1 0 0,3 0-1 0 0,97 10 42 0 0,-2-38-380 0 0,-53-1-1305 0 0,-24 3-4086 0 0,-17 17-686 0 0,-2 4-4974 0 0</inkml:trace>
  <inkml:trace contextRef="#ctx0" brushRef="#br0" timeOffset="281.25">2289 131 16860 0 0,'0'0'1184'0'0,"0"0"-448"0"0,0 0-223 0 0,0 0 37 0 0,0 0 171 0 0,0 0 201 0 0,0 0 63 0 0,0 0-68 0 0,0 0-133 0 0,-6 33-108 0 0,-18 105-84 0 0,12 67 1164 0 0,16-141-1649 0 0,2 0 0 0 0,4 0 0 0 0,12 43-107 0 0,-12-61-18 0 0,21 148-377 0 0,-31-193 341 0 0,0-1-14 0 0,-21 4-768 0 0,-35-23-3408 0 0,40 6-106 0 0,0 0-3809 0 0,13 11 6324 0 0,-1-2-5723 0 0</inkml:trace>
  <inkml:trace contextRef="#ctx0" brushRef="#br0" timeOffset="467.169">1969 664 13779 0 0,'0'0'1468'0'0,"0"0"-265"0"0,0 0-13 0 0,0 0 102 0 0,0 0-50 0 0,0 0-106 0 0,0 0-171 0 0,32-1-180 0 0,101-4-119 0 0,104-18 1639 0 0,-96 16-1906 0 0,-81 7-5672 0 0,-43 0 2247 0 0,-13 0-6351 0 0</inkml:trace>
  <inkml:trace contextRef="#ctx0" brushRef="#br0" timeOffset="736.632">2864 742 13371 0 0,'0'0'4391'0'0,"0"0"-2750"0"0,0 0-916 0 0,0 0-118 0 0,0 0-80 0 0,0 0-87 0 0,0 0-89 0 0,0 0-105 0 0,0 0-123 0 0,0 0-62 0 0,0 0-51 0 0,0 0-41 0 0,-1 16-30 0 0,-1 51-146 0 0,5-49-1609 0 0,-1-19-3669 0 0,-1 0 1150 0 0,-1 1-6223 0 0</inkml:trace>
  <inkml:trace contextRef="#ctx0" brushRef="#br0" timeOffset="919.787">2840 348 13443 0 0,'0'0'3111'0'0,"0"0"-1206"0"0,0 0-506 0 0,0 0-159 0 0,0 0-205 0 0,0 0-258 0 0,0 0-217 0 0,0 0-246 0 0,0 0-178 0 0,0 0-87 0 0,0 0-34 0 0,0 0-30 0 0,-7 16-28 0 0,-22 54-45 0 0,23 13-2616 0 0,6-82 2523 0 0,1 14-3144 0 0,2-6-2506 0 0,1-4-5574 0 0</inkml:trace>
  <inkml:trace contextRef="#ctx0" brushRef="#br0" timeOffset="-1145.519">6 396 3097 0 0,'0'0'1179'0'0,"0"0"-269"0"0,0 0 51 0 0,0 0 388 0 0,0 0 336 0 0,0 0 186 0 0,0 0-38 0 0,0 0-235 0 0,0 0-274 0 0,0 0-214 0 0,0 0-142 0 0,0 0-98 0 0,0 0-101 0 0,35-13-99 0 0,106-38-102 0 0,-65 11 376 0 0,-59 28-681 0 0,0-1-1 0 0,-1-1 1 0 0,0 0-1 0 0,-1-1 1 0 0,-1 0-1 0 0,0-2 1 0 0,3-5-263 0 0,36-84 1351 0 0,-47 42-48 0 0,-6 66-975 0 0,0 21-443 0 0,45 656 158 0 0,-43-602-49 0 0,-4-1 1 0 0,-3 0 0 0 0,-4 0 0 0 0,-3-1 0 0 0,-3 0 0 0 0,-3-1-1 0 0,-4-1 1 0 0,-9 17 5 0 0,21-66 4 0 0,-2-1 0 0 0,0-1 0 0 0,-1 0 0 0 0,-1 0 0 0 0,-1-1 0 0 0,-1-1 0 0 0,-1-1 0 0 0,-8 7-4 0 0,21-22 8 0 0,-1 1 0 0 0,1-1-1 0 0,-1 0 1 0 0,0-1-1 0 0,-1 1 1 0 0,1-1 0 0 0,0 0-1 0 0,-1 0 1 0 0,0-1 0 0 0,0 0-1 0 0,1 0 1 0 0,-1 0 0 0 0,-1 0-1 0 0,1-1 1 0 0,0 0-1 0 0,0-1 1 0 0,0 1 0 0 0,-1-1-1 0 0,1 0 1 0 0,0-1 0 0 0,0 1-1 0 0,0-1 1 0 0,0-1 0 0 0,-1 1-1 0 0,1-1 1 0 0,1 0-1 0 0,-1 0 1 0 0,0-1 0 0 0,-5-2-8 0 0,5-2 18 0 0,-1 0 1 0 0,1-1 0 0 0,1 1 0 0 0,-1-1-1 0 0,1 0 1 0 0,1-1 0 0 0,-1 1 0 0 0,1-1-1 0 0,1 0 1 0 0,0 0 0 0 0,0 0 0 0 0,1 0-1 0 0,0-1 1 0 0,0 1 0 0 0,1-1 0 0 0,0 1-1 0 0,1-1 1 0 0,1-4-19 0 0,-1-9 47 0 0,2-1 1 0 0,1 1-1 0 0,1 0 1 0 0,1 0-1 0 0,1 0 1 0 0,1 0-1 0 0,2 0-47 0 0,6-11 51 0 0,3 0 1 0 0,1 1-1 0 0,1 1 0 0 0,2 0 0 0 0,1 2 0 0 0,1 1 0 0 0,1 0 0 0 0,2 2 1 0 0,1 2-1 0 0,1 0 0 0 0,9-4-51 0 0,-9 7 9 0 0,2 1 0 0 0,0 1 0 0 0,1 2 0 0 0,1 1-1 0 0,0 2 1 0 0,18-5-9 0 0,29 16-751 0 0,-60 29-2159 0 0,-14-14-4558 0 0,-4-7-3785 0 0</inkml:trace>
  <inkml:trace contextRef="#ctx0" brushRef="#br0" timeOffset="-675.833">831 974 6025 0 0,'0'0'2502'0'0,"0"0"-568"0"0,0 0-327 0 0,0 0-113 0 0,0 0-65 0 0,0 0-85 0 0,0 0-161 0 0,0 0-220 0 0,0 0-231 0 0,0 0-139 0 0,0 0-57 0 0,0 0-31 0 0,0 0 6 0 0,-2 26 1 0 0,-8 77-28 0 0,8-84 4611 0 0,1-27-3979 0 0,2-18-1266 0 0,8-19 241 0 0,1 0-1 0 0,2 1 1 0 0,2 0-1 0 0,3 1 1 0 0,1 0-1 0 0,7-8-90 0 0,-22 43 11 0 0,92-167 49 0 0,-95 175-55 0 0,0 0-18 0 0,1 0 0 0 0,-1 0 0 0 0,0 0 0 0 0,0 0 0 0 0,1 1 0 0 0,-1-1 0 0 0,0 0 0 0 0,0 0 0 0 0,1 0 0 0 0,-1 0 0 0 0,0 0 0 0 0,0 0 0 0 0,1 0 0 0 0,-1 0 0 0 0,0 0 0 0 0,0 0 0 0 0,1 0 0 0 0,-1 0 0 0 0,0 0 0 0 0,0 0 0 0 0,1 0 0 0 0,-1 0 0 0 0,0 0 0 0 0,0-1 0 0 0,0 1 0 0 0,1 0 0 0 0,-1 0 0 0 0,0 0 0 0 0,0 0 0 0 0,1 0 0 0 0,-1 0 0 0 0,0-1 0 0 0,0 1 0 0 0,0 0 13 0 0,0 10 18 0 0,17 96-123 0 0,10-74-986 0 0,-12-28-3290 0 0,1-3-5955 0 0,-12-1-1329 0 0</inkml:trace>
  <inkml:trace contextRef="#ctx0" brushRef="#br0" timeOffset="-431.866">1273 782 9362 0 0,'0'0'1927'0'0,"0"0"-379"0"0,0 0-171 0 0,0 0-12 0 0,0 0-23 0 0,0 0-150 0 0,0 0-256 0 0,0 0-323 0 0,0 0-271 0 0,0 0-152 0 0,0 0-72 0 0,5 32-35 0 0,13 96-44 0 0,-11-89-73 0 0,1-50-4040 0 0,-5 1-1754 0 0,-2 2-4670 0 0</inkml:trace>
  <inkml:trace contextRef="#ctx0" brushRef="#br0" timeOffset="-261.358">1267 514 13011 0 0,'0'0'1184'0'0,"0"0"-696"0"0,0 0-392 0 0,0 0-184 0 0,0 0-16 0 0,0 0-32 0 0,0 0-56 0 0,0 0-208 0 0,0 0-400 0 0,0 0-1361 0 0,0 0-5352 0 0</inkml:trace>
  <inkml:trace contextRef="#ctx0" brushRef="#br0" timeOffset="2800.134">1337 385 0 0 0,'0'0'384'0'0,"0"0"638"0"0,0 0 290 0 0,0 0 124 0 0,0 0 62 0 0,0 0 12 0 0,0 0-41 0 0,0 0-62 0 0,0 0-73 0 0,0 0-83 0 0,0 0-79 0 0,0 0-88 0 0,0 0-78 0 0,-1 4 2687 0 0,-4 6-2592 0 0,-4-5 1425 0 0,14-9-817 0 0,-11 11-265 0 0,9-7-1183 0 0,48-29-197 0 0,-81 61-32 0 0,81-29-2955 0 0,-37-10-1003 0 0,-6 0-3035 0 0,2 0-5256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0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769 122 0 0 0,'0'0'1056'0'0,"0"0"253"0"0,0 0 183 0 0,0 0 80 0 0,0 0-64 0 0,0 0-175 0 0,0 0-205 0 0,0 0-168 0 0,0 0-110 0 0,0 0-34 0 0,5-2-11 0 0,1-1-331 0 0,7-2-247 0 0,2 4 4047 0 0,-14 1-3617 0 0,-1 0-79 0 0,0 0-39 0 0,0 0-15 0 0,0 0 2 0 0,0 0 1 0 0,0 0-7 0 0,0 0-12 0 0,0 0-27 0 0,-20 26 1800 0 0,-264 272-792 0 0,-10-34-1075 0 0,263-241-311 0 0,30-23-67 0 0,1 0-7 0 0,0 0 3 0 0,0 0-21 0 0,0 0-16 0 0,19-33-1648 0 0,-35-11-9136 0 0,8 29 1422 0 0,4 8 4122 0 0</inkml:trace>
  <inkml:trace contextRef="#ctx0" brushRef="#br0" timeOffset="441.343">178 166 1776 0 0,'0'0'3436'0'0,"0"0"-1272"0"0,0 0-451 0 0,0 0-54 0 0,0 0 66 0 0,0 0 36 0 0,0 0-68 0 0,0 0-196 0 0,0 0-260 0 0,0 0-268 0 0,0 0-231 0 0,0 0-176 0 0,0 0-135 0 0,-10-5-31 0 0,-28-14-19 0 0,38 19-339 0 0,-1 0 0 0 0,1 0 0 0 0,-1 0 0 0 0,1 0 0 0 0,-1 0 0 0 0,1 1-1 0 0,-1-1 1 0 0,1 0 0 0 0,-1 0 0 0 0,1 1 0 0 0,-1-1 0 0 0,1 0 0 0 0,-1 1 0 0 0,1-1 0 0 0,0 0 0 0 0,-1 1 0 0 0,1-1 0 0 0,0 1-1 0 0,-1-1 1 0 0,1 1 0 0 0,0-1 0 0 0,0 0 0 0 0,-1 1 0 0 0,1-1 0 0 0,0 1 0 0 0,0-1 0 0 0,0 1 0 0 0,0-1 0 0 0,0 1 0 0 0,-1-1-1 0 0,1 1 1 0 0,0 0 0 0 0,0-1 0 0 0,0 1 0 0 0,0-1 0 0 0,1 1 0 0 0,-1-1 0 0 0,0 1 0 0 0,0-1 0 0 0,0 1 0 0 0,0-1 0 0 0,0 1-1 0 0,1-1 1 0 0,-1 1 0 0 0,0-1 0 0 0,0 0 0 0 0,1 1 0 0 0,-1-1 0 0 0,0 1 0 0 0,1-1 0 0 0,-1 1-38 0 0,13 21 381 0 0,0 0 1 0 0,2 0-1 0 0,0-1 1 0 0,1-1-1 0 0,2-1 1 0 0,0 0-1 0 0,0-1 1 0 0,14 9-382 0 0,-14-11 127 0 0,113 87 433 0 0,90 34-152 0 0,-154-90-317 0 0,-31-10 44 0 0,-36-37-117 0 0,-66-14-2253 0 0,47-29-3463 0 0,19 8-1804 0 0,0 21 469 0 0,0 6 1046 0 0</inkml:trace>
  <inkml:trace contextRef="#ctx0" brushRef="#br0" timeOffset="828.496">688 395 1296 0 0,'0'0'1543'0'0,"0"0"-164"0"0,0 0-21 0 0,0 0 75 0 0,0 0 81 0 0,0 0-2 0 0,0 0-134 0 0,0 0-239 0 0,0 0-196 0 0,0 0-78 0 0,0 0 16 0 0,0 0 33 0 0,0 0 40 0 0,3 14 1741 0 0,-53 19 750 0 0,-39 1-2721 0 0,-235 32 31 0 0,290-60-615 0 0,1 0 1 0 0,0 2-1 0 0,0 1 0 0 0,1 2 0 0 0,-7 5-140 0 0,16 1-24 0 0,23-17-61 0 0,10 8-380 0 0,10-14-2077 0 0,-17-5-2930 0 0,-1-2-1340 0 0,0 10-3217 0 0</inkml:trace>
  <inkml:trace contextRef="#ctx0" brushRef="#br0" timeOffset="1248.492">321 1 5841 0 0,'0'0'1291'0'0,"0"0"-191"0"0,0 0-54 0 0,0 0 146 0 0,0 0 238 0 0,0 0 145 0 0,0 0-153 0 0,0 0-324 0 0,0 0-321 0 0,0 0-232 0 0,0 0-101 0 0,0 0-9 0 0,1 2 78 0 0,30 84 3953 0 0,5 14-3114 0 0,-19-21-918 0 0,-3 1 0 0 0,-4 1 0 0 0,-4 0 0 0 0,-3 75-434 0 0,-6-123 5 0 0,0-1 0 0 0,-2 0 0 0 0,-2-1 0 0 0,-1 1-1 0 0,-1-1 1 0 0,-6 10-5 0 0,10-18-1399 0 0,25-20-8053 0 0,-15-6 3261 0 0,-3-1-3059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1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27 333 7186 0 0,'0'0'3102'0'0,"0"0"-857"0"0,0 0-291 0 0,0 0-192 0 0,0 0-335 0 0,0 0-266 0 0,0 0-206 0 0,0 0-115 0 0,0 0-145 0 0,0 0-132 0 0,0 0-112 0 0,0 0-87 0 0,0 0-41 0 0,-4-11-45 0 0,-15-32-28 0 0,18 38-194 0 0,0 0 0 0 0,0 0 0 0 0,1 0 0 0 0,-1 0 0 0 0,1 0 0 0 0,0 0 0 0 0,0 0 0 0 0,1 0-1 0 0,0 0 1 0 0,-1 0 0 0 0,2 0 0 0 0,-1 1 0 0 0,0-1 0 0 0,1 0 0 0 0,0 1 0 0 0,0-1 0 0 0,1 1 0 0 0,-1-1 0 0 0,1 1 0 0 0,3-4-56 0 0,5-12 77 0 0,71-101-17 0 0,-82 122-70 0 0,0-1 1 0 0,0 0-1 0 0,0 0 1 0 0,0 1-1 0 0,0-1 0 0 0,1 0 1 0 0,-1 0-1 0 0,0 0 1 0 0,0 1-1 0 0,0-1 0 0 0,1 0 1 0 0,-1 0-1 0 0,0 0 1 0 0,0 1-1 0 0,0-1 1 0 0,1 0-1 0 0,-1 0 0 0 0,0 0 1 0 0,0 0-1 0 0,1 0 1 0 0,-1 0-1 0 0,0 0 0 0 0,0 0 1 0 0,1 1-1 0 0,-1-1 1 0 0,0 0-1 0 0,0 0 0 0 0,1 0 1 0 0,-1 0-1 0 0,0 0 1 0 0,0 0-1 0 0,1 0 1 0 0,-1-1-1 0 0,0 1 0 0 0,0 0 1 0 0,1 0-1 0 0,-1 0 1 0 0,0 0-1 0 0,0 0 0 0 0,1 0 1 0 0,-1 0-1 0 0,0 0 1 0 0,0-1-1 0 0,0 1 0 0 0,1 0 10 0 0,-1 6 55 0 0,-1 25-29 0 0,0-22-12 0 0,0 0 0 0 0,0 0 0 0 0,1-1 0 0 0,0 1 0 0 0,1 0 0 0 0,0 0 0 0 0,0 0 0 0 0,1-1 0 0 0,0 1 0 0 0,1-1 0 0 0,0 1 0 0 0,0-1 0 0 0,1 0 0 0 0,0 0 0 0 0,0 0 0 0 0,1-1-14 0 0,-3-5 56 0 0,0 0 0 0 0,0 0 0 0 0,0 0 0 0 0,0-1-1 0 0,0 1 1 0 0,0-1 0 0 0,1 1 0 0 0,-1-1 0 0 0,0 0-1 0 0,1 0 1 0 0,-1 0 0 0 0,1 0 0 0 0,0-1 0 0 0,-1 1 0 0 0,1-1-1 0 0,0 1 1 0 0,-1-1 0 0 0,1 0 0 0 0,0 0 0 0 0,-1 0-1 0 0,1 0 1 0 0,0-1 0 0 0,-1 1 0 0 0,1-1 0 0 0,-1 0 0 0 0,1 1-1 0 0,0-1 1 0 0,-1 0 0 0 0,0-1 0 0 0,1 1 0 0 0,-1 0-1 0 0,0-1 1 0 0,1 1 0 0 0,-1-1 0 0 0,0 0 0 0 0,0 1-1 0 0,0-1 1 0 0,-1 0 0 0 0,1 0 0 0 0,0-1 0 0 0,0 0-56 0 0,7-8 152 0 0,0 0 1 0 0,-1-2-1 0 0,-1 1 1 0 0,0-1-1 0 0,0 0 0 0 0,-1 0 1 0 0,-1 0-1 0 0,0-1 1 0 0,-1 0-1 0 0,0 0 1 0 0,-1-1-1 0 0,-1 1 1 0 0,1-10-153 0 0,-3 14 227 0 0,0 5-3872 0 0,7 9-7983 0 0,-1 0-442 0 0</inkml:trace>
  <inkml:trace contextRef="#ctx0" brushRef="#br0" timeOffset="684.004">738 1 7482 0 0,'0'0'4243'0'0,"0"0"-1786"0"0,0 0-602 0 0,0 0-140 0 0,0 0-210 0 0,0 0-162 0 0,0 0-229 0 0,0 0-198 0 0,0 0-141 0 0,0 0-230 0 0,0 0-166 0 0,0 0-153 0 0,0 0-106 0 0,-10 1-27 0 0,-32 6 8 0 0,-8 34 170 0 0,40-27-230 0 0,0-5-56 0 0,1 1 1 0 0,1 0-1 0 0,0 1 0 0 0,0-1 0 0 0,1 2 0 0 0,0-1 0 0 0,1 1 0 0 0,1 0 0 0 0,0 0 0 0 0,0 0 1 0 0,1 1-1 0 0,1 0 0 0 0,0 0 0 0 0,1 0 0 0 0,0 0 0 0 0,1 0 0 0 0,0 0 0 0 0,1 9 15 0 0,2-20 1 0 0,-1 0 0 0 0,1-1 0 0 0,0 1-1 0 0,-1-1 1 0 0,1 1 0 0 0,0-1 0 0 0,0 0 0 0 0,0 1-1 0 0,0-1 1 0 0,0 0 0 0 0,0 0 0 0 0,0-1-1 0 0,1 1 1 0 0,-1 0 0 0 0,0-1 0 0 0,0 1 0 0 0,0-1-1 0 0,1 0 1 0 0,-1 0 0 0 0,0 0 0 0 0,1 0 0 0 0,-1 0-1 0 0,0 0 1 0 0,0-1 0 0 0,1 1 0 0 0,-1-1-1 0 0,0 1 1 0 0,0-1 0 0 0,0 0 0 0 0,0 0 0 0 0,1 0-1 0 0,-1 0 1 0 0,-1 0 0 0 0,1-1 0 0 0,0 1-1 0 0,0 0 1 0 0,0-1 0 0 0,-1 0 0 0 0,1 1 0 0 0,-1-1-1 0 0,2-1 0 0 0,209-214 1166 0 0,-208 212-1151 0 0,1 1 1 0 0,0 0-1 0 0,0 0 1 0 0,0 0-1 0 0,1 0 1 0 0,0 1-1 0 0,-1 0 1 0 0,1 0-1 0 0,0 0 0 0 0,0 1 1 0 0,0 0-1 0 0,1 0 1 0 0,-1 1-1 0 0,1-1 1 0 0,-1 1-1 0 0,1 1 1 0 0,2-1-16 0 0,-8 2 2 0 0,1 1 1 0 0,0-1-1 0 0,-1 0 1 0 0,1 1 0 0 0,-1-1-1 0 0,0 1 1 0 0,1-1-1 0 0,-1 1 1 0 0,0-1 0 0 0,0 1-1 0 0,0 0 1 0 0,0 0 0 0 0,0 0-1 0 0,-1 0 1 0 0,1-1-1 0 0,0 1 1 0 0,-1 0 0 0 0,1 0-1 0 0,-1 0 1 0 0,0 0-1 0 0,0 0 1 0 0,0 0 0 0 0,0 2-3 0 0,2 8 21 0 0,4 22 18 0 0,-2 1 0 0 0,-1 0-1 0 0,-1 0 1 0 0,-3 0 0 0 0,-1 4-39 0 0,1 31-23 0 0,-14 266-112 0 0,9-290 148 0 0,-1 0 0 0 0,-2-1-1 0 0,-2 0 1 0 0,-2-1 0 0 0,-2 0 0 0 0,-2-1 0 0 0,-2 0-1 0 0,-1-2 1 0 0,-2 0 0 0 0,-24 31-13 0 0,-10-12 143 0 0,54-59-130 0 0,1 1 0 0 0,0-1-1 0 0,-1 0 1 0 0,1 0 0 0 0,-1 0-1 0 0,1 0 1 0 0,-1 0 0 0 0,1 0 0 0 0,-1 0-1 0 0,0-1 1 0 0,0 1 0 0 0,1-1 0 0 0,-1 1-1 0 0,0-1 1 0 0,0 1 0 0 0,0-1-1 0 0,1 0 1 0 0,-1 0 0 0 0,0 0 0 0 0,0 0-1 0 0,0 0 1 0 0,0-1 0 0 0,1 1 0 0 0,-1 0-1 0 0,0-1 1 0 0,0 1 0 0 0,1-1-1 0 0,-1 0 1 0 0,0 1 0 0 0,1-1 0 0 0,-1 0-1 0 0,1 0 1 0 0,-1 0 0 0 0,1 0 0 0 0,-1-1-1 0 0,1 1 1 0 0,0 0 0 0 0,-1-1-1 0 0,1 1 1 0 0,-1-2-13 0 0,-4-10 22 0 0,1-1 0 0 0,0 1 1 0 0,1-1-1 0 0,1 0 0 0 0,0 0 0 0 0,1-1 0 0 0,0 1 0 0 0,1-1 1 0 0,1 1-1 0 0,0-1 0 0 0,2-7-22 0 0,-2-1 4 0 0,1 3-23 0 0,1 0 0 0 0,1 1-1 0 0,0 0 1 0 0,2 0 0 0 0,0 0 0 0 0,1 0-1 0 0,0 1 1 0 0,2 0 0 0 0,0 0 0 0 0,2 0-1 0 0,-1 2 1 0 0,2-1 0 0 0,0 1 0 0 0,1 1-1 0 0,1 0 1 0 0,0 0 0 0 0,1 1 0 0 0,1 1-1 0 0,13-9 20 0 0,45-24-3695 0 0,7 14-3684 0 0,-70 28-4211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1183 6649 0 0,'0'0'1802'0'0,"0"0"-280"0"0,0 0-165 0 0,0 0 34 0 0,0 0 20 0 0,0 0 4 0 0,0 0-153 0 0,0 0-202 0 0,0 0-178 0 0,0 0-127 0 0,0 0-74 0 0,14-35-50 0 0,45-115-26 0 0,3 40 530 0 0,213-294 1615 0 0,-87 161-1718 0 0,-178 231-861 0 0,-9 22-256 0 0,-1 0 55 0 0,4 68 119 0 0,3 0 0 0 0,4-1 1 0 0,3-1-1 0 0,3 0 0 0 0,23 61-89 0 0,35 65 45 0 0,-133-227 1238 0 0,-23-27-1313 0 0,-1 4 0 0 0,-3 4 1 0 0,-10 0 29 0 0,71 34-97 0 0,0 0 1 0 0,-1 2-1 0 0,0 0 0 0 0,0 2 1 0 0,-1 1-1 0 0,0 1 1 0 0,0 1-1 0 0,0 1 1 0 0,0 2-1 0 0,-16 1 97 0 0,42-1-66 0 0,-1 0-1 0 0,0 0 1 0 0,1-1 0 0 0,-1 1-1 0 0,0 0 1 0 0,0 0-1 0 0,0 0 1 0 0,1 0-1 0 0,-1 0 1 0 0,0 0 0 0 0,0 0-1 0 0,1 1 1 0 0,-1-1-1 0 0,0 0 1 0 0,1 0 0 0 0,-1 1-1 0 0,0-1 1 0 0,1 0-1 0 0,-1 1 1 0 0,0-1 0 0 0,1 0-1 0 0,-1 1 1 0 0,0-1-1 0 0,1 1 1 0 0,-1-1 0 0 0,1 1-1 0 0,-1-1 1 0 0,1 1-1 0 0,-1 0 1 0 0,1-1 0 0 0,0 1-1 0 0,-1 0 1 0 0,1-1-1 0 0,0 1 1 0 0,-1 0 0 0 0,1-1-1 0 0,0 1 1 0 0,0 0-1 0 0,0 0 1 0 0,-1-1 0 0 0,1 1-1 0 0,0 0 1 0 0,0 0-1 0 0,0-1 1 0 0,0 1 0 0 0,1 0-1 0 0,-1 0 1 0 0,0-1-1 0 0,0 1 1 0 0,0 0 0 0 0,0 0-1 0 0,1-1 1 0 0,-1 1-1 0 0,0 0 1 0 0,1-1-1 0 0,-1 1 1 0 0,1 0 66 0 0,30 30-5383 0 0,-17-20-9 0 0,-5-3-5515 0 0</inkml:trace>
  <inkml:trace contextRef="#ctx0" brushRef="#br0" timeOffset="584.994">829 1139 11362 0 0,'0'0'1827'0'0,"0"0"-626"0"0,0 0-372 0 0,0 0 31 0 0,0 0 147 0 0,0 0 98 0 0,0 0-37 0 0,0 0-179 0 0,0 0-214 0 0,0 0-139 0 0,0 0-70 0 0,0 0 3 0 0,16-23 11 0 0,46-73 10 0 0,-39 42 435 0 0,7-101 1182 0 0,-14 93-1647 0 0,-8 68-700 0 0,8 20 263 0 0,-14-22-32 0 0,11 20 35 0 0,1 1 1 0 0,1-2 0 0 0,1 0-1 0 0,1-1 1 0 0,1-1 0 0 0,1-1-1 0 0,12 10-26 0 0,-28-28 35 0 0,0 1-1 0 0,0 0 1 0 0,-1-1-1 0 0,2 0 0 0 0,-1 0 1 0 0,0 0-1 0 0,0 0 1 0 0,1 0-1 0 0,-1-1 1 0 0,1 1-1 0 0,-1-1 0 0 0,1 0 1 0 0,0 0-1 0 0,0 0 1 0 0,-1-1-1 0 0,1 1 0 0 0,0-1 1 0 0,0 0-1 0 0,0 0 1 0 0,-1 0-1 0 0,1-1 1 0 0,0 1-1 0 0,0-1 0 0 0,-1 0 1 0 0,1 0-1 0 0,0-1-34 0 0,10-10 159 0 0,-1 0 0 0 0,-1-1-1 0 0,0-1 1 0 0,-1 0 0 0 0,-1 0-1 0 0,0-1 1 0 0,-1-1 0 0 0,0 1 0 0 0,-2-1-1 0 0,0-1 1 0 0,0 0 0 0 0,-2 0-159 0 0,11-106 314 0 0,-17 105-300 0 0,-3 6-453 0 0,-4 23-4993 0 0,11 0 2598 0 0,1-4-2000 0 0,0 0-6694 0 0</inkml:trace>
  <inkml:trace contextRef="#ctx0" brushRef="#br0" timeOffset="5809.117">1619 716 0 0 0,'0'0'485'0'0,"0"0"802"0"0,0 0 236 0 0,0 0-41 0 0,0 0-103 0 0,0 0-137 0 0,0 0-51 0 0,4-9-26 0 0,10-25 7 0 0,-11 31 8241 0 0,-5 26-8720 0 0,-37 206 320 0 0,36-130-973 0 0,3-97-33 0 0,1 0 1 0 0,-1 0 0 0 0,1-1 0 0 0,0 1-1 0 0,-1 0 1 0 0,1-1 0 0 0,0 1 0 0 0,0 0-1 0 0,1-1 1 0 0,-1 1 0 0 0,0-1-1 0 0,0 0 1 0 0,1 1 0 0 0,-1-1 0 0 0,0 0-1 0 0,1 0 1 0 0,0 0 0 0 0,-1 0 0 0 0,1 0-1 0 0,0 0 1 0 0,-1 0 0 0 0,1 0-1 0 0,0-1 1 0 0,0 1 0 0 0,-1-1 0 0 0,1 1-1 0 0,0-1 1 0 0,0 0 0 0 0,0 0 0 0 0,0 0-1 0 0,0 0 1 0 0,0 0 0 0 0,-1 0-1 0 0,1 0 1 0 0,0-1 0 0 0,1 1-8 0 0,66-30 807 0 0,-54 17-668 0 0,0-1 0 0 0,-1-1 0 0 0,0 0 1 0 0,-1-1-1 0 0,-1-1 0 0 0,0 0 0 0 0,1-4-139 0 0,14-20 216 0 0,32-87 473 0 0,-55 102 90 0 0,-4 26-589 0 0,0 0-24 0 0,0 0-32 0 0,0 0-41 0 0,0 0-16 0 0,0 0 3 0 0,0 0-14 0 0,0 0 7 0 0,0 0-5 0 0,0 0 4 0 0,0 0 9 0 0,0 0 9 0 0,0 0-14 0 0,0 0-4 0 0,0 0-7 0 0,0 0-21 0 0,0 0 15 0 0,0 0 2 0 0,0 0-7 0 0,0 0 2 0 0,0 0-23 0 0,0 0-21 0 0,0 0-8 0 0,0 0-11 0 0,0 0 21 0 0,0 0 7 0 0,2 15-136 0 0,29 77 331 0 0,15 74-154 0 0,-33-96-92 0 0,-2 2 0 0 0,-3-1 0 0 0,-4 1 0 0 0,-3 0 0 0 0,-5 30 30 0 0,2-68-2 0 0,-3 0 1 0 0,0-1-1 0 0,-3 0 0 0 0,0 0 0 0 0,-2 0 0 0 0,-2-1 0 0 0,-1-1 1 0 0,-1 0 1 0 0,10-23 8 0 0,1 0 0 0 0,-2 0 0 0 0,1 0 0 0 0,-1-1 0 0 0,0 0 1 0 0,0 0-1 0 0,-1-1 0 0 0,0 1 0 0 0,-1-1 0 0 0,1 0 0 0 0,-1-1 0 0 0,0 0 1 0 0,0 0-1 0 0,-1 0 0 0 0,1-1 0 0 0,-1 0 0 0 0,-3 1-8 0 0,8-5 6 0 0,0 1 0 0 0,0-1-1 0 0,0 0 1 0 0,0 0 0 0 0,0 0-1 0 0,0 0 1 0 0,0 0 0 0 0,0-1-1 0 0,0 1 1 0 0,1-1 0 0 0,-1 0-1 0 0,0 0 1 0 0,0 0 0 0 0,1 0 0 0 0,-1-1-1 0 0,0 1 1 0 0,1-1 0 0 0,-1 1-1 0 0,1-1 1 0 0,0 0 0 0 0,0 0-1 0 0,0 0 1 0 0,0 0 0 0 0,0-1-1 0 0,0 1 1 0 0,0 0 0 0 0,0-1-1 0 0,1 1 1 0 0,0-1 0 0 0,-1 0 0 0 0,1 1-1 0 0,0-1 1 0 0,0 0 0 0 0,0 0-1 0 0,0-1-5 0 0,-11-104 64 0 0,16 83-63 0 0,1 1 0 0 0,1 0 0 0 0,0 0 0 0 0,2 1 0 0 0,1-1 0 0 0,1 2 0 0 0,1-1 0 0 0,1 2 0 0 0,1-1 1 0 0,14-16-2 0 0,-8 7 0 0 0,-18 29-6 0 0,13-23-76 0 0,1 1 0 0 0,0 0 0 0 0,2 1 0 0 0,1 1-1 0 0,1 1 1 0 0,1 0 0 0 0,0 1 0 0 0,9-4 82 0 0,-11 23-4136 0 0,-12 1-2576 0 0,1 0-5321 0 0</inkml:trace>
  <inkml:trace contextRef="#ctx0" brushRef="#br0" timeOffset="6875.282">2399 9 368 0 0,'0'0'1646'0'0,"0"0"-30"0"0,0 0 72 0 0,0 0 158 0 0,0 0 149 0 0,0 0 40 0 0,0 0-206 0 0,0 0-344 0 0,0 0-348 0 0,0 0-229 0 0,0 0-87 0 0,0 0-28 0 0,0 0-5 0 0,3-4-47 0 0,0 0-1018 0 0,-3 4 377 0 0,0 0 0 0 0,0 1 0 0 0,0-1 0 0 0,0 0 0 0 0,1 1 0 0 0,-1-1 0 0 0,0 0 0 0 0,0 1 0 0 0,0-1 0 0 0,0 1 0 0 0,0-1 0 0 0,0 0 0 0 0,1 1 0 0 0,-1-1 0 0 0,0 0 0 0 0,0 0 0 0 0,1 1 0 0 0,-1-1 0 0 0,0 0 0 0 0,0 0 0 0 0,1 1 0 0 0,-1-1 0 0 0,0 0 0 0 0,1 0 0 0 0,-1 1 0 0 0,0-1 0 0 0,0 0 0 0 0,1 0 0 0 0,-1 0 0 0 0,1 0 0 0 0,-1 0 1 0 0,0 0-1 0 0,1 0 0 0 0,-1 0 0 0 0,0 1 0 0 0,1-1 0 0 0,-1 0 0 0 0,0 0 0 0 0,1-1 0 0 0,-1 1 0 0 0,1 0 0 0 0,-1 0-100 0 0,24 192 2715 0 0,-9 31-1703 0 0,-22 267-277 0 0,6-412-411 0 0,1-78-345 0 0,0 0-21 0 0,-4-27-3057 0 0,-8-7-2699 0 0,5 14-5321 0 0,6 16 2792 0 0</inkml:trace>
  <inkml:trace contextRef="#ctx0" brushRef="#br0" timeOffset="7174.486">2096 572 6137 0 0,'0'0'2317'0'0,"0"0"-760"0"0,0 0-563 0 0,0 0-19 0 0,0 0 193 0 0,0 0 191 0 0,0 0 324 0 0,0 0 7 0 0,0 0-113 0 0,0 0-178 0 0,0 0-384 0 0,0 0-224 0 0,0 0-117 0 0,34 0-21 0 0,109-2-35 0 0,-44-18 464 0 0,97-46 115 0 0,-118 47-1377 0 0,-78 19 10 0 0,0 0-76 0 0,0 12-1535 0 0,-4-1-411 0 0,-1-5-2659 0 0,1-2-6958 0 0</inkml:trace>
  <inkml:trace contextRef="#ctx0" brushRef="#br0" timeOffset="8038.053">2768 93 4665 0 0,'0'0'2316'0'0,"0"0"-347"0"0,0 0-131 0 0,0 0 14 0 0,0 0 72 0 0,0 0-86 0 0,0 0-273 0 0,0 0-356 0 0,0 0-331 0 0,0 0-197 0 0,0 0-93 0 0,0 0-61 0 0,0 0-63 0 0,5-5-65 0 0,0 0-336 0 0,-5 5-35 0 0,0 1 0 0 0,0-1-1 0 0,0 1 1 0 0,0 0 0 0 0,0-1 0 0 0,0 1-1 0 0,0-1 1 0 0,0 1 0 0 0,0-1-1 0 0,0 1 1 0 0,1-1 0 0 0,-1 1 0 0 0,0-1-1 0 0,0 1 1 0 0,1-1 0 0 0,-1 1-1 0 0,0-1 1 0 0,1 0 0 0 0,-1 1 0 0 0,0-1-1 0 0,1 1 1 0 0,-1-1 0 0 0,0 0-1 0 0,1 1 1 0 0,-1-1 0 0 0,1 0-1 0 0,-1 0 1 0 0,1 1 0 0 0,-1-1 0 0 0,1 0-1 0 0,-1 0 1 0 0,1 0 0 0 0,-1 1-1 0 0,1-1 1 0 0,-1 0 0 0 0,1 0 0 0 0,-1 0-1 0 0,1 0 1 0 0,0 0 0 0 0,-1 0-1 0 0,1 0 1 0 0,-1 0 0 0 0,1 0 0 0 0,-1-1-1 0 0,1 1 1 0 0,-1 0 0 0 0,1 0-1 0 0,-1 0 1 0 0,1-1 0 0 0,-1 1-1 0 0,1 0 1 0 0,-1 0-28 0 0,9 219 2405 0 0,30 138-1747 0 0,-35-298-615 0 0,-2-27-18 0 0,1 0 2 0 0,-1 0 0 0 0,-1 0 0 0 0,-2 1 0 0 0,-1-1 0 0 0,-6 28-27 0 0,121-165 614 0 0,66-56-560 0 0,-176 164-41 0 0,0 1-1 0 0,0-1 0 0 0,-1 1 0 0 0,1 0 1 0 0,-1 0-1 0 0,0 0 0 0 0,0 0 0 0 0,0 0 0 0 0,-1 0 1 0 0,1 1-1 0 0,-1-1 0 0 0,0 1 0 0 0,0-1 1 0 0,0 1-1 0 0,-1-1 0 0 0,0 1 0 0 0,0 1-12 0 0,11 164 326 0 0,-8-143-578 0 0,1 6 1393 0 0,-2-29-5428 0 0,-2-16-6214 0 0,0 11-1244 0 0</inkml:trace>
  <inkml:trace contextRef="#ctx0" brushRef="#br0" timeOffset="8288.763">3476 756 12915 0 0,'0'0'1673'0'0,"0"0"-515"0"0,0 0-126 0 0,0 0 143 0 0,0 0 28 0 0,0 0-25 0 0,0 0-137 0 0,0 0-251 0 0,0 0-266 0 0,0 0-179 0 0,0 0-118 0 0,0 0-88 0 0,-2 31-45 0 0,-10 137-2 0 0,12-157-729 0 0,-3 12 1147 0 0,-2-18-4069 0 0,-2-4-3861 0 0,7-1-3732 0 0</inkml:trace>
  <inkml:trace contextRef="#ctx0" brushRef="#br0" timeOffset="8462.163">3377 403 7514 0 0,'0'0'2792'0'0,"0"0"-775"0"0,0 0-497 0 0,0 0-400 0 0,0 0-456 0 0,0 0-304 0 0,0 0-376 0 0,0 0-184 0 0,0 0-112 0 0,0 0-224 0 0,0 0-568 0 0,0 0-2865 0 0,0 0-5881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8338 0 0,'0'0'2366'0'0,"0"0"-278"0"0,0 0-117 0 0,0 0-72 0 0,0 0-176 0 0,0 0-281 0 0,0 0-294 0 0,0 0-264 0 0,0 0-190 0 0,0 0-86 0 0,0 0-31 0 0,14-4-22 0 0,103-15 988 0 0,265 19 1018 0 0,-152-28-2373 0 0,-205 19-1264 0 0,-41 3-7632 0 0,8 6 1413 0 0,0 0-4211 0 0</inkml:trace>
  <inkml:trace contextRef="#ctx0" brushRef="#br0" timeOffset="249.68">35 648 8898 0 0,'0'0'3765'0'0,"0"0"-1762"0"0,0 0-712 0 0,0 0 93 0 0,0 0 212 0 0,0 0 74 0 0,0 0-116 0 0,0 0-243 0 0,0 0-259 0 0,0 0-200 0 0,0 0-141 0 0,0 0-127 0 0,37 2-91 0 0,118 2-72 0 0,5-18 356 0 0,102-19-1540 0 0,-213 25-4103 0 0,-43 7 3008 0 0,0 0-1095 0 0,-2-2-3479 0 0,-1-1-5058 0 0</inkml:trace>
  <inkml:trace contextRef="#ctx0" brushRef="#br0" timeOffset="815.73">374 1 9882 0 0,'0'0'2118'0'0,"0"0"-431"0"0,0 0-379 0 0,0 0-142 0 0,0 0-89 0 0,0 0-158 0 0,0 0-155 0 0,0 0-37 0 0,0 0 32 0 0,0 0 96 0 0,0 0 72 0 0,0 0-60 0 0,11 13-86 0 0,34 43-89 0 0,-39-50-524 0 0,0 0 0 0 0,0 0 0 0 0,0-1 0 0 0,1 0 0 0 0,-1 0 0 0 0,1 0 0 0 0,1-1 0 0 0,-1 0 0 0 0,1-1 0 0 0,-1 0 0 0 0,1 0 0 0 0,1 0-168 0 0,20 9 453 0 0,297 119 1214 0 0,-320-129-1666 0 0,-1 1 0 0 0,1-1 1 0 0,-1 1-1 0 0,0 0 0 0 0,1 0 0 0 0,-1 1 1 0 0,-1-1-1 0 0,1 1 0 0 0,-1 0 1 0 0,1 1-1 0 0,-1-1 0 0 0,0 1 0 0 0,-1 0 1 0 0,1-1-1 0 0,-1 2 0 0 0,0-1 1 0 0,0 0-1 0 0,-1 1 0 0 0,1-1 0 0 0,-1 1 1 0 0,-1 0-1 0 0,1-1 0 0 0,-1 1 1 0 0,0 0-1 0 0,0 3-1 0 0,-3 2 15 0 0,-1 0 0 0 0,-1-1 0 0 0,0 1 0 0 0,0-1 1 0 0,-1 0-1 0 0,0 0 0 0 0,-1-1 0 0 0,0 0 0 0 0,0 0 0 0 0,-1 0 1 0 0,-1-1-1 0 0,1 1 0 0 0,-1-2 0 0 0,-1 1 0 0 0,1-1 1 0 0,-7 3-16 0 0,-280 230 385 0 0,169-129-224 0 0,119-92-2096 0 0,23-35-246 0 0,-7 0-2050 0 0,-7 11 1260 0 0,-1 3-2408 0 0,0-1-5594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1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71 5329 0 0,'0'0'3428'0'0,"0"0"-935"0"0,0 0-575 0 0,0 0-264 0 0,0 0-102 0 0,0 0-56 0 0,0 0-147 0 0,0 0-306 0 0,0 0-323 0 0,0 0-263 0 0,0 0-145 0 0,0 0-62 0 0,0 0 40 0 0,0 6 47 0 0,-6 151 1616 0 0,21 172-88 0 0,-4-180-1426 0 0,-7 0 0 0 0,-8 29-439 0 0,-14-71 87 0 0,18-106-114 0 0,0 0-1 0 0,-1-1 1 0 0,1 1 0 0 0,0 0-1 0 0,0-1 1 0 0,0 1 0 0 0,-1-1-1 0 0,1 1 1 0 0,0 0 0 0 0,-1-1-1 0 0,1 1 1 0 0,-1-1 0 0 0,1 1-1 0 0,0-1 1 0 0,-1 1-1 0 0,1-1 1 0 0,-1 1 0 0 0,0-1-1 0 0,1 1 1 0 0,-1-1 0 0 0,1 0-1 0 0,-1 1 1 0 0,1-1 0 0 0,-1 0-1 0 0,0 0 1 0 0,1 1 0 0 0,-1-1-1 0 0,0 0 1 0 0,1 0-1 0 0,-1 0 1 0 0,0 0 0 0 0,1 0-1 0 0,-1 0 1 0 0,0 0 0 0 0,0 0-1 0 0,1 0 1 0 0,-1 0 0 0 0,0 0-1 0 0,1 0 1 0 0,-1 0-1 0 0,0-1 1 0 0,1 1 0 0 0,-1 0-1 0 0,1-1 1 0 0,-1 1 0 0 0,0 0-1 0 0,1-1 1 0 0,-1 1 0 0 0,1 0-1 0 0,-1-1 1 0 0,1 1 0 0 0,-1-1-1 0 0,1 1 1 0 0,-1-1-1 0 0,1 0 1 0 0,0 1 0 0 0,-1-1-1 0 0,1 1 1 0 0,0-1 0 0 0,-1 0-1 0 0,1 1 1 0 0,0-1 0 0 0,0 0-1 0 0,0 1 1 0 0,0-1 0 0 0,-1 0 26 0 0,-22-35-4224 0 0,11 10-5618 0 0,9 18-1334 0 0</inkml:trace>
  <inkml:trace contextRef="#ctx0" brushRef="#br0" timeOffset="244.281">0 679 8522 0 0,'0'0'2468'0'0,"0"0"-1239"0"0,0 0-419 0 0,0 0 181 0 0,0 0 260 0 0,0 0 108 0 0,0 0-95 0 0,0 0-170 0 0,0 0-188 0 0,34-7-165 0 0,105-21-85 0 0,104-30 1325 0 0,-133 29-2870 0 0,-89 20-1240 0 0,-15 5-1199 0 0,-1-1-3632 0 0,-3 1-3006 0 0</inkml:trace>
  <inkml:trace contextRef="#ctx0" brushRef="#br0" timeOffset="787.438">740 156 8834 0 0,'0'0'2155'0'0,"0"0"-429"0"0,0 0-206 0 0,0 0-73 0 0,0 0-92 0 0,0 0-124 0 0,0 0-268 0 0,0 0-330 0 0,0 0-214 0 0,0 0-74 0 0,0 0-3 0 0,0 0 23 0 0,0 0 22 0 0,0 18 26 0 0,-2 126 905 0 0,-12 444 769 0 0,29-502-2116 0 0,-13-85 38 0 0,-1 0 1 0 0,1-1-1 0 0,0 1 0 0 0,0-1 1 0 0,0 1-1 0 0,0-1 1 0 0,0 0-1 0 0,0 0 0 0 0,0 0 1 0 0,0 0-1 0 0,-1 0 0 0 0,1 0 1 0 0,0 0-1 0 0,0-1 1 0 0,0 1-1 0 0,0-1 0 0 0,0 1 1 0 0,0-1-1 0 0,-1 0 1 0 0,1 0-1 0 0,0 1 0 0 0,0-1 1 0 0,-1-1-1 0 0,1 1 0 0 0,-1 0 1 0 0,1 0-1 0 0,-1-1 1 0 0,2 0-10 0 0,5-3 102 0 0,147-90 270 0 0,-23 29-294 0 0,-130 69-58 0 0,1-1 1 0 0,-1 1 0 0 0,-1 0-1 0 0,1-1 1 0 0,0 1-1 0 0,-1 0 1 0 0,1 0 0 0 0,-1 0-1 0 0,0 0 1 0 0,0 0 0 0 0,0 0-1 0 0,-1 1 1 0 0,1-1 0 0 0,-1 0-1 0 0,1 0 1 0 0,-1 0 0 0 0,0 1-1 0 0,0-1 1 0 0,-1 0 0 0 0,1 0-1 0 0,-1 1 1 0 0,1-1-1 0 0,-1 0 1 0 0,0 0 0 0 0,-1 2-21 0 0,-21 153 278 0 0,24-157-307 0 0,-1 0 0 0 0,1 1 0 0 0,0-1-1 0 0,0 0 1 0 0,-1 1 0 0 0,1-1 0 0 0,0 0-1 0 0,0 0 1 0 0,0 0 0 0 0,0 0-1 0 0,0 0 1 0 0,1 0 0 0 0,-1 0 0 0 0,0 0-1 0 0,0 0 1 0 0,1 0 0 0 0,-1-1 0 0 0,0 1-1 0 0,1-1 1 0 0,-1 1 0 0 0,1-1 0 0 0,-1 1-1 0 0,1-1 1 0 0,-1 0 0 0 0,1 0-1 0 0,-1 1 1 0 0,1-1 0 0 0,-1 0 0 0 0,1 0-1 0 0,-1-1 1 0 0,1 1 0 0 0,-1 0 0 0 0,1 0-1 0 0,-1-1 1 0 0,1 1 0 0 0,-1-1-1 0 0,0 1 1 0 0,1-1 0 0 0,-1 0 29 0 0,6-4-923 0 0,18-15-1547 0 0,-9 5-6951 0 0,-9 8-2192 0 0</inkml:trace>
  <inkml:trace contextRef="#ctx0" brushRef="#br0" timeOffset="1617.17">1523 763 8834 0 0,'0'0'2812'0'0,"0"0"-584"0"0,0 0-411 0 0,0 0-299 0 0,0 0-286 0 0,0 0-213 0 0,0 0-161 0 0,0 0-173 0 0,0 0-146 0 0,0 0-98 0 0,0 0-78 0 0,0 0-63 0 0,-22 8-45 0 0,-69 24-40 0 0,47 2 129 0 0,41-29-337 0 0,-1-1 1 0 0,1 1 0 0 0,0 0 0 0 0,0 0 0 0 0,0 1-1 0 0,0-1 1 0 0,1 1 0 0 0,0-1 0 0 0,1 1 0 0 0,-1 0-1 0 0,1 0 1 0 0,0 0 0 0 0,0 0 0 0 0,1-1 0 0 0,-1 1-1 0 0,2 0 1 0 0,-1 0 0 0 0,0 0 0 0 0,2 3-8 0 0,0-6 5 0 0,0 0 1 0 0,1 0-1 0 0,-1 0 1 0 0,1 0 0 0 0,0-1-1 0 0,0 1 1 0 0,0-1-1 0 0,0 0 1 0 0,0 0 0 0 0,0 0-1 0 0,1 0 1 0 0,-1 0-1 0 0,1-1 1 0 0,-1 1-1 0 0,1-1 1 0 0,-1 0 0 0 0,1 0-1 0 0,0-1 1 0 0,0 1-1 0 0,-1-1 1 0 0,1 1 0 0 0,0-1-1 0 0,0-1 1 0 0,0 1-1 0 0,0 0 1 0 0,-1-1 0 0 0,2 0-6 0 0,1 1 31 0 0,8-2 58 0 0,0-1-1 0 0,0 0 1 0 0,0-1-1 0 0,0-1 0 0 0,-1 0 1 0 0,1-1-1 0 0,-1 0 0 0 0,-1-1 1 0 0,1-1-1 0 0,-1 0 1 0 0,-1 0-1 0 0,1-1 0 0 0,0-2-88 0 0,18-11 142 0 0,55-36-132 0 0,-83 59-15 0 0,0-1 1 0 0,0 1 0 0 0,-1 0-1 0 0,1 1 1 0 0,0-1-1 0 0,0 0 1 0 0,0 0 0 0 0,-1 1-1 0 0,1-1 1 0 0,-1 1 0 0 0,1 0-1 0 0,-1-1 1 0 0,1 1 0 0 0,-1 0-1 0 0,0 0 1 0 0,0 0-1 0 0,0 0 1 0 0,0 0 0 0 0,0 0-1 0 0,0 0 1 0 0,-1 0 0 0 0,1 0-1 0 0,-1 0 1 0 0,0 0 0 0 0,1 0-1 0 0,-1 1 1 0 0,0-1-1 0 0,0 0 1 0 0,0 0 0 0 0,0 0-1 0 0,-1 1 1 0 0,1-1 0 0 0,-1 0-1 0 0,1 0 1 0 0,-1 0 4 0 0,2 11-35 0 0,-1-8 28 0 0,1 0-1 0 0,0 0 1 0 0,0 0 0 0 0,0 0 0 0 0,1-1 0 0 0,0 1 0 0 0,0 0 0 0 0,0-1 0 0 0,0 1 0 0 0,1-1-1 0 0,-1 1 1 0 0,1-1 0 0 0,1 0 0 0 0,-1 0 0 0 0,0-1 0 0 0,1 1 0 0 0,0-1 0 0 0,0 1 0 0 0,0-1-1 0 0,0 0 1 0 0,0-1 0 0 0,0 1 0 0 0,1-1 0 0 0,0 0 0 0 0,-1 0 0 0 0,1 0 0 0 0,0 0-1 0 0,0-1 1 0 0,0 0 0 0 0,1 0 7 0 0,7-1 31 0 0,0 0-1 0 0,0-1 1 0 0,0 0-1 0 0,0-1 1 0 0,0-1-1 0 0,-1 0 1 0 0,1 0-1 0 0,-1-1 1 0 0,0-1-1 0 0,0 0 1 0 0,0-1-1 0 0,0 0 1 0 0,-1-1-1 0 0,0 0 1 0 0,-1-1 0 0 0,1 0-31 0 0,11-11 194 0 0,0 0 1 0 0,-2-1 0 0 0,0 0-1 0 0,-2-2 1 0 0,0-1 0 0 0,13-21-195 0 0,-8 0 84 0 0,-3 0 0 0 0,-1-2 0 0 0,-2 0 0 0 0,-2 0 0 0 0,-2-2 0 0 0,-2 0 0 0 0,-2 0 0 0 0,-2-1 0 0 0,-3-3-84 0 0,0 35 8 0 0,-2 0 1 0 0,0-1 0 0 0,-1 1-1 0 0,0-1 1 0 0,-2 1 0 0 0,0 0-1 0 0,-1-1 1 0 0,0 1 0 0 0,-2 0-1 0 0,0 0 1 0 0,-1 0 0 0 0,0 1-1 0 0,-2-1 1 0 0,-6-11-9 0 0,12 26 3 0 0,-1-1 0 0 0,1 1 0 0 0,-1 0 0 0 0,0 0-1 0 0,0 0 1 0 0,0 0 0 0 0,0 0 0 0 0,0 0 0 0 0,-1 1 0 0 0,1-1 0 0 0,0 1 0 0 0,-1 0-1 0 0,1-1 1 0 0,-1 1 0 0 0,1 0 0 0 0,-1 0 0 0 0,0 1 0 0 0,1-1 0 0 0,-1 1-1 0 0,0-1 1 0 0,0 1 0 0 0,1 0 0 0 0,-1 0 0 0 0,0 0 0 0 0,0 0 0 0 0,1 0 0 0 0,-1 1-1 0 0,0-1 1 0 0,0 1 0 0 0,1 0 0 0 0,-1 0 0 0 0,1 0 0 0 0,-1 0 0 0 0,1 0-1 0 0,-1 1 1 0 0,1-1 0 0 0,0 1 0 0 0,-1-1 0 0 0,1 1 0 0 0,-1 2-3 0 0,-5 11 0 0 0,1 2 0 0 0,0-1 0 0 0,2 1 0 0 0,0 0 0 0 0,1 0 0 0 0,0 0 1 0 0,2 1-1 0 0,0-1 0 0 0,1 1 0 0 0,1-1 0 0 0,0 1 0 0 0,1 0 0 0 0,3 11 0 0 0,0 8 23 0 0,1 0 1 0 0,2-1-1 0 0,2 1 0 0 0,1-2 0 0 0,4 7-23 0 0,2 4 59 0 0,3 1 1 0 0,1-2-1 0 0,2-1 0 0 0,2 0 0 0 0,2-2 1 0 0,2-1-1 0 0,8 7-59 0 0,43 54 88 0 0,-75-96-78 0 0,-5-6-18 0 0,1 0-1 0 0,0 0 1 0 0,-1 0-1 0 0,1 0 1 0 0,-1 0-1 0 0,1 0 1 0 0,0 0 0 0 0,-1 0-1 0 0,1 0 1 0 0,-1 0-1 0 0,1 0 1 0 0,0 1-1 0 0,-1-1 1 0 0,1 0-1 0 0,0 0 1 0 0,-1 0 0 0 0,1 1-1 0 0,-1-1 1 0 0,1 0-1 0 0,0 0 1 0 0,0 1-1 0 0,-1-1 1 0 0,1 0-1 0 0,0 1 1 0 0,0-1 0 0 0,-1 0-1 0 0,1 1 1 0 0,0-1-1 0 0,0 0 1 0 0,0 1-1 0 0,-1-1 1 0 0,1 1-1 0 0,0-1 1 0 0,0 0 0 0 0,0 1-1 0 0,0-1 1 0 0,0 1-1 0 0,0-1 1 0 0,0 1-1 0 0,0-1 1 0 0,0 0-1 0 0,0 1 1 0 0,0-1 0 0 0,0 1-1 0 0,0-1 1 0 0,0 0-1 0 0,1 1 1 0 0,-1-1-1 0 0,0 1 1 0 0,0-1-1 0 0,0 0 1 0 0,1 1 0 0 0,-1-1-1 0 0,0 0 1 0 0,0 1-1 0 0,1-1 1 0 0,-1 0-1 0 0,0 0 1 0 0,1 1 8 0 0,-58-19-4451 0 0,27-11-3325 0 0,23 21 2091 0 0,0 4-3873 0 0</inkml:trace>
  <inkml:trace contextRef="#ctx0" brushRef="#br0" timeOffset="1862.519">1972 480 7866 0 0,'0'0'4406'0'0,"0"0"-1713"0"0,0 0-1225 0 0,0 0-395 0 0,0 0 10 0 0,0 0 170 0 0,0 0 103 0 0,0 0-203 0 0,0 0-267 0 0,0 0-234 0 0,35 0-156 0 0,112 0-58 0 0,1-1 482 0 0,69-27 76 0 0,-157 17-4031 0 0,0 2-4658 0 0,-48 6-4541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1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237 714 0 0 0,'0'0'950'0'0,"0"0"322"0"0,0 0 459 0 0,0 0 419 0 0,0 0 10 0 0,0 0-219 0 0,0 0-377 0 0,0 0-296 0 0,0 0-42 0 0,0 0-93 0 0,-3-3-114 0 0,1 2-929 0 0,1-1 1 0 0,-1 1-1 0 0,0 0 0 0 0,0 0 0 0 0,1 0 1 0 0,-1 0-1 0 0,0 0 0 0 0,0 1 0 0 0,0-1 0 0 0,0 0 1 0 0,0 1-1 0 0,0 0 0 0 0,0-1 0 0 0,0 1 1 0 0,0 0-1 0 0,0 0 0 0 0,0 0 0 0 0,0 0 1 0 0,0 0-1 0 0,-1 1 0 0 0,1-1 0 0 0,0 1 0 0 0,0-1 1 0 0,1 1-1 0 0,-1 0 0 0 0,0 0 0 0 0,0 0 1 0 0,0 0-1 0 0,0 0 0 0 0,1 0 0 0 0,-1 0 0 0 0,0 1-90 0 0,-11 6 92 0 0,0 1 0 0 0,1 0 0 0 0,0 0 0 0 0,1 2 0 0 0,0-1 0 0 0,1 1 0 0 0,0 1 0 0 0,1 0 0 0 0,0 0 0 0 0,1 1 0 0 0,0 0 0 0 0,1 0 0 0 0,0 1 0 0 0,1 0 0 0 0,1 0 0 0 0,0 0 0 0 0,1 1 0 0 0,1 0 0 0 0,0 0 0 0 0,1 0 0 0 0,0 0 0 0 0,1 6-92 0 0,2-18 45 0 0,0 1 1 0 0,1-1 0 0 0,-1 0 0 0 0,1 0 0 0 0,-1 0-1 0 0,1 0 1 0 0,0 0 0 0 0,0 0 0 0 0,0 0 0 0 0,1 0-1 0 0,-1-1 1 0 0,1 0 0 0 0,-1 1 0 0 0,1-1 0 0 0,0 0-1 0 0,0 0 1 0 0,0 0 0 0 0,0-1 0 0 0,0 1 0 0 0,0-1-1 0 0,1 1 1 0 0,-1-1 0 0 0,0 0 0 0 0,1 0-1 0 0,-1-1 1 0 0,1 1 0 0 0,-1-1 0 0 0,1 0 0 0 0,-1 0-1 0 0,1 0 1 0 0,-1 0 0 0 0,1 0 0 0 0,-1-1 0 0 0,1 0-1 0 0,-1 1 1 0 0,1-1 0 0 0,-1-1 0 0 0,0 1 0 0 0,0 0-1 0 0,0-1 1 0 0,3-1-46 0 0,21-16 354 0 0,0 0-1 0 0,-2-2 1 0 0,-1-1-1 0 0,0 0 1 0 0,-2-2-1 0 0,-1-1 1 0 0,-1 0-1 0 0,-1-2 1 0 0,4-8-354 0 0,20-23 307 0 0,21-4-52 0 0,-36 96-169 0 0,60 149 201 0 0,-72-150-284 0 0,0 1 0 0 0,-3 1 0 0 0,-1 1 0 0 0,-1-1 0 0 0,-2 2 0 0 0,-2-1 0 0 0,-1 1 0 0 0,-2 0 0 0 0,-1 0 0 0 0,-2 1 0 0 0,-2-1 0 0 0,-3 23-3 0 0,0-29-11 0 0,-1 1 0 0 0,-1-1 0 0 0,-2-1 0 0 0,-1 1 0 0 0,-2-2 0 0 0,0 1 0 0 0,-2-1 0 0 0,-1-1 0 0 0,-2 0 0 0 0,0-2 0 0 0,-2 1 0 0 0,-1-2 0 0 0,-1-1-1 0 0,-20 20 12 0 0,36-40-9 0 0,0 0 0 0 0,0 0 0 0 0,0 0 0 0 0,-1-1 0 0 0,1 1 0 0 0,-1-1 0 0 0,0 0 0 0 0,0-1 0 0 0,0 1 0 0 0,0-1 0 0 0,0 0-1 0 0,-1 0 1 0 0,1-1 0 0 0,-1 1 0 0 0,1-1 0 0 0,-1 0 0 0 0,1-1 0 0 0,-1 0 0 0 0,0 1 0 0 0,1-2 0 0 0,-3 1 9 0 0,5-2-20 0 0,-1 0 0 0 0,1-1 1 0 0,0 1-1 0 0,0-1 0 0 0,0 1 1 0 0,1-1-1 0 0,-1 0 1 0 0,1 0-1 0 0,-1 0 0 0 0,1 0 1 0 0,0 0-1 0 0,0-1 0 0 0,0 1 1 0 0,1-1-1 0 0,-1 1 0 0 0,1-1 1 0 0,0 0-1 0 0,0 0 0 0 0,0 1 1 0 0,0-1-1 0 0,1 0 0 0 0,-1 0 1 0 0,1 0 19 0 0,-2-15-18 0 0,0 0 1 0 0,1 0-1 0 0,1-1 0 0 0,1 1 1 0 0,0 0-1 0 0,2 0 1 0 0,0 0-1 0 0,1 0 1 0 0,1 0-1 0 0,0 1 1 0 0,2 0-1 0 0,1-2 18 0 0,12-16-11 0 0,1 0 0 0 0,3 1 0 0 0,0 1 0 0 0,2 1 1 0 0,2 1-1 0 0,1 2 0 0 0,1 1 0 0 0,1 1 0 0 0,2 2 0 0 0,0 1 0 0 0,2 1 0 0 0,29-13 11 0 0,-38 21-25 0 0,29-15 60 0 0,-2-3-1 0 0,-1-2 1 0 0,-2-2 0 0 0,42-42-35 0 0,-82 68 9 0 0,0-1 1 0 0,-1 0 0 0 0,0 0-1 0 0,-1-1 1 0 0,0-1-1 0 0,-1 1 1 0 0,-1-1 0 0 0,0 0-1 0 0,-1 0 1 0 0,-1-1 0 0 0,0 0-1 0 0,-1 0 1 0 0,0-7-10 0 0,-2 19 3 0 0,-1-1 0 0 0,1 1 1 0 0,-1-1-1 0 0,0 1 0 0 0,0-1 0 0 0,0 1 0 0 0,-1-1 0 0 0,1 1 1 0 0,-1 0-1 0 0,0-1 0 0 0,-1 1 0 0 0,1 0 0 0 0,-1 0 0 0 0,0 0 1 0 0,0 0-1 0 0,0 0 0 0 0,0 0 0 0 0,0 0 0 0 0,-1 1 1 0 0,0-1-1 0 0,0 1 0 0 0,0 0 0 0 0,0 0 0 0 0,-1 0 0 0 0,1 0 1 0 0,-1 0-1 0 0,1 1 0 0 0,-1 0 0 0 0,0 0 0 0 0,0 0 0 0 0,0 0 1 0 0,0 0-1 0 0,-1 1 0 0 0,1 0-3 0 0,-6 1-10 0 0,0 0-1 0 0,-1 1 1 0 0,1 0 0 0 0,0 1-1 0 0,0 0 1 0 0,1 1-1 0 0,-1 0 1 0 0,0 0 0 0 0,1 1-1 0 0,0 1 1 0 0,0-1 0 0 0,0 1-1 0 0,0 1 1 0 0,1 0-1 0 0,0 0 1 0 0,0 0 0 0 0,0 1-1 0 0,1 1 1 0 0,0-1 0 0 0,1 1-1 0 0,0 0 1 0 0,0 0-1 0 0,0 1 1 0 0,1 0 0 0 0,0 0-1 0 0,1 0 1 0 0,0 0 0 0 0,1 1-1 0 0,0 0 1 0 0,0-1-1 0 0,1 1 1 0 0,0 0 0 0 0,1 1-1 0 0,0-1 1 0 0,0 0 0 0 0,2 7 10 0 0,-2-7-3 0 0,1 1 1 0 0,0-1-1 0 0,0 0 1 0 0,1 0 0 0 0,1 0-1 0 0,0 1 1 0 0,0-1 0 0 0,1-1-1 0 0,0 1 1 0 0,1 0-1 0 0,0-1 1 0 0,0 0 0 0 0,1 1-1 0 0,0-2 1 0 0,1 1-1 0 0,0-1 1 0 0,0 0 0 0 0,1 0-1 0 0,1 0 3 0 0,3 3 8 0 0,1-2-1 0 0,0 0 1 0 0,0 0-1 0 0,1-1 0 0 0,0 0 1 0 0,1-1-1 0 0,-1-1 1 0 0,1 0-1 0 0,1-1 0 0 0,-1-1 1 0 0,1 0-1 0 0,-1-1 1 0 0,1 0-1 0 0,0-1 1 0 0,0-1-1 0 0,10 0-7 0 0,-18-1 14 0 0,0 0 0 0 0,0 0 0 0 0,0 0 0 0 0,0-1 0 0 0,0 0 0 0 0,0-1 0 0 0,-1 1 0 0 0,1-1 0 0 0,0 0 0 0 0,-1-1 0 0 0,1 0 0 0 0,-1 0 0 0 0,0 0 1 0 0,0-1-1 0 0,0 0 0 0 0,0 0 0 0 0,3-3-14 0 0,7-8 90 0 0,-15 14-54 0 0,-1 1-5 0 0,0 0-7 0 0,0 0 15 0 0,0 0-14 0 0,0 0-14 0 0,0 0-2 0 0,0 0 6 0 0,0 0-5 0 0,0 0-19 0 0,0 0-2 0 0,0 0-5 0 0,0 0-9 0 0,0 0-11 0 0,-4 0-2829 0 0,4-12-2462 0 0,0 6-863 0 0,0 5 5231 0 0,0-5-9587 0 0</inkml:trace>
  <inkml:trace contextRef="#ctx0" brushRef="#br0" timeOffset="3874.007">1712 585 0 0 0,'0'0'311'0'0,"0"0"914"0"0,0 0 488 0 0,0 0 244 0 0,0 0 0 0 0,0 0-195 0 0,0 0-222 0 0,0 0-194 0 0,0 0-138 0 0,0 0-69 0 0,0-5-88 0 0,2-11-137 0 0,-5 23 3457 0 0,-57 163-2902 0 0,-20 101-1223 0 0,65-193-1945 0 0,14-115 575 0 0,11-147-17304 0 0,10 107 17470 0 0,16-18 1611 0 0,-11 32 3915 0 0,-23 55-3074 0 0,10-14 6189 0 0,-12 22-6691 0 0,0 0-145 0 0,0 0-148 0 0,0 0-161 0 0,0 0-143 0 0,0 30 1338 0 0,1 1-1584 0 0,0-1 1 0 0,2 0 0 0 0,1 0 0 0 0,2-1 0 0 0,1 1 0 0 0,1-1 0 0 0,1-1 0 0 0,2 1 0 0 0,1-2 0 0 0,1 0 0 0 0,8 12-150 0 0,-19-35 60 0 0,0-1 0 0 0,0 1-1 0 0,0-1 1 0 0,0 0 0 0 0,1 0-1 0 0,-1 0 1 0 0,1 0 0 0 0,0 0-1 0 0,0-1 1 0 0,0 1 0 0 0,0-1-1 0 0,1 0 1 0 0,-1 0 0 0 0,1 0-1 0 0,-1 0 1 0 0,1 0 0 0 0,-1-1-1 0 0,1 0 1 0 0,0 0 0 0 0,0 0-1 0 0,0 0 1 0 0,0 0 0 0 0,0-1-1 0 0,0 0 1 0 0,0 0 0 0 0,-1 0-1 0 0,1 0 1 0 0,0-1 0 0 0,0 1-1 0 0,0-1 1 0 0,0 0 0 0 0,0 0-1 0 0,0 0 1 0 0,-1-1 0 0 0,1 1-1 0 0,-1-1 1 0 0,1 0 0 0 0,-1 0-1 0 0,0 0 1 0 0,1-1 0 0 0,-1 1-1 0 0,0-1 1 0 0,2-2-60 0 0,7-15 231 0 0,-1-1 0 0 0,-1-1 1 0 0,0 0-1 0 0,-2 0 0 0 0,-1-1 0 0 0,0 0 0 0 0,-2 0 0 0 0,-1 0 1 0 0,0-1-1 0 0,-2 1 0 0 0,-1-1 0 0 0,0 0 0 0 0,-2 0 1 0 0,-4-21-232 0 0,5-11 0 0 0,-6-7-452 0 0,5 64-6890 0 0,0 5 1600 0 0,1-2-5840 0 0</inkml:trace>
  <inkml:trace contextRef="#ctx0" brushRef="#br0" timeOffset="4700.063">2211 865 6689 0 0,'0'0'2301'0'0,"0"0"-1209"0"0,0 0-705 0 0,0 0-104 0 0,0 0 259 0 0,0 0 341 0 0,0 0 263 0 0,0 0 73 0 0,0 0-163 0 0,0 0-176 0 0,0 0-132 0 0,0 0-98 0 0,20 1-53 0 0,65 3-19 0 0,-20-23 913 0 0,-47 7-947 0 0,-12 8-412 0 0,1-1 0 0 0,-1 1 0 0 0,0-2 0 0 0,-1 1 1 0 0,0-1-1 0 0,1 1 0 0 0,-2-2 0 0 0,1 1 0 0 0,-1 0 0 0 0,0-1 0 0 0,0 0 1 0 0,-1 0-1 0 0,1 0 0 0 0,-2 0 0 0 0,1 0 0 0 0,-1-1 0 0 0,0 0 0 0 0,-1 1 0 0 0,0-1 1 0 0,0 0-1 0 0,0 1 0 0 0,-1-1 0 0 0,0 0 0 0 0,-2-7-132 0 0,0 11-6 0 0,0 0-1 0 0,-1 0 0 0 0,1 1 1 0 0,-1-1-1 0 0,0 0 1 0 0,0 1-1 0 0,0 0 0 0 0,-1 0 1 0 0,1 0-1 0 0,-1 0 1 0 0,0 0-1 0 0,1 1 0 0 0,-1-1 1 0 0,0 1-1 0 0,-1 0 1 0 0,1 1-1 0 0,0-1 1 0 0,-1 1-1 0 0,1-1 0 0 0,-1 1 1 0 0,1 1-1 0 0,-1-1 1 0 0,1 1-1 0 0,-1-1 0 0 0,1 1 1 0 0,-1 1-1 0 0,0-1 1 0 0,1 1-1 0 0,-1-1 0 0 0,1 1 1 0 0,-1 1-1 0 0,1-1 1 0 0,0 1-1 0 0,-1-1 0 0 0,1 1 7 0 0,-5 4-34 0 0,0 0-1 0 0,0 0 0 0 0,1 0 0 0 0,-1 1 0 0 0,2 1 0 0 0,-1-1 1 0 0,1 1-1 0 0,0 0 0 0 0,1 1 0 0 0,0 0 0 0 0,0 0 0 0 0,1 0 1 0 0,0 1-1 0 0,0-1 0 0 0,1 1 0 0 0,-1 6 35 0 0,2-8-8 0 0,1 0-1 0 0,0 0 1 0 0,0 1-1 0 0,1-1 1 0 0,0 0 0 0 0,0 1-1 0 0,1-1 1 0 0,0 0 0 0 0,1 1-1 0 0,-1-1 1 0 0,2 0-1 0 0,-1 1 1 0 0,1-1 0 0 0,0 0-1 0 0,1 0 1 0 0,0-1 0 0 0,0 1-1 0 0,1 0 1 0 0,0-1-1 0 0,0 0 1 0 0,1 0 0 0 0,0 0-1 0 0,0-1 1 0 0,1 1-1 0 0,-1-1 1 0 0,1 0 0 0 0,1-1-1 0 0,-1 1 1 0 0,1-1 0 0 0,0-1-1 0 0,0 1 1 0 0,0-1-1 0 0,1-1 1 0 0,-1 1 0 0 0,1-1-1 0 0,0 0 1 0 0,0-1-1 0 0,0 0 1 0 0,0 0 0 0 0,1-1-1 0 0,-1 0 1 0 0,5 0 8 0 0,-1-1 55 0 0,0-1 0 0 0,-1-1 1 0 0,1 1-1 0 0,-1-2 0 0 0,0 1 0 0 0,1-2 1 0 0,-1 1-1 0 0,-1-2 0 0 0,1 1 0 0 0,-1-2 1 0 0,1 1-1 0 0,-1-1 0 0 0,-1-1 0 0 0,1 0-55 0 0,11-9 101 0 0,-1-1 0 0 0,0 0 0 0 0,-2-2 0 0 0,0 0 0 0 0,-1-1 0 0 0,-1-1 0 0 0,-1 0-1 0 0,-1-1 1 0 0,0-1 0 0 0,-2 0 0 0 0,-1 0 0 0 0,-1-2 0 0 0,-1 1 0 0 0,-1-1-101 0 0,-4-39 290 0 0,-6 62-301 0 0,-1 1 0 0 0,1-1 0 0 0,-1 0 0 0 0,0 1 0 0 0,1-1-1 0 0,-1 1 1 0 0,0 0 0 0 0,0 0 0 0 0,0 0 0 0 0,0 1-1 0 0,0-1 1 0 0,0 0 0 0 0,0 1 0 0 0,0 0 0 0 0,0 0 0 0 0,-1 0-1 0 0,1 0 1 0 0,0 1 0 0 0,0-1 0 0 0,0 1 0 0 0,0-1-1 0 0,0 1 1 0 0,0 0 0 0 0,0 0 0 0 0,1 1 0 0 0,-3 0 11 0 0,1 0-19 0 0,-1 0 0 0 0,1 0 1 0 0,0 0-1 0 0,0 0 0 0 0,-1 1 0 0 0,2 0 1 0 0,-1 0-1 0 0,0 0 0 0 0,1 0 0 0 0,-1 1 1 0 0,1-1-1 0 0,0 1 0 0 0,0 0 1 0 0,0 0-1 0 0,1 0 0 0 0,-1 0 0 0 0,1 0 1 0 0,0 1-1 0 0,0-1 0 0 0,1 1 0 0 0,-1 0 1 0 0,1-1-1 0 0,0 2 19 0 0,4-3-8 0 0,-1-1 1 0 0,1 1-1 0 0,0 0 0 0 0,0-1 0 0 0,1 1 1 0 0,-1-1-1 0 0,0 0 0 0 0,1 0 1 0 0,-1 0-1 0 0,1-1 0 0 0,0 1 1 0 0,-1-1-1 0 0,1 0 0 0 0,0 0 0 0 0,0 0 1 0 0,0-1-1 0 0,0 1 0 0 0,3-1 8 0 0,19 2 15 0 0,-19-3-6 0 0,0 1 0 0 0,-1 0 0 0 0,1 0 0 0 0,0 0 0 0 0,0 1 0 0 0,-1 0 0 0 0,1 0 0 0 0,-1 1 0 0 0,1-1 0 0 0,-1 2 0 0 0,0-1 0 0 0,1 1 0 0 0,-1-1 0 0 0,0 2 0 0 0,-1-1 0 0 0,1 1 0 0 0,-1 0 0 0 0,1 0 0 0 0,-1 0 0 0 0,0 1 0 0 0,-1 0 0 0 0,1 0 0 0 0,-1 0 0 0 0,0 0 0 0 0,0 1-9 0 0,-1 5 44 0 0,0 0-1 0 0,0 0 0 0 0,-1 0 0 0 0,-1 0 0 0 0,0 1 0 0 0,0-1 1 0 0,-1 1-1 0 0,-1-1 0 0 0,0 0 0 0 0,0 1 0 0 0,-1-1 1 0 0,-1 0-1 0 0,-1 5-43 0 0,-6 39-27 0 0,15-13-705 0 0,13-36-5307 0 0,-13-6-715 0 0,-2 0-4861 0 0</inkml:trace>
  <inkml:trace contextRef="#ctx0" brushRef="#br0" timeOffset="5575.038">3321 725 9170 0 0,'0'0'3605'0'0,"0"0"-1174"0"0,0 0-591 0 0,0 0-257 0 0,0 0-224 0 0,0 0-200 0 0,0 0-213 0 0,0 0-261 0 0,0 0-209 0 0,0 0-138 0 0,0 0-81 0 0,0 0-33 0 0,0 0-22 0 0,-25 3-20 0 0,-80 10-23 0 0,101-13-147 0 0,0 1 1 0 0,0 0-1 0 0,0-1 0 0 0,0 2 1 0 0,1-1-1 0 0,-1 0 0 0 0,0 1 1 0 0,1 0-1 0 0,-1 0 0 0 0,1 0 1 0 0,-1 0-1 0 0,1 1 0 0 0,0-1 1 0 0,0 1-1 0 0,0 0 0 0 0,0 0 1 0 0,1 0-1 0 0,-1 0 0 0 0,1 0 1 0 0,-1 2-13 0 0,-11 13 37 0 0,7-12-36 0 0,0 0 1 0 0,1 1-1 0 0,0 0 0 0 0,0 0 1 0 0,1 1-1 0 0,0 0 0 0 0,0 0 1 0 0,1 0-1 0 0,-1 0 0 0 0,2 1 1 0 0,-1-1-1 0 0,2 1 0 0 0,-1 0 1 0 0,1 0-1 0 0,0 0 0 0 0,1 1 1 0 0,0-1-1 0 0,0 4-1 0 0,2-11-4 0 0,-1 1 0 0 0,1 0 0 0 0,0-1 0 0 0,0 1 0 0 0,0-1 0 0 0,0 0 0 0 0,0 1 1 0 0,1-1-1 0 0,-1 0 0 0 0,1 0 0 0 0,-1 1 0 0 0,1-1 0 0 0,0-1 0 0 0,0 1 0 0 0,0 0 0 0 0,0 0 0 0 0,0-1 0 0 0,0 1 0 0 0,1-1 0 0 0,-1 0 0 0 0,0 1 1 0 0,1-1-1 0 0,-1 0 0 0 0,1 0 0 0 0,-1-1 0 0 0,1 1 0 0 0,0-1 0 0 0,-1 1 0 0 0,1-1 0 0 0,-1 0 0 0 0,3 0 4 0 0,84-6 155 0 0,52-73 343 0 0,-100 51-368 0 0,20-30 18 0 0,-47 81-437 0 0,-13-17 264 0 0,5 20 30 0 0,-5-20-11 0 0,1 0-1 0 0,-1 0 0 0 0,1 0 0 0 0,0 1 0 0 0,0-2 0 0 0,1 1 0 0 0,-1 0 0 0 0,1 0 0 0 0,1-1 0 0 0,-1 0 1 0 0,1 1-1 0 0,0-1 0 0 0,1 1 7 0 0,3-1 21 0 0,0 1 1 0 0,1-1-1 0 0,0-1 0 0 0,0 0 1 0 0,0 0-1 0 0,0 0 1 0 0,0-1-1 0 0,1-1 0 0 0,-1 0 1 0 0,1 0-1 0 0,0-1 1 0 0,0 0-1 0 0,-1 0 1 0 0,1-1-1 0 0,0-1 0 0 0,0 1 1 0 0,0-2-1 0 0,-1 1 1 0 0,1-2-1 0 0,-1 1 1 0 0,1-1-1 0 0,-1 0 0 0 0,0-1 1 0 0,0 0-1 0 0,0-1 1 0 0,-1 0-1 0 0,1 0 0 0 0,-1 0 1 0 0,0-1-1 0 0,-1-1 1 0 0,1 1-1 0 0,-2-1 1 0 0,1 0-1 0 0,0-2-21 0 0,27-28 113 0 0,-2-2 0 0 0,-2-1-1 0 0,-2-2 1 0 0,-2-1 0 0 0,-1 0 0 0 0,-2-2 0 0 0,-3-1-1 0 0,-1-1 1 0 0,-2 0 0 0 0,-3-1 0 0 0,-2-1 0 0 0,1-11-113 0 0,-7 35 10 0 0,-1 0 1 0 0,-1 0-1 0 0,-2-1 1 0 0,0 0-1 0 0,-1 1 1 0 0,-2-1-1 0 0,-1 0 1 0 0,0 1-1 0 0,-2 0 1 0 0,-6-21-11 0 0,10 44 13 0 0,0 0 0 0 0,0 0 0 0 0,-1 0 0 0 0,1 0 0 0 0,-1 0 0 0 0,1 0 0 0 0,-1 0 0 0 0,0 0 0 0 0,1 0 0 0 0,-1 0 0 0 0,0 0 0 0 0,0 0 0 0 0,0 1 0 0 0,-1-1 0 0 0,1 0 0 0 0,0 1 0 0 0,-1-1 0 0 0,1 1 0 0 0,-1-1 0 0 0,1 1 0 0 0,-1 0 0 0 0,0 0 0 0 0,0 0 0 0 0,1 0 0 0 0,-1 0 0 0 0,0 0 0 0 0,0 0 0 0 0,0 0 0 0 0,0 1 0 0 0,0-1 0 0 0,0 1 0 0 0,0-1 0 0 0,0 1 0 0 0,0 0 0 0 0,0 0 0 0 0,0 0 0 0 0,0 0 0 0 0,0 0 0 0 0,-1 1 0 0 0,1-1 0 0 0,0 1 0 0 0,0-1 0 0 0,-1 1-13 0 0,-6 13 4 0 0,0 0 0 0 0,2 0 0 0 0,-1 1 1 0 0,2 0-1 0 0,0 1 0 0 0,0-1 0 0 0,2 1 1 0 0,0 0-1 0 0,1 0 0 0 0,0 0 0 0 0,1 1 1 0 0,1-1-1 0 0,1 1 0 0 0,0-1 1 0 0,1 0-1 0 0,3 13-4 0 0,-3 18 49 0 0,33 268 197 0 0,-27-268-221 0 0,29 193-29 0 0,-21-174-71 0 0,-12-106-2471 0 0,-31-65-4212 0 0,-5 40-3949 0 0,29 59 9091 0 0,-3-9-5147 0 0</inkml:trace>
  <inkml:trace contextRef="#ctx0" brushRef="#br0" timeOffset="5821.759">3702 560 0 0 0,'0'0'1936'0'0,"0"0"893"0"0,0 0 293 0 0,0 0-200 0 0,0 0-487 0 0,0 0-581 0 0,0 0-623 0 0,0 0-436 0 0,0 0-147 0 0,0 0 92 0 0,0 0 123 0 0,0 0 84 0 0,0 0-56 0 0,10 1-166 0 0,90 8-231 0 0,0-4 1 0 0,0-4-1 0 0,0-5 1 0 0,5-4-495 0 0,-77 7-2985 0 0,-17 1-6600 0 0,-7 0-1761 0 0</inkml:trace>
  <inkml:trace contextRef="#ctx0" brushRef="#br0" timeOffset="6169.047">4400 873 0 0 0,'0'0'2216'0'0,"0"0"677"0"0,0 0 244 0 0,0 0-269 0 0,0 0-366 0 0,0 0-325 0 0,32-4-332 0 0,102-10-280 0 0,-43-17 882 0 0,-71 20-1977 0 0,0-1-1 0 0,0-1 1 0 0,-1 0-1 0 0,-1-2 1 0 0,0 0-1 0 0,-1-1 1 0 0,-1-1 0 0 0,-1 0-1 0 0,0-1-469 0 0,-12 12 88 0 0,0 1-1 0 0,0-1 1 0 0,-1 0-1 0 0,0 0 1 0 0,0 0-1 0 0,-1 0 1 0 0,1 0 0 0 0,-1 0-1 0 0,-1 0 1 0 0,1-1-1 0 0,-1 1 1 0 0,0 0-1 0 0,0 0 1 0 0,-1-1-88 0 0,-1 4 3 0 0,-1-1-1 0 0,1 1 1 0 0,-1 0 0 0 0,0 0 0 0 0,1 0-1 0 0,-2 0 1 0 0,1 1 0 0 0,0-1 0 0 0,0 1-1 0 0,-1 0 1 0 0,1 0 0 0 0,-1 0 0 0 0,0 0-1 0 0,0 1 1 0 0,1-1 0 0 0,-1 1 0 0 0,0 0-1 0 0,0 0 1 0 0,0 1 0 0 0,0-1 0 0 0,-1 1 0 0 0,1 0-1 0 0,0 0 1 0 0,0 0 0 0 0,0 0 0 0 0,0 1-1 0 0,0 0 1 0 0,0 0 0 0 0,-3 1-3 0 0,-9 3-29 0 0,0 1 1 0 0,0 1-1 0 0,1 1 0 0 0,0 0 1 0 0,0 1-1 0 0,1 0 1 0 0,0 2-1 0 0,1-1 0 0 0,-2 3 29 0 0,5-4-12 0 0,-1-1 0 0 0,2 2 0 0 0,-1-1 0 0 0,1 1-1 0 0,1 1 1 0 0,0 0 0 0 0,0 0 0 0 0,1 0 0 0 0,1 1 0 0 0,0 0-1 0 0,0 0 1 0 0,1 1 0 0 0,1 0 0 0 0,0 0 0 0 0,1 0-1 0 0,0 0 1 0 0,1 0 0 0 0,1 1 0 0 0,0-1 0 0 0,0 0 0 0 0,1 1-1 0 0,1-1 13 0 0,2-7-4 0 0,0 0-1 0 0,1-1 0 0 0,-1 1 0 0 0,1-1 0 0 0,0 0 1 0 0,0 0-1 0 0,1 0 0 0 0,-1-1 0 0 0,1 0 0 0 0,0 0 1 0 0,0 0-1 0 0,1 0 0 0 0,-1-1 0 0 0,1 0 0 0 0,0 0 1 0 0,-1 0-1 0 0,2-1 0 0 0,-1 0 0 0 0,0 0 0 0 0,0 0 1 0 0,0-1-1 0 0,1 0 0 0 0,-1 0 0 0 0,1-1 0 0 0,3 0 5 0 0,1 2-80 0 0,0-1-1 0 0,0 0 1 0 0,0-1-1 0 0,0 0 1 0 0,0-1-1 0 0,1-1 0 0 0,-2 1 1 0 0,1-2-1 0 0,0 1 1 0 0,0-1-1 0 0,-1-1 1 0 0,1 0-1 0 0,-1-1 1 0 0,0 0-1 0 0,0 0 81 0 0,51-43-10525 0 0,-53 43-1029 0 0</inkml:trace>
  <inkml:trace contextRef="#ctx0" brushRef="#br0" timeOffset="6607.982">5322 475 9458 0 0,'0'0'5661'0'0,"0"0"-2938"0"0,0 0-1034 0 0,0 0-241 0 0,0 0-313 0 0,0 0-205 0 0,0 0-200 0 0,0 0-192 0 0,0 0-77 0 0,0 0-74 0 0,0 0-42 0 0,0 0-23 0 0,0 0-21 0 0,-14 4-26 0 0,-47 12-24 0 0,-8 26 369 0 0,69-41-617 0 0,-5 2 4 0 0,0 0 0 0 0,1 0 0 0 0,-1 0 1 0 0,1 1-1 0 0,0-1 0 0 0,0 1 0 0 0,1 0 0 0 0,-1 0 0 0 0,1 1 1 0 0,0-1-1 0 0,0 1 0 0 0,0 0 0 0 0,1 0 0 0 0,0-1 1 0 0,-1 2-1 0 0,2-1 0 0 0,-1 0 0 0 0,1 0 0 0 0,-1 0 1 0 0,1 5-8 0 0,2-6-2 0 0,0-1 0 0 0,0 1 0 0 0,0-1 1 0 0,0 1-1 0 0,1-1 0 0 0,-1 0 1 0 0,1 0-1 0 0,0 0 0 0 0,0 0 0 0 0,0 0 1 0 0,0 0-1 0 0,1 0 0 0 0,-1 0 1 0 0,1-1-1 0 0,0 0 0 0 0,0 1 1 0 0,-1-1-1 0 0,2 0 0 0 0,-1 0 0 0 0,0-1 1 0 0,2 2 1 0 0,29 24 18 0 0,-25-19 33 0 0,-1 2 0 0 0,0-1 0 0 0,0 1 0 0 0,-1 1 0 0 0,-1-1 0 0 0,0 1 0 0 0,0 0-1 0 0,-1 1 1 0 0,0-1 0 0 0,-1 1 0 0 0,0 0 0 0 0,-1 0 0 0 0,-1 0 0 0 0,0 1 0 0 0,0-1 0 0 0,-1 0 0 0 0,-1 3-51 0 0,1-9 28 0 0,-1 1 0 0 0,-1 0 0 0 0,1 0 0 0 0,-1-1 0 0 0,0 1 0 0 0,0 0 0 0 0,-1-1 0 0 0,0 1 1 0 0,0-1-1 0 0,-1 0 0 0 0,0 1 0 0 0,0-1 0 0 0,0 0 0 0 0,-1-1 0 0 0,0 1 0 0 0,0-1 0 0 0,0 1 0 0 0,-1-1 0 0 0,1-1 1 0 0,-1 1-1 0 0,-1-1 0 0 0,1 1 0 0 0,0-2 0 0 0,-1 1 0 0 0,0 0 0 0 0,0-1 0 0 0,0 0 0 0 0,0-1 0 0 0,-1 1 0 0 0,1-1 1 0 0,-1 0-29 0 0,3-1-1 0 0,-7 2-31 0 0,0 0 1 0 0,0 0 0 0 0,-1-1 0 0 0,1 0-1 0 0,0-1 1 0 0,-1 0 0 0 0,1-1 0 0 0,-1-1-1 0 0,1 1 1 0 0,-5-2 31 0 0,-22-30-1738 0 0,23 3-6357 0 0,11 21-4017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2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1 427 288 0 0,'0'0'1766'0'0,"0"0"-227"0"0,0 0-31 0 0,0 0-6 0 0,0 0-1 0 0,0 0-24 0 0,0 0-104 0 0,33-19-111 0 0,103-61-154 0 0,-78 34 308 0 0,-51 35-1107 0 0,1-1 49 0 0,0 0 0 0 0,-1 0 1 0 0,0-1-1 0 0,-1 0 0 0 0,0 0 1 0 0,-2-1-1 0 0,1 0 0 0 0,-1 0 1 0 0,-1 0-1 0 0,-1 0 0 0 0,0-1 1 0 0,0 1-1 0 0,-2-14-358 0 0,0 18 201 0 0,1 9-146 0 0,0-1 0 0 0,0 0 0 0 0,-1 1 0 0 0,1-1 0 0 0,-1 0 0 0 0,1 1 0 0 0,-1-1 0 0 0,0 0 0 0 0,0 1 0 0 0,0-1 0 0 0,0 0 0 0 0,0 0-1 0 0,0 1 1 0 0,0-1 0 0 0,-1 0 0 0 0,1 0 0 0 0,0 1 0 0 0,-1-1 0 0 0,0 0 0 0 0,1 1 0 0 0,-1-1 0 0 0,0 1 0 0 0,0-1 0 0 0,0 1 0 0 0,0-1 0 0 0,0 1 0 0 0,0-1-1 0 0,0 1 1 0 0,0 0 0 0 0,-1 0 0 0 0,1 0 0 0 0,0 0 0 0 0,-1 0 0 0 0,1 0 0 0 0,-1 0 0 0 0,1 0 0 0 0,-1 0 0 0 0,0 1 0 0 0,1-1 0 0 0,-1 1 0 0 0,0-1 0 0 0,1 1-1 0 0,-1-1 1 0 0,0 1 0 0 0,1 0 0 0 0,-1 0 0 0 0,-1 0-55 0 0,-2 4 26 0 0,0-1-1 0 0,1 1 1 0 0,-1 0-1 0 0,1 1 1 0 0,0-1 0 0 0,1 1-1 0 0,-1 0 1 0 0,1 0-1 0 0,0 0 1 0 0,0 0 0 0 0,0 1-1 0 0,1-1 1 0 0,0 1-1 0 0,0-1 1 0 0,0 1 0 0 0,0 2-26 0 0,-8 32 99 0 0,1 0 1 0 0,2 0 0 0 0,2 1 0 0 0,1 0 0 0 0,3 40-100 0 0,-1-33 71 0 0,-25 477 272 0 0,-7-238-283 0 0,30-228 259 0 0,42-132 758 0 0,52-96-519 0 0,-66 129-465 0 0,2 1 0 0 0,1 1 0 0 0,2 1 1 0 0,1 1-1 0 0,21-16-93 0 0,-31 30 34 0 0,3 7-37 0 0,-14 30 83 0 0,0 17 24 0 0,-2 0 0 0 0,0 1 0 0 0,-3 0 0 0 0,-1 0 0 0 0,-1 1-104 0 0,2 12 42 0 0,16 118 166 0 0,15-65-17 0 0,-35-98-213 0 0,0-1 1 0 0,0 1-1 0 0,1-1 1 0 0,-1 0 0 0 0,0 1-1 0 0,0-1 1 0 0,1 0 0 0 0,-1 0-1 0 0,0 1 1 0 0,1-1 0 0 0,-1 0-1 0 0,1 0 1 0 0,-1 0 0 0 0,0 1-1 0 0,1-1 1 0 0,-1 0 0 0 0,1 0-1 0 0,-1 0 1 0 0,0 0 0 0 0,1 0-1 0 0,-1 0 1 0 0,1 0 0 0 0,-1 0-1 0 0,1 0 1 0 0,-1 0-1 0 0,0 0 1 0 0,1 0 0 0 0,-1 0-1 0 0,1 0 1 0 0,-1 0 0 0 0,1 0-1 0 0,-1 0 1 0 0,0-1 0 0 0,1 1-1 0 0,-1 0 1 0 0,0 0 0 0 0,1 0-1 0 0,-1-1 1 0 0,1 1 0 0 0,-1 0-1 0 0,0 0 1 0 0,0-1 0 0 0,1 1-1 0 0,-1 0 1 0 0,0-1 0 0 0,0 1-1 0 0,1-1 1 0 0,-1 1 0 0 0,0 0-1 0 0,0-1 1 0 0,0 1-1 0 0,1 0 1 0 0,-1-1 0 0 0,0 1-1 0 0,0-1 1 0 0,0 1 0 0 0,0-1-1 0 0,0 1 1 0 0,0 0 0 0 0,0-1-1 0 0,0 1 1 0 0,0-1 0 0 0,0 1-1 0 0,0-1 1 0 0,0 1 0 0 0,0-1 21 0 0,7-9-519 0 0,13-11-3148 0 0,-7 6-6561 0 0,-9 11-1258 0 0</inkml:trace>
  <inkml:trace contextRef="#ctx0" brushRef="#br0" timeOffset="485.323">767 1045 1040 0 0,'0'0'2386'0'0,"0"0"-639"0"0,0 0-136 0 0,0 0 157 0 0,0 0 58 0 0,0 0-48 0 0,0 0-122 0 0,0 0-138 0 0,0 0-158 0 0,0 0-180 0 0,0 0-138 0 0,32 14-123 0 0,102 43-118 0 0,-130-55-731 0 0,0 0 0 0 0,0 0 0 0 0,0 0 0 0 0,1-1 0 0 0,-1 1-1 0 0,0-1 1 0 0,1 0 0 0 0,-1 0 0 0 0,1-1 0 0 0,-1 1-1 0 0,1-1 1 0 0,-1 0 0 0 0,1 0 0 0 0,-1 0 0 0 0,1-1 0 0 0,-1 0-1 0 0,3 0-69 0 0,4-2 214 0 0,8-4 64 0 0,1 0 0 0 0,-1-1 0 0 0,0-1 1 0 0,-1-1-1 0 0,0-1 0 0 0,-1 0 0 0 0,0-2 1 0 0,-1 0-1 0 0,0 0 0 0 0,-1-2 0 0 0,3-3-278 0 0,-13 14 55 0 0,0-1-1 0 0,0 0 0 0 0,-1 0 1 0 0,0 0-1 0 0,0 0 0 0 0,0-1 1 0 0,-1 0-1 0 0,0 1 0 0 0,0-1 1 0 0,0 0-1 0 0,0-1 0 0 0,-1 1 0 0 0,0 0 1 0 0,-1-1-1 0 0,1 1 0 0 0,-1-1 1 0 0,-1 1-1 0 0,1-1 0 0 0,-1 0 1 0 0,0 1-1 0 0,-1-1 0 0 0,0-3-54 0 0,-2 5 7 0 0,-1 0-1 0 0,1 0 1 0 0,-1 1-1 0 0,-1-1 1 0 0,1 1-1 0 0,0 0 1 0 0,-1 0-1 0 0,0 1 1 0 0,0-1-1 0 0,0 1 1 0 0,0 0-1 0 0,-1 0 1 0 0,1 1-1 0 0,-1 0 1 0 0,0 0-1 0 0,0 0 1 0 0,1 0 0 0 0,-1 1-1 0 0,0 0 1 0 0,0 1-1 0 0,0-1 1 0 0,0 1-1 0 0,0 0 1 0 0,0 0-1 0 0,-1 1 1 0 0,-4 1-7 0 0,-4 0-13 0 0,1 0 1 0 0,0 1-1 0 0,0 1 1 0 0,0 0-1 0 0,1 1 1 0 0,-1 1-1 0 0,1 0 1 0 0,0 0-1 0 0,0 1 1 0 0,1 1-1 0 0,0 0 0 0 0,1 1 1 0 0,0 0-1 0 0,0 1 1 0 0,1 0-1 0 0,0 1 1 0 0,0 0-1 0 0,1 1 1 0 0,1-1-1 0 0,0 2 1 0 0,1-1-1 0 0,0 1 1 0 0,1 0-1 0 0,0 0 1 0 0,1 1-1 0 0,-3 13 13 0 0,6-19-4 0 0,0 0 0 0 0,1 1 0 0 0,0 0 0 0 0,0-1 0 0 0,1 1 0 0 0,0 0-1 0 0,0-1 1 0 0,1 1 0 0 0,0 0 0 0 0,0-1 0 0 0,1 1 0 0 0,1-1 0 0 0,-1 0 0 0 0,1 0 0 0 0,1 0 0 0 0,-1 0-1 0 0,1 0 1 0 0,1-1 0 0 0,-1 1 0 0 0,1-1 0 0 0,1 0 0 0 0,-1-1 0 0 0,1 1 0 0 0,0-1 0 0 0,3 2 4 0 0,6 2 11 0 0,0 0 1 0 0,1-1 0 0 0,0 0 0 0 0,0-2-1 0 0,1 0 1 0 0,0 0 0 0 0,0-2 0 0 0,1 0-1 0 0,-1-1 1 0 0,1-1 0 0 0,0-1 0 0 0,0 0 0 0 0,0-1-1 0 0,0-1 1 0 0,0-1 0 0 0,0 0 0 0 0,2-2-12 0 0,1 0-41 0 0,-1-1 1 0 0,1-1-1 0 0,-1 0 1 0 0,0-2-1 0 0,-1 0 1 0 0,0-1-1 0 0,0-1 1 0 0,0-1 0 0 0,-1-1-1 0 0,-1 0 1 0 0,0-1-1 0 0,0-1 1 0 0,3-5 40 0 0,25-28-4582 0 0,-7-3-4459 0 0,-33 40-2528 0 0</inkml:trace>
  <inkml:trace contextRef="#ctx0" brushRef="#br0" timeOffset="1278.514">1925 890 8458 0 0,'0'0'2754'0'0,"0"0"-632"0"0,0 0-302 0 0,0 0-208 0 0,0 0-246 0 0,0 0-205 0 0,0 0-188 0 0,0 0-199 0 0,0 0-159 0 0,0 0-99 0 0,0 0-92 0 0,0 0-65 0 0,-34 19-67 0 0,-105 62-76 0 0,60-15 58 0 0,73-60-266 0 0,0 0 1 0 0,0 1 0 0 0,1 0-1 0 0,0 0 1 0 0,0 0 0 0 0,0 1-1 0 0,1-1 1 0 0,0 1 0 0 0,1 0-1 0 0,0 0 1 0 0,0 0 0 0 0,1 1-1 0 0,0-1 1 0 0,0 0 0 0 0,1 1-1 0 0,0 0 1 0 0,0-1 0 0 0,1 1-1 0 0,1 0 1 0 0,0 8-9 0 0,2-13 15 0 0,-1-1 1 0 0,1 1-1 0 0,0 0 0 0 0,0-1 1 0 0,1 0-1 0 0,-1 1 0 0 0,0-1 0 0 0,1-1 1 0 0,0 1-1 0 0,0 0 0 0 0,0-1 1 0 0,0 0-1 0 0,0 0 0 0 0,1 0 0 0 0,-1 0 1 0 0,0-1-1 0 0,1 0 0 0 0,-1 0 1 0 0,1 0-1 0 0,0 0 0 0 0,-1-1 0 0 0,1 0 1 0 0,0 0-1 0 0,-1 0 0 0 0,1 0 1 0 0,0-1-1 0 0,-1 1 0 0 0,5-3-15 0 0,10-1 101 0 0,0-2 1 0 0,-1 0-1 0 0,1-1 0 0 0,-2-1 1 0 0,1 0-1 0 0,-1-2 0 0 0,0 0 0 0 0,-1 0 1 0 0,0-2-1 0 0,-1 0 0 0 0,0-1 0 0 0,-1 0 1 0 0,0-2-1 0 0,6-8-101 0 0,142-172 175 0 0,-162 196-184 0 0,0-1 0 0 0,-1 1 0 0 0,1-1 0 0 0,0 1 1 0 0,0 0-1 0 0,-1-1 0 0 0,1 1 0 0 0,0-1 0 0 0,0 1 1 0 0,0 0-1 0 0,0-1 0 0 0,0 1 0 0 0,0 0 0 0 0,0-1 1 0 0,0 1-1 0 0,0 0 0 0 0,0-1 0 0 0,0 1 0 0 0,0-1 1 0 0,0 1-1 0 0,1 0 0 0 0,-1-1 0 0 0,0 1 0 0 0,0-1 1 0 0,1 1-1 0 0,-1 0 0 0 0,0-1 0 0 0,1 1 0 0 0,-1-1 1 0 0,1 1-1 0 0,-1-1 0 0 0,1 0 0 0 0,-1 1 0 0 0,1-1 1 0 0,-1 1-1 0 0,1-1 0 0 0,-1 0 0 0 0,1 1 0 0 0,-1-1 1 0 0,1 0-1 0 0,-1 0 0 0 0,1 1 0 0 0,0-1 0 0 0,-1 0 1 0 0,1 0-1 0 0,0 0 0 0 0,-1 0 0 0 0,1 0 0 0 0,-1 0 1 0 0,1 0-1 0 0,0 0 0 0 0,-1 0 0 0 0,1 0 0 0 0,0 0 1 0 0,-1 0-1 0 0,1 0 0 0 0,0-1 0 0 0,-1 1 0 0 0,1 0 1 0 0,-1 0-1 0 0,1-1 9 0 0,-1 13 91 0 0,-2-3-90 0 0,2 0 0 0 0,-1 1 1 0 0,1-1-1 0 0,0 0 0 0 0,1 0 0 0 0,0 0 0 0 0,0 0 0 0 0,1 0 0 0 0,1 0 1 0 0,-1 0-1 0 0,1-1 0 0 0,1 1 0 0 0,0-1 0 0 0,0 0 0 0 0,0 0 0 0 0,1 0 1 0 0,0 0-1 0 0,1-1 0 0 0,-1 0 0 0 0,2 0 0 0 0,-1-1 0 0 0,1 1 0 0 0,0-1 1 0 0,0-1-1 0 0,0 1 0 0 0,1-1 0 0 0,0-1 0 0 0,4 3-1 0 0,3-6 53 0 0,0 0 1 0 0,-1-1-1 0 0,1 0 0 0 0,0-1 0 0 0,0-1 0 0 0,-1 0 1 0 0,1-1-1 0 0,-1-1 0 0 0,0 0 0 0 0,0-1 0 0 0,0 0 1 0 0,-1-1-1 0 0,0-1 0 0 0,0 0 0 0 0,0-1 0 0 0,-1 0 1 0 0,0-1-1 0 0,-1 0 0 0 0,0-1 0 0 0,1-1-53 0 0,116-122 902 0 0,-102 103-858 0 0,-1-1-1 0 0,-1-2 1 0 0,-2 0 0 0 0,-2-2-1 0 0,-1 0 1 0 0,-1-1 0 0 0,-2-1-1 0 0,-2 0 1 0 0,-1-1 0 0 0,-2-1 0 0 0,-2 0-1 0 0,-1 0 1 0 0,2-40-44 0 0,-8 47 7 0 0,0 17-5 0 0,-1-1 0 0 0,0 1 1 0 0,-1-1-1 0 0,-1 0 0 0 0,-1 1 1 0 0,0-1-1 0 0,0 1 0 0 0,-2 0 0 0 0,0 0 1 0 0,0 0-1 0 0,-7-12-2 0 0,10 26 1 0 0,0-1 0 0 0,0 1-1 0 0,0-1 1 0 0,0 1 0 0 0,0 0 0 0 0,-1-1 0 0 0,1 1 0 0 0,-1 0-1 0 0,1 0 1 0 0,-1 0 0 0 0,1 0 0 0 0,-1 0 0 0 0,1 0-1 0 0,-1 0 1 0 0,0 0 0 0 0,0 1 0 0 0,0-1 0 0 0,1 1 0 0 0,-1-1-1 0 0,0 1 1 0 0,0 0 0 0 0,0 0 0 0 0,0 0 0 0 0,1 0-1 0 0,-1 0 1 0 0,0 0 0 0 0,0 0 0 0 0,0 1 0 0 0,0-1-1 0 0,0 1 1 0 0,1-1 0 0 0,-1 1 0 0 0,0 0 0 0 0,0-1 0 0 0,1 1-1 0 0,-1 0 1 0 0,1 0 0 0 0,-1 0 0 0 0,1 0 0 0 0,-1 1-1 0 0,1-1 1 0 0,0 0 0 0 0,-1 1 0 0 0,1-1 0 0 0,0 1 0 0 0,0-1-1 0 0,0 1 1 0 0,0-1 0 0 0,-1 3-1 0 0,-13 28 8 0 0,1 1 0 0 0,2 0 0 0 0,1 1 0 0 0,1 1 0 0 0,2 0 0 0 0,2 0 0 0 0,1 0 0 0 0,1 1 0 0 0,3-1 0 0 0,0 1-1 0 0,3 0 1 0 0,2 16-8 0 0,-3-34 5 0 0,1 32 55 0 0,3 0 0 0 0,2-1 1 0 0,2 1-1 0 0,2-1 0 0 0,2-1 0 0 0,3 0 0 0 0,19 42-60 0 0,21 60 63 0 0,-43-186-374 0 0,-10 2-231 0 0,-6-61-4897 0 0,2 89 4878 0 0,-11-30-4564 0 0,5 14-1880 0 0,1 9-2718 0 0</inkml:trace>
  <inkml:trace contextRef="#ctx0" brushRef="#br0" timeOffset="1514.755">2286 537 16131 0 0,'0'0'1864'0'0,"0"0"-528"0"0,0 0-269 0 0,0 0 50 0 0,0 0 114 0 0,0 0 16 0 0,0 0-143 0 0,0 0-210 0 0,0 0-207 0 0,38 0-119 0 0,126 0-89 0 0,-159 0-449 0 0,69 1 434 0 0,-1-2 0 0 0,0-4-1 0 0,33-8-463 0 0,144-27 319 0 0,-76 25-852 0 0,-100 14-7429 0 0,-65 1-4486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159 196 2336 0 0,'0'0'2266'0'0,"0"0"-187"0"0,0 0-46 0 0,0 0 10 0 0,0 0 9 0 0,0 0-166 0 0,0 0-254 0 0,0 0-273 0 0,0 0-285 0 0,0 0-191 0 0,0 0-152 0 0,0 0-131 0 0,0 0-93 0 0,-14 1-75 0 0,-43 5-74 0 0,55-5-327 0 0,-1 0-1 0 0,1 0 0 0 0,-1 0 0 0 0,1 0 0 0 0,-1 1 0 0 0,1-1 0 0 0,0 1 1 0 0,0 0-1 0 0,0 0 0 0 0,0 0 0 0 0,0 0 0 0 0,0 0 0 0 0,0 0 0 0 0,1 0 1 0 0,-1 0-1 0 0,1 1 0 0 0,0-1 0 0 0,-1 1 0 0 0,1-1 0 0 0,0 1 0 0 0,0 0 0 0 0,1 0-30 0 0,-4 6 98 0 0,-4 9-27 0 0,1 1 1 0 0,0 0-1 0 0,2 0 1 0 0,0 1-1 0 0,1 0 0 0 0,1 0 1 0 0,1 0-1 0 0,1 0 1 0 0,0 0-1 0 0,2 0 1 0 0,0 0-1 0 0,1 1 1 0 0,1-2-1 0 0,1 1 1 0 0,5 14-72 0 0,-6-29 51 0 0,0 0 0 0 0,0 0 0 0 0,1 0 0 0 0,-1 0 0 0 0,1 0-1 0 0,0-1 1 0 0,1 1 0 0 0,-1-1 0 0 0,1 0 0 0 0,0-1 0 0 0,0 1 0 0 0,0-1 0 0 0,0 0 0 0 0,0 0 0 0 0,1-1 0 0 0,-1 1 0 0 0,1-1 0 0 0,0 0 0 0 0,0-1 0 0 0,0 1 0 0 0,0-1 0 0 0,0 0 0 0 0,0-1-1 0 0,0 0 1 0 0,0 0 0 0 0,0 0 0 0 0,0 0 0 0 0,0-1 0 0 0,0 0 0 0 0,1-1-51 0 0,2-2 111 0 0,-1-1 0 0 0,1 0 0 0 0,-1-1-1 0 0,-1 0 1 0 0,1 0 0 0 0,-1 0 0 0 0,0-1 0 0 0,0 0 0 0 0,-1-1-1 0 0,0 0 1 0 0,0 0 0 0 0,-1 0 0 0 0,0 0 0 0 0,-1-1 0 0 0,1 0-1 0 0,-2 0 1 0 0,1 0 0 0 0,-1 0 0 0 0,-1 0 0 0 0,2-9-111 0 0,1 3 23 0 0,-1 0 1 0 0,0-1-1 0 0,-1 0 1 0 0,-1 1 0 0 0,0-1-1 0 0,-1 0 1 0 0,-1 0-1 0 0,0 0 1 0 0,-2 0 0 0 0,0 0-1 0 0,0 0 1 0 0,-1 0-1 0 0,-1 1 1 0 0,-1-1 0 0 0,0 1-1 0 0,-1 0 1 0 0,-1 1-1 0 0,0-1 1 0 0,-1 1 0 0 0,0 1-1 0 0,-1 0 1 0 0,-1 0-1 0 0,-6-7-23 0 0,12 17-15 0 0,1 1 0 0 0,-1-1-1 0 0,0 1 1 0 0,0-1-1 0 0,0 1 1 0 0,0 1-1 0 0,0-1 1 0 0,0 0-1 0 0,-1 1 1 0 0,1 0 0 0 0,0 0-1 0 0,-1 0 1 0 0,1 1-1 0 0,-1-1 1 0 0,1 1-1 0 0,-1 0 1 0 0,1 1-1 0 0,-1-1 1 0 0,1 1 0 0 0,-1 0-1 0 0,1 0 1 0 0,-1 0-1 0 0,1 0 1 0 0,0 1-1 0 0,0 0 1 0 0,0 0-1 0 0,0 0 1 0 0,0 0 0 0 0,0 1-1 0 0,0-1 1 0 0,1 1-1 0 0,-1 0 1 0 0,1 0-1 0 0,0 0 1 0 0,0 1-1 0 0,0-1 1 0 0,0 1 0 0 0,1-1-1 0 0,0 1 1 0 0,-1 0-1 0 0,1 0 1 0 0,0 0-1 0 0,1 1 1 0 0,-1-1-1 0 0,1 0 1 0 0,0 1 0 0 0,0-1-1 0 0,0 0 1 0 0,1 1-1 0 0,-1 3 16 0 0,1-5 0 0 0,0 0-1 0 0,0-1 1 0 0,0 1-1 0 0,1-1 0 0 0,-1 1 1 0 0,0 0-1 0 0,1-1 1 0 0,0 1-1 0 0,0-1 1 0 0,0 1-1 0 0,0-1 0 0 0,0 0 1 0 0,0 1-1 0 0,0-1 1 0 0,1 0-1 0 0,-1 0 1 0 0,1 0-1 0 0,0 0 0 0 0,0 0 1 0 0,-1 0-1 0 0,1 0 1 0 0,0-1-1 0 0,1 1 1 0 0,-1-1-1 0 0,0 1 0 0 0,0-1 1 0 0,1 0-1 0 0,-1 0 1 0 0,0 0-1 0 0,1 0 0 0 0,-1 0 1 0 0,1-1-1 0 0,0 1 1 0 0,-1-1-1 0 0,2 0 1 0 0,14 4 35 0 0,1-2 0 0 0,0 0 1 0 0,0-1-1 0 0,0-2 0 0 0,0 1 0 0 0,0-2 0 0 0,0-1 0 0 0,0 0 0 0 0,-1-1 0 0 0,0-1 0 0 0,1-1 0 0 0,11-6-35 0 0,37-8 161 0 0,-29 9 296 0 0,-38 33-453 0 0,0 196 191 0 0,0-210-190 0 0,0-1 0 0 0,0 1 1 0 0,1 0-1 0 0,-1-1 0 0 0,2 1 0 0 0,-1-1 1 0 0,1 1-1 0 0,1-1 0 0 0,-1 0 0 0 0,1 0 1 0 0,0 0-1 0 0,1 0 0 0 0,0 0 0 0 0,0-1 1 0 0,0 1-1 0 0,1-1 0 0 0,4 4-5 0 0,-5-9 6 0 0,0 0 1 0 0,0-1-1 0 0,0 1 0 0 0,1-1 0 0 0,-1 0 0 0 0,0 0 1 0 0,0 0-1 0 0,1-1 0 0 0,-1 0 0 0 0,0 1 0 0 0,0-1 1 0 0,0-1-1 0 0,0 1 0 0 0,0-1 0 0 0,0 1 0 0 0,0-1 1 0 0,-1 0-1 0 0,1-1 0 0 0,-1 1 0 0 0,1-1 0 0 0,-1 1 1 0 0,0-1-1 0 0,0 0 0 0 0,0 0 0 0 0,1-2-6 0 0,4-1 13 0 0,28-25 45 0 0,-1-1-1 0 0,-2-3 0 0 0,-1 0 1 0 0,-1-2-1 0 0,18-32-57 0 0,-45 65 11 0 0,-1-2 0 0 0,1 1 0 0 0,-1 0 0 0 0,-1-1 0 0 0,1 1 0 0 0,-1-1 0 0 0,0 0 0 0 0,0 0 0 0 0,0 0-1 0 0,-1 0 1 0 0,0 0 0 0 0,0 0 0 0 0,-1 0 0 0 0,0-4-11 0 0,-15 11-52 0 0,5 9 40 0 0,2 1 0 0 0,-1 0 0 0 0,1 0 0 0 0,1 1 0 0 0,0 0-1 0 0,1 0 1 0 0,0 0 0 0 0,1 1 0 0 0,0 0 0 0 0,0 4 12 0 0,2-5-8 0 0,0 0 0 0 0,1 1 0 0 0,1-1 0 0 0,0 1 0 0 0,0-1 0 0 0,1 1 0 0 0,1-1 0 0 0,0 1 0 0 0,1 1 8 0 0,-1-8-1 0 0,1 1-1 0 0,0-1 1 0 0,1 0 0 0 0,-1 0-1 0 0,1 1 1 0 0,0-2 0 0 0,1 1 0 0 0,-1 0-1 0 0,1-1 1 0 0,0 1 0 0 0,1-1-1 0 0,-1 0 1 0 0,1-1 0 0 0,0 1 0 0 0,0-1-1 0 0,1 0 1 0 0,-1 0 0 0 0,1-1-1 0 0,0 1 1 0 0,0-1 0 0 0,0-1 0 0 0,0 1-1 0 0,0-1 1 0 0,1 0 0 0 0,-1 0-1 0 0,1-1 1 0 0,-1 0 0 0 0,1 0 0 0 0,2 0 1 0 0,-1-1-3 0 0,-1-1 1 0 0,0 1 0 0 0,1-1-1 0 0,-1-1 1 0 0,0 1 0 0 0,0-1 0 0 0,0 0-1 0 0,0-1 1 0 0,0 0 0 0 0,-1 0 0 0 0,1 0-1 0 0,-1-1 1 0 0,0 0 0 0 0,0 0-1 0 0,0-1 1 0 0,0 1 0 0 0,0-2 2 0 0,27-22 22 0 0,-2-2 1 0 0,-1-1-1 0 0,-2-1 1 0 0,0-1 0 0 0,-3-2-1 0 0,-1-1 1 0 0,-1 0-1 0 0,-2-2 1 0 0,15-38-23 0 0,-28 57 0 0 0,-2 10 4 0 0,-1-1 0 0 0,-1-1 0 0 0,0 1-1 0 0,0 0 1 0 0,-1-1 0 0 0,-1 0 0 0 0,0 0 0 0 0,0 0 0 0 0,-1 0-1 0 0,0 0 1 0 0,-1-5-4 0 0,-2 14-2 0 0,1 0-1 0 0,0 0 0 0 0,-1 1 1 0 0,0-1-1 0 0,0 0 0 0 0,1 1 1 0 0,-1-1-1 0 0,0 1 0 0 0,0 0 1 0 0,0 0-1 0 0,0 0 0 0 0,0 0 1 0 0,-1 0-1 0 0,1 0 0 0 0,0 0 1 0 0,0 1-1 0 0,-1-1 0 0 0,1 1 1 0 0,0-1-1 0 0,-1 1 0 0 0,1 0 1 0 0,0 0-1 0 0,-1 0 0 0 0,1 0 1 0 0,-1 1-1 0 0,1-1 0 0 0,0 1 1 0 0,0-1-1 0 0,-1 1 0 0 0,1 0 1 0 0,0 0-1 0 0,0 0 0 0 0,0 0 1 0 0,-2 1 2 0 0,-7 3-20 0 0,1 0 1 0 0,0 1 0 0 0,1 0 0 0 0,-1 1 0 0 0,1 0 0 0 0,0 0 0 0 0,1 1 0 0 0,0 0 0 0 0,0 0-1 0 0,1 1 1 0 0,0 0 0 0 0,-2 4 19 0 0,8-11-4 0 0,0-1-1 0 0,1 0 1 0 0,-1 0-1 0 0,1 1 1 0 0,-1-1 0 0 0,1 0-1 0 0,-1 1 1 0 0,1-1-1 0 0,0 0 1 0 0,0 1-1 0 0,0-1 1 0 0,-1 1 0 0 0,2-1-1 0 0,-1 0 1 0 0,0 1-1 0 0,0-1 1 0 0,0 0-1 0 0,0 1 1 0 0,1-1 0 0 0,-1 0-1 0 0,1 1 1 0 0,-1-1-1 0 0,1 0 1 0 0,0 1-1 0 0,-1-1 1 0 0,1 0 0 0 0,0 0-1 0 0,0 0 1 0 0,0 0-1 0 0,0 0 1 0 0,0 0-1 0 0,0 0 1 0 0,0 0-1 0 0,0 0 1 0 0,0 0 0 0 0,0-1-1 0 0,0 1 1 0 0,1 0-1 0 0,-1-1 1 0 0,0 1-1 0 0,0-1 1 0 0,1 1 0 0 0,-1-1-1 0 0,1 0 1 0 0,-1 0-1 0 0,0 1 1 0 0,2-1 4 0 0,71 6-32 0 0,-69-6 24 0 0,1-1 10 0 0,0 0 0 0 0,-1 0 0 0 0,1 1 0 0 0,0-1-1 0 0,0 1 1 0 0,-1 0 0 0 0,1 1 0 0 0,0 0 0 0 0,0-1 0 0 0,-1 2-1 0 0,1-1 1 0 0,0 1 0 0 0,-1 0 0 0 0,0 0 0 0 0,1 0 0 0 0,-1 1-1 0 0,0 0 1 0 0,0 0 0 0 0,0 0 0 0 0,-1 1 0 0 0,1-1 0 0 0,-1 1-1 0 0,0 0 1 0 0,0 0 0 0 0,0 1 0 0 0,0-1 0 0 0,-1 1 0 0 0,0 0 0 0 0,2 3-2 0 0,-1 17 45 0 0,-1 1 0 0 0,0 1 0 0 0,-2-1 0 0 0,-1 0 0 0 0,-2 0 0 0 0,-1 10-45 0 0,0 102 116 0 0,42-48-57 0 0,-14-50-10 0 0,-24-39 226 0 0,-12-21-1147 0 0,7 12-893 0 0,3 2-5307 0 0,1 2-4650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78 1736 0 0,'0'0'1385'0'0,"0"0"-38"0"0,0 0 141 0 0,0 0 252 0 0,0 0 143 0 0,0 0-10 0 0,0 0-201 0 0,0 0-270 0 0,0 0-247 0 0,0 0-134 0 0,0 0-78 0 0,0 0-41 0 0,0 0-21 0 0,2-13-41 0 0,5-39-50 0 0,-5 39-61 0 0,-2 13-67 0 0,0 0-99 0 0,0 0-67 0 0,0 0-64 0 0,0 0-76 0 0,0 0-16 0 0,0 0-37 0 0,0 0-19 0 0,0 0 1 0 0,0 22 2525 0 0,-13 458-898 0 0,2-357-1774 0 0,-6 0 1 0 0,-10 27-139 0 0,-13 13 32 0 0,37-155-1056 0 0,4-18-382 0 0,6-18-1970 0 0,-1 2-2960 0 0,-5 15 270 0 0,1 0-5593 0 0</inkml:trace>
  <inkml:trace contextRef="#ctx0" brushRef="#br0" timeOffset="206.046">0 545 10762 0 0,'0'0'2580'0'0,"0"0"-1396"0"0,0 0-529 0 0,0 0 190 0 0,0 0 299 0 0,0 0 177 0 0,0 0-8 0 0,0 0-163 0 0,0 0-214 0 0,35 6-229 0 0,110 16-162 0 0,23-17 373 0 0,162-30-1400 0 0,-277 23-495 0 0,4 0-1944 0 0,-21-1-3760 0 0,-20 2-3109 0 0</inkml:trace>
  <inkml:trace contextRef="#ctx0" brushRef="#br0" timeOffset="490.597">983 523 5705 0 0,'0'0'2996'0'0,"0"0"-608"0"0,0 0-456 0 0,0 0-231 0 0,0 0-229 0 0,0 0-196 0 0,0 0-142 0 0,0 0-136 0 0,0 0-125 0 0,-32 31-141 0 0,-101 96-133 0 0,130-124-561 0 0,-1-1 0 0 0,0 1-1 0 0,1 0 1 0 0,-1 0 0 0 0,1 0 0 0 0,0 0-1 0 0,0 1 1 0 0,1-1 0 0 0,-1 1 0 0 0,1 0-1 0 0,-1 0 1 0 0,1 0 0 0 0,0 0 0 0 0,1 0-1 0 0,-1 0 1 0 0,1 0 0 0 0,-1 1 0 0 0,1-1-1 0 0,0 2-37 0 0,1 5 122 0 0,-2-3-52 0 0,1 1-1 0 0,1-1 1 0 0,-1 0 0 0 0,1 0 0 0 0,1 1 0 0 0,0-1 0 0 0,0 0-1 0 0,0 0 1 0 0,1 0 0 0 0,0 0 0 0 0,1 0 0 0 0,0 0 0 0 0,0 0-1 0 0,0-1 1 0 0,1 1 0 0 0,1-1 0 0 0,-1 0 0 0 0,1-1-1 0 0,0 1 1 0 0,0-1 0 0 0,1 0 0 0 0,0 0 0 0 0,0 0 0 0 0,0-1-1 0 0,1 0 1 0 0,0 0 0 0 0,0-1 0 0 0,5 3-70 0 0,2-2 125 0 0,0 1-1 0 0,1-2 1 0 0,-1 0-1 0 0,1-1 1 0 0,0 0 0 0 0,0-1-1 0 0,0-1 1 0 0,0 0 0 0 0,1-1-1 0 0,-1-1 1 0 0,0 0 0 0 0,0-1-1 0 0,0-1 1 0 0,0 0-1 0 0,-1-1 1 0 0,1-1 0 0 0,-1 0-1 0 0,0-1 1 0 0,0-1 0 0 0,-1 0-1 0 0,0 0 1 0 0,10-8-125 0 0,-13 7 81 0 0,-1 0 1 0 0,1 0-1 0 0,-1-1 1 0 0,-1-1-1 0 0,1 1 1 0 0,-2-1-1 0 0,1-1 0 0 0,-2 1 1 0 0,1-1-1 0 0,2-8-81 0 0,-6 14 16 0 0,-1 0 0 0 0,0 0-1 0 0,-1 0 1 0 0,1-1-1 0 0,-1 1 1 0 0,0 0 0 0 0,0-1-1 0 0,-1 1 1 0 0,0-1-1 0 0,0 0 1 0 0,0 1-1 0 0,0-1 1 0 0,-1 1 0 0 0,0-1-1 0 0,0 1 1 0 0,-1 0-1 0 0,1-1 1 0 0,-1 1 0 0 0,0 0-1 0 0,-1 0 1 0 0,1 0-1 0 0,-1 0 1 0 0,0 1 0 0 0,0-1-1 0 0,-1 0-15 0 0,-7-6-70 0 0,0 1 1 0 0,-1 1-1 0 0,0 0 0 0 0,-1 0 0 0 0,0 1 1 0 0,0 1-1 0 0,-1 0 0 0 0,0 1 0 0 0,0 0 1 0 0,0 1-1 0 0,-1 1 0 0 0,1 0 0 0 0,-1 1 1 0 0,0 1-1 0 0,0 0 0 0 0,0 1 0 0 0,0 0 1 0 0,-1 2-1 0 0,1 0 0 0 0,-8 1 70 0 0,-64 23-1681 0 0,63-7-1617 0 0,3 4-4079 0 0,15-10-4729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45 156 2112 0 0,'0'0'5047'0'0,"0"0"-2555"0"0,0 0-791 0 0,0 0 52 0 0,0 0 72 0 0,0 0-65 0 0,0 0-242 0 0,0 0-389 0 0,0 0-416 0 0,0 0-289 0 0,0 0-78 0 0,0 0 73 0 0,0 0 101 0 0,-1 6 67 0 0,9 168 2372 0 0,-1-66-2336 0 0,-6 1-1 0 0,-4-1 0 0 0,-4 0 0 0 0,-16 69-622 0 0,-3-27 204 0 0,124-280 423 0 0,-64 94-610 0 0,2 1 1 0 0,2 2 0 0 0,0 1 0 0 0,3 2-1 0 0,0 2 1 0 0,2 2 0 0 0,40-18-18 0 0,-75 39-2 0 0,1 1 0 0 0,-1 1 0 0 0,1 0 0 0 0,-1 0 0 0 0,1 0 0 0 0,0 1-1 0 0,0 0 1 0 0,0 1 0 0 0,0 0 0 0 0,1 1 0 0 0,-1 0 0 0 0,0 0 0 0 0,3 1 2 0 0,-8 3 9 0 0,0-1 0 0 0,-1 1 1 0 0,1 0-1 0 0,-1 0 0 0 0,0 1 0 0 0,0-1 0 0 0,-1 1 0 0 0,1-1 0 0 0,-1 1 0 0 0,0 0 1 0 0,0 0-1 0 0,0 0 0 0 0,-1 0 0 0 0,0 0 0 0 0,0 0 0 0 0,0 1 0 0 0,-1-1 0 0 0,0 0 1 0 0,0 5-10 0 0,1 4 32 0 0,-1 1 0 0 0,0 0 0 0 0,-2-1 0 0 0,1 1 0 0 0,-2-1 0 0 0,0 1 0 0 0,-1-1 0 0 0,0 0 0 0 0,-1 0 0 0 0,0-1 0 0 0,-2 1 0 0 0,1-1 0 0 0,-2 0 0 0 0,-2 4-32 0 0,-5 5 26 0 0,0 0 0 0 0,-2-1 1 0 0,0 0-1 0 0,-1-2 0 0 0,-1 0 0 0 0,-1-1 1 0 0,-1-1-1 0 0,0 0 0 0 0,-1-2 1 0 0,-1-1-1 0 0,-4 2-26 0 0,21-13-3 0 0,1 0-1 0 0,0 0 1 0 0,-1-1 0 0 0,1 0-1 0 0,-1 0 1 0 0,0 0 0 0 0,1 0 0 0 0,-1-1-1 0 0,0 0 1 0 0,0 0 0 0 0,0-1-1 0 0,0 1 1 0 0,0-2 0 0 0,0 1-1 0 0,0 0 1 0 0,0-1 0 0 0,0 0-1 0 0,0-1 1 0 0,0 1 0 0 0,1-1 0 0 0,-1 0-1 0 0,0 0 1 0 0,1-1 0 0 0,0 0-1 0 0,-1 0 1 0 0,1 0 0 0 0,0-1 3 0 0,-2-3-101 0 0,1 0 0 0 0,-1-1 1 0 0,1 0-1 0 0,1 0 0 0 0,0-1 1 0 0,0 1-1 0 0,0-1 1 0 0,1 0-1 0 0,1 0 0 0 0,-1-1 1 0 0,2 1-1 0 0,-1-1 0 0 0,1 0 1 0 0,1 1-1 0 0,-1-9 101 0 0,8-36-3513 0 0,18 3-4308 0 0,-14 40-3798 0 0</inkml:trace>
  <inkml:trace contextRef="#ctx0" brushRef="#br0" timeOffset="1409.586">1109 715 2369 0 0,'0'0'3720'0'0,"0"0"-1247"0"0,0 0-573 0 0,0 0-158 0 0,0 0-102 0 0,0 0-126 0 0,0 0-143 0 0,0 0-192 0 0,0 0-188 0 0,0 0-156 0 0,0 0-118 0 0,-33 7-41 0 0,-105 22-64 0 0,50 9 479 0 0,78-33-991 0 0,0 1 0 0 0,0 0 0 0 0,1 1 0 0 0,-1 0 0 0 0,1 0 0 0 0,1 1 0 0 0,-1 0 0 0 0,2 1 0 0 0,-1-1 0 0 0,1 2 0 0 0,0-1 0 0 0,1 1-1 0 0,0 0 1 0 0,1 0 0 0 0,0 1 0 0 0,0-1 0 0 0,-1 7-100 0 0,4-13 11 0 0,0 1-1 0 0,1-1 0 0 0,-1 1 1 0 0,1 0-1 0 0,0 0 1 0 0,0 0-1 0 0,0 0 1 0 0,1 0-1 0 0,-1 0 0 0 0,1 0 1 0 0,1 0-1 0 0,-1 0 1 0 0,1 0-1 0 0,0 0 0 0 0,0 0 1 0 0,0-1-1 0 0,0 1 1 0 0,1 0-1 0 0,0-1 1 0 0,0 1-1 0 0,0-1 0 0 0,1 1 1 0 0,0-1-1 0 0,0 0 1 0 0,0 0-1 0 0,0 0 0 0 0,0 0 1 0 0,1-1-1 0 0,-1 0 1 0 0,1 1-1 0 0,0-1 1 0 0,0 0-1 0 0,0-1 0 0 0,1 1 1 0 0,-1-1-1 0 0,1 0 1 0 0,3 2-11 0 0,5-5 73 0 0,0 0 0 0 0,-1 0 1 0 0,1-1-1 0 0,-1 0 1 0 0,1-1-1 0 0,-1-1 0 0 0,0 0 1 0 0,0 0-1 0 0,0-1 0 0 0,-1-1 1 0 0,1 0-1 0 0,-2-1 0 0 0,1 0 1 0 0,-1 0-1 0 0,0-1 1 0 0,0-1-1 0 0,-1 1 0 0 0,0-2 1 0 0,0 1-1 0 0,-1-1 0 0 0,2-5-73 0 0,35-29 123 0 0,110-103 41 0 0,-154 148-167 0 0,1-1 0 0 0,-1 1-1 0 0,0-1 1 0 0,0 1 0 0 0,0-1 0 0 0,0 1 0 0 0,0 0 0 0 0,1 0 0 0 0,-1-1 0 0 0,0 1 0 0 0,-1 0 0 0 0,1 0-1 0 0,0 0 1 0 0,0 0 0 0 0,0 0 0 0 0,0 0 0 0 0,-1 0 0 0 0,1 0 0 0 0,-1 1 0 0 0,1-1 0 0 0,-1 0 0 0 0,1 0-1 0 0,-1 0 1 0 0,1 1 0 0 0,-1-1 0 0 0,0 0 0 0 0,0 1 0 0 0,0-1 0 0 0,0 0 0 0 0,0 1 0 0 0,0-1 0 0 0,0 0-1 0 0,0 0 1 0 0,0 1 0 0 0,-1-1 0 0 0,1 0 0 0 0,0 0 0 0 0,-1 1 0 0 0,1-1 0 0 0,-1 0 0 0 0,0 0 0 0 0,0 1 3 0 0,1 2-8 0 0,-12 173 111 0 0,12-176-95 0 0,0 1 0 0 0,0 0 0 0 0,0-1 0 0 0,0 1-1 0 0,0 0 1 0 0,1-1 0 0 0,-1 1 0 0 0,1-1 0 0 0,-1 1 0 0 0,1-1 0 0 0,-1 1 0 0 0,1-1-1 0 0,0 1 1 0 0,0-1 0 0 0,0 0 0 0 0,0 1 0 0 0,0-1 0 0 0,0 0 0 0 0,0 0 0 0 0,0 0-1 0 0,0 0 1 0 0,0 0 0 0 0,1 0 0 0 0,-1 0 0 0 0,0 0 0 0 0,1 0 0 0 0,-1 0 0 0 0,1-1 0 0 0,-1 1-1 0 0,1-1 1 0 0,-1 1 0 0 0,1-1 0 0 0,-1 0 0 0 0,1 1 0 0 0,0-1 0 0 0,-1 0 0 0 0,1 0-1 0 0,-1 0 1 0 0,1 0 0 0 0,0 0 0 0 0,-1-1 0 0 0,1 1 0 0 0,-1 0 0 0 0,1-1 0 0 0,0 1-1 0 0,-1-1 1 0 0,1 1 0 0 0,-1-1 0 0 0,0 0 0 0 0,1 0 0 0 0,-1 0 0 0 0,0 0 0 0 0,1 0-1 0 0,-1 0-7 0 0,101-83 510 0 0,-39 29-361 0 0,2 4 0 0 0,3 2 0 0 0,60-32-149 0 0,-128 80 6 0 0,1 0 0 0 0,0 0 0 0 0,0 0 0 0 0,0-1 0 0 0,0 1 0 0 0,0 0 0 0 0,0 0 0 0 0,0 1-1 0 0,0-1 1 0 0,0 0 0 0 0,0 0 0 0 0,0 0 0 0 0,0 1 0 0 0,1-1 0 0 0,-1 1 0 0 0,0-1 0 0 0,0 1 0 0 0,1-1 0 0 0,-1 1 0 0 0,0 0 0 0 0,1-1 0 0 0,-1 1 0 0 0,1 0 0 0 0,-1 0 0 0 0,0 0 0 0 0,1 0 0 0 0,-1 0 0 0 0,1 1 0 0 0,-1-1 0 0 0,0 0 0 0 0,1 1 0 0 0,-1-1 0 0 0,0 1 0 0 0,0-1 0 0 0,1 1 0 0 0,-1-1 0 0 0,0 1 0 0 0,0 0 0 0 0,0 0 0 0 0,0 0 0 0 0,0-1 0 0 0,0 1 0 0 0,0 0 0 0 0,0 0 0 0 0,0 1 0 0 0,0-1 0 0 0,0 0 0 0 0,0 0 0 0 0,-1 0 0 0 0,1 0 0 0 0,-1 1 0 0 0,1-1 0 0 0,-1 0 0 0 0,1 1 0 0 0,-1-1 0 0 0,0 0 0 0 0,1 1 0 0 0,-1-1 0 0 0,0 1-1 0 0,0-1 1 0 0,0 0 0 0 0,0 1-6 0 0,0 0 34 0 0,-1-1-1 0 0,1 1 0 0 0,0-1 1 0 0,0 1-1 0 0,-1-1 0 0 0,1 1 1 0 0,-1-1-1 0 0,1 1 0 0 0,-1-1 1 0 0,0 0-1 0 0,0 1 1 0 0,1-1-1 0 0,-1 0 0 0 0,0 0 1 0 0,0 1-1 0 0,0-1 0 0 0,0 0 1 0 0,-1 0-1 0 0,1 0 0 0 0,0 0 1 0 0,0 0-1 0 0,-1 0 0 0 0,1-1 1 0 0,0 1-1 0 0,-1 0 0 0 0,1-1 1 0 0,-1 1-1 0 0,1-1 0 0 0,-1 1 1 0 0,1-1-1 0 0,-1 0 0 0 0,1 0 1 0 0,-1 1-1 0 0,1-1 0 0 0,-1 0 1 0 0,1 0-1 0 0,-1-1 0 0 0,1 1 1 0 0,-1 0-1 0 0,1 0 0 0 0,-1-1 1 0 0,0 1-34 0 0,-2-2 0 0 0,0 0 0 0 0,-1 1 0 0 0,1 0 0 0 0,0 0 1 0 0,-1 0-1 0 0,1 1 0 0 0,-1-1 0 0 0,1 1 0 0 0,-1 0 1 0 0,1 0-1 0 0,-1 1 0 0 0,1-1 0 0 0,-1 1 0 0 0,1 0 0 0 0,-1 0 1 0 0,1 1-1 0 0,0-1 0 0 0,0 1 0 0 0,0 0 0 0 0,0 0 1 0 0,0 0-1 0 0,-3 3 0 0 0,-26 17 13 0 0,14-2-24 0 0,-26 42-71 0 0,43-56 80 0 0,0-1 1 0 0,0 1-1 0 0,0 0 1 0 0,0 0-1 0 0,1 0 1 0 0,0 0-1 0 0,1 0 1 0 0,-1 0-1 0 0,1 0 1 0 0,0 1-1 0 0,1-1 1 0 0,-1 0-1 0 0,1 0 1 0 0,0 0-1 0 0,1 0 1 0 0,0 0-1 0 0,0 0 1 0 0,0-1-1 0 0,0 1 1 0 0,1 0-1 0 0,0-1 1 0 0,0 0-1 0 0,3 3 2 0 0,-1-2-3 0 0,1-1 0 0 0,-1 1 0 0 0,1-2 0 0 0,0 1 0 0 0,0-1 0 0 0,1 0 0 0 0,-1 0 1 0 0,1 0-1 0 0,0-1 0 0 0,0 0 0 0 0,0-1 0 0 0,1 1 0 0 0,-1-2 0 0 0,0 1 0 0 0,1-1 0 0 0,0 0 0 0 0,-1 0 0 0 0,1-1 0 0 0,-1 0 0 0 0,1 0 3 0 0,15-1 30 0 0,0-1 0 0 0,0-1 0 0 0,0-1 0 0 0,-1-1 0 0 0,0-1 0 0 0,0-1-1 0 0,0 0 1 0 0,-1-2 0 0 0,0-1 0 0 0,9-6-30 0 0,5-2 65 0 0,0-1-1 0 0,-1-2 1 0 0,-1-2 0 0 0,-1 0-1 0 0,-2-3 1 0 0,2-2-65 0 0,-1-3 62 0 0,-2-2 0 0 0,0-1-1 0 0,-3-2 1 0 0,11-18-62 0 0,-17 22 9 0 0,3-3-14 0 0,-2-2 0 0 0,-2 0 0 0 0,-1 0 0 0 0,4-17 5 0 0,-12 19-13 0 0,-2-1 0 0 0,-1 0 0 0 0,-2 0 0 0 0,-1-1-1 0 0,-2 1 1 0 0,-2-1 0 0 0,-3-18 13 0 0,3 48 0 0 0,0-1-1 0 0,-1 1 0 0 0,0 0 1 0 0,0 0-1 0 0,0 0 0 0 0,-1 0 1 0 0,0 0-1 0 0,-1 0 0 0 0,1 0 1 0 0,-1 1-1 0 0,-1-1 1 0 0,1 1-1 0 0,-1 0 0 0 0,0 0 1 0 0,-1 0-1 0 0,1 1 0 0 0,-1-1 1 0 0,0 1-1 0 0,-2-1 1 0 0,5 5-4 0 0,-1 0 1 0 0,1 1-1 0 0,-1-1 0 0 0,1 0 1 0 0,-1 1-1 0 0,1-1 0 0 0,-1 1 0 0 0,0 0 1 0 0,1 0-1 0 0,-1 0 0 0 0,0 0 0 0 0,1 1 1 0 0,-1-1-1 0 0,1 1 0 0 0,-1-1 0 0 0,1 1 1 0 0,-1 0-1 0 0,1 0 0 0 0,-1 0 0 0 0,1 0 1 0 0,0 1-1 0 0,0-1 0 0 0,-1 1 1 0 0,1-1-1 0 0,0 1 0 0 0,0 0 0 0 0,1-1 1 0 0,-1 1-1 0 0,0 1 4 0 0,-49 60-36 0 0,40-38 44 0 0,0 0 0 0 0,2 0-1 0 0,1 0 1 0 0,1 1 0 0 0,1 1-1 0 0,1-1 1 0 0,1 1 0 0 0,2 0 0 0 0,1 5-8 0 0,-2 43 6 0 0,4 1 0 0 0,3-1 0 0 0,3-1 0 0 0,4 1 0 0 0,8 25-6 0 0,-10-58 16 0 0,-3 0-1 0 0,-1 1 1 0 0,-2 0-1 0 0,-1 0 1 0 0,-3 0 0 0 0,-3 13-16 0 0,-41 84 18 0 0,42-181-270 0 0,6 23-74 0 0,0 0-1 0 0,2 0 0 0 0,0 0 1 0 0,1 0-1 0 0,1 1 1 0 0,1 0-1 0 0,3-6 327 0 0,41-67-4699 0 0,-12 20-4055 0 0,-30 50-2647 0 0</inkml:trace>
  <inkml:trace contextRef="#ctx0" brushRef="#br0" timeOffset="1831.379">2661 502 6913 0 0,'0'0'4421'0'0,"0"0"-1687"0"0,0 0-829 0 0,0 0-214 0 0,0 0-132 0 0,0 0-166 0 0,0 0-184 0 0,0 0-250 0 0,0 0-242 0 0,0 0-114 0 0,0 0-50 0 0,0 0-61 0 0,-18 12-57 0 0,-121 83 419 0 0,112-78-671 0 0,16-11-149 0 0,1-1 0 0 0,0 2 0 0 0,1 0 0 0 0,-1 0 0 0 0,1 0 0 0 0,0 1 1 0 0,1 0-1 0 0,0 1 0 0 0,0 0 0 0 0,1 0 0 0 0,0 1 0 0 0,-2 6-34 0 0,8-13 0 0 0,1-1 0 0 0,0 1 1 0 0,-1 0-1 0 0,1 0 0 0 0,0 0 0 0 0,1 0 1 0 0,-1 0-1 0 0,0 0 0 0 0,1 0 1 0 0,0 0-1 0 0,0-1 0 0 0,0 1 0 0 0,0 0 1 0 0,0-1-1 0 0,0 1 0 0 0,1 0 1 0 0,-1-1-1 0 0,1 1 0 0 0,0-1 0 0 0,-1 0 1 0 0,1 0-1 0 0,0 0 0 0 0,1 0 1 0 0,-1 0-1 0 0,0 0 0 0 0,0 0 0 0 0,1-1 1 0 0,-1 1-1 0 0,1-1 0 0 0,0 1 1 0 0,-1-1-1 0 0,1 0 0 0 0,0 0 0 0 0,0 0 1 0 0,0-1-1 0 0,2 1 0 0 0,16 10 27 0 0,-9-4-10 0 0,59 53 214 0 0,-61-41 134 0 0,0 1 0 0 0,-2 0 0 0 0,0 0 0 0 0,-1 1 0 0 0,-1 0 0 0 0,-1 0-1 0 0,-1 1 1 0 0,0 14-365 0 0,-1-19 247 0 0,42 61 508 0 0,-14-56-707 0 0,-23-13-2 0 0,-2-19-3535 0 0,-6 0 140 0 0,0 2-4242 0 0,0 1-5509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766 166 0 0 0,'0'0'579'0'0,"0"0"664"0"0,0 0 364 0 0,0 0 186 0 0,0 0 155 0 0,0 0 32 0 0,0 0-122 0 0,0 0-134 0 0,0 0-169 0 0,0 0-163 0 0,0 0-134 0 0,-3-17-148 0 0,-10-54-130 0 0,13 68-828 0 0,0-1 1 0 0,-1 0 0 0 0,0 1-1 0 0,0-1 1 0 0,0 1-1 0 0,0 0 1 0 0,0-1 0 0 0,-1 1-1 0 0,0 0 1 0 0,0 0 0 0 0,1 0-1 0 0,-2 0 1 0 0,1 0-1 0 0,0 0 1 0 0,-1 0 0 0 0,1 1-1 0 0,-1-1 1 0 0,0 1 0 0 0,0 0-1 0 0,1 0 1 0 0,-2 0-1 0 0,1 0 1 0 0,0 0 0 0 0,0 1-1 0 0,-1-1 1 0 0,1 1-1 0 0,0 0 1 0 0,-1 0 0 0 0,1 0-1 0 0,-1 1 1 0 0,0-1 0 0 0,1 1-1 0 0,-1 0 1 0 0,1 0-1 0 0,-1 0 1 0 0,0 0 0 0 0,1 1-1 0 0,-1 0 1 0 0,-1 0-153 0 0,-8-1 44 0 0,0 2 23 0 0,0 1 1 0 0,0 0 0 0 0,1 0 0 0 0,-1 2 0 0 0,1 0-1 0 0,0 0 1 0 0,0 1 0 0 0,1 0 0 0 0,-1 1 0 0 0,2 0-1 0 0,-1 1 1 0 0,-1 1-68 0 0,-10 7 71 0 0,-16 10 16 0 0,1 2 0 0 0,2 2 1 0 0,0 1-1 0 0,2 1 0 0 0,2 2 0 0 0,1 1 1 0 0,2 2-1 0 0,1 1 0 0 0,2 1 0 0 0,2 1 1 0 0,1 0-1 0 0,2 2 0 0 0,3 1 0 0 0,-3 10-87 0 0,12-25 43 0 0,1 0-1 0 0,0 1 0 0 0,3-1 0 0 0,0 2 0 0 0,2-1 0 0 0,1 0 0 0 0,1 0 0 0 0,4 30-42 0 0,-1-43 20 0 0,0 0 0 0 0,0 0 0 0 0,1 0 0 0 0,1 0 0 0 0,1-1 0 0 0,0 1 0 0 0,1-2 0 0 0,1 1 0 0 0,0-1 1 0 0,1 0-1 0 0,0 0 0 0 0,2-1 0 0 0,-1-1 0 0 0,1 1 0 0 0,1-2 0 0 0,7 6-20 0 0,9 1 53 0 0,1-2 1 0 0,0-1 0 0 0,1-1-1 0 0,1-2 1 0 0,0 0-1 0 0,1-3 1 0 0,0 0-1 0 0,0-2 1 0 0,1-2-1 0 0,0-1 1 0 0,0-1-1 0 0,0-2 1 0 0,0-1-1 0 0,10-3-53 0 0,-7 2 62 0 0,-1-2 1 0 0,1-1-1 0 0,-1-2 0 0 0,0-1 0 0 0,-1-2 0 0 0,0-2 0 0 0,0-1 0 0 0,-1-1 0 0 0,0-2 0 0 0,-2-1 0 0 0,0-2 0 0 0,0-1 0 0 0,9-9-62 0 0,-32 22 24 0 0,1-1 1 0 0,-2 0-1 0 0,1 0 0 0 0,-1-1 0 0 0,0 0 0 0 0,0 0 1 0 0,-1-1-1 0 0,0 0 0 0 0,0 0 0 0 0,-1 0 0 0 0,-1 0 1 0 0,1-1-1 0 0,-2 0 0 0 0,1 0 0 0 0,-1 0 0 0 0,-1-1 1 0 0,0 1-1 0 0,0-1 0 0 0,-1 1 0 0 0,0-1 0 0 0,-1-6-24 0 0,-3 10-1 0 0,0 0 0 0 0,0 1 0 0 0,-1-1 0 0 0,1 1 0 0 0,-1 0 0 0 0,-1 0 0 0 0,1 0 0 0 0,-1 0 0 0 0,0 1 0 0 0,-1 0 0 0 0,1 0 0 0 0,-1 0 0 0 0,0 1 0 0 0,0 0 0 0 0,0 0 0 0 0,-1 0 0 0 0,1 1 0 0 0,-1 0 0 0 0,0 0 0 0 0,0 1-1 0 0,0 0 1 0 0,0 0 0 0 0,-3 0 1 0 0,-39-11-156 0 0,1 3 0 0 0,-2 1 0 0 0,1 2-1 0 0,-1 3 1 0 0,0 2 0 0 0,-15 2 156 0 0,65 0-116 0 0,21 4-212 0 0,49 0 404 0 0,-1-3 0 0 0,1-4 0 0 0,17-3-76 0 0,19-2 184 0 0,10 2-37 0 0,-44 2-570 0 0,-56-6-4487 0 0,-12 5-325 0 0,0 2-6192 0 0</inkml:trace>
  <inkml:trace contextRef="#ctx0" brushRef="#br0" timeOffset="395.388">1744 656 5889 0 0,'0'0'3326'0'0,"0"0"-884"0"0,0 0-389 0 0,0 0-136 0 0,0 0-214 0 0,0 0-252 0 0,0 0-270 0 0,0 0-248 0 0,0 0-183 0 0,0 0-148 0 0,-32 21-123 0 0,-97 65-96 0 0,78-35 20 0 0,48-41-347 0 0,0-3-17 0 0,1 0-1 0 0,-1-1 1 0 0,1 1 0 0 0,1 0 0 0 0,-1 0 0 0 0,1 0 0 0 0,1 0-1 0 0,-1 0 1 0 0,1 0 0 0 0,0 0 0 0 0,1 0 0 0 0,0 0 0 0 0,0 0-1 0 0,0 0 1 0 0,1 0 0 0 0,0 0 0 0 0,0-1 0 0 0,1 1 0 0 0,0-1-1 0 0,0 1 1 0 0,0-1 0 0 0,1 0 0 0 0,0 0 0 0 0,0-1 0 0 0,1 1-1 0 0,0-1 1 0 0,-1 0 0 0 0,2 0 0 0 0,-1 0 0 0 0,1-1 0 0 0,-1 0-1 0 0,1 0 1 0 0,0 0 0 0 0,0-1 0 0 0,1 0 0 0 0,-1 0 0 0 0,1 0 0 0 0,0-1-1 0 0,-1 0 1 0 0,1-1 0 0 0,7 2-39 0 0,-5-3 117 0 0,1 0-1 0 0,-1-1 1 0 0,1 0 0 0 0,-1 0 0 0 0,1-1-1 0 0,-1 0 1 0 0,0-1 0 0 0,0 0 0 0 0,0-1-1 0 0,0 1 1 0 0,0-2 0 0 0,-1 1-1 0 0,0-1 1 0 0,0 0 0 0 0,0-1 0 0 0,-1 0-1 0 0,1 0 1 0 0,-1-1 0 0 0,-1 0 0 0 0,0 0-1 0 0,3-3-116 0 0,1-2 122 0 0,0-1-1 0 0,0 0 1 0 0,-1-1 0 0 0,-1 1-1 0 0,0-2 1 0 0,-1 1-1 0 0,0-1 1 0 0,2-10-122 0 0,-7 19 18 0 0,0 0 1 0 0,0 0-1 0 0,-1 0 0 0 0,0-1 0 0 0,0 1 1 0 0,-1 0-1 0 0,0 0 0 0 0,0-1 0 0 0,0 1 0 0 0,-1 0 1 0 0,0 0-1 0 0,0-1 0 0 0,0 1 0 0 0,-1 0 1 0 0,0 0-1 0 0,0 0 0 0 0,-1 1 0 0 0,1-1 1 0 0,-1 0-1 0 0,0 1 0 0 0,-1 0 0 0 0,0 0 1 0 0,-2-3-19 0 0,-1 2-100 0 0,0 1 0 0 0,0 0 0 0 0,-1 0 1 0 0,0 0-1 0 0,0 1 0 0 0,0 1 0 0 0,0-1 1 0 0,-1 1-1 0 0,1 1 0 0 0,-1-1 0 0 0,0 2 1 0 0,0-1-1 0 0,0 1 0 0 0,1 0 0 0 0,-1 1 1 0 0,0 0-1 0 0,0 1 0 0 0,0-1 0 0 0,0 2 1 0 0,0-1-1 0 0,0 1 0 0 0,1 1 1 0 0,-1-1-1 0 0,1 2 0 0 0,0-1 0 0 0,-1 1 1 0 0,2 0-1 0 0,-1 1 0 0 0,0 0 0 0 0,1 0 1 0 0,0 0-1 0 0,0 1 0 0 0,-6 6 100 0 0,-17 28-3372 0 0,14-11-7113 0 0,12-13-1370 0 0</inkml:trace>
  <inkml:trace contextRef="#ctx0" brushRef="#br0" timeOffset="840.526">2193 630 2577 0 0,'0'0'2970'0'0,"0"0"-661"0"0,0 0-292 0 0,0 0-195 0 0,0 0-211 0 0,0 0-201 0 0,0 0-175 0 0,0 0-120 0 0,0 0-54 0 0,0 0 11 0 0,0 0 48 0 0,0 0 10 0 0,0 0-58 0 0,5 5-83 0 0,14 19-128 0 0,-27 21 974 0 0,-13 125-122 0 0,4 9-1353 0 0,17-179-419 0 0,0 0 0 0 0,-1-1-1 0 0,1 1 1 0 0,0 0 0 0 0,0 0-1 0 0,0-1 1 0 0,-1 1 0 0 0,1 0-1 0 0,0 0 1 0 0,-1-1 0 0 0,1 1 0 0 0,0 0-1 0 0,0 0 1 0 0,-1 0 0 0 0,1-1-1 0 0,0 1 1 0 0,-1 0 0 0 0,1 0-1 0 0,0 0 1 0 0,-1 0 0 0 0,1 0-1 0 0,-1 0 1 0 0,1 0 0 0 0,0 0-1 0 0,-1 0 1 0 0,1 0 0 0 0,0 0-1 0 0,-1 0 1 0 0,1 0 59 0 0,-1-35-3583 0 0,2 20-1940 0 0,-1 7-3216 0 0</inkml:trace>
  <inkml:trace contextRef="#ctx0" brushRef="#br0" timeOffset="1043.951">2178 299 13443 0 0,'0'0'1942'0'0,"0"0"-363"0"0,0 0-234 0 0,0 0-136 0 0,0 0-115 0 0,0 0-185 0 0,0 0-255 0 0,0 0-262 0 0,0 0-222 0 0,0 0-153 0 0,0 0-45 0 0,0 0-36 0 0,0 0-33 0 0,-5 3-22 0 0,4-3 77 0 0,0 1 0 0 0,0-1-1 0 0,-1 1 1 0 0,1 0 0 0 0,0 0 0 0 0,0 0-1 0 0,0-1 1 0 0,0 1 0 0 0,0 0 0 0 0,0 0-1 0 0,0 1 1 0 0,0-1 0 0 0,0 0 0 0 0,0 0 0 0 0,1 0-1 0 0,-1 1 1 0 0,1-1 0 0 0,-1 0 0 0 0,0 0-1 0 0,1 1 1 0 0,0-1 0 0 0,-1 1 0 0 0,1-1-1 0 0,0 0 1 0 0,0 1 0 0 0,0-1 0 0 0,0 1-1 0 0,0-1 1 0 0,0 0 0 0 0,0 1 0 0 0,0-1-1 0 0,1 1 1 0 0,-1-1 0 0 0,0 0 0 0 0,1 1-1 0 0,0-1 1 0 0,-1 0 0 0 0,1 1 0 0 0,-1-1-1 0 0,1 0 1 0 0,0 0 0 0 0,0 0 0 0 0,0 1 42 0 0,12 19-6755 0 0,-9-16-4215 0 0</inkml:trace>
  <inkml:trace contextRef="#ctx0" brushRef="#br0" timeOffset="1613.306">2351 1142 0 0 0,'0'0'4242'0'0,"0"0"-2079"0"0,0 0-464 0 0,0 0 334 0 0,0 0 301 0 0,0 0 76 0 0,0 0-162 0 0,0 0-372 0 0,0 0-433 0 0,0 0-322 0 0,0 0-228 0 0,0 0-175 0 0,6-10-112 0 0,39-80 839 0 0,-36 58-966 0 0,10-37 55 0 0,4 0 0 0 0,3 1-1 0 0,8-10-533 0 0,-10 38-363 0 0,-7 154 366 0 0,-17-106-1 0 0,1-1 0 0 0,0 1 0 0 0,0-1-1 0 0,1 0 1 0 0,-1 1 0 0 0,2-1 0 0 0,-1 0 0 0 0,1 0-1 0 0,0-1 1 0 0,1 1 0 0 0,-1-1 0 0 0,1 1 0 0 0,1-1-1 0 0,-1 0 1 0 0,1-1 0 0 0,0 1 0 0 0,4 3-2 0 0,-5-8 57 0 0,0 0 0 0 0,0 0 0 0 0,0 0 1 0 0,-1 0-1 0 0,1-1 0 0 0,0 1 0 0 0,0-1 1 0 0,0 0-1 0 0,0 0 0 0 0,0-1 0 0 0,0 1 0 0 0,0-1 1 0 0,0 0-1 0 0,-1 0 0 0 0,1 0 0 0 0,0 0 0 0 0,0-1 1 0 0,-1 1-1 0 0,1-1 0 0 0,-1 0 0 0 0,2-2-57 0 0,101-117 1457 0 0,-98 112-1431 0 0,-1 1 1 0 0,0-1-1 0 0,0-1 1 0 0,0 0-1 0 0,-1 1 1 0 0,-1-2-1 0 0,0 1 1 0 0,0-1-1 0 0,-1 0 1 0 0,0 0-1 0 0,-1 0 1 0 0,0 0-1 0 0,-1-1 1 0 0,0 1-1 0 0,0-12-26 0 0,-3 22-84 0 0,0 1 0 0 0,1-1 0 0 0,-1 1 0 0 0,1-1 0 0 0,-1 0 0 0 0,0 1 0 0 0,0-1 0 0 0,1 1 0 0 0,-1 0 0 0 0,0-1 0 0 0,0 1-1 0 0,1 0 1 0 0,-1-1 0 0 0,0 1 0 0 0,0 0 0 0 0,0 0 0 0 0,0 0 0 0 0,0-1 0 0 0,1 1 0 0 0,-1 0 0 0 0,0 0 0 0 0,0 0 0 0 0,0 1 0 0 0,0-1 0 0 0,0 0 0 0 0,0 0 0 0 0,1 0 0 0 0,-1 1 0 0 0,0-1 0 0 0,0 0 0 0 0,0 1-1 0 0,1-1 1 0 0,-1 1 0 0 0,0-1 0 0 0,0 1 0 0 0,1-1 0 0 0,-1 1 0 0 0,0-1 0 0 0,1 1 0 0 0,-1 0 0 0 0,0 0 84 0 0,-9 16-3281 0 0,4-5-5194 0 0,5-5-3775 0 0</inkml:trace>
  <inkml:trace contextRef="#ctx0" brushRef="#br0" timeOffset="2309.313">3351 652 6641 0 0,'0'0'3519'0'0,"0"0"-1420"0"0,0 0-474 0 0,0 0-34 0 0,0 0-49 0 0,0 0-106 0 0,0 0-151 0 0,0 0-233 0 0,0 0-220 0 0,0 0-153 0 0,0 0-126 0 0,0 0-61 0 0,0 0-56 0 0,-21-1-45 0 0,-64 0-47 0 0,81 1-296 0 0,-1 0-1 0 0,1 0 0 0 0,0 1 0 0 0,-1-1 1 0 0,1 1-1 0 0,0 0 0 0 0,-1 0 1 0 0,1 0-1 0 0,0 1 0 0 0,0-1 0 0 0,0 1 1 0 0,0 0-1 0 0,0 1 0 0 0,1-1 1 0 0,-1 0-1 0 0,0 2-47 0 0,-14 7 211 0 0,8-4-179 0 0,1 0-1 0 0,0 0 1 0 0,0 0-1 0 0,1 1 1 0 0,0 1-1 0 0,0-1 1 0 0,1 1-1 0 0,0 0 1 0 0,1 1 0 0 0,0 0-1 0 0,0 0 1 0 0,1 0-1 0 0,0 1 1 0 0,1 0-1 0 0,0 0 1 0 0,1 0-1 0 0,0 0 1 0 0,1 0-1 0 0,0 1 1 0 0,0-1-1 0 0,2 1 1 0 0,-1-1-1 0 0,2 1 1 0 0,0 8-32 0 0,-1-17 7 0 0,1 0 1 0 0,-1 0-1 0 0,1 1 1 0 0,0-1-1 0 0,0 0 1 0 0,0 0-1 0 0,1 0 1 0 0,-1 0-1 0 0,1 0 1 0 0,-1 0-1 0 0,1-1 1 0 0,0 1-1 0 0,0 0 1 0 0,0-1-1 0 0,1 0 1 0 0,-1 1-1 0 0,1-1 1 0 0,-1 0-1 0 0,1 0 1 0 0,-1 0-1 0 0,1-1 1 0 0,0 1-1 0 0,0 0 1 0 0,0-1-1 0 0,0 0 1 0 0,0 0-1 0 0,0 0 1 0 0,1 0-1 0 0,-1 0 1 0 0,0-1-1 0 0,0 0 1 0 0,1 1-1 0 0,-1-1 1 0 0,3-1-8 0 0,3 1 73 0 0,-1-1 0 0 0,1 0 0 0 0,-1-1 0 0 0,1 0 0 0 0,-1 0 0 0 0,0-1 0 0 0,0 0 1 0 0,0-1-1 0 0,0 0 0 0 0,-1 0 0 0 0,1 0 0 0 0,5-6-73 0 0,24-21 219 0 0,-2-2 0 0 0,-2-1 0 0 0,-1-2 0 0 0,7-13-219 0 0,-11 16 96 0 0,55-47 92 0 0,-77 95-161 0 0,-10 166 297 0 0,-19 223-325 0 0,13-151-145 0 0,6-175 109 0 0,3-25 20 0 0,-3-1-1 0 0,-2 1 1 0 0,-2-2-1 0 0,-12 37 18 0 0,20-84 4 0 0,-1-1 0 0 0,0 1-1 0 0,0-1 1 0 0,-1 1-1 0 0,1-1 1 0 0,-1 0-1 0 0,1 0 1 0 0,-1 0 0 0 0,0 0-1 0 0,0 0 1 0 0,0 0-1 0 0,-1 0 1 0 0,1-1-1 0 0,-1 1 1 0 0,0-1 0 0 0,1 0-1 0 0,-1 0 1 0 0,0 0-1 0 0,0 0 1 0 0,0 0-1 0 0,-1 0 1 0 0,1-1-1 0 0,0 0 1 0 0,0 0 0 0 0,-1 0-1 0 0,1 0 1 0 0,-1 0-1 0 0,1 0 1 0 0,-1-1-1 0 0,1 0 1 0 0,-1 0 0 0 0,0 0-1 0 0,1 0 1 0 0,-1 0-1 0 0,1-1 1 0 0,-1 0-1 0 0,1 1 1 0 0,-1-1 0 0 0,1-1-1 0 0,0 1 1 0 0,-1 0-1 0 0,1-1 1 0 0,0 0-1 0 0,0 1 1 0 0,0-1 0 0 0,0-1-5 0 0,-10-12 3 0 0,0-2-1 0 0,2 1 0 0 0,0-2 1 0 0,1 0-1 0 0,0 0 0 0 0,2 0 0 0 0,0-1 1 0 0,1-1-1 0 0,1 1 0 0 0,1-1 0 0 0,0 0 1 0 0,2 0-1 0 0,0-1 0 0 0,2 1 0 0 0,0 0 1 0 0,1-1-1 0 0,1 1 0 0 0,3-21-1 0 0,-2 32-3 0 0,-1-1-1 0 0,1 0 0 0 0,1 1 1 0 0,0 0-1 0 0,0-1 0 0 0,1 1 1 0 0,0 1-1 0 0,0-1 0 0 0,1 0 1 0 0,0 1-1 0 0,1 0 1 0 0,0 0-1 0 0,0 1 0 0 0,1 0 1 0 0,0 0-1 0 0,0 0 0 0 0,0 1 1 0 0,1 0-1 0 0,0 0 0 0 0,0 1 1 0 0,1 0-1 0 0,6-3 4 0 0,175-56-469 0 0,-104 44-1093 0 0,-49 11-2798 0 0,-14 3-1818 0 0,-5 1-6478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4081 0 0,'0'0'1368'0'0,"0"0"-220"0"0,0 0-14 0 0,0 0 126 0 0,0 0 113 0 0,0 0 2 0 0,0 0-134 0 0,0 0-221 0 0,0 0-238 0 0,0 0-169 0 0,0 0-65 0 0,4-4-18 0 0,115-162 4470 0 0,-116 160-4877 0 0,11-19 371 0 0,-2-1-1 0 0,0 0 1 0 0,-2-1 0 0 0,-1 0 0 0 0,-1 0 0 0 0,3-24-494 0 0,-21 115 2430 0 0,-16 137-2053 0 0,17 386 256 0 0,9-53-159 0 0,0-534-437 0 0,0 0 11 0 0,0 0 35 0 0,0 0 19 0 0,0 0 14 0 0,0 0 23 0 0,1-17-123 0 0,2-1 0 0 0,0 0-1 0 0,1 1 1 0 0,0-1 0 0 0,2 1-1 0 0,0 1 1 0 0,1-1 0 0 0,0 1 0 0 0,2 0-1 0 0,0 0 1 0 0,0 1 0 0 0,2 1-1 0 0,-1-1 1 0 0,2 2 0 0 0,0 0 0 0 0,1 0-1 0 0,0 1 1 0 0,3-1-16 0 0,12-17-6 0 0,2 1 1 0 0,2 1-1 0 0,0 2 1 0 0,2 1-1 0 0,0 2 0 0 0,2 1 1 0 0,0 2-1 0 0,1 2 1 0 0,1 1-1 0 0,1 1 1 0 0,5 2 5 0 0,55 0-113 0 0,-97 15 111 0 0,1-1 0 0 0,-1 0 1 0 0,0 1-1 0 0,1-1 0 0 0,-1 1 0 0 0,0 0 0 0 0,1 0 0 0 0,-1 0 0 0 0,0 0 0 0 0,0 0 0 0 0,0 0 0 0 0,0 0 1 0 0,0 1-1 0 0,0-1 0 0 0,0 1 0 0 0,0 0 0 0 0,0-1 0 0 0,-1 1 0 0 0,1 0 0 0 0,-1 0 0 0 0,1 0 0 0 0,-1 0 1 0 0,0 0-1 0 0,0 1 0 0 0,0-1 0 0 0,0 0 0 0 0,0 0 0 0 0,0 1 0 0 0,-1-1 0 0 0,1 0 0 0 0,-1 1 0 0 0,0-1 1 0 0,0 1-1 0 0,1-1 0 0 0,-2 1 0 0 0,1-1 0 0 0,0 2 2 0 0,0 6 5 0 0,0 0 0 0 0,0 0 0 0 0,-1 0 0 0 0,0 0 0 0 0,-1 0 0 0 0,0 0 0 0 0,0-1 0 0 0,-1 1 0 0 0,-1-1 0 0 0,0 1 0 0 0,0 0-5 0 0,-21 29 16 0 0,0-2 1 0 0,-3-1 0 0 0,-1 0-1 0 0,-1-3 1 0 0,-2 0 0 0 0,-1-2-1 0 0,-2-2 1 0 0,-1 0 0 0 0,-1-3-1 0 0,-1-1 1 0 0,-1-2 0 0 0,-35 14-17 0 0,57-28-8 0 0,-1 0 0 0 0,-1-1 0 0 0,1-2 0 0 0,-1 0 0 0 0,-1 0 0 0 0,1-2 1 0 0,-1-1-1 0 0,1 0 0 0 0,-1-1 0 0 0,0-1 8 0 0,18-3-31 0 0,0 1 0 0 0,0 0 0 0 0,0-1 0 0 0,1 1 0 0 0,-1-1 0 0 0,0 1 0 0 0,1-1 0 0 0,-1 0 0 0 0,1 0 0 0 0,0 0 0 0 0,0 0 0 0 0,-1 0 0 0 0,1 0 0 0 0,0 0 0 0 0,1 0 0 0 0,-1 0 0 0 0,0 0 0 0 0,1 0 0 0 0,-1-1 0 0 0,1 1 0 0 0,0 0 0 0 0,-1-1 0 0 0,1 1 0 0 0,0 0 0 0 0,1 0 0 0 0,-1-1 0 0 0,0 1 0 0 0,1 0 0 0 0,-1 0 0 0 0,1-1 0 0 0,0 0 31 0 0,-1-2-110 0 0,2-7-187 0 0,0 1 1 0 0,0 0-1 0 0,1 0 1 0 0,1 0-1 0 0,0 0 0 0 0,0 0 1 0 0,1 1-1 0 0,0 0 1 0 0,1 0-1 0 0,2-2 297 0 0,22-35-4231 0 0,-8 13-2816 0 0,-9 14-5003 0 0</inkml:trace>
  <inkml:trace contextRef="#ctx0" brushRef="#br0" timeOffset="444.974">1293 771 9386 0 0,'0'0'2622'0'0,"0"0"-807"0"0,0 0-419 0 0,0 0-35 0 0,0 0-49 0 0,0 0-117 0 0,0 0-103 0 0,0 0-141 0 0,0 0-159 0 0,0 0-155 0 0,0 0-134 0 0,0 0-141 0 0,-32 32-145 0 0,-94 101-53 0 0,123-131-156 0 0,0 0 0 0 0,1 0 0 0 0,-1 0 1 0 0,1 0-1 0 0,0 0 0 0 0,0 1 0 0 0,0-1 0 0 0,0 1 0 0 0,0-1 0 0 0,1 1 0 0 0,-1 0 1 0 0,1 0-1 0 0,-1 0 0 0 0,1 0 0 0 0,0 0 0 0 0,0 0 0 0 0,1 0 0 0 0,-1 0 0 0 0,0 0 0 0 0,1 1 1 0 0,0-1-1 0 0,0 0 0 0 0,0 0 0 0 0,0 2-8 0 0,2 8 60 0 0,-2-4-6 0 0,0 0 1 0 0,1 0 0 0 0,0 0 0 0 0,0 0-1 0 0,1 0 1 0 0,0-1 0 0 0,0 1-1 0 0,1 0 1 0 0,0-1 0 0 0,1 0-1 0 0,0 0 1 0 0,0 0 0 0 0,1 0-1 0 0,0 0 1 0 0,0-1 0 0 0,1 0-1 0 0,0 0 1 0 0,0-1 0 0 0,1 1-1 0 0,0-1 1 0 0,0-1 0 0 0,0 1-1 0 0,0-1 1 0 0,1-1 0 0 0,0 1-1 0 0,0-1 1 0 0,1-1 0 0 0,-1 1-1 0 0,0-1 1 0 0,1-1 0 0 0,1 0-55 0 0,-4-1 67 0 0,1-1 1 0 0,-1 0-1 0 0,0 0 0 0 0,0-1 1 0 0,0 0-1 0 0,1 0 1 0 0,-1 0-1 0 0,0-1 1 0 0,0 0-1 0 0,-1 0 0 0 0,1-1 1 0 0,0 0-1 0 0,-1 1 1 0 0,1-2-1 0 0,-1 1 0 0 0,0-1 1 0 0,0 0-1 0 0,-1 0 1 0 0,1 0-1 0 0,-1 0 0 0 0,0-1 1 0 0,0 0-1 0 0,3-4-67 0 0,0-1 65 0 0,0 1-1 0 0,-1-1 1 0 0,-1 0-1 0 0,0 0 1 0 0,0-1-1 0 0,-1 0 1 0 0,0 0-1 0 0,-1 0 1 0 0,0 0-1 0 0,0 0 1 0 0,-2-1-1 0 0,1-5-64 0 0,-1 9 13 0 0,0-1-1 0 0,-1 1 0 0 0,0-1 0 0 0,-1 1 1 0 0,0 0-1 0 0,0-1 0 0 0,-1 1 0 0 0,0 0 1 0 0,0 0-1 0 0,-1 0 0 0 0,0 0 1 0 0,0 0-1 0 0,-1 1 0 0 0,0-1 0 0 0,-1 0-12 0 0,0 0-87 0 0,0 0 0 0 0,0 1 0 0 0,-1 0-1 0 0,0 0 1 0 0,0 0 0 0 0,-1 1 0 0 0,0-1 0 0 0,0 2-1 0 0,0-1 1 0 0,-1 1 0 0 0,0 0 0 0 0,0 1 0 0 0,0-1-1 0 0,0 2 1 0 0,-1-1 0 0 0,1 1 0 0 0,-1 1-1 0 0,0-1 1 0 0,0 1 0 0 0,0 1 0 0 0,0 0 0 0 0,-1 0-1 0 0,1 1 1 0 0,0 0 0 0 0,0 1 0 0 0,0-1-1 0 0,0 2 1 0 0,0-1 0 0 0,0 2 0 0 0,0-1 0 0 0,0 1-1 0 0,0 0 1 0 0,1 1 0 0 0,0 0 0 0 0,-7 4 87 0 0,-46 64-5862 0 0,52-58 2091 0 0,-1-2-7542 0 0</inkml:trace>
  <inkml:trace contextRef="#ctx0" brushRef="#br0" timeOffset="1002.165">1950 801 8234 0 0,'0'0'4254'0'0,"0"0"-2210"0"0,0 0-725 0 0,0 0 111 0 0,0 0 166 0 0,0 0-46 0 0,0 0-162 0 0,0 0-262 0 0,0 0-301 0 0,0 0-195 0 0,0 0-115 0 0,0 0-89 0 0,0 0-71 0 0,-5 12-57 0 0,-53 101 342 0 0,18-41-540 0 0,2 1 1 0 0,4 2-1 0 0,0 9-100 0 0,32-77-37 0 0,0-1-1 0 0,-1 0 0 0 0,0-1 1 0 0,0 1-1 0 0,0 0 1 0 0,-1-1-1 0 0,0 0 1 0 0,0 0-1 0 0,0 0 1 0 0,-1 0-1 0 0,1 0 1 0 0,-1-1-1 0 0,0 0 1 0 0,-1 0 37 0 0,4-3-168 0 0,1-1 0 0 0,0 0 0 0 0,-1 0 1 0 0,1 1-1 0 0,0-1 0 0 0,-1 0 1 0 0,1 0-1 0 0,-1-1 0 0 0,1 1 0 0 0,0 0 1 0 0,-1 0-1 0 0,1-1 0 0 0,0 1 1 0 0,-1 0-1 0 0,1-1 0 0 0,0 0 0 0 0,0 1 1 0 0,0-1-1 0 0,-1 0 0 0 0,1 1 1 0 0,0-1-1 0 0,0 0 0 0 0,0 0 0 0 0,0 0 1 0 0,0 0-1 0 0,0 0 0 0 0,0 0 1 0 0,1 0-1 0 0,-1-1 0 0 0,0 1 0 0 0,1 0 1 0 0,-1 0-1 0 0,0-1 0 0 0,1 1 1 0 0,0 0-1 0 0,-1 0 0 0 0,1-2 168 0 0,-15-53-7399 0 0,15 53 6914 0 0,-13-71-6707 0 0,-4-24 1245 0 0,3-2 4858 0 0,7 1 5853 0 0,9 0 6852 0 0,15 72-4212 0 0,4 36-5276 0 0,103 144 1293 0 0,44 123-1996 0 0,-122-235-1869 0 0,-33-38-2895 0 0,2-2-3291 0 0,-12-1-5826 0 0</inkml:trace>
  <inkml:trace contextRef="#ctx0" brushRef="#br0" timeOffset="25320.148">8973 7170 12355 0 0,'0'0'2120'0'0,"0"0"-525"0"0,0 0-277 0 0,0 0 74 0 0,0 0 119 0 0,0 0-9 0 0,0 0-159 0 0,0 0-259 0 0,0 0-273 0 0,0 0-182 0 0,0 0-75 0 0,0 0-54 0 0,0 0-56 0 0,-12 16 692 0 0,-137 120 499 0 0,76-74-1443 0 0,-3-4 0 0 0,-2-3 0 0 0,-36 16-192 0 0,86-53 30 0 0,28-17-45 0 0,0-1-42 0 0,0 0-37 0 0,0 0-2 0 0,0 0-21 0 0,0 0-27 0 0,0-19-1451 0 0,3-23-2465 0 0,-3 15-6759 0 0,0 19-1063 0 0</inkml:trace>
  <inkml:trace contextRef="#ctx0" brushRef="#br0" timeOffset="25321.148">8465 7060 10954 0 0,'0'0'2496'0'0,"0"0"-543"0"0,0 0-339 0 0,0 0-31 0 0,0 0 12 0 0,0 0-72 0 0,0 0-209 0 0,0 0-272 0 0,0 0-280 0 0,0 0-201 0 0,0 0-98 0 0,0 0-19 0 0,5-1 10 0 0,-3 1-399 0 0,0 0 1 0 0,0 1-1 0 0,0-1 0 0 0,1 0 1 0 0,-1 1-1 0 0,0-1 1 0 0,0 1-1 0 0,0-1 1 0 0,0 1-1 0 0,0 0 1 0 0,0 0-1 0 0,0 0 1 0 0,0 0-1 0 0,0 1 0 0 0,-1-1 1 0 0,1 0-1 0 0,0 1 1 0 0,-1-1-1 0 0,1 1 1 0 0,-1-1-1 0 0,1 1 1 0 0,-1 0-1 0 0,0 0 0 0 0,0 0 1 0 0,0 0-1 0 0,0 0 1 0 0,0 0-1 0 0,0 1-55 0 0,7 7 189 0 0,35 46 694 0 0,3-3-1 0 0,2-1 0 0 0,14 8-882 0 0,95 105 554 0 0,-60-51-343 0 0,-136-122-5883 0 0,31 3 702 0 0,2 4-7441 0 0</inkml:trace>
  <inkml:trace contextRef="#ctx0" brushRef="#br0" timeOffset="25083.051">2546 3109 0 0 0,'0'0'1022'0'0,"0"0"-278"0"0,0 0-84 0 0,0 0 132 0 0,0 0 230 0 0,0 0 219 0 0,0 0 122 0 0,0 0-61 0 0,0 0-179 0 0,0 0-214 0 0,0 0-189 0 0,13 0 2458 0 0,-2 59 2193 0 0,-7 30-3347 0 0,9 84-614 0 0,21 188 514 0 0,-29-78-1042 0 0,5 63-63 0 0,24-99-330 0 0,-10 58 159 0 0,-19-51-212 0 0,19 93 64 0 0,-24-249-342 0 0,5 0 0 0 0,4 1 0 0 0,5 3-158 0 0,7 90 111 0 0,-11 176 195 0 0,2-199-175 0 0,0 173 174 0 0,-16-206-306 0 0,-3 39 140 0 0,-6-81-69 0 0,13-93-87 0 0,0 5 56 0 0,0-5-50 0 0,0-1 11 0 0,0 0-23 0 0,0 0 26 0 0,0 0 17 0 0,0 0-7 0 0,0 0-14 0 0,85 7 283 0 0,12-3-201 0 0,343-4 204 0 0,-173-15-99 0 0,-81 23-48 0 0,-86-5-108 0 0,126-10 115 0 0,-10-18 0 0 0,3 21 35 0 0,-115 12-90 0 0,51-2 2 0 0,68 2 4 0 0,53-8 97 0 0,-136-11-99 0 0,495 11 198 0 0,-403-22-322 0 0,-43 14 138 0 0,23 15-76 0 0,-3-3-22 0 0,-25-15 95 0 0,-43 7-108 0 0,104-3 55 0 0,-187 7-38 0 0,-57 0-32 0 0,-1 0 26 0 0,0 0 4 0 0,0 0-30 0 0,0 0 26 0 0,0 0-8 0 0,0 0 6 0 0,0 0 0 0 0,0 0-24 0 0,0 0 32 0 0,0 0-32 0 0,0 0 13 0 0,0 0-28 0 0,0 0 23 0 0,0 0-15 0 0,0 0-11 0 0,0 0-12 0 0,0 0-4 0 0,0 0-73 0 0,-11-8-3448 0 0,0 5-8450 0 0,9 3-1078 0 0</inkml:trace>
  <inkml:trace contextRef="#ctx0" brushRef="#br0" timeOffset="26102.126">1707 2318 6049 0 0,'0'0'1770'0'0,"0"0"-94"0"0,0 0 134 0 0,0 0 205 0 0,0 0-36 0 0,0 0-241 0 0,0 0-390 0 0,0 0-376 0 0,0 0-253 0 0,0 0-188 0 0,0 0-130 0 0,-2 2-71 0 0,0 61 2624 0 0,6-28-1966 0 0,-9 219 920 0 0,21-203-1858 0 0,-15-50-41 0 0,-1 0-1 0 0,1 0 1 0 0,-1 0-1 0 0,1 0 1 0 0,-1 0-1 0 0,1 0 1 0 0,0 0-1 0 0,-1 0 1 0 0,1 0 0 0 0,0 0-1 0 0,0-1 1 0 0,0 1-1 0 0,0 0 1 0 0,0-1-1 0 0,0 1 1 0 0,0 0 0 0 0,0-1-1 0 0,0 1 1 0 0,0-1-1 0 0,0 0 1 0 0,0 1-1 0 0,0-1 1 0 0,0 0-1 0 0,0 0 1 0 0,0 1 0 0 0,1-1-1 0 0,-1 0 1 0 0,0 0-1 0 0,0 0 1 0 0,0-1-1 0 0,0 1 1 0 0,1 0-1 0 0,-1 0 1 0 0,0 0 0 0 0,0-1-1 0 0,0 1 1 0 0,0-1-1 0 0,0 1 1 0 0,0-1-1 0 0,0 1 1 0 0,0-1 0 0 0,0 0-1 0 0,0 1 1 0 0,0-1-1 0 0,0 0-8 0 0,69-102 641 0 0,-61 85-598 0 0,70-155 116 0 0,-29 19 81 0 0,-29 272 88 0 0,76 195 144 0 0,-70-241-431 0 0,-3 1 0 0 0,-3 1-1 0 0,-4 1 1 0 0,-2 1 0 0 0,-5 0-1 0 0,1 52-40 0 0,-12-103 8 0 0,0 0 0 0 0,-2-1 0 0 0,-1 1-1 0 0,-1-1 1 0 0,-1 0 0 0 0,-1 0 0 0 0,-1 0 0 0 0,-12 21-8 0 0,15-32 16 0 0,-1-1 1 0 0,-1 0 0 0 0,0-1-1 0 0,0 0 1 0 0,-2 0-1 0 0,1-1 1 0 0,-1 0 0 0 0,-1 0-1 0 0,1-1 1 0 0,-2 0 0 0 0,1-1-1 0 0,-1 0 1 0 0,0 0 0 0 0,-1-1-1 0 0,0-1 1 0 0,0 0 0 0 0,-5 1-17 0 0,14-6 3 0 0,1 0-1 0 0,-1 0 1 0 0,1 0 0 0 0,-1 0 0 0 0,1 0 0 0 0,-1 0-1 0 0,0-1 1 0 0,1 0 0 0 0,-1 1 0 0 0,0-1-1 0 0,0 0 1 0 0,1 0 0 0 0,-1 0 0 0 0,0-1 0 0 0,1 1-1 0 0,-1-1 1 0 0,0 1 0 0 0,1-1 0 0 0,-1 0 0 0 0,1 0-1 0 0,-1 0 1 0 0,1 0 0 0 0,-1-1 0 0 0,1 1 0 0 0,0-1-1 0 0,0 1 1 0 0,-1-1 0 0 0,1 0 0 0 0,0 0-1 0 0,1 0 1 0 0,-1 0 0 0 0,0 0 0 0 0,1 0 0 0 0,-1-1-1 0 0,1 1 1 0 0,-1 0 0 0 0,1-1 0 0 0,0 1 0 0 0,0-1-1 0 0,0 1 1 0 0,1-1 0 0 0,-1 0 0 0 0,0 0-3 0 0,-3-20 1 0 0,1 0 1 0 0,1 0-1 0 0,1 0 1 0 0,1 0-1 0 0,1 0 1 0 0,1 0-1 0 0,1 0 1 0 0,1 0-1 0 0,1 1 1 0 0,1-1-1 0 0,0 1 1 0 0,2 1-1 0 0,1-1 1 0 0,1 1-1 0 0,9-15-1 0 0,-5 14-180 0 0,1 0-1 0 0,0 1 1 0 0,2 0 0 0 0,0 1-1 0 0,2 1 1 0 0,9-7 180 0 0,3 11-3071 0 0,-19 12-836 0 0,-2 2-3696 0 0,-4 1-5020 0 0</inkml:trace>
  <inkml:trace contextRef="#ctx0" brushRef="#br0" timeOffset="29657.425">2528 3157 0 0 0,'0'0'315'0'0,"0"0"189"0"0,0 0 149 0 0,0 0 181 0 0,0 0 195 0 0,0 0 168 0 0,0 0 74 0 0,5-3 12 0 0,1 0-817 0 0,28-20 3845 0 0,-32 23 3094 0 0,-2 1-3609 0 0,-6 16-2918 0 0,-90 157-59 0 0,80-144-755 0 0,-2-2 0 0 0,-1 1 0 0 0,-1-2-1 0 0,-2-1 1 0 0,0 0 0 0 0,-2-1-64 0 0,8-9 393 0 0,31-10 308 0 0,237 1 113 0 0,-107 0-692 0 0,-108-3 1207 0 0,-127-75-1083 0 0,12-4-145 0 0,9-15-16 0 0,40 25-40 0 0,28 63-102 0 0,0 0 1 0 0,0 0 0 0 0,0 0-1 0 0,1 0 1 0 0,-1 0 0 0 0,0 0 0 0 0,1 0-1 0 0,0 0 1 0 0,-1 0 0 0 0,1 0 0 0 0,0 0-1 0 0,0 0 1 0 0,0-1 0 0 0,0 1-1 0 0,1 0 1 0 0,-1 0 0 0 0,0 0 0 0 0,1 0-1 0 0,0 0 1 0 0,-1 0 0 0 0,1 0 0 0 0,0 0-1 0 0,0 0 1 0 0,0 0 0 0 0,0 1 0 0 0,0-1-1 0 0,1 0 1 0 0,-1 1 0 0 0,1-1-1 0 0,-1 0 1 0 0,1 0 56 0 0,11 0-2056 0 0,-5 1-2421 0 0,1 0-7735 0 0</inkml:trace>
  <inkml:trace contextRef="#ctx0" brushRef="#br0" timeOffset="31366.126">7500 7351 0 0 0,'0'0'321'0'0,"0"0"361"0"0,0 0 79 0 0,0 0-98 0 0,0 0-139 0 0,0 0-172 0 0,0 0-96 0 0,0 0 26 0 0,0 0 95 0 0,0 0 147 0 0,0 0 167 0 0,0 0 140 0 0,0 0 95 0 0,0 0 63 0 0,0 0 19 0 0,0 0 6 0 0,0 0-10 0 0,0 0-30 0 0,0 0-50 0 0,0 0-51 0 0,0 0 4 0 0,0 0-27 0 0,0 0-20 0 0,-3 6 7547 0 0,0-5-8628 0 0,-2-1 374 0 0,0-1 1 0 0,0 0-1 0 0,0 0 1 0 0,1 0 0 0 0,-1 0-1 0 0,0-1 1 0 0,0 0-1 0 0,1 0 1 0 0,-1 0 0 0 0,1-1-1 0 0,0 0 1 0 0,0 1 0 0 0,0-1-1 0 0,0-1 1 0 0,0 1-1 0 0,-1-2-123 0 0,-61-43 810 0 0,8 18 50 0 0,39 89-224 0 0,7 41-626 0 0,11-69-2 0 0,-2 0 1 0 0,-1-1-1 0 0,-1 1 0 0 0,-2-1 0 0 0,-1-1 0 0 0,-1 1 0 0 0,-1-2 0 0 0,-2 1 0 0 0,-12 21-8 0 0,25-42 452 0 0,20-23-400 0 0,112-80 128 0 0,-102 73-135 0 0,0-1 0 0 0,-2-2 0 0 0,-1-1 0 0 0,-1-2 0 0 0,19-24-45 0 0,-40 42 109 0 0,-5 7-2576 0 0,3 8-4862 0 0,0-2-4876 0 0</inkml:trace>
  <inkml:trace contextRef="#ctx0" brushRef="#br0" timeOffset="36664.806">3402 5963 0 0 0,'0'0'914'0'0,"0"0"111"0"0,0 0 205 0 0,0 0 110 0 0,0 0 42 0 0,0 0 6 0 0,0 0-156 0 0,0 0-169 0 0,0 0-183 0 0,0 0-234 0 0,0 0-188 0 0,-2 0-117 0 0,22 0 9322 0 0,92 0-8331 0 0,-42 7-877 0 0,83 1 480 0 0,-61-16-468 0 0,-3 1-137 0 0,60-4 60 0 0,32-19 63 0 0,-19-3-175 0 0,-79 11-98 0 0,12-6-8 0 0,-58 19-86 0 0,59-27 120 0 0,35-31 160 0 0,-20 12-108 0 0,-35 7 18 0 0,5-27 149 0 0,13-30-61 0 0,-44 49-202 0 0,-18 19-64 0 0,3-10 21 0 0,-3-5 0 0 0,-3 8-99 0 0,52-66 180 0 0,-29 32-39 0 0,-19 27-93 0 0,41-60 36 0 0,-34 63-26 0 0,-3 4-28 0 0,41-63 69 0 0,-43 67-88 0 0,44-53 57 0 0,-49 57 2 0 0,39-34-123 0 0,6 11 62 0 0,53-4-6 0 0,-51 24-30 0 0,-10 17 43 0 0,28 6-41 0 0,56-5 40 0 0,-31 2-10 0 0,-47 15 32 0 0,-73 4-50 0 0,1-1-3292 0 0,-2 6-8138 0 0,1-1-829 0 0</inkml:trace>
  <inkml:trace contextRef="#ctx0" brushRef="#br0" timeOffset="38493.01">3781 6423 0 0 0,'0'0'1206'0'0,"0"0"411"0"0,0 0 250 0 0,0 0 8 0 0,0 0-196 0 0,0 0-285 0 0,0 0-216 0 0,0 0-115 0 0,0 0-34 0 0,0 0-1 0 0,0 0-10 0 0,0 1 4156 0 0,0 2-4835 0 0,-9 144 1687 0 0,9-132-1927 0 0,-1-9-69 0 0,1 0 0 0 0,0 0 0 0 0,0 0 0 0 0,0-1 0 0 0,1 1 0 0 0,0 0 0 0 0,0 0 0 0 0,0-1 0 0 0,1 1 0 0 0,0 0 0 0 0,0-1 0 0 0,0 1 0 0 0,3 3-30 0 0,-2-4 60 0 0,-1-1 0 0 0,1 0 0 0 0,0 0 0 0 0,0 0 0 0 0,0 0-1 0 0,0 0 1 0 0,1-1 0 0 0,0 1 0 0 0,-1-1 0 0 0,1 0 0 0 0,0-1-1 0 0,1 1 1 0 0,-1 0 0 0 0,0-1 0 0 0,1 0 0 0 0,0 0 0 0 0,-1-1 0 0 0,1 1-1 0 0,0-1 1 0 0,0 0 0 0 0,0 0 0 0 0,0 0 0 0 0,-1-1 0 0 0,1 0 0 0 0,4 0-60 0 0,-8 0 38 0 0,1 0 1 0 0,0 0 0 0 0,0 0 0 0 0,-1 0 0 0 0,1 0 0 0 0,0-1-1 0 0,0 1 1 0 0,-1-1 0 0 0,1 1 0 0 0,0-1 0 0 0,-1 0 0 0 0,1 1-1 0 0,-1-1 1 0 0,1 0 0 0 0,-1 0 0 0 0,1 0 0 0 0,-1 0 0 0 0,1 0 0 0 0,-1-1-1 0 0,0 1 1 0 0,0 0 0 0 0,0-1 0 0 0,0 1 0 0 0,0 0 0 0 0,0-1-1 0 0,0 0 1 0 0,0 0-39 0 0,8-11 140 0 0,50-116 284 0 0,-33 59-361 0 0,-7-3 161 0 0,-19 73-204 0 0,0 0-2 0 0,0 0 5 0 0,0 0-20 0 0,0 0 11 0 0,0 0 8 0 0,0 0-29 0 0,0 0-2 0 0,0 0-1 0 0,0 0-3 0 0,0 0-2 0 0,0 0-18 0 0,4 26 57 0 0,62 210 713 0 0,-58-175-623 0 0,-4 1-1 0 0,-2-1 1 0 0,-4 30-114 0 0,0-61 30 0 0,-3 0 1 0 0,0-1-1 0 0,-2 1 0 0 0,-1-1 1 0 0,-1-1-1 0 0,-1 0 1 0 0,-9 15-31 0 0,17-40 13 0 0,-1 1 1 0 0,1-1-1 0 0,-1 0 1 0 0,0 0-1 0 0,0 0 1 0 0,0 0-1 0 0,0-1 1 0 0,0 1-1 0 0,0-1 1 0 0,-1 0-1 0 0,1 0 1 0 0,-1 0-1 0 0,0 0 1 0 0,1-1-1 0 0,-1 1 1 0 0,0-1-1 0 0,0 0 1 0 0,0 0-1 0 0,0-1 1 0 0,0 1-1 0 0,0-1 1 0 0,-2 0-14 0 0,3 1 1 0 0,1-1 0 0 0,0 0 1 0 0,0 0-1 0 0,-1 0 0 0 0,1-1 1 0 0,0 1-1 0 0,-1 0 0 0 0,1-1 1 0 0,0 0-1 0 0,0 1 0 0 0,-1-1 1 0 0,1 0-1 0 0,0 0 0 0 0,0 0 0 0 0,0-1 1 0 0,0 1-1 0 0,0 0 0 0 0,1-1 1 0 0,-1 1-1 0 0,0-1 0 0 0,1 0 1 0 0,-1 1-1 0 0,1-1 0 0 0,-1 0 1 0 0,1 0-1 0 0,0 0 0 0 0,0 0 1 0 0,0 0-1 0 0,0 0 0 0 0,0-1 0 0 0,0 1 1 0 0,1 0-1 0 0,-1 0 0 0 0,1-1 1 0 0,-1 1-1 0 0,1 0 0 0 0,0 0 1 0 0,0-1-1 0 0,0 0-1 0 0,0-7-11 0 0,1 0-1 0 0,1 0 1 0 0,-1 0-1 0 0,2 0 1 0 0,-1 0 0 0 0,2 0-1 0 0,-1 0 1 0 0,1 1 0 0 0,0-1-1 0 0,1 1 1 0 0,0 0-1 0 0,1 1 1 0 0,0-1 0 0 0,0 1-1 0 0,1 0 1 0 0,0 1 0 0 0,0-1 11 0 0,41-40-460 0 0,-29 23-1500 0 0,-14 16-1402 0 0,0-1-3356 0 0,-4 7-3330 0 0</inkml:trace>
  <inkml:trace contextRef="#ctx0" brushRef="#br0" timeOffset="38787.429">4332 6655 6953 0 0,'0'0'3639'0'0,"0"0"-1432"0"0,0 0-627 0 0,0 0-2 0 0,0 0 33 0 0,0 0-124 0 0,0 0-295 0 0,0 0-313 0 0,0 0-111 0 0,0 0 26 0 0,0 0 22 0 0,0 0-9 0 0,0 0-115 0 0,0 12-140 0 0,-6 106 1256 0 0,-12-23-1314 0 0,16-90-1022 0 0,-2 8 242 0 0,6-10-3346 0 0,4-2-3462 0 0,-3-1-5070 0 0</inkml:trace>
  <inkml:trace contextRef="#ctx0" brushRef="#br0" timeOffset="41741.092">3886 6044 0 0 0,'0'0'477'0'0,"0"0"368"0"0,0 0 220 0 0,0 0 175 0 0,0 0 86 0 0,0 0 29 0 0,0 0-72 0 0,0 0-143 0 0,0 0-136 0 0,0 0-98 0 0,0-9 494 0 0,0 8 1856 0 0,0 0 3548 0 0,10 144-5225 0 0,-3 4-1107 0 0,-7-95-5840 0 0,-2-59-3140 0 0,2 3-1768 0 0</inkml:trace>
  <inkml:trace contextRef="#ctx0" brushRef="#br0" timeOffset="42576.477">3840 6000 0 0 0,'0'0'264'0'0,"0"0"332"0"0,0 0 196 0 0,0 0 350 0 0,0 0 352 0 0,0 0 129 0 0,0 0-156 0 0,0 0-381 0 0,0 0-359 0 0,0 0-167 0 0,0 0 5 0 0,0 0 49 0 0,0 0 42 0 0,0 2-2 0 0,-2 4-354 0 0,-1-1 1 0 0,0 1-1 0 0,-1-1 1 0 0,1 0-1 0 0,-1 0 1 0 0,0 0-1 0 0,0 0 0 0 0,-1-1 1 0 0,1 1-1 0 0,-1-1 1 0 0,0 0-1 0 0,0-1 1 0 0,0 1-1 0 0,-1-1 0 0 0,1 0 1 0 0,-1-1-1 0 0,0 1 1 0 0,0-1-1 0 0,0 0 1 0 0,0 0-1 0 0,0-1 0 0 0,-2 0-300 0 0,-8 9 2016 0 0,42-4-782 0 0,-6-3-1231 0 0,123 19 1155 0 0,-43-14-666 0 0,-89-6-293 0 0,-12-6 1972 0 0,-1 2-2197 0 0,-73-141-235 0 0,74 143-86 0 0,1 0-293 0 0,0 0-535 0 0,0 0-1232 0 0,0 0-3658 0 0,0 0-5719 0 0</inkml:trace>
  <inkml:trace contextRef="#ctx0" brushRef="#br0" timeOffset="44305.305">6593 5580 0 0 0,'-9'-3'10'0'0,"-3"-4"2391"0"0,12 6-1582 0 0,0 0 1451 0 0,0-7 13101 0 0,0 7-16573 0 0,0 0-6571 0 0,0 1-3643 0 0</inkml:trace>
  <inkml:trace contextRef="#ctx0" brushRef="#br0" timeOffset="45139.464">4006 7244 0 0 0,'0'0'433'0'0,"0"0"374"0"0,0 0 311 0 0,0 0 195 0 0,0 0 14 0 0,0 0-116 0 0,0 0-205 0 0,0 0-155 0 0,0 0-52 0 0,0 0 34 0 0,0 0 74 0 0,0 0 25 0 0,0 0-9 0 0,0 0-36 0 0,4 4 6996 0 0,-1 0-6205 0 0,-16 105-837 0 0,-3-61-713 0 0,27-43-6267 0 0,-9-6 1705 0 0,0 1-6814 0 0</inkml:trace>
  <inkml:trace contextRef="#ctx0" brushRef="#br0" timeOffset="47194.445">6591 5495 0 0 0,'0'0'465'0'0,"0"0"257"0"0,0 0 46 0 0,0 0 10 0 0,0 0 24 0 0,0 0 57 0 0,0 0 123 0 0,0 0 67 0 0,0 0-72 0 0,2-14 5010 0 0,-1 7 5072 0 0,-1 9-11043 0 0,-3 227 551 0 0,4-225-560 0 0,1 1 0 0 0,0-1 0 0 0,0 0 0 0 0,0 0 0 0 0,0-1 0 0 0,1 1 0 0 0,-1 0 0 0 0,1-1 0 0 0,0 1 0 0 0,0-1 0 0 0,1 0 0 0 0,-1 0 0 0 0,0 0 0 0 0,1-1 0 0 0,0 1 0 0 0,0-1 0 0 0,0 0 0 0 0,0 0 0 0 0,0 0 0 0 0,0 0 0 0 0,0-1 0 0 0,1 0 0 0 0,-1 0 0 0 0,0 0 0 0 0,1 0 0 0 0,-1-1 0 0 0,1 1 0 0 0,-1-1 0 0 0,1 0 0 0 0,-1-1 0 0 0,1 1 0 0 0,-1-1-7 0 0,1-2 47 0 0,-1 0 0 0 0,0 0-1 0 0,0 0 1 0 0,0 0 0 0 0,-1-1 0 0 0,1 0 0 0 0,-1 1 0 0 0,0-1 0 0 0,0-1 0 0 0,0 1 0 0 0,0 0 0 0 0,-1-1 0 0 0,0 1 0 0 0,0-1-1 0 0,0 0 1 0 0,0 0 0 0 0,-1 0 0 0 0,0 0 0 0 0,0 0 0 0 0,0 0 0 0 0,0-3-47 0 0,1-1 0 0 0,50-149 216 0 0,-39 111-82 0 0,-13 47-114 0 0,0 0 14 0 0,0 0-2 0 0,0 0-12 0 0,0 0-18 0 0,0 0 8 0 0,0 0-3 0 0,0 0-7 0 0,0 0 16 0 0,0 0-9 0 0,0 0-23 0 0,0 0-16 0 0,0 23-76 0 0,33 256 441 0 0,-24-174-291 0 0,-1-53-16 0 0,-3 0 0 0 0,-2 0 0 0 0,-3 0 0 0 0,-1 0 0 0 0,-3 0 0 0 0,-3 0 0 0 0,-10 42-26 0 0,14-81 19 0 0,-1 0 0 0 0,0 0 0 0 0,-1 0 0 0 0,0-1 0 0 0,-1 0 0 0 0,-1 0 0 0 0,0 0 0 0 0,0-1 0 0 0,-1 0 0 0 0,-1 0 0 0 0,0-1 0 0 0,0 0 0 0 0,-1 0 0 0 0,-1-1-19 0 0,9-7 6 0 0,0-1 1 0 0,-1 0-1 0 0,1 0 1 0 0,0 0-1 0 0,-1 0 1 0 0,1 0 0 0 0,0 0-1 0 0,-1-1 1 0 0,1 1-1 0 0,-1-1 1 0 0,1 0-1 0 0,-1 0 1 0 0,1 0 0 0 0,-1 0-1 0 0,0 0 1 0 0,1 0-1 0 0,-1-1 1 0 0,1 1-1 0 0,0-1 1 0 0,-1 0-1 0 0,1 0 1 0 0,-1 0 0 0 0,1 0-1 0 0,0 0 1 0 0,0 0-1 0 0,0 0 1 0 0,0-1-1 0 0,-1 1 1 0 0,2-1 0 0 0,-1 0-1 0 0,0 0 1 0 0,0 1-1 0 0,1-1 1 0 0,-1 0-1 0 0,1 0 1 0 0,-1-1 0 0 0,1 1-1 0 0,0 0 1 0 0,0 0-1 0 0,0-1 1 0 0,0 1-7 0 0,-2-7-5 0 0,0-1 1 0 0,1 0-1 0 0,0 0 0 0 0,0 1 1 0 0,1-1-1 0 0,1 0 0 0 0,0 0 1 0 0,0 0-1 0 0,1 0 1 0 0,0 0-1 0 0,0 0 0 0 0,1 0 1 0 0,1 1-1 0 0,0-1 0 0 0,0 1 1 0 0,1 0-1 0 0,0 0 0 0 0,0 0 1 0 0,1 0-1 0 0,0 0 1 0 0,1 1-1 0 0,0 0 0 0 0,3-3 5 0 0,63-84-617 0 0,-64 85-302 0 0,-2 3-2151 0 0,-4 2-3034 0 0,-2 1-4584 0 0</inkml:trace>
  <inkml:trace contextRef="#ctx0" brushRef="#br0" timeOffset="47680.761">6994 5805 8746 0 0,'0'0'2076'0'0,"0"0"-458"0"0,0 0-203 0 0,0 0 4 0 0,0 0-85 0 0,0 0-168 0 0,0 0-232 0 0,0 0-299 0 0,0 0-227 0 0,0 0-125 0 0,0 0-29 0 0,0 0 24 0 0,0 0 72 0 0,23-4 1971 0 0,119-18 585 0 0,-141 22-2889 0 0,-1 0 14 0 0,-7 22 448 0 0,-140 183 362 0 0,146-203-836 0 0,0-1 0 0 0,-1 1 1 0 0,1-1-1 0 0,0 1 0 0 0,0 0 0 0 0,0 0 0 0 0,0-1 0 0 0,1 1 0 0 0,-1 0 1 0 0,0 0-1 0 0,1 0 0 0 0,-1 0 0 0 0,1 0 0 0 0,0-1 0 0 0,0 1 0 0 0,0 0 1 0 0,0 0-1 0 0,0 0 0 0 0,0 0 0 0 0,0 0 0 0 0,0 0 0 0 0,1 0 0 0 0,-1 0 0 0 0,1 0 1 0 0,0 0-1 0 0,-1-1 0 0 0,1 1 0 0 0,0 0 0 0 0,0 0 0 0 0,0-1 0 0 0,0 1 1 0 0,0-1-1 0 0,1 1 0 0 0,-1-1 0 0 0,0 1 0 0 0,1-1 0 0 0,-1 0 0 0 0,1 0 1 0 0,-1 1-1 0 0,1-1 0 0 0,0 0 0 0 0,-1 0 0 0 0,1-1 0 0 0,0 1 0 0 0,0 0 0 0 0,0-1 1 0 0,1 1-6 0 0,11 0 94 0 0,-1 0 1 0 0,1-2 0 0 0,-1 0-1 0 0,1 0 1 0 0,-1-1 0 0 0,0-1-1 0 0,0 0 1 0 0,0 0 0 0 0,0-2-1 0 0,0 0 1 0 0,11-6-95 0 0,-15 8-168 0 0,16-13-292 0 0,-32-3-6432 0 0,3 14-608 0 0,2 3-4786 0 0</inkml:trace>
  <inkml:trace contextRef="#ctx0" brushRef="#br0" timeOffset="48903.422">6703 4435 0 0 0,'0'0'91'0'0,"-1"-7"109"0"0,-2-51 794 0 0,3 31 6478 0 0,-3 31 7080 0 0,3 7-15666 0 0,24 173 2343 0 0,-37 84-472 0 0,9-36-290 0 0,32-143-356 0 0,-23 10 474 0 0,-5-99-573 0 0,0 26 285 0 0,-2-3-309 0 0,4-39-521 0 0,13-61-5566 0 0,-15 48-5664 0 0,0 17 4517 0 0</inkml:trace>
  <inkml:trace contextRef="#ctx0" brushRef="#br0" timeOffset="49803.458">6631 4380 0 0 0,'0'0'515'0'0,"0"0"60"0"0,0 0 103 0 0,0 0 135 0 0,0 0 125 0 0,0 0 116 0 0,0 0 36 0 0,0 0-10 0 0,0 0-25 0 0,0 0-48 0 0,-5-9 596 0 0,4 7 1895 0 0,0 2 3813 0 0,-40 22-6121 0 0,-98 69 272 0 0,139-88-1432 0 0,1-1 1 0 0,-1 1-1 0 0,0-1 0 0 0,1 1 1 0 0,0-1-1 0 0,-1 0 0 0 0,1 1 1 0 0,0-1-1 0 0,0 0 0 0 0,1 1 0 0 0,-1-1 1 0 0,0 0-1 0 0,1 0 0 0 0,-1 0 1 0 0,1 0-1 0 0,-1 0 0 0 0,1-1 1 0 0,0 1-1 0 0,0 0 0 0 0,0-1 0 0 0,0 1 1 0 0,0-1-1 0 0,0 0 0 0 0,1 0 1 0 0,1 1-31 0 0,10 5 93 0 0,0 0-1 0 0,1-1 1 0 0,0-1 0 0 0,0 0 0 0 0,0-1 0 0 0,1-1 0 0 0,-1-1 0 0 0,1 0 0 0 0,-1 0 0 0 0,1-2 0 0 0,0 0 0 0 0,-1-1 0 0 0,15-2-93 0 0,27 1 163 0 0,28 2-9 0 0,-85 0-140 0 0,0 0-4 0 0,0 0-15 0 0,0 0 16 0 0,0 0 6 0 0,0 0 8 0 0,0 0 13 0 0,0 0-1 0 0,0 0-10 0 0,0 0-2 0 0,0 0 6 0 0,0 0-1 0 0,0 0-4 0 0,0 0-9 0 0,0 0-22 0 0,0 0 13 0 0,0 0 22 0 0,0 0 22 0 0,0 0 23 0 0,0 0-18 0 0,0 0 5 0 0,0 0 3 0 0,0 0 14 0 0,0 0 33 0 0,0 0 10 0 0,0 0 13 0 0,-41-18 503 0 0,34 13-629 0 0,0 0-1 0 0,-1 0 1 0 0,2-1 0 0 0,-1 0 0 0 0,1 0 0 0 0,-1-1 0 0 0,2 1 0 0 0,-1-1 0 0 0,1 0 0 0 0,0-1 0 0 0,0 0 0 0 0,-3-7-9 0 0,-10-15-145 0 0,15 24-510 0 0,-4-2-763 0 0,3 7-2704 0 0,-1 0-3595 0 0,5 1-3994 0 0</inkml:trace>
  <inkml:trace contextRef="#ctx0" brushRef="#br0" timeOffset="51246.865">6861 6637 0 0 0,'0'0'613'0'0,"0"0"297"0"0,0 0 161 0 0,0 0 85 0 0,0 0-8 0 0,0 0-59 0 0,0 0-32 0 0,0 0-74 0 0,0 0 13 0 0,0-8 6 0 0,-2-24 25 0 0,-18 22 5776 0 0,19 16 1142 0 0,6 4-7727 0 0,-1 0-1 0 0,-1 0 1 0 0,1 0 0 0 0,-2 1-1 0 0,1-1 1 0 0,-1 1 0 0 0,-1 0-1 0 0,0 0 1 0 0,-1-1 0 0 0,0 1-1 0 0,0 0 1 0 0,-1 3-218 0 0,0 11 210 0 0,-13 62 196 0 0,-3 73-25 0 0,8 21 8 0 0,7-131-306 0 0,2-49-95 0 0,0 28 133 0 0,4 26-13 0 0,-1-22-108 0 0,-3-32 6 0 0,0-1 2 0 0,0 0-26 0 0,0 0-4 0 0,0 0 6 0 0,0 0 10 0 0,0 0 18 0 0,0 0 4 0 0,0 0-9 0 0,0 0-35 0 0,0 0-1 0 0,0 0-9 0 0,0 0 1 0 0,0 0 2 0 0,0 0-27 0 0,0 0-13 0 0,0 0-49 0 0,0 0-91 0 0,-5-4-2718 0 0,1 1-4764 0 0,2 2-4842 0 0</inkml:trace>
  <inkml:trace contextRef="#ctx0" brushRef="#br0" timeOffset="54377.449">3476 5193 0 0 0,'0'0'283'0'0,"0"0"348"0"0,0 0 173 0 0,0 0 112 0 0,0 0 77 0 0,0 0 102 0 0,0 0 96 0 0,0 0 58 0 0,-2-3 28 0 0,2 2-4218 0 0,-2-4 5447 0 0,-3-2 14381 0 0,5 12-15466 0 0,0-5-1366 0 0,0 0 6 0 0,0 27 533 0 0,0 31-71 0 0,2-33-3661 0 0,0-10-855 0 0,-1 1-7472 0 0,-1-9 2516 0 0</inkml:trace>
  <inkml:trace contextRef="#ctx0" brushRef="#br0" timeOffset="54836.119">3469 5418 5369 0 0,'0'0'2174'0'0,"0"0"-335"0"0,0 0-88 0 0,0 0 45 0 0,0 0 11 0 0,0 0-153 0 0,0 0-294 0 0,0 0-311 0 0,0 0-254 0 0,0 0-130 0 0,0 0-52 0 0,0 0-3 0 0,9 12 4472 0 0,-4 42-4080 0 0,-5-54-942 0 0,0 0-39 0 0,0 0-2 0 0,0 0 6 0 0,0 0-31 0 0,0 0 11 0 0,0 0-6 0 0,0 0 6 0 0,0 0 0 0 0,0 0-11 0 0,1 14-4370 0 0,0-8 1697 0 0,-1 0-3847 0 0,0-2-4937 0 0</inkml:trace>
  <inkml:trace contextRef="#ctx0" brushRef="#br0" timeOffset="55176.936">3483 5727 4465 0 0,'0'0'3201'0'0,"0"0"-937"0"0,0 0-494 0 0,0 0-32 0 0,0 0-2 0 0,0 0-132 0 0,0 0-287 0 0,0 0-377 0 0,0 0-269 0 0,0 0-46 0 0,0 0 66 0 0,0 0 54 0 0,0 0 5 0 0,2 6-85 0 0,15 139 3191 0 0,-17-145-3854 0 0,0 0 1 0 0,0 0-11 0 0,0 0-13 0 0,0 0-5 0 0,0 0-15 0 0,0 0-56 0 0,0 0-70 0 0,1-19-3340 0 0,-1 12-2892 0 0,1 0-5169 0 0</inkml:trace>
  <inkml:trace contextRef="#ctx0" brushRef="#br0" timeOffset="55913.793">3677 5105 336 0 0,'0'0'1599'0'0,"0"0"59"0"0,0 0 158 0 0,0 0 117 0 0,0 0-54 0 0,0 0-170 0 0,0 0-214 0 0,0 0-166 0 0,0 0-146 0 0,0 0-119 0 0,0 0-105 0 0,0 0-85 0 0,-8 3 452 0 0,7-2 3918 0 0,60-12-3432 0 0,-18 11-1229 0 0,-40 0-572 0 0,-1 0-11 0 0,0 0 14 0 0,0 0 18 0 0,0 0 15 0 0,0 0 6 0 0,-30 19-1185 0 0,19-11-1264 0 0,10-5-2451 0 0,0 0-4120 0 0,1-3-647 0 0</inkml:trace>
  <inkml:trace contextRef="#ctx0" brushRef="#br0" timeOffset="56296.948">4041 5098 8578 0 0,'0'0'2267'0'0,"0"0"-552"0"0,0 0-212 0 0,0 0-43 0 0,0 0-57 0 0,0 0-138 0 0,0 0-252 0 0,0 0-263 0 0,0 0-165 0 0,0 0-55 0 0,0 0 31 0 0,0 0 44 0 0,0 0-2 0 0,11 10 2048 0 0,-11-9-2627 0 0,0 0 0 0 0,0 0-1 0 0,1 1 1 0 0,-1-1 0 0 0,0 0-1 0 0,0 0 1 0 0,1 0-1 0 0,-1 0 1 0 0,1 0 0 0 0,-1 0-1 0 0,1 0 1 0 0,-1 0-1 0 0,1 0 1 0 0,0 0 0 0 0,-1 0-1 0 0,1-1 1 0 0,0 1 0 0 0,0 0-1 0 0,0 0 1 0 0,0-1-1 0 0,0 1 1 0 0,-1 0 0 0 0,1-1-1 0 0,0 1 1 0 0,0-1 0 0 0,1 1-1 0 0,-1-1 1 0 0,0 0-1 0 0,0 1 1 0 0,0-1 0 0 0,0 0-1 0 0,0 0 1 0 0,0 0-1 0 0,0 1 1 0 0,0-1 0 0 0,1-1-1 0 0,-1 1 1 0 0,0 0 0 0 0,0 0-1 0 0,0 0 1 0 0,0 0-1 0 0,0-1 1 0 0,0 1 0 0 0,1-1-24 0 0,9 1 134 0 0,-11 0-150 0 0,0 0-12 0 0,0 0-53 0 0,0 0-78 0 0,0 0-121 0 0,-10 0-4039 0 0,7 0-2889 0 0,3 0-4387 0 0</inkml:trace>
  <inkml:trace contextRef="#ctx0" brushRef="#br0" timeOffset="56660.384">4258 5090 4489 0 0,'0'0'2182'0'0,"0"0"-272"0"0,0 0-75 0 0,0 0 30 0 0,0 0-94 0 0,0 0-226 0 0,0 0-312 0 0,0 0-295 0 0,0 0-174 0 0,0 0-57 0 0,0 0 0 0 0,0 0-19 0 0,0 0-52 0 0,9 1 1284 0 0,-9 7-5722 0 0,-2-3-5133 0 0,1-4-1518 0 0</inkml:trace>
  <inkml:trace contextRef="#ctx0" brushRef="#br0" timeOffset="56895.282">4258 5090 3857 0 0</inkml:trace>
  <inkml:trace contextRef="#ctx0" brushRef="#br0" timeOffset="57098.992">4258 5090 3857 0 0,'13'95'2018'0'0,"-2"-69"7280"0"0,-11-25-8306 0 0,0 26 8623 0 0,-1-9-8620 0 0,-2 8-1760 0 0,5-9-3822 0 0,-2-11-2489 0 0,0-5 3742 0 0,0-1-7679 0 0</inkml:trace>
  <inkml:trace contextRef="#ctx0" brushRef="#br0" timeOffset="57348.67">4291 5436 10522 0 0,'0'0'3785'0'0,"0"0"-1718"0"0,0 0-740 0 0,0 0-57 0 0,0 0-53 0 0,0 0-139 0 0,0 0-205 0 0,0 0-234 0 0,0 0-200 0 0,0 0-126 0 0,0 0-70 0 0,0 0-43 0 0,0 0-15 0 0,0 0-31 0 0,-1 11-31 0 0,-7 48 62 0 0,19-51-704 0 0,-2-3-2554 0 0,-5 0-7769 0 0,-4-4 656 0 0</inkml:trace>
  <inkml:trace contextRef="#ctx0" brushRef="#br0" timeOffset="57595.02">4277 5624 12459 0 0,'0'0'2220'0'0,"0"0"-513"0"0,0 0-212 0 0,0 0-115 0 0,0 0-135 0 0,0 0-172 0 0,0 0-227 0 0,0 0-215 0 0,0 0-175 0 0,0 0-131 0 0,0 0-100 0 0,0 0-87 0 0,0 0-75 0 0,-2 8-42 0 0,-6 24-18 0 0,7-24-25 0 0,25-4-1633 0 0,-18-4 99 0 0,-1 0-3784 0 0,0 0-5981 0 0</inkml:trace>
  <inkml:trace contextRef="#ctx0" brushRef="#br0" timeOffset="57829.212">4277 5624 12203 0 0,'33'86'3676'0'0,"-27"-56"4143"0"0,-7-25-7439 0 0,3-2-2446 0 0,0 1-7463 0 0,-2-3-2026 0 0</inkml:trace>
  <inkml:trace contextRef="#ctx0" brushRef="#br0" timeOffset="68920.758">6753 4137 0 0 0,'0'0'201'0'0,"0"0"73"0"0,0 0 35 0 0,0 0 42 0 0,0 0 44 0 0,0 0 45 0 0,0-2 506 0 0,2 0 12177 0 0,40 2-8079 0 0,56 0-3210 0 0,2-7-474 0 0,-99 7-1345 0 0,-1 0-3 0 0,0 0 4 0 0,0 0-16 0 0,22 0 203 0 0,55-4 306 0 0,-77 4-494 0 0,35 0 265 0 0,6-4 32 0 0,-5 1 51 0 0,-36 3-371 0 0,0 0 13 0 0,18 0 371 0 0,-23 0 758 0 0,-115 14-1036 0 0,36-7-51 0 0,32 0-68 0 0,-20 2 38 0 0,14 1 26 0 0,8 9 17 0 0,6-12 30 0 0,-50-3 289 0 0,94-4-364 0 0,0 0-5 0 0,0 0-2 0 0,0 0-20 0 0,0 0 18 0 0,0 0 12 0 0,0 0-12 0 0,0 0-30 0 0,0 0-23 0 0,0 0 15 0 0,0 0 20 0 0,0 0-1 0 0,0 0-26 0 0,0 0-25 0 0,0 0-29 0 0,0 0-50 0 0,0 0-61 0 0,0-13-4899 0 0,0 7-3429 0 0,0 3-3779 0 0</inkml:trace>
  <inkml:trace contextRef="#ctx0" brushRef="#br0" timeOffset="75885.502">6510 3356 0 0 0,'0'0'487'0'0,"0"0"306"0"0,0 0 205 0 0,-1 0-4109 0 0,0-1 5636 0 0,-2-2 19066 0 0,2 3-19173 0 0,1 0-2293 0 0,0 0-15 0 0,0 0 1 0 0,0 0-23 0 0,0 20 359 0 0,-2 56 6 0 0,8 102-173 0 0,9-84-190 0 0,-4 114 28 0 0,-11-154-132 0 0,9 23-25 0 0,0 11 126 0 0,-9-87-97 0 0,0-1 17 0 0,0 19 4 0 0,23-65-6387 0 0,-21 40 5027 0 0,4-12-7682 0 0,-4 10-1778 0 0</inkml:trace>
  <inkml:trace contextRef="#ctx0" brushRef="#br0" timeOffset="78290.959">6567 3456 0 0 0,'0'0'163'0'0,"0"0"5"0"0,-4-4-18 0 0,-16-18 153 0 0,0 17 1790 0 0,-12-23 7626 0 0,32 24-3292 0 0,9 3-3479 0 0,38 7-2811 0 0,-37-4 807 0 0,178 5 1195 0 0,48-3-1507 0 0,-177-11-455 0 0,68 3-90 0 0,-69-3 41 0 0,-23 3-64 0 0,-34 4-60 0 0,-1 0-4 0 0,0 0 16 0 0,0 0-4 0 0,0 0 3 0 0,0 0 2 0 0,0 0 6 0 0,0 0-2 0 0,0 0-6 0 0,0 0 14 0 0,0 0 11 0 0,0 0 9 0 0,0 0 9 0 0,0 0-14 0 0,0 0-6 0 0,0 0-2 0 0,0 0 8 0 0,0 0-4 0 0,0 0-6 0 0,0 0-1 0 0,0 0 2 0 0,0 0-13 0 0,0 0 10 0 0,0 0 7 0 0,0 0-22 0 0,0 0-5 0 0,0 0-30 0 0,0 0 10 0 0,0 0 20 0 0,0 0 10 0 0,0 0 21 0 0,0 0-24 0 0,0 0-27 0 0,0 0-14 0 0,0 0 21 0 0,0 0-7 0 0,0 78 241 0 0,9-1-144 0 0,-5 166-23 0 0,27-155-3 0 0,-7-7-6 0 0,-28 0 145 0 0,4-62-230 0 0,4 17 153 0 0,-4-36-97 0 0,0 0-24 0 0,-20 8 788 0 0,-81-8-755 0 0,40 7-7 0 0,46-2-524 0 0,20-6-1914 0 0,10-5 108 0 0,-3 0-1434 0 0,-2 3-1804 0 0,-1-1-6521 0 0</inkml:trace>
  <inkml:trace contextRef="#ctx0" brushRef="#br0" timeOffset="79602.233">7113 4126 0 0 0,'0'0'1323'0'0,"0"0"88"0"0,0 0 223 0 0,0 0 178 0 0,0 0 47 0 0,0 0-151 0 0,0 0-291 0 0,0 0-272 0 0,0 0-184 0 0,0 0-125 0 0,0 0-71 0 0,0 0-62 0 0,0 0-44 0 0,13 2 4434 0 0,14 3-3750 0 0,279-9 2910 0 0,-211-7-3724 0 0,-19-7-178 0 0,-6 15-226 0 0,-9-1-13 0 0,-3 3-6 0 0,17 1 188 0 0,-75 0-258 0 0,0 0-30 0 0,7 0-1313 0 0,-12-3-3348 0 0,3 2 855 0 0,0-2-7421 0 0</inkml:trace>
  <inkml:trace contextRef="#ctx0" brushRef="#br0" timeOffset="83290.776">2988 4173 0 0 0,'0'0'812'0'0,"0"0"574"0"0,0 0 217 0 0,0 0 115 0 0,0 0 58 0 0,0 0 51 0 0,0 0-52 0 0,0 0-169 0 0,0 0-193 0 0,0 0-250 0 0,0 0-215 0 0,-4 1 5801 0 0,17 36-5663 0 0,24 183 712 0 0,-66-212-1022 0 0,26-8-759 0 0,1 0 0 0 0,0 0 0 0 0,-1 0 0 0 0,1-1 0 0 0,-1 1-1 0 0,1 0 1 0 0,0-1 0 0 0,0 1 0 0 0,-1-1 0 0 0,1 0 0 0 0,0 0 0 0 0,0 0-1 0 0,0 0 1 0 0,0 0 0 0 0,0-1 0 0 0,0 1 0 0 0,0 0 0 0 0,0-1 0 0 0,0 0-1 0 0,1 1 1 0 0,-1-1 0 0 0,1 0 0 0 0,-1 0 0 0 0,1 0 0 0 0,0 0-1 0 0,-1 0 1 0 0,1 0 0 0 0,0 0 0 0 0,0 0 0 0 0,1 0 0 0 0,-1-1 0 0 0,0 1-1 0 0,1-1-16 0 0,-2-6 26 0 0,0-1 1 0 0,1 1-1 0 0,0-1 0 0 0,0 1 0 0 0,1 0 0 0 0,1-1 0 0 0,-1 1 0 0 0,2-1 0 0 0,-1 1 0 0 0,1 0 0 0 0,3-9-26 0 0,2-4 15 0 0,1 0 0 0 0,1 0 1 0 0,0 1-1 0 0,2 0 0 0 0,0 1 0 0 0,2 0 0 0 0,0 1 0 0 0,1 1 1 0 0,1 0-1 0 0,0 0 0 0 0,16-11-15 0 0,-24 23 31 0 0,1 1 1 0 0,-1 0-1 0 0,2 1 0 0 0,-1-1 1 0 0,0 2-1 0 0,1-1 1 0 0,0 1-1 0 0,-1 1 0 0 0,1-1 1 0 0,0 2-1 0 0,0-1 1 0 0,1 1-1 0 0,3 0-31 0 0,26 42 369 0 0,-36-32-329 0 0,-1 0-1 0 0,0 0 1 0 0,-1 0 0 0 0,0 0-1 0 0,0 0 1 0 0,-1 0-1 0 0,0 0 1 0 0,-1 0-1 0 0,0 1 1 0 0,0-1 0 0 0,-1-1-1 0 0,0 1 1 0 0,-1 0-1 0 0,0 0 1 0 0,-3 6-40 0 0,5-12 2 0 0,0-1 0 0 0,0 1 0 0 0,0-1 0 0 0,-1 0 0 0 0,1 1 0 0 0,0-1 0 0 0,-1 0 0 0 0,0 0 0 0 0,0 0 0 0 0,1 0 0 0 0,-1 0 0 0 0,0-1-1 0 0,-1 1 1 0 0,1 0 0 0 0,0-1 0 0 0,0 0 0 0 0,-1 1 0 0 0,1-1 0 0 0,0 0 0 0 0,-1 0 0 0 0,0 0 0 0 0,1-1 0 0 0,-1 1 0 0 0,1-1 0 0 0,-2 1-2 0 0,-95 17 50 0 0,43-25-193 0 0,55 7 70 0 0,0 0 0 0 0,0-1-1 0 0,0 1 1 0 0,0 0 0 0 0,0 0 0 0 0,0-1-1 0 0,0 1 1 0 0,0-1 0 0 0,0 1 0 0 0,0-1 0 0 0,0 1-1 0 0,1-1 1 0 0,-1 0 0 0 0,0 1 0 0 0,0-1-1 0 0,1 0 1 0 0,-1 0 0 0 0,0 0 0 0 0,1 1 0 0 0,-1-1-1 0 0,1 0 1 0 0,-1 0 0 0 0,1 0 0 0 0,-1 0-1 0 0,1 0 1 0 0,0 0 0 0 0,-1 0 0 0 0,1 0 0 0 0,0 0-1 0 0,0 0 1 0 0,0 0 0 0 0,0 0 0 0 0,0 0-1 0 0,0 0 1 0 0,0 0 0 0 0,0 0 0 0 0,0 0 0 0 0,0 0-1 0 0,1 0 1 0 0,-1 0 0 0 0,0 0 0 0 0,1 0-1 0 0,-1 0 1 0 0,1 0 0 0 0,-1 0 0 0 0,1 0 0 0 0,-1 0-1 0 0,1 0 1 0 0,0 1 0 0 0,-1-1 0 0 0,1 0 73 0 0,11-14-3906 0 0,-6 8-506 0 0,0-1-7652 0 0</inkml:trace>
  <inkml:trace contextRef="#ctx0" brushRef="#br0" timeOffset="83789.78">3437 3897 9370 0 0,'0'0'1983'0'0,"0"0"-501"0"0,0 0-175 0 0,0 0 32 0 0,0 0 18 0 0,0 0-90 0 0,0 0-223 0 0,0 0-226 0 0,0 0-175 0 0,0 0-115 0 0,0 0-68 0 0,0 0-44 0 0,0 0-40 0 0,-3 2-28 0 0,-5 3-185 0 0,0 2 0 0 0,1-1 0 0 0,-1 1 0 0 0,1 0 0 0 0,0 1 0 0 0,1-1 0 0 0,0 2 0 0 0,0-1 0 0 0,1 0 0 0 0,0 1 0 0 0,0 0 0 0 0,1 0 0 0 0,0 1 0 0 0,1-1 0 0 0,0 1 0 0 0,0 0 0 0 0,0 5-163 0 0,2-13 2 0 0,0 0 0 0 0,1-1 0 0 0,-1 1-1 0 0,0 0 1 0 0,1 0 0 0 0,-1 0-1 0 0,1 0 1 0 0,-1 0 0 0 0,1 0-1 0 0,0 0 1 0 0,0 0 0 0 0,0 0 0 0 0,0 0-1 0 0,0 0 1 0 0,0 0 0 0 0,1 0-1 0 0,-1 0 1 0 0,1 0 0 0 0,-1 0-1 0 0,1 0 1 0 0,0 0 0 0 0,0 0-1 0 0,0-1 1 0 0,0 1 0 0 0,0 0 0 0 0,0 0-1 0 0,0-1 1 0 0,1 1 0 0 0,-1-1-1 0 0,0 1 1 0 0,1-1 0 0 0,0 0-1 0 0,-1 0 1 0 0,1 1 0 0 0,0-1 0 0 0,-1 0-1 0 0,1 0 1 0 0,0-1 0 0 0,0 1-1 0 0,0 0 1 0 0,0-1 0 0 0,0 1-1 0 0,0-1 1 0 0,2 1-2 0 0,1-1 35 0 0,0 0 0 0 0,1 0 0 0 0,-1 0 0 0 0,0-1 0 0 0,1 1 0 0 0,-1-1 1 0 0,0-1-1 0 0,0 1 0 0 0,1-1 0 0 0,-1 0 0 0 0,0 0 0 0 0,-1 0 0 0 0,1-1 0 0 0,3-2-35 0 0,0 1 71 0 0,0-1 0 0 0,0 1-1 0 0,0-2 1 0 0,0 1 0 0 0,-1-1 0 0 0,0 0 0 0 0,0-1-1 0 0,-1 1 1 0 0,0-1 0 0 0,0-1 0 0 0,0 1 0 0 0,-1-1-1 0 0,0 0 1 0 0,-1 0 0 0 0,0-1 0 0 0,0 1 0 0 0,-1-1-1 0 0,0 0 1 0 0,0 0 0 0 0,-1 0 0 0 0,0 0 0 0 0,-1-1-71 0 0,-1 8 7 0 0,0 1 1 0 0,0-1-1 0 0,-1 1 1 0 0,1-1-1 0 0,-1 0 1 0 0,1 1 0 0 0,-1-1-1 0 0,1 1 1 0 0,-1-1-1 0 0,0 1 1 0 0,0-1-1 0 0,0 1 1 0 0,0 0 0 0 0,0-1-1 0 0,0 1 1 0 0,0 0-1 0 0,-1 0 1 0 0,1 0 0 0 0,0 0-1 0 0,-1 0 1 0 0,1 0-1 0 0,0 0 1 0 0,-1 0-1 0 0,1 1 1 0 0,-1-1 0 0 0,0 1-1 0 0,0-1-7 0 0,-74-8-316 0 0,-13 43-2490 0 0,56-11-7842 0 0,26-18-1066 0 0</inkml:trace>
  <inkml:trace contextRef="#ctx0" brushRef="#br0" timeOffset="84105.803">3710 3894 13635 0 0,'0'0'2814'0'0,"0"0"-1118"0"0,0 0-586 0 0,0 0-63 0 0,0 0 38 0 0,0 0-21 0 0,0 0-141 0 0,0 0-217 0 0,0 0-211 0 0,0 0-143 0 0,0 0-87 0 0,0 0-44 0 0,-1 20-49 0 0,-2 107 131 0 0,3-127-295 0 0,1 20-504 0 0,0-18-2701 0 0,1-12-3560 0 0,0 5-4720 0 0</inkml:trace>
  <inkml:trace contextRef="#ctx0" brushRef="#br0" timeOffset="84351.637">3671 3562 9570 0 0,'0'0'2425'0'0,"0"0"-1089"0"0,0 0-496 0 0,0 0-56 0 0,0 0-152 0 0,0 0-272 0 0,0 0-264 0 0,0 0-296 0 0,0 0-288 0 0,0 0-400 0 0,0 0-1344 0 0,0 0-8659 0 0</inkml:trace>
  <inkml:trace contextRef="#ctx0" brushRef="#br0" timeOffset="84736.269">3862 4000 8706 0 0,'0'0'1155'0'0,"0"0"-227"0"0,0 0 208 0 0,0 0 366 0 0,0 0 126 0 0,0 0-87 0 0,0 0-292 0 0,0 0-306 0 0,0 0-196 0 0,0 0-91 0 0,0 0-44 0 0,0 0-44 0 0,0 0-25 0 0,10-12-54 0 0,27-42-50 0 0,-12-1 804 0 0,-15 8-405 0 0,10 80-1233 0 0,-10-17 409 0 0,-10-14-6 0 0,1 0 1 0 0,-1 0-1 0 0,1 0 1 0 0,0 0-1 0 0,0 0 1 0 0,0 0-1 0 0,0 0 1 0 0,1 0-1 0 0,-1-1 1 0 0,0 1-1 0 0,1 0 1 0 0,-1-1-1 0 0,1 1 0 0 0,-1-1 1 0 0,1 0-1 0 0,0 1 1 0 0,0-1-1 0 0,-1 0 1 0 0,1 0-1 0 0,0 0 1 0 0,0 0-1 0 0,0 0 1 0 0,0-1-1 0 0,0 1 1 0 0,1-1-1 0 0,-1 1 1 0 0,0-1-1 0 0,0 0 1 0 0,0 0-1 0 0,0 0 1 0 0,0 0-1 0 0,1 0 1 0 0,-1 0-1 0 0,0-1 1 0 0,0 1-1 0 0,0-1 1 0 0,0 1-1 0 0,1-1-8 0 0,4-4 129 0 0,0 0 0 0 0,-1 0 0 0 0,1-1 0 0 0,-1 0-1 0 0,-1 0 1 0 0,1 0 0 0 0,-1-1 0 0 0,0 0 0 0 0,0 0 0 0 0,-1 0 0 0 0,0-1 0 0 0,0 1 0 0 0,-1-1 0 0 0,0 0-1 0 0,0 0 1 0 0,-1 0 0 0 0,0 0 0 0 0,-1 0 0 0 0,0-1 0 0 0,0 1 0 0 0,0 0 0 0 0,-1-1 0 0 0,0 1 0 0 0,-1-1-1 0 0,0 1 1 0 0,-1-6-129 0 0,-5 1-1155 0 0,5 12-3261 0 0,-2 1-4049 0 0,4 0-3778 0 0</inkml:trace>
  <inkml:trace contextRef="#ctx0" brushRef="#br0" timeOffset="85102.801">4374 3341 5649 0 0,'0'0'4298'0'0,"0"0"-1382"0"0,0 0-656 0 0,0 0-209 0 0,0 0-218 0 0,0 0-266 0 0,0 0-266 0 0,0 0-212 0 0,0 0-197 0 0,0 0-167 0 0,0 0-109 0 0,0 0-88 0 0,-3 4-54 0 0,1 1-342 0 0,0-1 0 0 0,0 1 0 0 0,0 0 0 0 0,1 0 0 0 0,0 0 0 0 0,-1 0 0 0 0,2 0 0 0 0,-1 0 0 0 0,1 0 0 0 0,-1 0 0 0 0,1 0 0 0 0,1 0 0 0 0,-1 0 0 0 0,1 1 0 0 0,0-1 0 0 0,0 0-132 0 0,34 168 958 0 0,-47-38-798 0 0,-11-61-407 0 0,22-71-600 0 0,-1 4 1769 0 0,2-4-3827 0 0,0-1-3707 0 0,0-2-4710 0 0</inkml:trace>
  <inkml:trace contextRef="#ctx0" brushRef="#br0" timeOffset="85870.481">4164 3559 744 0 0,'0'0'2205'0'0,"0"0"134"0"0,0 0 119 0 0,0 0-11 0 0,0 0-187 0 0,0 0-309 0 0,0 0-372 0 0,0 0-380 0 0,0 0-280 0 0,0 0-184 0 0,0 0-92 0 0,0 0-6 0 0,0 0 5 0 0,4-2 3 0 0,220-43 3780 0 0,-177 36-4283 0 0,1 0-942 0 0,-18 0-4014 0 0,-23 5-1868 0 0,-4 1-5216 0 0</inkml:trace>
  <inkml:trace contextRef="#ctx0" brushRef="#br0" timeOffset="89225.853">3846 4236 0 0 0,'0'0'251'0'0,"0"0"566"0"0,0 0 194 0 0,0 0 45 0 0,0 0 39 0 0,4-4 27 0 0,14-13-5 0 0,-11 13 11350 0 0,-8 13-8328 0 0,-10 20-6432 0 0,7-20 3433 0 0,-25 46-760 0 0,28-55-340 0 0,1 0 8 0 0,0 0 5 0 0,0 0-5 0 0,0 0-8 0 0,0 0-10 0 0,0 0-17 0 0,0 0-2 0 0,0 0-15 0 0,0 0-4 0 0,30-34 379 0 0,28-23-7 0 0,-37 141 2060 0 0,-3-3-2169 0 0,-11-23-120 0 0,3 57 225 0 0,-10-115-371 0 0,1 0 2 0 0,0 0 3 0 0,-1 0 9 0 0,0 0-8 0 0,0 0-10 0 0,0 0-24 0 0,0 0 7 0 0,0 0 12 0 0,6-9-292 0 0,3-2-3631 0 0,-9 10 3085 0 0,1-1-126 0 0,-1-1-6158 0 0,0 0-4303 0 0</inkml:trace>
  <inkml:trace contextRef="#ctx0" brushRef="#br0" timeOffset="89789.666">3851 4501 6881 0 0,'0'0'2181'0'0,"0"0"-467"0"0,0 0-107 0 0,0 0 65 0 0,0 0-60 0 0,0 0-194 0 0,0 0-306 0 0,0 0-302 0 0,0 0-189 0 0,0 0-98 0 0,0 0-42 0 0,0 0-20 0 0,0 0-9 0 0,0 3-23 0 0,0-3-366 0 0,0 1 1 0 0,0 0-1 0 0,0-1 0 0 0,0 1 0 0 0,0 0 0 0 0,0 0 1 0 0,0-1-1 0 0,0 1 0 0 0,0 0 0 0 0,0-1 1 0 0,1 1-1 0 0,-1 0 0 0 0,0-1 0 0 0,0 1 1 0 0,1 0-1 0 0,-1-1 0 0 0,1 1 0 0 0,-1-1 1 0 0,0 1-1 0 0,1-1 0 0 0,-1 1 0 0 0,1-1 1 0 0,0 1-1 0 0,-1-1 0 0 0,1 1 0 0 0,-1-1 1 0 0,1 0-1 0 0,-1 1 0 0 0,1-1 0 0 0,0 0 1 0 0,-1 1-1 0 0,1-1 0 0 0,0 0 0 0 0,-1 0 1 0 0,1 0-1 0 0,0 0 0 0 0,0 1 0 0 0,-1-1 1 0 0,1 0-1 0 0,0 0 0 0 0,-1-1 0 0 0,1 1 1 0 0,0 0-1 0 0,0 0 0 0 0,-1 0 0 0 0,1 0-63 0 0,10 2 256 0 0,6 0 113 0 0,0-1 0 0 0,0 0 0 0 0,-1-1 0 0 0,1-1 0 0 0,0-1 0 0 0,0 0 0 0 0,15-5-369 0 0,19-1 260 0 0,77-18 29 0 0,-87 12-58 0 0,-53 3-1868 0 0,7 6-1594 0 0,2 2-3918 0 0,3 0-4831 0 0</inkml:trace>
  <inkml:trace contextRef="#ctx0" brushRef="#br0" timeOffset="91186.523">6764 2274 10394 0 0,'0'0'1834'0'0,"0"0"-531"0"0,0 0-211 0 0,0 0 38 0 0,0 0 59 0 0,0 0-54 0 0,0 0-241 0 0,0 0-285 0 0,0 0-235 0 0,0 0-145 0 0,0 0-1 0 0,13 14 938 0 0,7 102 1306 0 0,-16-70-2150 0 0,-1 104 491 0 0,-3-149-784 0 0,0 0-1 0 0,-1 0 1 0 0,1 0-1 0 0,0 0 1 0 0,-1 0-1 0 0,1 0 1 0 0,-1 0 0 0 0,1 0-1 0 0,-1 0 1 0 0,0 0-1 0 0,1 0 1 0 0,-1-1-1 0 0,0 1 1 0 0,1 0-1 0 0,-1-1 1 0 0,0 1 0 0 0,0 0-1 0 0,0-1 1 0 0,0 1-1 0 0,0-1 1 0 0,0 1-1 0 0,0-1 1 0 0,0 1 0 0 0,0-1-1 0 0,0 0 1 0 0,0 0-1 0 0,0 1 1 0 0,0-1-1 0 0,0 0 1 0 0,0 0-1 0 0,0 0 1 0 0,0 0 0 0 0,0 0-1 0 0,0 0 1 0 0,0 0-1 0 0,0-1 1 0 0,0 1-1 0 0,0 0 1 0 0,0-1 0 0 0,0 1-1 0 0,0 0 1 0 0,0-1-1 0 0,0 1 1 0 0,0-1-1 0 0,0 0 1 0 0,0 1-1 0 0,0-1 1 0 0,1 0 0 0 0,-1 1-1 0 0,0-1 1 0 0,0 0-1 0 0,1 0 1 0 0,-1 0-1 0 0,1 0 1 0 0,-1 1-1 0 0,0-1 1 0 0,1 0 0 0 0,0 0-1 0 0,-1 0 1 0 0,1-1-29 0 0,-3-8 31 0 0,0-1 1 0 0,1 1-1 0 0,0-1 0 0 0,1 1 1 0 0,0-1-1 0 0,0 0 0 0 0,2 0 1 0 0,-1 1-1 0 0,1-1 1 0 0,1 0-1 0 0,0 1 0 0 0,0-1 1 0 0,1 0-32 0 0,2-10 32 0 0,0 0 1 0 0,1 1-1 0 0,1 0 0 0 0,1 0 1 0 0,1 1-1 0 0,0 0 0 0 0,2 0 1 0 0,0 1-1 0 0,1 1 1 0 0,1 0-1 0 0,0 0 0 0 0,1 1 1 0 0,1 1-1 0 0,1 0 1 0 0,0 2-1 0 0,0-1 0 0 0,2 2 1 0 0,8-5-33 0 0,-24 16 11 0 0,1 0 1 0 0,0-1 0 0 0,0 1 0 0 0,0 0 0 0 0,0 1 0 0 0,0-1 0 0 0,0 1 0 0 0,0-1-1 0 0,0 1 1 0 0,0 0 0 0 0,0 0 0 0 0,0 0 0 0 0,0 0 0 0 0,0 1 0 0 0,0-1 0 0 0,0 1-1 0 0,0 0 1 0 0,0 0 0 0 0,0 0 0 0 0,0 0 0 0 0,0 0 0 0 0,-1 1 0 0 0,1-1-1 0 0,0 1 1 0 0,-1-1 0 0 0,0 1 0 0 0,1 0 0 0 0,-1 0 0 0 0,0 1 0 0 0,0-1 0 0 0,0 0-1 0 0,0 1 1 0 0,0-1 0 0 0,0 1 0 0 0,-1-1 0 0 0,0 1 0 0 0,1 0 0 0 0,-1 0 0 0 0,0 0-1 0 0,0 0 1 0 0,0 0 0 0 0,-1 0 0 0 0,1 0 0 0 0,-1 0 0 0 0,0 0 0 0 0,1 0-1 0 0,-1 0 1 0 0,-1 0 0 0 0,1 0 0 0 0,0 0-12 0 0,1 6 19 0 0,-1 0-1 0 0,0 0 1 0 0,0-1 0 0 0,-1 1-1 0 0,0 0 1 0 0,0-1 0 0 0,-1 1-1 0 0,-1 0 1 0 0,1-1 0 0 0,-1 0-1 0 0,0 0 1 0 0,-1 0 0 0 0,0 0-1 0 0,0 0 1 0 0,-1-1 0 0 0,0 0-1 0 0,0 0 1 0 0,-1 0 0 0 0,0 0 0 0 0,0-1-1 0 0,0 0 1 0 0,-6 4-19 0 0,10-8-60 0 0,0-1 0 0 0,0 1 0 0 0,-1-1 0 0 0,1 1 0 0 0,0-1 0 0 0,0 0 0 0 0,-1 0 0 0 0,1 0 0 0 0,-1 0 0 0 0,1 0 0 0 0,-1-1 0 0 0,1 1 0 0 0,-1-1 0 0 0,0 0 0 0 0,1 1 0 0 0,-1-1 0 0 0,0 0 0 0 0,1-1 0 0 0,-1 1 0 0 0,1 0 0 0 0,-1-1 0 0 0,0 1 0 0 0,1-1 0 0 0,-1 0-1 0 0,1 0 1 0 0,0 0 0 0 0,-1 0 0 0 0,1-1 0 0 0,0 1 0 0 0,0 0 0 0 0,-1-1 0 0 0,1 0 0 0 0,0 1 0 0 0,0-1 0 0 0,1 0 0 0 0,-1 0 0 0 0,0 0 0 0 0,1 0 0 0 0,-1 0 0 0 0,1-1 0 0 0,0 1 0 0 0,-1 0 0 0 0,1-1 0 0 0,0 1 0 0 0,0-2 60 0 0,4-32-4357 0 0,8 16-4267 0 0,-5 12-2899 0 0</inkml:trace>
  <inkml:trace contextRef="#ctx0" brushRef="#br0" timeOffset="91574.302">7325 2182 13339 0 0,'0'0'1502'0'0,"0"0"-321"0"0,0 0-35 0 0,0 0 17 0 0,0 0-67 0 0,0 0-183 0 0,0 0-226 0 0,0 0-199 0 0,0 0-149 0 0,0 0-91 0 0,0 0-39 0 0,0 0-3 0 0,-13 16-27 0 0,-42 52-1 0 0,53-66-158 0 0,1-1 0 0 0,-1 1 0 0 0,0 0 0 0 0,1 0 1 0 0,0 0-1 0 0,-1 0 0 0 0,1 0 0 0 0,0 0 0 0 0,0 0 0 0 0,0 0 0 0 0,0 0 0 0 0,0 0 0 0 0,1 0 0 0 0,-1 1 0 0 0,1-1 0 0 0,-1 0 0 0 0,1 1 0 0 0,0-1 1 0 0,0 0-1 0 0,0 1 0 0 0,0-1 0 0 0,1 0 0 0 0,-1 2-20 0 0,2 6 90 0 0,-2-7-44 0 0,1-1 0 0 0,0 1-1 0 0,0-1 1 0 0,1 1-1 0 0,-1-1 1 0 0,0 0-1 0 0,1 1 1 0 0,-1-1 0 0 0,1 0-1 0 0,0 0 1 0 0,0 0-1 0 0,0 0 1 0 0,0-1 0 0 0,0 1-1 0 0,0 0 1 0 0,0-1-1 0 0,1 0 1 0 0,-1 1 0 0 0,1-1-1 0 0,-1 0 1 0 0,1 0-1 0 0,-1 0 1 0 0,1-1 0 0 0,-1 1-1 0 0,1-1 1 0 0,0 1-1 0 0,-1-1 1 0 0,1 0-1 0 0,0 0 1 0 0,-1 0 0 0 0,1 0-1 0 0,0 0 1 0 0,-1-1-1 0 0,1 1 1 0 0,0-1 0 0 0,-1 0-1 0 0,1 0 1 0 0,-1 0-1 0 0,1 0 1 0 0,-1 0 0 0 0,1 0-1 0 0,-1-1 1 0 0,0 0-46 0 0,4-1 67 0 0,-1 0 1 0 0,0 0 0 0 0,0-1-1 0 0,0 0 1 0 0,0 0-1 0 0,-1 0 1 0 0,1 0-1 0 0,-1-1 1 0 0,0 0 0 0 0,-1 0-1 0 0,1 0 1 0 0,-1 0-1 0 0,0-1 1 0 0,0 1 0 0 0,-1-1-1 0 0,1 0 1 0 0,-1 0-1 0 0,-1 0 1 0 0,1 0 0 0 0,-1 0-1 0 0,0 0 1 0 0,0 0-1 0 0,-1 0 1 0 0,0 0-1 0 0,0-3-67 0 0,-1 6-7 0 0,0 0 0 0 0,0 1 0 0 0,-1-1 0 0 0,0 0 0 0 0,1 1 0 0 0,-1-1 0 0 0,0 1 0 0 0,0 0 0 0 0,0-1 0 0 0,0 1 0 0 0,-1 0 0 0 0,1 0 0 0 0,-1 1 0 0 0,1-1 0 0 0,-1 0 0 0 0,0 1 0 0 0,1 0 0 0 0,-1-1 0 0 0,0 1 0 0 0,0 0 0 0 0,0 0 0 0 0,0 1 0 0 0,0-1 0 0 0,0 1 0 0 0,0-1-1 0 0,0 1 1 0 0,0 0 0 0 0,0 0 0 0 0,-1 1 7 0 0,-7-1-164 0 0,5-1-233 0 0,0 1 0 0 0,0 0 0 0 0,0 0-1 0 0,0 0 1 0 0,0 1 0 0 0,-1 0 0 0 0,1 0 0 0 0,0 1 0 0 0,1 0 0 0 0,-1 0 0 0 0,0 0 0 0 0,0 1 0 0 0,-1 1 397 0 0,-2 1-4928 0 0,0-2-6297 0 0</inkml:trace>
  <inkml:trace contextRef="#ctx0" brushRef="#br0" timeOffset="91872.602">7566 2193 9386 0 0,'0'0'3218'0'0,"0"0"-1367"0"0,0 0-539 0 0,0 0 66 0 0,0 0 66 0 0,0 0-83 0 0,0 0-214 0 0,0 0-251 0 0,0 0-212 0 0,0 0-147 0 0,0 0-94 0 0,0 0-79 0 0,0 15-88 0 0,0 72 98 0 0,-5-49-360 0 0,-3-49-7213 0 0,8 4 855 0 0,0 2-4798 0 0</inkml:trace>
  <inkml:trace contextRef="#ctx0" brushRef="#br0" timeOffset="92439.715">7697 2277 7954 0 0,'0'0'2455'0'0,"0"0"-1068"0"0,0 0-250 0 0,0 0 173 0 0,0 0 50 0 0,0 0-125 0 0,0 0-211 0 0,0 0-211 0 0,0 0-157 0 0,0 0-104 0 0,0 0-60 0 0,0 0-43 0 0,0 0-59 0 0,12-16-46 0 0,36-49-44 0 0,-29 21 778 0 0,-24 125-712 0 0,7-79-354 0 0,0 0-1 0 0,0 0 1 0 0,0 0-1 0 0,0-1 1 0 0,1 1-1 0 0,-1-1 1 0 0,1 0-1 0 0,-1 1 1 0 0,1-1-1 0 0,-1 0 1 0 0,1 0-1 0 0,-1-1 1 0 0,1 1-1 0 0,0 0 1 0 0,0-1-1 0 0,-1 0 1 0 0,1 0-1 0 0,0 1 1 0 0,0-2-1 0 0,-1 1 1 0 0,1 0-1 0 0,0-1 1 0 0,1 1-12 0 0,2 0 71 0 0,2-1 69 0 0,0 0 1 0 0,0-1-1 0 0,0 0 0 0 0,0 0 0 0 0,0 0 0 0 0,-1-1 0 0 0,1-1 0 0 0,-1 1 0 0 0,1-1 0 0 0,-1 0 0 0 0,-1-1 0 0 0,1 1 0 0 0,-1-1 1 0 0,1-1-1 0 0,-1 1 0 0 0,-1-1 0 0 0,1 0 0 0 0,-1 0 0 0 0,0-1 0 0 0,-1 0 0 0 0,1 0 0 0 0,-1 0 0 0 0,-1 0 0 0 0,3-5-140 0 0,-2-16 721 0 0,-4 16-4160 0 0,0 4-3218 0 0,0 8-5135 0 0</inkml:trace>
  <inkml:trace contextRef="#ctx0" brushRef="#br0" timeOffset="92728.625">8295 1773 8522 0 0,'0'0'4910'0'0,"0"0"-2744"0"0,0 0-1064 0 0,0 0 44 0 0,0 0 152 0 0,0 0 58 0 0,0 0-98 0 0,0 0-242 0 0,0 0-217 0 0,0 0-119 0 0,0 0-96 0 0,0 0-90 0 0,0 0-79 0 0,0 33-107 0 0,-3 104-96 0 0,-5 98 170 0 0,8-188-2371 0 0,0-46 1254 0 0,0-1-159 0 0,0 0-215 0 0,-7-3-7177 0 0,3 1 2358 0 0,1-1-1779 0 0</inkml:trace>
  <inkml:trace contextRef="#ctx0" brushRef="#br0" timeOffset="92908.991">8144 1972 2208 0 0,'0'0'3604'0'0,"0"0"-1114"0"0,0 0-657 0 0,0 0-111 0 0,0 0-37 0 0,0 0-162 0 0,0 0-249 0 0,0 0-275 0 0,0 0-234 0 0,0 0-151 0 0,0 0-122 0 0,0 0-83 0 0,0 0-104 0 0,20-2-94 0 0,97-7 9 0 0,-109 9-666 0 0,44 0 325 0 0,-34 0-3059 0 0,-2 0-3854 0 0,-11 0-2539 0 0</inkml:trace>
  <inkml:trace contextRef="#ctx0" brushRef="#br0" timeOffset="2220.157">2763 974 0 0 0,'0'0'600'0'0,"0"0"1056"0"0,0 0 377 0 0,0 0-35 0 0,0 0-182 0 0,0 0-212 0 0,0 0-222 0 0,0 0-194 0 0,0 0-138 0 0,0 0-111 0 0,0 0-54 0 0,0 0 1 0 0,10 1-22 0 0,3 1-429 0 0,9 2-125 0 0,4-4 3778 0 0,-16-26-1326 0 0,7-32-642 0 0,-17 58-2046 0 0,0 0-18 0 0,0 0 8 0 0,0 0-12 0 0,0 0-4 0 0,0 0 4 0 0,0 0 13 0 0,0 0-6 0 0,0 0 5 0 0,0 0 21 0 0,0 15 193 0 0,2 169 456 0 0,-9 260-312 0 0,-17-209-389 0 0,24-234-25 0 0,0 0 1 0 0,0 1-1 0 0,-1-1 0 0 0,1 0 0 0 0,0 0 0 0 0,0 0 1 0 0,-1 0-1 0 0,1 0 0 0 0,-1-1 0 0 0,1 1 1 0 0,-1 0-1 0 0,1 0 0 0 0,-1 0 0 0 0,1 0 0 0 0,-1 0 1 0 0,0-1-1 0 0,0 1 0 0 0,1 0 0 0 0,-1 0 1 0 0,0-1-1 0 0,0 1 0 0 0,0-1 0 0 0,0 1 1 0 0,0-1-1 0 0,1 1 0 0 0,-1-1 0 0 0,0 1 0 0 0,0-1 1 0 0,0 0-1 0 0,0 0 0 0 0,0 0 0 0 0,0 1 1 0 0,-1-1-1 0 0,1 0 0 0 0,0 0 0 0 0,0 0-8 0 0,-6-37 99 0 0,9-7-97 0 0,2 0 0 0 0,2 1 0 0 0,2 0 0 0 0,2 0 0 0 0,2 1 0 0 0,1 0 0 0 0,3 1 0 0 0,1 1 0 0 0,2 0 0 0 0,1 1 0 0 0,2 2 0 0 0,4-2-2 0 0,2-7-12 0 0,2 1 1 0 0,3 2-1 0 0,1 1 1 0 0,2 1-1 0 0,1 2 1 0 0,3 2-1 0 0,1 2 1 0 0,3 0 11 0 0,-27 22-2 0 0,0 1 0 0 0,1 1 1 0 0,0 1-1 0 0,1 0 0 0 0,0 2 0 0 0,1 0 0 0 0,0 1 1 0 0,0 1-1 0 0,0 0 0 0 0,1 2 0 0 0,-1 1 1 0 0,3 0 1 0 0,-20 3-1 0 0,1-1 0 0 0,-1 1 0 0 0,1 0 0 0 0,0 1 0 0 0,-1-1 0 0 0,1 1 0 0 0,-1-1 1 0 0,1 1-1 0 0,-1 0 0 0 0,1 0 0 0 0,-1 1 0 0 0,0-1 0 0 0,1 1 0 0 0,-1 0 1 0 0,0 0-1 0 0,0 0 0 0 0,0 0 0 0 0,0 0 0 0 0,-1 0 0 0 0,1 1 0 0 0,-1-1 0 0 0,1 1 1 0 0,-1 0-1 0 0,0 0 0 0 0,0 0 0 0 0,0 0 0 0 0,0 0 0 0 0,-1 0 0 0 0,1 1 1 0 0,-1-1-1 0 0,0 1 0 0 0,0-1 0 0 0,0 1 0 0 0,0-1 0 0 0,-1 1 0 0 0,1-1 0 0 0,-1 1 1 0 0,0-1-1 0 0,0 1 0 0 0,-1 2 1 0 0,1 9 7 0 0,-2 0 0 0 0,0-1 0 0 0,0 1 0 0 0,-2 0 0 0 0,0-1 0 0 0,0 0 0 0 0,-1 0 0 0 0,-1 0 0 0 0,0-1 0 0 0,-1 0 0 0 0,-1 0 0 0 0,0 0-1 0 0,0-1 1 0 0,-1 0 0 0 0,-1-1 0 0 0,0 0 0 0 0,-1 0-7 0 0,-20 19 3 0 0,-2-1-1 0 0,-1-1 1 0 0,-1-2-1 0 0,-1-1 1 0 0,-8 2-3 0 0,14-8-37 0 0,-1-2 0 0 0,0-2 1 0 0,-1 0-1 0 0,0-3 1 0 0,-1 0-1 0 0,-1-2 0 0 0,-24 3 37 0 0,57-12-66 0 0,0 0-1 0 0,0 0 1 0 0,0-1-1 0 0,0 1 1 0 0,0 0-1 0 0,0-1 0 0 0,0 0 1 0 0,0 1-1 0 0,-1-1 1 0 0,1 1-1 0 0,0-1 1 0 0,0 0-1 0 0,0 0 0 0 0,-1 0 1 0 0,1 0-1 0 0,0 0 1 0 0,0 0-1 0 0,-1 0 1 0 0,1 0-1 0 0,0 0 0 0 0,0-1 1 0 0,-1 1-1 0 0,1 0 1 0 0,0-1-1 0 0,0 1 1 0 0,0-1-1 0 0,0 1 0 0 0,0-1 1 0 0,-1 0-1 0 0,1 1 1 0 0,0-1-1 0 0,1 0 0 0 0,-1 0 1 0 0,0 0-1 0 0,0 0 1 0 0,0 0-1 0 0,0 0 1 0 0,1 0-1 0 0,-1 0 0 0 0,0 0 1 0 0,1 0-1 0 0,-1 0 1 0 0,1 0-1 0 0,-1 0 1 0 0,1-1-1 0 0,0 1 0 0 0,-1 0 1 0 0,1 0-1 0 0,0 0 1 0 0,0-1-1 0 0,0 1 67 0 0,30-27-3846 0 0,-13 20-1417 0 0,-4 0-6327 0 0</inkml:trace>
  <inkml:trace contextRef="#ctx0" brushRef="#br0" timeOffset="2763.258">3585 1213 14619 0 0,'0'0'1634'0'0,"0"0"-546"0"0,0 0-126 0 0,0 0 131 0 0,0 0 18 0 0,0 0-93 0 0,0 0-142 0 0,0 0-153 0 0,31-14-107 0 0,102-48-63 0 0,-52 10 374 0 0,-64 42-811 0 0,0-2 0 0 0,0 0 0 0 0,-1 0 0 0 0,0-2 0 0 0,-1 0 0 0 0,-1 0 0 0 0,0-2 0 0 0,-1 1 0 0 0,-1-2 0 0 0,0 0 0 0 0,-1 0 0 0 0,-1-1 0 0 0,-1 0 0 0 0,-1-1 0 0 0,0 0 0 0 0,-1 0 0 0 0,-1-1 0 0 0,-1 0 1 0 0,1-10-117 0 0,-17-72 111 0 0,10 99-113 0 0,0 0 1 0 0,0 0-1 0 0,0 0 1 0 0,0 1-1 0 0,-1-1 1 0 0,1 0-1 0 0,-1 1 1 0 0,0-1-1 0 0,1 1 1 0 0,-1 0-1 0 0,-1-1 1 0 0,1 1-1 0 0,0 0 1 0 0,0 0-1 0 0,-1 1 1 0 0,1-1-1 0 0,-1 0 1 0 0,1 1-1 0 0,-1 0 0 0 0,0-1 1 0 0,0 1-1 0 0,1 0 1 0 0,-1 0-1 0 0,0 1 1 0 0,0-1-1 0 0,0 1 1 0 0,0-1-1 0 0,0 1 1 0 0,0 0-1 0 0,0 0 1 0 0,0 0-1 0 0,0 0 1 0 0,-1 1 1 0 0,-3 2-11 0 0,-1 0 1 0 0,1 0-1 0 0,0 1 0 0 0,0 0 1 0 0,1 0-1 0 0,-1 1 0 0 0,1 0 1 0 0,0 0-1 0 0,0 0 0 0 0,1 1 1 0 0,-1 0-1 0 0,1 0 0 0 0,0 0 1 0 0,1 1-1 0 0,0-1 0 0 0,0 1 0 0 0,0 0 1 0 0,-1 6 10 0 0,3-9 2 0 0,0 1 1 0 0,0-1-1 0 0,1 1 0 0 0,0-1 1 0 0,0 1-1 0 0,0 0 1 0 0,0-1-1 0 0,1 1 0 0 0,0 0 1 0 0,0 0-1 0 0,0-1 1 0 0,1 1-1 0 0,-1 0 0 0 0,1 0 1 0 0,0-1-1 0 0,0 1 1 0 0,1-1-1 0 0,0 1 0 0 0,-1-1 1 0 0,1 0-1 0 0,1 1 0 0 0,-1-1 1 0 0,1 0-1 0 0,-1 0 1 0 0,1-1-1 0 0,0 1 0 0 0,1-1 1 0 0,-1 1-1 0 0,1-1 1 0 0,-1 0-1 0 0,1 0 0 0 0,0 0 1 0 0,0-1-1 0 0,3 2-2 0 0,143 48 188 0 0,-146-51-175 0 0,0 0 0 0 0,0 1-1 0 0,0-1 1 0 0,0 1 0 0 0,0 0-1 0 0,-1 0 1 0 0,1 1 0 0 0,-1-1-1 0 0,1 1 1 0 0,-1 0 0 0 0,0-1 0 0 0,0 1-1 0 0,0 1 1 0 0,0-1 0 0 0,-1 0-1 0 0,1 1 1 0 0,-1-1 0 0 0,0 1-1 0 0,0 0 1 0 0,0 0 0 0 0,0 0-1 0 0,-1 0 1 0 0,0 0 0 0 0,0 0-1 0 0,0 0 1 0 0,0 0 0 0 0,0 1 0 0 0,-1-1-1 0 0,0 0 1 0 0,0 0 0 0 0,0 2-13 0 0,-2 13 61 0 0,0-1 0 0 0,-2 1-1 0 0,0-1 1 0 0,-1 0 0 0 0,0 0 0 0 0,-2-1 0 0 0,0 1 0 0 0,-1-1 0 0 0,-1-1-61 0 0,-21 56 85 0 0,13-43-369 0 0,17-29 88 0 0,0 0-65 0 0,24 0-4281 0 0,-15-3-424 0 0,-1-1-4429 0 0</inkml:trace>
  <inkml:trace contextRef="#ctx0" brushRef="#br0" timeOffset="3061.156">4501 900 11715 0 0,'0'0'1655'0'0,"0"0"-463"0"0,0 0-127 0 0,0 0 100 0 0,0 0 59 0 0,0 0-59 0 0,-17 33-146 0 0,-54 102-229 0 0,47-64 98 0 0,24-59-703 0 0,0-8-123 0 0,-1 0 0 0 0,1 1 0 0 0,-1-1 0 0 0,1 0 0 0 0,1 0 0 0 0,-1 0 0 0 0,1 0 0 0 0,-1 0 0 0 0,1 0 0 0 0,0 0 0 0 0,0 0 0 0 0,1 0 0 0 0,-1 0 0 0 0,1 0 0 0 0,0-1 0 0 0,0 1 0 0 0,0-1 0 0 0,1 1 0 0 0,-1-1 0 0 0,1 0 0 0 0,0 0 0 0 0,-1 0 0 0 0,1 0 0 0 0,1-1 0 0 0,-1 1 0 0 0,0-1 0 0 0,1 1 0 0 0,-1-1 0 0 0,1 0 0 0 0,0-1 0 0 0,-1 1 0 0 0,1-1 0 0 0,0 1 0 0 0,0-1 0 0 0,0-1 0 0 0,3 2-62 0 0,3-1 94 0 0,0 0 0 0 0,0-1 1 0 0,0 0-1 0 0,0 0 0 0 0,0-1 1 0 0,0-1-1 0 0,0 1 0 0 0,-1-2 1 0 0,1 1-1 0 0,-1-1 0 0 0,1-1 1 0 0,-1 1-1 0 0,0-2 0 0 0,0 1 1 0 0,-1-1-1 0 0,1-1 0 0 0,-1 1 1 0 0,0-1-1 0 0,-1-1 0 0 0,1 0 1 0 0,-1 0-1 0 0,-1 0 0 0 0,1-1 1 0 0,-1 0-1 0 0,-1 0 0 0 0,1 0 1 0 0,-1-1-1 0 0,-1 0 0 0 0,1 0 1 0 0,-2 0-1 0 0,1 0 0 0 0,-1-1 1 0 0,-1 1-1 0 0,0-1 0 0 0,0 0 1 0 0,-1 0-1 0 0,0 0 0 0 0,0-2-94 0 0,-2 7-7 0 0,0 0 1 0 0,0 0-1 0 0,-1 1 0 0 0,1-1 0 0 0,-1 0 0 0 0,0 1 1 0 0,0-1-1 0 0,-1 1 0 0 0,1-1 0 0 0,-1 1 0 0 0,0 0 0 0 0,0 0 1 0 0,0 0-1 0 0,-1 1 0 0 0,1-1 0 0 0,-1 1 0 0 0,0 0 1 0 0,0 0-1 0 0,0 0 0 0 0,0 0 0 0 0,-1 1 0 0 0,1 0 0 0 0,-1 0 1 0 0,1 0-1 0 0,-1 0 0 0 0,-1 1 7 0 0,-129-21-2139 0 0,94 27-754 0 0,16 5-5645 0 0,15-2-3602 0 0</inkml:trace>
  <inkml:trace contextRef="#ctx0" brushRef="#br0" timeOffset="3699.03">5118 267 15643 0 0,'0'0'1738'0'0,"0"0"-842"0"0,0 0-474 0 0,0 0 92 0 0,0 0 268 0 0,0 0 219 0 0,0 0 73 0 0,0 0-139 0 0,0 0-186 0 0,0 0-147 0 0,0 0-69 0 0,0 0-38 0 0,-4 36-71 0 0,-13 112-77 0 0,-9-4 278 0 0,-4 67-151 0 0,1 100-474 0 0,13-215 109 0 0,16-96-98 0 0,0 0 9 0 0,18-23 203 0 0,9-17-197 0 0,1 1 1 0 0,2 1-1 0 0,1 1 1 0 0,2 2-1 0 0,2 1 1 0 0,1 2-1 0 0,1 2 1 0 0,2 1-1 0 0,4-1-26 0 0,-34 24 0 0 0,-1 0-1 0 0,1 0 1 0 0,0 1 0 0 0,0 0-1 0 0,1 1 1 0 0,-1 0-1 0 0,1 0 1 0 0,0 1 0 0 0,0 0-1 0 0,0 1 1 0 0,0 0-1 0 0,1 1 1 0 0,-1 0-1 0 0,0 1 1 0 0,1 0 0 0 0,8 1 0 0 0,-16 2 3 0 0,-1 0 0 0 0,1 1-1 0 0,-1-1 1 0 0,0 1 0 0 0,0 0 0 0 0,-1-1 0 0 0,1 1 0 0 0,-1 0 0 0 0,0 0 0 0 0,1 0 0 0 0,-2 0 0 0 0,1 0 0 0 0,0 0 0 0 0,-1 0 0 0 0,0 1 0 0 0,0-1 0 0 0,0 0 0 0 0,-1 0 0 0 0,1 0 0 0 0,-1 0-1 0 0,0 0 1 0 0,0 0 0 0 0,-1 0 0 0 0,0 2-3 0 0,-3 7 10 0 0,-2 1 0 0 0,0-1 0 0 0,0 0 0 0 0,-1-1 0 0 0,-1 0 0 0 0,0 0 0 0 0,0-1-1 0 0,-1 0 1 0 0,-1-1 0 0 0,0 0 0 0 0,0 0 0 0 0,-12 6-10 0 0,3-2 17 0 0,0-1-1 0 0,-2-1 1 0 0,1 0 0 0 0,-1-2 0 0 0,-1-1-1 0 0,0 0 1 0 0,0-2 0 0 0,-1-1-1 0 0,0-1 1 0 0,0-1 0 0 0,0 0 0 0 0,-1-2-1 0 0,1-1 1 0 0,0-1 0 0 0,-1-2-17 0 0,-35-23-92 0 0,59 24 62 0 0,0 0 0 0 0,0 0 1 0 0,0 1-1 0 0,1-1 0 0 0,-1 0 0 0 0,0 0 1 0 0,0-1-1 0 0,0 1 0 0 0,1 0 0 0 0,-1 0 1 0 0,1 0-1 0 0,-1 0 0 0 0,1-1 1 0 0,-1 1-1 0 0,1 0 0 0 0,0 0 0 0 0,0-1 1 0 0,-1 1-1 0 0,1 0 0 0 0,0-1 1 0 0,0 1-1 0 0,0 0 0 0 0,1 0 0 0 0,-1-1 1 0 0,0 1-1 0 0,0 0 0 0 0,1-1 1 0 0,-1 1-1 0 0,0 0 0 0 0,1 0 0 0 0,0 0 1 0 0,-1 0-1 0 0,1-1 0 0 0,0 1 1 0 0,-1 0-1 0 0,1 0 0 0 0,0 0 0 0 0,0 0 1 0 0,0 0-1 0 0,0 0 0 0 0,0 1 1 0 0,0-1-1 0 0,0 0 0 0 0,0 0 0 0 0,0 1 1 0 0,1-1 29 0 0,44-28-3498 0 0,-21 14-5001 0 0,-12 7-3653 0 0</inkml:trace>
  <inkml:trace contextRef="#ctx0" brushRef="#br0" timeOffset="4076.95">5818 135 12891 0 0,'0'0'2246'0'0,"0"0"-1282"0"0,0 0-481 0 0,0 0 178 0 0,0 0 299 0 0,0 0 171 0 0,0 0 55 0 0,0 0-94 0 0,0 0-157 0 0,0 0-103 0 0,0 0-56 0 0,0 0-49 0 0,0 0-58 0 0,4 15-66 0 0,26 106 788 0 0,-26-73-1077 0 0,-2 0 0 0 0,-2 0 0 0 0,-3 0 0 0 0,-1 0 0 0 0,-10 44-314 0 0,-49 260 247 0 0,44-116-286 0 0,42-248-330 0 0,18-53-1784 0 0,-21 18-6742 0 0,-16 35-2932 0 0</inkml:trace>
  <inkml:trace contextRef="#ctx0" brushRef="#br0" timeOffset="18735.914">6405 941 0 0 0,'-25'-19'0'0'0,"-17"16"5539"0"0,14 10-3834 0 0,14-2 230 0 0,-2-3 3294 0 0,16-2-4596 0 0,0 0-61 0 0,0 0-50 0 0,0 0-57 0 0,0 0-33 0 0,0 0-24 0 0,0 0-20 0 0,0 0-1 0 0,0 0 9 0 0,0 0-2 0 0,0 0 9 0 0,-9 5 2851 0 0,20-6 480 0 0,138-17-2371 0 0,-6-26-808 0 0,-141 42-539 0 0,0 1 0 0 0,0 0-1 0 0,0-1 1 0 0,0 1 0 0 0,0-1 0 0 0,-1 1-1 0 0,1-1 1 0 0,0 0 0 0 0,-1 0 0 0 0,1 0-1 0 0,-1 0 1 0 0,0 0 0 0 0,0 0 0 0 0,0 0 0 0 0,0 0-1 0 0,0-1 1 0 0,0 1 0 0 0,0 0 0 0 0,-1-1-1 0 0,1 1 1 0 0,-1 0 0 0 0,1-1 0 0 0,-1 1-1 0 0,0 0 1 0 0,0-1 0 0 0,0 1 0 0 0,-1-1-1 0 0,1 1 1 0 0,-1 0 0 0 0,1-1 0 0 0,-1 1-1 0 0,0 0 1 0 0,1-1 0 0 0,-1 1 0 0 0,0 0 0 0 0,-1 0-1 0 0,1 0 1 0 0,0 0 0 0 0,-1 0 0 0 0,1 0-1 0 0,-1 0 1 0 0,1 0 0 0 0,-1 1 0 0 0,0-1-1 0 0,0 1 1 0 0,0-1 0 0 0,0 1 0 0 0,0-1-1 0 0,0 1 1 0 0,0 0-16 0 0,-12-6-30 0 0,1 1-1 0 0,-1 0 0 0 0,0 1 1 0 0,0 0-1 0 0,0 1 0 0 0,-1 0 1 0 0,1 2-1 0 0,-1 0 0 0 0,-9 0 31 0 0,3 0-17 0 0,4-1 12 0 0,0 2 0 0 0,0 0 0 0 0,1 1-1 0 0,-1 0 1 0 0,0 2 0 0 0,0 0 0 0 0,-14 4 5 0 0,21-2 5 0 0,0 2 0 0 0,0-1-1 0 0,0 1 1 0 0,1 1 0 0 0,0 0 0 0 0,1 0 0 0 0,-1 1 0 0 0,1 0 0 0 0,-5 7-5 0 0,7-6 15 0 0,1 0 0 0 0,0 0 0 0 0,0 0-1 0 0,1 1 1 0 0,0-1 0 0 0,1 1 0 0 0,0 0 0 0 0,1 0 0 0 0,0 0 0 0 0,0 1 0 0 0,1-1 0 0 0,0 0-1 0 0,1 1 1 0 0,0-1 0 0 0,1 0 0 0 0,0 1 0 0 0,1-1 0 0 0,0 0-15 0 0,2 4 61 0 0,1 0 1 0 0,1-1-1 0 0,0 0 1 0 0,0 0-1 0 0,2 0 1 0 0,-1-1-1 0 0,2 0 1 0 0,0-1-1 0 0,0 0 0 0 0,1 0 1 0 0,0-1-1 0 0,7 6-61 0 0,20 24 432 0 0,-25-34-356 0 0,0-1 0 0 0,0-1-1 0 0,1 0 1 0 0,0-1 0 0 0,0 0-1 0 0,0-1 1 0 0,0 0 0 0 0,0-1-1 0 0,1-1 1 0 0,-1 0-1 0 0,0-1 1 0 0,0 0 0 0 0,1-1-1 0 0,6-2-75 0 0,100-19 303 0 0,-91 16-226 0 0,-29 7-41 0 0,0 0-16 0 0,0 0-9 0 0,0 0 16 0 0,0 0 39 0 0,0 0-23 0 0,0 0-24 0 0,0 0-65 0 0,0 0 40 0 0,0 0 14 0 0,0 0 4 0 0,0 0 13 0 0,0 0-13 0 0,0 0-29 0 0,-2-9-394 0 0,1 6-4464 0 0,0 1-7503 0 0,1 1-205 0 0</inkml:trace>
  <inkml:trace contextRef="#ctx0" brushRef="#br0" timeOffset="20104.756">6955 790 0 0 0,'0'0'140'0'0,"0"0"460"0"0,0 0 114 0 0,0 0 40 0 0,0 0-44 0 0,0 0-170 0 0,0 0-307 0 0,0 0-317 0 0,0 0-136 0 0,0 0-22 0 0,0 0 71 0 0,0 0 62 0 0,28-4-247 0 0,-23 3 15475 0 0,-2 11-9326 0 0,-3 36-7574 0 0,-1-43 3186 0 0,-2 45-862 0 0,-3 0 1 0 0,-2 0 0 0 0,-2-1-1 0 0,-2-1 1 0 0,-5 12-544 0 0,-13 16 516 0 0,12-48 411 0 0,17-26-808 0 0,1 0 27 0 0,0 0 16 0 0,0 0 12 0 0,0 0 8 0 0,0 0-4 0 0,0 0 2 0 0,0 0-13 0 0,1-12-97 0 0,0 0 0 0 0,1 0 0 0 0,0 0 0 0 0,0 0 0 0 0,2 0 0 0 0,-1 0 0 0 0,2 1 0 0 0,-1 0 0 0 0,1 0 0 0 0,2-1-70 0 0,9-19 14 0 0,1 0-1 0 0,2 2 1 0 0,1 0 0 0 0,1 1-1 0 0,1 1 1 0 0,2 1-1 0 0,1 2 1 0 0,0 0 0 0 0,2 1-1 0 0,29-18-13 0 0,61-6-17 0 0,-115 46 17 0 0,-1 1 0 0 0,0 0 0 0 0,1-1-1 0 0,-1 1 1 0 0,1 0 0 0 0,-1-1 0 0 0,0 1 0 0 0,1 0 0 0 0,-1 0 0 0 0,1 0-1 0 0,-1 0 1 0 0,0 1 0 0 0,1-1 0 0 0,-1 0 0 0 0,0 1 0 0 0,1-1 0 0 0,-1 0-1 0 0,0 1 1 0 0,1 0 0 0 0,-1-1 0 0 0,0 1 0 0 0,0 0 0 0 0,0-1 0 0 0,1 1 0 0 0,-1 0-1 0 0,0 0 1 0 0,0 0 0 0 0,0 0 0 0 0,0 0 0 0 0,-1 0 0 0 0,1 1 0 0 0,0-1-1 0 0,0 0 1 0 0,-1 0 0 0 0,1 0 0 0 0,-1 1 0 0 0,1-1 0 0 0,-1 0 0 0 0,1 1-1 0 0,-1-1 1 0 0,0 1 0 0 0,0-1 0 0 0,1 0 0 0 0,-1 1 0 0 0,0-1 0 0 0,0 1 0 0 0,-1-1-1 0 0,1 0 1 0 0,0 1 0 0 0,16 230 187 0 0,-54-112-32 0 0,10-78-117 0 0,31-101 634 0 0,9 36-675 0 0,2 1 0 0 0,1 0 0 0 0,0 1 0 0 0,2 1 0 0 0,0 0 0 0 0,1 1-1 0 0,5-2 4 0 0,20-24-14 0 0,-14 14 6 0 0,2 0 0 0 0,1 3 0 0 0,1 0-1 0 0,2 2 1 0 0,7-3 8 0 0,-32 23-1 0 0,0 1 0 0 0,0 0 0 0 0,1 0-1 0 0,-1 1 1 0 0,1 0 0 0 0,0 1 0 0 0,0 0 0 0 0,0 1-1 0 0,0 0 1 0 0,10 0 1 0 0,-18 4-1 0 0,-1 0 1 0 0,-1-1-1 0 0,1 1 0 0 0,0 0 0 0 0,0 0 1 0 0,-1 0-1 0 0,1 1 0 0 0,-1-1 1 0 0,0 0-1 0 0,1 1 0 0 0,-1-1 0 0 0,0 1 1 0 0,-1-1-1 0 0,1 1 0 0 0,0-1 0 0 0,-1 1 1 0 0,1-1-1 0 0,-1 1 0 0 0,0 0 1 0 0,0-1-1 0 0,0 1 0 0 0,0 0 0 0 0,0-1 1 0 0,-1 1-1 0 0,0 2 1 0 0,1-3 2 0 0,0 39 49 0 0,-3 0 1 0 0,-1-1-1 0 0,-2 0 1 0 0,-2 0-1 0 0,-1 0 0 0 0,-3 2-51 0 0,-26 64 188 0 0,37-100-564 0 0,-13 14-11001 0 0,12-20-1214 0 0</inkml:trace>
  <inkml:trace contextRef="#ctx0" brushRef="#br0" timeOffset="92124.631">7528 1865 8834 0 0,'0'0'1608'0'0,"0"0"-896"0"0,0 0-360 0 0,0 0-135 0 0,0 0-233 0 0,0 0-137 0 0,0 0-79 0 0,0 0-104 0 0,0 0-112 0 0,0 0-648 0 0,0 0-1521 0 0,0 0-4208 0 0</inkml:trace>
  <inkml:trace contextRef="#ctx0" brushRef="#br0" timeOffset="93936.098">7552 1832 0 0 0,'0'0'659'0'0,"0"0"805"0"0,0 0 474 0 0,0 0 268 0 0,0 0 31 0 0,0 0-145 0 0,0 0-257 0 0,0 0-263 0 0,0 0-242 0 0,0 0-226 0 0,0 0-200 0 0,-2 8 148 0 0,2-5 4280 0 0,16-17-4493 0 0,-16 13-718 0 0,0 1-3 0 0,0 0-10 0 0,0 0 1 0 0,0 0-8 0 0,0 0-22 0 0,0 0-26 0 0,0 0-5 0 0,0 0 3 0 0,0 0 16 0 0,-28 18 318 0 0,27-17-362 0 0,1-1-12 0 0,0 0-7 0 0,0 0-18 0 0,0 0-7 0 0,0 0 1 0 0,0 0-11 0 0,0 0-4 0 0,0 0 15 0 0,26 0-1676 0 0,-23 1-607 0 0,-1 3-6675 0 0,-2-2 6499 0 0,0 2-7766 0 0</inkml:trace>
  <inkml:trace contextRef="#ctx0" brushRef="#br0" timeOffset="95357.595">7520 2609 3529 0 0,'0'0'2503'0'0,"0"0"-525"0"0,0 0-281 0 0,0 0-39 0 0,0 0-38 0 0,0 0-118 0 0,0 0-250 0 0,0 0-313 0 0,0 0-268 0 0,0 0-171 0 0,0 0-36 0 0,0 0 30 0 0,-3-5 2004 0 0,90-20 1813 0 0,-7 22-3425 0 0,-78 3-863 0 0,0 1 0 0 0,0 0 1 0 0,0 1-1 0 0,0-1 0 0 0,-1 0 0 0 0,1 0 1 0 0,0 1-1 0 0,-1-1 0 0 0,0 1 0 0 0,1 0 1 0 0,-1-1-1 0 0,0 1 0 0 0,0 0 1 0 0,1 0-1 0 0,-1-1 0 0 0,-1 1 0 0 0,1 0 1 0 0,0 0-1 0 0,0 0 0 0 0,-1 0 1 0 0,1 0-1 0 0,-1 0 0 0 0,0 1 0 0 0,0-1 1 0 0,1 0-1 0 0,-1 0 0 0 0,-1 0 0 0 0,1 0 1 0 0,0 0-1 0 0,0 0 0 0 0,-1 0 1 0 0,1 0-1 0 0,-1 0 0 0 0,0 0 0 0 0,1 0 1 0 0,-1 0-1 0 0,0 0 0 0 0,0 0 1 0 0,-1 0-1 0 0,1 0 0 0 0,0-1 0 0 0,0 1 1 0 0,-1-1-1 0 0,0 2-23 0 0,-106 148 385 0 0,105-147-357 0 0,0-1 1 0 0,0 1-1 0 0,0 0 0 0 0,1 0 0 0 0,-1 1 0 0 0,1-1 0 0 0,0 1 0 0 0,0-1 1 0 0,1 1-1 0 0,-1-1 0 0 0,1 1 0 0 0,0 0 0 0 0,0 0 0 0 0,1 0 0 0 0,0-1 1 0 0,-1 1-1 0 0,1 0 0 0 0,1 0 0 0 0,-1 1-28 0 0,53 4 338 0 0,-40-11-226 0 0,64-13 328 0 0,16-12-56 0 0,-44 36-752 0 0,-41-22-3598 0 0,-8 2-4051 0 0,1 7-4063 0 0</inkml:trace>
  <inkml:trace contextRef="#ctx0" brushRef="#br0" timeOffset="100747.601">4571 5304 0 0 0,'-31'29'0'0'0,"0"-6"0"0"0,31-20 0 0 0,-15-3 20 0 0,15 0 151 0 0,0 0 317 0 0,0 0 147 0 0,0 0 93 0 0,0 0 47 0 0,0 0-27 0 0,0 0-15 0 0,0 0 62 0 0,0-1-63 0 0,3-5 17923 0 0,-2 6-18867 0 0,16-1 421 0 0,0-1 0 0 0,0 0 0 0 0,0-1 1 0 0,0-1-1 0 0,0 0 0 0 0,-1-2 0 0 0,14-5-209 0 0,42-16 476 0 0,-34-2-25 0 0,40-41 42 0 0,41-11-22 0 0,-52-8 76 0 0,-6 42-426 0 0,27-82 359 0 0,-65 92-386 0 0,4-7 53 0 0,2 4-67 0 0,13-16-10 0 0,-10 6 134 0 0,16-32-1 0 0,1 20-62 0 0,8-31 147 0 0,20-32-118 0 0,-36 59 47 0 0,34-38-125 0 0,-20 42-22 0 0,7-8 2 0 0,-23 38-31 0 0,9-6 27 0 0,65-18-56 0 0,-57 36 3 0 0,-27 15 18 0 0,31-9-44 0 0,-23 10 41 0 0,10 0-36 0 0,19-7 22 0 0,-42 4 616 0 0,-81-18-513 0 0,-7-5-99 0 0,12-1-12 0 0,27 17 12 0 0,25 14-13 0 0,0 0 1 0 0,0 0-3 0 0,0 0-8 0 0,0 0 6 0 0,0 0-11 0 0,0 0-8 0 0,0 0 16 0 0,-12 184-61 0 0,-4-18 51 0 0,7-126 18 0 0,9-39 4 0 0,0-1 7 0 0,0 0-11 0 0,0 0-9 0 0,0 0 7 0 0,0 0-11 0 0,0 0 10 0 0,0 0-18 0 0,0 0-10 0 0,0 0 33 0 0,0 0 31 0 0,0 0-17 0 0,0 0-13 0 0,0 0-38 0 0,0 0 26 0 0,0 0 13 0 0,0 0 12 0 0,0 0-15 0 0,0 0-14 0 0,0 0-1 0 0,0 0 9 0 0,0 0-6 0 0,0 0 1 0 0,7-16 72 0 0,53-60-158 0 0,-5 17 123 0 0,-1-3-10 0 0,-19 17-18 0 0,-24 39 453 0 0,-5 3-683 0 0,-5 2-3141 0 0,-2 0-2586 0 0,-4 1-3718 0 0,4 0-2891 0 0</inkml:trace>
  <inkml:trace contextRef="#ctx0" brushRef="#br0" timeOffset="121535.281">8290 720 9154 0 0,'0'0'2817'0'0,"0"0"-1426"0"0,0 0-602 0 0,0 0 205 0 0,0 0 249 0 0,0 0 53 0 0,0 0-153 0 0,0 0-327 0 0,0 0-255 0 0,0 0-143 0 0,0 0-61 0 0,-4 7-47 0 0,-14 23-24 0 0,23-29 4200 0 0,26-29-4659 0 0,-17 15 481 0 0,0 0 262 0 0,-22 15 918 0 0,-83 67-1113 0 0,71-43-111 0 0,60-40-244 0 0,-39 14-393 0 0,3-3-97 0 0,-3 2-3084 0 0,-1 1-3885 0 0,0 0-5413 0 0</inkml:trace>
  <inkml:trace contextRef="#ctx0" brushRef="#br0" timeOffset="122201.053">8345 1048 13435 0 0,'0'0'1846'0'0,"0"0"-514"0"0,0 0-189 0 0,0 0 72 0 0,0 0 1 0 0,0 0-108 0 0,0 0-216 0 0,0 0-258 0 0,0 0-154 0 0,0 0-56 0 0,0 0-8 0 0,0 0 0 0 0,0 2-5 0 0,-37 61 1917 0 0,106-103-1179 0 0,-52 26-1004 0 0,-16 14-109 0 0,-1 0 41 0 0,0 0 18 0 0,0 0 13 0 0,0 0 36 0 0,-19 11 243 0 0,-28 32-48 0 0,46-42-270 0 0,-42 25 917 0 0,23-18-1235 0 0,30-17-364 0 0,62-46-448 0 0,-53 34-477 0 0,-14 13-2023 0 0,-2 1-4443 0 0,-2-1-5032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159 196 2336 0 0,'0'0'2266'0'0,"0"0"-187"0"0,0 0-46 0 0,0 0 10 0 0,0 0 9 0 0,0 0-166 0 0,0 0-254 0 0,0 0-273 0 0,0 0-285 0 0,0 0-191 0 0,0 0-152 0 0,0 0-131 0 0,0 0-93 0 0,-14 1-75 0 0,-43 5-74 0 0,55-5-327 0 0,-1 0-1 0 0,1 0 0 0 0,-1 0 0 0 0,1 0 0 0 0,-1 1 0 0 0,1-1 0 0 0,0 1 1 0 0,0 0-1 0 0,0 0 0 0 0,0 0 0 0 0,0 0 0 0 0,0 0 0 0 0,0 0 0 0 0,1 0 1 0 0,-1 0-1 0 0,1 1 0 0 0,0-1 0 0 0,-1 1 0 0 0,1-1 0 0 0,0 1 0 0 0,0 0 0 0 0,1 0-30 0 0,-4 6 98 0 0,-4 9-27 0 0,1 1 1 0 0,0 0-1 0 0,2 0 1 0 0,0 1-1 0 0,1 0 0 0 0,1 0 1 0 0,1 0-1 0 0,1 0 1 0 0,0 0-1 0 0,2 0 1 0 0,0 0-1 0 0,1 1 1 0 0,1-2-1 0 0,1 1 1 0 0,5 14-72 0 0,-6-29 51 0 0,0 0 0 0 0,0 0 0 0 0,1 0 0 0 0,-1 0 0 0 0,1 0-1 0 0,0-1 1 0 0,1 1 0 0 0,-1-1 0 0 0,1 0 0 0 0,0-1 0 0 0,0 1 0 0 0,0-1 0 0 0,0 0 0 0 0,0 0 0 0 0,1-1 0 0 0,-1 1 0 0 0,1-1 0 0 0,0 0 0 0 0,0-1 0 0 0,0 1 0 0 0,0-1 0 0 0,0 0 0 0 0,0-1-1 0 0,0 0 1 0 0,0 0 0 0 0,0 0 0 0 0,0 0 0 0 0,0-1 0 0 0,0 0 0 0 0,1-1-51 0 0,2-2 111 0 0,-1-1 0 0 0,1 0 0 0 0,-1-1-1 0 0,-1 0 1 0 0,1 0 0 0 0,-1 0 0 0 0,0-1 0 0 0,0 0 0 0 0,-1-1-1 0 0,0 0 1 0 0,0 0 0 0 0,-1 0 0 0 0,0 0 0 0 0,-1-1 0 0 0,1 0-1 0 0,-2 0 1 0 0,1 0 0 0 0,-1 0 0 0 0,-1 0 0 0 0,2-9-111 0 0,1 3 23 0 0,-1 0 1 0 0,0-1-1 0 0,-1 0 1 0 0,-1 1 0 0 0,0-1-1 0 0,-1 0 1 0 0,-1 0-1 0 0,0 0 1 0 0,-2 0 0 0 0,0 0-1 0 0,0 0 1 0 0,-1 0-1 0 0,-1 1 1 0 0,-1-1 0 0 0,0 1-1 0 0,-1 0 1 0 0,-1 1-1 0 0,0-1 1 0 0,-1 1 0 0 0,0 1-1 0 0,-1 0 1 0 0,-1 0-1 0 0,-6-7-23 0 0,12 17-15 0 0,1 1 0 0 0,-1-1-1 0 0,0 1 1 0 0,0-1-1 0 0,0 1 1 0 0,0 1-1 0 0,0-1 1 0 0,0 0-1 0 0,-1 1 1 0 0,1 0 0 0 0,0 0-1 0 0,-1 0 1 0 0,1 1-1 0 0,-1-1 1 0 0,1 1-1 0 0,-1 0 1 0 0,1 1-1 0 0,-1-1 1 0 0,1 1 0 0 0,-1 0-1 0 0,1 0 1 0 0,-1 0-1 0 0,1 0 1 0 0,0 1-1 0 0,0 0 1 0 0,0 0-1 0 0,0 0 1 0 0,0 0 0 0 0,0 1-1 0 0,0-1 1 0 0,1 1-1 0 0,-1 0 1 0 0,1 0-1 0 0,0 0 1 0 0,0 1-1 0 0,0-1 1 0 0,0 1 0 0 0,1-1-1 0 0,0 1 1 0 0,-1 0-1 0 0,1 0 1 0 0,0 0-1 0 0,1 1 1 0 0,-1-1-1 0 0,1 0 1 0 0,0 1 0 0 0,0-1-1 0 0,0 0 1 0 0,1 1-1 0 0,-1 3 16 0 0,1-5 0 0 0,0 0-1 0 0,0-1 1 0 0,0 1-1 0 0,1-1 0 0 0,-1 1 1 0 0,0 0-1 0 0,1-1 1 0 0,0 1-1 0 0,0-1 1 0 0,0 1-1 0 0,0-1 0 0 0,0 0 1 0 0,0 1-1 0 0,0-1 1 0 0,1 0-1 0 0,-1 0 1 0 0,1 0-1 0 0,0 0 0 0 0,0 0 1 0 0,-1 0-1 0 0,1 0 1 0 0,0-1-1 0 0,1 1 1 0 0,-1-1-1 0 0,0 1 0 0 0,0-1 1 0 0,1 0-1 0 0,-1 0 1 0 0,0 0-1 0 0,1 0 0 0 0,-1 0 1 0 0,1-1-1 0 0,0 1 1 0 0,-1-1-1 0 0,2 0 1 0 0,14 4 35 0 0,1-2 0 0 0,0 0 1 0 0,0-1-1 0 0,0-2 0 0 0,0 1 0 0 0,0-2 0 0 0,0-1 0 0 0,0 0 0 0 0,-1-1 0 0 0,0-1 0 0 0,1-1 0 0 0,11-6-35 0 0,37-8 161 0 0,-29 9 296 0 0,-38 33-453 0 0,0 196 191 0 0,0-210-190 0 0,0-1 0 0 0,0 1 1 0 0,1 0-1 0 0,-1-1 0 0 0,2 1 0 0 0,-1-1 1 0 0,1 1-1 0 0,1-1 0 0 0,-1 0 0 0 0,1 0 1 0 0,0 0-1 0 0,1 0 0 0 0,0 0 0 0 0,0-1 1 0 0,0 1-1 0 0,1-1 0 0 0,4 4-5 0 0,-5-9 6 0 0,0 0 1 0 0,0-1-1 0 0,0 1 0 0 0,1-1 0 0 0,-1 0 0 0 0,0 0 1 0 0,0 0-1 0 0,1-1 0 0 0,-1 0 0 0 0,0 1 0 0 0,0-1 1 0 0,0-1-1 0 0,0 1 0 0 0,0-1 0 0 0,0 1 0 0 0,0-1 1 0 0,-1 0-1 0 0,1-1 0 0 0,-1 1 0 0 0,1-1 0 0 0,-1 1 1 0 0,0-1-1 0 0,0 0 0 0 0,0 0 0 0 0,1-2-6 0 0,4-1 13 0 0,28-25 45 0 0,-1-1-1 0 0,-2-3 0 0 0,-1 0 1 0 0,-1-2-1 0 0,18-32-57 0 0,-45 65 11 0 0,-1-2 0 0 0,1 1 0 0 0,-1 0 0 0 0,-1-1 0 0 0,1 1 0 0 0,-1-1 0 0 0,0 0 0 0 0,0 0 0 0 0,0 0-1 0 0,-1 0 1 0 0,0 0 0 0 0,0 0 0 0 0,-1 0 0 0 0,0-4-11 0 0,-15 11-52 0 0,5 9 40 0 0,2 1 0 0 0,-1 0 0 0 0,1 0 0 0 0,1 1 0 0 0,0 0-1 0 0,1 0 1 0 0,0 0 0 0 0,1 1 0 0 0,0 0 0 0 0,0 4 12 0 0,2-5-8 0 0,0 0 0 0 0,1 1 0 0 0,1-1 0 0 0,0 1 0 0 0,0-1 0 0 0,1 1 0 0 0,1-1 0 0 0,0 1 0 0 0,1 1 8 0 0,-1-8-1 0 0,1 1-1 0 0,0-1 1 0 0,1 0 0 0 0,-1 0-1 0 0,1 1 1 0 0,0-2 0 0 0,1 1 0 0 0,-1 0-1 0 0,1-1 1 0 0,0 1 0 0 0,1-1-1 0 0,-1 0 1 0 0,1-1 0 0 0,0 1 0 0 0,0-1-1 0 0,1 0 1 0 0,-1 0 0 0 0,1-1-1 0 0,0 1 1 0 0,0-1 0 0 0,0-1 0 0 0,0 1-1 0 0,0-1 1 0 0,1 0 0 0 0,-1 0-1 0 0,1-1 1 0 0,-1 0 0 0 0,1 0 0 0 0,2 0 1 0 0,-1-1-3 0 0,-1-1 1 0 0,0 1 0 0 0,1-1-1 0 0,-1-1 1 0 0,0 1 0 0 0,0-1 0 0 0,0 0-1 0 0,0-1 1 0 0,0 0 0 0 0,-1 0 0 0 0,1 0-1 0 0,-1-1 1 0 0,0 0 0 0 0,0 0-1 0 0,0-1 1 0 0,0 1 0 0 0,0-2 2 0 0,27-22 22 0 0,-2-2 1 0 0,-1-1-1 0 0,-2-1 1 0 0,0-1 0 0 0,-3-2-1 0 0,-1-1 1 0 0,-1 0-1 0 0,-2-2 1 0 0,15-38-23 0 0,-28 57 0 0 0,-2 10 4 0 0,-1-1 0 0 0,-1-1 0 0 0,0 1-1 0 0,0 0 1 0 0,-1-1 0 0 0,-1 0 0 0 0,0 0 0 0 0,0 0 0 0 0,-1 0-1 0 0,0 0 1 0 0,-1-5-4 0 0,-2 14-2 0 0,1 0-1 0 0,0 0 0 0 0,-1 1 1 0 0,0-1-1 0 0,0 0 0 0 0,1 1 1 0 0,-1-1-1 0 0,0 1 0 0 0,0 0 1 0 0,0 0-1 0 0,0 0 0 0 0,0 0 1 0 0,-1 0-1 0 0,1 0 0 0 0,0 0 1 0 0,0 1-1 0 0,-1-1 0 0 0,1 1 1 0 0,0-1-1 0 0,-1 1 0 0 0,1 0 1 0 0,0 0-1 0 0,-1 0 0 0 0,1 0 1 0 0,-1 1-1 0 0,1-1 0 0 0,0 1 1 0 0,0-1-1 0 0,-1 1 0 0 0,1 0 1 0 0,0 0-1 0 0,0 0 0 0 0,0 0 1 0 0,-2 1 2 0 0,-7 3-20 0 0,1 0 1 0 0,0 1 0 0 0,1 0 0 0 0,-1 1 0 0 0,1 0 0 0 0,0 0 0 0 0,1 1 0 0 0,0 0 0 0 0,0 0-1 0 0,1 1 1 0 0,0 0 0 0 0,-2 4 19 0 0,8-11-4 0 0,0-1-1 0 0,1 0 1 0 0,-1 0-1 0 0,1 1 1 0 0,-1-1 0 0 0,1 0-1 0 0,-1 1 1 0 0,1-1-1 0 0,0 0 1 0 0,0 1-1 0 0,0-1 1 0 0,-1 1 0 0 0,2-1-1 0 0,-1 0 1 0 0,0 1-1 0 0,0-1 1 0 0,0 0-1 0 0,0 1 1 0 0,1-1 0 0 0,-1 0-1 0 0,1 1 1 0 0,-1-1-1 0 0,1 0 1 0 0,0 1-1 0 0,-1-1 1 0 0,1 0 0 0 0,0 0-1 0 0,0 0 1 0 0,0 0-1 0 0,0 0 1 0 0,0 0-1 0 0,0 0 1 0 0,0 0-1 0 0,0 0 1 0 0,0 0 0 0 0,0-1-1 0 0,0 1 1 0 0,1 0-1 0 0,-1-1 1 0 0,0 1-1 0 0,0-1 1 0 0,1 1 0 0 0,-1-1-1 0 0,1 0 1 0 0,-1 0-1 0 0,0 1 1 0 0,2-1 4 0 0,71 6-32 0 0,-69-6 24 0 0,1-1 10 0 0,0 0 0 0 0,-1 0 0 0 0,1 1 0 0 0,0-1-1 0 0,0 1 1 0 0,-1 0 0 0 0,1 1 0 0 0,0 0 0 0 0,0-1 0 0 0,-1 2-1 0 0,1-1 1 0 0,0 1 0 0 0,-1 0 0 0 0,0 0 0 0 0,1 0 0 0 0,-1 1-1 0 0,0 0 1 0 0,0 0 0 0 0,0 0 0 0 0,-1 1 0 0 0,1-1 0 0 0,-1 1-1 0 0,0 0 1 0 0,0 0 0 0 0,0 1 0 0 0,0-1 0 0 0,-1 1 0 0 0,0 0 0 0 0,2 3-2 0 0,-1 17 45 0 0,-1 1 0 0 0,0 1 0 0 0,-2-1 0 0 0,-1 0 0 0 0,-2 0 0 0 0,-1 10-45 0 0,0 102 116 0 0,42-48-57 0 0,-14-50-10 0 0,-24-39 226 0 0,-12-21-1147 0 0,7 12-893 0 0,3 2-5307 0 0,1 2-4650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78 1736 0 0,'0'0'1385'0'0,"0"0"-38"0"0,0 0 141 0 0,0 0 252 0 0,0 0 143 0 0,0 0-10 0 0,0 0-201 0 0,0 0-270 0 0,0 0-247 0 0,0 0-134 0 0,0 0-78 0 0,0 0-41 0 0,0 0-21 0 0,2-13-41 0 0,5-39-50 0 0,-5 39-61 0 0,-2 13-67 0 0,0 0-99 0 0,0 0-67 0 0,0 0-64 0 0,0 0-76 0 0,0 0-16 0 0,0 0-37 0 0,0 0-19 0 0,0 0 1 0 0,0 22 2525 0 0,-13 458-898 0 0,2-357-1774 0 0,-6 0 1 0 0,-10 27-139 0 0,-13 13 32 0 0,37-155-1056 0 0,4-18-382 0 0,6-18-1970 0 0,-1 2-2960 0 0,-5 15 270 0 0,1 0-5593 0 0</inkml:trace>
  <inkml:trace contextRef="#ctx0" brushRef="#br0" timeOffset="206.046">0 545 10762 0 0,'0'0'2580'0'0,"0"0"-1396"0"0,0 0-529 0 0,0 0 190 0 0,0 0 299 0 0,0 0 177 0 0,0 0-8 0 0,0 0-163 0 0,0 0-214 0 0,35 6-229 0 0,110 16-162 0 0,23-17 373 0 0,162-30-1400 0 0,-277 23-495 0 0,4 0-1944 0 0,-21-1-3760 0 0,-20 2-3109 0 0</inkml:trace>
  <inkml:trace contextRef="#ctx0" brushRef="#br0" timeOffset="490.597">983 523 5705 0 0,'0'0'2996'0'0,"0"0"-608"0"0,0 0-456 0 0,0 0-231 0 0,0 0-229 0 0,0 0-196 0 0,0 0-142 0 0,0 0-136 0 0,0 0-125 0 0,-32 31-141 0 0,-101 96-133 0 0,130-124-561 0 0,-1-1 0 0 0,0 1-1 0 0,1 0 1 0 0,-1 0 0 0 0,1 0 0 0 0,0 0-1 0 0,0 1 1 0 0,1-1 0 0 0,-1 1 0 0 0,1 0-1 0 0,-1 0 1 0 0,1 0 0 0 0,0 0 0 0 0,1 0-1 0 0,-1 0 1 0 0,1 0 0 0 0,-1 1 0 0 0,1-1-1 0 0,0 2-37 0 0,1 5 122 0 0,-2-3-52 0 0,1 1-1 0 0,1-1 1 0 0,-1 0 0 0 0,1 0 0 0 0,1 1 0 0 0,0-1 0 0 0,0 0-1 0 0,0 0 1 0 0,1 0 0 0 0,0 0 0 0 0,1 0 0 0 0,0 0 0 0 0,0 0-1 0 0,0-1 1 0 0,1 1 0 0 0,1-1 0 0 0,-1 0 0 0 0,1-1-1 0 0,0 1 1 0 0,0-1 0 0 0,1 0 0 0 0,0 0 0 0 0,0 0 0 0 0,0-1-1 0 0,1 0 1 0 0,0 0 0 0 0,0-1 0 0 0,5 3-70 0 0,2-2 125 0 0,0 1-1 0 0,1-2 1 0 0,-1 0-1 0 0,1-1 1 0 0,0 0 0 0 0,0-1-1 0 0,0-1 1 0 0,0 0 0 0 0,1-1-1 0 0,-1-1 1 0 0,0 0 0 0 0,0-1-1 0 0,0-1 1 0 0,0 0-1 0 0,-1-1 1 0 0,1-1 0 0 0,-1 0-1 0 0,0-1 1 0 0,0-1 0 0 0,-1 0-1 0 0,0 0 1 0 0,10-8-125 0 0,-13 7 81 0 0,-1 0 1 0 0,1 0-1 0 0,-1-1 1 0 0,-1-1-1 0 0,1 1 1 0 0,-2-1-1 0 0,1-1 0 0 0,-2 1 1 0 0,1-1-1 0 0,2-8-81 0 0,-6 14 16 0 0,-1 0 0 0 0,0 0-1 0 0,-1 0 1 0 0,1-1-1 0 0,-1 1 1 0 0,0 0 0 0 0,0-1-1 0 0,-1 1 1 0 0,0-1-1 0 0,0 0 1 0 0,0 1-1 0 0,0-1 1 0 0,-1 1 0 0 0,0-1-1 0 0,0 1 1 0 0,-1 0-1 0 0,1-1 1 0 0,-1 1 0 0 0,0 0-1 0 0,-1 0 1 0 0,1 0-1 0 0,-1 0 1 0 0,0 1 0 0 0,0-1-1 0 0,-1 0-15 0 0,-7-6-70 0 0,0 1 1 0 0,-1 1-1 0 0,0 0 0 0 0,-1 0 0 0 0,0 1 1 0 0,0 1-1 0 0,-1 0 0 0 0,0 1 0 0 0,0 0 1 0 0,0 1-1 0 0,-1 1 0 0 0,1 0 0 0 0,-1 1 1 0 0,0 1-1 0 0,0 0 0 0 0,0 1 0 0 0,0 0 1 0 0,-1 2-1 0 0,1 0 0 0 0,-8 1 70 0 0,-64 23-1681 0 0,63-7-1617 0 0,3 4-4079 0 0,15-10-4729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5297 0 0,'0'0'2918'0'0,"0"0"-336"0"0,0 0-150 0 0,0 0-231 0 0,0 0-275 0 0,0 0-283 0 0,0 0-282 0 0,0 0-283 0 0,0 0-198 0 0,0 0-136 0 0,0 0-90 0 0,0 0-63 0 0,0 0-62 0 0,19 4 3732 0 0,410 0-2559 0 0,-428-4-1694 0 0,-1 0-24 0 0,0 0 25 0 0,0 0 11 0 0,0 0-13 0 0,0 0-23 0 0,0 0-18 0 0,0 0 9 0 0,0 0 6 0 0,0 0-1 0 0,0 0 2 0 0,0 0-33 0 0,0 0-22 0 0,0 0-22 0 0,-23 4-3698 0 0,2 7-430 0 0,10-4-3308 0 0,4-2-4869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45 156 2112 0 0,'0'0'5047'0'0,"0"0"-2555"0"0,0 0-791 0 0,0 0 52 0 0,0 0 72 0 0,0 0-65 0 0,0 0-242 0 0,0 0-389 0 0,0 0-416 0 0,0 0-289 0 0,0 0-78 0 0,0 0 73 0 0,0 0 101 0 0,-1 6 67 0 0,9 168 2372 0 0,-1-66-2336 0 0,-6 1-1 0 0,-4-1 0 0 0,-4 0 0 0 0,-16 69-622 0 0,-3-27 204 0 0,124-280 423 0 0,-64 94-610 0 0,2 1 1 0 0,2 2 0 0 0,0 1 0 0 0,3 2-1 0 0,0 2 1 0 0,2 2 0 0 0,40-18-18 0 0,-75 39-2 0 0,1 1 0 0 0,-1 1 0 0 0,1 0 0 0 0,-1 0 0 0 0,1 0 0 0 0,0 1-1 0 0,0 0 1 0 0,0 1 0 0 0,0 0 0 0 0,1 1 0 0 0,-1 0 0 0 0,0 0 0 0 0,3 1 2 0 0,-8 3 9 0 0,0-1 0 0 0,-1 1 1 0 0,1 0-1 0 0,-1 0 0 0 0,0 1 0 0 0,0-1 0 0 0,-1 1 0 0 0,1-1 0 0 0,-1 1 0 0 0,0 0 1 0 0,0 0-1 0 0,0 0 0 0 0,-1 0 0 0 0,0 0 0 0 0,0 0 0 0 0,0 1 0 0 0,-1-1 0 0 0,0 0 1 0 0,0 5-10 0 0,1 4 32 0 0,-1 1 0 0 0,0 0 0 0 0,-2-1 0 0 0,1 1 0 0 0,-2-1 0 0 0,0 1 0 0 0,-1-1 0 0 0,0 0 0 0 0,-1 0 0 0 0,0-1 0 0 0,-2 1 0 0 0,1-1 0 0 0,-2 0 0 0 0,-2 4-32 0 0,-5 5 26 0 0,0 0 0 0 0,-2-1 1 0 0,0 0-1 0 0,-1-2 0 0 0,-1 0 0 0 0,-1-1 1 0 0,-1-1-1 0 0,0 0 0 0 0,-1-2 1 0 0,-1-1-1 0 0,-4 2-26 0 0,21-13-3 0 0,1 0-1 0 0,0 0 1 0 0,-1-1 0 0 0,1 0-1 0 0,-1 0 1 0 0,0 0 0 0 0,1 0 0 0 0,-1-1-1 0 0,0 0 1 0 0,0 0 0 0 0,0-1-1 0 0,0 1 1 0 0,0-2 0 0 0,0 1-1 0 0,0 0 1 0 0,0-1 0 0 0,0 0-1 0 0,0-1 1 0 0,0 1 0 0 0,1-1 0 0 0,-1 0-1 0 0,0 0 1 0 0,1-1 0 0 0,0 0-1 0 0,-1 0 1 0 0,1 0 0 0 0,0-1 3 0 0,-2-3-101 0 0,1 0 0 0 0,-1-1 1 0 0,1 0-1 0 0,1 0 0 0 0,0-1 1 0 0,0 1-1 0 0,0-1 1 0 0,1 0-1 0 0,1 0 0 0 0,-1-1 1 0 0,2 1-1 0 0,-1-1 0 0 0,1 0 1 0 0,1 1-1 0 0,-1-9 101 0 0,8-36-3513 0 0,18 3-4308 0 0,-14 40-3798 0 0</inkml:trace>
  <inkml:trace contextRef="#ctx0" brushRef="#br0" timeOffset="1409.586">1109 715 2369 0 0,'0'0'3720'0'0,"0"0"-1247"0"0,0 0-573 0 0,0 0-158 0 0,0 0-102 0 0,0 0-126 0 0,0 0-143 0 0,0 0-192 0 0,0 0-188 0 0,0 0-156 0 0,0 0-118 0 0,-33 7-41 0 0,-105 22-64 0 0,50 9 479 0 0,78-33-991 0 0,0 1 0 0 0,0 0 0 0 0,1 1 0 0 0,-1 0 0 0 0,1 0 0 0 0,1 1 0 0 0,-1 0 0 0 0,2 1 0 0 0,-1-1 0 0 0,1 2 0 0 0,0-1 0 0 0,1 1-1 0 0,0 0 1 0 0,1 0 0 0 0,0 1 0 0 0,0-1 0 0 0,-1 7-100 0 0,4-13 11 0 0,0 1-1 0 0,1-1 0 0 0,-1 1 1 0 0,1 0-1 0 0,0 0 1 0 0,0 0-1 0 0,0 0 1 0 0,1 0-1 0 0,-1 0 0 0 0,1 0 1 0 0,1 0-1 0 0,-1 0 1 0 0,1 0-1 0 0,0 0 0 0 0,0 0 1 0 0,0-1-1 0 0,0 1 1 0 0,1 0-1 0 0,0-1 1 0 0,0 1-1 0 0,0-1 0 0 0,1 1 1 0 0,0-1-1 0 0,0 0 1 0 0,0 0-1 0 0,0 0 0 0 0,0 0 1 0 0,1-1-1 0 0,-1 0 1 0 0,1 1-1 0 0,0-1 1 0 0,0 0-1 0 0,0-1 0 0 0,1 1 1 0 0,-1-1-1 0 0,1 0 1 0 0,3 2-11 0 0,5-5 73 0 0,0 0 0 0 0,-1 0 1 0 0,1-1-1 0 0,-1 0 1 0 0,1-1-1 0 0,-1-1 0 0 0,0 0 1 0 0,0 0-1 0 0,0-1 0 0 0,-1-1 1 0 0,1 0-1 0 0,-2-1 0 0 0,1 0 1 0 0,-1 0-1 0 0,0-1 1 0 0,0-1-1 0 0,-1 1 0 0 0,0-2 1 0 0,0 1-1 0 0,-1-1 0 0 0,2-5-73 0 0,35-29 123 0 0,110-103 41 0 0,-154 148-167 0 0,1-1 0 0 0,-1 1-1 0 0,0-1 1 0 0,0 1 0 0 0,0-1 0 0 0,0 1 0 0 0,0 0 0 0 0,1 0 0 0 0,-1-1 0 0 0,0 1 0 0 0,-1 0 0 0 0,1 0-1 0 0,0 0 1 0 0,0 0 0 0 0,0 0 0 0 0,0 0 0 0 0,-1 0 0 0 0,1 0 0 0 0,-1 1 0 0 0,1-1 0 0 0,-1 0 0 0 0,1 0-1 0 0,-1 0 1 0 0,1 1 0 0 0,-1-1 0 0 0,0 0 0 0 0,0 1 0 0 0,0-1 0 0 0,0 0 0 0 0,0 1 0 0 0,0-1 0 0 0,0 0-1 0 0,0 0 1 0 0,0 1 0 0 0,-1-1 0 0 0,1 0 0 0 0,0 0 0 0 0,-1 1 0 0 0,1-1 0 0 0,-1 0 0 0 0,0 0 0 0 0,0 1 3 0 0,1 2-8 0 0,-12 173 111 0 0,12-176-95 0 0,0 1 0 0 0,0 0 0 0 0,0-1 0 0 0,0 1-1 0 0,0 0 1 0 0,1-1 0 0 0,-1 1 0 0 0,1-1 0 0 0,-1 1 0 0 0,1-1 0 0 0,-1 1 0 0 0,1-1-1 0 0,0 1 1 0 0,0-1 0 0 0,0 0 0 0 0,0 1 0 0 0,0-1 0 0 0,0 0 0 0 0,0 0 0 0 0,0 0-1 0 0,0 0 1 0 0,0 0 0 0 0,1 0 0 0 0,-1 0 0 0 0,0 0 0 0 0,1 0 0 0 0,-1 0 0 0 0,1-1 0 0 0,-1 1-1 0 0,1-1 1 0 0,-1 1 0 0 0,1-1 0 0 0,-1 0 0 0 0,1 1 0 0 0,0-1 0 0 0,-1 0 0 0 0,1 0-1 0 0,-1 0 1 0 0,1 0 0 0 0,0 0 0 0 0,-1-1 0 0 0,1 1 0 0 0,-1 0 0 0 0,1-1 0 0 0,0 1-1 0 0,-1-1 1 0 0,1 1 0 0 0,-1-1 0 0 0,0 0 0 0 0,1 0 0 0 0,-1 0 0 0 0,0 0 0 0 0,1 0-1 0 0,-1 0-7 0 0,101-83 510 0 0,-39 29-361 0 0,2 4 0 0 0,3 2 0 0 0,60-32-149 0 0,-128 80 6 0 0,1 0 0 0 0,0 0 0 0 0,0 0 0 0 0,0-1 0 0 0,0 1 0 0 0,0 0 0 0 0,0 0 0 0 0,0 1-1 0 0,0-1 1 0 0,0 0 0 0 0,0 0 0 0 0,0 0 0 0 0,0 1 0 0 0,1-1 0 0 0,-1 1 0 0 0,0-1 0 0 0,0 1 0 0 0,1-1 0 0 0,-1 1 0 0 0,0 0 0 0 0,1-1 0 0 0,-1 1 0 0 0,1 0 0 0 0,-1 0 0 0 0,0 0 0 0 0,1 0 0 0 0,-1 0 0 0 0,1 1 0 0 0,-1-1 0 0 0,0 0 0 0 0,1 1 0 0 0,-1-1 0 0 0,0 1 0 0 0,0-1 0 0 0,1 1 0 0 0,-1-1 0 0 0,0 1 0 0 0,0 0 0 0 0,0 0 0 0 0,0 0 0 0 0,0-1 0 0 0,0 1 0 0 0,0 0 0 0 0,0 0 0 0 0,0 1 0 0 0,0-1 0 0 0,0 0 0 0 0,0 0 0 0 0,-1 0 0 0 0,1 0 0 0 0,-1 1 0 0 0,1-1 0 0 0,-1 0 0 0 0,1 1 0 0 0,-1-1 0 0 0,0 0 0 0 0,1 1 0 0 0,-1-1 0 0 0,0 1-1 0 0,0-1 1 0 0,0 0 0 0 0,0 1-6 0 0,0 0 34 0 0,-1-1-1 0 0,1 1 0 0 0,0-1 1 0 0,0 1-1 0 0,-1-1 0 0 0,1 1 1 0 0,-1-1-1 0 0,1 1 0 0 0,-1-1 1 0 0,0 0-1 0 0,0 1 1 0 0,1-1-1 0 0,-1 0 0 0 0,0 0 1 0 0,0 1-1 0 0,0-1 0 0 0,0 0 1 0 0,-1 0-1 0 0,1 0 0 0 0,0 0 1 0 0,0 0-1 0 0,-1 0 0 0 0,1-1 1 0 0,0 1-1 0 0,-1 0 0 0 0,1-1 1 0 0,-1 1-1 0 0,1-1 0 0 0,-1 1 1 0 0,1-1-1 0 0,-1 0 0 0 0,1 0 1 0 0,-1 1-1 0 0,1-1 0 0 0,-1 0 1 0 0,1 0-1 0 0,-1-1 0 0 0,1 1 1 0 0,-1 0-1 0 0,1 0 0 0 0,-1-1 1 0 0,0 1-34 0 0,-2-2 0 0 0,0 0 0 0 0,-1 1 0 0 0,1 0 0 0 0,0 0 1 0 0,-1 0-1 0 0,1 1 0 0 0,-1-1 0 0 0,1 1 0 0 0,-1 0 1 0 0,1 0-1 0 0,-1 1 0 0 0,1-1 0 0 0,-1 1 0 0 0,1 0 0 0 0,-1 0 1 0 0,1 1-1 0 0,0-1 0 0 0,0 1 0 0 0,0 0 0 0 0,0 0 1 0 0,0 0-1 0 0,-3 3 0 0 0,-26 17 13 0 0,14-2-24 0 0,-26 42-71 0 0,43-56 80 0 0,0-1 1 0 0,0 1-1 0 0,0 0 1 0 0,0 0-1 0 0,1 0 1 0 0,0 0-1 0 0,1 0 1 0 0,-1 0-1 0 0,1 0 1 0 0,0 1-1 0 0,1-1 1 0 0,-1 0-1 0 0,1 0 1 0 0,0 0-1 0 0,1 0 1 0 0,0 0-1 0 0,0 0 1 0 0,0-1-1 0 0,0 1 1 0 0,1 0-1 0 0,0-1 1 0 0,0 0-1 0 0,3 3 2 0 0,-1-2-3 0 0,1-1 0 0 0,-1 1 0 0 0,1-2 0 0 0,0 1 0 0 0,0-1 0 0 0,1 0 0 0 0,-1 0 1 0 0,1 0-1 0 0,0-1 0 0 0,0 0 0 0 0,0-1 0 0 0,1 1 0 0 0,-1-2 0 0 0,0 1 0 0 0,1-1 0 0 0,0 0 0 0 0,-1 0 0 0 0,1-1 0 0 0,-1 0 0 0 0,1 0 3 0 0,15-1 30 0 0,0-1 0 0 0,0-1 0 0 0,0-1 0 0 0,-1-1 0 0 0,0-1 0 0 0,0-1-1 0 0,0 0 1 0 0,-1-2 0 0 0,0-1 0 0 0,9-6-30 0 0,5-2 65 0 0,0-1-1 0 0,-1-2 1 0 0,-1-2 0 0 0,-1 0-1 0 0,-2-3 1 0 0,2-2-65 0 0,-1-3 62 0 0,-2-2 0 0 0,0-1-1 0 0,-3-2 1 0 0,11-18-62 0 0,-17 22 9 0 0,3-3-14 0 0,-2-2 0 0 0,-2 0 0 0 0,-1 0 0 0 0,4-17 5 0 0,-12 19-13 0 0,-2-1 0 0 0,-1 0 0 0 0,-2 0 0 0 0,-1-1-1 0 0,-2 1 1 0 0,-2-1 0 0 0,-3-18 13 0 0,3 48 0 0 0,0-1-1 0 0,-1 1 0 0 0,0 0 1 0 0,0 0-1 0 0,0 0 0 0 0,-1 0 1 0 0,0 0-1 0 0,-1 0 0 0 0,1 0 1 0 0,-1 1-1 0 0,-1-1 1 0 0,1 1-1 0 0,-1 0 0 0 0,0 0 1 0 0,-1 0-1 0 0,1 1 0 0 0,-1-1 1 0 0,0 1-1 0 0,-2-1 1 0 0,5 5-4 0 0,-1 0 1 0 0,1 1-1 0 0,-1-1 0 0 0,1 0 1 0 0,-1 1-1 0 0,1-1 0 0 0,-1 1 0 0 0,0 0 1 0 0,1 0-1 0 0,-1 0 0 0 0,0 0 0 0 0,1 1 1 0 0,-1-1-1 0 0,1 1 0 0 0,-1-1 0 0 0,1 1 1 0 0,-1 0-1 0 0,1 0 0 0 0,-1 0 0 0 0,1 0 1 0 0,0 1-1 0 0,0-1 0 0 0,-1 1 1 0 0,1-1-1 0 0,0 1 0 0 0,0 0 0 0 0,1-1 1 0 0,-1 1-1 0 0,0 1 4 0 0,-49 60-36 0 0,40-38 44 0 0,0 0 0 0 0,2 0-1 0 0,1 0 1 0 0,1 1 0 0 0,1 1-1 0 0,1-1 1 0 0,1 1 0 0 0,2 0 0 0 0,1 5-8 0 0,-2 43 6 0 0,4 1 0 0 0,3-1 0 0 0,3-1 0 0 0,4 1 0 0 0,8 25-6 0 0,-10-58 16 0 0,-3 0-1 0 0,-1 1 1 0 0,-2 0-1 0 0,-1 0 1 0 0,-3 0 0 0 0,-3 13-16 0 0,-41 84 18 0 0,42-181-270 0 0,6 23-74 0 0,0 0-1 0 0,2 0 0 0 0,0 0 1 0 0,1 0-1 0 0,1 1 1 0 0,1 0-1 0 0,3-6 327 0 0,41-67-4699 0 0,-12 20-4055 0 0,-30 50-2647 0 0</inkml:trace>
  <inkml:trace contextRef="#ctx0" brushRef="#br0" timeOffset="1831.379">2661 502 6913 0 0,'0'0'4421'0'0,"0"0"-1687"0"0,0 0-829 0 0,0 0-214 0 0,0 0-132 0 0,0 0-166 0 0,0 0-184 0 0,0 0-250 0 0,0 0-242 0 0,0 0-114 0 0,0 0-50 0 0,0 0-61 0 0,-18 12-57 0 0,-121 83 419 0 0,112-78-671 0 0,16-11-149 0 0,1-1 0 0 0,0 2 0 0 0,1 0 0 0 0,-1 0 0 0 0,1 0 0 0 0,0 1 1 0 0,1 0-1 0 0,0 1 0 0 0,0 0 0 0 0,1 0 0 0 0,0 1 0 0 0,-2 6-34 0 0,8-13 0 0 0,1-1 0 0 0,0 1 1 0 0,-1 0-1 0 0,1 0 0 0 0,0 0 0 0 0,1 0 1 0 0,-1 0-1 0 0,0 0 0 0 0,1 0 1 0 0,0 0-1 0 0,0-1 0 0 0,0 1 0 0 0,0 0 1 0 0,0-1-1 0 0,0 1 0 0 0,1 0 1 0 0,-1-1-1 0 0,1 1 0 0 0,0-1 0 0 0,-1 0 1 0 0,1 0-1 0 0,0 0 0 0 0,1 0 1 0 0,-1 0-1 0 0,0 0 0 0 0,0 0 0 0 0,1-1 1 0 0,-1 1-1 0 0,1-1 0 0 0,0 1 1 0 0,-1-1-1 0 0,1 0 0 0 0,0 0 0 0 0,0 0 1 0 0,0-1-1 0 0,2 1 0 0 0,16 10 27 0 0,-9-4-10 0 0,59 53 214 0 0,-61-41 134 0 0,0 1 0 0 0,-2 0 0 0 0,0 0 0 0 0,-1 1 0 0 0,-1 0 0 0 0,-1 0-1 0 0,-1 1 1 0 0,0 14-365 0 0,-1-19 247 0 0,42 61 508 0 0,-14-56-707 0 0,-23-13-2 0 0,-2-19-3535 0 0,-6 0 140 0 0,0 2-4242 0 0,0 1-5509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766 166 0 0 0,'0'0'579'0'0,"0"0"664"0"0,0 0 364 0 0,0 0 186 0 0,0 0 155 0 0,0 0 32 0 0,0 0-122 0 0,0 0-134 0 0,0 0-169 0 0,0 0-163 0 0,0 0-134 0 0,-3-17-148 0 0,-10-54-130 0 0,13 68-828 0 0,0-1 1 0 0,-1 0 0 0 0,0 1-1 0 0,0-1 1 0 0,0 1-1 0 0,0 0 1 0 0,0-1 0 0 0,-1 1-1 0 0,0 0 1 0 0,0 0 0 0 0,1 0-1 0 0,-2 0 1 0 0,1 0-1 0 0,0 0 1 0 0,-1 0 0 0 0,1 1-1 0 0,-1-1 1 0 0,0 1 0 0 0,0 0-1 0 0,1 0 1 0 0,-2 0-1 0 0,1 0 1 0 0,0 0 0 0 0,0 1-1 0 0,-1-1 1 0 0,1 1-1 0 0,0 0 1 0 0,-1 0 0 0 0,1 0-1 0 0,-1 1 1 0 0,0-1 0 0 0,1 1-1 0 0,-1 0 1 0 0,1 0-1 0 0,-1 0 1 0 0,0 0 0 0 0,1 1-1 0 0,-1 0 1 0 0,-1 0-153 0 0,-8-1 44 0 0,0 2 23 0 0,0 1 1 0 0,0 0 0 0 0,1 0 0 0 0,-1 2 0 0 0,1 0-1 0 0,0 0 1 0 0,0 1 0 0 0,1 0 0 0 0,-1 1 0 0 0,2 0-1 0 0,-1 1 1 0 0,-1 1-68 0 0,-10 7 71 0 0,-16 10 16 0 0,1 2 0 0 0,2 2 1 0 0,0 1-1 0 0,2 1 0 0 0,2 2 0 0 0,1 1 1 0 0,2 2-1 0 0,1 1 0 0 0,2 1 0 0 0,2 1 1 0 0,1 0-1 0 0,2 2 0 0 0,3 1 0 0 0,-3 10-87 0 0,12-25 43 0 0,1 0-1 0 0,0 1 0 0 0,3-1 0 0 0,0 2 0 0 0,2-1 0 0 0,1 0 0 0 0,1 0 0 0 0,4 30-42 0 0,-1-43 20 0 0,0 0 0 0 0,0 0 0 0 0,1 0 0 0 0,1 0 0 0 0,1-1 0 0 0,0 1 0 0 0,1-2 0 0 0,1 1 0 0 0,0-1 1 0 0,1 0-1 0 0,0 0 0 0 0,2-1 0 0 0,-1-1 0 0 0,1 1 0 0 0,1-2 0 0 0,7 6-20 0 0,9 1 53 0 0,1-2 1 0 0,0-1 0 0 0,1-1-1 0 0,1-2 1 0 0,0 0-1 0 0,1-3 1 0 0,0 0-1 0 0,0-2 1 0 0,1-2-1 0 0,0-1 1 0 0,0-1-1 0 0,0-2 1 0 0,0-1-1 0 0,10-3-53 0 0,-7 2 62 0 0,-1-2 1 0 0,1-1-1 0 0,-1-2 0 0 0,0-1 0 0 0,-1-2 0 0 0,0-2 0 0 0,0-1 0 0 0,-1-1 0 0 0,0-2 0 0 0,-2-1 0 0 0,0-2 0 0 0,0-1 0 0 0,9-9-62 0 0,-32 22 24 0 0,1-1 1 0 0,-2 0-1 0 0,1 0 0 0 0,-1-1 0 0 0,0 0 0 0 0,0 0 1 0 0,-1-1-1 0 0,0 0 0 0 0,0 0 0 0 0,-1 0 0 0 0,-1 0 1 0 0,1-1-1 0 0,-2 0 0 0 0,1 0 0 0 0,-1 0 0 0 0,-1-1 1 0 0,0 1-1 0 0,0-1 0 0 0,-1 1 0 0 0,0-1 0 0 0,-1-6-24 0 0,-3 10-1 0 0,0 0 0 0 0,0 1 0 0 0,-1-1 0 0 0,1 1 0 0 0,-1 0 0 0 0,-1 0 0 0 0,1 0 0 0 0,-1 0 0 0 0,0 1 0 0 0,-1 0 0 0 0,1 0 0 0 0,-1 0 0 0 0,0 1 0 0 0,0 0 0 0 0,0 0 0 0 0,-1 0 0 0 0,1 1 0 0 0,-1 0 0 0 0,0 0 0 0 0,0 1-1 0 0,0 0 1 0 0,0 0 0 0 0,-3 0 1 0 0,-39-11-156 0 0,1 3 0 0 0,-2 1 0 0 0,1 2-1 0 0,-1 3 1 0 0,0 2 0 0 0,-15 2 156 0 0,65 0-116 0 0,21 4-212 0 0,49 0 404 0 0,-1-3 0 0 0,1-4 0 0 0,17-3-76 0 0,19-2 184 0 0,10 2-37 0 0,-44 2-570 0 0,-56-6-4487 0 0,-12 5-325 0 0,0 2-6192 0 0</inkml:trace>
  <inkml:trace contextRef="#ctx0" brushRef="#br0" timeOffset="395.388">1744 656 5889 0 0,'0'0'3326'0'0,"0"0"-884"0"0,0 0-389 0 0,0 0-136 0 0,0 0-214 0 0,0 0-252 0 0,0 0-270 0 0,0 0-248 0 0,0 0-183 0 0,0 0-148 0 0,-32 21-123 0 0,-97 65-96 0 0,78-35 20 0 0,48-41-347 0 0,0-3-17 0 0,1 0-1 0 0,-1-1 1 0 0,1 1 0 0 0,1 0 0 0 0,-1 0 0 0 0,1 0 0 0 0,1 0-1 0 0,-1 0 1 0 0,1 0 0 0 0,0 0 0 0 0,1 0 0 0 0,0 0 0 0 0,0 0-1 0 0,0 0 1 0 0,1 0 0 0 0,0 0 0 0 0,0-1 0 0 0,1 1 0 0 0,0-1-1 0 0,0 1 1 0 0,0-1 0 0 0,1 0 0 0 0,0 0 0 0 0,0-1 0 0 0,1 1-1 0 0,0-1 1 0 0,-1 0 0 0 0,2 0 0 0 0,-1 0 0 0 0,1-1 0 0 0,-1 0-1 0 0,1 0 1 0 0,0 0 0 0 0,0-1 0 0 0,1 0 0 0 0,-1 0 0 0 0,1 0 0 0 0,0-1-1 0 0,-1 0 1 0 0,1-1 0 0 0,7 2-39 0 0,-5-3 117 0 0,1 0-1 0 0,-1-1 1 0 0,1 0 0 0 0,-1 0 0 0 0,1-1-1 0 0,-1 0 1 0 0,0-1 0 0 0,0 0 0 0 0,0-1-1 0 0,0 1 1 0 0,0-2 0 0 0,-1 1-1 0 0,0-1 1 0 0,0 0 0 0 0,0-1 0 0 0,-1 0-1 0 0,1 0 1 0 0,-1-1 0 0 0,-1 0 0 0 0,0 0-1 0 0,3-3-116 0 0,1-2 122 0 0,0-1-1 0 0,0 0 1 0 0,-1-1 0 0 0,-1 1-1 0 0,0-2 1 0 0,-1 1-1 0 0,0-1 1 0 0,2-10-122 0 0,-7 19 18 0 0,0 0 1 0 0,0 0-1 0 0,-1 0 0 0 0,0-1 0 0 0,0 1 1 0 0,-1 0-1 0 0,0 0 0 0 0,0-1 0 0 0,0 1 0 0 0,-1 0 1 0 0,0 0-1 0 0,0-1 0 0 0,0 1 0 0 0,-1 0 1 0 0,0 0-1 0 0,0 0 0 0 0,-1 1 0 0 0,1-1 1 0 0,-1 0-1 0 0,0 1 0 0 0,-1 0 0 0 0,0 0 1 0 0,-2-3-19 0 0,-1 2-100 0 0,0 1 0 0 0,0 0 0 0 0,-1 0 1 0 0,0 0-1 0 0,0 1 0 0 0,0 1 0 0 0,0-1 1 0 0,-1 1-1 0 0,1 1 0 0 0,-1-1 0 0 0,0 2 1 0 0,0-1-1 0 0,0 1 0 0 0,1 0 0 0 0,-1 1 1 0 0,0 0-1 0 0,0 1 0 0 0,0-1 0 0 0,0 2 1 0 0,0-1-1 0 0,0 1 0 0 0,1 1 1 0 0,-1-1-1 0 0,1 2 0 0 0,0-1 0 0 0,-1 1 1 0 0,2 0-1 0 0,-1 1 0 0 0,0 0 0 0 0,1 0 1 0 0,0 0-1 0 0,0 1 0 0 0,-6 6 100 0 0,-17 28-3372 0 0,14-11-7113 0 0,12-13-1370 0 0</inkml:trace>
  <inkml:trace contextRef="#ctx0" brushRef="#br0" timeOffset="840.526">2193 630 2577 0 0,'0'0'2970'0'0,"0"0"-661"0"0,0 0-292 0 0,0 0-195 0 0,0 0-211 0 0,0 0-201 0 0,0 0-175 0 0,0 0-120 0 0,0 0-54 0 0,0 0 11 0 0,0 0 48 0 0,0 0 10 0 0,0 0-58 0 0,5 5-83 0 0,14 19-128 0 0,-27 21 974 0 0,-13 125-122 0 0,4 9-1353 0 0,17-179-419 0 0,0 0 0 0 0,-1-1-1 0 0,1 1 1 0 0,0 0 0 0 0,0 0-1 0 0,0-1 1 0 0,-1 1 0 0 0,1 0-1 0 0,0 0 1 0 0,-1-1 0 0 0,1 1 0 0 0,0 0-1 0 0,0 0 1 0 0,-1 0 0 0 0,1-1-1 0 0,0 1 1 0 0,-1 0 0 0 0,1 0-1 0 0,0 0 1 0 0,-1 0 0 0 0,1 0-1 0 0,-1 0 1 0 0,1 0 0 0 0,0 0-1 0 0,-1 0 1 0 0,1 0 0 0 0,0 0-1 0 0,-1 0 1 0 0,1 0 59 0 0,-1-35-3583 0 0,2 20-1940 0 0,-1 7-3216 0 0</inkml:trace>
  <inkml:trace contextRef="#ctx0" brushRef="#br0" timeOffset="1043.951">2178 299 13443 0 0,'0'0'1942'0'0,"0"0"-363"0"0,0 0-234 0 0,0 0-136 0 0,0 0-115 0 0,0 0-185 0 0,0 0-255 0 0,0 0-262 0 0,0 0-222 0 0,0 0-153 0 0,0 0-45 0 0,0 0-36 0 0,0 0-33 0 0,-5 3-22 0 0,4-3 77 0 0,0 1 0 0 0,0-1-1 0 0,-1 1 1 0 0,1 0 0 0 0,0 0 0 0 0,0 0-1 0 0,0-1 1 0 0,0 1 0 0 0,0 0 0 0 0,0 0-1 0 0,0 1 1 0 0,0-1 0 0 0,0 0 0 0 0,0 0 0 0 0,1 0-1 0 0,-1 1 1 0 0,1-1 0 0 0,-1 0 0 0 0,0 0-1 0 0,1 1 1 0 0,0-1 0 0 0,-1 1 0 0 0,1-1-1 0 0,0 0 1 0 0,0 1 0 0 0,0-1 0 0 0,0 1-1 0 0,0-1 1 0 0,0 0 0 0 0,0 1 0 0 0,0-1-1 0 0,1 1 1 0 0,-1-1 0 0 0,0 0 0 0 0,1 1-1 0 0,0-1 1 0 0,-1 0 0 0 0,1 1 0 0 0,-1-1-1 0 0,1 0 1 0 0,0 0 0 0 0,0 0 0 0 0,0 1 42 0 0,12 19-6755 0 0,-9-16-4215 0 0</inkml:trace>
  <inkml:trace contextRef="#ctx0" brushRef="#br0" timeOffset="1613.306">2351 1142 0 0 0,'0'0'4242'0'0,"0"0"-2079"0"0,0 0-464 0 0,0 0 334 0 0,0 0 301 0 0,0 0 76 0 0,0 0-162 0 0,0 0-372 0 0,0 0-433 0 0,0 0-322 0 0,0 0-228 0 0,0 0-175 0 0,6-10-112 0 0,39-80 839 0 0,-36 58-966 0 0,10-37 55 0 0,4 0 0 0 0,3 1-1 0 0,8-10-533 0 0,-10 38-363 0 0,-7 154 366 0 0,-17-106-1 0 0,1-1 0 0 0,0 1 0 0 0,0-1-1 0 0,1 0 1 0 0,-1 1 0 0 0,2-1 0 0 0,-1 0 0 0 0,1 0-1 0 0,0-1 1 0 0,1 1 0 0 0,-1-1 0 0 0,1 1 0 0 0,1-1-1 0 0,-1 0 1 0 0,1-1 0 0 0,0 1 0 0 0,4 3-2 0 0,-5-8 57 0 0,0 0 0 0 0,0 0 0 0 0,0 0 1 0 0,-1 0-1 0 0,1-1 0 0 0,0 1 0 0 0,0-1 1 0 0,0 0-1 0 0,0 0 0 0 0,0-1 0 0 0,0 1 0 0 0,0-1 1 0 0,0 0-1 0 0,-1 0 0 0 0,1 0 0 0 0,0 0 0 0 0,0-1 1 0 0,-1 1-1 0 0,1-1 0 0 0,-1 0 0 0 0,2-2-57 0 0,101-117 1457 0 0,-98 112-1431 0 0,-1 1 1 0 0,0-1-1 0 0,0-1 1 0 0,0 0-1 0 0,-1 1 1 0 0,-1-2-1 0 0,0 1 1 0 0,0-1-1 0 0,-1 0 1 0 0,0 0-1 0 0,-1 0 1 0 0,0 0-1 0 0,-1-1 1 0 0,0 1-1 0 0,0-12-26 0 0,-3 22-84 0 0,0 1 0 0 0,1-1 0 0 0,-1 1 0 0 0,1-1 0 0 0,-1 0 0 0 0,0 1 0 0 0,0-1 0 0 0,1 1 0 0 0,-1 0 0 0 0,0-1 0 0 0,0 1-1 0 0,1 0 1 0 0,-1-1 0 0 0,0 1 0 0 0,0 0 0 0 0,0 0 0 0 0,0 0 0 0 0,0-1 0 0 0,1 1 0 0 0,-1 0 0 0 0,0 0 0 0 0,0 0 0 0 0,0 1 0 0 0,0-1 0 0 0,0 0 0 0 0,0 0 0 0 0,1 0 0 0 0,-1 1 0 0 0,0-1 0 0 0,0 0 0 0 0,0 1-1 0 0,1-1 1 0 0,-1 1 0 0 0,0-1 0 0 0,0 1 0 0 0,1-1 0 0 0,-1 1 0 0 0,0-1 0 0 0,1 1 0 0 0,-1 0 0 0 0,0 0 84 0 0,-9 16-3281 0 0,4-5-5194 0 0,5-5-3775 0 0</inkml:trace>
  <inkml:trace contextRef="#ctx0" brushRef="#br0" timeOffset="2309.313">3351 652 6641 0 0,'0'0'3519'0'0,"0"0"-1420"0"0,0 0-474 0 0,0 0-34 0 0,0 0-49 0 0,0 0-106 0 0,0 0-151 0 0,0 0-233 0 0,0 0-220 0 0,0 0-153 0 0,0 0-126 0 0,0 0-61 0 0,0 0-56 0 0,-21-1-45 0 0,-64 0-47 0 0,81 1-296 0 0,-1 0-1 0 0,1 0 0 0 0,0 1 0 0 0,-1-1 1 0 0,1 1-1 0 0,0 0 0 0 0,-1 0 1 0 0,1 0-1 0 0,0 1 0 0 0,0-1 0 0 0,0 1 1 0 0,0 0-1 0 0,0 1 0 0 0,1-1 1 0 0,-1 0-1 0 0,0 2-47 0 0,-14 7 211 0 0,8-4-179 0 0,1 0-1 0 0,0 0 1 0 0,0 0-1 0 0,1 1 1 0 0,0 1-1 0 0,0-1 1 0 0,1 1-1 0 0,0 0 1 0 0,1 1 0 0 0,0 0-1 0 0,0 0 1 0 0,1 0-1 0 0,0 1 1 0 0,1 0-1 0 0,0 0 1 0 0,1 0-1 0 0,0 0 1 0 0,1 0-1 0 0,0 1 1 0 0,0-1-1 0 0,2 1 1 0 0,-1-1-1 0 0,2 1 1 0 0,0 8-32 0 0,-1-17 7 0 0,1 0 1 0 0,-1 0-1 0 0,1 1 1 0 0,0-1-1 0 0,0 0 1 0 0,0 0-1 0 0,1 0 1 0 0,-1 0-1 0 0,1 0 1 0 0,-1 0-1 0 0,1-1 1 0 0,0 1-1 0 0,0 0 1 0 0,0-1-1 0 0,1 0 1 0 0,-1 1-1 0 0,1-1 1 0 0,-1 0-1 0 0,1 0 1 0 0,-1 0-1 0 0,1-1 1 0 0,0 1-1 0 0,0 0 1 0 0,0-1-1 0 0,0 0 1 0 0,0 0-1 0 0,0 0 1 0 0,1 0-1 0 0,-1 0 1 0 0,0-1-1 0 0,0 0 1 0 0,1 1-1 0 0,-1-1 1 0 0,3-1-8 0 0,3 1 73 0 0,-1-1 0 0 0,1 0 0 0 0,-1-1 0 0 0,1 0 0 0 0,-1 0 0 0 0,0-1 0 0 0,0 0 1 0 0,0-1-1 0 0,0 0 0 0 0,-1 0 0 0 0,1 0 0 0 0,5-6-73 0 0,24-21 219 0 0,-2-2 0 0 0,-2-1 0 0 0,-1-2 0 0 0,7-13-219 0 0,-11 16 96 0 0,55-47 92 0 0,-77 95-161 0 0,-10 166 297 0 0,-19 223-325 0 0,13-151-145 0 0,6-175 109 0 0,3-25 20 0 0,-3-1-1 0 0,-2 1 1 0 0,-2-2-1 0 0,-12 37 18 0 0,20-84 4 0 0,-1-1 0 0 0,0 1-1 0 0,0-1 1 0 0,-1 1-1 0 0,1-1 1 0 0,-1 0-1 0 0,1 0 1 0 0,-1 0 0 0 0,0 0-1 0 0,0 0 1 0 0,0 0-1 0 0,-1 0 1 0 0,1-1-1 0 0,-1 1 1 0 0,0-1 0 0 0,1 0-1 0 0,-1 0 1 0 0,0 0-1 0 0,0 0 1 0 0,0 0-1 0 0,-1 0 1 0 0,1-1-1 0 0,0 0 1 0 0,0 0 0 0 0,-1 0-1 0 0,1 0 1 0 0,-1 0-1 0 0,1 0 1 0 0,-1-1-1 0 0,1 0 1 0 0,-1 0 0 0 0,0 0-1 0 0,1 0 1 0 0,-1 0-1 0 0,1-1 1 0 0,-1 0-1 0 0,1 1 1 0 0,-1-1 0 0 0,1-1-1 0 0,0 1 1 0 0,-1 0-1 0 0,1-1 1 0 0,0 0-1 0 0,0 1 1 0 0,0-1 0 0 0,0-1-5 0 0,-10-12 3 0 0,0-2-1 0 0,2 1 0 0 0,0-2 1 0 0,1 0-1 0 0,0 0 0 0 0,2 0 0 0 0,0-1 1 0 0,1-1-1 0 0,1 1 0 0 0,1-1 0 0 0,0 0 1 0 0,2 0-1 0 0,0-1 0 0 0,2 1 0 0 0,0 0 1 0 0,1-1-1 0 0,1 1 0 0 0,3-21-1 0 0,-2 32-3 0 0,-1-1-1 0 0,1 0 0 0 0,1 1 1 0 0,0 0-1 0 0,0-1 0 0 0,1 1 1 0 0,0 1-1 0 0,0-1 0 0 0,1 0 1 0 0,0 1-1 0 0,1 0 1 0 0,0 0-1 0 0,0 1 0 0 0,1 0 1 0 0,0 0-1 0 0,0 0 0 0 0,0 1 1 0 0,1 0-1 0 0,0 0 0 0 0,0 1 1 0 0,1 0-1 0 0,6-3 4 0 0,175-56-469 0 0,-104 44-1093 0 0,-49 11-2798 0 0,-14 3-1818 0 0,-5 1-6478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4081 0 0,'0'0'1368'0'0,"0"0"-220"0"0,0 0-14 0 0,0 0 126 0 0,0 0 113 0 0,0 0 2 0 0,0 0-134 0 0,0 0-221 0 0,0 0-238 0 0,0 0-169 0 0,0 0-65 0 0,4-4-18 0 0,115-162 4470 0 0,-116 160-4877 0 0,11-19 371 0 0,-2-1-1 0 0,0 0 1 0 0,-2-1 0 0 0,-1 0 0 0 0,-1 0 0 0 0,3-24-494 0 0,-21 115 2430 0 0,-16 137-2053 0 0,17 386 256 0 0,9-53-159 0 0,0-534-437 0 0,0 0 11 0 0,0 0 35 0 0,0 0 19 0 0,0 0 14 0 0,0 0 23 0 0,1-17-123 0 0,2-1 0 0 0,0 0-1 0 0,1 1 1 0 0,0-1 0 0 0,2 1-1 0 0,0 1 1 0 0,1-1 0 0 0,0 1 0 0 0,2 0-1 0 0,0 0 1 0 0,0 1 0 0 0,2 1-1 0 0,-1-1 1 0 0,2 2 0 0 0,0 0 0 0 0,1 0-1 0 0,0 1 1 0 0,3-1-16 0 0,12-17-6 0 0,2 1 1 0 0,2 1-1 0 0,0 2 1 0 0,2 1-1 0 0,0 2 0 0 0,2 1 1 0 0,0 2-1 0 0,1 2 1 0 0,1 1-1 0 0,1 1 1 0 0,5 2 5 0 0,55 0-113 0 0,-97 15 111 0 0,1-1 0 0 0,-1 0 1 0 0,0 1-1 0 0,1-1 0 0 0,-1 1 0 0 0,0 0 0 0 0,1 0 0 0 0,-1 0 0 0 0,0 0 0 0 0,0 0 0 0 0,0 0 0 0 0,0 0 1 0 0,0 1-1 0 0,0-1 0 0 0,0 1 0 0 0,0 0 0 0 0,0-1 0 0 0,-1 1 0 0 0,1 0 0 0 0,-1 0 0 0 0,1 0 0 0 0,-1 0 1 0 0,0 0-1 0 0,0 1 0 0 0,0-1 0 0 0,0 0 0 0 0,0 0 0 0 0,0 1 0 0 0,-1-1 0 0 0,1 0 0 0 0,-1 1 0 0 0,0-1 1 0 0,0 1-1 0 0,1-1 0 0 0,-2 1 0 0 0,1-1 0 0 0,0 2 2 0 0,0 6 5 0 0,0 0 0 0 0,0 0 0 0 0,-1 0 0 0 0,0 0 0 0 0,-1 0 0 0 0,0 0 0 0 0,0-1 0 0 0,-1 1 0 0 0,-1-1 0 0 0,0 1 0 0 0,0 0-5 0 0,-21 29 16 0 0,0-2 1 0 0,-3-1 0 0 0,-1 0-1 0 0,-1-3 1 0 0,-2 0 0 0 0,-1-2-1 0 0,-2-2 1 0 0,-1 0 0 0 0,-1-3-1 0 0,-1-1 1 0 0,-1-2 0 0 0,-35 14-17 0 0,57-28-8 0 0,-1 0 0 0 0,-1-1 0 0 0,1-2 0 0 0,-1 0 0 0 0,-1 0 0 0 0,1-2 1 0 0,-1-1-1 0 0,1 0 0 0 0,-1-1 0 0 0,0-1 8 0 0,18-3-31 0 0,0 1 0 0 0,0 0 0 0 0,0-1 0 0 0,1 1 0 0 0,-1-1 0 0 0,0 1 0 0 0,1-1 0 0 0,-1 0 0 0 0,1 0 0 0 0,0 0 0 0 0,0 0 0 0 0,-1 0 0 0 0,1 0 0 0 0,0 0 0 0 0,1 0 0 0 0,-1 0 0 0 0,0 0 0 0 0,1 0 0 0 0,-1-1 0 0 0,1 1 0 0 0,0 0 0 0 0,-1-1 0 0 0,1 1 0 0 0,0 0 0 0 0,1 0 0 0 0,-1-1 0 0 0,0 1 0 0 0,1 0 0 0 0,-1 0 0 0 0,1-1 0 0 0,0 0 31 0 0,-1-2-110 0 0,2-7-187 0 0,0 1 1 0 0,0 0-1 0 0,1 0 1 0 0,1 0-1 0 0,0 0 0 0 0,0 0 1 0 0,1 1-1 0 0,0 0 1 0 0,1 0-1 0 0,2-2 297 0 0,22-35-4231 0 0,-8 13-2816 0 0,-9 14-5003 0 0</inkml:trace>
  <inkml:trace contextRef="#ctx0" brushRef="#br0" timeOffset="444.974">1293 771 9386 0 0,'0'0'2622'0'0,"0"0"-807"0"0,0 0-419 0 0,0 0-35 0 0,0 0-49 0 0,0 0-117 0 0,0 0-103 0 0,0 0-141 0 0,0 0-159 0 0,0 0-155 0 0,0 0-134 0 0,0 0-141 0 0,-32 32-145 0 0,-94 101-53 0 0,123-131-156 0 0,0 0 0 0 0,1 0 0 0 0,-1 0 1 0 0,1 0-1 0 0,0 0 0 0 0,0 1 0 0 0,0-1 0 0 0,0 1 0 0 0,0-1 0 0 0,1 1 0 0 0,-1 0 1 0 0,1 0-1 0 0,-1 0 0 0 0,1 0 0 0 0,0 0 0 0 0,0 0 0 0 0,1 0 0 0 0,-1 0 0 0 0,0 0 0 0 0,1 1 1 0 0,0-1-1 0 0,0 0 0 0 0,0 0 0 0 0,0 2-8 0 0,2 8 60 0 0,-2-4-6 0 0,0 0 1 0 0,1 0 0 0 0,0 0 0 0 0,0 0-1 0 0,1 0 1 0 0,0-1 0 0 0,0 1-1 0 0,1 0 1 0 0,0-1 0 0 0,1 0-1 0 0,0 0 1 0 0,0 0 0 0 0,1 0-1 0 0,0 0 1 0 0,0-1 0 0 0,1 0-1 0 0,0 0 1 0 0,0-1 0 0 0,1 1-1 0 0,0-1 1 0 0,0-1 0 0 0,0 1-1 0 0,0-1 1 0 0,1-1 0 0 0,0 1-1 0 0,0-1 1 0 0,1-1 0 0 0,-1 1-1 0 0,0-1 1 0 0,1-1 0 0 0,1 0-55 0 0,-4-1 67 0 0,1-1 1 0 0,-1 0-1 0 0,0 0 0 0 0,0-1 1 0 0,0 0-1 0 0,1 0 1 0 0,-1 0-1 0 0,0-1 1 0 0,0 0-1 0 0,-1 0 0 0 0,1-1 1 0 0,0 0-1 0 0,-1 1 1 0 0,1-2-1 0 0,-1 1 0 0 0,0-1 1 0 0,0 0-1 0 0,-1 0 1 0 0,1 0-1 0 0,-1 0 0 0 0,0-1 1 0 0,0 0-1 0 0,3-4-67 0 0,0-1 65 0 0,0 1-1 0 0,-1-1 1 0 0,-1 0-1 0 0,0 0 1 0 0,0-1-1 0 0,-1 0 1 0 0,0 0-1 0 0,-1 0 1 0 0,0 0-1 0 0,0 0 1 0 0,-2-1-1 0 0,1-5-64 0 0,-1 9 13 0 0,0-1-1 0 0,-1 1 0 0 0,0-1 0 0 0,-1 1 1 0 0,0 0-1 0 0,0-1 0 0 0,-1 1 0 0 0,0 0 1 0 0,0 0-1 0 0,-1 0 0 0 0,0 0 1 0 0,0 0-1 0 0,-1 1 0 0 0,0-1 0 0 0,-1 0-12 0 0,0 0-87 0 0,0 0 0 0 0,0 1 0 0 0,-1 0-1 0 0,0 0 1 0 0,0 0 0 0 0,-1 1 0 0 0,0-1 0 0 0,0 2-1 0 0,0-1 1 0 0,-1 1 0 0 0,0 0 0 0 0,0 1 0 0 0,0-1-1 0 0,0 2 1 0 0,-1-1 0 0 0,1 1 0 0 0,-1 1-1 0 0,0-1 1 0 0,0 1 0 0 0,0 1 0 0 0,0 0 0 0 0,-1 0-1 0 0,1 1 1 0 0,0 0 0 0 0,0 1 0 0 0,0-1-1 0 0,0 2 1 0 0,0-1 0 0 0,0 2 0 0 0,0-1 0 0 0,0 1-1 0 0,0 0 1 0 0,1 1 0 0 0,0 0 0 0 0,-7 4 87 0 0,-46 64-5862 0 0,52-58 2091 0 0,-1-2-7542 0 0</inkml:trace>
  <inkml:trace contextRef="#ctx0" brushRef="#br0" timeOffset="1002.165">1950 801 8234 0 0,'0'0'4254'0'0,"0"0"-2210"0"0,0 0-725 0 0,0 0 111 0 0,0 0 166 0 0,0 0-46 0 0,0 0-162 0 0,0 0-262 0 0,0 0-301 0 0,0 0-195 0 0,0 0-115 0 0,0 0-89 0 0,0 0-71 0 0,-5 12-57 0 0,-53 101 342 0 0,18-41-540 0 0,2 1 1 0 0,4 2-1 0 0,0 9-100 0 0,32-77-37 0 0,0-1-1 0 0,-1 0 0 0 0,0-1 1 0 0,0 1-1 0 0,0 0 1 0 0,-1-1-1 0 0,0 0 1 0 0,0 0-1 0 0,0 0 1 0 0,-1 0-1 0 0,1 0 1 0 0,-1-1-1 0 0,0 0 1 0 0,-1 0 37 0 0,4-3-168 0 0,1-1 0 0 0,0 0 0 0 0,-1 0 1 0 0,1 1-1 0 0,0-1 0 0 0,-1 0 1 0 0,1 0-1 0 0,-1-1 0 0 0,1 1 0 0 0,0 0 1 0 0,-1 0-1 0 0,1-1 0 0 0,0 1 1 0 0,-1 0-1 0 0,1-1 0 0 0,0 0 0 0 0,0 1 1 0 0,0-1-1 0 0,-1 0 0 0 0,1 1 1 0 0,0-1-1 0 0,0 0 0 0 0,0 0 0 0 0,0 0 1 0 0,0 0-1 0 0,0 0 0 0 0,0 0 1 0 0,1 0-1 0 0,-1-1 0 0 0,0 1 0 0 0,1 0 1 0 0,-1 0-1 0 0,0-1 0 0 0,1 1 1 0 0,0 0-1 0 0,-1 0 0 0 0,1-2 168 0 0,-15-53-7399 0 0,15 53 6914 0 0,-13-71-6707 0 0,-4-24 1245 0 0,3-2 4858 0 0,7 1 5853 0 0,9 0 6852 0 0,15 72-4212 0 0,4 36-5276 0 0,103 144 1293 0 0,44 123-1996 0 0,-122-235-1869 0 0,-33-38-2895 0 0,2-2-3291 0 0,-12-1-5826 0 0</inkml:trace>
  <inkml:trace contextRef="#ctx0" brushRef="#br0" timeOffset="25320.148">8973 7170 12355 0 0,'0'0'2120'0'0,"0"0"-525"0"0,0 0-277 0 0,0 0 74 0 0,0 0 119 0 0,0 0-9 0 0,0 0-159 0 0,0 0-259 0 0,0 0-273 0 0,0 0-182 0 0,0 0-75 0 0,0 0-54 0 0,0 0-56 0 0,-12 16 692 0 0,-137 120 499 0 0,76-74-1443 0 0,-3-4 0 0 0,-2-3 0 0 0,-36 16-192 0 0,86-53 30 0 0,28-17-45 0 0,0-1-42 0 0,0 0-37 0 0,0 0-2 0 0,0 0-21 0 0,0 0-27 0 0,0-19-1451 0 0,3-23-2465 0 0,-3 15-6759 0 0,0 19-1063 0 0</inkml:trace>
  <inkml:trace contextRef="#ctx0" brushRef="#br0" timeOffset="25321.148">8465 7060 10954 0 0,'0'0'2496'0'0,"0"0"-543"0"0,0 0-339 0 0,0 0-31 0 0,0 0 12 0 0,0 0-72 0 0,0 0-209 0 0,0 0-272 0 0,0 0-280 0 0,0 0-201 0 0,0 0-98 0 0,0 0-19 0 0,5-1 10 0 0,-3 1-399 0 0,0 0 1 0 0,0 1-1 0 0,0-1 0 0 0,1 0 1 0 0,-1 1-1 0 0,0-1 1 0 0,0 1-1 0 0,0-1 1 0 0,0 1-1 0 0,0 0 1 0 0,0 0-1 0 0,0 0 1 0 0,0 0-1 0 0,0 1 0 0 0,-1-1 1 0 0,1 0-1 0 0,0 1 1 0 0,-1-1-1 0 0,1 1 1 0 0,-1-1-1 0 0,1 1 1 0 0,-1 0-1 0 0,0 0 0 0 0,0 0 1 0 0,0 0-1 0 0,0 0 1 0 0,0 0-1 0 0,0 1-55 0 0,7 7 189 0 0,35 46 694 0 0,3-3-1 0 0,2-1 0 0 0,14 8-882 0 0,95 105 554 0 0,-60-51-343 0 0,-136-122-5883 0 0,31 3 702 0 0,2 4-7441 0 0</inkml:trace>
  <inkml:trace contextRef="#ctx0" brushRef="#br0" timeOffset="25083.051">2546 3109 0 0 0,'0'0'1022'0'0,"0"0"-278"0"0,0 0-84 0 0,0 0 132 0 0,0 0 230 0 0,0 0 219 0 0,0 0 122 0 0,0 0-61 0 0,0 0-179 0 0,0 0-214 0 0,0 0-189 0 0,13 0 2458 0 0,-2 59 2193 0 0,-7 30-3347 0 0,9 84-614 0 0,21 188 514 0 0,-29-78-1042 0 0,5 63-63 0 0,24-99-330 0 0,-10 58 159 0 0,-19-51-212 0 0,19 93 64 0 0,-24-249-342 0 0,5 0 0 0 0,4 1 0 0 0,5 3-158 0 0,7 90 111 0 0,-11 176 195 0 0,2-199-175 0 0,0 173 174 0 0,-16-206-306 0 0,-3 39 140 0 0,-6-81-69 0 0,13-93-87 0 0,0 5 56 0 0,0-5-50 0 0,0-1 11 0 0,0 0-23 0 0,0 0 26 0 0,0 0 17 0 0,0 0-7 0 0,0 0-14 0 0,85 7 283 0 0,12-3-201 0 0,343-4 204 0 0,-173-15-99 0 0,-81 23-48 0 0,-86-5-108 0 0,126-10 115 0 0,-10-18 0 0 0,3 21 35 0 0,-115 12-90 0 0,51-2 2 0 0,68 2 4 0 0,53-8 97 0 0,-136-11-99 0 0,495 11 198 0 0,-403-22-322 0 0,-43 14 138 0 0,23 15-76 0 0,-3-3-22 0 0,-25-15 95 0 0,-43 7-108 0 0,104-3 55 0 0,-187 7-38 0 0,-57 0-32 0 0,-1 0 26 0 0,0 0 4 0 0,0 0-30 0 0,0 0 26 0 0,0 0-8 0 0,0 0 6 0 0,0 0 0 0 0,0 0-24 0 0,0 0 32 0 0,0 0-32 0 0,0 0 13 0 0,0 0-28 0 0,0 0 23 0 0,0 0-15 0 0,0 0-11 0 0,0 0-12 0 0,0 0-4 0 0,0 0-73 0 0,-11-8-3448 0 0,0 5-8450 0 0,9 3-1078 0 0</inkml:trace>
  <inkml:trace contextRef="#ctx0" brushRef="#br0" timeOffset="26102.126">1707 2318 6049 0 0,'0'0'1770'0'0,"0"0"-94"0"0,0 0 134 0 0,0 0 205 0 0,0 0-36 0 0,0 0-241 0 0,0 0-390 0 0,0 0-376 0 0,0 0-253 0 0,0 0-188 0 0,0 0-130 0 0,-2 2-71 0 0,0 61 2624 0 0,6-28-1966 0 0,-9 219 920 0 0,21-203-1858 0 0,-15-50-41 0 0,-1 0-1 0 0,1 0 1 0 0,-1 0-1 0 0,1 0 1 0 0,-1 0-1 0 0,1 0 1 0 0,0 0-1 0 0,-1 0 1 0 0,1 0 0 0 0,0 0-1 0 0,0-1 1 0 0,0 1-1 0 0,0 0 1 0 0,0-1-1 0 0,0 1 1 0 0,0 0 0 0 0,0-1-1 0 0,0 1 1 0 0,0-1-1 0 0,0 0 1 0 0,0 1-1 0 0,0-1 1 0 0,0 0-1 0 0,0 0 1 0 0,0 1 0 0 0,1-1-1 0 0,-1 0 1 0 0,0 0-1 0 0,0 0 1 0 0,0-1-1 0 0,0 1 1 0 0,1 0-1 0 0,-1 0 1 0 0,0 0 0 0 0,0-1-1 0 0,0 1 1 0 0,0-1-1 0 0,0 1 1 0 0,0-1-1 0 0,0 1 1 0 0,0-1 0 0 0,0 0-1 0 0,0 1 1 0 0,0-1-1 0 0,0 0-8 0 0,69-102 641 0 0,-61 85-598 0 0,70-155 116 0 0,-29 19 81 0 0,-29 272 88 0 0,76 195 144 0 0,-70-241-431 0 0,-3 1 0 0 0,-3 1-1 0 0,-4 1 1 0 0,-2 1 0 0 0,-5 0-1 0 0,1 52-40 0 0,-12-103 8 0 0,0 0 0 0 0,-2-1 0 0 0,-1 1-1 0 0,-1-1 1 0 0,-1 0 0 0 0,-1 0 0 0 0,-1 0 0 0 0,-12 21-8 0 0,15-32 16 0 0,-1-1 1 0 0,-1 0 0 0 0,0-1-1 0 0,0 0 1 0 0,-2 0-1 0 0,1-1 1 0 0,-1 0 0 0 0,-1 0-1 0 0,1-1 1 0 0,-2 0 0 0 0,1-1-1 0 0,-1 0 1 0 0,0 0 0 0 0,-1-1-1 0 0,0-1 1 0 0,0 0 0 0 0,-5 1-17 0 0,14-6 3 0 0,1 0-1 0 0,-1 0 1 0 0,1 0 0 0 0,-1 0 0 0 0,1 0 0 0 0,-1 0-1 0 0,0-1 1 0 0,1 0 0 0 0,-1 1 0 0 0,0-1-1 0 0,0 0 1 0 0,1 0 0 0 0,-1 0 0 0 0,0-1 0 0 0,1 1-1 0 0,-1-1 1 0 0,0 1 0 0 0,1-1 0 0 0,-1 0 0 0 0,1 0-1 0 0,-1 0 1 0 0,1 0 0 0 0,-1-1 0 0 0,1 1 0 0 0,0-1-1 0 0,0 1 1 0 0,-1-1 0 0 0,1 0 0 0 0,0 0-1 0 0,1 0 1 0 0,-1 0 0 0 0,0 0 0 0 0,1 0 0 0 0,-1-1-1 0 0,1 1 1 0 0,-1 0 0 0 0,1-1 0 0 0,0 1 0 0 0,0-1-1 0 0,0 1 1 0 0,1-1 0 0 0,-1 0 0 0 0,0 0-3 0 0,-3-20 1 0 0,1 0 1 0 0,1 0-1 0 0,1 0 1 0 0,1 0-1 0 0,1 0 1 0 0,1 0-1 0 0,1 0 1 0 0,1 0-1 0 0,1 1 1 0 0,1-1-1 0 0,0 1 1 0 0,2 1-1 0 0,1-1 1 0 0,1 1-1 0 0,9-15-1 0 0,-5 14-180 0 0,1 0-1 0 0,0 1 1 0 0,2 0 0 0 0,0 1-1 0 0,2 1 1 0 0,9-7 180 0 0,3 11-3071 0 0,-19 12-836 0 0,-2 2-3696 0 0,-4 1-5020 0 0</inkml:trace>
  <inkml:trace contextRef="#ctx0" brushRef="#br0" timeOffset="29657.425">2528 3157 0 0 0,'0'0'315'0'0,"0"0"189"0"0,0 0 149 0 0,0 0 181 0 0,0 0 195 0 0,0 0 168 0 0,0 0 74 0 0,5-3 12 0 0,1 0-817 0 0,28-20 3845 0 0,-32 23 3094 0 0,-2 1-3609 0 0,-6 16-2918 0 0,-90 157-59 0 0,80-144-755 0 0,-2-2 0 0 0,-1 1 0 0 0,-1-2-1 0 0,-2-1 1 0 0,0 0 0 0 0,-2-1-64 0 0,8-9 393 0 0,31-10 308 0 0,237 1 113 0 0,-107 0-692 0 0,-108-3 1207 0 0,-127-75-1083 0 0,12-4-145 0 0,9-15-16 0 0,40 25-40 0 0,28 63-102 0 0,0 0 1 0 0,0 0 0 0 0,0 0-1 0 0,1 0 1 0 0,-1 0 0 0 0,0 0 0 0 0,1 0-1 0 0,0 0 1 0 0,-1 0 0 0 0,1 0 0 0 0,0 0-1 0 0,0 0 1 0 0,0-1 0 0 0,0 1-1 0 0,1 0 1 0 0,-1 0 0 0 0,0 0 0 0 0,1 0-1 0 0,0 0 1 0 0,-1 0 0 0 0,1 0 0 0 0,0 0-1 0 0,0 0 1 0 0,0 0 0 0 0,0 1 0 0 0,0-1-1 0 0,1 0 1 0 0,-1 1 0 0 0,1-1-1 0 0,-1 0 1 0 0,1 0 56 0 0,11 0-2056 0 0,-5 1-2421 0 0,1 0-7735 0 0</inkml:trace>
  <inkml:trace contextRef="#ctx0" brushRef="#br0" timeOffset="31366.126">7500 7351 0 0 0,'0'0'321'0'0,"0"0"361"0"0,0 0 79 0 0,0 0-98 0 0,0 0-139 0 0,0 0-172 0 0,0 0-96 0 0,0 0 26 0 0,0 0 95 0 0,0 0 147 0 0,0 0 167 0 0,0 0 140 0 0,0 0 95 0 0,0 0 63 0 0,0 0 19 0 0,0 0 6 0 0,0 0-10 0 0,0 0-30 0 0,0 0-50 0 0,0 0-51 0 0,0 0 4 0 0,0 0-27 0 0,0 0-20 0 0,-3 6 7547 0 0,0-5-8628 0 0,-2-1 374 0 0,0-1 1 0 0,0 0-1 0 0,0 0 1 0 0,1 0 0 0 0,-1 0-1 0 0,0-1 1 0 0,0 0-1 0 0,1 0 1 0 0,-1 0 0 0 0,1-1-1 0 0,0 0 1 0 0,0 1 0 0 0,0-1-1 0 0,0-1 1 0 0,0 1-1 0 0,-1-2-123 0 0,-61-43 810 0 0,8 18 50 0 0,39 89-224 0 0,7 41-626 0 0,11-69-2 0 0,-2 0 1 0 0,-1-1-1 0 0,-1 1 0 0 0,-2-1 0 0 0,-1-1 0 0 0,-1 1 0 0 0,-1-2 0 0 0,-2 1 0 0 0,-12 21-8 0 0,25-42 452 0 0,20-23-400 0 0,112-80 128 0 0,-102 73-135 0 0,0-1 0 0 0,-2-2 0 0 0,-1-1 0 0 0,-1-2 0 0 0,19-24-45 0 0,-40 42 109 0 0,-5 7-2576 0 0,3 8-4862 0 0,0-2-4876 0 0</inkml:trace>
  <inkml:trace contextRef="#ctx0" brushRef="#br0" timeOffset="36664.806">3402 5963 0 0 0,'0'0'914'0'0,"0"0"111"0"0,0 0 205 0 0,0 0 110 0 0,0 0 42 0 0,0 0 6 0 0,0 0-156 0 0,0 0-169 0 0,0 0-183 0 0,0 0-234 0 0,0 0-188 0 0,-2 0-117 0 0,22 0 9322 0 0,92 0-8331 0 0,-42 7-877 0 0,83 1 480 0 0,-61-16-468 0 0,-3 1-137 0 0,60-4 60 0 0,32-19 63 0 0,-19-3-175 0 0,-79 11-98 0 0,12-6-8 0 0,-58 19-86 0 0,59-27 120 0 0,35-31 160 0 0,-20 12-108 0 0,-35 7 18 0 0,5-27 149 0 0,13-30-61 0 0,-44 49-202 0 0,-18 19-64 0 0,3-10 21 0 0,-3-5 0 0 0,-3 8-99 0 0,52-66 180 0 0,-29 32-39 0 0,-19 27-93 0 0,41-60 36 0 0,-34 63-26 0 0,-3 4-28 0 0,41-63 69 0 0,-43 67-88 0 0,44-53 57 0 0,-49 57 2 0 0,39-34-123 0 0,6 11 62 0 0,53-4-6 0 0,-51 24-30 0 0,-10 17 43 0 0,28 6-41 0 0,56-5 40 0 0,-31 2-10 0 0,-47 15 32 0 0,-73 4-50 0 0,1-1-3292 0 0,-2 6-8138 0 0,1-1-829 0 0</inkml:trace>
  <inkml:trace contextRef="#ctx0" brushRef="#br0" timeOffset="38493.01">3781 6423 0 0 0,'0'0'1206'0'0,"0"0"411"0"0,0 0 250 0 0,0 0 8 0 0,0 0-196 0 0,0 0-285 0 0,0 0-216 0 0,0 0-115 0 0,0 0-34 0 0,0 0-1 0 0,0 0-10 0 0,0 1 4156 0 0,0 2-4835 0 0,-9 144 1687 0 0,9-132-1927 0 0,-1-9-69 0 0,1 0 0 0 0,0 0 0 0 0,0 0 0 0 0,0-1 0 0 0,1 1 0 0 0,0 0 0 0 0,0 0 0 0 0,0-1 0 0 0,1 1 0 0 0,0 0 0 0 0,0-1 0 0 0,0 1 0 0 0,3 3-30 0 0,-2-4 60 0 0,-1-1 0 0 0,1 0 0 0 0,0 0 0 0 0,0 0 0 0 0,0 0-1 0 0,0 0 1 0 0,1-1 0 0 0,0 1 0 0 0,-1-1 0 0 0,1 0 0 0 0,0-1-1 0 0,1 1 1 0 0,-1 0 0 0 0,0-1 0 0 0,1 0 0 0 0,0 0 0 0 0,-1-1 0 0 0,1 1-1 0 0,0-1 1 0 0,0 0 0 0 0,0 0 0 0 0,0 0 0 0 0,-1-1 0 0 0,1 0 0 0 0,4 0-60 0 0,-8 0 38 0 0,1 0 1 0 0,0 0 0 0 0,0 0 0 0 0,-1 0 0 0 0,1 0 0 0 0,0-1-1 0 0,0 1 1 0 0,-1-1 0 0 0,1 1 0 0 0,0-1 0 0 0,-1 0 0 0 0,1 1-1 0 0,-1-1 1 0 0,1 0 0 0 0,-1 0 0 0 0,1 0 0 0 0,-1 0 0 0 0,1 0 0 0 0,-1-1-1 0 0,0 1 1 0 0,0 0 0 0 0,0-1 0 0 0,0 1 0 0 0,0 0 0 0 0,0-1-1 0 0,0 0 1 0 0,0 0-39 0 0,8-11 140 0 0,50-116 284 0 0,-33 59-361 0 0,-7-3 161 0 0,-19 73-204 0 0,0 0-2 0 0,0 0 5 0 0,0 0-20 0 0,0 0 11 0 0,0 0 8 0 0,0 0-29 0 0,0 0-2 0 0,0 0-1 0 0,0 0-3 0 0,0 0-2 0 0,0 0-18 0 0,4 26 57 0 0,62 210 713 0 0,-58-175-623 0 0,-4 1-1 0 0,-2-1 1 0 0,-4 30-114 0 0,0-61 30 0 0,-3 0 1 0 0,0-1-1 0 0,-2 1 0 0 0,-1-1 1 0 0,-1-1-1 0 0,-1 0 1 0 0,-9 15-31 0 0,17-40 13 0 0,-1 1 1 0 0,1-1-1 0 0,-1 0 1 0 0,0 0-1 0 0,0 0 1 0 0,0 0-1 0 0,0-1 1 0 0,0 1-1 0 0,0-1 1 0 0,-1 0-1 0 0,1 0 1 0 0,-1 0-1 0 0,0 0 1 0 0,1-1-1 0 0,-1 1 1 0 0,0-1-1 0 0,0 0 1 0 0,0 0-1 0 0,0-1 1 0 0,0 1-1 0 0,0-1 1 0 0,-2 0-14 0 0,3 1 1 0 0,1-1 0 0 0,0 0 1 0 0,0 0-1 0 0,-1 0 0 0 0,1-1 1 0 0,0 1-1 0 0,-1 0 0 0 0,1-1 1 0 0,0 0-1 0 0,0 1 0 0 0,-1-1 1 0 0,1 0-1 0 0,0 0 0 0 0,0 0 0 0 0,0-1 1 0 0,0 1-1 0 0,0 0 0 0 0,1-1 1 0 0,-1 1-1 0 0,0-1 0 0 0,1 0 1 0 0,-1 1-1 0 0,1-1 0 0 0,-1 0 1 0 0,1 0-1 0 0,0 0 0 0 0,0 0 1 0 0,0 0-1 0 0,0 0 0 0 0,0-1 0 0 0,0 1 1 0 0,1 0-1 0 0,-1 0 0 0 0,1-1 1 0 0,-1 1-1 0 0,1 0 0 0 0,0 0 1 0 0,0-1-1 0 0,0 0-1 0 0,0-7-11 0 0,1 0-1 0 0,1 0 1 0 0,-1 0-1 0 0,2 0 1 0 0,-1 0 0 0 0,2 0-1 0 0,-1 0 1 0 0,1 1 0 0 0,0-1-1 0 0,1 1 1 0 0,0 0-1 0 0,1 1 1 0 0,0-1 0 0 0,0 1-1 0 0,1 0 1 0 0,0 1 0 0 0,0-1 11 0 0,41-40-460 0 0,-29 23-1500 0 0,-14 16-1402 0 0,0-1-3356 0 0,-4 7-3330 0 0</inkml:trace>
  <inkml:trace contextRef="#ctx0" brushRef="#br0" timeOffset="38787.429">4332 6655 6953 0 0,'0'0'3639'0'0,"0"0"-1432"0"0,0 0-627 0 0,0 0-2 0 0,0 0 33 0 0,0 0-124 0 0,0 0-295 0 0,0 0-313 0 0,0 0-111 0 0,0 0 26 0 0,0 0 22 0 0,0 0-9 0 0,0 0-115 0 0,0 12-140 0 0,-6 106 1256 0 0,-12-23-1314 0 0,16-90-1022 0 0,-2 8 242 0 0,6-10-3346 0 0,4-2-3462 0 0,-3-1-5070 0 0</inkml:trace>
  <inkml:trace contextRef="#ctx0" brushRef="#br0" timeOffset="41741.092">3886 6044 0 0 0,'0'0'477'0'0,"0"0"368"0"0,0 0 220 0 0,0 0 175 0 0,0 0 86 0 0,0 0 29 0 0,0 0-72 0 0,0 0-143 0 0,0 0-136 0 0,0 0-98 0 0,0-9 494 0 0,0 8 1856 0 0,0 0 3548 0 0,10 144-5225 0 0,-3 4-1107 0 0,-7-95-5840 0 0,-2-59-3140 0 0,2 3-1768 0 0</inkml:trace>
  <inkml:trace contextRef="#ctx0" brushRef="#br0" timeOffset="42576.477">3840 6000 0 0 0,'0'0'264'0'0,"0"0"332"0"0,0 0 196 0 0,0 0 350 0 0,0 0 352 0 0,0 0 129 0 0,0 0-156 0 0,0 0-381 0 0,0 0-359 0 0,0 0-167 0 0,0 0 5 0 0,0 0 49 0 0,0 0 42 0 0,0 2-2 0 0,-2 4-354 0 0,-1-1 1 0 0,0 1-1 0 0,-1-1 1 0 0,1 0-1 0 0,-1 0 1 0 0,0 0-1 0 0,0 0 0 0 0,-1-1 1 0 0,1 1-1 0 0,-1-1 1 0 0,0 0-1 0 0,0-1 1 0 0,0 1-1 0 0,-1-1 0 0 0,1 0 1 0 0,-1-1-1 0 0,0 1 1 0 0,0-1-1 0 0,0 0 1 0 0,0 0-1 0 0,0-1 0 0 0,-2 0-300 0 0,-8 9 2016 0 0,42-4-782 0 0,-6-3-1231 0 0,123 19 1155 0 0,-43-14-666 0 0,-89-6-293 0 0,-12-6 1972 0 0,-1 2-2197 0 0,-73-141-235 0 0,74 143-86 0 0,1 0-293 0 0,0 0-535 0 0,0 0-1232 0 0,0 0-3658 0 0,0 0-5719 0 0</inkml:trace>
  <inkml:trace contextRef="#ctx0" brushRef="#br0" timeOffset="44305.305">6593 5580 0 0 0,'-9'-3'10'0'0,"-3"-4"2391"0"0,12 6-1582 0 0,0 0 1451 0 0,0-7 13101 0 0,0 7-16573 0 0,0 0-6571 0 0,0 1-3643 0 0</inkml:trace>
  <inkml:trace contextRef="#ctx0" brushRef="#br0" timeOffset="45139.464">4006 7244 0 0 0,'0'0'433'0'0,"0"0"374"0"0,0 0 311 0 0,0 0 195 0 0,0 0 14 0 0,0 0-116 0 0,0 0-205 0 0,0 0-155 0 0,0 0-52 0 0,0 0 34 0 0,0 0 74 0 0,0 0 25 0 0,0 0-9 0 0,0 0-36 0 0,4 4 6996 0 0,-1 0-6205 0 0,-16 105-837 0 0,-3-61-713 0 0,27-43-6267 0 0,-9-6 1705 0 0,0 1-6814 0 0</inkml:trace>
  <inkml:trace contextRef="#ctx0" brushRef="#br0" timeOffset="47194.445">6591 5495 0 0 0,'0'0'465'0'0,"0"0"257"0"0,0 0 46 0 0,0 0 10 0 0,0 0 24 0 0,0 0 57 0 0,0 0 123 0 0,0 0 67 0 0,0 0-72 0 0,2-14 5010 0 0,-1 7 5072 0 0,-1 9-11043 0 0,-3 227 551 0 0,4-225-560 0 0,1 1 0 0 0,0-1 0 0 0,0 0 0 0 0,0 0 0 0 0,0-1 0 0 0,1 1 0 0 0,-1 0 0 0 0,1-1 0 0 0,0 1 0 0 0,0-1 0 0 0,1 0 0 0 0,-1 0 0 0 0,0 0 0 0 0,1-1 0 0 0,0 1 0 0 0,0-1 0 0 0,0 0 0 0 0,0 0 0 0 0,0 0 0 0 0,0 0 0 0 0,0-1 0 0 0,1 0 0 0 0,-1 0 0 0 0,0 0 0 0 0,1 0 0 0 0,-1-1 0 0 0,1 1 0 0 0,-1-1 0 0 0,1 0 0 0 0,-1-1 0 0 0,1 1 0 0 0,-1-1-7 0 0,1-2 47 0 0,-1 0 0 0 0,0 0-1 0 0,0 0 1 0 0,0 0 0 0 0,-1-1 0 0 0,1 0 0 0 0,-1 1 0 0 0,0-1 0 0 0,0-1 0 0 0,0 1 0 0 0,0 0 0 0 0,-1-1 0 0 0,0 1 0 0 0,0-1-1 0 0,0 0 1 0 0,0 0 0 0 0,-1 0 0 0 0,0 0 0 0 0,0 0 0 0 0,0 0 0 0 0,0-3-47 0 0,1-1 0 0 0,50-149 216 0 0,-39 111-82 0 0,-13 47-114 0 0,0 0 14 0 0,0 0-2 0 0,0 0-12 0 0,0 0-18 0 0,0 0 8 0 0,0 0-3 0 0,0 0-7 0 0,0 0 16 0 0,0 0-9 0 0,0 0-23 0 0,0 0-16 0 0,0 23-76 0 0,33 256 441 0 0,-24-174-291 0 0,-1-53-16 0 0,-3 0 0 0 0,-2 0 0 0 0,-3 0 0 0 0,-1 0 0 0 0,-3 0 0 0 0,-3 0 0 0 0,-10 42-26 0 0,14-81 19 0 0,-1 0 0 0 0,0 0 0 0 0,-1 0 0 0 0,0-1 0 0 0,-1 0 0 0 0,-1 0 0 0 0,0 0 0 0 0,0-1 0 0 0,-1 0 0 0 0,-1 0 0 0 0,0-1 0 0 0,0 0 0 0 0,-1 0 0 0 0,-1-1-19 0 0,9-7 6 0 0,0-1 1 0 0,-1 0-1 0 0,1 0 1 0 0,0 0-1 0 0,-1 0 1 0 0,1 0 0 0 0,0 0-1 0 0,-1-1 1 0 0,1 1-1 0 0,-1-1 1 0 0,1 0-1 0 0,-1 0 1 0 0,1 0 0 0 0,-1 0-1 0 0,0 0 1 0 0,1 0-1 0 0,-1-1 1 0 0,1 1-1 0 0,0-1 1 0 0,-1 0-1 0 0,1 0 1 0 0,-1 0 0 0 0,1 0-1 0 0,0 0 1 0 0,0 0-1 0 0,0 0 1 0 0,0-1-1 0 0,-1 1 1 0 0,2-1 0 0 0,-1 0-1 0 0,0 0 1 0 0,0 1-1 0 0,1-1 1 0 0,-1 0-1 0 0,1 0 1 0 0,-1-1 0 0 0,1 1-1 0 0,0 0 1 0 0,0 0-1 0 0,0-1 1 0 0,0 1-7 0 0,-2-7-5 0 0,0-1 1 0 0,1 0-1 0 0,0 0 0 0 0,0 1 1 0 0,1-1-1 0 0,1 0 0 0 0,0 0 1 0 0,0 0-1 0 0,1 0 1 0 0,0 0-1 0 0,0 0 0 0 0,1 0 1 0 0,1 1-1 0 0,0-1 0 0 0,0 1 1 0 0,1 0-1 0 0,0 0 0 0 0,0 0 1 0 0,1 0-1 0 0,0 0 1 0 0,1 1-1 0 0,0 0 0 0 0,3-3 5 0 0,63-84-617 0 0,-64 85-302 0 0,-2 3-2151 0 0,-4 2-3034 0 0,-2 1-4584 0 0</inkml:trace>
  <inkml:trace contextRef="#ctx0" brushRef="#br0" timeOffset="47680.761">6994 5805 8746 0 0,'0'0'2076'0'0,"0"0"-458"0"0,0 0-203 0 0,0 0 4 0 0,0 0-85 0 0,0 0-168 0 0,0 0-232 0 0,0 0-299 0 0,0 0-227 0 0,0 0-125 0 0,0 0-29 0 0,0 0 24 0 0,0 0 72 0 0,23-4 1971 0 0,119-18 585 0 0,-141 22-2889 0 0,-1 0 14 0 0,-7 22 448 0 0,-140 183 362 0 0,146-203-836 0 0,0-1 0 0 0,-1 1 1 0 0,1-1-1 0 0,0 1 0 0 0,0 0 0 0 0,0 0 0 0 0,0-1 0 0 0,1 1 0 0 0,-1 0 1 0 0,0 0-1 0 0,1 0 0 0 0,-1 0 0 0 0,1 0 0 0 0,0-1 0 0 0,0 1 0 0 0,0 0 1 0 0,0 0-1 0 0,0 0 0 0 0,0 0 0 0 0,0 0 0 0 0,0 0 0 0 0,1 0 0 0 0,-1 0 0 0 0,1 0 1 0 0,0 0-1 0 0,-1-1 0 0 0,1 1 0 0 0,0 0 0 0 0,0 0 0 0 0,0-1 0 0 0,0 1 1 0 0,0-1-1 0 0,1 1 0 0 0,-1-1 0 0 0,0 1 0 0 0,1-1 0 0 0,-1 0 0 0 0,1 0 1 0 0,-1 1-1 0 0,1-1 0 0 0,0 0 0 0 0,-1 0 0 0 0,1-1 0 0 0,0 1 0 0 0,0 0 0 0 0,0-1 1 0 0,1 1-6 0 0,11 0 94 0 0,-1 0 1 0 0,1-2 0 0 0,-1 0-1 0 0,1 0 1 0 0,-1-1 0 0 0,0-1-1 0 0,0 0 1 0 0,0 0 0 0 0,0-2-1 0 0,0 0 1 0 0,11-6-95 0 0,-15 8-168 0 0,16-13-292 0 0,-32-3-6432 0 0,3 14-608 0 0,2 3-4786 0 0</inkml:trace>
  <inkml:trace contextRef="#ctx0" brushRef="#br0" timeOffset="48903.422">6703 4435 0 0 0,'0'0'91'0'0,"-1"-7"109"0"0,-2-51 794 0 0,3 31 6478 0 0,-3 31 7080 0 0,3 7-15666 0 0,24 173 2343 0 0,-37 84-472 0 0,9-36-290 0 0,32-143-356 0 0,-23 10 474 0 0,-5-99-573 0 0,0 26 285 0 0,-2-3-309 0 0,4-39-521 0 0,13-61-5566 0 0,-15 48-5664 0 0,0 17 4517 0 0</inkml:trace>
  <inkml:trace contextRef="#ctx0" brushRef="#br0" timeOffset="49803.458">6631 4380 0 0 0,'0'0'515'0'0,"0"0"60"0"0,0 0 103 0 0,0 0 135 0 0,0 0 125 0 0,0 0 116 0 0,0 0 36 0 0,0 0-10 0 0,0 0-25 0 0,0 0-48 0 0,-5-9 596 0 0,4 7 1895 0 0,0 2 3813 0 0,-40 22-6121 0 0,-98 69 272 0 0,139-88-1432 0 0,1-1 1 0 0,-1 1-1 0 0,0-1 0 0 0,1 1 1 0 0,0-1-1 0 0,-1 0 0 0 0,1 1 1 0 0,0-1-1 0 0,0 0 0 0 0,1 1 0 0 0,-1-1 1 0 0,0 0-1 0 0,1 0 0 0 0,-1 0 1 0 0,1 0-1 0 0,-1 0 0 0 0,1-1 1 0 0,0 1-1 0 0,0 0 0 0 0,0-1 0 0 0,0 1 1 0 0,0-1-1 0 0,0 0 0 0 0,1 0 1 0 0,1 1-31 0 0,10 5 93 0 0,0 0-1 0 0,1-1 1 0 0,0-1 0 0 0,0 0 0 0 0,0-1 0 0 0,1-1 0 0 0,-1-1 0 0 0,1 0 0 0 0,-1 0 0 0 0,1-2 0 0 0,0 0 0 0 0,-1-1 0 0 0,15-2-93 0 0,27 1 163 0 0,28 2-9 0 0,-85 0-140 0 0,0 0-4 0 0,0 0-15 0 0,0 0 16 0 0,0 0 6 0 0,0 0 8 0 0,0 0 13 0 0,0 0-1 0 0,0 0-10 0 0,0 0-2 0 0,0 0 6 0 0,0 0-1 0 0,0 0-4 0 0,0 0-9 0 0,0 0-22 0 0,0 0 13 0 0,0 0 22 0 0,0 0 22 0 0,0 0 23 0 0,0 0-18 0 0,0 0 5 0 0,0 0 3 0 0,0 0 14 0 0,0 0 33 0 0,0 0 10 0 0,0 0 13 0 0,-41-18 503 0 0,34 13-629 0 0,0 0-1 0 0,-1 0 1 0 0,2-1 0 0 0,-1 0 0 0 0,1 0 0 0 0,-1-1 0 0 0,2 1 0 0 0,-1-1 0 0 0,1 0 0 0 0,0-1 0 0 0,0 0 0 0 0,-3-7-9 0 0,-10-15-145 0 0,15 24-510 0 0,-4-2-763 0 0,3 7-2704 0 0,-1 0-3595 0 0,5 1-3994 0 0</inkml:trace>
  <inkml:trace contextRef="#ctx0" brushRef="#br0" timeOffset="51246.865">6861 6637 0 0 0,'0'0'613'0'0,"0"0"297"0"0,0 0 161 0 0,0 0 85 0 0,0 0-8 0 0,0 0-59 0 0,0 0-32 0 0,0 0-74 0 0,0 0 13 0 0,0-8 6 0 0,-2-24 25 0 0,-18 22 5776 0 0,19 16 1142 0 0,6 4-7727 0 0,-1 0-1 0 0,-1 0 1 0 0,1 0 0 0 0,-2 1-1 0 0,1-1 1 0 0,-1 1 0 0 0,-1 0-1 0 0,0 0 1 0 0,-1-1 0 0 0,0 1-1 0 0,0 0 1 0 0,-1 3-218 0 0,0 11 210 0 0,-13 62 196 0 0,-3 73-25 0 0,8 21 8 0 0,7-131-306 0 0,2-49-95 0 0,0 28 133 0 0,4 26-13 0 0,-1-22-108 0 0,-3-32 6 0 0,0-1 2 0 0,0 0-26 0 0,0 0-4 0 0,0 0 6 0 0,0 0 10 0 0,0 0 18 0 0,0 0 4 0 0,0 0-9 0 0,0 0-35 0 0,0 0-1 0 0,0 0-9 0 0,0 0 1 0 0,0 0 2 0 0,0 0-27 0 0,0 0-13 0 0,0 0-49 0 0,0 0-91 0 0,-5-4-2718 0 0,1 1-4764 0 0,2 2-4842 0 0</inkml:trace>
  <inkml:trace contextRef="#ctx0" brushRef="#br0" timeOffset="54377.449">3476 5193 0 0 0,'0'0'283'0'0,"0"0"348"0"0,0 0 173 0 0,0 0 112 0 0,0 0 77 0 0,0 0 102 0 0,0 0 96 0 0,0 0 58 0 0,-2-3 28 0 0,2 2-4218 0 0,-2-4 5447 0 0,-3-2 14381 0 0,5 12-15466 0 0,0-5-1366 0 0,0 0 6 0 0,0 27 533 0 0,0 31-71 0 0,2-33-3661 0 0,0-10-855 0 0,-1 1-7472 0 0,-1-9 2516 0 0</inkml:trace>
  <inkml:trace contextRef="#ctx0" brushRef="#br0" timeOffset="54836.119">3469 5418 5369 0 0,'0'0'2174'0'0,"0"0"-335"0"0,0 0-88 0 0,0 0 45 0 0,0 0 11 0 0,0 0-153 0 0,0 0-294 0 0,0 0-311 0 0,0 0-254 0 0,0 0-130 0 0,0 0-52 0 0,0 0-3 0 0,9 12 4472 0 0,-4 42-4080 0 0,-5-54-942 0 0,0 0-39 0 0,0 0-2 0 0,0 0 6 0 0,0 0-31 0 0,0 0 11 0 0,0 0-6 0 0,0 0 6 0 0,0 0 0 0 0,0 0-11 0 0,1 14-4370 0 0,0-8 1697 0 0,-1 0-3847 0 0,0-2-4937 0 0</inkml:trace>
  <inkml:trace contextRef="#ctx0" brushRef="#br0" timeOffset="55176.936">3483 5727 4465 0 0,'0'0'3201'0'0,"0"0"-937"0"0,0 0-494 0 0,0 0-32 0 0,0 0-2 0 0,0 0-132 0 0,0 0-287 0 0,0 0-377 0 0,0 0-269 0 0,0 0-46 0 0,0 0 66 0 0,0 0 54 0 0,0 0 5 0 0,2 6-85 0 0,15 139 3191 0 0,-17-145-3854 0 0,0 0 1 0 0,0 0-11 0 0,0 0-13 0 0,0 0-5 0 0,0 0-15 0 0,0 0-56 0 0,0 0-70 0 0,1-19-3340 0 0,-1 12-2892 0 0,1 0-5169 0 0</inkml:trace>
  <inkml:trace contextRef="#ctx0" brushRef="#br0" timeOffset="55913.793">3677 5105 336 0 0,'0'0'1599'0'0,"0"0"59"0"0,0 0 158 0 0,0 0 117 0 0,0 0-54 0 0,0 0-170 0 0,0 0-214 0 0,0 0-166 0 0,0 0-146 0 0,0 0-119 0 0,0 0-105 0 0,0 0-85 0 0,-8 3 452 0 0,7-2 3918 0 0,60-12-3432 0 0,-18 11-1229 0 0,-40 0-572 0 0,-1 0-11 0 0,0 0 14 0 0,0 0 18 0 0,0 0 15 0 0,0 0 6 0 0,-30 19-1185 0 0,19-11-1264 0 0,10-5-2451 0 0,0 0-4120 0 0,1-3-647 0 0</inkml:trace>
  <inkml:trace contextRef="#ctx0" brushRef="#br0" timeOffset="56296.948">4041 5098 8578 0 0,'0'0'2267'0'0,"0"0"-552"0"0,0 0-212 0 0,0 0-43 0 0,0 0-57 0 0,0 0-138 0 0,0 0-252 0 0,0 0-263 0 0,0 0-165 0 0,0 0-55 0 0,0 0 31 0 0,0 0 44 0 0,0 0-2 0 0,11 10 2048 0 0,-11-9-2627 0 0,0 0 0 0 0,0 0-1 0 0,1 1 1 0 0,-1-1 0 0 0,0 0-1 0 0,0 0 1 0 0,1 0-1 0 0,-1 0 1 0 0,1 0 0 0 0,-1 0-1 0 0,1 0 1 0 0,-1 0-1 0 0,1 0 1 0 0,0 0 0 0 0,-1 0-1 0 0,1-1 1 0 0,0 1 0 0 0,0 0-1 0 0,0 0 1 0 0,0-1-1 0 0,0 1 1 0 0,-1 0 0 0 0,1-1-1 0 0,0 1 1 0 0,0-1 0 0 0,1 1-1 0 0,-1-1 1 0 0,0 0-1 0 0,0 1 1 0 0,0-1 0 0 0,0 0-1 0 0,0 0 1 0 0,0 0-1 0 0,0 1 1 0 0,0-1 0 0 0,1-1-1 0 0,-1 1 1 0 0,0 0 0 0 0,0 0-1 0 0,0 0 1 0 0,0 0-1 0 0,0-1 1 0 0,0 1 0 0 0,1-1-24 0 0,9 1 134 0 0,-11 0-150 0 0,0 0-12 0 0,0 0-53 0 0,0 0-78 0 0,0 0-121 0 0,-10 0-4039 0 0,7 0-2889 0 0,3 0-4387 0 0</inkml:trace>
  <inkml:trace contextRef="#ctx0" brushRef="#br0" timeOffset="56660.384">4258 5090 4489 0 0,'0'0'2182'0'0,"0"0"-272"0"0,0 0-75 0 0,0 0 30 0 0,0 0-94 0 0,0 0-226 0 0,0 0-312 0 0,0 0-295 0 0,0 0-174 0 0,0 0-57 0 0,0 0 0 0 0,0 0-19 0 0,0 0-52 0 0,9 1 1284 0 0,-9 7-5722 0 0,-2-3-5133 0 0,1-4-1518 0 0</inkml:trace>
  <inkml:trace contextRef="#ctx0" brushRef="#br0" timeOffset="56895.282">4258 5090 3857 0 0</inkml:trace>
  <inkml:trace contextRef="#ctx0" brushRef="#br0" timeOffset="57098.992">4258 5090 3857 0 0,'13'95'2018'0'0,"-2"-69"7280"0"0,-11-25-8306 0 0,0 26 8623 0 0,-1-9-8620 0 0,-2 8-1760 0 0,5-9-3822 0 0,-2-11-2489 0 0,0-5 3742 0 0,0-1-7679 0 0</inkml:trace>
  <inkml:trace contextRef="#ctx0" brushRef="#br0" timeOffset="57348.67">4291 5436 10522 0 0,'0'0'3785'0'0,"0"0"-1718"0"0,0 0-740 0 0,0 0-57 0 0,0 0-53 0 0,0 0-139 0 0,0 0-205 0 0,0 0-234 0 0,0 0-200 0 0,0 0-126 0 0,0 0-70 0 0,0 0-43 0 0,0 0-15 0 0,0 0-31 0 0,-1 11-31 0 0,-7 48 62 0 0,19-51-704 0 0,-2-3-2554 0 0,-5 0-7769 0 0,-4-4 656 0 0</inkml:trace>
  <inkml:trace contextRef="#ctx0" brushRef="#br0" timeOffset="57595.02">4277 5624 12459 0 0,'0'0'2220'0'0,"0"0"-513"0"0,0 0-212 0 0,0 0-115 0 0,0 0-135 0 0,0 0-172 0 0,0 0-227 0 0,0 0-215 0 0,0 0-175 0 0,0 0-131 0 0,0 0-100 0 0,0 0-87 0 0,0 0-75 0 0,-2 8-42 0 0,-6 24-18 0 0,7-24-25 0 0,25-4-1633 0 0,-18-4 99 0 0,-1 0-3784 0 0,0 0-5981 0 0</inkml:trace>
  <inkml:trace contextRef="#ctx0" brushRef="#br0" timeOffset="57829.212">4277 5624 12203 0 0,'33'86'3676'0'0,"-27"-56"4143"0"0,-7-25-7439 0 0,3-2-2446 0 0,0 1-7463 0 0,-2-3-2026 0 0</inkml:trace>
  <inkml:trace contextRef="#ctx0" brushRef="#br0" timeOffset="68920.758">6753 4137 0 0 0,'0'0'201'0'0,"0"0"73"0"0,0 0 35 0 0,0 0 42 0 0,0 0 44 0 0,0 0 45 0 0,0-2 506 0 0,2 0 12177 0 0,40 2-8079 0 0,56 0-3210 0 0,2-7-474 0 0,-99 7-1345 0 0,-1 0-3 0 0,0 0 4 0 0,0 0-16 0 0,22 0 203 0 0,55-4 306 0 0,-77 4-494 0 0,35 0 265 0 0,6-4 32 0 0,-5 1 51 0 0,-36 3-371 0 0,0 0 13 0 0,18 0 371 0 0,-23 0 758 0 0,-115 14-1036 0 0,36-7-51 0 0,32 0-68 0 0,-20 2 38 0 0,14 1 26 0 0,8 9 17 0 0,6-12 30 0 0,-50-3 289 0 0,94-4-364 0 0,0 0-5 0 0,0 0-2 0 0,0 0-20 0 0,0 0 18 0 0,0 0 12 0 0,0 0-12 0 0,0 0-30 0 0,0 0-23 0 0,0 0 15 0 0,0 0 20 0 0,0 0-1 0 0,0 0-26 0 0,0 0-25 0 0,0 0-29 0 0,0 0-50 0 0,0 0-61 0 0,0-13-4899 0 0,0 7-3429 0 0,0 3-3779 0 0</inkml:trace>
  <inkml:trace contextRef="#ctx0" brushRef="#br0" timeOffset="75885.502">6510 3356 0 0 0,'0'0'487'0'0,"0"0"306"0"0,0 0 205 0 0,-1 0-4109 0 0,0-1 5636 0 0,-2-2 19066 0 0,2 3-19173 0 0,1 0-2293 0 0,0 0-15 0 0,0 0 1 0 0,0 0-23 0 0,0 20 359 0 0,-2 56 6 0 0,8 102-173 0 0,9-84-190 0 0,-4 114 28 0 0,-11-154-132 0 0,9 23-25 0 0,0 11 126 0 0,-9-87-97 0 0,0-1 17 0 0,0 19 4 0 0,23-65-6387 0 0,-21 40 5027 0 0,4-12-7682 0 0,-4 10-1778 0 0</inkml:trace>
  <inkml:trace contextRef="#ctx0" brushRef="#br0" timeOffset="78290.959">6567 3456 0 0 0,'0'0'163'0'0,"0"0"5"0"0,-4-4-18 0 0,-16-18 153 0 0,0 17 1790 0 0,-12-23 7626 0 0,32 24-3292 0 0,9 3-3479 0 0,38 7-2811 0 0,-37-4 807 0 0,178 5 1195 0 0,48-3-1507 0 0,-177-11-455 0 0,68 3-90 0 0,-69-3 41 0 0,-23 3-64 0 0,-34 4-60 0 0,-1 0-4 0 0,0 0 16 0 0,0 0-4 0 0,0 0 3 0 0,0 0 2 0 0,0 0 6 0 0,0 0-2 0 0,0 0-6 0 0,0 0 14 0 0,0 0 11 0 0,0 0 9 0 0,0 0 9 0 0,0 0-14 0 0,0 0-6 0 0,0 0-2 0 0,0 0 8 0 0,0 0-4 0 0,0 0-6 0 0,0 0-1 0 0,0 0 2 0 0,0 0-13 0 0,0 0 10 0 0,0 0 7 0 0,0 0-22 0 0,0 0-5 0 0,0 0-30 0 0,0 0 10 0 0,0 0 20 0 0,0 0 10 0 0,0 0 21 0 0,0 0-24 0 0,0 0-27 0 0,0 0-14 0 0,0 0 21 0 0,0 0-7 0 0,0 78 241 0 0,9-1-144 0 0,-5 166-23 0 0,27-155-3 0 0,-7-7-6 0 0,-28 0 145 0 0,4-62-230 0 0,4 17 153 0 0,-4-36-97 0 0,0 0-24 0 0,-20 8 788 0 0,-81-8-755 0 0,40 7-7 0 0,46-2-524 0 0,20-6-1914 0 0,10-5 108 0 0,-3 0-1434 0 0,-2 3-1804 0 0,-1-1-6521 0 0</inkml:trace>
  <inkml:trace contextRef="#ctx0" brushRef="#br0" timeOffset="79602.233">7113 4126 0 0 0,'0'0'1323'0'0,"0"0"88"0"0,0 0 223 0 0,0 0 178 0 0,0 0 47 0 0,0 0-151 0 0,0 0-291 0 0,0 0-272 0 0,0 0-184 0 0,0 0-125 0 0,0 0-71 0 0,0 0-62 0 0,0 0-44 0 0,13 2 4434 0 0,14 3-3750 0 0,279-9 2910 0 0,-211-7-3724 0 0,-19-7-178 0 0,-6 15-226 0 0,-9-1-13 0 0,-3 3-6 0 0,17 1 188 0 0,-75 0-258 0 0,0 0-30 0 0,7 0-1313 0 0,-12-3-3348 0 0,3 2 855 0 0,0-2-7421 0 0</inkml:trace>
  <inkml:trace contextRef="#ctx0" brushRef="#br0" timeOffset="83290.776">2988 4173 0 0 0,'0'0'812'0'0,"0"0"574"0"0,0 0 217 0 0,0 0 115 0 0,0 0 58 0 0,0 0 51 0 0,0 0-52 0 0,0 0-169 0 0,0 0-193 0 0,0 0-250 0 0,0 0-215 0 0,-4 1 5801 0 0,17 36-5663 0 0,24 183 712 0 0,-66-212-1022 0 0,26-8-759 0 0,1 0 0 0 0,0 0 0 0 0,-1 0 0 0 0,1-1 0 0 0,-1 1-1 0 0,1 0 1 0 0,0-1 0 0 0,0 1 0 0 0,-1-1 0 0 0,1 0 0 0 0,0 0 0 0 0,0 0-1 0 0,0 0 1 0 0,0 0 0 0 0,0-1 0 0 0,0 1 0 0 0,0 0 0 0 0,0-1 0 0 0,0 0-1 0 0,1 1 1 0 0,-1-1 0 0 0,1 0 0 0 0,-1 0 0 0 0,1 0 0 0 0,0 0-1 0 0,-1 0 1 0 0,1 0 0 0 0,0 0 0 0 0,0 0 0 0 0,1 0 0 0 0,-1-1 0 0 0,0 1-1 0 0,1-1-16 0 0,-2-6 26 0 0,0-1 1 0 0,1 1-1 0 0,0-1 0 0 0,0 1 0 0 0,1 0 0 0 0,1-1 0 0 0,-1 1 0 0 0,2-1 0 0 0,-1 1 0 0 0,1 0 0 0 0,3-9-26 0 0,2-4 15 0 0,1 0 0 0 0,1 0 1 0 0,0 1-1 0 0,2 0 0 0 0,0 1 0 0 0,2 0 0 0 0,0 1 0 0 0,1 1 1 0 0,1 0-1 0 0,0 0 0 0 0,16-11-15 0 0,-24 23 31 0 0,1 1 1 0 0,-1 0-1 0 0,2 1 0 0 0,-1-1 1 0 0,0 2-1 0 0,1-1 1 0 0,0 1-1 0 0,-1 1 0 0 0,1-1 1 0 0,0 2-1 0 0,0-1 1 0 0,1 1-1 0 0,3 0-31 0 0,26 42 369 0 0,-36-32-329 0 0,-1 0-1 0 0,0 0 1 0 0,-1 0 0 0 0,0 0-1 0 0,0 0 1 0 0,-1 0-1 0 0,0 0 1 0 0,-1 0-1 0 0,0 1 1 0 0,0-1 0 0 0,-1-1-1 0 0,0 1 1 0 0,-1 0-1 0 0,0 0 1 0 0,-3 6-40 0 0,5-12 2 0 0,0-1 0 0 0,0 1 0 0 0,0-1 0 0 0,-1 0 0 0 0,1 1 0 0 0,0-1 0 0 0,-1 0 0 0 0,0 0 0 0 0,0 0 0 0 0,1 0 0 0 0,-1 0 0 0 0,0-1-1 0 0,-1 1 1 0 0,1 0 0 0 0,0-1 0 0 0,0 0 0 0 0,-1 1 0 0 0,1-1 0 0 0,0 0 0 0 0,-1 0 0 0 0,0 0 0 0 0,1-1 0 0 0,-1 1 0 0 0,1-1 0 0 0,-2 1-2 0 0,-95 17 50 0 0,43-25-193 0 0,55 7 70 0 0,0 0 0 0 0,0-1-1 0 0,0 1 1 0 0,0 0 0 0 0,0 0 0 0 0,0-1-1 0 0,0 1 1 0 0,0-1 0 0 0,0 1 0 0 0,0-1 0 0 0,0 1-1 0 0,1-1 1 0 0,-1 0 0 0 0,0 1 0 0 0,0-1-1 0 0,1 0 1 0 0,-1 0 0 0 0,0 0 0 0 0,1 1 0 0 0,-1-1-1 0 0,1 0 1 0 0,-1 0 0 0 0,1 0 0 0 0,-1 0-1 0 0,1 0 1 0 0,0 0 0 0 0,-1 0 0 0 0,1 0 0 0 0,0 0-1 0 0,0 0 1 0 0,0 0 0 0 0,0 0 0 0 0,0 0-1 0 0,0 0 1 0 0,0 0 0 0 0,0 0 0 0 0,0 0 0 0 0,0 0-1 0 0,1 0 1 0 0,-1 0 0 0 0,0 0 0 0 0,1 0-1 0 0,-1 0 1 0 0,1 0 0 0 0,-1 0 0 0 0,1 0 0 0 0,-1 0-1 0 0,1 0 1 0 0,0 1 0 0 0,-1-1 0 0 0,1 0 73 0 0,11-14-3906 0 0,-6 8-506 0 0,0-1-7652 0 0</inkml:trace>
  <inkml:trace contextRef="#ctx0" brushRef="#br0" timeOffset="83789.78">3437 3897 9370 0 0,'0'0'1983'0'0,"0"0"-501"0"0,0 0-175 0 0,0 0 32 0 0,0 0 18 0 0,0 0-90 0 0,0 0-223 0 0,0 0-226 0 0,0 0-175 0 0,0 0-115 0 0,0 0-68 0 0,0 0-44 0 0,0 0-40 0 0,-3 2-28 0 0,-5 3-185 0 0,0 2 0 0 0,1-1 0 0 0,-1 1 0 0 0,1 0 0 0 0,0 1 0 0 0,1-1 0 0 0,0 2 0 0 0,0-1 0 0 0,1 0 0 0 0,0 1 0 0 0,0 0 0 0 0,1 0 0 0 0,0 1 0 0 0,1-1 0 0 0,0 1 0 0 0,0 0 0 0 0,0 5-163 0 0,2-13 2 0 0,0 0 0 0 0,1-1 0 0 0,-1 1-1 0 0,0 0 1 0 0,1 0 0 0 0,-1 0-1 0 0,1 0 1 0 0,-1 0 0 0 0,1 0-1 0 0,0 0 1 0 0,0 0 0 0 0,0 0 0 0 0,0 0-1 0 0,0 0 1 0 0,0 0 0 0 0,1 0-1 0 0,-1 0 1 0 0,1 0 0 0 0,-1 0-1 0 0,1 0 1 0 0,0 0 0 0 0,0 0-1 0 0,0-1 1 0 0,0 1 0 0 0,0 0 0 0 0,0 0-1 0 0,0-1 1 0 0,1 1 0 0 0,-1-1-1 0 0,0 1 1 0 0,1-1 0 0 0,0 0-1 0 0,-1 0 1 0 0,1 1 0 0 0,0-1 0 0 0,-1 0-1 0 0,1 0 1 0 0,0-1 0 0 0,0 1-1 0 0,0 0 1 0 0,0-1 0 0 0,0 1-1 0 0,0-1 1 0 0,2 1-2 0 0,1-1 35 0 0,0 0 0 0 0,1 0 0 0 0,-1 0 0 0 0,0-1 0 0 0,1 1 0 0 0,-1-1 1 0 0,0-1-1 0 0,0 1 0 0 0,1-1 0 0 0,-1 0 0 0 0,0 0 0 0 0,-1 0 0 0 0,1-1 0 0 0,3-2-35 0 0,0 1 71 0 0,0-1 0 0 0,0 1-1 0 0,0-2 1 0 0,0 1 0 0 0,-1-1 0 0 0,0 0 0 0 0,0-1-1 0 0,-1 1 1 0 0,0-1 0 0 0,0-1 0 0 0,0 1 0 0 0,-1-1-1 0 0,0 0 1 0 0,-1 0 0 0 0,0-1 0 0 0,0 1 0 0 0,-1-1-1 0 0,0 0 1 0 0,0 0 0 0 0,-1 0 0 0 0,0 0 0 0 0,-1-1-71 0 0,-1 8 7 0 0,0 1 1 0 0,0-1-1 0 0,-1 1 1 0 0,1-1-1 0 0,-1 0 1 0 0,1 1 0 0 0,-1-1-1 0 0,1 1 1 0 0,-1-1-1 0 0,0 1 1 0 0,0-1-1 0 0,0 1 1 0 0,0 0 0 0 0,0-1-1 0 0,0 1 1 0 0,0 0-1 0 0,-1 0 1 0 0,1 0 0 0 0,0 0-1 0 0,-1 0 1 0 0,1 0-1 0 0,0 0 1 0 0,-1 0-1 0 0,1 1 1 0 0,-1-1 0 0 0,0 1-1 0 0,0-1-7 0 0,-74-8-316 0 0,-13 43-2490 0 0,56-11-7842 0 0,26-18-1066 0 0</inkml:trace>
  <inkml:trace contextRef="#ctx0" brushRef="#br0" timeOffset="84105.803">3710 3894 13635 0 0,'0'0'2814'0'0,"0"0"-1118"0"0,0 0-586 0 0,0 0-63 0 0,0 0 38 0 0,0 0-21 0 0,0 0-141 0 0,0 0-217 0 0,0 0-211 0 0,0 0-143 0 0,0 0-87 0 0,0 0-44 0 0,-1 20-49 0 0,-2 107 131 0 0,3-127-295 0 0,1 20-504 0 0,0-18-2701 0 0,1-12-3560 0 0,0 5-4720 0 0</inkml:trace>
  <inkml:trace contextRef="#ctx0" brushRef="#br0" timeOffset="84351.637">3671 3562 9570 0 0,'0'0'2425'0'0,"0"0"-1089"0"0,0 0-496 0 0,0 0-56 0 0,0 0-152 0 0,0 0-272 0 0,0 0-264 0 0,0 0-296 0 0,0 0-288 0 0,0 0-400 0 0,0 0-1344 0 0,0 0-8659 0 0</inkml:trace>
  <inkml:trace contextRef="#ctx0" brushRef="#br0" timeOffset="84736.269">3862 4000 8706 0 0,'0'0'1155'0'0,"0"0"-227"0"0,0 0 208 0 0,0 0 366 0 0,0 0 126 0 0,0 0-87 0 0,0 0-292 0 0,0 0-306 0 0,0 0-196 0 0,0 0-91 0 0,0 0-44 0 0,0 0-44 0 0,0 0-25 0 0,10-12-54 0 0,27-42-50 0 0,-12-1 804 0 0,-15 8-405 0 0,10 80-1233 0 0,-10-17 409 0 0,-10-14-6 0 0,1 0 1 0 0,-1 0-1 0 0,1 0 1 0 0,0 0-1 0 0,0 0 1 0 0,0 0-1 0 0,0 0 1 0 0,1 0-1 0 0,-1-1 1 0 0,0 1-1 0 0,1 0 1 0 0,-1-1-1 0 0,1 1 0 0 0,-1-1 1 0 0,1 0-1 0 0,0 1 1 0 0,0-1-1 0 0,-1 0 1 0 0,1 0-1 0 0,0 0 1 0 0,0 0-1 0 0,0 0 1 0 0,0-1-1 0 0,0 1 1 0 0,1-1-1 0 0,-1 1 1 0 0,0-1-1 0 0,0 0 1 0 0,0 0-1 0 0,0 0 1 0 0,0 0-1 0 0,1 0 1 0 0,-1 0-1 0 0,0-1 1 0 0,0 1-1 0 0,0-1 1 0 0,0 1-1 0 0,1-1-8 0 0,4-4 129 0 0,0 0 0 0 0,-1 0 0 0 0,1-1 0 0 0,-1 0-1 0 0,-1 0 1 0 0,1 0 0 0 0,-1-1 0 0 0,0 0 0 0 0,0 0 0 0 0,-1 0 0 0 0,0-1 0 0 0,0 1 0 0 0,-1-1 0 0 0,0 0-1 0 0,0 0 1 0 0,-1 0 0 0 0,0 0 0 0 0,-1 0 0 0 0,0-1 0 0 0,0 1 0 0 0,0 0 0 0 0,-1-1 0 0 0,0 1 0 0 0,-1-1-1 0 0,0 1 1 0 0,-1-6-129 0 0,-5 1-1155 0 0,5 12-3261 0 0,-2 1-4049 0 0,4 0-3778 0 0</inkml:trace>
  <inkml:trace contextRef="#ctx0" brushRef="#br0" timeOffset="85102.801">4374 3341 5649 0 0,'0'0'4298'0'0,"0"0"-1382"0"0,0 0-656 0 0,0 0-209 0 0,0 0-218 0 0,0 0-266 0 0,0 0-266 0 0,0 0-212 0 0,0 0-197 0 0,0 0-167 0 0,0 0-109 0 0,0 0-88 0 0,-3 4-54 0 0,1 1-342 0 0,0-1 0 0 0,0 1 0 0 0,0 0 0 0 0,1 0 0 0 0,0 0 0 0 0,-1 0 0 0 0,2 0 0 0 0,-1 0 0 0 0,1 0 0 0 0,-1 0 0 0 0,1 0 0 0 0,1 0 0 0 0,-1 0 0 0 0,1 1 0 0 0,0-1 0 0 0,0 0-132 0 0,34 168 958 0 0,-47-38-798 0 0,-11-61-407 0 0,22-71-600 0 0,-1 4 1769 0 0,2-4-3827 0 0,0-1-3707 0 0,0-2-4710 0 0</inkml:trace>
  <inkml:trace contextRef="#ctx0" brushRef="#br0" timeOffset="85870.481">4164 3559 744 0 0,'0'0'2205'0'0,"0"0"134"0"0,0 0 119 0 0,0 0-11 0 0,0 0-187 0 0,0 0-309 0 0,0 0-372 0 0,0 0-380 0 0,0 0-280 0 0,0 0-184 0 0,0 0-92 0 0,0 0-6 0 0,0 0 5 0 0,4-2 3 0 0,220-43 3780 0 0,-177 36-4283 0 0,1 0-942 0 0,-18 0-4014 0 0,-23 5-1868 0 0,-4 1-5216 0 0</inkml:trace>
  <inkml:trace contextRef="#ctx0" brushRef="#br0" timeOffset="89225.853">3846 4236 0 0 0,'0'0'251'0'0,"0"0"566"0"0,0 0 194 0 0,0 0 45 0 0,0 0 39 0 0,4-4 27 0 0,14-13-5 0 0,-11 13 11350 0 0,-8 13-8328 0 0,-10 20-6432 0 0,7-20 3433 0 0,-25 46-760 0 0,28-55-340 0 0,1 0 8 0 0,0 0 5 0 0,0 0-5 0 0,0 0-8 0 0,0 0-10 0 0,0 0-17 0 0,0 0-2 0 0,0 0-15 0 0,0 0-4 0 0,30-34 379 0 0,28-23-7 0 0,-37 141 2060 0 0,-3-3-2169 0 0,-11-23-120 0 0,3 57 225 0 0,-10-115-371 0 0,1 0 2 0 0,0 0 3 0 0,-1 0 9 0 0,0 0-8 0 0,0 0-10 0 0,0 0-24 0 0,0 0 7 0 0,0 0 12 0 0,6-9-292 0 0,3-2-3631 0 0,-9 10 3085 0 0,1-1-126 0 0,-1-1-6158 0 0,0 0-4303 0 0</inkml:trace>
  <inkml:trace contextRef="#ctx0" brushRef="#br0" timeOffset="89789.666">3851 4501 6881 0 0,'0'0'2181'0'0,"0"0"-467"0"0,0 0-107 0 0,0 0 65 0 0,0 0-60 0 0,0 0-194 0 0,0 0-306 0 0,0 0-302 0 0,0 0-189 0 0,0 0-98 0 0,0 0-42 0 0,0 0-20 0 0,0 0-9 0 0,0 3-23 0 0,0-3-366 0 0,0 1 1 0 0,0 0-1 0 0,0-1 0 0 0,0 1 0 0 0,0 0 0 0 0,0 0 1 0 0,0-1-1 0 0,0 1 0 0 0,0 0 0 0 0,0-1 1 0 0,1 1-1 0 0,-1 0 0 0 0,0-1 0 0 0,0 1 1 0 0,1 0-1 0 0,-1-1 0 0 0,1 1 0 0 0,-1-1 1 0 0,0 1-1 0 0,1-1 0 0 0,-1 1 0 0 0,1-1 1 0 0,0 1-1 0 0,-1-1 0 0 0,1 1 0 0 0,-1-1 1 0 0,1 0-1 0 0,-1 1 0 0 0,1-1 0 0 0,0 0 1 0 0,-1 1-1 0 0,1-1 0 0 0,0 0 0 0 0,-1 0 1 0 0,1 0-1 0 0,0 0 0 0 0,0 1 0 0 0,-1-1 1 0 0,1 0-1 0 0,0 0 0 0 0,-1-1 0 0 0,1 1 1 0 0,0 0-1 0 0,0 0 0 0 0,-1 0 0 0 0,1 0-63 0 0,10 2 256 0 0,6 0 113 0 0,0-1 0 0 0,0 0 0 0 0,-1-1 0 0 0,1-1 0 0 0,0-1 0 0 0,0 0 0 0 0,15-5-369 0 0,19-1 260 0 0,77-18 29 0 0,-87 12-58 0 0,-53 3-1868 0 0,7 6-1594 0 0,2 2-3918 0 0,3 0-4831 0 0</inkml:trace>
  <inkml:trace contextRef="#ctx0" brushRef="#br0" timeOffset="91186.523">6764 2274 10394 0 0,'0'0'1834'0'0,"0"0"-531"0"0,0 0-211 0 0,0 0 38 0 0,0 0 59 0 0,0 0-54 0 0,0 0-241 0 0,0 0-285 0 0,0 0-235 0 0,0 0-145 0 0,0 0-1 0 0,13 14 938 0 0,7 102 1306 0 0,-16-70-2150 0 0,-1 104 491 0 0,-3-149-784 0 0,0 0-1 0 0,-1 0 1 0 0,1 0-1 0 0,0 0 1 0 0,-1 0-1 0 0,1 0 1 0 0,-1 0 0 0 0,1 0-1 0 0,-1 0 1 0 0,0 0-1 0 0,1 0 1 0 0,-1-1-1 0 0,0 1 1 0 0,1 0-1 0 0,-1-1 1 0 0,0 1 0 0 0,0 0-1 0 0,0-1 1 0 0,0 1-1 0 0,0-1 1 0 0,0 1-1 0 0,0-1 1 0 0,0 1 0 0 0,0-1-1 0 0,0 0 1 0 0,0 0-1 0 0,0 1 1 0 0,0-1-1 0 0,0 0 1 0 0,0 0-1 0 0,0 0 1 0 0,0 0 0 0 0,0 0-1 0 0,0 0 1 0 0,0 0-1 0 0,0-1 1 0 0,0 1-1 0 0,0 0 1 0 0,0-1 0 0 0,0 1-1 0 0,0 0 1 0 0,0-1-1 0 0,0 1 1 0 0,0-1-1 0 0,0 0 1 0 0,0 1-1 0 0,0-1 1 0 0,1 0 0 0 0,-1 1-1 0 0,0-1 1 0 0,0 0-1 0 0,1 0 1 0 0,-1 0-1 0 0,1 0 1 0 0,-1 1-1 0 0,0-1 1 0 0,1 0 0 0 0,0 0-1 0 0,-1 0 1 0 0,1-1-29 0 0,-3-8 31 0 0,0-1 1 0 0,1 1-1 0 0,0-1 0 0 0,1 1 1 0 0,0-1-1 0 0,0 0 0 0 0,2 0 1 0 0,-1 1-1 0 0,1-1 1 0 0,1 0-1 0 0,0 1 0 0 0,0-1 1 0 0,1 0-32 0 0,2-10 32 0 0,0 0 1 0 0,1 1-1 0 0,1 0 0 0 0,1 0 1 0 0,1 1-1 0 0,0 0 0 0 0,2 0 1 0 0,0 1-1 0 0,1 1 1 0 0,1 0-1 0 0,0 0 0 0 0,1 1 1 0 0,1 1-1 0 0,1 0 1 0 0,0 2-1 0 0,0-1 0 0 0,2 2 1 0 0,8-5-33 0 0,-24 16 11 0 0,1 0 1 0 0,0-1 0 0 0,0 1 0 0 0,0 0 0 0 0,0 1 0 0 0,0-1 0 0 0,0 1 0 0 0,0-1-1 0 0,0 1 1 0 0,0 0 0 0 0,0 0 0 0 0,0 0 0 0 0,0 0 0 0 0,0 1 0 0 0,0-1 0 0 0,0 1-1 0 0,0 0 1 0 0,0 0 0 0 0,0 0 0 0 0,0 0 0 0 0,0 0 0 0 0,-1 1 0 0 0,1-1-1 0 0,0 1 1 0 0,-1-1 0 0 0,0 1 0 0 0,1 0 0 0 0,-1 0 0 0 0,0 1 0 0 0,0-1 0 0 0,0 0-1 0 0,0 1 1 0 0,0-1 0 0 0,0 1 0 0 0,-1-1 0 0 0,0 1 0 0 0,1 0 0 0 0,-1 0 0 0 0,0 0-1 0 0,0 0 1 0 0,0 0 0 0 0,-1 0 0 0 0,1 0 0 0 0,-1 0 0 0 0,0 0 0 0 0,1 0-1 0 0,-1 0 1 0 0,-1 0 0 0 0,1 0 0 0 0,0 0-12 0 0,1 6 19 0 0,-1 0-1 0 0,0 0 1 0 0,0-1 0 0 0,-1 1-1 0 0,0 0 1 0 0,0-1 0 0 0,-1 1-1 0 0,-1 0 1 0 0,1-1 0 0 0,-1 0-1 0 0,0 0 1 0 0,-1 0 0 0 0,0 0-1 0 0,0 0 1 0 0,-1-1 0 0 0,0 0-1 0 0,0 0 1 0 0,-1 0 0 0 0,0 0 0 0 0,0-1-1 0 0,0 0 1 0 0,-6 4-19 0 0,10-8-60 0 0,0-1 0 0 0,0 1 0 0 0,-1-1 0 0 0,1 1 0 0 0,0-1 0 0 0,0 0 0 0 0,-1 0 0 0 0,1 0 0 0 0,-1 0 0 0 0,1 0 0 0 0,-1-1 0 0 0,1 1 0 0 0,-1-1 0 0 0,0 0 0 0 0,1 1 0 0 0,-1-1 0 0 0,0 0 0 0 0,1-1 0 0 0,-1 1 0 0 0,1 0 0 0 0,-1-1 0 0 0,0 1 0 0 0,1-1 0 0 0,-1 0-1 0 0,1 0 1 0 0,0 0 0 0 0,-1 0 0 0 0,1-1 0 0 0,0 1 0 0 0,0 0 0 0 0,-1-1 0 0 0,1 0 0 0 0,0 1 0 0 0,0-1 0 0 0,1 0 0 0 0,-1 0 0 0 0,0 0 0 0 0,1 0 0 0 0,-1 0 0 0 0,1-1 0 0 0,0 1 0 0 0,-1 0 0 0 0,1-1 0 0 0,0 1 0 0 0,0-2 60 0 0,4-32-4357 0 0,8 16-4267 0 0,-5 12-2899 0 0</inkml:trace>
  <inkml:trace contextRef="#ctx0" brushRef="#br0" timeOffset="91574.302">7325 2182 13339 0 0,'0'0'1502'0'0,"0"0"-321"0"0,0 0-35 0 0,0 0 17 0 0,0 0-67 0 0,0 0-183 0 0,0 0-226 0 0,0 0-199 0 0,0 0-149 0 0,0 0-91 0 0,0 0-39 0 0,0 0-3 0 0,-13 16-27 0 0,-42 52-1 0 0,53-66-158 0 0,1-1 0 0 0,-1 1 0 0 0,0 0 0 0 0,1 0 1 0 0,0 0-1 0 0,-1 0 0 0 0,1 0 0 0 0,0 0 0 0 0,0 0 0 0 0,0 0 0 0 0,0 0 0 0 0,0 0 0 0 0,1 0 0 0 0,-1 1 0 0 0,1-1 0 0 0,-1 0 0 0 0,1 1 0 0 0,0-1 1 0 0,0 0-1 0 0,0 1 0 0 0,0-1 0 0 0,1 0 0 0 0,-1 2-20 0 0,2 6 90 0 0,-2-7-44 0 0,1-1 0 0 0,0 1-1 0 0,0-1 1 0 0,1 1-1 0 0,-1-1 1 0 0,0 0-1 0 0,1 1 1 0 0,-1-1 0 0 0,1 0-1 0 0,0 0 1 0 0,0 0-1 0 0,0 0 1 0 0,0-1 0 0 0,0 1-1 0 0,0 0 1 0 0,0-1-1 0 0,1 0 1 0 0,-1 1 0 0 0,1-1-1 0 0,-1 0 1 0 0,1 0-1 0 0,-1 0 1 0 0,1-1 0 0 0,-1 1-1 0 0,1-1 1 0 0,0 1-1 0 0,-1-1 1 0 0,1 0-1 0 0,0 0 1 0 0,-1 0 0 0 0,1 0-1 0 0,0 0 1 0 0,-1-1-1 0 0,1 1 1 0 0,0-1 0 0 0,-1 0-1 0 0,1 0 1 0 0,-1 0-1 0 0,1 0 1 0 0,-1 0 0 0 0,1 0-1 0 0,-1-1 1 0 0,0 0-46 0 0,4-1 67 0 0,-1 0 1 0 0,0 0 0 0 0,0-1-1 0 0,0 0 1 0 0,0 0-1 0 0,-1 0 1 0 0,1 0-1 0 0,-1-1 1 0 0,0 0 0 0 0,-1 0-1 0 0,1 0 1 0 0,-1 0-1 0 0,0-1 1 0 0,0 1 0 0 0,-1-1-1 0 0,1 0 1 0 0,-1 0-1 0 0,-1 0 1 0 0,1 0 0 0 0,-1 0-1 0 0,0 0 1 0 0,0 0-1 0 0,-1 0 1 0 0,0 0-1 0 0,0-3-67 0 0,-1 6-7 0 0,0 0 0 0 0,0 1 0 0 0,-1-1 0 0 0,0 0 0 0 0,1 1 0 0 0,-1-1 0 0 0,0 1 0 0 0,0 0 0 0 0,0-1 0 0 0,0 1 0 0 0,-1 0 0 0 0,1 0 0 0 0,-1 1 0 0 0,1-1 0 0 0,-1 0 0 0 0,0 1 0 0 0,1 0 0 0 0,-1-1 0 0 0,0 1 0 0 0,0 0 0 0 0,0 0 0 0 0,0 1 0 0 0,0-1 0 0 0,0 1 0 0 0,0-1-1 0 0,0 1 1 0 0,0 0 0 0 0,0 0 0 0 0,-1 1 7 0 0,-7-1-164 0 0,5-1-233 0 0,0 1 0 0 0,0 0 0 0 0,0 0-1 0 0,0 0 1 0 0,0 1 0 0 0,-1 0 0 0 0,1 0 0 0 0,0 1 0 0 0,1 0 0 0 0,-1 0 0 0 0,0 0 0 0 0,0 1 0 0 0,-1 1 397 0 0,-2 1-4928 0 0,0-2-6297 0 0</inkml:trace>
  <inkml:trace contextRef="#ctx0" brushRef="#br0" timeOffset="91872.602">7566 2193 9386 0 0,'0'0'3218'0'0,"0"0"-1367"0"0,0 0-539 0 0,0 0 66 0 0,0 0 66 0 0,0 0-83 0 0,0 0-214 0 0,0 0-251 0 0,0 0-212 0 0,0 0-147 0 0,0 0-94 0 0,0 0-79 0 0,0 15-88 0 0,0 72 98 0 0,-5-49-360 0 0,-3-49-7213 0 0,8 4 855 0 0,0 2-4798 0 0</inkml:trace>
  <inkml:trace contextRef="#ctx0" brushRef="#br0" timeOffset="92439.715">7697 2277 7954 0 0,'0'0'2455'0'0,"0"0"-1068"0"0,0 0-250 0 0,0 0 173 0 0,0 0 50 0 0,0 0-125 0 0,0 0-211 0 0,0 0-211 0 0,0 0-157 0 0,0 0-104 0 0,0 0-60 0 0,0 0-43 0 0,0 0-59 0 0,12-16-46 0 0,36-49-44 0 0,-29 21 778 0 0,-24 125-712 0 0,7-79-354 0 0,0 0-1 0 0,0 0 1 0 0,0 0-1 0 0,0-1 1 0 0,1 1-1 0 0,-1-1 1 0 0,1 0-1 0 0,-1 1 1 0 0,1-1-1 0 0,-1 0 1 0 0,1 0-1 0 0,-1-1 1 0 0,1 1-1 0 0,0 0 1 0 0,0-1-1 0 0,-1 0 1 0 0,1 0-1 0 0,0 1 1 0 0,0-2-1 0 0,-1 1 1 0 0,1 0-1 0 0,0-1 1 0 0,1 1-12 0 0,2 0 71 0 0,2-1 69 0 0,0 0 1 0 0,0-1-1 0 0,0 0 0 0 0,0 0 0 0 0,0 0 0 0 0,-1-1 0 0 0,1-1 0 0 0,-1 1 0 0 0,1-1 0 0 0,-1 0 0 0 0,-1-1 0 0 0,1 1 0 0 0,-1-1 1 0 0,1-1-1 0 0,-1 1 0 0 0,-1-1 0 0 0,1 0 0 0 0,-1 0 0 0 0,0-1 0 0 0,-1 0 0 0 0,1 0 0 0 0,-1 0 0 0 0,-1 0 0 0 0,3-5-140 0 0,-2-16 721 0 0,-4 16-4160 0 0,0 4-3218 0 0,0 8-5135 0 0</inkml:trace>
  <inkml:trace contextRef="#ctx0" brushRef="#br0" timeOffset="92728.625">8295 1773 8522 0 0,'0'0'4910'0'0,"0"0"-2744"0"0,0 0-1064 0 0,0 0 44 0 0,0 0 152 0 0,0 0 58 0 0,0 0-98 0 0,0 0-242 0 0,0 0-217 0 0,0 0-119 0 0,0 0-96 0 0,0 0-90 0 0,0 0-79 0 0,0 33-107 0 0,-3 104-96 0 0,-5 98 170 0 0,8-188-2371 0 0,0-46 1254 0 0,0-1-159 0 0,0 0-215 0 0,-7-3-7177 0 0,3 1 2358 0 0,1-1-1779 0 0</inkml:trace>
  <inkml:trace contextRef="#ctx0" brushRef="#br0" timeOffset="92908.991">8144 1972 2208 0 0,'0'0'3604'0'0,"0"0"-1114"0"0,0 0-657 0 0,0 0-111 0 0,0 0-37 0 0,0 0-162 0 0,0 0-249 0 0,0 0-275 0 0,0 0-234 0 0,0 0-151 0 0,0 0-122 0 0,0 0-83 0 0,0 0-104 0 0,20-2-94 0 0,97-7 9 0 0,-109 9-666 0 0,44 0 325 0 0,-34 0-3059 0 0,-2 0-3854 0 0,-11 0-2539 0 0</inkml:trace>
  <inkml:trace contextRef="#ctx0" brushRef="#br0" timeOffset="2220.157">2763 974 0 0 0,'0'0'600'0'0,"0"0"1056"0"0,0 0 377 0 0,0 0-35 0 0,0 0-182 0 0,0 0-212 0 0,0 0-222 0 0,0 0-194 0 0,0 0-138 0 0,0 0-111 0 0,0 0-54 0 0,0 0 1 0 0,10 1-22 0 0,3 1-429 0 0,9 2-125 0 0,4-4 3778 0 0,-16-26-1326 0 0,7-32-642 0 0,-17 58-2046 0 0,0 0-18 0 0,0 0 8 0 0,0 0-12 0 0,0 0-4 0 0,0 0 4 0 0,0 0 13 0 0,0 0-6 0 0,0 0 5 0 0,0 0 21 0 0,0 15 193 0 0,2 169 456 0 0,-9 260-312 0 0,-17-209-389 0 0,24-234-25 0 0,0 0 1 0 0,0 1-1 0 0,-1-1 0 0 0,1 0 0 0 0,0 0 0 0 0,0 0 1 0 0,-1 0-1 0 0,1 0 0 0 0,-1-1 0 0 0,1 1 1 0 0,-1 0-1 0 0,1 0 0 0 0,-1 0 0 0 0,1 0 0 0 0,-1 0 1 0 0,0-1-1 0 0,0 1 0 0 0,1 0 0 0 0,-1 0 1 0 0,0-1-1 0 0,0 1 0 0 0,0-1 0 0 0,0 1 1 0 0,0-1-1 0 0,1 1 0 0 0,-1-1 0 0 0,0 1 0 0 0,0-1 1 0 0,0 0-1 0 0,0 0 0 0 0,0 0 0 0 0,0 1 1 0 0,-1-1-1 0 0,1 0 0 0 0,0 0 0 0 0,0 0-8 0 0,-6-37 99 0 0,9-7-97 0 0,2 0 0 0 0,2 1 0 0 0,2 0 0 0 0,2 0 0 0 0,2 1 0 0 0,1 0 0 0 0,3 1 0 0 0,1 1 0 0 0,2 0 0 0 0,1 1 0 0 0,2 2 0 0 0,4-2-2 0 0,2-7-12 0 0,2 1 1 0 0,3 2-1 0 0,1 1 1 0 0,2 1-1 0 0,1 2 1 0 0,3 2-1 0 0,1 2 1 0 0,3 0 11 0 0,-27 22-2 0 0,0 1 0 0 0,1 1 1 0 0,0 1-1 0 0,1 0 0 0 0,0 2 0 0 0,1 0 0 0 0,0 1 1 0 0,0 1-1 0 0,0 0 0 0 0,1 2 0 0 0,-1 1 1 0 0,3 0 1 0 0,-20 3-1 0 0,1-1 0 0 0,-1 1 0 0 0,1 0 0 0 0,0 1 0 0 0,-1-1 0 0 0,1 1 0 0 0,-1-1 1 0 0,1 1-1 0 0,-1 0 0 0 0,1 0 0 0 0,-1 1 0 0 0,0-1 0 0 0,1 1 0 0 0,-1 0 1 0 0,0 0-1 0 0,0 0 0 0 0,0 0 0 0 0,0 0 0 0 0,-1 0 0 0 0,1 1 0 0 0,-1-1 0 0 0,1 1 1 0 0,-1 0-1 0 0,0 0 0 0 0,0 0 0 0 0,0 0 0 0 0,0 0 0 0 0,-1 0 0 0 0,1 1 1 0 0,-1-1-1 0 0,0 1 0 0 0,0-1 0 0 0,0 1 0 0 0,0-1 0 0 0,-1 1 0 0 0,1-1 0 0 0,-1 1 1 0 0,0-1-1 0 0,0 1 0 0 0,-1 2 1 0 0,1 9 7 0 0,-2 0 0 0 0,0-1 0 0 0,0 1 0 0 0,-2 0 0 0 0,0-1 0 0 0,0 0 0 0 0,-1 0 0 0 0,-1 0 0 0 0,0-1 0 0 0,-1 0 0 0 0,-1 0 0 0 0,0 0-1 0 0,0-1 1 0 0,-1 0 0 0 0,-1-1 0 0 0,0 0 0 0 0,-1 0-7 0 0,-20 19 3 0 0,-2-1-1 0 0,-1-1 1 0 0,-1-2-1 0 0,-1-1 1 0 0,-8 2-3 0 0,14-8-37 0 0,-1-2 0 0 0,0-2 1 0 0,-1 0-1 0 0,0-3 1 0 0,-1 0-1 0 0,-1-2 0 0 0,-24 3 37 0 0,57-12-66 0 0,0 0-1 0 0,0 0 1 0 0,0-1-1 0 0,0 1 1 0 0,0 0-1 0 0,0-1 0 0 0,0 0 1 0 0,0 1-1 0 0,-1-1 1 0 0,1 1-1 0 0,0-1 1 0 0,0 0-1 0 0,0 0 0 0 0,-1 0 1 0 0,1 0-1 0 0,0 0 1 0 0,0 0-1 0 0,-1 0 1 0 0,1 0-1 0 0,0 0 0 0 0,0-1 1 0 0,-1 1-1 0 0,1 0 1 0 0,0-1-1 0 0,0 1 1 0 0,0-1-1 0 0,0 1 0 0 0,0-1 1 0 0,-1 0-1 0 0,1 1 1 0 0,0-1-1 0 0,1 0 0 0 0,-1 0 1 0 0,0 0-1 0 0,0 0 1 0 0,0 0-1 0 0,0 0 1 0 0,1 0-1 0 0,-1 0 0 0 0,0 0 1 0 0,1 0-1 0 0,-1 0 1 0 0,1 0-1 0 0,-1 0 1 0 0,1-1-1 0 0,0 1 0 0 0,-1 0 1 0 0,1 0-1 0 0,0 0 1 0 0,0-1-1 0 0,0 1 67 0 0,30-27-3846 0 0,-13 20-1417 0 0,-4 0-6327 0 0</inkml:trace>
  <inkml:trace contextRef="#ctx0" brushRef="#br0" timeOffset="2763.258">3585 1213 14619 0 0,'0'0'1634'0'0,"0"0"-546"0"0,0 0-126 0 0,0 0 131 0 0,0 0 18 0 0,0 0-93 0 0,0 0-142 0 0,0 0-153 0 0,31-14-107 0 0,102-48-63 0 0,-52 10 374 0 0,-64 42-811 0 0,0-2 0 0 0,0 0 0 0 0,-1 0 0 0 0,0-2 0 0 0,-1 0 0 0 0,-1 0 0 0 0,0-2 0 0 0,-1 1 0 0 0,-1-2 0 0 0,0 0 0 0 0,-1 0 0 0 0,-1-1 0 0 0,-1 0 0 0 0,-1-1 0 0 0,0 0 0 0 0,-1 0 0 0 0,-1-1 0 0 0,-1 0 1 0 0,1-10-117 0 0,-17-72 111 0 0,10 99-113 0 0,0 0 1 0 0,0 0-1 0 0,0 0 1 0 0,0 1-1 0 0,-1-1 1 0 0,1 0-1 0 0,-1 1 1 0 0,0-1-1 0 0,1 1 1 0 0,-1 0-1 0 0,-1-1 1 0 0,1 1-1 0 0,0 0 1 0 0,0 0-1 0 0,-1 1 1 0 0,1-1-1 0 0,-1 0 1 0 0,1 1-1 0 0,-1 0 0 0 0,0-1 1 0 0,0 1-1 0 0,1 0 1 0 0,-1 0-1 0 0,0 1 1 0 0,0-1-1 0 0,0 1 1 0 0,0-1-1 0 0,0 1 1 0 0,0 0-1 0 0,0 0 1 0 0,0 0-1 0 0,0 0 1 0 0,-1 1 1 0 0,-3 2-11 0 0,-1 0 1 0 0,1 0-1 0 0,0 1 0 0 0,0 0 1 0 0,1 0-1 0 0,-1 1 0 0 0,1 0 1 0 0,0 0-1 0 0,0 0 0 0 0,1 1 1 0 0,-1 0-1 0 0,1 0 0 0 0,0 0 1 0 0,1 1-1 0 0,0-1 0 0 0,0 1 0 0 0,0 0 1 0 0,-1 6 10 0 0,3-9 2 0 0,0 1 1 0 0,0-1-1 0 0,1 1 0 0 0,0-1 1 0 0,0 1-1 0 0,0 0 1 0 0,0-1-1 0 0,1 1 0 0 0,0 0 1 0 0,0 0-1 0 0,0-1 1 0 0,1 1-1 0 0,-1 0 0 0 0,1 0 1 0 0,0-1-1 0 0,0 1 1 0 0,1-1-1 0 0,0 1 0 0 0,-1-1 1 0 0,1 0-1 0 0,1 1 0 0 0,-1-1 1 0 0,1 0-1 0 0,-1 0 1 0 0,1-1-1 0 0,0 1 0 0 0,1-1 1 0 0,-1 1-1 0 0,1-1 1 0 0,-1 0-1 0 0,1 0 0 0 0,0 0 1 0 0,0-1-1 0 0,3 2-2 0 0,143 48 188 0 0,-146-51-175 0 0,0 0 0 0 0,0 1-1 0 0,0-1 1 0 0,0 1 0 0 0,0 0-1 0 0,-1 0 1 0 0,1 1 0 0 0,-1-1-1 0 0,1 1 1 0 0,-1 0 0 0 0,0-1 0 0 0,0 1-1 0 0,0 1 1 0 0,0-1 0 0 0,-1 0-1 0 0,1 1 1 0 0,-1-1 0 0 0,0 1-1 0 0,0 0 1 0 0,0 0 0 0 0,0 0-1 0 0,-1 0 1 0 0,0 0 0 0 0,0 0-1 0 0,0 0 1 0 0,0 0 0 0 0,0 1 0 0 0,-1-1-1 0 0,0 0 1 0 0,0 0 0 0 0,0 2-13 0 0,-2 13 61 0 0,0-1 0 0 0,-2 1-1 0 0,0-1 1 0 0,-1 0 0 0 0,0 0 0 0 0,-2-1 0 0 0,0 1 0 0 0,-1-1 0 0 0,-1-1-61 0 0,-21 56 85 0 0,13-43-369 0 0,17-29 88 0 0,0 0-65 0 0,24 0-4281 0 0,-15-3-424 0 0,-1-1-4429 0 0</inkml:trace>
  <inkml:trace contextRef="#ctx0" brushRef="#br0" timeOffset="3061.156">4501 900 11715 0 0,'0'0'1655'0'0,"0"0"-463"0"0,0 0-127 0 0,0 0 100 0 0,0 0 59 0 0,0 0-59 0 0,-17 33-146 0 0,-54 102-229 0 0,47-64 98 0 0,24-59-703 0 0,0-8-123 0 0,-1 0 0 0 0,1 1 0 0 0,-1-1 0 0 0,1 0 0 0 0,1 0 0 0 0,-1 0 0 0 0,1 0 0 0 0,-1 0 0 0 0,1 0 0 0 0,0 0 0 0 0,0 0 0 0 0,1 0 0 0 0,-1 0 0 0 0,1 0 0 0 0,0-1 0 0 0,0 1 0 0 0,0-1 0 0 0,1 1 0 0 0,-1-1 0 0 0,1 0 0 0 0,0 0 0 0 0,-1 0 0 0 0,1 0 0 0 0,1-1 0 0 0,-1 1 0 0 0,0-1 0 0 0,1 1 0 0 0,-1-1 0 0 0,1 0 0 0 0,0-1 0 0 0,-1 1 0 0 0,1-1 0 0 0,0 1 0 0 0,0-1 0 0 0,0-1 0 0 0,3 2-62 0 0,3-1 94 0 0,0 0 0 0 0,0-1 1 0 0,0 0-1 0 0,0 0 0 0 0,0-1 1 0 0,0-1-1 0 0,0 1 0 0 0,-1-2 1 0 0,1 1-1 0 0,-1-1 0 0 0,1-1 1 0 0,-1 1-1 0 0,0-2 0 0 0,0 1 1 0 0,-1-1-1 0 0,1-1 0 0 0,-1 1 1 0 0,0-1-1 0 0,-1-1 0 0 0,1 0 1 0 0,-1 0-1 0 0,-1 0 0 0 0,1-1 1 0 0,-1 0-1 0 0,-1 0 0 0 0,1 0 1 0 0,-1-1-1 0 0,-1 0 0 0 0,1 0 1 0 0,-2 0-1 0 0,1 0 0 0 0,-1-1 1 0 0,-1 1-1 0 0,0-1 0 0 0,0 0 1 0 0,-1 0-1 0 0,0 0 0 0 0,0-2-94 0 0,-2 7-7 0 0,0 0 1 0 0,0 0-1 0 0,-1 1 0 0 0,1-1 0 0 0,-1 0 0 0 0,0 1 1 0 0,0-1-1 0 0,-1 1 0 0 0,1-1 0 0 0,-1 1 0 0 0,0 0 0 0 0,0 0 1 0 0,0 0-1 0 0,-1 1 0 0 0,1-1 0 0 0,-1 1 0 0 0,0 0 1 0 0,0 0-1 0 0,0 0 0 0 0,0 0 0 0 0,-1 1 0 0 0,1 0 0 0 0,-1 0 1 0 0,1 0-1 0 0,-1 0 0 0 0,-1 1 7 0 0,-129-21-2139 0 0,94 27-754 0 0,16 5-5645 0 0,15-2-3602 0 0</inkml:trace>
  <inkml:trace contextRef="#ctx0" brushRef="#br0" timeOffset="3699.03">5118 267 15643 0 0,'0'0'1738'0'0,"0"0"-842"0"0,0 0-474 0 0,0 0 92 0 0,0 0 268 0 0,0 0 219 0 0,0 0 73 0 0,0 0-139 0 0,0 0-186 0 0,0 0-147 0 0,0 0-69 0 0,0 0-38 0 0,-4 36-71 0 0,-13 112-77 0 0,-9-4 278 0 0,-4 67-151 0 0,1 100-474 0 0,13-215 109 0 0,16-96-98 0 0,0 0 9 0 0,18-23 203 0 0,9-17-197 0 0,1 1 1 0 0,2 1-1 0 0,1 1 1 0 0,2 2-1 0 0,2 1 1 0 0,1 2-1 0 0,1 2 1 0 0,2 1-1 0 0,4-1-26 0 0,-34 24 0 0 0,-1 0-1 0 0,1 0 1 0 0,0 1 0 0 0,0 0-1 0 0,1 1 1 0 0,-1 0-1 0 0,1 0 1 0 0,0 1 0 0 0,0 0-1 0 0,0 1 1 0 0,0 0-1 0 0,1 1 1 0 0,-1 0-1 0 0,0 1 1 0 0,1 0 0 0 0,8 1 0 0 0,-16 2 3 0 0,-1 0 0 0 0,1 1-1 0 0,-1-1 1 0 0,0 1 0 0 0,0 0 0 0 0,-1-1 0 0 0,1 1 0 0 0,-1 0 0 0 0,0 0 0 0 0,1 0 0 0 0,-2 0 0 0 0,1 0 0 0 0,0 0 0 0 0,-1 0 0 0 0,0 1 0 0 0,0-1 0 0 0,0 0 0 0 0,-1 0 0 0 0,1 0 0 0 0,-1 0-1 0 0,0 0 1 0 0,0 0 0 0 0,-1 0 0 0 0,0 2-3 0 0,-3 7 10 0 0,-2 1 0 0 0,0-1 0 0 0,0 0 0 0 0,-1-1 0 0 0,-1 0 0 0 0,0 0 0 0 0,0-1-1 0 0,-1 0 1 0 0,-1-1 0 0 0,0 0 0 0 0,0 0 0 0 0,-12 6-10 0 0,3-2 17 0 0,0-1-1 0 0,-2-1 1 0 0,1 0 0 0 0,-1-2 0 0 0,-1-1-1 0 0,0 0 1 0 0,0-2 0 0 0,-1-1-1 0 0,0-1 1 0 0,0-1 0 0 0,0 0 0 0 0,-1-2-1 0 0,1-1 1 0 0,0-1 0 0 0,-1-2-17 0 0,-35-23-92 0 0,59 24 62 0 0,0 0 0 0 0,0 0 1 0 0,0 1-1 0 0,1-1 0 0 0,-1 0 0 0 0,0 0 1 0 0,0-1-1 0 0,0 1 0 0 0,1 0 0 0 0,-1 0 1 0 0,1 0-1 0 0,-1 0 0 0 0,1-1 1 0 0,-1 1-1 0 0,1 0 0 0 0,0 0 0 0 0,0-1 1 0 0,-1 1-1 0 0,1 0 0 0 0,0-1 1 0 0,0 1-1 0 0,0 0 0 0 0,1 0 0 0 0,-1-1 1 0 0,0 1-1 0 0,0 0 0 0 0,1-1 1 0 0,-1 1-1 0 0,0 0 0 0 0,1 0 0 0 0,0 0 1 0 0,-1 0-1 0 0,1-1 0 0 0,0 1 1 0 0,-1 0-1 0 0,1 0 0 0 0,0 0 0 0 0,0 0 1 0 0,0 0-1 0 0,0 0 0 0 0,0 1 1 0 0,0-1-1 0 0,0 0 0 0 0,0 0 0 0 0,0 1 1 0 0,1-1 29 0 0,44-28-3498 0 0,-21 14-5001 0 0,-12 7-3653 0 0</inkml:trace>
  <inkml:trace contextRef="#ctx0" brushRef="#br0" timeOffset="4076.95">5818 135 12891 0 0,'0'0'2246'0'0,"0"0"-1282"0"0,0 0-481 0 0,0 0 178 0 0,0 0 299 0 0,0 0 171 0 0,0 0 55 0 0,0 0-94 0 0,0 0-157 0 0,0 0-103 0 0,0 0-56 0 0,0 0-49 0 0,0 0-58 0 0,4 15-66 0 0,26 106 788 0 0,-26-73-1077 0 0,-2 0 0 0 0,-2 0 0 0 0,-3 0 0 0 0,-1 0 0 0 0,-10 44-314 0 0,-49 260 247 0 0,44-116-286 0 0,42-248-330 0 0,18-53-1784 0 0,-21 18-6742 0 0,-16 35-2932 0 0</inkml:trace>
  <inkml:trace contextRef="#ctx0" brushRef="#br0" timeOffset="18735.914">6405 941 0 0 0,'-25'-19'0'0'0,"-17"16"5539"0"0,14 10-3834 0 0,14-2 230 0 0,-2-3 3294 0 0,16-2-4596 0 0,0 0-61 0 0,0 0-50 0 0,0 0-57 0 0,0 0-33 0 0,0 0-24 0 0,0 0-20 0 0,0 0-1 0 0,0 0 9 0 0,0 0-2 0 0,0 0 9 0 0,-9 5 2851 0 0,20-6 480 0 0,138-17-2371 0 0,-6-26-808 0 0,-141 42-539 0 0,0 1 0 0 0,0 0-1 0 0,0-1 1 0 0,0 1 0 0 0,0-1 0 0 0,-1 1-1 0 0,1-1 1 0 0,0 0 0 0 0,-1 0 0 0 0,1 0-1 0 0,-1 0 1 0 0,0 0 0 0 0,0 0 0 0 0,0 0 0 0 0,0 0-1 0 0,0-1 1 0 0,0 1 0 0 0,0 0 0 0 0,-1-1-1 0 0,1 1 1 0 0,-1 0 0 0 0,1-1 0 0 0,-1 1-1 0 0,0 0 1 0 0,0-1 0 0 0,0 1 0 0 0,-1-1-1 0 0,1 1 1 0 0,-1 0 0 0 0,1-1 0 0 0,-1 1-1 0 0,0 0 1 0 0,1-1 0 0 0,-1 1 0 0 0,0 0 0 0 0,-1 0-1 0 0,1 0 1 0 0,0 0 0 0 0,-1 0 0 0 0,1 0-1 0 0,-1 0 1 0 0,1 0 0 0 0,-1 1 0 0 0,0-1-1 0 0,0 1 1 0 0,0-1 0 0 0,0 1 0 0 0,0-1-1 0 0,0 1 1 0 0,0 0-16 0 0,-12-6-30 0 0,1 1-1 0 0,-1 0 0 0 0,0 1 1 0 0,0 0-1 0 0,0 1 0 0 0,-1 0 1 0 0,1 2-1 0 0,-1 0 0 0 0,-9 0 31 0 0,3 0-17 0 0,4-1 12 0 0,0 2 0 0 0,0 0 0 0 0,1 1-1 0 0,-1 0 1 0 0,0 2 0 0 0,0 0 0 0 0,-14 4 5 0 0,21-2 5 0 0,0 2 0 0 0,0-1-1 0 0,0 1 1 0 0,1 1 0 0 0,0 0 0 0 0,1 0 0 0 0,-1 1 0 0 0,1 0 0 0 0,-5 7-5 0 0,7-6 15 0 0,1 0 0 0 0,0 0 0 0 0,0 0-1 0 0,1 1 1 0 0,0-1 0 0 0,1 1 0 0 0,0 0 0 0 0,1 0 0 0 0,0 0 0 0 0,0 1 0 0 0,1-1 0 0 0,0 0-1 0 0,1 1 1 0 0,0-1 0 0 0,1 0 0 0 0,0 1 0 0 0,1-1 0 0 0,0 0-15 0 0,2 4 61 0 0,1 0 1 0 0,1-1-1 0 0,0 0 1 0 0,0 0-1 0 0,2 0 1 0 0,-1-1-1 0 0,2 0 1 0 0,0-1-1 0 0,0 0 0 0 0,1 0 1 0 0,0-1-1 0 0,7 6-61 0 0,20 24 432 0 0,-25-34-356 0 0,0-1 0 0 0,0-1-1 0 0,1 0 1 0 0,0-1 0 0 0,0 0-1 0 0,0-1 1 0 0,0 0 0 0 0,0-1-1 0 0,1-1 1 0 0,-1 0-1 0 0,0-1 1 0 0,0 0 0 0 0,1-1-1 0 0,6-2-75 0 0,100-19 303 0 0,-91 16-226 0 0,-29 7-41 0 0,0 0-16 0 0,0 0-9 0 0,0 0 16 0 0,0 0 39 0 0,0 0-23 0 0,0 0-24 0 0,0 0-65 0 0,0 0 40 0 0,0 0 14 0 0,0 0 4 0 0,0 0 13 0 0,0 0-13 0 0,0 0-29 0 0,-2-9-394 0 0,1 6-4464 0 0,0 1-7503 0 0,1 1-205 0 0</inkml:trace>
  <inkml:trace contextRef="#ctx0" brushRef="#br0" timeOffset="20104.756">6955 790 0 0 0,'0'0'140'0'0,"0"0"460"0"0,0 0 114 0 0,0 0 40 0 0,0 0-44 0 0,0 0-170 0 0,0 0-307 0 0,0 0-317 0 0,0 0-136 0 0,0 0-22 0 0,0 0 71 0 0,0 0 62 0 0,28-4-247 0 0,-23 3 15475 0 0,-2 11-9326 0 0,-3 36-7574 0 0,-1-43 3186 0 0,-2 45-862 0 0,-3 0 1 0 0,-2 0 0 0 0,-2-1-1 0 0,-2-1 1 0 0,-5 12-544 0 0,-13 16 516 0 0,12-48 411 0 0,17-26-808 0 0,1 0 27 0 0,0 0 16 0 0,0 0 12 0 0,0 0 8 0 0,0 0-4 0 0,0 0 2 0 0,0 0-13 0 0,1-12-97 0 0,0 0 0 0 0,1 0 0 0 0,0 0 0 0 0,0 0 0 0 0,2 0 0 0 0,-1 0 0 0 0,2 1 0 0 0,-1 0 0 0 0,1 0 0 0 0,2-1-70 0 0,9-19 14 0 0,1 0-1 0 0,2 2 1 0 0,1 0 0 0 0,1 1-1 0 0,1 1 1 0 0,2 1-1 0 0,1 2 1 0 0,0 0 0 0 0,2 1-1 0 0,29-18-13 0 0,61-6-17 0 0,-115 46 17 0 0,-1 1 0 0 0,0 0 0 0 0,1-1-1 0 0,-1 1 1 0 0,1 0 0 0 0,-1-1 0 0 0,0 1 0 0 0,1 0 0 0 0,-1 0 0 0 0,1 0-1 0 0,-1 0 1 0 0,0 1 0 0 0,1-1 0 0 0,-1 0 0 0 0,0 1 0 0 0,1-1 0 0 0,-1 0-1 0 0,0 1 1 0 0,1 0 0 0 0,-1-1 0 0 0,0 1 0 0 0,0 0 0 0 0,0-1 0 0 0,1 1 0 0 0,-1 0-1 0 0,0 0 1 0 0,0 0 0 0 0,0 0 0 0 0,0 0 0 0 0,-1 0 0 0 0,1 1 0 0 0,0-1-1 0 0,0 0 1 0 0,-1 0 0 0 0,1 0 0 0 0,-1 1 0 0 0,1-1 0 0 0,-1 0 0 0 0,1 1-1 0 0,-1-1 1 0 0,0 1 0 0 0,0-1 0 0 0,1 0 0 0 0,-1 1 0 0 0,0-1 0 0 0,0 1 0 0 0,-1-1-1 0 0,1 0 1 0 0,0 1 0 0 0,16 230 187 0 0,-54-112-32 0 0,10-78-117 0 0,31-101 634 0 0,9 36-675 0 0,2 1 0 0 0,1 0 0 0 0,0 1 0 0 0,2 1 0 0 0,0 0 0 0 0,1 1-1 0 0,5-2 4 0 0,20-24-14 0 0,-14 14 6 0 0,2 0 0 0 0,1 3 0 0 0,1 0-1 0 0,2 2 1 0 0,7-3 8 0 0,-32 23-1 0 0,0 1 0 0 0,0 0 0 0 0,1 0-1 0 0,-1 1 1 0 0,1 0 0 0 0,0 1 0 0 0,0 0 0 0 0,0 1-1 0 0,0 0 1 0 0,10 0 1 0 0,-18 4-1 0 0,-1 0 1 0 0,-1-1-1 0 0,1 1 0 0 0,0 0 0 0 0,0 0 1 0 0,-1 0-1 0 0,1 1 0 0 0,-1-1 1 0 0,0 0-1 0 0,1 1 0 0 0,-1-1 0 0 0,0 1 1 0 0,-1-1-1 0 0,1 1 0 0 0,0-1 0 0 0,-1 1 1 0 0,1-1-1 0 0,-1 1 0 0 0,0 0 1 0 0,0-1-1 0 0,0 1 0 0 0,0 0 0 0 0,0-1 1 0 0,-1 1-1 0 0,0 2 1 0 0,1-3 2 0 0,0 39 49 0 0,-3 0 1 0 0,-1-1-1 0 0,-2 0 1 0 0,-2 0-1 0 0,-1 0 0 0 0,-3 2-51 0 0,-26 64 188 0 0,37-100-564 0 0,-13 14-11001 0 0,12-20-1214 0 0</inkml:trace>
  <inkml:trace contextRef="#ctx0" brushRef="#br0" timeOffset="92124.631">7528 1865 8834 0 0,'0'0'1608'0'0,"0"0"-896"0"0,0 0-360 0 0,0 0-135 0 0,0 0-233 0 0,0 0-137 0 0,0 0-79 0 0,0 0-104 0 0,0 0-112 0 0,0 0-648 0 0,0 0-1521 0 0,0 0-4208 0 0</inkml:trace>
  <inkml:trace contextRef="#ctx0" brushRef="#br0" timeOffset="93936.098">7552 1832 0 0 0,'0'0'659'0'0,"0"0"805"0"0,0 0 474 0 0,0 0 268 0 0,0 0 31 0 0,0 0-145 0 0,0 0-257 0 0,0 0-263 0 0,0 0-242 0 0,0 0-226 0 0,0 0-200 0 0,-2 8 148 0 0,2-5 4280 0 0,16-17-4493 0 0,-16 13-718 0 0,0 1-3 0 0,0 0-10 0 0,0 0 1 0 0,0 0-8 0 0,0 0-22 0 0,0 0-26 0 0,0 0-5 0 0,0 0 3 0 0,0 0 16 0 0,-28 18 318 0 0,27-17-362 0 0,1-1-12 0 0,0 0-7 0 0,0 0-18 0 0,0 0-7 0 0,0 0 1 0 0,0 0-11 0 0,0 0-4 0 0,0 0 15 0 0,26 0-1676 0 0,-23 1-607 0 0,-1 3-6675 0 0,-2-2 6499 0 0,0 2-7766 0 0</inkml:trace>
  <inkml:trace contextRef="#ctx0" brushRef="#br0" timeOffset="95357.595">7520 2609 3529 0 0,'0'0'2503'0'0,"0"0"-525"0"0,0 0-281 0 0,0 0-39 0 0,0 0-38 0 0,0 0-118 0 0,0 0-250 0 0,0 0-313 0 0,0 0-268 0 0,0 0-171 0 0,0 0-36 0 0,0 0 30 0 0,-3-5 2004 0 0,90-20 1813 0 0,-7 22-3425 0 0,-78 3-863 0 0,0 1 0 0 0,0 0 1 0 0,0 1-1 0 0,0-1 0 0 0,-1 0 0 0 0,1 0 1 0 0,0 1-1 0 0,-1-1 0 0 0,0 1 0 0 0,1 0 1 0 0,-1-1-1 0 0,0 1 0 0 0,0 0 1 0 0,1 0-1 0 0,-1-1 0 0 0,-1 1 0 0 0,1 0 1 0 0,0 0-1 0 0,0 0 0 0 0,-1 0 1 0 0,1 0-1 0 0,-1 0 0 0 0,0 1 0 0 0,0-1 1 0 0,1 0-1 0 0,-1 0 0 0 0,-1 0 0 0 0,1 0 1 0 0,0 0-1 0 0,0 0 0 0 0,-1 0 1 0 0,1 0-1 0 0,-1 0 0 0 0,0 0 0 0 0,1 0 1 0 0,-1 0-1 0 0,0 0 0 0 0,0 0 1 0 0,-1 0-1 0 0,1 0 0 0 0,0-1 0 0 0,0 1 1 0 0,-1-1-1 0 0,0 2-23 0 0,-106 148 385 0 0,105-147-357 0 0,0-1 1 0 0,0 1-1 0 0,0 0 0 0 0,1 0 0 0 0,-1 1 0 0 0,1-1 0 0 0,0 1 0 0 0,0-1 1 0 0,1 1-1 0 0,-1-1 0 0 0,1 1 0 0 0,0 0 0 0 0,0 0 0 0 0,1 0 0 0 0,0-1 1 0 0,-1 1-1 0 0,1 0 0 0 0,1 0 0 0 0,-1 1-28 0 0,53 4 338 0 0,-40-11-226 0 0,64-13 328 0 0,16-12-56 0 0,-44 36-752 0 0,-41-22-3598 0 0,-8 2-4051 0 0,1 7-4063 0 0</inkml:trace>
  <inkml:trace contextRef="#ctx0" brushRef="#br0" timeOffset="100747.601">4571 5304 0 0 0,'-31'29'0'0'0,"0"-6"0"0"0,31-20 0 0 0,-15-3 20 0 0,15 0 151 0 0,0 0 317 0 0,0 0 147 0 0,0 0 93 0 0,0 0 47 0 0,0 0-27 0 0,0 0-15 0 0,0 0 62 0 0,0-1-63 0 0,3-5 17923 0 0,-2 6-18867 0 0,16-1 421 0 0,0-1 0 0 0,0 0 0 0 0,0-1 1 0 0,0-1-1 0 0,0 0 0 0 0,-1-2 0 0 0,14-5-209 0 0,42-16 476 0 0,-34-2-25 0 0,40-41 42 0 0,41-11-22 0 0,-52-8 76 0 0,-6 42-426 0 0,27-82 359 0 0,-65 92-386 0 0,4-7 53 0 0,2 4-67 0 0,13-16-10 0 0,-10 6 134 0 0,16-32-1 0 0,1 20-62 0 0,8-31 147 0 0,20-32-118 0 0,-36 59 47 0 0,34-38-125 0 0,-20 42-22 0 0,7-8 2 0 0,-23 38-31 0 0,9-6 27 0 0,65-18-56 0 0,-57 36 3 0 0,-27 15 18 0 0,31-9-44 0 0,-23 10 41 0 0,10 0-36 0 0,19-7 22 0 0,-42 4 616 0 0,-81-18-513 0 0,-7-5-99 0 0,12-1-12 0 0,27 17 12 0 0,25 14-13 0 0,0 0 1 0 0,0 0-3 0 0,0 0-8 0 0,0 0 6 0 0,0 0-11 0 0,0 0-8 0 0,0 0 16 0 0,-12 184-61 0 0,-4-18 51 0 0,7-126 18 0 0,9-39 4 0 0,0-1 7 0 0,0 0-11 0 0,0 0-9 0 0,0 0 7 0 0,0 0-11 0 0,0 0 10 0 0,0 0-18 0 0,0 0-10 0 0,0 0 33 0 0,0 0 31 0 0,0 0-17 0 0,0 0-13 0 0,0 0-38 0 0,0 0 26 0 0,0 0 13 0 0,0 0 12 0 0,0 0-15 0 0,0 0-14 0 0,0 0-1 0 0,0 0 9 0 0,0 0-6 0 0,0 0 1 0 0,7-16 72 0 0,53-60-158 0 0,-5 17 123 0 0,-1-3-10 0 0,-19 17-18 0 0,-24 39 453 0 0,-5 3-683 0 0,-5 2-3141 0 0,-2 0-2586 0 0,-4 1-3718 0 0,4 0-2891 0 0</inkml:trace>
  <inkml:trace contextRef="#ctx0" brushRef="#br0" timeOffset="121535.281">8290 720 9154 0 0,'0'0'2817'0'0,"0"0"-1426"0"0,0 0-602 0 0,0 0 205 0 0,0 0 249 0 0,0 0 53 0 0,0 0-153 0 0,0 0-327 0 0,0 0-255 0 0,0 0-143 0 0,0 0-61 0 0,-4 7-47 0 0,-14 23-24 0 0,23-29 4200 0 0,26-29-4659 0 0,-17 15 481 0 0,0 0 262 0 0,-22 15 918 0 0,-83 67-1113 0 0,71-43-111 0 0,60-40-244 0 0,-39 14-393 0 0,3-3-97 0 0,-3 2-3084 0 0,-1 1-3885 0 0,0 0-5413 0 0</inkml:trace>
  <inkml:trace contextRef="#ctx0" brushRef="#br0" timeOffset="122201.053">8345 1048 13435 0 0,'0'0'1846'0'0,"0"0"-514"0"0,0 0-189 0 0,0 0 72 0 0,0 0 1 0 0,0 0-108 0 0,0 0-216 0 0,0 0-258 0 0,0 0-154 0 0,0 0-56 0 0,0 0-8 0 0,0 0 0 0 0,0 2-5 0 0,-37 61 1917 0 0,106-103-1179 0 0,-52 26-1004 0 0,-16 14-109 0 0,-1 0 41 0 0,0 0 18 0 0,0 0 13 0 0,0 0 36 0 0,-19 11 243 0 0,-28 32-48 0 0,46-42-270 0 0,-42 25 917 0 0,23-18-1235 0 0,30-17-364 0 0,62-46-448 0 0,-53 34-477 0 0,-14 13-2023 0 0,-2 1-4443 0 0,-2-1-5032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15331 0 0,'0'0'2065'0'0,"0"0"-801"0"0,0 0-284 0 0,0 0 156 0 0,0 0 217 0 0,0 0 20 0 0,0 0-200 0 0,0 0-285 0 0,0 0-249 0 0,0 0-173 0 0,0 0-110 0 0,0 0-90 0 0,0 0-98 0 0,0 33-45 0 0,1 101-49 0 0,-2-65 5 0 0,-2-59-2896 0 0,-7-9-7818 0 0,8-5-1647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12707 0 0,'0'0'3472'0'0,"0"0"-2255"0"0,0 0-521 0 0,0 0-232 0 0,0 0-240 0 0,0 0-144 0 0,0 0-152 0 0,0 0-136 0 0,0 0-168 0 0,0 0-384 0 0,0 0-1289 0 0,0 0-9729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12627 0 0,'0'0'2250'0'0,"0"0"-601"0"0,0 0-254 0 0,0 0-23 0 0,0 0-67 0 0,0 0-105 0 0,0 0-172 0 0,0 0-192 0 0,0 0-142 0 0,0 0-107 0 0,0 0-90 0 0,0 0-82 0 0,-19 5-82 0 0,-60 19-57 0 0,75-24-238 0 0,1 1-1 0 0,0 0 1 0 0,0 0-1 0 0,0 0 0 0 0,0 1 1 0 0,0-1-1 0 0,0 1 1 0 0,0-1-1 0 0,1 1 0 0 0,-1 0 1 0 0,0 0-1 0 0,1 0 1 0 0,-1 0-1 0 0,1 1 0 0 0,0-1 1 0 0,0 1-1 0 0,0-1 1 0 0,0 1-1 0 0,1 0 1 0 0,-1 0-1 0 0,0 0-37 0 0,-3 7 49 0 0,4-7-45 0 0,0 0 0 0 0,0 0-1 0 0,1 0 1 0 0,-1 0 0 0 0,1 0-1 0 0,-1 0 1 0 0,1 1 0 0 0,0-1-1 0 0,1 0 1 0 0,-1 0 0 0 0,0 0-1 0 0,1 0 1 0 0,0 0 0 0 0,0 0-1 0 0,0 0 1 0 0,0 0 0 0 0,0 0-1 0 0,0 0 1 0 0,1 0 0 0 0,0-1-1 0 0,-1 1 1 0 0,1 0 0 0 0,0-1 0 0 0,0 1-1 0 0,2 0-3 0 0,67 63 96 0 0,-68-62-32 0 0,1 1 0 0 0,-1-1-1 0 0,0 1 1 0 0,0 0 0 0 0,0 0 0 0 0,-1 0 0 0 0,1 0-1 0 0,-1 1 1 0 0,0-1 0 0 0,-1 0 0 0 0,0 1-1 0 0,1 0 1 0 0,-2-1 0 0 0,1 1 0 0 0,-1 0-1 0 0,0 4-63 0 0,-1-3 51 0 0,-1 1 0 0 0,0-1-1 0 0,-1 0 1 0 0,0 0 0 0 0,0 0-1 0 0,0-1 1 0 0,-1 1 0 0 0,0-1-1 0 0,0 0 1 0 0,-1 0-1 0 0,1 0 1 0 0,-1 0 0 0 0,-1-1-1 0 0,1 0 1 0 0,-1 0 0 0 0,0 0-1 0 0,0-1 1 0 0,0 0-1 0 0,-1 0 1 0 0,1 0 0 0 0,-1-1-1 0 0,0 0 1 0 0,0-1 0 0 0,0 1-1 0 0,0-1 1 0 0,-1-1 0 0 0,1 1-1 0 0,0-1 1 0 0,-1-1-1 0 0,1 1 1 0 0,-1-1 0 0 0,-3-1-51 0 0,-4-25-1067 0 0,15 10-1816 0 0,0 7-1204 0 0,0 1-7714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16980 0 0,'0'0'1513'0'0,"0"0"-706"0"0,0 0-147 0 0,0 0 284 0 0,0 0 273 0 0,0 0 43 0 0,0 0-148 0 0,0 0-301 0 0,0 0-289 0 0,0 0-150 0 0,0 34-92 0 0,1 107-60 0 0,-6-36 217 0 0,-8-36-609 0 0,-4-73-3868 0 0,12-3-2728 0 0,4 0-4930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17316 0 0,'0'0'1320'0'0,"0"0"-640"0"0,0 0-312 0 0,0 0-152 0 0,0 0-96 0 0,0 0-8 0 0,0 0-88 0 0,0 0-72 0 0,0 0-48 0 0,0 0-128 0 0,0 0-288 0 0,0 0-928 0 0,0 0-4441 0 0,0 0-6074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14939 0 0,'0'0'2982'0'0,"0"0"-1464"0"0,0 0-529 0 0,0 0-12 0 0,0 0 3 0 0,0 0-31 0 0,0 0-95 0 0,0 0-171 0 0,0 0-145 0 0,-33 27-113 0 0,-103 86-79 0 0,81-45 90 0 0,52-58-372 0 0,1-6-51 0 0,-1-1 0 0 0,1 1 0 0 0,1 0 0 0 0,-1 0 0 0 0,1 0 0 0 0,-1 0 0 0 0,1 0 0 0 0,0 0-1 0 0,1 1 1 0 0,-1-1 0 0 0,1 0 0 0 0,0 0 0 0 0,0 1 0 0 0,0-1 0 0 0,0 0 0 0 0,1 0 0 0 0,0 1 0 0 0,-1-1 0 0 0,2 0-1 0 0,-1 0 1 0 0,0 0 0 0 0,1 0 0 0 0,0 0 0 0 0,0 0 0 0 0,0-1 0 0 0,0 1 0 0 0,1-1 0 0 0,-1 1 0 0 0,1-1-1 0 0,0 0 1 0 0,0 0 0 0 0,0 0 0 0 0,1 0 0 0 0,-1-1 0 0 0,1 1 0 0 0,-1-1 0 0 0,1 0 0 0 0,0 0 0 0 0,0 0-1 0 0,-1 0 1 0 0,2-1 0 0 0,-1 0 0 0 0,1 1-13 0 0,3-2 38 0 0,1 1-1 0 0,-1-1 1 0 0,1-1-1 0 0,-1 1 1 0 0,0-1-1 0 0,1-1 1 0 0,-1 0 0 0 0,0 0-1 0 0,0 0 1 0 0,0-1-1 0 0,0 0 1 0 0,-1-1-1 0 0,1 0 1 0 0,-1 0-1 0 0,0-1 1 0 0,0 1 0 0 0,0-2-1 0 0,-1 1 1 0 0,0-1-1 0 0,0 0 1 0 0,0 0-1 0 0,-1 0 1 0 0,0-1-1 0 0,0 0 1 0 0,2-4-38 0 0,0-1 14 0 0,-1-1 1 0 0,0 0-1 0 0,-1 0 0 0 0,-1-1 0 0 0,0 1 1 0 0,0-1-1 0 0,-2 0 0 0 0,0 0 0 0 0,0 0 1 0 0,-1 0-1 0 0,-1 0 0 0 0,0 0 0 0 0,-2-8-14 0 0,1 18-79 0 0,1 1 0 0 0,-1 0 0 0 0,0 0-1 0 0,0 0 1 0 0,-1-1 0 0 0,1 1 0 0 0,-1 0 0 0 0,1 0-1 0 0,-1 1 1 0 0,0-1 0 0 0,0 0 0 0 0,0 0-1 0 0,0 1 1 0 0,-1 0 0 0 0,1-1 0 0 0,-1 1-1 0 0,1 0 1 0 0,-1 0 0 0 0,-1 0 79 0 0,-8-4-4623 0 0,-2 4-4138 0 0,9 2-3901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17068 0 0,'0'0'1773'0'0,"0"0"-504"0"0,0 0-305 0 0,0 0-64 0 0,0 0-25 0 0,0 0-6 0 0,0 0-86 0 0,0 0-157 0 0,0 0-102 0 0,0 0-57 0 0,0 0-22 0 0,-3 33-50 0 0,-8 106-50 0 0,8 6 349 0 0,47 251-112 0 0,-44-375-574 0 0,1-4-1 0 0,0 0 1 0 0,-2 1-1 0 0,0-1 0 0 0,-1 1 1 0 0,0-1-1 0 0,-2 0 1 0 0,0 0-1 0 0,-1 0 0 0 0,0-1 1 0 0,-3 3-8 0 0,-18 7 156 0 0,25-26-103 0 0,2-18 53 0 0,5 4-107 0 0,0 1 0 0 0,1 0 0 0 0,0 1 0 0 0,1 0 0 0 0,1 0 0 0 0,0 1 0 0 0,0 0 0 0 0,1 0 0 0 0,0 1 0 0 0,1 0 0 0 0,0 1 0 0 0,7-4 1 0 0,0-2-4 0 0,1 1 1 0 0,0 1-1 0 0,1 0 1 0 0,1 1-1 0 0,0 1 1 0 0,0 2-1 0 0,1 0 1 0 0,0 1-1 0 0,0 1 1 0 0,1 1-1 0 0,0 1 1 0 0,0 1-1 0 0,1 1 1 0 0,-1 1 0 0 0,16 1 3 0 0,-35 1 1 0 0,0 1 1 0 0,1-1 0 0 0,-1 1 0 0 0,0 0-1 0 0,0 0 1 0 0,0 1 0 0 0,0-1 0 0 0,0 1-1 0 0,0 0 1 0 0,0 0 0 0 0,0 1 0 0 0,-1-1-1 0 0,1 1 1 0 0,-1-1 0 0 0,1 1 0 0 0,-1 0-1 0 0,0 0 1 0 0,0 1 0 0 0,-1-1 0 0 0,1 1-1 0 0,-1-1 1 0 0,1 1 0 0 0,-1 0 0 0 0,0 0 0 0 0,-1 0-1 0 0,1 0 1 0 0,-1 0 0 0 0,0 0 0 0 0,0 0-1 0 0,0 1 1 0 0,0-1 0 0 0,-1 0 0 0 0,1 1-1 0 0,-1-1 1 0 0,0 0 0 0 0,-1 1 0 0 0,1-1-1 0 0,-1 0 1 0 0,0 1 0 0 0,0-1 0 0 0,0 0-1 0 0,-1 0 1 0 0,1 0 0 0 0,-1 0 0 0 0,0 0-1 0 0,0 0 1 0 0,0 0-2 0 0,-10 11 32 0 0,0 0 0 0 0,-1-1 0 0 0,0-1 0 0 0,-1 0-1 0 0,0-1 1 0 0,-1 0 0 0 0,-1-1 0 0 0,1-1 0 0 0,-2 0 0 0 0,0-1-1 0 0,0-1 1 0 0,0-1 0 0 0,-1 0 0 0 0,0-1 0 0 0,0-1 0 0 0,-1-1-1 0 0,1-1 1 0 0,-1 0 0 0 0,0-1 0 0 0,0-1 0 0 0,0-1 0 0 0,0-1-1 0 0,-10-1-31 0 0,26 2-1 0 0,0 0-1 0 0,0 0 1 0 0,1 0 0 0 0,-1 0-1 0 0,0-1 1 0 0,0 1-1 0 0,0-1 1 0 0,1 1-1 0 0,-1-1 1 0 0,0 0-1 0 0,1 0 1 0 0,-1 0-1 0 0,1-1 1 0 0,-1 1-1 0 0,1 0 1 0 0,-1-1 0 0 0,1 0-1 0 0,0 0 1 0 0,0 1-1 0 0,0-1 1 0 0,0 0-1 0 0,0-1 1 0 0,0 1-1 0 0,1 0 1 0 0,-1 0-1 0 0,1-1 1 0 0,-1 1 0 0 0,1-1-1 0 0,-1-1 2 0 0,-5-37-977 0 0,6-3-3332 0 0,1 24 519 0 0,0 8-8464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14355 0 0,'0'0'2350'0'0,"0"0"-942"0"0,0 0-329 0 0,0 0 135 0 0,0 0 149 0 0,0 0 57 0 0,0 0-94 0 0,0 0-225 0 0,0 0-229 0 0,0 0-202 0 0,0 0-118 0 0,0 0-95 0 0,0 0-78 0 0,36-1-44 0 0,111-2-64 0 0,-27-13 233 0 0,-19-3-436 0 0,-98 18 407 0 0,2-1-3260 0 0,-7 6-6892 0 0,0-1-2283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13011 0 0,'0'0'1919'0'0,"0"0"-213"0"0,0 0-111 0 0,0 0-24 0 0,0 0-96 0 0,0 0-158 0 0,0 0-235 0 0,0 0-238 0 0,0 0-181 0 0,0 0-139 0 0,0 0-108 0 0,-4 5 763 0 0,4 854 1696 0 0,-11-803-3171 0 0,4-101-7800 0 0,2 23 4218 0 0,2 5-3425 0 0,1 2-3301 0 0</inkml:trace>
  <inkml:trace contextRef="#ctx0" brushRef="#br0" timeOffset="538.214">1 63 6241 0 0,'0'0'3604'0'0,"0"0"-1080"0"0,0 0-421 0 0,0 0-161 0 0,0 0-163 0 0,0 0-285 0 0,0 0-363 0 0,0 0-374 0 0,0 0-255 0 0,0 0-73 0 0,0 0 31 0 0,0 0 84 0 0,0 0 51 0 0,15-1-19 0 0,98-2 402 0 0,347 11 1048 0 0,-360 16-1922 0 0,-98-23-92 0 0,0 0 1 0 0,0 0-1 0 0,0 0 0 0 0,0 1 0 0 0,0-1 1 0 0,0 1-1 0 0,0 0 0 0 0,0-1 1 0 0,0 1-1 0 0,-1 0 0 0 0,1 0 0 0 0,-1 0 1 0 0,1 0-1 0 0,-1 0 0 0 0,0 1 0 0 0,0-1 1 0 0,0 0-1 0 0,0 0 0 0 0,0 1 1 0 0,-1-1-1 0 0,1 1 0 0 0,-1-1 0 0 0,1 0 1 0 0,-1 1-1 0 0,0-1 0 0 0,0 1 0 0 0,0-1 1 0 0,0 1-1 0 0,0-1 0 0 0,-1 1 0 0 0,1-1 1 0 0,-1 1-1 0 0,0-1 0 0 0,1 0 1 0 0,-1 1-1 0 0,0-1 0 0 0,-1 0 0 0 0,0 2-12 0 0,-8 13 48 0 0,0-1-1 0 0,-2-1 0 0 0,0 1 0 0 0,-1-2 0 0 0,0 0 0 0 0,-1 0 0 0 0,0-1 1 0 0,-1-1-1 0 0,-14 8-47 0 0,-45 42 109 0 0,60-49-92 0 0,10-11-16 0 0,1-1 1 0 0,0 1-1 0 0,0 0 0 0 0,0 0 0 0 0,0 0 1 0 0,0 0-1 0 0,0 1 0 0 0,0-1 0 0 0,1 1 1 0 0,-1 0-1 0 0,1 0 0 0 0,0 0 0 0 0,0 0 1 0 0,0 0-1 0 0,0 0 0 0 0,1 0 1 0 0,-1 1-1 0 0,1-1 0 0 0,0 1 0 0 0,0-1 1 0 0,0 1-1 0 0,0-1 0 0 0,0 1 0 0 0,1 0 1 0 0,0-1-1 0 0,0 1 0 0 0,0 0 0 0 0,0-1 1 0 0,0 1-1 0 0,1 0 0 0 0,0-1 1 0 0,0 1-1 0 0,0-1 0 0 0,0 1 0 0 0,0-1 1 0 0,1 1-1 0 0,-1-1 0 0 0,2 3-1 0 0,144 108-28 0 0,-136-106 45 0 0,-1 0 1 0 0,1 1-1 0 0,-2 1 0 0 0,1-1 0 0 0,-1 2 0 0 0,-1-1 1 0 0,0 1-1 0 0,0 1 0 0 0,-1-1 0 0 0,-1 1 0 0 0,0 0 1 0 0,0 1-1 0 0,-1-1 0 0 0,-1 1 0 0 0,0 0 0 0 0,-1 1 1 0 0,-1-1-1 0 0,1 0 0 0 0,-2 5-17 0 0,-1-11 35 0 0,-1 0-1 0 0,0 0 1 0 0,0 1 0 0 0,0-1 0 0 0,-1 0 0 0 0,0 0-1 0 0,-1 0 1 0 0,0-1 0 0 0,0 1 0 0 0,0 0-1 0 0,-1-1 1 0 0,0 0 0 0 0,0 0 0 0 0,0 0-1 0 0,-1 0 1 0 0,0-1 0 0 0,0 0 0 0 0,-1 0-1 0 0,1 0 1 0 0,-1-1 0 0 0,0 0 0 0 0,0 0 0 0 0,0 0-1 0 0,-1-1 1 0 0,1 0 0 0 0,-1 0 0 0 0,0 0-1 0 0,-3 0-34 0 0,-137 23 266 0 0,136-25-283 0 0,0 0-1 0 0,0-1 1 0 0,0 0 0 0 0,0-1 0 0 0,0 0 0 0 0,0-1 0 0 0,1 0-1 0 0,-1-1 1 0 0,1 0 0 0 0,-1 0 0 0 0,1-1 0 0 0,0-1-1 0 0,0 0 1 0 0,1 0 0 0 0,-1-1 0 0 0,1 0 0 0 0,1 0-1 0 0,-2-3 18 0 0,8 8-62 0 0,0-1-1 0 0,1 0 0 0 0,-1 0 0 0 0,1 0 0 0 0,0 0 0 0 0,0 0 0 0 0,0 0 1 0 0,0 0-1 0 0,0 0 0 0 0,0 0 0 0 0,0 0 0 0 0,1-1 0 0 0,-1 1 0 0 0,1 0 1 0 0,-1-1-1 0 0,1 1 0 0 0,0 0 0 0 0,0-1 0 0 0,0 1 0 0 0,0 0 0 0 0,1-1 1 0 0,-1 1-1 0 0,1 0 0 0 0,-1-1 0 0 0,1 1 0 0 0,0 0 0 0 0,0 0 0 0 0,0 0 1 0 0,0 0-1 0 0,0 0 0 0 0,0 0 0 0 0,1 0 0 0 0,1-2 63 0 0,35-35-7868 0 0,-26 31-3782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15083 0 0,'0'0'1690'0'0,"0"0"-383"0"0,0 0-103 0 0,0 0 14 0 0,0 0-66 0 0,0 0-102 0 0,0 0-173 0 0,0 0-214 0 0,0 0-163 0 0,0 0-120 0 0,0 0-67 0 0,0 0-46 0 0,0 0-31 0 0,1-20-9 0 0,3-61 0 0 0,25-13 499 0 0,-21 78-683 0 0,1 0-1 0 0,1 0 0 0 0,1 1 0 0 0,0 1 0 0 0,0 0 0 0 0,2 1 0 0 0,0 0 1 0 0,0 0-1 0 0,1 2 0 0 0,3-2-42 0 0,-13 10 0 0 0,1 0 0 0 0,0 1 0 0 0,0 0 0 0 0,-1 0 0 0 0,1 0 0 0 0,0 0 0 0 0,0 1 0 0 0,1 0 0 0 0,-1 0 0 0 0,0 1 0 0 0,0-1 0 0 0,0 1 0 0 0,1 0 0 0 0,-1 0 0 0 0,0 1 0 0 0,0-1 0 0 0,-3 3 6 0 0,0-1-1 0 0,-1 0 1 0 0,0 1-1 0 0,1-1 1 0 0,-1 1 0 0 0,0-1-1 0 0,0 1 1 0 0,0 0 0 0 0,-1-1-1 0 0,1 1 1 0 0,-1 0 0 0 0,1 0-1 0 0,-1 0 1 0 0,0-1 0 0 0,0 1-1 0 0,0 0 1 0 0,0 0-1 0 0,-1 0 1 0 0,0 1-6 0 0,1 3 28 0 0,-13 188 225 0 0,13-194-251 0 0,1 0-1 0 0,-1 0 1 0 0,0 0 0 0 0,0 0 0 0 0,0 0-1 0 0,1 0 1 0 0,-1 0 0 0 0,0 0-1 0 0,1 0 1 0 0,-1 0 0 0 0,1 0 0 0 0,-1 0-1 0 0,1 0 1 0 0,0 0 0 0 0,-1 0-1 0 0,1 0 1 0 0,0 0 0 0 0,-1-1 0 0 0,1 1-1 0 0,0 0 1 0 0,0-1 0 0 0,0 1-1 0 0,0 0 1 0 0,0-1 0 0 0,0 1 0 0 0,0-1-1 0 0,0 0 1 0 0,0 1 0 0 0,0-1-1 0 0,0 0 1 0 0,0 1 0 0 0,0-1-1 0 0,0 0 1 0 0,0 0 0 0 0,0 0 0 0 0,0 0-1 0 0,0 0 1 0 0,1 0 0 0 0,-1 0-1 0 0,0-1 1 0 0,0 1 0 0 0,0 0 0 0 0,0-1-1 0 0,0 1 1 0 0,0 0 0 0 0,0-1-1 0 0,0 0-1 0 0,46-23 68 0 0,87-84-29 0 0,-120 98-22 0 0,-9 5-18 0 0,0 0 0 0 0,1 1 1 0 0,0 0-1 0 0,0 0 0 0 0,0 1 0 0 0,0-1 0 0 0,0 1 0 0 0,1 1 1 0 0,0-1-1 0 0,-1 1 0 0 0,1 0 0 0 0,0 1 0 0 0,3-1 1 0 0,-8 4 15 0 0,-1-1-1 0 0,1 1 0 0 0,-1 0 0 0 0,0 0 1 0 0,1 0-1 0 0,-1 1 0 0 0,0-1 0 0 0,0 0 1 0 0,0 0-1 0 0,-1 1 0 0 0,1-1 0 0 0,0 0 1 0 0,-1 1-1 0 0,0-1 0 0 0,1 0 0 0 0,-1 1 0 0 0,0-1 1 0 0,0 1-1 0 0,0-1 0 0 0,-1 1 0 0 0,1-1 1 0 0,-1 2-15 0 0,1 6 42 0 0,2 28 109 0 0,-3-24-154 0 0,1-1 0 0 0,0 1 1 0 0,1-1-1 0 0,1 1 1 0 0,0-1-1 0 0,1 1 0 0 0,0-1 1 0 0,1 0-1 0 0,1 0 0 0 0,0-1 1 0 0,1 2 2 0 0,18-11-2105 0 0,-9-9-6546 0 0,-11 2-3425 0 0</inkml:trace>
  <inkml:trace contextRef="#ctx0" brushRef="#br0" timeOffset="406.289">844 268 7034 0 0,'0'0'1933'0'0,"0"0"-46"0"0,0 0 90 0 0,0 0-18 0 0,0 0-141 0 0,0 0-150 0 0,0 0-217 0 0,0 0-208 0 0,0 0-131 0 0,0 0-113 0 0,0 0-122 0 0,32-3-126 0 0,101-12-105 0 0,-75-6 168 0 0,-52 15-625 0 0,1 0-118 0 0,0 1 1 0 0,-1-1-1 0 0,0-1 1 0 0,0 1 0 0 0,0-1-1 0 0,-1 0 1 0 0,0 0-1 0 0,-1-1 1 0 0,1 0 0 0 0,-2 0-1 0 0,1 0 1 0 0,-1 0-1 0 0,0 0 1 0 0,0-1 0 0 0,-1 1-1 0 0,0-1 1 0 0,-1 1-1 0 0,0-1 1 0 0,-1 0-1 0 0,1 0 1 0 0,-1 0 0 0 0,-1-2-72 0 0,-2 8-9 0 0,1-1 0 0 0,-1 1 0 0 0,0 0 0 0 0,0 0 0 0 0,0 0 0 0 0,-1 0 0 0 0,1 1 0 0 0,-1-1 0 0 0,1 1 0 0 0,-1 0 0 0 0,0 0 0 0 0,0 0 0 0 0,0 1 0 0 0,0-1 0 0 0,0 1 0 0 0,0 0 0 0 0,0 0 0 0 0,-1 0 0 0 0,1 1 0 0 0,0-1 0 0 0,0 1 0 0 0,-1 0 0 0 0,1 0 0 0 0,0 1 0 0 0,-1-1 0 0 0,1 1 0 0 0,0 0 0 0 0,0 0 0 0 0,0 1 0 0 0,0-1 0 0 0,0 1 0 0 0,0 0 0 0 0,0 0 0 0 0,0 0 0 0 0,1 0 0 0 0,-2 2 9 0 0,-9 5-9 0 0,0 0 1 0 0,0 1 0 0 0,1 1-1 0 0,1 0 1 0 0,0 1 0 0 0,1 0-1 0 0,0 0 1 0 0,0 1 0 0 0,2 1-1 0 0,0 0 1 0 0,-3 6 8 0 0,8-12 7 0 0,0 0-1 0 0,0 0 1 0 0,1 0 0 0 0,0 0 0 0 0,1 1 0 0 0,-1-1-1 0 0,2 1 1 0 0,-1 0 0 0 0,1 0 0 0 0,1-1-1 0 0,0 1 1 0 0,0 0 0 0 0,0 0 0 0 0,1 0 0 0 0,1-1-1 0 0,-1 1 1 0 0,1 0 0 0 0,1-1 0 0 0,0 0-1 0 0,0 1 1 0 0,4 6-7 0 0,1-5 25 0 0,0 0 0 0 0,0 0 0 0 0,1-1 0 0 0,0-1 0 0 0,1 1 0 0 0,0-1 0 0 0,0-1 0 0 0,1 0 1 0 0,0-1-1 0 0,0 0 0 0 0,1 0 0 0 0,-1-1 0 0 0,8 2-25 0 0,6 1 1 0 0,1-1-1 0 0,1-1 1 0 0,-1-1 0 0 0,1-2 0 0 0,0 0 0 0 0,0-2 0 0 0,0-1 0 0 0,-1-1 0 0 0,5-2-1 0 0,39-13-1435 0 0,-43 3-5815 0 0,-20 6-5113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7354 0 0,'0'0'2931'0'0,"0"0"-408"0"0,0 0-238 0 0,0 0-110 0 0,0 0-238 0 0,0 0-251 0 0,0 0-288 0 0,0 0-301 0 0,0 0-248 0 0,0 0-169 0 0,0 0-114 0 0,0 0-77 0 0,0 0-76 0 0,5-8 220 0 0,-2 42 132 0 0,19 414 1134 0 0,-46-153-1643 0 0,2-162-208 0 0,20-119-48 0 0,0-5-479 0 0,2-18-311 0 0,3-60-2124 0 0,0 10-3016 0 0,-4 20-4404 0 0,0 26 797 0 0</inkml:trace>
  <inkml:trace contextRef="#ctx0" brushRef="#br0" timeOffset="246.847">1 517 4729 0 0,'0'0'3102'0'0,"0"0"-819"0"0,0 0-349 0 0,0 0-30 0 0,0 0-74 0 0,0 0-210 0 0,0 0-298 0 0,0 0-356 0 0,0 0-284 0 0,0 0-103 0 0,0 0 44 0 0,0 0 97 0 0,0 0 86 0 0,10-1-10 0 0,237-19 2568 0 0,96-7-2653 0 0,-312 35-1656 0 0,-25 2-8131 0 0,-6-9-3265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497 122 0 0 0,'0'0'1235'0'0,"0"0"756"0"0,0 0 470 0 0,0 0 66 0 0,0 0-167 0 0,0 0-317 0 0,0 0-300 0 0,0 0-257 0 0,0 0-215 0 0,2-3-143 0 0,5-9 903 0 0,-6 12-1128 0 0,-1 0-100 0 0,0 2 2810 0 0,4 12-2670 0 0,3 41-321 0 0,-2 0 0 0 0,-3 0 0 0 0,-3 37-622 0 0,0-23 194 0 0,-3 8-81 0 0,-3-1 0 0 0,-4-1 0 0 0,-5 12-113 0 0,-13 87 99 0 0,-3 0-75 0 0,32-171-23 0 0,0-2 18 0 0,0-1-22 0 0,0 0-8 0 0,0 0 9 0 0,0 0-22 0 0,0 0-3 0 0,0 0-18 0 0,-4-38-3653 0 0,-3 13-5087 0 0,5 18-1915 0 0</inkml:trace>
  <inkml:trace contextRef="#ctx0" brushRef="#br0" timeOffset="396.085">0 368 5625 0 0,'0'0'4489'0'0,"0"0"-1820"0"0,0 0-700 0 0,0 0-155 0 0,0 0-128 0 0,0 0-158 0 0,0 0-231 0 0,0 0-287 0 0,0 0-297 0 0,0 0-225 0 0,0 0-131 0 0,0 0-40 0 0,0 0 56 0 0,2-7 60 0 0,-1 4-361 0 0,-1 1-37 0 0,1 0 0 0 0,-1 0 0 0 0,1 0 0 0 0,-1 0 1 0 0,1 1-1 0 0,0-1 0 0 0,-1 0 0 0 0,1 0 0 0 0,0 1 0 0 0,0-1 0 0 0,0 1 1 0 0,0-1-1 0 0,1 1 0 0 0,-1-1 0 0 0,0 1 0 0 0,1 0 0 0 0,-1-1 0 0 0,1 1 1 0 0,-1 0-1 0 0,1 0 0 0 0,0 0 0 0 0,-1 0 0 0 0,1 1 0 0 0,0-1 0 0 0,-1 0 1 0 0,2 0-36 0 0,288-64 2375 0 0,49-24-1789 0 0,-249 67-662 0 0,-25 20-3295 0 0,-38 4-1373 0 0,-17-2-1060 0 0,0 0-5795 0 0</inkml:trace>
  <inkml:trace contextRef="#ctx0" brushRef="#br0" timeOffset="1696.46">991 7 8426 0 0,'0'0'2287'0'0,"0"0"-415"0"0,0 0-65 0 0,0 0 34 0 0,0 0-141 0 0,0 0-269 0 0,0 0-329 0 0,0 0-317 0 0,0 0-169 0 0,0 0-68 0 0,0 0-29 0 0,0 0-5 0 0,0 0-24 0 0,14-7 2552 0 0,-14 7-2924 0 0,0 0 12 0 0,5 38 2441 0 0,-6-24-2428 0 0,10 133 30 0 0,-7 1-1 0 0,-6 0 1 0 0,-7 1-173 0 0,-1 149 69 0 0,12-297-54 0 0,0-1 2 0 0,0 0-15 0 0,0 0 8 0 0,0 0 4 0 0,0-1 8 0 0,0-2-14 0 0,2-13 2 0 0,2-1 0 0 0,0 0 0 0 0,1 1 0 0 0,1 0 0 0 0,0 0 0 0 0,1 1 0 0 0,1-1 0 0 0,1 1 0 0 0,0 1 0 0 0,11-14-10 0 0,-19 26 0 0 0,12-19-4 0 0,1 1 1 0 0,1 0-1 0 0,1 1 0 0 0,0 1 0 0 0,2 0 0 0 0,0 1 1 0 0,3 0 3 0 0,22 1-22 0 0,-24 50-4 0 0,5 102 198 0 0,-20 40 106 0 0,-10-90-138 0 0,6-88-171 0 0,-3-45-1117 0 0,4 11-2518 0 0,4 24 108 0 0,-1 5-5142 0 0,-2 3-3462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5521 0 0,'0'0'1859'0'0,"0"0"-656"0"0,0 0-515 0 0,0 0-117 0 0,0 0 101 0 0,0 0 256 0 0,0 0 251 0 0,0 0 95 0 0,0 0 6 0 0,0 0-105 0 0,0 0-171 0 0,10-2-182 0 0,-2 0-823 0 0,-2 1 303 0 0,1-1 1 0 0,-1 1-1 0 0,0-1 0 0 0,1-1 0 0 0,-1 1 0 0 0,0-1 0 0 0,0 0 0 0 0,-1 0 0 0 0,1-1 0 0 0,-1 0 0 0 0,0 0 0 0 0,0 0 0 0 0,0 0 0 0 0,0-1 0 0 0,1-1-302 0 0,134-207 2529 0 0,-126 192-2406 0 0,1 0 50 0 0,-8 27 1047 0 0,-7 854 954 0 0,-20-717-1962 0 0,19-143-204 0 0,1 0 1 0 0,0 0-1 0 0,-1 1 1 0 0,1-1-1 0 0,0 0 1 0 0,-1 0-1 0 0,1 0 1 0 0,-1 0-1 0 0,1 1 1 0 0,0-1-1 0 0,-1 0 1 0 0,1 0-1 0 0,-1 0 1 0 0,1 0-1 0 0,0 0 1 0 0,-1 0-1 0 0,1 0 1 0 0,-1 0-1 0 0,1 0 1 0 0,0 0-1 0 0,-1 0 1 0 0,1 0-1 0 0,-1-1 1 0 0,1 1-1 0 0,0 0 1 0 0,-1 0-1 0 0,1 0 1 0 0,0 0-1 0 0,-1-1 1 0 0,1 1 0 0 0,0 0-1 0 0,-1 0 1 0 0,1-1-1 0 0,0 1 1 0 0,-1 0-1 0 0,1-1 1 0 0,0 1-1 0 0,0 0 1 0 0,0-1-1 0 0,-1 1 1 0 0,1 0-1 0 0,0-1 1 0 0,0 1-1 0 0,0 0 1 0 0,0-1-1 0 0,-1 1 1 0 0,1-1-1 0 0,0 1 1 0 0,0 0-1 0 0,0-1 1 0 0,0 1-1 0 0,0-1 1 0 0,0 1-1 0 0,0 0 1 0 0,0-1-1 0 0,0 1 1 0 0,1-1-1 0 0,-1 1 1 0 0,0 0-1 0 0,0-1 1 0 0,0 1-9 0 0,-3-48 1 0 0,2 1 1 0 0,2-1-1 0 0,2 0 1 0 0,2 1 0 0 0,2 0-1 0 0,2 0 1 0 0,2 1-1 0 0,2 0 1 0 0,2 1 0 0 0,6-7-2 0 0,-11 18-7 0 0,2 0 0 0 0,1 1 1 0 0,2 0-1 0 0,1 1 1 0 0,2 1-1 0 0,0 1 1 0 0,3 0-1 0 0,0 2 0 0 0,2 0 1 0 0,0 2-1 0 0,2 0 1 0 0,1 2-1 0 0,1 0 0 0 0,1 2 1 0 0,1 2-1 0 0,1 0 1 0 0,1 2-1 0 0,3 0 7 0 0,-30 16-1 0 0,-1 0-1 0 0,0 0 1 0 0,0 1-1 0 0,1 0 1 0 0,-1 0 0 0 0,1 0-1 0 0,-1 0 1 0 0,1 0 0 0 0,-1 1-1 0 0,1 0 1 0 0,-1-1 0 0 0,1 1-1 0 0,0 0 1 0 0,-1 1-1 0 0,1-1 1 0 0,-1 1 0 0 0,1 0-1 0 0,-1-1 1 0 0,1 2 0 0 0,-1-1-1 0 0,0 0 1 0 0,1 1-1 0 0,-1-1 1 0 0,0 1 0 0 0,0 0-1 0 0,0 0 1 0 0,0 0 0 0 0,0 0-1 0 0,-1 1 1 0 0,1-1-1 0 0,-1 1 1 0 0,1 0 0 0 0,-1 0-1 0 0,0 0 1 0 0,0 0 0 0 0,1 2 1 0 0,1 9 8 0 0,-1 1 0 0 0,-1-1 0 0 0,0 1 0 0 0,-1-1 0 0 0,-1 1 0 0 0,0 0 1 0 0,-1-1-1 0 0,0 1 0 0 0,-2-1 0 0 0,1 1 0 0 0,-2-1 0 0 0,0 0 0 0 0,0 0 0 0 0,-1 0 1 0 0,-1-1-1 0 0,-1 0 0 0 0,0 0 0 0 0,0 0 0 0 0,-1-1 0 0 0,-1 0 0 0 0,0-1 1 0 0,0 0-1 0 0,-1 0 0 0 0,-1-1 0 0 0,0 0 0 0 0,0-1 0 0 0,-1 0 0 0 0,0-1 0 0 0,-1 0 1 0 0,1-1-1 0 0,-4 1-8 0 0,-78 32-12 0 0,-36-33-746 0 0,130-7 690 0 0,-1 0 1 0 0,1-1-1 0 0,-1 1 0 0 0,0 0 1 0 0,1 0-1 0 0,-1 0 0 0 0,0 0 1 0 0,1-1-1 0 0,-1 1 0 0 0,1 0 1 0 0,-1-1-1 0 0,1 1 0 0 0,-1 0 0 0 0,0-1 1 0 0,1 1-1 0 0,0 0 0 0 0,-1-1 1 0 0,1 1-1 0 0,-1-1 0 0 0,1 1 1 0 0,-1-1-1 0 0,1 0 0 0 0,0 1 0 0 0,-1-1 1 0 0,1 1-1 0 0,0-1 0 0 0,0 1 1 0 0,0-1-1 0 0,-1 0 0 0 0,1 1 1 0 0,0-1-1 0 0,0 0 0 0 0,0 1 0 0 0,0-1 1 0 0,0 0-1 0 0,0 1 0 0 0,0-1 1 0 0,0 0-1 0 0,0 1 0 0 0,0-1 1 0 0,1 1-1 0 0,-1-1 0 0 0,0 0 1 0 0,0 1-1 0 0,0-1 0 0 0,1 1 0 0 0,-1-1 1 0 0,0 0-1 0 0,1 1 0 0 0,-1-1 1 0 0,1 1-1 0 0,-1-1 0 0 0,1 1 1 0 0,-1 0-1 0 0,0-1 0 0 0,1 1 68 0 0,14-17-3201 0 0,-2 6-3548 0 0,-2 4-5055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13635 0 0,'0'0'1531'0'0,"0"0"-368"0"0,0 0 85 0 0,0 0 200 0 0,0 0 82 0 0,0 0-74 0 0,0 0-267 0 0,0 0-333 0 0,0 0-236 0 0,0 0-160 0 0,0 0-129 0 0,0 0-111 0 0,0 0-81 0 0,-9 4-33 0 0,-154 83 249 0 0,160-86-356 0 0,1 0 1 0 0,0 0-1 0 0,0 1 0 0 0,0-1 1 0 0,0 0-1 0 0,0 1 0 0 0,0 0 1 0 0,0-1-1 0 0,0 1 0 0 0,0 0 1 0 0,1 0-1 0 0,-1 0 0 0 0,1 0 1 0 0,0 0-1 0 0,-1 0 1 0 0,1 1-1 0 0,0-1 0 0 0,0 0 1 0 0,0 1-1 0 0,1-1 0 0 0,-1 0 1 0 0,1 1-1 0 0,-1-1 0 0 0,1 1 1 0 0,0-1-1 0 0,0 1 0 0 0,0-1 1 0 0,0 1-1 0 0,0-1 0 0 0,0 1 1 0 0,1-1-1 0 0,0 1 0 0 0,-1-1 1 0 0,1 1-1 0 0,0-1 1 0 0,0 0-1 0 0,0 0 0 0 0,0 1 1 0 0,0-1-1 0 0,1 0 0 0 0,-1 0 1 0 0,1 0-1 0 0,0 1 1 0 0,63 78 83 0 0,-57-69-73 0 0,-4-6 82 0 0,1 0 1 0 0,-1 0-1 0 0,0 0 0 0 0,0 0 0 0 0,-1 1 0 0 0,0 0 0 0 0,0 0 1 0 0,0 0-1 0 0,-1 0 0 0 0,0 0 0 0 0,-1 0 0 0 0,1 1 0 0 0,-1-1 1 0 0,-1 0-1 0 0,1 1 0 0 0,-1-1 0 0 0,-1 1 0 0 0,0 2-92 0 0,-1-4 63 0 0,-1-1 1 0 0,0 0-1 0 0,-1 0 0 0 0,1-1 0 0 0,-1 1 0 0 0,0-1 0 0 0,0 1 1 0 0,0-1-1 0 0,-1 0 0 0 0,1-1 0 0 0,-1 1 0 0 0,0-1 0 0 0,0 0 0 0 0,0 0 1 0 0,0-1-1 0 0,-1 1 0 0 0,-2 0-63 0 0,5-2-83 0 0,0 0 0 0 0,0 0 1 0 0,-1 0-1 0 0,1 0 0 0 0,0 0 0 0 0,0-1 0 0 0,-1 1 1 0 0,1-1-1 0 0,0 0 0 0 0,-1 0 0 0 0,1-1 1 0 0,0 1-1 0 0,0 0 0 0 0,-1-1 0 0 0,1 0 0 0 0,0 0 1 0 0,0 0-1 0 0,0 0 0 0 0,0 0 0 0 0,0-1 1 0 0,0 0-1 0 0,0 1 0 0 0,0-1 0 0 0,1 0 0 0 0,-1 0 1 0 0,1 0-1 0 0,-1-1 0 0 0,1 1 0 0 0,-1-2 83 0 0,-2-3-1693 0 0,-3-5-7388 0 0,4 5-3804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13171 0 0,'0'0'1579'0'0,"0"0"-235"0"0,0 0 4 0 0,0 0 94 0 0,0 0-24 0 0,0 0-118 0 0,0 0-266 0 0,0 0-277 0 0,0 0-172 0 0,0 0-64 0 0,0 0 12 0 0,0 0 14 0 0,0 0-28 0 0,2 10-89 0 0,20 160 1307 0 0,-28-67-1554 0 0,-3 0 0 0 0,-6-1 0 0 0,-12 35-183 0 0,15-70 26 0 0,2 51-1 0 0,30-123 79 0 0,54-60 100 0 0,-64 56-198 0 0,13-13 1 0 0,0 1-1 0 0,2 1 0 0 0,0 1 1 0 0,2 1-1 0 0,0 1 1 0 0,0 2-1 0 0,2 0 0 0 0,1 2-6 0 0,-29 12 1 0 0,0 1-1 0 0,1-1 0 0 0,-1 1 1 0 0,1 0-1 0 0,-1 0 0 0 0,0-1 1 0 0,1 1-1 0 0,-1 0 0 0 0,1 0 1 0 0,-1 1-1 0 0,1-1 0 0 0,-1 0 1 0 0,0 0-1 0 0,1 1 0 0 0,-1-1 1 0 0,1 0-1 0 0,-1 1 1 0 0,0 0-1 0 0,1-1 0 0 0,-1 1 1 0 0,0 0-1 0 0,0-1 0 0 0,0 1 1 0 0,0 0-1 0 0,0 0 0 0 0,1 0 1 0 0,-1 0-1 0 0,-1 0 0 0 0,1 0 1 0 0,0 1-1 0 0,0-1 0 0 0,0 0 1 0 0,-1 0-1 0 0,1 1 0 0 0,0-1 1 0 0,-1 0-1 0 0,1 1 0 0 0,-1-1 1 0 0,0 0-1 0 0,0 1 1 0 0,1-1-1 0 0,-1 1 0 0 0,0-1 1 0 0,0 1-1 0 0,0-1 0 0 0,0 0 1 0 0,0 1-1 0 0,-1-1 0 0 0,1 1 1 0 0,0-1-1 0 0,-1 0 0 0 0,1 1 1 0 0,-1-1-1 0 0,1 0 0 0 0,-1 1 1 0 0,0-1-1 0 0,0 1 0 0 0,1 12 6 0 0,-13 122 40 0 0,4-16 16 0 0,10-119-112 0 0,-1 0 0 0 0,1-1 0 0 0,0 1 1 0 0,-1 0-1 0 0,1-1 0 0 0,0 1 0 0 0,0-1 1 0 0,-1 0-1 0 0,1 1 0 0 0,0-1 0 0 0,0 1 1 0 0,0-1-1 0 0,0 0 0 0 0,-1 0 1 0 0,1 0-1 0 0,0 1 0 0 0,0-1 0 0 0,0 0 1 0 0,0 0-1 0 0,0 0 0 0 0,0 0 0 0 0,0-1 1 0 0,0 1-1 0 0,-1 0 0 0 0,1 0 0 0 0,0 0 1 0 0,0-1-1 0 0,0 1 0 0 0,0 0 0 0 0,-1-1 1 0 0,1 1-1 0 0,0-1 0 0 0,0 1 0 0 0,0-1 1 0 0,-1 1-1 0 0,1-1 0 0 0,0 0 1 0 0,-1 1-1 0 0,1-1 0 0 0,-1 0 0 0 0,1 1 1 0 0,-1-1-1 0 0,1 0 0 0 0,-1 0 50 0 0,18-19-3717 0 0,-8 4-5397 0 0,-6 6-2813 0 0</inkml:trace>
  <inkml:trace contextRef="#ctx0" brushRef="#br0" timeOffset="386.46">592 696 2777 0 0,'0'0'3070'0'0,"0"0"-857"0"0,0 0-100 0 0,0 0 181 0 0,0 0-27 0 0,0 0-205 0 0,0 0-282 0 0,0 0-304 0 0,0 0-269 0 0,0 0-171 0 0,0 0-130 0 0,0 0-114 0 0,25 9-80 0 0,78 28-69 0 0,-99-35-556 0 0,0 0-1 0 0,1-1 1 0 0,-1 1 0 0 0,0-1-1 0 0,1 0 1 0 0,0 0 0 0 0,-1 0-1 0 0,1-1 1 0 0,-1 0 0 0 0,1 0-1 0 0,0 0 1 0 0,-1 0-1 0 0,1-1 1 0 0,0 0 0 0 0,-1 0-1 0 0,1 0 1 0 0,-1 0 0 0 0,0-1-1 0 0,1 0 1 0 0,1 0-87 0 0,7-4 193 0 0,-2 2-112 0 0,0-1-1 0 0,-1 0 1 0 0,0 0 0 0 0,0-1 0 0 0,0 0 0 0 0,0-1 0 0 0,-1 0-1 0 0,0-1 1 0 0,-1 0 0 0 0,0 0 0 0 0,0 0 0 0 0,0-1-1 0 0,-1-1 1 0 0,-1 1 0 0 0,6-11-81 0 0,-11 18-4 0 0,0 1 1 0 0,0-1-1 0 0,0 0 0 0 0,0 0 0 0 0,-1 0 1 0 0,1 0-1 0 0,-1 0 0 0 0,1 0 0 0 0,-1 0 1 0 0,0 0-1 0 0,1 0 0 0 0,-1 0 0 0 0,0 0 1 0 0,-1 0-1 0 0,1 0 0 0 0,0-1 0 0 0,0 1 0 0 0,-1 0 1 0 0,1 0-1 0 0,-1 0 0 0 0,0 1 0 0 0,0-1 1 0 0,0 0-1 0 0,0 0 0 0 0,0 0 0 0 0,0 0 1 0 0,0 1-1 0 0,0-1 0 0 0,-1 0 0 0 0,1 1 1 0 0,0 0-1 0 0,-1-1 0 0 0,0 1 0 0 0,1 0 1 0 0,-1-1-1 0 0,0 1 0 0 0,0 0 0 0 0,1 0 1 0 0,-1 0-1 0 0,0 1 0 0 0,0-1 0 0 0,0 0 1 0 0,0 1-1 0 0,0-1 0 0 0,-1 1 4 0 0,-96-6-475 0 0,86 11 459 0 0,0 1 0 0 0,0 0 0 0 0,1 1 0 0 0,0 0-1 0 0,0 1 1 0 0,0 0 0 0 0,1 1 0 0 0,0 0 0 0 0,1 1 0 0 0,0 0 0 0 0,1 1 0 0 0,0 0 0 0 0,0 0 0 0 0,-3 9 16 0 0,7-13-3 0 0,0 1 0 0 0,1 0 0 0 0,0 0 0 0 0,1 1 0 0 0,-1-1 0 0 0,2 1 0 0 0,-1 0 0 0 0,1 0 0 0 0,1 0 0 0 0,-1 0 1 0 0,1 0-1 0 0,1 2 3 0 0,0-8-14 0 0,0 1 0 0 0,0-1 1 0 0,1 1-1 0 0,-1-1 0 0 0,1 0 1 0 0,0 0-1 0 0,0 1 0 0 0,0-1 0 0 0,0 0 1 0 0,1 0-1 0 0,-1 0 0 0 0,1 0 1 0 0,0 0-1 0 0,0-1 0 0 0,0 1 1 0 0,0 0-1 0 0,0-1 0 0 0,1 0 1 0 0,-1 1-1 0 0,1-1 0 0 0,-1 0 0 0 0,1 0 1 0 0,0 0-1 0 0,0-1 0 0 0,0 1 1 0 0,0-1-1 0 0,0 1 0 0 0,0-1 1 0 0,0 0-1 0 0,1 0 0 0 0,-1-1 0 0 0,0 1 1 0 0,3 0 13 0 0,127 3-1877 0 0,-47-26-3510 0 0,-67 14-159 0 0,-7 4-5821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15 133 12683 0 0,'0'0'1563'0'0,"0"0"-167"0"0,0 0 30 0 0,0 0 77 0 0,0 0-7 0 0,0 0-108 0 0,0 0-206 0 0,0 0-238 0 0,0 0-226 0 0,0 0-166 0 0,0 0-116 0 0,0 0-84 0 0,-3 30-51 0 0,-9 96-50 0 0,19-71 57 0 0,-1-50-252 0 0,-2 1-4 0 0,1 0 0 0 0,0-1-1 0 0,0 1 1 0 0,0-1 0 0 0,0-1 0 0 0,1 1 0 0 0,0-1-1 0 0,0 0 1 0 0,0 0 0 0 0,1-1 0 0 0,-1 1 0 0 0,1-2 0 0 0,0 1-1 0 0,-1-1 1 0 0,1 0 0 0 0,0 0 0 0 0,1-1 0 0 0,-1 1-1 0 0,0-2 1 0 0,0 1 0 0 0,1-1 0 0 0,-1 0 0 0 0,0-1-1 0 0,0 0 1 0 0,0 0 0 0 0,1 0 0 0 0,-1-1 0 0 0,0 0-1 0 0,-1 0 1 0 0,1-1 0 0 0,0 0 0 0 0,-1 0 0 0 0,5-3-52 0 0,2-1 42 0 0,0 0 1 0 0,0-1-1 0 0,-1 0 0 0 0,0-1 1 0 0,-1 0-1 0 0,0-1 1 0 0,0-1-1 0 0,-1 1 1 0 0,0-2-1 0 0,-1 1 0 0 0,0-1 1 0 0,-1-1-1 0 0,0 0 1 0 0,-1 0-1 0 0,-1 0 1 0 0,1-2-43 0 0,-4 8-13 0 0,0-1 1 0 0,0 1-1 0 0,-1-1 1 0 0,1 0-1 0 0,-2 1 1 0 0,1-1 0 0 0,-1 0-1 0 0,-1 0 1 0 0,1 0-1 0 0,-1 0 1 0 0,0 0 0 0 0,-1 0-1 0 0,-1-5 13 0 0,2 12-62 0 0,0 1 0 0 0,-1-1 0 0 0,1 0-1 0 0,0 0 1 0 0,0 1 0 0 0,-1-1 0 0 0,1 0-1 0 0,-1 1 1 0 0,1-1 0 0 0,0 0 0 0 0,-1 1 0 0 0,0-1-1 0 0,1 0 1 0 0,-1 1 0 0 0,1-1 0 0 0,-1 1 0 0 0,0-1-1 0 0,1 1 1 0 0,-1 0 0 0 0,0-1 0 0 0,1 1 0 0 0,-1 0-1 0 0,0-1 1 0 0,0 1 0 0 0,1 0 0 0 0,-1 0-1 0 0,0-1 1 0 0,0 1 0 0 0,1 0 0 0 0,-1 0 0 0 0,0 0-1 0 0,0 0 1 0 0,0 0 0 0 0,1 0 0 0 0,-1 0 0 0 0,0 1-1 0 0,0-1 1 0 0,0 0 0 0 0,0 1 62 0 0,-17 8-9423 0 0,15-5-2493 0 0</inkml:trace>
  <inkml:trace contextRef="#ctx0" brushRef="#br0" timeOffset="451.685">911 0 12003 0 0,'0'0'2779'0'0,"0"0"-1057"0"0,0 0-420 0 0,0 0-5 0 0,0 0-38 0 0,0 0-144 0 0,0 0-191 0 0,0 0-203 0 0,0 0-151 0 0,0 0-78 0 0,0 0-72 0 0,0 0-61 0 0,0 0-63 0 0,-19 5-59 0 0,-61 17-38 0 0,16 18 220 0 0,62-40-414 0 0,0 2 0 0 0,1-1 0 0 0,-1 0 0 0 0,0 0-1 0 0,0 0 1 0 0,1 1 0 0 0,-1-1 0 0 0,0 1 0 0 0,1 0 0 0 0,0-1 0 0 0,-1 1 0 0 0,1 0 0 0 0,0 0 0 0 0,0 0 0 0 0,0 0 0 0 0,0-1 0 0 0,0 2 0 0 0,1-1 0 0 0,-1 0 0 0 0,0 0 0 0 0,1 0 0 0 0,0 0 0 0 0,-1 0 0 0 0,1 0 0 0 0,0 1 0 0 0,0-1 0 0 0,0 0 0 0 0,0 0 0 0 0,1 0 0 0 0,-1 0 0 0 0,1 1 0 0 0,-1-1 0 0 0,1 0 0 0 0,0 0 0 0 0,0 0 0 0 0,0 0 0 0 0,0 0 0 0 0,0-1 0 0 0,0 1 0 0 0,0 0 0 0 0,1 0 0 0 0,-1-1 0 0 0,0 1 0 0 0,1 0 0 0 0,0-1 0 0 0,-1 0 0 0 0,1 1 0 0 0,0-1 0 0 0,0 0 0 0 0,0 0 0 0 0,0 0 0 0 0,0 0 0 0 0,1 0-5 0 0,31 15 52 0 0,-27-14-22 0 0,0 0-1 0 0,-1 1 1 0 0,1 0 0 0 0,0 0 0 0 0,-1 0-1 0 0,1 1 1 0 0,-1 0 0 0 0,0 1 0 0 0,-1-1-1 0 0,1 1 1 0 0,-1 0 0 0 0,0 0 0 0 0,0 1-1 0 0,0 0 1 0 0,-1 0 0 0 0,0 0 0 0 0,0 0-1 0 0,-1 0 1 0 0,2 4-30 0 0,-4-3 49 0 0,0 0-1 0 0,0 0 0 0 0,-1 0 1 0 0,0 0-1 0 0,0 0 1 0 0,-1-1-1 0 0,0 1 1 0 0,0 0-1 0 0,0 0 1 0 0,-1 0-1 0 0,0-1 1 0 0,-1 1-1 0 0,1-1 1 0 0,-1 1-1 0 0,0-1 1 0 0,-1 0-1 0 0,0 0 1 0 0,0-1-1 0 0,0 1 0 0 0,0-1 1 0 0,-1 0-1 0 0,0 0 1 0 0,0 0-1 0 0,0 0 1 0 0,-1-1-1 0 0,0 0 1 0 0,1 0-1 0 0,-1-1 1 0 0,-1 0-1 0 0,1 0 1 0 0,0 0-1 0 0,-1-1 1 0 0,1 0-1 0 0,-1 0 0 0 0,-4 0-48 0 0,-2 4-10 0 0,4-2-14 0 0,-1 1 0 0 0,1-2 1 0 0,-1 1-1 0 0,1-1 0 0 0,-1-1 0 0 0,0 1 0 0 0,0-2 1 0 0,-1 0-1 0 0,1 0 0 0 0,0 0 0 0 0,0-1 0 0 0,-8-2 24 0 0,17 2-58 0 0,0 0-1 0 0,1 0 0 0 0,-1-1 0 0 0,0 1 1 0 0,0 0-1 0 0,1-1 0 0 0,-1 1 1 0 0,0-1-1 0 0,0 1 0 0 0,1-1 0 0 0,-1 1 1 0 0,0-1-1 0 0,1 0 0 0 0,-1 1 0 0 0,1-1 1 0 0,-1 0-1 0 0,1 1 0 0 0,-1-1 0 0 0,1 0 1 0 0,0 0-1 0 0,-1 1 0 0 0,1-1 1 0 0,0 0-1 0 0,-1 0 0 0 0,1 0 0 0 0,0 0 1 0 0,0 1-1 0 0,0-1 0 0 0,0 0 0 0 0,0 0 1 0 0,0 0-1 0 0,0 0 0 0 0,0 0 0 0 0,0 1 1 0 0,0-1-1 0 0,1 0 0 0 0,-1 0 0 0 0,0 0 1 0 0,0 0-1 0 0,1 1 0 0 0,-1-1 1 0 0,1 0-1 0 0,-1 0 0 0 0,0 1 0 0 0,1-1 1 0 0,0 0-1 0 0,-1 1 59 0 0,26-37-7166 0 0,-24 35 5750 0 0,7-7-10180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37 0 0 0,'0'0'1172'0'0,"0"0"558"0"0,0 0 398 0 0,0 0 173 0 0,0 0-29 0 0,0 0-180 0 0,0 0-293 0 0,0 0-308 0 0,0 0-271 0 0,0 0-263 0 0,-8 26 2316 0 0,-2 159 386 0 0,11-123-3125 0 0,8 305 893 0 0,-9-252-1071 0 0,-11-130-692 0 0,-2-19-3758 0 0,10 10-7278 0 0,3 20 763 0 0</inkml:trace>
  <inkml:trace contextRef="#ctx0" brushRef="#br0" timeOffset="268.814">0 527 10154 0 0,'0'0'2069'0'0,"0"0"-533"0"0,0 0-372 0 0,0 0 11 0 0,0 0 93 0 0,0 0 74 0 0,0 0-78 0 0,0 0-177 0 0,0 0-196 0 0,0 0-169 0 0,35-10-105 0 0,112-31-96 0 0,173-48 1479 0 0,-141 52-2990 0 0,-179 37 120 0 0,0 0-665 0 0,0 0-1441 0 0,0 0-3550 0 0,0 0-5163 0 0</inkml:trace>
  <inkml:trace contextRef="#ctx0" brushRef="#br0" timeOffset="892.481">691 1 8394 0 0,'0'0'3309'0'0,"0"0"-1248"0"0,0 0-604 0 0,0 0-80 0 0,0 0-32 0 0,0 0-89 0 0,0 0-176 0 0,0 0-241 0 0,0 0-174 0 0,0 0-50 0 0,0 0 1 0 0,0 0 2 0 0,0 0-38 0 0,5 14-79 0 0,29 104 724 0 0,-24 339 268 0 0,16-277-1378 0 0,-26-180-111 0 0,0 1-1 0 0,0 0 1 0 0,0-1 0 0 0,0 1 0 0 0,0 0-1 0 0,0-1 1 0 0,0 1 0 0 0,0 0 0 0 0,0-1-1 0 0,0 1 1 0 0,1 0 0 0 0,-1-1 0 0 0,0 1-1 0 0,0-1 1 0 0,1 1 0 0 0,-1 0 0 0 0,0-1-1 0 0,1 1 1 0 0,-1-1 0 0 0,1 1 0 0 0,-1-1-1 0 0,1 1 1 0 0,-1-1 0 0 0,1 1 0 0 0,-1-1-1 0 0,1 0 1 0 0,-1 1 0 0 0,1-1 0 0 0,0 0-1 0 0,-1 1 1 0 0,1-1 0 0 0,-1 0 0 0 0,1 0-1 0 0,0 1 1 0 0,-1-1 0 0 0,1 0-1 0 0,0 0 1 0 0,-1 0 0 0 0,1 0 0 0 0,0 0-1 0 0,-1 0 1 0 0,1 0 0 0 0,0 0 0 0 0,-1 0-1 0 0,1 0 1 0 0,0-1 0 0 0,-1 1 0 0 0,1 0-1 0 0,0 0 1 0 0,-1-1 0 0 0,1 1 0 0 0,-1 0-1 0 0,1-1 1 0 0,0 1 0 0 0,-1-1-4 0 0,33-31 332 0 0,-26 24-313 0 0,167-153 152 0 0,-171 158-168 0 0,0 0-4 0 0,-1 0 0 0 0,1 0 0 0 0,0 1 0 0 0,0-1 0 0 0,0 1 1 0 0,0 0-1 0 0,0 0 0 0 0,1 0 0 0 0,-1 0 0 0 0,0 0 0 0 0,1 1 0 0 0,0-1 0 0 0,-1 1 0 0 0,1 0 0 0 0,0 0 0 0 0,-1 0 0 0 0,1 1 0 0 0,0-1 0 0 0,0 1 0 0 0,2 0 1 0 0,-2 47 77 0 0,-32 97 222 0 0,27-142-320 0 0,1-1 0 0 0,0 1 0 0 0,-1 0 0 0 0,1-1 0 0 0,0 1 0 0 0,0 0 1 0 0,0-1-1 0 0,0 1 0 0 0,0 0 0 0 0,0 0 0 0 0,0-1 0 0 0,1 1 0 0 0,-1 0 0 0 0,1-1 0 0 0,-1 1 0 0 0,1 0 0 0 0,-1-1 0 0 0,1 1 0 0 0,0-1 0 0 0,0 1 0 0 0,0-1 0 0 0,0 0 0 0 0,0 1 0 0 0,0-1 1 0 0,0 0-1 0 0,1 0 0 0 0,-1 0 0 0 0,0 1 0 0 0,1-1 0 0 0,-1 0 0 0 0,1-1 0 0 0,-1 1 0 0 0,1 0 0 0 0,-1 0 0 0 0,1-1 0 0 0,-1 1 0 0 0,1-1 0 0 0,0 1 0 0 0,-1-1 0 0 0,1 0 0 0 0,0 0 1 0 0,0 0-1 0 0,-1 1 0 0 0,1-2 0 0 0,0 1 0 0 0,-1 0 0 0 0,1 0 0 0 0,0 0 0 0 0,-1-1 0 0 0,1 1 0 0 0,0-1 0 0 0,-1 0 0 0 0,1 1 0 0 0,-1-1 21 0 0,10-4-1106 0 0,8-3-3260 0 0,-7 2-6777 0 0,-8 3 255 0 0</inkml:trace>
  <inkml:trace contextRef="#ctx0" brushRef="#br0" timeOffset="1275.754">1270 697 3513 0 0,'0'0'1440'0'0,"0"0"-202"0"0,0 0 87 0 0,0 0 306 0 0,0 0 248 0 0,0 0-10 0 0,0 0-170 0 0,0 0-263 0 0,0 0-226 0 0,0 0-169 0 0,0 0-119 0 0,0 0-103 0 0,0 0-85 0 0,25-7-56 0 0,74-21-58 0 0,-46 1 474 0 0,-47 24-985 0 0,0-1 1 0 0,-1 0 0 0 0,1-1-1 0 0,-1 1 1 0 0,0-1 0 0 0,0 0-1 0 0,-1 0 1 0 0,1 0 0 0 0,-1-1-1 0 0,0 0 1 0 0,0 0 0 0 0,-1 0-1 0 0,0 0 1 0 0,0 0 0 0 0,-1-1-1 0 0,1 1 1 0 0,-1-1 0 0 0,-1 0-1 0 0,1 1 1 0 0,-1-1 0 0 0,0 0-1 0 0,-1 0 1 0 0,0 0 0 0 0,0 0-1 0 0,0 0 1 0 0,-2-5-110 0 0,-1 9 7 0 0,0 0 1 0 0,0 1-1 0 0,0-1 1 0 0,-1 1-1 0 0,1 0 1 0 0,-1 0-1 0 0,0 0 1 0 0,0 0-1 0 0,0 0 1 0 0,0 1-1 0 0,0 0 1 0 0,0 0-1 0 0,0 0 1 0 0,0 0-1 0 0,0 1 1 0 0,0 0-1 0 0,-1 0 1 0 0,1 0-1 0 0,0 0 1 0 0,0 0-1 0 0,0 1 1 0 0,0 0-1 0 0,-1 0 1 0 0,1 0-1 0 0,0 0 1 0 0,1 1-1 0 0,-1 0 1 0 0,0-1-1 0 0,-1 2-7 0 0,-7 3 0 0 0,1 0-1 0 0,-1 1 1 0 0,1 0-1 0 0,1 1 1 0 0,0 0-1 0 0,0 1 0 0 0,0 0 1 0 0,1 0-1 0 0,0 1 1 0 0,1 0-1 0 0,0 1 1 0 0,1-1-1 0 0,0 2 1 0 0,1-1-1 0 0,0 1 1 0 0,1 0-1 0 0,0 0 0 0 0,1 0 1 0 0,0 1-1 0 0,1 0 1 0 0,0-1-1 0 0,0 6 1 0 0,6-10 27 0 0,1 0-1 0 0,0 0 0 0 0,0-1 0 0 0,0 1 1 0 0,1-1-1 0 0,0 0 0 0 0,0 0 1 0 0,0-1-1 0 0,1 1 0 0 0,0-1 0 0 0,1 0 1 0 0,-1-1-1 0 0,1 0 0 0 0,0 0 1 0 0,1 0-1 0 0,-1-1 0 0 0,1 0 1 0 0,0 0-1 0 0,0-1 0 0 0,0 0 0 0 0,0-1 1 0 0,0 0-1 0 0,1 0 0 0 0,-1 0-26 0 0,13 6 156 0 0,5 2-45 0 0,1-2 0 0 0,0 0 0 0 0,1-1 0 0 0,0-2 1 0 0,0-1-1 0 0,0-1 0 0 0,0-2 0 0 0,0-1 0 0 0,0 0 0 0 0,1-3-111 0 0,2-9-816 0 0,-28 6-3179 0 0,-1-1-3821 0 0,-2 3-4922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9:0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314 533 0 0 0,'0'0'360'0'0,"0"0"822"0"0,0 0 303 0 0,0 0 98 0 0,0 0 19 0 0,0 0-38 0 0,0 0-91 0 0,0 0-108 0 0,0 0-104 0 0,0 0-64 0 0,3-3-57 0 0,14-9 1956 0 0,-17 12-2171 0 0,0 0-62 0 0,0 0-84 0 0,0 0-131 0 0,0 0-109 0 0,0 0-96 0 0,-25-3 1060 0 0,15 2-1460 0 0,0 1 1 0 0,0 0 0 0 0,1 1 0 0 0,-1 0 0 0 0,0 1 0 0 0,0 0-1 0 0,1 0 1 0 0,-1 1 0 0 0,1 0 0 0 0,0 1 0 0 0,0 0 0 0 0,0 0 0 0 0,-4 3-44 0 0,-14 5 107 0 0,18-9-78 0 0,1 0-1 0 0,0 1 1 0 0,0 0-1 0 0,1 0 1 0 0,-1 0-1 0 0,1 1 1 0 0,0 1 0 0 0,0-1-1 0 0,1 1 1 0 0,-1 0-1 0 0,1 0 1 0 0,0 1-1 0 0,1 0 1 0 0,0 0 0 0 0,0 0-1 0 0,0 1 1 0 0,1-1-1 0 0,0 1 1 0 0,-1 6-29 0 0,2-9 29 0 0,1 0 0 0 0,-1 0 0 0 0,1 0 0 0 0,1 0 1 0 0,-1 1-1 0 0,1-1 0 0 0,0 1 0 0 0,0-1 0 0 0,0 1 0 0 0,1-1 0 0 0,0 1 1 0 0,0-1-1 0 0,0 1 0 0 0,1-1 0 0 0,0 1 0 0 0,0-1 0 0 0,0 1 0 0 0,1-1 1 0 0,0 0-1 0 0,0 0 0 0 0,0 0 0 0 0,0 0 0 0 0,1 0 0 0 0,0 0 0 0 0,0-1 1 0 0,0 1-1 0 0,1-1 0 0 0,0 0 0 0 0,-1 0 0 0 0,1 0 0 0 0,1 0 0 0 0,-1-1 1 0 0,1 1-1 0 0,3 1-29 0 0,0-3 111 0 0,0 0-1 0 0,1-1 1 0 0,-1 0 0 0 0,0-1 0 0 0,0 1 0 0 0,1-2 0 0 0,-1 1 0 0 0,0-1 0 0 0,0 0-1 0 0,0-1 1 0 0,0 0 0 0 0,0 0 0 0 0,0-1 0 0 0,0 0 0 0 0,-1 0 0 0 0,1-1-1 0 0,-1 0 1 0 0,0 0 0 0 0,0 0 0 0 0,0-1 0 0 0,-1 0 0 0 0,0-1 0 0 0,2-2-111 0 0,15-15 100 0 0,-2 0 0 0 0,-1-2 0 0 0,-1 0 1 0 0,-1-2-1 0 0,7-13-100 0 0,26-58 88 0 0,-65 193-457 0 0,15-86 369 0 0,1-1 0 0 0,1 1-1 0 0,0-1 1 0 0,0 1 0 0 0,1-1 0 0 0,0 0 0 0 0,0 0 0 0 0,1-1 0 0 0,0 1 0 0 0,0-1 0 0 0,1 0 0 0 0,0 0 0 0 0,0-1 0 0 0,0 0 0 0 0,1 0 0 0 0,0 0 0 0 0,0-1-1 0 0,1 0 1 0 0,-1 0 0 0 0,4 0 0 0 0,-4-1 9 0 0,1-1-1 0 0,0 0 1 0 0,-1 0-1 0 0,2-1 1 0 0,-1 0-1 0 0,0 0 1 0 0,0-1 0 0 0,0 0-1 0 0,1-1 1 0 0,-1 0-1 0 0,0 0 1 0 0,1-1-1 0 0,-1 0 1 0 0,0 0-1 0 0,0 0 1 0 0,0-2-1 0 0,0 1 1 0 0,0-1-1 0 0,0 0 1 0 0,0 0-1 0 0,-1-1 1 0 0,0 0-1 0 0,0 0 1 0 0,0-1-1 0 0,0 0 1 0 0,-1 0-1 0 0,1-1 1 0 0,1-1-9 0 0,14-20 33 0 0,0-1 0 0 0,-2-1 0 0 0,-1-1 0 0 0,-2 0 0 0 0,-1-2 0 0 0,-1 0 0 0 0,1-6-33 0 0,2-10 8 0 0,-2-1 0 0 0,-2 0 0 0 0,-2-1 0 0 0,-3-1 0 0 0,-1 1 0 0 0,-3-1 0 0 0,-2 0 0 0 0,-3-33-8 0 0,-1 85 1 0 0,1-1 0 0 0,-1 1 0 0 0,1 0 0 0 0,-1-1 0 0 0,0 1 0 0 0,1-1 0 0 0,-1 1 0 0 0,0-1 0 0 0,1 0 0 0 0,-1 1 0 0 0,0-1 0 0 0,1 0 0 0 0,-1 1 0 0 0,0-1 0 0 0,1 0 0 0 0,-1 0 0 0 0,0 0 0 0 0,0 0 0 0 0,1 0 0 0 0,-1 1 0 0 0,0-1 0 0 0,0-1 0 0 0,0 1 0 0 0,1 0 0 0 0,-1 0 0 0 0,0 0 0 0 0,0 0 0 0 0,1 0 0 0 0,-1-1 0 0 0,0 1 0 0 0,1 0 0 0 0,-1-1 0 0 0,0 1 0 0 0,1 0 1 0 0,-1-1-1 0 0,0 1 0 0 0,1-1 0 0 0,-1 1 0 0 0,1-1 0 0 0,-1 1 0 0 0,1-1 0 0 0,-1 0 0 0 0,1 1 0 0 0,-1-1 0 0 0,1 0 0 0 0,0 1 0 0 0,-1-1 0 0 0,1 0 0 0 0,0 1 0 0 0,-1-1 0 0 0,1 0 0 0 0,0 0 0 0 0,0 1 0 0 0,0-1 0 0 0,0 0 0 0 0,0 0 0 0 0,0 1 0 0 0,0-1 0 0 0,0 0 0 0 0,0 0 0 0 0,0 1 0 0 0,0-1 0 0 0,0 0 0 0 0,1 0-1 0 0,-9 14 3 0 0,1 1-1 0 0,1 0 1 0 0,0 1-1 0 0,1-1 1 0 0,0 1-1 0 0,1 0 1 0 0,1 1-1 0 0,0-1 1 0 0,1 1 0 0 0,1-1-1 0 0,1 9-2 0 0,17 171 105 0 0,20 69-58 0 0,-34-105-84 0 0,-16-189-767 0 0,8-76-4602 0 0,6 65 880 0 0,-1 20 943 0 0,0 6-1701 0 0,0 4-3842 0 0</inkml:trace>
  <inkml:trace contextRef="#ctx0" brushRef="#br0" timeOffset="269.861">678 341 792 0 0,'0'0'2935'0'0,"0"0"-527"0"0,0 0-165 0 0,0 0 24 0 0,0 0-3 0 0,0 0-124 0 0,0 0-267 0 0,0 0-400 0 0,0 0-384 0 0,0 0-285 0 0,0 0-181 0 0,0 0-128 0 0,-7-2-90 0 0,-2 0-348 0 0,-11-4 492 0 0,34 13 1058 0 0,9 0-1146 0 0,1-1 1 0 0,0-1-1 0 0,0-2 1 0 0,0 0-1 0 0,0-1 0 0 0,1-2 1 0 0,-1 0-1 0 0,0-2 1 0 0,8-2-462 0 0,298-45 17 0 0,-320 49-687 0 0,5-2-457 0 0,-11-1-2967 0 0,-3 0-3360 0 0,-1-1-4970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71 162 7514 0 0,'0'0'1789'0'0,"0"0"-307"0"0,0 0-95 0 0,0 0 65 0 0,0 0 47 0 0,0 0 14 0 0,0 0-124 0 0,0 0-193 0 0,0 0-195 0 0,0 0-215 0 0,0 0-172 0 0,0-7-143 0 0,-2-21-137 0 0,-24 61 301 0 0,16-7-589 0 0,2 1 0 0 0,1 1 0 0 0,1-1-1 0 0,1 1 1 0 0,2 0 0 0 0,1 0 0 0 0,1 0-1 0 0,1 1 1 0 0,1-1 0 0 0,2 0 0 0 0,1 0-1 0 0,1-1 1 0 0,1 1 0 0 0,2-1 0 0 0,0 0-1 0 0,5 7-45 0 0,0-2 70 0 0,-10-20-32 0 0,1 1 1 0 0,0-1-1 0 0,1 0 1 0 0,0-1 0 0 0,1 1-1 0 0,0-1 1 0 0,1 0-1 0 0,1-1 1 0 0,-1 1 0 0 0,2-1-1 0 0,-1-1 1 0 0,1 0-1 0 0,1 0 1 0 0,0-1 0 0 0,1 1-39 0 0,-7-9 70 0 0,0 0 1 0 0,1-1 0 0 0,-1 1 0 0 0,0-1-1 0 0,0 0 1 0 0,1 0 0 0 0,-1 0 0 0 0,0 0-1 0 0,0-1 1 0 0,0 0 0 0 0,0 0 0 0 0,-1 0-1 0 0,1 0 1 0 0,0-1 0 0 0,-1 1 0 0 0,1-1-1 0 0,-1 0 1 0 0,0 0 0 0 0,0 0 0 0 0,0 0 0 0 0,-1-1-1 0 0,1 1 1 0 0,-1-1 0 0 0,0 1 0 0 0,0-1-1 0 0,0 0 1 0 0,0 0 0 0 0,0 0 0 0 0,-1 0-1 0 0,1-3-70 0 0,5-5 38 0 0,23-47 43 0 0,-2-2 0 0 0,-3 0-1 0 0,14-53-80 0 0,-19 55 33 0 0,-3 9-28 0 0,-3-1 0 0 0,-2 0-1 0 0,-3 0 1 0 0,-2-1 0 0 0,-2 0 0 0 0,-1-34-5 0 0,-4 86-41 0 0,-4 23-194 0 0,-11 62 350 0 0,5 1 1 0 0,0 74-116 0 0,11-103 94 0 0,1 1 0 0 0,4 0 0 0 0,2-1 0 0 0,2 0 1 0 0,17 53-95 0 0,-22-94 9 0 0,8 27 25 0 0,1-2 0 0 0,2 0 0 0 0,2-1 0 0 0,17 28-34 0 0,-11-36-9 0 0,-27-55-729 0 0,-12-12-1635 0 0,7 24-945 0 0,0 3-3331 0 0,4 4-4901 0 0</inkml:trace>
  <inkml:trace contextRef="#ctx0" brushRef="#br0" timeOffset="498.133">836 582 0 0 0,'0'0'1895'0'0,"0"0"694"0"0,0 0 150 0 0,0 0-57 0 0,0 0-218 0 0,0 0-286 0 0,0 0-288 0 0,0 0-264 0 0,0 0-200 0 0,0 0-195 0 0,0 0-168 0 0,0 0-138 0 0,0 0-145 0 0,1-3-131 0 0,3-10-115 0 0,-4 10-94 0 0,0 3-86 0 0,0 0-73 0 0,0 0-72 0 0,0 0-60 0 0,4 20 219 0 0,4 44 148 0 0,-7 36-185 0 0,-2-53-195 0 0,1 61-260 0 0,0-108 44 0 0,0 0-57 0 0,0 0-77 0 0,0 0-103 0 0,0 0-140 0 0,0 0-206 0 0,0 0-323 0 0,0-7-8192 0 0,0 3-2144 0 0</inkml:trace>
  <inkml:trace contextRef="#ctx0" brushRef="#br0" timeOffset="1181.562">1082 710 10146 0 0,'0'0'2325'0'0,"0"0"-324"0"0,0 0-184 0 0,0 0-197 0 0,0 0-214 0 0,0 0-173 0 0,0 0-191 0 0,0 0-209 0 0,0 0-146 0 0,0 0-129 0 0,0 0-104 0 0,0 0-68 0 0,0 0-53 0 0,37-6-29 0 0,112-18-30 0 0,-8 7 295 0 0,-67 10-387 0 0,-45 3-88 0 0,-29 4-58 0 0,0 0-1 0 0,0 0 36 0 0,0 0 23 0 0,-15-4 452 0 0,-154-51-454 0 0,134 34 2 0 0,30 89 213 0 0,2 205-113 0 0,3-272-198 0 0,0-1 6 0 0,0 0-4 0 0,0 0 10 0 0,0 0 14 0 0,0 0 17 0 0,0 0 29 0 0,0 0 0 0 0,0 0 27 0 0,0 0 2 0 0,0 0 7 0 0,8-16 259 0 0,120-181-261 0 0,-116 156-1335 0 0,-12 41 605 0 0,0 0-362 0 0,-4 3-8132 0 0,2 1-2567 0 0</inkml:trace>
  <inkml:trace contextRef="#ctx0" brushRef="#br0" timeOffset="1629.979">1722 636 7826 0 0,'0'0'4765'0'0,"0"0"-2141"0"0,0 0-834 0 0,0 0-150 0 0,0 0-95 0 0,0 0-133 0 0,0 0-162 0 0,0 0-213 0 0,0 0-269 0 0,0 0-182 0 0,0 0-124 0 0,0 0-95 0 0,0 0-17 0 0,18-9-33 0 0,57-31-24 0 0,22 12 568 0 0,-67 25-616 0 0,70-1 154 0 0,-99 5-399 0 0,0-1 0 0 0,0 1 1 0 0,0 0-1 0 0,0 1 0 0 0,1-1 0 0 0,-2 0 1 0 0,1 0-1 0 0,0 0 0 0 0,0 1 0 0 0,0-1 1 0 0,0 0-1 0 0,-1 1 0 0 0,1-1 1 0 0,-1 0-1 0 0,1 1 0 0 0,-1-1 0 0 0,0 1 1 0 0,1-1-1 0 0,-1 1 0 0 0,0-1 1 0 0,0 1-1 0 0,0-1 0 0 0,0 1 0 0 0,0-1 1 0 0,0 1-1 0 0,-1-1 0 0 0,1 1 0 0 0,0-1 1 0 0,-1 1-1 0 0,1-1 0 0 0,-1 1 1 0 0,1-1-1 0 0,-1 0 0 0 0,0 1 0 0 0,0-1 1 0 0,0 0-1 0 0,0 0 0 0 0,1 0 0 0 0,-2 1 1 0 0,1-1-1 0 0,0 0 0 0 0,0 0 1 0 0,0 0-1 0 0,0-1 0 0 0,-134 138 196 0 0,132-135-195 0 0,-1 0 1 0 0,0 1 0 0 0,1 0-1 0 0,-1-1 1 0 0,1 1-1 0 0,0 0 1 0 0,0 1 0 0 0,1-1-1 0 0,-1 0 1 0 0,1 1-1 0 0,0-1 1 0 0,0 1 0 0 0,1 0-1 0 0,-1 0 1 0 0,1 0-1 0 0,0 0 1 0 0,0 0 0 0 0,1 0-1 0 0,-1 0 1 0 0,1 0-1 0 0,0 0 1 0 0,1 0 0 0 0,-1 0-1 0 0,1 0 1 0 0,1 4-2 0 0,2-7 27 0 0,-1 1-1 0 0,1-1 1 0 0,0 1 0 0 0,0-1 0 0 0,0 0-1 0 0,0-1 1 0 0,0 1 0 0 0,0-1 0 0 0,0 0-1 0 0,1 0 1 0 0,-1 0 0 0 0,1 0 0 0 0,-1-1-1 0 0,0 1 1 0 0,1-1 0 0 0,-1-1 0 0 0,1 1-1 0 0,-1 0 1 0 0,1-1 0 0 0,0 0-27 0 0,14 0 92 0 0,82-33-1911 0 0,-87 29-94 0 0,-2 1-3499 0 0,-6 1-6022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11 256 0 0,'0'0'1331'0'0,"0"0"-5"0"0,0 0 115 0 0,0 0 305 0 0,0 0 297 0 0,0 0 60 0 0,0 0-138 0 0,0 0-336 0 0,0 0-343 0 0,0 0-266 0 0,0 0-165 0 0,0-3-112 0 0,0-2-1477 0 0,5 2 8259 0 0,-1 13-7279 0 0,0 0 0 0 0,-1 1 1 0 0,0-1-1 0 0,-1 1 1 0 0,0 0-1 0 0,0-1 1 0 0,-1 1-1 0 0,-1 0 0 0 0,0 5-246 0 0,-2 307 1207 0 0,-21-118-793 0 0,15-137-384 0 0,8-68-91 0 0,-5-26-2838 0 0,-2-7-3672 0 0,6 11-4809 0 0,1 18 3888 0 0</inkml:trace>
  <inkml:trace contextRef="#ctx0" brushRef="#br0" timeOffset="304.877">1 423 3529 0 0,'0'0'4655'0'0,"0"0"-2185"0"0,0 0-823 0 0,0 0-160 0 0,0 0-74 0 0,0 0-160 0 0,0 0-235 0 0,0 0-173 0 0,0 0-83 0 0,0 0 6 0 0,0 0 39 0 0,0 0-24 0 0,18-4-57 0 0,130-29 1055 0 0,-117 25-1259 0 0,139-24 432 0 0,-138 26-274 0 0,-17 2-4160 0 0,-9 3-2061 0 0,1 1-3595 0 0,-3 0 1193 0 0</inkml:trace>
  <inkml:trace contextRef="#ctx0" brushRef="#br0" timeOffset="974.218">566 40 8130 0 0,'0'0'1843'0'0,"0"0"-315"0"0,0 0-85 0 0,0 0 48 0 0,0 0-17 0 0,0 0-182 0 0,0 0-328 0 0,0 0-341 0 0,0 0-188 0 0,0 0-15 0 0,0 0 41 0 0,0 0 61 0 0,0 0 19 0 0,3 7-55 0 0,26 149 2208 0 0,-30 340-955 0 0,18-434-1715 0 0,12-80 112 0 0,0-17-91 0 0,1 1 0 0 0,2 2 0 0 0,1 1 0 0 0,2 1 0 0 0,1 2 0 0 0,12-6-45 0 0,-48 34 2 0 0,1-1 0 0 0,-1 1 0 0 0,0 0 0 0 0,1-1 0 0 0,-1 1 0 0 0,1-1 0 0 0,-1 1 0 0 0,1 0 0 0 0,-1-1 0 0 0,0 1 0 0 0,1 0 0 0 0,0 0 0 0 0,-1-1 0 0 0,1 1 0 0 0,-1 0 0 0 0,1 0 0 0 0,-1 0 0 0 0,1 0 0 0 0,-1 0 0 0 0,1 0 0 0 0,-1-1 0 0 0,1 1 0 0 0,0 1 0 0 0,-1-1 0 0 0,1 0 0 0 0,-1 0 0 0 0,1 0 0 0 0,-1 0 0 0 0,1 0 0 0 0,0 0 0 0 0,-1 1 0 0 0,1-1 0 0 0,-1 0 0 0 0,1 0 0 0 0,-1 1 0 0 0,1-1 0 0 0,-1 0 0 0 0,0 1 0 0 0,1-1 0 0 0,-1 0 0 0 0,1 1 0 0 0,-1-1 0 0 0,0 1 0 0 0,1-1 0 0 0,-1 1 0 0 0,0-1 0 0 0,1 1 0 0 0,-1-1 0 0 0,0 1 0 0 0,0-1 0 0 0,0 1 0 0 0,1-1 0 0 0,-1 1 0 0 0,0 0-2 0 0,1 37 356 0 0,-2-26-264 0 0,-15 123 814 0 0,25-87-807 0 0,17-52-950 0 0,9-33-2700 0 0,-24 24-736 0 0,1 1-4088 0 0,-8 4-2638 0 0</inkml:trace>
  <inkml:trace contextRef="#ctx0" brushRef="#br0" timeOffset="1447.992">1087 637 1832 0 0,'0'0'2406'0'0,"0"0"-651"0"0,0 0 6 0 0,0 0 240 0 0,0 0 91 0 0,0 0-160 0 0,0 0-341 0 0,0 0-333 0 0,0 0-236 0 0,0 0-120 0 0,0 0-75 0 0,0 0-58 0 0,0 0-54 0 0,20 2-71 0 0,62 7-65 0 0,-29-23 455 0 0,-42 6-817 0 0,-1 2-83 0 0,0 0-1 0 0,-1 0 1 0 0,1-1-1 0 0,-1-1 1 0 0,-1 1-1 0 0,1-2 1 0 0,-1 1-1 0 0,-1-1 1 0 0,1 0-1 0 0,-2-1 1 0 0,1 1-1 0 0,-1-1 1 0 0,-1-1-1 0 0,0 1 1 0 0,0-1-1 0 0,0-1-133 0 0,-4 9 16 0 0,0 1 0 0 0,0 0 0 0 0,0-1 0 0 0,0 1 0 0 0,-1-1 0 0 0,1 1 0 0 0,-1-1-1 0 0,1 1 1 0 0,-1-1 0 0 0,0 1 0 0 0,0-1 0 0 0,0 1 0 0 0,0-1 0 0 0,0 1 0 0 0,-1-1-1 0 0,1 1 1 0 0,-1-1 0 0 0,0 1 0 0 0,1-1 0 0 0,-1 1 0 0 0,0-1 0 0 0,-1 1 0 0 0,1 0 0 0 0,0 0-1 0 0,-1 0 1 0 0,1 0 0 0 0,-1 0 0 0 0,1 0 0 0 0,-1 0 0 0 0,0 0 0 0 0,0 0 0 0 0,0 1-1 0 0,0-1 1 0 0,0 1 0 0 0,0 0 0 0 0,-1-1 0 0 0,1 1 0 0 0,0 0 0 0 0,-1 0 0 0 0,1 1-1 0 0,-1-1 1 0 0,1 0 0 0 0,-2 1-16 0 0,-11 1-10 0 0,1 0 0 0 0,0 1 0 0 0,0 1 0 0 0,0 1 0 0 0,1 0 0 0 0,-1 1 0 0 0,1 0-1 0 0,0 1 1 0 0,0 0 0 0 0,0 1 0 0 0,1 0 0 0 0,0 1 0 0 0,1 1 0 0 0,0 0 0 0 0,0 1 0 0 0,1-1 0 0 0,0 2 0 0 0,1 0-1 0 0,0 0 1 0 0,0 0 0 0 0,1 2 10 0 0,1-5 2 0 0,0 0 1 0 0,0 1-1 0 0,0 0 0 0 0,1 0 0 0 0,1 0 0 0 0,-1 1 0 0 0,2 0 0 0 0,-1 0 1 0 0,1 0-1 0 0,1 1 0 0 0,0-1 0 0 0,0 1 0 0 0,1 0 0 0 0,1 0 0 0 0,0 0 1 0 0,0-1-1 0 0,1 1 0 0 0,0 7-2 0 0,3-13 33 0 0,1 0 0 0 0,-1 0 0 0 0,1 0 0 0 0,0 0 0 0 0,0 0 0 0 0,0-1 0 0 0,1 0 0 0 0,-1 0 0 0 0,1 0 0 0 0,0 0 0 0 0,0-1 1 0 0,1 0-1 0 0,-1 0 0 0 0,1 0 0 0 0,-1-1 0 0 0,1 1 0 0 0,0-1 0 0 0,0-1 0 0 0,0 1 0 0 0,0-1 0 0 0,0 0 0 0 0,1-1-33 0 0,5 4 122 0 0,10 2 79 0 0,0-2-1 0 0,0 0 0 0 0,1-1 0 0 0,0-1 0 0 0,0-1 0 0 0,0-1 1 0 0,-1-1-1 0 0,1-1 0 0 0,0-1 0 0 0,18-5-200 0 0,-34 7-23 0 0,0-1 0 0 0,0 0 0 0 0,0-1 0 0 0,-1 0 0 0 0,1 0 1 0 0,-1 0-1 0 0,0 0 0 0 0,0-1 0 0 0,0 0 0 0 0,0-1 0 0 0,-1 1 0 0 0,0-1 0 0 0,0 0 0 0 0,0-1 0 0 0,2-3 23 0 0,-3-12-4268 0 0,-4 17 957 0 0,0-1-9126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1017 9562 0 0,'0'0'1544'0'0,"0"0"-157"0"0,0 0 127 0 0,0 0 169 0 0,0 0-40 0 0,0 0-227 0 0,0 0-343 0 0,0 0-317 0 0,0 0-217 0 0,0 0-138 0 0,0 0-52 0 0,0 0-3 0 0,0 0 28 0 0,8-13 11 0 0,48-102 1027 0 0,-50 94-1268 0 0,2 1 1 0 0,0 0-1 0 0,1 0 1 0 0,0 1-1 0 0,2 0 1 0 0,1 1-1 0 0,0 0 1 0 0,1 0-1 0 0,6-4-144 0 0,-19 20-5 0 0,1 1 1 0 0,0 0-1 0 0,-1-1 0 0 0,1 1 1 0 0,0 0-1 0 0,0 0 0 0 0,-1-1 0 0 0,1 1 1 0 0,0 0-1 0 0,0 0 0 0 0,0 0 1 0 0,1 0-1 0 0,-1 0 0 0 0,0 0 0 0 0,0 1 1 0 0,0-1-1 0 0,1 0 0 0 0,-1 1 1 0 0,0-1-1 0 0,1 0 0 0 0,-1 1 1 0 0,1 0-1 0 0,-1-1 0 0 0,1 1 0 0 0,-1 0 1 0 0,0 0-1 0 0,1 0 0 0 0,-1 0 1 0 0,1 0-1 0 0,-1 0 0 0 0,1 0 0 0 0,-1 0 1 0 0,1 1-1 0 0,-1-1 0 0 0,1 0 1 0 0,-1 1-1 0 0,0-1 0 0 0,1 1 0 0 0,-1 0 1 0 0,0-1-1 0 0,0 1 0 0 0,1 0 1 0 0,-1 0-1 0 0,0 0 0 0 0,0 0 0 0 0,0 0 1 0 0,0 0 4 0 0,8 73 172 0 0,-9-66-160 0 0,-1-1 0 0 0,1 0 0 0 0,0 1 0 0 0,1-1 0 0 0,0 1 0 0 0,0-1 0 0 0,1 0 0 0 0,-1 1 0 0 0,2-1 0 0 0,-1 0 0 0 0,1 0 0 0 0,0-1 1 0 0,0 1-1 0 0,1 0 0 0 0,0-1 0 0 0,0 0 0 0 0,0 0 0 0 0,1 0 0 0 0,0-1 0 0 0,0 1 0 0 0,1-1 0 0 0,-1-1 0 0 0,3 2-12 0 0,-5-4 52 0 0,0 1 0 0 0,1-1 0 0 0,-1 0 0 0 0,1-1-1 0 0,0 1 1 0 0,-1-1 0 0 0,1 1 0 0 0,0-1 0 0 0,0 0 0 0 0,0-1 0 0 0,0 1-1 0 0,0-1 1 0 0,0 1 0 0 0,0-1 0 0 0,0-1 0 0 0,0 1 0 0 0,0 0 0 0 0,0-1-1 0 0,0 0 1 0 0,0 0 0 0 0,0 0 0 0 0,0 0 0 0 0,0-1 0 0 0,-1 1-1 0 0,3-2-51 0 0,6-7 126 0 0,1-1-1 0 0,-2 0 0 0 0,1-1 0 0 0,-2 0 0 0 0,1-1 0 0 0,-2 0 0 0 0,0-1 0 0 0,0 0 0 0 0,-2 0 0 0 0,1-1 0 0 0,-2 0 0 0 0,0 0 0 0 0,-1 0 0 0 0,0-1 0 0 0,-1 0 0 0 0,0-8-125 0 0,3 15-3577 0 0,3 18-10226 0 0,-8-8 1974 0 0</inkml:trace>
  <inkml:trace contextRef="#ctx0" brushRef="#br0" timeOffset="695.56">984 594 12683 0 0,'0'0'2198'0'0,"0"0"-477"0"0,0 0-310 0 0,0 0-101 0 0,0 0-131 0 0,0 0-151 0 0,0 0-188 0 0,0 0-153 0 0,0 0-96 0 0,0 0-109 0 0,0 0-80 0 0,-32 11-94 0 0,-97 39-79 0 0,67-11 41 0 0,55-29-217 0 0,2-4-43 0 0,0 0 0 0 0,0 0 0 0 0,0 0 0 0 0,1 1 0 0 0,0-1 0 0 0,0 1 0 0 0,1 0 0 0 0,0 1 0 0 0,0-1 0 0 0,0 0 0 0 0,1 1 0 0 0,0 0 0 0 0,1-1 1 0 0,0 1-1 0 0,0 0 0 0 0,1 0 0 0 0,-1-1 0 0 0,2 1 0 0 0,-1 0 0 0 0,1 0 0 0 0,0 0 0 0 0,1-1 0 0 0,0 3-10 0 0,1-6 5 0 0,-1-1 1 0 0,1 0-1 0 0,0 0 1 0 0,0 0 0 0 0,0 0-1 0 0,1-1 1 0 0,-1 1-1 0 0,0-1 1 0 0,1 0-1 0 0,0 0 1 0 0,-1 0-1 0 0,1 0 1 0 0,0-1 0 0 0,0 0-1 0 0,0 1 1 0 0,0-1-1 0 0,0-1 1 0 0,0 1-1 0 0,1 0 1 0 0,-1-1-1 0 0,0 0 1 0 0,0 0-1 0 0,0-1 1 0 0,0 1 0 0 0,3-1-6 0 0,98-34 226 0 0,-17-27-27 0 0,13-15-162 0 0,-100 78-37 0 0,0 0-1 0 0,1 0 1 0 0,-1 0 0 0 0,0 0-1 0 0,0 1 1 0 0,0-1-1 0 0,0 0 1 0 0,0 0-1 0 0,0 1 1 0 0,0-1 0 0 0,0 0-1 0 0,-1 1 1 0 0,1-1-1 0 0,-1 1 1 0 0,1-1-1 0 0,-1 1 1 0 0,1 0 0 0 0,-1-1-1 0 0,0 1 1 0 0,0-1-1 0 0,0 1 1 0 0,1 0-1 0 0,-2-1 1 0 0,1 1 0 0 0,0-1-1 0 0,0 1 1 0 0,0 0-1 0 0,-1-1 1 0 0,1 4-6 0 0,0-1 4 0 0,-1 0 1 0 0,1 0-1 0 0,0 1 1 0 0,0-1 0 0 0,0 0-1 0 0,0 1 1 0 0,1-1-1 0 0,0 0 1 0 0,0 0 0 0 0,0 0-1 0 0,0 0 1 0 0,1 0-1 0 0,0 0 1 0 0,-1 0 0 0 0,1 0-1 0 0,1 0 1 0 0,-1-1-1 0 0,0 1 1 0 0,1-1-1 0 0,0 0 1 0 0,0 1 0 0 0,0-1-1 0 0,0-1 1 0 0,1 1-1 0 0,-1 0 1 0 0,1-1 0 0 0,-1 0-1 0 0,1 1 1 0 0,0-2-1 0 0,0 1 1 0 0,0 0 0 0 0,0-1-1 0 0,0 0 1 0 0,0 0-1 0 0,0 0 1 0 0,0 0 0 0 0,2 0 1 0 0,6-4 60 0 0,1 0 1 0 0,0 0-1 0 0,-1-1 0 0 0,0-1 1 0 0,0 0-1 0 0,0-1 1 0 0,0 0-1 0 0,-1-1 1 0 0,0 0-1 0 0,-1 0 1 0 0,1-1-1 0 0,-2-1 1 0 0,1 0-1 0 0,-1 0 1 0 0,0-1-1 0 0,-1 0 1 0 0,2-4-61 0 0,23-20 305 0 0,2-1-149 0 0,-2-2 1 0 0,-1-2-1 0 0,-2-1 0 0 0,-1-1 1 0 0,-3-2-1 0 0,4-10-156 0 0,-19 31-3 0 0,0 0 0 0 0,-2-1 0 0 0,-1 0 0 0 0,0-1 0 0 0,-2 0 0 0 0,-1 0 0 0 0,-1 0 0 0 0,-1-1 0 0 0,-1 1 0 0 0,-1-1 0 0 0,-1 0 0 0 0,-1 0 0 0 0,-3-13 3 0 0,4 33-4 0 0,0 1 0 0 0,0-1 0 0 0,-1 0-1 0 0,0 1 1 0 0,1-1 0 0 0,-2 1 0 0 0,1-1 0 0 0,0 1-1 0 0,-1-1 1 0 0,0 1 0 0 0,0 0 0 0 0,0 0 0 0 0,-1 0 0 0 0,1 0-1 0 0,-1 0 1 0 0,0 1 0 0 0,0-1 0 0 0,0 1 0 0 0,-1 0-1 0 0,1 0 1 0 0,-1 0 0 0 0,0 0 0 0 0,1 0 0 0 0,-1 1 0 0 0,0 0-1 0 0,-1 0 1 0 0,1 0 0 0 0,0 0 0 0 0,-1 0 0 0 0,1 1 0 0 0,-1 0-1 0 0,1 0 1 0 0,-1 0 0 0 0,0 1 0 0 0,1 0 0 0 0,-1 0-1 0 0,1 0 1 0 0,-1 0 0 0 0,0 1 0 0 0,1-1 0 0 0,-1 1 0 0 0,1 0-1 0 0,-1 1 1 0 0,1-1 0 0 0,-2 1 4 0 0,-4 4-7 0 0,1 1 0 0 0,1-1 1 0 0,-1 2-1 0 0,1-1 0 0 0,0 1 0 0 0,1 0 0 0 0,0 0 1 0 0,0 1-1 0 0,1 0 0 0 0,0 0 0 0 0,1 1 0 0 0,-1 0 0 0 0,2 0 1 0 0,0 0-1 0 0,0 0 0 0 0,1 1 0 0 0,0-1 0 0 0,0 4 7 0 0,-3 20 14 0 0,1 0-1 0 0,2 1 0 0 0,1-1 1 0 0,2 1-1 0 0,2 5-13 0 0,3 3 94 0 0,3-1 0 0 0,1 0 1 0 0,2-1-1 0 0,2 0 0 0 0,1-1 0 0 0,2 0 0 0 0,2-2 0 0 0,2 0 1 0 0,1-1-1 0 0,2 0 0 0 0,2-2 0 0 0,0-1 0 0 0,9 6-94 0 0,78 74 256 0 0,-81-110-2039 0 0,-26-18-8240 0 0,-5 10-2624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4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0 0 0,'0'0'575'0'0,"0"0"1240"0"0,0 0 693 0 0,0 0 194 0 0,0 0-166 0 0,0 0-384 0 0,0 0-469 0 0,0 0-419 0 0,0 0-300 0 0,2 0-223 0 0,103 33 4496 0 0,-85-31-5037 0 0,0-1-1 0 0,0-1 1 0 0,0-1 0 0 0,0 0 0 0 0,0-2 0 0 0,0 0 0 0 0,0-1-1 0 0,-1-1 1 0 0,0-1 0 0 0,0 0 0 0 0,0-2 0 0 0,-1 0 0 0 0,0-1-1 0 0,-1-1 1 0 0,0-1 0 0 0,0 0 0 0 0,-1-1 0 0 0,-1-1 0 0 0,0 0-200 0 0,-9 8 43 0 0,0-1 0 0 0,0 0 0 0 0,-1 0 0 0 0,0 0 0 0 0,0-1 0 0 0,0 1 0 0 0,-1-1 0 0 0,0 0 0 0 0,-1-1 0 0 0,1 1 0 0 0,-1-1 1 0 0,-1 1-1 0 0,1-1 0 0 0,-1 0 0 0 0,-1 0 0 0 0,1 0 0 0 0,-2 0 0 0 0,1 0 0 0 0,-1 0 0 0 0,0 0 0 0 0,0 0 0 0 0,-1 0 0 0 0,-1-3-43 0 0,1 8 12 0 0,0 1 0 0 0,0 0 0 0 0,0 0 0 0 0,0 0-1 0 0,0 0 1 0 0,-1 0 0 0 0,1 0 0 0 0,-1 0 0 0 0,1 1 0 0 0,-1-1-1 0 0,0 1 1 0 0,1-1 0 0 0,-1 1 0 0 0,0-1 0 0 0,0 1-1 0 0,0 0 1 0 0,0 0 0 0 0,-1 0 0 0 0,1 0 0 0 0,0 0-1 0 0,0 1 1 0 0,0-1 0 0 0,-1 1 0 0 0,1-1 0 0 0,0 1-1 0 0,-1 0 1 0 0,1 0 0 0 0,0 0 0 0 0,-1 0 0 0 0,1 0-1 0 0,0 0 1 0 0,-1 1 0 0 0,1-1 0 0 0,0 1 0 0 0,0 0 0 0 0,-1 0-1 0 0,1-1 1 0 0,0 1 0 0 0,0 1 0 0 0,0-1 0 0 0,0 0-1 0 0,0 0 1 0 0,0 1 0 0 0,0-1 0 0 0,1 1 0 0 0,-1 0-1 0 0,1-1 1 0 0,-2 2-12 0 0,-7 21-3 0 0,1 0-1 0 0,1 0 0 0 0,1 0 1 0 0,1 1-1 0 0,1 0 1 0 0,1 0-1 0 0,2 1 0 0 0,0-1 1 0 0,2 1-1 0 0,0-1 0 0 0,2 1 1 0 0,1-1-1 0 0,4 15 4 0 0,0 53 13 0 0,1-6-23 0 0,-5 0 1 0 0,-3 0 0 0 0,-4 0 0 0 0,-4 0 0 0 0,-4 0 0 0 0,-3-1-1 0 0,-5-1 1 0 0,-25 71 9 0 0,38-140-3 0 0,0-1 0 0 0,-1 0 0 0 0,-1-1 0 0 0,0 0 1 0 0,-1 0-1 0 0,0-1 0 0 0,-1 0 0 0 0,-1-1 0 0 0,0 0 0 0 0,-11 8 3 0 0,17-16 3 0 0,0 0 1 0 0,1-1 0 0 0,-1 0-1 0 0,0 0 1 0 0,-1 0-1 0 0,1-1 1 0 0,-1 0 0 0 0,1 0-1 0 0,-1-1 1 0 0,1 1-1 0 0,-1-1 1 0 0,0-1 0 0 0,-5 1-4 0 0,10-1-2 0 0,0-1 0 0 0,0 1 0 0 0,0 0 0 0 0,0-1 1 0 0,-1 1-1 0 0,1-1 0 0 0,0 1 0 0 0,0-1 0 0 0,0 0 1 0 0,1 0-1 0 0,-1 0 0 0 0,0 0 0 0 0,0 0 0 0 0,0-1 1 0 0,1 1-1 0 0,-1-1 0 0 0,1 1 0 0 0,-1-1 1 0 0,1 1-1 0 0,-1-1 0 0 0,1 0 0 0 0,0 1 0 0 0,0-1 1 0 0,0 0-1 0 0,0 0 0 0 0,0 0 0 0 0,0 0 0 0 0,1 0 1 0 0,-1 0-1 0 0,1 0 0 0 0,-1 0 0 0 0,1-2 2 0 0,-4-74-100 0 0,4 61 100 0 0,2-5 10 0 0,1 0-1 0 0,0 0 1 0 0,2 0 0 0 0,1 1-1 0 0,0 0 1 0 0,2 0 0 0 0,1-1-10 0 0,15-48 19 0 0,-21 62 10 0 0,0 1 1 0 0,1-1-1 0 0,0 1 1 0 0,0 0-1 0 0,1 0 1 0 0,0 0-1 0 0,0 0 1 0 0,1 1-1 0 0,-1 0 1 0 0,1 0-1 0 0,1 0 1 0 0,-1 1-1 0 0,1 0 1 0 0,0 0-1 0 0,0 1 1 0 0,0 0-1 0 0,1 0 0 0 0,0 1 1 0 0,6-2-30 0 0,121-55 537 0 0,-52 31-349 0 0,-32 11 83 0 0,29-23 845 0 0,-101 38-3926 0 0,3 8-432 0 0,8-1-5730 0 0,7-3-3029 0 0</inkml:trace>
  <inkml:trace contextRef="#ctx0" brushRef="#br0" timeOffset="277.186">851 817 13091 0 0,'0'0'2066'0'0,"0"0"-721"0"0,0 0-334 0 0,0 0 181 0 0,0 0 266 0 0,0 0 45 0 0,0 0-180 0 0,0 0-262 0 0,0 0-227 0 0,0 0-217 0 0,0 0-128 0 0,0 0-129 0 0,0 0-103 0 0,3 32-84 0 0,7 99-53 0 0,-17-66 23 0 0,-30 16-655 0 0,11-56-3341 0 0,19-24-965 0 0,5-1-2484 0 0,0 0-3256 0 0</inkml:trace>
  <inkml:trace contextRef="#ctx0" brushRef="#br0" timeOffset="460.334">871 486 13923 0 0,'0'0'1480'0'0,"0"0"-311"0"0,0 0-201 0 0,0 0 16 0 0,0 0-104 0 0,0 0-160 0 0,0 0-232 0 0,0 0-320 0 0,0 0-248 0 0,0 0-72 0 0,0 0-32 0 0,0 0-8 0 0,0 0 0 0 0,13-44-232 0 0,-3 58-424 0 0,-1 8-768 0 0,2-7-2161 0 0,-7-4-8090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58 0 0 0,'0'0'197'0'0,"0"0"605"0"0,0 0 166 0 0,0 0-22 0 0,0 0 10 0 0,0 0-41 0 0,0 0-8 0 0,0 0 18 0 0,0 0-67 0 0,0 0-53 0 0,-4-9 578 0 0,2 7 7295 0 0,-25-12-5208 0 0,-28-5-1554 0 0,49 16-1853 0 0,0 1-1 0 0,-1 0 1 0 0,1 0-1 0 0,-1 1 1 0 0,1-1-1 0 0,-1 1 1 0 0,0 1-1 0 0,1 0 1 0 0,-1 0-1 0 0,0 0 0 0 0,1 0 1 0 0,-1 1-1 0 0,0 0 1 0 0,1 1-1 0 0,-1 0 1 0 0,1 0-1 0 0,0 0 1 0 0,-1 1-63 0 0,-72 52 701 0 0,73-45-627 0 0,0 0 1 0 0,1 0-1 0 0,0 1 0 0 0,0 0 1 0 0,1 0-1 0 0,1 0 0 0 0,0 1 0 0 0,0-1 1 0 0,1 1-1 0 0,1-1 0 0 0,0 1 1 0 0,0 0-1 0 0,1 0 0 0 0,1-1 0 0 0,0 1 1 0 0,0 0-1 0 0,4 10-74 0 0,22 174 752 0 0,-28-187-715 0 0,0 0 0 0 0,-1-1 0 0 0,-1 1 0 0 0,1-1 0 0 0,-1 1 1 0 0,-1-1-1 0 0,1 0 0 0 0,-2 0 0 0 0,1-1 0 0 0,-1 1 0 0 0,0-1 0 0 0,0 0 0 0 0,-1 0 0 0 0,0-1 0 0 0,0 0 0 0 0,-1 0 0 0 0,0 0 0 0 0,0-1 0 0 0,0 1 0 0 0,0-2 0 0 0,-1 1 0 0 0,0-1 0 0 0,-3 1-37 0 0,3-1 48 0 0,9-4-45 0 0,-1 0 21 0 0,34 15 43 0 0,87-1 329 0 0,-82-3-284 0 0,-38-11-97 0 0,-1 0-5 0 0,0 0 0 0 0,0 0 10 0 0,0 0 17 0 0,0 0-12 0 0,-3 23 70 0 0,-16 32 70 0 0,-28 70 19 0 0,41-111-178 0 0,2 1 0 0 0,0 0-1 0 0,1-1 1 0 0,0 1-1 0 0,1 1 1 0 0,1-1 0 0 0,0 0-1 0 0,1 0 1 0 0,1 6-6 0 0,-1-19 4 0 0,1 1 0 0 0,-1 0 1 0 0,1-1-1 0 0,0 1 0 0 0,0 0 0 0 0,0-1 0 0 0,0 1 0 0 0,0-1 1 0 0,0 0-1 0 0,1 1 0 0 0,-1-1 0 0 0,1 0 0 0 0,-1 0 0 0 0,1 0 0 0 0,0 0 1 0 0,0 0-1 0 0,0 0 0 0 0,0 0 0 0 0,0-1 0 0 0,1 1 0 0 0,-1-1 1 0 0,0 1-1 0 0,1-1 0 0 0,-1 0 0 0 0,1 0 0 0 0,-1 0 0 0 0,1 0 1 0 0,0-1-1 0 0,1 1-4 0 0,85 5 444 0 0,-71-6-276 0 0,96-25 439 0 0,-106 11-2615 0 0,0-1-3048 0 0,-4 10-1185 0 0,0 2-6146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319 630 13211 0 0,'0'0'1947'0'0,"0"0"-401"0"0,0 0-217 0 0,0 0-90 0 0,0 0-120 0 0,0 0-157 0 0,0 0-133 0 0,0 0-129 0 0,0 0-112 0 0,0 0-89 0 0,0 0-69 0 0,0 0-52 0 0,0 0-50 0 0,-33 2-8 0 0,-104 10-49 0 0,75 11 99 0 0,55-16-273 0 0,-1-1-59 0 0,1 1 0 0 0,0 1 0 0 0,1-1 1 0 0,0 1-1 0 0,0 0 0 0 0,0 0 0 0 0,1 1 0 0 0,1-1 1 0 0,-1 1-1 0 0,2 1 0 0 0,-1-1 0 0 0,1 0 0 0 0,0 1 1 0 0,1-1-1 0 0,0 1 0 0 0,1 0 0 0 0,0 0 0 0 0,0 0 0 0 0,1 8-38 0 0,0-15 14 0 0,1 0 0 0 0,-1 0-1 0 0,0 0 1 0 0,1 0-1 0 0,0 0 1 0 0,0 0 0 0 0,0-1-1 0 0,0 1 1 0 0,0 0-1 0 0,0 0 1 0 0,1-1 0 0 0,0 1-1 0 0,-1 0 1 0 0,1-1-1 0 0,0 0 1 0 0,0 1-1 0 0,0-1 1 0 0,0 0 0 0 0,1 0-1 0 0,-1 0 1 0 0,1 0-1 0 0,-1-1 1 0 0,1 1 0 0 0,0-1-1 0 0,-1 1 1 0 0,1-1-1 0 0,0 0 1 0 0,0 0 0 0 0,0 0-1 0 0,0-1 1 0 0,0 1-1 0 0,0-1 1 0 0,0 1-14 0 0,102-7 750 0 0,-74-7-674 0 0,0-2-1 0 0,-1 0 0 0 0,-1-2 0 0 0,0-1 0 0 0,-1-2 0 0 0,-1-1 1 0 0,-1 0-1 0 0,5-9-75 0 0,63-49-15 0 0,-94 79 10 0 0,0 0 1 0 0,0 0-1 0 0,0 1 1 0 0,0-1-1 0 0,0 0 0 0 0,0 1 1 0 0,0-1-1 0 0,0 0 0 0 0,0 0 1 0 0,0 1-1 0 0,0-1 0 0 0,0 0 1 0 0,1 0-1 0 0,-1 1 0 0 0,0-1 1 0 0,0 0-1 0 0,0 0 1 0 0,0 1-1 0 0,0-1 0 0 0,1 0 1 0 0,-1 0-1 0 0,0 0 0 0 0,0 1 1 0 0,0-1-1 0 0,1 0 0 0 0,-1 0 1 0 0,0 0-1 0 0,0 0 0 0 0,0 0 1 0 0,1 1-1 0 0,-1-1 1 0 0,0 0-1 0 0,0 0 0 0 0,1 0 1 0 0,-1 0-1 0 0,0 0 0 0 0,1 0 1 0 0,-1 0-1 0 0,0 0 0 0 0,0 0 1 0 0,1 0-1 0 0,-1 0 0 0 0,0 0 1 0 0,0 0-1 0 0,1 0 0 0 0,-1 0 1 0 0,0 0-1 0 0,0 0 1 0 0,1-1-1 0 0,-1 1 0 0 0,0 0 1 0 0,0 0-1 0 0,1 0 0 0 0,-1 0 1 0 0,0 0-1 0 0,0-1 5 0 0,0 10 21 0 0,-1-4-21 0 0,0-1 0 0 0,1 1 0 0 0,0 0-1 0 0,0-1 1 0 0,0 1 0 0 0,0-1 0 0 0,1 1-1 0 0,0-1 1 0 0,0 1 0 0 0,0-1-1 0 0,0 1 1 0 0,1-1 0 0 0,0 0 0 0 0,0 0-1 0 0,0 0 1 0 0,0 0 0 0 0,0 0 0 0 0,1 0-1 0 0,0 0 1 0 0,0-1 0 0 0,0 1 0 0 0,0-1-1 0 0,0 0 1 0 0,1 0 0 0 0,-1 0-1 0 0,1-1 1 0 0,0 1 0 0 0,0-1 0 0 0,0 0-1 0 0,0 0 1 0 0,0 0 0 0 0,1-1 0 0 0,-1 1-1 0 0,1-1 1 0 0,1 0 0 0 0,6 0 17 0 0,1-1 0 0 0,0 0 0 0 0,-1-1 0 0 0,1 0 0 0 0,-1-1 0 0 0,0-1-1 0 0,0 0 1 0 0,0-1 0 0 0,0 0 0 0 0,0 0 0 0 0,-1-1 0 0 0,1-1 0 0 0,-1 0 0 0 0,-1-1 0 0 0,1 0 0 0 0,-1 0 0 0 0,-1-1 0 0 0,1 0-1 0 0,1-4-16 0 0,18-12 20 0 0,-2-2 0 0 0,0-1 0 0 0,-2-1 0 0 0,-1-1 0 0 0,-1-1 0 0 0,-2-1-1 0 0,-1-1 1 0 0,-2-1 0 0 0,-1 0 0 0 0,-1-2 0 0 0,-2 0 0 0 0,-1 0 0 0 0,-2-1-1 0 0,-2-1 1 0 0,-1 1 0 0 0,-2-1 0 0 0,-2-1 0 0 0,-1-2-20 0 0,-2 35 3 0 0,-1 0 0 0 0,-1-1 0 0 0,1 1 0 0 0,-1 0 0 0 0,0 0 0 0 0,0 0 0 0 0,0 0 0 0 0,-1 0 0 0 0,0 0 0 0 0,0 0 0 0 0,0 1 0 0 0,0-1 0 0 0,-1 1 0 0 0,0-1 0 0 0,0 1 0 0 0,0 0 0 0 0,0 0 0 0 0,-1 0 0 0 0,0 0 0 0 0,-2-1-3 0 0,4 5-5 0 0,-1 0 0 0 0,1 0-1 0 0,-1 0 1 0 0,1 0 0 0 0,0 1 0 0 0,-1-1 0 0 0,1 1 0 0 0,0-1 0 0 0,0 1 0 0 0,-1 0-1 0 0,1 0 1 0 0,0 0 0 0 0,0 0 0 0 0,0 1 0 0 0,0-1 0 0 0,0 1 0 0 0,0-1-1 0 0,1 1 1 0 0,-1-1 0 0 0,0 1 0 0 0,1 0 0 0 0,-1 0 0 0 0,1 0 0 0 0,0 0-1 0 0,0 0 1 0 0,-1 0 0 0 0,1 0 0 0 0,1 0 0 0 0,-1 1 0 0 0,0-1 0 0 0,0 0-1 0 0,1 0 1 0 0,0 1 0 0 0,-1-1 0 0 0,1 0 0 0 0,0 1 0 0 0,0 0 5 0 0,-2 3 9 0 0,-8 33 5 0 0,1 0 1 0 0,2 1-1 0 0,2 0 1 0 0,2 0-1 0 0,1 0 1 0 0,2 1-1 0 0,2-1 1 0 0,2 2-15 0 0,19 270 81 0 0,-19-205-120 0 0,-4-107 42 0 0,0 0-12 0 0,0 0-5 0 0,0 0-12 0 0,0 0 2 0 0,0 0-7 0 0,-2-23-1424 0 0,-4-7-515 0 0,-3-14-2321 0 0,3 17-4187 0 0,3 19-2921 0 0</inkml:trace>
  <inkml:trace contextRef="#ctx0" brushRef="#br0" timeOffset="246.018">731 416 12771 0 0,'0'0'1995'0'0,"0"0"-563"0"0,0 0-360 0 0,0 0 10 0 0,0 0 138 0 0,0 0 94 0 0,0 0-19 0 0,0 0-194 0 0,0 0-199 0 0,0 0-141 0 0,0 0-115 0 0,0 0-98 0 0,34 6-103 0 0,107 18-91 0 0,-52-26 21 0 0,-71-3-294 0 0,166-43 165 0 0,-88 22-4652 0 0,-79 21-2300 0 0,-5-2-5773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344 553 6625 0 0,'0'0'2838'0'0,"0"0"-520"0"0,0 0-399 0 0,0 0-241 0 0,0 0-184 0 0,0 0-247 0 0,0 0-266 0 0,0 0-214 0 0,0 0-94 0 0,0 0-83 0 0,0 0-66 0 0,0 0-52 0 0,-33 6-79 0 0,-104 21-82 0 0,68 2 49 0 0,60-20-290 0 0,0-3-37 0 0,1 2 1 0 0,1-1 0 0 0,-1 1-1 0 0,1 0 1 0 0,0 1 0 0 0,1-1 0 0 0,0 1-1 0 0,0 1 1 0 0,1-1 0 0 0,0 1-1 0 0,1 0 1 0 0,0 0 0 0 0,1 0 0 0 0,0 1-1 0 0,0-1 1 0 0,1 1 0 0 0,1-1-1 0 0,-1 9-33 0 0,4-17 47 0 0,0 1 0 0 0,0-1-1 0 0,0 0 1 0 0,0 1 0 0 0,0-1-1 0 0,0 0 1 0 0,1 0 0 0 0,-1 0 0 0 0,1-1-1 0 0,-1 1 1 0 0,1 0 0 0 0,0-1-1 0 0,0 0 1 0 0,0 0 0 0 0,0 0-1 0 0,0 0 1 0 0,0 0 0 0 0,0 0-1 0 0,0-1 1 0 0,0 0 0 0 0,0 1-1 0 0,0-1 1 0 0,0 0 0 0 0,0 0-1 0 0,0-1 1 0 0,0 1 0 0 0,0-1-1 0 0,0 0 1 0 0,0 1 0 0 0,0-1-1 0 0,0-1 1 0 0,0 1 0 0 0,0 0-1 0 0,0-1 1 0 0,0 1-47 0 0,42-18 236 0 0,-1-2-1 0 0,0-1 1 0 0,-2-2-1 0 0,0-3 1 0 0,20-17-236 0 0,37-22 86 0 0,-98 65-92 0 0,0-1 0 0 0,0 1-1 0 0,0 0 1 0 0,1 0 0 0 0,-1 0-1 0 0,0 0 1 0 0,1 0-1 0 0,-1 0 1 0 0,1 0 0 0 0,0 0-1 0 0,-1 1 1 0 0,1-1 0 0 0,-1 1-1 0 0,1-1 1 0 0,0 1 0 0 0,0-1-1 0 0,-1 1 1 0 0,1 0 0 0 0,0 0-1 0 0,-1 0 1 0 0,1 0-1 0 0,0 0 1 0 0,0 0 0 0 0,-1 1-1 0 0,1-1 1 0 0,0 1 0 0 0,-1-1-1 0 0,1 1 1 0 0,0-1 0 0 0,-1 1-1 0 0,1 0 1 0 0,-1 0-1 0 0,1 0 1 0 0,-1 0 0 0 0,0 0-1 0 0,1 0 1 0 0,-1 0 0 0 0,0 0-1 0 0,2 2 7 0 0,19 65-133 0 0,-22-61 131 0 0,1 0-1 0 0,1 1 1 0 0,-1-1-1 0 0,1 0 1 0 0,0 0 0 0 0,1 0-1 0 0,0 0 1 0 0,0-1-1 0 0,0 1 1 0 0,1-1-1 0 0,0 1 1 0 0,0-1-1 0 0,1 0 1 0 0,0-1-1 0 0,0 1 1 0 0,0-1-1 0 0,0 0 1 0 0,1 0-1 0 0,0-1 1 0 0,0 0-1 0 0,0 0 1 0 0,1 0 0 0 0,-1-1-1 0 0,1 0 1 0 0,1 1 2 0 0,6-2 6 0 0,1 1 0 0 0,-1-2-1 0 0,0 0 1 0 0,1 0 0 0 0,-1-2 0 0 0,0 0 0 0 0,1 0 0 0 0,-1-1 0 0 0,0-1 0 0 0,0 0 0 0 0,0-1 0 0 0,0-1 0 0 0,0-1-6 0 0,19-9 61 0 0,-2-2 0 0 0,1-1-1 0 0,-2-2 1 0 0,-1-1 0 0 0,11-10-61 0 0,-21 13 55 0 0,0-1 0 0 0,0 0-1 0 0,-2-2 1 0 0,-1 0 0 0 0,0-1 0 0 0,-2 0 0 0 0,0-1 0 0 0,-2-1-1 0 0,0 0 1 0 0,3-13-55 0 0,-5 1 26 0 0,0-1 0 0 0,-3 0 1 0 0,-1 0-1 0 0,-1 0 0 0 0,-3-1 0 0 0,-1 1 0 0 0,-1-1 1 0 0,-2-2-27 0 0,2 36 6 0 0,0 1 0 0 0,1-1 1 0 0,-1 1-1 0 0,0-1 1 0 0,-1 0-1 0 0,1 1 0 0 0,0-1 1 0 0,-1 0-1 0 0,0 1 1 0 0,0-1-1 0 0,0 1 0 0 0,-1-1 1 0 0,1 1-1 0 0,-1 0 1 0 0,1 0-1 0 0,-1-1 0 0 0,0 1 1 0 0,-1 0-1 0 0,1 1 1 0 0,0-1-1 0 0,-1 0 0 0 0,1 1 1 0 0,-1-1-1 0 0,0 1 1 0 0,0 0-1 0 0,0 0 0 0 0,0 0 1 0 0,0 0-1 0 0,-1 1 1 0 0,-2-2-7 0 0,2 5-8 0 0,1 1 1 0 0,-1-1 0 0 0,1 1 0 0 0,0 0 0 0 0,0 0 0 0 0,0 1 0 0 0,0-1-1 0 0,1 1 1 0 0,-1-1 0 0 0,1 1 0 0 0,0 0 0 0 0,0 0 0 0 0,0 0 0 0 0,1 0-1 0 0,-1 0 1 0 0,1 0 0 0 0,-1 4 7 0 0,-4 18 8 0 0,1 0 0 0 0,1 0 0 0 0,2 0 0 0 0,0 1 0 0 0,2-1 0 0 0,0 1 0 0 0,2-1 0 0 0,2 5-8 0 0,4 50 84 0 0,4 1-1 0 0,4-2 1 0 0,18 55-84 0 0,20-22-63 0 0,-54-114 19 0 0,0 1-1 0 0,0-1 0 0 0,0 1 1 0 0,0-1-1 0 0,0 1 0 0 0,0 0 1 0 0,0-1-1 0 0,0 1 0 0 0,1-1 1 0 0,-1 1-1 0 0,0 0 0 0 0,0-1 0 0 0,0 1 1 0 0,0 0-1 0 0,1-1 0 0 0,-1 1 1 0 0,0 0-1 0 0,0-1 0 0 0,1 1 1 0 0,-1 0-1 0 0,0-1 0 0 0,1 1 1 0 0,-1 0-1 0 0,0 0 0 0 0,1-1 1 0 0,-1 1-1 0 0,0 0 0 0 0,1 0 1 0 0,-1 0-1 0 0,1-1 0 0 0,-1 1 1 0 0,0 0-1 0 0,1 0 0 0 0,-1 0 1 0 0,1 0-1 0 0,-1 0 0 0 0,0 0 1 0 0,1 0-1 0 0,-1 0 0 0 0,1 0 1 0 0,-1 0-1 0 0,1 0 0 0 0,-1 0 1 0 0,0 0-1 0 0,1 0 0 0 0,-1 1 0 0 0,1-1 1 0 0,-1 0-1 0 0,0 0 0 0 0,1 0 1 0 0,-1 1-1 0 0,0-1 0 0 0,1 0 1 0 0,-1 0-1 0 0,0 1 0 0 0,1-1 1 0 0,-1 0-1 0 0,0 1 45 0 0,-26-56-5553 0 0,-3 26-5864 0 0,20 21 3195 0 0</inkml:trace>
  <inkml:trace contextRef="#ctx0" brushRef="#br0" timeOffset="245.872">740 336 10626 0 0,'0'0'1993'0'0,"0"0"-440"0"0,0 0-155 0 0,0 0 125 0 0,0 0-15 0 0,0 0-165 0 0,0 0-291 0 0,37 0-302 0 0,118 0-189 0 0,6 1 412 0 0,145-5-2396 0 0,-275 3-3061 0 0,-8-3-6896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31 270 5041 0 0,'0'0'1731'0'0,"0"0"-357"0"0,0 0-143 0 0,0 0 25 0 0,0 0 54 0 0,0 0-62 0 0,0 0-147 0 0,0 0-143 0 0,0 0-133 0 0,0 0-67 0 0,0 0-63 0 0,0 0-74 0 0,0 0-82 0 0,-2 28-80 0 0,-10 139 256 0 0,-3-62 1130 0 0,14-105 2677 0 0,8-58-3609 0 0,5 16-750 0 0,2 1 0 0 0,2 0 0 0 0,1 1-1 0 0,2 1 1 0 0,2 1 0 0 0,12-15-163 0 0,-19 31 33 0 0,6-10 59 0 0,0 1 0 0 0,3 1 0 0 0,0 1 0 0 0,2 1-1 0 0,5-2-91 0 0,-30 29-3 0 0,1 1-1 0 0,-1 0 0 0 0,0-1 0 0 0,1 1 0 0 0,-1 0 0 0 0,1-1 1 0 0,-1 1-1 0 0,1 0 0 0 0,-1 0 0 0 0,1 0 0 0 0,-1 0 0 0 0,1-1 0 0 0,-1 1 1 0 0,1 0-1 0 0,-1 0 0 0 0,1 0 0 0 0,-1 0 0 0 0,1 0 0 0 0,-1 0 1 0 0,1 0-1 0 0,-1 0 0 0 0,1 0 0 0 0,-1 0 0 0 0,1 1 0 0 0,-1-1 1 0 0,1 0-1 0 0,-1 0 0 0 0,0 0 0 0 0,1 1 0 0 0,-1-1 0 0 0,1 0 0 0 0,-1 0 1 0 0,1 1-1 0 0,-1-1 0 0 0,0 0 0 0 0,1 1 0 0 0,-1-1 0 0 0,0 1 1 0 0,1-1-1 0 0,-1 0 0 0 0,0 1 0 0 0,0-1 0 0 0,1 1 0 0 0,-1-1 0 0 0,0 1 1 0 0,0-1-1 0 0,0 1 0 0 0,1-1 0 0 0,-1 1 0 0 0,0-1 0 0 0,0 1 1 0 0,0-1-1 0 0,0 1 0 0 0,0-1 0 0 0,0 1 0 0 0,0-1 0 0 0,0 1 1 0 0,0-1-1 0 0,-1 1 0 0 0,1-1 0 0 0,0 1 0 0 0,0-1 0 0 0,0 1 0 0 0,0-1 1 0 0,-1 1-1 0 0,1-1 0 0 0,0 0 0 0 0,-1 1 0 0 0,1-1 0 0 0,0 1 4 0 0,3 19 11 0 0,37 57-2170 0 0,-22-66-2723 0 0,-10-7-3835 0 0,-2-4-2502 0 0</inkml:trace>
  <inkml:trace contextRef="#ctx0" brushRef="#br0" timeOffset="339.27">508 358 0 0 0,'0'0'2000'0'0,"0"0"286"0"0,0 0 201 0 0,0 0 59 0 0,0 0-221 0 0,0 0-247 0 0,0 0-249 0 0,0 0-244 0 0,0 0-180 0 0,0 0-150 0 0,0 0-184 0 0,32 7-180 0 0,100 21-132 0 0,-130-27-729 0 0,0 0 0 0 0,0 0 0 0 0,0-1 0 0 0,-1 1 0 0 0,1-1 0 0 0,1 1 0 0 0,-1-1 0 0 0,0 1 0 0 0,0-1 0 0 0,0 0 0 0 0,0 0 0 0 0,0 0 0 0 0,0 0 0 0 0,0-1 0 0 0,0 1 0 0 0,0 0 0 0 0,0-1 0 0 0,0 0 0 0 0,0 1 0 0 0,0-1 0 0 0,0 0 0 0 0,0 0 0 0 0,-1 0 0 0 0,1 0 1 0 0,0 0-1 0 0,0-1 0 0 0,-1 1 0 0 0,1 0 0 0 0,1-2-30 0 0,2-4 166 0 0,59-74 1411 0 0,-63 79-1546 0 0,1-1-1 0 0,-1 0 1 0 0,0 0 0 0 0,0 0-1 0 0,0 0 1 0 0,-1 0 0 0 0,1 0-1 0 0,0 0 1 0 0,-1 0 0 0 0,0 0-1 0 0,0 0 1 0 0,0-1 0 0 0,0 1-1 0 0,-1 0 1 0 0,1 0 0 0 0,-1 0-1 0 0,1 0 1 0 0,-1 0 0 0 0,0 0-1 0 0,0 0 1 0 0,-1 0 0 0 0,1 1-1 0 0,-1-1 1 0 0,1 0 0 0 0,-1 1-1 0 0,0-1 1 0 0,0 1 0 0 0,0-1-1 0 0,0 1 1 0 0,0 0 0 0 0,-3-2-31 0 0,1 1-10 0 0,0 1 1 0 0,0-1-1 0 0,-1 1 1 0 0,1-1-1 0 0,-1 1 1 0 0,0 0-1 0 0,0 1 0 0 0,0 0 1 0 0,0-1-1 0 0,0 1 1 0 0,0 1-1 0 0,0-1 1 0 0,0 1-1 0 0,0 0 1 0 0,0 0-1 0 0,0 0 1 0 0,0 1-1 0 0,0 0 1 0 0,0 0-1 0 0,0 0 1 0 0,0 0-1 0 0,0 1 1 0 0,0 0-1 0 0,1 0 1 0 0,-1 0-1 0 0,1 1 1 0 0,-1 0-1 0 0,1-1 1 0 0,-3 4 9 0 0,-4 2-27 0 0,1 0 0 0 0,0 0 0 0 0,1 1 0 0 0,0 1 1 0 0,0-1-1 0 0,1 2 0 0 0,0-1 0 0 0,1 1 0 0 0,0 0 1 0 0,0 0-1 0 0,0 4 27 0 0,3-8-7 0 0,1 1 1 0 0,0-1-1 0 0,0 1 1 0 0,1 0-1 0 0,0 0 1 0 0,0 0-1 0 0,0 0 1 0 0,1 0-1 0 0,1 0 1 0 0,-1 0-1 0 0,1 0 1 0 0,1 1-1 0 0,0-1 1 0 0,0 0-1 0 0,0 0 0 0 0,1 0 1 0 0,0 0-1 0 0,1 0 1 0 0,-1-1-1 0 0,2 1 1 0 0,-1-1-1 0 0,1 0 1 0 0,0 1-1 0 0,1-2 1 0 0,-1 1-1 0 0,1 0 1 0 0,1-1 6 0 0,2 0-29 0 0,1-1 0 0 0,0 0 0 0 0,0-1 0 0 0,0 1 0 0 0,1-2 0 0 0,-1 0 0 0 0,1 0 0 0 0,0 0 1 0 0,0-1-1 0 0,0-1 0 0 0,0 0 0 0 0,0 0 0 0 0,0-1 0 0 0,0 0 0 0 0,0 0 0 0 0,0-2 0 0 0,1 1 0 0 0,4-2 29 0 0,18-5-933 0 0,-2-1 0 0 0,1-2 1 0 0,-2-1-1 0 0,1-1 0 0 0,1-3 933 0 0,-8 5-1650 0 0,15-8-5293 0 0,-19 5-3982 0 0</inkml:trace>
  <inkml:trace contextRef="#ctx0" brushRef="#br0" timeOffset="705.48">1434 67 10194 0 0,'0'0'2306'0'0,"0"0"-344"0"0,0 0-230 0 0,0 0-194 0 0,0 0-195 0 0,-31 19-200 0 0,-96 61-207 0 0,28-2 850 0 0,97-77-1751 0 0,0 0 1 0 0,0 1-1 0 0,-1-1 1 0 0,1 1-1 0 0,0 0 1 0 0,1-1-1 0 0,-1 1 1 0 0,0 0-1 0 0,0 0 1 0 0,1 0-1 0 0,-1 0 1 0 0,1 0-1 0 0,0 1 1 0 0,-1-1-1 0 0,1 0 1 0 0,0 1-1 0 0,0-1 1 0 0,1 1-1 0 0,-1-1 1 0 0,1 1-1 0 0,-1-1 1 0 0,1 1-1 0 0,0-1 1 0 0,-1 1-1 0 0,1 0 1 0 0,1-1-1 0 0,-1 1 1 0 0,0-1-1 0 0,1 1 1 0 0,-1-1 0 0 0,1 1-1 0 0,0-1 1 0 0,0 1-1 0 0,0-1 1 0 0,0 1-1 0 0,0-1 1 0 0,0 0-1 0 0,1 0 1 0 0,-1 0-1 0 0,1 0 1 0 0,-1 0-1 0 0,1 0 1 0 0,0 0-1 0 0,0 0 1 0 0,0-1-1 0 0,2 2-35 0 0,178 34 967 0 0,-176-35-950 0 0,-3-3-9 0 0,0 1 0 0 0,0 0 0 0 0,0 0 0 0 0,0 0 1 0 0,0 0-1 0 0,-1 1 0 0 0,1-1 0 0 0,0 1 0 0 0,0-1 0 0 0,0 1 1 0 0,0 0-1 0 0,-1 0 0 0 0,1 1 0 0 0,0-1 0 0 0,-1 0 0 0 0,1 1 1 0 0,-1 0-1 0 0,0-1 0 0 0,0 1 0 0 0,1 0 0 0 0,-1 0 1 0 0,0 0-1 0 0,0 1 0 0 0,-1-1 0 0 0,1 0 0 0 0,0 1 0 0 0,-1-1 1 0 0,0 1-1 0 0,1-1 0 0 0,-1 1 0 0 0,0 0 0 0 0,0 0 0 0 0,-1-1 1 0 0,1 1-1 0 0,0 0 0 0 0,-1 0 0 0 0,0 0 0 0 0,0 0 1 0 0,0 0-1 0 0,0 0 0 0 0,0 0 0 0 0,0-1 0 0 0,-1 3-8 0 0,-3 0 37 0 0,0 1-1 0 0,0-1 1 0 0,0 0-1 0 0,-1-1 1 0 0,0 1 0 0 0,0-1-1 0 0,0 0 1 0 0,0 0-1 0 0,-1 0 1 0 0,1-1 0 0 0,-1 0-1 0 0,0 0 1 0 0,0 0-1 0 0,-4 0-36 0 0,-8 6 60 0 0,-175 64 148 0 0,149-69-548 0 0,43-4 54 0 0,1 0-273 0 0,35-44-9530 0 0,-21 33 3760 0 0,-4 0-2756 0 0</inkml:trace>
  <inkml:trace contextRef="#ctx0" brushRef="#br0" timeOffset="973.396">1872 1 9266 0 0,'0'0'5124'0'0,"0"0"-2576"0"0,0 0-1118 0 0,0 0-235 0 0,0 0-198 0 0,0 0-206 0 0,0 0-40 0 0,0 0-12 0 0,0 0 50 0 0,0 0 30 0 0,0 0-88 0 0,0 0-107 0 0,0 0-102 0 0,8 23-98 0 0,24 75-86 0 0,-30-93-301 0 0,0-1-1 0 0,-1 1 1 0 0,0 0-1 0 0,0 0 1 0 0,0 1-1 0 0,-1-1 1 0 0,1 0-1 0 0,-1 0 1 0 0,0 0-1 0 0,-1 0 1 0 0,1 0-1 0 0,-1 0 1 0 0,0 0-1 0 0,0 0 0 0 0,-1 1-36 0 0,-4 16 111 0 0,-12 115 260 0 0,16 50-642 0 0,-4-206-7765 0 0,-2 8 4117 0 0,3 2-1538 0 0,2 1-4977 0 0</inkml:trace>
  <inkml:trace contextRef="#ctx0" brushRef="#br0" timeOffset="1160.659">1596 236 10162 0 0,'0'0'2718'0'0,"0"0"-656"0"0,0 0-478 0 0,0 0-320 0 0,0 0-225 0 0,0 0-120 0 0,0 0 9 0 0,0 0 6 0 0,0 0-17 0 0,0 0-64 0 0,0 0-189 0 0,0 0-125 0 0,0 0-89 0 0,28 2-67 0 0,91 6-44 0 0,13-19 326 0 0,54-26-1125 0 0,-108 20-7205 0 0,-65 14-4173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8:3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 0 0 0,'0'0'1115'0'0,"0"0"403"0"0,0 0 266 0 0,0 0 94 0 0,0 0-59 0 0,0 0-162 0 0,0 0-146 0 0,0 0-128 0 0,0 0-81 0 0,-4-4-114 0 0,-8-13-140 0 0,9 12-139 0 0,6 12 7022 0 0,11 28-7782 0 0,-2 32 175 0 0,-2 1 1 0 0,-4 1-1 0 0,-2 0 1 0 0,-6 62-325 0 0,-2-72 136 0 0,-4 1 0 0 0,-1-2 1 0 0,-4 1-1 0 0,-2-2 0 0 0,-4 6-136 0 0,-11 8 183 0 0,54-113-122 0 0,3 2 0 0 0,2 1 0 0 0,1 1 0 0 0,2 1 0 0 0,1 2 1 0 0,21-17-62 0 0,-48 46-3 0 0,1 1 1 0 0,-1-1 0 0 0,1 1-1 0 0,0 0 1 0 0,0 1-1 0 0,0 0 1 0 0,1 0 0 0 0,0 0-1 0 0,-1 1 1 0 0,1 0 0 0 0,0 1-1 0 0,1 0 1 0 0,-1 0 0 0 0,0 0-1 0 0,1 1 1 0 0,-1 1 0 0 0,8-1 2 0 0,-12 4-2 0 0,0 0 1 0 0,-1-1-1 0 0,1 2 0 0 0,-1-1 1 0 0,1 0-1 0 0,-1 1 1 0 0,0-1-1 0 0,0 1 1 0 0,0 0-1 0 0,-1 0 1 0 0,1 0-1 0 0,-1 0 1 0 0,0 0-1 0 0,0 1 1 0 0,-1-1-1 0 0,1 1 1 0 0,-1-1-1 0 0,0 1 0 0 0,0 0 1 0 0,-1 2 1 0 0,5 22 41 0 0,-1 0 1 0 0,-2-1 0 0 0,-1 1-1 0 0,-1 0 1 0 0,-2 0-1 0 0,-1 0 1 0 0,-4 15-42 0 0,5-37 17 0 0,-1 0 1 0 0,1 0-1 0 0,-2 0 1 0 0,1 0-1 0 0,-1-1 1 0 0,0 0-1 0 0,0 0 1 0 0,0 0-1 0 0,-1 0 1 0 0,0-1-1 0 0,0 1 1 0 0,-1-1-1 0 0,0-1 1 0 0,0 1-1 0 0,0-1 1 0 0,0 0-1 0 0,0 0 1 0 0,-1-1 0 0 0,0 0-1 0 0,1 0 1 0 0,-1 0-1 0 0,0-1 1 0 0,-1 0-1 0 0,1-1 1 0 0,0 1-1 0 0,-1-1 1 0 0,1-1-1 0 0,0 1 1 0 0,-1-1-18 0 0,0 1-17 0 0,0-1 0 0 0,0 1 0 0 0,0-1 1 0 0,0-1-1 0 0,0 0 0 0 0,0 0 0 0 0,0 0 1 0 0,1-1-1 0 0,-1 0 0 0 0,0 0 0 0 0,1-1 1 0 0,-1 0-1 0 0,1 0 0 0 0,0-1 0 0 0,0 0 1 0 0,1 0-1 0 0,-1-1 0 0 0,1 0 0 0 0,0 0 0 0 0,0 0 1 0 0,-4-5 16 0 0,3 1-158 0 0,5 7-32 0 0,1 1 1 0 0,-1 0 0 0 0,1 0-1 0 0,-1-1 1 0 0,1 1 0 0 0,0-1-1 0 0,0 1 1 0 0,0-1 0 0 0,0 0-1 0 0,0 1 1 0 0,0-1 0 0 0,0 0-1 0 0,1 0 1 0 0,-1 0 0 0 0,1 1-1 0 0,-1-1 1 0 0,1 0-1 0 0,0 0 1 0 0,-1 0 0 0 0,1 0-1 0 0,0 0 1 0 0,0 0 0 0 0,1 0-1 0 0,-1 0 1 0 0,0 0 189 0 0,10-3-8016 0 0,-6 5-3420 0 0</inkml:trace>
  <inkml:trace contextRef="#ctx0" brushRef="#br0" timeOffset="395.44">741 652 12235 0 0,'0'0'1208'0'0,"0"0"-288"0"0,0 0-50 0 0,0 0 112 0 0,0 0 136 0 0,0 0 10 0 0,0 0-112 0 0,0 0-145 0 0,0 0-175 0 0,0 0-151 0 0,0 0-133 0 0,0 0-82 0 0,0 0-55 0 0,-15 16-35 0 0,-42 51-2 0 0,55-64-200 0 0,-1 0 0 0 0,0 1 1 0 0,1-1-1 0 0,0 1 1 0 0,0 0-1 0 0,0-1 0 0 0,0 1 1 0 0,1 0-1 0 0,-1 0 0 0 0,1 0 1 0 0,0 0-1 0 0,0 1 1 0 0,1-1-1 0 0,-1 0 0 0 0,1 0 1 0 0,0 0-1 0 0,0 2-38 0 0,0 10 126 0 0,-1-12-98 0 0,1 0 0 0 0,0 0 0 0 0,0 0-1 0 0,1 1 1 0 0,-1-1 0 0 0,1 0 0 0 0,0 0-1 0 0,0 0 1 0 0,1 0 0 0 0,-1 0 0 0 0,1 0-1 0 0,0 0 1 0 0,0 0 0 0 0,0-1 0 0 0,0 1-1 0 0,1-1 1 0 0,-1 0 0 0 0,1 1 0 0 0,0-1-1 0 0,0 0 1 0 0,0 0 0 0 0,0-1-1 0 0,1 1 1 0 0,-1-1 0 0 0,1 0 0 0 0,-1 0-1 0 0,1 0 1 0 0,0 0 0 0 0,0 0 0 0 0,0-1-1 0 0,0 0 1 0 0,0 0 0 0 0,0 0 0 0 0,0 0-1 0 0,1-1-27 0 0,6 2 86 0 0,-1 0-1 0 0,0-1 0 0 0,0 0 0 0 0,1-1 1 0 0,-1 0-1 0 0,0-1 0 0 0,1 0 0 0 0,-1-1 1 0 0,0 0-1 0 0,0 0 0 0 0,0-1 0 0 0,0 0 1 0 0,-1-1-1 0 0,4-2-85 0 0,-6 3 54 0 0,0-1 1 0 0,-1 1 0 0 0,1-2-1 0 0,-1 1 1 0 0,0-1-1 0 0,0 1 1 0 0,-1-2 0 0 0,1 1-1 0 0,-1-1 1 0 0,0 0-1 0 0,-1 0 1 0 0,0 0 0 0 0,0 0-1 0 0,0-1 1 0 0,0 0-1 0 0,-1 0 1 0 0,0 0-1 0 0,-1 0 1 0 0,0 0 0 0 0,0 0-1 0 0,0-1 1 0 0,-1 1-1 0 0,0-1 1 0 0,0 1 0 0 0,-1-1-1 0 0,0 1 1 0 0,-1-1-1 0 0,1 0 1 0 0,-2-3-55 0 0,-1 6-11 0 0,-1-1 0 0 0,0 1 0 0 0,0 0 1 0 0,0 1-1 0 0,-1-1 0 0 0,0 1 0 0 0,0 0 0 0 0,0 0 0 0 0,0 0 0 0 0,0 1 1 0 0,-1 0-1 0 0,0 0 0 0 0,1 0 0 0 0,-1 1 0 0 0,-1-1 11 0 0,-1 0-156 0 0,-1 0 0 0 0,0 1 0 0 0,-1 0 0 0 0,1 0 0 0 0,0 1-1 0 0,-1 0 1 0 0,1 0 0 0 0,0 1 0 0 0,-1 1 0 0 0,-6 0 156 0 0,-19 8-3481 0 0,1 6-4256 0 0,22-8-3962 0 0</inkml:trace>
  <inkml:trace contextRef="#ctx0" brushRef="#br0" timeOffset="730.359">1304 575 7466 0 0,'0'0'2376'0'0,"0"0"-1060"0"0,0 0-338 0 0,0 0 285 0 0,0 0 380 0 0,0 0 116 0 0,0 0-108 0 0,0 0-268 0 0,0 0-314 0 0,0 0-218 0 0,0 0-117 0 0,0 0-85 0 0,0 20-97 0 0,1 64-85 0 0,-21 4 475 0 0,-53 62-257 0 0,26-103-1356 0 0,5-35-4012 0 0,29-27-2725 0 0,12 5 1546 0 0,0 9 5323 0 0,0-6-6082 0 0</inkml:trace>
  <inkml:trace contextRef="#ctx0" brushRef="#br0" timeOffset="1066.836">1087 549 3113 0 0,'0'0'3315'0'0,"0"0"-661"0"0,0 0-550 0 0,0 0-207 0 0,0 0-118 0 0,0 0-184 0 0,0 0-287 0 0,0 0-312 0 0,0 0-254 0 0,0 0-150 0 0,0 0 27 0 0,0 0 73 0 0,0 0 61 0 0,2 5 40 0 0,-1-4-758 0 0,11 22 697 0 0,1-1 0 0 0,1 0-1 0 0,1-1 1 0 0,0-1 0 0 0,2 0 0 0 0,13 12-732 0 0,118 86 1068 0 0,-80-63-913 0 0,-67-54-1395 0 0,5 6 3436 0 0,-6-5-6532 0 0,-3-1-6551 0 0,2-1-918 0 0</inkml:trace>
  <inkml:trace contextRef="#ctx0" brushRef="#br0" timeOffset="8845.987">4216 37 0 0 0,'0'0'543'0'0,"0"0"248"0"0,0 0 358 0 0,0 0 378 0 0,0 0 286 0 0,0 0 102 0 0,0 0-167 0 0,0 0-329 0 0,0 0-337 0 0,0 0-274 0 0,0 0-148 0 0,3-3-37 0 0,6-9 11 0 0,-6 9 28 0 0,-3 3 5 0 0,7 22 3399 0 0,10 55-1469 0 0,-1 41-1315 0 0,4 132 72 0 0,-32 70-288 0 0,10-258-951 0 0,0 31 111 0 0,-2-126-2983 0 0,0 13-1631 0 0,3 0-6344 0 0,1 16 1862 0 0</inkml:trace>
  <inkml:trace contextRef="#ctx0" brushRef="#br0" timeOffset="9150.705">4030 560 2817 0 0,'0'0'2970'0'0,"0"0"-1199"0"0,0 0-781 0 0,0 0-276 0 0,0 0 79 0 0,0 0 238 0 0,0 0 199 0 0,0 0 65 0 0,0 0-49 0 0,0 0-142 0 0,0 0-156 0 0,0 0-132 0 0,0 0-100 0 0,23-10-100 0 0,147-61 961 0 0,-147 61-1417 0 0,1 1 1 0 0,0 2 0 0 0,0 0 0 0 0,0 1-1 0 0,1 1 1 0 0,0 2 0 0 0,0 0-1 0 0,13 2-160 0 0,-32 0-549 0 0,-1 1-906 0 0,-1 1-9150 0 0,-4-1 1295 0 0</inkml:trace>
  <inkml:trace contextRef="#ctx0" brushRef="#br0" timeOffset="9823.502">4564 30 10578 0 0,'0'0'1790'0'0,"0"0"-435"0"0,0 0-239 0 0,0 0 79 0 0,0 0 179 0 0,0 0 17 0 0,0 0-204 0 0,0 0-334 0 0,0 0-318 0 0,0 0-115 0 0,0 0 12 0 0,0 0 32 0 0,3 12 20 0 0,18 91 761 0 0,-15-74-876 0 0,16 82 646 0 0,-5 1 1 0 0,-3 32-1016 0 0,-5 192 560 0 0,6-245-444 0 0,-14-90-100 0 0,1 0 1 0 0,-1 0-1 0 0,1 0 0 0 0,-1 0 0 0 0,1 0 0 0 0,0-1 1 0 0,-1 1-1 0 0,1-1 0 0 0,0 1 0 0 0,-1-1 0 0 0,1 1 1 0 0,0-1-1 0 0,0 0 0 0 0,-1 0 0 0 0,1 0 0 0 0,0 0 1 0 0,0 0-1 0 0,-1 0 0 0 0,1-1 0 0 0,0 1 0 0 0,0-1 1 0 0,-1 1-1 0 0,1-1 0 0 0,0 1 0 0 0,-1-1 0 0 0,1 0 1 0 0,-1 0-1 0 0,1 0 0 0 0,-1 0 0 0 0,1 0 0 0 0,-1 0 1 0 0,0 0-1 0 0,0-1 0 0 0,1 1 0 0 0,-1 0 0 0 0,0-1 1 0 0,0 1-1 0 0,0-1 0 0 0,0 1 0 0 0,-1-1 0 0 0,1 1 1 0 0,0-1-1 0 0,-1 0 0 0 0,1 0-16 0 0,9-7 23 0 0,48-46 36 0 0,82-62 52 0 0,-54 63-135 0 0,-69 49 33 0 0,-17 5-24 0 0,0 0 11 0 0,-1 16 19 0 0,-14 39 86 0 0,11-45-73 0 0,0 1 0 0 0,1 0 0 0 0,0 0 0 0 0,1 0 0 0 0,0 0 0 0 0,1 1-1 0 0,0-1 1 0 0,1 0 0 0 0,1 1 0 0 0,-1-1 0 0 0,3 9-28 0 0,43 44 22 0 0,-32-51-32 0 0,28-19-1258 0 0,-22-24-2535 0 0,-12 16-3635 0 0,-2 6-4230 0 0</inkml:trace>
  <inkml:trace contextRef="#ctx0" brushRef="#br0" timeOffset="10273.21">5236 873 6705 0 0,'0'0'2073'0'0,"0"0"-553"0"0,0 0-164 0 0,0 0 3 0 0,0 0-26 0 0,0 0-68 0 0,0 0-128 0 0,0 0-139 0 0,0 0-104 0 0,0 0-78 0 0,0 0-65 0 0,0 0-43 0 0,0 0-42 0 0,22 7-18 0 0,68 22-40 0 0,-41-31 235 0 0,-41-2-635 0 0,3 0-101 0 0,-1 1 0 0 0,-1-1 0 0 0,1-1 0 0 0,-1 0 0 0 0,1 0 0 0 0,-1-1 0 0 0,-1 0 0 0 0,1 0 0 0 0,-1-1 0 0 0,0 0 0 0 0,-1-1 0 0 0,1 1 0 0 0,-2-1 0 0 0,1-1 0 0 0,-1 0 1 0 0,0 1-1 0 0,-1-2 0 0 0,0 1 0 0 0,0-1 0 0 0,-1 0 0 0 0,-1 1 0 0 0,1-2 0 0 0,-2 1 0 0 0,1 0 0 0 0,-1-1 0 0 0,-1-2-107 0 0,-1 11-1 0 0,0 0 1 0 0,-1 0-1 0 0,1 0 0 0 0,-1 0 0 0 0,1 0 1 0 0,-1 0-1 0 0,0 1 0 0 0,0-1 0 0 0,1 0 1 0 0,-1 1-1 0 0,-1-1 0 0 0,1 0 1 0 0,0 1-1 0 0,0-1 0 0 0,-1 1 0 0 0,1 0 1 0 0,0-1-1 0 0,-1 1 0 0 0,1 0 0 0 0,-1 0 1 0 0,0 0-1 0 0,1 0 0 0 0,-1 0 0 0 0,0 0 1 0 0,0 1-1 0 0,0-1 0 0 0,1 0 1 0 0,-1 1-1 0 0,0 0 0 0 0,0-1 0 0 0,0 1 1 0 0,0 0-1 0 0,0 0 0 0 0,-2 0 1 0 0,-68 8-235 0 0,54 1 222 0 0,0 1-1 0 0,1 1 1 0 0,1 0-1 0 0,0 1 1 0 0,0 0-1 0 0,1 2 1 0 0,1 0-1 0 0,0 0 1 0 0,1 2 0 0 0,0-1-1 0 0,1 2 1 0 0,1 0-1 0 0,-5 10 14 0 0,14-23 20 0 0,-1 0 0 0 0,1 1 0 0 0,-1-1-1 0 0,1 1 1 0 0,1 0 0 0 0,-1-1 0 0 0,1 1-1 0 0,-1 0 1 0 0,2 0 0 0 0,-1 0 0 0 0,0 0 0 0 0,1 0-1 0 0,0 0 1 0 0,0 0 0 0 0,0 0 0 0 0,1 0-1 0 0,0 0 1 0 0,0 0 0 0 0,0-1 0 0 0,0 1-1 0 0,1 0 1 0 0,0 0 0 0 0,0-1 0 0 0,0 1 0 0 0,0-1-1 0 0,1 0 1 0 0,0 0 0 0 0,0 0 0 0 0,0 0-1 0 0,0 0 1 0 0,1 0 0 0 0,-1-1 0 0 0,1 0-1 0 0,0 1 1 0 0,0-1 0 0 0,0-1 0 0 0,0 1 0 0 0,1-1-1 0 0,-1 0 1 0 0,2 1-20 0 0,16 4 190 0 0,0-1 0 0 0,1-1 0 0 0,-1-1-1 0 0,1-1 1 0 0,0-1 0 0 0,1-1 0 0 0,-1-1 0 0 0,13-1-190 0 0,4 0 107 0 0,33-13-589 0 0,-70 13 230 0 0,-3 1-3891 0 0,0 0-4360 0 0,0 0-4121 0 0</inkml:trace>
  <inkml:trace contextRef="#ctx0" brushRef="#br0" timeOffset="12239.186">6501 118 1392 0 0,'0'0'995'0'0,"0"0"-84"0"0,0 0 33 0 0,0 0 251 0 0,0 0 308 0 0,0 0 276 0 0,0 0 108 0 0,0 0-125 0 0,0 0-212 0 0,0 0-246 0 0,0 0-185 0 0,-1-6-132 0 0,-4-18-82 0 0,3 17-61 0 0,2 7-49 0 0,0 0-68 0 0,0 0-73 0 0,0 0-64 0 0,0 0-84 0 0,0 0-62 0 0,0 0-63 0 0,0 0-45 0 0,0 0-41 0 0,0 0-43 0 0,27 58 1577 0 0,-12-21-1516 0 0,-2 1 0 0 0,-2 0 0 0 0,-1 1 0 0 0,-2 1 0 0 0,0 22-313 0 0,5 113 466 0 0,-13 310 298 0 0,8-500-209 0 0,3-13-537 0 0,2 0 1 0 0,1 1 0 0 0,1 0-1 0 0,1 2 1 0 0,1-1 0 0 0,1 2-1 0 0,21-21-18 0 0,30-37-66 0 0,-67 80 45 0 0,-2 1 17 0 0,0 0 1 0 0,1 0-1 0 0,-1 1 1 0 0,0-1-1 0 0,1 0 0 0 0,-1 1 1 0 0,0-1-1 0 0,1 0 1 0 0,-1 1-1 0 0,1-1 0 0 0,-1 0 1 0 0,1 1-1 0 0,-1-1 1 0 0,1 1-1 0 0,-1-1 0 0 0,1 1 1 0 0,-1-1-1 0 0,1 1 1 0 0,0-1-1 0 0,-1 1 0 0 0,1 0 1 0 0,0-1-1 0 0,0 1 0 0 0,-1 0 1 0 0,1-1-1 0 0,0 1 1 0 0,0 0-1 0 0,-1 0 0 0 0,1 0 1 0 0,0 0-1 0 0,0 0 1 0 0,-1 0-1 0 0,1 0 0 0 0,0 0 1 0 0,0 0-1 0 0,0 0 1 0 0,-1 0-1 0 0,1 1 0 0 0,0-1 1 0 0,-1 0-1 0 0,1 0 1 0 0,1 1 3 0 0,7 14 29 0 0,-1 0 1 0 0,0 1-1 0 0,-1 0 1 0 0,0 0-1 0 0,-2 1 1 0 0,0 0-1 0 0,0 0 1 0 0,-2 0-1 0 0,0 0 1 0 0,-1 1-1 0 0,-1-1 1 0 0,0 1-1 0 0,-2-1 1 0 0,-1 18-30 0 0,2-11 44 0 0,0 103 191 0 0,0-126-247 0 0,0-9-1038 0 0,2-21-3239 0 0,3 11-4165 0 0,-3 14-3096 0 0</inkml:trace>
  <inkml:trace contextRef="#ctx0" brushRef="#br0" timeOffset="12481.372">7156 906 9842 0 0,'0'0'2635'0'0,"0"0"-1112"0"0,0 0-517 0 0,0 0 9 0 0,0 0 153 0 0,0 0 59 0 0,0 0-73 0 0,0 0-197 0 0,0 0-243 0 0,0 0-181 0 0,0 0-126 0 0,0 0-69 0 0,-1 21-64 0 0,-3 105 314 0 0,4-93-569 0 0,0-32-174 0 0,0-1-93 0 0,0 0-139 0 0,0 0-181 0 0,0 0-323 0 0,0-8-11637 0 0,0 5 3905 0 0</inkml:trace>
  <inkml:trace contextRef="#ctx0" brushRef="#br0" timeOffset="12734.686">7151 472 13003 0 0,'0'0'1344'0'0,"0"0"-544"0"0,0 0-440 0 0,0 0-224 0 0,0 0-96 0 0,0 0-144 0 0,0 0-120 0 0,0 0-80 0 0,0 0-104 0 0,0 0-96 0 0,0 0-584 0 0,0 0-2209 0 0,0 0-6457 0 0</inkml:trace>
  <inkml:trace contextRef="#ctx0" brushRef="#br0" timeOffset="13055.474">7541 266 10994 0 0,'0'0'1461'0'0,"0"0"-476"0"0,0 0-134 0 0,0 0 119 0 0,0 0 181 0 0,0 0 109 0 0,0 0-89 0 0,0 0-178 0 0,0 0-146 0 0,0 0-105 0 0,0 0-80 0 0,0 0-75 0 0,4 25-67 0 0,18 127 347 0 0,-13-96-497 0 0,-3 1-1 0 0,-2 0 0 0 0,-3 0 1 0 0,-2 0-1 0 0,-3 0 1 0 0,-2 0-1 0 0,-4 8-369 0 0,-10 119 67 0 0,20-184-66 0 0,0 0-1187 0 0,11-48-4249 0 0,-5 31-897 0 0,-4 9-2325 0 0</inkml:trace>
  <inkml:trace contextRef="#ctx0" brushRef="#br0" timeOffset="13544.603">7826 277 5281 0 0,'0'0'2475'0'0,"0"0"-672"0"0,0 0-305 0 0,0 0 82 0 0,0 0 159 0 0,0 0-8 0 0,0 0-194 0 0,0 0-348 0 0,0 0-347 0 0,0 0-277 0 0,0 0-143 0 0,0 0-85 0 0,0 0-23 0 0,11 44 3860 0 0,-9 165-1952 0 0,-16 112-1350 0 0,-3-108-760 0 0,13-172-42 0 0,4-45-2673 0 0,1-4-1978 0 0,1 2-4191 0 0,-1 2-3099 0 0</inkml:trace>
  <inkml:trace contextRef="#ctx0" brushRef="#br0" timeOffset="23692.314">9150 612 0 0 0,'0'0'958'0'0,"0"0"577"0"0,0 0 316 0 0,0 0 38 0 0,0 0-170 0 0,0 0-264 0 0,0 0-212 0 0,0 0-144 0 0,0 0-87 0 0,1 0-1279 0 0,5-4 9682 0 0,-24-12-8151 0 0,-7 3 322 0 0,24 13-1522 0 0,1 0-3 0 0,0 0-29 0 0,0 0 16 0 0,0 0-1 0 0,0 0-10 0 0,0 0 8 0 0,0 0-1 0 0,0 0-13 0 0,0 0 5 0 0,0 0-1 0 0,0 0 6 0 0,0 0 12 0 0,0 0 11 0 0,0 0 27 0 0,0 0-8 0 0,0 0 15 0 0,0 0 7 0 0,0 0 1 0 0,0 0 13 0 0,0 0 9 0 0,0 0-1 0 0,0 0-21 0 0,0 0 30 0 0,0 0-12 0 0,0 0-4 0 0,0 0 19 0 0,0 0-18 0 0,0 0 5 0 0,0 0 6 0 0,-25 0 424 0 0,-82 0-365 0 0,48 32-123 0 0,39-17-60 0 0,18-12-7 0 0,-1-1 1 0 0,1 0-1 0 0,0 1 1 0 0,0-1-1 0 0,0 1 1 0 0,1 0-1 0 0,-1-1 1 0 0,1 1-1 0 0,-1 0 1 0 0,1 0-1 0 0,0 0 1 0 0,0 0-1 0 0,0 0 1 0 0,1 0-1 0 0,-1 0 1 0 0,1 1-1 0 0,0-1 1 0 0,-1 0-1 0 0,1 0 1 0 0,1 0-1 0 0,-1 0 1 0 0,0 1-1 0 0,1-1 1 0 0,0 0-1 0 0,0 2-1 0 0,47 61 69 0 0,33 5-1 0 0,4-2 4 0 0,-83-67-44 0 0,-1 1 0 0 0,1-1-1 0 0,0 0 1 0 0,-1 1-1 0 0,0 0 1 0 0,1-1 0 0 0,-1 1-1 0 0,0 0 1 0 0,0 0-1 0 0,-1-1 1 0 0,1 1 0 0 0,-1 0-1 0 0,1 0 1 0 0,-1 0-1 0 0,0 0 1 0 0,0 0 0 0 0,0 0-1 0 0,0 0 1 0 0,-1 0 0 0 0,1 0-1 0 0,-1 0 1 0 0,0-1-1 0 0,0 1 1 0 0,0 0 0 0 0,0 0-1 0 0,0-1 1 0 0,-1 1-1 0 0,1-1 1 0 0,-1 1 0 0 0,0 0-28 0 0,-85 52 513 0 0,74-50-484 0 0,0-2 0 0 0,-1 0 0 0 0,1-1 0 0 0,0 0-1 0 0,-1-1 1 0 0,1 0 0 0 0,-1-1 0 0 0,1-1 0 0 0,-1 0 0 0 0,1 0 0 0 0,-1-2 0 0 0,-1 0-29 0 0,-15-2 78 0 0,30-1-26 0 0,0 5-38 0 0,0 1-17 0 0,0 0 19 0 0,20-16-6128 0 0,-13 10-1437 0 0,-3 2-4810 0 0</inkml:trace>
  <inkml:trace contextRef="#ctx0" brushRef="#br0" timeOffset="24719.544">9557 700 0 0 0,'0'0'509'0'0,"0"0"721"0"0,0 0 308 0 0,0 0 161 0 0,0 0 100 0 0,0 0-74 0 0,0 0-120 0 0,0 0-117 0 0,0 0-126 0 0,0 0-66 0 0,0 0-57 0 0,0 0-99 0 0,-2-4-134 0 0,-1-3-1792 0 0,3 7 925 0 0,0 1 0 0 0,0-1 1 0 0,0 0-1 0 0,0 0 0 0 0,0 1 1 0 0,-1-1-1 0 0,1 0 0 0 0,0 0 1 0 0,0 0-1 0 0,0 1 0 0 0,-1-1 1 0 0,1 0-1 0 0,0 0 0 0 0,0 0 1 0 0,-1 1-1 0 0,1-1 0 0 0,0 0 1 0 0,0 0-1 0 0,-1 0 0 0 0,1 0 1 0 0,0 0-1 0 0,0 0 0 0 0,-1 0 1 0 0,1 0-1 0 0,0 0 0 0 0,-1 1 1 0 0,1-1-1 0 0,0 0 0 0 0,-1 0 1 0 0,1-1-1 0 0,0 1 0 0 0,0 0 1 0 0,-1 0-1 0 0,1 0 0 0 0,0 0 1 0 0,-1 0-1 0 0,1 0 0 0 0,0 0 1 0 0,0 0-1 0 0,-1-1 0 0 0,1 1 1 0 0,0 0-1 0 0,0 0 0 0 0,-1 0 1 0 0,1 0-1 0 0,0-1 0 0 0,0 1 1 0 0,0 0-1 0 0,-1 0 1 0 0,1-1-1 0 0,0 1 0 0 0,0 0 1 0 0,0 0-140 0 0,-5 9 72 0 0,1 1 0 0 0,0 0 0 0 0,1 0 1 0 0,0 0-1 0 0,1 0 0 0 0,0 1 0 0 0,1-1 1 0 0,0 1-1 0 0,0-1 0 0 0,1 6-72 0 0,-1-4 49 0 0,0 0 1 0 0,1 0-1 0 0,0 0 0 0 0,1 0 0 0 0,0 0 0 0 0,1 0 0 0 0,0 0 0 0 0,1-1 0 0 0,0 1 0 0 0,1-1 1 0 0,1 0-1 0 0,-1 0 0 0 0,2 0 0 0 0,0 0 0 0 0,0-1 0 0 0,0 0 0 0 0,6 5-49 0 0,-8-12 85 0 0,1-1 0 0 0,0 0 0 0 0,0 0 0 0 0,1 0 0 0 0,-1 0 0 0 0,0-1 0 0 0,1 0 0 0 0,-1 0 0 0 0,0 0 0 0 0,1-1 1 0 0,-1 0-1 0 0,1 0 0 0 0,-1 0 0 0 0,1-1 0 0 0,-1 0 0 0 0,1 0 0 0 0,-1 0 0 0 0,0-1 0 0 0,0 1 0 0 0,0-1 0 0 0,0 0 0 0 0,0-1 0 0 0,0 1 0 0 0,0-1 0 0 0,1-2-85 0 0,9-4 108 0 0,-1 0 0 0 0,0-1 1 0 0,-1-1-1 0 0,0 0 0 0 0,0-1 1 0 0,-2 0-1 0 0,1-1 0 0 0,-2 0 0 0 0,1-1 1 0 0,-2 0-1 0 0,0-1 0 0 0,-1 0 0 0 0,0 0 1 0 0,-1-1-1 0 0,-1 0 0 0 0,0 0 0 0 0,2-16-108 0 0,-7-12 284 0 0,-1 43-236 0 0,-20 5-846 0 0,-3 31-2349 0 0,23-28-1976 0 0,5-2-4034 0 0,0-4-2708 0 0</inkml:trace>
  <inkml:trace contextRef="#ctx0" brushRef="#br0" timeOffset="25484.274">10363 704 0 0 0,'0'0'811'0'0,"0"0"689"0"0,0 0 330 0 0,0 0 84 0 0,0 0-42 0 0,0 0-196 0 0,0 0-139 0 0,0 0-76 0 0,0 0-122 0 0,0 0-116 0 0,0 0-159 0 0,0 0-99 0 0,0 0-45 0 0,1-5-63 0 0,5-17 614 0 0,-31 12 3902 0 0,4 14-4980 0 0,-62 33 724 0 0,73-27-1029 0 0,0 0 1 0 0,1 0-1 0 0,0 1 0 0 0,1 1 1 0 0,0-1-1 0 0,1 1 0 0 0,0 1 0 0 0,1-1 1 0 0,1 1-1 0 0,-1 1-88 0 0,3-5 51 0 0,1 1 1 0 0,-1 0-1 0 0,1 0 0 0 0,1 0 1 0 0,0 0-1 0 0,0 0 0 0 0,1 0 1 0 0,0 0-1 0 0,1 0 0 0 0,0 0 1 0 0,1 0-1 0 0,0 0 1 0 0,1 0-1 0 0,2 7-51 0 0,-5-16 3 0 0,3 8 53 0 0,1 0 0 0 0,-1 0 0 0 0,2-1 0 0 0,-1 1 0 0 0,1-1 0 0 0,0 0 0 0 0,1 0 0 0 0,0-1 0 0 0,0 0 0 0 0,0 0 0 0 0,1 0 0 0 0,0-1 0 0 0,6 5-56 0 0,-8-8 51 0 0,-1 0 1 0 0,1-1 0 0 0,-1 1 0 0 0,1-1-1 0 0,0 1 1 0 0,0-2 0 0 0,0 1-1 0 0,0 0 1 0 0,0-1 0 0 0,0 0 0 0 0,1 0-1 0 0,-1-1 1 0 0,0 1 0 0 0,3-1-52 0 0,32-8-588 0 0,-26-10-842 0 0,6-7-1856 0 0,-9 6-5278 0 0,-8 11-3307 0 0</inkml:trace>
  <inkml:trace contextRef="#ctx0" brushRef="#br0" timeOffset="26074.358">10692 225 12779 0 0,'0'0'1857'0'0,"0"0"-235"0"0,0 0-126 0 0,0 0-43 0 0,0 0-113 0 0,0 0-168 0 0,0 0-245 0 0,0 0-224 0 0,0 0-155 0 0,0 0-112 0 0,0 0-52 0 0,0 0-6 0 0,0 0 4 0 0,-6 7-5 0 0,-20 23-35 0 0,17 34 549 0 0,10-46-693 0 0,10 158 750 0 0,12 310-431 0 0,-9-428-461 0 0,12-62 348 0 0,242-185 312 0 0,-220 169-696 0 0,-35 54-80 0 0,-9 177 260 0 0,29-139-210 0 0,-20-76-2727 0 0,-10-10-5073 0 0,-3 14 7193 0 0,0-4-11646 0 0</inkml:trace>
  <inkml:trace contextRef="#ctx0" brushRef="#br0" timeOffset="27571.333">12014 284 2849 0 0,'0'0'1505'0'0,"0"0"-31"0"0,0 0 125 0 0,0 0 187 0 0,0 0 153 0 0,0 0 42 0 0,0 0-185 0 0,0 0-293 0 0,0 0-297 0 0,0 0-235 0 0,0 0-192 0 0,0 0-105 0 0,3-7-49 0 0,8-20-30 0 0,-8 20-24 0 0,-3 7-45 0 0,0 0-56 0 0,0 0-66 0 0,3 212 3878 0 0,-1 107-3775 0 0,-20-135-214 0 0,18-157-264 0 0,-1 0 0 0 0,-1 0 0 0 0,-1 0 0 0 0,-2 0-1 0 0,-6 21-28 0 0,5-35-215 0 0,6-22-1189 0 0,6-24-1312 0 0,-4 0-669 0 0,0 7-5482 0 0,-1 19 368 0 0</inkml:trace>
  <inkml:trace contextRef="#ctx0" brushRef="#br0" timeOffset="27876.796">11773 726 6825 0 0,'0'0'1853'0'0,"0"0"-209"0"0,0 0-26 0 0,0 0 90 0 0,0 0-46 0 0,0 0-187 0 0,0 0-328 0 0,0 0-364 0 0,0 0-286 0 0,0 0-138 0 0,0 0 14 0 0,0 0 79 0 0,6-1 123 0 0,344-76 3646 0 0,-236 63-6879 0 0,-110 11 262 0 0,-4 2-160 0 0,1 1-3371 0 0,-1 0-5240 0 0</inkml:trace>
  <inkml:trace contextRef="#ctx0" brushRef="#br0" timeOffset="28371.051">12346 358 5953 0 0,'0'0'4052'0'0,"0"0"-1981"0"0,0 0-922 0 0,0 0-256 0 0,0 0 4 0 0,0 0 43 0 0,0 0 65 0 0,0 0-18 0 0,0 0-77 0 0,0 0-35 0 0,0 0-52 0 0,0 0-89 0 0,0 0-73 0 0,4 27-53 0 0,16 89-77 0 0,-10 70 1001 0 0,-11-125-1201 0 0,1 273 668 0 0,0-332-990 0 0,0-1 1 0 0,0 0-1 0 0,0 0 1 0 0,0 0-1 0 0,0 0 1 0 0,1 1-1 0 0,-1-1 1 0 0,0 0-1 0 0,1 0 0 0 0,-1 0 1 0 0,0 0-1 0 0,1 0 1 0 0,-1 0-1 0 0,1 0 1 0 0,0 0-1 0 0,-1 0 1 0 0,1 0-1 0 0,0 0 1 0 0,0 0-1 0 0,0 0 1 0 0,0 0-1 0 0,-1-1 0 0 0,1 1 1 0 0,0 0-1 0 0,0-1 1 0 0,1 1-1 0 0,-1 0 1 0 0,0-1-1 0 0,0 1 1 0 0,0-1-1 0 0,0 0 1 0 0,0 1-1 0 0,0-1 1 0 0,1 0-1 0 0,-1 0 0 0 0,0 0 1 0 0,0 0-1 0 0,0 0 1 0 0,1 0-1 0 0,-1 0 1 0 0,0 0-1 0 0,0 0 1 0 0,0-1-1 0 0,0 1 1 0 0,0 0-1 0 0,1-1 1 0 0,-1 1-1 0 0,1-1-9 0 0,53-28 652 0 0,-53 28-638 0 0,238-164 412 0 0,-209 154-437 0 0,-26 33-10 0 0,8 90 172 0 0,-10-44 39 0 0,-4-67-265 0 0,1 0 1 0 0,0-1-1 0 0,0 1 1 0 0,0 0-1 0 0,0 0 1 0 0,0-1-1 0 0,0 1 1 0 0,0 0-1 0 0,0 0 0 0 0,0 0 1 0 0,0-1-1 0 0,0 1 1 0 0,0 0-1 0 0,0 0 1 0 0,1-1-1 0 0,-1 1 1 0 0,0 0-1 0 0,0-1 0 0 0,1 1 1 0 0,-1 0-1 0 0,1-1 1 0 0,-1 1-1 0 0,1 0 1 0 0,-1-1-1 0 0,1 1 1 0 0,-1-1-1 0 0,1 1 0 0 0,-1-1 1 0 0,1 1-1 0 0,0-1 1 0 0,-1 1-1 0 0,1-1 1 0 0,0 1-1 0 0,-1-1 1 0 0,1 0-1 0 0,0 0 0 0 0,0 1 1 0 0,-1-1-1 0 0,1 0 1 0 0,0 0-1 0 0,0 0 1 0 0,0 0-1 0 0,-1 0 1 0 0,1 0-1 0 0,0 0 0 0 0,0 0 1 0 0,-1 0-1 0 0,1 0 1 0 0,0 0-1 0 0,0-1 1 0 0,-1 1-1 0 0,1 0 1 0 0,0 0-1 0 0,0-1 0 0 0,-1 1 1 0 0,1 0-1 0 0,0-1 1 0 0,-1 1-1 0 0,1-1 1 0 0,-1 1-1 0 0,1-1 1 0 0,0 0 74 0 0,27-16-5764 0 0,-10 6-2343 0 0,-11 6-1206 0 0</inkml:trace>
  <inkml:trace contextRef="#ctx0" brushRef="#br0" timeOffset="-87447.364">339 2055 11090 0 0,'0'0'1702'0'0,"0"0"-227"0"0,0 0-129 0 0,0 0 62 0 0,0 0 71 0 0,0 0-95 0 0,0 0-257 0 0,0 0-295 0 0,0 0-266 0 0,0 0-139 0 0,0 0-57 0 0,1 5 4 0 0,8 289 2691 0 0,-8-105-4675 0 0,-2-218-1545 0 0,1 14 70 0 0,-1-2-3734 0 0,1 2-4765 0 0</inkml:trace>
  <inkml:trace contextRef="#ctx0" brushRef="#br0" timeOffset="-87211.86">199 1587 15635 0 0,'0'0'953'0'0,"0"0"-369"0"0,0 0-152 0 0,0 0 32 0 0,0 0-40 0 0,0 0-64 0 0,0 0-200 0 0,0 0-192 0 0,0 0-112 0 0,0 0-64 0 0,0 0-168 0 0,0 0-216 0 0,0 0-464 0 0,32 111-1441 0 0,-16-100-2760 0 0,-5-4-3593 0 0</inkml:trace>
  <inkml:trace contextRef="#ctx0" brushRef="#br0" timeOffset="-86647.675">540 2511 10362 0 0,'0'0'1881'0'0,"0"0"-200"0"0,0 0 29 0 0,0 0-90 0 0,0 0-285 0 0,0 0-453 0 0,0 0-358 0 0,0 0-164 0 0,0 0-12 0 0,0 0 71 0 0,0 0 9 0 0,0 0 0 0 0,0 0-16 0 0,8-20-40 0 0,42-102 230 0 0,42-44 757 0 0,-45 96-1141 0 0,-45 66-200 0 0,-1 4 2 0 0,0 0-10 0 0,-1 0-4 0 0,0 0-6 0 0,-2 38 379 0 0,1-32-347 0 0,0 1 0 0 0,0 0 0 0 0,0 0 0 0 0,1-1 0 0 0,0 1 0 0 0,0 0 0 0 0,1 0 0 0 0,0 0 0 0 0,0-1 0 0 0,1 1 0 0 0,0 0 0 0 0,0-1 0 0 0,0 1 0 0 0,1-1 0 0 0,0 0 0 0 0,0 0 0 0 0,0 0 0 0 0,1 0 0 0 0,0-1 0 0 0,0 1 0 0 0,1-1 0 0 0,-1 0 0 0 0,5 3-32 0 0,-6-5 76 0 0,1 0 0 0 0,-1-1 0 0 0,1 1 1 0 0,0-1-1 0 0,0 0 0 0 0,0 0 0 0 0,0 0 1 0 0,1-1-1 0 0,-1 1 0 0 0,0-1 0 0 0,1 0 1 0 0,-1 0-1 0 0,1-1 0 0 0,-1 1 0 0 0,1-1 1 0 0,-1 0-1 0 0,1 0 0 0 0,-1-1 0 0 0,1 1 0 0 0,-1-1 1 0 0,1 0-1 0 0,-1 0 0 0 0,0-1 0 0 0,1 1 1 0 0,-1-1-1 0 0,0 0 0 0 0,0 0 0 0 0,0 0 1 0 0,0 0-1 0 0,-1-1 0 0 0,1 0 0 0 0,-1 0 1 0 0,1 0-1 0 0,-1 0 0 0 0,2-3-76 0 0,6-8 130 0 0,0-2-1 0 0,-1 0 1 0 0,0 0-1 0 0,-2 0 1 0 0,0-1-1 0 0,-1-1 1 0 0,3-9-130 0 0,-5 11 65 0 0,-1 0 1 0 0,0-1-1 0 0,-1 0 0 0 0,-1 0 1 0 0,0 0-1 0 0,-2 0 0 0 0,0 0 1 0 0,0 0-1 0 0,-3-11-65 0 0,-13 6 99 0 0,15 22-129 0 0,11 50-5451 0 0,7-31-4302 0 0,-13-15-2078 0 0</inkml:trace>
  <inkml:trace contextRef="#ctx0" brushRef="#br0" timeOffset="-86372.958">1462 2169 11466 0 0,'0'0'4751'0'0,"0"0"-2719"0"0,0 0-965 0 0,0 0 36 0 0,0 0 119 0 0,0 0 6 0 0,0 0-185 0 0,0 0-326 0 0,0 0-277 0 0,0 0-153 0 0,0 0-70 0 0,0 0-43 0 0,-4 25-22 0 0,-19 119 60 0 0,16-107 26 0 0,2-15 802 0 0,2-7-3294 0 0,2-2-2804 0 0,0 0-3893 0 0,1-13-2175 0 0</inkml:trace>
  <inkml:trace contextRef="#ctx0" brushRef="#br0" timeOffset="-86129.142">1403 1764 13571 0 0,'0'0'1744'0'0,"0"0"-519"0"0,0 0-281 0 0,0 0-136 0 0,0 0-192 0 0,0 0-256 0 0,0 0-392 0 0,0 0-248 0 0,0 0-168 0 0,0 0-304 0 0,0 0-560 0 0,0 0-1905 0 0,0 0-8418 0 0</inkml:trace>
  <inkml:trace contextRef="#ctx0" brushRef="#br0" timeOffset="6092.23">2158 630 0 0 0,'0'0'775'0'0,"0"0"710"0"0,0 0 364 0 0,0 0 109 0 0,0 0-55 0 0,0 0-92 0 0,0 0-88 0 0,0 0-111 0 0,0 0-138 0 0,4-1 4947 0 0,-32 65-5146 0 0,24 75-796 0 0,4-135-461 0 0,0 0 0 0 0,1 0 0 0 0,0 1 0 0 0,0-1 1 0 0,0 0-1 0 0,0 0 0 0 0,1 0 0 0 0,0 0 0 0 0,-1-1 1 0 0,2 1-1 0 0,-1 0 0 0 0,0-1 0 0 0,1 1 1 0 0,-1-1-1 0 0,1 0 0 0 0,0 0 0 0 0,0 0 0 0 0,0 0 1 0 0,0 0-1 0 0,1-1 0 0 0,-1 0 0 0 0,1 1 0 0 0,0-1 1 0 0,-1 0-1 0 0,1-1 0 0 0,0 1 0 0 0,0-1 0 0 0,0 0 1 0 0,0 0-1 0 0,1 0 0 0 0,0 0-18 0 0,6-1 102 0 0,-1 0 0 0 0,0-1 0 0 0,0 0 1 0 0,0 0-1 0 0,0-1 0 0 0,0-1 0 0 0,0 1 0 0 0,-1-2 0 0 0,1 1 0 0 0,-1-1 1 0 0,0-1-1 0 0,0 0 0 0 0,0 0 0 0 0,-1-1 0 0 0,1 0 0 0 0,-2 0 1 0 0,1-1-1 0 0,1-1-102 0 0,11-12 176 0 0,0-1 1 0 0,-1 0 0 0 0,-2-2-1 0 0,0 0 1 0 0,12-23-177 0 0,23-61 497 0 0,-85 180-205 0 0,20 10-249 0 0,16-27-16 0 0,-2-48-25 0 0,1-1 0 0 0,-1 0 1 0 0,1 0-1 0 0,1 0 0 0 0,0 0 0 0 0,0 0 1 0 0,0-1-1 0 0,0 1 0 0 0,1-1 1 0 0,0 0-1 0 0,1 0 0 0 0,0 0 0 0 0,-1 0 1 0 0,2-1-1 0 0,-1 0 0 0 0,1 0 0 0 0,2 2-2 0 0,-4-6 15 0 0,0 0-1 0 0,-1 0 0 0 0,1 0 1 0 0,0 0-1 0 0,0-1 0 0 0,0 1 0 0 0,-1-1 1 0 0,1 0-1 0 0,0-1 0 0 0,0 1 0 0 0,0 0 1 0 0,-1-1-1 0 0,1 0 0 0 0,0 0 1 0 0,0 0-1 0 0,-1-1 0 0 0,4-1-14 0 0,31-33 252 0 0,9-27-101 0 0,-34 40-96 0 0,-5 11-24 0 0,0-1-1 0 0,-1 0 1 0 0,0-1-1 0 0,-1 0 1 0 0,0 0-1 0 0,-1 0 1 0 0,-1-1-1 0 0,0 1 0 0 0,-1-1 1 0 0,0-8-31 0 0,-3 23 28 0 0,0 0 9 0 0,0-11 471 0 0,15 356-518 0 0,-15-334 15 0 0,0 94 72 0 0,-4 0-1 0 0,-11 47-76 0 0,10-84-1 0 0,5-66 14 0 0,0-2 7 0 0,0 0-2 0 0,0 0 27 0 0,0 0 20 0 0,0 0 1 0 0,0-13 163 0 0,4-38-223 0 0,4 0-1 0 0,1 0 1 0 0,3 1-1 0 0,1 1 1 0 0,3 0-1 0 0,2 0 1 0 0,2 2-1 0 0,14-21-5 0 0,-27 45-5 0 0,2 0 0 0 0,0 1 0 0 0,2 1 0 0 0,0 0 0 0 0,1 0 0 0 0,1 1 0 0 0,1 1 0 0 0,1 0-1 0 0,1 1 1 0 0,0 0 0 0 0,2 1 0 0 0,0 1 0 0 0,0 1 0 0 0,1 1 0 0 0,1 0 0 0 0,14-6 5 0 0,-32 19 2 0 0,1 1 0 0 0,0-1 0 0 0,-1 1 1 0 0,1-1-1 0 0,0 1 0 0 0,-1 0 0 0 0,1 0 0 0 0,0 0 1 0 0,-1 0-1 0 0,1 1 0 0 0,0-1 0 0 0,-1 1 0 0 0,1-1 1 0 0,-1 1-1 0 0,1 0 0 0 0,-1 0 0 0 0,1 0 0 0 0,-1 0 1 0 0,1 1-1 0 0,-1-1 0 0 0,0 1 0 0 0,0-1 0 0 0,0 1 1 0 0,0 0-1 0 0,0 0 0 0 0,0 0 0 0 0,0 0 0 0 0,-1 0 1 0 0,1 0-1 0 0,-1 0 0 0 0,1 1 0 0 0,-1-1 0 0 0,0 0 1 0 0,0 1-1 0 0,0-1 0 0 0,0 1 0 0 0,-1 0 0 0 0,1-1 1 0 0,0 1-1 0 0,-1-1 0 0 0,0 1 0 0 0,0 0 0 0 0,0-1 1 0 0,0 1-1 0 0,0 0 0 0 0,0-1 0 0 0,-1 1 0 0 0,1 0 1 0 0,-1-1-1 0 0,0 1 0 0 0,0 0-2 0 0,-1 23 33 0 0,-2-1-1 0 0,0 0 1 0 0,-1 0 0 0 0,-2 0 0 0 0,-1 0-1 0 0,0-1 1 0 0,-2-1 0 0 0,-1 1 0 0 0,-5 7-33 0 0,13-25 12 0 0,0 0 0 0 0,-1-1 1 0 0,1 1-1 0 0,-1-1 1 0 0,0 0-1 0 0,-1 0 0 0 0,1-1 1 0 0,-1 1-1 0 0,0-1 1 0 0,0 0-1 0 0,0 0 0 0 0,0-1 1 0 0,-1 1-1 0 0,0-1 1 0 0,0 0-1 0 0,0-1 0 0 0,0 1 1 0 0,0-1-1 0 0,0 0 0 0 0,0-1 1 0 0,-1 0-1 0 0,1 0 1 0 0,-1 0-1 0 0,1-1-12 0 0,-3-1-63 0 0,0-2-1 0 0,1 1 1 0 0,-1-1 0 0 0,1 0-1 0 0,0-1 1 0 0,0 0 0 0 0,0 0-1 0 0,1-1 1 0 0,-1 0 0 0 0,1 0-1 0 0,0-1 1 0 0,1 0 0 0 0,-1 0-1 0 0,1 0 1 0 0,0-1-1 0 0,1 0 1 0 0,0 0 0 0 0,0-1-1 0 0,0 1 1 0 0,1-1 0 0 0,0 0-1 0 0,0 0 1 0 0,1-1 0 0 0,1 1-1 0 0,-1-1 1 0 0,0-6 63 0 0,1-4-1787 0 0,2 12-3001 0 0,0 2-872 0 0,0 2-6798 0 0</inkml:trace>
  <inkml:trace contextRef="#ctx0" brushRef="#br0" timeOffset="-85860.704">1825 1683 16932 0 0,'0'0'1153'0'0,"0"0"-370"0"0,0 0-17 0 0,0 0 219 0 0,0 0 175 0 0,0 0 22 0 0,0 0-182 0 0,0 0-242 0 0,0 0-184 0 0,0 0-108 0 0,0 0-83 0 0,0 0-58 0 0,6 30-61 0 0,18 92-57 0 0,-16-85-24 0 0,-2 0 0 0 0,-2 1 0 0 0,-2-1 1 0 0,-1 1-1 0 0,-2 4-183 0 0,1 11 116 0 0,-10 242 147 0 0,5-237-343 0 0,5-57 28 0 0,0-27-3758 0 0,0-4-687 0 0,0 17-1669 0 0,0 8-3077 0 0</inkml:trace>
  <inkml:trace contextRef="#ctx0" brushRef="#br0" timeOffset="-85625.595">1641 2055 10810 0 0,'0'0'2701'0'0,"0"0"-589"0"0,0 0-546 0 0,0 0-342 0 0,0 0-188 0 0,0 0-86 0 0,0 0-68 0 0,0 0-28 0 0,0 0-3 0 0,0 0-55 0 0,0 0-83 0 0,0 0-93 0 0,0 0-104 0 0,20 3-91 0 0,137 12 307 0 0,66-48-2067 0 0,-200 28-175 0 0,-9 1-914 0 0,1 2-4317 0 0,-7 2-5212 0 0</inkml:trace>
  <inkml:trace contextRef="#ctx0" brushRef="#br0" timeOffset="-85374.415">2296 2169 15059 0 0,'0'0'1649'0'0,"0"0"-333"0"0,0 0-124 0 0,0 0-13 0 0,0 0-99 0 0,0 0-212 0 0,0 0-317 0 0,0 0-239 0 0,0 0-146 0 0,0 0-93 0 0,3 33-18 0 0,10 99-13 0 0,4-77-250 0 0,-6-44-1193 0 0,-5-10-6742 0 0,-6-1-3022 0 0</inkml:trace>
  <inkml:trace contextRef="#ctx0" brushRef="#br0" timeOffset="-85128.116">2246 1908 10162 0 0,'0'0'5137'0'0,"0"0"-3472"0"0,0 0-657 0 0,0 0-192 0 0,0 0-232 0 0,0 0-184 0 0,0 0-328 0 0,0 0-368 0 0,0 0-216 0 0,0 0-488 0 0,0 0-1113 0 0,0 0-4112 0 0,0 0-3473 0 0</inkml:trace>
  <inkml:trace contextRef="#ctx0" brushRef="#br0" timeOffset="-84553.551">2769 2103 10074 0 0,'0'0'6623'0'0,"0"0"-4069"0"0,0 0-1234 0 0,0 0-76 0 0,0 0-70 0 0,0 0-121 0 0,0 0-220 0 0,0 0-217 0 0,0 0-193 0 0,0 0-125 0 0,0 0-68 0 0,0 0-68 0 0,-33 17-55 0 0,-101 55-36 0 0,77-26 5 0 0,50-35-63 0 0,2-5-16 0 0,0 0 0 0 0,0-1 0 0 0,1 1 1 0 0,0 1-1 0 0,1-1 0 0 0,-1 1 0 0 0,1-1 0 0 0,0 1 0 0 0,1 0 0 0 0,-1 0 1 0 0,2 0-1 0 0,-1 0 0 0 0,1 1 0 0 0,0-1 0 0 0,0 0 0 0 0,1 1 0 0 0,0-1 0 0 0,0 1 1 0 0,1-1-1 0 0,0 1 3 0 0,2-5-8 0 0,-1 0 0 0 0,1 0 0 0 0,0 0 0 0 0,1-1 0 0 0,-1 0 0 0 0,0 1 0 0 0,1-1 1 0 0,-1 0-1 0 0,1 0 0 0 0,0-1 0 0 0,-1 1 0 0 0,1-1 0 0 0,0 0 0 0 0,0 0 0 0 0,0 0 0 0 0,0-1 1 0 0,0 1-1 0 0,0-1 0 0 0,0 0 0 0 0,0 0 0 0 0,1 0 0 0 0,-1-1 0 0 0,0 1 0 0 0,0-1 0 0 0,3-1 8 0 0,9-3 12 0 0,0-1-1 0 0,0-1 0 0 0,0 0 0 0 0,-1-1 1 0 0,0 0-1 0 0,-1-2 0 0 0,1 0 0 0 0,-2 0 1 0 0,0-1-1 0 0,0-1 0 0 0,-1 0 0 0 0,0 0 1 0 0,-1-2-1 0 0,-1 1 0 0 0,0-1 0 0 0,5-10-11 0 0,34-64-9 0 0,-53 137-312 0 0,-3 61 66 0 0,10-105 249 0 0,0 0 1 0 0,1 1-1 0 0,-1-1 1 0 0,1 0-1 0 0,1-1 1 0 0,-1 1 0 0 0,1-1-1 0 0,-1 0 1 0 0,1 0-1 0 0,0 0 1 0 0,1-1-1 0 0,-1 1 1 0 0,0-1-1 0 0,1-1 1 0 0,0 1-1 0 0,0-1 1 0 0,0 0-1 0 0,0 0 1 0 0,0-1-1 0 0,0 1 1 0 0,0-1-1 0 0,1-1 1 0 0,-1 1-1 0 0,0-1 1 0 0,0 0-1 0 0,4-1 6 0 0,6 0 33 0 0,0-1 0 0 0,-1-1-1 0 0,1 0 1 0 0,-1-1 0 0 0,0-1-1 0 0,0 0 1 0 0,0-1 0 0 0,-1 0-1 0 0,1-1 1 0 0,-2-1 0 0 0,1 0-1 0 0,-1-1 1 0 0,0-1 0 0 0,-1 0-1 0 0,0 0 1 0 0,-1-1 0 0 0,0-1-1 0 0,2-3-32 0 0,27-34 117 0 0,-3-2 1 0 0,-1-2-1 0 0,-3 0 0 0 0,-3-3 0 0 0,0-3-117 0 0,-21 39-34 0 0,-1 0 0 0 0,-1 0 0 0 0,-1-1 0 0 0,0 0 0 0 0,-1-1 0 0 0,-2 1-1 0 0,0-1 1 0 0,-1 0 0 0 0,-2 0 0 0 0,0 1 0 0 0,-1-1 0 0 0,-1 0 0 0 0,-1 0 0 0 0,-1 1 0 0 0,-4-13 34 0 0,7 30-11 0 0,0-1 0 0 0,0 1 0 0 0,0-1 0 0 0,0 1-1 0 0,-1 0 1 0 0,1 0 0 0 0,-1 0 0 0 0,0 0 0 0 0,-1 0 0 0 0,1 0 0 0 0,-1 1 0 0 0,1-1 0 0 0,-1 1-1 0 0,0 0 1 0 0,0-1 0 0 0,-1 1 0 0 0,1 1 0 0 0,0-1 0 0 0,-1 0 0 0 0,0 1 0 0 0,0 0 0 0 0,0 0-1 0 0,0 0 1 0 0,0 0 0 0 0,0 1 0 0 0,0-1 0 0 0,0 1 0 0 0,-1 0 0 0 0,1 0 0 0 0,-1 1 0 0 0,1-1-1 0 0,0 1 1 0 0,-1 0 0 0 0,1 0 0 0 0,-1 1 0 0 0,1-1 0 0 0,-1 1 0 0 0,1 0 0 0 0,0 0 0 0 0,0 1-1 0 0,-1-1 1 0 0,-1 2 11 0 0,-4 3 4 0 0,1 0-1 0 0,0 1 1 0 0,0 0 0 0 0,1 1-1 0 0,0-1 1 0 0,0 2-1 0 0,1-1 1 0 0,0 1 0 0 0,0 0-1 0 0,1 1 1 0 0,0-1-1 0 0,1 1 1 0 0,0 0 0 0 0,1 1-1 0 0,0-1 1 0 0,-2 10-4 0 0,-28 180 388 0 0,33-174-261 0 0,0 0 0 0 0,2 0 1 0 0,1-1-1 0 0,1 1 1 0 0,1-1-1 0 0,1 1 0 0 0,1-1 1 0 0,2-1-1 0 0,0 1 0 0 0,2-1 1 0 0,0-1-1 0 0,6 8-127 0 0,-6-12 77 0 0,1-1 0 0 0,1 0 0 0 0,0 0 0 0 0,1-1 1 0 0,1-1-1 0 0,1-1 0 0 0,0 0 0 0 0,1 0 0 0 0,1-2 0 0 0,0 0 0 0 0,1-1 0 0 0,0 0 0 0 0,1-2 0 0 0,0 0 1 0 0,0-1-1 0 0,3 0-77 0 0,-15-7-83 0 0,-1 0 0 0 0,1-1 0 0 0,0 0 0 0 0,-1 0 0 0 0,1 0 0 0 0,0-1 0 0 0,0 1 0 0 0,0-2 0 0 0,0 1 1 0 0,-1-1-1 0 0,1 0 0 0 0,3-1 83 0 0,2-13-4864 0 0,-10 12 1501 0 0,0-1-9029 0 0</inkml:trace>
  <inkml:trace contextRef="#ctx0" brushRef="#br0" timeOffset="-79140.997">4255 1808 0 0 0,'0'0'420'0'0,"0"0"331"0"0,0 0 232 0 0,0 0 265 0 0,0 0 227 0 0,0 0 72 0 0,0 0-96 0 0,0 0-224 0 0,0 0-290 0 0,0 0-251 0 0,0 0-177 0 0,0-3 982 0 0,47-2 4034 0 0,9-31-3067 0 0,-43 18-2250 0 0,-2-1 0 0 0,0 0 0 0 0,-1-1-1 0 0,0-1 1 0 0,-2 1 0 0 0,-1-1-1 0 0,0 0 1 0 0,-2-1 0 0 0,0 0 0 0 0,-1 0-1 0 0,-1-6-207 0 0,6-20 240 0 0,-6 32 319 0 0,-5 24 176 0 0,-5 25-219 0 0,-12 90 18 0 0,15 17 109 0 0,6 0 0 0 0,16 93-643 0 0,-2-38 304 0 0,-39-142-140 0 0,15-96-508 0 0,40-86-4138 0 0,-21 99-555 0 0,-1 0-3825 0 0,-8 19 256 0 0</inkml:trace>
  <inkml:trace contextRef="#ctx0" brushRef="#br0" timeOffset="-78356.774">4732 1643 6217 0 0,'0'0'1111'0'0,"0"0"-236"0"0,0 0 89 0 0,0 0 294 0 0,0 0 286 0 0,0 0 85 0 0,0 0-145 0 0,0 0-247 0 0,0 0-274 0 0,0 0-178 0 0,-20 31-145 0 0,-61 97-104 0 0,44-52 768 0 0,-2 16 532 0 0,22-56-1397 0 0,78-21 2567 0 0,-49-10-2842 0 0,1 2-1 0 0,-1 0 0 0 0,-1 0 1 0 0,1 1-1 0 0,-1 0 1 0 0,-1 1-1 0 0,1 0 0 0 0,-2 1 1 0 0,1 0-1 0 0,-1 1 1 0 0,-1 0-1 0 0,0 0 1 0 0,0 1-1 0 0,-1 0 0 0 0,4 10-163 0 0,-7-10 126 0 0,1 1 1 0 0,-2 0-1 0 0,0 0 0 0 0,-1 0 0 0 0,0 1 0 0 0,-1-1 0 0 0,0 0 0 0 0,-1 1 0 0 0,-1 1-126 0 0,5-4 394 0 0,-4-11-546 0 0,0-4-2084 0 0,0-3-3995 0 0,0 4-2687 0 0,0 2-3129 0 0</inkml:trace>
  <inkml:trace contextRef="#ctx0" brushRef="#br0" timeOffset="-69692.6">5089 2162 0 0 0,'-3'-22'3683'0'0,"2"-27"21196"0"0,1 28-24228 0 0,0 21-635 0 0,0 0-3 0 0,0 0 9 0 0,0 0-21 0 0,0 0 4 0 0,0 0 5 0 0,0 0 8 0 0,0 0 9 0 0,0 0-27 0 0,0 0 20 0 0,0 0 7 0 0,0 0-31 0 0,-1 10 262 0 0,-3 97 328 0 0,4 141-291 0 0,9-157-222 0 0,-9-91-44 0 0,0 1-13 0 0,0 1 3 0 0,0-1-2 0 0,0-1 19 0 0,0 0-14 0 0,0 0 2 0 0,0 0 22 0 0,0 0-24 0 0,0-7-17 0 0,0 7-40 0 0,0-23-3395 0 0,-1 11 1521 0 0,0-1-5643 0 0,1 5-4377 0 0</inkml:trace>
  <inkml:trace contextRef="#ctx0" brushRef="#br0" timeOffset="-68899.674">5059 1834 7538 0 0,'0'0'1977'0'0,"0"0"-79"0"0,0 0 23 0 0,0 0 2 0 0,0 0-106 0 0,0 0-216 0 0,0 0-357 0 0,0 0-349 0 0,0 0-228 0 0,0 0-90 0 0,0 0-22 0 0,0 0-3 0 0,-5-7 2481 0 0,10 6-358 0 0,-50 46-2424 0 0,13-13-246 0 0,32-31 2 0 0,0-1-1 0 0,0 0-30 0 0,0 0-10 0 0,39-19-126 0 0,39-36 274 0 0,-76 52-106 0 0,-1 3 4 0 0,-1 0 8 0 0,0 0-28 0 0,0 0-10 0 0,0 0-17 0 0,0 0-29 0 0,0 0-42 0 0,0 0-75 0 0,0 0-86 0 0,0 0-111 0 0,0 14-3094 0 0,0-10-7721 0 0,0-4-683 0 0</inkml:trace>
  <inkml:trace contextRef="#ctx0" brushRef="#br0" timeOffset="-66370.773">7077 1878 18028 0 0,'0'0'1560'0'0,"0"0"-568"0"0,0 0-287 0 0,0 0-201 0 0,0 0-216 0 0,0 0-240 0 0,0 0-152 0 0,0 0-216 0 0,0 0-192 0 0,0 0-449 0 0,0 0-1519 0 0,0 0-5386 0 0,0 0-2016 0 0</inkml:trace>
  <inkml:trace contextRef="#ctx0" brushRef="#br0" timeOffset="-65052.65">8540 2342 864 0 0,'0'0'1052'0'0,"0"0"198"0"0,0 0 430 0 0,0 0 322 0 0,0 0 13 0 0,0 0-85 0 0,0 0-179 0 0,0 0-203 0 0,0 0-201 0 0,0 0-229 0 0,0 0-158 0 0,0 0-128 0 0,33 4-98 0 0,99 12-85 0 0,-75-20 268 0 0,-49-1-674 0 0,-2 3-133 0 0,-1 0 0 0 0,0-1 0 0 0,0 0-1 0 0,-1 0 1 0 0,1 0 0 0 0,0-1 0 0 0,-1 0-1 0 0,0 0 1 0 0,0 0 0 0 0,0 0-1 0 0,0 0 1 0 0,-1-1 0 0 0,0 1 0 0 0,0-1-1 0 0,0 0 1 0 0,0 0 0 0 0,-1 0 0 0 0,0-1-1 0 0,0 1 1 0 0,0-1 0 0 0,-1 1-1 0 0,0-1 1 0 0,0 1 0 0 0,0-1 0 0 0,0 0-1 0 0,-1 1 1 0 0,0-1 0 0 0,0 0-1 0 0,-1-3-109 0 0,0 4 4 0 0,1 0-1 0 0,-1 0 0 0 0,0 0 0 0 0,0 1 0 0 0,0-1 1 0 0,-1 0-1 0 0,0 0 0 0 0,0 1 0 0 0,0-1 0 0 0,0 1 1 0 0,-1 0-1 0 0,0 0 0 0 0,1-1 0 0 0,-2 2 0 0 0,1-1 1 0 0,0 0-1 0 0,-1 1 0 0 0,0-1 0 0 0,1 1 1 0 0,-1 0-1 0 0,-1 0 0 0 0,1 1 0 0 0,0-1 0 0 0,-1 1 1 0 0,1 0-1 0 0,-1 0 0 0 0,0 1 0 0 0,1-1 0 0 0,-1 1 1 0 0,0 0-1 0 0,0 0 0 0 0,0 1 0 0 0,0-1 0 0 0,0 1 1 0 0,-4 0-4 0 0,-2 0-14 0 0,-1 1 0 0 0,1-1 0 0 0,-1 2 0 0 0,1-1 1 0 0,0 2-1 0 0,-1-1 0 0 0,1 2 0 0 0,1-1 1 0 0,-1 2-1 0 0,0-1 0 0 0,1 1 0 0 0,0 1 1 0 0,0 0-1 0 0,1 0 0 0 0,-1 1 0 0 0,2 1 0 0 0,-1-1 1 0 0,1 1-1 0 0,0 0 0 0 0,0 1 0 0 0,1 0 1 0 0,0 0-1 0 0,1 1 0 0 0,0 0 0 0 0,1 0 1 0 0,-1 0-1 0 0,2 1 0 0 0,0 0 0 0 0,0-1 0 0 0,1 2 1 0 0,0-1-1 0 0,1 0 0 0 0,0 0 0 0 0,1 2 14 0 0,0-7 9 0 0,1 0 0 0 0,0 0 0 0 0,0 0-1 0 0,0 0 1 0 0,1-1 0 0 0,0 1 0 0 0,0 0-1 0 0,0 0 1 0 0,1 0 0 0 0,0-1 0 0 0,0 1-1 0 0,0-1 1 0 0,1 1 0 0 0,-1-1 0 0 0,1 0-1 0 0,1 0 1 0 0,-1 0 0 0 0,1 0-1 0 0,0-1 1 0 0,0 0 0 0 0,0 1 0 0 0,1-1-1 0 0,-1-1 1 0 0,1 1 0 0 0,0-1 0 0 0,0 0-1 0 0,1 1-8 0 0,7 2 43 0 0,1 0 0 0 0,-1-1 0 0 0,1-1-1 0 0,0 0 1 0 0,1 0 0 0 0,-1-2 0 0 0,1 0-1 0 0,-1 0 1 0 0,1-2 0 0 0,-1 0 0 0 0,1 0 0 0 0,0-1-1 0 0,-1-1 1 0 0,1 0 0 0 0,-1-1 0 0 0,0-1-1 0 0,1-1-42 0 0,48-15-1672 0 0,-39 14-6228 0 0,-19 3-3184 0 0</inkml:trace>
  <inkml:trace contextRef="#ctx0" brushRef="#br0" timeOffset="-64445.423">8938 2578 3193 0 0,'0'0'2599'0'0,"0"0"-517"0"0,0 0-122 0 0,0 0 10 0 0,0 0-108 0 0,0 0-157 0 0,0 0-207 0 0,0 0-298 0 0,0 0-276 0 0,0 0-203 0 0,0 0-125 0 0,0 0-75 0 0,0 0-11 0 0,3-10-34 0 0,27-77 1352 0 0,40-48 378 0 0,89-115-1383 0 0,-187 408-814 0 0,27-152-6 0 0,1 1 1 0 0,-1 0-1 0 0,1-1 1 0 0,1 1-1 0 0,-1 0 0 0 0,1-1 1 0 0,0 1-1 0 0,0 0 1 0 0,1-1-1 0 0,0 0 1 0 0,0 1-1 0 0,1-1 0 0 0,0 0 1 0 0,0 0-1 0 0,0 0 1 0 0,1-1-1 0 0,-1 1 0 0 0,3 1-3 0 0,0-1 46 0 0,0-1-1 0 0,0-1 1 0 0,0 1-1 0 0,0-1 0 0 0,1 0 1 0 0,0-1-1 0 0,0 1 0 0 0,0-1 1 0 0,0 0-1 0 0,1-1 1 0 0,-1 0-1 0 0,1 0 0 0 0,-1-1 1 0 0,1 0-1 0 0,0 0 0 0 0,-1-1 1 0 0,1 0-1 0 0,0 0 1 0 0,-1-1-1 0 0,1 0 0 0 0,0 0 1 0 0,-1 0-1 0 0,1-1 0 0 0,-1-1 1 0 0,0 1-1 0 0,1-1 1 0 0,-1 0-1 0 0,-1-1 0 0 0,1 0 1 0 0,0 0-1 0 0,-1 0 0 0 0,0-1 1 0 0,0 0-1 0 0,0 0 1 0 0,-1 0-1 0 0,1-1 0 0 0,-1 0 1 0 0,-1 0-1 0 0,1 0 0 0 0,1-4-45 0 0,0 1 42 0 0,0-1 0 0 0,-1 0 0 0 0,0 0 0 0 0,0 0 0 0 0,-1-1 0 0 0,-1 1 0 0 0,0-1-1 0 0,0 0 1 0 0,-1 0 0 0 0,0 0 0 0 0,-1-1 0 0 0,0 1 0 0 0,-1 0 0 0 0,0 0 0 0 0,-2-6-42 0 0,3 12-37 0 0,-1 1 0 0 0,0-1 0 0 0,0 1 0 0 0,0-1 0 0 0,-1 0 0 0 0,0 1 0 0 0,0-1 1 0 0,0 1-1 0 0,0 0 0 0 0,0-1 0 0 0,-1 1 0 0 0,0 0 0 0 0,0 0 0 0 0,0 0 1 0 0,-1 0-1 0 0,1 0 0 0 0,-4-3 37 0 0,3 17-9624 0 0,3-6-423 0 0</inkml:trace>
  <inkml:trace contextRef="#ctx0" brushRef="#br0" timeOffset="-63645.715">9663 2327 5385 0 0,'0'0'1519'0'0,"0"0"-253"0"0,0 0-9 0 0,0 0 136 0 0,0 0 119 0 0,0 0-38 0 0,0 0-190 0 0,0 0-177 0 0,0 0-75 0 0,0 0-78 0 0,0 0-76 0 0,0 0-56 0 0,18 7-85 0 0,57 20-58 0 0,-73-27-624 0 0,0 1-1 0 0,0 0 1 0 0,0 0-1 0 0,0-1 0 0 0,0 1 1 0 0,0-1-1 0 0,0 0 1 0 0,1 1-1 0 0,-1-1 1 0 0,0 0-1 0 0,0 0 0 0 0,0 0 1 0 0,0-1-1 0 0,0 1 1 0 0,0 0-1 0 0,0-1 1 0 0,0 0-1 0 0,0 1 0 0 0,0-1 1 0 0,0 0-1 0 0,0 0 1 0 0,0 0-1 0 0,0 0 1 0 0,-1 0-1 0 0,1 0 1 0 0,0-1-1 0 0,1-1-54 0 0,4-2 227 0 0,0-1-136 0 0,0 1 1 0 0,0-2-1 0 0,-1 1 0 0 0,0-1 1 0 0,0 1-1 0 0,0-2 1 0 0,-1 1-1 0 0,0-1 1 0 0,0 1-1 0 0,-1-2 1 0 0,0 1-1 0 0,0 0 1 0 0,-1-1-1 0 0,0 1 1 0 0,-1-1-1 0 0,0 0 0 0 0,0 0 1 0 0,-1 0-1 0 0,0 0 1 0 0,0 0-1 0 0,-1 0 1 0 0,0 0-1 0 0,-1 0 1 0 0,-1-4-92 0 0,1 10-16 0 0,-1-1 0 0 0,0 1 1 0 0,0 0-1 0 0,0 0 0 0 0,-1 0 1 0 0,1 0-1 0 0,-1 0 0 0 0,0 0 1 0 0,0 1-1 0 0,0-1 0 0 0,0 1 1 0 0,0 0-1 0 0,0-1 0 0 0,0 2 1 0 0,-1-1-1 0 0,1 0 0 0 0,-1 1 1 0 0,0-1-1 0 0,1 1 0 0 0,-1 0 1 0 0,0 0-1 0 0,0 1 0 0 0,1-1 1 0 0,-1 1-1 0 0,0 0 1 0 0,0 0-1 0 0,0 0 0 0 0,0 0 1 0 0,1 1-1 0 0,-1 0 0 0 0,0 0 1 0 0,0 0-1 0 0,1 0 0 0 0,-1 0 1 0 0,0 1-1 0 0,1-1 0 0 0,-1 1 1 0 0,1 0-1 0 0,-1 0 16 0 0,-8 6-20 0 0,0-1 1 0 0,0 1-1 0 0,1 1 0 0 0,0 0 0 0 0,1 1 1 0 0,-1 0-1 0 0,2 0 0 0 0,0 1 1 0 0,0 0-1 0 0,1 1 0 0 0,0 0 1 0 0,1 0-1 0 0,0 1 0 0 0,1-1 0 0 0,1 2 1 0 0,0-1-1 0 0,1 0 0 0 0,0 1 1 0 0,1 0-1 0 0,0 0 0 0 0,1 0 1 0 0,1 0-1 0 0,0 0 0 0 0,1 1 1 0 0,1-1-1 0 0,2 14 20 0 0,-2-23 5 0 0,1 0-1 0 0,0 0 1 0 0,0 0 0 0 0,0-1 0 0 0,0 1 0 0 0,1 0-1 0 0,0-1 1 0 0,0 0 0 0 0,0 0 0 0 0,1 0 0 0 0,-1 0-1 0 0,1 0 1 0 0,0-1 0 0 0,0 1 0 0 0,0-1 0 0 0,0 0-1 0 0,1 0 1 0 0,-1-1 0 0 0,1 1 0 0 0,0-1 0 0 0,-1 0 0 0 0,1 0-1 0 0,0-1 1 0 0,0 1 0 0 0,1-1 0 0 0,1 0-5 0 0,4 1 37 0 0,0 0 0 0 0,0-1 0 0 0,-1 0-1 0 0,1 0 1 0 0,0-2 0 0 0,0 1 0 0 0,0-1 0 0 0,0-1 0 0 0,0 0 0 0 0,0 0 0 0 0,-1-1 0 0 0,3-1-37 0 0,16-11 82 0 0,0-1 1 0 0,-1-1-1 0 0,0-2 0 0 0,-2-1 0 0 0,0 0 1 0 0,-2-2-1 0 0,0-1 0 0 0,-1-1 1 0 0,-2-1-1 0 0,0-1 0 0 0,-2 0 1 0 0,-1-2-1 0 0,-1 0 0 0 0,10-24-82 0 0,-23 45 0 0 0,-1 0-1 0 0,-1 1 1 0 0,1-1-1 0 0,-1 0 1 0 0,0 0-1 0 0,-1-1 1 0 0,0 1-1 0 0,0 0 1 0 0,0 0-1 0 0,-1-1 1 0 0,0 1-1 0 0,0 0 1 0 0,-2-4 0 0 0,1 9-14 0 0,-1 0 0 0 0,0 0 0 0 0,0 0 0 0 0,-1 0 0 0 0,1 1 0 0 0,0-1 0 0 0,-1 1 0 0 0,1-1 0 0 0,0 1 0 0 0,-1 0 0 0 0,0 0 0 0 0,1 0 0 0 0,-1 0 0 0 0,0 0 0 0 0,1 1 0 0 0,-1-1 0 0 0,0 1 0 0 0,0 0 0 0 0,0-1 0 0 0,1 1 1 0 0,-1 1-1 0 0,0-1 0 0 0,0 0 0 0 0,0 1 0 0 0,1-1 0 0 0,-1 1 0 0 0,0 0 0 0 0,1 0 0 0 0,-1 0 0 0 0,0 0 0 0 0,1 1 0 0 0,-1-1 0 0 0,1 1 0 0 0,0-1 0 0 0,0 1 0 0 0,-1 0 0 0 0,1 0 0 0 0,0 0 0 0 0,-1 2 14 0 0,-3-1-8 0 0,1 1 0 0 0,0 0-1 0 0,0 0 1 0 0,0 0 0 0 0,1 1 0 0 0,0 0-1 0 0,-1-1 1 0 0,1 2 0 0 0,1-1-1 0 0,-1 0 1 0 0,1 1 0 0 0,0-1-1 0 0,0 1 1 0 0,1 0 0 0 0,0 0-1 0 0,0 0 1 0 0,0 1 0 0 0,1-1-1 0 0,0 0 1 0 0,0 0 0 0 0,0 1 0 0 0,1-1-1 0 0,0 1 1 0 0,0-1 0 0 0,1 0-1 0 0,0 2 9 0 0,3-2 0 0 0,1-1-1 0 0,1 0 1 0 0,-1 0-1 0 0,1 0 1 0 0,-1 0-1 0 0,1-1 1 0 0,1 0-1 0 0,-1 0 1 0 0,0-1 0 0 0,1 0-1 0 0,0 0 1 0 0,0 0-1 0 0,0-1 1 0 0,0 0-1 0 0,0 0 1 0 0,0-1-1 0 0,4 0 1 0 0,1 2 2 0 0,-6-2 3 0 0,1-1 1 0 0,-1 1-1 0 0,1 0 1 0 0,-1 1 0 0 0,0-1-1 0 0,1 1 1 0 0,-1 0-1 0 0,0 1 1 0 0,0 0-1 0 0,0 0 1 0 0,-1 0 0 0 0,1 1-1 0 0,-1-1 1 0 0,0 1-1 0 0,0 1 1 0 0,0-1 0 0 0,0 1-1 0 0,-1-1 1 0 0,0 1-1 0 0,0 1 1 0 0,0-1-1 0 0,-1 1 1 0 0,1-1 0 0 0,-1 1-1 0 0,0 0 1 0 0,-1 0-1 0 0,2 6-5 0 0,-17 90 192 0 0,6-69-2975 0 0,7-32 845 0 0,0-1-1645 0 0,0 0-3041 0 0,0 0-3805 0 0</inkml:trace>
  <inkml:trace contextRef="#ctx0" brushRef="#br0" timeOffset="-62949.671">10777 2184 3177 0 0,'0'0'1603'0'0,"0"0"50"0"0,0 0 212 0 0,0 0 218 0 0,0 0-35 0 0,0 0-182 0 0,0 0-300 0 0,0 0-337 0 0,0 0-227 0 0,0 0-177 0 0,0 0-100 0 0,0 0-72 0 0,-34 7-80 0 0,-103 24-92 0 0,75-7 220 0 0,55-17-645 0 0,1 1 1 0 0,0 0-1 0 0,0-1 0 0 0,0 2 0 0 0,1-1 1 0 0,1 1-1 0 0,-1-1 0 0 0,1 1 0 0 0,1 0 1 0 0,0 1-1 0 0,0-1 0 0 0,1 1 1 0 0,0-1-1 0 0,0 1 0 0 0,1 0 0 0 0,0 0 1 0 0,1-1-1 0 0,0 1 0 0 0,1 0 0 0 0,0 0 1 0 0,1 0-57 0 0,-2-7 15 0 0,1 0 0 0 0,-1 0 0 0 0,1 0 0 0 0,0 0 0 0 0,0 0 0 0 0,0 0 0 0 0,0 0 0 0 0,1 0 0 0 0,-1-1 0 0 0,1 1 0 0 0,0 0 0 0 0,-1-1 0 0 0,1 1 0 0 0,1-1 0 0 0,-1 0 0 0 0,0 1 0 0 0,0-1 0 0 0,1 0 0 0 0,-1-1 0 0 0,1 1 0 0 0,0 0 0 0 0,0-1 0 0 0,-1 1 0 0 0,1-1 0 0 0,0 0 0 0 0,0 0 0 0 0,0 0 0 0 0,0 0 0 0 0,0-1 0 0 0,1 1 0 0 0,-1-1 0 0 0,0 0 0 0 0,0 0 0 0 0,0 0 0 0 0,3 0-15 0 0,1-1 77 0 0,0 0 0 0 0,1 0 1 0 0,-1-1-1 0 0,0 0 0 0 0,0 0 0 0 0,0 0 0 0 0,0-1 0 0 0,0 0 1 0 0,-1-1-1 0 0,1 0 0 0 0,-1 0 0 0 0,0 0 0 0 0,0 0 0 0 0,5-5-77 0 0,135-164 934 0 0,-65 111-767 0 0,-47 46-155 0 0,-21 46 37 0 0,-14 114 602 0 0,-46 217-561 0 0,14-24-136 0 0,2-87 19 0 0,30-245 31 0 0,1 1 1 0 0,-1-1-1 0 0,0 0 0 0 0,0 0 1 0 0,-1 0-1 0 0,1 0 0 0 0,-1 0 1 0 0,0 0-1 0 0,0 0 0 0 0,-1 0 1 0 0,1-1-1 0 0,-1 1 0 0 0,0-1 1 0 0,-1 0-1 0 0,1 0 0 0 0,-1 0 1 0 0,1 0-1 0 0,-1-1 0 0 0,0 1 0 0 0,-1-1 1 0 0,1 0-1 0 0,0 0 0 0 0,-1-1 1 0 0,0 1-1 0 0,0-1 0 0 0,1 0 1 0 0,-1-1-1 0 0,0 1 0 0 0,-5 0-4 0 0,7-2 6 0 0,1 0-1 0 0,-1 0 1 0 0,1 0-1 0 0,-1 0 1 0 0,0-1-1 0 0,1 1 1 0 0,-1-1-1 0 0,1 0 1 0 0,-1 0-1 0 0,1 0 1 0 0,0 0 0 0 0,-1 0-1 0 0,1 0 1 0 0,0-1-1 0 0,0 1 1 0 0,0-1-1 0 0,0 1 1 0 0,0-1-1 0 0,0 0 1 0 0,0 0-1 0 0,1 0 1 0 0,-1 0-1 0 0,1 0 1 0 0,-1 0-1 0 0,1-1 1 0 0,0 1-1 0 0,0 0 1 0 0,0-1-1 0 0,0 0-5 0 0,-3-4 0 0 0,-3-8 0 0 0,1-1 0 0 0,0 0 0 0 0,2-1 0 0 0,0 1-1 0 0,1-1 1 0 0,0 0 0 0 0,2 0 0 0 0,0 0 0 0 0,0 0-1 0 0,2 0 1 0 0,0-1 0 0 0,-1-4 9 0 0,3-13-69 0 0,1 0 0 0 0,1 1 0 0 0,2-1 0 0 0,2 1 0 0 0,1 0 0 0 0,1 1 0 0 0,2 0 0 0 0,1 1 0 0 0,2 1 0 0 0,1 0 0 0 0,1 1 0 0 0,2 1 0 0 0,12-14 60 0 0,16-10-1141 0 0,-31 37-1986 0 0,0 3-4053 0 0,-14 10-4430 0 0</inkml:trace>
  <inkml:trace contextRef="#ctx0" brushRef="#br0" timeOffset="-62275.311">11143 2327 6553 0 0,'0'0'3333'0'0,"0"0"-928"0"0,0 0-440 0 0,0 0-195 0 0,0 0-242 0 0,0 0-313 0 0,0 0-396 0 0,0 0-289 0 0,0 0-146 0 0,0 0-52 0 0,0 0-17 0 0,0 0-15 0 0,9 13 1128 0 0,-21 206 740 0 0,11-216-2150 0 0,0-1-1 0 0,1 0 1 0 0,-1 1-1 0 0,1-1 1 0 0,0 1 0 0 0,0-1-1 0 0,0 0 1 0 0,0 1-1 0 0,0-1 1 0 0,0 1-1 0 0,1-1 1 0 0,-1 0-1 0 0,1 1 1 0 0,0-1-1 0 0,0 0 1 0 0,-1 0-1 0 0,2 1 1 0 0,-1-1 0 0 0,0 0-1 0 0,0 0 1 0 0,0 0-1 0 0,1 0 1 0 0,0 0-1 0 0,-1-1 1 0 0,1 1-1 0 0,0 0 1 0 0,-1-1-1 0 0,1 1 1 0 0,0-1-1 0 0,0 0 1 0 0,0 1 0 0 0,1-1-1 0 0,-1 0 1 0 0,0 0-1 0 0,0 0 1 0 0,1-1-1 0 0,-1 1 1 0 0,0-1-1 0 0,1 1 1 0 0,-1-1-1 0 0,0 0 1 0 0,1 1-1 0 0,-1-1 1 0 0,1-1-1 0 0,-1 1 1 0 0,1 0 0 0 0,1-1-18 0 0,5-4 127 0 0,0-1-1 0 0,-1-1 1 0 0,1 1 0 0 0,-1-2 0 0 0,0 1 0 0 0,-1-1 0 0 0,1 0 0 0 0,-2 0 0 0 0,1-1 0 0 0,-1 0 0 0 0,4-8-127 0 0,-5 9 51 0 0,122-182 573 0 0,-57 113-516 0 0,-64 114-100 0 0,-29 389 198 0 0,8-169-408 0 0,7-139 44 0 0,7-67 53 0 0,-3 1-1 0 0,-2-1 1 0 0,-12 46 105 0 0,17-91 2 0 0,-1 0-1 0 0,0 0 0 0 0,0 0 1 0 0,0 0-1 0 0,0-1 1 0 0,-1 1-1 0 0,0-1 0 0 0,0 1 1 0 0,-1-1-1 0 0,1 0 1 0 0,-1 0-1 0 0,0 0 0 0 0,-1-1 1 0 0,1 1-1 0 0,-1-1 0 0 0,0 0 1 0 0,0-1-1 0 0,0 1 1 0 0,0-1-1 0 0,0 0 0 0 0,-1 0 1 0 0,0 0-1 0 0,-2 0-1 0 0,-109 21 193 0 0,114-24-188 0 0,0 0 0 0 0,0 0 0 0 0,-1 0 0 0 0,1 0 0 0 0,0-1 0 0 0,0 1 0 0 0,0-1 0 0 0,0 0 0 0 0,0 0 1 0 0,0 0-1 0 0,0 0 0 0 0,0-1 0 0 0,0 1 0 0 0,0-1 0 0 0,1 0 0 0 0,-1 0 0 0 0,1 0 0 0 0,-1 0 0 0 0,1 0 0 0 0,0-1 0 0 0,0 1 0 0 0,0 0 0 0 0,0-1 0 0 0,0 0 0 0 0,0 0 0 0 0,1 1 0 0 0,-1-1 0 0 0,1 0 0 0 0,0 0 0 0 0,0 0 0 0 0,0 0 0 0 0,0 0 1 0 0,1-1-1 0 0,-1 1 0 0 0,1-2-5 0 0,0-13 4 0 0,1 0 0 0 0,1 1 0 0 0,1-1 1 0 0,0 1-1 0 0,1-1 0 0 0,1 1 1 0 0,1 0-1 0 0,1 1 0 0 0,0 0 1 0 0,1 0-1 0 0,0 0 0 0 0,2 1 0 0 0,-1 0 1 0 0,5-3-5 0 0,30-44-38 0 0,2 2 1 0 0,4 2 0 0 0,15-12 37 0 0,-42 46-70 0 0,15-20-156 0 0,0 0-1608 0 0,-12 18-3219 0 0,-16 15-3085 0 0,-4 3-4334 0 0</inkml:trace>
  <inkml:trace contextRef="#ctx0" brushRef="#br0" timeOffset="-66517.72">7092 2158 15283 0 0,'0'0'1419'0'0,"0"0"-126"0"0,0 0 41 0 0,0 0-37 0 0,0 0-128 0 0,0 0-242 0 0,0 0-331 0 0,0 0-298 0 0,0 0-157 0 0,5 32-93 0 0,18 97-48 0 0,-2-69-719 0 0,-18-57-952 0 0,0-2-2346 0 0,-2-1 2042 0 0,0 0-9279 0 0</inkml:trace>
  <inkml:trace contextRef="#ctx0" brushRef="#br0" timeOffset="-66070.838">7622 2077 15843 0 0,'0'0'2154'0'0,"0"0"-585"0"0,0 0-205 0 0,0 0-40 0 0,0 0-102 0 0,0 0-225 0 0,0 0-257 0 0,0 0-237 0 0,0 0-189 0 0,0 0-109 0 0,0 0-66 0 0,0 0-42 0 0,0 0-1 0 0,-17 0 8 0 0,-53 2 3 0 0,8 30 127 0 0,49-21-167 0 0,-1-1-23 0 0,0 1-1 0 0,1 1 0 0 0,0 0 1 0 0,1 0-1 0 0,0 1 1 0 0,1 1-1 0 0,1 0 0 0 0,0 1 1 0 0,1 0-1 0 0,1 0 1 0 0,-1 3-44 0 0,7-13 19 0 0,0 1 1 0 0,0-1 0 0 0,1 1-1 0 0,0 0 1 0 0,0 0 0 0 0,1 0-1 0 0,-1 0 1 0 0,1 0 0 0 0,0-1-1 0 0,1 1 1 0 0,0 0 0 0 0,-1 0-1 0 0,2 0 1 0 0,-1 0 0 0 0,1-1-1 0 0,0 1 1 0 0,0-1 0 0 0,1 1 0 0 0,-1-1-1 0 0,1 0 1 0 0,0 0 0 0 0,1 0-1 0 0,-1 0 1 0 0,1-1 0 0 0,0 1-1 0 0,0-1 1 0 0,0 0 0 0 0,1 0-1 0 0,4 3-19 0 0,2-1 58 0 0,1 1 0 0 0,0-1-1 0 0,0-1 1 0 0,0 0-1 0 0,1-1 1 0 0,-1 0 0 0 0,1-1-1 0 0,0 0 1 0 0,0-1-1 0 0,0-1 1 0 0,0 0 0 0 0,1-1-1 0 0,-1 0 1 0 0,0-1 0 0 0,7-1-58 0 0,50-23-264 0 0,-58 15-3598 0 0,-4-1-3883 0 0,-8 10-5119 0 0</inkml:trace>
  <inkml:trace contextRef="#ctx0" brushRef="#br0" timeOffset="-67963.234">5477 2007 5217 0 0,'0'0'1863'0'0,"0"0"159"0"0,0 0 310 0 0,0 0 85 0 0,0 0-269 0 0,0 0-498 0 0,0 0-472 0 0,0 0-303 0 0,0 0-141 0 0,0 0-25 0 0,0 0-28 0 0,0 0-61 0 0,0 0-74 0 0,1 3-49 0 0,1 5-317 0 0,-1 1 0 0 0,-1 0 0 0 0,1 0 0 0 0,-1 0 0 0 0,-1 0-1 0 0,0-1 1 0 0,0 1 0 0 0,-1 0 0 0 0,0 0 0 0 0,0-1 0 0 0,-2 4-180 0 0,-3 17 112 0 0,-10 41 33 0 0,-2 0 0 0 0,-3-1 0 0 0,-25 49-145 0 0,20-55-336 0 0,25-103-1577 0 0,4 22 1781 0 0,0 1 0 0 0,1 0 0 0 0,1 0 0 0 0,1 0 0 0 0,0 0 0 0 0,2 1 0 0 0,2-6 132 0 0,7-21-164 0 0,83-211-443 0 0,-67 170 1007 0 0,-30 124 781 0 0,37 244-4 0 0,1-149-1107 0 0,-40-134-63 0 0,0 0 1 0 0,1 0-1 0 0,-1 0 1 0 0,0 0 0 0 0,0-1-1 0 0,1 1 1 0 0,-1 0-1 0 0,0 0 1 0 0,1 0 0 0 0,-1 0-1 0 0,1-1 1 0 0,-1 1-1 0 0,1 0 1 0 0,-1-1 0 0 0,1 1-1 0 0,0 0 1 0 0,-1-1-1 0 0,1 1 1 0 0,0-1 0 0 0,-1 1-1 0 0,1-1 1 0 0,0 1-1 0 0,0-1 1 0 0,-1 1 0 0 0,1-1-1 0 0,0 0 1 0 0,0 1-1 0 0,0-1 1 0 0,0 0 0 0 0,0 0-1 0 0,0 0 1 0 0,-1 0-1 0 0,1 0 1 0 0,0 0 0 0 0,0 0-1 0 0,0 0 1 0 0,0 0 0 0 0,0 0-1 0 0,0 0 1 0 0,0 0-1 0 0,-1-1 1 0 0,1 1 0 0 0,0 0-1 0 0,0-1 1 0 0,0 1-1 0 0,0-1 1 0 0,-1 1 0 0 0,1-1-1 0 0,0 1 1 0 0,0-1-8 0 0,66-114 1025 0 0,-53 82-903 0 0,1-6 51 0 0,-1 0 0 0 0,-2-1 0 0 0,-2-1 0 0 0,1-19-173 0 0,1-83 269 0 0,-12 142-310 0 0,0 1-31 0 0,0 0-74 0 0,0 0-131 0 0,-4 27-3146 0 0,2-13 298 0 0,1-3-2855 0 0,0 0-5822 0 0</inkml:trace>
  <inkml:trace contextRef="#ctx0" brushRef="#br0" timeOffset="-67500.476">5998 2272 2577 0 0,'0'0'1904'0'0,"0"0"412"0"0,0 0 200 0 0,0 0-60 0 0,0 0-273 0 0,0 0-378 0 0,0 0-362 0 0,0 0-264 0 0,0 0-171 0 0,0 0-144 0 0,0 0-107 0 0,0 0-78 0 0,27-10-81 0 0,80-35-89 0 0,-63 8 315 0 0,-40 30-700 0 0,-1 0 0 0 0,0-1 0 0 0,0 1 0 0 0,-1 0 1 0 0,0-1-1 0 0,0 0 0 0 0,0 1 0 0 0,-1-1 0 0 0,0 0 0 0 0,-1 0 0 0 0,0 1 0 0 0,0-1 0 0 0,-1 0 0 0 0,-1-7-124 0 0,1 12 7 0 0,1 0 1 0 0,-1 0-1 0 0,0 1 1 0 0,0-1-1 0 0,-1 1 1 0 0,1-1-1 0 0,0 1 1 0 0,-1-1-1 0 0,0 1 1 0 0,1 0 0 0 0,-1 0-1 0 0,0 0 1 0 0,0 0-1 0 0,0 0 1 0 0,0 0-1 0 0,-1 0 1 0 0,1 1-1 0 0,0-1 1 0 0,-1 1-1 0 0,1 0 1 0 0,-1 0-1 0 0,0-1 1 0 0,1 2-1 0 0,-1-1 1 0 0,0 0-1 0 0,0 0 1 0 0,1 1-1 0 0,-1 0 1 0 0,0-1-1 0 0,0 1 1 0 0,-1 1-8 0 0,-88 17-293 0 0,80-12 280 0 0,0 0 1 0 0,0 0 0 0 0,1 1-1 0 0,0 1 1 0 0,0 0 0 0 0,1 0-1 0 0,0 1 1 0 0,0 1 0 0 0,1 0-1 0 0,0 0 1 0 0,1 0 0 0 0,0 1-1 0 0,1 0 1 0 0,0 1 0 0 0,0 0-1 0 0,1 0 1 0 0,1 0 0 0 0,0 1-1 0 0,1 0 1 0 0,1 0 0 0 0,-1 0-1 0 0,2 0 1 0 0,0 0 0 0 0,0 13 12 0 0,5-19 8 0 0,1-1 1 0 0,-1 1-1 0 0,1-1 0 0 0,0 0 1 0 0,1 0-1 0 0,0 0 1 0 0,0 0-1 0 0,0-1 0 0 0,0 0 1 0 0,1 0-1 0 0,0-1 1 0 0,0 1-1 0 0,0-1 0 0 0,1 0 1 0 0,-1-1-1 0 0,1 0 1 0 0,0 0-1 0 0,0 0 1 0 0,0-1-1 0 0,0 0 0 0 0,1 0 1 0 0,-1-1-1 0 0,0 0 1 0 0,1 0-1 0 0,-1-1 0 0 0,3 0-8 0 0,3 3-30 0 0,0 0-1 0 0,0-1 1 0 0,0 0 0 0 0,0-1-1 0 0,0-1 1 0 0,0 0-1 0 0,0-1 1 0 0,0 0-1 0 0,0-1 1 0 0,0 0-1 0 0,0-1 1 0 0,0-1 0 0 0,-1 0-1 0 0,0-1 1 0 0,0 0-1 0 0,0-1 1 0 0,0 0-1 0 0,-1-1 1 0 0,0 0-1 0 0,0 0 1 0 0,-1-1-1 0 0,0-1 1 0 0,-1 0 0 0 0,8-9 30 0 0,-5-9-3436 0 0,-8 15-2807 0 0,-1 4-5500 0 0</inkml:trace>
  <inkml:trace contextRef="#ctx0" brushRef="#br0" timeOffset="-67051.655">6729 1609 14675 0 0,'0'0'1439'0'0,"0"0"-295"0"0,0 0-63 0 0,0 0 63 0 0,0 0 17 0 0,0 0-148 0 0,0 0-303 0 0,0 0-223 0 0,0 0-76 0 0,0 0 81 0 0,0 0 92 0 0,0 0 52 0 0,1 8 0 0 0,-9 194 2145 0 0,-9 9-2286 0 0,1-80-418 0 0,-3 9-63 0 0,14 7-20 0 0,5-146-26 0 0,0-1 23 0 0,0 0-23 0 0,0 0 8 0 0,0 0-28 0 0,0 0-2 0 0,0 0-6 0 0,0 0-8 0 0,0 0-44 0 0,-9-22-1860 0 0,-5-4-1261 0 0,5 9-551 0 0,-1 2-4608 0 0,7 10-2558 0 0</inkml:trace>
  <inkml:trace contextRef="#ctx0" brushRef="#br0" timeOffset="-66765.184">6344 2162 6361 0 0,'0'0'3706'0'0,"0"0"-1113"0"0,0 0-546 0 0,0 0-248 0 0,0 0-305 0 0,0 0-286 0 0,0 0-288 0 0,0 0-186 0 0,0 0 19 0 0,0 0 87 0 0,0 0 26 0 0,0 0-45 0 0,0 0-143 0 0,17-1-110 0 0,113-6 835 0 0,-10-9-1266 0 0,1 5-1 0 0,26 5-136 0 0,-146 12-3237 0 0,-1-5-317 0 0,0 0-4102 0 0,0-1-4657 0 0</inkml:trace>
  <inkml:trace contextRef="#ctx0" brushRef="#br0" timeOffset="-59891.633">12224 2294 3625 0 0,'0'0'2407'0'0,"0"0"-748"0"0,0 0-171 0 0,0 0 187 0 0,0 0 146 0 0,0 0-46 0 0,0 0-246 0 0,0 0-387 0 0,0 0-349 0 0,0 0-231 0 0,0 0-61 0 0,0 0 68 0 0,0 0 115 0 0,6 0 89 0 0,270-3 5854 0 0,-79-4-5414 0 0,-83 3-3577 0 0,-169 26-7697 0 0,43-16 4572 0 0,5-1-5408 0 0</inkml:trace>
  <inkml:trace contextRef="#ctx0" brushRef="#br0" timeOffset="-59617.241">12277 2585 9050 0 0,'0'0'2168'0'0,"0"0"-259"0"0,0 0-194 0 0,0 0-32 0 0,0 0-129 0 0,0 0-258 0 0,0 0-319 0 0,0 0-326 0 0,0 0-213 0 0,0 0-130 0 0,0 0-50 0 0,0 0 136 0 0,3 3 95 0 0,3 2-242 0 0,1-1 0 0 0,0 0 0 0 0,1 0 0 0 0,-1-1-1 0 0,1 1 1 0 0,-1-2 0 0 0,1 1 0 0 0,0-1 0 0 0,0 0-1 0 0,0-1 1 0 0,0 0 0 0 0,0 0 0 0 0,0-1 0 0 0,0 0 0 0 0,1 0-1 0 0,-1-1 1 0 0,0 0 0 0 0,4-2-247 0 0,22 2 302 0 0,134-9 265 0 0,-161 9-1022 0 0,54-9-38 0 0,-41 5-3455 0 0,0-2-4858 0 0,-12 3-3806 0 0</inkml:trace>
  <inkml:trace contextRef="#ctx0" brushRef="#br0" timeOffset="-55031.915">102 3325 9018 0 0,'0'0'1218'0'0,"0"0"-176"0"0,0 0 152 0 0,0 0 170 0 0,0 0 62 0 0,0 0-39 0 0,0 0-136 0 0,0 0-148 0 0,31-4-151 0 0,102-13-145 0 0,-127 16-725 0 0,0 0 1 0 0,-1 0-1 0 0,1 0 0 0 0,0 0 1 0 0,0-1-1 0 0,-1 0 0 0 0,1 0 1 0 0,-1-1-1 0 0,1 0 0 0 0,-1 0 1 0 0,0 0-1 0 0,0 0 1 0 0,4-4-83 0 0,2-2 186 0 0,13-11 71 0 0,-1-1 0 0 0,0-2 0 0 0,-2 0 0 0 0,0-1-1 0 0,-2-1 1 0 0,-1-1 0 0 0,-1 0 0 0 0,-1-1-1 0 0,-1-1 1 0 0,-2-1 0 0 0,4-11-257 0 0,1-22 1186 0 0,-18 61-1074 0 0,0 1-18 0 0,0 24 158 0 0,1 501 1142 0 0,-3-470-1360 0 0,-2 1 1 0 0,-3-1-1 0 0,-2-1 1 0 0,-3 1-1 0 0,-2-1 0 0 0,-2-1 1 0 0,-2-1-1 0 0,-3 0 1 0 0,-2-2-1 0 0,-16 24-34 0 0,-5-11-9 0 0,44-63-11 0 0,0 0-19 0 0,12-100-1177 0 0,101-142-3287 0 0,-73 164-82 0 0,1 3-3787 0 0,-25 44-1110 0 0</inkml:trace>
  <inkml:trace contextRef="#ctx0" brushRef="#br0" timeOffset="-54633.874">967 3130 10002 0 0,'0'0'4125'0'0,"0"0"-2167"0"0,0 0-919 0 0,0 0-47 0 0,0 0 112 0 0,0 0 46 0 0,0 0-59 0 0,-31 29-135 0 0,-98 91-157 0 0,-42 46 1725 0 0,167-162-2463 0 0,0-1-1 0 0,0 1 1 0 0,0 0-1 0 0,1 0 1 0 0,-1 0-1 0 0,1 1 1 0 0,0-1-1 0 0,0 1 1 0 0,1-1-1 0 0,-1 1 1 0 0,1 0-1 0 0,0 0 1 0 0,0 0-1 0 0,1 0 1 0 0,0 1-1 0 0,-1-1 1 0 0,2 0-1 0 0,-1 1 1 0 0,1-1-1 0 0,-1 0 1 0 0,2 1-1 0 0,-1 2-60 0 0,64 44 584 0 0,-50-38-391 0 0,0 0-1 0 0,-1 1 0 0 0,-1 0 1 0 0,-1 1-1 0 0,0 0 0 0 0,-1 1 1 0 0,0 0-1 0 0,0 5-192 0 0,28 45 772 0 0,47 22-153 0 0,-74-85-434 0 0,-7-1-1181 0 0,-12-3-3374 0 0,7-4-4725 0 0,1 1-3109 0 0</inkml:trace>
  <inkml:trace contextRef="#ctx0" brushRef="#br0" timeOffset="-54381.134">1247 3653 14011 0 0,'0'0'2163'0'0,"0"0"-528"0"0,0 0-215 0 0,0 0 25 0 0,0 0-106 0 0,0 0-267 0 0,0 0-329 0 0,0 0-320 0 0,-5 33-213 0 0,-15 102-104 0 0,15-50-284 0 0,5-79-728 0 0,0-5-3103 0 0,0 0-3940 0 0,0-4-3512 0 0</inkml:trace>
  <inkml:trace contextRef="#ctx0" brushRef="#br0" timeOffset="-54235.804">1219 3171 11522 0 0,'0'0'3273'0'0,"0"0"-1392"0"0,0 0-601 0 0,0 0-208 0 0,0 0-184 0 0,0 0-232 0 0,0 0-336 0 0,0 0-288 0 0,0 0-184 0 0,0 0-176 0 0,0 0-256 0 0,0 0-752 0 0,0 0-2513 0 0,24 7-8385 0 0</inkml:trace>
  <inkml:trace contextRef="#ctx0" brushRef="#br0" timeOffset="-53813.663">1514 3903 16644 0 0,'0'0'2313'0'0,"0"0"-779"0"0,0 0-390 0 0,0 0-117 0 0,0 0-159 0 0,0 0-153 0 0,0 0-115 0 0,0 0-128 0 0,0 0-100 0 0,0 0-75 0 0,0 0-72 0 0,0 0-58 0 0,0 0-29 0 0,-3-15-18 0 0,-9-49-41 0 0,23 19 9 0 0,-4 37-75 0 0,153-227 31 0 0,-160 235-49 0 0,0 1 0 0 0,0-1 0 0 0,0 1 0 0 0,0-1 0 0 0,1 1 0 0 0,-1-1-1 0 0,0 0 1 0 0,0 1 0 0 0,0-1 0 0 0,0 1 0 0 0,0-1 0 0 0,1 1 0 0 0,-1-1-1 0 0,0 0 1 0 0,0 1 0 0 0,1-1 0 0 0,-1 1 0 0 0,0-1 0 0 0,1 0 0 0 0,-1 1-1 0 0,0-1 1 0 0,1 0 0 0 0,-1 0 0 0 0,1 1 0 0 0,-1-1 0 0 0,0 0 0 0 0,1 0 0 0 0,-1 1-1 0 0,1-1 1 0 0,-1 0 0 0 0,1 0 0 0 0,-1 0 0 0 0,1 0 0 0 0,-1 0 0 0 0,1 0-1 0 0,-1 0 1 0 0,1 0 0 0 0,-1 0 0 0 0,1 0 0 0 0,-1 0 0 0 0,0 0 0 0 0,1 0-1 0 0,-1 0 1 0 0,1 0 0 0 0,0-1 5 0 0,-11 52 57 0 0,7-37-57 0 0,-1 0 1 0 0,2 0 0 0 0,0 0-1 0 0,1 1 1 0 0,0-1 0 0 0,1 0-1 0 0,0 1 1 0 0,2-1 0 0 0,-1 0-1 0 0,2 3 0 0 0,-1-13 37 0 0,1 0 0 0 0,-1 1 0 0 0,0-1 0 0 0,1-1-1 0 0,0 1 1 0 0,0 0 0 0 0,0-1 0 0 0,1 1 0 0 0,-1-1 0 0 0,1 0-1 0 0,-1 0 1 0 0,1-1 0 0 0,0 1 0 0 0,0-1 0 0 0,0 1 0 0 0,1-1-1 0 0,-1-1 1 0 0,1 1 0 0 0,-1-1 0 0 0,1 1 0 0 0,-1-1-1 0 0,1-1 1 0 0,0 1 0 0 0,-1 0 0 0 0,1-1 0 0 0,0 0 0 0 0,-1 0-1 0 0,1-1 1 0 0,0 1 0 0 0,-1-1 0 0 0,1 0 0 0 0,0 0-1 0 0,-1-1 1 0 0,1 0 0 0 0,-1 1 0 0 0,0-1 0 0 0,0 0 0 0 0,1-1-1 0 0,-1 1 1 0 0,-1-1 0 0 0,3-2-37 0 0,3-1 98 0 0,-1 0 1 0 0,0-1-1 0 0,-1-1 0 0 0,0 1 0 0 0,0-1 0 0 0,-1 0 1 0 0,1 0-1 0 0,-2-1 0 0 0,1 0 0 0 0,-1 0 1 0 0,-1 0-1 0 0,0-1 0 0 0,0 1 0 0 0,-1-1 1 0 0,1-5-99 0 0,3-66 152 0 0,-13 65-587 0 0,3 13-6596 0 0,3 3-4857 0 0</inkml:trace>
  <inkml:trace contextRef="#ctx0" brushRef="#br0" timeOffset="-52812.896">2178 3771 0 0 0,'0'0'808'0'0,"0"0"-58"0"0,0 0 53 0 0,0 0 258 0 0,0 0 355 0 0,0 0 309 0 0,0 0 44 0 0,0 0-108 0 0,0 0-152 0 0,0 0-164 0 0,0 0-158 0 0,0 0-114 0 0,8 9-99 0 0,23 32-94 0 0,-28-38-703 0 0,0 0 0 0 0,1-1 0 0 0,-1 1 0 0 0,1-1-1 0 0,0 1 1 0 0,-1-1 0 0 0,1-1 0 0 0,0 1 0 0 0,1 0 0 0 0,-1-1 0 0 0,0 0 0 0 0,0 0 0 0 0,0 0 0 0 0,1-1 0 0 0,-1 1-1 0 0,0-1 1 0 0,1 0 0 0 0,-1 0 0 0 0,1 0 0 0 0,-1-1 0 0 0,0 0 0 0 0,0 0 0 0 0,1 0 0 0 0,-1 0 0 0 0,0 0-1 0 0,0-1 1 0 0,0 0 0 0 0,0 0 0 0 0,0 0 0 0 0,-1 0 0 0 0,1-1 0 0 0,-1 0 0 0 0,1 1 0 0 0,-1-1 0 0 0,0 0 0 0 0,0 0-1 0 0,0-1 1 0 0,-1 1 0 0 0,1-1 0 0 0,1-1-177 0 0,0-1 54 0 0,1 0 0 0 0,-1 0-1 0 0,-1-1 1 0 0,1 1 0 0 0,-1-1-1 0 0,0 1 1 0 0,0-1 0 0 0,-1 0 0 0 0,0 0-1 0 0,0-1 1 0 0,0 1 0 0 0,-1 0-1 0 0,-1 0 1 0 0,1-1 0 0 0,-1 1 0 0 0,0-1-1 0 0,-1 1 1 0 0,0-5-54 0 0,1 9-7 0 0,-1 1 1 0 0,1-1-1 0 0,-1 1 0 0 0,1-1 1 0 0,-1 1-1 0 0,0 0 0 0 0,0-1 1 0 0,0 1-1 0 0,0 0 0 0 0,0 0 1 0 0,-1-1-1 0 0,1 1 0 0 0,-1 0 1 0 0,1 0-1 0 0,-1 1 0 0 0,0-1 1 0 0,0 0-1 0 0,1 0 0 0 0,-1 1 1 0 0,-1-1-1 0 0,1 1 0 0 0,0 0 1 0 0,0 0-1 0 0,0 0 0 0 0,-1 0 0 0 0,1 0 1 0 0,0 0-1 0 0,-1 0 0 0 0,1 1 1 0 0,-1-1-1 0 0,1 1 0 0 0,-1 0 1 0 0,1 0-1 0 0,-1 0 0 0 0,-1 0 7 0 0,-2 0-35 0 0,-1 0 0 0 0,1 0 0 0 0,-1 1 0 0 0,1 0 0 0 0,-1 0 0 0 0,1 0 0 0 0,0 1 0 0 0,0 0 0 0 0,0 1 0 0 0,0-1 0 0 0,0 1 0 0 0,0 0 0 0 0,-2 2 35 0 0,0 2-7 0 0,0-1 1 0 0,1 1 0 0 0,0 0 0 0 0,0 1 0 0 0,0 0-1 0 0,1 0 1 0 0,0 0 0 0 0,1 1 0 0 0,0 0-1 0 0,1 0 1 0 0,-1 0 0 0 0,2 0 0 0 0,-1 1 0 0 0,1 0-1 0 0,1 0 1 0 0,0 0 0 0 0,0 0 0 0 0,1 0 0 0 0,0 0-1 0 0,0 0 1 0 0,2 0 0 0 0,-1 0 0 0 0,2 7 6 0 0,-1-12 13 0 0,1 0-1 0 0,0 0 1 0 0,0 0 0 0 0,0 0 0 0 0,0 0 0 0 0,1 0-1 0 0,0-1 1 0 0,0 1 0 0 0,0-1 0 0 0,0 0-1 0 0,1 0 1 0 0,0 0 0 0 0,0 0 0 0 0,0-1 0 0 0,0 1-1 0 0,0-1 1 0 0,1 0 0 0 0,-1-1 0 0 0,1 1-1 0 0,0-1 1 0 0,0 0 0 0 0,0 0 0 0 0,1 0-13 0 0,123 19 439 0 0,-100-25-267 0 0,0 0 0 0 0,-1-2 0 0 0,0-1-1 0 0,0-1 1 0 0,-1-2 0 0 0,0 0 0 0 0,-1-2-1 0 0,0-1 1 0 0,0-1 0 0 0,-2-1 0 0 0,0-2-1 0 0,-1 0 1 0 0,0-1 0 0 0,5-8-172 0 0,5-3 108 0 0,-2-3 0 0 0,-1 0 0 0 0,-1-2 0 0 0,-2-1 1 0 0,-2-1-1 0 0,-1-1 0 0 0,-2-1 0 0 0,-2-2 0 0 0,-1 0 0 0 0,-2 0 0 0 0,-2-2 0 0 0,6-28-108 0 0,-14 46-7 0 0,-1-1-1 0 0,-1-1 0 0 0,-2 1 0 0 0,0-1 0 0 0,-2 1 0 0 0,-1-1 0 0 0,-1 0 1 0 0,-1 1-1 0 0,-2-10 8 0 0,4 32 0 0 0,0 1 1 0 0,-1-1 0 0 0,1 0-1 0 0,0 1 1 0 0,-1-1 0 0 0,0 0-1 0 0,1 1 1 0 0,-1-1 0 0 0,0 1-1 0 0,0-1 1 0 0,-1 1 0 0 0,1-1-1 0 0,0 1 1 0 0,-1 0 0 0 0,1 0-1 0 0,-1 0 1 0 0,0 0 0 0 0,0 0-1 0 0,0 0 1 0 0,0 0-1 0 0,0 0 1 0 0,0 1 0 0 0,0-1-1 0 0,-1 1 1 0 0,1 0 0 0 0,-1 0-1 0 0,1-1 1 0 0,-1 1 0 0 0,1 1-1 0 0,-1-1 1 0 0,1 0 0 0 0,-1 1-1 0 0,0-1 1 0 0,1 1 0 0 0,-1 0-1 0 0,0 0 1 0 0,1 0 0 0 0,-1 0-1 0 0,0 1 1 0 0,0-1 0 0 0,1 0-1 0 0,-1 1 1 0 0,1 0-1 0 0,-1 0 1 0 0,-2 1-1 0 0,-7 15 16 0 0,1 0 1 0 0,1 1-1 0 0,0 1 0 0 0,1 0 1 0 0,1 0-1 0 0,1 0 0 0 0,1 1 1 0 0,1 0-1 0 0,0 0 0 0 0,1 1 0 0 0,2-1 1 0 0,0 1-1 0 0,1 0 0 0 0,1 0 1 0 0,1-1-1 0 0,2 14-16 0 0,-3-29 6 0 0,5 71 121 0 0,3-1 0 0 0,4-1 0 0 0,2 0 0 0 0,4 0 0 0 0,8 12-127 0 0,-3 0 72 0 0,9 112 13 0 0,-32-197-105 0 0,0-1-13 0 0,0 0-11 0 0,0 0-3 0 0,0 0-17 0 0,0 0-5 0 0,0-26-716 0 0,-1 14-129 0 0,-2 0-1 0 0,1 0 1 0 0,-1 0-1 0 0,-1 0 1 0 0,-1 0-1 0 0,1 1 1 0 0,-2-1-1 0 0,1 1 1 0 0,-4-4 914 0 0,-11-25-10660 0 0,12 25 987 0 0</inkml:trace>
  <inkml:trace contextRef="#ctx0" brushRef="#br0" timeOffset="-52563.605">2747 3421 11474 0 0,'0'0'2268'0'0,"0"0"-568"0"0,0 0-378 0 0,0 0-23 0 0,0 0 59 0 0,0 0 29 0 0,0 0-104 0 0,0 0-185 0 0,0 0-179 0 0,0 0-123 0 0,0 0-119 0 0,0 0-91 0 0,0 0-51 0 0,20 2-54 0 0,131 11 581 0 0,90-40-189 0 0,-95 25-1857 0 0,-122 10-2139 0 0,-17-2-7985 0 0,-5-2-1699 0 0</inkml:trace>
  <inkml:trace contextRef="#ctx0" brushRef="#br0" timeOffset="-52327.676">3500 3778 16235 0 0,'0'0'3256'0'0,"0"0"-1464"0"0,0 0-573 0 0,0 0-167 0 0,0 0-169 0 0,0 0-220 0 0,0 0-207 0 0,0 0-189 0 0,0 0-136 0 0,0 0-82 0 0,0 0-62 0 0,0 0-47 0 0,10 29-35 0 0,29 84-89 0 0,-27-90-92 0 0,-6-30-406 0 0,-4 2 102 0 0,6-13-2699 0 0,-4 6-3711 0 0,0 3-5350 0 0</inkml:trace>
  <inkml:trace contextRef="#ctx0" brushRef="#br0" timeOffset="-52169.077">3531 3380 17676 0 0,'0'0'752'0'0,"0"0"-576"0"0,0 0-152 0 0,0 0 80 0 0,0 0-16 0 0,0 0 0 0 0,0 0-96 0 0,0 0-144 0 0,0 0-208 0 0,0 0-392 0 0,0 0-729 0 0,0 0-2047 0 0,0 0-8091 0 0</inkml:trace>
  <inkml:trace contextRef="#ctx0" brushRef="#br0" timeOffset="-51919.801">4082 3509 10114 0 0,'0'0'2837'0'0,"0"0"-689"0"0,0 0-299 0 0,0 0-66 0 0,0 0-31 0 0,0 0-129 0 0,0 0-300 0 0,0 0-291 0 0,0 0-241 0 0,0 0-191 0 0,0 0-117 0 0,0 0-91 0 0,0 0-80 0 0,-9-3-47 0 0,5 1-238 0 0,1 1-11 0 0,0-1-1 0 0,1 1 1 0 0,-1 0-1 0 0,0 0 1 0 0,0 0-1 0 0,0 1 1 0 0,0-1-1 0 0,0 1 0 0 0,0-1 1 0 0,0 1-1 0 0,0 0 1 0 0,0 0-1 0 0,0 0 1 0 0,1 1-1 0 0,-1-1 1 0 0,0 1-1 0 0,0 0 1 0 0,0-1-1 0 0,0 1 1 0 0,0 1-1 0 0,1-1 1 0 0,-1 0-1 0 0,-1 2-15 0 0,-14 7 31 0 0,1 1 0 0 0,1 1 0 0 0,0 0 0 0 0,0 1 1 0 0,2 1-1 0 0,-1 0 0 0 0,2 2 0 0 0,0-1 0 0 0,1 1 0 0 0,0 1 0 0 0,2 0 0 0 0,0 1 0 0 0,1 0 0 0 0,-3 7-31 0 0,11-20 0 0 0,0 1 0 0 0,0-1 1 0 0,0 0-1 0 0,1 0 0 0 0,0 0 0 0 0,0 0 0 0 0,0 0 1 0 0,1 0-1 0 0,-1 1 0 0 0,1-1 0 0 0,1 0 1 0 0,-1 0-1 0 0,1 0 0 0 0,-1-1 0 0 0,1 1 0 0 0,1 0 1 0 0,-1-1-1 0 0,1 1 0 0 0,0-1 0 0 0,0 0 0 0 0,0 0 1 0 0,0 0-1 0 0,1 0 0 0 0,-1 0 0 0 0,1-1 1 0 0,0 0-1 0 0,0 0 0 0 0,1 0 0 0 0,-1 0 0 0 0,1 0 1 0 0,-1-1-1 0 0,2 0 0 0 0,3 3 8 0 0,1-1 1 0 0,0 0-1 0 0,0 0 0 0 0,1-1 1 0 0,-1-1-1 0 0,1 0 0 0 0,-1 0 1 0 0,1-1-1 0 0,0 0 0 0 0,-1-1 1 0 0,1 0-1 0 0,0-1 0 0 0,0 0 1 0 0,-1-1-1 0 0,5-1-8 0 0,3-3-70 0 0,-1 0-1 0 0,0-1 1 0 0,0 0-1 0 0,0-2 1 0 0,-1 0 0 0 0,-1 0-1 0 0,0-2 1 0 0,0 0-1 0 0,-1 0 1 0 0,1-3 70 0 0,-3-2-1620 0 0,-7 4-7112 0 0,-3 7-3913 0 0</inkml:trace>
  <inkml:trace contextRef="#ctx0" brushRef="#br0" timeOffset="-50844.063">4916 3741 0 0 0,'0'0'1191'0'0,"0"0"381"0"0,0 0 278 0 0,0 0 262 0 0,0 0 106 0 0,0 0-129 0 0,0 0-273 0 0,0 0-406 0 0,0 0-391 0 0,0 0-313 0 0,0 0-151 0 0,0 0 44 0 0,1 3 78 0 0,4 1-388 0 0,-1 1-1 0 0,1-1 0 0 0,1 0 1 0 0,-1 0-1 0 0,1 0 0 0 0,-1-1 0 0 0,1 0 1 0 0,0 0-1 0 0,0 0 0 0 0,0-1 0 0 0,1 0 1 0 0,-1 0-1 0 0,0-1 0 0 0,1 1 0 0 0,0-1 1 0 0,-1-1-1 0 0,1 1 0 0 0,-1-1 1 0 0,1-1-1 0 0,0 1 0 0 0,-1-1 0 0 0,1 0 1 0 0,-1 0-1 0 0,1-1 0 0 0,-1 0 0 0 0,2-1-288 0 0,16-8 160 0 0,-1-1-1 0 0,0-2 0 0 0,-1 0 0 0 0,0-1 0 0 0,-1-1 1 0 0,-1-1-1 0 0,-1-1 0 0 0,0 0 0 0 0,-1-2 0 0 0,-1 0 0 0 0,11-18-159 0 0,-27 36 6 0 0,1 0 1 0 0,-1 0-1 0 0,1 0 0 0 0,-1 0 0 0 0,1-1 0 0 0,-1 1 0 0 0,0 0 0 0 0,0-1 0 0 0,-1 1 0 0 0,1-1 0 0 0,0 1 0 0 0,-1-1 0 0 0,1 0 0 0 0,-1 1 0 0 0,0-1 0 0 0,0 1 0 0 0,0-1 0 0 0,0 0 0 0 0,0 1 0 0 0,-1-1 0 0 0,1 1 0 0 0,-1-1 0 0 0,0 1 0 0 0,1-1 1 0 0,-1 1-1 0 0,0-1 0 0 0,-1 1 0 0 0,1 0 0 0 0,0-1 0 0 0,-1 1 0 0 0,1 0 0 0 0,-2-2-6 0 0,-9 1-39 0 0,1 0 1 0 0,0 0-1 0 0,-1 1 1 0 0,1 0-1 0 0,-1 1 1 0 0,1 1-1 0 0,-1 0 1 0 0,1 0-1 0 0,-1 1 1 0 0,0 0-1 0 0,1 1 1 0 0,0 1-1 0 0,-1 0 1 0 0,1 0-1 0 0,0 1 1 0 0,0 0-1 0 0,1 1 1 0 0,0 1-1 0 0,-1-1 1 0 0,2 2-1 0 0,-1-1 1 0 0,1 1-1 0 0,-9 8 39 0 0,10-8-2 0 0,0-1-1 0 0,0 1 1 0 0,0 0 0 0 0,1 0-1 0 0,0 1 1 0 0,1 0-1 0 0,-1 1 1 0 0,2-1-1 0 0,-1 1 1 0 0,1 0 0 0 0,0 0-1 0 0,1 1 1 0 0,0 0-1 0 0,1-1 1 0 0,0 1-1 0 0,0 0 1 0 0,1 1-1 0 0,1-1 1 0 0,0 0 0 0 0,0 1-1 0 0,0-1 1 0 0,2 0-1 0 0,0 11 3 0 0,4-8 14 0 0,0-1-1 0 0,0 1 1 0 0,1-1-1 0 0,1 0 1 0 0,0 0-1 0 0,1-1 1 0 0,0 0-1 0 0,0 0 1 0 0,2-1-1 0 0,-1 0 1 0 0,1-1-1 0 0,0 0 1 0 0,1 0-1 0 0,0-1 1 0 0,12 6-14 0 0,-2 0-17 0 0,2-2 0 0 0,-1-1 1 0 0,1-1-1 0 0,1 0 0 0 0,0-2 0 0 0,0-1 1 0 0,0-1-1 0 0,1-1 0 0 0,0-1 0 0 0,0-1 0 0 0,1-1 1 0 0,1-2 16 0 0,10-12-1770 0 0,-16-1-6401 0 0,-17 9-2801 0 0</inkml:trace>
  <inkml:trace contextRef="#ctx0" brushRef="#br0" timeOffset="-50306.149">5573 3977 2913 0 0,'0'0'2614'0'0,"0"0"-546"0"0,0 0-96 0 0,0 0-1 0 0,0 0-130 0 0,0 0-113 0 0,0 0-253 0 0,0 0-300 0 0,0 0-237 0 0,0 0-169 0 0,0 0-83 0 0,0 0-50 0 0,0 0-48 0 0,5-20-12 0 0,35-125 926 0 0,7 56-94 0 0,47-47-336 0 0,-81 119-1003 0 0,-10 33-138 0 0,-9 58 203 0 0,4-64-131 0 0,0 0 0 0 0,0 0 1 0 0,1 0-1 0 0,1 0 0 0 0,0 1 1 0 0,0-1-1 0 0,1 0 0 0 0,0 0 1 0 0,1 0-1 0 0,0 0 0 0 0,1 0 1 0 0,0 0-1 0 0,0-1 0 0 0,3 6-3 0 0,-5-12 28 0 0,0 0 0 0 0,0 0 0 0 0,0-1 0 0 0,1 1 0 0 0,-1 0 0 0 0,1-1 0 0 0,0 1 0 0 0,-1 0 0 0 0,1-1 0 0 0,0 0 0 0 0,0 0 0 0 0,1 1 0 0 0,-1-1 0 0 0,0-1 0 0 0,1 1 0 0 0,0 0 0 0 0,-1 0 0 0 0,1-1 0 0 0,0 0 0 0 0,-1 1 0 0 0,1-1 0 0 0,0 0 0 0 0,0 0 0 0 0,0-1 0 0 0,0 1 0 0 0,0-1 0 0 0,0 1 0 0 0,0-1-1 0 0,0 0 1 0 0,1 0 0 0 0,-1 0 0 0 0,0-1 0 0 0,0 1 0 0 0,0-1 0 0 0,0 0 0 0 0,0 1 0 0 0,0-1 0 0 0,-1-1 0 0 0,1 1 0 0 0,0 0 0 0 0,0-1 0 0 0,0 0-28 0 0,14-13 175 0 0,-1 0 0 0 0,-1-2 0 0 0,0 0 0 0 0,-2 0 0 0 0,0-2 0 0 0,0 1 0 0 0,-2-2 0 0 0,0 1-1 0 0,-2-2 1 0 0,0 1 0 0 0,-1-1 0 0 0,4-17-175 0 0,2-38-1869 0 0,-15 98-771 0 0,1-10-314 0 0,-1 0-3644 0 0,1-4-5502 0 0</inkml:trace>
  <inkml:trace contextRef="#ctx0" brushRef="#br0" timeOffset="-49616.209">6228 3738 6761 0 0,'0'0'2142'0'0,"0"0"-268"0"0,0 0-79 0 0,0 0-57 0 0,0 0-167 0 0,0 0-250 0 0,0 0-284 0 0,0 0-255 0 0,0 0-140 0 0,0 0-53 0 0,0 0-39 0 0,0 0-25 0 0,0 0-21 0 0,18-11-1 0 0,83-45 361 0 0,-95 53-763 0 0,1 0-1 0 0,-1-1 1 0 0,1 1-1 0 0,-1-1 1 0 0,0 0-1 0 0,0-1 1 0 0,-1 1-1 0 0,1-1 0 0 0,-1 0 1 0 0,0-1-1 0 0,-1 1 1 0 0,1-1-1 0 0,-1 0 1 0 0,0 0-1 0 0,-1 0 1 0 0,1-1-1 0 0,-1 1 1 0 0,0-1-1 0 0,-1 0 1 0 0,0 0-1 0 0,0 0 1 0 0,0 0-1 0 0,-1 0 0 0 0,1-6-100 0 0,-4 10 1 0 0,0 1 0 0 0,0 0-1 0 0,0 0 1 0 0,0 0-1 0 0,0 0 1 0 0,-1 0-1 0 0,1 1 1 0 0,-1-1-1 0 0,1 1 1 0 0,-1-1-1 0 0,1 1 1 0 0,-1 0-1 0 0,0 0 1 0 0,1 0-1 0 0,-1 0 1 0 0,0 1 0 0 0,0-1-1 0 0,0 1 1 0 0,0-1-1 0 0,0 1 1 0 0,0 0-1 0 0,1 0 1 0 0,-1 1-1 0 0,0-1 1 0 0,-2 1-1 0 0,-2-1-32 0 0,-1 0 0 0 0,1 1 0 0 0,0 0 0 0 0,-1 0 1 0 0,1 0-1 0 0,0 1 0 0 0,0 0 0 0 0,0 1 0 0 0,0 0 0 0 0,0 0 0 0 0,0 0 1 0 0,1 1-1 0 0,0 0 0 0 0,0 0 0 0 0,0 1 0 0 0,0-1 0 0 0,-2 4 32 0 0,-4 1-9 0 0,2 1 0 0 0,-1 0-1 0 0,2 1 1 0 0,-1 0 0 0 0,1 1-1 0 0,1-1 1 0 0,0 2 0 0 0,1-1-1 0 0,0 1 1 0 0,1 0 0 0 0,0 1-1 0 0,1-1 1 0 0,1 1 0 0 0,0 0-1 0 0,1 0 1 0 0,1 1 0 0 0,0-1-1 0 0,0 0 1 0 0,2 1 0 0 0,0-1-1 0 0,1 13 10 0 0,3-18 14 0 0,0 1 0 0 0,1-1 0 0 0,0 0 0 0 0,1-1 0 0 0,-1 1-1 0 0,2-1 1 0 0,-1 0 0 0 0,1 0 0 0 0,0-1 0 0 0,1 0 0 0 0,-1 0 0 0 0,2-1-1 0 0,-1 0 1 0 0,1 0 0 0 0,-1-1 0 0 0,2 0 0 0 0,-1-1 0 0 0,0 0 0 0 0,1 0 0 0 0,0-1-1 0 0,0 0 1 0 0,0-1 0 0 0,0 0 0 0 0,0-1 0 0 0,0 0 0 0 0,0 0 0 0 0,1-1-1 0 0,6-1-13 0 0,5-2 62 0 0,-1-1 0 0 0,0-1 0 0 0,-1-1-1 0 0,1-1 1 0 0,-1-1 0 0 0,0-1 0 0 0,-1 0 0 0 0,0-2-1 0 0,-1 0 1 0 0,0-1 0 0 0,-1-1 0 0 0,0 0-1 0 0,-1-2 1 0 0,0 1 0 0 0,-1-2 0 0 0,8-12-62 0 0,4-5 50 0 0,-1-1 1 0 0,-2-1 0 0 0,-2-2-1 0 0,-1 0 1 0 0,-2-1 0 0 0,-1-1-51 0 0,-14 29-2 0 0,0 4 4 0 0,-1 0-1 0 0,0 0 1 0 0,-1 0 0 0 0,1-1 0 0 0,-1 1 0 0 0,0-1-1 0 0,-1 1 1 0 0,0-1 0 0 0,0 0 0 0 0,0 0 0 0 0,-1 1 0 0 0,0-1-1 0 0,0 0 1 0 0,0 0 0 0 0,-1 0-2 0 0,-2 6-13 0 0,1 0 1 0 0,0-1-1 0 0,-1 1 1 0 0,1 1-1 0 0,-1-1 1 0 0,0 0-1 0 0,1 1 1 0 0,-1-1-1 0 0,0 1 1 0 0,1 0-1 0 0,-1 0 1 0 0,1 0-1 0 0,-1 0 1 0 0,0 0-1 0 0,1 1 1 0 0,-1-1-1 0 0,0 1 1 0 0,1 0-1 0 0,-1-1 1 0 0,1 1-1 0 0,-1 0 0 0 0,1 1 1 0 0,-2 0 12 0 0,-7 4-18 0 0,0 1-1 0 0,1 0 1 0 0,-1 1-1 0 0,2 0 1 0 0,-1 0 0 0 0,1 1-1 0 0,1 0 1 0 0,0 1-1 0 0,0-1 1 0 0,1 2 0 0 0,0-1-1 0 0,0 1 1 0 0,1 0 0 0 0,-2 8 18 0 0,7-15-4 0 0,1-1 0 0 0,0 1 0 0 0,0 0 0 0 0,1 0 0 0 0,-1 0 1 0 0,1 0-1 0 0,0 0 0 0 0,0 0 0 0 0,0-1 0 0 0,1 1 0 0 0,-1 0 1 0 0,1-1-1 0 0,0 1 0 0 0,0-1 0 0 0,0 0 0 0 0,0 1 0 0 0,0-1 1 0 0,1 0-1 0 0,0 0 0 0 0,0-1 0 0 0,-1 1 0 0 0,1 0 0 0 0,1-1 1 0 0,-1 0-1 0 0,0 0 0 0 0,1 0 0 0 0,-1 0 0 0 0,1 0 0 0 0,-1-1 1 0 0,1 1-1 0 0,0-1 0 0 0,0 0 0 0 0,-1 0 0 0 0,1-1 0 0 0,0 1 1 0 0,0-1-1 0 0,0 0 0 0 0,0 0 0 0 0,0 0 0 0 0,2-1 4 0 0,42 9 27 0 0,-43-8-22 0 0,1-1-1 0 0,-1 1 1 0 0,0 0 0 0 0,0 0-1 0 0,0 0 1 0 0,0 1-1 0 0,0-1 1 0 0,0 1-1 0 0,0 1 1 0 0,0-1-1 0 0,0 1 1 0 0,0 0-1 0 0,-1 0 1 0 0,1 0-1 0 0,0 1 1 0 0,-1-1-1 0 0,0 1 1 0 0,0 0 0 0 0,0 0-1 0 0,0 1 1 0 0,0-1-1 0 0,-1 1 1 0 0,1 0-1 0 0,-1 0 1 0 0,0 0-1 0 0,0 0 1 0 0,-1 1-1 0 0,1-1 1 0 0,-1 1-1 0 0,0 0 1 0 0,0 0-1 0 0,0-1 1 0 0,-1 1 0 0 0,0 1-5 0 0,0 4 10 0 0,-2-1 0 0 0,1 0 0 0 0,-2 0 1 0 0,1 0-1 0 0,-1 1 0 0 0,0-1 1 0 0,-1-1-1 0 0,0 1 0 0 0,0 0 1 0 0,-1-1-1 0 0,-4 8-10 0 0,0 17-1727 0 0,13-33-1635 0 0,-2 0-2845 0 0,0 0-5427 0 0</inkml:trace>
  <inkml:trace contextRef="#ctx0" brushRef="#br0" timeOffset="-48949.74">7346 3598 12219 0 0,'0'0'2199'0'0,"0"0"-306"0"0,0 0-172 0 0,0 0-254 0 0,0 0-228 0 0,0 0-240 0 0,0 0-215 0 0,0 0-157 0 0,0 0-75 0 0,0 0-67 0 0,0 0-99 0 0,0 0-78 0 0,-34 14-79 0 0,-104 46-61 0 0,80-19-7 0 0,50-31-127 0 0,-1 0-32 0 0,1 0 1 0 0,0 1 0 0 0,0 0-1 0 0,1 0 1 0 0,0 0 0 0 0,1 1-1 0 0,0 0 1 0 0,1 1 0 0 0,1-1-1 0 0,0 1 1 0 0,0 0 0 0 0,1 0-1 0 0,1 0 1 0 0,0 0 0 0 0,1 0-1 0 0,0 0 1 0 0,1 1 0 0 0,1 7-3 0 0,2-19 9 0 0,-1 1 0 0 0,0 0 0 0 0,1 0 0 0 0,0-1 1 0 0,0 1-1 0 0,-1-1 0 0 0,1 0 0 0 0,0 0 0 0 0,1 0 0 0 0,-1 0 0 0 0,0 0 1 0 0,1-1-1 0 0,-1 0 0 0 0,1 1 0 0 0,-1-1 0 0 0,1 0 0 0 0,-1-1 0 0 0,1 1 1 0 0,0-1-1 0 0,-1 0 0 0 0,1 1 0 0 0,0-2 0 0 0,0 1 0 0 0,-1 0 0 0 0,1-1 1 0 0,0 0-1 0 0,-1 1 0 0 0,1-2 0 0 0,-1 1 0 0 0,1 0 0 0 0,-1-1 0 0 0,0 1 1 0 0,1-1-1 0 0,-1 0 0 0 0,3-2-9 0 0,27-18 377 0 0,-1-2 1 0 0,-2-1-1 0 0,0-1 1 0 0,23-27-378 0 0,103-84 1032 0 0,-147 131-998 0 0,-1 0 0 0 0,1 1 0 0 0,1 0 0 0 0,-1 1 0 0 0,1-1 0 0 0,0 2 0 0 0,-1-1 0 0 0,2 1 0 0 0,-1 1 0 0 0,0 0 0 0 0,1 1 0 0 0,-1-1-34 0 0,-6 4 17 0 0,-1 0-1 0 0,0 0 1 0 0,0 0 0 0 0,0 1 0 0 0,0-1 0 0 0,0 1-1 0 0,-1 0 1 0 0,1-1 0 0 0,-1 1 0 0 0,0 0 0 0 0,0 0-1 0 0,0 1 1 0 0,0-1 0 0 0,0 0 0 0 0,0 1 0 0 0,-1-1-1 0 0,0 1 1 0 0,0 0 0 0 0,0-1 0 0 0,0 1 0 0 0,0 0-1 0 0,-1-1 1 0 0,0 1 0 0 0,0 0 0 0 0,0 0 0 0 0,0-1-1 0 0,0 1 1 0 0,-1 0 0 0 0,0 0 0 0 0,1-1 0 0 0,-2 1-17 0 0,2 1 12 0 0,-16 270 116 0 0,-4 42-162 0 0,17-283 19 0 0,-2 0 0 0 0,-1 0 0 0 0,-2 0 0 0 0,-1-1 0 0 0,-1 0 0 0 0,-5 7 15 0 0,9-31 3 0 0,0-1-1 0 0,0 0 0 0 0,0 0 1 0 0,-1-1-1 0 0,0 0 0 0 0,-1 0 1 0 0,0-1-1 0 0,0 0 0 0 0,0 0 1 0 0,0 0-1 0 0,-1-1 1 0 0,0-1-1 0 0,0 0 0 0 0,-1 0 1 0 0,1-1-1 0 0,-1 0 0 0 0,0 0 1 0 0,1-1-1 0 0,-1 0 0 0 0,0-1 1 0 0,0 0-1 0 0,0-1 1 0 0,-1 0-1 0 0,1 0 0 0 0,0-1 1 0 0,0-1-3 0 0,6 0-3 0 0,0-1-1 0 0,0 0 1 0 0,1 0 0 0 0,-1 0 0 0 0,1 0 0 0 0,0-1 0 0 0,0 1 0 0 0,0-1 0 0 0,0 0 0 0 0,1 0-1 0 0,-1 0 1 0 0,1 0 0 0 0,0 0 0 0 0,0 0 0 0 0,1-1 0 0 0,-1 1 0 0 0,1-1 0 0 0,0 1 0 0 0,0-1-1 0 0,0 0 1 0 0,1 1 0 0 0,0-1 0 0 0,0 0 0 0 0,0 1 0 0 0,0-1 0 0 0,1 0 0 0 0,0 1-1 0 0,0-1 1 0 0,0 0 0 0 0,1-2 3 0 0,7-37-18 0 0,2-1 1 0 0,2 2-1 0 0,1-1 0 0 0,3 2 0 0 0,21-40 18 0 0,140-221-3011 0 0,-151 271-996 0 0,-17 22-249 0 0,1 1-3849 0 0,-3 1-1721 0 0</inkml:trace>
  <inkml:trace contextRef="#ctx0" brushRef="#br0" timeOffset="-48326.054">7902 3668 8586 0 0,'0'0'2352'0'0,"0"0"-405"0"0,0 0-178 0 0,0 0-27 0 0,0 0-90 0 0,0 0-170 0 0,0 0-241 0 0,0 0-229 0 0,0 0-147 0 0,0 0-123 0 0,0 0-98 0 0,0 0-106 0 0,0 0-95 0 0,5-5-61 0 0,2 0-296 0 0,-7 6-69 0 0,0-1 1 0 0,0 0-1 0 0,0 1 1 0 0,0-1-1 0 0,1 1 1 0 0,-1-1 0 0 0,0 0-1 0 0,0 1 1 0 0,0-1-1 0 0,1 0 1 0 0,-1 1-1 0 0,0-1 1 0 0,1 0-1 0 0,-1 0 1 0 0,0 1-1 0 0,1-1 1 0 0,-1 0-1 0 0,0 0 1 0 0,1 1-1 0 0,-1-1 1 0 0,1 0-1 0 0,-1 0 1 0 0,0 0-1 0 0,1 0 1 0 0,-1 0-1 0 0,1 0 1 0 0,-1 1-1 0 0,0-1 1 0 0,1 0-1 0 0,-1 0 1 0 0,1 0-1 0 0,-1 0 1 0 0,0-1 0 0 0,1 1-1 0 0,-1 0 1 0 0,1 0-18 0 0,-6 9 29 0 0,1 0 1 0 0,-1 0-1 0 0,2 0 1 0 0,0 0-1 0 0,0 1 1 0 0,0-1 0 0 0,1 1-1 0 0,1 0 1 0 0,-1 0-1 0 0,2-1 1 0 0,-1 1 0 0 0,1 0-1 0 0,1 0 1 0 0,0 0-1 0 0,0 0 1 0 0,1 0-1 0 0,0-1 1 0 0,1 1 0 0 0,0-1-1 0 0,1 0 1 0 0,0 1-1 0 0,4 6-29 0 0,-6-14 7 0 0,1 1 0 0 0,-1-1 0 0 0,1 0 0 0 0,-1 0 0 0 0,1 0 0 0 0,0-1 0 0 0,0 1 0 0 0,0-1 0 0 0,0 1 0 0 0,0-1 1 0 0,0 0-1 0 0,1 0 0 0 0,-1 0 0 0 0,0-1 0 0 0,1 1 0 0 0,-1-1 0 0 0,0 0 0 0 0,1 0 0 0 0,-1 0 0 0 0,0 0 0 0 0,1 0 0 0 0,-1-1 0 0 0,0 0 0 0 0,0 1 0 0 0,1-1 0 0 0,-1 0 0 0 0,0-1 0 0 0,0 1 0 0 0,0-1 0 0 0,0 1 0 0 0,0-1-7 0 0,14-16 179 0 0,-1 1 0 0 0,-1-2 0 0 0,-1 0 0 0 0,-1-1 0 0 0,0 0 0 0 0,-2-1 0 0 0,7-15-179 0 0,78-114 442 0 0,-14 70-312 0 0,-81 80-126 0 0,1 1-1 0 0,-1 0 0 0 0,0 0 0 0 0,0 0 1 0 0,0 0-1 0 0,0 0 0 0 0,0 0 0 0 0,0 1 1 0 0,0-1-1 0 0,0 0 0 0 0,0 0 0 0 0,-1 1 1 0 0,1-1-1 0 0,-1 1 0 0 0,1-1 0 0 0,-1 0 1 0 0,1 1-1 0 0,-1-1 0 0 0,0 1 0 0 0,1-1 1 0 0,-1 1-1 0 0,0-1 0 0 0,0 1 0 0 0,0-1 1 0 0,0 1-1 0 0,-1-1 0 0 0,1 1 0 0 0,0-1 1 0 0,-1 1-1 0 0,1-1 0 0 0,-1 1 0 0 0,1-1 0 0 0,-1 1-3 0 0,1 4 8 0 0,-34 464 115 0 0,32-378-176 0 0,-4-1 1 0 0,-5 0-1 0 0,-3-1 1 0 0,-4 0-1 0 0,-19 53 53 0 0,33-131 8 0 0,0 0 0 0 0,-1-1 0 0 0,0 1 0 0 0,0-1 0 0 0,-1 0 0 0 0,-1 0 0 0 0,0-1 0 0 0,0 0 0 0 0,-1 0 0 0 0,0-1 0 0 0,-2 1-8 0 0,9-9 5 0 0,-1 1 0 0 0,1-1-1 0 0,-1 0 1 0 0,1 0 0 0 0,-1 0 0 0 0,0 0-1 0 0,0 0 1 0 0,0 0 0 0 0,1 0 0 0 0,-1-1 0 0 0,0 1-1 0 0,0-1 1 0 0,0 1 0 0 0,0-1 0 0 0,0 0-1 0 0,0 0 1 0 0,0 0 0 0 0,0 0 0 0 0,0 0-1 0 0,0 0 1 0 0,0 0 0 0 0,0-1 0 0 0,0 1-1 0 0,0-1 1 0 0,0 0 0 0 0,0 1 0 0 0,0-1-1 0 0,1 0 1 0 0,-1 0 0 0 0,0 0 0 0 0,0 0-1 0 0,1 0 1 0 0,-1-1 0 0 0,1 1 0 0 0,-1 0-1 0 0,1-1 1 0 0,0 1 0 0 0,-1-2-5 0 0,-28-73 49 0 0,25 50-66 0 0,1-1 0 0 0,2 0 0 0 0,0 0 0 0 0,2 0 0 0 0,1 0 0 0 0,1 0 0 0 0,1 0 0 0 0,1 0 0 0 0,2 0 0 0 0,1 1 0 0 0,0 0 0 0 0,2 1 0 0 0,2 0 0 0 0,0 0 0 0 0,1 1-1 0 0,1 0 1 0 0,2 1 0 0 0,0 1 0 0 0,1 0 0 0 0,8-7 17 0 0,64-40-1632 0 0,-40 53-8959 0 0,-39 12-1448 0 0</inkml:trace>
  <inkml:trace contextRef="#ctx0" brushRef="#br0" timeOffset="-47855.364">8769 3756 8762 0 0,'0'0'2815'0'0,"0"0"-668"0"0,0 0-414 0 0,0 0-270 0 0,0 0-251 0 0,0 0-208 0 0,0 0-216 0 0,0 0-189 0 0,0 0-3 0 0,0 0 59 0 0,0 0 52 0 0,0 0 5 0 0,0 0-96 0 0,13 0-113 0 0,215-7 2156 0 0,62-30-1544 0 0,-267 34-2878 0 0,-21 5-4514 0 0,-14 6-4382 0 0,5-4 1272 0 0</inkml:trace>
  <inkml:trace contextRef="#ctx0" brushRef="#br0" timeOffset="-47617.746">8815 3973 13931 0 0,'0'0'1998'0'0,"0"0"-554"0"0,0 0-242 0 0,0 0 17 0 0,0 0 17 0 0,0 0-79 0 0,0 0-146 0 0,0 0-177 0 0,0 0-163 0 0,0 0-107 0 0,0 0-100 0 0,0 0-73 0 0,32 5-69 0 0,103 13-56 0 0,-32-26 130 0 0,164-48-125 0 0,-156 28-2881 0 0,-94 24-2226 0 0,-7 4-7253 0 0</inkml:trace>
  <inkml:trace contextRef="#ctx0" brushRef="#br0" timeOffset="-39380.004">10127 3693 2104 0 0,'0'0'1093'0'0,"0"0"-58"0"0,0 0 106 0 0,0 0 191 0 0,0 0 149 0 0,0 0 83 0 0,0 0-26 0 0,0 0-133 0 0,0 0-127 0 0,0 0-100 0 0,0 0-76 0 0,-8 0-32 0 0,-24 0-94 0 0,24 0-114 0 0,14-3 2854 0 0,8-5-2869 0 0,205-57 1111 0 0,-57 57-1403 0 0,-160 7-547 0 0,0 1 0 0 0,0 0 0 0 0,0 0 0 0 0,-1 0 0 0 0,1 0 0 0 0,0 0 1 0 0,0 0-1 0 0,0 0 0 0 0,0 1 0 0 0,-1-1 0 0 0,1 1 0 0 0,0-1 0 0 0,0 1 0 0 0,-1 0 0 0 0,1-1 0 0 0,0 1 1 0 0,-1 0-1 0 0,1 0 0 0 0,-1 0 0 0 0,1 1 0 0 0,-1-1 0 0 0,1 0 0 0 0,-1 0 0 0 0,0 1 0 0 0,0-1 0 0 0,0 1 0 0 0,0-1 1 0 0,0 1-1 0 0,0 0 0 0 0,0-1 0 0 0,0 1 0 0 0,0 0 0 0 0,-1-1 0 0 0,1 1 0 0 0,-1 0 0 0 0,1 0 0 0 0,-1 0 0 0 0,0 0 1 0 0,0-1-1 0 0,0 1 0 0 0,0 0 0 0 0,0 0 0 0 0,0 0 0 0 0,0 0 0 0 0,-1 0-8 0 0,-33 79 575 0 0,-173 232-115 0 0,135-199-200 0 0,71-112-244 0 0,0 1 0 0 0,0-1 0 0 0,1 0 1 0 0,-1 0-1 0 0,0 1 0 0 0,1-1 0 0 0,-1 0 0 0 0,1 0 0 0 0,0 1 0 0 0,0-1 1 0 0,0 0-1 0 0,0 1 0 0 0,0-1 0 0 0,1 0 0 0 0,-1 1 0 0 0,1-1 0 0 0,-1 0 1 0 0,1 1-1 0 0,0-1 0 0 0,0 0 0 0 0,0 0 0 0 0,0 0 0 0 0,0 0 0 0 0,1 0 1 0 0,-1 0-1 0 0,0 0 0 0 0,1 0 0 0 0,0-1 0 0 0,-1 1 0 0 0,1-1 0 0 0,0 1 1 0 0,0-1-1 0 0,0 1 0 0 0,0-1 0 0 0,0 0 0 0 0,0 0 0 0 0,0 0 0 0 0,0 0 1 0 0,1 0-17 0 0,91 22 820 0 0,49-38-136 0 0,64-19-107 0 0,-181 27-1173 0 0,-54-6-6008 0 0,13 8-2651 0 0,7 1-2591 0 0</inkml:trace>
  <inkml:trace contextRef="#ctx0" brushRef="#br0" timeOffset="-39078.425">9986 3944 7242 0 0,'0'0'2436'0'0,"0"0"-163"0"0,0 0-112 0 0,0 0-35 0 0,0 0-200 0 0,0 0-332 0 0,0 0-396 0 0,0 0-337 0 0,0 0-257 0 0,0 0-143 0 0,0 0-41 0 0,0 0-29 0 0,0 0-14 0 0,17-4 1213 0 0,299 3 360 0 0,-143-17-5671 0 0,-146 15 684 0 0,-9-1-3152 0 0,-4 1-5665 0 0</inkml:trace>
  <inkml:trace contextRef="#ctx0" brushRef="#br0" timeOffset="-37972.544">10867 3969 0 0 0,'0'0'1550'0'0,"0"0"315"0"0,0 0 120 0 0,0 0 26 0 0,0 0-195 0 0,0 0-283 0 0,0 0-205 0 0,0 0-221 0 0,0 0-154 0 0,0 0-79 0 0,0 0-21 0 0,0 0-60 0 0,0 0-32 0 0,14 7-74 0 0,64 26 923 0 0,-11-32 1672 0 0,66-36-1324 0 0,-98 22-1588 0 0,76-46 568 0 0,-106 56-896 0 0,0 0 1 0 0,0 0-1 0 0,0-1 1 0 0,-1 1-1 0 0,0-1 1 0 0,1 0-1 0 0,-1 0 1 0 0,-1 0-1 0 0,1-1 1 0 0,-1 1 0 0 0,1-1-1 0 0,-1 0 1 0 0,-1 0-1 0 0,1 0 1 0 0,-1 0-1 0 0,1-1 1 0 0,-2 1-1 0 0,1-1 1 0 0,-1 1-1 0 0,1-6-42 0 0,-3 6 6 0 0,-1 1 0 0 0,-1 0 0 0 0,1 0-1 0 0,0 0 1 0 0,-1 0 0 0 0,0 0 0 0 0,0 1-1 0 0,0-1 1 0 0,-1 1 0 0 0,1 0 0 0 0,-1 0-1 0 0,0 0 1 0 0,1 0 0 0 0,-1 0-1 0 0,0 1 1 0 0,-1 0 0 0 0,1 0 0 0 0,0 0-1 0 0,-1 0 1 0 0,-3 0-6 0 0,-3 0-22 0 0,-1 1-1 0 0,1 1 1 0 0,-1-1 0 0 0,1 2-1 0 0,-1 0 1 0 0,1 0 0 0 0,-1 1-1 0 0,1 0 1 0 0,0 1 0 0 0,-1 0-1 0 0,2 1 1 0 0,-1 0 0 0 0,0 1-1 0 0,1 0 1 0 0,0 1 0 0 0,0 0-1 0 0,0 0 1 0 0,-6 7 22 0 0,9-9-6 0 0,-3 3 7 0 0,2 0 0 0 0,-1 1-1 0 0,1 0 1 0 0,0 0 0 0 0,1 1-1 0 0,0 0 1 0 0,0 0 0 0 0,1 0 0 0 0,0 1-1 0 0,0 0 1 0 0,1 1 0 0 0,1-1 0 0 0,0 1-1 0 0,0 0 1 0 0,1 0 0 0 0,0 0-1 0 0,1 0 1 0 0,1 0 0 0 0,-1 1 0 0 0,2-1-1 0 0,0 0 1 0 0,0 9-1 0 0,0-12 10 0 0,-1-1-1 0 0,1 1 1 0 0,0-1 0 0 0,1 0-1 0 0,0 1 1 0 0,0-1 0 0 0,0 1-1 0 0,1-1 1 0 0,0 0 0 0 0,1 0-1 0 0,-1 0 1 0 0,1 0 0 0 0,1 0-1 0 0,-1-1 1 0 0,1 1 0 0 0,0-1-1 0 0,1 0 1 0 0,0 0-1 0 0,-1-1 1 0 0,2 1 0 0 0,0-1-10 0 0,7 4 41 0 0,0 0 1 0 0,1-2 0 0 0,0 1-1 0 0,0-2 1 0 0,0 0 0 0 0,1-1 0 0 0,0 0-1 0 0,0-1 1 0 0,1-1 0 0 0,-1 0-1 0 0,1-1 1 0 0,0-1 0 0 0,-1 0-1 0 0,1-1 1 0 0,0-1 0 0 0,15-2-42 0 0,-4-1 87 0 0,-1 0 1 0 0,1-2 0 0 0,-1-1-1 0 0,0-1 1 0 0,-1-1 0 0 0,0-1-1 0 0,0-1 1 0 0,14-10-88 0 0,-13 5 40 0 0,-1-1 1 0 0,0-1-1 0 0,-2-1 0 0 0,0-1 0 0 0,-1-1 0 0 0,-2-1 1 0 0,0-1-1 0 0,-1-1 0 0 0,-1-1 0 0 0,-2 0 0 0 0,0-1 1 0 0,-2-1-1 0 0,1-4-40 0 0,-12 28 1 0 0,-1 0 1 0 0,0 0-1 0 0,-1 0 0 0 0,1 0 1 0 0,0 0-1 0 0,-1 0 0 0 0,0 0 1 0 0,0-1-1 0 0,0 1 0 0 0,0 0 1 0 0,0-1-1 0 0,-1 1 0 0 0,1-1 1 0 0,-1 1-1 0 0,0-1 0 0 0,0 1 1 0 0,0-1-1 0 0,-1 1 0 0 0,1-1 1 0 0,-1 1-1 0 0,0 0 0 0 0,0-1 1 0 0,0 1-1 0 0,0 0 0 0 0,0-1 1 0 0,-1 1-1 0 0,0 0 0 0 0,1 0 1 0 0,-1 0-1 0 0,0 1 0 0 0,-1-1 1 0 0,1 0-1 0 0,0 1 0 0 0,-1-1 1 0 0,1 1-1 0 0,-1 0 0 0 0,0 0 1 0 0,0 0-1 0 0,0 0 0 0 0,0 0 1 0 0,0 1-1 0 0,0-1 0 0 0,-4 0-1 0 0,-5 2-17 0 0,0 0 1 0 0,1 0-1 0 0,-1 1 0 0 0,0 1 0 0 0,0 0 1 0 0,1 1-1 0 0,-1 0 0 0 0,1 0 0 0 0,-1 2 0 0 0,1-1 1 0 0,1 1-1 0 0,-6 4 17 0 0,14-8-4 0 0,1-1 0 0 0,0 1 0 0 0,0 0 0 0 0,0 0 1 0 0,0 0-1 0 0,0 0 0 0 0,0 0 0 0 0,0 1 0 0 0,0-1 0 0 0,0 0 0 0 0,0 0 1 0 0,1 1-1 0 0,-1-1 0 0 0,0 0 0 0 0,1 1 0 0 0,-1-1 0 0 0,1 0 0 0 0,-1 1 1 0 0,1-1-1 0 0,0 1 0 0 0,0-1 0 0 0,0 1 0 0 0,0-1 0 0 0,0 1 0 0 0,0-1 1 0 0,0 1-1 0 0,0-1 0 0 0,0 0 0 0 0,1 1 0 0 0,-1-1 0 0 0,1 1 1 0 0,-1-1-1 0 0,1 0 0 0 0,-1 1 0 0 0,1-1 0 0 0,0 0 0 0 0,0 1 0 0 0,0-1 1 0 0,0 0-1 0 0,-1 0 0 0 0,1 0 0 0 0,1 0 0 0 0,-1 0 0 0 0,0 0 0 0 0,0 0 1 0 0,0 0-1 0 0,0 0 0 0 0,1-1 0 0 0,-1 1 0 0 0,0 0 0 0 0,1-1 0 0 0,-1 1 1 0 0,1-1-1 0 0,-1 0 0 0 0,1 1 0 0 0,-1-1 0 0 0,0 0 0 0 0,1 0 0 0 0,-1 0 1 0 0,1 0-1 0 0,-1 0 0 0 0,1 0 0 0 0,0 0 4 0 0,166 44 59 0 0,-164-41-57 0 0,-1 0 1 0 0,-1 1 0 0 0,1-1-1 0 0,0 1 1 0 0,-1 0-1 0 0,0 0 1 0 0,0 0 0 0 0,0 0-1 0 0,0 0 1 0 0,-1 0 0 0 0,0 1-1 0 0,0-1 1 0 0,0 0-1 0 0,0 1 1 0 0,-1-1 0 0 0,1 1-1 0 0,-1-1 1 0 0,0 1-1 0 0,0-1 1 0 0,-1 1 0 0 0,0-1-1 0 0,1 0 1 0 0,-1 1-1 0 0,-1-1 1 0 0,0 3-3 0 0,-34 73 105 0 0,30-72-107 0 0,1 1 0 0 0,0 1 0 0 0,1-1 0 0 0,0 1-1 0 0,0 0 1 0 0,1 0 0 0 0,0 0 0 0 0,1 0 0 0 0,0 0 0 0 0,-1 9 2 0 0,4-17-3 0 0,-1 0 0 0 0,0-1-1 0 0,1 1 1 0 0,-1 0 0 0 0,1 0-1 0 0,0 0 1 0 0,0 0 0 0 0,0 0-1 0 0,0-1 1 0 0,0 1 0 0 0,0-1 0 0 0,0 1-1 0 0,0 0 1 0 0,1-1 0 0 0,-1 0-1 0 0,0 1 1 0 0,1-1 0 0 0,0 0-1 0 0,-1 0 1 0 0,1 0 0 0 0,0 0-1 0 0,-1 0 1 0 0,1 0 0 0 0,0 0 0 0 0,0 0-1 0 0,0-1 1 0 0,0 1 0 0 0,-1-1-1 0 0,1 0 1 0 0,0 1 0 0 0,0-1-1 0 0,0 0 1 0 0,2 0 3 0 0,68 0-774 0 0,-8-21-2276 0 0,-27-1-7048 0 0,-26 17-1536 0 0</inkml:trace>
  <inkml:trace contextRef="#ctx0" brushRef="#br0" timeOffset="-37640.855">12294 3822 9490 0 0,'0'0'2569'0'0,"0"0"-562"0"0,0 0-511 0 0,0 0-380 0 0,0 0-234 0 0,0 0-133 0 0,0 0-90 0 0,0 0-75 0 0,0 0-77 0 0,0 0-91 0 0,0 0-65 0 0,0 0-67 0 0,0 0-72 0 0,-30 34-35 0 0,-91 105-45 0 0,118-137-125 0 0,0 0 1 0 0,0 1-1 0 0,1-1 0 0 0,-1 0 0 0 0,1 1 0 0 0,0 0 0 0 0,0-1 0 0 0,0 1 0 0 0,0 0 1 0 0,0 0-1 0 0,0 0 0 0 0,1 1 0 0 0,0-1 0 0 0,-1 0 0 0 0,1 0 0 0 0,0 1 0 0 0,1-1 0 0 0,-1 1 1 0 0,1-1-1 0 0,-1 1 0 0 0,1 1-7 0 0,1 6 38 0 0,-1-7-6 0 0,1 0 0 0 0,-1 0 0 0 0,1 0 0 0 0,0 1 0 0 0,0-1 0 0 0,1 0-1 0 0,-1 0 1 0 0,1 0 0 0 0,0-1 0 0 0,0 1 0 0 0,0 0 0 0 0,0-1 0 0 0,1 1-1 0 0,-1-1 1 0 0,1 0 0 0 0,0 1 0 0 0,0-1 0 0 0,0-1 0 0 0,1 1 0 0 0,-1 0-1 0 0,1-1 1 0 0,-1 0 0 0 0,1 0 0 0 0,0 0 0 0 0,0 0 0 0 0,0 0 0 0 0,0-1 0 0 0,0 0-1 0 0,0 0-31 0 0,127 18 1508 0 0,-114-20-1294 0 0,1 0 1 0 0,-1-1 0 0 0,1-1 0 0 0,-1-1 0 0 0,0 0-1 0 0,0-1 1 0 0,-1-1 0 0 0,1-1 0 0 0,-1 0 0 0 0,-1-1-1 0 0,1-1 1 0 0,-2 0 0 0 0,4-3-215 0 0,-9 5 88 0 0,0 0 0 0 0,0 0 0 0 0,-1-1-1 0 0,0 0 1 0 0,0 0 0 0 0,-1-1 0 0 0,0 0 0 0 0,-1 0 0 0 0,0-1 0 0 0,0 0 0 0 0,-1 0 0 0 0,0 0 0 0 0,-1-1-1 0 0,0 0 1 0 0,-1 1 0 0 0,0-1 0 0 0,0-1 0 0 0,-1 1 0 0 0,-1 0 0 0 0,0-9-88 0 0,-2 14 5 0 0,0 0 0 0 0,-1-1 0 0 0,0 1 0 0 0,0 0-1 0 0,-1 0 1 0 0,0 0 0 0 0,0 0 0 0 0,0 0 0 0 0,-1 1 0 0 0,1 0 0 0 0,-1-1 0 0 0,-1 1 0 0 0,1 1 0 0 0,-1-1 0 0 0,0 1 0 0 0,0-1 0 0 0,0 1 0 0 0,0 1-1 0 0,-1-1 1 0 0,1 1 0 0 0,-1 0 0 0 0,0 0 0 0 0,0 1 0 0 0,0 0 0 0 0,-1 0 0 0 0,1 0 0 0 0,0 1 0 0 0,-1-1 0 0 0,1 2 0 0 0,-1-1 0 0 0,0 1 0 0 0,1 0-1 0 0,-6 1-3 0 0,0-2-88 0 0,1 1 1 0 0,-1 0-1 0 0,1 1 1 0 0,0 0-1 0 0,-1 1 1 0 0,1 0-1 0 0,0 1 1 0 0,0 0 0 0 0,0 1-1 0 0,0 0 1 0 0,-3 2 86 0 0,-59 44-2146 0 0,29-12-5836 0 0,29-22-4150 0 0</inkml:trace>
  <inkml:trace contextRef="#ctx0" brushRef="#br0" timeOffset="-26092.874">608 4938 7794 0 0,'0'0'1719'0'0,"0"0"-244"0"0,0 0-96 0 0,0 0 69 0 0,0 0 20 0 0,0 0-91 0 0,0 0-199 0 0,0 0-293 0 0,0 0-295 0 0,0 0-241 0 0,0 0-159 0 0,-1 5 213 0 0,16 72 542 0 0,-3 0 0 0 0,-4 1 0 0 0,-1 35-945 0 0,-6-83 99 0 0,2-4-40 0 0,-1 1 1 0 0,-2-1-1 0 0,0 0 0 0 0,-2 0 1 0 0,0 0-1 0 0,-2 0 0 0 0,-1 0 1 0 0,-1 0-1 0 0,-2-1 0 0 0,-2 4-59 0 0,10-28 32 0 0,0 1-1 0 0,-1 0 0 0 0,0 0 1 0 0,1-1-1 0 0,-1 1 0 0 0,0 0 0 0 0,0-1 1 0 0,0 1-1 0 0,0-1 0 0 0,0 1 1 0 0,0-1-1 0 0,-1 1 0 0 0,1-1 1 0 0,0 0-1 0 0,-1 0 0 0 0,1 1 0 0 0,-1-1 1 0 0,1 0-1 0 0,-1 0 0 0 0,0-1 1 0 0,1 1-1 0 0,-1 0 0 0 0,0-1 1 0 0,0 1-1 0 0,1-1 0 0 0,-1 1 0 0 0,0-1 1 0 0,0 0-1 0 0,0 1 0 0 0,0-1 1 0 0,1 0-1 0 0,-2-1-31 0 0,-10-57 403 0 0,18 20-386 0 0,1 1-1 0 0,2 1 1 0 0,1-1 0 0 0,2 1 0 0 0,2 1 0 0 0,1 0 0 0 0,1 1 0 0 0,2 0 0 0 0,14-18-17 0 0,-5 1 22 0 0,3 1 0 0 0,2 2 0 0 0,2 1 0 0 0,1 2 0 0 0,3 1 0 0 0,2 2 0 0 0,1 1 0 0 0,3 2 0 0 0,31-21-22 0 0,-62 51 39 0 0,0 1 0 0 0,1 0-1 0 0,0 1 1 0 0,0 0-1 0 0,1 1 1 0 0,-1 1-1 0 0,1 0 1 0 0,1 1-1 0 0,-1 0 1 0 0,11-1-39 0 0,-22 5 13 0 0,-1 0 0 0 0,1 0 0 0 0,0 1-1 0 0,-1-1 1 0 0,1 0 0 0 0,-1 1 0 0 0,1 0 0 0 0,0-1 0 0 0,-1 1 0 0 0,0 0 0 0 0,1 0-1 0 0,-1 1 1 0 0,1-1 0 0 0,-1 0 0 0 0,0 1 0 0 0,0-1 0 0 0,0 1 0 0 0,0 0 0 0 0,0 0 0 0 0,0 0-1 0 0,-1 0 1 0 0,1 0 0 0 0,0 0 0 0 0,-1 0 0 0 0,0 1 0 0 0,1-1 0 0 0,-1 0 0 0 0,0 1 0 0 0,0-1-1 0 0,-1 1 1 0 0,1-1 0 0 0,0 1 0 0 0,-1-1 0 0 0,1 1 0 0 0,-1 2-13 0 0,-3 98 557 0 0,-3-80-535 0 0,-2-2-1 0 0,0 1 1 0 0,-1-1 0 0 0,-1 0-1 0 0,-1-1 1 0 0,-1 0 0 0 0,-1-1-1 0 0,-1 0 1 0 0,0-1-1 0 0,-1-1 1 0 0,-1 0 0 0 0,-1-1-1 0 0,0-1 1 0 0,-1 0 0 0 0,-1-1-1 0 0,0-2 1 0 0,-1 1 0 0 0,0-2-1 0 0,-1-1 1 0 0,0-1 0 0 0,-1 0-1 0 0,-18 4-21 0 0,-83-6-1216 0 0,96-25-1015 0 0,22-4-5120 0 0,5 15-1288 0 0</inkml:trace>
  <inkml:trace contextRef="#ctx0" brushRef="#br0" timeOffset="-25717.861">1586 4894 7082 0 0,'0'0'3908'0'0,"0"0"-2130"0"0,0 0-635 0 0,0 0 103 0 0,0 0 129 0 0,0 0-3 0 0,0 0-155 0 0,0 0-232 0 0,0 0-205 0 0,0 0-144 0 0,0 0-116 0 0,0 0-108 0 0,0 0-88 0 0,-21 18-61 0 0,-64 59-31 0 0,82-75-211 0 0,0 0 0 0 0,1 1 1 0 0,-1-1-1 0 0,1 0 0 0 0,-1 1 0 0 0,1 0 1 0 0,0-1-1 0 0,0 1 0 0 0,0 0 0 0 0,0 0 0 0 0,1 0 1 0 0,-1 0-1 0 0,1 1 0 0 0,0-1 0 0 0,0 0 1 0 0,0 0-1 0 0,0 1 0 0 0,1-1 0 0 0,-1 1 0 0 0,1-1 1 0 0,0 1-1 0 0,0-1-21 0 0,-1 10 97 0 0,0-9-71 0 0,1 1 0 0 0,-1 0-1 0 0,1 0 1 0 0,-1 0 0 0 0,1 0-1 0 0,1-1 1 0 0,-1 1 0 0 0,1 0 0 0 0,0 0-1 0 0,0 0 1 0 0,0-1 0 0 0,1 1-1 0 0,-1-1 1 0 0,1 1 0 0 0,0-1 0 0 0,1 1-1 0 0,-1-1 1 0 0,1 0 0 0 0,0 0-1 0 0,0 0 1 0 0,0-1 0 0 0,0 1 0 0 0,0-1-1 0 0,1 1 1 0 0,0-1 0 0 0,0 0-1 0 0,0-1 1 0 0,0 1 0 0 0,0-1 0 0 0,0 1-1 0 0,1-1 1 0 0,-1-1 0 0 0,1 1-1 0 0,-1-1 1 0 0,1 1 0 0 0,0-1 0 0 0,0-1-1 0 0,0 1 1 0 0,4 0-26 0 0,-2-1 63 0 0,0 0 1 0 0,0 0-1 0 0,0-1 0 0 0,-1 0 0 0 0,1 0 1 0 0,0-1-1 0 0,-1 1 0 0 0,1-1 1 0 0,-1-1-1 0 0,1 1 0 0 0,-1-1 0 0 0,0 0 1 0 0,0-1-1 0 0,0 1 0 0 0,-1-1 1 0 0,1-1-1 0 0,-1 1 0 0 0,0-1 0 0 0,0 1 1 0 0,-1-1-1 0 0,1-1 0 0 0,1-2-63 0 0,-1 2 29 0 0,0 0 1 0 0,0 0-1 0 0,-1-1 0 0 0,0 1 0 0 0,-1-1 1 0 0,1 0-1 0 0,-1 0 0 0 0,0 0 0 0 0,-1 0 0 0 0,0 0 1 0 0,0-1-1 0 0,-1 1 0 0 0,1-1 0 0 0,-2 0 0 0 0,1 1 1 0 0,-1-1-1 0 0,0 1 0 0 0,-1-1 0 0 0,1 0 0 0 0,-2 1 1 0 0,1-1-1 0 0,-1 1 0 0 0,0 0 0 0 0,-1-1 1 0 0,1 1-1 0 0,-1 0 0 0 0,-1 0 0 0 0,0 1 0 0 0,0-1 1 0 0,0 1-1 0 0,-3-4-29 0 0,1 3-74 0 0,0 0 0 0 0,0 0 0 0 0,-1 0 0 0 0,0 1 1 0 0,-1 0-1 0 0,1 0 0 0 0,-1 0 0 0 0,0 1 0 0 0,0 1 0 0 0,-1-1 1 0 0,0 1-1 0 0,1 1 0 0 0,-1 0 0 0 0,0 0 0 0 0,-1 0 0 0 0,1 1 1 0 0,0 1-1 0 0,-1 0 0 0 0,-6 0 74 0 0,-42 8-3371 0 0,41 2-872 0 0,0 4-3959 0 0,10-6-1717 0 0</inkml:trace>
  <inkml:trace contextRef="#ctx0" brushRef="#br0" timeOffset="-25478.555">2129 4971 8610 0 0,'0'0'1531'0'0,"0"0"-340"0"0,0 0-50 0 0,0 0 122 0 0,0 0-1 0 0,0 0-137 0 0,0 0-262 0 0,0 0-275 0 0,0 0-194 0 0,0 0-158 0 0,0 0-100 0 0,0 0-56 0 0,0 0-48 0 0,-8 31-48 0 0,-23 92-55 0 0,24-83-366 0 0,15-35-4190 0 0,-6-5 1850 0 0,0 0-7355 0 0</inkml:trace>
  <inkml:trace contextRef="#ctx0" brushRef="#br0" timeOffset="-25326.115">1996 4529 14571 0 0,'0'0'896'0'0,"0"0"-448"0"0,0 0-280 0 0,0 0-112 0 0,0 0-144 0 0,0 0-128 0 0,0 0-200 0 0,0 0-184 0 0,0 0-320 0 0,0 0-904 0 0,0 0-3386 0 0,0 0-1655 0 0</inkml:trace>
  <inkml:trace contextRef="#ctx0" brushRef="#br0" timeOffset="-24885.843">2366 5129 10810 0 0,'0'0'1806'0'0,"0"0"-247"0"0,0 0-127 0 0,0 0-115 0 0,0 0-148 0 0,0 0-175 0 0,0 0-170 0 0,0 0-136 0 0,0 0-122 0 0,0 0-100 0 0,0 0-82 0 0,0 0-73 0 0,0 0-48 0 0,4-20-44 0 0,13-64-31 0 0,-16 78-159 0 0,1 0 0 0 0,0 0 1 0 0,0 0-1 0 0,0 1 1 0 0,1-1-1 0 0,0 1 1 0 0,0 0-1 0 0,1-1 0 0 0,-1 1 1 0 0,1 1-1 0 0,0-1 1 0 0,0 1-1 0 0,1-1 1 0 0,-1 1-1 0 0,1 0 1 0 0,2-1-30 0 0,15-14 69 0 0,-19 16-74 0 0,-1 0 1 0 0,2 0-1 0 0,-1 1 1 0 0,0-1-1 0 0,0 1 1 0 0,1-1-1 0 0,-1 1 1 0 0,1 0-1 0 0,0 0 1 0 0,0 1-1 0 0,0-1 1 0 0,0 1-1 0 0,0 0 1 0 0,0 0-1 0 0,0 0 1 0 0,3 0 4 0 0,12 46-206 0 0,-20-39 214 0 0,0-1 0 0 0,1 1 0 0 0,0 0 0 0 0,0-1 1 0 0,0 1-1 0 0,0-1 0 0 0,1 1 0 0 0,0 0 0 0 0,1-1 0 0 0,-1 0 0 0 0,1 1 0 0 0,0-1 0 0 0,0 0 0 0 0,0 0 0 0 0,1 0 0 0 0,0 0 0 0 0,0 0 0 0 0,0 0 0 0 0,1-1 0 0 0,-1 0 0 0 0,1 1 0 0 0,0-2 0 0 0,0 1 0 0 0,1 0 0 0 0,-1-1 0 0 0,1 0 1 0 0,0 0-1 0 0,0 0 0 0 0,0 0 0 0 0,0-1 0 0 0,2 1-8 0 0,1-3 124 0 0,0 0 0 0 0,0 0 0 0 0,0-1 0 0 0,0 0 0 0 0,0 0 0 0 0,0-1-1 0 0,0 0 1 0 0,-1 0 0 0 0,1-1 0 0 0,-1 0 0 0 0,0 0 0 0 0,0-1 0 0 0,0 0 0 0 0,0 0 0 0 0,0-1 0 0 0,-1 0 0 0 0,0 0 0 0 0,0 0 0 0 0,0-1 0 0 0,-1 0 0 0 0,0 0 0 0 0,0 0 0 0 0,2-5-124 0 0,1 2 23 0 0,-1 0-1 0 0,0 0 1 0 0,-1-1-1 0 0,0 0 1 0 0,0-1-1 0 0,-1 0 1 0 0,0 1 0 0 0,-1-1-1 0 0,-1-1 1 0 0,1 1-1 0 0,-2-1 1 0 0,0 1-1 0 0,0-1 1 0 0,0-5-23 0 0,3 11-3805 0 0,-1 5-5439 0 0,-2 1-3014 0 0</inkml:trace>
  <inkml:trace contextRef="#ctx0" brushRef="#br0" timeOffset="-24588.774">3301 4433 17988 0 0,'0'0'937'0'0,"0"0"-302"0"0,0 0-5 0 0,0 0 163 0 0,0 0 245 0 0,0 0 90 0 0,0 0-101 0 0,0 0-146 0 0,0 0-188 0 0,0 0-153 0 0,0 0-107 0 0,0 0-49 0 0,5 34-86 0 0,15 104-66 0 0,-15-3 161 0 0,-16 313-270 0 0,2-461-6166 0 0,0-3-3499 0 0,5 8-2226 0 0</inkml:trace>
  <inkml:trace contextRef="#ctx0" brushRef="#br0" timeOffset="-24338.281">2957 4831 10338 0 0,'0'0'3478'0'0,"0"0"-1553"0"0,0 0-774 0 0,0 0-111 0 0,0 0-48 0 0,0 0-96 0 0,0 0-145 0 0,0 0-183 0 0,0 0-156 0 0,35-4-122 0 0,112-10-89 0 0,-12 10-62 0 0,-38 11-1536 0 0,-67-4-1829 0 0,-14-2-4554 0 0</inkml:trace>
  <inkml:trace contextRef="#ctx0" brushRef="#br0" timeOffset="-24089.773">3857 4872 13955 0 0,'0'0'2014'0'0,"0"0"-423"0"0,0 0-239 0 0,0 0-168 0 0,0 0-161 0 0,0 0-135 0 0,0 0-123 0 0,0 0-108 0 0,0 0-98 0 0,0 0-96 0 0,-31 3-79 0 0,-95 10-99 0 0,75 1 40 0 0,45 6-177 0 0,7-12-160 0 0,0-6 12 0 0,-1 0 0 0 0,1 0 0 0 0,0-1 0 0 0,1 1 0 0 0,-1 0 0 0 0,0 0 0 0 0,1-1 0 0 0,-1 1-1 0 0,0-1 1 0 0,1 1 0 0 0,0-1 0 0 0,-1 0 0 0 0,1 1 0 0 0,0-1 0 0 0,0 0 0 0 0,0 0 0 0 0,0 0-1 0 0,0-1 1 0 0,0 1 0 0 0,0 0 0 0 0,0-1 0 0 0,0 1 0 0 0,0-1 0 0 0,1 0 0 0 0,6 4 16 0 0,18 5-2 0 0,-11-4-17 0 0,1 1 1 0 0,-1 1 0 0 0,-1 0 0 0 0,1 1-1 0 0,-1 1 1 0 0,0 0 0 0 0,-1 1 0 0 0,10 9 2 0 0,-20-15 19 0 0,-1 0 0 0 0,0 0 1 0 0,0 0-1 0 0,-1 0 0 0 0,1 0 1 0 0,-1 1-1 0 0,0-1 0 0 0,0 1 0 0 0,-1 0 1 0 0,1-1-1 0 0,-1 1 0 0 0,0 0 1 0 0,0 0-1 0 0,-1 0 0 0 0,0 0 0 0 0,1 0 1 0 0,-2 0-1 0 0,1 0 0 0 0,0 0 1 0 0,-1-1-1 0 0,0 1 0 0 0,0 0 0 0 0,-1 0 1 0 0,1 0-1 0 0,-1-1 0 0 0,0 1 1 0 0,0-1-1 0 0,-1 0 0 0 0,1 1 0 0 0,-1-1 1 0 0,0 0-1 0 0,0 0 0 0 0,0-1 1 0 0,0 1-1 0 0,-1-1 0 0 0,0 1 0 0 0,0-1 1 0 0,0 0-1 0 0,0 0 0 0 0,0-1 1 0 0,-3 2-20 0 0,-6 4-5 0 0,0-1 1 0 0,0 0-1 0 0,-1-1 1 0 0,0 0 0 0 0,-1-1-1 0 0,1 0 1 0 0,-1-2-1 0 0,0 0 1 0 0,0 0 0 0 0,-9 0 4 0 0,12-13-1557 0 0,11-3-6715 0 0,1 10 5293 0 0,0-1-9543 0 0</inkml:trace>
  <inkml:trace contextRef="#ctx0" brushRef="#br0" timeOffset="-22626.326">4866 4702 88 0 0,'0'0'1790'0'0,"0"0"-522"0"0,0 0 59 0 0,0 0 348 0 0,0 0 316 0 0,0 0 92 0 0,0 0-188 0 0,0 0-333 0 0,0 0-323 0 0,0 0-287 0 0,0 0-162 0 0,0 0-129 0 0,0 0-94 0 0,3-6-146 0 0,-1 1-377 0 0,-2 5-30 0 0,-1 0 1 0 0,1 0 0 0 0,0 0 0 0 0,-1 0 0 0 0,1 0 0 0 0,-1 0 0 0 0,1 0 0 0 0,-1 0-1 0 0,1-1 1 0 0,-1 1 0 0 0,1 0 0 0 0,0 0 0 0 0,-1 0 0 0 0,1-1 0 0 0,-1 1-1 0 0,1 0 1 0 0,0 0 0 0 0,-1-1 0 0 0,1 1 0 0 0,0 0 0 0 0,-1 0 0 0 0,1-1-1 0 0,0 1 1 0 0,-1-1 0 0 0,1 1 0 0 0,0 0 0 0 0,0-1 0 0 0,0 1 0 0 0,-1-1 0 0 0,1 1-1 0 0,0 0 1 0 0,0-1 0 0 0,0 1 0 0 0,0-1 0 0 0,0 1 0 0 0,0-1 0 0 0,0 1-1 0 0,0-1-14 0 0,-120 85 1253 0 0,140-91 700 0 0,95-59 4 0 0,-51 29-894 0 0,-63 37-938 0 0,-1 0-4 0 0,0 0-10 0 0,0 0-40 0 0,0 0-19 0 0,0 0 0 0 0,0 0-12 0 0,0 0-15 0 0,0 19 131 0 0,14 151 926 0 0,-19 123-451 0 0,-5-109-509 0 0,8-184-2462 0 0,3-15-3757 0 0,-1 9-2844 0 0,0 2-1412 0 0</inkml:trace>
  <inkml:trace contextRef="#ctx0" brushRef="#br0" timeOffset="-22401.238">4662 5332 6841 0 0,'0'0'5828'0'0,"0"0"-3482"0"0,0 0-1234 0 0,0 0-27 0 0,0 0 98 0 0,0 0-34 0 0,0 0-117 0 0,0 0-159 0 0,0 0-153 0 0,0 0-93 0 0,32-5-97 0 0,100-12-88 0 0,35 13 343 0 0,-55 4-1571 0 0,-74 0-2487 0 0,-2 0-4382 0 0,-23 0-3928 0 0</inkml:trace>
  <inkml:trace contextRef="#ctx0" brushRef="#br0" timeOffset="-21733.755">6225 4997 3585 0 0,'0'0'1660'0'0,"0"0"-188"0"0,0 0 85 0 0,0 0 256 0 0,0 0 68 0 0,0 0-203 0 0,0 0-282 0 0,0 0-309 0 0,0 0-218 0 0,0 0-139 0 0,0 0-114 0 0,0 0-85 0 0,0 0-90 0 0,-3-10-59 0 0,-10-29-57 0 0,12 37-284 0 0,0 1 0 0 0,0 0 0 0 0,-1 0-1 0 0,1 0 1 0 0,0 0 0 0 0,-1 0 0 0 0,1 1 0 0 0,-1-1 0 0 0,1 0 0 0 0,-1 1-1 0 0,1-1 1 0 0,-1 1 0 0 0,1-1 0 0 0,-1 1 0 0 0,0 0 0 0 0,1-1 0 0 0,-1 1 0 0 0,1 0-1 0 0,-1 0 1 0 0,0 0 0 0 0,1 0 0 0 0,-1 1 0 0 0,0-1 0 0 0,1 0 0 0 0,-1 1 0 0 0,-1 0-41 0 0,0-1 99 0 0,-179 48 2960 0 0,-68 28 96 0 0,308-71-3011 0 0,105 7-9 0 0,-160-12-130 0 0,-1 1 0 0 0,1-1-1 0 0,-1 1 1 0 0,1 0 0 0 0,-1 0 0 0 0,0 0 0 0 0,1 0 0 0 0,-1 0-1 0 0,0 1 1 0 0,0-1 0 0 0,0 0 0 0 0,0 1 0 0 0,0 0 0 0 0,0 0 0 0 0,0-1-1 0 0,0 1 1 0 0,-1 0 0 0 0,1 0 0 0 0,-1 0 0 0 0,0 1 0 0 0,1-1-1 0 0,-1 0 1 0 0,0 0 0 0 0,0 1 0 0 0,0-1 0 0 0,-1 1 0 0 0,1-1-1 0 0,-1 1 1 0 0,1-1 0 0 0,-1 1 0 0 0,0-1 0 0 0,0 1 0 0 0,0-1-1 0 0,0 1 1 0 0,0-1 0 0 0,-1 1 0 0 0,1-1 0 0 0,-1 1 0 0 0,1-1 0 0 0,-1 1-1 0 0,0-1 1 0 0,0 1 0 0 0,0-1 0 0 0,-1 0 0 0 0,1 0 0 0 0,0 0-1 0 0,-1 0 1 0 0,1 0 0 0 0,-1 0 0 0 0,0 0 0 0 0,0 0 0 0 0,0 0-1 0 0,0-1 1 0 0,0 1-5 0 0,-65 63 186 0 0,56-57-169 0 0,0 0-1 0 0,1 1 1 0 0,0 0-1 0 0,1 0 1 0 0,0 1-1 0 0,0 1 1 0 0,1 0-1 0 0,1 0 1 0 0,0 0-1 0 0,0 1 0 0 0,1 0 1 0 0,1 0-1 0 0,-4 11-16 0 0,8-20 6 0 0,0-1 0 0 0,1 1-1 0 0,-1 0 1 0 0,1-1-1 0 0,-1 1 1 0 0,1 0-1 0 0,0 0 1 0 0,0-1 0 0 0,0 1-1 0 0,1 0 1 0 0,-1 0-1 0 0,1-1 1 0 0,-1 1-1 0 0,1 0 1 0 0,0-1 0 0 0,0 1-1 0 0,0-1 1 0 0,1 1-1 0 0,-1-1 1 0 0,0 1-1 0 0,1-1 1 0 0,0 0 0 0 0,-1 0-1 0 0,1 0 1 0 0,0 0-1 0 0,0 0 1 0 0,0 0 0 0 0,0 0-1 0 0,1-1 1 0 0,-1 1-1 0 0,0-1 1 0 0,1 0-1 0 0,-1 1 1 0 0,1-1 0 0 0,-1 0-1 0 0,1 0 1 0 0,0-1-1 0 0,-1 1 1 0 0,1-1-1 0 0,0 1 1 0 0,-1-1 0 0 0,1 0-1 0 0,0 0 1 0 0,2 0-6 0 0,-3 0-4 0 0,7 1-81 0 0,-1 0 0 0 0,1-1 0 0 0,-1 0 0 0 0,1 0 0 0 0,0-1 0 0 0,-1 0 0 0 0,1 0 0 0 0,-1-1-1 0 0,1-1 1 0 0,-1 1 0 0 0,0-1 0 0 0,0-1 0 0 0,0 1 0 0 0,-1-1 0 0 0,1-1 0 0 0,-1 1 0 0 0,0-1 0 0 0,3-3 85 0 0,3-14-3400 0 0,-9 4-5391 0 0,-2 14-2747 0 0</inkml:trace>
  <inkml:trace contextRef="#ctx0" brushRef="#br0" timeOffset="-21441.265">5904 4750 6657 0 0,'0'0'5623'0'0,"0"0"-3275"0"0,0 0-1081 0 0,0 0-174 0 0,0 0-26 0 0,0 0 5 0 0,0 0-48 0 0,0 0-164 0 0,0 0-194 0 0,0 0-44 0 0,0 0-3 0 0,0 0 4 0 0,-7 29-10 0 0,-23 92-50 0 0,24-25 397 0 0,35 294 720 0 0,-29-98-1595 0 0,0-291-128 0 0,0 0 1 0 0,0 0-1 0 0,0 0 1 0 0,0 1-1 0 0,0-1 1 0 0,1 0-1 0 0,-1 0 1 0 0,0 0-1 0 0,1 0 1 0 0,-1 0-1 0 0,1 0 0 0 0,-1 0 1 0 0,1 0-1 0 0,0 0 1 0 0,-1 0-1 0 0,1 0 1 0 0,0 0-1 0 0,0-1 1 0 0,-1 1-1 0 0,1 0 1 0 0,0 0-1 0 0,0-1 1 0 0,0 1-1 0 0,0-1 1 0 0,0 1-1 0 0,0-1 1 0 0,0 1-1 0 0,0-1 0 0 0,0 1 1 0 0,0-1-1 0 0,0 0 1 0 0,1 0-1 0 0,-1 1 1 0 0,0-1-1 0 0,0 0 1 0 0,0 0-1 0 0,1 0 43 0 0,26-8-6601 0 0,-20 4-1976 0 0</inkml:trace>
  <inkml:trace contextRef="#ctx0" brushRef="#br0" timeOffset="-20901.853">6816 4982 9514 0 0,'0'0'2086'0'0,"0"0"-240"0"0,0 0-85 0 0,0 0-56 0 0,0 0-190 0 0,0 0-254 0 0,0 0-285 0 0,0 0-237 0 0,0 0-225 0 0,0 0-154 0 0,0 0-102 0 0,0 0-65 0 0,0 0-5 0 0,13-12 1 0 0,46-35 15 0 0,-54 44-139 0 0,0 0 1 0 0,0 0-1 0 0,0 0 1 0 0,0 1-1 0 0,1 0 0 0 0,-1 0 1 0 0,1 0-1 0 0,-1 1 1 0 0,1-1-1 0 0,0 1 1 0 0,-1 1-1 0 0,1-1 0 0 0,0 1 1 0 0,0 0-1 0 0,0 0 1 0 0,-1 1-1 0 0,1 0-65 0 0,18 0 411 0 0,-22-1-373 0 0,1 0-1 0 0,0 0 1 0 0,-1 0 0 0 0,1 0 0 0 0,-1 1-1 0 0,1-1 1 0 0,-1 1 0 0 0,1 0-1 0 0,-1-1 1 0 0,1 1 0 0 0,-1 0-1 0 0,1 1 1 0 0,-1-1 0 0 0,0 0 0 0 0,0 1-1 0 0,0-1 1 0 0,0 1 0 0 0,0 0-1 0 0,0-1 1 0 0,0 1 0 0 0,0 0 0 0 0,-1 0-1 0 0,1 0 1 0 0,-1 1 0 0 0,1-1-1 0 0,-1 0 1 0 0,0 0 0 0 0,0 1 0 0 0,0-1-1 0 0,0 1 1 0 0,0-1 0 0 0,-1 1-1 0 0,1-1 1 0 0,-1 1 0 0 0,0 0 0 0 0,1-1-1 0 0,-1 1 1 0 0,0-1 0 0 0,-1 1-1 0 0,1 0 1 0 0,0-1 0 0 0,-1 1-1 0 0,1-1 1 0 0,-1 1 0 0 0,0-1 0 0 0,0 1-1 0 0,0 0-37 0 0,-11 19 89 0 0,0-1-1 0 0,-2 0 0 0 0,0-1 1 0 0,-1 0-1 0 0,-1-2 0 0 0,0 1 1 0 0,-8 4-90 0 0,-48 58 170 0 0,67-75-152 0 0,-43 71 224 0 0,47-75-233 0 0,0 0 0 0 0,1 1 0 0 0,-1-1 0 0 0,0 1 0 0 0,1 0 0 0 0,-1-1 0 0 0,1 1 0 0 0,0-1 0 0 0,0 1 0 0 0,0 0 0 0 0,0-1 0 0 0,1 1 0 0 0,-1-1 0 0 0,1 1 0 0 0,-1-1 0 0 0,1 1 0 0 0,0-1 0 0 0,0 1 0 0 0,0-1 1 0 0,0 1-1 0 0,0-1 0 0 0,1 0 0 0 0,-1 0 0 0 0,1 0 0 0 0,-1 0 0 0 0,1 0 0 0 0,0 0 0 0 0,0 0 0 0 0,0 0 0 0 0,0-1 0 0 0,2 2-8 0 0,12 6 63 0 0,1-1 1 0 0,0-1-1 0 0,0-1 1 0 0,1 0-1 0 0,0-1 1 0 0,-1-1-1 0 0,2-1 1 0 0,-1 0-1 0 0,0-1 0 0 0,1-1 1 0 0,-1-1-1 0 0,1-1 1 0 0,-1 0-1 0 0,10-3-63 0 0,63-22-204 0 0,-54 9-3001 0 0,-1 1-6449 0 0,-26 9-2748 0 0</inkml:trace>
  <inkml:trace contextRef="#ctx0" brushRef="#br0" timeOffset="-19807.394">7677 4791 2024 0 0,'0'0'2388'0'0,"0"0"-621"0"0,0 0-95 0 0,0 0 139 0 0,0 0 127 0 0,0 0-43 0 0,0 0-165 0 0,0 0-247 0 0,0 0-266 0 0,0 0-193 0 0,0 0-142 0 0,0 0-118 0 0,0 0-72 0 0,-8-4-70 0 0,-25-11-54 0 0,24 11-57 0 0,9 4-86 0 0,17-8 937 0 0,84-6-213 0 0,-92 14-1074 0 0,0 0-1 0 0,0 0 1 0 0,0 0-1 0 0,0 1 1 0 0,0 1-1 0 0,-1-1 0 0 0,1 1 1 0 0,-1 1-1 0 0,1 0 1 0 0,-1 0-1 0 0,0 0 1 0 0,0 1-75 0 0,-5-3 18 0 0,-1 0-1 0 0,0 0 1 0 0,0 0 0 0 0,0 1 0 0 0,0-1-1 0 0,-1 0 1 0 0,1 1 0 0 0,0-1 0 0 0,0 1 0 0 0,-1 0-1 0 0,1-1 1 0 0,-1 1 0 0 0,0 0 0 0 0,1 0-1 0 0,-1 0 1 0 0,0 0 0 0 0,0 0 0 0 0,0 0 0 0 0,-1 0-1 0 0,1 1 1 0 0,0-1 0 0 0,-1 0 0 0 0,1 0-1 0 0,-1 1 1 0 0,0-1 0 0 0,0 0 0 0 0,0 0 0 0 0,0 1-1 0 0,0-1 1 0 0,0 2-18 0 0,-2 7 70 0 0,1 1-1 0 0,-1-1 1 0 0,-1 0 0 0 0,0 0-1 0 0,-1 0 1 0 0,0 0 0 0 0,-1-1-1 0 0,0 1 1 0 0,0-1 0 0 0,-4 5-70 0 0,-17 34 121 0 0,22-37-94 0 0,0-1 0 0 0,0 0 0 0 0,1 1 0 0 0,1 0 0 0 0,0 0 0 0 0,0 0 0 0 0,1 0 0 0 0,1 0 1 0 0,0 0-1 0 0,1 0 0 0 0,0 4-27 0 0,0-11 17 0 0,0 1 0 0 0,0 0 1 0 0,0-1-1 0 0,1 1 0 0 0,0-1 1 0 0,0 1-1 0 0,0-1 0 0 0,1 0 1 0 0,0 0-1 0 0,0 0 0 0 0,0 0 0 0 0,0 0 1 0 0,1-1-1 0 0,0 1 0 0 0,0-1 1 0 0,0 0-1 0 0,0 0 0 0 0,1 0 1 0 0,-1-1-1 0 0,1 0 0 0 0,0 0 1 0 0,0 0-1 0 0,0 0 0 0 0,4 0-17 0 0,62 31 408 0 0,-119-67 815 0 0,-6 28-1252 0 0,36 39 58 0 0,16-28-23 0 0,1 0 0 0 0,-1 0-1 0 0,1 0 1 0 0,0 0 0 0 0,0 0 0 0 0,0 0 0 0 0,1 1-1 0 0,0-1 1 0 0,0 0 0 0 0,1 0 0 0 0,0 0-1 0 0,0 0 1 0 0,0 0 0 0 0,1 0 0 0 0,0 0-1 0 0,0 0 1 0 0,0 0 0 0 0,1-1 0 0 0,0 1-1 0 0,0-1 1 0 0,0 0 0 0 0,1 0 0 0 0,-1 0 0 0 0,1 0-1 0 0,1 0 1 0 0,-1-1 0 0 0,1 0 0 0 0,4 3-6 0 0,-3-4 22 0 0,1 0 1 0 0,-1 0 0 0 0,1 1-1 0 0,-1 0 1 0 0,0 0 0 0 0,-1 0 0 0 0,1 1-1 0 0,-1 0 1 0 0,0 0 0 0 0,0 0 0 0 0,0 1-1 0 0,-1-1 1 0 0,0 1 0 0 0,0 0 0 0 0,0 0-1 0 0,-1 1 1 0 0,0-1 0 0 0,0 1-1 0 0,0 0 1 0 0,-1 0 0 0 0,0 0 0 0 0,0 3-23 0 0,-5-2 28 0 0,0 0 1 0 0,-1 0 0 0 0,1-1 0 0 0,-2 0 0 0 0,1 0-1 0 0,-1 0 1 0 0,0 0 0 0 0,0-1 0 0 0,-1 0 0 0 0,0 0 0 0 0,0 0-1 0 0,0-1 1 0 0,-1 0 0 0 0,0 0 0 0 0,0-1 0 0 0,0 1-1 0 0,0-2 1 0 0,-1 1 0 0 0,0-1 0 0 0,0 0 0 0 0,1-1-1 0 0,-2 1 1 0 0,1-2 0 0 0,0 1 0 0 0,-4-1-29 0 0,-96 29-322 0 0,112-48-1679 0 0,17-6-2948 0 0,-14 18-154 0 0,1-1-7720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2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5761 0 0,'0'0'2573'0'0,"0"0"-1186"0"0,0 0-595 0 0,0 0-3 0 0,0 0 248 0 0,0 0 164 0 0,0 0-67 0 0,0 0-235 0 0,0 0-293 0 0,0 0-193 0 0,0 0-80 0 0,6 9 813 0 0,-2-4 5842 0 0,34-34-5413 0 0,-38 29-1419 0 0,0 0 30 0 0,0 0 17 0 0,0 0-15 0 0,0 0-37 0 0,-9 11 370 0 0,-32 34-302 0 0,29-28-23 0 0,26-20 211 0 0,28-19-287 0 0,-41 22-242 0 0,-1 0-130 0 0,-14 0-4842 0 0,7 0-2925 0 0,2 0-5010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159 196 2336 0 0,'0'0'2266'0'0,"0"0"-187"0"0,0 0-46 0 0,0 0 10 0 0,0 0 9 0 0,0 0-166 0 0,0 0-254 0 0,0 0-273 0 0,0 0-285 0 0,0 0-191 0 0,0 0-152 0 0,0 0-131 0 0,0 0-93 0 0,-14 1-75 0 0,-43 5-74 0 0,55-5-327 0 0,-1 0-1 0 0,1 0 0 0 0,-1 0 0 0 0,1 0 0 0 0,-1 1 0 0 0,1-1 0 0 0,0 1 1 0 0,0 0-1 0 0,0 0 0 0 0,0 0 0 0 0,0 0 0 0 0,0 0 0 0 0,0 0 0 0 0,1 0 1 0 0,-1 0-1 0 0,1 1 0 0 0,0-1 0 0 0,-1 1 0 0 0,1-1 0 0 0,0 1 0 0 0,0 0 0 0 0,1 0-30 0 0,-4 6 98 0 0,-4 9-27 0 0,1 1 1 0 0,0 0-1 0 0,2 0 1 0 0,0 1-1 0 0,1 0 0 0 0,1 0 1 0 0,1 0-1 0 0,1 0 1 0 0,0 0-1 0 0,2 0 1 0 0,0 0-1 0 0,1 1 1 0 0,1-2-1 0 0,1 1 1 0 0,5 14-72 0 0,-6-29 51 0 0,0 0 0 0 0,0 0 0 0 0,1 0 0 0 0,-1 0 0 0 0,1 0-1 0 0,0-1 1 0 0,1 1 0 0 0,-1-1 0 0 0,1 0 0 0 0,0-1 0 0 0,0 1 0 0 0,0-1 0 0 0,0 0 0 0 0,0 0 0 0 0,1-1 0 0 0,-1 1 0 0 0,1-1 0 0 0,0 0 0 0 0,0-1 0 0 0,0 1 0 0 0,0-1 0 0 0,0 0 0 0 0,0-1-1 0 0,0 0 1 0 0,0 0 0 0 0,0 0 0 0 0,0 0 0 0 0,0-1 0 0 0,0 0 0 0 0,1-1-51 0 0,2-2 111 0 0,-1-1 0 0 0,1 0 0 0 0,-1-1-1 0 0,-1 0 1 0 0,1 0 0 0 0,-1 0 0 0 0,0-1 0 0 0,0 0 0 0 0,-1-1-1 0 0,0 0 1 0 0,0 0 0 0 0,-1 0 0 0 0,0 0 0 0 0,-1-1 0 0 0,1 0-1 0 0,-2 0 1 0 0,1 0 0 0 0,-1 0 0 0 0,-1 0 0 0 0,2-9-111 0 0,1 3 23 0 0,-1 0 1 0 0,0-1-1 0 0,-1 0 1 0 0,-1 1 0 0 0,0-1-1 0 0,-1 0 1 0 0,-1 0-1 0 0,0 0 1 0 0,-2 0 0 0 0,0 0-1 0 0,0 0 1 0 0,-1 0-1 0 0,-1 1 1 0 0,-1-1 0 0 0,0 1-1 0 0,-1 0 1 0 0,-1 1-1 0 0,0-1 1 0 0,-1 1 0 0 0,0 1-1 0 0,-1 0 1 0 0,-1 0-1 0 0,-6-7-23 0 0,12 17-15 0 0,1 1 0 0 0,-1-1-1 0 0,0 1 1 0 0,0-1-1 0 0,0 1 1 0 0,0 1-1 0 0,0-1 1 0 0,0 0-1 0 0,-1 1 1 0 0,1 0 0 0 0,0 0-1 0 0,-1 0 1 0 0,1 1-1 0 0,-1-1 1 0 0,1 1-1 0 0,-1 0 1 0 0,1 1-1 0 0,-1-1 1 0 0,1 1 0 0 0,-1 0-1 0 0,1 0 1 0 0,-1 0-1 0 0,1 0 1 0 0,0 1-1 0 0,0 0 1 0 0,0 0-1 0 0,0 0 1 0 0,0 0 0 0 0,0 1-1 0 0,0-1 1 0 0,1 1-1 0 0,-1 0 1 0 0,1 0-1 0 0,0 0 1 0 0,0 1-1 0 0,0-1 1 0 0,0 1 0 0 0,1-1-1 0 0,0 1 1 0 0,-1 0-1 0 0,1 0 1 0 0,0 0-1 0 0,1 1 1 0 0,-1-1-1 0 0,1 0 1 0 0,0 1 0 0 0,0-1-1 0 0,0 0 1 0 0,1 1-1 0 0,-1 3 16 0 0,1-5 0 0 0,0 0-1 0 0,0-1 1 0 0,0 1-1 0 0,1-1 0 0 0,-1 1 1 0 0,0 0-1 0 0,1-1 1 0 0,0 1-1 0 0,0-1 1 0 0,0 1-1 0 0,0-1 0 0 0,0 0 1 0 0,0 1-1 0 0,0-1 1 0 0,1 0-1 0 0,-1 0 1 0 0,1 0-1 0 0,0 0 0 0 0,0 0 1 0 0,-1 0-1 0 0,1 0 1 0 0,0-1-1 0 0,1 1 1 0 0,-1-1-1 0 0,0 1 0 0 0,0-1 1 0 0,1 0-1 0 0,-1 0 1 0 0,0 0-1 0 0,1 0 0 0 0,-1 0 1 0 0,1-1-1 0 0,0 1 1 0 0,-1-1-1 0 0,2 0 1 0 0,14 4 35 0 0,1-2 0 0 0,0 0 1 0 0,0-1-1 0 0,0-2 0 0 0,0 1 0 0 0,0-2 0 0 0,0-1 0 0 0,0 0 0 0 0,-1-1 0 0 0,0-1 0 0 0,1-1 0 0 0,11-6-35 0 0,37-8 161 0 0,-29 9 296 0 0,-38 33-453 0 0,0 196 191 0 0,0-210-190 0 0,0-1 0 0 0,0 1 1 0 0,1 0-1 0 0,-1-1 0 0 0,2 1 0 0 0,-1-1 1 0 0,1 1-1 0 0,1-1 0 0 0,-1 0 0 0 0,1 0 1 0 0,0 0-1 0 0,1 0 0 0 0,0 0 0 0 0,0-1 1 0 0,0 1-1 0 0,1-1 0 0 0,4 4-5 0 0,-5-9 6 0 0,0 0 1 0 0,0-1-1 0 0,0 1 0 0 0,1-1 0 0 0,-1 0 0 0 0,0 0 1 0 0,0 0-1 0 0,1-1 0 0 0,-1 0 0 0 0,0 1 0 0 0,0-1 1 0 0,0-1-1 0 0,0 1 0 0 0,0-1 0 0 0,0 1 0 0 0,0-1 1 0 0,-1 0-1 0 0,1-1 0 0 0,-1 1 0 0 0,1-1 0 0 0,-1 1 1 0 0,0-1-1 0 0,0 0 0 0 0,0 0 0 0 0,1-2-6 0 0,4-1 13 0 0,28-25 45 0 0,-1-1-1 0 0,-2-3 0 0 0,-1 0 1 0 0,-1-2-1 0 0,18-32-57 0 0,-45 65 11 0 0,-1-2 0 0 0,1 1 0 0 0,-1 0 0 0 0,-1-1 0 0 0,1 1 0 0 0,-1-1 0 0 0,0 0 0 0 0,0 0 0 0 0,0 0-1 0 0,-1 0 1 0 0,0 0 0 0 0,0 0 0 0 0,-1 0 0 0 0,0-4-11 0 0,-15 11-52 0 0,5 9 40 0 0,2 1 0 0 0,-1 0 0 0 0,1 0 0 0 0,1 1 0 0 0,0 0-1 0 0,1 0 1 0 0,0 0 0 0 0,1 1 0 0 0,0 0 0 0 0,0 4 12 0 0,2-5-8 0 0,0 0 0 0 0,1 1 0 0 0,1-1 0 0 0,0 1 0 0 0,0-1 0 0 0,1 1 0 0 0,1-1 0 0 0,0 1 0 0 0,1 1 8 0 0,-1-8-1 0 0,1 1-1 0 0,0-1 1 0 0,1 0 0 0 0,-1 0-1 0 0,1 1 1 0 0,0-2 0 0 0,1 1 0 0 0,-1 0-1 0 0,1-1 1 0 0,0 1 0 0 0,1-1-1 0 0,-1 0 1 0 0,1-1 0 0 0,0 1 0 0 0,0-1-1 0 0,1 0 1 0 0,-1 0 0 0 0,1-1-1 0 0,0 1 1 0 0,0-1 0 0 0,0-1 0 0 0,0 1-1 0 0,0-1 1 0 0,1 0 0 0 0,-1 0-1 0 0,1-1 1 0 0,-1 0 0 0 0,1 0 0 0 0,2 0 1 0 0,-1-1-3 0 0,-1-1 1 0 0,0 1 0 0 0,1-1-1 0 0,-1-1 1 0 0,0 1 0 0 0,0-1 0 0 0,0 0-1 0 0,0-1 1 0 0,0 0 0 0 0,-1 0 0 0 0,1 0-1 0 0,-1-1 1 0 0,0 0 0 0 0,0 0-1 0 0,0-1 1 0 0,0 1 0 0 0,0-2 2 0 0,27-22 22 0 0,-2-2 1 0 0,-1-1-1 0 0,-2-1 1 0 0,0-1 0 0 0,-3-2-1 0 0,-1-1 1 0 0,-1 0-1 0 0,-2-2 1 0 0,15-38-23 0 0,-28 57 0 0 0,-2 10 4 0 0,-1-1 0 0 0,-1-1 0 0 0,0 1-1 0 0,0 0 1 0 0,-1-1 0 0 0,-1 0 0 0 0,0 0 0 0 0,0 0 0 0 0,-1 0-1 0 0,0 0 1 0 0,-1-5-4 0 0,-2 14-2 0 0,1 0-1 0 0,0 0 0 0 0,-1 1 1 0 0,0-1-1 0 0,0 0 0 0 0,1 1 1 0 0,-1-1-1 0 0,0 1 0 0 0,0 0 1 0 0,0 0-1 0 0,0 0 0 0 0,0 0 1 0 0,-1 0-1 0 0,1 0 0 0 0,0 0 1 0 0,0 1-1 0 0,-1-1 0 0 0,1 1 1 0 0,0-1-1 0 0,-1 1 0 0 0,1 0 1 0 0,0 0-1 0 0,-1 0 0 0 0,1 0 1 0 0,-1 1-1 0 0,1-1 0 0 0,0 1 1 0 0,0-1-1 0 0,-1 1 0 0 0,1 0 1 0 0,0 0-1 0 0,0 0 0 0 0,0 0 1 0 0,-2 1 2 0 0,-7 3-20 0 0,1 0 1 0 0,0 1 0 0 0,1 0 0 0 0,-1 1 0 0 0,1 0 0 0 0,0 0 0 0 0,1 1 0 0 0,0 0 0 0 0,0 0-1 0 0,1 1 1 0 0,0 0 0 0 0,-2 4 19 0 0,8-11-4 0 0,0-1-1 0 0,1 0 1 0 0,-1 0-1 0 0,1 1 1 0 0,-1-1 0 0 0,1 0-1 0 0,-1 1 1 0 0,1-1-1 0 0,0 0 1 0 0,0 1-1 0 0,0-1 1 0 0,-1 1 0 0 0,2-1-1 0 0,-1 0 1 0 0,0 1-1 0 0,0-1 1 0 0,0 0-1 0 0,0 1 1 0 0,1-1 0 0 0,-1 0-1 0 0,1 1 1 0 0,-1-1-1 0 0,1 0 1 0 0,0 1-1 0 0,-1-1 1 0 0,1 0 0 0 0,0 0-1 0 0,0 0 1 0 0,0 0-1 0 0,0 0 1 0 0,0 0-1 0 0,0 0 1 0 0,0 0-1 0 0,0 0 1 0 0,0 0 0 0 0,0-1-1 0 0,0 1 1 0 0,1 0-1 0 0,-1-1 1 0 0,0 1-1 0 0,0-1 1 0 0,1 1 0 0 0,-1-1-1 0 0,1 0 1 0 0,-1 0-1 0 0,0 1 1 0 0,2-1 4 0 0,71 6-32 0 0,-69-6 24 0 0,1-1 10 0 0,0 0 0 0 0,-1 0 0 0 0,1 1 0 0 0,0-1-1 0 0,0 1 1 0 0,-1 0 0 0 0,1 1 0 0 0,0 0 0 0 0,0-1 0 0 0,-1 2-1 0 0,1-1 1 0 0,0 1 0 0 0,-1 0 0 0 0,0 0 0 0 0,1 0 0 0 0,-1 1-1 0 0,0 0 1 0 0,0 0 0 0 0,0 0 0 0 0,-1 1 0 0 0,1-1 0 0 0,-1 1-1 0 0,0 0 1 0 0,0 0 0 0 0,0 1 0 0 0,0-1 0 0 0,-1 1 0 0 0,0 0 0 0 0,2 3-2 0 0,-1 17 45 0 0,-1 1 0 0 0,0 1 0 0 0,-2-1 0 0 0,-1 0 0 0 0,-2 0 0 0 0,-1 10-45 0 0,0 102 116 0 0,42-48-57 0 0,-14-50-10 0 0,-24-39 226 0 0,-12-21-1147 0 0,7 12-893 0 0,3 2-5307 0 0,1 2-4650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0 0 0,'0'0'2275'0'0,"0"0"-130"0"0,0 0-58 0 0,0 0 100 0 0,0 0 40 0 0,0 0-175 0 0,0 0-298 0 0,0 0-314 0 0,0 0-285 0 0,0 0-181 0 0,0 0-166 0 0,-11-2-162 0 0,-2-1-879 0 0,-16-4 2226 0 0,47 15 495 0 0,123 1 195 0 0,-92-10-2345 0 0,-31-1-81 0 0,-26-1 346 0 0,-30-3-319 0 0,-133 16-360 0 0,152-6 70 0 0,26-4-190 0 0,132-20-2370 0 0,-109 18-1728 0 0,1 2-3427 0 0,-19 0-4095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78 1736 0 0,'0'0'1385'0'0,"0"0"-38"0"0,0 0 141 0 0,0 0 252 0 0,0 0 143 0 0,0 0-10 0 0,0 0-201 0 0,0 0-270 0 0,0 0-247 0 0,0 0-134 0 0,0 0-78 0 0,0 0-41 0 0,0 0-21 0 0,2-13-41 0 0,5-39-50 0 0,-5 39-61 0 0,-2 13-67 0 0,0 0-99 0 0,0 0-67 0 0,0 0-64 0 0,0 0-76 0 0,0 0-16 0 0,0 0-37 0 0,0 0-19 0 0,0 0 1 0 0,0 22 2525 0 0,-13 458-898 0 0,2-357-1774 0 0,-6 0 1 0 0,-10 27-139 0 0,-13 13 32 0 0,37-155-1056 0 0,4-18-382 0 0,6-18-1970 0 0,-1 2-2960 0 0,-5 15 270 0 0,1 0-5593 0 0</inkml:trace>
  <inkml:trace contextRef="#ctx0" brushRef="#br0" timeOffset="206.046">0 545 10762 0 0,'0'0'2580'0'0,"0"0"-1396"0"0,0 0-529 0 0,0 0 190 0 0,0 0 299 0 0,0 0 177 0 0,0 0-8 0 0,0 0-163 0 0,0 0-214 0 0,35 6-229 0 0,110 16-162 0 0,23-17 373 0 0,162-30-1400 0 0,-277 23-495 0 0,4 0-1944 0 0,-21-1-3760 0 0,-20 2-3109 0 0</inkml:trace>
  <inkml:trace contextRef="#ctx0" brushRef="#br0" timeOffset="490.597">983 523 5705 0 0,'0'0'2996'0'0,"0"0"-608"0"0,0 0-456 0 0,0 0-231 0 0,0 0-229 0 0,0 0-196 0 0,0 0-142 0 0,0 0-136 0 0,0 0-125 0 0,-32 31-141 0 0,-101 96-133 0 0,130-124-561 0 0,-1-1 0 0 0,0 1-1 0 0,1 0 1 0 0,-1 0 0 0 0,1 0 0 0 0,0 0-1 0 0,0 1 1 0 0,1-1 0 0 0,-1 1 0 0 0,1 0-1 0 0,-1 0 1 0 0,1 0 0 0 0,0 0 0 0 0,1 0-1 0 0,-1 0 1 0 0,1 0 0 0 0,-1 1 0 0 0,1-1-1 0 0,0 2-37 0 0,1 5 122 0 0,-2-3-52 0 0,1 1-1 0 0,1-1 1 0 0,-1 0 0 0 0,1 0 0 0 0,1 1 0 0 0,0-1 0 0 0,0 0-1 0 0,0 0 1 0 0,1 0 0 0 0,0 0 0 0 0,1 0 0 0 0,0 0 0 0 0,0 0-1 0 0,0-1 1 0 0,1 1 0 0 0,1-1 0 0 0,-1 0 0 0 0,1-1-1 0 0,0 1 1 0 0,0-1 0 0 0,1 0 0 0 0,0 0 0 0 0,0 0 0 0 0,0-1-1 0 0,1 0 1 0 0,0 0 0 0 0,0-1 0 0 0,5 3-70 0 0,2-2 125 0 0,0 1-1 0 0,1-2 1 0 0,-1 0-1 0 0,1-1 1 0 0,0 0 0 0 0,0-1-1 0 0,0-1 1 0 0,0 0 0 0 0,1-1-1 0 0,-1-1 1 0 0,0 0 0 0 0,0-1-1 0 0,0-1 1 0 0,0 0-1 0 0,-1-1 1 0 0,1-1 0 0 0,-1 0-1 0 0,0-1 1 0 0,0-1 0 0 0,-1 0-1 0 0,0 0 1 0 0,10-8-125 0 0,-13 7 81 0 0,-1 0 1 0 0,1 0-1 0 0,-1-1 1 0 0,-1-1-1 0 0,1 1 1 0 0,-2-1-1 0 0,1-1 0 0 0,-2 1 1 0 0,1-1-1 0 0,2-8-81 0 0,-6 14 16 0 0,-1 0 0 0 0,0 0-1 0 0,-1 0 1 0 0,1-1-1 0 0,-1 1 1 0 0,0 0 0 0 0,0-1-1 0 0,-1 1 1 0 0,0-1-1 0 0,0 0 1 0 0,0 1-1 0 0,0-1 1 0 0,-1 1 0 0 0,0-1-1 0 0,0 1 1 0 0,-1 0-1 0 0,1-1 1 0 0,-1 1 0 0 0,0 0-1 0 0,-1 0 1 0 0,1 0-1 0 0,-1 0 1 0 0,0 1 0 0 0,0-1-1 0 0,-1 0-15 0 0,-7-6-70 0 0,0 1 1 0 0,-1 1-1 0 0,0 0 0 0 0,-1 0 0 0 0,0 1 1 0 0,0 1-1 0 0,-1 0 0 0 0,0 1 0 0 0,0 0 1 0 0,0 1-1 0 0,-1 1 0 0 0,1 0 0 0 0,-1 1 1 0 0,0 1-1 0 0,0 0 0 0 0,0 1 0 0 0,0 0 1 0 0,-1 2-1 0 0,1 0 0 0 0,-8 1 70 0 0,-64 23-1681 0 0,63-7-1617 0 0,3 4-4079 0 0,15-10-4729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45 156 2112 0 0,'0'0'5047'0'0,"0"0"-2555"0"0,0 0-791 0 0,0 0 52 0 0,0 0 72 0 0,0 0-65 0 0,0 0-242 0 0,0 0-389 0 0,0 0-416 0 0,0 0-289 0 0,0 0-78 0 0,0 0 73 0 0,0 0 101 0 0,-1 6 67 0 0,9 168 2372 0 0,-1-66-2336 0 0,-6 1-1 0 0,-4-1 0 0 0,-4 0 0 0 0,-16 69-622 0 0,-3-27 204 0 0,124-280 423 0 0,-64 94-610 0 0,2 1 1 0 0,2 2 0 0 0,0 1 0 0 0,3 2-1 0 0,0 2 1 0 0,2 2 0 0 0,40-18-18 0 0,-75 39-2 0 0,1 1 0 0 0,-1 1 0 0 0,1 0 0 0 0,-1 0 0 0 0,1 0 0 0 0,0 1-1 0 0,0 0 1 0 0,0 1 0 0 0,0 0 0 0 0,1 1 0 0 0,-1 0 0 0 0,0 0 0 0 0,3 1 2 0 0,-8 3 9 0 0,0-1 0 0 0,-1 1 1 0 0,1 0-1 0 0,-1 0 0 0 0,0 1 0 0 0,0-1 0 0 0,-1 1 0 0 0,1-1 0 0 0,-1 1 0 0 0,0 0 1 0 0,0 0-1 0 0,0 0 0 0 0,-1 0 0 0 0,0 0 0 0 0,0 0 0 0 0,0 1 0 0 0,-1-1 0 0 0,0 0 1 0 0,0 5-10 0 0,1 4 32 0 0,-1 1 0 0 0,0 0 0 0 0,-2-1 0 0 0,1 1 0 0 0,-2-1 0 0 0,0 1 0 0 0,-1-1 0 0 0,0 0 0 0 0,-1 0 0 0 0,0-1 0 0 0,-2 1 0 0 0,1-1 0 0 0,-2 0 0 0 0,-2 4-32 0 0,-5 5 26 0 0,0 0 0 0 0,-2-1 1 0 0,0 0-1 0 0,-1-2 0 0 0,-1 0 0 0 0,-1-1 1 0 0,-1-1-1 0 0,0 0 0 0 0,-1-2 1 0 0,-1-1-1 0 0,-4 2-26 0 0,21-13-3 0 0,1 0-1 0 0,0 0 1 0 0,-1-1 0 0 0,1 0-1 0 0,-1 0 1 0 0,0 0 0 0 0,1 0 0 0 0,-1-1-1 0 0,0 0 1 0 0,0 0 0 0 0,0-1-1 0 0,0 1 1 0 0,0-2 0 0 0,0 1-1 0 0,0 0 1 0 0,0-1 0 0 0,0 0-1 0 0,0-1 1 0 0,0 1 0 0 0,1-1 0 0 0,-1 0-1 0 0,0 0 1 0 0,1-1 0 0 0,0 0-1 0 0,-1 0 1 0 0,1 0 0 0 0,0-1 3 0 0,-2-3-101 0 0,1 0 0 0 0,-1-1 1 0 0,1 0-1 0 0,1 0 0 0 0,0-1 1 0 0,0 1-1 0 0,0-1 1 0 0,1 0-1 0 0,1 0 0 0 0,-1-1 1 0 0,2 1-1 0 0,-1-1 0 0 0,1 0 1 0 0,1 1-1 0 0,-1-9 101 0 0,8-36-3513 0 0,18 3-4308 0 0,-14 40-3798 0 0</inkml:trace>
  <inkml:trace contextRef="#ctx0" brushRef="#br0" timeOffset="1409.586">1109 715 2369 0 0,'0'0'3720'0'0,"0"0"-1247"0"0,0 0-573 0 0,0 0-158 0 0,0 0-102 0 0,0 0-126 0 0,0 0-143 0 0,0 0-192 0 0,0 0-188 0 0,0 0-156 0 0,0 0-118 0 0,-33 7-41 0 0,-105 22-64 0 0,50 9 479 0 0,78-33-991 0 0,0 1 0 0 0,0 0 0 0 0,1 1 0 0 0,-1 0 0 0 0,1 0 0 0 0,1 1 0 0 0,-1 0 0 0 0,2 1 0 0 0,-1-1 0 0 0,1 2 0 0 0,0-1 0 0 0,1 1-1 0 0,0 0 1 0 0,1 0 0 0 0,0 1 0 0 0,0-1 0 0 0,-1 7-100 0 0,4-13 11 0 0,0 1-1 0 0,1-1 0 0 0,-1 1 1 0 0,1 0-1 0 0,0 0 1 0 0,0 0-1 0 0,0 0 1 0 0,1 0-1 0 0,-1 0 0 0 0,1 0 1 0 0,1 0-1 0 0,-1 0 1 0 0,1 0-1 0 0,0 0 0 0 0,0 0 1 0 0,0-1-1 0 0,0 1 1 0 0,1 0-1 0 0,0-1 1 0 0,0 1-1 0 0,0-1 0 0 0,1 1 1 0 0,0-1-1 0 0,0 0 1 0 0,0 0-1 0 0,0 0 0 0 0,0 0 1 0 0,1-1-1 0 0,-1 0 1 0 0,1 1-1 0 0,0-1 1 0 0,0 0-1 0 0,0-1 0 0 0,1 1 1 0 0,-1-1-1 0 0,1 0 1 0 0,3 2-11 0 0,5-5 73 0 0,0 0 0 0 0,-1 0 1 0 0,1-1-1 0 0,-1 0 1 0 0,1-1-1 0 0,-1-1 0 0 0,0 0 1 0 0,0 0-1 0 0,0-1 0 0 0,-1-1 1 0 0,1 0-1 0 0,-2-1 0 0 0,1 0 1 0 0,-1 0-1 0 0,0-1 1 0 0,0-1-1 0 0,-1 1 0 0 0,0-2 1 0 0,0 1-1 0 0,-1-1 0 0 0,2-5-73 0 0,35-29 123 0 0,110-103 41 0 0,-154 148-167 0 0,1-1 0 0 0,-1 1-1 0 0,0-1 1 0 0,0 1 0 0 0,0-1 0 0 0,0 1 0 0 0,0 0 0 0 0,1 0 0 0 0,-1-1 0 0 0,0 1 0 0 0,-1 0 0 0 0,1 0-1 0 0,0 0 1 0 0,0 0 0 0 0,0 0 0 0 0,0 0 0 0 0,-1 0 0 0 0,1 0 0 0 0,-1 1 0 0 0,1-1 0 0 0,-1 0 0 0 0,1 0-1 0 0,-1 0 1 0 0,1 1 0 0 0,-1-1 0 0 0,0 0 0 0 0,0 1 0 0 0,0-1 0 0 0,0 0 0 0 0,0 1 0 0 0,0-1 0 0 0,0 0-1 0 0,0 0 1 0 0,0 1 0 0 0,-1-1 0 0 0,1 0 0 0 0,0 0 0 0 0,-1 1 0 0 0,1-1 0 0 0,-1 0 0 0 0,0 0 0 0 0,0 1 3 0 0,1 2-8 0 0,-12 173 111 0 0,12-176-95 0 0,0 1 0 0 0,0 0 0 0 0,0-1 0 0 0,0 1-1 0 0,0 0 1 0 0,1-1 0 0 0,-1 1 0 0 0,1-1 0 0 0,-1 1 0 0 0,1-1 0 0 0,-1 1 0 0 0,1-1-1 0 0,0 1 1 0 0,0-1 0 0 0,0 0 0 0 0,0 1 0 0 0,0-1 0 0 0,0 0 0 0 0,0 0 0 0 0,0 0-1 0 0,0 0 1 0 0,0 0 0 0 0,1 0 0 0 0,-1 0 0 0 0,0 0 0 0 0,1 0 0 0 0,-1 0 0 0 0,1-1 0 0 0,-1 1-1 0 0,1-1 1 0 0,-1 1 0 0 0,1-1 0 0 0,-1 0 0 0 0,1 1 0 0 0,0-1 0 0 0,-1 0 0 0 0,1 0-1 0 0,-1 0 1 0 0,1 0 0 0 0,0 0 0 0 0,-1-1 0 0 0,1 1 0 0 0,-1 0 0 0 0,1-1 0 0 0,0 1-1 0 0,-1-1 1 0 0,1 1 0 0 0,-1-1 0 0 0,0 0 0 0 0,1 0 0 0 0,-1 0 0 0 0,0 0 0 0 0,1 0-1 0 0,-1 0-7 0 0,101-83 510 0 0,-39 29-361 0 0,2 4 0 0 0,3 2 0 0 0,60-32-149 0 0,-128 80 6 0 0,1 0 0 0 0,0 0 0 0 0,0 0 0 0 0,0-1 0 0 0,0 1 0 0 0,0 0 0 0 0,0 0 0 0 0,0 1-1 0 0,0-1 1 0 0,0 0 0 0 0,0 0 0 0 0,0 0 0 0 0,0 1 0 0 0,1-1 0 0 0,-1 1 0 0 0,0-1 0 0 0,0 1 0 0 0,1-1 0 0 0,-1 1 0 0 0,0 0 0 0 0,1-1 0 0 0,-1 1 0 0 0,1 0 0 0 0,-1 0 0 0 0,0 0 0 0 0,1 0 0 0 0,-1 0 0 0 0,1 1 0 0 0,-1-1 0 0 0,0 0 0 0 0,1 1 0 0 0,-1-1 0 0 0,0 1 0 0 0,0-1 0 0 0,1 1 0 0 0,-1-1 0 0 0,0 1 0 0 0,0 0 0 0 0,0 0 0 0 0,0 0 0 0 0,0-1 0 0 0,0 1 0 0 0,0 0 0 0 0,0 0 0 0 0,0 1 0 0 0,0-1 0 0 0,0 0 0 0 0,0 0 0 0 0,-1 0 0 0 0,1 0 0 0 0,-1 1 0 0 0,1-1 0 0 0,-1 0 0 0 0,1 1 0 0 0,-1-1 0 0 0,0 0 0 0 0,1 1 0 0 0,-1-1 0 0 0,0 1-1 0 0,0-1 1 0 0,0 0 0 0 0,0 1-6 0 0,0 0 34 0 0,-1-1-1 0 0,1 1 0 0 0,0-1 1 0 0,0 1-1 0 0,-1-1 0 0 0,1 1 1 0 0,-1-1-1 0 0,1 1 0 0 0,-1-1 1 0 0,0 0-1 0 0,0 1 1 0 0,1-1-1 0 0,-1 0 0 0 0,0 0 1 0 0,0 1-1 0 0,0-1 0 0 0,0 0 1 0 0,-1 0-1 0 0,1 0 0 0 0,0 0 1 0 0,0 0-1 0 0,-1 0 0 0 0,1-1 1 0 0,0 1-1 0 0,-1 0 0 0 0,1-1 1 0 0,-1 1-1 0 0,1-1 0 0 0,-1 1 1 0 0,1-1-1 0 0,-1 0 0 0 0,1 0 1 0 0,-1 1-1 0 0,1-1 0 0 0,-1 0 1 0 0,1 0-1 0 0,-1-1 0 0 0,1 1 1 0 0,-1 0-1 0 0,1 0 0 0 0,-1-1 1 0 0,0 1-34 0 0,-2-2 0 0 0,0 0 0 0 0,-1 1 0 0 0,1 0 0 0 0,0 0 1 0 0,-1 0-1 0 0,1 1 0 0 0,-1-1 0 0 0,1 1 0 0 0,-1 0 1 0 0,1 0-1 0 0,-1 1 0 0 0,1-1 0 0 0,-1 1 0 0 0,1 0 0 0 0,-1 0 1 0 0,1 1-1 0 0,0-1 0 0 0,0 1 0 0 0,0 0 0 0 0,0 0 1 0 0,0 0-1 0 0,-3 3 0 0 0,-26 17 13 0 0,14-2-24 0 0,-26 42-71 0 0,43-56 80 0 0,0-1 1 0 0,0 1-1 0 0,0 0 1 0 0,0 0-1 0 0,1 0 1 0 0,0 0-1 0 0,1 0 1 0 0,-1 0-1 0 0,1 0 1 0 0,0 1-1 0 0,1-1 1 0 0,-1 0-1 0 0,1 0 1 0 0,0 0-1 0 0,1 0 1 0 0,0 0-1 0 0,0 0 1 0 0,0-1-1 0 0,0 1 1 0 0,1 0-1 0 0,0-1 1 0 0,0 0-1 0 0,3 3 2 0 0,-1-2-3 0 0,1-1 0 0 0,-1 1 0 0 0,1-2 0 0 0,0 1 0 0 0,0-1 0 0 0,1 0 0 0 0,-1 0 1 0 0,1 0-1 0 0,0-1 0 0 0,0 0 0 0 0,0-1 0 0 0,1 1 0 0 0,-1-2 0 0 0,0 1 0 0 0,1-1 0 0 0,0 0 0 0 0,-1 0 0 0 0,1-1 0 0 0,-1 0 0 0 0,1 0 3 0 0,15-1 30 0 0,0-1 0 0 0,0-1 0 0 0,0-1 0 0 0,-1-1 0 0 0,0-1 0 0 0,0-1-1 0 0,0 0 1 0 0,-1-2 0 0 0,0-1 0 0 0,9-6-30 0 0,5-2 65 0 0,0-1-1 0 0,-1-2 1 0 0,-1-2 0 0 0,-1 0-1 0 0,-2-3 1 0 0,2-2-65 0 0,-1-3 62 0 0,-2-2 0 0 0,0-1-1 0 0,-3-2 1 0 0,11-18-62 0 0,-17 22 9 0 0,3-3-14 0 0,-2-2 0 0 0,-2 0 0 0 0,-1 0 0 0 0,4-17 5 0 0,-12 19-13 0 0,-2-1 0 0 0,-1 0 0 0 0,-2 0 0 0 0,-1-1-1 0 0,-2 1 1 0 0,-2-1 0 0 0,-3-18 13 0 0,3 48 0 0 0,0-1-1 0 0,-1 1 0 0 0,0 0 1 0 0,0 0-1 0 0,0 0 0 0 0,-1 0 1 0 0,0 0-1 0 0,-1 0 0 0 0,1 0 1 0 0,-1 1-1 0 0,-1-1 1 0 0,1 1-1 0 0,-1 0 0 0 0,0 0 1 0 0,-1 0-1 0 0,1 1 0 0 0,-1-1 1 0 0,0 1-1 0 0,-2-1 1 0 0,5 5-4 0 0,-1 0 1 0 0,1 1-1 0 0,-1-1 0 0 0,1 0 1 0 0,-1 1-1 0 0,1-1 0 0 0,-1 1 0 0 0,0 0 1 0 0,1 0-1 0 0,-1 0 0 0 0,0 0 0 0 0,1 1 1 0 0,-1-1-1 0 0,1 1 0 0 0,-1-1 0 0 0,1 1 1 0 0,-1 0-1 0 0,1 0 0 0 0,-1 0 0 0 0,1 0 1 0 0,0 1-1 0 0,0-1 0 0 0,-1 1 1 0 0,1-1-1 0 0,0 1 0 0 0,0 0 0 0 0,1-1 1 0 0,-1 1-1 0 0,0 1 4 0 0,-49 60-36 0 0,40-38 44 0 0,0 0 0 0 0,2 0-1 0 0,1 0 1 0 0,1 1 0 0 0,1 1-1 0 0,1-1 1 0 0,1 1 0 0 0,2 0 0 0 0,1 5-8 0 0,-2 43 6 0 0,4 1 0 0 0,3-1 0 0 0,3-1 0 0 0,4 1 0 0 0,8 25-6 0 0,-10-58 16 0 0,-3 0-1 0 0,-1 1 1 0 0,-2 0-1 0 0,-1 0 1 0 0,-3 0 0 0 0,-3 13-16 0 0,-41 84 18 0 0,42-181-270 0 0,6 23-74 0 0,0 0-1 0 0,2 0 0 0 0,0 0 1 0 0,1 0-1 0 0,1 1 1 0 0,1 0-1 0 0,3-6 327 0 0,41-67-4699 0 0,-12 20-4055 0 0,-30 50-2647 0 0</inkml:trace>
  <inkml:trace contextRef="#ctx0" brushRef="#br0" timeOffset="1831.379">2661 502 6913 0 0,'0'0'4421'0'0,"0"0"-1687"0"0,0 0-829 0 0,0 0-214 0 0,0 0-132 0 0,0 0-166 0 0,0 0-184 0 0,0 0-250 0 0,0 0-242 0 0,0 0-114 0 0,0 0-50 0 0,0 0-61 0 0,-18 12-57 0 0,-121 83 419 0 0,112-78-671 0 0,16-11-149 0 0,1-1 0 0 0,0 2 0 0 0,1 0 0 0 0,-1 0 0 0 0,1 0 0 0 0,0 1 1 0 0,1 0-1 0 0,0 1 0 0 0,0 0 0 0 0,1 0 0 0 0,0 1 0 0 0,-2 6-34 0 0,8-13 0 0 0,1-1 0 0 0,0 1 1 0 0,-1 0-1 0 0,1 0 0 0 0,0 0 0 0 0,1 0 1 0 0,-1 0-1 0 0,0 0 0 0 0,1 0 1 0 0,0 0-1 0 0,0-1 0 0 0,0 1 0 0 0,0 0 1 0 0,0-1-1 0 0,0 1 0 0 0,1 0 1 0 0,-1-1-1 0 0,1 1 0 0 0,0-1 0 0 0,-1 0 1 0 0,1 0-1 0 0,0 0 0 0 0,1 0 1 0 0,-1 0-1 0 0,0 0 0 0 0,0 0 0 0 0,1-1 1 0 0,-1 1-1 0 0,1-1 0 0 0,0 1 1 0 0,-1-1-1 0 0,1 0 0 0 0,0 0 0 0 0,0 0 1 0 0,0-1-1 0 0,2 1 0 0 0,16 10 27 0 0,-9-4-10 0 0,59 53 214 0 0,-61-41 134 0 0,0 1 0 0 0,-2 0 0 0 0,0 0 0 0 0,-1 1 0 0 0,-1 0 0 0 0,-1 0-1 0 0,-1 1 1 0 0,0 14-365 0 0,-1-19 247 0 0,42 61 508 0 0,-14-56-707 0 0,-23-13-2 0 0,-2-19-3535 0 0,-6 0 140 0 0,0 2-4242 0 0,0 1-5509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766 166 0 0 0,'0'0'579'0'0,"0"0"664"0"0,0 0 364 0 0,0 0 186 0 0,0 0 155 0 0,0 0 32 0 0,0 0-122 0 0,0 0-134 0 0,0 0-169 0 0,0 0-163 0 0,0 0-134 0 0,-3-17-148 0 0,-10-54-130 0 0,13 68-828 0 0,0-1 1 0 0,-1 0 0 0 0,0 1-1 0 0,0-1 1 0 0,0 1-1 0 0,0 0 1 0 0,0-1 0 0 0,-1 1-1 0 0,0 0 1 0 0,0 0 0 0 0,1 0-1 0 0,-2 0 1 0 0,1 0-1 0 0,0 0 1 0 0,-1 0 0 0 0,1 1-1 0 0,-1-1 1 0 0,0 1 0 0 0,0 0-1 0 0,1 0 1 0 0,-2 0-1 0 0,1 0 1 0 0,0 0 0 0 0,0 1-1 0 0,-1-1 1 0 0,1 1-1 0 0,0 0 1 0 0,-1 0 0 0 0,1 0-1 0 0,-1 1 1 0 0,0-1 0 0 0,1 1-1 0 0,-1 0 1 0 0,1 0-1 0 0,-1 0 1 0 0,0 0 0 0 0,1 1-1 0 0,-1 0 1 0 0,-1 0-153 0 0,-8-1 44 0 0,0 2 23 0 0,0 1 1 0 0,0 0 0 0 0,1 0 0 0 0,-1 2 0 0 0,1 0-1 0 0,0 0 1 0 0,0 1 0 0 0,1 0 0 0 0,-1 1 0 0 0,2 0-1 0 0,-1 1 1 0 0,-1 1-68 0 0,-10 7 71 0 0,-16 10 16 0 0,1 2 0 0 0,2 2 1 0 0,0 1-1 0 0,2 1 0 0 0,2 2 0 0 0,1 1 1 0 0,2 2-1 0 0,1 1 0 0 0,2 1 0 0 0,2 1 1 0 0,1 0-1 0 0,2 2 0 0 0,3 1 0 0 0,-3 10-87 0 0,12-25 43 0 0,1 0-1 0 0,0 1 0 0 0,3-1 0 0 0,0 2 0 0 0,2-1 0 0 0,1 0 0 0 0,1 0 0 0 0,4 30-42 0 0,-1-43 20 0 0,0 0 0 0 0,0 0 0 0 0,1 0 0 0 0,1 0 0 0 0,1-1 0 0 0,0 1 0 0 0,1-2 0 0 0,1 1 0 0 0,0-1 1 0 0,1 0-1 0 0,0 0 0 0 0,2-1 0 0 0,-1-1 0 0 0,1 1 0 0 0,1-2 0 0 0,7 6-20 0 0,9 1 53 0 0,1-2 1 0 0,0-1 0 0 0,1-1-1 0 0,1-2 1 0 0,0 0-1 0 0,1-3 1 0 0,0 0-1 0 0,0-2 1 0 0,1-2-1 0 0,0-1 1 0 0,0-1-1 0 0,0-2 1 0 0,0-1-1 0 0,10-3-53 0 0,-7 2 62 0 0,-1-2 1 0 0,1-1-1 0 0,-1-2 0 0 0,0-1 0 0 0,-1-2 0 0 0,0-2 0 0 0,0-1 0 0 0,-1-1 0 0 0,0-2 0 0 0,-2-1 0 0 0,0-2 0 0 0,0-1 0 0 0,9-9-62 0 0,-32 22 24 0 0,1-1 1 0 0,-2 0-1 0 0,1 0 0 0 0,-1-1 0 0 0,0 0 0 0 0,0 0 1 0 0,-1-1-1 0 0,0 0 0 0 0,0 0 0 0 0,-1 0 0 0 0,-1 0 1 0 0,1-1-1 0 0,-2 0 0 0 0,1 0 0 0 0,-1 0 0 0 0,-1-1 1 0 0,0 1-1 0 0,0-1 0 0 0,-1 1 0 0 0,0-1 0 0 0,-1-6-24 0 0,-3 10-1 0 0,0 0 0 0 0,0 1 0 0 0,-1-1 0 0 0,1 1 0 0 0,-1 0 0 0 0,-1 0 0 0 0,1 0 0 0 0,-1 0 0 0 0,0 1 0 0 0,-1 0 0 0 0,1 0 0 0 0,-1 0 0 0 0,0 1 0 0 0,0 0 0 0 0,0 0 0 0 0,-1 0 0 0 0,1 1 0 0 0,-1 0 0 0 0,0 0 0 0 0,0 1-1 0 0,0 0 1 0 0,0 0 0 0 0,-3 0 1 0 0,-39-11-156 0 0,1 3 0 0 0,-2 1 0 0 0,1 2-1 0 0,-1 3 1 0 0,0 2 0 0 0,-15 2 156 0 0,65 0-116 0 0,21 4-212 0 0,49 0 404 0 0,-1-3 0 0 0,1-4 0 0 0,17-3-76 0 0,19-2 184 0 0,10 2-37 0 0,-44 2-570 0 0,-56-6-4487 0 0,-12 5-325 0 0,0 2-6192 0 0</inkml:trace>
  <inkml:trace contextRef="#ctx0" brushRef="#br0" timeOffset="395.388">1744 656 5889 0 0,'0'0'3326'0'0,"0"0"-884"0"0,0 0-389 0 0,0 0-136 0 0,0 0-214 0 0,0 0-252 0 0,0 0-270 0 0,0 0-248 0 0,0 0-183 0 0,0 0-148 0 0,-32 21-123 0 0,-97 65-96 0 0,78-35 20 0 0,48-41-347 0 0,0-3-17 0 0,1 0-1 0 0,-1-1 1 0 0,1 1 0 0 0,1 0 0 0 0,-1 0 0 0 0,1 0 0 0 0,1 0-1 0 0,-1 0 1 0 0,1 0 0 0 0,0 0 0 0 0,1 0 0 0 0,0 0 0 0 0,0 0-1 0 0,0 0 1 0 0,1 0 0 0 0,0 0 0 0 0,0-1 0 0 0,1 1 0 0 0,0-1-1 0 0,0 1 1 0 0,0-1 0 0 0,1 0 0 0 0,0 0 0 0 0,0-1 0 0 0,1 1-1 0 0,0-1 1 0 0,-1 0 0 0 0,2 0 0 0 0,-1 0 0 0 0,1-1 0 0 0,-1 0-1 0 0,1 0 1 0 0,0 0 0 0 0,0-1 0 0 0,1 0 0 0 0,-1 0 0 0 0,1 0 0 0 0,0-1-1 0 0,-1 0 1 0 0,1-1 0 0 0,7 2-39 0 0,-5-3 117 0 0,1 0-1 0 0,-1-1 1 0 0,1 0 0 0 0,-1 0 0 0 0,1-1-1 0 0,-1 0 1 0 0,0-1 0 0 0,0 0 0 0 0,0-1-1 0 0,0 1 1 0 0,0-2 0 0 0,-1 1-1 0 0,0-1 1 0 0,0 0 0 0 0,0-1 0 0 0,-1 0-1 0 0,1 0 1 0 0,-1-1 0 0 0,-1 0 0 0 0,0 0-1 0 0,3-3-116 0 0,1-2 122 0 0,0-1-1 0 0,0 0 1 0 0,-1-1 0 0 0,-1 1-1 0 0,0-2 1 0 0,-1 1-1 0 0,0-1 1 0 0,2-10-122 0 0,-7 19 18 0 0,0 0 1 0 0,0 0-1 0 0,-1 0 0 0 0,0-1 0 0 0,0 1 1 0 0,-1 0-1 0 0,0 0 0 0 0,0-1 0 0 0,0 1 0 0 0,-1 0 1 0 0,0 0-1 0 0,0-1 0 0 0,0 1 0 0 0,-1 0 1 0 0,0 0-1 0 0,0 0 0 0 0,-1 1 0 0 0,1-1 1 0 0,-1 0-1 0 0,0 1 0 0 0,-1 0 0 0 0,0 0 1 0 0,-2-3-19 0 0,-1 2-100 0 0,0 1 0 0 0,0 0 0 0 0,-1 0 1 0 0,0 0-1 0 0,0 1 0 0 0,0 1 0 0 0,0-1 1 0 0,-1 1-1 0 0,1 1 0 0 0,-1-1 0 0 0,0 2 1 0 0,0-1-1 0 0,0 1 0 0 0,1 0 0 0 0,-1 1 1 0 0,0 0-1 0 0,0 1 0 0 0,0-1 0 0 0,0 2 1 0 0,0-1-1 0 0,0 1 0 0 0,1 1 1 0 0,-1-1-1 0 0,1 2 0 0 0,0-1 0 0 0,-1 1 1 0 0,2 0-1 0 0,-1 1 0 0 0,0 0 0 0 0,1 0 1 0 0,0 0-1 0 0,0 1 0 0 0,-6 6 100 0 0,-17 28-3372 0 0,14-11-7113 0 0,12-13-1370 0 0</inkml:trace>
  <inkml:trace contextRef="#ctx0" brushRef="#br0" timeOffset="840.526">2193 630 2577 0 0,'0'0'2970'0'0,"0"0"-661"0"0,0 0-292 0 0,0 0-195 0 0,0 0-211 0 0,0 0-201 0 0,0 0-175 0 0,0 0-120 0 0,0 0-54 0 0,0 0 11 0 0,0 0 48 0 0,0 0 10 0 0,0 0-58 0 0,5 5-83 0 0,14 19-128 0 0,-27 21 974 0 0,-13 125-122 0 0,4 9-1353 0 0,17-179-419 0 0,0 0 0 0 0,-1-1-1 0 0,1 1 1 0 0,0 0 0 0 0,0 0-1 0 0,0-1 1 0 0,-1 1 0 0 0,1 0-1 0 0,0 0 1 0 0,-1-1 0 0 0,1 1 0 0 0,0 0-1 0 0,0 0 1 0 0,-1 0 0 0 0,1-1-1 0 0,0 1 1 0 0,-1 0 0 0 0,1 0-1 0 0,0 0 1 0 0,-1 0 0 0 0,1 0-1 0 0,-1 0 1 0 0,1 0 0 0 0,0 0-1 0 0,-1 0 1 0 0,1 0 0 0 0,0 0-1 0 0,-1 0 1 0 0,1 0 59 0 0,-1-35-3583 0 0,2 20-1940 0 0,-1 7-3216 0 0</inkml:trace>
  <inkml:trace contextRef="#ctx0" brushRef="#br0" timeOffset="1043.951">2178 299 13443 0 0,'0'0'1942'0'0,"0"0"-363"0"0,0 0-234 0 0,0 0-136 0 0,0 0-115 0 0,0 0-185 0 0,0 0-255 0 0,0 0-262 0 0,0 0-222 0 0,0 0-153 0 0,0 0-45 0 0,0 0-36 0 0,0 0-33 0 0,-5 3-22 0 0,4-3 77 0 0,0 1 0 0 0,0-1-1 0 0,-1 1 1 0 0,1 0 0 0 0,0 0 0 0 0,0 0-1 0 0,0-1 1 0 0,0 1 0 0 0,0 0 0 0 0,0 0-1 0 0,0 1 1 0 0,0-1 0 0 0,0 0 0 0 0,0 0 0 0 0,1 0-1 0 0,-1 1 1 0 0,1-1 0 0 0,-1 0 0 0 0,0 0-1 0 0,1 1 1 0 0,0-1 0 0 0,-1 1 0 0 0,1-1-1 0 0,0 0 1 0 0,0 1 0 0 0,0-1 0 0 0,0 1-1 0 0,0-1 1 0 0,0 0 0 0 0,0 1 0 0 0,0-1-1 0 0,1 1 1 0 0,-1-1 0 0 0,0 0 0 0 0,1 1-1 0 0,0-1 1 0 0,-1 0 0 0 0,1 1 0 0 0,-1-1-1 0 0,1 0 1 0 0,0 0 0 0 0,0 0 0 0 0,0 1 42 0 0,12 19-6755 0 0,-9-16-4215 0 0</inkml:trace>
  <inkml:trace contextRef="#ctx0" brushRef="#br0" timeOffset="1613.306">2351 1142 0 0 0,'0'0'4242'0'0,"0"0"-2079"0"0,0 0-464 0 0,0 0 334 0 0,0 0 301 0 0,0 0 76 0 0,0 0-162 0 0,0 0-372 0 0,0 0-433 0 0,0 0-322 0 0,0 0-228 0 0,0 0-175 0 0,6-10-112 0 0,39-80 839 0 0,-36 58-966 0 0,10-37 55 0 0,4 0 0 0 0,3 1-1 0 0,8-10-533 0 0,-10 38-363 0 0,-7 154 366 0 0,-17-106-1 0 0,1-1 0 0 0,0 1 0 0 0,0-1-1 0 0,1 0 1 0 0,-1 1 0 0 0,2-1 0 0 0,-1 0 0 0 0,1 0-1 0 0,0-1 1 0 0,1 1 0 0 0,-1-1 0 0 0,1 1 0 0 0,1-1-1 0 0,-1 0 1 0 0,1-1 0 0 0,0 1 0 0 0,4 3-2 0 0,-5-8 57 0 0,0 0 0 0 0,0 0 0 0 0,0 0 1 0 0,-1 0-1 0 0,1-1 0 0 0,0 1 0 0 0,0-1 1 0 0,0 0-1 0 0,0 0 0 0 0,0-1 0 0 0,0 1 0 0 0,0-1 1 0 0,0 0-1 0 0,-1 0 0 0 0,1 0 0 0 0,0 0 0 0 0,0-1 1 0 0,-1 1-1 0 0,1-1 0 0 0,-1 0 0 0 0,2-2-57 0 0,101-117 1457 0 0,-98 112-1431 0 0,-1 1 1 0 0,0-1-1 0 0,0-1 1 0 0,0 0-1 0 0,-1 1 1 0 0,-1-2-1 0 0,0 1 1 0 0,0-1-1 0 0,-1 0 1 0 0,0 0-1 0 0,-1 0 1 0 0,0 0-1 0 0,-1-1 1 0 0,0 1-1 0 0,0-12-26 0 0,-3 22-84 0 0,0 1 0 0 0,1-1 0 0 0,-1 1 0 0 0,1-1 0 0 0,-1 0 0 0 0,0 1 0 0 0,0-1 0 0 0,1 1 0 0 0,-1 0 0 0 0,0-1 0 0 0,0 1-1 0 0,1 0 1 0 0,-1-1 0 0 0,0 1 0 0 0,0 0 0 0 0,0 0 0 0 0,0 0 0 0 0,0-1 0 0 0,1 1 0 0 0,-1 0 0 0 0,0 0 0 0 0,0 0 0 0 0,0 1 0 0 0,0-1 0 0 0,0 0 0 0 0,0 0 0 0 0,1 0 0 0 0,-1 1 0 0 0,0-1 0 0 0,0 0 0 0 0,0 1-1 0 0,1-1 1 0 0,-1 1 0 0 0,0-1 0 0 0,0 1 0 0 0,1-1 0 0 0,-1 1 0 0 0,0-1 0 0 0,1 1 0 0 0,-1 0 0 0 0,0 0 84 0 0,-9 16-3281 0 0,4-5-5194 0 0,5-5-3775 0 0</inkml:trace>
  <inkml:trace contextRef="#ctx0" brushRef="#br0" timeOffset="2309.313">3351 652 6641 0 0,'0'0'3519'0'0,"0"0"-1420"0"0,0 0-474 0 0,0 0-34 0 0,0 0-49 0 0,0 0-106 0 0,0 0-151 0 0,0 0-233 0 0,0 0-220 0 0,0 0-153 0 0,0 0-126 0 0,0 0-61 0 0,0 0-56 0 0,-21-1-45 0 0,-64 0-47 0 0,81 1-296 0 0,-1 0-1 0 0,1 0 0 0 0,0 1 0 0 0,-1-1 1 0 0,1 1-1 0 0,0 0 0 0 0,-1 0 1 0 0,1 0-1 0 0,0 1 0 0 0,0-1 0 0 0,0 1 1 0 0,0 0-1 0 0,0 1 0 0 0,1-1 1 0 0,-1 0-1 0 0,0 2-47 0 0,-14 7 211 0 0,8-4-179 0 0,1 0-1 0 0,0 0 1 0 0,0 0-1 0 0,1 1 1 0 0,0 1-1 0 0,0-1 1 0 0,1 1-1 0 0,0 0 1 0 0,1 1 0 0 0,0 0-1 0 0,0 0 1 0 0,1 0-1 0 0,0 1 1 0 0,1 0-1 0 0,0 0 1 0 0,1 0-1 0 0,0 0 1 0 0,1 0-1 0 0,0 1 1 0 0,0-1-1 0 0,2 1 1 0 0,-1-1-1 0 0,2 1 1 0 0,0 8-32 0 0,-1-17 7 0 0,1 0 1 0 0,-1 0-1 0 0,1 1 1 0 0,0-1-1 0 0,0 0 1 0 0,0 0-1 0 0,1 0 1 0 0,-1 0-1 0 0,1 0 1 0 0,-1 0-1 0 0,1-1 1 0 0,0 1-1 0 0,0 0 1 0 0,0-1-1 0 0,1 0 1 0 0,-1 1-1 0 0,1-1 1 0 0,-1 0-1 0 0,1 0 1 0 0,-1 0-1 0 0,1-1 1 0 0,0 1-1 0 0,0 0 1 0 0,0-1-1 0 0,0 0 1 0 0,0 0-1 0 0,0 0 1 0 0,1 0-1 0 0,-1 0 1 0 0,0-1-1 0 0,0 0 1 0 0,1 1-1 0 0,-1-1 1 0 0,3-1-8 0 0,3 1 73 0 0,-1-1 0 0 0,1 0 0 0 0,-1-1 0 0 0,1 0 0 0 0,-1 0 0 0 0,0-1 0 0 0,0 0 1 0 0,0-1-1 0 0,0 0 0 0 0,-1 0 0 0 0,1 0 0 0 0,5-6-73 0 0,24-21 219 0 0,-2-2 0 0 0,-2-1 0 0 0,-1-2 0 0 0,7-13-219 0 0,-11 16 96 0 0,55-47 92 0 0,-77 95-161 0 0,-10 166 297 0 0,-19 223-325 0 0,13-151-145 0 0,6-175 109 0 0,3-25 20 0 0,-3-1-1 0 0,-2 1 1 0 0,-2-2-1 0 0,-12 37 18 0 0,20-84 4 0 0,-1-1 0 0 0,0 1-1 0 0,0-1 1 0 0,-1 1-1 0 0,1-1 1 0 0,-1 0-1 0 0,1 0 1 0 0,-1 0 0 0 0,0 0-1 0 0,0 0 1 0 0,0 0-1 0 0,-1 0 1 0 0,1-1-1 0 0,-1 1 1 0 0,0-1 0 0 0,1 0-1 0 0,-1 0 1 0 0,0 0-1 0 0,0 0 1 0 0,0 0-1 0 0,-1 0 1 0 0,1-1-1 0 0,0 0 1 0 0,0 0 0 0 0,-1 0-1 0 0,1 0 1 0 0,-1 0-1 0 0,1 0 1 0 0,-1-1-1 0 0,1 0 1 0 0,-1 0 0 0 0,0 0-1 0 0,1 0 1 0 0,-1 0-1 0 0,1-1 1 0 0,-1 0-1 0 0,1 1 1 0 0,-1-1 0 0 0,1-1-1 0 0,0 1 1 0 0,-1 0-1 0 0,1-1 1 0 0,0 0-1 0 0,0 1 1 0 0,0-1 0 0 0,0-1-5 0 0,-10-12 3 0 0,0-2-1 0 0,2 1 0 0 0,0-2 1 0 0,1 0-1 0 0,0 0 0 0 0,2 0 0 0 0,0-1 1 0 0,1-1-1 0 0,1 1 0 0 0,1-1 0 0 0,0 0 1 0 0,2 0-1 0 0,0-1 0 0 0,2 1 0 0 0,0 0 1 0 0,1-1-1 0 0,1 1 0 0 0,3-21-1 0 0,-2 32-3 0 0,-1-1-1 0 0,1 0 0 0 0,1 1 1 0 0,0 0-1 0 0,0-1 0 0 0,1 1 1 0 0,0 1-1 0 0,0-1 0 0 0,1 0 1 0 0,0 1-1 0 0,1 0 1 0 0,0 0-1 0 0,0 1 0 0 0,1 0 1 0 0,0 0-1 0 0,0 0 0 0 0,0 1 1 0 0,1 0-1 0 0,0 0 0 0 0,0 1 1 0 0,1 0-1 0 0,6-3 4 0 0,175-56-469 0 0,-104 44-1093 0 0,-49 11-2798 0 0,-14 3-1818 0 0,-5 1-6478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4081 0 0,'0'0'1368'0'0,"0"0"-220"0"0,0 0-14 0 0,0 0 126 0 0,0 0 113 0 0,0 0 2 0 0,0 0-134 0 0,0 0-221 0 0,0 0-238 0 0,0 0-169 0 0,0 0-65 0 0,4-4-18 0 0,115-162 4470 0 0,-116 160-4877 0 0,11-19 371 0 0,-2-1-1 0 0,0 0 1 0 0,-2-1 0 0 0,-1 0 0 0 0,-1 0 0 0 0,3-24-494 0 0,-21 115 2430 0 0,-16 137-2053 0 0,17 386 256 0 0,9-53-159 0 0,0-534-437 0 0,0 0 11 0 0,0 0 35 0 0,0 0 19 0 0,0 0 14 0 0,0 0 23 0 0,1-17-123 0 0,2-1 0 0 0,0 0-1 0 0,1 1 1 0 0,0-1 0 0 0,2 1-1 0 0,0 1 1 0 0,1-1 0 0 0,0 1 0 0 0,2 0-1 0 0,0 0 1 0 0,0 1 0 0 0,2 1-1 0 0,-1-1 1 0 0,2 2 0 0 0,0 0 0 0 0,1 0-1 0 0,0 1 1 0 0,3-1-16 0 0,12-17-6 0 0,2 1 1 0 0,2 1-1 0 0,0 2 1 0 0,2 1-1 0 0,0 2 0 0 0,2 1 1 0 0,0 2-1 0 0,1 2 1 0 0,1 1-1 0 0,1 1 1 0 0,5 2 5 0 0,55 0-113 0 0,-97 15 111 0 0,1-1 0 0 0,-1 0 1 0 0,0 1-1 0 0,1-1 0 0 0,-1 1 0 0 0,0 0 0 0 0,1 0 0 0 0,-1 0 0 0 0,0 0 0 0 0,0 0 0 0 0,0 0 0 0 0,0 0 1 0 0,0 1-1 0 0,0-1 0 0 0,0 1 0 0 0,0 0 0 0 0,0-1 0 0 0,-1 1 0 0 0,1 0 0 0 0,-1 0 0 0 0,1 0 0 0 0,-1 0 1 0 0,0 0-1 0 0,0 1 0 0 0,0-1 0 0 0,0 0 0 0 0,0 0 0 0 0,0 1 0 0 0,-1-1 0 0 0,1 0 0 0 0,-1 1 0 0 0,0-1 1 0 0,0 1-1 0 0,1-1 0 0 0,-2 1 0 0 0,1-1 0 0 0,0 2 2 0 0,0 6 5 0 0,0 0 0 0 0,0 0 0 0 0,-1 0 0 0 0,0 0 0 0 0,-1 0 0 0 0,0 0 0 0 0,0-1 0 0 0,-1 1 0 0 0,-1-1 0 0 0,0 1 0 0 0,0 0-5 0 0,-21 29 16 0 0,0-2 1 0 0,-3-1 0 0 0,-1 0-1 0 0,-1-3 1 0 0,-2 0 0 0 0,-1-2-1 0 0,-2-2 1 0 0,-1 0 0 0 0,-1-3-1 0 0,-1-1 1 0 0,-1-2 0 0 0,-35 14-17 0 0,57-28-8 0 0,-1 0 0 0 0,-1-1 0 0 0,1-2 0 0 0,-1 0 0 0 0,-1 0 0 0 0,1-2 1 0 0,-1-1-1 0 0,1 0 0 0 0,-1-1 0 0 0,0-1 8 0 0,18-3-31 0 0,0 1 0 0 0,0 0 0 0 0,0-1 0 0 0,1 1 0 0 0,-1-1 0 0 0,0 1 0 0 0,1-1 0 0 0,-1 0 0 0 0,1 0 0 0 0,0 0 0 0 0,0 0 0 0 0,-1 0 0 0 0,1 0 0 0 0,0 0 0 0 0,1 0 0 0 0,-1 0 0 0 0,0 0 0 0 0,1 0 0 0 0,-1-1 0 0 0,1 1 0 0 0,0 0 0 0 0,-1-1 0 0 0,1 1 0 0 0,0 0 0 0 0,1 0 0 0 0,-1-1 0 0 0,0 1 0 0 0,1 0 0 0 0,-1 0 0 0 0,1-1 0 0 0,0 0 31 0 0,-1-2-110 0 0,2-7-187 0 0,0 1 1 0 0,0 0-1 0 0,1 0 1 0 0,1 0-1 0 0,0 0 0 0 0,0 0 1 0 0,1 1-1 0 0,0 0 1 0 0,1 0-1 0 0,2-2 297 0 0,22-35-4231 0 0,-8 13-2816 0 0,-9 14-5003 0 0</inkml:trace>
  <inkml:trace contextRef="#ctx0" brushRef="#br0" timeOffset="444.974">1293 771 9386 0 0,'0'0'2622'0'0,"0"0"-807"0"0,0 0-419 0 0,0 0-35 0 0,0 0-49 0 0,0 0-117 0 0,0 0-103 0 0,0 0-141 0 0,0 0-159 0 0,0 0-155 0 0,0 0-134 0 0,0 0-141 0 0,-32 32-145 0 0,-94 101-53 0 0,123-131-156 0 0,0 0 0 0 0,1 0 0 0 0,-1 0 1 0 0,1 0-1 0 0,0 0 0 0 0,0 1 0 0 0,0-1 0 0 0,0 1 0 0 0,0-1 0 0 0,1 1 0 0 0,-1 0 1 0 0,1 0-1 0 0,-1 0 0 0 0,1 0 0 0 0,0 0 0 0 0,0 0 0 0 0,1 0 0 0 0,-1 0 0 0 0,0 0 0 0 0,1 1 1 0 0,0-1-1 0 0,0 0 0 0 0,0 0 0 0 0,0 2-8 0 0,2 8 60 0 0,-2-4-6 0 0,0 0 1 0 0,1 0 0 0 0,0 0 0 0 0,0 0-1 0 0,1 0 1 0 0,0-1 0 0 0,0 1-1 0 0,1 0 1 0 0,0-1 0 0 0,1 0-1 0 0,0 0 1 0 0,0 0 0 0 0,1 0-1 0 0,0 0 1 0 0,0-1 0 0 0,1 0-1 0 0,0 0 1 0 0,0-1 0 0 0,1 1-1 0 0,0-1 1 0 0,0-1 0 0 0,0 1-1 0 0,0-1 1 0 0,1-1 0 0 0,0 1-1 0 0,0-1 1 0 0,1-1 0 0 0,-1 1-1 0 0,0-1 1 0 0,1-1 0 0 0,1 0-55 0 0,-4-1 67 0 0,1-1 1 0 0,-1 0-1 0 0,0 0 0 0 0,0-1 1 0 0,0 0-1 0 0,1 0 1 0 0,-1 0-1 0 0,0-1 1 0 0,0 0-1 0 0,-1 0 0 0 0,1-1 1 0 0,0 0-1 0 0,-1 1 1 0 0,1-2-1 0 0,-1 1 0 0 0,0-1 1 0 0,0 0-1 0 0,-1 0 1 0 0,1 0-1 0 0,-1 0 0 0 0,0-1 1 0 0,0 0-1 0 0,3-4-67 0 0,0-1 65 0 0,0 1-1 0 0,-1-1 1 0 0,-1 0-1 0 0,0 0 1 0 0,0-1-1 0 0,-1 0 1 0 0,0 0-1 0 0,-1 0 1 0 0,0 0-1 0 0,0 0 1 0 0,-2-1-1 0 0,1-5-64 0 0,-1 9 13 0 0,0-1-1 0 0,-1 1 0 0 0,0-1 0 0 0,-1 1 1 0 0,0 0-1 0 0,0-1 0 0 0,-1 1 0 0 0,0 0 1 0 0,0 0-1 0 0,-1 0 0 0 0,0 0 1 0 0,0 0-1 0 0,-1 1 0 0 0,0-1 0 0 0,-1 0-12 0 0,0 0-87 0 0,0 0 0 0 0,0 1 0 0 0,-1 0-1 0 0,0 0 1 0 0,0 0 0 0 0,-1 1 0 0 0,0-1 0 0 0,0 2-1 0 0,0-1 1 0 0,-1 1 0 0 0,0 0 0 0 0,0 1 0 0 0,0-1-1 0 0,0 2 1 0 0,-1-1 0 0 0,1 1 0 0 0,-1 1-1 0 0,0-1 1 0 0,0 1 0 0 0,0 1 0 0 0,0 0 0 0 0,-1 0-1 0 0,1 1 1 0 0,0 0 0 0 0,0 1 0 0 0,0-1-1 0 0,0 2 1 0 0,0-1 0 0 0,0 2 0 0 0,0-1 0 0 0,0 1-1 0 0,0 0 1 0 0,1 1 0 0 0,0 0 0 0 0,-7 4 87 0 0,-46 64-5862 0 0,52-58 2091 0 0,-1-2-7542 0 0</inkml:trace>
  <inkml:trace contextRef="#ctx0" brushRef="#br0" timeOffset="1002.165">1950 801 8234 0 0,'0'0'4254'0'0,"0"0"-2210"0"0,0 0-725 0 0,0 0 111 0 0,0 0 166 0 0,0 0-46 0 0,0 0-162 0 0,0 0-262 0 0,0 0-301 0 0,0 0-195 0 0,0 0-115 0 0,0 0-89 0 0,0 0-71 0 0,-5 12-57 0 0,-53 101 342 0 0,18-41-540 0 0,2 1 1 0 0,4 2-1 0 0,0 9-100 0 0,32-77-37 0 0,0-1-1 0 0,-1 0 0 0 0,0-1 1 0 0,0 1-1 0 0,0 0 1 0 0,-1-1-1 0 0,0 0 1 0 0,0 0-1 0 0,0 0 1 0 0,-1 0-1 0 0,1 0 1 0 0,-1-1-1 0 0,0 0 1 0 0,-1 0 37 0 0,4-3-168 0 0,1-1 0 0 0,0 0 0 0 0,-1 0 1 0 0,1 1-1 0 0,0-1 0 0 0,-1 0 1 0 0,1 0-1 0 0,-1-1 0 0 0,1 1 0 0 0,0 0 1 0 0,-1 0-1 0 0,1-1 0 0 0,0 1 1 0 0,-1 0-1 0 0,1-1 0 0 0,0 0 0 0 0,0 1 1 0 0,0-1-1 0 0,-1 0 0 0 0,1 1 1 0 0,0-1-1 0 0,0 0 0 0 0,0 0 0 0 0,0 0 1 0 0,0 0-1 0 0,0 0 0 0 0,0 0 1 0 0,1 0-1 0 0,-1-1 0 0 0,0 1 0 0 0,1 0 1 0 0,-1 0-1 0 0,0-1 0 0 0,1 1 1 0 0,0 0-1 0 0,-1 0 0 0 0,1-2 168 0 0,-15-53-7399 0 0,15 53 6914 0 0,-13-71-6707 0 0,-4-24 1245 0 0,3-2 4858 0 0,7 1 5853 0 0,9 0 6852 0 0,15 72-4212 0 0,4 36-5276 0 0,103 144 1293 0 0,44 123-1996 0 0,-122-235-1869 0 0,-33-38-2895 0 0,2-2-3291 0 0,-12-1-5826 0 0</inkml:trace>
  <inkml:trace contextRef="#ctx0" brushRef="#br0" timeOffset="25320.148">8973 7170 12355 0 0,'0'0'2120'0'0,"0"0"-525"0"0,0 0-277 0 0,0 0 74 0 0,0 0 119 0 0,0 0-9 0 0,0 0-159 0 0,0 0-259 0 0,0 0-273 0 0,0 0-182 0 0,0 0-75 0 0,0 0-54 0 0,0 0-56 0 0,-12 16 692 0 0,-137 120 499 0 0,76-74-1443 0 0,-3-4 0 0 0,-2-3 0 0 0,-36 16-192 0 0,86-53 30 0 0,28-17-45 0 0,0-1-42 0 0,0 0-37 0 0,0 0-2 0 0,0 0-21 0 0,0 0-27 0 0,0-19-1451 0 0,3-23-2465 0 0,-3 15-6759 0 0,0 19-1063 0 0</inkml:trace>
  <inkml:trace contextRef="#ctx0" brushRef="#br0" timeOffset="25321.148">8465 7060 10954 0 0,'0'0'2496'0'0,"0"0"-543"0"0,0 0-339 0 0,0 0-31 0 0,0 0 12 0 0,0 0-72 0 0,0 0-209 0 0,0 0-272 0 0,0 0-280 0 0,0 0-201 0 0,0 0-98 0 0,0 0-19 0 0,5-1 10 0 0,-3 1-399 0 0,0 0 1 0 0,0 1-1 0 0,0-1 0 0 0,1 0 1 0 0,-1 1-1 0 0,0-1 1 0 0,0 1-1 0 0,0-1 1 0 0,0 1-1 0 0,0 0 1 0 0,0 0-1 0 0,0 0 1 0 0,0 0-1 0 0,0 1 0 0 0,-1-1 1 0 0,1 0-1 0 0,0 1 1 0 0,-1-1-1 0 0,1 1 1 0 0,-1-1-1 0 0,1 1 1 0 0,-1 0-1 0 0,0 0 0 0 0,0 0 1 0 0,0 0-1 0 0,0 0 1 0 0,0 0-1 0 0,0 1-55 0 0,7 7 189 0 0,35 46 694 0 0,3-3-1 0 0,2-1 0 0 0,14 8-882 0 0,95 105 554 0 0,-60-51-343 0 0,-136-122-5883 0 0,31 3 702 0 0,2 4-7441 0 0</inkml:trace>
  <inkml:trace contextRef="#ctx0" brushRef="#br0" timeOffset="25083.051">2546 3109 0 0 0,'0'0'1022'0'0,"0"0"-278"0"0,0 0-84 0 0,0 0 132 0 0,0 0 230 0 0,0 0 219 0 0,0 0 122 0 0,0 0-61 0 0,0 0-179 0 0,0 0-214 0 0,0 0-189 0 0,13 0 2458 0 0,-2 59 2193 0 0,-7 30-3347 0 0,9 84-614 0 0,21 188 514 0 0,-29-78-1042 0 0,5 63-63 0 0,24-99-330 0 0,-10 58 159 0 0,-19-51-212 0 0,19 93 64 0 0,-24-249-342 0 0,5 0 0 0 0,4 1 0 0 0,5 3-158 0 0,7 90 111 0 0,-11 176 195 0 0,2-199-175 0 0,0 173 174 0 0,-16-206-306 0 0,-3 39 140 0 0,-6-81-69 0 0,13-93-87 0 0,0 5 56 0 0,0-5-50 0 0,0-1 11 0 0,0 0-23 0 0,0 0 26 0 0,0 0 17 0 0,0 0-7 0 0,0 0-14 0 0,85 7 283 0 0,12-3-201 0 0,343-4 204 0 0,-173-15-99 0 0,-81 23-48 0 0,-86-5-108 0 0,126-10 115 0 0,-10-18 0 0 0,3 21 35 0 0,-115 12-90 0 0,51-2 2 0 0,68 2 4 0 0,53-8 97 0 0,-136-11-99 0 0,495 11 198 0 0,-403-22-322 0 0,-43 14 138 0 0,23 15-76 0 0,-3-3-22 0 0,-25-15 95 0 0,-43 7-108 0 0,104-3 55 0 0,-187 7-38 0 0,-57 0-32 0 0,-1 0 26 0 0,0 0 4 0 0,0 0-30 0 0,0 0 26 0 0,0 0-8 0 0,0 0 6 0 0,0 0 0 0 0,0 0-24 0 0,0 0 32 0 0,0 0-32 0 0,0 0 13 0 0,0 0-28 0 0,0 0 23 0 0,0 0-15 0 0,0 0-11 0 0,0 0-12 0 0,0 0-4 0 0,0 0-73 0 0,-11-8-3448 0 0,0 5-8450 0 0,9 3-1078 0 0</inkml:trace>
  <inkml:trace contextRef="#ctx0" brushRef="#br0" timeOffset="26102.126">1707 2318 6049 0 0,'0'0'1770'0'0,"0"0"-94"0"0,0 0 134 0 0,0 0 205 0 0,0 0-36 0 0,0 0-241 0 0,0 0-390 0 0,0 0-376 0 0,0 0-253 0 0,0 0-188 0 0,0 0-130 0 0,-2 2-71 0 0,0 61 2624 0 0,6-28-1966 0 0,-9 219 920 0 0,21-203-1858 0 0,-15-50-41 0 0,-1 0-1 0 0,1 0 1 0 0,-1 0-1 0 0,1 0 1 0 0,-1 0-1 0 0,1 0 1 0 0,0 0-1 0 0,-1 0 1 0 0,1 0 0 0 0,0 0-1 0 0,0-1 1 0 0,0 1-1 0 0,0 0 1 0 0,0-1-1 0 0,0 1 1 0 0,0 0 0 0 0,0-1-1 0 0,0 1 1 0 0,0-1-1 0 0,0 0 1 0 0,0 1-1 0 0,0-1 1 0 0,0 0-1 0 0,0 0 1 0 0,0 1 0 0 0,1-1-1 0 0,-1 0 1 0 0,0 0-1 0 0,0 0 1 0 0,0-1-1 0 0,0 1 1 0 0,1 0-1 0 0,-1 0 1 0 0,0 0 0 0 0,0-1-1 0 0,0 1 1 0 0,0-1-1 0 0,0 1 1 0 0,0-1-1 0 0,0 1 1 0 0,0-1 0 0 0,0 0-1 0 0,0 1 1 0 0,0-1-1 0 0,0 0-8 0 0,69-102 641 0 0,-61 85-598 0 0,70-155 116 0 0,-29 19 81 0 0,-29 272 88 0 0,76 195 144 0 0,-70-241-431 0 0,-3 1 0 0 0,-3 1-1 0 0,-4 1 1 0 0,-2 1 0 0 0,-5 0-1 0 0,1 52-40 0 0,-12-103 8 0 0,0 0 0 0 0,-2-1 0 0 0,-1 1-1 0 0,-1-1 1 0 0,-1 0 0 0 0,-1 0 0 0 0,-1 0 0 0 0,-12 21-8 0 0,15-32 16 0 0,-1-1 1 0 0,-1 0 0 0 0,0-1-1 0 0,0 0 1 0 0,-2 0-1 0 0,1-1 1 0 0,-1 0 0 0 0,-1 0-1 0 0,1-1 1 0 0,-2 0 0 0 0,1-1-1 0 0,-1 0 1 0 0,0 0 0 0 0,-1-1-1 0 0,0-1 1 0 0,0 0 0 0 0,-5 1-17 0 0,14-6 3 0 0,1 0-1 0 0,-1 0 1 0 0,1 0 0 0 0,-1 0 0 0 0,1 0 0 0 0,-1 0-1 0 0,0-1 1 0 0,1 0 0 0 0,-1 1 0 0 0,0-1-1 0 0,0 0 1 0 0,1 0 0 0 0,-1 0 0 0 0,0-1 0 0 0,1 1-1 0 0,-1-1 1 0 0,0 1 0 0 0,1-1 0 0 0,-1 0 0 0 0,1 0-1 0 0,-1 0 1 0 0,1 0 0 0 0,-1-1 0 0 0,1 1 0 0 0,0-1-1 0 0,0 1 1 0 0,-1-1 0 0 0,1 0 0 0 0,0 0-1 0 0,1 0 1 0 0,-1 0 0 0 0,0 0 0 0 0,1 0 0 0 0,-1-1-1 0 0,1 1 1 0 0,-1 0 0 0 0,1-1 0 0 0,0 1 0 0 0,0-1-1 0 0,0 1 1 0 0,1-1 0 0 0,-1 0 0 0 0,0 0-3 0 0,-3-20 1 0 0,1 0 1 0 0,1 0-1 0 0,1 0 1 0 0,1 0-1 0 0,1 0 1 0 0,1 0-1 0 0,1 0 1 0 0,1 0-1 0 0,1 1 1 0 0,1-1-1 0 0,0 1 1 0 0,2 1-1 0 0,1-1 1 0 0,1 1-1 0 0,9-15-1 0 0,-5 14-180 0 0,1 0-1 0 0,0 1 1 0 0,2 0 0 0 0,0 1-1 0 0,2 1 1 0 0,9-7 180 0 0,3 11-3071 0 0,-19 12-836 0 0,-2 2-3696 0 0,-4 1-5020 0 0</inkml:trace>
  <inkml:trace contextRef="#ctx0" brushRef="#br0" timeOffset="29657.425">2528 3157 0 0 0,'0'0'315'0'0,"0"0"189"0"0,0 0 149 0 0,0 0 181 0 0,0 0 195 0 0,0 0 168 0 0,0 0 74 0 0,5-3 12 0 0,1 0-817 0 0,28-20 3845 0 0,-32 23 3094 0 0,-2 1-3609 0 0,-6 16-2918 0 0,-90 157-59 0 0,80-144-755 0 0,-2-2 0 0 0,-1 1 0 0 0,-1-2-1 0 0,-2-1 1 0 0,0 0 0 0 0,-2-1-64 0 0,8-9 393 0 0,31-10 308 0 0,237 1 113 0 0,-107 0-692 0 0,-108-3 1207 0 0,-127-75-1083 0 0,12-4-145 0 0,9-15-16 0 0,40 25-40 0 0,28 63-102 0 0,0 0 1 0 0,0 0 0 0 0,0 0-1 0 0,1 0 1 0 0,-1 0 0 0 0,0 0 0 0 0,1 0-1 0 0,0 0 1 0 0,-1 0 0 0 0,1 0 0 0 0,0 0-1 0 0,0 0 1 0 0,0-1 0 0 0,0 1-1 0 0,1 0 1 0 0,-1 0 0 0 0,0 0 0 0 0,1 0-1 0 0,0 0 1 0 0,-1 0 0 0 0,1 0 0 0 0,0 0-1 0 0,0 0 1 0 0,0 0 0 0 0,0 1 0 0 0,0-1-1 0 0,1 0 1 0 0,-1 1 0 0 0,1-1-1 0 0,-1 0 1 0 0,1 0 56 0 0,11 0-2056 0 0,-5 1-2421 0 0,1 0-7735 0 0</inkml:trace>
  <inkml:trace contextRef="#ctx0" brushRef="#br0" timeOffset="31366.126">7500 7351 0 0 0,'0'0'321'0'0,"0"0"361"0"0,0 0 79 0 0,0 0-98 0 0,0 0-139 0 0,0 0-172 0 0,0 0-96 0 0,0 0 26 0 0,0 0 95 0 0,0 0 147 0 0,0 0 167 0 0,0 0 140 0 0,0 0 95 0 0,0 0 63 0 0,0 0 19 0 0,0 0 6 0 0,0 0-10 0 0,0 0-30 0 0,0 0-50 0 0,0 0-51 0 0,0 0 4 0 0,0 0-27 0 0,0 0-20 0 0,-3 6 7547 0 0,0-5-8628 0 0,-2-1 374 0 0,0-1 1 0 0,0 0-1 0 0,0 0 1 0 0,1 0 0 0 0,-1 0-1 0 0,0-1 1 0 0,0 0-1 0 0,1 0 1 0 0,-1 0 0 0 0,1-1-1 0 0,0 0 1 0 0,0 1 0 0 0,0-1-1 0 0,0-1 1 0 0,0 1-1 0 0,-1-2-123 0 0,-61-43 810 0 0,8 18 50 0 0,39 89-224 0 0,7 41-626 0 0,11-69-2 0 0,-2 0 1 0 0,-1-1-1 0 0,-1 1 0 0 0,-2-1 0 0 0,-1-1 0 0 0,-1 1 0 0 0,-1-2 0 0 0,-2 1 0 0 0,-12 21-8 0 0,25-42 452 0 0,20-23-400 0 0,112-80 128 0 0,-102 73-135 0 0,0-1 0 0 0,-2-2 0 0 0,-1-1 0 0 0,-1-2 0 0 0,19-24-45 0 0,-40 42 109 0 0,-5 7-2576 0 0,3 8-4862 0 0,0-2-4876 0 0</inkml:trace>
  <inkml:trace contextRef="#ctx0" brushRef="#br0" timeOffset="36664.806">3402 5963 0 0 0,'0'0'914'0'0,"0"0"111"0"0,0 0 205 0 0,0 0 110 0 0,0 0 42 0 0,0 0 6 0 0,0 0-156 0 0,0 0-169 0 0,0 0-183 0 0,0 0-234 0 0,0 0-188 0 0,-2 0-117 0 0,22 0 9322 0 0,92 0-8331 0 0,-42 7-877 0 0,83 1 480 0 0,-61-16-468 0 0,-3 1-137 0 0,60-4 60 0 0,32-19 63 0 0,-19-3-175 0 0,-79 11-98 0 0,12-6-8 0 0,-58 19-86 0 0,59-27 120 0 0,35-31 160 0 0,-20 12-108 0 0,-35 7 18 0 0,5-27 149 0 0,13-30-61 0 0,-44 49-202 0 0,-18 19-64 0 0,3-10 21 0 0,-3-5 0 0 0,-3 8-99 0 0,52-66 180 0 0,-29 32-39 0 0,-19 27-93 0 0,41-60 36 0 0,-34 63-26 0 0,-3 4-28 0 0,41-63 69 0 0,-43 67-88 0 0,44-53 57 0 0,-49 57 2 0 0,39-34-123 0 0,6 11 62 0 0,53-4-6 0 0,-51 24-30 0 0,-10 17 43 0 0,28 6-41 0 0,56-5 40 0 0,-31 2-10 0 0,-47 15 32 0 0,-73 4-50 0 0,1-1-3292 0 0,-2 6-8138 0 0,1-1-829 0 0</inkml:trace>
  <inkml:trace contextRef="#ctx0" brushRef="#br0" timeOffset="38493.01">3781 6423 0 0 0,'0'0'1206'0'0,"0"0"411"0"0,0 0 250 0 0,0 0 8 0 0,0 0-196 0 0,0 0-285 0 0,0 0-216 0 0,0 0-115 0 0,0 0-34 0 0,0 0-1 0 0,0 0-10 0 0,0 1 4156 0 0,0 2-4835 0 0,-9 144 1687 0 0,9-132-1927 0 0,-1-9-69 0 0,1 0 0 0 0,0 0 0 0 0,0 0 0 0 0,0-1 0 0 0,1 1 0 0 0,0 0 0 0 0,0 0 0 0 0,0-1 0 0 0,1 1 0 0 0,0 0 0 0 0,0-1 0 0 0,0 1 0 0 0,3 3-30 0 0,-2-4 60 0 0,-1-1 0 0 0,1 0 0 0 0,0 0 0 0 0,0 0 0 0 0,0 0-1 0 0,0 0 1 0 0,1-1 0 0 0,0 1 0 0 0,-1-1 0 0 0,1 0 0 0 0,0-1-1 0 0,1 1 1 0 0,-1 0 0 0 0,0-1 0 0 0,1 0 0 0 0,0 0 0 0 0,-1-1 0 0 0,1 1-1 0 0,0-1 1 0 0,0 0 0 0 0,0 0 0 0 0,0 0 0 0 0,-1-1 0 0 0,1 0 0 0 0,4 0-60 0 0,-8 0 38 0 0,1 0 1 0 0,0 0 0 0 0,0 0 0 0 0,-1 0 0 0 0,1 0 0 0 0,0-1-1 0 0,0 1 1 0 0,-1-1 0 0 0,1 1 0 0 0,0-1 0 0 0,-1 0 0 0 0,1 1-1 0 0,-1-1 1 0 0,1 0 0 0 0,-1 0 0 0 0,1 0 0 0 0,-1 0 0 0 0,1 0 0 0 0,-1-1-1 0 0,0 1 1 0 0,0 0 0 0 0,0-1 0 0 0,0 1 0 0 0,0 0 0 0 0,0-1-1 0 0,0 0 1 0 0,0 0-39 0 0,8-11 140 0 0,50-116 284 0 0,-33 59-361 0 0,-7-3 161 0 0,-19 73-204 0 0,0 0-2 0 0,0 0 5 0 0,0 0-20 0 0,0 0 11 0 0,0 0 8 0 0,0 0-29 0 0,0 0-2 0 0,0 0-1 0 0,0 0-3 0 0,0 0-2 0 0,0 0-18 0 0,4 26 57 0 0,62 210 713 0 0,-58-175-623 0 0,-4 1-1 0 0,-2-1 1 0 0,-4 30-114 0 0,0-61 30 0 0,-3 0 1 0 0,0-1-1 0 0,-2 1 0 0 0,-1-1 1 0 0,-1-1-1 0 0,-1 0 1 0 0,-9 15-31 0 0,17-40 13 0 0,-1 1 1 0 0,1-1-1 0 0,-1 0 1 0 0,0 0-1 0 0,0 0 1 0 0,0 0-1 0 0,0-1 1 0 0,0 1-1 0 0,0-1 1 0 0,-1 0-1 0 0,1 0 1 0 0,-1 0-1 0 0,0 0 1 0 0,1-1-1 0 0,-1 1 1 0 0,0-1-1 0 0,0 0 1 0 0,0 0-1 0 0,0-1 1 0 0,0 1-1 0 0,0-1 1 0 0,-2 0-14 0 0,3 1 1 0 0,1-1 0 0 0,0 0 1 0 0,0 0-1 0 0,-1 0 0 0 0,1-1 1 0 0,0 1-1 0 0,-1 0 0 0 0,1-1 1 0 0,0 0-1 0 0,0 1 0 0 0,-1-1 1 0 0,1 0-1 0 0,0 0 0 0 0,0 0 0 0 0,0-1 1 0 0,0 1-1 0 0,0 0 0 0 0,1-1 1 0 0,-1 1-1 0 0,0-1 0 0 0,1 0 1 0 0,-1 1-1 0 0,1-1 0 0 0,-1 0 1 0 0,1 0-1 0 0,0 0 0 0 0,0 0 1 0 0,0 0-1 0 0,0 0 0 0 0,0-1 0 0 0,0 1 1 0 0,1 0-1 0 0,-1 0 0 0 0,1-1 1 0 0,-1 1-1 0 0,1 0 0 0 0,0 0 1 0 0,0-1-1 0 0,0 0-1 0 0,0-7-11 0 0,1 0-1 0 0,1 0 1 0 0,-1 0-1 0 0,2 0 1 0 0,-1 0 0 0 0,2 0-1 0 0,-1 0 1 0 0,1 1 0 0 0,0-1-1 0 0,1 1 1 0 0,0 0-1 0 0,1 1 1 0 0,0-1 0 0 0,0 1-1 0 0,1 0 1 0 0,0 1 0 0 0,0-1 11 0 0,41-40-460 0 0,-29 23-1500 0 0,-14 16-1402 0 0,0-1-3356 0 0,-4 7-3330 0 0</inkml:trace>
  <inkml:trace contextRef="#ctx0" brushRef="#br0" timeOffset="38787.429">4332 6655 6953 0 0,'0'0'3639'0'0,"0"0"-1432"0"0,0 0-627 0 0,0 0-2 0 0,0 0 33 0 0,0 0-124 0 0,0 0-295 0 0,0 0-313 0 0,0 0-111 0 0,0 0 26 0 0,0 0 22 0 0,0 0-9 0 0,0 0-115 0 0,0 12-140 0 0,-6 106 1256 0 0,-12-23-1314 0 0,16-90-1022 0 0,-2 8 242 0 0,6-10-3346 0 0,4-2-3462 0 0,-3-1-5070 0 0</inkml:trace>
  <inkml:trace contextRef="#ctx0" brushRef="#br0" timeOffset="41741.092">3886 6044 0 0 0,'0'0'477'0'0,"0"0"368"0"0,0 0 220 0 0,0 0 175 0 0,0 0 86 0 0,0 0 29 0 0,0 0-72 0 0,0 0-143 0 0,0 0-136 0 0,0 0-98 0 0,0-9 494 0 0,0 8 1856 0 0,0 0 3548 0 0,10 144-5225 0 0,-3 4-1107 0 0,-7-95-5840 0 0,-2-59-3140 0 0,2 3-1768 0 0</inkml:trace>
  <inkml:trace contextRef="#ctx0" brushRef="#br0" timeOffset="42576.477">3840 6000 0 0 0,'0'0'264'0'0,"0"0"332"0"0,0 0 196 0 0,0 0 350 0 0,0 0 352 0 0,0 0 129 0 0,0 0-156 0 0,0 0-381 0 0,0 0-359 0 0,0 0-167 0 0,0 0 5 0 0,0 0 49 0 0,0 0 42 0 0,0 2-2 0 0,-2 4-354 0 0,-1-1 1 0 0,0 1-1 0 0,-1-1 1 0 0,1 0-1 0 0,-1 0 1 0 0,0 0-1 0 0,0 0 0 0 0,-1-1 1 0 0,1 1-1 0 0,-1-1 1 0 0,0 0-1 0 0,0-1 1 0 0,0 1-1 0 0,-1-1 0 0 0,1 0 1 0 0,-1-1-1 0 0,0 1 1 0 0,0-1-1 0 0,0 0 1 0 0,0 0-1 0 0,0-1 0 0 0,-2 0-300 0 0,-8 9 2016 0 0,42-4-782 0 0,-6-3-1231 0 0,123 19 1155 0 0,-43-14-666 0 0,-89-6-293 0 0,-12-6 1972 0 0,-1 2-2197 0 0,-73-141-235 0 0,74 143-86 0 0,1 0-293 0 0,0 0-535 0 0,0 0-1232 0 0,0 0-3658 0 0,0 0-5719 0 0</inkml:trace>
  <inkml:trace contextRef="#ctx0" brushRef="#br0" timeOffset="44305.305">6593 5580 0 0 0,'-9'-3'10'0'0,"-3"-4"2391"0"0,12 6-1582 0 0,0 0 1451 0 0,0-7 13101 0 0,0 7-16573 0 0,0 0-6571 0 0,0 1-3643 0 0</inkml:trace>
  <inkml:trace contextRef="#ctx0" brushRef="#br0" timeOffset="45139.464">4006 7244 0 0 0,'0'0'433'0'0,"0"0"374"0"0,0 0 311 0 0,0 0 195 0 0,0 0 14 0 0,0 0-116 0 0,0 0-205 0 0,0 0-155 0 0,0 0-52 0 0,0 0 34 0 0,0 0 74 0 0,0 0 25 0 0,0 0-9 0 0,0 0-36 0 0,4 4 6996 0 0,-1 0-6205 0 0,-16 105-837 0 0,-3-61-713 0 0,27-43-6267 0 0,-9-6 1705 0 0,0 1-6814 0 0</inkml:trace>
  <inkml:trace contextRef="#ctx0" brushRef="#br0" timeOffset="47194.445">6591 5495 0 0 0,'0'0'465'0'0,"0"0"257"0"0,0 0 46 0 0,0 0 10 0 0,0 0 24 0 0,0 0 57 0 0,0 0 123 0 0,0 0 67 0 0,0 0-72 0 0,2-14 5010 0 0,-1 7 5072 0 0,-1 9-11043 0 0,-3 227 551 0 0,4-225-560 0 0,1 1 0 0 0,0-1 0 0 0,0 0 0 0 0,0 0 0 0 0,0-1 0 0 0,1 1 0 0 0,-1 0 0 0 0,1-1 0 0 0,0 1 0 0 0,0-1 0 0 0,1 0 0 0 0,-1 0 0 0 0,0 0 0 0 0,1-1 0 0 0,0 1 0 0 0,0-1 0 0 0,0 0 0 0 0,0 0 0 0 0,0 0 0 0 0,0 0 0 0 0,0-1 0 0 0,1 0 0 0 0,-1 0 0 0 0,0 0 0 0 0,1 0 0 0 0,-1-1 0 0 0,1 1 0 0 0,-1-1 0 0 0,1 0 0 0 0,-1-1 0 0 0,1 1 0 0 0,-1-1-7 0 0,1-2 47 0 0,-1 0 0 0 0,0 0-1 0 0,0 0 1 0 0,0 0 0 0 0,-1-1 0 0 0,1 0 0 0 0,-1 1 0 0 0,0-1 0 0 0,0-1 0 0 0,0 1 0 0 0,0 0 0 0 0,-1-1 0 0 0,0 1 0 0 0,0-1-1 0 0,0 0 1 0 0,0 0 0 0 0,-1 0 0 0 0,0 0 0 0 0,0 0 0 0 0,0 0 0 0 0,0-3-47 0 0,1-1 0 0 0,50-149 216 0 0,-39 111-82 0 0,-13 47-114 0 0,0 0 14 0 0,0 0-2 0 0,0 0-12 0 0,0 0-18 0 0,0 0 8 0 0,0 0-3 0 0,0 0-7 0 0,0 0 16 0 0,0 0-9 0 0,0 0-23 0 0,0 0-16 0 0,0 23-76 0 0,33 256 441 0 0,-24-174-291 0 0,-1-53-16 0 0,-3 0 0 0 0,-2 0 0 0 0,-3 0 0 0 0,-1 0 0 0 0,-3 0 0 0 0,-3 0 0 0 0,-10 42-26 0 0,14-81 19 0 0,-1 0 0 0 0,0 0 0 0 0,-1 0 0 0 0,0-1 0 0 0,-1 0 0 0 0,-1 0 0 0 0,0 0 0 0 0,0-1 0 0 0,-1 0 0 0 0,-1 0 0 0 0,0-1 0 0 0,0 0 0 0 0,-1 0 0 0 0,-1-1-19 0 0,9-7 6 0 0,0-1 1 0 0,-1 0-1 0 0,1 0 1 0 0,0 0-1 0 0,-1 0 1 0 0,1 0 0 0 0,0 0-1 0 0,-1-1 1 0 0,1 1-1 0 0,-1-1 1 0 0,1 0-1 0 0,-1 0 1 0 0,1 0 0 0 0,-1 0-1 0 0,0 0 1 0 0,1 0-1 0 0,-1-1 1 0 0,1 1-1 0 0,0-1 1 0 0,-1 0-1 0 0,1 0 1 0 0,-1 0 0 0 0,1 0-1 0 0,0 0 1 0 0,0 0-1 0 0,0 0 1 0 0,0-1-1 0 0,-1 1 1 0 0,2-1 0 0 0,-1 0-1 0 0,0 0 1 0 0,0 1-1 0 0,1-1 1 0 0,-1 0-1 0 0,1 0 1 0 0,-1-1 0 0 0,1 1-1 0 0,0 0 1 0 0,0 0-1 0 0,0-1 1 0 0,0 1-7 0 0,-2-7-5 0 0,0-1 1 0 0,1 0-1 0 0,0 0 0 0 0,0 1 1 0 0,1-1-1 0 0,1 0 0 0 0,0 0 1 0 0,0 0-1 0 0,1 0 1 0 0,0 0-1 0 0,0 0 0 0 0,1 0 1 0 0,1 1-1 0 0,0-1 0 0 0,0 1 1 0 0,1 0-1 0 0,0 0 0 0 0,0 0 1 0 0,1 0-1 0 0,0 0 1 0 0,1 1-1 0 0,0 0 0 0 0,3-3 5 0 0,63-84-617 0 0,-64 85-302 0 0,-2 3-2151 0 0,-4 2-3034 0 0,-2 1-4584 0 0</inkml:trace>
  <inkml:trace contextRef="#ctx0" brushRef="#br0" timeOffset="47680.761">6994 5805 8746 0 0,'0'0'2076'0'0,"0"0"-458"0"0,0 0-203 0 0,0 0 4 0 0,0 0-85 0 0,0 0-168 0 0,0 0-232 0 0,0 0-299 0 0,0 0-227 0 0,0 0-125 0 0,0 0-29 0 0,0 0 24 0 0,0 0 72 0 0,23-4 1971 0 0,119-18 585 0 0,-141 22-2889 0 0,-1 0 14 0 0,-7 22 448 0 0,-140 183 362 0 0,146-203-836 0 0,0-1 0 0 0,-1 1 1 0 0,1-1-1 0 0,0 1 0 0 0,0 0 0 0 0,0 0 0 0 0,0-1 0 0 0,1 1 0 0 0,-1 0 1 0 0,0 0-1 0 0,1 0 0 0 0,-1 0 0 0 0,1 0 0 0 0,0-1 0 0 0,0 1 0 0 0,0 0 1 0 0,0 0-1 0 0,0 0 0 0 0,0 0 0 0 0,0 0 0 0 0,0 0 0 0 0,1 0 0 0 0,-1 0 0 0 0,1 0 1 0 0,0 0-1 0 0,-1-1 0 0 0,1 1 0 0 0,0 0 0 0 0,0 0 0 0 0,0-1 0 0 0,0 1 1 0 0,0-1-1 0 0,1 1 0 0 0,-1-1 0 0 0,0 1 0 0 0,1-1 0 0 0,-1 0 0 0 0,1 0 1 0 0,-1 1-1 0 0,1-1 0 0 0,0 0 0 0 0,-1 0 0 0 0,1-1 0 0 0,0 1 0 0 0,0 0 0 0 0,0-1 1 0 0,1 1-6 0 0,11 0 94 0 0,-1 0 1 0 0,1-2 0 0 0,-1 0-1 0 0,1 0 1 0 0,-1-1 0 0 0,0-1-1 0 0,0 0 1 0 0,0 0 0 0 0,0-2-1 0 0,0 0 1 0 0,11-6-95 0 0,-15 8-168 0 0,16-13-292 0 0,-32-3-6432 0 0,3 14-608 0 0,2 3-4786 0 0</inkml:trace>
  <inkml:trace contextRef="#ctx0" brushRef="#br0" timeOffset="48903.422">6703 4435 0 0 0,'0'0'91'0'0,"-1"-7"109"0"0,-2-51 794 0 0,3 31 6478 0 0,-3 31 7080 0 0,3 7-15666 0 0,24 173 2343 0 0,-37 84-472 0 0,9-36-290 0 0,32-143-356 0 0,-23 10 474 0 0,-5-99-573 0 0,0 26 285 0 0,-2-3-309 0 0,4-39-521 0 0,13-61-5566 0 0,-15 48-5664 0 0,0 17 4517 0 0</inkml:trace>
  <inkml:trace contextRef="#ctx0" brushRef="#br0" timeOffset="49803.458">6631 4380 0 0 0,'0'0'515'0'0,"0"0"60"0"0,0 0 103 0 0,0 0 135 0 0,0 0 125 0 0,0 0 116 0 0,0 0 36 0 0,0 0-10 0 0,0 0-25 0 0,0 0-48 0 0,-5-9 596 0 0,4 7 1895 0 0,0 2 3813 0 0,-40 22-6121 0 0,-98 69 272 0 0,139-88-1432 0 0,1-1 1 0 0,-1 1-1 0 0,0-1 0 0 0,1 1 1 0 0,0-1-1 0 0,-1 0 0 0 0,1 1 1 0 0,0-1-1 0 0,0 0 0 0 0,1 1 0 0 0,-1-1 1 0 0,0 0-1 0 0,1 0 0 0 0,-1 0 1 0 0,1 0-1 0 0,-1 0 0 0 0,1-1 1 0 0,0 1-1 0 0,0 0 0 0 0,0-1 0 0 0,0 1 1 0 0,0-1-1 0 0,0 0 0 0 0,1 0 1 0 0,1 1-31 0 0,10 5 93 0 0,0 0-1 0 0,1-1 1 0 0,0-1 0 0 0,0 0 0 0 0,0-1 0 0 0,1-1 0 0 0,-1-1 0 0 0,1 0 0 0 0,-1 0 0 0 0,1-2 0 0 0,0 0 0 0 0,-1-1 0 0 0,15-2-93 0 0,27 1 163 0 0,28 2-9 0 0,-85 0-140 0 0,0 0-4 0 0,0 0-15 0 0,0 0 16 0 0,0 0 6 0 0,0 0 8 0 0,0 0 13 0 0,0 0-1 0 0,0 0-10 0 0,0 0-2 0 0,0 0 6 0 0,0 0-1 0 0,0 0-4 0 0,0 0-9 0 0,0 0-22 0 0,0 0 13 0 0,0 0 22 0 0,0 0 22 0 0,0 0 23 0 0,0 0-18 0 0,0 0 5 0 0,0 0 3 0 0,0 0 14 0 0,0 0 33 0 0,0 0 10 0 0,0 0 13 0 0,-41-18 503 0 0,34 13-629 0 0,0 0-1 0 0,-1 0 1 0 0,2-1 0 0 0,-1 0 0 0 0,1 0 0 0 0,-1-1 0 0 0,2 1 0 0 0,-1-1 0 0 0,1 0 0 0 0,0-1 0 0 0,0 0 0 0 0,-3-7-9 0 0,-10-15-145 0 0,15 24-510 0 0,-4-2-763 0 0,3 7-2704 0 0,-1 0-3595 0 0,5 1-3994 0 0</inkml:trace>
  <inkml:trace contextRef="#ctx0" brushRef="#br0" timeOffset="51246.865">6861 6637 0 0 0,'0'0'613'0'0,"0"0"297"0"0,0 0 161 0 0,0 0 85 0 0,0 0-8 0 0,0 0-59 0 0,0 0-32 0 0,0 0-74 0 0,0 0 13 0 0,0-8 6 0 0,-2-24 25 0 0,-18 22 5776 0 0,19 16 1142 0 0,6 4-7727 0 0,-1 0-1 0 0,-1 0 1 0 0,1 0 0 0 0,-2 1-1 0 0,1-1 1 0 0,-1 1 0 0 0,-1 0-1 0 0,0 0 1 0 0,-1-1 0 0 0,0 1-1 0 0,0 0 1 0 0,-1 3-218 0 0,0 11 210 0 0,-13 62 196 0 0,-3 73-25 0 0,8 21 8 0 0,7-131-306 0 0,2-49-95 0 0,0 28 133 0 0,4 26-13 0 0,-1-22-108 0 0,-3-32 6 0 0,0-1 2 0 0,0 0-26 0 0,0 0-4 0 0,0 0 6 0 0,0 0 10 0 0,0 0 18 0 0,0 0 4 0 0,0 0-9 0 0,0 0-35 0 0,0 0-1 0 0,0 0-9 0 0,0 0 1 0 0,0 0 2 0 0,0 0-27 0 0,0 0-13 0 0,0 0-49 0 0,0 0-91 0 0,-5-4-2718 0 0,1 1-4764 0 0,2 2-4842 0 0</inkml:trace>
  <inkml:trace contextRef="#ctx0" brushRef="#br0" timeOffset="54377.449">3476 5193 0 0 0,'0'0'283'0'0,"0"0"348"0"0,0 0 173 0 0,0 0 112 0 0,0 0 77 0 0,0 0 102 0 0,0 0 96 0 0,0 0 58 0 0,-2-3 28 0 0,2 2-4218 0 0,-2-4 5447 0 0,-3-2 14381 0 0,5 12-15466 0 0,0-5-1366 0 0,0 0 6 0 0,0 27 533 0 0,0 31-71 0 0,2-33-3661 0 0,0-10-855 0 0,-1 1-7472 0 0,-1-9 2516 0 0</inkml:trace>
  <inkml:trace contextRef="#ctx0" brushRef="#br0" timeOffset="54836.119">3469 5418 5369 0 0,'0'0'2174'0'0,"0"0"-335"0"0,0 0-88 0 0,0 0 45 0 0,0 0 11 0 0,0 0-153 0 0,0 0-294 0 0,0 0-311 0 0,0 0-254 0 0,0 0-130 0 0,0 0-52 0 0,0 0-3 0 0,9 12 4472 0 0,-4 42-4080 0 0,-5-54-942 0 0,0 0-39 0 0,0 0-2 0 0,0 0 6 0 0,0 0-31 0 0,0 0 11 0 0,0 0-6 0 0,0 0 6 0 0,0 0 0 0 0,0 0-11 0 0,1 14-4370 0 0,0-8 1697 0 0,-1 0-3847 0 0,0-2-4937 0 0</inkml:trace>
  <inkml:trace contextRef="#ctx0" brushRef="#br0" timeOffset="55176.936">3483 5727 4465 0 0,'0'0'3201'0'0,"0"0"-937"0"0,0 0-494 0 0,0 0-32 0 0,0 0-2 0 0,0 0-132 0 0,0 0-287 0 0,0 0-377 0 0,0 0-269 0 0,0 0-46 0 0,0 0 66 0 0,0 0 54 0 0,0 0 5 0 0,2 6-85 0 0,15 139 3191 0 0,-17-145-3854 0 0,0 0 1 0 0,0 0-11 0 0,0 0-13 0 0,0 0-5 0 0,0 0-15 0 0,0 0-56 0 0,0 0-70 0 0,1-19-3340 0 0,-1 12-2892 0 0,1 0-5169 0 0</inkml:trace>
  <inkml:trace contextRef="#ctx0" brushRef="#br0" timeOffset="55913.793">3677 5105 336 0 0,'0'0'1599'0'0,"0"0"59"0"0,0 0 158 0 0,0 0 117 0 0,0 0-54 0 0,0 0-170 0 0,0 0-214 0 0,0 0-166 0 0,0 0-146 0 0,0 0-119 0 0,0 0-105 0 0,0 0-85 0 0,-8 3 452 0 0,7-2 3918 0 0,60-12-3432 0 0,-18 11-1229 0 0,-40 0-572 0 0,-1 0-11 0 0,0 0 14 0 0,0 0 18 0 0,0 0 15 0 0,0 0 6 0 0,-30 19-1185 0 0,19-11-1264 0 0,10-5-2451 0 0,0 0-4120 0 0,1-3-647 0 0</inkml:trace>
  <inkml:trace contextRef="#ctx0" brushRef="#br0" timeOffset="56296.948">4041 5098 8578 0 0,'0'0'2267'0'0,"0"0"-552"0"0,0 0-212 0 0,0 0-43 0 0,0 0-57 0 0,0 0-138 0 0,0 0-252 0 0,0 0-263 0 0,0 0-165 0 0,0 0-55 0 0,0 0 31 0 0,0 0 44 0 0,0 0-2 0 0,11 10 2048 0 0,-11-9-2627 0 0,0 0 0 0 0,0 0-1 0 0,1 1 1 0 0,-1-1 0 0 0,0 0-1 0 0,0 0 1 0 0,1 0-1 0 0,-1 0 1 0 0,1 0 0 0 0,-1 0-1 0 0,1 0 1 0 0,-1 0-1 0 0,1 0 1 0 0,0 0 0 0 0,-1 0-1 0 0,1-1 1 0 0,0 1 0 0 0,0 0-1 0 0,0 0 1 0 0,0-1-1 0 0,0 1 1 0 0,-1 0 0 0 0,1-1-1 0 0,0 1 1 0 0,0-1 0 0 0,1 1-1 0 0,-1-1 1 0 0,0 0-1 0 0,0 1 1 0 0,0-1 0 0 0,0 0-1 0 0,0 0 1 0 0,0 0-1 0 0,0 1 1 0 0,0-1 0 0 0,1-1-1 0 0,-1 1 1 0 0,0 0 0 0 0,0 0-1 0 0,0 0 1 0 0,0 0-1 0 0,0-1 1 0 0,0 1 0 0 0,1-1-24 0 0,9 1 134 0 0,-11 0-150 0 0,0 0-12 0 0,0 0-53 0 0,0 0-78 0 0,0 0-121 0 0,-10 0-4039 0 0,7 0-2889 0 0,3 0-4387 0 0</inkml:trace>
  <inkml:trace contextRef="#ctx0" brushRef="#br0" timeOffset="56660.384">4258 5090 4489 0 0,'0'0'2182'0'0,"0"0"-272"0"0,0 0-75 0 0,0 0 30 0 0,0 0-94 0 0,0 0-226 0 0,0 0-312 0 0,0 0-295 0 0,0 0-174 0 0,0 0-57 0 0,0 0 0 0 0,0 0-19 0 0,0 0-52 0 0,9 1 1284 0 0,-9 7-5722 0 0,-2-3-5133 0 0,1-4-1518 0 0</inkml:trace>
  <inkml:trace contextRef="#ctx0" brushRef="#br0" timeOffset="56895.282">4258 5090 3857 0 0</inkml:trace>
  <inkml:trace contextRef="#ctx0" brushRef="#br0" timeOffset="57098.992">4258 5090 3857 0 0,'13'95'2018'0'0,"-2"-69"7280"0"0,-11-25-8306 0 0,0 26 8623 0 0,-1-9-8620 0 0,-2 8-1760 0 0,5-9-3822 0 0,-2-11-2489 0 0,0-5 3742 0 0,0-1-7679 0 0</inkml:trace>
  <inkml:trace contextRef="#ctx0" brushRef="#br0" timeOffset="57348.67">4291 5436 10522 0 0,'0'0'3785'0'0,"0"0"-1718"0"0,0 0-740 0 0,0 0-57 0 0,0 0-53 0 0,0 0-139 0 0,0 0-205 0 0,0 0-234 0 0,0 0-200 0 0,0 0-126 0 0,0 0-70 0 0,0 0-43 0 0,0 0-15 0 0,0 0-31 0 0,-1 11-31 0 0,-7 48 62 0 0,19-51-704 0 0,-2-3-2554 0 0,-5 0-7769 0 0,-4-4 656 0 0</inkml:trace>
  <inkml:trace contextRef="#ctx0" brushRef="#br0" timeOffset="57595.02">4277 5624 12459 0 0,'0'0'2220'0'0,"0"0"-513"0"0,0 0-212 0 0,0 0-115 0 0,0 0-135 0 0,0 0-172 0 0,0 0-227 0 0,0 0-215 0 0,0 0-175 0 0,0 0-131 0 0,0 0-100 0 0,0 0-87 0 0,0 0-75 0 0,-2 8-42 0 0,-6 24-18 0 0,7-24-25 0 0,25-4-1633 0 0,-18-4 99 0 0,-1 0-3784 0 0,0 0-5981 0 0</inkml:trace>
  <inkml:trace contextRef="#ctx0" brushRef="#br0" timeOffset="57829.212">4277 5624 12203 0 0,'33'86'3676'0'0,"-27"-56"4143"0"0,-7-25-7439 0 0,3-2-2446 0 0,0 1-7463 0 0,-2-3-2026 0 0</inkml:trace>
  <inkml:trace contextRef="#ctx0" brushRef="#br0" timeOffset="68920.758">6753 4137 0 0 0,'0'0'201'0'0,"0"0"73"0"0,0 0 35 0 0,0 0 42 0 0,0 0 44 0 0,0 0 45 0 0,0-2 506 0 0,2 0 12177 0 0,40 2-8079 0 0,56 0-3210 0 0,2-7-474 0 0,-99 7-1345 0 0,-1 0-3 0 0,0 0 4 0 0,0 0-16 0 0,22 0 203 0 0,55-4 306 0 0,-77 4-494 0 0,35 0 265 0 0,6-4 32 0 0,-5 1 51 0 0,-36 3-371 0 0,0 0 13 0 0,18 0 371 0 0,-23 0 758 0 0,-115 14-1036 0 0,36-7-51 0 0,32 0-68 0 0,-20 2 38 0 0,14 1 26 0 0,8 9 17 0 0,6-12 30 0 0,-50-3 289 0 0,94-4-364 0 0,0 0-5 0 0,0 0-2 0 0,0 0-20 0 0,0 0 18 0 0,0 0 12 0 0,0 0-12 0 0,0 0-30 0 0,0 0-23 0 0,0 0 15 0 0,0 0 20 0 0,0 0-1 0 0,0 0-26 0 0,0 0-25 0 0,0 0-29 0 0,0 0-50 0 0,0 0-61 0 0,0-13-4899 0 0,0 7-3429 0 0,0 3-3779 0 0</inkml:trace>
  <inkml:trace contextRef="#ctx0" brushRef="#br0" timeOffset="75885.502">6510 3356 0 0 0,'0'0'487'0'0,"0"0"306"0"0,0 0 205 0 0,-1 0-4109 0 0,0-1 5636 0 0,-2-2 19066 0 0,2 3-19173 0 0,1 0-2293 0 0,0 0-15 0 0,0 0 1 0 0,0 0-23 0 0,0 20 359 0 0,-2 56 6 0 0,8 102-173 0 0,9-84-190 0 0,-4 114 28 0 0,-11-154-132 0 0,9 23-25 0 0,0 11 126 0 0,-9-87-97 0 0,0-1 17 0 0,0 19 4 0 0,23-65-6387 0 0,-21 40 5027 0 0,4-12-7682 0 0,-4 10-1778 0 0</inkml:trace>
  <inkml:trace contextRef="#ctx0" brushRef="#br0" timeOffset="78290.959">6567 3456 0 0 0,'0'0'163'0'0,"0"0"5"0"0,-4-4-18 0 0,-16-18 153 0 0,0 17 1790 0 0,-12-23 7626 0 0,32 24-3292 0 0,9 3-3479 0 0,38 7-2811 0 0,-37-4 807 0 0,178 5 1195 0 0,48-3-1507 0 0,-177-11-455 0 0,68 3-90 0 0,-69-3 41 0 0,-23 3-64 0 0,-34 4-60 0 0,-1 0-4 0 0,0 0 16 0 0,0 0-4 0 0,0 0 3 0 0,0 0 2 0 0,0 0 6 0 0,0 0-2 0 0,0 0-6 0 0,0 0 14 0 0,0 0 11 0 0,0 0 9 0 0,0 0 9 0 0,0 0-14 0 0,0 0-6 0 0,0 0-2 0 0,0 0 8 0 0,0 0-4 0 0,0 0-6 0 0,0 0-1 0 0,0 0 2 0 0,0 0-13 0 0,0 0 10 0 0,0 0 7 0 0,0 0-22 0 0,0 0-5 0 0,0 0-30 0 0,0 0 10 0 0,0 0 20 0 0,0 0 10 0 0,0 0 21 0 0,0 0-24 0 0,0 0-27 0 0,0 0-14 0 0,0 0 21 0 0,0 0-7 0 0,0 78 241 0 0,9-1-144 0 0,-5 166-23 0 0,27-155-3 0 0,-7-7-6 0 0,-28 0 145 0 0,4-62-230 0 0,4 17 153 0 0,-4-36-97 0 0,0 0-24 0 0,-20 8 788 0 0,-81-8-755 0 0,40 7-7 0 0,46-2-524 0 0,20-6-1914 0 0,10-5 108 0 0,-3 0-1434 0 0,-2 3-1804 0 0,-1-1-6521 0 0</inkml:trace>
  <inkml:trace contextRef="#ctx0" brushRef="#br0" timeOffset="79602.233">7113 4126 0 0 0,'0'0'1323'0'0,"0"0"88"0"0,0 0 223 0 0,0 0 178 0 0,0 0 47 0 0,0 0-151 0 0,0 0-291 0 0,0 0-272 0 0,0 0-184 0 0,0 0-125 0 0,0 0-71 0 0,0 0-62 0 0,0 0-44 0 0,13 2 4434 0 0,14 3-3750 0 0,279-9 2910 0 0,-211-7-3724 0 0,-19-7-178 0 0,-6 15-226 0 0,-9-1-13 0 0,-3 3-6 0 0,17 1 188 0 0,-75 0-258 0 0,0 0-30 0 0,7 0-1313 0 0,-12-3-3348 0 0,3 2 855 0 0,0-2-7421 0 0</inkml:trace>
  <inkml:trace contextRef="#ctx0" brushRef="#br0" timeOffset="83290.776">2988 4173 0 0 0,'0'0'812'0'0,"0"0"574"0"0,0 0 217 0 0,0 0 115 0 0,0 0 58 0 0,0 0 51 0 0,0 0-52 0 0,0 0-169 0 0,0 0-193 0 0,0 0-250 0 0,0 0-215 0 0,-4 1 5801 0 0,17 36-5663 0 0,24 183 712 0 0,-66-212-1022 0 0,26-8-759 0 0,1 0 0 0 0,0 0 0 0 0,-1 0 0 0 0,1-1 0 0 0,-1 1-1 0 0,1 0 1 0 0,0-1 0 0 0,0 1 0 0 0,-1-1 0 0 0,1 0 0 0 0,0 0 0 0 0,0 0-1 0 0,0 0 1 0 0,0 0 0 0 0,0-1 0 0 0,0 1 0 0 0,0 0 0 0 0,0-1 0 0 0,0 0-1 0 0,1 1 1 0 0,-1-1 0 0 0,1 0 0 0 0,-1 0 0 0 0,1 0 0 0 0,0 0-1 0 0,-1 0 1 0 0,1 0 0 0 0,0 0 0 0 0,0 0 0 0 0,1 0 0 0 0,-1-1 0 0 0,0 1-1 0 0,1-1-16 0 0,-2-6 26 0 0,0-1 1 0 0,1 1-1 0 0,0-1 0 0 0,0 1 0 0 0,1 0 0 0 0,1-1 0 0 0,-1 1 0 0 0,2-1 0 0 0,-1 1 0 0 0,1 0 0 0 0,3-9-26 0 0,2-4 15 0 0,1 0 0 0 0,1 0 1 0 0,0 1-1 0 0,2 0 0 0 0,0 1 0 0 0,2 0 0 0 0,0 1 0 0 0,1 1 1 0 0,1 0-1 0 0,0 0 0 0 0,16-11-15 0 0,-24 23 31 0 0,1 1 1 0 0,-1 0-1 0 0,2 1 0 0 0,-1-1 1 0 0,0 2-1 0 0,1-1 1 0 0,0 1-1 0 0,-1 1 0 0 0,1-1 1 0 0,0 2-1 0 0,0-1 1 0 0,1 1-1 0 0,3 0-31 0 0,26 42 369 0 0,-36-32-329 0 0,-1 0-1 0 0,0 0 1 0 0,-1 0 0 0 0,0 0-1 0 0,0 0 1 0 0,-1 0-1 0 0,0 0 1 0 0,-1 0-1 0 0,0 1 1 0 0,0-1 0 0 0,-1-1-1 0 0,0 1 1 0 0,-1 0-1 0 0,0 0 1 0 0,-3 6-40 0 0,5-12 2 0 0,0-1 0 0 0,0 1 0 0 0,0-1 0 0 0,-1 0 0 0 0,1 1 0 0 0,0-1 0 0 0,-1 0 0 0 0,0 0 0 0 0,0 0 0 0 0,1 0 0 0 0,-1 0 0 0 0,0-1-1 0 0,-1 1 1 0 0,1 0 0 0 0,0-1 0 0 0,0 0 0 0 0,-1 1 0 0 0,1-1 0 0 0,0 0 0 0 0,-1 0 0 0 0,0 0 0 0 0,1-1 0 0 0,-1 1 0 0 0,1-1 0 0 0,-2 1-2 0 0,-95 17 50 0 0,43-25-193 0 0,55 7 70 0 0,0 0 0 0 0,0-1-1 0 0,0 1 1 0 0,0 0 0 0 0,0 0 0 0 0,0-1-1 0 0,0 1 1 0 0,0-1 0 0 0,0 1 0 0 0,0-1 0 0 0,0 1-1 0 0,1-1 1 0 0,-1 0 0 0 0,0 1 0 0 0,0-1-1 0 0,1 0 1 0 0,-1 0 0 0 0,0 0 0 0 0,1 1 0 0 0,-1-1-1 0 0,1 0 1 0 0,-1 0 0 0 0,1 0 0 0 0,-1 0-1 0 0,1 0 1 0 0,0 0 0 0 0,-1 0 0 0 0,1 0 0 0 0,0 0-1 0 0,0 0 1 0 0,0 0 0 0 0,0 0 0 0 0,0 0-1 0 0,0 0 1 0 0,0 0 0 0 0,0 0 0 0 0,0 0 0 0 0,0 0-1 0 0,1 0 1 0 0,-1 0 0 0 0,0 0 0 0 0,1 0-1 0 0,-1 0 1 0 0,1 0 0 0 0,-1 0 0 0 0,1 0 0 0 0,-1 0-1 0 0,1 0 1 0 0,0 1 0 0 0,-1-1 0 0 0,1 0 73 0 0,11-14-3906 0 0,-6 8-506 0 0,0-1-7652 0 0</inkml:trace>
  <inkml:trace contextRef="#ctx0" brushRef="#br0" timeOffset="83789.78">3437 3897 9370 0 0,'0'0'1983'0'0,"0"0"-501"0"0,0 0-175 0 0,0 0 32 0 0,0 0 18 0 0,0 0-90 0 0,0 0-223 0 0,0 0-226 0 0,0 0-175 0 0,0 0-115 0 0,0 0-68 0 0,0 0-44 0 0,0 0-40 0 0,-3 2-28 0 0,-5 3-185 0 0,0 2 0 0 0,1-1 0 0 0,-1 1 0 0 0,1 0 0 0 0,0 1 0 0 0,1-1 0 0 0,0 2 0 0 0,0-1 0 0 0,1 0 0 0 0,0 1 0 0 0,0 0 0 0 0,1 0 0 0 0,0 1 0 0 0,1-1 0 0 0,0 1 0 0 0,0 0 0 0 0,0 5-163 0 0,2-13 2 0 0,0 0 0 0 0,1-1 0 0 0,-1 1-1 0 0,0 0 1 0 0,1 0 0 0 0,-1 0-1 0 0,1 0 1 0 0,-1 0 0 0 0,1 0-1 0 0,0 0 1 0 0,0 0 0 0 0,0 0 0 0 0,0 0-1 0 0,0 0 1 0 0,0 0 0 0 0,1 0-1 0 0,-1 0 1 0 0,1 0 0 0 0,-1 0-1 0 0,1 0 1 0 0,0 0 0 0 0,0 0-1 0 0,0-1 1 0 0,0 1 0 0 0,0 0 0 0 0,0 0-1 0 0,0-1 1 0 0,1 1 0 0 0,-1-1-1 0 0,0 1 1 0 0,1-1 0 0 0,0 0-1 0 0,-1 0 1 0 0,1 1 0 0 0,0-1 0 0 0,-1 0-1 0 0,1 0 1 0 0,0-1 0 0 0,0 1-1 0 0,0 0 1 0 0,0-1 0 0 0,0 1-1 0 0,0-1 1 0 0,2 1-2 0 0,1-1 35 0 0,0 0 0 0 0,1 0 0 0 0,-1 0 0 0 0,0-1 0 0 0,1 1 0 0 0,-1-1 1 0 0,0-1-1 0 0,0 1 0 0 0,1-1 0 0 0,-1 0 0 0 0,0 0 0 0 0,-1 0 0 0 0,1-1 0 0 0,3-2-35 0 0,0 1 71 0 0,0-1 0 0 0,0 1-1 0 0,0-2 1 0 0,0 1 0 0 0,-1-1 0 0 0,0 0 0 0 0,0-1-1 0 0,-1 1 1 0 0,0-1 0 0 0,0-1 0 0 0,0 1 0 0 0,-1-1-1 0 0,0 0 1 0 0,-1 0 0 0 0,0-1 0 0 0,0 1 0 0 0,-1-1-1 0 0,0 0 1 0 0,0 0 0 0 0,-1 0 0 0 0,0 0 0 0 0,-1-1-71 0 0,-1 8 7 0 0,0 1 1 0 0,0-1-1 0 0,-1 1 1 0 0,1-1-1 0 0,-1 0 1 0 0,1 1 0 0 0,-1-1-1 0 0,1 1 1 0 0,-1-1-1 0 0,0 1 1 0 0,0-1-1 0 0,0 1 1 0 0,0 0 0 0 0,0-1-1 0 0,0 1 1 0 0,0 0-1 0 0,-1 0 1 0 0,1 0 0 0 0,0 0-1 0 0,-1 0 1 0 0,1 0-1 0 0,0 0 1 0 0,-1 0-1 0 0,1 1 1 0 0,-1-1 0 0 0,0 1-1 0 0,0-1-7 0 0,-74-8-316 0 0,-13 43-2490 0 0,56-11-7842 0 0,26-18-1066 0 0</inkml:trace>
  <inkml:trace contextRef="#ctx0" brushRef="#br0" timeOffset="84105.803">3710 3894 13635 0 0,'0'0'2814'0'0,"0"0"-1118"0"0,0 0-586 0 0,0 0-63 0 0,0 0 38 0 0,0 0-21 0 0,0 0-141 0 0,0 0-217 0 0,0 0-211 0 0,0 0-143 0 0,0 0-87 0 0,0 0-44 0 0,-1 20-49 0 0,-2 107 131 0 0,3-127-295 0 0,1 20-504 0 0,0-18-2701 0 0,1-12-3560 0 0,0 5-4720 0 0</inkml:trace>
  <inkml:trace contextRef="#ctx0" brushRef="#br0" timeOffset="84351.637">3671 3562 9570 0 0,'0'0'2425'0'0,"0"0"-1089"0"0,0 0-496 0 0,0 0-56 0 0,0 0-152 0 0,0 0-272 0 0,0 0-264 0 0,0 0-296 0 0,0 0-288 0 0,0 0-400 0 0,0 0-1344 0 0,0 0-8659 0 0</inkml:trace>
  <inkml:trace contextRef="#ctx0" brushRef="#br0" timeOffset="84736.269">3862 4000 8706 0 0,'0'0'1155'0'0,"0"0"-227"0"0,0 0 208 0 0,0 0 366 0 0,0 0 126 0 0,0 0-87 0 0,0 0-292 0 0,0 0-306 0 0,0 0-196 0 0,0 0-91 0 0,0 0-44 0 0,0 0-44 0 0,0 0-25 0 0,10-12-54 0 0,27-42-50 0 0,-12-1 804 0 0,-15 8-405 0 0,10 80-1233 0 0,-10-17 409 0 0,-10-14-6 0 0,1 0 1 0 0,-1 0-1 0 0,1 0 1 0 0,0 0-1 0 0,0 0 1 0 0,0 0-1 0 0,0 0 1 0 0,1 0-1 0 0,-1-1 1 0 0,0 1-1 0 0,1 0 1 0 0,-1-1-1 0 0,1 1 0 0 0,-1-1 1 0 0,1 0-1 0 0,0 1 1 0 0,0-1-1 0 0,-1 0 1 0 0,1 0-1 0 0,0 0 1 0 0,0 0-1 0 0,0 0 1 0 0,0-1-1 0 0,0 1 1 0 0,1-1-1 0 0,-1 1 1 0 0,0-1-1 0 0,0 0 1 0 0,0 0-1 0 0,0 0 1 0 0,0 0-1 0 0,1 0 1 0 0,-1 0-1 0 0,0-1 1 0 0,0 1-1 0 0,0-1 1 0 0,0 1-1 0 0,1-1-8 0 0,4-4 129 0 0,0 0 0 0 0,-1 0 0 0 0,1-1 0 0 0,-1 0-1 0 0,-1 0 1 0 0,1 0 0 0 0,-1-1 0 0 0,0 0 0 0 0,0 0 0 0 0,-1 0 0 0 0,0-1 0 0 0,0 1 0 0 0,-1-1 0 0 0,0 0-1 0 0,0 0 1 0 0,-1 0 0 0 0,0 0 0 0 0,-1 0 0 0 0,0-1 0 0 0,0 1 0 0 0,0 0 0 0 0,-1-1 0 0 0,0 1 0 0 0,-1-1-1 0 0,0 1 1 0 0,-1-6-129 0 0,-5 1-1155 0 0,5 12-3261 0 0,-2 1-4049 0 0,4 0-3778 0 0</inkml:trace>
  <inkml:trace contextRef="#ctx0" brushRef="#br0" timeOffset="85102.801">4374 3341 5649 0 0,'0'0'4298'0'0,"0"0"-1382"0"0,0 0-656 0 0,0 0-209 0 0,0 0-218 0 0,0 0-266 0 0,0 0-266 0 0,0 0-212 0 0,0 0-197 0 0,0 0-167 0 0,0 0-109 0 0,0 0-88 0 0,-3 4-54 0 0,1 1-342 0 0,0-1 0 0 0,0 1 0 0 0,0 0 0 0 0,1 0 0 0 0,0 0 0 0 0,-1 0 0 0 0,2 0 0 0 0,-1 0 0 0 0,1 0 0 0 0,-1 0 0 0 0,1 0 0 0 0,1 0 0 0 0,-1 0 0 0 0,1 1 0 0 0,0-1 0 0 0,0 0-132 0 0,34 168 958 0 0,-47-38-798 0 0,-11-61-407 0 0,22-71-600 0 0,-1 4 1769 0 0,2-4-3827 0 0,0-1-3707 0 0,0-2-4710 0 0</inkml:trace>
  <inkml:trace contextRef="#ctx0" brushRef="#br0" timeOffset="85870.481">4164 3559 744 0 0,'0'0'2205'0'0,"0"0"134"0"0,0 0 119 0 0,0 0-11 0 0,0 0-187 0 0,0 0-309 0 0,0 0-372 0 0,0 0-380 0 0,0 0-280 0 0,0 0-184 0 0,0 0-92 0 0,0 0-6 0 0,0 0 5 0 0,4-2 3 0 0,220-43 3780 0 0,-177 36-4283 0 0,1 0-942 0 0,-18 0-4014 0 0,-23 5-1868 0 0,-4 1-5216 0 0</inkml:trace>
  <inkml:trace contextRef="#ctx0" brushRef="#br0" timeOffset="89225.853">3846 4236 0 0 0,'0'0'251'0'0,"0"0"566"0"0,0 0 194 0 0,0 0 45 0 0,0 0 39 0 0,4-4 27 0 0,14-13-5 0 0,-11 13 11350 0 0,-8 13-8328 0 0,-10 20-6432 0 0,7-20 3433 0 0,-25 46-760 0 0,28-55-340 0 0,1 0 8 0 0,0 0 5 0 0,0 0-5 0 0,0 0-8 0 0,0 0-10 0 0,0 0-17 0 0,0 0-2 0 0,0 0-15 0 0,0 0-4 0 0,30-34 379 0 0,28-23-7 0 0,-37 141 2060 0 0,-3-3-2169 0 0,-11-23-120 0 0,3 57 225 0 0,-10-115-371 0 0,1 0 2 0 0,0 0 3 0 0,-1 0 9 0 0,0 0-8 0 0,0 0-10 0 0,0 0-24 0 0,0 0 7 0 0,0 0 12 0 0,6-9-292 0 0,3-2-3631 0 0,-9 10 3085 0 0,1-1-126 0 0,-1-1-6158 0 0,0 0-4303 0 0</inkml:trace>
  <inkml:trace contextRef="#ctx0" brushRef="#br0" timeOffset="89789.666">3851 4501 6881 0 0,'0'0'2181'0'0,"0"0"-467"0"0,0 0-107 0 0,0 0 65 0 0,0 0-60 0 0,0 0-194 0 0,0 0-306 0 0,0 0-302 0 0,0 0-189 0 0,0 0-98 0 0,0 0-42 0 0,0 0-20 0 0,0 0-9 0 0,0 3-23 0 0,0-3-366 0 0,0 1 1 0 0,0 0-1 0 0,0-1 0 0 0,0 1 0 0 0,0 0 0 0 0,0 0 1 0 0,0-1-1 0 0,0 1 0 0 0,0 0 0 0 0,0-1 1 0 0,1 1-1 0 0,-1 0 0 0 0,0-1 0 0 0,0 1 1 0 0,1 0-1 0 0,-1-1 0 0 0,1 1 0 0 0,-1-1 1 0 0,0 1-1 0 0,1-1 0 0 0,-1 1 0 0 0,1-1 1 0 0,0 1-1 0 0,-1-1 0 0 0,1 1 0 0 0,-1-1 1 0 0,1 0-1 0 0,-1 1 0 0 0,1-1 0 0 0,0 0 1 0 0,-1 1-1 0 0,1-1 0 0 0,0 0 0 0 0,-1 0 1 0 0,1 0-1 0 0,0 0 0 0 0,0 1 0 0 0,-1-1 1 0 0,1 0-1 0 0,0 0 0 0 0,-1-1 0 0 0,1 1 1 0 0,0 0-1 0 0,0 0 0 0 0,-1 0 0 0 0,1 0-63 0 0,10 2 256 0 0,6 0 113 0 0,0-1 0 0 0,0 0 0 0 0,-1-1 0 0 0,1-1 0 0 0,0-1 0 0 0,0 0 0 0 0,15-5-369 0 0,19-1 260 0 0,77-18 29 0 0,-87 12-58 0 0,-53 3-1868 0 0,7 6-1594 0 0,2 2-3918 0 0,3 0-4831 0 0</inkml:trace>
  <inkml:trace contextRef="#ctx0" brushRef="#br0" timeOffset="91186.523">6764 2274 10394 0 0,'0'0'1834'0'0,"0"0"-531"0"0,0 0-211 0 0,0 0 38 0 0,0 0 59 0 0,0 0-54 0 0,0 0-241 0 0,0 0-285 0 0,0 0-235 0 0,0 0-145 0 0,0 0-1 0 0,13 14 938 0 0,7 102 1306 0 0,-16-70-2150 0 0,-1 104 491 0 0,-3-149-784 0 0,0 0-1 0 0,-1 0 1 0 0,1 0-1 0 0,0 0 1 0 0,-1 0-1 0 0,1 0 1 0 0,-1 0 0 0 0,1 0-1 0 0,-1 0 1 0 0,0 0-1 0 0,1 0 1 0 0,-1-1-1 0 0,0 1 1 0 0,1 0-1 0 0,-1-1 1 0 0,0 1 0 0 0,0 0-1 0 0,0-1 1 0 0,0 1-1 0 0,0-1 1 0 0,0 1-1 0 0,0-1 1 0 0,0 1 0 0 0,0-1-1 0 0,0 0 1 0 0,0 0-1 0 0,0 1 1 0 0,0-1-1 0 0,0 0 1 0 0,0 0-1 0 0,0 0 1 0 0,0 0 0 0 0,0 0-1 0 0,0 0 1 0 0,0 0-1 0 0,0-1 1 0 0,0 1-1 0 0,0 0 1 0 0,0-1 0 0 0,0 1-1 0 0,0 0 1 0 0,0-1-1 0 0,0 1 1 0 0,0-1-1 0 0,0 0 1 0 0,0 1-1 0 0,0-1 1 0 0,1 0 0 0 0,-1 1-1 0 0,0-1 1 0 0,0 0-1 0 0,1 0 1 0 0,-1 0-1 0 0,1 0 1 0 0,-1 1-1 0 0,0-1 1 0 0,1 0 0 0 0,0 0-1 0 0,-1 0 1 0 0,1-1-29 0 0,-3-8 31 0 0,0-1 1 0 0,1 1-1 0 0,0-1 0 0 0,1 1 1 0 0,0-1-1 0 0,0 0 0 0 0,2 0 1 0 0,-1 1-1 0 0,1-1 1 0 0,1 0-1 0 0,0 1 0 0 0,0-1 1 0 0,1 0-32 0 0,2-10 32 0 0,0 0 1 0 0,1 1-1 0 0,1 0 0 0 0,1 0 1 0 0,1 1-1 0 0,0 0 0 0 0,2 0 1 0 0,0 1-1 0 0,1 1 1 0 0,1 0-1 0 0,0 0 0 0 0,1 1 1 0 0,1 1-1 0 0,1 0 1 0 0,0 2-1 0 0,0-1 0 0 0,2 2 1 0 0,8-5-33 0 0,-24 16 11 0 0,1 0 1 0 0,0-1 0 0 0,0 1 0 0 0,0 0 0 0 0,0 1 0 0 0,0-1 0 0 0,0 1 0 0 0,0-1-1 0 0,0 1 1 0 0,0 0 0 0 0,0 0 0 0 0,0 0 0 0 0,0 0 0 0 0,0 1 0 0 0,0-1 0 0 0,0 1-1 0 0,0 0 1 0 0,0 0 0 0 0,0 0 0 0 0,0 0 0 0 0,0 0 0 0 0,-1 1 0 0 0,1-1-1 0 0,0 1 1 0 0,-1-1 0 0 0,0 1 0 0 0,1 0 0 0 0,-1 0 0 0 0,0 1 0 0 0,0-1 0 0 0,0 0-1 0 0,0 1 1 0 0,0-1 0 0 0,0 1 0 0 0,-1-1 0 0 0,0 1 0 0 0,1 0 0 0 0,-1 0 0 0 0,0 0-1 0 0,0 0 1 0 0,0 0 0 0 0,-1 0 0 0 0,1 0 0 0 0,-1 0 0 0 0,0 0 0 0 0,1 0-1 0 0,-1 0 1 0 0,-1 0 0 0 0,1 0 0 0 0,0 0-12 0 0,1 6 19 0 0,-1 0-1 0 0,0 0 1 0 0,0-1 0 0 0,-1 1-1 0 0,0 0 1 0 0,0-1 0 0 0,-1 1-1 0 0,-1 0 1 0 0,1-1 0 0 0,-1 0-1 0 0,0 0 1 0 0,-1 0 0 0 0,0 0-1 0 0,0 0 1 0 0,-1-1 0 0 0,0 0-1 0 0,0 0 1 0 0,-1 0 0 0 0,0 0 0 0 0,0-1-1 0 0,0 0 1 0 0,-6 4-19 0 0,10-8-60 0 0,0-1 0 0 0,0 1 0 0 0,-1-1 0 0 0,1 1 0 0 0,0-1 0 0 0,0 0 0 0 0,-1 0 0 0 0,1 0 0 0 0,-1 0 0 0 0,1 0 0 0 0,-1-1 0 0 0,1 1 0 0 0,-1-1 0 0 0,0 0 0 0 0,1 1 0 0 0,-1-1 0 0 0,0 0 0 0 0,1-1 0 0 0,-1 1 0 0 0,1 0 0 0 0,-1-1 0 0 0,0 1 0 0 0,1-1 0 0 0,-1 0-1 0 0,1 0 1 0 0,0 0 0 0 0,-1 0 0 0 0,1-1 0 0 0,0 1 0 0 0,0 0 0 0 0,-1-1 0 0 0,1 0 0 0 0,0 1 0 0 0,0-1 0 0 0,1 0 0 0 0,-1 0 0 0 0,0 0 0 0 0,1 0 0 0 0,-1 0 0 0 0,1-1 0 0 0,0 1 0 0 0,-1 0 0 0 0,1-1 0 0 0,0 1 0 0 0,0-2 60 0 0,4-32-4357 0 0,8 16-4267 0 0,-5 12-2899 0 0</inkml:trace>
  <inkml:trace contextRef="#ctx0" brushRef="#br0" timeOffset="91574.302">7325 2182 13339 0 0,'0'0'1502'0'0,"0"0"-321"0"0,0 0-35 0 0,0 0 17 0 0,0 0-67 0 0,0 0-183 0 0,0 0-226 0 0,0 0-199 0 0,0 0-149 0 0,0 0-91 0 0,0 0-39 0 0,0 0-3 0 0,-13 16-27 0 0,-42 52-1 0 0,53-66-158 0 0,1-1 0 0 0,-1 1 0 0 0,0 0 0 0 0,1 0 1 0 0,0 0-1 0 0,-1 0 0 0 0,1 0 0 0 0,0 0 0 0 0,0 0 0 0 0,0 0 0 0 0,0 0 0 0 0,0 0 0 0 0,1 0 0 0 0,-1 1 0 0 0,1-1 0 0 0,-1 0 0 0 0,1 1 0 0 0,0-1 1 0 0,0 0-1 0 0,0 1 0 0 0,0-1 0 0 0,1 0 0 0 0,-1 2-20 0 0,2 6 90 0 0,-2-7-44 0 0,1-1 0 0 0,0 1-1 0 0,0-1 1 0 0,1 1-1 0 0,-1-1 1 0 0,0 0-1 0 0,1 1 1 0 0,-1-1 0 0 0,1 0-1 0 0,0 0 1 0 0,0 0-1 0 0,0 0 1 0 0,0-1 0 0 0,0 1-1 0 0,0 0 1 0 0,0-1-1 0 0,1 0 1 0 0,-1 1 0 0 0,1-1-1 0 0,-1 0 1 0 0,1 0-1 0 0,-1 0 1 0 0,1-1 0 0 0,-1 1-1 0 0,1-1 1 0 0,0 1-1 0 0,-1-1 1 0 0,1 0-1 0 0,0 0 1 0 0,-1 0 0 0 0,1 0-1 0 0,0 0 1 0 0,-1-1-1 0 0,1 1 1 0 0,0-1 0 0 0,-1 0-1 0 0,1 0 1 0 0,-1 0-1 0 0,1 0 1 0 0,-1 0 0 0 0,1 0-1 0 0,-1-1 1 0 0,0 0-46 0 0,4-1 67 0 0,-1 0 1 0 0,0 0 0 0 0,0-1-1 0 0,0 0 1 0 0,0 0-1 0 0,-1 0 1 0 0,1 0-1 0 0,-1-1 1 0 0,0 0 0 0 0,-1 0-1 0 0,1 0 1 0 0,-1 0-1 0 0,0-1 1 0 0,0 1 0 0 0,-1-1-1 0 0,1 0 1 0 0,-1 0-1 0 0,-1 0 1 0 0,1 0 0 0 0,-1 0-1 0 0,0 0 1 0 0,0 0-1 0 0,-1 0 1 0 0,0 0-1 0 0,0-3-67 0 0,-1 6-7 0 0,0 0 0 0 0,0 1 0 0 0,-1-1 0 0 0,0 0 0 0 0,1 1 0 0 0,-1-1 0 0 0,0 1 0 0 0,0 0 0 0 0,0-1 0 0 0,0 1 0 0 0,-1 0 0 0 0,1 0 0 0 0,-1 1 0 0 0,1-1 0 0 0,-1 0 0 0 0,0 1 0 0 0,1 0 0 0 0,-1-1 0 0 0,0 1 0 0 0,0 0 0 0 0,0 0 0 0 0,0 1 0 0 0,0-1 0 0 0,0 1 0 0 0,0-1-1 0 0,0 1 1 0 0,0 0 0 0 0,0 0 0 0 0,-1 1 7 0 0,-7-1-164 0 0,5-1-233 0 0,0 1 0 0 0,0 0 0 0 0,0 0-1 0 0,0 0 1 0 0,0 1 0 0 0,-1 0 0 0 0,1 0 0 0 0,0 1 0 0 0,1 0 0 0 0,-1 0 0 0 0,0 0 0 0 0,0 1 0 0 0,-1 1 397 0 0,-2 1-4928 0 0,0-2-6297 0 0</inkml:trace>
  <inkml:trace contextRef="#ctx0" brushRef="#br0" timeOffset="91872.602">7566 2193 9386 0 0,'0'0'3218'0'0,"0"0"-1367"0"0,0 0-539 0 0,0 0 66 0 0,0 0 66 0 0,0 0-83 0 0,0 0-214 0 0,0 0-251 0 0,0 0-212 0 0,0 0-147 0 0,0 0-94 0 0,0 0-79 0 0,0 15-88 0 0,0 72 98 0 0,-5-49-360 0 0,-3-49-7213 0 0,8 4 855 0 0,0 2-4798 0 0</inkml:trace>
  <inkml:trace contextRef="#ctx0" brushRef="#br0" timeOffset="92439.715">7697 2277 7954 0 0,'0'0'2455'0'0,"0"0"-1068"0"0,0 0-250 0 0,0 0 173 0 0,0 0 50 0 0,0 0-125 0 0,0 0-211 0 0,0 0-211 0 0,0 0-157 0 0,0 0-104 0 0,0 0-60 0 0,0 0-43 0 0,0 0-59 0 0,12-16-46 0 0,36-49-44 0 0,-29 21 778 0 0,-24 125-712 0 0,7-79-354 0 0,0 0-1 0 0,0 0 1 0 0,0 0-1 0 0,0-1 1 0 0,1 1-1 0 0,-1-1 1 0 0,1 0-1 0 0,-1 1 1 0 0,1-1-1 0 0,-1 0 1 0 0,1 0-1 0 0,-1-1 1 0 0,1 1-1 0 0,0 0 1 0 0,0-1-1 0 0,-1 0 1 0 0,1 0-1 0 0,0 1 1 0 0,0-2-1 0 0,-1 1 1 0 0,1 0-1 0 0,0-1 1 0 0,1 1-12 0 0,2 0 71 0 0,2-1 69 0 0,0 0 1 0 0,0-1-1 0 0,0 0 0 0 0,0 0 0 0 0,0 0 0 0 0,-1-1 0 0 0,1-1 0 0 0,-1 1 0 0 0,1-1 0 0 0,-1 0 0 0 0,-1-1 0 0 0,1 1 0 0 0,-1-1 1 0 0,1-1-1 0 0,-1 1 0 0 0,-1-1 0 0 0,1 0 0 0 0,-1 0 0 0 0,0-1 0 0 0,-1 0 0 0 0,1 0 0 0 0,-1 0 0 0 0,-1 0 0 0 0,3-5-140 0 0,-2-16 721 0 0,-4 16-4160 0 0,0 4-3218 0 0,0 8-5135 0 0</inkml:trace>
  <inkml:trace contextRef="#ctx0" brushRef="#br0" timeOffset="92728.625">8295 1773 8522 0 0,'0'0'4910'0'0,"0"0"-2744"0"0,0 0-1064 0 0,0 0 44 0 0,0 0 152 0 0,0 0 58 0 0,0 0-98 0 0,0 0-242 0 0,0 0-217 0 0,0 0-119 0 0,0 0-96 0 0,0 0-90 0 0,0 0-79 0 0,0 33-107 0 0,-3 104-96 0 0,-5 98 170 0 0,8-188-2371 0 0,0-46 1254 0 0,0-1-159 0 0,0 0-215 0 0,-7-3-7177 0 0,3 1 2358 0 0,1-1-1779 0 0</inkml:trace>
  <inkml:trace contextRef="#ctx0" brushRef="#br0" timeOffset="92908.991">8144 1972 2208 0 0,'0'0'3604'0'0,"0"0"-1114"0"0,0 0-657 0 0,0 0-111 0 0,0 0-37 0 0,0 0-162 0 0,0 0-249 0 0,0 0-275 0 0,0 0-234 0 0,0 0-151 0 0,0 0-122 0 0,0 0-83 0 0,0 0-104 0 0,20-2-94 0 0,97-7 9 0 0,-109 9-666 0 0,44 0 325 0 0,-34 0-3059 0 0,-2 0-3854 0 0,-11 0-2539 0 0</inkml:trace>
  <inkml:trace contextRef="#ctx0" brushRef="#br0" timeOffset="2220.157">2763 974 0 0 0,'0'0'600'0'0,"0"0"1056"0"0,0 0 377 0 0,0 0-35 0 0,0 0-182 0 0,0 0-212 0 0,0 0-222 0 0,0 0-194 0 0,0 0-138 0 0,0 0-111 0 0,0 0-54 0 0,0 0 1 0 0,10 1-22 0 0,3 1-429 0 0,9 2-125 0 0,4-4 3778 0 0,-16-26-1326 0 0,7-32-642 0 0,-17 58-2046 0 0,0 0-18 0 0,0 0 8 0 0,0 0-12 0 0,0 0-4 0 0,0 0 4 0 0,0 0 13 0 0,0 0-6 0 0,0 0 5 0 0,0 0 21 0 0,0 15 193 0 0,2 169 456 0 0,-9 260-312 0 0,-17-209-389 0 0,24-234-25 0 0,0 0 1 0 0,0 1-1 0 0,-1-1 0 0 0,1 0 0 0 0,0 0 0 0 0,0 0 1 0 0,-1 0-1 0 0,1 0 0 0 0,-1-1 0 0 0,1 1 1 0 0,-1 0-1 0 0,1 0 0 0 0,-1 0 0 0 0,1 0 0 0 0,-1 0 1 0 0,0-1-1 0 0,0 1 0 0 0,1 0 0 0 0,-1 0 1 0 0,0-1-1 0 0,0 1 0 0 0,0-1 0 0 0,0 1 1 0 0,0-1-1 0 0,1 1 0 0 0,-1-1 0 0 0,0 1 0 0 0,0-1 1 0 0,0 0-1 0 0,0 0 0 0 0,0 0 0 0 0,0 1 1 0 0,-1-1-1 0 0,1 0 0 0 0,0 0 0 0 0,0 0-8 0 0,-6-37 99 0 0,9-7-97 0 0,2 0 0 0 0,2 1 0 0 0,2 0 0 0 0,2 0 0 0 0,2 1 0 0 0,1 0 0 0 0,3 1 0 0 0,1 1 0 0 0,2 0 0 0 0,1 1 0 0 0,2 2 0 0 0,4-2-2 0 0,2-7-12 0 0,2 1 1 0 0,3 2-1 0 0,1 1 1 0 0,2 1-1 0 0,1 2 1 0 0,3 2-1 0 0,1 2 1 0 0,3 0 11 0 0,-27 22-2 0 0,0 1 0 0 0,1 1 1 0 0,0 1-1 0 0,1 0 0 0 0,0 2 0 0 0,1 0 0 0 0,0 1 1 0 0,0 1-1 0 0,0 0 0 0 0,1 2 0 0 0,-1 1 1 0 0,3 0 1 0 0,-20 3-1 0 0,1-1 0 0 0,-1 1 0 0 0,1 0 0 0 0,0 1 0 0 0,-1-1 0 0 0,1 1 0 0 0,-1-1 1 0 0,1 1-1 0 0,-1 0 0 0 0,1 0 0 0 0,-1 1 0 0 0,0-1 0 0 0,1 1 0 0 0,-1 0 1 0 0,0 0-1 0 0,0 0 0 0 0,0 0 0 0 0,0 0 0 0 0,-1 0 0 0 0,1 1 0 0 0,-1-1 0 0 0,1 1 1 0 0,-1 0-1 0 0,0 0 0 0 0,0 0 0 0 0,0 0 0 0 0,0 0 0 0 0,-1 0 0 0 0,1 1 1 0 0,-1-1-1 0 0,0 1 0 0 0,0-1 0 0 0,0 1 0 0 0,0-1 0 0 0,-1 1 0 0 0,1-1 0 0 0,-1 1 1 0 0,0-1-1 0 0,0 1 0 0 0,-1 2 1 0 0,1 9 7 0 0,-2 0 0 0 0,0-1 0 0 0,0 1 0 0 0,-2 0 0 0 0,0-1 0 0 0,0 0 0 0 0,-1 0 0 0 0,-1 0 0 0 0,0-1 0 0 0,-1 0 0 0 0,-1 0 0 0 0,0 0-1 0 0,0-1 1 0 0,-1 0 0 0 0,-1-1 0 0 0,0 0 0 0 0,-1 0-7 0 0,-20 19 3 0 0,-2-1-1 0 0,-1-1 1 0 0,-1-2-1 0 0,-1-1 1 0 0,-8 2-3 0 0,14-8-37 0 0,-1-2 0 0 0,0-2 1 0 0,-1 0-1 0 0,0-3 1 0 0,-1 0-1 0 0,-1-2 0 0 0,-24 3 37 0 0,57-12-66 0 0,0 0-1 0 0,0 0 1 0 0,0-1-1 0 0,0 1 1 0 0,0 0-1 0 0,0-1 0 0 0,0 0 1 0 0,0 1-1 0 0,-1-1 1 0 0,1 1-1 0 0,0-1 1 0 0,0 0-1 0 0,0 0 0 0 0,-1 0 1 0 0,1 0-1 0 0,0 0 1 0 0,0 0-1 0 0,-1 0 1 0 0,1 0-1 0 0,0 0 0 0 0,0-1 1 0 0,-1 1-1 0 0,1 0 1 0 0,0-1-1 0 0,0 1 1 0 0,0-1-1 0 0,0 1 0 0 0,0-1 1 0 0,-1 0-1 0 0,1 1 1 0 0,0-1-1 0 0,1 0 0 0 0,-1 0 1 0 0,0 0-1 0 0,0 0 1 0 0,0 0-1 0 0,0 0 1 0 0,1 0-1 0 0,-1 0 0 0 0,0 0 1 0 0,1 0-1 0 0,-1 0 1 0 0,1 0-1 0 0,-1 0 1 0 0,1-1-1 0 0,0 1 0 0 0,-1 0 1 0 0,1 0-1 0 0,0 0 1 0 0,0-1-1 0 0,0 1 67 0 0,30-27-3846 0 0,-13 20-1417 0 0,-4 0-6327 0 0</inkml:trace>
  <inkml:trace contextRef="#ctx0" brushRef="#br0" timeOffset="2763.258">3585 1213 14619 0 0,'0'0'1634'0'0,"0"0"-546"0"0,0 0-126 0 0,0 0 131 0 0,0 0 18 0 0,0 0-93 0 0,0 0-142 0 0,0 0-153 0 0,31-14-107 0 0,102-48-63 0 0,-52 10 374 0 0,-64 42-811 0 0,0-2 0 0 0,0 0 0 0 0,-1 0 0 0 0,0-2 0 0 0,-1 0 0 0 0,-1 0 0 0 0,0-2 0 0 0,-1 1 0 0 0,-1-2 0 0 0,0 0 0 0 0,-1 0 0 0 0,-1-1 0 0 0,-1 0 0 0 0,-1-1 0 0 0,0 0 0 0 0,-1 0 0 0 0,-1-1 0 0 0,-1 0 1 0 0,1-10-117 0 0,-17-72 111 0 0,10 99-113 0 0,0 0 1 0 0,0 0-1 0 0,0 0 1 0 0,0 1-1 0 0,-1-1 1 0 0,1 0-1 0 0,-1 1 1 0 0,0-1-1 0 0,1 1 1 0 0,-1 0-1 0 0,-1-1 1 0 0,1 1-1 0 0,0 0 1 0 0,0 0-1 0 0,-1 1 1 0 0,1-1-1 0 0,-1 0 1 0 0,1 1-1 0 0,-1 0 0 0 0,0-1 1 0 0,0 1-1 0 0,1 0 1 0 0,-1 0-1 0 0,0 1 1 0 0,0-1-1 0 0,0 1 1 0 0,0-1-1 0 0,0 1 1 0 0,0 0-1 0 0,0 0 1 0 0,0 0-1 0 0,0 0 1 0 0,-1 1 1 0 0,-3 2-11 0 0,-1 0 1 0 0,1 0-1 0 0,0 1 0 0 0,0 0 1 0 0,1 0-1 0 0,-1 1 0 0 0,1 0 1 0 0,0 0-1 0 0,0 0 0 0 0,1 1 1 0 0,-1 0-1 0 0,1 0 0 0 0,0 0 1 0 0,1 1-1 0 0,0-1 0 0 0,0 1 0 0 0,0 0 1 0 0,-1 6 10 0 0,3-9 2 0 0,0 1 1 0 0,0-1-1 0 0,1 1 0 0 0,0-1 1 0 0,0 1-1 0 0,0 0 1 0 0,0-1-1 0 0,1 1 0 0 0,0 0 1 0 0,0 0-1 0 0,0-1 1 0 0,1 1-1 0 0,-1 0 0 0 0,1 0 1 0 0,0-1-1 0 0,0 1 1 0 0,1-1-1 0 0,0 1 0 0 0,-1-1 1 0 0,1 0-1 0 0,1 1 0 0 0,-1-1 1 0 0,1 0-1 0 0,-1 0 1 0 0,1-1-1 0 0,0 1 0 0 0,1-1 1 0 0,-1 1-1 0 0,1-1 1 0 0,-1 0-1 0 0,1 0 0 0 0,0 0 1 0 0,0-1-1 0 0,3 2-2 0 0,143 48 188 0 0,-146-51-175 0 0,0 0 0 0 0,0 1-1 0 0,0-1 1 0 0,0 1 0 0 0,0 0-1 0 0,-1 0 1 0 0,1 1 0 0 0,-1-1-1 0 0,1 1 1 0 0,-1 0 0 0 0,0-1 0 0 0,0 1-1 0 0,0 1 1 0 0,0-1 0 0 0,-1 0-1 0 0,1 1 1 0 0,-1-1 0 0 0,0 1-1 0 0,0 0 1 0 0,0 0 0 0 0,0 0-1 0 0,-1 0 1 0 0,0 0 0 0 0,0 0-1 0 0,0 0 1 0 0,0 0 0 0 0,0 1 0 0 0,-1-1-1 0 0,0 0 1 0 0,0 0 0 0 0,0 2-13 0 0,-2 13 61 0 0,0-1 0 0 0,-2 1-1 0 0,0-1 1 0 0,-1 0 0 0 0,0 0 0 0 0,-2-1 0 0 0,0 1 0 0 0,-1-1 0 0 0,-1-1-61 0 0,-21 56 85 0 0,13-43-369 0 0,17-29 88 0 0,0 0-65 0 0,24 0-4281 0 0,-15-3-424 0 0,-1-1-4429 0 0</inkml:trace>
  <inkml:trace contextRef="#ctx0" brushRef="#br0" timeOffset="3061.156">4501 900 11715 0 0,'0'0'1655'0'0,"0"0"-463"0"0,0 0-127 0 0,0 0 100 0 0,0 0 59 0 0,0 0-59 0 0,-17 33-146 0 0,-54 102-229 0 0,47-64 98 0 0,24-59-703 0 0,0-8-123 0 0,-1 0 0 0 0,1 1 0 0 0,-1-1 0 0 0,1 0 0 0 0,1 0 0 0 0,-1 0 0 0 0,1 0 0 0 0,-1 0 0 0 0,1 0 0 0 0,0 0 0 0 0,0 0 0 0 0,1 0 0 0 0,-1 0 0 0 0,1 0 0 0 0,0-1 0 0 0,0 1 0 0 0,0-1 0 0 0,1 1 0 0 0,-1-1 0 0 0,1 0 0 0 0,0 0 0 0 0,-1 0 0 0 0,1 0 0 0 0,1-1 0 0 0,-1 1 0 0 0,0-1 0 0 0,1 1 0 0 0,-1-1 0 0 0,1 0 0 0 0,0-1 0 0 0,-1 1 0 0 0,1-1 0 0 0,0 1 0 0 0,0-1 0 0 0,0-1 0 0 0,3 2-62 0 0,3-1 94 0 0,0 0 0 0 0,0-1 1 0 0,0 0-1 0 0,0 0 0 0 0,0-1 1 0 0,0-1-1 0 0,0 1 0 0 0,-1-2 1 0 0,1 1-1 0 0,-1-1 0 0 0,1-1 1 0 0,-1 1-1 0 0,0-2 0 0 0,0 1 1 0 0,-1-1-1 0 0,1-1 0 0 0,-1 1 1 0 0,0-1-1 0 0,-1-1 0 0 0,1 0 1 0 0,-1 0-1 0 0,-1 0 0 0 0,1-1 1 0 0,-1 0-1 0 0,-1 0 0 0 0,1 0 1 0 0,-1-1-1 0 0,-1 0 0 0 0,1 0 1 0 0,-2 0-1 0 0,1 0 0 0 0,-1-1 1 0 0,-1 1-1 0 0,0-1 0 0 0,0 0 1 0 0,-1 0-1 0 0,0 0 0 0 0,0-2-94 0 0,-2 7-7 0 0,0 0 1 0 0,0 0-1 0 0,-1 1 0 0 0,1-1 0 0 0,-1 0 0 0 0,0 1 1 0 0,0-1-1 0 0,-1 1 0 0 0,1-1 0 0 0,-1 1 0 0 0,0 0 0 0 0,0 0 1 0 0,0 0-1 0 0,-1 1 0 0 0,1-1 0 0 0,-1 1 0 0 0,0 0 1 0 0,0 0-1 0 0,0 0 0 0 0,0 0 0 0 0,-1 1 0 0 0,1 0 0 0 0,-1 0 1 0 0,1 0-1 0 0,-1 0 0 0 0,-1 1 7 0 0,-129-21-2139 0 0,94 27-754 0 0,16 5-5645 0 0,15-2-3602 0 0</inkml:trace>
  <inkml:trace contextRef="#ctx0" brushRef="#br0" timeOffset="3699.03">5118 267 15643 0 0,'0'0'1738'0'0,"0"0"-842"0"0,0 0-474 0 0,0 0 92 0 0,0 0 268 0 0,0 0 219 0 0,0 0 73 0 0,0 0-139 0 0,0 0-186 0 0,0 0-147 0 0,0 0-69 0 0,0 0-38 0 0,-4 36-71 0 0,-13 112-77 0 0,-9-4 278 0 0,-4 67-151 0 0,1 100-474 0 0,13-215 109 0 0,16-96-98 0 0,0 0 9 0 0,18-23 203 0 0,9-17-197 0 0,1 1 1 0 0,2 1-1 0 0,1 1 1 0 0,2 2-1 0 0,2 1 1 0 0,1 2-1 0 0,1 2 1 0 0,2 1-1 0 0,4-1-26 0 0,-34 24 0 0 0,-1 0-1 0 0,1 0 1 0 0,0 1 0 0 0,0 0-1 0 0,1 1 1 0 0,-1 0-1 0 0,1 0 1 0 0,0 1 0 0 0,0 0-1 0 0,0 1 1 0 0,0 0-1 0 0,1 1 1 0 0,-1 0-1 0 0,0 1 1 0 0,1 0 0 0 0,8 1 0 0 0,-16 2 3 0 0,-1 0 0 0 0,1 1-1 0 0,-1-1 1 0 0,0 1 0 0 0,0 0 0 0 0,-1-1 0 0 0,1 1 0 0 0,-1 0 0 0 0,0 0 0 0 0,1 0 0 0 0,-2 0 0 0 0,1 0 0 0 0,0 0 0 0 0,-1 0 0 0 0,0 1 0 0 0,0-1 0 0 0,0 0 0 0 0,-1 0 0 0 0,1 0 0 0 0,-1 0-1 0 0,0 0 1 0 0,0 0 0 0 0,-1 0 0 0 0,0 2-3 0 0,-3 7 10 0 0,-2 1 0 0 0,0-1 0 0 0,0 0 0 0 0,-1-1 0 0 0,-1 0 0 0 0,0 0 0 0 0,0-1-1 0 0,-1 0 1 0 0,-1-1 0 0 0,0 0 0 0 0,0 0 0 0 0,-12 6-10 0 0,3-2 17 0 0,0-1-1 0 0,-2-1 1 0 0,1 0 0 0 0,-1-2 0 0 0,-1-1-1 0 0,0 0 1 0 0,0-2 0 0 0,-1-1-1 0 0,0-1 1 0 0,0-1 0 0 0,0 0 0 0 0,-1-2-1 0 0,1-1 1 0 0,0-1 0 0 0,-1-2-17 0 0,-35-23-92 0 0,59 24 62 0 0,0 0 0 0 0,0 0 1 0 0,0 1-1 0 0,1-1 0 0 0,-1 0 0 0 0,0 0 1 0 0,0-1-1 0 0,0 1 0 0 0,1 0 0 0 0,-1 0 1 0 0,1 0-1 0 0,-1 0 0 0 0,1-1 1 0 0,-1 1-1 0 0,1 0 0 0 0,0 0 0 0 0,0-1 1 0 0,-1 1-1 0 0,1 0 0 0 0,0-1 1 0 0,0 1-1 0 0,0 0 0 0 0,1 0 0 0 0,-1-1 1 0 0,0 1-1 0 0,0 0 0 0 0,1-1 1 0 0,-1 1-1 0 0,0 0 0 0 0,1 0 0 0 0,0 0 1 0 0,-1 0-1 0 0,1-1 0 0 0,0 1 1 0 0,-1 0-1 0 0,1 0 0 0 0,0 0 0 0 0,0 0 1 0 0,0 0-1 0 0,0 0 0 0 0,0 1 1 0 0,0-1-1 0 0,0 0 0 0 0,0 0 0 0 0,0 1 1 0 0,1-1 29 0 0,44-28-3498 0 0,-21 14-5001 0 0,-12 7-3653 0 0</inkml:trace>
  <inkml:trace contextRef="#ctx0" brushRef="#br0" timeOffset="4076.95">5818 135 12891 0 0,'0'0'2246'0'0,"0"0"-1282"0"0,0 0-481 0 0,0 0 178 0 0,0 0 299 0 0,0 0 171 0 0,0 0 55 0 0,0 0-94 0 0,0 0-157 0 0,0 0-103 0 0,0 0-56 0 0,0 0-49 0 0,0 0-58 0 0,4 15-66 0 0,26 106 788 0 0,-26-73-1077 0 0,-2 0 0 0 0,-2 0 0 0 0,-3 0 0 0 0,-1 0 0 0 0,-10 44-314 0 0,-49 260 247 0 0,44-116-286 0 0,42-248-330 0 0,18-53-1784 0 0,-21 18-6742 0 0,-16 35-2932 0 0</inkml:trace>
  <inkml:trace contextRef="#ctx0" brushRef="#br0" timeOffset="18735.914">6405 941 0 0 0,'-25'-19'0'0'0,"-17"16"5539"0"0,14 10-3834 0 0,14-2 230 0 0,-2-3 3294 0 0,16-2-4596 0 0,0 0-61 0 0,0 0-50 0 0,0 0-57 0 0,0 0-33 0 0,0 0-24 0 0,0 0-20 0 0,0 0-1 0 0,0 0 9 0 0,0 0-2 0 0,0 0 9 0 0,-9 5 2851 0 0,20-6 480 0 0,138-17-2371 0 0,-6-26-808 0 0,-141 42-539 0 0,0 1 0 0 0,0 0-1 0 0,0-1 1 0 0,0 1 0 0 0,0-1 0 0 0,-1 1-1 0 0,1-1 1 0 0,0 0 0 0 0,-1 0 0 0 0,1 0-1 0 0,-1 0 1 0 0,0 0 0 0 0,0 0 0 0 0,0 0 0 0 0,0 0-1 0 0,0-1 1 0 0,0 1 0 0 0,0 0 0 0 0,-1-1-1 0 0,1 1 1 0 0,-1 0 0 0 0,1-1 0 0 0,-1 1-1 0 0,0 0 1 0 0,0-1 0 0 0,0 1 0 0 0,-1-1-1 0 0,1 1 1 0 0,-1 0 0 0 0,1-1 0 0 0,-1 1-1 0 0,0 0 1 0 0,1-1 0 0 0,-1 1 0 0 0,0 0 0 0 0,-1 0-1 0 0,1 0 1 0 0,0 0 0 0 0,-1 0 0 0 0,1 0-1 0 0,-1 0 1 0 0,1 0 0 0 0,-1 1 0 0 0,0-1-1 0 0,0 1 1 0 0,0-1 0 0 0,0 1 0 0 0,0-1-1 0 0,0 1 1 0 0,0 0-16 0 0,-12-6-30 0 0,1 1-1 0 0,-1 0 0 0 0,0 1 1 0 0,0 0-1 0 0,0 1 0 0 0,-1 0 1 0 0,1 2-1 0 0,-1 0 0 0 0,-9 0 31 0 0,3 0-17 0 0,4-1 12 0 0,0 2 0 0 0,0 0 0 0 0,1 1-1 0 0,-1 0 1 0 0,0 2 0 0 0,0 0 0 0 0,-14 4 5 0 0,21-2 5 0 0,0 2 0 0 0,0-1-1 0 0,0 1 1 0 0,1 1 0 0 0,0 0 0 0 0,1 0 0 0 0,-1 1 0 0 0,1 0 0 0 0,-5 7-5 0 0,7-6 15 0 0,1 0 0 0 0,0 0 0 0 0,0 0-1 0 0,1 1 1 0 0,0-1 0 0 0,1 1 0 0 0,0 0 0 0 0,1 0 0 0 0,0 0 0 0 0,0 1 0 0 0,1-1 0 0 0,0 0-1 0 0,1 1 1 0 0,0-1 0 0 0,1 0 0 0 0,0 1 0 0 0,1-1 0 0 0,0 0-15 0 0,2 4 61 0 0,1 0 1 0 0,1-1-1 0 0,0 0 1 0 0,0 0-1 0 0,2 0 1 0 0,-1-1-1 0 0,2 0 1 0 0,0-1-1 0 0,0 0 0 0 0,1 0 1 0 0,0-1-1 0 0,7 6-61 0 0,20 24 432 0 0,-25-34-356 0 0,0-1 0 0 0,0-1-1 0 0,1 0 1 0 0,0-1 0 0 0,0 0-1 0 0,0-1 1 0 0,0 0 0 0 0,0-1-1 0 0,1-1 1 0 0,-1 0-1 0 0,0-1 1 0 0,0 0 0 0 0,1-1-1 0 0,6-2-75 0 0,100-19 303 0 0,-91 16-226 0 0,-29 7-41 0 0,0 0-16 0 0,0 0-9 0 0,0 0 16 0 0,0 0 39 0 0,0 0-23 0 0,0 0-24 0 0,0 0-65 0 0,0 0 40 0 0,0 0 14 0 0,0 0 4 0 0,0 0 13 0 0,0 0-13 0 0,0 0-29 0 0,-2-9-394 0 0,1 6-4464 0 0,0 1-7503 0 0,1 1-205 0 0</inkml:trace>
  <inkml:trace contextRef="#ctx0" brushRef="#br0" timeOffset="20104.756">6955 790 0 0 0,'0'0'140'0'0,"0"0"460"0"0,0 0 114 0 0,0 0 40 0 0,0 0-44 0 0,0 0-170 0 0,0 0-307 0 0,0 0-317 0 0,0 0-136 0 0,0 0-22 0 0,0 0 71 0 0,0 0 62 0 0,28-4-247 0 0,-23 3 15475 0 0,-2 11-9326 0 0,-3 36-7574 0 0,-1-43 3186 0 0,-2 45-862 0 0,-3 0 1 0 0,-2 0 0 0 0,-2-1-1 0 0,-2-1 1 0 0,-5 12-544 0 0,-13 16 516 0 0,12-48 411 0 0,17-26-808 0 0,1 0 27 0 0,0 0 16 0 0,0 0 12 0 0,0 0 8 0 0,0 0-4 0 0,0 0 2 0 0,0 0-13 0 0,1-12-97 0 0,0 0 0 0 0,1 0 0 0 0,0 0 0 0 0,0 0 0 0 0,2 0 0 0 0,-1 0 0 0 0,2 1 0 0 0,-1 0 0 0 0,1 0 0 0 0,2-1-70 0 0,9-19 14 0 0,1 0-1 0 0,2 2 1 0 0,1 0 0 0 0,1 1-1 0 0,1 1 1 0 0,2 1-1 0 0,1 2 1 0 0,0 0 0 0 0,2 1-1 0 0,29-18-13 0 0,61-6-17 0 0,-115 46 17 0 0,-1 1 0 0 0,0 0 0 0 0,1-1-1 0 0,-1 1 1 0 0,1 0 0 0 0,-1-1 0 0 0,0 1 0 0 0,1 0 0 0 0,-1 0 0 0 0,1 0-1 0 0,-1 0 1 0 0,0 1 0 0 0,1-1 0 0 0,-1 0 0 0 0,0 1 0 0 0,1-1 0 0 0,-1 0-1 0 0,0 1 1 0 0,1 0 0 0 0,-1-1 0 0 0,0 1 0 0 0,0 0 0 0 0,0-1 0 0 0,1 1 0 0 0,-1 0-1 0 0,0 0 1 0 0,0 0 0 0 0,0 0 0 0 0,0 0 0 0 0,-1 0 0 0 0,1 1 0 0 0,0-1-1 0 0,0 0 1 0 0,-1 0 0 0 0,1 0 0 0 0,-1 1 0 0 0,1-1 0 0 0,-1 0 0 0 0,1 1-1 0 0,-1-1 1 0 0,0 1 0 0 0,0-1 0 0 0,1 0 0 0 0,-1 1 0 0 0,0-1 0 0 0,0 1 0 0 0,-1-1-1 0 0,1 0 1 0 0,0 1 0 0 0,16 230 187 0 0,-54-112-32 0 0,10-78-117 0 0,31-101 634 0 0,9 36-675 0 0,2 1 0 0 0,1 0 0 0 0,0 1 0 0 0,2 1 0 0 0,0 0 0 0 0,1 1-1 0 0,5-2 4 0 0,20-24-14 0 0,-14 14 6 0 0,2 0 0 0 0,1 3 0 0 0,1 0-1 0 0,2 2 1 0 0,7-3 8 0 0,-32 23-1 0 0,0 1 0 0 0,0 0 0 0 0,1 0-1 0 0,-1 1 1 0 0,1 0 0 0 0,0 1 0 0 0,0 0 0 0 0,0 1-1 0 0,0 0 1 0 0,10 0 1 0 0,-18 4-1 0 0,-1 0 1 0 0,-1-1-1 0 0,1 1 0 0 0,0 0 0 0 0,0 0 1 0 0,-1 0-1 0 0,1 1 0 0 0,-1-1 1 0 0,0 0-1 0 0,1 1 0 0 0,-1-1 0 0 0,0 1 1 0 0,-1-1-1 0 0,1 1 0 0 0,0-1 0 0 0,-1 1 1 0 0,1-1-1 0 0,-1 1 0 0 0,0 0 1 0 0,0-1-1 0 0,0 1 0 0 0,0 0 0 0 0,0-1 1 0 0,-1 1-1 0 0,0 2 1 0 0,1-3 2 0 0,0 39 49 0 0,-3 0 1 0 0,-1-1-1 0 0,-2 0 1 0 0,-2 0-1 0 0,-1 0 0 0 0,-3 2-51 0 0,-26 64 188 0 0,37-100-564 0 0,-13 14-11001 0 0,12-20-1214 0 0</inkml:trace>
  <inkml:trace contextRef="#ctx0" brushRef="#br0" timeOffset="92124.631">7528 1865 8834 0 0,'0'0'1608'0'0,"0"0"-896"0"0,0 0-360 0 0,0 0-135 0 0,0 0-233 0 0,0 0-137 0 0,0 0-79 0 0,0 0-104 0 0,0 0-112 0 0,0 0-648 0 0,0 0-1521 0 0,0 0-4208 0 0</inkml:trace>
  <inkml:trace contextRef="#ctx0" brushRef="#br0" timeOffset="93936.098">7552 1832 0 0 0,'0'0'659'0'0,"0"0"805"0"0,0 0 474 0 0,0 0 268 0 0,0 0 31 0 0,0 0-145 0 0,0 0-257 0 0,0 0-263 0 0,0 0-242 0 0,0 0-226 0 0,0 0-200 0 0,-2 8 148 0 0,2-5 4280 0 0,16-17-4493 0 0,-16 13-718 0 0,0 1-3 0 0,0 0-10 0 0,0 0 1 0 0,0 0-8 0 0,0 0-22 0 0,0 0-26 0 0,0 0-5 0 0,0 0 3 0 0,0 0 16 0 0,-28 18 318 0 0,27-17-362 0 0,1-1-12 0 0,0 0-7 0 0,0 0-18 0 0,0 0-7 0 0,0 0 1 0 0,0 0-11 0 0,0 0-4 0 0,0 0 15 0 0,26 0-1676 0 0,-23 1-607 0 0,-1 3-6675 0 0,-2-2 6499 0 0,0 2-7766 0 0</inkml:trace>
  <inkml:trace contextRef="#ctx0" brushRef="#br0" timeOffset="95357.595">7520 2609 3529 0 0,'0'0'2503'0'0,"0"0"-525"0"0,0 0-281 0 0,0 0-39 0 0,0 0-38 0 0,0 0-118 0 0,0 0-250 0 0,0 0-313 0 0,0 0-268 0 0,0 0-171 0 0,0 0-36 0 0,0 0 30 0 0,-3-5 2004 0 0,90-20 1813 0 0,-7 22-3425 0 0,-78 3-863 0 0,0 1 0 0 0,0 0 1 0 0,0 1-1 0 0,0-1 0 0 0,-1 0 0 0 0,1 0 1 0 0,0 1-1 0 0,-1-1 0 0 0,0 1 0 0 0,1 0 1 0 0,-1-1-1 0 0,0 1 0 0 0,0 0 1 0 0,1 0-1 0 0,-1-1 0 0 0,-1 1 0 0 0,1 0 1 0 0,0 0-1 0 0,0 0 0 0 0,-1 0 1 0 0,1 0-1 0 0,-1 0 0 0 0,0 1 0 0 0,0-1 1 0 0,1 0-1 0 0,-1 0 0 0 0,-1 0 0 0 0,1 0 1 0 0,0 0-1 0 0,0 0 0 0 0,-1 0 1 0 0,1 0-1 0 0,-1 0 0 0 0,0 0 0 0 0,1 0 1 0 0,-1 0-1 0 0,0 0 0 0 0,0 0 1 0 0,-1 0-1 0 0,1 0 0 0 0,0-1 0 0 0,0 1 1 0 0,-1-1-1 0 0,0 2-23 0 0,-106 148 385 0 0,105-147-357 0 0,0-1 1 0 0,0 1-1 0 0,0 0 0 0 0,1 0 0 0 0,-1 1 0 0 0,1-1 0 0 0,0 1 0 0 0,0-1 1 0 0,1 1-1 0 0,-1-1 0 0 0,1 1 0 0 0,0 0 0 0 0,0 0 0 0 0,1 0 0 0 0,0-1 1 0 0,-1 1-1 0 0,1 0 0 0 0,1 0 0 0 0,-1 1-28 0 0,53 4 338 0 0,-40-11-226 0 0,64-13 328 0 0,16-12-56 0 0,-44 36-752 0 0,-41-22-3598 0 0,-8 2-4051 0 0,1 7-4063 0 0</inkml:trace>
  <inkml:trace contextRef="#ctx0" brushRef="#br0" timeOffset="100747.601">4571 5304 0 0 0,'-31'29'0'0'0,"0"-6"0"0"0,31-20 0 0 0,-15-3 20 0 0,15 0 151 0 0,0 0 317 0 0,0 0 147 0 0,0 0 93 0 0,0 0 47 0 0,0 0-27 0 0,0 0-15 0 0,0 0 62 0 0,0-1-63 0 0,3-5 17923 0 0,-2 6-18867 0 0,16-1 421 0 0,0-1 0 0 0,0 0 0 0 0,0-1 1 0 0,0-1-1 0 0,0 0 0 0 0,-1-2 0 0 0,14-5-209 0 0,42-16 476 0 0,-34-2-25 0 0,40-41 42 0 0,41-11-22 0 0,-52-8 76 0 0,-6 42-426 0 0,27-82 359 0 0,-65 92-386 0 0,4-7 53 0 0,2 4-67 0 0,13-16-10 0 0,-10 6 134 0 0,16-32-1 0 0,1 20-62 0 0,8-31 147 0 0,20-32-118 0 0,-36 59 47 0 0,34-38-125 0 0,-20 42-22 0 0,7-8 2 0 0,-23 38-31 0 0,9-6 27 0 0,65-18-56 0 0,-57 36 3 0 0,-27 15 18 0 0,31-9-44 0 0,-23 10 41 0 0,10 0-36 0 0,19-7 22 0 0,-42 4 616 0 0,-81-18-513 0 0,-7-5-99 0 0,12-1-12 0 0,27 17 12 0 0,25 14-13 0 0,0 0 1 0 0,0 0-3 0 0,0 0-8 0 0,0 0 6 0 0,0 0-11 0 0,0 0-8 0 0,0 0 16 0 0,-12 184-61 0 0,-4-18 51 0 0,7-126 18 0 0,9-39 4 0 0,0-1 7 0 0,0 0-11 0 0,0 0-9 0 0,0 0 7 0 0,0 0-11 0 0,0 0 10 0 0,0 0-18 0 0,0 0-10 0 0,0 0 33 0 0,0 0 31 0 0,0 0-17 0 0,0 0-13 0 0,0 0-38 0 0,0 0 26 0 0,0 0 13 0 0,0 0 12 0 0,0 0-15 0 0,0 0-14 0 0,0 0-1 0 0,0 0 9 0 0,0 0-6 0 0,0 0 1 0 0,7-16 72 0 0,53-60-158 0 0,-5 17 123 0 0,-1-3-10 0 0,-19 17-18 0 0,-24 39 453 0 0,-5 3-683 0 0,-5 2-3141 0 0,-2 0-2586 0 0,-4 1-3718 0 0,4 0-2891 0 0</inkml:trace>
  <inkml:trace contextRef="#ctx0" brushRef="#br0" timeOffset="121535.281">8290 720 9154 0 0,'0'0'2817'0'0,"0"0"-1426"0"0,0 0-602 0 0,0 0 205 0 0,0 0 249 0 0,0 0 53 0 0,0 0-153 0 0,0 0-327 0 0,0 0-255 0 0,0 0-143 0 0,0 0-61 0 0,-4 7-47 0 0,-14 23-24 0 0,23-29 4200 0 0,26-29-4659 0 0,-17 15 481 0 0,0 0 262 0 0,-22 15 918 0 0,-83 67-1113 0 0,71-43-111 0 0,60-40-244 0 0,-39 14-393 0 0,3-3-97 0 0,-3 2-3084 0 0,-1 1-3885 0 0,0 0-5413 0 0</inkml:trace>
  <inkml:trace contextRef="#ctx0" brushRef="#br0" timeOffset="122201.053">8345 1048 13435 0 0,'0'0'1846'0'0,"0"0"-514"0"0,0 0-189 0 0,0 0 72 0 0,0 0 1 0 0,0 0-108 0 0,0 0-216 0 0,0 0-258 0 0,0 0-154 0 0,0 0-56 0 0,0 0-8 0 0,0 0 0 0 0,0 2-5 0 0,-37 61 1917 0 0,106-103-1179 0 0,-52 26-1004 0 0,-16 14-109 0 0,-1 0 41 0 0,0 0 18 0 0,0 0 13 0 0,0 0 36 0 0,-19 11 243 0 0,-28 32-48 0 0,46-42-270 0 0,-42 25 917 0 0,23-18-1235 0 0,30-17-364 0 0,62-46-448 0 0,-53 34-477 0 0,-14 13-2023 0 0,-2 1-4443 0 0,-2-1-5032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15331 0 0,'0'0'2065'0'0,"0"0"-801"0"0,0 0-284 0 0,0 0 156 0 0,0 0 217 0 0,0 0 20 0 0,0 0-200 0 0,0 0-285 0 0,0 0-249 0 0,0 0-173 0 0,0 0-110 0 0,0 0-90 0 0,0 0-98 0 0,0 33-45 0 0,1 101-49 0 0,-2-65 5 0 0,-2-59-2896 0 0,-7-9-7818 0 0,8-5-1647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12707 0 0,'0'0'3472'0'0,"0"0"-2255"0"0,0 0-521 0 0,0 0-232 0 0,0 0-240 0 0,0 0-144 0 0,0 0-152 0 0,0 0-136 0 0,0 0-168 0 0,0 0-384 0 0,0 0-1289 0 0,0 0-9729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12627 0 0,'0'0'2250'0'0,"0"0"-601"0"0,0 0-254 0 0,0 0-23 0 0,0 0-67 0 0,0 0-105 0 0,0 0-172 0 0,0 0-192 0 0,0 0-142 0 0,0 0-107 0 0,0 0-90 0 0,0 0-82 0 0,-19 5-82 0 0,-60 19-57 0 0,75-24-238 0 0,1 1-1 0 0,0 0 1 0 0,0 0-1 0 0,0 0 0 0 0,0 1 1 0 0,0-1-1 0 0,0 1 1 0 0,0-1-1 0 0,1 1 0 0 0,-1 0 1 0 0,0 0-1 0 0,1 0 1 0 0,-1 0-1 0 0,1 1 0 0 0,0-1 1 0 0,0 1-1 0 0,0-1 1 0 0,0 1-1 0 0,1 0 1 0 0,-1 0-1 0 0,0 0-37 0 0,-3 7 49 0 0,4-7-45 0 0,0 0 0 0 0,0 0-1 0 0,1 0 1 0 0,-1 0 0 0 0,1 0-1 0 0,-1 0 1 0 0,1 1 0 0 0,0-1-1 0 0,1 0 1 0 0,-1 0 0 0 0,0 0-1 0 0,1 0 1 0 0,0 0 0 0 0,0 0-1 0 0,0 0 1 0 0,0 0 0 0 0,0 0-1 0 0,0 0 1 0 0,1 0 0 0 0,0-1-1 0 0,-1 1 1 0 0,1 0 0 0 0,0-1 0 0 0,0 1-1 0 0,2 0-3 0 0,67 63 96 0 0,-68-62-32 0 0,1 1 0 0 0,-1-1-1 0 0,0 1 1 0 0,0 0 0 0 0,0 0 0 0 0,-1 0 0 0 0,1 0-1 0 0,-1 1 1 0 0,0-1 0 0 0,-1 0 0 0 0,0 1-1 0 0,1 0 1 0 0,-2-1 0 0 0,1 1 0 0 0,-1 0-1 0 0,0 4-63 0 0,-1-3 51 0 0,-1 1 0 0 0,0-1-1 0 0,-1 0 1 0 0,0 0 0 0 0,0 0-1 0 0,0-1 1 0 0,-1 1 0 0 0,0-1-1 0 0,0 0 1 0 0,-1 0-1 0 0,1 0 1 0 0,-1 0 0 0 0,-1-1-1 0 0,1 0 1 0 0,-1 0 0 0 0,0 0-1 0 0,0-1 1 0 0,0 0-1 0 0,-1 0 1 0 0,1 0 0 0 0,-1-1-1 0 0,0 0 1 0 0,0-1 0 0 0,0 1-1 0 0,0-1 1 0 0,-1-1 0 0 0,1 1-1 0 0,0-1 1 0 0,-1-1-1 0 0,1 1 1 0 0,-1-1 0 0 0,-3-1-51 0 0,-4-25-1067 0 0,15 10-1816 0 0,0 7-1204 0 0,0 1-7714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16980 0 0,'0'0'1513'0'0,"0"0"-706"0"0,0 0-147 0 0,0 0 284 0 0,0 0 273 0 0,0 0 43 0 0,0 0-148 0 0,0 0-301 0 0,0 0-289 0 0,0 0-150 0 0,0 34-92 0 0,1 107-60 0 0,-6-36 217 0 0,-8-36-609 0 0,-4-73-3868 0 0,12-3-2728 0 0,4 0-4930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17316 0 0,'0'0'1320'0'0,"0"0"-640"0"0,0 0-312 0 0,0 0-152 0 0,0 0-96 0 0,0 0-8 0 0,0 0-88 0 0,0 0-72 0 0,0 0-48 0 0,0 0-128 0 0,0 0-288 0 0,0 0-928 0 0,0 0-4441 0 0,0 0-6074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14939 0 0,'0'0'2982'0'0,"0"0"-1464"0"0,0 0-529 0 0,0 0-12 0 0,0 0 3 0 0,0 0-31 0 0,0 0-95 0 0,0 0-171 0 0,0 0-145 0 0,-33 27-113 0 0,-103 86-79 0 0,81-45 90 0 0,52-58-372 0 0,1-6-51 0 0,-1-1 0 0 0,1 1 0 0 0,1 0 0 0 0,-1 0 0 0 0,1 0 0 0 0,-1 0 0 0 0,1 0 0 0 0,0 0-1 0 0,1 1 1 0 0,-1-1 0 0 0,1 0 0 0 0,0 0 0 0 0,0 1 0 0 0,0-1 0 0 0,0 0 0 0 0,1 0 0 0 0,0 1 0 0 0,-1-1 0 0 0,2 0-1 0 0,-1 0 1 0 0,0 0 0 0 0,1 0 0 0 0,0 0 0 0 0,0 0 0 0 0,0-1 0 0 0,0 1 0 0 0,1-1 0 0 0,-1 1 0 0 0,1-1-1 0 0,0 0 1 0 0,0 0 0 0 0,0 0 0 0 0,1 0 0 0 0,-1-1 0 0 0,1 1 0 0 0,-1-1 0 0 0,1 0 0 0 0,0 0 0 0 0,0 0-1 0 0,-1 0 1 0 0,2-1 0 0 0,-1 0 0 0 0,1 1-13 0 0,3-2 38 0 0,1 1-1 0 0,-1-1 1 0 0,1-1-1 0 0,-1 1 1 0 0,0-1-1 0 0,1-1 1 0 0,-1 0 0 0 0,0 0-1 0 0,0 0 1 0 0,0-1-1 0 0,0 0 1 0 0,-1-1-1 0 0,1 0 1 0 0,-1 0-1 0 0,0-1 1 0 0,0 1 0 0 0,0-2-1 0 0,-1 1 1 0 0,0-1-1 0 0,0 0 1 0 0,0 0-1 0 0,-1 0 1 0 0,0-1-1 0 0,0 0 1 0 0,2-4-38 0 0,0-1 14 0 0,-1-1 1 0 0,0 0-1 0 0,-1 0 0 0 0,-1-1 0 0 0,0 1 1 0 0,0-1-1 0 0,-2 0 0 0 0,0 0 0 0 0,0 0 1 0 0,-1 0-1 0 0,-1 0 0 0 0,0 0 0 0 0,-2-8-14 0 0,1 18-79 0 0,1 1 0 0 0,-1 0 0 0 0,0 0-1 0 0,0 0 1 0 0,-1-1 0 0 0,1 1 0 0 0,-1 0 0 0 0,1 0-1 0 0,-1 1 1 0 0,0-1 0 0 0,0 0 0 0 0,0 0-1 0 0,0 1 1 0 0,-1 0 0 0 0,1-1 0 0 0,-1 1-1 0 0,1 0 1 0 0,-1 0 0 0 0,-1 0 79 0 0,-8-4-4623 0 0,-2 4-4138 0 0,9 2-3901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 14699 0 0,'0'0'1925'0'0,"0"0"-368"0"0,0 0-206 0 0,0 0-55 0 0,0 0-122 0 0,0 0-172 0 0,0 0-246 0 0,0 0-263 0 0,0 0-82 0 0,0 0 12 0 0,0 0 50 0 0,0 0 51 0 0,0 0-9 0 0,-1 21-70 0 0,-2 146 625 0 0,-10 99 78 0 0,-32 15-1081 0 0,40-267-574 0 0,2-24-2130 0 0,1-25-1534 0 0,2-1-79 0 0,0 12-2949 0 0,0 8-3366 0 0</inkml:trace>
  <inkml:trace contextRef="#ctx0" brushRef="#br0" timeOffset="246.798">0 39 7306 0 0,'0'0'2799'0'0,"0"0"-416"0"0,0 0-352 0 0,0 0-205 0 0,0 0-212 0 0,0 0-257 0 0,0 0-246 0 0,0 0-239 0 0,0 0-173 0 0,0 0-24 0 0,0 0 22 0 0,0 0 22 0 0,11 0-20 0 0,169-11 1701 0 0,141-16-1917 0 0,-242 51-3269 0 0,-49-2-7743 0 0,-21-14-1811 0 0</inkml:trace>
  <inkml:trace contextRef="#ctx0" brushRef="#br0" timeOffset="817.76">854 278 16724 0 0,'0'0'1724'0'0,"0"0"-358"0"0,0 0-177 0 0,0 0-54 0 0,0 0-137 0 0,0 0-176 0 0,0 0-179 0 0,0 0-159 0 0,0 0-96 0 0,0 0-38 0 0,0 0-35 0 0,0 0-25 0 0,0 0-18 0 0,-15 15-46 0 0,-46 47-46 0 0,-88 123 519 0 0,72-101-491 0 0,76-84-204 0 0,1 1-1 0 0,0-1 1 0 0,-1 0 0 0 0,1 0 0 0 0,-1 1 0 0 0,1-1 0 0 0,-1 0 0 0 0,1 1 0 0 0,0-1 0 0 0,-1 0 0 0 0,1 1-1 0 0,0-1 1 0 0,-1 1 0 0 0,1-1 0 0 0,0 0 0 0 0,-1 1 0 0 0,1-1 0 0 0,0 1 0 0 0,0-1 0 0 0,0 1 0 0 0,0-1-1 0 0,-1 1 1 0 0,1-1 0 0 0,0 1 0 0 0,0-1 0 0 0,0 1 0 0 0,0-1 0 0 0,0 1 0 0 0,0-1 0 0 0,0 1 0 0 0,0-1-1 0 0,0 1 1 0 0,1-1 0 0 0,-1 1 0 0 0,0-1 0 0 0,0 1 0 0 0,0-1 0 0 0,0 1 0 0 0,1-1 0 0 0,-1 1-1 0 0,0-1 1 0 0,1 1 0 0 0,-1-1 0 0 0,0 0 0 0 0,1 1 0 0 0,-1-1 0 0 0,0 1 0 0 0,1-1 0 0 0,-1 0 0 0 0,1 0-1 0 0,-1 1 1 0 0,1-1 0 0 0,-1 0 0 0 0,0 0 0 0 0,1 1 0 0 0,-1-1 0 0 0,1 0-4 0 0,37 7 469 0 0,-22-5-368 0 0,182 24 286 0 0,-122-14-323 0 0,-85-73 737 0 0,-87-170-670 0 0,26 108-134 0 0,60 80-642 0 0,34 43-1581 0 0,23 4-1141 0 0,-17 6-6280 0 0,-19-5-2685 0 0</inkml:trace>
  <inkml:trace contextRef="#ctx0" brushRef="#br0" timeOffset="1233.009">1328 224 9162 0 0,'0'0'3645'0'0,"0"0"-1259"0"0,0 0-545 0 0,0 0-106 0 0,0 0-85 0 0,0 0-187 0 0,0 0-248 0 0,0 0-262 0 0,0 0-246 0 0,0 0-195 0 0,0 0-142 0 0,0 0-93 0 0,0 0-53 0 0,-11 6 246 0 0,-29 74 1042 0 0,20-43-1213 0 0,-1 6-217 0 0,-2-1 0 0 0,-2-2 0 0 0,-1 0 0 0 0,-2-1 0 0 0,-2-2 0 0 0,-1-1 1 0 0,-23 19-83 0 0,9-28-401 0 0,44-27 213 0 0,1 0-77 0 0,0 0-74 0 0,19-120-8897 0 0,-2 67 3149 0 0,-3 0-4582 0 0,-12 36 8858 0 0</inkml:trace>
  <inkml:trace contextRef="#ctx0" brushRef="#br0" timeOffset="1843.486">1045 259 0 0 0,'0'0'4430'0'0,"0"0"-150"0"0,0 0-585 0 0,0 0-797 0 0,0 0-715 0 0,0 0-489 0 0,0 0-346 0 0,0 0-270 0 0,0 0-241 0 0,0 0-227 0 0,0 0-159 0 0,0 0-118 0 0,-1-5-48 0 0,0 5-244 0 0,1 0 0 0 0,0 0 0 0 0,-1 1-1 0 0,1-1 1 0 0,-1 0 0 0 0,1 0-1 0 0,0 0 1 0 0,-1 0 0 0 0,1 0-1 0 0,-1 0 1 0 0,1 0 0 0 0,0 1 0 0 0,-1-1-1 0 0,1 0 1 0 0,-1 0 0 0 0,1 0-1 0 0,0-1 1 0 0,-1 1 0 0 0,1 0-1 0 0,-1 0 1 0 0,1 0 0 0 0,0 0-1 0 0,-1 0 1 0 0,1 0 0 0 0,-1-1 0 0 0,1 1-1 0 0,0 0 1 0 0,-1 0 0 0 0,1 0-1 0 0,0-1 1 0 0,-1 1 0 0 0,1 0-1 0 0,0-1 1 0 0,0 1 0 0 0,-1 0-1 0 0,1-1 1 0 0,0 1-41 0 0,1 18 262 0 0,0-1 0 0 0,2 1 0 0 0,0-1-1 0 0,1 0 1 0 0,0 0 0 0 0,1 0 0 0 0,2-1 0 0 0,-1 0 0 0 0,2 0 0 0 0,0 0-1 0 0,1-1 1 0 0,0 0 0 0 0,1-1 0 0 0,1 0 0 0 0,0-1 0 0 0,1 0-1 0 0,4 3-261 0 0,3 7 203 0 0,108 120 240 0 0,-106-116-395 0 0,-20-27-50 0 0,-1 0 12 0 0,0 0 8 0 0,0 0 22 0 0,0 0-39 0 0,0 0-52 0 0,0 0 46 0 0,0 0 16 0 0,0 0-3 0 0,0 0 34 0 0,0 0-24 0 0,0 0-10 0 0,0 0 0 0 0,0 0-6 0 0,0 0-14 0 0,0 0 18 0 0,0 0-10 0 0,0 0 4 0 0,0 0 22 0 0,0 0-24 0 0,0 0 6 0 0,0 0 0 0 0,0 0-11 0 0,0 0 18 0 0,0 0-6 0 0,0 0-32 0 0,0 0 33 0 0,0 0 6 0 0,0 0-18 0 0,0 0-4 0 0,0 0 10 0 0,0 0-8 0 0,0 0 9 0 0,0 0 0 0 0,0 0 18 0 0,0 0-18 0 0,0 0-2 0 0,0 0-20 0 0,0 0 9 0 0,0 0-2 0 0,0 0-12 0 0,0 0 23 0 0,0 0-4 0 0,0 0-2 0 0,0 0 12 0 0,0 0-25 0 0,0 0 8 0 0,0 0 15 0 0,0 0-6 0 0,0 0-6 0 0,0 0-10 0 0,0 0-7 0 0,0 0-16 0 0,0 0-3 0 0,0 0-1 0 0,0 0-28 0 0,0 0-24 0 0,0 0-39 0 0,0 0-53 0 0,0 0-63 0 0,-5-9-3612 0 0,0 3-3128 0 0,3 5-5076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17068 0 0,'0'0'1773'0'0,"0"0"-504"0"0,0 0-305 0 0,0 0-64 0 0,0 0-25 0 0,0 0-6 0 0,0 0-86 0 0,0 0-157 0 0,0 0-102 0 0,0 0-57 0 0,0 0-22 0 0,-3 33-50 0 0,-8 106-50 0 0,8 6 349 0 0,47 251-112 0 0,-44-375-574 0 0,1-4-1 0 0,0 0 1 0 0,-2 1-1 0 0,0-1 0 0 0,-1 1 1 0 0,0-1-1 0 0,-2 0 1 0 0,0 0-1 0 0,-1 0 0 0 0,0-1 1 0 0,-3 3-8 0 0,-18 7 156 0 0,25-26-103 0 0,2-18 53 0 0,5 4-107 0 0,0 1 0 0 0,1 0 0 0 0,0 1 0 0 0,1 0 0 0 0,1 0 0 0 0,0 1 0 0 0,0 0 0 0 0,1 0 0 0 0,0 1 0 0 0,1 0 0 0 0,0 1 0 0 0,7-4 1 0 0,0-2-4 0 0,1 1 1 0 0,0 1-1 0 0,1 0 1 0 0,1 1-1 0 0,0 1 1 0 0,0 2-1 0 0,1 0 1 0 0,0 1-1 0 0,0 1 1 0 0,1 1-1 0 0,0 1 1 0 0,0 1-1 0 0,1 1 1 0 0,-1 1 0 0 0,16 1 3 0 0,-35 1 1 0 0,0 1 1 0 0,1-1 0 0 0,-1 1 0 0 0,0 0-1 0 0,0 0 1 0 0,0 1 0 0 0,0-1 0 0 0,0 1-1 0 0,0 0 1 0 0,0 0 0 0 0,0 1 0 0 0,-1-1-1 0 0,1 1 1 0 0,-1-1 0 0 0,1 1 0 0 0,-1 0-1 0 0,0 0 1 0 0,0 1 0 0 0,-1-1 0 0 0,1 1-1 0 0,-1-1 1 0 0,1 1 0 0 0,-1 0 0 0 0,0 0 0 0 0,-1 0-1 0 0,1 0 1 0 0,-1 0 0 0 0,0 0 0 0 0,0 0-1 0 0,0 1 1 0 0,0-1 0 0 0,-1 0 0 0 0,1 1-1 0 0,-1-1 1 0 0,0 0 0 0 0,-1 1 0 0 0,1-1-1 0 0,-1 0 1 0 0,0 1 0 0 0,0-1 0 0 0,0 0-1 0 0,-1 0 1 0 0,1 0 0 0 0,-1 0 0 0 0,0 0-1 0 0,0 0 1 0 0,0 0-2 0 0,-10 11 32 0 0,0 0 0 0 0,-1-1 0 0 0,0-1 0 0 0,-1 0-1 0 0,0-1 1 0 0,-1 0 0 0 0,-1-1 0 0 0,1-1 0 0 0,-2 0 0 0 0,0-1-1 0 0,0-1 1 0 0,0-1 0 0 0,-1 0 0 0 0,0-1 0 0 0,0-1 0 0 0,-1-1-1 0 0,1-1 1 0 0,-1 0 0 0 0,0-1 0 0 0,0-1 0 0 0,0-1 0 0 0,0-1-1 0 0,-10-1-31 0 0,26 2-1 0 0,0 0-1 0 0,0 0 1 0 0,1 0 0 0 0,-1 0-1 0 0,0-1 1 0 0,0 1-1 0 0,0-1 1 0 0,1 1-1 0 0,-1-1 1 0 0,0 0-1 0 0,1 0 1 0 0,-1 0-1 0 0,1-1 1 0 0,-1 1-1 0 0,1 0 1 0 0,-1-1 0 0 0,1 0-1 0 0,0 0 1 0 0,0 1-1 0 0,0-1 1 0 0,0 0-1 0 0,0-1 1 0 0,0 1-1 0 0,1 0 1 0 0,-1 0-1 0 0,1-1 1 0 0,-1 1 0 0 0,1-1-1 0 0,-1-1 2 0 0,-5-37-977 0 0,6-3-3332 0 0,1 24 519 0 0,0 8-8464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13011 0 0,'0'0'1919'0'0,"0"0"-213"0"0,0 0-111 0 0,0 0-24 0 0,0 0-96 0 0,0 0-158 0 0,0 0-235 0 0,0 0-238 0 0,0 0-181 0 0,0 0-139 0 0,0 0-108 0 0,-4 5 763 0 0,4 854 1696 0 0,-11-803-3171 0 0,4-101-7800 0 0,2 23 4218 0 0,2 5-3425 0 0,1 2-3301 0 0</inkml:trace>
  <inkml:trace contextRef="#ctx0" brushRef="#br0" timeOffset="538.214">1 63 6241 0 0,'0'0'3604'0'0,"0"0"-1080"0"0,0 0-421 0 0,0 0-161 0 0,0 0-163 0 0,0 0-285 0 0,0 0-363 0 0,0 0-374 0 0,0 0-255 0 0,0 0-73 0 0,0 0 31 0 0,0 0 84 0 0,0 0 51 0 0,15-1-19 0 0,98-2 402 0 0,347 11 1048 0 0,-360 16-1922 0 0,-98-23-92 0 0,0 0 1 0 0,0 0-1 0 0,0 0 0 0 0,0 1 0 0 0,0-1 1 0 0,0 1-1 0 0,0 0 0 0 0,0-1 1 0 0,0 1-1 0 0,-1 0 0 0 0,1 0 0 0 0,-1 0 1 0 0,1 0-1 0 0,-1 0 0 0 0,0 1 0 0 0,0-1 1 0 0,0 0-1 0 0,0 0 0 0 0,0 1 1 0 0,-1-1-1 0 0,1 1 0 0 0,-1-1 0 0 0,1 0 1 0 0,-1 1-1 0 0,0-1 0 0 0,0 1 0 0 0,0-1 1 0 0,0 1-1 0 0,0-1 0 0 0,-1 1 0 0 0,1-1 1 0 0,-1 1-1 0 0,0-1 0 0 0,1 0 1 0 0,-1 1-1 0 0,0-1 0 0 0,-1 0 0 0 0,0 2-12 0 0,-8 13 48 0 0,0-1-1 0 0,-2-1 0 0 0,0 1 0 0 0,-1-2 0 0 0,0 0 0 0 0,-1 0 0 0 0,0-1 1 0 0,-1-1-1 0 0,-14 8-47 0 0,-45 42 109 0 0,60-49-92 0 0,10-11-16 0 0,1-1 1 0 0,0 1-1 0 0,0 0 0 0 0,0 0 0 0 0,0 0 1 0 0,0 0-1 0 0,0 1 0 0 0,0-1 0 0 0,1 1 1 0 0,-1 0-1 0 0,1 0 0 0 0,0 0 0 0 0,0 0 1 0 0,0 0-1 0 0,0 0 0 0 0,1 0 1 0 0,-1 1-1 0 0,1-1 0 0 0,0 1 0 0 0,0-1 1 0 0,0 1-1 0 0,0-1 0 0 0,0 1 0 0 0,1 0 1 0 0,0-1-1 0 0,0 1 0 0 0,0 0 0 0 0,0-1 1 0 0,0 1-1 0 0,1 0 0 0 0,0-1 1 0 0,0 1-1 0 0,0-1 0 0 0,0 1 0 0 0,0-1 1 0 0,1 1-1 0 0,-1-1 0 0 0,2 3-1 0 0,144 108-28 0 0,-136-106 45 0 0,-1 0 1 0 0,1 1-1 0 0,-2 1 0 0 0,1-1 0 0 0,-1 2 0 0 0,-1-1 1 0 0,0 1-1 0 0,0 1 0 0 0,-1-1 0 0 0,-1 1 0 0 0,0 0 1 0 0,0 1-1 0 0,-1-1 0 0 0,-1 1 0 0 0,0 0 0 0 0,-1 1 1 0 0,-1-1-1 0 0,1 0 0 0 0,-2 5-17 0 0,-1-11 35 0 0,-1 0-1 0 0,0 0 1 0 0,0 1 0 0 0,0-1 0 0 0,-1 0 0 0 0,0 0-1 0 0,-1 0 1 0 0,0-1 0 0 0,0 1 0 0 0,0 0-1 0 0,-1-1 1 0 0,0 0 0 0 0,0 0 0 0 0,0 0-1 0 0,-1 0 1 0 0,0-1 0 0 0,0 0 0 0 0,-1 0-1 0 0,1 0 1 0 0,-1-1 0 0 0,0 0 0 0 0,0 0 0 0 0,0 0-1 0 0,-1-1 1 0 0,1 0 0 0 0,-1 0 0 0 0,0 0-1 0 0,-3 0-34 0 0,-137 23 266 0 0,136-25-283 0 0,0 0-1 0 0,0-1 1 0 0,0 0 0 0 0,0-1 0 0 0,0 0 0 0 0,0-1 0 0 0,1 0-1 0 0,-1-1 1 0 0,1 0 0 0 0,-1 0 0 0 0,1-1 0 0 0,0-1-1 0 0,0 0 1 0 0,1 0 0 0 0,-1-1 0 0 0,1 0 0 0 0,1 0-1 0 0,-2-3 18 0 0,8 8-62 0 0,0-1-1 0 0,1 0 0 0 0,-1 0 0 0 0,1 0 0 0 0,0 0 0 0 0,0 0 0 0 0,0 0 1 0 0,0 0-1 0 0,0 0 0 0 0,0 0 0 0 0,0 0 0 0 0,1-1 0 0 0,-1 1 0 0 0,1 0 1 0 0,-1-1-1 0 0,1 1 0 0 0,0 0 0 0 0,0-1 0 0 0,0 1 0 0 0,0 0 0 0 0,1-1 1 0 0,-1 1-1 0 0,1 0 0 0 0,-1-1 0 0 0,1 1 0 0 0,0 0 0 0 0,0 0 0 0 0,0 0 1 0 0,0 0-1 0 0,0 0 0 0 0,0 0 0 0 0,1 0 0 0 0,1-2 63 0 0,35-35-7868 0 0,-26 31-3782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15083 0 0,'0'0'1690'0'0,"0"0"-383"0"0,0 0-103 0 0,0 0 14 0 0,0 0-66 0 0,0 0-102 0 0,0 0-173 0 0,0 0-214 0 0,0 0-163 0 0,0 0-120 0 0,0 0-67 0 0,0 0-46 0 0,0 0-31 0 0,1-20-9 0 0,3-61 0 0 0,25-13 499 0 0,-21 78-683 0 0,1 0-1 0 0,1 0 0 0 0,1 1 0 0 0,0 1 0 0 0,0 0 0 0 0,2 1 0 0 0,0 0 1 0 0,0 0-1 0 0,1 2 0 0 0,3-2-42 0 0,-13 10 0 0 0,1 0 0 0 0,0 1 0 0 0,0 0 0 0 0,-1 0 0 0 0,1 0 0 0 0,0 0 0 0 0,0 1 0 0 0,1 0 0 0 0,-1 0 0 0 0,0 1 0 0 0,0-1 0 0 0,0 1 0 0 0,1 0 0 0 0,-1 0 0 0 0,0 1 0 0 0,0-1 0 0 0,-3 3 6 0 0,0-1-1 0 0,-1 0 1 0 0,0 1-1 0 0,1-1 1 0 0,-1 1 0 0 0,0-1-1 0 0,0 1 1 0 0,0 0 0 0 0,-1-1-1 0 0,1 1 1 0 0,-1 0 0 0 0,1 0-1 0 0,-1 0 1 0 0,0-1 0 0 0,0 1-1 0 0,0 0 1 0 0,0 0-1 0 0,-1 0 1 0 0,0 1-6 0 0,1 3 28 0 0,-13 188 225 0 0,13-194-251 0 0,1 0-1 0 0,-1 0 1 0 0,0 0 0 0 0,0 0 0 0 0,0 0-1 0 0,1 0 1 0 0,-1 0 0 0 0,0 0-1 0 0,1 0 1 0 0,-1 0 0 0 0,1 0 0 0 0,-1 0-1 0 0,1 0 1 0 0,0 0 0 0 0,-1 0-1 0 0,1 0 1 0 0,0 0 0 0 0,-1-1 0 0 0,1 1-1 0 0,0 0 1 0 0,0-1 0 0 0,0 1-1 0 0,0 0 1 0 0,0-1 0 0 0,0 1 0 0 0,0-1-1 0 0,0 0 1 0 0,0 1 0 0 0,0-1-1 0 0,0 0 1 0 0,0 1 0 0 0,0-1-1 0 0,0 0 1 0 0,0 0 0 0 0,0 0 0 0 0,0 0-1 0 0,0 0 1 0 0,1 0 0 0 0,-1 0-1 0 0,0-1 1 0 0,0 1 0 0 0,0 0 0 0 0,0-1-1 0 0,0 1 1 0 0,0 0 0 0 0,0-1-1 0 0,0 0-1 0 0,46-23 68 0 0,87-84-29 0 0,-120 98-22 0 0,-9 5-18 0 0,0 0 0 0 0,1 1 1 0 0,0 0-1 0 0,0 0 0 0 0,0 1 0 0 0,0-1 0 0 0,0 1 0 0 0,1 1 1 0 0,0-1-1 0 0,-1 1 0 0 0,1 0 0 0 0,0 1 0 0 0,3-1 1 0 0,-8 4 15 0 0,-1-1-1 0 0,1 1 0 0 0,-1 0 0 0 0,0 0 1 0 0,1 0-1 0 0,-1 1 0 0 0,0-1 0 0 0,0 0 1 0 0,0 0-1 0 0,-1 1 0 0 0,1-1 0 0 0,0 0 1 0 0,-1 1-1 0 0,0-1 0 0 0,1 0 0 0 0,-1 1 0 0 0,0-1 1 0 0,0 1-1 0 0,0-1 0 0 0,-1 1 0 0 0,1-1 1 0 0,-1 2-15 0 0,1 6 42 0 0,2 28 109 0 0,-3-24-154 0 0,1-1 0 0 0,0 1 1 0 0,1-1-1 0 0,1 1 1 0 0,0-1-1 0 0,1 1 0 0 0,0-1 1 0 0,1 0-1 0 0,1 0 0 0 0,0-1 1 0 0,1 2 2 0 0,18-11-2105 0 0,-9-9-6546 0 0,-11 2-3425 0 0</inkml:trace>
  <inkml:trace contextRef="#ctx0" brushRef="#br0" timeOffset="406.289">844 268 7034 0 0,'0'0'1933'0'0,"0"0"-46"0"0,0 0 90 0 0,0 0-18 0 0,0 0-141 0 0,0 0-150 0 0,0 0-217 0 0,0 0-208 0 0,0 0-131 0 0,0 0-113 0 0,0 0-122 0 0,32-3-126 0 0,101-12-105 0 0,-75-6 168 0 0,-52 15-625 0 0,1 0-118 0 0,0 1 1 0 0,-1-1-1 0 0,0-1 1 0 0,0 1 0 0 0,0-1-1 0 0,-1 0 1 0 0,0 0-1 0 0,-1-1 1 0 0,1 0 0 0 0,-2 0-1 0 0,1 0 1 0 0,-1 0-1 0 0,0 0 1 0 0,0-1 0 0 0,-1 1-1 0 0,0-1 1 0 0,-1 1-1 0 0,0-1 1 0 0,-1 0-1 0 0,1 0 1 0 0,-1 0 0 0 0,-1-2-72 0 0,-2 8-9 0 0,1-1 0 0 0,-1 1 0 0 0,0 0 0 0 0,0 0 0 0 0,0 0 0 0 0,-1 0 0 0 0,1 1 0 0 0,-1-1 0 0 0,1 1 0 0 0,-1 0 0 0 0,0 0 0 0 0,0 0 0 0 0,0 1 0 0 0,0-1 0 0 0,0 1 0 0 0,0 0 0 0 0,0 0 0 0 0,-1 0 0 0 0,1 1 0 0 0,0-1 0 0 0,0 1 0 0 0,-1 0 0 0 0,1 0 0 0 0,0 1 0 0 0,-1-1 0 0 0,1 1 0 0 0,0 0 0 0 0,0 0 0 0 0,0 1 0 0 0,0-1 0 0 0,0 1 0 0 0,0 0 0 0 0,0 0 0 0 0,0 0 0 0 0,1 0 0 0 0,-2 2 9 0 0,-9 5-9 0 0,0 0 1 0 0,0 1 0 0 0,1 1-1 0 0,1 0 1 0 0,0 1 0 0 0,1 0-1 0 0,0 0 1 0 0,0 1 0 0 0,2 1-1 0 0,0 0 1 0 0,-3 6 8 0 0,8-12 7 0 0,0 0-1 0 0,0 0 1 0 0,1 0 0 0 0,0 0 0 0 0,1 1 0 0 0,-1-1-1 0 0,2 1 1 0 0,-1 0 0 0 0,1 0 0 0 0,1-1-1 0 0,0 1 1 0 0,0 0 0 0 0,0 0 0 0 0,1 0 0 0 0,1-1-1 0 0,-1 1 1 0 0,1 0 0 0 0,1-1 0 0 0,0 0-1 0 0,0 1 1 0 0,4 6-7 0 0,1-5 25 0 0,0 0 0 0 0,0 0 0 0 0,1-1 0 0 0,0-1 0 0 0,1 1 0 0 0,0-1 0 0 0,0-1 0 0 0,1 0 1 0 0,0-1-1 0 0,0 0 0 0 0,1 0 0 0 0,-1-1 0 0 0,8 2-25 0 0,6 1 1 0 0,1-1-1 0 0,1-1 1 0 0,-1-1 0 0 0,1-2 0 0 0,0 0 0 0 0,0-2 0 0 0,0-1 0 0 0,-1-1 0 0 0,5-2-1 0 0,39-13-1435 0 0,-43 3-5815 0 0,-20 6-5113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7354 0 0,'0'0'2931'0'0,"0"0"-408"0"0,0 0-238 0 0,0 0-110 0 0,0 0-238 0 0,0 0-251 0 0,0 0-288 0 0,0 0-301 0 0,0 0-248 0 0,0 0-169 0 0,0 0-114 0 0,0 0-77 0 0,0 0-76 0 0,5-8 220 0 0,-2 42 132 0 0,19 414 1134 0 0,-46-153-1643 0 0,2-162-208 0 0,20-119-48 0 0,0-5-479 0 0,2-18-311 0 0,3-60-2124 0 0,0 10-3016 0 0,-4 20-4404 0 0,0 26 797 0 0</inkml:trace>
  <inkml:trace contextRef="#ctx0" brushRef="#br0" timeOffset="246.847">1 517 4729 0 0,'0'0'3102'0'0,"0"0"-819"0"0,0 0-349 0 0,0 0-30 0 0,0 0-74 0 0,0 0-210 0 0,0 0-298 0 0,0 0-356 0 0,0 0-284 0 0,0 0-103 0 0,0 0 44 0 0,0 0 97 0 0,0 0 86 0 0,10-1-10 0 0,237-19 2568 0 0,96-7-2653 0 0,-312 35-1656 0 0,-25 2-8131 0 0,-6-9-3265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497 122 0 0 0,'0'0'1235'0'0,"0"0"756"0"0,0 0 470 0 0,0 0 66 0 0,0 0-167 0 0,0 0-317 0 0,0 0-300 0 0,0 0-257 0 0,0 0-215 0 0,2-3-143 0 0,5-9 903 0 0,-6 12-1128 0 0,-1 0-100 0 0,0 2 2810 0 0,4 12-2670 0 0,3 41-321 0 0,-2 0 0 0 0,-3 0 0 0 0,-3 37-622 0 0,0-23 194 0 0,-3 8-81 0 0,-3-1 0 0 0,-4-1 0 0 0,-5 12-113 0 0,-13 87 99 0 0,-3 0-75 0 0,32-171-23 0 0,0-2 18 0 0,0-1-22 0 0,0 0-8 0 0,0 0 9 0 0,0 0-22 0 0,0 0-3 0 0,0 0-18 0 0,-4-38-3653 0 0,-3 13-5087 0 0,5 18-1915 0 0</inkml:trace>
  <inkml:trace contextRef="#ctx0" brushRef="#br0" timeOffset="396.085">0 368 5625 0 0,'0'0'4489'0'0,"0"0"-1820"0"0,0 0-700 0 0,0 0-155 0 0,0 0-128 0 0,0 0-158 0 0,0 0-231 0 0,0 0-287 0 0,0 0-297 0 0,0 0-225 0 0,0 0-131 0 0,0 0-40 0 0,0 0 56 0 0,2-7 60 0 0,-1 4-361 0 0,-1 1-37 0 0,1 0 0 0 0,-1 0 0 0 0,1 0 0 0 0,-1 0 1 0 0,1 1-1 0 0,0-1 0 0 0,-1 0 0 0 0,1 0 0 0 0,0 1 0 0 0,0-1 0 0 0,0 1 1 0 0,0-1-1 0 0,1 1 0 0 0,-1-1 0 0 0,0 1 0 0 0,1 0 0 0 0,-1-1 0 0 0,1 1 1 0 0,-1 0-1 0 0,1 0 0 0 0,0 0 0 0 0,-1 0 0 0 0,1 1 0 0 0,0-1 0 0 0,-1 0 1 0 0,2 0-36 0 0,288-64 2375 0 0,49-24-1789 0 0,-249 67-662 0 0,-25 20-3295 0 0,-38 4-1373 0 0,-17-2-1060 0 0,0 0-5795 0 0</inkml:trace>
  <inkml:trace contextRef="#ctx0" brushRef="#br0" timeOffset="1696.46">991 7 8426 0 0,'0'0'2287'0'0,"0"0"-415"0"0,0 0-65 0 0,0 0 34 0 0,0 0-141 0 0,0 0-269 0 0,0 0-329 0 0,0 0-317 0 0,0 0-169 0 0,0 0-68 0 0,0 0-29 0 0,0 0-5 0 0,0 0-24 0 0,14-7 2552 0 0,-14 7-2924 0 0,0 0 12 0 0,5 38 2441 0 0,-6-24-2428 0 0,10 133 30 0 0,-7 1-1 0 0,-6 0 1 0 0,-7 1-173 0 0,-1 149 69 0 0,12-297-54 0 0,0-1 2 0 0,0 0-15 0 0,0 0 8 0 0,0 0 4 0 0,0-1 8 0 0,0-2-14 0 0,2-13 2 0 0,2-1 0 0 0,0 0 0 0 0,1 1 0 0 0,1 0 0 0 0,0 0 0 0 0,1 1 0 0 0,1-1 0 0 0,1 1 0 0 0,0 1 0 0 0,11-14-10 0 0,-19 26 0 0 0,12-19-4 0 0,1 1 1 0 0,1 0-1 0 0,1 1 0 0 0,0 1 0 0 0,2 0 0 0 0,0 1 1 0 0,3 0 3 0 0,22 1-22 0 0,-24 50-4 0 0,5 102 198 0 0,-20 40 106 0 0,-10-90-138 0 0,6-88-171 0 0,-3-45-1117 0 0,4 11-2518 0 0,4 24 108 0 0,-1 5-5142 0 0,-2 3-3462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5521 0 0,'0'0'1859'0'0,"0"0"-656"0"0,0 0-515 0 0,0 0-117 0 0,0 0 101 0 0,0 0 256 0 0,0 0 251 0 0,0 0 95 0 0,0 0 6 0 0,0 0-105 0 0,0 0-171 0 0,10-2-182 0 0,-2 0-823 0 0,-2 1 303 0 0,1-1 1 0 0,-1 1-1 0 0,0-1 0 0 0,1-1 0 0 0,-1 1 0 0 0,0-1 0 0 0,0 0 0 0 0,-1 0 0 0 0,1-1 0 0 0,-1 0 0 0 0,0 0 0 0 0,0 0 0 0 0,0 0 0 0 0,0-1 0 0 0,1-1-302 0 0,134-207 2529 0 0,-126 192-2406 0 0,1 0 50 0 0,-8 27 1047 0 0,-7 854 954 0 0,-20-717-1962 0 0,19-143-204 0 0,1 0 1 0 0,0 0-1 0 0,-1 1 1 0 0,1-1-1 0 0,0 0 1 0 0,-1 0-1 0 0,1 0 1 0 0,-1 0-1 0 0,1 1 1 0 0,0-1-1 0 0,-1 0 1 0 0,1 0-1 0 0,-1 0 1 0 0,1 0-1 0 0,0 0 1 0 0,-1 0-1 0 0,1 0 1 0 0,-1 0-1 0 0,1 0 1 0 0,0 0-1 0 0,-1 0 1 0 0,1 0-1 0 0,-1-1 1 0 0,1 1-1 0 0,0 0 1 0 0,-1 0-1 0 0,1 0 1 0 0,0 0-1 0 0,-1-1 1 0 0,1 1 0 0 0,0 0-1 0 0,-1 0 1 0 0,1-1-1 0 0,0 1 1 0 0,-1 0-1 0 0,1-1 1 0 0,0 1-1 0 0,0 0 1 0 0,0-1-1 0 0,-1 1 1 0 0,1 0-1 0 0,0-1 1 0 0,0 1-1 0 0,0 0 1 0 0,0-1-1 0 0,-1 1 1 0 0,1-1-1 0 0,0 1 1 0 0,0 0-1 0 0,0-1 1 0 0,0 1-1 0 0,0-1 1 0 0,0 1-1 0 0,0 0 1 0 0,0-1-1 0 0,0 1 1 0 0,1-1-1 0 0,-1 1 1 0 0,0 0-1 0 0,0-1 1 0 0,0 1-9 0 0,-3-48 1 0 0,2 1 1 0 0,2-1-1 0 0,2 0 1 0 0,2 1 0 0 0,2 0-1 0 0,2 0 1 0 0,2 1-1 0 0,2 0 1 0 0,2 1 0 0 0,6-7-2 0 0,-11 18-7 0 0,2 0 0 0 0,1 1 1 0 0,2 0-1 0 0,1 1 1 0 0,2 1-1 0 0,0 1 1 0 0,3 0-1 0 0,0 2 0 0 0,2 0 1 0 0,0 2-1 0 0,2 0 1 0 0,1 2-1 0 0,1 0 0 0 0,1 2 1 0 0,1 2-1 0 0,1 0 1 0 0,1 2-1 0 0,3 0 7 0 0,-30 16-1 0 0,-1 0-1 0 0,0 0 1 0 0,0 1-1 0 0,1 0 1 0 0,-1 0 0 0 0,1 0-1 0 0,-1 0 1 0 0,1 0 0 0 0,-1 1-1 0 0,1 0 1 0 0,-1-1 0 0 0,1 1-1 0 0,0 0 1 0 0,-1 1-1 0 0,1-1 1 0 0,-1 1 0 0 0,1 0-1 0 0,-1-1 1 0 0,1 2 0 0 0,-1-1-1 0 0,0 0 1 0 0,1 1-1 0 0,-1-1 1 0 0,0 1 0 0 0,0 0-1 0 0,0 0 1 0 0,0 0 0 0 0,0 0-1 0 0,-1 1 1 0 0,1-1-1 0 0,-1 1 1 0 0,1 0 0 0 0,-1 0-1 0 0,0 0 1 0 0,0 0 0 0 0,1 2 1 0 0,1 9 8 0 0,-1 1 0 0 0,-1-1 0 0 0,0 1 0 0 0,-1-1 0 0 0,-1 1 0 0 0,0 0 1 0 0,-1-1-1 0 0,0 1 0 0 0,-2-1 0 0 0,1 1 0 0 0,-2-1 0 0 0,0 0 0 0 0,0 0 0 0 0,-1 0 1 0 0,-1-1-1 0 0,-1 0 0 0 0,0 0 0 0 0,0 0 0 0 0,-1-1 0 0 0,-1 0 0 0 0,0-1 1 0 0,0 0-1 0 0,-1 0 0 0 0,-1-1 0 0 0,0 0 0 0 0,0-1 0 0 0,-1 0 0 0 0,0-1 0 0 0,-1 0 1 0 0,1-1-1 0 0,-4 1-8 0 0,-78 32-12 0 0,-36-33-746 0 0,130-7 690 0 0,-1 0 1 0 0,1-1-1 0 0,-1 1 0 0 0,0 0 1 0 0,1 0-1 0 0,-1 0 0 0 0,0 0 1 0 0,1-1-1 0 0,-1 1 0 0 0,1 0 1 0 0,-1-1-1 0 0,1 1 0 0 0,-1 0 0 0 0,0-1 1 0 0,1 1-1 0 0,0 0 0 0 0,-1-1 1 0 0,1 1-1 0 0,-1-1 0 0 0,1 1 1 0 0,-1-1-1 0 0,1 0 0 0 0,0 1 0 0 0,-1-1 1 0 0,1 1-1 0 0,0-1 0 0 0,0 1 1 0 0,0-1-1 0 0,-1 0 0 0 0,1 1 1 0 0,0-1-1 0 0,0 0 0 0 0,0 1 0 0 0,0-1 1 0 0,0 0-1 0 0,0 1 0 0 0,0-1 1 0 0,0 0-1 0 0,0 1 0 0 0,0-1 1 0 0,1 1-1 0 0,-1-1 0 0 0,0 0 1 0 0,0 1-1 0 0,0-1 0 0 0,1 1 0 0 0,-1-1 1 0 0,0 0-1 0 0,1 1 0 0 0,-1-1 1 0 0,1 1-1 0 0,-1-1 0 0 0,1 1 1 0 0,-1 0-1 0 0,0-1 0 0 0,1 1 68 0 0,14-17-3201 0 0,-2 6-3548 0 0,-2 4-5055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13635 0 0,'0'0'1531'0'0,"0"0"-368"0"0,0 0 85 0 0,0 0 200 0 0,0 0 82 0 0,0 0-74 0 0,0 0-267 0 0,0 0-333 0 0,0 0-236 0 0,0 0-160 0 0,0 0-129 0 0,0 0-111 0 0,0 0-81 0 0,-9 4-33 0 0,-154 83 249 0 0,160-86-356 0 0,1 0 1 0 0,0 0-1 0 0,0 1 0 0 0,0-1 1 0 0,0 0-1 0 0,0 1 0 0 0,0 0 1 0 0,0-1-1 0 0,0 1 0 0 0,0 0 1 0 0,1 0-1 0 0,-1 0 0 0 0,1 0 1 0 0,0 0-1 0 0,-1 0 1 0 0,1 1-1 0 0,0-1 0 0 0,0 0 1 0 0,0 1-1 0 0,1-1 0 0 0,-1 0 1 0 0,1 1-1 0 0,-1-1 0 0 0,1 1 1 0 0,0-1-1 0 0,0 1 0 0 0,0-1 1 0 0,0 1-1 0 0,0-1 0 0 0,0 1 1 0 0,1-1-1 0 0,0 1 0 0 0,-1-1 1 0 0,1 1-1 0 0,0-1 1 0 0,0 0-1 0 0,0 0 0 0 0,0 1 1 0 0,0-1-1 0 0,1 0 0 0 0,-1 0 1 0 0,1 0-1 0 0,0 1 1 0 0,63 78 83 0 0,-57-69-73 0 0,-4-6 82 0 0,1 0 1 0 0,-1 0-1 0 0,0 0 0 0 0,0 0 0 0 0,-1 1 0 0 0,0 0 0 0 0,0 0 1 0 0,0 0-1 0 0,-1 0 0 0 0,0 0 0 0 0,-1 0 0 0 0,1 1 0 0 0,-1-1 1 0 0,-1 0-1 0 0,1 1 0 0 0,-1-1 0 0 0,-1 1 0 0 0,0 2-92 0 0,-1-4 63 0 0,-1-1 1 0 0,0 0-1 0 0,-1 0 0 0 0,1-1 0 0 0,-1 1 0 0 0,0-1 0 0 0,0 1 1 0 0,0-1-1 0 0,-1 0 0 0 0,1-1 0 0 0,-1 1 0 0 0,0-1 0 0 0,0 0 0 0 0,0 0 1 0 0,0-1-1 0 0,-1 1 0 0 0,-2 0-63 0 0,5-2-83 0 0,0 0 0 0 0,0 0 1 0 0,-1 0-1 0 0,1 0 0 0 0,0 0 0 0 0,0-1 0 0 0,-1 1 1 0 0,1-1-1 0 0,0 0 0 0 0,-1 0 0 0 0,1-1 1 0 0,0 1-1 0 0,0 0 0 0 0,-1-1 0 0 0,1 0 0 0 0,0 0 1 0 0,0 0-1 0 0,0 0 0 0 0,0 0 0 0 0,0-1 1 0 0,0 0-1 0 0,0 1 0 0 0,0-1 0 0 0,1 0 0 0 0,-1 0 1 0 0,1 0-1 0 0,-1-1 0 0 0,1 1 0 0 0,-1-2 83 0 0,-2-3-1693 0 0,-3-5-7388 0 0,4 5-3804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13171 0 0,'0'0'1579'0'0,"0"0"-235"0"0,0 0 4 0 0,0 0 94 0 0,0 0-24 0 0,0 0-118 0 0,0 0-266 0 0,0 0-277 0 0,0 0-172 0 0,0 0-64 0 0,0 0 12 0 0,0 0 14 0 0,0 0-28 0 0,2 10-89 0 0,20 160 1307 0 0,-28-67-1554 0 0,-3 0 0 0 0,-6-1 0 0 0,-12 35-183 0 0,15-70 26 0 0,2 51-1 0 0,30-123 79 0 0,54-60 100 0 0,-64 56-198 0 0,13-13 1 0 0,0 1-1 0 0,2 1 0 0 0,0 1 1 0 0,2 1-1 0 0,0 1 1 0 0,0 2-1 0 0,2 0 0 0 0,1 2-6 0 0,-29 12 1 0 0,0 1-1 0 0,1-1 0 0 0,-1 1 1 0 0,1 0-1 0 0,-1 0 0 0 0,0-1 1 0 0,1 1-1 0 0,-1 0 0 0 0,1 0 1 0 0,-1 1-1 0 0,1-1 0 0 0,-1 0 1 0 0,0 0-1 0 0,1 1 0 0 0,-1-1 1 0 0,1 0-1 0 0,-1 1 1 0 0,0 0-1 0 0,1-1 0 0 0,-1 1 1 0 0,0 0-1 0 0,0-1 0 0 0,0 1 1 0 0,0 0-1 0 0,0 0 0 0 0,1 0 1 0 0,-1 0-1 0 0,-1 0 0 0 0,1 0 1 0 0,0 1-1 0 0,0-1 0 0 0,0 0 1 0 0,-1 0-1 0 0,1 1 0 0 0,0-1 1 0 0,-1 0-1 0 0,1 1 0 0 0,-1-1 1 0 0,0 0-1 0 0,0 1 1 0 0,1-1-1 0 0,-1 1 0 0 0,0-1 1 0 0,0 1-1 0 0,0-1 0 0 0,0 0 1 0 0,0 1-1 0 0,-1-1 0 0 0,1 1 1 0 0,0-1-1 0 0,-1 0 0 0 0,1 1 1 0 0,-1-1-1 0 0,1 0 0 0 0,-1 1 1 0 0,0-1-1 0 0,0 1 0 0 0,1 12 6 0 0,-13 122 40 0 0,4-16 16 0 0,10-119-112 0 0,-1 0 0 0 0,1-1 0 0 0,0 1 1 0 0,-1 0-1 0 0,1-1 0 0 0,0 1 0 0 0,0-1 1 0 0,-1 0-1 0 0,1 1 0 0 0,0-1 0 0 0,0 1 1 0 0,0-1-1 0 0,0 0 0 0 0,-1 0 1 0 0,1 0-1 0 0,0 1 0 0 0,0-1 0 0 0,0 0 1 0 0,0 0-1 0 0,0 0 0 0 0,0 0 0 0 0,0-1 1 0 0,0 1-1 0 0,-1 0 0 0 0,1 0 0 0 0,0 0 1 0 0,0-1-1 0 0,0 1 0 0 0,0 0 0 0 0,-1-1 1 0 0,1 1-1 0 0,0-1 0 0 0,0 1 0 0 0,0-1 1 0 0,-1 1-1 0 0,1-1 0 0 0,0 0 1 0 0,-1 1-1 0 0,1-1 0 0 0,-1 0 0 0 0,1 1 1 0 0,-1-1-1 0 0,1 0 0 0 0,-1 0 50 0 0,18-19-3717 0 0,-8 4-5397 0 0,-6 6-2813 0 0</inkml:trace>
  <inkml:trace contextRef="#ctx0" brushRef="#br0" timeOffset="386.46">592 696 2777 0 0,'0'0'3070'0'0,"0"0"-857"0"0,0 0-100 0 0,0 0 181 0 0,0 0-27 0 0,0 0-205 0 0,0 0-282 0 0,0 0-304 0 0,0 0-269 0 0,0 0-171 0 0,0 0-130 0 0,0 0-114 0 0,25 9-80 0 0,78 28-69 0 0,-99-35-556 0 0,0 0-1 0 0,1-1 1 0 0,-1 1 0 0 0,0-1-1 0 0,1 0 1 0 0,0 0 0 0 0,-1 0-1 0 0,1-1 1 0 0,-1 0 0 0 0,1 0-1 0 0,0 0 1 0 0,-1 0-1 0 0,1-1 1 0 0,0 0 0 0 0,-1 0-1 0 0,1 0 1 0 0,-1 0 0 0 0,0-1-1 0 0,1 0 1 0 0,1 0-87 0 0,7-4 193 0 0,-2 2-112 0 0,0-1-1 0 0,-1 0 1 0 0,0 0 0 0 0,0-1 0 0 0,0 0 0 0 0,0-1 0 0 0,-1 0-1 0 0,0-1 1 0 0,-1 0 0 0 0,0 0 0 0 0,0 0 0 0 0,0-1-1 0 0,-1-1 1 0 0,-1 1 0 0 0,6-11-81 0 0,-11 18-4 0 0,0 1 1 0 0,0-1-1 0 0,0 0 0 0 0,0 0 0 0 0,-1 0 1 0 0,1 0-1 0 0,-1 0 0 0 0,1 0 0 0 0,-1 0 1 0 0,0 0-1 0 0,1 0 0 0 0,-1 0 0 0 0,0 0 1 0 0,-1 0-1 0 0,1 0 0 0 0,0-1 0 0 0,0 1 0 0 0,-1 0 1 0 0,1 0-1 0 0,-1 0 0 0 0,0 1 0 0 0,0-1 1 0 0,0 0-1 0 0,0 0 0 0 0,0 0 0 0 0,0 0 1 0 0,0 1-1 0 0,0-1 0 0 0,-1 0 0 0 0,1 1 1 0 0,0 0-1 0 0,-1-1 0 0 0,0 1 0 0 0,1 0 1 0 0,-1-1-1 0 0,0 1 0 0 0,0 0 0 0 0,1 0 1 0 0,-1 0-1 0 0,0 1 0 0 0,0-1 0 0 0,0 0 1 0 0,0 1-1 0 0,0-1 0 0 0,-1 1 4 0 0,-96-6-475 0 0,86 11 459 0 0,0 1 0 0 0,0 0 0 0 0,1 1 0 0 0,0 0-1 0 0,0 1 1 0 0,0 0 0 0 0,1 1 0 0 0,0 0 0 0 0,1 1 0 0 0,0 0 0 0 0,1 1 0 0 0,0 0 0 0 0,0 0 0 0 0,-3 9 16 0 0,7-13-3 0 0,0 1 0 0 0,1 0 0 0 0,0 0 0 0 0,1 1 0 0 0,-1-1 0 0 0,2 1 0 0 0,-1 0 0 0 0,1 0 0 0 0,1 0 0 0 0,-1 0 1 0 0,1 0-1 0 0,1 2 3 0 0,0-8-14 0 0,0 1 0 0 0,0-1 1 0 0,1 1-1 0 0,-1-1 0 0 0,1 0 1 0 0,0 0-1 0 0,0 1 0 0 0,0-1 0 0 0,0 0 1 0 0,1 0-1 0 0,-1 0 0 0 0,1 0 1 0 0,0 0-1 0 0,0-1 0 0 0,0 1 1 0 0,0 0-1 0 0,0-1 0 0 0,1 0 1 0 0,-1 1-1 0 0,1-1 0 0 0,-1 0 0 0 0,1 0 1 0 0,0 0-1 0 0,0-1 0 0 0,0 1 1 0 0,0-1-1 0 0,0 1 0 0 0,0-1 1 0 0,0 0-1 0 0,1 0 0 0 0,-1-1 0 0 0,0 1 1 0 0,3 0 13 0 0,127 3-1877 0 0,-47-26-3510 0 0,-67 14-159 0 0,-7 4-5821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15 133 12683 0 0,'0'0'1563'0'0,"0"0"-167"0"0,0 0 30 0 0,0 0 77 0 0,0 0-7 0 0,0 0-108 0 0,0 0-206 0 0,0 0-238 0 0,0 0-226 0 0,0 0-166 0 0,0 0-116 0 0,0 0-84 0 0,-3 30-51 0 0,-9 96-50 0 0,19-71 57 0 0,-1-50-252 0 0,-2 1-4 0 0,1 0 0 0 0,0-1-1 0 0,0 1 1 0 0,0-1 0 0 0,0-1 0 0 0,1 1 0 0 0,0-1-1 0 0,0 0 1 0 0,0 0 0 0 0,1-1 0 0 0,-1 1 0 0 0,1-2 0 0 0,0 1-1 0 0,-1-1 1 0 0,1 0 0 0 0,0 0 0 0 0,1-1 0 0 0,-1 1-1 0 0,0-2 1 0 0,0 1 0 0 0,1-1 0 0 0,-1 0 0 0 0,0-1-1 0 0,0 0 1 0 0,0 0 0 0 0,1 0 0 0 0,-1-1 0 0 0,0 0-1 0 0,-1 0 1 0 0,1-1 0 0 0,0 0 0 0 0,-1 0 0 0 0,5-3-52 0 0,2-1 42 0 0,0 0 1 0 0,0-1-1 0 0,-1 0 0 0 0,0-1 1 0 0,-1 0-1 0 0,0-1 1 0 0,0-1-1 0 0,-1 1 1 0 0,0-2-1 0 0,-1 1 0 0 0,0-1 1 0 0,-1-1-1 0 0,0 0 1 0 0,-1 0-1 0 0,-1 0 1 0 0,1-2-43 0 0,-4 8-13 0 0,0-1 1 0 0,0 1-1 0 0,-1-1 1 0 0,1 0-1 0 0,-2 1 1 0 0,1-1 0 0 0,-1 0-1 0 0,-1 0 1 0 0,1 0-1 0 0,-1 0 1 0 0,0 0 0 0 0,-1 0-1 0 0,-1-5 13 0 0,2 12-62 0 0,0 1 0 0 0,-1-1 0 0 0,1 0-1 0 0,0 0 1 0 0,0 1 0 0 0,-1-1 0 0 0,1 0-1 0 0,-1 1 1 0 0,1-1 0 0 0,0 0 0 0 0,-1 1 0 0 0,0-1-1 0 0,1 0 1 0 0,-1 1 0 0 0,1-1 0 0 0,-1 1 0 0 0,0-1-1 0 0,1 1 1 0 0,-1 0 0 0 0,0-1 0 0 0,1 1 0 0 0,-1 0-1 0 0,0-1 1 0 0,0 1 0 0 0,1 0 0 0 0,-1 0-1 0 0,0-1 1 0 0,0 1 0 0 0,1 0 0 0 0,-1 0 0 0 0,0 0-1 0 0,0 0 1 0 0,0 0 0 0 0,1 0 0 0 0,-1 0 0 0 0,0 1-1 0 0,0-1 1 0 0,0 0 0 0 0,0 1 62 0 0,-17 8-9423 0 0,15-5-2493 0 0</inkml:trace>
  <inkml:trace contextRef="#ctx0" brushRef="#br0" timeOffset="451.685">911 0 12003 0 0,'0'0'2779'0'0,"0"0"-1057"0"0,0 0-420 0 0,0 0-5 0 0,0 0-38 0 0,0 0-144 0 0,0 0-191 0 0,0 0-203 0 0,0 0-151 0 0,0 0-78 0 0,0 0-72 0 0,0 0-61 0 0,0 0-63 0 0,-19 5-59 0 0,-61 17-38 0 0,16 18 220 0 0,62-40-414 0 0,0 2 0 0 0,1-1 0 0 0,-1 0 0 0 0,0 0-1 0 0,0 0 1 0 0,1 1 0 0 0,-1-1 0 0 0,0 1 0 0 0,1 0 0 0 0,0-1 0 0 0,-1 1 0 0 0,1 0 0 0 0,0 0 0 0 0,0 0 0 0 0,0 0 0 0 0,0-1 0 0 0,0 2 0 0 0,1-1 0 0 0,-1 0 0 0 0,0 0 0 0 0,1 0 0 0 0,0 0 0 0 0,-1 0 0 0 0,1 0 0 0 0,0 1 0 0 0,0-1 0 0 0,0 0 0 0 0,0 0 0 0 0,1 0 0 0 0,-1 0 0 0 0,1 1 0 0 0,-1-1 0 0 0,1 0 0 0 0,0 0 0 0 0,0 0 0 0 0,0 0 0 0 0,0 0 0 0 0,0-1 0 0 0,0 1 0 0 0,0 0 0 0 0,1 0 0 0 0,-1-1 0 0 0,0 1 0 0 0,1 0 0 0 0,0-1 0 0 0,-1 0 0 0 0,1 1 0 0 0,0-1 0 0 0,0 0 0 0 0,0 0 0 0 0,0 0 0 0 0,0 0 0 0 0,1 0-5 0 0,31 15 52 0 0,-27-14-22 0 0,0 0-1 0 0,-1 1 1 0 0,1 0 0 0 0,0 0 0 0 0,-1 0-1 0 0,1 1 1 0 0,-1 0 0 0 0,0 1 0 0 0,-1-1-1 0 0,1 1 1 0 0,-1 0 0 0 0,0 0 0 0 0,0 1-1 0 0,0 0 1 0 0,-1 0 0 0 0,0 0 0 0 0,0 0-1 0 0,-1 0 1 0 0,2 4-30 0 0,-4-3 49 0 0,0 0-1 0 0,0 0 0 0 0,-1 0 1 0 0,0 0-1 0 0,0 0 1 0 0,-1-1-1 0 0,0 1 1 0 0,0 0-1 0 0,0 0 1 0 0,-1 0-1 0 0,0-1 1 0 0,-1 1-1 0 0,1-1 1 0 0,-1 1-1 0 0,0-1 1 0 0,-1 0-1 0 0,0 0 1 0 0,0-1-1 0 0,0 1 0 0 0,0-1 1 0 0,-1 0-1 0 0,0 0 1 0 0,0 0-1 0 0,0 0 1 0 0,-1-1-1 0 0,0 0 1 0 0,1 0-1 0 0,-1-1 1 0 0,-1 0-1 0 0,1 0 1 0 0,0 0-1 0 0,-1-1 1 0 0,1 0-1 0 0,-1 0 0 0 0,-4 0-48 0 0,-2 4-10 0 0,4-2-14 0 0,-1 1 0 0 0,1-2 1 0 0,-1 1-1 0 0,1-1 0 0 0,-1-1 0 0 0,0 1 0 0 0,0-2 1 0 0,-1 0-1 0 0,1 0 0 0 0,0 0 0 0 0,0-1 0 0 0,-8-2 24 0 0,17 2-58 0 0,0 0-1 0 0,1 0 0 0 0,-1-1 0 0 0,0 1 1 0 0,0 0-1 0 0,1-1 0 0 0,-1 1 1 0 0,0-1-1 0 0,0 1 0 0 0,1-1 0 0 0,-1 1 1 0 0,0-1-1 0 0,1 0 0 0 0,-1 1 0 0 0,1-1 1 0 0,-1 0-1 0 0,1 1 0 0 0,-1-1 0 0 0,1 0 1 0 0,0 0-1 0 0,-1 1 0 0 0,1-1 1 0 0,0 0-1 0 0,-1 0 0 0 0,1 0 0 0 0,0 0 1 0 0,0 1-1 0 0,0-1 0 0 0,0 0 0 0 0,0 0 1 0 0,0 0-1 0 0,0 0 0 0 0,0 0 0 0 0,0 1 1 0 0,0-1-1 0 0,1 0 0 0 0,-1 0 0 0 0,0 0 1 0 0,0 0-1 0 0,1 1 0 0 0,-1-1 1 0 0,1 0-1 0 0,-1 0 0 0 0,0 1 0 0 0,1-1 1 0 0,0 0-1 0 0,-1 1 59 0 0,26-37-7166 0 0,-24 35 5750 0 0,7-7-10180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37 0 0 0,'0'0'1172'0'0,"0"0"558"0"0,0 0 398 0 0,0 0 173 0 0,0 0-29 0 0,0 0-180 0 0,0 0-293 0 0,0 0-308 0 0,0 0-271 0 0,0 0-263 0 0,-8 26 2316 0 0,-2 159 386 0 0,11-123-3125 0 0,8 305 893 0 0,-9-252-1071 0 0,-11-130-692 0 0,-2-19-3758 0 0,10 10-7278 0 0,3 20 763 0 0</inkml:trace>
  <inkml:trace contextRef="#ctx0" brushRef="#br0" timeOffset="268.814">0 527 10154 0 0,'0'0'2069'0'0,"0"0"-533"0"0,0 0-372 0 0,0 0 11 0 0,0 0 93 0 0,0 0 74 0 0,0 0-78 0 0,0 0-177 0 0,0 0-196 0 0,0 0-169 0 0,35-10-105 0 0,112-31-96 0 0,173-48 1479 0 0,-141 52-2990 0 0,-179 37 120 0 0,0 0-665 0 0,0 0-1441 0 0,0 0-3550 0 0,0 0-5163 0 0</inkml:trace>
  <inkml:trace contextRef="#ctx0" brushRef="#br0" timeOffset="892.481">691 1 8394 0 0,'0'0'3309'0'0,"0"0"-1248"0"0,0 0-604 0 0,0 0-80 0 0,0 0-32 0 0,0 0-89 0 0,0 0-176 0 0,0 0-241 0 0,0 0-174 0 0,0 0-50 0 0,0 0 1 0 0,0 0 2 0 0,0 0-38 0 0,5 14-79 0 0,29 104 724 0 0,-24 339 268 0 0,16-277-1378 0 0,-26-180-111 0 0,0 1-1 0 0,0 0 1 0 0,0-1 0 0 0,0 1 0 0 0,0 0-1 0 0,0-1 1 0 0,0 1 0 0 0,0 0 0 0 0,0-1-1 0 0,0 1 1 0 0,1 0 0 0 0,-1-1 0 0 0,0 1-1 0 0,0-1 1 0 0,1 1 0 0 0,-1 0 0 0 0,0-1-1 0 0,1 1 1 0 0,-1-1 0 0 0,1 1 0 0 0,-1-1-1 0 0,1 1 1 0 0,-1-1 0 0 0,1 1 0 0 0,-1-1-1 0 0,1 0 1 0 0,-1 1 0 0 0,1-1 0 0 0,0 0-1 0 0,-1 1 1 0 0,1-1 0 0 0,-1 0 0 0 0,1 0-1 0 0,0 1 1 0 0,-1-1 0 0 0,1 0-1 0 0,0 0 1 0 0,-1 0 0 0 0,1 0 0 0 0,0 0-1 0 0,-1 0 1 0 0,1 0 0 0 0,0 0 0 0 0,-1 0-1 0 0,1 0 1 0 0,0-1 0 0 0,-1 1 0 0 0,1 0-1 0 0,0 0 1 0 0,-1-1 0 0 0,1 1 0 0 0,-1 0-1 0 0,1-1 1 0 0,0 1 0 0 0,-1-1-4 0 0,33-31 332 0 0,-26 24-313 0 0,167-153 152 0 0,-171 158-168 0 0,0 0-4 0 0,-1 0 0 0 0,1 0 0 0 0,0 1 0 0 0,0-1 0 0 0,0 1 1 0 0,0 0-1 0 0,0 0 0 0 0,1 0 0 0 0,-1 0 0 0 0,0 0 0 0 0,1 1 0 0 0,0-1 0 0 0,-1 1 0 0 0,1 0 0 0 0,0 0 0 0 0,-1 0 0 0 0,1 1 0 0 0,0-1 0 0 0,0 1 0 0 0,2 0 1 0 0,-2 47 77 0 0,-32 97 222 0 0,27-142-320 0 0,1-1 0 0 0,0 1 0 0 0,-1 0 0 0 0,1-1 0 0 0,0 1 0 0 0,0 0 1 0 0,0-1-1 0 0,0 1 0 0 0,0 0 0 0 0,0 0 0 0 0,0-1 0 0 0,1 1 0 0 0,-1 0 0 0 0,1-1 0 0 0,-1 1 0 0 0,1 0 0 0 0,-1-1 0 0 0,1 1 0 0 0,0-1 0 0 0,0 1 0 0 0,0-1 0 0 0,0 0 0 0 0,0 1 0 0 0,0-1 1 0 0,0 0-1 0 0,1 0 0 0 0,-1 0 0 0 0,0 1 0 0 0,1-1 0 0 0,-1 0 0 0 0,1-1 0 0 0,-1 1 0 0 0,1 0 0 0 0,-1 0 0 0 0,1-1 0 0 0,-1 1 0 0 0,1-1 0 0 0,0 1 0 0 0,-1-1 0 0 0,1 0 0 0 0,0 0 1 0 0,0 0-1 0 0,-1 1 0 0 0,1-2 0 0 0,0 1 0 0 0,-1 0 0 0 0,1 0 0 0 0,0 0 0 0 0,-1-1 0 0 0,1 1 0 0 0,0-1 0 0 0,-1 0 0 0 0,1 1 0 0 0,-1-1 21 0 0,10-4-1106 0 0,8-3-3260 0 0,-7 2-6777 0 0,-8 3 255 0 0</inkml:trace>
  <inkml:trace contextRef="#ctx0" brushRef="#br0" timeOffset="1275.754">1270 697 3513 0 0,'0'0'1440'0'0,"0"0"-202"0"0,0 0 87 0 0,0 0 306 0 0,0 0 248 0 0,0 0-10 0 0,0 0-170 0 0,0 0-263 0 0,0 0-226 0 0,0 0-169 0 0,0 0-119 0 0,0 0-103 0 0,0 0-85 0 0,25-7-56 0 0,74-21-58 0 0,-46 1 474 0 0,-47 24-985 0 0,0-1 1 0 0,-1 0 0 0 0,1-1-1 0 0,-1 1 1 0 0,0-1 0 0 0,0 0-1 0 0,-1 0 1 0 0,1 0 0 0 0,-1-1-1 0 0,0 0 1 0 0,0 0 0 0 0,-1 0-1 0 0,0 0 1 0 0,0 0 0 0 0,-1-1-1 0 0,1 1 1 0 0,-1-1 0 0 0,-1 0-1 0 0,1 1 1 0 0,-1-1 0 0 0,0 0-1 0 0,-1 0 1 0 0,0 0 0 0 0,0 0-1 0 0,0 0 1 0 0,-2-5-110 0 0,-1 9 7 0 0,0 0 1 0 0,0 1-1 0 0,0-1 1 0 0,-1 1-1 0 0,1 0 1 0 0,-1 0-1 0 0,0 0 1 0 0,0 0-1 0 0,0 0 1 0 0,0 1-1 0 0,0 0 1 0 0,0 0-1 0 0,0 0 1 0 0,0 0-1 0 0,0 1 1 0 0,0 0-1 0 0,-1 0 1 0 0,1 0-1 0 0,0 0 1 0 0,0 0-1 0 0,0 1 1 0 0,0 0-1 0 0,-1 0 1 0 0,1 0-1 0 0,0 0 1 0 0,1 1-1 0 0,-1 0 1 0 0,0-1-1 0 0,-1 2-7 0 0,-7 3 0 0 0,1 0-1 0 0,-1 1 1 0 0,1 0-1 0 0,1 1 1 0 0,0 0-1 0 0,0 1 0 0 0,0 0 1 0 0,1 0-1 0 0,0 1 1 0 0,1 0-1 0 0,0 1 1 0 0,1-1-1 0 0,0 2 1 0 0,1-1-1 0 0,0 1 1 0 0,1 0-1 0 0,0 0 0 0 0,1 0 1 0 0,0 1-1 0 0,1 0 1 0 0,0-1-1 0 0,0 6 1 0 0,6-10 27 0 0,1 0-1 0 0,0 0 0 0 0,0-1 0 0 0,0 1 1 0 0,1-1-1 0 0,0 0 0 0 0,0 0 1 0 0,0-1-1 0 0,1 1 0 0 0,0-1 0 0 0,1 0 1 0 0,-1-1-1 0 0,1 0 0 0 0,0 0 1 0 0,1 0-1 0 0,-1-1 0 0 0,1 0 1 0 0,0 0-1 0 0,0-1 0 0 0,0 0 0 0 0,0-1 1 0 0,0 0-1 0 0,1 0 0 0 0,-1 0-26 0 0,13 6 156 0 0,5 2-45 0 0,1-2 0 0 0,0 0 0 0 0,1-1 0 0 0,0-2 1 0 0,0-1-1 0 0,0-1 0 0 0,0-2 0 0 0,0-1 0 0 0,0 0 0 0 0,1-3-111 0 0,2-9-816 0 0,-28 6-3179 0 0,-1-1-3821 0 0,-2 3-4922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 5593 0 0,'0'0'3130'0'0,"0"0"-831"0"0,0 0-365 0 0,0 0-150 0 0,0 0-145 0 0,0 0-188 0 0,0 0-220 0 0,0 0-228 0 0,0 0-217 0 0,0 0-199 0 0,0 0-145 0 0,0 0-87 0 0,0 0-55 0 0,-9 2-2 0 0,-64 24 583 0 0,-122 166 778 0 0,152-143-1153 0 0,43-48-476 0 0,29 7 700 0 0,138 12 78 0 0,-9 17-712 0 0,-146-33-234 0 0,-12-4 157 0 0,1 0 0 0 0,-1 1 0 0 0,0-1 0 0 0,1 0 0 0 0,-1 0 0 0 0,1 0 0 0 0,-1 1 1 0 0,0-1-1 0 0,1 0 0 0 0,-1 0 0 0 0,1 0 0 0 0,-1 0 0 0 0,1 0 0 0 0,-1 0 0 0 0,0 0 0 0 0,1 0 0 0 0,-1 0 0 0 0,1 0 0 0 0,-1 0 0 0 0,1 0 0 0 0,-1 0 0 0 0,0 0 1 0 0,1 0-1 0 0,-1-1 0 0 0,1 1 0 0 0,-1 0 0 0 0,0 0 0 0 0,1 0 0 0 0,-1-1 0 0 0,1 1 0 0 0,-1 0 0 0 0,0 0 0 0 0,1-1 0 0 0,-1 1 0 0 0,0 0 0 0 0,0-1 0 0 0,1 1 0 0 0,-1 0 1 0 0,0-1-1 0 0,0 1 0 0 0,1 0 0 0 0,-1-1 0 0 0,0 1 0 0 0,0-1 0 0 0,0 1 0 0 0,0-1 0 0 0,0 1 0 0 0,0 0 0 0 0,1-1 0 0 0,-1 1 0 0 0,0-1 0 0 0,0 1 0 0 0,0-1 0 0 0,0 1 1 0 0,-1 0-1 0 0,1-1 0 0 0,0 1 0 0 0,0-1 0 0 0,0 1 0 0 0,0-1 0 0 0,0 1 0 0 0,-1 0 0 0 0,1-1 0 0 0,0 1 0 0 0,0 0 0 0 0,0-1 0 0 0,-1 1 0 0 0,1-1 0 0 0,0 1-19 0 0,-26-69 243 0 0,-61-139 29 0 0,65 165-481 0 0,21 41 197 0 0,-2-3-2603 0 0,12 8-5499 0 0,-7-3-3609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9:0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314 533 0 0 0,'0'0'360'0'0,"0"0"822"0"0,0 0 303 0 0,0 0 98 0 0,0 0 19 0 0,0 0-38 0 0,0 0-91 0 0,0 0-108 0 0,0 0-104 0 0,0 0-64 0 0,3-3-57 0 0,14-9 1956 0 0,-17 12-2171 0 0,0 0-62 0 0,0 0-84 0 0,0 0-131 0 0,0 0-109 0 0,0 0-96 0 0,-25-3 1060 0 0,15 2-1460 0 0,0 1 1 0 0,0 0 0 0 0,1 1 0 0 0,-1 0 0 0 0,0 1 0 0 0,0 0-1 0 0,1 0 1 0 0,-1 1 0 0 0,1 0 0 0 0,0 1 0 0 0,0 0 0 0 0,0 0 0 0 0,-4 3-44 0 0,-14 5 107 0 0,18-9-78 0 0,1 0-1 0 0,0 1 1 0 0,0 0-1 0 0,1 0 1 0 0,-1 0-1 0 0,1 1 1 0 0,0 1 0 0 0,0-1-1 0 0,1 1 1 0 0,-1 0-1 0 0,1 0 1 0 0,0 1-1 0 0,1 0 1 0 0,0 0 0 0 0,0 0-1 0 0,0 1 1 0 0,1-1-1 0 0,0 1 1 0 0,-1 6-29 0 0,2-9 29 0 0,1 0 0 0 0,-1 0 0 0 0,1 0 0 0 0,1 0 1 0 0,-1 1-1 0 0,1-1 0 0 0,0 1 0 0 0,0-1 0 0 0,0 1 0 0 0,1-1 0 0 0,0 1 1 0 0,0-1-1 0 0,0 1 0 0 0,1-1 0 0 0,0 1 0 0 0,0-1 0 0 0,0 1 0 0 0,1-1 1 0 0,0 0-1 0 0,0 0 0 0 0,0 0 0 0 0,0 0 0 0 0,1 0 0 0 0,0 0 0 0 0,0-1 1 0 0,0 1-1 0 0,1-1 0 0 0,0 0 0 0 0,-1 0 0 0 0,1 0 0 0 0,1 0 0 0 0,-1-1 1 0 0,1 1-1 0 0,3 1-29 0 0,0-3 111 0 0,0 0-1 0 0,1-1 1 0 0,-1 0 0 0 0,0-1 0 0 0,0 1 0 0 0,1-2 0 0 0,-1 1 0 0 0,0-1 0 0 0,0 0-1 0 0,0-1 1 0 0,0 0 0 0 0,0 0 0 0 0,0-1 0 0 0,0 0 0 0 0,-1 0 0 0 0,1-1-1 0 0,-1 0 1 0 0,0 0 0 0 0,0 0 0 0 0,0-1 0 0 0,-1 0 0 0 0,0-1 0 0 0,2-2-111 0 0,15-15 100 0 0,-2 0 0 0 0,-1-2 0 0 0,-1 0 1 0 0,-1-2-1 0 0,7-13-100 0 0,26-58 88 0 0,-65 193-457 0 0,15-86 369 0 0,1-1 0 0 0,1 1-1 0 0,0-1 1 0 0,0 1 0 0 0,1-1 0 0 0,0 0 0 0 0,0 0 0 0 0,1-1 0 0 0,0 1 0 0 0,0-1 0 0 0,1 0 0 0 0,0 0 0 0 0,0-1 0 0 0,0 0 0 0 0,1 0 0 0 0,0 0 0 0 0,0-1-1 0 0,1 0 1 0 0,-1 0 0 0 0,4 0 0 0 0,-4-1 9 0 0,1-1-1 0 0,0 0 1 0 0,-1 0-1 0 0,2-1 1 0 0,-1 0-1 0 0,0 0 1 0 0,0-1 0 0 0,0 0-1 0 0,1-1 1 0 0,-1 0-1 0 0,0 0 1 0 0,1-1-1 0 0,-1 0 1 0 0,0 0-1 0 0,0 0 1 0 0,0-2-1 0 0,0 1 1 0 0,0-1-1 0 0,0 0 1 0 0,0 0-1 0 0,-1-1 1 0 0,0 0-1 0 0,0 0 1 0 0,0-1-1 0 0,0 0 1 0 0,-1 0-1 0 0,1-1 1 0 0,1-1-9 0 0,14-20 33 0 0,0-1 0 0 0,-2-1 0 0 0,-1-1 0 0 0,-2 0 0 0 0,-1-2 0 0 0,-1 0 0 0 0,1-6-33 0 0,2-10 8 0 0,-2-1 0 0 0,-2 0 0 0 0,-2-1 0 0 0,-3-1 0 0 0,-1 1 0 0 0,-3-1 0 0 0,-2 0 0 0 0,-3-33-8 0 0,-1 85 1 0 0,1-1 0 0 0,-1 1 0 0 0,1 0 0 0 0,-1-1 0 0 0,0 1 0 0 0,1-1 0 0 0,-1 1 0 0 0,0-1 0 0 0,1 0 0 0 0,-1 1 0 0 0,0-1 0 0 0,1 0 0 0 0,-1 1 0 0 0,0-1 0 0 0,1 0 0 0 0,-1 0 0 0 0,0 0 0 0 0,0 0 0 0 0,1 0 0 0 0,-1 1 0 0 0,0-1 0 0 0,0-1 0 0 0,0 1 0 0 0,1 0 0 0 0,-1 0 0 0 0,0 0 0 0 0,0 0 0 0 0,1 0 0 0 0,-1-1 0 0 0,0 1 0 0 0,1 0 0 0 0,-1-1 0 0 0,0 1 0 0 0,1 0 1 0 0,-1-1-1 0 0,0 1 0 0 0,1-1 0 0 0,-1 1 0 0 0,1-1 0 0 0,-1 1 0 0 0,1-1 0 0 0,-1 0 0 0 0,1 1 0 0 0,-1-1 0 0 0,1 0 0 0 0,0 1 0 0 0,-1-1 0 0 0,1 0 0 0 0,0 1 0 0 0,-1-1 0 0 0,1 0 0 0 0,0 0 0 0 0,0 1 0 0 0,0-1 0 0 0,0 0 0 0 0,0 0 0 0 0,0 1 0 0 0,0-1 0 0 0,0 0 0 0 0,0 0 0 0 0,0 1 0 0 0,0-1 0 0 0,0 0 0 0 0,1 0-1 0 0,-9 14 3 0 0,1 1-1 0 0,1 0 1 0 0,0 1-1 0 0,1-1 1 0 0,0 1-1 0 0,1 0 1 0 0,1 1-1 0 0,0-1 1 0 0,1 1 0 0 0,1-1-1 0 0,1 9-2 0 0,17 171 105 0 0,20 69-58 0 0,-34-105-84 0 0,-16-189-767 0 0,8-76-4602 0 0,6 65 880 0 0,-1 20 943 0 0,0 6-1701 0 0,0 4-3842 0 0</inkml:trace>
  <inkml:trace contextRef="#ctx0" brushRef="#br0" timeOffset="269.861">678 341 792 0 0,'0'0'2935'0'0,"0"0"-527"0"0,0 0-165 0 0,0 0 24 0 0,0 0-3 0 0,0 0-124 0 0,0 0-267 0 0,0 0-400 0 0,0 0-384 0 0,0 0-285 0 0,0 0-181 0 0,0 0-128 0 0,-7-2-90 0 0,-2 0-348 0 0,-11-4 492 0 0,34 13 1058 0 0,9 0-1146 0 0,1-1 1 0 0,0-1-1 0 0,0-2 1 0 0,0 0-1 0 0,0-1 0 0 0,1-2 1 0 0,-1 0-1 0 0,0-2 1 0 0,8-2-462 0 0,298-45 17 0 0,-320 49-687 0 0,5-2-457 0 0,-11-1-2967 0 0,-3 0-3360 0 0,-1-1-4970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11 256 0 0,'0'0'1331'0'0,"0"0"-5"0"0,0 0 115 0 0,0 0 305 0 0,0 0 297 0 0,0 0 60 0 0,0 0-138 0 0,0 0-336 0 0,0 0-343 0 0,0 0-266 0 0,0 0-165 0 0,0-3-112 0 0,0-2-1477 0 0,5 2 8259 0 0,-1 13-7279 0 0,0 0 0 0 0,-1 1 1 0 0,0-1-1 0 0,-1 1 1 0 0,0 0-1 0 0,0-1 1 0 0,-1 1-1 0 0,-1 0 0 0 0,0 5-246 0 0,-2 307 1207 0 0,-21-118-793 0 0,15-137-384 0 0,8-68-91 0 0,-5-26-2838 0 0,-2-7-3672 0 0,6 11-4809 0 0,1 18 3888 0 0</inkml:trace>
  <inkml:trace contextRef="#ctx0" brushRef="#br0" timeOffset="304.877">1 423 3529 0 0,'0'0'4655'0'0,"0"0"-2185"0"0,0 0-823 0 0,0 0-160 0 0,0 0-74 0 0,0 0-160 0 0,0 0-235 0 0,0 0-173 0 0,0 0-83 0 0,0 0 6 0 0,0 0 39 0 0,0 0-24 0 0,18-4-57 0 0,130-29 1055 0 0,-117 25-1259 0 0,139-24 432 0 0,-138 26-274 0 0,-17 2-4160 0 0,-9 3-2061 0 0,1 1-3595 0 0,-3 0 1193 0 0</inkml:trace>
  <inkml:trace contextRef="#ctx0" brushRef="#br0" timeOffset="974.218">566 40 8130 0 0,'0'0'1843'0'0,"0"0"-315"0"0,0 0-85 0 0,0 0 48 0 0,0 0-17 0 0,0 0-182 0 0,0 0-328 0 0,0 0-341 0 0,0 0-188 0 0,0 0-15 0 0,0 0 41 0 0,0 0 61 0 0,0 0 19 0 0,3 7-55 0 0,26 149 2208 0 0,-30 340-955 0 0,18-434-1715 0 0,12-80 112 0 0,0-17-91 0 0,1 1 0 0 0,2 2 0 0 0,1 1 0 0 0,2 1 0 0 0,1 2 0 0 0,12-6-45 0 0,-48 34 2 0 0,1-1 0 0 0,-1 1 0 0 0,0 0 0 0 0,1-1 0 0 0,-1 1 0 0 0,1-1 0 0 0,-1 1 0 0 0,1 0 0 0 0,-1-1 0 0 0,0 1 0 0 0,1 0 0 0 0,0 0 0 0 0,-1-1 0 0 0,1 1 0 0 0,-1 0 0 0 0,1 0 0 0 0,-1 0 0 0 0,1 0 0 0 0,-1 0 0 0 0,1 0 0 0 0,-1-1 0 0 0,1 1 0 0 0,0 1 0 0 0,-1-1 0 0 0,1 0 0 0 0,-1 0 0 0 0,1 0 0 0 0,-1 0 0 0 0,1 0 0 0 0,0 0 0 0 0,-1 1 0 0 0,1-1 0 0 0,-1 0 0 0 0,1 0 0 0 0,-1 1 0 0 0,1-1 0 0 0,-1 0 0 0 0,0 1 0 0 0,1-1 0 0 0,-1 0 0 0 0,1 1 0 0 0,-1-1 0 0 0,0 1 0 0 0,1-1 0 0 0,-1 1 0 0 0,0-1 0 0 0,1 1 0 0 0,-1-1 0 0 0,0 1 0 0 0,0-1 0 0 0,0 1 0 0 0,1-1 0 0 0,-1 1 0 0 0,0 0-2 0 0,1 37 356 0 0,-2-26-264 0 0,-15 123 814 0 0,25-87-807 0 0,17-52-950 0 0,9-33-2700 0 0,-24 24-736 0 0,1 1-4088 0 0,-8 4-2638 0 0</inkml:trace>
  <inkml:trace contextRef="#ctx0" brushRef="#br0" timeOffset="1447.992">1087 637 1832 0 0,'0'0'2406'0'0,"0"0"-651"0"0,0 0 6 0 0,0 0 240 0 0,0 0 91 0 0,0 0-160 0 0,0 0-341 0 0,0 0-333 0 0,0 0-236 0 0,0 0-120 0 0,0 0-75 0 0,0 0-58 0 0,0 0-54 0 0,20 2-71 0 0,62 7-65 0 0,-29-23 455 0 0,-42 6-817 0 0,-1 2-83 0 0,0 0-1 0 0,-1 0 1 0 0,1-1-1 0 0,-1-1 1 0 0,-1 1-1 0 0,1-2 1 0 0,-1 1-1 0 0,-1-1 1 0 0,1 0-1 0 0,-2-1 1 0 0,1 1-1 0 0,-1-1 1 0 0,-1-1-1 0 0,0 1 1 0 0,0-1-1 0 0,0-1-133 0 0,-4 9 16 0 0,0 1 0 0 0,0 0 0 0 0,0-1 0 0 0,0 1 0 0 0,-1-1 0 0 0,1 1 0 0 0,-1-1-1 0 0,1 1 1 0 0,-1-1 0 0 0,0 1 0 0 0,0-1 0 0 0,0 1 0 0 0,0-1 0 0 0,0 1 0 0 0,-1-1-1 0 0,1 1 1 0 0,-1-1 0 0 0,0 1 0 0 0,1-1 0 0 0,-1 1 0 0 0,0-1 0 0 0,-1 1 0 0 0,1 0 0 0 0,0 0-1 0 0,-1 0 1 0 0,1 0 0 0 0,-1 0 0 0 0,1 0 0 0 0,-1 0 0 0 0,0 0 0 0 0,0 0 0 0 0,0 1-1 0 0,0-1 1 0 0,0 1 0 0 0,0 0 0 0 0,-1-1 0 0 0,1 1 0 0 0,0 0 0 0 0,-1 0 0 0 0,1 1-1 0 0,-1-1 1 0 0,1 0 0 0 0,-2 1-16 0 0,-11 1-10 0 0,1 0 0 0 0,0 1 0 0 0,0 1 0 0 0,0 1 0 0 0,1 0 0 0 0,-1 1 0 0 0,1 0-1 0 0,0 1 1 0 0,0 0 0 0 0,0 1 0 0 0,1 0 0 0 0,0 1 0 0 0,1 1 0 0 0,0 0 0 0 0,0 1 0 0 0,1-1 0 0 0,0 2 0 0 0,1 0-1 0 0,0 0 1 0 0,0 0 0 0 0,1 2 10 0 0,1-5 2 0 0,0 0 1 0 0,0 1-1 0 0,0 0 0 0 0,1 0 0 0 0,1 0 0 0 0,-1 1 0 0 0,2 0 0 0 0,-1 0 1 0 0,1 0-1 0 0,1 1 0 0 0,0-1 0 0 0,0 1 0 0 0,1 0 0 0 0,1 0 0 0 0,0 0 1 0 0,0-1-1 0 0,1 1 0 0 0,0 7-2 0 0,3-13 33 0 0,1 0 0 0 0,-1 0 0 0 0,1 0 0 0 0,0 0 0 0 0,0 0 0 0 0,0-1 0 0 0,1 0 0 0 0,-1 0 0 0 0,1 0 0 0 0,0 0 0 0 0,0-1 1 0 0,1 0-1 0 0,-1 0 0 0 0,1 0 0 0 0,-1-1 0 0 0,1 1 0 0 0,0-1 0 0 0,0-1 0 0 0,0 1 0 0 0,0-1 0 0 0,0 0 0 0 0,1-1-33 0 0,5 4 122 0 0,10 2 79 0 0,0-2-1 0 0,0 0 0 0 0,1-1 0 0 0,0-1 0 0 0,0-1 0 0 0,0-1 1 0 0,-1-1-1 0 0,1-1 0 0 0,0-1 0 0 0,18-5-200 0 0,-34 7-23 0 0,0-1 0 0 0,0 0 0 0 0,0-1 0 0 0,-1 0 0 0 0,1 0 1 0 0,-1 0-1 0 0,0 0 0 0 0,0-1 0 0 0,0 0 0 0 0,0-1 0 0 0,-1 1 0 0 0,0-1 0 0 0,0 0 0 0 0,0-1 0 0 0,2-3 23 0 0,-3-12-4268 0 0,-4 17 957 0 0,0-1-9126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1017 9562 0 0,'0'0'1544'0'0,"0"0"-157"0"0,0 0 127 0 0,0 0 169 0 0,0 0-40 0 0,0 0-227 0 0,0 0-343 0 0,0 0-317 0 0,0 0-217 0 0,0 0-138 0 0,0 0-52 0 0,0 0-3 0 0,0 0 28 0 0,8-13 11 0 0,48-102 1027 0 0,-50 94-1268 0 0,2 1 1 0 0,0 0-1 0 0,1 0 1 0 0,0 1-1 0 0,2 0 1 0 0,1 1-1 0 0,0 0 1 0 0,1 0-1 0 0,6-4-144 0 0,-19 20-5 0 0,1 1 1 0 0,0 0-1 0 0,-1-1 0 0 0,1 1 1 0 0,0 0-1 0 0,0 0 0 0 0,-1-1 0 0 0,1 1 1 0 0,0 0-1 0 0,0 0 0 0 0,0 0 1 0 0,1 0-1 0 0,-1 0 0 0 0,0 0 0 0 0,0 1 1 0 0,0-1-1 0 0,1 0 0 0 0,-1 1 1 0 0,0-1-1 0 0,1 0 0 0 0,-1 1 1 0 0,1 0-1 0 0,-1-1 0 0 0,1 1 0 0 0,-1 0 1 0 0,0 0-1 0 0,1 0 0 0 0,-1 0 1 0 0,1 0-1 0 0,-1 0 0 0 0,1 0 0 0 0,-1 0 1 0 0,1 1-1 0 0,-1-1 0 0 0,1 0 1 0 0,-1 1-1 0 0,0-1 0 0 0,1 1 0 0 0,-1 0 1 0 0,0-1-1 0 0,0 1 0 0 0,1 0 1 0 0,-1 0-1 0 0,0 0 0 0 0,0 0 0 0 0,0 0 1 0 0,0 0 4 0 0,8 73 172 0 0,-9-66-160 0 0,-1-1 0 0 0,1 0 0 0 0,0 1 0 0 0,1-1 0 0 0,0 1 0 0 0,0-1 0 0 0,1 0 0 0 0,-1 1 0 0 0,2-1 0 0 0,-1 0 0 0 0,1 0 0 0 0,0-1 1 0 0,0 1-1 0 0,1 0 0 0 0,0-1 0 0 0,0 0 0 0 0,0 0 0 0 0,1 0 0 0 0,0-1 0 0 0,0 1 0 0 0,1-1 0 0 0,-1-1 0 0 0,3 2-12 0 0,-5-4 52 0 0,0 1 0 0 0,1-1 0 0 0,-1 0 0 0 0,1-1-1 0 0,0 1 1 0 0,-1-1 0 0 0,1 1 0 0 0,0-1 0 0 0,0 0 0 0 0,0-1 0 0 0,0 1-1 0 0,0-1 1 0 0,0 1 0 0 0,0-1 0 0 0,0-1 0 0 0,0 1 0 0 0,0 0 0 0 0,0-1-1 0 0,0 0 1 0 0,0 0 0 0 0,0 0 0 0 0,0 0 0 0 0,0-1 0 0 0,-1 1-1 0 0,3-2-51 0 0,6-7 126 0 0,1-1-1 0 0,-2 0 0 0 0,1-1 0 0 0,-2 0 0 0 0,1-1 0 0 0,-2 0 0 0 0,0-1 0 0 0,0 0 0 0 0,-2 0 0 0 0,1-1 0 0 0,-2 0 0 0 0,0 0 0 0 0,-1 0 0 0 0,0-1 0 0 0,-1 0 0 0 0,0-8-125 0 0,3 15-3577 0 0,3 18-10226 0 0,-8-8 1974 0 0</inkml:trace>
  <inkml:trace contextRef="#ctx0" brushRef="#br0" timeOffset="695.56">984 594 12683 0 0,'0'0'2198'0'0,"0"0"-477"0"0,0 0-310 0 0,0 0-101 0 0,0 0-131 0 0,0 0-151 0 0,0 0-188 0 0,0 0-153 0 0,0 0-96 0 0,0 0-109 0 0,0 0-80 0 0,-32 11-94 0 0,-97 39-79 0 0,67-11 41 0 0,55-29-217 0 0,2-4-43 0 0,0 0 0 0 0,0 0 0 0 0,0 0 0 0 0,1 1 0 0 0,0-1 0 0 0,0 1 0 0 0,1 0 0 0 0,0 1 0 0 0,0-1 0 0 0,0 0 0 0 0,1 1 0 0 0,0 0 0 0 0,1-1 1 0 0,0 1-1 0 0,0 0 0 0 0,1 0 0 0 0,-1-1 0 0 0,2 1 0 0 0,-1 0 0 0 0,1 0 0 0 0,0 0 0 0 0,1-1 0 0 0,0 3-10 0 0,1-6 5 0 0,-1-1 1 0 0,1 0-1 0 0,0 0 1 0 0,0 0 0 0 0,0 0-1 0 0,1-1 1 0 0,-1 1-1 0 0,0-1 1 0 0,1 0-1 0 0,0 0 1 0 0,-1 0-1 0 0,1 0 1 0 0,0-1 0 0 0,0 0-1 0 0,0 1 1 0 0,0-1-1 0 0,0-1 1 0 0,0 1-1 0 0,1 0 1 0 0,-1-1-1 0 0,0 0 1 0 0,0 0-1 0 0,0-1 1 0 0,0 1 0 0 0,3-1-6 0 0,98-34 226 0 0,-17-27-27 0 0,13-15-162 0 0,-100 78-37 0 0,0 0-1 0 0,1 0 1 0 0,-1 0 0 0 0,0 0-1 0 0,0 1 1 0 0,0-1-1 0 0,0 0 1 0 0,0 0-1 0 0,0 1 1 0 0,0-1 0 0 0,0 0-1 0 0,-1 1 1 0 0,1-1-1 0 0,-1 1 1 0 0,1-1-1 0 0,-1 1 1 0 0,1 0 0 0 0,-1-1-1 0 0,0 1 1 0 0,0-1-1 0 0,0 1 1 0 0,1 0-1 0 0,-2-1 1 0 0,1 1 0 0 0,0-1-1 0 0,0 1 1 0 0,0 0-1 0 0,-1-1 1 0 0,1 4-6 0 0,0-1 4 0 0,-1 0 1 0 0,1 0-1 0 0,0 1 1 0 0,0-1 0 0 0,0 0-1 0 0,0 1 1 0 0,1-1-1 0 0,0 0 1 0 0,0 0 0 0 0,0 0-1 0 0,0 0 1 0 0,1 0-1 0 0,0 0 1 0 0,-1 0 0 0 0,1 0-1 0 0,1 0 1 0 0,-1-1-1 0 0,0 1 1 0 0,1-1-1 0 0,0 0 1 0 0,0 1 0 0 0,0-1-1 0 0,0-1 1 0 0,1 1-1 0 0,-1 0 1 0 0,1-1 0 0 0,-1 0-1 0 0,1 1 1 0 0,0-2-1 0 0,0 1 1 0 0,0 0 0 0 0,0-1-1 0 0,0 0 1 0 0,0 0-1 0 0,0 0 1 0 0,0 0 0 0 0,2 0 1 0 0,6-4 60 0 0,1 0 1 0 0,0 0-1 0 0,-1-1 0 0 0,0-1 1 0 0,0 0-1 0 0,0-1 1 0 0,0 0-1 0 0,-1-1 1 0 0,0 0-1 0 0,-1 0 1 0 0,1-1-1 0 0,-2-1 1 0 0,1 0-1 0 0,-1 0 1 0 0,0-1-1 0 0,-1 0 1 0 0,2-4-61 0 0,23-20 305 0 0,2-1-149 0 0,-2-2 1 0 0,-1-2-1 0 0,-2-1 0 0 0,-1-1 1 0 0,-3-2-1 0 0,4-10-156 0 0,-19 31-3 0 0,0 0 0 0 0,-2-1 0 0 0,-1 0 0 0 0,0-1 0 0 0,-2 0 0 0 0,-1 0 0 0 0,-1 0 0 0 0,-1-1 0 0 0,-1 1 0 0 0,-1-1 0 0 0,-1 0 0 0 0,-1 0 0 0 0,-3-13 3 0 0,4 33-4 0 0,0 1 0 0 0,0-1 0 0 0,-1 0-1 0 0,0 1 1 0 0,1-1 0 0 0,-2 1 0 0 0,1-1 0 0 0,0 1-1 0 0,-1-1 1 0 0,0 1 0 0 0,0 0 0 0 0,0 0 0 0 0,-1 0 0 0 0,1 0-1 0 0,-1 0 1 0 0,0 1 0 0 0,0-1 0 0 0,0 1 0 0 0,-1 0-1 0 0,1 0 1 0 0,-1 0 0 0 0,0 0 0 0 0,1 0 0 0 0,-1 1 0 0 0,0 0-1 0 0,-1 0 1 0 0,1 0 0 0 0,0 0 0 0 0,-1 0 0 0 0,1 1 0 0 0,-1 0-1 0 0,1 0 1 0 0,-1 0 0 0 0,0 1 0 0 0,1 0 0 0 0,-1 0-1 0 0,1 0 1 0 0,-1 0 0 0 0,0 1 0 0 0,1-1 0 0 0,-1 1 0 0 0,1 0-1 0 0,-1 1 1 0 0,1-1 0 0 0,-2 1 4 0 0,-4 4-7 0 0,1 1 0 0 0,1-1 1 0 0,-1 2-1 0 0,1-1 0 0 0,0 1 0 0 0,1 0 0 0 0,0 0 1 0 0,0 1-1 0 0,1 0 0 0 0,0 0 0 0 0,1 1 0 0 0,-1 0 0 0 0,2 0 1 0 0,0 0-1 0 0,0 0 0 0 0,1 1 0 0 0,0-1 0 0 0,0 4 7 0 0,-3 20 14 0 0,1 0-1 0 0,2 1 0 0 0,1-1 1 0 0,2 1-1 0 0,2 5-13 0 0,3 3 94 0 0,3-1 0 0 0,1 0 1 0 0,2-1-1 0 0,2 0 0 0 0,1-1 0 0 0,2 0 0 0 0,2-2 0 0 0,2 0 1 0 0,1-1-1 0 0,2 0 0 0 0,2-2 0 0 0,0-1 0 0 0,9 6-94 0 0,78 74 256 0 0,-81-110-2039 0 0,-26-18-8240 0 0,-5 10-2624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4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0 0 0,'0'0'575'0'0,"0"0"1240"0"0,0 0 693 0 0,0 0 194 0 0,0 0-166 0 0,0 0-384 0 0,0 0-469 0 0,0 0-419 0 0,0 0-300 0 0,2 0-223 0 0,103 33 4496 0 0,-85-31-5037 0 0,0-1-1 0 0,0-1 1 0 0,0-1 0 0 0,0 0 0 0 0,0-2 0 0 0,0 0 0 0 0,0-1-1 0 0,-1-1 1 0 0,0-1 0 0 0,0 0 0 0 0,0-2 0 0 0,-1 0 0 0 0,0-1-1 0 0,-1-1 1 0 0,0-1 0 0 0,0 0 0 0 0,-1-1 0 0 0,-1-1 0 0 0,0 0-200 0 0,-9 8 43 0 0,0-1 0 0 0,0 0 0 0 0,-1 0 0 0 0,0 0 0 0 0,0-1 0 0 0,0 1 0 0 0,-1-1 0 0 0,0 0 0 0 0,-1-1 0 0 0,1 1 0 0 0,-1-1 1 0 0,-1 1-1 0 0,1-1 0 0 0,-1 0 0 0 0,-1 0 0 0 0,1 0 0 0 0,-2 0 0 0 0,1 0 0 0 0,-1 0 0 0 0,0 0 0 0 0,0 0 0 0 0,-1 0 0 0 0,-1-3-43 0 0,1 8 12 0 0,0 1 0 0 0,0 0 0 0 0,0 0 0 0 0,0 0-1 0 0,0 0 1 0 0,-1 0 0 0 0,1 0 0 0 0,-1 0 0 0 0,1 1 0 0 0,-1-1-1 0 0,0 1 1 0 0,1-1 0 0 0,-1 1 0 0 0,0-1 0 0 0,0 1-1 0 0,0 0 1 0 0,0 0 0 0 0,-1 0 0 0 0,1 0 0 0 0,0 0-1 0 0,0 1 1 0 0,0-1 0 0 0,-1 1 0 0 0,1-1 0 0 0,0 1-1 0 0,-1 0 1 0 0,1 0 0 0 0,0 0 0 0 0,-1 0 0 0 0,1 0-1 0 0,0 0 1 0 0,-1 1 0 0 0,1-1 0 0 0,0 1 0 0 0,0 0 0 0 0,-1 0-1 0 0,1-1 1 0 0,0 1 0 0 0,0 1 0 0 0,0-1 0 0 0,0 0-1 0 0,0 0 1 0 0,0 1 0 0 0,0-1 0 0 0,1 1 0 0 0,-1 0-1 0 0,1-1 1 0 0,-2 2-12 0 0,-7 21-3 0 0,1 0-1 0 0,1 0 0 0 0,1 0 1 0 0,1 1-1 0 0,1 0 1 0 0,1 0-1 0 0,2 1 0 0 0,0-1 1 0 0,2 1-1 0 0,0-1 0 0 0,2 1 1 0 0,1-1-1 0 0,4 15 4 0 0,0 53 13 0 0,1-6-23 0 0,-5 0 1 0 0,-3 0 0 0 0,-4 0 0 0 0,-4 0 0 0 0,-4 0 0 0 0,-3-1-1 0 0,-5-1 1 0 0,-25 71 9 0 0,38-140-3 0 0,0-1 0 0 0,-1 0 0 0 0,-1-1 0 0 0,0 0 1 0 0,-1 0-1 0 0,0-1 0 0 0,-1 0 0 0 0,-1-1 0 0 0,0 0 0 0 0,-11 8 3 0 0,17-16 3 0 0,0 0 1 0 0,1-1 0 0 0,-1 0-1 0 0,0 0 1 0 0,-1 0-1 0 0,1-1 1 0 0,-1 0 0 0 0,1 0-1 0 0,-1-1 1 0 0,1 1-1 0 0,-1-1 1 0 0,0-1 0 0 0,-5 1-4 0 0,10-1-2 0 0,0-1 0 0 0,0 1 0 0 0,0 0 0 0 0,0-1 1 0 0,-1 1-1 0 0,1-1 0 0 0,0 1 0 0 0,0-1 0 0 0,0 0 1 0 0,1 0-1 0 0,-1 0 0 0 0,0 0 0 0 0,0 0 0 0 0,0-1 1 0 0,1 1-1 0 0,-1-1 0 0 0,1 1 0 0 0,-1-1 1 0 0,1 1-1 0 0,-1-1 0 0 0,1 0 0 0 0,0 1 0 0 0,0-1 1 0 0,0 0-1 0 0,0 0 0 0 0,0 0 0 0 0,0 0 0 0 0,1 0 1 0 0,-1 0-1 0 0,1 0 0 0 0,-1 0 0 0 0,1-2 2 0 0,-4-74-100 0 0,4 61 100 0 0,2-5 10 0 0,1 0-1 0 0,0 0 1 0 0,2 0 0 0 0,1 1-1 0 0,0 0 1 0 0,2 0 0 0 0,1-1-10 0 0,15-48 19 0 0,-21 62 10 0 0,0 1 1 0 0,1-1-1 0 0,0 1 1 0 0,0 0-1 0 0,1 0 1 0 0,0 0-1 0 0,0 0 1 0 0,1 1-1 0 0,-1 0 1 0 0,1 0-1 0 0,1 0 1 0 0,-1 1-1 0 0,1 0 1 0 0,0 0-1 0 0,0 1 1 0 0,0 0-1 0 0,1 0 0 0 0,0 1 1 0 0,6-2-30 0 0,121-55 537 0 0,-52 31-349 0 0,-32 11 83 0 0,29-23 845 0 0,-101 38-3926 0 0,3 8-432 0 0,8-1-5730 0 0,7-3-3029 0 0</inkml:trace>
  <inkml:trace contextRef="#ctx0" brushRef="#br0" timeOffset="277.186">851 817 13091 0 0,'0'0'2066'0'0,"0"0"-721"0"0,0 0-334 0 0,0 0 181 0 0,0 0 266 0 0,0 0 45 0 0,0 0-180 0 0,0 0-262 0 0,0 0-227 0 0,0 0-217 0 0,0 0-128 0 0,0 0-129 0 0,0 0-103 0 0,3 32-84 0 0,7 99-53 0 0,-17-66 23 0 0,-30 16-655 0 0,11-56-3341 0 0,19-24-965 0 0,5-1-2484 0 0,0 0-3256 0 0</inkml:trace>
  <inkml:trace contextRef="#ctx0" brushRef="#br0" timeOffset="460.334">871 486 13923 0 0,'0'0'1480'0'0,"0"0"-311"0"0,0 0-201 0 0,0 0 16 0 0,0 0-104 0 0,0 0-160 0 0,0 0-232 0 0,0 0-320 0 0,0 0-248 0 0,0 0-72 0 0,0 0-32 0 0,0 0-8 0 0,0 0 0 0 0,13-44-232 0 0,-3 58-424 0 0,-1 8-768 0 0,2-7-2161 0 0,-7-4-8090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58 0 0 0,'0'0'197'0'0,"0"0"605"0"0,0 0 166 0 0,0 0-22 0 0,0 0 10 0 0,0 0-41 0 0,0 0-8 0 0,0 0 18 0 0,0 0-67 0 0,0 0-53 0 0,-4-9 578 0 0,2 7 7295 0 0,-25-12-5208 0 0,-28-5-1554 0 0,49 16-1853 0 0,0 1-1 0 0,-1 0 1 0 0,1 0-1 0 0,-1 1 1 0 0,1-1-1 0 0,-1 1 1 0 0,0 1-1 0 0,1 0 1 0 0,-1 0-1 0 0,0 0 0 0 0,1 0 1 0 0,-1 1-1 0 0,0 0 1 0 0,1 1-1 0 0,-1 0 1 0 0,1 0-1 0 0,0 0 1 0 0,-1 1-63 0 0,-72 52 701 0 0,73-45-627 0 0,0 0 1 0 0,1 0-1 0 0,0 1 0 0 0,0 0 1 0 0,1 0-1 0 0,1 0 0 0 0,0 1 0 0 0,0-1 1 0 0,1 1-1 0 0,1-1 0 0 0,0 1 1 0 0,0 0-1 0 0,1 0 0 0 0,1-1 0 0 0,0 1 1 0 0,0 0-1 0 0,4 10-74 0 0,22 174 752 0 0,-28-187-715 0 0,0 0 0 0 0,-1-1 0 0 0,-1 1 0 0 0,1-1 0 0 0,-1 1 1 0 0,-1-1-1 0 0,1 0 0 0 0,-2 0 0 0 0,1-1 0 0 0,-1 1 0 0 0,0-1 0 0 0,0 0 0 0 0,-1 0 0 0 0,0-1 0 0 0,0 0 0 0 0,-1 0 0 0 0,0 0 0 0 0,0-1 0 0 0,0 1 0 0 0,0-2 0 0 0,-1 1 0 0 0,0-1 0 0 0,-3 1-37 0 0,3-1 48 0 0,9-4-45 0 0,-1 0 21 0 0,34 15 43 0 0,87-1 329 0 0,-82-3-284 0 0,-38-11-97 0 0,-1 0-5 0 0,0 0 0 0 0,0 0 10 0 0,0 0 17 0 0,0 0-12 0 0,-3 23 70 0 0,-16 32 70 0 0,-28 70 19 0 0,41-111-178 0 0,2 1 0 0 0,0 0-1 0 0,1-1 1 0 0,0 1-1 0 0,1 1 1 0 0,1-1 0 0 0,0 0-1 0 0,1 0 1 0 0,1 6-6 0 0,-1-19 4 0 0,1 1 0 0 0,-1 0 1 0 0,1-1-1 0 0,0 1 0 0 0,0 0 0 0 0,0-1 0 0 0,0 1 0 0 0,0-1 1 0 0,0 0-1 0 0,1 1 0 0 0,-1-1 0 0 0,1 0 0 0 0,-1 0 0 0 0,1 0 0 0 0,0 0 1 0 0,0 0-1 0 0,0 0 0 0 0,0 0 0 0 0,0-1 0 0 0,1 1 0 0 0,-1-1 1 0 0,0 1-1 0 0,1-1 0 0 0,-1 0 0 0 0,1 0 0 0 0,-1 0 0 0 0,1 0 1 0 0,0-1-1 0 0,1 1-4 0 0,85 5 444 0 0,-71-6-276 0 0,96-25 439 0 0,-106 11-2615 0 0,0-1-3048 0 0,-4 10-1185 0 0,0 2-6146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319 630 13211 0 0,'0'0'1947'0'0,"0"0"-401"0"0,0 0-217 0 0,0 0-90 0 0,0 0-120 0 0,0 0-157 0 0,0 0-133 0 0,0 0-129 0 0,0 0-112 0 0,0 0-89 0 0,0 0-69 0 0,0 0-52 0 0,0 0-50 0 0,-33 2-8 0 0,-104 10-49 0 0,75 11 99 0 0,55-16-273 0 0,-1-1-59 0 0,1 1 0 0 0,0 1 0 0 0,1-1 1 0 0,0 1-1 0 0,0 0 0 0 0,0 0 0 0 0,1 1 0 0 0,1-1 1 0 0,-1 1-1 0 0,2 1 0 0 0,-1-1 0 0 0,1 0 0 0 0,0 1 1 0 0,1-1-1 0 0,0 1 0 0 0,1 0 0 0 0,0 0 0 0 0,0 0 0 0 0,1 8-38 0 0,0-15 14 0 0,1 0 0 0 0,-1 0-1 0 0,0 0 1 0 0,1 0-1 0 0,0 0 1 0 0,0 0 0 0 0,0-1-1 0 0,0 1 1 0 0,0 0-1 0 0,0 0 1 0 0,1-1 0 0 0,0 1-1 0 0,-1 0 1 0 0,1-1-1 0 0,0 0 1 0 0,0 1-1 0 0,0-1 1 0 0,0 0 0 0 0,1 0-1 0 0,-1 0 1 0 0,1 0-1 0 0,-1-1 1 0 0,1 1 0 0 0,0-1-1 0 0,-1 1 1 0 0,1-1-1 0 0,0 0 1 0 0,0 0 0 0 0,0 0-1 0 0,0-1 1 0 0,0 1-1 0 0,0-1 1 0 0,0 1-14 0 0,102-7 750 0 0,-74-7-674 0 0,0-2-1 0 0,-1 0 0 0 0,-1-2 0 0 0,0-1 0 0 0,-1-2 0 0 0,-1-1 1 0 0,-1 0-1 0 0,5-9-75 0 0,63-49-15 0 0,-94 79 10 0 0,0 0 1 0 0,0 0-1 0 0,0 1 1 0 0,0-1-1 0 0,0 0 0 0 0,0 1 1 0 0,0-1-1 0 0,0 0 0 0 0,0 0 1 0 0,0 1-1 0 0,0-1 0 0 0,0 0 1 0 0,1 0-1 0 0,-1 1 0 0 0,0-1 1 0 0,0 0-1 0 0,0 0 1 0 0,0 1-1 0 0,0-1 0 0 0,1 0 1 0 0,-1 0-1 0 0,0 0 0 0 0,0 1 1 0 0,0-1-1 0 0,1 0 0 0 0,-1 0 1 0 0,0 0-1 0 0,0 0 0 0 0,0 0 1 0 0,1 1-1 0 0,-1-1 1 0 0,0 0-1 0 0,0 0 0 0 0,1 0 1 0 0,-1 0-1 0 0,0 0 0 0 0,1 0 1 0 0,-1 0-1 0 0,0 0 0 0 0,0 0 1 0 0,1 0-1 0 0,-1 0 0 0 0,0 0 1 0 0,0 0-1 0 0,1 0 0 0 0,-1 0 1 0 0,0 0-1 0 0,0 0 1 0 0,1-1-1 0 0,-1 1 0 0 0,0 0 1 0 0,0 0-1 0 0,1 0 0 0 0,-1 0 1 0 0,0 0-1 0 0,0-1 5 0 0,0 10 21 0 0,-1-4-21 0 0,0-1 0 0 0,1 1 0 0 0,0 0-1 0 0,0-1 1 0 0,0 1 0 0 0,0-1 0 0 0,1 1-1 0 0,0-1 1 0 0,0 1 0 0 0,0-1-1 0 0,0 1 1 0 0,1-1 0 0 0,0 0 0 0 0,0 0-1 0 0,0 0 1 0 0,0 0 0 0 0,0 0 0 0 0,1 0-1 0 0,0 0 1 0 0,0-1 0 0 0,0 1 0 0 0,0-1-1 0 0,0 0 1 0 0,1 0 0 0 0,-1 0-1 0 0,1-1 1 0 0,0 1 0 0 0,0-1 0 0 0,0 0-1 0 0,0 0 1 0 0,0 0 0 0 0,1-1 0 0 0,-1 1-1 0 0,1-1 1 0 0,1 0 0 0 0,6 0 17 0 0,1-1 0 0 0,0 0 0 0 0,-1-1 0 0 0,1 0 0 0 0,-1-1 0 0 0,0-1-1 0 0,0 0 1 0 0,0-1 0 0 0,0 0 0 0 0,0 0 0 0 0,-1-1 0 0 0,1-1 0 0 0,-1 0 0 0 0,-1-1 0 0 0,1 0 0 0 0,-1 0 0 0 0,-1-1 0 0 0,1 0-1 0 0,1-4-16 0 0,18-12 20 0 0,-2-2 0 0 0,0-1 0 0 0,-2-1 0 0 0,-1-1 0 0 0,-1-1 0 0 0,-2-1-1 0 0,-1-1 1 0 0,-2-1 0 0 0,-1 0 0 0 0,-1-2 0 0 0,-2 0 0 0 0,-1 0 0 0 0,-2-1-1 0 0,-2-1 1 0 0,-1 1 0 0 0,-2-1 0 0 0,-2-1 0 0 0,-1-2-20 0 0,-2 35 3 0 0,-1 0 0 0 0,-1-1 0 0 0,1 1 0 0 0,-1 0 0 0 0,0 0 0 0 0,0 0 0 0 0,0 0 0 0 0,-1 0 0 0 0,0 0 0 0 0,0 0 0 0 0,0 1 0 0 0,0-1 0 0 0,-1 1 0 0 0,0-1 0 0 0,0 1 0 0 0,0 0 0 0 0,0 0 0 0 0,-1 0 0 0 0,0 0 0 0 0,-2-1-3 0 0,4 5-5 0 0,-1 0 0 0 0,1 0-1 0 0,-1 0 1 0 0,1 0 0 0 0,0 1 0 0 0,-1-1 0 0 0,1 1 0 0 0,0-1 0 0 0,0 1 0 0 0,-1 0-1 0 0,1 0 1 0 0,0 0 0 0 0,0 0 0 0 0,0 1 0 0 0,0-1 0 0 0,0 1 0 0 0,0-1-1 0 0,1 1 1 0 0,-1-1 0 0 0,0 1 0 0 0,1 0 0 0 0,-1 0 0 0 0,1 0 0 0 0,0 0-1 0 0,0 0 1 0 0,-1 0 0 0 0,1 0 0 0 0,1 0 0 0 0,-1 1 0 0 0,0-1 0 0 0,0 0-1 0 0,1 0 1 0 0,0 1 0 0 0,-1-1 0 0 0,1 0 0 0 0,0 1 0 0 0,0 0 5 0 0,-2 3 9 0 0,-8 33 5 0 0,1 0 1 0 0,2 1-1 0 0,2 0 1 0 0,2 0-1 0 0,1 0 1 0 0,2 1-1 0 0,2-1 1 0 0,2 2-15 0 0,19 270 81 0 0,-19-205-120 0 0,-4-107 42 0 0,0 0-12 0 0,0 0-5 0 0,0 0-12 0 0,0 0 2 0 0,0 0-7 0 0,-2-23-1424 0 0,-4-7-515 0 0,-3-14-2321 0 0,3 17-4187 0 0,3 19-2921 0 0</inkml:trace>
  <inkml:trace contextRef="#ctx0" brushRef="#br0" timeOffset="246.018">731 416 12771 0 0,'0'0'1995'0'0,"0"0"-563"0"0,0 0-360 0 0,0 0 10 0 0,0 0 138 0 0,0 0 94 0 0,0 0-19 0 0,0 0-194 0 0,0 0-199 0 0,0 0-141 0 0,0 0-115 0 0,0 0-98 0 0,34 6-103 0 0,107 18-91 0 0,-52-26 21 0 0,-71-3-294 0 0,166-43 165 0 0,-88 22-4652 0 0,-79 21-2300 0 0,-5-2-5773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344 553 6625 0 0,'0'0'2838'0'0,"0"0"-520"0"0,0 0-399 0 0,0 0-241 0 0,0 0-184 0 0,0 0-247 0 0,0 0-266 0 0,0 0-214 0 0,0 0-94 0 0,0 0-83 0 0,0 0-66 0 0,0 0-52 0 0,-33 6-79 0 0,-104 21-82 0 0,68 2 49 0 0,60-20-290 0 0,0-3-37 0 0,1 2 1 0 0,1-1 0 0 0,-1 1-1 0 0,1 0 1 0 0,0 1 0 0 0,1-1 0 0 0,0 1-1 0 0,0 1 1 0 0,1-1 0 0 0,0 1-1 0 0,1 0 1 0 0,0 0 0 0 0,1 0 0 0 0,0 1-1 0 0,0-1 1 0 0,1 1 0 0 0,1-1-1 0 0,-1 9-33 0 0,4-17 47 0 0,0 1 0 0 0,0-1-1 0 0,0 0 1 0 0,0 1 0 0 0,0-1-1 0 0,0 0 1 0 0,1 0 0 0 0,-1 0 0 0 0,1-1-1 0 0,-1 1 1 0 0,1 0 0 0 0,0-1-1 0 0,0 0 1 0 0,0 0 0 0 0,0 0-1 0 0,0 0 1 0 0,0 0 0 0 0,0 0-1 0 0,0-1 1 0 0,0 0 0 0 0,0 1-1 0 0,0-1 1 0 0,0 0 0 0 0,0 0-1 0 0,0-1 1 0 0,0 1 0 0 0,0-1-1 0 0,0 0 1 0 0,0 1 0 0 0,0-1-1 0 0,0-1 1 0 0,0 1 0 0 0,0 0-1 0 0,0-1 1 0 0,0 1-47 0 0,42-18 236 0 0,-1-2-1 0 0,0-1 1 0 0,-2-2-1 0 0,0-3 1 0 0,20-17-236 0 0,37-22 86 0 0,-98 65-92 0 0,0-1 0 0 0,0 1-1 0 0,0 0 1 0 0,1 0 0 0 0,-1 0-1 0 0,0 0 1 0 0,1 0-1 0 0,-1 0 1 0 0,1 0 0 0 0,0 0-1 0 0,-1 1 1 0 0,1-1 0 0 0,-1 1-1 0 0,1-1 1 0 0,0 1 0 0 0,0-1-1 0 0,-1 1 1 0 0,1 0 0 0 0,0 0-1 0 0,-1 0 1 0 0,1 0-1 0 0,0 0 1 0 0,0 0 0 0 0,-1 1-1 0 0,1-1 1 0 0,0 1 0 0 0,-1-1-1 0 0,1 1 1 0 0,0-1 0 0 0,-1 1-1 0 0,1 0 1 0 0,-1 0-1 0 0,1 0 1 0 0,-1 0 0 0 0,0 0-1 0 0,1 0 1 0 0,-1 0 0 0 0,0 0-1 0 0,2 2 7 0 0,19 65-133 0 0,-22-61 131 0 0,1 0-1 0 0,1 1 1 0 0,-1-1-1 0 0,1 0 1 0 0,0 0 0 0 0,1 0-1 0 0,0 0 1 0 0,0-1-1 0 0,0 1 1 0 0,1-1-1 0 0,0 1 1 0 0,0-1-1 0 0,1 0 1 0 0,0-1-1 0 0,0 1 1 0 0,0-1-1 0 0,0 0 1 0 0,1 0-1 0 0,0-1 1 0 0,0 0-1 0 0,0 0 1 0 0,1 0 0 0 0,-1-1-1 0 0,1 0 1 0 0,1 1 2 0 0,6-2 6 0 0,1 1 0 0 0,-1-2-1 0 0,0 0 1 0 0,1 0 0 0 0,-1-2 0 0 0,0 0 0 0 0,1 0 0 0 0,-1-1 0 0 0,0-1 0 0 0,0 0 0 0 0,0-1 0 0 0,0-1 0 0 0,0-1-6 0 0,19-9 61 0 0,-2-2 0 0 0,1-1-1 0 0,-2-2 1 0 0,-1-1 0 0 0,11-10-61 0 0,-21 13 55 0 0,0-1 0 0 0,0 0-1 0 0,-2-2 1 0 0,-1 0 0 0 0,0-1 0 0 0,-2 0 0 0 0,0-1 0 0 0,-2-1-1 0 0,0 0 1 0 0,3-13-55 0 0,-5 1 26 0 0,0-1 0 0 0,-3 0 1 0 0,-1 0-1 0 0,-1 0 0 0 0,-3-1 0 0 0,-1 1 0 0 0,-1-1 1 0 0,-2-2-27 0 0,2 36 6 0 0,0 1 0 0 0,1-1 1 0 0,-1 1-1 0 0,0-1 1 0 0,-1 0-1 0 0,1 1 0 0 0,0-1 1 0 0,-1 0-1 0 0,0 1 1 0 0,0-1-1 0 0,0 1 0 0 0,-1-1 1 0 0,1 1-1 0 0,-1 0 1 0 0,1 0-1 0 0,-1-1 0 0 0,0 1 1 0 0,-1 0-1 0 0,1 1 1 0 0,0-1-1 0 0,-1 0 0 0 0,1 1 1 0 0,-1-1-1 0 0,0 1 1 0 0,0 0-1 0 0,0 0 0 0 0,0 0 1 0 0,0 0-1 0 0,-1 1 1 0 0,-2-2-7 0 0,2 5-8 0 0,1 1 1 0 0,-1-1 0 0 0,1 1 0 0 0,0 0 0 0 0,0 0 0 0 0,0 1 0 0 0,0-1-1 0 0,1 1 1 0 0,-1-1 0 0 0,1 1 0 0 0,0 0 0 0 0,0 0 0 0 0,0 0 0 0 0,1 0-1 0 0,-1 0 1 0 0,1 0 0 0 0,-1 4 7 0 0,-4 18 8 0 0,1 0 0 0 0,1 0 0 0 0,2 0 0 0 0,0 1 0 0 0,2-1 0 0 0,0 1 0 0 0,2-1 0 0 0,2 5-8 0 0,4 50 84 0 0,4 1-1 0 0,4-2 1 0 0,18 55-84 0 0,20-22-63 0 0,-54-114 19 0 0,0 1-1 0 0,0-1 0 0 0,0 1 1 0 0,0-1-1 0 0,0 1 0 0 0,0 0 1 0 0,0-1-1 0 0,0 1 0 0 0,1-1 1 0 0,-1 1-1 0 0,0 0 0 0 0,0-1 0 0 0,0 1 1 0 0,0 0-1 0 0,1-1 0 0 0,-1 1 1 0 0,0 0-1 0 0,0-1 0 0 0,1 1 1 0 0,-1 0-1 0 0,0-1 0 0 0,1 1 1 0 0,-1 0-1 0 0,0 0 0 0 0,1-1 1 0 0,-1 1-1 0 0,0 0 0 0 0,1 0 1 0 0,-1 0-1 0 0,1-1 0 0 0,-1 1 1 0 0,0 0-1 0 0,1 0 0 0 0,-1 0 1 0 0,1 0-1 0 0,-1 0 0 0 0,0 0 1 0 0,1 0-1 0 0,-1 0 0 0 0,1 0 1 0 0,-1 0-1 0 0,1 0 0 0 0,-1 0 1 0 0,0 0-1 0 0,1 0 0 0 0,-1 1 0 0 0,1-1 1 0 0,-1 0-1 0 0,0 0 0 0 0,1 0 1 0 0,-1 1-1 0 0,0-1 0 0 0,1 0 1 0 0,-1 0-1 0 0,0 1 0 0 0,1-1 1 0 0,-1 0-1 0 0,0 1 45 0 0,-26-56-5553 0 0,-3 26-5864 0 0,20 21 3195 0 0</inkml:trace>
  <inkml:trace contextRef="#ctx0" brushRef="#br0" timeOffset="245.872">740 336 10626 0 0,'0'0'1993'0'0,"0"0"-440"0"0,0 0-155 0 0,0 0 125 0 0,0 0-15 0 0,0 0-165 0 0,0 0-291 0 0,37 0-302 0 0,118 0-189 0 0,6 1 412 0 0,145-5-2396 0 0,-275 3-3061 0 0,-8-3-6896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31 270 5041 0 0,'0'0'1731'0'0,"0"0"-357"0"0,0 0-143 0 0,0 0 25 0 0,0 0 54 0 0,0 0-62 0 0,0 0-147 0 0,0 0-143 0 0,0 0-133 0 0,0 0-67 0 0,0 0-63 0 0,0 0-74 0 0,0 0-82 0 0,-2 28-80 0 0,-10 139 256 0 0,-3-62 1130 0 0,14-105 2677 0 0,8-58-3609 0 0,5 16-750 0 0,2 1 0 0 0,2 0 0 0 0,1 1-1 0 0,2 1 1 0 0,2 1 0 0 0,12-15-163 0 0,-19 31 33 0 0,6-10 59 0 0,0 1 0 0 0,3 1 0 0 0,0 1 0 0 0,2 1-1 0 0,5-2-91 0 0,-30 29-3 0 0,1 1-1 0 0,-1 0 0 0 0,0-1 0 0 0,1 1 0 0 0,-1 0 0 0 0,1-1 1 0 0,-1 1-1 0 0,1 0 0 0 0,-1 0 0 0 0,1 0 0 0 0,-1 0 0 0 0,1-1 0 0 0,-1 1 1 0 0,1 0-1 0 0,-1 0 0 0 0,1 0 0 0 0,-1 0 0 0 0,1 0 0 0 0,-1 0 1 0 0,1 0-1 0 0,-1 0 0 0 0,1 0 0 0 0,-1 0 0 0 0,1 1 0 0 0,-1-1 1 0 0,1 0-1 0 0,-1 0 0 0 0,0 0 0 0 0,1 1 0 0 0,-1-1 0 0 0,1 0 0 0 0,-1 0 1 0 0,1 1-1 0 0,-1-1 0 0 0,0 0 0 0 0,1 1 0 0 0,-1-1 0 0 0,0 1 1 0 0,1-1-1 0 0,-1 0 0 0 0,0 1 0 0 0,0-1 0 0 0,1 1 0 0 0,-1-1 0 0 0,0 1 1 0 0,0-1-1 0 0,0 1 0 0 0,1-1 0 0 0,-1 1 0 0 0,0-1 0 0 0,0 1 1 0 0,0-1-1 0 0,0 1 0 0 0,0-1 0 0 0,0 1 0 0 0,0-1 0 0 0,0 1 1 0 0,0-1-1 0 0,-1 1 0 0 0,1-1 0 0 0,0 1 0 0 0,0-1 0 0 0,0 1 0 0 0,0-1 1 0 0,-1 1-1 0 0,1-1 0 0 0,0 0 0 0 0,-1 1 0 0 0,1-1 0 0 0,0 1 4 0 0,3 19 11 0 0,37 57-2170 0 0,-22-66-2723 0 0,-10-7-3835 0 0,-2-4-2502 0 0</inkml:trace>
  <inkml:trace contextRef="#ctx0" brushRef="#br0" timeOffset="339.27">508 358 0 0 0,'0'0'2000'0'0,"0"0"286"0"0,0 0 201 0 0,0 0 59 0 0,0 0-221 0 0,0 0-247 0 0,0 0-249 0 0,0 0-244 0 0,0 0-180 0 0,0 0-150 0 0,0 0-184 0 0,32 7-180 0 0,100 21-132 0 0,-130-27-729 0 0,0 0 0 0 0,0 0 0 0 0,0-1 0 0 0,-1 1 0 0 0,1-1 0 0 0,1 1 0 0 0,-1-1 0 0 0,0 1 0 0 0,0-1 0 0 0,0 0 0 0 0,0 0 0 0 0,0 0 0 0 0,0 0 0 0 0,0-1 0 0 0,0 1 0 0 0,0 0 0 0 0,0-1 0 0 0,0 0 0 0 0,0 1 0 0 0,0-1 0 0 0,0 0 0 0 0,0 0 0 0 0,-1 0 0 0 0,1 0 1 0 0,0 0-1 0 0,0-1 0 0 0,-1 1 0 0 0,1 0 0 0 0,1-2-30 0 0,2-4 166 0 0,59-74 1411 0 0,-63 79-1546 0 0,1-1-1 0 0,-1 0 1 0 0,0 0 0 0 0,0 0-1 0 0,0 0 1 0 0,-1 0 0 0 0,1 0-1 0 0,0 0 1 0 0,-1 0 0 0 0,0 0-1 0 0,0 0 1 0 0,0-1 0 0 0,0 1-1 0 0,-1 0 1 0 0,1 0 0 0 0,-1 0-1 0 0,1 0 1 0 0,-1 0 0 0 0,0 0-1 0 0,0 0 1 0 0,-1 0 0 0 0,1 1-1 0 0,-1-1 1 0 0,1 0 0 0 0,-1 1-1 0 0,0-1 1 0 0,0 1 0 0 0,0-1-1 0 0,0 1 1 0 0,0 0 0 0 0,-3-2-31 0 0,1 1-10 0 0,0 1 1 0 0,0-1-1 0 0,-1 1 1 0 0,1-1-1 0 0,-1 1 1 0 0,0 0-1 0 0,0 1 0 0 0,0 0 1 0 0,0-1-1 0 0,0 1 1 0 0,0 1-1 0 0,0-1 1 0 0,0 1-1 0 0,0 0 1 0 0,0 0-1 0 0,0 0 1 0 0,0 1-1 0 0,0 0 1 0 0,0 0-1 0 0,0 0 1 0 0,0 0-1 0 0,0 1 1 0 0,0 0-1 0 0,1 0 1 0 0,-1 0-1 0 0,1 1 1 0 0,-1 0-1 0 0,1-1 1 0 0,-3 4 9 0 0,-4 2-27 0 0,1 0 0 0 0,0 0 0 0 0,1 1 0 0 0,0 1 1 0 0,0-1-1 0 0,1 2 0 0 0,0-1 0 0 0,1 1 0 0 0,0 0 1 0 0,0 0-1 0 0,0 4 27 0 0,3-8-7 0 0,1 1 1 0 0,0-1-1 0 0,0 1 1 0 0,1 0-1 0 0,0 0 1 0 0,0 0-1 0 0,0 0 1 0 0,1 0-1 0 0,1 0 1 0 0,-1 0-1 0 0,1 0 1 0 0,1 1-1 0 0,0-1 1 0 0,0 0-1 0 0,0 0 0 0 0,1 0 1 0 0,0 0-1 0 0,1 0 1 0 0,-1-1-1 0 0,2 1 1 0 0,-1-1-1 0 0,1 0 1 0 0,0 1-1 0 0,1-2 1 0 0,-1 1-1 0 0,1 0 1 0 0,1-1 6 0 0,2 0-29 0 0,1-1 0 0 0,0 0 0 0 0,0-1 0 0 0,0 1 0 0 0,1-2 0 0 0,-1 0 0 0 0,1 0 0 0 0,0 0 1 0 0,0-1-1 0 0,0-1 0 0 0,0 0 0 0 0,0 0 0 0 0,0-1 0 0 0,0 0 0 0 0,0 0 0 0 0,0-2 0 0 0,1 1 0 0 0,4-2 29 0 0,18-5-933 0 0,-2-1 0 0 0,1-2 1 0 0,-2-1-1 0 0,1-1 0 0 0,1-3 933 0 0,-8 5-1650 0 0,15-8-5293 0 0,-19 5-3982 0 0</inkml:trace>
  <inkml:trace contextRef="#ctx0" brushRef="#br0" timeOffset="705.48">1434 67 10194 0 0,'0'0'2306'0'0,"0"0"-344"0"0,0 0-230 0 0,0 0-194 0 0,0 0-195 0 0,-31 19-200 0 0,-96 61-207 0 0,28-2 850 0 0,97-77-1751 0 0,0 0 1 0 0,0 1-1 0 0,-1-1 1 0 0,1 1-1 0 0,0 0 1 0 0,1-1-1 0 0,-1 1 1 0 0,0 0-1 0 0,0 0 1 0 0,1 0-1 0 0,-1 0 1 0 0,1 0-1 0 0,0 1 1 0 0,-1-1-1 0 0,1 0 1 0 0,0 1-1 0 0,0-1 1 0 0,1 1-1 0 0,-1-1 1 0 0,1 1-1 0 0,-1-1 1 0 0,1 1-1 0 0,0-1 1 0 0,-1 1-1 0 0,1 0 1 0 0,1-1-1 0 0,-1 1 1 0 0,0-1-1 0 0,1 1 1 0 0,-1-1 0 0 0,1 1-1 0 0,0-1 1 0 0,0 1-1 0 0,0-1 1 0 0,0 1-1 0 0,0-1 1 0 0,0 0-1 0 0,1 0 1 0 0,-1 0-1 0 0,1 0 1 0 0,-1 0-1 0 0,1 0 1 0 0,0 0-1 0 0,0 0 1 0 0,0-1-1 0 0,2 2-35 0 0,178 34 967 0 0,-176-35-950 0 0,-3-3-9 0 0,0 1 0 0 0,0 0 0 0 0,0 0 0 0 0,0 0 1 0 0,0 0-1 0 0,-1 1 0 0 0,1-1 0 0 0,0 1 0 0 0,0-1 0 0 0,0 1 1 0 0,0 0-1 0 0,-1 0 0 0 0,1 1 0 0 0,0-1 0 0 0,-1 0 0 0 0,1 1 1 0 0,-1 0-1 0 0,0-1 0 0 0,0 1 0 0 0,1 0 0 0 0,-1 0 1 0 0,0 0-1 0 0,0 1 0 0 0,-1-1 0 0 0,1 0 0 0 0,0 1 0 0 0,-1-1 1 0 0,0 1-1 0 0,1-1 0 0 0,-1 1 0 0 0,0 0 0 0 0,0 0 0 0 0,-1-1 1 0 0,1 1-1 0 0,0 0 0 0 0,-1 0 0 0 0,0 0 0 0 0,0 0 1 0 0,0 0-1 0 0,0 0 0 0 0,0 0 0 0 0,0-1 0 0 0,-1 3-8 0 0,-3 0 37 0 0,0 1-1 0 0,0-1 1 0 0,0 0-1 0 0,-1-1 1 0 0,0 1 0 0 0,0-1-1 0 0,0 0 1 0 0,0 0-1 0 0,-1 0 1 0 0,1-1 0 0 0,-1 0-1 0 0,0 0 1 0 0,0 0-1 0 0,-4 0-36 0 0,-8 6 60 0 0,-175 64 148 0 0,149-69-548 0 0,43-4 54 0 0,1 0-273 0 0,35-44-9530 0 0,-21 33 3760 0 0,-4 0-2756 0 0</inkml:trace>
  <inkml:trace contextRef="#ctx0" brushRef="#br0" timeOffset="973.396">1872 1 9266 0 0,'0'0'5124'0'0,"0"0"-2576"0"0,0 0-1118 0 0,0 0-235 0 0,0 0-198 0 0,0 0-206 0 0,0 0-40 0 0,0 0-12 0 0,0 0 50 0 0,0 0 30 0 0,0 0-88 0 0,0 0-107 0 0,0 0-102 0 0,8 23-98 0 0,24 75-86 0 0,-30-93-301 0 0,0-1-1 0 0,-1 1 1 0 0,0 0-1 0 0,0 0 1 0 0,0 1-1 0 0,-1-1 1 0 0,1 0-1 0 0,-1 0 1 0 0,0 0-1 0 0,-1 0 1 0 0,1 0-1 0 0,-1 0 1 0 0,0 0-1 0 0,0 0 0 0 0,-1 1-36 0 0,-4 16 111 0 0,-12 115 260 0 0,16 50-642 0 0,-4-206-7765 0 0,-2 8 4117 0 0,3 2-1538 0 0,2 1-4977 0 0</inkml:trace>
  <inkml:trace contextRef="#ctx0" brushRef="#br0" timeOffset="1160.659">1596 236 10162 0 0,'0'0'2718'0'0,"0"0"-656"0"0,0 0-478 0 0,0 0-320 0 0,0 0-225 0 0,0 0-120 0 0,0 0 9 0 0,0 0 6 0 0,0 0-17 0 0,0 0-64 0 0,0 0-189 0 0,0 0-125 0 0,0 0-89 0 0,28 2-67 0 0,91 6-44 0 0,13-19 326 0 0,54-26-1125 0 0,-108 20-7205 0 0,-65 14-4173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8:3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 0 0 0,'0'0'1115'0'0,"0"0"403"0"0,0 0 266 0 0,0 0 94 0 0,0 0-59 0 0,0 0-162 0 0,0 0-146 0 0,0 0-128 0 0,0 0-81 0 0,-4-4-114 0 0,-8-13-140 0 0,9 12-139 0 0,6 12 7022 0 0,11 28-7782 0 0,-2 32 175 0 0,-2 1 1 0 0,-4 1-1 0 0,-2 0 1 0 0,-6 62-325 0 0,-2-72 136 0 0,-4 1 0 0 0,-1-2 1 0 0,-4 1-1 0 0,-2-2 0 0 0,-4 6-136 0 0,-11 8 183 0 0,54-113-122 0 0,3 2 0 0 0,2 1 0 0 0,1 1 0 0 0,2 1 0 0 0,1 2 1 0 0,21-17-62 0 0,-48 46-3 0 0,1 1 1 0 0,-1-1 0 0 0,1 1-1 0 0,0 0 1 0 0,0 1-1 0 0,0 0 1 0 0,1 0 0 0 0,0 0-1 0 0,-1 1 1 0 0,1 0 0 0 0,0 1-1 0 0,1 0 1 0 0,-1 0 0 0 0,0 0-1 0 0,1 1 1 0 0,-1 1 0 0 0,8-1 2 0 0,-12 4-2 0 0,0 0 1 0 0,-1-1-1 0 0,1 2 0 0 0,-1-1 1 0 0,1 0-1 0 0,-1 1 1 0 0,0-1-1 0 0,0 1 1 0 0,0 0-1 0 0,-1 0 1 0 0,1 0-1 0 0,-1 0 1 0 0,0 0-1 0 0,0 1 1 0 0,-1-1-1 0 0,1 1 1 0 0,-1-1-1 0 0,0 1 0 0 0,0 0 1 0 0,-1 2 1 0 0,5 22 41 0 0,-1 0 1 0 0,-2-1 0 0 0,-1 1-1 0 0,-1 0 1 0 0,-2 0-1 0 0,-1 0 1 0 0,-4 15-42 0 0,5-37 17 0 0,-1 0 1 0 0,1 0-1 0 0,-2 0 1 0 0,1 0-1 0 0,-1-1 1 0 0,0 0-1 0 0,0 0 1 0 0,0 0-1 0 0,-1 0 1 0 0,0-1-1 0 0,0 1 1 0 0,-1-1-1 0 0,0-1 1 0 0,0 1-1 0 0,0-1 1 0 0,0 0-1 0 0,0 0 1 0 0,-1-1 0 0 0,0 0-1 0 0,1 0 1 0 0,-1 0-1 0 0,0-1 1 0 0,-1 0-1 0 0,1-1 1 0 0,0 1-1 0 0,-1-1 1 0 0,1-1-1 0 0,0 1 1 0 0,-1-1-18 0 0,0 1-17 0 0,0-1 0 0 0,0 1 0 0 0,0-1 1 0 0,0-1-1 0 0,0 0 0 0 0,0 0 0 0 0,0 0 1 0 0,1-1-1 0 0,-1 0 0 0 0,0 0 0 0 0,1-1 1 0 0,-1 0-1 0 0,1 0 0 0 0,0-1 0 0 0,0 0 1 0 0,1 0-1 0 0,-1-1 0 0 0,1 0 0 0 0,0 0 0 0 0,0 0 1 0 0,-4-5 16 0 0,3 1-158 0 0,5 7-32 0 0,1 1 1 0 0,-1 0 0 0 0,1 0-1 0 0,-1-1 1 0 0,1 1 0 0 0,0-1-1 0 0,0 1 1 0 0,0-1 0 0 0,0 0-1 0 0,0 1 1 0 0,0-1 0 0 0,0 0-1 0 0,1 0 1 0 0,-1 0 0 0 0,1 1-1 0 0,-1-1 1 0 0,1 0-1 0 0,0 0 1 0 0,-1 0 0 0 0,1 0-1 0 0,0 0 1 0 0,0 0 0 0 0,1 0-1 0 0,-1 0 1 0 0,0 0 189 0 0,10-3-8016 0 0,-6 5-3420 0 0</inkml:trace>
  <inkml:trace contextRef="#ctx0" brushRef="#br0" timeOffset="395.44">741 652 12235 0 0,'0'0'1208'0'0,"0"0"-288"0"0,0 0-50 0 0,0 0 112 0 0,0 0 136 0 0,0 0 10 0 0,0 0-112 0 0,0 0-145 0 0,0 0-175 0 0,0 0-151 0 0,0 0-133 0 0,0 0-82 0 0,0 0-55 0 0,-15 16-35 0 0,-42 51-2 0 0,55-64-200 0 0,-1 0 0 0 0,0 1 1 0 0,1-1-1 0 0,0 1 1 0 0,0 0-1 0 0,0-1 0 0 0,0 1 1 0 0,1 0-1 0 0,-1 0 0 0 0,1 0 1 0 0,0 0-1 0 0,0 1 1 0 0,1-1-1 0 0,-1 0 0 0 0,1 0 1 0 0,0 0-1 0 0,0 2-38 0 0,0 10 126 0 0,-1-12-98 0 0,1 0 0 0 0,0 0 0 0 0,0 0-1 0 0,1 1 1 0 0,-1-1 0 0 0,1 0 0 0 0,0 0-1 0 0,0 0 1 0 0,1 0 0 0 0,-1 0 0 0 0,1 0-1 0 0,0 0 1 0 0,0 0 0 0 0,0-1 0 0 0,0 1-1 0 0,1-1 1 0 0,-1 0 0 0 0,1 1 0 0 0,0-1-1 0 0,0 0 1 0 0,0 0 0 0 0,0-1-1 0 0,1 1 1 0 0,-1-1 0 0 0,1 0 0 0 0,-1 0-1 0 0,1 0 1 0 0,0 0 0 0 0,0 0 0 0 0,0-1-1 0 0,0 0 1 0 0,0 0 0 0 0,0 0 0 0 0,0 0-1 0 0,1-1-27 0 0,6 2 86 0 0,-1 0-1 0 0,0-1 0 0 0,0 0 0 0 0,1-1 1 0 0,-1 0-1 0 0,0-1 0 0 0,1 0 0 0 0,-1-1 1 0 0,0 0-1 0 0,0 0 0 0 0,0-1 0 0 0,0 0 1 0 0,-1-1-1 0 0,4-2-85 0 0,-6 3 54 0 0,0-1 1 0 0,-1 1 0 0 0,1-2-1 0 0,-1 1 1 0 0,0-1-1 0 0,0 1 1 0 0,-1-2 0 0 0,1 1-1 0 0,-1-1 1 0 0,0 0-1 0 0,-1 0 1 0 0,0 0 0 0 0,0 0-1 0 0,0-1 1 0 0,0 0-1 0 0,-1 0 1 0 0,0 0-1 0 0,-1 0 1 0 0,0 0 0 0 0,0 0-1 0 0,0-1 1 0 0,-1 1-1 0 0,0-1 1 0 0,0 1 0 0 0,-1-1-1 0 0,0 1 1 0 0,-1-1-1 0 0,1 0 1 0 0,-2-3-55 0 0,-1 6-11 0 0,-1-1 0 0 0,0 1 0 0 0,0 0 1 0 0,0 1-1 0 0,-1-1 0 0 0,0 1 0 0 0,0 0 0 0 0,0 0 0 0 0,0 0 0 0 0,0 1 1 0 0,-1 0-1 0 0,0 0 0 0 0,1 0 0 0 0,-1 1 0 0 0,-1-1 11 0 0,-1 0-156 0 0,-1 0 0 0 0,0 1 0 0 0,-1 0 0 0 0,1 0 0 0 0,0 1-1 0 0,-1 0 1 0 0,1 0 0 0 0,0 1 0 0 0,-1 1 0 0 0,-6 0 156 0 0,-19 8-3481 0 0,1 6-4256 0 0,22-8-3962 0 0</inkml:trace>
  <inkml:trace contextRef="#ctx0" brushRef="#br0" timeOffset="730.359">1304 575 7466 0 0,'0'0'2376'0'0,"0"0"-1060"0"0,0 0-338 0 0,0 0 285 0 0,0 0 380 0 0,0 0 116 0 0,0 0-108 0 0,0 0-268 0 0,0 0-314 0 0,0 0-218 0 0,0 0-117 0 0,0 0-85 0 0,0 20-97 0 0,1 64-85 0 0,-21 4 475 0 0,-53 62-257 0 0,26-103-1356 0 0,5-35-4012 0 0,29-27-2725 0 0,12 5 1546 0 0,0 9 5323 0 0,0-6-6082 0 0</inkml:trace>
  <inkml:trace contextRef="#ctx0" brushRef="#br0" timeOffset="1066.836">1087 549 3113 0 0,'0'0'3315'0'0,"0"0"-661"0"0,0 0-550 0 0,0 0-207 0 0,0 0-118 0 0,0 0-184 0 0,0 0-287 0 0,0 0-312 0 0,0 0-254 0 0,0 0-150 0 0,0 0 27 0 0,0 0 73 0 0,0 0 61 0 0,2 5 40 0 0,-1-4-758 0 0,11 22 697 0 0,1-1 0 0 0,1 0-1 0 0,1-1 1 0 0,0-1 0 0 0,2 0 0 0 0,13 12-732 0 0,118 86 1068 0 0,-80-63-913 0 0,-67-54-1395 0 0,5 6 3436 0 0,-6-5-6532 0 0,-3-1-6551 0 0,2-1-918 0 0</inkml:trace>
  <inkml:trace contextRef="#ctx0" brushRef="#br0" timeOffset="8845.987">4216 37 0 0 0,'0'0'543'0'0,"0"0"248"0"0,0 0 358 0 0,0 0 378 0 0,0 0 286 0 0,0 0 102 0 0,0 0-167 0 0,0 0-329 0 0,0 0-337 0 0,0 0-274 0 0,0 0-148 0 0,3-3-37 0 0,6-9 11 0 0,-6 9 28 0 0,-3 3 5 0 0,7 22 3399 0 0,10 55-1469 0 0,-1 41-1315 0 0,4 132 72 0 0,-32 70-288 0 0,10-258-951 0 0,0 31 111 0 0,-2-126-2983 0 0,0 13-1631 0 0,3 0-6344 0 0,1 16 1862 0 0</inkml:trace>
  <inkml:trace contextRef="#ctx0" brushRef="#br0" timeOffset="9150.705">4030 560 2817 0 0,'0'0'2970'0'0,"0"0"-1199"0"0,0 0-781 0 0,0 0-276 0 0,0 0 79 0 0,0 0 238 0 0,0 0 199 0 0,0 0 65 0 0,0 0-49 0 0,0 0-142 0 0,0 0-156 0 0,0 0-132 0 0,0 0-100 0 0,23-10-100 0 0,147-61 961 0 0,-147 61-1417 0 0,1 1 1 0 0,0 2 0 0 0,0 0 0 0 0,0 1-1 0 0,1 1 1 0 0,0 2 0 0 0,0 0-1 0 0,13 2-160 0 0,-32 0-549 0 0,-1 1-906 0 0,-1 1-9150 0 0,-4-1 1295 0 0</inkml:trace>
  <inkml:trace contextRef="#ctx0" brushRef="#br0" timeOffset="9823.502">4564 30 10578 0 0,'0'0'1790'0'0,"0"0"-435"0"0,0 0-239 0 0,0 0 79 0 0,0 0 179 0 0,0 0 17 0 0,0 0-204 0 0,0 0-334 0 0,0 0-318 0 0,0 0-115 0 0,0 0 12 0 0,0 0 32 0 0,3 12 20 0 0,18 91 761 0 0,-15-74-876 0 0,16 82 646 0 0,-5 1 1 0 0,-3 32-1016 0 0,-5 192 560 0 0,6-245-444 0 0,-14-90-100 0 0,1 0 1 0 0,-1 0-1 0 0,1 0 0 0 0,-1 0 0 0 0,1 0 0 0 0,0-1 1 0 0,-1 1-1 0 0,1-1 0 0 0,0 1 0 0 0,-1-1 0 0 0,1 1 1 0 0,0-1-1 0 0,0 0 0 0 0,-1 0 0 0 0,1 0 0 0 0,0 0 1 0 0,0 0-1 0 0,-1 0 0 0 0,1-1 0 0 0,0 1 0 0 0,0-1 1 0 0,-1 1-1 0 0,1-1 0 0 0,0 1 0 0 0,-1-1 0 0 0,1 0 1 0 0,-1 0-1 0 0,1 0 0 0 0,-1 0 0 0 0,1 0 0 0 0,-1 0 1 0 0,0 0-1 0 0,0-1 0 0 0,1 1 0 0 0,-1 0 0 0 0,0-1 1 0 0,0 1-1 0 0,0-1 0 0 0,0 1 0 0 0,-1-1 0 0 0,1 1 1 0 0,0-1-1 0 0,-1 0 0 0 0,1 0-16 0 0,9-7 23 0 0,48-46 36 0 0,82-62 52 0 0,-54 63-135 0 0,-69 49 33 0 0,-17 5-24 0 0,0 0 11 0 0,-1 16 19 0 0,-14 39 86 0 0,11-45-73 0 0,0 1 0 0 0,1 0 0 0 0,0 0 0 0 0,1 0 0 0 0,0 0 0 0 0,1 1-1 0 0,0-1 1 0 0,1 0 0 0 0,1 1 0 0 0,-1-1 0 0 0,3 9-28 0 0,43 44 22 0 0,-32-51-32 0 0,28-19-1258 0 0,-22-24-2535 0 0,-12 16-3635 0 0,-2 6-4230 0 0</inkml:trace>
  <inkml:trace contextRef="#ctx0" brushRef="#br0" timeOffset="10273.21">5236 873 6705 0 0,'0'0'2073'0'0,"0"0"-553"0"0,0 0-164 0 0,0 0 3 0 0,0 0-26 0 0,0 0-68 0 0,0 0-128 0 0,0 0-139 0 0,0 0-104 0 0,0 0-78 0 0,0 0-65 0 0,0 0-43 0 0,0 0-42 0 0,22 7-18 0 0,68 22-40 0 0,-41-31 235 0 0,-41-2-635 0 0,3 0-101 0 0,-1 1 0 0 0,-1-1 0 0 0,1-1 0 0 0,-1 0 0 0 0,1 0 0 0 0,-1-1 0 0 0,-1 0 0 0 0,1 0 0 0 0,-1-1 0 0 0,0 0 0 0 0,-1-1 0 0 0,1 1 0 0 0,-2-1 0 0 0,1-1 0 0 0,-1 0 1 0 0,0 1-1 0 0,-1-2 0 0 0,0 1 0 0 0,0-1 0 0 0,-1 0 0 0 0,-1 1 0 0 0,1-2 0 0 0,-2 1 0 0 0,1 0 0 0 0,-1-1 0 0 0,-1-2-107 0 0,-1 11-1 0 0,0 0 1 0 0,-1 0-1 0 0,1 0 0 0 0,-1 0 0 0 0,1 0 1 0 0,-1 0-1 0 0,0 1 0 0 0,0-1 0 0 0,1 0 1 0 0,-1 1-1 0 0,-1-1 0 0 0,1 0 1 0 0,0 1-1 0 0,0-1 0 0 0,-1 1 0 0 0,1 0 1 0 0,0-1-1 0 0,-1 1 0 0 0,1 0 0 0 0,-1 0 1 0 0,0 0-1 0 0,1 0 0 0 0,-1 0 0 0 0,0 0 1 0 0,0 1-1 0 0,0-1 0 0 0,1 0 1 0 0,-1 1-1 0 0,0 0 0 0 0,0-1 0 0 0,0 1 1 0 0,0 0-1 0 0,0 0 0 0 0,-2 0 1 0 0,-68 8-235 0 0,54 1 222 0 0,0 1-1 0 0,1 1 1 0 0,1 0-1 0 0,0 1 1 0 0,0 0-1 0 0,1 2 1 0 0,1 0-1 0 0,0 0 1 0 0,1 2 0 0 0,0-1-1 0 0,1 2 1 0 0,1 0-1 0 0,-5 10 14 0 0,14-23 20 0 0,-1 0 0 0 0,1 1 0 0 0,-1-1-1 0 0,1 1 1 0 0,1 0 0 0 0,-1-1 0 0 0,1 1-1 0 0,-1 0 1 0 0,2 0 0 0 0,-1 0 0 0 0,0 0 0 0 0,1 0-1 0 0,0 0 1 0 0,0 0 0 0 0,0 0 0 0 0,1 0-1 0 0,0 0 1 0 0,0 0 0 0 0,0-1 0 0 0,0 1-1 0 0,1 0 1 0 0,0 0 0 0 0,0-1 0 0 0,0 1 0 0 0,0-1-1 0 0,1 0 1 0 0,0 0 0 0 0,0 0 0 0 0,0 0-1 0 0,0 0 1 0 0,1 0 0 0 0,-1-1 0 0 0,1 0-1 0 0,0 1 1 0 0,0-1 0 0 0,0-1 0 0 0,0 1 0 0 0,1-1-1 0 0,-1 0 1 0 0,2 1-20 0 0,16 4 190 0 0,0-1 0 0 0,1-1 0 0 0,-1-1-1 0 0,1-1 1 0 0,0-1 0 0 0,1-1 0 0 0,-1-1 0 0 0,13-1-190 0 0,4 0 107 0 0,33-13-589 0 0,-70 13 230 0 0,-3 1-3891 0 0,0 0-4360 0 0,0 0-4121 0 0</inkml:trace>
  <inkml:trace contextRef="#ctx0" brushRef="#br0" timeOffset="12239.186">6501 118 1392 0 0,'0'0'995'0'0,"0"0"-84"0"0,0 0 33 0 0,0 0 251 0 0,0 0 308 0 0,0 0 276 0 0,0 0 108 0 0,0 0-125 0 0,0 0-212 0 0,0 0-246 0 0,0 0-185 0 0,-1-6-132 0 0,-4-18-82 0 0,3 17-61 0 0,2 7-49 0 0,0 0-68 0 0,0 0-73 0 0,0 0-64 0 0,0 0-84 0 0,0 0-62 0 0,0 0-63 0 0,0 0-45 0 0,0 0-41 0 0,0 0-43 0 0,27 58 1577 0 0,-12-21-1516 0 0,-2 1 0 0 0,-2 0 0 0 0,-1 1 0 0 0,-2 1 0 0 0,0 22-313 0 0,5 113 466 0 0,-13 310 298 0 0,8-500-209 0 0,3-13-537 0 0,2 0 1 0 0,1 1 0 0 0,1 0-1 0 0,1 2 1 0 0,1-1 0 0 0,1 2-1 0 0,21-21-18 0 0,30-37-66 0 0,-67 80 45 0 0,-2 1 17 0 0,0 0 1 0 0,1 0-1 0 0,-1 1 1 0 0,0-1-1 0 0,1 0 0 0 0,-1 1 1 0 0,0-1-1 0 0,1 0 1 0 0,-1 1-1 0 0,1-1 0 0 0,-1 0 1 0 0,1 1-1 0 0,-1-1 1 0 0,1 1-1 0 0,-1-1 0 0 0,1 1 1 0 0,-1-1-1 0 0,1 1 1 0 0,0-1-1 0 0,-1 1 0 0 0,1 0 1 0 0,0-1-1 0 0,0 1 0 0 0,-1 0 1 0 0,1-1-1 0 0,0 1 1 0 0,0 0-1 0 0,-1 0 0 0 0,1 0 1 0 0,0 0-1 0 0,0 0 1 0 0,-1 0-1 0 0,1 0 0 0 0,0 0 1 0 0,0 0-1 0 0,0 0 1 0 0,-1 0-1 0 0,1 1 0 0 0,0-1 1 0 0,-1 0-1 0 0,1 0 1 0 0,1 1 3 0 0,7 14 29 0 0,-1 0 1 0 0,0 1-1 0 0,-1 0 1 0 0,0 0-1 0 0,-2 1 1 0 0,0 0-1 0 0,0 0 1 0 0,-2 0-1 0 0,0 0 1 0 0,-1 1-1 0 0,-1-1 1 0 0,0 1-1 0 0,-2-1 1 0 0,-1 18-30 0 0,2-11 44 0 0,0 103 191 0 0,0-126-247 0 0,0-9-1038 0 0,2-21-3239 0 0,3 11-4165 0 0,-3 14-3096 0 0</inkml:trace>
  <inkml:trace contextRef="#ctx0" brushRef="#br0" timeOffset="12481.372">7156 906 9842 0 0,'0'0'2635'0'0,"0"0"-1112"0"0,0 0-517 0 0,0 0 9 0 0,0 0 153 0 0,0 0 59 0 0,0 0-73 0 0,0 0-197 0 0,0 0-243 0 0,0 0-181 0 0,0 0-126 0 0,0 0-69 0 0,-1 21-64 0 0,-3 105 314 0 0,4-93-569 0 0,0-32-174 0 0,0-1-93 0 0,0 0-139 0 0,0 0-181 0 0,0 0-323 0 0,0-8-11637 0 0,0 5 3905 0 0</inkml:trace>
  <inkml:trace contextRef="#ctx0" brushRef="#br0" timeOffset="12734.686">7151 472 13003 0 0,'0'0'1344'0'0,"0"0"-544"0"0,0 0-440 0 0,0 0-224 0 0,0 0-96 0 0,0 0-144 0 0,0 0-120 0 0,0 0-80 0 0,0 0-104 0 0,0 0-96 0 0,0 0-584 0 0,0 0-2209 0 0,0 0-6457 0 0</inkml:trace>
  <inkml:trace contextRef="#ctx0" brushRef="#br0" timeOffset="13055.474">7541 266 10994 0 0,'0'0'1461'0'0,"0"0"-476"0"0,0 0-134 0 0,0 0 119 0 0,0 0 181 0 0,0 0 109 0 0,0 0-89 0 0,0 0-178 0 0,0 0-146 0 0,0 0-105 0 0,0 0-80 0 0,0 0-75 0 0,4 25-67 0 0,18 127 347 0 0,-13-96-497 0 0,-3 1-1 0 0,-2 0 0 0 0,-3 0 1 0 0,-2 0-1 0 0,-3 0 1 0 0,-2 0-1 0 0,-4 8-369 0 0,-10 119 67 0 0,20-184-66 0 0,0 0-1187 0 0,11-48-4249 0 0,-5 31-897 0 0,-4 9-2325 0 0</inkml:trace>
  <inkml:trace contextRef="#ctx0" brushRef="#br0" timeOffset="13544.603">7826 277 5281 0 0,'0'0'2475'0'0,"0"0"-672"0"0,0 0-305 0 0,0 0 82 0 0,0 0 159 0 0,0 0-8 0 0,0 0-194 0 0,0 0-348 0 0,0 0-347 0 0,0 0-277 0 0,0 0-143 0 0,0 0-85 0 0,0 0-23 0 0,11 44 3860 0 0,-9 165-1952 0 0,-16 112-1350 0 0,-3-108-760 0 0,13-172-42 0 0,4-45-2673 0 0,1-4-1978 0 0,1 2-4191 0 0,-1 2-3099 0 0</inkml:trace>
  <inkml:trace contextRef="#ctx0" brushRef="#br0" timeOffset="23692.314">9150 612 0 0 0,'0'0'958'0'0,"0"0"577"0"0,0 0 316 0 0,0 0 38 0 0,0 0-170 0 0,0 0-264 0 0,0 0-212 0 0,0 0-144 0 0,0 0-87 0 0,1 0-1279 0 0,5-4 9682 0 0,-24-12-8151 0 0,-7 3 322 0 0,24 13-1522 0 0,1 0-3 0 0,0 0-29 0 0,0 0 16 0 0,0 0-1 0 0,0 0-10 0 0,0 0 8 0 0,0 0-1 0 0,0 0-13 0 0,0 0 5 0 0,0 0-1 0 0,0 0 6 0 0,0 0 12 0 0,0 0 11 0 0,0 0 27 0 0,0 0-8 0 0,0 0 15 0 0,0 0 7 0 0,0 0 1 0 0,0 0 13 0 0,0 0 9 0 0,0 0-1 0 0,0 0-21 0 0,0 0 30 0 0,0 0-12 0 0,0 0-4 0 0,0 0 19 0 0,0 0-18 0 0,0 0 5 0 0,0 0 6 0 0,-25 0 424 0 0,-82 0-365 0 0,48 32-123 0 0,39-17-60 0 0,18-12-7 0 0,-1-1 1 0 0,1 0-1 0 0,0 1 1 0 0,0-1-1 0 0,0 1 1 0 0,1 0-1 0 0,-1-1 1 0 0,1 1-1 0 0,-1 0 1 0 0,1 0-1 0 0,0 0 1 0 0,0 0-1 0 0,0 0 1 0 0,1 0-1 0 0,-1 0 1 0 0,1 1-1 0 0,0-1 1 0 0,-1 0-1 0 0,1 0 1 0 0,1 0-1 0 0,-1 0 1 0 0,0 1-1 0 0,1-1 1 0 0,0 0-1 0 0,0 2-1 0 0,47 61 69 0 0,33 5-1 0 0,4-2 4 0 0,-83-67-44 0 0,-1 1 0 0 0,1-1-1 0 0,0 0 1 0 0,-1 1-1 0 0,0 0 1 0 0,1-1 0 0 0,-1 1-1 0 0,0 0 1 0 0,0 0-1 0 0,-1-1 1 0 0,1 1 0 0 0,-1 0-1 0 0,1 0 1 0 0,-1 0-1 0 0,0 0 1 0 0,0 0 0 0 0,0 0-1 0 0,0 0 1 0 0,-1 0 0 0 0,1 0-1 0 0,-1 0 1 0 0,0-1-1 0 0,0 1 1 0 0,0 0 0 0 0,0 0-1 0 0,0-1 1 0 0,-1 1-1 0 0,1-1 1 0 0,-1 1 0 0 0,0 0-28 0 0,-85 52 513 0 0,74-50-484 0 0,0-2 0 0 0,-1 0 0 0 0,1-1 0 0 0,0 0-1 0 0,-1-1 1 0 0,1 0 0 0 0,-1-1 0 0 0,1-1 0 0 0,-1 0 0 0 0,1 0 0 0 0,-1-2 0 0 0,-1 0-29 0 0,-15-2 78 0 0,30-1-26 0 0,0 5-38 0 0,0 1-17 0 0,0 0 19 0 0,20-16-6128 0 0,-13 10-1437 0 0,-3 2-4810 0 0</inkml:trace>
  <inkml:trace contextRef="#ctx0" brushRef="#br0" timeOffset="24719.544">9557 700 0 0 0,'0'0'509'0'0,"0"0"721"0"0,0 0 308 0 0,0 0 161 0 0,0 0 100 0 0,0 0-74 0 0,0 0-120 0 0,0 0-117 0 0,0 0-126 0 0,0 0-66 0 0,0 0-57 0 0,0 0-99 0 0,-2-4-134 0 0,-1-3-1792 0 0,3 7 925 0 0,0 1 0 0 0,0-1 1 0 0,0 0-1 0 0,0 0 0 0 0,0 1 1 0 0,-1-1-1 0 0,1 0 0 0 0,0 0 1 0 0,0 0-1 0 0,0 1 0 0 0,-1-1 1 0 0,1 0-1 0 0,0 0 0 0 0,0 0 1 0 0,-1 1-1 0 0,1-1 0 0 0,0 0 1 0 0,0 0-1 0 0,-1 0 0 0 0,1 0 1 0 0,0 0-1 0 0,0 0 0 0 0,-1 0 1 0 0,1 0-1 0 0,0 0 0 0 0,-1 1 1 0 0,1-1-1 0 0,0 0 0 0 0,-1 0 1 0 0,1-1-1 0 0,0 1 0 0 0,0 0 1 0 0,-1 0-1 0 0,1 0 0 0 0,0 0 1 0 0,-1 0-1 0 0,1 0 0 0 0,0 0 1 0 0,0 0-1 0 0,-1-1 0 0 0,1 1 1 0 0,0 0-1 0 0,0 0 0 0 0,-1 0 1 0 0,1 0-1 0 0,0-1 0 0 0,0 1 1 0 0,0 0-1 0 0,-1 0 1 0 0,1-1-1 0 0,0 1 0 0 0,0 0 1 0 0,0 0-140 0 0,-5 9 72 0 0,1 1 0 0 0,0 0 0 0 0,1 0 1 0 0,0 0-1 0 0,1 0 0 0 0,0 1 0 0 0,1-1 1 0 0,0 1-1 0 0,0-1 0 0 0,1 6-72 0 0,-1-4 49 0 0,0 0 1 0 0,1 0-1 0 0,0 0 0 0 0,1 0 0 0 0,0 0 0 0 0,1 0 0 0 0,0 0 0 0 0,1-1 0 0 0,0 1 0 0 0,1-1 1 0 0,1 0-1 0 0,-1 0 0 0 0,2 0 0 0 0,0 0 0 0 0,0-1 0 0 0,0 0 0 0 0,6 5-49 0 0,-8-12 85 0 0,1-1 0 0 0,0 0 0 0 0,0 0 0 0 0,1 0 0 0 0,-1 0 0 0 0,0-1 0 0 0,1 0 0 0 0,-1 0 0 0 0,0 0 0 0 0,1-1 1 0 0,-1 0-1 0 0,1 0 0 0 0,-1 0 0 0 0,1-1 0 0 0,-1 0 0 0 0,1 0 0 0 0,-1 0 0 0 0,0-1 0 0 0,0 1 0 0 0,0-1 0 0 0,0 0 0 0 0,0-1 0 0 0,0 1 0 0 0,0-1 0 0 0,1-2-85 0 0,9-4 108 0 0,-1 0 0 0 0,0-1 1 0 0,-1-1-1 0 0,0 0 0 0 0,0-1 1 0 0,-2 0-1 0 0,1-1 0 0 0,-2 0 0 0 0,1-1 1 0 0,-2 0-1 0 0,0-1 0 0 0,-1 0 0 0 0,0 0 1 0 0,-1-1-1 0 0,-1 0 0 0 0,0 0 0 0 0,2-16-108 0 0,-7-12 284 0 0,-1 43-236 0 0,-20 5-846 0 0,-3 31-2349 0 0,23-28-1976 0 0,5-2-4034 0 0,0-4-2708 0 0</inkml:trace>
  <inkml:trace contextRef="#ctx0" brushRef="#br0" timeOffset="25484.274">10363 704 0 0 0,'0'0'811'0'0,"0"0"689"0"0,0 0 330 0 0,0 0 84 0 0,0 0-42 0 0,0 0-196 0 0,0 0-139 0 0,0 0-76 0 0,0 0-122 0 0,0 0-116 0 0,0 0-159 0 0,0 0-99 0 0,0 0-45 0 0,1-5-63 0 0,5-17 614 0 0,-31 12 3902 0 0,4 14-4980 0 0,-62 33 724 0 0,73-27-1029 0 0,0 0 1 0 0,1 0-1 0 0,0 1 0 0 0,1 1 1 0 0,0-1-1 0 0,1 1 0 0 0,0 1 0 0 0,1-1 1 0 0,1 1-1 0 0,-1 1-88 0 0,3-5 51 0 0,1 1 1 0 0,-1 0-1 0 0,1 0 0 0 0,1 0 1 0 0,0 0-1 0 0,0 0 0 0 0,1 0 1 0 0,0 0-1 0 0,1 0 0 0 0,0 0 1 0 0,1 0-1 0 0,0 0 1 0 0,1 0-1 0 0,2 7-51 0 0,-5-16 3 0 0,3 8 53 0 0,1 0 0 0 0,-1 0 0 0 0,2-1 0 0 0,-1 1 0 0 0,1-1 0 0 0,0 0 0 0 0,1 0 0 0 0,0-1 0 0 0,0 0 0 0 0,0 0 0 0 0,1 0 0 0 0,0-1 0 0 0,6 5-56 0 0,-8-8 51 0 0,-1 0 1 0 0,1-1 0 0 0,-1 1 0 0 0,1-1-1 0 0,0 1 1 0 0,0-2 0 0 0,0 1-1 0 0,0 0 1 0 0,0-1 0 0 0,0 0 0 0 0,1 0-1 0 0,-1-1 1 0 0,0 1 0 0 0,3-1-52 0 0,32-8-588 0 0,-26-10-842 0 0,6-7-1856 0 0,-9 6-5278 0 0,-8 11-3307 0 0</inkml:trace>
  <inkml:trace contextRef="#ctx0" brushRef="#br0" timeOffset="26074.358">10692 225 12779 0 0,'0'0'1857'0'0,"0"0"-235"0"0,0 0-126 0 0,0 0-43 0 0,0 0-113 0 0,0 0-168 0 0,0 0-245 0 0,0 0-224 0 0,0 0-155 0 0,0 0-112 0 0,0 0-52 0 0,0 0-6 0 0,0 0 4 0 0,-6 7-5 0 0,-20 23-35 0 0,17 34 549 0 0,10-46-693 0 0,10 158 750 0 0,12 310-431 0 0,-9-428-461 0 0,12-62 348 0 0,242-185 312 0 0,-220 169-696 0 0,-35 54-80 0 0,-9 177 260 0 0,29-139-210 0 0,-20-76-2727 0 0,-10-10-5073 0 0,-3 14 7193 0 0,0-4-11646 0 0</inkml:trace>
  <inkml:trace contextRef="#ctx0" brushRef="#br0" timeOffset="27571.333">12014 284 2849 0 0,'0'0'1505'0'0,"0"0"-31"0"0,0 0 125 0 0,0 0 187 0 0,0 0 153 0 0,0 0 42 0 0,0 0-185 0 0,0 0-293 0 0,0 0-297 0 0,0 0-235 0 0,0 0-192 0 0,0 0-105 0 0,3-7-49 0 0,8-20-30 0 0,-8 20-24 0 0,-3 7-45 0 0,0 0-56 0 0,0 0-66 0 0,3 212 3878 0 0,-1 107-3775 0 0,-20-135-214 0 0,18-157-264 0 0,-1 0 0 0 0,-1 0 0 0 0,-1 0 0 0 0,-2 0-1 0 0,-6 21-28 0 0,5-35-215 0 0,6-22-1189 0 0,6-24-1312 0 0,-4 0-669 0 0,0 7-5482 0 0,-1 19 368 0 0</inkml:trace>
  <inkml:trace contextRef="#ctx0" brushRef="#br0" timeOffset="27876.796">11773 726 6825 0 0,'0'0'1853'0'0,"0"0"-209"0"0,0 0-26 0 0,0 0 90 0 0,0 0-46 0 0,0 0-187 0 0,0 0-328 0 0,0 0-364 0 0,0 0-286 0 0,0 0-138 0 0,0 0 14 0 0,0 0 79 0 0,6-1 123 0 0,344-76 3646 0 0,-236 63-6879 0 0,-110 11 262 0 0,-4 2-160 0 0,1 1-3371 0 0,-1 0-5240 0 0</inkml:trace>
  <inkml:trace contextRef="#ctx0" brushRef="#br0" timeOffset="28371.051">12346 358 5953 0 0,'0'0'4052'0'0,"0"0"-1981"0"0,0 0-922 0 0,0 0-256 0 0,0 0 4 0 0,0 0 43 0 0,0 0 65 0 0,0 0-18 0 0,0 0-77 0 0,0 0-35 0 0,0 0-52 0 0,0 0-89 0 0,0 0-73 0 0,4 27-53 0 0,16 89-77 0 0,-10 70 1001 0 0,-11-125-1201 0 0,1 273 668 0 0,0-332-990 0 0,0-1 1 0 0,0 0-1 0 0,0 0 1 0 0,0 0-1 0 0,0 0 1 0 0,1 1-1 0 0,-1-1 1 0 0,0 0-1 0 0,1 0 0 0 0,-1 0 1 0 0,0 0-1 0 0,1 0 1 0 0,-1 0-1 0 0,1 0 1 0 0,0 0-1 0 0,-1 0 1 0 0,1 0-1 0 0,0 0 1 0 0,0 0-1 0 0,0 0 1 0 0,0 0-1 0 0,-1-1 0 0 0,1 1 1 0 0,0 0-1 0 0,0-1 1 0 0,1 1-1 0 0,-1 0 1 0 0,0-1-1 0 0,0 1 1 0 0,0-1-1 0 0,0 0 1 0 0,0 1-1 0 0,0-1 1 0 0,1 0-1 0 0,-1 0 0 0 0,0 0 1 0 0,0 0-1 0 0,0 0 1 0 0,1 0-1 0 0,-1 0 1 0 0,0 0-1 0 0,0 0 1 0 0,0-1-1 0 0,0 1 1 0 0,0 0-1 0 0,1-1 1 0 0,-1 1-1 0 0,1-1-9 0 0,53-28 652 0 0,-53 28-638 0 0,238-164 412 0 0,-209 154-437 0 0,-26 33-10 0 0,8 90 172 0 0,-10-44 39 0 0,-4-67-265 0 0,1 0 1 0 0,0-1-1 0 0,0 1 1 0 0,0 0-1 0 0,0 0 1 0 0,0-1-1 0 0,0 1 1 0 0,0 0-1 0 0,0 0 0 0 0,0 0 1 0 0,0-1-1 0 0,0 1 1 0 0,0 0-1 0 0,0 0 1 0 0,1-1-1 0 0,-1 1 1 0 0,0 0-1 0 0,0-1 0 0 0,1 1 1 0 0,-1 0-1 0 0,1-1 1 0 0,-1 1-1 0 0,1 0 1 0 0,-1-1-1 0 0,1 1 1 0 0,-1-1-1 0 0,1 1 0 0 0,-1-1 1 0 0,1 1-1 0 0,0-1 1 0 0,-1 1-1 0 0,1-1 1 0 0,0 1-1 0 0,-1-1 1 0 0,1 0-1 0 0,0 0 0 0 0,0 1 1 0 0,-1-1-1 0 0,1 0 1 0 0,0 0-1 0 0,0 0 1 0 0,0 0-1 0 0,-1 0 1 0 0,1 0-1 0 0,0 0 0 0 0,0 0 1 0 0,-1 0-1 0 0,1 0 1 0 0,0 0-1 0 0,0-1 1 0 0,-1 1-1 0 0,1 0 1 0 0,0 0-1 0 0,0-1 0 0 0,-1 1 1 0 0,1 0-1 0 0,0-1 1 0 0,-1 1-1 0 0,1-1 1 0 0,-1 1-1 0 0,1-1 1 0 0,0 0 74 0 0,27-16-5764 0 0,-10 6-2343 0 0,-11 6-1206 0 0</inkml:trace>
  <inkml:trace contextRef="#ctx0" brushRef="#br0" timeOffset="-87447.364">339 2055 11090 0 0,'0'0'1702'0'0,"0"0"-227"0"0,0 0-129 0 0,0 0 62 0 0,0 0 71 0 0,0 0-95 0 0,0 0-257 0 0,0 0-295 0 0,0 0-266 0 0,0 0-139 0 0,0 0-57 0 0,1 5 4 0 0,8 289 2691 0 0,-8-105-4675 0 0,-2-218-1545 0 0,1 14 70 0 0,-1-2-3734 0 0,1 2-4765 0 0</inkml:trace>
  <inkml:trace contextRef="#ctx0" brushRef="#br0" timeOffset="-87211.86">199 1587 15635 0 0,'0'0'953'0'0,"0"0"-369"0"0,0 0-152 0 0,0 0 32 0 0,0 0-40 0 0,0 0-64 0 0,0 0-200 0 0,0 0-192 0 0,0 0-112 0 0,0 0-64 0 0,0 0-168 0 0,0 0-216 0 0,0 0-464 0 0,32 111-1441 0 0,-16-100-2760 0 0,-5-4-3593 0 0</inkml:trace>
  <inkml:trace contextRef="#ctx0" brushRef="#br0" timeOffset="-86647.675">540 2511 10362 0 0,'0'0'1881'0'0,"0"0"-200"0"0,0 0 29 0 0,0 0-90 0 0,0 0-285 0 0,0 0-453 0 0,0 0-358 0 0,0 0-164 0 0,0 0-12 0 0,0 0 71 0 0,0 0 9 0 0,0 0 0 0 0,0 0-16 0 0,8-20-40 0 0,42-102 230 0 0,42-44 757 0 0,-45 96-1141 0 0,-45 66-200 0 0,-1 4 2 0 0,0 0-10 0 0,-1 0-4 0 0,0 0-6 0 0,-2 38 379 0 0,1-32-347 0 0,0 1 0 0 0,0 0 0 0 0,0 0 0 0 0,1-1 0 0 0,0 1 0 0 0,0 0 0 0 0,1 0 0 0 0,0 0 0 0 0,0-1 0 0 0,1 1 0 0 0,0 0 0 0 0,0-1 0 0 0,0 1 0 0 0,1-1 0 0 0,0 0 0 0 0,0 0 0 0 0,0 0 0 0 0,1 0 0 0 0,0-1 0 0 0,0 1 0 0 0,1-1 0 0 0,-1 0 0 0 0,5 3-32 0 0,-6-5 76 0 0,1 0 0 0 0,-1-1 0 0 0,1 1 1 0 0,0-1-1 0 0,0 0 0 0 0,0 0 0 0 0,0 0 1 0 0,1-1-1 0 0,-1 1 0 0 0,0-1 0 0 0,1 0 1 0 0,-1 0-1 0 0,1-1 0 0 0,-1 1 0 0 0,1-1 1 0 0,-1 0-1 0 0,1 0 0 0 0,-1-1 0 0 0,1 1 0 0 0,-1-1 1 0 0,1 0-1 0 0,-1 0 0 0 0,0-1 0 0 0,1 1 1 0 0,-1-1-1 0 0,0 0 0 0 0,0 0 0 0 0,0 0 1 0 0,0 0-1 0 0,-1-1 0 0 0,1 0 0 0 0,-1 0 1 0 0,1 0-1 0 0,-1 0 0 0 0,2-3-76 0 0,6-8 130 0 0,0-2-1 0 0,-1 0 1 0 0,0 0-1 0 0,-2 0 1 0 0,0-1-1 0 0,-1-1 1 0 0,3-9-130 0 0,-5 11 65 0 0,-1 0 1 0 0,0-1-1 0 0,-1 0 0 0 0,-1 0 1 0 0,0 0-1 0 0,-2 0 0 0 0,0 0 1 0 0,0 0-1 0 0,-3-11-65 0 0,-13 6 99 0 0,15 22-129 0 0,11 50-5451 0 0,7-31-4302 0 0,-13-15-2078 0 0</inkml:trace>
  <inkml:trace contextRef="#ctx0" brushRef="#br0" timeOffset="-86372.958">1462 2169 11466 0 0,'0'0'4751'0'0,"0"0"-2719"0"0,0 0-965 0 0,0 0 36 0 0,0 0 119 0 0,0 0 6 0 0,0 0-185 0 0,0 0-326 0 0,0 0-277 0 0,0 0-153 0 0,0 0-70 0 0,0 0-43 0 0,-4 25-22 0 0,-19 119 60 0 0,16-107 26 0 0,2-15 802 0 0,2-7-3294 0 0,2-2-2804 0 0,0 0-3893 0 0,1-13-2175 0 0</inkml:trace>
  <inkml:trace contextRef="#ctx0" brushRef="#br0" timeOffset="-86129.142">1403 1764 13571 0 0,'0'0'1744'0'0,"0"0"-519"0"0,0 0-281 0 0,0 0-136 0 0,0 0-192 0 0,0 0-256 0 0,0 0-392 0 0,0 0-248 0 0,0 0-168 0 0,0 0-304 0 0,0 0-560 0 0,0 0-1905 0 0,0 0-8418 0 0</inkml:trace>
  <inkml:trace contextRef="#ctx0" brushRef="#br0" timeOffset="6092.23">2158 630 0 0 0,'0'0'775'0'0,"0"0"710"0"0,0 0 364 0 0,0 0 109 0 0,0 0-55 0 0,0 0-92 0 0,0 0-88 0 0,0 0-111 0 0,0 0-138 0 0,4-1 4947 0 0,-32 65-5146 0 0,24 75-796 0 0,4-135-461 0 0,0 0 0 0 0,1 0 0 0 0,0 1 0 0 0,0-1 1 0 0,0 0-1 0 0,0 0 0 0 0,1 0 0 0 0,0 0 0 0 0,-1-1 1 0 0,2 1-1 0 0,-1 0 0 0 0,0-1 0 0 0,1 1 1 0 0,-1-1-1 0 0,1 0 0 0 0,0 0 0 0 0,0 0 0 0 0,0 0 1 0 0,0 0-1 0 0,1-1 0 0 0,-1 0 0 0 0,1 1 0 0 0,0-1 1 0 0,-1 0-1 0 0,1-1 0 0 0,0 1 0 0 0,0-1 0 0 0,0 0 1 0 0,0 0-1 0 0,1 0 0 0 0,0 0-18 0 0,6-1 102 0 0,-1 0 0 0 0,0-1 0 0 0,0 0 1 0 0,0 0-1 0 0,0-1 0 0 0,0-1 0 0 0,0 1 0 0 0,-1-2 0 0 0,1 1 0 0 0,-1-1 1 0 0,0-1-1 0 0,0 0 0 0 0,0 0 0 0 0,-1-1 0 0 0,1 0 0 0 0,-2 0 1 0 0,1-1-1 0 0,1-1-102 0 0,11-12 176 0 0,0-1 1 0 0,-1 0 0 0 0,-2-2-1 0 0,0 0 1 0 0,12-23-177 0 0,23-61 497 0 0,-85 180-205 0 0,20 10-249 0 0,16-27-16 0 0,-2-48-25 0 0,1-1 0 0 0,-1 0 1 0 0,1 0-1 0 0,1 0 0 0 0,0 0 0 0 0,0 0 1 0 0,0-1-1 0 0,0 1 0 0 0,1-1 1 0 0,0 0-1 0 0,1 0 0 0 0,0 0 0 0 0,-1 0 1 0 0,2-1-1 0 0,-1 0 0 0 0,1 0 0 0 0,2 2-2 0 0,-4-6 15 0 0,0 0-1 0 0,-1 0 0 0 0,1 0 1 0 0,0 0-1 0 0,0-1 0 0 0,0 1 0 0 0,-1-1 1 0 0,1 0-1 0 0,0-1 0 0 0,0 1 0 0 0,0 0 1 0 0,-1-1-1 0 0,1 0 0 0 0,0 0 1 0 0,0 0-1 0 0,-1-1 0 0 0,4-1-14 0 0,31-33 252 0 0,9-27-101 0 0,-34 40-96 0 0,-5 11-24 0 0,0-1-1 0 0,-1 0 1 0 0,0-1-1 0 0,-1 0 1 0 0,0 0-1 0 0,-1 0 1 0 0,-1-1-1 0 0,0 1 0 0 0,-1-1 1 0 0,0-8-31 0 0,-3 23 28 0 0,0 0 9 0 0,0-11 471 0 0,15 356-518 0 0,-15-334 15 0 0,0 94 72 0 0,-4 0-1 0 0,-11 47-76 0 0,10-84-1 0 0,5-66 14 0 0,0-2 7 0 0,0 0-2 0 0,0 0 27 0 0,0 0 20 0 0,0 0 1 0 0,0-13 163 0 0,4-38-223 0 0,4 0-1 0 0,1 0 1 0 0,3 1-1 0 0,1 1 1 0 0,3 0-1 0 0,2 0 1 0 0,2 2-1 0 0,14-21-5 0 0,-27 45-5 0 0,2 0 0 0 0,0 1 0 0 0,2 1 0 0 0,0 0 0 0 0,1 0 0 0 0,1 1 0 0 0,1 1 0 0 0,1 0-1 0 0,1 1 1 0 0,0 0 0 0 0,2 1 0 0 0,0 1 0 0 0,0 1 0 0 0,1 1 0 0 0,1 0 0 0 0,14-6 5 0 0,-32 19 2 0 0,1 1 0 0 0,0-1 0 0 0,-1 1 1 0 0,1-1-1 0 0,0 1 0 0 0,-1 0 0 0 0,1 0 0 0 0,0 0 1 0 0,-1 0-1 0 0,1 1 0 0 0,0-1 0 0 0,-1 1 0 0 0,1-1 1 0 0,-1 1-1 0 0,1 0 0 0 0,-1 0 0 0 0,1 0 0 0 0,-1 0 1 0 0,1 1-1 0 0,-1-1 0 0 0,0 1 0 0 0,0-1 0 0 0,0 1 1 0 0,0 0-1 0 0,0 0 0 0 0,0 0 0 0 0,0 0 0 0 0,-1 0 1 0 0,1 0-1 0 0,-1 0 0 0 0,1 1 0 0 0,-1-1 0 0 0,0 0 1 0 0,0 1-1 0 0,0-1 0 0 0,0 1 0 0 0,-1 0 0 0 0,1-1 1 0 0,0 1-1 0 0,-1-1 0 0 0,0 1 0 0 0,0 0 0 0 0,0-1 1 0 0,0 1-1 0 0,0 0 0 0 0,0-1 0 0 0,-1 1 0 0 0,1 0 1 0 0,-1-1-1 0 0,0 1 0 0 0,0 0-2 0 0,-1 23 33 0 0,-2-1-1 0 0,0 0 1 0 0,-1 0 0 0 0,-2 0 0 0 0,-1 0-1 0 0,0-1 1 0 0,-2-1 0 0 0,-1 1 0 0 0,-5 7-33 0 0,13-25 12 0 0,0 0 0 0 0,-1-1 1 0 0,1 1-1 0 0,-1-1 1 0 0,0 0-1 0 0,-1 0 0 0 0,1-1 1 0 0,-1 1-1 0 0,0-1 1 0 0,0 0-1 0 0,0 0 0 0 0,0-1 1 0 0,-1 1-1 0 0,0-1 1 0 0,0 0-1 0 0,0-1 0 0 0,0 1 1 0 0,0-1-1 0 0,0 0 0 0 0,0-1 1 0 0,-1 0-1 0 0,1 0 1 0 0,-1 0-1 0 0,1-1-12 0 0,-3-1-63 0 0,0-2-1 0 0,1 1 1 0 0,-1-1 0 0 0,1 0-1 0 0,0-1 1 0 0,0 0 0 0 0,0 0-1 0 0,1-1 1 0 0,-1 0 0 0 0,1 0-1 0 0,0-1 1 0 0,1 0 0 0 0,-1 0-1 0 0,1 0 1 0 0,0-1-1 0 0,1 0 1 0 0,0 0 0 0 0,0-1-1 0 0,0 1 1 0 0,1-1 0 0 0,0 0-1 0 0,0 0 1 0 0,1-1 0 0 0,1 1-1 0 0,-1-1 1 0 0,0-6 63 0 0,1-4-1787 0 0,2 12-3001 0 0,0 2-872 0 0,0 2-6798 0 0</inkml:trace>
  <inkml:trace contextRef="#ctx0" brushRef="#br0" timeOffset="-85860.704">1825 1683 16932 0 0,'0'0'1153'0'0,"0"0"-370"0"0,0 0-17 0 0,0 0 219 0 0,0 0 175 0 0,0 0 22 0 0,0 0-182 0 0,0 0-242 0 0,0 0-184 0 0,0 0-108 0 0,0 0-83 0 0,0 0-58 0 0,6 30-61 0 0,18 92-57 0 0,-16-85-24 0 0,-2 0 0 0 0,-2 1 0 0 0,-2-1 1 0 0,-1 1-1 0 0,-2 4-183 0 0,1 11 116 0 0,-10 242 147 0 0,5-237-343 0 0,5-57 28 0 0,0-27-3758 0 0,0-4-687 0 0,0 17-1669 0 0,0 8-3077 0 0</inkml:trace>
  <inkml:trace contextRef="#ctx0" brushRef="#br0" timeOffset="-85625.595">1641 2055 10810 0 0,'0'0'2701'0'0,"0"0"-589"0"0,0 0-546 0 0,0 0-342 0 0,0 0-188 0 0,0 0-86 0 0,0 0-68 0 0,0 0-28 0 0,0 0-3 0 0,0 0-55 0 0,0 0-83 0 0,0 0-93 0 0,0 0-104 0 0,20 3-91 0 0,137 12 307 0 0,66-48-2067 0 0,-200 28-175 0 0,-9 1-914 0 0,1 2-4317 0 0,-7 2-5212 0 0</inkml:trace>
  <inkml:trace contextRef="#ctx0" brushRef="#br0" timeOffset="-85374.415">2296 2169 15059 0 0,'0'0'1649'0'0,"0"0"-333"0"0,0 0-124 0 0,0 0-13 0 0,0 0-99 0 0,0 0-212 0 0,0 0-317 0 0,0 0-239 0 0,0 0-146 0 0,0 0-93 0 0,3 33-18 0 0,10 99-13 0 0,4-77-250 0 0,-6-44-1193 0 0,-5-10-6742 0 0,-6-1-3022 0 0</inkml:trace>
  <inkml:trace contextRef="#ctx0" brushRef="#br0" timeOffset="-85128.116">2246 1908 10162 0 0,'0'0'5137'0'0,"0"0"-3472"0"0,0 0-657 0 0,0 0-192 0 0,0 0-232 0 0,0 0-184 0 0,0 0-328 0 0,0 0-368 0 0,0 0-216 0 0,0 0-488 0 0,0 0-1113 0 0,0 0-4112 0 0,0 0-3473 0 0</inkml:trace>
  <inkml:trace contextRef="#ctx0" brushRef="#br0" timeOffset="-84553.551">2769 2103 10074 0 0,'0'0'6623'0'0,"0"0"-4069"0"0,0 0-1234 0 0,0 0-76 0 0,0 0-70 0 0,0 0-121 0 0,0 0-220 0 0,0 0-217 0 0,0 0-193 0 0,0 0-125 0 0,0 0-68 0 0,0 0-68 0 0,-33 17-55 0 0,-101 55-36 0 0,77-26 5 0 0,50-35-63 0 0,2-5-16 0 0,0 0 0 0 0,0-1 0 0 0,1 1 1 0 0,0 1-1 0 0,1-1 0 0 0,-1 1 0 0 0,1-1 0 0 0,0 1 0 0 0,1 0 0 0 0,-1 0 1 0 0,2 0-1 0 0,-1 0 0 0 0,1 1 0 0 0,0-1 0 0 0,0 0 0 0 0,1 1 0 0 0,0-1 0 0 0,0 1 1 0 0,1-1-1 0 0,0 1 3 0 0,2-5-8 0 0,-1 0 0 0 0,1 0 0 0 0,0 0 0 0 0,1-1 0 0 0,-1 0 0 0 0,0 1 0 0 0,1-1 1 0 0,-1 0-1 0 0,1 0 0 0 0,0-1 0 0 0,-1 1 0 0 0,1-1 0 0 0,0 0 0 0 0,0 0 0 0 0,0 0 0 0 0,0-1 1 0 0,0 1-1 0 0,0-1 0 0 0,0 0 0 0 0,0 0 0 0 0,1 0 0 0 0,-1-1 0 0 0,0 1 0 0 0,0-1 0 0 0,3-1 8 0 0,9-3 12 0 0,0-1-1 0 0,0-1 0 0 0,0 0 0 0 0,-1-1 1 0 0,0 0-1 0 0,-1-2 0 0 0,1 0 0 0 0,-2 0 1 0 0,0-1-1 0 0,0-1 0 0 0,-1 0 0 0 0,0 0 1 0 0,-1-2-1 0 0,-1 1 0 0 0,0-1 0 0 0,5-10-11 0 0,34-64-9 0 0,-53 137-312 0 0,-3 61 66 0 0,10-105 249 0 0,0 0 1 0 0,1 1-1 0 0,-1-1 1 0 0,1 0-1 0 0,1-1 1 0 0,-1 1 0 0 0,1-1-1 0 0,-1 0 1 0 0,1 0-1 0 0,0 0 1 0 0,1-1-1 0 0,-1 1 1 0 0,0-1-1 0 0,1-1 1 0 0,0 1-1 0 0,0-1 1 0 0,0 0-1 0 0,0 0 1 0 0,0-1-1 0 0,0 1 1 0 0,0-1-1 0 0,1-1 1 0 0,-1 1-1 0 0,0-1 1 0 0,0 0-1 0 0,4-1 6 0 0,6 0 33 0 0,0-1 0 0 0,-1-1-1 0 0,1 0 1 0 0,-1-1 0 0 0,0-1-1 0 0,0 0 1 0 0,0-1 0 0 0,-1 0-1 0 0,1-1 1 0 0,-2-1 0 0 0,1 0-1 0 0,-1-1 1 0 0,0-1 0 0 0,-1 0-1 0 0,0 0 1 0 0,-1-1 0 0 0,0-1-1 0 0,2-3-32 0 0,27-34 117 0 0,-3-2 1 0 0,-1-2-1 0 0,-3 0 0 0 0,-3-3 0 0 0,0-3-117 0 0,-21 39-34 0 0,-1 0 0 0 0,-1 0 0 0 0,-1-1 0 0 0,0 0 0 0 0,-1-1 0 0 0,-2 1-1 0 0,0-1 1 0 0,-1 0 0 0 0,-2 0 0 0 0,0 1 0 0 0,-1-1 0 0 0,-1 0 0 0 0,-1 0 0 0 0,-1 1 0 0 0,-4-13 34 0 0,7 30-11 0 0,0-1 0 0 0,0 1 0 0 0,0-1 0 0 0,0 1-1 0 0,-1 0 1 0 0,1 0 0 0 0,-1 0 0 0 0,0 0 0 0 0,-1 0 0 0 0,1 0 0 0 0,-1 1 0 0 0,1-1 0 0 0,-1 1-1 0 0,0 0 1 0 0,0-1 0 0 0,-1 1 0 0 0,1 1 0 0 0,0-1 0 0 0,-1 0 0 0 0,0 1 0 0 0,0 0 0 0 0,0 0-1 0 0,0 0 1 0 0,0 0 0 0 0,0 1 0 0 0,0-1 0 0 0,0 1 0 0 0,-1 0 0 0 0,1 0 0 0 0,-1 1 0 0 0,1-1-1 0 0,0 1 1 0 0,-1 0 0 0 0,1 0 0 0 0,-1 1 0 0 0,1-1 0 0 0,-1 1 0 0 0,1 0 0 0 0,0 0 0 0 0,0 1-1 0 0,-1-1 1 0 0,-1 2 11 0 0,-4 3 4 0 0,1 0-1 0 0,0 1 1 0 0,0 0 0 0 0,1 1-1 0 0,0-1 1 0 0,0 2-1 0 0,1-1 1 0 0,0 1 0 0 0,0 0-1 0 0,1 1 1 0 0,0-1-1 0 0,1 1 1 0 0,0 0 0 0 0,1 1-1 0 0,0-1 1 0 0,-2 10-4 0 0,-28 180 388 0 0,33-174-261 0 0,0 0 0 0 0,2 0 1 0 0,1-1-1 0 0,1 1 1 0 0,1-1-1 0 0,1 1 0 0 0,1-1 1 0 0,2-1-1 0 0,0 1 0 0 0,2-1 1 0 0,0-1-1 0 0,6 8-127 0 0,-6-12 77 0 0,1-1 0 0 0,1 0 0 0 0,0 0 0 0 0,1-1 1 0 0,1-1-1 0 0,1-1 0 0 0,0 0 0 0 0,1 0 0 0 0,1-2 0 0 0,0 0 0 0 0,1-1 0 0 0,0 0 0 0 0,1-2 0 0 0,0 0 1 0 0,0-1-1 0 0,3 0-77 0 0,-15-7-83 0 0,-1 0 0 0 0,1-1 0 0 0,0 0 0 0 0,-1 0 0 0 0,1 0 0 0 0,0-1 0 0 0,0 1 0 0 0,0-2 0 0 0,0 1 1 0 0,-1-1-1 0 0,1 0 0 0 0,3-1 83 0 0,2-13-4864 0 0,-10 12 1501 0 0,0-1-9029 0 0</inkml:trace>
  <inkml:trace contextRef="#ctx0" brushRef="#br0" timeOffset="-79140.997">4255 1808 0 0 0,'0'0'420'0'0,"0"0"331"0"0,0 0 232 0 0,0 0 265 0 0,0 0 227 0 0,0 0 72 0 0,0 0-96 0 0,0 0-224 0 0,0 0-290 0 0,0 0-251 0 0,0 0-177 0 0,0-3 982 0 0,47-2 4034 0 0,9-31-3067 0 0,-43 18-2250 0 0,-2-1 0 0 0,0 0 0 0 0,-1-1-1 0 0,0-1 1 0 0,-2 1 0 0 0,-1-1-1 0 0,0 0 1 0 0,-2-1 0 0 0,0 0 0 0 0,-1 0-1 0 0,-1-6-207 0 0,6-20 240 0 0,-6 32 319 0 0,-5 24 176 0 0,-5 25-219 0 0,-12 90 18 0 0,15 17 109 0 0,6 0 0 0 0,16 93-643 0 0,-2-38 304 0 0,-39-142-140 0 0,15-96-508 0 0,40-86-4138 0 0,-21 99-555 0 0,-1 0-3825 0 0,-8 19 256 0 0</inkml:trace>
  <inkml:trace contextRef="#ctx0" brushRef="#br0" timeOffset="-78356.774">4732 1643 6217 0 0,'0'0'1111'0'0,"0"0"-236"0"0,0 0 89 0 0,0 0 294 0 0,0 0 286 0 0,0 0 85 0 0,0 0-145 0 0,0 0-247 0 0,0 0-274 0 0,0 0-178 0 0,-20 31-145 0 0,-61 97-104 0 0,44-52 768 0 0,-2 16 532 0 0,22-56-1397 0 0,78-21 2567 0 0,-49-10-2842 0 0,1 2-1 0 0,-1 0 0 0 0,-1 0 1 0 0,1 1-1 0 0,-1 0 1 0 0,-1 1-1 0 0,1 0 0 0 0,-2 1 1 0 0,1 0-1 0 0,-1 1 1 0 0,-1 0-1 0 0,0 0 1 0 0,0 1-1 0 0,-1 0 0 0 0,4 10-163 0 0,-7-10 126 0 0,1 1 1 0 0,-2 0-1 0 0,0 0 0 0 0,-1 0 0 0 0,0 1 0 0 0,-1-1 0 0 0,0 0 0 0 0,-1 1 0 0 0,-1 1-126 0 0,5-4 394 0 0,-4-11-546 0 0,0-4-2084 0 0,0-3-3995 0 0,0 4-2687 0 0,0 2-3129 0 0</inkml:trace>
  <inkml:trace contextRef="#ctx0" brushRef="#br0" timeOffset="-69692.6">5089 2162 0 0 0,'-3'-22'3683'0'0,"2"-27"21196"0"0,1 28-24228 0 0,0 21-635 0 0,0 0-3 0 0,0 0 9 0 0,0 0-21 0 0,0 0 4 0 0,0 0 5 0 0,0 0 8 0 0,0 0 9 0 0,0 0-27 0 0,0 0 20 0 0,0 0 7 0 0,0 0-31 0 0,-1 10 262 0 0,-3 97 328 0 0,4 141-291 0 0,9-157-222 0 0,-9-91-44 0 0,0 1-13 0 0,0 1 3 0 0,0-1-2 0 0,0-1 19 0 0,0 0-14 0 0,0 0 2 0 0,0 0 22 0 0,0 0-24 0 0,0-7-17 0 0,0 7-40 0 0,0-23-3395 0 0,-1 11 1521 0 0,0-1-5643 0 0,1 5-4377 0 0</inkml:trace>
  <inkml:trace contextRef="#ctx0" brushRef="#br0" timeOffset="-68899.674">5059 1834 7538 0 0,'0'0'1977'0'0,"0"0"-79"0"0,0 0 23 0 0,0 0 2 0 0,0 0-106 0 0,0 0-216 0 0,0 0-357 0 0,0 0-349 0 0,0 0-228 0 0,0 0-90 0 0,0 0-22 0 0,0 0-3 0 0,-5-7 2481 0 0,10 6-358 0 0,-50 46-2424 0 0,13-13-246 0 0,32-31 2 0 0,0-1-1 0 0,0 0-30 0 0,0 0-10 0 0,39-19-126 0 0,39-36 274 0 0,-76 52-106 0 0,-1 3 4 0 0,-1 0 8 0 0,0 0-28 0 0,0 0-10 0 0,0 0-17 0 0,0 0-29 0 0,0 0-42 0 0,0 0-75 0 0,0 0-86 0 0,0 0-111 0 0,0 14-3094 0 0,0-10-7721 0 0,0-4-683 0 0</inkml:trace>
  <inkml:trace contextRef="#ctx0" brushRef="#br0" timeOffset="-66370.773">7077 1878 18028 0 0,'0'0'1560'0'0,"0"0"-568"0"0,0 0-287 0 0,0 0-201 0 0,0 0-216 0 0,0 0-240 0 0,0 0-152 0 0,0 0-216 0 0,0 0-192 0 0,0 0-449 0 0,0 0-1519 0 0,0 0-5386 0 0,0 0-2016 0 0</inkml:trace>
  <inkml:trace contextRef="#ctx0" brushRef="#br0" timeOffset="-65052.65">8540 2342 864 0 0,'0'0'1052'0'0,"0"0"198"0"0,0 0 430 0 0,0 0 322 0 0,0 0 13 0 0,0 0-85 0 0,0 0-179 0 0,0 0-203 0 0,0 0-201 0 0,0 0-229 0 0,0 0-158 0 0,0 0-128 0 0,33 4-98 0 0,99 12-85 0 0,-75-20 268 0 0,-49-1-674 0 0,-2 3-133 0 0,-1 0 0 0 0,0-1 0 0 0,0 0-1 0 0,-1 0 1 0 0,1 0 0 0 0,0-1 0 0 0,-1 0-1 0 0,0 0 1 0 0,0 0 0 0 0,0 0-1 0 0,0 0 1 0 0,-1-1 0 0 0,0 1 0 0 0,0-1-1 0 0,0 0 1 0 0,0 0 0 0 0,-1 0 0 0 0,0-1-1 0 0,0 1 1 0 0,0-1 0 0 0,-1 1-1 0 0,0-1 1 0 0,0 1 0 0 0,0-1 0 0 0,0 0-1 0 0,-1 1 1 0 0,0-1 0 0 0,0 0-1 0 0,-1-3-109 0 0,0 4 4 0 0,1 0-1 0 0,-1 0 0 0 0,0 0 0 0 0,0 1 0 0 0,0-1 1 0 0,-1 0-1 0 0,0 0 0 0 0,0 1 0 0 0,0-1 0 0 0,0 1 1 0 0,-1 0-1 0 0,0 0 0 0 0,1-1 0 0 0,-2 2 0 0 0,1-1 1 0 0,0 0-1 0 0,-1 1 0 0 0,0-1 0 0 0,1 1 1 0 0,-1 0-1 0 0,-1 0 0 0 0,1 1 0 0 0,0-1 0 0 0,-1 1 1 0 0,1 0-1 0 0,-1 0 0 0 0,0 1 0 0 0,1-1 0 0 0,-1 1 1 0 0,0 0-1 0 0,0 0 0 0 0,0 1 0 0 0,0-1 0 0 0,0 1 1 0 0,-4 0-4 0 0,-2 0-14 0 0,-1 1 0 0 0,1-1 0 0 0,-1 2 0 0 0,1-1 1 0 0,0 2-1 0 0,-1-1 0 0 0,1 2 0 0 0,1-1 1 0 0,-1 2-1 0 0,0-1 0 0 0,1 1 0 0 0,0 1 1 0 0,0 0-1 0 0,1 0 0 0 0,-1 1 0 0 0,2 1 0 0 0,-1-1 1 0 0,1 1-1 0 0,0 0 0 0 0,0 1 0 0 0,1 0 1 0 0,0 0-1 0 0,1 1 0 0 0,0 0 0 0 0,1 0 1 0 0,-1 0-1 0 0,2 1 0 0 0,0 0 0 0 0,0-1 0 0 0,1 2 1 0 0,0-1-1 0 0,1 0 0 0 0,0 0 0 0 0,1 2 14 0 0,0-7 9 0 0,1 0 0 0 0,0 0 0 0 0,0 0-1 0 0,0 0 1 0 0,1-1 0 0 0,0 1 0 0 0,0 0-1 0 0,0 0 1 0 0,1 0 0 0 0,0-1 0 0 0,0 1-1 0 0,0-1 1 0 0,1 1 0 0 0,-1-1 0 0 0,1 0-1 0 0,1 0 1 0 0,-1 0 0 0 0,1 0-1 0 0,0-1 1 0 0,0 0 0 0 0,0 1 0 0 0,1-1-1 0 0,-1-1 1 0 0,1 1 0 0 0,0-1 0 0 0,0 0-1 0 0,1 1-8 0 0,7 2 43 0 0,1 0 0 0 0,-1-1 0 0 0,1-1-1 0 0,0 0 1 0 0,1 0 0 0 0,-1-2 0 0 0,1 0-1 0 0,-1 0 1 0 0,1-2 0 0 0,-1 0 0 0 0,1 0 0 0 0,0-1-1 0 0,-1-1 1 0 0,1 0 0 0 0,-1-1 0 0 0,0-1-1 0 0,1-1-42 0 0,48-15-1672 0 0,-39 14-6228 0 0,-19 3-3184 0 0</inkml:trace>
  <inkml:trace contextRef="#ctx0" brushRef="#br0" timeOffset="-64445.423">8938 2578 3193 0 0,'0'0'2599'0'0,"0"0"-517"0"0,0 0-122 0 0,0 0 10 0 0,0 0-108 0 0,0 0-157 0 0,0 0-207 0 0,0 0-298 0 0,0 0-276 0 0,0 0-203 0 0,0 0-125 0 0,0 0-75 0 0,0 0-11 0 0,3-10-34 0 0,27-77 1352 0 0,40-48 378 0 0,89-115-1383 0 0,-187 408-814 0 0,27-152-6 0 0,1 1 1 0 0,-1 0-1 0 0,1-1 1 0 0,1 1-1 0 0,-1 0 0 0 0,1-1 1 0 0,0 1-1 0 0,0 0 1 0 0,1-1-1 0 0,0 0 1 0 0,0 1-1 0 0,1-1 0 0 0,0 0 1 0 0,0 0-1 0 0,0 0 1 0 0,1-1-1 0 0,-1 1 0 0 0,3 1-3 0 0,0-1 46 0 0,0-1-1 0 0,0-1 1 0 0,0 1-1 0 0,0-1 0 0 0,1 0 1 0 0,0-1-1 0 0,0 1 0 0 0,0-1 1 0 0,0 0-1 0 0,1-1 1 0 0,-1 0-1 0 0,1 0 0 0 0,-1-1 1 0 0,1 0-1 0 0,0 0 0 0 0,-1-1 1 0 0,1 0-1 0 0,0 0 1 0 0,-1-1-1 0 0,1 0 0 0 0,0 0 1 0 0,-1 0-1 0 0,1-1 0 0 0,-1-1 1 0 0,0 1-1 0 0,1-1 1 0 0,-1 0-1 0 0,-1-1 0 0 0,1 0 1 0 0,0 0-1 0 0,-1 0 0 0 0,0-1 1 0 0,0 0-1 0 0,0 0 1 0 0,-1 0-1 0 0,1-1 0 0 0,-1 0 1 0 0,-1 0-1 0 0,1 0 0 0 0,1-4-45 0 0,0 1 42 0 0,0-1 0 0 0,-1 0 0 0 0,0 0 0 0 0,0 0 0 0 0,-1-1 0 0 0,-1 1 0 0 0,0-1-1 0 0,0 0 1 0 0,-1 0 0 0 0,0 0 0 0 0,-1-1 0 0 0,0 1 0 0 0,-1 0 0 0 0,0 0 0 0 0,-2-6-42 0 0,3 12-37 0 0,-1 1 0 0 0,0-1 0 0 0,0 1 0 0 0,0-1 0 0 0,-1 0 0 0 0,0 1 0 0 0,0-1 1 0 0,0 1-1 0 0,0 0 0 0 0,0-1 0 0 0,-1 1 0 0 0,0 0 0 0 0,0 0 0 0 0,0 0 1 0 0,-1 0-1 0 0,1 0 0 0 0,-4-3 37 0 0,3 17-9624 0 0,3-6-423 0 0</inkml:trace>
  <inkml:trace contextRef="#ctx0" brushRef="#br0" timeOffset="-63645.715">9663 2327 5385 0 0,'0'0'1519'0'0,"0"0"-253"0"0,0 0-9 0 0,0 0 136 0 0,0 0 119 0 0,0 0-38 0 0,0 0-190 0 0,0 0-177 0 0,0 0-75 0 0,0 0-78 0 0,0 0-76 0 0,0 0-56 0 0,18 7-85 0 0,57 20-58 0 0,-73-27-624 0 0,0 1-1 0 0,0 0 1 0 0,0 0-1 0 0,0-1 0 0 0,0 1 1 0 0,0-1-1 0 0,0 0 1 0 0,1 1-1 0 0,-1-1 1 0 0,0 0-1 0 0,0 0 0 0 0,0 0 1 0 0,0-1-1 0 0,0 1 1 0 0,0 0-1 0 0,0-1 1 0 0,0 0-1 0 0,0 1 0 0 0,0-1 1 0 0,0 0-1 0 0,0 0 1 0 0,0 0-1 0 0,0 0 1 0 0,-1 0-1 0 0,1 0 1 0 0,0-1-1 0 0,1-1-54 0 0,4-2 227 0 0,0-1-136 0 0,0 1 1 0 0,0-2-1 0 0,-1 1 0 0 0,0-1 1 0 0,0 1-1 0 0,0-2 1 0 0,-1 1-1 0 0,0-1 1 0 0,0 1-1 0 0,-1-2 1 0 0,0 1-1 0 0,0 0 1 0 0,-1-1-1 0 0,0 1 1 0 0,-1-1-1 0 0,0 0 0 0 0,0 0 1 0 0,-1 0-1 0 0,0 0 1 0 0,0 0-1 0 0,-1 0 1 0 0,0 0-1 0 0,-1 0 1 0 0,-1-4-92 0 0,1 10-16 0 0,-1-1 0 0 0,0 1 1 0 0,0 0-1 0 0,0 0 0 0 0,-1 0 1 0 0,1 0-1 0 0,-1 0 0 0 0,0 0 1 0 0,0 1-1 0 0,0-1 0 0 0,0 1 1 0 0,0 0-1 0 0,0-1 0 0 0,0 2 1 0 0,-1-1-1 0 0,1 0 0 0 0,-1 1 1 0 0,0-1-1 0 0,1 1 0 0 0,-1 0 1 0 0,0 0-1 0 0,0 1 0 0 0,1-1 1 0 0,-1 1-1 0 0,0 0 1 0 0,0 0-1 0 0,0 0 0 0 0,0 0 1 0 0,1 1-1 0 0,-1 0 0 0 0,0 0 1 0 0,0 0-1 0 0,1 0 0 0 0,-1 0 1 0 0,0 1-1 0 0,1-1 0 0 0,-1 1 1 0 0,1 0-1 0 0,-1 0 16 0 0,-8 6-20 0 0,0-1 1 0 0,0 1-1 0 0,1 1 0 0 0,0 0 0 0 0,1 1 1 0 0,-1 0-1 0 0,2 0 0 0 0,0 1 1 0 0,0 0-1 0 0,1 1 0 0 0,0 0 1 0 0,1 0-1 0 0,0 1 0 0 0,1-1 0 0 0,1 2 1 0 0,0-1-1 0 0,1 0 0 0 0,0 1 1 0 0,1 0-1 0 0,0 0 0 0 0,1 0 1 0 0,1 0-1 0 0,0 0 0 0 0,1 1 1 0 0,1-1-1 0 0,2 14 20 0 0,-2-23 5 0 0,1 0-1 0 0,0 0 1 0 0,0 0 0 0 0,0-1 0 0 0,0 1 0 0 0,1 0-1 0 0,0-1 1 0 0,0 0 0 0 0,0 0 0 0 0,1 0 0 0 0,-1 0-1 0 0,1 0 1 0 0,0-1 0 0 0,0 1 0 0 0,0-1 0 0 0,0 0-1 0 0,1 0 1 0 0,-1-1 0 0 0,1 1 0 0 0,0-1 0 0 0,-1 0 0 0 0,1 0-1 0 0,0-1 1 0 0,0 1 0 0 0,1-1 0 0 0,1 0-5 0 0,4 1 37 0 0,0 0 0 0 0,0-1 0 0 0,-1 0-1 0 0,1 0 1 0 0,0-2 0 0 0,0 1 0 0 0,0-1 0 0 0,0-1 0 0 0,0 0 0 0 0,0 0 0 0 0,-1-1 0 0 0,3-1-37 0 0,16-11 82 0 0,0-1 1 0 0,-1-1-1 0 0,0-2 0 0 0,-2-1 0 0 0,0 0 1 0 0,-2-2-1 0 0,0-1 0 0 0,-1-1 1 0 0,-2-1-1 0 0,0-1 0 0 0,-2 0 1 0 0,-1-2-1 0 0,-1 0 0 0 0,10-24-82 0 0,-23 45 0 0 0,-1 0-1 0 0,-1 1 1 0 0,1-1-1 0 0,-1 0 1 0 0,0 0-1 0 0,-1-1 1 0 0,0 1-1 0 0,0 0 1 0 0,0 0-1 0 0,-1-1 1 0 0,0 1-1 0 0,0 0 1 0 0,-2-4 0 0 0,1 9-14 0 0,-1 0 0 0 0,0 0 0 0 0,0 0 0 0 0,-1 0 0 0 0,1 1 0 0 0,0-1 0 0 0,-1 1 0 0 0,1-1 0 0 0,0 1 0 0 0,-1 0 0 0 0,0 0 0 0 0,1 0 0 0 0,-1 0 0 0 0,0 0 0 0 0,1 1 0 0 0,-1-1 0 0 0,0 1 0 0 0,0 0 0 0 0,0-1 0 0 0,1 1 1 0 0,-1 1-1 0 0,0-1 0 0 0,0 0 0 0 0,0 1 0 0 0,1-1 0 0 0,-1 1 0 0 0,0 0 0 0 0,1 0 0 0 0,-1 0 0 0 0,0 0 0 0 0,1 1 0 0 0,-1-1 0 0 0,1 1 0 0 0,0-1 0 0 0,0 1 0 0 0,-1 0 0 0 0,1 0 0 0 0,0 0 0 0 0,-1 2 14 0 0,-3-1-8 0 0,1 1 0 0 0,0 0-1 0 0,0 0 1 0 0,0 0 0 0 0,1 1 0 0 0,0 0-1 0 0,-1-1 1 0 0,1 2 0 0 0,1-1-1 0 0,-1 0 1 0 0,1 1 0 0 0,0-1-1 0 0,0 1 1 0 0,1 0 0 0 0,0 0-1 0 0,0 0 1 0 0,0 1 0 0 0,1-1-1 0 0,0 0 1 0 0,0 0 0 0 0,0 1 0 0 0,1-1-1 0 0,0 1 1 0 0,0-1 0 0 0,1 0-1 0 0,0 2 9 0 0,3-2 0 0 0,1-1-1 0 0,1 0 1 0 0,-1 0-1 0 0,1 0 1 0 0,-1 0-1 0 0,1-1 1 0 0,1 0-1 0 0,-1 0 1 0 0,0-1 0 0 0,1 0-1 0 0,0 0 1 0 0,0 0-1 0 0,0-1 1 0 0,0 0-1 0 0,0 0 1 0 0,0-1-1 0 0,4 0 1 0 0,1 2 2 0 0,-6-2 3 0 0,1-1 1 0 0,-1 1-1 0 0,1 0 1 0 0,-1 1 0 0 0,0-1-1 0 0,1 1 1 0 0,-1 0-1 0 0,0 1 1 0 0,0 0-1 0 0,0 0 1 0 0,-1 0 0 0 0,1 1-1 0 0,-1-1 1 0 0,0 1-1 0 0,0 1 1 0 0,0-1 0 0 0,0 1-1 0 0,-1-1 1 0 0,0 1-1 0 0,0 1 1 0 0,0-1-1 0 0,-1 1 1 0 0,1-1 0 0 0,-1 1-1 0 0,0 0 1 0 0,-1 0-1 0 0,2 6-5 0 0,-17 90 192 0 0,6-69-2975 0 0,7-32 845 0 0,0-1-1645 0 0,0 0-3041 0 0,0 0-3805 0 0</inkml:trace>
  <inkml:trace contextRef="#ctx0" brushRef="#br0" timeOffset="-62949.671">10777 2184 3177 0 0,'0'0'1603'0'0,"0"0"50"0"0,0 0 212 0 0,0 0 218 0 0,0 0-35 0 0,0 0-182 0 0,0 0-300 0 0,0 0-337 0 0,0 0-227 0 0,0 0-177 0 0,0 0-100 0 0,0 0-72 0 0,-34 7-80 0 0,-103 24-92 0 0,75-7 220 0 0,55-17-645 0 0,1 1 1 0 0,0 0-1 0 0,0-1 0 0 0,0 2 0 0 0,1-1 1 0 0,1 1-1 0 0,-1-1 0 0 0,1 1 0 0 0,1 0 1 0 0,0 1-1 0 0,0-1 0 0 0,1 1 1 0 0,0-1-1 0 0,0 1 0 0 0,1 0 0 0 0,0 0 1 0 0,1-1-1 0 0,0 1 0 0 0,1 0 0 0 0,0 0 1 0 0,1 0-57 0 0,-2-7 15 0 0,1 0 0 0 0,-1 0 0 0 0,1 0 0 0 0,0 0 0 0 0,0 0 0 0 0,0 0 0 0 0,0 0 0 0 0,1 0 0 0 0,-1-1 0 0 0,1 1 0 0 0,0 0 0 0 0,-1-1 0 0 0,1 1 0 0 0,1-1 0 0 0,-1 0 0 0 0,0 1 0 0 0,0-1 0 0 0,1 0 0 0 0,-1-1 0 0 0,1 1 0 0 0,0 0 0 0 0,0-1 0 0 0,-1 1 0 0 0,1-1 0 0 0,0 0 0 0 0,0 0 0 0 0,0 0 0 0 0,0 0 0 0 0,0-1 0 0 0,1 1 0 0 0,-1-1 0 0 0,0 0 0 0 0,0 0 0 0 0,0 0 0 0 0,3 0-15 0 0,1-1 77 0 0,0 0 0 0 0,1 0 1 0 0,-1-1-1 0 0,0 0 0 0 0,0 0 0 0 0,0 0 0 0 0,0-1 0 0 0,0 0 1 0 0,-1-1-1 0 0,1 0 0 0 0,-1 0 0 0 0,0 0 0 0 0,0 0 0 0 0,5-5-77 0 0,135-164 934 0 0,-65 111-767 0 0,-47 46-155 0 0,-21 46 37 0 0,-14 114 602 0 0,-46 217-561 0 0,14-24-136 0 0,2-87 19 0 0,30-245 31 0 0,1 1 1 0 0,-1-1-1 0 0,0 0 0 0 0,0 0 1 0 0,-1 0-1 0 0,1 0 0 0 0,-1 0 1 0 0,0 0-1 0 0,0 0 0 0 0,-1 0 1 0 0,1-1-1 0 0,-1 1 0 0 0,0-1 1 0 0,-1 0-1 0 0,1 0 0 0 0,-1 0 1 0 0,1 0-1 0 0,-1-1 0 0 0,0 1 0 0 0,-1-1 1 0 0,1 0-1 0 0,0 0 0 0 0,-1-1 1 0 0,0 1-1 0 0,0-1 0 0 0,1 0 1 0 0,-1-1-1 0 0,0 1 0 0 0,-5 0-4 0 0,7-2 6 0 0,1 0-1 0 0,-1 0 1 0 0,1 0-1 0 0,-1 0 1 0 0,0-1-1 0 0,1 1 1 0 0,-1-1-1 0 0,1 0 1 0 0,-1 0-1 0 0,1 0 1 0 0,0 0 0 0 0,-1 0-1 0 0,1 0 1 0 0,0-1-1 0 0,0 1 1 0 0,0-1-1 0 0,0 1 1 0 0,0-1-1 0 0,0 0 1 0 0,0 0-1 0 0,1 0 1 0 0,-1 0-1 0 0,1 0 1 0 0,-1 0-1 0 0,1-1 1 0 0,0 1-1 0 0,0 0 1 0 0,0-1-1 0 0,0 0-5 0 0,-3-4 0 0 0,-3-8 0 0 0,1-1 0 0 0,0 0 0 0 0,2-1 0 0 0,0 1-1 0 0,1-1 1 0 0,0 0 0 0 0,2 0 0 0 0,0 0 0 0 0,0 0-1 0 0,2 0 1 0 0,0-1 0 0 0,-1-4 9 0 0,3-13-69 0 0,1 0 0 0 0,1 1 0 0 0,2-1 0 0 0,2 1 0 0 0,1 0 0 0 0,1 1 0 0 0,2 0 0 0 0,1 1 0 0 0,2 1 0 0 0,1 0 0 0 0,1 1 0 0 0,2 1 0 0 0,12-14 60 0 0,16-10-1141 0 0,-31 37-1986 0 0,0 3-4053 0 0,-14 10-4430 0 0</inkml:trace>
  <inkml:trace contextRef="#ctx0" brushRef="#br0" timeOffset="-62275.311">11143 2327 6553 0 0,'0'0'3333'0'0,"0"0"-928"0"0,0 0-440 0 0,0 0-195 0 0,0 0-242 0 0,0 0-313 0 0,0 0-396 0 0,0 0-289 0 0,0 0-146 0 0,0 0-52 0 0,0 0-17 0 0,0 0-15 0 0,9 13 1128 0 0,-21 206 740 0 0,11-216-2150 0 0,0-1-1 0 0,1 0 1 0 0,-1 1-1 0 0,1-1 1 0 0,0 1 0 0 0,0-1-1 0 0,0 0 1 0 0,0 1-1 0 0,0-1 1 0 0,0 1-1 0 0,1-1 1 0 0,-1 0-1 0 0,1 1 1 0 0,0-1-1 0 0,0 0 1 0 0,-1 0-1 0 0,2 1 1 0 0,-1-1 0 0 0,0 0-1 0 0,0 0 1 0 0,0 0-1 0 0,1 0 1 0 0,0 0-1 0 0,-1-1 1 0 0,1 1-1 0 0,0 0 1 0 0,-1-1-1 0 0,1 1 1 0 0,0-1-1 0 0,0 0 1 0 0,0 1 0 0 0,1-1-1 0 0,-1 0 1 0 0,0 0-1 0 0,0 0 1 0 0,1-1-1 0 0,-1 1 1 0 0,0-1-1 0 0,1 1 1 0 0,-1-1-1 0 0,0 0 1 0 0,1 1-1 0 0,-1-1 1 0 0,1-1-1 0 0,-1 1 1 0 0,1 0 0 0 0,1-1-18 0 0,5-4 127 0 0,0-1-1 0 0,-1-1 1 0 0,1 1 0 0 0,-1-2 0 0 0,0 1 0 0 0,-1-1 0 0 0,1 0 0 0 0,-2 0 0 0 0,1-1 0 0 0,-1 0 0 0 0,4-8-127 0 0,-5 9 51 0 0,122-182 573 0 0,-57 113-516 0 0,-64 114-100 0 0,-29 389 198 0 0,8-169-408 0 0,7-139 44 0 0,7-67 53 0 0,-3 1-1 0 0,-2-1 1 0 0,-12 46 105 0 0,17-91 2 0 0,-1 0-1 0 0,0 0 0 0 0,0 0 1 0 0,0 0-1 0 0,0-1 1 0 0,-1 1-1 0 0,0-1 0 0 0,0 1 1 0 0,-1-1-1 0 0,1 0 1 0 0,-1 0-1 0 0,0 0 0 0 0,-1-1 1 0 0,1 1-1 0 0,-1-1 0 0 0,0 0 1 0 0,0-1-1 0 0,0 1 1 0 0,0-1-1 0 0,0 0 0 0 0,-1 0 1 0 0,0 0-1 0 0,-2 0-1 0 0,-109 21 193 0 0,114-24-188 0 0,0 0 0 0 0,0 0 0 0 0,-1 0 0 0 0,1 0 0 0 0,0-1 0 0 0,0 1 0 0 0,0-1 0 0 0,0 0 0 0 0,0 0 1 0 0,0 0-1 0 0,0 0 0 0 0,0-1 0 0 0,0 1 0 0 0,0-1 0 0 0,1 0 0 0 0,-1 0 0 0 0,1 0 0 0 0,-1 0 0 0 0,1 0 0 0 0,0-1 0 0 0,0 1 0 0 0,0 0 0 0 0,0-1 0 0 0,0 0 0 0 0,0 0 0 0 0,1 1 0 0 0,-1-1 0 0 0,1 0 0 0 0,0 0 0 0 0,0 0 0 0 0,0 0 0 0 0,0 0 1 0 0,1-1-1 0 0,-1 1 0 0 0,1-2-5 0 0,0-13 4 0 0,1 0 0 0 0,1 1 0 0 0,1-1 1 0 0,0 1-1 0 0,1-1 0 0 0,1 1 1 0 0,1 0-1 0 0,1 1 0 0 0,0 0 1 0 0,1 0-1 0 0,0 0 0 0 0,2 1 0 0 0,-1 0 1 0 0,5-3-5 0 0,30-44-38 0 0,2 2 1 0 0,4 2 0 0 0,15-12 37 0 0,-42 46-70 0 0,15-20-156 0 0,0 0-1608 0 0,-12 18-3219 0 0,-16 15-3085 0 0,-4 3-4334 0 0</inkml:trace>
  <inkml:trace contextRef="#ctx0" brushRef="#br0" timeOffset="-66517.72">7092 2158 15283 0 0,'0'0'1419'0'0,"0"0"-126"0"0,0 0 41 0 0,0 0-37 0 0,0 0-128 0 0,0 0-242 0 0,0 0-331 0 0,0 0-298 0 0,0 0-157 0 0,5 32-93 0 0,18 97-48 0 0,-2-69-719 0 0,-18-57-952 0 0,0-2-2346 0 0,-2-1 2042 0 0,0 0-9279 0 0</inkml:trace>
  <inkml:trace contextRef="#ctx0" brushRef="#br0" timeOffset="-66070.838">7622 2077 15843 0 0,'0'0'2154'0'0,"0"0"-585"0"0,0 0-205 0 0,0 0-40 0 0,0 0-102 0 0,0 0-225 0 0,0 0-257 0 0,0 0-237 0 0,0 0-189 0 0,0 0-109 0 0,0 0-66 0 0,0 0-42 0 0,0 0-1 0 0,-17 0 8 0 0,-53 2 3 0 0,8 30 127 0 0,49-21-167 0 0,-1-1-23 0 0,0 1-1 0 0,1 1 0 0 0,0 0 1 0 0,1 0-1 0 0,0 1 1 0 0,1 1-1 0 0,1 0 0 0 0,0 1 1 0 0,1 0-1 0 0,1 0 1 0 0,-1 3-44 0 0,7-13 19 0 0,0 1 1 0 0,0-1 0 0 0,1 1-1 0 0,0 0 1 0 0,0 0 0 0 0,1 0-1 0 0,-1 0 1 0 0,1 0 0 0 0,0-1-1 0 0,1 1 1 0 0,0 0 0 0 0,-1 0-1 0 0,2 0 1 0 0,-1 0 0 0 0,1-1-1 0 0,0 1 1 0 0,0-1 0 0 0,1 1 0 0 0,-1-1-1 0 0,1 0 1 0 0,0 0 0 0 0,1 0-1 0 0,-1 0 1 0 0,1-1 0 0 0,0 1-1 0 0,0-1 1 0 0,0 0 0 0 0,1 0-1 0 0,4 3-19 0 0,2-1 58 0 0,1 1 0 0 0,0-1-1 0 0,0-1 1 0 0,0 0-1 0 0,1-1 1 0 0,-1 0 0 0 0,1-1-1 0 0,0 0 1 0 0,0-1-1 0 0,0-1 1 0 0,0 0 0 0 0,1-1-1 0 0,-1 0 1 0 0,0-1 0 0 0,7-1-58 0 0,50-23-264 0 0,-58 15-3598 0 0,-4-1-3883 0 0,-8 10-5119 0 0</inkml:trace>
  <inkml:trace contextRef="#ctx0" brushRef="#br0" timeOffset="-67963.234">5477 2007 5217 0 0,'0'0'1863'0'0,"0"0"159"0"0,0 0 310 0 0,0 0 85 0 0,0 0-269 0 0,0 0-498 0 0,0 0-472 0 0,0 0-303 0 0,0 0-141 0 0,0 0-25 0 0,0 0-28 0 0,0 0-61 0 0,0 0-74 0 0,1 3-49 0 0,1 5-317 0 0,-1 1 0 0 0,-1 0 0 0 0,1 0 0 0 0,-1 0 0 0 0,-1 0-1 0 0,0-1 1 0 0,0 1 0 0 0,-1 0 0 0 0,0 0 0 0 0,0-1 0 0 0,-2 4-180 0 0,-3 17 112 0 0,-10 41 33 0 0,-2 0 0 0 0,-3-1 0 0 0,-25 49-145 0 0,20-55-336 0 0,25-103-1577 0 0,4 22 1781 0 0,0 1 0 0 0,1 0 0 0 0,1 0 0 0 0,1 0 0 0 0,0 0 0 0 0,2 1 0 0 0,2-6 132 0 0,7-21-164 0 0,83-211-443 0 0,-67 170 1007 0 0,-30 124 781 0 0,37 244-4 0 0,1-149-1107 0 0,-40-134-63 0 0,0 0 1 0 0,1 0-1 0 0,-1 0 1 0 0,0 0 0 0 0,0-1-1 0 0,1 1 1 0 0,-1 0-1 0 0,0 0 1 0 0,1 0 0 0 0,-1 0-1 0 0,1-1 1 0 0,-1 1-1 0 0,1 0 1 0 0,-1-1 0 0 0,1 1-1 0 0,0 0 1 0 0,-1-1-1 0 0,1 1 1 0 0,0-1 0 0 0,-1 1-1 0 0,1-1 1 0 0,0 1-1 0 0,0-1 1 0 0,-1 1 0 0 0,1-1-1 0 0,0 0 1 0 0,0 1-1 0 0,0-1 1 0 0,0 0 0 0 0,0 0-1 0 0,0 0 1 0 0,-1 0-1 0 0,1 0 1 0 0,0 0 0 0 0,0 0-1 0 0,0 0 1 0 0,0 0 0 0 0,0 0-1 0 0,0 0 1 0 0,0 0-1 0 0,-1-1 1 0 0,1 1 0 0 0,0 0-1 0 0,0-1 1 0 0,0 1-1 0 0,0-1 1 0 0,-1 1 0 0 0,1-1-1 0 0,0 1 1 0 0,0-1-8 0 0,66-114 1025 0 0,-53 82-903 0 0,1-6 51 0 0,-1 0 0 0 0,-2-1 0 0 0,-2-1 0 0 0,1-19-173 0 0,1-83 269 0 0,-12 142-310 0 0,0 1-31 0 0,0 0-74 0 0,0 0-131 0 0,-4 27-3146 0 0,2-13 298 0 0,1-3-2855 0 0,0 0-5822 0 0</inkml:trace>
  <inkml:trace contextRef="#ctx0" brushRef="#br0" timeOffset="-67500.476">5998 2272 2577 0 0,'0'0'1904'0'0,"0"0"412"0"0,0 0 200 0 0,0 0-60 0 0,0 0-273 0 0,0 0-378 0 0,0 0-362 0 0,0 0-264 0 0,0 0-171 0 0,0 0-144 0 0,0 0-107 0 0,0 0-78 0 0,27-10-81 0 0,80-35-89 0 0,-63 8 315 0 0,-40 30-700 0 0,-1 0 0 0 0,0-1 0 0 0,0 1 0 0 0,-1 0 1 0 0,0-1-1 0 0,0 0 0 0 0,0 1 0 0 0,-1-1 0 0 0,0 0 0 0 0,-1 0 0 0 0,0 1 0 0 0,0-1 0 0 0,-1 0 0 0 0,-1-7-124 0 0,1 12 7 0 0,1 0 1 0 0,-1 0-1 0 0,0 1 1 0 0,0-1-1 0 0,-1 1 1 0 0,1-1-1 0 0,0 1 1 0 0,-1-1-1 0 0,0 1 1 0 0,1 0 0 0 0,-1 0-1 0 0,0 0 1 0 0,0 0-1 0 0,0 0 1 0 0,0 0-1 0 0,-1 0 1 0 0,1 1-1 0 0,0-1 1 0 0,-1 1-1 0 0,1 0 1 0 0,-1 0-1 0 0,0-1 1 0 0,1 2-1 0 0,-1-1 1 0 0,0 0-1 0 0,0 0 1 0 0,1 1-1 0 0,-1 0 1 0 0,0-1-1 0 0,0 1 1 0 0,-1 1-8 0 0,-88 17-293 0 0,80-12 280 0 0,0 0 1 0 0,0 0 0 0 0,1 1-1 0 0,0 1 1 0 0,0 0 0 0 0,1 0-1 0 0,0 1 1 0 0,0 1 0 0 0,1 0-1 0 0,0 0 1 0 0,1 0 0 0 0,0 1-1 0 0,1 0 1 0 0,0 1 0 0 0,0 0-1 0 0,1 0 1 0 0,1 0 0 0 0,0 1-1 0 0,1 0 1 0 0,1 0 0 0 0,-1 0-1 0 0,2 0 1 0 0,0 0 0 0 0,0 13 12 0 0,5-19 8 0 0,1-1 1 0 0,-1 1-1 0 0,1-1 0 0 0,0 0 1 0 0,1 0-1 0 0,0 0 1 0 0,0 0-1 0 0,0-1 0 0 0,0 0 1 0 0,1 0-1 0 0,0-1 1 0 0,0 1-1 0 0,0-1 0 0 0,1 0 1 0 0,-1-1-1 0 0,1 0 1 0 0,0 0-1 0 0,0 0 1 0 0,0-1-1 0 0,0 0 0 0 0,1 0 1 0 0,-1-1-1 0 0,0 0 1 0 0,1 0-1 0 0,-1-1 0 0 0,3 0-8 0 0,3 3-30 0 0,0 0-1 0 0,0-1 1 0 0,0 0 0 0 0,0-1-1 0 0,0-1 1 0 0,0 0-1 0 0,0-1 1 0 0,0 0-1 0 0,0-1 1 0 0,0 0-1 0 0,0-1 1 0 0,0-1 0 0 0,-1 0-1 0 0,0-1 1 0 0,0 0-1 0 0,0-1 1 0 0,0 0-1 0 0,-1-1 1 0 0,0 0-1 0 0,0 0 1 0 0,-1-1-1 0 0,0-1 1 0 0,-1 0 0 0 0,8-9 30 0 0,-5-9-3436 0 0,-8 15-2807 0 0,-1 4-5500 0 0</inkml:trace>
  <inkml:trace contextRef="#ctx0" brushRef="#br0" timeOffset="-67051.655">6729 1609 14675 0 0,'0'0'1439'0'0,"0"0"-295"0"0,0 0-63 0 0,0 0 63 0 0,0 0 17 0 0,0 0-148 0 0,0 0-303 0 0,0 0-223 0 0,0 0-76 0 0,0 0 81 0 0,0 0 92 0 0,0 0 52 0 0,1 8 0 0 0,-9 194 2145 0 0,-9 9-2286 0 0,1-80-418 0 0,-3 9-63 0 0,14 7-20 0 0,5-146-26 0 0,0-1 23 0 0,0 0-23 0 0,0 0 8 0 0,0 0-28 0 0,0 0-2 0 0,0 0-6 0 0,0 0-8 0 0,0 0-44 0 0,-9-22-1860 0 0,-5-4-1261 0 0,5 9-551 0 0,-1 2-4608 0 0,7 10-2558 0 0</inkml:trace>
  <inkml:trace contextRef="#ctx0" brushRef="#br0" timeOffset="-66765.184">6344 2162 6361 0 0,'0'0'3706'0'0,"0"0"-1113"0"0,0 0-546 0 0,0 0-248 0 0,0 0-305 0 0,0 0-286 0 0,0 0-288 0 0,0 0-186 0 0,0 0 19 0 0,0 0 87 0 0,0 0 26 0 0,0 0-45 0 0,0 0-143 0 0,17-1-110 0 0,113-6 835 0 0,-10-9-1266 0 0,1 5-1 0 0,26 5-136 0 0,-146 12-3237 0 0,-1-5-317 0 0,0 0-4102 0 0,0-1-4657 0 0</inkml:trace>
  <inkml:trace contextRef="#ctx0" brushRef="#br0" timeOffset="-59891.633">12224 2294 3625 0 0,'0'0'2407'0'0,"0"0"-748"0"0,0 0-171 0 0,0 0 187 0 0,0 0 146 0 0,0 0-46 0 0,0 0-246 0 0,0 0-387 0 0,0 0-349 0 0,0 0-231 0 0,0 0-61 0 0,0 0 68 0 0,0 0 115 0 0,6 0 89 0 0,270-3 5854 0 0,-79-4-5414 0 0,-83 3-3577 0 0,-169 26-7697 0 0,43-16 4572 0 0,5-1-5408 0 0</inkml:trace>
  <inkml:trace contextRef="#ctx0" brushRef="#br0" timeOffset="-59617.241">12277 2585 9050 0 0,'0'0'2168'0'0,"0"0"-259"0"0,0 0-194 0 0,0 0-32 0 0,0 0-129 0 0,0 0-258 0 0,0 0-319 0 0,0 0-326 0 0,0 0-213 0 0,0 0-130 0 0,0 0-50 0 0,0 0 136 0 0,3 3 95 0 0,3 2-242 0 0,1-1 0 0 0,0 0 0 0 0,1 0 0 0 0,-1-1-1 0 0,1 1 1 0 0,-1-2 0 0 0,1 1 0 0 0,0-1 0 0 0,0 0-1 0 0,0-1 1 0 0,0 0 0 0 0,0 0 0 0 0,0-1 0 0 0,0 0 0 0 0,1 0-1 0 0,-1-1 1 0 0,0 0 0 0 0,4-2-247 0 0,22 2 302 0 0,134-9 265 0 0,-161 9-1022 0 0,54-9-38 0 0,-41 5-3455 0 0,0-2-4858 0 0,-12 3-3806 0 0</inkml:trace>
  <inkml:trace contextRef="#ctx0" brushRef="#br0" timeOffset="-55031.915">102 3325 9018 0 0,'0'0'1218'0'0,"0"0"-176"0"0,0 0 152 0 0,0 0 170 0 0,0 0 62 0 0,0 0-39 0 0,0 0-136 0 0,0 0-148 0 0,31-4-151 0 0,102-13-145 0 0,-127 16-725 0 0,0 0 1 0 0,-1 0-1 0 0,1 0 0 0 0,0 0 1 0 0,0-1-1 0 0,-1 0 0 0 0,1 0 1 0 0,-1-1-1 0 0,1 0 0 0 0,-1 0 1 0 0,0 0-1 0 0,0 0 1 0 0,4-4-83 0 0,2-2 186 0 0,13-11 71 0 0,-1-1 0 0 0,0-2 0 0 0,-2 0 0 0 0,0-1-1 0 0,-2-1 1 0 0,-1-1 0 0 0,-1 0 0 0 0,-1-1-1 0 0,-1-1 1 0 0,-2-1 0 0 0,4-11-257 0 0,1-22 1186 0 0,-18 61-1074 0 0,0 1-18 0 0,0 24 158 0 0,1 501 1142 0 0,-3-470-1360 0 0,-2 1 1 0 0,-3-1-1 0 0,-2-1 1 0 0,-3 1-1 0 0,-2-1 0 0 0,-2-1 1 0 0,-2-1-1 0 0,-3 0 1 0 0,-2-2-1 0 0,-16 24-34 0 0,-5-11-9 0 0,44-63-11 0 0,0 0-19 0 0,12-100-1177 0 0,101-142-3287 0 0,-73 164-82 0 0,1 3-3787 0 0,-25 44-1110 0 0</inkml:trace>
  <inkml:trace contextRef="#ctx0" brushRef="#br0" timeOffset="-54633.874">967 3130 10002 0 0,'0'0'4125'0'0,"0"0"-2167"0"0,0 0-919 0 0,0 0-47 0 0,0 0 112 0 0,0 0 46 0 0,0 0-59 0 0,-31 29-135 0 0,-98 91-157 0 0,-42 46 1725 0 0,167-162-2463 0 0,0-1-1 0 0,0 1 1 0 0,0 0-1 0 0,1 0 1 0 0,-1 0-1 0 0,1 1 1 0 0,0-1-1 0 0,0 1 1 0 0,1-1-1 0 0,-1 1 1 0 0,1 0-1 0 0,0 0 1 0 0,0 0-1 0 0,1 0 1 0 0,0 1-1 0 0,-1-1 1 0 0,2 0-1 0 0,-1 1 1 0 0,1-1-1 0 0,-1 0 1 0 0,2 1-1 0 0,-1 2-60 0 0,64 44 584 0 0,-50-38-391 0 0,0 0-1 0 0,-1 1 0 0 0,-1 0 1 0 0,-1 1-1 0 0,0 0 0 0 0,-1 1 1 0 0,0 0-1 0 0,0 5-192 0 0,28 45 772 0 0,47 22-153 0 0,-74-85-434 0 0,-7-1-1181 0 0,-12-3-3374 0 0,7-4-4725 0 0,1 1-3109 0 0</inkml:trace>
  <inkml:trace contextRef="#ctx0" brushRef="#br0" timeOffset="-54381.134">1247 3653 14011 0 0,'0'0'2163'0'0,"0"0"-528"0"0,0 0-215 0 0,0 0 25 0 0,0 0-106 0 0,0 0-267 0 0,0 0-329 0 0,0 0-320 0 0,-5 33-213 0 0,-15 102-104 0 0,15-50-284 0 0,5-79-728 0 0,0-5-3103 0 0,0 0-3940 0 0,0-4-3512 0 0</inkml:trace>
  <inkml:trace contextRef="#ctx0" brushRef="#br0" timeOffset="-54235.804">1219 3171 11522 0 0,'0'0'3273'0'0,"0"0"-1392"0"0,0 0-601 0 0,0 0-208 0 0,0 0-184 0 0,0 0-232 0 0,0 0-336 0 0,0 0-288 0 0,0 0-184 0 0,0 0-176 0 0,0 0-256 0 0,0 0-752 0 0,0 0-2513 0 0,24 7-8385 0 0</inkml:trace>
  <inkml:trace contextRef="#ctx0" brushRef="#br0" timeOffset="-53813.663">1514 3903 16644 0 0,'0'0'2313'0'0,"0"0"-779"0"0,0 0-390 0 0,0 0-117 0 0,0 0-159 0 0,0 0-153 0 0,0 0-115 0 0,0 0-128 0 0,0 0-100 0 0,0 0-75 0 0,0 0-72 0 0,0 0-58 0 0,0 0-29 0 0,-3-15-18 0 0,-9-49-41 0 0,23 19 9 0 0,-4 37-75 0 0,153-227 31 0 0,-160 235-49 0 0,0 1 0 0 0,0-1 0 0 0,0 1 0 0 0,0-1 0 0 0,1 1 0 0 0,-1-1-1 0 0,0 0 1 0 0,0 1 0 0 0,0-1 0 0 0,0 1 0 0 0,0-1 0 0 0,1 1 0 0 0,-1-1-1 0 0,0 0 1 0 0,0 1 0 0 0,1-1 0 0 0,-1 1 0 0 0,0-1 0 0 0,1 0 0 0 0,-1 1-1 0 0,0-1 1 0 0,1 0 0 0 0,-1 0 0 0 0,1 1 0 0 0,-1-1 0 0 0,0 0 0 0 0,1 0 0 0 0,-1 1-1 0 0,1-1 1 0 0,-1 0 0 0 0,1 0 0 0 0,-1 0 0 0 0,1 0 0 0 0,-1 0 0 0 0,1 0-1 0 0,-1 0 1 0 0,1 0 0 0 0,-1 0 0 0 0,1 0 0 0 0,-1 0 0 0 0,0 0 0 0 0,1 0-1 0 0,-1 0 1 0 0,1 0 0 0 0,0-1 5 0 0,-11 52 57 0 0,7-37-57 0 0,-1 0 1 0 0,2 0 0 0 0,0 0-1 0 0,1 1 1 0 0,0-1 0 0 0,1 0-1 0 0,0 1 1 0 0,2-1 0 0 0,-1 0-1 0 0,2 3 0 0 0,-1-13 37 0 0,1 0 0 0 0,-1 1 0 0 0,0-1 0 0 0,1-1-1 0 0,0 1 1 0 0,0 0 0 0 0,0-1 0 0 0,1 1 0 0 0,-1-1 0 0 0,1 0-1 0 0,-1 0 1 0 0,1-1 0 0 0,0 1 0 0 0,0-1 0 0 0,0 1 0 0 0,1-1-1 0 0,-1-1 1 0 0,1 1 0 0 0,-1-1 0 0 0,1 1 0 0 0,-1-1-1 0 0,1-1 1 0 0,0 1 0 0 0,-1 0 0 0 0,1-1 0 0 0,0 0 0 0 0,-1 0-1 0 0,1-1 1 0 0,0 1 0 0 0,-1-1 0 0 0,1 0 0 0 0,0 0-1 0 0,-1-1 1 0 0,1 0 0 0 0,-1 1 0 0 0,0-1 0 0 0,0 0 0 0 0,1-1-1 0 0,-1 1 1 0 0,-1-1 0 0 0,3-2-37 0 0,3-1 98 0 0,-1 0 1 0 0,0-1-1 0 0,-1-1 0 0 0,0 1 0 0 0,0-1 0 0 0,-1 0 1 0 0,1 0-1 0 0,-2-1 0 0 0,1 0 0 0 0,-1 0 1 0 0,-1 0-1 0 0,0-1 0 0 0,0 1 0 0 0,-1-1 1 0 0,1-5-99 0 0,3-66 152 0 0,-13 65-587 0 0,3 13-6596 0 0,3 3-4857 0 0</inkml:trace>
  <inkml:trace contextRef="#ctx0" brushRef="#br0" timeOffset="-52812.896">2178 3771 0 0 0,'0'0'808'0'0,"0"0"-58"0"0,0 0 53 0 0,0 0 258 0 0,0 0 355 0 0,0 0 309 0 0,0 0 44 0 0,0 0-108 0 0,0 0-152 0 0,0 0-164 0 0,0 0-158 0 0,0 0-114 0 0,8 9-99 0 0,23 32-94 0 0,-28-38-703 0 0,0 0 0 0 0,1-1 0 0 0,-1 1 0 0 0,1-1-1 0 0,0 1 1 0 0,-1-1 0 0 0,1-1 0 0 0,0 1 0 0 0,1 0 0 0 0,-1-1 0 0 0,0 0 0 0 0,0 0 0 0 0,0 0 0 0 0,1-1 0 0 0,-1 1-1 0 0,0-1 1 0 0,1 0 0 0 0,-1 0 0 0 0,1 0 0 0 0,-1-1 0 0 0,0 0 0 0 0,0 0 0 0 0,1 0 0 0 0,-1 0 0 0 0,0 0-1 0 0,0-1 1 0 0,0 0 0 0 0,0 0 0 0 0,0 0 0 0 0,-1 0 0 0 0,1-1 0 0 0,-1 0 0 0 0,1 1 0 0 0,-1-1 0 0 0,0 0 0 0 0,0 0-1 0 0,0-1 1 0 0,-1 1 0 0 0,1-1 0 0 0,1-1-177 0 0,0-1 54 0 0,1 0 0 0 0,-1 0-1 0 0,-1-1 1 0 0,1 1 0 0 0,-1-1-1 0 0,0 1 1 0 0,0-1 0 0 0,-1 0 0 0 0,0 0-1 0 0,0-1 1 0 0,0 1 0 0 0,-1 0-1 0 0,-1 0 1 0 0,1-1 0 0 0,-1 1 0 0 0,0-1-1 0 0,-1 1 1 0 0,0-5-54 0 0,1 9-7 0 0,-1 1 1 0 0,1-1-1 0 0,-1 1 0 0 0,1-1 1 0 0,-1 1-1 0 0,0 0 0 0 0,0-1 1 0 0,0 1-1 0 0,0 0 0 0 0,0 0 1 0 0,-1-1-1 0 0,1 1 0 0 0,-1 0 1 0 0,1 0-1 0 0,-1 1 0 0 0,0-1 1 0 0,0 0-1 0 0,1 0 0 0 0,-1 1 1 0 0,-1-1-1 0 0,1 1 0 0 0,0 0 1 0 0,0 0-1 0 0,0 0 0 0 0,-1 0 0 0 0,1 0 1 0 0,0 0-1 0 0,-1 0 0 0 0,1 1 1 0 0,-1-1-1 0 0,1 1 0 0 0,-1 0 1 0 0,1 0-1 0 0,-1 0 0 0 0,-1 0 7 0 0,-2 0-35 0 0,-1 0 0 0 0,1 0 0 0 0,-1 1 0 0 0,1 0 0 0 0,-1 0 0 0 0,1 0 0 0 0,0 1 0 0 0,0 0 0 0 0,0 1 0 0 0,0-1 0 0 0,0 1 0 0 0,0 0 0 0 0,-2 2 35 0 0,0 2-7 0 0,0-1 1 0 0,1 1 0 0 0,0 0 0 0 0,0 1 0 0 0,0 0-1 0 0,1 0 1 0 0,0 0 0 0 0,1 1 0 0 0,0 0-1 0 0,1 0 1 0 0,-1 0 0 0 0,2 0 0 0 0,-1 1 0 0 0,1 0-1 0 0,1 0 1 0 0,0 0 0 0 0,0 0 0 0 0,1 0 0 0 0,0 0-1 0 0,0 0 1 0 0,2 0 0 0 0,-1 0 0 0 0,2 7 6 0 0,-1-12 13 0 0,1 0-1 0 0,0 0 1 0 0,0 0 0 0 0,0 0 0 0 0,0 0 0 0 0,1 0-1 0 0,0-1 1 0 0,0 1 0 0 0,0-1 0 0 0,0 0-1 0 0,1 0 1 0 0,0 0 0 0 0,0 0 0 0 0,0-1 0 0 0,0 1-1 0 0,0-1 1 0 0,1 0 0 0 0,-1-1 0 0 0,1 1-1 0 0,0-1 1 0 0,0 0 0 0 0,0 0 0 0 0,1 0-13 0 0,123 19 439 0 0,-100-25-267 0 0,0 0 0 0 0,-1-2 0 0 0,0-1-1 0 0,0-1 1 0 0,-1-2 0 0 0,0 0 0 0 0,-1-2-1 0 0,0-1 1 0 0,0-1 0 0 0,-2-1 0 0 0,0-2-1 0 0,-1 0 1 0 0,0-1 0 0 0,5-8-172 0 0,5-3 108 0 0,-2-3 0 0 0,-1 0 0 0 0,-1-2 0 0 0,-2-1 1 0 0,-2-1-1 0 0,-1-1 0 0 0,-2-1 0 0 0,-2-2 0 0 0,-1 0 0 0 0,-2 0 0 0 0,-2-2 0 0 0,6-28-108 0 0,-14 46-7 0 0,-1-1-1 0 0,-1-1 0 0 0,-2 1 0 0 0,0-1 0 0 0,-2 1 0 0 0,-1-1 0 0 0,-1 0 1 0 0,-1 1-1 0 0,-2-10 8 0 0,4 32 0 0 0,0 1 1 0 0,-1-1 0 0 0,1 0-1 0 0,0 1 1 0 0,-1-1 0 0 0,0 0-1 0 0,1 1 1 0 0,-1-1 0 0 0,0 1-1 0 0,0-1 1 0 0,-1 1 0 0 0,1-1-1 0 0,0 1 1 0 0,-1 0 0 0 0,1 0-1 0 0,-1 0 1 0 0,0 0 0 0 0,0 0-1 0 0,0 0 1 0 0,0 0-1 0 0,0 0 1 0 0,0 1 0 0 0,0-1-1 0 0,-1 1 1 0 0,1 0 0 0 0,-1 0-1 0 0,1-1 1 0 0,-1 1 0 0 0,1 1-1 0 0,-1-1 1 0 0,1 0 0 0 0,-1 1-1 0 0,0-1 1 0 0,1 1 0 0 0,-1 0-1 0 0,0 0 1 0 0,1 0 0 0 0,-1 0-1 0 0,0 1 1 0 0,0-1 0 0 0,1 0-1 0 0,-1 1 1 0 0,1 0-1 0 0,-1 0 1 0 0,-2 1-1 0 0,-7 15 16 0 0,1 0 1 0 0,1 1-1 0 0,0 1 0 0 0,1 0 1 0 0,1 0-1 0 0,1 0 0 0 0,1 1 1 0 0,1 0-1 0 0,0 0 0 0 0,1 1 0 0 0,2-1 1 0 0,0 1-1 0 0,1 0 0 0 0,1 0 1 0 0,1-1-1 0 0,2 14-16 0 0,-3-29 6 0 0,5 71 121 0 0,3-1 0 0 0,4-1 0 0 0,2 0 0 0 0,4 0 0 0 0,8 12-127 0 0,-3 0 72 0 0,9 112 13 0 0,-32-197-105 0 0,0-1-13 0 0,0 0-11 0 0,0 0-3 0 0,0 0-17 0 0,0 0-5 0 0,0-26-716 0 0,-1 14-129 0 0,-2 0-1 0 0,1 0 1 0 0,-1 0-1 0 0,-1 0 1 0 0,-1 0-1 0 0,1 1 1 0 0,-2-1-1 0 0,1 1 1 0 0,-4-4 914 0 0,-11-25-10660 0 0,12 25 987 0 0</inkml:trace>
  <inkml:trace contextRef="#ctx0" brushRef="#br0" timeOffset="-52563.605">2747 3421 11474 0 0,'0'0'2268'0'0,"0"0"-568"0"0,0 0-378 0 0,0 0-23 0 0,0 0 59 0 0,0 0 29 0 0,0 0-104 0 0,0 0-185 0 0,0 0-179 0 0,0 0-123 0 0,0 0-119 0 0,0 0-91 0 0,0 0-51 0 0,20 2-54 0 0,131 11 581 0 0,90-40-189 0 0,-95 25-1857 0 0,-122 10-2139 0 0,-17-2-7985 0 0,-5-2-1699 0 0</inkml:trace>
  <inkml:trace contextRef="#ctx0" brushRef="#br0" timeOffset="-52327.676">3500 3778 16235 0 0,'0'0'3256'0'0,"0"0"-1464"0"0,0 0-573 0 0,0 0-167 0 0,0 0-169 0 0,0 0-220 0 0,0 0-207 0 0,0 0-189 0 0,0 0-136 0 0,0 0-82 0 0,0 0-62 0 0,0 0-47 0 0,10 29-35 0 0,29 84-89 0 0,-27-90-92 0 0,-6-30-406 0 0,-4 2 102 0 0,6-13-2699 0 0,-4 6-3711 0 0,0 3-5350 0 0</inkml:trace>
  <inkml:trace contextRef="#ctx0" brushRef="#br0" timeOffset="-52169.077">3531 3380 17676 0 0,'0'0'752'0'0,"0"0"-576"0"0,0 0-152 0 0,0 0 80 0 0,0 0-16 0 0,0 0 0 0 0,0 0-96 0 0,0 0-144 0 0,0 0-208 0 0,0 0-392 0 0,0 0-729 0 0,0 0-2047 0 0,0 0-8091 0 0</inkml:trace>
  <inkml:trace contextRef="#ctx0" brushRef="#br0" timeOffset="-51919.801">4082 3509 10114 0 0,'0'0'2837'0'0,"0"0"-689"0"0,0 0-299 0 0,0 0-66 0 0,0 0-31 0 0,0 0-129 0 0,0 0-300 0 0,0 0-291 0 0,0 0-241 0 0,0 0-191 0 0,0 0-117 0 0,0 0-91 0 0,0 0-80 0 0,-9-3-47 0 0,5 1-238 0 0,1 1-11 0 0,0-1-1 0 0,1 1 1 0 0,-1 0-1 0 0,0 0 1 0 0,0 0-1 0 0,0 1 1 0 0,0-1-1 0 0,0 1 0 0 0,0-1 1 0 0,0 1-1 0 0,0 0 1 0 0,0 0-1 0 0,0 0 1 0 0,1 1-1 0 0,-1-1 1 0 0,0 1-1 0 0,0 0 1 0 0,0-1-1 0 0,0 1 1 0 0,0 1-1 0 0,1-1 1 0 0,-1 0-1 0 0,-1 2-15 0 0,-14 7 31 0 0,1 1 0 0 0,1 1 0 0 0,0 0 0 0 0,0 1 1 0 0,2 1-1 0 0,-1 0 0 0 0,2 2 0 0 0,0-1 0 0 0,1 1 0 0 0,0 1 0 0 0,2 0 0 0 0,0 1 0 0 0,1 0 0 0 0,-3 7-31 0 0,11-20 0 0 0,0 1 0 0 0,0-1 1 0 0,0 0-1 0 0,1 0 0 0 0,0 0 0 0 0,0 0 0 0 0,0 0 1 0 0,1 0-1 0 0,-1 1 0 0 0,1-1 0 0 0,1 0 1 0 0,-1 0-1 0 0,1 0 0 0 0,-1-1 0 0 0,1 1 0 0 0,1 0 1 0 0,-1-1-1 0 0,1 1 0 0 0,0-1 0 0 0,0 0 0 0 0,0 0 1 0 0,0 0-1 0 0,1 0 0 0 0,-1 0 0 0 0,1-1 1 0 0,0 0-1 0 0,0 0 0 0 0,1 0 0 0 0,-1 0 0 0 0,1 0 1 0 0,-1-1-1 0 0,2 0 0 0 0,3 3 8 0 0,1-1 1 0 0,0 0-1 0 0,0 0 0 0 0,1-1 1 0 0,-1-1-1 0 0,1 0 0 0 0,-1 0 1 0 0,1-1-1 0 0,0 0 0 0 0,-1-1 1 0 0,1 0-1 0 0,0-1 0 0 0,0 0 1 0 0,-1-1-1 0 0,5-1-8 0 0,3-3-70 0 0,-1 0-1 0 0,0-1 1 0 0,0 0-1 0 0,0-2 1 0 0,-1 0 0 0 0,-1 0-1 0 0,0-2 1 0 0,0 0-1 0 0,-1 0 1 0 0,1-3 70 0 0,-3-2-1620 0 0,-7 4-7112 0 0,-3 7-3913 0 0</inkml:trace>
  <inkml:trace contextRef="#ctx0" brushRef="#br0" timeOffset="-50844.063">4916 3741 0 0 0,'0'0'1191'0'0,"0"0"381"0"0,0 0 278 0 0,0 0 262 0 0,0 0 106 0 0,0 0-129 0 0,0 0-273 0 0,0 0-406 0 0,0 0-391 0 0,0 0-313 0 0,0 0-151 0 0,0 0 44 0 0,1 3 78 0 0,4 1-388 0 0,-1 1-1 0 0,1-1 0 0 0,1 0 1 0 0,-1 0-1 0 0,1 0 0 0 0,-1-1 0 0 0,1 0 1 0 0,0 0-1 0 0,0 0 0 0 0,0-1 0 0 0,1 0 1 0 0,-1 0-1 0 0,0-1 0 0 0,1 1 0 0 0,0-1 1 0 0,-1-1-1 0 0,1 1 0 0 0,-1-1 1 0 0,1-1-1 0 0,0 1 0 0 0,-1-1 0 0 0,1 0 1 0 0,-1 0-1 0 0,1-1 0 0 0,-1 0 0 0 0,2-1-288 0 0,16-8 160 0 0,-1-1-1 0 0,0-2 0 0 0,-1 0 0 0 0,0-1 0 0 0,-1-1 1 0 0,-1-1-1 0 0,-1-1 0 0 0,0 0 0 0 0,-1-2 0 0 0,-1 0 0 0 0,11-18-159 0 0,-27 36 6 0 0,1 0 1 0 0,-1 0-1 0 0,1 0 0 0 0,-1 0 0 0 0,1-1 0 0 0,-1 1 0 0 0,0 0 0 0 0,0-1 0 0 0,-1 1 0 0 0,1-1 0 0 0,0 1 0 0 0,-1-1 0 0 0,1 0 0 0 0,-1 1 0 0 0,0-1 0 0 0,0 1 0 0 0,0-1 0 0 0,0 0 0 0 0,0 1 0 0 0,-1-1 0 0 0,1 1 0 0 0,-1-1 0 0 0,0 1 0 0 0,1-1 1 0 0,-1 1-1 0 0,0-1 0 0 0,-1 1 0 0 0,1 0 0 0 0,0-1 0 0 0,-1 1 0 0 0,1 0 0 0 0,-2-2-6 0 0,-9 1-39 0 0,1 0 1 0 0,0 0-1 0 0,-1 1 1 0 0,1 0-1 0 0,-1 1 1 0 0,1 1-1 0 0,-1 0 1 0 0,1 0-1 0 0,-1 1 1 0 0,0 0-1 0 0,1 1 1 0 0,0 1-1 0 0,-1 0 1 0 0,1 0-1 0 0,0 1 1 0 0,0 0-1 0 0,1 1 1 0 0,0 1-1 0 0,-1-1 1 0 0,2 2-1 0 0,-1-1 1 0 0,1 1-1 0 0,-9 8 39 0 0,10-8-2 0 0,0-1-1 0 0,0 1 1 0 0,0 0 0 0 0,1 0-1 0 0,0 1 1 0 0,1 0-1 0 0,-1 1 1 0 0,2-1-1 0 0,-1 1 1 0 0,1 0 0 0 0,0 0-1 0 0,1 1 1 0 0,0 0-1 0 0,1-1 1 0 0,0 1-1 0 0,0 0 1 0 0,1 1-1 0 0,1-1 1 0 0,0 0 0 0 0,0 1-1 0 0,0-1 1 0 0,2 0-1 0 0,0 11 3 0 0,4-8 14 0 0,0-1-1 0 0,0 1 1 0 0,1-1-1 0 0,1 0 1 0 0,0 0-1 0 0,1-1 1 0 0,0 0-1 0 0,0 0 1 0 0,2-1-1 0 0,-1 0 1 0 0,1-1-1 0 0,0 0 1 0 0,1 0-1 0 0,0-1 1 0 0,12 6-14 0 0,-2 0-17 0 0,2-2 0 0 0,-1-1 1 0 0,1-1-1 0 0,1 0 0 0 0,0-2 0 0 0,0-1 1 0 0,0-1-1 0 0,1-1 0 0 0,0-1 0 0 0,0-1 0 0 0,1-1 1 0 0,1-2 16 0 0,10-12-1770 0 0,-16-1-6401 0 0,-17 9-2801 0 0</inkml:trace>
  <inkml:trace contextRef="#ctx0" brushRef="#br0" timeOffset="-50306.149">5573 3977 2913 0 0,'0'0'2614'0'0,"0"0"-546"0"0,0 0-96 0 0,0 0-1 0 0,0 0-130 0 0,0 0-113 0 0,0 0-253 0 0,0 0-300 0 0,0 0-237 0 0,0 0-169 0 0,0 0-83 0 0,0 0-50 0 0,0 0-48 0 0,5-20-12 0 0,35-125 926 0 0,7 56-94 0 0,47-47-336 0 0,-81 119-1003 0 0,-10 33-138 0 0,-9 58 203 0 0,4-64-131 0 0,0 0 0 0 0,0 0 1 0 0,1 0-1 0 0,1 0 0 0 0,0 1 1 0 0,0-1-1 0 0,1 0 0 0 0,0 0 1 0 0,1 0-1 0 0,0 0 0 0 0,1 0 1 0 0,0 0-1 0 0,0-1 0 0 0,3 6-3 0 0,-5-12 28 0 0,0 0 0 0 0,0 0 0 0 0,0-1 0 0 0,1 1 0 0 0,-1 0 0 0 0,1-1 0 0 0,0 1 0 0 0,-1 0 0 0 0,1-1 0 0 0,0 0 0 0 0,0 0 0 0 0,1 1 0 0 0,-1-1 0 0 0,0-1 0 0 0,1 1 0 0 0,0 0 0 0 0,-1 0 0 0 0,1-1 0 0 0,0 0 0 0 0,-1 1 0 0 0,1-1 0 0 0,0 0 0 0 0,0 0 0 0 0,0-1 0 0 0,0 1 0 0 0,0-1 0 0 0,0 1 0 0 0,0-1-1 0 0,0 0 1 0 0,1 0 0 0 0,-1 0 0 0 0,0-1 0 0 0,0 1 0 0 0,0-1 0 0 0,0 0 0 0 0,0 1 0 0 0,0-1 0 0 0,-1-1 0 0 0,1 1 0 0 0,0 0 0 0 0,0-1 0 0 0,0 0-28 0 0,14-13 175 0 0,-1 0 0 0 0,-1-2 0 0 0,0 0 0 0 0,-2 0 0 0 0,0-2 0 0 0,0 1 0 0 0,-2-2 0 0 0,0 1-1 0 0,-2-2 1 0 0,0 1 0 0 0,-1-1 0 0 0,4-17-175 0 0,2-38-1869 0 0,-15 98-771 0 0,1-10-314 0 0,-1 0-3644 0 0,1-4-5502 0 0</inkml:trace>
  <inkml:trace contextRef="#ctx0" brushRef="#br0" timeOffset="-49616.209">6228 3738 6761 0 0,'0'0'2142'0'0,"0"0"-268"0"0,0 0-79 0 0,0 0-57 0 0,0 0-167 0 0,0 0-250 0 0,0 0-284 0 0,0 0-255 0 0,0 0-140 0 0,0 0-53 0 0,0 0-39 0 0,0 0-25 0 0,0 0-21 0 0,18-11-1 0 0,83-45 361 0 0,-95 53-763 0 0,1 0-1 0 0,-1-1 1 0 0,1 1-1 0 0,-1-1 1 0 0,0 0-1 0 0,0-1 1 0 0,-1 1-1 0 0,1-1 0 0 0,-1 0 1 0 0,0-1-1 0 0,-1 1 1 0 0,1-1-1 0 0,-1 0 1 0 0,0 0-1 0 0,-1 0 1 0 0,1-1-1 0 0,-1 1 1 0 0,0-1-1 0 0,-1 0 1 0 0,0 0-1 0 0,0 0 1 0 0,0 0-1 0 0,-1 0 0 0 0,1-6-100 0 0,-4 10 1 0 0,0 1 0 0 0,0 0-1 0 0,0 0 1 0 0,0 0-1 0 0,0 0 1 0 0,-1 0-1 0 0,1 1 1 0 0,-1-1-1 0 0,1 1 1 0 0,-1-1-1 0 0,1 1 1 0 0,-1 0-1 0 0,0 0 1 0 0,1 0-1 0 0,-1 0 1 0 0,0 1 0 0 0,0-1-1 0 0,0 1 1 0 0,0-1-1 0 0,0 1 1 0 0,0 0-1 0 0,1 0 1 0 0,-1 1-1 0 0,0-1 1 0 0,-2 1-1 0 0,-2-1-32 0 0,-1 0 0 0 0,1 1 0 0 0,0 0 0 0 0,-1 0 1 0 0,1 0-1 0 0,0 1 0 0 0,0 0 0 0 0,0 1 0 0 0,0 0 0 0 0,0 0 0 0 0,0 0 1 0 0,1 1-1 0 0,0 0 0 0 0,0 0 0 0 0,0 1 0 0 0,0-1 0 0 0,-2 4 32 0 0,-4 1-9 0 0,2 1 0 0 0,-1 0-1 0 0,2 1 1 0 0,-1 0 0 0 0,1 1-1 0 0,1-1 1 0 0,0 2 0 0 0,1-1-1 0 0,0 1 1 0 0,1 0 0 0 0,0 1-1 0 0,1-1 1 0 0,1 1 0 0 0,0 0-1 0 0,1 0 1 0 0,1 1 0 0 0,0-1-1 0 0,0 0 1 0 0,2 1 0 0 0,0-1-1 0 0,1 13 10 0 0,3-18 14 0 0,0 1 0 0 0,1-1 0 0 0,0 0 0 0 0,1-1 0 0 0,-1 1-1 0 0,2-1 1 0 0,-1 0 0 0 0,1 0 0 0 0,0-1 0 0 0,1 0 0 0 0,-1 0 0 0 0,2-1-1 0 0,-1 0 1 0 0,1 0 0 0 0,-1-1 0 0 0,2 0 0 0 0,-1-1 0 0 0,0 0 0 0 0,1 0 0 0 0,0-1-1 0 0,0 0 1 0 0,0-1 0 0 0,0 0 0 0 0,0-1 0 0 0,0 0 0 0 0,0 0 0 0 0,1-1-1 0 0,6-1-13 0 0,5-2 62 0 0,-1-1 0 0 0,0-1 0 0 0,-1-1-1 0 0,1-1 1 0 0,-1-1 0 0 0,0-1 0 0 0,-1 0 0 0 0,0-2-1 0 0,-1 0 1 0 0,0-1 0 0 0,-1-1 0 0 0,0 0-1 0 0,-1-2 1 0 0,0 1 0 0 0,-1-2 0 0 0,8-12-62 0 0,4-5 50 0 0,-1-1 1 0 0,-2-1 0 0 0,-2-2-1 0 0,-1 0 1 0 0,-2-1 0 0 0,-1-1-51 0 0,-14 29-2 0 0,0 4 4 0 0,-1 0-1 0 0,0 0 1 0 0,-1 0 0 0 0,1-1 0 0 0,-1 1 0 0 0,0-1-1 0 0,-1 1 1 0 0,0-1 0 0 0,0 0 0 0 0,0 0 0 0 0,-1 1 0 0 0,0-1-1 0 0,0 0 1 0 0,0 0 0 0 0,-1 0-2 0 0,-2 6-13 0 0,1 0 1 0 0,0-1-1 0 0,-1 1 1 0 0,1 1-1 0 0,-1-1 1 0 0,0 0-1 0 0,1 1 1 0 0,-1-1-1 0 0,0 1 1 0 0,1 0-1 0 0,-1 0 1 0 0,1 0-1 0 0,-1 0 1 0 0,0 0-1 0 0,1 1 1 0 0,-1-1-1 0 0,0 1 1 0 0,1 0-1 0 0,-1-1 1 0 0,1 1-1 0 0,-1 0 0 0 0,1 1 1 0 0,-2 0 12 0 0,-7 4-18 0 0,0 1-1 0 0,1 0 1 0 0,-1 1-1 0 0,2 0 1 0 0,-1 0 0 0 0,1 1-1 0 0,1 0 1 0 0,0 1-1 0 0,0-1 1 0 0,1 2 0 0 0,0-1-1 0 0,0 1 1 0 0,1 0 0 0 0,-2 8 18 0 0,7-15-4 0 0,1-1 0 0 0,0 1 0 0 0,0 0 0 0 0,1 0 0 0 0,-1 0 1 0 0,1 0-1 0 0,0 0 0 0 0,0 0 0 0 0,0-1 0 0 0,1 1 0 0 0,-1 0 1 0 0,1-1-1 0 0,0 1 0 0 0,0-1 0 0 0,0 0 0 0 0,0 1 0 0 0,0-1 1 0 0,1 0-1 0 0,0 0 0 0 0,0-1 0 0 0,-1 1 0 0 0,1 0 0 0 0,1-1 1 0 0,-1 0-1 0 0,0 0 0 0 0,1 0 0 0 0,-1 0 0 0 0,1 0 0 0 0,-1-1 1 0 0,1 1-1 0 0,0-1 0 0 0,0 0 0 0 0,-1 0 0 0 0,1-1 0 0 0,0 1 1 0 0,0-1-1 0 0,0 0 0 0 0,0 0 0 0 0,0 0 0 0 0,2-1 4 0 0,42 9 27 0 0,-43-8-22 0 0,1-1-1 0 0,-1 1 1 0 0,0 0 0 0 0,0 0-1 0 0,0 0 1 0 0,0 1-1 0 0,0-1 1 0 0,0 1-1 0 0,0 1 1 0 0,0-1-1 0 0,0 1 1 0 0,0 0-1 0 0,-1 0 1 0 0,1 0-1 0 0,0 1 1 0 0,-1-1-1 0 0,0 1 1 0 0,0 0 0 0 0,0 0-1 0 0,0 1 1 0 0,0-1-1 0 0,-1 1 1 0 0,1 0-1 0 0,-1 0 1 0 0,0 0-1 0 0,0 0 1 0 0,-1 1-1 0 0,1-1 1 0 0,-1 1-1 0 0,0 0 1 0 0,0 0-1 0 0,0-1 1 0 0,-1 1 0 0 0,0 1-5 0 0,0 4 10 0 0,-2-1 0 0 0,1 0 0 0 0,-2 0 1 0 0,1 0-1 0 0,-1 1 0 0 0,0-1 1 0 0,-1-1-1 0 0,0 1 0 0 0,0 0 1 0 0,-1-1-1 0 0,-4 8-10 0 0,0 17-1727 0 0,13-33-1635 0 0,-2 0-2845 0 0,0 0-5427 0 0</inkml:trace>
  <inkml:trace contextRef="#ctx0" brushRef="#br0" timeOffset="-48949.74">7346 3598 12219 0 0,'0'0'2199'0'0,"0"0"-306"0"0,0 0-172 0 0,0 0-254 0 0,0 0-228 0 0,0 0-240 0 0,0 0-215 0 0,0 0-157 0 0,0 0-75 0 0,0 0-67 0 0,0 0-99 0 0,0 0-78 0 0,-34 14-79 0 0,-104 46-61 0 0,80-19-7 0 0,50-31-127 0 0,-1 0-32 0 0,1 0 1 0 0,0 1 0 0 0,0 0-1 0 0,1 0 1 0 0,0 0 0 0 0,1 1-1 0 0,0 0 1 0 0,1 1 0 0 0,1-1-1 0 0,0 1 1 0 0,0 0 0 0 0,1 0-1 0 0,1 0 1 0 0,0 0 0 0 0,1 0-1 0 0,0 0 1 0 0,1 1 0 0 0,1 7-3 0 0,2-19 9 0 0,-1 1 0 0 0,0 0 0 0 0,1 0 0 0 0,0-1 1 0 0,0 1-1 0 0,-1-1 0 0 0,1 0 0 0 0,0 0 0 0 0,1 0 0 0 0,-1 0 0 0 0,0 0 1 0 0,1-1-1 0 0,-1 0 0 0 0,1 1 0 0 0,-1-1 0 0 0,1 0 0 0 0,-1-1 0 0 0,1 1 1 0 0,0-1-1 0 0,-1 0 0 0 0,1 1 0 0 0,0-2 0 0 0,0 1 0 0 0,-1 0 0 0 0,1-1 1 0 0,0 0-1 0 0,-1 1 0 0 0,1-2 0 0 0,-1 1 0 0 0,1 0 0 0 0,-1-1 0 0 0,0 1 1 0 0,1-1-1 0 0,-1 0 0 0 0,3-2-9 0 0,27-18 377 0 0,-1-2 1 0 0,-2-1-1 0 0,0-1 1 0 0,23-27-378 0 0,103-84 1032 0 0,-147 131-998 0 0,-1 0 0 0 0,1 1 0 0 0,1 0 0 0 0,-1 1 0 0 0,1-1 0 0 0,0 2 0 0 0,-1-1 0 0 0,2 1 0 0 0,-1 1 0 0 0,0 0 0 0 0,1 1 0 0 0,-1-1-34 0 0,-6 4 17 0 0,-1 0-1 0 0,0 0 1 0 0,0 0 0 0 0,0 1 0 0 0,0-1 0 0 0,0 1-1 0 0,-1 0 1 0 0,1-1 0 0 0,-1 1 0 0 0,0 0 0 0 0,0 0-1 0 0,0 1 1 0 0,0-1 0 0 0,0 0 0 0 0,0 1 0 0 0,-1-1-1 0 0,0 1 1 0 0,0 0 0 0 0,0-1 0 0 0,0 1 0 0 0,0 0-1 0 0,-1-1 1 0 0,0 1 0 0 0,0 0 0 0 0,0 0 0 0 0,0-1-1 0 0,0 1 1 0 0,-1 0 0 0 0,0 0 0 0 0,1-1 0 0 0,-2 1-17 0 0,2 1 12 0 0,-16 270 116 0 0,-4 42-162 0 0,17-283 19 0 0,-2 0 0 0 0,-1 0 0 0 0,-2 0 0 0 0,-1-1 0 0 0,-1 0 0 0 0,-5 7 15 0 0,9-31 3 0 0,0-1-1 0 0,0 0 0 0 0,0 0 1 0 0,-1-1-1 0 0,0 0 0 0 0,-1 0 1 0 0,0-1-1 0 0,0 0 0 0 0,0 0 1 0 0,0 0-1 0 0,-1-1 1 0 0,0-1-1 0 0,0 0 0 0 0,-1 0 1 0 0,1-1-1 0 0,-1 0 0 0 0,0 0 1 0 0,1-1-1 0 0,-1 0 0 0 0,0-1 1 0 0,0 0-1 0 0,0-1 1 0 0,-1 0-1 0 0,1 0 0 0 0,0-1 1 0 0,0-1-3 0 0,6 0-3 0 0,0-1-1 0 0,0 0 1 0 0,1 0 0 0 0,-1 0 0 0 0,1 0 0 0 0,0-1 0 0 0,0 1 0 0 0,0-1 0 0 0,0 0 0 0 0,1 0-1 0 0,-1 0 1 0 0,1 0 0 0 0,0 0 0 0 0,0 0 0 0 0,1-1 0 0 0,-1 1 0 0 0,1-1 0 0 0,0 1 0 0 0,0-1-1 0 0,0 0 1 0 0,1 1 0 0 0,0-1 0 0 0,0 0 0 0 0,0 1 0 0 0,0-1 0 0 0,1 0 0 0 0,0 1-1 0 0,0-1 1 0 0,0 0 0 0 0,1-2 3 0 0,7-37-18 0 0,2-1 1 0 0,2 2-1 0 0,1-1 0 0 0,3 2 0 0 0,21-40 18 0 0,140-221-3011 0 0,-151 271-996 0 0,-17 22-249 0 0,1 1-3849 0 0,-3 1-1721 0 0</inkml:trace>
  <inkml:trace contextRef="#ctx0" brushRef="#br0" timeOffset="-48326.054">7902 3668 8586 0 0,'0'0'2352'0'0,"0"0"-405"0"0,0 0-178 0 0,0 0-27 0 0,0 0-90 0 0,0 0-170 0 0,0 0-241 0 0,0 0-229 0 0,0 0-147 0 0,0 0-123 0 0,0 0-98 0 0,0 0-106 0 0,0 0-95 0 0,5-5-61 0 0,2 0-296 0 0,-7 6-69 0 0,0-1 1 0 0,0 0-1 0 0,0 1 1 0 0,0-1-1 0 0,1 1 1 0 0,-1-1 0 0 0,0 0-1 0 0,0 1 1 0 0,0-1-1 0 0,1 0 1 0 0,-1 1-1 0 0,0-1 1 0 0,1 0-1 0 0,-1 0 1 0 0,0 1-1 0 0,1-1 1 0 0,-1 0-1 0 0,0 0 1 0 0,1 1-1 0 0,-1-1 1 0 0,1 0-1 0 0,-1 0 1 0 0,0 0-1 0 0,1 0 1 0 0,-1 0-1 0 0,1 0 1 0 0,-1 1-1 0 0,0-1 1 0 0,1 0-1 0 0,-1 0 1 0 0,1 0-1 0 0,-1 0 1 0 0,0-1 0 0 0,1 1-1 0 0,-1 0 1 0 0,1 0-18 0 0,-6 9 29 0 0,1 0 1 0 0,-1 0-1 0 0,2 0 1 0 0,0 0-1 0 0,0 1 1 0 0,0-1 0 0 0,1 1-1 0 0,1 0 1 0 0,-1 0-1 0 0,2-1 1 0 0,-1 1 0 0 0,1 0-1 0 0,1 0 1 0 0,0 0-1 0 0,0 0 1 0 0,1 0-1 0 0,0-1 1 0 0,1 1 0 0 0,0-1-1 0 0,1 0 1 0 0,0 1-1 0 0,4 6-29 0 0,-6-14 7 0 0,1 1 0 0 0,-1-1 0 0 0,1 0 0 0 0,-1 0 0 0 0,1 0 0 0 0,0-1 0 0 0,0 1 0 0 0,0-1 0 0 0,0 1 0 0 0,0-1 1 0 0,0 0-1 0 0,1 0 0 0 0,-1 0 0 0 0,0-1 0 0 0,1 1 0 0 0,-1-1 0 0 0,0 0 0 0 0,1 0 0 0 0,-1 0 0 0 0,0 0 0 0 0,1 0 0 0 0,-1-1 0 0 0,0 0 0 0 0,0 1 0 0 0,1-1 0 0 0,-1 0 0 0 0,0-1 0 0 0,0 1 0 0 0,0-1 0 0 0,0 1 0 0 0,0-1-7 0 0,14-16 179 0 0,-1 1 0 0 0,-1-2 0 0 0,-1 0 0 0 0,-1-1 0 0 0,0 0 0 0 0,-2-1 0 0 0,7-15-179 0 0,78-114 442 0 0,-14 70-312 0 0,-81 80-126 0 0,1 1-1 0 0,-1 0 0 0 0,0 0 0 0 0,0 0 1 0 0,0 0-1 0 0,0 0 0 0 0,0 0 0 0 0,0 1 1 0 0,0-1-1 0 0,0 0 0 0 0,0 0 0 0 0,-1 1 1 0 0,1-1-1 0 0,-1 1 0 0 0,1-1 0 0 0,-1 0 1 0 0,1 1-1 0 0,-1-1 0 0 0,0 1 0 0 0,1-1 1 0 0,-1 1-1 0 0,0-1 0 0 0,0 1 0 0 0,0-1 1 0 0,0 1-1 0 0,-1-1 0 0 0,1 1 0 0 0,0-1 1 0 0,-1 1-1 0 0,1-1 0 0 0,-1 1 0 0 0,1-1 0 0 0,-1 1-3 0 0,1 4 8 0 0,-34 464 115 0 0,32-378-176 0 0,-4-1 1 0 0,-5 0-1 0 0,-3-1 1 0 0,-4 0-1 0 0,-19 53 53 0 0,33-131 8 0 0,0 0 0 0 0,-1-1 0 0 0,0 1 0 0 0,0-1 0 0 0,-1 0 0 0 0,-1 0 0 0 0,0-1 0 0 0,0 0 0 0 0,-1 0 0 0 0,0-1 0 0 0,-2 1-8 0 0,9-9 5 0 0,-1 1 0 0 0,1-1-1 0 0,-1 0 1 0 0,1 0 0 0 0,-1 0 0 0 0,0 0-1 0 0,0 0 1 0 0,0 0 0 0 0,1 0 0 0 0,-1-1 0 0 0,0 1-1 0 0,0-1 1 0 0,0 1 0 0 0,0-1 0 0 0,0 0-1 0 0,0 0 1 0 0,0 0 0 0 0,0 0 0 0 0,0 0-1 0 0,0 0 1 0 0,0 0 0 0 0,0-1 0 0 0,0 1-1 0 0,0-1 1 0 0,0 0 0 0 0,0 1 0 0 0,0-1-1 0 0,1 0 1 0 0,-1 0 0 0 0,0 0 0 0 0,0 0-1 0 0,1 0 1 0 0,-1-1 0 0 0,1 1 0 0 0,-1 0-1 0 0,1-1 1 0 0,0 1 0 0 0,-1-2-5 0 0,-28-73 49 0 0,25 50-66 0 0,1-1 0 0 0,2 0 0 0 0,0 0 0 0 0,2 0 0 0 0,1 0 0 0 0,1 0 0 0 0,1 0 0 0 0,1 0 0 0 0,2 0 0 0 0,1 1 0 0 0,0 0 0 0 0,2 1 0 0 0,2 0 0 0 0,0 0 0 0 0,1 1-1 0 0,1 0 1 0 0,2 1 0 0 0,0 1 0 0 0,1 0 0 0 0,8-7 17 0 0,64-40-1632 0 0,-40 53-8959 0 0,-39 12-1448 0 0</inkml:trace>
  <inkml:trace contextRef="#ctx0" brushRef="#br0" timeOffset="-47855.364">8769 3756 8762 0 0,'0'0'2815'0'0,"0"0"-668"0"0,0 0-414 0 0,0 0-270 0 0,0 0-251 0 0,0 0-208 0 0,0 0-216 0 0,0 0-189 0 0,0 0-3 0 0,0 0 59 0 0,0 0 52 0 0,0 0 5 0 0,0 0-96 0 0,13 0-113 0 0,215-7 2156 0 0,62-30-1544 0 0,-267 34-2878 0 0,-21 5-4514 0 0,-14 6-4382 0 0,5-4 1272 0 0</inkml:trace>
  <inkml:trace contextRef="#ctx0" brushRef="#br0" timeOffset="-47617.746">8815 3973 13931 0 0,'0'0'1998'0'0,"0"0"-554"0"0,0 0-242 0 0,0 0 17 0 0,0 0 17 0 0,0 0-79 0 0,0 0-146 0 0,0 0-177 0 0,0 0-163 0 0,0 0-107 0 0,0 0-100 0 0,0 0-73 0 0,32 5-69 0 0,103 13-56 0 0,-32-26 130 0 0,164-48-125 0 0,-156 28-2881 0 0,-94 24-2226 0 0,-7 4-7253 0 0</inkml:trace>
  <inkml:trace contextRef="#ctx0" brushRef="#br0" timeOffset="-39380.004">10127 3693 2104 0 0,'0'0'1093'0'0,"0"0"-58"0"0,0 0 106 0 0,0 0 191 0 0,0 0 149 0 0,0 0 83 0 0,0 0-26 0 0,0 0-133 0 0,0 0-127 0 0,0 0-100 0 0,0 0-76 0 0,-8 0-32 0 0,-24 0-94 0 0,24 0-114 0 0,14-3 2854 0 0,8-5-2869 0 0,205-57 1111 0 0,-57 57-1403 0 0,-160 7-547 0 0,0 1 0 0 0,0 0 0 0 0,0 0 0 0 0,-1 0 0 0 0,1 0 0 0 0,0 0 1 0 0,0 0-1 0 0,0 0 0 0 0,0 1 0 0 0,-1-1 0 0 0,1 1 0 0 0,0-1 0 0 0,0 1 0 0 0,-1 0 0 0 0,1-1 0 0 0,0 1 1 0 0,-1 0-1 0 0,1 0 0 0 0,-1 0 0 0 0,1 1 0 0 0,-1-1 0 0 0,1 0 0 0 0,-1 0 0 0 0,0 1 0 0 0,0-1 0 0 0,0 1 0 0 0,0-1 1 0 0,0 1-1 0 0,0 0 0 0 0,0-1 0 0 0,0 1 0 0 0,0 0 0 0 0,-1-1 0 0 0,1 1 0 0 0,-1 0 0 0 0,1 0 0 0 0,-1 0 0 0 0,0 0 1 0 0,0-1-1 0 0,0 1 0 0 0,0 0 0 0 0,0 0 0 0 0,0 0 0 0 0,0 0 0 0 0,-1 0-8 0 0,-33 79 575 0 0,-173 232-115 0 0,135-199-200 0 0,71-112-244 0 0,0 1 0 0 0,0-1 0 0 0,1 0 1 0 0,-1 0-1 0 0,0 1 0 0 0,1-1 0 0 0,-1 0 0 0 0,1 0 0 0 0,0 1 0 0 0,0-1 1 0 0,0 0-1 0 0,0 1 0 0 0,0-1 0 0 0,1 0 0 0 0,-1 1 0 0 0,1-1 0 0 0,-1 0 1 0 0,1 1-1 0 0,0-1 0 0 0,0 0 0 0 0,0 0 0 0 0,0 0 0 0 0,0 0 0 0 0,1 0 1 0 0,-1 0-1 0 0,0 0 0 0 0,1 0 0 0 0,0-1 0 0 0,-1 1 0 0 0,1-1 0 0 0,0 1 1 0 0,0-1-1 0 0,0 1 0 0 0,0-1 0 0 0,0 0 0 0 0,0 0 0 0 0,0 0 0 0 0,0 0 1 0 0,1 0-17 0 0,91 22 820 0 0,49-38-136 0 0,64-19-107 0 0,-181 27-1173 0 0,-54-6-6008 0 0,13 8-2651 0 0,7 1-2591 0 0</inkml:trace>
  <inkml:trace contextRef="#ctx0" brushRef="#br0" timeOffset="-39078.425">9986 3944 7242 0 0,'0'0'2436'0'0,"0"0"-163"0"0,0 0-112 0 0,0 0-35 0 0,0 0-200 0 0,0 0-332 0 0,0 0-396 0 0,0 0-337 0 0,0 0-257 0 0,0 0-143 0 0,0 0-41 0 0,0 0-29 0 0,0 0-14 0 0,17-4 1213 0 0,299 3 360 0 0,-143-17-5671 0 0,-146 15 684 0 0,-9-1-3152 0 0,-4 1-5665 0 0</inkml:trace>
  <inkml:trace contextRef="#ctx0" brushRef="#br0" timeOffset="-37972.544">10867 3969 0 0 0,'0'0'1550'0'0,"0"0"315"0"0,0 0 120 0 0,0 0 26 0 0,0 0-195 0 0,0 0-283 0 0,0 0-205 0 0,0 0-221 0 0,0 0-154 0 0,0 0-79 0 0,0 0-21 0 0,0 0-60 0 0,0 0-32 0 0,14 7-74 0 0,64 26 923 0 0,-11-32 1672 0 0,66-36-1324 0 0,-98 22-1588 0 0,76-46 568 0 0,-106 56-896 0 0,0 0 1 0 0,0 0-1 0 0,0-1 1 0 0,-1 1-1 0 0,0-1 1 0 0,1 0-1 0 0,-1 0 1 0 0,-1 0-1 0 0,1-1 1 0 0,-1 1 0 0 0,1-1-1 0 0,-1 0 1 0 0,-1 0-1 0 0,1 0 1 0 0,-1 0-1 0 0,1-1 1 0 0,-2 1-1 0 0,1-1 1 0 0,-1 1-1 0 0,1-6-42 0 0,-3 6 6 0 0,-1 1 0 0 0,-1 0 0 0 0,1 0-1 0 0,0 0 1 0 0,-1 0 0 0 0,0 0 0 0 0,0 1-1 0 0,0-1 1 0 0,-1 1 0 0 0,1 0 0 0 0,-1 0-1 0 0,0 0 1 0 0,1 0 0 0 0,-1 0-1 0 0,0 1 1 0 0,-1 0 0 0 0,1 0 0 0 0,0 0-1 0 0,-1 0 1 0 0,-3 0-6 0 0,-3 0-22 0 0,-1 1-1 0 0,1 1 1 0 0,-1-1 0 0 0,1 2-1 0 0,-1 0 1 0 0,1 0 0 0 0,-1 1-1 0 0,1 0 1 0 0,0 1 0 0 0,-1 0-1 0 0,2 1 1 0 0,-1 0 0 0 0,0 1-1 0 0,1 0 1 0 0,0 1 0 0 0,0 0-1 0 0,0 0 1 0 0,-6 7 22 0 0,9-9-6 0 0,-3 3 7 0 0,2 0 0 0 0,-1 1-1 0 0,1 0 1 0 0,0 0 0 0 0,1 1-1 0 0,0 0 1 0 0,0 0 0 0 0,1 0 0 0 0,0 1-1 0 0,0 0 1 0 0,1 1 0 0 0,1-1 0 0 0,0 1-1 0 0,0 0 1 0 0,1 0 0 0 0,0 0-1 0 0,1 0 1 0 0,1 0 0 0 0,-1 1 0 0 0,2-1-1 0 0,0 0 1 0 0,0 9-1 0 0,0-12 10 0 0,-1-1-1 0 0,1 1 1 0 0,0-1 0 0 0,1 0-1 0 0,0 1 1 0 0,0-1 0 0 0,0 1-1 0 0,1-1 1 0 0,0 0 0 0 0,1 0-1 0 0,-1 0 1 0 0,1 0 0 0 0,1 0-1 0 0,-1-1 1 0 0,1 1 0 0 0,0-1-1 0 0,1 0 1 0 0,0 0-1 0 0,-1-1 1 0 0,2 1 0 0 0,0-1-10 0 0,7 4 41 0 0,0 0 1 0 0,1-2 0 0 0,0 1-1 0 0,0-2 1 0 0,0 0 0 0 0,1-1 0 0 0,0 0-1 0 0,0-1 1 0 0,1-1 0 0 0,-1 0-1 0 0,1-1 1 0 0,0-1 0 0 0,-1 0-1 0 0,1-1 1 0 0,0-1 0 0 0,15-2-42 0 0,-4-1 87 0 0,-1 0 1 0 0,1-2 0 0 0,-1-1-1 0 0,0-1 1 0 0,-1-1 0 0 0,0-1-1 0 0,0-1 1 0 0,14-10-88 0 0,-13 5 40 0 0,-1-1 1 0 0,0-1-1 0 0,-2-1 0 0 0,0-1 0 0 0,-1-1 0 0 0,-2-1 1 0 0,0-1-1 0 0,-1-1 0 0 0,-1-1 0 0 0,-2 0 0 0 0,0-1 1 0 0,-2-1-1 0 0,1-4-40 0 0,-12 28 1 0 0,-1 0 1 0 0,0 0-1 0 0,-1 0 0 0 0,1 0 1 0 0,0 0-1 0 0,-1 0 0 0 0,0 0 1 0 0,0-1-1 0 0,0 1 0 0 0,0 0 1 0 0,0-1-1 0 0,-1 1 0 0 0,1-1 1 0 0,-1 1-1 0 0,0-1 0 0 0,0 1 1 0 0,0-1-1 0 0,-1 1 0 0 0,1-1 1 0 0,-1 1-1 0 0,0 0 0 0 0,0-1 1 0 0,0 1-1 0 0,0 0 0 0 0,0-1 1 0 0,-1 1-1 0 0,0 0 0 0 0,1 0 1 0 0,-1 0-1 0 0,0 1 0 0 0,-1-1 1 0 0,1 0-1 0 0,0 1 0 0 0,-1-1 1 0 0,1 1-1 0 0,-1 0 0 0 0,0 0 1 0 0,0 0-1 0 0,0 0 0 0 0,0 0 1 0 0,0 1-1 0 0,0-1 0 0 0,-4 0-1 0 0,-5 2-17 0 0,0 0 1 0 0,1 0-1 0 0,-1 1 0 0 0,0 1 0 0 0,0 0 1 0 0,1 1-1 0 0,-1 0 0 0 0,1 0 0 0 0,-1 2 0 0 0,1-1 1 0 0,1 1-1 0 0,-6 4 17 0 0,14-8-4 0 0,1-1 0 0 0,0 1 0 0 0,0 0 0 0 0,0 0 1 0 0,0 0-1 0 0,0 0 0 0 0,0 0 0 0 0,0 1 0 0 0,0-1 0 0 0,0 0 0 0 0,0 0 1 0 0,1 1-1 0 0,-1-1 0 0 0,0 0 0 0 0,1 1 0 0 0,-1-1 0 0 0,1 0 0 0 0,-1 1 1 0 0,1-1-1 0 0,0 1 0 0 0,0-1 0 0 0,0 1 0 0 0,0-1 0 0 0,0 1 0 0 0,0-1 1 0 0,0 1-1 0 0,0-1 0 0 0,0 0 0 0 0,1 1 0 0 0,-1-1 0 0 0,1 1 1 0 0,-1-1-1 0 0,1 0 0 0 0,-1 1 0 0 0,1-1 0 0 0,0 0 0 0 0,0 1 0 0 0,0-1 1 0 0,0 0-1 0 0,-1 0 0 0 0,1 0 0 0 0,1 0 0 0 0,-1 0 0 0 0,0 0 0 0 0,0 0 1 0 0,0 0-1 0 0,0 0 0 0 0,1-1 0 0 0,-1 1 0 0 0,0 0 0 0 0,1-1 0 0 0,-1 1 1 0 0,1-1-1 0 0,-1 0 0 0 0,1 1 0 0 0,-1-1 0 0 0,0 0 0 0 0,1 0 0 0 0,-1 0 1 0 0,1 0-1 0 0,-1 0 0 0 0,1 0 0 0 0,0 0 4 0 0,166 44 59 0 0,-164-41-57 0 0,-1 0 1 0 0,-1 1 0 0 0,1-1-1 0 0,0 1 1 0 0,-1 0-1 0 0,0 0 1 0 0,0 0 0 0 0,0 0-1 0 0,0 0 1 0 0,-1 0 0 0 0,0 1-1 0 0,0-1 1 0 0,0 0-1 0 0,0 1 1 0 0,-1-1 0 0 0,1 1-1 0 0,-1-1 1 0 0,0 1-1 0 0,0-1 1 0 0,-1 1 0 0 0,0-1-1 0 0,1 0 1 0 0,-1 1-1 0 0,-1-1 1 0 0,0 3-3 0 0,-34 73 105 0 0,30-72-107 0 0,1 1 0 0 0,0 1 0 0 0,1-1 0 0 0,0 1-1 0 0,0 0 1 0 0,1 0 0 0 0,0 0 0 0 0,1 0 0 0 0,0 0 0 0 0,-1 9 2 0 0,4-17-3 0 0,-1 0 0 0 0,0-1-1 0 0,1 1 1 0 0,-1 0 0 0 0,1 0-1 0 0,0 0 1 0 0,0 0 0 0 0,0 0-1 0 0,0-1 1 0 0,0 1 0 0 0,0-1 0 0 0,0 1-1 0 0,0 0 1 0 0,1-1 0 0 0,-1 0-1 0 0,0 1 1 0 0,1-1 0 0 0,0 0-1 0 0,-1 0 1 0 0,1 0 0 0 0,0 0-1 0 0,-1 0 1 0 0,1 0 0 0 0,0 0 0 0 0,0 0-1 0 0,0-1 1 0 0,0 1 0 0 0,-1-1-1 0 0,1 0 1 0 0,0 1 0 0 0,0-1-1 0 0,0 0 1 0 0,2 0 3 0 0,68 0-774 0 0,-8-21-2276 0 0,-27-1-7048 0 0,-26 17-1536 0 0</inkml:trace>
  <inkml:trace contextRef="#ctx0" brushRef="#br0" timeOffset="-37640.855">12294 3822 9490 0 0,'0'0'2569'0'0,"0"0"-562"0"0,0 0-511 0 0,0 0-380 0 0,0 0-234 0 0,0 0-133 0 0,0 0-90 0 0,0 0-75 0 0,0 0-77 0 0,0 0-91 0 0,0 0-65 0 0,0 0-67 0 0,0 0-72 0 0,-30 34-35 0 0,-91 105-45 0 0,118-137-125 0 0,0 0 1 0 0,0 1-1 0 0,1-1 0 0 0,-1 0 0 0 0,1 1 0 0 0,0 0 0 0 0,0-1 0 0 0,0 1 0 0 0,0 0 1 0 0,0 0-1 0 0,0 0 0 0 0,1 1 0 0 0,0-1 0 0 0,-1 0 0 0 0,1 0 0 0 0,0 1 0 0 0,1-1 0 0 0,-1 1 1 0 0,1-1-1 0 0,-1 1 0 0 0,1 1-7 0 0,1 6 38 0 0,-1-7-6 0 0,1 0 0 0 0,-1 0 0 0 0,1 0 0 0 0,0 1 0 0 0,0-1 0 0 0,1 0-1 0 0,-1 0 1 0 0,1 0 0 0 0,0-1 0 0 0,0 1 0 0 0,0 0 0 0 0,0-1 0 0 0,1 1-1 0 0,-1-1 1 0 0,1 0 0 0 0,0 1 0 0 0,0-1 0 0 0,0-1 0 0 0,1 1 0 0 0,-1 0-1 0 0,1-1 1 0 0,-1 0 0 0 0,1 0 0 0 0,0 0 0 0 0,0 0 0 0 0,0 0 0 0 0,0-1 0 0 0,0 0-1 0 0,0 0-31 0 0,127 18 1508 0 0,-114-20-1294 0 0,1 0 1 0 0,-1-1 0 0 0,1-1 0 0 0,-1-1 0 0 0,0 0-1 0 0,0-1 1 0 0,-1-1 0 0 0,1-1 0 0 0,-1 0 0 0 0,-1-1-1 0 0,1-1 1 0 0,-2 0 0 0 0,4-3-215 0 0,-9 5 88 0 0,0 0 0 0 0,0 0 0 0 0,-1-1-1 0 0,0 0 1 0 0,0 0 0 0 0,-1-1 0 0 0,0 0 0 0 0,-1 0 0 0 0,0-1 0 0 0,0 0 0 0 0,-1 0 0 0 0,0 0 0 0 0,-1-1-1 0 0,0 0 1 0 0,-1 1 0 0 0,0-1 0 0 0,0-1 0 0 0,-1 1 0 0 0,-1 0 0 0 0,0-9-88 0 0,-2 14 5 0 0,0 0 0 0 0,-1-1 0 0 0,0 1 0 0 0,0 0-1 0 0,-1 0 1 0 0,0 0 0 0 0,0 0 0 0 0,0 0 0 0 0,-1 1 0 0 0,1 0 0 0 0,-1-1 0 0 0,-1 1 0 0 0,1 1 0 0 0,-1-1 0 0 0,0 1 0 0 0,0-1 0 0 0,0 1 0 0 0,0 1-1 0 0,-1-1 1 0 0,1 1 0 0 0,-1 0 0 0 0,0 0 0 0 0,0 1 0 0 0,0 0 0 0 0,-1 0 0 0 0,1 0 0 0 0,0 1 0 0 0,-1-1 0 0 0,1 2 0 0 0,-1-1 0 0 0,0 1 0 0 0,1 0-1 0 0,-6 1-3 0 0,0-2-88 0 0,1 1 1 0 0,-1 0-1 0 0,1 1 1 0 0,0 0-1 0 0,-1 1 1 0 0,1 0-1 0 0,0 1 1 0 0,0 0 0 0 0,0 1-1 0 0,0 0 1 0 0,-3 2 86 0 0,-59 44-2146 0 0,29-12-5836 0 0,29-22-4150 0 0</inkml:trace>
  <inkml:trace contextRef="#ctx0" brushRef="#br0" timeOffset="-26092.874">608 4938 7794 0 0,'0'0'1719'0'0,"0"0"-244"0"0,0 0-96 0 0,0 0 69 0 0,0 0 20 0 0,0 0-91 0 0,0 0-199 0 0,0 0-293 0 0,0 0-295 0 0,0 0-241 0 0,0 0-159 0 0,-1 5 213 0 0,16 72 542 0 0,-3 0 0 0 0,-4 1 0 0 0,-1 35-945 0 0,-6-83 99 0 0,2-4-40 0 0,-1 1 1 0 0,-2-1-1 0 0,0 0 0 0 0,-2 0 1 0 0,0 0-1 0 0,-2 0 0 0 0,-1 0 1 0 0,-1 0-1 0 0,-2-1 0 0 0,-2 4-59 0 0,10-28 32 0 0,0 1-1 0 0,-1 0 0 0 0,0 0 1 0 0,1-1-1 0 0,-1 1 0 0 0,0 0 0 0 0,0-1 1 0 0,0 1-1 0 0,0-1 0 0 0,0 1 1 0 0,0-1-1 0 0,-1 1 0 0 0,1-1 1 0 0,0 0-1 0 0,-1 0 0 0 0,1 1 0 0 0,-1-1 1 0 0,1 0-1 0 0,-1 0 0 0 0,0-1 1 0 0,1 1-1 0 0,-1 0 0 0 0,0-1 1 0 0,0 1-1 0 0,1-1 0 0 0,-1 1 0 0 0,0-1 1 0 0,0 0-1 0 0,0 1 0 0 0,0-1 1 0 0,1 0-1 0 0,-2-1-31 0 0,-10-57 403 0 0,18 20-386 0 0,1 1-1 0 0,2 1 1 0 0,1-1 0 0 0,2 1 0 0 0,2 1 0 0 0,1 0 0 0 0,1 1 0 0 0,2 0 0 0 0,14-18-17 0 0,-5 1 22 0 0,3 1 0 0 0,2 2 0 0 0,2 1 0 0 0,1 2 0 0 0,3 1 0 0 0,2 2 0 0 0,1 1 0 0 0,3 2 0 0 0,31-21-22 0 0,-62 51 39 0 0,0 1 0 0 0,1 0-1 0 0,0 1 1 0 0,0 0-1 0 0,1 1 1 0 0,-1 1-1 0 0,1 0 1 0 0,1 1-1 0 0,-1 0 1 0 0,11-1-39 0 0,-22 5 13 0 0,-1 0 0 0 0,1 0 0 0 0,0 1-1 0 0,-1-1 1 0 0,1 0 0 0 0,-1 1 0 0 0,1 0 0 0 0,0-1 0 0 0,-1 1 0 0 0,0 0 0 0 0,1 0-1 0 0,-1 1 1 0 0,1-1 0 0 0,-1 0 0 0 0,0 1 0 0 0,0-1 0 0 0,0 1 0 0 0,0 0 0 0 0,0 0 0 0 0,0 0-1 0 0,-1 0 1 0 0,1 0 0 0 0,0 0 0 0 0,-1 0 0 0 0,0 1 0 0 0,1-1 0 0 0,-1 0 0 0 0,0 1 0 0 0,0-1-1 0 0,-1 1 1 0 0,1-1 0 0 0,0 1 0 0 0,-1-1 0 0 0,1 1 0 0 0,-1 2-13 0 0,-3 98 557 0 0,-3-80-535 0 0,-2-2-1 0 0,0 1 1 0 0,-1-1 0 0 0,-1 0-1 0 0,-1-1 1 0 0,-1 0 0 0 0,-1-1-1 0 0,-1 0 1 0 0,0-1-1 0 0,-1-1 1 0 0,-1 0 0 0 0,-1-1-1 0 0,0-1 1 0 0,-1 0 0 0 0,-1-1-1 0 0,0-2 1 0 0,-1 1 0 0 0,0-2-1 0 0,-1-1 1 0 0,0-1 0 0 0,-1 0-1 0 0,-18 4-21 0 0,-83-6-1216 0 0,96-25-1015 0 0,22-4-5120 0 0,5 15-1288 0 0</inkml:trace>
  <inkml:trace contextRef="#ctx0" brushRef="#br0" timeOffset="-25717.861">1586 4894 7082 0 0,'0'0'3908'0'0,"0"0"-2130"0"0,0 0-635 0 0,0 0 103 0 0,0 0 129 0 0,0 0-3 0 0,0 0-155 0 0,0 0-232 0 0,0 0-205 0 0,0 0-144 0 0,0 0-116 0 0,0 0-108 0 0,0 0-88 0 0,-21 18-61 0 0,-64 59-31 0 0,82-75-211 0 0,0 0 0 0 0,1 1 1 0 0,-1-1-1 0 0,1 0 0 0 0,-1 1 0 0 0,1 0 1 0 0,0-1-1 0 0,0 1 0 0 0,0 0 0 0 0,0 0 0 0 0,1 0 1 0 0,-1 0-1 0 0,1 1 0 0 0,0-1 0 0 0,0 0 1 0 0,0 0-1 0 0,0 1 0 0 0,1-1 0 0 0,-1 1 0 0 0,1-1 1 0 0,0 1-1 0 0,0-1-21 0 0,-1 10 97 0 0,0-9-71 0 0,1 1 0 0 0,-1 0-1 0 0,1 0 1 0 0,-1 0 0 0 0,1 0-1 0 0,1-1 1 0 0,-1 1 0 0 0,1 0 0 0 0,0 0-1 0 0,0 0 1 0 0,0-1 0 0 0,1 1-1 0 0,-1-1 1 0 0,1 1 0 0 0,0-1 0 0 0,1 1-1 0 0,-1-1 1 0 0,1 0 0 0 0,0 0-1 0 0,0 0 1 0 0,0-1 0 0 0,0 1 0 0 0,0-1-1 0 0,1 1 1 0 0,0-1 0 0 0,0 0-1 0 0,0-1 1 0 0,0 1 0 0 0,0-1 0 0 0,0 1-1 0 0,1-1 1 0 0,-1-1 0 0 0,1 1-1 0 0,-1-1 1 0 0,1 1 0 0 0,0-1 0 0 0,0-1-1 0 0,0 1 1 0 0,4 0-26 0 0,-2-1 63 0 0,0 0 1 0 0,0 0-1 0 0,0-1 0 0 0,-1 0 0 0 0,1 0 1 0 0,0-1-1 0 0,-1 1 0 0 0,1-1 1 0 0,-1-1-1 0 0,1 1 0 0 0,-1-1 0 0 0,0 0 1 0 0,0-1-1 0 0,0 1 0 0 0,-1-1 1 0 0,1-1-1 0 0,-1 1 0 0 0,0-1 0 0 0,0 1 1 0 0,-1-1-1 0 0,1-1 0 0 0,1-2-63 0 0,-1 2 29 0 0,0 0 1 0 0,0 0-1 0 0,-1-1 0 0 0,0 1 0 0 0,-1-1 1 0 0,1 0-1 0 0,-1 0 0 0 0,0 0 0 0 0,-1 0 0 0 0,0 0 1 0 0,0-1-1 0 0,-1 1 0 0 0,1-1 0 0 0,-2 0 0 0 0,1 1 1 0 0,-1-1-1 0 0,0 1 0 0 0,-1-1 0 0 0,1 0 0 0 0,-2 1 1 0 0,1-1-1 0 0,-1 1 0 0 0,0 0 0 0 0,-1-1 1 0 0,1 1-1 0 0,-1 0 0 0 0,-1 0 0 0 0,0 1 0 0 0,0-1 1 0 0,0 1-1 0 0,-3-4-29 0 0,1 3-74 0 0,0 0 0 0 0,0 0 0 0 0,-1 0 0 0 0,0 1 1 0 0,-1 0-1 0 0,1 0 0 0 0,-1 0 0 0 0,0 1 0 0 0,0 1 0 0 0,-1-1 1 0 0,0 1-1 0 0,1 1 0 0 0,-1 0 0 0 0,0 0 0 0 0,-1 0 0 0 0,1 1 1 0 0,0 1-1 0 0,-1 0 0 0 0,-6 0 74 0 0,-42 8-3371 0 0,41 2-872 0 0,0 4-3959 0 0,10-6-1717 0 0</inkml:trace>
  <inkml:trace contextRef="#ctx0" brushRef="#br0" timeOffset="-25478.555">2129 4971 8610 0 0,'0'0'1531'0'0,"0"0"-340"0"0,0 0-50 0 0,0 0 122 0 0,0 0-1 0 0,0 0-137 0 0,0 0-262 0 0,0 0-275 0 0,0 0-194 0 0,0 0-158 0 0,0 0-100 0 0,0 0-56 0 0,0 0-48 0 0,-8 31-48 0 0,-23 92-55 0 0,24-83-366 0 0,15-35-4190 0 0,-6-5 1850 0 0,0 0-7355 0 0</inkml:trace>
  <inkml:trace contextRef="#ctx0" brushRef="#br0" timeOffset="-25326.115">1996 4529 14571 0 0,'0'0'896'0'0,"0"0"-448"0"0,0 0-280 0 0,0 0-112 0 0,0 0-144 0 0,0 0-128 0 0,0 0-200 0 0,0 0-184 0 0,0 0-320 0 0,0 0-904 0 0,0 0-3386 0 0,0 0-1655 0 0</inkml:trace>
  <inkml:trace contextRef="#ctx0" brushRef="#br0" timeOffset="-24885.843">2366 5129 10810 0 0,'0'0'1806'0'0,"0"0"-247"0"0,0 0-127 0 0,0 0-115 0 0,0 0-148 0 0,0 0-175 0 0,0 0-170 0 0,0 0-136 0 0,0 0-122 0 0,0 0-100 0 0,0 0-82 0 0,0 0-73 0 0,0 0-48 0 0,4-20-44 0 0,13-64-31 0 0,-16 78-159 0 0,1 0 0 0 0,0 0 1 0 0,0 0-1 0 0,0 1 1 0 0,1-1-1 0 0,0 1 1 0 0,0 0-1 0 0,1-1 0 0 0,-1 1 1 0 0,1 1-1 0 0,0-1 1 0 0,0 1-1 0 0,1-1 1 0 0,-1 1-1 0 0,1 0 1 0 0,2-1-30 0 0,15-14 69 0 0,-19 16-74 0 0,-1 0 1 0 0,2 0-1 0 0,-1 1 1 0 0,0-1-1 0 0,0 1 1 0 0,1-1-1 0 0,-1 1 1 0 0,1 0-1 0 0,0 0 1 0 0,0 1-1 0 0,0-1 1 0 0,0 1-1 0 0,0 0 1 0 0,0 0-1 0 0,0 0 1 0 0,3 0 4 0 0,12 46-206 0 0,-20-39 214 0 0,0-1 0 0 0,1 1 0 0 0,0 0 0 0 0,0-1 1 0 0,0 1-1 0 0,0-1 0 0 0,1 1 0 0 0,0 0 0 0 0,1-1 0 0 0,-1 0 0 0 0,1 1 0 0 0,0-1 0 0 0,0 0 0 0 0,0 0 0 0 0,1 0 0 0 0,0 0 0 0 0,0 0 0 0 0,0 0 0 0 0,1-1 0 0 0,-1 0 0 0 0,1 1 0 0 0,0-2 0 0 0,0 1 0 0 0,1 0 0 0 0,-1-1 0 0 0,1 0 1 0 0,0 0-1 0 0,0 0 0 0 0,0 0 0 0 0,0-1 0 0 0,2 1-8 0 0,1-3 124 0 0,0 0 0 0 0,0 0 0 0 0,0-1 0 0 0,0 0 0 0 0,0 0 0 0 0,0-1-1 0 0,0 0 1 0 0,-1 0 0 0 0,1-1 0 0 0,-1 0 0 0 0,0 0 0 0 0,0-1 0 0 0,0 0 0 0 0,0 0 0 0 0,0-1 0 0 0,-1 0 0 0 0,0 0 0 0 0,0 0 0 0 0,0-1 0 0 0,-1 0 0 0 0,0 0 0 0 0,0 0 0 0 0,2-5-124 0 0,1 2 23 0 0,-1 0-1 0 0,0 0 1 0 0,-1-1-1 0 0,0 0 1 0 0,0-1-1 0 0,-1 0 1 0 0,0 1 0 0 0,-1-1-1 0 0,-1-1 1 0 0,1 1-1 0 0,-2-1 1 0 0,0 1-1 0 0,0-1 1 0 0,0-5-23 0 0,3 11-3805 0 0,-1 5-5439 0 0,-2 1-3014 0 0</inkml:trace>
  <inkml:trace contextRef="#ctx0" brushRef="#br0" timeOffset="-24588.774">3301 4433 17988 0 0,'0'0'937'0'0,"0"0"-302"0"0,0 0-5 0 0,0 0 163 0 0,0 0 245 0 0,0 0 90 0 0,0 0-101 0 0,0 0-146 0 0,0 0-188 0 0,0 0-153 0 0,0 0-107 0 0,0 0-49 0 0,5 34-86 0 0,15 104-66 0 0,-15-3 161 0 0,-16 313-270 0 0,2-461-6166 0 0,0-3-3499 0 0,5 8-2226 0 0</inkml:trace>
  <inkml:trace contextRef="#ctx0" brushRef="#br0" timeOffset="-24338.281">2957 4831 10338 0 0,'0'0'3478'0'0,"0"0"-1553"0"0,0 0-774 0 0,0 0-111 0 0,0 0-48 0 0,0 0-96 0 0,0 0-145 0 0,0 0-183 0 0,0 0-156 0 0,35-4-122 0 0,112-10-89 0 0,-12 10-62 0 0,-38 11-1536 0 0,-67-4-1829 0 0,-14-2-4554 0 0</inkml:trace>
  <inkml:trace contextRef="#ctx0" brushRef="#br0" timeOffset="-24089.773">3857 4872 13955 0 0,'0'0'2014'0'0,"0"0"-423"0"0,0 0-239 0 0,0 0-168 0 0,0 0-161 0 0,0 0-135 0 0,0 0-123 0 0,0 0-108 0 0,0 0-98 0 0,0 0-96 0 0,-31 3-79 0 0,-95 10-99 0 0,75 1 40 0 0,45 6-177 0 0,7-12-160 0 0,0-6 12 0 0,-1 0 0 0 0,1 0 0 0 0,0-1 0 0 0,1 1 0 0 0,-1 0 0 0 0,0 0 0 0 0,1-1 0 0 0,-1 1-1 0 0,0-1 1 0 0,1 1 0 0 0,0-1 0 0 0,-1 0 0 0 0,1 1 0 0 0,0-1 0 0 0,0 0 0 0 0,0 0 0 0 0,0 0-1 0 0,0-1 1 0 0,0 1 0 0 0,0 0 0 0 0,0-1 0 0 0,0 1 0 0 0,0-1 0 0 0,1 0 0 0 0,6 4 16 0 0,18 5-2 0 0,-11-4-17 0 0,1 1 1 0 0,-1 1 0 0 0,-1 0 0 0 0,1 1-1 0 0,-1 1 1 0 0,0 0 0 0 0,-1 1 0 0 0,10 9 2 0 0,-20-15 19 0 0,-1 0 0 0 0,0 0 1 0 0,0 0-1 0 0,-1 0 0 0 0,1 0 1 0 0,-1 1-1 0 0,0-1 0 0 0,0 1 0 0 0,-1 0 1 0 0,1-1-1 0 0,-1 1 0 0 0,0 0 1 0 0,0 0-1 0 0,-1 0 0 0 0,0 0 0 0 0,1 0 1 0 0,-2 0-1 0 0,1 0 0 0 0,0 0 1 0 0,-1-1-1 0 0,0 1 0 0 0,0 0 0 0 0,-1 0 1 0 0,1 0-1 0 0,-1-1 0 0 0,0 1 1 0 0,0-1-1 0 0,-1 0 0 0 0,1 1 0 0 0,-1-1 1 0 0,0 0-1 0 0,0 0 0 0 0,0-1 1 0 0,0 1-1 0 0,-1-1 0 0 0,0 1 0 0 0,0-1 1 0 0,0 0-1 0 0,0 0 0 0 0,0-1 1 0 0,-3 2-20 0 0,-6 4-5 0 0,0-1 1 0 0,0 0-1 0 0,-1-1 1 0 0,0 0 0 0 0,-1-1-1 0 0,1 0 1 0 0,-1-2-1 0 0,0 0 1 0 0,0 0 0 0 0,-9 0 4 0 0,12-13-1557 0 0,11-3-6715 0 0,1 10 5293 0 0,0-1-9543 0 0</inkml:trace>
  <inkml:trace contextRef="#ctx0" brushRef="#br0" timeOffset="-22626.326">4866 4702 88 0 0,'0'0'1790'0'0,"0"0"-522"0"0,0 0 59 0 0,0 0 348 0 0,0 0 316 0 0,0 0 92 0 0,0 0-188 0 0,0 0-333 0 0,0 0-323 0 0,0 0-287 0 0,0 0-162 0 0,0 0-129 0 0,0 0-94 0 0,3-6-146 0 0,-1 1-377 0 0,-2 5-30 0 0,-1 0 1 0 0,1 0 0 0 0,0 0 0 0 0,-1 0 0 0 0,1 0 0 0 0,-1 0 0 0 0,1 0 0 0 0,-1 0-1 0 0,1-1 1 0 0,-1 1 0 0 0,1 0 0 0 0,0 0 0 0 0,-1 0 0 0 0,1-1 0 0 0,-1 1-1 0 0,1 0 1 0 0,0 0 0 0 0,-1-1 0 0 0,1 1 0 0 0,0 0 0 0 0,-1 0 0 0 0,1-1-1 0 0,0 1 1 0 0,-1-1 0 0 0,1 1 0 0 0,0 0 0 0 0,0-1 0 0 0,0 1 0 0 0,-1-1 0 0 0,1 1-1 0 0,0 0 1 0 0,0-1 0 0 0,0 1 0 0 0,0-1 0 0 0,0 1 0 0 0,0-1 0 0 0,0 1-1 0 0,0-1-14 0 0,-120 85 1253 0 0,140-91 700 0 0,95-59 4 0 0,-51 29-894 0 0,-63 37-938 0 0,-1 0-4 0 0,0 0-10 0 0,0 0-40 0 0,0 0-19 0 0,0 0 0 0 0,0 0-12 0 0,0 0-15 0 0,0 19 131 0 0,14 151 926 0 0,-19 123-451 0 0,-5-109-509 0 0,8-184-2462 0 0,3-15-3757 0 0,-1 9-2844 0 0,0 2-1412 0 0</inkml:trace>
  <inkml:trace contextRef="#ctx0" brushRef="#br0" timeOffset="-22401.238">4662 5332 6841 0 0,'0'0'5828'0'0,"0"0"-3482"0"0,0 0-1234 0 0,0 0-27 0 0,0 0 98 0 0,0 0-34 0 0,0 0-117 0 0,0 0-159 0 0,0 0-153 0 0,0 0-93 0 0,32-5-97 0 0,100-12-88 0 0,35 13 343 0 0,-55 4-1571 0 0,-74 0-2487 0 0,-2 0-4382 0 0,-23 0-3928 0 0</inkml:trace>
  <inkml:trace contextRef="#ctx0" brushRef="#br0" timeOffset="-21733.755">6225 4997 3585 0 0,'0'0'1660'0'0,"0"0"-188"0"0,0 0 85 0 0,0 0 256 0 0,0 0 68 0 0,0 0-203 0 0,0 0-282 0 0,0 0-309 0 0,0 0-218 0 0,0 0-139 0 0,0 0-114 0 0,0 0-85 0 0,0 0-90 0 0,-3-10-59 0 0,-10-29-57 0 0,12 37-284 0 0,0 1 0 0 0,0 0 0 0 0,-1 0-1 0 0,1 0 1 0 0,0 0 0 0 0,-1 0 0 0 0,1 1 0 0 0,-1-1 0 0 0,1 0 0 0 0,-1 1-1 0 0,1-1 1 0 0,-1 1 0 0 0,1-1 0 0 0,-1 1 0 0 0,0 0 0 0 0,1-1 0 0 0,-1 1 0 0 0,1 0-1 0 0,-1 0 1 0 0,0 0 0 0 0,1 0 0 0 0,-1 1 0 0 0,0-1 0 0 0,1 0 0 0 0,-1 1 0 0 0,-1 0-41 0 0,0-1 99 0 0,-179 48 2960 0 0,-68 28 96 0 0,308-71-3011 0 0,105 7-9 0 0,-160-12-130 0 0,-1 1 0 0 0,1-1-1 0 0,-1 1 1 0 0,1 0 0 0 0,-1 0 0 0 0,0 0 0 0 0,1 0 0 0 0,-1 0-1 0 0,0 1 1 0 0,0-1 0 0 0,0 0 0 0 0,0 1 0 0 0,0 0 0 0 0,0 0 0 0 0,0-1-1 0 0,0 1 1 0 0,-1 0 0 0 0,1 0 0 0 0,-1 0 0 0 0,0 1 0 0 0,1-1-1 0 0,-1 0 1 0 0,0 0 0 0 0,0 1 0 0 0,0-1 0 0 0,-1 1 0 0 0,1-1-1 0 0,-1 1 1 0 0,1-1 0 0 0,-1 1 0 0 0,0-1 0 0 0,0 1 0 0 0,0-1-1 0 0,0 1 1 0 0,0-1 0 0 0,-1 1 0 0 0,1-1 0 0 0,-1 1 0 0 0,1-1 0 0 0,-1 1-1 0 0,0-1 1 0 0,0 1 0 0 0,0-1 0 0 0,-1 0 0 0 0,1 0 0 0 0,0 0-1 0 0,-1 0 1 0 0,1 0 0 0 0,-1 0 0 0 0,0 0 0 0 0,0 0 0 0 0,0 0-1 0 0,0-1 1 0 0,0 1-5 0 0,-65 63 186 0 0,56-57-169 0 0,0 0-1 0 0,1 1 1 0 0,0 0-1 0 0,1 0 1 0 0,0 1-1 0 0,0 1 1 0 0,1 0-1 0 0,1 0 1 0 0,0 0-1 0 0,0 1 0 0 0,1 0 1 0 0,1 0-1 0 0,-4 11-16 0 0,8-20 6 0 0,0-1 0 0 0,1 1-1 0 0,-1 0 1 0 0,1-1-1 0 0,-1 1 1 0 0,1 0-1 0 0,0 0 1 0 0,0-1 0 0 0,0 1-1 0 0,1 0 1 0 0,-1 0-1 0 0,1-1 1 0 0,-1 1-1 0 0,1 0 1 0 0,0-1 0 0 0,0 1-1 0 0,0-1 1 0 0,1 1-1 0 0,-1-1 1 0 0,0 1-1 0 0,1-1 1 0 0,0 0 0 0 0,-1 0-1 0 0,1 0 1 0 0,0 0-1 0 0,0 0 1 0 0,0 0 0 0 0,0 0-1 0 0,1-1 1 0 0,-1 1-1 0 0,0-1 1 0 0,1 0-1 0 0,-1 1 1 0 0,1-1 0 0 0,-1 0-1 0 0,1 0 1 0 0,0-1-1 0 0,-1 1 1 0 0,1-1-1 0 0,0 1 1 0 0,-1-1 0 0 0,1 0-1 0 0,0 0 1 0 0,2 0-6 0 0,-3 0-4 0 0,7 1-81 0 0,-1 0 0 0 0,1-1 0 0 0,-1 0 0 0 0,1 0 0 0 0,0-1 0 0 0,-1 0 0 0 0,1 0 0 0 0,-1-1-1 0 0,1-1 1 0 0,-1 1 0 0 0,0-1 0 0 0,0-1 0 0 0,0 1 0 0 0,-1-1 0 0 0,1-1 0 0 0,-1 1 0 0 0,0-1 0 0 0,3-3 85 0 0,3-14-3400 0 0,-9 4-5391 0 0,-2 14-2747 0 0</inkml:trace>
  <inkml:trace contextRef="#ctx0" brushRef="#br0" timeOffset="-21441.265">5904 4750 6657 0 0,'0'0'5623'0'0,"0"0"-3275"0"0,0 0-1081 0 0,0 0-174 0 0,0 0-26 0 0,0 0 5 0 0,0 0-48 0 0,0 0-164 0 0,0 0-194 0 0,0 0-44 0 0,0 0-3 0 0,0 0 4 0 0,-7 29-10 0 0,-23 92-50 0 0,24-25 397 0 0,35 294 720 0 0,-29-98-1595 0 0,0-291-128 0 0,0 0 1 0 0,0 0-1 0 0,0 0 1 0 0,0 1-1 0 0,0-1 1 0 0,1 0-1 0 0,-1 0 1 0 0,0 0-1 0 0,1 0 1 0 0,-1 0-1 0 0,1 0 0 0 0,-1 0 1 0 0,1 0-1 0 0,0 0 1 0 0,-1 0-1 0 0,1 0 1 0 0,0 0-1 0 0,0-1 1 0 0,-1 1-1 0 0,1 0 1 0 0,0 0-1 0 0,0-1 1 0 0,0 1-1 0 0,0-1 1 0 0,0 1-1 0 0,0-1 1 0 0,0 1-1 0 0,0-1 0 0 0,0 1 1 0 0,0-1-1 0 0,0 0 1 0 0,1 0-1 0 0,-1 1 1 0 0,0-1-1 0 0,0 0 1 0 0,0 0-1 0 0,1 0 43 0 0,26-8-6601 0 0,-20 4-1976 0 0</inkml:trace>
  <inkml:trace contextRef="#ctx0" brushRef="#br0" timeOffset="-20901.853">6816 4982 9514 0 0,'0'0'2086'0'0,"0"0"-240"0"0,0 0-85 0 0,0 0-56 0 0,0 0-190 0 0,0 0-254 0 0,0 0-285 0 0,0 0-237 0 0,0 0-225 0 0,0 0-154 0 0,0 0-102 0 0,0 0-65 0 0,0 0-5 0 0,13-12 1 0 0,46-35 15 0 0,-54 44-139 0 0,0 0 1 0 0,0 0-1 0 0,0 0 1 0 0,0 1-1 0 0,1 0 0 0 0,-1 0 1 0 0,1 0-1 0 0,-1 1 1 0 0,1-1-1 0 0,0 1 1 0 0,-1 1-1 0 0,1-1 0 0 0,0 1 1 0 0,0 0-1 0 0,0 0 1 0 0,-1 1-1 0 0,1 0-65 0 0,18 0 411 0 0,-22-1-373 0 0,1 0-1 0 0,0 0 1 0 0,-1 0 0 0 0,1 0 0 0 0,-1 1-1 0 0,1-1 1 0 0,-1 1 0 0 0,1 0-1 0 0,-1-1 1 0 0,1 1 0 0 0,-1 0-1 0 0,1 1 1 0 0,-1-1 0 0 0,0 0 0 0 0,0 1-1 0 0,0-1 1 0 0,0 1 0 0 0,0 0-1 0 0,0-1 1 0 0,0 1 0 0 0,0 0 0 0 0,-1 0-1 0 0,1 0 1 0 0,-1 1 0 0 0,1-1-1 0 0,-1 0 1 0 0,0 0 0 0 0,0 1 0 0 0,0-1-1 0 0,0 1 1 0 0,0-1 0 0 0,-1 1-1 0 0,1-1 1 0 0,-1 1 0 0 0,0 0 0 0 0,1-1-1 0 0,-1 1 1 0 0,0-1 0 0 0,-1 1-1 0 0,1 0 1 0 0,0-1 0 0 0,-1 1-1 0 0,1-1 1 0 0,-1 1 0 0 0,0-1 0 0 0,0 1-1 0 0,0 0-37 0 0,-11 19 89 0 0,0-1-1 0 0,-2 0 0 0 0,0-1 1 0 0,-1 0-1 0 0,-1-2 0 0 0,0 1 1 0 0,-8 4-90 0 0,-48 58 170 0 0,67-75-152 0 0,-43 71 224 0 0,47-75-233 0 0,0 0 0 0 0,1 1 0 0 0,-1-1 0 0 0,0 1 0 0 0,1 0 0 0 0,-1-1 0 0 0,1 1 0 0 0,0-1 0 0 0,0 1 0 0 0,0 0 0 0 0,0-1 0 0 0,1 1 0 0 0,-1-1 0 0 0,1 1 0 0 0,-1-1 0 0 0,1 1 0 0 0,0-1 0 0 0,0 1 0 0 0,0-1 1 0 0,0 1-1 0 0,0-1 0 0 0,1 0 0 0 0,-1 0 0 0 0,1 0 0 0 0,-1 0 0 0 0,1 0 0 0 0,0 0 0 0 0,0 0 0 0 0,0 0 0 0 0,0-1 0 0 0,2 2-8 0 0,12 6 63 0 0,1-1 1 0 0,0-1-1 0 0,0-1 1 0 0,1 0-1 0 0,0-1 1 0 0,-1-1-1 0 0,2-1 1 0 0,-1 0-1 0 0,0-1 0 0 0,1-1 1 0 0,-1-1-1 0 0,1-1 1 0 0,-1 0-1 0 0,10-3-63 0 0,63-22-204 0 0,-54 9-3001 0 0,-1 1-6449 0 0,-26 9-2748 0 0</inkml:trace>
  <inkml:trace contextRef="#ctx0" brushRef="#br0" timeOffset="-19807.394">7677 4791 2024 0 0,'0'0'2388'0'0,"0"0"-621"0"0,0 0-95 0 0,0 0 139 0 0,0 0 127 0 0,0 0-43 0 0,0 0-165 0 0,0 0-247 0 0,0 0-266 0 0,0 0-193 0 0,0 0-142 0 0,0 0-118 0 0,0 0-72 0 0,-8-4-70 0 0,-25-11-54 0 0,24 11-57 0 0,9 4-86 0 0,17-8 937 0 0,84-6-213 0 0,-92 14-1074 0 0,0 0-1 0 0,0 0 1 0 0,0 0-1 0 0,0 1 1 0 0,0 1-1 0 0,-1-1 0 0 0,1 1 1 0 0,-1 1-1 0 0,1 0 1 0 0,-1 0-1 0 0,0 0 1 0 0,0 1-75 0 0,-5-3 18 0 0,-1 0-1 0 0,0 0 1 0 0,0 0 0 0 0,0 1 0 0 0,0-1-1 0 0,-1 0 1 0 0,1 1 0 0 0,0-1 0 0 0,0 1 0 0 0,-1 0-1 0 0,1-1 1 0 0,-1 1 0 0 0,0 0 0 0 0,1 0-1 0 0,-1 0 1 0 0,0 0 0 0 0,0 0 0 0 0,0 0 0 0 0,-1 0-1 0 0,1 1 1 0 0,0-1 0 0 0,-1 0 0 0 0,1 0-1 0 0,-1 1 1 0 0,0-1 0 0 0,0 0 0 0 0,0 0 0 0 0,0 1-1 0 0,0-1 1 0 0,0 2-18 0 0,-2 7 70 0 0,1 1-1 0 0,-1-1 1 0 0,-1 0 0 0 0,0 0-1 0 0,-1 0 1 0 0,0 0 0 0 0,-1-1-1 0 0,0 1 1 0 0,0-1 0 0 0,-4 5-70 0 0,-17 34 121 0 0,22-37-94 0 0,0-1 0 0 0,0 0 0 0 0,1 1 0 0 0,1 0 0 0 0,0 0 0 0 0,0 0 0 0 0,1 0 0 0 0,1 0 1 0 0,0 0-1 0 0,1 0 0 0 0,0 4-27 0 0,0-11 17 0 0,0 1 0 0 0,0 0 1 0 0,0-1-1 0 0,1 1 0 0 0,0-1 1 0 0,0 1-1 0 0,0-1 0 0 0,1 0 1 0 0,0 0-1 0 0,0 0 0 0 0,0 0 0 0 0,0 0 1 0 0,1-1-1 0 0,0 1 0 0 0,0-1 1 0 0,0 0-1 0 0,0 0 0 0 0,1 0 1 0 0,-1-1-1 0 0,1 0 0 0 0,0 0 1 0 0,0 0-1 0 0,0 0 0 0 0,4 0-17 0 0,62 31 408 0 0,-119-67 815 0 0,-6 28-1252 0 0,36 39 58 0 0,16-28-23 0 0,1 0 0 0 0,-1 0-1 0 0,1 0 1 0 0,0 0 0 0 0,0 0 0 0 0,0 0 0 0 0,1 1-1 0 0,0-1 1 0 0,0 0 0 0 0,1 0 0 0 0,0 0-1 0 0,0 0 1 0 0,0 0 0 0 0,1 0 0 0 0,0 0-1 0 0,0 0 1 0 0,0 0 0 0 0,1-1 0 0 0,0 1-1 0 0,0-1 1 0 0,0 0 0 0 0,1 0 0 0 0,-1 0 0 0 0,1 0-1 0 0,1 0 1 0 0,-1-1 0 0 0,1 0 0 0 0,4 3-6 0 0,-3-4 22 0 0,1 0 1 0 0,-1 0 0 0 0,1 1-1 0 0,-1 0 1 0 0,0 0 0 0 0,-1 0 0 0 0,1 1-1 0 0,-1 0 1 0 0,0 0 0 0 0,0 0 0 0 0,0 1-1 0 0,-1-1 1 0 0,0 1 0 0 0,0 0 0 0 0,0 0-1 0 0,-1 1 1 0 0,0-1 0 0 0,0 1-1 0 0,0 0 1 0 0,-1 0 0 0 0,0 0 0 0 0,0 3-23 0 0,-5-2 28 0 0,0 0 1 0 0,-1 0 0 0 0,1-1 0 0 0,-2 0 0 0 0,1 0-1 0 0,-1 0 1 0 0,0 0 0 0 0,0-1 0 0 0,-1 0 0 0 0,0 0 0 0 0,0 0-1 0 0,0-1 1 0 0,-1 0 0 0 0,0 0 0 0 0,0-1 0 0 0,0 1-1 0 0,0-2 1 0 0,-1 1 0 0 0,0-1 0 0 0,0 0 0 0 0,1-1-1 0 0,-2 1 1 0 0,1-2 0 0 0,0 1 0 0 0,-4-1-29 0 0,-96 29-322 0 0,112-48-1679 0 0,17-6-2948 0 0,-14 18-154 0 0,1-1-7720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2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5761 0 0,'0'0'2573'0'0,"0"0"-1186"0"0,0 0-595 0 0,0 0-3 0 0,0 0 248 0 0,0 0 164 0 0,0 0-67 0 0,0 0-235 0 0,0 0-293 0 0,0 0-193 0 0,0 0-80 0 0,6 9 813 0 0,-2-4 5842 0 0,34-34-5413 0 0,-38 29-1419 0 0,0 0 30 0 0,0 0 17 0 0,0 0-15 0 0,0 0-37 0 0,-9 11 370 0 0,-32 34-302 0 0,29-28-23 0 0,26-20 211 0 0,28-19-287 0 0,-41 22-242 0 0,-1 0-130 0 0,-14 0-4842 0 0,7 0-2925 0 0,2 0-5010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8698 0 0,'0'0'3335'0'0,"0"0"-1306"0"0,0 0-526 0 0,0 0-48 0 0,0 0-27 0 0,0 0-150 0 0,0 0-228 0 0,0 0-259 0 0,0 0-261 0 0,0 0-204 0 0,0 0-84 0 0,0 0 9 0 0,-5 3 42 0 0,3-2-255 0 0,0 0-1 0 0,0 0 1 0 0,1 0-1 0 0,-1 0 1 0 0,1 0-1 0 0,-1 1 1 0 0,1-1 0 0 0,-1 1-1 0 0,1-1 1 0 0,0 1-1 0 0,0-1 1 0 0,-1 1 0 0 0,1 0-1 0 0,1 0 1 0 0,-1-1-1 0 0,0 1 1 0 0,0 0 0 0 0,1 0-1 0 0,-1 0 1 0 0,1 0-1 0 0,-1 0 1 0 0,1 0 0 0 0,0 0-1 0 0,0 0 1 0 0,0 0-1 0 0,0 0 1 0 0,0 1-38 0 0,0 10 98 0 0,0 0 0 0 0,0 0 1 0 0,2-1-1 0 0,-1 1 0 0 0,2-1 1 0 0,0 1-1 0 0,0-1 0 0 0,1 0 1 0 0,1 0-1 0 0,0-1 0 0 0,0 1 0 0 0,1-1 1 0 0,1 0-1 0 0,0-1 0 0 0,0 1 1 0 0,1-1-1 0 0,1 0-98 0 0,-5-8 63 0 0,-1 0 0 0 0,1 0 1 0 0,0-1-1 0 0,0 0 0 0 0,0 1 0 0 0,0-1 1 0 0,1-1-1 0 0,-1 1 0 0 0,0-1 0 0 0,0 1 1 0 0,1-1-1 0 0,-1-1 0 0 0,0 1 0 0 0,0 0 0 0 0,0-1 1 0 0,1 0-1 0 0,-1 0 0 0 0,0 0 0 0 0,0-1 1 0 0,0 1-1 0 0,0-1 0 0 0,-1 0 0 0 0,1 0 1 0 0,0 0-1 0 0,-1-1 0 0 0,1 1 0 0 0,-1-1 1 0 0,0 0-1 0 0,0 0 0 0 0,0 0 0 0 0,2-3-63 0 0,13-13 74 0 0,-1 0 0 0 0,-1-1-1 0 0,-1 0 1 0 0,-1-2-1 0 0,-1 1 1 0 0,0-2 0 0 0,-2 0-1 0 0,6-16-73 0 0,11-20 47 0 0,-22 71-146 0 0,-8 49 96 0 0,-50 342 117 0 0,12-132-50 0 0,35-250-63 0 0,3-11 1 0 0,1-1 0 0 0,-1 1-1 0 0,-1-1 1 0 0,0 0 0 0 0,0 0 0 0 0,-1 0-1 0 0,0 0 1 0 0,-1 0 0 0 0,0-1 0 0 0,0 0-1 0 0,-1 0 1 0 0,0 0 0 0 0,0-1 0 0 0,-4 3-2 0 0,9-8 4 0 0,-1-1 0 0 0,0 0 0 0 0,0 1 0 0 0,0-1 0 0 0,0 0 0 0 0,-1 0 0 0 0,1 0 0 0 0,0 0 0 0 0,0 0 0 0 0,-1 0 0 0 0,1-1 0 0 0,0 1 0 0 0,-1-1 0 0 0,1 0 0 0 0,-1 1 0 0 0,1-1 0 0 0,0 0 0 0 0,-1-1 0 0 0,1 1 0 0 0,-1 0 0 0 0,1-1 0 0 0,0 1 0 0 0,-1-1 1 0 0,1 0-1 0 0,0 0 0 0 0,0 0 0 0 0,-1 0 0 0 0,1 0 0 0 0,0 0 0 0 0,0 0 0 0 0,0-1 0 0 0,0 1 0 0 0,0-1 0 0 0,1 0 0 0 0,-1 1 0 0 0,0-1 0 0 0,1 0 0 0 0,-1 0 0 0 0,1 0 0 0 0,0 0 0 0 0,0 0 0 0 0,0 0 0 0 0,0-1 0 0 0,0 1 0 0 0,-1-2-4 0 0,-1-7 3 0 0,1 1 1 0 0,0-1-1 0 0,0 1 0 0 0,1-1 0 0 0,0 1 1 0 0,1-1-1 0 0,0 0 0 0 0,0 0 0 0 0,2 1 1 0 0,-1-1-1 0 0,1 1 0 0 0,1-1 0 0 0,0 1 1 0 0,0 0-1 0 0,1 0 0 0 0,3-7-3 0 0,3-2-157 0 0,1 1-1 0 0,0 0 0 0 0,1 0 1 0 0,1 1-1 0 0,1 1 0 0 0,0 0 1 0 0,1 1-1 0 0,8-6 158 0 0,12-3-4769 0 0,2 5-4501 0 0,-28 15-2968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2 196 4937 0 0,'0'0'1530'0'0,"0"0"3"0"0,0 0 122 0 0,0 0 63 0 0,0 0 28 0 0,0 0-106 0 0,0 0-178 0 0,0 0-126 0 0,0 0-162 0 0,0 0-159 0 0,0 0-166 0 0,-2-4-182 0 0,3-4-455 0 0,0-1 1 0 0,1 1-1 0 0,0 0 1 0 0,0 0-1 0 0,1 0 0 0 0,0 0 1 0 0,0 0-1 0 0,0 1 1 0 0,1-1-1 0 0,1 1 0 0 0,-1 0 1 0 0,1 0-1 0 0,0 0 1 0 0,1 1-1 0 0,1-2-212 0 0,3-6 292 0 0,-7 10-230 0 0,0 0 0 0 0,0 0 0 0 0,0 0 0 0 0,0 0 0 0 0,1 1 0 0 0,-1-1 0 0 0,1 1 0 0 0,0 0 0 0 0,0 0 0 0 0,0 0 0 0 0,0 1 0 0 0,1-1 0 0 0,-1 1 0 0 0,1 0 0 0 0,0 1 0 0 0,-1-1 0 0 0,1 1 0 0 0,0-1 0 0 0,0 2 0 0 0,1-1-62 0 0,-2 2 15 0 0,-1 1 0 0 0,0 0-1 0 0,0 1 1 0 0,0-1 0 0 0,0 0-1 0 0,-1 1 1 0 0,1 0 0 0 0,-1 0 0 0 0,1 0-1 0 0,-1 0 1 0 0,0 0 0 0 0,0 0-1 0 0,0 0 1 0 0,0 1 0 0 0,-1-1 0 0 0,0 0-1 0 0,1 3-14 0 0,3 4 41 0 0,4 14 12 0 0,-1 0 0 0 0,-2 1 0 0 0,0 0 0 0 0,-1 0 0 0 0,-2 0 0 0 0,-1 1 0 0 0,0-1 0 0 0,-2 0 0 0 0,-1 1 0 0 0,-4 20-53 0 0,5-40 5 0 0,-3 23 44 0 0,-2 0 0 0 0,-1-1 0 0 0,-1 1 0 0 0,-1-1 1 0 0,-1 0-1 0 0,-2-1 0 0 0,-11 21-49 0 0,22-47 30 0 0,0-1 9 0 0,0 0 24 0 0,1-20 246 0 0,7-10-285 0 0,3 1 1 0 0,0 0-1 0 0,2 0 0 0 0,0 2 1 0 0,3-1-1 0 0,0 2 0 0 0,8-9-24 0 0,-5 4 10 0 0,134-174-2 0 0,-149 200-14 0 0,0 0 0 0 0,0 0 0 0 0,1 1-1 0 0,-1 0 1 0 0,1 0 0 0 0,0 0 0 0 0,1 0-1 0 0,-1 1 1 0 0,0 0 0 0 0,1 0 0 0 0,0 0 0 0 0,0 1-1 0 0,0-1 1 0 0,0 2 0 0 0,5-2 6 0 0,6 36-3 0 0,-14-19 27 0 0,-1 1-1 0 0,0 0 1 0 0,-1-1-1 0 0,-1 1 1 0 0,0 0-1 0 0,-1-1 1 0 0,-1 1-1 0 0,0-1 1 0 0,-2 6-24 0 0,-4 43-33 0 0,4 54 12 0 0,5-116 21 0 0,0 0 0 0 0,0 0 0 0 0,0 0 1 0 0,1 0-1 0 0,-1 0 0 0 0,0-1 1 0 0,0 1-1 0 0,1 0 0 0 0,-1-1 0 0 0,1 1 1 0 0,-1-1-1 0 0,0 1 0 0 0,1-1 1 0 0,-1 0-1 0 0,1 0 0 0 0,-1 0 0 0 0,1 0 1 0 0,-1 0-1 0 0,0 0 0 0 0,1 0 1 0 0,-1 0-1 0 0,1 0 0 0 0,-1-1 0 0 0,1 1 1 0 0,-1-1-1 0 0,0 1 0 0 0,1-1 1 0 0,-1 1-1 0 0,0-1 0 0 0,0 0 0 0 0,1 1 1 0 0,-1-1-1 0 0,0 0 0 0 0,0 0 1 0 0,0 0-1 0 0,0 0 0 0 0,0 0 0 0 0,0 0 1 0 0,0-1-1 0 0,0 1 0 0 0,0 0 1 0 0,0-1-1 0 0,66-65 47 0 0,-2-3 0 0 0,-4-3 0 0 0,42-66-47 0 0,-80 110-9 0 0,-22 29-2 0 0,-14 250 159 0 0,13-235-189 0 0,1 0 1 0 0,0 0-1 0 0,1 0 0 0 0,1 0 1 0 0,1 0-1 0 0,0-1 0 0 0,0 1 1 0 0,6 9 40 0 0,-7-9-2686 0 0,-2-12-1389 0 0,-1-2-3479 0 0,0-1 7502 0 0,0 0-11346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25 215 0 0 0,'0'0'1716'0'0,"0"0"580"0"0,0 0 368 0 0,0 0 143 0 0,0 0-209 0 0,0 0-337 0 0,0 0-344 0 0,0 0-244 0 0,0 0-164 0 0,0 0-144 0 0,33 7-108 0 0,101 18-119 0 0,-131-24-1059 0 0,1 0-1 0 0,-1 0 1 0 0,0-1 0 0 0,1 1 0 0 0,-1-1-1 0 0,0 0 1 0 0,1 0 0 0 0,-1 0 0 0 0,0 0-1 0 0,1 0 1 0 0,-1-1 0 0 0,0 1-1 0 0,1-1 1 0 0,-1 0 0 0 0,0 0 0 0 0,0-1-1 0 0,0 1 1 0 0,0 0 0 0 0,0-1 0 0 0,1-1-79 0 0,5-2 311 0 0,-1 1-172 0 0,0 1 0 0 0,0-1 0 0 0,0-1 0 0 0,-1 0 0 0 0,0 0 0 0 0,1 0 0 0 0,-2-1 0 0 0,1 0 0 0 0,-1 0 0 0 0,0-1 0 0 0,0 0 0 0 0,0 0 0 0 0,-1 0 0 0 0,0-1 0 0 0,-1 1 0 0 0,0-1 0 0 0,0 0 0 0 0,-1-1 0 0 0,0 1 0 0 0,0-1 0 0 0,-1 1 0 0 0,1-5-139 0 0,-3 10 5 0 0,1 1 1 0 0,-1-1-1 0 0,-1 0 1 0 0,1 0-1 0 0,0 0 1 0 0,-1 1 0 0 0,1-1-1 0 0,-1 0 1 0 0,0 1-1 0 0,0-1 1 0 0,0 0-1 0 0,0 1 1 0 0,0-1-1 0 0,-1 1 1 0 0,1-1-1 0 0,-1 1 1 0 0,1 0 0 0 0,-1 0-1 0 0,0 0 1 0 0,0 0-1 0 0,0 0 1 0 0,0 0-1 0 0,0 0 1 0 0,-1 1-1 0 0,1-1 1 0 0,0 1-1 0 0,-1-1 1 0 0,1 1 0 0 0,-1 0-1 0 0,0 0 1 0 0,0 0-6 0 0,-5-1-21 0 0,1 0 0 0 0,0 0 0 0 0,-1 1 1 0 0,1 0-1 0 0,-1 1 0 0 0,1-1 0 0 0,-1 1 1 0 0,1 1-1 0 0,0-1 0 0 0,-1 2 0 0 0,1-1 1 0 0,-1 1-1 0 0,1 0 0 0 0,0 0 0 0 0,0 1 1 0 0,0-1-1 0 0,0 2 0 0 0,1-1 0 0 0,-5 4 21 0 0,-5 3-35 0 0,0 0-1 0 0,1 2 0 0 0,0 0 1 0 0,1 0-1 0 0,1 2 0 0 0,0-1 1 0 0,-3 5 35 0 0,6-5-41 0 0,1 1 0 0 0,0 0 0 0 0,0 0 1 0 0,2 0-1 0 0,0 1 0 0 0,0 0 1 0 0,2 1-1 0 0,0-1 0 0 0,0 1 0 0 0,2 0 1 0 0,0 0-1 0 0,0 1 0 0 0,2-1 1 0 0,0 0-1 0 0,1 14 41 0 0,1-24-25 0 0,0-1 1 0 0,0 0-1 0 0,1 0 1 0 0,-1 0-1 0 0,1-1 1 0 0,0 1-1 0 0,0 0 1 0 0,1 0-1 0 0,-1-1 1 0 0,1 0-1 0 0,0 1 1 0 0,0-1-1 0 0,1 0 1 0 0,-1-1-1 0 0,1 1 1 0 0,0-1-1 0 0,0 1 1 0 0,0-1-1 0 0,0 0 1 0 0,1-1-1 0 0,-1 1 1 0 0,1-1-1 0 0,0 1 1 0 0,-1-2-1 0 0,1 1 1 0 0,0 0-1 0 0,0-1 1 0 0,0 0-1 0 0,2 0 25 0 0,5 1-166 0 0,1 0 0 0 0,-1 0 0 0 0,1-2 0 0 0,0 0 0 0 0,-1 0 0 0 0,1-1-1 0 0,-1 0 1 0 0,1-2 0 0 0,-1 1 0 0 0,0-1 0 0 0,11-4 166 0 0,92-47-5386 0 0,-70 32-2367 0 0,-25 13-3296 0 0</inkml:trace>
  <inkml:trace contextRef="#ctx0" brushRef="#br0" timeOffset="396.382">905 82 11939 0 0,'0'0'1811'0'0,"0"0"-252"0"0,0 0-122 0 0,0 0-156 0 0,0 0-131 0 0,0 0-148 0 0,0 0-149 0 0,0 0-116 0 0,0 0-76 0 0,0 0-54 0 0,0 0-82 0 0,0 0-63 0 0,0 0-57 0 0,-32 12-110 0 0,-101 34-67 0 0,75-17 29 0 0,51-20-214 0 0,-2-2-26 0 0,0 1 0 0 0,1 0 0 0 0,0 0 0 0 0,0 1 0 0 0,1 0 0 0 0,0 1 0 0 0,0-1 0 0 0,1 1 0 0 0,1 0 0 0 0,0 1 0 0 0,0-1 0 0 0,1 1 0 0 0,0 0 0 0 0,0 0 0 0 0,2 1 0 0 0,-1-1 0 0 0,1 5-17 0 0,2-14 6 0 0,0 1-1 0 0,0 0 0 0 0,0 0 0 0 0,0 0 1 0 0,1 0-1 0 0,-1 0 0 0 0,1-1 0 0 0,0 1 1 0 0,0 0-1 0 0,0-1 0 0 0,0 1 0 0 0,0 0 1 0 0,1-1-1 0 0,-1 1 0 0 0,1-1 0 0 0,0 0 0 0 0,-1 0 1 0 0,1 1-1 0 0,0-1 0 0 0,0 0 0 0 0,1-1 1 0 0,-1 1-1 0 0,0 0 0 0 0,1-1 0 0 0,-1 1 1 0 0,1-1-1 0 0,-1 1 0 0 0,1-1 0 0 0,-1 0 0 0 0,1 0 1 0 0,0-1-1 0 0,0 1 0 0 0,-1 0 0 0 0,1-1 1 0 0,0 0-1 0 0,0 0 0 0 0,0 0 0 0 0,0 0 1 0 0,0 0-1 0 0,1 0-5 0 0,5-1 111 0 0,1 1 0 0 0,-1-1-1 0 0,0-1 1 0 0,0 0 0 0 0,0 0 0 0 0,0-1 0 0 0,-1 0 0 0 0,1 0 0 0 0,-1-1 0 0 0,1 0 0 0 0,-1 0-1 0 0,0-1 1 0 0,-1 0 0 0 0,6-5-111 0 0,21-18 150 0 0,-1-2 0 0 0,-1-1 1 0 0,-2-2-1 0 0,-1-1 0 0 0,8-14-150 0 0,-36 46 3 0 0,12-12-27 0 0,-9 22-203 0 0,-7 2 159 0 0,-16 117-1274 0 0,47-48-4291 0 0,-22-70 4053 0 0,7 8-6207 0 0,-4-9-3393 0 0</inkml:trace>
  <inkml:trace contextRef="#ctx0" brushRef="#br0" timeOffset="845.013">1180 480 6409 0 0,'0'0'5852'0'0,"0"0"-2994"0"0,0 0-1133 0 0,0 0-309 0 0,0 0-268 0 0,0 0-96 0 0,0 0-119 0 0,0 0-109 0 0,0 0-43 0 0,0 0-37 0 0,0 0-46 0 0,0 0-83 0 0,0 0-122 0 0,21-29-103 0 0,69-90-84 0 0,28-45 528 0 0,-86 112-800 0 0,-32 52-67 0 0,0 0 1 0 0,0 0-19 0 0,0 0 9 0 0,0 22-344 0 0,-13 63 338 0 0,12-80 54 0 0,1 1-1 0 0,0-1 1 0 0,0 0-1 0 0,0 0 1 0 0,1 1 0 0 0,0-1-1 0 0,0 0 1 0 0,0 0-1 0 0,0 0 1 0 0,1 1-1 0 0,0-2 1 0 0,0 1-1 0 0,0 0 1 0 0,1 0-1 0 0,-1-1 1 0 0,1 1-1 0 0,0-1 1 0 0,1 0 0 0 0,-1 0-1 0 0,1 0 1 0 0,0 0-1 0 0,0-1 1 0 0,0 1-1 0 0,0-1 1 0 0,0 0-1 0 0,5 2-5 0 0,-3-3 81 0 0,0-1 0 0 0,0 0-1 0 0,0 0 1 0 0,0 0 0 0 0,0-1-1 0 0,0 0 1 0 0,0 0 0 0 0,0 0-1 0 0,0-1 1 0 0,0 0 0 0 0,0 0-1 0 0,0-1 1 0 0,0 0 0 0 0,0 0-1 0 0,0 0 1 0 0,-1 0 0 0 0,1-1-1 0 0,-1 0 1 0 0,0 0 0 0 0,0-1-1 0 0,0 1 1 0 0,0-1 0 0 0,-1 0-1 0 0,1-1 1 0 0,-1 1 0 0 0,0-1-1 0 0,1-1-80 0 0,88-128-957 0 0,-89 127-121 0 0,4-5-1321 0 0,-4 7-5043 0 0,0 5-4707 0 0</inkml:trace>
  <inkml:trace contextRef="#ctx0" brushRef="#br0" timeOffset="1229.822">2188 82 17492 0 0,'0'0'2242'0'0,"0"0"-578"0"0,0 0-324 0 0,0 0-218 0 0,0 0-253 0 0,0 0-273 0 0,0 0-178 0 0,0 0-155 0 0,0 0-66 0 0,0 0-26 0 0,0 0-38 0 0,0 0-26 0 0,0 0-39 0 0,-18 4-24 0 0,-60 12-3 0 0,8 9 123 0 0,70-24-167 0 0,-1 0 0 0 0,0 0-1 0 0,1 0 1 0 0,0 0 0 0 0,-1 1 0 0 0,1-1 0 0 0,-1 0-1 0 0,1 0 1 0 0,0 1 0 0 0,0-1 0 0 0,0 0 0 0 0,0 1-1 0 0,0-1 1 0 0,0 0 0 0 0,0 0 0 0 0,0 1 0 0 0,0-1-1 0 0,1 0 1 0 0,-1 0 0 0 0,0 1 0 0 0,1-1 0 0 0,-1 0-1 0 0,1 0 1 0 0,0 0 0 0 0,-1 0 0 0 0,1 0 0 0 0,0 1-1 0 0,0-1 1 0 0,-1-1 0 0 0,1 1 0 0 0,0 0 0 0 0,0 0-1 0 0,0 0 1 0 0,0 0 0 0 0,0-1 0 0 0,0 1 0 0 0,1 0-1 0 0,-1-1 1 0 0,0 1 0 0 0,0-1 0 0 0,0 1-1 0 0,1-1 1 0 0,-1 0 0 0 0,0 1 0 0 0,0-1 0 0 0,1 0-1 0 0,-1 0 1 0 0,1 0 3 0 0,12 10 14 0 0,4 4 12 0 0,-5-5 20 0 0,1 2 0 0 0,-2 0-1 0 0,1 0 1 0 0,-1 1-1 0 0,-1 1 1 0 0,-1 0-1 0 0,1 0 1 0 0,5 12-46 0 0,-10-15 86 0 0,-1-1-1 0 0,0 1 1 0 0,-1 0 0 0 0,0 0 0 0 0,-1 1 0 0 0,0-1 0 0 0,0 1-1 0 0,-1-1 1 0 0,-1 1 0 0 0,0 0 0 0 0,0 0 0 0 0,-1-1 0 0 0,0 1-1 0 0,-2 10-85 0 0,-1-16 55 0 0,0 0 0 0 0,0 0 0 0 0,0 0 0 0 0,0 0 0 0 0,-1-1 0 0 0,1 1 0 0 0,-1-1 0 0 0,-1 0 0 0 0,1 0 0 0 0,0 0 0 0 0,-1-1 0 0 0,0 0 0 0 0,0 0 0 0 0,0 0 0 0 0,0 0 0 0 0,0-1 0 0 0,-1 0 0 0 0,1 0 0 0 0,0 0 0 0 0,-1-1 0 0 0,0 0 0 0 0,1 0 0 0 0,-1 0 0 0 0,0-1 0 0 0,0 1 0 0 0,0-2-55 0 0,-3 1-203 0 0,-93-10 1072 0 0,64-15-1909 0 0,23-23-3980 0 0,15 43-1008 0 0,2 1-6410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96 373 15235 0 0,'0'0'1509'0'0,"0"0"-413"0"0,0 0 16 0 0,0 0 210 0 0,0 0 78 0 0,0 0-110 0 0,0 0-270 0 0,0 0-307 0 0,0 0-247 0 0,0 0-137 0 0,0 0-101 0 0,0 0-76 0 0,1 23-46 0 0,2 119-839 0 0,-3-142-261 0 0,0 0-1579 0 0,0 0-4164 0 0,0 0-5427 0 0</inkml:trace>
  <inkml:trace contextRef="#ctx0" brushRef="#br0" timeOffset="141.623">21 1 12595 0 0,'0'0'8'0'0,"0"0"-568"0"0,0 0-81 0 0,0 0 17 0 0,0 0 376 0 0,0 0-376 0 0,0 0-1368 0 0,0 0-5922 0 0</inkml:trace>
  <inkml:trace contextRef="#ctx0" brushRef="#br0" timeOffset="565.012">547 225 8674 0 0,'0'0'4850'0'0,"0"0"-2232"0"0,0 0-828 0 0,0 0-275 0 0,0 0-298 0 0,0 0-262 0 0,0 0-199 0 0,0 0-135 0 0,0 0-104 0 0,0 0-68 0 0,0 0-34 0 0,0 0-52 0 0,0 0-24 0 0,-16 2-39 0 0,-53 7-52 0 0,6 21 577 0 0,68 10-777 0 0,21-15-41 0 0,-20-21 8 0 0,-1 0 0 0 0,1 1 0 0 0,-1-1 0 0 0,0 1 0 0 0,-1 1 0 0 0,1-1 0 0 0,-1 1 0 0 0,0 0 0 0 0,0 0 0 0 0,-1 0 0 0 0,0 0 0 0 0,0 0 0 0 0,0 1 0 0 0,-1-1 0 0 0,0 1-15 0 0,11 114 790 0 0,-13-115-720 0 0,0-1 0 0 0,0 0 0 0 0,0 0-1 0 0,-1 1 1 0 0,1-1 0 0 0,-1 0 0 0 0,-1 0 0 0 0,1 0 0 0 0,-1 0 0 0 0,0 0 0 0 0,0 0 0 0 0,0-1 0 0 0,0 1 0 0 0,-1-1-1 0 0,0 1 1 0 0,0-1 0 0 0,0 0 0 0 0,-1 0 0 0 0,1 0 0 0 0,-1 0 0 0 0,0-1 0 0 0,0 0 0 0 0,0 1 0 0 0,-5 1-70 0 0,1 0 52 0 0,0-1 0 0 0,0-1 0 0 0,0 1 1 0 0,-1-1-1 0 0,1-1 0 0 0,-1 1 1 0 0,0-1-1 0 0,0-1 0 0 0,0 0 0 0 0,0 0 1 0 0,0-1-1 0 0,0 0 0 0 0,0-1 0 0 0,0 1 1 0 0,-6-3-53 0 0,13 3-32 0 0,1 0 1 0 0,-1 0 0 0 0,0 0-1 0 0,0-1 1 0 0,0 1-1 0 0,0-1 1 0 0,1 1 0 0 0,-1-1-1 0 0,0 0 1 0 0,1 0 0 0 0,-1 0-1 0 0,0 0 1 0 0,1 0 0 0 0,-1 0-1 0 0,1 0 1 0 0,0 0-1 0 0,-1-1 1 0 0,1 1 0 0 0,0 0-1 0 0,0-1 1 0 0,0 1 0 0 0,0-1-1 0 0,0 0 1 0 0,0 1-1 0 0,0-1 1 0 0,0 0 0 0 0,1 1-1 0 0,-1-1 1 0 0,0 0 0 0 0,1 0-1 0 0,0 0 1 0 0,-1 1-1 0 0,1-1 1 0 0,0 0 0 0 0,0 0-1 0 0,0 0 1 0 0,0 0 0 0 0,1 0-1 0 0,-1 1 1 0 0,1-2 31 0 0,16-46-9305 0 0,-13 41-2805 0 0</inkml:trace>
  <inkml:trace contextRef="#ctx0" brushRef="#br0" timeOffset="1238.357">70 119 632 0 0,'0'0'2073'0'0,"0"0"-186"0"0,0 0 102 0 0,0 0 48 0 0,0 0-38 0 0,0 0-88 0 0,0 0-229 0 0,0 0-270 0 0,0 0-200 0 0,0 0-181 0 0,0 0-120 0 0,0 0-76 0 0,0 0-60 0 0,0-9 337 0 0,0 8 1977 0 0,-49 25-2336 0 0,49-24-682 0 0,0 0-11 0 0,0 0 0 0 0,0 0-12 0 0,0 0-11 0 0,0 0 12 0 0,0 0 21 0 0,0 0 17 0 0,0 0 37 0 0,0 0 24 0 0,6-12 277 0 0,29-38-97 0 0,-34 50-237 0 0,-1 0 22 0 0,0 0 23 0 0,0 0 0 0 0,0 0 18 0 0,-15 3 127 0 0,-32 16-269 0 0,55-19-1706 0 0,14-6-1388 0 0,-7 1-5905 0 0,-7 1-3468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566 170 1080 0 0,'0'0'1529'0'0,"0"0"56"0"0,0 0 281 0 0,0 0 286 0 0,0 0 161 0 0,0 0-22 0 0,0 0-284 0 0,0 0-332 0 0,0 0-369 0 0,0 0-326 0 0,0 0-208 0 0,-1-5-74 0 0,0-15-44 0 0,1 15-45 0 0,0 5-55 0 0,0 0-68 0 0,0 0-54 0 0,0 0-44 0 0,0 0-31 0 0,5 16 1533 0 0,11 105-8 0 0,-13 97-957 0 0,-46 167-342 0 0,21-208-441 0 0,19-157-181 0 0,1-29-851 0 0,-3-46-2061 0 0,2 27-321 0 0,1 1-4022 0 0,2 16-3351 0 0</inkml:trace>
  <inkml:trace contextRef="#ctx0" brushRef="#br0" timeOffset="374.62">0 387 8050 0 0,'0'0'2952'0'0,"0"0"-811"0"0,0 0-390 0 0,0 0-148 0 0,0 0-116 0 0,0 0-142 0 0,0 0-236 0 0,0 0-266 0 0,0 0-202 0 0,0 0-81 0 0,0 0-17 0 0,0 0 17 0 0,0 0 1 0 0,23-8-80 0 0,127-47 332 0 0,266-76 1254 0 0,-185 68-2019 0 0,-224 61 399 0 0,-4 1-2886 0 0,-2 4-3444 0 0,1 0 1097 0 0,-1-3-6683 0 0</inkml:trace>
  <inkml:trace contextRef="#ctx0" brushRef="#br0" timeOffset="1068.131">980 1 12899 0 0,'0'0'1966'0'0,"0"0"-293"0"0,0 0-313 0 0,0 0-175 0 0,0 0-125 0 0,0 0-173 0 0,0 0-223 0 0,0 0-220 0 0,0 0-169 0 0,0 0-93 0 0,0 0 120 0 0,0 0 118 0 0,0 0 75 0 0,4 8 78 0 0,29 90 1168 0 0,-25 373 200 0 0,-24-132-1687 0 0,23-283-240 0 0,-7-56-12 0 0,0 0 0 0 0,0 1 0 0 0,0-1-1 0 0,0 1 1 0 0,0-1 0 0 0,0 0 0 0 0,1 1 0 0 0,-1-1-1 0 0,0 1 1 0 0,0-1 0 0 0,0 0 0 0 0,0 1-1 0 0,0-1 1 0 0,1 0 0 0 0,-1 1 0 0 0,0-1 0 0 0,0 0-1 0 0,1 1 1 0 0,-1-1 0 0 0,0 0 0 0 0,1 0-1 0 0,-1 1 1 0 0,0-1 0 0 0,1 0 0 0 0,-1 0 0 0 0,0 1-1 0 0,1-1 1 0 0,-1 0 0 0 0,0 0 0 0 0,1 0-1 0 0,-1 0 1 0 0,0 0 0 0 0,1 0 0 0 0,-1 1 0 0 0,1-1-1 0 0,-1 0 1 0 0,0 0 0 0 0,1 0 0 0 0,-1 0-1 0 0,1 0 1 0 0,-1-1 0 0 0,0 1 0 0 0,1 0 0 0 0,-1 0-1 0 0,1 0 1 0 0,-1 0 0 0 0,0 0 0 0 0,1 0-1 0 0,-1-1 1 0 0,0 1 0 0 0,1 0 0 0 0,-1 0-1 0 0,0-1 1 0 0,1 1 0 0 0,-1 0 0 0 0,0 0 0 0 0,1-1-1 0 0,-1 1 1 0 0,0 0 0 0 0,0-1 0 0 0,0 1-1 0 0,1 0 1 0 0,-1-1-2 0 0,2 0 36 0 0,211-193 633 0 0,-129 135-608 0 0,-76 96-25 0 0,23 255 625 0 0,-29-258-646 0 0,-2-33-3 0 0,0-1 16 0 0,0 0-8 0 0,0 0-24 0 0,0 0-13 0 0,0 0-17 0 0,0 0-18 0 0,0 0-13 0 0,0 0-47 0 0,0-23-4341 0 0,0 15 2885 0 0,0-6-1125 0 0,2 3-4752 0 0,-1 4-4305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112 214 0 0 0,'0'0'632'0'0,"0"0"291"0"0,0 0 143 0 0,0 0 331 0 0,0 0 486 0 0,0 0 383 0 0,0 0 120 0 0,0 0-179 0 0,0 0-372 0 0,0 0-403 0 0,0 0-298 0 0,6-11-203 0 0,17-33-119 0 0,-17 33-108 0 0,-6 11-82 0 0,-4 19 1749 0 0,-83 231-904 0 0,72-199-1370 0 0,3 1 0 0 0,2 0 0 0 0,2 0-1 0 0,2 1 1 0 0,2 0 0 0 0,3 8-97 0 0,3-54 22 0 0,-1 1 0 0 0,1-1 0 0 0,0 0 0 0 0,1 0 0 0 0,0 0 0 0 0,0 0 0 0 0,0 0 0 0 0,1-1 0 0 0,0 1 0 0 0,0-1 0 0 0,1 0 0 0 0,0 0 0 0 0,0-1 0 0 0,0 1 0 0 0,1-1 0 0 0,-1-1 0 0 0,1 1 0 0 0,0-1 0 0 0,1 1 0 0 0,-1-2 0 0 0,1 1 0 0 0,0-1 0 0 0,0 0 0 0 0,0 0 0 0 0,0-1 0 0 0,0 0 0 0 0,0 0 0 0 0,1-1 0 0 0,-1 0 0 0 0,1 0 0 0 0,-1-1 0 0 0,1 0 0 0 0,-1 0 0 0 0,1-1 0 0 0,-1 0 0 0 0,1 0 0 0 0,-1-1 0 0 0,0 0 0 0 0,0 0 0 0 0,0 0 0 0 0,0-1 0 0 0,0 0 0 0 0,1-1-22 0 0,12-6 70 0 0,0-1 1 0 0,-1-1 0 0 0,-1 0-1 0 0,0-1 1 0 0,0-1-1 0 0,-1-1 1 0 0,-1-1-1 0 0,-1 0 1 0 0,0-1 0 0 0,-1 0-1 0 0,-1-1 1 0 0,0-1-1 0 0,1-5-70 0 0,22-42 114 0 0,-3-3-1 0 0,-2-1 0 0 0,2-18-113 0 0,-31 83 4 0 0,16-43 41 0 0,-2 0 1 0 0,-2-1-1 0 0,-3-1 0 0 0,-1 0 0 0 0,1-35-45 0 0,-10 67 72 0 0,2-38 627 0 0,-12 67-683 0 0,1 17 1 0 0,-15 47 83 0 0,3 1 0 0 0,3 0 0 0 0,2 15-100 0 0,7-37 94 0 0,3 1 1 0 0,2 0-1 0 0,3 0 0 0 0,2 1 0 0 0,2-2 0 0 0,3 1 1 0 0,2 0-1 0 0,3-2 0 0 0,9 25-94 0 0,24 54 166 0 0,-53-143 245 0 0,-16-24-1769 0 0,28 9-9095 0 0,1 22-1386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1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8066 0 0,'0'0'2663'0'0,"0"0"-559"0"0,0 0-182 0 0,0 0-59 0 0,0 0-134 0 0,0 0-320 0 0,0 0-391 0 0,0 0-290 0 0,0 0-181 0 0,0 0-81 0 0,0 0-12 0 0,0 0 14 0 0,0 0 3 0 0,-11-4 2572 0 0,14 75-1185 0 0,-1 25-1393 0 0,-13 200 9 0 0,0-232-718 0 0,21-121-3714 0 0,7 23-4482 0 0,-12 26-136 0 0</inkml:trace>
  <inkml:trace contextRef="#ctx0" brushRef="#br0" timeOffset="704.866">236 307 7978 0 0,'0'0'2942'0'0,"0"0"-677"0"0,0 0-279 0 0,0 0-111 0 0,0 0-146 0 0,0 0-258 0 0,0 0-302 0 0,0 0-243 0 0,0 0-223 0 0,0 0-154 0 0,0 0-81 0 0,0 0-45 0 0,0 0-19 0 0,25-4 1272 0 0,173-7-463 0 0,-138 11-1019 0 0,-63-22 1017 0 0,-2 14-1196 0 0,-1-1 0 0 0,0 1 0 0 0,0 0 0 0 0,0 0-1 0 0,-1 1 1 0 0,0 0 0 0 0,-1 0 0 0 0,0 1 0 0 0,0 0-1 0 0,0 0 1 0 0,-1 1 0 0 0,1 0 0 0 0,-1 0 0 0 0,-1 1 0 0 0,1 1-1 0 0,0-1 1 0 0,-1 1 0 0 0,-10-1-15 0 0,0 3 37 0 0,20 1-17 0 0,0 0 3 0 0,0 0-48 0 0,0 0-14 0 0,0 0-20 0 0,0 16-37 0 0,-2 288 231 0 0,-3-216-78 0 0,31-126 157 0 0,139-170-162 0 0,-158 198-282 0 0,12-16-470 0 0,-1 14-3734 0 0,-15 9 244 0 0,-2 3-5086 0 0</inkml:trace>
  <inkml:trace contextRef="#ctx0" brushRef="#br0" timeOffset="1636.642">731 141 13315 0 0,'0'0'2346'0'0,"0"0"-485"0"0,0 0-280 0 0,0 0-73 0 0,0 0-76 0 0,0 0-193 0 0,0 0-288 0 0,0 0-285 0 0,0 0-169 0 0,0 0-69 0 0,0 0-29 0 0,0 0-12 0 0,0 0-63 0 0,11-3-84 0 0,34-12-57 0 0,-42 14-140 0 0,1-1 1 0 0,0 1-1 0 0,0 0 1 0 0,0 1-1 0 0,0-1 1 0 0,1 1-1 0 0,-1 0 1 0 0,0 0-1 0 0,0 0 1 0 0,0 0-1 0 0,0 1 1 0 0,0 0-1 0 0,0 0 1 0 0,0 0-1 0 0,0 0 1 0 0,0 0-1 0 0,0 1 1 0 0,-1 0-1 0 0,4 1-43 0 0,-4 1 22 0 0,0 0 0 0 0,0 1 0 0 0,0-1 0 0 0,0 0-1 0 0,-1 1 1 0 0,0-1 0 0 0,0 1 0 0 0,0 0 0 0 0,0 0-1 0 0,-1 0 1 0 0,0 0 0 0 0,0 0 0 0 0,0 0 0 0 0,-1 0-1 0 0,0 0 1 0 0,1 0 0 0 0,-2 0 0 0 0,1 1 0 0 0,-1-1-1 0 0,0 0 1 0 0,0 0 0 0 0,0 0 0 0 0,0 0 0 0 0,-1-1-1 0 0,0 1 1 0 0,0 0 0 0 0,-1-1 0 0 0,1 1 0 0 0,-1 0-23 0 0,-25 38 180 0 0,19-32-88 0 0,1 1 1 0 0,1 0-1 0 0,0 0 1 0 0,0 0 0 0 0,1 1-1 0 0,1 0 1 0 0,0 0-1 0 0,-2 10-91 0 0,6-20 24 0 0,1-1 0 0 0,-1 1 0 0 0,1 0 0 0 0,-1-1 0 0 0,1 1-1 0 0,0 0 1 0 0,0-1 0 0 0,0 1 0 0 0,0 0 0 0 0,0-1 0 0 0,1 1-1 0 0,-1-1 1 0 0,1 1 0 0 0,0 0 0 0 0,0-1 0 0 0,-1 1 0 0 0,2-1-1 0 0,-1 0 1 0 0,0 1 0 0 0,0-1 0 0 0,1 0 0 0 0,0 0 0 0 0,-1 0-1 0 0,3 2-23 0 0,4-1 78 0 0,0-1-1 0 0,0 0 0 0 0,1 0 0 0 0,-1-1 0 0 0,1 0 0 0 0,-1 0 0 0 0,1-1 0 0 0,0 0 0 0 0,-1-1 1 0 0,1 0-1 0 0,-1 0 0 0 0,0-1 0 0 0,1 0 0 0 0,-1 0 0 0 0,0-1 0 0 0,0 0 0 0 0,0-1 0 0 0,0 0 0 0 0,2-1-77 0 0,61-20 328 0 0,-58 15-622 0 0,-13 10 40 0 0,0 0-80 0 0,-7-8-4862 0 0,5 5-3120 0 0,2-1-4476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3649 0 0,'0'0'1741'0'0,"0"0"-96"0"0,0 0 46 0 0,0 0 168 0 0,0 0 77 0 0,0 0-89 0 0,0 0-217 0 0,0 0-342 0 0,0 0-350 0 0,0 0-265 0 0,-3 0-165 0 0,-3-4 3647 0 0,56 22-1496 0 0,21-9-1810 0 0,1-3 1 0 0,0-3-1 0 0,61-6-849 0 0,-38-12 287 0 0,-64 9-191 0 0,-31 6-76 0 0,0 0 14 0 0,0 0-10 0 0,0 0-12 0 0,0 0 4 0 0,0 0 0 0 0,0 0-24 0 0,0 0-2 0 0,0 0 2 0 0,0 0-6 0 0,0 0-26 0 0,0 0-7 0 0,0 0-28 0 0,0 0-39 0 0,-22 0-9028 0 0,16 3 3982 0 0,1 1-5189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4937 0 0,'0'0'2594'0'0,"0"0"-176"0"0,0 0-144 0 0,0 0-170 0 0,0 0-358 0 0,0 0-389 0 0,0 0-311 0 0,0 0-215 0 0,0 0-183 0 0,0 0-108 0 0,0 0-43 0 0,0 0-23 0 0,0 0-17 0 0,-1 4 1729 0 0,232-2 3421 0 0,-114-1-6878 0 0,-1 0-7211 0 0,-115-1-3543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 5057 0 0,'0'0'1535'0'0,"0"0"-421"0"0,0 0-65 0 0,0 0 195 0 0,0 0 182 0 0,0 0 105 0 0,0 0-88 0 0,0 0-269 0 0,0 0-274 0 0,0 0-215 0 0,0 0-157 0 0,-13 21-59 0 0,-41 69-45 0 0,39-25 507 0 0,16-50-649 0 0,13 283 2611 0 0,-14-283-2841 0 0,1 0 1 0 0,1-1 0 0 0,0 1-1 0 0,1 0 1 0 0,1-1-1 0 0,0 1 1 0 0,0-1 0 0 0,2 0-1 0 0,3 6-52 0 0,-8-19 29 0 0,0 1 1 0 0,0 0-1 0 0,0-1 0 0 0,0 1 0 0 0,0-1 0 0 0,1 1 1 0 0,-1-1-1 0 0,1 1 0 0 0,-1-1 0 0 0,1 0 1 0 0,-1 0-1 0 0,1 0 0 0 0,0 0 0 0 0,-1 0 0 0 0,1 0 1 0 0,0 0-1 0 0,0-1 0 0 0,0 1 0 0 0,-1-1 0 0 0,1 1 1 0 0,0-1-1 0 0,0 0 0 0 0,0 1 0 0 0,0-1 0 0 0,0 0 1 0 0,0 0-1 0 0,0-1 0 0 0,0 1 0 0 0,0 0 0 0 0,0-1 1 0 0,0 1-1 0 0,-1-1 0 0 0,1 1 0 0 0,0-1 0 0 0,0 0 1 0 0,0 0-1 0 0,-1 0 0 0 0,1 0 0 0 0,-1 0 0 0 0,2-1-29 0 0,58-56 1042 0 0,-57 52-1008 0 0,48-60 347 0 0,-3-3 0 0 0,39-73-381 0 0,-64 97 54 0 0,-1 3 36 0 0,-1-2 0 0 0,-2 0 1 0 0,-2-1-1 0 0,7-30-90 0 0,-23 66-48 0 0,1-3 626 0 0,-2 23-178 0 0,-27 146 236 0 0,19 226 147 0 0,7-367-758 0 0,0-1 1 0 0,1 1 0 0 0,1-1 0 0 0,1 0 0 0 0,0 1 0 0 0,0-1-1 0 0,2-1 1 0 0,0 1 0 0 0,1 0 0 0 0,0-1 0 0 0,1-1 0 0 0,0 1 0 0 0,7 7-26 0 0,1-3 34 0 0,-15-18-4 0 0,0 0 7 0 0,0 0 3 0 0,0 0 28 0 0,0 0 19 0 0,0 0 7 0 0,0 0 2 0 0,0 0-1 0 0,0 0-7 0 0,0 0-7 0 0,0 0-3 0 0,0 0-18 0 0,-9-14-455 0 0,-13 5-762 0 0,10 5-1542 0 0,2-1-5432 0 0,8 4-4014 0 0</inkml:trace>
  <inkml:trace contextRef="#ctx0" brushRef="#br0" timeOffset="375.12">733 485 13259 0 0,'0'0'2040'0'0,"0"0"-489"0"0,0 0-148 0 0,0 0 20 0 0,0 0-48 0 0,0 0-163 0 0,0 0-287 0 0,0 0-285 0 0,0 0-193 0 0,0 0-78 0 0,0 0-16 0 0,0 0 3 0 0,0 0 8 0 0,15-1 702 0 0,8 76 496 0 0,-9 72-1017 0 0,-14-126-542 0 0,-3-4-267 0 0,4-18-3081 0 0,2-4 889 0 0,1-1-271 0 0,0 3-3151 0 0,-2 2-5472 0 0</inkml:trace>
  <inkml:trace contextRef="#ctx0" brushRef="#br0" timeOffset="1060.447">925 603 3849 0 0,'0'0'2891'0'0,"0"0"-488"0"0,0 0-66 0 0,0 0 3 0 0,0 0-178 0 0,0 0-358 0 0,0 0-450 0 0,0 0-382 0 0,0 0-261 0 0,0 0-144 0 0,0 0-86 0 0,0 0-43 0 0,21 4 1926 0 0,285-16 706 0 0,-305 12-3080 0 0,0-3 2 0 0,-1 3 30 0 0,0 0 30 0 0,0 0 14 0 0,0 0 16 0 0,0 0 26 0 0,0 0 16 0 0,-8-26 543 0 0,-99-55-561 0 0,106 80-111 0 0,1 1 1 0 0,0-1 0 0 0,-1 1-1 0 0,1-1 1 0 0,-1 1 0 0 0,1-1 0 0 0,-1 1-1 0 0,1-1 1 0 0,-1 1 0 0 0,0 0 0 0 0,1-1-1 0 0,-1 1 1 0 0,0 0 0 0 0,1-1 0 0 0,-1 1-1 0 0,0 0 1 0 0,1 0 0 0 0,-1 0 0 0 0,0-1-1 0 0,1 1 1 0 0,-1 0 0 0 0,0 0-1 0 0,0 0 1 0 0,1 0 0 0 0,-1 0 0 0 0,0 0-1 0 0,1 1 1 0 0,-1-1 0 0 0,0 0 0 0 0,1 0-1 0 0,-1 0 1 0 0,0 1 0 0 0,1-1 0 0 0,-1 0-1 0 0,0 1 1 0 0,1-1 0 0 0,-1 0 0 0 0,1 1-1 0 0,-1-1 1 0 0,1 1 0 0 0,-1-1-1 0 0,1 1 1 0 0,-1-1 0 0 0,1 1 0 0 0,-1 0-1 0 0,1-1 1 0 0,0 1 0 0 0,-1-1 0 0 0,1 1-1 0 0,0 0 1 0 0,-1-1 0 0 0,1 1 0 0 0,0 0-1 0 0,0-1 1 0 0,0 1 0 0 0,0 0-1 0 0,0 0 1 0 0,0-1 0 0 0,0 1 0 0 0,0 0-1 0 0,0 0 5 0 0,-14 206 63 0 0,13-108-82 0 0,12-107 97 0 0,122-140 355 0 0,-115 91-1637 0 0,-23 53-2067 0 0,1 3-2137 0 0,4 1 4906 0 0,-2 0-10461 0 0</inkml:trace>
  <inkml:trace contextRef="#ctx0" brushRef="#br0" timeOffset="1512.241">1455 463 13339 0 0,'0'0'1954'0'0,"0"0"-415"0"0,0 0-104 0 0,0 0 62 0 0,0 0 8 0 0,0 0-211 0 0,0 0-307 0 0,0 0-244 0 0,0 0-185 0 0,0 0-122 0 0,0 0-87 0 0,0 0-57 0 0,0 0-41 0 0,4-1-36 0 0,139-2 1474 0 0,-142 3-1684 0 0,0 0 0 0 0,0 0 0 0 0,0 0-1 0 0,0 0 1 0 0,0 0 0 0 0,0 0 0 0 0,0 1-1 0 0,0-1 1 0 0,0 0 0 0 0,0 0 0 0 0,0 1-1 0 0,0-1 1 0 0,0 1 0 0 0,0-1 0 0 0,-1 1-1 0 0,1-1 1 0 0,0 1 0 0 0,0 0 0 0 0,0-1-1 0 0,-1 1 1 0 0,1 0 0 0 0,0-1 0 0 0,-1 1-1 0 0,1 0 1 0 0,0 0 0 0 0,-1 0 0 0 0,1 0-1 0 0,-1 0 1 0 0,0-1 0 0 0,1 1 0 0 0,-1 0-1 0 0,0 0 1 0 0,1 0 0 0 0,-1 0 0 0 0,0 0-1 0 0,0 0 1 0 0,0 0 0 0 0,0 0 0 0 0,0 0-1 0 0,0 0 1 0 0,0 0 0 0 0,0 0-1 0 0,0 0 1 0 0,0 0 0 0 0,-1 0 0 0 0,1 0-1 0 0,0 0 1 0 0,-1 0-5 0 0,-20 47 324 0 0,3-26-247 0 0,13-17-62 0 0,1 0-1 0 0,-1 0 0 0 0,1 0 0 0 0,0 1 0 0 0,1-1 1 0 0,-1 1-1 0 0,1 0 0 0 0,0 0 0 0 0,0 0 1 0 0,1 1-1 0 0,0-1 0 0 0,0 0 0 0 0,0 1 0 0 0,1 0 1 0 0,0-1-1 0 0,0 1 0 0 0,1 3-14 0 0,3-6 25 0 0,-1 0-1 0 0,1-1 0 0 0,0 0 0 0 0,0 0 1 0 0,1 0-1 0 0,-1 0 0 0 0,1 0 1 0 0,-1 0-1 0 0,1-1 0 0 0,0 0 1 0 0,0 0-1 0 0,0 0 0 0 0,0 0 1 0 0,1-1-1 0 0,-1 1 0 0 0,0-1 1 0 0,1 0-1 0 0,-1-1 0 0 0,0 1 1 0 0,1-1-1 0 0,-1 1 0 0 0,1-2 1 0 0,-1 1-1 0 0,1 0 0 0 0,-1-1 1 0 0,1 0-1 0 0,-1 0 0 0 0,0 0 1 0 0,1 0-25 0 0,79-43-691 0 0,-60 26-1435 0 0,-14 10-2518 0 0,-3 2-3052 0 0,-3 1-5431 0 0</inkml:trace>
  <inkml:trace contextRef="#ctx0" brushRef="#br0" timeOffset="2746.5">59 1023 240 0 0,'0'0'1836'0'0,"0"0"40"0"0,0 0 100 0 0,0 0 32 0 0,0 0-93 0 0,0 0-178 0 0,0 0-212 0 0,0 0-156 0 0,0 0-109 0 0,0 0-85 0 0,0 0-91 0 0,0 0-113 0 0,0 0-135 0 0,15 8 7282 0 0,-7 125-6952 0 0,0 67-790 0 0,-5-144-268 0 0,-3-56-98 0 0,0 0-11 0 0,0 0 9 0 0,0 0 13 0 0,0 0 2 0 0,0 0-7 0 0,0 0-7 0 0,0 0 1 0 0,0 0 6 0 0,0 0 8 0 0,0 0 6 0 0,0 0 0 0 0,0 0-13 0 0,0 0-6 0 0,0 0 5 0 0,0 0 5 0 0,0 0 4 0 0,0 0 22 0 0,-2-29-3206 0 0,-2 22 1327 0 0,0-3-204 0 0,3 0-5128 0 0,1 4-4569 0 0</inkml:trace>
  <inkml:trace contextRef="#ctx0" brushRef="#br0" timeOffset="3482.083">12 960 6025 0 0,'0'0'2107'0'0,"0"0"-21"0"0,0 0-1 0 0,0 0-33 0 0,0 0-248 0 0,0 0-362 0 0,0 0-412 0 0,0 0-316 0 0,0 0-164 0 0,0 0-43 0 0,0 0 18 0 0,0 0 21 0 0,20-11 3265 0 0,18-6-3195 0 0,-17 6-478 0 0,1 1 0 0 0,0 0-1 0 0,0 2 1 0 0,1 1 0 0 0,1 1 0 0 0,-1 0 0 0 0,1 2 0 0 0,0 1-1 0 0,9 0-137 0 0,-32 3 6 0 0,1 0-1 0 0,-1 0 0 0 0,1 0 0 0 0,-1 0 1 0 0,1 0-1 0 0,-1 1 0 0 0,1-1 0 0 0,-1 0 1 0 0,1 1-1 0 0,-1-1 0 0 0,1 1 0 0 0,-1-1 0 0 0,1 1 1 0 0,-1 0-1 0 0,0-1 0 0 0,0 1 0 0 0,1 0 1 0 0,-1 0-1 0 0,0 0 0 0 0,0 0 0 0 0,0 0 0 0 0,0 1 1 0 0,0-1-1 0 0,0 0 0 0 0,0 0 0 0 0,0 1 1 0 0,0-1-1 0 0,-1 0 0 0 0,1 1 0 0 0,-1-1 1 0 0,1 1-1 0 0,-1-1 0 0 0,1 1 0 0 0,-1-1 0 0 0,0 1 1 0 0,0-1-1 0 0,0 1 0 0 0,0-1 0 0 0,0 1 1 0 0,0-1-1 0 0,0 1 0 0 0,0-1 0 0 0,0 1 1 0 0,-1-1-1 0 0,1 1 0 0 0,-1-1 0 0 0,1 1 0 0 0,-1-1 1 0 0,1 0-1 0 0,-1 1-5 0 0,-56 81 271 0 0,24-35-241 0 0,33-48-44 0 0,0 0-20 0 0,5 16-92 0 0,64 23 208 0 0,-22-19-23 0 0,-36-13-50 0 0,0 0-1 0 0,-1 1 1 0 0,0 0 0 0 0,-1 1 0 0 0,0 0-1 0 0,0 1 1 0 0,-1 0 0 0 0,0 0-1 0 0,-1 1 1 0 0,0 0 0 0 0,0 2-9 0 0,-6-9 22 0 0,-1-1 0 0 0,0 1-1 0 0,0 0 1 0 0,-1-1 0 0 0,1 1 0 0 0,-1-1 0 0 0,1 1-1 0 0,-1-1 1 0 0,0 1 0 0 0,-1-1 0 0 0,1 1 0 0 0,-1-1-1 0 0,1 0 1 0 0,-1 0 0 0 0,0 0 0 0 0,0 0 0 0 0,0 0-1 0 0,-1 0 1 0 0,1 0 0 0 0,-1-1 0 0 0,1 1 0 0 0,-1-1-1 0 0,0 0 1 0 0,0 0 0 0 0,0 0 0 0 0,0 0 0 0 0,0 0-1 0 0,0-1 1 0 0,-1 1 0 0 0,1-1 0 0 0,-1 0 0 0 0,1 0 0 0 0,-1 0-1 0 0,1-1 1 0 0,-3 1-22 0 0,-8 6 44 0 0,-2 0-24 0 0,0 0 0 0 0,0-1 1 0 0,-1-1-1 0 0,0 0 0 0 0,0-2 1 0 0,0 1-1 0 0,0-2 0 0 0,-14 0-20 0 0,31-2-34 0 0,0 0-14 0 0,0 0-18 0 0,0 0-55 0 0,0 0-80 0 0,3-12-2563 0 0,11-1-720 0 0,-4 6-1804 0 0,-4 2-6248 0 0</inkml:trace>
  <inkml:trace contextRef="#ctx0" brushRef="#br0" timeOffset="3792.127">687 1159 6969 0 0,'0'0'2049'0'0,"0"0"-285"0"0,0 0 89 0 0,0 0 124 0 0,0 0-60 0 0,0 0-313 0 0,0 0-401 0 0,0 0-348 0 0,0 0-228 0 0,0 0-131 0 0,0 0-105 0 0,0 0-77 0 0,0 0-50 0 0,-3 32-14 0 0,-10 96-3 0 0,19-92-5 0 0,0-34-119 0 0,1-1 1 0 0,-1 1-1 0 0,1-1 0 0 0,0 0 0 0 0,0 0 0 0 0,-1-1 1 0 0,1 0-1 0 0,0 0 0 0 0,0-1 0 0 0,0 0 0 0 0,-1 0 1 0 0,1 0-1 0 0,0-1 0 0 0,-1 0 0 0 0,0 0 0 0 0,1-1 1 0 0,-1 0-1 0 0,0 0 0 0 0,0 0 0 0 0,0-1 0 0 0,-1 0 1 0 0,1 0-1 0 0,-1 0 0 0 0,0-1 0 0 0,0 0 0 0 0,-1 0 0 0 0,1 0 1 0 0,-1 0-1 0 0,0-1 0 0 0,0 0 0 0 0,-1 1 0 0 0,2-6-123 0 0,-3 8 5 0 0,-1 0-1 0 0,1-1 0 0 0,-1 1 0 0 0,0-1 1 0 0,0 1-1 0 0,0-1 0 0 0,0 1 0 0 0,-1-1 0 0 0,0 1 1 0 0,1-1-1 0 0,-1 0 0 0 0,-1 1 0 0 0,1-1 0 0 0,0 0 1 0 0,-1 1-1 0 0,0-1 0 0 0,0 1 0 0 0,0-1 1 0 0,0 1-1 0 0,-1-1 0 0 0,1 1 0 0 0,-1 0 0 0 0,0 0 1 0 0,0-1-1 0 0,0 1 0 0 0,0 1 0 0 0,0-1 0 0 0,-1 0 1 0 0,1 0-1 0 0,-1 1 0 0 0,0 0 0 0 0,0-1 1 0 0,0 1-1 0 0,0 0 0 0 0,0 1 0 0 0,0-1 0 0 0,-1 0-4 0 0,-52-12-1511 0 0,37 14-1699 0 0,0-1-3791 0 0,19 1 7000 0 0,-7 0-12131 0 0</inkml:trace>
  <inkml:trace contextRef="#ctx0" brushRef="#br0" timeOffset="4346.013">1070 964 11490 0 0,'0'0'1774'0'0,"0"0"-299"0"0,0 0 77 0 0,0 0 152 0 0,0 0-52 0 0,0 0-272 0 0,0 0-433 0 0,0 0-366 0 0,0 0-210 0 0,0 0-101 0 0,0 0-58 0 0,0 0-31 0 0,0 0 0 0 0,7 16 832 0 0,-26 288 1319 0 0,18-299-2358 0 0,1-5 32 0 0,1 0 0 0 0,-1 0 0 0 0,0 0 1 0 0,0 0-1 0 0,1 0 0 0 0,-1 0 0 0 0,0 0 0 0 0,1 0 1 0 0,-1 0-1 0 0,0 0 0 0 0,1 0 0 0 0,-1 1 0 0 0,0-1 1 0 0,0 0-1 0 0,1 0 0 0 0,-1 0 0 0 0,0 0 0 0 0,0 0 1 0 0,1 1-1 0 0,-1-1 0 0 0,0 0 0 0 0,0 0 0 0 0,1 1 1 0 0,-1-1-1 0 0,0 0 0 0 0,0 0 0 0 0,0 1 1 0 0,0-1-1 0 0,1 0 0 0 0,-1 0 0 0 0,0 1 0 0 0,0-1 1 0 0,0 0-1 0 0,0 1 0 0 0,0-1 0 0 0,0 0 0 0 0,0 1 1 0 0,0-1-1 0 0,0 0 0 0 0,0 1 0 0 0,0-1 0 0 0,0 0 1 0 0,0 0-1 0 0,0 1 0 0 0,0-1 0 0 0,0 0 0 0 0,0 1-5 0 0,11-12 19 0 0,2 0 1 0 0,-1 2 0 0 0,1-1 0 0 0,1 2-1 0 0,0-1 1 0 0,0 2 0 0 0,0 0 0 0 0,1 1 0 0 0,0 0-1 0 0,0 1 1 0 0,1 1 0 0 0,12-2-21 0 0,-25 5 0 0 0,-1 1-1 0 0,1-1 1 0 0,-1 1 0 0 0,1 0-1 0 0,0 0 1 0 0,-1 0 0 0 0,1 0-1 0 0,0 0 1 0 0,-1 0 0 0 0,1 1-1 0 0,-1-1 1 0 0,1 1 0 0 0,-1 0-1 0 0,1 0 1 0 0,-1 0 0 0 0,1 0-1 0 0,-1 0 1 0 0,0 0 0 0 0,0 1-1 0 0,1-1 1 0 0,-1 1 0 0 0,0-1-1 0 0,0 1 1 0 0,0 0 0 0 0,-1 0-1 0 0,1 0 1 0 0,0 0 0 0 0,-1 0-1 0 0,1 1 1 0 0,-1-1 0 0 0,0 0-1 0 0,0 1 1 0 0,0-1 0 0 0,0 0-1 0 0,0 1 1 0 0,0 0 0 0 0,-1-1 0 0 0,1 1-1 0 0,-1-1 1 0 0,0 1 0 0 0,0 0-1 0 0,0-1 1 0 0,0 1 0 0 0,0-1-1 0 0,-1 3 1 0 0,-1 4 17 0 0,0-1 0 0 0,0 1-1 0 0,-1-1 1 0 0,0 0-1 0 0,-1 0 1 0 0,0 0 0 0 0,0 0-1 0 0,-1 0 1 0 0,0-1 0 0 0,0 0-1 0 0,0 0 1 0 0,-1-1 0 0 0,0 1-1 0 0,-1-1 1 0 0,1 0 0 0 0,-1-1-1 0 0,0 0 1 0 0,-1 0 0 0 0,1 0-1 0 0,-1-1 1 0 0,0 0 0 0 0,0-1-1 0 0,0 0 1 0 0,-1 0 0 0 0,1-1-1 0 0,-1 1 1 0 0,1-2-1 0 0,-1 1 1 0 0,0-2 0 0 0,1 1-1 0 0,-1-1 1 0 0,0 0 0 0 0,0-1-1 0 0,0 0 1 0 0,-6-1-17 0 0,-38-34-1363 0 0,32-1-7320 0 0,18 29-3132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10 306 16396 0 0,'0'0'1321'0'0,"0"0"-485"0"0,0 0-1 0 0,0 0 169 0 0,0 0-34 0 0,0 0-166 0 0,0 0-260 0 0,0 0-260 0 0,0 0-158 0 0,0 0-57 0 0,0 0-42 0 0,0 0-41 0 0,6 23-64 0 0,19 71-98 0 0,-17-61-679 0 0,-8-32-191 0 0,0-1-1282 0 0,0 0-3583 0 0,0 0-5425 0 0</inkml:trace>
  <inkml:trace contextRef="#ctx0" brushRef="#br0" timeOffset="169.227">1 78 16195 0 0,'0'0'1745'0'0,"0"0"-1177"0"0,0 0-240 0 0,0 0 24 0 0,0 0-48 0 0,0 0-104 0 0,0 0-200 0 0,0 0-232 0 0,0 0-216 0 0,0 0-400 0 0,0 0-1009 0 0,0 0-3736 0 0,0 0-5121 0 0</inkml:trace>
  <inkml:trace contextRef="#ctx0" brushRef="#br0" timeOffset="418.651">296 0 17764 0 0,'0'0'1815'0'0,"0"0"-667"0"0,0 0-257 0 0,0 0-56 0 0,0 0 28 0 0,0 0 28 0 0,0 0-33 0 0,0 0-75 0 0,0 0-119 0 0,0 0-125 0 0,0 0-109 0 0,0 0-86 0 0,0 0-78 0 0,0 33-58 0 0,1 101-33 0 0,3 67 65 0 0,25-109-661 0 0,-43-96-7157 0 0,-4-1 3024 0 0,10 4-1870 0 0,1 1-3313 0 0</inkml:trace>
  <inkml:trace contextRef="#ctx0" brushRef="#br0" timeOffset="985.8">132 302 5785 0 0,'0'0'2865'0'0,"0"0"-377"0"0,0 0-360 0 0,0 0-347 0 0,0 0-346 0 0,0 0-304 0 0,0 0-272 0 0,0 0-215 0 0,0 0-146 0 0,0 0-85 0 0,0 0-28 0 0,0 0-39 0 0,32-15-42 0 0,99-46-48 0 0,-130 60-249 0 0,0 0 0 0 0,-1 0-1 0 0,1 0 1 0 0,0 0 0 0 0,0 0 0 0 0,0 0 0 0 0,0 0 0 0 0,1 0 0 0 0,-1 0-1 0 0,0 0 1 0 0,0 1 0 0 0,0-1 0 0 0,1 0 0 0 0,-1 1 0 0 0,0-1 0 0 0,1 1-1 0 0,-1-1 1 0 0,1 1 0 0 0,-1 0 0 0 0,0 0 0 0 0,1 0 0 0 0,-1 0 0 0 0,1 0-1 0 0,-1 0 1 0 0,1 0 0 0 0,-1 0 0 0 0,0 0 0 0 0,1 0 0 0 0,-1 1 0 0 0,1-1-1 0 0,-1 1 1 0 0,0-1 0 0 0,0 1 0 0 0,1 0 0 0 0,-1-1 0 0 0,0 1 0 0 0,0 0-1 0 0,1 0 1 0 0,-1 0 0 0 0,0 0-7 0 0,2 4 47 0 0,2 0-24 0 0,-1 0 1 0 0,0 1-1 0 0,0 0 0 0 0,0-1 0 0 0,-1 1 0 0 0,0 0 1 0 0,0 1-1 0 0,-1-1 0 0 0,0 0 0 0 0,0 1 0 0 0,0 0 0 0 0,-1-1 1 0 0,0 1-1 0 0,0 0 0 0 0,0 2-23 0 0,4 18 64 0 0,-5-25-16 0 0,1 0 1 0 0,-1-1-1 0 0,1 1 0 0 0,0-1 0 0 0,-1 1 0 0 0,1-1 0 0 0,0 1 0 0 0,0-1 0 0 0,0 0 0 0 0,0 1 0 0 0,0-1 0 0 0,1 0 0 0 0,-1 0 1 0 0,0 0-1 0 0,1 0 0 0 0,-1 0 0 0 0,1 0 0 0 0,-1 0 0 0 0,1 0 0 0 0,-1 0 0 0 0,1-1 0 0 0,-1 1 0 0 0,1-1 0 0 0,0 1 0 0 0,-1-1 1 0 0,1 0-1 0 0,0 1 0 0 0,-1-1 0 0 0,1 0 0 0 0,0 0 0 0 0,0 0 0 0 0,-1 0 0 0 0,1-1 0 0 0,0 1 0 0 0,-1 0 0 0 0,1-1 0 0 0,0 1 1 0 0,-1-1-1 0 0,1 0 0 0 0,-1 1 0 0 0,1-1 0 0 0,-1 0 0 0 0,1 0 0 0 0,-1 0 0 0 0,0 0 0 0 0,1 0 0 0 0,-1 0 0 0 0,0-1 1 0 0,0 1-1 0 0,0 0 0 0 0,0-1 0 0 0,0 1 0 0 0,0 0 0 0 0,1-2-48 0 0,102-115 2943 0 0,-103 117-2933 0 0,0 0-1 0 0,0-1 1 0 0,0 1-1 0 0,1 0 0 0 0,-1 0 1 0 0,0 0-1 0 0,0 0 1 0 0,1 0-1 0 0,-1 0 1 0 0,1 0-1 0 0,-1 0 1 0 0,1 0-1 0 0,-1 1 1 0 0,1-1-1 0 0,-1 1 0 0 0,1-1 1 0 0,0 1-1 0 0,-1-1 1 0 0,1 1-1 0 0,0 0 1 0 0,-1 0-1 0 0,1 0 1 0 0,0 0-1 0 0,-1 0 1 0 0,1 0-1 0 0,0 1 0 0 0,-1-1 1 0 0,1 0-1 0 0,0 1 1 0 0,-1-1-1 0 0,1 1 1 0 0,-1 0-1 0 0,1 0 1 0 0,0 0-10 0 0,74 96 321 0 0,36 10-84 0 0,-97-94-212 0 0,-2 0 0 0 0,0 2 0 0 0,0 0 0 0 0,-2 0 0 0 0,0 1 0 0 0,0 0 0 0 0,-2 1 0 0 0,0 0 0 0 0,-1 1 0 0 0,0 0 0 0 0,-2 0 0 0 0,0 1 0 0 0,-1-1 0 0 0,-1 1 0 0 0,-1 0 0 0 0,-1 1 0 0 0,0-1 0 0 0,-1 0 0 0 0,-2 19-25 0 0,-2-31 10 0 0,0-1-1 0 0,0 1 1 0 0,-1-1 0 0 0,0 0-1 0 0,0 0 1 0 0,-1 0-1 0 0,1 0 1 0 0,-1-1 0 0 0,-1 0-1 0 0,1 0 1 0 0,-1 0 0 0 0,1-1-1 0 0,-1 0 1 0 0,0 0-1 0 0,-1 0 1 0 0,1-1 0 0 0,-1 0-1 0 0,0 0 1 0 0,1-1-1 0 0,-1 0 1 0 0,0 0 0 0 0,-1 0-1 0 0,1-1 1 0 0,0 0-1 0 0,0 0 1 0 0,0-1 0 0 0,-1 0-1 0 0,1 0 1 0 0,-3-2-10 0 0,8 2 4 0 0,0 0 0 0 0,0 0 0 0 0,1 0 0 0 0,-1-1 0 0 0,0 1 0 0 0,0-1-1 0 0,1 0 1 0 0,-1 1 0 0 0,1-1 0 0 0,-1 0 0 0 0,0 0 0 0 0,1 0 0 0 0,-1 0 0 0 0,1 0 0 0 0,0 0 0 0 0,-1 0 0 0 0,1-1 0 0 0,0 1 0 0 0,0 0 0 0 0,0-1 0 0 0,0 1 0 0 0,0-1-1 0 0,0 0 1 0 0,0 1 0 0 0,0-1 0 0 0,1 1 0 0 0,-1-1 0 0 0,1 0 0 0 0,-1 0 0 0 0,1 1 0 0 0,0-1 0 0 0,-1 0 0 0 0,1 0 0 0 0,0 0 0 0 0,0 1 0 0 0,0-3-4 0 0,13-68-1 0 0,7 32-248 0 0,3 0 0 0 0,1 2 0 0 0,2 1 0 0 0,2 0 0 0 0,1 3 0 0 0,2 0 249 0 0,-21 22-335 0 0,18-19-1792 0 0,-14 16-1471 0 0,-1 0-4215 0 0,-5 6-5154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3233 0 0,'0'0'2103'0'0,"0"0"-272"0"0,0 0-96 0 0,0 0 44 0 0,0 0 32 0 0,0 0-64 0 0,0 0-244 0 0,0 0-347 0 0,0 0-344 0 0,0 0-277 0 0,0 0-69 0 0,0 0 56 0 0,0 0 123 0 0,4 1 129 0 0,208 2 3999 0 0,-157-7-3354 0 0,-18 1-4068 0 0,-12 2-8366 0 0,-25 1-909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3513 0 0,'0'0'3942'0'0,"0"0"-1280"0"0,0 0-542 0 0,0 0-178 0 0,0 0-219 0 0,0 0-228 0 0,0 0-225 0 0,0 0-206 0 0,0 0-193 0 0,0 0-156 0 0,0 0-106 0 0,0 0-80 0 0,0 0-40 0 0,2 0 6260 0 0,-1 0-7184 0 0,217-31 1443 0 0,-142 16-819 0 0,-56 14-216 0 0,-19 1 22 0 0,-1 0-5 0 0,0 0-5 0 0,0 0-6 0 0,-18 4-968 0 0,-3 8-2427 0 0,14-9-2888 0 0,5-2-5898 0 0</inkml:trace>
  <inkml:trace contextRef="#ctx0" brushRef="#br0" timeOffset="405.904">744 85 14043 0 0,'0'0'1732'0'0,"0"0"-482"0"0,0 0-184 0 0,0 0 0 0 0,0 0-28 0 0,0 0-63 0 0,0 0-104 0 0,0 0-107 0 0,0 0-63 0 0,0 0-63 0 0,0 0-74 0 0,0 0-63 0 0,0 0-65 0 0,-10 27-49 0 0,-31 85-36 0 0,15-2 465 0 0,19-57-562 0 0,2 0 0 0 0,2 0 0 0 0,4 43-254 0 0,0-31-114 0 0,-5-77-3605 0 0,-4-17-2228 0 0,8 18 1003 0 0,0 6-5668 0 0</inkml:trace>
  <inkml:trace contextRef="#ctx0" brushRef="#br0" timeOffset="620.925">498 62 13051 0 0,'0'0'2571'0'0,"0"0"-875"0"0,0 0-394 0 0,0 0 54 0 0,0 0 70 0 0,0 0-26 0 0,0 0-150 0 0,0 0-229 0 0,0 0-208 0 0,33-1-152 0 0,107-2-108 0 0,17-13 702 0 0,35-22-405 0 0,-186 37-1262 0 0,20-2 120 0 0,-18 11-7499 0 0,-8-5-4213 0 0</inkml:trace>
  <inkml:trace contextRef="#ctx0" brushRef="#br0" timeOffset="1498.892">1502 131 4969 0 0,'0'0'3749'0'0,"0"0"-1582"0"0,0 0-608 0 0,0 0 19 0 0,0 0 43 0 0,0 0-78 0 0,0 0-166 0 0,0 0-265 0 0,0 0-241 0 0,0 0-163 0 0,0 0-79 0 0,0 0-5 0 0,0 0-67 0 0,1 4 3165 0 0,-3 4-3630 0 0,0 1 1 0 0,-1-1-1 0 0,0 0 1 0 0,0 0-1 0 0,-1 0 1 0 0,0-1 0 0 0,0 1-1 0 0,-1-1 1 0 0,0 0-1 0 0,-1 0 1 0 0,1 0-1 0 0,-7 4-92 0 0,9-6 31 0 0,-283 256 328 0 0,266-226-303 0 0,41-31 191 0 0,77 7 270 0 0,35 16-443 0 0,-35 0-86 0 0,-51-12-16 0 0,-45-16 43 0 0,-1 0 0 0 0,0-1 1 0 0,0 1-1 0 0,0-1 1 0 0,0 1-1 0 0,0-1 0 0 0,0 1 1 0 0,0-1-1 0 0,-1 0 1 0 0,1 1-1 0 0,-1-1 0 0 0,1 0 1 0 0,-1 0-1 0 0,0 1 1 0 0,1-1-1 0 0,-1 0 0 0 0,0 0 1 0 0,0 0-1 0 0,0 1 1 0 0,0-1-1 0 0,-1 0 0 0 0,1 0 1 0 0,0 0-1 0 0,-1 1 1 0 0,1-1-1 0 0,-1 0 0 0 0,0 1 1 0 0,0-1-1 0 0,1 0 0 0 0,-1 1 1 0 0,0-1-1 0 0,0 1 1 0 0,-1-2-16 0 0,-124-259 206 0 0,104 212-1159 0 0,39 54-2283 0 0,0 4-3022 0 0,-13-4-5507 0 0</inkml:trace>
  <inkml:trace contextRef="#ctx0" brushRef="#br0" timeOffset="2246.817">1762 185 13179 0 0,'0'0'2463'0'0,"0"0"-755"0"0,0 0-351 0 0,0 0-29 0 0,0 0-54 0 0,0 0-142 0 0,0 0-220 0 0,0 0-280 0 0,0 0-218 0 0,0 0-142 0 0,0 0-88 0 0,0 0-44 0 0,0 0-15 0 0,-1 2 11 0 0,-7 21 45 0 0,1-1 1 0 0,1 1-1 0 0,2 0 1 0 0,0 0-1 0 0,1 1 0 0 0,2-1 1 0 0,0 10-182 0 0,0-30 27 0 0,0 0 1 0 0,1 0-1 0 0,-1 0 1 0 0,1 0 0 0 0,0 0-1 0 0,0 0 1 0 0,0 0 0 0 0,0 0-1 0 0,0 0 1 0 0,1 0-1 0 0,-1 0 1 0 0,1-1 0 0 0,0 1-1 0 0,0 0 1 0 0,0 0-1 0 0,0 0 1 0 0,0-1 0 0 0,1 1-1 0 0,-1-1 1 0 0,1 1-1 0 0,0-1 1 0 0,-1 1 0 0 0,1-1-1 0 0,0 0 1 0 0,0 0-1 0 0,1 0 1 0 0,-1 0 0 0 0,0 0-1 0 0,1-1 1 0 0,-1 1-1 0 0,1-1 1 0 0,0 1 0 0 0,-1-1-1 0 0,1 0 1 0 0,0 0 0 0 0,0 0-1 0 0,0 0 1 0 0,0-1-1 0 0,-1 1 1 0 0,2-1-28 0 0,3 0 59 0 0,-1 0 0 0 0,1 0-1 0 0,0-1 1 0 0,0 0 0 0 0,0-1 0 0 0,-1 1 0 0 0,1-1 0 0 0,-1 0-1 0 0,1-1 1 0 0,-1 0 0 0 0,0 0 0 0 0,0 0 0 0 0,0 0-1 0 0,0-1 1 0 0,-1 0 0 0 0,1-1 0 0 0,-1 1 0 0 0,0-1-59 0 0,6-5 35 0 0,20-19-30 0 0,1 1 1 0 0,1 2-1 0 0,1 1 1 0 0,2 2-1 0 0,34-17-5 0 0,3 17-104 0 0,-67 50-20 0 0,-4-6 123 0 0,-1 0 0 0 0,-1-1-1 0 0,-1 1 1 0 0,-1 0-1 0 0,-1 0 1 0 0,0-1 0 0 0,-2 0-1 0 0,0 0 1 0 0,-6 15 1 0 0,-6 25 31 0 0,16-54-33 0 0,-28 112 23 0 0,5 1 0 0 0,-6 101-21 0 0,29-184 1 0 0,-2 1-1 0 0,-2-1 1 0 0,-1 0 0 0 0,-2-1-1 0 0,-1 0 1 0 0,-7 15-1 0 0,15-48 14 0 0,1 0-1 0 0,-1-1 0 0 0,0 1 1 0 0,1-1-1 0 0,-1 1 1 0 0,0-1-1 0 0,0 1 1 0 0,0-1-1 0 0,0 0 1 0 0,0 1-1 0 0,0-1 1 0 0,-1 0-1 0 0,1 0 1 0 0,0 0-1 0 0,-1 0 1 0 0,1 0-1 0 0,0 0 0 0 0,-1 0 1 0 0,1 0-1 0 0,-1-1 1 0 0,0 1-1 0 0,1 0 1 0 0,-1-1-1 0 0,1 0 1 0 0,-1 1-1 0 0,0-1 1 0 0,0 0-1 0 0,1 0 1 0 0,-1 0-1 0 0,0 0 0 0 0,1 0 1 0 0,-1 0-1 0 0,0 0 1 0 0,1-1-1 0 0,-1 1 1 0 0,0 0-1 0 0,1-1 1 0 0,-1 0-1 0 0,1 1 1 0 0,-1-1-1 0 0,1 0 1 0 0,-1 0-1 0 0,1 0 0 0 0,-1 0 1 0 0,1 0-1 0 0,0 0 1 0 0,-1 0-1 0 0,1 0 1 0 0,0-1-1 0 0,0 1 1 0 0,0 0-1 0 0,0-1 1 0 0,0 1-1 0 0,0-1 1 0 0,1 1-1 0 0,-1-1 0 0 0,0 1 1 0 0,1-1-1 0 0,-1 0 1 0 0,1 1-1 0 0,0-1 1 0 0,-1 0-1 0 0,1 0-13 0 0,-4-10 62 0 0,1 0 1 0 0,0-1-1 0 0,1 1 0 0 0,1 0 0 0 0,0-1 0 0 0,0 1 1 0 0,1-1-1 0 0,1 1 0 0 0,0-1 0 0 0,1 1 0 0 0,0-1 0 0 0,0 1 1 0 0,2 0-1 0 0,-1 0 0 0 0,2 0 0 0 0,5-10-62 0 0,0-2-73 0 0,2 0 0 0 0,0 1 0 0 0,1 1-1 0 0,2 0 1 0 0,0 1 0 0 0,1 1 0 0 0,1 0-1 0 0,1 1 1 0 0,1 1 0 0 0,10-8 73 0 0,16 2-1591 0 0,-35 22-3085 0 0,0 1-4338 0 0,-9 1-3642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52 4849 0 0,'0'0'2330'0'0,"0"0"-447"0"0,0 0-96 0 0,0 0 127 0 0,0 0 37 0 0,0 0-153 0 0,0 0-314 0 0,0 0-303 0 0,0 0-282 0 0,0 0-207 0 0,0 0-165 0 0,0 0-116 0 0,-4-3-43 0 0,2 2-329 0 0,1 0 0 0 0,0 1-1 0 0,-1-1 1 0 0,1 0 0 0 0,-1 0 0 0 0,1 0 0 0 0,-1 1 0 0 0,1-1-1 0 0,-1 1 1 0 0,0-1 0 0 0,1 1 0 0 0,-1 0 0 0 0,0 0-1 0 0,1 0 1 0 0,-1 0 0 0 0,0 0 0 0 0,1 0 0 0 0,-1 0 0 0 0,0 0-1 0 0,1 0 1 0 0,-1 1 0 0 0,0-1 0 0 0,1 1 0 0 0,-1-1-1 0 0,1 1 1 0 0,-1 0 0 0 0,1 0 0 0 0,-1 0 0 0 0,0 0-39 0 0,-6 3 62 0 0,0 1 0 0 0,1 0 0 0 0,-1 0 0 0 0,1 1 0 0 0,0 0 0 0 0,1 0 0 0 0,-1 0 0 0 0,1 1 0 0 0,1 0 1 0 0,-1 0-1 0 0,1 0 0 0 0,0 1 0 0 0,1 0 0 0 0,0 0 0 0 0,0 0 0 0 0,1 0 0 0 0,0 1 0 0 0,0-1 0 0 0,1 1 1 0 0,0 0-1 0 0,0 0 0 0 0,1 0 0 0 0,1 0 0 0 0,-1 0 0 0 0,2 7-62 0 0,1-12 68 0 0,1 0 0 0 0,0-1 1 0 0,0 0-1 0 0,0 0 0 0 0,0 0 0 0 0,1 0 0 0 0,-1 0 1 0 0,1-1-1 0 0,-1 1 0 0 0,1-1 0 0 0,0 0 0 0 0,0 0 1 0 0,0-1-1 0 0,0 1 0 0 0,1-1 0 0 0,-1 0 0 0 0,0 0 1 0 0,1 0-1 0 0,-1-1 0 0 0,0 1 0 0 0,1-1 0 0 0,-1 0 1 0 0,1 0-1 0 0,-1-1 0 0 0,0 1 0 0 0,1-1 0 0 0,-1 0 1 0 0,0 0-1 0 0,0-1 0 0 0,1 1 0 0 0,-1-1 1 0 0,0 0-1 0 0,-1 0 0 0 0,1 0 0 0 0,3-2-68 0 0,20-15 111 0 0,-1-1-1 0 0,-1-1 1 0 0,0-2-1 0 0,-2 0 1 0 0,0-1-1 0 0,-2-2 0 0 0,10-15-110 0 0,-24 33 25 0 0,48-59 172 0 0,-30 120-48 0 0,-12-6-106 0 0,-2 0-1 0 0,-2 2 0 0 0,-2-1 0 0 0,-2 1 0 0 0,-2 19-42 0 0,-3 127-7 0 0,-4-170-5 0 0,-1 0-1 0 0,-1 0 1 0 0,-2-1-1 0 0,0 0 0 0 0,-1 0 1 0 0,-2-1-1 0 0,0 0 0 0 0,-1-1 1 0 0,-1 0-1 0 0,-2-1 1 0 0,0 0-1 0 0,-1-2 0 0 0,-13 13 13 0 0,26-28-3 0 0,0 0 0 0 0,-1-1 0 0 0,1 0-1 0 0,-1 1 1 0 0,0-2 0 0 0,0 1 0 0 0,0 0-1 0 0,0-1 1 0 0,-1 0 0 0 0,1 1 0 0 0,-1-2-1 0 0,1 1 1 0 0,-1-1 0 0 0,0 1-1 0 0,1-1 1 0 0,-1-1 0 0 0,0 1 0 0 0,-4 0 3 0 0,7-4 0 0 0,-1 1 0 0 0,1 0 0 0 0,-1-1 0 0 0,1 0 0 0 0,0 0 0 0 0,0 1 1 0 0,0-1-1 0 0,0 0 0 0 0,0-1 0 0 0,1 1 0 0 0,0 0 0 0 0,-1 0 0 0 0,1-1 0 0 0,0 1 1 0 0,1-1-1 0 0,-1 1 0 0 0,0-1 0 0 0,1 1 0 0 0,0-1 0 0 0,0 1 0 0 0,0-1 0 0 0,1-2 0 0 0,1-23-16 0 0,1 0-1 0 0,1 0 1 0 0,2 0-1 0 0,1 0 1 0 0,1 1-1 0 0,2 0 1 0 0,0 1-1 0 0,15-26 17 0 0,8-9-139 0 0,0 0-1261 0 0,-18 19-4952 0 0,-13 37-630 0 0,1 1-4968 0 0</inkml:trace>
  <inkml:trace contextRef="#ctx0" brushRef="#br0" timeOffset="437.994">591 225 0 0 0,'0'0'984'0'0,"0"0"730"0"0,0 0 549 0 0,0 0 218 0 0,0 0-54 0 0,0 0-391 0 0,0 0-331 0 0,0 0-281 0 0,0 0-205 0 0,0 0-151 0 0,0 0-150 0 0,0 0-136 0 0,0 0-128 0 0,2 17-110 0 0,11 117 1174 0 0,-17-94-266 0 0,4-40-1173 0 0,0 0 11 0 0,0 0 53 0 0,0 0 80 0 0,0 0 56 0 0,0 0 68 0 0,0-15 989 0 0,2-9-1375 0 0,2 0 1 0 0,0 0 0 0 0,2 0-1 0 0,0 0 1 0 0,2 1 0 0 0,1 0-1 0 0,0 0 1 0 0,2 1 0 0 0,0 1-1 0 0,4-4-161 0 0,-11 17-16 0 0,1 0-1 0 0,0 0 1 0 0,1 1 0 0 0,-1 0-1 0 0,2 0 1 0 0,-1 0 0 0 0,1 0-1 0 0,0 1 1 0 0,0 1 0 0 0,0-1-1 0 0,6-2 17 0 0,-13 8-54 0 0,1 0 0 0 0,0 0 1 0 0,0 0-1 0 0,0 0 0 0 0,0 0 0 0 0,0 0 0 0 0,0 0 0 0 0,0 0 0 0 0,0 0 0 0 0,0 0 1 0 0,0 1-1 0 0,0-1 0 0 0,0 0 0 0 0,0 1 0 0 0,-1-1 0 0 0,1 1 0 0 0,0-1 0 0 0,0 1 1 0 0,0-1-1 0 0,-1 1 0 0 0,1 0 0 0 0,0-1 0 0 0,-1 1 0 0 0,1 0 0 0 0,-1-1 0 0 0,1 1 1 0 0,0 0-1 0 0,-1 0 0 0 0,0 0 0 0 0,1 0 0 0 0,-1 0 0 0 0,1-1 0 0 0,-1 1 1 0 0,0 0-1 0 0,0 0 0 0 0,0 0 0 0 0,1 0 0 0 0,-1 0 0 0 0,0 0 0 0 0,0 0 0 0 0,0 0 54 0 0,4 20-4170 0 0,-1-7-5233 0 0,-1-10-2521 0 0</inkml:trace>
  <inkml:trace contextRef="#ctx0" brushRef="#br0" timeOffset="1018.93">1084 70 7834 0 0,'0'0'3695'0'0,"0"0"-1202"0"0,0 0-485 0 0,0 0-137 0 0,0 0-228 0 0,0 0-348 0 0,0 0-385 0 0,0 0-277 0 0,0 0-118 0 0,0 0-70 0 0,0 0-43 0 0,0 0-40 0 0,0 0-48 0 0,-10 3-19 0 0,-74 42 679 0 0,72-32-885 0 0,0 0 0 0 0,1 0 0 0 0,1 1 0 0 0,0 1 0 0 0,0 0 0 0 0,2 0-1 0 0,0 0 1 0 0,-5 16-89 0 0,-1 46-24 0 0,15-75 47 0 0,0-1-1 0 0,0 0 0 0 0,0 1 0 0 0,0-1 0 0 0,0 0 1 0 0,0 0-1 0 0,1 0 0 0 0,-1 0 0 0 0,1 0 1 0 0,-1 0-1 0 0,0 0 0 0 0,1 0 0 0 0,0-1 1 0 0,-1 1-1 0 0,1-1 0 0 0,-1 1 0 0 0,1-1 1 0 0,0 1-1 0 0,-1-1 0 0 0,1 0 0 0 0,0 0 1 0 0,-1 0-1 0 0,1 0 0 0 0,0 0 0 0 0,-1 0 0 0 0,1 0 1 0 0,0 0-1 0 0,-1-1 0 0 0,1 1 0 0 0,0-1 1 0 0,-1 1-1 0 0,1-1 0 0 0,-1 0 0 0 0,1 0 1 0 0,-1 1-1 0 0,1-1 0 0 0,-1 0 0 0 0,0 0 1 0 0,1-1-1 0 0,0 0-22 0 0,12-10 107 0 0,0-1 1 0 0,-1 0 0 0 0,-1-1-1 0 0,0-1 1 0 0,-1 0 0 0 0,0-1-1 0 0,-1 0 1 0 0,-1 0 0 0 0,4-11-108 0 0,9-13 146 0 0,-5 3-76 0 0,-19 85-890 0 0,0-44 804 0 0,0 1-1 0 0,0 0 1 0 0,0 0 0 0 0,1 0-1 0 0,0 0 1 0 0,0 0-1 0 0,0 1 1 0 0,1-1 0 0 0,-1 0-1 0 0,1 0 1 0 0,1 0-1 0 0,-1 1 1 0 0,1-1 0 0 0,-1 0-1 0 0,2 0 1 0 0,-1 0-1 0 0,0 0 1 0 0,1 0 0 0 0,0 0-1 0 0,3 4 17 0 0,46 83 219 0 0,-38-81-151 0 0,-11-17-1749 0 0,0 1-1979 0 0,-2 2-3766 0 0,0 3-4372 0 0</inkml:trace>
  <inkml:trace contextRef="#ctx0" brushRef="#br0" timeOffset="1554.372">1211 30 8826 0 0,'0'0'2434'0'0,"0"0"-543"0"0,0 0-294 0 0,0 0-174 0 0,0 0-258 0 0,0 0-274 0 0,0 0-267 0 0,0 0-144 0 0,0 0 16 0 0,0 0 57 0 0,0 0-11 0 0,0 0 14 0 0,0 0 0 0 0,7 15-53 0 0,22 50-67 0 0,-11 43 728 0 0,0-4-918 0 0,0-65 94 0 0,-10-54 1331 0 0,58-221 114 0 0,-64 222-1791 0 0,2-7-1177 0 0,-3 19-3311 0 0,0 13-4568 0 0,-1-6-2964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7106 0 0,'0'0'2377'0'0,"0"0"-466"0"0,0 0-217 0 0,0 0-86 0 0,0 0-118 0 0,0 0-214 0 0,0 0-313 0 0,0 0-220 0 0,0 0-116 0 0,0 0-24 0 0,0 0-7 0 0,0 0-51 0 0,0 0-58 0 0,-5 27-62 0 0,-31 172 534 0 0,34-187-874 0 0,-14 63 153 0 0,3 2 0 0 0,4-1 1 0 0,3 1-1 0 0,3 16-238 0 0,4-88 11 0 0,0 1-1 0 0,1-1 1 0 0,0 0-1 0 0,0 1 1 0 0,0-1 0 0 0,1 0-1 0 0,0 0 1 0 0,0-1 0 0 0,0 1-1 0 0,0-1 1 0 0,1 1 0 0 0,-1-1-1 0 0,1 0 1 0 0,0 0 0 0 0,1 0-1 0 0,-1-1 1 0 0,1 0-1 0 0,-1 0 1 0 0,1 0 0 0 0,0 0-1 0 0,0-1 1 0 0,0 1 0 0 0,1-1-1 0 0,-1-1 1 0 0,0 1 0 0 0,1-1-1 0 0,-1 0 1 0 0,1 0-1 0 0,-1 0 1 0 0,1-1 0 0 0,0 0-1 0 0,-1 0 1 0 0,1-1 0 0 0,-1 1-1 0 0,1-1 1 0 0,-1 0 0 0 0,1-1-1 0 0,-1 1 1 0 0,1-1 0 0 0,-1 0-1 0 0,0-1 1 0 0,0 1-1 0 0,0-1 1 0 0,0 0 0 0 0,-1 0-1 0 0,1-1-10 0 0,23-15 82 0 0,-1-2 1 0 0,-1-1-1 0 0,-1-1 0 0 0,-1-1 0 0 0,-1-1 0 0 0,-2-1 0 0 0,0-1 0 0 0,-2-1 0 0 0,14-24-82 0 0,-33 51 0 0 0,17-26 28 0 0,-2-2 1 0 0,0 0-1 0 0,-2-1 0 0 0,-1 0 0 0 0,-1-1 1 0 0,-2 0-1 0 0,-1-1 0 0 0,-2 0 0 0 0,-1 0 0 0 0,-1 0 1 0 0,-2-1-1 0 0,-2-29-28 0 0,-6-4 364 0 0,4 66-356 0 0,0 0-1 0 0,1 1 1 0 0,-1-1 0 0 0,1 0 0 0 0,-1 1-1 0 0,1-1 1 0 0,-1 1 0 0 0,1-1-1 0 0,-1 1 1 0 0,1 0 0 0 0,0 0-1 0 0,-1-1 1 0 0,1 1 0 0 0,0 0 0 0 0,0 0-1 0 0,-1 0 1 0 0,1 1 0 0 0,0-1-1 0 0,0 0 1 0 0,0 0 0 0 0,1 1 0 0 0,-1-1-1 0 0,0 0 1 0 0,0 1 0 0 0,1-1-1 0 0,-1 1 1 0 0,0-1 0 0 0,1 1 0 0 0,0-1-1 0 0,-1 1-7 0 0,-2 5 21 0 0,-17 27 45 0 0,1 1 1 0 0,2 0-1 0 0,2 2 1 0 0,1 0-1 0 0,2 0 1 0 0,2 1-1 0 0,1 1 1 0 0,2 0-1 0 0,2 0 0 0 0,1 0 1 0 0,2 34-67 0 0,1-28 67 0 0,3 1-1 0 0,1-1 1 0 0,2 1 0 0 0,4 7-67 0 0,10 24-219 0 0,-10-95-7221 0 0,-2 8-766 0 0,-5 5-3054 0 0</inkml:trace>
  <inkml:trace contextRef="#ctx0" brushRef="#br0" timeOffset="288.739">783 482 14219 0 0,'0'0'1960'0'0,"0"0"-605"0"0,0 0-245 0 0,0 0 52 0 0,0 0 78 0 0,0 0-48 0 0,0 0-201 0 0,0 0-231 0 0,0 0-190 0 0,0 0-144 0 0,0 0-118 0 0,-4 32-93 0 0,-12 98-62 0 0,11 21 116 0 0,0-133-485 0 0,4-15-4027 0 0,1-2-4353 0 0,0-1-2823 0 0</inkml:trace>
  <inkml:trace contextRef="#ctx0" brushRef="#br0" timeOffset="921.71">847 666 13243 0 0,'0'0'1854'0'0,"0"0"-610"0"0,0 0-228 0 0,0 0 23 0 0,0 0 22 0 0,0 0-95 0 0,0 0-160 0 0,0 0-150 0 0,0 0-132 0 0,0 0-83 0 0,0 0-70 0 0,0 0-78 0 0,0 0-34 0 0,31-4-44 0 0,95-14-47 0 0,-10-1 339 0 0,-41 2-346 0 0,-75 14-111 0 0,-1 0-1 0 0,0 0 1 0 0,0 0 0 0 0,-1 0 0 0 0,1 0-1 0 0,-1 1 1 0 0,1-1 0 0 0,-1 0 0 0 0,0 1-1 0 0,0 0 1 0 0,0-1 0 0 0,0 1 0 0 0,0 0-1 0 0,-1 0 1 0 0,1 0 0 0 0,-1 0 0 0 0,1 0-1 0 0,-1 1 1 0 0,0-1 0 0 0,1 1 0 0 0,-1 0-1 0 0,0 0 1 0 0,-2-1-50 0 0,-5-3 7 0 0,-2 1 0 0 0,1-1 0 0 0,0 2 0 0 0,-1-1 0 0 0,1 2 0 0 0,-1-1 0 0 0,0 2 0 0 0,0 0 0 0 0,0 0 0 0 0,-5 1-7 0 0,17 0 2 0 0,0 0-50 0 0,0 45-69 0 0,13 137 168 0 0,-7-141-63 0 0,20-66 578 0 0,108-125-199 0 0,-132 147-809 0 0,0-1 346 0 0,-1 3-3667 0 0,0 1-3454 0 0,0 0-4623 0 0</inkml:trace>
  <inkml:trace contextRef="#ctx0" brushRef="#br0" timeOffset="1303.796">1379 526 16636 0 0,'0'0'1669'0'0,"0"0"-499"0"0,0 0-157 0 0,0 0 22 0 0,0 0 56 0 0,0 0-47 0 0,0 0-181 0 0,0 0-207 0 0,0 0-164 0 0,0 0-103 0 0,0 0-72 0 0,0 0-45 0 0,0 0-39 0 0,29-9-33 0 0,89-25-37 0 0,-53 25 115 0 0,-63 11-271 0 0,-1 0 1 0 0,0 0-1 0 0,0 0 1 0 0,0 0 0 0 0,0 0-1 0 0,0 0 1 0 0,0 0-1 0 0,-1 0 1 0 0,1 0 0 0 0,0 1-1 0 0,-1-1 1 0 0,0 0 0 0 0,0 0-1 0 0,1 0 1 0 0,-1 1-1 0 0,-1-1 1 0 0,1 0 0 0 0,0 0-1 0 0,0 1 1 0 0,-1-1-1 0 0,1 0 1 0 0,-1 0 0 0 0,0 0-1 0 0,0 0 1 0 0,0 0 0 0 0,0 0-1 0 0,0 0 1 0 0,0 0-1 0 0,0 0 1 0 0,-1 0 0 0 0,1 0-8 0 0,-156 182 130 0 0,156-183-129 0 0,-1 0-1 0 0,1 0 0 0 0,0 0 0 0 0,0 1 1 0 0,0-1-1 0 0,0 0 0 0 0,0 1 0 0 0,0-1 1 0 0,0 1-1 0 0,0-1 0 0 0,1 1 0 0 0,-1-1 1 0 0,0 1-1 0 0,1 0 0 0 0,0-1 0 0 0,-1 1 1 0 0,1 0-1 0 0,0-1 0 0 0,0 1 0 0 0,0 0 1 0 0,0 0-1 0 0,0-1 0 0 0,0 1 0 0 0,0 0 1 0 0,1-1-1 0 0,-1 1 0 0 0,1 0 1 0 0,-1-1-1 0 0,1 1 0 0 0,-1-1 0 0 0,1 1 1 0 0,0-1-1 0 0,0 1 0 0 0,0-1 0 0 0,0 1 1 0 0,0-1-1 0 0,0 0 0 0 0,0 0 0 0 0,1 1 1 0 0,-1-1-1 0 0,0 0 0 0 0,1 0 0 0 0,-1 0 1 0 0,0 0-1 0 0,1-1 0 0 0,-1 1 0 0 0,1 0 1 0 0,0-1-1 0 0,-1 1 0 0 0,1 0 0 0 0,0-1 1 0 0,-1 0-1 0 0,1 0 0 0 0,0 1 0 0 0,-1-1 1 0 0,1 0-1 0 0,0 0 0 0 0,15-2-42 0 0,0 0-1 0 0,-1-1 1 0 0,1 0-1 0 0,-1-1 1 0 0,0-1 0 0 0,0-1-1 0 0,0-1 1 0 0,-1 0-1 0 0,1-1 43 0 0,35-14-4496 0 0,-43 21-2687 0 0,-5 1-5409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2993 0 0,'0'0'1773'0'0,"0"0"6"0"0,0 0 218 0 0,0 0 175 0 0,0 0-71 0 0,0 0-254 0 0,0 0-346 0 0,0 0-327 0 0,0 0-248 0 0,0 0-140 0 0,0 0-71 0 0,9 0 4743 0 0,32 0-3933 0 0,113-40 169 0 0,30 17-1098 0 0,-184 23-587 0 0,0 0 11 0 0,0 0 12 0 0,0 0-12 0 0,0 0-4 0 0,0 0-4 0 0,0 0-13 0 0,0 0 6 0 0,0 0 1 0 0,0 0-9 0 0,0 0 6 0 0,0 0-10 0 0,0 0-1 0 0,0 0 23 0 0,0 0-9 0 0,0 0-18 0 0,0 0 3 0 0,0 0 21 0 0,0 0-16 0 0,0 0-7 0 0,0 0 5 0 0,0 0-34 0 0,0 0 8 0 0,0 0-8 0 0,0 0-20 0 0,0 0-30 0 0,0 0-19 0 0,0 0-69 0 0,0 0-92 0 0,-5-4-3906 0 0,-3-3-5447 0 0,6 3-2050 0 0</inkml:trace>
  <inkml:trace contextRef="#ctx0" brushRef="#br0" timeOffset="360.803">210 1 7306 0 0,'0'0'2384'0'0,"0"0"-797"0"0,0 0-287 0 0,0 0 75 0 0,0 0 70 0 0,0 0-36 0 0,0 0-139 0 0,0 0-246 0 0,0 0-189 0 0,0 0-96 0 0,0 0-62 0 0,0 0-39 0 0,0 0-42 0 0,-2 33-36 0 0,-5 103-65 0 0,16-61 320 0 0,-3-36-483 0 0,-2 1 1 0 0,-1 0 0 0 0,-2 0 0 0 0,-2 0 0 0 0,-2 7-333 0 0,-5-7-64 0 0,14-55-4480 0 0,16-12-36 0 0,-12 15-737 0 0,-2 4-5577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159 196 2336 0 0,'0'0'2266'0'0,"0"0"-187"0"0,0 0-46 0 0,0 0 10 0 0,0 0 9 0 0,0 0-166 0 0,0 0-254 0 0,0 0-273 0 0,0 0-285 0 0,0 0-191 0 0,0 0-152 0 0,0 0-131 0 0,0 0-93 0 0,-14 1-75 0 0,-43 5-74 0 0,55-5-327 0 0,-1 0-1 0 0,1 0 0 0 0,-1 0 0 0 0,1 0 0 0 0,-1 1 0 0 0,1-1 0 0 0,0 1 1 0 0,0 0-1 0 0,0 0 0 0 0,0 0 0 0 0,0 0 0 0 0,0 0 0 0 0,0 0 0 0 0,1 0 1 0 0,-1 0-1 0 0,1 1 0 0 0,0-1 0 0 0,-1 1 0 0 0,1-1 0 0 0,0 1 0 0 0,0 0 0 0 0,1 0-30 0 0,-4 6 98 0 0,-4 9-27 0 0,1 1 1 0 0,0 0-1 0 0,2 0 1 0 0,0 1-1 0 0,1 0 0 0 0,1 0 1 0 0,1 0-1 0 0,1 0 1 0 0,0 0-1 0 0,2 0 1 0 0,0 0-1 0 0,1 1 1 0 0,1-2-1 0 0,1 1 1 0 0,5 14-72 0 0,-6-29 51 0 0,0 0 0 0 0,0 0 0 0 0,1 0 0 0 0,-1 0 0 0 0,1 0-1 0 0,0-1 1 0 0,1 1 0 0 0,-1-1 0 0 0,1 0 0 0 0,0-1 0 0 0,0 1 0 0 0,0-1 0 0 0,0 0 0 0 0,0 0 0 0 0,1-1 0 0 0,-1 1 0 0 0,1-1 0 0 0,0 0 0 0 0,0-1 0 0 0,0 1 0 0 0,0-1 0 0 0,0 0 0 0 0,0-1-1 0 0,0 0 1 0 0,0 0 0 0 0,0 0 0 0 0,0 0 0 0 0,0-1 0 0 0,0 0 0 0 0,1-1-51 0 0,2-2 111 0 0,-1-1 0 0 0,1 0 0 0 0,-1-1-1 0 0,-1 0 1 0 0,1 0 0 0 0,-1 0 0 0 0,0-1 0 0 0,0 0 0 0 0,-1-1-1 0 0,0 0 1 0 0,0 0 0 0 0,-1 0 0 0 0,0 0 0 0 0,-1-1 0 0 0,1 0-1 0 0,-2 0 1 0 0,1 0 0 0 0,-1 0 0 0 0,-1 0 0 0 0,2-9-111 0 0,1 3 23 0 0,-1 0 1 0 0,0-1-1 0 0,-1 0 1 0 0,-1 1 0 0 0,0-1-1 0 0,-1 0 1 0 0,-1 0-1 0 0,0 0 1 0 0,-2 0 0 0 0,0 0-1 0 0,0 0 1 0 0,-1 0-1 0 0,-1 1 1 0 0,-1-1 0 0 0,0 1-1 0 0,-1 0 1 0 0,-1 1-1 0 0,0-1 1 0 0,-1 1 0 0 0,0 1-1 0 0,-1 0 1 0 0,-1 0-1 0 0,-6-7-23 0 0,12 17-15 0 0,1 1 0 0 0,-1-1-1 0 0,0 1 1 0 0,0-1-1 0 0,0 1 1 0 0,0 1-1 0 0,0-1 1 0 0,0 0-1 0 0,-1 1 1 0 0,1 0 0 0 0,0 0-1 0 0,-1 0 1 0 0,1 1-1 0 0,-1-1 1 0 0,1 1-1 0 0,-1 0 1 0 0,1 1-1 0 0,-1-1 1 0 0,1 1 0 0 0,-1 0-1 0 0,1 0 1 0 0,-1 0-1 0 0,1 0 1 0 0,0 1-1 0 0,0 0 1 0 0,0 0-1 0 0,0 0 1 0 0,0 0 0 0 0,0 1-1 0 0,0-1 1 0 0,1 1-1 0 0,-1 0 1 0 0,1 0-1 0 0,0 0 1 0 0,0 1-1 0 0,0-1 1 0 0,0 1 0 0 0,1-1-1 0 0,0 1 1 0 0,-1 0-1 0 0,1 0 1 0 0,0 0-1 0 0,1 1 1 0 0,-1-1-1 0 0,1 0 1 0 0,0 1 0 0 0,0-1-1 0 0,0 0 1 0 0,1 1-1 0 0,-1 3 16 0 0,1-5 0 0 0,0 0-1 0 0,0-1 1 0 0,0 1-1 0 0,1-1 0 0 0,-1 1 1 0 0,0 0-1 0 0,1-1 1 0 0,0 1-1 0 0,0-1 1 0 0,0 1-1 0 0,0-1 0 0 0,0 0 1 0 0,0 1-1 0 0,0-1 1 0 0,1 0-1 0 0,-1 0 1 0 0,1 0-1 0 0,0 0 0 0 0,0 0 1 0 0,-1 0-1 0 0,1 0 1 0 0,0-1-1 0 0,1 1 1 0 0,-1-1-1 0 0,0 1 0 0 0,0-1 1 0 0,1 0-1 0 0,-1 0 1 0 0,0 0-1 0 0,1 0 0 0 0,-1 0 1 0 0,1-1-1 0 0,0 1 1 0 0,-1-1-1 0 0,2 0 1 0 0,14 4 35 0 0,1-2 0 0 0,0 0 1 0 0,0-1-1 0 0,0-2 0 0 0,0 1 0 0 0,0-2 0 0 0,0-1 0 0 0,0 0 0 0 0,-1-1 0 0 0,0-1 0 0 0,1-1 0 0 0,11-6-35 0 0,37-8 161 0 0,-29 9 296 0 0,-38 33-453 0 0,0 196 191 0 0,0-210-190 0 0,0-1 0 0 0,0 1 1 0 0,1 0-1 0 0,-1-1 0 0 0,2 1 0 0 0,-1-1 1 0 0,1 1-1 0 0,1-1 0 0 0,-1 0 0 0 0,1 0 1 0 0,0 0-1 0 0,1 0 0 0 0,0 0 0 0 0,0-1 1 0 0,0 1-1 0 0,1-1 0 0 0,4 4-5 0 0,-5-9 6 0 0,0 0 1 0 0,0-1-1 0 0,0 1 0 0 0,1-1 0 0 0,-1 0 0 0 0,0 0 1 0 0,0 0-1 0 0,1-1 0 0 0,-1 0 0 0 0,0 1 0 0 0,0-1 1 0 0,0-1-1 0 0,0 1 0 0 0,0-1 0 0 0,0 1 0 0 0,0-1 1 0 0,-1 0-1 0 0,1-1 0 0 0,-1 1 0 0 0,1-1 0 0 0,-1 1 1 0 0,0-1-1 0 0,0 0 0 0 0,0 0 0 0 0,1-2-6 0 0,4-1 13 0 0,28-25 45 0 0,-1-1-1 0 0,-2-3 0 0 0,-1 0 1 0 0,-1-2-1 0 0,18-32-57 0 0,-45 65 11 0 0,-1-2 0 0 0,1 1 0 0 0,-1 0 0 0 0,-1-1 0 0 0,1 1 0 0 0,-1-1 0 0 0,0 0 0 0 0,0 0 0 0 0,0 0-1 0 0,-1 0 1 0 0,0 0 0 0 0,0 0 0 0 0,-1 0 0 0 0,0-4-11 0 0,-15 11-52 0 0,5 9 40 0 0,2 1 0 0 0,-1 0 0 0 0,1 0 0 0 0,1 1 0 0 0,0 0-1 0 0,1 0 1 0 0,0 0 0 0 0,1 1 0 0 0,0 0 0 0 0,0 4 12 0 0,2-5-8 0 0,0 0 0 0 0,1 1 0 0 0,1-1 0 0 0,0 1 0 0 0,0-1 0 0 0,1 1 0 0 0,1-1 0 0 0,0 1 0 0 0,1 1 8 0 0,-1-8-1 0 0,1 1-1 0 0,0-1 1 0 0,1 0 0 0 0,-1 0-1 0 0,1 1 1 0 0,0-2 0 0 0,1 1 0 0 0,-1 0-1 0 0,1-1 1 0 0,0 1 0 0 0,1-1-1 0 0,-1 0 1 0 0,1-1 0 0 0,0 1 0 0 0,0-1-1 0 0,1 0 1 0 0,-1 0 0 0 0,1-1-1 0 0,0 1 1 0 0,0-1 0 0 0,0-1 0 0 0,0 1-1 0 0,0-1 1 0 0,1 0 0 0 0,-1 0-1 0 0,1-1 1 0 0,-1 0 0 0 0,1 0 0 0 0,2 0 1 0 0,-1-1-3 0 0,-1-1 1 0 0,0 1 0 0 0,1-1-1 0 0,-1-1 1 0 0,0 1 0 0 0,0-1 0 0 0,0 0-1 0 0,0-1 1 0 0,0 0 0 0 0,-1 0 0 0 0,1 0-1 0 0,-1-1 1 0 0,0 0 0 0 0,0 0-1 0 0,0-1 1 0 0,0 1 0 0 0,0-2 2 0 0,27-22 22 0 0,-2-2 1 0 0,-1-1-1 0 0,-2-1 1 0 0,0-1 0 0 0,-3-2-1 0 0,-1-1 1 0 0,-1 0-1 0 0,-2-2 1 0 0,15-38-23 0 0,-28 57 0 0 0,-2 10 4 0 0,-1-1 0 0 0,-1-1 0 0 0,0 1-1 0 0,0 0 1 0 0,-1-1 0 0 0,-1 0 0 0 0,0 0 0 0 0,0 0 0 0 0,-1 0-1 0 0,0 0 1 0 0,-1-5-4 0 0,-2 14-2 0 0,1 0-1 0 0,0 0 0 0 0,-1 1 1 0 0,0-1-1 0 0,0 0 0 0 0,1 1 1 0 0,-1-1-1 0 0,0 1 0 0 0,0 0 1 0 0,0 0-1 0 0,0 0 0 0 0,0 0 1 0 0,-1 0-1 0 0,1 0 0 0 0,0 0 1 0 0,0 1-1 0 0,-1-1 0 0 0,1 1 1 0 0,0-1-1 0 0,-1 1 0 0 0,1 0 1 0 0,0 0-1 0 0,-1 0 0 0 0,1 0 1 0 0,-1 1-1 0 0,1-1 0 0 0,0 1 1 0 0,0-1-1 0 0,-1 1 0 0 0,1 0 1 0 0,0 0-1 0 0,0 0 0 0 0,0 0 1 0 0,-2 1 2 0 0,-7 3-20 0 0,1 0 1 0 0,0 1 0 0 0,1 0 0 0 0,-1 1 0 0 0,1 0 0 0 0,0 0 0 0 0,1 1 0 0 0,0 0 0 0 0,0 0-1 0 0,1 1 1 0 0,0 0 0 0 0,-2 4 19 0 0,8-11-4 0 0,0-1-1 0 0,1 0 1 0 0,-1 0-1 0 0,1 1 1 0 0,-1-1 0 0 0,1 0-1 0 0,-1 1 1 0 0,1-1-1 0 0,0 0 1 0 0,0 1-1 0 0,0-1 1 0 0,-1 1 0 0 0,2-1-1 0 0,-1 0 1 0 0,0 1-1 0 0,0-1 1 0 0,0 0-1 0 0,0 1 1 0 0,1-1 0 0 0,-1 0-1 0 0,1 1 1 0 0,-1-1-1 0 0,1 0 1 0 0,0 1-1 0 0,-1-1 1 0 0,1 0 0 0 0,0 0-1 0 0,0 0 1 0 0,0 0-1 0 0,0 0 1 0 0,0 0-1 0 0,0 0 1 0 0,0 0-1 0 0,0 0 1 0 0,0 0 0 0 0,0-1-1 0 0,0 1 1 0 0,1 0-1 0 0,-1-1 1 0 0,0 1-1 0 0,0-1 1 0 0,1 1 0 0 0,-1-1-1 0 0,1 0 1 0 0,-1 0-1 0 0,0 1 1 0 0,2-1 4 0 0,71 6-32 0 0,-69-6 24 0 0,1-1 10 0 0,0 0 0 0 0,-1 0 0 0 0,1 1 0 0 0,0-1-1 0 0,0 1 1 0 0,-1 0 0 0 0,1 1 0 0 0,0 0 0 0 0,0-1 0 0 0,-1 2-1 0 0,1-1 1 0 0,0 1 0 0 0,-1 0 0 0 0,0 0 0 0 0,1 0 0 0 0,-1 1-1 0 0,0 0 1 0 0,0 0 0 0 0,0 0 0 0 0,-1 1 0 0 0,1-1 0 0 0,-1 1-1 0 0,0 0 1 0 0,0 0 0 0 0,0 1 0 0 0,0-1 0 0 0,-1 1 0 0 0,0 0 0 0 0,2 3-2 0 0,-1 17 45 0 0,-1 1 0 0 0,0 1 0 0 0,-2-1 0 0 0,-1 0 0 0 0,-2 0 0 0 0,-1 10-45 0 0,0 102 116 0 0,42-48-57 0 0,-14-50-10 0 0,-24-39 226 0 0,-12-21-1147 0 0,7 12-893 0 0,3 2-5307 0 0,1 2-4650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78 1736 0 0,'0'0'1385'0'0,"0"0"-38"0"0,0 0 141 0 0,0 0 252 0 0,0 0 143 0 0,0 0-10 0 0,0 0-201 0 0,0 0-270 0 0,0 0-247 0 0,0 0-134 0 0,0 0-78 0 0,0 0-41 0 0,0 0-21 0 0,2-13-41 0 0,5-39-50 0 0,-5 39-61 0 0,-2 13-67 0 0,0 0-99 0 0,0 0-67 0 0,0 0-64 0 0,0 0-76 0 0,0 0-16 0 0,0 0-37 0 0,0 0-19 0 0,0 0 1 0 0,0 22 2525 0 0,-13 458-898 0 0,2-357-1774 0 0,-6 0 1 0 0,-10 27-139 0 0,-13 13 32 0 0,37-155-1056 0 0,4-18-382 0 0,6-18-1970 0 0,-1 2-2960 0 0,-5 15 270 0 0,1 0-5593 0 0</inkml:trace>
  <inkml:trace contextRef="#ctx0" brushRef="#br0" timeOffset="206.046">0 545 10762 0 0,'0'0'2580'0'0,"0"0"-1396"0"0,0 0-529 0 0,0 0 190 0 0,0 0 299 0 0,0 0 177 0 0,0 0-8 0 0,0 0-163 0 0,0 0-214 0 0,35 6-229 0 0,110 16-162 0 0,23-17 373 0 0,162-30-1400 0 0,-277 23-495 0 0,4 0-1944 0 0,-21-1-3760 0 0,-20 2-3109 0 0</inkml:trace>
  <inkml:trace contextRef="#ctx0" brushRef="#br0" timeOffset="490.597">983 523 5705 0 0,'0'0'2996'0'0,"0"0"-608"0"0,0 0-456 0 0,0 0-231 0 0,0 0-229 0 0,0 0-196 0 0,0 0-142 0 0,0 0-136 0 0,0 0-125 0 0,-32 31-141 0 0,-101 96-133 0 0,130-124-561 0 0,-1-1 0 0 0,0 1-1 0 0,1 0 1 0 0,-1 0 0 0 0,1 0 0 0 0,0 0-1 0 0,0 1 1 0 0,1-1 0 0 0,-1 1 0 0 0,1 0-1 0 0,-1 0 1 0 0,1 0 0 0 0,0 0 0 0 0,1 0-1 0 0,-1 0 1 0 0,1 0 0 0 0,-1 1 0 0 0,1-1-1 0 0,0 2-37 0 0,1 5 122 0 0,-2-3-52 0 0,1 1-1 0 0,1-1 1 0 0,-1 0 0 0 0,1 0 0 0 0,1 1 0 0 0,0-1 0 0 0,0 0-1 0 0,0 0 1 0 0,1 0 0 0 0,0 0 0 0 0,1 0 0 0 0,0 0 0 0 0,0 0-1 0 0,0-1 1 0 0,1 1 0 0 0,1-1 0 0 0,-1 0 0 0 0,1-1-1 0 0,0 1 1 0 0,0-1 0 0 0,1 0 0 0 0,0 0 0 0 0,0 0 0 0 0,0-1-1 0 0,1 0 1 0 0,0 0 0 0 0,0-1 0 0 0,5 3-70 0 0,2-2 125 0 0,0 1-1 0 0,1-2 1 0 0,-1 0-1 0 0,1-1 1 0 0,0 0 0 0 0,0-1-1 0 0,0-1 1 0 0,0 0 0 0 0,1-1-1 0 0,-1-1 1 0 0,0 0 0 0 0,0-1-1 0 0,0-1 1 0 0,0 0-1 0 0,-1-1 1 0 0,1-1 0 0 0,-1 0-1 0 0,0-1 1 0 0,0-1 0 0 0,-1 0-1 0 0,0 0 1 0 0,10-8-125 0 0,-13 7 81 0 0,-1 0 1 0 0,1 0-1 0 0,-1-1 1 0 0,-1-1-1 0 0,1 1 1 0 0,-2-1-1 0 0,1-1 0 0 0,-2 1 1 0 0,1-1-1 0 0,2-8-81 0 0,-6 14 16 0 0,-1 0 0 0 0,0 0-1 0 0,-1 0 1 0 0,1-1-1 0 0,-1 1 1 0 0,0 0 0 0 0,0-1-1 0 0,-1 1 1 0 0,0-1-1 0 0,0 0 1 0 0,0 1-1 0 0,0-1 1 0 0,-1 1 0 0 0,0-1-1 0 0,0 1 1 0 0,-1 0-1 0 0,1-1 1 0 0,-1 1 0 0 0,0 0-1 0 0,-1 0 1 0 0,1 0-1 0 0,-1 0 1 0 0,0 1 0 0 0,0-1-1 0 0,-1 0-15 0 0,-7-6-70 0 0,0 1 1 0 0,-1 1-1 0 0,0 0 0 0 0,-1 0 0 0 0,0 1 1 0 0,0 1-1 0 0,-1 0 0 0 0,0 1 0 0 0,0 0 1 0 0,0 1-1 0 0,-1 1 0 0 0,1 0 0 0 0,-1 1 1 0 0,0 1-1 0 0,0 0 0 0 0,0 1 0 0 0,0 0 1 0 0,-1 2-1 0 0,1 0 0 0 0,-8 1 70 0 0,-64 23-1681 0 0,63-7-1617 0 0,3 4-4079 0 0,15-10-4729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45 156 2112 0 0,'0'0'5047'0'0,"0"0"-2555"0"0,0 0-791 0 0,0 0 52 0 0,0 0 72 0 0,0 0-65 0 0,0 0-242 0 0,0 0-389 0 0,0 0-416 0 0,0 0-289 0 0,0 0-78 0 0,0 0 73 0 0,0 0 101 0 0,-1 6 67 0 0,9 168 2372 0 0,-1-66-2336 0 0,-6 1-1 0 0,-4-1 0 0 0,-4 0 0 0 0,-16 69-622 0 0,-3-27 204 0 0,124-280 423 0 0,-64 94-610 0 0,2 1 1 0 0,2 2 0 0 0,0 1 0 0 0,3 2-1 0 0,0 2 1 0 0,2 2 0 0 0,40-18-18 0 0,-75 39-2 0 0,1 1 0 0 0,-1 1 0 0 0,1 0 0 0 0,-1 0 0 0 0,1 0 0 0 0,0 1-1 0 0,0 0 1 0 0,0 1 0 0 0,0 0 0 0 0,1 1 0 0 0,-1 0 0 0 0,0 0 0 0 0,3 1 2 0 0,-8 3 9 0 0,0-1 0 0 0,-1 1 1 0 0,1 0-1 0 0,-1 0 0 0 0,0 1 0 0 0,0-1 0 0 0,-1 1 0 0 0,1-1 0 0 0,-1 1 0 0 0,0 0 1 0 0,0 0-1 0 0,0 0 0 0 0,-1 0 0 0 0,0 0 0 0 0,0 0 0 0 0,0 1 0 0 0,-1-1 0 0 0,0 0 1 0 0,0 5-10 0 0,1 4 32 0 0,-1 1 0 0 0,0 0 0 0 0,-2-1 0 0 0,1 1 0 0 0,-2-1 0 0 0,0 1 0 0 0,-1-1 0 0 0,0 0 0 0 0,-1 0 0 0 0,0-1 0 0 0,-2 1 0 0 0,1-1 0 0 0,-2 0 0 0 0,-2 4-32 0 0,-5 5 26 0 0,0 0 0 0 0,-2-1 1 0 0,0 0-1 0 0,-1-2 0 0 0,-1 0 0 0 0,-1-1 1 0 0,-1-1-1 0 0,0 0 0 0 0,-1-2 1 0 0,-1-1-1 0 0,-4 2-26 0 0,21-13-3 0 0,1 0-1 0 0,0 0 1 0 0,-1-1 0 0 0,1 0-1 0 0,-1 0 1 0 0,0 0 0 0 0,1 0 0 0 0,-1-1-1 0 0,0 0 1 0 0,0 0 0 0 0,0-1-1 0 0,0 1 1 0 0,0-2 0 0 0,0 1-1 0 0,0 0 1 0 0,0-1 0 0 0,0 0-1 0 0,0-1 1 0 0,0 1 0 0 0,1-1 0 0 0,-1 0-1 0 0,0 0 1 0 0,1-1 0 0 0,0 0-1 0 0,-1 0 1 0 0,1 0 0 0 0,0-1 3 0 0,-2-3-101 0 0,1 0 0 0 0,-1-1 1 0 0,1 0-1 0 0,1 0 0 0 0,0-1 1 0 0,0 1-1 0 0,0-1 1 0 0,1 0-1 0 0,1 0 0 0 0,-1-1 1 0 0,2 1-1 0 0,-1-1 0 0 0,1 0 1 0 0,1 1-1 0 0,-1-9 101 0 0,8-36-3513 0 0,18 3-4308 0 0,-14 40-3798 0 0</inkml:trace>
  <inkml:trace contextRef="#ctx0" brushRef="#br0" timeOffset="1409.586">1109 715 2369 0 0,'0'0'3720'0'0,"0"0"-1247"0"0,0 0-573 0 0,0 0-158 0 0,0 0-102 0 0,0 0-126 0 0,0 0-143 0 0,0 0-192 0 0,0 0-188 0 0,0 0-156 0 0,0 0-118 0 0,-33 7-41 0 0,-105 22-64 0 0,50 9 479 0 0,78-33-991 0 0,0 1 0 0 0,0 0 0 0 0,1 1 0 0 0,-1 0 0 0 0,1 0 0 0 0,1 1 0 0 0,-1 0 0 0 0,2 1 0 0 0,-1-1 0 0 0,1 2 0 0 0,0-1 0 0 0,1 1-1 0 0,0 0 1 0 0,1 0 0 0 0,0 1 0 0 0,0-1 0 0 0,-1 7-100 0 0,4-13 11 0 0,0 1-1 0 0,1-1 0 0 0,-1 1 1 0 0,1 0-1 0 0,0 0 1 0 0,0 0-1 0 0,0 0 1 0 0,1 0-1 0 0,-1 0 0 0 0,1 0 1 0 0,1 0-1 0 0,-1 0 1 0 0,1 0-1 0 0,0 0 0 0 0,0 0 1 0 0,0-1-1 0 0,0 1 1 0 0,1 0-1 0 0,0-1 1 0 0,0 1-1 0 0,0-1 0 0 0,1 1 1 0 0,0-1-1 0 0,0 0 1 0 0,0 0-1 0 0,0 0 0 0 0,0 0 1 0 0,1-1-1 0 0,-1 0 1 0 0,1 1-1 0 0,0-1 1 0 0,0 0-1 0 0,0-1 0 0 0,1 1 1 0 0,-1-1-1 0 0,1 0 1 0 0,3 2-11 0 0,5-5 73 0 0,0 0 0 0 0,-1 0 1 0 0,1-1-1 0 0,-1 0 1 0 0,1-1-1 0 0,-1-1 0 0 0,0 0 1 0 0,0 0-1 0 0,0-1 0 0 0,-1-1 1 0 0,1 0-1 0 0,-2-1 0 0 0,1 0 1 0 0,-1 0-1 0 0,0-1 1 0 0,0-1-1 0 0,-1 1 0 0 0,0-2 1 0 0,0 1-1 0 0,-1-1 0 0 0,2-5-73 0 0,35-29 123 0 0,110-103 41 0 0,-154 148-167 0 0,1-1 0 0 0,-1 1-1 0 0,0-1 1 0 0,0 1 0 0 0,0-1 0 0 0,0 1 0 0 0,0 0 0 0 0,1 0 0 0 0,-1-1 0 0 0,0 1 0 0 0,-1 0 0 0 0,1 0-1 0 0,0 0 1 0 0,0 0 0 0 0,0 0 0 0 0,0 0 0 0 0,-1 0 0 0 0,1 0 0 0 0,-1 1 0 0 0,1-1 0 0 0,-1 0 0 0 0,1 0-1 0 0,-1 0 1 0 0,1 1 0 0 0,-1-1 0 0 0,0 0 0 0 0,0 1 0 0 0,0-1 0 0 0,0 0 0 0 0,0 1 0 0 0,0-1 0 0 0,0 0-1 0 0,0 0 1 0 0,0 1 0 0 0,-1-1 0 0 0,1 0 0 0 0,0 0 0 0 0,-1 1 0 0 0,1-1 0 0 0,-1 0 0 0 0,0 0 0 0 0,0 1 3 0 0,1 2-8 0 0,-12 173 111 0 0,12-176-95 0 0,0 1 0 0 0,0 0 0 0 0,0-1 0 0 0,0 1-1 0 0,0 0 1 0 0,1-1 0 0 0,-1 1 0 0 0,1-1 0 0 0,-1 1 0 0 0,1-1 0 0 0,-1 1 0 0 0,1-1-1 0 0,0 1 1 0 0,0-1 0 0 0,0 0 0 0 0,0 1 0 0 0,0-1 0 0 0,0 0 0 0 0,0 0 0 0 0,0 0-1 0 0,0 0 1 0 0,0 0 0 0 0,1 0 0 0 0,-1 0 0 0 0,0 0 0 0 0,1 0 0 0 0,-1 0 0 0 0,1-1 0 0 0,-1 1-1 0 0,1-1 1 0 0,-1 1 0 0 0,1-1 0 0 0,-1 0 0 0 0,1 1 0 0 0,0-1 0 0 0,-1 0 0 0 0,1 0-1 0 0,-1 0 1 0 0,1 0 0 0 0,0 0 0 0 0,-1-1 0 0 0,1 1 0 0 0,-1 0 0 0 0,1-1 0 0 0,0 1-1 0 0,-1-1 1 0 0,1 1 0 0 0,-1-1 0 0 0,0 0 0 0 0,1 0 0 0 0,-1 0 0 0 0,0 0 0 0 0,1 0-1 0 0,-1 0-7 0 0,101-83 510 0 0,-39 29-361 0 0,2 4 0 0 0,3 2 0 0 0,60-32-149 0 0,-128 80 6 0 0,1 0 0 0 0,0 0 0 0 0,0 0 0 0 0,0-1 0 0 0,0 1 0 0 0,0 0 0 0 0,0 0 0 0 0,0 1-1 0 0,0-1 1 0 0,0 0 0 0 0,0 0 0 0 0,0 0 0 0 0,0 1 0 0 0,1-1 0 0 0,-1 1 0 0 0,0-1 0 0 0,0 1 0 0 0,1-1 0 0 0,-1 1 0 0 0,0 0 0 0 0,1-1 0 0 0,-1 1 0 0 0,1 0 0 0 0,-1 0 0 0 0,0 0 0 0 0,1 0 0 0 0,-1 0 0 0 0,1 1 0 0 0,-1-1 0 0 0,0 0 0 0 0,1 1 0 0 0,-1-1 0 0 0,0 1 0 0 0,0-1 0 0 0,1 1 0 0 0,-1-1 0 0 0,0 1 0 0 0,0 0 0 0 0,0 0 0 0 0,0 0 0 0 0,0-1 0 0 0,0 1 0 0 0,0 0 0 0 0,0 0 0 0 0,0 1 0 0 0,0-1 0 0 0,0 0 0 0 0,0 0 0 0 0,-1 0 0 0 0,1 0 0 0 0,-1 1 0 0 0,1-1 0 0 0,-1 0 0 0 0,1 1 0 0 0,-1-1 0 0 0,0 0 0 0 0,1 1 0 0 0,-1-1 0 0 0,0 1-1 0 0,0-1 1 0 0,0 0 0 0 0,0 1-6 0 0,0 0 34 0 0,-1-1-1 0 0,1 1 0 0 0,0-1 1 0 0,0 1-1 0 0,-1-1 0 0 0,1 1 1 0 0,-1-1-1 0 0,1 1 0 0 0,-1-1 1 0 0,0 0-1 0 0,0 1 1 0 0,1-1-1 0 0,-1 0 0 0 0,0 0 1 0 0,0 1-1 0 0,0-1 0 0 0,0 0 1 0 0,-1 0-1 0 0,1 0 0 0 0,0 0 1 0 0,0 0-1 0 0,-1 0 0 0 0,1-1 1 0 0,0 1-1 0 0,-1 0 0 0 0,1-1 1 0 0,-1 1-1 0 0,1-1 0 0 0,-1 1 1 0 0,1-1-1 0 0,-1 0 0 0 0,1 0 1 0 0,-1 1-1 0 0,1-1 0 0 0,-1 0 1 0 0,1 0-1 0 0,-1-1 0 0 0,1 1 1 0 0,-1 0-1 0 0,1 0 0 0 0,-1-1 1 0 0,0 1-34 0 0,-2-2 0 0 0,0 0 0 0 0,-1 1 0 0 0,1 0 0 0 0,0 0 1 0 0,-1 0-1 0 0,1 1 0 0 0,-1-1 0 0 0,1 1 0 0 0,-1 0 1 0 0,1 0-1 0 0,-1 1 0 0 0,1-1 0 0 0,-1 1 0 0 0,1 0 0 0 0,-1 0 1 0 0,1 1-1 0 0,0-1 0 0 0,0 1 0 0 0,0 0 0 0 0,0 0 1 0 0,0 0-1 0 0,-3 3 0 0 0,-26 17 13 0 0,14-2-24 0 0,-26 42-71 0 0,43-56 80 0 0,0-1 1 0 0,0 1-1 0 0,0 0 1 0 0,0 0-1 0 0,1 0 1 0 0,0 0-1 0 0,1 0 1 0 0,-1 0-1 0 0,1 0 1 0 0,0 1-1 0 0,1-1 1 0 0,-1 0-1 0 0,1 0 1 0 0,0 0-1 0 0,1 0 1 0 0,0 0-1 0 0,0 0 1 0 0,0-1-1 0 0,0 1 1 0 0,1 0-1 0 0,0-1 1 0 0,0 0-1 0 0,3 3 2 0 0,-1-2-3 0 0,1-1 0 0 0,-1 1 0 0 0,1-2 0 0 0,0 1 0 0 0,0-1 0 0 0,1 0 0 0 0,-1 0 1 0 0,1 0-1 0 0,0-1 0 0 0,0 0 0 0 0,0-1 0 0 0,1 1 0 0 0,-1-2 0 0 0,0 1 0 0 0,1-1 0 0 0,0 0 0 0 0,-1 0 0 0 0,1-1 0 0 0,-1 0 0 0 0,1 0 3 0 0,15-1 30 0 0,0-1 0 0 0,0-1 0 0 0,0-1 0 0 0,-1-1 0 0 0,0-1 0 0 0,0-1-1 0 0,0 0 1 0 0,-1-2 0 0 0,0-1 0 0 0,9-6-30 0 0,5-2 65 0 0,0-1-1 0 0,-1-2 1 0 0,-1-2 0 0 0,-1 0-1 0 0,-2-3 1 0 0,2-2-65 0 0,-1-3 62 0 0,-2-2 0 0 0,0-1-1 0 0,-3-2 1 0 0,11-18-62 0 0,-17 22 9 0 0,3-3-14 0 0,-2-2 0 0 0,-2 0 0 0 0,-1 0 0 0 0,4-17 5 0 0,-12 19-13 0 0,-2-1 0 0 0,-1 0 0 0 0,-2 0 0 0 0,-1-1-1 0 0,-2 1 1 0 0,-2-1 0 0 0,-3-18 13 0 0,3 48 0 0 0,0-1-1 0 0,-1 1 0 0 0,0 0 1 0 0,0 0-1 0 0,0 0 0 0 0,-1 0 1 0 0,0 0-1 0 0,-1 0 0 0 0,1 0 1 0 0,-1 1-1 0 0,-1-1 1 0 0,1 1-1 0 0,-1 0 0 0 0,0 0 1 0 0,-1 0-1 0 0,1 1 0 0 0,-1-1 1 0 0,0 1-1 0 0,-2-1 1 0 0,5 5-4 0 0,-1 0 1 0 0,1 1-1 0 0,-1-1 0 0 0,1 0 1 0 0,-1 1-1 0 0,1-1 0 0 0,-1 1 0 0 0,0 0 1 0 0,1 0-1 0 0,-1 0 0 0 0,0 0 0 0 0,1 1 1 0 0,-1-1-1 0 0,1 1 0 0 0,-1-1 0 0 0,1 1 1 0 0,-1 0-1 0 0,1 0 0 0 0,-1 0 0 0 0,1 0 1 0 0,0 1-1 0 0,0-1 0 0 0,-1 1 1 0 0,1-1-1 0 0,0 1 0 0 0,0 0 0 0 0,1-1 1 0 0,-1 1-1 0 0,0 1 4 0 0,-49 60-36 0 0,40-38 44 0 0,0 0 0 0 0,2 0-1 0 0,1 0 1 0 0,1 1 0 0 0,1 1-1 0 0,1-1 1 0 0,1 1 0 0 0,2 0 0 0 0,1 5-8 0 0,-2 43 6 0 0,4 1 0 0 0,3-1 0 0 0,3-1 0 0 0,4 1 0 0 0,8 25-6 0 0,-10-58 16 0 0,-3 0-1 0 0,-1 1 1 0 0,-2 0-1 0 0,-1 0 1 0 0,-3 0 0 0 0,-3 13-16 0 0,-41 84 18 0 0,42-181-270 0 0,6 23-74 0 0,0 0-1 0 0,2 0 0 0 0,0 0 1 0 0,1 0-1 0 0,1 1 1 0 0,1 0-1 0 0,3-6 327 0 0,41-67-4699 0 0,-12 20-4055 0 0,-30 50-2647 0 0</inkml:trace>
  <inkml:trace contextRef="#ctx0" brushRef="#br0" timeOffset="1831.379">2661 502 6913 0 0,'0'0'4421'0'0,"0"0"-1687"0"0,0 0-829 0 0,0 0-214 0 0,0 0-132 0 0,0 0-166 0 0,0 0-184 0 0,0 0-250 0 0,0 0-242 0 0,0 0-114 0 0,0 0-50 0 0,0 0-61 0 0,-18 12-57 0 0,-121 83 419 0 0,112-78-671 0 0,16-11-149 0 0,1-1 0 0 0,0 2 0 0 0,1 0 0 0 0,-1 0 0 0 0,1 0 0 0 0,0 1 1 0 0,1 0-1 0 0,0 1 0 0 0,0 0 0 0 0,1 0 0 0 0,0 1 0 0 0,-2 6-34 0 0,8-13 0 0 0,1-1 0 0 0,0 1 1 0 0,-1 0-1 0 0,1 0 0 0 0,0 0 0 0 0,1 0 1 0 0,-1 0-1 0 0,0 0 0 0 0,1 0 1 0 0,0 0-1 0 0,0-1 0 0 0,0 1 0 0 0,0 0 1 0 0,0-1-1 0 0,0 1 0 0 0,1 0 1 0 0,-1-1-1 0 0,1 1 0 0 0,0-1 0 0 0,-1 0 1 0 0,1 0-1 0 0,0 0 0 0 0,1 0 1 0 0,-1 0-1 0 0,0 0 0 0 0,0 0 0 0 0,1-1 1 0 0,-1 1-1 0 0,1-1 0 0 0,0 1 1 0 0,-1-1-1 0 0,1 0 0 0 0,0 0 0 0 0,0 0 1 0 0,0-1-1 0 0,2 1 0 0 0,16 10 27 0 0,-9-4-10 0 0,59 53 214 0 0,-61-41 134 0 0,0 1 0 0 0,-2 0 0 0 0,0 0 0 0 0,-1 1 0 0 0,-1 0 0 0 0,-1 0-1 0 0,-1 1 1 0 0,0 14-365 0 0,-1-19 247 0 0,42 61 508 0 0,-14-56-707 0 0,-23-13-2 0 0,-2-19-3535 0 0,-6 0 140 0 0,0 2-4242 0 0,0 1-5509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766 166 0 0 0,'0'0'579'0'0,"0"0"664"0"0,0 0 364 0 0,0 0 186 0 0,0 0 155 0 0,0 0 32 0 0,0 0-122 0 0,0 0-134 0 0,0 0-169 0 0,0 0-163 0 0,0 0-134 0 0,-3-17-148 0 0,-10-54-130 0 0,13 68-828 0 0,0-1 1 0 0,-1 0 0 0 0,0 1-1 0 0,0-1 1 0 0,0 1-1 0 0,0 0 1 0 0,0-1 0 0 0,-1 1-1 0 0,0 0 1 0 0,0 0 0 0 0,1 0-1 0 0,-2 0 1 0 0,1 0-1 0 0,0 0 1 0 0,-1 0 0 0 0,1 1-1 0 0,-1-1 1 0 0,0 1 0 0 0,0 0-1 0 0,1 0 1 0 0,-2 0-1 0 0,1 0 1 0 0,0 0 0 0 0,0 1-1 0 0,-1-1 1 0 0,1 1-1 0 0,0 0 1 0 0,-1 0 0 0 0,1 0-1 0 0,-1 1 1 0 0,0-1 0 0 0,1 1-1 0 0,-1 0 1 0 0,1 0-1 0 0,-1 0 1 0 0,0 0 0 0 0,1 1-1 0 0,-1 0 1 0 0,-1 0-153 0 0,-8-1 44 0 0,0 2 23 0 0,0 1 1 0 0,0 0 0 0 0,1 0 0 0 0,-1 2 0 0 0,1 0-1 0 0,0 0 1 0 0,0 1 0 0 0,1 0 0 0 0,-1 1 0 0 0,2 0-1 0 0,-1 1 1 0 0,-1 1-68 0 0,-10 7 71 0 0,-16 10 16 0 0,1 2 0 0 0,2 2 1 0 0,0 1-1 0 0,2 1 0 0 0,2 2 0 0 0,1 1 1 0 0,2 2-1 0 0,1 1 0 0 0,2 1 0 0 0,2 1 1 0 0,1 0-1 0 0,2 2 0 0 0,3 1 0 0 0,-3 10-87 0 0,12-25 43 0 0,1 0-1 0 0,0 1 0 0 0,3-1 0 0 0,0 2 0 0 0,2-1 0 0 0,1 0 0 0 0,1 0 0 0 0,4 30-42 0 0,-1-43 20 0 0,0 0 0 0 0,0 0 0 0 0,1 0 0 0 0,1 0 0 0 0,1-1 0 0 0,0 1 0 0 0,1-2 0 0 0,1 1 0 0 0,0-1 1 0 0,1 0-1 0 0,0 0 0 0 0,2-1 0 0 0,-1-1 0 0 0,1 1 0 0 0,1-2 0 0 0,7 6-20 0 0,9 1 53 0 0,1-2 1 0 0,0-1 0 0 0,1-1-1 0 0,1-2 1 0 0,0 0-1 0 0,1-3 1 0 0,0 0-1 0 0,0-2 1 0 0,1-2-1 0 0,0-1 1 0 0,0-1-1 0 0,0-2 1 0 0,0-1-1 0 0,10-3-53 0 0,-7 2 62 0 0,-1-2 1 0 0,1-1-1 0 0,-1-2 0 0 0,0-1 0 0 0,-1-2 0 0 0,0-2 0 0 0,0-1 0 0 0,-1-1 0 0 0,0-2 0 0 0,-2-1 0 0 0,0-2 0 0 0,0-1 0 0 0,9-9-62 0 0,-32 22 24 0 0,1-1 1 0 0,-2 0-1 0 0,1 0 0 0 0,-1-1 0 0 0,0 0 0 0 0,0 0 1 0 0,-1-1-1 0 0,0 0 0 0 0,0 0 0 0 0,-1 0 0 0 0,-1 0 1 0 0,1-1-1 0 0,-2 0 0 0 0,1 0 0 0 0,-1 0 0 0 0,-1-1 1 0 0,0 1-1 0 0,0-1 0 0 0,-1 1 0 0 0,0-1 0 0 0,-1-6-24 0 0,-3 10-1 0 0,0 0 0 0 0,0 1 0 0 0,-1-1 0 0 0,1 1 0 0 0,-1 0 0 0 0,-1 0 0 0 0,1 0 0 0 0,-1 0 0 0 0,0 1 0 0 0,-1 0 0 0 0,1 0 0 0 0,-1 0 0 0 0,0 1 0 0 0,0 0 0 0 0,0 0 0 0 0,-1 0 0 0 0,1 1 0 0 0,-1 0 0 0 0,0 0 0 0 0,0 1-1 0 0,0 0 1 0 0,0 0 0 0 0,-3 0 1 0 0,-39-11-156 0 0,1 3 0 0 0,-2 1 0 0 0,1 2-1 0 0,-1 3 1 0 0,0 2 0 0 0,-15 2 156 0 0,65 0-116 0 0,21 4-212 0 0,49 0 404 0 0,-1-3 0 0 0,1-4 0 0 0,17-3-76 0 0,19-2 184 0 0,10 2-37 0 0,-44 2-570 0 0,-56-6-4487 0 0,-12 5-325 0 0,0 2-6192 0 0</inkml:trace>
  <inkml:trace contextRef="#ctx0" brushRef="#br0" timeOffset="395.388">1744 656 5889 0 0,'0'0'3326'0'0,"0"0"-884"0"0,0 0-389 0 0,0 0-136 0 0,0 0-214 0 0,0 0-252 0 0,0 0-270 0 0,0 0-248 0 0,0 0-183 0 0,0 0-148 0 0,-32 21-123 0 0,-97 65-96 0 0,78-35 20 0 0,48-41-347 0 0,0-3-17 0 0,1 0-1 0 0,-1-1 1 0 0,1 1 0 0 0,1 0 0 0 0,-1 0 0 0 0,1 0 0 0 0,1 0-1 0 0,-1 0 1 0 0,1 0 0 0 0,0 0 0 0 0,1 0 0 0 0,0 0 0 0 0,0 0-1 0 0,0 0 1 0 0,1 0 0 0 0,0 0 0 0 0,0-1 0 0 0,1 1 0 0 0,0-1-1 0 0,0 1 1 0 0,0-1 0 0 0,1 0 0 0 0,0 0 0 0 0,0-1 0 0 0,1 1-1 0 0,0-1 1 0 0,-1 0 0 0 0,2 0 0 0 0,-1 0 0 0 0,1-1 0 0 0,-1 0-1 0 0,1 0 1 0 0,0 0 0 0 0,0-1 0 0 0,1 0 0 0 0,-1 0 0 0 0,1 0 0 0 0,0-1-1 0 0,-1 0 1 0 0,1-1 0 0 0,7 2-39 0 0,-5-3 117 0 0,1 0-1 0 0,-1-1 1 0 0,1 0 0 0 0,-1 0 0 0 0,1-1-1 0 0,-1 0 1 0 0,0-1 0 0 0,0 0 0 0 0,0-1-1 0 0,0 1 1 0 0,0-2 0 0 0,-1 1-1 0 0,0-1 1 0 0,0 0 0 0 0,0-1 0 0 0,-1 0-1 0 0,1 0 1 0 0,-1-1 0 0 0,-1 0 0 0 0,0 0-1 0 0,3-3-116 0 0,1-2 122 0 0,0-1-1 0 0,0 0 1 0 0,-1-1 0 0 0,-1 1-1 0 0,0-2 1 0 0,-1 1-1 0 0,0-1 1 0 0,2-10-122 0 0,-7 19 18 0 0,0 0 1 0 0,0 0-1 0 0,-1 0 0 0 0,0-1 0 0 0,0 1 1 0 0,-1 0-1 0 0,0 0 0 0 0,0-1 0 0 0,0 1 0 0 0,-1 0 1 0 0,0 0-1 0 0,0-1 0 0 0,0 1 0 0 0,-1 0 1 0 0,0 0-1 0 0,0 0 0 0 0,-1 1 0 0 0,1-1 1 0 0,-1 0-1 0 0,0 1 0 0 0,-1 0 0 0 0,0 0 1 0 0,-2-3-19 0 0,-1 2-100 0 0,0 1 0 0 0,0 0 0 0 0,-1 0 1 0 0,0 0-1 0 0,0 1 0 0 0,0 1 0 0 0,0-1 1 0 0,-1 1-1 0 0,1 1 0 0 0,-1-1 0 0 0,0 2 1 0 0,0-1-1 0 0,0 1 0 0 0,1 0 0 0 0,-1 1 1 0 0,0 0-1 0 0,0 1 0 0 0,0-1 0 0 0,0 2 1 0 0,0-1-1 0 0,0 1 0 0 0,1 1 1 0 0,-1-1-1 0 0,1 2 0 0 0,0-1 0 0 0,-1 1 1 0 0,2 0-1 0 0,-1 1 0 0 0,0 0 0 0 0,1 0 1 0 0,0 0-1 0 0,0 1 0 0 0,-6 6 100 0 0,-17 28-3372 0 0,14-11-7113 0 0,12-13-1370 0 0</inkml:trace>
  <inkml:trace contextRef="#ctx0" brushRef="#br0" timeOffset="840.526">2193 630 2577 0 0,'0'0'2970'0'0,"0"0"-661"0"0,0 0-292 0 0,0 0-195 0 0,0 0-211 0 0,0 0-201 0 0,0 0-175 0 0,0 0-120 0 0,0 0-54 0 0,0 0 11 0 0,0 0 48 0 0,0 0 10 0 0,0 0-58 0 0,5 5-83 0 0,14 19-128 0 0,-27 21 974 0 0,-13 125-122 0 0,4 9-1353 0 0,17-179-419 0 0,0 0 0 0 0,-1-1-1 0 0,1 1 1 0 0,0 0 0 0 0,0 0-1 0 0,0-1 1 0 0,-1 1 0 0 0,1 0-1 0 0,0 0 1 0 0,-1-1 0 0 0,1 1 0 0 0,0 0-1 0 0,0 0 1 0 0,-1 0 0 0 0,1-1-1 0 0,0 1 1 0 0,-1 0 0 0 0,1 0-1 0 0,0 0 1 0 0,-1 0 0 0 0,1 0-1 0 0,-1 0 1 0 0,1 0 0 0 0,0 0-1 0 0,-1 0 1 0 0,1 0 0 0 0,0 0-1 0 0,-1 0 1 0 0,1 0 59 0 0,-1-35-3583 0 0,2 20-1940 0 0,-1 7-3216 0 0</inkml:trace>
  <inkml:trace contextRef="#ctx0" brushRef="#br0" timeOffset="1043.951">2178 299 13443 0 0,'0'0'1942'0'0,"0"0"-363"0"0,0 0-234 0 0,0 0-136 0 0,0 0-115 0 0,0 0-185 0 0,0 0-255 0 0,0 0-262 0 0,0 0-222 0 0,0 0-153 0 0,0 0-45 0 0,0 0-36 0 0,0 0-33 0 0,-5 3-22 0 0,4-3 77 0 0,0 1 0 0 0,0-1-1 0 0,-1 1 1 0 0,1 0 0 0 0,0 0 0 0 0,0 0-1 0 0,0-1 1 0 0,0 1 0 0 0,0 0 0 0 0,0 0-1 0 0,0 1 1 0 0,0-1 0 0 0,0 0 0 0 0,0 0 0 0 0,1 0-1 0 0,-1 1 1 0 0,1-1 0 0 0,-1 0 0 0 0,0 0-1 0 0,1 1 1 0 0,0-1 0 0 0,-1 1 0 0 0,1-1-1 0 0,0 0 1 0 0,0 1 0 0 0,0-1 0 0 0,0 1-1 0 0,0-1 1 0 0,0 0 0 0 0,0 1 0 0 0,0-1-1 0 0,1 1 1 0 0,-1-1 0 0 0,0 0 0 0 0,1 1-1 0 0,0-1 1 0 0,-1 0 0 0 0,1 1 0 0 0,-1-1-1 0 0,1 0 1 0 0,0 0 0 0 0,0 0 0 0 0,0 1 42 0 0,12 19-6755 0 0,-9-16-4215 0 0</inkml:trace>
  <inkml:trace contextRef="#ctx0" brushRef="#br0" timeOffset="1613.306">2351 1142 0 0 0,'0'0'4242'0'0,"0"0"-2079"0"0,0 0-464 0 0,0 0 334 0 0,0 0 301 0 0,0 0 76 0 0,0 0-162 0 0,0 0-372 0 0,0 0-433 0 0,0 0-322 0 0,0 0-228 0 0,0 0-175 0 0,6-10-112 0 0,39-80 839 0 0,-36 58-966 0 0,10-37 55 0 0,4 0 0 0 0,3 1-1 0 0,8-10-533 0 0,-10 38-363 0 0,-7 154 366 0 0,-17-106-1 0 0,1-1 0 0 0,0 1 0 0 0,0-1-1 0 0,1 0 1 0 0,-1 1 0 0 0,2-1 0 0 0,-1 0 0 0 0,1 0-1 0 0,0-1 1 0 0,1 1 0 0 0,-1-1 0 0 0,1 1 0 0 0,1-1-1 0 0,-1 0 1 0 0,1-1 0 0 0,0 1 0 0 0,4 3-2 0 0,-5-8 57 0 0,0 0 0 0 0,0 0 0 0 0,0 0 1 0 0,-1 0-1 0 0,1-1 0 0 0,0 1 0 0 0,0-1 1 0 0,0 0-1 0 0,0 0 0 0 0,0-1 0 0 0,0 1 0 0 0,0-1 1 0 0,0 0-1 0 0,-1 0 0 0 0,1 0 0 0 0,0 0 0 0 0,0-1 1 0 0,-1 1-1 0 0,1-1 0 0 0,-1 0 0 0 0,2-2-57 0 0,101-117 1457 0 0,-98 112-1431 0 0,-1 1 1 0 0,0-1-1 0 0,0-1 1 0 0,0 0-1 0 0,-1 1 1 0 0,-1-2-1 0 0,0 1 1 0 0,0-1-1 0 0,-1 0 1 0 0,0 0-1 0 0,-1 0 1 0 0,0 0-1 0 0,-1-1 1 0 0,0 1-1 0 0,0-12-26 0 0,-3 22-84 0 0,0 1 0 0 0,1-1 0 0 0,-1 1 0 0 0,1-1 0 0 0,-1 0 0 0 0,0 1 0 0 0,0-1 0 0 0,1 1 0 0 0,-1 0 0 0 0,0-1 0 0 0,0 1-1 0 0,1 0 1 0 0,-1-1 0 0 0,0 1 0 0 0,0 0 0 0 0,0 0 0 0 0,0 0 0 0 0,0-1 0 0 0,1 1 0 0 0,-1 0 0 0 0,0 0 0 0 0,0 0 0 0 0,0 1 0 0 0,0-1 0 0 0,0 0 0 0 0,0 0 0 0 0,1 0 0 0 0,-1 1 0 0 0,0-1 0 0 0,0 0 0 0 0,0 1-1 0 0,1-1 1 0 0,-1 1 0 0 0,0-1 0 0 0,0 1 0 0 0,1-1 0 0 0,-1 1 0 0 0,0-1 0 0 0,1 1 0 0 0,-1 0 0 0 0,0 0 84 0 0,-9 16-3281 0 0,4-5-5194 0 0,5-5-3775 0 0</inkml:trace>
  <inkml:trace contextRef="#ctx0" brushRef="#br0" timeOffset="2309.313">3351 652 6641 0 0,'0'0'3519'0'0,"0"0"-1420"0"0,0 0-474 0 0,0 0-34 0 0,0 0-49 0 0,0 0-106 0 0,0 0-151 0 0,0 0-233 0 0,0 0-220 0 0,0 0-153 0 0,0 0-126 0 0,0 0-61 0 0,0 0-56 0 0,-21-1-45 0 0,-64 0-47 0 0,81 1-296 0 0,-1 0-1 0 0,1 0 0 0 0,0 1 0 0 0,-1-1 1 0 0,1 1-1 0 0,0 0 0 0 0,-1 0 1 0 0,1 0-1 0 0,0 1 0 0 0,0-1 0 0 0,0 1 1 0 0,0 0-1 0 0,0 1 0 0 0,1-1 1 0 0,-1 0-1 0 0,0 2-47 0 0,-14 7 211 0 0,8-4-179 0 0,1 0-1 0 0,0 0 1 0 0,0 0-1 0 0,1 1 1 0 0,0 1-1 0 0,0-1 1 0 0,1 1-1 0 0,0 0 1 0 0,1 1 0 0 0,0 0-1 0 0,0 0 1 0 0,1 0-1 0 0,0 1 1 0 0,1 0-1 0 0,0 0 1 0 0,1 0-1 0 0,0 0 1 0 0,1 0-1 0 0,0 1 1 0 0,0-1-1 0 0,2 1 1 0 0,-1-1-1 0 0,2 1 1 0 0,0 8-32 0 0,-1-17 7 0 0,1 0 1 0 0,-1 0-1 0 0,1 1 1 0 0,0-1-1 0 0,0 0 1 0 0,0 0-1 0 0,1 0 1 0 0,-1 0-1 0 0,1 0 1 0 0,-1 0-1 0 0,1-1 1 0 0,0 1-1 0 0,0 0 1 0 0,0-1-1 0 0,1 0 1 0 0,-1 1-1 0 0,1-1 1 0 0,-1 0-1 0 0,1 0 1 0 0,-1 0-1 0 0,1-1 1 0 0,0 1-1 0 0,0 0 1 0 0,0-1-1 0 0,0 0 1 0 0,0 0-1 0 0,0 0 1 0 0,1 0-1 0 0,-1 0 1 0 0,0-1-1 0 0,0 0 1 0 0,1 1-1 0 0,-1-1 1 0 0,3-1-8 0 0,3 1 73 0 0,-1-1 0 0 0,1 0 0 0 0,-1-1 0 0 0,1 0 0 0 0,-1 0 0 0 0,0-1 0 0 0,0 0 1 0 0,0-1-1 0 0,0 0 0 0 0,-1 0 0 0 0,1 0 0 0 0,5-6-73 0 0,24-21 219 0 0,-2-2 0 0 0,-2-1 0 0 0,-1-2 0 0 0,7-13-219 0 0,-11 16 96 0 0,55-47 92 0 0,-77 95-161 0 0,-10 166 297 0 0,-19 223-325 0 0,13-151-145 0 0,6-175 109 0 0,3-25 20 0 0,-3-1-1 0 0,-2 1 1 0 0,-2-2-1 0 0,-12 37 18 0 0,20-84 4 0 0,-1-1 0 0 0,0 1-1 0 0,0-1 1 0 0,-1 1-1 0 0,1-1 1 0 0,-1 0-1 0 0,1 0 1 0 0,-1 0 0 0 0,0 0-1 0 0,0 0 1 0 0,0 0-1 0 0,-1 0 1 0 0,1-1-1 0 0,-1 1 1 0 0,0-1 0 0 0,1 0-1 0 0,-1 0 1 0 0,0 0-1 0 0,0 0 1 0 0,0 0-1 0 0,-1 0 1 0 0,1-1-1 0 0,0 0 1 0 0,0 0 0 0 0,-1 0-1 0 0,1 0 1 0 0,-1 0-1 0 0,1 0 1 0 0,-1-1-1 0 0,1 0 1 0 0,-1 0 0 0 0,0 0-1 0 0,1 0 1 0 0,-1 0-1 0 0,1-1 1 0 0,-1 0-1 0 0,1 1 1 0 0,-1-1 0 0 0,1-1-1 0 0,0 1 1 0 0,-1 0-1 0 0,1-1 1 0 0,0 0-1 0 0,0 1 1 0 0,0-1 0 0 0,0-1-5 0 0,-10-12 3 0 0,0-2-1 0 0,2 1 0 0 0,0-2 1 0 0,1 0-1 0 0,0 0 0 0 0,2 0 0 0 0,0-1 1 0 0,1-1-1 0 0,1 1 0 0 0,1-1 0 0 0,0 0 1 0 0,2 0-1 0 0,0-1 0 0 0,2 1 0 0 0,0 0 1 0 0,1-1-1 0 0,1 1 0 0 0,3-21-1 0 0,-2 32-3 0 0,-1-1-1 0 0,1 0 0 0 0,1 1 1 0 0,0 0-1 0 0,0-1 0 0 0,1 1 1 0 0,0 1-1 0 0,0-1 0 0 0,1 0 1 0 0,0 1-1 0 0,1 0 1 0 0,0 0-1 0 0,0 1 0 0 0,1 0 1 0 0,0 0-1 0 0,0 0 0 0 0,0 1 1 0 0,1 0-1 0 0,0 0 0 0 0,0 1 1 0 0,1 0-1 0 0,6-3 4 0 0,175-56-469 0 0,-104 44-1093 0 0,-49 11-2798 0 0,-14 3-1818 0 0,-5 1-6478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4081 0 0,'0'0'1368'0'0,"0"0"-220"0"0,0 0-14 0 0,0 0 126 0 0,0 0 113 0 0,0 0 2 0 0,0 0-134 0 0,0 0-221 0 0,0 0-238 0 0,0 0-169 0 0,0 0-65 0 0,4-4-18 0 0,115-162 4470 0 0,-116 160-4877 0 0,11-19 371 0 0,-2-1-1 0 0,0 0 1 0 0,-2-1 0 0 0,-1 0 0 0 0,-1 0 0 0 0,3-24-494 0 0,-21 115 2430 0 0,-16 137-2053 0 0,17 386 256 0 0,9-53-159 0 0,0-534-437 0 0,0 0 11 0 0,0 0 35 0 0,0 0 19 0 0,0 0 14 0 0,0 0 23 0 0,1-17-123 0 0,2-1 0 0 0,0 0-1 0 0,1 1 1 0 0,0-1 0 0 0,2 1-1 0 0,0 1 1 0 0,1-1 0 0 0,0 1 0 0 0,2 0-1 0 0,0 0 1 0 0,0 1 0 0 0,2 1-1 0 0,-1-1 1 0 0,2 2 0 0 0,0 0 0 0 0,1 0-1 0 0,0 1 1 0 0,3-1-16 0 0,12-17-6 0 0,2 1 1 0 0,2 1-1 0 0,0 2 1 0 0,2 1-1 0 0,0 2 0 0 0,2 1 1 0 0,0 2-1 0 0,1 2 1 0 0,1 1-1 0 0,1 1 1 0 0,5 2 5 0 0,55 0-113 0 0,-97 15 111 0 0,1-1 0 0 0,-1 0 1 0 0,0 1-1 0 0,1-1 0 0 0,-1 1 0 0 0,0 0 0 0 0,1 0 0 0 0,-1 0 0 0 0,0 0 0 0 0,0 0 0 0 0,0 0 0 0 0,0 0 1 0 0,0 1-1 0 0,0-1 0 0 0,0 1 0 0 0,0 0 0 0 0,0-1 0 0 0,-1 1 0 0 0,1 0 0 0 0,-1 0 0 0 0,1 0 0 0 0,-1 0 1 0 0,0 0-1 0 0,0 1 0 0 0,0-1 0 0 0,0 0 0 0 0,0 0 0 0 0,0 1 0 0 0,-1-1 0 0 0,1 0 0 0 0,-1 1 0 0 0,0-1 1 0 0,0 1-1 0 0,1-1 0 0 0,-2 1 0 0 0,1-1 0 0 0,0 2 2 0 0,0 6 5 0 0,0 0 0 0 0,0 0 0 0 0,-1 0 0 0 0,0 0 0 0 0,-1 0 0 0 0,0 0 0 0 0,0-1 0 0 0,-1 1 0 0 0,-1-1 0 0 0,0 1 0 0 0,0 0-5 0 0,-21 29 16 0 0,0-2 1 0 0,-3-1 0 0 0,-1 0-1 0 0,-1-3 1 0 0,-2 0 0 0 0,-1-2-1 0 0,-2-2 1 0 0,-1 0 0 0 0,-1-3-1 0 0,-1-1 1 0 0,-1-2 0 0 0,-35 14-17 0 0,57-28-8 0 0,-1 0 0 0 0,-1-1 0 0 0,1-2 0 0 0,-1 0 0 0 0,-1 0 0 0 0,1-2 1 0 0,-1-1-1 0 0,1 0 0 0 0,-1-1 0 0 0,0-1 8 0 0,18-3-31 0 0,0 1 0 0 0,0 0 0 0 0,0-1 0 0 0,1 1 0 0 0,-1-1 0 0 0,0 1 0 0 0,1-1 0 0 0,-1 0 0 0 0,1 0 0 0 0,0 0 0 0 0,0 0 0 0 0,-1 0 0 0 0,1 0 0 0 0,0 0 0 0 0,1 0 0 0 0,-1 0 0 0 0,0 0 0 0 0,1 0 0 0 0,-1-1 0 0 0,1 1 0 0 0,0 0 0 0 0,-1-1 0 0 0,1 1 0 0 0,0 0 0 0 0,1 0 0 0 0,-1-1 0 0 0,0 1 0 0 0,1 0 0 0 0,-1 0 0 0 0,1-1 0 0 0,0 0 31 0 0,-1-2-110 0 0,2-7-187 0 0,0 1 1 0 0,0 0-1 0 0,1 0 1 0 0,1 0-1 0 0,0 0 0 0 0,0 0 1 0 0,1 1-1 0 0,0 0 1 0 0,1 0-1 0 0,2-2 297 0 0,22-35-4231 0 0,-8 13-2816 0 0,-9 14-5003 0 0</inkml:trace>
  <inkml:trace contextRef="#ctx0" brushRef="#br0" timeOffset="444.974">1293 771 9386 0 0,'0'0'2622'0'0,"0"0"-807"0"0,0 0-419 0 0,0 0-35 0 0,0 0-49 0 0,0 0-117 0 0,0 0-103 0 0,0 0-141 0 0,0 0-159 0 0,0 0-155 0 0,0 0-134 0 0,0 0-141 0 0,-32 32-145 0 0,-94 101-53 0 0,123-131-156 0 0,0 0 0 0 0,1 0 0 0 0,-1 0 1 0 0,1 0-1 0 0,0 0 0 0 0,0 1 0 0 0,0-1 0 0 0,0 1 0 0 0,0-1 0 0 0,1 1 0 0 0,-1 0 1 0 0,1 0-1 0 0,-1 0 0 0 0,1 0 0 0 0,0 0 0 0 0,0 0 0 0 0,1 0 0 0 0,-1 0 0 0 0,0 0 0 0 0,1 1 1 0 0,0-1-1 0 0,0 0 0 0 0,0 0 0 0 0,0 2-8 0 0,2 8 60 0 0,-2-4-6 0 0,0 0 1 0 0,1 0 0 0 0,0 0 0 0 0,0 0-1 0 0,1 0 1 0 0,0-1 0 0 0,0 1-1 0 0,1 0 1 0 0,0-1 0 0 0,1 0-1 0 0,0 0 1 0 0,0 0 0 0 0,1 0-1 0 0,0 0 1 0 0,0-1 0 0 0,1 0-1 0 0,0 0 1 0 0,0-1 0 0 0,1 1-1 0 0,0-1 1 0 0,0-1 0 0 0,0 1-1 0 0,0-1 1 0 0,1-1 0 0 0,0 1-1 0 0,0-1 1 0 0,1-1 0 0 0,-1 1-1 0 0,0-1 1 0 0,1-1 0 0 0,1 0-55 0 0,-4-1 67 0 0,1-1 1 0 0,-1 0-1 0 0,0 0 0 0 0,0-1 1 0 0,0 0-1 0 0,1 0 1 0 0,-1 0-1 0 0,0-1 1 0 0,0 0-1 0 0,-1 0 0 0 0,1-1 1 0 0,0 0-1 0 0,-1 1 1 0 0,1-2-1 0 0,-1 1 0 0 0,0-1 1 0 0,0 0-1 0 0,-1 0 1 0 0,1 0-1 0 0,-1 0 0 0 0,0-1 1 0 0,0 0-1 0 0,3-4-67 0 0,0-1 65 0 0,0 1-1 0 0,-1-1 1 0 0,-1 0-1 0 0,0 0 1 0 0,0-1-1 0 0,-1 0 1 0 0,0 0-1 0 0,-1 0 1 0 0,0 0-1 0 0,0 0 1 0 0,-2-1-1 0 0,1-5-64 0 0,-1 9 13 0 0,0-1-1 0 0,-1 1 0 0 0,0-1 0 0 0,-1 1 1 0 0,0 0-1 0 0,0-1 0 0 0,-1 1 0 0 0,0 0 1 0 0,0 0-1 0 0,-1 0 0 0 0,0 0 1 0 0,0 0-1 0 0,-1 1 0 0 0,0-1 0 0 0,-1 0-12 0 0,0 0-87 0 0,0 0 0 0 0,0 1 0 0 0,-1 0-1 0 0,0 0 1 0 0,0 0 0 0 0,-1 1 0 0 0,0-1 0 0 0,0 2-1 0 0,0-1 1 0 0,-1 1 0 0 0,0 0 0 0 0,0 1 0 0 0,0-1-1 0 0,0 2 1 0 0,-1-1 0 0 0,1 1 0 0 0,-1 1-1 0 0,0-1 1 0 0,0 1 0 0 0,0 1 0 0 0,0 0 0 0 0,-1 0-1 0 0,1 1 1 0 0,0 0 0 0 0,0 1 0 0 0,0-1-1 0 0,0 2 1 0 0,0-1 0 0 0,0 2 0 0 0,0-1 0 0 0,0 1-1 0 0,0 0 1 0 0,1 1 0 0 0,0 0 0 0 0,-7 4 87 0 0,-46 64-5862 0 0,52-58 2091 0 0,-1-2-7542 0 0</inkml:trace>
  <inkml:trace contextRef="#ctx0" brushRef="#br0" timeOffset="1002.165">1950 801 8234 0 0,'0'0'4254'0'0,"0"0"-2210"0"0,0 0-725 0 0,0 0 111 0 0,0 0 166 0 0,0 0-46 0 0,0 0-162 0 0,0 0-262 0 0,0 0-301 0 0,0 0-195 0 0,0 0-115 0 0,0 0-89 0 0,0 0-71 0 0,-5 12-57 0 0,-53 101 342 0 0,18-41-540 0 0,2 1 1 0 0,4 2-1 0 0,0 9-100 0 0,32-77-37 0 0,0-1-1 0 0,-1 0 0 0 0,0-1 1 0 0,0 1-1 0 0,0 0 1 0 0,-1-1-1 0 0,0 0 1 0 0,0 0-1 0 0,0 0 1 0 0,-1 0-1 0 0,1 0 1 0 0,-1-1-1 0 0,0 0 1 0 0,-1 0 37 0 0,4-3-168 0 0,1-1 0 0 0,0 0 0 0 0,-1 0 1 0 0,1 1-1 0 0,0-1 0 0 0,-1 0 1 0 0,1 0-1 0 0,-1-1 0 0 0,1 1 0 0 0,0 0 1 0 0,-1 0-1 0 0,1-1 0 0 0,0 1 1 0 0,-1 0-1 0 0,1-1 0 0 0,0 0 0 0 0,0 1 1 0 0,0-1-1 0 0,-1 0 0 0 0,1 1 1 0 0,0-1-1 0 0,0 0 0 0 0,0 0 0 0 0,0 0 1 0 0,0 0-1 0 0,0 0 0 0 0,0 0 1 0 0,1 0-1 0 0,-1-1 0 0 0,0 1 0 0 0,1 0 1 0 0,-1 0-1 0 0,0-1 0 0 0,1 1 1 0 0,0 0-1 0 0,-1 0 0 0 0,1-2 168 0 0,-15-53-7399 0 0,15 53 6914 0 0,-13-71-6707 0 0,-4-24 1245 0 0,3-2 4858 0 0,7 1 5853 0 0,9 0 6852 0 0,15 72-4212 0 0,4 36-5276 0 0,103 144 1293 0 0,44 123-1996 0 0,-122-235-1869 0 0,-33-38-2895 0 0,2-2-3291 0 0,-12-1-5826 0 0</inkml:trace>
  <inkml:trace contextRef="#ctx0" brushRef="#br0" timeOffset="25320.148">8973 7170 12355 0 0,'0'0'2120'0'0,"0"0"-525"0"0,0 0-277 0 0,0 0 74 0 0,0 0 119 0 0,0 0-9 0 0,0 0-159 0 0,0 0-259 0 0,0 0-273 0 0,0 0-182 0 0,0 0-75 0 0,0 0-54 0 0,0 0-56 0 0,-12 16 692 0 0,-137 120 499 0 0,76-74-1443 0 0,-3-4 0 0 0,-2-3 0 0 0,-36 16-192 0 0,86-53 30 0 0,28-17-45 0 0,0-1-42 0 0,0 0-37 0 0,0 0-2 0 0,0 0-21 0 0,0 0-27 0 0,0-19-1451 0 0,3-23-2465 0 0,-3 15-6759 0 0,0 19-1063 0 0</inkml:trace>
  <inkml:trace contextRef="#ctx0" brushRef="#br0" timeOffset="25321.148">8465 7060 10954 0 0,'0'0'2496'0'0,"0"0"-543"0"0,0 0-339 0 0,0 0-31 0 0,0 0 12 0 0,0 0-72 0 0,0 0-209 0 0,0 0-272 0 0,0 0-280 0 0,0 0-201 0 0,0 0-98 0 0,0 0-19 0 0,5-1 10 0 0,-3 1-399 0 0,0 0 1 0 0,0 1-1 0 0,0-1 0 0 0,1 0 1 0 0,-1 1-1 0 0,0-1 1 0 0,0 1-1 0 0,0-1 1 0 0,0 1-1 0 0,0 0 1 0 0,0 0-1 0 0,0 0 1 0 0,0 0-1 0 0,0 1 0 0 0,-1-1 1 0 0,1 0-1 0 0,0 1 1 0 0,-1-1-1 0 0,1 1 1 0 0,-1-1-1 0 0,1 1 1 0 0,-1 0-1 0 0,0 0 0 0 0,0 0 1 0 0,0 0-1 0 0,0 0 1 0 0,0 0-1 0 0,0 1-55 0 0,7 7 189 0 0,35 46 694 0 0,3-3-1 0 0,2-1 0 0 0,14 8-882 0 0,95 105 554 0 0,-60-51-343 0 0,-136-122-5883 0 0,31 3 702 0 0,2 4-7441 0 0</inkml:trace>
  <inkml:trace contextRef="#ctx0" brushRef="#br0" timeOffset="25083.051">2546 3109 0 0 0,'0'0'1022'0'0,"0"0"-278"0"0,0 0-84 0 0,0 0 132 0 0,0 0 230 0 0,0 0 219 0 0,0 0 122 0 0,0 0-61 0 0,0 0-179 0 0,0 0-214 0 0,0 0-189 0 0,13 0 2458 0 0,-2 59 2193 0 0,-7 30-3347 0 0,9 84-614 0 0,21 188 514 0 0,-29-78-1042 0 0,5 63-63 0 0,24-99-330 0 0,-10 58 159 0 0,-19-51-212 0 0,19 93 64 0 0,-24-249-342 0 0,5 0 0 0 0,4 1 0 0 0,5 3-158 0 0,7 90 111 0 0,-11 176 195 0 0,2-199-175 0 0,0 173 174 0 0,-16-206-306 0 0,-3 39 140 0 0,-6-81-69 0 0,13-93-87 0 0,0 5 56 0 0,0-5-50 0 0,0-1 11 0 0,0 0-23 0 0,0 0 26 0 0,0 0 17 0 0,0 0-7 0 0,0 0-14 0 0,85 7 283 0 0,12-3-201 0 0,343-4 204 0 0,-173-15-99 0 0,-81 23-48 0 0,-86-5-108 0 0,126-10 115 0 0,-10-18 0 0 0,3 21 35 0 0,-115 12-90 0 0,51-2 2 0 0,68 2 4 0 0,53-8 97 0 0,-136-11-99 0 0,495 11 198 0 0,-403-22-322 0 0,-43 14 138 0 0,23 15-76 0 0,-3-3-22 0 0,-25-15 95 0 0,-43 7-108 0 0,104-3 55 0 0,-187 7-38 0 0,-57 0-32 0 0,-1 0 26 0 0,0 0 4 0 0,0 0-30 0 0,0 0 26 0 0,0 0-8 0 0,0 0 6 0 0,0 0 0 0 0,0 0-24 0 0,0 0 32 0 0,0 0-32 0 0,0 0 13 0 0,0 0-28 0 0,0 0 23 0 0,0 0-15 0 0,0 0-11 0 0,0 0-12 0 0,0 0-4 0 0,0 0-73 0 0,-11-8-3448 0 0,0 5-8450 0 0,9 3-1078 0 0</inkml:trace>
  <inkml:trace contextRef="#ctx0" brushRef="#br0" timeOffset="26102.126">1707 2318 6049 0 0,'0'0'1770'0'0,"0"0"-94"0"0,0 0 134 0 0,0 0 205 0 0,0 0-36 0 0,0 0-241 0 0,0 0-390 0 0,0 0-376 0 0,0 0-253 0 0,0 0-188 0 0,0 0-130 0 0,-2 2-71 0 0,0 61 2624 0 0,6-28-1966 0 0,-9 219 920 0 0,21-203-1858 0 0,-15-50-41 0 0,-1 0-1 0 0,1 0 1 0 0,-1 0-1 0 0,1 0 1 0 0,-1 0-1 0 0,1 0 1 0 0,0 0-1 0 0,-1 0 1 0 0,1 0 0 0 0,0 0-1 0 0,0-1 1 0 0,0 1-1 0 0,0 0 1 0 0,0-1-1 0 0,0 1 1 0 0,0 0 0 0 0,0-1-1 0 0,0 1 1 0 0,0-1-1 0 0,0 0 1 0 0,0 1-1 0 0,0-1 1 0 0,0 0-1 0 0,0 0 1 0 0,0 1 0 0 0,1-1-1 0 0,-1 0 1 0 0,0 0-1 0 0,0 0 1 0 0,0-1-1 0 0,0 1 1 0 0,1 0-1 0 0,-1 0 1 0 0,0 0 0 0 0,0-1-1 0 0,0 1 1 0 0,0-1-1 0 0,0 1 1 0 0,0-1-1 0 0,0 1 1 0 0,0-1 0 0 0,0 0-1 0 0,0 1 1 0 0,0-1-1 0 0,0 0-8 0 0,69-102 641 0 0,-61 85-598 0 0,70-155 116 0 0,-29 19 81 0 0,-29 272 88 0 0,76 195 144 0 0,-70-241-431 0 0,-3 1 0 0 0,-3 1-1 0 0,-4 1 1 0 0,-2 1 0 0 0,-5 0-1 0 0,1 52-40 0 0,-12-103 8 0 0,0 0 0 0 0,-2-1 0 0 0,-1 1-1 0 0,-1-1 1 0 0,-1 0 0 0 0,-1 0 0 0 0,-1 0 0 0 0,-12 21-8 0 0,15-32 16 0 0,-1-1 1 0 0,-1 0 0 0 0,0-1-1 0 0,0 0 1 0 0,-2 0-1 0 0,1-1 1 0 0,-1 0 0 0 0,-1 0-1 0 0,1-1 1 0 0,-2 0 0 0 0,1-1-1 0 0,-1 0 1 0 0,0 0 0 0 0,-1-1-1 0 0,0-1 1 0 0,0 0 0 0 0,-5 1-17 0 0,14-6 3 0 0,1 0-1 0 0,-1 0 1 0 0,1 0 0 0 0,-1 0 0 0 0,1 0 0 0 0,-1 0-1 0 0,0-1 1 0 0,1 0 0 0 0,-1 1 0 0 0,0-1-1 0 0,0 0 1 0 0,1 0 0 0 0,-1 0 0 0 0,0-1 0 0 0,1 1-1 0 0,-1-1 1 0 0,0 1 0 0 0,1-1 0 0 0,-1 0 0 0 0,1 0-1 0 0,-1 0 1 0 0,1 0 0 0 0,-1-1 0 0 0,1 1 0 0 0,0-1-1 0 0,0 1 1 0 0,-1-1 0 0 0,1 0 0 0 0,0 0-1 0 0,1 0 1 0 0,-1 0 0 0 0,0 0 0 0 0,1 0 0 0 0,-1-1-1 0 0,1 1 1 0 0,-1 0 0 0 0,1-1 0 0 0,0 1 0 0 0,0-1-1 0 0,0 1 1 0 0,1-1 0 0 0,-1 0 0 0 0,0 0-3 0 0,-3-20 1 0 0,1 0 1 0 0,1 0-1 0 0,1 0 1 0 0,1 0-1 0 0,1 0 1 0 0,1 0-1 0 0,1 0 1 0 0,1 0-1 0 0,1 1 1 0 0,1-1-1 0 0,0 1 1 0 0,2 1-1 0 0,1-1 1 0 0,1 1-1 0 0,9-15-1 0 0,-5 14-180 0 0,1 0-1 0 0,0 1 1 0 0,2 0 0 0 0,0 1-1 0 0,2 1 1 0 0,9-7 180 0 0,3 11-3071 0 0,-19 12-836 0 0,-2 2-3696 0 0,-4 1-5020 0 0</inkml:trace>
  <inkml:trace contextRef="#ctx0" brushRef="#br0" timeOffset="29657.425">2528 3157 0 0 0,'0'0'315'0'0,"0"0"189"0"0,0 0 149 0 0,0 0 181 0 0,0 0 195 0 0,0 0 168 0 0,0 0 74 0 0,5-3 12 0 0,1 0-817 0 0,28-20 3845 0 0,-32 23 3094 0 0,-2 1-3609 0 0,-6 16-2918 0 0,-90 157-59 0 0,80-144-755 0 0,-2-2 0 0 0,-1 1 0 0 0,-1-2-1 0 0,-2-1 1 0 0,0 0 0 0 0,-2-1-64 0 0,8-9 393 0 0,31-10 308 0 0,237 1 113 0 0,-107 0-692 0 0,-108-3 1207 0 0,-127-75-1083 0 0,12-4-145 0 0,9-15-16 0 0,40 25-40 0 0,28 63-102 0 0,0 0 1 0 0,0 0 0 0 0,0 0-1 0 0,1 0 1 0 0,-1 0 0 0 0,0 0 0 0 0,1 0-1 0 0,0 0 1 0 0,-1 0 0 0 0,1 0 0 0 0,0 0-1 0 0,0 0 1 0 0,0-1 0 0 0,0 1-1 0 0,1 0 1 0 0,-1 0 0 0 0,0 0 0 0 0,1 0-1 0 0,0 0 1 0 0,-1 0 0 0 0,1 0 0 0 0,0 0-1 0 0,0 0 1 0 0,0 0 0 0 0,0 1 0 0 0,0-1-1 0 0,1 0 1 0 0,-1 1 0 0 0,1-1-1 0 0,-1 0 1 0 0,1 0 56 0 0,11 0-2056 0 0,-5 1-2421 0 0,1 0-7735 0 0</inkml:trace>
  <inkml:trace contextRef="#ctx0" brushRef="#br0" timeOffset="31366.126">7500 7351 0 0 0,'0'0'321'0'0,"0"0"361"0"0,0 0 79 0 0,0 0-98 0 0,0 0-139 0 0,0 0-172 0 0,0 0-96 0 0,0 0 26 0 0,0 0 95 0 0,0 0 147 0 0,0 0 167 0 0,0 0 140 0 0,0 0 95 0 0,0 0 63 0 0,0 0 19 0 0,0 0 6 0 0,0 0-10 0 0,0 0-30 0 0,0 0-50 0 0,0 0-51 0 0,0 0 4 0 0,0 0-27 0 0,0 0-20 0 0,-3 6 7547 0 0,0-5-8628 0 0,-2-1 374 0 0,0-1 1 0 0,0 0-1 0 0,0 0 1 0 0,1 0 0 0 0,-1 0-1 0 0,0-1 1 0 0,0 0-1 0 0,1 0 1 0 0,-1 0 0 0 0,1-1-1 0 0,0 0 1 0 0,0 1 0 0 0,0-1-1 0 0,0-1 1 0 0,0 1-1 0 0,-1-2-123 0 0,-61-43 810 0 0,8 18 50 0 0,39 89-224 0 0,7 41-626 0 0,11-69-2 0 0,-2 0 1 0 0,-1-1-1 0 0,-1 1 0 0 0,-2-1 0 0 0,-1-1 0 0 0,-1 1 0 0 0,-1-2 0 0 0,-2 1 0 0 0,-12 21-8 0 0,25-42 452 0 0,20-23-400 0 0,112-80 128 0 0,-102 73-135 0 0,0-1 0 0 0,-2-2 0 0 0,-1-1 0 0 0,-1-2 0 0 0,19-24-45 0 0,-40 42 109 0 0,-5 7-2576 0 0,3 8-4862 0 0,0-2-4876 0 0</inkml:trace>
  <inkml:trace contextRef="#ctx0" brushRef="#br0" timeOffset="36664.806">3402 5963 0 0 0,'0'0'914'0'0,"0"0"111"0"0,0 0 205 0 0,0 0 110 0 0,0 0 42 0 0,0 0 6 0 0,0 0-156 0 0,0 0-169 0 0,0 0-183 0 0,0 0-234 0 0,0 0-188 0 0,-2 0-117 0 0,22 0 9322 0 0,92 0-8331 0 0,-42 7-877 0 0,83 1 480 0 0,-61-16-468 0 0,-3 1-137 0 0,60-4 60 0 0,32-19 63 0 0,-19-3-175 0 0,-79 11-98 0 0,12-6-8 0 0,-58 19-86 0 0,59-27 120 0 0,35-31 160 0 0,-20 12-108 0 0,-35 7 18 0 0,5-27 149 0 0,13-30-61 0 0,-44 49-202 0 0,-18 19-64 0 0,3-10 21 0 0,-3-5 0 0 0,-3 8-99 0 0,52-66 180 0 0,-29 32-39 0 0,-19 27-93 0 0,41-60 36 0 0,-34 63-26 0 0,-3 4-28 0 0,41-63 69 0 0,-43 67-88 0 0,44-53 57 0 0,-49 57 2 0 0,39-34-123 0 0,6 11 62 0 0,53-4-6 0 0,-51 24-30 0 0,-10 17 43 0 0,28 6-41 0 0,56-5 40 0 0,-31 2-10 0 0,-47 15 32 0 0,-73 4-50 0 0,1-1-3292 0 0,-2 6-8138 0 0,1-1-829 0 0</inkml:trace>
  <inkml:trace contextRef="#ctx0" brushRef="#br0" timeOffset="38493.01">3781 6423 0 0 0,'0'0'1206'0'0,"0"0"411"0"0,0 0 250 0 0,0 0 8 0 0,0 0-196 0 0,0 0-285 0 0,0 0-216 0 0,0 0-115 0 0,0 0-34 0 0,0 0-1 0 0,0 0-10 0 0,0 1 4156 0 0,0 2-4835 0 0,-9 144 1687 0 0,9-132-1927 0 0,-1-9-69 0 0,1 0 0 0 0,0 0 0 0 0,0 0 0 0 0,0-1 0 0 0,1 1 0 0 0,0 0 0 0 0,0 0 0 0 0,0-1 0 0 0,1 1 0 0 0,0 0 0 0 0,0-1 0 0 0,0 1 0 0 0,3 3-30 0 0,-2-4 60 0 0,-1-1 0 0 0,1 0 0 0 0,0 0 0 0 0,0 0 0 0 0,0 0-1 0 0,0 0 1 0 0,1-1 0 0 0,0 1 0 0 0,-1-1 0 0 0,1 0 0 0 0,0-1-1 0 0,1 1 1 0 0,-1 0 0 0 0,0-1 0 0 0,1 0 0 0 0,0 0 0 0 0,-1-1 0 0 0,1 1-1 0 0,0-1 1 0 0,0 0 0 0 0,0 0 0 0 0,0 0 0 0 0,-1-1 0 0 0,1 0 0 0 0,4 0-60 0 0,-8 0 38 0 0,1 0 1 0 0,0 0 0 0 0,0 0 0 0 0,-1 0 0 0 0,1 0 0 0 0,0-1-1 0 0,0 1 1 0 0,-1-1 0 0 0,1 1 0 0 0,0-1 0 0 0,-1 0 0 0 0,1 1-1 0 0,-1-1 1 0 0,1 0 0 0 0,-1 0 0 0 0,1 0 0 0 0,-1 0 0 0 0,1 0 0 0 0,-1-1-1 0 0,0 1 1 0 0,0 0 0 0 0,0-1 0 0 0,0 1 0 0 0,0 0 0 0 0,0-1-1 0 0,0 0 1 0 0,0 0-39 0 0,8-11 140 0 0,50-116 284 0 0,-33 59-361 0 0,-7-3 161 0 0,-19 73-204 0 0,0 0-2 0 0,0 0 5 0 0,0 0-20 0 0,0 0 11 0 0,0 0 8 0 0,0 0-29 0 0,0 0-2 0 0,0 0-1 0 0,0 0-3 0 0,0 0-2 0 0,0 0-18 0 0,4 26 57 0 0,62 210 713 0 0,-58-175-623 0 0,-4 1-1 0 0,-2-1 1 0 0,-4 30-114 0 0,0-61 30 0 0,-3 0 1 0 0,0-1-1 0 0,-2 1 0 0 0,-1-1 1 0 0,-1-1-1 0 0,-1 0 1 0 0,-9 15-31 0 0,17-40 13 0 0,-1 1 1 0 0,1-1-1 0 0,-1 0 1 0 0,0 0-1 0 0,0 0 1 0 0,0 0-1 0 0,0-1 1 0 0,0 1-1 0 0,0-1 1 0 0,-1 0-1 0 0,1 0 1 0 0,-1 0-1 0 0,0 0 1 0 0,1-1-1 0 0,-1 1 1 0 0,0-1-1 0 0,0 0 1 0 0,0 0-1 0 0,0-1 1 0 0,0 1-1 0 0,0-1 1 0 0,-2 0-14 0 0,3 1 1 0 0,1-1 0 0 0,0 0 1 0 0,0 0-1 0 0,-1 0 0 0 0,1-1 1 0 0,0 1-1 0 0,-1 0 0 0 0,1-1 1 0 0,0 0-1 0 0,0 1 0 0 0,-1-1 1 0 0,1 0-1 0 0,0 0 0 0 0,0 0 0 0 0,0-1 1 0 0,0 1-1 0 0,0 0 0 0 0,1-1 1 0 0,-1 1-1 0 0,0-1 0 0 0,1 0 1 0 0,-1 1-1 0 0,1-1 0 0 0,-1 0 1 0 0,1 0-1 0 0,0 0 0 0 0,0 0 1 0 0,0 0-1 0 0,0 0 0 0 0,0-1 0 0 0,0 1 1 0 0,1 0-1 0 0,-1 0 0 0 0,1-1 1 0 0,-1 1-1 0 0,1 0 0 0 0,0 0 1 0 0,0-1-1 0 0,0 0-1 0 0,0-7-11 0 0,1 0-1 0 0,1 0 1 0 0,-1 0-1 0 0,2 0 1 0 0,-1 0 0 0 0,2 0-1 0 0,-1 0 1 0 0,1 1 0 0 0,0-1-1 0 0,1 1 1 0 0,0 0-1 0 0,1 1 1 0 0,0-1 0 0 0,0 1-1 0 0,1 0 1 0 0,0 1 0 0 0,0-1 11 0 0,41-40-460 0 0,-29 23-1500 0 0,-14 16-1402 0 0,0-1-3356 0 0,-4 7-3330 0 0</inkml:trace>
  <inkml:trace contextRef="#ctx0" brushRef="#br0" timeOffset="38787.429">4332 6655 6953 0 0,'0'0'3639'0'0,"0"0"-1432"0"0,0 0-627 0 0,0 0-2 0 0,0 0 33 0 0,0 0-124 0 0,0 0-295 0 0,0 0-313 0 0,0 0-111 0 0,0 0 26 0 0,0 0 22 0 0,0 0-9 0 0,0 0-115 0 0,0 12-140 0 0,-6 106 1256 0 0,-12-23-1314 0 0,16-90-1022 0 0,-2 8 242 0 0,6-10-3346 0 0,4-2-3462 0 0,-3-1-5070 0 0</inkml:trace>
  <inkml:trace contextRef="#ctx0" brushRef="#br0" timeOffset="41741.092">3886 6044 0 0 0,'0'0'477'0'0,"0"0"368"0"0,0 0 220 0 0,0 0 175 0 0,0 0 86 0 0,0 0 29 0 0,0 0-72 0 0,0 0-143 0 0,0 0-136 0 0,0 0-98 0 0,0-9 494 0 0,0 8 1856 0 0,0 0 3548 0 0,10 144-5225 0 0,-3 4-1107 0 0,-7-95-5840 0 0,-2-59-3140 0 0,2 3-1768 0 0</inkml:trace>
  <inkml:trace contextRef="#ctx0" brushRef="#br0" timeOffset="42576.477">3840 6000 0 0 0,'0'0'264'0'0,"0"0"332"0"0,0 0 196 0 0,0 0 350 0 0,0 0 352 0 0,0 0 129 0 0,0 0-156 0 0,0 0-381 0 0,0 0-359 0 0,0 0-167 0 0,0 0 5 0 0,0 0 49 0 0,0 0 42 0 0,0 2-2 0 0,-2 4-354 0 0,-1-1 1 0 0,0 1-1 0 0,-1-1 1 0 0,1 0-1 0 0,-1 0 1 0 0,0 0-1 0 0,0 0 0 0 0,-1-1 1 0 0,1 1-1 0 0,-1-1 1 0 0,0 0-1 0 0,0-1 1 0 0,0 1-1 0 0,-1-1 0 0 0,1 0 1 0 0,-1-1-1 0 0,0 1 1 0 0,0-1-1 0 0,0 0 1 0 0,0 0-1 0 0,0-1 0 0 0,-2 0-300 0 0,-8 9 2016 0 0,42-4-782 0 0,-6-3-1231 0 0,123 19 1155 0 0,-43-14-666 0 0,-89-6-293 0 0,-12-6 1972 0 0,-1 2-2197 0 0,-73-141-235 0 0,74 143-86 0 0,1 0-293 0 0,0 0-535 0 0,0 0-1232 0 0,0 0-3658 0 0,0 0-5719 0 0</inkml:trace>
  <inkml:trace contextRef="#ctx0" brushRef="#br0" timeOffset="44305.305">6593 5580 0 0 0,'-9'-3'10'0'0,"-3"-4"2391"0"0,12 6-1582 0 0,0 0 1451 0 0,0-7 13101 0 0,0 7-16573 0 0,0 0-6571 0 0,0 1-3643 0 0</inkml:trace>
  <inkml:trace contextRef="#ctx0" brushRef="#br0" timeOffset="45139.464">4006 7244 0 0 0,'0'0'433'0'0,"0"0"374"0"0,0 0 311 0 0,0 0 195 0 0,0 0 14 0 0,0 0-116 0 0,0 0-205 0 0,0 0-155 0 0,0 0-52 0 0,0 0 34 0 0,0 0 74 0 0,0 0 25 0 0,0 0-9 0 0,0 0-36 0 0,4 4 6996 0 0,-1 0-6205 0 0,-16 105-837 0 0,-3-61-713 0 0,27-43-6267 0 0,-9-6 1705 0 0,0 1-6814 0 0</inkml:trace>
  <inkml:trace contextRef="#ctx0" brushRef="#br0" timeOffset="47194.445">6591 5495 0 0 0,'0'0'465'0'0,"0"0"257"0"0,0 0 46 0 0,0 0 10 0 0,0 0 24 0 0,0 0 57 0 0,0 0 123 0 0,0 0 67 0 0,0 0-72 0 0,2-14 5010 0 0,-1 7 5072 0 0,-1 9-11043 0 0,-3 227 551 0 0,4-225-560 0 0,1 1 0 0 0,0-1 0 0 0,0 0 0 0 0,0 0 0 0 0,0-1 0 0 0,1 1 0 0 0,-1 0 0 0 0,1-1 0 0 0,0 1 0 0 0,0-1 0 0 0,1 0 0 0 0,-1 0 0 0 0,0 0 0 0 0,1-1 0 0 0,0 1 0 0 0,0-1 0 0 0,0 0 0 0 0,0 0 0 0 0,0 0 0 0 0,0 0 0 0 0,0-1 0 0 0,1 0 0 0 0,-1 0 0 0 0,0 0 0 0 0,1 0 0 0 0,-1-1 0 0 0,1 1 0 0 0,-1-1 0 0 0,1 0 0 0 0,-1-1 0 0 0,1 1 0 0 0,-1-1-7 0 0,1-2 47 0 0,-1 0 0 0 0,0 0-1 0 0,0 0 1 0 0,0 0 0 0 0,-1-1 0 0 0,1 0 0 0 0,-1 1 0 0 0,0-1 0 0 0,0-1 0 0 0,0 1 0 0 0,0 0 0 0 0,-1-1 0 0 0,0 1 0 0 0,0-1-1 0 0,0 0 1 0 0,0 0 0 0 0,-1 0 0 0 0,0 0 0 0 0,0 0 0 0 0,0 0 0 0 0,0-3-47 0 0,1-1 0 0 0,50-149 216 0 0,-39 111-82 0 0,-13 47-114 0 0,0 0 14 0 0,0 0-2 0 0,0 0-12 0 0,0 0-18 0 0,0 0 8 0 0,0 0-3 0 0,0 0-7 0 0,0 0 16 0 0,0 0-9 0 0,0 0-23 0 0,0 0-16 0 0,0 23-76 0 0,33 256 441 0 0,-24-174-291 0 0,-1-53-16 0 0,-3 0 0 0 0,-2 0 0 0 0,-3 0 0 0 0,-1 0 0 0 0,-3 0 0 0 0,-3 0 0 0 0,-10 42-26 0 0,14-81 19 0 0,-1 0 0 0 0,0 0 0 0 0,-1 0 0 0 0,0-1 0 0 0,-1 0 0 0 0,-1 0 0 0 0,0 0 0 0 0,0-1 0 0 0,-1 0 0 0 0,-1 0 0 0 0,0-1 0 0 0,0 0 0 0 0,-1 0 0 0 0,-1-1-19 0 0,9-7 6 0 0,0-1 1 0 0,-1 0-1 0 0,1 0 1 0 0,0 0-1 0 0,-1 0 1 0 0,1 0 0 0 0,0 0-1 0 0,-1-1 1 0 0,1 1-1 0 0,-1-1 1 0 0,1 0-1 0 0,-1 0 1 0 0,1 0 0 0 0,-1 0-1 0 0,0 0 1 0 0,1 0-1 0 0,-1-1 1 0 0,1 1-1 0 0,0-1 1 0 0,-1 0-1 0 0,1 0 1 0 0,-1 0 0 0 0,1 0-1 0 0,0 0 1 0 0,0 0-1 0 0,0 0 1 0 0,0-1-1 0 0,-1 1 1 0 0,2-1 0 0 0,-1 0-1 0 0,0 0 1 0 0,0 1-1 0 0,1-1 1 0 0,-1 0-1 0 0,1 0 1 0 0,-1-1 0 0 0,1 1-1 0 0,0 0 1 0 0,0 0-1 0 0,0-1 1 0 0,0 1-7 0 0,-2-7-5 0 0,0-1 1 0 0,1 0-1 0 0,0 0 0 0 0,0 1 1 0 0,1-1-1 0 0,1 0 0 0 0,0 0 1 0 0,0 0-1 0 0,1 0 1 0 0,0 0-1 0 0,0 0 0 0 0,1 0 1 0 0,1 1-1 0 0,0-1 0 0 0,0 1 1 0 0,1 0-1 0 0,0 0 0 0 0,0 0 1 0 0,1 0-1 0 0,0 0 1 0 0,1 1-1 0 0,0 0 0 0 0,3-3 5 0 0,63-84-617 0 0,-64 85-302 0 0,-2 3-2151 0 0,-4 2-3034 0 0,-2 1-4584 0 0</inkml:trace>
  <inkml:trace contextRef="#ctx0" brushRef="#br0" timeOffset="47680.761">6994 5805 8746 0 0,'0'0'2076'0'0,"0"0"-458"0"0,0 0-203 0 0,0 0 4 0 0,0 0-85 0 0,0 0-168 0 0,0 0-232 0 0,0 0-299 0 0,0 0-227 0 0,0 0-125 0 0,0 0-29 0 0,0 0 24 0 0,0 0 72 0 0,23-4 1971 0 0,119-18 585 0 0,-141 22-2889 0 0,-1 0 14 0 0,-7 22 448 0 0,-140 183 362 0 0,146-203-836 0 0,0-1 0 0 0,-1 1 1 0 0,1-1-1 0 0,0 1 0 0 0,0 0 0 0 0,0 0 0 0 0,0-1 0 0 0,1 1 0 0 0,-1 0 1 0 0,0 0-1 0 0,1 0 0 0 0,-1 0 0 0 0,1 0 0 0 0,0-1 0 0 0,0 1 0 0 0,0 0 1 0 0,0 0-1 0 0,0 0 0 0 0,0 0 0 0 0,0 0 0 0 0,0 0 0 0 0,1 0 0 0 0,-1 0 0 0 0,1 0 1 0 0,0 0-1 0 0,-1-1 0 0 0,1 1 0 0 0,0 0 0 0 0,0 0 0 0 0,0-1 0 0 0,0 1 1 0 0,0-1-1 0 0,1 1 0 0 0,-1-1 0 0 0,0 1 0 0 0,1-1 0 0 0,-1 0 0 0 0,1 0 1 0 0,-1 1-1 0 0,1-1 0 0 0,0 0 0 0 0,-1 0 0 0 0,1-1 0 0 0,0 1 0 0 0,0 0 0 0 0,0-1 1 0 0,1 1-6 0 0,11 0 94 0 0,-1 0 1 0 0,1-2 0 0 0,-1 0-1 0 0,1 0 1 0 0,-1-1 0 0 0,0-1-1 0 0,0 0 1 0 0,0 0 0 0 0,0-2-1 0 0,0 0 1 0 0,11-6-95 0 0,-15 8-168 0 0,16-13-292 0 0,-32-3-6432 0 0,3 14-608 0 0,2 3-4786 0 0</inkml:trace>
  <inkml:trace contextRef="#ctx0" brushRef="#br0" timeOffset="48903.422">6703 4435 0 0 0,'0'0'91'0'0,"-1"-7"109"0"0,-2-51 794 0 0,3 31 6478 0 0,-3 31 7080 0 0,3 7-15666 0 0,24 173 2343 0 0,-37 84-472 0 0,9-36-290 0 0,32-143-356 0 0,-23 10 474 0 0,-5-99-573 0 0,0 26 285 0 0,-2-3-309 0 0,4-39-521 0 0,13-61-5566 0 0,-15 48-5664 0 0,0 17 4517 0 0</inkml:trace>
  <inkml:trace contextRef="#ctx0" brushRef="#br0" timeOffset="49803.458">6631 4380 0 0 0,'0'0'515'0'0,"0"0"60"0"0,0 0 103 0 0,0 0 135 0 0,0 0 125 0 0,0 0 116 0 0,0 0 36 0 0,0 0-10 0 0,0 0-25 0 0,0 0-48 0 0,-5-9 596 0 0,4 7 1895 0 0,0 2 3813 0 0,-40 22-6121 0 0,-98 69 272 0 0,139-88-1432 0 0,1-1 1 0 0,-1 1-1 0 0,0-1 0 0 0,1 1 1 0 0,0-1-1 0 0,-1 0 0 0 0,1 1 1 0 0,0-1-1 0 0,0 0 0 0 0,1 1 0 0 0,-1-1 1 0 0,0 0-1 0 0,1 0 0 0 0,-1 0 1 0 0,1 0-1 0 0,-1 0 0 0 0,1-1 1 0 0,0 1-1 0 0,0 0 0 0 0,0-1 0 0 0,0 1 1 0 0,0-1-1 0 0,0 0 0 0 0,1 0 1 0 0,1 1-31 0 0,10 5 93 0 0,0 0-1 0 0,1-1 1 0 0,0-1 0 0 0,0 0 0 0 0,0-1 0 0 0,1-1 0 0 0,-1-1 0 0 0,1 0 0 0 0,-1 0 0 0 0,1-2 0 0 0,0 0 0 0 0,-1-1 0 0 0,15-2-93 0 0,27 1 163 0 0,28 2-9 0 0,-85 0-140 0 0,0 0-4 0 0,0 0-15 0 0,0 0 16 0 0,0 0 6 0 0,0 0 8 0 0,0 0 13 0 0,0 0-1 0 0,0 0-10 0 0,0 0-2 0 0,0 0 6 0 0,0 0-1 0 0,0 0-4 0 0,0 0-9 0 0,0 0-22 0 0,0 0 13 0 0,0 0 22 0 0,0 0 22 0 0,0 0 23 0 0,0 0-18 0 0,0 0 5 0 0,0 0 3 0 0,0 0 14 0 0,0 0 33 0 0,0 0 10 0 0,0 0 13 0 0,-41-18 503 0 0,34 13-629 0 0,0 0-1 0 0,-1 0 1 0 0,2-1 0 0 0,-1 0 0 0 0,1 0 0 0 0,-1-1 0 0 0,2 1 0 0 0,-1-1 0 0 0,1 0 0 0 0,0-1 0 0 0,0 0 0 0 0,-3-7-9 0 0,-10-15-145 0 0,15 24-510 0 0,-4-2-763 0 0,3 7-2704 0 0,-1 0-3595 0 0,5 1-3994 0 0</inkml:trace>
  <inkml:trace contextRef="#ctx0" brushRef="#br0" timeOffset="51246.865">6861 6637 0 0 0,'0'0'613'0'0,"0"0"297"0"0,0 0 161 0 0,0 0 85 0 0,0 0-8 0 0,0 0-59 0 0,0 0-32 0 0,0 0-74 0 0,0 0 13 0 0,0-8 6 0 0,-2-24 25 0 0,-18 22 5776 0 0,19 16 1142 0 0,6 4-7727 0 0,-1 0-1 0 0,-1 0 1 0 0,1 0 0 0 0,-2 1-1 0 0,1-1 1 0 0,-1 1 0 0 0,-1 0-1 0 0,0 0 1 0 0,-1-1 0 0 0,0 1-1 0 0,0 0 1 0 0,-1 3-218 0 0,0 11 210 0 0,-13 62 196 0 0,-3 73-25 0 0,8 21 8 0 0,7-131-306 0 0,2-49-95 0 0,0 28 133 0 0,4 26-13 0 0,-1-22-108 0 0,-3-32 6 0 0,0-1 2 0 0,0 0-26 0 0,0 0-4 0 0,0 0 6 0 0,0 0 10 0 0,0 0 18 0 0,0 0 4 0 0,0 0-9 0 0,0 0-35 0 0,0 0-1 0 0,0 0-9 0 0,0 0 1 0 0,0 0 2 0 0,0 0-27 0 0,0 0-13 0 0,0 0-49 0 0,0 0-91 0 0,-5-4-2718 0 0,1 1-4764 0 0,2 2-4842 0 0</inkml:trace>
  <inkml:trace contextRef="#ctx0" brushRef="#br0" timeOffset="54377.449">3476 5193 0 0 0,'0'0'283'0'0,"0"0"348"0"0,0 0 173 0 0,0 0 112 0 0,0 0 77 0 0,0 0 102 0 0,0 0 96 0 0,0 0 58 0 0,-2-3 28 0 0,2 2-4218 0 0,-2-4 5447 0 0,-3-2 14381 0 0,5 12-15466 0 0,0-5-1366 0 0,0 0 6 0 0,0 27 533 0 0,0 31-71 0 0,2-33-3661 0 0,0-10-855 0 0,-1 1-7472 0 0,-1-9 2516 0 0</inkml:trace>
  <inkml:trace contextRef="#ctx0" brushRef="#br0" timeOffset="54836.119">3469 5418 5369 0 0,'0'0'2174'0'0,"0"0"-335"0"0,0 0-88 0 0,0 0 45 0 0,0 0 11 0 0,0 0-153 0 0,0 0-294 0 0,0 0-311 0 0,0 0-254 0 0,0 0-130 0 0,0 0-52 0 0,0 0-3 0 0,9 12 4472 0 0,-4 42-4080 0 0,-5-54-942 0 0,0 0-39 0 0,0 0-2 0 0,0 0 6 0 0,0 0-31 0 0,0 0 11 0 0,0 0-6 0 0,0 0 6 0 0,0 0 0 0 0,0 0-11 0 0,1 14-4370 0 0,0-8 1697 0 0,-1 0-3847 0 0,0-2-4937 0 0</inkml:trace>
  <inkml:trace contextRef="#ctx0" brushRef="#br0" timeOffset="55176.936">3483 5727 4465 0 0,'0'0'3201'0'0,"0"0"-937"0"0,0 0-494 0 0,0 0-32 0 0,0 0-2 0 0,0 0-132 0 0,0 0-287 0 0,0 0-377 0 0,0 0-269 0 0,0 0-46 0 0,0 0 66 0 0,0 0 54 0 0,0 0 5 0 0,2 6-85 0 0,15 139 3191 0 0,-17-145-3854 0 0,0 0 1 0 0,0 0-11 0 0,0 0-13 0 0,0 0-5 0 0,0 0-15 0 0,0 0-56 0 0,0 0-70 0 0,1-19-3340 0 0,-1 12-2892 0 0,1 0-5169 0 0</inkml:trace>
  <inkml:trace contextRef="#ctx0" brushRef="#br0" timeOffset="55913.793">3677 5105 336 0 0,'0'0'1599'0'0,"0"0"59"0"0,0 0 158 0 0,0 0 117 0 0,0 0-54 0 0,0 0-170 0 0,0 0-214 0 0,0 0-166 0 0,0 0-146 0 0,0 0-119 0 0,0 0-105 0 0,0 0-85 0 0,-8 3 452 0 0,7-2 3918 0 0,60-12-3432 0 0,-18 11-1229 0 0,-40 0-572 0 0,-1 0-11 0 0,0 0 14 0 0,0 0 18 0 0,0 0 15 0 0,0 0 6 0 0,-30 19-1185 0 0,19-11-1264 0 0,10-5-2451 0 0,0 0-4120 0 0,1-3-647 0 0</inkml:trace>
  <inkml:trace contextRef="#ctx0" brushRef="#br0" timeOffset="56296.948">4041 5098 8578 0 0,'0'0'2267'0'0,"0"0"-552"0"0,0 0-212 0 0,0 0-43 0 0,0 0-57 0 0,0 0-138 0 0,0 0-252 0 0,0 0-263 0 0,0 0-165 0 0,0 0-55 0 0,0 0 31 0 0,0 0 44 0 0,0 0-2 0 0,11 10 2048 0 0,-11-9-2627 0 0,0 0 0 0 0,0 0-1 0 0,1 1 1 0 0,-1-1 0 0 0,0 0-1 0 0,0 0 1 0 0,1 0-1 0 0,-1 0 1 0 0,1 0 0 0 0,-1 0-1 0 0,1 0 1 0 0,-1 0-1 0 0,1 0 1 0 0,0 0 0 0 0,-1 0-1 0 0,1-1 1 0 0,0 1 0 0 0,0 0-1 0 0,0 0 1 0 0,0-1-1 0 0,0 1 1 0 0,-1 0 0 0 0,1-1-1 0 0,0 1 1 0 0,0-1 0 0 0,1 1-1 0 0,-1-1 1 0 0,0 0-1 0 0,0 1 1 0 0,0-1 0 0 0,0 0-1 0 0,0 0 1 0 0,0 0-1 0 0,0 1 1 0 0,0-1 0 0 0,1-1-1 0 0,-1 1 1 0 0,0 0 0 0 0,0 0-1 0 0,0 0 1 0 0,0 0-1 0 0,0-1 1 0 0,0 1 0 0 0,1-1-24 0 0,9 1 134 0 0,-11 0-150 0 0,0 0-12 0 0,0 0-53 0 0,0 0-78 0 0,0 0-121 0 0,-10 0-4039 0 0,7 0-2889 0 0,3 0-4387 0 0</inkml:trace>
  <inkml:trace contextRef="#ctx0" brushRef="#br0" timeOffset="56660.384">4258 5090 4489 0 0,'0'0'2182'0'0,"0"0"-272"0"0,0 0-75 0 0,0 0 30 0 0,0 0-94 0 0,0 0-226 0 0,0 0-312 0 0,0 0-295 0 0,0 0-174 0 0,0 0-57 0 0,0 0 0 0 0,0 0-19 0 0,0 0-52 0 0,9 1 1284 0 0,-9 7-5722 0 0,-2-3-5133 0 0,1-4-1518 0 0</inkml:trace>
  <inkml:trace contextRef="#ctx0" brushRef="#br0" timeOffset="56895.282">4258 5090 3857 0 0</inkml:trace>
  <inkml:trace contextRef="#ctx0" brushRef="#br0" timeOffset="57098.992">4258 5090 3857 0 0,'13'95'2018'0'0,"-2"-69"7280"0"0,-11-25-8306 0 0,0 26 8623 0 0,-1-9-8620 0 0,-2 8-1760 0 0,5-9-3822 0 0,-2-11-2489 0 0,0-5 3742 0 0,0-1-7679 0 0</inkml:trace>
  <inkml:trace contextRef="#ctx0" brushRef="#br0" timeOffset="57348.67">4291 5436 10522 0 0,'0'0'3785'0'0,"0"0"-1718"0"0,0 0-740 0 0,0 0-57 0 0,0 0-53 0 0,0 0-139 0 0,0 0-205 0 0,0 0-234 0 0,0 0-200 0 0,0 0-126 0 0,0 0-70 0 0,0 0-43 0 0,0 0-15 0 0,0 0-31 0 0,-1 11-31 0 0,-7 48 62 0 0,19-51-704 0 0,-2-3-2554 0 0,-5 0-7769 0 0,-4-4 656 0 0</inkml:trace>
  <inkml:trace contextRef="#ctx0" brushRef="#br0" timeOffset="57595.02">4277 5624 12459 0 0,'0'0'2220'0'0,"0"0"-513"0"0,0 0-212 0 0,0 0-115 0 0,0 0-135 0 0,0 0-172 0 0,0 0-227 0 0,0 0-215 0 0,0 0-175 0 0,0 0-131 0 0,0 0-100 0 0,0 0-87 0 0,0 0-75 0 0,-2 8-42 0 0,-6 24-18 0 0,7-24-25 0 0,25-4-1633 0 0,-18-4 99 0 0,-1 0-3784 0 0,0 0-5981 0 0</inkml:trace>
  <inkml:trace contextRef="#ctx0" brushRef="#br0" timeOffset="57829.212">4277 5624 12203 0 0,'33'86'3676'0'0,"-27"-56"4143"0"0,-7-25-7439 0 0,3-2-2446 0 0,0 1-7463 0 0,-2-3-2026 0 0</inkml:trace>
  <inkml:trace contextRef="#ctx0" brushRef="#br0" timeOffset="68920.758">6753 4137 0 0 0,'0'0'201'0'0,"0"0"73"0"0,0 0 35 0 0,0 0 42 0 0,0 0 44 0 0,0 0 45 0 0,0-2 506 0 0,2 0 12177 0 0,40 2-8079 0 0,56 0-3210 0 0,2-7-474 0 0,-99 7-1345 0 0,-1 0-3 0 0,0 0 4 0 0,0 0-16 0 0,22 0 203 0 0,55-4 306 0 0,-77 4-494 0 0,35 0 265 0 0,6-4 32 0 0,-5 1 51 0 0,-36 3-371 0 0,0 0 13 0 0,18 0 371 0 0,-23 0 758 0 0,-115 14-1036 0 0,36-7-51 0 0,32 0-68 0 0,-20 2 38 0 0,14 1 26 0 0,8 9 17 0 0,6-12 30 0 0,-50-3 289 0 0,94-4-364 0 0,0 0-5 0 0,0 0-2 0 0,0 0-20 0 0,0 0 18 0 0,0 0 12 0 0,0 0-12 0 0,0 0-30 0 0,0 0-23 0 0,0 0 15 0 0,0 0 20 0 0,0 0-1 0 0,0 0-26 0 0,0 0-25 0 0,0 0-29 0 0,0 0-50 0 0,0 0-61 0 0,0-13-4899 0 0,0 7-3429 0 0,0 3-3779 0 0</inkml:trace>
  <inkml:trace contextRef="#ctx0" brushRef="#br0" timeOffset="75885.502">6510 3356 0 0 0,'0'0'487'0'0,"0"0"306"0"0,0 0 205 0 0,-1 0-4109 0 0,0-1 5636 0 0,-2-2 19066 0 0,2 3-19173 0 0,1 0-2293 0 0,0 0-15 0 0,0 0 1 0 0,0 0-23 0 0,0 20 359 0 0,-2 56 6 0 0,8 102-173 0 0,9-84-190 0 0,-4 114 28 0 0,-11-154-132 0 0,9 23-25 0 0,0 11 126 0 0,-9-87-97 0 0,0-1 17 0 0,0 19 4 0 0,23-65-6387 0 0,-21 40 5027 0 0,4-12-7682 0 0,-4 10-1778 0 0</inkml:trace>
  <inkml:trace contextRef="#ctx0" brushRef="#br0" timeOffset="78290.959">6567 3456 0 0 0,'0'0'163'0'0,"0"0"5"0"0,-4-4-18 0 0,-16-18 153 0 0,0 17 1790 0 0,-12-23 7626 0 0,32 24-3292 0 0,9 3-3479 0 0,38 7-2811 0 0,-37-4 807 0 0,178 5 1195 0 0,48-3-1507 0 0,-177-11-455 0 0,68 3-90 0 0,-69-3 41 0 0,-23 3-64 0 0,-34 4-60 0 0,-1 0-4 0 0,0 0 16 0 0,0 0-4 0 0,0 0 3 0 0,0 0 2 0 0,0 0 6 0 0,0 0-2 0 0,0 0-6 0 0,0 0 14 0 0,0 0 11 0 0,0 0 9 0 0,0 0 9 0 0,0 0-14 0 0,0 0-6 0 0,0 0-2 0 0,0 0 8 0 0,0 0-4 0 0,0 0-6 0 0,0 0-1 0 0,0 0 2 0 0,0 0-13 0 0,0 0 10 0 0,0 0 7 0 0,0 0-22 0 0,0 0-5 0 0,0 0-30 0 0,0 0 10 0 0,0 0 20 0 0,0 0 10 0 0,0 0 21 0 0,0 0-24 0 0,0 0-27 0 0,0 0-14 0 0,0 0 21 0 0,0 0-7 0 0,0 78 241 0 0,9-1-144 0 0,-5 166-23 0 0,27-155-3 0 0,-7-7-6 0 0,-28 0 145 0 0,4-62-230 0 0,4 17 153 0 0,-4-36-97 0 0,0 0-24 0 0,-20 8 788 0 0,-81-8-755 0 0,40 7-7 0 0,46-2-524 0 0,20-6-1914 0 0,10-5 108 0 0,-3 0-1434 0 0,-2 3-1804 0 0,-1-1-6521 0 0</inkml:trace>
  <inkml:trace contextRef="#ctx0" brushRef="#br0" timeOffset="79602.233">7113 4126 0 0 0,'0'0'1323'0'0,"0"0"88"0"0,0 0 223 0 0,0 0 178 0 0,0 0 47 0 0,0 0-151 0 0,0 0-291 0 0,0 0-272 0 0,0 0-184 0 0,0 0-125 0 0,0 0-71 0 0,0 0-62 0 0,0 0-44 0 0,13 2 4434 0 0,14 3-3750 0 0,279-9 2910 0 0,-211-7-3724 0 0,-19-7-178 0 0,-6 15-226 0 0,-9-1-13 0 0,-3 3-6 0 0,17 1 188 0 0,-75 0-258 0 0,0 0-30 0 0,7 0-1313 0 0,-12-3-3348 0 0,3 2 855 0 0,0-2-7421 0 0</inkml:trace>
  <inkml:trace contextRef="#ctx0" brushRef="#br0" timeOffset="83290.776">2988 4173 0 0 0,'0'0'812'0'0,"0"0"574"0"0,0 0 217 0 0,0 0 115 0 0,0 0 58 0 0,0 0 51 0 0,0 0-52 0 0,0 0-169 0 0,0 0-193 0 0,0 0-250 0 0,0 0-215 0 0,-4 1 5801 0 0,17 36-5663 0 0,24 183 712 0 0,-66-212-1022 0 0,26-8-759 0 0,1 0 0 0 0,0 0 0 0 0,-1 0 0 0 0,1-1 0 0 0,-1 1-1 0 0,1 0 1 0 0,0-1 0 0 0,0 1 0 0 0,-1-1 0 0 0,1 0 0 0 0,0 0 0 0 0,0 0-1 0 0,0 0 1 0 0,0 0 0 0 0,0-1 0 0 0,0 1 0 0 0,0 0 0 0 0,0-1 0 0 0,0 0-1 0 0,1 1 1 0 0,-1-1 0 0 0,1 0 0 0 0,-1 0 0 0 0,1 0 0 0 0,0 0-1 0 0,-1 0 1 0 0,1 0 0 0 0,0 0 0 0 0,0 0 0 0 0,1 0 0 0 0,-1-1 0 0 0,0 1-1 0 0,1-1-16 0 0,-2-6 26 0 0,0-1 1 0 0,1 1-1 0 0,0-1 0 0 0,0 1 0 0 0,1 0 0 0 0,1-1 0 0 0,-1 1 0 0 0,2-1 0 0 0,-1 1 0 0 0,1 0 0 0 0,3-9-26 0 0,2-4 15 0 0,1 0 0 0 0,1 0 1 0 0,0 1-1 0 0,2 0 0 0 0,0 1 0 0 0,2 0 0 0 0,0 1 0 0 0,1 1 1 0 0,1 0-1 0 0,0 0 0 0 0,16-11-15 0 0,-24 23 31 0 0,1 1 1 0 0,-1 0-1 0 0,2 1 0 0 0,-1-1 1 0 0,0 2-1 0 0,1-1 1 0 0,0 1-1 0 0,-1 1 0 0 0,1-1 1 0 0,0 2-1 0 0,0-1 1 0 0,1 1-1 0 0,3 0-31 0 0,26 42 369 0 0,-36-32-329 0 0,-1 0-1 0 0,0 0 1 0 0,-1 0 0 0 0,0 0-1 0 0,0 0 1 0 0,-1 0-1 0 0,0 0 1 0 0,-1 0-1 0 0,0 1 1 0 0,0-1 0 0 0,-1-1-1 0 0,0 1 1 0 0,-1 0-1 0 0,0 0 1 0 0,-3 6-40 0 0,5-12 2 0 0,0-1 0 0 0,0 1 0 0 0,0-1 0 0 0,-1 0 0 0 0,1 1 0 0 0,0-1 0 0 0,-1 0 0 0 0,0 0 0 0 0,0 0 0 0 0,1 0 0 0 0,-1 0 0 0 0,0-1-1 0 0,-1 1 1 0 0,1 0 0 0 0,0-1 0 0 0,0 0 0 0 0,-1 1 0 0 0,1-1 0 0 0,0 0 0 0 0,-1 0 0 0 0,0 0 0 0 0,1-1 0 0 0,-1 1 0 0 0,1-1 0 0 0,-2 1-2 0 0,-95 17 50 0 0,43-25-193 0 0,55 7 70 0 0,0 0 0 0 0,0-1-1 0 0,0 1 1 0 0,0 0 0 0 0,0 0 0 0 0,0-1-1 0 0,0 1 1 0 0,0-1 0 0 0,0 1 0 0 0,0-1 0 0 0,0 1-1 0 0,1-1 1 0 0,-1 0 0 0 0,0 1 0 0 0,0-1-1 0 0,1 0 1 0 0,-1 0 0 0 0,0 0 0 0 0,1 1 0 0 0,-1-1-1 0 0,1 0 1 0 0,-1 0 0 0 0,1 0 0 0 0,-1 0-1 0 0,1 0 1 0 0,0 0 0 0 0,-1 0 0 0 0,1 0 0 0 0,0 0-1 0 0,0 0 1 0 0,0 0 0 0 0,0 0 0 0 0,0 0-1 0 0,0 0 1 0 0,0 0 0 0 0,0 0 0 0 0,0 0 0 0 0,0 0-1 0 0,1 0 1 0 0,-1 0 0 0 0,0 0 0 0 0,1 0-1 0 0,-1 0 1 0 0,1 0 0 0 0,-1 0 0 0 0,1 0 0 0 0,-1 0-1 0 0,1 0 1 0 0,0 1 0 0 0,-1-1 0 0 0,1 0 73 0 0,11-14-3906 0 0,-6 8-506 0 0,0-1-7652 0 0</inkml:trace>
  <inkml:trace contextRef="#ctx0" brushRef="#br0" timeOffset="83789.78">3437 3897 9370 0 0,'0'0'1983'0'0,"0"0"-501"0"0,0 0-175 0 0,0 0 32 0 0,0 0 18 0 0,0 0-90 0 0,0 0-223 0 0,0 0-226 0 0,0 0-175 0 0,0 0-115 0 0,0 0-68 0 0,0 0-44 0 0,0 0-40 0 0,-3 2-28 0 0,-5 3-185 0 0,0 2 0 0 0,1-1 0 0 0,-1 1 0 0 0,1 0 0 0 0,0 1 0 0 0,1-1 0 0 0,0 2 0 0 0,0-1 0 0 0,1 0 0 0 0,0 1 0 0 0,0 0 0 0 0,1 0 0 0 0,0 1 0 0 0,1-1 0 0 0,0 1 0 0 0,0 0 0 0 0,0 5-163 0 0,2-13 2 0 0,0 0 0 0 0,1-1 0 0 0,-1 1-1 0 0,0 0 1 0 0,1 0 0 0 0,-1 0-1 0 0,1 0 1 0 0,-1 0 0 0 0,1 0-1 0 0,0 0 1 0 0,0 0 0 0 0,0 0 0 0 0,0 0-1 0 0,0 0 1 0 0,0 0 0 0 0,1 0-1 0 0,-1 0 1 0 0,1 0 0 0 0,-1 0-1 0 0,1 0 1 0 0,0 0 0 0 0,0 0-1 0 0,0-1 1 0 0,0 1 0 0 0,0 0 0 0 0,0 0-1 0 0,0-1 1 0 0,1 1 0 0 0,-1-1-1 0 0,0 1 1 0 0,1-1 0 0 0,0 0-1 0 0,-1 0 1 0 0,1 1 0 0 0,0-1 0 0 0,-1 0-1 0 0,1 0 1 0 0,0-1 0 0 0,0 1-1 0 0,0 0 1 0 0,0-1 0 0 0,0 1-1 0 0,0-1 1 0 0,2 1-2 0 0,1-1 35 0 0,0 0 0 0 0,1 0 0 0 0,-1 0 0 0 0,0-1 0 0 0,1 1 0 0 0,-1-1 1 0 0,0-1-1 0 0,0 1 0 0 0,1-1 0 0 0,-1 0 0 0 0,0 0 0 0 0,-1 0 0 0 0,1-1 0 0 0,3-2-35 0 0,0 1 71 0 0,0-1 0 0 0,0 1-1 0 0,0-2 1 0 0,0 1 0 0 0,-1-1 0 0 0,0 0 0 0 0,0-1-1 0 0,-1 1 1 0 0,0-1 0 0 0,0-1 0 0 0,0 1 0 0 0,-1-1-1 0 0,0 0 1 0 0,-1 0 0 0 0,0-1 0 0 0,0 1 0 0 0,-1-1-1 0 0,0 0 1 0 0,0 0 0 0 0,-1 0 0 0 0,0 0 0 0 0,-1-1-71 0 0,-1 8 7 0 0,0 1 1 0 0,0-1-1 0 0,-1 1 1 0 0,1-1-1 0 0,-1 0 1 0 0,1 1 0 0 0,-1-1-1 0 0,1 1 1 0 0,-1-1-1 0 0,0 1 1 0 0,0-1-1 0 0,0 1 1 0 0,0 0 0 0 0,0-1-1 0 0,0 1 1 0 0,0 0-1 0 0,-1 0 1 0 0,1 0 0 0 0,0 0-1 0 0,-1 0 1 0 0,1 0-1 0 0,0 0 1 0 0,-1 0-1 0 0,1 1 1 0 0,-1-1 0 0 0,0 1-1 0 0,0-1-7 0 0,-74-8-316 0 0,-13 43-2490 0 0,56-11-7842 0 0,26-18-1066 0 0</inkml:trace>
  <inkml:trace contextRef="#ctx0" brushRef="#br0" timeOffset="84105.803">3710 3894 13635 0 0,'0'0'2814'0'0,"0"0"-1118"0"0,0 0-586 0 0,0 0-63 0 0,0 0 38 0 0,0 0-21 0 0,0 0-141 0 0,0 0-217 0 0,0 0-211 0 0,0 0-143 0 0,0 0-87 0 0,0 0-44 0 0,-1 20-49 0 0,-2 107 131 0 0,3-127-295 0 0,1 20-504 0 0,0-18-2701 0 0,1-12-3560 0 0,0 5-4720 0 0</inkml:trace>
  <inkml:trace contextRef="#ctx0" brushRef="#br0" timeOffset="84351.637">3671 3562 9570 0 0,'0'0'2425'0'0,"0"0"-1089"0"0,0 0-496 0 0,0 0-56 0 0,0 0-152 0 0,0 0-272 0 0,0 0-264 0 0,0 0-296 0 0,0 0-288 0 0,0 0-400 0 0,0 0-1344 0 0,0 0-8659 0 0</inkml:trace>
  <inkml:trace contextRef="#ctx0" brushRef="#br0" timeOffset="84736.269">3862 4000 8706 0 0,'0'0'1155'0'0,"0"0"-227"0"0,0 0 208 0 0,0 0 366 0 0,0 0 126 0 0,0 0-87 0 0,0 0-292 0 0,0 0-306 0 0,0 0-196 0 0,0 0-91 0 0,0 0-44 0 0,0 0-44 0 0,0 0-25 0 0,10-12-54 0 0,27-42-50 0 0,-12-1 804 0 0,-15 8-405 0 0,10 80-1233 0 0,-10-17 409 0 0,-10-14-6 0 0,1 0 1 0 0,-1 0-1 0 0,1 0 1 0 0,0 0-1 0 0,0 0 1 0 0,0 0-1 0 0,0 0 1 0 0,1 0-1 0 0,-1-1 1 0 0,0 1-1 0 0,1 0 1 0 0,-1-1-1 0 0,1 1 0 0 0,-1-1 1 0 0,1 0-1 0 0,0 1 1 0 0,0-1-1 0 0,-1 0 1 0 0,1 0-1 0 0,0 0 1 0 0,0 0-1 0 0,0 0 1 0 0,0-1-1 0 0,0 1 1 0 0,1-1-1 0 0,-1 1 1 0 0,0-1-1 0 0,0 0 1 0 0,0 0-1 0 0,0 0 1 0 0,0 0-1 0 0,1 0 1 0 0,-1 0-1 0 0,0-1 1 0 0,0 1-1 0 0,0-1 1 0 0,0 1-1 0 0,1-1-8 0 0,4-4 129 0 0,0 0 0 0 0,-1 0 0 0 0,1-1 0 0 0,-1 0-1 0 0,-1 0 1 0 0,1 0 0 0 0,-1-1 0 0 0,0 0 0 0 0,0 0 0 0 0,-1 0 0 0 0,0-1 0 0 0,0 1 0 0 0,-1-1 0 0 0,0 0-1 0 0,0 0 1 0 0,-1 0 0 0 0,0 0 0 0 0,-1 0 0 0 0,0-1 0 0 0,0 1 0 0 0,0 0 0 0 0,-1-1 0 0 0,0 1 0 0 0,-1-1-1 0 0,0 1 1 0 0,-1-6-129 0 0,-5 1-1155 0 0,5 12-3261 0 0,-2 1-4049 0 0,4 0-3778 0 0</inkml:trace>
  <inkml:trace contextRef="#ctx0" brushRef="#br0" timeOffset="85102.801">4374 3341 5649 0 0,'0'0'4298'0'0,"0"0"-1382"0"0,0 0-656 0 0,0 0-209 0 0,0 0-218 0 0,0 0-266 0 0,0 0-266 0 0,0 0-212 0 0,0 0-197 0 0,0 0-167 0 0,0 0-109 0 0,0 0-88 0 0,-3 4-54 0 0,1 1-342 0 0,0-1 0 0 0,0 1 0 0 0,0 0 0 0 0,1 0 0 0 0,0 0 0 0 0,-1 0 0 0 0,2 0 0 0 0,-1 0 0 0 0,1 0 0 0 0,-1 0 0 0 0,1 0 0 0 0,1 0 0 0 0,-1 0 0 0 0,1 1 0 0 0,0-1 0 0 0,0 0-132 0 0,34 168 958 0 0,-47-38-798 0 0,-11-61-407 0 0,22-71-600 0 0,-1 4 1769 0 0,2-4-3827 0 0,0-1-3707 0 0,0-2-4710 0 0</inkml:trace>
  <inkml:trace contextRef="#ctx0" brushRef="#br0" timeOffset="85870.481">4164 3559 744 0 0,'0'0'2205'0'0,"0"0"134"0"0,0 0 119 0 0,0 0-11 0 0,0 0-187 0 0,0 0-309 0 0,0 0-372 0 0,0 0-380 0 0,0 0-280 0 0,0 0-184 0 0,0 0-92 0 0,0 0-6 0 0,0 0 5 0 0,4-2 3 0 0,220-43 3780 0 0,-177 36-4283 0 0,1 0-942 0 0,-18 0-4014 0 0,-23 5-1868 0 0,-4 1-5216 0 0</inkml:trace>
  <inkml:trace contextRef="#ctx0" brushRef="#br0" timeOffset="89225.853">3846 4236 0 0 0,'0'0'251'0'0,"0"0"566"0"0,0 0 194 0 0,0 0 45 0 0,0 0 39 0 0,4-4 27 0 0,14-13-5 0 0,-11 13 11350 0 0,-8 13-8328 0 0,-10 20-6432 0 0,7-20 3433 0 0,-25 46-760 0 0,28-55-340 0 0,1 0 8 0 0,0 0 5 0 0,0 0-5 0 0,0 0-8 0 0,0 0-10 0 0,0 0-17 0 0,0 0-2 0 0,0 0-15 0 0,0 0-4 0 0,30-34 379 0 0,28-23-7 0 0,-37 141 2060 0 0,-3-3-2169 0 0,-11-23-120 0 0,3 57 225 0 0,-10-115-371 0 0,1 0 2 0 0,0 0 3 0 0,-1 0 9 0 0,0 0-8 0 0,0 0-10 0 0,0 0-24 0 0,0 0 7 0 0,0 0 12 0 0,6-9-292 0 0,3-2-3631 0 0,-9 10 3085 0 0,1-1-126 0 0,-1-1-6158 0 0,0 0-4303 0 0</inkml:trace>
  <inkml:trace contextRef="#ctx0" brushRef="#br0" timeOffset="89789.666">3851 4501 6881 0 0,'0'0'2181'0'0,"0"0"-467"0"0,0 0-107 0 0,0 0 65 0 0,0 0-60 0 0,0 0-194 0 0,0 0-306 0 0,0 0-302 0 0,0 0-189 0 0,0 0-98 0 0,0 0-42 0 0,0 0-20 0 0,0 0-9 0 0,0 3-23 0 0,0-3-366 0 0,0 1 1 0 0,0 0-1 0 0,0-1 0 0 0,0 1 0 0 0,0 0 0 0 0,0 0 1 0 0,0-1-1 0 0,0 1 0 0 0,0 0 0 0 0,0-1 1 0 0,1 1-1 0 0,-1 0 0 0 0,0-1 0 0 0,0 1 1 0 0,1 0-1 0 0,-1-1 0 0 0,1 1 0 0 0,-1-1 1 0 0,0 1-1 0 0,1-1 0 0 0,-1 1 0 0 0,1-1 1 0 0,0 1-1 0 0,-1-1 0 0 0,1 1 0 0 0,-1-1 1 0 0,1 0-1 0 0,-1 1 0 0 0,1-1 0 0 0,0 0 1 0 0,-1 1-1 0 0,1-1 0 0 0,0 0 0 0 0,-1 0 1 0 0,1 0-1 0 0,0 0 0 0 0,0 1 0 0 0,-1-1 1 0 0,1 0-1 0 0,0 0 0 0 0,-1-1 0 0 0,1 1 1 0 0,0 0-1 0 0,0 0 0 0 0,-1 0 0 0 0,1 0-63 0 0,10 2 256 0 0,6 0 113 0 0,0-1 0 0 0,0 0 0 0 0,-1-1 0 0 0,1-1 0 0 0,0-1 0 0 0,0 0 0 0 0,15-5-369 0 0,19-1 260 0 0,77-18 29 0 0,-87 12-58 0 0,-53 3-1868 0 0,7 6-1594 0 0,2 2-3918 0 0,3 0-4831 0 0</inkml:trace>
  <inkml:trace contextRef="#ctx0" brushRef="#br0" timeOffset="91186.523">6764 2274 10394 0 0,'0'0'1834'0'0,"0"0"-531"0"0,0 0-211 0 0,0 0 38 0 0,0 0 59 0 0,0 0-54 0 0,0 0-241 0 0,0 0-285 0 0,0 0-235 0 0,0 0-145 0 0,0 0-1 0 0,13 14 938 0 0,7 102 1306 0 0,-16-70-2150 0 0,-1 104 491 0 0,-3-149-784 0 0,0 0-1 0 0,-1 0 1 0 0,1 0-1 0 0,0 0 1 0 0,-1 0-1 0 0,1 0 1 0 0,-1 0 0 0 0,1 0-1 0 0,-1 0 1 0 0,0 0-1 0 0,1 0 1 0 0,-1-1-1 0 0,0 1 1 0 0,1 0-1 0 0,-1-1 1 0 0,0 1 0 0 0,0 0-1 0 0,0-1 1 0 0,0 1-1 0 0,0-1 1 0 0,0 1-1 0 0,0-1 1 0 0,0 1 0 0 0,0-1-1 0 0,0 0 1 0 0,0 0-1 0 0,0 1 1 0 0,0-1-1 0 0,0 0 1 0 0,0 0-1 0 0,0 0 1 0 0,0 0 0 0 0,0 0-1 0 0,0 0 1 0 0,0 0-1 0 0,0-1 1 0 0,0 1-1 0 0,0 0 1 0 0,0-1 0 0 0,0 1-1 0 0,0 0 1 0 0,0-1-1 0 0,0 1 1 0 0,0-1-1 0 0,0 0 1 0 0,0 1-1 0 0,0-1 1 0 0,1 0 0 0 0,-1 1-1 0 0,0-1 1 0 0,0 0-1 0 0,1 0 1 0 0,-1 0-1 0 0,1 0 1 0 0,-1 1-1 0 0,0-1 1 0 0,1 0 0 0 0,0 0-1 0 0,-1 0 1 0 0,1-1-29 0 0,-3-8 31 0 0,0-1 1 0 0,1 1-1 0 0,0-1 0 0 0,1 1 1 0 0,0-1-1 0 0,0 0 0 0 0,2 0 1 0 0,-1 1-1 0 0,1-1 1 0 0,1 0-1 0 0,0 1 0 0 0,0-1 1 0 0,1 0-32 0 0,2-10 32 0 0,0 0 1 0 0,1 1-1 0 0,1 0 0 0 0,1 0 1 0 0,1 1-1 0 0,0 0 0 0 0,2 0 1 0 0,0 1-1 0 0,1 1 1 0 0,1 0-1 0 0,0 0 0 0 0,1 1 1 0 0,1 1-1 0 0,1 0 1 0 0,0 2-1 0 0,0-1 0 0 0,2 2 1 0 0,8-5-33 0 0,-24 16 11 0 0,1 0 1 0 0,0-1 0 0 0,0 1 0 0 0,0 0 0 0 0,0 1 0 0 0,0-1 0 0 0,0 1 0 0 0,0-1-1 0 0,0 1 1 0 0,0 0 0 0 0,0 0 0 0 0,0 0 0 0 0,0 0 0 0 0,0 1 0 0 0,0-1 0 0 0,0 1-1 0 0,0 0 1 0 0,0 0 0 0 0,0 0 0 0 0,0 0 0 0 0,0 0 0 0 0,-1 1 0 0 0,1-1-1 0 0,0 1 1 0 0,-1-1 0 0 0,0 1 0 0 0,1 0 0 0 0,-1 0 0 0 0,0 1 0 0 0,0-1 0 0 0,0 0-1 0 0,0 1 1 0 0,0-1 0 0 0,0 1 0 0 0,-1-1 0 0 0,0 1 0 0 0,1 0 0 0 0,-1 0 0 0 0,0 0-1 0 0,0 0 1 0 0,0 0 0 0 0,-1 0 0 0 0,1 0 0 0 0,-1 0 0 0 0,0 0 0 0 0,1 0-1 0 0,-1 0 1 0 0,-1 0 0 0 0,1 0 0 0 0,0 0-12 0 0,1 6 19 0 0,-1 0-1 0 0,0 0 1 0 0,0-1 0 0 0,-1 1-1 0 0,0 0 1 0 0,0-1 0 0 0,-1 1-1 0 0,-1 0 1 0 0,1-1 0 0 0,-1 0-1 0 0,0 0 1 0 0,-1 0 0 0 0,0 0-1 0 0,0 0 1 0 0,-1-1 0 0 0,0 0-1 0 0,0 0 1 0 0,-1 0 0 0 0,0 0 0 0 0,0-1-1 0 0,0 0 1 0 0,-6 4-19 0 0,10-8-60 0 0,0-1 0 0 0,0 1 0 0 0,-1-1 0 0 0,1 1 0 0 0,0-1 0 0 0,0 0 0 0 0,-1 0 0 0 0,1 0 0 0 0,-1 0 0 0 0,1 0 0 0 0,-1-1 0 0 0,1 1 0 0 0,-1-1 0 0 0,0 0 0 0 0,1 1 0 0 0,-1-1 0 0 0,0 0 0 0 0,1-1 0 0 0,-1 1 0 0 0,1 0 0 0 0,-1-1 0 0 0,0 1 0 0 0,1-1 0 0 0,-1 0-1 0 0,1 0 1 0 0,0 0 0 0 0,-1 0 0 0 0,1-1 0 0 0,0 1 0 0 0,0 0 0 0 0,-1-1 0 0 0,1 0 0 0 0,0 1 0 0 0,0-1 0 0 0,1 0 0 0 0,-1 0 0 0 0,0 0 0 0 0,1 0 0 0 0,-1 0 0 0 0,1-1 0 0 0,0 1 0 0 0,-1 0 0 0 0,1-1 0 0 0,0 1 0 0 0,0-2 60 0 0,4-32-4357 0 0,8 16-4267 0 0,-5 12-2899 0 0</inkml:trace>
  <inkml:trace contextRef="#ctx0" brushRef="#br0" timeOffset="91574.302">7325 2182 13339 0 0,'0'0'1502'0'0,"0"0"-321"0"0,0 0-35 0 0,0 0 17 0 0,0 0-67 0 0,0 0-183 0 0,0 0-226 0 0,0 0-199 0 0,0 0-149 0 0,0 0-91 0 0,0 0-39 0 0,0 0-3 0 0,-13 16-27 0 0,-42 52-1 0 0,53-66-158 0 0,1-1 0 0 0,-1 1 0 0 0,0 0 0 0 0,1 0 1 0 0,0 0-1 0 0,-1 0 0 0 0,1 0 0 0 0,0 0 0 0 0,0 0 0 0 0,0 0 0 0 0,0 0 0 0 0,0 0 0 0 0,1 0 0 0 0,-1 1 0 0 0,1-1 0 0 0,-1 0 0 0 0,1 1 0 0 0,0-1 1 0 0,0 0-1 0 0,0 1 0 0 0,0-1 0 0 0,1 0 0 0 0,-1 2-20 0 0,2 6 90 0 0,-2-7-44 0 0,1-1 0 0 0,0 1-1 0 0,0-1 1 0 0,1 1-1 0 0,-1-1 1 0 0,0 0-1 0 0,1 1 1 0 0,-1-1 0 0 0,1 0-1 0 0,0 0 1 0 0,0 0-1 0 0,0 0 1 0 0,0-1 0 0 0,0 1-1 0 0,0 0 1 0 0,0-1-1 0 0,1 0 1 0 0,-1 1 0 0 0,1-1-1 0 0,-1 0 1 0 0,1 0-1 0 0,-1 0 1 0 0,1-1 0 0 0,-1 1-1 0 0,1-1 1 0 0,0 1-1 0 0,-1-1 1 0 0,1 0-1 0 0,0 0 1 0 0,-1 0 0 0 0,1 0-1 0 0,0 0 1 0 0,-1-1-1 0 0,1 1 1 0 0,0-1 0 0 0,-1 0-1 0 0,1 0 1 0 0,-1 0-1 0 0,1 0 1 0 0,-1 0 0 0 0,1 0-1 0 0,-1-1 1 0 0,0 0-46 0 0,4-1 67 0 0,-1 0 1 0 0,0 0 0 0 0,0-1-1 0 0,0 0 1 0 0,0 0-1 0 0,-1 0 1 0 0,1 0-1 0 0,-1-1 1 0 0,0 0 0 0 0,-1 0-1 0 0,1 0 1 0 0,-1 0-1 0 0,0-1 1 0 0,0 1 0 0 0,-1-1-1 0 0,1 0 1 0 0,-1 0-1 0 0,-1 0 1 0 0,1 0 0 0 0,-1 0-1 0 0,0 0 1 0 0,0 0-1 0 0,-1 0 1 0 0,0 0-1 0 0,0-3-67 0 0,-1 6-7 0 0,0 0 0 0 0,0 1 0 0 0,-1-1 0 0 0,0 0 0 0 0,1 1 0 0 0,-1-1 0 0 0,0 1 0 0 0,0 0 0 0 0,0-1 0 0 0,0 1 0 0 0,-1 0 0 0 0,1 0 0 0 0,-1 1 0 0 0,1-1 0 0 0,-1 0 0 0 0,0 1 0 0 0,1 0 0 0 0,-1-1 0 0 0,0 1 0 0 0,0 0 0 0 0,0 0 0 0 0,0 1 0 0 0,0-1 0 0 0,0 1 0 0 0,0-1-1 0 0,0 1 1 0 0,0 0 0 0 0,0 0 0 0 0,-1 1 7 0 0,-7-1-164 0 0,5-1-233 0 0,0 1 0 0 0,0 0 0 0 0,0 0-1 0 0,0 0 1 0 0,0 1 0 0 0,-1 0 0 0 0,1 0 0 0 0,0 1 0 0 0,1 0 0 0 0,-1 0 0 0 0,0 0 0 0 0,0 1 0 0 0,-1 1 397 0 0,-2 1-4928 0 0,0-2-6297 0 0</inkml:trace>
  <inkml:trace contextRef="#ctx0" brushRef="#br0" timeOffset="91872.602">7566 2193 9386 0 0,'0'0'3218'0'0,"0"0"-1367"0"0,0 0-539 0 0,0 0 66 0 0,0 0 66 0 0,0 0-83 0 0,0 0-214 0 0,0 0-251 0 0,0 0-212 0 0,0 0-147 0 0,0 0-94 0 0,0 0-79 0 0,0 15-88 0 0,0 72 98 0 0,-5-49-360 0 0,-3-49-7213 0 0,8 4 855 0 0,0 2-4798 0 0</inkml:trace>
  <inkml:trace contextRef="#ctx0" brushRef="#br0" timeOffset="92439.715">7697 2277 7954 0 0,'0'0'2455'0'0,"0"0"-1068"0"0,0 0-250 0 0,0 0 173 0 0,0 0 50 0 0,0 0-125 0 0,0 0-211 0 0,0 0-211 0 0,0 0-157 0 0,0 0-104 0 0,0 0-60 0 0,0 0-43 0 0,0 0-59 0 0,12-16-46 0 0,36-49-44 0 0,-29 21 778 0 0,-24 125-712 0 0,7-79-354 0 0,0 0-1 0 0,0 0 1 0 0,0 0-1 0 0,0-1 1 0 0,1 1-1 0 0,-1-1 1 0 0,1 0-1 0 0,-1 1 1 0 0,1-1-1 0 0,-1 0 1 0 0,1 0-1 0 0,-1-1 1 0 0,1 1-1 0 0,0 0 1 0 0,0-1-1 0 0,-1 0 1 0 0,1 0-1 0 0,0 1 1 0 0,0-2-1 0 0,-1 1 1 0 0,1 0-1 0 0,0-1 1 0 0,1 1-12 0 0,2 0 71 0 0,2-1 69 0 0,0 0 1 0 0,0-1-1 0 0,0 0 0 0 0,0 0 0 0 0,0 0 0 0 0,-1-1 0 0 0,1-1 0 0 0,-1 1 0 0 0,1-1 0 0 0,-1 0 0 0 0,-1-1 0 0 0,1 1 0 0 0,-1-1 1 0 0,1-1-1 0 0,-1 1 0 0 0,-1-1 0 0 0,1 0 0 0 0,-1 0 0 0 0,0-1 0 0 0,-1 0 0 0 0,1 0 0 0 0,-1 0 0 0 0,-1 0 0 0 0,3-5-140 0 0,-2-16 721 0 0,-4 16-4160 0 0,0 4-3218 0 0,0 8-5135 0 0</inkml:trace>
  <inkml:trace contextRef="#ctx0" brushRef="#br0" timeOffset="92728.625">8295 1773 8522 0 0,'0'0'4910'0'0,"0"0"-2744"0"0,0 0-1064 0 0,0 0 44 0 0,0 0 152 0 0,0 0 58 0 0,0 0-98 0 0,0 0-242 0 0,0 0-217 0 0,0 0-119 0 0,0 0-96 0 0,0 0-90 0 0,0 0-79 0 0,0 33-107 0 0,-3 104-96 0 0,-5 98 170 0 0,8-188-2371 0 0,0-46 1254 0 0,0-1-159 0 0,0 0-215 0 0,-7-3-7177 0 0,3 1 2358 0 0,1-1-1779 0 0</inkml:trace>
  <inkml:trace contextRef="#ctx0" brushRef="#br0" timeOffset="92908.991">8144 1972 2208 0 0,'0'0'3604'0'0,"0"0"-1114"0"0,0 0-657 0 0,0 0-111 0 0,0 0-37 0 0,0 0-162 0 0,0 0-249 0 0,0 0-275 0 0,0 0-234 0 0,0 0-151 0 0,0 0-122 0 0,0 0-83 0 0,0 0-104 0 0,20-2-94 0 0,97-7 9 0 0,-109 9-666 0 0,44 0 325 0 0,-34 0-3059 0 0,-2 0-3854 0 0,-11 0-2539 0 0</inkml:trace>
  <inkml:trace contextRef="#ctx0" brushRef="#br0" timeOffset="2220.157">2763 974 0 0 0,'0'0'600'0'0,"0"0"1056"0"0,0 0 377 0 0,0 0-35 0 0,0 0-182 0 0,0 0-212 0 0,0 0-222 0 0,0 0-194 0 0,0 0-138 0 0,0 0-111 0 0,0 0-54 0 0,0 0 1 0 0,10 1-22 0 0,3 1-429 0 0,9 2-125 0 0,4-4 3778 0 0,-16-26-1326 0 0,7-32-642 0 0,-17 58-2046 0 0,0 0-18 0 0,0 0 8 0 0,0 0-12 0 0,0 0-4 0 0,0 0 4 0 0,0 0 13 0 0,0 0-6 0 0,0 0 5 0 0,0 0 21 0 0,0 15 193 0 0,2 169 456 0 0,-9 260-312 0 0,-17-209-389 0 0,24-234-25 0 0,0 0 1 0 0,0 1-1 0 0,-1-1 0 0 0,1 0 0 0 0,0 0 0 0 0,0 0 1 0 0,-1 0-1 0 0,1 0 0 0 0,-1-1 0 0 0,1 1 1 0 0,-1 0-1 0 0,1 0 0 0 0,-1 0 0 0 0,1 0 0 0 0,-1 0 1 0 0,0-1-1 0 0,0 1 0 0 0,1 0 0 0 0,-1 0 1 0 0,0-1-1 0 0,0 1 0 0 0,0-1 0 0 0,0 1 1 0 0,0-1-1 0 0,1 1 0 0 0,-1-1 0 0 0,0 1 0 0 0,0-1 1 0 0,0 0-1 0 0,0 0 0 0 0,0 0 0 0 0,0 1 1 0 0,-1-1-1 0 0,1 0 0 0 0,0 0 0 0 0,0 0-8 0 0,-6-37 99 0 0,9-7-97 0 0,2 0 0 0 0,2 1 0 0 0,2 0 0 0 0,2 0 0 0 0,2 1 0 0 0,1 0 0 0 0,3 1 0 0 0,1 1 0 0 0,2 0 0 0 0,1 1 0 0 0,2 2 0 0 0,4-2-2 0 0,2-7-12 0 0,2 1 1 0 0,3 2-1 0 0,1 1 1 0 0,2 1-1 0 0,1 2 1 0 0,3 2-1 0 0,1 2 1 0 0,3 0 11 0 0,-27 22-2 0 0,0 1 0 0 0,1 1 1 0 0,0 1-1 0 0,1 0 0 0 0,0 2 0 0 0,1 0 0 0 0,0 1 1 0 0,0 1-1 0 0,0 0 0 0 0,1 2 0 0 0,-1 1 1 0 0,3 0 1 0 0,-20 3-1 0 0,1-1 0 0 0,-1 1 0 0 0,1 0 0 0 0,0 1 0 0 0,-1-1 0 0 0,1 1 0 0 0,-1-1 1 0 0,1 1-1 0 0,-1 0 0 0 0,1 0 0 0 0,-1 1 0 0 0,0-1 0 0 0,1 1 0 0 0,-1 0 1 0 0,0 0-1 0 0,0 0 0 0 0,0 0 0 0 0,0 0 0 0 0,-1 0 0 0 0,1 1 0 0 0,-1-1 0 0 0,1 1 1 0 0,-1 0-1 0 0,0 0 0 0 0,0 0 0 0 0,0 0 0 0 0,0 0 0 0 0,-1 0 0 0 0,1 1 1 0 0,-1-1-1 0 0,0 1 0 0 0,0-1 0 0 0,0 1 0 0 0,0-1 0 0 0,-1 1 0 0 0,1-1 0 0 0,-1 1 1 0 0,0-1-1 0 0,0 1 0 0 0,-1 2 1 0 0,1 9 7 0 0,-2 0 0 0 0,0-1 0 0 0,0 1 0 0 0,-2 0 0 0 0,0-1 0 0 0,0 0 0 0 0,-1 0 0 0 0,-1 0 0 0 0,0-1 0 0 0,-1 0 0 0 0,-1 0 0 0 0,0 0-1 0 0,0-1 1 0 0,-1 0 0 0 0,-1-1 0 0 0,0 0 0 0 0,-1 0-7 0 0,-20 19 3 0 0,-2-1-1 0 0,-1-1 1 0 0,-1-2-1 0 0,-1-1 1 0 0,-8 2-3 0 0,14-8-37 0 0,-1-2 0 0 0,0-2 1 0 0,-1 0-1 0 0,0-3 1 0 0,-1 0-1 0 0,-1-2 0 0 0,-24 3 37 0 0,57-12-66 0 0,0 0-1 0 0,0 0 1 0 0,0-1-1 0 0,0 1 1 0 0,0 0-1 0 0,0-1 0 0 0,0 0 1 0 0,0 1-1 0 0,-1-1 1 0 0,1 1-1 0 0,0-1 1 0 0,0 0-1 0 0,0 0 0 0 0,-1 0 1 0 0,1 0-1 0 0,0 0 1 0 0,0 0-1 0 0,-1 0 1 0 0,1 0-1 0 0,0 0 0 0 0,0-1 1 0 0,-1 1-1 0 0,1 0 1 0 0,0-1-1 0 0,0 1 1 0 0,0-1-1 0 0,0 1 0 0 0,0-1 1 0 0,-1 0-1 0 0,1 1 1 0 0,0-1-1 0 0,1 0 0 0 0,-1 0 1 0 0,0 0-1 0 0,0 0 1 0 0,0 0-1 0 0,0 0 1 0 0,1 0-1 0 0,-1 0 0 0 0,0 0 1 0 0,1 0-1 0 0,-1 0 1 0 0,1 0-1 0 0,-1 0 1 0 0,1-1-1 0 0,0 1 0 0 0,-1 0 1 0 0,1 0-1 0 0,0 0 1 0 0,0-1-1 0 0,0 1 67 0 0,30-27-3846 0 0,-13 20-1417 0 0,-4 0-6327 0 0</inkml:trace>
  <inkml:trace contextRef="#ctx0" brushRef="#br0" timeOffset="2763.258">3585 1213 14619 0 0,'0'0'1634'0'0,"0"0"-546"0"0,0 0-126 0 0,0 0 131 0 0,0 0 18 0 0,0 0-93 0 0,0 0-142 0 0,0 0-153 0 0,31-14-107 0 0,102-48-63 0 0,-52 10 374 0 0,-64 42-811 0 0,0-2 0 0 0,0 0 0 0 0,-1 0 0 0 0,0-2 0 0 0,-1 0 0 0 0,-1 0 0 0 0,0-2 0 0 0,-1 1 0 0 0,-1-2 0 0 0,0 0 0 0 0,-1 0 0 0 0,-1-1 0 0 0,-1 0 0 0 0,-1-1 0 0 0,0 0 0 0 0,-1 0 0 0 0,-1-1 0 0 0,-1 0 1 0 0,1-10-117 0 0,-17-72 111 0 0,10 99-113 0 0,0 0 1 0 0,0 0-1 0 0,0 0 1 0 0,0 1-1 0 0,-1-1 1 0 0,1 0-1 0 0,-1 1 1 0 0,0-1-1 0 0,1 1 1 0 0,-1 0-1 0 0,-1-1 1 0 0,1 1-1 0 0,0 0 1 0 0,0 0-1 0 0,-1 1 1 0 0,1-1-1 0 0,-1 0 1 0 0,1 1-1 0 0,-1 0 0 0 0,0-1 1 0 0,0 1-1 0 0,1 0 1 0 0,-1 0-1 0 0,0 1 1 0 0,0-1-1 0 0,0 1 1 0 0,0-1-1 0 0,0 1 1 0 0,0 0-1 0 0,0 0 1 0 0,0 0-1 0 0,0 0 1 0 0,-1 1 1 0 0,-3 2-11 0 0,-1 0 1 0 0,1 0-1 0 0,0 1 0 0 0,0 0 1 0 0,1 0-1 0 0,-1 1 0 0 0,1 0 1 0 0,0 0-1 0 0,0 0 0 0 0,1 1 1 0 0,-1 0-1 0 0,1 0 0 0 0,0 0 1 0 0,1 1-1 0 0,0-1 0 0 0,0 1 0 0 0,0 0 1 0 0,-1 6 10 0 0,3-9 2 0 0,0 1 1 0 0,0-1-1 0 0,1 1 0 0 0,0-1 1 0 0,0 1-1 0 0,0 0 1 0 0,0-1-1 0 0,1 1 0 0 0,0 0 1 0 0,0 0-1 0 0,0-1 1 0 0,1 1-1 0 0,-1 0 0 0 0,1 0 1 0 0,0-1-1 0 0,0 1 1 0 0,1-1-1 0 0,0 1 0 0 0,-1-1 1 0 0,1 0-1 0 0,1 1 0 0 0,-1-1 1 0 0,1 0-1 0 0,-1 0 1 0 0,1-1-1 0 0,0 1 0 0 0,1-1 1 0 0,-1 1-1 0 0,1-1 1 0 0,-1 0-1 0 0,1 0 0 0 0,0 0 1 0 0,0-1-1 0 0,3 2-2 0 0,143 48 188 0 0,-146-51-175 0 0,0 0 0 0 0,0 1-1 0 0,0-1 1 0 0,0 1 0 0 0,0 0-1 0 0,-1 0 1 0 0,1 1 0 0 0,-1-1-1 0 0,1 1 1 0 0,-1 0 0 0 0,0-1 0 0 0,0 1-1 0 0,0 1 1 0 0,0-1 0 0 0,-1 0-1 0 0,1 1 1 0 0,-1-1 0 0 0,0 1-1 0 0,0 0 1 0 0,0 0 0 0 0,0 0-1 0 0,-1 0 1 0 0,0 0 0 0 0,0 0-1 0 0,0 0 1 0 0,0 0 0 0 0,0 1 0 0 0,-1-1-1 0 0,0 0 1 0 0,0 0 0 0 0,0 2-13 0 0,-2 13 61 0 0,0-1 0 0 0,-2 1-1 0 0,0-1 1 0 0,-1 0 0 0 0,0 0 0 0 0,-2-1 0 0 0,0 1 0 0 0,-1-1 0 0 0,-1-1-61 0 0,-21 56 85 0 0,13-43-369 0 0,17-29 88 0 0,0 0-65 0 0,24 0-4281 0 0,-15-3-424 0 0,-1-1-4429 0 0</inkml:trace>
  <inkml:trace contextRef="#ctx0" brushRef="#br0" timeOffset="3061.156">4501 900 11715 0 0,'0'0'1655'0'0,"0"0"-463"0"0,0 0-127 0 0,0 0 100 0 0,0 0 59 0 0,0 0-59 0 0,-17 33-146 0 0,-54 102-229 0 0,47-64 98 0 0,24-59-703 0 0,0-8-123 0 0,-1 0 0 0 0,1 1 0 0 0,-1-1 0 0 0,1 0 0 0 0,1 0 0 0 0,-1 0 0 0 0,1 0 0 0 0,-1 0 0 0 0,1 0 0 0 0,0 0 0 0 0,0 0 0 0 0,1 0 0 0 0,-1 0 0 0 0,1 0 0 0 0,0-1 0 0 0,0 1 0 0 0,0-1 0 0 0,1 1 0 0 0,-1-1 0 0 0,1 0 0 0 0,0 0 0 0 0,-1 0 0 0 0,1 0 0 0 0,1-1 0 0 0,-1 1 0 0 0,0-1 0 0 0,1 1 0 0 0,-1-1 0 0 0,1 0 0 0 0,0-1 0 0 0,-1 1 0 0 0,1-1 0 0 0,0 1 0 0 0,0-1 0 0 0,0-1 0 0 0,3 2-62 0 0,3-1 94 0 0,0 0 0 0 0,0-1 1 0 0,0 0-1 0 0,0 0 0 0 0,0-1 1 0 0,0-1-1 0 0,0 1 0 0 0,-1-2 1 0 0,1 1-1 0 0,-1-1 0 0 0,1-1 1 0 0,-1 1-1 0 0,0-2 0 0 0,0 1 1 0 0,-1-1-1 0 0,1-1 0 0 0,-1 1 1 0 0,0-1-1 0 0,-1-1 0 0 0,1 0 1 0 0,-1 0-1 0 0,-1 0 0 0 0,1-1 1 0 0,-1 0-1 0 0,-1 0 0 0 0,1 0 1 0 0,-1-1-1 0 0,-1 0 0 0 0,1 0 1 0 0,-2 0-1 0 0,1 0 0 0 0,-1-1 1 0 0,-1 1-1 0 0,0-1 0 0 0,0 0 1 0 0,-1 0-1 0 0,0 0 0 0 0,0-2-94 0 0,-2 7-7 0 0,0 0 1 0 0,0 0-1 0 0,-1 1 0 0 0,1-1 0 0 0,-1 0 0 0 0,0 1 1 0 0,0-1-1 0 0,-1 1 0 0 0,1-1 0 0 0,-1 1 0 0 0,0 0 0 0 0,0 0 1 0 0,0 0-1 0 0,-1 1 0 0 0,1-1 0 0 0,-1 1 0 0 0,0 0 1 0 0,0 0-1 0 0,0 0 0 0 0,0 0 0 0 0,-1 1 0 0 0,1 0 0 0 0,-1 0 1 0 0,1 0-1 0 0,-1 0 0 0 0,-1 1 7 0 0,-129-21-2139 0 0,94 27-754 0 0,16 5-5645 0 0,15-2-3602 0 0</inkml:trace>
  <inkml:trace contextRef="#ctx0" brushRef="#br0" timeOffset="3699.03">5118 267 15643 0 0,'0'0'1738'0'0,"0"0"-842"0"0,0 0-474 0 0,0 0 92 0 0,0 0 268 0 0,0 0 219 0 0,0 0 73 0 0,0 0-139 0 0,0 0-186 0 0,0 0-147 0 0,0 0-69 0 0,0 0-38 0 0,-4 36-71 0 0,-13 112-77 0 0,-9-4 278 0 0,-4 67-151 0 0,1 100-474 0 0,13-215 109 0 0,16-96-98 0 0,0 0 9 0 0,18-23 203 0 0,9-17-197 0 0,1 1 1 0 0,2 1-1 0 0,1 1 1 0 0,2 2-1 0 0,2 1 1 0 0,1 2-1 0 0,1 2 1 0 0,2 1-1 0 0,4-1-26 0 0,-34 24 0 0 0,-1 0-1 0 0,1 0 1 0 0,0 1 0 0 0,0 0-1 0 0,1 1 1 0 0,-1 0-1 0 0,1 0 1 0 0,0 1 0 0 0,0 0-1 0 0,0 1 1 0 0,0 0-1 0 0,1 1 1 0 0,-1 0-1 0 0,0 1 1 0 0,1 0 0 0 0,8 1 0 0 0,-16 2 3 0 0,-1 0 0 0 0,1 1-1 0 0,-1-1 1 0 0,0 1 0 0 0,0 0 0 0 0,-1-1 0 0 0,1 1 0 0 0,-1 0 0 0 0,0 0 0 0 0,1 0 0 0 0,-2 0 0 0 0,1 0 0 0 0,0 0 0 0 0,-1 0 0 0 0,0 1 0 0 0,0-1 0 0 0,0 0 0 0 0,-1 0 0 0 0,1 0 0 0 0,-1 0-1 0 0,0 0 1 0 0,0 0 0 0 0,-1 0 0 0 0,0 2-3 0 0,-3 7 10 0 0,-2 1 0 0 0,0-1 0 0 0,0 0 0 0 0,-1-1 0 0 0,-1 0 0 0 0,0 0 0 0 0,0-1-1 0 0,-1 0 1 0 0,-1-1 0 0 0,0 0 0 0 0,0 0 0 0 0,-12 6-10 0 0,3-2 17 0 0,0-1-1 0 0,-2-1 1 0 0,1 0 0 0 0,-1-2 0 0 0,-1-1-1 0 0,0 0 1 0 0,0-2 0 0 0,-1-1-1 0 0,0-1 1 0 0,0-1 0 0 0,0 0 0 0 0,-1-2-1 0 0,1-1 1 0 0,0-1 0 0 0,-1-2-17 0 0,-35-23-92 0 0,59 24 62 0 0,0 0 0 0 0,0 0 1 0 0,0 1-1 0 0,1-1 0 0 0,-1 0 0 0 0,0 0 1 0 0,0-1-1 0 0,0 1 0 0 0,1 0 0 0 0,-1 0 1 0 0,1 0-1 0 0,-1 0 0 0 0,1-1 1 0 0,-1 1-1 0 0,1 0 0 0 0,0 0 0 0 0,0-1 1 0 0,-1 1-1 0 0,1 0 0 0 0,0-1 1 0 0,0 1-1 0 0,0 0 0 0 0,1 0 0 0 0,-1-1 1 0 0,0 1-1 0 0,0 0 0 0 0,1-1 1 0 0,-1 1-1 0 0,0 0 0 0 0,1 0 0 0 0,0 0 1 0 0,-1 0-1 0 0,1-1 0 0 0,0 1 1 0 0,-1 0-1 0 0,1 0 0 0 0,0 0 0 0 0,0 0 1 0 0,0 0-1 0 0,0 0 0 0 0,0 1 1 0 0,0-1-1 0 0,0 0 0 0 0,0 0 0 0 0,0 1 1 0 0,1-1 29 0 0,44-28-3498 0 0,-21 14-5001 0 0,-12 7-3653 0 0</inkml:trace>
  <inkml:trace contextRef="#ctx0" brushRef="#br0" timeOffset="4076.95">5818 135 12891 0 0,'0'0'2246'0'0,"0"0"-1282"0"0,0 0-481 0 0,0 0 178 0 0,0 0 299 0 0,0 0 171 0 0,0 0 55 0 0,0 0-94 0 0,0 0-157 0 0,0 0-103 0 0,0 0-56 0 0,0 0-49 0 0,0 0-58 0 0,4 15-66 0 0,26 106 788 0 0,-26-73-1077 0 0,-2 0 0 0 0,-2 0 0 0 0,-3 0 0 0 0,-1 0 0 0 0,-10 44-314 0 0,-49 260 247 0 0,44-116-286 0 0,42-248-330 0 0,18-53-1784 0 0,-21 18-6742 0 0,-16 35-2932 0 0</inkml:trace>
  <inkml:trace contextRef="#ctx0" brushRef="#br0" timeOffset="18735.914">6405 941 0 0 0,'-25'-19'0'0'0,"-17"16"5539"0"0,14 10-3834 0 0,14-2 230 0 0,-2-3 3294 0 0,16-2-4596 0 0,0 0-61 0 0,0 0-50 0 0,0 0-57 0 0,0 0-33 0 0,0 0-24 0 0,0 0-20 0 0,0 0-1 0 0,0 0 9 0 0,0 0-2 0 0,0 0 9 0 0,-9 5 2851 0 0,20-6 480 0 0,138-17-2371 0 0,-6-26-808 0 0,-141 42-539 0 0,0 1 0 0 0,0 0-1 0 0,0-1 1 0 0,0 1 0 0 0,0-1 0 0 0,-1 1-1 0 0,1-1 1 0 0,0 0 0 0 0,-1 0 0 0 0,1 0-1 0 0,-1 0 1 0 0,0 0 0 0 0,0 0 0 0 0,0 0 0 0 0,0 0-1 0 0,0-1 1 0 0,0 1 0 0 0,0 0 0 0 0,-1-1-1 0 0,1 1 1 0 0,-1 0 0 0 0,1-1 0 0 0,-1 1-1 0 0,0 0 1 0 0,0-1 0 0 0,0 1 0 0 0,-1-1-1 0 0,1 1 1 0 0,-1 0 0 0 0,1-1 0 0 0,-1 1-1 0 0,0 0 1 0 0,1-1 0 0 0,-1 1 0 0 0,0 0 0 0 0,-1 0-1 0 0,1 0 1 0 0,0 0 0 0 0,-1 0 0 0 0,1 0-1 0 0,-1 0 1 0 0,1 0 0 0 0,-1 1 0 0 0,0-1-1 0 0,0 1 1 0 0,0-1 0 0 0,0 1 0 0 0,0-1-1 0 0,0 1 1 0 0,0 0-16 0 0,-12-6-30 0 0,1 1-1 0 0,-1 0 0 0 0,0 1 1 0 0,0 0-1 0 0,0 1 0 0 0,-1 0 1 0 0,1 2-1 0 0,-1 0 0 0 0,-9 0 31 0 0,3 0-17 0 0,4-1 12 0 0,0 2 0 0 0,0 0 0 0 0,1 1-1 0 0,-1 0 1 0 0,0 2 0 0 0,0 0 0 0 0,-14 4 5 0 0,21-2 5 0 0,0 2 0 0 0,0-1-1 0 0,0 1 1 0 0,1 1 0 0 0,0 0 0 0 0,1 0 0 0 0,-1 1 0 0 0,1 0 0 0 0,-5 7-5 0 0,7-6 15 0 0,1 0 0 0 0,0 0 0 0 0,0 0-1 0 0,1 1 1 0 0,0-1 0 0 0,1 1 0 0 0,0 0 0 0 0,1 0 0 0 0,0 0 0 0 0,0 1 0 0 0,1-1 0 0 0,0 0-1 0 0,1 1 1 0 0,0-1 0 0 0,1 0 0 0 0,0 1 0 0 0,1-1 0 0 0,0 0-15 0 0,2 4 61 0 0,1 0 1 0 0,1-1-1 0 0,0 0 1 0 0,0 0-1 0 0,2 0 1 0 0,-1-1-1 0 0,2 0 1 0 0,0-1-1 0 0,0 0 0 0 0,1 0 1 0 0,0-1-1 0 0,7 6-61 0 0,20 24 432 0 0,-25-34-356 0 0,0-1 0 0 0,0-1-1 0 0,1 0 1 0 0,0-1 0 0 0,0 0-1 0 0,0-1 1 0 0,0 0 0 0 0,0-1-1 0 0,1-1 1 0 0,-1 0-1 0 0,0-1 1 0 0,0 0 0 0 0,1-1-1 0 0,6-2-75 0 0,100-19 303 0 0,-91 16-226 0 0,-29 7-41 0 0,0 0-16 0 0,0 0-9 0 0,0 0 16 0 0,0 0 39 0 0,0 0-23 0 0,0 0-24 0 0,0 0-65 0 0,0 0 40 0 0,0 0 14 0 0,0 0 4 0 0,0 0 13 0 0,0 0-13 0 0,0 0-29 0 0,-2-9-394 0 0,1 6-4464 0 0,0 1-7503 0 0,1 1-205 0 0</inkml:trace>
  <inkml:trace contextRef="#ctx0" brushRef="#br0" timeOffset="20104.756">6955 790 0 0 0,'0'0'140'0'0,"0"0"460"0"0,0 0 114 0 0,0 0 40 0 0,0 0-44 0 0,0 0-170 0 0,0 0-307 0 0,0 0-317 0 0,0 0-136 0 0,0 0-22 0 0,0 0 71 0 0,0 0 62 0 0,28-4-247 0 0,-23 3 15475 0 0,-2 11-9326 0 0,-3 36-7574 0 0,-1-43 3186 0 0,-2 45-862 0 0,-3 0 1 0 0,-2 0 0 0 0,-2-1-1 0 0,-2-1 1 0 0,-5 12-544 0 0,-13 16 516 0 0,12-48 411 0 0,17-26-808 0 0,1 0 27 0 0,0 0 16 0 0,0 0 12 0 0,0 0 8 0 0,0 0-4 0 0,0 0 2 0 0,0 0-13 0 0,1-12-97 0 0,0 0 0 0 0,1 0 0 0 0,0 0 0 0 0,0 0 0 0 0,2 0 0 0 0,-1 0 0 0 0,2 1 0 0 0,-1 0 0 0 0,1 0 0 0 0,2-1-70 0 0,9-19 14 0 0,1 0-1 0 0,2 2 1 0 0,1 0 0 0 0,1 1-1 0 0,1 1 1 0 0,2 1-1 0 0,1 2 1 0 0,0 0 0 0 0,2 1-1 0 0,29-18-13 0 0,61-6-17 0 0,-115 46 17 0 0,-1 1 0 0 0,0 0 0 0 0,1-1-1 0 0,-1 1 1 0 0,1 0 0 0 0,-1-1 0 0 0,0 1 0 0 0,1 0 0 0 0,-1 0 0 0 0,1 0-1 0 0,-1 0 1 0 0,0 1 0 0 0,1-1 0 0 0,-1 0 0 0 0,0 1 0 0 0,1-1 0 0 0,-1 0-1 0 0,0 1 1 0 0,1 0 0 0 0,-1-1 0 0 0,0 1 0 0 0,0 0 0 0 0,0-1 0 0 0,1 1 0 0 0,-1 0-1 0 0,0 0 1 0 0,0 0 0 0 0,0 0 0 0 0,0 0 0 0 0,-1 0 0 0 0,1 1 0 0 0,0-1-1 0 0,0 0 1 0 0,-1 0 0 0 0,1 0 0 0 0,-1 1 0 0 0,1-1 0 0 0,-1 0 0 0 0,1 1-1 0 0,-1-1 1 0 0,0 1 0 0 0,0-1 0 0 0,1 0 0 0 0,-1 1 0 0 0,0-1 0 0 0,0 1 0 0 0,-1-1-1 0 0,1 0 1 0 0,0 1 0 0 0,16 230 187 0 0,-54-112-32 0 0,10-78-117 0 0,31-101 634 0 0,9 36-675 0 0,2 1 0 0 0,1 0 0 0 0,0 1 0 0 0,2 1 0 0 0,0 0 0 0 0,1 1-1 0 0,5-2 4 0 0,20-24-14 0 0,-14 14 6 0 0,2 0 0 0 0,1 3 0 0 0,1 0-1 0 0,2 2 1 0 0,7-3 8 0 0,-32 23-1 0 0,0 1 0 0 0,0 0 0 0 0,1 0-1 0 0,-1 1 1 0 0,1 0 0 0 0,0 1 0 0 0,0 0 0 0 0,0 1-1 0 0,0 0 1 0 0,10 0 1 0 0,-18 4-1 0 0,-1 0 1 0 0,-1-1-1 0 0,1 1 0 0 0,0 0 0 0 0,0 0 1 0 0,-1 0-1 0 0,1 1 0 0 0,-1-1 1 0 0,0 0-1 0 0,1 1 0 0 0,-1-1 0 0 0,0 1 1 0 0,-1-1-1 0 0,1 1 0 0 0,0-1 0 0 0,-1 1 1 0 0,1-1-1 0 0,-1 1 0 0 0,0 0 1 0 0,0-1-1 0 0,0 1 0 0 0,0 0 0 0 0,0-1 1 0 0,-1 1-1 0 0,0 2 1 0 0,1-3 2 0 0,0 39 49 0 0,-3 0 1 0 0,-1-1-1 0 0,-2 0 1 0 0,-2 0-1 0 0,-1 0 0 0 0,-3 2-51 0 0,-26 64 188 0 0,37-100-564 0 0,-13 14-11001 0 0,12-20-1214 0 0</inkml:trace>
  <inkml:trace contextRef="#ctx0" brushRef="#br0" timeOffset="92124.631">7528 1865 8834 0 0,'0'0'1608'0'0,"0"0"-896"0"0,0 0-360 0 0,0 0-135 0 0,0 0-233 0 0,0 0-137 0 0,0 0-79 0 0,0 0-104 0 0,0 0-112 0 0,0 0-648 0 0,0 0-1521 0 0,0 0-4208 0 0</inkml:trace>
  <inkml:trace contextRef="#ctx0" brushRef="#br0" timeOffset="93936.098">7552 1832 0 0 0,'0'0'659'0'0,"0"0"805"0"0,0 0 474 0 0,0 0 268 0 0,0 0 31 0 0,0 0-145 0 0,0 0-257 0 0,0 0-263 0 0,0 0-242 0 0,0 0-226 0 0,0 0-200 0 0,-2 8 148 0 0,2-5 4280 0 0,16-17-4493 0 0,-16 13-718 0 0,0 1-3 0 0,0 0-10 0 0,0 0 1 0 0,0 0-8 0 0,0 0-22 0 0,0 0-26 0 0,0 0-5 0 0,0 0 3 0 0,0 0 16 0 0,-28 18 318 0 0,27-17-362 0 0,1-1-12 0 0,0 0-7 0 0,0 0-18 0 0,0 0-7 0 0,0 0 1 0 0,0 0-11 0 0,0 0-4 0 0,0 0 15 0 0,26 0-1676 0 0,-23 1-607 0 0,-1 3-6675 0 0,-2-2 6499 0 0,0 2-7766 0 0</inkml:trace>
  <inkml:trace contextRef="#ctx0" brushRef="#br0" timeOffset="95357.595">7520 2609 3529 0 0,'0'0'2503'0'0,"0"0"-525"0"0,0 0-281 0 0,0 0-39 0 0,0 0-38 0 0,0 0-118 0 0,0 0-250 0 0,0 0-313 0 0,0 0-268 0 0,0 0-171 0 0,0 0-36 0 0,0 0 30 0 0,-3-5 2004 0 0,90-20 1813 0 0,-7 22-3425 0 0,-78 3-863 0 0,0 1 0 0 0,0 0 1 0 0,0 1-1 0 0,0-1 0 0 0,-1 0 0 0 0,1 0 1 0 0,0 1-1 0 0,-1-1 0 0 0,0 1 0 0 0,1 0 1 0 0,-1-1-1 0 0,0 1 0 0 0,0 0 1 0 0,1 0-1 0 0,-1-1 0 0 0,-1 1 0 0 0,1 0 1 0 0,0 0-1 0 0,0 0 0 0 0,-1 0 1 0 0,1 0-1 0 0,-1 0 0 0 0,0 1 0 0 0,0-1 1 0 0,1 0-1 0 0,-1 0 0 0 0,-1 0 0 0 0,1 0 1 0 0,0 0-1 0 0,0 0 0 0 0,-1 0 1 0 0,1 0-1 0 0,-1 0 0 0 0,0 0 0 0 0,1 0 1 0 0,-1 0-1 0 0,0 0 0 0 0,0 0 1 0 0,-1 0-1 0 0,1 0 0 0 0,0-1 0 0 0,0 1 1 0 0,-1-1-1 0 0,0 2-23 0 0,-106 148 385 0 0,105-147-357 0 0,0-1 1 0 0,0 1-1 0 0,0 0 0 0 0,1 0 0 0 0,-1 1 0 0 0,1-1 0 0 0,0 1 0 0 0,0-1 1 0 0,1 1-1 0 0,-1-1 0 0 0,1 1 0 0 0,0 0 0 0 0,0 0 0 0 0,1 0 0 0 0,0-1 1 0 0,-1 1-1 0 0,1 0 0 0 0,1 0 0 0 0,-1 1-28 0 0,53 4 338 0 0,-40-11-226 0 0,64-13 328 0 0,16-12-56 0 0,-44 36-752 0 0,-41-22-3598 0 0,-8 2-4051 0 0,1 7-4063 0 0</inkml:trace>
  <inkml:trace contextRef="#ctx0" brushRef="#br0" timeOffset="100747.601">4571 5304 0 0 0,'-31'29'0'0'0,"0"-6"0"0"0,31-20 0 0 0,-15-3 20 0 0,15 0 151 0 0,0 0 317 0 0,0 0 147 0 0,0 0 93 0 0,0 0 47 0 0,0 0-27 0 0,0 0-15 0 0,0 0 62 0 0,0-1-63 0 0,3-5 17923 0 0,-2 6-18867 0 0,16-1 421 0 0,0-1 0 0 0,0 0 0 0 0,0-1 1 0 0,0-1-1 0 0,0 0 0 0 0,-1-2 0 0 0,14-5-209 0 0,42-16 476 0 0,-34-2-25 0 0,40-41 42 0 0,41-11-22 0 0,-52-8 76 0 0,-6 42-426 0 0,27-82 359 0 0,-65 92-386 0 0,4-7 53 0 0,2 4-67 0 0,13-16-10 0 0,-10 6 134 0 0,16-32-1 0 0,1 20-62 0 0,8-31 147 0 0,20-32-118 0 0,-36 59 47 0 0,34-38-125 0 0,-20 42-22 0 0,7-8 2 0 0,-23 38-31 0 0,9-6 27 0 0,65-18-56 0 0,-57 36 3 0 0,-27 15 18 0 0,31-9-44 0 0,-23 10 41 0 0,10 0-36 0 0,19-7 22 0 0,-42 4 616 0 0,-81-18-513 0 0,-7-5-99 0 0,12-1-12 0 0,27 17 12 0 0,25 14-13 0 0,0 0 1 0 0,0 0-3 0 0,0 0-8 0 0,0 0 6 0 0,0 0-11 0 0,0 0-8 0 0,0 0 16 0 0,-12 184-61 0 0,-4-18 51 0 0,7-126 18 0 0,9-39 4 0 0,0-1 7 0 0,0 0-11 0 0,0 0-9 0 0,0 0 7 0 0,0 0-11 0 0,0 0 10 0 0,0 0-18 0 0,0 0-10 0 0,0 0 33 0 0,0 0 31 0 0,0 0-17 0 0,0 0-13 0 0,0 0-38 0 0,0 0 26 0 0,0 0 13 0 0,0 0 12 0 0,0 0-15 0 0,0 0-14 0 0,0 0-1 0 0,0 0 9 0 0,0 0-6 0 0,0 0 1 0 0,7-16 72 0 0,53-60-158 0 0,-5 17 123 0 0,-1-3-10 0 0,-19 17-18 0 0,-24 39 453 0 0,-5 3-683 0 0,-5 2-3141 0 0,-2 0-2586 0 0,-4 1-3718 0 0,4 0-2891 0 0</inkml:trace>
  <inkml:trace contextRef="#ctx0" brushRef="#br0" timeOffset="121535.281">8290 720 9154 0 0,'0'0'2817'0'0,"0"0"-1426"0"0,0 0-602 0 0,0 0 205 0 0,0 0 249 0 0,0 0 53 0 0,0 0-153 0 0,0 0-327 0 0,0 0-255 0 0,0 0-143 0 0,0 0-61 0 0,-4 7-47 0 0,-14 23-24 0 0,23-29 4200 0 0,26-29-4659 0 0,-17 15 481 0 0,0 0 262 0 0,-22 15 918 0 0,-83 67-1113 0 0,71-43-111 0 0,60-40-244 0 0,-39 14-393 0 0,3-3-97 0 0,-3 2-3084 0 0,-1 1-3885 0 0,0 0-5413 0 0</inkml:trace>
  <inkml:trace contextRef="#ctx0" brushRef="#br0" timeOffset="122201.053">8345 1048 13435 0 0,'0'0'1846'0'0,"0"0"-514"0"0,0 0-189 0 0,0 0 72 0 0,0 0 1 0 0,0 0-108 0 0,0 0-216 0 0,0 0-258 0 0,0 0-154 0 0,0 0-56 0 0,0 0-8 0 0,0 0 0 0 0,0 2-5 0 0,-37 61 1917 0 0,106-103-1179 0 0,-52 26-1004 0 0,-16 14-109 0 0,-1 0 41 0 0,0 0 18 0 0,0 0 13 0 0,0 0 36 0 0,-19 11 243 0 0,-28 32-48 0 0,46-42-270 0 0,-42 25 917 0 0,23-18-1235 0 0,30-17-364 0 0,62-46-448 0 0,-53 34-477 0 0,-14 13-2023 0 0,-2 1-4443 0 0,-2-1-5032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15331 0 0,'0'0'2065'0'0,"0"0"-801"0"0,0 0-284 0 0,0 0 156 0 0,0 0 217 0 0,0 0 20 0 0,0 0-200 0 0,0 0-285 0 0,0 0-249 0 0,0 0-173 0 0,0 0-110 0 0,0 0-90 0 0,0 0-98 0 0,0 33-45 0 0,1 101-49 0 0,-2-65 5 0 0,-2-59-2896 0 0,-7-9-7818 0 0,8-5-1647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12707 0 0,'0'0'3472'0'0,"0"0"-2255"0"0,0 0-521 0 0,0 0-232 0 0,0 0-240 0 0,0 0-144 0 0,0 0-152 0 0,0 0-136 0 0,0 0-168 0 0,0 0-384 0 0,0 0-1289 0 0,0 0-9729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2625 0 0,'0'0'4627'0'0,"0"0"-1894"0"0,0 0-806 0 0,0 0-204 0 0,0 0-103 0 0,0 0-86 0 0,0 0-132 0 0,0 0-169 0 0,0 0-162 0 0,0 0-131 0 0,0 0-109 0 0,12 0-109 0 0,208-17 2140 0 0,-9 8-2133 0 0,-211 9-850 0 0,0 0-43 0 0,0 0-83 0 0,0 0-89 0 0,0 0-100 0 0,-14 0-4206 0 0,9 0-1556 0 0,-1 0-5148 0 0</inkml:trace>
  <inkml:trace contextRef="#ctx0" brushRef="#br0" timeOffset="246.218">145 200 10274 0 0,'0'0'1518'0'0,"0"0"-378"0"0,0 0-105 0 0,0 0 192 0 0,0 0 160 0 0,0 0-20 0 0,0 0-136 0 0,0 0-191 0 0,0 0-192 0 0,0 0-157 0 0,0 0-142 0 0,0 0-136 0 0,0 0-96 0 0,4 35-92 0 0,11 110-83 0 0,-9-51-52 0 0,-6-91-382 0 0,2 63-153 0 0,2-45-3287 0 0,1 0-5140 0 0,-3-17-1281 0 0</inkml:trace>
  <inkml:trace contextRef="#ctx0" brushRef="#br0" timeOffset="881.604">440 578 10122 0 0,'0'0'5079'0'0,"0"0"-2488"0"0,0 0-918 0 0,0 0-143 0 0,0 0-143 0 0,0 0-181 0 0,0 0-197 0 0,0 0-191 0 0,0 0-178 0 0,0 0-127 0 0,0 0-69 0 0,0 0-109 0 0,0 0-48 0 0,9-29-56 0 0,30-90-39 0 0,-7 54 120 0 0,-18 44-273 0 0,0 1 1 0 0,0 0 0 0 0,2 1-1 0 0,1 1 1 0 0,0 0 0 0 0,1 2-1 0 0,1 0 1 0 0,0 1 0 0 0,1 0-1 0 0,1 2 1 0 0,6-3-40 0 0,52-4-116 0 0,-67 55 13 0 0,-20 77 148 0 0,6-27-35 0 0,3-84-9 0 0,-1 0 0 0 0,1 0 0 0 0,-1 0 0 0 0,1 0 1 0 0,-1 0-1 0 0,1 0 0 0 0,0 0 0 0 0,0 0 0 0 0,0 0 0 0 0,-1 0 1 0 0,1 0-1 0 0,0 0 0 0 0,0 0 0 0 0,0-1 0 0 0,0 1 0 0 0,1 0 0 0 0,-1-1 1 0 0,0 1-1 0 0,0-1 0 0 0,0 1 0 0 0,0-1 0 0 0,1 0 0 0 0,-1 1 1 0 0,0-1-1 0 0,0 0 0 0 0,0 0 0 0 0,1 0 0 0 0,-1 0 0 0 0,0 0 1 0 0,0 0-1 0 0,1 0 0 0 0,-1 0 0 0 0,0-1 0 0 0,0 1 0 0 0,1 0 0 0 0,-1-1 1 0 0,0 1-1 0 0,0-1 0 0 0,0 1 0 0 0,0-1 0 0 0,0 0 0 0 0,0 1 1 0 0,0-1-1 0 0,0 0 0 0 0,0 0 0 0 0,0 0 0 0 0,0 0 0 0 0,0 0 1 0 0,-1 0-1 0 0,1 0 0 0 0,0 0 0 0 0,-1 0 0 0 0,1 0-1 0 0,293-300 115 0 0,-200 229-142 0 0,-93 74 32 0 0,1-1-1 0 0,0 1 1 0 0,-1 0 0 0 0,1-1-1 0 0,-1 1 1 0 0,1 0-1 0 0,-1 0 1 0 0,0 0-1 0 0,0 0 1 0 0,0 0 0 0 0,0 0-1 0 0,0 0 1 0 0,0 0-1 0 0,-1 0 1 0 0,1 1 0 0 0,-1-1-1 0 0,1 0 1 0 0,-1 0-1 0 0,0 1 1 0 0,0-1-1 0 0,0 0 1 0 0,0 1 0 0 0,0-1-1 0 0,0 0 1 0 0,-1 0-1 0 0,1 1 1 0 0,-1-1 0 0 0,0 0-1 0 0,0 1-4 0 0,0 2 14 0 0,-33 223 190 0 0,34-155-779 0 0,16-62-1988 0 0,-2-10-6799 0 0,-13-1 8452 0 0,3 0-10948 0 0</inkml:trace>
  <inkml:trace contextRef="#ctx0" brushRef="#br0" timeOffset="1473.381">1420 289 11386 0 0,'0'0'3134'0'0,"0"0"-941"0"0,0 0-381 0 0,0 0-129 0 0,0 0-188 0 0,0 0-190 0 0,0 0-225 0 0,0 0-253 0 0,0 0-206 0 0,0 0-129 0 0,0 0-66 0 0,0 0-53 0 0,0 0-57 0 0,13-3-45 0 0,105-18 526 0 0,-59 18-433 0 0,-57 53-316 0 0,-72 66 159 0 0,69-114-200 0 0,0-1 1 0 0,0 1-1 0 0,1 0 0 0 0,-1 0 0 0 0,1 0 0 0 0,-1 0 1 0 0,1-1-1 0 0,0 1 0 0 0,0 0 0 0 0,-1 0 0 0 0,1 0 1 0 0,1 0-1 0 0,-1 0 0 0 0,0 0 0 0 0,0-1 0 0 0,1 1 0 0 0,-1 0 1 0 0,1 0-1 0 0,-1 0 0 0 0,1 0 0 0 0,0-1 0 0 0,0 1 1 0 0,0 0-1 0 0,0-1 0 0 0,0 1 0 0 0,0-1 0 0 0,0 1 1 0 0,0-1-1 0 0,1 0 0 0 0,-1 1 0 0 0,1-1 0 0 0,-1 0 1 0 0,1 0-1 0 0,-1 0 0 0 0,1 0 0 0 0,0 0 0 0 0,-1 0 1 0 0,1 0-1 0 0,0-1 0 0 0,0 1 0 0 0,0-1 0 0 0,-1 1 1 0 0,1-1-1 0 0,0 0 0 0 0,0 0 0 0 0,0 1 0 0 0,0-1 1 0 0,2-1-8 0 0,75 2 504 0 0,-42-5-388 0 0,-47 2-2072 0 0,3 1-1721 0 0,1 0-3372 0 0,2 1-4840 0 0</inkml:trace>
  <inkml:trace contextRef="#ctx0" brushRef="#br0" timeOffset="3418.411">2198 31 9786 0 0,'0'0'1831'0'0,"0"0"-401"0"0,0 0-133 0 0,0 0 33 0 0,0 0-40 0 0,0 0-111 0 0,0 0-194 0 0,0 0-173 0 0,0 0-149 0 0,0 0-147 0 0,0 0-122 0 0,-17-5-76 0 0,-53-12-39 0 0,25 25 301 0 0,37-2-404 0 0,-2 0-87 0 0,0 0 0 0 0,1 1 0 0 0,-1 0 0 0 0,2 0 0 0 0,-1 1 0 0 0,1 1-1 0 0,1-1 1 0 0,-1 1 0 0 0,1 0 0 0 0,1 1 0 0 0,0 0 0 0 0,0 0 0 0 0,1 0 0 0 0,0 0 0 0 0,1 1-1 0 0,0 0 1 0 0,1 0 0 0 0,0 0 0 0 0,0 1 0 0 0,2-1 0 0 0,-1 0 0 0 0,1 1 0 0 0,1 6-89 0 0,0-14 43 0 0,1-1 0 0 0,0 0 0 0 0,-1 0 1 0 0,1 0-1 0 0,0 0 0 0 0,1 0 0 0 0,-1 0 0 0 0,0 0 1 0 0,1 0-1 0 0,0 0 0 0 0,0-1 0 0 0,0 1 0 0 0,0-1 1 0 0,0 1-1 0 0,0-1 0 0 0,0 0 0 0 0,1 0 1 0 0,-1 0-1 0 0,1 0 0 0 0,0 0 0 0 0,0 0 0 0 0,-1-1 1 0 0,1 1-1 0 0,0-1 0 0 0,0 0 0 0 0,0 0 0 0 0,1 0 1 0 0,-1 0-1 0 0,0-1 0 0 0,2 1-43 0 0,1 0 111 0 0,0 1-1 0 0,1-1 1 0 0,-1 0-1 0 0,0-1 1 0 0,1 0 0 0 0,-1 0-1 0 0,1 0 1 0 0,-1-1-1 0 0,0 0 1 0 0,1 0 0 0 0,-1-1-1 0 0,0 1 1 0 0,0-1-1 0 0,0-1 1 0 0,1 1-111 0 0,117-95 887 0 0,-22-21-631 0 0,-69 83-213 0 0,-32 34-43 0 0,-1 1-10 0 0,0 0-15 0 0,0 0 1 0 0,0 21-63 0 0,29 440 193 0 0,-29-433-112 0 0,1-1-2 0 0,-1 0-1 0 0,-1 0 1 0 0,-1-1 0 0 0,-1 1 0 0 0,-1-1 0 0 0,-2 1 0 0 0,-1-1 0 0 0,-4 10 8 0 0,6-24-4 0 0,1-1 0 0 0,-2 0 0 0 0,0 0 0 0 0,0-1 0 0 0,-1 0 0 0 0,0 0 0 0 0,0 0 0 0 0,-1-1 0 0 0,-1 0 0 0 0,0 0 0 0 0,0-1 0 0 0,0-1 0 0 0,-1 1 0 0 0,0-1 0 0 0,-1-1 0 0 0,-7 4 4 0 0,10-6-7 0 0,0-1 1 0 0,0 1-1 0 0,0-1 1 0 0,-1-1 0 0 0,1 1-1 0 0,-1-2 1 0 0,0 1-1 0 0,1-1 1 0 0,-1 0-1 0 0,0-1 1 0 0,0 0-1 0 0,0 0 1 0 0,0-1 6 0 0,6-2-5 0 0,0-1 0 0 0,-1 1 0 0 0,1-1 0 0 0,0 1 0 0 0,1-1 0 0 0,-1 0-1 0 0,1 0 1 0 0,-1 0 0 0 0,1 0 0 0 0,0-1 0 0 0,1 1 0 0 0,-1-1 0 0 0,1 1 0 0 0,0-1 0 0 0,0 1 0 0 0,0-1 0 0 0,1 0 0 0 0,0 1 0 0 0,0-1 0 0 0,0 0 0 0 0,0 1 0 0 0,1-1 0 0 0,-1 0 0 0 0,1 1 0 0 0,0-1 0 0 0,1 1 0 0 0,-1-1-1 0 0,2-2 6 0 0,6-20-268 0 0,0 1 0 0 0,2 0 0 0 0,0 0 0 0 0,2 1-1 0 0,1 1 1 0 0,0 0 0 0 0,2 1 0 0 0,8-8 268 0 0,22-22-2893 0 0,-30 36-619 0 0,1 0-3641 0 0,-5 5-4931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12627 0 0,'0'0'2250'0'0,"0"0"-601"0"0,0 0-254 0 0,0 0-23 0 0,0 0-67 0 0,0 0-105 0 0,0 0-172 0 0,0 0-192 0 0,0 0-142 0 0,0 0-107 0 0,0 0-90 0 0,0 0-82 0 0,-19 5-82 0 0,-60 19-57 0 0,75-24-238 0 0,1 1-1 0 0,0 0 1 0 0,0 0-1 0 0,0 0 0 0 0,0 1 1 0 0,0-1-1 0 0,0 1 1 0 0,0-1-1 0 0,1 1 0 0 0,-1 0 1 0 0,0 0-1 0 0,1 0 1 0 0,-1 0-1 0 0,1 1 0 0 0,0-1 1 0 0,0 1-1 0 0,0-1 1 0 0,0 1-1 0 0,1 0 1 0 0,-1 0-1 0 0,0 0-37 0 0,-3 7 49 0 0,4-7-45 0 0,0 0 0 0 0,0 0-1 0 0,1 0 1 0 0,-1 0 0 0 0,1 0-1 0 0,-1 0 1 0 0,1 1 0 0 0,0-1-1 0 0,1 0 1 0 0,-1 0 0 0 0,0 0-1 0 0,1 0 1 0 0,0 0 0 0 0,0 0-1 0 0,0 0 1 0 0,0 0 0 0 0,0 0-1 0 0,0 0 1 0 0,1 0 0 0 0,0-1-1 0 0,-1 1 1 0 0,1 0 0 0 0,0-1 0 0 0,0 1-1 0 0,2 0-3 0 0,67 63 96 0 0,-68-62-32 0 0,1 1 0 0 0,-1-1-1 0 0,0 1 1 0 0,0 0 0 0 0,0 0 0 0 0,-1 0 0 0 0,1 0-1 0 0,-1 1 1 0 0,0-1 0 0 0,-1 0 0 0 0,0 1-1 0 0,1 0 1 0 0,-2-1 0 0 0,1 1 0 0 0,-1 0-1 0 0,0 4-63 0 0,-1-3 51 0 0,-1 1 0 0 0,0-1-1 0 0,-1 0 1 0 0,0 0 0 0 0,0 0-1 0 0,0-1 1 0 0,-1 1 0 0 0,0-1-1 0 0,0 0 1 0 0,-1 0-1 0 0,1 0 1 0 0,-1 0 0 0 0,-1-1-1 0 0,1 0 1 0 0,-1 0 0 0 0,0 0-1 0 0,0-1 1 0 0,0 0-1 0 0,-1 0 1 0 0,1 0 0 0 0,-1-1-1 0 0,0 0 1 0 0,0-1 0 0 0,0 1-1 0 0,0-1 1 0 0,-1-1 0 0 0,1 1-1 0 0,0-1 1 0 0,-1-1-1 0 0,1 1 1 0 0,-1-1 0 0 0,-3-1-51 0 0,-4-25-1067 0 0,15 10-1816 0 0,0 7-1204 0 0,0 1-7714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16980 0 0,'0'0'1513'0'0,"0"0"-706"0"0,0 0-147 0 0,0 0 284 0 0,0 0 273 0 0,0 0 43 0 0,0 0-148 0 0,0 0-301 0 0,0 0-289 0 0,0 0-150 0 0,0 34-92 0 0,1 107-60 0 0,-6-36 217 0 0,-8-36-609 0 0,-4-73-3868 0 0,12-3-2728 0 0,4 0-4930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17316 0 0,'0'0'1320'0'0,"0"0"-640"0"0,0 0-312 0 0,0 0-152 0 0,0 0-96 0 0,0 0-8 0 0,0 0-88 0 0,0 0-72 0 0,0 0-48 0 0,0 0-128 0 0,0 0-288 0 0,0 0-928 0 0,0 0-4441 0 0,0 0-6074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14939 0 0,'0'0'2982'0'0,"0"0"-1464"0"0,0 0-529 0 0,0 0-12 0 0,0 0 3 0 0,0 0-31 0 0,0 0-95 0 0,0 0-171 0 0,0 0-145 0 0,-33 27-113 0 0,-103 86-79 0 0,81-45 90 0 0,52-58-372 0 0,1-6-51 0 0,-1-1 0 0 0,1 1 0 0 0,1 0 0 0 0,-1 0 0 0 0,1 0 0 0 0,-1 0 0 0 0,1 0 0 0 0,0 0-1 0 0,1 1 1 0 0,-1-1 0 0 0,1 0 0 0 0,0 0 0 0 0,0 1 0 0 0,0-1 0 0 0,0 0 0 0 0,1 0 0 0 0,0 1 0 0 0,-1-1 0 0 0,2 0-1 0 0,-1 0 1 0 0,0 0 0 0 0,1 0 0 0 0,0 0 0 0 0,0 0 0 0 0,0-1 0 0 0,0 1 0 0 0,1-1 0 0 0,-1 1 0 0 0,1-1-1 0 0,0 0 1 0 0,0 0 0 0 0,0 0 0 0 0,1 0 0 0 0,-1-1 0 0 0,1 1 0 0 0,-1-1 0 0 0,1 0 0 0 0,0 0 0 0 0,0 0-1 0 0,-1 0 1 0 0,2-1 0 0 0,-1 0 0 0 0,1 1-13 0 0,3-2 38 0 0,1 1-1 0 0,-1-1 1 0 0,1-1-1 0 0,-1 1 1 0 0,0-1-1 0 0,1-1 1 0 0,-1 0 0 0 0,0 0-1 0 0,0 0 1 0 0,0-1-1 0 0,0 0 1 0 0,-1-1-1 0 0,1 0 1 0 0,-1 0-1 0 0,0-1 1 0 0,0 1 0 0 0,0-2-1 0 0,-1 1 1 0 0,0-1-1 0 0,0 0 1 0 0,0 0-1 0 0,-1 0 1 0 0,0-1-1 0 0,0 0 1 0 0,2-4-38 0 0,0-1 14 0 0,-1-1 1 0 0,0 0-1 0 0,-1 0 0 0 0,-1-1 0 0 0,0 1 1 0 0,0-1-1 0 0,-2 0 0 0 0,0 0 0 0 0,0 0 1 0 0,-1 0-1 0 0,-1 0 0 0 0,0 0 0 0 0,-2-8-14 0 0,1 18-79 0 0,1 1 0 0 0,-1 0 0 0 0,0 0-1 0 0,0 0 1 0 0,-1-1 0 0 0,1 1 0 0 0,-1 0 0 0 0,1 0-1 0 0,-1 1 1 0 0,0-1 0 0 0,0 0 0 0 0,0 0-1 0 0,0 1 1 0 0,-1 0 0 0 0,1-1 0 0 0,-1 1-1 0 0,1 0 1 0 0,-1 0 0 0 0,-1 0 79 0 0,-8-4-4623 0 0,-2 4-4138 0 0,9 2-3901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17068 0 0,'0'0'1773'0'0,"0"0"-504"0"0,0 0-305 0 0,0 0-64 0 0,0 0-25 0 0,0 0-6 0 0,0 0-86 0 0,0 0-157 0 0,0 0-102 0 0,0 0-57 0 0,0 0-22 0 0,-3 33-50 0 0,-8 106-50 0 0,8 6 349 0 0,47 251-112 0 0,-44-375-574 0 0,1-4-1 0 0,0 0 1 0 0,-2 1-1 0 0,0-1 0 0 0,-1 1 1 0 0,0-1-1 0 0,-2 0 1 0 0,0 0-1 0 0,-1 0 0 0 0,0-1 1 0 0,-3 3-8 0 0,-18 7 156 0 0,25-26-103 0 0,2-18 53 0 0,5 4-107 0 0,0 1 0 0 0,1 0 0 0 0,0 1 0 0 0,1 0 0 0 0,1 0 0 0 0,0 1 0 0 0,0 0 0 0 0,1 0 0 0 0,0 1 0 0 0,1 0 0 0 0,0 1 0 0 0,7-4 1 0 0,0-2-4 0 0,1 1 1 0 0,0 1-1 0 0,1 0 1 0 0,1 1-1 0 0,0 1 1 0 0,0 2-1 0 0,1 0 1 0 0,0 1-1 0 0,0 1 1 0 0,1 1-1 0 0,0 1 1 0 0,0 1-1 0 0,1 1 1 0 0,-1 1 0 0 0,16 1 3 0 0,-35 1 1 0 0,0 1 1 0 0,1-1 0 0 0,-1 1 0 0 0,0 0-1 0 0,0 0 1 0 0,0 1 0 0 0,0-1 0 0 0,0 1-1 0 0,0 0 1 0 0,0 0 0 0 0,0 1 0 0 0,-1-1-1 0 0,1 1 1 0 0,-1-1 0 0 0,1 1 0 0 0,-1 0-1 0 0,0 0 1 0 0,0 1 0 0 0,-1-1 0 0 0,1 1-1 0 0,-1-1 1 0 0,1 1 0 0 0,-1 0 0 0 0,0 0 0 0 0,-1 0-1 0 0,1 0 1 0 0,-1 0 0 0 0,0 0 0 0 0,0 0-1 0 0,0 1 1 0 0,0-1 0 0 0,-1 0 0 0 0,1 1-1 0 0,-1-1 1 0 0,0 0 0 0 0,-1 1 0 0 0,1-1-1 0 0,-1 0 1 0 0,0 1 0 0 0,0-1 0 0 0,0 0-1 0 0,-1 0 1 0 0,1 0 0 0 0,-1 0 0 0 0,0 0-1 0 0,0 0 1 0 0,0 0-2 0 0,-10 11 32 0 0,0 0 0 0 0,-1-1 0 0 0,0-1 0 0 0,-1 0-1 0 0,0-1 1 0 0,-1 0 0 0 0,-1-1 0 0 0,1-1 0 0 0,-2 0 0 0 0,0-1-1 0 0,0-1 1 0 0,0-1 0 0 0,-1 0 0 0 0,0-1 0 0 0,0-1 0 0 0,-1-1-1 0 0,1-1 1 0 0,-1 0 0 0 0,0-1 0 0 0,0-1 0 0 0,0-1 0 0 0,0-1-1 0 0,-10-1-31 0 0,26 2-1 0 0,0 0-1 0 0,0 0 1 0 0,1 0 0 0 0,-1 0-1 0 0,0-1 1 0 0,0 1-1 0 0,0-1 1 0 0,1 1-1 0 0,-1-1 1 0 0,0 0-1 0 0,1 0 1 0 0,-1 0-1 0 0,1-1 1 0 0,-1 1-1 0 0,1 0 1 0 0,-1-1 0 0 0,1 0-1 0 0,0 0 1 0 0,0 1-1 0 0,0-1 1 0 0,0 0-1 0 0,0-1 1 0 0,0 1-1 0 0,1 0 1 0 0,-1 0-1 0 0,1-1 1 0 0,-1 1 0 0 0,1-1-1 0 0,-1-1 2 0 0,-5-37-977 0 0,6-3-3332 0 0,1 24 519 0 0,0 8-8464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13011 0 0,'0'0'1919'0'0,"0"0"-213"0"0,0 0-111 0 0,0 0-24 0 0,0 0-96 0 0,0 0-158 0 0,0 0-235 0 0,0 0-238 0 0,0 0-181 0 0,0 0-139 0 0,0 0-108 0 0,-4 5 763 0 0,4 854 1696 0 0,-11-803-3171 0 0,4-101-7800 0 0,2 23 4218 0 0,2 5-3425 0 0,1 2-3301 0 0</inkml:trace>
  <inkml:trace contextRef="#ctx0" brushRef="#br0" timeOffset="538.214">1 63 6241 0 0,'0'0'3604'0'0,"0"0"-1080"0"0,0 0-421 0 0,0 0-161 0 0,0 0-163 0 0,0 0-285 0 0,0 0-363 0 0,0 0-374 0 0,0 0-255 0 0,0 0-73 0 0,0 0 31 0 0,0 0 84 0 0,0 0 51 0 0,15-1-19 0 0,98-2 402 0 0,347 11 1048 0 0,-360 16-1922 0 0,-98-23-92 0 0,0 0 1 0 0,0 0-1 0 0,0 0 0 0 0,0 1 0 0 0,0-1 1 0 0,0 1-1 0 0,0 0 0 0 0,0-1 1 0 0,0 1-1 0 0,-1 0 0 0 0,1 0 0 0 0,-1 0 1 0 0,1 0-1 0 0,-1 0 0 0 0,0 1 0 0 0,0-1 1 0 0,0 0-1 0 0,0 0 0 0 0,0 1 1 0 0,-1-1-1 0 0,1 1 0 0 0,-1-1 0 0 0,1 0 1 0 0,-1 1-1 0 0,0-1 0 0 0,0 1 0 0 0,0-1 1 0 0,0 1-1 0 0,0-1 0 0 0,-1 1 0 0 0,1-1 1 0 0,-1 1-1 0 0,0-1 0 0 0,1 0 1 0 0,-1 1-1 0 0,0-1 0 0 0,-1 0 0 0 0,0 2-12 0 0,-8 13 48 0 0,0-1-1 0 0,-2-1 0 0 0,0 1 0 0 0,-1-2 0 0 0,0 0 0 0 0,-1 0 0 0 0,0-1 1 0 0,-1-1-1 0 0,-14 8-47 0 0,-45 42 109 0 0,60-49-92 0 0,10-11-16 0 0,1-1 1 0 0,0 1-1 0 0,0 0 0 0 0,0 0 0 0 0,0 0 1 0 0,0 0-1 0 0,0 1 0 0 0,0-1 0 0 0,1 1 1 0 0,-1 0-1 0 0,1 0 0 0 0,0 0 0 0 0,0 0 1 0 0,0 0-1 0 0,0 0 0 0 0,1 0 1 0 0,-1 1-1 0 0,1-1 0 0 0,0 1 0 0 0,0-1 1 0 0,0 1-1 0 0,0-1 0 0 0,0 1 0 0 0,1 0 1 0 0,0-1-1 0 0,0 1 0 0 0,0 0 0 0 0,0-1 1 0 0,0 1-1 0 0,1 0 0 0 0,0-1 1 0 0,0 1-1 0 0,0-1 0 0 0,0 1 0 0 0,0-1 1 0 0,1 1-1 0 0,-1-1 0 0 0,2 3-1 0 0,144 108-28 0 0,-136-106 45 0 0,-1 0 1 0 0,1 1-1 0 0,-2 1 0 0 0,1-1 0 0 0,-1 2 0 0 0,-1-1 1 0 0,0 1-1 0 0,0 1 0 0 0,-1-1 0 0 0,-1 1 0 0 0,0 0 1 0 0,0 1-1 0 0,-1-1 0 0 0,-1 1 0 0 0,0 0 0 0 0,-1 1 1 0 0,-1-1-1 0 0,1 0 0 0 0,-2 5-17 0 0,-1-11 35 0 0,-1 0-1 0 0,0 0 1 0 0,0 1 0 0 0,0-1 0 0 0,-1 0 0 0 0,0 0-1 0 0,-1 0 1 0 0,0-1 0 0 0,0 1 0 0 0,0 0-1 0 0,-1-1 1 0 0,0 0 0 0 0,0 0 0 0 0,0 0-1 0 0,-1 0 1 0 0,0-1 0 0 0,0 0 0 0 0,-1 0-1 0 0,1 0 1 0 0,-1-1 0 0 0,0 0 0 0 0,0 0 0 0 0,0 0-1 0 0,-1-1 1 0 0,1 0 0 0 0,-1 0 0 0 0,0 0-1 0 0,-3 0-34 0 0,-137 23 266 0 0,136-25-283 0 0,0 0-1 0 0,0-1 1 0 0,0 0 0 0 0,0-1 0 0 0,0 0 0 0 0,0-1 0 0 0,1 0-1 0 0,-1-1 1 0 0,1 0 0 0 0,-1 0 0 0 0,1-1 0 0 0,0-1-1 0 0,0 0 1 0 0,1 0 0 0 0,-1-1 0 0 0,1 0 0 0 0,1 0-1 0 0,-2-3 18 0 0,8 8-62 0 0,0-1-1 0 0,1 0 0 0 0,-1 0 0 0 0,1 0 0 0 0,0 0 0 0 0,0 0 0 0 0,0 0 1 0 0,0 0-1 0 0,0 0 0 0 0,0 0 0 0 0,0 0 0 0 0,1-1 0 0 0,-1 1 0 0 0,1 0 1 0 0,-1-1-1 0 0,1 1 0 0 0,0 0 0 0 0,0-1 0 0 0,0 1 0 0 0,0 0 0 0 0,1-1 1 0 0,-1 1-1 0 0,1 0 0 0 0,-1-1 0 0 0,1 1 0 0 0,0 0 0 0 0,0 0 0 0 0,0 0 1 0 0,0 0-1 0 0,0 0 0 0 0,0 0 0 0 0,1 0 0 0 0,1-2 63 0 0,35-35-7868 0 0,-26 31-3782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15083 0 0,'0'0'1690'0'0,"0"0"-383"0"0,0 0-103 0 0,0 0 14 0 0,0 0-66 0 0,0 0-102 0 0,0 0-173 0 0,0 0-214 0 0,0 0-163 0 0,0 0-120 0 0,0 0-67 0 0,0 0-46 0 0,0 0-31 0 0,1-20-9 0 0,3-61 0 0 0,25-13 499 0 0,-21 78-683 0 0,1 0-1 0 0,1 0 0 0 0,1 1 0 0 0,0 1 0 0 0,0 0 0 0 0,2 1 0 0 0,0 0 1 0 0,0 0-1 0 0,1 2 0 0 0,3-2-42 0 0,-13 10 0 0 0,1 0 0 0 0,0 1 0 0 0,0 0 0 0 0,-1 0 0 0 0,1 0 0 0 0,0 0 0 0 0,0 1 0 0 0,1 0 0 0 0,-1 0 0 0 0,0 1 0 0 0,0-1 0 0 0,0 1 0 0 0,1 0 0 0 0,-1 0 0 0 0,0 1 0 0 0,0-1 0 0 0,-3 3 6 0 0,0-1-1 0 0,-1 0 1 0 0,0 1-1 0 0,1-1 1 0 0,-1 1 0 0 0,0-1-1 0 0,0 1 1 0 0,0 0 0 0 0,-1-1-1 0 0,1 1 1 0 0,-1 0 0 0 0,1 0-1 0 0,-1 0 1 0 0,0-1 0 0 0,0 1-1 0 0,0 0 1 0 0,0 0-1 0 0,-1 0 1 0 0,0 1-6 0 0,1 3 28 0 0,-13 188 225 0 0,13-194-251 0 0,1 0-1 0 0,-1 0 1 0 0,0 0 0 0 0,0 0 0 0 0,0 0-1 0 0,1 0 1 0 0,-1 0 0 0 0,0 0-1 0 0,1 0 1 0 0,-1 0 0 0 0,1 0 0 0 0,-1 0-1 0 0,1 0 1 0 0,0 0 0 0 0,-1 0-1 0 0,1 0 1 0 0,0 0 0 0 0,-1-1 0 0 0,1 1-1 0 0,0 0 1 0 0,0-1 0 0 0,0 1-1 0 0,0 0 1 0 0,0-1 0 0 0,0 1 0 0 0,0-1-1 0 0,0 0 1 0 0,0 1 0 0 0,0-1-1 0 0,0 0 1 0 0,0 1 0 0 0,0-1-1 0 0,0 0 1 0 0,0 0 0 0 0,0 0 0 0 0,0 0-1 0 0,0 0 1 0 0,1 0 0 0 0,-1 0-1 0 0,0-1 1 0 0,0 1 0 0 0,0 0 0 0 0,0-1-1 0 0,0 1 1 0 0,0 0 0 0 0,0-1-1 0 0,0 0-1 0 0,46-23 68 0 0,87-84-29 0 0,-120 98-22 0 0,-9 5-18 0 0,0 0 0 0 0,1 1 1 0 0,0 0-1 0 0,0 0 0 0 0,0 1 0 0 0,0-1 0 0 0,0 1 0 0 0,1 1 1 0 0,0-1-1 0 0,-1 1 0 0 0,1 0 0 0 0,0 1 0 0 0,3-1 1 0 0,-8 4 15 0 0,-1-1-1 0 0,1 1 0 0 0,-1 0 0 0 0,0 0 1 0 0,1 0-1 0 0,-1 1 0 0 0,0-1 0 0 0,0 0 1 0 0,0 0-1 0 0,-1 1 0 0 0,1-1 0 0 0,0 0 1 0 0,-1 1-1 0 0,0-1 0 0 0,1 0 0 0 0,-1 1 0 0 0,0-1 1 0 0,0 1-1 0 0,0-1 0 0 0,-1 1 0 0 0,1-1 1 0 0,-1 2-15 0 0,1 6 42 0 0,2 28 109 0 0,-3-24-154 0 0,1-1 0 0 0,0 1 1 0 0,1-1-1 0 0,1 1 1 0 0,0-1-1 0 0,1 1 0 0 0,0-1 1 0 0,1 0-1 0 0,1 0 0 0 0,0-1 1 0 0,1 2 2 0 0,18-11-2105 0 0,-9-9-6546 0 0,-11 2-3425 0 0</inkml:trace>
  <inkml:trace contextRef="#ctx0" brushRef="#br0" timeOffset="406.289">844 268 7034 0 0,'0'0'1933'0'0,"0"0"-46"0"0,0 0 90 0 0,0 0-18 0 0,0 0-141 0 0,0 0-150 0 0,0 0-217 0 0,0 0-208 0 0,0 0-131 0 0,0 0-113 0 0,0 0-122 0 0,32-3-126 0 0,101-12-105 0 0,-75-6 168 0 0,-52 15-625 0 0,1 0-118 0 0,0 1 1 0 0,-1-1-1 0 0,0-1 1 0 0,0 1 0 0 0,0-1-1 0 0,-1 0 1 0 0,0 0-1 0 0,-1-1 1 0 0,1 0 0 0 0,-2 0-1 0 0,1 0 1 0 0,-1 0-1 0 0,0 0 1 0 0,0-1 0 0 0,-1 1-1 0 0,0-1 1 0 0,-1 1-1 0 0,0-1 1 0 0,-1 0-1 0 0,1 0 1 0 0,-1 0 0 0 0,-1-2-72 0 0,-2 8-9 0 0,1-1 0 0 0,-1 1 0 0 0,0 0 0 0 0,0 0 0 0 0,0 0 0 0 0,-1 0 0 0 0,1 1 0 0 0,-1-1 0 0 0,1 1 0 0 0,-1 0 0 0 0,0 0 0 0 0,0 0 0 0 0,0 1 0 0 0,0-1 0 0 0,0 1 0 0 0,0 0 0 0 0,0 0 0 0 0,-1 0 0 0 0,1 1 0 0 0,0-1 0 0 0,0 1 0 0 0,-1 0 0 0 0,1 0 0 0 0,0 1 0 0 0,-1-1 0 0 0,1 1 0 0 0,0 0 0 0 0,0 0 0 0 0,0 1 0 0 0,0-1 0 0 0,0 1 0 0 0,0 0 0 0 0,0 0 0 0 0,0 0 0 0 0,1 0 0 0 0,-2 2 9 0 0,-9 5-9 0 0,0 0 1 0 0,0 1 0 0 0,1 1-1 0 0,1 0 1 0 0,0 1 0 0 0,1 0-1 0 0,0 0 1 0 0,0 1 0 0 0,2 1-1 0 0,0 0 1 0 0,-3 6 8 0 0,8-12 7 0 0,0 0-1 0 0,0 0 1 0 0,1 0 0 0 0,0 0 0 0 0,1 1 0 0 0,-1-1-1 0 0,2 1 1 0 0,-1 0 0 0 0,1 0 0 0 0,1-1-1 0 0,0 1 1 0 0,0 0 0 0 0,0 0 0 0 0,1 0 0 0 0,1-1-1 0 0,-1 1 1 0 0,1 0 0 0 0,1-1 0 0 0,0 0-1 0 0,0 1 1 0 0,4 6-7 0 0,1-5 25 0 0,0 0 0 0 0,0 0 0 0 0,1-1 0 0 0,0-1 0 0 0,1 1 0 0 0,0-1 0 0 0,0-1 0 0 0,1 0 1 0 0,0-1-1 0 0,0 0 0 0 0,1 0 0 0 0,-1-1 0 0 0,8 2-25 0 0,6 1 1 0 0,1-1-1 0 0,1-1 1 0 0,-1-1 0 0 0,1-2 0 0 0,0 0 0 0 0,0-2 0 0 0,0-1 0 0 0,-1-1 0 0 0,5-2-1 0 0,39-13-1435 0 0,-43 3-5815 0 0,-20 6-5113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7354 0 0,'0'0'2931'0'0,"0"0"-408"0"0,0 0-238 0 0,0 0-110 0 0,0 0-238 0 0,0 0-251 0 0,0 0-288 0 0,0 0-301 0 0,0 0-248 0 0,0 0-169 0 0,0 0-114 0 0,0 0-77 0 0,0 0-76 0 0,5-8 220 0 0,-2 42 132 0 0,19 414 1134 0 0,-46-153-1643 0 0,2-162-208 0 0,20-119-48 0 0,0-5-479 0 0,2-18-311 0 0,3-60-2124 0 0,0 10-3016 0 0,-4 20-4404 0 0,0 26 797 0 0</inkml:trace>
  <inkml:trace contextRef="#ctx0" brushRef="#br0" timeOffset="246.847">1 517 4729 0 0,'0'0'3102'0'0,"0"0"-819"0"0,0 0-349 0 0,0 0-30 0 0,0 0-74 0 0,0 0-210 0 0,0 0-298 0 0,0 0-356 0 0,0 0-284 0 0,0 0-103 0 0,0 0 44 0 0,0 0 97 0 0,0 0 86 0 0,10-1-10 0 0,237-19 2568 0 0,96-7-2653 0 0,-312 35-1656 0 0,-25 2-8131 0 0,-6-9-3265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497 122 0 0 0,'0'0'1235'0'0,"0"0"756"0"0,0 0 470 0 0,0 0 66 0 0,0 0-167 0 0,0 0-317 0 0,0 0-300 0 0,0 0-257 0 0,0 0-215 0 0,2-3-143 0 0,5-9 903 0 0,-6 12-1128 0 0,-1 0-100 0 0,0 2 2810 0 0,4 12-2670 0 0,3 41-321 0 0,-2 0 0 0 0,-3 0 0 0 0,-3 37-622 0 0,0-23 194 0 0,-3 8-81 0 0,-3-1 0 0 0,-4-1 0 0 0,-5 12-113 0 0,-13 87 99 0 0,-3 0-75 0 0,32-171-23 0 0,0-2 18 0 0,0-1-22 0 0,0 0-8 0 0,0 0 9 0 0,0 0-22 0 0,0 0-3 0 0,0 0-18 0 0,-4-38-3653 0 0,-3 13-5087 0 0,5 18-1915 0 0</inkml:trace>
  <inkml:trace contextRef="#ctx0" brushRef="#br0" timeOffset="396.085">0 368 5625 0 0,'0'0'4489'0'0,"0"0"-1820"0"0,0 0-700 0 0,0 0-155 0 0,0 0-128 0 0,0 0-158 0 0,0 0-231 0 0,0 0-287 0 0,0 0-297 0 0,0 0-225 0 0,0 0-131 0 0,0 0-40 0 0,0 0 56 0 0,2-7 60 0 0,-1 4-361 0 0,-1 1-37 0 0,1 0 0 0 0,-1 0 0 0 0,1 0 0 0 0,-1 0 1 0 0,1 1-1 0 0,0-1 0 0 0,-1 0 0 0 0,1 0 0 0 0,0 1 0 0 0,0-1 0 0 0,0 1 1 0 0,0-1-1 0 0,1 1 0 0 0,-1-1 0 0 0,0 1 0 0 0,1 0 0 0 0,-1-1 0 0 0,1 1 1 0 0,-1 0-1 0 0,1 0 0 0 0,0 0 0 0 0,-1 0 0 0 0,1 1 0 0 0,0-1 0 0 0,-1 0 1 0 0,2 0-36 0 0,288-64 2375 0 0,49-24-1789 0 0,-249 67-662 0 0,-25 20-3295 0 0,-38 4-1373 0 0,-17-2-1060 0 0,0 0-5795 0 0</inkml:trace>
  <inkml:trace contextRef="#ctx0" brushRef="#br0" timeOffset="1696.46">991 7 8426 0 0,'0'0'2287'0'0,"0"0"-415"0"0,0 0-65 0 0,0 0 34 0 0,0 0-141 0 0,0 0-269 0 0,0 0-329 0 0,0 0-317 0 0,0 0-169 0 0,0 0-68 0 0,0 0-29 0 0,0 0-5 0 0,0 0-24 0 0,14-7 2552 0 0,-14 7-2924 0 0,0 0 12 0 0,5 38 2441 0 0,-6-24-2428 0 0,10 133 30 0 0,-7 1-1 0 0,-6 0 1 0 0,-7 1-173 0 0,-1 149 69 0 0,12-297-54 0 0,0-1 2 0 0,0 0-15 0 0,0 0 8 0 0,0 0 4 0 0,0-1 8 0 0,0-2-14 0 0,2-13 2 0 0,2-1 0 0 0,0 0 0 0 0,1 1 0 0 0,1 0 0 0 0,0 0 0 0 0,1 1 0 0 0,1-1 0 0 0,1 1 0 0 0,0 1 0 0 0,11-14-10 0 0,-19 26 0 0 0,12-19-4 0 0,1 1 1 0 0,1 0-1 0 0,1 1 0 0 0,0 1 0 0 0,2 0 0 0 0,0 1 1 0 0,3 0 3 0 0,22 1-22 0 0,-24 50-4 0 0,5 102 198 0 0,-20 40 106 0 0,-10-90-138 0 0,6-88-171 0 0,-3-45-1117 0 0,4 11-2518 0 0,4 24 108 0 0,-1 5-5142 0 0,-2 3-3462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5521 0 0,'0'0'1859'0'0,"0"0"-656"0"0,0 0-515 0 0,0 0-117 0 0,0 0 101 0 0,0 0 256 0 0,0 0 251 0 0,0 0 95 0 0,0 0 6 0 0,0 0-105 0 0,0 0-171 0 0,10-2-182 0 0,-2 0-823 0 0,-2 1 303 0 0,1-1 1 0 0,-1 1-1 0 0,0-1 0 0 0,1-1 0 0 0,-1 1 0 0 0,0-1 0 0 0,0 0 0 0 0,-1 0 0 0 0,1-1 0 0 0,-1 0 0 0 0,0 0 0 0 0,0 0 0 0 0,0 0 0 0 0,0-1 0 0 0,1-1-302 0 0,134-207 2529 0 0,-126 192-2406 0 0,1 0 50 0 0,-8 27 1047 0 0,-7 854 954 0 0,-20-717-1962 0 0,19-143-204 0 0,1 0 1 0 0,0 0-1 0 0,-1 1 1 0 0,1-1-1 0 0,0 0 1 0 0,-1 0-1 0 0,1 0 1 0 0,-1 0-1 0 0,1 1 1 0 0,0-1-1 0 0,-1 0 1 0 0,1 0-1 0 0,-1 0 1 0 0,1 0-1 0 0,0 0 1 0 0,-1 0-1 0 0,1 0 1 0 0,-1 0-1 0 0,1 0 1 0 0,0 0-1 0 0,-1 0 1 0 0,1 0-1 0 0,-1-1 1 0 0,1 1-1 0 0,0 0 1 0 0,-1 0-1 0 0,1 0 1 0 0,0 0-1 0 0,-1-1 1 0 0,1 1 0 0 0,0 0-1 0 0,-1 0 1 0 0,1-1-1 0 0,0 1 1 0 0,-1 0-1 0 0,1-1 1 0 0,0 1-1 0 0,0 0 1 0 0,0-1-1 0 0,-1 1 1 0 0,1 0-1 0 0,0-1 1 0 0,0 1-1 0 0,0 0 1 0 0,0-1-1 0 0,-1 1 1 0 0,1-1-1 0 0,0 1 1 0 0,0 0-1 0 0,0-1 1 0 0,0 1-1 0 0,0-1 1 0 0,0 1-1 0 0,0 0 1 0 0,0-1-1 0 0,0 1 1 0 0,1-1-1 0 0,-1 1 1 0 0,0 0-1 0 0,0-1 1 0 0,0 1-9 0 0,-3-48 1 0 0,2 1 1 0 0,2-1-1 0 0,2 0 1 0 0,2 1 0 0 0,2 0-1 0 0,2 0 1 0 0,2 1-1 0 0,2 0 1 0 0,2 1 0 0 0,6-7-2 0 0,-11 18-7 0 0,2 0 0 0 0,1 1 1 0 0,2 0-1 0 0,1 1 1 0 0,2 1-1 0 0,0 1 1 0 0,3 0-1 0 0,0 2 0 0 0,2 0 1 0 0,0 2-1 0 0,2 0 1 0 0,1 2-1 0 0,1 0 0 0 0,1 2 1 0 0,1 2-1 0 0,1 0 1 0 0,1 2-1 0 0,3 0 7 0 0,-30 16-1 0 0,-1 0-1 0 0,0 0 1 0 0,0 1-1 0 0,1 0 1 0 0,-1 0 0 0 0,1 0-1 0 0,-1 0 1 0 0,1 0 0 0 0,-1 1-1 0 0,1 0 1 0 0,-1-1 0 0 0,1 1-1 0 0,0 0 1 0 0,-1 1-1 0 0,1-1 1 0 0,-1 1 0 0 0,1 0-1 0 0,-1-1 1 0 0,1 2 0 0 0,-1-1-1 0 0,0 0 1 0 0,1 1-1 0 0,-1-1 1 0 0,0 1 0 0 0,0 0-1 0 0,0 0 1 0 0,0 0 0 0 0,0 0-1 0 0,-1 1 1 0 0,1-1-1 0 0,-1 1 1 0 0,1 0 0 0 0,-1 0-1 0 0,0 0 1 0 0,0 0 0 0 0,1 2 1 0 0,1 9 8 0 0,-1 1 0 0 0,-1-1 0 0 0,0 1 0 0 0,-1-1 0 0 0,-1 1 0 0 0,0 0 1 0 0,-1-1-1 0 0,0 1 0 0 0,-2-1 0 0 0,1 1 0 0 0,-2-1 0 0 0,0 0 0 0 0,0 0 0 0 0,-1 0 1 0 0,-1-1-1 0 0,-1 0 0 0 0,0 0 0 0 0,0 0 0 0 0,-1-1 0 0 0,-1 0 0 0 0,0-1 1 0 0,0 0-1 0 0,-1 0 0 0 0,-1-1 0 0 0,0 0 0 0 0,0-1 0 0 0,-1 0 0 0 0,0-1 0 0 0,-1 0 1 0 0,1-1-1 0 0,-4 1-8 0 0,-78 32-12 0 0,-36-33-746 0 0,130-7 690 0 0,-1 0 1 0 0,1-1-1 0 0,-1 1 0 0 0,0 0 1 0 0,1 0-1 0 0,-1 0 0 0 0,0 0 1 0 0,1-1-1 0 0,-1 1 0 0 0,1 0 1 0 0,-1-1-1 0 0,1 1 0 0 0,-1 0 0 0 0,0-1 1 0 0,1 1-1 0 0,0 0 0 0 0,-1-1 1 0 0,1 1-1 0 0,-1-1 0 0 0,1 1 1 0 0,-1-1-1 0 0,1 0 0 0 0,0 1 0 0 0,-1-1 1 0 0,1 1-1 0 0,0-1 0 0 0,0 1 1 0 0,0-1-1 0 0,-1 0 0 0 0,1 1 1 0 0,0-1-1 0 0,0 0 0 0 0,0 1 0 0 0,0-1 1 0 0,0 0-1 0 0,0 1 0 0 0,0-1 1 0 0,0 0-1 0 0,0 1 0 0 0,0-1 1 0 0,1 1-1 0 0,-1-1 0 0 0,0 0 1 0 0,0 1-1 0 0,0-1 0 0 0,1 1 0 0 0,-1-1 1 0 0,0 0-1 0 0,1 1 0 0 0,-1-1 1 0 0,1 1-1 0 0,-1-1 0 0 0,1 1 1 0 0,-1 0-1 0 0,0-1 0 0 0,1 1 68 0 0,14-17-3201 0 0,-2 6-3548 0 0,-2 4-5055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0 0 0,'0'0'2673'0'0,"0"0"307"0"0,0 0-7 0 0,0 0-243 0 0,0 0-399 0 0,0 0-445 0 0,0 0-410 0 0,0 0-306 0 0,0 0-218 0 0,0 0-184 0 0,24 8 4257 0 0,75-1-2003 0 0,118-18-1751 0 0,-54-1-908 0 0,-156 20-326 0 0,-7-8-40 0 0,0 0-2 0 0,0 0 5 0 0,0 0-21 0 0,0 0-15 0 0,0 0-4 0 0,0 0-28 0 0,0 0-27 0 0,0 0-46 0 0,0 0-50 0 0,0 0-73 0 0,-4-8-3634 0 0,0 8 1789 0 0,1 0-3613 0 0,1 0-6133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13635 0 0,'0'0'1531'0'0,"0"0"-368"0"0,0 0 85 0 0,0 0 200 0 0,0 0 82 0 0,0 0-74 0 0,0 0-267 0 0,0 0-333 0 0,0 0-236 0 0,0 0-160 0 0,0 0-129 0 0,0 0-111 0 0,0 0-81 0 0,-9 4-33 0 0,-154 83 249 0 0,160-86-356 0 0,1 0 1 0 0,0 0-1 0 0,0 1 0 0 0,0-1 1 0 0,0 0-1 0 0,0 1 0 0 0,0 0 1 0 0,0-1-1 0 0,0 1 0 0 0,0 0 1 0 0,1 0-1 0 0,-1 0 0 0 0,1 0 1 0 0,0 0-1 0 0,-1 0 1 0 0,1 1-1 0 0,0-1 0 0 0,0 0 1 0 0,0 1-1 0 0,1-1 0 0 0,-1 0 1 0 0,1 1-1 0 0,-1-1 0 0 0,1 1 1 0 0,0-1-1 0 0,0 1 0 0 0,0-1 1 0 0,0 1-1 0 0,0-1 0 0 0,0 1 1 0 0,1-1-1 0 0,0 1 0 0 0,-1-1 1 0 0,1 1-1 0 0,0-1 1 0 0,0 0-1 0 0,0 0 0 0 0,0 1 1 0 0,0-1-1 0 0,1 0 0 0 0,-1 0 1 0 0,1 0-1 0 0,0 1 1 0 0,63 78 83 0 0,-57-69-73 0 0,-4-6 82 0 0,1 0 1 0 0,-1 0-1 0 0,0 0 0 0 0,0 0 0 0 0,-1 1 0 0 0,0 0 0 0 0,0 0 1 0 0,0 0-1 0 0,-1 0 0 0 0,0 0 0 0 0,-1 0 0 0 0,1 1 0 0 0,-1-1 1 0 0,-1 0-1 0 0,1 1 0 0 0,-1-1 0 0 0,-1 1 0 0 0,0 2-92 0 0,-1-4 63 0 0,-1-1 1 0 0,0 0-1 0 0,-1 0 0 0 0,1-1 0 0 0,-1 1 0 0 0,0-1 0 0 0,0 1 1 0 0,0-1-1 0 0,-1 0 0 0 0,1-1 0 0 0,-1 1 0 0 0,0-1 0 0 0,0 0 0 0 0,0 0 1 0 0,0-1-1 0 0,-1 1 0 0 0,-2 0-63 0 0,5-2-83 0 0,0 0 0 0 0,0 0 1 0 0,-1 0-1 0 0,1 0 0 0 0,0 0 0 0 0,0-1 0 0 0,-1 1 1 0 0,1-1-1 0 0,0 0 0 0 0,-1 0 0 0 0,1-1 1 0 0,0 1-1 0 0,0 0 0 0 0,-1-1 0 0 0,1 0 0 0 0,0 0 1 0 0,0 0-1 0 0,0 0 0 0 0,0 0 0 0 0,0-1 1 0 0,0 0-1 0 0,0 1 0 0 0,0-1 0 0 0,1 0 0 0 0,-1 0 1 0 0,1 0-1 0 0,-1-1 0 0 0,1 1 0 0 0,-1-2 83 0 0,-2-3-1693 0 0,-3-5-7388 0 0,4 5-3804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13171 0 0,'0'0'1579'0'0,"0"0"-235"0"0,0 0 4 0 0,0 0 94 0 0,0 0-24 0 0,0 0-118 0 0,0 0-266 0 0,0 0-277 0 0,0 0-172 0 0,0 0-64 0 0,0 0 12 0 0,0 0 14 0 0,0 0-28 0 0,2 10-89 0 0,20 160 1307 0 0,-28-67-1554 0 0,-3 0 0 0 0,-6-1 0 0 0,-12 35-183 0 0,15-70 26 0 0,2 51-1 0 0,30-123 79 0 0,54-60 100 0 0,-64 56-198 0 0,13-13 1 0 0,0 1-1 0 0,2 1 0 0 0,0 1 1 0 0,2 1-1 0 0,0 1 1 0 0,0 2-1 0 0,2 0 0 0 0,1 2-6 0 0,-29 12 1 0 0,0 1-1 0 0,1-1 0 0 0,-1 1 1 0 0,1 0-1 0 0,-1 0 0 0 0,0-1 1 0 0,1 1-1 0 0,-1 0 0 0 0,1 0 1 0 0,-1 1-1 0 0,1-1 0 0 0,-1 0 1 0 0,0 0-1 0 0,1 1 0 0 0,-1-1 1 0 0,1 0-1 0 0,-1 1 1 0 0,0 0-1 0 0,1-1 0 0 0,-1 1 1 0 0,0 0-1 0 0,0-1 0 0 0,0 1 1 0 0,0 0-1 0 0,0 0 0 0 0,1 0 1 0 0,-1 0-1 0 0,-1 0 0 0 0,1 0 1 0 0,0 1-1 0 0,0-1 0 0 0,0 0 1 0 0,-1 0-1 0 0,1 1 0 0 0,0-1 1 0 0,-1 0-1 0 0,1 1 0 0 0,-1-1 1 0 0,0 0-1 0 0,0 1 1 0 0,1-1-1 0 0,-1 1 0 0 0,0-1 1 0 0,0 1-1 0 0,0-1 0 0 0,0 0 1 0 0,0 1-1 0 0,-1-1 0 0 0,1 1 1 0 0,0-1-1 0 0,-1 0 0 0 0,1 1 1 0 0,-1-1-1 0 0,1 0 0 0 0,-1 1 1 0 0,0-1-1 0 0,0 1 0 0 0,1 12 6 0 0,-13 122 40 0 0,4-16 16 0 0,10-119-112 0 0,-1 0 0 0 0,1-1 0 0 0,0 1 1 0 0,-1 0-1 0 0,1-1 0 0 0,0 1 0 0 0,0-1 1 0 0,-1 0-1 0 0,1 1 0 0 0,0-1 0 0 0,0 1 1 0 0,0-1-1 0 0,0 0 0 0 0,-1 0 1 0 0,1 0-1 0 0,0 1 0 0 0,0-1 0 0 0,0 0 1 0 0,0 0-1 0 0,0 0 0 0 0,0 0 0 0 0,0-1 1 0 0,0 1-1 0 0,-1 0 0 0 0,1 0 0 0 0,0 0 1 0 0,0-1-1 0 0,0 1 0 0 0,0 0 0 0 0,-1-1 1 0 0,1 1-1 0 0,0-1 0 0 0,0 1 0 0 0,0-1 1 0 0,-1 1-1 0 0,1-1 0 0 0,0 0 1 0 0,-1 1-1 0 0,1-1 0 0 0,-1 0 0 0 0,1 1 1 0 0,-1-1-1 0 0,1 0 0 0 0,-1 0 50 0 0,18-19-3717 0 0,-8 4-5397 0 0,-6 6-2813 0 0</inkml:trace>
  <inkml:trace contextRef="#ctx0" brushRef="#br0" timeOffset="386.46">592 696 2777 0 0,'0'0'3070'0'0,"0"0"-857"0"0,0 0-100 0 0,0 0 181 0 0,0 0-27 0 0,0 0-205 0 0,0 0-282 0 0,0 0-304 0 0,0 0-269 0 0,0 0-171 0 0,0 0-130 0 0,0 0-114 0 0,25 9-80 0 0,78 28-69 0 0,-99-35-556 0 0,0 0-1 0 0,1-1 1 0 0,-1 1 0 0 0,0-1-1 0 0,1 0 1 0 0,0 0 0 0 0,-1 0-1 0 0,1-1 1 0 0,-1 0 0 0 0,1 0-1 0 0,0 0 1 0 0,-1 0-1 0 0,1-1 1 0 0,0 0 0 0 0,-1 0-1 0 0,1 0 1 0 0,-1 0 0 0 0,0-1-1 0 0,1 0 1 0 0,1 0-87 0 0,7-4 193 0 0,-2 2-112 0 0,0-1-1 0 0,-1 0 1 0 0,0 0 0 0 0,0-1 0 0 0,0 0 0 0 0,0-1 0 0 0,-1 0-1 0 0,0-1 1 0 0,-1 0 0 0 0,0 0 0 0 0,0 0 0 0 0,0-1-1 0 0,-1-1 1 0 0,-1 1 0 0 0,6-11-81 0 0,-11 18-4 0 0,0 1 1 0 0,0-1-1 0 0,0 0 0 0 0,0 0 0 0 0,-1 0 1 0 0,1 0-1 0 0,-1 0 0 0 0,1 0 0 0 0,-1 0 1 0 0,0 0-1 0 0,1 0 0 0 0,-1 0 0 0 0,0 0 1 0 0,-1 0-1 0 0,1 0 0 0 0,0-1 0 0 0,0 1 0 0 0,-1 0 1 0 0,1 0-1 0 0,-1 0 0 0 0,0 1 0 0 0,0-1 1 0 0,0 0-1 0 0,0 0 0 0 0,0 0 0 0 0,0 0 1 0 0,0 1-1 0 0,0-1 0 0 0,-1 0 0 0 0,1 1 1 0 0,0 0-1 0 0,-1-1 0 0 0,0 1 0 0 0,1 0 1 0 0,-1-1-1 0 0,0 1 0 0 0,0 0 0 0 0,1 0 1 0 0,-1 0-1 0 0,0 1 0 0 0,0-1 0 0 0,0 0 1 0 0,0 1-1 0 0,0-1 0 0 0,-1 1 4 0 0,-96-6-475 0 0,86 11 459 0 0,0 1 0 0 0,0 0 0 0 0,1 1 0 0 0,0 0-1 0 0,0 1 1 0 0,0 0 0 0 0,1 1 0 0 0,0 0 0 0 0,1 1 0 0 0,0 0 0 0 0,1 1 0 0 0,0 0 0 0 0,0 0 0 0 0,-3 9 16 0 0,7-13-3 0 0,0 1 0 0 0,1 0 0 0 0,0 0 0 0 0,1 1 0 0 0,-1-1 0 0 0,2 1 0 0 0,-1 0 0 0 0,1 0 0 0 0,1 0 0 0 0,-1 0 1 0 0,1 0-1 0 0,1 2 3 0 0,0-8-14 0 0,0 1 0 0 0,0-1 1 0 0,1 1-1 0 0,-1-1 0 0 0,1 0 1 0 0,0 0-1 0 0,0 1 0 0 0,0-1 0 0 0,0 0 1 0 0,1 0-1 0 0,-1 0 0 0 0,1 0 1 0 0,0 0-1 0 0,0-1 0 0 0,0 1 1 0 0,0 0-1 0 0,0-1 0 0 0,1 0 1 0 0,-1 1-1 0 0,1-1 0 0 0,-1 0 0 0 0,1 0 1 0 0,0 0-1 0 0,0-1 0 0 0,0 1 1 0 0,0-1-1 0 0,0 1 0 0 0,0-1 1 0 0,0 0-1 0 0,1 0 0 0 0,-1-1 0 0 0,0 1 1 0 0,3 0 13 0 0,127 3-1877 0 0,-47-26-3510 0 0,-67 14-159 0 0,-7 4-5821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15 133 12683 0 0,'0'0'1563'0'0,"0"0"-167"0"0,0 0 30 0 0,0 0 77 0 0,0 0-7 0 0,0 0-108 0 0,0 0-206 0 0,0 0-238 0 0,0 0-226 0 0,0 0-166 0 0,0 0-116 0 0,0 0-84 0 0,-3 30-51 0 0,-9 96-50 0 0,19-71 57 0 0,-1-50-252 0 0,-2 1-4 0 0,1 0 0 0 0,0-1-1 0 0,0 1 1 0 0,0-1 0 0 0,0-1 0 0 0,1 1 0 0 0,0-1-1 0 0,0 0 1 0 0,0 0 0 0 0,1-1 0 0 0,-1 1 0 0 0,1-2 0 0 0,0 1-1 0 0,-1-1 1 0 0,1 0 0 0 0,0 0 0 0 0,1-1 0 0 0,-1 1-1 0 0,0-2 1 0 0,0 1 0 0 0,1-1 0 0 0,-1 0 0 0 0,0-1-1 0 0,0 0 1 0 0,0 0 0 0 0,1 0 0 0 0,-1-1 0 0 0,0 0-1 0 0,-1 0 1 0 0,1-1 0 0 0,0 0 0 0 0,-1 0 0 0 0,5-3-52 0 0,2-1 42 0 0,0 0 1 0 0,0-1-1 0 0,-1 0 0 0 0,0-1 1 0 0,-1 0-1 0 0,0-1 1 0 0,0-1-1 0 0,-1 1 1 0 0,0-2-1 0 0,-1 1 0 0 0,0-1 1 0 0,-1-1-1 0 0,0 0 1 0 0,-1 0-1 0 0,-1 0 1 0 0,1-2-43 0 0,-4 8-13 0 0,0-1 1 0 0,0 1-1 0 0,-1-1 1 0 0,1 0-1 0 0,-2 1 1 0 0,1-1 0 0 0,-1 0-1 0 0,-1 0 1 0 0,1 0-1 0 0,-1 0 1 0 0,0 0 0 0 0,-1 0-1 0 0,-1-5 13 0 0,2 12-62 0 0,0 1 0 0 0,-1-1 0 0 0,1 0-1 0 0,0 0 1 0 0,0 1 0 0 0,-1-1 0 0 0,1 0-1 0 0,-1 1 1 0 0,1-1 0 0 0,0 0 0 0 0,-1 1 0 0 0,0-1-1 0 0,1 0 1 0 0,-1 1 0 0 0,1-1 0 0 0,-1 1 0 0 0,0-1-1 0 0,1 1 1 0 0,-1 0 0 0 0,0-1 0 0 0,1 1 0 0 0,-1 0-1 0 0,0-1 1 0 0,0 1 0 0 0,1 0 0 0 0,-1 0-1 0 0,0-1 1 0 0,0 1 0 0 0,1 0 0 0 0,-1 0 0 0 0,0 0-1 0 0,0 0 1 0 0,0 0 0 0 0,1 0 0 0 0,-1 0 0 0 0,0 1-1 0 0,0-1 1 0 0,0 0 0 0 0,0 1 62 0 0,-17 8-9423 0 0,15-5-2493 0 0</inkml:trace>
  <inkml:trace contextRef="#ctx0" brushRef="#br0" timeOffset="451.685">911 0 12003 0 0,'0'0'2779'0'0,"0"0"-1057"0"0,0 0-420 0 0,0 0-5 0 0,0 0-38 0 0,0 0-144 0 0,0 0-191 0 0,0 0-203 0 0,0 0-151 0 0,0 0-78 0 0,0 0-72 0 0,0 0-61 0 0,0 0-63 0 0,-19 5-59 0 0,-61 17-38 0 0,16 18 220 0 0,62-40-414 0 0,0 2 0 0 0,1-1 0 0 0,-1 0 0 0 0,0 0-1 0 0,0 0 1 0 0,1 1 0 0 0,-1-1 0 0 0,0 1 0 0 0,1 0 0 0 0,0-1 0 0 0,-1 1 0 0 0,1 0 0 0 0,0 0 0 0 0,0 0 0 0 0,0 0 0 0 0,0-1 0 0 0,0 2 0 0 0,1-1 0 0 0,-1 0 0 0 0,0 0 0 0 0,1 0 0 0 0,0 0 0 0 0,-1 0 0 0 0,1 0 0 0 0,0 1 0 0 0,0-1 0 0 0,0 0 0 0 0,0 0 0 0 0,1 0 0 0 0,-1 0 0 0 0,1 1 0 0 0,-1-1 0 0 0,1 0 0 0 0,0 0 0 0 0,0 0 0 0 0,0 0 0 0 0,0 0 0 0 0,0-1 0 0 0,0 1 0 0 0,0 0 0 0 0,1 0 0 0 0,-1-1 0 0 0,0 1 0 0 0,1 0 0 0 0,0-1 0 0 0,-1 0 0 0 0,1 1 0 0 0,0-1 0 0 0,0 0 0 0 0,0 0 0 0 0,0 0 0 0 0,0 0 0 0 0,1 0-5 0 0,31 15 52 0 0,-27-14-22 0 0,0 0-1 0 0,-1 1 1 0 0,1 0 0 0 0,0 0 0 0 0,-1 0-1 0 0,1 1 1 0 0,-1 0 0 0 0,0 1 0 0 0,-1-1-1 0 0,1 1 1 0 0,-1 0 0 0 0,0 0 0 0 0,0 1-1 0 0,0 0 1 0 0,-1 0 0 0 0,0 0 0 0 0,0 0-1 0 0,-1 0 1 0 0,2 4-30 0 0,-4-3 49 0 0,0 0-1 0 0,0 0 0 0 0,-1 0 1 0 0,0 0-1 0 0,0 0 1 0 0,-1-1-1 0 0,0 1 1 0 0,0 0-1 0 0,0 0 1 0 0,-1 0-1 0 0,0-1 1 0 0,-1 1-1 0 0,1-1 1 0 0,-1 1-1 0 0,0-1 1 0 0,-1 0-1 0 0,0 0 1 0 0,0-1-1 0 0,0 1 0 0 0,0-1 1 0 0,-1 0-1 0 0,0 0 1 0 0,0 0-1 0 0,0 0 1 0 0,-1-1-1 0 0,0 0 1 0 0,1 0-1 0 0,-1-1 1 0 0,-1 0-1 0 0,1 0 1 0 0,0 0-1 0 0,-1-1 1 0 0,1 0-1 0 0,-1 0 0 0 0,-4 0-48 0 0,-2 4-10 0 0,4-2-14 0 0,-1 1 0 0 0,1-2 1 0 0,-1 1-1 0 0,1-1 0 0 0,-1-1 0 0 0,0 1 0 0 0,0-2 1 0 0,-1 0-1 0 0,1 0 0 0 0,0 0 0 0 0,0-1 0 0 0,-8-2 24 0 0,17 2-58 0 0,0 0-1 0 0,1 0 0 0 0,-1-1 0 0 0,0 1 1 0 0,0 0-1 0 0,1-1 0 0 0,-1 1 1 0 0,0-1-1 0 0,0 1 0 0 0,1-1 0 0 0,-1 1 1 0 0,0-1-1 0 0,1 0 0 0 0,-1 1 0 0 0,1-1 1 0 0,-1 0-1 0 0,1 1 0 0 0,-1-1 0 0 0,1 0 1 0 0,0 0-1 0 0,-1 1 0 0 0,1-1 1 0 0,0 0-1 0 0,-1 0 0 0 0,1 0 0 0 0,0 0 1 0 0,0 1-1 0 0,0-1 0 0 0,0 0 0 0 0,0 0 1 0 0,0 0-1 0 0,0 0 0 0 0,0 0 0 0 0,0 1 1 0 0,0-1-1 0 0,1 0 0 0 0,-1 0 0 0 0,0 0 1 0 0,0 0-1 0 0,1 1 0 0 0,-1-1 1 0 0,1 0-1 0 0,-1 0 0 0 0,0 1 0 0 0,1-1 1 0 0,0 0-1 0 0,-1 1 59 0 0,26-37-7166 0 0,-24 35 5750 0 0,7-7-10180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37 0 0 0,'0'0'1172'0'0,"0"0"558"0"0,0 0 398 0 0,0 0 173 0 0,0 0-29 0 0,0 0-180 0 0,0 0-293 0 0,0 0-308 0 0,0 0-271 0 0,0 0-263 0 0,-8 26 2316 0 0,-2 159 386 0 0,11-123-3125 0 0,8 305 893 0 0,-9-252-1071 0 0,-11-130-692 0 0,-2-19-3758 0 0,10 10-7278 0 0,3 20 763 0 0</inkml:trace>
  <inkml:trace contextRef="#ctx0" brushRef="#br0" timeOffset="268.814">0 527 10154 0 0,'0'0'2069'0'0,"0"0"-533"0"0,0 0-372 0 0,0 0 11 0 0,0 0 93 0 0,0 0 74 0 0,0 0-78 0 0,0 0-177 0 0,0 0-196 0 0,0 0-169 0 0,35-10-105 0 0,112-31-96 0 0,173-48 1479 0 0,-141 52-2990 0 0,-179 37 120 0 0,0 0-665 0 0,0 0-1441 0 0,0 0-3550 0 0,0 0-5163 0 0</inkml:trace>
  <inkml:trace contextRef="#ctx0" brushRef="#br0" timeOffset="892.481">691 1 8394 0 0,'0'0'3309'0'0,"0"0"-1248"0"0,0 0-604 0 0,0 0-80 0 0,0 0-32 0 0,0 0-89 0 0,0 0-176 0 0,0 0-241 0 0,0 0-174 0 0,0 0-50 0 0,0 0 1 0 0,0 0 2 0 0,0 0-38 0 0,5 14-79 0 0,29 104 724 0 0,-24 339 268 0 0,16-277-1378 0 0,-26-180-111 0 0,0 1-1 0 0,0 0 1 0 0,0-1 0 0 0,0 1 0 0 0,0 0-1 0 0,0-1 1 0 0,0 1 0 0 0,0 0 0 0 0,0-1-1 0 0,0 1 1 0 0,1 0 0 0 0,-1-1 0 0 0,0 1-1 0 0,0-1 1 0 0,1 1 0 0 0,-1 0 0 0 0,0-1-1 0 0,1 1 1 0 0,-1-1 0 0 0,1 1 0 0 0,-1-1-1 0 0,1 1 1 0 0,-1-1 0 0 0,1 1 0 0 0,-1-1-1 0 0,1 0 1 0 0,-1 1 0 0 0,1-1 0 0 0,0 0-1 0 0,-1 1 1 0 0,1-1 0 0 0,-1 0 0 0 0,1 0-1 0 0,0 1 1 0 0,-1-1 0 0 0,1 0-1 0 0,0 0 1 0 0,-1 0 0 0 0,1 0 0 0 0,0 0-1 0 0,-1 0 1 0 0,1 0 0 0 0,0 0 0 0 0,-1 0-1 0 0,1 0 1 0 0,0-1 0 0 0,-1 1 0 0 0,1 0-1 0 0,0 0 1 0 0,-1-1 0 0 0,1 1 0 0 0,-1 0-1 0 0,1-1 1 0 0,0 1 0 0 0,-1-1-4 0 0,33-31 332 0 0,-26 24-313 0 0,167-153 152 0 0,-171 158-168 0 0,0 0-4 0 0,-1 0 0 0 0,1 0 0 0 0,0 1 0 0 0,0-1 0 0 0,0 1 1 0 0,0 0-1 0 0,0 0 0 0 0,1 0 0 0 0,-1 0 0 0 0,0 0 0 0 0,1 1 0 0 0,0-1 0 0 0,-1 1 0 0 0,1 0 0 0 0,0 0 0 0 0,-1 0 0 0 0,1 1 0 0 0,0-1 0 0 0,0 1 0 0 0,2 0 1 0 0,-2 47 77 0 0,-32 97 222 0 0,27-142-320 0 0,1-1 0 0 0,0 1 0 0 0,-1 0 0 0 0,1-1 0 0 0,0 1 0 0 0,0 0 1 0 0,0-1-1 0 0,0 1 0 0 0,0 0 0 0 0,0 0 0 0 0,0-1 0 0 0,1 1 0 0 0,-1 0 0 0 0,1-1 0 0 0,-1 1 0 0 0,1 0 0 0 0,-1-1 0 0 0,1 1 0 0 0,0-1 0 0 0,0 1 0 0 0,0-1 0 0 0,0 0 0 0 0,0 1 0 0 0,0-1 1 0 0,0 0-1 0 0,1 0 0 0 0,-1 0 0 0 0,0 1 0 0 0,1-1 0 0 0,-1 0 0 0 0,1-1 0 0 0,-1 1 0 0 0,1 0 0 0 0,-1 0 0 0 0,1-1 0 0 0,-1 1 0 0 0,1-1 0 0 0,0 1 0 0 0,-1-1 0 0 0,1 0 0 0 0,0 0 1 0 0,0 0-1 0 0,-1 1 0 0 0,1-2 0 0 0,0 1 0 0 0,-1 0 0 0 0,1 0 0 0 0,0 0 0 0 0,-1-1 0 0 0,1 1 0 0 0,0-1 0 0 0,-1 0 0 0 0,1 1 0 0 0,-1-1 21 0 0,10-4-1106 0 0,8-3-3260 0 0,-7 2-6777 0 0,-8 3 255 0 0</inkml:trace>
  <inkml:trace contextRef="#ctx0" brushRef="#br0" timeOffset="1275.754">1270 697 3513 0 0,'0'0'1440'0'0,"0"0"-202"0"0,0 0 87 0 0,0 0 306 0 0,0 0 248 0 0,0 0-10 0 0,0 0-170 0 0,0 0-263 0 0,0 0-226 0 0,0 0-169 0 0,0 0-119 0 0,0 0-103 0 0,0 0-85 0 0,25-7-56 0 0,74-21-58 0 0,-46 1 474 0 0,-47 24-985 0 0,0-1 1 0 0,-1 0 0 0 0,1-1-1 0 0,-1 1 1 0 0,0-1 0 0 0,0 0-1 0 0,-1 0 1 0 0,1 0 0 0 0,-1-1-1 0 0,0 0 1 0 0,0 0 0 0 0,-1 0-1 0 0,0 0 1 0 0,0 0 0 0 0,-1-1-1 0 0,1 1 1 0 0,-1-1 0 0 0,-1 0-1 0 0,1 1 1 0 0,-1-1 0 0 0,0 0-1 0 0,-1 0 1 0 0,0 0 0 0 0,0 0-1 0 0,0 0 1 0 0,-2-5-110 0 0,-1 9 7 0 0,0 0 1 0 0,0 1-1 0 0,0-1 1 0 0,-1 1-1 0 0,1 0 1 0 0,-1 0-1 0 0,0 0 1 0 0,0 0-1 0 0,0 0 1 0 0,0 1-1 0 0,0 0 1 0 0,0 0-1 0 0,0 0 1 0 0,0 0-1 0 0,0 1 1 0 0,0 0-1 0 0,-1 0 1 0 0,1 0-1 0 0,0 0 1 0 0,0 0-1 0 0,0 1 1 0 0,0 0-1 0 0,-1 0 1 0 0,1 0-1 0 0,0 0 1 0 0,1 1-1 0 0,-1 0 1 0 0,0-1-1 0 0,-1 2-7 0 0,-7 3 0 0 0,1 0-1 0 0,-1 1 1 0 0,1 0-1 0 0,1 1 1 0 0,0 0-1 0 0,0 1 0 0 0,0 0 1 0 0,1 0-1 0 0,0 1 1 0 0,1 0-1 0 0,0 1 1 0 0,1-1-1 0 0,0 2 1 0 0,1-1-1 0 0,0 1 1 0 0,1 0-1 0 0,0 0 0 0 0,1 0 1 0 0,0 1-1 0 0,1 0 1 0 0,0-1-1 0 0,0 6 1 0 0,6-10 27 0 0,1 0-1 0 0,0 0 0 0 0,0-1 0 0 0,0 1 1 0 0,1-1-1 0 0,0 0 0 0 0,0 0 1 0 0,0-1-1 0 0,1 1 0 0 0,0-1 0 0 0,1 0 1 0 0,-1-1-1 0 0,1 0 0 0 0,0 0 1 0 0,1 0-1 0 0,-1-1 0 0 0,1 0 1 0 0,0 0-1 0 0,0-1 0 0 0,0 0 0 0 0,0-1 1 0 0,0 0-1 0 0,1 0 0 0 0,-1 0-26 0 0,13 6 156 0 0,5 2-45 0 0,1-2 0 0 0,0 0 0 0 0,1-1 0 0 0,0-2 1 0 0,0-1-1 0 0,0-1 0 0 0,0-2 0 0 0,0-1 0 0 0,0 0 0 0 0,1-3-111 0 0,2-9-816 0 0,-28 6-3179 0 0,-1-1-3821 0 0,-2 3-4922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9:0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314 533 0 0 0,'0'0'360'0'0,"0"0"822"0"0,0 0 303 0 0,0 0 98 0 0,0 0 19 0 0,0 0-38 0 0,0 0-91 0 0,0 0-108 0 0,0 0-104 0 0,0 0-64 0 0,3-3-57 0 0,14-9 1956 0 0,-17 12-2171 0 0,0 0-62 0 0,0 0-84 0 0,0 0-131 0 0,0 0-109 0 0,0 0-96 0 0,-25-3 1060 0 0,15 2-1460 0 0,0 1 1 0 0,0 0 0 0 0,1 1 0 0 0,-1 0 0 0 0,0 1 0 0 0,0 0-1 0 0,1 0 1 0 0,-1 1 0 0 0,1 0 0 0 0,0 1 0 0 0,0 0 0 0 0,0 0 0 0 0,-4 3-44 0 0,-14 5 107 0 0,18-9-78 0 0,1 0-1 0 0,0 1 1 0 0,0 0-1 0 0,1 0 1 0 0,-1 0-1 0 0,1 1 1 0 0,0 1 0 0 0,0-1-1 0 0,1 1 1 0 0,-1 0-1 0 0,1 0 1 0 0,0 1-1 0 0,1 0 1 0 0,0 0 0 0 0,0 0-1 0 0,0 1 1 0 0,1-1-1 0 0,0 1 1 0 0,-1 6-29 0 0,2-9 29 0 0,1 0 0 0 0,-1 0 0 0 0,1 0 0 0 0,1 0 1 0 0,-1 1-1 0 0,1-1 0 0 0,0 1 0 0 0,0-1 0 0 0,0 1 0 0 0,1-1 0 0 0,0 1 1 0 0,0-1-1 0 0,0 1 0 0 0,1-1 0 0 0,0 1 0 0 0,0-1 0 0 0,0 1 0 0 0,1-1 1 0 0,0 0-1 0 0,0 0 0 0 0,0 0 0 0 0,0 0 0 0 0,1 0 0 0 0,0 0 0 0 0,0-1 1 0 0,0 1-1 0 0,1-1 0 0 0,0 0 0 0 0,-1 0 0 0 0,1 0 0 0 0,1 0 0 0 0,-1-1 1 0 0,1 1-1 0 0,3 1-29 0 0,0-3 111 0 0,0 0-1 0 0,1-1 1 0 0,-1 0 0 0 0,0-1 0 0 0,0 1 0 0 0,1-2 0 0 0,-1 1 0 0 0,0-1 0 0 0,0 0-1 0 0,0-1 1 0 0,0 0 0 0 0,0 0 0 0 0,0-1 0 0 0,0 0 0 0 0,-1 0 0 0 0,1-1-1 0 0,-1 0 1 0 0,0 0 0 0 0,0 0 0 0 0,0-1 0 0 0,-1 0 0 0 0,0-1 0 0 0,2-2-111 0 0,15-15 100 0 0,-2 0 0 0 0,-1-2 0 0 0,-1 0 1 0 0,-1-2-1 0 0,7-13-100 0 0,26-58 88 0 0,-65 193-457 0 0,15-86 369 0 0,1-1 0 0 0,1 1-1 0 0,0-1 1 0 0,0 1 0 0 0,1-1 0 0 0,0 0 0 0 0,0 0 0 0 0,1-1 0 0 0,0 1 0 0 0,0-1 0 0 0,1 0 0 0 0,0 0 0 0 0,0-1 0 0 0,0 0 0 0 0,1 0 0 0 0,0 0 0 0 0,0-1-1 0 0,1 0 1 0 0,-1 0 0 0 0,4 0 0 0 0,-4-1 9 0 0,1-1-1 0 0,0 0 1 0 0,-1 0-1 0 0,2-1 1 0 0,-1 0-1 0 0,0 0 1 0 0,0-1 0 0 0,0 0-1 0 0,1-1 1 0 0,-1 0-1 0 0,0 0 1 0 0,1-1-1 0 0,-1 0 1 0 0,0 0-1 0 0,0 0 1 0 0,0-2-1 0 0,0 1 1 0 0,0-1-1 0 0,0 0 1 0 0,0 0-1 0 0,-1-1 1 0 0,0 0-1 0 0,0 0 1 0 0,0-1-1 0 0,0 0 1 0 0,-1 0-1 0 0,1-1 1 0 0,1-1-9 0 0,14-20 33 0 0,0-1 0 0 0,-2-1 0 0 0,-1-1 0 0 0,-2 0 0 0 0,-1-2 0 0 0,-1 0 0 0 0,1-6-33 0 0,2-10 8 0 0,-2-1 0 0 0,-2 0 0 0 0,-2-1 0 0 0,-3-1 0 0 0,-1 1 0 0 0,-3-1 0 0 0,-2 0 0 0 0,-3-33-8 0 0,-1 85 1 0 0,1-1 0 0 0,-1 1 0 0 0,1 0 0 0 0,-1-1 0 0 0,0 1 0 0 0,1-1 0 0 0,-1 1 0 0 0,0-1 0 0 0,1 0 0 0 0,-1 1 0 0 0,0-1 0 0 0,1 0 0 0 0,-1 1 0 0 0,0-1 0 0 0,1 0 0 0 0,-1 0 0 0 0,0 0 0 0 0,0 0 0 0 0,1 0 0 0 0,-1 1 0 0 0,0-1 0 0 0,0-1 0 0 0,0 1 0 0 0,1 0 0 0 0,-1 0 0 0 0,0 0 0 0 0,0 0 0 0 0,1 0 0 0 0,-1-1 0 0 0,0 1 0 0 0,1 0 0 0 0,-1-1 0 0 0,0 1 0 0 0,1 0 1 0 0,-1-1-1 0 0,0 1 0 0 0,1-1 0 0 0,-1 1 0 0 0,1-1 0 0 0,-1 1 0 0 0,1-1 0 0 0,-1 0 0 0 0,1 1 0 0 0,-1-1 0 0 0,1 0 0 0 0,0 1 0 0 0,-1-1 0 0 0,1 0 0 0 0,0 1 0 0 0,-1-1 0 0 0,1 0 0 0 0,0 0 0 0 0,0 1 0 0 0,0-1 0 0 0,0 0 0 0 0,0 0 0 0 0,0 1 0 0 0,0-1 0 0 0,0 0 0 0 0,0 0 0 0 0,0 1 0 0 0,0-1 0 0 0,0 0 0 0 0,1 0-1 0 0,-9 14 3 0 0,1 1-1 0 0,1 0 1 0 0,0 1-1 0 0,1-1 1 0 0,0 1-1 0 0,1 0 1 0 0,1 1-1 0 0,0-1 1 0 0,1 1 0 0 0,1-1-1 0 0,1 9-2 0 0,17 171 105 0 0,20 69-58 0 0,-34-105-84 0 0,-16-189-767 0 0,8-76-4602 0 0,6 65 880 0 0,-1 20 943 0 0,0 6-1701 0 0,0 4-3842 0 0</inkml:trace>
  <inkml:trace contextRef="#ctx0" brushRef="#br0" timeOffset="269.861">678 341 792 0 0,'0'0'2935'0'0,"0"0"-527"0"0,0 0-165 0 0,0 0 24 0 0,0 0-3 0 0,0 0-124 0 0,0 0-267 0 0,0 0-400 0 0,0 0-384 0 0,0 0-285 0 0,0 0-181 0 0,0 0-128 0 0,-7-2-90 0 0,-2 0-348 0 0,-11-4 492 0 0,34 13 1058 0 0,9 0-1146 0 0,1-1 1 0 0,0-1-1 0 0,0-2 1 0 0,0 0-1 0 0,0-1 0 0 0,1-2 1 0 0,-1 0-1 0 0,0-2 1 0 0,8-2-462 0 0,298-45 17 0 0,-320 49-687 0 0,5-2-457 0 0,-11-1-2967 0 0,-3 0-3360 0 0,-1-1-4970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11 256 0 0,'0'0'1331'0'0,"0"0"-5"0"0,0 0 115 0 0,0 0 305 0 0,0 0 297 0 0,0 0 60 0 0,0 0-138 0 0,0 0-336 0 0,0 0-343 0 0,0 0-266 0 0,0 0-165 0 0,0-3-112 0 0,0-2-1477 0 0,5 2 8259 0 0,-1 13-7279 0 0,0 0 0 0 0,-1 1 1 0 0,0-1-1 0 0,-1 1 1 0 0,0 0-1 0 0,0-1 1 0 0,-1 1-1 0 0,-1 0 0 0 0,0 5-246 0 0,-2 307 1207 0 0,-21-118-793 0 0,15-137-384 0 0,8-68-91 0 0,-5-26-2838 0 0,-2-7-3672 0 0,6 11-4809 0 0,1 18 3888 0 0</inkml:trace>
  <inkml:trace contextRef="#ctx0" brushRef="#br0" timeOffset="304.877">1 423 3529 0 0,'0'0'4655'0'0,"0"0"-2185"0"0,0 0-823 0 0,0 0-160 0 0,0 0-74 0 0,0 0-160 0 0,0 0-235 0 0,0 0-173 0 0,0 0-83 0 0,0 0 6 0 0,0 0 39 0 0,0 0-24 0 0,18-4-57 0 0,130-29 1055 0 0,-117 25-1259 0 0,139-24 432 0 0,-138 26-274 0 0,-17 2-4160 0 0,-9 3-2061 0 0,1 1-3595 0 0,-3 0 1193 0 0</inkml:trace>
  <inkml:trace contextRef="#ctx0" brushRef="#br0" timeOffset="974.218">566 40 8130 0 0,'0'0'1843'0'0,"0"0"-315"0"0,0 0-85 0 0,0 0 48 0 0,0 0-17 0 0,0 0-182 0 0,0 0-328 0 0,0 0-341 0 0,0 0-188 0 0,0 0-15 0 0,0 0 41 0 0,0 0 61 0 0,0 0 19 0 0,3 7-55 0 0,26 149 2208 0 0,-30 340-955 0 0,18-434-1715 0 0,12-80 112 0 0,0-17-91 0 0,1 1 0 0 0,2 2 0 0 0,1 1 0 0 0,2 1 0 0 0,1 2 0 0 0,12-6-45 0 0,-48 34 2 0 0,1-1 0 0 0,-1 1 0 0 0,0 0 0 0 0,1-1 0 0 0,-1 1 0 0 0,1-1 0 0 0,-1 1 0 0 0,1 0 0 0 0,-1-1 0 0 0,0 1 0 0 0,1 0 0 0 0,0 0 0 0 0,-1-1 0 0 0,1 1 0 0 0,-1 0 0 0 0,1 0 0 0 0,-1 0 0 0 0,1 0 0 0 0,-1 0 0 0 0,1 0 0 0 0,-1-1 0 0 0,1 1 0 0 0,0 1 0 0 0,-1-1 0 0 0,1 0 0 0 0,-1 0 0 0 0,1 0 0 0 0,-1 0 0 0 0,1 0 0 0 0,0 0 0 0 0,-1 1 0 0 0,1-1 0 0 0,-1 0 0 0 0,1 0 0 0 0,-1 1 0 0 0,1-1 0 0 0,-1 0 0 0 0,0 1 0 0 0,1-1 0 0 0,-1 0 0 0 0,1 1 0 0 0,-1-1 0 0 0,0 1 0 0 0,1-1 0 0 0,-1 1 0 0 0,0-1 0 0 0,1 1 0 0 0,-1-1 0 0 0,0 1 0 0 0,0-1 0 0 0,0 1 0 0 0,1-1 0 0 0,-1 1 0 0 0,0 0-2 0 0,1 37 356 0 0,-2-26-264 0 0,-15 123 814 0 0,25-87-807 0 0,17-52-950 0 0,9-33-2700 0 0,-24 24-736 0 0,1 1-4088 0 0,-8 4-2638 0 0</inkml:trace>
  <inkml:trace contextRef="#ctx0" brushRef="#br0" timeOffset="1447.992">1087 637 1832 0 0,'0'0'2406'0'0,"0"0"-651"0"0,0 0 6 0 0,0 0 240 0 0,0 0 91 0 0,0 0-160 0 0,0 0-341 0 0,0 0-333 0 0,0 0-236 0 0,0 0-120 0 0,0 0-75 0 0,0 0-58 0 0,0 0-54 0 0,20 2-71 0 0,62 7-65 0 0,-29-23 455 0 0,-42 6-817 0 0,-1 2-83 0 0,0 0-1 0 0,-1 0 1 0 0,1-1-1 0 0,-1-1 1 0 0,-1 1-1 0 0,1-2 1 0 0,-1 1-1 0 0,-1-1 1 0 0,1 0-1 0 0,-2-1 1 0 0,1 1-1 0 0,-1-1 1 0 0,-1-1-1 0 0,0 1 1 0 0,0-1-1 0 0,0-1-133 0 0,-4 9 16 0 0,0 1 0 0 0,0 0 0 0 0,0-1 0 0 0,0 1 0 0 0,-1-1 0 0 0,1 1 0 0 0,-1-1-1 0 0,1 1 1 0 0,-1-1 0 0 0,0 1 0 0 0,0-1 0 0 0,0 1 0 0 0,0-1 0 0 0,0 1 0 0 0,-1-1-1 0 0,1 1 1 0 0,-1-1 0 0 0,0 1 0 0 0,1-1 0 0 0,-1 1 0 0 0,0-1 0 0 0,-1 1 0 0 0,1 0 0 0 0,0 0-1 0 0,-1 0 1 0 0,1 0 0 0 0,-1 0 0 0 0,1 0 0 0 0,-1 0 0 0 0,0 0 0 0 0,0 0 0 0 0,0 1-1 0 0,0-1 1 0 0,0 1 0 0 0,0 0 0 0 0,-1-1 0 0 0,1 1 0 0 0,0 0 0 0 0,-1 0 0 0 0,1 1-1 0 0,-1-1 1 0 0,1 0 0 0 0,-2 1-16 0 0,-11 1-10 0 0,1 0 0 0 0,0 1 0 0 0,0 1 0 0 0,0 1 0 0 0,1 0 0 0 0,-1 1 0 0 0,1 0-1 0 0,0 1 1 0 0,0 0 0 0 0,0 1 0 0 0,1 0 0 0 0,0 1 0 0 0,1 1 0 0 0,0 0 0 0 0,0 1 0 0 0,1-1 0 0 0,0 2 0 0 0,1 0-1 0 0,0 0 1 0 0,0 0 0 0 0,1 2 10 0 0,1-5 2 0 0,0 0 1 0 0,0 1-1 0 0,0 0 0 0 0,1 0 0 0 0,1 0 0 0 0,-1 1 0 0 0,2 0 0 0 0,-1 0 1 0 0,1 0-1 0 0,1 1 0 0 0,0-1 0 0 0,0 1 0 0 0,1 0 0 0 0,1 0 0 0 0,0 0 1 0 0,0-1-1 0 0,1 1 0 0 0,0 7-2 0 0,3-13 33 0 0,1 0 0 0 0,-1 0 0 0 0,1 0 0 0 0,0 0 0 0 0,0 0 0 0 0,0-1 0 0 0,1 0 0 0 0,-1 0 0 0 0,1 0 0 0 0,0 0 0 0 0,0-1 1 0 0,1 0-1 0 0,-1 0 0 0 0,1 0 0 0 0,-1-1 0 0 0,1 1 0 0 0,0-1 0 0 0,0-1 0 0 0,0 1 0 0 0,0-1 0 0 0,0 0 0 0 0,1-1-33 0 0,5 4 122 0 0,10 2 79 0 0,0-2-1 0 0,0 0 0 0 0,1-1 0 0 0,0-1 0 0 0,0-1 0 0 0,0-1 1 0 0,-1-1-1 0 0,1-1 0 0 0,0-1 0 0 0,18-5-200 0 0,-34 7-23 0 0,0-1 0 0 0,0 0 0 0 0,0-1 0 0 0,-1 0 0 0 0,1 0 1 0 0,-1 0-1 0 0,0 0 0 0 0,0-1 0 0 0,0 0 0 0 0,0-1 0 0 0,-1 1 0 0 0,0-1 0 0 0,0 0 0 0 0,0-1 0 0 0,2-3 23 0 0,-3-12-4268 0 0,-4 17 957 0 0,0-1-9126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1017 9562 0 0,'0'0'1544'0'0,"0"0"-157"0"0,0 0 127 0 0,0 0 169 0 0,0 0-40 0 0,0 0-227 0 0,0 0-343 0 0,0 0-317 0 0,0 0-217 0 0,0 0-138 0 0,0 0-52 0 0,0 0-3 0 0,0 0 28 0 0,8-13 11 0 0,48-102 1027 0 0,-50 94-1268 0 0,2 1 1 0 0,0 0-1 0 0,1 0 1 0 0,0 1-1 0 0,2 0 1 0 0,1 1-1 0 0,0 0 1 0 0,1 0-1 0 0,6-4-144 0 0,-19 20-5 0 0,1 1 1 0 0,0 0-1 0 0,-1-1 0 0 0,1 1 1 0 0,0 0-1 0 0,0 0 0 0 0,-1-1 0 0 0,1 1 1 0 0,0 0-1 0 0,0 0 0 0 0,0 0 1 0 0,1 0-1 0 0,-1 0 0 0 0,0 0 0 0 0,0 1 1 0 0,0-1-1 0 0,1 0 0 0 0,-1 1 1 0 0,0-1-1 0 0,1 0 0 0 0,-1 1 1 0 0,1 0-1 0 0,-1-1 0 0 0,1 1 0 0 0,-1 0 1 0 0,0 0-1 0 0,1 0 0 0 0,-1 0 1 0 0,1 0-1 0 0,-1 0 0 0 0,1 0 0 0 0,-1 0 1 0 0,1 1-1 0 0,-1-1 0 0 0,1 0 1 0 0,-1 1-1 0 0,0-1 0 0 0,1 1 0 0 0,-1 0 1 0 0,0-1-1 0 0,0 1 0 0 0,1 0 1 0 0,-1 0-1 0 0,0 0 0 0 0,0 0 0 0 0,0 0 1 0 0,0 0 4 0 0,8 73 172 0 0,-9-66-160 0 0,-1-1 0 0 0,1 0 0 0 0,0 1 0 0 0,1-1 0 0 0,0 1 0 0 0,0-1 0 0 0,1 0 0 0 0,-1 1 0 0 0,2-1 0 0 0,-1 0 0 0 0,1 0 0 0 0,0-1 1 0 0,0 1-1 0 0,1 0 0 0 0,0-1 0 0 0,0 0 0 0 0,0 0 0 0 0,1 0 0 0 0,0-1 0 0 0,0 1 0 0 0,1-1 0 0 0,-1-1 0 0 0,3 2-12 0 0,-5-4 52 0 0,0 1 0 0 0,1-1 0 0 0,-1 0 0 0 0,1-1-1 0 0,0 1 1 0 0,-1-1 0 0 0,1 1 0 0 0,0-1 0 0 0,0 0 0 0 0,0-1 0 0 0,0 1-1 0 0,0-1 1 0 0,0 1 0 0 0,0-1 0 0 0,0-1 0 0 0,0 1 0 0 0,0 0 0 0 0,0-1-1 0 0,0 0 1 0 0,0 0 0 0 0,0 0 0 0 0,0 0 0 0 0,0-1 0 0 0,-1 1-1 0 0,3-2-51 0 0,6-7 126 0 0,1-1-1 0 0,-2 0 0 0 0,1-1 0 0 0,-2 0 0 0 0,1-1 0 0 0,-2 0 0 0 0,0-1 0 0 0,0 0 0 0 0,-2 0 0 0 0,1-1 0 0 0,-2 0 0 0 0,0 0 0 0 0,-1 0 0 0 0,0-1 0 0 0,-1 0 0 0 0,0-8-125 0 0,3 15-3577 0 0,3 18-10226 0 0,-8-8 1974 0 0</inkml:trace>
  <inkml:trace contextRef="#ctx0" brushRef="#br0" timeOffset="695.56">984 594 12683 0 0,'0'0'2198'0'0,"0"0"-477"0"0,0 0-310 0 0,0 0-101 0 0,0 0-131 0 0,0 0-151 0 0,0 0-188 0 0,0 0-153 0 0,0 0-96 0 0,0 0-109 0 0,0 0-80 0 0,-32 11-94 0 0,-97 39-79 0 0,67-11 41 0 0,55-29-217 0 0,2-4-43 0 0,0 0 0 0 0,0 0 0 0 0,0 0 0 0 0,1 1 0 0 0,0-1 0 0 0,0 1 0 0 0,1 0 0 0 0,0 1 0 0 0,0-1 0 0 0,0 0 0 0 0,1 1 0 0 0,0 0 0 0 0,1-1 1 0 0,0 1-1 0 0,0 0 0 0 0,1 0 0 0 0,-1-1 0 0 0,2 1 0 0 0,-1 0 0 0 0,1 0 0 0 0,0 0 0 0 0,1-1 0 0 0,0 3-10 0 0,1-6 5 0 0,-1-1 1 0 0,1 0-1 0 0,0 0 1 0 0,0 0 0 0 0,0 0-1 0 0,1-1 1 0 0,-1 1-1 0 0,0-1 1 0 0,1 0-1 0 0,0 0 1 0 0,-1 0-1 0 0,1 0 1 0 0,0-1 0 0 0,0 0-1 0 0,0 1 1 0 0,0-1-1 0 0,0-1 1 0 0,0 1-1 0 0,1 0 1 0 0,-1-1-1 0 0,0 0 1 0 0,0 0-1 0 0,0-1 1 0 0,0 1 0 0 0,3-1-6 0 0,98-34 226 0 0,-17-27-27 0 0,13-15-162 0 0,-100 78-37 0 0,0 0-1 0 0,1 0 1 0 0,-1 0 0 0 0,0 0-1 0 0,0 1 1 0 0,0-1-1 0 0,0 0 1 0 0,0 0-1 0 0,0 1 1 0 0,0-1 0 0 0,0 0-1 0 0,-1 1 1 0 0,1-1-1 0 0,-1 1 1 0 0,1-1-1 0 0,-1 1 1 0 0,1 0 0 0 0,-1-1-1 0 0,0 1 1 0 0,0-1-1 0 0,0 1 1 0 0,1 0-1 0 0,-2-1 1 0 0,1 1 0 0 0,0-1-1 0 0,0 1 1 0 0,0 0-1 0 0,-1-1 1 0 0,1 4-6 0 0,0-1 4 0 0,-1 0 1 0 0,1 0-1 0 0,0 1 1 0 0,0-1 0 0 0,0 0-1 0 0,0 1 1 0 0,1-1-1 0 0,0 0 1 0 0,0 0 0 0 0,0 0-1 0 0,0 0 1 0 0,1 0-1 0 0,0 0 1 0 0,-1 0 0 0 0,1 0-1 0 0,1 0 1 0 0,-1-1-1 0 0,0 1 1 0 0,1-1-1 0 0,0 0 1 0 0,0 1 0 0 0,0-1-1 0 0,0-1 1 0 0,1 1-1 0 0,-1 0 1 0 0,1-1 0 0 0,-1 0-1 0 0,1 1 1 0 0,0-2-1 0 0,0 1 1 0 0,0 0 0 0 0,0-1-1 0 0,0 0 1 0 0,0 0-1 0 0,0 0 1 0 0,0 0 0 0 0,2 0 1 0 0,6-4 60 0 0,1 0 1 0 0,0 0-1 0 0,-1-1 0 0 0,0-1 1 0 0,0 0-1 0 0,0-1 1 0 0,0 0-1 0 0,-1-1 1 0 0,0 0-1 0 0,-1 0 1 0 0,1-1-1 0 0,-2-1 1 0 0,1 0-1 0 0,-1 0 1 0 0,0-1-1 0 0,-1 0 1 0 0,2-4-61 0 0,23-20 305 0 0,2-1-149 0 0,-2-2 1 0 0,-1-2-1 0 0,-2-1 0 0 0,-1-1 1 0 0,-3-2-1 0 0,4-10-156 0 0,-19 31-3 0 0,0 0 0 0 0,-2-1 0 0 0,-1 0 0 0 0,0-1 0 0 0,-2 0 0 0 0,-1 0 0 0 0,-1 0 0 0 0,-1-1 0 0 0,-1 1 0 0 0,-1-1 0 0 0,-1 0 0 0 0,-1 0 0 0 0,-3-13 3 0 0,4 33-4 0 0,0 1 0 0 0,0-1 0 0 0,-1 0-1 0 0,0 1 1 0 0,1-1 0 0 0,-2 1 0 0 0,1-1 0 0 0,0 1-1 0 0,-1-1 1 0 0,0 1 0 0 0,0 0 0 0 0,0 0 0 0 0,-1 0 0 0 0,1 0-1 0 0,-1 0 1 0 0,0 1 0 0 0,0-1 0 0 0,0 1 0 0 0,-1 0-1 0 0,1 0 1 0 0,-1 0 0 0 0,0 0 0 0 0,1 0 0 0 0,-1 1 0 0 0,0 0-1 0 0,-1 0 1 0 0,1 0 0 0 0,0 0 0 0 0,-1 0 0 0 0,1 1 0 0 0,-1 0-1 0 0,1 0 1 0 0,-1 0 0 0 0,0 1 0 0 0,1 0 0 0 0,-1 0-1 0 0,1 0 1 0 0,-1 0 0 0 0,0 1 0 0 0,1-1 0 0 0,-1 1 0 0 0,1 0-1 0 0,-1 1 1 0 0,1-1 0 0 0,-2 1 4 0 0,-4 4-7 0 0,1 1 0 0 0,1-1 1 0 0,-1 2-1 0 0,1-1 0 0 0,0 1 0 0 0,1 0 0 0 0,0 0 1 0 0,0 1-1 0 0,1 0 0 0 0,0 0 0 0 0,1 1 0 0 0,-1 0 0 0 0,2 0 1 0 0,0 0-1 0 0,0 0 0 0 0,1 1 0 0 0,0-1 0 0 0,0 4 7 0 0,-3 20 14 0 0,1 0-1 0 0,2 1 0 0 0,1-1 1 0 0,2 1-1 0 0,2 5-13 0 0,3 3 94 0 0,3-1 0 0 0,1 0 1 0 0,2-1-1 0 0,2 0 0 0 0,1-1 0 0 0,2 0 0 0 0,2-2 0 0 0,2 0 1 0 0,1-1-1 0 0,2 0 0 0 0,2-2 0 0 0,0-1 0 0 0,9 6-94 0 0,78 74 256 0 0,-81-110-2039 0 0,-26-18-8240 0 0,-5 10-2624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4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0 0 0,'0'0'575'0'0,"0"0"1240"0"0,0 0 693 0 0,0 0 194 0 0,0 0-166 0 0,0 0-384 0 0,0 0-469 0 0,0 0-419 0 0,0 0-300 0 0,2 0-223 0 0,103 33 4496 0 0,-85-31-5037 0 0,0-1-1 0 0,0-1 1 0 0,0-1 0 0 0,0 0 0 0 0,0-2 0 0 0,0 0 0 0 0,0-1-1 0 0,-1-1 1 0 0,0-1 0 0 0,0 0 0 0 0,0-2 0 0 0,-1 0 0 0 0,0-1-1 0 0,-1-1 1 0 0,0-1 0 0 0,0 0 0 0 0,-1-1 0 0 0,-1-1 0 0 0,0 0-200 0 0,-9 8 43 0 0,0-1 0 0 0,0 0 0 0 0,-1 0 0 0 0,0 0 0 0 0,0-1 0 0 0,0 1 0 0 0,-1-1 0 0 0,0 0 0 0 0,-1-1 0 0 0,1 1 0 0 0,-1-1 1 0 0,-1 1-1 0 0,1-1 0 0 0,-1 0 0 0 0,-1 0 0 0 0,1 0 0 0 0,-2 0 0 0 0,1 0 0 0 0,-1 0 0 0 0,0 0 0 0 0,0 0 0 0 0,-1 0 0 0 0,-1-3-43 0 0,1 8 12 0 0,0 1 0 0 0,0 0 0 0 0,0 0 0 0 0,0 0-1 0 0,0 0 1 0 0,-1 0 0 0 0,1 0 0 0 0,-1 0 0 0 0,1 1 0 0 0,-1-1-1 0 0,0 1 1 0 0,1-1 0 0 0,-1 1 0 0 0,0-1 0 0 0,0 1-1 0 0,0 0 1 0 0,0 0 0 0 0,-1 0 0 0 0,1 0 0 0 0,0 0-1 0 0,0 1 1 0 0,0-1 0 0 0,-1 1 0 0 0,1-1 0 0 0,0 1-1 0 0,-1 0 1 0 0,1 0 0 0 0,0 0 0 0 0,-1 0 0 0 0,1 0-1 0 0,0 0 1 0 0,-1 1 0 0 0,1-1 0 0 0,0 1 0 0 0,0 0 0 0 0,-1 0-1 0 0,1-1 1 0 0,0 1 0 0 0,0 1 0 0 0,0-1 0 0 0,0 0-1 0 0,0 0 1 0 0,0 1 0 0 0,0-1 0 0 0,1 1 0 0 0,-1 0-1 0 0,1-1 1 0 0,-2 2-12 0 0,-7 21-3 0 0,1 0-1 0 0,1 0 0 0 0,1 0 1 0 0,1 1-1 0 0,1 0 1 0 0,1 0-1 0 0,2 1 0 0 0,0-1 1 0 0,2 1-1 0 0,0-1 0 0 0,2 1 1 0 0,1-1-1 0 0,4 15 4 0 0,0 53 13 0 0,1-6-23 0 0,-5 0 1 0 0,-3 0 0 0 0,-4 0 0 0 0,-4 0 0 0 0,-4 0 0 0 0,-3-1-1 0 0,-5-1 1 0 0,-25 71 9 0 0,38-140-3 0 0,0-1 0 0 0,-1 0 0 0 0,-1-1 0 0 0,0 0 1 0 0,-1 0-1 0 0,0-1 0 0 0,-1 0 0 0 0,-1-1 0 0 0,0 0 0 0 0,-11 8 3 0 0,17-16 3 0 0,0 0 1 0 0,1-1 0 0 0,-1 0-1 0 0,0 0 1 0 0,-1 0-1 0 0,1-1 1 0 0,-1 0 0 0 0,1 0-1 0 0,-1-1 1 0 0,1 1-1 0 0,-1-1 1 0 0,0-1 0 0 0,-5 1-4 0 0,10-1-2 0 0,0-1 0 0 0,0 1 0 0 0,0 0 0 0 0,0-1 1 0 0,-1 1-1 0 0,1-1 0 0 0,0 1 0 0 0,0-1 0 0 0,0 0 1 0 0,1 0-1 0 0,-1 0 0 0 0,0 0 0 0 0,0 0 0 0 0,0-1 1 0 0,1 1-1 0 0,-1-1 0 0 0,1 1 0 0 0,-1-1 1 0 0,1 1-1 0 0,-1-1 0 0 0,1 0 0 0 0,0 1 0 0 0,0-1 1 0 0,0 0-1 0 0,0 0 0 0 0,0 0 0 0 0,0 0 0 0 0,1 0 1 0 0,-1 0-1 0 0,1 0 0 0 0,-1 0 0 0 0,1-2 2 0 0,-4-74-100 0 0,4 61 100 0 0,2-5 10 0 0,1 0-1 0 0,0 0 1 0 0,2 0 0 0 0,1 1-1 0 0,0 0 1 0 0,2 0 0 0 0,1-1-10 0 0,15-48 19 0 0,-21 62 10 0 0,0 1 1 0 0,1-1-1 0 0,0 1 1 0 0,0 0-1 0 0,1 0 1 0 0,0 0-1 0 0,0 0 1 0 0,1 1-1 0 0,-1 0 1 0 0,1 0-1 0 0,1 0 1 0 0,-1 1-1 0 0,1 0 1 0 0,0 0-1 0 0,0 1 1 0 0,0 0-1 0 0,1 0 0 0 0,0 1 1 0 0,6-2-30 0 0,121-55 537 0 0,-52 31-349 0 0,-32 11 83 0 0,29-23 845 0 0,-101 38-3926 0 0,3 8-432 0 0,8-1-5730 0 0,7-3-3029 0 0</inkml:trace>
  <inkml:trace contextRef="#ctx0" brushRef="#br0" timeOffset="277.186">851 817 13091 0 0,'0'0'2066'0'0,"0"0"-721"0"0,0 0-334 0 0,0 0 181 0 0,0 0 266 0 0,0 0 45 0 0,0 0-180 0 0,0 0-262 0 0,0 0-227 0 0,0 0-217 0 0,0 0-128 0 0,0 0-129 0 0,0 0-103 0 0,3 32-84 0 0,7 99-53 0 0,-17-66 23 0 0,-30 16-655 0 0,11-56-3341 0 0,19-24-965 0 0,5-1-2484 0 0,0 0-3256 0 0</inkml:trace>
  <inkml:trace contextRef="#ctx0" brushRef="#br0" timeOffset="460.334">871 486 13923 0 0,'0'0'1480'0'0,"0"0"-311"0"0,0 0-201 0 0,0 0 16 0 0,0 0-104 0 0,0 0-160 0 0,0 0-232 0 0,0 0-320 0 0,0 0-248 0 0,0 0-72 0 0,0 0-32 0 0,0 0-8 0 0,0 0 0 0 0,13-44-232 0 0,-3 58-424 0 0,-1 8-768 0 0,2-7-2161 0 0,-7-4-8090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58 0 0 0,'0'0'197'0'0,"0"0"605"0"0,0 0 166 0 0,0 0-22 0 0,0 0 10 0 0,0 0-41 0 0,0 0-8 0 0,0 0 18 0 0,0 0-67 0 0,0 0-53 0 0,-4-9 578 0 0,2 7 7295 0 0,-25-12-5208 0 0,-28-5-1554 0 0,49 16-1853 0 0,0 1-1 0 0,-1 0 1 0 0,1 0-1 0 0,-1 1 1 0 0,1-1-1 0 0,-1 1 1 0 0,0 1-1 0 0,1 0 1 0 0,-1 0-1 0 0,0 0 0 0 0,1 0 1 0 0,-1 1-1 0 0,0 0 1 0 0,1 1-1 0 0,-1 0 1 0 0,1 0-1 0 0,0 0 1 0 0,-1 1-63 0 0,-72 52 701 0 0,73-45-627 0 0,0 0 1 0 0,1 0-1 0 0,0 1 0 0 0,0 0 1 0 0,1 0-1 0 0,1 0 0 0 0,0 1 0 0 0,0-1 1 0 0,1 1-1 0 0,1-1 0 0 0,0 1 1 0 0,0 0-1 0 0,1 0 0 0 0,1-1 0 0 0,0 1 1 0 0,0 0-1 0 0,4 10-74 0 0,22 174 752 0 0,-28-187-715 0 0,0 0 0 0 0,-1-1 0 0 0,-1 1 0 0 0,1-1 0 0 0,-1 1 1 0 0,-1-1-1 0 0,1 0 0 0 0,-2 0 0 0 0,1-1 0 0 0,-1 1 0 0 0,0-1 0 0 0,0 0 0 0 0,-1 0 0 0 0,0-1 0 0 0,0 0 0 0 0,-1 0 0 0 0,0 0 0 0 0,0-1 0 0 0,0 1 0 0 0,0-2 0 0 0,-1 1 0 0 0,0-1 0 0 0,-3 1-37 0 0,3-1 48 0 0,9-4-45 0 0,-1 0 21 0 0,34 15 43 0 0,87-1 329 0 0,-82-3-284 0 0,-38-11-97 0 0,-1 0-5 0 0,0 0 0 0 0,0 0 10 0 0,0 0 17 0 0,0 0-12 0 0,-3 23 70 0 0,-16 32 70 0 0,-28 70 19 0 0,41-111-178 0 0,2 1 0 0 0,0 0-1 0 0,1-1 1 0 0,0 1-1 0 0,1 1 1 0 0,1-1 0 0 0,0 0-1 0 0,1 0 1 0 0,1 6-6 0 0,-1-19 4 0 0,1 1 0 0 0,-1 0 1 0 0,1-1-1 0 0,0 1 0 0 0,0 0 0 0 0,0-1 0 0 0,0 1 0 0 0,0-1 1 0 0,0 0-1 0 0,1 1 0 0 0,-1-1 0 0 0,1 0 0 0 0,-1 0 0 0 0,1 0 0 0 0,0 0 1 0 0,0 0-1 0 0,0 0 0 0 0,0 0 0 0 0,0-1 0 0 0,1 1 0 0 0,-1-1 1 0 0,0 1-1 0 0,1-1 0 0 0,-1 0 0 0 0,1 0 0 0 0,-1 0 0 0 0,1 0 1 0 0,0-1-1 0 0,1 1-4 0 0,85 5 444 0 0,-71-6-276 0 0,96-25 439 0 0,-106 11-2615 0 0,0-1-3048 0 0,-4 10-1185 0 0,0 2-6146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319 630 13211 0 0,'0'0'1947'0'0,"0"0"-401"0"0,0 0-217 0 0,0 0-90 0 0,0 0-120 0 0,0 0-157 0 0,0 0-133 0 0,0 0-129 0 0,0 0-112 0 0,0 0-89 0 0,0 0-69 0 0,0 0-52 0 0,0 0-50 0 0,-33 2-8 0 0,-104 10-49 0 0,75 11 99 0 0,55-16-273 0 0,-1-1-59 0 0,1 1 0 0 0,0 1 0 0 0,1-1 1 0 0,0 1-1 0 0,0 0 0 0 0,0 0 0 0 0,1 1 0 0 0,1-1 1 0 0,-1 1-1 0 0,2 1 0 0 0,-1-1 0 0 0,1 0 0 0 0,0 1 1 0 0,1-1-1 0 0,0 1 0 0 0,1 0 0 0 0,0 0 0 0 0,0 0 0 0 0,1 8-38 0 0,0-15 14 0 0,1 0 0 0 0,-1 0-1 0 0,0 0 1 0 0,1 0-1 0 0,0 0 1 0 0,0 0 0 0 0,0-1-1 0 0,0 1 1 0 0,0 0-1 0 0,0 0 1 0 0,1-1 0 0 0,0 1-1 0 0,-1 0 1 0 0,1-1-1 0 0,0 0 1 0 0,0 1-1 0 0,0-1 1 0 0,0 0 0 0 0,1 0-1 0 0,-1 0 1 0 0,1 0-1 0 0,-1-1 1 0 0,1 1 0 0 0,0-1-1 0 0,-1 1 1 0 0,1-1-1 0 0,0 0 1 0 0,0 0 0 0 0,0 0-1 0 0,0-1 1 0 0,0 1-1 0 0,0-1 1 0 0,0 1-14 0 0,102-7 750 0 0,-74-7-674 0 0,0-2-1 0 0,-1 0 0 0 0,-1-2 0 0 0,0-1 0 0 0,-1-2 0 0 0,-1-1 1 0 0,-1 0-1 0 0,5-9-75 0 0,63-49-15 0 0,-94 79 10 0 0,0 0 1 0 0,0 0-1 0 0,0 1 1 0 0,0-1-1 0 0,0 0 0 0 0,0 1 1 0 0,0-1-1 0 0,0 0 0 0 0,0 0 1 0 0,0 1-1 0 0,0-1 0 0 0,0 0 1 0 0,1 0-1 0 0,-1 1 0 0 0,0-1 1 0 0,0 0-1 0 0,0 0 1 0 0,0 1-1 0 0,0-1 0 0 0,1 0 1 0 0,-1 0-1 0 0,0 0 0 0 0,0 1 1 0 0,0-1-1 0 0,1 0 0 0 0,-1 0 1 0 0,0 0-1 0 0,0 0 0 0 0,0 0 1 0 0,1 1-1 0 0,-1-1 1 0 0,0 0-1 0 0,0 0 0 0 0,1 0 1 0 0,-1 0-1 0 0,0 0 0 0 0,1 0 1 0 0,-1 0-1 0 0,0 0 0 0 0,0 0 1 0 0,1 0-1 0 0,-1 0 0 0 0,0 0 1 0 0,0 0-1 0 0,1 0 0 0 0,-1 0 1 0 0,0 0-1 0 0,0 0 1 0 0,1-1-1 0 0,-1 1 0 0 0,0 0 1 0 0,0 0-1 0 0,1 0 0 0 0,-1 0 1 0 0,0 0-1 0 0,0-1 5 0 0,0 10 21 0 0,-1-4-21 0 0,0-1 0 0 0,1 1 0 0 0,0 0-1 0 0,0-1 1 0 0,0 1 0 0 0,0-1 0 0 0,1 1-1 0 0,0-1 1 0 0,0 1 0 0 0,0-1-1 0 0,0 1 1 0 0,1-1 0 0 0,0 0 0 0 0,0 0-1 0 0,0 0 1 0 0,0 0 0 0 0,0 0 0 0 0,1 0-1 0 0,0 0 1 0 0,0-1 0 0 0,0 1 0 0 0,0-1-1 0 0,0 0 1 0 0,1 0 0 0 0,-1 0-1 0 0,1-1 1 0 0,0 1 0 0 0,0-1 0 0 0,0 0-1 0 0,0 0 1 0 0,0 0 0 0 0,1-1 0 0 0,-1 1-1 0 0,1-1 1 0 0,1 0 0 0 0,6 0 17 0 0,1-1 0 0 0,0 0 0 0 0,-1-1 0 0 0,1 0 0 0 0,-1-1 0 0 0,0-1-1 0 0,0 0 1 0 0,0-1 0 0 0,0 0 0 0 0,0 0 0 0 0,-1-1 0 0 0,1-1 0 0 0,-1 0 0 0 0,-1-1 0 0 0,1 0 0 0 0,-1 0 0 0 0,-1-1 0 0 0,1 0-1 0 0,1-4-16 0 0,18-12 20 0 0,-2-2 0 0 0,0-1 0 0 0,-2-1 0 0 0,-1-1 0 0 0,-1-1 0 0 0,-2-1-1 0 0,-1-1 1 0 0,-2-1 0 0 0,-1 0 0 0 0,-1-2 0 0 0,-2 0 0 0 0,-1 0 0 0 0,-2-1-1 0 0,-2-1 1 0 0,-1 1 0 0 0,-2-1 0 0 0,-2-1 0 0 0,-1-2-20 0 0,-2 35 3 0 0,-1 0 0 0 0,-1-1 0 0 0,1 1 0 0 0,-1 0 0 0 0,0 0 0 0 0,0 0 0 0 0,0 0 0 0 0,-1 0 0 0 0,0 0 0 0 0,0 0 0 0 0,0 1 0 0 0,0-1 0 0 0,-1 1 0 0 0,0-1 0 0 0,0 1 0 0 0,0 0 0 0 0,0 0 0 0 0,-1 0 0 0 0,0 0 0 0 0,-2-1-3 0 0,4 5-5 0 0,-1 0 0 0 0,1 0-1 0 0,-1 0 1 0 0,1 0 0 0 0,0 1 0 0 0,-1-1 0 0 0,1 1 0 0 0,0-1 0 0 0,0 1 0 0 0,-1 0-1 0 0,1 0 1 0 0,0 0 0 0 0,0 0 0 0 0,0 1 0 0 0,0-1 0 0 0,0 1 0 0 0,0-1-1 0 0,1 1 1 0 0,-1-1 0 0 0,0 1 0 0 0,1 0 0 0 0,-1 0 0 0 0,1 0 0 0 0,0 0-1 0 0,0 0 1 0 0,-1 0 0 0 0,1 0 0 0 0,1 0 0 0 0,-1 1 0 0 0,0-1 0 0 0,0 0-1 0 0,1 0 1 0 0,0 1 0 0 0,-1-1 0 0 0,1 0 0 0 0,0 1 0 0 0,0 0 5 0 0,-2 3 9 0 0,-8 33 5 0 0,1 0 1 0 0,2 1-1 0 0,2 0 1 0 0,2 0-1 0 0,1 0 1 0 0,2 1-1 0 0,2-1 1 0 0,2 2-15 0 0,19 270 81 0 0,-19-205-120 0 0,-4-107 42 0 0,0 0-12 0 0,0 0-5 0 0,0 0-12 0 0,0 0 2 0 0,0 0-7 0 0,-2-23-1424 0 0,-4-7-515 0 0,-3-14-2321 0 0,3 17-4187 0 0,3 19-2921 0 0</inkml:trace>
  <inkml:trace contextRef="#ctx0" brushRef="#br0" timeOffset="246.018">731 416 12771 0 0,'0'0'1995'0'0,"0"0"-563"0"0,0 0-360 0 0,0 0 10 0 0,0 0 138 0 0,0 0 94 0 0,0 0-19 0 0,0 0-194 0 0,0 0-199 0 0,0 0-141 0 0,0 0-115 0 0,0 0-98 0 0,34 6-103 0 0,107 18-91 0 0,-52-26 21 0 0,-71-3-294 0 0,166-43 165 0 0,-88 22-4652 0 0,-79 21-2300 0 0,-5-2-5773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11082 0 0,'0'0'1953'0'0,"0"0"-538"0"0,0 0-207 0 0,0 0 75 0 0,0 0 53 0 0,0 0-19 0 0,0 0-40 0 0,0 0-110 0 0,0 0-129 0 0,0 0-124 0 0,0 0-161 0 0,0 0-143 0 0,0 0-111 0 0,24 2-65 0 0,77 6-57 0 0,29-18 567 0 0,-111 7-1614 0 0,17 0 1515 0 0,-24 2-4642 0 0,0 1-4165 0 0,-11 0-4076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344 553 6625 0 0,'0'0'2838'0'0,"0"0"-520"0"0,0 0-399 0 0,0 0-241 0 0,0 0-184 0 0,0 0-247 0 0,0 0-266 0 0,0 0-214 0 0,0 0-94 0 0,0 0-83 0 0,0 0-66 0 0,0 0-52 0 0,-33 6-79 0 0,-104 21-82 0 0,68 2 49 0 0,60-20-290 0 0,0-3-37 0 0,1 2 1 0 0,1-1 0 0 0,-1 1-1 0 0,1 0 1 0 0,0 1 0 0 0,1-1 0 0 0,0 1-1 0 0,0 1 1 0 0,1-1 0 0 0,0 1-1 0 0,1 0 1 0 0,0 0 0 0 0,1 0 0 0 0,0 1-1 0 0,0-1 1 0 0,1 1 0 0 0,1-1-1 0 0,-1 9-33 0 0,4-17 47 0 0,0 1 0 0 0,0-1-1 0 0,0 0 1 0 0,0 1 0 0 0,0-1-1 0 0,0 0 1 0 0,1 0 0 0 0,-1 0 0 0 0,1-1-1 0 0,-1 1 1 0 0,1 0 0 0 0,0-1-1 0 0,0 0 1 0 0,0 0 0 0 0,0 0-1 0 0,0 0 1 0 0,0 0 0 0 0,0 0-1 0 0,0-1 1 0 0,0 0 0 0 0,0 1-1 0 0,0-1 1 0 0,0 0 0 0 0,0 0-1 0 0,0-1 1 0 0,0 1 0 0 0,0-1-1 0 0,0 0 1 0 0,0 1 0 0 0,0-1-1 0 0,0-1 1 0 0,0 1 0 0 0,0 0-1 0 0,0-1 1 0 0,0 1-47 0 0,42-18 236 0 0,-1-2-1 0 0,0-1 1 0 0,-2-2-1 0 0,0-3 1 0 0,20-17-236 0 0,37-22 86 0 0,-98 65-92 0 0,0-1 0 0 0,0 1-1 0 0,0 0 1 0 0,1 0 0 0 0,-1 0-1 0 0,0 0 1 0 0,1 0-1 0 0,-1 0 1 0 0,1 0 0 0 0,0 0-1 0 0,-1 1 1 0 0,1-1 0 0 0,-1 1-1 0 0,1-1 1 0 0,0 1 0 0 0,0-1-1 0 0,-1 1 1 0 0,1 0 0 0 0,0 0-1 0 0,-1 0 1 0 0,1 0-1 0 0,0 0 1 0 0,0 0 0 0 0,-1 1-1 0 0,1-1 1 0 0,0 1 0 0 0,-1-1-1 0 0,1 1 1 0 0,0-1 0 0 0,-1 1-1 0 0,1 0 1 0 0,-1 0-1 0 0,1 0 1 0 0,-1 0 0 0 0,0 0-1 0 0,1 0 1 0 0,-1 0 0 0 0,0 0-1 0 0,2 2 7 0 0,19 65-133 0 0,-22-61 131 0 0,1 0-1 0 0,1 1 1 0 0,-1-1-1 0 0,1 0 1 0 0,0 0 0 0 0,1 0-1 0 0,0 0 1 0 0,0-1-1 0 0,0 1 1 0 0,1-1-1 0 0,0 1 1 0 0,0-1-1 0 0,1 0 1 0 0,0-1-1 0 0,0 1 1 0 0,0-1-1 0 0,0 0 1 0 0,1 0-1 0 0,0-1 1 0 0,0 0-1 0 0,0 0 1 0 0,1 0 0 0 0,-1-1-1 0 0,1 0 1 0 0,1 1 2 0 0,6-2 6 0 0,1 1 0 0 0,-1-2-1 0 0,0 0 1 0 0,1 0 0 0 0,-1-2 0 0 0,0 0 0 0 0,1 0 0 0 0,-1-1 0 0 0,0-1 0 0 0,0 0 0 0 0,0-1 0 0 0,0-1 0 0 0,0-1-6 0 0,19-9 61 0 0,-2-2 0 0 0,1-1-1 0 0,-2-2 1 0 0,-1-1 0 0 0,11-10-61 0 0,-21 13 55 0 0,0-1 0 0 0,0 0-1 0 0,-2-2 1 0 0,-1 0 0 0 0,0-1 0 0 0,-2 0 0 0 0,0-1 0 0 0,-2-1-1 0 0,0 0 1 0 0,3-13-55 0 0,-5 1 26 0 0,0-1 0 0 0,-3 0 1 0 0,-1 0-1 0 0,-1 0 0 0 0,-3-1 0 0 0,-1 1 0 0 0,-1-1 1 0 0,-2-2-27 0 0,2 36 6 0 0,0 1 0 0 0,1-1 1 0 0,-1 1-1 0 0,0-1 1 0 0,-1 0-1 0 0,1 1 0 0 0,0-1 1 0 0,-1 0-1 0 0,0 1 1 0 0,0-1-1 0 0,0 1 0 0 0,-1-1 1 0 0,1 1-1 0 0,-1 0 1 0 0,1 0-1 0 0,-1-1 0 0 0,0 1 1 0 0,-1 0-1 0 0,1 1 1 0 0,0-1-1 0 0,-1 0 0 0 0,1 1 1 0 0,-1-1-1 0 0,0 1 1 0 0,0 0-1 0 0,0 0 0 0 0,0 0 1 0 0,0 0-1 0 0,-1 1 1 0 0,-2-2-7 0 0,2 5-8 0 0,1 1 1 0 0,-1-1 0 0 0,1 1 0 0 0,0 0 0 0 0,0 0 0 0 0,0 1 0 0 0,0-1-1 0 0,1 1 1 0 0,-1-1 0 0 0,1 1 0 0 0,0 0 0 0 0,0 0 0 0 0,0 0 0 0 0,1 0-1 0 0,-1 0 1 0 0,1 0 0 0 0,-1 4 7 0 0,-4 18 8 0 0,1 0 0 0 0,1 0 0 0 0,2 0 0 0 0,0 1 0 0 0,2-1 0 0 0,0 1 0 0 0,2-1 0 0 0,2 5-8 0 0,4 50 84 0 0,4 1-1 0 0,4-2 1 0 0,18 55-84 0 0,20-22-63 0 0,-54-114 19 0 0,0 1-1 0 0,0-1 0 0 0,0 1 1 0 0,0-1-1 0 0,0 1 0 0 0,0 0 1 0 0,0-1-1 0 0,0 1 0 0 0,1-1 1 0 0,-1 1-1 0 0,0 0 0 0 0,0-1 0 0 0,0 1 1 0 0,0 0-1 0 0,1-1 0 0 0,-1 1 1 0 0,0 0-1 0 0,0-1 0 0 0,1 1 1 0 0,-1 0-1 0 0,0-1 0 0 0,1 1 1 0 0,-1 0-1 0 0,0 0 0 0 0,1-1 1 0 0,-1 1-1 0 0,0 0 0 0 0,1 0 1 0 0,-1 0-1 0 0,1-1 0 0 0,-1 1 1 0 0,0 0-1 0 0,1 0 0 0 0,-1 0 1 0 0,1 0-1 0 0,-1 0 0 0 0,0 0 1 0 0,1 0-1 0 0,-1 0 0 0 0,1 0 1 0 0,-1 0-1 0 0,1 0 0 0 0,-1 0 1 0 0,0 0-1 0 0,1 0 0 0 0,-1 1 0 0 0,1-1 1 0 0,-1 0-1 0 0,0 0 0 0 0,1 0 1 0 0,-1 1-1 0 0,0-1 0 0 0,1 0 1 0 0,-1 0-1 0 0,0 1 0 0 0,1-1 1 0 0,-1 0-1 0 0,0 1 45 0 0,-26-56-5553 0 0,-3 26-5864 0 0,20 21 3195 0 0</inkml:trace>
  <inkml:trace contextRef="#ctx0" brushRef="#br0" timeOffset="245.872">740 336 10626 0 0,'0'0'1993'0'0,"0"0"-440"0"0,0 0-155 0 0,0 0 125 0 0,0 0-15 0 0,0 0-165 0 0,0 0-291 0 0,37 0-302 0 0,118 0-189 0 0,6 1 412 0 0,145-5-2396 0 0,-275 3-3061 0 0,-8-3-6896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31 270 5041 0 0,'0'0'1731'0'0,"0"0"-357"0"0,0 0-143 0 0,0 0 25 0 0,0 0 54 0 0,0 0-62 0 0,0 0-147 0 0,0 0-143 0 0,0 0-133 0 0,0 0-67 0 0,0 0-63 0 0,0 0-74 0 0,0 0-82 0 0,-2 28-80 0 0,-10 139 256 0 0,-3-62 1130 0 0,14-105 2677 0 0,8-58-3609 0 0,5 16-750 0 0,2 1 0 0 0,2 0 0 0 0,1 1-1 0 0,2 1 1 0 0,2 1 0 0 0,12-15-163 0 0,-19 31 33 0 0,6-10 59 0 0,0 1 0 0 0,3 1 0 0 0,0 1 0 0 0,2 1-1 0 0,5-2-91 0 0,-30 29-3 0 0,1 1-1 0 0,-1 0 0 0 0,0-1 0 0 0,1 1 0 0 0,-1 0 0 0 0,1-1 1 0 0,-1 1-1 0 0,1 0 0 0 0,-1 0 0 0 0,1 0 0 0 0,-1 0 0 0 0,1-1 0 0 0,-1 1 1 0 0,1 0-1 0 0,-1 0 0 0 0,1 0 0 0 0,-1 0 0 0 0,1 0 0 0 0,-1 0 1 0 0,1 0-1 0 0,-1 0 0 0 0,1 0 0 0 0,-1 0 0 0 0,1 1 0 0 0,-1-1 1 0 0,1 0-1 0 0,-1 0 0 0 0,0 0 0 0 0,1 1 0 0 0,-1-1 0 0 0,1 0 0 0 0,-1 0 1 0 0,1 1-1 0 0,-1-1 0 0 0,0 0 0 0 0,1 1 0 0 0,-1-1 0 0 0,0 1 1 0 0,1-1-1 0 0,-1 0 0 0 0,0 1 0 0 0,0-1 0 0 0,1 1 0 0 0,-1-1 0 0 0,0 1 1 0 0,0-1-1 0 0,0 1 0 0 0,1-1 0 0 0,-1 1 0 0 0,0-1 0 0 0,0 1 1 0 0,0-1-1 0 0,0 1 0 0 0,0-1 0 0 0,0 1 0 0 0,0-1 0 0 0,0 1 1 0 0,0-1-1 0 0,-1 1 0 0 0,1-1 0 0 0,0 1 0 0 0,0-1 0 0 0,0 1 0 0 0,0-1 1 0 0,-1 1-1 0 0,1-1 0 0 0,0 0 0 0 0,-1 1 0 0 0,1-1 0 0 0,0 1 4 0 0,3 19 11 0 0,37 57-2170 0 0,-22-66-2723 0 0,-10-7-3835 0 0,-2-4-2502 0 0</inkml:trace>
  <inkml:trace contextRef="#ctx0" brushRef="#br0" timeOffset="339.27">508 358 0 0 0,'0'0'2000'0'0,"0"0"286"0"0,0 0 201 0 0,0 0 59 0 0,0 0-221 0 0,0 0-247 0 0,0 0-249 0 0,0 0-244 0 0,0 0-180 0 0,0 0-150 0 0,0 0-184 0 0,32 7-180 0 0,100 21-132 0 0,-130-27-729 0 0,0 0 0 0 0,0 0 0 0 0,0-1 0 0 0,-1 1 0 0 0,1-1 0 0 0,1 1 0 0 0,-1-1 0 0 0,0 1 0 0 0,0-1 0 0 0,0 0 0 0 0,0 0 0 0 0,0 0 0 0 0,0 0 0 0 0,0-1 0 0 0,0 1 0 0 0,0 0 0 0 0,0-1 0 0 0,0 0 0 0 0,0 1 0 0 0,0-1 0 0 0,0 0 0 0 0,0 0 0 0 0,-1 0 0 0 0,1 0 1 0 0,0 0-1 0 0,0-1 0 0 0,-1 1 0 0 0,1 0 0 0 0,1-2-30 0 0,2-4 166 0 0,59-74 1411 0 0,-63 79-1546 0 0,1-1-1 0 0,-1 0 1 0 0,0 0 0 0 0,0 0-1 0 0,0 0 1 0 0,-1 0 0 0 0,1 0-1 0 0,0 0 1 0 0,-1 0 0 0 0,0 0-1 0 0,0 0 1 0 0,0-1 0 0 0,0 1-1 0 0,-1 0 1 0 0,1 0 0 0 0,-1 0-1 0 0,1 0 1 0 0,-1 0 0 0 0,0 0-1 0 0,0 0 1 0 0,-1 0 0 0 0,1 1-1 0 0,-1-1 1 0 0,1 0 0 0 0,-1 1-1 0 0,0-1 1 0 0,0 1 0 0 0,0-1-1 0 0,0 1 1 0 0,0 0 0 0 0,-3-2-31 0 0,1 1-10 0 0,0 1 1 0 0,0-1-1 0 0,-1 1 1 0 0,1-1-1 0 0,-1 1 1 0 0,0 0-1 0 0,0 1 0 0 0,0 0 1 0 0,0-1-1 0 0,0 1 1 0 0,0 1-1 0 0,0-1 1 0 0,0 1-1 0 0,0 0 1 0 0,0 0-1 0 0,0 0 1 0 0,0 1-1 0 0,0 0 1 0 0,0 0-1 0 0,0 0 1 0 0,0 0-1 0 0,0 1 1 0 0,0 0-1 0 0,1 0 1 0 0,-1 0-1 0 0,1 1 1 0 0,-1 0-1 0 0,1-1 1 0 0,-3 4 9 0 0,-4 2-27 0 0,1 0 0 0 0,0 0 0 0 0,1 1 0 0 0,0 1 1 0 0,0-1-1 0 0,1 2 0 0 0,0-1 0 0 0,1 1 0 0 0,0 0 1 0 0,0 0-1 0 0,0 4 27 0 0,3-8-7 0 0,1 1 1 0 0,0-1-1 0 0,0 1 1 0 0,1 0-1 0 0,0 0 1 0 0,0 0-1 0 0,0 0 1 0 0,1 0-1 0 0,1 0 1 0 0,-1 0-1 0 0,1 0 1 0 0,1 1-1 0 0,0-1 1 0 0,0 0-1 0 0,0 0 0 0 0,1 0 1 0 0,0 0-1 0 0,1 0 1 0 0,-1-1-1 0 0,2 1 1 0 0,-1-1-1 0 0,1 0 1 0 0,0 1-1 0 0,1-2 1 0 0,-1 1-1 0 0,1 0 1 0 0,1-1 6 0 0,2 0-29 0 0,1-1 0 0 0,0 0 0 0 0,0-1 0 0 0,0 1 0 0 0,1-2 0 0 0,-1 0 0 0 0,1 0 0 0 0,0 0 1 0 0,0-1-1 0 0,0-1 0 0 0,0 0 0 0 0,0 0 0 0 0,0-1 0 0 0,0 0 0 0 0,0 0 0 0 0,0-2 0 0 0,1 1 0 0 0,4-2 29 0 0,18-5-933 0 0,-2-1 0 0 0,1-2 1 0 0,-2-1-1 0 0,1-1 0 0 0,1-3 933 0 0,-8 5-1650 0 0,15-8-5293 0 0,-19 5-3982 0 0</inkml:trace>
  <inkml:trace contextRef="#ctx0" brushRef="#br0" timeOffset="705.48">1434 67 10194 0 0,'0'0'2306'0'0,"0"0"-344"0"0,0 0-230 0 0,0 0-194 0 0,0 0-195 0 0,-31 19-200 0 0,-96 61-207 0 0,28-2 850 0 0,97-77-1751 0 0,0 0 1 0 0,0 1-1 0 0,-1-1 1 0 0,1 1-1 0 0,0 0 1 0 0,1-1-1 0 0,-1 1 1 0 0,0 0-1 0 0,0 0 1 0 0,1 0-1 0 0,-1 0 1 0 0,1 0-1 0 0,0 1 1 0 0,-1-1-1 0 0,1 0 1 0 0,0 1-1 0 0,0-1 1 0 0,1 1-1 0 0,-1-1 1 0 0,1 1-1 0 0,-1-1 1 0 0,1 1-1 0 0,0-1 1 0 0,-1 1-1 0 0,1 0 1 0 0,1-1-1 0 0,-1 1 1 0 0,0-1-1 0 0,1 1 1 0 0,-1-1 0 0 0,1 1-1 0 0,0-1 1 0 0,0 1-1 0 0,0-1 1 0 0,0 1-1 0 0,0-1 1 0 0,0 0-1 0 0,1 0 1 0 0,-1 0-1 0 0,1 0 1 0 0,-1 0-1 0 0,1 0 1 0 0,0 0-1 0 0,0 0 1 0 0,0-1-1 0 0,2 2-35 0 0,178 34 967 0 0,-176-35-950 0 0,-3-3-9 0 0,0 1 0 0 0,0 0 0 0 0,0 0 0 0 0,0 0 1 0 0,0 0-1 0 0,-1 1 0 0 0,1-1 0 0 0,0 1 0 0 0,0-1 0 0 0,0 1 1 0 0,0 0-1 0 0,-1 0 0 0 0,1 1 0 0 0,0-1 0 0 0,-1 0 0 0 0,1 1 1 0 0,-1 0-1 0 0,0-1 0 0 0,0 1 0 0 0,1 0 0 0 0,-1 0 1 0 0,0 0-1 0 0,0 1 0 0 0,-1-1 0 0 0,1 0 0 0 0,0 1 0 0 0,-1-1 1 0 0,0 1-1 0 0,1-1 0 0 0,-1 1 0 0 0,0 0 0 0 0,0 0 0 0 0,-1-1 1 0 0,1 1-1 0 0,0 0 0 0 0,-1 0 0 0 0,0 0 0 0 0,0 0 1 0 0,0 0-1 0 0,0 0 0 0 0,0 0 0 0 0,0-1 0 0 0,-1 3-8 0 0,-3 0 37 0 0,0 1-1 0 0,0-1 1 0 0,0 0-1 0 0,-1-1 1 0 0,0 1 0 0 0,0-1-1 0 0,0 0 1 0 0,0 0-1 0 0,-1 0 1 0 0,1-1 0 0 0,-1 0-1 0 0,0 0 1 0 0,0 0-1 0 0,-4 0-36 0 0,-8 6 60 0 0,-175 64 148 0 0,149-69-548 0 0,43-4 54 0 0,1 0-273 0 0,35-44-9530 0 0,-21 33 3760 0 0,-4 0-2756 0 0</inkml:trace>
  <inkml:trace contextRef="#ctx0" brushRef="#br0" timeOffset="973.396">1872 1 9266 0 0,'0'0'5124'0'0,"0"0"-2576"0"0,0 0-1118 0 0,0 0-235 0 0,0 0-198 0 0,0 0-206 0 0,0 0-40 0 0,0 0-12 0 0,0 0 50 0 0,0 0 30 0 0,0 0-88 0 0,0 0-107 0 0,0 0-102 0 0,8 23-98 0 0,24 75-86 0 0,-30-93-301 0 0,0-1-1 0 0,-1 1 1 0 0,0 0-1 0 0,0 0 1 0 0,0 1-1 0 0,-1-1 1 0 0,1 0-1 0 0,-1 0 1 0 0,0 0-1 0 0,-1 0 1 0 0,1 0-1 0 0,-1 0 1 0 0,0 0-1 0 0,0 0 0 0 0,-1 1-36 0 0,-4 16 111 0 0,-12 115 260 0 0,16 50-642 0 0,-4-206-7765 0 0,-2 8 4117 0 0,3 2-1538 0 0,2 1-4977 0 0</inkml:trace>
  <inkml:trace contextRef="#ctx0" brushRef="#br0" timeOffset="1160.659">1596 236 10162 0 0,'0'0'2718'0'0,"0"0"-656"0"0,0 0-478 0 0,0 0-320 0 0,0 0-225 0 0,0 0-120 0 0,0 0 9 0 0,0 0 6 0 0,0 0-17 0 0,0 0-64 0 0,0 0-189 0 0,0 0-125 0 0,0 0-89 0 0,28 2-67 0 0,91 6-44 0 0,13-19 326 0 0,54-26-1125 0 0,-108 20-7205 0 0,-65 14-4173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8:3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 0 0 0,'0'0'1115'0'0,"0"0"403"0"0,0 0 266 0 0,0 0 94 0 0,0 0-59 0 0,0 0-162 0 0,0 0-146 0 0,0 0-128 0 0,0 0-81 0 0,-4-4-114 0 0,-8-13-140 0 0,9 12-139 0 0,6 12 7022 0 0,11 28-7782 0 0,-2 32 175 0 0,-2 1 1 0 0,-4 1-1 0 0,-2 0 1 0 0,-6 62-325 0 0,-2-72 136 0 0,-4 1 0 0 0,-1-2 1 0 0,-4 1-1 0 0,-2-2 0 0 0,-4 6-136 0 0,-11 8 183 0 0,54-113-122 0 0,3 2 0 0 0,2 1 0 0 0,1 1 0 0 0,2 1 0 0 0,1 2 1 0 0,21-17-62 0 0,-48 46-3 0 0,1 1 1 0 0,-1-1 0 0 0,1 1-1 0 0,0 0 1 0 0,0 1-1 0 0,0 0 1 0 0,1 0 0 0 0,0 0-1 0 0,-1 1 1 0 0,1 0 0 0 0,0 1-1 0 0,1 0 1 0 0,-1 0 0 0 0,0 0-1 0 0,1 1 1 0 0,-1 1 0 0 0,8-1 2 0 0,-12 4-2 0 0,0 0 1 0 0,-1-1-1 0 0,1 2 0 0 0,-1-1 1 0 0,1 0-1 0 0,-1 1 1 0 0,0-1-1 0 0,0 1 1 0 0,0 0-1 0 0,-1 0 1 0 0,1 0-1 0 0,-1 0 1 0 0,0 0-1 0 0,0 1 1 0 0,-1-1-1 0 0,1 1 1 0 0,-1-1-1 0 0,0 1 0 0 0,0 0 1 0 0,-1 2 1 0 0,5 22 41 0 0,-1 0 1 0 0,-2-1 0 0 0,-1 1-1 0 0,-1 0 1 0 0,-2 0-1 0 0,-1 0 1 0 0,-4 15-42 0 0,5-37 17 0 0,-1 0 1 0 0,1 0-1 0 0,-2 0 1 0 0,1 0-1 0 0,-1-1 1 0 0,0 0-1 0 0,0 0 1 0 0,0 0-1 0 0,-1 0 1 0 0,0-1-1 0 0,0 1 1 0 0,-1-1-1 0 0,0-1 1 0 0,0 1-1 0 0,0-1 1 0 0,0 0-1 0 0,0 0 1 0 0,-1-1 0 0 0,0 0-1 0 0,1 0 1 0 0,-1 0-1 0 0,0-1 1 0 0,-1 0-1 0 0,1-1 1 0 0,0 1-1 0 0,-1-1 1 0 0,1-1-1 0 0,0 1 1 0 0,-1-1-18 0 0,0 1-17 0 0,0-1 0 0 0,0 1 0 0 0,0-1 1 0 0,0-1-1 0 0,0 0 0 0 0,0 0 0 0 0,0 0 1 0 0,1-1-1 0 0,-1 0 0 0 0,0 0 0 0 0,1-1 1 0 0,-1 0-1 0 0,1 0 0 0 0,0-1 0 0 0,0 0 1 0 0,1 0-1 0 0,-1-1 0 0 0,1 0 0 0 0,0 0 0 0 0,0 0 1 0 0,-4-5 16 0 0,3 1-158 0 0,5 7-32 0 0,1 1 1 0 0,-1 0 0 0 0,1 0-1 0 0,-1-1 1 0 0,1 1 0 0 0,0-1-1 0 0,0 1 1 0 0,0-1 0 0 0,0 0-1 0 0,0 1 1 0 0,0-1 0 0 0,0 0-1 0 0,1 0 1 0 0,-1 0 0 0 0,1 1-1 0 0,-1-1 1 0 0,1 0-1 0 0,0 0 1 0 0,-1 0 0 0 0,1 0-1 0 0,0 0 1 0 0,0 0 0 0 0,1 0-1 0 0,-1 0 1 0 0,0 0 189 0 0,10-3-8016 0 0,-6 5-3420 0 0</inkml:trace>
  <inkml:trace contextRef="#ctx0" brushRef="#br0" timeOffset="395.44">741 652 12235 0 0,'0'0'1208'0'0,"0"0"-288"0"0,0 0-50 0 0,0 0 112 0 0,0 0 136 0 0,0 0 10 0 0,0 0-112 0 0,0 0-145 0 0,0 0-175 0 0,0 0-151 0 0,0 0-133 0 0,0 0-82 0 0,0 0-55 0 0,-15 16-35 0 0,-42 51-2 0 0,55-64-200 0 0,-1 0 0 0 0,0 1 1 0 0,1-1-1 0 0,0 1 1 0 0,0 0-1 0 0,0-1 0 0 0,0 1 1 0 0,1 0-1 0 0,-1 0 0 0 0,1 0 1 0 0,0 0-1 0 0,0 1 1 0 0,1-1-1 0 0,-1 0 0 0 0,1 0 1 0 0,0 0-1 0 0,0 2-38 0 0,0 10 126 0 0,-1-12-98 0 0,1 0 0 0 0,0 0 0 0 0,0 0-1 0 0,1 1 1 0 0,-1-1 0 0 0,1 0 0 0 0,0 0-1 0 0,0 0 1 0 0,1 0 0 0 0,-1 0 0 0 0,1 0-1 0 0,0 0 1 0 0,0 0 0 0 0,0-1 0 0 0,0 1-1 0 0,1-1 1 0 0,-1 0 0 0 0,1 1 0 0 0,0-1-1 0 0,0 0 1 0 0,0 0 0 0 0,0-1-1 0 0,1 1 1 0 0,-1-1 0 0 0,1 0 0 0 0,-1 0-1 0 0,1 0 1 0 0,0 0 0 0 0,0 0 0 0 0,0-1-1 0 0,0 0 1 0 0,0 0 0 0 0,0 0 0 0 0,0 0-1 0 0,1-1-27 0 0,6 2 86 0 0,-1 0-1 0 0,0-1 0 0 0,0 0 0 0 0,1-1 1 0 0,-1 0-1 0 0,0-1 0 0 0,1 0 0 0 0,-1-1 1 0 0,0 0-1 0 0,0 0 0 0 0,0-1 0 0 0,0 0 1 0 0,-1-1-1 0 0,4-2-85 0 0,-6 3 54 0 0,0-1 1 0 0,-1 1 0 0 0,1-2-1 0 0,-1 1 1 0 0,0-1-1 0 0,0 1 1 0 0,-1-2 0 0 0,1 1-1 0 0,-1-1 1 0 0,0 0-1 0 0,-1 0 1 0 0,0 0 0 0 0,0 0-1 0 0,0-1 1 0 0,0 0-1 0 0,-1 0 1 0 0,0 0-1 0 0,-1 0 1 0 0,0 0 0 0 0,0 0-1 0 0,0-1 1 0 0,-1 1-1 0 0,0-1 1 0 0,0 1 0 0 0,-1-1-1 0 0,0 1 1 0 0,-1-1-1 0 0,1 0 1 0 0,-2-3-55 0 0,-1 6-11 0 0,-1-1 0 0 0,0 1 0 0 0,0 0 1 0 0,0 1-1 0 0,-1-1 0 0 0,0 1 0 0 0,0 0 0 0 0,0 0 0 0 0,0 0 0 0 0,0 1 1 0 0,-1 0-1 0 0,0 0 0 0 0,1 0 0 0 0,-1 1 0 0 0,-1-1 11 0 0,-1 0-156 0 0,-1 0 0 0 0,0 1 0 0 0,-1 0 0 0 0,1 0 0 0 0,0 1-1 0 0,-1 0 1 0 0,1 0 0 0 0,0 1 0 0 0,-1 1 0 0 0,-6 0 156 0 0,-19 8-3481 0 0,1 6-4256 0 0,22-8-3962 0 0</inkml:trace>
  <inkml:trace contextRef="#ctx0" brushRef="#br0" timeOffset="730.359">1304 575 7466 0 0,'0'0'2376'0'0,"0"0"-1060"0"0,0 0-338 0 0,0 0 285 0 0,0 0 380 0 0,0 0 116 0 0,0 0-108 0 0,0 0-268 0 0,0 0-314 0 0,0 0-218 0 0,0 0-117 0 0,0 0-85 0 0,0 20-97 0 0,1 64-85 0 0,-21 4 475 0 0,-53 62-257 0 0,26-103-1356 0 0,5-35-4012 0 0,29-27-2725 0 0,12 5 1546 0 0,0 9 5323 0 0,0-6-6082 0 0</inkml:trace>
  <inkml:trace contextRef="#ctx0" brushRef="#br0" timeOffset="1066.836">1087 549 3113 0 0,'0'0'3315'0'0,"0"0"-661"0"0,0 0-550 0 0,0 0-207 0 0,0 0-118 0 0,0 0-184 0 0,0 0-287 0 0,0 0-312 0 0,0 0-254 0 0,0 0-150 0 0,0 0 27 0 0,0 0 73 0 0,0 0 61 0 0,2 5 40 0 0,-1-4-758 0 0,11 22 697 0 0,1-1 0 0 0,1 0-1 0 0,1-1 1 0 0,0-1 0 0 0,2 0 0 0 0,13 12-732 0 0,118 86 1068 0 0,-80-63-913 0 0,-67-54-1395 0 0,5 6 3436 0 0,-6-5-6532 0 0,-3-1-6551 0 0,2-1-918 0 0</inkml:trace>
  <inkml:trace contextRef="#ctx0" brushRef="#br0" timeOffset="8845.987">4216 37 0 0 0,'0'0'543'0'0,"0"0"248"0"0,0 0 358 0 0,0 0 378 0 0,0 0 286 0 0,0 0 102 0 0,0 0-167 0 0,0 0-329 0 0,0 0-337 0 0,0 0-274 0 0,0 0-148 0 0,3-3-37 0 0,6-9 11 0 0,-6 9 28 0 0,-3 3 5 0 0,7 22 3399 0 0,10 55-1469 0 0,-1 41-1315 0 0,4 132 72 0 0,-32 70-288 0 0,10-258-951 0 0,0 31 111 0 0,-2-126-2983 0 0,0 13-1631 0 0,3 0-6344 0 0,1 16 1862 0 0</inkml:trace>
  <inkml:trace contextRef="#ctx0" brushRef="#br0" timeOffset="9150.705">4030 560 2817 0 0,'0'0'2970'0'0,"0"0"-1199"0"0,0 0-781 0 0,0 0-276 0 0,0 0 79 0 0,0 0 238 0 0,0 0 199 0 0,0 0 65 0 0,0 0-49 0 0,0 0-142 0 0,0 0-156 0 0,0 0-132 0 0,0 0-100 0 0,23-10-100 0 0,147-61 961 0 0,-147 61-1417 0 0,1 1 1 0 0,0 2 0 0 0,0 0 0 0 0,0 1-1 0 0,1 1 1 0 0,0 2 0 0 0,0 0-1 0 0,13 2-160 0 0,-32 0-549 0 0,-1 1-906 0 0,-1 1-9150 0 0,-4-1 1295 0 0</inkml:trace>
  <inkml:trace contextRef="#ctx0" brushRef="#br0" timeOffset="9823.502">4564 30 10578 0 0,'0'0'1790'0'0,"0"0"-435"0"0,0 0-239 0 0,0 0 79 0 0,0 0 179 0 0,0 0 17 0 0,0 0-204 0 0,0 0-334 0 0,0 0-318 0 0,0 0-115 0 0,0 0 12 0 0,0 0 32 0 0,3 12 20 0 0,18 91 761 0 0,-15-74-876 0 0,16 82 646 0 0,-5 1 1 0 0,-3 32-1016 0 0,-5 192 560 0 0,6-245-444 0 0,-14-90-100 0 0,1 0 1 0 0,-1 0-1 0 0,1 0 0 0 0,-1 0 0 0 0,1 0 0 0 0,0-1 1 0 0,-1 1-1 0 0,1-1 0 0 0,0 1 0 0 0,-1-1 0 0 0,1 1 1 0 0,0-1-1 0 0,0 0 0 0 0,-1 0 0 0 0,1 0 0 0 0,0 0 1 0 0,0 0-1 0 0,-1 0 0 0 0,1-1 0 0 0,0 1 0 0 0,0-1 1 0 0,-1 1-1 0 0,1-1 0 0 0,0 1 0 0 0,-1-1 0 0 0,1 0 1 0 0,-1 0-1 0 0,1 0 0 0 0,-1 0 0 0 0,1 0 0 0 0,-1 0 1 0 0,0 0-1 0 0,0-1 0 0 0,1 1 0 0 0,-1 0 0 0 0,0-1 1 0 0,0 1-1 0 0,0-1 0 0 0,0 1 0 0 0,-1-1 0 0 0,1 1 1 0 0,0-1-1 0 0,-1 0 0 0 0,1 0-16 0 0,9-7 23 0 0,48-46 36 0 0,82-62 52 0 0,-54 63-135 0 0,-69 49 33 0 0,-17 5-24 0 0,0 0 11 0 0,-1 16 19 0 0,-14 39 86 0 0,11-45-73 0 0,0 1 0 0 0,1 0 0 0 0,0 0 0 0 0,1 0 0 0 0,0 0 0 0 0,1 1-1 0 0,0-1 1 0 0,1 0 0 0 0,1 1 0 0 0,-1-1 0 0 0,3 9-28 0 0,43 44 22 0 0,-32-51-32 0 0,28-19-1258 0 0,-22-24-2535 0 0,-12 16-3635 0 0,-2 6-4230 0 0</inkml:trace>
  <inkml:trace contextRef="#ctx0" brushRef="#br0" timeOffset="10273.21">5236 873 6705 0 0,'0'0'2073'0'0,"0"0"-553"0"0,0 0-164 0 0,0 0 3 0 0,0 0-26 0 0,0 0-68 0 0,0 0-128 0 0,0 0-139 0 0,0 0-104 0 0,0 0-78 0 0,0 0-65 0 0,0 0-43 0 0,0 0-42 0 0,22 7-18 0 0,68 22-40 0 0,-41-31 235 0 0,-41-2-635 0 0,3 0-101 0 0,-1 1 0 0 0,-1-1 0 0 0,1-1 0 0 0,-1 0 0 0 0,1 0 0 0 0,-1-1 0 0 0,-1 0 0 0 0,1 0 0 0 0,-1-1 0 0 0,0 0 0 0 0,-1-1 0 0 0,1 1 0 0 0,-2-1 0 0 0,1-1 0 0 0,-1 0 1 0 0,0 1-1 0 0,-1-2 0 0 0,0 1 0 0 0,0-1 0 0 0,-1 0 0 0 0,-1 1 0 0 0,1-2 0 0 0,-2 1 0 0 0,1 0 0 0 0,-1-1 0 0 0,-1-2-107 0 0,-1 11-1 0 0,0 0 1 0 0,-1 0-1 0 0,1 0 0 0 0,-1 0 0 0 0,1 0 1 0 0,-1 0-1 0 0,0 1 0 0 0,0-1 0 0 0,1 0 1 0 0,-1 1-1 0 0,-1-1 0 0 0,1 0 1 0 0,0 1-1 0 0,0-1 0 0 0,-1 1 0 0 0,1 0 1 0 0,0-1-1 0 0,-1 1 0 0 0,1 0 0 0 0,-1 0 1 0 0,0 0-1 0 0,1 0 0 0 0,-1 0 0 0 0,0 0 1 0 0,0 1-1 0 0,0-1 0 0 0,1 0 1 0 0,-1 1-1 0 0,0 0 0 0 0,0-1 0 0 0,0 1 1 0 0,0 0-1 0 0,0 0 0 0 0,-2 0 1 0 0,-68 8-235 0 0,54 1 222 0 0,0 1-1 0 0,1 1 1 0 0,1 0-1 0 0,0 1 1 0 0,0 0-1 0 0,1 2 1 0 0,1 0-1 0 0,0 0 1 0 0,1 2 0 0 0,0-1-1 0 0,1 2 1 0 0,1 0-1 0 0,-5 10 14 0 0,14-23 20 0 0,-1 0 0 0 0,1 1 0 0 0,-1-1-1 0 0,1 1 1 0 0,1 0 0 0 0,-1-1 0 0 0,1 1-1 0 0,-1 0 1 0 0,2 0 0 0 0,-1 0 0 0 0,0 0 0 0 0,1 0-1 0 0,0 0 1 0 0,0 0 0 0 0,0 0 0 0 0,1 0-1 0 0,0 0 1 0 0,0 0 0 0 0,0-1 0 0 0,0 1-1 0 0,1 0 1 0 0,0 0 0 0 0,0-1 0 0 0,0 1 0 0 0,0-1-1 0 0,1 0 1 0 0,0 0 0 0 0,0 0 0 0 0,0 0-1 0 0,0 0 1 0 0,1 0 0 0 0,-1-1 0 0 0,1 0-1 0 0,0 1 1 0 0,0-1 0 0 0,0-1 0 0 0,0 1 0 0 0,1-1-1 0 0,-1 0 1 0 0,2 1-20 0 0,16 4 190 0 0,0-1 0 0 0,1-1 0 0 0,-1-1-1 0 0,1-1 1 0 0,0-1 0 0 0,1-1 0 0 0,-1-1 0 0 0,13-1-190 0 0,4 0 107 0 0,33-13-589 0 0,-70 13 230 0 0,-3 1-3891 0 0,0 0-4360 0 0,0 0-4121 0 0</inkml:trace>
  <inkml:trace contextRef="#ctx0" brushRef="#br0" timeOffset="12239.186">6501 118 1392 0 0,'0'0'995'0'0,"0"0"-84"0"0,0 0 33 0 0,0 0 251 0 0,0 0 308 0 0,0 0 276 0 0,0 0 108 0 0,0 0-125 0 0,0 0-212 0 0,0 0-246 0 0,0 0-185 0 0,-1-6-132 0 0,-4-18-82 0 0,3 17-61 0 0,2 7-49 0 0,0 0-68 0 0,0 0-73 0 0,0 0-64 0 0,0 0-84 0 0,0 0-62 0 0,0 0-63 0 0,0 0-45 0 0,0 0-41 0 0,0 0-43 0 0,27 58 1577 0 0,-12-21-1516 0 0,-2 1 0 0 0,-2 0 0 0 0,-1 1 0 0 0,-2 1 0 0 0,0 22-313 0 0,5 113 466 0 0,-13 310 298 0 0,8-500-209 0 0,3-13-537 0 0,2 0 1 0 0,1 1 0 0 0,1 0-1 0 0,1 2 1 0 0,1-1 0 0 0,1 2-1 0 0,21-21-18 0 0,30-37-66 0 0,-67 80 45 0 0,-2 1 17 0 0,0 0 1 0 0,1 0-1 0 0,-1 1 1 0 0,0-1-1 0 0,1 0 0 0 0,-1 1 1 0 0,0-1-1 0 0,1 0 1 0 0,-1 1-1 0 0,1-1 0 0 0,-1 0 1 0 0,1 1-1 0 0,-1-1 1 0 0,1 1-1 0 0,-1-1 0 0 0,1 1 1 0 0,-1-1-1 0 0,1 1 1 0 0,0-1-1 0 0,-1 1 0 0 0,1 0 1 0 0,0-1-1 0 0,0 1 0 0 0,-1 0 1 0 0,1-1-1 0 0,0 1 1 0 0,0 0-1 0 0,-1 0 0 0 0,1 0 1 0 0,0 0-1 0 0,0 0 1 0 0,-1 0-1 0 0,1 0 0 0 0,0 0 1 0 0,0 0-1 0 0,0 0 1 0 0,-1 0-1 0 0,1 1 0 0 0,0-1 1 0 0,-1 0-1 0 0,1 0 1 0 0,1 1 3 0 0,7 14 29 0 0,-1 0 1 0 0,0 1-1 0 0,-1 0 1 0 0,0 0-1 0 0,-2 1 1 0 0,0 0-1 0 0,0 0 1 0 0,-2 0-1 0 0,0 0 1 0 0,-1 1-1 0 0,-1-1 1 0 0,0 1-1 0 0,-2-1 1 0 0,-1 18-30 0 0,2-11 44 0 0,0 103 191 0 0,0-126-247 0 0,0-9-1038 0 0,2-21-3239 0 0,3 11-4165 0 0,-3 14-3096 0 0</inkml:trace>
  <inkml:trace contextRef="#ctx0" brushRef="#br0" timeOffset="12481.372">7156 906 9842 0 0,'0'0'2635'0'0,"0"0"-1112"0"0,0 0-517 0 0,0 0 9 0 0,0 0 153 0 0,0 0 59 0 0,0 0-73 0 0,0 0-197 0 0,0 0-243 0 0,0 0-181 0 0,0 0-126 0 0,0 0-69 0 0,-1 21-64 0 0,-3 105 314 0 0,4-93-569 0 0,0-32-174 0 0,0-1-93 0 0,0 0-139 0 0,0 0-181 0 0,0 0-323 0 0,0-8-11637 0 0,0 5 3905 0 0</inkml:trace>
  <inkml:trace contextRef="#ctx0" brushRef="#br0" timeOffset="12734.686">7151 472 13003 0 0,'0'0'1344'0'0,"0"0"-544"0"0,0 0-440 0 0,0 0-224 0 0,0 0-96 0 0,0 0-144 0 0,0 0-120 0 0,0 0-80 0 0,0 0-104 0 0,0 0-96 0 0,0 0-584 0 0,0 0-2209 0 0,0 0-6457 0 0</inkml:trace>
  <inkml:trace contextRef="#ctx0" brushRef="#br0" timeOffset="13055.474">7541 266 10994 0 0,'0'0'1461'0'0,"0"0"-476"0"0,0 0-134 0 0,0 0 119 0 0,0 0 181 0 0,0 0 109 0 0,0 0-89 0 0,0 0-178 0 0,0 0-146 0 0,0 0-105 0 0,0 0-80 0 0,0 0-75 0 0,4 25-67 0 0,18 127 347 0 0,-13-96-497 0 0,-3 1-1 0 0,-2 0 0 0 0,-3 0 1 0 0,-2 0-1 0 0,-3 0 1 0 0,-2 0-1 0 0,-4 8-369 0 0,-10 119 67 0 0,20-184-66 0 0,0 0-1187 0 0,11-48-4249 0 0,-5 31-897 0 0,-4 9-2325 0 0</inkml:trace>
  <inkml:trace contextRef="#ctx0" brushRef="#br0" timeOffset="13544.603">7826 277 5281 0 0,'0'0'2475'0'0,"0"0"-672"0"0,0 0-305 0 0,0 0 82 0 0,0 0 159 0 0,0 0-8 0 0,0 0-194 0 0,0 0-348 0 0,0 0-347 0 0,0 0-277 0 0,0 0-143 0 0,0 0-85 0 0,0 0-23 0 0,11 44 3860 0 0,-9 165-1952 0 0,-16 112-1350 0 0,-3-108-760 0 0,13-172-42 0 0,4-45-2673 0 0,1-4-1978 0 0,1 2-4191 0 0,-1 2-3099 0 0</inkml:trace>
  <inkml:trace contextRef="#ctx0" brushRef="#br0" timeOffset="23692.314">9150 612 0 0 0,'0'0'958'0'0,"0"0"577"0"0,0 0 316 0 0,0 0 38 0 0,0 0-170 0 0,0 0-264 0 0,0 0-212 0 0,0 0-144 0 0,0 0-87 0 0,1 0-1279 0 0,5-4 9682 0 0,-24-12-8151 0 0,-7 3 322 0 0,24 13-1522 0 0,1 0-3 0 0,0 0-29 0 0,0 0 16 0 0,0 0-1 0 0,0 0-10 0 0,0 0 8 0 0,0 0-1 0 0,0 0-13 0 0,0 0 5 0 0,0 0-1 0 0,0 0 6 0 0,0 0 12 0 0,0 0 11 0 0,0 0 27 0 0,0 0-8 0 0,0 0 15 0 0,0 0 7 0 0,0 0 1 0 0,0 0 13 0 0,0 0 9 0 0,0 0-1 0 0,0 0-21 0 0,0 0 30 0 0,0 0-12 0 0,0 0-4 0 0,0 0 19 0 0,0 0-18 0 0,0 0 5 0 0,0 0 6 0 0,-25 0 424 0 0,-82 0-365 0 0,48 32-123 0 0,39-17-60 0 0,18-12-7 0 0,-1-1 1 0 0,1 0-1 0 0,0 1 1 0 0,0-1-1 0 0,0 1 1 0 0,1 0-1 0 0,-1-1 1 0 0,1 1-1 0 0,-1 0 1 0 0,1 0-1 0 0,0 0 1 0 0,0 0-1 0 0,0 0 1 0 0,1 0-1 0 0,-1 0 1 0 0,1 1-1 0 0,0-1 1 0 0,-1 0-1 0 0,1 0 1 0 0,1 0-1 0 0,-1 0 1 0 0,0 1-1 0 0,1-1 1 0 0,0 0-1 0 0,0 2-1 0 0,47 61 69 0 0,33 5-1 0 0,4-2 4 0 0,-83-67-44 0 0,-1 1 0 0 0,1-1-1 0 0,0 0 1 0 0,-1 1-1 0 0,0 0 1 0 0,1-1 0 0 0,-1 1-1 0 0,0 0 1 0 0,0 0-1 0 0,-1-1 1 0 0,1 1 0 0 0,-1 0-1 0 0,1 0 1 0 0,-1 0-1 0 0,0 0 1 0 0,0 0 0 0 0,0 0-1 0 0,0 0 1 0 0,-1 0 0 0 0,1 0-1 0 0,-1 0 1 0 0,0-1-1 0 0,0 1 1 0 0,0 0 0 0 0,0 0-1 0 0,0-1 1 0 0,-1 1-1 0 0,1-1 1 0 0,-1 1 0 0 0,0 0-28 0 0,-85 52 513 0 0,74-50-484 0 0,0-2 0 0 0,-1 0 0 0 0,1-1 0 0 0,0 0-1 0 0,-1-1 1 0 0,1 0 0 0 0,-1-1 0 0 0,1-1 0 0 0,-1 0 0 0 0,1 0 0 0 0,-1-2 0 0 0,-1 0-29 0 0,-15-2 78 0 0,30-1-26 0 0,0 5-38 0 0,0 1-17 0 0,0 0 19 0 0,20-16-6128 0 0,-13 10-1437 0 0,-3 2-4810 0 0</inkml:trace>
  <inkml:trace contextRef="#ctx0" brushRef="#br0" timeOffset="24719.544">9557 700 0 0 0,'0'0'509'0'0,"0"0"721"0"0,0 0 308 0 0,0 0 161 0 0,0 0 100 0 0,0 0-74 0 0,0 0-120 0 0,0 0-117 0 0,0 0-126 0 0,0 0-66 0 0,0 0-57 0 0,0 0-99 0 0,-2-4-134 0 0,-1-3-1792 0 0,3 7 925 0 0,0 1 0 0 0,0-1 1 0 0,0 0-1 0 0,0 0 0 0 0,0 1 1 0 0,-1-1-1 0 0,1 0 0 0 0,0 0 1 0 0,0 0-1 0 0,0 1 0 0 0,-1-1 1 0 0,1 0-1 0 0,0 0 0 0 0,0 0 1 0 0,-1 1-1 0 0,1-1 0 0 0,0 0 1 0 0,0 0-1 0 0,-1 0 0 0 0,1 0 1 0 0,0 0-1 0 0,0 0 0 0 0,-1 0 1 0 0,1 0-1 0 0,0 0 0 0 0,-1 1 1 0 0,1-1-1 0 0,0 0 0 0 0,-1 0 1 0 0,1-1-1 0 0,0 1 0 0 0,0 0 1 0 0,-1 0-1 0 0,1 0 0 0 0,0 0 1 0 0,-1 0-1 0 0,1 0 0 0 0,0 0 1 0 0,0 0-1 0 0,-1-1 0 0 0,1 1 1 0 0,0 0-1 0 0,0 0 0 0 0,-1 0 1 0 0,1 0-1 0 0,0-1 0 0 0,0 1 1 0 0,0 0-1 0 0,-1 0 1 0 0,1-1-1 0 0,0 1 0 0 0,0 0 1 0 0,0 0-140 0 0,-5 9 72 0 0,1 1 0 0 0,0 0 0 0 0,1 0 1 0 0,0 0-1 0 0,1 0 0 0 0,0 1 0 0 0,1-1 1 0 0,0 1-1 0 0,0-1 0 0 0,1 6-72 0 0,-1-4 49 0 0,0 0 1 0 0,1 0-1 0 0,0 0 0 0 0,1 0 0 0 0,0 0 0 0 0,1 0 0 0 0,0 0 0 0 0,1-1 0 0 0,0 1 0 0 0,1-1 1 0 0,1 0-1 0 0,-1 0 0 0 0,2 0 0 0 0,0 0 0 0 0,0-1 0 0 0,0 0 0 0 0,6 5-49 0 0,-8-12 85 0 0,1-1 0 0 0,0 0 0 0 0,0 0 0 0 0,1 0 0 0 0,-1 0 0 0 0,0-1 0 0 0,1 0 0 0 0,-1 0 0 0 0,0 0 0 0 0,1-1 1 0 0,-1 0-1 0 0,1 0 0 0 0,-1 0 0 0 0,1-1 0 0 0,-1 0 0 0 0,1 0 0 0 0,-1 0 0 0 0,0-1 0 0 0,0 1 0 0 0,0-1 0 0 0,0 0 0 0 0,0-1 0 0 0,0 1 0 0 0,0-1 0 0 0,1-2-85 0 0,9-4 108 0 0,-1 0 0 0 0,0-1 1 0 0,-1-1-1 0 0,0 0 0 0 0,0-1 1 0 0,-2 0-1 0 0,1-1 0 0 0,-2 0 0 0 0,1-1 1 0 0,-2 0-1 0 0,0-1 0 0 0,-1 0 0 0 0,0 0 1 0 0,-1-1-1 0 0,-1 0 0 0 0,0 0 0 0 0,2-16-108 0 0,-7-12 284 0 0,-1 43-236 0 0,-20 5-846 0 0,-3 31-2349 0 0,23-28-1976 0 0,5-2-4034 0 0,0-4-2708 0 0</inkml:trace>
  <inkml:trace contextRef="#ctx0" brushRef="#br0" timeOffset="25484.274">10363 704 0 0 0,'0'0'811'0'0,"0"0"689"0"0,0 0 330 0 0,0 0 84 0 0,0 0-42 0 0,0 0-196 0 0,0 0-139 0 0,0 0-76 0 0,0 0-122 0 0,0 0-116 0 0,0 0-159 0 0,0 0-99 0 0,0 0-45 0 0,1-5-63 0 0,5-17 614 0 0,-31 12 3902 0 0,4 14-4980 0 0,-62 33 724 0 0,73-27-1029 0 0,0 0 1 0 0,1 0-1 0 0,0 1 0 0 0,1 1 1 0 0,0-1-1 0 0,1 1 0 0 0,0 1 0 0 0,1-1 1 0 0,1 1-1 0 0,-1 1-88 0 0,3-5 51 0 0,1 1 1 0 0,-1 0-1 0 0,1 0 0 0 0,1 0 1 0 0,0 0-1 0 0,0 0 0 0 0,1 0 1 0 0,0 0-1 0 0,1 0 0 0 0,0 0 1 0 0,1 0-1 0 0,0 0 1 0 0,1 0-1 0 0,2 7-51 0 0,-5-16 3 0 0,3 8 53 0 0,1 0 0 0 0,-1 0 0 0 0,2-1 0 0 0,-1 1 0 0 0,1-1 0 0 0,0 0 0 0 0,1 0 0 0 0,0-1 0 0 0,0 0 0 0 0,0 0 0 0 0,1 0 0 0 0,0-1 0 0 0,6 5-56 0 0,-8-8 51 0 0,-1 0 1 0 0,1-1 0 0 0,-1 1 0 0 0,1-1-1 0 0,0 1 1 0 0,0-2 0 0 0,0 1-1 0 0,0 0 1 0 0,0-1 0 0 0,0 0 0 0 0,1 0-1 0 0,-1-1 1 0 0,0 1 0 0 0,3-1-52 0 0,32-8-588 0 0,-26-10-842 0 0,6-7-1856 0 0,-9 6-5278 0 0,-8 11-3307 0 0</inkml:trace>
  <inkml:trace contextRef="#ctx0" brushRef="#br0" timeOffset="26074.358">10692 225 12779 0 0,'0'0'1857'0'0,"0"0"-235"0"0,0 0-126 0 0,0 0-43 0 0,0 0-113 0 0,0 0-168 0 0,0 0-245 0 0,0 0-224 0 0,0 0-155 0 0,0 0-112 0 0,0 0-52 0 0,0 0-6 0 0,0 0 4 0 0,-6 7-5 0 0,-20 23-35 0 0,17 34 549 0 0,10-46-693 0 0,10 158 750 0 0,12 310-431 0 0,-9-428-461 0 0,12-62 348 0 0,242-185 312 0 0,-220 169-696 0 0,-35 54-80 0 0,-9 177 260 0 0,29-139-210 0 0,-20-76-2727 0 0,-10-10-5073 0 0,-3 14 7193 0 0,0-4-11646 0 0</inkml:trace>
  <inkml:trace contextRef="#ctx0" brushRef="#br0" timeOffset="27571.333">12014 284 2849 0 0,'0'0'1505'0'0,"0"0"-31"0"0,0 0 125 0 0,0 0 187 0 0,0 0 153 0 0,0 0 42 0 0,0 0-185 0 0,0 0-293 0 0,0 0-297 0 0,0 0-235 0 0,0 0-192 0 0,0 0-105 0 0,3-7-49 0 0,8-20-30 0 0,-8 20-24 0 0,-3 7-45 0 0,0 0-56 0 0,0 0-66 0 0,3 212 3878 0 0,-1 107-3775 0 0,-20-135-214 0 0,18-157-264 0 0,-1 0 0 0 0,-1 0 0 0 0,-1 0 0 0 0,-2 0-1 0 0,-6 21-28 0 0,5-35-215 0 0,6-22-1189 0 0,6-24-1312 0 0,-4 0-669 0 0,0 7-5482 0 0,-1 19 368 0 0</inkml:trace>
  <inkml:trace contextRef="#ctx0" brushRef="#br0" timeOffset="27876.796">11773 726 6825 0 0,'0'0'1853'0'0,"0"0"-209"0"0,0 0-26 0 0,0 0 90 0 0,0 0-46 0 0,0 0-187 0 0,0 0-328 0 0,0 0-364 0 0,0 0-286 0 0,0 0-138 0 0,0 0 14 0 0,0 0 79 0 0,6-1 123 0 0,344-76 3646 0 0,-236 63-6879 0 0,-110 11 262 0 0,-4 2-160 0 0,1 1-3371 0 0,-1 0-5240 0 0</inkml:trace>
  <inkml:trace contextRef="#ctx0" brushRef="#br0" timeOffset="28371.051">12346 358 5953 0 0,'0'0'4052'0'0,"0"0"-1981"0"0,0 0-922 0 0,0 0-256 0 0,0 0 4 0 0,0 0 43 0 0,0 0 65 0 0,0 0-18 0 0,0 0-77 0 0,0 0-35 0 0,0 0-52 0 0,0 0-89 0 0,0 0-73 0 0,4 27-53 0 0,16 89-77 0 0,-10 70 1001 0 0,-11-125-1201 0 0,1 273 668 0 0,0-332-990 0 0,0-1 1 0 0,0 0-1 0 0,0 0 1 0 0,0 0-1 0 0,0 0 1 0 0,1 1-1 0 0,-1-1 1 0 0,0 0-1 0 0,1 0 0 0 0,-1 0 1 0 0,0 0-1 0 0,1 0 1 0 0,-1 0-1 0 0,1 0 1 0 0,0 0-1 0 0,-1 0 1 0 0,1 0-1 0 0,0 0 1 0 0,0 0-1 0 0,0 0 1 0 0,0 0-1 0 0,-1-1 0 0 0,1 1 1 0 0,0 0-1 0 0,0-1 1 0 0,1 1-1 0 0,-1 0 1 0 0,0-1-1 0 0,0 1 1 0 0,0-1-1 0 0,0 0 1 0 0,0 1-1 0 0,0-1 1 0 0,1 0-1 0 0,-1 0 0 0 0,0 0 1 0 0,0 0-1 0 0,0 0 1 0 0,1 0-1 0 0,-1 0 1 0 0,0 0-1 0 0,0 0 1 0 0,0-1-1 0 0,0 1 1 0 0,0 0-1 0 0,1-1 1 0 0,-1 1-1 0 0,1-1-9 0 0,53-28 652 0 0,-53 28-638 0 0,238-164 412 0 0,-209 154-437 0 0,-26 33-10 0 0,8 90 172 0 0,-10-44 39 0 0,-4-67-265 0 0,1 0 1 0 0,0-1-1 0 0,0 1 1 0 0,0 0-1 0 0,0 0 1 0 0,0-1-1 0 0,0 1 1 0 0,0 0-1 0 0,0 0 0 0 0,0 0 1 0 0,0-1-1 0 0,0 1 1 0 0,0 0-1 0 0,0 0 1 0 0,1-1-1 0 0,-1 1 1 0 0,0 0-1 0 0,0-1 0 0 0,1 1 1 0 0,-1 0-1 0 0,1-1 1 0 0,-1 1-1 0 0,1 0 1 0 0,-1-1-1 0 0,1 1 1 0 0,-1-1-1 0 0,1 1 0 0 0,-1-1 1 0 0,1 1-1 0 0,0-1 1 0 0,-1 1-1 0 0,1-1 1 0 0,0 1-1 0 0,-1-1 1 0 0,1 0-1 0 0,0 0 0 0 0,0 1 1 0 0,-1-1-1 0 0,1 0 1 0 0,0 0-1 0 0,0 0 1 0 0,0 0-1 0 0,-1 0 1 0 0,1 0-1 0 0,0 0 0 0 0,0 0 1 0 0,-1 0-1 0 0,1 0 1 0 0,0 0-1 0 0,0-1 1 0 0,-1 1-1 0 0,1 0 1 0 0,0 0-1 0 0,0-1 0 0 0,-1 1 1 0 0,1 0-1 0 0,0-1 1 0 0,-1 1-1 0 0,1-1 1 0 0,-1 1-1 0 0,1-1 1 0 0,0 0 74 0 0,27-16-5764 0 0,-10 6-2343 0 0,-11 6-1206 0 0</inkml:trace>
  <inkml:trace contextRef="#ctx0" brushRef="#br0" timeOffset="-87447.364">339 2055 11090 0 0,'0'0'1702'0'0,"0"0"-227"0"0,0 0-129 0 0,0 0 62 0 0,0 0 71 0 0,0 0-95 0 0,0 0-257 0 0,0 0-295 0 0,0 0-266 0 0,0 0-139 0 0,0 0-57 0 0,1 5 4 0 0,8 289 2691 0 0,-8-105-4675 0 0,-2-218-1545 0 0,1 14 70 0 0,-1-2-3734 0 0,1 2-4765 0 0</inkml:trace>
  <inkml:trace contextRef="#ctx0" brushRef="#br0" timeOffset="-87211.86">199 1587 15635 0 0,'0'0'953'0'0,"0"0"-369"0"0,0 0-152 0 0,0 0 32 0 0,0 0-40 0 0,0 0-64 0 0,0 0-200 0 0,0 0-192 0 0,0 0-112 0 0,0 0-64 0 0,0 0-168 0 0,0 0-216 0 0,0 0-464 0 0,32 111-1441 0 0,-16-100-2760 0 0,-5-4-3593 0 0</inkml:trace>
  <inkml:trace contextRef="#ctx0" brushRef="#br0" timeOffset="-86647.675">540 2511 10362 0 0,'0'0'1881'0'0,"0"0"-200"0"0,0 0 29 0 0,0 0-90 0 0,0 0-285 0 0,0 0-453 0 0,0 0-358 0 0,0 0-164 0 0,0 0-12 0 0,0 0 71 0 0,0 0 9 0 0,0 0 0 0 0,0 0-16 0 0,8-20-40 0 0,42-102 230 0 0,42-44 757 0 0,-45 96-1141 0 0,-45 66-200 0 0,-1 4 2 0 0,0 0-10 0 0,-1 0-4 0 0,0 0-6 0 0,-2 38 379 0 0,1-32-347 0 0,0 1 0 0 0,0 0 0 0 0,0 0 0 0 0,1-1 0 0 0,0 1 0 0 0,0 0 0 0 0,1 0 0 0 0,0 0 0 0 0,0-1 0 0 0,1 1 0 0 0,0 0 0 0 0,0-1 0 0 0,0 1 0 0 0,1-1 0 0 0,0 0 0 0 0,0 0 0 0 0,0 0 0 0 0,1 0 0 0 0,0-1 0 0 0,0 1 0 0 0,1-1 0 0 0,-1 0 0 0 0,5 3-32 0 0,-6-5 76 0 0,1 0 0 0 0,-1-1 0 0 0,1 1 1 0 0,0-1-1 0 0,0 0 0 0 0,0 0 0 0 0,0 0 1 0 0,1-1-1 0 0,-1 1 0 0 0,0-1 0 0 0,1 0 1 0 0,-1 0-1 0 0,1-1 0 0 0,-1 1 0 0 0,1-1 1 0 0,-1 0-1 0 0,1 0 0 0 0,-1-1 0 0 0,1 1 0 0 0,-1-1 1 0 0,1 0-1 0 0,-1 0 0 0 0,0-1 0 0 0,1 1 1 0 0,-1-1-1 0 0,0 0 0 0 0,0 0 0 0 0,0 0 1 0 0,0 0-1 0 0,-1-1 0 0 0,1 0 0 0 0,-1 0 1 0 0,1 0-1 0 0,-1 0 0 0 0,2-3-76 0 0,6-8 130 0 0,0-2-1 0 0,-1 0 1 0 0,0 0-1 0 0,-2 0 1 0 0,0-1-1 0 0,-1-1 1 0 0,3-9-130 0 0,-5 11 65 0 0,-1 0 1 0 0,0-1-1 0 0,-1 0 0 0 0,-1 0 1 0 0,0 0-1 0 0,-2 0 0 0 0,0 0 1 0 0,0 0-1 0 0,-3-11-65 0 0,-13 6 99 0 0,15 22-129 0 0,11 50-5451 0 0,7-31-4302 0 0,-13-15-2078 0 0</inkml:trace>
  <inkml:trace contextRef="#ctx0" brushRef="#br0" timeOffset="-86372.958">1462 2169 11466 0 0,'0'0'4751'0'0,"0"0"-2719"0"0,0 0-965 0 0,0 0 36 0 0,0 0 119 0 0,0 0 6 0 0,0 0-185 0 0,0 0-326 0 0,0 0-277 0 0,0 0-153 0 0,0 0-70 0 0,0 0-43 0 0,-4 25-22 0 0,-19 119 60 0 0,16-107 26 0 0,2-15 802 0 0,2-7-3294 0 0,2-2-2804 0 0,0 0-3893 0 0,1-13-2175 0 0</inkml:trace>
  <inkml:trace contextRef="#ctx0" brushRef="#br0" timeOffset="-86129.142">1403 1764 13571 0 0,'0'0'1744'0'0,"0"0"-519"0"0,0 0-281 0 0,0 0-136 0 0,0 0-192 0 0,0 0-256 0 0,0 0-392 0 0,0 0-248 0 0,0 0-168 0 0,0 0-304 0 0,0 0-560 0 0,0 0-1905 0 0,0 0-8418 0 0</inkml:trace>
  <inkml:trace contextRef="#ctx0" brushRef="#br0" timeOffset="6092.23">2158 630 0 0 0,'0'0'775'0'0,"0"0"710"0"0,0 0 364 0 0,0 0 109 0 0,0 0-55 0 0,0 0-92 0 0,0 0-88 0 0,0 0-111 0 0,0 0-138 0 0,4-1 4947 0 0,-32 65-5146 0 0,24 75-796 0 0,4-135-461 0 0,0 0 0 0 0,1 0 0 0 0,0 1 0 0 0,0-1 1 0 0,0 0-1 0 0,0 0 0 0 0,1 0 0 0 0,0 0 0 0 0,-1-1 1 0 0,2 1-1 0 0,-1 0 0 0 0,0-1 0 0 0,1 1 1 0 0,-1-1-1 0 0,1 0 0 0 0,0 0 0 0 0,0 0 0 0 0,0 0 1 0 0,0 0-1 0 0,1-1 0 0 0,-1 0 0 0 0,1 1 0 0 0,0-1 1 0 0,-1 0-1 0 0,1-1 0 0 0,0 1 0 0 0,0-1 0 0 0,0 0 1 0 0,0 0-1 0 0,1 0 0 0 0,0 0-18 0 0,6-1 102 0 0,-1 0 0 0 0,0-1 0 0 0,0 0 1 0 0,0 0-1 0 0,0-1 0 0 0,0-1 0 0 0,0 1 0 0 0,-1-2 0 0 0,1 1 0 0 0,-1-1 1 0 0,0-1-1 0 0,0 0 0 0 0,0 0 0 0 0,-1-1 0 0 0,1 0 0 0 0,-2 0 1 0 0,1-1-1 0 0,1-1-102 0 0,11-12 176 0 0,0-1 1 0 0,-1 0 0 0 0,-2-2-1 0 0,0 0 1 0 0,12-23-177 0 0,23-61 497 0 0,-85 180-205 0 0,20 10-249 0 0,16-27-16 0 0,-2-48-25 0 0,1-1 0 0 0,-1 0 1 0 0,1 0-1 0 0,1 0 0 0 0,0 0 0 0 0,0 0 1 0 0,0-1-1 0 0,0 1 0 0 0,1-1 1 0 0,0 0-1 0 0,1 0 0 0 0,0 0 0 0 0,-1 0 1 0 0,2-1-1 0 0,-1 0 0 0 0,1 0 0 0 0,2 2-2 0 0,-4-6 15 0 0,0 0-1 0 0,-1 0 0 0 0,1 0 1 0 0,0 0-1 0 0,0-1 0 0 0,0 1 0 0 0,-1-1 1 0 0,1 0-1 0 0,0-1 0 0 0,0 1 0 0 0,0 0 1 0 0,-1-1-1 0 0,1 0 0 0 0,0 0 1 0 0,0 0-1 0 0,-1-1 0 0 0,4-1-14 0 0,31-33 252 0 0,9-27-101 0 0,-34 40-96 0 0,-5 11-24 0 0,0-1-1 0 0,-1 0 1 0 0,0-1-1 0 0,-1 0 1 0 0,0 0-1 0 0,-1 0 1 0 0,-1-1-1 0 0,0 1 0 0 0,-1-1 1 0 0,0-8-31 0 0,-3 23 28 0 0,0 0 9 0 0,0-11 471 0 0,15 356-518 0 0,-15-334 15 0 0,0 94 72 0 0,-4 0-1 0 0,-11 47-76 0 0,10-84-1 0 0,5-66 14 0 0,0-2 7 0 0,0 0-2 0 0,0 0 27 0 0,0 0 20 0 0,0 0 1 0 0,0-13 163 0 0,4-38-223 0 0,4 0-1 0 0,1 0 1 0 0,3 1-1 0 0,1 1 1 0 0,3 0-1 0 0,2 0 1 0 0,2 2-1 0 0,14-21-5 0 0,-27 45-5 0 0,2 0 0 0 0,0 1 0 0 0,2 1 0 0 0,0 0 0 0 0,1 0 0 0 0,1 1 0 0 0,1 1 0 0 0,1 0-1 0 0,1 1 1 0 0,0 0 0 0 0,2 1 0 0 0,0 1 0 0 0,0 1 0 0 0,1 1 0 0 0,1 0 0 0 0,14-6 5 0 0,-32 19 2 0 0,1 1 0 0 0,0-1 0 0 0,-1 1 1 0 0,1-1-1 0 0,0 1 0 0 0,-1 0 0 0 0,1 0 0 0 0,0 0 1 0 0,-1 0-1 0 0,1 1 0 0 0,0-1 0 0 0,-1 1 0 0 0,1-1 1 0 0,-1 1-1 0 0,1 0 0 0 0,-1 0 0 0 0,1 0 0 0 0,-1 0 1 0 0,1 1-1 0 0,-1-1 0 0 0,0 1 0 0 0,0-1 0 0 0,0 1 1 0 0,0 0-1 0 0,0 0 0 0 0,0 0 0 0 0,0 0 0 0 0,-1 0 1 0 0,1 0-1 0 0,-1 0 0 0 0,1 1 0 0 0,-1-1 0 0 0,0 0 1 0 0,0 1-1 0 0,0-1 0 0 0,0 1 0 0 0,-1 0 0 0 0,1-1 1 0 0,0 1-1 0 0,-1-1 0 0 0,0 1 0 0 0,0 0 0 0 0,0-1 1 0 0,0 1-1 0 0,0 0 0 0 0,0-1 0 0 0,-1 1 0 0 0,1 0 1 0 0,-1-1-1 0 0,0 1 0 0 0,0 0-2 0 0,-1 23 33 0 0,-2-1-1 0 0,0 0 1 0 0,-1 0 0 0 0,-2 0 0 0 0,-1 0-1 0 0,0-1 1 0 0,-2-1 0 0 0,-1 1 0 0 0,-5 7-33 0 0,13-25 12 0 0,0 0 0 0 0,-1-1 1 0 0,1 1-1 0 0,-1-1 1 0 0,0 0-1 0 0,-1 0 0 0 0,1-1 1 0 0,-1 1-1 0 0,0-1 1 0 0,0 0-1 0 0,0 0 0 0 0,0-1 1 0 0,-1 1-1 0 0,0-1 1 0 0,0 0-1 0 0,0-1 0 0 0,0 1 1 0 0,0-1-1 0 0,0 0 0 0 0,0-1 1 0 0,-1 0-1 0 0,1 0 1 0 0,-1 0-1 0 0,1-1-12 0 0,-3-1-63 0 0,0-2-1 0 0,1 1 1 0 0,-1-1 0 0 0,1 0-1 0 0,0-1 1 0 0,0 0 0 0 0,0 0-1 0 0,1-1 1 0 0,-1 0 0 0 0,1 0-1 0 0,0-1 1 0 0,1 0 0 0 0,-1 0-1 0 0,1 0 1 0 0,0-1-1 0 0,1 0 1 0 0,0 0 0 0 0,0-1-1 0 0,0 1 1 0 0,1-1 0 0 0,0 0-1 0 0,0 0 1 0 0,1-1 0 0 0,1 1-1 0 0,-1-1 1 0 0,0-6 63 0 0,1-4-1787 0 0,2 12-3001 0 0,0 2-872 0 0,0 2-6798 0 0</inkml:trace>
  <inkml:trace contextRef="#ctx0" brushRef="#br0" timeOffset="-85860.704">1825 1683 16932 0 0,'0'0'1153'0'0,"0"0"-370"0"0,0 0-17 0 0,0 0 219 0 0,0 0 175 0 0,0 0 22 0 0,0 0-182 0 0,0 0-242 0 0,0 0-184 0 0,0 0-108 0 0,0 0-83 0 0,0 0-58 0 0,6 30-61 0 0,18 92-57 0 0,-16-85-24 0 0,-2 0 0 0 0,-2 1 0 0 0,-2-1 1 0 0,-1 1-1 0 0,-2 4-183 0 0,1 11 116 0 0,-10 242 147 0 0,5-237-343 0 0,5-57 28 0 0,0-27-3758 0 0,0-4-687 0 0,0 17-1669 0 0,0 8-3077 0 0</inkml:trace>
  <inkml:trace contextRef="#ctx0" brushRef="#br0" timeOffset="-85625.595">1641 2055 10810 0 0,'0'0'2701'0'0,"0"0"-589"0"0,0 0-546 0 0,0 0-342 0 0,0 0-188 0 0,0 0-86 0 0,0 0-68 0 0,0 0-28 0 0,0 0-3 0 0,0 0-55 0 0,0 0-83 0 0,0 0-93 0 0,0 0-104 0 0,20 3-91 0 0,137 12 307 0 0,66-48-2067 0 0,-200 28-175 0 0,-9 1-914 0 0,1 2-4317 0 0,-7 2-5212 0 0</inkml:trace>
  <inkml:trace contextRef="#ctx0" brushRef="#br0" timeOffset="-85374.415">2296 2169 15059 0 0,'0'0'1649'0'0,"0"0"-333"0"0,0 0-124 0 0,0 0-13 0 0,0 0-99 0 0,0 0-212 0 0,0 0-317 0 0,0 0-239 0 0,0 0-146 0 0,0 0-93 0 0,3 33-18 0 0,10 99-13 0 0,4-77-250 0 0,-6-44-1193 0 0,-5-10-6742 0 0,-6-1-3022 0 0</inkml:trace>
  <inkml:trace contextRef="#ctx0" brushRef="#br0" timeOffset="-85128.116">2246 1908 10162 0 0,'0'0'5137'0'0,"0"0"-3472"0"0,0 0-657 0 0,0 0-192 0 0,0 0-232 0 0,0 0-184 0 0,0 0-328 0 0,0 0-368 0 0,0 0-216 0 0,0 0-488 0 0,0 0-1113 0 0,0 0-4112 0 0,0 0-3473 0 0</inkml:trace>
  <inkml:trace contextRef="#ctx0" brushRef="#br0" timeOffset="-84553.551">2769 2103 10074 0 0,'0'0'6623'0'0,"0"0"-4069"0"0,0 0-1234 0 0,0 0-76 0 0,0 0-70 0 0,0 0-121 0 0,0 0-220 0 0,0 0-217 0 0,0 0-193 0 0,0 0-125 0 0,0 0-68 0 0,0 0-68 0 0,-33 17-55 0 0,-101 55-36 0 0,77-26 5 0 0,50-35-63 0 0,2-5-16 0 0,0 0 0 0 0,0-1 0 0 0,1 1 1 0 0,0 1-1 0 0,1-1 0 0 0,-1 1 0 0 0,1-1 0 0 0,0 1 0 0 0,1 0 0 0 0,-1 0 1 0 0,2 0-1 0 0,-1 0 0 0 0,1 1 0 0 0,0-1 0 0 0,0 0 0 0 0,1 1 0 0 0,0-1 0 0 0,0 1 1 0 0,1-1-1 0 0,0 1 3 0 0,2-5-8 0 0,-1 0 0 0 0,1 0 0 0 0,0 0 0 0 0,1-1 0 0 0,-1 0 0 0 0,0 1 0 0 0,1-1 1 0 0,-1 0-1 0 0,1 0 0 0 0,0-1 0 0 0,-1 1 0 0 0,1-1 0 0 0,0 0 0 0 0,0 0 0 0 0,0 0 0 0 0,0-1 1 0 0,0 1-1 0 0,0-1 0 0 0,0 0 0 0 0,0 0 0 0 0,1 0 0 0 0,-1-1 0 0 0,0 1 0 0 0,0-1 0 0 0,3-1 8 0 0,9-3 12 0 0,0-1-1 0 0,0-1 0 0 0,0 0 0 0 0,-1-1 1 0 0,0 0-1 0 0,-1-2 0 0 0,1 0 0 0 0,-2 0 1 0 0,0-1-1 0 0,0-1 0 0 0,-1 0 0 0 0,0 0 1 0 0,-1-2-1 0 0,-1 1 0 0 0,0-1 0 0 0,5-10-11 0 0,34-64-9 0 0,-53 137-312 0 0,-3 61 66 0 0,10-105 249 0 0,0 0 1 0 0,1 1-1 0 0,-1-1 1 0 0,1 0-1 0 0,1-1 1 0 0,-1 1 0 0 0,1-1-1 0 0,-1 0 1 0 0,1 0-1 0 0,0 0 1 0 0,1-1-1 0 0,-1 1 1 0 0,0-1-1 0 0,1-1 1 0 0,0 1-1 0 0,0-1 1 0 0,0 0-1 0 0,0 0 1 0 0,0-1-1 0 0,0 1 1 0 0,0-1-1 0 0,1-1 1 0 0,-1 1-1 0 0,0-1 1 0 0,0 0-1 0 0,4-1 6 0 0,6 0 33 0 0,0-1 0 0 0,-1-1-1 0 0,1 0 1 0 0,-1-1 0 0 0,0-1-1 0 0,0 0 1 0 0,0-1 0 0 0,-1 0-1 0 0,1-1 1 0 0,-2-1 0 0 0,1 0-1 0 0,-1-1 1 0 0,0-1 0 0 0,-1 0-1 0 0,0 0 1 0 0,-1-1 0 0 0,0-1-1 0 0,2-3-32 0 0,27-34 117 0 0,-3-2 1 0 0,-1-2-1 0 0,-3 0 0 0 0,-3-3 0 0 0,0-3-117 0 0,-21 39-34 0 0,-1 0 0 0 0,-1 0 0 0 0,-1-1 0 0 0,0 0 0 0 0,-1-1 0 0 0,-2 1-1 0 0,0-1 1 0 0,-1 0 0 0 0,-2 0 0 0 0,0 1 0 0 0,-1-1 0 0 0,-1 0 0 0 0,-1 0 0 0 0,-1 1 0 0 0,-4-13 34 0 0,7 30-11 0 0,0-1 0 0 0,0 1 0 0 0,0-1 0 0 0,0 1-1 0 0,-1 0 1 0 0,1 0 0 0 0,-1 0 0 0 0,0 0 0 0 0,-1 0 0 0 0,1 0 0 0 0,-1 1 0 0 0,1-1 0 0 0,-1 1-1 0 0,0 0 1 0 0,0-1 0 0 0,-1 1 0 0 0,1 1 0 0 0,0-1 0 0 0,-1 0 0 0 0,0 1 0 0 0,0 0 0 0 0,0 0-1 0 0,0 0 1 0 0,0 0 0 0 0,0 1 0 0 0,0-1 0 0 0,0 1 0 0 0,-1 0 0 0 0,1 0 0 0 0,-1 1 0 0 0,1-1-1 0 0,0 1 1 0 0,-1 0 0 0 0,1 0 0 0 0,-1 1 0 0 0,1-1 0 0 0,-1 1 0 0 0,1 0 0 0 0,0 0 0 0 0,0 1-1 0 0,-1-1 1 0 0,-1 2 11 0 0,-4 3 4 0 0,1 0-1 0 0,0 1 1 0 0,0 0 0 0 0,1 1-1 0 0,0-1 1 0 0,0 2-1 0 0,1-1 1 0 0,0 1 0 0 0,0 0-1 0 0,1 1 1 0 0,0-1-1 0 0,1 1 1 0 0,0 0 0 0 0,1 1-1 0 0,0-1 1 0 0,-2 10-4 0 0,-28 180 388 0 0,33-174-261 0 0,0 0 0 0 0,2 0 1 0 0,1-1-1 0 0,1 1 1 0 0,1-1-1 0 0,1 1 0 0 0,1-1 1 0 0,2-1-1 0 0,0 1 0 0 0,2-1 1 0 0,0-1-1 0 0,6 8-127 0 0,-6-12 77 0 0,1-1 0 0 0,1 0 0 0 0,0 0 0 0 0,1-1 1 0 0,1-1-1 0 0,1-1 0 0 0,0 0 0 0 0,1 0 0 0 0,1-2 0 0 0,0 0 0 0 0,1-1 0 0 0,0 0 0 0 0,1-2 0 0 0,0 0 1 0 0,0-1-1 0 0,3 0-77 0 0,-15-7-83 0 0,-1 0 0 0 0,1-1 0 0 0,0 0 0 0 0,-1 0 0 0 0,1 0 0 0 0,0-1 0 0 0,0 1 0 0 0,0-2 0 0 0,0 1 1 0 0,-1-1-1 0 0,1 0 0 0 0,3-1 83 0 0,2-13-4864 0 0,-10 12 1501 0 0,0-1-9029 0 0</inkml:trace>
  <inkml:trace contextRef="#ctx0" brushRef="#br0" timeOffset="-79140.997">4255 1808 0 0 0,'0'0'420'0'0,"0"0"331"0"0,0 0 232 0 0,0 0 265 0 0,0 0 227 0 0,0 0 72 0 0,0 0-96 0 0,0 0-224 0 0,0 0-290 0 0,0 0-251 0 0,0 0-177 0 0,0-3 982 0 0,47-2 4034 0 0,9-31-3067 0 0,-43 18-2250 0 0,-2-1 0 0 0,0 0 0 0 0,-1-1-1 0 0,0-1 1 0 0,-2 1 0 0 0,-1-1-1 0 0,0 0 1 0 0,-2-1 0 0 0,0 0 0 0 0,-1 0-1 0 0,-1-6-207 0 0,6-20 240 0 0,-6 32 319 0 0,-5 24 176 0 0,-5 25-219 0 0,-12 90 18 0 0,15 17 109 0 0,6 0 0 0 0,16 93-643 0 0,-2-38 304 0 0,-39-142-140 0 0,15-96-508 0 0,40-86-4138 0 0,-21 99-555 0 0,-1 0-3825 0 0,-8 19 256 0 0</inkml:trace>
  <inkml:trace contextRef="#ctx0" brushRef="#br0" timeOffset="-78356.774">4732 1643 6217 0 0,'0'0'1111'0'0,"0"0"-236"0"0,0 0 89 0 0,0 0 294 0 0,0 0 286 0 0,0 0 85 0 0,0 0-145 0 0,0 0-247 0 0,0 0-274 0 0,0 0-178 0 0,-20 31-145 0 0,-61 97-104 0 0,44-52 768 0 0,-2 16 532 0 0,22-56-1397 0 0,78-21 2567 0 0,-49-10-2842 0 0,1 2-1 0 0,-1 0 0 0 0,-1 0 1 0 0,1 1-1 0 0,-1 0 1 0 0,-1 1-1 0 0,1 0 0 0 0,-2 1 1 0 0,1 0-1 0 0,-1 1 1 0 0,-1 0-1 0 0,0 0 1 0 0,0 1-1 0 0,-1 0 0 0 0,4 10-163 0 0,-7-10 126 0 0,1 1 1 0 0,-2 0-1 0 0,0 0 0 0 0,-1 0 0 0 0,0 1 0 0 0,-1-1 0 0 0,0 0 0 0 0,-1 1 0 0 0,-1 1-126 0 0,5-4 394 0 0,-4-11-546 0 0,0-4-2084 0 0,0-3-3995 0 0,0 4-2687 0 0,0 2-3129 0 0</inkml:trace>
  <inkml:trace contextRef="#ctx0" brushRef="#br0" timeOffset="-69692.6">5089 2162 0 0 0,'-3'-22'3683'0'0,"2"-27"21196"0"0,1 28-24228 0 0,0 21-635 0 0,0 0-3 0 0,0 0 9 0 0,0 0-21 0 0,0 0 4 0 0,0 0 5 0 0,0 0 8 0 0,0 0 9 0 0,0 0-27 0 0,0 0 20 0 0,0 0 7 0 0,0 0-31 0 0,-1 10 262 0 0,-3 97 328 0 0,4 141-291 0 0,9-157-222 0 0,-9-91-44 0 0,0 1-13 0 0,0 1 3 0 0,0-1-2 0 0,0-1 19 0 0,0 0-14 0 0,0 0 2 0 0,0 0 22 0 0,0 0-24 0 0,0-7-17 0 0,0 7-40 0 0,0-23-3395 0 0,-1 11 1521 0 0,0-1-5643 0 0,1 5-4377 0 0</inkml:trace>
  <inkml:trace contextRef="#ctx0" brushRef="#br0" timeOffset="-68899.674">5059 1834 7538 0 0,'0'0'1977'0'0,"0"0"-79"0"0,0 0 23 0 0,0 0 2 0 0,0 0-106 0 0,0 0-216 0 0,0 0-357 0 0,0 0-349 0 0,0 0-228 0 0,0 0-90 0 0,0 0-22 0 0,0 0-3 0 0,-5-7 2481 0 0,10 6-358 0 0,-50 46-2424 0 0,13-13-246 0 0,32-31 2 0 0,0-1-1 0 0,0 0-30 0 0,0 0-10 0 0,39-19-126 0 0,39-36 274 0 0,-76 52-106 0 0,-1 3 4 0 0,-1 0 8 0 0,0 0-28 0 0,0 0-10 0 0,0 0-17 0 0,0 0-29 0 0,0 0-42 0 0,0 0-75 0 0,0 0-86 0 0,0 0-111 0 0,0 14-3094 0 0,0-10-7721 0 0,0-4-683 0 0</inkml:trace>
  <inkml:trace contextRef="#ctx0" brushRef="#br0" timeOffset="-66370.773">7077 1878 18028 0 0,'0'0'1560'0'0,"0"0"-568"0"0,0 0-287 0 0,0 0-201 0 0,0 0-216 0 0,0 0-240 0 0,0 0-152 0 0,0 0-216 0 0,0 0-192 0 0,0 0-449 0 0,0 0-1519 0 0,0 0-5386 0 0,0 0-2016 0 0</inkml:trace>
  <inkml:trace contextRef="#ctx0" brushRef="#br0" timeOffset="-65052.65">8540 2342 864 0 0,'0'0'1052'0'0,"0"0"198"0"0,0 0 430 0 0,0 0 322 0 0,0 0 13 0 0,0 0-85 0 0,0 0-179 0 0,0 0-203 0 0,0 0-201 0 0,0 0-229 0 0,0 0-158 0 0,0 0-128 0 0,33 4-98 0 0,99 12-85 0 0,-75-20 268 0 0,-49-1-674 0 0,-2 3-133 0 0,-1 0 0 0 0,0-1 0 0 0,0 0-1 0 0,-1 0 1 0 0,1 0 0 0 0,0-1 0 0 0,-1 0-1 0 0,0 0 1 0 0,0 0 0 0 0,0 0-1 0 0,0 0 1 0 0,-1-1 0 0 0,0 1 0 0 0,0-1-1 0 0,0 0 1 0 0,0 0 0 0 0,-1 0 0 0 0,0-1-1 0 0,0 1 1 0 0,0-1 0 0 0,-1 1-1 0 0,0-1 1 0 0,0 1 0 0 0,0-1 0 0 0,0 0-1 0 0,-1 1 1 0 0,0-1 0 0 0,0 0-1 0 0,-1-3-109 0 0,0 4 4 0 0,1 0-1 0 0,-1 0 0 0 0,0 0 0 0 0,0 1 0 0 0,0-1 1 0 0,-1 0-1 0 0,0 0 0 0 0,0 1 0 0 0,0-1 0 0 0,0 1 1 0 0,-1 0-1 0 0,0 0 0 0 0,1-1 0 0 0,-2 2 0 0 0,1-1 1 0 0,0 0-1 0 0,-1 1 0 0 0,0-1 0 0 0,1 1 1 0 0,-1 0-1 0 0,-1 0 0 0 0,1 1 0 0 0,0-1 0 0 0,-1 1 1 0 0,1 0-1 0 0,-1 0 0 0 0,0 1 0 0 0,1-1 0 0 0,-1 1 1 0 0,0 0-1 0 0,0 0 0 0 0,0 1 0 0 0,0-1 0 0 0,0 1 1 0 0,-4 0-4 0 0,-2 0-14 0 0,-1 1 0 0 0,1-1 0 0 0,-1 2 0 0 0,1-1 1 0 0,0 2-1 0 0,-1-1 0 0 0,1 2 0 0 0,1-1 1 0 0,-1 2-1 0 0,0-1 0 0 0,1 1 0 0 0,0 1 1 0 0,0 0-1 0 0,1 0 0 0 0,-1 1 0 0 0,2 1 0 0 0,-1-1 1 0 0,1 1-1 0 0,0 0 0 0 0,0 1 0 0 0,1 0 1 0 0,0 0-1 0 0,1 1 0 0 0,0 0 0 0 0,1 0 1 0 0,-1 0-1 0 0,2 1 0 0 0,0 0 0 0 0,0-1 0 0 0,1 2 1 0 0,0-1-1 0 0,1 0 0 0 0,0 0 0 0 0,1 2 14 0 0,0-7 9 0 0,1 0 0 0 0,0 0 0 0 0,0 0-1 0 0,0 0 1 0 0,1-1 0 0 0,0 1 0 0 0,0 0-1 0 0,0 0 1 0 0,1 0 0 0 0,0-1 0 0 0,0 1-1 0 0,0-1 1 0 0,1 1 0 0 0,-1-1 0 0 0,1 0-1 0 0,1 0 1 0 0,-1 0 0 0 0,1 0-1 0 0,0-1 1 0 0,0 0 0 0 0,0 1 0 0 0,1-1-1 0 0,-1-1 1 0 0,1 1 0 0 0,0-1 0 0 0,0 0-1 0 0,1 1-8 0 0,7 2 43 0 0,1 0 0 0 0,-1-1 0 0 0,1-1-1 0 0,0 0 1 0 0,1 0 0 0 0,-1-2 0 0 0,1 0-1 0 0,-1 0 1 0 0,1-2 0 0 0,-1 0 0 0 0,1 0 0 0 0,0-1-1 0 0,-1-1 1 0 0,1 0 0 0 0,-1-1 0 0 0,0-1-1 0 0,1-1-42 0 0,48-15-1672 0 0,-39 14-6228 0 0,-19 3-3184 0 0</inkml:trace>
  <inkml:trace contextRef="#ctx0" brushRef="#br0" timeOffset="-64445.423">8938 2578 3193 0 0,'0'0'2599'0'0,"0"0"-517"0"0,0 0-122 0 0,0 0 10 0 0,0 0-108 0 0,0 0-157 0 0,0 0-207 0 0,0 0-298 0 0,0 0-276 0 0,0 0-203 0 0,0 0-125 0 0,0 0-75 0 0,0 0-11 0 0,3-10-34 0 0,27-77 1352 0 0,40-48 378 0 0,89-115-1383 0 0,-187 408-814 0 0,27-152-6 0 0,1 1 1 0 0,-1 0-1 0 0,1-1 1 0 0,1 1-1 0 0,-1 0 0 0 0,1-1 1 0 0,0 1-1 0 0,0 0 1 0 0,1-1-1 0 0,0 0 1 0 0,0 1-1 0 0,1-1 0 0 0,0 0 1 0 0,0 0-1 0 0,0 0 1 0 0,1-1-1 0 0,-1 1 0 0 0,3 1-3 0 0,0-1 46 0 0,0-1-1 0 0,0-1 1 0 0,0 1-1 0 0,0-1 0 0 0,1 0 1 0 0,0-1-1 0 0,0 1 0 0 0,0-1 1 0 0,0 0-1 0 0,1-1 1 0 0,-1 0-1 0 0,1 0 0 0 0,-1-1 1 0 0,1 0-1 0 0,0 0 0 0 0,-1-1 1 0 0,1 0-1 0 0,0 0 1 0 0,-1-1-1 0 0,1 0 0 0 0,0 0 1 0 0,-1 0-1 0 0,1-1 0 0 0,-1-1 1 0 0,0 1-1 0 0,1-1 1 0 0,-1 0-1 0 0,-1-1 0 0 0,1 0 1 0 0,0 0-1 0 0,-1 0 0 0 0,0-1 1 0 0,0 0-1 0 0,0 0 1 0 0,-1 0-1 0 0,1-1 0 0 0,-1 0 1 0 0,-1 0-1 0 0,1 0 0 0 0,1-4-45 0 0,0 1 42 0 0,0-1 0 0 0,-1 0 0 0 0,0 0 0 0 0,0 0 0 0 0,-1-1 0 0 0,-1 1 0 0 0,0-1-1 0 0,0 0 1 0 0,-1 0 0 0 0,0 0 0 0 0,-1-1 0 0 0,0 1 0 0 0,-1 0 0 0 0,0 0 0 0 0,-2-6-42 0 0,3 12-37 0 0,-1 1 0 0 0,0-1 0 0 0,0 1 0 0 0,0-1 0 0 0,-1 0 0 0 0,0 1 0 0 0,0-1 1 0 0,0 1-1 0 0,0 0 0 0 0,0-1 0 0 0,-1 1 0 0 0,0 0 0 0 0,0 0 0 0 0,0 0 1 0 0,-1 0-1 0 0,1 0 0 0 0,-4-3 37 0 0,3 17-9624 0 0,3-6-423 0 0</inkml:trace>
  <inkml:trace contextRef="#ctx0" brushRef="#br0" timeOffset="-63645.715">9663 2327 5385 0 0,'0'0'1519'0'0,"0"0"-253"0"0,0 0-9 0 0,0 0 136 0 0,0 0 119 0 0,0 0-38 0 0,0 0-190 0 0,0 0-177 0 0,0 0-75 0 0,0 0-78 0 0,0 0-76 0 0,0 0-56 0 0,18 7-85 0 0,57 20-58 0 0,-73-27-624 0 0,0 1-1 0 0,0 0 1 0 0,0 0-1 0 0,0-1 0 0 0,0 1 1 0 0,0-1-1 0 0,0 0 1 0 0,1 1-1 0 0,-1-1 1 0 0,0 0-1 0 0,0 0 0 0 0,0 0 1 0 0,0-1-1 0 0,0 1 1 0 0,0 0-1 0 0,0-1 1 0 0,0 0-1 0 0,0 1 0 0 0,0-1 1 0 0,0 0-1 0 0,0 0 1 0 0,0 0-1 0 0,0 0 1 0 0,-1 0-1 0 0,1 0 1 0 0,0-1-1 0 0,1-1-54 0 0,4-2 227 0 0,0-1-136 0 0,0 1 1 0 0,0-2-1 0 0,-1 1 0 0 0,0-1 1 0 0,0 1-1 0 0,0-2 1 0 0,-1 1-1 0 0,0-1 1 0 0,0 1-1 0 0,-1-2 1 0 0,0 1-1 0 0,0 0 1 0 0,-1-1-1 0 0,0 1 1 0 0,-1-1-1 0 0,0 0 0 0 0,0 0 1 0 0,-1 0-1 0 0,0 0 1 0 0,0 0-1 0 0,-1 0 1 0 0,0 0-1 0 0,-1 0 1 0 0,-1-4-92 0 0,1 10-16 0 0,-1-1 0 0 0,0 1 1 0 0,0 0-1 0 0,0 0 0 0 0,-1 0 1 0 0,1 0-1 0 0,-1 0 0 0 0,0 0 1 0 0,0 1-1 0 0,0-1 0 0 0,0 1 1 0 0,0 0-1 0 0,0-1 0 0 0,0 2 1 0 0,-1-1-1 0 0,1 0 0 0 0,-1 1 1 0 0,0-1-1 0 0,1 1 0 0 0,-1 0 1 0 0,0 0-1 0 0,0 1 0 0 0,1-1 1 0 0,-1 1-1 0 0,0 0 1 0 0,0 0-1 0 0,0 0 0 0 0,0 0 1 0 0,1 1-1 0 0,-1 0 0 0 0,0 0 1 0 0,0 0-1 0 0,1 0 0 0 0,-1 0 1 0 0,0 1-1 0 0,1-1 0 0 0,-1 1 1 0 0,1 0-1 0 0,-1 0 16 0 0,-8 6-20 0 0,0-1 1 0 0,0 1-1 0 0,1 1 0 0 0,0 0 0 0 0,1 1 1 0 0,-1 0-1 0 0,2 0 0 0 0,0 1 1 0 0,0 0-1 0 0,1 1 0 0 0,0 0 1 0 0,1 0-1 0 0,0 1 0 0 0,1-1 0 0 0,1 2 1 0 0,0-1-1 0 0,1 0 0 0 0,0 1 1 0 0,1 0-1 0 0,0 0 0 0 0,1 0 1 0 0,1 0-1 0 0,0 0 0 0 0,1 1 1 0 0,1-1-1 0 0,2 14 20 0 0,-2-23 5 0 0,1 0-1 0 0,0 0 1 0 0,0 0 0 0 0,0-1 0 0 0,0 1 0 0 0,1 0-1 0 0,0-1 1 0 0,0 0 0 0 0,0 0 0 0 0,1 0 0 0 0,-1 0-1 0 0,1 0 1 0 0,0-1 0 0 0,0 1 0 0 0,0-1 0 0 0,0 0-1 0 0,1 0 1 0 0,-1-1 0 0 0,1 1 0 0 0,0-1 0 0 0,-1 0 0 0 0,1 0-1 0 0,0-1 1 0 0,0 1 0 0 0,1-1 0 0 0,1 0-5 0 0,4 1 37 0 0,0 0 0 0 0,0-1 0 0 0,-1 0-1 0 0,1 0 1 0 0,0-2 0 0 0,0 1 0 0 0,0-1 0 0 0,0-1 0 0 0,0 0 0 0 0,0 0 0 0 0,-1-1 0 0 0,3-1-37 0 0,16-11 82 0 0,0-1 1 0 0,-1-1-1 0 0,0-2 0 0 0,-2-1 0 0 0,0 0 1 0 0,-2-2-1 0 0,0-1 0 0 0,-1-1 1 0 0,-2-1-1 0 0,0-1 0 0 0,-2 0 1 0 0,-1-2-1 0 0,-1 0 0 0 0,10-24-82 0 0,-23 45 0 0 0,-1 0-1 0 0,-1 1 1 0 0,1-1-1 0 0,-1 0 1 0 0,0 0-1 0 0,-1-1 1 0 0,0 1-1 0 0,0 0 1 0 0,0 0-1 0 0,-1-1 1 0 0,0 1-1 0 0,0 0 1 0 0,-2-4 0 0 0,1 9-14 0 0,-1 0 0 0 0,0 0 0 0 0,0 0 0 0 0,-1 0 0 0 0,1 1 0 0 0,0-1 0 0 0,-1 1 0 0 0,1-1 0 0 0,0 1 0 0 0,-1 0 0 0 0,0 0 0 0 0,1 0 0 0 0,-1 0 0 0 0,0 0 0 0 0,1 1 0 0 0,-1-1 0 0 0,0 1 0 0 0,0 0 0 0 0,0-1 0 0 0,1 1 1 0 0,-1 1-1 0 0,0-1 0 0 0,0 0 0 0 0,0 1 0 0 0,1-1 0 0 0,-1 1 0 0 0,0 0 0 0 0,1 0 0 0 0,-1 0 0 0 0,0 0 0 0 0,1 1 0 0 0,-1-1 0 0 0,1 1 0 0 0,0-1 0 0 0,0 1 0 0 0,-1 0 0 0 0,1 0 0 0 0,0 0 0 0 0,-1 2 14 0 0,-3-1-8 0 0,1 1 0 0 0,0 0-1 0 0,0 0 1 0 0,0 0 0 0 0,1 1 0 0 0,0 0-1 0 0,-1-1 1 0 0,1 2 0 0 0,1-1-1 0 0,-1 0 1 0 0,1 1 0 0 0,0-1-1 0 0,0 1 1 0 0,1 0 0 0 0,0 0-1 0 0,0 0 1 0 0,0 1 0 0 0,1-1-1 0 0,0 0 1 0 0,0 0 0 0 0,0 1 0 0 0,1-1-1 0 0,0 1 1 0 0,0-1 0 0 0,1 0-1 0 0,0 2 9 0 0,3-2 0 0 0,1-1-1 0 0,1 0 1 0 0,-1 0-1 0 0,1 0 1 0 0,-1 0-1 0 0,1-1 1 0 0,1 0-1 0 0,-1 0 1 0 0,0-1 0 0 0,1 0-1 0 0,0 0 1 0 0,0 0-1 0 0,0-1 1 0 0,0 0-1 0 0,0 0 1 0 0,0-1-1 0 0,4 0 1 0 0,1 2 2 0 0,-6-2 3 0 0,1-1 1 0 0,-1 1-1 0 0,1 0 1 0 0,-1 1 0 0 0,0-1-1 0 0,1 1 1 0 0,-1 0-1 0 0,0 1 1 0 0,0 0-1 0 0,0 0 1 0 0,-1 0 0 0 0,1 1-1 0 0,-1-1 1 0 0,0 1-1 0 0,0 1 1 0 0,0-1 0 0 0,0 1-1 0 0,-1-1 1 0 0,0 1-1 0 0,0 1 1 0 0,0-1-1 0 0,-1 1 1 0 0,1-1 0 0 0,-1 1-1 0 0,0 0 1 0 0,-1 0-1 0 0,2 6-5 0 0,-17 90 192 0 0,6-69-2975 0 0,7-32 845 0 0,0-1-1645 0 0,0 0-3041 0 0,0 0-3805 0 0</inkml:trace>
  <inkml:trace contextRef="#ctx0" brushRef="#br0" timeOffset="-62949.671">10777 2184 3177 0 0,'0'0'1603'0'0,"0"0"50"0"0,0 0 212 0 0,0 0 218 0 0,0 0-35 0 0,0 0-182 0 0,0 0-300 0 0,0 0-337 0 0,0 0-227 0 0,0 0-177 0 0,0 0-100 0 0,0 0-72 0 0,-34 7-80 0 0,-103 24-92 0 0,75-7 220 0 0,55-17-645 0 0,1 1 1 0 0,0 0-1 0 0,0-1 0 0 0,0 2 0 0 0,1-1 1 0 0,1 1-1 0 0,-1-1 0 0 0,1 1 0 0 0,1 0 1 0 0,0 1-1 0 0,0-1 0 0 0,1 1 1 0 0,0-1-1 0 0,0 1 0 0 0,1 0 0 0 0,0 0 1 0 0,1-1-1 0 0,0 1 0 0 0,1 0 0 0 0,0 0 1 0 0,1 0-57 0 0,-2-7 15 0 0,1 0 0 0 0,-1 0 0 0 0,1 0 0 0 0,0 0 0 0 0,0 0 0 0 0,0 0 0 0 0,0 0 0 0 0,1 0 0 0 0,-1-1 0 0 0,1 1 0 0 0,0 0 0 0 0,-1-1 0 0 0,1 1 0 0 0,1-1 0 0 0,-1 0 0 0 0,0 1 0 0 0,0-1 0 0 0,1 0 0 0 0,-1-1 0 0 0,1 1 0 0 0,0 0 0 0 0,0-1 0 0 0,-1 1 0 0 0,1-1 0 0 0,0 0 0 0 0,0 0 0 0 0,0 0 0 0 0,0 0 0 0 0,0-1 0 0 0,1 1 0 0 0,-1-1 0 0 0,0 0 0 0 0,0 0 0 0 0,0 0 0 0 0,3 0-15 0 0,1-1 77 0 0,0 0 0 0 0,1 0 1 0 0,-1-1-1 0 0,0 0 0 0 0,0 0 0 0 0,0 0 0 0 0,0-1 0 0 0,0 0 1 0 0,-1-1-1 0 0,1 0 0 0 0,-1 0 0 0 0,0 0 0 0 0,0 0 0 0 0,5-5-77 0 0,135-164 934 0 0,-65 111-767 0 0,-47 46-155 0 0,-21 46 37 0 0,-14 114 602 0 0,-46 217-561 0 0,14-24-136 0 0,2-87 19 0 0,30-245 31 0 0,1 1 1 0 0,-1-1-1 0 0,0 0 0 0 0,0 0 1 0 0,-1 0-1 0 0,1 0 0 0 0,-1 0 1 0 0,0 0-1 0 0,0 0 0 0 0,-1 0 1 0 0,1-1-1 0 0,-1 1 0 0 0,0-1 1 0 0,-1 0-1 0 0,1 0 0 0 0,-1 0 1 0 0,1 0-1 0 0,-1-1 0 0 0,0 1 0 0 0,-1-1 1 0 0,1 0-1 0 0,0 0 0 0 0,-1-1 1 0 0,0 1-1 0 0,0-1 0 0 0,1 0 1 0 0,-1-1-1 0 0,0 1 0 0 0,-5 0-4 0 0,7-2 6 0 0,1 0-1 0 0,-1 0 1 0 0,1 0-1 0 0,-1 0 1 0 0,0-1-1 0 0,1 1 1 0 0,-1-1-1 0 0,1 0 1 0 0,-1 0-1 0 0,1 0 1 0 0,0 0 0 0 0,-1 0-1 0 0,1 0 1 0 0,0-1-1 0 0,0 1 1 0 0,0-1-1 0 0,0 1 1 0 0,0-1-1 0 0,0 0 1 0 0,0 0-1 0 0,1 0 1 0 0,-1 0-1 0 0,1 0 1 0 0,-1 0-1 0 0,1-1 1 0 0,0 1-1 0 0,0 0 1 0 0,0-1-1 0 0,0 0-5 0 0,-3-4 0 0 0,-3-8 0 0 0,1-1 0 0 0,0 0 0 0 0,2-1 0 0 0,0 1-1 0 0,1-1 1 0 0,0 0 0 0 0,2 0 0 0 0,0 0 0 0 0,0 0-1 0 0,2 0 1 0 0,0-1 0 0 0,-1-4 9 0 0,3-13-69 0 0,1 0 0 0 0,1 1 0 0 0,2-1 0 0 0,2 1 0 0 0,1 0 0 0 0,1 1 0 0 0,2 0 0 0 0,1 1 0 0 0,2 1 0 0 0,1 0 0 0 0,1 1 0 0 0,2 1 0 0 0,12-14 60 0 0,16-10-1141 0 0,-31 37-1986 0 0,0 3-4053 0 0,-14 10-4430 0 0</inkml:trace>
  <inkml:trace contextRef="#ctx0" brushRef="#br0" timeOffset="-62275.311">11143 2327 6553 0 0,'0'0'3333'0'0,"0"0"-928"0"0,0 0-440 0 0,0 0-195 0 0,0 0-242 0 0,0 0-313 0 0,0 0-396 0 0,0 0-289 0 0,0 0-146 0 0,0 0-52 0 0,0 0-17 0 0,0 0-15 0 0,9 13 1128 0 0,-21 206 740 0 0,11-216-2150 0 0,0-1-1 0 0,1 0 1 0 0,-1 1-1 0 0,1-1 1 0 0,0 1 0 0 0,0-1-1 0 0,0 0 1 0 0,0 1-1 0 0,0-1 1 0 0,0 1-1 0 0,1-1 1 0 0,-1 0-1 0 0,1 1 1 0 0,0-1-1 0 0,0 0 1 0 0,-1 0-1 0 0,2 1 1 0 0,-1-1 0 0 0,0 0-1 0 0,0 0 1 0 0,0 0-1 0 0,1 0 1 0 0,0 0-1 0 0,-1-1 1 0 0,1 1-1 0 0,0 0 1 0 0,-1-1-1 0 0,1 1 1 0 0,0-1-1 0 0,0 0 1 0 0,0 1 0 0 0,1-1-1 0 0,-1 0 1 0 0,0 0-1 0 0,0 0 1 0 0,1-1-1 0 0,-1 1 1 0 0,0-1-1 0 0,1 1 1 0 0,-1-1-1 0 0,0 0 1 0 0,1 1-1 0 0,-1-1 1 0 0,1-1-1 0 0,-1 1 1 0 0,1 0 0 0 0,1-1-18 0 0,5-4 127 0 0,0-1-1 0 0,-1-1 1 0 0,1 1 0 0 0,-1-2 0 0 0,0 1 0 0 0,-1-1 0 0 0,1 0 0 0 0,-2 0 0 0 0,1-1 0 0 0,-1 0 0 0 0,4-8-127 0 0,-5 9 51 0 0,122-182 573 0 0,-57 113-516 0 0,-64 114-100 0 0,-29 389 198 0 0,8-169-408 0 0,7-139 44 0 0,7-67 53 0 0,-3 1-1 0 0,-2-1 1 0 0,-12 46 105 0 0,17-91 2 0 0,-1 0-1 0 0,0 0 0 0 0,0 0 1 0 0,0 0-1 0 0,0-1 1 0 0,-1 1-1 0 0,0-1 0 0 0,0 1 1 0 0,-1-1-1 0 0,1 0 1 0 0,-1 0-1 0 0,0 0 0 0 0,-1-1 1 0 0,1 1-1 0 0,-1-1 0 0 0,0 0 1 0 0,0-1-1 0 0,0 1 1 0 0,0-1-1 0 0,0 0 0 0 0,-1 0 1 0 0,0 0-1 0 0,-2 0-1 0 0,-109 21 193 0 0,114-24-188 0 0,0 0 0 0 0,0 0 0 0 0,-1 0 0 0 0,1 0 0 0 0,0-1 0 0 0,0 1 0 0 0,0-1 0 0 0,0 0 0 0 0,0 0 1 0 0,0 0-1 0 0,0 0 0 0 0,0-1 0 0 0,0 1 0 0 0,0-1 0 0 0,1 0 0 0 0,-1 0 0 0 0,1 0 0 0 0,-1 0 0 0 0,1 0 0 0 0,0-1 0 0 0,0 1 0 0 0,0 0 0 0 0,0-1 0 0 0,0 0 0 0 0,0 0 0 0 0,1 1 0 0 0,-1-1 0 0 0,1 0 0 0 0,0 0 0 0 0,0 0 0 0 0,0 0 0 0 0,0 0 1 0 0,1-1-1 0 0,-1 1 0 0 0,1-2-5 0 0,0-13 4 0 0,1 0 0 0 0,1 1 0 0 0,1-1 1 0 0,0 1-1 0 0,1-1 0 0 0,1 1 1 0 0,1 0-1 0 0,1 1 0 0 0,0 0 1 0 0,1 0-1 0 0,0 0 0 0 0,2 1 0 0 0,-1 0 1 0 0,5-3-5 0 0,30-44-38 0 0,2 2 1 0 0,4 2 0 0 0,15-12 37 0 0,-42 46-70 0 0,15-20-156 0 0,0 0-1608 0 0,-12 18-3219 0 0,-16 15-3085 0 0,-4 3-4334 0 0</inkml:trace>
  <inkml:trace contextRef="#ctx0" brushRef="#br0" timeOffset="-66517.72">7092 2158 15283 0 0,'0'0'1419'0'0,"0"0"-126"0"0,0 0 41 0 0,0 0-37 0 0,0 0-128 0 0,0 0-242 0 0,0 0-331 0 0,0 0-298 0 0,0 0-157 0 0,5 32-93 0 0,18 97-48 0 0,-2-69-719 0 0,-18-57-952 0 0,0-2-2346 0 0,-2-1 2042 0 0,0 0-9279 0 0</inkml:trace>
  <inkml:trace contextRef="#ctx0" brushRef="#br0" timeOffset="-66070.838">7622 2077 15843 0 0,'0'0'2154'0'0,"0"0"-585"0"0,0 0-205 0 0,0 0-40 0 0,0 0-102 0 0,0 0-225 0 0,0 0-257 0 0,0 0-237 0 0,0 0-189 0 0,0 0-109 0 0,0 0-66 0 0,0 0-42 0 0,0 0-1 0 0,-17 0 8 0 0,-53 2 3 0 0,8 30 127 0 0,49-21-167 0 0,-1-1-23 0 0,0 1-1 0 0,1 1 0 0 0,0 0 1 0 0,1 0-1 0 0,0 1 1 0 0,1 1-1 0 0,1 0 0 0 0,0 1 1 0 0,1 0-1 0 0,1 0 1 0 0,-1 3-44 0 0,7-13 19 0 0,0 1 1 0 0,0-1 0 0 0,1 1-1 0 0,0 0 1 0 0,0 0 0 0 0,1 0-1 0 0,-1 0 1 0 0,1 0 0 0 0,0-1-1 0 0,1 1 1 0 0,0 0 0 0 0,-1 0-1 0 0,2 0 1 0 0,-1 0 0 0 0,1-1-1 0 0,0 1 1 0 0,0-1 0 0 0,1 1 0 0 0,-1-1-1 0 0,1 0 1 0 0,0 0 0 0 0,1 0-1 0 0,-1 0 1 0 0,1-1 0 0 0,0 1-1 0 0,0-1 1 0 0,0 0 0 0 0,1 0-1 0 0,4 3-19 0 0,2-1 58 0 0,1 1 0 0 0,0-1-1 0 0,0-1 1 0 0,0 0-1 0 0,1-1 1 0 0,-1 0 0 0 0,1-1-1 0 0,0 0 1 0 0,0-1-1 0 0,0-1 1 0 0,0 0 0 0 0,1-1-1 0 0,-1 0 1 0 0,0-1 0 0 0,7-1-58 0 0,50-23-264 0 0,-58 15-3598 0 0,-4-1-3883 0 0,-8 10-5119 0 0</inkml:trace>
  <inkml:trace contextRef="#ctx0" brushRef="#br0" timeOffset="-67963.234">5477 2007 5217 0 0,'0'0'1863'0'0,"0"0"159"0"0,0 0 310 0 0,0 0 85 0 0,0 0-269 0 0,0 0-498 0 0,0 0-472 0 0,0 0-303 0 0,0 0-141 0 0,0 0-25 0 0,0 0-28 0 0,0 0-61 0 0,0 0-74 0 0,1 3-49 0 0,1 5-317 0 0,-1 1 0 0 0,-1 0 0 0 0,1 0 0 0 0,-1 0 0 0 0,-1 0-1 0 0,0-1 1 0 0,0 1 0 0 0,-1 0 0 0 0,0 0 0 0 0,0-1 0 0 0,-2 4-180 0 0,-3 17 112 0 0,-10 41 33 0 0,-2 0 0 0 0,-3-1 0 0 0,-25 49-145 0 0,20-55-336 0 0,25-103-1577 0 0,4 22 1781 0 0,0 1 0 0 0,1 0 0 0 0,1 0 0 0 0,1 0 0 0 0,0 0 0 0 0,2 1 0 0 0,2-6 132 0 0,7-21-164 0 0,83-211-443 0 0,-67 170 1007 0 0,-30 124 781 0 0,37 244-4 0 0,1-149-1107 0 0,-40-134-63 0 0,0 0 1 0 0,1 0-1 0 0,-1 0 1 0 0,0 0 0 0 0,0-1-1 0 0,1 1 1 0 0,-1 0-1 0 0,0 0 1 0 0,1 0 0 0 0,-1 0-1 0 0,1-1 1 0 0,-1 1-1 0 0,1 0 1 0 0,-1-1 0 0 0,1 1-1 0 0,0 0 1 0 0,-1-1-1 0 0,1 1 1 0 0,0-1 0 0 0,-1 1-1 0 0,1-1 1 0 0,0 1-1 0 0,0-1 1 0 0,-1 1 0 0 0,1-1-1 0 0,0 0 1 0 0,0 1-1 0 0,0-1 1 0 0,0 0 0 0 0,0 0-1 0 0,0 0 1 0 0,-1 0-1 0 0,1 0 1 0 0,0 0 0 0 0,0 0-1 0 0,0 0 1 0 0,0 0 0 0 0,0 0-1 0 0,0 0 1 0 0,0 0-1 0 0,-1-1 1 0 0,1 1 0 0 0,0 0-1 0 0,0-1 1 0 0,0 1-1 0 0,0-1 1 0 0,-1 1 0 0 0,1-1-1 0 0,0 1 1 0 0,0-1-8 0 0,66-114 1025 0 0,-53 82-903 0 0,1-6 51 0 0,-1 0 0 0 0,-2-1 0 0 0,-2-1 0 0 0,1-19-173 0 0,1-83 269 0 0,-12 142-310 0 0,0 1-31 0 0,0 0-74 0 0,0 0-131 0 0,-4 27-3146 0 0,2-13 298 0 0,1-3-2855 0 0,0 0-5822 0 0</inkml:trace>
  <inkml:trace contextRef="#ctx0" brushRef="#br0" timeOffset="-67500.476">5998 2272 2577 0 0,'0'0'1904'0'0,"0"0"412"0"0,0 0 200 0 0,0 0-60 0 0,0 0-273 0 0,0 0-378 0 0,0 0-362 0 0,0 0-264 0 0,0 0-171 0 0,0 0-144 0 0,0 0-107 0 0,0 0-78 0 0,27-10-81 0 0,80-35-89 0 0,-63 8 315 0 0,-40 30-700 0 0,-1 0 0 0 0,0-1 0 0 0,0 1 0 0 0,-1 0 1 0 0,0-1-1 0 0,0 0 0 0 0,0 1 0 0 0,-1-1 0 0 0,0 0 0 0 0,-1 0 0 0 0,0 1 0 0 0,0-1 0 0 0,-1 0 0 0 0,-1-7-124 0 0,1 12 7 0 0,1 0 1 0 0,-1 0-1 0 0,0 1 1 0 0,0-1-1 0 0,-1 1 1 0 0,1-1-1 0 0,0 1 1 0 0,-1-1-1 0 0,0 1 1 0 0,1 0 0 0 0,-1 0-1 0 0,0 0 1 0 0,0 0-1 0 0,0 0 1 0 0,0 0-1 0 0,-1 0 1 0 0,1 1-1 0 0,0-1 1 0 0,-1 1-1 0 0,1 0 1 0 0,-1 0-1 0 0,0-1 1 0 0,1 2-1 0 0,-1-1 1 0 0,0 0-1 0 0,0 0 1 0 0,1 1-1 0 0,-1 0 1 0 0,0-1-1 0 0,0 1 1 0 0,-1 1-8 0 0,-88 17-293 0 0,80-12 280 0 0,0 0 1 0 0,0 0 0 0 0,1 1-1 0 0,0 1 1 0 0,0 0 0 0 0,1 0-1 0 0,0 1 1 0 0,0 1 0 0 0,1 0-1 0 0,0 0 1 0 0,1 0 0 0 0,0 1-1 0 0,1 0 1 0 0,0 1 0 0 0,0 0-1 0 0,1 0 1 0 0,1 0 0 0 0,0 1-1 0 0,1 0 1 0 0,1 0 0 0 0,-1 0-1 0 0,2 0 1 0 0,0 0 0 0 0,0 13 12 0 0,5-19 8 0 0,1-1 1 0 0,-1 1-1 0 0,1-1 0 0 0,0 0 1 0 0,1 0-1 0 0,0 0 1 0 0,0 0-1 0 0,0-1 0 0 0,0 0 1 0 0,1 0-1 0 0,0-1 1 0 0,0 1-1 0 0,0-1 0 0 0,1 0 1 0 0,-1-1-1 0 0,1 0 1 0 0,0 0-1 0 0,0 0 1 0 0,0-1-1 0 0,0 0 0 0 0,1 0 1 0 0,-1-1-1 0 0,0 0 1 0 0,1 0-1 0 0,-1-1 0 0 0,3 0-8 0 0,3 3-30 0 0,0 0-1 0 0,0-1 1 0 0,0 0 0 0 0,0-1-1 0 0,0-1 1 0 0,0 0-1 0 0,0-1 1 0 0,0 0-1 0 0,0-1 1 0 0,0 0-1 0 0,0-1 1 0 0,0-1 0 0 0,-1 0-1 0 0,0-1 1 0 0,0 0-1 0 0,0-1 1 0 0,0 0-1 0 0,-1-1 1 0 0,0 0-1 0 0,0 0 1 0 0,-1-1-1 0 0,0-1 1 0 0,-1 0 0 0 0,8-9 30 0 0,-5-9-3436 0 0,-8 15-2807 0 0,-1 4-5500 0 0</inkml:trace>
  <inkml:trace contextRef="#ctx0" brushRef="#br0" timeOffset="-67051.655">6729 1609 14675 0 0,'0'0'1439'0'0,"0"0"-295"0"0,0 0-63 0 0,0 0 63 0 0,0 0 17 0 0,0 0-148 0 0,0 0-303 0 0,0 0-223 0 0,0 0-76 0 0,0 0 81 0 0,0 0 92 0 0,0 0 52 0 0,1 8 0 0 0,-9 194 2145 0 0,-9 9-2286 0 0,1-80-418 0 0,-3 9-63 0 0,14 7-20 0 0,5-146-26 0 0,0-1 23 0 0,0 0-23 0 0,0 0 8 0 0,0 0-28 0 0,0 0-2 0 0,0 0-6 0 0,0 0-8 0 0,0 0-44 0 0,-9-22-1860 0 0,-5-4-1261 0 0,5 9-551 0 0,-1 2-4608 0 0,7 10-2558 0 0</inkml:trace>
  <inkml:trace contextRef="#ctx0" brushRef="#br0" timeOffset="-66765.184">6344 2162 6361 0 0,'0'0'3706'0'0,"0"0"-1113"0"0,0 0-546 0 0,0 0-248 0 0,0 0-305 0 0,0 0-286 0 0,0 0-288 0 0,0 0-186 0 0,0 0 19 0 0,0 0 87 0 0,0 0 26 0 0,0 0-45 0 0,0 0-143 0 0,17-1-110 0 0,113-6 835 0 0,-10-9-1266 0 0,1 5-1 0 0,26 5-136 0 0,-146 12-3237 0 0,-1-5-317 0 0,0 0-4102 0 0,0-1-4657 0 0</inkml:trace>
  <inkml:trace contextRef="#ctx0" brushRef="#br0" timeOffset="-59891.633">12224 2294 3625 0 0,'0'0'2407'0'0,"0"0"-748"0"0,0 0-171 0 0,0 0 187 0 0,0 0 146 0 0,0 0-46 0 0,0 0-246 0 0,0 0-387 0 0,0 0-349 0 0,0 0-231 0 0,0 0-61 0 0,0 0 68 0 0,0 0 115 0 0,6 0 89 0 0,270-3 5854 0 0,-79-4-5414 0 0,-83 3-3577 0 0,-169 26-7697 0 0,43-16 4572 0 0,5-1-5408 0 0</inkml:trace>
  <inkml:trace contextRef="#ctx0" brushRef="#br0" timeOffset="-59617.241">12277 2585 9050 0 0,'0'0'2168'0'0,"0"0"-259"0"0,0 0-194 0 0,0 0-32 0 0,0 0-129 0 0,0 0-258 0 0,0 0-319 0 0,0 0-326 0 0,0 0-213 0 0,0 0-130 0 0,0 0-50 0 0,0 0 136 0 0,3 3 95 0 0,3 2-242 0 0,1-1 0 0 0,0 0 0 0 0,1 0 0 0 0,-1-1-1 0 0,1 1 1 0 0,-1-2 0 0 0,1 1 0 0 0,0-1 0 0 0,0 0-1 0 0,0-1 1 0 0,0 0 0 0 0,0 0 0 0 0,0-1 0 0 0,0 0 0 0 0,1 0-1 0 0,-1-1 1 0 0,0 0 0 0 0,4-2-247 0 0,22 2 302 0 0,134-9 265 0 0,-161 9-1022 0 0,54-9-38 0 0,-41 5-3455 0 0,0-2-4858 0 0,-12 3-3806 0 0</inkml:trace>
  <inkml:trace contextRef="#ctx0" brushRef="#br0" timeOffset="-55031.915">102 3325 9018 0 0,'0'0'1218'0'0,"0"0"-176"0"0,0 0 152 0 0,0 0 170 0 0,0 0 62 0 0,0 0-39 0 0,0 0-136 0 0,0 0-148 0 0,31-4-151 0 0,102-13-145 0 0,-127 16-725 0 0,0 0 1 0 0,-1 0-1 0 0,1 0 0 0 0,0 0 1 0 0,0-1-1 0 0,-1 0 0 0 0,1 0 1 0 0,-1-1-1 0 0,1 0 0 0 0,-1 0 1 0 0,0 0-1 0 0,0 0 1 0 0,4-4-83 0 0,2-2 186 0 0,13-11 71 0 0,-1-1 0 0 0,0-2 0 0 0,-2 0 0 0 0,0-1-1 0 0,-2-1 1 0 0,-1-1 0 0 0,-1 0 0 0 0,-1-1-1 0 0,-1-1 1 0 0,-2-1 0 0 0,4-11-257 0 0,1-22 1186 0 0,-18 61-1074 0 0,0 1-18 0 0,0 24 158 0 0,1 501 1142 0 0,-3-470-1360 0 0,-2 1 1 0 0,-3-1-1 0 0,-2-1 1 0 0,-3 1-1 0 0,-2-1 0 0 0,-2-1 1 0 0,-2-1-1 0 0,-3 0 1 0 0,-2-2-1 0 0,-16 24-34 0 0,-5-11-9 0 0,44-63-11 0 0,0 0-19 0 0,12-100-1177 0 0,101-142-3287 0 0,-73 164-82 0 0,1 3-3787 0 0,-25 44-1110 0 0</inkml:trace>
  <inkml:trace contextRef="#ctx0" brushRef="#br0" timeOffset="-54633.874">967 3130 10002 0 0,'0'0'4125'0'0,"0"0"-2167"0"0,0 0-919 0 0,0 0-47 0 0,0 0 112 0 0,0 0 46 0 0,0 0-59 0 0,-31 29-135 0 0,-98 91-157 0 0,-42 46 1725 0 0,167-162-2463 0 0,0-1-1 0 0,0 1 1 0 0,0 0-1 0 0,1 0 1 0 0,-1 0-1 0 0,1 1 1 0 0,0-1-1 0 0,0 1 1 0 0,1-1-1 0 0,-1 1 1 0 0,1 0-1 0 0,0 0 1 0 0,0 0-1 0 0,1 0 1 0 0,0 1-1 0 0,-1-1 1 0 0,2 0-1 0 0,-1 1 1 0 0,1-1-1 0 0,-1 0 1 0 0,2 1-1 0 0,-1 2-60 0 0,64 44 584 0 0,-50-38-391 0 0,0 0-1 0 0,-1 1 0 0 0,-1 0 1 0 0,-1 1-1 0 0,0 0 0 0 0,-1 1 1 0 0,0 0-1 0 0,0 5-192 0 0,28 45 772 0 0,47 22-153 0 0,-74-85-434 0 0,-7-1-1181 0 0,-12-3-3374 0 0,7-4-4725 0 0,1 1-3109 0 0</inkml:trace>
  <inkml:trace contextRef="#ctx0" brushRef="#br0" timeOffset="-54381.134">1247 3653 14011 0 0,'0'0'2163'0'0,"0"0"-528"0"0,0 0-215 0 0,0 0 25 0 0,0 0-106 0 0,0 0-267 0 0,0 0-329 0 0,0 0-320 0 0,-5 33-213 0 0,-15 102-104 0 0,15-50-284 0 0,5-79-728 0 0,0-5-3103 0 0,0 0-3940 0 0,0-4-3512 0 0</inkml:trace>
  <inkml:trace contextRef="#ctx0" brushRef="#br0" timeOffset="-54235.804">1219 3171 11522 0 0,'0'0'3273'0'0,"0"0"-1392"0"0,0 0-601 0 0,0 0-208 0 0,0 0-184 0 0,0 0-232 0 0,0 0-336 0 0,0 0-288 0 0,0 0-184 0 0,0 0-176 0 0,0 0-256 0 0,0 0-752 0 0,0 0-2513 0 0,24 7-8385 0 0</inkml:trace>
  <inkml:trace contextRef="#ctx0" brushRef="#br0" timeOffset="-53813.663">1514 3903 16644 0 0,'0'0'2313'0'0,"0"0"-779"0"0,0 0-390 0 0,0 0-117 0 0,0 0-159 0 0,0 0-153 0 0,0 0-115 0 0,0 0-128 0 0,0 0-100 0 0,0 0-75 0 0,0 0-72 0 0,0 0-58 0 0,0 0-29 0 0,-3-15-18 0 0,-9-49-41 0 0,23 19 9 0 0,-4 37-75 0 0,153-227 31 0 0,-160 235-49 0 0,0 1 0 0 0,0-1 0 0 0,0 1 0 0 0,0-1 0 0 0,1 1 0 0 0,-1-1-1 0 0,0 0 1 0 0,0 1 0 0 0,0-1 0 0 0,0 1 0 0 0,0-1 0 0 0,1 1 0 0 0,-1-1-1 0 0,0 0 1 0 0,0 1 0 0 0,1-1 0 0 0,-1 1 0 0 0,0-1 0 0 0,1 0 0 0 0,-1 1-1 0 0,0-1 1 0 0,1 0 0 0 0,-1 0 0 0 0,1 1 0 0 0,-1-1 0 0 0,0 0 0 0 0,1 0 0 0 0,-1 1-1 0 0,1-1 1 0 0,-1 0 0 0 0,1 0 0 0 0,-1 0 0 0 0,1 0 0 0 0,-1 0 0 0 0,1 0-1 0 0,-1 0 1 0 0,1 0 0 0 0,-1 0 0 0 0,1 0 0 0 0,-1 0 0 0 0,0 0 0 0 0,1 0-1 0 0,-1 0 1 0 0,1 0 0 0 0,0-1 5 0 0,-11 52 57 0 0,7-37-57 0 0,-1 0 1 0 0,2 0 0 0 0,0 0-1 0 0,1 1 1 0 0,0-1 0 0 0,1 0-1 0 0,0 1 1 0 0,2-1 0 0 0,-1 0-1 0 0,2 3 0 0 0,-1-13 37 0 0,1 0 0 0 0,-1 1 0 0 0,0-1 0 0 0,1-1-1 0 0,0 1 1 0 0,0 0 0 0 0,0-1 0 0 0,1 1 0 0 0,-1-1 0 0 0,1 0-1 0 0,-1 0 1 0 0,1-1 0 0 0,0 1 0 0 0,0-1 0 0 0,0 1 0 0 0,1-1-1 0 0,-1-1 1 0 0,1 1 0 0 0,-1-1 0 0 0,1 1 0 0 0,-1-1-1 0 0,1-1 1 0 0,0 1 0 0 0,-1 0 0 0 0,1-1 0 0 0,0 0 0 0 0,-1 0-1 0 0,1-1 1 0 0,0 1 0 0 0,-1-1 0 0 0,1 0 0 0 0,0 0-1 0 0,-1-1 1 0 0,1 0 0 0 0,-1 1 0 0 0,0-1 0 0 0,0 0 0 0 0,1-1-1 0 0,-1 1 1 0 0,-1-1 0 0 0,3-2-37 0 0,3-1 98 0 0,-1 0 1 0 0,0-1-1 0 0,-1-1 0 0 0,0 1 0 0 0,0-1 0 0 0,-1 0 1 0 0,1 0-1 0 0,-2-1 0 0 0,1 0 0 0 0,-1 0 1 0 0,-1 0-1 0 0,0-1 0 0 0,0 1 0 0 0,-1-1 1 0 0,1-5-99 0 0,3-66 152 0 0,-13 65-587 0 0,3 13-6596 0 0,3 3-4857 0 0</inkml:trace>
  <inkml:trace contextRef="#ctx0" brushRef="#br0" timeOffset="-52812.896">2178 3771 0 0 0,'0'0'808'0'0,"0"0"-58"0"0,0 0 53 0 0,0 0 258 0 0,0 0 355 0 0,0 0 309 0 0,0 0 44 0 0,0 0-108 0 0,0 0-152 0 0,0 0-164 0 0,0 0-158 0 0,0 0-114 0 0,8 9-99 0 0,23 32-94 0 0,-28-38-703 0 0,0 0 0 0 0,1-1 0 0 0,-1 1 0 0 0,1-1-1 0 0,0 1 1 0 0,-1-1 0 0 0,1-1 0 0 0,0 1 0 0 0,1 0 0 0 0,-1-1 0 0 0,0 0 0 0 0,0 0 0 0 0,0 0 0 0 0,1-1 0 0 0,-1 1-1 0 0,0-1 1 0 0,1 0 0 0 0,-1 0 0 0 0,1 0 0 0 0,-1-1 0 0 0,0 0 0 0 0,0 0 0 0 0,1 0 0 0 0,-1 0 0 0 0,0 0-1 0 0,0-1 1 0 0,0 0 0 0 0,0 0 0 0 0,0 0 0 0 0,-1 0 0 0 0,1-1 0 0 0,-1 0 0 0 0,1 1 0 0 0,-1-1 0 0 0,0 0 0 0 0,0 0-1 0 0,0-1 1 0 0,-1 1 0 0 0,1-1 0 0 0,1-1-177 0 0,0-1 54 0 0,1 0 0 0 0,-1 0-1 0 0,-1-1 1 0 0,1 1 0 0 0,-1-1-1 0 0,0 1 1 0 0,0-1 0 0 0,-1 0 0 0 0,0 0-1 0 0,0-1 1 0 0,0 1 0 0 0,-1 0-1 0 0,-1 0 1 0 0,1-1 0 0 0,-1 1 0 0 0,0-1-1 0 0,-1 1 1 0 0,0-5-54 0 0,1 9-7 0 0,-1 1 1 0 0,1-1-1 0 0,-1 1 0 0 0,1-1 1 0 0,-1 1-1 0 0,0 0 0 0 0,0-1 1 0 0,0 1-1 0 0,0 0 0 0 0,0 0 1 0 0,-1-1-1 0 0,1 1 0 0 0,-1 0 1 0 0,1 0-1 0 0,-1 1 0 0 0,0-1 1 0 0,0 0-1 0 0,1 0 0 0 0,-1 1 1 0 0,-1-1-1 0 0,1 1 0 0 0,0 0 1 0 0,0 0-1 0 0,0 0 0 0 0,-1 0 0 0 0,1 0 1 0 0,0 0-1 0 0,-1 0 0 0 0,1 1 1 0 0,-1-1-1 0 0,1 1 0 0 0,-1 0 1 0 0,1 0-1 0 0,-1 0 0 0 0,-1 0 7 0 0,-2 0-35 0 0,-1 0 0 0 0,1 0 0 0 0,-1 1 0 0 0,1 0 0 0 0,-1 0 0 0 0,1 0 0 0 0,0 1 0 0 0,0 0 0 0 0,0 1 0 0 0,0-1 0 0 0,0 1 0 0 0,0 0 0 0 0,-2 2 35 0 0,0 2-7 0 0,0-1 1 0 0,1 1 0 0 0,0 0 0 0 0,0 1 0 0 0,0 0-1 0 0,1 0 1 0 0,0 0 0 0 0,1 1 0 0 0,0 0-1 0 0,1 0 1 0 0,-1 0 0 0 0,2 0 0 0 0,-1 1 0 0 0,1 0-1 0 0,1 0 1 0 0,0 0 0 0 0,0 0 0 0 0,1 0 0 0 0,0 0-1 0 0,0 0 1 0 0,2 0 0 0 0,-1 0 0 0 0,2 7 6 0 0,-1-12 13 0 0,1 0-1 0 0,0 0 1 0 0,0 0 0 0 0,0 0 0 0 0,0 0 0 0 0,1 0-1 0 0,0-1 1 0 0,0 1 0 0 0,0-1 0 0 0,0 0-1 0 0,1 0 1 0 0,0 0 0 0 0,0 0 0 0 0,0-1 0 0 0,0 1-1 0 0,0-1 1 0 0,1 0 0 0 0,-1-1 0 0 0,1 1-1 0 0,0-1 1 0 0,0 0 0 0 0,0 0 0 0 0,1 0-13 0 0,123 19 439 0 0,-100-25-267 0 0,0 0 0 0 0,-1-2 0 0 0,0-1-1 0 0,0-1 1 0 0,-1-2 0 0 0,0 0 0 0 0,-1-2-1 0 0,0-1 1 0 0,0-1 0 0 0,-2-1 0 0 0,0-2-1 0 0,-1 0 1 0 0,0-1 0 0 0,5-8-172 0 0,5-3 108 0 0,-2-3 0 0 0,-1 0 0 0 0,-1-2 0 0 0,-2-1 1 0 0,-2-1-1 0 0,-1-1 0 0 0,-2-1 0 0 0,-2-2 0 0 0,-1 0 0 0 0,-2 0 0 0 0,-2-2 0 0 0,6-28-108 0 0,-14 46-7 0 0,-1-1-1 0 0,-1-1 0 0 0,-2 1 0 0 0,0-1 0 0 0,-2 1 0 0 0,-1-1 0 0 0,-1 0 1 0 0,-1 1-1 0 0,-2-10 8 0 0,4 32 0 0 0,0 1 1 0 0,-1-1 0 0 0,1 0-1 0 0,0 1 1 0 0,-1-1 0 0 0,0 0-1 0 0,1 1 1 0 0,-1-1 0 0 0,0 1-1 0 0,0-1 1 0 0,-1 1 0 0 0,1-1-1 0 0,0 1 1 0 0,-1 0 0 0 0,1 0-1 0 0,-1 0 1 0 0,0 0 0 0 0,0 0-1 0 0,0 0 1 0 0,0 0-1 0 0,0 0 1 0 0,0 1 0 0 0,0-1-1 0 0,-1 1 1 0 0,1 0 0 0 0,-1 0-1 0 0,1-1 1 0 0,-1 1 0 0 0,1 1-1 0 0,-1-1 1 0 0,1 0 0 0 0,-1 1-1 0 0,0-1 1 0 0,1 1 0 0 0,-1 0-1 0 0,0 0 1 0 0,1 0 0 0 0,-1 0-1 0 0,0 1 1 0 0,0-1 0 0 0,1 0-1 0 0,-1 1 1 0 0,1 0-1 0 0,-1 0 1 0 0,-2 1-1 0 0,-7 15 16 0 0,1 0 1 0 0,1 1-1 0 0,0 1 0 0 0,1 0 1 0 0,1 0-1 0 0,1 0 0 0 0,1 1 1 0 0,1 0-1 0 0,0 0 0 0 0,1 1 0 0 0,2-1 1 0 0,0 1-1 0 0,1 0 0 0 0,1 0 1 0 0,1-1-1 0 0,2 14-16 0 0,-3-29 6 0 0,5 71 121 0 0,3-1 0 0 0,4-1 0 0 0,2 0 0 0 0,4 0 0 0 0,8 12-127 0 0,-3 0 72 0 0,9 112 13 0 0,-32-197-105 0 0,0-1-13 0 0,0 0-11 0 0,0 0-3 0 0,0 0-17 0 0,0 0-5 0 0,0-26-716 0 0,-1 14-129 0 0,-2 0-1 0 0,1 0 1 0 0,-1 0-1 0 0,-1 0 1 0 0,-1 0-1 0 0,1 1 1 0 0,-2-1-1 0 0,1 1 1 0 0,-4-4 914 0 0,-11-25-10660 0 0,12 25 987 0 0</inkml:trace>
  <inkml:trace contextRef="#ctx0" brushRef="#br0" timeOffset="-52563.605">2747 3421 11474 0 0,'0'0'2268'0'0,"0"0"-568"0"0,0 0-378 0 0,0 0-23 0 0,0 0 59 0 0,0 0 29 0 0,0 0-104 0 0,0 0-185 0 0,0 0-179 0 0,0 0-123 0 0,0 0-119 0 0,0 0-91 0 0,0 0-51 0 0,20 2-54 0 0,131 11 581 0 0,90-40-189 0 0,-95 25-1857 0 0,-122 10-2139 0 0,-17-2-7985 0 0,-5-2-1699 0 0</inkml:trace>
  <inkml:trace contextRef="#ctx0" brushRef="#br0" timeOffset="-52327.676">3500 3778 16235 0 0,'0'0'3256'0'0,"0"0"-1464"0"0,0 0-573 0 0,0 0-167 0 0,0 0-169 0 0,0 0-220 0 0,0 0-207 0 0,0 0-189 0 0,0 0-136 0 0,0 0-82 0 0,0 0-62 0 0,0 0-47 0 0,10 29-35 0 0,29 84-89 0 0,-27-90-92 0 0,-6-30-406 0 0,-4 2 102 0 0,6-13-2699 0 0,-4 6-3711 0 0,0 3-5350 0 0</inkml:trace>
  <inkml:trace contextRef="#ctx0" brushRef="#br0" timeOffset="-52169.077">3531 3380 17676 0 0,'0'0'752'0'0,"0"0"-576"0"0,0 0-152 0 0,0 0 80 0 0,0 0-16 0 0,0 0 0 0 0,0 0-96 0 0,0 0-144 0 0,0 0-208 0 0,0 0-392 0 0,0 0-729 0 0,0 0-2047 0 0,0 0-8091 0 0</inkml:trace>
  <inkml:trace contextRef="#ctx0" brushRef="#br0" timeOffset="-51919.801">4082 3509 10114 0 0,'0'0'2837'0'0,"0"0"-689"0"0,0 0-299 0 0,0 0-66 0 0,0 0-31 0 0,0 0-129 0 0,0 0-300 0 0,0 0-291 0 0,0 0-241 0 0,0 0-191 0 0,0 0-117 0 0,0 0-91 0 0,0 0-80 0 0,-9-3-47 0 0,5 1-238 0 0,1 1-11 0 0,0-1-1 0 0,1 1 1 0 0,-1 0-1 0 0,0 0 1 0 0,0 0-1 0 0,0 1 1 0 0,0-1-1 0 0,0 1 0 0 0,0-1 1 0 0,0 1-1 0 0,0 0 1 0 0,0 0-1 0 0,0 0 1 0 0,1 1-1 0 0,-1-1 1 0 0,0 1-1 0 0,0 0 1 0 0,0-1-1 0 0,0 1 1 0 0,0 1-1 0 0,1-1 1 0 0,-1 0-1 0 0,-1 2-15 0 0,-14 7 31 0 0,1 1 0 0 0,1 1 0 0 0,0 0 0 0 0,0 1 1 0 0,2 1-1 0 0,-1 0 0 0 0,2 2 0 0 0,0-1 0 0 0,1 1 0 0 0,0 1 0 0 0,2 0 0 0 0,0 1 0 0 0,1 0 0 0 0,-3 7-31 0 0,11-20 0 0 0,0 1 0 0 0,0-1 1 0 0,0 0-1 0 0,1 0 0 0 0,0 0 0 0 0,0 0 0 0 0,0 0 1 0 0,1 0-1 0 0,-1 1 0 0 0,1-1 0 0 0,1 0 1 0 0,-1 0-1 0 0,1 0 0 0 0,-1-1 0 0 0,1 1 0 0 0,1 0 1 0 0,-1-1-1 0 0,1 1 0 0 0,0-1 0 0 0,0 0 0 0 0,0 0 1 0 0,0 0-1 0 0,1 0 0 0 0,-1 0 0 0 0,1-1 1 0 0,0 0-1 0 0,0 0 0 0 0,1 0 0 0 0,-1 0 0 0 0,1 0 1 0 0,-1-1-1 0 0,2 0 0 0 0,3 3 8 0 0,1-1 1 0 0,0 0-1 0 0,0 0 0 0 0,1-1 1 0 0,-1-1-1 0 0,1 0 0 0 0,-1 0 1 0 0,1-1-1 0 0,0 0 0 0 0,-1-1 1 0 0,1 0-1 0 0,0-1 0 0 0,0 0 1 0 0,-1-1-1 0 0,5-1-8 0 0,3-3-70 0 0,-1 0-1 0 0,0-1 1 0 0,0 0-1 0 0,0-2 1 0 0,-1 0 0 0 0,-1 0-1 0 0,0-2 1 0 0,0 0-1 0 0,-1 0 1 0 0,1-3 70 0 0,-3-2-1620 0 0,-7 4-7112 0 0,-3 7-3913 0 0</inkml:trace>
  <inkml:trace contextRef="#ctx0" brushRef="#br0" timeOffset="-50844.063">4916 3741 0 0 0,'0'0'1191'0'0,"0"0"381"0"0,0 0 278 0 0,0 0 262 0 0,0 0 106 0 0,0 0-129 0 0,0 0-273 0 0,0 0-406 0 0,0 0-391 0 0,0 0-313 0 0,0 0-151 0 0,0 0 44 0 0,1 3 78 0 0,4 1-388 0 0,-1 1-1 0 0,1-1 0 0 0,1 0 1 0 0,-1 0-1 0 0,1 0 0 0 0,-1-1 0 0 0,1 0 1 0 0,0 0-1 0 0,0 0 0 0 0,0-1 0 0 0,1 0 1 0 0,-1 0-1 0 0,0-1 0 0 0,1 1 0 0 0,0-1 1 0 0,-1-1-1 0 0,1 1 0 0 0,-1-1 1 0 0,1-1-1 0 0,0 1 0 0 0,-1-1 0 0 0,1 0 1 0 0,-1 0-1 0 0,1-1 0 0 0,-1 0 0 0 0,2-1-288 0 0,16-8 160 0 0,-1-1-1 0 0,0-2 0 0 0,-1 0 0 0 0,0-1 0 0 0,-1-1 1 0 0,-1-1-1 0 0,-1-1 0 0 0,0 0 0 0 0,-1-2 0 0 0,-1 0 0 0 0,11-18-159 0 0,-27 36 6 0 0,1 0 1 0 0,-1 0-1 0 0,1 0 0 0 0,-1 0 0 0 0,1-1 0 0 0,-1 1 0 0 0,0 0 0 0 0,0-1 0 0 0,-1 1 0 0 0,1-1 0 0 0,0 1 0 0 0,-1-1 0 0 0,1 0 0 0 0,-1 1 0 0 0,0-1 0 0 0,0 1 0 0 0,0-1 0 0 0,0 0 0 0 0,0 1 0 0 0,-1-1 0 0 0,1 1 0 0 0,-1-1 0 0 0,0 1 0 0 0,1-1 1 0 0,-1 1-1 0 0,0-1 0 0 0,-1 1 0 0 0,1 0 0 0 0,0-1 0 0 0,-1 1 0 0 0,1 0 0 0 0,-2-2-6 0 0,-9 1-39 0 0,1 0 1 0 0,0 0-1 0 0,-1 1 1 0 0,1 0-1 0 0,-1 1 1 0 0,1 1-1 0 0,-1 0 1 0 0,1 0-1 0 0,-1 1 1 0 0,0 0-1 0 0,1 1 1 0 0,0 1-1 0 0,-1 0 1 0 0,1 0-1 0 0,0 1 1 0 0,0 0-1 0 0,1 1 1 0 0,0 1-1 0 0,-1-1 1 0 0,2 2-1 0 0,-1-1 1 0 0,1 1-1 0 0,-9 8 39 0 0,10-8-2 0 0,0-1-1 0 0,0 1 1 0 0,0 0 0 0 0,1 0-1 0 0,0 1 1 0 0,1 0-1 0 0,-1 1 1 0 0,2-1-1 0 0,-1 1 1 0 0,1 0 0 0 0,0 0-1 0 0,1 1 1 0 0,0 0-1 0 0,1-1 1 0 0,0 1-1 0 0,0 0 1 0 0,1 1-1 0 0,1-1 1 0 0,0 0 0 0 0,0 1-1 0 0,0-1 1 0 0,2 0-1 0 0,0 11 3 0 0,4-8 14 0 0,0-1-1 0 0,0 1 1 0 0,1-1-1 0 0,1 0 1 0 0,0 0-1 0 0,1-1 1 0 0,0 0-1 0 0,0 0 1 0 0,2-1-1 0 0,-1 0 1 0 0,1-1-1 0 0,0 0 1 0 0,1 0-1 0 0,0-1 1 0 0,12 6-14 0 0,-2 0-17 0 0,2-2 0 0 0,-1-1 1 0 0,1-1-1 0 0,1 0 0 0 0,0-2 0 0 0,0-1 1 0 0,0-1-1 0 0,1-1 0 0 0,0-1 0 0 0,0-1 0 0 0,1-1 1 0 0,1-2 16 0 0,10-12-1770 0 0,-16-1-6401 0 0,-17 9-2801 0 0</inkml:trace>
  <inkml:trace contextRef="#ctx0" brushRef="#br0" timeOffset="-50306.149">5573 3977 2913 0 0,'0'0'2614'0'0,"0"0"-546"0"0,0 0-96 0 0,0 0-1 0 0,0 0-130 0 0,0 0-113 0 0,0 0-253 0 0,0 0-300 0 0,0 0-237 0 0,0 0-169 0 0,0 0-83 0 0,0 0-50 0 0,0 0-48 0 0,5-20-12 0 0,35-125 926 0 0,7 56-94 0 0,47-47-336 0 0,-81 119-1003 0 0,-10 33-138 0 0,-9 58 203 0 0,4-64-131 0 0,0 0 0 0 0,0 0 1 0 0,1 0-1 0 0,1 0 0 0 0,0 1 1 0 0,0-1-1 0 0,1 0 0 0 0,0 0 1 0 0,1 0-1 0 0,0 0 0 0 0,1 0 1 0 0,0 0-1 0 0,0-1 0 0 0,3 6-3 0 0,-5-12 28 0 0,0 0 0 0 0,0 0 0 0 0,0-1 0 0 0,1 1 0 0 0,-1 0 0 0 0,1-1 0 0 0,0 1 0 0 0,-1 0 0 0 0,1-1 0 0 0,0 0 0 0 0,0 0 0 0 0,1 1 0 0 0,-1-1 0 0 0,0-1 0 0 0,1 1 0 0 0,0 0 0 0 0,-1 0 0 0 0,1-1 0 0 0,0 0 0 0 0,-1 1 0 0 0,1-1 0 0 0,0 0 0 0 0,0 0 0 0 0,0-1 0 0 0,0 1 0 0 0,0-1 0 0 0,0 1 0 0 0,0-1-1 0 0,0 0 1 0 0,1 0 0 0 0,-1 0 0 0 0,0-1 0 0 0,0 1 0 0 0,0-1 0 0 0,0 0 0 0 0,0 1 0 0 0,0-1 0 0 0,-1-1 0 0 0,1 1 0 0 0,0 0 0 0 0,0-1 0 0 0,0 0-28 0 0,14-13 175 0 0,-1 0 0 0 0,-1-2 0 0 0,0 0 0 0 0,-2 0 0 0 0,0-2 0 0 0,0 1 0 0 0,-2-2 0 0 0,0 1-1 0 0,-2-2 1 0 0,0 1 0 0 0,-1-1 0 0 0,4-17-175 0 0,2-38-1869 0 0,-15 98-771 0 0,1-10-314 0 0,-1 0-3644 0 0,1-4-5502 0 0</inkml:trace>
  <inkml:trace contextRef="#ctx0" brushRef="#br0" timeOffset="-49616.209">6228 3738 6761 0 0,'0'0'2142'0'0,"0"0"-268"0"0,0 0-79 0 0,0 0-57 0 0,0 0-167 0 0,0 0-250 0 0,0 0-284 0 0,0 0-255 0 0,0 0-140 0 0,0 0-53 0 0,0 0-39 0 0,0 0-25 0 0,0 0-21 0 0,18-11-1 0 0,83-45 361 0 0,-95 53-763 0 0,1 0-1 0 0,-1-1 1 0 0,1 1-1 0 0,-1-1 1 0 0,0 0-1 0 0,0-1 1 0 0,-1 1-1 0 0,1-1 0 0 0,-1 0 1 0 0,0-1-1 0 0,-1 1 1 0 0,1-1-1 0 0,-1 0 1 0 0,0 0-1 0 0,-1 0 1 0 0,1-1-1 0 0,-1 1 1 0 0,0-1-1 0 0,-1 0 1 0 0,0 0-1 0 0,0 0 1 0 0,0 0-1 0 0,-1 0 0 0 0,1-6-100 0 0,-4 10 1 0 0,0 1 0 0 0,0 0-1 0 0,0 0 1 0 0,0 0-1 0 0,0 0 1 0 0,-1 0-1 0 0,1 1 1 0 0,-1-1-1 0 0,1 1 1 0 0,-1-1-1 0 0,1 1 1 0 0,-1 0-1 0 0,0 0 1 0 0,1 0-1 0 0,-1 0 1 0 0,0 1 0 0 0,0-1-1 0 0,0 1 1 0 0,0-1-1 0 0,0 1 1 0 0,0 0-1 0 0,1 0 1 0 0,-1 1-1 0 0,0-1 1 0 0,-2 1-1 0 0,-2-1-32 0 0,-1 0 0 0 0,1 1 0 0 0,0 0 0 0 0,-1 0 1 0 0,1 0-1 0 0,0 1 0 0 0,0 0 0 0 0,0 1 0 0 0,0 0 0 0 0,0 0 0 0 0,0 0 1 0 0,1 1-1 0 0,0 0 0 0 0,0 0 0 0 0,0 1 0 0 0,0-1 0 0 0,-2 4 32 0 0,-4 1-9 0 0,2 1 0 0 0,-1 0-1 0 0,2 1 1 0 0,-1 0 0 0 0,1 1-1 0 0,1-1 1 0 0,0 2 0 0 0,1-1-1 0 0,0 1 1 0 0,1 0 0 0 0,0 1-1 0 0,1-1 1 0 0,1 1 0 0 0,0 0-1 0 0,1 0 1 0 0,1 1 0 0 0,0-1-1 0 0,0 0 1 0 0,2 1 0 0 0,0-1-1 0 0,1 13 10 0 0,3-18 14 0 0,0 1 0 0 0,1-1 0 0 0,0 0 0 0 0,1-1 0 0 0,-1 1-1 0 0,2-1 1 0 0,-1 0 0 0 0,1 0 0 0 0,0-1 0 0 0,1 0 0 0 0,-1 0 0 0 0,2-1-1 0 0,-1 0 1 0 0,1 0 0 0 0,-1-1 0 0 0,2 0 0 0 0,-1-1 0 0 0,0 0 0 0 0,1 0 0 0 0,0-1-1 0 0,0 0 1 0 0,0-1 0 0 0,0 0 0 0 0,0-1 0 0 0,0 0 0 0 0,0 0 0 0 0,1-1-1 0 0,6-1-13 0 0,5-2 62 0 0,-1-1 0 0 0,0-1 0 0 0,-1-1-1 0 0,1-1 1 0 0,-1-1 0 0 0,0-1 0 0 0,-1 0 0 0 0,0-2-1 0 0,-1 0 1 0 0,0-1 0 0 0,-1-1 0 0 0,0 0-1 0 0,-1-2 1 0 0,0 1 0 0 0,-1-2 0 0 0,8-12-62 0 0,4-5 50 0 0,-1-1 1 0 0,-2-1 0 0 0,-2-2-1 0 0,-1 0 1 0 0,-2-1 0 0 0,-1-1-51 0 0,-14 29-2 0 0,0 4 4 0 0,-1 0-1 0 0,0 0 1 0 0,-1 0 0 0 0,1-1 0 0 0,-1 1 0 0 0,0-1-1 0 0,-1 1 1 0 0,0-1 0 0 0,0 0 0 0 0,0 0 0 0 0,-1 1 0 0 0,0-1-1 0 0,0 0 1 0 0,0 0 0 0 0,-1 0-2 0 0,-2 6-13 0 0,1 0 1 0 0,0-1-1 0 0,-1 1 1 0 0,1 1-1 0 0,-1-1 1 0 0,0 0-1 0 0,1 1 1 0 0,-1-1-1 0 0,0 1 1 0 0,1 0-1 0 0,-1 0 1 0 0,1 0-1 0 0,-1 0 1 0 0,0 0-1 0 0,1 1 1 0 0,-1-1-1 0 0,0 1 1 0 0,1 0-1 0 0,-1-1 1 0 0,1 1-1 0 0,-1 0 0 0 0,1 1 1 0 0,-2 0 12 0 0,-7 4-18 0 0,0 1-1 0 0,1 0 1 0 0,-1 1-1 0 0,2 0 1 0 0,-1 0 0 0 0,1 1-1 0 0,1 0 1 0 0,0 1-1 0 0,0-1 1 0 0,1 2 0 0 0,0-1-1 0 0,0 1 1 0 0,1 0 0 0 0,-2 8 18 0 0,7-15-4 0 0,1-1 0 0 0,0 1 0 0 0,0 0 0 0 0,1 0 0 0 0,-1 0 1 0 0,1 0-1 0 0,0 0 0 0 0,0 0 0 0 0,0-1 0 0 0,1 1 0 0 0,-1 0 1 0 0,1-1-1 0 0,0 1 0 0 0,0-1 0 0 0,0 0 0 0 0,0 1 0 0 0,0-1 1 0 0,1 0-1 0 0,0 0 0 0 0,0-1 0 0 0,-1 1 0 0 0,1 0 0 0 0,1-1 1 0 0,-1 0-1 0 0,0 0 0 0 0,1 0 0 0 0,-1 0 0 0 0,1 0 0 0 0,-1-1 1 0 0,1 1-1 0 0,0-1 0 0 0,0 0 0 0 0,-1 0 0 0 0,1-1 0 0 0,0 1 1 0 0,0-1-1 0 0,0 0 0 0 0,0 0 0 0 0,0 0 0 0 0,2-1 4 0 0,42 9 27 0 0,-43-8-22 0 0,1-1-1 0 0,-1 1 1 0 0,0 0 0 0 0,0 0-1 0 0,0 0 1 0 0,0 1-1 0 0,0-1 1 0 0,0 1-1 0 0,0 1 1 0 0,0-1-1 0 0,0 1 1 0 0,0 0-1 0 0,-1 0 1 0 0,1 0-1 0 0,0 1 1 0 0,-1-1-1 0 0,0 1 1 0 0,0 0 0 0 0,0 0-1 0 0,0 1 1 0 0,0-1-1 0 0,-1 1 1 0 0,1 0-1 0 0,-1 0 1 0 0,0 0-1 0 0,0 0 1 0 0,-1 1-1 0 0,1-1 1 0 0,-1 1-1 0 0,0 0 1 0 0,0 0-1 0 0,0-1 1 0 0,-1 1 0 0 0,0 1-5 0 0,0 4 10 0 0,-2-1 0 0 0,1 0 0 0 0,-2 0 1 0 0,1 0-1 0 0,-1 1 0 0 0,0-1 1 0 0,-1-1-1 0 0,0 1 0 0 0,0 0 1 0 0,-1-1-1 0 0,-4 8-10 0 0,0 17-1727 0 0,13-33-1635 0 0,-2 0-2845 0 0,0 0-5427 0 0</inkml:trace>
  <inkml:trace contextRef="#ctx0" brushRef="#br0" timeOffset="-48949.74">7346 3598 12219 0 0,'0'0'2199'0'0,"0"0"-306"0"0,0 0-172 0 0,0 0-254 0 0,0 0-228 0 0,0 0-240 0 0,0 0-215 0 0,0 0-157 0 0,0 0-75 0 0,0 0-67 0 0,0 0-99 0 0,0 0-78 0 0,-34 14-79 0 0,-104 46-61 0 0,80-19-7 0 0,50-31-127 0 0,-1 0-32 0 0,1 0 1 0 0,0 1 0 0 0,0 0-1 0 0,1 0 1 0 0,0 0 0 0 0,1 1-1 0 0,0 0 1 0 0,1 1 0 0 0,1-1-1 0 0,0 1 1 0 0,0 0 0 0 0,1 0-1 0 0,1 0 1 0 0,0 0 0 0 0,1 0-1 0 0,0 0 1 0 0,1 1 0 0 0,1 7-3 0 0,2-19 9 0 0,-1 1 0 0 0,0 0 0 0 0,1 0 0 0 0,0-1 1 0 0,0 1-1 0 0,-1-1 0 0 0,1 0 0 0 0,0 0 0 0 0,1 0 0 0 0,-1 0 0 0 0,0 0 1 0 0,1-1-1 0 0,-1 0 0 0 0,1 1 0 0 0,-1-1 0 0 0,1 0 0 0 0,-1-1 0 0 0,1 1 1 0 0,0-1-1 0 0,-1 0 0 0 0,1 1 0 0 0,0-2 0 0 0,0 1 0 0 0,-1 0 0 0 0,1-1 1 0 0,0 0-1 0 0,-1 1 0 0 0,1-2 0 0 0,-1 1 0 0 0,1 0 0 0 0,-1-1 0 0 0,0 1 1 0 0,1-1-1 0 0,-1 0 0 0 0,3-2-9 0 0,27-18 377 0 0,-1-2 1 0 0,-2-1-1 0 0,0-1 1 0 0,23-27-378 0 0,103-84 1032 0 0,-147 131-998 0 0,-1 0 0 0 0,1 1 0 0 0,1 0 0 0 0,-1 1 0 0 0,1-1 0 0 0,0 2 0 0 0,-1-1 0 0 0,2 1 0 0 0,-1 1 0 0 0,0 0 0 0 0,1 1 0 0 0,-1-1-34 0 0,-6 4 17 0 0,-1 0-1 0 0,0 0 1 0 0,0 0 0 0 0,0 1 0 0 0,0-1 0 0 0,0 1-1 0 0,-1 0 1 0 0,1-1 0 0 0,-1 1 0 0 0,0 0 0 0 0,0 0-1 0 0,0 1 1 0 0,0-1 0 0 0,0 0 0 0 0,0 1 0 0 0,-1-1-1 0 0,0 1 1 0 0,0 0 0 0 0,0-1 0 0 0,0 1 0 0 0,0 0-1 0 0,-1-1 1 0 0,0 1 0 0 0,0 0 0 0 0,0 0 0 0 0,0-1-1 0 0,0 1 1 0 0,-1 0 0 0 0,0 0 0 0 0,1-1 0 0 0,-2 1-17 0 0,2 1 12 0 0,-16 270 116 0 0,-4 42-162 0 0,17-283 19 0 0,-2 0 0 0 0,-1 0 0 0 0,-2 0 0 0 0,-1-1 0 0 0,-1 0 0 0 0,-5 7 15 0 0,9-31 3 0 0,0-1-1 0 0,0 0 0 0 0,0 0 1 0 0,-1-1-1 0 0,0 0 0 0 0,-1 0 1 0 0,0-1-1 0 0,0 0 0 0 0,0 0 1 0 0,0 0-1 0 0,-1-1 1 0 0,0-1-1 0 0,0 0 0 0 0,-1 0 1 0 0,1-1-1 0 0,-1 0 0 0 0,0 0 1 0 0,1-1-1 0 0,-1 0 0 0 0,0-1 1 0 0,0 0-1 0 0,0-1 1 0 0,-1 0-1 0 0,1 0 0 0 0,0-1 1 0 0,0-1-3 0 0,6 0-3 0 0,0-1-1 0 0,0 0 1 0 0,1 0 0 0 0,-1 0 0 0 0,1 0 0 0 0,0-1 0 0 0,0 1 0 0 0,0-1 0 0 0,0 0 0 0 0,1 0-1 0 0,-1 0 1 0 0,1 0 0 0 0,0 0 0 0 0,0 0 0 0 0,1-1 0 0 0,-1 1 0 0 0,1-1 0 0 0,0 1 0 0 0,0-1-1 0 0,0 0 1 0 0,1 1 0 0 0,0-1 0 0 0,0 0 0 0 0,0 1 0 0 0,0-1 0 0 0,1 0 0 0 0,0 1-1 0 0,0-1 1 0 0,0 0 0 0 0,1-2 3 0 0,7-37-18 0 0,2-1 1 0 0,2 2-1 0 0,1-1 0 0 0,3 2 0 0 0,21-40 18 0 0,140-221-3011 0 0,-151 271-996 0 0,-17 22-249 0 0,1 1-3849 0 0,-3 1-1721 0 0</inkml:trace>
  <inkml:trace contextRef="#ctx0" brushRef="#br0" timeOffset="-48326.054">7902 3668 8586 0 0,'0'0'2352'0'0,"0"0"-405"0"0,0 0-178 0 0,0 0-27 0 0,0 0-90 0 0,0 0-170 0 0,0 0-241 0 0,0 0-229 0 0,0 0-147 0 0,0 0-123 0 0,0 0-98 0 0,0 0-106 0 0,0 0-95 0 0,5-5-61 0 0,2 0-296 0 0,-7 6-69 0 0,0-1 1 0 0,0 0-1 0 0,0 1 1 0 0,0-1-1 0 0,1 1 1 0 0,-1-1 0 0 0,0 0-1 0 0,0 1 1 0 0,0-1-1 0 0,1 0 1 0 0,-1 1-1 0 0,0-1 1 0 0,1 0-1 0 0,-1 0 1 0 0,0 1-1 0 0,1-1 1 0 0,-1 0-1 0 0,0 0 1 0 0,1 1-1 0 0,-1-1 1 0 0,1 0-1 0 0,-1 0 1 0 0,0 0-1 0 0,1 0 1 0 0,-1 0-1 0 0,1 0 1 0 0,-1 1-1 0 0,0-1 1 0 0,1 0-1 0 0,-1 0 1 0 0,1 0-1 0 0,-1 0 1 0 0,0-1 0 0 0,1 1-1 0 0,-1 0 1 0 0,1 0-18 0 0,-6 9 29 0 0,1 0 1 0 0,-1 0-1 0 0,2 0 1 0 0,0 0-1 0 0,0 1 1 0 0,0-1 0 0 0,1 1-1 0 0,1 0 1 0 0,-1 0-1 0 0,2-1 1 0 0,-1 1 0 0 0,1 0-1 0 0,1 0 1 0 0,0 0-1 0 0,0 0 1 0 0,1 0-1 0 0,0-1 1 0 0,1 1 0 0 0,0-1-1 0 0,1 0 1 0 0,0 1-1 0 0,4 6-29 0 0,-6-14 7 0 0,1 1 0 0 0,-1-1 0 0 0,1 0 0 0 0,-1 0 0 0 0,1 0 0 0 0,0-1 0 0 0,0 1 0 0 0,0-1 0 0 0,0 1 0 0 0,0-1 1 0 0,0 0-1 0 0,1 0 0 0 0,-1 0 0 0 0,0-1 0 0 0,1 1 0 0 0,-1-1 0 0 0,0 0 0 0 0,1 0 0 0 0,-1 0 0 0 0,0 0 0 0 0,1 0 0 0 0,-1-1 0 0 0,0 0 0 0 0,0 1 0 0 0,1-1 0 0 0,-1 0 0 0 0,0-1 0 0 0,0 1 0 0 0,0-1 0 0 0,0 1 0 0 0,0-1-7 0 0,14-16 179 0 0,-1 1 0 0 0,-1-2 0 0 0,-1 0 0 0 0,-1-1 0 0 0,0 0 0 0 0,-2-1 0 0 0,7-15-179 0 0,78-114 442 0 0,-14 70-312 0 0,-81 80-126 0 0,1 1-1 0 0,-1 0 0 0 0,0 0 0 0 0,0 0 1 0 0,0 0-1 0 0,0 0 0 0 0,0 0 0 0 0,0 1 1 0 0,0-1-1 0 0,0 0 0 0 0,0 0 0 0 0,-1 1 1 0 0,1-1-1 0 0,-1 1 0 0 0,1-1 0 0 0,-1 0 1 0 0,1 1-1 0 0,-1-1 0 0 0,0 1 0 0 0,1-1 1 0 0,-1 1-1 0 0,0-1 0 0 0,0 1 0 0 0,0-1 1 0 0,0 1-1 0 0,-1-1 0 0 0,1 1 0 0 0,0-1 1 0 0,-1 1-1 0 0,1-1 0 0 0,-1 1 0 0 0,1-1 0 0 0,-1 1-3 0 0,1 4 8 0 0,-34 464 115 0 0,32-378-176 0 0,-4-1 1 0 0,-5 0-1 0 0,-3-1 1 0 0,-4 0-1 0 0,-19 53 53 0 0,33-131 8 0 0,0 0 0 0 0,-1-1 0 0 0,0 1 0 0 0,0-1 0 0 0,-1 0 0 0 0,-1 0 0 0 0,0-1 0 0 0,0 0 0 0 0,-1 0 0 0 0,0-1 0 0 0,-2 1-8 0 0,9-9 5 0 0,-1 1 0 0 0,1-1-1 0 0,-1 0 1 0 0,1 0 0 0 0,-1 0 0 0 0,0 0-1 0 0,0 0 1 0 0,0 0 0 0 0,1 0 0 0 0,-1-1 0 0 0,0 1-1 0 0,0-1 1 0 0,0 1 0 0 0,0-1 0 0 0,0 0-1 0 0,0 0 1 0 0,0 0 0 0 0,0 0 0 0 0,0 0-1 0 0,0 0 1 0 0,0 0 0 0 0,0-1 0 0 0,0 1-1 0 0,0-1 1 0 0,0 0 0 0 0,0 1 0 0 0,0-1-1 0 0,1 0 1 0 0,-1 0 0 0 0,0 0 0 0 0,0 0-1 0 0,1 0 1 0 0,-1-1 0 0 0,1 1 0 0 0,-1 0-1 0 0,1-1 1 0 0,0 1 0 0 0,-1-2-5 0 0,-28-73 49 0 0,25 50-66 0 0,1-1 0 0 0,2 0 0 0 0,0 0 0 0 0,2 0 0 0 0,1 0 0 0 0,1 0 0 0 0,1 0 0 0 0,1 0 0 0 0,2 0 0 0 0,1 1 0 0 0,0 0 0 0 0,2 1 0 0 0,2 0 0 0 0,0 0 0 0 0,1 1-1 0 0,1 0 1 0 0,2 1 0 0 0,0 1 0 0 0,1 0 0 0 0,8-7 17 0 0,64-40-1632 0 0,-40 53-8959 0 0,-39 12-1448 0 0</inkml:trace>
  <inkml:trace contextRef="#ctx0" brushRef="#br0" timeOffset="-47855.364">8769 3756 8762 0 0,'0'0'2815'0'0,"0"0"-668"0"0,0 0-414 0 0,0 0-270 0 0,0 0-251 0 0,0 0-208 0 0,0 0-216 0 0,0 0-189 0 0,0 0-3 0 0,0 0 59 0 0,0 0 52 0 0,0 0 5 0 0,0 0-96 0 0,13 0-113 0 0,215-7 2156 0 0,62-30-1544 0 0,-267 34-2878 0 0,-21 5-4514 0 0,-14 6-4382 0 0,5-4 1272 0 0</inkml:trace>
  <inkml:trace contextRef="#ctx0" brushRef="#br0" timeOffset="-47617.746">8815 3973 13931 0 0,'0'0'1998'0'0,"0"0"-554"0"0,0 0-242 0 0,0 0 17 0 0,0 0 17 0 0,0 0-79 0 0,0 0-146 0 0,0 0-177 0 0,0 0-163 0 0,0 0-107 0 0,0 0-100 0 0,0 0-73 0 0,32 5-69 0 0,103 13-56 0 0,-32-26 130 0 0,164-48-125 0 0,-156 28-2881 0 0,-94 24-2226 0 0,-7 4-7253 0 0</inkml:trace>
  <inkml:trace contextRef="#ctx0" brushRef="#br0" timeOffset="-39380.004">10127 3693 2104 0 0,'0'0'1093'0'0,"0"0"-58"0"0,0 0 106 0 0,0 0 191 0 0,0 0 149 0 0,0 0 83 0 0,0 0-26 0 0,0 0-133 0 0,0 0-127 0 0,0 0-100 0 0,0 0-76 0 0,-8 0-32 0 0,-24 0-94 0 0,24 0-114 0 0,14-3 2854 0 0,8-5-2869 0 0,205-57 1111 0 0,-57 57-1403 0 0,-160 7-547 0 0,0 1 0 0 0,0 0 0 0 0,0 0 0 0 0,-1 0 0 0 0,1 0 0 0 0,0 0 1 0 0,0 0-1 0 0,0 0 0 0 0,0 1 0 0 0,-1-1 0 0 0,1 1 0 0 0,0-1 0 0 0,0 1 0 0 0,-1 0 0 0 0,1-1 0 0 0,0 1 1 0 0,-1 0-1 0 0,1 0 0 0 0,-1 0 0 0 0,1 1 0 0 0,-1-1 0 0 0,1 0 0 0 0,-1 0 0 0 0,0 1 0 0 0,0-1 0 0 0,0 1 0 0 0,0-1 1 0 0,0 1-1 0 0,0 0 0 0 0,0-1 0 0 0,0 1 0 0 0,0 0 0 0 0,-1-1 0 0 0,1 1 0 0 0,-1 0 0 0 0,1 0 0 0 0,-1 0 0 0 0,0 0 1 0 0,0-1-1 0 0,0 1 0 0 0,0 0 0 0 0,0 0 0 0 0,0 0 0 0 0,0 0 0 0 0,-1 0-8 0 0,-33 79 575 0 0,-173 232-115 0 0,135-199-200 0 0,71-112-244 0 0,0 1 0 0 0,0-1 0 0 0,1 0 1 0 0,-1 0-1 0 0,0 1 0 0 0,1-1 0 0 0,-1 0 0 0 0,1 0 0 0 0,0 1 0 0 0,0-1 1 0 0,0 0-1 0 0,0 1 0 0 0,0-1 0 0 0,1 0 0 0 0,-1 1 0 0 0,1-1 0 0 0,-1 0 1 0 0,1 1-1 0 0,0-1 0 0 0,0 0 0 0 0,0 0 0 0 0,0 0 0 0 0,0 0 0 0 0,1 0 1 0 0,-1 0-1 0 0,0 0 0 0 0,1 0 0 0 0,0-1 0 0 0,-1 1 0 0 0,1-1 0 0 0,0 1 1 0 0,0-1-1 0 0,0 1 0 0 0,0-1 0 0 0,0 0 0 0 0,0 0 0 0 0,0 0 0 0 0,0 0 1 0 0,1 0-17 0 0,91 22 820 0 0,49-38-136 0 0,64-19-107 0 0,-181 27-1173 0 0,-54-6-6008 0 0,13 8-2651 0 0,7 1-2591 0 0</inkml:trace>
  <inkml:trace contextRef="#ctx0" brushRef="#br0" timeOffset="-39078.425">9986 3944 7242 0 0,'0'0'2436'0'0,"0"0"-163"0"0,0 0-112 0 0,0 0-35 0 0,0 0-200 0 0,0 0-332 0 0,0 0-396 0 0,0 0-337 0 0,0 0-257 0 0,0 0-143 0 0,0 0-41 0 0,0 0-29 0 0,0 0-14 0 0,17-4 1213 0 0,299 3 360 0 0,-143-17-5671 0 0,-146 15 684 0 0,-9-1-3152 0 0,-4 1-5665 0 0</inkml:trace>
  <inkml:trace contextRef="#ctx0" brushRef="#br0" timeOffset="-37972.544">10867 3969 0 0 0,'0'0'1550'0'0,"0"0"315"0"0,0 0 120 0 0,0 0 26 0 0,0 0-195 0 0,0 0-283 0 0,0 0-205 0 0,0 0-221 0 0,0 0-154 0 0,0 0-79 0 0,0 0-21 0 0,0 0-60 0 0,0 0-32 0 0,14 7-74 0 0,64 26 923 0 0,-11-32 1672 0 0,66-36-1324 0 0,-98 22-1588 0 0,76-46 568 0 0,-106 56-896 0 0,0 0 1 0 0,0 0-1 0 0,0-1 1 0 0,-1 1-1 0 0,0-1 1 0 0,1 0-1 0 0,-1 0 1 0 0,-1 0-1 0 0,1-1 1 0 0,-1 1 0 0 0,1-1-1 0 0,-1 0 1 0 0,-1 0-1 0 0,1 0 1 0 0,-1 0-1 0 0,1-1 1 0 0,-2 1-1 0 0,1-1 1 0 0,-1 1-1 0 0,1-6-42 0 0,-3 6 6 0 0,-1 1 0 0 0,-1 0 0 0 0,1 0-1 0 0,0 0 1 0 0,-1 0 0 0 0,0 0 0 0 0,0 1-1 0 0,0-1 1 0 0,-1 1 0 0 0,1 0 0 0 0,-1 0-1 0 0,0 0 1 0 0,1 0 0 0 0,-1 0-1 0 0,0 1 1 0 0,-1 0 0 0 0,1 0 0 0 0,0 0-1 0 0,-1 0 1 0 0,-3 0-6 0 0,-3 0-22 0 0,-1 1-1 0 0,1 1 1 0 0,-1-1 0 0 0,1 2-1 0 0,-1 0 1 0 0,1 0 0 0 0,-1 1-1 0 0,1 0 1 0 0,0 1 0 0 0,-1 0-1 0 0,2 1 1 0 0,-1 0 0 0 0,0 1-1 0 0,1 0 1 0 0,0 1 0 0 0,0 0-1 0 0,0 0 1 0 0,-6 7 22 0 0,9-9-6 0 0,-3 3 7 0 0,2 0 0 0 0,-1 1-1 0 0,1 0 1 0 0,0 0 0 0 0,1 1-1 0 0,0 0 1 0 0,0 0 0 0 0,1 0 0 0 0,0 1-1 0 0,0 0 1 0 0,1 1 0 0 0,1-1 0 0 0,0 1-1 0 0,0 0 1 0 0,1 0 0 0 0,0 0-1 0 0,1 0 1 0 0,1 0 0 0 0,-1 1 0 0 0,2-1-1 0 0,0 0 1 0 0,0 9-1 0 0,0-12 10 0 0,-1-1-1 0 0,1 1 1 0 0,0-1 0 0 0,1 0-1 0 0,0 1 1 0 0,0-1 0 0 0,0 1-1 0 0,1-1 1 0 0,0 0 0 0 0,1 0-1 0 0,-1 0 1 0 0,1 0 0 0 0,1 0-1 0 0,-1-1 1 0 0,1 1 0 0 0,0-1-1 0 0,1 0 1 0 0,0 0-1 0 0,-1-1 1 0 0,2 1 0 0 0,0-1-10 0 0,7 4 41 0 0,0 0 1 0 0,1-2 0 0 0,0 1-1 0 0,0-2 1 0 0,0 0 0 0 0,1-1 0 0 0,0 0-1 0 0,0-1 1 0 0,1-1 0 0 0,-1 0-1 0 0,1-1 1 0 0,0-1 0 0 0,-1 0-1 0 0,1-1 1 0 0,0-1 0 0 0,15-2-42 0 0,-4-1 87 0 0,-1 0 1 0 0,1-2 0 0 0,-1-1-1 0 0,0-1 1 0 0,-1-1 0 0 0,0-1-1 0 0,0-1 1 0 0,14-10-88 0 0,-13 5 40 0 0,-1-1 1 0 0,0-1-1 0 0,-2-1 0 0 0,0-1 0 0 0,-1-1 0 0 0,-2-1 1 0 0,0-1-1 0 0,-1-1 0 0 0,-1-1 0 0 0,-2 0 0 0 0,0-1 1 0 0,-2-1-1 0 0,1-4-40 0 0,-12 28 1 0 0,-1 0 1 0 0,0 0-1 0 0,-1 0 0 0 0,1 0 1 0 0,0 0-1 0 0,-1 0 0 0 0,0 0 1 0 0,0-1-1 0 0,0 1 0 0 0,0 0 1 0 0,0-1-1 0 0,-1 1 0 0 0,1-1 1 0 0,-1 1-1 0 0,0-1 0 0 0,0 1 1 0 0,0-1-1 0 0,-1 1 0 0 0,1-1 1 0 0,-1 1-1 0 0,0 0 0 0 0,0-1 1 0 0,0 1-1 0 0,0 0 0 0 0,0-1 1 0 0,-1 1-1 0 0,0 0 0 0 0,1 0 1 0 0,-1 0-1 0 0,0 1 0 0 0,-1-1 1 0 0,1 0-1 0 0,0 1 0 0 0,-1-1 1 0 0,1 1-1 0 0,-1 0 0 0 0,0 0 1 0 0,0 0-1 0 0,0 0 0 0 0,0 0 1 0 0,0 1-1 0 0,0-1 0 0 0,-4 0-1 0 0,-5 2-17 0 0,0 0 1 0 0,1 0-1 0 0,-1 1 0 0 0,0 1 0 0 0,0 0 1 0 0,1 1-1 0 0,-1 0 0 0 0,1 0 0 0 0,-1 2 0 0 0,1-1 1 0 0,1 1-1 0 0,-6 4 17 0 0,14-8-4 0 0,1-1 0 0 0,0 1 0 0 0,0 0 0 0 0,0 0 1 0 0,0 0-1 0 0,0 0 0 0 0,0 0 0 0 0,0 1 0 0 0,0-1 0 0 0,0 0 0 0 0,0 0 1 0 0,1 1-1 0 0,-1-1 0 0 0,0 0 0 0 0,1 1 0 0 0,-1-1 0 0 0,1 0 0 0 0,-1 1 1 0 0,1-1-1 0 0,0 1 0 0 0,0-1 0 0 0,0 1 0 0 0,0-1 0 0 0,0 1 0 0 0,0-1 1 0 0,0 1-1 0 0,0-1 0 0 0,0 0 0 0 0,1 1 0 0 0,-1-1 0 0 0,1 1 1 0 0,-1-1-1 0 0,1 0 0 0 0,-1 1 0 0 0,1-1 0 0 0,0 0 0 0 0,0 1 0 0 0,0-1 1 0 0,0 0-1 0 0,-1 0 0 0 0,1 0 0 0 0,1 0 0 0 0,-1 0 0 0 0,0 0 0 0 0,0 0 1 0 0,0 0-1 0 0,0 0 0 0 0,1-1 0 0 0,-1 1 0 0 0,0 0 0 0 0,1-1 0 0 0,-1 1 1 0 0,1-1-1 0 0,-1 0 0 0 0,1 1 0 0 0,-1-1 0 0 0,0 0 0 0 0,1 0 0 0 0,-1 0 1 0 0,1 0-1 0 0,-1 0 0 0 0,1 0 0 0 0,0 0 4 0 0,166 44 59 0 0,-164-41-57 0 0,-1 0 1 0 0,-1 1 0 0 0,1-1-1 0 0,0 1 1 0 0,-1 0-1 0 0,0 0 1 0 0,0 0 0 0 0,0 0-1 0 0,0 0 1 0 0,-1 0 0 0 0,0 1-1 0 0,0-1 1 0 0,0 0-1 0 0,0 1 1 0 0,-1-1 0 0 0,1 1-1 0 0,-1-1 1 0 0,0 1-1 0 0,0-1 1 0 0,-1 1 0 0 0,0-1-1 0 0,1 0 1 0 0,-1 1-1 0 0,-1-1 1 0 0,0 3-3 0 0,-34 73 105 0 0,30-72-107 0 0,1 1 0 0 0,0 1 0 0 0,1-1 0 0 0,0 1-1 0 0,0 0 1 0 0,1 0 0 0 0,0 0 0 0 0,1 0 0 0 0,0 0 0 0 0,-1 9 2 0 0,4-17-3 0 0,-1 0 0 0 0,0-1-1 0 0,1 1 1 0 0,-1 0 0 0 0,1 0-1 0 0,0 0 1 0 0,0 0 0 0 0,0 0-1 0 0,0-1 1 0 0,0 1 0 0 0,0-1 0 0 0,0 1-1 0 0,0 0 1 0 0,1-1 0 0 0,-1 0-1 0 0,0 1 1 0 0,1-1 0 0 0,0 0-1 0 0,-1 0 1 0 0,1 0 0 0 0,0 0-1 0 0,-1 0 1 0 0,1 0 0 0 0,0 0 0 0 0,0 0-1 0 0,0-1 1 0 0,0 1 0 0 0,-1-1-1 0 0,1 0 1 0 0,0 1 0 0 0,0-1-1 0 0,0 0 1 0 0,2 0 3 0 0,68 0-774 0 0,-8-21-2276 0 0,-27-1-7048 0 0,-26 17-1536 0 0</inkml:trace>
  <inkml:trace contextRef="#ctx0" brushRef="#br0" timeOffset="-37640.855">12294 3822 9490 0 0,'0'0'2569'0'0,"0"0"-562"0"0,0 0-511 0 0,0 0-380 0 0,0 0-234 0 0,0 0-133 0 0,0 0-90 0 0,0 0-75 0 0,0 0-77 0 0,0 0-91 0 0,0 0-65 0 0,0 0-67 0 0,0 0-72 0 0,-30 34-35 0 0,-91 105-45 0 0,118-137-125 0 0,0 0 1 0 0,0 1-1 0 0,1-1 0 0 0,-1 0 0 0 0,1 1 0 0 0,0 0 0 0 0,0-1 0 0 0,0 1 0 0 0,0 0 1 0 0,0 0-1 0 0,0 0 0 0 0,1 1 0 0 0,0-1 0 0 0,-1 0 0 0 0,1 0 0 0 0,0 1 0 0 0,1-1 0 0 0,-1 1 1 0 0,1-1-1 0 0,-1 1 0 0 0,1 1-7 0 0,1 6 38 0 0,-1-7-6 0 0,1 0 0 0 0,-1 0 0 0 0,1 0 0 0 0,0 1 0 0 0,0-1 0 0 0,1 0-1 0 0,-1 0 1 0 0,1 0 0 0 0,0-1 0 0 0,0 1 0 0 0,0 0 0 0 0,0-1 0 0 0,1 1-1 0 0,-1-1 1 0 0,1 0 0 0 0,0 1 0 0 0,0-1 0 0 0,0-1 0 0 0,1 1 0 0 0,-1 0-1 0 0,1-1 1 0 0,-1 0 0 0 0,1 0 0 0 0,0 0 0 0 0,0 0 0 0 0,0 0 0 0 0,0-1 0 0 0,0 0-1 0 0,0 0-31 0 0,127 18 1508 0 0,-114-20-1294 0 0,1 0 1 0 0,-1-1 0 0 0,1-1 0 0 0,-1-1 0 0 0,0 0-1 0 0,0-1 1 0 0,-1-1 0 0 0,1-1 0 0 0,-1 0 0 0 0,-1-1-1 0 0,1-1 1 0 0,-2 0 0 0 0,4-3-215 0 0,-9 5 88 0 0,0 0 0 0 0,0 0 0 0 0,-1-1-1 0 0,0 0 1 0 0,0 0 0 0 0,-1-1 0 0 0,0 0 0 0 0,-1 0 0 0 0,0-1 0 0 0,0 0 0 0 0,-1 0 0 0 0,0 0 0 0 0,-1-1-1 0 0,0 0 1 0 0,-1 1 0 0 0,0-1 0 0 0,0-1 0 0 0,-1 1 0 0 0,-1 0 0 0 0,0-9-88 0 0,-2 14 5 0 0,0 0 0 0 0,-1-1 0 0 0,0 1 0 0 0,0 0-1 0 0,-1 0 1 0 0,0 0 0 0 0,0 0 0 0 0,0 0 0 0 0,-1 1 0 0 0,1 0 0 0 0,-1-1 0 0 0,-1 1 0 0 0,1 1 0 0 0,-1-1 0 0 0,0 1 0 0 0,0-1 0 0 0,0 1 0 0 0,0 1-1 0 0,-1-1 1 0 0,1 1 0 0 0,-1 0 0 0 0,0 0 0 0 0,0 1 0 0 0,0 0 0 0 0,-1 0 0 0 0,1 0 0 0 0,0 1 0 0 0,-1-1 0 0 0,1 2 0 0 0,-1-1 0 0 0,0 1 0 0 0,1 0-1 0 0,-6 1-3 0 0,0-2-88 0 0,1 1 1 0 0,-1 0-1 0 0,1 1 1 0 0,0 0-1 0 0,-1 1 1 0 0,1 0-1 0 0,0 1 1 0 0,0 0 0 0 0,0 1-1 0 0,0 0 1 0 0,-3 2 86 0 0,-59 44-2146 0 0,29-12-5836 0 0,29-22-4150 0 0</inkml:trace>
  <inkml:trace contextRef="#ctx0" brushRef="#br0" timeOffset="-26092.874">608 4938 7794 0 0,'0'0'1719'0'0,"0"0"-244"0"0,0 0-96 0 0,0 0 69 0 0,0 0 20 0 0,0 0-91 0 0,0 0-199 0 0,0 0-293 0 0,0 0-295 0 0,0 0-241 0 0,0 0-159 0 0,-1 5 213 0 0,16 72 542 0 0,-3 0 0 0 0,-4 1 0 0 0,-1 35-945 0 0,-6-83 99 0 0,2-4-40 0 0,-1 1 1 0 0,-2-1-1 0 0,0 0 0 0 0,-2 0 1 0 0,0 0-1 0 0,-2 0 0 0 0,-1 0 1 0 0,-1 0-1 0 0,-2-1 0 0 0,-2 4-59 0 0,10-28 32 0 0,0 1-1 0 0,-1 0 0 0 0,0 0 1 0 0,1-1-1 0 0,-1 1 0 0 0,0 0 0 0 0,0-1 1 0 0,0 1-1 0 0,0-1 0 0 0,0 1 1 0 0,0-1-1 0 0,-1 1 0 0 0,1-1 1 0 0,0 0-1 0 0,-1 0 0 0 0,1 1 0 0 0,-1-1 1 0 0,1 0-1 0 0,-1 0 0 0 0,0-1 1 0 0,1 1-1 0 0,-1 0 0 0 0,0-1 1 0 0,0 1-1 0 0,1-1 0 0 0,-1 1 0 0 0,0-1 1 0 0,0 0-1 0 0,0 1 0 0 0,0-1 1 0 0,1 0-1 0 0,-2-1-31 0 0,-10-57 403 0 0,18 20-386 0 0,1 1-1 0 0,2 1 1 0 0,1-1 0 0 0,2 1 0 0 0,2 1 0 0 0,1 0 0 0 0,1 1 0 0 0,2 0 0 0 0,14-18-17 0 0,-5 1 22 0 0,3 1 0 0 0,2 2 0 0 0,2 1 0 0 0,1 2 0 0 0,3 1 0 0 0,2 2 0 0 0,1 1 0 0 0,3 2 0 0 0,31-21-22 0 0,-62 51 39 0 0,0 1 0 0 0,1 0-1 0 0,0 1 1 0 0,0 0-1 0 0,1 1 1 0 0,-1 1-1 0 0,1 0 1 0 0,1 1-1 0 0,-1 0 1 0 0,11-1-39 0 0,-22 5 13 0 0,-1 0 0 0 0,1 0 0 0 0,0 1-1 0 0,-1-1 1 0 0,1 0 0 0 0,-1 1 0 0 0,1 0 0 0 0,0-1 0 0 0,-1 1 0 0 0,0 0 0 0 0,1 0-1 0 0,-1 1 1 0 0,1-1 0 0 0,-1 0 0 0 0,0 1 0 0 0,0-1 0 0 0,0 1 0 0 0,0 0 0 0 0,0 0 0 0 0,0 0-1 0 0,-1 0 1 0 0,1 0 0 0 0,0 0 0 0 0,-1 0 0 0 0,0 1 0 0 0,1-1 0 0 0,-1 0 0 0 0,0 1 0 0 0,0-1-1 0 0,-1 1 1 0 0,1-1 0 0 0,0 1 0 0 0,-1-1 0 0 0,1 1 0 0 0,-1 2-13 0 0,-3 98 557 0 0,-3-80-535 0 0,-2-2-1 0 0,0 1 1 0 0,-1-1 0 0 0,-1 0-1 0 0,-1-1 1 0 0,-1 0 0 0 0,-1-1-1 0 0,-1 0 1 0 0,0-1-1 0 0,-1-1 1 0 0,-1 0 0 0 0,-1-1-1 0 0,0-1 1 0 0,-1 0 0 0 0,-1-1-1 0 0,0-2 1 0 0,-1 1 0 0 0,0-2-1 0 0,-1-1 1 0 0,0-1 0 0 0,-1 0-1 0 0,-18 4-21 0 0,-83-6-1216 0 0,96-25-1015 0 0,22-4-5120 0 0,5 15-1288 0 0</inkml:trace>
  <inkml:trace contextRef="#ctx0" brushRef="#br0" timeOffset="-25717.861">1586 4894 7082 0 0,'0'0'3908'0'0,"0"0"-2130"0"0,0 0-635 0 0,0 0 103 0 0,0 0 129 0 0,0 0-3 0 0,0 0-155 0 0,0 0-232 0 0,0 0-205 0 0,0 0-144 0 0,0 0-116 0 0,0 0-108 0 0,0 0-88 0 0,-21 18-61 0 0,-64 59-31 0 0,82-75-211 0 0,0 0 0 0 0,1 1 1 0 0,-1-1-1 0 0,1 0 0 0 0,-1 1 0 0 0,1 0 1 0 0,0-1-1 0 0,0 1 0 0 0,0 0 0 0 0,0 0 0 0 0,1 0 1 0 0,-1 0-1 0 0,1 1 0 0 0,0-1 0 0 0,0 0 1 0 0,0 0-1 0 0,0 1 0 0 0,1-1 0 0 0,-1 1 0 0 0,1-1 1 0 0,0 1-1 0 0,0-1-21 0 0,-1 10 97 0 0,0-9-71 0 0,1 1 0 0 0,-1 0-1 0 0,1 0 1 0 0,-1 0 0 0 0,1 0-1 0 0,1-1 1 0 0,-1 1 0 0 0,1 0 0 0 0,0 0-1 0 0,0 0 1 0 0,0-1 0 0 0,1 1-1 0 0,-1-1 1 0 0,1 1 0 0 0,0-1 0 0 0,1 1-1 0 0,-1-1 1 0 0,1 0 0 0 0,0 0-1 0 0,0 0 1 0 0,0-1 0 0 0,0 1 0 0 0,0-1-1 0 0,1 1 1 0 0,0-1 0 0 0,0 0-1 0 0,0-1 1 0 0,0 1 0 0 0,0-1 0 0 0,0 1-1 0 0,1-1 1 0 0,-1-1 0 0 0,1 1-1 0 0,-1-1 1 0 0,1 1 0 0 0,0-1 0 0 0,0-1-1 0 0,0 1 1 0 0,4 0-26 0 0,-2-1 63 0 0,0 0 1 0 0,0 0-1 0 0,0-1 0 0 0,-1 0 0 0 0,1 0 1 0 0,0-1-1 0 0,-1 1 0 0 0,1-1 1 0 0,-1-1-1 0 0,1 1 0 0 0,-1-1 0 0 0,0 0 1 0 0,0-1-1 0 0,0 1 0 0 0,-1-1 1 0 0,1-1-1 0 0,-1 1 0 0 0,0-1 0 0 0,0 1 1 0 0,-1-1-1 0 0,1-1 0 0 0,1-2-63 0 0,-1 2 29 0 0,0 0 1 0 0,0 0-1 0 0,-1-1 0 0 0,0 1 0 0 0,-1-1 1 0 0,1 0-1 0 0,-1 0 0 0 0,0 0 0 0 0,-1 0 0 0 0,0 0 1 0 0,0-1-1 0 0,-1 1 0 0 0,1-1 0 0 0,-2 0 0 0 0,1 1 1 0 0,-1-1-1 0 0,0 1 0 0 0,-1-1 0 0 0,1 0 0 0 0,-2 1 1 0 0,1-1-1 0 0,-1 1 0 0 0,0 0 0 0 0,-1-1 1 0 0,1 1-1 0 0,-1 0 0 0 0,-1 0 0 0 0,0 1 0 0 0,0-1 1 0 0,0 1-1 0 0,-3-4-29 0 0,1 3-74 0 0,0 0 0 0 0,0 0 0 0 0,-1 0 0 0 0,0 1 1 0 0,-1 0-1 0 0,1 0 0 0 0,-1 0 0 0 0,0 1 0 0 0,0 1 0 0 0,-1-1 1 0 0,0 1-1 0 0,1 1 0 0 0,-1 0 0 0 0,0 0 0 0 0,-1 0 0 0 0,1 1 1 0 0,0 1-1 0 0,-1 0 0 0 0,-6 0 74 0 0,-42 8-3371 0 0,41 2-872 0 0,0 4-3959 0 0,10-6-1717 0 0</inkml:trace>
  <inkml:trace contextRef="#ctx0" brushRef="#br0" timeOffset="-25478.555">2129 4971 8610 0 0,'0'0'1531'0'0,"0"0"-340"0"0,0 0-50 0 0,0 0 122 0 0,0 0-1 0 0,0 0-137 0 0,0 0-262 0 0,0 0-275 0 0,0 0-194 0 0,0 0-158 0 0,0 0-100 0 0,0 0-56 0 0,0 0-48 0 0,-8 31-48 0 0,-23 92-55 0 0,24-83-366 0 0,15-35-4190 0 0,-6-5 1850 0 0,0 0-7355 0 0</inkml:trace>
  <inkml:trace contextRef="#ctx0" brushRef="#br0" timeOffset="-25326.115">1996 4529 14571 0 0,'0'0'896'0'0,"0"0"-448"0"0,0 0-280 0 0,0 0-112 0 0,0 0-144 0 0,0 0-128 0 0,0 0-200 0 0,0 0-184 0 0,0 0-320 0 0,0 0-904 0 0,0 0-3386 0 0,0 0-1655 0 0</inkml:trace>
  <inkml:trace contextRef="#ctx0" brushRef="#br0" timeOffset="-24885.843">2366 5129 10810 0 0,'0'0'1806'0'0,"0"0"-247"0"0,0 0-127 0 0,0 0-115 0 0,0 0-148 0 0,0 0-175 0 0,0 0-170 0 0,0 0-136 0 0,0 0-122 0 0,0 0-100 0 0,0 0-82 0 0,0 0-73 0 0,0 0-48 0 0,4-20-44 0 0,13-64-31 0 0,-16 78-159 0 0,1 0 0 0 0,0 0 1 0 0,0 0-1 0 0,0 1 1 0 0,1-1-1 0 0,0 1 1 0 0,0 0-1 0 0,1-1 0 0 0,-1 1 1 0 0,1 1-1 0 0,0-1 1 0 0,0 1-1 0 0,1-1 1 0 0,-1 1-1 0 0,1 0 1 0 0,2-1-30 0 0,15-14 69 0 0,-19 16-74 0 0,-1 0 1 0 0,2 0-1 0 0,-1 1 1 0 0,0-1-1 0 0,0 1 1 0 0,1-1-1 0 0,-1 1 1 0 0,1 0-1 0 0,0 0 1 0 0,0 1-1 0 0,0-1 1 0 0,0 1-1 0 0,0 0 1 0 0,0 0-1 0 0,0 0 1 0 0,3 0 4 0 0,12 46-206 0 0,-20-39 214 0 0,0-1 0 0 0,1 1 0 0 0,0 0 0 0 0,0-1 1 0 0,0 1-1 0 0,0-1 0 0 0,1 1 0 0 0,0 0 0 0 0,1-1 0 0 0,-1 0 0 0 0,1 1 0 0 0,0-1 0 0 0,0 0 0 0 0,0 0 0 0 0,1 0 0 0 0,0 0 0 0 0,0 0 0 0 0,0 0 0 0 0,1-1 0 0 0,-1 0 0 0 0,1 1 0 0 0,0-2 0 0 0,0 1 0 0 0,1 0 0 0 0,-1-1 0 0 0,1 0 1 0 0,0 0-1 0 0,0 0 0 0 0,0 0 0 0 0,0-1 0 0 0,2 1-8 0 0,1-3 124 0 0,0 0 0 0 0,0 0 0 0 0,0-1 0 0 0,0 0 0 0 0,0 0 0 0 0,0-1-1 0 0,0 0 1 0 0,-1 0 0 0 0,1-1 0 0 0,-1 0 0 0 0,0 0 0 0 0,0-1 0 0 0,0 0 0 0 0,0 0 0 0 0,0-1 0 0 0,-1 0 0 0 0,0 0 0 0 0,0 0 0 0 0,0-1 0 0 0,-1 0 0 0 0,0 0 0 0 0,0 0 0 0 0,2-5-124 0 0,1 2 23 0 0,-1 0-1 0 0,0 0 1 0 0,-1-1-1 0 0,0 0 1 0 0,0-1-1 0 0,-1 0 1 0 0,0 1 0 0 0,-1-1-1 0 0,-1-1 1 0 0,1 1-1 0 0,-2-1 1 0 0,0 1-1 0 0,0-1 1 0 0,0-5-23 0 0,3 11-3805 0 0,-1 5-5439 0 0,-2 1-3014 0 0</inkml:trace>
  <inkml:trace contextRef="#ctx0" brushRef="#br0" timeOffset="-24588.774">3301 4433 17988 0 0,'0'0'937'0'0,"0"0"-302"0"0,0 0-5 0 0,0 0 163 0 0,0 0 245 0 0,0 0 90 0 0,0 0-101 0 0,0 0-146 0 0,0 0-188 0 0,0 0-153 0 0,0 0-107 0 0,0 0-49 0 0,5 34-86 0 0,15 104-66 0 0,-15-3 161 0 0,-16 313-270 0 0,2-461-6166 0 0,0-3-3499 0 0,5 8-2226 0 0</inkml:trace>
  <inkml:trace contextRef="#ctx0" brushRef="#br0" timeOffset="-24338.281">2957 4831 10338 0 0,'0'0'3478'0'0,"0"0"-1553"0"0,0 0-774 0 0,0 0-111 0 0,0 0-48 0 0,0 0-96 0 0,0 0-145 0 0,0 0-183 0 0,0 0-156 0 0,35-4-122 0 0,112-10-89 0 0,-12 10-62 0 0,-38 11-1536 0 0,-67-4-1829 0 0,-14-2-4554 0 0</inkml:trace>
  <inkml:trace contextRef="#ctx0" brushRef="#br0" timeOffset="-24089.773">3857 4872 13955 0 0,'0'0'2014'0'0,"0"0"-423"0"0,0 0-239 0 0,0 0-168 0 0,0 0-161 0 0,0 0-135 0 0,0 0-123 0 0,0 0-108 0 0,0 0-98 0 0,0 0-96 0 0,-31 3-79 0 0,-95 10-99 0 0,75 1 40 0 0,45 6-177 0 0,7-12-160 0 0,0-6 12 0 0,-1 0 0 0 0,1 0 0 0 0,0-1 0 0 0,1 1 0 0 0,-1 0 0 0 0,0 0 0 0 0,1-1 0 0 0,-1 1-1 0 0,0-1 1 0 0,1 1 0 0 0,0-1 0 0 0,-1 0 0 0 0,1 1 0 0 0,0-1 0 0 0,0 0 0 0 0,0 0 0 0 0,0 0-1 0 0,0-1 1 0 0,0 1 0 0 0,0 0 0 0 0,0-1 0 0 0,0 1 0 0 0,0-1 0 0 0,1 0 0 0 0,6 4 16 0 0,18 5-2 0 0,-11-4-17 0 0,1 1 1 0 0,-1 1 0 0 0,-1 0 0 0 0,1 1-1 0 0,-1 1 1 0 0,0 0 0 0 0,-1 1 0 0 0,10 9 2 0 0,-20-15 19 0 0,-1 0 0 0 0,0 0 1 0 0,0 0-1 0 0,-1 0 0 0 0,1 0 1 0 0,-1 1-1 0 0,0-1 0 0 0,0 1 0 0 0,-1 0 1 0 0,1-1-1 0 0,-1 1 0 0 0,0 0 1 0 0,0 0-1 0 0,-1 0 0 0 0,0 0 0 0 0,1 0 1 0 0,-2 0-1 0 0,1 0 0 0 0,0 0 1 0 0,-1-1-1 0 0,0 1 0 0 0,0 0 0 0 0,-1 0 1 0 0,1 0-1 0 0,-1-1 0 0 0,0 1 1 0 0,0-1-1 0 0,-1 0 0 0 0,1 1 0 0 0,-1-1 1 0 0,0 0-1 0 0,0 0 0 0 0,0-1 1 0 0,0 1-1 0 0,-1-1 0 0 0,0 1 0 0 0,0-1 1 0 0,0 0-1 0 0,0 0 0 0 0,0-1 1 0 0,-3 2-20 0 0,-6 4-5 0 0,0-1 1 0 0,0 0-1 0 0,-1-1 1 0 0,0 0 0 0 0,-1-1-1 0 0,1 0 1 0 0,-1-2-1 0 0,0 0 1 0 0,0 0 0 0 0,-9 0 4 0 0,12-13-1557 0 0,11-3-6715 0 0,1 10 5293 0 0,0-1-9543 0 0</inkml:trace>
  <inkml:trace contextRef="#ctx0" brushRef="#br0" timeOffset="-22626.326">4866 4702 88 0 0,'0'0'1790'0'0,"0"0"-522"0"0,0 0 59 0 0,0 0 348 0 0,0 0 316 0 0,0 0 92 0 0,0 0-188 0 0,0 0-333 0 0,0 0-323 0 0,0 0-287 0 0,0 0-162 0 0,0 0-129 0 0,0 0-94 0 0,3-6-146 0 0,-1 1-377 0 0,-2 5-30 0 0,-1 0 1 0 0,1 0 0 0 0,0 0 0 0 0,-1 0 0 0 0,1 0 0 0 0,-1 0 0 0 0,1 0 0 0 0,-1 0-1 0 0,1-1 1 0 0,-1 1 0 0 0,1 0 0 0 0,0 0 0 0 0,-1 0 0 0 0,1-1 0 0 0,-1 1-1 0 0,1 0 1 0 0,0 0 0 0 0,-1-1 0 0 0,1 1 0 0 0,0 0 0 0 0,-1 0 0 0 0,1-1-1 0 0,0 1 1 0 0,-1-1 0 0 0,1 1 0 0 0,0 0 0 0 0,0-1 0 0 0,0 1 0 0 0,-1-1 0 0 0,1 1-1 0 0,0 0 1 0 0,0-1 0 0 0,0 1 0 0 0,0-1 0 0 0,0 1 0 0 0,0-1 0 0 0,0 1-1 0 0,0-1-14 0 0,-120 85 1253 0 0,140-91 700 0 0,95-59 4 0 0,-51 29-894 0 0,-63 37-938 0 0,-1 0-4 0 0,0 0-10 0 0,0 0-40 0 0,0 0-19 0 0,0 0 0 0 0,0 0-12 0 0,0 0-15 0 0,0 19 131 0 0,14 151 926 0 0,-19 123-451 0 0,-5-109-509 0 0,8-184-2462 0 0,3-15-3757 0 0,-1 9-2844 0 0,0 2-1412 0 0</inkml:trace>
  <inkml:trace contextRef="#ctx0" brushRef="#br0" timeOffset="-22401.238">4662 5332 6841 0 0,'0'0'5828'0'0,"0"0"-3482"0"0,0 0-1234 0 0,0 0-27 0 0,0 0 98 0 0,0 0-34 0 0,0 0-117 0 0,0 0-159 0 0,0 0-153 0 0,0 0-93 0 0,32-5-97 0 0,100-12-88 0 0,35 13 343 0 0,-55 4-1571 0 0,-74 0-2487 0 0,-2 0-4382 0 0,-23 0-3928 0 0</inkml:trace>
  <inkml:trace contextRef="#ctx0" brushRef="#br0" timeOffset="-21733.755">6225 4997 3585 0 0,'0'0'1660'0'0,"0"0"-188"0"0,0 0 85 0 0,0 0 256 0 0,0 0 68 0 0,0 0-203 0 0,0 0-282 0 0,0 0-309 0 0,0 0-218 0 0,0 0-139 0 0,0 0-114 0 0,0 0-85 0 0,0 0-90 0 0,-3-10-59 0 0,-10-29-57 0 0,12 37-284 0 0,0 1 0 0 0,0 0 0 0 0,-1 0-1 0 0,1 0 1 0 0,0 0 0 0 0,-1 0 0 0 0,1 1 0 0 0,-1-1 0 0 0,1 0 0 0 0,-1 1-1 0 0,1-1 1 0 0,-1 1 0 0 0,1-1 0 0 0,-1 1 0 0 0,0 0 0 0 0,1-1 0 0 0,-1 1 0 0 0,1 0-1 0 0,-1 0 1 0 0,0 0 0 0 0,1 0 0 0 0,-1 1 0 0 0,0-1 0 0 0,1 0 0 0 0,-1 1 0 0 0,-1 0-41 0 0,0-1 99 0 0,-179 48 2960 0 0,-68 28 96 0 0,308-71-3011 0 0,105 7-9 0 0,-160-12-130 0 0,-1 1 0 0 0,1-1-1 0 0,-1 1 1 0 0,1 0 0 0 0,-1 0 0 0 0,0 0 0 0 0,1 0 0 0 0,-1 0-1 0 0,0 1 1 0 0,0-1 0 0 0,0 0 0 0 0,0 1 0 0 0,0 0 0 0 0,0 0 0 0 0,0-1-1 0 0,0 1 1 0 0,-1 0 0 0 0,1 0 0 0 0,-1 0 0 0 0,0 1 0 0 0,1-1-1 0 0,-1 0 1 0 0,0 0 0 0 0,0 1 0 0 0,0-1 0 0 0,-1 1 0 0 0,1-1-1 0 0,-1 1 1 0 0,1-1 0 0 0,-1 1 0 0 0,0-1 0 0 0,0 1 0 0 0,0-1-1 0 0,0 1 1 0 0,0-1 0 0 0,-1 1 0 0 0,1-1 0 0 0,-1 1 0 0 0,1-1 0 0 0,-1 1-1 0 0,0-1 1 0 0,0 1 0 0 0,0-1 0 0 0,-1 0 0 0 0,1 0 0 0 0,0 0-1 0 0,-1 0 1 0 0,1 0 0 0 0,-1 0 0 0 0,0 0 0 0 0,0 0 0 0 0,0 0-1 0 0,0-1 1 0 0,0 1-5 0 0,-65 63 186 0 0,56-57-169 0 0,0 0-1 0 0,1 1 1 0 0,0 0-1 0 0,1 0 1 0 0,0 1-1 0 0,0 1 1 0 0,1 0-1 0 0,1 0 1 0 0,0 0-1 0 0,0 1 0 0 0,1 0 1 0 0,1 0-1 0 0,-4 11-16 0 0,8-20 6 0 0,0-1 0 0 0,1 1-1 0 0,-1 0 1 0 0,1-1-1 0 0,-1 1 1 0 0,1 0-1 0 0,0 0 1 0 0,0-1 0 0 0,0 1-1 0 0,1 0 1 0 0,-1 0-1 0 0,1-1 1 0 0,-1 1-1 0 0,1 0 1 0 0,0-1 0 0 0,0 1-1 0 0,0-1 1 0 0,1 1-1 0 0,-1-1 1 0 0,0 1-1 0 0,1-1 1 0 0,0 0 0 0 0,-1 0-1 0 0,1 0 1 0 0,0 0-1 0 0,0 0 1 0 0,0 0 0 0 0,0 0-1 0 0,1-1 1 0 0,-1 1-1 0 0,0-1 1 0 0,1 0-1 0 0,-1 1 1 0 0,1-1 0 0 0,-1 0-1 0 0,1 0 1 0 0,0-1-1 0 0,-1 1 1 0 0,1-1-1 0 0,0 1 1 0 0,-1-1 0 0 0,1 0-1 0 0,0 0 1 0 0,2 0-6 0 0,-3 0-4 0 0,7 1-81 0 0,-1 0 0 0 0,1-1 0 0 0,-1 0 0 0 0,1 0 0 0 0,0-1 0 0 0,-1 0 0 0 0,1 0 0 0 0,-1-1-1 0 0,1-1 1 0 0,-1 1 0 0 0,0-1 0 0 0,0-1 0 0 0,0 1 0 0 0,-1-1 0 0 0,1-1 0 0 0,-1 1 0 0 0,0-1 0 0 0,3-3 85 0 0,3-14-3400 0 0,-9 4-5391 0 0,-2 14-2747 0 0</inkml:trace>
  <inkml:trace contextRef="#ctx0" brushRef="#br0" timeOffset="-21441.265">5904 4750 6657 0 0,'0'0'5623'0'0,"0"0"-3275"0"0,0 0-1081 0 0,0 0-174 0 0,0 0-26 0 0,0 0 5 0 0,0 0-48 0 0,0 0-164 0 0,0 0-194 0 0,0 0-44 0 0,0 0-3 0 0,0 0 4 0 0,-7 29-10 0 0,-23 92-50 0 0,24-25 397 0 0,35 294 720 0 0,-29-98-1595 0 0,0-291-128 0 0,0 0 1 0 0,0 0-1 0 0,0 0 1 0 0,0 1-1 0 0,0-1 1 0 0,1 0-1 0 0,-1 0 1 0 0,0 0-1 0 0,1 0 1 0 0,-1 0-1 0 0,1 0 0 0 0,-1 0 1 0 0,1 0-1 0 0,0 0 1 0 0,-1 0-1 0 0,1 0 1 0 0,0 0-1 0 0,0-1 1 0 0,-1 1-1 0 0,1 0 1 0 0,0 0-1 0 0,0-1 1 0 0,0 1-1 0 0,0-1 1 0 0,0 1-1 0 0,0-1 1 0 0,0 1-1 0 0,0-1 0 0 0,0 1 1 0 0,0-1-1 0 0,0 0 1 0 0,1 0-1 0 0,-1 1 1 0 0,0-1-1 0 0,0 0 1 0 0,0 0-1 0 0,1 0 43 0 0,26-8-6601 0 0,-20 4-1976 0 0</inkml:trace>
  <inkml:trace contextRef="#ctx0" brushRef="#br0" timeOffset="-20901.853">6816 4982 9514 0 0,'0'0'2086'0'0,"0"0"-240"0"0,0 0-85 0 0,0 0-56 0 0,0 0-190 0 0,0 0-254 0 0,0 0-285 0 0,0 0-237 0 0,0 0-225 0 0,0 0-154 0 0,0 0-102 0 0,0 0-65 0 0,0 0-5 0 0,13-12 1 0 0,46-35 15 0 0,-54 44-139 0 0,0 0 1 0 0,0 0-1 0 0,0 0 1 0 0,0 1-1 0 0,1 0 0 0 0,-1 0 1 0 0,1 0-1 0 0,-1 1 1 0 0,1-1-1 0 0,0 1 1 0 0,-1 1-1 0 0,1-1 0 0 0,0 1 1 0 0,0 0-1 0 0,0 0 1 0 0,-1 1-1 0 0,1 0-65 0 0,18 0 411 0 0,-22-1-373 0 0,1 0-1 0 0,0 0 1 0 0,-1 0 0 0 0,1 0 0 0 0,-1 1-1 0 0,1-1 1 0 0,-1 1 0 0 0,1 0-1 0 0,-1-1 1 0 0,1 1 0 0 0,-1 0-1 0 0,1 1 1 0 0,-1-1 0 0 0,0 0 0 0 0,0 1-1 0 0,0-1 1 0 0,0 1 0 0 0,0 0-1 0 0,0-1 1 0 0,0 1 0 0 0,0 0 0 0 0,-1 0-1 0 0,1 0 1 0 0,-1 1 0 0 0,1-1-1 0 0,-1 0 1 0 0,0 0 0 0 0,0 1 0 0 0,0-1-1 0 0,0 1 1 0 0,0-1 0 0 0,-1 1-1 0 0,1-1 1 0 0,-1 1 0 0 0,0 0 0 0 0,1-1-1 0 0,-1 1 1 0 0,0-1 0 0 0,-1 1-1 0 0,1 0 1 0 0,0-1 0 0 0,-1 1-1 0 0,1-1 1 0 0,-1 1 0 0 0,0-1 0 0 0,0 1-1 0 0,0 0-37 0 0,-11 19 89 0 0,0-1-1 0 0,-2 0 0 0 0,0-1 1 0 0,-1 0-1 0 0,-1-2 0 0 0,0 1 1 0 0,-8 4-90 0 0,-48 58 170 0 0,67-75-152 0 0,-43 71 224 0 0,47-75-233 0 0,0 0 0 0 0,1 1 0 0 0,-1-1 0 0 0,0 1 0 0 0,1 0 0 0 0,-1-1 0 0 0,1 1 0 0 0,0-1 0 0 0,0 1 0 0 0,0 0 0 0 0,0-1 0 0 0,1 1 0 0 0,-1-1 0 0 0,1 1 0 0 0,-1-1 0 0 0,1 1 0 0 0,0-1 0 0 0,0 1 0 0 0,0-1 1 0 0,0 1-1 0 0,0-1 0 0 0,1 0 0 0 0,-1 0 0 0 0,1 0 0 0 0,-1 0 0 0 0,1 0 0 0 0,0 0 0 0 0,0 0 0 0 0,0 0 0 0 0,0-1 0 0 0,2 2-8 0 0,12 6 63 0 0,1-1 1 0 0,0-1-1 0 0,0-1 1 0 0,1 0-1 0 0,0-1 1 0 0,-1-1-1 0 0,2-1 1 0 0,-1 0-1 0 0,0-1 0 0 0,1-1 1 0 0,-1-1-1 0 0,1-1 1 0 0,-1 0-1 0 0,10-3-63 0 0,63-22-204 0 0,-54 9-3001 0 0,-1 1-6449 0 0,-26 9-2748 0 0</inkml:trace>
  <inkml:trace contextRef="#ctx0" brushRef="#br0" timeOffset="-19807.394">7677 4791 2024 0 0,'0'0'2388'0'0,"0"0"-621"0"0,0 0-95 0 0,0 0 139 0 0,0 0 127 0 0,0 0-43 0 0,0 0-165 0 0,0 0-247 0 0,0 0-266 0 0,0 0-193 0 0,0 0-142 0 0,0 0-118 0 0,0 0-72 0 0,-8-4-70 0 0,-25-11-54 0 0,24 11-57 0 0,9 4-86 0 0,17-8 937 0 0,84-6-213 0 0,-92 14-1074 0 0,0 0-1 0 0,0 0 1 0 0,0 0-1 0 0,0 1 1 0 0,0 1-1 0 0,-1-1 0 0 0,1 1 1 0 0,-1 1-1 0 0,1 0 1 0 0,-1 0-1 0 0,0 0 1 0 0,0 1-75 0 0,-5-3 18 0 0,-1 0-1 0 0,0 0 1 0 0,0 0 0 0 0,0 1 0 0 0,0-1-1 0 0,-1 0 1 0 0,1 1 0 0 0,0-1 0 0 0,0 1 0 0 0,-1 0-1 0 0,1-1 1 0 0,-1 1 0 0 0,0 0 0 0 0,1 0-1 0 0,-1 0 1 0 0,0 0 0 0 0,0 0 0 0 0,0 0 0 0 0,-1 0-1 0 0,1 1 1 0 0,0-1 0 0 0,-1 0 0 0 0,1 0-1 0 0,-1 1 1 0 0,0-1 0 0 0,0 0 0 0 0,0 0 0 0 0,0 1-1 0 0,0-1 1 0 0,0 2-18 0 0,-2 7 70 0 0,1 1-1 0 0,-1-1 1 0 0,-1 0 0 0 0,0 0-1 0 0,-1 0 1 0 0,0 0 0 0 0,-1-1-1 0 0,0 1 1 0 0,0-1 0 0 0,-4 5-70 0 0,-17 34 121 0 0,22-37-94 0 0,0-1 0 0 0,0 0 0 0 0,1 1 0 0 0,1 0 0 0 0,0 0 0 0 0,0 0 0 0 0,1 0 0 0 0,1 0 1 0 0,0 0-1 0 0,1 0 0 0 0,0 4-27 0 0,0-11 17 0 0,0 1 0 0 0,0 0 1 0 0,0-1-1 0 0,1 1 0 0 0,0-1 1 0 0,0 1-1 0 0,0-1 0 0 0,1 0 1 0 0,0 0-1 0 0,0 0 0 0 0,0 0 0 0 0,0 0 1 0 0,1-1-1 0 0,0 1 0 0 0,0-1 1 0 0,0 0-1 0 0,0 0 0 0 0,1 0 1 0 0,-1-1-1 0 0,1 0 0 0 0,0 0 1 0 0,0 0-1 0 0,0 0 0 0 0,4 0-17 0 0,62 31 408 0 0,-119-67 815 0 0,-6 28-1252 0 0,36 39 58 0 0,16-28-23 0 0,1 0 0 0 0,-1 0-1 0 0,1 0 1 0 0,0 0 0 0 0,0 0 0 0 0,0 0 0 0 0,1 1-1 0 0,0-1 1 0 0,0 0 0 0 0,1 0 0 0 0,0 0-1 0 0,0 0 1 0 0,0 0 0 0 0,1 0 0 0 0,0 0-1 0 0,0 0 1 0 0,0 0 0 0 0,1-1 0 0 0,0 1-1 0 0,0-1 1 0 0,0 0 0 0 0,1 0 0 0 0,-1 0 0 0 0,1 0-1 0 0,1 0 1 0 0,-1-1 0 0 0,1 0 0 0 0,4 3-6 0 0,-3-4 22 0 0,1 0 1 0 0,-1 0 0 0 0,1 1-1 0 0,-1 0 1 0 0,0 0 0 0 0,-1 0 0 0 0,1 1-1 0 0,-1 0 1 0 0,0 0 0 0 0,0 0 0 0 0,0 1-1 0 0,-1-1 1 0 0,0 1 0 0 0,0 0 0 0 0,0 0-1 0 0,-1 1 1 0 0,0-1 0 0 0,0 1-1 0 0,0 0 1 0 0,-1 0 0 0 0,0 0 0 0 0,0 3-23 0 0,-5-2 28 0 0,0 0 1 0 0,-1 0 0 0 0,1-1 0 0 0,-2 0 0 0 0,1 0-1 0 0,-1 0 1 0 0,0 0 0 0 0,0-1 0 0 0,-1 0 0 0 0,0 0 0 0 0,0 0-1 0 0,0-1 1 0 0,-1 0 0 0 0,0 0 0 0 0,0-1 0 0 0,0 1-1 0 0,0-2 1 0 0,-1 1 0 0 0,0-1 0 0 0,0 0 0 0 0,1-1-1 0 0,-2 1 1 0 0,1-2 0 0 0,0 1 0 0 0,-4-1-29 0 0,-96 29-322 0 0,112-48-1679 0 0,17-6-2948 0 0,-14 18-154 0 0,1-1-7720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2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5761 0 0,'0'0'2573'0'0,"0"0"-1186"0"0,0 0-595 0 0,0 0-3 0 0,0 0 248 0 0,0 0 164 0 0,0 0-67 0 0,0 0-235 0 0,0 0-293 0 0,0 0-193 0 0,0 0-80 0 0,6 9 813 0 0,-2-4 5842 0 0,34-34-5413 0 0,-38 29-1419 0 0,0 0 30 0 0,0 0 17 0 0,0 0-15 0 0,0 0-37 0 0,-9 11 370 0 0,-32 34-302 0 0,29-28-23 0 0,26-20 211 0 0,28-19-287 0 0,-41 22-242 0 0,-1 0-130 0 0,-14 0-4842 0 0,7 0-2925 0 0,2 0-5010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2 196 4937 0 0,'0'0'1530'0'0,"0"0"3"0"0,0 0 122 0 0,0 0 63 0 0,0 0 28 0 0,0 0-106 0 0,0 0-178 0 0,0 0-126 0 0,0 0-162 0 0,0 0-159 0 0,0 0-166 0 0,-2-4-182 0 0,3-4-455 0 0,0-1 1 0 0,1 1-1 0 0,0 0 1 0 0,0 0-1 0 0,1 0 0 0 0,0 0 1 0 0,0 0-1 0 0,0 1 1 0 0,1-1-1 0 0,1 1 0 0 0,-1 0 1 0 0,1 0-1 0 0,0 0 1 0 0,1 1-1 0 0,1-2-212 0 0,3-6 292 0 0,-7 10-230 0 0,0 0 0 0 0,0 0 0 0 0,0 0 0 0 0,0 0 0 0 0,1 1 0 0 0,-1-1 0 0 0,1 1 0 0 0,0 0 0 0 0,0 0 0 0 0,0 0 0 0 0,0 1 0 0 0,1-1 0 0 0,-1 1 0 0 0,1 0 0 0 0,0 1 0 0 0,-1-1 0 0 0,1 1 0 0 0,0-1 0 0 0,0 2 0 0 0,1-1-62 0 0,-2 2 15 0 0,-1 1 0 0 0,0 0-1 0 0,0 1 1 0 0,0-1 0 0 0,0 0-1 0 0,-1 1 1 0 0,1 0 0 0 0,-1 0 0 0 0,1 0-1 0 0,-1 0 1 0 0,0 0 0 0 0,0 0-1 0 0,0 0 1 0 0,0 1 0 0 0,-1-1 0 0 0,0 0-1 0 0,1 3-14 0 0,3 4 41 0 0,4 14 12 0 0,-1 0 0 0 0,-2 1 0 0 0,0 0 0 0 0,-1 0 0 0 0,-2 0 0 0 0,-1 1 0 0 0,0-1 0 0 0,-2 0 0 0 0,-1 1 0 0 0,-4 20-53 0 0,5-40 5 0 0,-3 23 44 0 0,-2 0 0 0 0,-1-1 0 0 0,-1 1 0 0 0,-1-1 1 0 0,-1 0-1 0 0,-2-1 0 0 0,-11 21-49 0 0,22-47 30 0 0,0-1 9 0 0,0 0 24 0 0,1-20 246 0 0,7-10-285 0 0,3 1 1 0 0,0 0-1 0 0,2 0 0 0 0,0 2 1 0 0,3-1-1 0 0,0 2 0 0 0,8-9-24 0 0,-5 4 10 0 0,134-174-2 0 0,-149 200-14 0 0,0 0 0 0 0,0 0 0 0 0,1 1-1 0 0,-1 0 1 0 0,1 0 0 0 0,0 0 0 0 0,1 0-1 0 0,-1 1 1 0 0,0 0 0 0 0,1 0 0 0 0,0 0 0 0 0,0 1-1 0 0,0-1 1 0 0,0 2 0 0 0,5-2 6 0 0,6 36-3 0 0,-14-19 27 0 0,-1 1-1 0 0,0 0 1 0 0,-1-1-1 0 0,-1 1 1 0 0,0 0-1 0 0,-1-1 1 0 0,-1 1-1 0 0,0-1 1 0 0,-2 6-24 0 0,-4 43-33 0 0,4 54 12 0 0,5-116 21 0 0,0 0 0 0 0,0 0 0 0 0,0 0 1 0 0,1 0-1 0 0,-1 0 0 0 0,0-1 1 0 0,0 1-1 0 0,1 0 0 0 0,-1-1 0 0 0,1 1 1 0 0,-1-1-1 0 0,0 1 0 0 0,1-1 1 0 0,-1 0-1 0 0,1 0 0 0 0,-1 0 0 0 0,1 0 1 0 0,-1 0-1 0 0,0 0 0 0 0,1 0 1 0 0,-1 0-1 0 0,1 0 0 0 0,-1-1 0 0 0,1 1 1 0 0,-1-1-1 0 0,0 1 0 0 0,1-1 1 0 0,-1 1-1 0 0,0-1 0 0 0,0 0 0 0 0,1 1 1 0 0,-1-1-1 0 0,0 0 0 0 0,0 0 1 0 0,0 0-1 0 0,0 0 0 0 0,0 0 0 0 0,0 0 1 0 0,0-1-1 0 0,0 1 0 0 0,0 0 1 0 0,0-1-1 0 0,66-65 47 0 0,-2-3 0 0 0,-4-3 0 0 0,42-66-47 0 0,-80 110-9 0 0,-22 29-2 0 0,-14 250 159 0 0,13-235-189 0 0,1 0 1 0 0,0 0-1 0 0,1 0 0 0 0,1 0 1 0 0,1 0-1 0 0,0-1 0 0 0,0 1 1 0 0,6 9 40 0 0,-7-9-2686 0 0,-2-12-1389 0 0,-1-2-3479 0 0,0-1 7502 0 0,0 0-11346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25 215 0 0 0,'0'0'1716'0'0,"0"0"580"0"0,0 0 368 0 0,0 0 143 0 0,0 0-209 0 0,0 0-337 0 0,0 0-344 0 0,0 0-244 0 0,0 0-164 0 0,0 0-144 0 0,33 7-108 0 0,101 18-119 0 0,-131-24-1059 0 0,1 0-1 0 0,-1 0 1 0 0,0-1 0 0 0,1 1 0 0 0,-1-1-1 0 0,0 0 1 0 0,1 0 0 0 0,-1 0 0 0 0,0 0-1 0 0,1 0 1 0 0,-1-1 0 0 0,0 1-1 0 0,1-1 1 0 0,-1 0 0 0 0,0 0 0 0 0,0-1-1 0 0,0 1 1 0 0,0 0 0 0 0,0-1 0 0 0,1-1-79 0 0,5-2 311 0 0,-1 1-172 0 0,0 1 0 0 0,0-1 0 0 0,0-1 0 0 0,-1 0 0 0 0,0 0 0 0 0,1 0 0 0 0,-2-1 0 0 0,1 0 0 0 0,-1 0 0 0 0,0-1 0 0 0,0 0 0 0 0,0 0 0 0 0,-1 0 0 0 0,0-1 0 0 0,-1 1 0 0 0,0-1 0 0 0,0 0 0 0 0,-1-1 0 0 0,0 1 0 0 0,0-1 0 0 0,-1 1 0 0 0,1-5-139 0 0,-3 10 5 0 0,1 1 1 0 0,-1-1-1 0 0,-1 0 1 0 0,1 0-1 0 0,0 0 1 0 0,-1 1 0 0 0,1-1-1 0 0,-1 0 1 0 0,0 1-1 0 0,0-1 1 0 0,0 0-1 0 0,0 1 1 0 0,0-1-1 0 0,-1 1 1 0 0,1-1-1 0 0,-1 1 1 0 0,1 0 0 0 0,-1 0-1 0 0,0 0 1 0 0,0 0-1 0 0,0 0 1 0 0,0 0-1 0 0,0 0 1 0 0,-1 1-1 0 0,1-1 1 0 0,0 1-1 0 0,-1-1 1 0 0,1 1 0 0 0,-1 0-1 0 0,0 0 1 0 0,0 0-6 0 0,-5-1-21 0 0,1 0 0 0 0,0 0 0 0 0,-1 1 1 0 0,1 0-1 0 0,-1 1 0 0 0,1-1 0 0 0,-1 1 1 0 0,1 1-1 0 0,0-1 0 0 0,-1 2 0 0 0,1-1 1 0 0,-1 1-1 0 0,1 0 0 0 0,0 0 0 0 0,0 1 1 0 0,0-1-1 0 0,0 2 0 0 0,1-1 0 0 0,-5 4 21 0 0,-5 3-35 0 0,0 0-1 0 0,1 2 0 0 0,0 0 1 0 0,1 0-1 0 0,1 2 0 0 0,0-1 1 0 0,-3 5 35 0 0,6-5-41 0 0,1 1 0 0 0,0 0 0 0 0,0 0 1 0 0,2 0-1 0 0,0 1 0 0 0,0 0 1 0 0,2 1-1 0 0,0-1 0 0 0,0 1 0 0 0,2 0 1 0 0,0 0-1 0 0,0 1 0 0 0,2-1 1 0 0,0 0-1 0 0,1 14 41 0 0,1-24-25 0 0,0-1 1 0 0,0 0-1 0 0,1 0 1 0 0,-1 0-1 0 0,1-1 1 0 0,0 1-1 0 0,0 0 1 0 0,1 0-1 0 0,-1-1 1 0 0,1 0-1 0 0,0 1 1 0 0,0-1-1 0 0,1 0 1 0 0,-1-1-1 0 0,1 1 1 0 0,0-1-1 0 0,0 1 1 0 0,0-1-1 0 0,0 0 1 0 0,1-1-1 0 0,-1 1 1 0 0,1-1-1 0 0,0 1 1 0 0,-1-2-1 0 0,1 1 1 0 0,0 0-1 0 0,0-1 1 0 0,0 0-1 0 0,2 0 25 0 0,5 1-166 0 0,1 0 0 0 0,-1 0 0 0 0,1-2 0 0 0,0 0 0 0 0,-1 0 0 0 0,1-1-1 0 0,-1 0 1 0 0,1-2 0 0 0,-1 1 0 0 0,0-1 0 0 0,11-4 166 0 0,92-47-5386 0 0,-70 32-2367 0 0,-25 13-3296 0 0</inkml:trace>
  <inkml:trace contextRef="#ctx0" brushRef="#br0" timeOffset="396.382">905 82 11939 0 0,'0'0'1811'0'0,"0"0"-252"0"0,0 0-122 0 0,0 0-156 0 0,0 0-131 0 0,0 0-148 0 0,0 0-149 0 0,0 0-116 0 0,0 0-76 0 0,0 0-54 0 0,0 0-82 0 0,0 0-63 0 0,0 0-57 0 0,-32 12-110 0 0,-101 34-67 0 0,75-17 29 0 0,51-20-214 0 0,-2-2-26 0 0,0 1 0 0 0,1 0 0 0 0,0 0 0 0 0,0 1 0 0 0,1 0 0 0 0,0 1 0 0 0,0-1 0 0 0,1 1 0 0 0,1 0 0 0 0,0 1 0 0 0,0-1 0 0 0,1 1 0 0 0,0 0 0 0 0,0 0 0 0 0,2 1 0 0 0,-1-1 0 0 0,1 5-17 0 0,2-14 6 0 0,0 1-1 0 0,0 0 0 0 0,0 0 0 0 0,0 0 1 0 0,1 0-1 0 0,-1 0 0 0 0,1-1 0 0 0,0 1 1 0 0,0 0-1 0 0,0-1 0 0 0,0 1 0 0 0,0 0 1 0 0,1-1-1 0 0,-1 1 0 0 0,1-1 0 0 0,0 0 0 0 0,-1 0 1 0 0,1 1-1 0 0,0-1 0 0 0,0 0 0 0 0,1-1 1 0 0,-1 1-1 0 0,0 0 0 0 0,1-1 0 0 0,-1 1 1 0 0,1-1-1 0 0,-1 1 0 0 0,1-1 0 0 0,-1 0 0 0 0,1 0 1 0 0,0-1-1 0 0,0 1 0 0 0,-1 0 0 0 0,1-1 1 0 0,0 0-1 0 0,0 0 0 0 0,0 0 0 0 0,0 0 1 0 0,0 0-1 0 0,1 0-5 0 0,5-1 111 0 0,1 1 0 0 0,-1-1-1 0 0,0-1 1 0 0,0 0 0 0 0,0 0 0 0 0,0-1 0 0 0,-1 0 0 0 0,1 0 0 0 0,-1-1 0 0 0,1 0 0 0 0,-1 0-1 0 0,0-1 1 0 0,-1 0 0 0 0,6-5-111 0 0,21-18 150 0 0,-1-2 0 0 0,-1-1 1 0 0,-2-2-1 0 0,-1-1 0 0 0,8-14-150 0 0,-36 46 3 0 0,12-12-27 0 0,-9 22-203 0 0,-7 2 159 0 0,-16 117-1274 0 0,47-48-4291 0 0,-22-70 4053 0 0,7 8-6207 0 0,-4-9-3393 0 0</inkml:trace>
  <inkml:trace contextRef="#ctx0" brushRef="#br0" timeOffset="845.013">1180 480 6409 0 0,'0'0'5852'0'0,"0"0"-2994"0"0,0 0-1133 0 0,0 0-309 0 0,0 0-268 0 0,0 0-96 0 0,0 0-119 0 0,0 0-109 0 0,0 0-43 0 0,0 0-37 0 0,0 0-46 0 0,0 0-83 0 0,0 0-122 0 0,21-29-103 0 0,69-90-84 0 0,28-45 528 0 0,-86 112-800 0 0,-32 52-67 0 0,0 0 1 0 0,0 0-19 0 0,0 0 9 0 0,0 22-344 0 0,-13 63 338 0 0,12-80 54 0 0,1 1-1 0 0,0-1 1 0 0,0 0-1 0 0,0 0 1 0 0,1 1 0 0 0,0-1-1 0 0,0 0 1 0 0,0 0-1 0 0,0 0 1 0 0,1 1-1 0 0,0-2 1 0 0,0 1-1 0 0,0 0 1 0 0,1 0-1 0 0,-1-1 1 0 0,1 1-1 0 0,0-1 1 0 0,1 0 0 0 0,-1 0-1 0 0,1 0 1 0 0,0 0-1 0 0,0-1 1 0 0,0 1-1 0 0,0-1 1 0 0,0 0-1 0 0,5 2-5 0 0,-3-3 81 0 0,0-1 0 0 0,0 0-1 0 0,0 0 1 0 0,0 0 0 0 0,0-1-1 0 0,0 0 1 0 0,0 0 0 0 0,0 0-1 0 0,0-1 1 0 0,0 0 0 0 0,0 0-1 0 0,0-1 1 0 0,0 0 0 0 0,0 0-1 0 0,0 0 1 0 0,-1 0 0 0 0,1-1-1 0 0,-1 0 1 0 0,0 0 0 0 0,0-1-1 0 0,0 1 1 0 0,0-1 0 0 0,-1 0-1 0 0,1-1 1 0 0,-1 1 0 0 0,0-1-1 0 0,1-1-80 0 0,88-128-957 0 0,-89 127-121 0 0,4-5-1321 0 0,-4 7-5043 0 0,0 5-4707 0 0</inkml:trace>
  <inkml:trace contextRef="#ctx0" brushRef="#br0" timeOffset="1229.822">2188 82 17492 0 0,'0'0'2242'0'0,"0"0"-578"0"0,0 0-324 0 0,0 0-218 0 0,0 0-253 0 0,0 0-273 0 0,0 0-178 0 0,0 0-155 0 0,0 0-66 0 0,0 0-26 0 0,0 0-38 0 0,0 0-26 0 0,0 0-39 0 0,-18 4-24 0 0,-60 12-3 0 0,8 9 123 0 0,70-24-167 0 0,-1 0 0 0 0,0 0-1 0 0,1 0 1 0 0,0 0 0 0 0,-1 1 0 0 0,1-1 0 0 0,-1 0-1 0 0,1 0 1 0 0,0 1 0 0 0,0-1 0 0 0,0 0 0 0 0,0 1-1 0 0,0-1 1 0 0,0 0 0 0 0,0 0 0 0 0,0 1 0 0 0,0-1-1 0 0,1 0 1 0 0,-1 0 0 0 0,0 1 0 0 0,1-1 0 0 0,-1 0-1 0 0,1 0 1 0 0,0 0 0 0 0,-1 0 0 0 0,1 0 0 0 0,0 1-1 0 0,0-1 1 0 0,-1-1 0 0 0,1 1 0 0 0,0 0 0 0 0,0 0-1 0 0,0 0 1 0 0,0 0 0 0 0,0-1 0 0 0,0 1 0 0 0,1 0-1 0 0,-1-1 1 0 0,0 1 0 0 0,0-1 0 0 0,0 1-1 0 0,1-1 1 0 0,-1 0 0 0 0,0 1 0 0 0,0-1 0 0 0,1 0-1 0 0,-1 0 1 0 0,1 0 3 0 0,12 10 14 0 0,4 4 12 0 0,-5-5 20 0 0,1 2 0 0 0,-2 0-1 0 0,1 0 1 0 0,-1 1-1 0 0,-1 1 1 0 0,-1 0-1 0 0,1 0 1 0 0,5 12-46 0 0,-10-15 86 0 0,-1-1-1 0 0,0 1 1 0 0,-1 0 0 0 0,0 0 0 0 0,-1 1 0 0 0,0-1 0 0 0,0 1-1 0 0,-1-1 1 0 0,-1 1 0 0 0,0 0 0 0 0,0 0 0 0 0,-1-1 0 0 0,0 1-1 0 0,-2 10-85 0 0,-1-16 55 0 0,0 0 0 0 0,0 0 0 0 0,0 0 0 0 0,0 0 0 0 0,-1-1 0 0 0,1 1 0 0 0,-1-1 0 0 0,-1 0 0 0 0,1 0 0 0 0,0 0 0 0 0,-1-1 0 0 0,0 0 0 0 0,0 0 0 0 0,0 0 0 0 0,0 0 0 0 0,0-1 0 0 0,-1 0 0 0 0,1 0 0 0 0,0 0 0 0 0,-1-1 0 0 0,0 0 0 0 0,1 0 0 0 0,-1 0 0 0 0,0-1 0 0 0,0 1 0 0 0,0-2-55 0 0,-3 1-203 0 0,-93-10 1072 0 0,64-15-1909 0 0,23-23-3980 0 0,15 43-1008 0 0,2 1-6410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96 373 15235 0 0,'0'0'1509'0'0,"0"0"-413"0"0,0 0 16 0 0,0 0 210 0 0,0 0 78 0 0,0 0-110 0 0,0 0-270 0 0,0 0-307 0 0,0 0-247 0 0,0 0-137 0 0,0 0-101 0 0,0 0-76 0 0,1 23-46 0 0,2 119-839 0 0,-3-142-261 0 0,0 0-1579 0 0,0 0-4164 0 0,0 0-5427 0 0</inkml:trace>
  <inkml:trace contextRef="#ctx0" brushRef="#br0" timeOffset="141.623">21 1 12595 0 0,'0'0'8'0'0,"0"0"-568"0"0,0 0-81 0 0,0 0 17 0 0,0 0 376 0 0,0 0-376 0 0,0 0-1368 0 0,0 0-5922 0 0</inkml:trace>
  <inkml:trace contextRef="#ctx0" brushRef="#br0" timeOffset="565.012">547 225 8674 0 0,'0'0'4850'0'0,"0"0"-2232"0"0,0 0-828 0 0,0 0-275 0 0,0 0-298 0 0,0 0-262 0 0,0 0-199 0 0,0 0-135 0 0,0 0-104 0 0,0 0-68 0 0,0 0-34 0 0,0 0-52 0 0,0 0-24 0 0,-16 2-39 0 0,-53 7-52 0 0,6 21 577 0 0,68 10-777 0 0,21-15-41 0 0,-20-21 8 0 0,-1 0 0 0 0,1 1 0 0 0,-1-1 0 0 0,0 1 0 0 0,-1 1 0 0 0,1-1 0 0 0,-1 1 0 0 0,0 0 0 0 0,0 0 0 0 0,-1 0 0 0 0,0 0 0 0 0,0 0 0 0 0,0 1 0 0 0,-1-1 0 0 0,0 1-15 0 0,11 114 790 0 0,-13-115-720 0 0,0-1 0 0 0,0 0 0 0 0,0 0-1 0 0,-1 1 1 0 0,1-1 0 0 0,-1 0 0 0 0,-1 0 0 0 0,1 0 0 0 0,-1 0 0 0 0,0 0 0 0 0,0 0 0 0 0,0-1 0 0 0,0 1 0 0 0,-1-1-1 0 0,0 1 1 0 0,0-1 0 0 0,0 0 0 0 0,-1 0 0 0 0,1 0 0 0 0,-1 0 0 0 0,0-1 0 0 0,0 0 0 0 0,0 1 0 0 0,-5 1-70 0 0,1 0 52 0 0,0-1 0 0 0,0-1 0 0 0,0 1 1 0 0,-1-1-1 0 0,1-1 0 0 0,-1 1 1 0 0,0-1-1 0 0,0-1 0 0 0,0 0 0 0 0,0 0 1 0 0,0-1-1 0 0,0 0 0 0 0,0-1 0 0 0,0 1 1 0 0,-6-3-53 0 0,13 3-32 0 0,1 0 1 0 0,-1 0 0 0 0,0 0-1 0 0,0-1 1 0 0,0 1-1 0 0,0-1 1 0 0,1 1 0 0 0,-1-1-1 0 0,0 0 1 0 0,1 0 0 0 0,-1 0-1 0 0,0 0 1 0 0,1 0 0 0 0,-1 0-1 0 0,1 0 1 0 0,0 0-1 0 0,-1-1 1 0 0,1 1 0 0 0,0 0-1 0 0,0-1 1 0 0,0 1 0 0 0,0-1-1 0 0,0 0 1 0 0,0 1-1 0 0,0-1 1 0 0,0 0 0 0 0,1 1-1 0 0,-1-1 1 0 0,0 0 0 0 0,1 0-1 0 0,0 0 1 0 0,-1 1-1 0 0,1-1 1 0 0,0 0 0 0 0,0 0-1 0 0,0 0 1 0 0,0 0 0 0 0,1 0-1 0 0,-1 1 1 0 0,1-2 31 0 0,16-46-9305 0 0,-13 41-2805 0 0</inkml:trace>
  <inkml:trace contextRef="#ctx0" brushRef="#br0" timeOffset="1238.357">70 119 632 0 0,'0'0'2073'0'0,"0"0"-186"0"0,0 0 102 0 0,0 0 48 0 0,0 0-38 0 0,0 0-88 0 0,0 0-229 0 0,0 0-270 0 0,0 0-200 0 0,0 0-181 0 0,0 0-120 0 0,0 0-76 0 0,0 0-60 0 0,0-9 337 0 0,0 8 1977 0 0,-49 25-2336 0 0,49-24-682 0 0,0 0-11 0 0,0 0 0 0 0,0 0-12 0 0,0 0-11 0 0,0 0 12 0 0,0 0 21 0 0,0 0 17 0 0,0 0 37 0 0,0 0 24 0 0,6-12 277 0 0,29-38-97 0 0,-34 50-237 0 0,-1 0 22 0 0,0 0 23 0 0,0 0 0 0 0,0 0 18 0 0,-15 3 127 0 0,-32 16-269 0 0,55-19-1706 0 0,14-6-1388 0 0,-7 1-5905 0 0,-7 1-3468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566 170 1080 0 0,'0'0'1529'0'0,"0"0"56"0"0,0 0 281 0 0,0 0 286 0 0,0 0 161 0 0,0 0-22 0 0,0 0-284 0 0,0 0-332 0 0,0 0-369 0 0,0 0-326 0 0,0 0-208 0 0,-1-5-74 0 0,0-15-44 0 0,1 15-45 0 0,0 5-55 0 0,0 0-68 0 0,0 0-54 0 0,0 0-44 0 0,0 0-31 0 0,5 16 1533 0 0,11 105-8 0 0,-13 97-957 0 0,-46 167-342 0 0,21-208-441 0 0,19-157-181 0 0,1-29-851 0 0,-3-46-2061 0 0,2 27-321 0 0,1 1-4022 0 0,2 16-3351 0 0</inkml:trace>
  <inkml:trace contextRef="#ctx0" brushRef="#br0" timeOffset="374.62">0 387 8050 0 0,'0'0'2952'0'0,"0"0"-811"0"0,0 0-390 0 0,0 0-148 0 0,0 0-116 0 0,0 0-142 0 0,0 0-236 0 0,0 0-266 0 0,0 0-202 0 0,0 0-81 0 0,0 0-17 0 0,0 0 17 0 0,0 0 1 0 0,23-8-80 0 0,127-47 332 0 0,266-76 1254 0 0,-185 68-2019 0 0,-224 61 399 0 0,-4 1-2886 0 0,-2 4-3444 0 0,1 0 1097 0 0,-1-3-6683 0 0</inkml:trace>
  <inkml:trace contextRef="#ctx0" brushRef="#br0" timeOffset="1068.131">980 1 12899 0 0,'0'0'1966'0'0,"0"0"-293"0"0,0 0-313 0 0,0 0-175 0 0,0 0-125 0 0,0 0-173 0 0,0 0-223 0 0,0 0-220 0 0,0 0-169 0 0,0 0-93 0 0,0 0 120 0 0,0 0 118 0 0,0 0 75 0 0,4 8 78 0 0,29 90 1168 0 0,-25 373 200 0 0,-24-132-1687 0 0,23-283-240 0 0,-7-56-12 0 0,0 0 0 0 0,0 1 0 0 0,0-1-1 0 0,0 1 1 0 0,0-1 0 0 0,0 0 0 0 0,1 1 0 0 0,-1-1-1 0 0,0 1 1 0 0,0-1 0 0 0,0 0 0 0 0,0 1-1 0 0,0-1 1 0 0,1 0 0 0 0,-1 1 0 0 0,0-1 0 0 0,0 0-1 0 0,1 1 1 0 0,-1-1 0 0 0,0 0 0 0 0,1 0-1 0 0,-1 1 1 0 0,0-1 0 0 0,1 0 0 0 0,-1 0 0 0 0,0 1-1 0 0,1-1 1 0 0,-1 0 0 0 0,0 0 0 0 0,1 0-1 0 0,-1 0 1 0 0,0 0 0 0 0,1 0 0 0 0,-1 1 0 0 0,1-1-1 0 0,-1 0 1 0 0,0 0 0 0 0,1 0 0 0 0,-1 0-1 0 0,1 0 1 0 0,-1-1 0 0 0,0 1 0 0 0,1 0 0 0 0,-1 0-1 0 0,1 0 1 0 0,-1 0 0 0 0,0 0 0 0 0,1 0-1 0 0,-1-1 1 0 0,0 1 0 0 0,1 0 0 0 0,-1 0-1 0 0,0-1 1 0 0,1 1 0 0 0,-1 0 0 0 0,0 0 0 0 0,1-1-1 0 0,-1 1 1 0 0,0 0 0 0 0,0-1 0 0 0,0 1-1 0 0,1 0 1 0 0,-1-1-2 0 0,2 0 36 0 0,211-193 633 0 0,-129 135-608 0 0,-76 96-25 0 0,23 255 625 0 0,-29-258-646 0 0,-2-33-3 0 0,0-1 16 0 0,0 0-8 0 0,0 0-24 0 0,0 0-13 0 0,0 0-17 0 0,0 0-18 0 0,0 0-13 0 0,0 0-47 0 0,0-23-4341 0 0,0 15 2885 0 0,0-6-1125 0 0,2 3-4752 0 0,-1 4-4305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112 214 0 0 0,'0'0'632'0'0,"0"0"291"0"0,0 0 143 0 0,0 0 331 0 0,0 0 486 0 0,0 0 383 0 0,0 0 120 0 0,0 0-179 0 0,0 0-372 0 0,0 0-403 0 0,0 0-298 0 0,6-11-203 0 0,17-33-119 0 0,-17 33-108 0 0,-6 11-82 0 0,-4 19 1749 0 0,-83 231-904 0 0,72-199-1370 0 0,3 1 0 0 0,2 0 0 0 0,2 0-1 0 0,2 1 1 0 0,2 0 0 0 0,3 8-97 0 0,3-54 22 0 0,-1 1 0 0 0,1-1 0 0 0,0 0 0 0 0,1 0 0 0 0,0 0 0 0 0,0 0 0 0 0,0 0 0 0 0,1-1 0 0 0,0 1 0 0 0,0-1 0 0 0,1 0 0 0 0,0 0 0 0 0,0-1 0 0 0,0 1 0 0 0,1-1 0 0 0,-1-1 0 0 0,1 1 0 0 0,0-1 0 0 0,1 1 0 0 0,-1-2 0 0 0,1 1 0 0 0,0-1 0 0 0,0 0 0 0 0,0 0 0 0 0,0-1 0 0 0,0 0 0 0 0,0 0 0 0 0,1-1 0 0 0,-1 0 0 0 0,1 0 0 0 0,-1-1 0 0 0,1 0 0 0 0,-1 0 0 0 0,1-1 0 0 0,-1 0 0 0 0,1 0 0 0 0,-1-1 0 0 0,0 0 0 0 0,0 0 0 0 0,0 0 0 0 0,0-1 0 0 0,0 0 0 0 0,1-1-22 0 0,12-6 70 0 0,0-1 1 0 0,-1-1 0 0 0,-1 0-1 0 0,0-1 1 0 0,0-1-1 0 0,-1-1 1 0 0,-1-1-1 0 0,-1 0 1 0 0,0-1 0 0 0,-1 0-1 0 0,-1-1 1 0 0,0-1-1 0 0,1-5-70 0 0,22-42 114 0 0,-3-3-1 0 0,-2-1 0 0 0,2-18-113 0 0,-31 83 4 0 0,16-43 41 0 0,-2 0 1 0 0,-2-1-1 0 0,-3-1 0 0 0,-1 0 0 0 0,1-35-45 0 0,-10 67 72 0 0,2-38 627 0 0,-12 67-683 0 0,1 17 1 0 0,-15 47 83 0 0,3 1 0 0 0,3 0 0 0 0,2 15-100 0 0,7-37 94 0 0,3 1 1 0 0,2 0-1 0 0,3 0 0 0 0,2 1 0 0 0,2-2 0 0 0,3 1 1 0 0,2 0-1 0 0,3-2 0 0 0,9 25-94 0 0,24 54 166 0 0,-53-143 245 0 0,-16-24-1769 0 0,28 9-9095 0 0,1 22-1386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1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8066 0 0,'0'0'2663'0'0,"0"0"-559"0"0,0 0-182 0 0,0 0-59 0 0,0 0-134 0 0,0 0-320 0 0,0 0-391 0 0,0 0-290 0 0,0 0-181 0 0,0 0-81 0 0,0 0-12 0 0,0 0 14 0 0,0 0 3 0 0,-11-4 2572 0 0,14 75-1185 0 0,-1 25-1393 0 0,-13 200 9 0 0,0-232-718 0 0,21-121-3714 0 0,7 23-4482 0 0,-12 26-136 0 0</inkml:trace>
  <inkml:trace contextRef="#ctx0" brushRef="#br0" timeOffset="704.866">236 307 7978 0 0,'0'0'2942'0'0,"0"0"-677"0"0,0 0-279 0 0,0 0-111 0 0,0 0-146 0 0,0 0-258 0 0,0 0-302 0 0,0 0-243 0 0,0 0-223 0 0,0 0-154 0 0,0 0-81 0 0,0 0-45 0 0,0 0-19 0 0,25-4 1272 0 0,173-7-463 0 0,-138 11-1019 0 0,-63-22 1017 0 0,-2 14-1196 0 0,-1-1 0 0 0,0 1 0 0 0,0 0 0 0 0,0 0-1 0 0,-1 1 1 0 0,0 0 0 0 0,-1 0 0 0 0,0 1 0 0 0,0 0-1 0 0,0 0 1 0 0,-1 1 0 0 0,1 0 0 0 0,-1 0 0 0 0,-1 1 0 0 0,1 1-1 0 0,0-1 1 0 0,-1 1 0 0 0,-10-1-15 0 0,0 3 37 0 0,20 1-17 0 0,0 0 3 0 0,0 0-48 0 0,0 0-14 0 0,0 0-20 0 0,0 16-37 0 0,-2 288 231 0 0,-3-216-78 0 0,31-126 157 0 0,139-170-162 0 0,-158 198-282 0 0,12-16-470 0 0,-1 14-3734 0 0,-15 9 244 0 0,-2 3-5086 0 0</inkml:trace>
  <inkml:trace contextRef="#ctx0" brushRef="#br0" timeOffset="1636.642">731 141 13315 0 0,'0'0'2346'0'0,"0"0"-485"0"0,0 0-280 0 0,0 0-73 0 0,0 0-76 0 0,0 0-193 0 0,0 0-288 0 0,0 0-285 0 0,0 0-169 0 0,0 0-69 0 0,0 0-29 0 0,0 0-12 0 0,0 0-63 0 0,11-3-84 0 0,34-12-57 0 0,-42 14-140 0 0,1-1 1 0 0,0 1-1 0 0,0 0 1 0 0,0 1-1 0 0,0-1 1 0 0,1 1-1 0 0,-1 0 1 0 0,0 0-1 0 0,0 0 1 0 0,0 0-1 0 0,0 1 1 0 0,0 0-1 0 0,0 0 1 0 0,0 0-1 0 0,0 0 1 0 0,0 0-1 0 0,0 1 1 0 0,-1 0-1 0 0,4 1-43 0 0,-4 1 22 0 0,0 0 0 0 0,0 1 0 0 0,0-1 0 0 0,0 0-1 0 0,-1 1 1 0 0,0-1 0 0 0,0 1 0 0 0,0 0 0 0 0,0 0-1 0 0,-1 0 1 0 0,0 0 0 0 0,0 0 0 0 0,0 0 0 0 0,-1 0-1 0 0,0 0 1 0 0,1 0 0 0 0,-2 0 0 0 0,1 1 0 0 0,-1-1-1 0 0,0 0 1 0 0,0 0 0 0 0,0 0 0 0 0,0 0 0 0 0,-1-1-1 0 0,0 1 1 0 0,0 0 0 0 0,-1-1 0 0 0,1 1 0 0 0,-1 0-23 0 0,-25 38 180 0 0,19-32-88 0 0,1 1 1 0 0,1 0-1 0 0,0 0 1 0 0,0 0 0 0 0,1 1-1 0 0,1 0 1 0 0,0 0-1 0 0,-2 10-91 0 0,6-20 24 0 0,1-1 0 0 0,-1 1 0 0 0,1 0 0 0 0,-1-1 0 0 0,1 1-1 0 0,0 0 1 0 0,0-1 0 0 0,0 1 0 0 0,0 0 0 0 0,0-1 0 0 0,1 1-1 0 0,-1-1 1 0 0,1 1 0 0 0,0 0 0 0 0,0-1 0 0 0,-1 1 0 0 0,2-1-1 0 0,-1 0 1 0 0,0 1 0 0 0,0-1 0 0 0,1 0 0 0 0,0 0 0 0 0,-1 0-1 0 0,3 2-23 0 0,4-1 78 0 0,0-1-1 0 0,0 0 0 0 0,1 0 0 0 0,-1-1 0 0 0,1 0 0 0 0,-1 0 0 0 0,1-1 0 0 0,0 0 0 0 0,-1-1 1 0 0,1 0-1 0 0,-1 0 0 0 0,0-1 0 0 0,1 0 0 0 0,-1 0 0 0 0,0-1 0 0 0,0 0 0 0 0,0-1 0 0 0,0 0 0 0 0,2-1-77 0 0,61-20 328 0 0,-58 15-622 0 0,-13 10 40 0 0,0 0-80 0 0,-7-8-4862 0 0,5 5-3120 0 0,2-1-4476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24 4521 0 0,'0'0'3227'0'0,"0"0"-856"0"0,0 0-467 0 0,0 0-88 0 0,0 0-36 0 0,0 0-109 0 0,0 0-228 0 0,0 0-277 0 0,0 0-281 0 0,0 0-218 0 0,0 0-152 0 0,0-8 2544 0 0,24 359-449 0 0,-11-70-2116 0 0,-35-208-289 0 0,21-73-193 0 0,1 0 12 0 0,0 0-12 0 0,0 0 3 0 0,0 0 19 0 0,0 0-15 0 0,0 0 9 0 0,0 0 0 0 0,0 0-16 0 0,0 0-4 0 0,0 0 1 0 0,0 0 1 0 0,0 0-21 0 0,0 0 0 0 0,0 0 17 0 0,-10-31-1513 0 0,2 14-411 0 0,3 7-645 0 0,3 0-3627 0 0,2 5-3095 0 0</inkml:trace>
  <inkml:trace contextRef="#ctx0" brushRef="#br0" timeOffset="436.006">60 24 4601 0 0,'0'0'1806'0'0,"0"0"-291"0"0,0 0-11 0 0,0 0 150 0 0,0 0 73 0 0,0 0-74 0 0,0 0-206 0 0,0 0-238 0 0,0 0-224 0 0,0 0-154 0 0,0 0-137 0 0,0 0-106 0 0,0 0-59 0 0,-10-1-61 0 0,-30-1-24 0 0,30 1-21 0 0,10 1-8 0 0,0 0-36 0 0,30 7 1817 0 0,128-7 221 0 0,70-23-1315 0 0,-96 20-870 0 0,-108 8-181 0 0,-12-1-1576 0 0,2-2-3381 0 0,-7-2 5 0 0,-3 0-6764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3649 0 0,'0'0'1741'0'0,"0"0"-96"0"0,0 0 46 0 0,0 0 168 0 0,0 0 77 0 0,0 0-89 0 0,0 0-217 0 0,0 0-342 0 0,0 0-350 0 0,0 0-265 0 0,-3 0-165 0 0,-3-4 3647 0 0,56 22-1496 0 0,21-9-1810 0 0,1-3 1 0 0,0-3-1 0 0,61-6-849 0 0,-38-12 287 0 0,-64 9-191 0 0,-31 6-76 0 0,0 0 14 0 0,0 0-10 0 0,0 0-12 0 0,0 0 4 0 0,0 0 0 0 0,0 0-24 0 0,0 0-2 0 0,0 0 2 0 0,0 0-6 0 0,0 0-26 0 0,0 0-7 0 0,0 0-28 0 0,0 0-39 0 0,-22 0-9028 0 0,16 3 3982 0 0,1 1-5189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4937 0 0,'0'0'2594'0'0,"0"0"-176"0"0,0 0-144 0 0,0 0-170 0 0,0 0-358 0 0,0 0-389 0 0,0 0-311 0 0,0 0-215 0 0,0 0-183 0 0,0 0-108 0 0,0 0-43 0 0,0 0-23 0 0,0 0-17 0 0,-1 4 1729 0 0,232-2 3421 0 0,-114-1-6878 0 0,-1 0-7211 0 0,-115-1-3543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 5057 0 0,'0'0'1535'0'0,"0"0"-421"0"0,0 0-65 0 0,0 0 195 0 0,0 0 182 0 0,0 0 105 0 0,0 0-88 0 0,0 0-269 0 0,0 0-274 0 0,0 0-215 0 0,0 0-157 0 0,-13 21-59 0 0,-41 69-45 0 0,39-25 507 0 0,16-50-649 0 0,13 283 2611 0 0,-14-283-2841 0 0,1 0 1 0 0,1-1 0 0 0,0 1-1 0 0,1 0 1 0 0,1-1-1 0 0,0 1 1 0 0,0-1 0 0 0,2 0-1 0 0,3 6-52 0 0,-8-19 29 0 0,0 1 1 0 0,0 0-1 0 0,0-1 0 0 0,0 1 0 0 0,0-1 0 0 0,1 1 1 0 0,-1-1-1 0 0,1 1 0 0 0,-1-1 0 0 0,1 0 1 0 0,-1 0-1 0 0,1 0 0 0 0,0 0 0 0 0,-1 0 0 0 0,1 0 1 0 0,0 0-1 0 0,0-1 0 0 0,0 1 0 0 0,-1-1 0 0 0,1 1 1 0 0,0-1-1 0 0,0 0 0 0 0,0 1 0 0 0,0-1 0 0 0,0 0 1 0 0,0 0-1 0 0,0-1 0 0 0,0 1 0 0 0,0 0 0 0 0,0-1 1 0 0,0 1-1 0 0,-1-1 0 0 0,1 1 0 0 0,0-1 0 0 0,0 0 1 0 0,0 0-1 0 0,-1 0 0 0 0,1 0 0 0 0,-1 0 0 0 0,2-1-29 0 0,58-56 1042 0 0,-57 52-1008 0 0,48-60 347 0 0,-3-3 0 0 0,39-73-381 0 0,-64 97 54 0 0,-1 3 36 0 0,-1-2 0 0 0,-2 0 1 0 0,-2-1-1 0 0,7-30-90 0 0,-23 66-48 0 0,1-3 626 0 0,-2 23-178 0 0,-27 146 236 0 0,19 226 147 0 0,7-367-758 0 0,0-1 1 0 0,1 1 0 0 0,1-1 0 0 0,1 0 0 0 0,0 1 0 0 0,0-1-1 0 0,2-1 1 0 0,0 1 0 0 0,1 0 0 0 0,0-1 0 0 0,1-1 0 0 0,0 1 0 0 0,7 7-26 0 0,1-3 34 0 0,-15-18-4 0 0,0 0 7 0 0,0 0 3 0 0,0 0 28 0 0,0 0 19 0 0,0 0 7 0 0,0 0 2 0 0,0 0-1 0 0,0 0-7 0 0,0 0-7 0 0,0 0-3 0 0,0 0-18 0 0,-9-14-455 0 0,-13 5-762 0 0,10 5-1542 0 0,2-1-5432 0 0,8 4-4014 0 0</inkml:trace>
  <inkml:trace contextRef="#ctx0" brushRef="#br0" timeOffset="375.12">733 485 13259 0 0,'0'0'2040'0'0,"0"0"-489"0"0,0 0-148 0 0,0 0 20 0 0,0 0-48 0 0,0 0-163 0 0,0 0-287 0 0,0 0-285 0 0,0 0-193 0 0,0 0-78 0 0,0 0-16 0 0,0 0 3 0 0,0 0 8 0 0,15-1 702 0 0,8 76 496 0 0,-9 72-1017 0 0,-14-126-542 0 0,-3-4-267 0 0,4-18-3081 0 0,2-4 889 0 0,1-1-271 0 0,0 3-3151 0 0,-2 2-5472 0 0</inkml:trace>
  <inkml:trace contextRef="#ctx0" brushRef="#br0" timeOffset="1060.447">925 603 3849 0 0,'0'0'2891'0'0,"0"0"-488"0"0,0 0-66 0 0,0 0 3 0 0,0 0-178 0 0,0 0-358 0 0,0 0-450 0 0,0 0-382 0 0,0 0-261 0 0,0 0-144 0 0,0 0-86 0 0,0 0-43 0 0,21 4 1926 0 0,285-16 706 0 0,-305 12-3080 0 0,0-3 2 0 0,-1 3 30 0 0,0 0 30 0 0,0 0 14 0 0,0 0 16 0 0,0 0 26 0 0,0 0 16 0 0,-8-26 543 0 0,-99-55-561 0 0,106 80-111 0 0,1 1 1 0 0,0-1 0 0 0,-1 1-1 0 0,1-1 1 0 0,-1 1 0 0 0,1-1 0 0 0,-1 1-1 0 0,1-1 1 0 0,-1 1 0 0 0,0 0 0 0 0,1-1-1 0 0,-1 1 1 0 0,0 0 0 0 0,1-1 0 0 0,-1 1-1 0 0,0 0 1 0 0,1 0 0 0 0,-1 0 0 0 0,0-1-1 0 0,1 1 1 0 0,-1 0 0 0 0,0 0-1 0 0,0 0 1 0 0,1 0 0 0 0,-1 0 0 0 0,0 0-1 0 0,1 1 1 0 0,-1-1 0 0 0,0 0 0 0 0,1 0-1 0 0,-1 0 1 0 0,0 1 0 0 0,1-1 0 0 0,-1 0-1 0 0,0 1 1 0 0,1-1 0 0 0,-1 0 0 0 0,1 1-1 0 0,-1-1 1 0 0,1 1 0 0 0,-1-1-1 0 0,1 1 1 0 0,-1-1 0 0 0,1 1 0 0 0,-1 0-1 0 0,1-1 1 0 0,0 1 0 0 0,-1-1 0 0 0,1 1-1 0 0,0 0 1 0 0,-1-1 0 0 0,1 1 0 0 0,0 0-1 0 0,0-1 1 0 0,0 1 0 0 0,0 0-1 0 0,0 0 1 0 0,0-1 0 0 0,0 1 0 0 0,0 0-1 0 0,0 0 5 0 0,-14 206 63 0 0,13-108-82 0 0,12-107 97 0 0,122-140 355 0 0,-115 91-1637 0 0,-23 53-2067 0 0,1 3-2137 0 0,4 1 4906 0 0,-2 0-10461 0 0</inkml:trace>
  <inkml:trace contextRef="#ctx0" brushRef="#br0" timeOffset="1512.241">1455 463 13339 0 0,'0'0'1954'0'0,"0"0"-415"0"0,0 0-104 0 0,0 0 62 0 0,0 0 8 0 0,0 0-211 0 0,0 0-307 0 0,0 0-244 0 0,0 0-185 0 0,0 0-122 0 0,0 0-87 0 0,0 0-57 0 0,0 0-41 0 0,4-1-36 0 0,139-2 1474 0 0,-142 3-1684 0 0,0 0 0 0 0,0 0 0 0 0,0 0-1 0 0,0 0 1 0 0,0 0 0 0 0,0 0 0 0 0,0 1-1 0 0,0-1 1 0 0,0 0 0 0 0,0 0 0 0 0,0 1-1 0 0,0-1 1 0 0,0 1 0 0 0,0-1 0 0 0,-1 1-1 0 0,1-1 1 0 0,0 1 0 0 0,0 0 0 0 0,0-1-1 0 0,-1 1 1 0 0,1 0 0 0 0,0-1 0 0 0,-1 1-1 0 0,1 0 1 0 0,0 0 0 0 0,-1 0 0 0 0,1 0-1 0 0,-1 0 1 0 0,0-1 0 0 0,1 1 0 0 0,-1 0-1 0 0,0 0 1 0 0,1 0 0 0 0,-1 0 0 0 0,0 0-1 0 0,0 0 1 0 0,0 0 0 0 0,0 0 0 0 0,0 0-1 0 0,0 0 1 0 0,0 0 0 0 0,0 0-1 0 0,0 0 1 0 0,0 0 0 0 0,-1 0 0 0 0,1 0-1 0 0,0 0 1 0 0,-1 0-5 0 0,-20 47 324 0 0,3-26-247 0 0,13-17-62 0 0,1 0-1 0 0,-1 0 0 0 0,1 0 0 0 0,0 1 0 0 0,1-1 1 0 0,-1 1-1 0 0,1 0 0 0 0,0 0 0 0 0,0 0 1 0 0,1 1-1 0 0,0-1 0 0 0,0 0 0 0 0,0 1 0 0 0,1 0 1 0 0,0-1-1 0 0,0 1 0 0 0,1 3-14 0 0,3-6 25 0 0,-1 0-1 0 0,1-1 0 0 0,0 0 0 0 0,0 0 1 0 0,1 0-1 0 0,-1 0 0 0 0,1 0 1 0 0,-1 0-1 0 0,1-1 0 0 0,0 0 1 0 0,0 0-1 0 0,0 0 0 0 0,0 0 1 0 0,1-1-1 0 0,-1 1 0 0 0,0-1 1 0 0,1 0-1 0 0,-1-1 0 0 0,0 1 1 0 0,1-1-1 0 0,-1 1 0 0 0,1-2 1 0 0,-1 1-1 0 0,1 0 0 0 0,-1-1 1 0 0,1 0-1 0 0,-1 0 0 0 0,0 0 1 0 0,1 0-25 0 0,79-43-691 0 0,-60 26-1435 0 0,-14 10-2518 0 0,-3 2-3052 0 0,-3 1-5431 0 0</inkml:trace>
  <inkml:trace contextRef="#ctx0" brushRef="#br0" timeOffset="2746.5">59 1023 240 0 0,'0'0'1836'0'0,"0"0"40"0"0,0 0 100 0 0,0 0 32 0 0,0 0-93 0 0,0 0-178 0 0,0 0-212 0 0,0 0-156 0 0,0 0-109 0 0,0 0-85 0 0,0 0-91 0 0,0 0-113 0 0,0 0-135 0 0,15 8 7282 0 0,-7 125-6952 0 0,0 67-790 0 0,-5-144-268 0 0,-3-56-98 0 0,0 0-11 0 0,0 0 9 0 0,0 0 13 0 0,0 0 2 0 0,0 0-7 0 0,0 0-7 0 0,0 0 1 0 0,0 0 6 0 0,0 0 8 0 0,0 0 6 0 0,0 0 0 0 0,0 0-13 0 0,0 0-6 0 0,0 0 5 0 0,0 0 5 0 0,0 0 4 0 0,0 0 22 0 0,-2-29-3206 0 0,-2 22 1327 0 0,0-3-204 0 0,3 0-5128 0 0,1 4-4569 0 0</inkml:trace>
  <inkml:trace contextRef="#ctx0" brushRef="#br0" timeOffset="3482.083">12 960 6025 0 0,'0'0'2107'0'0,"0"0"-21"0"0,0 0-1 0 0,0 0-33 0 0,0 0-248 0 0,0 0-362 0 0,0 0-412 0 0,0 0-316 0 0,0 0-164 0 0,0 0-43 0 0,0 0 18 0 0,0 0 21 0 0,20-11 3265 0 0,18-6-3195 0 0,-17 6-478 0 0,1 1 0 0 0,0 0-1 0 0,0 2 1 0 0,1 1 0 0 0,1 1 0 0 0,-1 0 0 0 0,1 2 0 0 0,0 1-1 0 0,9 0-137 0 0,-32 3 6 0 0,1 0-1 0 0,-1 0 0 0 0,1 0 0 0 0,-1 0 1 0 0,1 0-1 0 0,-1 1 0 0 0,1-1 0 0 0,-1 0 1 0 0,1 1-1 0 0,-1-1 0 0 0,1 1 0 0 0,-1-1 0 0 0,1 1 1 0 0,-1 0-1 0 0,0-1 0 0 0,0 1 0 0 0,1 0 1 0 0,-1 0-1 0 0,0 0 0 0 0,0 0 0 0 0,0 0 0 0 0,0 1 1 0 0,0-1-1 0 0,0 0 0 0 0,0 0 0 0 0,0 1 1 0 0,0-1-1 0 0,-1 0 0 0 0,1 1 0 0 0,-1-1 1 0 0,1 1-1 0 0,-1-1 0 0 0,1 1 0 0 0,-1-1 0 0 0,0 1 1 0 0,0-1-1 0 0,0 1 0 0 0,0-1 0 0 0,0 1 1 0 0,0-1-1 0 0,0 1 0 0 0,0-1 0 0 0,0 1 1 0 0,-1-1-1 0 0,1 1 0 0 0,-1-1 0 0 0,1 1 0 0 0,-1-1 1 0 0,1 0-1 0 0,-1 1-5 0 0,-56 81 271 0 0,24-35-241 0 0,33-48-44 0 0,0 0-20 0 0,5 16-92 0 0,64 23 208 0 0,-22-19-23 0 0,-36-13-50 0 0,0 0-1 0 0,-1 1 1 0 0,0 0 0 0 0,-1 1 0 0 0,0 0-1 0 0,0 1 1 0 0,-1 0 0 0 0,0 0-1 0 0,-1 1 1 0 0,0 0 0 0 0,0 2-9 0 0,-6-9 22 0 0,-1-1 0 0 0,0 1-1 0 0,0 0 1 0 0,-1-1 0 0 0,1 1 0 0 0,-1-1 0 0 0,1 1-1 0 0,-1-1 1 0 0,0 1 0 0 0,-1-1 0 0 0,1 1 0 0 0,-1-1-1 0 0,1 0 1 0 0,-1 0 0 0 0,0 0 0 0 0,0 0 0 0 0,0 0-1 0 0,-1 0 1 0 0,1 0 0 0 0,-1-1 0 0 0,1 1 0 0 0,-1-1-1 0 0,0 0 1 0 0,0 0 0 0 0,0 0 0 0 0,0 0 0 0 0,0 0-1 0 0,0-1 1 0 0,-1 1 0 0 0,1-1 0 0 0,-1 0 0 0 0,1 0 0 0 0,-1 0-1 0 0,1-1 1 0 0,-3 1-22 0 0,-8 6 44 0 0,-2 0-24 0 0,0 0 0 0 0,0-1 1 0 0,-1-1-1 0 0,0 0 0 0 0,0-2 1 0 0,0 1-1 0 0,0-2 0 0 0,-14 0-20 0 0,31-2-34 0 0,0 0-14 0 0,0 0-18 0 0,0 0-55 0 0,0 0-80 0 0,3-12-2563 0 0,11-1-720 0 0,-4 6-1804 0 0,-4 2-6248 0 0</inkml:trace>
  <inkml:trace contextRef="#ctx0" brushRef="#br0" timeOffset="3792.127">687 1159 6969 0 0,'0'0'2049'0'0,"0"0"-285"0"0,0 0 89 0 0,0 0 124 0 0,0 0-60 0 0,0 0-313 0 0,0 0-401 0 0,0 0-348 0 0,0 0-228 0 0,0 0-131 0 0,0 0-105 0 0,0 0-77 0 0,0 0-50 0 0,-3 32-14 0 0,-10 96-3 0 0,19-92-5 0 0,0-34-119 0 0,1-1 1 0 0,-1 1-1 0 0,1-1 0 0 0,0 0 0 0 0,0 0 0 0 0,-1-1 1 0 0,1 0-1 0 0,0 0 0 0 0,0-1 0 0 0,0 0 0 0 0,-1 0 1 0 0,1 0-1 0 0,0-1 0 0 0,-1 0 0 0 0,0 0 0 0 0,1-1 1 0 0,-1 0-1 0 0,0 0 0 0 0,0 0 0 0 0,0-1 0 0 0,-1 0 1 0 0,1 0-1 0 0,-1 0 0 0 0,0-1 0 0 0,0 0 0 0 0,-1 0 0 0 0,1 0 1 0 0,-1 0-1 0 0,0-1 0 0 0,0 0 0 0 0,-1 1 0 0 0,2-6-123 0 0,-3 8 5 0 0,-1 0-1 0 0,1-1 0 0 0,-1 1 0 0 0,0-1 1 0 0,0 1-1 0 0,0-1 0 0 0,0 1 0 0 0,-1-1 0 0 0,0 1 1 0 0,1-1-1 0 0,-1 0 0 0 0,-1 1 0 0 0,1-1 0 0 0,0 0 1 0 0,-1 1-1 0 0,0-1 0 0 0,0 1 0 0 0,0-1 1 0 0,0 1-1 0 0,-1-1 0 0 0,1 1 0 0 0,-1 0 0 0 0,0 0 1 0 0,0-1-1 0 0,0 1 0 0 0,0 1 0 0 0,0-1 0 0 0,-1 0 1 0 0,1 0-1 0 0,-1 1 0 0 0,0 0 0 0 0,0-1 1 0 0,0 1-1 0 0,0 0 0 0 0,0 1 0 0 0,0-1 0 0 0,-1 0-4 0 0,-52-12-1511 0 0,37 14-1699 0 0,0-1-3791 0 0,19 1 7000 0 0,-7 0-12131 0 0</inkml:trace>
  <inkml:trace contextRef="#ctx0" brushRef="#br0" timeOffset="4346.013">1070 964 11490 0 0,'0'0'1774'0'0,"0"0"-299"0"0,0 0 77 0 0,0 0 152 0 0,0 0-52 0 0,0 0-272 0 0,0 0-433 0 0,0 0-366 0 0,0 0-210 0 0,0 0-101 0 0,0 0-58 0 0,0 0-31 0 0,0 0 0 0 0,7 16 832 0 0,-26 288 1319 0 0,18-299-2358 0 0,1-5 32 0 0,1 0 0 0 0,-1 0 0 0 0,0 0 1 0 0,0 0-1 0 0,1 0 0 0 0,-1 0 0 0 0,0 0 0 0 0,1 0 1 0 0,-1 0-1 0 0,0 0 0 0 0,1 0 0 0 0,-1 1 0 0 0,0-1 1 0 0,0 0-1 0 0,1 0 0 0 0,-1 0 0 0 0,0 0 0 0 0,0 0 1 0 0,1 1-1 0 0,-1-1 0 0 0,0 0 0 0 0,0 0 0 0 0,1 1 1 0 0,-1-1-1 0 0,0 0 0 0 0,0 0 0 0 0,0 1 1 0 0,0-1-1 0 0,1 0 0 0 0,-1 0 0 0 0,0 1 0 0 0,0-1 1 0 0,0 0-1 0 0,0 1 0 0 0,0-1 0 0 0,0 0 0 0 0,0 1 1 0 0,0-1-1 0 0,0 0 0 0 0,0 1 0 0 0,0-1 0 0 0,0 0 1 0 0,0 0-1 0 0,0 1 0 0 0,0-1 0 0 0,0 0 0 0 0,0 1-5 0 0,11-12 19 0 0,2 0 1 0 0,-1 2 0 0 0,1-1 0 0 0,1 2-1 0 0,0-1 1 0 0,0 2 0 0 0,0 0 0 0 0,1 1 0 0 0,0 0-1 0 0,0 1 1 0 0,1 1 0 0 0,12-2-21 0 0,-25 5 0 0 0,-1 1-1 0 0,1-1 1 0 0,-1 1 0 0 0,1 0-1 0 0,0 0 1 0 0,-1 0 0 0 0,1 0-1 0 0,0 0 1 0 0,-1 0 0 0 0,1 1-1 0 0,-1-1 1 0 0,1 1 0 0 0,-1 0-1 0 0,1 0 1 0 0,-1 0 0 0 0,1 0-1 0 0,-1 0 1 0 0,0 0 0 0 0,0 1-1 0 0,1-1 1 0 0,-1 1 0 0 0,0-1-1 0 0,0 1 1 0 0,0 0 0 0 0,-1 0-1 0 0,1 0 1 0 0,0 0 0 0 0,-1 0-1 0 0,1 1 1 0 0,-1-1 0 0 0,0 0-1 0 0,0 1 1 0 0,0-1 0 0 0,0 0-1 0 0,0 1 1 0 0,0 0 0 0 0,-1-1 0 0 0,1 1-1 0 0,-1-1 1 0 0,0 1 0 0 0,0 0-1 0 0,0-1 1 0 0,0 1 0 0 0,0-1-1 0 0,-1 3 1 0 0,-1 4 17 0 0,0-1 0 0 0,0 1-1 0 0,-1-1 1 0 0,0 0-1 0 0,-1 0 1 0 0,0 0 0 0 0,0 0-1 0 0,-1 0 1 0 0,0-1 0 0 0,0 0-1 0 0,0 0 1 0 0,-1-1 0 0 0,0 1-1 0 0,-1-1 1 0 0,1 0 0 0 0,-1-1-1 0 0,0 0 1 0 0,-1 0 0 0 0,1 0-1 0 0,-1-1 1 0 0,0 0 0 0 0,0-1-1 0 0,0 0 1 0 0,-1 0 0 0 0,1-1-1 0 0,-1 1 1 0 0,1-2-1 0 0,-1 1 1 0 0,0-2 0 0 0,1 1-1 0 0,-1-1 1 0 0,0 0 0 0 0,0-1-1 0 0,0 0 1 0 0,-6-1-17 0 0,-38-34-1363 0 0,32-1-7320 0 0,18 29-3132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10 306 16396 0 0,'0'0'1321'0'0,"0"0"-485"0"0,0 0-1 0 0,0 0 169 0 0,0 0-34 0 0,0 0-166 0 0,0 0-260 0 0,0 0-260 0 0,0 0-158 0 0,0 0-57 0 0,0 0-42 0 0,0 0-41 0 0,6 23-64 0 0,19 71-98 0 0,-17-61-679 0 0,-8-32-191 0 0,0-1-1282 0 0,0 0-3583 0 0,0 0-5425 0 0</inkml:trace>
  <inkml:trace contextRef="#ctx0" brushRef="#br0" timeOffset="169.227">1 78 16195 0 0,'0'0'1745'0'0,"0"0"-1177"0"0,0 0-240 0 0,0 0 24 0 0,0 0-48 0 0,0 0-104 0 0,0 0-200 0 0,0 0-232 0 0,0 0-216 0 0,0 0-400 0 0,0 0-1009 0 0,0 0-3736 0 0,0 0-5121 0 0</inkml:trace>
  <inkml:trace contextRef="#ctx0" brushRef="#br0" timeOffset="418.651">296 0 17764 0 0,'0'0'1815'0'0,"0"0"-667"0"0,0 0-257 0 0,0 0-56 0 0,0 0 28 0 0,0 0 28 0 0,0 0-33 0 0,0 0-75 0 0,0 0-119 0 0,0 0-125 0 0,0 0-109 0 0,0 0-86 0 0,0 0-78 0 0,0 33-58 0 0,1 101-33 0 0,3 67 65 0 0,25-109-661 0 0,-43-96-7157 0 0,-4-1 3024 0 0,10 4-1870 0 0,1 1-3313 0 0</inkml:trace>
  <inkml:trace contextRef="#ctx0" brushRef="#br0" timeOffset="985.8">132 302 5785 0 0,'0'0'2865'0'0,"0"0"-377"0"0,0 0-360 0 0,0 0-347 0 0,0 0-346 0 0,0 0-304 0 0,0 0-272 0 0,0 0-215 0 0,0 0-146 0 0,0 0-85 0 0,0 0-28 0 0,0 0-39 0 0,32-15-42 0 0,99-46-48 0 0,-130 60-249 0 0,0 0 0 0 0,-1 0-1 0 0,1 0 1 0 0,0 0 0 0 0,0 0 0 0 0,0 0 0 0 0,0 0 0 0 0,1 0 0 0 0,-1 0-1 0 0,0 0 1 0 0,0 1 0 0 0,0-1 0 0 0,1 0 0 0 0,-1 1 0 0 0,0-1 0 0 0,1 1-1 0 0,-1-1 1 0 0,1 1 0 0 0,-1 0 0 0 0,0 0 0 0 0,1 0 0 0 0,-1 0 0 0 0,1 0-1 0 0,-1 0 1 0 0,1 0 0 0 0,-1 0 0 0 0,0 0 0 0 0,1 0 0 0 0,-1 1 0 0 0,1-1-1 0 0,-1 1 1 0 0,0-1 0 0 0,0 1 0 0 0,1 0 0 0 0,-1-1 0 0 0,0 1 0 0 0,0 0-1 0 0,1 0 1 0 0,-1 0 0 0 0,0 0-7 0 0,2 4 47 0 0,2 0-24 0 0,-1 0 1 0 0,0 1-1 0 0,0 0 0 0 0,0-1 0 0 0,-1 1 0 0 0,0 0 1 0 0,0 1-1 0 0,-1-1 0 0 0,0 0 0 0 0,0 1 0 0 0,0 0 0 0 0,-1-1 1 0 0,0 1-1 0 0,0 0 0 0 0,0 2-23 0 0,4 18 64 0 0,-5-25-16 0 0,1 0 1 0 0,-1-1-1 0 0,1 1 0 0 0,0-1 0 0 0,-1 1 0 0 0,1-1 0 0 0,0 1 0 0 0,0-1 0 0 0,0 0 0 0 0,0 1 0 0 0,0-1 0 0 0,1 0 0 0 0,-1 0 1 0 0,0 0-1 0 0,1 0 0 0 0,-1 0 0 0 0,1 0 0 0 0,-1 0 0 0 0,1 0 0 0 0,-1 0 0 0 0,1-1 0 0 0,-1 1 0 0 0,1-1 0 0 0,0 1 0 0 0,-1-1 1 0 0,1 0-1 0 0,0 1 0 0 0,-1-1 0 0 0,1 0 0 0 0,0 0 0 0 0,0 0 0 0 0,-1 0 0 0 0,1-1 0 0 0,0 1 0 0 0,-1 0 0 0 0,1-1 0 0 0,0 1 1 0 0,-1-1-1 0 0,1 0 0 0 0,-1 1 0 0 0,1-1 0 0 0,-1 0 0 0 0,1 0 0 0 0,-1 0 0 0 0,0 0 0 0 0,1 0 0 0 0,-1 0 0 0 0,0-1 1 0 0,0 1-1 0 0,0 0 0 0 0,0-1 0 0 0,0 1 0 0 0,0 0 0 0 0,1-2-48 0 0,102-115 2943 0 0,-103 117-2933 0 0,0 0-1 0 0,0-1 1 0 0,0 1-1 0 0,1 0 0 0 0,-1 0 1 0 0,0 0-1 0 0,0 0 1 0 0,1 0-1 0 0,-1 0 1 0 0,1 0-1 0 0,-1 0 1 0 0,1 0-1 0 0,-1 1 1 0 0,1-1-1 0 0,-1 1 0 0 0,1-1 1 0 0,0 1-1 0 0,-1-1 1 0 0,1 1-1 0 0,0 0 1 0 0,-1 0-1 0 0,1 0 1 0 0,0 0-1 0 0,-1 0 1 0 0,1 0-1 0 0,0 1 0 0 0,-1-1 1 0 0,1 0-1 0 0,0 1 1 0 0,-1-1-1 0 0,1 1 1 0 0,-1 0-1 0 0,1 0 1 0 0,0 0-10 0 0,74 96 321 0 0,36 10-84 0 0,-97-94-212 0 0,-2 0 0 0 0,0 2 0 0 0,0 0 0 0 0,-2 0 0 0 0,0 1 0 0 0,0 0 0 0 0,-2 1 0 0 0,0 0 0 0 0,-1 1 0 0 0,0 0 0 0 0,-2 0 0 0 0,0 1 0 0 0,-1-1 0 0 0,-1 1 0 0 0,-1 0 0 0 0,-1 1 0 0 0,0-1 0 0 0,-1 0 0 0 0,-2 19-25 0 0,-2-31 10 0 0,0-1-1 0 0,0 1 1 0 0,-1-1 0 0 0,0 0-1 0 0,0 0 1 0 0,-1 0-1 0 0,1 0 1 0 0,-1-1 0 0 0,-1 0-1 0 0,1 0 1 0 0,-1 0 0 0 0,1-1-1 0 0,-1 0 1 0 0,0 0-1 0 0,-1 0 1 0 0,1-1 0 0 0,-1 0-1 0 0,0 0 1 0 0,1-1-1 0 0,-1 0 1 0 0,0 0 0 0 0,-1 0-1 0 0,1-1 1 0 0,0 0-1 0 0,0 0 1 0 0,0-1 0 0 0,-1 0-1 0 0,1 0 1 0 0,-3-2-10 0 0,8 2 4 0 0,0 0 0 0 0,0 0 0 0 0,1 0 0 0 0,-1-1 0 0 0,0 1 0 0 0,0-1-1 0 0,1 0 1 0 0,-1 1 0 0 0,1-1 0 0 0,-1 0 0 0 0,0 0 0 0 0,1 0 0 0 0,-1 0 0 0 0,1 0 0 0 0,0 0 0 0 0,-1 0 0 0 0,1-1 0 0 0,0 1 0 0 0,0 0 0 0 0,0-1 0 0 0,0 1 0 0 0,0-1-1 0 0,0 0 1 0 0,0 1 0 0 0,0-1 0 0 0,1 1 0 0 0,-1-1 0 0 0,1 0 0 0 0,-1 0 0 0 0,1 1 0 0 0,0-1 0 0 0,-1 0 0 0 0,1 0 0 0 0,0 0 0 0 0,0 1 0 0 0,0-3-4 0 0,13-68-1 0 0,7 32-248 0 0,3 0 0 0 0,1 2 0 0 0,2 1 0 0 0,2 0 0 0 0,1 3 0 0 0,2 0 249 0 0,-21 22-335 0 0,18-19-1792 0 0,-14 16-1471 0 0,-1 0-4215 0 0,-5 6-5154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52 4849 0 0,'0'0'2330'0'0,"0"0"-447"0"0,0 0-96 0 0,0 0 127 0 0,0 0 37 0 0,0 0-153 0 0,0 0-314 0 0,0 0-303 0 0,0 0-282 0 0,0 0-207 0 0,0 0-165 0 0,0 0-116 0 0,-4-3-43 0 0,2 2-329 0 0,1 0 0 0 0,0 1-1 0 0,-1-1 1 0 0,1 0 0 0 0,-1 0 0 0 0,1 0 0 0 0,-1 1 0 0 0,1-1-1 0 0,-1 1 1 0 0,0-1 0 0 0,1 1 0 0 0,-1 0 0 0 0,0 0-1 0 0,1 0 1 0 0,-1 0 0 0 0,0 0 0 0 0,1 0 0 0 0,-1 0 0 0 0,0 0-1 0 0,1 0 1 0 0,-1 1 0 0 0,0-1 0 0 0,1 1 0 0 0,-1-1-1 0 0,1 1 1 0 0,-1 0 0 0 0,1 0 0 0 0,-1 0 0 0 0,0 0-39 0 0,-6 3 62 0 0,0 1 0 0 0,1 0 0 0 0,-1 0 0 0 0,1 1 0 0 0,0 0 0 0 0,1 0 0 0 0,-1 0 0 0 0,1 1 0 0 0,1 0 1 0 0,-1 0-1 0 0,1 0 0 0 0,0 1 0 0 0,1 0 0 0 0,0 0 0 0 0,0 0 0 0 0,1 0 0 0 0,0 1 0 0 0,0-1 0 0 0,1 1 1 0 0,0 0-1 0 0,0 0 0 0 0,1 0 0 0 0,1 0 0 0 0,-1 0 0 0 0,2 7-62 0 0,1-12 68 0 0,1 0 0 0 0,0-1 1 0 0,0 0-1 0 0,0 0 0 0 0,0 0 0 0 0,1 0 0 0 0,-1 0 1 0 0,1-1-1 0 0,-1 1 0 0 0,1-1 0 0 0,0 0 0 0 0,0 0 1 0 0,0-1-1 0 0,0 1 0 0 0,1-1 0 0 0,-1 0 0 0 0,0 0 1 0 0,1 0-1 0 0,-1-1 0 0 0,0 1 0 0 0,1-1 0 0 0,-1 0 1 0 0,1 0-1 0 0,-1-1 0 0 0,0 1 0 0 0,1-1 0 0 0,-1 0 1 0 0,0 0-1 0 0,0-1 0 0 0,1 1 0 0 0,-1-1 1 0 0,0 0-1 0 0,-1 0 0 0 0,1 0 0 0 0,3-2-68 0 0,20-15 111 0 0,-1-1-1 0 0,-1-1 1 0 0,0-2-1 0 0,-2 0 1 0 0,0-1-1 0 0,-2-2 0 0 0,10-15-110 0 0,-24 33 25 0 0,48-59 172 0 0,-30 120-48 0 0,-12-6-106 0 0,-2 0-1 0 0,-2 2 0 0 0,-2-1 0 0 0,-2 1 0 0 0,-2 19-42 0 0,-3 127-7 0 0,-4-170-5 0 0,-1 0-1 0 0,-1 0 1 0 0,-2-1-1 0 0,0 0 0 0 0,-1 0 1 0 0,-2-1-1 0 0,0 0 0 0 0,-1-1 1 0 0,-1 0-1 0 0,-2-1 1 0 0,0 0-1 0 0,-1-2 0 0 0,-13 13 13 0 0,26-28-3 0 0,0 0 0 0 0,-1-1 0 0 0,1 0-1 0 0,-1 1 1 0 0,0-2 0 0 0,0 1 0 0 0,0 0-1 0 0,0-1 1 0 0,-1 0 0 0 0,1 1 0 0 0,-1-2-1 0 0,1 1 1 0 0,-1-1 0 0 0,0 1-1 0 0,1-1 1 0 0,-1-1 0 0 0,0 1 0 0 0,-4 0 3 0 0,7-4 0 0 0,-1 1 0 0 0,1 0 0 0 0,-1-1 0 0 0,1 0 0 0 0,0 0 0 0 0,0 1 1 0 0,0-1-1 0 0,0 0 0 0 0,0-1 0 0 0,1 1 0 0 0,0 0 0 0 0,-1 0 0 0 0,1-1 0 0 0,0 1 1 0 0,1-1-1 0 0,-1 1 0 0 0,0-1 0 0 0,1 1 0 0 0,0-1 0 0 0,0 1 0 0 0,0-1 0 0 0,1-2 0 0 0,1-23-16 0 0,1 0-1 0 0,1 0 1 0 0,2 0-1 0 0,1 0 1 0 0,1 1-1 0 0,2 0 1 0 0,0 1-1 0 0,15-26 17 0 0,8-9-139 0 0,0 0-1261 0 0,-18 19-4952 0 0,-13 37-630 0 0,1 1-4968 0 0</inkml:trace>
  <inkml:trace contextRef="#ctx0" brushRef="#br0" timeOffset="437.994">591 225 0 0 0,'0'0'984'0'0,"0"0"730"0"0,0 0 549 0 0,0 0 218 0 0,0 0-54 0 0,0 0-391 0 0,0 0-331 0 0,0 0-281 0 0,0 0-205 0 0,0 0-151 0 0,0 0-150 0 0,0 0-136 0 0,0 0-128 0 0,2 17-110 0 0,11 117 1174 0 0,-17-94-266 0 0,4-40-1173 0 0,0 0 11 0 0,0 0 53 0 0,0 0 80 0 0,0 0 56 0 0,0 0 68 0 0,0-15 989 0 0,2-9-1375 0 0,2 0 1 0 0,0 0 0 0 0,2 0-1 0 0,0 0 1 0 0,2 1 0 0 0,1 0-1 0 0,0 0 1 0 0,2 1 0 0 0,0 1-1 0 0,4-4-161 0 0,-11 17-16 0 0,1 0-1 0 0,0 0 1 0 0,1 1 0 0 0,-1 0-1 0 0,2 0 1 0 0,-1 0 0 0 0,1 0-1 0 0,0 1 1 0 0,0 1 0 0 0,0-1-1 0 0,6-2 17 0 0,-13 8-54 0 0,1 0 0 0 0,0 0 1 0 0,0 0-1 0 0,0 0 0 0 0,0 0 0 0 0,0 0 0 0 0,0 0 0 0 0,0 0 0 0 0,0 0 0 0 0,0 0 1 0 0,0 1-1 0 0,0-1 0 0 0,0 0 0 0 0,0 1 0 0 0,-1-1 0 0 0,1 1 0 0 0,0-1 0 0 0,0 1 1 0 0,0-1-1 0 0,-1 1 0 0 0,1 0 0 0 0,0-1 0 0 0,-1 1 0 0 0,1 0 0 0 0,-1-1 0 0 0,1 1 1 0 0,0 0-1 0 0,-1 0 0 0 0,0 0 0 0 0,1 0 0 0 0,-1 0 0 0 0,1-1 0 0 0,-1 1 1 0 0,0 0-1 0 0,0 0 0 0 0,0 0 0 0 0,1 0 0 0 0,-1 0 0 0 0,0 0 0 0 0,0 0 0 0 0,0 0 54 0 0,4 20-4170 0 0,-1-7-5233 0 0,-1-10-2521 0 0</inkml:trace>
  <inkml:trace contextRef="#ctx0" brushRef="#br0" timeOffset="1018.93">1084 70 7834 0 0,'0'0'3695'0'0,"0"0"-1202"0"0,0 0-485 0 0,0 0-137 0 0,0 0-228 0 0,0 0-348 0 0,0 0-385 0 0,0 0-277 0 0,0 0-118 0 0,0 0-70 0 0,0 0-43 0 0,0 0-40 0 0,0 0-48 0 0,-10 3-19 0 0,-74 42 679 0 0,72-32-885 0 0,0 0 0 0 0,1 0 0 0 0,1 1 0 0 0,0 1 0 0 0,0 0 0 0 0,2 0-1 0 0,0 0 1 0 0,-5 16-89 0 0,-1 46-24 0 0,15-75 47 0 0,0-1-1 0 0,0 0 0 0 0,0 1 0 0 0,0-1 0 0 0,0 0 1 0 0,0 0-1 0 0,1 0 0 0 0,-1 0 0 0 0,1 0 1 0 0,-1 0-1 0 0,0 0 0 0 0,1 0 0 0 0,0-1 1 0 0,-1 1-1 0 0,1-1 0 0 0,-1 1 0 0 0,1-1 1 0 0,0 1-1 0 0,-1-1 0 0 0,1 0 0 0 0,0 0 1 0 0,-1 0-1 0 0,1 0 0 0 0,0 0 0 0 0,-1 0 0 0 0,1 0 1 0 0,0 0-1 0 0,-1-1 0 0 0,1 1 0 0 0,0-1 1 0 0,-1 1-1 0 0,1-1 0 0 0,-1 0 0 0 0,1 0 1 0 0,-1 1-1 0 0,1-1 0 0 0,-1 0 0 0 0,0 0 1 0 0,1-1-1 0 0,0 0-22 0 0,12-10 107 0 0,0-1 1 0 0,-1 0 0 0 0,-1-1-1 0 0,0-1 1 0 0,-1 0 0 0 0,0-1-1 0 0,-1 0 1 0 0,-1 0 0 0 0,4-11-108 0 0,9-13 146 0 0,-5 3-76 0 0,-19 85-890 0 0,0-44 804 0 0,0 1-1 0 0,0 0 1 0 0,0 0 0 0 0,1 0-1 0 0,0 0 1 0 0,0 0-1 0 0,0 1 1 0 0,1-1 0 0 0,-1 0-1 0 0,1 0 1 0 0,1 0-1 0 0,-1 1 1 0 0,1-1 0 0 0,-1 0-1 0 0,2 0 1 0 0,-1 0-1 0 0,0 0 1 0 0,1 0 0 0 0,0 0-1 0 0,3 4 17 0 0,46 83 219 0 0,-38-81-151 0 0,-11-17-1749 0 0,0 1-1979 0 0,-2 2-3766 0 0,0 3-4372 0 0</inkml:trace>
  <inkml:trace contextRef="#ctx0" brushRef="#br0" timeOffset="1554.372">1211 30 8826 0 0,'0'0'2434'0'0,"0"0"-543"0"0,0 0-294 0 0,0 0-174 0 0,0 0-258 0 0,0 0-274 0 0,0 0-267 0 0,0 0-144 0 0,0 0 16 0 0,0 0 57 0 0,0 0-11 0 0,0 0 14 0 0,0 0 0 0 0,7 15-53 0 0,22 50-67 0 0,-11 43 728 0 0,0-4-918 0 0,0-65 94 0 0,-10-54 1331 0 0,58-221 114 0 0,-64 222-1791 0 0,2-7-1177 0 0,-3 19-3311 0 0,0 13-4568 0 0,-1-6-2964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7106 0 0,'0'0'2377'0'0,"0"0"-466"0"0,0 0-217 0 0,0 0-86 0 0,0 0-118 0 0,0 0-214 0 0,0 0-313 0 0,0 0-220 0 0,0 0-116 0 0,0 0-24 0 0,0 0-7 0 0,0 0-51 0 0,0 0-58 0 0,-5 27-62 0 0,-31 172 534 0 0,34-187-874 0 0,-14 63 153 0 0,3 2 0 0 0,4-1 1 0 0,3 1-1 0 0,3 16-238 0 0,4-88 11 0 0,0 1-1 0 0,1-1 1 0 0,0 0-1 0 0,0 1 1 0 0,0-1 0 0 0,1 0-1 0 0,0 0 1 0 0,0-1 0 0 0,0 1-1 0 0,0-1 1 0 0,1 1 0 0 0,-1-1-1 0 0,1 0 1 0 0,0 0 0 0 0,1 0-1 0 0,-1-1 1 0 0,1 0-1 0 0,-1 0 1 0 0,1 0 0 0 0,0 0-1 0 0,0-1 1 0 0,0 1 0 0 0,1-1-1 0 0,-1-1 1 0 0,0 1 0 0 0,1-1-1 0 0,-1 0 1 0 0,1 0-1 0 0,-1 0 1 0 0,1-1 0 0 0,0 0-1 0 0,-1 0 1 0 0,1-1 0 0 0,-1 1-1 0 0,1-1 1 0 0,-1 0 0 0 0,1-1-1 0 0,-1 1 1 0 0,1-1 0 0 0,-1 0-1 0 0,0-1 1 0 0,0 1-1 0 0,0-1 1 0 0,0 0 0 0 0,-1 0-1 0 0,1-1-10 0 0,23-15 82 0 0,-1-2 1 0 0,-1-1-1 0 0,-1-1 0 0 0,-1-1 0 0 0,-1-1 0 0 0,-2-1 0 0 0,0-1 0 0 0,-2-1 0 0 0,14-24-82 0 0,-33 51 0 0 0,17-26 28 0 0,-2-2 1 0 0,0 0-1 0 0,-2-1 0 0 0,-1 0 0 0 0,-1-1 1 0 0,-2 0-1 0 0,-1-1 0 0 0,-2 0 0 0 0,-1 0 0 0 0,-1 0 1 0 0,-2-1-1 0 0,-2-29-28 0 0,-6-4 364 0 0,4 66-356 0 0,0 0-1 0 0,1 1 1 0 0,-1-1 0 0 0,1 0 0 0 0,-1 1-1 0 0,1-1 1 0 0,-1 1 0 0 0,1-1-1 0 0,-1 1 1 0 0,1 0 0 0 0,0 0-1 0 0,-1-1 1 0 0,1 1 0 0 0,0 0 0 0 0,0 0-1 0 0,-1 0 1 0 0,1 1 0 0 0,0-1-1 0 0,0 0 1 0 0,0 0 0 0 0,1 1 0 0 0,-1-1-1 0 0,0 0 1 0 0,0 1 0 0 0,1-1-1 0 0,-1 1 1 0 0,0-1 0 0 0,1 1 0 0 0,0-1-1 0 0,-1 1-7 0 0,-2 5 21 0 0,-17 27 45 0 0,1 1 1 0 0,2 0-1 0 0,2 2 1 0 0,1 0-1 0 0,2 0 1 0 0,2 1-1 0 0,1 1 1 0 0,2 0-1 0 0,2 0 0 0 0,1 0 1 0 0,2 34-67 0 0,1-28 67 0 0,3 1-1 0 0,1-1 1 0 0,2 1 0 0 0,4 7-67 0 0,10 24-219 0 0,-10-95-7221 0 0,-2 8-766 0 0,-5 5-3054 0 0</inkml:trace>
  <inkml:trace contextRef="#ctx0" brushRef="#br0" timeOffset="288.739">783 482 14219 0 0,'0'0'1960'0'0,"0"0"-605"0"0,0 0-245 0 0,0 0 52 0 0,0 0 78 0 0,0 0-48 0 0,0 0-201 0 0,0 0-231 0 0,0 0-190 0 0,0 0-144 0 0,0 0-118 0 0,-4 32-93 0 0,-12 98-62 0 0,11 21 116 0 0,0-133-485 0 0,4-15-4027 0 0,1-2-4353 0 0,0-1-2823 0 0</inkml:trace>
  <inkml:trace contextRef="#ctx0" brushRef="#br0" timeOffset="921.71">847 666 13243 0 0,'0'0'1854'0'0,"0"0"-610"0"0,0 0-228 0 0,0 0 23 0 0,0 0 22 0 0,0 0-95 0 0,0 0-160 0 0,0 0-150 0 0,0 0-132 0 0,0 0-83 0 0,0 0-70 0 0,0 0-78 0 0,0 0-34 0 0,31-4-44 0 0,95-14-47 0 0,-10-1 339 0 0,-41 2-346 0 0,-75 14-111 0 0,-1 0-1 0 0,0 0 1 0 0,0 0 0 0 0,-1 0 0 0 0,1 0-1 0 0,-1 1 1 0 0,1-1 0 0 0,-1 0 0 0 0,0 1-1 0 0,0 0 1 0 0,0-1 0 0 0,0 1 0 0 0,0 0-1 0 0,-1 0 1 0 0,1 0 0 0 0,-1 0 0 0 0,1 0-1 0 0,-1 1 1 0 0,0-1 0 0 0,1 1 0 0 0,-1 0-1 0 0,0 0 1 0 0,-2-1-50 0 0,-5-3 7 0 0,-2 1 0 0 0,1-1 0 0 0,0 2 0 0 0,-1-1 0 0 0,1 2 0 0 0,-1-1 0 0 0,0 2 0 0 0,0 0 0 0 0,0 0 0 0 0,-5 1-7 0 0,17 0 2 0 0,0 0-50 0 0,0 45-69 0 0,13 137 168 0 0,-7-141-63 0 0,20-66 578 0 0,108-125-199 0 0,-132 147-809 0 0,0-1 346 0 0,-1 3-3667 0 0,0 1-3454 0 0,0 0-4623 0 0</inkml:trace>
  <inkml:trace contextRef="#ctx0" brushRef="#br0" timeOffset="1303.796">1379 526 16636 0 0,'0'0'1669'0'0,"0"0"-499"0"0,0 0-157 0 0,0 0 22 0 0,0 0 56 0 0,0 0-47 0 0,0 0-181 0 0,0 0-207 0 0,0 0-164 0 0,0 0-103 0 0,0 0-72 0 0,0 0-45 0 0,0 0-39 0 0,29-9-33 0 0,89-25-37 0 0,-53 25 115 0 0,-63 11-271 0 0,-1 0 1 0 0,0 0-1 0 0,0 0 1 0 0,0 0 0 0 0,0 0-1 0 0,0 0 1 0 0,0 0-1 0 0,-1 0 1 0 0,1 0 0 0 0,0 1-1 0 0,-1-1 1 0 0,0 0 0 0 0,0 0-1 0 0,1 0 1 0 0,-1 1-1 0 0,-1-1 1 0 0,1 0 0 0 0,0 0-1 0 0,0 1 1 0 0,-1-1-1 0 0,1 0 1 0 0,-1 0 0 0 0,0 0-1 0 0,0 0 1 0 0,0 0 0 0 0,0 0-1 0 0,0 0 1 0 0,0 0-1 0 0,0 0 1 0 0,-1 0 0 0 0,1 0-8 0 0,-156 182 130 0 0,156-183-129 0 0,-1 0-1 0 0,1 0 0 0 0,0 0 0 0 0,0 1 1 0 0,0-1-1 0 0,0 0 0 0 0,0 1 0 0 0,0-1 1 0 0,0 1-1 0 0,0-1 0 0 0,1 1 0 0 0,-1-1 1 0 0,0 1-1 0 0,1 0 0 0 0,0-1 0 0 0,-1 1 1 0 0,1 0-1 0 0,0-1 0 0 0,0 1 0 0 0,0 0 1 0 0,0 0-1 0 0,0-1 0 0 0,0 1 0 0 0,0 0 1 0 0,1-1-1 0 0,-1 1 0 0 0,1 0 1 0 0,-1-1-1 0 0,1 1 0 0 0,-1-1 0 0 0,1 1 1 0 0,0-1-1 0 0,0 1 0 0 0,0-1 0 0 0,0 1 1 0 0,0-1-1 0 0,0 0 0 0 0,0 0 0 0 0,1 1 1 0 0,-1-1-1 0 0,0 0 0 0 0,1 0 0 0 0,-1 0 1 0 0,0 0-1 0 0,1-1 0 0 0,-1 1 0 0 0,1 0 1 0 0,0-1-1 0 0,-1 1 0 0 0,1 0 0 0 0,0-1 1 0 0,-1 0-1 0 0,1 0 0 0 0,0 1 0 0 0,-1-1 1 0 0,1 0-1 0 0,0 0 0 0 0,15-2-42 0 0,0 0-1 0 0,-1-1 1 0 0,1 0-1 0 0,-1-1 1 0 0,0-1 0 0 0,0-1-1 0 0,0-1 1 0 0,-1 0-1 0 0,1-1 43 0 0,35-14-4496 0 0,-43 21-2687 0 0,-5 1-5409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2993 0 0,'0'0'1773'0'0,"0"0"6"0"0,0 0 218 0 0,0 0 175 0 0,0 0-71 0 0,0 0-254 0 0,0 0-346 0 0,0 0-327 0 0,0 0-248 0 0,0 0-140 0 0,0 0-71 0 0,9 0 4743 0 0,32 0-3933 0 0,113-40 169 0 0,30 17-1098 0 0,-184 23-587 0 0,0 0 11 0 0,0 0 12 0 0,0 0-12 0 0,0 0-4 0 0,0 0-4 0 0,0 0-13 0 0,0 0 6 0 0,0 0 1 0 0,0 0-9 0 0,0 0 6 0 0,0 0-10 0 0,0 0-1 0 0,0 0 23 0 0,0 0-9 0 0,0 0-18 0 0,0 0 3 0 0,0 0 21 0 0,0 0-16 0 0,0 0-7 0 0,0 0 5 0 0,0 0-34 0 0,0 0 8 0 0,0 0-8 0 0,0 0-20 0 0,0 0-30 0 0,0 0-19 0 0,0 0-69 0 0,0 0-92 0 0,-5-4-3906 0 0,-3-3-5447 0 0,6 3-2050 0 0</inkml:trace>
  <inkml:trace contextRef="#ctx0" brushRef="#br0" timeOffset="360.803">210 1 7306 0 0,'0'0'2384'0'0,"0"0"-797"0"0,0 0-287 0 0,0 0 75 0 0,0 0 70 0 0,0 0-36 0 0,0 0-139 0 0,0 0-246 0 0,0 0-189 0 0,0 0-96 0 0,0 0-62 0 0,0 0-39 0 0,0 0-42 0 0,-2 33-36 0 0,-5 103-65 0 0,16-61 320 0 0,-3-36-483 0 0,-2 1 1 0 0,-1 0 0 0 0,-2 0 0 0 0,-2 0 0 0 0,-2 7-333 0 0,-5-7-64 0 0,14-55-4480 0 0,16-12-36 0 0,-12 15-737 0 0,-2 4-5577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9082 0 0,'0'0'2078'0'0,"0"0"-406"0"0,0 0-125 0 0,0 0 47 0 0,0 0-38 0 0,0 0-161 0 0,0 0-264 0 0,0 0-260 0 0,0 0-191 0 0,0 0-131 0 0,0 0-62 0 0,9-7-20 0 0,35-27 932 0 0,-54 57 632 0 0,-72 72-995 0 0,82-95-1028 0 0,0 0 12 0 0,23-8 464 0 0,140-110 943 0 0,-200 160-3574 0 0,33-34 237 0 0,-1 0-2416 0 0,3-3-2483 0 0,0-1-5817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5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9826 0 0,'0'0'5337'0'0,"0"0"-2775"0"0,0 0-911 0 0,0 0-129 0 0,0 0-150 0 0,0 0-186 0 0,0 0-234 0 0,0 0-277 0 0,0 0-169 0 0,0 0-61 0 0,0 0-25 0 0,0 0-11 0 0,0 0-33 0 0,5 18 522 0 0,-56 34 295 0 0,71-60-890 0 0,57-31 314 0 0,-107 57 184 0 0,47-11-2438 0 0,-12-7 1020 0 0,12 0-2170 0 0,-5-3-6069 0 0,-3-1-4401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1000 273 0 0 0,'0'0'1628'0'0,"0"0"-270"0"0,0 0 116 0 0,0 0 322 0 0,0 0 294 0 0,0 0 92 0 0,0 0-149 0 0,0 0-311 0 0,0 0-326 0 0,0 0-255 0 0,0 0-153 0 0,2-6-88 0 0,5-16-93 0 0,-5 17-112 0 0,-3 16 930 0 0,-36 88-283 0 0,-70 184-355 0 0,-46 92-642 0 0,134-334-353 0 0,10-26 123 0 0,8-22 460 0 0,83-245-300 0 0,-59 194-244 0 0,5-18-16 0 0,112-252 45 0 0,-118 286-34 0 0,2 2 0 0 0,1 0 0 0 0,2 2 0 0 0,2 0-1 0 0,23-21-25 0 0,-43 48-1 0 0,-1 25-51 0 0,26 173 979 0 0,18 60-428 0 0,44-8-264 0 0,-12-62-119 0 0,-84-177-64 0 0,0 0 0 0 0,0 0 0 0 0,-1 0 0 0 0,1 0 0 0 0,0 0 0 0 0,0 0 1 0 0,-1 0-1 0 0,1 0 0 0 0,0 0 0 0 0,0 0 0 0 0,0 0 0 0 0,-1 0 1 0 0,1 0-1 0 0,0 0 0 0 0,0 0 0 0 0,-1 0 0 0 0,1 0 0 0 0,0 0 0 0 0,0 0 1 0 0,0 0-1 0 0,-1 0 0 0 0,1 0 0 0 0,0 0 0 0 0,0 0 0 0 0,0 1 0 0 0,-1-1 1 0 0,1 0-1 0 0,0 0 0 0 0,0 0 0 0 0,0 0 0 0 0,0 0 0 0 0,-1 1 1 0 0,1-1-1 0 0,0 0-52 0 0,-9-7-110 0 0,-219-147 147 0 0,-18 8-340 0 0,227 134-787 0 0,33 6-4002 0 0,-4 5 248 0 0,1 1-6783 0 0</inkml:trace>
  <inkml:trace contextRef="#ctx0" brushRef="#br0" timeOffset="3284.425">6537 740 13971 0 0,'0'0'1607'0'0,"0"0"-285"0"0,0 0 122 0 0,0 0 194 0 0,0 0-94 0 0,0 0-270 0 0,0 0-330 0 0,0 0-243 0 0,0 0-185 0 0,0 0-133 0 0,0 0-119 0 0,0 0-86 0 0,-12 32-72 0 0,-40 95-54 0 0,36-68-133 0 0,17-45-1266 0 0,1-17-10069 0 0,-2-1-116 0 0</inkml:trace>
  <inkml:trace contextRef="#ctx0" brushRef="#br0" timeOffset="3786.384">6736 932 15891 0 0,'0'0'1534'0'0,"0"0"-124"0"0,0 0 162 0 0,0 0 111 0 0,0 0-75 0 0,0 0-298 0 0,0 0-450 0 0,0 0-345 0 0,0 0-186 0 0,0 0-54 0 0,0 0-28 0 0,0 0-56 0 0,0 0-41 0 0,16-33-38 0 0,46-104-36 0 0,6-1-20 0 0,-68 137-64 0 0,0 1 0 0 0,1-1-1 0 0,-1 0 1 0 0,0 1 0 0 0,1-1 0 0 0,-1 0-1 0 0,0 1 1 0 0,1-1 0 0 0,-1 0-1 0 0,1 1 1 0 0,-1-1 0 0 0,1 1 0 0 0,-1-1-1 0 0,1 1 1 0 0,-1-1 0 0 0,1 1 0 0 0,0 0-1 0 0,-1-1 1 0 0,1 1 0 0 0,0 0-1 0 0,-1-1 1 0 0,1 1 0 0 0,0 0 0 0 0,-1 0-1 0 0,1 0 1 0 0,0-1 0 0 0,-1 1-1 0 0,1 0 1 0 0,0 0 0 0 0,0 0 0 0 0,-1 0-1 0 0,1 0 1 0 0,0 0 0 0 0,-1 1-1 0 0,1-1 1 0 0,0 0 0 0 0,0 0 0 0 0,-1 0-1 0 0,1 1 1 0 0,0-1 0 0 0,-1 0-1 0 0,1 1 1 0 0,-1-1 0 0 0,1 1 0 0 0,0-1-1 0 0,-1 0 1 0 0,1 1 0 0 0,-1-1 0 0 0,1 1-1 0 0,-1 0 1 0 0,1-1 0 0 0,-1 1-1 0 0,0-1 1 0 0,1 1 0 0 0,-1 0 0 0 0,0-1-1 0 0,1 1 1 0 0,-1 0 0 0 0,0-1-1 0 0,0 1 1 0 0,0 0 0 0 0,1-1 0 0 0,-1 1-1 0 0,0 0 9 0 0,11 48-225 0 0,-11-48 224 0 0,0 1-3 0 0,0 7 1 0 0,0 0 0 0 0,1-1 0 0 0,0 1 0 0 0,0 0 0 0 0,1-1 0 0 0,0 1 0 0 0,0-1 0 0 0,1 1 0 0 0,0-1 0 0 0,1 0 0 0 0,-1 0 0 0 0,2-1 0 0 0,-1 1 0 0 0,1-1 0 0 0,0 0 0 0 0,0 0 1 0 0,1 0-1 0 0,0-1 0 0 0,1 0 0 0 0,-1 0 0 0 0,1 0 0 0 0,2 0 3 0 0,-5-4 43 0 0,0-1 1 0 0,0 0-1 0 0,1 0 1 0 0,-1 0-1 0 0,0-1 0 0 0,1 1 1 0 0,-1-1-1 0 0,0 0 1 0 0,1 0-1 0 0,-1 0 1 0 0,1-1-1 0 0,-1 0 0 0 0,0 0 1 0 0,1 0-1 0 0,-1 0 1 0 0,0-1-1 0 0,0 1 1 0 0,0-1-1 0 0,0 0 1 0 0,0 0-1 0 0,-1-1 0 0 0,1 1 1 0 0,0-1-1 0 0,-1 0 1 0 0,0 0-1 0 0,0 0 1 0 0,3-3-44 0 0,69-105 1061 0 0,-63 90-1015 0 0,13-55-721 0 0,-23 59-3808 0 0,-2 1-4339 0 0,0 11-3863 0 0</inkml:trace>
  <inkml:trace contextRef="#ctx0" brushRef="#br0" timeOffset="4046.475">7622 221 18420 0 0,'0'0'1724'0'0,"0"0"-631"0"0,0 0-169 0 0,0 0 97 0 0,0 0 122 0 0,0 0 4 0 0,0 0-121 0 0,0 0-201 0 0,0 0-198 0 0,0 0-138 0 0,0 0-61 0 0,0 0-63 0 0,10 35-76 0 0,29 111-56 0 0,-30-36-15 0 0,-10 118-138 0 0,34-110-507 0 0,-25-112-2778 0 0,-15-34-2380 0 0,2 18-499 0 0,0 2-5666 0 0</inkml:trace>
  <inkml:trace contextRef="#ctx0" brushRef="#br0" timeOffset="4230.062">7404 442 15355 0 0,'0'0'1853'0'0,"0"0"-506"0"0,0 0-171 0 0,0 0-57 0 0,0 0-68 0 0,33-7-108 0 0,101-23-171 0 0,3 12 844 0 0,45 15-1173 0 0,-164 13-2200 0 0,-16-6-2452 0 0,-1 0-3713 0 0,-1-1-3865 0 0</inkml:trace>
  <inkml:trace contextRef="#ctx0" brushRef="#br0" timeOffset="3516.489">6464 335 7970 0 0,'0'0'2120'0'0,"0"0"-536"0"0,0 0-279 0 0,0 0-257 0 0,0 0-296 0 0,0 0-480 0 0,0 0-488 0 0,0 0-432 0 0,0 0-560 0 0,0 0-1361 0 0,0 0-7841 0 0</inkml:trace>
  <inkml:trace contextRef="#ctx0" brushRef="#br0" timeOffset="4901.824">6486 380 0 0 0,'0'0'608'0'0,"0"0"211"0"0,0 0-11 0 0,0 0-72 0 0,0 0-26 0 0,0 0 51 0 0,0 0 82 0 0,0 0-103 0 0,0 0-102 0 0,0 0-62 0 0,2-5-7 0 0,5-12 69 0 0,-7 17-444 0 0,-1 1 1 0 0,1-1-1 0 0,0 0 0 0 0,-1 0 1 0 0,1 0-1 0 0,-1 0 0 0 0,1 1 1 0 0,0-1-1 0 0,-1 0 1 0 0,1 0-1 0 0,-1 0 0 0 0,1 0 1 0 0,-1 0-1 0 0,1 0 1 0 0,0 0-1 0 0,-1 0 0 0 0,1 0 1 0 0,-1 0-1 0 0,1-1 0 0 0,-1 1 1 0 0,1 0-1 0 0,0 0 1 0 0,-1 0-1 0 0,1 0 0 0 0,-1-1 1 0 0,1 1-1 0 0,0 0 1 0 0,-1 0-1 0 0,1-1 0 0 0,0 1 1 0 0,-1 0-1 0 0,1-1 0 0 0,0 1 1 0 0,0 0-1 0 0,-1-1 1 0 0,1 1-1 0 0,0 0 0 0 0,0-1 1 0 0,0 1-1 0 0,-1 0 1 0 0,1-1-1 0 0,0 1 0 0 0,0-1 1 0 0,0 1-1 0 0,0-1 0 0 0,0 1 1 0 0,0 0-1 0 0,0-1 1 0 0,0 1-1 0 0,0-1 0 0 0,0 1 1 0 0,0-1-1 0 0,0 1 1 0 0,0 0-1 0 0,0-1 0 0 0,0 1 1 0 0,0-1-1 0 0,1 1 0 0 0,-1 0 1 0 0,0-1-1 0 0,0 1 1 0 0,0-1-1 0 0,1 1 0 0 0,-1 0 1 0 0,0-1-1 0 0,1 1-194 0 0,-11 7-661 0 0,6-3 790 0 0,4-3 931 0 0,17-13 1764 0 0,-17 12-2606 0 0,0 0 24 0 0,0 0-25 0 0,0 0-26 0 0,0 0-11 0 0,0 0-44 0 0,0 0-28 0 0,0 0-36 0 0,0 0-33 0 0,0 0-11 0 0,0 0-20 0 0,0 0-22 0 0,0 0-11 0 0,0 0-15 0 0,0 0-11 0 0,0 0 1 0 0,0 0-36 0 0,22-1-1600 0 0,-18 1 1043 0 0,3-2-2236 0 0,-2 1-2171 0 0,-3-3-7027 0 0</inkml:trace>
  <inkml:trace contextRef="#ctx0" brushRef="#br0" timeOffset="2682.261">4899 763 0 0 0,'0'0'1091'0'0,"0"0"495"0"0,0 0 299 0 0,0 0 182 0 0,0 0-101 0 0,0 0-344 0 0,0 0-410 0 0,0 0-325 0 0,0 0-226 0 0,0 0-95 0 0,0 0 101 0 0,0 0 330 0 0,0 0 237 0 0,5 4 118 0 0,39 55 1843 0 0,-29-3-2661 0 0,-2-1-1 0 0,-2 2 0 0 0,-3 0 0 0 0,-2 0 0 0 0,-3 0 0 0 0,-2 0 0 0 0,-6 46-533 0 0,-15-8 235 0 0,20-96-213 0 0,-1 0 0 0 0,1 0 1 0 0,0 1-1 0 0,-1-1 1 0 0,1 0-1 0 0,0 1 1 0 0,-1-1-1 0 0,1 0 0 0 0,-1 0 1 0 0,1 1-1 0 0,-1-1 1 0 0,1 1-1 0 0,-1-1 0 0 0,0 1 1 0 0,1-1-1 0 0,-1 1 1 0 0,1-1-1 0 0,-1 1 0 0 0,0-1 1 0 0,0 1-1 0 0,1 0 1 0 0,-1-1-1 0 0,0 1 0 0 0,0 0 1 0 0,1 0-1 0 0,-1-1 1 0 0,0 1-1 0 0,0 0 0 0 0,0 0 1 0 0,0 0-1 0 0,1 0 1 0 0,-1 0-1 0 0,0 0 0 0 0,0 0 1 0 0,0 1-1 0 0,1-1 1 0 0,-1 0-1 0 0,0 0 0 0 0,0 1 1 0 0,1-1-1 0 0,-1 0 1 0 0,0 1-1 0 0,0-1 1 0 0,1 1-1 0 0,-1-1 0 0 0,0 1 1 0 0,1-1-1 0 0,-1 1 1 0 0,1-1-1 0 0,-1 1 0 0 0,1 0 1 0 0,-1-1-1 0 0,1 1 1 0 0,-1 0-1 0 0,1-1 0 0 0,0 1 1 0 0,-1 0-1 0 0,1 0 1 0 0,0-1-1 0 0,-1 1 0 0 0,1 0 1 0 0,0 0-1 0 0,0-1 1 0 0,0 1-1 0 0,0 0 0 0 0,0 0 1 0 0,0 0-1 0 0,0 0 1 0 0,0-1-1 0 0,0 2-22 0 0,-2-22 23 0 0,2 0 1 0 0,0 0-1 0 0,0 0 0 0 0,2 0 0 0 0,1 0 0 0 0,0 0 1 0 0,2 0-1 0 0,0 1 0 0 0,1 0 0 0 0,1 0 1 0 0,0 1-1 0 0,2-1 0 0 0,9-14-23 0 0,-1-4 43 0 0,7-15-10 0 0,3 0-1 0 0,2 2 0 0 0,3 1 0 0 0,1 2 0 0 0,2 0 0 0 0,3 3 0 0 0,1 1 1 0 0,2 2-1 0 0,25-18-32 0 0,-54 48 29 0 0,1 1-1 0 0,0 0 1 0 0,0 0 0 0 0,1 2 0 0 0,1-1 0 0 0,-1 2 0 0 0,1 0-1 0 0,0 1 1 0 0,1 0 0 0 0,-1 1 0 0 0,1 1 0 0 0,0 1 0 0 0,10-1-29 0 0,-24 4 11 0 0,1 0 1 0 0,0 1-1 0 0,-1-1 1 0 0,1 1 0 0 0,0 0-1 0 0,-1 0 1 0 0,1 0-1 0 0,-1 0 1 0 0,0 0 0 0 0,1 0-1 0 0,-1 1 1 0 0,0-1 0 0 0,0 1-1 0 0,1 0 1 0 0,-2-1-1 0 0,1 1 1 0 0,0 0 0 0 0,0 0-1 0 0,0 1 1 0 0,-1-1-1 0 0,1 0 1 0 0,-1 0 0 0 0,0 1-1 0 0,0-1 1 0 0,0 1-1 0 0,0-1 1 0 0,0 1 0 0 0,0-1-1 0 0,-1 1 1 0 0,1 0 0 0 0,-1-1-1 0 0,1 1 1 0 0,-1 0-1 0 0,0 1-11 0 0,-7 98 424 0 0,-2-72-372 0 0,-2-1-1 0 0,-1 0 0 0 0,-1-1 0 0 0,-1 0 1 0 0,-2-1-1 0 0,-1 0 0 0 0,-1-2 1 0 0,-1 0-1 0 0,-3 1-51 0 0,17-18 3 0 0,-1-1-1 0 0,0 0 1 0 0,0 0 0 0 0,-1 0 0 0 0,0-1 0 0 0,0 0 0 0 0,0 0-1 0 0,-1-1 1 0 0,0 0 0 0 0,0 0 0 0 0,0 0 0 0 0,-1-2-1 0 0,0 1 1 0 0,1-1 0 0 0,-1 0 0 0 0,0-1 0 0 0,-1 0 0 0 0,-1 0-3 0 0,7-1-35 0 0,1-1 0 0 0,-1 0 1 0 0,0 0-1 0 0,1 0 1 0 0,-1-1-1 0 0,1 1 0 0 0,-1-1 1 0 0,0 0-1 0 0,1 0 1 0 0,0 0-1 0 0,-1 0 1 0 0,1-1-1 0 0,0 1 0 0 0,-1-1 1 0 0,1 0-1 0 0,0 0 1 0 0,0 0-1 0 0,0 0 1 0 0,1-1-1 0 0,-1 1 0 0 0,1-1 1 0 0,-1 0-1 0 0,1 0 1 0 0,0 1-1 0 0,0-2 1 0 0,0 1-1 0 0,-1-2 35 0 0,0-2-282 0 0,-1-1 1 0 0,1 1 0 0 0,0-1-1 0 0,1 0 1 0 0,0 0-1 0 0,0 0 1 0 0,1-1-1 0 0,0 1 1 0 0,0 0-1 0 0,1-1 1 0 0,0 1-1 0 0,1 0 1 0 0,0-1 281 0 0,5-30-4157 0 0,6 3-3910 0 0,-5 20-3548 0 0</inkml:trace>
  <inkml:trace contextRef="#ctx0" brushRef="#br0" timeOffset="3031.533">5987 619 3361 0 0,'0'0'2932'0'0,"0"0"-456"0"0,0 0-195 0 0,0 0 41 0 0,0 0 23 0 0,0 0-17 0 0,0 0-178 0 0,0 0-474 0 0,0 0-531 0 0,0 0-428 0 0,0 0-309 0 0,0 0-114 0 0,0 0 12 0 0,-22 17 34 0 0,-70 53-12 0 0,82-63-269 0 0,-4 2 70 0 0,0 1-1 0 0,0 0 1 0 0,2 1 0 0 0,-1 1 0 0 0,1 0-1 0 0,1 0 1 0 0,0 1 0 0 0,-9 14-129 0 0,18-23 9 0 0,-1-1 0 0 0,1 1 0 0 0,0 0 0 0 0,0 0 0 0 0,0 0 0 0 0,1 1 0 0 0,-1-1 0 0 0,1 0 0 0 0,0 1 0 0 0,0-1 0 0 0,1 1 0 0 0,-1-1 0 0 0,1 1 0 0 0,0-1 0 0 0,0 1 0 0 0,1-1 0 0 0,-1 1 0 0 0,1-1 0 0 0,0 1 0 0 0,0-1 0 0 0,0 0 0 0 0,1 0 0 0 0,0 1 0 0 0,-1-1 0 0 0,1 0 0 0 0,1 0 0 0 0,-1 0 0 0 0,1-1 0 0 0,-1 1 0 0 0,1-1 0 0 0,0 1 0 0 0,0-1 0 0 0,1 0 0 0 0,-1 0 0 0 0,1 0 0 0 0,-1-1 0 0 0,1 1 0 0 0,4 1-9 0 0,4 0 44 0 0,0 0 0 0 0,0-1 0 0 0,1-1-1 0 0,-1 0 1 0 0,1-1 0 0 0,0 0-1 0 0,-1-1 1 0 0,1 0 0 0 0,0-1 0 0 0,-1 0-1 0 0,1-1 1 0 0,-1 0 0 0 0,1-1 0 0 0,-1-1-1 0 0,0 0 1 0 0,0-1 0 0 0,-1 0-1 0 0,1 0 1 0 0,-1-2 0 0 0,0 1 0 0 0,-1-1-1 0 0,0-1 1 0 0,0 0 0 0 0,0 0 0 0 0,-1-1-1 0 0,0 0 1 0 0,-1-1 0 0 0,0 1-1 0 0,0-2 1 0 0,-1 1 0 0 0,-1-1 0 0 0,0 0-1 0 0,1-2-43 0 0,-5 5-12 0 0,0 0 0 0 0,0-1 0 0 0,0 1 0 0 0,-1-1-1 0 0,0 1 1 0 0,-1-1 0 0 0,0 0 0 0 0,0 1 0 0 0,-1-1-1 0 0,0 0 1 0 0,-1 1 0 0 0,1-1 0 0 0,-2 1 0 0 0,1 0-1 0 0,-1 0 1 0 0,0 0 0 0 0,-1 0 0 0 0,0 0 0 0 0,0 1 0 0 0,-1-1-1 0 0,0 1 1 0 0,0 0 0 0 0,-1 1 0 0 0,0-1 0 0 0,0 1-1 0 0,0 0 1 0 0,-1 1 0 0 0,-2-3 12 0 0,6 7-143 0 0,0-1 0 0 0,0 1 0 0 0,0 0 0 0 0,-1 0-1 0 0,1 0 1 0 0,0 0 0 0 0,0 0 0 0 0,-1 0 0 0 0,1 1 0 0 0,0 0 0 0 0,-1 0 0 0 0,1 0 0 0 0,0 0 0 0 0,-1 0-1 0 0,1 1 1 0 0,0-1 0 0 0,-1 1 0 0 0,1 0 0 0 0,-1 0 143 0 0,-17 8-3662 0 0,3 2-3656 0 0,9-4-4556 0 0</inkml:trace>
  <inkml:trace contextRef="#ctx0" brushRef="#br0" timeOffset="945.081">2176 1017 2377 0 0,'0'0'2851'0'0,"0"0"-851"0"0,0 0-182 0 0,0 0 84 0 0,0 0-2 0 0,0 0-166 0 0,0 0-353 0 0,0 0-415 0 0,0 0-222 0 0,0 0-34 0 0,0 0 50 0 0,0 0 59 0 0,8-13 3116 0 0,50-220-558 0 0,-2 104-2920 0 0,-45 121-485 0 0,-8 35-76 0 0,-2-17 151 0 0,0 9-42 0 0,1 0 0 0 0,1 0 1 0 0,0-1-1 0 0,2 1 0 0 0,0-1 0 0 0,1 0 0 0 0,1 0 1 0 0,1-1-1 0 0,0 0 0 0 0,1 0 0 0 0,1-1 1 0 0,1 1-6 0 0,-8-13 10 0 0,0 0 0 0 0,0 0 0 0 0,1-1 0 0 0,-1 1 0 0 0,1-1 0 0 0,0 1 0 0 0,0-1 0 0 0,0 0 0 0 0,0-1 0 0 0,0 1 0 0 0,1-1 0 0 0,-1 1 0 0 0,1-1 0 0 0,0-1 0 0 0,0 1 0 0 0,-1-1 0 0 0,1 0 0 0 0,0 0 0 0 0,0 0 0 0 0,0 0 0 0 0,0-1 0 0 0,0 0 0 0 0,0 0 0 0 0,0-1 0 0 0,0 1 0 0 0,1-1-10 0 0,2-3 79 0 0,0 1 0 0 0,-1-1 0 0 0,1-1 0 0 0,-1 1 0 0 0,0-1 1 0 0,0 0-1 0 0,0-1 0 0 0,-1 0 0 0 0,0 0 0 0 0,0 0 0 0 0,3-6-79 0 0,2 1 133 0 0,6-10-7 0 0,0-2 1 0 0,-2 0 0 0 0,0 0 0 0 0,-2-2 0 0 0,-1 0-1 0 0,0 0 1 0 0,-2-1 0 0 0,-1 0 0 0 0,-1-1 0 0 0,2-15-127 0 0,-9 52-5151 0 0,-2 2-883 0 0,1-5-6004 0 0</inkml:trace>
  <inkml:trace contextRef="#ctx0" brushRef="#br0" timeOffset="1298.395">2957 847 3097 0 0,'0'0'2803'0'0,"0"0"-169"0"0,0 0-154 0 0,0 0-198 0 0,0 0-228 0 0,0 0-302 0 0,0 0-305 0 0,0 0-242 0 0,0 0-193 0 0,0 0-112 0 0,0 0-99 0 0,0 0-63 0 0,31-12-58 0 0,97-39-78 0 0,-78 19 232 0 0,-48 25-672 0 0,1 3-116 0 0,0 0 0 0 0,-1 0-1 0 0,0 0 1 0 0,0-1 0 0 0,0 1 0 0 0,0 0 0 0 0,-1-1 0 0 0,1 0 0 0 0,-1 1-1 0 0,0-1 1 0 0,-1 0 0 0 0,1 1 0 0 0,-1-1 0 0 0,0 0 0 0 0,0 0 0 0 0,0 1-1 0 0,-1-1 1 0 0,0 0 0 0 0,0 0 0 0 0,0 1 0 0 0,0-1 0 0 0,-1 1 0 0 0,0-1 0 0 0,1 1-1 0 0,-2 0 1 0 0,1 0 0 0 0,0 0 0 0 0,-1 0 0 0 0,0 0 0 0 0,0 0 0 0 0,0 1-1 0 0,-1-1 1 0 0,1 1 0 0 0,-1 0 0 0 0,1 0 0 0 0,-1 0 0 0 0,0 1 0 0 0,0-1-1 0 0,-1 1 1 0 0,1 0 0 0 0,0 0 0 0 0,-1 0 0 0 0,1 1 0 0 0,-1-1 0 0 0,1 1 0 0 0,-3 0-46 0 0,-3 4-6 0 0,1 1 0 0 0,-1 0 0 0 0,1 0 0 0 0,0 1 1 0 0,1 0-1 0 0,-1 0 0 0 0,1 1 0 0 0,0 0 0 0 0,0 1 1 0 0,1-1-1 0 0,0 2 0 0 0,0-1 0 0 0,1 1 0 0 0,-1 0 1 0 0,2 0-1 0 0,-1 1 0 0 0,1-1 0 0 0,1 1 0 0 0,-1 0 1 0 0,2 1-1 0 0,-1-1 0 0 0,1 1 0 0 0,-2 9 6 0 0,1-6-10 0 0,0-1 0 0 0,1 0-1 0 0,0 1 1 0 0,1 0 0 0 0,0 0-1 0 0,1 0 1 0 0,1-1 0 0 0,0 1-1 0 0,0 0 1 0 0,2 2 10 0 0,-2-10-6 0 0,1 0 0 0 0,0-1 0 0 0,1 1 0 0 0,-1 0 1 0 0,1-1-1 0 0,0 1 0 0 0,0-1 0 0 0,0 1 0 0 0,1-1 0 0 0,0 0 0 0 0,-1 0 0 0 0,1 0 0 0 0,1-1 0 0 0,-1 1 0 0 0,0-1 0 0 0,1 1 1 0 0,0-1-1 0 0,0 0 0 0 0,0-1 0 0 0,0 1 0 0 0,0-1 0 0 0,1 1 0 0 0,-1-1 0 0 0,1-1 0 0 0,-1 1 0 0 0,1-1 0 0 0,4 2 6 0 0,3-1-98 0 0,0-1-1 0 0,0 0 0 0 0,0 0 0 0 0,0-1 1 0 0,0 0-1 0 0,0-1 0 0 0,-1-1 0 0 0,1 0 0 0 0,0 0 1 0 0,-1-1-1 0 0,1-1 0 0 0,-1 0 0 0 0,0 0 1 0 0,0-1-1 0 0,7-5 99 0 0,55-31-10114 0 0,-59 33-1686 0 0</inkml:trace>
  <inkml:trace contextRef="#ctx0" brushRef="#br0" timeOffset="1754.255">3452 704 8034 0 0,'0'0'3239'0'0,"0"0"-1170"0"0,0 0-456 0 0,0 0-18 0 0,0 0-48 0 0,0 0-192 0 0,0 0-275 0 0,0 0-271 0 0,0 0-189 0 0,0 0-83 0 0,0 0-31 0 0,0 0-50 0 0,0 0-48 0 0,-3 24-36 0 0,-6 73-87 0 0,9-96-267 0 0,-1 0 0 0 0,1 0 1 0 0,0 0-1 0 0,-1 1 0 0 0,1-1 0 0 0,0 0 0 0 0,0 0 0 0 0,0 0 0 0 0,0 1 0 0 0,0-1 0 0 0,0 0 1 0 0,1 0-1 0 0,-1 1 0 0 0,0-1 0 0 0,0 0 0 0 0,1 0 0 0 0,-1 0 0 0 0,1 0 0 0 0,-1 1 0 0 0,1-1 1 0 0,0 0-1 0 0,-1 0 0 0 0,1 0 0 0 0,0 0 0 0 0,0 0 0 0 0,0 0 0 0 0,0-1 0 0 0,-1 1 0 0 0,1 0 1 0 0,0 0-1 0 0,1-1 0 0 0,-1 1 0 0 0,0 0 0 0 0,0-1 0 0 0,0 1 0 0 0,0-1 0 0 0,0 0 0 0 0,0 1 0 0 0,1-1 1 0 0,-1 0-1 0 0,0 0 0 0 0,0 1 0 0 0,1-1 0 0 0,-1 0 0 0 0,0 0 0 0 0,0 0 0 0 0,1-1 0 0 0,-1 1 1 0 0,0 0-1 0 0,1-1-18 0 0,3 1 114 0 0,1 0-13 0 0,0 1-1 0 0,0-2 0 0 0,0 1 0 0 0,0-1 0 0 0,0 1 0 0 0,0-2 0 0 0,-1 1 0 0 0,1-1 1 0 0,0 0-1 0 0,-1 0 0 0 0,1 0 0 0 0,-1-1 0 0 0,0 0 0 0 0,4-2-100 0 0,139-122 1171 0 0,-116 101-1104 0 0,-19 69-175 0 0,-9-36 109 0 0,0 0-1 0 0,1 0 1 0 0,0 0 0 0 0,1 0 0 0 0,-1-1 0 0 0,1 0 0 0 0,0 0 0 0 0,1 0 0 0 0,-1-1 0 0 0,1 0-1 0 0,0 0 1 0 0,0-1 0 0 0,1 0 0 0 0,-1 0 0 0 0,1-1 0 0 0,0 0 0 0 0,0 0 0 0 0,0-1 0 0 0,0 0-1 0 0,1 0 1 0 0,-1-1 0 0 0,0 0 0 0 0,1 0 0 0 0,-1-1 0 0 0,1 0 0 0 0,-1-1 0 0 0,1 0 0 0 0,-1 0-1 0 0,0-1 1 0 0,7-2-1 0 0,-6 2 22 0 0,0-1-1 0 0,0 0 1 0 0,-1 0-1 0 0,1-1 1 0 0,-1 0-1 0 0,0 0 1 0 0,0-1-1 0 0,-1 0 1 0 0,1-1-1 0 0,-1 1 1 0 0,0-2-1 0 0,-1 1 1 0 0,1-1-1 0 0,-1 1 1 0 0,0-2-1 0 0,-1 1 1 0 0,0-1 0 0 0,0 0-1 0 0,-1 0 1 0 0,0 0-1 0 0,0 0 1 0 0,-1-1-1 0 0,0 1 1 0 0,0-1-1 0 0,-1 0 1 0 0,0 0-1 0 0,-1 0 1 0 0,0 0-1 0 0,-1-1 1 0 0,1 1-1 0 0,-2-1-21 0 0,-1-3-1895 0 0,0 8-3623 0 0,1 1-6861 0 0</inkml:trace>
  <inkml:trace contextRef="#ctx0" brushRef="#br0" timeOffset="6125.57">8828 641 2737 0 0,'0'0'2420'0'0,"0"0"-302"0"0,0 0-166 0 0,0 0 47 0 0,0 0-105 0 0,0 0-204 0 0,0 0-251 0 0,0 0-288 0 0,0 0-267 0 0,0 0-219 0 0,0 0-108 0 0,-17 9-69 0 0,-51 32-63 0 0,14 20 315 0 0,46-46-612 0 0,3-7-95 0 0,1 0 0 0 0,1 0 0 0 0,-1 1 0 0 0,1-1 0 0 0,1 1 0 0 0,0 0 0 0 0,0 0 0 0 0,1 0 0 0 0,0 0 0 0 0,0 0 0 0 0,1 0 0 0 0,1 9-33 0 0,-1-14 19 0 0,1 0 0 0 0,-1-1 0 0 0,1 1 0 0 0,0-1 0 0 0,0 1-1 0 0,0-1 1 0 0,1 1 0 0 0,-1-1 0 0 0,1 0 0 0 0,0 0 0 0 0,0 0 0 0 0,0 0 0 0 0,0 0-1 0 0,0 0 1 0 0,1 0 0 0 0,-1-1 0 0 0,1 1 0 0 0,0-1 0 0 0,-1 1 0 0 0,1-1 0 0 0,1 0-1 0 0,-1 0 1 0 0,0-1 0 0 0,0 1 0 0 0,1-1 0 0 0,-1 1 0 0 0,0-1 0 0 0,1 0 0 0 0,0-1-1 0 0,-1 1 1 0 0,1 0 0 0 0,-1-1 0 0 0,2 0-19 0 0,1 0 77 0 0,0 1 0 0 0,0-2-1 0 0,0 1 1 0 0,-1-1 0 0 0,1 0 0 0 0,0 0-1 0 0,0 0 1 0 0,-1-1 0 0 0,1 0 0 0 0,-1 0-1 0 0,1-1 1 0 0,-1 1 0 0 0,0-1 0 0 0,0 0 0 0 0,0-1-1 0 0,0 1 1 0 0,-1-1 0 0 0,1 0 0 0 0,-1 0-1 0 0,0 0 1 0 0,0-1 0 0 0,-1 0 0 0 0,1 1-1 0 0,-1-1 1 0 0,2-5-77 0 0,5-4 39 0 0,0 0 0 0 0,-2-1 0 0 0,0 0 0 0 0,0-1 0 0 0,-2 0 0 0 0,0 0 0 0 0,-1 0 0 0 0,0 0 0 0 0,-1-1 0 0 0,-1 0 0 0 0,-1 0-1 0 0,0 0 1 0 0,-1 0 0 0 0,-1 0 0 0 0,-1-7-39 0 0,-1 17-39 0 0,1 0-1 0 0,-1 0 1 0 0,0 1-1 0 0,0-1 1 0 0,-1 1-1 0 0,1 0 1 0 0,-2 0-1 0 0,1 0 1 0 0,-1 0-1 0 0,1 0 1 0 0,-2 0-1 0 0,1 1 1 0 0,-1 0-1 0 0,1 0 1 0 0,-1 0 0 0 0,-1 1-1 0 0,1 0 1 0 0,-1 0-1 0 0,0 0 1 0 0,1 0-1 0 0,-2 1 1 0 0,1 0-1 0 0,-1 0 40 0 0,6 2-16 0 0,0 1 1 0 0,0-1-1 0 0,-1 0 1 0 0,1 1-1 0 0,0-1 0 0 0,-1 1 1 0 0,1 0-1 0 0,0-1 1 0 0,-1 1-1 0 0,1 0 0 0 0,0 0 1 0 0,-1 0-1 0 0,1 0 0 0 0,0 0 1 0 0,-1 0-1 0 0,1 0 1 0 0,0 0-1 0 0,-1 1 0 0 0,1-1 1 0 0,0 0-1 0 0,-1 1 1 0 0,1-1-1 0 0,0 1 0 0 0,0 0 1 0 0,-1-1-1 0 0,1 1 1 0 0,0 0-1 0 0,0 0 0 0 0,0-1 1 0 0,0 1-1 0 0,0 0 0 0 0,0 0 1 0 0,0 0-1 0 0,0 0 1 0 0,1 1-1 0 0,-1-1 0 0 0,0 0 1 0 0,1 0-1 0 0,-1 0 1 0 0,0 1-1 0 0,1-1 0 0 0,0 0 1 0 0,-1 0-1 0 0,1 1 0 0 0,0-1 1 0 0,0 1-1 0 0,-1-1 1 0 0,1 0-1 0 0,0 1 0 0 0,0-1 1 0 0,0 0-1 0 0,1 1 1 0 0,-1-1-1 0 0,0 0 0 0 0,1 2 16 0 0,1-1 22 0 0,1 0 0 0 0,-1 1 0 0 0,1-1 0 0 0,0 0 0 0 0,0-1-1 0 0,-1 1 1 0 0,1 0 0 0 0,0-1 0 0 0,1 0 0 0 0,-1 1 0 0 0,0-1-1 0 0,0 0 1 0 0,0-1 0 0 0,1 1 0 0 0,-1-1 0 0 0,1 1 0 0 0,-1-1 0 0 0,0 0-1 0 0,1 0 1 0 0,-1-1 0 0 0,0 1 0 0 0,1-1 0 0 0,-1 1 0 0 0,0-1 0 0 0,0 0-1 0 0,4-2-21 0 0,9-4 102 0 0,1-1-1 0 0,-2 0 1 0 0,1-2-1 0 0,-1 0 1 0 0,0 0-1 0 0,-1-2 0 0 0,0 1 1 0 0,-1-2-1 0 0,-1 0 1 0 0,0 0-1 0 0,0-2 1 0 0,-2 1-1 0 0,0-1 1 0 0,0-1-1 0 0,3-7-101 0 0,0-5 50 0 0,-1-1 0 0 0,-1 0 0 0 0,-1-1 0 0 0,-2 0-1 0 0,-1 0 1 0 0,-1-1 0 0 0,-1 0 0 0 0,-2 0 0 0 0,-2 0 0 0 0,-1-28-50 0 0,0 57-15 0 0,0 2-46 0 0,0 9-234 0 0,16 175 231 0 0,68 595 47 0 0,-69-667-20 0 0,-5 1 1 0 0,-4 0-1 0 0,-7 53 37 0 0,0-153 12 0 0,-1 1 0 0 0,0 0-1 0 0,0-1 1 0 0,-2 0-1 0 0,0 1 1 0 0,0-1 0 0 0,-1-1-1 0 0,-1 1 1 0 0,0-1-1 0 0,-5 8-11 0 0,10-19 17 0 0,0 0-1 0 0,0-1 0 0 0,-1 1 1 0 0,1 0-1 0 0,0 0 0 0 0,-1 0 1 0 0,1-1-1 0 0,0 1 0 0 0,-1-1 1 0 0,1 1-1 0 0,-1-1 0 0 0,1 0 1 0 0,-1 1-1 0 0,1-1 1 0 0,-1 0-1 0 0,1 0 0 0 0,-1 0 1 0 0,1 0-1 0 0,-1 0 0 0 0,1 0 1 0 0,-1-1-1 0 0,1 1 0 0 0,0 0 1 0 0,-1-1-1 0 0,1 1 0 0 0,-1-1 1 0 0,1 0-1 0 0,0 1 0 0 0,-1-1 1 0 0,1 0-1 0 0,0 0 0 0 0,0 0 1 0 0,-1 0-1 0 0,1 0 0 0 0,0 0 1 0 0,0 0-1 0 0,0 0 0 0 0,0 0 1 0 0,1 0-1 0 0,-1-1 0 0 0,0 1 1 0 0,0 0-1 0 0,1-1 0 0 0,-1 1 1 0 0,1 0-1 0 0,-1-1 1 0 0,1 1-1 0 0,-1-1 0 0 0,1 1 1 0 0,0-1-1 0 0,0 1 0 0 0,0-1 1 0 0,0 1-1 0 0,0-1 0 0 0,0 1-16 0 0,-4-15 21 0 0,1-1 0 0 0,1 1 0 0 0,0-1 0 0 0,1 1 0 0 0,1-1 0 0 0,0 1-1 0 0,2-1 1 0 0,-1 1 0 0 0,5-16-21 0 0,8-39-143 0 0,4 2-1 0 0,2 0 0 0 0,13-25 144 0 0,21-28-3924 0 0,-43 99-2108 0 0,-3 7-5932 0 0</inkml:trace>
  <inkml:trace contextRef="#ctx0" brushRef="#br0" timeOffset="6888.111">10149 619 8618 0 0,'0'0'2206'0'0,"0"0"-318"0"0,0 0-176 0 0,0 0-150 0 0,0 0-158 0 0,0 0-195 0 0,0 0-296 0 0,0 0-293 0 0,0 0-169 0 0,0 0 41 0 0,0 0 147 0 0,0 0 101 0 0,0 0 64 0 0,5 12-80 0 0,36 83 869 0 0,-21-54-1244 0 0,-2 1 1 0 0,-2 0 0 0 0,-2 2-1 0 0,-2-1 1 0 0,-2 2 0 0 0,3 32-350 0 0,2-157 1695 0 0,43-153-1406 0 0,9 36-149 0 0,-64 183 77 0 0,-1 5-890 0 0,-1 9-2710 0 0,10 9-622 0 0,-4-4-6622 0 0,-3-4-699 0 0</inkml:trace>
  <inkml:trace contextRef="#ctx0" brushRef="#br0" timeOffset="7133.633">10808 582 6353 0 0,'0'0'3843'0'0,"0"0"-1430"0"0,0 0-695 0 0,0 0-111 0 0,0 0-39 0 0,0 0-94 0 0,0 0-200 0 0,0 0-249 0 0,0 31-246 0 0,-3 144 177 0 0,3-169-937 0 0,0-1-1 0 0,0 0 0 0 0,1 1 1 0 0,-1-1-1 0 0,1 0 0 0 0,1 0 0 0 0,-1 0 1 0 0,1 0-1 0 0,0 0 0 0 0,0 0 1 0 0,0 0-1 0 0,1 0 0 0 0,0-1 1 0 0,0 1-1 0 0,0 0-18 0 0,11-11-4310 0 0,-11-6-4847 0 0,-3 5-661 0 0</inkml:trace>
  <inkml:trace contextRef="#ctx0" brushRef="#br0" timeOffset="7653.981">11156 733 8730 0 0,'0'0'2142'0'0,"0"0"-290"0"0,0 0-200 0 0,0 0-243 0 0,0 0-281 0 0,35-15-209 0 0,108-47-127 0 0,-65 13 595 0 0,-71 44-1207 0 0,-1-2 0 0 0,1 1 0 0 0,-1-1 0 0 0,0 1 0 0 0,-1-2 0 0 0,1 1 0 0 0,-1-1 0 0 0,-1 1 0 0 0,0-2 0 0 0,0 1 0 0 0,0 0 0 0 0,-1-1 0 0 0,0 1 0 0 0,-1-1 0 0 0,0 0-1 0 0,0 0 1 0 0,-1 0 0 0 0,0 0 0 0 0,0 0 0 0 0,-1-2-180 0 0,-1 9 31 0 0,1 0-1 0 0,-1 0 0 0 0,0-1 0 0 0,1 1 0 0 0,-1 0 1 0 0,0 0-1 0 0,0 0 0 0 0,0 0 0 0 0,-1 0 1 0 0,1 1-1 0 0,0-1 0 0 0,-1 0 0 0 0,1 0 1 0 0,-1 1-1 0 0,0-1 0 0 0,1 1 0 0 0,-1 0 0 0 0,0-1 1 0 0,0 1-1 0 0,0 0 0 0 0,0 0 0 0 0,0 0 1 0 0,0 0-1 0 0,0 0 0 0 0,0 1 0 0 0,0-1 0 0 0,-1 1 1 0 0,1-1-1 0 0,0 1 0 0 0,0 0 0 0 0,-1 0 1 0 0,1 0-1 0 0,0 0 0 0 0,0 0 0 0 0,-1 1 0 0 0,1-1 1 0 0,-1 1-31 0 0,-3-1-1 0 0,0 1 1 0 0,0 1-1 0 0,-1-1 0 0 0,1 1 1 0 0,0 0-1 0 0,1 0 1 0 0,-1 1-1 0 0,0 0 1 0 0,1 0-1 0 0,-1 0 0 0 0,1 0 1 0 0,0 1-1 0 0,0 0 1 0 0,-8 9-4 0 0,2 1 1 0 0,-1 0-1 0 0,2 1 0 0 0,0 0 0 0 0,1 1 0 0 0,0 0 1 0 0,1 0-1 0 0,1 0 0 0 0,1 1 0 0 0,0 0 0 0 0,1 1 1 0 0,1-1-1 0 0,1 1 0 0 0,0 0 0 0 0,1 0 0 0 0,1 0 1 0 0,1 0-1 0 0,1 0 0 0 0,0 0 0 0 0,4 16 4 0 0,-2-25-23 0 0,0-1 0 0 0,1 0 0 0 0,0 0 0 0 0,1 0 0 0 0,-1 0-1 0 0,2-1 1 0 0,-1 1 0 0 0,1-1 0 0 0,0-1 0 0 0,1 1 0 0 0,-1-1 0 0 0,1 0 0 0 0,0-1-1 0 0,1 0 1 0 0,-1 0 0 0 0,1 0 0 0 0,0-1 0 0 0,1 0 0 0 0,-1-1 0 0 0,0 1 0 0 0,1-2-1 0 0,0 1 1 0 0,0-1 0 0 0,0-1 0 0 0,0 0 0 0 0,0 0 0 0 0,0 0 0 0 0,0-1 0 0 0,0-1-1 0 0,0 1 1 0 0,0-2 0 0 0,0 1 0 0 0,0-1 0 0 0,0 0 0 0 0,3-2 23 0 0,38-25-2999 0 0,-21 7-6684 0 0,-20 14-1471 0 0</inkml:trace>
  <inkml:trace contextRef="#ctx0" brushRef="#br0" timeOffset="8137.375">11802 483 10706 0 0,'0'0'1899'0'0,"0"0"-884"0"0,0 0-152 0 0,0 0 339 0 0,0 0 419 0 0,0 0 178 0 0,0 0-124 0 0,0 0-292 0 0,0 0-373 0 0,0 0-221 0 0,0 0-130 0 0,0 0-136 0 0,2 29-130 0 0,4 93-112 0 0,-5-83-79 0 0,-2-33-185 0 0,1-1 0 0 0,-1 0 0 0 0,1 0 0 0 0,0 1 0 0 0,0-1 0 0 0,1 0 0 0 0,-1 1 1 0 0,1-1-1 0 0,0 0 0 0 0,1 0 0 0 0,-1 0 0 0 0,1 0 0 0 0,0 0 0 0 0,0 0 0 0 0,1 0 0 0 0,-1 0 0 0 0,1-1 0 0 0,0 1 0 0 0,0-1 0 0 0,1 0 0 0 0,-1 0 0 0 0,1 0 0 0 0,2 1-17 0 0,1-2 42 0 0,-1-1-1 0 0,1 0 0 0 0,-1 0 0 0 0,1 0 1 0 0,0-1-1 0 0,-1 0 0 0 0,1-1 0 0 0,0 0 1 0 0,0 0-1 0 0,0 0 0 0 0,-1-1 0 0 0,1 0 1 0 0,0 0-1 0 0,-1 0 0 0 0,1-1 0 0 0,-1 0 1 0 0,1 0-1 0 0,-1-1 0 0 0,0 0 0 0 0,0 0 0 0 0,0-1 1 0 0,0 1-1 0 0,-1-1 0 0 0,1 0 0 0 0,-1-1 1 0 0,0 1-1 0 0,0-1 0 0 0,0-1-41 0 0,49-48 194 0 0,23-44-105 0 0,-76 97-89 0 0,-1 1-4 0 0,0 1 0 0 0,1-1 0 0 0,-1 0-1 0 0,0 1 1 0 0,0-1 0 0 0,0 0 0 0 0,1 1 0 0 0,-1-1 0 0 0,0 0 0 0 0,1 0 0 0 0,-1 1 0 0 0,0-1 0 0 0,1 0-1 0 0,-1 0 1 0 0,0 0 0 0 0,1 1 0 0 0,-1-1 0 0 0,0 0 0 0 0,1 0 0 0 0,-1 0 0 0 0,0 0 0 0 0,1 0 0 0 0,-1 0-1 0 0,1 0 1 0 0,-1 0 0 0 0,0 0 0 0 0,1 0 0 0 0,-1 0 0 0 0,1 0 0 0 0,-1 0 0 0 0,0 0 0 0 0,1 0 0 0 0,-1 0-1 0 0,0 0 1 0 0,1-1 0 0 0,-1 1 0 0 0,0 0 0 0 0,1 0 0 0 0,-1 0 0 0 0,0-1 0 0 0,1 1 0 0 0,-1 0 0 0 0,0 0-1 0 0,1-1 1 0 0,-1 1 0 0 0,0 0 0 0 0,0-1 0 0 0,1 1 0 0 0,-1 0 0 0 0,0-1 0 0 0,0 1 0 0 0,0 0 0 0 0,0-1-1 0 0,1 1 1 0 0,-1 0 0 0 0,0-1 0 0 0,0 1 0 0 0,0-1 0 0 0,0 1 0 0 0,0 0 0 0 0,0-1 0 0 0,0 1 0 0 0,0 0 0 0 0,0-1-1 0 0,0 1 1 0 0,0-1 0 0 0,0 1 4 0 0,0 15-21 0 0,-2-9 21 0 0,1 1-1 0 0,1-1 0 0 0,-1 0 1 0 0,1 0-1 0 0,0 1 1 0 0,0-1-1 0 0,1 0 1 0 0,0 0-1 0 0,0 1 1 0 0,1-1-1 0 0,-1 0 1 0 0,1 0-1 0 0,1 0 1 0 0,-1-1-1 0 0,1 1 1 0 0,0 0-1 0 0,0-1 1 0 0,0 0-1 0 0,1 0 1 0 0,0 0-1 0 0,0 0 1 0 0,1-1-1 0 0,-1 1 1 0 0,1-1-1 0 0,0 0 1 0 0,3 2 0 0 0,-1-2 35 0 0,1-1 0 0 0,-1 0 0 0 0,1 0 1 0 0,-1-1-1 0 0,1 0 0 0 0,0 0 0 0 0,0-1 1 0 0,-1 0-1 0 0,1-1 0 0 0,0 1 1 0 0,0-1-1 0 0,0-1 0 0 0,0 0 0 0 0,0 0 1 0 0,0 0-1 0 0,0-1 0 0 0,-1 0 1 0 0,1-1-1 0 0,-1 1 0 0 0,1-2 0 0 0,-1 1 1 0 0,0-1-1 0 0,0 0 0 0 0,-1 0 0 0 0,1-1 1 0 0,-1 0-1 0 0,0 0 0 0 0,0 0 1 0 0,-1-1-1 0 0,1 0 0 0 0,3-6-35 0 0,-1 4 22 0 0,0-1 0 0 0,-1 0 0 0 0,0-1 0 0 0,-1 1 0 0 0,0-2-1 0 0,0 1 1 0 0,-1 0 0 0 0,-1-1 0 0 0,1 0 0 0 0,-2 0 0 0 0,1 0 0 0 0,-2-1 0 0 0,0 1 0 0 0,0-1-1 0 0,-1 1 1 0 0,0-1 0 0 0,-1-5-22 0 0,-19-24-1456 0 0,-4 23-5626 0 0,16 14-5176 0 0</inkml:trace>
  <inkml:trace contextRef="#ctx0" brushRef="#br0" timeOffset="7385.848">10784 181 9698 0 0,'0'0'1864'0'0,"0"0"-735"0"0,0 0-353 0 0,0 0-232 0 0,0 0-272 0 0,0 0-448 0 0,0 0-360 0 0,0 0-176 0 0,0 0-192 0 0,0 0-345 0 0,0 0-1903 0 0,0 0-4402 0 0</inkml:trace>
  <inkml:trace contextRef="#ctx0" brushRef="#br0" timeOffset="8773.054">10832 173 0 0 0,'0'0'1322'0'0,"0"0"-301"0"0,0 0 311 0 0,0 0 476 0 0,0 0 213 0 0,0 0-58 0 0,0 0-289 0 0,0 0-352 0 0,0 0-301 0 0,0 0-183 0 0,0 0-71 0 0,0 0 26 0 0,0 0 206 0 0,2-4 121 0 0,-1 0-442 0 0,3-7-604 0 0,2 8 5513 0 0,-5 3-5540 0 0,-1 0 1 0 0,0 0-1 0 0,1 0 1 0 0,-1-1-1 0 0,0 1 0 0 0,1 0 1 0 0,-1-1-1 0 0,0 1 1 0 0,0 0-1 0 0,1-1 0 0 0,-1 1 1 0 0,0 0-1 0 0,0-1 1 0 0,1 1-1 0 0,-1 0 0 0 0,0-1 1 0 0,0 1-1 0 0,0-1 1 0 0,0 1-1 0 0,1 0 1 0 0,-1-1-1 0 0,0 1 0 0 0,0-1 1 0 0,0 1-1 0 0,0-1 1 0 0,0 1-1 0 0,0 0 0 0 0,0-1 1 0 0,0 1-1 0 0,-1-1 1 0 0,1 1-1 0 0,0-1 0 0 0,0 1 1 0 0,0 0-1 0 0,0-1 1 0 0,0 1-1 0 0,-1-1 1 0 0,1 1-1 0 0,0 0 0 0 0,0-1 1 0 0,-1 1-1 0 0,1 0 1 0 0,0-1-1 0 0,-1 1 0 0 0,1 0 1 0 0,0 0-1 0 0,-1-1 1 0 0,1 1-1 0 0,0 0 0 0 0,-1 0 1 0 0,1-1-1 0 0,0 1 1 0 0,-1 0-1 0 0,1 0 1 0 0,-1 0-1 0 0,1 0 0 0 0,-1 0 1 0 0,1 0-1 0 0,0 0 1 0 0,-1 0-1 0 0,1 0 0 0 0,-1 0 1 0 0,1 0-1 0 0,-1 0 1 0 0,1 0-1 0 0,0 0 1 0 0,-1 0-48 0 0,-41 26-721 0 0,11-5-2686 0 0,30-20 2201 0 0,1-1-485 0 0,0 0-931 0 0,0 0-2976 0 0,0 0-5378 0 0</inkml:trace>
  <inkml:trace contextRef="#ctx0" brushRef="#br0" timeOffset="11829.847">0 1330 4601 0 0,'0'0'645'0'0,"0"0"-431"0"0,0 0 61 0 0,0 0 318 0 0,0 0 151 0 0,0 0 127 0 0,0 0 123 0 0,0 0 78 0 0,0 0 5 0 0,35-7-34 0 0,108-18-89 0 0,37-6 2691 0 0,236-2 709 0 0,-11 29-2618 0 0,177-18-222 0 0,-176 15-1051 0 0,-85 0-370 0 0,134-5 160 0 0,399-2-90 0 0,-621 23-36 0 0,112 24-127 0 0,-66-5 37 0 0,568 1 54 0 0,-540-58 26 0 0,457-38 133 0 0,485 52 157 0 0,-997 16-304 0 0,502-16 117 0 0,42 4-5 0 0,-261 3-26 0 0,180 2-18 0 0,74-10 355 0 0,-353 5-274 0 0,31-15 349 0 0,-427 26-490 0 0,-40 0-122 0 0,0 0 28 0 0,0 0 18 0 0,0 0 2 0 0,0 0-38 0 0,0 0 45 0 0,0 0 2 0 0,0 0 14 0 0,0 0 38 0 0,0 0-48 0 0,0 0-14 0 0,0 0-3 0 0,0 0 19 0 0,0 0-16 0 0,0 0-9 0 0,0 0-6 0 0,0 0-28 0 0,0 0 25 0 0,0 0 4 0 0,0 0-24 0 0,0 0 16 0 0,0 0 20 0 0,0 0-8 0 0,0 0-3 0 0,0 0-7 0 0,0 0 13 0 0,0 0 61 0 0,0 0-60 0 0,0 0-28 0 0,0 0 3 0 0,0 0-37 0 0,0 0 29 0 0,0 0 13 0 0,0 0-2 0 0,0 0-18 0 0,0 0 25 0 0,0 0-3 0 0,0 0-13 0 0,0 0 27 0 0,0 0-11 0 0,0 0-24 0 0,0 0-5 0 0,0 0-6 0 0,0 0 28 0 0,0 0-1 0 0,0 0-27 0 0,0 0 35 0 0,0 0 5 0 0,0 0-38 0 0,0 0 4 0 0,0 0-5 0 0,0 0 6 0 0,0 0-6 0 0,0 0 11 0 0,0 0 13 0 0,0 0 5 0 0,0 0 4 0 0,0 0 6 0 0,0 0 11 0 0,0 0-15 0 0,0 0 3 0 0,0 0-7 0 0,0 0 2 0 0,0 0 2 0 0,0 0-5 0 0,0 0-16 0 0,0 0 14 0 0,0 0 2 0 0,0 0 2 0 0,0 0-4 0 0,0 0-1 0 0,0 0 3 0 0,0 0 5 0 0,0 0-13 0 0,0 0 10 0 0,0 0-13 0 0,0 0 1 0 0,0 0-7 0 0,0 0 11 0 0,0 0-10 0 0,0 0 15 0 0,0 0 6 0 0,0 0-1 0 0,0 0-10 0 0,0 0-13 0 0,0 0 6 0 0,0 0-17 0 0,0 0 23 0 0,0 0 12 0 0,0 0-15 0 0,0 0 10 0 0,0 0-2 0 0,0 0-3 0 0,0 0-13 0 0,0 0-4 0 0,0 0 15 0 0,0 0 4 0 0,0 0 0 0 0,0 0-4 0 0,0 0-18 0 0,0 0-8 0 0,0 0 30 0 0,0 0 11 0 0,0 0 2 0 0,0 0-27 0 0,0 0-4 0 0,0 0 5 0 0,0 0 8 0 0,0 0-6 0 0,0 0 8 0 0,0 0 5 0 0,0 0-6 0 0,0 0-35 0 0,0 0 14 0 0,0 0 10 0 0,0 0 40 0 0,0 0-41 0 0,0 0 16 0 0,0 0 8 0 0,0 0-5 0 0,0 0-32 0 0,0 0-33 0 0,0 0 54 0 0,0 0 24 0 0,0 0 16 0 0,0 0-52 0 0,0 0 0 0 0,0 0 8 0 0,0 0 16 0 0,0 0 4 0 0,0 0-1 0 0,0 0-4 0 0,0 0-1 0 0,0 0-26 0 0,0 0-37 0 0,0 0 46 0 0,0 0 29 0 0,0 0 35 0 0,0 0-54 0 0,0 0-10 0 0,0 0 8 0 0,0 0-17 0 0,0 0-10 0 0,0 0 32 0 0,0 0 9 0 0,0 0 1 0 0,0 0 15 0 0,0 0-35 0 0,0 0-6 0 0,0 0 0 0 0,0 0-9 0 0,0 0 8 0 0,0 0 7 0 0,0 0 20 0 0,0 0 15 0 0,0 0-20 0 0,0 0-22 0 0,0 0-14 0 0,0 0 27 0 0,0 0-2 0 0,0 0 8 0 0,0 0-12 0 0,0 0-6 0 0,0 0-5 0 0,0 0 23 0 0,0 0-1 0 0,0 0-19 0 0,0 0-27 0 0,0 0 3 0 0,0 0 1 0 0,0 0 2 0 0,0 0-63 0 0,0 0-76 0 0,0 0-77 0 0,0 0-168 0 0,-2-3-1154 0 0,1 1-1577 0 0,0 0-5279 0 0,1-2-4437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139 120 0 0 0,'0'0'720'0'0,"0"0"180"0"0,0 0 7 0 0,0 0 15 0 0,0 0 17 0 0,0 0 41 0 0,0 0 4 0 0,0-11-5 0 0,0-46 441 0 0,0 25 3099 0 0,-17 13 3247 0 0,16 19-7253 0 0,1 0-47 0 0,0 0-38 0 0,0 0-47 0 0,0 0-43 0 0,0 0-50 0 0,0 0-29 0 0,0 0-42 0 0,0 0-35 0 0,0 0-18 0 0,0 0-24 0 0,0 0-15 0 0,0 0-17 0 0,0 0-6 0 0,0 0-14 0 0,0 0-16 0 0,2 91 1119 0 0,-22 46-559 0 0,17-119-550 0 0,-86 341 528 0 0,78-252-531 0 0,11-106-57 0 0,0-1-3 0 0,0 0-2 0 0,35 7 543 0 0,210-41 399 0 0,-188 22-787 0 0,16 4 39 0 0,-73 8-219 0 0,0 0 0 0 0,0 0 24 0 0,0 0 5 0 0,0 0 11 0 0,0 0-12 0 0,0 0-2 0 0,0 0 7 0 0,0 0 7 0 0,0 0-16 0 0,0 0 3 0 0,0 0-7 0 0,0 0 2 0 0,0 0 4 0 0,0 0 4 0 0,0 0 0 0 0,0 0-12 0 0,0 0 0 0 0,0 0 3 0 0,0 0 0 0 0,0 0 14 0 0,0 0-7 0 0,0-10-1435 0 0,-1 3-1384 0 0,1 1-3644 0 0,0 2-5571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159 196 2336 0 0,'0'0'2266'0'0,"0"0"-187"0"0,0 0-46 0 0,0 0 10 0 0,0 0 9 0 0,0 0-166 0 0,0 0-254 0 0,0 0-273 0 0,0 0-285 0 0,0 0-191 0 0,0 0-152 0 0,0 0-131 0 0,0 0-93 0 0,-14 1-75 0 0,-43 5-74 0 0,55-5-327 0 0,-1 0-1 0 0,1 0 0 0 0,-1 0 0 0 0,1 0 0 0 0,-1 1 0 0 0,1-1 0 0 0,0 1 1 0 0,0 0-1 0 0,0 0 0 0 0,0 0 0 0 0,0 0 0 0 0,0 0 0 0 0,0 0 0 0 0,1 0 1 0 0,-1 0-1 0 0,1 1 0 0 0,0-1 0 0 0,-1 1 0 0 0,1-1 0 0 0,0 1 0 0 0,0 0 0 0 0,1 0-30 0 0,-4 6 98 0 0,-4 9-27 0 0,1 1 1 0 0,0 0-1 0 0,2 0 1 0 0,0 1-1 0 0,1 0 0 0 0,1 0 1 0 0,1 0-1 0 0,1 0 1 0 0,0 0-1 0 0,2 0 1 0 0,0 0-1 0 0,1 1 1 0 0,1-2-1 0 0,1 1 1 0 0,5 14-72 0 0,-6-29 51 0 0,0 0 0 0 0,0 0 0 0 0,1 0 0 0 0,-1 0 0 0 0,1 0-1 0 0,0-1 1 0 0,1 1 0 0 0,-1-1 0 0 0,1 0 0 0 0,0-1 0 0 0,0 1 0 0 0,0-1 0 0 0,0 0 0 0 0,0 0 0 0 0,1-1 0 0 0,-1 1 0 0 0,1-1 0 0 0,0 0 0 0 0,0-1 0 0 0,0 1 0 0 0,0-1 0 0 0,0 0 0 0 0,0-1-1 0 0,0 0 1 0 0,0 0 0 0 0,0 0 0 0 0,0 0 0 0 0,0-1 0 0 0,0 0 0 0 0,1-1-51 0 0,2-2 111 0 0,-1-1 0 0 0,1 0 0 0 0,-1-1-1 0 0,-1 0 1 0 0,1 0 0 0 0,-1 0 0 0 0,0-1 0 0 0,0 0 0 0 0,-1-1-1 0 0,0 0 1 0 0,0 0 0 0 0,-1 0 0 0 0,0 0 0 0 0,-1-1 0 0 0,1 0-1 0 0,-2 0 1 0 0,1 0 0 0 0,-1 0 0 0 0,-1 0 0 0 0,2-9-111 0 0,1 3 23 0 0,-1 0 1 0 0,0-1-1 0 0,-1 0 1 0 0,-1 1 0 0 0,0-1-1 0 0,-1 0 1 0 0,-1 0-1 0 0,0 0 1 0 0,-2 0 0 0 0,0 0-1 0 0,0 0 1 0 0,-1 0-1 0 0,-1 1 1 0 0,-1-1 0 0 0,0 1-1 0 0,-1 0 1 0 0,-1 1-1 0 0,0-1 1 0 0,-1 1 0 0 0,0 1-1 0 0,-1 0 1 0 0,-1 0-1 0 0,-6-7-23 0 0,12 17-15 0 0,1 1 0 0 0,-1-1-1 0 0,0 1 1 0 0,0-1-1 0 0,0 1 1 0 0,0 1-1 0 0,0-1 1 0 0,0 0-1 0 0,-1 1 1 0 0,1 0 0 0 0,0 0-1 0 0,-1 0 1 0 0,1 1-1 0 0,-1-1 1 0 0,1 1-1 0 0,-1 0 1 0 0,1 1-1 0 0,-1-1 1 0 0,1 1 0 0 0,-1 0-1 0 0,1 0 1 0 0,-1 0-1 0 0,1 0 1 0 0,0 1-1 0 0,0 0 1 0 0,0 0-1 0 0,0 0 1 0 0,0 0 0 0 0,0 1-1 0 0,0-1 1 0 0,1 1-1 0 0,-1 0 1 0 0,1 0-1 0 0,0 0 1 0 0,0 1-1 0 0,0-1 1 0 0,0 1 0 0 0,1-1-1 0 0,0 1 1 0 0,-1 0-1 0 0,1 0 1 0 0,0 0-1 0 0,1 1 1 0 0,-1-1-1 0 0,1 0 1 0 0,0 1 0 0 0,0-1-1 0 0,0 0 1 0 0,1 1-1 0 0,-1 3 16 0 0,1-5 0 0 0,0 0-1 0 0,0-1 1 0 0,0 1-1 0 0,1-1 0 0 0,-1 1 1 0 0,0 0-1 0 0,1-1 1 0 0,0 1-1 0 0,0-1 1 0 0,0 1-1 0 0,0-1 0 0 0,0 0 1 0 0,0 1-1 0 0,0-1 1 0 0,1 0-1 0 0,-1 0 1 0 0,1 0-1 0 0,0 0 0 0 0,0 0 1 0 0,-1 0-1 0 0,1 0 1 0 0,0-1-1 0 0,1 1 1 0 0,-1-1-1 0 0,0 1 0 0 0,0-1 1 0 0,1 0-1 0 0,-1 0 1 0 0,0 0-1 0 0,1 0 0 0 0,-1 0 1 0 0,1-1-1 0 0,0 1 1 0 0,-1-1-1 0 0,2 0 1 0 0,14 4 35 0 0,1-2 0 0 0,0 0 1 0 0,0-1-1 0 0,0-2 0 0 0,0 1 0 0 0,0-2 0 0 0,0-1 0 0 0,0 0 0 0 0,-1-1 0 0 0,0-1 0 0 0,1-1 0 0 0,11-6-35 0 0,37-8 161 0 0,-29 9 296 0 0,-38 33-453 0 0,0 196 191 0 0,0-210-190 0 0,0-1 0 0 0,0 1 1 0 0,1 0-1 0 0,-1-1 0 0 0,2 1 0 0 0,-1-1 1 0 0,1 1-1 0 0,1-1 0 0 0,-1 0 0 0 0,1 0 1 0 0,0 0-1 0 0,1 0 0 0 0,0 0 0 0 0,0-1 1 0 0,0 1-1 0 0,1-1 0 0 0,4 4-5 0 0,-5-9 6 0 0,0 0 1 0 0,0-1-1 0 0,0 1 0 0 0,1-1 0 0 0,-1 0 0 0 0,0 0 1 0 0,0 0-1 0 0,1-1 0 0 0,-1 0 0 0 0,0 1 0 0 0,0-1 1 0 0,0-1-1 0 0,0 1 0 0 0,0-1 0 0 0,0 1 0 0 0,0-1 1 0 0,-1 0-1 0 0,1-1 0 0 0,-1 1 0 0 0,1-1 0 0 0,-1 1 1 0 0,0-1-1 0 0,0 0 0 0 0,0 0 0 0 0,1-2-6 0 0,4-1 13 0 0,28-25 45 0 0,-1-1-1 0 0,-2-3 0 0 0,-1 0 1 0 0,-1-2-1 0 0,18-32-57 0 0,-45 65 11 0 0,-1-2 0 0 0,1 1 0 0 0,-1 0 0 0 0,-1-1 0 0 0,1 1 0 0 0,-1-1 0 0 0,0 0 0 0 0,0 0 0 0 0,0 0-1 0 0,-1 0 1 0 0,0 0 0 0 0,0 0 0 0 0,-1 0 0 0 0,0-4-11 0 0,-15 11-52 0 0,5 9 40 0 0,2 1 0 0 0,-1 0 0 0 0,1 0 0 0 0,1 1 0 0 0,0 0-1 0 0,1 0 1 0 0,0 0 0 0 0,1 1 0 0 0,0 0 0 0 0,0 4 12 0 0,2-5-8 0 0,0 0 0 0 0,1 1 0 0 0,1-1 0 0 0,0 1 0 0 0,0-1 0 0 0,1 1 0 0 0,1-1 0 0 0,0 1 0 0 0,1 1 8 0 0,-1-8-1 0 0,1 1-1 0 0,0-1 1 0 0,1 0 0 0 0,-1 0-1 0 0,1 1 1 0 0,0-2 0 0 0,1 1 0 0 0,-1 0-1 0 0,1-1 1 0 0,0 1 0 0 0,1-1-1 0 0,-1 0 1 0 0,1-1 0 0 0,0 1 0 0 0,0-1-1 0 0,1 0 1 0 0,-1 0 0 0 0,1-1-1 0 0,0 1 1 0 0,0-1 0 0 0,0-1 0 0 0,0 1-1 0 0,0-1 1 0 0,1 0 0 0 0,-1 0-1 0 0,1-1 1 0 0,-1 0 0 0 0,1 0 0 0 0,2 0 1 0 0,-1-1-3 0 0,-1-1 1 0 0,0 1 0 0 0,1-1-1 0 0,-1-1 1 0 0,0 1 0 0 0,0-1 0 0 0,0 0-1 0 0,0-1 1 0 0,0 0 0 0 0,-1 0 0 0 0,1 0-1 0 0,-1-1 1 0 0,0 0 0 0 0,0 0-1 0 0,0-1 1 0 0,0 1 0 0 0,0-2 2 0 0,27-22 22 0 0,-2-2 1 0 0,-1-1-1 0 0,-2-1 1 0 0,0-1 0 0 0,-3-2-1 0 0,-1-1 1 0 0,-1 0-1 0 0,-2-2 1 0 0,15-38-23 0 0,-28 57 0 0 0,-2 10 4 0 0,-1-1 0 0 0,-1-1 0 0 0,0 1-1 0 0,0 0 1 0 0,-1-1 0 0 0,-1 0 0 0 0,0 0 0 0 0,0 0 0 0 0,-1 0-1 0 0,0 0 1 0 0,-1-5-4 0 0,-2 14-2 0 0,1 0-1 0 0,0 0 0 0 0,-1 1 1 0 0,0-1-1 0 0,0 0 0 0 0,1 1 1 0 0,-1-1-1 0 0,0 1 0 0 0,0 0 1 0 0,0 0-1 0 0,0 0 0 0 0,0 0 1 0 0,-1 0-1 0 0,1 0 0 0 0,0 0 1 0 0,0 1-1 0 0,-1-1 0 0 0,1 1 1 0 0,0-1-1 0 0,-1 1 0 0 0,1 0 1 0 0,0 0-1 0 0,-1 0 0 0 0,1 0 1 0 0,-1 1-1 0 0,1-1 0 0 0,0 1 1 0 0,0-1-1 0 0,-1 1 0 0 0,1 0 1 0 0,0 0-1 0 0,0 0 0 0 0,0 0 1 0 0,-2 1 2 0 0,-7 3-20 0 0,1 0 1 0 0,0 1 0 0 0,1 0 0 0 0,-1 1 0 0 0,1 0 0 0 0,0 0 0 0 0,1 1 0 0 0,0 0 0 0 0,0 0-1 0 0,1 1 1 0 0,0 0 0 0 0,-2 4 19 0 0,8-11-4 0 0,0-1-1 0 0,1 0 1 0 0,-1 0-1 0 0,1 1 1 0 0,-1-1 0 0 0,1 0-1 0 0,-1 1 1 0 0,1-1-1 0 0,0 0 1 0 0,0 1-1 0 0,0-1 1 0 0,-1 1 0 0 0,2-1-1 0 0,-1 0 1 0 0,0 1-1 0 0,0-1 1 0 0,0 0-1 0 0,0 1 1 0 0,1-1 0 0 0,-1 0-1 0 0,1 1 1 0 0,-1-1-1 0 0,1 0 1 0 0,0 1-1 0 0,-1-1 1 0 0,1 0 0 0 0,0 0-1 0 0,0 0 1 0 0,0 0-1 0 0,0 0 1 0 0,0 0-1 0 0,0 0 1 0 0,0 0-1 0 0,0 0 1 0 0,0 0 0 0 0,0-1-1 0 0,0 1 1 0 0,1 0-1 0 0,-1-1 1 0 0,0 1-1 0 0,0-1 1 0 0,1 1 0 0 0,-1-1-1 0 0,1 0 1 0 0,-1 0-1 0 0,0 1 1 0 0,2-1 4 0 0,71 6-32 0 0,-69-6 24 0 0,1-1 10 0 0,0 0 0 0 0,-1 0 0 0 0,1 1 0 0 0,0-1-1 0 0,0 1 1 0 0,-1 0 0 0 0,1 1 0 0 0,0 0 0 0 0,0-1 0 0 0,-1 2-1 0 0,1-1 1 0 0,0 1 0 0 0,-1 0 0 0 0,0 0 0 0 0,1 0 0 0 0,-1 1-1 0 0,0 0 1 0 0,0 0 0 0 0,0 0 0 0 0,-1 1 0 0 0,1-1 0 0 0,-1 1-1 0 0,0 0 1 0 0,0 0 0 0 0,0 1 0 0 0,0-1 0 0 0,-1 1 0 0 0,0 0 0 0 0,2 3-2 0 0,-1 17 45 0 0,-1 1 0 0 0,0 1 0 0 0,-2-1 0 0 0,-1 0 0 0 0,-2 0 0 0 0,-1 10-45 0 0,0 102 116 0 0,42-48-57 0 0,-14-50-10 0 0,-24-39 226 0 0,-12-21-1147 0 0,7 12-893 0 0,3 2-5307 0 0,1 2-4650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78 1736 0 0,'0'0'1385'0'0,"0"0"-38"0"0,0 0 141 0 0,0 0 252 0 0,0 0 143 0 0,0 0-10 0 0,0 0-201 0 0,0 0-270 0 0,0 0-247 0 0,0 0-134 0 0,0 0-78 0 0,0 0-41 0 0,0 0-21 0 0,2-13-41 0 0,5-39-50 0 0,-5 39-61 0 0,-2 13-67 0 0,0 0-99 0 0,0 0-67 0 0,0 0-64 0 0,0 0-76 0 0,0 0-16 0 0,0 0-37 0 0,0 0-19 0 0,0 0 1 0 0,0 22 2525 0 0,-13 458-898 0 0,2-357-1774 0 0,-6 0 1 0 0,-10 27-139 0 0,-13 13 32 0 0,37-155-1056 0 0,4-18-382 0 0,6-18-1970 0 0,-1 2-2960 0 0,-5 15 270 0 0,1 0-5593 0 0</inkml:trace>
  <inkml:trace contextRef="#ctx0" brushRef="#br0" timeOffset="206.046">0 545 10762 0 0,'0'0'2580'0'0,"0"0"-1396"0"0,0 0-529 0 0,0 0 190 0 0,0 0 299 0 0,0 0 177 0 0,0 0-8 0 0,0 0-163 0 0,0 0-214 0 0,35 6-229 0 0,110 16-162 0 0,23-17 373 0 0,162-30-1400 0 0,-277 23-495 0 0,4 0-1944 0 0,-21-1-3760 0 0,-20 2-3109 0 0</inkml:trace>
  <inkml:trace contextRef="#ctx0" brushRef="#br0" timeOffset="490.597">983 523 5705 0 0,'0'0'2996'0'0,"0"0"-608"0"0,0 0-456 0 0,0 0-231 0 0,0 0-229 0 0,0 0-196 0 0,0 0-142 0 0,0 0-136 0 0,0 0-125 0 0,-32 31-141 0 0,-101 96-133 0 0,130-124-561 0 0,-1-1 0 0 0,0 1-1 0 0,1 0 1 0 0,-1 0 0 0 0,1 0 0 0 0,0 0-1 0 0,0 1 1 0 0,1-1 0 0 0,-1 1 0 0 0,1 0-1 0 0,-1 0 1 0 0,1 0 0 0 0,0 0 0 0 0,1 0-1 0 0,-1 0 1 0 0,1 0 0 0 0,-1 1 0 0 0,1-1-1 0 0,0 2-37 0 0,1 5 122 0 0,-2-3-52 0 0,1 1-1 0 0,1-1 1 0 0,-1 0 0 0 0,1 0 0 0 0,1 1 0 0 0,0-1 0 0 0,0 0-1 0 0,0 0 1 0 0,1 0 0 0 0,0 0 0 0 0,1 0 0 0 0,0 0 0 0 0,0 0-1 0 0,0-1 1 0 0,1 1 0 0 0,1-1 0 0 0,-1 0 0 0 0,1-1-1 0 0,0 1 1 0 0,0-1 0 0 0,1 0 0 0 0,0 0 0 0 0,0 0 0 0 0,0-1-1 0 0,1 0 1 0 0,0 0 0 0 0,0-1 0 0 0,5 3-70 0 0,2-2 125 0 0,0 1-1 0 0,1-2 1 0 0,-1 0-1 0 0,1-1 1 0 0,0 0 0 0 0,0-1-1 0 0,0-1 1 0 0,0 0 0 0 0,1-1-1 0 0,-1-1 1 0 0,0 0 0 0 0,0-1-1 0 0,0-1 1 0 0,0 0-1 0 0,-1-1 1 0 0,1-1 0 0 0,-1 0-1 0 0,0-1 1 0 0,0-1 0 0 0,-1 0-1 0 0,0 0 1 0 0,10-8-125 0 0,-13 7 81 0 0,-1 0 1 0 0,1 0-1 0 0,-1-1 1 0 0,-1-1-1 0 0,1 1 1 0 0,-2-1-1 0 0,1-1 0 0 0,-2 1 1 0 0,1-1-1 0 0,2-8-81 0 0,-6 14 16 0 0,-1 0 0 0 0,0 0-1 0 0,-1 0 1 0 0,1-1-1 0 0,-1 1 1 0 0,0 0 0 0 0,0-1-1 0 0,-1 1 1 0 0,0-1-1 0 0,0 0 1 0 0,0 1-1 0 0,0-1 1 0 0,-1 1 0 0 0,0-1-1 0 0,0 1 1 0 0,-1 0-1 0 0,1-1 1 0 0,-1 1 0 0 0,0 0-1 0 0,-1 0 1 0 0,1 0-1 0 0,-1 0 1 0 0,0 1 0 0 0,0-1-1 0 0,-1 0-15 0 0,-7-6-70 0 0,0 1 1 0 0,-1 1-1 0 0,0 0 0 0 0,-1 0 0 0 0,0 1 1 0 0,0 1-1 0 0,-1 0 0 0 0,0 1 0 0 0,0 0 1 0 0,0 1-1 0 0,-1 1 0 0 0,1 0 0 0 0,-1 1 1 0 0,0 1-1 0 0,0 0 0 0 0,0 1 0 0 0,0 0 1 0 0,-1 2-1 0 0,1 0 0 0 0,-8 1 70 0 0,-64 23-1681 0 0,63-7-1617 0 0,3 4-4079 0 0,15-10-4729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45 156 2112 0 0,'0'0'5047'0'0,"0"0"-2555"0"0,0 0-791 0 0,0 0 52 0 0,0 0 72 0 0,0 0-65 0 0,0 0-242 0 0,0 0-389 0 0,0 0-416 0 0,0 0-289 0 0,0 0-78 0 0,0 0 73 0 0,0 0 101 0 0,-1 6 67 0 0,9 168 2372 0 0,-1-66-2336 0 0,-6 1-1 0 0,-4-1 0 0 0,-4 0 0 0 0,-16 69-622 0 0,-3-27 204 0 0,124-280 423 0 0,-64 94-610 0 0,2 1 1 0 0,2 2 0 0 0,0 1 0 0 0,3 2-1 0 0,0 2 1 0 0,2 2 0 0 0,40-18-18 0 0,-75 39-2 0 0,1 1 0 0 0,-1 1 0 0 0,1 0 0 0 0,-1 0 0 0 0,1 0 0 0 0,0 1-1 0 0,0 0 1 0 0,0 1 0 0 0,0 0 0 0 0,1 1 0 0 0,-1 0 0 0 0,0 0 0 0 0,3 1 2 0 0,-8 3 9 0 0,0-1 0 0 0,-1 1 1 0 0,1 0-1 0 0,-1 0 0 0 0,0 1 0 0 0,0-1 0 0 0,-1 1 0 0 0,1-1 0 0 0,-1 1 0 0 0,0 0 1 0 0,0 0-1 0 0,0 0 0 0 0,-1 0 0 0 0,0 0 0 0 0,0 0 0 0 0,0 1 0 0 0,-1-1 0 0 0,0 0 1 0 0,0 5-10 0 0,1 4 32 0 0,-1 1 0 0 0,0 0 0 0 0,-2-1 0 0 0,1 1 0 0 0,-2-1 0 0 0,0 1 0 0 0,-1-1 0 0 0,0 0 0 0 0,-1 0 0 0 0,0-1 0 0 0,-2 1 0 0 0,1-1 0 0 0,-2 0 0 0 0,-2 4-32 0 0,-5 5 26 0 0,0 0 0 0 0,-2-1 1 0 0,0 0-1 0 0,-1-2 0 0 0,-1 0 0 0 0,-1-1 1 0 0,-1-1-1 0 0,0 0 0 0 0,-1-2 1 0 0,-1-1-1 0 0,-4 2-26 0 0,21-13-3 0 0,1 0-1 0 0,0 0 1 0 0,-1-1 0 0 0,1 0-1 0 0,-1 0 1 0 0,0 0 0 0 0,1 0 0 0 0,-1-1-1 0 0,0 0 1 0 0,0 0 0 0 0,0-1-1 0 0,0 1 1 0 0,0-2 0 0 0,0 1-1 0 0,0 0 1 0 0,0-1 0 0 0,0 0-1 0 0,0-1 1 0 0,0 1 0 0 0,1-1 0 0 0,-1 0-1 0 0,0 0 1 0 0,1-1 0 0 0,0 0-1 0 0,-1 0 1 0 0,1 0 0 0 0,0-1 3 0 0,-2-3-101 0 0,1 0 0 0 0,-1-1 1 0 0,1 0-1 0 0,1 0 0 0 0,0-1 1 0 0,0 1-1 0 0,0-1 1 0 0,1 0-1 0 0,1 0 0 0 0,-1-1 1 0 0,2 1-1 0 0,-1-1 0 0 0,1 0 1 0 0,1 1-1 0 0,-1-9 101 0 0,8-36-3513 0 0,18 3-4308 0 0,-14 40-3798 0 0</inkml:trace>
  <inkml:trace contextRef="#ctx0" brushRef="#br0" timeOffset="1409.586">1109 715 2369 0 0,'0'0'3720'0'0,"0"0"-1247"0"0,0 0-573 0 0,0 0-158 0 0,0 0-102 0 0,0 0-126 0 0,0 0-143 0 0,0 0-192 0 0,0 0-188 0 0,0 0-156 0 0,0 0-118 0 0,-33 7-41 0 0,-105 22-64 0 0,50 9 479 0 0,78-33-991 0 0,0 1 0 0 0,0 0 0 0 0,1 1 0 0 0,-1 0 0 0 0,1 0 0 0 0,1 1 0 0 0,-1 0 0 0 0,2 1 0 0 0,-1-1 0 0 0,1 2 0 0 0,0-1 0 0 0,1 1-1 0 0,0 0 1 0 0,1 0 0 0 0,0 1 0 0 0,0-1 0 0 0,-1 7-100 0 0,4-13 11 0 0,0 1-1 0 0,1-1 0 0 0,-1 1 1 0 0,1 0-1 0 0,0 0 1 0 0,0 0-1 0 0,0 0 1 0 0,1 0-1 0 0,-1 0 0 0 0,1 0 1 0 0,1 0-1 0 0,-1 0 1 0 0,1 0-1 0 0,0 0 0 0 0,0 0 1 0 0,0-1-1 0 0,0 1 1 0 0,1 0-1 0 0,0-1 1 0 0,0 1-1 0 0,0-1 0 0 0,1 1 1 0 0,0-1-1 0 0,0 0 1 0 0,0 0-1 0 0,0 0 0 0 0,0 0 1 0 0,1-1-1 0 0,-1 0 1 0 0,1 1-1 0 0,0-1 1 0 0,0 0-1 0 0,0-1 0 0 0,1 1 1 0 0,-1-1-1 0 0,1 0 1 0 0,3 2-11 0 0,5-5 73 0 0,0 0 0 0 0,-1 0 1 0 0,1-1-1 0 0,-1 0 1 0 0,1-1-1 0 0,-1-1 0 0 0,0 0 1 0 0,0 0-1 0 0,0-1 0 0 0,-1-1 1 0 0,1 0-1 0 0,-2-1 0 0 0,1 0 1 0 0,-1 0-1 0 0,0-1 1 0 0,0-1-1 0 0,-1 1 0 0 0,0-2 1 0 0,0 1-1 0 0,-1-1 0 0 0,2-5-73 0 0,35-29 123 0 0,110-103 41 0 0,-154 148-167 0 0,1-1 0 0 0,-1 1-1 0 0,0-1 1 0 0,0 1 0 0 0,0-1 0 0 0,0 1 0 0 0,0 0 0 0 0,1 0 0 0 0,-1-1 0 0 0,0 1 0 0 0,-1 0 0 0 0,1 0-1 0 0,0 0 1 0 0,0 0 0 0 0,0 0 0 0 0,0 0 0 0 0,-1 0 0 0 0,1 0 0 0 0,-1 1 0 0 0,1-1 0 0 0,-1 0 0 0 0,1 0-1 0 0,-1 0 1 0 0,1 1 0 0 0,-1-1 0 0 0,0 0 0 0 0,0 1 0 0 0,0-1 0 0 0,0 0 0 0 0,0 1 0 0 0,0-1 0 0 0,0 0-1 0 0,0 0 1 0 0,0 1 0 0 0,-1-1 0 0 0,1 0 0 0 0,0 0 0 0 0,-1 1 0 0 0,1-1 0 0 0,-1 0 0 0 0,0 0 0 0 0,0 1 3 0 0,1 2-8 0 0,-12 173 111 0 0,12-176-95 0 0,0 1 0 0 0,0 0 0 0 0,0-1 0 0 0,0 1-1 0 0,0 0 1 0 0,1-1 0 0 0,-1 1 0 0 0,1-1 0 0 0,-1 1 0 0 0,1-1 0 0 0,-1 1 0 0 0,1-1-1 0 0,0 1 1 0 0,0-1 0 0 0,0 0 0 0 0,0 1 0 0 0,0-1 0 0 0,0 0 0 0 0,0 0 0 0 0,0 0-1 0 0,0 0 1 0 0,0 0 0 0 0,1 0 0 0 0,-1 0 0 0 0,0 0 0 0 0,1 0 0 0 0,-1 0 0 0 0,1-1 0 0 0,-1 1-1 0 0,1-1 1 0 0,-1 1 0 0 0,1-1 0 0 0,-1 0 0 0 0,1 1 0 0 0,0-1 0 0 0,-1 0 0 0 0,1 0-1 0 0,-1 0 1 0 0,1 0 0 0 0,0 0 0 0 0,-1-1 0 0 0,1 1 0 0 0,-1 0 0 0 0,1-1 0 0 0,0 1-1 0 0,-1-1 1 0 0,1 1 0 0 0,-1-1 0 0 0,0 0 0 0 0,1 0 0 0 0,-1 0 0 0 0,0 0 0 0 0,1 0-1 0 0,-1 0-7 0 0,101-83 510 0 0,-39 29-361 0 0,2 4 0 0 0,3 2 0 0 0,60-32-149 0 0,-128 80 6 0 0,1 0 0 0 0,0 0 0 0 0,0 0 0 0 0,0-1 0 0 0,0 1 0 0 0,0 0 0 0 0,0 0 0 0 0,0 1-1 0 0,0-1 1 0 0,0 0 0 0 0,0 0 0 0 0,0 0 0 0 0,0 1 0 0 0,1-1 0 0 0,-1 1 0 0 0,0-1 0 0 0,0 1 0 0 0,1-1 0 0 0,-1 1 0 0 0,0 0 0 0 0,1-1 0 0 0,-1 1 0 0 0,1 0 0 0 0,-1 0 0 0 0,0 0 0 0 0,1 0 0 0 0,-1 0 0 0 0,1 1 0 0 0,-1-1 0 0 0,0 0 0 0 0,1 1 0 0 0,-1-1 0 0 0,0 1 0 0 0,0-1 0 0 0,1 1 0 0 0,-1-1 0 0 0,0 1 0 0 0,0 0 0 0 0,0 0 0 0 0,0 0 0 0 0,0-1 0 0 0,0 1 0 0 0,0 0 0 0 0,0 0 0 0 0,0 1 0 0 0,0-1 0 0 0,0 0 0 0 0,0 0 0 0 0,-1 0 0 0 0,1 0 0 0 0,-1 1 0 0 0,1-1 0 0 0,-1 0 0 0 0,1 1 0 0 0,-1-1 0 0 0,0 0 0 0 0,1 1 0 0 0,-1-1 0 0 0,0 1-1 0 0,0-1 1 0 0,0 0 0 0 0,0 1-6 0 0,0 0 34 0 0,-1-1-1 0 0,1 1 0 0 0,0-1 1 0 0,0 1-1 0 0,-1-1 0 0 0,1 1 1 0 0,-1-1-1 0 0,1 1 0 0 0,-1-1 1 0 0,0 0-1 0 0,0 1 1 0 0,1-1-1 0 0,-1 0 0 0 0,0 0 1 0 0,0 1-1 0 0,0-1 0 0 0,0 0 1 0 0,-1 0-1 0 0,1 0 0 0 0,0 0 1 0 0,0 0-1 0 0,-1 0 0 0 0,1-1 1 0 0,0 1-1 0 0,-1 0 0 0 0,1-1 1 0 0,-1 1-1 0 0,1-1 0 0 0,-1 1 1 0 0,1-1-1 0 0,-1 0 0 0 0,1 0 1 0 0,-1 1-1 0 0,1-1 0 0 0,-1 0 1 0 0,1 0-1 0 0,-1-1 0 0 0,1 1 1 0 0,-1 0-1 0 0,1 0 0 0 0,-1-1 1 0 0,0 1-34 0 0,-2-2 0 0 0,0 0 0 0 0,-1 1 0 0 0,1 0 0 0 0,0 0 1 0 0,-1 0-1 0 0,1 1 0 0 0,-1-1 0 0 0,1 1 0 0 0,-1 0 1 0 0,1 0-1 0 0,-1 1 0 0 0,1-1 0 0 0,-1 1 0 0 0,1 0 0 0 0,-1 0 1 0 0,1 1-1 0 0,0-1 0 0 0,0 1 0 0 0,0 0 0 0 0,0 0 1 0 0,0 0-1 0 0,-3 3 0 0 0,-26 17 13 0 0,14-2-24 0 0,-26 42-71 0 0,43-56 80 0 0,0-1 1 0 0,0 1-1 0 0,0 0 1 0 0,0 0-1 0 0,1 0 1 0 0,0 0-1 0 0,1 0 1 0 0,-1 0-1 0 0,1 0 1 0 0,0 1-1 0 0,1-1 1 0 0,-1 0-1 0 0,1 0 1 0 0,0 0-1 0 0,1 0 1 0 0,0 0-1 0 0,0 0 1 0 0,0-1-1 0 0,0 1 1 0 0,1 0-1 0 0,0-1 1 0 0,0 0-1 0 0,3 3 2 0 0,-1-2-3 0 0,1-1 0 0 0,-1 1 0 0 0,1-2 0 0 0,0 1 0 0 0,0-1 0 0 0,1 0 0 0 0,-1 0 1 0 0,1 0-1 0 0,0-1 0 0 0,0 0 0 0 0,0-1 0 0 0,1 1 0 0 0,-1-2 0 0 0,0 1 0 0 0,1-1 0 0 0,0 0 0 0 0,-1 0 0 0 0,1-1 0 0 0,-1 0 0 0 0,1 0 3 0 0,15-1 30 0 0,0-1 0 0 0,0-1 0 0 0,0-1 0 0 0,-1-1 0 0 0,0-1 0 0 0,0-1-1 0 0,0 0 1 0 0,-1-2 0 0 0,0-1 0 0 0,9-6-30 0 0,5-2 65 0 0,0-1-1 0 0,-1-2 1 0 0,-1-2 0 0 0,-1 0-1 0 0,-2-3 1 0 0,2-2-65 0 0,-1-3 62 0 0,-2-2 0 0 0,0-1-1 0 0,-3-2 1 0 0,11-18-62 0 0,-17 22 9 0 0,3-3-14 0 0,-2-2 0 0 0,-2 0 0 0 0,-1 0 0 0 0,4-17 5 0 0,-12 19-13 0 0,-2-1 0 0 0,-1 0 0 0 0,-2 0 0 0 0,-1-1-1 0 0,-2 1 1 0 0,-2-1 0 0 0,-3-18 13 0 0,3 48 0 0 0,0-1-1 0 0,-1 1 0 0 0,0 0 1 0 0,0 0-1 0 0,0 0 0 0 0,-1 0 1 0 0,0 0-1 0 0,-1 0 0 0 0,1 0 1 0 0,-1 1-1 0 0,-1-1 1 0 0,1 1-1 0 0,-1 0 0 0 0,0 0 1 0 0,-1 0-1 0 0,1 1 0 0 0,-1-1 1 0 0,0 1-1 0 0,-2-1 1 0 0,5 5-4 0 0,-1 0 1 0 0,1 1-1 0 0,-1-1 0 0 0,1 0 1 0 0,-1 1-1 0 0,1-1 0 0 0,-1 1 0 0 0,0 0 1 0 0,1 0-1 0 0,-1 0 0 0 0,0 0 0 0 0,1 1 1 0 0,-1-1-1 0 0,1 1 0 0 0,-1-1 0 0 0,1 1 1 0 0,-1 0-1 0 0,1 0 0 0 0,-1 0 0 0 0,1 0 1 0 0,0 1-1 0 0,0-1 0 0 0,-1 1 1 0 0,1-1-1 0 0,0 1 0 0 0,0 0 0 0 0,1-1 1 0 0,-1 1-1 0 0,0 1 4 0 0,-49 60-36 0 0,40-38 44 0 0,0 0 0 0 0,2 0-1 0 0,1 0 1 0 0,1 1 0 0 0,1 1-1 0 0,1-1 1 0 0,1 1 0 0 0,2 0 0 0 0,1 5-8 0 0,-2 43 6 0 0,4 1 0 0 0,3-1 0 0 0,3-1 0 0 0,4 1 0 0 0,8 25-6 0 0,-10-58 16 0 0,-3 0-1 0 0,-1 1 1 0 0,-2 0-1 0 0,-1 0 1 0 0,-3 0 0 0 0,-3 13-16 0 0,-41 84 18 0 0,42-181-270 0 0,6 23-74 0 0,0 0-1 0 0,2 0 0 0 0,0 0 1 0 0,1 0-1 0 0,1 1 1 0 0,1 0-1 0 0,3-6 327 0 0,41-67-4699 0 0,-12 20-4055 0 0,-30 50-2647 0 0</inkml:trace>
  <inkml:trace contextRef="#ctx0" brushRef="#br0" timeOffset="1831.379">2661 502 6913 0 0,'0'0'4421'0'0,"0"0"-1687"0"0,0 0-829 0 0,0 0-214 0 0,0 0-132 0 0,0 0-166 0 0,0 0-184 0 0,0 0-250 0 0,0 0-242 0 0,0 0-114 0 0,0 0-50 0 0,0 0-61 0 0,-18 12-57 0 0,-121 83 419 0 0,112-78-671 0 0,16-11-149 0 0,1-1 0 0 0,0 2 0 0 0,1 0 0 0 0,-1 0 0 0 0,1 0 0 0 0,0 1 1 0 0,1 0-1 0 0,0 1 0 0 0,0 0 0 0 0,1 0 0 0 0,0 1 0 0 0,-2 6-34 0 0,8-13 0 0 0,1-1 0 0 0,0 1 1 0 0,-1 0-1 0 0,1 0 0 0 0,0 0 0 0 0,1 0 1 0 0,-1 0-1 0 0,0 0 0 0 0,1 0 1 0 0,0 0-1 0 0,0-1 0 0 0,0 1 0 0 0,0 0 1 0 0,0-1-1 0 0,0 1 0 0 0,1 0 1 0 0,-1-1-1 0 0,1 1 0 0 0,0-1 0 0 0,-1 0 1 0 0,1 0-1 0 0,0 0 0 0 0,1 0 1 0 0,-1 0-1 0 0,0 0 0 0 0,0 0 0 0 0,1-1 1 0 0,-1 1-1 0 0,1-1 0 0 0,0 1 1 0 0,-1-1-1 0 0,1 0 0 0 0,0 0 0 0 0,0 0 1 0 0,0-1-1 0 0,2 1 0 0 0,16 10 27 0 0,-9-4-10 0 0,59 53 214 0 0,-61-41 134 0 0,0 1 0 0 0,-2 0 0 0 0,0 0 0 0 0,-1 1 0 0 0,-1 0 0 0 0,-1 0-1 0 0,-1 1 1 0 0,0 14-365 0 0,-1-19 247 0 0,42 61 508 0 0,-14-56-707 0 0,-23-13-2 0 0,-2-19-3535 0 0,-6 0 140 0 0,0 2-4242 0 0,0 1-5509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766 166 0 0 0,'0'0'579'0'0,"0"0"664"0"0,0 0 364 0 0,0 0 186 0 0,0 0 155 0 0,0 0 32 0 0,0 0-122 0 0,0 0-134 0 0,0 0-169 0 0,0 0-163 0 0,0 0-134 0 0,-3-17-148 0 0,-10-54-130 0 0,13 68-828 0 0,0-1 1 0 0,-1 0 0 0 0,0 1-1 0 0,0-1 1 0 0,0 1-1 0 0,0 0 1 0 0,0-1 0 0 0,-1 1-1 0 0,0 0 1 0 0,0 0 0 0 0,1 0-1 0 0,-2 0 1 0 0,1 0-1 0 0,0 0 1 0 0,-1 0 0 0 0,1 1-1 0 0,-1-1 1 0 0,0 1 0 0 0,0 0-1 0 0,1 0 1 0 0,-2 0-1 0 0,1 0 1 0 0,0 0 0 0 0,0 1-1 0 0,-1-1 1 0 0,1 1-1 0 0,0 0 1 0 0,-1 0 0 0 0,1 0-1 0 0,-1 1 1 0 0,0-1 0 0 0,1 1-1 0 0,-1 0 1 0 0,1 0-1 0 0,-1 0 1 0 0,0 0 0 0 0,1 1-1 0 0,-1 0 1 0 0,-1 0-153 0 0,-8-1 44 0 0,0 2 23 0 0,0 1 1 0 0,0 0 0 0 0,1 0 0 0 0,-1 2 0 0 0,1 0-1 0 0,0 0 1 0 0,0 1 0 0 0,1 0 0 0 0,-1 1 0 0 0,2 0-1 0 0,-1 1 1 0 0,-1 1-68 0 0,-10 7 71 0 0,-16 10 16 0 0,1 2 0 0 0,2 2 1 0 0,0 1-1 0 0,2 1 0 0 0,2 2 0 0 0,1 1 1 0 0,2 2-1 0 0,1 1 0 0 0,2 1 0 0 0,2 1 1 0 0,1 0-1 0 0,2 2 0 0 0,3 1 0 0 0,-3 10-87 0 0,12-25 43 0 0,1 0-1 0 0,0 1 0 0 0,3-1 0 0 0,0 2 0 0 0,2-1 0 0 0,1 0 0 0 0,1 0 0 0 0,4 30-42 0 0,-1-43 20 0 0,0 0 0 0 0,0 0 0 0 0,1 0 0 0 0,1 0 0 0 0,1-1 0 0 0,0 1 0 0 0,1-2 0 0 0,1 1 0 0 0,0-1 1 0 0,1 0-1 0 0,0 0 0 0 0,2-1 0 0 0,-1-1 0 0 0,1 1 0 0 0,1-2 0 0 0,7 6-20 0 0,9 1 53 0 0,1-2 1 0 0,0-1 0 0 0,1-1-1 0 0,1-2 1 0 0,0 0-1 0 0,1-3 1 0 0,0 0-1 0 0,0-2 1 0 0,1-2-1 0 0,0-1 1 0 0,0-1-1 0 0,0-2 1 0 0,0-1-1 0 0,10-3-53 0 0,-7 2 62 0 0,-1-2 1 0 0,1-1-1 0 0,-1-2 0 0 0,0-1 0 0 0,-1-2 0 0 0,0-2 0 0 0,0-1 0 0 0,-1-1 0 0 0,0-2 0 0 0,-2-1 0 0 0,0-2 0 0 0,0-1 0 0 0,9-9-62 0 0,-32 22 24 0 0,1-1 1 0 0,-2 0-1 0 0,1 0 0 0 0,-1-1 0 0 0,0 0 0 0 0,0 0 1 0 0,-1-1-1 0 0,0 0 0 0 0,0 0 0 0 0,-1 0 0 0 0,-1 0 1 0 0,1-1-1 0 0,-2 0 0 0 0,1 0 0 0 0,-1 0 0 0 0,-1-1 1 0 0,0 1-1 0 0,0-1 0 0 0,-1 1 0 0 0,0-1 0 0 0,-1-6-24 0 0,-3 10-1 0 0,0 0 0 0 0,0 1 0 0 0,-1-1 0 0 0,1 1 0 0 0,-1 0 0 0 0,-1 0 0 0 0,1 0 0 0 0,-1 0 0 0 0,0 1 0 0 0,-1 0 0 0 0,1 0 0 0 0,-1 0 0 0 0,0 1 0 0 0,0 0 0 0 0,0 0 0 0 0,-1 0 0 0 0,1 1 0 0 0,-1 0 0 0 0,0 0 0 0 0,0 1-1 0 0,0 0 1 0 0,0 0 0 0 0,-3 0 1 0 0,-39-11-156 0 0,1 3 0 0 0,-2 1 0 0 0,1 2-1 0 0,-1 3 1 0 0,0 2 0 0 0,-15 2 156 0 0,65 0-116 0 0,21 4-212 0 0,49 0 404 0 0,-1-3 0 0 0,1-4 0 0 0,17-3-76 0 0,19-2 184 0 0,10 2-37 0 0,-44 2-570 0 0,-56-6-4487 0 0,-12 5-325 0 0,0 2-6192 0 0</inkml:trace>
  <inkml:trace contextRef="#ctx0" brushRef="#br0" timeOffset="395.388">1744 656 5889 0 0,'0'0'3326'0'0,"0"0"-884"0"0,0 0-389 0 0,0 0-136 0 0,0 0-214 0 0,0 0-252 0 0,0 0-270 0 0,0 0-248 0 0,0 0-183 0 0,0 0-148 0 0,-32 21-123 0 0,-97 65-96 0 0,78-35 20 0 0,48-41-347 0 0,0-3-17 0 0,1 0-1 0 0,-1-1 1 0 0,1 1 0 0 0,1 0 0 0 0,-1 0 0 0 0,1 0 0 0 0,1 0-1 0 0,-1 0 1 0 0,1 0 0 0 0,0 0 0 0 0,1 0 0 0 0,0 0 0 0 0,0 0-1 0 0,0 0 1 0 0,1 0 0 0 0,0 0 0 0 0,0-1 0 0 0,1 1 0 0 0,0-1-1 0 0,0 1 1 0 0,0-1 0 0 0,1 0 0 0 0,0 0 0 0 0,0-1 0 0 0,1 1-1 0 0,0-1 1 0 0,-1 0 0 0 0,2 0 0 0 0,-1 0 0 0 0,1-1 0 0 0,-1 0-1 0 0,1 0 1 0 0,0 0 0 0 0,0-1 0 0 0,1 0 0 0 0,-1 0 0 0 0,1 0 0 0 0,0-1-1 0 0,-1 0 1 0 0,1-1 0 0 0,7 2-39 0 0,-5-3 117 0 0,1 0-1 0 0,-1-1 1 0 0,1 0 0 0 0,-1 0 0 0 0,1-1-1 0 0,-1 0 1 0 0,0-1 0 0 0,0 0 0 0 0,0-1-1 0 0,0 1 1 0 0,0-2 0 0 0,-1 1-1 0 0,0-1 1 0 0,0 0 0 0 0,0-1 0 0 0,-1 0-1 0 0,1 0 1 0 0,-1-1 0 0 0,-1 0 0 0 0,0 0-1 0 0,3-3-116 0 0,1-2 122 0 0,0-1-1 0 0,0 0 1 0 0,-1-1 0 0 0,-1 1-1 0 0,0-2 1 0 0,-1 1-1 0 0,0-1 1 0 0,2-10-122 0 0,-7 19 18 0 0,0 0 1 0 0,0 0-1 0 0,-1 0 0 0 0,0-1 0 0 0,0 1 1 0 0,-1 0-1 0 0,0 0 0 0 0,0-1 0 0 0,0 1 0 0 0,-1 0 1 0 0,0 0-1 0 0,0-1 0 0 0,0 1 0 0 0,-1 0 1 0 0,0 0-1 0 0,0 0 0 0 0,-1 1 0 0 0,1-1 1 0 0,-1 0-1 0 0,0 1 0 0 0,-1 0 0 0 0,0 0 1 0 0,-2-3-19 0 0,-1 2-100 0 0,0 1 0 0 0,0 0 0 0 0,-1 0 1 0 0,0 0-1 0 0,0 1 0 0 0,0 1 0 0 0,0-1 1 0 0,-1 1-1 0 0,1 1 0 0 0,-1-1 0 0 0,0 2 1 0 0,0-1-1 0 0,0 1 0 0 0,1 0 0 0 0,-1 1 1 0 0,0 0-1 0 0,0 1 0 0 0,0-1 0 0 0,0 2 1 0 0,0-1-1 0 0,0 1 0 0 0,1 1 1 0 0,-1-1-1 0 0,1 2 0 0 0,0-1 0 0 0,-1 1 1 0 0,2 0-1 0 0,-1 1 0 0 0,0 0 0 0 0,1 0 1 0 0,0 0-1 0 0,0 1 0 0 0,-6 6 100 0 0,-17 28-3372 0 0,14-11-7113 0 0,12-13-1370 0 0</inkml:trace>
  <inkml:trace contextRef="#ctx0" brushRef="#br0" timeOffset="840.526">2193 630 2577 0 0,'0'0'2970'0'0,"0"0"-661"0"0,0 0-292 0 0,0 0-195 0 0,0 0-211 0 0,0 0-201 0 0,0 0-175 0 0,0 0-120 0 0,0 0-54 0 0,0 0 11 0 0,0 0 48 0 0,0 0 10 0 0,0 0-58 0 0,5 5-83 0 0,14 19-128 0 0,-27 21 974 0 0,-13 125-122 0 0,4 9-1353 0 0,17-179-419 0 0,0 0 0 0 0,-1-1-1 0 0,1 1 1 0 0,0 0 0 0 0,0 0-1 0 0,0-1 1 0 0,-1 1 0 0 0,1 0-1 0 0,0 0 1 0 0,-1-1 0 0 0,1 1 0 0 0,0 0-1 0 0,0 0 1 0 0,-1 0 0 0 0,1-1-1 0 0,0 1 1 0 0,-1 0 0 0 0,1 0-1 0 0,0 0 1 0 0,-1 0 0 0 0,1 0-1 0 0,-1 0 1 0 0,1 0 0 0 0,0 0-1 0 0,-1 0 1 0 0,1 0 0 0 0,0 0-1 0 0,-1 0 1 0 0,1 0 59 0 0,-1-35-3583 0 0,2 20-1940 0 0,-1 7-3216 0 0</inkml:trace>
  <inkml:trace contextRef="#ctx0" brushRef="#br0" timeOffset="1043.951">2178 299 13443 0 0,'0'0'1942'0'0,"0"0"-363"0"0,0 0-234 0 0,0 0-136 0 0,0 0-115 0 0,0 0-185 0 0,0 0-255 0 0,0 0-262 0 0,0 0-222 0 0,0 0-153 0 0,0 0-45 0 0,0 0-36 0 0,0 0-33 0 0,-5 3-22 0 0,4-3 77 0 0,0 1 0 0 0,0-1-1 0 0,-1 1 1 0 0,1 0 0 0 0,0 0 0 0 0,0 0-1 0 0,0-1 1 0 0,0 1 0 0 0,0 0 0 0 0,0 0-1 0 0,0 1 1 0 0,0-1 0 0 0,0 0 0 0 0,0 0 0 0 0,1 0-1 0 0,-1 1 1 0 0,1-1 0 0 0,-1 0 0 0 0,0 0-1 0 0,1 1 1 0 0,0-1 0 0 0,-1 1 0 0 0,1-1-1 0 0,0 0 1 0 0,0 1 0 0 0,0-1 0 0 0,0 1-1 0 0,0-1 1 0 0,0 0 0 0 0,0 1 0 0 0,0-1-1 0 0,1 1 1 0 0,-1-1 0 0 0,0 0 0 0 0,1 1-1 0 0,0-1 1 0 0,-1 0 0 0 0,1 1 0 0 0,-1-1-1 0 0,1 0 1 0 0,0 0 0 0 0,0 0 0 0 0,0 1 42 0 0,12 19-6755 0 0,-9-16-4215 0 0</inkml:trace>
  <inkml:trace contextRef="#ctx0" brushRef="#br0" timeOffset="1613.306">2351 1142 0 0 0,'0'0'4242'0'0,"0"0"-2079"0"0,0 0-464 0 0,0 0 334 0 0,0 0 301 0 0,0 0 76 0 0,0 0-162 0 0,0 0-372 0 0,0 0-433 0 0,0 0-322 0 0,0 0-228 0 0,0 0-175 0 0,6-10-112 0 0,39-80 839 0 0,-36 58-966 0 0,10-37 55 0 0,4 0 0 0 0,3 1-1 0 0,8-10-533 0 0,-10 38-363 0 0,-7 154 366 0 0,-17-106-1 0 0,1-1 0 0 0,0 1 0 0 0,0-1-1 0 0,1 0 1 0 0,-1 1 0 0 0,2-1 0 0 0,-1 0 0 0 0,1 0-1 0 0,0-1 1 0 0,1 1 0 0 0,-1-1 0 0 0,1 1 0 0 0,1-1-1 0 0,-1 0 1 0 0,1-1 0 0 0,0 1 0 0 0,4 3-2 0 0,-5-8 57 0 0,0 0 0 0 0,0 0 0 0 0,0 0 1 0 0,-1 0-1 0 0,1-1 0 0 0,0 1 0 0 0,0-1 1 0 0,0 0-1 0 0,0 0 0 0 0,0-1 0 0 0,0 1 0 0 0,0-1 1 0 0,0 0-1 0 0,-1 0 0 0 0,1 0 0 0 0,0 0 0 0 0,0-1 1 0 0,-1 1-1 0 0,1-1 0 0 0,-1 0 0 0 0,2-2-57 0 0,101-117 1457 0 0,-98 112-1431 0 0,-1 1 1 0 0,0-1-1 0 0,0-1 1 0 0,0 0-1 0 0,-1 1 1 0 0,-1-2-1 0 0,0 1 1 0 0,0-1-1 0 0,-1 0 1 0 0,0 0-1 0 0,-1 0 1 0 0,0 0-1 0 0,-1-1 1 0 0,0 1-1 0 0,0-12-26 0 0,-3 22-84 0 0,0 1 0 0 0,1-1 0 0 0,-1 1 0 0 0,1-1 0 0 0,-1 0 0 0 0,0 1 0 0 0,0-1 0 0 0,1 1 0 0 0,-1 0 0 0 0,0-1 0 0 0,0 1-1 0 0,1 0 1 0 0,-1-1 0 0 0,0 1 0 0 0,0 0 0 0 0,0 0 0 0 0,0 0 0 0 0,0-1 0 0 0,1 1 0 0 0,-1 0 0 0 0,0 0 0 0 0,0 0 0 0 0,0 1 0 0 0,0-1 0 0 0,0 0 0 0 0,0 0 0 0 0,1 0 0 0 0,-1 1 0 0 0,0-1 0 0 0,0 0 0 0 0,0 1-1 0 0,1-1 1 0 0,-1 1 0 0 0,0-1 0 0 0,0 1 0 0 0,1-1 0 0 0,-1 1 0 0 0,0-1 0 0 0,1 1 0 0 0,-1 0 0 0 0,0 0 84 0 0,-9 16-3281 0 0,4-5-5194 0 0,5-5-3775 0 0</inkml:trace>
  <inkml:trace contextRef="#ctx0" brushRef="#br0" timeOffset="2309.313">3351 652 6641 0 0,'0'0'3519'0'0,"0"0"-1420"0"0,0 0-474 0 0,0 0-34 0 0,0 0-49 0 0,0 0-106 0 0,0 0-151 0 0,0 0-233 0 0,0 0-220 0 0,0 0-153 0 0,0 0-126 0 0,0 0-61 0 0,0 0-56 0 0,-21-1-45 0 0,-64 0-47 0 0,81 1-296 0 0,-1 0-1 0 0,1 0 0 0 0,0 1 0 0 0,-1-1 1 0 0,1 1-1 0 0,0 0 0 0 0,-1 0 1 0 0,1 0-1 0 0,0 1 0 0 0,0-1 0 0 0,0 1 1 0 0,0 0-1 0 0,0 1 0 0 0,1-1 1 0 0,-1 0-1 0 0,0 2-47 0 0,-14 7 211 0 0,8-4-179 0 0,1 0-1 0 0,0 0 1 0 0,0 0-1 0 0,1 1 1 0 0,0 1-1 0 0,0-1 1 0 0,1 1-1 0 0,0 0 1 0 0,1 1 0 0 0,0 0-1 0 0,0 0 1 0 0,1 0-1 0 0,0 1 1 0 0,1 0-1 0 0,0 0 1 0 0,1 0-1 0 0,0 0 1 0 0,1 0-1 0 0,0 1 1 0 0,0-1-1 0 0,2 1 1 0 0,-1-1-1 0 0,2 1 1 0 0,0 8-32 0 0,-1-17 7 0 0,1 0 1 0 0,-1 0-1 0 0,1 1 1 0 0,0-1-1 0 0,0 0 1 0 0,0 0-1 0 0,1 0 1 0 0,-1 0-1 0 0,1 0 1 0 0,-1 0-1 0 0,1-1 1 0 0,0 1-1 0 0,0 0 1 0 0,0-1-1 0 0,1 0 1 0 0,-1 1-1 0 0,1-1 1 0 0,-1 0-1 0 0,1 0 1 0 0,-1 0-1 0 0,1-1 1 0 0,0 1-1 0 0,0 0 1 0 0,0-1-1 0 0,0 0 1 0 0,0 0-1 0 0,0 0 1 0 0,1 0-1 0 0,-1 0 1 0 0,0-1-1 0 0,0 0 1 0 0,1 1-1 0 0,-1-1 1 0 0,3-1-8 0 0,3 1 73 0 0,-1-1 0 0 0,1 0 0 0 0,-1-1 0 0 0,1 0 0 0 0,-1 0 0 0 0,0-1 0 0 0,0 0 1 0 0,0-1-1 0 0,0 0 0 0 0,-1 0 0 0 0,1 0 0 0 0,5-6-73 0 0,24-21 219 0 0,-2-2 0 0 0,-2-1 0 0 0,-1-2 0 0 0,7-13-219 0 0,-11 16 96 0 0,55-47 92 0 0,-77 95-161 0 0,-10 166 297 0 0,-19 223-325 0 0,13-151-145 0 0,6-175 109 0 0,3-25 20 0 0,-3-1-1 0 0,-2 1 1 0 0,-2-2-1 0 0,-12 37 18 0 0,20-84 4 0 0,-1-1 0 0 0,0 1-1 0 0,0-1 1 0 0,-1 1-1 0 0,1-1 1 0 0,-1 0-1 0 0,1 0 1 0 0,-1 0 0 0 0,0 0-1 0 0,0 0 1 0 0,0 0-1 0 0,-1 0 1 0 0,1-1-1 0 0,-1 1 1 0 0,0-1 0 0 0,1 0-1 0 0,-1 0 1 0 0,0 0-1 0 0,0 0 1 0 0,0 0-1 0 0,-1 0 1 0 0,1-1-1 0 0,0 0 1 0 0,0 0 0 0 0,-1 0-1 0 0,1 0 1 0 0,-1 0-1 0 0,1 0 1 0 0,-1-1-1 0 0,1 0 1 0 0,-1 0 0 0 0,0 0-1 0 0,1 0 1 0 0,-1 0-1 0 0,1-1 1 0 0,-1 0-1 0 0,1 1 1 0 0,-1-1 0 0 0,1-1-1 0 0,0 1 1 0 0,-1 0-1 0 0,1-1 1 0 0,0 0-1 0 0,0 1 1 0 0,0-1 0 0 0,0-1-5 0 0,-10-12 3 0 0,0-2-1 0 0,2 1 0 0 0,0-2 1 0 0,1 0-1 0 0,0 0 0 0 0,2 0 0 0 0,0-1 1 0 0,1-1-1 0 0,1 1 0 0 0,1-1 0 0 0,0 0 1 0 0,2 0-1 0 0,0-1 0 0 0,2 1 0 0 0,0 0 1 0 0,1-1-1 0 0,1 1 0 0 0,3-21-1 0 0,-2 32-3 0 0,-1-1-1 0 0,1 0 0 0 0,1 1 1 0 0,0 0-1 0 0,0-1 0 0 0,1 1 1 0 0,0 1-1 0 0,0-1 0 0 0,1 0 1 0 0,0 1-1 0 0,1 0 1 0 0,0 0-1 0 0,0 1 0 0 0,1 0 1 0 0,0 0-1 0 0,0 0 0 0 0,0 1 1 0 0,1 0-1 0 0,0 0 0 0 0,0 1 1 0 0,1 0-1 0 0,6-3 4 0 0,175-56-469 0 0,-104 44-1093 0 0,-49 11-2798 0 0,-14 3-1818 0 0,-5 1-6478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4081 0 0,'0'0'1368'0'0,"0"0"-220"0"0,0 0-14 0 0,0 0 126 0 0,0 0 113 0 0,0 0 2 0 0,0 0-134 0 0,0 0-221 0 0,0 0-238 0 0,0 0-169 0 0,0 0-65 0 0,4-4-18 0 0,115-162 4470 0 0,-116 160-4877 0 0,11-19 371 0 0,-2-1-1 0 0,0 0 1 0 0,-2-1 0 0 0,-1 0 0 0 0,-1 0 0 0 0,3-24-494 0 0,-21 115 2430 0 0,-16 137-2053 0 0,17 386 256 0 0,9-53-159 0 0,0-534-437 0 0,0 0 11 0 0,0 0 35 0 0,0 0 19 0 0,0 0 14 0 0,0 0 23 0 0,1-17-123 0 0,2-1 0 0 0,0 0-1 0 0,1 1 1 0 0,0-1 0 0 0,2 1-1 0 0,0 1 1 0 0,1-1 0 0 0,0 1 0 0 0,2 0-1 0 0,0 0 1 0 0,0 1 0 0 0,2 1-1 0 0,-1-1 1 0 0,2 2 0 0 0,0 0 0 0 0,1 0-1 0 0,0 1 1 0 0,3-1-16 0 0,12-17-6 0 0,2 1 1 0 0,2 1-1 0 0,0 2 1 0 0,2 1-1 0 0,0 2 0 0 0,2 1 1 0 0,0 2-1 0 0,1 2 1 0 0,1 1-1 0 0,1 1 1 0 0,5 2 5 0 0,55 0-113 0 0,-97 15 111 0 0,1-1 0 0 0,-1 0 1 0 0,0 1-1 0 0,1-1 0 0 0,-1 1 0 0 0,0 0 0 0 0,1 0 0 0 0,-1 0 0 0 0,0 0 0 0 0,0 0 0 0 0,0 0 0 0 0,0 0 1 0 0,0 1-1 0 0,0-1 0 0 0,0 1 0 0 0,0 0 0 0 0,0-1 0 0 0,-1 1 0 0 0,1 0 0 0 0,-1 0 0 0 0,1 0 0 0 0,-1 0 1 0 0,0 0-1 0 0,0 1 0 0 0,0-1 0 0 0,0 0 0 0 0,0 0 0 0 0,0 1 0 0 0,-1-1 0 0 0,1 0 0 0 0,-1 1 0 0 0,0-1 1 0 0,0 1-1 0 0,1-1 0 0 0,-2 1 0 0 0,1-1 0 0 0,0 2 2 0 0,0 6 5 0 0,0 0 0 0 0,0 0 0 0 0,-1 0 0 0 0,0 0 0 0 0,-1 0 0 0 0,0 0 0 0 0,0-1 0 0 0,-1 1 0 0 0,-1-1 0 0 0,0 1 0 0 0,0 0-5 0 0,-21 29 16 0 0,0-2 1 0 0,-3-1 0 0 0,-1 0-1 0 0,-1-3 1 0 0,-2 0 0 0 0,-1-2-1 0 0,-2-2 1 0 0,-1 0 0 0 0,-1-3-1 0 0,-1-1 1 0 0,-1-2 0 0 0,-35 14-17 0 0,57-28-8 0 0,-1 0 0 0 0,-1-1 0 0 0,1-2 0 0 0,-1 0 0 0 0,-1 0 0 0 0,1-2 1 0 0,-1-1-1 0 0,1 0 0 0 0,-1-1 0 0 0,0-1 8 0 0,18-3-31 0 0,0 1 0 0 0,0 0 0 0 0,0-1 0 0 0,1 1 0 0 0,-1-1 0 0 0,0 1 0 0 0,1-1 0 0 0,-1 0 0 0 0,1 0 0 0 0,0 0 0 0 0,0 0 0 0 0,-1 0 0 0 0,1 0 0 0 0,0 0 0 0 0,1 0 0 0 0,-1 0 0 0 0,0 0 0 0 0,1 0 0 0 0,-1-1 0 0 0,1 1 0 0 0,0 0 0 0 0,-1-1 0 0 0,1 1 0 0 0,0 0 0 0 0,1 0 0 0 0,-1-1 0 0 0,0 1 0 0 0,1 0 0 0 0,-1 0 0 0 0,1-1 0 0 0,0 0 31 0 0,-1-2-110 0 0,2-7-187 0 0,0 1 1 0 0,0 0-1 0 0,1 0 1 0 0,1 0-1 0 0,0 0 0 0 0,0 0 1 0 0,1 1-1 0 0,0 0 1 0 0,1 0-1 0 0,2-2 297 0 0,22-35-4231 0 0,-8 13-2816 0 0,-9 14-5003 0 0</inkml:trace>
  <inkml:trace contextRef="#ctx0" brushRef="#br0" timeOffset="444.974">1293 771 9386 0 0,'0'0'2622'0'0,"0"0"-807"0"0,0 0-419 0 0,0 0-35 0 0,0 0-49 0 0,0 0-117 0 0,0 0-103 0 0,0 0-141 0 0,0 0-159 0 0,0 0-155 0 0,0 0-134 0 0,0 0-141 0 0,-32 32-145 0 0,-94 101-53 0 0,123-131-156 0 0,0 0 0 0 0,1 0 0 0 0,-1 0 1 0 0,1 0-1 0 0,0 0 0 0 0,0 1 0 0 0,0-1 0 0 0,0 1 0 0 0,0-1 0 0 0,1 1 0 0 0,-1 0 1 0 0,1 0-1 0 0,-1 0 0 0 0,1 0 0 0 0,0 0 0 0 0,0 0 0 0 0,1 0 0 0 0,-1 0 0 0 0,0 0 0 0 0,1 1 1 0 0,0-1-1 0 0,0 0 0 0 0,0 0 0 0 0,0 2-8 0 0,2 8 60 0 0,-2-4-6 0 0,0 0 1 0 0,1 0 0 0 0,0 0 0 0 0,0 0-1 0 0,1 0 1 0 0,0-1 0 0 0,0 1-1 0 0,1 0 1 0 0,0-1 0 0 0,1 0-1 0 0,0 0 1 0 0,0 0 0 0 0,1 0-1 0 0,0 0 1 0 0,0-1 0 0 0,1 0-1 0 0,0 0 1 0 0,0-1 0 0 0,1 1-1 0 0,0-1 1 0 0,0-1 0 0 0,0 1-1 0 0,0-1 1 0 0,1-1 0 0 0,0 1-1 0 0,0-1 1 0 0,1-1 0 0 0,-1 1-1 0 0,0-1 1 0 0,1-1 0 0 0,1 0-55 0 0,-4-1 67 0 0,1-1 1 0 0,-1 0-1 0 0,0 0 0 0 0,0-1 1 0 0,0 0-1 0 0,1 0 1 0 0,-1 0-1 0 0,0-1 1 0 0,0 0-1 0 0,-1 0 0 0 0,1-1 1 0 0,0 0-1 0 0,-1 1 1 0 0,1-2-1 0 0,-1 1 0 0 0,0-1 1 0 0,0 0-1 0 0,-1 0 1 0 0,1 0-1 0 0,-1 0 0 0 0,0-1 1 0 0,0 0-1 0 0,3-4-67 0 0,0-1 65 0 0,0 1-1 0 0,-1-1 1 0 0,-1 0-1 0 0,0 0 1 0 0,0-1-1 0 0,-1 0 1 0 0,0 0-1 0 0,-1 0 1 0 0,0 0-1 0 0,0 0 1 0 0,-2-1-1 0 0,1-5-64 0 0,-1 9 13 0 0,0-1-1 0 0,-1 1 0 0 0,0-1 0 0 0,-1 1 1 0 0,0 0-1 0 0,0-1 0 0 0,-1 1 0 0 0,0 0 1 0 0,0 0-1 0 0,-1 0 0 0 0,0 0 1 0 0,0 0-1 0 0,-1 1 0 0 0,0-1 0 0 0,-1 0-12 0 0,0 0-87 0 0,0 0 0 0 0,0 1 0 0 0,-1 0-1 0 0,0 0 1 0 0,0 0 0 0 0,-1 1 0 0 0,0-1 0 0 0,0 2-1 0 0,0-1 1 0 0,-1 1 0 0 0,0 0 0 0 0,0 1 0 0 0,0-1-1 0 0,0 2 1 0 0,-1-1 0 0 0,1 1 0 0 0,-1 1-1 0 0,0-1 1 0 0,0 1 0 0 0,0 1 0 0 0,0 0 0 0 0,-1 0-1 0 0,1 1 1 0 0,0 0 0 0 0,0 1 0 0 0,0-1-1 0 0,0 2 1 0 0,0-1 0 0 0,0 2 0 0 0,0-1 0 0 0,0 1-1 0 0,0 0 1 0 0,1 1 0 0 0,0 0 0 0 0,-7 4 87 0 0,-46 64-5862 0 0,52-58 2091 0 0,-1-2-7542 0 0</inkml:trace>
  <inkml:trace contextRef="#ctx0" brushRef="#br0" timeOffset="1002.165">1950 801 8234 0 0,'0'0'4254'0'0,"0"0"-2210"0"0,0 0-725 0 0,0 0 111 0 0,0 0 166 0 0,0 0-46 0 0,0 0-162 0 0,0 0-262 0 0,0 0-301 0 0,0 0-195 0 0,0 0-115 0 0,0 0-89 0 0,0 0-71 0 0,-5 12-57 0 0,-53 101 342 0 0,18-41-540 0 0,2 1 1 0 0,4 2-1 0 0,0 9-100 0 0,32-77-37 0 0,0-1-1 0 0,-1 0 0 0 0,0-1 1 0 0,0 1-1 0 0,0 0 1 0 0,-1-1-1 0 0,0 0 1 0 0,0 0-1 0 0,0 0 1 0 0,-1 0-1 0 0,1 0 1 0 0,-1-1-1 0 0,0 0 1 0 0,-1 0 37 0 0,4-3-168 0 0,1-1 0 0 0,0 0 0 0 0,-1 0 1 0 0,1 1-1 0 0,0-1 0 0 0,-1 0 1 0 0,1 0-1 0 0,-1-1 0 0 0,1 1 0 0 0,0 0 1 0 0,-1 0-1 0 0,1-1 0 0 0,0 1 1 0 0,-1 0-1 0 0,1-1 0 0 0,0 0 0 0 0,0 1 1 0 0,0-1-1 0 0,-1 0 0 0 0,1 1 1 0 0,0-1-1 0 0,0 0 0 0 0,0 0 0 0 0,0 0 1 0 0,0 0-1 0 0,0 0 0 0 0,0 0 1 0 0,1 0-1 0 0,-1-1 0 0 0,0 1 0 0 0,1 0 1 0 0,-1 0-1 0 0,0-1 0 0 0,1 1 1 0 0,0 0-1 0 0,-1 0 0 0 0,1-2 168 0 0,-15-53-7399 0 0,15 53 6914 0 0,-13-71-6707 0 0,-4-24 1245 0 0,3-2 4858 0 0,7 1 5853 0 0,9 0 6852 0 0,15 72-4212 0 0,4 36-5276 0 0,103 144 1293 0 0,44 123-1996 0 0,-122-235-1869 0 0,-33-38-2895 0 0,2-2-3291 0 0,-12-1-5826 0 0</inkml:trace>
  <inkml:trace contextRef="#ctx0" brushRef="#br0" timeOffset="25320.148">8973 7170 12355 0 0,'0'0'2120'0'0,"0"0"-525"0"0,0 0-277 0 0,0 0 74 0 0,0 0 119 0 0,0 0-9 0 0,0 0-159 0 0,0 0-259 0 0,0 0-273 0 0,0 0-182 0 0,0 0-75 0 0,0 0-54 0 0,0 0-56 0 0,-12 16 692 0 0,-137 120 499 0 0,76-74-1443 0 0,-3-4 0 0 0,-2-3 0 0 0,-36 16-192 0 0,86-53 30 0 0,28-17-45 0 0,0-1-42 0 0,0 0-37 0 0,0 0-2 0 0,0 0-21 0 0,0 0-27 0 0,0-19-1451 0 0,3-23-2465 0 0,-3 15-6759 0 0,0 19-1063 0 0</inkml:trace>
  <inkml:trace contextRef="#ctx0" brushRef="#br0" timeOffset="25321.148">8465 7060 10954 0 0,'0'0'2496'0'0,"0"0"-543"0"0,0 0-339 0 0,0 0-31 0 0,0 0 12 0 0,0 0-72 0 0,0 0-209 0 0,0 0-272 0 0,0 0-280 0 0,0 0-201 0 0,0 0-98 0 0,0 0-19 0 0,5-1 10 0 0,-3 1-399 0 0,0 0 1 0 0,0 1-1 0 0,0-1 0 0 0,1 0 1 0 0,-1 1-1 0 0,0-1 1 0 0,0 1-1 0 0,0-1 1 0 0,0 1-1 0 0,0 0 1 0 0,0 0-1 0 0,0 0 1 0 0,0 0-1 0 0,0 1 0 0 0,-1-1 1 0 0,1 0-1 0 0,0 1 1 0 0,-1-1-1 0 0,1 1 1 0 0,-1-1-1 0 0,1 1 1 0 0,-1 0-1 0 0,0 0 0 0 0,0 0 1 0 0,0 0-1 0 0,0 0 1 0 0,0 0-1 0 0,0 1-55 0 0,7 7 189 0 0,35 46 694 0 0,3-3-1 0 0,2-1 0 0 0,14 8-882 0 0,95 105 554 0 0,-60-51-343 0 0,-136-122-5883 0 0,31 3 702 0 0,2 4-7441 0 0</inkml:trace>
  <inkml:trace contextRef="#ctx0" brushRef="#br0" timeOffset="25083.051">2546 3109 0 0 0,'0'0'1022'0'0,"0"0"-278"0"0,0 0-84 0 0,0 0 132 0 0,0 0 230 0 0,0 0 219 0 0,0 0 122 0 0,0 0-61 0 0,0 0-179 0 0,0 0-214 0 0,0 0-189 0 0,13 0 2458 0 0,-2 59 2193 0 0,-7 30-3347 0 0,9 84-614 0 0,21 188 514 0 0,-29-78-1042 0 0,5 63-63 0 0,24-99-330 0 0,-10 58 159 0 0,-19-51-212 0 0,19 93 64 0 0,-24-249-342 0 0,5 0 0 0 0,4 1 0 0 0,5 3-158 0 0,7 90 111 0 0,-11 176 195 0 0,2-199-175 0 0,0 173 174 0 0,-16-206-306 0 0,-3 39 140 0 0,-6-81-69 0 0,13-93-87 0 0,0 5 56 0 0,0-5-50 0 0,0-1 11 0 0,0 0-23 0 0,0 0 26 0 0,0 0 17 0 0,0 0-7 0 0,0 0-14 0 0,85 7 283 0 0,12-3-201 0 0,343-4 204 0 0,-173-15-99 0 0,-81 23-48 0 0,-86-5-108 0 0,126-10 115 0 0,-10-18 0 0 0,3 21 35 0 0,-115 12-90 0 0,51-2 2 0 0,68 2 4 0 0,53-8 97 0 0,-136-11-99 0 0,495 11 198 0 0,-403-22-322 0 0,-43 14 138 0 0,23 15-76 0 0,-3-3-22 0 0,-25-15 95 0 0,-43 7-108 0 0,104-3 55 0 0,-187 7-38 0 0,-57 0-32 0 0,-1 0 26 0 0,0 0 4 0 0,0 0-30 0 0,0 0 26 0 0,0 0-8 0 0,0 0 6 0 0,0 0 0 0 0,0 0-24 0 0,0 0 32 0 0,0 0-32 0 0,0 0 13 0 0,0 0-28 0 0,0 0 23 0 0,0 0-15 0 0,0 0-11 0 0,0 0-12 0 0,0 0-4 0 0,0 0-73 0 0,-11-8-3448 0 0,0 5-8450 0 0,9 3-1078 0 0</inkml:trace>
  <inkml:trace contextRef="#ctx0" brushRef="#br0" timeOffset="26102.126">1707 2318 6049 0 0,'0'0'1770'0'0,"0"0"-94"0"0,0 0 134 0 0,0 0 205 0 0,0 0-36 0 0,0 0-241 0 0,0 0-390 0 0,0 0-376 0 0,0 0-253 0 0,0 0-188 0 0,0 0-130 0 0,-2 2-71 0 0,0 61 2624 0 0,6-28-1966 0 0,-9 219 920 0 0,21-203-1858 0 0,-15-50-41 0 0,-1 0-1 0 0,1 0 1 0 0,-1 0-1 0 0,1 0 1 0 0,-1 0-1 0 0,1 0 1 0 0,0 0-1 0 0,-1 0 1 0 0,1 0 0 0 0,0 0-1 0 0,0-1 1 0 0,0 1-1 0 0,0 0 1 0 0,0-1-1 0 0,0 1 1 0 0,0 0 0 0 0,0-1-1 0 0,0 1 1 0 0,0-1-1 0 0,0 0 1 0 0,0 1-1 0 0,0-1 1 0 0,0 0-1 0 0,0 0 1 0 0,0 1 0 0 0,1-1-1 0 0,-1 0 1 0 0,0 0-1 0 0,0 0 1 0 0,0-1-1 0 0,0 1 1 0 0,1 0-1 0 0,-1 0 1 0 0,0 0 0 0 0,0-1-1 0 0,0 1 1 0 0,0-1-1 0 0,0 1 1 0 0,0-1-1 0 0,0 1 1 0 0,0-1 0 0 0,0 0-1 0 0,0 1 1 0 0,0-1-1 0 0,0 0-8 0 0,69-102 641 0 0,-61 85-598 0 0,70-155 116 0 0,-29 19 81 0 0,-29 272 88 0 0,76 195 144 0 0,-70-241-431 0 0,-3 1 0 0 0,-3 1-1 0 0,-4 1 1 0 0,-2 1 0 0 0,-5 0-1 0 0,1 52-40 0 0,-12-103 8 0 0,0 0 0 0 0,-2-1 0 0 0,-1 1-1 0 0,-1-1 1 0 0,-1 0 0 0 0,-1 0 0 0 0,-1 0 0 0 0,-12 21-8 0 0,15-32 16 0 0,-1-1 1 0 0,-1 0 0 0 0,0-1-1 0 0,0 0 1 0 0,-2 0-1 0 0,1-1 1 0 0,-1 0 0 0 0,-1 0-1 0 0,1-1 1 0 0,-2 0 0 0 0,1-1-1 0 0,-1 0 1 0 0,0 0 0 0 0,-1-1-1 0 0,0-1 1 0 0,0 0 0 0 0,-5 1-17 0 0,14-6 3 0 0,1 0-1 0 0,-1 0 1 0 0,1 0 0 0 0,-1 0 0 0 0,1 0 0 0 0,-1 0-1 0 0,0-1 1 0 0,1 0 0 0 0,-1 1 0 0 0,0-1-1 0 0,0 0 1 0 0,1 0 0 0 0,-1 0 0 0 0,0-1 0 0 0,1 1-1 0 0,-1-1 1 0 0,0 1 0 0 0,1-1 0 0 0,-1 0 0 0 0,1 0-1 0 0,-1 0 1 0 0,1 0 0 0 0,-1-1 0 0 0,1 1 0 0 0,0-1-1 0 0,0 1 1 0 0,-1-1 0 0 0,1 0 0 0 0,0 0-1 0 0,1 0 1 0 0,-1 0 0 0 0,0 0 0 0 0,1 0 0 0 0,-1-1-1 0 0,1 1 1 0 0,-1 0 0 0 0,1-1 0 0 0,0 1 0 0 0,0-1-1 0 0,0 1 1 0 0,1-1 0 0 0,-1 0 0 0 0,0 0-3 0 0,-3-20 1 0 0,1 0 1 0 0,1 0-1 0 0,1 0 1 0 0,1 0-1 0 0,1 0 1 0 0,1 0-1 0 0,1 0 1 0 0,1 0-1 0 0,1 1 1 0 0,1-1-1 0 0,0 1 1 0 0,2 1-1 0 0,1-1 1 0 0,1 1-1 0 0,9-15-1 0 0,-5 14-180 0 0,1 0-1 0 0,0 1 1 0 0,2 0 0 0 0,0 1-1 0 0,2 1 1 0 0,9-7 180 0 0,3 11-3071 0 0,-19 12-836 0 0,-2 2-3696 0 0,-4 1-5020 0 0</inkml:trace>
  <inkml:trace contextRef="#ctx0" brushRef="#br0" timeOffset="29657.425">2528 3157 0 0 0,'0'0'315'0'0,"0"0"189"0"0,0 0 149 0 0,0 0 181 0 0,0 0 195 0 0,0 0 168 0 0,0 0 74 0 0,5-3 12 0 0,1 0-817 0 0,28-20 3845 0 0,-32 23 3094 0 0,-2 1-3609 0 0,-6 16-2918 0 0,-90 157-59 0 0,80-144-755 0 0,-2-2 0 0 0,-1 1 0 0 0,-1-2-1 0 0,-2-1 1 0 0,0 0 0 0 0,-2-1-64 0 0,8-9 393 0 0,31-10 308 0 0,237 1 113 0 0,-107 0-692 0 0,-108-3 1207 0 0,-127-75-1083 0 0,12-4-145 0 0,9-15-16 0 0,40 25-40 0 0,28 63-102 0 0,0 0 1 0 0,0 0 0 0 0,0 0-1 0 0,1 0 1 0 0,-1 0 0 0 0,0 0 0 0 0,1 0-1 0 0,0 0 1 0 0,-1 0 0 0 0,1 0 0 0 0,0 0-1 0 0,0 0 1 0 0,0-1 0 0 0,0 1-1 0 0,1 0 1 0 0,-1 0 0 0 0,0 0 0 0 0,1 0-1 0 0,0 0 1 0 0,-1 0 0 0 0,1 0 0 0 0,0 0-1 0 0,0 0 1 0 0,0 0 0 0 0,0 1 0 0 0,0-1-1 0 0,1 0 1 0 0,-1 1 0 0 0,1-1-1 0 0,-1 0 1 0 0,1 0 56 0 0,11 0-2056 0 0,-5 1-2421 0 0,1 0-7735 0 0</inkml:trace>
  <inkml:trace contextRef="#ctx0" brushRef="#br0" timeOffset="31366.126">7500 7351 0 0 0,'0'0'321'0'0,"0"0"361"0"0,0 0 79 0 0,0 0-98 0 0,0 0-139 0 0,0 0-172 0 0,0 0-96 0 0,0 0 26 0 0,0 0 95 0 0,0 0 147 0 0,0 0 167 0 0,0 0 140 0 0,0 0 95 0 0,0 0 63 0 0,0 0 19 0 0,0 0 6 0 0,0 0-10 0 0,0 0-30 0 0,0 0-50 0 0,0 0-51 0 0,0 0 4 0 0,0 0-27 0 0,0 0-20 0 0,-3 6 7547 0 0,0-5-8628 0 0,-2-1 374 0 0,0-1 1 0 0,0 0-1 0 0,0 0 1 0 0,1 0 0 0 0,-1 0-1 0 0,0-1 1 0 0,0 0-1 0 0,1 0 1 0 0,-1 0 0 0 0,1-1-1 0 0,0 0 1 0 0,0 1 0 0 0,0-1-1 0 0,0-1 1 0 0,0 1-1 0 0,-1-2-123 0 0,-61-43 810 0 0,8 18 50 0 0,39 89-224 0 0,7 41-626 0 0,11-69-2 0 0,-2 0 1 0 0,-1-1-1 0 0,-1 1 0 0 0,-2-1 0 0 0,-1-1 0 0 0,-1 1 0 0 0,-1-2 0 0 0,-2 1 0 0 0,-12 21-8 0 0,25-42 452 0 0,20-23-400 0 0,112-80 128 0 0,-102 73-135 0 0,0-1 0 0 0,-2-2 0 0 0,-1-1 0 0 0,-1-2 0 0 0,19-24-45 0 0,-40 42 109 0 0,-5 7-2576 0 0,3 8-4862 0 0,0-2-4876 0 0</inkml:trace>
  <inkml:trace contextRef="#ctx0" brushRef="#br0" timeOffset="36664.806">3402 5963 0 0 0,'0'0'914'0'0,"0"0"111"0"0,0 0 205 0 0,0 0 110 0 0,0 0 42 0 0,0 0 6 0 0,0 0-156 0 0,0 0-169 0 0,0 0-183 0 0,0 0-234 0 0,0 0-188 0 0,-2 0-117 0 0,22 0 9322 0 0,92 0-8331 0 0,-42 7-877 0 0,83 1 480 0 0,-61-16-468 0 0,-3 1-137 0 0,60-4 60 0 0,32-19 63 0 0,-19-3-175 0 0,-79 11-98 0 0,12-6-8 0 0,-58 19-86 0 0,59-27 120 0 0,35-31 160 0 0,-20 12-108 0 0,-35 7 18 0 0,5-27 149 0 0,13-30-61 0 0,-44 49-202 0 0,-18 19-64 0 0,3-10 21 0 0,-3-5 0 0 0,-3 8-99 0 0,52-66 180 0 0,-29 32-39 0 0,-19 27-93 0 0,41-60 36 0 0,-34 63-26 0 0,-3 4-28 0 0,41-63 69 0 0,-43 67-88 0 0,44-53 57 0 0,-49 57 2 0 0,39-34-123 0 0,6 11 62 0 0,53-4-6 0 0,-51 24-30 0 0,-10 17 43 0 0,28 6-41 0 0,56-5 40 0 0,-31 2-10 0 0,-47 15 32 0 0,-73 4-50 0 0,1-1-3292 0 0,-2 6-8138 0 0,1-1-829 0 0</inkml:trace>
  <inkml:trace contextRef="#ctx0" brushRef="#br0" timeOffset="38493.01">3781 6423 0 0 0,'0'0'1206'0'0,"0"0"411"0"0,0 0 250 0 0,0 0 8 0 0,0 0-196 0 0,0 0-285 0 0,0 0-216 0 0,0 0-115 0 0,0 0-34 0 0,0 0-1 0 0,0 0-10 0 0,0 1 4156 0 0,0 2-4835 0 0,-9 144 1687 0 0,9-132-1927 0 0,-1-9-69 0 0,1 0 0 0 0,0 0 0 0 0,0 0 0 0 0,0-1 0 0 0,1 1 0 0 0,0 0 0 0 0,0 0 0 0 0,0-1 0 0 0,1 1 0 0 0,0 0 0 0 0,0-1 0 0 0,0 1 0 0 0,3 3-30 0 0,-2-4 60 0 0,-1-1 0 0 0,1 0 0 0 0,0 0 0 0 0,0 0 0 0 0,0 0-1 0 0,0 0 1 0 0,1-1 0 0 0,0 1 0 0 0,-1-1 0 0 0,1 0 0 0 0,0-1-1 0 0,1 1 1 0 0,-1 0 0 0 0,0-1 0 0 0,1 0 0 0 0,0 0 0 0 0,-1-1 0 0 0,1 1-1 0 0,0-1 1 0 0,0 0 0 0 0,0 0 0 0 0,0 0 0 0 0,-1-1 0 0 0,1 0 0 0 0,4 0-60 0 0,-8 0 38 0 0,1 0 1 0 0,0 0 0 0 0,0 0 0 0 0,-1 0 0 0 0,1 0 0 0 0,0-1-1 0 0,0 1 1 0 0,-1-1 0 0 0,1 1 0 0 0,0-1 0 0 0,-1 0 0 0 0,1 1-1 0 0,-1-1 1 0 0,1 0 0 0 0,-1 0 0 0 0,1 0 0 0 0,-1 0 0 0 0,1 0 0 0 0,-1-1-1 0 0,0 1 1 0 0,0 0 0 0 0,0-1 0 0 0,0 1 0 0 0,0 0 0 0 0,0-1-1 0 0,0 0 1 0 0,0 0-39 0 0,8-11 140 0 0,50-116 284 0 0,-33 59-361 0 0,-7-3 161 0 0,-19 73-204 0 0,0 0-2 0 0,0 0 5 0 0,0 0-20 0 0,0 0 11 0 0,0 0 8 0 0,0 0-29 0 0,0 0-2 0 0,0 0-1 0 0,0 0-3 0 0,0 0-2 0 0,0 0-18 0 0,4 26 57 0 0,62 210 713 0 0,-58-175-623 0 0,-4 1-1 0 0,-2-1 1 0 0,-4 30-114 0 0,0-61 30 0 0,-3 0 1 0 0,0-1-1 0 0,-2 1 0 0 0,-1-1 1 0 0,-1-1-1 0 0,-1 0 1 0 0,-9 15-31 0 0,17-40 13 0 0,-1 1 1 0 0,1-1-1 0 0,-1 0 1 0 0,0 0-1 0 0,0 0 1 0 0,0 0-1 0 0,0-1 1 0 0,0 1-1 0 0,0-1 1 0 0,-1 0-1 0 0,1 0 1 0 0,-1 0-1 0 0,0 0 1 0 0,1-1-1 0 0,-1 1 1 0 0,0-1-1 0 0,0 0 1 0 0,0 0-1 0 0,0-1 1 0 0,0 1-1 0 0,0-1 1 0 0,-2 0-14 0 0,3 1 1 0 0,1-1 0 0 0,0 0 1 0 0,0 0-1 0 0,-1 0 0 0 0,1-1 1 0 0,0 1-1 0 0,-1 0 0 0 0,1-1 1 0 0,0 0-1 0 0,0 1 0 0 0,-1-1 1 0 0,1 0-1 0 0,0 0 0 0 0,0 0 0 0 0,0-1 1 0 0,0 1-1 0 0,0 0 0 0 0,1-1 1 0 0,-1 1-1 0 0,0-1 0 0 0,1 0 1 0 0,-1 1-1 0 0,1-1 0 0 0,-1 0 1 0 0,1 0-1 0 0,0 0 0 0 0,0 0 1 0 0,0 0-1 0 0,0 0 0 0 0,0-1 0 0 0,0 1 1 0 0,1 0-1 0 0,-1 0 0 0 0,1-1 1 0 0,-1 1-1 0 0,1 0 0 0 0,0 0 1 0 0,0-1-1 0 0,0 0-1 0 0,0-7-11 0 0,1 0-1 0 0,1 0 1 0 0,-1 0-1 0 0,2 0 1 0 0,-1 0 0 0 0,2 0-1 0 0,-1 0 1 0 0,1 1 0 0 0,0-1-1 0 0,1 1 1 0 0,0 0-1 0 0,1 1 1 0 0,0-1 0 0 0,0 1-1 0 0,1 0 1 0 0,0 1 0 0 0,0-1 11 0 0,41-40-460 0 0,-29 23-1500 0 0,-14 16-1402 0 0,0-1-3356 0 0,-4 7-3330 0 0</inkml:trace>
  <inkml:trace contextRef="#ctx0" brushRef="#br0" timeOffset="38787.429">4332 6655 6953 0 0,'0'0'3639'0'0,"0"0"-1432"0"0,0 0-627 0 0,0 0-2 0 0,0 0 33 0 0,0 0-124 0 0,0 0-295 0 0,0 0-313 0 0,0 0-111 0 0,0 0 26 0 0,0 0 22 0 0,0 0-9 0 0,0 0-115 0 0,0 12-140 0 0,-6 106 1256 0 0,-12-23-1314 0 0,16-90-1022 0 0,-2 8 242 0 0,6-10-3346 0 0,4-2-3462 0 0,-3-1-5070 0 0</inkml:trace>
  <inkml:trace contextRef="#ctx0" brushRef="#br0" timeOffset="41741.092">3886 6044 0 0 0,'0'0'477'0'0,"0"0"368"0"0,0 0 220 0 0,0 0 175 0 0,0 0 86 0 0,0 0 29 0 0,0 0-72 0 0,0 0-143 0 0,0 0-136 0 0,0 0-98 0 0,0-9 494 0 0,0 8 1856 0 0,0 0 3548 0 0,10 144-5225 0 0,-3 4-1107 0 0,-7-95-5840 0 0,-2-59-3140 0 0,2 3-1768 0 0</inkml:trace>
  <inkml:trace contextRef="#ctx0" brushRef="#br0" timeOffset="42576.477">3840 6000 0 0 0,'0'0'264'0'0,"0"0"332"0"0,0 0 196 0 0,0 0 350 0 0,0 0 352 0 0,0 0 129 0 0,0 0-156 0 0,0 0-381 0 0,0 0-359 0 0,0 0-167 0 0,0 0 5 0 0,0 0 49 0 0,0 0 42 0 0,0 2-2 0 0,-2 4-354 0 0,-1-1 1 0 0,0 1-1 0 0,-1-1 1 0 0,1 0-1 0 0,-1 0 1 0 0,0 0-1 0 0,0 0 0 0 0,-1-1 1 0 0,1 1-1 0 0,-1-1 1 0 0,0 0-1 0 0,0-1 1 0 0,0 1-1 0 0,-1-1 0 0 0,1 0 1 0 0,-1-1-1 0 0,0 1 1 0 0,0-1-1 0 0,0 0 1 0 0,0 0-1 0 0,0-1 0 0 0,-2 0-300 0 0,-8 9 2016 0 0,42-4-782 0 0,-6-3-1231 0 0,123 19 1155 0 0,-43-14-666 0 0,-89-6-293 0 0,-12-6 1972 0 0,-1 2-2197 0 0,-73-141-235 0 0,74 143-86 0 0,1 0-293 0 0,0 0-535 0 0,0 0-1232 0 0,0 0-3658 0 0,0 0-5719 0 0</inkml:trace>
  <inkml:trace contextRef="#ctx0" brushRef="#br0" timeOffset="44305.305">6593 5580 0 0 0,'-9'-3'10'0'0,"-3"-4"2391"0"0,12 6-1582 0 0,0 0 1451 0 0,0-7 13101 0 0,0 7-16573 0 0,0 0-6571 0 0,0 1-3643 0 0</inkml:trace>
  <inkml:trace contextRef="#ctx0" brushRef="#br0" timeOffset="45139.464">4006 7244 0 0 0,'0'0'433'0'0,"0"0"374"0"0,0 0 311 0 0,0 0 195 0 0,0 0 14 0 0,0 0-116 0 0,0 0-205 0 0,0 0-155 0 0,0 0-52 0 0,0 0 34 0 0,0 0 74 0 0,0 0 25 0 0,0 0-9 0 0,0 0-36 0 0,4 4 6996 0 0,-1 0-6205 0 0,-16 105-837 0 0,-3-61-713 0 0,27-43-6267 0 0,-9-6 1705 0 0,0 1-6814 0 0</inkml:trace>
  <inkml:trace contextRef="#ctx0" brushRef="#br0" timeOffset="47194.445">6591 5495 0 0 0,'0'0'465'0'0,"0"0"257"0"0,0 0 46 0 0,0 0 10 0 0,0 0 24 0 0,0 0 57 0 0,0 0 123 0 0,0 0 67 0 0,0 0-72 0 0,2-14 5010 0 0,-1 7 5072 0 0,-1 9-11043 0 0,-3 227 551 0 0,4-225-560 0 0,1 1 0 0 0,0-1 0 0 0,0 0 0 0 0,0 0 0 0 0,0-1 0 0 0,1 1 0 0 0,-1 0 0 0 0,1-1 0 0 0,0 1 0 0 0,0-1 0 0 0,1 0 0 0 0,-1 0 0 0 0,0 0 0 0 0,1-1 0 0 0,0 1 0 0 0,0-1 0 0 0,0 0 0 0 0,0 0 0 0 0,0 0 0 0 0,0 0 0 0 0,0-1 0 0 0,1 0 0 0 0,-1 0 0 0 0,0 0 0 0 0,1 0 0 0 0,-1-1 0 0 0,1 1 0 0 0,-1-1 0 0 0,1 0 0 0 0,-1-1 0 0 0,1 1 0 0 0,-1-1-7 0 0,1-2 47 0 0,-1 0 0 0 0,0 0-1 0 0,0 0 1 0 0,0 0 0 0 0,-1-1 0 0 0,1 0 0 0 0,-1 1 0 0 0,0-1 0 0 0,0-1 0 0 0,0 1 0 0 0,0 0 0 0 0,-1-1 0 0 0,0 1 0 0 0,0-1-1 0 0,0 0 1 0 0,0 0 0 0 0,-1 0 0 0 0,0 0 0 0 0,0 0 0 0 0,0 0 0 0 0,0-3-47 0 0,1-1 0 0 0,50-149 216 0 0,-39 111-82 0 0,-13 47-114 0 0,0 0 14 0 0,0 0-2 0 0,0 0-12 0 0,0 0-18 0 0,0 0 8 0 0,0 0-3 0 0,0 0-7 0 0,0 0 16 0 0,0 0-9 0 0,0 0-23 0 0,0 0-16 0 0,0 23-76 0 0,33 256 441 0 0,-24-174-291 0 0,-1-53-16 0 0,-3 0 0 0 0,-2 0 0 0 0,-3 0 0 0 0,-1 0 0 0 0,-3 0 0 0 0,-3 0 0 0 0,-10 42-26 0 0,14-81 19 0 0,-1 0 0 0 0,0 0 0 0 0,-1 0 0 0 0,0-1 0 0 0,-1 0 0 0 0,-1 0 0 0 0,0 0 0 0 0,0-1 0 0 0,-1 0 0 0 0,-1 0 0 0 0,0-1 0 0 0,0 0 0 0 0,-1 0 0 0 0,-1-1-19 0 0,9-7 6 0 0,0-1 1 0 0,-1 0-1 0 0,1 0 1 0 0,0 0-1 0 0,-1 0 1 0 0,1 0 0 0 0,0 0-1 0 0,-1-1 1 0 0,1 1-1 0 0,-1-1 1 0 0,1 0-1 0 0,-1 0 1 0 0,1 0 0 0 0,-1 0-1 0 0,0 0 1 0 0,1 0-1 0 0,-1-1 1 0 0,1 1-1 0 0,0-1 1 0 0,-1 0-1 0 0,1 0 1 0 0,-1 0 0 0 0,1 0-1 0 0,0 0 1 0 0,0 0-1 0 0,0 0 1 0 0,0-1-1 0 0,-1 1 1 0 0,2-1 0 0 0,-1 0-1 0 0,0 0 1 0 0,0 1-1 0 0,1-1 1 0 0,-1 0-1 0 0,1 0 1 0 0,-1-1 0 0 0,1 1-1 0 0,0 0 1 0 0,0 0-1 0 0,0-1 1 0 0,0 1-7 0 0,-2-7-5 0 0,0-1 1 0 0,1 0-1 0 0,0 0 0 0 0,0 1 1 0 0,1-1-1 0 0,1 0 0 0 0,0 0 1 0 0,0 0-1 0 0,1 0 1 0 0,0 0-1 0 0,0 0 0 0 0,1 0 1 0 0,1 1-1 0 0,0-1 0 0 0,0 1 1 0 0,1 0-1 0 0,0 0 0 0 0,0 0 1 0 0,1 0-1 0 0,0 0 1 0 0,1 1-1 0 0,0 0 0 0 0,3-3 5 0 0,63-84-617 0 0,-64 85-302 0 0,-2 3-2151 0 0,-4 2-3034 0 0,-2 1-4584 0 0</inkml:trace>
  <inkml:trace contextRef="#ctx0" brushRef="#br0" timeOffset="47680.761">6994 5805 8746 0 0,'0'0'2076'0'0,"0"0"-458"0"0,0 0-203 0 0,0 0 4 0 0,0 0-85 0 0,0 0-168 0 0,0 0-232 0 0,0 0-299 0 0,0 0-227 0 0,0 0-125 0 0,0 0-29 0 0,0 0 24 0 0,0 0 72 0 0,23-4 1971 0 0,119-18 585 0 0,-141 22-2889 0 0,-1 0 14 0 0,-7 22 448 0 0,-140 183 362 0 0,146-203-836 0 0,0-1 0 0 0,-1 1 1 0 0,1-1-1 0 0,0 1 0 0 0,0 0 0 0 0,0 0 0 0 0,0-1 0 0 0,1 1 0 0 0,-1 0 1 0 0,0 0-1 0 0,1 0 0 0 0,-1 0 0 0 0,1 0 0 0 0,0-1 0 0 0,0 1 0 0 0,0 0 1 0 0,0 0-1 0 0,0 0 0 0 0,0 0 0 0 0,0 0 0 0 0,0 0 0 0 0,1 0 0 0 0,-1 0 0 0 0,1 0 1 0 0,0 0-1 0 0,-1-1 0 0 0,1 1 0 0 0,0 0 0 0 0,0 0 0 0 0,0-1 0 0 0,0 1 1 0 0,0-1-1 0 0,1 1 0 0 0,-1-1 0 0 0,0 1 0 0 0,1-1 0 0 0,-1 0 0 0 0,1 0 1 0 0,-1 1-1 0 0,1-1 0 0 0,0 0 0 0 0,-1 0 0 0 0,1-1 0 0 0,0 1 0 0 0,0 0 0 0 0,0-1 1 0 0,1 1-6 0 0,11 0 94 0 0,-1 0 1 0 0,1-2 0 0 0,-1 0-1 0 0,1 0 1 0 0,-1-1 0 0 0,0-1-1 0 0,0 0 1 0 0,0 0 0 0 0,0-2-1 0 0,0 0 1 0 0,11-6-95 0 0,-15 8-168 0 0,16-13-292 0 0,-32-3-6432 0 0,3 14-608 0 0,2 3-4786 0 0</inkml:trace>
  <inkml:trace contextRef="#ctx0" brushRef="#br0" timeOffset="48903.422">6703 4435 0 0 0,'0'0'91'0'0,"-1"-7"109"0"0,-2-51 794 0 0,3 31 6478 0 0,-3 31 7080 0 0,3 7-15666 0 0,24 173 2343 0 0,-37 84-472 0 0,9-36-290 0 0,32-143-356 0 0,-23 10 474 0 0,-5-99-573 0 0,0 26 285 0 0,-2-3-309 0 0,4-39-521 0 0,13-61-5566 0 0,-15 48-5664 0 0,0 17 4517 0 0</inkml:trace>
  <inkml:trace contextRef="#ctx0" brushRef="#br0" timeOffset="49803.458">6631 4380 0 0 0,'0'0'515'0'0,"0"0"60"0"0,0 0 103 0 0,0 0 135 0 0,0 0 125 0 0,0 0 116 0 0,0 0 36 0 0,0 0-10 0 0,0 0-25 0 0,0 0-48 0 0,-5-9 596 0 0,4 7 1895 0 0,0 2 3813 0 0,-40 22-6121 0 0,-98 69 272 0 0,139-88-1432 0 0,1-1 1 0 0,-1 1-1 0 0,0-1 0 0 0,1 1 1 0 0,0-1-1 0 0,-1 0 0 0 0,1 1 1 0 0,0-1-1 0 0,0 0 0 0 0,1 1 0 0 0,-1-1 1 0 0,0 0-1 0 0,1 0 0 0 0,-1 0 1 0 0,1 0-1 0 0,-1 0 0 0 0,1-1 1 0 0,0 1-1 0 0,0 0 0 0 0,0-1 0 0 0,0 1 1 0 0,0-1-1 0 0,0 0 0 0 0,1 0 1 0 0,1 1-31 0 0,10 5 93 0 0,0 0-1 0 0,1-1 1 0 0,0-1 0 0 0,0 0 0 0 0,0-1 0 0 0,1-1 0 0 0,-1-1 0 0 0,1 0 0 0 0,-1 0 0 0 0,1-2 0 0 0,0 0 0 0 0,-1-1 0 0 0,15-2-93 0 0,27 1 163 0 0,28 2-9 0 0,-85 0-140 0 0,0 0-4 0 0,0 0-15 0 0,0 0 16 0 0,0 0 6 0 0,0 0 8 0 0,0 0 13 0 0,0 0-1 0 0,0 0-10 0 0,0 0-2 0 0,0 0 6 0 0,0 0-1 0 0,0 0-4 0 0,0 0-9 0 0,0 0-22 0 0,0 0 13 0 0,0 0 22 0 0,0 0 22 0 0,0 0 23 0 0,0 0-18 0 0,0 0 5 0 0,0 0 3 0 0,0 0 14 0 0,0 0 33 0 0,0 0 10 0 0,0 0 13 0 0,-41-18 503 0 0,34 13-629 0 0,0 0-1 0 0,-1 0 1 0 0,2-1 0 0 0,-1 0 0 0 0,1 0 0 0 0,-1-1 0 0 0,2 1 0 0 0,-1-1 0 0 0,1 0 0 0 0,0-1 0 0 0,0 0 0 0 0,-3-7-9 0 0,-10-15-145 0 0,15 24-510 0 0,-4-2-763 0 0,3 7-2704 0 0,-1 0-3595 0 0,5 1-3994 0 0</inkml:trace>
  <inkml:trace contextRef="#ctx0" brushRef="#br0" timeOffset="51246.865">6861 6637 0 0 0,'0'0'613'0'0,"0"0"297"0"0,0 0 161 0 0,0 0 85 0 0,0 0-8 0 0,0 0-59 0 0,0 0-32 0 0,0 0-74 0 0,0 0 13 0 0,0-8 6 0 0,-2-24 25 0 0,-18 22 5776 0 0,19 16 1142 0 0,6 4-7727 0 0,-1 0-1 0 0,-1 0 1 0 0,1 0 0 0 0,-2 1-1 0 0,1-1 1 0 0,-1 1 0 0 0,-1 0-1 0 0,0 0 1 0 0,-1-1 0 0 0,0 1-1 0 0,0 0 1 0 0,-1 3-218 0 0,0 11 210 0 0,-13 62 196 0 0,-3 73-25 0 0,8 21 8 0 0,7-131-306 0 0,2-49-95 0 0,0 28 133 0 0,4 26-13 0 0,-1-22-108 0 0,-3-32 6 0 0,0-1 2 0 0,0 0-26 0 0,0 0-4 0 0,0 0 6 0 0,0 0 10 0 0,0 0 18 0 0,0 0 4 0 0,0 0-9 0 0,0 0-35 0 0,0 0-1 0 0,0 0-9 0 0,0 0 1 0 0,0 0 2 0 0,0 0-27 0 0,0 0-13 0 0,0 0-49 0 0,0 0-91 0 0,-5-4-2718 0 0,1 1-4764 0 0,2 2-4842 0 0</inkml:trace>
  <inkml:trace contextRef="#ctx0" brushRef="#br0" timeOffset="54377.449">3476 5193 0 0 0,'0'0'283'0'0,"0"0"348"0"0,0 0 173 0 0,0 0 112 0 0,0 0 77 0 0,0 0 102 0 0,0 0 96 0 0,0 0 58 0 0,-2-3 28 0 0,2 2-4218 0 0,-2-4 5447 0 0,-3-2 14381 0 0,5 12-15466 0 0,0-5-1366 0 0,0 0 6 0 0,0 27 533 0 0,0 31-71 0 0,2-33-3661 0 0,0-10-855 0 0,-1 1-7472 0 0,-1-9 2516 0 0</inkml:trace>
  <inkml:trace contextRef="#ctx0" brushRef="#br0" timeOffset="54836.119">3469 5418 5369 0 0,'0'0'2174'0'0,"0"0"-335"0"0,0 0-88 0 0,0 0 45 0 0,0 0 11 0 0,0 0-153 0 0,0 0-294 0 0,0 0-311 0 0,0 0-254 0 0,0 0-130 0 0,0 0-52 0 0,0 0-3 0 0,9 12 4472 0 0,-4 42-4080 0 0,-5-54-942 0 0,0 0-39 0 0,0 0-2 0 0,0 0 6 0 0,0 0-31 0 0,0 0 11 0 0,0 0-6 0 0,0 0 6 0 0,0 0 0 0 0,0 0-11 0 0,1 14-4370 0 0,0-8 1697 0 0,-1 0-3847 0 0,0-2-4937 0 0</inkml:trace>
  <inkml:trace contextRef="#ctx0" brushRef="#br0" timeOffset="55176.936">3483 5727 4465 0 0,'0'0'3201'0'0,"0"0"-937"0"0,0 0-494 0 0,0 0-32 0 0,0 0-2 0 0,0 0-132 0 0,0 0-287 0 0,0 0-377 0 0,0 0-269 0 0,0 0-46 0 0,0 0 66 0 0,0 0 54 0 0,0 0 5 0 0,2 6-85 0 0,15 139 3191 0 0,-17-145-3854 0 0,0 0 1 0 0,0 0-11 0 0,0 0-13 0 0,0 0-5 0 0,0 0-15 0 0,0 0-56 0 0,0 0-70 0 0,1-19-3340 0 0,-1 12-2892 0 0,1 0-5169 0 0</inkml:trace>
  <inkml:trace contextRef="#ctx0" brushRef="#br0" timeOffset="55913.793">3677 5105 336 0 0,'0'0'1599'0'0,"0"0"59"0"0,0 0 158 0 0,0 0 117 0 0,0 0-54 0 0,0 0-170 0 0,0 0-214 0 0,0 0-166 0 0,0 0-146 0 0,0 0-119 0 0,0 0-105 0 0,0 0-85 0 0,-8 3 452 0 0,7-2 3918 0 0,60-12-3432 0 0,-18 11-1229 0 0,-40 0-572 0 0,-1 0-11 0 0,0 0 14 0 0,0 0 18 0 0,0 0 15 0 0,0 0 6 0 0,-30 19-1185 0 0,19-11-1264 0 0,10-5-2451 0 0,0 0-4120 0 0,1-3-647 0 0</inkml:trace>
  <inkml:trace contextRef="#ctx0" brushRef="#br0" timeOffset="56296.948">4041 5098 8578 0 0,'0'0'2267'0'0,"0"0"-552"0"0,0 0-212 0 0,0 0-43 0 0,0 0-57 0 0,0 0-138 0 0,0 0-252 0 0,0 0-263 0 0,0 0-165 0 0,0 0-55 0 0,0 0 31 0 0,0 0 44 0 0,0 0-2 0 0,11 10 2048 0 0,-11-9-2627 0 0,0 0 0 0 0,0 0-1 0 0,1 1 1 0 0,-1-1 0 0 0,0 0-1 0 0,0 0 1 0 0,1 0-1 0 0,-1 0 1 0 0,1 0 0 0 0,-1 0-1 0 0,1 0 1 0 0,-1 0-1 0 0,1 0 1 0 0,0 0 0 0 0,-1 0-1 0 0,1-1 1 0 0,0 1 0 0 0,0 0-1 0 0,0 0 1 0 0,0-1-1 0 0,0 1 1 0 0,-1 0 0 0 0,1-1-1 0 0,0 1 1 0 0,0-1 0 0 0,1 1-1 0 0,-1-1 1 0 0,0 0-1 0 0,0 1 1 0 0,0-1 0 0 0,0 0-1 0 0,0 0 1 0 0,0 0-1 0 0,0 1 1 0 0,0-1 0 0 0,1-1-1 0 0,-1 1 1 0 0,0 0 0 0 0,0 0-1 0 0,0 0 1 0 0,0 0-1 0 0,0-1 1 0 0,0 1 0 0 0,1-1-24 0 0,9 1 134 0 0,-11 0-150 0 0,0 0-12 0 0,0 0-53 0 0,0 0-78 0 0,0 0-121 0 0,-10 0-4039 0 0,7 0-2889 0 0,3 0-4387 0 0</inkml:trace>
  <inkml:trace contextRef="#ctx0" brushRef="#br0" timeOffset="56660.384">4258 5090 4489 0 0,'0'0'2182'0'0,"0"0"-272"0"0,0 0-75 0 0,0 0 30 0 0,0 0-94 0 0,0 0-226 0 0,0 0-312 0 0,0 0-295 0 0,0 0-174 0 0,0 0-57 0 0,0 0 0 0 0,0 0-19 0 0,0 0-52 0 0,9 1 1284 0 0,-9 7-5722 0 0,-2-3-5133 0 0,1-4-1518 0 0</inkml:trace>
  <inkml:trace contextRef="#ctx0" brushRef="#br0" timeOffset="56895.282">4258 5090 3857 0 0</inkml:trace>
  <inkml:trace contextRef="#ctx0" brushRef="#br0" timeOffset="57098.992">4258 5090 3857 0 0,'13'95'2018'0'0,"-2"-69"7280"0"0,-11-25-8306 0 0,0 26 8623 0 0,-1-9-8620 0 0,-2 8-1760 0 0,5-9-3822 0 0,-2-11-2489 0 0,0-5 3742 0 0,0-1-7679 0 0</inkml:trace>
  <inkml:trace contextRef="#ctx0" brushRef="#br0" timeOffset="57348.67">4291 5436 10522 0 0,'0'0'3785'0'0,"0"0"-1718"0"0,0 0-740 0 0,0 0-57 0 0,0 0-53 0 0,0 0-139 0 0,0 0-205 0 0,0 0-234 0 0,0 0-200 0 0,0 0-126 0 0,0 0-70 0 0,0 0-43 0 0,0 0-15 0 0,0 0-31 0 0,-1 11-31 0 0,-7 48 62 0 0,19-51-704 0 0,-2-3-2554 0 0,-5 0-7769 0 0,-4-4 656 0 0</inkml:trace>
  <inkml:trace contextRef="#ctx0" brushRef="#br0" timeOffset="57595.02">4277 5624 12459 0 0,'0'0'2220'0'0,"0"0"-513"0"0,0 0-212 0 0,0 0-115 0 0,0 0-135 0 0,0 0-172 0 0,0 0-227 0 0,0 0-215 0 0,0 0-175 0 0,0 0-131 0 0,0 0-100 0 0,0 0-87 0 0,0 0-75 0 0,-2 8-42 0 0,-6 24-18 0 0,7-24-25 0 0,25-4-1633 0 0,-18-4 99 0 0,-1 0-3784 0 0,0 0-5981 0 0</inkml:trace>
  <inkml:trace contextRef="#ctx0" brushRef="#br0" timeOffset="57829.212">4277 5624 12203 0 0,'33'86'3676'0'0,"-27"-56"4143"0"0,-7-25-7439 0 0,3-2-2446 0 0,0 1-7463 0 0,-2-3-2026 0 0</inkml:trace>
  <inkml:trace contextRef="#ctx0" brushRef="#br0" timeOffset="68920.758">6753 4137 0 0 0,'0'0'201'0'0,"0"0"73"0"0,0 0 35 0 0,0 0 42 0 0,0 0 44 0 0,0 0 45 0 0,0-2 506 0 0,2 0 12177 0 0,40 2-8079 0 0,56 0-3210 0 0,2-7-474 0 0,-99 7-1345 0 0,-1 0-3 0 0,0 0 4 0 0,0 0-16 0 0,22 0 203 0 0,55-4 306 0 0,-77 4-494 0 0,35 0 265 0 0,6-4 32 0 0,-5 1 51 0 0,-36 3-371 0 0,0 0 13 0 0,18 0 371 0 0,-23 0 758 0 0,-115 14-1036 0 0,36-7-51 0 0,32 0-68 0 0,-20 2 38 0 0,14 1 26 0 0,8 9 17 0 0,6-12 30 0 0,-50-3 289 0 0,94-4-364 0 0,0 0-5 0 0,0 0-2 0 0,0 0-20 0 0,0 0 18 0 0,0 0 12 0 0,0 0-12 0 0,0 0-30 0 0,0 0-23 0 0,0 0 15 0 0,0 0 20 0 0,0 0-1 0 0,0 0-26 0 0,0 0-25 0 0,0 0-29 0 0,0 0-50 0 0,0 0-61 0 0,0-13-4899 0 0,0 7-3429 0 0,0 3-3779 0 0</inkml:trace>
  <inkml:trace contextRef="#ctx0" brushRef="#br0" timeOffset="75885.502">6510 3356 0 0 0,'0'0'487'0'0,"0"0"306"0"0,0 0 205 0 0,-1 0-4109 0 0,0-1 5636 0 0,-2-2 19066 0 0,2 3-19173 0 0,1 0-2293 0 0,0 0-15 0 0,0 0 1 0 0,0 0-23 0 0,0 20 359 0 0,-2 56 6 0 0,8 102-173 0 0,9-84-190 0 0,-4 114 28 0 0,-11-154-132 0 0,9 23-25 0 0,0 11 126 0 0,-9-87-97 0 0,0-1 17 0 0,0 19 4 0 0,23-65-6387 0 0,-21 40 5027 0 0,4-12-7682 0 0,-4 10-1778 0 0</inkml:trace>
  <inkml:trace contextRef="#ctx0" brushRef="#br0" timeOffset="78290.959">6567 3456 0 0 0,'0'0'163'0'0,"0"0"5"0"0,-4-4-18 0 0,-16-18 153 0 0,0 17 1790 0 0,-12-23 7626 0 0,32 24-3292 0 0,9 3-3479 0 0,38 7-2811 0 0,-37-4 807 0 0,178 5 1195 0 0,48-3-1507 0 0,-177-11-455 0 0,68 3-90 0 0,-69-3 41 0 0,-23 3-64 0 0,-34 4-60 0 0,-1 0-4 0 0,0 0 16 0 0,0 0-4 0 0,0 0 3 0 0,0 0 2 0 0,0 0 6 0 0,0 0-2 0 0,0 0-6 0 0,0 0 14 0 0,0 0 11 0 0,0 0 9 0 0,0 0 9 0 0,0 0-14 0 0,0 0-6 0 0,0 0-2 0 0,0 0 8 0 0,0 0-4 0 0,0 0-6 0 0,0 0-1 0 0,0 0 2 0 0,0 0-13 0 0,0 0 10 0 0,0 0 7 0 0,0 0-22 0 0,0 0-5 0 0,0 0-30 0 0,0 0 10 0 0,0 0 20 0 0,0 0 10 0 0,0 0 21 0 0,0 0-24 0 0,0 0-27 0 0,0 0-14 0 0,0 0 21 0 0,0 0-7 0 0,0 78 241 0 0,9-1-144 0 0,-5 166-23 0 0,27-155-3 0 0,-7-7-6 0 0,-28 0 145 0 0,4-62-230 0 0,4 17 153 0 0,-4-36-97 0 0,0 0-24 0 0,-20 8 788 0 0,-81-8-755 0 0,40 7-7 0 0,46-2-524 0 0,20-6-1914 0 0,10-5 108 0 0,-3 0-1434 0 0,-2 3-1804 0 0,-1-1-6521 0 0</inkml:trace>
  <inkml:trace contextRef="#ctx0" brushRef="#br0" timeOffset="79602.233">7113 4126 0 0 0,'0'0'1323'0'0,"0"0"88"0"0,0 0 223 0 0,0 0 178 0 0,0 0 47 0 0,0 0-151 0 0,0 0-291 0 0,0 0-272 0 0,0 0-184 0 0,0 0-125 0 0,0 0-71 0 0,0 0-62 0 0,0 0-44 0 0,13 2 4434 0 0,14 3-3750 0 0,279-9 2910 0 0,-211-7-3724 0 0,-19-7-178 0 0,-6 15-226 0 0,-9-1-13 0 0,-3 3-6 0 0,17 1 188 0 0,-75 0-258 0 0,0 0-30 0 0,7 0-1313 0 0,-12-3-3348 0 0,3 2 855 0 0,0-2-7421 0 0</inkml:trace>
  <inkml:trace contextRef="#ctx0" brushRef="#br0" timeOffset="83290.776">2988 4173 0 0 0,'0'0'812'0'0,"0"0"574"0"0,0 0 217 0 0,0 0 115 0 0,0 0 58 0 0,0 0 51 0 0,0 0-52 0 0,0 0-169 0 0,0 0-193 0 0,0 0-250 0 0,0 0-215 0 0,-4 1 5801 0 0,17 36-5663 0 0,24 183 712 0 0,-66-212-1022 0 0,26-8-759 0 0,1 0 0 0 0,0 0 0 0 0,-1 0 0 0 0,1-1 0 0 0,-1 1-1 0 0,1 0 1 0 0,0-1 0 0 0,0 1 0 0 0,-1-1 0 0 0,1 0 0 0 0,0 0 0 0 0,0 0-1 0 0,0 0 1 0 0,0 0 0 0 0,0-1 0 0 0,0 1 0 0 0,0 0 0 0 0,0-1 0 0 0,0 0-1 0 0,1 1 1 0 0,-1-1 0 0 0,1 0 0 0 0,-1 0 0 0 0,1 0 0 0 0,0 0-1 0 0,-1 0 1 0 0,1 0 0 0 0,0 0 0 0 0,0 0 0 0 0,1 0 0 0 0,-1-1 0 0 0,0 1-1 0 0,1-1-16 0 0,-2-6 26 0 0,0-1 1 0 0,1 1-1 0 0,0-1 0 0 0,0 1 0 0 0,1 0 0 0 0,1-1 0 0 0,-1 1 0 0 0,2-1 0 0 0,-1 1 0 0 0,1 0 0 0 0,3-9-26 0 0,2-4 15 0 0,1 0 0 0 0,1 0 1 0 0,0 1-1 0 0,2 0 0 0 0,0 1 0 0 0,2 0 0 0 0,0 1 0 0 0,1 1 1 0 0,1 0-1 0 0,0 0 0 0 0,16-11-15 0 0,-24 23 31 0 0,1 1 1 0 0,-1 0-1 0 0,2 1 0 0 0,-1-1 1 0 0,0 2-1 0 0,1-1 1 0 0,0 1-1 0 0,-1 1 0 0 0,1-1 1 0 0,0 2-1 0 0,0-1 1 0 0,1 1-1 0 0,3 0-31 0 0,26 42 369 0 0,-36-32-329 0 0,-1 0-1 0 0,0 0 1 0 0,-1 0 0 0 0,0 0-1 0 0,0 0 1 0 0,-1 0-1 0 0,0 0 1 0 0,-1 0-1 0 0,0 1 1 0 0,0-1 0 0 0,-1-1-1 0 0,0 1 1 0 0,-1 0-1 0 0,0 0 1 0 0,-3 6-40 0 0,5-12 2 0 0,0-1 0 0 0,0 1 0 0 0,0-1 0 0 0,-1 0 0 0 0,1 1 0 0 0,0-1 0 0 0,-1 0 0 0 0,0 0 0 0 0,0 0 0 0 0,1 0 0 0 0,-1 0 0 0 0,0-1-1 0 0,-1 1 1 0 0,1 0 0 0 0,0-1 0 0 0,0 0 0 0 0,-1 1 0 0 0,1-1 0 0 0,0 0 0 0 0,-1 0 0 0 0,0 0 0 0 0,1-1 0 0 0,-1 1 0 0 0,1-1 0 0 0,-2 1-2 0 0,-95 17 50 0 0,43-25-193 0 0,55 7 70 0 0,0 0 0 0 0,0-1-1 0 0,0 1 1 0 0,0 0 0 0 0,0 0 0 0 0,0-1-1 0 0,0 1 1 0 0,0-1 0 0 0,0 1 0 0 0,0-1 0 0 0,0 1-1 0 0,1-1 1 0 0,-1 0 0 0 0,0 1 0 0 0,0-1-1 0 0,1 0 1 0 0,-1 0 0 0 0,0 0 0 0 0,1 1 0 0 0,-1-1-1 0 0,1 0 1 0 0,-1 0 0 0 0,1 0 0 0 0,-1 0-1 0 0,1 0 1 0 0,0 0 0 0 0,-1 0 0 0 0,1 0 0 0 0,0 0-1 0 0,0 0 1 0 0,0 0 0 0 0,0 0 0 0 0,0 0-1 0 0,0 0 1 0 0,0 0 0 0 0,0 0 0 0 0,0 0 0 0 0,0 0-1 0 0,1 0 1 0 0,-1 0 0 0 0,0 0 0 0 0,1 0-1 0 0,-1 0 1 0 0,1 0 0 0 0,-1 0 0 0 0,1 0 0 0 0,-1 0-1 0 0,1 0 1 0 0,0 1 0 0 0,-1-1 0 0 0,1 0 73 0 0,11-14-3906 0 0,-6 8-506 0 0,0-1-7652 0 0</inkml:trace>
  <inkml:trace contextRef="#ctx0" brushRef="#br0" timeOffset="83789.78">3437 3897 9370 0 0,'0'0'1983'0'0,"0"0"-501"0"0,0 0-175 0 0,0 0 32 0 0,0 0 18 0 0,0 0-90 0 0,0 0-223 0 0,0 0-226 0 0,0 0-175 0 0,0 0-115 0 0,0 0-68 0 0,0 0-44 0 0,0 0-40 0 0,-3 2-28 0 0,-5 3-185 0 0,0 2 0 0 0,1-1 0 0 0,-1 1 0 0 0,1 0 0 0 0,0 1 0 0 0,1-1 0 0 0,0 2 0 0 0,0-1 0 0 0,1 0 0 0 0,0 1 0 0 0,0 0 0 0 0,1 0 0 0 0,0 1 0 0 0,1-1 0 0 0,0 1 0 0 0,0 0 0 0 0,0 5-163 0 0,2-13 2 0 0,0 0 0 0 0,1-1 0 0 0,-1 1-1 0 0,0 0 1 0 0,1 0 0 0 0,-1 0-1 0 0,1 0 1 0 0,-1 0 0 0 0,1 0-1 0 0,0 0 1 0 0,0 0 0 0 0,0 0 0 0 0,0 0-1 0 0,0 0 1 0 0,0 0 0 0 0,1 0-1 0 0,-1 0 1 0 0,1 0 0 0 0,-1 0-1 0 0,1 0 1 0 0,0 0 0 0 0,0 0-1 0 0,0-1 1 0 0,0 1 0 0 0,0 0 0 0 0,0 0-1 0 0,0-1 1 0 0,1 1 0 0 0,-1-1-1 0 0,0 1 1 0 0,1-1 0 0 0,0 0-1 0 0,-1 0 1 0 0,1 1 0 0 0,0-1 0 0 0,-1 0-1 0 0,1 0 1 0 0,0-1 0 0 0,0 1-1 0 0,0 0 1 0 0,0-1 0 0 0,0 1-1 0 0,0-1 1 0 0,2 1-2 0 0,1-1 35 0 0,0 0 0 0 0,1 0 0 0 0,-1 0 0 0 0,0-1 0 0 0,1 1 0 0 0,-1-1 1 0 0,0-1-1 0 0,0 1 0 0 0,1-1 0 0 0,-1 0 0 0 0,0 0 0 0 0,-1 0 0 0 0,1-1 0 0 0,3-2-35 0 0,0 1 71 0 0,0-1 0 0 0,0 1-1 0 0,0-2 1 0 0,0 1 0 0 0,-1-1 0 0 0,0 0 0 0 0,0-1-1 0 0,-1 1 1 0 0,0-1 0 0 0,0-1 0 0 0,0 1 0 0 0,-1-1-1 0 0,0 0 1 0 0,-1 0 0 0 0,0-1 0 0 0,0 1 0 0 0,-1-1-1 0 0,0 0 1 0 0,0 0 0 0 0,-1 0 0 0 0,0 0 0 0 0,-1-1-71 0 0,-1 8 7 0 0,0 1 1 0 0,0-1-1 0 0,-1 1 1 0 0,1-1-1 0 0,-1 0 1 0 0,1 1 0 0 0,-1-1-1 0 0,1 1 1 0 0,-1-1-1 0 0,0 1 1 0 0,0-1-1 0 0,0 1 1 0 0,0 0 0 0 0,0-1-1 0 0,0 1 1 0 0,0 0-1 0 0,-1 0 1 0 0,1 0 0 0 0,0 0-1 0 0,-1 0 1 0 0,1 0-1 0 0,0 0 1 0 0,-1 0-1 0 0,1 1 1 0 0,-1-1 0 0 0,0 1-1 0 0,0-1-7 0 0,-74-8-316 0 0,-13 43-2490 0 0,56-11-7842 0 0,26-18-1066 0 0</inkml:trace>
  <inkml:trace contextRef="#ctx0" brushRef="#br0" timeOffset="84105.803">3710 3894 13635 0 0,'0'0'2814'0'0,"0"0"-1118"0"0,0 0-586 0 0,0 0-63 0 0,0 0 38 0 0,0 0-21 0 0,0 0-141 0 0,0 0-217 0 0,0 0-211 0 0,0 0-143 0 0,0 0-87 0 0,0 0-44 0 0,-1 20-49 0 0,-2 107 131 0 0,3-127-295 0 0,1 20-504 0 0,0-18-2701 0 0,1-12-3560 0 0,0 5-4720 0 0</inkml:trace>
  <inkml:trace contextRef="#ctx0" brushRef="#br0" timeOffset="84351.637">3671 3562 9570 0 0,'0'0'2425'0'0,"0"0"-1089"0"0,0 0-496 0 0,0 0-56 0 0,0 0-152 0 0,0 0-272 0 0,0 0-264 0 0,0 0-296 0 0,0 0-288 0 0,0 0-400 0 0,0 0-1344 0 0,0 0-8659 0 0</inkml:trace>
  <inkml:trace contextRef="#ctx0" brushRef="#br0" timeOffset="84736.269">3862 4000 8706 0 0,'0'0'1155'0'0,"0"0"-227"0"0,0 0 208 0 0,0 0 366 0 0,0 0 126 0 0,0 0-87 0 0,0 0-292 0 0,0 0-306 0 0,0 0-196 0 0,0 0-91 0 0,0 0-44 0 0,0 0-44 0 0,0 0-25 0 0,10-12-54 0 0,27-42-50 0 0,-12-1 804 0 0,-15 8-405 0 0,10 80-1233 0 0,-10-17 409 0 0,-10-14-6 0 0,1 0 1 0 0,-1 0-1 0 0,1 0 1 0 0,0 0-1 0 0,0 0 1 0 0,0 0-1 0 0,0 0 1 0 0,1 0-1 0 0,-1-1 1 0 0,0 1-1 0 0,1 0 1 0 0,-1-1-1 0 0,1 1 0 0 0,-1-1 1 0 0,1 0-1 0 0,0 1 1 0 0,0-1-1 0 0,-1 0 1 0 0,1 0-1 0 0,0 0 1 0 0,0 0-1 0 0,0 0 1 0 0,0-1-1 0 0,0 1 1 0 0,1-1-1 0 0,-1 1 1 0 0,0-1-1 0 0,0 0 1 0 0,0 0-1 0 0,0 0 1 0 0,0 0-1 0 0,1 0 1 0 0,-1 0-1 0 0,0-1 1 0 0,0 1-1 0 0,0-1 1 0 0,0 1-1 0 0,1-1-8 0 0,4-4 129 0 0,0 0 0 0 0,-1 0 0 0 0,1-1 0 0 0,-1 0-1 0 0,-1 0 1 0 0,1 0 0 0 0,-1-1 0 0 0,0 0 0 0 0,0 0 0 0 0,-1 0 0 0 0,0-1 0 0 0,0 1 0 0 0,-1-1 0 0 0,0 0-1 0 0,0 0 1 0 0,-1 0 0 0 0,0 0 0 0 0,-1 0 0 0 0,0-1 0 0 0,0 1 0 0 0,0 0 0 0 0,-1-1 0 0 0,0 1 0 0 0,-1-1-1 0 0,0 1 1 0 0,-1-6-129 0 0,-5 1-1155 0 0,5 12-3261 0 0,-2 1-4049 0 0,4 0-3778 0 0</inkml:trace>
  <inkml:trace contextRef="#ctx0" brushRef="#br0" timeOffset="85102.801">4374 3341 5649 0 0,'0'0'4298'0'0,"0"0"-1382"0"0,0 0-656 0 0,0 0-209 0 0,0 0-218 0 0,0 0-266 0 0,0 0-266 0 0,0 0-212 0 0,0 0-197 0 0,0 0-167 0 0,0 0-109 0 0,0 0-88 0 0,-3 4-54 0 0,1 1-342 0 0,0-1 0 0 0,0 1 0 0 0,0 0 0 0 0,1 0 0 0 0,0 0 0 0 0,-1 0 0 0 0,2 0 0 0 0,-1 0 0 0 0,1 0 0 0 0,-1 0 0 0 0,1 0 0 0 0,1 0 0 0 0,-1 0 0 0 0,1 1 0 0 0,0-1 0 0 0,0 0-132 0 0,34 168 958 0 0,-47-38-798 0 0,-11-61-407 0 0,22-71-600 0 0,-1 4 1769 0 0,2-4-3827 0 0,0-1-3707 0 0,0-2-4710 0 0</inkml:trace>
  <inkml:trace contextRef="#ctx0" brushRef="#br0" timeOffset="85870.481">4164 3559 744 0 0,'0'0'2205'0'0,"0"0"134"0"0,0 0 119 0 0,0 0-11 0 0,0 0-187 0 0,0 0-309 0 0,0 0-372 0 0,0 0-380 0 0,0 0-280 0 0,0 0-184 0 0,0 0-92 0 0,0 0-6 0 0,0 0 5 0 0,4-2 3 0 0,220-43 3780 0 0,-177 36-4283 0 0,1 0-942 0 0,-18 0-4014 0 0,-23 5-1868 0 0,-4 1-5216 0 0</inkml:trace>
  <inkml:trace contextRef="#ctx0" brushRef="#br0" timeOffset="89225.853">3846 4236 0 0 0,'0'0'251'0'0,"0"0"566"0"0,0 0 194 0 0,0 0 45 0 0,0 0 39 0 0,4-4 27 0 0,14-13-5 0 0,-11 13 11350 0 0,-8 13-8328 0 0,-10 20-6432 0 0,7-20 3433 0 0,-25 46-760 0 0,28-55-340 0 0,1 0 8 0 0,0 0 5 0 0,0 0-5 0 0,0 0-8 0 0,0 0-10 0 0,0 0-17 0 0,0 0-2 0 0,0 0-15 0 0,0 0-4 0 0,30-34 379 0 0,28-23-7 0 0,-37 141 2060 0 0,-3-3-2169 0 0,-11-23-120 0 0,3 57 225 0 0,-10-115-371 0 0,1 0 2 0 0,0 0 3 0 0,-1 0 9 0 0,0 0-8 0 0,0 0-10 0 0,0 0-24 0 0,0 0 7 0 0,0 0 12 0 0,6-9-292 0 0,3-2-3631 0 0,-9 10 3085 0 0,1-1-126 0 0,-1-1-6158 0 0,0 0-4303 0 0</inkml:trace>
  <inkml:trace contextRef="#ctx0" brushRef="#br0" timeOffset="89789.666">3851 4501 6881 0 0,'0'0'2181'0'0,"0"0"-467"0"0,0 0-107 0 0,0 0 65 0 0,0 0-60 0 0,0 0-194 0 0,0 0-306 0 0,0 0-302 0 0,0 0-189 0 0,0 0-98 0 0,0 0-42 0 0,0 0-20 0 0,0 0-9 0 0,0 3-23 0 0,0-3-366 0 0,0 1 1 0 0,0 0-1 0 0,0-1 0 0 0,0 1 0 0 0,0 0 0 0 0,0 0 1 0 0,0-1-1 0 0,0 1 0 0 0,0 0 0 0 0,0-1 1 0 0,1 1-1 0 0,-1 0 0 0 0,0-1 0 0 0,0 1 1 0 0,1 0-1 0 0,-1-1 0 0 0,1 1 0 0 0,-1-1 1 0 0,0 1-1 0 0,1-1 0 0 0,-1 1 0 0 0,1-1 1 0 0,0 1-1 0 0,-1-1 0 0 0,1 1 0 0 0,-1-1 1 0 0,1 0-1 0 0,-1 1 0 0 0,1-1 0 0 0,0 0 1 0 0,-1 1-1 0 0,1-1 0 0 0,0 0 0 0 0,-1 0 1 0 0,1 0-1 0 0,0 0 0 0 0,0 1 0 0 0,-1-1 1 0 0,1 0-1 0 0,0 0 0 0 0,-1-1 0 0 0,1 1 1 0 0,0 0-1 0 0,0 0 0 0 0,-1 0 0 0 0,1 0-63 0 0,10 2 256 0 0,6 0 113 0 0,0-1 0 0 0,0 0 0 0 0,-1-1 0 0 0,1-1 0 0 0,0-1 0 0 0,0 0 0 0 0,15-5-369 0 0,19-1 260 0 0,77-18 29 0 0,-87 12-58 0 0,-53 3-1868 0 0,7 6-1594 0 0,2 2-3918 0 0,3 0-4831 0 0</inkml:trace>
  <inkml:trace contextRef="#ctx0" brushRef="#br0" timeOffset="91186.523">6764 2274 10394 0 0,'0'0'1834'0'0,"0"0"-531"0"0,0 0-211 0 0,0 0 38 0 0,0 0 59 0 0,0 0-54 0 0,0 0-241 0 0,0 0-285 0 0,0 0-235 0 0,0 0-145 0 0,0 0-1 0 0,13 14 938 0 0,7 102 1306 0 0,-16-70-2150 0 0,-1 104 491 0 0,-3-149-784 0 0,0 0-1 0 0,-1 0 1 0 0,1 0-1 0 0,0 0 1 0 0,-1 0-1 0 0,1 0 1 0 0,-1 0 0 0 0,1 0-1 0 0,-1 0 1 0 0,0 0-1 0 0,1 0 1 0 0,-1-1-1 0 0,0 1 1 0 0,1 0-1 0 0,-1-1 1 0 0,0 1 0 0 0,0 0-1 0 0,0-1 1 0 0,0 1-1 0 0,0-1 1 0 0,0 1-1 0 0,0-1 1 0 0,0 1 0 0 0,0-1-1 0 0,0 0 1 0 0,0 0-1 0 0,0 1 1 0 0,0-1-1 0 0,0 0 1 0 0,0 0-1 0 0,0 0 1 0 0,0 0 0 0 0,0 0-1 0 0,0 0 1 0 0,0 0-1 0 0,0-1 1 0 0,0 1-1 0 0,0 0 1 0 0,0-1 0 0 0,0 1-1 0 0,0 0 1 0 0,0-1-1 0 0,0 1 1 0 0,0-1-1 0 0,0 0 1 0 0,0 1-1 0 0,0-1 1 0 0,1 0 0 0 0,-1 1-1 0 0,0-1 1 0 0,0 0-1 0 0,1 0 1 0 0,-1 0-1 0 0,1 0 1 0 0,-1 1-1 0 0,0-1 1 0 0,1 0 0 0 0,0 0-1 0 0,-1 0 1 0 0,1-1-29 0 0,-3-8 31 0 0,0-1 1 0 0,1 1-1 0 0,0-1 0 0 0,1 1 1 0 0,0-1-1 0 0,0 0 0 0 0,2 0 1 0 0,-1 1-1 0 0,1-1 1 0 0,1 0-1 0 0,0 1 0 0 0,0-1 1 0 0,1 0-32 0 0,2-10 32 0 0,0 0 1 0 0,1 1-1 0 0,1 0 0 0 0,1 0 1 0 0,1 1-1 0 0,0 0 0 0 0,2 0 1 0 0,0 1-1 0 0,1 1 1 0 0,1 0-1 0 0,0 0 0 0 0,1 1 1 0 0,1 1-1 0 0,1 0 1 0 0,0 2-1 0 0,0-1 0 0 0,2 2 1 0 0,8-5-33 0 0,-24 16 11 0 0,1 0 1 0 0,0-1 0 0 0,0 1 0 0 0,0 0 0 0 0,0 1 0 0 0,0-1 0 0 0,0 1 0 0 0,0-1-1 0 0,0 1 1 0 0,0 0 0 0 0,0 0 0 0 0,0 0 0 0 0,0 0 0 0 0,0 1 0 0 0,0-1 0 0 0,0 1-1 0 0,0 0 1 0 0,0 0 0 0 0,0 0 0 0 0,0 0 0 0 0,0 0 0 0 0,-1 1 0 0 0,1-1-1 0 0,0 1 1 0 0,-1-1 0 0 0,0 1 0 0 0,1 0 0 0 0,-1 0 0 0 0,0 1 0 0 0,0-1 0 0 0,0 0-1 0 0,0 1 1 0 0,0-1 0 0 0,0 1 0 0 0,-1-1 0 0 0,0 1 0 0 0,1 0 0 0 0,-1 0 0 0 0,0 0-1 0 0,0 0 1 0 0,0 0 0 0 0,-1 0 0 0 0,1 0 0 0 0,-1 0 0 0 0,0 0 0 0 0,1 0-1 0 0,-1 0 1 0 0,-1 0 0 0 0,1 0 0 0 0,0 0-12 0 0,1 6 19 0 0,-1 0-1 0 0,0 0 1 0 0,0-1 0 0 0,-1 1-1 0 0,0 0 1 0 0,0-1 0 0 0,-1 1-1 0 0,-1 0 1 0 0,1-1 0 0 0,-1 0-1 0 0,0 0 1 0 0,-1 0 0 0 0,0 0-1 0 0,0 0 1 0 0,-1-1 0 0 0,0 0-1 0 0,0 0 1 0 0,-1 0 0 0 0,0 0 0 0 0,0-1-1 0 0,0 0 1 0 0,-6 4-19 0 0,10-8-60 0 0,0-1 0 0 0,0 1 0 0 0,-1-1 0 0 0,1 1 0 0 0,0-1 0 0 0,0 0 0 0 0,-1 0 0 0 0,1 0 0 0 0,-1 0 0 0 0,1 0 0 0 0,-1-1 0 0 0,1 1 0 0 0,-1-1 0 0 0,0 0 0 0 0,1 1 0 0 0,-1-1 0 0 0,0 0 0 0 0,1-1 0 0 0,-1 1 0 0 0,1 0 0 0 0,-1-1 0 0 0,0 1 0 0 0,1-1 0 0 0,-1 0-1 0 0,1 0 1 0 0,0 0 0 0 0,-1 0 0 0 0,1-1 0 0 0,0 1 0 0 0,0 0 0 0 0,-1-1 0 0 0,1 0 0 0 0,0 1 0 0 0,0-1 0 0 0,1 0 0 0 0,-1 0 0 0 0,0 0 0 0 0,1 0 0 0 0,-1 0 0 0 0,1-1 0 0 0,0 1 0 0 0,-1 0 0 0 0,1-1 0 0 0,0 1 0 0 0,0-2 60 0 0,4-32-4357 0 0,8 16-4267 0 0,-5 12-2899 0 0</inkml:trace>
  <inkml:trace contextRef="#ctx0" brushRef="#br0" timeOffset="91574.302">7325 2182 13339 0 0,'0'0'1502'0'0,"0"0"-321"0"0,0 0-35 0 0,0 0 17 0 0,0 0-67 0 0,0 0-183 0 0,0 0-226 0 0,0 0-199 0 0,0 0-149 0 0,0 0-91 0 0,0 0-39 0 0,0 0-3 0 0,-13 16-27 0 0,-42 52-1 0 0,53-66-158 0 0,1-1 0 0 0,-1 1 0 0 0,0 0 0 0 0,1 0 1 0 0,0 0-1 0 0,-1 0 0 0 0,1 0 0 0 0,0 0 0 0 0,0 0 0 0 0,0 0 0 0 0,0 0 0 0 0,0 0 0 0 0,1 0 0 0 0,-1 1 0 0 0,1-1 0 0 0,-1 0 0 0 0,1 1 0 0 0,0-1 1 0 0,0 0-1 0 0,0 1 0 0 0,0-1 0 0 0,1 0 0 0 0,-1 2-20 0 0,2 6 90 0 0,-2-7-44 0 0,1-1 0 0 0,0 1-1 0 0,0-1 1 0 0,1 1-1 0 0,-1-1 1 0 0,0 0-1 0 0,1 1 1 0 0,-1-1 0 0 0,1 0-1 0 0,0 0 1 0 0,0 0-1 0 0,0 0 1 0 0,0-1 0 0 0,0 1-1 0 0,0 0 1 0 0,0-1-1 0 0,1 0 1 0 0,-1 1 0 0 0,1-1-1 0 0,-1 0 1 0 0,1 0-1 0 0,-1 0 1 0 0,1-1 0 0 0,-1 1-1 0 0,1-1 1 0 0,0 1-1 0 0,-1-1 1 0 0,1 0-1 0 0,0 0 1 0 0,-1 0 0 0 0,1 0-1 0 0,0 0 1 0 0,-1-1-1 0 0,1 1 1 0 0,0-1 0 0 0,-1 0-1 0 0,1 0 1 0 0,-1 0-1 0 0,1 0 1 0 0,-1 0 0 0 0,1 0-1 0 0,-1-1 1 0 0,0 0-46 0 0,4-1 67 0 0,-1 0 1 0 0,0 0 0 0 0,0-1-1 0 0,0 0 1 0 0,0 0-1 0 0,-1 0 1 0 0,1 0-1 0 0,-1-1 1 0 0,0 0 0 0 0,-1 0-1 0 0,1 0 1 0 0,-1 0-1 0 0,0-1 1 0 0,0 1 0 0 0,-1-1-1 0 0,1 0 1 0 0,-1 0-1 0 0,-1 0 1 0 0,1 0 0 0 0,-1 0-1 0 0,0 0 1 0 0,0 0-1 0 0,-1 0 1 0 0,0 0-1 0 0,0-3-67 0 0,-1 6-7 0 0,0 0 0 0 0,0 1 0 0 0,-1-1 0 0 0,0 0 0 0 0,1 1 0 0 0,-1-1 0 0 0,0 1 0 0 0,0 0 0 0 0,0-1 0 0 0,0 1 0 0 0,-1 0 0 0 0,1 0 0 0 0,-1 1 0 0 0,1-1 0 0 0,-1 0 0 0 0,0 1 0 0 0,1 0 0 0 0,-1-1 0 0 0,0 1 0 0 0,0 0 0 0 0,0 0 0 0 0,0 1 0 0 0,0-1 0 0 0,0 1 0 0 0,0-1-1 0 0,0 1 1 0 0,0 0 0 0 0,0 0 0 0 0,-1 1 7 0 0,-7-1-164 0 0,5-1-233 0 0,0 1 0 0 0,0 0 0 0 0,0 0-1 0 0,0 0 1 0 0,0 1 0 0 0,-1 0 0 0 0,1 0 0 0 0,0 1 0 0 0,1 0 0 0 0,-1 0 0 0 0,0 0 0 0 0,0 1 0 0 0,-1 1 397 0 0,-2 1-4928 0 0,0-2-6297 0 0</inkml:trace>
  <inkml:trace contextRef="#ctx0" brushRef="#br0" timeOffset="91872.602">7566 2193 9386 0 0,'0'0'3218'0'0,"0"0"-1367"0"0,0 0-539 0 0,0 0 66 0 0,0 0 66 0 0,0 0-83 0 0,0 0-214 0 0,0 0-251 0 0,0 0-212 0 0,0 0-147 0 0,0 0-94 0 0,0 0-79 0 0,0 15-88 0 0,0 72 98 0 0,-5-49-360 0 0,-3-49-7213 0 0,8 4 855 0 0,0 2-4798 0 0</inkml:trace>
  <inkml:trace contextRef="#ctx0" brushRef="#br0" timeOffset="92439.715">7697 2277 7954 0 0,'0'0'2455'0'0,"0"0"-1068"0"0,0 0-250 0 0,0 0 173 0 0,0 0 50 0 0,0 0-125 0 0,0 0-211 0 0,0 0-211 0 0,0 0-157 0 0,0 0-104 0 0,0 0-60 0 0,0 0-43 0 0,0 0-59 0 0,12-16-46 0 0,36-49-44 0 0,-29 21 778 0 0,-24 125-712 0 0,7-79-354 0 0,0 0-1 0 0,0 0 1 0 0,0 0-1 0 0,0-1 1 0 0,1 1-1 0 0,-1-1 1 0 0,1 0-1 0 0,-1 1 1 0 0,1-1-1 0 0,-1 0 1 0 0,1 0-1 0 0,-1-1 1 0 0,1 1-1 0 0,0 0 1 0 0,0-1-1 0 0,-1 0 1 0 0,1 0-1 0 0,0 1 1 0 0,0-2-1 0 0,-1 1 1 0 0,1 0-1 0 0,0-1 1 0 0,1 1-12 0 0,2 0 71 0 0,2-1 69 0 0,0 0 1 0 0,0-1-1 0 0,0 0 0 0 0,0 0 0 0 0,0 0 0 0 0,-1-1 0 0 0,1-1 0 0 0,-1 1 0 0 0,1-1 0 0 0,-1 0 0 0 0,-1-1 0 0 0,1 1 0 0 0,-1-1 1 0 0,1-1-1 0 0,-1 1 0 0 0,-1-1 0 0 0,1 0 0 0 0,-1 0 0 0 0,0-1 0 0 0,-1 0 0 0 0,1 0 0 0 0,-1 0 0 0 0,-1 0 0 0 0,3-5-140 0 0,-2-16 721 0 0,-4 16-4160 0 0,0 4-3218 0 0,0 8-5135 0 0</inkml:trace>
  <inkml:trace contextRef="#ctx0" brushRef="#br0" timeOffset="92728.625">8295 1773 8522 0 0,'0'0'4910'0'0,"0"0"-2744"0"0,0 0-1064 0 0,0 0 44 0 0,0 0 152 0 0,0 0 58 0 0,0 0-98 0 0,0 0-242 0 0,0 0-217 0 0,0 0-119 0 0,0 0-96 0 0,0 0-90 0 0,0 0-79 0 0,0 33-107 0 0,-3 104-96 0 0,-5 98 170 0 0,8-188-2371 0 0,0-46 1254 0 0,0-1-159 0 0,0 0-215 0 0,-7-3-7177 0 0,3 1 2358 0 0,1-1-1779 0 0</inkml:trace>
  <inkml:trace contextRef="#ctx0" brushRef="#br0" timeOffset="92908.991">8144 1972 2208 0 0,'0'0'3604'0'0,"0"0"-1114"0"0,0 0-657 0 0,0 0-111 0 0,0 0-37 0 0,0 0-162 0 0,0 0-249 0 0,0 0-275 0 0,0 0-234 0 0,0 0-151 0 0,0 0-122 0 0,0 0-83 0 0,0 0-104 0 0,20-2-94 0 0,97-7 9 0 0,-109 9-666 0 0,44 0 325 0 0,-34 0-3059 0 0,-2 0-3854 0 0,-11 0-2539 0 0</inkml:trace>
  <inkml:trace contextRef="#ctx0" brushRef="#br0" timeOffset="2220.157">2763 974 0 0 0,'0'0'600'0'0,"0"0"1056"0"0,0 0 377 0 0,0 0-35 0 0,0 0-182 0 0,0 0-212 0 0,0 0-222 0 0,0 0-194 0 0,0 0-138 0 0,0 0-111 0 0,0 0-54 0 0,0 0 1 0 0,10 1-22 0 0,3 1-429 0 0,9 2-125 0 0,4-4 3778 0 0,-16-26-1326 0 0,7-32-642 0 0,-17 58-2046 0 0,0 0-18 0 0,0 0 8 0 0,0 0-12 0 0,0 0-4 0 0,0 0 4 0 0,0 0 13 0 0,0 0-6 0 0,0 0 5 0 0,0 0 21 0 0,0 15 193 0 0,2 169 456 0 0,-9 260-312 0 0,-17-209-389 0 0,24-234-25 0 0,0 0 1 0 0,0 1-1 0 0,-1-1 0 0 0,1 0 0 0 0,0 0 0 0 0,0 0 1 0 0,-1 0-1 0 0,1 0 0 0 0,-1-1 0 0 0,1 1 1 0 0,-1 0-1 0 0,1 0 0 0 0,-1 0 0 0 0,1 0 0 0 0,-1 0 1 0 0,0-1-1 0 0,0 1 0 0 0,1 0 0 0 0,-1 0 1 0 0,0-1-1 0 0,0 1 0 0 0,0-1 0 0 0,0 1 1 0 0,0-1-1 0 0,1 1 0 0 0,-1-1 0 0 0,0 1 0 0 0,0-1 1 0 0,0 0-1 0 0,0 0 0 0 0,0 0 0 0 0,0 1 1 0 0,-1-1-1 0 0,1 0 0 0 0,0 0 0 0 0,0 0-8 0 0,-6-37 99 0 0,9-7-97 0 0,2 0 0 0 0,2 1 0 0 0,2 0 0 0 0,2 0 0 0 0,2 1 0 0 0,1 0 0 0 0,3 1 0 0 0,1 1 0 0 0,2 0 0 0 0,1 1 0 0 0,2 2 0 0 0,4-2-2 0 0,2-7-12 0 0,2 1 1 0 0,3 2-1 0 0,1 1 1 0 0,2 1-1 0 0,1 2 1 0 0,3 2-1 0 0,1 2 1 0 0,3 0 11 0 0,-27 22-2 0 0,0 1 0 0 0,1 1 1 0 0,0 1-1 0 0,1 0 0 0 0,0 2 0 0 0,1 0 0 0 0,0 1 1 0 0,0 1-1 0 0,0 0 0 0 0,1 2 0 0 0,-1 1 1 0 0,3 0 1 0 0,-20 3-1 0 0,1-1 0 0 0,-1 1 0 0 0,1 0 0 0 0,0 1 0 0 0,-1-1 0 0 0,1 1 0 0 0,-1-1 1 0 0,1 1-1 0 0,-1 0 0 0 0,1 0 0 0 0,-1 1 0 0 0,0-1 0 0 0,1 1 0 0 0,-1 0 1 0 0,0 0-1 0 0,0 0 0 0 0,0 0 0 0 0,0 0 0 0 0,-1 0 0 0 0,1 1 0 0 0,-1-1 0 0 0,1 1 1 0 0,-1 0-1 0 0,0 0 0 0 0,0 0 0 0 0,0 0 0 0 0,0 0 0 0 0,-1 0 0 0 0,1 1 1 0 0,-1-1-1 0 0,0 1 0 0 0,0-1 0 0 0,0 1 0 0 0,0-1 0 0 0,-1 1 0 0 0,1-1 0 0 0,-1 1 1 0 0,0-1-1 0 0,0 1 0 0 0,-1 2 1 0 0,1 9 7 0 0,-2 0 0 0 0,0-1 0 0 0,0 1 0 0 0,-2 0 0 0 0,0-1 0 0 0,0 0 0 0 0,-1 0 0 0 0,-1 0 0 0 0,0-1 0 0 0,-1 0 0 0 0,-1 0 0 0 0,0 0-1 0 0,0-1 1 0 0,-1 0 0 0 0,-1-1 0 0 0,0 0 0 0 0,-1 0-7 0 0,-20 19 3 0 0,-2-1-1 0 0,-1-1 1 0 0,-1-2-1 0 0,-1-1 1 0 0,-8 2-3 0 0,14-8-37 0 0,-1-2 0 0 0,0-2 1 0 0,-1 0-1 0 0,0-3 1 0 0,-1 0-1 0 0,-1-2 0 0 0,-24 3 37 0 0,57-12-66 0 0,0 0-1 0 0,0 0 1 0 0,0-1-1 0 0,0 1 1 0 0,0 0-1 0 0,0-1 0 0 0,0 0 1 0 0,0 1-1 0 0,-1-1 1 0 0,1 1-1 0 0,0-1 1 0 0,0 0-1 0 0,0 0 0 0 0,-1 0 1 0 0,1 0-1 0 0,0 0 1 0 0,0 0-1 0 0,-1 0 1 0 0,1 0-1 0 0,0 0 0 0 0,0-1 1 0 0,-1 1-1 0 0,1 0 1 0 0,0-1-1 0 0,0 1 1 0 0,0-1-1 0 0,0 1 0 0 0,0-1 1 0 0,-1 0-1 0 0,1 1 1 0 0,0-1-1 0 0,1 0 0 0 0,-1 0 1 0 0,0 0-1 0 0,0 0 1 0 0,0 0-1 0 0,0 0 1 0 0,1 0-1 0 0,-1 0 0 0 0,0 0 1 0 0,1 0-1 0 0,-1 0 1 0 0,1 0-1 0 0,-1 0 1 0 0,1-1-1 0 0,0 1 0 0 0,-1 0 1 0 0,1 0-1 0 0,0 0 1 0 0,0-1-1 0 0,0 1 67 0 0,30-27-3846 0 0,-13 20-1417 0 0,-4 0-6327 0 0</inkml:trace>
  <inkml:trace contextRef="#ctx0" brushRef="#br0" timeOffset="2763.258">3585 1213 14619 0 0,'0'0'1634'0'0,"0"0"-546"0"0,0 0-126 0 0,0 0 131 0 0,0 0 18 0 0,0 0-93 0 0,0 0-142 0 0,0 0-153 0 0,31-14-107 0 0,102-48-63 0 0,-52 10 374 0 0,-64 42-811 0 0,0-2 0 0 0,0 0 0 0 0,-1 0 0 0 0,0-2 0 0 0,-1 0 0 0 0,-1 0 0 0 0,0-2 0 0 0,-1 1 0 0 0,-1-2 0 0 0,0 0 0 0 0,-1 0 0 0 0,-1-1 0 0 0,-1 0 0 0 0,-1-1 0 0 0,0 0 0 0 0,-1 0 0 0 0,-1-1 0 0 0,-1 0 1 0 0,1-10-117 0 0,-17-72 111 0 0,10 99-113 0 0,0 0 1 0 0,0 0-1 0 0,0 0 1 0 0,0 1-1 0 0,-1-1 1 0 0,1 0-1 0 0,-1 1 1 0 0,0-1-1 0 0,1 1 1 0 0,-1 0-1 0 0,-1-1 1 0 0,1 1-1 0 0,0 0 1 0 0,0 0-1 0 0,-1 1 1 0 0,1-1-1 0 0,-1 0 1 0 0,1 1-1 0 0,-1 0 0 0 0,0-1 1 0 0,0 1-1 0 0,1 0 1 0 0,-1 0-1 0 0,0 1 1 0 0,0-1-1 0 0,0 1 1 0 0,0-1-1 0 0,0 1 1 0 0,0 0-1 0 0,0 0 1 0 0,0 0-1 0 0,0 0 1 0 0,-1 1 1 0 0,-3 2-11 0 0,-1 0 1 0 0,1 0-1 0 0,0 1 0 0 0,0 0 1 0 0,1 0-1 0 0,-1 1 0 0 0,1 0 1 0 0,0 0-1 0 0,0 0 0 0 0,1 1 1 0 0,-1 0-1 0 0,1 0 0 0 0,0 0 1 0 0,1 1-1 0 0,0-1 0 0 0,0 1 0 0 0,0 0 1 0 0,-1 6 10 0 0,3-9 2 0 0,0 1 1 0 0,0-1-1 0 0,1 1 0 0 0,0-1 1 0 0,0 1-1 0 0,0 0 1 0 0,0-1-1 0 0,1 1 0 0 0,0 0 1 0 0,0 0-1 0 0,0-1 1 0 0,1 1-1 0 0,-1 0 0 0 0,1 0 1 0 0,0-1-1 0 0,0 1 1 0 0,1-1-1 0 0,0 1 0 0 0,-1-1 1 0 0,1 0-1 0 0,1 1 0 0 0,-1-1 1 0 0,1 0-1 0 0,-1 0 1 0 0,1-1-1 0 0,0 1 0 0 0,1-1 1 0 0,-1 1-1 0 0,1-1 1 0 0,-1 0-1 0 0,1 0 0 0 0,0 0 1 0 0,0-1-1 0 0,3 2-2 0 0,143 48 188 0 0,-146-51-175 0 0,0 0 0 0 0,0 1-1 0 0,0-1 1 0 0,0 1 0 0 0,0 0-1 0 0,-1 0 1 0 0,1 1 0 0 0,-1-1-1 0 0,1 1 1 0 0,-1 0 0 0 0,0-1 0 0 0,0 1-1 0 0,0 1 1 0 0,0-1 0 0 0,-1 0-1 0 0,1 1 1 0 0,-1-1 0 0 0,0 1-1 0 0,0 0 1 0 0,0 0 0 0 0,0 0-1 0 0,-1 0 1 0 0,0 0 0 0 0,0 0-1 0 0,0 0 1 0 0,0 0 0 0 0,0 1 0 0 0,-1-1-1 0 0,0 0 1 0 0,0 0 0 0 0,0 2-13 0 0,-2 13 61 0 0,0-1 0 0 0,-2 1-1 0 0,0-1 1 0 0,-1 0 0 0 0,0 0 0 0 0,-2-1 0 0 0,0 1 0 0 0,-1-1 0 0 0,-1-1-61 0 0,-21 56 85 0 0,13-43-369 0 0,17-29 88 0 0,0 0-65 0 0,24 0-4281 0 0,-15-3-424 0 0,-1-1-4429 0 0</inkml:trace>
  <inkml:trace contextRef="#ctx0" brushRef="#br0" timeOffset="3061.156">4501 900 11715 0 0,'0'0'1655'0'0,"0"0"-463"0"0,0 0-127 0 0,0 0 100 0 0,0 0 59 0 0,0 0-59 0 0,-17 33-146 0 0,-54 102-229 0 0,47-64 98 0 0,24-59-703 0 0,0-8-123 0 0,-1 0 0 0 0,1 1 0 0 0,-1-1 0 0 0,1 0 0 0 0,1 0 0 0 0,-1 0 0 0 0,1 0 0 0 0,-1 0 0 0 0,1 0 0 0 0,0 0 0 0 0,0 0 0 0 0,1 0 0 0 0,-1 0 0 0 0,1 0 0 0 0,0-1 0 0 0,0 1 0 0 0,0-1 0 0 0,1 1 0 0 0,-1-1 0 0 0,1 0 0 0 0,0 0 0 0 0,-1 0 0 0 0,1 0 0 0 0,1-1 0 0 0,-1 1 0 0 0,0-1 0 0 0,1 1 0 0 0,-1-1 0 0 0,1 0 0 0 0,0-1 0 0 0,-1 1 0 0 0,1-1 0 0 0,0 1 0 0 0,0-1 0 0 0,0-1 0 0 0,3 2-62 0 0,3-1 94 0 0,0 0 0 0 0,0-1 1 0 0,0 0-1 0 0,0 0 0 0 0,0-1 1 0 0,0-1-1 0 0,0 1 0 0 0,-1-2 1 0 0,1 1-1 0 0,-1-1 0 0 0,1-1 1 0 0,-1 1-1 0 0,0-2 0 0 0,0 1 1 0 0,-1-1-1 0 0,1-1 0 0 0,-1 1 1 0 0,0-1-1 0 0,-1-1 0 0 0,1 0 1 0 0,-1 0-1 0 0,-1 0 0 0 0,1-1 1 0 0,-1 0-1 0 0,-1 0 0 0 0,1 0 1 0 0,-1-1-1 0 0,-1 0 0 0 0,1 0 1 0 0,-2 0-1 0 0,1 0 0 0 0,-1-1 1 0 0,-1 1-1 0 0,0-1 0 0 0,0 0 1 0 0,-1 0-1 0 0,0 0 0 0 0,0-2-94 0 0,-2 7-7 0 0,0 0 1 0 0,0 0-1 0 0,-1 1 0 0 0,1-1 0 0 0,-1 0 0 0 0,0 1 1 0 0,0-1-1 0 0,-1 1 0 0 0,1-1 0 0 0,-1 1 0 0 0,0 0 0 0 0,0 0 1 0 0,0 0-1 0 0,-1 1 0 0 0,1-1 0 0 0,-1 1 0 0 0,0 0 1 0 0,0 0-1 0 0,0 0 0 0 0,0 0 0 0 0,-1 1 0 0 0,1 0 0 0 0,-1 0 1 0 0,1 0-1 0 0,-1 0 0 0 0,-1 1 7 0 0,-129-21-2139 0 0,94 27-754 0 0,16 5-5645 0 0,15-2-3602 0 0</inkml:trace>
  <inkml:trace contextRef="#ctx0" brushRef="#br0" timeOffset="3699.03">5118 267 15643 0 0,'0'0'1738'0'0,"0"0"-842"0"0,0 0-474 0 0,0 0 92 0 0,0 0 268 0 0,0 0 219 0 0,0 0 73 0 0,0 0-139 0 0,0 0-186 0 0,0 0-147 0 0,0 0-69 0 0,0 0-38 0 0,-4 36-71 0 0,-13 112-77 0 0,-9-4 278 0 0,-4 67-151 0 0,1 100-474 0 0,13-215 109 0 0,16-96-98 0 0,0 0 9 0 0,18-23 203 0 0,9-17-197 0 0,1 1 1 0 0,2 1-1 0 0,1 1 1 0 0,2 2-1 0 0,2 1 1 0 0,1 2-1 0 0,1 2 1 0 0,2 1-1 0 0,4-1-26 0 0,-34 24 0 0 0,-1 0-1 0 0,1 0 1 0 0,0 1 0 0 0,0 0-1 0 0,1 1 1 0 0,-1 0-1 0 0,1 0 1 0 0,0 1 0 0 0,0 0-1 0 0,0 1 1 0 0,0 0-1 0 0,1 1 1 0 0,-1 0-1 0 0,0 1 1 0 0,1 0 0 0 0,8 1 0 0 0,-16 2 3 0 0,-1 0 0 0 0,1 1-1 0 0,-1-1 1 0 0,0 1 0 0 0,0 0 0 0 0,-1-1 0 0 0,1 1 0 0 0,-1 0 0 0 0,0 0 0 0 0,1 0 0 0 0,-2 0 0 0 0,1 0 0 0 0,0 0 0 0 0,-1 0 0 0 0,0 1 0 0 0,0-1 0 0 0,0 0 0 0 0,-1 0 0 0 0,1 0 0 0 0,-1 0-1 0 0,0 0 1 0 0,0 0 0 0 0,-1 0 0 0 0,0 2-3 0 0,-3 7 10 0 0,-2 1 0 0 0,0-1 0 0 0,0 0 0 0 0,-1-1 0 0 0,-1 0 0 0 0,0 0 0 0 0,0-1-1 0 0,-1 0 1 0 0,-1-1 0 0 0,0 0 0 0 0,0 0 0 0 0,-12 6-10 0 0,3-2 17 0 0,0-1-1 0 0,-2-1 1 0 0,1 0 0 0 0,-1-2 0 0 0,-1-1-1 0 0,0 0 1 0 0,0-2 0 0 0,-1-1-1 0 0,0-1 1 0 0,0-1 0 0 0,0 0 0 0 0,-1-2-1 0 0,1-1 1 0 0,0-1 0 0 0,-1-2-17 0 0,-35-23-92 0 0,59 24 62 0 0,0 0 0 0 0,0 0 1 0 0,0 1-1 0 0,1-1 0 0 0,-1 0 0 0 0,0 0 1 0 0,0-1-1 0 0,0 1 0 0 0,1 0 0 0 0,-1 0 1 0 0,1 0-1 0 0,-1 0 0 0 0,1-1 1 0 0,-1 1-1 0 0,1 0 0 0 0,0 0 0 0 0,0-1 1 0 0,-1 1-1 0 0,1 0 0 0 0,0-1 1 0 0,0 1-1 0 0,0 0 0 0 0,1 0 0 0 0,-1-1 1 0 0,0 1-1 0 0,0 0 0 0 0,1-1 1 0 0,-1 1-1 0 0,0 0 0 0 0,1 0 0 0 0,0 0 1 0 0,-1 0-1 0 0,1-1 0 0 0,0 1 1 0 0,-1 0-1 0 0,1 0 0 0 0,0 0 0 0 0,0 0 1 0 0,0 0-1 0 0,0 0 0 0 0,0 1 1 0 0,0-1-1 0 0,0 0 0 0 0,0 0 0 0 0,0 1 1 0 0,1-1 29 0 0,44-28-3498 0 0,-21 14-5001 0 0,-12 7-3653 0 0</inkml:trace>
  <inkml:trace contextRef="#ctx0" brushRef="#br0" timeOffset="4076.95">5818 135 12891 0 0,'0'0'2246'0'0,"0"0"-1282"0"0,0 0-481 0 0,0 0 178 0 0,0 0 299 0 0,0 0 171 0 0,0 0 55 0 0,0 0-94 0 0,0 0-157 0 0,0 0-103 0 0,0 0-56 0 0,0 0-49 0 0,0 0-58 0 0,4 15-66 0 0,26 106 788 0 0,-26-73-1077 0 0,-2 0 0 0 0,-2 0 0 0 0,-3 0 0 0 0,-1 0 0 0 0,-10 44-314 0 0,-49 260 247 0 0,44-116-286 0 0,42-248-330 0 0,18-53-1784 0 0,-21 18-6742 0 0,-16 35-2932 0 0</inkml:trace>
  <inkml:trace contextRef="#ctx0" brushRef="#br0" timeOffset="18735.914">6405 941 0 0 0,'-25'-19'0'0'0,"-17"16"5539"0"0,14 10-3834 0 0,14-2 230 0 0,-2-3 3294 0 0,16-2-4596 0 0,0 0-61 0 0,0 0-50 0 0,0 0-57 0 0,0 0-33 0 0,0 0-24 0 0,0 0-20 0 0,0 0-1 0 0,0 0 9 0 0,0 0-2 0 0,0 0 9 0 0,-9 5 2851 0 0,20-6 480 0 0,138-17-2371 0 0,-6-26-808 0 0,-141 42-539 0 0,0 1 0 0 0,0 0-1 0 0,0-1 1 0 0,0 1 0 0 0,0-1 0 0 0,-1 1-1 0 0,1-1 1 0 0,0 0 0 0 0,-1 0 0 0 0,1 0-1 0 0,-1 0 1 0 0,0 0 0 0 0,0 0 0 0 0,0 0 0 0 0,0 0-1 0 0,0-1 1 0 0,0 1 0 0 0,0 0 0 0 0,-1-1-1 0 0,1 1 1 0 0,-1 0 0 0 0,1-1 0 0 0,-1 1-1 0 0,0 0 1 0 0,0-1 0 0 0,0 1 0 0 0,-1-1-1 0 0,1 1 1 0 0,-1 0 0 0 0,1-1 0 0 0,-1 1-1 0 0,0 0 1 0 0,1-1 0 0 0,-1 1 0 0 0,0 0 0 0 0,-1 0-1 0 0,1 0 1 0 0,0 0 0 0 0,-1 0 0 0 0,1 0-1 0 0,-1 0 1 0 0,1 0 0 0 0,-1 1 0 0 0,0-1-1 0 0,0 1 1 0 0,0-1 0 0 0,0 1 0 0 0,0-1-1 0 0,0 1 1 0 0,0 0-16 0 0,-12-6-30 0 0,1 1-1 0 0,-1 0 0 0 0,0 1 1 0 0,0 0-1 0 0,0 1 0 0 0,-1 0 1 0 0,1 2-1 0 0,-1 0 0 0 0,-9 0 31 0 0,3 0-17 0 0,4-1 12 0 0,0 2 0 0 0,0 0 0 0 0,1 1-1 0 0,-1 0 1 0 0,0 2 0 0 0,0 0 0 0 0,-14 4 5 0 0,21-2 5 0 0,0 2 0 0 0,0-1-1 0 0,0 1 1 0 0,1 1 0 0 0,0 0 0 0 0,1 0 0 0 0,-1 1 0 0 0,1 0 0 0 0,-5 7-5 0 0,7-6 15 0 0,1 0 0 0 0,0 0 0 0 0,0 0-1 0 0,1 1 1 0 0,0-1 0 0 0,1 1 0 0 0,0 0 0 0 0,1 0 0 0 0,0 0 0 0 0,0 1 0 0 0,1-1 0 0 0,0 0-1 0 0,1 1 1 0 0,0-1 0 0 0,1 0 0 0 0,0 1 0 0 0,1-1 0 0 0,0 0-15 0 0,2 4 61 0 0,1 0 1 0 0,1-1-1 0 0,0 0 1 0 0,0 0-1 0 0,2 0 1 0 0,-1-1-1 0 0,2 0 1 0 0,0-1-1 0 0,0 0 0 0 0,1 0 1 0 0,0-1-1 0 0,7 6-61 0 0,20 24 432 0 0,-25-34-356 0 0,0-1 0 0 0,0-1-1 0 0,1 0 1 0 0,0-1 0 0 0,0 0-1 0 0,0-1 1 0 0,0 0 0 0 0,0-1-1 0 0,1-1 1 0 0,-1 0-1 0 0,0-1 1 0 0,0 0 0 0 0,1-1-1 0 0,6-2-75 0 0,100-19 303 0 0,-91 16-226 0 0,-29 7-41 0 0,0 0-16 0 0,0 0-9 0 0,0 0 16 0 0,0 0 39 0 0,0 0-23 0 0,0 0-24 0 0,0 0-65 0 0,0 0 40 0 0,0 0 14 0 0,0 0 4 0 0,0 0 13 0 0,0 0-13 0 0,0 0-29 0 0,-2-9-394 0 0,1 6-4464 0 0,0 1-7503 0 0,1 1-205 0 0</inkml:trace>
  <inkml:trace contextRef="#ctx0" brushRef="#br0" timeOffset="20104.756">6955 790 0 0 0,'0'0'140'0'0,"0"0"460"0"0,0 0 114 0 0,0 0 40 0 0,0 0-44 0 0,0 0-170 0 0,0 0-307 0 0,0 0-317 0 0,0 0-136 0 0,0 0-22 0 0,0 0 71 0 0,0 0 62 0 0,28-4-247 0 0,-23 3 15475 0 0,-2 11-9326 0 0,-3 36-7574 0 0,-1-43 3186 0 0,-2 45-862 0 0,-3 0 1 0 0,-2 0 0 0 0,-2-1-1 0 0,-2-1 1 0 0,-5 12-544 0 0,-13 16 516 0 0,12-48 411 0 0,17-26-808 0 0,1 0 27 0 0,0 0 16 0 0,0 0 12 0 0,0 0 8 0 0,0 0-4 0 0,0 0 2 0 0,0 0-13 0 0,1-12-97 0 0,0 0 0 0 0,1 0 0 0 0,0 0 0 0 0,0 0 0 0 0,2 0 0 0 0,-1 0 0 0 0,2 1 0 0 0,-1 0 0 0 0,1 0 0 0 0,2-1-70 0 0,9-19 14 0 0,1 0-1 0 0,2 2 1 0 0,1 0 0 0 0,1 1-1 0 0,1 1 1 0 0,2 1-1 0 0,1 2 1 0 0,0 0 0 0 0,2 1-1 0 0,29-18-13 0 0,61-6-17 0 0,-115 46 17 0 0,-1 1 0 0 0,0 0 0 0 0,1-1-1 0 0,-1 1 1 0 0,1 0 0 0 0,-1-1 0 0 0,0 1 0 0 0,1 0 0 0 0,-1 0 0 0 0,1 0-1 0 0,-1 0 1 0 0,0 1 0 0 0,1-1 0 0 0,-1 0 0 0 0,0 1 0 0 0,1-1 0 0 0,-1 0-1 0 0,0 1 1 0 0,1 0 0 0 0,-1-1 0 0 0,0 1 0 0 0,0 0 0 0 0,0-1 0 0 0,1 1 0 0 0,-1 0-1 0 0,0 0 1 0 0,0 0 0 0 0,0 0 0 0 0,0 0 0 0 0,-1 0 0 0 0,1 1 0 0 0,0-1-1 0 0,0 0 1 0 0,-1 0 0 0 0,1 0 0 0 0,-1 1 0 0 0,1-1 0 0 0,-1 0 0 0 0,1 1-1 0 0,-1-1 1 0 0,0 1 0 0 0,0-1 0 0 0,1 0 0 0 0,-1 1 0 0 0,0-1 0 0 0,0 1 0 0 0,-1-1-1 0 0,1 0 1 0 0,0 1 0 0 0,16 230 187 0 0,-54-112-32 0 0,10-78-117 0 0,31-101 634 0 0,9 36-675 0 0,2 1 0 0 0,1 0 0 0 0,0 1 0 0 0,2 1 0 0 0,0 0 0 0 0,1 1-1 0 0,5-2 4 0 0,20-24-14 0 0,-14 14 6 0 0,2 0 0 0 0,1 3 0 0 0,1 0-1 0 0,2 2 1 0 0,7-3 8 0 0,-32 23-1 0 0,0 1 0 0 0,0 0 0 0 0,1 0-1 0 0,-1 1 1 0 0,1 0 0 0 0,0 1 0 0 0,0 0 0 0 0,0 1-1 0 0,0 0 1 0 0,10 0 1 0 0,-18 4-1 0 0,-1 0 1 0 0,-1-1-1 0 0,1 1 0 0 0,0 0 0 0 0,0 0 1 0 0,-1 0-1 0 0,1 1 0 0 0,-1-1 1 0 0,0 0-1 0 0,1 1 0 0 0,-1-1 0 0 0,0 1 1 0 0,-1-1-1 0 0,1 1 0 0 0,0-1 0 0 0,-1 1 1 0 0,1-1-1 0 0,-1 1 0 0 0,0 0 1 0 0,0-1-1 0 0,0 1 0 0 0,0 0 0 0 0,0-1 1 0 0,-1 1-1 0 0,0 2 1 0 0,1-3 2 0 0,0 39 49 0 0,-3 0 1 0 0,-1-1-1 0 0,-2 0 1 0 0,-2 0-1 0 0,-1 0 0 0 0,-3 2-51 0 0,-26 64 188 0 0,37-100-564 0 0,-13 14-11001 0 0,12-20-1214 0 0</inkml:trace>
  <inkml:trace contextRef="#ctx0" brushRef="#br0" timeOffset="92124.631">7528 1865 8834 0 0,'0'0'1608'0'0,"0"0"-896"0"0,0 0-360 0 0,0 0-135 0 0,0 0-233 0 0,0 0-137 0 0,0 0-79 0 0,0 0-104 0 0,0 0-112 0 0,0 0-648 0 0,0 0-1521 0 0,0 0-4208 0 0</inkml:trace>
  <inkml:trace contextRef="#ctx0" brushRef="#br0" timeOffset="93936.098">7552 1832 0 0 0,'0'0'659'0'0,"0"0"805"0"0,0 0 474 0 0,0 0 268 0 0,0 0 31 0 0,0 0-145 0 0,0 0-257 0 0,0 0-263 0 0,0 0-242 0 0,0 0-226 0 0,0 0-200 0 0,-2 8 148 0 0,2-5 4280 0 0,16-17-4493 0 0,-16 13-718 0 0,0 1-3 0 0,0 0-10 0 0,0 0 1 0 0,0 0-8 0 0,0 0-22 0 0,0 0-26 0 0,0 0-5 0 0,0 0 3 0 0,0 0 16 0 0,-28 18 318 0 0,27-17-362 0 0,1-1-12 0 0,0 0-7 0 0,0 0-18 0 0,0 0-7 0 0,0 0 1 0 0,0 0-11 0 0,0 0-4 0 0,0 0 15 0 0,26 0-1676 0 0,-23 1-607 0 0,-1 3-6675 0 0,-2-2 6499 0 0,0 2-7766 0 0</inkml:trace>
  <inkml:trace contextRef="#ctx0" brushRef="#br0" timeOffset="95357.595">7520 2609 3529 0 0,'0'0'2503'0'0,"0"0"-525"0"0,0 0-281 0 0,0 0-39 0 0,0 0-38 0 0,0 0-118 0 0,0 0-250 0 0,0 0-313 0 0,0 0-268 0 0,0 0-171 0 0,0 0-36 0 0,0 0 30 0 0,-3-5 2004 0 0,90-20 1813 0 0,-7 22-3425 0 0,-78 3-863 0 0,0 1 0 0 0,0 0 1 0 0,0 1-1 0 0,0-1 0 0 0,-1 0 0 0 0,1 0 1 0 0,0 1-1 0 0,-1-1 0 0 0,0 1 0 0 0,1 0 1 0 0,-1-1-1 0 0,0 1 0 0 0,0 0 1 0 0,1 0-1 0 0,-1-1 0 0 0,-1 1 0 0 0,1 0 1 0 0,0 0-1 0 0,0 0 0 0 0,-1 0 1 0 0,1 0-1 0 0,-1 0 0 0 0,0 1 0 0 0,0-1 1 0 0,1 0-1 0 0,-1 0 0 0 0,-1 0 0 0 0,1 0 1 0 0,0 0-1 0 0,0 0 0 0 0,-1 0 1 0 0,1 0-1 0 0,-1 0 0 0 0,0 0 0 0 0,1 0 1 0 0,-1 0-1 0 0,0 0 0 0 0,0 0 1 0 0,-1 0-1 0 0,1 0 0 0 0,0-1 0 0 0,0 1 1 0 0,-1-1-1 0 0,0 2-23 0 0,-106 148 385 0 0,105-147-357 0 0,0-1 1 0 0,0 1-1 0 0,0 0 0 0 0,1 0 0 0 0,-1 1 0 0 0,1-1 0 0 0,0 1 0 0 0,0-1 1 0 0,1 1-1 0 0,-1-1 0 0 0,1 1 0 0 0,0 0 0 0 0,0 0 0 0 0,1 0 0 0 0,0-1 1 0 0,-1 1-1 0 0,1 0 0 0 0,1 0 0 0 0,-1 1-28 0 0,53 4 338 0 0,-40-11-226 0 0,64-13 328 0 0,16-12-56 0 0,-44 36-752 0 0,-41-22-3598 0 0,-8 2-4051 0 0,1 7-4063 0 0</inkml:trace>
  <inkml:trace contextRef="#ctx0" brushRef="#br0" timeOffset="100747.601">4571 5304 0 0 0,'-31'29'0'0'0,"0"-6"0"0"0,31-20 0 0 0,-15-3 20 0 0,15 0 151 0 0,0 0 317 0 0,0 0 147 0 0,0 0 93 0 0,0 0 47 0 0,0 0-27 0 0,0 0-15 0 0,0 0 62 0 0,0-1-63 0 0,3-5 17923 0 0,-2 6-18867 0 0,16-1 421 0 0,0-1 0 0 0,0 0 0 0 0,0-1 1 0 0,0-1-1 0 0,0 0 0 0 0,-1-2 0 0 0,14-5-209 0 0,42-16 476 0 0,-34-2-25 0 0,40-41 42 0 0,41-11-22 0 0,-52-8 76 0 0,-6 42-426 0 0,27-82 359 0 0,-65 92-386 0 0,4-7 53 0 0,2 4-67 0 0,13-16-10 0 0,-10 6 134 0 0,16-32-1 0 0,1 20-62 0 0,8-31 147 0 0,20-32-118 0 0,-36 59 47 0 0,34-38-125 0 0,-20 42-22 0 0,7-8 2 0 0,-23 38-31 0 0,9-6 27 0 0,65-18-56 0 0,-57 36 3 0 0,-27 15 18 0 0,31-9-44 0 0,-23 10 41 0 0,10 0-36 0 0,19-7 22 0 0,-42 4 616 0 0,-81-18-513 0 0,-7-5-99 0 0,12-1-12 0 0,27 17 12 0 0,25 14-13 0 0,0 0 1 0 0,0 0-3 0 0,0 0-8 0 0,0 0 6 0 0,0 0-11 0 0,0 0-8 0 0,0 0 16 0 0,-12 184-61 0 0,-4-18 51 0 0,7-126 18 0 0,9-39 4 0 0,0-1 7 0 0,0 0-11 0 0,0 0-9 0 0,0 0 7 0 0,0 0-11 0 0,0 0 10 0 0,0 0-18 0 0,0 0-10 0 0,0 0 33 0 0,0 0 31 0 0,0 0-17 0 0,0 0-13 0 0,0 0-38 0 0,0 0 26 0 0,0 0 13 0 0,0 0 12 0 0,0 0-15 0 0,0 0-14 0 0,0 0-1 0 0,0 0 9 0 0,0 0-6 0 0,0 0 1 0 0,7-16 72 0 0,53-60-158 0 0,-5 17 123 0 0,-1-3-10 0 0,-19 17-18 0 0,-24 39 453 0 0,-5 3-683 0 0,-5 2-3141 0 0,-2 0-2586 0 0,-4 1-3718 0 0,4 0-2891 0 0</inkml:trace>
  <inkml:trace contextRef="#ctx0" brushRef="#br0" timeOffset="121535.281">8290 720 9154 0 0,'0'0'2817'0'0,"0"0"-1426"0"0,0 0-602 0 0,0 0 205 0 0,0 0 249 0 0,0 0 53 0 0,0 0-153 0 0,0 0-327 0 0,0 0-255 0 0,0 0-143 0 0,0 0-61 0 0,-4 7-47 0 0,-14 23-24 0 0,23-29 4200 0 0,26-29-4659 0 0,-17 15 481 0 0,0 0 262 0 0,-22 15 918 0 0,-83 67-1113 0 0,71-43-111 0 0,60-40-244 0 0,-39 14-393 0 0,3-3-97 0 0,-3 2-3084 0 0,-1 1-3885 0 0,0 0-5413 0 0</inkml:trace>
  <inkml:trace contextRef="#ctx0" brushRef="#br0" timeOffset="122201.053">8345 1048 13435 0 0,'0'0'1846'0'0,"0"0"-514"0"0,0 0-189 0 0,0 0 72 0 0,0 0 1 0 0,0 0-108 0 0,0 0-216 0 0,0 0-258 0 0,0 0-154 0 0,0 0-56 0 0,0 0-8 0 0,0 0 0 0 0,0 2-5 0 0,-37 61 1917 0 0,106-103-1179 0 0,-52 26-1004 0 0,-16 14-109 0 0,-1 0 41 0 0,0 0 18 0 0,0 0 13 0 0,0 0 36 0 0,-19 11 243 0 0,-28 32-48 0 0,46-42-270 0 0,-42 25 917 0 0,23-18-1235 0 0,30-17-364 0 0,62-46-448 0 0,-53 34-477 0 0,-14 13-2023 0 0,-2 1-4443 0 0,-2-1-5032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15331 0 0,'0'0'2065'0'0,"0"0"-801"0"0,0 0-284 0 0,0 0 156 0 0,0 0 217 0 0,0 0 20 0 0,0 0-200 0 0,0 0-285 0 0,0 0-249 0 0,0 0-173 0 0,0 0-110 0 0,0 0-90 0 0,0 0-98 0 0,0 33-45 0 0,1 101-49 0 0,-2-65 5 0 0,-2-59-2896 0 0,-7-9-7818 0 0,8-5-1647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12707 0 0,'0'0'3472'0'0,"0"0"-2255"0"0,0 0-521 0 0,0 0-232 0 0,0 0-240 0 0,0 0-144 0 0,0 0-152 0 0,0 0-136 0 0,0 0-168 0 0,0 0-384 0 0,0 0-1289 0 0,0 0-9729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12627 0 0,'0'0'2250'0'0,"0"0"-601"0"0,0 0-254 0 0,0 0-23 0 0,0 0-67 0 0,0 0-105 0 0,0 0-172 0 0,0 0-192 0 0,0 0-142 0 0,0 0-107 0 0,0 0-90 0 0,0 0-82 0 0,-19 5-82 0 0,-60 19-57 0 0,75-24-238 0 0,1 1-1 0 0,0 0 1 0 0,0 0-1 0 0,0 0 0 0 0,0 1 1 0 0,0-1-1 0 0,0 1 1 0 0,0-1-1 0 0,1 1 0 0 0,-1 0 1 0 0,0 0-1 0 0,1 0 1 0 0,-1 0-1 0 0,1 1 0 0 0,0-1 1 0 0,0 1-1 0 0,0-1 1 0 0,0 1-1 0 0,1 0 1 0 0,-1 0-1 0 0,0 0-37 0 0,-3 7 49 0 0,4-7-45 0 0,0 0 0 0 0,0 0-1 0 0,1 0 1 0 0,-1 0 0 0 0,1 0-1 0 0,-1 0 1 0 0,1 1 0 0 0,0-1-1 0 0,1 0 1 0 0,-1 0 0 0 0,0 0-1 0 0,1 0 1 0 0,0 0 0 0 0,0 0-1 0 0,0 0 1 0 0,0 0 0 0 0,0 0-1 0 0,0 0 1 0 0,1 0 0 0 0,0-1-1 0 0,-1 1 1 0 0,1 0 0 0 0,0-1 0 0 0,0 1-1 0 0,2 0-3 0 0,67 63 96 0 0,-68-62-32 0 0,1 1 0 0 0,-1-1-1 0 0,0 1 1 0 0,0 0 0 0 0,0 0 0 0 0,-1 0 0 0 0,1 0-1 0 0,-1 1 1 0 0,0-1 0 0 0,-1 0 0 0 0,0 1-1 0 0,1 0 1 0 0,-2-1 0 0 0,1 1 0 0 0,-1 0-1 0 0,0 4-63 0 0,-1-3 51 0 0,-1 1 0 0 0,0-1-1 0 0,-1 0 1 0 0,0 0 0 0 0,0 0-1 0 0,0-1 1 0 0,-1 1 0 0 0,0-1-1 0 0,0 0 1 0 0,-1 0-1 0 0,1 0 1 0 0,-1 0 0 0 0,-1-1-1 0 0,1 0 1 0 0,-1 0 0 0 0,0 0-1 0 0,0-1 1 0 0,0 0-1 0 0,-1 0 1 0 0,1 0 0 0 0,-1-1-1 0 0,0 0 1 0 0,0-1 0 0 0,0 1-1 0 0,0-1 1 0 0,-1-1 0 0 0,1 1-1 0 0,0-1 1 0 0,-1-1-1 0 0,1 1 1 0 0,-1-1 0 0 0,-3-1-51 0 0,-4-25-1067 0 0,15 10-1816 0 0,0 7-1204 0 0,0 1-7714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16980 0 0,'0'0'1513'0'0,"0"0"-706"0"0,0 0-147 0 0,0 0 284 0 0,0 0 273 0 0,0 0 43 0 0,0 0-148 0 0,0 0-301 0 0,0 0-289 0 0,0 0-150 0 0,0 34-92 0 0,1 107-60 0 0,-6-36 217 0 0,-8-36-609 0 0,-4-73-3868 0 0,12-3-2728 0 0,4 0-4930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17316 0 0,'0'0'1320'0'0,"0"0"-640"0"0,0 0-312 0 0,0 0-152 0 0,0 0-96 0 0,0 0-8 0 0,0 0-88 0 0,0 0-72 0 0,0 0-48 0 0,0 0-128 0 0,0 0-288 0 0,0 0-928 0 0,0 0-4441 0 0,0 0-6074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0 0 0,'0'0'1588'0'0,"0"0"515"0"0,0 0 205 0 0,0 0 23 0 0,0 0-80 0 0,0 0-145 0 0,0 0-243 0 0,0 0-259 0 0,0 0-214 0 0,0 0-201 0 0,0 0-151 0 0,0 0-145 0 0,0 0-119 0 0,-4 1 440 0 0,-2 1 5928 0 0,6-1-7124 0 0,0-1-8 0 0,0 0-4 0 0,0 0-9 0 0,0 0 10 0 0,0 0 3 0 0,0 0-11 0 0,0 0 4 0 0,0 0-9 0 0,0 0-3 0 0,0 0-4 0 0,48-1 26 0 0,175-25 110 0 0,-167 22 15 0 0,-56 4-120 0 0,0 0-2 0 0,0 0 14 0 0,0 0-7 0 0,0 0 8 0 0,0 0 6 0 0,0 0-6 0 0,0 0-11 0 0,0 0 4 0 0,0 0 0 0 0,0 0-22 0 0,0 0 9 0 0,0 0-4 0 0,0 0-9 0 0,0 0 10 0 0,0 0-16 0 0,0 0-21 0 0,0 0-14 0 0,5-7-10096 0 0,1 6 2715 0 0,-1 1-4583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14939 0 0,'0'0'2982'0'0,"0"0"-1464"0"0,0 0-529 0 0,0 0-12 0 0,0 0 3 0 0,0 0-31 0 0,0 0-95 0 0,0 0-171 0 0,0 0-145 0 0,-33 27-113 0 0,-103 86-79 0 0,81-45 90 0 0,52-58-372 0 0,1-6-51 0 0,-1-1 0 0 0,1 1 0 0 0,1 0 0 0 0,-1 0 0 0 0,1 0 0 0 0,-1 0 0 0 0,1 0 0 0 0,0 0-1 0 0,1 1 1 0 0,-1-1 0 0 0,1 0 0 0 0,0 0 0 0 0,0 1 0 0 0,0-1 0 0 0,0 0 0 0 0,1 0 0 0 0,0 1 0 0 0,-1-1 0 0 0,2 0-1 0 0,-1 0 1 0 0,0 0 0 0 0,1 0 0 0 0,0 0 0 0 0,0 0 0 0 0,0-1 0 0 0,0 1 0 0 0,1-1 0 0 0,-1 1 0 0 0,1-1-1 0 0,0 0 1 0 0,0 0 0 0 0,0 0 0 0 0,1 0 0 0 0,-1-1 0 0 0,1 1 0 0 0,-1-1 0 0 0,1 0 0 0 0,0 0 0 0 0,0 0-1 0 0,-1 0 1 0 0,2-1 0 0 0,-1 0 0 0 0,1 1-13 0 0,3-2 38 0 0,1 1-1 0 0,-1-1 1 0 0,1-1-1 0 0,-1 1 1 0 0,0-1-1 0 0,1-1 1 0 0,-1 0 0 0 0,0 0-1 0 0,0 0 1 0 0,0-1-1 0 0,0 0 1 0 0,-1-1-1 0 0,1 0 1 0 0,-1 0-1 0 0,0-1 1 0 0,0 1 0 0 0,0-2-1 0 0,-1 1 1 0 0,0-1-1 0 0,0 0 1 0 0,0 0-1 0 0,-1 0 1 0 0,0-1-1 0 0,0 0 1 0 0,2-4-38 0 0,0-1 14 0 0,-1-1 1 0 0,0 0-1 0 0,-1 0 0 0 0,-1-1 0 0 0,0 1 1 0 0,0-1-1 0 0,-2 0 0 0 0,0 0 0 0 0,0 0 1 0 0,-1 0-1 0 0,-1 0 0 0 0,0 0 0 0 0,-2-8-14 0 0,1 18-79 0 0,1 1 0 0 0,-1 0 0 0 0,0 0-1 0 0,0 0 1 0 0,-1-1 0 0 0,1 1 0 0 0,-1 0 0 0 0,1 0-1 0 0,-1 1 1 0 0,0-1 0 0 0,0 0 0 0 0,0 0-1 0 0,0 1 1 0 0,-1 0 0 0 0,1-1 0 0 0,-1 1-1 0 0,1 0 1 0 0,-1 0 0 0 0,-1 0 79 0 0,-8-4-4623 0 0,-2 4-4138 0 0,9 2-3901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17068 0 0,'0'0'1773'0'0,"0"0"-504"0"0,0 0-305 0 0,0 0-64 0 0,0 0-25 0 0,0 0-6 0 0,0 0-86 0 0,0 0-157 0 0,0 0-102 0 0,0 0-57 0 0,0 0-22 0 0,-3 33-50 0 0,-8 106-50 0 0,8 6 349 0 0,47 251-112 0 0,-44-375-574 0 0,1-4-1 0 0,0 0 1 0 0,-2 1-1 0 0,0-1 0 0 0,-1 1 1 0 0,0-1-1 0 0,-2 0 1 0 0,0 0-1 0 0,-1 0 0 0 0,0-1 1 0 0,-3 3-8 0 0,-18 7 156 0 0,25-26-103 0 0,2-18 53 0 0,5 4-107 0 0,0 1 0 0 0,1 0 0 0 0,0 1 0 0 0,1 0 0 0 0,1 0 0 0 0,0 1 0 0 0,0 0 0 0 0,1 0 0 0 0,0 1 0 0 0,1 0 0 0 0,0 1 0 0 0,7-4 1 0 0,0-2-4 0 0,1 1 1 0 0,0 1-1 0 0,1 0 1 0 0,1 1-1 0 0,0 1 1 0 0,0 2-1 0 0,1 0 1 0 0,0 1-1 0 0,0 1 1 0 0,1 1-1 0 0,0 1 1 0 0,0 1-1 0 0,1 1 1 0 0,-1 1 0 0 0,16 1 3 0 0,-35 1 1 0 0,0 1 1 0 0,1-1 0 0 0,-1 1 0 0 0,0 0-1 0 0,0 0 1 0 0,0 1 0 0 0,0-1 0 0 0,0 1-1 0 0,0 0 1 0 0,0 0 0 0 0,0 1 0 0 0,-1-1-1 0 0,1 1 1 0 0,-1-1 0 0 0,1 1 0 0 0,-1 0-1 0 0,0 0 1 0 0,0 1 0 0 0,-1-1 0 0 0,1 1-1 0 0,-1-1 1 0 0,1 1 0 0 0,-1 0 0 0 0,0 0 0 0 0,-1 0-1 0 0,1 0 1 0 0,-1 0 0 0 0,0 0 0 0 0,0 0-1 0 0,0 1 1 0 0,0-1 0 0 0,-1 0 0 0 0,1 1-1 0 0,-1-1 1 0 0,0 0 0 0 0,-1 1 0 0 0,1-1-1 0 0,-1 0 1 0 0,0 1 0 0 0,0-1 0 0 0,0 0-1 0 0,-1 0 1 0 0,1 0 0 0 0,-1 0 0 0 0,0 0-1 0 0,0 0 1 0 0,0 0-2 0 0,-10 11 32 0 0,0 0 0 0 0,-1-1 0 0 0,0-1 0 0 0,-1 0-1 0 0,0-1 1 0 0,-1 0 0 0 0,-1-1 0 0 0,1-1 0 0 0,-2 0 0 0 0,0-1-1 0 0,0-1 1 0 0,0-1 0 0 0,-1 0 0 0 0,0-1 0 0 0,0-1 0 0 0,-1-1-1 0 0,1-1 1 0 0,-1 0 0 0 0,0-1 0 0 0,0-1 0 0 0,0-1 0 0 0,0-1-1 0 0,-10-1-31 0 0,26 2-1 0 0,0 0-1 0 0,0 0 1 0 0,1 0 0 0 0,-1 0-1 0 0,0-1 1 0 0,0 1-1 0 0,0-1 1 0 0,1 1-1 0 0,-1-1 1 0 0,0 0-1 0 0,1 0 1 0 0,-1 0-1 0 0,1-1 1 0 0,-1 1-1 0 0,1 0 1 0 0,-1-1 0 0 0,1 0-1 0 0,0 0 1 0 0,0 1-1 0 0,0-1 1 0 0,0 0-1 0 0,0-1 1 0 0,0 1-1 0 0,1 0 1 0 0,-1 0-1 0 0,1-1 1 0 0,-1 1 0 0 0,1-1-1 0 0,-1-1 2 0 0,-5-37-977 0 0,6-3-3332 0 0,1 24 519 0 0,0 8-8464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13011 0 0,'0'0'1919'0'0,"0"0"-213"0"0,0 0-111 0 0,0 0-24 0 0,0 0-96 0 0,0 0-158 0 0,0 0-235 0 0,0 0-238 0 0,0 0-181 0 0,0 0-139 0 0,0 0-108 0 0,-4 5 763 0 0,4 854 1696 0 0,-11-803-3171 0 0,4-101-7800 0 0,2 23 4218 0 0,2 5-3425 0 0,1 2-3301 0 0</inkml:trace>
  <inkml:trace contextRef="#ctx0" brushRef="#br0" timeOffset="538.214">1 63 6241 0 0,'0'0'3604'0'0,"0"0"-1080"0"0,0 0-421 0 0,0 0-161 0 0,0 0-163 0 0,0 0-285 0 0,0 0-363 0 0,0 0-374 0 0,0 0-255 0 0,0 0-73 0 0,0 0 31 0 0,0 0 84 0 0,0 0 51 0 0,15-1-19 0 0,98-2 402 0 0,347 11 1048 0 0,-360 16-1922 0 0,-98-23-92 0 0,0 0 1 0 0,0 0-1 0 0,0 0 0 0 0,0 1 0 0 0,0-1 1 0 0,0 1-1 0 0,0 0 0 0 0,0-1 1 0 0,0 1-1 0 0,-1 0 0 0 0,1 0 0 0 0,-1 0 1 0 0,1 0-1 0 0,-1 0 0 0 0,0 1 0 0 0,0-1 1 0 0,0 0-1 0 0,0 0 0 0 0,0 1 1 0 0,-1-1-1 0 0,1 1 0 0 0,-1-1 0 0 0,1 0 1 0 0,-1 1-1 0 0,0-1 0 0 0,0 1 0 0 0,0-1 1 0 0,0 1-1 0 0,0-1 0 0 0,-1 1 0 0 0,1-1 1 0 0,-1 1-1 0 0,0-1 0 0 0,1 0 1 0 0,-1 1-1 0 0,0-1 0 0 0,-1 0 0 0 0,0 2-12 0 0,-8 13 48 0 0,0-1-1 0 0,-2-1 0 0 0,0 1 0 0 0,-1-2 0 0 0,0 0 0 0 0,-1 0 0 0 0,0-1 1 0 0,-1-1-1 0 0,-14 8-47 0 0,-45 42 109 0 0,60-49-92 0 0,10-11-16 0 0,1-1 1 0 0,0 1-1 0 0,0 0 0 0 0,0 0 0 0 0,0 0 1 0 0,0 0-1 0 0,0 1 0 0 0,0-1 0 0 0,1 1 1 0 0,-1 0-1 0 0,1 0 0 0 0,0 0 0 0 0,0 0 1 0 0,0 0-1 0 0,0 0 0 0 0,1 0 1 0 0,-1 1-1 0 0,1-1 0 0 0,0 1 0 0 0,0-1 1 0 0,0 1-1 0 0,0-1 0 0 0,0 1 0 0 0,1 0 1 0 0,0-1-1 0 0,0 1 0 0 0,0 0 0 0 0,0-1 1 0 0,0 1-1 0 0,1 0 0 0 0,0-1 1 0 0,0 1-1 0 0,0-1 0 0 0,0 1 0 0 0,0-1 1 0 0,1 1-1 0 0,-1-1 0 0 0,2 3-1 0 0,144 108-28 0 0,-136-106 45 0 0,-1 0 1 0 0,1 1-1 0 0,-2 1 0 0 0,1-1 0 0 0,-1 2 0 0 0,-1-1 1 0 0,0 1-1 0 0,0 1 0 0 0,-1-1 0 0 0,-1 1 0 0 0,0 0 1 0 0,0 1-1 0 0,-1-1 0 0 0,-1 1 0 0 0,0 0 0 0 0,-1 1 1 0 0,-1-1-1 0 0,1 0 0 0 0,-2 5-17 0 0,-1-11 35 0 0,-1 0-1 0 0,0 0 1 0 0,0 1 0 0 0,0-1 0 0 0,-1 0 0 0 0,0 0-1 0 0,-1 0 1 0 0,0-1 0 0 0,0 1 0 0 0,0 0-1 0 0,-1-1 1 0 0,0 0 0 0 0,0 0 0 0 0,0 0-1 0 0,-1 0 1 0 0,0-1 0 0 0,0 0 0 0 0,-1 0-1 0 0,1 0 1 0 0,-1-1 0 0 0,0 0 0 0 0,0 0 0 0 0,0 0-1 0 0,-1-1 1 0 0,1 0 0 0 0,-1 0 0 0 0,0 0-1 0 0,-3 0-34 0 0,-137 23 266 0 0,136-25-283 0 0,0 0-1 0 0,0-1 1 0 0,0 0 0 0 0,0-1 0 0 0,0 0 0 0 0,0-1 0 0 0,1 0-1 0 0,-1-1 1 0 0,1 0 0 0 0,-1 0 0 0 0,1-1 0 0 0,0-1-1 0 0,0 0 1 0 0,1 0 0 0 0,-1-1 0 0 0,1 0 0 0 0,1 0-1 0 0,-2-3 18 0 0,8 8-62 0 0,0-1-1 0 0,1 0 0 0 0,-1 0 0 0 0,1 0 0 0 0,0 0 0 0 0,0 0 0 0 0,0 0 1 0 0,0 0-1 0 0,0 0 0 0 0,0 0 0 0 0,0 0 0 0 0,1-1 0 0 0,-1 1 0 0 0,1 0 1 0 0,-1-1-1 0 0,1 1 0 0 0,0 0 0 0 0,0-1 0 0 0,0 1 0 0 0,0 0 0 0 0,1-1 1 0 0,-1 1-1 0 0,1 0 0 0 0,-1-1 0 0 0,1 1 0 0 0,0 0 0 0 0,0 0 0 0 0,0 0 1 0 0,0 0-1 0 0,0 0 0 0 0,0 0 0 0 0,1 0 0 0 0,1-2 63 0 0,35-35-7868 0 0,-26 31-3782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15083 0 0,'0'0'1690'0'0,"0"0"-383"0"0,0 0-103 0 0,0 0 14 0 0,0 0-66 0 0,0 0-102 0 0,0 0-173 0 0,0 0-214 0 0,0 0-163 0 0,0 0-120 0 0,0 0-67 0 0,0 0-46 0 0,0 0-31 0 0,1-20-9 0 0,3-61 0 0 0,25-13 499 0 0,-21 78-683 0 0,1 0-1 0 0,1 0 0 0 0,1 1 0 0 0,0 1 0 0 0,0 0 0 0 0,2 1 0 0 0,0 0 1 0 0,0 0-1 0 0,1 2 0 0 0,3-2-42 0 0,-13 10 0 0 0,1 0 0 0 0,0 1 0 0 0,0 0 0 0 0,-1 0 0 0 0,1 0 0 0 0,0 0 0 0 0,0 1 0 0 0,1 0 0 0 0,-1 0 0 0 0,0 1 0 0 0,0-1 0 0 0,0 1 0 0 0,1 0 0 0 0,-1 0 0 0 0,0 1 0 0 0,0-1 0 0 0,-3 3 6 0 0,0-1-1 0 0,-1 0 1 0 0,0 1-1 0 0,1-1 1 0 0,-1 1 0 0 0,0-1-1 0 0,0 1 1 0 0,0 0 0 0 0,-1-1-1 0 0,1 1 1 0 0,-1 0 0 0 0,1 0-1 0 0,-1 0 1 0 0,0-1 0 0 0,0 1-1 0 0,0 0 1 0 0,0 0-1 0 0,-1 0 1 0 0,0 1-6 0 0,1 3 28 0 0,-13 188 225 0 0,13-194-251 0 0,1 0-1 0 0,-1 0 1 0 0,0 0 0 0 0,0 0 0 0 0,0 0-1 0 0,1 0 1 0 0,-1 0 0 0 0,0 0-1 0 0,1 0 1 0 0,-1 0 0 0 0,1 0 0 0 0,-1 0-1 0 0,1 0 1 0 0,0 0 0 0 0,-1 0-1 0 0,1 0 1 0 0,0 0 0 0 0,-1-1 0 0 0,1 1-1 0 0,0 0 1 0 0,0-1 0 0 0,0 1-1 0 0,0 0 1 0 0,0-1 0 0 0,0 1 0 0 0,0-1-1 0 0,0 0 1 0 0,0 1 0 0 0,0-1-1 0 0,0 0 1 0 0,0 1 0 0 0,0-1-1 0 0,0 0 1 0 0,0 0 0 0 0,0 0 0 0 0,0 0-1 0 0,0 0 1 0 0,1 0 0 0 0,-1 0-1 0 0,0-1 1 0 0,0 1 0 0 0,0 0 0 0 0,0-1-1 0 0,0 1 1 0 0,0 0 0 0 0,0-1-1 0 0,0 0-1 0 0,46-23 68 0 0,87-84-29 0 0,-120 98-22 0 0,-9 5-18 0 0,0 0 0 0 0,1 1 1 0 0,0 0-1 0 0,0 0 0 0 0,0 1 0 0 0,0-1 0 0 0,0 1 0 0 0,1 1 1 0 0,0-1-1 0 0,-1 1 0 0 0,1 0 0 0 0,0 1 0 0 0,3-1 1 0 0,-8 4 15 0 0,-1-1-1 0 0,1 1 0 0 0,-1 0 0 0 0,0 0 1 0 0,1 0-1 0 0,-1 1 0 0 0,0-1 0 0 0,0 0 1 0 0,0 0-1 0 0,-1 1 0 0 0,1-1 0 0 0,0 0 1 0 0,-1 1-1 0 0,0-1 0 0 0,1 0 0 0 0,-1 1 0 0 0,0-1 1 0 0,0 1-1 0 0,0-1 0 0 0,-1 1 0 0 0,1-1 1 0 0,-1 2-15 0 0,1 6 42 0 0,2 28 109 0 0,-3-24-154 0 0,1-1 0 0 0,0 1 1 0 0,1-1-1 0 0,1 1 1 0 0,0-1-1 0 0,1 1 0 0 0,0-1 1 0 0,1 0-1 0 0,1 0 0 0 0,0-1 1 0 0,1 2 2 0 0,18-11-2105 0 0,-9-9-6546 0 0,-11 2-3425 0 0</inkml:trace>
  <inkml:trace contextRef="#ctx0" brushRef="#br0" timeOffset="406.289">844 268 7034 0 0,'0'0'1933'0'0,"0"0"-46"0"0,0 0 90 0 0,0 0-18 0 0,0 0-141 0 0,0 0-150 0 0,0 0-217 0 0,0 0-208 0 0,0 0-131 0 0,0 0-113 0 0,0 0-122 0 0,32-3-126 0 0,101-12-105 0 0,-75-6 168 0 0,-52 15-625 0 0,1 0-118 0 0,0 1 1 0 0,-1-1-1 0 0,0-1 1 0 0,0 1 0 0 0,0-1-1 0 0,-1 0 1 0 0,0 0-1 0 0,-1-1 1 0 0,1 0 0 0 0,-2 0-1 0 0,1 0 1 0 0,-1 0-1 0 0,0 0 1 0 0,0-1 0 0 0,-1 1-1 0 0,0-1 1 0 0,-1 1-1 0 0,0-1 1 0 0,-1 0-1 0 0,1 0 1 0 0,-1 0 0 0 0,-1-2-72 0 0,-2 8-9 0 0,1-1 0 0 0,-1 1 0 0 0,0 0 0 0 0,0 0 0 0 0,0 0 0 0 0,-1 0 0 0 0,1 1 0 0 0,-1-1 0 0 0,1 1 0 0 0,-1 0 0 0 0,0 0 0 0 0,0 0 0 0 0,0 1 0 0 0,0-1 0 0 0,0 1 0 0 0,0 0 0 0 0,0 0 0 0 0,-1 0 0 0 0,1 1 0 0 0,0-1 0 0 0,0 1 0 0 0,-1 0 0 0 0,1 0 0 0 0,0 1 0 0 0,-1-1 0 0 0,1 1 0 0 0,0 0 0 0 0,0 0 0 0 0,0 1 0 0 0,0-1 0 0 0,0 1 0 0 0,0 0 0 0 0,0 0 0 0 0,0 0 0 0 0,1 0 0 0 0,-2 2 9 0 0,-9 5-9 0 0,0 0 1 0 0,0 1 0 0 0,1 1-1 0 0,1 0 1 0 0,0 1 0 0 0,1 0-1 0 0,0 0 1 0 0,0 1 0 0 0,2 1-1 0 0,0 0 1 0 0,-3 6 8 0 0,8-12 7 0 0,0 0-1 0 0,0 0 1 0 0,1 0 0 0 0,0 0 0 0 0,1 1 0 0 0,-1-1-1 0 0,2 1 1 0 0,-1 0 0 0 0,1 0 0 0 0,1-1-1 0 0,0 1 1 0 0,0 0 0 0 0,0 0 0 0 0,1 0 0 0 0,1-1-1 0 0,-1 1 1 0 0,1 0 0 0 0,1-1 0 0 0,0 0-1 0 0,0 1 1 0 0,4 6-7 0 0,1-5 25 0 0,0 0 0 0 0,0 0 0 0 0,1-1 0 0 0,0-1 0 0 0,1 1 0 0 0,0-1 0 0 0,0-1 0 0 0,1 0 1 0 0,0-1-1 0 0,0 0 0 0 0,1 0 0 0 0,-1-1 0 0 0,8 2-25 0 0,6 1 1 0 0,1-1-1 0 0,1-1 1 0 0,-1-1 0 0 0,1-2 0 0 0,0 0 0 0 0,0-2 0 0 0,0-1 0 0 0,-1-1 0 0 0,5-2-1 0 0,39-13-1435 0 0,-43 3-5815 0 0,-20 6-5113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7354 0 0,'0'0'2931'0'0,"0"0"-408"0"0,0 0-238 0 0,0 0-110 0 0,0 0-238 0 0,0 0-251 0 0,0 0-288 0 0,0 0-301 0 0,0 0-248 0 0,0 0-169 0 0,0 0-114 0 0,0 0-77 0 0,0 0-76 0 0,5-8 220 0 0,-2 42 132 0 0,19 414 1134 0 0,-46-153-1643 0 0,2-162-208 0 0,20-119-48 0 0,0-5-479 0 0,2-18-311 0 0,3-60-2124 0 0,0 10-3016 0 0,-4 20-4404 0 0,0 26 797 0 0</inkml:trace>
  <inkml:trace contextRef="#ctx0" brushRef="#br0" timeOffset="246.847">1 517 4729 0 0,'0'0'3102'0'0,"0"0"-819"0"0,0 0-349 0 0,0 0-30 0 0,0 0-74 0 0,0 0-210 0 0,0 0-298 0 0,0 0-356 0 0,0 0-284 0 0,0 0-103 0 0,0 0 44 0 0,0 0 97 0 0,0 0 86 0 0,10-1-10 0 0,237-19 2568 0 0,96-7-2653 0 0,-312 35-1656 0 0,-25 2-8131 0 0,-6-9-3265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497 122 0 0 0,'0'0'1235'0'0,"0"0"756"0"0,0 0 470 0 0,0 0 66 0 0,0 0-167 0 0,0 0-317 0 0,0 0-300 0 0,0 0-257 0 0,0 0-215 0 0,2-3-143 0 0,5-9 903 0 0,-6 12-1128 0 0,-1 0-100 0 0,0 2 2810 0 0,4 12-2670 0 0,3 41-321 0 0,-2 0 0 0 0,-3 0 0 0 0,-3 37-622 0 0,0-23 194 0 0,-3 8-81 0 0,-3-1 0 0 0,-4-1 0 0 0,-5 12-113 0 0,-13 87 99 0 0,-3 0-75 0 0,32-171-23 0 0,0-2 18 0 0,0-1-22 0 0,0 0-8 0 0,0 0 9 0 0,0 0-22 0 0,0 0-3 0 0,0 0-18 0 0,-4-38-3653 0 0,-3 13-5087 0 0,5 18-1915 0 0</inkml:trace>
  <inkml:trace contextRef="#ctx0" brushRef="#br0" timeOffset="396.085">0 368 5625 0 0,'0'0'4489'0'0,"0"0"-1820"0"0,0 0-700 0 0,0 0-155 0 0,0 0-128 0 0,0 0-158 0 0,0 0-231 0 0,0 0-287 0 0,0 0-297 0 0,0 0-225 0 0,0 0-131 0 0,0 0-40 0 0,0 0 56 0 0,2-7 60 0 0,-1 4-361 0 0,-1 1-37 0 0,1 0 0 0 0,-1 0 0 0 0,1 0 0 0 0,-1 0 1 0 0,1 1-1 0 0,0-1 0 0 0,-1 0 0 0 0,1 0 0 0 0,0 1 0 0 0,0-1 0 0 0,0 1 1 0 0,0-1-1 0 0,1 1 0 0 0,-1-1 0 0 0,0 1 0 0 0,1 0 0 0 0,-1-1 0 0 0,1 1 1 0 0,-1 0-1 0 0,1 0 0 0 0,0 0 0 0 0,-1 0 0 0 0,1 1 0 0 0,0-1 0 0 0,-1 0 1 0 0,2 0-36 0 0,288-64 2375 0 0,49-24-1789 0 0,-249 67-662 0 0,-25 20-3295 0 0,-38 4-1373 0 0,-17-2-1060 0 0,0 0-5795 0 0</inkml:trace>
  <inkml:trace contextRef="#ctx0" brushRef="#br0" timeOffset="1696.46">991 7 8426 0 0,'0'0'2287'0'0,"0"0"-415"0"0,0 0-65 0 0,0 0 34 0 0,0 0-141 0 0,0 0-269 0 0,0 0-329 0 0,0 0-317 0 0,0 0-169 0 0,0 0-68 0 0,0 0-29 0 0,0 0-5 0 0,0 0-24 0 0,14-7 2552 0 0,-14 7-2924 0 0,0 0 12 0 0,5 38 2441 0 0,-6-24-2428 0 0,10 133 30 0 0,-7 1-1 0 0,-6 0 1 0 0,-7 1-173 0 0,-1 149 69 0 0,12-297-54 0 0,0-1 2 0 0,0 0-15 0 0,0 0 8 0 0,0 0 4 0 0,0-1 8 0 0,0-2-14 0 0,2-13 2 0 0,2-1 0 0 0,0 0 0 0 0,1 1 0 0 0,1 0 0 0 0,0 0 0 0 0,1 1 0 0 0,1-1 0 0 0,1 1 0 0 0,0 1 0 0 0,11-14-10 0 0,-19 26 0 0 0,12-19-4 0 0,1 1 1 0 0,1 0-1 0 0,1 1 0 0 0,0 1 0 0 0,2 0 0 0 0,0 1 1 0 0,3 0 3 0 0,22 1-22 0 0,-24 50-4 0 0,5 102 198 0 0,-20 40 106 0 0,-10-90-138 0 0,6-88-171 0 0,-3-45-1117 0 0,4 11-2518 0 0,4 24 108 0 0,-1 5-5142 0 0,-2 3-3462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5521 0 0,'0'0'1859'0'0,"0"0"-656"0"0,0 0-515 0 0,0 0-117 0 0,0 0 101 0 0,0 0 256 0 0,0 0 251 0 0,0 0 95 0 0,0 0 6 0 0,0 0-105 0 0,0 0-171 0 0,10-2-182 0 0,-2 0-823 0 0,-2 1 303 0 0,1-1 1 0 0,-1 1-1 0 0,0-1 0 0 0,1-1 0 0 0,-1 1 0 0 0,0-1 0 0 0,0 0 0 0 0,-1 0 0 0 0,1-1 0 0 0,-1 0 0 0 0,0 0 0 0 0,0 0 0 0 0,0 0 0 0 0,0-1 0 0 0,1-1-302 0 0,134-207 2529 0 0,-126 192-2406 0 0,1 0 50 0 0,-8 27 1047 0 0,-7 854 954 0 0,-20-717-1962 0 0,19-143-204 0 0,1 0 1 0 0,0 0-1 0 0,-1 1 1 0 0,1-1-1 0 0,0 0 1 0 0,-1 0-1 0 0,1 0 1 0 0,-1 0-1 0 0,1 1 1 0 0,0-1-1 0 0,-1 0 1 0 0,1 0-1 0 0,-1 0 1 0 0,1 0-1 0 0,0 0 1 0 0,-1 0-1 0 0,1 0 1 0 0,-1 0-1 0 0,1 0 1 0 0,0 0-1 0 0,-1 0 1 0 0,1 0-1 0 0,-1-1 1 0 0,1 1-1 0 0,0 0 1 0 0,-1 0-1 0 0,1 0 1 0 0,0 0-1 0 0,-1-1 1 0 0,1 1 0 0 0,0 0-1 0 0,-1 0 1 0 0,1-1-1 0 0,0 1 1 0 0,-1 0-1 0 0,1-1 1 0 0,0 1-1 0 0,0 0 1 0 0,0-1-1 0 0,-1 1 1 0 0,1 0-1 0 0,0-1 1 0 0,0 1-1 0 0,0 0 1 0 0,0-1-1 0 0,-1 1 1 0 0,1-1-1 0 0,0 1 1 0 0,0 0-1 0 0,0-1 1 0 0,0 1-1 0 0,0-1 1 0 0,0 1-1 0 0,0 0 1 0 0,0-1-1 0 0,0 1 1 0 0,1-1-1 0 0,-1 1 1 0 0,0 0-1 0 0,0-1 1 0 0,0 1-9 0 0,-3-48 1 0 0,2 1 1 0 0,2-1-1 0 0,2 0 1 0 0,2 1 0 0 0,2 0-1 0 0,2 0 1 0 0,2 1-1 0 0,2 0 1 0 0,2 1 0 0 0,6-7-2 0 0,-11 18-7 0 0,2 0 0 0 0,1 1 1 0 0,2 0-1 0 0,1 1 1 0 0,2 1-1 0 0,0 1 1 0 0,3 0-1 0 0,0 2 0 0 0,2 0 1 0 0,0 2-1 0 0,2 0 1 0 0,1 2-1 0 0,1 0 0 0 0,1 2 1 0 0,1 2-1 0 0,1 0 1 0 0,1 2-1 0 0,3 0 7 0 0,-30 16-1 0 0,-1 0-1 0 0,0 0 1 0 0,0 1-1 0 0,1 0 1 0 0,-1 0 0 0 0,1 0-1 0 0,-1 0 1 0 0,1 0 0 0 0,-1 1-1 0 0,1 0 1 0 0,-1-1 0 0 0,1 1-1 0 0,0 0 1 0 0,-1 1-1 0 0,1-1 1 0 0,-1 1 0 0 0,1 0-1 0 0,-1-1 1 0 0,1 2 0 0 0,-1-1-1 0 0,0 0 1 0 0,1 1-1 0 0,-1-1 1 0 0,0 1 0 0 0,0 0-1 0 0,0 0 1 0 0,0 0 0 0 0,0 0-1 0 0,-1 1 1 0 0,1-1-1 0 0,-1 1 1 0 0,1 0 0 0 0,-1 0-1 0 0,0 0 1 0 0,0 0 0 0 0,1 2 1 0 0,1 9 8 0 0,-1 1 0 0 0,-1-1 0 0 0,0 1 0 0 0,-1-1 0 0 0,-1 1 0 0 0,0 0 1 0 0,-1-1-1 0 0,0 1 0 0 0,-2-1 0 0 0,1 1 0 0 0,-2-1 0 0 0,0 0 0 0 0,0 0 0 0 0,-1 0 1 0 0,-1-1-1 0 0,-1 0 0 0 0,0 0 0 0 0,0 0 0 0 0,-1-1 0 0 0,-1 0 0 0 0,0-1 1 0 0,0 0-1 0 0,-1 0 0 0 0,-1-1 0 0 0,0 0 0 0 0,0-1 0 0 0,-1 0 0 0 0,0-1 0 0 0,-1 0 1 0 0,1-1-1 0 0,-4 1-8 0 0,-78 32-12 0 0,-36-33-746 0 0,130-7 690 0 0,-1 0 1 0 0,1-1-1 0 0,-1 1 0 0 0,0 0 1 0 0,1 0-1 0 0,-1 0 0 0 0,0 0 1 0 0,1-1-1 0 0,-1 1 0 0 0,1 0 1 0 0,-1-1-1 0 0,1 1 0 0 0,-1 0 0 0 0,0-1 1 0 0,1 1-1 0 0,0 0 0 0 0,-1-1 1 0 0,1 1-1 0 0,-1-1 0 0 0,1 1 1 0 0,-1-1-1 0 0,1 0 0 0 0,0 1 0 0 0,-1-1 1 0 0,1 1-1 0 0,0-1 0 0 0,0 1 1 0 0,0-1-1 0 0,-1 0 0 0 0,1 1 1 0 0,0-1-1 0 0,0 0 0 0 0,0 1 0 0 0,0-1 1 0 0,0 0-1 0 0,0 1 0 0 0,0-1 1 0 0,0 0-1 0 0,0 1 0 0 0,0-1 1 0 0,1 1-1 0 0,-1-1 0 0 0,0 0 1 0 0,0 1-1 0 0,0-1 0 0 0,1 1 0 0 0,-1-1 1 0 0,0 0-1 0 0,1 1 0 0 0,-1-1 1 0 0,1 1-1 0 0,-1-1 0 0 0,1 1 1 0 0,-1 0-1 0 0,0-1 0 0 0,1 1 68 0 0,14-17-3201 0 0,-2 6-3548 0 0,-2 4-5055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13635 0 0,'0'0'1531'0'0,"0"0"-368"0"0,0 0 85 0 0,0 0 200 0 0,0 0 82 0 0,0 0-74 0 0,0 0-267 0 0,0 0-333 0 0,0 0-236 0 0,0 0-160 0 0,0 0-129 0 0,0 0-111 0 0,0 0-81 0 0,-9 4-33 0 0,-154 83 249 0 0,160-86-356 0 0,1 0 1 0 0,0 0-1 0 0,0 1 0 0 0,0-1 1 0 0,0 0-1 0 0,0 1 0 0 0,0 0 1 0 0,0-1-1 0 0,0 1 0 0 0,0 0 1 0 0,1 0-1 0 0,-1 0 0 0 0,1 0 1 0 0,0 0-1 0 0,-1 0 1 0 0,1 1-1 0 0,0-1 0 0 0,0 0 1 0 0,0 1-1 0 0,1-1 0 0 0,-1 0 1 0 0,1 1-1 0 0,-1-1 0 0 0,1 1 1 0 0,0-1-1 0 0,0 1 0 0 0,0-1 1 0 0,0 1-1 0 0,0-1 0 0 0,0 1 1 0 0,1-1-1 0 0,0 1 0 0 0,-1-1 1 0 0,1 1-1 0 0,0-1 1 0 0,0 0-1 0 0,0 0 0 0 0,0 1 1 0 0,0-1-1 0 0,1 0 0 0 0,-1 0 1 0 0,1 0-1 0 0,0 1 1 0 0,63 78 83 0 0,-57-69-73 0 0,-4-6 82 0 0,1 0 1 0 0,-1 0-1 0 0,0 0 0 0 0,0 0 0 0 0,-1 1 0 0 0,0 0 0 0 0,0 0 1 0 0,0 0-1 0 0,-1 0 0 0 0,0 0 0 0 0,-1 0 0 0 0,1 1 0 0 0,-1-1 1 0 0,-1 0-1 0 0,1 1 0 0 0,-1-1 0 0 0,-1 1 0 0 0,0 2-92 0 0,-1-4 63 0 0,-1-1 1 0 0,0 0-1 0 0,-1 0 0 0 0,1-1 0 0 0,-1 1 0 0 0,0-1 0 0 0,0 1 1 0 0,0-1-1 0 0,-1 0 0 0 0,1-1 0 0 0,-1 1 0 0 0,0-1 0 0 0,0 0 0 0 0,0 0 1 0 0,0-1-1 0 0,-1 1 0 0 0,-2 0-63 0 0,5-2-83 0 0,0 0 0 0 0,0 0 1 0 0,-1 0-1 0 0,1 0 0 0 0,0 0 0 0 0,0-1 0 0 0,-1 1 1 0 0,1-1-1 0 0,0 0 0 0 0,-1 0 0 0 0,1-1 1 0 0,0 1-1 0 0,0 0 0 0 0,-1-1 0 0 0,1 0 0 0 0,0 0 1 0 0,0 0-1 0 0,0 0 0 0 0,0 0 0 0 0,0-1 1 0 0,0 0-1 0 0,0 1 0 0 0,0-1 0 0 0,1 0 0 0 0,-1 0 1 0 0,1 0-1 0 0,-1-1 0 0 0,1 1 0 0 0,-1-2 83 0 0,-2-3-1693 0 0,-3-5-7388 0 0,4 5-3804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13171 0 0,'0'0'1579'0'0,"0"0"-235"0"0,0 0 4 0 0,0 0 94 0 0,0 0-24 0 0,0 0-118 0 0,0 0-266 0 0,0 0-277 0 0,0 0-172 0 0,0 0-64 0 0,0 0 12 0 0,0 0 14 0 0,0 0-28 0 0,2 10-89 0 0,20 160 1307 0 0,-28-67-1554 0 0,-3 0 0 0 0,-6-1 0 0 0,-12 35-183 0 0,15-70 26 0 0,2 51-1 0 0,30-123 79 0 0,54-60 100 0 0,-64 56-198 0 0,13-13 1 0 0,0 1-1 0 0,2 1 0 0 0,0 1 1 0 0,2 1-1 0 0,0 1 1 0 0,0 2-1 0 0,2 0 0 0 0,1 2-6 0 0,-29 12 1 0 0,0 1-1 0 0,1-1 0 0 0,-1 1 1 0 0,1 0-1 0 0,-1 0 0 0 0,0-1 1 0 0,1 1-1 0 0,-1 0 0 0 0,1 0 1 0 0,-1 1-1 0 0,1-1 0 0 0,-1 0 1 0 0,0 0-1 0 0,1 1 0 0 0,-1-1 1 0 0,1 0-1 0 0,-1 1 1 0 0,0 0-1 0 0,1-1 0 0 0,-1 1 1 0 0,0 0-1 0 0,0-1 0 0 0,0 1 1 0 0,0 0-1 0 0,0 0 0 0 0,1 0 1 0 0,-1 0-1 0 0,-1 0 0 0 0,1 0 1 0 0,0 1-1 0 0,0-1 0 0 0,0 0 1 0 0,-1 0-1 0 0,1 1 0 0 0,0-1 1 0 0,-1 0-1 0 0,1 1 0 0 0,-1-1 1 0 0,0 0-1 0 0,0 1 1 0 0,1-1-1 0 0,-1 1 0 0 0,0-1 1 0 0,0 1-1 0 0,0-1 0 0 0,0 0 1 0 0,0 1-1 0 0,-1-1 0 0 0,1 1 1 0 0,0-1-1 0 0,-1 0 0 0 0,1 1 1 0 0,-1-1-1 0 0,1 0 0 0 0,-1 1 1 0 0,0-1-1 0 0,0 1 0 0 0,1 12 6 0 0,-13 122 40 0 0,4-16 16 0 0,10-119-112 0 0,-1 0 0 0 0,1-1 0 0 0,0 1 1 0 0,-1 0-1 0 0,1-1 0 0 0,0 1 0 0 0,0-1 1 0 0,-1 0-1 0 0,1 1 0 0 0,0-1 0 0 0,0 1 1 0 0,0-1-1 0 0,0 0 0 0 0,-1 0 1 0 0,1 0-1 0 0,0 1 0 0 0,0-1 0 0 0,0 0 1 0 0,0 0-1 0 0,0 0 0 0 0,0 0 0 0 0,0-1 1 0 0,0 1-1 0 0,-1 0 0 0 0,1 0 0 0 0,0 0 1 0 0,0-1-1 0 0,0 1 0 0 0,0 0 0 0 0,-1-1 1 0 0,1 1-1 0 0,0-1 0 0 0,0 1 0 0 0,0-1 1 0 0,-1 1-1 0 0,1-1 0 0 0,0 0 1 0 0,-1 1-1 0 0,1-1 0 0 0,-1 0 0 0 0,1 1 1 0 0,-1-1-1 0 0,1 0 0 0 0,-1 0 50 0 0,18-19-3717 0 0,-8 4-5397 0 0,-6 6-2813 0 0</inkml:trace>
  <inkml:trace contextRef="#ctx0" brushRef="#br0" timeOffset="386.46">592 696 2777 0 0,'0'0'3070'0'0,"0"0"-857"0"0,0 0-100 0 0,0 0 181 0 0,0 0-27 0 0,0 0-205 0 0,0 0-282 0 0,0 0-304 0 0,0 0-269 0 0,0 0-171 0 0,0 0-130 0 0,0 0-114 0 0,25 9-80 0 0,78 28-69 0 0,-99-35-556 0 0,0 0-1 0 0,1-1 1 0 0,-1 1 0 0 0,0-1-1 0 0,1 0 1 0 0,0 0 0 0 0,-1 0-1 0 0,1-1 1 0 0,-1 0 0 0 0,1 0-1 0 0,0 0 1 0 0,-1 0-1 0 0,1-1 1 0 0,0 0 0 0 0,-1 0-1 0 0,1 0 1 0 0,-1 0 0 0 0,0-1-1 0 0,1 0 1 0 0,1 0-87 0 0,7-4 193 0 0,-2 2-112 0 0,0-1-1 0 0,-1 0 1 0 0,0 0 0 0 0,0-1 0 0 0,0 0 0 0 0,0-1 0 0 0,-1 0-1 0 0,0-1 1 0 0,-1 0 0 0 0,0 0 0 0 0,0 0 0 0 0,0-1-1 0 0,-1-1 1 0 0,-1 1 0 0 0,6-11-81 0 0,-11 18-4 0 0,0 1 1 0 0,0-1-1 0 0,0 0 0 0 0,0 0 0 0 0,-1 0 1 0 0,1 0-1 0 0,-1 0 0 0 0,1 0 0 0 0,-1 0 1 0 0,0 0-1 0 0,1 0 0 0 0,-1 0 0 0 0,0 0 1 0 0,-1 0-1 0 0,1 0 0 0 0,0-1 0 0 0,0 1 0 0 0,-1 0 1 0 0,1 0-1 0 0,-1 0 0 0 0,0 1 0 0 0,0-1 1 0 0,0 0-1 0 0,0 0 0 0 0,0 0 0 0 0,0 0 1 0 0,0 1-1 0 0,0-1 0 0 0,-1 0 0 0 0,1 1 1 0 0,0 0-1 0 0,-1-1 0 0 0,0 1 0 0 0,1 0 1 0 0,-1-1-1 0 0,0 1 0 0 0,0 0 0 0 0,1 0 1 0 0,-1 0-1 0 0,0 1 0 0 0,0-1 0 0 0,0 0 1 0 0,0 1-1 0 0,0-1 0 0 0,-1 1 4 0 0,-96-6-475 0 0,86 11 459 0 0,0 1 0 0 0,0 0 0 0 0,1 1 0 0 0,0 0-1 0 0,0 1 1 0 0,0 0 0 0 0,1 1 0 0 0,0 0 0 0 0,1 1 0 0 0,0 0 0 0 0,1 1 0 0 0,0 0 0 0 0,0 0 0 0 0,-3 9 16 0 0,7-13-3 0 0,0 1 0 0 0,1 0 0 0 0,0 0 0 0 0,1 1 0 0 0,-1-1 0 0 0,2 1 0 0 0,-1 0 0 0 0,1 0 0 0 0,1 0 0 0 0,-1 0 1 0 0,1 0-1 0 0,1 2 3 0 0,0-8-14 0 0,0 1 0 0 0,0-1 1 0 0,1 1-1 0 0,-1-1 0 0 0,1 0 1 0 0,0 0-1 0 0,0 1 0 0 0,0-1 0 0 0,0 0 1 0 0,1 0-1 0 0,-1 0 0 0 0,1 0 1 0 0,0 0-1 0 0,0-1 0 0 0,0 1 1 0 0,0 0-1 0 0,0-1 0 0 0,1 0 1 0 0,-1 1-1 0 0,1-1 0 0 0,-1 0 0 0 0,1 0 1 0 0,0 0-1 0 0,0-1 0 0 0,0 1 1 0 0,0-1-1 0 0,0 1 0 0 0,0-1 1 0 0,0 0-1 0 0,1 0 0 0 0,-1-1 0 0 0,0 1 1 0 0,3 0 13 0 0,127 3-1877 0 0,-47-26-3510 0 0,-67 14-159 0 0,-7 4-5821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15 133 12683 0 0,'0'0'1563'0'0,"0"0"-167"0"0,0 0 30 0 0,0 0 77 0 0,0 0-7 0 0,0 0-108 0 0,0 0-206 0 0,0 0-238 0 0,0 0-226 0 0,0 0-166 0 0,0 0-116 0 0,0 0-84 0 0,-3 30-51 0 0,-9 96-50 0 0,19-71 57 0 0,-1-50-252 0 0,-2 1-4 0 0,1 0 0 0 0,0-1-1 0 0,0 1 1 0 0,0-1 0 0 0,0-1 0 0 0,1 1 0 0 0,0-1-1 0 0,0 0 1 0 0,0 0 0 0 0,1-1 0 0 0,-1 1 0 0 0,1-2 0 0 0,0 1-1 0 0,-1-1 1 0 0,1 0 0 0 0,0 0 0 0 0,1-1 0 0 0,-1 1-1 0 0,0-2 1 0 0,0 1 0 0 0,1-1 0 0 0,-1 0 0 0 0,0-1-1 0 0,0 0 1 0 0,0 0 0 0 0,1 0 0 0 0,-1-1 0 0 0,0 0-1 0 0,-1 0 1 0 0,1-1 0 0 0,0 0 0 0 0,-1 0 0 0 0,5-3-52 0 0,2-1 42 0 0,0 0 1 0 0,0-1-1 0 0,-1 0 0 0 0,0-1 1 0 0,-1 0-1 0 0,0-1 1 0 0,0-1-1 0 0,-1 1 1 0 0,0-2-1 0 0,-1 1 0 0 0,0-1 1 0 0,-1-1-1 0 0,0 0 1 0 0,-1 0-1 0 0,-1 0 1 0 0,1-2-43 0 0,-4 8-13 0 0,0-1 1 0 0,0 1-1 0 0,-1-1 1 0 0,1 0-1 0 0,-2 1 1 0 0,1-1 0 0 0,-1 0-1 0 0,-1 0 1 0 0,1 0-1 0 0,-1 0 1 0 0,0 0 0 0 0,-1 0-1 0 0,-1-5 13 0 0,2 12-62 0 0,0 1 0 0 0,-1-1 0 0 0,1 0-1 0 0,0 0 1 0 0,0 1 0 0 0,-1-1 0 0 0,1 0-1 0 0,-1 1 1 0 0,1-1 0 0 0,0 0 0 0 0,-1 1 0 0 0,0-1-1 0 0,1 0 1 0 0,-1 1 0 0 0,1-1 0 0 0,-1 1 0 0 0,0-1-1 0 0,1 1 1 0 0,-1 0 0 0 0,0-1 0 0 0,1 1 0 0 0,-1 0-1 0 0,0-1 1 0 0,0 1 0 0 0,1 0 0 0 0,-1 0-1 0 0,0-1 1 0 0,0 1 0 0 0,1 0 0 0 0,-1 0 0 0 0,0 0-1 0 0,0 0 1 0 0,0 0 0 0 0,1 0 0 0 0,-1 0 0 0 0,0 1-1 0 0,0-1 1 0 0,0 0 0 0 0,0 1 62 0 0,-17 8-9423 0 0,15-5-2493 0 0</inkml:trace>
  <inkml:trace contextRef="#ctx0" brushRef="#br0" timeOffset="451.685">911 0 12003 0 0,'0'0'2779'0'0,"0"0"-1057"0"0,0 0-420 0 0,0 0-5 0 0,0 0-38 0 0,0 0-144 0 0,0 0-191 0 0,0 0-203 0 0,0 0-151 0 0,0 0-78 0 0,0 0-72 0 0,0 0-61 0 0,0 0-63 0 0,-19 5-59 0 0,-61 17-38 0 0,16 18 220 0 0,62-40-414 0 0,0 2 0 0 0,1-1 0 0 0,-1 0 0 0 0,0 0-1 0 0,0 0 1 0 0,1 1 0 0 0,-1-1 0 0 0,0 1 0 0 0,1 0 0 0 0,0-1 0 0 0,-1 1 0 0 0,1 0 0 0 0,0 0 0 0 0,0 0 0 0 0,0 0 0 0 0,0-1 0 0 0,0 2 0 0 0,1-1 0 0 0,-1 0 0 0 0,0 0 0 0 0,1 0 0 0 0,0 0 0 0 0,-1 0 0 0 0,1 0 0 0 0,0 1 0 0 0,0-1 0 0 0,0 0 0 0 0,0 0 0 0 0,1 0 0 0 0,-1 0 0 0 0,1 1 0 0 0,-1-1 0 0 0,1 0 0 0 0,0 0 0 0 0,0 0 0 0 0,0 0 0 0 0,0 0 0 0 0,0-1 0 0 0,0 1 0 0 0,0 0 0 0 0,1 0 0 0 0,-1-1 0 0 0,0 1 0 0 0,1 0 0 0 0,0-1 0 0 0,-1 0 0 0 0,1 1 0 0 0,0-1 0 0 0,0 0 0 0 0,0 0 0 0 0,0 0 0 0 0,0 0 0 0 0,1 0-5 0 0,31 15 52 0 0,-27-14-22 0 0,0 0-1 0 0,-1 1 1 0 0,1 0 0 0 0,0 0 0 0 0,-1 0-1 0 0,1 1 1 0 0,-1 0 0 0 0,0 1 0 0 0,-1-1-1 0 0,1 1 1 0 0,-1 0 0 0 0,0 0 0 0 0,0 1-1 0 0,0 0 1 0 0,-1 0 0 0 0,0 0 0 0 0,0 0-1 0 0,-1 0 1 0 0,2 4-30 0 0,-4-3 49 0 0,0 0-1 0 0,0 0 0 0 0,-1 0 1 0 0,0 0-1 0 0,0 0 1 0 0,-1-1-1 0 0,0 1 1 0 0,0 0-1 0 0,0 0 1 0 0,-1 0-1 0 0,0-1 1 0 0,-1 1-1 0 0,1-1 1 0 0,-1 1-1 0 0,0-1 1 0 0,-1 0-1 0 0,0 0 1 0 0,0-1-1 0 0,0 1 0 0 0,0-1 1 0 0,-1 0-1 0 0,0 0 1 0 0,0 0-1 0 0,0 0 1 0 0,-1-1-1 0 0,0 0 1 0 0,1 0-1 0 0,-1-1 1 0 0,-1 0-1 0 0,1 0 1 0 0,0 0-1 0 0,-1-1 1 0 0,1 0-1 0 0,-1 0 0 0 0,-4 0-48 0 0,-2 4-10 0 0,4-2-14 0 0,-1 1 0 0 0,1-2 1 0 0,-1 1-1 0 0,1-1 0 0 0,-1-1 0 0 0,0 1 0 0 0,0-2 1 0 0,-1 0-1 0 0,1 0 0 0 0,0 0 0 0 0,0-1 0 0 0,-8-2 24 0 0,17 2-58 0 0,0 0-1 0 0,1 0 0 0 0,-1-1 0 0 0,0 1 1 0 0,0 0-1 0 0,1-1 0 0 0,-1 1 1 0 0,0-1-1 0 0,0 1 0 0 0,1-1 0 0 0,-1 1 1 0 0,0-1-1 0 0,1 0 0 0 0,-1 1 0 0 0,1-1 1 0 0,-1 0-1 0 0,1 1 0 0 0,-1-1 0 0 0,1 0 1 0 0,0 0-1 0 0,-1 1 0 0 0,1-1 1 0 0,0 0-1 0 0,-1 0 0 0 0,1 0 0 0 0,0 0 1 0 0,0 1-1 0 0,0-1 0 0 0,0 0 0 0 0,0 0 1 0 0,0 0-1 0 0,0 0 0 0 0,0 0 0 0 0,0 1 1 0 0,0-1-1 0 0,1 0 0 0 0,-1 0 0 0 0,0 0 1 0 0,0 0-1 0 0,1 1 0 0 0,-1-1 1 0 0,1 0-1 0 0,-1 0 0 0 0,0 1 0 0 0,1-1 1 0 0,0 0-1 0 0,-1 1 59 0 0,26-37-7166 0 0,-24 35 5750 0 0,7-7-10180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33 12267 0 0,'0'0'1880'0'0,"0"0"-428"0"0,0 0-133 0 0,0 0 68 0 0,0 0 26 0 0,0 0-96 0 0,0 0-227 0 0,0 0-279 0 0,0 0-257 0 0,0 0-155 0 0,0 0-52 0 0,0 0-35 0 0,0 0 27 0 0,0 3 41 0 0,-13 118 1879 0 0,-24 153-931 0 0,-12-86-1085 0 0,27-131-188 0 0,22-57-134 0 0,-1 0 1 0 0,1 0-1 0 0,0-1 1 0 0,0 1 0 0 0,0 0-1 0 0,0 0 1 0 0,-1 0-1 0 0,1 0 1 0 0,0 0 0 0 0,0 0-1 0 0,0 0 1 0 0,-1 0-1 0 0,1-1 1 0 0,0 1-1 0 0,0 0 1 0 0,0 0 0 0 0,-1 0-1 0 0,1 0 1 0 0,0 0-1 0 0,0 0 1 0 0,0 0 0 0 0,-1 0-1 0 0,1 0 1 0 0,0 1-1 0 0,0-1 1 0 0,0 0 0 0 0,-1 0-1 0 0,1 0 1 0 0,0 0 78 0 0,2-26-3124 0 0,5-3 295 0 0,3-10-5199 0 0,-6 27-740 0 0</inkml:trace>
  <inkml:trace contextRef="#ctx0" brushRef="#br0" timeOffset="270.994">0 99 6193 0 0,'0'0'3162'0'0,"0"0"-674"0"0,0 0-453 0 0,0 0-144 0 0,0 0-122 0 0,0 0-184 0 0,0 0-205 0 0,0 0-222 0 0,0 0-221 0 0,0 0-149 0 0,0 0-112 0 0,0 0-85 0 0,0 0-61 0 0,23-8-82 0 0,75-23-80 0 0,14 23 492 0 0,107 23-169 0 0,-178-11-2320 0 0,-24-3-7612 0 0,-16-1-2158 0 0</inkml:trace>
  <inkml:trace contextRef="#ctx0" brushRef="#br0" timeOffset="741.989">690 6 14651 0 0,'0'0'1910'0'0,"0"0"-463"0"0,0 0-135 0 0,0 0-21 0 0,0 0-31 0 0,0 0-126 0 0,0 0-219 0 0,0 0-216 0 0,0 0-166 0 0,0 0-125 0 0,0 0-77 0 0,0 0-39 0 0,11-1-63 0 0,33-4-21 0 0,-43 6-189 0 0,0-1-1 0 0,1 0 1 0 0,-1 1-1 0 0,0-1 0 0 0,0 1 1 0 0,0-1-1 0 0,0 1 1 0 0,0-1-1 0 0,0 1 0 0 0,0 0 1 0 0,0 0-1 0 0,0-1 1 0 0,0 1-1 0 0,0 0 0 0 0,0 0 1 0 0,-1 0-1 0 0,1 0 1 0 0,0 0-1 0 0,-1 0 0 0 0,1 0 1 0 0,0 0-1 0 0,-1 0 1 0 0,0 1-1 0 0,1-1 0 0 0,-1 0 1 0 0,0 0-1 0 0,1 0 1 0 0,-1 1-1 0 0,0-1 1 0 0,0 0-1 0 0,0 0 0 0 0,0 0 1 0 0,0 1-1 0 0,0-1 1 0 0,0 0-1 0 0,-1 0 0 0 0,1 1 1 0 0,0-1-19 0 0,0 3 61 0 0,2 13 18 0 0,-1 0 1 0 0,0 0 0 0 0,-2 0 0 0 0,0 0 0 0 0,0 0 0 0 0,-2 0 0 0 0,0 0 0 0 0,-1-1 0 0 0,-1 1 0 0 0,0-1-1 0 0,-1 0 1 0 0,-4 6-80 0 0,-27 50 74 0 0,25-53-64 0 0,1 0 1 0 0,1 0 0 0 0,1 1-1 0 0,0 0 1 0 0,2 1 0 0 0,0 0-1 0 0,1 0 1 0 0,1 1 0 0 0,1-1-1 0 0,1 1 1 0 0,1 0 0 0 0,1 18-11 0 0,4-37 39 0 0,-1 0 0 0 0,1 0 0 0 0,0 0 0 0 0,0-1 0 0 0,1 1 1 0 0,-1-1-1 0 0,0 0 0 0 0,1 0 0 0 0,0 0 0 0 0,-1 0 0 0 0,1 0 0 0 0,0-1 1 0 0,0 0-1 0 0,0 1 0 0 0,0-2 0 0 0,0 1 0 0 0,0 0 0 0 0,0-1 0 0 0,0 0 1 0 0,0 0-1 0 0,0 0 0 0 0,0 0 0 0 0,1-1-39 0 0,200-17 771 0 0,-170 18-676 0 0,-9 2-2006 0 0,-11-6-3713 0 0,-11 2-2223 0 0,-3 1-4846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37 0 0 0,'0'0'1172'0'0,"0"0"558"0"0,0 0 398 0 0,0 0 173 0 0,0 0-29 0 0,0 0-180 0 0,0 0-293 0 0,0 0-308 0 0,0 0-271 0 0,0 0-263 0 0,-8 26 2316 0 0,-2 159 386 0 0,11-123-3125 0 0,8 305 893 0 0,-9-252-1071 0 0,-11-130-692 0 0,-2-19-3758 0 0,10 10-7278 0 0,3 20 763 0 0</inkml:trace>
  <inkml:trace contextRef="#ctx0" brushRef="#br0" timeOffset="268.814">0 527 10154 0 0,'0'0'2069'0'0,"0"0"-533"0"0,0 0-372 0 0,0 0 11 0 0,0 0 93 0 0,0 0 74 0 0,0 0-78 0 0,0 0-177 0 0,0 0-196 0 0,0 0-169 0 0,35-10-105 0 0,112-31-96 0 0,173-48 1479 0 0,-141 52-2990 0 0,-179 37 120 0 0,0 0-665 0 0,0 0-1441 0 0,0 0-3550 0 0,0 0-5163 0 0</inkml:trace>
  <inkml:trace contextRef="#ctx0" brushRef="#br0" timeOffset="892.481">691 1 8394 0 0,'0'0'3309'0'0,"0"0"-1248"0"0,0 0-604 0 0,0 0-80 0 0,0 0-32 0 0,0 0-89 0 0,0 0-176 0 0,0 0-241 0 0,0 0-174 0 0,0 0-50 0 0,0 0 1 0 0,0 0 2 0 0,0 0-38 0 0,5 14-79 0 0,29 104 724 0 0,-24 339 268 0 0,16-277-1378 0 0,-26-180-111 0 0,0 1-1 0 0,0 0 1 0 0,0-1 0 0 0,0 1 0 0 0,0 0-1 0 0,0-1 1 0 0,0 1 0 0 0,0 0 0 0 0,0-1-1 0 0,0 1 1 0 0,1 0 0 0 0,-1-1 0 0 0,0 1-1 0 0,0-1 1 0 0,1 1 0 0 0,-1 0 0 0 0,0-1-1 0 0,1 1 1 0 0,-1-1 0 0 0,1 1 0 0 0,-1-1-1 0 0,1 1 1 0 0,-1-1 0 0 0,1 1 0 0 0,-1-1-1 0 0,1 0 1 0 0,-1 1 0 0 0,1-1 0 0 0,0 0-1 0 0,-1 1 1 0 0,1-1 0 0 0,-1 0 0 0 0,1 0-1 0 0,0 1 1 0 0,-1-1 0 0 0,1 0-1 0 0,0 0 1 0 0,-1 0 0 0 0,1 0 0 0 0,0 0-1 0 0,-1 0 1 0 0,1 0 0 0 0,0 0 0 0 0,-1 0-1 0 0,1 0 1 0 0,0-1 0 0 0,-1 1 0 0 0,1 0-1 0 0,0 0 1 0 0,-1-1 0 0 0,1 1 0 0 0,-1 0-1 0 0,1-1 1 0 0,0 1 0 0 0,-1-1-4 0 0,33-31 332 0 0,-26 24-313 0 0,167-153 152 0 0,-171 158-168 0 0,0 0-4 0 0,-1 0 0 0 0,1 0 0 0 0,0 1 0 0 0,0-1 0 0 0,0 1 1 0 0,0 0-1 0 0,0 0 0 0 0,1 0 0 0 0,-1 0 0 0 0,0 0 0 0 0,1 1 0 0 0,0-1 0 0 0,-1 1 0 0 0,1 0 0 0 0,0 0 0 0 0,-1 0 0 0 0,1 1 0 0 0,0-1 0 0 0,0 1 0 0 0,2 0 1 0 0,-2 47 77 0 0,-32 97 222 0 0,27-142-320 0 0,1-1 0 0 0,0 1 0 0 0,-1 0 0 0 0,1-1 0 0 0,0 1 0 0 0,0 0 1 0 0,0-1-1 0 0,0 1 0 0 0,0 0 0 0 0,0 0 0 0 0,0-1 0 0 0,1 1 0 0 0,-1 0 0 0 0,1-1 0 0 0,-1 1 0 0 0,1 0 0 0 0,-1-1 0 0 0,1 1 0 0 0,0-1 0 0 0,0 1 0 0 0,0-1 0 0 0,0 0 0 0 0,0 1 0 0 0,0-1 1 0 0,0 0-1 0 0,1 0 0 0 0,-1 0 0 0 0,0 1 0 0 0,1-1 0 0 0,-1 0 0 0 0,1-1 0 0 0,-1 1 0 0 0,1 0 0 0 0,-1 0 0 0 0,1-1 0 0 0,-1 1 0 0 0,1-1 0 0 0,0 1 0 0 0,-1-1 0 0 0,1 0 0 0 0,0 0 1 0 0,0 0-1 0 0,-1 1 0 0 0,1-2 0 0 0,0 1 0 0 0,-1 0 0 0 0,1 0 0 0 0,0 0 0 0 0,-1-1 0 0 0,1 1 0 0 0,0-1 0 0 0,-1 0 0 0 0,1 1 0 0 0,-1-1 21 0 0,10-4-1106 0 0,8-3-3260 0 0,-7 2-6777 0 0,-8 3 255 0 0</inkml:trace>
  <inkml:trace contextRef="#ctx0" brushRef="#br0" timeOffset="1275.754">1270 697 3513 0 0,'0'0'1440'0'0,"0"0"-202"0"0,0 0 87 0 0,0 0 306 0 0,0 0 248 0 0,0 0-10 0 0,0 0-170 0 0,0 0-263 0 0,0 0-226 0 0,0 0-169 0 0,0 0-119 0 0,0 0-103 0 0,0 0-85 0 0,25-7-56 0 0,74-21-58 0 0,-46 1 474 0 0,-47 24-985 0 0,0-1 1 0 0,-1 0 0 0 0,1-1-1 0 0,-1 1 1 0 0,0-1 0 0 0,0 0-1 0 0,-1 0 1 0 0,1 0 0 0 0,-1-1-1 0 0,0 0 1 0 0,0 0 0 0 0,-1 0-1 0 0,0 0 1 0 0,0 0 0 0 0,-1-1-1 0 0,1 1 1 0 0,-1-1 0 0 0,-1 0-1 0 0,1 1 1 0 0,-1-1 0 0 0,0 0-1 0 0,-1 0 1 0 0,0 0 0 0 0,0 0-1 0 0,0 0 1 0 0,-2-5-110 0 0,-1 9 7 0 0,0 0 1 0 0,0 1-1 0 0,0-1 1 0 0,-1 1-1 0 0,1 0 1 0 0,-1 0-1 0 0,0 0 1 0 0,0 0-1 0 0,0 0 1 0 0,0 1-1 0 0,0 0 1 0 0,0 0-1 0 0,0 0 1 0 0,0 0-1 0 0,0 1 1 0 0,0 0-1 0 0,-1 0 1 0 0,1 0-1 0 0,0 0 1 0 0,0 0-1 0 0,0 1 1 0 0,0 0-1 0 0,-1 0 1 0 0,1 0-1 0 0,0 0 1 0 0,1 1-1 0 0,-1 0 1 0 0,0-1-1 0 0,-1 2-7 0 0,-7 3 0 0 0,1 0-1 0 0,-1 1 1 0 0,1 0-1 0 0,1 1 1 0 0,0 0-1 0 0,0 1 0 0 0,0 0 1 0 0,1 0-1 0 0,0 1 1 0 0,1 0-1 0 0,0 1 1 0 0,1-1-1 0 0,0 2 1 0 0,1-1-1 0 0,0 1 1 0 0,1 0-1 0 0,0 0 0 0 0,1 0 1 0 0,0 1-1 0 0,1 0 1 0 0,0-1-1 0 0,0 6 1 0 0,6-10 27 0 0,1 0-1 0 0,0 0 0 0 0,0-1 0 0 0,0 1 1 0 0,1-1-1 0 0,0 0 0 0 0,0 0 1 0 0,0-1-1 0 0,1 1 0 0 0,0-1 0 0 0,1 0 1 0 0,-1-1-1 0 0,1 0 0 0 0,0 0 1 0 0,1 0-1 0 0,-1-1 0 0 0,1 0 1 0 0,0 0-1 0 0,0-1 0 0 0,0 0 0 0 0,0-1 1 0 0,0 0-1 0 0,1 0 0 0 0,-1 0-26 0 0,13 6 156 0 0,5 2-45 0 0,1-2 0 0 0,0 0 0 0 0,1-1 0 0 0,0-2 1 0 0,0-1-1 0 0,0-1 0 0 0,0-2 0 0 0,0-1 0 0 0,0 0 0 0 0,1-3-111 0 0,2-9-816 0 0,-28 6-3179 0 0,-1-1-3821 0 0,-2 3-4922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9:0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314 533 0 0 0,'0'0'360'0'0,"0"0"822"0"0,0 0 303 0 0,0 0 98 0 0,0 0 19 0 0,0 0-38 0 0,0 0-91 0 0,0 0-108 0 0,0 0-104 0 0,0 0-64 0 0,3-3-57 0 0,14-9 1956 0 0,-17 12-2171 0 0,0 0-62 0 0,0 0-84 0 0,0 0-131 0 0,0 0-109 0 0,0 0-96 0 0,-25-3 1060 0 0,15 2-1460 0 0,0 1 1 0 0,0 0 0 0 0,1 1 0 0 0,-1 0 0 0 0,0 1 0 0 0,0 0-1 0 0,1 0 1 0 0,-1 1 0 0 0,1 0 0 0 0,0 1 0 0 0,0 0 0 0 0,0 0 0 0 0,-4 3-44 0 0,-14 5 107 0 0,18-9-78 0 0,1 0-1 0 0,0 1 1 0 0,0 0-1 0 0,1 0 1 0 0,-1 0-1 0 0,1 1 1 0 0,0 1 0 0 0,0-1-1 0 0,1 1 1 0 0,-1 0-1 0 0,1 0 1 0 0,0 1-1 0 0,1 0 1 0 0,0 0 0 0 0,0 0-1 0 0,0 1 1 0 0,1-1-1 0 0,0 1 1 0 0,-1 6-29 0 0,2-9 29 0 0,1 0 0 0 0,-1 0 0 0 0,1 0 0 0 0,1 0 1 0 0,-1 1-1 0 0,1-1 0 0 0,0 1 0 0 0,0-1 0 0 0,0 1 0 0 0,1-1 0 0 0,0 1 1 0 0,0-1-1 0 0,0 1 0 0 0,1-1 0 0 0,0 1 0 0 0,0-1 0 0 0,0 1 0 0 0,1-1 1 0 0,0 0-1 0 0,0 0 0 0 0,0 0 0 0 0,0 0 0 0 0,1 0 0 0 0,0 0 0 0 0,0-1 1 0 0,0 1-1 0 0,1-1 0 0 0,0 0 0 0 0,-1 0 0 0 0,1 0 0 0 0,1 0 0 0 0,-1-1 1 0 0,1 1-1 0 0,3 1-29 0 0,0-3 111 0 0,0 0-1 0 0,1-1 1 0 0,-1 0 0 0 0,0-1 0 0 0,0 1 0 0 0,1-2 0 0 0,-1 1 0 0 0,0-1 0 0 0,0 0-1 0 0,0-1 1 0 0,0 0 0 0 0,0 0 0 0 0,0-1 0 0 0,0 0 0 0 0,-1 0 0 0 0,1-1-1 0 0,-1 0 1 0 0,0 0 0 0 0,0 0 0 0 0,0-1 0 0 0,-1 0 0 0 0,0-1 0 0 0,2-2-111 0 0,15-15 100 0 0,-2 0 0 0 0,-1-2 0 0 0,-1 0 1 0 0,-1-2-1 0 0,7-13-100 0 0,26-58 88 0 0,-65 193-457 0 0,15-86 369 0 0,1-1 0 0 0,1 1-1 0 0,0-1 1 0 0,0 1 0 0 0,1-1 0 0 0,0 0 0 0 0,0 0 0 0 0,1-1 0 0 0,0 1 0 0 0,0-1 0 0 0,1 0 0 0 0,0 0 0 0 0,0-1 0 0 0,0 0 0 0 0,1 0 0 0 0,0 0 0 0 0,0-1-1 0 0,1 0 1 0 0,-1 0 0 0 0,4 0 0 0 0,-4-1 9 0 0,1-1-1 0 0,0 0 1 0 0,-1 0-1 0 0,2-1 1 0 0,-1 0-1 0 0,0 0 1 0 0,0-1 0 0 0,0 0-1 0 0,1-1 1 0 0,-1 0-1 0 0,0 0 1 0 0,1-1-1 0 0,-1 0 1 0 0,0 0-1 0 0,0 0 1 0 0,0-2-1 0 0,0 1 1 0 0,0-1-1 0 0,0 0 1 0 0,0 0-1 0 0,-1-1 1 0 0,0 0-1 0 0,0 0 1 0 0,0-1-1 0 0,0 0 1 0 0,-1 0-1 0 0,1-1 1 0 0,1-1-9 0 0,14-20 33 0 0,0-1 0 0 0,-2-1 0 0 0,-1-1 0 0 0,-2 0 0 0 0,-1-2 0 0 0,-1 0 0 0 0,1-6-33 0 0,2-10 8 0 0,-2-1 0 0 0,-2 0 0 0 0,-2-1 0 0 0,-3-1 0 0 0,-1 1 0 0 0,-3-1 0 0 0,-2 0 0 0 0,-3-33-8 0 0,-1 85 1 0 0,1-1 0 0 0,-1 1 0 0 0,1 0 0 0 0,-1-1 0 0 0,0 1 0 0 0,1-1 0 0 0,-1 1 0 0 0,0-1 0 0 0,1 0 0 0 0,-1 1 0 0 0,0-1 0 0 0,1 0 0 0 0,-1 1 0 0 0,0-1 0 0 0,1 0 0 0 0,-1 0 0 0 0,0 0 0 0 0,0 0 0 0 0,1 0 0 0 0,-1 1 0 0 0,0-1 0 0 0,0-1 0 0 0,0 1 0 0 0,1 0 0 0 0,-1 0 0 0 0,0 0 0 0 0,0 0 0 0 0,1 0 0 0 0,-1-1 0 0 0,0 1 0 0 0,1 0 0 0 0,-1-1 0 0 0,0 1 0 0 0,1 0 1 0 0,-1-1-1 0 0,0 1 0 0 0,1-1 0 0 0,-1 1 0 0 0,1-1 0 0 0,-1 1 0 0 0,1-1 0 0 0,-1 0 0 0 0,1 1 0 0 0,-1-1 0 0 0,1 0 0 0 0,0 1 0 0 0,-1-1 0 0 0,1 0 0 0 0,0 1 0 0 0,-1-1 0 0 0,1 0 0 0 0,0 0 0 0 0,0 1 0 0 0,0-1 0 0 0,0 0 0 0 0,0 0 0 0 0,0 1 0 0 0,0-1 0 0 0,0 0 0 0 0,0 0 0 0 0,0 1 0 0 0,0-1 0 0 0,0 0 0 0 0,1 0-1 0 0,-9 14 3 0 0,1 1-1 0 0,1 0 1 0 0,0 1-1 0 0,1-1 1 0 0,0 1-1 0 0,1 0 1 0 0,1 1-1 0 0,0-1 1 0 0,1 1 0 0 0,1-1-1 0 0,1 9-2 0 0,17 171 105 0 0,20 69-58 0 0,-34-105-84 0 0,-16-189-767 0 0,8-76-4602 0 0,6 65 880 0 0,-1 20 943 0 0,0 6-1701 0 0,0 4-3842 0 0</inkml:trace>
  <inkml:trace contextRef="#ctx0" brushRef="#br0" timeOffset="269.861">678 341 792 0 0,'0'0'2935'0'0,"0"0"-527"0"0,0 0-165 0 0,0 0 24 0 0,0 0-3 0 0,0 0-124 0 0,0 0-267 0 0,0 0-400 0 0,0 0-384 0 0,0 0-285 0 0,0 0-181 0 0,0 0-128 0 0,-7-2-90 0 0,-2 0-348 0 0,-11-4 492 0 0,34 13 1058 0 0,9 0-1146 0 0,1-1 1 0 0,0-1-1 0 0,0-2 1 0 0,0 0-1 0 0,0-1 0 0 0,1-2 1 0 0,-1 0-1 0 0,0-2 1 0 0,8-2-462 0 0,298-45 17 0 0,-320 49-687 0 0,5-2-457 0 0,-11-1-2967 0 0,-3 0-3360 0 0,-1-1-4970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11 256 0 0,'0'0'1331'0'0,"0"0"-5"0"0,0 0 115 0 0,0 0 305 0 0,0 0 297 0 0,0 0 60 0 0,0 0-138 0 0,0 0-336 0 0,0 0-343 0 0,0 0-266 0 0,0 0-165 0 0,0-3-112 0 0,0-2-1477 0 0,5 2 8259 0 0,-1 13-7279 0 0,0 0 0 0 0,-1 1 1 0 0,0-1-1 0 0,-1 1 1 0 0,0 0-1 0 0,0-1 1 0 0,-1 1-1 0 0,-1 0 0 0 0,0 5-246 0 0,-2 307 1207 0 0,-21-118-793 0 0,15-137-384 0 0,8-68-91 0 0,-5-26-2838 0 0,-2-7-3672 0 0,6 11-4809 0 0,1 18 3888 0 0</inkml:trace>
  <inkml:trace contextRef="#ctx0" brushRef="#br0" timeOffset="304.877">1 423 3529 0 0,'0'0'4655'0'0,"0"0"-2185"0"0,0 0-823 0 0,0 0-160 0 0,0 0-74 0 0,0 0-160 0 0,0 0-235 0 0,0 0-173 0 0,0 0-83 0 0,0 0 6 0 0,0 0 39 0 0,0 0-24 0 0,18-4-57 0 0,130-29 1055 0 0,-117 25-1259 0 0,139-24 432 0 0,-138 26-274 0 0,-17 2-4160 0 0,-9 3-2061 0 0,1 1-3595 0 0,-3 0 1193 0 0</inkml:trace>
  <inkml:trace contextRef="#ctx0" brushRef="#br0" timeOffset="974.218">566 40 8130 0 0,'0'0'1843'0'0,"0"0"-315"0"0,0 0-85 0 0,0 0 48 0 0,0 0-17 0 0,0 0-182 0 0,0 0-328 0 0,0 0-341 0 0,0 0-188 0 0,0 0-15 0 0,0 0 41 0 0,0 0 61 0 0,0 0 19 0 0,3 7-55 0 0,26 149 2208 0 0,-30 340-955 0 0,18-434-1715 0 0,12-80 112 0 0,0-17-91 0 0,1 1 0 0 0,2 2 0 0 0,1 1 0 0 0,2 1 0 0 0,1 2 0 0 0,12-6-45 0 0,-48 34 2 0 0,1-1 0 0 0,-1 1 0 0 0,0 0 0 0 0,1-1 0 0 0,-1 1 0 0 0,1-1 0 0 0,-1 1 0 0 0,1 0 0 0 0,-1-1 0 0 0,0 1 0 0 0,1 0 0 0 0,0 0 0 0 0,-1-1 0 0 0,1 1 0 0 0,-1 0 0 0 0,1 0 0 0 0,-1 0 0 0 0,1 0 0 0 0,-1 0 0 0 0,1 0 0 0 0,-1-1 0 0 0,1 1 0 0 0,0 1 0 0 0,-1-1 0 0 0,1 0 0 0 0,-1 0 0 0 0,1 0 0 0 0,-1 0 0 0 0,1 0 0 0 0,0 0 0 0 0,-1 1 0 0 0,1-1 0 0 0,-1 0 0 0 0,1 0 0 0 0,-1 1 0 0 0,1-1 0 0 0,-1 0 0 0 0,0 1 0 0 0,1-1 0 0 0,-1 0 0 0 0,1 1 0 0 0,-1-1 0 0 0,0 1 0 0 0,1-1 0 0 0,-1 1 0 0 0,0-1 0 0 0,1 1 0 0 0,-1-1 0 0 0,0 1 0 0 0,0-1 0 0 0,0 1 0 0 0,1-1 0 0 0,-1 1 0 0 0,0 0-2 0 0,1 37 356 0 0,-2-26-264 0 0,-15 123 814 0 0,25-87-807 0 0,17-52-950 0 0,9-33-2700 0 0,-24 24-736 0 0,1 1-4088 0 0,-8 4-2638 0 0</inkml:trace>
  <inkml:trace contextRef="#ctx0" brushRef="#br0" timeOffset="1447.992">1087 637 1832 0 0,'0'0'2406'0'0,"0"0"-651"0"0,0 0 6 0 0,0 0 240 0 0,0 0 91 0 0,0 0-160 0 0,0 0-341 0 0,0 0-333 0 0,0 0-236 0 0,0 0-120 0 0,0 0-75 0 0,0 0-58 0 0,0 0-54 0 0,20 2-71 0 0,62 7-65 0 0,-29-23 455 0 0,-42 6-817 0 0,-1 2-83 0 0,0 0-1 0 0,-1 0 1 0 0,1-1-1 0 0,-1-1 1 0 0,-1 1-1 0 0,1-2 1 0 0,-1 1-1 0 0,-1-1 1 0 0,1 0-1 0 0,-2-1 1 0 0,1 1-1 0 0,-1-1 1 0 0,-1-1-1 0 0,0 1 1 0 0,0-1-1 0 0,0-1-133 0 0,-4 9 16 0 0,0 1 0 0 0,0 0 0 0 0,0-1 0 0 0,0 1 0 0 0,-1-1 0 0 0,1 1 0 0 0,-1-1-1 0 0,1 1 1 0 0,-1-1 0 0 0,0 1 0 0 0,0-1 0 0 0,0 1 0 0 0,0-1 0 0 0,0 1 0 0 0,-1-1-1 0 0,1 1 1 0 0,-1-1 0 0 0,0 1 0 0 0,1-1 0 0 0,-1 1 0 0 0,0-1 0 0 0,-1 1 0 0 0,1 0 0 0 0,0 0-1 0 0,-1 0 1 0 0,1 0 0 0 0,-1 0 0 0 0,1 0 0 0 0,-1 0 0 0 0,0 0 0 0 0,0 0 0 0 0,0 1-1 0 0,0-1 1 0 0,0 1 0 0 0,0 0 0 0 0,-1-1 0 0 0,1 1 0 0 0,0 0 0 0 0,-1 0 0 0 0,1 1-1 0 0,-1-1 1 0 0,1 0 0 0 0,-2 1-16 0 0,-11 1-10 0 0,1 0 0 0 0,0 1 0 0 0,0 1 0 0 0,0 1 0 0 0,1 0 0 0 0,-1 1 0 0 0,1 0-1 0 0,0 1 1 0 0,0 0 0 0 0,0 1 0 0 0,1 0 0 0 0,0 1 0 0 0,1 1 0 0 0,0 0 0 0 0,0 1 0 0 0,1-1 0 0 0,0 2 0 0 0,1 0-1 0 0,0 0 1 0 0,0 0 0 0 0,1 2 10 0 0,1-5 2 0 0,0 0 1 0 0,0 1-1 0 0,0 0 0 0 0,1 0 0 0 0,1 0 0 0 0,-1 1 0 0 0,2 0 0 0 0,-1 0 1 0 0,1 0-1 0 0,1 1 0 0 0,0-1 0 0 0,0 1 0 0 0,1 0 0 0 0,1 0 0 0 0,0 0 1 0 0,0-1-1 0 0,1 1 0 0 0,0 7-2 0 0,3-13 33 0 0,1 0 0 0 0,-1 0 0 0 0,1 0 0 0 0,0 0 0 0 0,0 0 0 0 0,0-1 0 0 0,1 0 0 0 0,-1 0 0 0 0,1 0 0 0 0,0 0 0 0 0,0-1 1 0 0,1 0-1 0 0,-1 0 0 0 0,1 0 0 0 0,-1-1 0 0 0,1 1 0 0 0,0-1 0 0 0,0-1 0 0 0,0 1 0 0 0,0-1 0 0 0,0 0 0 0 0,1-1-33 0 0,5 4 122 0 0,10 2 79 0 0,0-2-1 0 0,0 0 0 0 0,1-1 0 0 0,0-1 0 0 0,0-1 0 0 0,0-1 1 0 0,-1-1-1 0 0,1-1 0 0 0,0-1 0 0 0,18-5-200 0 0,-34 7-23 0 0,0-1 0 0 0,0 0 0 0 0,0-1 0 0 0,-1 0 0 0 0,1 0 1 0 0,-1 0-1 0 0,0 0 0 0 0,0-1 0 0 0,0 0 0 0 0,0-1 0 0 0,-1 1 0 0 0,0-1 0 0 0,0 0 0 0 0,0-1 0 0 0,2-3 23 0 0,-3-12-4268 0 0,-4 17 957 0 0,0-1-9126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1017 9562 0 0,'0'0'1544'0'0,"0"0"-157"0"0,0 0 127 0 0,0 0 169 0 0,0 0-40 0 0,0 0-227 0 0,0 0-343 0 0,0 0-317 0 0,0 0-217 0 0,0 0-138 0 0,0 0-52 0 0,0 0-3 0 0,0 0 28 0 0,8-13 11 0 0,48-102 1027 0 0,-50 94-1268 0 0,2 1 1 0 0,0 0-1 0 0,1 0 1 0 0,0 1-1 0 0,2 0 1 0 0,1 1-1 0 0,0 0 1 0 0,1 0-1 0 0,6-4-144 0 0,-19 20-5 0 0,1 1 1 0 0,0 0-1 0 0,-1-1 0 0 0,1 1 1 0 0,0 0-1 0 0,0 0 0 0 0,-1-1 0 0 0,1 1 1 0 0,0 0-1 0 0,0 0 0 0 0,0 0 1 0 0,1 0-1 0 0,-1 0 0 0 0,0 0 0 0 0,0 1 1 0 0,0-1-1 0 0,1 0 0 0 0,-1 1 1 0 0,0-1-1 0 0,1 0 0 0 0,-1 1 1 0 0,1 0-1 0 0,-1-1 0 0 0,1 1 0 0 0,-1 0 1 0 0,0 0-1 0 0,1 0 0 0 0,-1 0 1 0 0,1 0-1 0 0,-1 0 0 0 0,1 0 0 0 0,-1 0 1 0 0,1 1-1 0 0,-1-1 0 0 0,1 0 1 0 0,-1 1-1 0 0,0-1 0 0 0,1 1 0 0 0,-1 0 1 0 0,0-1-1 0 0,0 1 0 0 0,1 0 1 0 0,-1 0-1 0 0,0 0 0 0 0,0 0 0 0 0,0 0 1 0 0,0 0 4 0 0,8 73 172 0 0,-9-66-160 0 0,-1-1 0 0 0,1 0 0 0 0,0 1 0 0 0,1-1 0 0 0,0 1 0 0 0,0-1 0 0 0,1 0 0 0 0,-1 1 0 0 0,2-1 0 0 0,-1 0 0 0 0,1 0 0 0 0,0-1 1 0 0,0 1-1 0 0,1 0 0 0 0,0-1 0 0 0,0 0 0 0 0,0 0 0 0 0,1 0 0 0 0,0-1 0 0 0,0 1 0 0 0,1-1 0 0 0,-1-1 0 0 0,3 2-12 0 0,-5-4 52 0 0,0 1 0 0 0,1-1 0 0 0,-1 0 0 0 0,1-1-1 0 0,0 1 1 0 0,-1-1 0 0 0,1 1 0 0 0,0-1 0 0 0,0 0 0 0 0,0-1 0 0 0,0 1-1 0 0,0-1 1 0 0,0 1 0 0 0,0-1 0 0 0,0-1 0 0 0,0 1 0 0 0,0 0 0 0 0,0-1-1 0 0,0 0 1 0 0,0 0 0 0 0,0 0 0 0 0,0 0 0 0 0,0-1 0 0 0,-1 1-1 0 0,3-2-51 0 0,6-7 126 0 0,1-1-1 0 0,-2 0 0 0 0,1-1 0 0 0,-2 0 0 0 0,1-1 0 0 0,-2 0 0 0 0,0-1 0 0 0,0 0 0 0 0,-2 0 0 0 0,1-1 0 0 0,-2 0 0 0 0,0 0 0 0 0,-1 0 0 0 0,0-1 0 0 0,-1 0 0 0 0,0-8-125 0 0,3 15-3577 0 0,3 18-10226 0 0,-8-8 1974 0 0</inkml:trace>
  <inkml:trace contextRef="#ctx0" brushRef="#br0" timeOffset="695.56">984 594 12683 0 0,'0'0'2198'0'0,"0"0"-477"0"0,0 0-310 0 0,0 0-101 0 0,0 0-131 0 0,0 0-151 0 0,0 0-188 0 0,0 0-153 0 0,0 0-96 0 0,0 0-109 0 0,0 0-80 0 0,-32 11-94 0 0,-97 39-79 0 0,67-11 41 0 0,55-29-217 0 0,2-4-43 0 0,0 0 0 0 0,0 0 0 0 0,0 0 0 0 0,1 1 0 0 0,0-1 0 0 0,0 1 0 0 0,1 0 0 0 0,0 1 0 0 0,0-1 0 0 0,0 0 0 0 0,1 1 0 0 0,0 0 0 0 0,1-1 1 0 0,0 1-1 0 0,0 0 0 0 0,1 0 0 0 0,-1-1 0 0 0,2 1 0 0 0,-1 0 0 0 0,1 0 0 0 0,0 0 0 0 0,1-1 0 0 0,0 3-10 0 0,1-6 5 0 0,-1-1 1 0 0,1 0-1 0 0,0 0 1 0 0,0 0 0 0 0,0 0-1 0 0,1-1 1 0 0,-1 1-1 0 0,0-1 1 0 0,1 0-1 0 0,0 0 1 0 0,-1 0-1 0 0,1 0 1 0 0,0-1 0 0 0,0 0-1 0 0,0 1 1 0 0,0-1-1 0 0,0-1 1 0 0,0 1-1 0 0,1 0 1 0 0,-1-1-1 0 0,0 0 1 0 0,0 0-1 0 0,0-1 1 0 0,0 1 0 0 0,3-1-6 0 0,98-34 226 0 0,-17-27-27 0 0,13-15-162 0 0,-100 78-37 0 0,0 0-1 0 0,1 0 1 0 0,-1 0 0 0 0,0 0-1 0 0,0 1 1 0 0,0-1-1 0 0,0 0 1 0 0,0 0-1 0 0,0 1 1 0 0,0-1 0 0 0,0 0-1 0 0,-1 1 1 0 0,1-1-1 0 0,-1 1 1 0 0,1-1-1 0 0,-1 1 1 0 0,1 0 0 0 0,-1-1-1 0 0,0 1 1 0 0,0-1-1 0 0,0 1 1 0 0,1 0-1 0 0,-2-1 1 0 0,1 1 0 0 0,0-1-1 0 0,0 1 1 0 0,0 0-1 0 0,-1-1 1 0 0,1 4-6 0 0,0-1 4 0 0,-1 0 1 0 0,1 0-1 0 0,0 1 1 0 0,0-1 0 0 0,0 0-1 0 0,0 1 1 0 0,1-1-1 0 0,0 0 1 0 0,0 0 0 0 0,0 0-1 0 0,0 0 1 0 0,1 0-1 0 0,0 0 1 0 0,-1 0 0 0 0,1 0-1 0 0,1 0 1 0 0,-1-1-1 0 0,0 1 1 0 0,1-1-1 0 0,0 0 1 0 0,0 1 0 0 0,0-1-1 0 0,0-1 1 0 0,1 1-1 0 0,-1 0 1 0 0,1-1 0 0 0,-1 0-1 0 0,1 1 1 0 0,0-2-1 0 0,0 1 1 0 0,0 0 0 0 0,0-1-1 0 0,0 0 1 0 0,0 0-1 0 0,0 0 1 0 0,0 0 0 0 0,2 0 1 0 0,6-4 60 0 0,1 0 1 0 0,0 0-1 0 0,-1-1 0 0 0,0-1 1 0 0,0 0-1 0 0,0-1 1 0 0,0 0-1 0 0,-1-1 1 0 0,0 0-1 0 0,-1 0 1 0 0,1-1-1 0 0,-2-1 1 0 0,1 0-1 0 0,-1 0 1 0 0,0-1-1 0 0,-1 0 1 0 0,2-4-61 0 0,23-20 305 0 0,2-1-149 0 0,-2-2 1 0 0,-1-2-1 0 0,-2-1 0 0 0,-1-1 1 0 0,-3-2-1 0 0,4-10-156 0 0,-19 31-3 0 0,0 0 0 0 0,-2-1 0 0 0,-1 0 0 0 0,0-1 0 0 0,-2 0 0 0 0,-1 0 0 0 0,-1 0 0 0 0,-1-1 0 0 0,-1 1 0 0 0,-1-1 0 0 0,-1 0 0 0 0,-1 0 0 0 0,-3-13 3 0 0,4 33-4 0 0,0 1 0 0 0,0-1 0 0 0,-1 0-1 0 0,0 1 1 0 0,1-1 0 0 0,-2 1 0 0 0,1-1 0 0 0,0 1-1 0 0,-1-1 1 0 0,0 1 0 0 0,0 0 0 0 0,0 0 0 0 0,-1 0 0 0 0,1 0-1 0 0,-1 0 1 0 0,0 1 0 0 0,0-1 0 0 0,0 1 0 0 0,-1 0-1 0 0,1 0 1 0 0,-1 0 0 0 0,0 0 0 0 0,1 0 0 0 0,-1 1 0 0 0,0 0-1 0 0,-1 0 1 0 0,1 0 0 0 0,0 0 0 0 0,-1 0 0 0 0,1 1 0 0 0,-1 0-1 0 0,1 0 1 0 0,-1 0 0 0 0,0 1 0 0 0,1 0 0 0 0,-1 0-1 0 0,1 0 1 0 0,-1 0 0 0 0,0 1 0 0 0,1-1 0 0 0,-1 1 0 0 0,1 0-1 0 0,-1 1 1 0 0,1-1 0 0 0,-2 1 4 0 0,-4 4-7 0 0,1 1 0 0 0,1-1 1 0 0,-1 2-1 0 0,1-1 0 0 0,0 1 0 0 0,1 0 0 0 0,0 0 1 0 0,0 1-1 0 0,1 0 0 0 0,0 0 0 0 0,1 1 0 0 0,-1 0 0 0 0,2 0 1 0 0,0 0-1 0 0,0 0 0 0 0,1 1 0 0 0,0-1 0 0 0,0 4 7 0 0,-3 20 14 0 0,1 0-1 0 0,2 1 0 0 0,1-1 1 0 0,2 1-1 0 0,2 5-13 0 0,3 3 94 0 0,3-1 0 0 0,1 0 1 0 0,2-1-1 0 0,2 0 0 0 0,1-1 0 0 0,2 0 0 0 0,2-2 0 0 0,2 0 1 0 0,1-1-1 0 0,2 0 0 0 0,2-2 0 0 0,0-1 0 0 0,9 6-94 0 0,78 74 256 0 0,-81-110-2039 0 0,-26-18-8240 0 0,-5 10-2624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4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0 0 0,'0'0'575'0'0,"0"0"1240"0"0,0 0 693 0 0,0 0 194 0 0,0 0-166 0 0,0 0-384 0 0,0 0-469 0 0,0 0-419 0 0,0 0-300 0 0,2 0-223 0 0,103 33 4496 0 0,-85-31-5037 0 0,0-1-1 0 0,0-1 1 0 0,0-1 0 0 0,0 0 0 0 0,0-2 0 0 0,0 0 0 0 0,0-1-1 0 0,-1-1 1 0 0,0-1 0 0 0,0 0 0 0 0,0-2 0 0 0,-1 0 0 0 0,0-1-1 0 0,-1-1 1 0 0,0-1 0 0 0,0 0 0 0 0,-1-1 0 0 0,-1-1 0 0 0,0 0-200 0 0,-9 8 43 0 0,0-1 0 0 0,0 0 0 0 0,-1 0 0 0 0,0 0 0 0 0,0-1 0 0 0,0 1 0 0 0,-1-1 0 0 0,0 0 0 0 0,-1-1 0 0 0,1 1 0 0 0,-1-1 1 0 0,-1 1-1 0 0,1-1 0 0 0,-1 0 0 0 0,-1 0 0 0 0,1 0 0 0 0,-2 0 0 0 0,1 0 0 0 0,-1 0 0 0 0,0 0 0 0 0,0 0 0 0 0,-1 0 0 0 0,-1-3-43 0 0,1 8 12 0 0,0 1 0 0 0,0 0 0 0 0,0 0 0 0 0,0 0-1 0 0,0 0 1 0 0,-1 0 0 0 0,1 0 0 0 0,-1 0 0 0 0,1 1 0 0 0,-1-1-1 0 0,0 1 1 0 0,1-1 0 0 0,-1 1 0 0 0,0-1 0 0 0,0 1-1 0 0,0 0 1 0 0,0 0 0 0 0,-1 0 0 0 0,1 0 0 0 0,0 0-1 0 0,0 1 1 0 0,0-1 0 0 0,-1 1 0 0 0,1-1 0 0 0,0 1-1 0 0,-1 0 1 0 0,1 0 0 0 0,0 0 0 0 0,-1 0 0 0 0,1 0-1 0 0,0 0 1 0 0,-1 1 0 0 0,1-1 0 0 0,0 1 0 0 0,0 0 0 0 0,-1 0-1 0 0,1-1 1 0 0,0 1 0 0 0,0 1 0 0 0,0-1 0 0 0,0 0-1 0 0,0 0 1 0 0,0 1 0 0 0,0-1 0 0 0,1 1 0 0 0,-1 0-1 0 0,1-1 1 0 0,-2 2-12 0 0,-7 21-3 0 0,1 0-1 0 0,1 0 0 0 0,1 0 1 0 0,1 1-1 0 0,1 0 1 0 0,1 0-1 0 0,2 1 0 0 0,0-1 1 0 0,2 1-1 0 0,0-1 0 0 0,2 1 1 0 0,1-1-1 0 0,4 15 4 0 0,0 53 13 0 0,1-6-23 0 0,-5 0 1 0 0,-3 0 0 0 0,-4 0 0 0 0,-4 0 0 0 0,-4 0 0 0 0,-3-1-1 0 0,-5-1 1 0 0,-25 71 9 0 0,38-140-3 0 0,0-1 0 0 0,-1 0 0 0 0,-1-1 0 0 0,0 0 1 0 0,-1 0-1 0 0,0-1 0 0 0,-1 0 0 0 0,-1-1 0 0 0,0 0 0 0 0,-11 8 3 0 0,17-16 3 0 0,0 0 1 0 0,1-1 0 0 0,-1 0-1 0 0,0 0 1 0 0,-1 0-1 0 0,1-1 1 0 0,-1 0 0 0 0,1 0-1 0 0,-1-1 1 0 0,1 1-1 0 0,-1-1 1 0 0,0-1 0 0 0,-5 1-4 0 0,10-1-2 0 0,0-1 0 0 0,0 1 0 0 0,0 0 0 0 0,0-1 1 0 0,-1 1-1 0 0,1-1 0 0 0,0 1 0 0 0,0-1 0 0 0,0 0 1 0 0,1 0-1 0 0,-1 0 0 0 0,0 0 0 0 0,0 0 0 0 0,0-1 1 0 0,1 1-1 0 0,-1-1 0 0 0,1 1 0 0 0,-1-1 1 0 0,1 1-1 0 0,-1-1 0 0 0,1 0 0 0 0,0 1 0 0 0,0-1 1 0 0,0 0-1 0 0,0 0 0 0 0,0 0 0 0 0,0 0 0 0 0,1 0 1 0 0,-1 0-1 0 0,1 0 0 0 0,-1 0 0 0 0,1-2 2 0 0,-4-74-100 0 0,4 61 100 0 0,2-5 10 0 0,1 0-1 0 0,0 0 1 0 0,2 0 0 0 0,1 1-1 0 0,0 0 1 0 0,2 0 0 0 0,1-1-10 0 0,15-48 19 0 0,-21 62 10 0 0,0 1 1 0 0,1-1-1 0 0,0 1 1 0 0,0 0-1 0 0,1 0 1 0 0,0 0-1 0 0,0 0 1 0 0,1 1-1 0 0,-1 0 1 0 0,1 0-1 0 0,1 0 1 0 0,-1 1-1 0 0,1 0 1 0 0,0 0-1 0 0,0 1 1 0 0,0 0-1 0 0,1 0 0 0 0,0 1 1 0 0,6-2-30 0 0,121-55 537 0 0,-52 31-349 0 0,-32 11 83 0 0,29-23 845 0 0,-101 38-3926 0 0,3 8-432 0 0,8-1-5730 0 0,7-3-3029 0 0</inkml:trace>
  <inkml:trace contextRef="#ctx0" brushRef="#br0" timeOffset="277.186">851 817 13091 0 0,'0'0'2066'0'0,"0"0"-721"0"0,0 0-334 0 0,0 0 181 0 0,0 0 266 0 0,0 0 45 0 0,0 0-180 0 0,0 0-262 0 0,0 0-227 0 0,0 0-217 0 0,0 0-128 0 0,0 0-129 0 0,0 0-103 0 0,3 32-84 0 0,7 99-53 0 0,-17-66 23 0 0,-30 16-655 0 0,11-56-3341 0 0,19-24-965 0 0,5-1-2484 0 0,0 0-3256 0 0</inkml:trace>
  <inkml:trace contextRef="#ctx0" brushRef="#br0" timeOffset="460.334">871 486 13923 0 0,'0'0'1480'0'0,"0"0"-311"0"0,0 0-201 0 0,0 0 16 0 0,0 0-104 0 0,0 0-160 0 0,0 0-232 0 0,0 0-320 0 0,0 0-248 0 0,0 0-72 0 0,0 0-32 0 0,0 0-8 0 0,0 0 0 0 0,13-44-232 0 0,-3 58-424 0 0,-1 8-768 0 0,2-7-2161 0 0,-7-4-8090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58 0 0 0,'0'0'197'0'0,"0"0"605"0"0,0 0 166 0 0,0 0-22 0 0,0 0 10 0 0,0 0-41 0 0,0 0-8 0 0,0 0 18 0 0,0 0-67 0 0,0 0-53 0 0,-4-9 578 0 0,2 7 7295 0 0,-25-12-5208 0 0,-28-5-1554 0 0,49 16-1853 0 0,0 1-1 0 0,-1 0 1 0 0,1 0-1 0 0,-1 1 1 0 0,1-1-1 0 0,-1 1 1 0 0,0 1-1 0 0,1 0 1 0 0,-1 0-1 0 0,0 0 0 0 0,1 0 1 0 0,-1 1-1 0 0,0 0 1 0 0,1 1-1 0 0,-1 0 1 0 0,1 0-1 0 0,0 0 1 0 0,-1 1-63 0 0,-72 52 701 0 0,73-45-627 0 0,0 0 1 0 0,1 0-1 0 0,0 1 0 0 0,0 0 1 0 0,1 0-1 0 0,1 0 0 0 0,0 1 0 0 0,0-1 1 0 0,1 1-1 0 0,1-1 0 0 0,0 1 1 0 0,0 0-1 0 0,1 0 0 0 0,1-1 0 0 0,0 1 1 0 0,0 0-1 0 0,4 10-74 0 0,22 174 752 0 0,-28-187-715 0 0,0 0 0 0 0,-1-1 0 0 0,-1 1 0 0 0,1-1 0 0 0,-1 1 1 0 0,-1-1-1 0 0,1 0 0 0 0,-2 0 0 0 0,1-1 0 0 0,-1 1 0 0 0,0-1 0 0 0,0 0 0 0 0,-1 0 0 0 0,0-1 0 0 0,0 0 0 0 0,-1 0 0 0 0,0 0 0 0 0,0-1 0 0 0,0 1 0 0 0,0-2 0 0 0,-1 1 0 0 0,0-1 0 0 0,-3 1-37 0 0,3-1 48 0 0,9-4-45 0 0,-1 0 21 0 0,34 15 43 0 0,87-1 329 0 0,-82-3-284 0 0,-38-11-97 0 0,-1 0-5 0 0,0 0 0 0 0,0 0 10 0 0,0 0 17 0 0,0 0-12 0 0,-3 23 70 0 0,-16 32 70 0 0,-28 70 19 0 0,41-111-178 0 0,2 1 0 0 0,0 0-1 0 0,1-1 1 0 0,0 1-1 0 0,1 1 1 0 0,1-1 0 0 0,0 0-1 0 0,1 0 1 0 0,1 6-6 0 0,-1-19 4 0 0,1 1 0 0 0,-1 0 1 0 0,1-1-1 0 0,0 1 0 0 0,0 0 0 0 0,0-1 0 0 0,0 1 0 0 0,0-1 1 0 0,0 0-1 0 0,1 1 0 0 0,-1-1 0 0 0,1 0 0 0 0,-1 0 0 0 0,1 0 0 0 0,0 0 1 0 0,0 0-1 0 0,0 0 0 0 0,0 0 0 0 0,0-1 0 0 0,1 1 0 0 0,-1-1 1 0 0,0 1-1 0 0,1-1 0 0 0,-1 0 0 0 0,1 0 0 0 0,-1 0 0 0 0,1 0 1 0 0,0-1-1 0 0,1 1-4 0 0,85 5 444 0 0,-71-6-276 0 0,96-25 439 0 0,-106 11-2615 0 0,0-1-3048 0 0,-4 10-1185 0 0,0 2-6146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319 630 13211 0 0,'0'0'1947'0'0,"0"0"-401"0"0,0 0-217 0 0,0 0-90 0 0,0 0-120 0 0,0 0-157 0 0,0 0-133 0 0,0 0-129 0 0,0 0-112 0 0,0 0-89 0 0,0 0-69 0 0,0 0-52 0 0,0 0-50 0 0,-33 2-8 0 0,-104 10-49 0 0,75 11 99 0 0,55-16-273 0 0,-1-1-59 0 0,1 1 0 0 0,0 1 0 0 0,1-1 1 0 0,0 1-1 0 0,0 0 0 0 0,0 0 0 0 0,1 1 0 0 0,1-1 1 0 0,-1 1-1 0 0,2 1 0 0 0,-1-1 0 0 0,1 0 0 0 0,0 1 1 0 0,1-1-1 0 0,0 1 0 0 0,1 0 0 0 0,0 0 0 0 0,0 0 0 0 0,1 8-38 0 0,0-15 14 0 0,1 0 0 0 0,-1 0-1 0 0,0 0 1 0 0,1 0-1 0 0,0 0 1 0 0,0 0 0 0 0,0-1-1 0 0,0 1 1 0 0,0 0-1 0 0,0 0 1 0 0,1-1 0 0 0,0 1-1 0 0,-1 0 1 0 0,1-1-1 0 0,0 0 1 0 0,0 1-1 0 0,0-1 1 0 0,0 0 0 0 0,1 0-1 0 0,-1 0 1 0 0,1 0-1 0 0,-1-1 1 0 0,1 1 0 0 0,0-1-1 0 0,-1 1 1 0 0,1-1-1 0 0,0 0 1 0 0,0 0 0 0 0,0 0-1 0 0,0-1 1 0 0,0 1-1 0 0,0-1 1 0 0,0 1-14 0 0,102-7 750 0 0,-74-7-674 0 0,0-2-1 0 0,-1 0 0 0 0,-1-2 0 0 0,0-1 0 0 0,-1-2 0 0 0,-1-1 1 0 0,-1 0-1 0 0,5-9-75 0 0,63-49-15 0 0,-94 79 10 0 0,0 0 1 0 0,0 0-1 0 0,0 1 1 0 0,0-1-1 0 0,0 0 0 0 0,0 1 1 0 0,0-1-1 0 0,0 0 0 0 0,0 0 1 0 0,0 1-1 0 0,0-1 0 0 0,0 0 1 0 0,1 0-1 0 0,-1 1 0 0 0,0-1 1 0 0,0 0-1 0 0,0 0 1 0 0,0 1-1 0 0,0-1 0 0 0,1 0 1 0 0,-1 0-1 0 0,0 0 0 0 0,0 1 1 0 0,0-1-1 0 0,1 0 0 0 0,-1 0 1 0 0,0 0-1 0 0,0 0 0 0 0,0 0 1 0 0,1 1-1 0 0,-1-1 1 0 0,0 0-1 0 0,0 0 0 0 0,1 0 1 0 0,-1 0-1 0 0,0 0 0 0 0,1 0 1 0 0,-1 0-1 0 0,0 0 0 0 0,0 0 1 0 0,1 0-1 0 0,-1 0 0 0 0,0 0 1 0 0,0 0-1 0 0,1 0 0 0 0,-1 0 1 0 0,0 0-1 0 0,0 0 1 0 0,1-1-1 0 0,-1 1 0 0 0,0 0 1 0 0,0 0-1 0 0,1 0 0 0 0,-1 0 1 0 0,0 0-1 0 0,0-1 5 0 0,0 10 21 0 0,-1-4-21 0 0,0-1 0 0 0,1 1 0 0 0,0 0-1 0 0,0-1 1 0 0,0 1 0 0 0,0-1 0 0 0,1 1-1 0 0,0-1 1 0 0,0 1 0 0 0,0-1-1 0 0,0 1 1 0 0,1-1 0 0 0,0 0 0 0 0,0 0-1 0 0,0 0 1 0 0,0 0 0 0 0,0 0 0 0 0,1 0-1 0 0,0 0 1 0 0,0-1 0 0 0,0 1 0 0 0,0-1-1 0 0,0 0 1 0 0,1 0 0 0 0,-1 0-1 0 0,1-1 1 0 0,0 1 0 0 0,0-1 0 0 0,0 0-1 0 0,0 0 1 0 0,0 0 0 0 0,1-1 0 0 0,-1 1-1 0 0,1-1 1 0 0,1 0 0 0 0,6 0 17 0 0,1-1 0 0 0,0 0 0 0 0,-1-1 0 0 0,1 0 0 0 0,-1-1 0 0 0,0-1-1 0 0,0 0 1 0 0,0-1 0 0 0,0 0 0 0 0,0 0 0 0 0,-1-1 0 0 0,1-1 0 0 0,-1 0 0 0 0,-1-1 0 0 0,1 0 0 0 0,-1 0 0 0 0,-1-1 0 0 0,1 0-1 0 0,1-4-16 0 0,18-12 20 0 0,-2-2 0 0 0,0-1 0 0 0,-2-1 0 0 0,-1-1 0 0 0,-1-1 0 0 0,-2-1-1 0 0,-1-1 1 0 0,-2-1 0 0 0,-1 0 0 0 0,-1-2 0 0 0,-2 0 0 0 0,-1 0 0 0 0,-2-1-1 0 0,-2-1 1 0 0,-1 1 0 0 0,-2-1 0 0 0,-2-1 0 0 0,-1-2-20 0 0,-2 35 3 0 0,-1 0 0 0 0,-1-1 0 0 0,1 1 0 0 0,-1 0 0 0 0,0 0 0 0 0,0 0 0 0 0,0 0 0 0 0,-1 0 0 0 0,0 0 0 0 0,0 0 0 0 0,0 1 0 0 0,0-1 0 0 0,-1 1 0 0 0,0-1 0 0 0,0 1 0 0 0,0 0 0 0 0,0 0 0 0 0,-1 0 0 0 0,0 0 0 0 0,-2-1-3 0 0,4 5-5 0 0,-1 0 0 0 0,1 0-1 0 0,-1 0 1 0 0,1 0 0 0 0,0 1 0 0 0,-1-1 0 0 0,1 1 0 0 0,0-1 0 0 0,0 1 0 0 0,-1 0-1 0 0,1 0 1 0 0,0 0 0 0 0,0 0 0 0 0,0 1 0 0 0,0-1 0 0 0,0 1 0 0 0,0-1-1 0 0,1 1 1 0 0,-1-1 0 0 0,0 1 0 0 0,1 0 0 0 0,-1 0 0 0 0,1 0 0 0 0,0 0-1 0 0,0 0 1 0 0,-1 0 0 0 0,1 0 0 0 0,1 0 0 0 0,-1 1 0 0 0,0-1 0 0 0,0 0-1 0 0,1 0 1 0 0,0 1 0 0 0,-1-1 0 0 0,1 0 0 0 0,0 1 0 0 0,0 0 5 0 0,-2 3 9 0 0,-8 33 5 0 0,1 0 1 0 0,2 1-1 0 0,2 0 1 0 0,2 0-1 0 0,1 0 1 0 0,2 1-1 0 0,2-1 1 0 0,2 2-15 0 0,19 270 81 0 0,-19-205-120 0 0,-4-107 42 0 0,0 0-12 0 0,0 0-5 0 0,0 0-12 0 0,0 0 2 0 0,0 0-7 0 0,-2-23-1424 0 0,-4-7-515 0 0,-3-14-2321 0 0,3 17-4187 0 0,3 19-2921 0 0</inkml:trace>
  <inkml:trace contextRef="#ctx0" brushRef="#br0" timeOffset="246.018">731 416 12771 0 0,'0'0'1995'0'0,"0"0"-563"0"0,0 0-360 0 0,0 0 10 0 0,0 0 138 0 0,0 0 94 0 0,0 0-19 0 0,0 0-194 0 0,0 0-199 0 0,0 0-141 0 0,0 0-115 0 0,0 0-98 0 0,34 6-103 0 0,107 18-91 0 0,-52-26 21 0 0,-71-3-294 0 0,166-43 165 0 0,-88 22-4652 0 0,-79 21-2300 0 0,-5-2-5773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344 553 6625 0 0,'0'0'2838'0'0,"0"0"-520"0"0,0 0-399 0 0,0 0-241 0 0,0 0-184 0 0,0 0-247 0 0,0 0-266 0 0,0 0-214 0 0,0 0-94 0 0,0 0-83 0 0,0 0-66 0 0,0 0-52 0 0,-33 6-79 0 0,-104 21-82 0 0,68 2 49 0 0,60-20-290 0 0,0-3-37 0 0,1 2 1 0 0,1-1 0 0 0,-1 1-1 0 0,1 0 1 0 0,0 1 0 0 0,1-1 0 0 0,0 1-1 0 0,0 1 1 0 0,1-1 0 0 0,0 1-1 0 0,1 0 1 0 0,0 0 0 0 0,1 0 0 0 0,0 1-1 0 0,0-1 1 0 0,1 1 0 0 0,1-1-1 0 0,-1 9-33 0 0,4-17 47 0 0,0 1 0 0 0,0-1-1 0 0,0 0 1 0 0,0 1 0 0 0,0-1-1 0 0,0 0 1 0 0,1 0 0 0 0,-1 0 0 0 0,1-1-1 0 0,-1 1 1 0 0,1 0 0 0 0,0-1-1 0 0,0 0 1 0 0,0 0 0 0 0,0 0-1 0 0,0 0 1 0 0,0 0 0 0 0,0 0-1 0 0,0-1 1 0 0,0 0 0 0 0,0 1-1 0 0,0-1 1 0 0,0 0 0 0 0,0 0-1 0 0,0-1 1 0 0,0 1 0 0 0,0-1-1 0 0,0 0 1 0 0,0 1 0 0 0,0-1-1 0 0,0-1 1 0 0,0 1 0 0 0,0 0-1 0 0,0-1 1 0 0,0 1-47 0 0,42-18 236 0 0,-1-2-1 0 0,0-1 1 0 0,-2-2-1 0 0,0-3 1 0 0,20-17-236 0 0,37-22 86 0 0,-98 65-92 0 0,0-1 0 0 0,0 1-1 0 0,0 0 1 0 0,1 0 0 0 0,-1 0-1 0 0,0 0 1 0 0,1 0-1 0 0,-1 0 1 0 0,1 0 0 0 0,0 0-1 0 0,-1 1 1 0 0,1-1 0 0 0,-1 1-1 0 0,1-1 1 0 0,0 1 0 0 0,0-1-1 0 0,-1 1 1 0 0,1 0 0 0 0,0 0-1 0 0,-1 0 1 0 0,1 0-1 0 0,0 0 1 0 0,0 0 0 0 0,-1 1-1 0 0,1-1 1 0 0,0 1 0 0 0,-1-1-1 0 0,1 1 1 0 0,0-1 0 0 0,-1 1-1 0 0,1 0 1 0 0,-1 0-1 0 0,1 0 1 0 0,-1 0 0 0 0,0 0-1 0 0,1 0 1 0 0,-1 0 0 0 0,0 0-1 0 0,2 2 7 0 0,19 65-133 0 0,-22-61 131 0 0,1 0-1 0 0,1 1 1 0 0,-1-1-1 0 0,1 0 1 0 0,0 0 0 0 0,1 0-1 0 0,0 0 1 0 0,0-1-1 0 0,0 1 1 0 0,1-1-1 0 0,0 1 1 0 0,0-1-1 0 0,1 0 1 0 0,0-1-1 0 0,0 1 1 0 0,0-1-1 0 0,0 0 1 0 0,1 0-1 0 0,0-1 1 0 0,0 0-1 0 0,0 0 1 0 0,1 0 0 0 0,-1-1-1 0 0,1 0 1 0 0,1 1 2 0 0,6-2 6 0 0,1 1 0 0 0,-1-2-1 0 0,0 0 1 0 0,1 0 0 0 0,-1-2 0 0 0,0 0 0 0 0,1 0 0 0 0,-1-1 0 0 0,0-1 0 0 0,0 0 0 0 0,0-1 0 0 0,0-1 0 0 0,0-1-6 0 0,19-9 61 0 0,-2-2 0 0 0,1-1-1 0 0,-2-2 1 0 0,-1-1 0 0 0,11-10-61 0 0,-21 13 55 0 0,0-1 0 0 0,0 0-1 0 0,-2-2 1 0 0,-1 0 0 0 0,0-1 0 0 0,-2 0 0 0 0,0-1 0 0 0,-2-1-1 0 0,0 0 1 0 0,3-13-55 0 0,-5 1 26 0 0,0-1 0 0 0,-3 0 1 0 0,-1 0-1 0 0,-1 0 0 0 0,-3-1 0 0 0,-1 1 0 0 0,-1-1 1 0 0,-2-2-27 0 0,2 36 6 0 0,0 1 0 0 0,1-1 1 0 0,-1 1-1 0 0,0-1 1 0 0,-1 0-1 0 0,1 1 0 0 0,0-1 1 0 0,-1 0-1 0 0,0 1 1 0 0,0-1-1 0 0,0 1 0 0 0,-1-1 1 0 0,1 1-1 0 0,-1 0 1 0 0,1 0-1 0 0,-1-1 0 0 0,0 1 1 0 0,-1 0-1 0 0,1 1 1 0 0,0-1-1 0 0,-1 0 0 0 0,1 1 1 0 0,-1-1-1 0 0,0 1 1 0 0,0 0-1 0 0,0 0 0 0 0,0 0 1 0 0,0 0-1 0 0,-1 1 1 0 0,-2-2-7 0 0,2 5-8 0 0,1 1 1 0 0,-1-1 0 0 0,1 1 0 0 0,0 0 0 0 0,0 0 0 0 0,0 1 0 0 0,0-1-1 0 0,1 1 1 0 0,-1-1 0 0 0,1 1 0 0 0,0 0 0 0 0,0 0 0 0 0,0 0 0 0 0,1 0-1 0 0,-1 0 1 0 0,1 0 0 0 0,-1 4 7 0 0,-4 18 8 0 0,1 0 0 0 0,1 0 0 0 0,2 0 0 0 0,0 1 0 0 0,2-1 0 0 0,0 1 0 0 0,2-1 0 0 0,2 5-8 0 0,4 50 84 0 0,4 1-1 0 0,4-2 1 0 0,18 55-84 0 0,20-22-63 0 0,-54-114 19 0 0,0 1-1 0 0,0-1 0 0 0,0 1 1 0 0,0-1-1 0 0,0 1 0 0 0,0 0 1 0 0,0-1-1 0 0,0 1 0 0 0,1-1 1 0 0,-1 1-1 0 0,0 0 0 0 0,0-1 0 0 0,0 1 1 0 0,0 0-1 0 0,1-1 0 0 0,-1 1 1 0 0,0 0-1 0 0,0-1 0 0 0,1 1 1 0 0,-1 0-1 0 0,0-1 0 0 0,1 1 1 0 0,-1 0-1 0 0,0 0 0 0 0,1-1 1 0 0,-1 1-1 0 0,0 0 0 0 0,1 0 1 0 0,-1 0-1 0 0,1-1 0 0 0,-1 1 1 0 0,0 0-1 0 0,1 0 0 0 0,-1 0 1 0 0,1 0-1 0 0,-1 0 0 0 0,0 0 1 0 0,1 0-1 0 0,-1 0 0 0 0,1 0 1 0 0,-1 0-1 0 0,1 0 0 0 0,-1 0 1 0 0,0 0-1 0 0,1 0 0 0 0,-1 1 0 0 0,1-1 1 0 0,-1 0-1 0 0,0 0 0 0 0,1 0 1 0 0,-1 1-1 0 0,0-1 0 0 0,1 0 1 0 0,-1 0-1 0 0,0 1 0 0 0,1-1 1 0 0,-1 0-1 0 0,0 1 45 0 0,-26-56-5553 0 0,-3 26-5864 0 0,20 21 3195 0 0</inkml:trace>
  <inkml:trace contextRef="#ctx0" brushRef="#br0" timeOffset="245.872">740 336 10626 0 0,'0'0'1993'0'0,"0"0"-440"0"0,0 0-155 0 0,0 0 125 0 0,0 0-15 0 0,0 0-165 0 0,0 0-291 0 0,37 0-302 0 0,118 0-189 0 0,6 1 412 0 0,145-5-2396 0 0,-275 3-3061 0 0,-8-3-6896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31 270 5041 0 0,'0'0'1731'0'0,"0"0"-357"0"0,0 0-143 0 0,0 0 25 0 0,0 0 54 0 0,0 0-62 0 0,0 0-147 0 0,0 0-143 0 0,0 0-133 0 0,0 0-67 0 0,0 0-63 0 0,0 0-74 0 0,0 0-82 0 0,-2 28-80 0 0,-10 139 256 0 0,-3-62 1130 0 0,14-105 2677 0 0,8-58-3609 0 0,5 16-750 0 0,2 1 0 0 0,2 0 0 0 0,1 1-1 0 0,2 1 1 0 0,2 1 0 0 0,12-15-163 0 0,-19 31 33 0 0,6-10 59 0 0,0 1 0 0 0,3 1 0 0 0,0 1 0 0 0,2 1-1 0 0,5-2-91 0 0,-30 29-3 0 0,1 1-1 0 0,-1 0 0 0 0,0-1 0 0 0,1 1 0 0 0,-1 0 0 0 0,1-1 1 0 0,-1 1-1 0 0,1 0 0 0 0,-1 0 0 0 0,1 0 0 0 0,-1 0 0 0 0,1-1 0 0 0,-1 1 1 0 0,1 0-1 0 0,-1 0 0 0 0,1 0 0 0 0,-1 0 0 0 0,1 0 0 0 0,-1 0 1 0 0,1 0-1 0 0,-1 0 0 0 0,1 0 0 0 0,-1 0 0 0 0,1 1 0 0 0,-1-1 1 0 0,1 0-1 0 0,-1 0 0 0 0,0 0 0 0 0,1 1 0 0 0,-1-1 0 0 0,1 0 0 0 0,-1 0 1 0 0,1 1-1 0 0,-1-1 0 0 0,0 0 0 0 0,1 1 0 0 0,-1-1 0 0 0,0 1 1 0 0,1-1-1 0 0,-1 0 0 0 0,0 1 0 0 0,0-1 0 0 0,1 1 0 0 0,-1-1 0 0 0,0 1 1 0 0,0-1-1 0 0,0 1 0 0 0,1-1 0 0 0,-1 1 0 0 0,0-1 0 0 0,0 1 1 0 0,0-1-1 0 0,0 1 0 0 0,0-1 0 0 0,0 1 0 0 0,0-1 0 0 0,0 1 1 0 0,0-1-1 0 0,-1 1 0 0 0,1-1 0 0 0,0 1 0 0 0,0-1 0 0 0,0 1 0 0 0,0-1 1 0 0,-1 1-1 0 0,1-1 0 0 0,0 0 0 0 0,-1 1 0 0 0,1-1 0 0 0,0 1 4 0 0,3 19 11 0 0,37 57-2170 0 0,-22-66-2723 0 0,-10-7-3835 0 0,-2-4-2502 0 0</inkml:trace>
  <inkml:trace contextRef="#ctx0" brushRef="#br0" timeOffset="339.27">508 358 0 0 0,'0'0'2000'0'0,"0"0"286"0"0,0 0 201 0 0,0 0 59 0 0,0 0-221 0 0,0 0-247 0 0,0 0-249 0 0,0 0-244 0 0,0 0-180 0 0,0 0-150 0 0,0 0-184 0 0,32 7-180 0 0,100 21-132 0 0,-130-27-729 0 0,0 0 0 0 0,0 0 0 0 0,0-1 0 0 0,-1 1 0 0 0,1-1 0 0 0,1 1 0 0 0,-1-1 0 0 0,0 1 0 0 0,0-1 0 0 0,0 0 0 0 0,0 0 0 0 0,0 0 0 0 0,0 0 0 0 0,0-1 0 0 0,0 1 0 0 0,0 0 0 0 0,0-1 0 0 0,0 0 0 0 0,0 1 0 0 0,0-1 0 0 0,0 0 0 0 0,0 0 0 0 0,-1 0 0 0 0,1 0 1 0 0,0 0-1 0 0,0-1 0 0 0,-1 1 0 0 0,1 0 0 0 0,1-2-30 0 0,2-4 166 0 0,59-74 1411 0 0,-63 79-1546 0 0,1-1-1 0 0,-1 0 1 0 0,0 0 0 0 0,0 0-1 0 0,0 0 1 0 0,-1 0 0 0 0,1 0-1 0 0,0 0 1 0 0,-1 0 0 0 0,0 0-1 0 0,0 0 1 0 0,0-1 0 0 0,0 1-1 0 0,-1 0 1 0 0,1 0 0 0 0,-1 0-1 0 0,1 0 1 0 0,-1 0 0 0 0,0 0-1 0 0,0 0 1 0 0,-1 0 0 0 0,1 1-1 0 0,-1-1 1 0 0,1 0 0 0 0,-1 1-1 0 0,0-1 1 0 0,0 1 0 0 0,0-1-1 0 0,0 1 1 0 0,0 0 0 0 0,-3-2-31 0 0,1 1-10 0 0,0 1 1 0 0,0-1-1 0 0,-1 1 1 0 0,1-1-1 0 0,-1 1 1 0 0,0 0-1 0 0,0 1 0 0 0,0 0 1 0 0,0-1-1 0 0,0 1 1 0 0,0 1-1 0 0,0-1 1 0 0,0 1-1 0 0,0 0 1 0 0,0 0-1 0 0,0 0 1 0 0,0 1-1 0 0,0 0 1 0 0,0 0-1 0 0,0 0 1 0 0,0 0-1 0 0,0 1 1 0 0,0 0-1 0 0,1 0 1 0 0,-1 0-1 0 0,1 1 1 0 0,-1 0-1 0 0,1-1 1 0 0,-3 4 9 0 0,-4 2-27 0 0,1 0 0 0 0,0 0 0 0 0,1 1 0 0 0,0 1 1 0 0,0-1-1 0 0,1 2 0 0 0,0-1 0 0 0,1 1 0 0 0,0 0 1 0 0,0 0-1 0 0,0 4 27 0 0,3-8-7 0 0,1 1 1 0 0,0-1-1 0 0,0 1 1 0 0,1 0-1 0 0,0 0 1 0 0,0 0-1 0 0,0 0 1 0 0,1 0-1 0 0,1 0 1 0 0,-1 0-1 0 0,1 0 1 0 0,1 1-1 0 0,0-1 1 0 0,0 0-1 0 0,0 0 0 0 0,1 0 1 0 0,0 0-1 0 0,1 0 1 0 0,-1-1-1 0 0,2 1 1 0 0,-1-1-1 0 0,1 0 1 0 0,0 1-1 0 0,1-2 1 0 0,-1 1-1 0 0,1 0 1 0 0,1-1 6 0 0,2 0-29 0 0,1-1 0 0 0,0 0 0 0 0,0-1 0 0 0,0 1 0 0 0,1-2 0 0 0,-1 0 0 0 0,1 0 0 0 0,0 0 1 0 0,0-1-1 0 0,0-1 0 0 0,0 0 0 0 0,0 0 0 0 0,0-1 0 0 0,0 0 0 0 0,0 0 0 0 0,0-2 0 0 0,1 1 0 0 0,4-2 29 0 0,18-5-933 0 0,-2-1 0 0 0,1-2 1 0 0,-2-1-1 0 0,1-1 0 0 0,1-3 933 0 0,-8 5-1650 0 0,15-8-5293 0 0,-19 5-3982 0 0</inkml:trace>
  <inkml:trace contextRef="#ctx0" brushRef="#br0" timeOffset="705.48">1434 67 10194 0 0,'0'0'2306'0'0,"0"0"-344"0"0,0 0-230 0 0,0 0-194 0 0,0 0-195 0 0,-31 19-200 0 0,-96 61-207 0 0,28-2 850 0 0,97-77-1751 0 0,0 0 1 0 0,0 1-1 0 0,-1-1 1 0 0,1 1-1 0 0,0 0 1 0 0,1-1-1 0 0,-1 1 1 0 0,0 0-1 0 0,0 0 1 0 0,1 0-1 0 0,-1 0 1 0 0,1 0-1 0 0,0 1 1 0 0,-1-1-1 0 0,1 0 1 0 0,0 1-1 0 0,0-1 1 0 0,1 1-1 0 0,-1-1 1 0 0,1 1-1 0 0,-1-1 1 0 0,1 1-1 0 0,0-1 1 0 0,-1 1-1 0 0,1 0 1 0 0,1-1-1 0 0,-1 1 1 0 0,0-1-1 0 0,1 1 1 0 0,-1-1 0 0 0,1 1-1 0 0,0-1 1 0 0,0 1-1 0 0,0-1 1 0 0,0 1-1 0 0,0-1 1 0 0,0 0-1 0 0,1 0 1 0 0,-1 0-1 0 0,1 0 1 0 0,-1 0-1 0 0,1 0 1 0 0,0 0-1 0 0,0 0 1 0 0,0-1-1 0 0,2 2-35 0 0,178 34 967 0 0,-176-35-950 0 0,-3-3-9 0 0,0 1 0 0 0,0 0 0 0 0,0 0 0 0 0,0 0 1 0 0,0 0-1 0 0,-1 1 0 0 0,1-1 0 0 0,0 1 0 0 0,0-1 0 0 0,0 1 1 0 0,0 0-1 0 0,-1 0 0 0 0,1 1 0 0 0,0-1 0 0 0,-1 0 0 0 0,1 1 1 0 0,-1 0-1 0 0,0-1 0 0 0,0 1 0 0 0,1 0 0 0 0,-1 0 1 0 0,0 0-1 0 0,0 1 0 0 0,-1-1 0 0 0,1 0 0 0 0,0 1 0 0 0,-1-1 1 0 0,0 1-1 0 0,1-1 0 0 0,-1 1 0 0 0,0 0 0 0 0,0 0 0 0 0,-1-1 1 0 0,1 1-1 0 0,0 0 0 0 0,-1 0 0 0 0,0 0 0 0 0,0 0 1 0 0,0 0-1 0 0,0 0 0 0 0,0 0 0 0 0,0-1 0 0 0,-1 3-8 0 0,-3 0 37 0 0,0 1-1 0 0,0-1 1 0 0,0 0-1 0 0,-1-1 1 0 0,0 1 0 0 0,0-1-1 0 0,0 0 1 0 0,0 0-1 0 0,-1 0 1 0 0,1-1 0 0 0,-1 0-1 0 0,0 0 1 0 0,0 0-1 0 0,-4 0-36 0 0,-8 6 60 0 0,-175 64 148 0 0,149-69-548 0 0,43-4 54 0 0,1 0-273 0 0,35-44-9530 0 0,-21 33 3760 0 0,-4 0-2756 0 0</inkml:trace>
  <inkml:trace contextRef="#ctx0" brushRef="#br0" timeOffset="973.396">1872 1 9266 0 0,'0'0'5124'0'0,"0"0"-2576"0"0,0 0-1118 0 0,0 0-235 0 0,0 0-198 0 0,0 0-206 0 0,0 0-40 0 0,0 0-12 0 0,0 0 50 0 0,0 0 30 0 0,0 0-88 0 0,0 0-107 0 0,0 0-102 0 0,8 23-98 0 0,24 75-86 0 0,-30-93-301 0 0,0-1-1 0 0,-1 1 1 0 0,0 0-1 0 0,0 0 1 0 0,0 1-1 0 0,-1-1 1 0 0,1 0-1 0 0,-1 0 1 0 0,0 0-1 0 0,-1 0 1 0 0,1 0-1 0 0,-1 0 1 0 0,0 0-1 0 0,0 0 0 0 0,-1 1-36 0 0,-4 16 111 0 0,-12 115 260 0 0,16 50-642 0 0,-4-206-7765 0 0,-2 8 4117 0 0,3 2-1538 0 0,2 1-4977 0 0</inkml:trace>
  <inkml:trace contextRef="#ctx0" brushRef="#br0" timeOffset="1160.659">1596 236 10162 0 0,'0'0'2718'0'0,"0"0"-656"0"0,0 0-478 0 0,0 0-320 0 0,0 0-225 0 0,0 0-120 0 0,0 0 9 0 0,0 0 6 0 0,0 0-17 0 0,0 0-64 0 0,0 0-189 0 0,0 0-125 0 0,0 0-89 0 0,28 2-67 0 0,91 6-44 0 0,13-19 326 0 0,54-26-1125 0 0,-108 20-7205 0 0,-65 14-4173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8:3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 0 0 0,'0'0'1115'0'0,"0"0"403"0"0,0 0 266 0 0,0 0 94 0 0,0 0-59 0 0,0 0-162 0 0,0 0-146 0 0,0 0-128 0 0,0 0-81 0 0,-4-4-114 0 0,-8-13-140 0 0,9 12-139 0 0,6 12 7022 0 0,11 28-7782 0 0,-2 32 175 0 0,-2 1 1 0 0,-4 1-1 0 0,-2 0 1 0 0,-6 62-325 0 0,-2-72 136 0 0,-4 1 0 0 0,-1-2 1 0 0,-4 1-1 0 0,-2-2 0 0 0,-4 6-136 0 0,-11 8 183 0 0,54-113-122 0 0,3 2 0 0 0,2 1 0 0 0,1 1 0 0 0,2 1 0 0 0,1 2 1 0 0,21-17-62 0 0,-48 46-3 0 0,1 1 1 0 0,-1-1 0 0 0,1 1-1 0 0,0 0 1 0 0,0 1-1 0 0,0 0 1 0 0,1 0 0 0 0,0 0-1 0 0,-1 1 1 0 0,1 0 0 0 0,0 1-1 0 0,1 0 1 0 0,-1 0 0 0 0,0 0-1 0 0,1 1 1 0 0,-1 1 0 0 0,8-1 2 0 0,-12 4-2 0 0,0 0 1 0 0,-1-1-1 0 0,1 2 0 0 0,-1-1 1 0 0,1 0-1 0 0,-1 1 1 0 0,0-1-1 0 0,0 1 1 0 0,0 0-1 0 0,-1 0 1 0 0,1 0-1 0 0,-1 0 1 0 0,0 0-1 0 0,0 1 1 0 0,-1-1-1 0 0,1 1 1 0 0,-1-1-1 0 0,0 1 0 0 0,0 0 1 0 0,-1 2 1 0 0,5 22 41 0 0,-1 0 1 0 0,-2-1 0 0 0,-1 1-1 0 0,-1 0 1 0 0,-2 0-1 0 0,-1 0 1 0 0,-4 15-42 0 0,5-37 17 0 0,-1 0 1 0 0,1 0-1 0 0,-2 0 1 0 0,1 0-1 0 0,-1-1 1 0 0,0 0-1 0 0,0 0 1 0 0,0 0-1 0 0,-1 0 1 0 0,0-1-1 0 0,0 1 1 0 0,-1-1-1 0 0,0-1 1 0 0,0 1-1 0 0,0-1 1 0 0,0 0-1 0 0,0 0 1 0 0,-1-1 0 0 0,0 0-1 0 0,1 0 1 0 0,-1 0-1 0 0,0-1 1 0 0,-1 0-1 0 0,1-1 1 0 0,0 1-1 0 0,-1-1 1 0 0,1-1-1 0 0,0 1 1 0 0,-1-1-18 0 0,0 1-17 0 0,0-1 0 0 0,0 1 0 0 0,0-1 1 0 0,0-1-1 0 0,0 0 0 0 0,0 0 0 0 0,0 0 1 0 0,1-1-1 0 0,-1 0 0 0 0,0 0 0 0 0,1-1 1 0 0,-1 0-1 0 0,1 0 0 0 0,0-1 0 0 0,0 0 1 0 0,1 0-1 0 0,-1-1 0 0 0,1 0 0 0 0,0 0 0 0 0,0 0 1 0 0,-4-5 16 0 0,3 1-158 0 0,5 7-32 0 0,1 1 1 0 0,-1 0 0 0 0,1 0-1 0 0,-1-1 1 0 0,1 1 0 0 0,0-1-1 0 0,0 1 1 0 0,0-1 0 0 0,0 0-1 0 0,0 1 1 0 0,0-1 0 0 0,0 0-1 0 0,1 0 1 0 0,-1 0 0 0 0,1 1-1 0 0,-1-1 1 0 0,1 0-1 0 0,0 0 1 0 0,-1 0 0 0 0,1 0-1 0 0,0 0 1 0 0,0 0 0 0 0,1 0-1 0 0,-1 0 1 0 0,0 0 189 0 0,10-3-8016 0 0,-6 5-3420 0 0</inkml:trace>
  <inkml:trace contextRef="#ctx0" brushRef="#br0" timeOffset="395.44">741 652 12235 0 0,'0'0'1208'0'0,"0"0"-288"0"0,0 0-50 0 0,0 0 112 0 0,0 0 136 0 0,0 0 10 0 0,0 0-112 0 0,0 0-145 0 0,0 0-175 0 0,0 0-151 0 0,0 0-133 0 0,0 0-82 0 0,0 0-55 0 0,-15 16-35 0 0,-42 51-2 0 0,55-64-200 0 0,-1 0 0 0 0,0 1 1 0 0,1-1-1 0 0,0 1 1 0 0,0 0-1 0 0,0-1 0 0 0,0 1 1 0 0,1 0-1 0 0,-1 0 0 0 0,1 0 1 0 0,0 0-1 0 0,0 1 1 0 0,1-1-1 0 0,-1 0 0 0 0,1 0 1 0 0,0 0-1 0 0,0 2-38 0 0,0 10 126 0 0,-1-12-98 0 0,1 0 0 0 0,0 0 0 0 0,0 0-1 0 0,1 1 1 0 0,-1-1 0 0 0,1 0 0 0 0,0 0-1 0 0,0 0 1 0 0,1 0 0 0 0,-1 0 0 0 0,1 0-1 0 0,0 0 1 0 0,0 0 0 0 0,0-1 0 0 0,0 1-1 0 0,1-1 1 0 0,-1 0 0 0 0,1 1 0 0 0,0-1-1 0 0,0 0 1 0 0,0 0 0 0 0,0-1-1 0 0,1 1 1 0 0,-1-1 0 0 0,1 0 0 0 0,-1 0-1 0 0,1 0 1 0 0,0 0 0 0 0,0 0 0 0 0,0-1-1 0 0,0 0 1 0 0,0 0 0 0 0,0 0 0 0 0,0 0-1 0 0,1-1-27 0 0,6 2 86 0 0,-1 0-1 0 0,0-1 0 0 0,0 0 0 0 0,1-1 1 0 0,-1 0-1 0 0,0-1 0 0 0,1 0 0 0 0,-1-1 1 0 0,0 0-1 0 0,0 0 0 0 0,0-1 0 0 0,0 0 1 0 0,-1-1-1 0 0,4-2-85 0 0,-6 3 54 0 0,0-1 1 0 0,-1 1 0 0 0,1-2-1 0 0,-1 1 1 0 0,0-1-1 0 0,0 1 1 0 0,-1-2 0 0 0,1 1-1 0 0,-1-1 1 0 0,0 0-1 0 0,-1 0 1 0 0,0 0 0 0 0,0 0-1 0 0,0-1 1 0 0,0 0-1 0 0,-1 0 1 0 0,0 0-1 0 0,-1 0 1 0 0,0 0 0 0 0,0 0-1 0 0,0-1 1 0 0,-1 1-1 0 0,0-1 1 0 0,0 1 0 0 0,-1-1-1 0 0,0 1 1 0 0,-1-1-1 0 0,1 0 1 0 0,-2-3-55 0 0,-1 6-11 0 0,-1-1 0 0 0,0 1 0 0 0,0 0 1 0 0,0 1-1 0 0,-1-1 0 0 0,0 1 0 0 0,0 0 0 0 0,0 0 0 0 0,0 0 0 0 0,0 1 1 0 0,-1 0-1 0 0,0 0 0 0 0,1 0 0 0 0,-1 1 0 0 0,-1-1 11 0 0,-1 0-156 0 0,-1 0 0 0 0,0 1 0 0 0,-1 0 0 0 0,1 0 0 0 0,0 1-1 0 0,-1 0 1 0 0,1 0 0 0 0,0 1 0 0 0,-1 1 0 0 0,-6 0 156 0 0,-19 8-3481 0 0,1 6-4256 0 0,22-8-3962 0 0</inkml:trace>
  <inkml:trace contextRef="#ctx0" brushRef="#br0" timeOffset="730.359">1304 575 7466 0 0,'0'0'2376'0'0,"0"0"-1060"0"0,0 0-338 0 0,0 0 285 0 0,0 0 380 0 0,0 0 116 0 0,0 0-108 0 0,0 0-268 0 0,0 0-314 0 0,0 0-218 0 0,0 0-117 0 0,0 0-85 0 0,0 20-97 0 0,1 64-85 0 0,-21 4 475 0 0,-53 62-257 0 0,26-103-1356 0 0,5-35-4012 0 0,29-27-2725 0 0,12 5 1546 0 0,0 9 5323 0 0,0-6-6082 0 0</inkml:trace>
  <inkml:trace contextRef="#ctx0" brushRef="#br0" timeOffset="1066.836">1087 549 3113 0 0,'0'0'3315'0'0,"0"0"-661"0"0,0 0-550 0 0,0 0-207 0 0,0 0-118 0 0,0 0-184 0 0,0 0-287 0 0,0 0-312 0 0,0 0-254 0 0,0 0-150 0 0,0 0 27 0 0,0 0 73 0 0,0 0 61 0 0,2 5 40 0 0,-1-4-758 0 0,11 22 697 0 0,1-1 0 0 0,1 0-1 0 0,1-1 1 0 0,0-1 0 0 0,2 0 0 0 0,13 12-732 0 0,118 86 1068 0 0,-80-63-913 0 0,-67-54-1395 0 0,5 6 3436 0 0,-6-5-6532 0 0,-3-1-6551 0 0,2-1-918 0 0</inkml:trace>
  <inkml:trace contextRef="#ctx0" brushRef="#br0" timeOffset="8845.987">4216 37 0 0 0,'0'0'543'0'0,"0"0"248"0"0,0 0 358 0 0,0 0 378 0 0,0 0 286 0 0,0 0 102 0 0,0 0-167 0 0,0 0-329 0 0,0 0-337 0 0,0 0-274 0 0,0 0-148 0 0,3-3-37 0 0,6-9 11 0 0,-6 9 28 0 0,-3 3 5 0 0,7 22 3399 0 0,10 55-1469 0 0,-1 41-1315 0 0,4 132 72 0 0,-32 70-288 0 0,10-258-951 0 0,0 31 111 0 0,-2-126-2983 0 0,0 13-1631 0 0,3 0-6344 0 0,1 16 1862 0 0</inkml:trace>
  <inkml:trace contextRef="#ctx0" brushRef="#br0" timeOffset="9150.705">4030 560 2817 0 0,'0'0'2970'0'0,"0"0"-1199"0"0,0 0-781 0 0,0 0-276 0 0,0 0 79 0 0,0 0 238 0 0,0 0 199 0 0,0 0 65 0 0,0 0-49 0 0,0 0-142 0 0,0 0-156 0 0,0 0-132 0 0,0 0-100 0 0,23-10-100 0 0,147-61 961 0 0,-147 61-1417 0 0,1 1 1 0 0,0 2 0 0 0,0 0 0 0 0,0 1-1 0 0,1 1 1 0 0,0 2 0 0 0,0 0-1 0 0,13 2-160 0 0,-32 0-549 0 0,-1 1-906 0 0,-1 1-9150 0 0,-4-1 1295 0 0</inkml:trace>
  <inkml:trace contextRef="#ctx0" brushRef="#br0" timeOffset="9823.502">4564 30 10578 0 0,'0'0'1790'0'0,"0"0"-435"0"0,0 0-239 0 0,0 0 79 0 0,0 0 179 0 0,0 0 17 0 0,0 0-204 0 0,0 0-334 0 0,0 0-318 0 0,0 0-115 0 0,0 0 12 0 0,0 0 32 0 0,3 12 20 0 0,18 91 761 0 0,-15-74-876 0 0,16 82 646 0 0,-5 1 1 0 0,-3 32-1016 0 0,-5 192 560 0 0,6-245-444 0 0,-14-90-100 0 0,1 0 1 0 0,-1 0-1 0 0,1 0 0 0 0,-1 0 0 0 0,1 0 0 0 0,0-1 1 0 0,-1 1-1 0 0,1-1 0 0 0,0 1 0 0 0,-1-1 0 0 0,1 1 1 0 0,0-1-1 0 0,0 0 0 0 0,-1 0 0 0 0,1 0 0 0 0,0 0 1 0 0,0 0-1 0 0,-1 0 0 0 0,1-1 0 0 0,0 1 0 0 0,0-1 1 0 0,-1 1-1 0 0,1-1 0 0 0,0 1 0 0 0,-1-1 0 0 0,1 0 1 0 0,-1 0-1 0 0,1 0 0 0 0,-1 0 0 0 0,1 0 0 0 0,-1 0 1 0 0,0 0-1 0 0,0-1 0 0 0,1 1 0 0 0,-1 0 0 0 0,0-1 1 0 0,0 1-1 0 0,0-1 0 0 0,0 1 0 0 0,-1-1 0 0 0,1 1 1 0 0,0-1-1 0 0,-1 0 0 0 0,1 0-16 0 0,9-7 23 0 0,48-46 36 0 0,82-62 52 0 0,-54 63-135 0 0,-69 49 33 0 0,-17 5-24 0 0,0 0 11 0 0,-1 16 19 0 0,-14 39 86 0 0,11-45-73 0 0,0 1 0 0 0,1 0 0 0 0,0 0 0 0 0,1 0 0 0 0,0 0 0 0 0,1 1-1 0 0,0-1 1 0 0,1 0 0 0 0,1 1 0 0 0,-1-1 0 0 0,3 9-28 0 0,43 44 22 0 0,-32-51-32 0 0,28-19-1258 0 0,-22-24-2535 0 0,-12 16-3635 0 0,-2 6-4230 0 0</inkml:trace>
  <inkml:trace contextRef="#ctx0" brushRef="#br0" timeOffset="10273.21">5236 873 6705 0 0,'0'0'2073'0'0,"0"0"-553"0"0,0 0-164 0 0,0 0 3 0 0,0 0-26 0 0,0 0-68 0 0,0 0-128 0 0,0 0-139 0 0,0 0-104 0 0,0 0-78 0 0,0 0-65 0 0,0 0-43 0 0,0 0-42 0 0,22 7-18 0 0,68 22-40 0 0,-41-31 235 0 0,-41-2-635 0 0,3 0-101 0 0,-1 1 0 0 0,-1-1 0 0 0,1-1 0 0 0,-1 0 0 0 0,1 0 0 0 0,-1-1 0 0 0,-1 0 0 0 0,1 0 0 0 0,-1-1 0 0 0,0 0 0 0 0,-1-1 0 0 0,1 1 0 0 0,-2-1 0 0 0,1-1 0 0 0,-1 0 1 0 0,0 1-1 0 0,-1-2 0 0 0,0 1 0 0 0,0-1 0 0 0,-1 0 0 0 0,-1 1 0 0 0,1-2 0 0 0,-2 1 0 0 0,1 0 0 0 0,-1-1 0 0 0,-1-2-107 0 0,-1 11-1 0 0,0 0 1 0 0,-1 0-1 0 0,1 0 0 0 0,-1 0 0 0 0,1 0 1 0 0,-1 0-1 0 0,0 1 0 0 0,0-1 0 0 0,1 0 1 0 0,-1 1-1 0 0,-1-1 0 0 0,1 0 1 0 0,0 1-1 0 0,0-1 0 0 0,-1 1 0 0 0,1 0 1 0 0,0-1-1 0 0,-1 1 0 0 0,1 0 0 0 0,-1 0 1 0 0,0 0-1 0 0,1 0 0 0 0,-1 0 0 0 0,0 0 1 0 0,0 1-1 0 0,0-1 0 0 0,1 0 1 0 0,-1 1-1 0 0,0 0 0 0 0,0-1 0 0 0,0 1 1 0 0,0 0-1 0 0,0 0 0 0 0,-2 0 1 0 0,-68 8-235 0 0,54 1 222 0 0,0 1-1 0 0,1 1 1 0 0,1 0-1 0 0,0 1 1 0 0,0 0-1 0 0,1 2 1 0 0,1 0-1 0 0,0 0 1 0 0,1 2 0 0 0,0-1-1 0 0,1 2 1 0 0,1 0-1 0 0,-5 10 14 0 0,14-23 20 0 0,-1 0 0 0 0,1 1 0 0 0,-1-1-1 0 0,1 1 1 0 0,1 0 0 0 0,-1-1 0 0 0,1 1-1 0 0,-1 0 1 0 0,2 0 0 0 0,-1 0 0 0 0,0 0 0 0 0,1 0-1 0 0,0 0 1 0 0,0 0 0 0 0,0 0 0 0 0,1 0-1 0 0,0 0 1 0 0,0 0 0 0 0,0-1 0 0 0,0 1-1 0 0,1 0 1 0 0,0 0 0 0 0,0-1 0 0 0,0 1 0 0 0,0-1-1 0 0,1 0 1 0 0,0 0 0 0 0,0 0 0 0 0,0 0-1 0 0,0 0 1 0 0,1 0 0 0 0,-1-1 0 0 0,1 0-1 0 0,0 1 1 0 0,0-1 0 0 0,0-1 0 0 0,0 1 0 0 0,1-1-1 0 0,-1 0 1 0 0,2 1-20 0 0,16 4 190 0 0,0-1 0 0 0,1-1 0 0 0,-1-1-1 0 0,1-1 1 0 0,0-1 0 0 0,1-1 0 0 0,-1-1 0 0 0,13-1-190 0 0,4 0 107 0 0,33-13-589 0 0,-70 13 230 0 0,-3 1-3891 0 0,0 0-4360 0 0,0 0-4121 0 0</inkml:trace>
  <inkml:trace contextRef="#ctx0" brushRef="#br0" timeOffset="12239.186">6501 118 1392 0 0,'0'0'995'0'0,"0"0"-84"0"0,0 0 33 0 0,0 0 251 0 0,0 0 308 0 0,0 0 276 0 0,0 0 108 0 0,0 0-125 0 0,0 0-212 0 0,0 0-246 0 0,0 0-185 0 0,-1-6-132 0 0,-4-18-82 0 0,3 17-61 0 0,2 7-49 0 0,0 0-68 0 0,0 0-73 0 0,0 0-64 0 0,0 0-84 0 0,0 0-62 0 0,0 0-63 0 0,0 0-45 0 0,0 0-41 0 0,0 0-43 0 0,27 58 1577 0 0,-12-21-1516 0 0,-2 1 0 0 0,-2 0 0 0 0,-1 1 0 0 0,-2 1 0 0 0,0 22-313 0 0,5 113 466 0 0,-13 310 298 0 0,8-500-209 0 0,3-13-537 0 0,2 0 1 0 0,1 1 0 0 0,1 0-1 0 0,1 2 1 0 0,1-1 0 0 0,1 2-1 0 0,21-21-18 0 0,30-37-66 0 0,-67 80 45 0 0,-2 1 17 0 0,0 0 1 0 0,1 0-1 0 0,-1 1 1 0 0,0-1-1 0 0,1 0 0 0 0,-1 1 1 0 0,0-1-1 0 0,1 0 1 0 0,-1 1-1 0 0,1-1 0 0 0,-1 0 1 0 0,1 1-1 0 0,-1-1 1 0 0,1 1-1 0 0,-1-1 0 0 0,1 1 1 0 0,-1-1-1 0 0,1 1 1 0 0,0-1-1 0 0,-1 1 0 0 0,1 0 1 0 0,0-1-1 0 0,0 1 0 0 0,-1 0 1 0 0,1-1-1 0 0,0 1 1 0 0,0 0-1 0 0,-1 0 0 0 0,1 0 1 0 0,0 0-1 0 0,0 0 1 0 0,-1 0-1 0 0,1 0 0 0 0,0 0 1 0 0,0 0-1 0 0,0 0 1 0 0,-1 0-1 0 0,1 1 0 0 0,0-1 1 0 0,-1 0-1 0 0,1 0 1 0 0,1 1 3 0 0,7 14 29 0 0,-1 0 1 0 0,0 1-1 0 0,-1 0 1 0 0,0 0-1 0 0,-2 1 1 0 0,0 0-1 0 0,0 0 1 0 0,-2 0-1 0 0,0 0 1 0 0,-1 1-1 0 0,-1-1 1 0 0,0 1-1 0 0,-2-1 1 0 0,-1 18-30 0 0,2-11 44 0 0,0 103 191 0 0,0-126-247 0 0,0-9-1038 0 0,2-21-3239 0 0,3 11-4165 0 0,-3 14-3096 0 0</inkml:trace>
  <inkml:trace contextRef="#ctx0" brushRef="#br0" timeOffset="12481.372">7156 906 9842 0 0,'0'0'2635'0'0,"0"0"-1112"0"0,0 0-517 0 0,0 0 9 0 0,0 0 153 0 0,0 0 59 0 0,0 0-73 0 0,0 0-197 0 0,0 0-243 0 0,0 0-181 0 0,0 0-126 0 0,0 0-69 0 0,-1 21-64 0 0,-3 105 314 0 0,4-93-569 0 0,0-32-174 0 0,0-1-93 0 0,0 0-139 0 0,0 0-181 0 0,0 0-323 0 0,0-8-11637 0 0,0 5 3905 0 0</inkml:trace>
  <inkml:trace contextRef="#ctx0" brushRef="#br0" timeOffset="12734.686">7151 472 13003 0 0,'0'0'1344'0'0,"0"0"-544"0"0,0 0-440 0 0,0 0-224 0 0,0 0-96 0 0,0 0-144 0 0,0 0-120 0 0,0 0-80 0 0,0 0-104 0 0,0 0-96 0 0,0 0-584 0 0,0 0-2209 0 0,0 0-6457 0 0</inkml:trace>
  <inkml:trace contextRef="#ctx0" brushRef="#br0" timeOffset="13055.474">7541 266 10994 0 0,'0'0'1461'0'0,"0"0"-476"0"0,0 0-134 0 0,0 0 119 0 0,0 0 181 0 0,0 0 109 0 0,0 0-89 0 0,0 0-178 0 0,0 0-146 0 0,0 0-105 0 0,0 0-80 0 0,0 0-75 0 0,4 25-67 0 0,18 127 347 0 0,-13-96-497 0 0,-3 1-1 0 0,-2 0 0 0 0,-3 0 1 0 0,-2 0-1 0 0,-3 0 1 0 0,-2 0-1 0 0,-4 8-369 0 0,-10 119 67 0 0,20-184-66 0 0,0 0-1187 0 0,11-48-4249 0 0,-5 31-897 0 0,-4 9-2325 0 0</inkml:trace>
  <inkml:trace contextRef="#ctx0" brushRef="#br0" timeOffset="13544.603">7826 277 5281 0 0,'0'0'2475'0'0,"0"0"-672"0"0,0 0-305 0 0,0 0 82 0 0,0 0 159 0 0,0 0-8 0 0,0 0-194 0 0,0 0-348 0 0,0 0-347 0 0,0 0-277 0 0,0 0-143 0 0,0 0-85 0 0,0 0-23 0 0,11 44 3860 0 0,-9 165-1952 0 0,-16 112-1350 0 0,-3-108-760 0 0,13-172-42 0 0,4-45-2673 0 0,1-4-1978 0 0,1 2-4191 0 0,-1 2-3099 0 0</inkml:trace>
  <inkml:trace contextRef="#ctx0" brushRef="#br0" timeOffset="23692.314">9150 612 0 0 0,'0'0'958'0'0,"0"0"577"0"0,0 0 316 0 0,0 0 38 0 0,0 0-170 0 0,0 0-264 0 0,0 0-212 0 0,0 0-144 0 0,0 0-87 0 0,1 0-1279 0 0,5-4 9682 0 0,-24-12-8151 0 0,-7 3 322 0 0,24 13-1522 0 0,1 0-3 0 0,0 0-29 0 0,0 0 16 0 0,0 0-1 0 0,0 0-10 0 0,0 0 8 0 0,0 0-1 0 0,0 0-13 0 0,0 0 5 0 0,0 0-1 0 0,0 0 6 0 0,0 0 12 0 0,0 0 11 0 0,0 0 27 0 0,0 0-8 0 0,0 0 15 0 0,0 0 7 0 0,0 0 1 0 0,0 0 13 0 0,0 0 9 0 0,0 0-1 0 0,0 0-21 0 0,0 0 30 0 0,0 0-12 0 0,0 0-4 0 0,0 0 19 0 0,0 0-18 0 0,0 0 5 0 0,0 0 6 0 0,-25 0 424 0 0,-82 0-365 0 0,48 32-123 0 0,39-17-60 0 0,18-12-7 0 0,-1-1 1 0 0,1 0-1 0 0,0 1 1 0 0,0-1-1 0 0,0 1 1 0 0,1 0-1 0 0,-1-1 1 0 0,1 1-1 0 0,-1 0 1 0 0,1 0-1 0 0,0 0 1 0 0,0 0-1 0 0,0 0 1 0 0,1 0-1 0 0,-1 0 1 0 0,1 1-1 0 0,0-1 1 0 0,-1 0-1 0 0,1 0 1 0 0,1 0-1 0 0,-1 0 1 0 0,0 1-1 0 0,1-1 1 0 0,0 0-1 0 0,0 2-1 0 0,47 61 69 0 0,33 5-1 0 0,4-2 4 0 0,-83-67-44 0 0,-1 1 0 0 0,1-1-1 0 0,0 0 1 0 0,-1 1-1 0 0,0 0 1 0 0,1-1 0 0 0,-1 1-1 0 0,0 0 1 0 0,0 0-1 0 0,-1-1 1 0 0,1 1 0 0 0,-1 0-1 0 0,1 0 1 0 0,-1 0-1 0 0,0 0 1 0 0,0 0 0 0 0,0 0-1 0 0,0 0 1 0 0,-1 0 0 0 0,1 0-1 0 0,-1 0 1 0 0,0-1-1 0 0,0 1 1 0 0,0 0 0 0 0,0 0-1 0 0,0-1 1 0 0,-1 1-1 0 0,1-1 1 0 0,-1 1 0 0 0,0 0-28 0 0,-85 52 513 0 0,74-50-484 0 0,0-2 0 0 0,-1 0 0 0 0,1-1 0 0 0,0 0-1 0 0,-1-1 1 0 0,1 0 0 0 0,-1-1 0 0 0,1-1 0 0 0,-1 0 0 0 0,1 0 0 0 0,-1-2 0 0 0,-1 0-29 0 0,-15-2 78 0 0,30-1-26 0 0,0 5-38 0 0,0 1-17 0 0,0 0 19 0 0,20-16-6128 0 0,-13 10-1437 0 0,-3 2-4810 0 0</inkml:trace>
  <inkml:trace contextRef="#ctx0" brushRef="#br0" timeOffset="24719.544">9557 700 0 0 0,'0'0'509'0'0,"0"0"721"0"0,0 0 308 0 0,0 0 161 0 0,0 0 100 0 0,0 0-74 0 0,0 0-120 0 0,0 0-117 0 0,0 0-126 0 0,0 0-66 0 0,0 0-57 0 0,0 0-99 0 0,-2-4-134 0 0,-1-3-1792 0 0,3 7 925 0 0,0 1 0 0 0,0-1 1 0 0,0 0-1 0 0,0 0 0 0 0,0 1 1 0 0,-1-1-1 0 0,1 0 0 0 0,0 0 1 0 0,0 0-1 0 0,0 1 0 0 0,-1-1 1 0 0,1 0-1 0 0,0 0 0 0 0,0 0 1 0 0,-1 1-1 0 0,1-1 0 0 0,0 0 1 0 0,0 0-1 0 0,-1 0 0 0 0,1 0 1 0 0,0 0-1 0 0,0 0 0 0 0,-1 0 1 0 0,1 0-1 0 0,0 0 0 0 0,-1 1 1 0 0,1-1-1 0 0,0 0 0 0 0,-1 0 1 0 0,1-1-1 0 0,0 1 0 0 0,0 0 1 0 0,-1 0-1 0 0,1 0 0 0 0,0 0 1 0 0,-1 0-1 0 0,1 0 0 0 0,0 0 1 0 0,0 0-1 0 0,-1-1 0 0 0,1 1 1 0 0,0 0-1 0 0,0 0 0 0 0,-1 0 1 0 0,1 0-1 0 0,0-1 0 0 0,0 1 1 0 0,0 0-1 0 0,-1 0 1 0 0,1-1-1 0 0,0 1 0 0 0,0 0 1 0 0,0 0-140 0 0,-5 9 72 0 0,1 1 0 0 0,0 0 0 0 0,1 0 1 0 0,0 0-1 0 0,1 0 0 0 0,0 1 0 0 0,1-1 1 0 0,0 1-1 0 0,0-1 0 0 0,1 6-72 0 0,-1-4 49 0 0,0 0 1 0 0,1 0-1 0 0,0 0 0 0 0,1 0 0 0 0,0 0 0 0 0,1 0 0 0 0,0 0 0 0 0,1-1 0 0 0,0 1 0 0 0,1-1 1 0 0,1 0-1 0 0,-1 0 0 0 0,2 0 0 0 0,0 0 0 0 0,0-1 0 0 0,0 0 0 0 0,6 5-49 0 0,-8-12 85 0 0,1-1 0 0 0,0 0 0 0 0,0 0 0 0 0,1 0 0 0 0,-1 0 0 0 0,0-1 0 0 0,1 0 0 0 0,-1 0 0 0 0,0 0 0 0 0,1-1 1 0 0,-1 0-1 0 0,1 0 0 0 0,-1 0 0 0 0,1-1 0 0 0,-1 0 0 0 0,1 0 0 0 0,-1 0 0 0 0,0-1 0 0 0,0 1 0 0 0,0-1 0 0 0,0 0 0 0 0,0-1 0 0 0,0 1 0 0 0,0-1 0 0 0,1-2-85 0 0,9-4 108 0 0,-1 0 0 0 0,0-1 1 0 0,-1-1-1 0 0,0 0 0 0 0,0-1 1 0 0,-2 0-1 0 0,1-1 0 0 0,-2 0 0 0 0,1-1 1 0 0,-2 0-1 0 0,0-1 0 0 0,-1 0 0 0 0,0 0 1 0 0,-1-1-1 0 0,-1 0 0 0 0,0 0 0 0 0,2-16-108 0 0,-7-12 284 0 0,-1 43-236 0 0,-20 5-846 0 0,-3 31-2349 0 0,23-28-1976 0 0,5-2-4034 0 0,0-4-2708 0 0</inkml:trace>
  <inkml:trace contextRef="#ctx0" brushRef="#br0" timeOffset="25484.274">10363 704 0 0 0,'0'0'811'0'0,"0"0"689"0"0,0 0 330 0 0,0 0 84 0 0,0 0-42 0 0,0 0-196 0 0,0 0-139 0 0,0 0-76 0 0,0 0-122 0 0,0 0-116 0 0,0 0-159 0 0,0 0-99 0 0,0 0-45 0 0,1-5-63 0 0,5-17 614 0 0,-31 12 3902 0 0,4 14-4980 0 0,-62 33 724 0 0,73-27-1029 0 0,0 0 1 0 0,1 0-1 0 0,0 1 0 0 0,1 1 1 0 0,0-1-1 0 0,1 1 0 0 0,0 1 0 0 0,1-1 1 0 0,1 1-1 0 0,-1 1-88 0 0,3-5 51 0 0,1 1 1 0 0,-1 0-1 0 0,1 0 0 0 0,1 0 1 0 0,0 0-1 0 0,0 0 0 0 0,1 0 1 0 0,0 0-1 0 0,1 0 0 0 0,0 0 1 0 0,1 0-1 0 0,0 0 1 0 0,1 0-1 0 0,2 7-51 0 0,-5-16 3 0 0,3 8 53 0 0,1 0 0 0 0,-1 0 0 0 0,2-1 0 0 0,-1 1 0 0 0,1-1 0 0 0,0 0 0 0 0,1 0 0 0 0,0-1 0 0 0,0 0 0 0 0,0 0 0 0 0,1 0 0 0 0,0-1 0 0 0,6 5-56 0 0,-8-8 51 0 0,-1 0 1 0 0,1-1 0 0 0,-1 1 0 0 0,1-1-1 0 0,0 1 1 0 0,0-2 0 0 0,0 1-1 0 0,0 0 1 0 0,0-1 0 0 0,0 0 0 0 0,1 0-1 0 0,-1-1 1 0 0,0 1 0 0 0,3-1-52 0 0,32-8-588 0 0,-26-10-842 0 0,6-7-1856 0 0,-9 6-5278 0 0,-8 11-3307 0 0</inkml:trace>
  <inkml:trace contextRef="#ctx0" brushRef="#br0" timeOffset="26074.358">10692 225 12779 0 0,'0'0'1857'0'0,"0"0"-235"0"0,0 0-126 0 0,0 0-43 0 0,0 0-113 0 0,0 0-168 0 0,0 0-245 0 0,0 0-224 0 0,0 0-155 0 0,0 0-112 0 0,0 0-52 0 0,0 0-6 0 0,0 0 4 0 0,-6 7-5 0 0,-20 23-35 0 0,17 34 549 0 0,10-46-693 0 0,10 158 750 0 0,12 310-431 0 0,-9-428-461 0 0,12-62 348 0 0,242-185 312 0 0,-220 169-696 0 0,-35 54-80 0 0,-9 177 260 0 0,29-139-210 0 0,-20-76-2727 0 0,-10-10-5073 0 0,-3 14 7193 0 0,0-4-11646 0 0</inkml:trace>
  <inkml:trace contextRef="#ctx0" brushRef="#br0" timeOffset="27571.333">12014 284 2849 0 0,'0'0'1505'0'0,"0"0"-31"0"0,0 0 125 0 0,0 0 187 0 0,0 0 153 0 0,0 0 42 0 0,0 0-185 0 0,0 0-293 0 0,0 0-297 0 0,0 0-235 0 0,0 0-192 0 0,0 0-105 0 0,3-7-49 0 0,8-20-30 0 0,-8 20-24 0 0,-3 7-45 0 0,0 0-56 0 0,0 0-66 0 0,3 212 3878 0 0,-1 107-3775 0 0,-20-135-214 0 0,18-157-264 0 0,-1 0 0 0 0,-1 0 0 0 0,-1 0 0 0 0,-2 0-1 0 0,-6 21-28 0 0,5-35-215 0 0,6-22-1189 0 0,6-24-1312 0 0,-4 0-669 0 0,0 7-5482 0 0,-1 19 368 0 0</inkml:trace>
  <inkml:trace contextRef="#ctx0" brushRef="#br0" timeOffset="27876.796">11773 726 6825 0 0,'0'0'1853'0'0,"0"0"-209"0"0,0 0-26 0 0,0 0 90 0 0,0 0-46 0 0,0 0-187 0 0,0 0-328 0 0,0 0-364 0 0,0 0-286 0 0,0 0-138 0 0,0 0 14 0 0,0 0 79 0 0,6-1 123 0 0,344-76 3646 0 0,-236 63-6879 0 0,-110 11 262 0 0,-4 2-160 0 0,1 1-3371 0 0,-1 0-5240 0 0</inkml:trace>
  <inkml:trace contextRef="#ctx0" brushRef="#br0" timeOffset="28371.051">12346 358 5953 0 0,'0'0'4052'0'0,"0"0"-1981"0"0,0 0-922 0 0,0 0-256 0 0,0 0 4 0 0,0 0 43 0 0,0 0 65 0 0,0 0-18 0 0,0 0-77 0 0,0 0-35 0 0,0 0-52 0 0,0 0-89 0 0,0 0-73 0 0,4 27-53 0 0,16 89-77 0 0,-10 70 1001 0 0,-11-125-1201 0 0,1 273 668 0 0,0-332-990 0 0,0-1 1 0 0,0 0-1 0 0,0 0 1 0 0,0 0-1 0 0,0 0 1 0 0,1 1-1 0 0,-1-1 1 0 0,0 0-1 0 0,1 0 0 0 0,-1 0 1 0 0,0 0-1 0 0,1 0 1 0 0,-1 0-1 0 0,1 0 1 0 0,0 0-1 0 0,-1 0 1 0 0,1 0-1 0 0,0 0 1 0 0,0 0-1 0 0,0 0 1 0 0,0 0-1 0 0,-1-1 0 0 0,1 1 1 0 0,0 0-1 0 0,0-1 1 0 0,1 1-1 0 0,-1 0 1 0 0,0-1-1 0 0,0 1 1 0 0,0-1-1 0 0,0 0 1 0 0,0 1-1 0 0,0-1 1 0 0,1 0-1 0 0,-1 0 0 0 0,0 0 1 0 0,0 0-1 0 0,0 0 1 0 0,1 0-1 0 0,-1 0 1 0 0,0 0-1 0 0,0 0 1 0 0,0-1-1 0 0,0 1 1 0 0,0 0-1 0 0,1-1 1 0 0,-1 1-1 0 0,1-1-9 0 0,53-28 652 0 0,-53 28-638 0 0,238-164 412 0 0,-209 154-437 0 0,-26 33-10 0 0,8 90 172 0 0,-10-44 39 0 0,-4-67-265 0 0,1 0 1 0 0,0-1-1 0 0,0 1 1 0 0,0 0-1 0 0,0 0 1 0 0,0-1-1 0 0,0 1 1 0 0,0 0-1 0 0,0 0 0 0 0,0 0 1 0 0,0-1-1 0 0,0 1 1 0 0,0 0-1 0 0,0 0 1 0 0,1-1-1 0 0,-1 1 1 0 0,0 0-1 0 0,0-1 0 0 0,1 1 1 0 0,-1 0-1 0 0,1-1 1 0 0,-1 1-1 0 0,1 0 1 0 0,-1-1-1 0 0,1 1 1 0 0,-1-1-1 0 0,1 1 0 0 0,-1-1 1 0 0,1 1-1 0 0,0-1 1 0 0,-1 1-1 0 0,1-1 1 0 0,0 1-1 0 0,-1-1 1 0 0,1 0-1 0 0,0 0 0 0 0,0 1 1 0 0,-1-1-1 0 0,1 0 1 0 0,0 0-1 0 0,0 0 1 0 0,0 0-1 0 0,-1 0 1 0 0,1 0-1 0 0,0 0 0 0 0,0 0 1 0 0,-1 0-1 0 0,1 0 1 0 0,0 0-1 0 0,0-1 1 0 0,-1 1-1 0 0,1 0 1 0 0,0 0-1 0 0,0-1 0 0 0,-1 1 1 0 0,1 0-1 0 0,0-1 1 0 0,-1 1-1 0 0,1-1 1 0 0,-1 1-1 0 0,1-1 1 0 0,0 0 74 0 0,27-16-5764 0 0,-10 6-2343 0 0,-11 6-1206 0 0</inkml:trace>
  <inkml:trace contextRef="#ctx0" brushRef="#br0" timeOffset="-87447.364">339 2055 11090 0 0,'0'0'1702'0'0,"0"0"-227"0"0,0 0-129 0 0,0 0 62 0 0,0 0 71 0 0,0 0-95 0 0,0 0-257 0 0,0 0-295 0 0,0 0-266 0 0,0 0-139 0 0,0 0-57 0 0,1 5 4 0 0,8 289 2691 0 0,-8-105-4675 0 0,-2-218-1545 0 0,1 14 70 0 0,-1-2-3734 0 0,1 2-4765 0 0</inkml:trace>
  <inkml:trace contextRef="#ctx0" brushRef="#br0" timeOffset="-87211.86">199 1587 15635 0 0,'0'0'953'0'0,"0"0"-369"0"0,0 0-152 0 0,0 0 32 0 0,0 0-40 0 0,0 0-64 0 0,0 0-200 0 0,0 0-192 0 0,0 0-112 0 0,0 0-64 0 0,0 0-168 0 0,0 0-216 0 0,0 0-464 0 0,32 111-1441 0 0,-16-100-2760 0 0,-5-4-3593 0 0</inkml:trace>
  <inkml:trace contextRef="#ctx0" brushRef="#br0" timeOffset="-86647.675">540 2511 10362 0 0,'0'0'1881'0'0,"0"0"-200"0"0,0 0 29 0 0,0 0-90 0 0,0 0-285 0 0,0 0-453 0 0,0 0-358 0 0,0 0-164 0 0,0 0-12 0 0,0 0 71 0 0,0 0 9 0 0,0 0 0 0 0,0 0-16 0 0,8-20-40 0 0,42-102 230 0 0,42-44 757 0 0,-45 96-1141 0 0,-45 66-200 0 0,-1 4 2 0 0,0 0-10 0 0,-1 0-4 0 0,0 0-6 0 0,-2 38 379 0 0,1-32-347 0 0,0 1 0 0 0,0 0 0 0 0,0 0 0 0 0,1-1 0 0 0,0 1 0 0 0,0 0 0 0 0,1 0 0 0 0,0 0 0 0 0,0-1 0 0 0,1 1 0 0 0,0 0 0 0 0,0-1 0 0 0,0 1 0 0 0,1-1 0 0 0,0 0 0 0 0,0 0 0 0 0,0 0 0 0 0,1 0 0 0 0,0-1 0 0 0,0 1 0 0 0,1-1 0 0 0,-1 0 0 0 0,5 3-32 0 0,-6-5 76 0 0,1 0 0 0 0,-1-1 0 0 0,1 1 1 0 0,0-1-1 0 0,0 0 0 0 0,0 0 0 0 0,0 0 1 0 0,1-1-1 0 0,-1 1 0 0 0,0-1 0 0 0,1 0 1 0 0,-1 0-1 0 0,1-1 0 0 0,-1 1 0 0 0,1-1 1 0 0,-1 0-1 0 0,1 0 0 0 0,-1-1 0 0 0,1 1 0 0 0,-1-1 1 0 0,1 0-1 0 0,-1 0 0 0 0,0-1 0 0 0,1 1 1 0 0,-1-1-1 0 0,0 0 0 0 0,0 0 0 0 0,0 0 1 0 0,0 0-1 0 0,-1-1 0 0 0,1 0 0 0 0,-1 0 1 0 0,1 0-1 0 0,-1 0 0 0 0,2-3-76 0 0,6-8 130 0 0,0-2-1 0 0,-1 0 1 0 0,0 0-1 0 0,-2 0 1 0 0,0-1-1 0 0,-1-1 1 0 0,3-9-130 0 0,-5 11 65 0 0,-1 0 1 0 0,0-1-1 0 0,-1 0 0 0 0,-1 0 1 0 0,0 0-1 0 0,-2 0 0 0 0,0 0 1 0 0,0 0-1 0 0,-3-11-65 0 0,-13 6 99 0 0,15 22-129 0 0,11 50-5451 0 0,7-31-4302 0 0,-13-15-2078 0 0</inkml:trace>
  <inkml:trace contextRef="#ctx0" brushRef="#br0" timeOffset="-86372.958">1462 2169 11466 0 0,'0'0'4751'0'0,"0"0"-2719"0"0,0 0-965 0 0,0 0 36 0 0,0 0 119 0 0,0 0 6 0 0,0 0-185 0 0,0 0-326 0 0,0 0-277 0 0,0 0-153 0 0,0 0-70 0 0,0 0-43 0 0,-4 25-22 0 0,-19 119 60 0 0,16-107 26 0 0,2-15 802 0 0,2-7-3294 0 0,2-2-2804 0 0,0 0-3893 0 0,1-13-2175 0 0</inkml:trace>
  <inkml:trace contextRef="#ctx0" brushRef="#br0" timeOffset="-86129.142">1403 1764 13571 0 0,'0'0'1744'0'0,"0"0"-519"0"0,0 0-281 0 0,0 0-136 0 0,0 0-192 0 0,0 0-256 0 0,0 0-392 0 0,0 0-248 0 0,0 0-168 0 0,0 0-304 0 0,0 0-560 0 0,0 0-1905 0 0,0 0-8418 0 0</inkml:trace>
  <inkml:trace contextRef="#ctx0" brushRef="#br0" timeOffset="6092.23">2158 630 0 0 0,'0'0'775'0'0,"0"0"710"0"0,0 0 364 0 0,0 0 109 0 0,0 0-55 0 0,0 0-92 0 0,0 0-88 0 0,0 0-111 0 0,0 0-138 0 0,4-1 4947 0 0,-32 65-5146 0 0,24 75-796 0 0,4-135-461 0 0,0 0 0 0 0,1 0 0 0 0,0 1 0 0 0,0-1 1 0 0,0 0-1 0 0,0 0 0 0 0,1 0 0 0 0,0 0 0 0 0,-1-1 1 0 0,2 1-1 0 0,-1 0 0 0 0,0-1 0 0 0,1 1 1 0 0,-1-1-1 0 0,1 0 0 0 0,0 0 0 0 0,0 0 0 0 0,0 0 1 0 0,0 0-1 0 0,1-1 0 0 0,-1 0 0 0 0,1 1 0 0 0,0-1 1 0 0,-1 0-1 0 0,1-1 0 0 0,0 1 0 0 0,0-1 0 0 0,0 0 1 0 0,0 0-1 0 0,1 0 0 0 0,0 0-18 0 0,6-1 102 0 0,-1 0 0 0 0,0-1 0 0 0,0 0 1 0 0,0 0-1 0 0,0-1 0 0 0,0-1 0 0 0,0 1 0 0 0,-1-2 0 0 0,1 1 0 0 0,-1-1 1 0 0,0-1-1 0 0,0 0 0 0 0,0 0 0 0 0,-1-1 0 0 0,1 0 0 0 0,-2 0 1 0 0,1-1-1 0 0,1-1-102 0 0,11-12 176 0 0,0-1 1 0 0,-1 0 0 0 0,-2-2-1 0 0,0 0 1 0 0,12-23-177 0 0,23-61 497 0 0,-85 180-205 0 0,20 10-249 0 0,16-27-16 0 0,-2-48-25 0 0,1-1 0 0 0,-1 0 1 0 0,1 0-1 0 0,1 0 0 0 0,0 0 0 0 0,0 0 1 0 0,0-1-1 0 0,0 1 0 0 0,1-1 1 0 0,0 0-1 0 0,1 0 0 0 0,0 0 0 0 0,-1 0 1 0 0,2-1-1 0 0,-1 0 0 0 0,1 0 0 0 0,2 2-2 0 0,-4-6 15 0 0,0 0-1 0 0,-1 0 0 0 0,1 0 1 0 0,0 0-1 0 0,0-1 0 0 0,0 1 0 0 0,-1-1 1 0 0,1 0-1 0 0,0-1 0 0 0,0 1 0 0 0,0 0 1 0 0,-1-1-1 0 0,1 0 0 0 0,0 0 1 0 0,0 0-1 0 0,-1-1 0 0 0,4-1-14 0 0,31-33 252 0 0,9-27-101 0 0,-34 40-96 0 0,-5 11-24 0 0,0-1-1 0 0,-1 0 1 0 0,0-1-1 0 0,-1 0 1 0 0,0 0-1 0 0,-1 0 1 0 0,-1-1-1 0 0,0 1 0 0 0,-1-1 1 0 0,0-8-31 0 0,-3 23 28 0 0,0 0 9 0 0,0-11 471 0 0,15 356-518 0 0,-15-334 15 0 0,0 94 72 0 0,-4 0-1 0 0,-11 47-76 0 0,10-84-1 0 0,5-66 14 0 0,0-2 7 0 0,0 0-2 0 0,0 0 27 0 0,0 0 20 0 0,0 0 1 0 0,0-13 163 0 0,4-38-223 0 0,4 0-1 0 0,1 0 1 0 0,3 1-1 0 0,1 1 1 0 0,3 0-1 0 0,2 0 1 0 0,2 2-1 0 0,14-21-5 0 0,-27 45-5 0 0,2 0 0 0 0,0 1 0 0 0,2 1 0 0 0,0 0 0 0 0,1 0 0 0 0,1 1 0 0 0,1 1 0 0 0,1 0-1 0 0,1 1 1 0 0,0 0 0 0 0,2 1 0 0 0,0 1 0 0 0,0 1 0 0 0,1 1 0 0 0,1 0 0 0 0,14-6 5 0 0,-32 19 2 0 0,1 1 0 0 0,0-1 0 0 0,-1 1 1 0 0,1-1-1 0 0,0 1 0 0 0,-1 0 0 0 0,1 0 0 0 0,0 0 1 0 0,-1 0-1 0 0,1 1 0 0 0,0-1 0 0 0,-1 1 0 0 0,1-1 1 0 0,-1 1-1 0 0,1 0 0 0 0,-1 0 0 0 0,1 0 0 0 0,-1 0 1 0 0,1 1-1 0 0,-1-1 0 0 0,0 1 0 0 0,0-1 0 0 0,0 1 1 0 0,0 0-1 0 0,0 0 0 0 0,0 0 0 0 0,0 0 0 0 0,-1 0 1 0 0,1 0-1 0 0,-1 0 0 0 0,1 1 0 0 0,-1-1 0 0 0,0 0 1 0 0,0 1-1 0 0,0-1 0 0 0,0 1 0 0 0,-1 0 0 0 0,1-1 1 0 0,0 1-1 0 0,-1-1 0 0 0,0 1 0 0 0,0 0 0 0 0,0-1 1 0 0,0 1-1 0 0,0 0 0 0 0,0-1 0 0 0,-1 1 0 0 0,1 0 1 0 0,-1-1-1 0 0,0 1 0 0 0,0 0-2 0 0,-1 23 33 0 0,-2-1-1 0 0,0 0 1 0 0,-1 0 0 0 0,-2 0 0 0 0,-1 0-1 0 0,0-1 1 0 0,-2-1 0 0 0,-1 1 0 0 0,-5 7-33 0 0,13-25 12 0 0,0 0 0 0 0,-1-1 1 0 0,1 1-1 0 0,-1-1 1 0 0,0 0-1 0 0,-1 0 0 0 0,1-1 1 0 0,-1 1-1 0 0,0-1 1 0 0,0 0-1 0 0,0 0 0 0 0,0-1 1 0 0,-1 1-1 0 0,0-1 1 0 0,0 0-1 0 0,0-1 0 0 0,0 1 1 0 0,0-1-1 0 0,0 0 0 0 0,0-1 1 0 0,-1 0-1 0 0,1 0 1 0 0,-1 0-1 0 0,1-1-12 0 0,-3-1-63 0 0,0-2-1 0 0,1 1 1 0 0,-1-1 0 0 0,1 0-1 0 0,0-1 1 0 0,0 0 0 0 0,0 0-1 0 0,1-1 1 0 0,-1 0 0 0 0,1 0-1 0 0,0-1 1 0 0,1 0 0 0 0,-1 0-1 0 0,1 0 1 0 0,0-1-1 0 0,1 0 1 0 0,0 0 0 0 0,0-1-1 0 0,0 1 1 0 0,1-1 0 0 0,0 0-1 0 0,0 0 1 0 0,1-1 0 0 0,1 1-1 0 0,-1-1 1 0 0,0-6 63 0 0,1-4-1787 0 0,2 12-3001 0 0,0 2-872 0 0,0 2-6798 0 0</inkml:trace>
  <inkml:trace contextRef="#ctx0" brushRef="#br0" timeOffset="-85860.704">1825 1683 16932 0 0,'0'0'1153'0'0,"0"0"-370"0"0,0 0-17 0 0,0 0 219 0 0,0 0 175 0 0,0 0 22 0 0,0 0-182 0 0,0 0-242 0 0,0 0-184 0 0,0 0-108 0 0,0 0-83 0 0,0 0-58 0 0,6 30-61 0 0,18 92-57 0 0,-16-85-24 0 0,-2 0 0 0 0,-2 1 0 0 0,-2-1 1 0 0,-1 1-1 0 0,-2 4-183 0 0,1 11 116 0 0,-10 242 147 0 0,5-237-343 0 0,5-57 28 0 0,0-27-3758 0 0,0-4-687 0 0,0 17-1669 0 0,0 8-3077 0 0</inkml:trace>
  <inkml:trace contextRef="#ctx0" brushRef="#br0" timeOffset="-85625.595">1641 2055 10810 0 0,'0'0'2701'0'0,"0"0"-589"0"0,0 0-546 0 0,0 0-342 0 0,0 0-188 0 0,0 0-86 0 0,0 0-68 0 0,0 0-28 0 0,0 0-3 0 0,0 0-55 0 0,0 0-83 0 0,0 0-93 0 0,0 0-104 0 0,20 3-91 0 0,137 12 307 0 0,66-48-2067 0 0,-200 28-175 0 0,-9 1-914 0 0,1 2-4317 0 0,-7 2-5212 0 0</inkml:trace>
  <inkml:trace contextRef="#ctx0" brushRef="#br0" timeOffset="-85374.415">2296 2169 15059 0 0,'0'0'1649'0'0,"0"0"-333"0"0,0 0-124 0 0,0 0-13 0 0,0 0-99 0 0,0 0-212 0 0,0 0-317 0 0,0 0-239 0 0,0 0-146 0 0,0 0-93 0 0,3 33-18 0 0,10 99-13 0 0,4-77-250 0 0,-6-44-1193 0 0,-5-10-6742 0 0,-6-1-3022 0 0</inkml:trace>
  <inkml:trace contextRef="#ctx0" brushRef="#br0" timeOffset="-85128.116">2246 1908 10162 0 0,'0'0'5137'0'0,"0"0"-3472"0"0,0 0-657 0 0,0 0-192 0 0,0 0-232 0 0,0 0-184 0 0,0 0-328 0 0,0 0-368 0 0,0 0-216 0 0,0 0-488 0 0,0 0-1113 0 0,0 0-4112 0 0,0 0-3473 0 0</inkml:trace>
  <inkml:trace contextRef="#ctx0" brushRef="#br0" timeOffset="-84553.551">2769 2103 10074 0 0,'0'0'6623'0'0,"0"0"-4069"0"0,0 0-1234 0 0,0 0-76 0 0,0 0-70 0 0,0 0-121 0 0,0 0-220 0 0,0 0-217 0 0,0 0-193 0 0,0 0-125 0 0,0 0-68 0 0,0 0-68 0 0,-33 17-55 0 0,-101 55-36 0 0,77-26 5 0 0,50-35-63 0 0,2-5-16 0 0,0 0 0 0 0,0-1 0 0 0,1 1 1 0 0,0 1-1 0 0,1-1 0 0 0,-1 1 0 0 0,1-1 0 0 0,0 1 0 0 0,1 0 0 0 0,-1 0 1 0 0,2 0-1 0 0,-1 0 0 0 0,1 1 0 0 0,0-1 0 0 0,0 0 0 0 0,1 1 0 0 0,0-1 0 0 0,0 1 1 0 0,1-1-1 0 0,0 1 3 0 0,2-5-8 0 0,-1 0 0 0 0,1 0 0 0 0,0 0 0 0 0,1-1 0 0 0,-1 0 0 0 0,0 1 0 0 0,1-1 1 0 0,-1 0-1 0 0,1 0 0 0 0,0-1 0 0 0,-1 1 0 0 0,1-1 0 0 0,0 0 0 0 0,0 0 0 0 0,0 0 0 0 0,0-1 1 0 0,0 1-1 0 0,0-1 0 0 0,0 0 0 0 0,0 0 0 0 0,1 0 0 0 0,-1-1 0 0 0,0 1 0 0 0,0-1 0 0 0,3-1 8 0 0,9-3 12 0 0,0-1-1 0 0,0-1 0 0 0,0 0 0 0 0,-1-1 1 0 0,0 0-1 0 0,-1-2 0 0 0,1 0 0 0 0,-2 0 1 0 0,0-1-1 0 0,0-1 0 0 0,-1 0 0 0 0,0 0 1 0 0,-1-2-1 0 0,-1 1 0 0 0,0-1 0 0 0,5-10-11 0 0,34-64-9 0 0,-53 137-312 0 0,-3 61 66 0 0,10-105 249 0 0,0 0 1 0 0,1 1-1 0 0,-1-1 1 0 0,1 0-1 0 0,1-1 1 0 0,-1 1 0 0 0,1-1-1 0 0,-1 0 1 0 0,1 0-1 0 0,0 0 1 0 0,1-1-1 0 0,-1 1 1 0 0,0-1-1 0 0,1-1 1 0 0,0 1-1 0 0,0-1 1 0 0,0 0-1 0 0,0 0 1 0 0,0-1-1 0 0,0 1 1 0 0,0-1-1 0 0,1-1 1 0 0,-1 1-1 0 0,0-1 1 0 0,0 0-1 0 0,4-1 6 0 0,6 0 33 0 0,0-1 0 0 0,-1-1-1 0 0,1 0 1 0 0,-1-1 0 0 0,0-1-1 0 0,0 0 1 0 0,0-1 0 0 0,-1 0-1 0 0,1-1 1 0 0,-2-1 0 0 0,1 0-1 0 0,-1-1 1 0 0,0-1 0 0 0,-1 0-1 0 0,0 0 1 0 0,-1-1 0 0 0,0-1-1 0 0,2-3-32 0 0,27-34 117 0 0,-3-2 1 0 0,-1-2-1 0 0,-3 0 0 0 0,-3-3 0 0 0,0-3-117 0 0,-21 39-34 0 0,-1 0 0 0 0,-1 0 0 0 0,-1-1 0 0 0,0 0 0 0 0,-1-1 0 0 0,-2 1-1 0 0,0-1 1 0 0,-1 0 0 0 0,-2 0 0 0 0,0 1 0 0 0,-1-1 0 0 0,-1 0 0 0 0,-1 0 0 0 0,-1 1 0 0 0,-4-13 34 0 0,7 30-11 0 0,0-1 0 0 0,0 1 0 0 0,0-1 0 0 0,0 1-1 0 0,-1 0 1 0 0,1 0 0 0 0,-1 0 0 0 0,0 0 0 0 0,-1 0 0 0 0,1 0 0 0 0,-1 1 0 0 0,1-1 0 0 0,-1 1-1 0 0,0 0 1 0 0,0-1 0 0 0,-1 1 0 0 0,1 1 0 0 0,0-1 0 0 0,-1 0 0 0 0,0 1 0 0 0,0 0 0 0 0,0 0-1 0 0,0 0 1 0 0,0 0 0 0 0,0 1 0 0 0,0-1 0 0 0,0 1 0 0 0,-1 0 0 0 0,1 0 0 0 0,-1 1 0 0 0,1-1-1 0 0,0 1 1 0 0,-1 0 0 0 0,1 0 0 0 0,-1 1 0 0 0,1-1 0 0 0,-1 1 0 0 0,1 0 0 0 0,0 0 0 0 0,0 1-1 0 0,-1-1 1 0 0,-1 2 11 0 0,-4 3 4 0 0,1 0-1 0 0,0 1 1 0 0,0 0 0 0 0,1 1-1 0 0,0-1 1 0 0,0 2-1 0 0,1-1 1 0 0,0 1 0 0 0,0 0-1 0 0,1 1 1 0 0,0-1-1 0 0,1 1 1 0 0,0 0 0 0 0,1 1-1 0 0,0-1 1 0 0,-2 10-4 0 0,-28 180 388 0 0,33-174-261 0 0,0 0 0 0 0,2 0 1 0 0,1-1-1 0 0,1 1 1 0 0,1-1-1 0 0,1 1 0 0 0,1-1 1 0 0,2-1-1 0 0,0 1 0 0 0,2-1 1 0 0,0-1-1 0 0,6 8-127 0 0,-6-12 77 0 0,1-1 0 0 0,1 0 0 0 0,0 0 0 0 0,1-1 1 0 0,1-1-1 0 0,1-1 0 0 0,0 0 0 0 0,1 0 0 0 0,1-2 0 0 0,0 0 0 0 0,1-1 0 0 0,0 0 0 0 0,1-2 0 0 0,0 0 1 0 0,0-1-1 0 0,3 0-77 0 0,-15-7-83 0 0,-1 0 0 0 0,1-1 0 0 0,0 0 0 0 0,-1 0 0 0 0,1 0 0 0 0,0-1 0 0 0,0 1 0 0 0,0-2 0 0 0,0 1 1 0 0,-1-1-1 0 0,1 0 0 0 0,3-1 83 0 0,2-13-4864 0 0,-10 12 1501 0 0,0-1-9029 0 0</inkml:trace>
  <inkml:trace contextRef="#ctx0" brushRef="#br0" timeOffset="-79140.997">4255 1808 0 0 0,'0'0'420'0'0,"0"0"331"0"0,0 0 232 0 0,0 0 265 0 0,0 0 227 0 0,0 0 72 0 0,0 0-96 0 0,0 0-224 0 0,0 0-290 0 0,0 0-251 0 0,0 0-177 0 0,0-3 982 0 0,47-2 4034 0 0,9-31-3067 0 0,-43 18-2250 0 0,-2-1 0 0 0,0 0 0 0 0,-1-1-1 0 0,0-1 1 0 0,-2 1 0 0 0,-1-1-1 0 0,0 0 1 0 0,-2-1 0 0 0,0 0 0 0 0,-1 0-1 0 0,-1-6-207 0 0,6-20 240 0 0,-6 32 319 0 0,-5 24 176 0 0,-5 25-219 0 0,-12 90 18 0 0,15 17 109 0 0,6 0 0 0 0,16 93-643 0 0,-2-38 304 0 0,-39-142-140 0 0,15-96-508 0 0,40-86-4138 0 0,-21 99-555 0 0,-1 0-3825 0 0,-8 19 256 0 0</inkml:trace>
  <inkml:trace contextRef="#ctx0" brushRef="#br0" timeOffset="-78356.774">4732 1643 6217 0 0,'0'0'1111'0'0,"0"0"-236"0"0,0 0 89 0 0,0 0 294 0 0,0 0 286 0 0,0 0 85 0 0,0 0-145 0 0,0 0-247 0 0,0 0-274 0 0,0 0-178 0 0,-20 31-145 0 0,-61 97-104 0 0,44-52 768 0 0,-2 16 532 0 0,22-56-1397 0 0,78-21 2567 0 0,-49-10-2842 0 0,1 2-1 0 0,-1 0 0 0 0,-1 0 1 0 0,1 1-1 0 0,-1 0 1 0 0,-1 1-1 0 0,1 0 0 0 0,-2 1 1 0 0,1 0-1 0 0,-1 1 1 0 0,-1 0-1 0 0,0 0 1 0 0,0 1-1 0 0,-1 0 0 0 0,4 10-163 0 0,-7-10 126 0 0,1 1 1 0 0,-2 0-1 0 0,0 0 0 0 0,-1 0 0 0 0,0 1 0 0 0,-1-1 0 0 0,0 0 0 0 0,-1 1 0 0 0,-1 1-126 0 0,5-4 394 0 0,-4-11-546 0 0,0-4-2084 0 0,0-3-3995 0 0,0 4-2687 0 0,0 2-3129 0 0</inkml:trace>
  <inkml:trace contextRef="#ctx0" brushRef="#br0" timeOffset="-69692.6">5089 2162 0 0 0,'-3'-22'3683'0'0,"2"-27"21196"0"0,1 28-24228 0 0,0 21-635 0 0,0 0-3 0 0,0 0 9 0 0,0 0-21 0 0,0 0 4 0 0,0 0 5 0 0,0 0 8 0 0,0 0 9 0 0,0 0-27 0 0,0 0 20 0 0,0 0 7 0 0,0 0-31 0 0,-1 10 262 0 0,-3 97 328 0 0,4 141-291 0 0,9-157-222 0 0,-9-91-44 0 0,0 1-13 0 0,0 1 3 0 0,0-1-2 0 0,0-1 19 0 0,0 0-14 0 0,0 0 2 0 0,0 0 22 0 0,0 0-24 0 0,0-7-17 0 0,0 7-40 0 0,0-23-3395 0 0,-1 11 1521 0 0,0-1-5643 0 0,1 5-4377 0 0</inkml:trace>
  <inkml:trace contextRef="#ctx0" brushRef="#br0" timeOffset="-68899.674">5059 1834 7538 0 0,'0'0'1977'0'0,"0"0"-79"0"0,0 0 23 0 0,0 0 2 0 0,0 0-106 0 0,0 0-216 0 0,0 0-357 0 0,0 0-349 0 0,0 0-228 0 0,0 0-90 0 0,0 0-22 0 0,0 0-3 0 0,-5-7 2481 0 0,10 6-358 0 0,-50 46-2424 0 0,13-13-246 0 0,32-31 2 0 0,0-1-1 0 0,0 0-30 0 0,0 0-10 0 0,39-19-126 0 0,39-36 274 0 0,-76 52-106 0 0,-1 3 4 0 0,-1 0 8 0 0,0 0-28 0 0,0 0-10 0 0,0 0-17 0 0,0 0-29 0 0,0 0-42 0 0,0 0-75 0 0,0 0-86 0 0,0 0-111 0 0,0 14-3094 0 0,0-10-7721 0 0,0-4-683 0 0</inkml:trace>
  <inkml:trace contextRef="#ctx0" brushRef="#br0" timeOffset="-66370.773">7077 1878 18028 0 0,'0'0'1560'0'0,"0"0"-568"0"0,0 0-287 0 0,0 0-201 0 0,0 0-216 0 0,0 0-240 0 0,0 0-152 0 0,0 0-216 0 0,0 0-192 0 0,0 0-449 0 0,0 0-1519 0 0,0 0-5386 0 0,0 0-2016 0 0</inkml:trace>
  <inkml:trace contextRef="#ctx0" brushRef="#br0" timeOffset="-65052.65">8540 2342 864 0 0,'0'0'1052'0'0,"0"0"198"0"0,0 0 430 0 0,0 0 322 0 0,0 0 13 0 0,0 0-85 0 0,0 0-179 0 0,0 0-203 0 0,0 0-201 0 0,0 0-229 0 0,0 0-158 0 0,0 0-128 0 0,33 4-98 0 0,99 12-85 0 0,-75-20 268 0 0,-49-1-674 0 0,-2 3-133 0 0,-1 0 0 0 0,0-1 0 0 0,0 0-1 0 0,-1 0 1 0 0,1 0 0 0 0,0-1 0 0 0,-1 0-1 0 0,0 0 1 0 0,0 0 0 0 0,0 0-1 0 0,0 0 1 0 0,-1-1 0 0 0,0 1 0 0 0,0-1-1 0 0,0 0 1 0 0,0 0 0 0 0,-1 0 0 0 0,0-1-1 0 0,0 1 1 0 0,0-1 0 0 0,-1 1-1 0 0,0-1 1 0 0,0 1 0 0 0,0-1 0 0 0,0 0-1 0 0,-1 1 1 0 0,0-1 0 0 0,0 0-1 0 0,-1-3-109 0 0,0 4 4 0 0,1 0-1 0 0,-1 0 0 0 0,0 0 0 0 0,0 1 0 0 0,0-1 1 0 0,-1 0-1 0 0,0 0 0 0 0,0 1 0 0 0,0-1 0 0 0,0 1 1 0 0,-1 0-1 0 0,0 0 0 0 0,1-1 0 0 0,-2 2 0 0 0,1-1 1 0 0,0 0-1 0 0,-1 1 0 0 0,0-1 0 0 0,1 1 1 0 0,-1 0-1 0 0,-1 0 0 0 0,1 1 0 0 0,0-1 0 0 0,-1 1 1 0 0,1 0-1 0 0,-1 0 0 0 0,0 1 0 0 0,1-1 0 0 0,-1 1 1 0 0,0 0-1 0 0,0 0 0 0 0,0 1 0 0 0,0-1 0 0 0,0 1 1 0 0,-4 0-4 0 0,-2 0-14 0 0,-1 1 0 0 0,1-1 0 0 0,-1 2 0 0 0,1-1 1 0 0,0 2-1 0 0,-1-1 0 0 0,1 2 0 0 0,1-1 1 0 0,-1 2-1 0 0,0-1 0 0 0,1 1 0 0 0,0 1 1 0 0,0 0-1 0 0,1 0 0 0 0,-1 1 0 0 0,2 1 0 0 0,-1-1 1 0 0,1 1-1 0 0,0 0 0 0 0,0 1 0 0 0,1 0 1 0 0,0 0-1 0 0,1 1 0 0 0,0 0 0 0 0,1 0 1 0 0,-1 0-1 0 0,2 1 0 0 0,0 0 0 0 0,0-1 0 0 0,1 2 1 0 0,0-1-1 0 0,1 0 0 0 0,0 0 0 0 0,1 2 14 0 0,0-7 9 0 0,1 0 0 0 0,0 0 0 0 0,0 0-1 0 0,0 0 1 0 0,1-1 0 0 0,0 1 0 0 0,0 0-1 0 0,0 0 1 0 0,1 0 0 0 0,0-1 0 0 0,0 1-1 0 0,0-1 1 0 0,1 1 0 0 0,-1-1 0 0 0,1 0-1 0 0,1 0 1 0 0,-1 0 0 0 0,1 0-1 0 0,0-1 1 0 0,0 0 0 0 0,0 1 0 0 0,1-1-1 0 0,-1-1 1 0 0,1 1 0 0 0,0-1 0 0 0,0 0-1 0 0,1 1-8 0 0,7 2 43 0 0,1 0 0 0 0,-1-1 0 0 0,1-1-1 0 0,0 0 1 0 0,1 0 0 0 0,-1-2 0 0 0,1 0-1 0 0,-1 0 1 0 0,1-2 0 0 0,-1 0 0 0 0,1 0 0 0 0,0-1-1 0 0,-1-1 1 0 0,1 0 0 0 0,-1-1 0 0 0,0-1-1 0 0,1-1-42 0 0,48-15-1672 0 0,-39 14-6228 0 0,-19 3-3184 0 0</inkml:trace>
  <inkml:trace contextRef="#ctx0" brushRef="#br0" timeOffset="-64445.423">8938 2578 3193 0 0,'0'0'2599'0'0,"0"0"-517"0"0,0 0-122 0 0,0 0 10 0 0,0 0-108 0 0,0 0-157 0 0,0 0-207 0 0,0 0-298 0 0,0 0-276 0 0,0 0-203 0 0,0 0-125 0 0,0 0-75 0 0,0 0-11 0 0,3-10-34 0 0,27-77 1352 0 0,40-48 378 0 0,89-115-1383 0 0,-187 408-814 0 0,27-152-6 0 0,1 1 1 0 0,-1 0-1 0 0,1-1 1 0 0,1 1-1 0 0,-1 0 0 0 0,1-1 1 0 0,0 1-1 0 0,0 0 1 0 0,1-1-1 0 0,0 0 1 0 0,0 1-1 0 0,1-1 0 0 0,0 0 1 0 0,0 0-1 0 0,0 0 1 0 0,1-1-1 0 0,-1 1 0 0 0,3 1-3 0 0,0-1 46 0 0,0-1-1 0 0,0-1 1 0 0,0 1-1 0 0,0-1 0 0 0,1 0 1 0 0,0-1-1 0 0,0 1 0 0 0,0-1 1 0 0,0 0-1 0 0,1-1 1 0 0,-1 0-1 0 0,1 0 0 0 0,-1-1 1 0 0,1 0-1 0 0,0 0 0 0 0,-1-1 1 0 0,1 0-1 0 0,0 0 1 0 0,-1-1-1 0 0,1 0 0 0 0,0 0 1 0 0,-1 0-1 0 0,1-1 0 0 0,-1-1 1 0 0,0 1-1 0 0,1-1 1 0 0,-1 0-1 0 0,-1-1 0 0 0,1 0 1 0 0,0 0-1 0 0,-1 0 0 0 0,0-1 1 0 0,0 0-1 0 0,0 0 1 0 0,-1 0-1 0 0,1-1 0 0 0,-1 0 1 0 0,-1 0-1 0 0,1 0 0 0 0,1-4-45 0 0,0 1 42 0 0,0-1 0 0 0,-1 0 0 0 0,0 0 0 0 0,0 0 0 0 0,-1-1 0 0 0,-1 1 0 0 0,0-1-1 0 0,0 0 1 0 0,-1 0 0 0 0,0 0 0 0 0,-1-1 0 0 0,0 1 0 0 0,-1 0 0 0 0,0 0 0 0 0,-2-6-42 0 0,3 12-37 0 0,-1 1 0 0 0,0-1 0 0 0,0 1 0 0 0,0-1 0 0 0,-1 0 0 0 0,0 1 0 0 0,0-1 1 0 0,0 1-1 0 0,0 0 0 0 0,0-1 0 0 0,-1 1 0 0 0,0 0 0 0 0,0 0 0 0 0,0 0 1 0 0,-1 0-1 0 0,1 0 0 0 0,-4-3 37 0 0,3 17-9624 0 0,3-6-423 0 0</inkml:trace>
  <inkml:trace contextRef="#ctx0" brushRef="#br0" timeOffset="-63645.715">9663 2327 5385 0 0,'0'0'1519'0'0,"0"0"-253"0"0,0 0-9 0 0,0 0 136 0 0,0 0 119 0 0,0 0-38 0 0,0 0-190 0 0,0 0-177 0 0,0 0-75 0 0,0 0-78 0 0,0 0-76 0 0,0 0-56 0 0,18 7-85 0 0,57 20-58 0 0,-73-27-624 0 0,0 1-1 0 0,0 0 1 0 0,0 0-1 0 0,0-1 0 0 0,0 1 1 0 0,0-1-1 0 0,0 0 1 0 0,1 1-1 0 0,-1-1 1 0 0,0 0-1 0 0,0 0 0 0 0,0 0 1 0 0,0-1-1 0 0,0 1 1 0 0,0 0-1 0 0,0-1 1 0 0,0 0-1 0 0,0 1 0 0 0,0-1 1 0 0,0 0-1 0 0,0 0 1 0 0,0 0-1 0 0,0 0 1 0 0,-1 0-1 0 0,1 0 1 0 0,0-1-1 0 0,1-1-54 0 0,4-2 227 0 0,0-1-136 0 0,0 1 1 0 0,0-2-1 0 0,-1 1 0 0 0,0-1 1 0 0,0 1-1 0 0,0-2 1 0 0,-1 1-1 0 0,0-1 1 0 0,0 1-1 0 0,-1-2 1 0 0,0 1-1 0 0,0 0 1 0 0,-1-1-1 0 0,0 1 1 0 0,-1-1-1 0 0,0 0 0 0 0,0 0 1 0 0,-1 0-1 0 0,0 0 1 0 0,0 0-1 0 0,-1 0 1 0 0,0 0-1 0 0,-1 0 1 0 0,-1-4-92 0 0,1 10-16 0 0,-1-1 0 0 0,0 1 1 0 0,0 0-1 0 0,0 0 0 0 0,-1 0 1 0 0,1 0-1 0 0,-1 0 0 0 0,0 0 1 0 0,0 1-1 0 0,0-1 0 0 0,0 1 1 0 0,0 0-1 0 0,0-1 0 0 0,0 2 1 0 0,-1-1-1 0 0,1 0 0 0 0,-1 1 1 0 0,0-1-1 0 0,1 1 0 0 0,-1 0 1 0 0,0 0-1 0 0,0 1 0 0 0,1-1 1 0 0,-1 1-1 0 0,0 0 1 0 0,0 0-1 0 0,0 0 0 0 0,0 0 1 0 0,1 1-1 0 0,-1 0 0 0 0,0 0 1 0 0,0 0-1 0 0,1 0 0 0 0,-1 0 1 0 0,0 1-1 0 0,1-1 0 0 0,-1 1 1 0 0,1 0-1 0 0,-1 0 16 0 0,-8 6-20 0 0,0-1 1 0 0,0 1-1 0 0,1 1 0 0 0,0 0 0 0 0,1 1 1 0 0,-1 0-1 0 0,2 0 0 0 0,0 1 1 0 0,0 0-1 0 0,1 1 0 0 0,0 0 1 0 0,1 0-1 0 0,0 1 0 0 0,1-1 0 0 0,1 2 1 0 0,0-1-1 0 0,1 0 0 0 0,0 1 1 0 0,1 0-1 0 0,0 0 0 0 0,1 0 1 0 0,1 0-1 0 0,0 0 0 0 0,1 1 1 0 0,1-1-1 0 0,2 14 20 0 0,-2-23 5 0 0,1 0-1 0 0,0 0 1 0 0,0 0 0 0 0,0-1 0 0 0,0 1 0 0 0,1 0-1 0 0,0-1 1 0 0,0 0 0 0 0,0 0 0 0 0,1 0 0 0 0,-1 0-1 0 0,1 0 1 0 0,0-1 0 0 0,0 1 0 0 0,0-1 0 0 0,0 0-1 0 0,1 0 1 0 0,-1-1 0 0 0,1 1 0 0 0,0-1 0 0 0,-1 0 0 0 0,1 0-1 0 0,0-1 1 0 0,0 1 0 0 0,1-1 0 0 0,1 0-5 0 0,4 1 37 0 0,0 0 0 0 0,0-1 0 0 0,-1 0-1 0 0,1 0 1 0 0,0-2 0 0 0,0 1 0 0 0,0-1 0 0 0,0-1 0 0 0,0 0 0 0 0,0 0 0 0 0,-1-1 0 0 0,3-1-37 0 0,16-11 82 0 0,0-1 1 0 0,-1-1-1 0 0,0-2 0 0 0,-2-1 0 0 0,0 0 1 0 0,-2-2-1 0 0,0-1 0 0 0,-1-1 1 0 0,-2-1-1 0 0,0-1 0 0 0,-2 0 1 0 0,-1-2-1 0 0,-1 0 0 0 0,10-24-82 0 0,-23 45 0 0 0,-1 0-1 0 0,-1 1 1 0 0,1-1-1 0 0,-1 0 1 0 0,0 0-1 0 0,-1-1 1 0 0,0 1-1 0 0,0 0 1 0 0,0 0-1 0 0,-1-1 1 0 0,0 1-1 0 0,0 0 1 0 0,-2-4 0 0 0,1 9-14 0 0,-1 0 0 0 0,0 0 0 0 0,0 0 0 0 0,-1 0 0 0 0,1 1 0 0 0,0-1 0 0 0,-1 1 0 0 0,1-1 0 0 0,0 1 0 0 0,-1 0 0 0 0,0 0 0 0 0,1 0 0 0 0,-1 0 0 0 0,0 0 0 0 0,1 1 0 0 0,-1-1 0 0 0,0 1 0 0 0,0 0 0 0 0,0-1 0 0 0,1 1 1 0 0,-1 1-1 0 0,0-1 0 0 0,0 0 0 0 0,0 1 0 0 0,1-1 0 0 0,-1 1 0 0 0,0 0 0 0 0,1 0 0 0 0,-1 0 0 0 0,0 0 0 0 0,1 1 0 0 0,-1-1 0 0 0,1 1 0 0 0,0-1 0 0 0,0 1 0 0 0,-1 0 0 0 0,1 0 0 0 0,0 0 0 0 0,-1 2 14 0 0,-3-1-8 0 0,1 1 0 0 0,0 0-1 0 0,0 0 1 0 0,0 0 0 0 0,1 1 0 0 0,0 0-1 0 0,-1-1 1 0 0,1 2 0 0 0,1-1-1 0 0,-1 0 1 0 0,1 1 0 0 0,0-1-1 0 0,0 1 1 0 0,1 0 0 0 0,0 0-1 0 0,0 0 1 0 0,0 1 0 0 0,1-1-1 0 0,0 0 1 0 0,0 0 0 0 0,0 1 0 0 0,1-1-1 0 0,0 1 1 0 0,0-1 0 0 0,1 0-1 0 0,0 2 9 0 0,3-2 0 0 0,1-1-1 0 0,1 0 1 0 0,-1 0-1 0 0,1 0 1 0 0,-1 0-1 0 0,1-1 1 0 0,1 0-1 0 0,-1 0 1 0 0,0-1 0 0 0,1 0-1 0 0,0 0 1 0 0,0 0-1 0 0,0-1 1 0 0,0 0-1 0 0,0 0 1 0 0,0-1-1 0 0,4 0 1 0 0,1 2 2 0 0,-6-2 3 0 0,1-1 1 0 0,-1 1-1 0 0,1 0 1 0 0,-1 1 0 0 0,0-1-1 0 0,1 1 1 0 0,-1 0-1 0 0,0 1 1 0 0,0 0-1 0 0,0 0 1 0 0,-1 0 0 0 0,1 1-1 0 0,-1-1 1 0 0,0 1-1 0 0,0 1 1 0 0,0-1 0 0 0,0 1-1 0 0,-1-1 1 0 0,0 1-1 0 0,0 1 1 0 0,0-1-1 0 0,-1 1 1 0 0,1-1 0 0 0,-1 1-1 0 0,0 0 1 0 0,-1 0-1 0 0,2 6-5 0 0,-17 90 192 0 0,6-69-2975 0 0,7-32 845 0 0,0-1-1645 0 0,0 0-3041 0 0,0 0-3805 0 0</inkml:trace>
  <inkml:trace contextRef="#ctx0" brushRef="#br0" timeOffset="-62949.671">10777 2184 3177 0 0,'0'0'1603'0'0,"0"0"50"0"0,0 0 212 0 0,0 0 218 0 0,0 0-35 0 0,0 0-182 0 0,0 0-300 0 0,0 0-337 0 0,0 0-227 0 0,0 0-177 0 0,0 0-100 0 0,0 0-72 0 0,-34 7-80 0 0,-103 24-92 0 0,75-7 220 0 0,55-17-645 0 0,1 1 1 0 0,0 0-1 0 0,0-1 0 0 0,0 2 0 0 0,1-1 1 0 0,1 1-1 0 0,-1-1 0 0 0,1 1 0 0 0,1 0 1 0 0,0 1-1 0 0,0-1 0 0 0,1 1 1 0 0,0-1-1 0 0,0 1 0 0 0,1 0 0 0 0,0 0 1 0 0,1-1-1 0 0,0 1 0 0 0,1 0 0 0 0,0 0 1 0 0,1 0-57 0 0,-2-7 15 0 0,1 0 0 0 0,-1 0 0 0 0,1 0 0 0 0,0 0 0 0 0,0 0 0 0 0,0 0 0 0 0,0 0 0 0 0,1 0 0 0 0,-1-1 0 0 0,1 1 0 0 0,0 0 0 0 0,-1-1 0 0 0,1 1 0 0 0,1-1 0 0 0,-1 0 0 0 0,0 1 0 0 0,0-1 0 0 0,1 0 0 0 0,-1-1 0 0 0,1 1 0 0 0,0 0 0 0 0,0-1 0 0 0,-1 1 0 0 0,1-1 0 0 0,0 0 0 0 0,0 0 0 0 0,0 0 0 0 0,0 0 0 0 0,0-1 0 0 0,1 1 0 0 0,-1-1 0 0 0,0 0 0 0 0,0 0 0 0 0,0 0 0 0 0,3 0-15 0 0,1-1 77 0 0,0 0 0 0 0,1 0 1 0 0,-1-1-1 0 0,0 0 0 0 0,0 0 0 0 0,0 0 0 0 0,0-1 0 0 0,0 0 1 0 0,-1-1-1 0 0,1 0 0 0 0,-1 0 0 0 0,0 0 0 0 0,0 0 0 0 0,5-5-77 0 0,135-164 934 0 0,-65 111-767 0 0,-47 46-155 0 0,-21 46 37 0 0,-14 114 602 0 0,-46 217-561 0 0,14-24-136 0 0,2-87 19 0 0,30-245 31 0 0,1 1 1 0 0,-1-1-1 0 0,0 0 0 0 0,0 0 1 0 0,-1 0-1 0 0,1 0 0 0 0,-1 0 1 0 0,0 0-1 0 0,0 0 0 0 0,-1 0 1 0 0,1-1-1 0 0,-1 1 0 0 0,0-1 1 0 0,-1 0-1 0 0,1 0 0 0 0,-1 0 1 0 0,1 0-1 0 0,-1-1 0 0 0,0 1 0 0 0,-1-1 1 0 0,1 0-1 0 0,0 0 0 0 0,-1-1 1 0 0,0 1-1 0 0,0-1 0 0 0,1 0 1 0 0,-1-1-1 0 0,0 1 0 0 0,-5 0-4 0 0,7-2 6 0 0,1 0-1 0 0,-1 0 1 0 0,1 0-1 0 0,-1 0 1 0 0,0-1-1 0 0,1 1 1 0 0,-1-1-1 0 0,1 0 1 0 0,-1 0-1 0 0,1 0 1 0 0,0 0 0 0 0,-1 0-1 0 0,1 0 1 0 0,0-1-1 0 0,0 1 1 0 0,0-1-1 0 0,0 1 1 0 0,0-1-1 0 0,0 0 1 0 0,0 0-1 0 0,1 0 1 0 0,-1 0-1 0 0,1 0 1 0 0,-1 0-1 0 0,1-1 1 0 0,0 1-1 0 0,0 0 1 0 0,0-1-1 0 0,0 0-5 0 0,-3-4 0 0 0,-3-8 0 0 0,1-1 0 0 0,0 0 0 0 0,2-1 0 0 0,0 1-1 0 0,1-1 1 0 0,0 0 0 0 0,2 0 0 0 0,0 0 0 0 0,0 0-1 0 0,2 0 1 0 0,0-1 0 0 0,-1-4 9 0 0,3-13-69 0 0,1 0 0 0 0,1 1 0 0 0,2-1 0 0 0,2 1 0 0 0,1 0 0 0 0,1 1 0 0 0,2 0 0 0 0,1 1 0 0 0,2 1 0 0 0,1 0 0 0 0,1 1 0 0 0,2 1 0 0 0,12-14 60 0 0,16-10-1141 0 0,-31 37-1986 0 0,0 3-4053 0 0,-14 10-4430 0 0</inkml:trace>
  <inkml:trace contextRef="#ctx0" brushRef="#br0" timeOffset="-62275.311">11143 2327 6553 0 0,'0'0'3333'0'0,"0"0"-928"0"0,0 0-440 0 0,0 0-195 0 0,0 0-242 0 0,0 0-313 0 0,0 0-396 0 0,0 0-289 0 0,0 0-146 0 0,0 0-52 0 0,0 0-17 0 0,0 0-15 0 0,9 13 1128 0 0,-21 206 740 0 0,11-216-2150 0 0,0-1-1 0 0,1 0 1 0 0,-1 1-1 0 0,1-1 1 0 0,0 1 0 0 0,0-1-1 0 0,0 0 1 0 0,0 1-1 0 0,0-1 1 0 0,0 1-1 0 0,1-1 1 0 0,-1 0-1 0 0,1 1 1 0 0,0-1-1 0 0,0 0 1 0 0,-1 0-1 0 0,2 1 1 0 0,-1-1 0 0 0,0 0-1 0 0,0 0 1 0 0,0 0-1 0 0,1 0 1 0 0,0 0-1 0 0,-1-1 1 0 0,1 1-1 0 0,0 0 1 0 0,-1-1-1 0 0,1 1 1 0 0,0-1-1 0 0,0 0 1 0 0,0 1 0 0 0,1-1-1 0 0,-1 0 1 0 0,0 0-1 0 0,0 0 1 0 0,1-1-1 0 0,-1 1 1 0 0,0-1-1 0 0,1 1 1 0 0,-1-1-1 0 0,0 0 1 0 0,1 1-1 0 0,-1-1 1 0 0,1-1-1 0 0,-1 1 1 0 0,1 0 0 0 0,1-1-18 0 0,5-4 127 0 0,0-1-1 0 0,-1-1 1 0 0,1 1 0 0 0,-1-2 0 0 0,0 1 0 0 0,-1-1 0 0 0,1 0 0 0 0,-2 0 0 0 0,1-1 0 0 0,-1 0 0 0 0,4-8-127 0 0,-5 9 51 0 0,122-182 573 0 0,-57 113-516 0 0,-64 114-100 0 0,-29 389 198 0 0,8-169-408 0 0,7-139 44 0 0,7-67 53 0 0,-3 1-1 0 0,-2-1 1 0 0,-12 46 105 0 0,17-91 2 0 0,-1 0-1 0 0,0 0 0 0 0,0 0 1 0 0,0 0-1 0 0,0-1 1 0 0,-1 1-1 0 0,0-1 0 0 0,0 1 1 0 0,-1-1-1 0 0,1 0 1 0 0,-1 0-1 0 0,0 0 0 0 0,-1-1 1 0 0,1 1-1 0 0,-1-1 0 0 0,0 0 1 0 0,0-1-1 0 0,0 1 1 0 0,0-1-1 0 0,0 0 0 0 0,-1 0 1 0 0,0 0-1 0 0,-2 0-1 0 0,-109 21 193 0 0,114-24-188 0 0,0 0 0 0 0,0 0 0 0 0,-1 0 0 0 0,1 0 0 0 0,0-1 0 0 0,0 1 0 0 0,0-1 0 0 0,0 0 0 0 0,0 0 1 0 0,0 0-1 0 0,0 0 0 0 0,0-1 0 0 0,0 1 0 0 0,0-1 0 0 0,1 0 0 0 0,-1 0 0 0 0,1 0 0 0 0,-1 0 0 0 0,1 0 0 0 0,0-1 0 0 0,0 1 0 0 0,0 0 0 0 0,0-1 0 0 0,0 0 0 0 0,0 0 0 0 0,1 1 0 0 0,-1-1 0 0 0,1 0 0 0 0,0 0 0 0 0,0 0 0 0 0,0 0 0 0 0,0 0 1 0 0,1-1-1 0 0,-1 1 0 0 0,1-2-5 0 0,0-13 4 0 0,1 0 0 0 0,1 1 0 0 0,1-1 1 0 0,0 1-1 0 0,1-1 0 0 0,1 1 1 0 0,1 0-1 0 0,1 1 0 0 0,0 0 1 0 0,1 0-1 0 0,0 0 0 0 0,2 1 0 0 0,-1 0 1 0 0,5-3-5 0 0,30-44-38 0 0,2 2 1 0 0,4 2 0 0 0,15-12 37 0 0,-42 46-70 0 0,15-20-156 0 0,0 0-1608 0 0,-12 18-3219 0 0,-16 15-3085 0 0,-4 3-4334 0 0</inkml:trace>
  <inkml:trace contextRef="#ctx0" brushRef="#br0" timeOffset="-66517.72">7092 2158 15283 0 0,'0'0'1419'0'0,"0"0"-126"0"0,0 0 41 0 0,0 0-37 0 0,0 0-128 0 0,0 0-242 0 0,0 0-331 0 0,0 0-298 0 0,0 0-157 0 0,5 32-93 0 0,18 97-48 0 0,-2-69-719 0 0,-18-57-952 0 0,0-2-2346 0 0,-2-1 2042 0 0,0 0-9279 0 0</inkml:trace>
  <inkml:trace contextRef="#ctx0" brushRef="#br0" timeOffset="-66070.838">7622 2077 15843 0 0,'0'0'2154'0'0,"0"0"-585"0"0,0 0-205 0 0,0 0-40 0 0,0 0-102 0 0,0 0-225 0 0,0 0-257 0 0,0 0-237 0 0,0 0-189 0 0,0 0-109 0 0,0 0-66 0 0,0 0-42 0 0,0 0-1 0 0,-17 0 8 0 0,-53 2 3 0 0,8 30 127 0 0,49-21-167 0 0,-1-1-23 0 0,0 1-1 0 0,1 1 0 0 0,0 0 1 0 0,1 0-1 0 0,0 1 1 0 0,1 1-1 0 0,1 0 0 0 0,0 1 1 0 0,1 0-1 0 0,1 0 1 0 0,-1 3-44 0 0,7-13 19 0 0,0 1 1 0 0,0-1 0 0 0,1 1-1 0 0,0 0 1 0 0,0 0 0 0 0,1 0-1 0 0,-1 0 1 0 0,1 0 0 0 0,0-1-1 0 0,1 1 1 0 0,0 0 0 0 0,-1 0-1 0 0,2 0 1 0 0,-1 0 0 0 0,1-1-1 0 0,0 1 1 0 0,0-1 0 0 0,1 1 0 0 0,-1-1-1 0 0,1 0 1 0 0,0 0 0 0 0,1 0-1 0 0,-1 0 1 0 0,1-1 0 0 0,0 1-1 0 0,0-1 1 0 0,0 0 0 0 0,1 0-1 0 0,4 3-19 0 0,2-1 58 0 0,1 1 0 0 0,0-1-1 0 0,0-1 1 0 0,0 0-1 0 0,1-1 1 0 0,-1 0 0 0 0,1-1-1 0 0,0 0 1 0 0,0-1-1 0 0,0-1 1 0 0,0 0 0 0 0,1-1-1 0 0,-1 0 1 0 0,0-1 0 0 0,7-1-58 0 0,50-23-264 0 0,-58 15-3598 0 0,-4-1-3883 0 0,-8 10-5119 0 0</inkml:trace>
  <inkml:trace contextRef="#ctx0" brushRef="#br0" timeOffset="-67963.234">5477 2007 5217 0 0,'0'0'1863'0'0,"0"0"159"0"0,0 0 310 0 0,0 0 85 0 0,0 0-269 0 0,0 0-498 0 0,0 0-472 0 0,0 0-303 0 0,0 0-141 0 0,0 0-25 0 0,0 0-28 0 0,0 0-61 0 0,0 0-74 0 0,1 3-49 0 0,1 5-317 0 0,-1 1 0 0 0,-1 0 0 0 0,1 0 0 0 0,-1 0 0 0 0,-1 0-1 0 0,0-1 1 0 0,0 1 0 0 0,-1 0 0 0 0,0 0 0 0 0,0-1 0 0 0,-2 4-180 0 0,-3 17 112 0 0,-10 41 33 0 0,-2 0 0 0 0,-3-1 0 0 0,-25 49-145 0 0,20-55-336 0 0,25-103-1577 0 0,4 22 1781 0 0,0 1 0 0 0,1 0 0 0 0,1 0 0 0 0,1 0 0 0 0,0 0 0 0 0,2 1 0 0 0,2-6 132 0 0,7-21-164 0 0,83-211-443 0 0,-67 170 1007 0 0,-30 124 781 0 0,37 244-4 0 0,1-149-1107 0 0,-40-134-63 0 0,0 0 1 0 0,1 0-1 0 0,-1 0 1 0 0,0 0 0 0 0,0-1-1 0 0,1 1 1 0 0,-1 0-1 0 0,0 0 1 0 0,1 0 0 0 0,-1 0-1 0 0,1-1 1 0 0,-1 1-1 0 0,1 0 1 0 0,-1-1 0 0 0,1 1-1 0 0,0 0 1 0 0,-1-1-1 0 0,1 1 1 0 0,0-1 0 0 0,-1 1-1 0 0,1-1 1 0 0,0 1-1 0 0,0-1 1 0 0,-1 1 0 0 0,1-1-1 0 0,0 0 1 0 0,0 1-1 0 0,0-1 1 0 0,0 0 0 0 0,0 0-1 0 0,0 0 1 0 0,-1 0-1 0 0,1 0 1 0 0,0 0 0 0 0,0 0-1 0 0,0 0 1 0 0,0 0 0 0 0,0 0-1 0 0,0 0 1 0 0,0 0-1 0 0,-1-1 1 0 0,1 1 0 0 0,0 0-1 0 0,0-1 1 0 0,0 1-1 0 0,0-1 1 0 0,-1 1 0 0 0,1-1-1 0 0,0 1 1 0 0,0-1-8 0 0,66-114 1025 0 0,-53 82-903 0 0,1-6 51 0 0,-1 0 0 0 0,-2-1 0 0 0,-2-1 0 0 0,1-19-173 0 0,1-83 269 0 0,-12 142-310 0 0,0 1-31 0 0,0 0-74 0 0,0 0-131 0 0,-4 27-3146 0 0,2-13 298 0 0,1-3-2855 0 0,0 0-5822 0 0</inkml:trace>
  <inkml:trace contextRef="#ctx0" brushRef="#br0" timeOffset="-67500.476">5998 2272 2577 0 0,'0'0'1904'0'0,"0"0"412"0"0,0 0 200 0 0,0 0-60 0 0,0 0-273 0 0,0 0-378 0 0,0 0-362 0 0,0 0-264 0 0,0 0-171 0 0,0 0-144 0 0,0 0-107 0 0,0 0-78 0 0,27-10-81 0 0,80-35-89 0 0,-63 8 315 0 0,-40 30-700 0 0,-1 0 0 0 0,0-1 0 0 0,0 1 0 0 0,-1 0 1 0 0,0-1-1 0 0,0 0 0 0 0,0 1 0 0 0,-1-1 0 0 0,0 0 0 0 0,-1 0 0 0 0,0 1 0 0 0,0-1 0 0 0,-1 0 0 0 0,-1-7-124 0 0,1 12 7 0 0,1 0 1 0 0,-1 0-1 0 0,0 1 1 0 0,0-1-1 0 0,-1 1 1 0 0,1-1-1 0 0,0 1 1 0 0,-1-1-1 0 0,0 1 1 0 0,1 0 0 0 0,-1 0-1 0 0,0 0 1 0 0,0 0-1 0 0,0 0 1 0 0,0 0-1 0 0,-1 0 1 0 0,1 1-1 0 0,0-1 1 0 0,-1 1-1 0 0,1 0 1 0 0,-1 0-1 0 0,0-1 1 0 0,1 2-1 0 0,-1-1 1 0 0,0 0-1 0 0,0 0 1 0 0,1 1-1 0 0,-1 0 1 0 0,0-1-1 0 0,0 1 1 0 0,-1 1-8 0 0,-88 17-293 0 0,80-12 280 0 0,0 0 1 0 0,0 0 0 0 0,1 1-1 0 0,0 1 1 0 0,0 0 0 0 0,1 0-1 0 0,0 1 1 0 0,0 1 0 0 0,1 0-1 0 0,0 0 1 0 0,1 0 0 0 0,0 1-1 0 0,1 0 1 0 0,0 1 0 0 0,0 0-1 0 0,1 0 1 0 0,1 0 0 0 0,0 1-1 0 0,1 0 1 0 0,1 0 0 0 0,-1 0-1 0 0,2 0 1 0 0,0 0 0 0 0,0 13 12 0 0,5-19 8 0 0,1-1 1 0 0,-1 1-1 0 0,1-1 0 0 0,0 0 1 0 0,1 0-1 0 0,0 0 1 0 0,0 0-1 0 0,0-1 0 0 0,0 0 1 0 0,1 0-1 0 0,0-1 1 0 0,0 1-1 0 0,0-1 0 0 0,1 0 1 0 0,-1-1-1 0 0,1 0 1 0 0,0 0-1 0 0,0 0 1 0 0,0-1-1 0 0,0 0 0 0 0,1 0 1 0 0,-1-1-1 0 0,0 0 1 0 0,1 0-1 0 0,-1-1 0 0 0,3 0-8 0 0,3 3-30 0 0,0 0-1 0 0,0-1 1 0 0,0 0 0 0 0,0-1-1 0 0,0-1 1 0 0,0 0-1 0 0,0-1 1 0 0,0 0-1 0 0,0-1 1 0 0,0 0-1 0 0,0-1 1 0 0,0-1 0 0 0,-1 0-1 0 0,0-1 1 0 0,0 0-1 0 0,0-1 1 0 0,0 0-1 0 0,-1-1 1 0 0,0 0-1 0 0,0 0 1 0 0,-1-1-1 0 0,0-1 1 0 0,-1 0 0 0 0,8-9 30 0 0,-5-9-3436 0 0,-8 15-2807 0 0,-1 4-5500 0 0</inkml:trace>
  <inkml:trace contextRef="#ctx0" brushRef="#br0" timeOffset="-67051.655">6729 1609 14675 0 0,'0'0'1439'0'0,"0"0"-295"0"0,0 0-63 0 0,0 0 63 0 0,0 0 17 0 0,0 0-148 0 0,0 0-303 0 0,0 0-223 0 0,0 0-76 0 0,0 0 81 0 0,0 0 92 0 0,0 0 52 0 0,1 8 0 0 0,-9 194 2145 0 0,-9 9-2286 0 0,1-80-418 0 0,-3 9-63 0 0,14 7-20 0 0,5-146-26 0 0,0-1 23 0 0,0 0-23 0 0,0 0 8 0 0,0 0-28 0 0,0 0-2 0 0,0 0-6 0 0,0 0-8 0 0,0 0-44 0 0,-9-22-1860 0 0,-5-4-1261 0 0,5 9-551 0 0,-1 2-4608 0 0,7 10-2558 0 0</inkml:trace>
  <inkml:trace contextRef="#ctx0" brushRef="#br0" timeOffset="-66765.184">6344 2162 6361 0 0,'0'0'3706'0'0,"0"0"-1113"0"0,0 0-546 0 0,0 0-248 0 0,0 0-305 0 0,0 0-286 0 0,0 0-288 0 0,0 0-186 0 0,0 0 19 0 0,0 0 87 0 0,0 0 26 0 0,0 0-45 0 0,0 0-143 0 0,17-1-110 0 0,113-6 835 0 0,-10-9-1266 0 0,1 5-1 0 0,26 5-136 0 0,-146 12-3237 0 0,-1-5-317 0 0,0 0-4102 0 0,0-1-4657 0 0</inkml:trace>
  <inkml:trace contextRef="#ctx0" brushRef="#br0" timeOffset="-59891.633">12224 2294 3625 0 0,'0'0'2407'0'0,"0"0"-748"0"0,0 0-171 0 0,0 0 187 0 0,0 0 146 0 0,0 0-46 0 0,0 0-246 0 0,0 0-387 0 0,0 0-349 0 0,0 0-231 0 0,0 0-61 0 0,0 0 68 0 0,0 0 115 0 0,6 0 89 0 0,270-3 5854 0 0,-79-4-5414 0 0,-83 3-3577 0 0,-169 26-7697 0 0,43-16 4572 0 0,5-1-5408 0 0</inkml:trace>
  <inkml:trace contextRef="#ctx0" brushRef="#br0" timeOffset="-59617.241">12277 2585 9050 0 0,'0'0'2168'0'0,"0"0"-259"0"0,0 0-194 0 0,0 0-32 0 0,0 0-129 0 0,0 0-258 0 0,0 0-319 0 0,0 0-326 0 0,0 0-213 0 0,0 0-130 0 0,0 0-50 0 0,0 0 136 0 0,3 3 95 0 0,3 2-242 0 0,1-1 0 0 0,0 0 0 0 0,1 0 0 0 0,-1-1-1 0 0,1 1 1 0 0,-1-2 0 0 0,1 1 0 0 0,0-1 0 0 0,0 0-1 0 0,0-1 1 0 0,0 0 0 0 0,0 0 0 0 0,0-1 0 0 0,0 0 0 0 0,1 0-1 0 0,-1-1 1 0 0,0 0 0 0 0,4-2-247 0 0,22 2 302 0 0,134-9 265 0 0,-161 9-1022 0 0,54-9-38 0 0,-41 5-3455 0 0,0-2-4858 0 0,-12 3-3806 0 0</inkml:trace>
  <inkml:trace contextRef="#ctx0" brushRef="#br0" timeOffset="-55031.915">102 3325 9018 0 0,'0'0'1218'0'0,"0"0"-176"0"0,0 0 152 0 0,0 0 170 0 0,0 0 62 0 0,0 0-39 0 0,0 0-136 0 0,0 0-148 0 0,31-4-151 0 0,102-13-145 0 0,-127 16-725 0 0,0 0 1 0 0,-1 0-1 0 0,1 0 0 0 0,0 0 1 0 0,0-1-1 0 0,-1 0 0 0 0,1 0 1 0 0,-1-1-1 0 0,1 0 0 0 0,-1 0 1 0 0,0 0-1 0 0,0 0 1 0 0,4-4-83 0 0,2-2 186 0 0,13-11 71 0 0,-1-1 0 0 0,0-2 0 0 0,-2 0 0 0 0,0-1-1 0 0,-2-1 1 0 0,-1-1 0 0 0,-1 0 0 0 0,-1-1-1 0 0,-1-1 1 0 0,-2-1 0 0 0,4-11-257 0 0,1-22 1186 0 0,-18 61-1074 0 0,0 1-18 0 0,0 24 158 0 0,1 501 1142 0 0,-3-470-1360 0 0,-2 1 1 0 0,-3-1-1 0 0,-2-1 1 0 0,-3 1-1 0 0,-2-1 0 0 0,-2-1 1 0 0,-2-1-1 0 0,-3 0 1 0 0,-2-2-1 0 0,-16 24-34 0 0,-5-11-9 0 0,44-63-11 0 0,0 0-19 0 0,12-100-1177 0 0,101-142-3287 0 0,-73 164-82 0 0,1 3-3787 0 0,-25 44-1110 0 0</inkml:trace>
  <inkml:trace contextRef="#ctx0" brushRef="#br0" timeOffset="-54633.874">967 3130 10002 0 0,'0'0'4125'0'0,"0"0"-2167"0"0,0 0-919 0 0,0 0-47 0 0,0 0 112 0 0,0 0 46 0 0,0 0-59 0 0,-31 29-135 0 0,-98 91-157 0 0,-42 46 1725 0 0,167-162-2463 0 0,0-1-1 0 0,0 1 1 0 0,0 0-1 0 0,1 0 1 0 0,-1 0-1 0 0,1 1 1 0 0,0-1-1 0 0,0 1 1 0 0,1-1-1 0 0,-1 1 1 0 0,1 0-1 0 0,0 0 1 0 0,0 0-1 0 0,1 0 1 0 0,0 1-1 0 0,-1-1 1 0 0,2 0-1 0 0,-1 1 1 0 0,1-1-1 0 0,-1 0 1 0 0,2 1-1 0 0,-1 2-60 0 0,64 44 584 0 0,-50-38-391 0 0,0 0-1 0 0,-1 1 0 0 0,-1 0 1 0 0,-1 1-1 0 0,0 0 0 0 0,-1 1 1 0 0,0 0-1 0 0,0 5-192 0 0,28 45 772 0 0,47 22-153 0 0,-74-85-434 0 0,-7-1-1181 0 0,-12-3-3374 0 0,7-4-4725 0 0,1 1-3109 0 0</inkml:trace>
  <inkml:trace contextRef="#ctx0" brushRef="#br0" timeOffset="-54381.134">1247 3653 14011 0 0,'0'0'2163'0'0,"0"0"-528"0"0,0 0-215 0 0,0 0 25 0 0,0 0-106 0 0,0 0-267 0 0,0 0-329 0 0,0 0-320 0 0,-5 33-213 0 0,-15 102-104 0 0,15-50-284 0 0,5-79-728 0 0,0-5-3103 0 0,0 0-3940 0 0,0-4-3512 0 0</inkml:trace>
  <inkml:trace contextRef="#ctx0" brushRef="#br0" timeOffset="-54235.804">1219 3171 11522 0 0,'0'0'3273'0'0,"0"0"-1392"0"0,0 0-601 0 0,0 0-208 0 0,0 0-184 0 0,0 0-232 0 0,0 0-336 0 0,0 0-288 0 0,0 0-184 0 0,0 0-176 0 0,0 0-256 0 0,0 0-752 0 0,0 0-2513 0 0,24 7-8385 0 0</inkml:trace>
  <inkml:trace contextRef="#ctx0" brushRef="#br0" timeOffset="-53813.663">1514 3903 16644 0 0,'0'0'2313'0'0,"0"0"-779"0"0,0 0-390 0 0,0 0-117 0 0,0 0-159 0 0,0 0-153 0 0,0 0-115 0 0,0 0-128 0 0,0 0-100 0 0,0 0-75 0 0,0 0-72 0 0,0 0-58 0 0,0 0-29 0 0,-3-15-18 0 0,-9-49-41 0 0,23 19 9 0 0,-4 37-75 0 0,153-227 31 0 0,-160 235-49 0 0,0 1 0 0 0,0-1 0 0 0,0 1 0 0 0,0-1 0 0 0,1 1 0 0 0,-1-1-1 0 0,0 0 1 0 0,0 1 0 0 0,0-1 0 0 0,0 1 0 0 0,0-1 0 0 0,1 1 0 0 0,-1-1-1 0 0,0 0 1 0 0,0 1 0 0 0,1-1 0 0 0,-1 1 0 0 0,0-1 0 0 0,1 0 0 0 0,-1 1-1 0 0,0-1 1 0 0,1 0 0 0 0,-1 0 0 0 0,1 1 0 0 0,-1-1 0 0 0,0 0 0 0 0,1 0 0 0 0,-1 1-1 0 0,1-1 1 0 0,-1 0 0 0 0,1 0 0 0 0,-1 0 0 0 0,1 0 0 0 0,-1 0 0 0 0,1 0-1 0 0,-1 0 1 0 0,1 0 0 0 0,-1 0 0 0 0,1 0 0 0 0,-1 0 0 0 0,0 0 0 0 0,1 0-1 0 0,-1 0 1 0 0,1 0 0 0 0,0-1 5 0 0,-11 52 57 0 0,7-37-57 0 0,-1 0 1 0 0,2 0 0 0 0,0 0-1 0 0,1 1 1 0 0,0-1 0 0 0,1 0-1 0 0,0 1 1 0 0,2-1 0 0 0,-1 0-1 0 0,2 3 0 0 0,-1-13 37 0 0,1 0 0 0 0,-1 1 0 0 0,0-1 0 0 0,1-1-1 0 0,0 1 1 0 0,0 0 0 0 0,0-1 0 0 0,1 1 0 0 0,-1-1 0 0 0,1 0-1 0 0,-1 0 1 0 0,1-1 0 0 0,0 1 0 0 0,0-1 0 0 0,0 1 0 0 0,1-1-1 0 0,-1-1 1 0 0,1 1 0 0 0,-1-1 0 0 0,1 1 0 0 0,-1-1-1 0 0,1-1 1 0 0,0 1 0 0 0,-1 0 0 0 0,1-1 0 0 0,0 0 0 0 0,-1 0-1 0 0,1-1 1 0 0,0 1 0 0 0,-1-1 0 0 0,1 0 0 0 0,0 0-1 0 0,-1-1 1 0 0,1 0 0 0 0,-1 1 0 0 0,0-1 0 0 0,0 0 0 0 0,1-1-1 0 0,-1 1 1 0 0,-1-1 0 0 0,3-2-37 0 0,3-1 98 0 0,-1 0 1 0 0,0-1-1 0 0,-1-1 0 0 0,0 1 0 0 0,0-1 0 0 0,-1 0 1 0 0,1 0-1 0 0,-2-1 0 0 0,1 0 0 0 0,-1 0 1 0 0,-1 0-1 0 0,0-1 0 0 0,0 1 0 0 0,-1-1 1 0 0,1-5-99 0 0,3-66 152 0 0,-13 65-587 0 0,3 13-6596 0 0,3 3-4857 0 0</inkml:trace>
  <inkml:trace contextRef="#ctx0" brushRef="#br0" timeOffset="-52812.896">2178 3771 0 0 0,'0'0'808'0'0,"0"0"-58"0"0,0 0 53 0 0,0 0 258 0 0,0 0 355 0 0,0 0 309 0 0,0 0 44 0 0,0 0-108 0 0,0 0-152 0 0,0 0-164 0 0,0 0-158 0 0,0 0-114 0 0,8 9-99 0 0,23 32-94 0 0,-28-38-703 0 0,0 0 0 0 0,1-1 0 0 0,-1 1 0 0 0,1-1-1 0 0,0 1 1 0 0,-1-1 0 0 0,1-1 0 0 0,0 1 0 0 0,1 0 0 0 0,-1-1 0 0 0,0 0 0 0 0,0 0 0 0 0,0 0 0 0 0,1-1 0 0 0,-1 1-1 0 0,0-1 1 0 0,1 0 0 0 0,-1 0 0 0 0,1 0 0 0 0,-1-1 0 0 0,0 0 0 0 0,0 0 0 0 0,1 0 0 0 0,-1 0 0 0 0,0 0-1 0 0,0-1 1 0 0,0 0 0 0 0,0 0 0 0 0,0 0 0 0 0,-1 0 0 0 0,1-1 0 0 0,-1 0 0 0 0,1 1 0 0 0,-1-1 0 0 0,0 0 0 0 0,0 0-1 0 0,0-1 1 0 0,-1 1 0 0 0,1-1 0 0 0,1-1-177 0 0,0-1 54 0 0,1 0 0 0 0,-1 0-1 0 0,-1-1 1 0 0,1 1 0 0 0,-1-1-1 0 0,0 1 1 0 0,0-1 0 0 0,-1 0 0 0 0,0 0-1 0 0,0-1 1 0 0,0 1 0 0 0,-1 0-1 0 0,-1 0 1 0 0,1-1 0 0 0,-1 1 0 0 0,0-1-1 0 0,-1 1 1 0 0,0-5-54 0 0,1 9-7 0 0,-1 1 1 0 0,1-1-1 0 0,-1 1 0 0 0,1-1 1 0 0,-1 1-1 0 0,0 0 0 0 0,0-1 1 0 0,0 1-1 0 0,0 0 0 0 0,0 0 1 0 0,-1-1-1 0 0,1 1 0 0 0,-1 0 1 0 0,1 0-1 0 0,-1 1 0 0 0,0-1 1 0 0,0 0-1 0 0,1 0 0 0 0,-1 1 1 0 0,-1-1-1 0 0,1 1 0 0 0,0 0 1 0 0,0 0-1 0 0,0 0 0 0 0,-1 0 0 0 0,1 0 1 0 0,0 0-1 0 0,-1 0 0 0 0,1 1 1 0 0,-1-1-1 0 0,1 1 0 0 0,-1 0 1 0 0,1 0-1 0 0,-1 0 0 0 0,-1 0 7 0 0,-2 0-35 0 0,-1 0 0 0 0,1 0 0 0 0,-1 1 0 0 0,1 0 0 0 0,-1 0 0 0 0,1 0 0 0 0,0 1 0 0 0,0 0 0 0 0,0 1 0 0 0,0-1 0 0 0,0 1 0 0 0,0 0 0 0 0,-2 2 35 0 0,0 2-7 0 0,0-1 1 0 0,1 1 0 0 0,0 0 0 0 0,0 1 0 0 0,0 0-1 0 0,1 0 1 0 0,0 0 0 0 0,1 1 0 0 0,0 0-1 0 0,1 0 1 0 0,-1 0 0 0 0,2 0 0 0 0,-1 1 0 0 0,1 0-1 0 0,1 0 1 0 0,0 0 0 0 0,0 0 0 0 0,1 0 0 0 0,0 0-1 0 0,0 0 1 0 0,2 0 0 0 0,-1 0 0 0 0,2 7 6 0 0,-1-12 13 0 0,1 0-1 0 0,0 0 1 0 0,0 0 0 0 0,0 0 0 0 0,0 0 0 0 0,1 0-1 0 0,0-1 1 0 0,0 1 0 0 0,0-1 0 0 0,0 0-1 0 0,1 0 1 0 0,0 0 0 0 0,0 0 0 0 0,0-1 0 0 0,0 1-1 0 0,0-1 1 0 0,1 0 0 0 0,-1-1 0 0 0,1 1-1 0 0,0-1 1 0 0,0 0 0 0 0,0 0 0 0 0,1 0-13 0 0,123 19 439 0 0,-100-25-267 0 0,0 0 0 0 0,-1-2 0 0 0,0-1-1 0 0,0-1 1 0 0,-1-2 0 0 0,0 0 0 0 0,-1-2-1 0 0,0-1 1 0 0,0-1 0 0 0,-2-1 0 0 0,0-2-1 0 0,-1 0 1 0 0,0-1 0 0 0,5-8-172 0 0,5-3 108 0 0,-2-3 0 0 0,-1 0 0 0 0,-1-2 0 0 0,-2-1 1 0 0,-2-1-1 0 0,-1-1 0 0 0,-2-1 0 0 0,-2-2 0 0 0,-1 0 0 0 0,-2 0 0 0 0,-2-2 0 0 0,6-28-108 0 0,-14 46-7 0 0,-1-1-1 0 0,-1-1 0 0 0,-2 1 0 0 0,0-1 0 0 0,-2 1 0 0 0,-1-1 0 0 0,-1 0 1 0 0,-1 1-1 0 0,-2-10 8 0 0,4 32 0 0 0,0 1 1 0 0,-1-1 0 0 0,1 0-1 0 0,0 1 1 0 0,-1-1 0 0 0,0 0-1 0 0,1 1 1 0 0,-1-1 0 0 0,0 1-1 0 0,0-1 1 0 0,-1 1 0 0 0,1-1-1 0 0,0 1 1 0 0,-1 0 0 0 0,1 0-1 0 0,-1 0 1 0 0,0 0 0 0 0,0 0-1 0 0,0 0 1 0 0,0 0-1 0 0,0 0 1 0 0,0 1 0 0 0,0-1-1 0 0,-1 1 1 0 0,1 0 0 0 0,-1 0-1 0 0,1-1 1 0 0,-1 1 0 0 0,1 1-1 0 0,-1-1 1 0 0,1 0 0 0 0,-1 1-1 0 0,0-1 1 0 0,1 1 0 0 0,-1 0-1 0 0,0 0 1 0 0,1 0 0 0 0,-1 0-1 0 0,0 1 1 0 0,0-1 0 0 0,1 0-1 0 0,-1 1 1 0 0,1 0-1 0 0,-1 0 1 0 0,-2 1-1 0 0,-7 15 16 0 0,1 0 1 0 0,1 1-1 0 0,0 1 0 0 0,1 0 1 0 0,1 0-1 0 0,1 0 0 0 0,1 1 1 0 0,1 0-1 0 0,0 0 0 0 0,1 1 0 0 0,2-1 1 0 0,0 1-1 0 0,1 0 0 0 0,1 0 1 0 0,1-1-1 0 0,2 14-16 0 0,-3-29 6 0 0,5 71 121 0 0,3-1 0 0 0,4-1 0 0 0,2 0 0 0 0,4 0 0 0 0,8 12-127 0 0,-3 0 72 0 0,9 112 13 0 0,-32-197-105 0 0,0-1-13 0 0,0 0-11 0 0,0 0-3 0 0,0 0-17 0 0,0 0-5 0 0,0-26-716 0 0,-1 14-129 0 0,-2 0-1 0 0,1 0 1 0 0,-1 0-1 0 0,-1 0 1 0 0,-1 0-1 0 0,1 1 1 0 0,-2-1-1 0 0,1 1 1 0 0,-4-4 914 0 0,-11-25-10660 0 0,12 25 987 0 0</inkml:trace>
  <inkml:trace contextRef="#ctx0" brushRef="#br0" timeOffset="-52563.605">2747 3421 11474 0 0,'0'0'2268'0'0,"0"0"-568"0"0,0 0-378 0 0,0 0-23 0 0,0 0 59 0 0,0 0 29 0 0,0 0-104 0 0,0 0-185 0 0,0 0-179 0 0,0 0-123 0 0,0 0-119 0 0,0 0-91 0 0,0 0-51 0 0,20 2-54 0 0,131 11 581 0 0,90-40-189 0 0,-95 25-1857 0 0,-122 10-2139 0 0,-17-2-7985 0 0,-5-2-1699 0 0</inkml:trace>
  <inkml:trace contextRef="#ctx0" brushRef="#br0" timeOffset="-52327.676">3500 3778 16235 0 0,'0'0'3256'0'0,"0"0"-1464"0"0,0 0-573 0 0,0 0-167 0 0,0 0-169 0 0,0 0-220 0 0,0 0-207 0 0,0 0-189 0 0,0 0-136 0 0,0 0-82 0 0,0 0-62 0 0,0 0-47 0 0,10 29-35 0 0,29 84-89 0 0,-27-90-92 0 0,-6-30-406 0 0,-4 2 102 0 0,6-13-2699 0 0,-4 6-3711 0 0,0 3-5350 0 0</inkml:trace>
  <inkml:trace contextRef="#ctx0" brushRef="#br0" timeOffset="-52169.077">3531 3380 17676 0 0,'0'0'752'0'0,"0"0"-576"0"0,0 0-152 0 0,0 0 80 0 0,0 0-16 0 0,0 0 0 0 0,0 0-96 0 0,0 0-144 0 0,0 0-208 0 0,0 0-392 0 0,0 0-729 0 0,0 0-2047 0 0,0 0-8091 0 0</inkml:trace>
  <inkml:trace contextRef="#ctx0" brushRef="#br0" timeOffset="-51919.801">4082 3509 10114 0 0,'0'0'2837'0'0,"0"0"-689"0"0,0 0-299 0 0,0 0-66 0 0,0 0-31 0 0,0 0-129 0 0,0 0-300 0 0,0 0-291 0 0,0 0-241 0 0,0 0-191 0 0,0 0-117 0 0,0 0-91 0 0,0 0-80 0 0,-9-3-47 0 0,5 1-238 0 0,1 1-11 0 0,0-1-1 0 0,1 1 1 0 0,-1 0-1 0 0,0 0 1 0 0,0 0-1 0 0,0 1 1 0 0,0-1-1 0 0,0 1 0 0 0,0-1 1 0 0,0 1-1 0 0,0 0 1 0 0,0 0-1 0 0,0 0 1 0 0,1 1-1 0 0,-1-1 1 0 0,0 1-1 0 0,0 0 1 0 0,0-1-1 0 0,0 1 1 0 0,0 1-1 0 0,1-1 1 0 0,-1 0-1 0 0,-1 2-15 0 0,-14 7 31 0 0,1 1 0 0 0,1 1 0 0 0,0 0 0 0 0,0 1 1 0 0,2 1-1 0 0,-1 0 0 0 0,2 2 0 0 0,0-1 0 0 0,1 1 0 0 0,0 1 0 0 0,2 0 0 0 0,0 1 0 0 0,1 0 0 0 0,-3 7-31 0 0,11-20 0 0 0,0 1 0 0 0,0-1 1 0 0,0 0-1 0 0,1 0 0 0 0,0 0 0 0 0,0 0 0 0 0,0 0 1 0 0,1 0-1 0 0,-1 1 0 0 0,1-1 0 0 0,1 0 1 0 0,-1 0-1 0 0,1 0 0 0 0,-1-1 0 0 0,1 1 0 0 0,1 0 1 0 0,-1-1-1 0 0,1 1 0 0 0,0-1 0 0 0,0 0 0 0 0,0 0 1 0 0,0 0-1 0 0,1 0 0 0 0,-1 0 0 0 0,1-1 1 0 0,0 0-1 0 0,0 0 0 0 0,1 0 0 0 0,-1 0 0 0 0,1 0 1 0 0,-1-1-1 0 0,2 0 0 0 0,3 3 8 0 0,1-1 1 0 0,0 0-1 0 0,0 0 0 0 0,1-1 1 0 0,-1-1-1 0 0,1 0 0 0 0,-1 0 1 0 0,1-1-1 0 0,0 0 0 0 0,-1-1 1 0 0,1 0-1 0 0,0-1 0 0 0,0 0 1 0 0,-1-1-1 0 0,5-1-8 0 0,3-3-70 0 0,-1 0-1 0 0,0-1 1 0 0,0 0-1 0 0,0-2 1 0 0,-1 0 0 0 0,-1 0-1 0 0,0-2 1 0 0,0 0-1 0 0,-1 0 1 0 0,1-3 70 0 0,-3-2-1620 0 0,-7 4-7112 0 0,-3 7-3913 0 0</inkml:trace>
  <inkml:trace contextRef="#ctx0" brushRef="#br0" timeOffset="-50844.063">4916 3741 0 0 0,'0'0'1191'0'0,"0"0"381"0"0,0 0 278 0 0,0 0 262 0 0,0 0 106 0 0,0 0-129 0 0,0 0-273 0 0,0 0-406 0 0,0 0-391 0 0,0 0-313 0 0,0 0-151 0 0,0 0 44 0 0,1 3 78 0 0,4 1-388 0 0,-1 1-1 0 0,1-1 0 0 0,1 0 1 0 0,-1 0-1 0 0,1 0 0 0 0,-1-1 0 0 0,1 0 1 0 0,0 0-1 0 0,0 0 0 0 0,0-1 0 0 0,1 0 1 0 0,-1 0-1 0 0,0-1 0 0 0,1 1 0 0 0,0-1 1 0 0,-1-1-1 0 0,1 1 0 0 0,-1-1 1 0 0,1-1-1 0 0,0 1 0 0 0,-1-1 0 0 0,1 0 1 0 0,-1 0-1 0 0,1-1 0 0 0,-1 0 0 0 0,2-1-288 0 0,16-8 160 0 0,-1-1-1 0 0,0-2 0 0 0,-1 0 0 0 0,0-1 0 0 0,-1-1 1 0 0,-1-1-1 0 0,-1-1 0 0 0,0 0 0 0 0,-1-2 0 0 0,-1 0 0 0 0,11-18-159 0 0,-27 36 6 0 0,1 0 1 0 0,-1 0-1 0 0,1 0 0 0 0,-1 0 0 0 0,1-1 0 0 0,-1 1 0 0 0,0 0 0 0 0,0-1 0 0 0,-1 1 0 0 0,1-1 0 0 0,0 1 0 0 0,-1-1 0 0 0,1 0 0 0 0,-1 1 0 0 0,0-1 0 0 0,0 1 0 0 0,0-1 0 0 0,0 0 0 0 0,0 1 0 0 0,-1-1 0 0 0,1 1 0 0 0,-1-1 0 0 0,0 1 0 0 0,1-1 1 0 0,-1 1-1 0 0,0-1 0 0 0,-1 1 0 0 0,1 0 0 0 0,0-1 0 0 0,-1 1 0 0 0,1 0 0 0 0,-2-2-6 0 0,-9 1-39 0 0,1 0 1 0 0,0 0-1 0 0,-1 1 1 0 0,1 0-1 0 0,-1 1 1 0 0,1 1-1 0 0,-1 0 1 0 0,1 0-1 0 0,-1 1 1 0 0,0 0-1 0 0,1 1 1 0 0,0 1-1 0 0,-1 0 1 0 0,1 0-1 0 0,0 1 1 0 0,0 0-1 0 0,1 1 1 0 0,0 1-1 0 0,-1-1 1 0 0,2 2-1 0 0,-1-1 1 0 0,1 1-1 0 0,-9 8 39 0 0,10-8-2 0 0,0-1-1 0 0,0 1 1 0 0,0 0 0 0 0,1 0-1 0 0,0 1 1 0 0,1 0-1 0 0,-1 1 1 0 0,2-1-1 0 0,-1 1 1 0 0,1 0 0 0 0,0 0-1 0 0,1 1 1 0 0,0 0-1 0 0,1-1 1 0 0,0 1-1 0 0,0 0 1 0 0,1 1-1 0 0,1-1 1 0 0,0 0 0 0 0,0 1-1 0 0,0-1 1 0 0,2 0-1 0 0,0 11 3 0 0,4-8 14 0 0,0-1-1 0 0,0 1 1 0 0,1-1-1 0 0,1 0 1 0 0,0 0-1 0 0,1-1 1 0 0,0 0-1 0 0,0 0 1 0 0,2-1-1 0 0,-1 0 1 0 0,1-1-1 0 0,0 0 1 0 0,1 0-1 0 0,0-1 1 0 0,12 6-14 0 0,-2 0-17 0 0,2-2 0 0 0,-1-1 1 0 0,1-1-1 0 0,1 0 0 0 0,0-2 0 0 0,0-1 1 0 0,0-1-1 0 0,1-1 0 0 0,0-1 0 0 0,0-1 0 0 0,1-1 1 0 0,1-2 16 0 0,10-12-1770 0 0,-16-1-6401 0 0,-17 9-2801 0 0</inkml:trace>
  <inkml:trace contextRef="#ctx0" brushRef="#br0" timeOffset="-50306.149">5573 3977 2913 0 0,'0'0'2614'0'0,"0"0"-546"0"0,0 0-96 0 0,0 0-1 0 0,0 0-130 0 0,0 0-113 0 0,0 0-253 0 0,0 0-300 0 0,0 0-237 0 0,0 0-169 0 0,0 0-83 0 0,0 0-50 0 0,0 0-48 0 0,5-20-12 0 0,35-125 926 0 0,7 56-94 0 0,47-47-336 0 0,-81 119-1003 0 0,-10 33-138 0 0,-9 58 203 0 0,4-64-131 0 0,0 0 0 0 0,0 0 1 0 0,1 0-1 0 0,1 0 0 0 0,0 1 1 0 0,0-1-1 0 0,1 0 0 0 0,0 0 1 0 0,1 0-1 0 0,0 0 0 0 0,1 0 1 0 0,0 0-1 0 0,0-1 0 0 0,3 6-3 0 0,-5-12 28 0 0,0 0 0 0 0,0 0 0 0 0,0-1 0 0 0,1 1 0 0 0,-1 0 0 0 0,1-1 0 0 0,0 1 0 0 0,-1 0 0 0 0,1-1 0 0 0,0 0 0 0 0,0 0 0 0 0,1 1 0 0 0,-1-1 0 0 0,0-1 0 0 0,1 1 0 0 0,0 0 0 0 0,-1 0 0 0 0,1-1 0 0 0,0 0 0 0 0,-1 1 0 0 0,1-1 0 0 0,0 0 0 0 0,0 0 0 0 0,0-1 0 0 0,0 1 0 0 0,0-1 0 0 0,0 1 0 0 0,0-1-1 0 0,0 0 1 0 0,1 0 0 0 0,-1 0 0 0 0,0-1 0 0 0,0 1 0 0 0,0-1 0 0 0,0 0 0 0 0,0 1 0 0 0,0-1 0 0 0,-1-1 0 0 0,1 1 0 0 0,0 0 0 0 0,0-1 0 0 0,0 0-28 0 0,14-13 175 0 0,-1 0 0 0 0,-1-2 0 0 0,0 0 0 0 0,-2 0 0 0 0,0-2 0 0 0,0 1 0 0 0,-2-2 0 0 0,0 1-1 0 0,-2-2 1 0 0,0 1 0 0 0,-1-1 0 0 0,4-17-175 0 0,2-38-1869 0 0,-15 98-771 0 0,1-10-314 0 0,-1 0-3644 0 0,1-4-5502 0 0</inkml:trace>
  <inkml:trace contextRef="#ctx0" brushRef="#br0" timeOffset="-49616.209">6228 3738 6761 0 0,'0'0'2142'0'0,"0"0"-268"0"0,0 0-79 0 0,0 0-57 0 0,0 0-167 0 0,0 0-250 0 0,0 0-284 0 0,0 0-255 0 0,0 0-140 0 0,0 0-53 0 0,0 0-39 0 0,0 0-25 0 0,0 0-21 0 0,18-11-1 0 0,83-45 361 0 0,-95 53-763 0 0,1 0-1 0 0,-1-1 1 0 0,1 1-1 0 0,-1-1 1 0 0,0 0-1 0 0,0-1 1 0 0,-1 1-1 0 0,1-1 0 0 0,-1 0 1 0 0,0-1-1 0 0,-1 1 1 0 0,1-1-1 0 0,-1 0 1 0 0,0 0-1 0 0,-1 0 1 0 0,1-1-1 0 0,-1 1 1 0 0,0-1-1 0 0,-1 0 1 0 0,0 0-1 0 0,0 0 1 0 0,0 0-1 0 0,-1 0 0 0 0,1-6-100 0 0,-4 10 1 0 0,0 1 0 0 0,0 0-1 0 0,0 0 1 0 0,0 0-1 0 0,0 0 1 0 0,-1 0-1 0 0,1 1 1 0 0,-1-1-1 0 0,1 1 1 0 0,-1-1-1 0 0,1 1 1 0 0,-1 0-1 0 0,0 0 1 0 0,1 0-1 0 0,-1 0 1 0 0,0 1 0 0 0,0-1-1 0 0,0 1 1 0 0,0-1-1 0 0,0 1 1 0 0,0 0-1 0 0,1 0 1 0 0,-1 1-1 0 0,0-1 1 0 0,-2 1-1 0 0,-2-1-32 0 0,-1 0 0 0 0,1 1 0 0 0,0 0 0 0 0,-1 0 1 0 0,1 0-1 0 0,0 1 0 0 0,0 0 0 0 0,0 1 0 0 0,0 0 0 0 0,0 0 0 0 0,0 0 1 0 0,1 1-1 0 0,0 0 0 0 0,0 0 0 0 0,0 1 0 0 0,0-1 0 0 0,-2 4 32 0 0,-4 1-9 0 0,2 1 0 0 0,-1 0-1 0 0,2 1 1 0 0,-1 0 0 0 0,1 1-1 0 0,1-1 1 0 0,0 2 0 0 0,1-1-1 0 0,0 1 1 0 0,1 0 0 0 0,0 1-1 0 0,1-1 1 0 0,1 1 0 0 0,0 0-1 0 0,1 0 1 0 0,1 1 0 0 0,0-1-1 0 0,0 0 1 0 0,2 1 0 0 0,0-1-1 0 0,1 13 10 0 0,3-18 14 0 0,0 1 0 0 0,1-1 0 0 0,0 0 0 0 0,1-1 0 0 0,-1 1-1 0 0,2-1 1 0 0,-1 0 0 0 0,1 0 0 0 0,0-1 0 0 0,1 0 0 0 0,-1 0 0 0 0,2-1-1 0 0,-1 0 1 0 0,1 0 0 0 0,-1-1 0 0 0,2 0 0 0 0,-1-1 0 0 0,0 0 0 0 0,1 0 0 0 0,0-1-1 0 0,0 0 1 0 0,0-1 0 0 0,0 0 0 0 0,0-1 0 0 0,0 0 0 0 0,0 0 0 0 0,1-1-1 0 0,6-1-13 0 0,5-2 62 0 0,-1-1 0 0 0,0-1 0 0 0,-1-1-1 0 0,1-1 1 0 0,-1-1 0 0 0,0-1 0 0 0,-1 0 0 0 0,0-2-1 0 0,-1 0 1 0 0,0-1 0 0 0,-1-1 0 0 0,0 0-1 0 0,-1-2 1 0 0,0 1 0 0 0,-1-2 0 0 0,8-12-62 0 0,4-5 50 0 0,-1-1 1 0 0,-2-1 0 0 0,-2-2-1 0 0,-1 0 1 0 0,-2-1 0 0 0,-1-1-51 0 0,-14 29-2 0 0,0 4 4 0 0,-1 0-1 0 0,0 0 1 0 0,-1 0 0 0 0,1-1 0 0 0,-1 1 0 0 0,0-1-1 0 0,-1 1 1 0 0,0-1 0 0 0,0 0 0 0 0,0 0 0 0 0,-1 1 0 0 0,0-1-1 0 0,0 0 1 0 0,0 0 0 0 0,-1 0-2 0 0,-2 6-13 0 0,1 0 1 0 0,0-1-1 0 0,-1 1 1 0 0,1 1-1 0 0,-1-1 1 0 0,0 0-1 0 0,1 1 1 0 0,-1-1-1 0 0,0 1 1 0 0,1 0-1 0 0,-1 0 1 0 0,1 0-1 0 0,-1 0 1 0 0,0 0-1 0 0,1 1 1 0 0,-1-1-1 0 0,0 1 1 0 0,1 0-1 0 0,-1-1 1 0 0,1 1-1 0 0,-1 0 0 0 0,1 1 1 0 0,-2 0 12 0 0,-7 4-18 0 0,0 1-1 0 0,1 0 1 0 0,-1 1-1 0 0,2 0 1 0 0,-1 0 0 0 0,1 1-1 0 0,1 0 1 0 0,0 1-1 0 0,0-1 1 0 0,1 2 0 0 0,0-1-1 0 0,0 1 1 0 0,1 0 0 0 0,-2 8 18 0 0,7-15-4 0 0,1-1 0 0 0,0 1 0 0 0,0 0 0 0 0,1 0 0 0 0,-1 0 1 0 0,1 0-1 0 0,0 0 0 0 0,0 0 0 0 0,0-1 0 0 0,1 1 0 0 0,-1 0 1 0 0,1-1-1 0 0,0 1 0 0 0,0-1 0 0 0,0 0 0 0 0,0 1 0 0 0,0-1 1 0 0,1 0-1 0 0,0 0 0 0 0,0-1 0 0 0,-1 1 0 0 0,1 0 0 0 0,1-1 1 0 0,-1 0-1 0 0,0 0 0 0 0,1 0 0 0 0,-1 0 0 0 0,1 0 0 0 0,-1-1 1 0 0,1 1-1 0 0,0-1 0 0 0,0 0 0 0 0,-1 0 0 0 0,1-1 0 0 0,0 1 1 0 0,0-1-1 0 0,0 0 0 0 0,0 0 0 0 0,0 0 0 0 0,2-1 4 0 0,42 9 27 0 0,-43-8-22 0 0,1-1-1 0 0,-1 1 1 0 0,0 0 0 0 0,0 0-1 0 0,0 0 1 0 0,0 1-1 0 0,0-1 1 0 0,0 1-1 0 0,0 1 1 0 0,0-1-1 0 0,0 1 1 0 0,0 0-1 0 0,-1 0 1 0 0,1 0-1 0 0,0 1 1 0 0,-1-1-1 0 0,0 1 1 0 0,0 0 0 0 0,0 0-1 0 0,0 1 1 0 0,0-1-1 0 0,-1 1 1 0 0,1 0-1 0 0,-1 0 1 0 0,0 0-1 0 0,0 0 1 0 0,-1 1-1 0 0,1-1 1 0 0,-1 1-1 0 0,0 0 1 0 0,0 0-1 0 0,0-1 1 0 0,-1 1 0 0 0,0 1-5 0 0,0 4 10 0 0,-2-1 0 0 0,1 0 0 0 0,-2 0 1 0 0,1 0-1 0 0,-1 1 0 0 0,0-1 1 0 0,-1-1-1 0 0,0 1 0 0 0,0 0 1 0 0,-1-1-1 0 0,-4 8-10 0 0,0 17-1727 0 0,13-33-1635 0 0,-2 0-2845 0 0,0 0-5427 0 0</inkml:trace>
  <inkml:trace contextRef="#ctx0" brushRef="#br0" timeOffset="-48949.74">7346 3598 12219 0 0,'0'0'2199'0'0,"0"0"-306"0"0,0 0-172 0 0,0 0-254 0 0,0 0-228 0 0,0 0-240 0 0,0 0-215 0 0,0 0-157 0 0,0 0-75 0 0,0 0-67 0 0,0 0-99 0 0,0 0-78 0 0,-34 14-79 0 0,-104 46-61 0 0,80-19-7 0 0,50-31-127 0 0,-1 0-32 0 0,1 0 1 0 0,0 1 0 0 0,0 0-1 0 0,1 0 1 0 0,0 0 0 0 0,1 1-1 0 0,0 0 1 0 0,1 1 0 0 0,1-1-1 0 0,0 1 1 0 0,0 0 0 0 0,1 0-1 0 0,1 0 1 0 0,0 0 0 0 0,1 0-1 0 0,0 0 1 0 0,1 1 0 0 0,1 7-3 0 0,2-19 9 0 0,-1 1 0 0 0,0 0 0 0 0,1 0 0 0 0,0-1 1 0 0,0 1-1 0 0,-1-1 0 0 0,1 0 0 0 0,0 0 0 0 0,1 0 0 0 0,-1 0 0 0 0,0 0 1 0 0,1-1-1 0 0,-1 0 0 0 0,1 1 0 0 0,-1-1 0 0 0,1 0 0 0 0,-1-1 0 0 0,1 1 1 0 0,0-1-1 0 0,-1 0 0 0 0,1 1 0 0 0,0-2 0 0 0,0 1 0 0 0,-1 0 0 0 0,1-1 1 0 0,0 0-1 0 0,-1 1 0 0 0,1-2 0 0 0,-1 1 0 0 0,1 0 0 0 0,-1-1 0 0 0,0 1 1 0 0,1-1-1 0 0,-1 0 0 0 0,3-2-9 0 0,27-18 377 0 0,-1-2 1 0 0,-2-1-1 0 0,0-1 1 0 0,23-27-378 0 0,103-84 1032 0 0,-147 131-998 0 0,-1 0 0 0 0,1 1 0 0 0,1 0 0 0 0,-1 1 0 0 0,1-1 0 0 0,0 2 0 0 0,-1-1 0 0 0,2 1 0 0 0,-1 1 0 0 0,0 0 0 0 0,1 1 0 0 0,-1-1-34 0 0,-6 4 17 0 0,-1 0-1 0 0,0 0 1 0 0,0 0 0 0 0,0 1 0 0 0,0-1 0 0 0,0 1-1 0 0,-1 0 1 0 0,1-1 0 0 0,-1 1 0 0 0,0 0 0 0 0,0 0-1 0 0,0 1 1 0 0,0-1 0 0 0,0 0 0 0 0,0 1 0 0 0,-1-1-1 0 0,0 1 1 0 0,0 0 0 0 0,0-1 0 0 0,0 1 0 0 0,0 0-1 0 0,-1-1 1 0 0,0 1 0 0 0,0 0 0 0 0,0 0 0 0 0,0-1-1 0 0,0 1 1 0 0,-1 0 0 0 0,0 0 0 0 0,1-1 0 0 0,-2 1-17 0 0,2 1 12 0 0,-16 270 116 0 0,-4 42-162 0 0,17-283 19 0 0,-2 0 0 0 0,-1 0 0 0 0,-2 0 0 0 0,-1-1 0 0 0,-1 0 0 0 0,-5 7 15 0 0,9-31 3 0 0,0-1-1 0 0,0 0 0 0 0,0 0 1 0 0,-1-1-1 0 0,0 0 0 0 0,-1 0 1 0 0,0-1-1 0 0,0 0 0 0 0,0 0 1 0 0,0 0-1 0 0,-1-1 1 0 0,0-1-1 0 0,0 0 0 0 0,-1 0 1 0 0,1-1-1 0 0,-1 0 0 0 0,0 0 1 0 0,1-1-1 0 0,-1 0 0 0 0,0-1 1 0 0,0 0-1 0 0,0-1 1 0 0,-1 0-1 0 0,1 0 0 0 0,0-1 1 0 0,0-1-3 0 0,6 0-3 0 0,0-1-1 0 0,0 0 1 0 0,1 0 0 0 0,-1 0 0 0 0,1 0 0 0 0,0-1 0 0 0,0 1 0 0 0,0-1 0 0 0,0 0 0 0 0,1 0-1 0 0,-1 0 1 0 0,1 0 0 0 0,0 0 0 0 0,0 0 0 0 0,1-1 0 0 0,-1 1 0 0 0,1-1 0 0 0,0 1 0 0 0,0-1-1 0 0,0 0 1 0 0,1 1 0 0 0,0-1 0 0 0,0 0 0 0 0,0 1 0 0 0,0-1 0 0 0,1 0 0 0 0,0 1-1 0 0,0-1 1 0 0,0 0 0 0 0,1-2 3 0 0,7-37-18 0 0,2-1 1 0 0,2 2-1 0 0,1-1 0 0 0,3 2 0 0 0,21-40 18 0 0,140-221-3011 0 0,-151 271-996 0 0,-17 22-249 0 0,1 1-3849 0 0,-3 1-1721 0 0</inkml:trace>
  <inkml:trace contextRef="#ctx0" brushRef="#br0" timeOffset="-48326.054">7902 3668 8586 0 0,'0'0'2352'0'0,"0"0"-405"0"0,0 0-178 0 0,0 0-27 0 0,0 0-90 0 0,0 0-170 0 0,0 0-241 0 0,0 0-229 0 0,0 0-147 0 0,0 0-123 0 0,0 0-98 0 0,0 0-106 0 0,0 0-95 0 0,5-5-61 0 0,2 0-296 0 0,-7 6-69 0 0,0-1 1 0 0,0 0-1 0 0,0 1 1 0 0,0-1-1 0 0,1 1 1 0 0,-1-1 0 0 0,0 0-1 0 0,0 1 1 0 0,0-1-1 0 0,1 0 1 0 0,-1 1-1 0 0,0-1 1 0 0,1 0-1 0 0,-1 0 1 0 0,0 1-1 0 0,1-1 1 0 0,-1 0-1 0 0,0 0 1 0 0,1 1-1 0 0,-1-1 1 0 0,1 0-1 0 0,-1 0 1 0 0,0 0-1 0 0,1 0 1 0 0,-1 0-1 0 0,1 0 1 0 0,-1 1-1 0 0,0-1 1 0 0,1 0-1 0 0,-1 0 1 0 0,1 0-1 0 0,-1 0 1 0 0,0-1 0 0 0,1 1-1 0 0,-1 0 1 0 0,1 0-18 0 0,-6 9 29 0 0,1 0 1 0 0,-1 0-1 0 0,2 0 1 0 0,0 0-1 0 0,0 1 1 0 0,0-1 0 0 0,1 1-1 0 0,1 0 1 0 0,-1 0-1 0 0,2-1 1 0 0,-1 1 0 0 0,1 0-1 0 0,1 0 1 0 0,0 0-1 0 0,0 0 1 0 0,1 0-1 0 0,0-1 1 0 0,1 1 0 0 0,0-1-1 0 0,1 0 1 0 0,0 1-1 0 0,4 6-29 0 0,-6-14 7 0 0,1 1 0 0 0,-1-1 0 0 0,1 0 0 0 0,-1 0 0 0 0,1 0 0 0 0,0-1 0 0 0,0 1 0 0 0,0-1 0 0 0,0 1 0 0 0,0-1 1 0 0,0 0-1 0 0,1 0 0 0 0,-1 0 0 0 0,0-1 0 0 0,1 1 0 0 0,-1-1 0 0 0,0 0 0 0 0,1 0 0 0 0,-1 0 0 0 0,0 0 0 0 0,1 0 0 0 0,-1-1 0 0 0,0 0 0 0 0,0 1 0 0 0,1-1 0 0 0,-1 0 0 0 0,0-1 0 0 0,0 1 0 0 0,0-1 0 0 0,0 1 0 0 0,0-1-7 0 0,14-16 179 0 0,-1 1 0 0 0,-1-2 0 0 0,-1 0 0 0 0,-1-1 0 0 0,0 0 0 0 0,-2-1 0 0 0,7-15-179 0 0,78-114 442 0 0,-14 70-312 0 0,-81 80-126 0 0,1 1-1 0 0,-1 0 0 0 0,0 0 0 0 0,0 0 1 0 0,0 0-1 0 0,0 0 0 0 0,0 0 0 0 0,0 1 1 0 0,0-1-1 0 0,0 0 0 0 0,0 0 0 0 0,-1 1 1 0 0,1-1-1 0 0,-1 1 0 0 0,1-1 0 0 0,-1 0 1 0 0,1 1-1 0 0,-1-1 0 0 0,0 1 0 0 0,1-1 1 0 0,-1 1-1 0 0,0-1 0 0 0,0 1 0 0 0,0-1 1 0 0,0 1-1 0 0,-1-1 0 0 0,1 1 0 0 0,0-1 1 0 0,-1 1-1 0 0,1-1 0 0 0,-1 1 0 0 0,1-1 0 0 0,-1 1-3 0 0,1 4 8 0 0,-34 464 115 0 0,32-378-176 0 0,-4-1 1 0 0,-5 0-1 0 0,-3-1 1 0 0,-4 0-1 0 0,-19 53 53 0 0,33-131 8 0 0,0 0 0 0 0,-1-1 0 0 0,0 1 0 0 0,0-1 0 0 0,-1 0 0 0 0,-1 0 0 0 0,0-1 0 0 0,0 0 0 0 0,-1 0 0 0 0,0-1 0 0 0,-2 1-8 0 0,9-9 5 0 0,-1 1 0 0 0,1-1-1 0 0,-1 0 1 0 0,1 0 0 0 0,-1 0 0 0 0,0 0-1 0 0,0 0 1 0 0,0 0 0 0 0,1 0 0 0 0,-1-1 0 0 0,0 1-1 0 0,0-1 1 0 0,0 1 0 0 0,0-1 0 0 0,0 0-1 0 0,0 0 1 0 0,0 0 0 0 0,0 0 0 0 0,0 0-1 0 0,0 0 1 0 0,0 0 0 0 0,0-1 0 0 0,0 1-1 0 0,0-1 1 0 0,0 0 0 0 0,0 1 0 0 0,0-1-1 0 0,1 0 1 0 0,-1 0 0 0 0,0 0 0 0 0,0 0-1 0 0,1 0 1 0 0,-1-1 0 0 0,1 1 0 0 0,-1 0-1 0 0,1-1 1 0 0,0 1 0 0 0,-1-2-5 0 0,-28-73 49 0 0,25 50-66 0 0,1-1 0 0 0,2 0 0 0 0,0 0 0 0 0,2 0 0 0 0,1 0 0 0 0,1 0 0 0 0,1 0 0 0 0,1 0 0 0 0,2 0 0 0 0,1 1 0 0 0,0 0 0 0 0,2 1 0 0 0,2 0 0 0 0,0 0 0 0 0,1 1-1 0 0,1 0 1 0 0,2 1 0 0 0,0 1 0 0 0,1 0 0 0 0,8-7 17 0 0,64-40-1632 0 0,-40 53-8959 0 0,-39 12-1448 0 0</inkml:trace>
  <inkml:trace contextRef="#ctx0" brushRef="#br0" timeOffset="-47855.364">8769 3756 8762 0 0,'0'0'2815'0'0,"0"0"-668"0"0,0 0-414 0 0,0 0-270 0 0,0 0-251 0 0,0 0-208 0 0,0 0-216 0 0,0 0-189 0 0,0 0-3 0 0,0 0 59 0 0,0 0 52 0 0,0 0 5 0 0,0 0-96 0 0,13 0-113 0 0,215-7 2156 0 0,62-30-1544 0 0,-267 34-2878 0 0,-21 5-4514 0 0,-14 6-4382 0 0,5-4 1272 0 0</inkml:trace>
  <inkml:trace contextRef="#ctx0" brushRef="#br0" timeOffset="-47617.746">8815 3973 13931 0 0,'0'0'1998'0'0,"0"0"-554"0"0,0 0-242 0 0,0 0 17 0 0,0 0 17 0 0,0 0-79 0 0,0 0-146 0 0,0 0-177 0 0,0 0-163 0 0,0 0-107 0 0,0 0-100 0 0,0 0-73 0 0,32 5-69 0 0,103 13-56 0 0,-32-26 130 0 0,164-48-125 0 0,-156 28-2881 0 0,-94 24-2226 0 0,-7 4-7253 0 0</inkml:trace>
  <inkml:trace contextRef="#ctx0" brushRef="#br0" timeOffset="-39380.004">10127 3693 2104 0 0,'0'0'1093'0'0,"0"0"-58"0"0,0 0 106 0 0,0 0 191 0 0,0 0 149 0 0,0 0 83 0 0,0 0-26 0 0,0 0-133 0 0,0 0-127 0 0,0 0-100 0 0,0 0-76 0 0,-8 0-32 0 0,-24 0-94 0 0,24 0-114 0 0,14-3 2854 0 0,8-5-2869 0 0,205-57 1111 0 0,-57 57-1403 0 0,-160 7-547 0 0,0 1 0 0 0,0 0 0 0 0,0 0 0 0 0,-1 0 0 0 0,1 0 0 0 0,0 0 1 0 0,0 0-1 0 0,0 0 0 0 0,0 1 0 0 0,-1-1 0 0 0,1 1 0 0 0,0-1 0 0 0,0 1 0 0 0,-1 0 0 0 0,1-1 0 0 0,0 1 1 0 0,-1 0-1 0 0,1 0 0 0 0,-1 0 0 0 0,1 1 0 0 0,-1-1 0 0 0,1 0 0 0 0,-1 0 0 0 0,0 1 0 0 0,0-1 0 0 0,0 1 0 0 0,0-1 1 0 0,0 1-1 0 0,0 0 0 0 0,0-1 0 0 0,0 1 0 0 0,0 0 0 0 0,-1-1 0 0 0,1 1 0 0 0,-1 0 0 0 0,1 0 0 0 0,-1 0 0 0 0,0 0 1 0 0,0-1-1 0 0,0 1 0 0 0,0 0 0 0 0,0 0 0 0 0,0 0 0 0 0,0 0 0 0 0,-1 0-8 0 0,-33 79 575 0 0,-173 232-115 0 0,135-199-200 0 0,71-112-244 0 0,0 1 0 0 0,0-1 0 0 0,1 0 1 0 0,-1 0-1 0 0,0 1 0 0 0,1-1 0 0 0,-1 0 0 0 0,1 0 0 0 0,0 1 0 0 0,0-1 1 0 0,0 0-1 0 0,0 1 0 0 0,0-1 0 0 0,1 0 0 0 0,-1 1 0 0 0,1-1 0 0 0,-1 0 1 0 0,1 1-1 0 0,0-1 0 0 0,0 0 0 0 0,0 0 0 0 0,0 0 0 0 0,0 0 0 0 0,1 0 1 0 0,-1 0-1 0 0,0 0 0 0 0,1 0 0 0 0,0-1 0 0 0,-1 1 0 0 0,1-1 0 0 0,0 1 1 0 0,0-1-1 0 0,0 1 0 0 0,0-1 0 0 0,0 0 0 0 0,0 0 0 0 0,0 0 0 0 0,0 0 1 0 0,1 0-17 0 0,91 22 820 0 0,49-38-136 0 0,64-19-107 0 0,-181 27-1173 0 0,-54-6-6008 0 0,13 8-2651 0 0,7 1-2591 0 0</inkml:trace>
  <inkml:trace contextRef="#ctx0" brushRef="#br0" timeOffset="-39078.425">9986 3944 7242 0 0,'0'0'2436'0'0,"0"0"-163"0"0,0 0-112 0 0,0 0-35 0 0,0 0-200 0 0,0 0-332 0 0,0 0-396 0 0,0 0-337 0 0,0 0-257 0 0,0 0-143 0 0,0 0-41 0 0,0 0-29 0 0,0 0-14 0 0,17-4 1213 0 0,299 3 360 0 0,-143-17-5671 0 0,-146 15 684 0 0,-9-1-3152 0 0,-4 1-5665 0 0</inkml:trace>
  <inkml:trace contextRef="#ctx0" brushRef="#br0" timeOffset="-37972.544">10867 3969 0 0 0,'0'0'1550'0'0,"0"0"315"0"0,0 0 120 0 0,0 0 26 0 0,0 0-195 0 0,0 0-283 0 0,0 0-205 0 0,0 0-221 0 0,0 0-154 0 0,0 0-79 0 0,0 0-21 0 0,0 0-60 0 0,0 0-32 0 0,14 7-74 0 0,64 26 923 0 0,-11-32 1672 0 0,66-36-1324 0 0,-98 22-1588 0 0,76-46 568 0 0,-106 56-896 0 0,0 0 1 0 0,0 0-1 0 0,0-1 1 0 0,-1 1-1 0 0,0-1 1 0 0,1 0-1 0 0,-1 0 1 0 0,-1 0-1 0 0,1-1 1 0 0,-1 1 0 0 0,1-1-1 0 0,-1 0 1 0 0,-1 0-1 0 0,1 0 1 0 0,-1 0-1 0 0,1-1 1 0 0,-2 1-1 0 0,1-1 1 0 0,-1 1-1 0 0,1-6-42 0 0,-3 6 6 0 0,-1 1 0 0 0,-1 0 0 0 0,1 0-1 0 0,0 0 1 0 0,-1 0 0 0 0,0 0 0 0 0,0 1-1 0 0,0-1 1 0 0,-1 1 0 0 0,1 0 0 0 0,-1 0-1 0 0,0 0 1 0 0,1 0 0 0 0,-1 0-1 0 0,0 1 1 0 0,-1 0 0 0 0,1 0 0 0 0,0 0-1 0 0,-1 0 1 0 0,-3 0-6 0 0,-3 0-22 0 0,-1 1-1 0 0,1 1 1 0 0,-1-1 0 0 0,1 2-1 0 0,-1 0 1 0 0,1 0 0 0 0,-1 1-1 0 0,1 0 1 0 0,0 1 0 0 0,-1 0-1 0 0,2 1 1 0 0,-1 0 0 0 0,0 1-1 0 0,1 0 1 0 0,0 1 0 0 0,0 0-1 0 0,0 0 1 0 0,-6 7 22 0 0,9-9-6 0 0,-3 3 7 0 0,2 0 0 0 0,-1 1-1 0 0,1 0 1 0 0,0 0 0 0 0,1 1-1 0 0,0 0 1 0 0,0 0 0 0 0,1 0 0 0 0,0 1-1 0 0,0 0 1 0 0,1 1 0 0 0,1-1 0 0 0,0 1-1 0 0,0 0 1 0 0,1 0 0 0 0,0 0-1 0 0,1 0 1 0 0,1 0 0 0 0,-1 1 0 0 0,2-1-1 0 0,0 0 1 0 0,0 9-1 0 0,0-12 10 0 0,-1-1-1 0 0,1 1 1 0 0,0-1 0 0 0,1 0-1 0 0,0 1 1 0 0,0-1 0 0 0,0 1-1 0 0,1-1 1 0 0,0 0 0 0 0,1 0-1 0 0,-1 0 1 0 0,1 0 0 0 0,1 0-1 0 0,-1-1 1 0 0,1 1 0 0 0,0-1-1 0 0,1 0 1 0 0,0 0-1 0 0,-1-1 1 0 0,2 1 0 0 0,0-1-10 0 0,7 4 41 0 0,0 0 1 0 0,1-2 0 0 0,0 1-1 0 0,0-2 1 0 0,0 0 0 0 0,1-1 0 0 0,0 0-1 0 0,0-1 1 0 0,1-1 0 0 0,-1 0-1 0 0,1-1 1 0 0,0-1 0 0 0,-1 0-1 0 0,1-1 1 0 0,0-1 0 0 0,15-2-42 0 0,-4-1 87 0 0,-1 0 1 0 0,1-2 0 0 0,-1-1-1 0 0,0-1 1 0 0,-1-1 0 0 0,0-1-1 0 0,0-1 1 0 0,14-10-88 0 0,-13 5 40 0 0,-1-1 1 0 0,0-1-1 0 0,-2-1 0 0 0,0-1 0 0 0,-1-1 0 0 0,-2-1 1 0 0,0-1-1 0 0,-1-1 0 0 0,-1-1 0 0 0,-2 0 0 0 0,0-1 1 0 0,-2-1-1 0 0,1-4-40 0 0,-12 28 1 0 0,-1 0 1 0 0,0 0-1 0 0,-1 0 0 0 0,1 0 1 0 0,0 0-1 0 0,-1 0 0 0 0,0 0 1 0 0,0-1-1 0 0,0 1 0 0 0,0 0 1 0 0,0-1-1 0 0,-1 1 0 0 0,1-1 1 0 0,-1 1-1 0 0,0-1 0 0 0,0 1 1 0 0,0-1-1 0 0,-1 1 0 0 0,1-1 1 0 0,-1 1-1 0 0,0 0 0 0 0,0-1 1 0 0,0 1-1 0 0,0 0 0 0 0,0-1 1 0 0,-1 1-1 0 0,0 0 0 0 0,1 0 1 0 0,-1 0-1 0 0,0 1 0 0 0,-1-1 1 0 0,1 0-1 0 0,0 1 0 0 0,-1-1 1 0 0,1 1-1 0 0,-1 0 0 0 0,0 0 1 0 0,0 0-1 0 0,0 0 0 0 0,0 0 1 0 0,0 1-1 0 0,0-1 0 0 0,-4 0-1 0 0,-5 2-17 0 0,0 0 1 0 0,1 0-1 0 0,-1 1 0 0 0,0 1 0 0 0,0 0 1 0 0,1 1-1 0 0,-1 0 0 0 0,1 0 0 0 0,-1 2 0 0 0,1-1 1 0 0,1 1-1 0 0,-6 4 17 0 0,14-8-4 0 0,1-1 0 0 0,0 1 0 0 0,0 0 0 0 0,0 0 1 0 0,0 0-1 0 0,0 0 0 0 0,0 0 0 0 0,0 1 0 0 0,0-1 0 0 0,0 0 0 0 0,0 0 1 0 0,1 1-1 0 0,-1-1 0 0 0,0 0 0 0 0,1 1 0 0 0,-1-1 0 0 0,1 0 0 0 0,-1 1 1 0 0,1-1-1 0 0,0 1 0 0 0,0-1 0 0 0,0 1 0 0 0,0-1 0 0 0,0 1 0 0 0,0-1 1 0 0,0 1-1 0 0,0-1 0 0 0,0 0 0 0 0,1 1 0 0 0,-1-1 0 0 0,1 1 1 0 0,-1-1-1 0 0,1 0 0 0 0,-1 1 0 0 0,1-1 0 0 0,0 0 0 0 0,0 1 0 0 0,0-1 1 0 0,0 0-1 0 0,-1 0 0 0 0,1 0 0 0 0,1 0 0 0 0,-1 0 0 0 0,0 0 0 0 0,0 0 1 0 0,0 0-1 0 0,0 0 0 0 0,1-1 0 0 0,-1 1 0 0 0,0 0 0 0 0,1-1 0 0 0,-1 1 1 0 0,1-1-1 0 0,-1 0 0 0 0,1 1 0 0 0,-1-1 0 0 0,0 0 0 0 0,1 0 0 0 0,-1 0 1 0 0,1 0-1 0 0,-1 0 0 0 0,1 0 0 0 0,0 0 4 0 0,166 44 59 0 0,-164-41-57 0 0,-1 0 1 0 0,-1 1 0 0 0,1-1-1 0 0,0 1 1 0 0,-1 0-1 0 0,0 0 1 0 0,0 0 0 0 0,0 0-1 0 0,0 0 1 0 0,-1 0 0 0 0,0 1-1 0 0,0-1 1 0 0,0 0-1 0 0,0 1 1 0 0,-1-1 0 0 0,1 1-1 0 0,-1-1 1 0 0,0 1-1 0 0,0-1 1 0 0,-1 1 0 0 0,0-1-1 0 0,1 0 1 0 0,-1 1-1 0 0,-1-1 1 0 0,0 3-3 0 0,-34 73 105 0 0,30-72-107 0 0,1 1 0 0 0,0 1 0 0 0,1-1 0 0 0,0 1-1 0 0,0 0 1 0 0,1 0 0 0 0,0 0 0 0 0,1 0 0 0 0,0 0 0 0 0,-1 9 2 0 0,4-17-3 0 0,-1 0 0 0 0,0-1-1 0 0,1 1 1 0 0,-1 0 0 0 0,1 0-1 0 0,0 0 1 0 0,0 0 0 0 0,0 0-1 0 0,0-1 1 0 0,0 1 0 0 0,0-1 0 0 0,0 1-1 0 0,0 0 1 0 0,1-1 0 0 0,-1 0-1 0 0,0 1 1 0 0,1-1 0 0 0,0 0-1 0 0,-1 0 1 0 0,1 0 0 0 0,0 0-1 0 0,-1 0 1 0 0,1 0 0 0 0,0 0 0 0 0,0 0-1 0 0,0-1 1 0 0,0 1 0 0 0,-1-1-1 0 0,1 0 1 0 0,0 1 0 0 0,0-1-1 0 0,0 0 1 0 0,2 0 3 0 0,68 0-774 0 0,-8-21-2276 0 0,-27-1-7048 0 0,-26 17-1536 0 0</inkml:trace>
  <inkml:trace contextRef="#ctx0" brushRef="#br0" timeOffset="-37640.855">12294 3822 9490 0 0,'0'0'2569'0'0,"0"0"-562"0"0,0 0-511 0 0,0 0-380 0 0,0 0-234 0 0,0 0-133 0 0,0 0-90 0 0,0 0-75 0 0,0 0-77 0 0,0 0-91 0 0,0 0-65 0 0,0 0-67 0 0,0 0-72 0 0,-30 34-35 0 0,-91 105-45 0 0,118-137-125 0 0,0 0 1 0 0,0 1-1 0 0,1-1 0 0 0,-1 0 0 0 0,1 1 0 0 0,0 0 0 0 0,0-1 0 0 0,0 1 0 0 0,0 0 1 0 0,0 0-1 0 0,0 0 0 0 0,1 1 0 0 0,0-1 0 0 0,-1 0 0 0 0,1 0 0 0 0,0 1 0 0 0,1-1 0 0 0,-1 1 1 0 0,1-1-1 0 0,-1 1 0 0 0,1 1-7 0 0,1 6 38 0 0,-1-7-6 0 0,1 0 0 0 0,-1 0 0 0 0,1 0 0 0 0,0 1 0 0 0,0-1 0 0 0,1 0-1 0 0,-1 0 1 0 0,1 0 0 0 0,0-1 0 0 0,0 1 0 0 0,0 0 0 0 0,0-1 0 0 0,1 1-1 0 0,-1-1 1 0 0,1 0 0 0 0,0 1 0 0 0,0-1 0 0 0,0-1 0 0 0,1 1 0 0 0,-1 0-1 0 0,1-1 1 0 0,-1 0 0 0 0,1 0 0 0 0,0 0 0 0 0,0 0 0 0 0,0 0 0 0 0,0-1 0 0 0,0 0-1 0 0,0 0-31 0 0,127 18 1508 0 0,-114-20-1294 0 0,1 0 1 0 0,-1-1 0 0 0,1-1 0 0 0,-1-1 0 0 0,0 0-1 0 0,0-1 1 0 0,-1-1 0 0 0,1-1 0 0 0,-1 0 0 0 0,-1-1-1 0 0,1-1 1 0 0,-2 0 0 0 0,4-3-215 0 0,-9 5 88 0 0,0 0 0 0 0,0 0 0 0 0,-1-1-1 0 0,0 0 1 0 0,0 0 0 0 0,-1-1 0 0 0,0 0 0 0 0,-1 0 0 0 0,0-1 0 0 0,0 0 0 0 0,-1 0 0 0 0,0 0 0 0 0,-1-1-1 0 0,0 0 1 0 0,-1 1 0 0 0,0-1 0 0 0,0-1 0 0 0,-1 1 0 0 0,-1 0 0 0 0,0-9-88 0 0,-2 14 5 0 0,0 0 0 0 0,-1-1 0 0 0,0 1 0 0 0,0 0-1 0 0,-1 0 1 0 0,0 0 0 0 0,0 0 0 0 0,0 0 0 0 0,-1 1 0 0 0,1 0 0 0 0,-1-1 0 0 0,-1 1 0 0 0,1 1 0 0 0,-1-1 0 0 0,0 1 0 0 0,0-1 0 0 0,0 1 0 0 0,0 1-1 0 0,-1-1 1 0 0,1 1 0 0 0,-1 0 0 0 0,0 0 0 0 0,0 1 0 0 0,0 0 0 0 0,-1 0 0 0 0,1 0 0 0 0,0 1 0 0 0,-1-1 0 0 0,1 2 0 0 0,-1-1 0 0 0,0 1 0 0 0,1 0-1 0 0,-6 1-3 0 0,0-2-88 0 0,1 1 1 0 0,-1 0-1 0 0,1 1 1 0 0,0 0-1 0 0,-1 1 1 0 0,1 0-1 0 0,0 1 1 0 0,0 0 0 0 0,0 1-1 0 0,0 0 1 0 0,-3 2 86 0 0,-59 44-2146 0 0,29-12-5836 0 0,29-22-4150 0 0</inkml:trace>
  <inkml:trace contextRef="#ctx0" brushRef="#br0" timeOffset="-26092.874">608 4938 7794 0 0,'0'0'1719'0'0,"0"0"-244"0"0,0 0-96 0 0,0 0 69 0 0,0 0 20 0 0,0 0-91 0 0,0 0-199 0 0,0 0-293 0 0,0 0-295 0 0,0 0-241 0 0,0 0-159 0 0,-1 5 213 0 0,16 72 542 0 0,-3 0 0 0 0,-4 1 0 0 0,-1 35-945 0 0,-6-83 99 0 0,2-4-40 0 0,-1 1 1 0 0,-2-1-1 0 0,0 0 0 0 0,-2 0 1 0 0,0 0-1 0 0,-2 0 0 0 0,-1 0 1 0 0,-1 0-1 0 0,-2-1 0 0 0,-2 4-59 0 0,10-28 32 0 0,0 1-1 0 0,-1 0 0 0 0,0 0 1 0 0,1-1-1 0 0,-1 1 0 0 0,0 0 0 0 0,0-1 1 0 0,0 1-1 0 0,0-1 0 0 0,0 1 1 0 0,0-1-1 0 0,-1 1 0 0 0,1-1 1 0 0,0 0-1 0 0,-1 0 0 0 0,1 1 0 0 0,-1-1 1 0 0,1 0-1 0 0,-1 0 0 0 0,0-1 1 0 0,1 1-1 0 0,-1 0 0 0 0,0-1 1 0 0,0 1-1 0 0,1-1 0 0 0,-1 1 0 0 0,0-1 1 0 0,0 0-1 0 0,0 1 0 0 0,0-1 1 0 0,1 0-1 0 0,-2-1-31 0 0,-10-57 403 0 0,18 20-386 0 0,1 1-1 0 0,2 1 1 0 0,1-1 0 0 0,2 1 0 0 0,2 1 0 0 0,1 0 0 0 0,1 1 0 0 0,2 0 0 0 0,14-18-17 0 0,-5 1 22 0 0,3 1 0 0 0,2 2 0 0 0,2 1 0 0 0,1 2 0 0 0,3 1 0 0 0,2 2 0 0 0,1 1 0 0 0,3 2 0 0 0,31-21-22 0 0,-62 51 39 0 0,0 1 0 0 0,1 0-1 0 0,0 1 1 0 0,0 0-1 0 0,1 1 1 0 0,-1 1-1 0 0,1 0 1 0 0,1 1-1 0 0,-1 0 1 0 0,11-1-39 0 0,-22 5 13 0 0,-1 0 0 0 0,1 0 0 0 0,0 1-1 0 0,-1-1 1 0 0,1 0 0 0 0,-1 1 0 0 0,1 0 0 0 0,0-1 0 0 0,-1 1 0 0 0,0 0 0 0 0,1 0-1 0 0,-1 1 1 0 0,1-1 0 0 0,-1 0 0 0 0,0 1 0 0 0,0-1 0 0 0,0 1 0 0 0,0 0 0 0 0,0 0 0 0 0,0 0-1 0 0,-1 0 1 0 0,1 0 0 0 0,0 0 0 0 0,-1 0 0 0 0,0 1 0 0 0,1-1 0 0 0,-1 0 0 0 0,0 1 0 0 0,0-1-1 0 0,-1 1 1 0 0,1-1 0 0 0,0 1 0 0 0,-1-1 0 0 0,1 1 0 0 0,-1 2-13 0 0,-3 98 557 0 0,-3-80-535 0 0,-2-2-1 0 0,0 1 1 0 0,-1-1 0 0 0,-1 0-1 0 0,-1-1 1 0 0,-1 0 0 0 0,-1-1-1 0 0,-1 0 1 0 0,0-1-1 0 0,-1-1 1 0 0,-1 0 0 0 0,-1-1-1 0 0,0-1 1 0 0,-1 0 0 0 0,-1-1-1 0 0,0-2 1 0 0,-1 1 0 0 0,0-2-1 0 0,-1-1 1 0 0,0-1 0 0 0,-1 0-1 0 0,-18 4-21 0 0,-83-6-1216 0 0,96-25-1015 0 0,22-4-5120 0 0,5 15-1288 0 0</inkml:trace>
  <inkml:trace contextRef="#ctx0" brushRef="#br0" timeOffset="-25717.861">1586 4894 7082 0 0,'0'0'3908'0'0,"0"0"-2130"0"0,0 0-635 0 0,0 0 103 0 0,0 0 129 0 0,0 0-3 0 0,0 0-155 0 0,0 0-232 0 0,0 0-205 0 0,0 0-144 0 0,0 0-116 0 0,0 0-108 0 0,0 0-88 0 0,-21 18-61 0 0,-64 59-31 0 0,82-75-211 0 0,0 0 0 0 0,1 1 1 0 0,-1-1-1 0 0,1 0 0 0 0,-1 1 0 0 0,1 0 1 0 0,0-1-1 0 0,0 1 0 0 0,0 0 0 0 0,0 0 0 0 0,1 0 1 0 0,-1 0-1 0 0,1 1 0 0 0,0-1 0 0 0,0 0 1 0 0,0 0-1 0 0,0 1 0 0 0,1-1 0 0 0,-1 1 0 0 0,1-1 1 0 0,0 1-1 0 0,0-1-21 0 0,-1 10 97 0 0,0-9-71 0 0,1 1 0 0 0,-1 0-1 0 0,1 0 1 0 0,-1 0 0 0 0,1 0-1 0 0,1-1 1 0 0,-1 1 0 0 0,1 0 0 0 0,0 0-1 0 0,0 0 1 0 0,0-1 0 0 0,1 1-1 0 0,-1-1 1 0 0,1 1 0 0 0,0-1 0 0 0,1 1-1 0 0,-1-1 1 0 0,1 0 0 0 0,0 0-1 0 0,0 0 1 0 0,0-1 0 0 0,0 1 0 0 0,0-1-1 0 0,1 1 1 0 0,0-1 0 0 0,0 0-1 0 0,0-1 1 0 0,0 1 0 0 0,0-1 0 0 0,0 1-1 0 0,1-1 1 0 0,-1-1 0 0 0,1 1-1 0 0,-1-1 1 0 0,1 1 0 0 0,0-1 0 0 0,0-1-1 0 0,0 1 1 0 0,4 0-26 0 0,-2-1 63 0 0,0 0 1 0 0,0 0-1 0 0,0-1 0 0 0,-1 0 0 0 0,1 0 1 0 0,0-1-1 0 0,-1 1 0 0 0,1-1 1 0 0,-1-1-1 0 0,1 1 0 0 0,-1-1 0 0 0,0 0 1 0 0,0-1-1 0 0,0 1 0 0 0,-1-1 1 0 0,1-1-1 0 0,-1 1 0 0 0,0-1 0 0 0,0 1 1 0 0,-1-1-1 0 0,1-1 0 0 0,1-2-63 0 0,-1 2 29 0 0,0 0 1 0 0,0 0-1 0 0,-1-1 0 0 0,0 1 0 0 0,-1-1 1 0 0,1 0-1 0 0,-1 0 0 0 0,0 0 0 0 0,-1 0 0 0 0,0 0 1 0 0,0-1-1 0 0,-1 1 0 0 0,1-1 0 0 0,-2 0 0 0 0,1 1 1 0 0,-1-1-1 0 0,0 1 0 0 0,-1-1 0 0 0,1 0 0 0 0,-2 1 1 0 0,1-1-1 0 0,-1 1 0 0 0,0 0 0 0 0,-1-1 1 0 0,1 1-1 0 0,-1 0 0 0 0,-1 0 0 0 0,0 1 0 0 0,0-1 1 0 0,0 1-1 0 0,-3-4-29 0 0,1 3-74 0 0,0 0 0 0 0,0 0 0 0 0,-1 0 0 0 0,0 1 1 0 0,-1 0-1 0 0,1 0 0 0 0,-1 0 0 0 0,0 1 0 0 0,0 1 0 0 0,-1-1 1 0 0,0 1-1 0 0,1 1 0 0 0,-1 0 0 0 0,0 0 0 0 0,-1 0 0 0 0,1 1 1 0 0,0 1-1 0 0,-1 0 0 0 0,-6 0 74 0 0,-42 8-3371 0 0,41 2-872 0 0,0 4-3959 0 0,10-6-1717 0 0</inkml:trace>
  <inkml:trace contextRef="#ctx0" brushRef="#br0" timeOffset="-25478.555">2129 4971 8610 0 0,'0'0'1531'0'0,"0"0"-340"0"0,0 0-50 0 0,0 0 122 0 0,0 0-1 0 0,0 0-137 0 0,0 0-262 0 0,0 0-275 0 0,0 0-194 0 0,0 0-158 0 0,0 0-100 0 0,0 0-56 0 0,0 0-48 0 0,-8 31-48 0 0,-23 92-55 0 0,24-83-366 0 0,15-35-4190 0 0,-6-5 1850 0 0,0 0-7355 0 0</inkml:trace>
  <inkml:trace contextRef="#ctx0" brushRef="#br0" timeOffset="-25326.115">1996 4529 14571 0 0,'0'0'896'0'0,"0"0"-448"0"0,0 0-280 0 0,0 0-112 0 0,0 0-144 0 0,0 0-128 0 0,0 0-200 0 0,0 0-184 0 0,0 0-320 0 0,0 0-904 0 0,0 0-3386 0 0,0 0-1655 0 0</inkml:trace>
  <inkml:trace contextRef="#ctx0" brushRef="#br0" timeOffset="-24885.843">2366 5129 10810 0 0,'0'0'1806'0'0,"0"0"-247"0"0,0 0-127 0 0,0 0-115 0 0,0 0-148 0 0,0 0-175 0 0,0 0-170 0 0,0 0-136 0 0,0 0-122 0 0,0 0-100 0 0,0 0-82 0 0,0 0-73 0 0,0 0-48 0 0,4-20-44 0 0,13-64-31 0 0,-16 78-159 0 0,1 0 0 0 0,0 0 1 0 0,0 0-1 0 0,0 1 1 0 0,1-1-1 0 0,0 1 1 0 0,0 0-1 0 0,1-1 0 0 0,-1 1 1 0 0,1 1-1 0 0,0-1 1 0 0,0 1-1 0 0,1-1 1 0 0,-1 1-1 0 0,1 0 1 0 0,2-1-30 0 0,15-14 69 0 0,-19 16-74 0 0,-1 0 1 0 0,2 0-1 0 0,-1 1 1 0 0,0-1-1 0 0,0 1 1 0 0,1-1-1 0 0,-1 1 1 0 0,1 0-1 0 0,0 0 1 0 0,0 1-1 0 0,0-1 1 0 0,0 1-1 0 0,0 0 1 0 0,0 0-1 0 0,0 0 1 0 0,3 0 4 0 0,12 46-206 0 0,-20-39 214 0 0,0-1 0 0 0,1 1 0 0 0,0 0 0 0 0,0-1 1 0 0,0 1-1 0 0,0-1 0 0 0,1 1 0 0 0,0 0 0 0 0,1-1 0 0 0,-1 0 0 0 0,1 1 0 0 0,0-1 0 0 0,0 0 0 0 0,0 0 0 0 0,1 0 0 0 0,0 0 0 0 0,0 0 0 0 0,0 0 0 0 0,1-1 0 0 0,-1 0 0 0 0,1 1 0 0 0,0-2 0 0 0,0 1 0 0 0,1 0 0 0 0,-1-1 0 0 0,1 0 1 0 0,0 0-1 0 0,0 0 0 0 0,0 0 0 0 0,0-1 0 0 0,2 1-8 0 0,1-3 124 0 0,0 0 0 0 0,0 0 0 0 0,0-1 0 0 0,0 0 0 0 0,0 0 0 0 0,0-1-1 0 0,0 0 1 0 0,-1 0 0 0 0,1-1 0 0 0,-1 0 0 0 0,0 0 0 0 0,0-1 0 0 0,0 0 0 0 0,0 0 0 0 0,0-1 0 0 0,-1 0 0 0 0,0 0 0 0 0,0 0 0 0 0,0-1 0 0 0,-1 0 0 0 0,0 0 0 0 0,0 0 0 0 0,2-5-124 0 0,1 2 23 0 0,-1 0-1 0 0,0 0 1 0 0,-1-1-1 0 0,0 0 1 0 0,0-1-1 0 0,-1 0 1 0 0,0 1 0 0 0,-1-1-1 0 0,-1-1 1 0 0,1 1-1 0 0,-2-1 1 0 0,0 1-1 0 0,0-1 1 0 0,0-5-23 0 0,3 11-3805 0 0,-1 5-5439 0 0,-2 1-3014 0 0</inkml:trace>
  <inkml:trace contextRef="#ctx0" brushRef="#br0" timeOffset="-24588.774">3301 4433 17988 0 0,'0'0'937'0'0,"0"0"-302"0"0,0 0-5 0 0,0 0 163 0 0,0 0 245 0 0,0 0 90 0 0,0 0-101 0 0,0 0-146 0 0,0 0-188 0 0,0 0-153 0 0,0 0-107 0 0,0 0-49 0 0,5 34-86 0 0,15 104-66 0 0,-15-3 161 0 0,-16 313-270 0 0,2-461-6166 0 0,0-3-3499 0 0,5 8-2226 0 0</inkml:trace>
  <inkml:trace contextRef="#ctx0" brushRef="#br0" timeOffset="-24338.281">2957 4831 10338 0 0,'0'0'3478'0'0,"0"0"-1553"0"0,0 0-774 0 0,0 0-111 0 0,0 0-48 0 0,0 0-96 0 0,0 0-145 0 0,0 0-183 0 0,0 0-156 0 0,35-4-122 0 0,112-10-89 0 0,-12 10-62 0 0,-38 11-1536 0 0,-67-4-1829 0 0,-14-2-4554 0 0</inkml:trace>
  <inkml:trace contextRef="#ctx0" brushRef="#br0" timeOffset="-24089.773">3857 4872 13955 0 0,'0'0'2014'0'0,"0"0"-423"0"0,0 0-239 0 0,0 0-168 0 0,0 0-161 0 0,0 0-135 0 0,0 0-123 0 0,0 0-108 0 0,0 0-98 0 0,0 0-96 0 0,-31 3-79 0 0,-95 10-99 0 0,75 1 40 0 0,45 6-177 0 0,7-12-160 0 0,0-6 12 0 0,-1 0 0 0 0,1 0 0 0 0,0-1 0 0 0,1 1 0 0 0,-1 0 0 0 0,0 0 0 0 0,1-1 0 0 0,-1 1-1 0 0,0-1 1 0 0,1 1 0 0 0,0-1 0 0 0,-1 0 0 0 0,1 1 0 0 0,0-1 0 0 0,0 0 0 0 0,0 0 0 0 0,0 0-1 0 0,0-1 1 0 0,0 1 0 0 0,0 0 0 0 0,0-1 0 0 0,0 1 0 0 0,0-1 0 0 0,1 0 0 0 0,6 4 16 0 0,18 5-2 0 0,-11-4-17 0 0,1 1 1 0 0,-1 1 0 0 0,-1 0 0 0 0,1 1-1 0 0,-1 1 1 0 0,0 0 0 0 0,-1 1 0 0 0,10 9 2 0 0,-20-15 19 0 0,-1 0 0 0 0,0 0 1 0 0,0 0-1 0 0,-1 0 0 0 0,1 0 1 0 0,-1 1-1 0 0,0-1 0 0 0,0 1 0 0 0,-1 0 1 0 0,1-1-1 0 0,-1 1 0 0 0,0 0 1 0 0,0 0-1 0 0,-1 0 0 0 0,0 0 0 0 0,1 0 1 0 0,-2 0-1 0 0,1 0 0 0 0,0 0 1 0 0,-1-1-1 0 0,0 1 0 0 0,0 0 0 0 0,-1 0 1 0 0,1 0-1 0 0,-1-1 0 0 0,0 1 1 0 0,0-1-1 0 0,-1 0 0 0 0,1 1 0 0 0,-1-1 1 0 0,0 0-1 0 0,0 0 0 0 0,0-1 1 0 0,0 1-1 0 0,-1-1 0 0 0,0 1 0 0 0,0-1 1 0 0,0 0-1 0 0,0 0 0 0 0,0-1 1 0 0,-3 2-20 0 0,-6 4-5 0 0,0-1 1 0 0,0 0-1 0 0,-1-1 1 0 0,0 0 0 0 0,-1-1-1 0 0,1 0 1 0 0,-1-2-1 0 0,0 0 1 0 0,0 0 0 0 0,-9 0 4 0 0,12-13-1557 0 0,11-3-6715 0 0,1 10 5293 0 0,0-1-9543 0 0</inkml:trace>
  <inkml:trace contextRef="#ctx0" brushRef="#br0" timeOffset="-22626.326">4866 4702 88 0 0,'0'0'1790'0'0,"0"0"-522"0"0,0 0 59 0 0,0 0 348 0 0,0 0 316 0 0,0 0 92 0 0,0 0-188 0 0,0 0-333 0 0,0 0-323 0 0,0 0-287 0 0,0 0-162 0 0,0 0-129 0 0,0 0-94 0 0,3-6-146 0 0,-1 1-377 0 0,-2 5-30 0 0,-1 0 1 0 0,1 0 0 0 0,0 0 0 0 0,-1 0 0 0 0,1 0 0 0 0,-1 0 0 0 0,1 0 0 0 0,-1 0-1 0 0,1-1 1 0 0,-1 1 0 0 0,1 0 0 0 0,0 0 0 0 0,-1 0 0 0 0,1-1 0 0 0,-1 1-1 0 0,1 0 1 0 0,0 0 0 0 0,-1-1 0 0 0,1 1 0 0 0,0 0 0 0 0,-1 0 0 0 0,1-1-1 0 0,0 1 1 0 0,-1-1 0 0 0,1 1 0 0 0,0 0 0 0 0,0-1 0 0 0,0 1 0 0 0,-1-1 0 0 0,1 1-1 0 0,0 0 1 0 0,0-1 0 0 0,0 1 0 0 0,0-1 0 0 0,0 1 0 0 0,0-1 0 0 0,0 1-1 0 0,0-1-14 0 0,-120 85 1253 0 0,140-91 700 0 0,95-59 4 0 0,-51 29-894 0 0,-63 37-938 0 0,-1 0-4 0 0,0 0-10 0 0,0 0-40 0 0,0 0-19 0 0,0 0 0 0 0,0 0-12 0 0,0 0-15 0 0,0 19 131 0 0,14 151 926 0 0,-19 123-451 0 0,-5-109-509 0 0,8-184-2462 0 0,3-15-3757 0 0,-1 9-2844 0 0,0 2-1412 0 0</inkml:trace>
  <inkml:trace contextRef="#ctx0" brushRef="#br0" timeOffset="-22401.238">4662 5332 6841 0 0,'0'0'5828'0'0,"0"0"-3482"0"0,0 0-1234 0 0,0 0-27 0 0,0 0 98 0 0,0 0-34 0 0,0 0-117 0 0,0 0-159 0 0,0 0-153 0 0,0 0-93 0 0,32-5-97 0 0,100-12-88 0 0,35 13 343 0 0,-55 4-1571 0 0,-74 0-2487 0 0,-2 0-4382 0 0,-23 0-3928 0 0</inkml:trace>
  <inkml:trace contextRef="#ctx0" brushRef="#br0" timeOffset="-21733.755">6225 4997 3585 0 0,'0'0'1660'0'0,"0"0"-188"0"0,0 0 85 0 0,0 0 256 0 0,0 0 68 0 0,0 0-203 0 0,0 0-282 0 0,0 0-309 0 0,0 0-218 0 0,0 0-139 0 0,0 0-114 0 0,0 0-85 0 0,0 0-90 0 0,-3-10-59 0 0,-10-29-57 0 0,12 37-284 0 0,0 1 0 0 0,0 0 0 0 0,-1 0-1 0 0,1 0 1 0 0,0 0 0 0 0,-1 0 0 0 0,1 1 0 0 0,-1-1 0 0 0,1 0 0 0 0,-1 1-1 0 0,1-1 1 0 0,-1 1 0 0 0,1-1 0 0 0,-1 1 0 0 0,0 0 0 0 0,1-1 0 0 0,-1 1 0 0 0,1 0-1 0 0,-1 0 1 0 0,0 0 0 0 0,1 0 0 0 0,-1 1 0 0 0,0-1 0 0 0,1 0 0 0 0,-1 1 0 0 0,-1 0-41 0 0,0-1 99 0 0,-179 48 2960 0 0,-68 28 96 0 0,308-71-3011 0 0,105 7-9 0 0,-160-12-130 0 0,-1 1 0 0 0,1-1-1 0 0,-1 1 1 0 0,1 0 0 0 0,-1 0 0 0 0,0 0 0 0 0,1 0 0 0 0,-1 0-1 0 0,0 1 1 0 0,0-1 0 0 0,0 0 0 0 0,0 1 0 0 0,0 0 0 0 0,0 0 0 0 0,0-1-1 0 0,0 1 1 0 0,-1 0 0 0 0,1 0 0 0 0,-1 0 0 0 0,0 1 0 0 0,1-1-1 0 0,-1 0 1 0 0,0 0 0 0 0,0 1 0 0 0,0-1 0 0 0,-1 1 0 0 0,1-1-1 0 0,-1 1 1 0 0,1-1 0 0 0,-1 1 0 0 0,0-1 0 0 0,0 1 0 0 0,0-1-1 0 0,0 1 1 0 0,0-1 0 0 0,-1 1 0 0 0,1-1 0 0 0,-1 1 0 0 0,1-1 0 0 0,-1 1-1 0 0,0-1 1 0 0,0 1 0 0 0,0-1 0 0 0,-1 0 0 0 0,1 0 0 0 0,0 0-1 0 0,-1 0 1 0 0,1 0 0 0 0,-1 0 0 0 0,0 0 0 0 0,0 0 0 0 0,0 0-1 0 0,0-1 1 0 0,0 1-5 0 0,-65 63 186 0 0,56-57-169 0 0,0 0-1 0 0,1 1 1 0 0,0 0-1 0 0,1 0 1 0 0,0 1-1 0 0,0 1 1 0 0,1 0-1 0 0,1 0 1 0 0,0 0-1 0 0,0 1 0 0 0,1 0 1 0 0,1 0-1 0 0,-4 11-16 0 0,8-20 6 0 0,0-1 0 0 0,1 1-1 0 0,-1 0 1 0 0,1-1-1 0 0,-1 1 1 0 0,1 0-1 0 0,0 0 1 0 0,0-1 0 0 0,0 1-1 0 0,1 0 1 0 0,-1 0-1 0 0,1-1 1 0 0,-1 1-1 0 0,1 0 1 0 0,0-1 0 0 0,0 1-1 0 0,0-1 1 0 0,1 1-1 0 0,-1-1 1 0 0,0 1-1 0 0,1-1 1 0 0,0 0 0 0 0,-1 0-1 0 0,1 0 1 0 0,0 0-1 0 0,0 0 1 0 0,0 0 0 0 0,0 0-1 0 0,1-1 1 0 0,-1 1-1 0 0,0-1 1 0 0,1 0-1 0 0,-1 1 1 0 0,1-1 0 0 0,-1 0-1 0 0,1 0 1 0 0,0-1-1 0 0,-1 1 1 0 0,1-1-1 0 0,0 1 1 0 0,-1-1 0 0 0,1 0-1 0 0,0 0 1 0 0,2 0-6 0 0,-3 0-4 0 0,7 1-81 0 0,-1 0 0 0 0,1-1 0 0 0,-1 0 0 0 0,1 0 0 0 0,0-1 0 0 0,-1 0 0 0 0,1 0 0 0 0,-1-1-1 0 0,1-1 1 0 0,-1 1 0 0 0,0-1 0 0 0,0-1 0 0 0,0 1 0 0 0,-1-1 0 0 0,1-1 0 0 0,-1 1 0 0 0,0-1 0 0 0,3-3 85 0 0,3-14-3400 0 0,-9 4-5391 0 0,-2 14-2747 0 0</inkml:trace>
  <inkml:trace contextRef="#ctx0" brushRef="#br0" timeOffset="-21441.265">5904 4750 6657 0 0,'0'0'5623'0'0,"0"0"-3275"0"0,0 0-1081 0 0,0 0-174 0 0,0 0-26 0 0,0 0 5 0 0,0 0-48 0 0,0 0-164 0 0,0 0-194 0 0,0 0-44 0 0,0 0-3 0 0,0 0 4 0 0,-7 29-10 0 0,-23 92-50 0 0,24-25 397 0 0,35 294 720 0 0,-29-98-1595 0 0,0-291-128 0 0,0 0 1 0 0,0 0-1 0 0,0 0 1 0 0,0 1-1 0 0,0-1 1 0 0,1 0-1 0 0,-1 0 1 0 0,0 0-1 0 0,1 0 1 0 0,-1 0-1 0 0,1 0 0 0 0,-1 0 1 0 0,1 0-1 0 0,0 0 1 0 0,-1 0-1 0 0,1 0 1 0 0,0 0-1 0 0,0-1 1 0 0,-1 1-1 0 0,1 0 1 0 0,0 0-1 0 0,0-1 1 0 0,0 1-1 0 0,0-1 1 0 0,0 1-1 0 0,0-1 1 0 0,0 1-1 0 0,0-1 0 0 0,0 1 1 0 0,0-1-1 0 0,0 0 1 0 0,1 0-1 0 0,-1 1 1 0 0,0-1-1 0 0,0 0 1 0 0,0 0-1 0 0,1 0 43 0 0,26-8-6601 0 0,-20 4-1976 0 0</inkml:trace>
  <inkml:trace contextRef="#ctx0" brushRef="#br0" timeOffset="-20901.853">6816 4982 9514 0 0,'0'0'2086'0'0,"0"0"-240"0"0,0 0-85 0 0,0 0-56 0 0,0 0-190 0 0,0 0-254 0 0,0 0-285 0 0,0 0-237 0 0,0 0-225 0 0,0 0-154 0 0,0 0-102 0 0,0 0-65 0 0,0 0-5 0 0,13-12 1 0 0,46-35 15 0 0,-54 44-139 0 0,0 0 1 0 0,0 0-1 0 0,0 0 1 0 0,0 1-1 0 0,1 0 0 0 0,-1 0 1 0 0,1 0-1 0 0,-1 1 1 0 0,1-1-1 0 0,0 1 1 0 0,-1 1-1 0 0,1-1 0 0 0,0 1 1 0 0,0 0-1 0 0,0 0 1 0 0,-1 1-1 0 0,1 0-65 0 0,18 0 411 0 0,-22-1-373 0 0,1 0-1 0 0,0 0 1 0 0,-1 0 0 0 0,1 0 0 0 0,-1 1-1 0 0,1-1 1 0 0,-1 1 0 0 0,1 0-1 0 0,-1-1 1 0 0,1 1 0 0 0,-1 0-1 0 0,1 1 1 0 0,-1-1 0 0 0,0 0 0 0 0,0 1-1 0 0,0-1 1 0 0,0 1 0 0 0,0 0-1 0 0,0-1 1 0 0,0 1 0 0 0,0 0 0 0 0,-1 0-1 0 0,1 0 1 0 0,-1 1 0 0 0,1-1-1 0 0,-1 0 1 0 0,0 0 0 0 0,0 1 0 0 0,0-1-1 0 0,0 1 1 0 0,0-1 0 0 0,-1 1-1 0 0,1-1 1 0 0,-1 1 0 0 0,0 0 0 0 0,1-1-1 0 0,-1 1 1 0 0,0-1 0 0 0,-1 1-1 0 0,1 0 1 0 0,0-1 0 0 0,-1 1-1 0 0,1-1 1 0 0,-1 1 0 0 0,0-1 0 0 0,0 1-1 0 0,0 0-37 0 0,-11 19 89 0 0,0-1-1 0 0,-2 0 0 0 0,0-1 1 0 0,-1 0-1 0 0,-1-2 0 0 0,0 1 1 0 0,-8 4-90 0 0,-48 58 170 0 0,67-75-152 0 0,-43 71 224 0 0,47-75-233 0 0,0 0 0 0 0,1 1 0 0 0,-1-1 0 0 0,0 1 0 0 0,1 0 0 0 0,-1-1 0 0 0,1 1 0 0 0,0-1 0 0 0,0 1 0 0 0,0 0 0 0 0,0-1 0 0 0,1 1 0 0 0,-1-1 0 0 0,1 1 0 0 0,-1-1 0 0 0,1 1 0 0 0,0-1 0 0 0,0 1 0 0 0,0-1 1 0 0,0 1-1 0 0,0-1 0 0 0,1 0 0 0 0,-1 0 0 0 0,1 0 0 0 0,-1 0 0 0 0,1 0 0 0 0,0 0 0 0 0,0 0 0 0 0,0 0 0 0 0,0-1 0 0 0,2 2-8 0 0,12 6 63 0 0,1-1 1 0 0,0-1-1 0 0,0-1 1 0 0,1 0-1 0 0,0-1 1 0 0,-1-1-1 0 0,2-1 1 0 0,-1 0-1 0 0,0-1 0 0 0,1-1 1 0 0,-1-1-1 0 0,1-1 1 0 0,-1 0-1 0 0,10-3-63 0 0,63-22-204 0 0,-54 9-3001 0 0,-1 1-6449 0 0,-26 9-2748 0 0</inkml:trace>
  <inkml:trace contextRef="#ctx0" brushRef="#br0" timeOffset="-19807.394">7677 4791 2024 0 0,'0'0'2388'0'0,"0"0"-621"0"0,0 0-95 0 0,0 0 139 0 0,0 0 127 0 0,0 0-43 0 0,0 0-165 0 0,0 0-247 0 0,0 0-266 0 0,0 0-193 0 0,0 0-142 0 0,0 0-118 0 0,0 0-72 0 0,-8-4-70 0 0,-25-11-54 0 0,24 11-57 0 0,9 4-86 0 0,17-8 937 0 0,84-6-213 0 0,-92 14-1074 0 0,0 0-1 0 0,0 0 1 0 0,0 0-1 0 0,0 1 1 0 0,0 1-1 0 0,-1-1 0 0 0,1 1 1 0 0,-1 1-1 0 0,1 0 1 0 0,-1 0-1 0 0,0 0 1 0 0,0 1-75 0 0,-5-3 18 0 0,-1 0-1 0 0,0 0 1 0 0,0 0 0 0 0,0 1 0 0 0,0-1-1 0 0,-1 0 1 0 0,1 1 0 0 0,0-1 0 0 0,0 1 0 0 0,-1 0-1 0 0,1-1 1 0 0,-1 1 0 0 0,0 0 0 0 0,1 0-1 0 0,-1 0 1 0 0,0 0 0 0 0,0 0 0 0 0,0 0 0 0 0,-1 0-1 0 0,1 1 1 0 0,0-1 0 0 0,-1 0 0 0 0,1 0-1 0 0,-1 1 1 0 0,0-1 0 0 0,0 0 0 0 0,0 0 0 0 0,0 1-1 0 0,0-1 1 0 0,0 2-18 0 0,-2 7 70 0 0,1 1-1 0 0,-1-1 1 0 0,-1 0 0 0 0,0 0-1 0 0,-1 0 1 0 0,0 0 0 0 0,-1-1-1 0 0,0 1 1 0 0,0-1 0 0 0,-4 5-70 0 0,-17 34 121 0 0,22-37-94 0 0,0-1 0 0 0,0 0 0 0 0,1 1 0 0 0,1 0 0 0 0,0 0 0 0 0,0 0 0 0 0,1 0 0 0 0,1 0 1 0 0,0 0-1 0 0,1 0 0 0 0,0 4-27 0 0,0-11 17 0 0,0 1 0 0 0,0 0 1 0 0,0-1-1 0 0,1 1 0 0 0,0-1 1 0 0,0 1-1 0 0,0-1 0 0 0,1 0 1 0 0,0 0-1 0 0,0 0 0 0 0,0 0 0 0 0,0 0 1 0 0,1-1-1 0 0,0 1 0 0 0,0-1 1 0 0,0 0-1 0 0,0 0 0 0 0,1 0 1 0 0,-1-1-1 0 0,1 0 0 0 0,0 0 1 0 0,0 0-1 0 0,0 0 0 0 0,4 0-17 0 0,62 31 408 0 0,-119-67 815 0 0,-6 28-1252 0 0,36 39 58 0 0,16-28-23 0 0,1 0 0 0 0,-1 0-1 0 0,1 0 1 0 0,0 0 0 0 0,0 0 0 0 0,0 0 0 0 0,1 1-1 0 0,0-1 1 0 0,0 0 0 0 0,1 0 0 0 0,0 0-1 0 0,0 0 1 0 0,0 0 0 0 0,1 0 0 0 0,0 0-1 0 0,0 0 1 0 0,0 0 0 0 0,1-1 0 0 0,0 1-1 0 0,0-1 1 0 0,0 0 0 0 0,1 0 0 0 0,-1 0 0 0 0,1 0-1 0 0,1 0 1 0 0,-1-1 0 0 0,1 0 0 0 0,4 3-6 0 0,-3-4 22 0 0,1 0 1 0 0,-1 0 0 0 0,1 1-1 0 0,-1 0 1 0 0,0 0 0 0 0,-1 0 0 0 0,1 1-1 0 0,-1 0 1 0 0,0 0 0 0 0,0 0 0 0 0,0 1-1 0 0,-1-1 1 0 0,0 1 0 0 0,0 0 0 0 0,0 0-1 0 0,-1 1 1 0 0,0-1 0 0 0,0 1-1 0 0,0 0 1 0 0,-1 0 0 0 0,0 0 0 0 0,0 3-23 0 0,-5-2 28 0 0,0 0 1 0 0,-1 0 0 0 0,1-1 0 0 0,-2 0 0 0 0,1 0-1 0 0,-1 0 1 0 0,0 0 0 0 0,0-1 0 0 0,-1 0 0 0 0,0 0 0 0 0,0 0-1 0 0,0-1 1 0 0,-1 0 0 0 0,0 0 0 0 0,0-1 0 0 0,0 1-1 0 0,0-2 1 0 0,-1 1 0 0 0,0-1 0 0 0,0 0 0 0 0,1-1-1 0 0,-2 1 1 0 0,1-2 0 0 0,0 1 0 0 0,-4-1-29 0 0,-96 29-322 0 0,112-48-1679 0 0,17-6-2948 0 0,-14 18-154 0 0,1-1-7720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18 571 3801 0 0,'0'0'2284'0'0,"0"0"-483"0"0,0 0-201 0 0,0 0-37 0 0,0 0-24 0 0,0 0-87 0 0,0 0-158 0 0,0 0-218 0 0,0 0-237 0 0,0 0-207 0 0,0 0-152 0 0,0 0-73 0 0,0 0-15 0 0,-3 1 52 0 0,-11 1 56 0 0,15 3 6435 0 0,16 2-5953 0 0,12-1-673 0 0,0-2 1 0 0,0-1-1 0 0,0-1 1 0 0,1-2-1 0 0,21-2-309 0 0,9 1 182 0 0,30-7 118 0 0,-89 8-281 0 0,-1 0-3 0 0,0 0-9 0 0,0 0-13 0 0,0 0-2 0 0,0 0 0 0 0,0 0 0 0 0,0 0 3 0 0,0 0 6 0 0,0 0-7 0 0,0 0 12 0 0,0 0-11 0 0,0 0-12 0 0,0 0-9 0 0,0 0 12 0 0,0 0-9 0 0,0 0-4 0 0,0 0 9 0 0,-10-16-4585 0 0,3 5-2010 0 0,3 8 816 0 0,2-1-5406 0 0</inkml:trace>
  <inkml:trace contextRef="#ctx0" brushRef="#br0" timeOffset="702.012">171 413 0 0 0,'0'0'1040'0'0,"0"0"873"0"0,0 0 386 0 0,0 0 112 0 0,0 0-13 0 0,0 0-138 0 0,0 0-266 0 0,0 0-287 0 0,0 0-268 0 0,0 0-227 0 0,0 0-169 0 0,0 0-135 0 0,0 0-85 0 0,-9 0 1862 0 0,10 0-2154 0 0,-1 0-47 0 0,0 0-60 0 0,4 9 2706 0 0,-12 275-2150 0 0,0-165-707 0 0,8-119-261 0 0,0 0 3 0 0,0 0-6 0 0,0 0-3 0 0,0 0-5 0 0,0 0 22 0 0,0 0-3 0 0,0 0-6 0 0,0 0-23 0 0,0 0 18 0 0,0 0 3 0 0,0 0-10 0 0,0 0 10 0 0,0 0-23 0 0,0 0-4 0 0,0 0 25 0 0,0 0-14 0 0,0 0 14 0 0,0 0 1 0 0,0 0-22 0 0,0 0-3 0 0,0 0 2 0 0,0 0-11 0 0,0 0-9 0 0,0 0-11 0 0,0 0-27 0 0,0 0-37 0 0,0 0 23 0 0,0 0-25 0 0,7-15-2611 0 0,10 4 590 0 0,-8 5-492 0 0,1 0-3559 0 0,-5 2-5333 0 0</inkml:trace>
  <inkml:trace contextRef="#ctx0" brushRef="#br0" timeOffset="2633.38">644 926 4169 0 0,'0'0'2803'0'0,"0"0"-721"0"0,0 0-275 0 0,0 0 7 0 0,0 0-27 0 0,0 0-63 0 0,0 0-174 0 0,0 0-214 0 0,0 0-214 0 0,0 0-201 0 0,0 0-153 0 0,-11-13-108 0 0,-34-37-79 0 0,33 7 576 0 0,13 32-845 0 0,-1-5-46 0 0,0 0-1 0 0,2 0 0 0 0,0 0 1 0 0,0 0-1 0 0,2 0 1 0 0,0 0-1 0 0,1 1 0 0 0,0-1-265 0 0,6-11 138 0 0,1 0-1 0 0,1 1 1 0 0,1 1-1 0 0,1 0 1 0 0,2 1 0 0 0,0 0-1 0 0,2 2 1 0 0,17-18-138 0 0,-22 28 66 0 0,-13 11-71 0 0,-1 1-14 0 0,0 0-37 0 0,0 0 10 0 0,1 5-48 0 0,26 157 161 0 0,-24-125-48 0 0,26 47-23 0 0,-26-82 14 0 0,0-2 0 0 0,0 1 1 0 0,0 0-1 0 0,0-1 0 0 0,0 1 1 0 0,0-1-1 0 0,0 0 1 0 0,0 0-1 0 0,0 0 0 0 0,0 0 1 0 0,0-1-1 0 0,0 1 0 0 0,0-1 1 0 0,0 0-1 0 0,0 0 0 0 0,0 0 1 0 0,0 0-1 0 0,0 0 1 0 0,-1-1-1 0 0,1 1 0 0 0,0-1 1 0 0,-1 0-1 0 0,1 0 0 0 0,-1 0 1 0 0,0 0-1 0 0,0 0 1 0 0,1 0-1 0 0,-2-1 0 0 0,1 1 1 0 0,0-1-1 0 0,0 1 0 0 0,0-2-10 0 0,3-1 7 0 0,69-69 112 0 0,-38 36-94 0 0,1 2 0 0 0,2 1 0 0 0,1 3 0 0 0,22-14-25 0 0,-61 45-2 0 0,0 0 0 0 0,0 0 0 0 0,0 0-1 0 0,1-1 1 0 0,-1 1 0 0 0,0 1 0 0 0,1-1 0 0 0,-1 0 0 0 0,1 0-1 0 0,-1 0 1 0 0,1 1 0 0 0,-1-1 0 0 0,1 1 0 0 0,-1-1 0 0 0,1 1-1 0 0,0 0 1 0 0,-1-1 0 0 0,1 1 0 0 0,0 0 0 0 0,-1 0 0 0 0,1 0-1 0 0,0 1 1 0 0,-1-1 0 0 0,1 0 0 0 0,-1 0 0 0 0,1 1 0 0 0,0-1-1 0 0,-1 1 1 0 0,1 0 0 0 0,-1-1 0 0 0,1 1 0 0 0,-1 0 0 0 0,0 0-1 0 0,1 0 1 0 0,-1 0 0 0 0,0 0 0 0 0,1 0 0 0 0,-1 0 0 0 0,0 0-1 0 0,0 1 1 0 0,0-1 0 0 0,0 0 0 0 0,0 1 0 0 0,-1-1-1 0 0,1 1 1 0 0,0-1 0 0 0,0 1 0 0 0,-1-1 0 0 0,1 1 0 0 0,-1-1-1 0 0,0 1 1 0 0,1 0 0 0 0,-1-1 0 0 0,0 1 0 0 0,0-1 0 0 0,0 3 2 0 0,2 168-913 0 0,-2-171 517 0 0,5 2-2143 0 0,4 1-1608 0 0,0-3-2591 0 0,-5-1-4710 0 0</inkml:trace>
  <inkml:trace contextRef="#ctx0" brushRef="#br0" timeOffset="3216.993">1823 405 7778 0 0,'0'0'1621'0'0,"0"0"-246"0"0,0 0 35 0 0,0 0 102 0 0,0 0-11 0 0,0 0-122 0 0,0 0-171 0 0,0 0-203 0 0,-34 17-182 0 0,-110 54-151 0 0,58-9 301 0 0,68-44-698 0 0,7-10-162 0 0,2 0 1 0 0,-1 1-1 0 0,1 0 0 0 0,0 1 1 0 0,1 0-1 0 0,0 0 0 0 0,1 1 0 0 0,0 0 1 0 0,0 1-1 0 0,2-1 0 0 0,-1 1 1 0 0,1 0-1 0 0,0 3-113 0 0,4-13 32 0 0,1-1 0 0 0,-1 0 1 0 0,1 1-1 0 0,-1-1 0 0 0,1 1 0 0 0,-1-1 0 0 0,1 0 1 0 0,0 1-1 0 0,0-1 0 0 0,0 1 0 0 0,0-1 1 0 0,0 1-1 0 0,0-1 0 0 0,0 1 0 0 0,0-1 0 0 0,0 1 1 0 0,1-1-1 0 0,-1 0 0 0 0,1 1 0 0 0,-1-1 1 0 0,1 1-1 0 0,-1-1 0 0 0,1 0 0 0 0,0 0 0 0 0,0 1 1 0 0,0-1-1 0 0,0 0 0 0 0,0 0 0 0 0,0 0 1 0 0,0 0-1 0 0,0 0 0 0 0,0 0 0 0 0,0 0 0 0 0,0 0 1 0 0,1 0-1 0 0,-1-1 0 0 0,0 1 0 0 0,1-1 0 0 0,-1 1 1 0 0,0-1-1 0 0,1 1 0 0 0,-1-1 0 0 0,1 0 1 0 0,-1 1-1 0 0,1-1 0 0 0,-1 0 0 0 0,0 0 0 0 0,1 0 1 0 0,-1 0-1 0 0,2-1-32 0 0,13-1 207 0 0,0-1 0 0 0,0-1 0 0 0,-1-1 0 0 0,1 0 0 0 0,-1-1 0 0 0,-1-1-1 0 0,1 0 1 0 0,-1-1 0 0 0,0-1 0 0 0,-1 0 0 0 0,10-8-207 0 0,16-9 158 0 0,140-80 230 0 0,-177 104-386 0 0,-1 1 0 0 0,1-1 0 0 0,0 1-1 0 0,0-1 1 0 0,0 1 0 0 0,0 0 0 0 0,0 0 0 0 0,0 0 0 0 0,0 0 0 0 0,0 0 0 0 0,0 0 0 0 0,0 1 0 0 0,1-1 0 0 0,-1 1-1 0 0,0-1 1 0 0,0 1 0 0 0,1 0 0 0 0,-1 0 0 0 0,0 0 0 0 0,1 0 0 0 0,-1 0 0 0 0,0 1 0 0 0,0-1 0 0 0,1 1-1 0 0,-1-1 1 0 0,0 1 0 0 0,0 0 0 0 0,0 0 0 0 0,0 0 0 0 0,0 0 0 0 0,0 0 0 0 0,0 0 0 0 0,0 1 0 0 0,0-1 0 0 0,0 0-1 0 0,-1 1 1 0 0,1 0 0 0 0,0-1 0 0 0,-1 1 0 0 0,0 0 0 0 0,1 0 0 0 0,0 1-2 0 0,9 147 93 0 0,-11-126-89 0 0,-4 42 4 0 0,-3-1 0 0 0,-3 0 0 0 0,-10 35-8 0 0,17-83 1 0 0,-1-1 0 0 0,0 1 0 0 0,-1 0-1 0 0,-1-1 1 0 0,-1 0 0 0 0,0-1 0 0 0,-1 0-1 0 0,-1 0 1 0 0,0 0 0 0 0,-1-1 0 0 0,-1 0 0 0 0,-6 6-1 0 0,9-15 7 0 0,1-1 0 0 0,-1-1 0 0 0,0 1 1 0 0,1-1-1 0 0,-2 0 0 0 0,1-1 0 0 0,0 0 1 0 0,0 0-1 0 0,-1-1 0 0 0,1 0 0 0 0,-1 0 1 0 0,1-1-1 0 0,-1 0 0 0 0,1-1 0 0 0,-1 0 1 0 0,0 0-8 0 0,5-1 0 0 0,0 0 0 0 0,0 0 0 0 0,0-1 0 0 0,1 1 0 0 0,-1-1 0 0 0,1 0 0 0 0,0 0 0 0 0,0 0 0 0 0,0 0 0 0 0,0 0 0 0 0,0-1 0 0 0,1 0 0 0 0,-1 1 0 0 0,1-1 0 0 0,0 0 0 0 0,0 0 0 0 0,1 0 0 0 0,-1 0 0 0 0,1 0 0 0 0,0-1 0 0 0,0 1 0 0 0,0 0 0 0 0,0-1 0 0 0,1 1 0 0 0,0 0 0 0 0,0-1 0 0 0,0 1 1 0 0,0-1-1 0 0,1 1 0 0 0,0 0 0 0 0,0-1 0 0 0,0 1 0 0 0,0 0 0 0 0,0 0 0 0 0,1 0 0 0 0,0 0 0 0 0,0 0 0 0 0,0 0 0 0 0,2-1 0 0 0,10-19-6 0 0,2 1 0 0 0,1 1 0 0 0,0 0 0 0 0,2 1 0 0 0,0 1 0 0 0,2 1 0 0 0,0 0 0 0 0,15-8 6 0 0,89-73-1383 0 0,-113 87-2705 0 0,-10 8-6663 0 0,0 4-617 0 0</inkml:trace>
  <inkml:trace contextRef="#ctx0" brushRef="#br0" timeOffset="5786.719">2392 43 0 0 0,'0'0'1162'0'0,"0"0"885"0"0,0 0 279 0 0,0 0-29 0 0,0 0-166 0 0,0 0-186 0 0,0 0-195 0 0,0 0-231 0 0,0 0-204 0 0,0 0-153 0 0,0 0-116 0 0,4-7-68 0 0,11-21-82 0 0,-11 21-95 0 0,-4 7-114 0 0,0 0-99 0 0,0 0-100 0 0,0 0-68 0 0,0 0-53 0 0,0 0-77 0 0,0 0-50 0 0,0 0-44 0 0,-8 116 1777 0 0,-30 53-1216 0 0,-109 227-355 0 0,107-307-320 0 0,40-88-74 0 0,0 0 1 0 0,0 0-1 0 0,0 0 1 0 0,0 0-1 0 0,-1 0 1 0 0,1 0-1 0 0,0 0 1 0 0,1 0 0 0 0,-1 0-1 0 0,0 0 1 0 0,0 0-1 0 0,0 0 1 0 0,1 0-1 0 0,-1 0 1 0 0,0 0-1 0 0,1 0 1 0 0,-1 0-1 0 0,1 0 1 0 0,-1 0 0 0 0,1 0-1 0 0,-1-1 1 0 0,1 1-1 0 0,0 0 1 0 0,-1 0-1 0 0,1-1 1 0 0,0 1-1 0 0,0 0 1 0 0,-1-1-1 0 0,1 1 1 0 0,0-1 0 0 0,0 1-1 0 0,0-1 1 0 0,0 1-1 0 0,0-1 1 0 0,0 0-1 0 0,0 0 1 0 0,0 1-1 0 0,0-1 1 0 0,0 0-1 0 0,0 0 1 0 0,0 0-1 0 0,0 0 1 0 0,0 0 0 0 0,0 0-1 0 0,0 0 1 0 0,0 0-1 0 0,0 0 1 0 0,-1-1-1 0 0,1 1 1 0 0,0 0-1 0 0,0-1 1 0 0,0 1-1 0 0,0 0 1 0 0,0-1 0 0 0,0 1-1 0 0,0-1 1 0 0,-1 0-1 0 0,2 0-8 0 0,11 1 95 0 0,258-7 712 0 0,-204 6-608 0 0,-67 1-186 0 0,0 0-14 0 0,0 0 9 0 0,0 0 12 0 0,0 0 0 0 0,0 0 5 0 0,0 0-13 0 0,0 0-4 0 0,0 0 7 0 0,-25-5-2149 0 0,20 0-37 0 0,4 3-5187 0 0,1-2-4831 0 0</inkml:trace>
  <inkml:trace contextRef="#ctx0" brushRef="#br0" timeOffset="13069.488">1178 883 0 0 0,'0'0'996'0'0,"0"0"467"0"0,0 0 290 0 0,0 0 206 0 0,0 0 33 0 0,0 0-102 0 0,0 0-248 0 0,0 0-310 0 0,0 0-312 0 0,0 0-222 0 0,0 0-141 0 0,1-8 2178 0 0,59-13 848 0 0,37 12-2329 0 0,-98 43-922 0 0,-69 108 290 0 0,70-142-711 0 0,-1 1-1 0 0,1-1 1 0 0,-1 0 0 0 0,1 0 0 0 0,0 1-1 0 0,-1-1 1 0 0,1 0 0 0 0,-1 1 0 0 0,1-1-1 0 0,-1 0 1 0 0,1 1 0 0 0,0-1 0 0 0,-1 0 0 0 0,1 1-1 0 0,0-1 1 0 0,-1 1 0 0 0,1-1 0 0 0,0 1-1 0 0,0-1 1 0 0,-1 1 0 0 0,1-1 0 0 0,0 1-1 0 0,0-1 1 0 0,0 1 0 0 0,0-1 0 0 0,0 1-1 0 0,0-1 1 0 0,0 1 0 0 0,0-1 0 0 0,0 1-1 0 0,0-1 1 0 0,0 1 0 0 0,0-1 0 0 0,0 1-1 0 0,0-1 1 0 0,0 1 0 0 0,0 0 0 0 0,1-1-1 0 0,-1 0 1 0 0,0 1 0 0 0,0-1 0 0 0,1 1-1 0 0,-1-1 1 0 0,0 1 0 0 0,1-1 0 0 0,-1 1 0 0 0,0-1-1 0 0,1 0 1 0 0,-1 1 0 0 0,1-1 0 0 0,-1 0-1 0 0,0 1 1 0 0,1-1 0 0 0,-1 0 0 0 0,1 0-1 0 0,-1 1 1 0 0,1-1 0 0 0,-1 0 0 0 0,1 0-1 0 0,-1 0 1 0 0,1 0 0 0 0,-1 0 0 0 0,1 0-1 0 0,0 0 1 0 0,-1 0 0 0 0,1 0 0 0 0,-1 0-1 0 0,1 0-10 0 0,46 1 843 0 0,-37-2-749 0 0,13 1-10 0 0,18 0-1248 0 0,-16 3-5477 0 0,-17-2-2256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2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5761 0 0,'0'0'2573'0'0,"0"0"-1186"0"0,0 0-595 0 0,0 0-3 0 0,0 0 248 0 0,0 0 164 0 0,0 0-67 0 0,0 0-235 0 0,0 0-293 0 0,0 0-193 0 0,0 0-80 0 0,6 9 813 0 0,-2-4 5842 0 0,34-34-5413 0 0,-38 29-1419 0 0,0 0 30 0 0,0 0 17 0 0,0 0-15 0 0,0 0-37 0 0,-9 11 370 0 0,-32 34-302 0 0,29-28-23 0 0,26-20 211 0 0,28-19-287 0 0,-41 22-242 0 0,-1 0-130 0 0,-14 0-4842 0 0,7 0-2925 0 0,2 0-5010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2 196 4937 0 0,'0'0'1530'0'0,"0"0"3"0"0,0 0 122 0 0,0 0 63 0 0,0 0 28 0 0,0 0-106 0 0,0 0-178 0 0,0 0-126 0 0,0 0-162 0 0,0 0-159 0 0,0 0-166 0 0,-2-4-182 0 0,3-4-455 0 0,0-1 1 0 0,1 1-1 0 0,0 0 1 0 0,0 0-1 0 0,1 0 0 0 0,0 0 1 0 0,0 0-1 0 0,0 1 1 0 0,1-1-1 0 0,1 1 0 0 0,-1 0 1 0 0,1 0-1 0 0,0 0 1 0 0,1 1-1 0 0,1-2-212 0 0,3-6 292 0 0,-7 10-230 0 0,0 0 0 0 0,0 0 0 0 0,0 0 0 0 0,0 0 0 0 0,1 1 0 0 0,-1-1 0 0 0,1 1 0 0 0,0 0 0 0 0,0 0 0 0 0,0 0 0 0 0,0 1 0 0 0,1-1 0 0 0,-1 1 0 0 0,1 0 0 0 0,0 1 0 0 0,-1-1 0 0 0,1 1 0 0 0,0-1 0 0 0,0 2 0 0 0,1-1-62 0 0,-2 2 15 0 0,-1 1 0 0 0,0 0-1 0 0,0 1 1 0 0,0-1 0 0 0,0 0-1 0 0,-1 1 1 0 0,1 0 0 0 0,-1 0 0 0 0,1 0-1 0 0,-1 0 1 0 0,0 0 0 0 0,0 0-1 0 0,0 0 1 0 0,0 1 0 0 0,-1-1 0 0 0,0 0-1 0 0,1 3-14 0 0,3 4 41 0 0,4 14 12 0 0,-1 0 0 0 0,-2 1 0 0 0,0 0 0 0 0,-1 0 0 0 0,-2 0 0 0 0,-1 1 0 0 0,0-1 0 0 0,-2 0 0 0 0,-1 1 0 0 0,-4 20-53 0 0,5-40 5 0 0,-3 23 44 0 0,-2 0 0 0 0,-1-1 0 0 0,-1 1 0 0 0,-1-1 1 0 0,-1 0-1 0 0,-2-1 0 0 0,-11 21-49 0 0,22-47 30 0 0,0-1 9 0 0,0 0 24 0 0,1-20 246 0 0,7-10-285 0 0,3 1 1 0 0,0 0-1 0 0,2 0 0 0 0,0 2 1 0 0,3-1-1 0 0,0 2 0 0 0,8-9-24 0 0,-5 4 10 0 0,134-174-2 0 0,-149 200-14 0 0,0 0 0 0 0,0 0 0 0 0,1 1-1 0 0,-1 0 1 0 0,1 0 0 0 0,0 0 0 0 0,1 0-1 0 0,-1 1 1 0 0,0 0 0 0 0,1 0 0 0 0,0 0 0 0 0,0 1-1 0 0,0-1 1 0 0,0 2 0 0 0,5-2 6 0 0,6 36-3 0 0,-14-19 27 0 0,-1 1-1 0 0,0 0 1 0 0,-1-1-1 0 0,-1 1 1 0 0,0 0-1 0 0,-1-1 1 0 0,-1 1-1 0 0,0-1 1 0 0,-2 6-24 0 0,-4 43-33 0 0,4 54 12 0 0,5-116 21 0 0,0 0 0 0 0,0 0 0 0 0,0 0 1 0 0,1 0-1 0 0,-1 0 0 0 0,0-1 1 0 0,0 1-1 0 0,1 0 0 0 0,-1-1 0 0 0,1 1 1 0 0,-1-1-1 0 0,0 1 0 0 0,1-1 1 0 0,-1 0-1 0 0,1 0 0 0 0,-1 0 0 0 0,1 0 1 0 0,-1 0-1 0 0,0 0 0 0 0,1 0 1 0 0,-1 0-1 0 0,1 0 0 0 0,-1-1 0 0 0,1 1 1 0 0,-1-1-1 0 0,0 1 0 0 0,1-1 1 0 0,-1 1-1 0 0,0-1 0 0 0,0 0 0 0 0,1 1 1 0 0,-1-1-1 0 0,0 0 0 0 0,0 0 1 0 0,0 0-1 0 0,0 0 0 0 0,0 0 0 0 0,0 0 1 0 0,0-1-1 0 0,0 1 0 0 0,0 0 1 0 0,0-1-1 0 0,66-65 47 0 0,-2-3 0 0 0,-4-3 0 0 0,42-66-47 0 0,-80 110-9 0 0,-22 29-2 0 0,-14 250 159 0 0,13-235-189 0 0,1 0 1 0 0,0 0-1 0 0,1 0 0 0 0,1 0 1 0 0,1 0-1 0 0,0-1 0 0 0,0 1 1 0 0,6 9 40 0 0,-7-9-2686 0 0,-2-12-1389 0 0,-1-2-3479 0 0,0-1 7502 0 0,0 0-11346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25 215 0 0 0,'0'0'1716'0'0,"0"0"580"0"0,0 0 368 0 0,0 0 143 0 0,0 0-209 0 0,0 0-337 0 0,0 0-344 0 0,0 0-244 0 0,0 0-164 0 0,0 0-144 0 0,33 7-108 0 0,101 18-119 0 0,-131-24-1059 0 0,1 0-1 0 0,-1 0 1 0 0,0-1 0 0 0,1 1 0 0 0,-1-1-1 0 0,0 0 1 0 0,1 0 0 0 0,-1 0 0 0 0,0 0-1 0 0,1 0 1 0 0,-1-1 0 0 0,0 1-1 0 0,1-1 1 0 0,-1 0 0 0 0,0 0 0 0 0,0-1-1 0 0,0 1 1 0 0,0 0 0 0 0,0-1 0 0 0,1-1-79 0 0,5-2 311 0 0,-1 1-172 0 0,0 1 0 0 0,0-1 0 0 0,0-1 0 0 0,-1 0 0 0 0,0 0 0 0 0,1 0 0 0 0,-2-1 0 0 0,1 0 0 0 0,-1 0 0 0 0,0-1 0 0 0,0 0 0 0 0,0 0 0 0 0,-1 0 0 0 0,0-1 0 0 0,-1 1 0 0 0,0-1 0 0 0,0 0 0 0 0,-1-1 0 0 0,0 1 0 0 0,0-1 0 0 0,-1 1 0 0 0,1-5-139 0 0,-3 10 5 0 0,1 1 1 0 0,-1-1-1 0 0,-1 0 1 0 0,1 0-1 0 0,0 0 1 0 0,-1 1 0 0 0,1-1-1 0 0,-1 0 1 0 0,0 1-1 0 0,0-1 1 0 0,0 0-1 0 0,0 1 1 0 0,0-1-1 0 0,-1 1 1 0 0,1-1-1 0 0,-1 1 1 0 0,1 0 0 0 0,-1 0-1 0 0,0 0 1 0 0,0 0-1 0 0,0 0 1 0 0,0 0-1 0 0,0 0 1 0 0,-1 1-1 0 0,1-1 1 0 0,0 1-1 0 0,-1-1 1 0 0,1 1 0 0 0,-1 0-1 0 0,0 0 1 0 0,0 0-6 0 0,-5-1-21 0 0,1 0 0 0 0,0 0 0 0 0,-1 1 1 0 0,1 0-1 0 0,-1 1 0 0 0,1-1 0 0 0,-1 1 1 0 0,1 1-1 0 0,0-1 0 0 0,-1 2 0 0 0,1-1 1 0 0,-1 1-1 0 0,1 0 0 0 0,0 0 0 0 0,0 1 1 0 0,0-1-1 0 0,0 2 0 0 0,1-1 0 0 0,-5 4 21 0 0,-5 3-35 0 0,0 0-1 0 0,1 2 0 0 0,0 0 1 0 0,1 0-1 0 0,1 2 0 0 0,0-1 1 0 0,-3 5 35 0 0,6-5-41 0 0,1 1 0 0 0,0 0 0 0 0,0 0 1 0 0,2 0-1 0 0,0 1 0 0 0,0 0 1 0 0,2 1-1 0 0,0-1 0 0 0,0 1 0 0 0,2 0 1 0 0,0 0-1 0 0,0 1 0 0 0,2-1 1 0 0,0 0-1 0 0,1 14 41 0 0,1-24-25 0 0,0-1 1 0 0,0 0-1 0 0,1 0 1 0 0,-1 0-1 0 0,1-1 1 0 0,0 1-1 0 0,0 0 1 0 0,1 0-1 0 0,-1-1 1 0 0,1 0-1 0 0,0 1 1 0 0,0-1-1 0 0,1 0 1 0 0,-1-1-1 0 0,1 1 1 0 0,0-1-1 0 0,0 1 1 0 0,0-1-1 0 0,0 0 1 0 0,1-1-1 0 0,-1 1 1 0 0,1-1-1 0 0,0 1 1 0 0,-1-2-1 0 0,1 1 1 0 0,0 0-1 0 0,0-1 1 0 0,0 0-1 0 0,2 0 25 0 0,5 1-166 0 0,1 0 0 0 0,-1 0 0 0 0,1-2 0 0 0,0 0 0 0 0,-1 0 0 0 0,1-1-1 0 0,-1 0 1 0 0,1-2 0 0 0,-1 1 0 0 0,0-1 0 0 0,11-4 166 0 0,92-47-5386 0 0,-70 32-2367 0 0,-25 13-3296 0 0</inkml:trace>
  <inkml:trace contextRef="#ctx0" brushRef="#br0" timeOffset="396.382">905 82 11939 0 0,'0'0'1811'0'0,"0"0"-252"0"0,0 0-122 0 0,0 0-156 0 0,0 0-131 0 0,0 0-148 0 0,0 0-149 0 0,0 0-116 0 0,0 0-76 0 0,0 0-54 0 0,0 0-82 0 0,0 0-63 0 0,0 0-57 0 0,-32 12-110 0 0,-101 34-67 0 0,75-17 29 0 0,51-20-214 0 0,-2-2-26 0 0,0 1 0 0 0,1 0 0 0 0,0 0 0 0 0,0 1 0 0 0,1 0 0 0 0,0 1 0 0 0,0-1 0 0 0,1 1 0 0 0,1 0 0 0 0,0 1 0 0 0,0-1 0 0 0,1 1 0 0 0,0 0 0 0 0,0 0 0 0 0,2 1 0 0 0,-1-1 0 0 0,1 5-17 0 0,2-14 6 0 0,0 1-1 0 0,0 0 0 0 0,0 0 0 0 0,0 0 1 0 0,1 0-1 0 0,-1 0 0 0 0,1-1 0 0 0,0 1 1 0 0,0 0-1 0 0,0-1 0 0 0,0 1 0 0 0,0 0 1 0 0,1-1-1 0 0,-1 1 0 0 0,1-1 0 0 0,0 0 0 0 0,-1 0 1 0 0,1 1-1 0 0,0-1 0 0 0,0 0 0 0 0,1-1 1 0 0,-1 1-1 0 0,0 0 0 0 0,1-1 0 0 0,-1 1 1 0 0,1-1-1 0 0,-1 1 0 0 0,1-1 0 0 0,-1 0 0 0 0,1 0 1 0 0,0-1-1 0 0,0 1 0 0 0,-1 0 0 0 0,1-1 1 0 0,0 0-1 0 0,0 0 0 0 0,0 0 0 0 0,0 0 1 0 0,0 0-1 0 0,1 0-5 0 0,5-1 111 0 0,1 1 0 0 0,-1-1-1 0 0,0-1 1 0 0,0 0 0 0 0,0 0 0 0 0,0-1 0 0 0,-1 0 0 0 0,1 0 0 0 0,-1-1 0 0 0,1 0 0 0 0,-1 0-1 0 0,0-1 1 0 0,-1 0 0 0 0,6-5-111 0 0,21-18 150 0 0,-1-2 0 0 0,-1-1 1 0 0,-2-2-1 0 0,-1-1 0 0 0,8-14-150 0 0,-36 46 3 0 0,12-12-27 0 0,-9 22-203 0 0,-7 2 159 0 0,-16 117-1274 0 0,47-48-4291 0 0,-22-70 4053 0 0,7 8-6207 0 0,-4-9-3393 0 0</inkml:trace>
  <inkml:trace contextRef="#ctx0" brushRef="#br0" timeOffset="845.013">1180 480 6409 0 0,'0'0'5852'0'0,"0"0"-2994"0"0,0 0-1133 0 0,0 0-309 0 0,0 0-268 0 0,0 0-96 0 0,0 0-119 0 0,0 0-109 0 0,0 0-43 0 0,0 0-37 0 0,0 0-46 0 0,0 0-83 0 0,0 0-122 0 0,21-29-103 0 0,69-90-84 0 0,28-45 528 0 0,-86 112-800 0 0,-32 52-67 0 0,0 0 1 0 0,0 0-19 0 0,0 0 9 0 0,0 22-344 0 0,-13 63 338 0 0,12-80 54 0 0,1 1-1 0 0,0-1 1 0 0,0 0-1 0 0,0 0 1 0 0,1 1 0 0 0,0-1-1 0 0,0 0 1 0 0,0 0-1 0 0,0 0 1 0 0,1 1-1 0 0,0-2 1 0 0,0 1-1 0 0,0 0 1 0 0,1 0-1 0 0,-1-1 1 0 0,1 1-1 0 0,0-1 1 0 0,1 0 0 0 0,-1 0-1 0 0,1 0 1 0 0,0 0-1 0 0,0-1 1 0 0,0 1-1 0 0,0-1 1 0 0,0 0-1 0 0,5 2-5 0 0,-3-3 81 0 0,0-1 0 0 0,0 0-1 0 0,0 0 1 0 0,0 0 0 0 0,0-1-1 0 0,0 0 1 0 0,0 0 0 0 0,0 0-1 0 0,0-1 1 0 0,0 0 0 0 0,0 0-1 0 0,0-1 1 0 0,0 0 0 0 0,0 0-1 0 0,0 0 1 0 0,-1 0 0 0 0,1-1-1 0 0,-1 0 1 0 0,0 0 0 0 0,0-1-1 0 0,0 1 1 0 0,0-1 0 0 0,-1 0-1 0 0,1-1 1 0 0,-1 1 0 0 0,0-1-1 0 0,1-1-80 0 0,88-128-957 0 0,-89 127-121 0 0,4-5-1321 0 0,-4 7-5043 0 0,0 5-4707 0 0</inkml:trace>
  <inkml:trace contextRef="#ctx0" brushRef="#br0" timeOffset="1229.822">2188 82 17492 0 0,'0'0'2242'0'0,"0"0"-578"0"0,0 0-324 0 0,0 0-218 0 0,0 0-253 0 0,0 0-273 0 0,0 0-178 0 0,0 0-155 0 0,0 0-66 0 0,0 0-26 0 0,0 0-38 0 0,0 0-26 0 0,0 0-39 0 0,-18 4-24 0 0,-60 12-3 0 0,8 9 123 0 0,70-24-167 0 0,-1 0 0 0 0,0 0-1 0 0,1 0 1 0 0,0 0 0 0 0,-1 1 0 0 0,1-1 0 0 0,-1 0-1 0 0,1 0 1 0 0,0 1 0 0 0,0-1 0 0 0,0 0 0 0 0,0 1-1 0 0,0-1 1 0 0,0 0 0 0 0,0 0 0 0 0,0 1 0 0 0,0-1-1 0 0,1 0 1 0 0,-1 0 0 0 0,0 1 0 0 0,1-1 0 0 0,-1 0-1 0 0,1 0 1 0 0,0 0 0 0 0,-1 0 0 0 0,1 0 0 0 0,0 1-1 0 0,0-1 1 0 0,-1-1 0 0 0,1 1 0 0 0,0 0 0 0 0,0 0-1 0 0,0 0 1 0 0,0 0 0 0 0,0-1 0 0 0,0 1 0 0 0,1 0-1 0 0,-1-1 1 0 0,0 1 0 0 0,0-1 0 0 0,0 1-1 0 0,1-1 1 0 0,-1 0 0 0 0,0 1 0 0 0,0-1 0 0 0,1 0-1 0 0,-1 0 1 0 0,1 0 3 0 0,12 10 14 0 0,4 4 12 0 0,-5-5 20 0 0,1 2 0 0 0,-2 0-1 0 0,1 0 1 0 0,-1 1-1 0 0,-1 1 1 0 0,-1 0-1 0 0,1 0 1 0 0,5 12-46 0 0,-10-15 86 0 0,-1-1-1 0 0,0 1 1 0 0,-1 0 0 0 0,0 0 0 0 0,-1 1 0 0 0,0-1 0 0 0,0 1-1 0 0,-1-1 1 0 0,-1 1 0 0 0,0 0 0 0 0,0 0 0 0 0,-1-1 0 0 0,0 1-1 0 0,-2 10-85 0 0,-1-16 55 0 0,0 0 0 0 0,0 0 0 0 0,0 0 0 0 0,0 0 0 0 0,-1-1 0 0 0,1 1 0 0 0,-1-1 0 0 0,-1 0 0 0 0,1 0 0 0 0,0 0 0 0 0,-1-1 0 0 0,0 0 0 0 0,0 0 0 0 0,0 0 0 0 0,0 0 0 0 0,0-1 0 0 0,-1 0 0 0 0,1 0 0 0 0,0 0 0 0 0,-1-1 0 0 0,0 0 0 0 0,1 0 0 0 0,-1 0 0 0 0,0-1 0 0 0,0 1 0 0 0,0-2-55 0 0,-3 1-203 0 0,-93-10 1072 0 0,64-15-1909 0 0,23-23-3980 0 0,15 43-1008 0 0,2 1-6410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96 373 15235 0 0,'0'0'1509'0'0,"0"0"-413"0"0,0 0 16 0 0,0 0 210 0 0,0 0 78 0 0,0 0-110 0 0,0 0-270 0 0,0 0-307 0 0,0 0-247 0 0,0 0-137 0 0,0 0-101 0 0,0 0-76 0 0,1 23-46 0 0,2 119-839 0 0,-3-142-261 0 0,0 0-1579 0 0,0 0-4164 0 0,0 0-5427 0 0</inkml:trace>
  <inkml:trace contextRef="#ctx0" brushRef="#br0" timeOffset="141.623">21 1 12595 0 0,'0'0'8'0'0,"0"0"-568"0"0,0 0-81 0 0,0 0 17 0 0,0 0 376 0 0,0 0-376 0 0,0 0-1368 0 0,0 0-5922 0 0</inkml:trace>
  <inkml:trace contextRef="#ctx0" brushRef="#br0" timeOffset="565.012">547 225 8674 0 0,'0'0'4850'0'0,"0"0"-2232"0"0,0 0-828 0 0,0 0-275 0 0,0 0-298 0 0,0 0-262 0 0,0 0-199 0 0,0 0-135 0 0,0 0-104 0 0,0 0-68 0 0,0 0-34 0 0,0 0-52 0 0,0 0-24 0 0,-16 2-39 0 0,-53 7-52 0 0,6 21 577 0 0,68 10-777 0 0,21-15-41 0 0,-20-21 8 0 0,-1 0 0 0 0,1 1 0 0 0,-1-1 0 0 0,0 1 0 0 0,-1 1 0 0 0,1-1 0 0 0,-1 1 0 0 0,0 0 0 0 0,0 0 0 0 0,-1 0 0 0 0,0 0 0 0 0,0 0 0 0 0,0 1 0 0 0,-1-1 0 0 0,0 1-15 0 0,11 114 790 0 0,-13-115-720 0 0,0-1 0 0 0,0 0 0 0 0,0 0-1 0 0,-1 1 1 0 0,1-1 0 0 0,-1 0 0 0 0,-1 0 0 0 0,1 0 0 0 0,-1 0 0 0 0,0 0 0 0 0,0 0 0 0 0,0-1 0 0 0,0 1 0 0 0,-1-1-1 0 0,0 1 1 0 0,0-1 0 0 0,0 0 0 0 0,-1 0 0 0 0,1 0 0 0 0,-1 0 0 0 0,0-1 0 0 0,0 0 0 0 0,0 1 0 0 0,-5 1-70 0 0,1 0 52 0 0,0-1 0 0 0,0-1 0 0 0,0 1 1 0 0,-1-1-1 0 0,1-1 0 0 0,-1 1 1 0 0,0-1-1 0 0,0-1 0 0 0,0 0 0 0 0,0 0 1 0 0,0-1-1 0 0,0 0 0 0 0,0-1 0 0 0,0 1 1 0 0,-6-3-53 0 0,13 3-32 0 0,1 0 1 0 0,-1 0 0 0 0,0 0-1 0 0,0-1 1 0 0,0 1-1 0 0,0-1 1 0 0,1 1 0 0 0,-1-1-1 0 0,0 0 1 0 0,1 0 0 0 0,-1 0-1 0 0,0 0 1 0 0,1 0 0 0 0,-1 0-1 0 0,1 0 1 0 0,0 0-1 0 0,-1-1 1 0 0,1 1 0 0 0,0 0-1 0 0,0-1 1 0 0,0 1 0 0 0,0-1-1 0 0,0 0 1 0 0,0 1-1 0 0,0-1 1 0 0,0 0 0 0 0,1 1-1 0 0,-1-1 1 0 0,0 0 0 0 0,1 0-1 0 0,0 0 1 0 0,-1 1-1 0 0,1-1 1 0 0,0 0 0 0 0,0 0-1 0 0,0 0 1 0 0,0 0 0 0 0,1 0-1 0 0,-1 1 1 0 0,1-2 31 0 0,16-46-9305 0 0,-13 41-2805 0 0</inkml:trace>
  <inkml:trace contextRef="#ctx0" brushRef="#br0" timeOffset="1238.357">70 119 632 0 0,'0'0'2073'0'0,"0"0"-186"0"0,0 0 102 0 0,0 0 48 0 0,0 0-38 0 0,0 0-88 0 0,0 0-229 0 0,0 0-270 0 0,0 0-200 0 0,0 0-181 0 0,0 0-120 0 0,0 0-76 0 0,0 0-60 0 0,0-9 337 0 0,0 8 1977 0 0,-49 25-2336 0 0,49-24-682 0 0,0 0-11 0 0,0 0 0 0 0,0 0-12 0 0,0 0-11 0 0,0 0 12 0 0,0 0 21 0 0,0 0 17 0 0,0 0 37 0 0,0 0 24 0 0,6-12 277 0 0,29-38-97 0 0,-34 50-237 0 0,-1 0 22 0 0,0 0 23 0 0,0 0 0 0 0,0 0 18 0 0,-15 3 127 0 0,-32 16-269 0 0,55-19-1706 0 0,14-6-1388 0 0,-7 1-5905 0 0,-7 1-3468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566 170 1080 0 0,'0'0'1529'0'0,"0"0"56"0"0,0 0 281 0 0,0 0 286 0 0,0 0 161 0 0,0 0-22 0 0,0 0-284 0 0,0 0-332 0 0,0 0-369 0 0,0 0-326 0 0,0 0-208 0 0,-1-5-74 0 0,0-15-44 0 0,1 15-45 0 0,0 5-55 0 0,0 0-68 0 0,0 0-54 0 0,0 0-44 0 0,0 0-31 0 0,5 16 1533 0 0,11 105-8 0 0,-13 97-957 0 0,-46 167-342 0 0,21-208-441 0 0,19-157-181 0 0,1-29-851 0 0,-3-46-2061 0 0,2 27-321 0 0,1 1-4022 0 0,2 16-3351 0 0</inkml:trace>
  <inkml:trace contextRef="#ctx0" brushRef="#br0" timeOffset="374.62">0 387 8050 0 0,'0'0'2952'0'0,"0"0"-811"0"0,0 0-390 0 0,0 0-148 0 0,0 0-116 0 0,0 0-142 0 0,0 0-236 0 0,0 0-266 0 0,0 0-202 0 0,0 0-81 0 0,0 0-17 0 0,0 0 17 0 0,0 0 1 0 0,23-8-80 0 0,127-47 332 0 0,266-76 1254 0 0,-185 68-2019 0 0,-224 61 399 0 0,-4 1-2886 0 0,-2 4-3444 0 0,1 0 1097 0 0,-1-3-6683 0 0</inkml:trace>
  <inkml:trace contextRef="#ctx0" brushRef="#br0" timeOffset="1068.131">980 1 12899 0 0,'0'0'1966'0'0,"0"0"-293"0"0,0 0-313 0 0,0 0-175 0 0,0 0-125 0 0,0 0-173 0 0,0 0-223 0 0,0 0-220 0 0,0 0-169 0 0,0 0-93 0 0,0 0 120 0 0,0 0 118 0 0,0 0 75 0 0,4 8 78 0 0,29 90 1168 0 0,-25 373 200 0 0,-24-132-1687 0 0,23-283-240 0 0,-7-56-12 0 0,0 0 0 0 0,0 1 0 0 0,0-1-1 0 0,0 1 1 0 0,0-1 0 0 0,0 0 0 0 0,1 1 0 0 0,-1-1-1 0 0,0 1 1 0 0,0-1 0 0 0,0 0 0 0 0,0 1-1 0 0,0-1 1 0 0,1 0 0 0 0,-1 1 0 0 0,0-1 0 0 0,0 0-1 0 0,1 1 1 0 0,-1-1 0 0 0,0 0 0 0 0,1 0-1 0 0,-1 1 1 0 0,0-1 0 0 0,1 0 0 0 0,-1 0 0 0 0,0 1-1 0 0,1-1 1 0 0,-1 0 0 0 0,0 0 0 0 0,1 0-1 0 0,-1 0 1 0 0,0 0 0 0 0,1 0 0 0 0,-1 1 0 0 0,1-1-1 0 0,-1 0 1 0 0,0 0 0 0 0,1 0 0 0 0,-1 0-1 0 0,1 0 1 0 0,-1-1 0 0 0,0 1 0 0 0,1 0 0 0 0,-1 0-1 0 0,1 0 1 0 0,-1 0 0 0 0,0 0 0 0 0,1 0-1 0 0,-1-1 1 0 0,0 1 0 0 0,1 0 0 0 0,-1 0-1 0 0,0-1 1 0 0,1 1 0 0 0,-1 0 0 0 0,0 0 0 0 0,1-1-1 0 0,-1 1 1 0 0,0 0 0 0 0,0-1 0 0 0,0 1-1 0 0,1 0 1 0 0,-1-1-2 0 0,2 0 36 0 0,211-193 633 0 0,-129 135-608 0 0,-76 96-25 0 0,23 255 625 0 0,-29-258-646 0 0,-2-33-3 0 0,0-1 16 0 0,0 0-8 0 0,0 0-24 0 0,0 0-13 0 0,0 0-17 0 0,0 0-18 0 0,0 0-13 0 0,0 0-47 0 0,0-23-4341 0 0,0 15 2885 0 0,0-6-1125 0 0,2 3-4752 0 0,-1 4-4305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112 214 0 0 0,'0'0'632'0'0,"0"0"291"0"0,0 0 143 0 0,0 0 331 0 0,0 0 486 0 0,0 0 383 0 0,0 0 120 0 0,0 0-179 0 0,0 0-372 0 0,0 0-403 0 0,0 0-298 0 0,6-11-203 0 0,17-33-119 0 0,-17 33-108 0 0,-6 11-82 0 0,-4 19 1749 0 0,-83 231-904 0 0,72-199-1370 0 0,3 1 0 0 0,2 0 0 0 0,2 0-1 0 0,2 1 1 0 0,2 0 0 0 0,3 8-97 0 0,3-54 22 0 0,-1 1 0 0 0,1-1 0 0 0,0 0 0 0 0,1 0 0 0 0,0 0 0 0 0,0 0 0 0 0,0 0 0 0 0,1-1 0 0 0,0 1 0 0 0,0-1 0 0 0,1 0 0 0 0,0 0 0 0 0,0-1 0 0 0,0 1 0 0 0,1-1 0 0 0,-1-1 0 0 0,1 1 0 0 0,0-1 0 0 0,1 1 0 0 0,-1-2 0 0 0,1 1 0 0 0,0-1 0 0 0,0 0 0 0 0,0 0 0 0 0,0-1 0 0 0,0 0 0 0 0,0 0 0 0 0,1-1 0 0 0,-1 0 0 0 0,1 0 0 0 0,-1-1 0 0 0,1 0 0 0 0,-1 0 0 0 0,1-1 0 0 0,-1 0 0 0 0,1 0 0 0 0,-1-1 0 0 0,0 0 0 0 0,0 0 0 0 0,0 0 0 0 0,0-1 0 0 0,0 0 0 0 0,1-1-22 0 0,12-6 70 0 0,0-1 1 0 0,-1-1 0 0 0,-1 0-1 0 0,0-1 1 0 0,0-1-1 0 0,-1-1 1 0 0,-1-1-1 0 0,-1 0 1 0 0,0-1 0 0 0,-1 0-1 0 0,-1-1 1 0 0,0-1-1 0 0,1-5-70 0 0,22-42 114 0 0,-3-3-1 0 0,-2-1 0 0 0,2-18-113 0 0,-31 83 4 0 0,16-43 41 0 0,-2 0 1 0 0,-2-1-1 0 0,-3-1 0 0 0,-1 0 0 0 0,1-35-45 0 0,-10 67 72 0 0,2-38 627 0 0,-12 67-683 0 0,1 17 1 0 0,-15 47 83 0 0,3 1 0 0 0,3 0 0 0 0,2 15-100 0 0,7-37 94 0 0,3 1 1 0 0,2 0-1 0 0,3 0 0 0 0,2 1 0 0 0,2-2 0 0 0,3 1 1 0 0,2 0-1 0 0,3-2 0 0 0,9 25-94 0 0,24 54 166 0 0,-53-143 245 0 0,-16-24-1769 0 0,28 9-9095 0 0,1 22-1386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1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8066 0 0,'0'0'2663'0'0,"0"0"-559"0"0,0 0-182 0 0,0 0-59 0 0,0 0-134 0 0,0 0-320 0 0,0 0-391 0 0,0 0-290 0 0,0 0-181 0 0,0 0-81 0 0,0 0-12 0 0,0 0 14 0 0,0 0 3 0 0,-11-4 2572 0 0,14 75-1185 0 0,-1 25-1393 0 0,-13 200 9 0 0,0-232-718 0 0,21-121-3714 0 0,7 23-4482 0 0,-12 26-136 0 0</inkml:trace>
  <inkml:trace contextRef="#ctx0" brushRef="#br0" timeOffset="704.866">236 307 7978 0 0,'0'0'2942'0'0,"0"0"-677"0"0,0 0-279 0 0,0 0-111 0 0,0 0-146 0 0,0 0-258 0 0,0 0-302 0 0,0 0-243 0 0,0 0-223 0 0,0 0-154 0 0,0 0-81 0 0,0 0-45 0 0,0 0-19 0 0,25-4 1272 0 0,173-7-463 0 0,-138 11-1019 0 0,-63-22 1017 0 0,-2 14-1196 0 0,-1-1 0 0 0,0 1 0 0 0,0 0 0 0 0,0 0-1 0 0,-1 1 1 0 0,0 0 0 0 0,-1 0 0 0 0,0 1 0 0 0,0 0-1 0 0,0 0 1 0 0,-1 1 0 0 0,1 0 0 0 0,-1 0 0 0 0,-1 1 0 0 0,1 1-1 0 0,0-1 1 0 0,-1 1 0 0 0,-10-1-15 0 0,0 3 37 0 0,20 1-17 0 0,0 0 3 0 0,0 0-48 0 0,0 0-14 0 0,0 0-20 0 0,0 16-37 0 0,-2 288 231 0 0,-3-216-78 0 0,31-126 157 0 0,139-170-162 0 0,-158 198-282 0 0,12-16-470 0 0,-1 14-3734 0 0,-15 9 244 0 0,-2 3-5086 0 0</inkml:trace>
  <inkml:trace contextRef="#ctx0" brushRef="#br0" timeOffset="1636.642">731 141 13315 0 0,'0'0'2346'0'0,"0"0"-485"0"0,0 0-280 0 0,0 0-73 0 0,0 0-76 0 0,0 0-193 0 0,0 0-288 0 0,0 0-285 0 0,0 0-169 0 0,0 0-69 0 0,0 0-29 0 0,0 0-12 0 0,0 0-63 0 0,11-3-84 0 0,34-12-57 0 0,-42 14-140 0 0,1-1 1 0 0,0 1-1 0 0,0 0 1 0 0,0 1-1 0 0,0-1 1 0 0,1 1-1 0 0,-1 0 1 0 0,0 0-1 0 0,0 0 1 0 0,0 0-1 0 0,0 1 1 0 0,0 0-1 0 0,0 0 1 0 0,0 0-1 0 0,0 0 1 0 0,0 0-1 0 0,0 1 1 0 0,-1 0-1 0 0,4 1-43 0 0,-4 1 22 0 0,0 0 0 0 0,0 1 0 0 0,0-1 0 0 0,0 0-1 0 0,-1 1 1 0 0,0-1 0 0 0,0 1 0 0 0,0 0 0 0 0,0 0-1 0 0,-1 0 1 0 0,0 0 0 0 0,0 0 0 0 0,0 0 0 0 0,-1 0-1 0 0,0 0 1 0 0,1 0 0 0 0,-2 0 0 0 0,1 1 0 0 0,-1-1-1 0 0,0 0 1 0 0,0 0 0 0 0,0 0 0 0 0,0 0 0 0 0,-1-1-1 0 0,0 1 1 0 0,0 0 0 0 0,-1-1 0 0 0,1 1 0 0 0,-1 0-23 0 0,-25 38 180 0 0,19-32-88 0 0,1 1 1 0 0,1 0-1 0 0,0 0 1 0 0,0 0 0 0 0,1 1-1 0 0,1 0 1 0 0,0 0-1 0 0,-2 10-91 0 0,6-20 24 0 0,1-1 0 0 0,-1 1 0 0 0,1 0 0 0 0,-1-1 0 0 0,1 1-1 0 0,0 0 1 0 0,0-1 0 0 0,0 1 0 0 0,0 0 0 0 0,0-1 0 0 0,1 1-1 0 0,-1-1 1 0 0,1 1 0 0 0,0 0 0 0 0,0-1 0 0 0,-1 1 0 0 0,2-1-1 0 0,-1 0 1 0 0,0 1 0 0 0,0-1 0 0 0,1 0 0 0 0,0 0 0 0 0,-1 0-1 0 0,3 2-23 0 0,4-1 78 0 0,0-1-1 0 0,0 0 0 0 0,1 0 0 0 0,-1-1 0 0 0,1 0 0 0 0,-1 0 0 0 0,1-1 0 0 0,0 0 0 0 0,-1-1 1 0 0,1 0-1 0 0,-1 0 0 0 0,0-1 0 0 0,1 0 0 0 0,-1 0 0 0 0,0-1 0 0 0,0 0 0 0 0,0-1 0 0 0,0 0 0 0 0,2-1-77 0 0,61-20 328 0 0,-58 15-622 0 0,-13 10 40 0 0,0 0-80 0 0,-7-8-4862 0 0,5 5-3120 0 0,2-1-4476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3649 0 0,'0'0'1741'0'0,"0"0"-96"0"0,0 0 46 0 0,0 0 168 0 0,0 0 77 0 0,0 0-89 0 0,0 0-217 0 0,0 0-342 0 0,0 0-350 0 0,0 0-265 0 0,-3 0-165 0 0,-3-4 3647 0 0,56 22-1496 0 0,21-9-1810 0 0,1-3 1 0 0,0-3-1 0 0,61-6-849 0 0,-38-12 287 0 0,-64 9-191 0 0,-31 6-76 0 0,0 0 14 0 0,0 0-10 0 0,0 0-12 0 0,0 0 4 0 0,0 0 0 0 0,0 0-24 0 0,0 0-2 0 0,0 0 2 0 0,0 0-6 0 0,0 0-26 0 0,0 0-7 0 0,0 0-28 0 0,0 0-39 0 0,-22 0-9028 0 0,16 3 3982 0 0,1 1-5189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4937 0 0,'0'0'2594'0'0,"0"0"-176"0"0,0 0-144 0 0,0 0-170 0 0,0 0-358 0 0,0 0-389 0 0,0 0-311 0 0,0 0-215 0 0,0 0-183 0 0,0 0-108 0 0,0 0-43 0 0,0 0-23 0 0,0 0-17 0 0,-1 4 1729 0 0,232-2 3421 0 0,-114-1-6878 0 0,-1 0-7211 0 0,-115-1-3543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 5057 0 0,'0'0'1535'0'0,"0"0"-421"0"0,0 0-65 0 0,0 0 195 0 0,0 0 182 0 0,0 0 105 0 0,0 0-88 0 0,0 0-269 0 0,0 0-274 0 0,0 0-215 0 0,0 0-157 0 0,-13 21-59 0 0,-41 69-45 0 0,39-25 507 0 0,16-50-649 0 0,13 283 2611 0 0,-14-283-2841 0 0,1 0 1 0 0,1-1 0 0 0,0 1-1 0 0,1 0 1 0 0,1-1-1 0 0,0 1 1 0 0,0-1 0 0 0,2 0-1 0 0,3 6-52 0 0,-8-19 29 0 0,0 1 1 0 0,0 0-1 0 0,0-1 0 0 0,0 1 0 0 0,0-1 0 0 0,1 1 1 0 0,-1-1-1 0 0,1 1 0 0 0,-1-1 0 0 0,1 0 1 0 0,-1 0-1 0 0,1 0 0 0 0,0 0 0 0 0,-1 0 0 0 0,1 0 1 0 0,0 0-1 0 0,0-1 0 0 0,0 1 0 0 0,-1-1 0 0 0,1 1 1 0 0,0-1-1 0 0,0 0 0 0 0,0 1 0 0 0,0-1 0 0 0,0 0 1 0 0,0 0-1 0 0,0-1 0 0 0,0 1 0 0 0,0 0 0 0 0,0-1 1 0 0,0 1-1 0 0,-1-1 0 0 0,1 1 0 0 0,0-1 0 0 0,0 0 1 0 0,0 0-1 0 0,-1 0 0 0 0,1 0 0 0 0,-1 0 0 0 0,2-1-29 0 0,58-56 1042 0 0,-57 52-1008 0 0,48-60 347 0 0,-3-3 0 0 0,39-73-381 0 0,-64 97 54 0 0,-1 3 36 0 0,-1-2 0 0 0,-2 0 1 0 0,-2-1-1 0 0,7-30-90 0 0,-23 66-48 0 0,1-3 626 0 0,-2 23-178 0 0,-27 146 236 0 0,19 226 147 0 0,7-367-758 0 0,0-1 1 0 0,1 1 0 0 0,1-1 0 0 0,1 0 0 0 0,0 1 0 0 0,0-1-1 0 0,2-1 1 0 0,0 1 0 0 0,1 0 0 0 0,0-1 0 0 0,1-1 0 0 0,0 1 0 0 0,7 7-26 0 0,1-3 34 0 0,-15-18-4 0 0,0 0 7 0 0,0 0 3 0 0,0 0 28 0 0,0 0 19 0 0,0 0 7 0 0,0 0 2 0 0,0 0-1 0 0,0 0-7 0 0,0 0-7 0 0,0 0-3 0 0,0 0-18 0 0,-9-14-455 0 0,-13 5-762 0 0,10 5-1542 0 0,2-1-5432 0 0,8 4-4014 0 0</inkml:trace>
  <inkml:trace contextRef="#ctx0" brushRef="#br0" timeOffset="375.12">733 485 13259 0 0,'0'0'2040'0'0,"0"0"-489"0"0,0 0-148 0 0,0 0 20 0 0,0 0-48 0 0,0 0-163 0 0,0 0-287 0 0,0 0-285 0 0,0 0-193 0 0,0 0-78 0 0,0 0-16 0 0,0 0 3 0 0,0 0 8 0 0,15-1 702 0 0,8 76 496 0 0,-9 72-1017 0 0,-14-126-542 0 0,-3-4-267 0 0,4-18-3081 0 0,2-4 889 0 0,1-1-271 0 0,0 3-3151 0 0,-2 2-5472 0 0</inkml:trace>
  <inkml:trace contextRef="#ctx0" brushRef="#br0" timeOffset="1060.447">925 603 3849 0 0,'0'0'2891'0'0,"0"0"-488"0"0,0 0-66 0 0,0 0 3 0 0,0 0-178 0 0,0 0-358 0 0,0 0-450 0 0,0 0-382 0 0,0 0-261 0 0,0 0-144 0 0,0 0-86 0 0,0 0-43 0 0,21 4 1926 0 0,285-16 706 0 0,-305 12-3080 0 0,0-3 2 0 0,-1 3 30 0 0,0 0 30 0 0,0 0 14 0 0,0 0 16 0 0,0 0 26 0 0,0 0 16 0 0,-8-26 543 0 0,-99-55-561 0 0,106 80-111 0 0,1 1 1 0 0,0-1 0 0 0,-1 1-1 0 0,1-1 1 0 0,-1 1 0 0 0,1-1 0 0 0,-1 1-1 0 0,1-1 1 0 0,-1 1 0 0 0,0 0 0 0 0,1-1-1 0 0,-1 1 1 0 0,0 0 0 0 0,1-1 0 0 0,-1 1-1 0 0,0 0 1 0 0,1 0 0 0 0,-1 0 0 0 0,0-1-1 0 0,1 1 1 0 0,-1 0 0 0 0,0 0-1 0 0,0 0 1 0 0,1 0 0 0 0,-1 0 0 0 0,0 0-1 0 0,1 1 1 0 0,-1-1 0 0 0,0 0 0 0 0,1 0-1 0 0,-1 0 1 0 0,0 1 0 0 0,1-1 0 0 0,-1 0-1 0 0,0 1 1 0 0,1-1 0 0 0,-1 0 0 0 0,1 1-1 0 0,-1-1 1 0 0,1 1 0 0 0,-1-1-1 0 0,1 1 1 0 0,-1-1 0 0 0,1 1 0 0 0,-1 0-1 0 0,1-1 1 0 0,0 1 0 0 0,-1-1 0 0 0,1 1-1 0 0,0 0 1 0 0,-1-1 0 0 0,1 1 0 0 0,0 0-1 0 0,0-1 1 0 0,0 1 0 0 0,0 0-1 0 0,0 0 1 0 0,0-1 0 0 0,0 1 0 0 0,0 0-1 0 0,0 0 5 0 0,-14 206 63 0 0,13-108-82 0 0,12-107 97 0 0,122-140 355 0 0,-115 91-1637 0 0,-23 53-2067 0 0,1 3-2137 0 0,4 1 4906 0 0,-2 0-10461 0 0</inkml:trace>
  <inkml:trace contextRef="#ctx0" brushRef="#br0" timeOffset="1512.241">1455 463 13339 0 0,'0'0'1954'0'0,"0"0"-415"0"0,0 0-104 0 0,0 0 62 0 0,0 0 8 0 0,0 0-211 0 0,0 0-307 0 0,0 0-244 0 0,0 0-185 0 0,0 0-122 0 0,0 0-87 0 0,0 0-57 0 0,0 0-41 0 0,4-1-36 0 0,139-2 1474 0 0,-142 3-1684 0 0,0 0 0 0 0,0 0 0 0 0,0 0-1 0 0,0 0 1 0 0,0 0 0 0 0,0 0 0 0 0,0 1-1 0 0,0-1 1 0 0,0 0 0 0 0,0 0 0 0 0,0 1-1 0 0,0-1 1 0 0,0 1 0 0 0,0-1 0 0 0,-1 1-1 0 0,1-1 1 0 0,0 1 0 0 0,0 0 0 0 0,0-1-1 0 0,-1 1 1 0 0,1 0 0 0 0,0-1 0 0 0,-1 1-1 0 0,1 0 1 0 0,0 0 0 0 0,-1 0 0 0 0,1 0-1 0 0,-1 0 1 0 0,0-1 0 0 0,1 1 0 0 0,-1 0-1 0 0,0 0 1 0 0,1 0 0 0 0,-1 0 0 0 0,0 0-1 0 0,0 0 1 0 0,0 0 0 0 0,0 0 0 0 0,0 0-1 0 0,0 0 1 0 0,0 0 0 0 0,0 0-1 0 0,0 0 1 0 0,0 0 0 0 0,-1 0 0 0 0,1 0-1 0 0,0 0 1 0 0,-1 0-5 0 0,-20 47 324 0 0,3-26-247 0 0,13-17-62 0 0,1 0-1 0 0,-1 0 0 0 0,1 0 0 0 0,0 1 0 0 0,1-1 1 0 0,-1 1-1 0 0,1 0 0 0 0,0 0 0 0 0,0 0 1 0 0,1 1-1 0 0,0-1 0 0 0,0 0 0 0 0,0 1 0 0 0,1 0 1 0 0,0-1-1 0 0,0 1 0 0 0,1 3-14 0 0,3-6 25 0 0,-1 0-1 0 0,1-1 0 0 0,0 0 0 0 0,0 0 1 0 0,1 0-1 0 0,-1 0 0 0 0,1 0 1 0 0,-1 0-1 0 0,1-1 0 0 0,0 0 1 0 0,0 0-1 0 0,0 0 0 0 0,0 0 1 0 0,1-1-1 0 0,-1 1 0 0 0,0-1 1 0 0,1 0-1 0 0,-1-1 0 0 0,0 1 1 0 0,1-1-1 0 0,-1 1 0 0 0,1-2 1 0 0,-1 1-1 0 0,1 0 0 0 0,-1-1 1 0 0,1 0-1 0 0,-1 0 0 0 0,0 0 1 0 0,1 0-25 0 0,79-43-691 0 0,-60 26-1435 0 0,-14 10-2518 0 0,-3 2-3052 0 0,-3 1-5431 0 0</inkml:trace>
  <inkml:trace contextRef="#ctx0" brushRef="#br0" timeOffset="2746.5">59 1023 240 0 0,'0'0'1836'0'0,"0"0"40"0"0,0 0 100 0 0,0 0 32 0 0,0 0-93 0 0,0 0-178 0 0,0 0-212 0 0,0 0-156 0 0,0 0-109 0 0,0 0-85 0 0,0 0-91 0 0,0 0-113 0 0,0 0-135 0 0,15 8 7282 0 0,-7 125-6952 0 0,0 67-790 0 0,-5-144-268 0 0,-3-56-98 0 0,0 0-11 0 0,0 0 9 0 0,0 0 13 0 0,0 0 2 0 0,0 0-7 0 0,0 0-7 0 0,0 0 1 0 0,0 0 6 0 0,0 0 8 0 0,0 0 6 0 0,0 0 0 0 0,0 0-13 0 0,0 0-6 0 0,0 0 5 0 0,0 0 5 0 0,0 0 4 0 0,0 0 22 0 0,-2-29-3206 0 0,-2 22 1327 0 0,0-3-204 0 0,3 0-5128 0 0,1 4-4569 0 0</inkml:trace>
  <inkml:trace contextRef="#ctx0" brushRef="#br0" timeOffset="3482.083">12 960 6025 0 0,'0'0'2107'0'0,"0"0"-21"0"0,0 0-1 0 0,0 0-33 0 0,0 0-248 0 0,0 0-362 0 0,0 0-412 0 0,0 0-316 0 0,0 0-164 0 0,0 0-43 0 0,0 0 18 0 0,0 0 21 0 0,20-11 3265 0 0,18-6-3195 0 0,-17 6-478 0 0,1 1 0 0 0,0 0-1 0 0,0 2 1 0 0,1 1 0 0 0,1 1 0 0 0,-1 0 0 0 0,1 2 0 0 0,0 1-1 0 0,9 0-137 0 0,-32 3 6 0 0,1 0-1 0 0,-1 0 0 0 0,1 0 0 0 0,-1 0 1 0 0,1 0-1 0 0,-1 1 0 0 0,1-1 0 0 0,-1 0 1 0 0,1 1-1 0 0,-1-1 0 0 0,1 1 0 0 0,-1-1 0 0 0,1 1 1 0 0,-1 0-1 0 0,0-1 0 0 0,0 1 0 0 0,1 0 1 0 0,-1 0-1 0 0,0 0 0 0 0,0 0 0 0 0,0 0 0 0 0,0 1 1 0 0,0-1-1 0 0,0 0 0 0 0,0 0 0 0 0,0 1 1 0 0,0-1-1 0 0,-1 0 0 0 0,1 1 0 0 0,-1-1 1 0 0,1 1-1 0 0,-1-1 0 0 0,1 1 0 0 0,-1-1 0 0 0,0 1 1 0 0,0-1-1 0 0,0 1 0 0 0,0-1 0 0 0,0 1 1 0 0,0-1-1 0 0,0 1 0 0 0,0-1 0 0 0,0 1 1 0 0,-1-1-1 0 0,1 1 0 0 0,-1-1 0 0 0,1 1 0 0 0,-1-1 1 0 0,1 0-1 0 0,-1 1-5 0 0,-56 81 271 0 0,24-35-241 0 0,33-48-44 0 0,0 0-20 0 0,5 16-92 0 0,64 23 208 0 0,-22-19-23 0 0,-36-13-50 0 0,0 0-1 0 0,-1 1 1 0 0,0 0 0 0 0,-1 1 0 0 0,0 0-1 0 0,0 1 1 0 0,-1 0 0 0 0,0 0-1 0 0,-1 1 1 0 0,0 0 0 0 0,0 2-9 0 0,-6-9 22 0 0,-1-1 0 0 0,0 1-1 0 0,0 0 1 0 0,-1-1 0 0 0,1 1 0 0 0,-1-1 0 0 0,1 1-1 0 0,-1-1 1 0 0,0 1 0 0 0,-1-1 0 0 0,1 1 0 0 0,-1-1-1 0 0,1 0 1 0 0,-1 0 0 0 0,0 0 0 0 0,0 0 0 0 0,0 0-1 0 0,-1 0 1 0 0,1 0 0 0 0,-1-1 0 0 0,1 1 0 0 0,-1-1-1 0 0,0 0 1 0 0,0 0 0 0 0,0 0 0 0 0,0 0 0 0 0,0 0-1 0 0,0-1 1 0 0,-1 1 0 0 0,1-1 0 0 0,-1 0 0 0 0,1 0 0 0 0,-1 0-1 0 0,1-1 1 0 0,-3 1-22 0 0,-8 6 44 0 0,-2 0-24 0 0,0 0 0 0 0,0-1 1 0 0,-1-1-1 0 0,0 0 0 0 0,0-2 1 0 0,0 1-1 0 0,0-2 0 0 0,-14 0-20 0 0,31-2-34 0 0,0 0-14 0 0,0 0-18 0 0,0 0-55 0 0,0 0-80 0 0,3-12-2563 0 0,11-1-720 0 0,-4 6-1804 0 0,-4 2-6248 0 0</inkml:trace>
  <inkml:trace contextRef="#ctx0" brushRef="#br0" timeOffset="3792.127">687 1159 6969 0 0,'0'0'2049'0'0,"0"0"-285"0"0,0 0 89 0 0,0 0 124 0 0,0 0-60 0 0,0 0-313 0 0,0 0-401 0 0,0 0-348 0 0,0 0-228 0 0,0 0-131 0 0,0 0-105 0 0,0 0-77 0 0,0 0-50 0 0,-3 32-14 0 0,-10 96-3 0 0,19-92-5 0 0,0-34-119 0 0,1-1 1 0 0,-1 1-1 0 0,1-1 0 0 0,0 0 0 0 0,0 0 0 0 0,-1-1 1 0 0,1 0-1 0 0,0 0 0 0 0,0-1 0 0 0,0 0 0 0 0,-1 0 1 0 0,1 0-1 0 0,0-1 0 0 0,-1 0 0 0 0,0 0 0 0 0,1-1 1 0 0,-1 0-1 0 0,0 0 0 0 0,0 0 0 0 0,0-1 0 0 0,-1 0 1 0 0,1 0-1 0 0,-1 0 0 0 0,0-1 0 0 0,0 0 0 0 0,-1 0 0 0 0,1 0 1 0 0,-1 0-1 0 0,0-1 0 0 0,0 0 0 0 0,-1 1 0 0 0,2-6-123 0 0,-3 8 5 0 0,-1 0-1 0 0,1-1 0 0 0,-1 1 0 0 0,0-1 1 0 0,0 1-1 0 0,0-1 0 0 0,0 1 0 0 0,-1-1 0 0 0,0 1 1 0 0,1-1-1 0 0,-1 0 0 0 0,-1 1 0 0 0,1-1 0 0 0,0 0 1 0 0,-1 1-1 0 0,0-1 0 0 0,0 1 0 0 0,0-1 1 0 0,0 1-1 0 0,-1-1 0 0 0,1 1 0 0 0,-1 0 0 0 0,0 0 1 0 0,0-1-1 0 0,0 1 0 0 0,0 1 0 0 0,0-1 0 0 0,-1 0 1 0 0,1 0-1 0 0,-1 1 0 0 0,0 0 0 0 0,0-1 1 0 0,0 1-1 0 0,0 0 0 0 0,0 1 0 0 0,0-1 0 0 0,-1 0-4 0 0,-52-12-1511 0 0,37 14-1699 0 0,0-1-3791 0 0,19 1 7000 0 0,-7 0-12131 0 0</inkml:trace>
  <inkml:trace contextRef="#ctx0" brushRef="#br0" timeOffset="4346.013">1070 964 11490 0 0,'0'0'1774'0'0,"0"0"-299"0"0,0 0 77 0 0,0 0 152 0 0,0 0-52 0 0,0 0-272 0 0,0 0-433 0 0,0 0-366 0 0,0 0-210 0 0,0 0-101 0 0,0 0-58 0 0,0 0-31 0 0,0 0 0 0 0,7 16 832 0 0,-26 288 1319 0 0,18-299-2358 0 0,1-5 32 0 0,1 0 0 0 0,-1 0 0 0 0,0 0 1 0 0,0 0-1 0 0,1 0 0 0 0,-1 0 0 0 0,0 0 0 0 0,1 0 1 0 0,-1 0-1 0 0,0 0 0 0 0,1 0 0 0 0,-1 1 0 0 0,0-1 1 0 0,0 0-1 0 0,1 0 0 0 0,-1 0 0 0 0,0 0 0 0 0,0 0 1 0 0,1 1-1 0 0,-1-1 0 0 0,0 0 0 0 0,0 0 0 0 0,1 1 1 0 0,-1-1-1 0 0,0 0 0 0 0,0 0 0 0 0,0 1 1 0 0,0-1-1 0 0,1 0 0 0 0,-1 0 0 0 0,0 1 0 0 0,0-1 1 0 0,0 0-1 0 0,0 1 0 0 0,0-1 0 0 0,0 0 0 0 0,0 1 1 0 0,0-1-1 0 0,0 0 0 0 0,0 1 0 0 0,0-1 0 0 0,0 0 1 0 0,0 0-1 0 0,0 1 0 0 0,0-1 0 0 0,0 0 0 0 0,0 1-5 0 0,11-12 19 0 0,2 0 1 0 0,-1 2 0 0 0,1-1 0 0 0,1 2-1 0 0,0-1 1 0 0,0 2 0 0 0,0 0 0 0 0,1 1 0 0 0,0 0-1 0 0,0 1 1 0 0,1 1 0 0 0,12-2-21 0 0,-25 5 0 0 0,-1 1-1 0 0,1-1 1 0 0,-1 1 0 0 0,1 0-1 0 0,0 0 1 0 0,-1 0 0 0 0,1 0-1 0 0,0 0 1 0 0,-1 0 0 0 0,1 1-1 0 0,-1-1 1 0 0,1 1 0 0 0,-1 0-1 0 0,1 0 1 0 0,-1 0 0 0 0,1 0-1 0 0,-1 0 1 0 0,0 0 0 0 0,0 1-1 0 0,1-1 1 0 0,-1 1 0 0 0,0-1-1 0 0,0 1 1 0 0,0 0 0 0 0,-1 0-1 0 0,1 0 1 0 0,0 0 0 0 0,-1 0-1 0 0,1 1 1 0 0,-1-1 0 0 0,0 0-1 0 0,0 1 1 0 0,0-1 0 0 0,0 0-1 0 0,0 1 1 0 0,0 0 0 0 0,-1-1 0 0 0,1 1-1 0 0,-1-1 1 0 0,0 1 0 0 0,0 0-1 0 0,0-1 1 0 0,0 1 0 0 0,0-1-1 0 0,-1 3 1 0 0,-1 4 17 0 0,0-1 0 0 0,0 1-1 0 0,-1-1 1 0 0,0 0-1 0 0,-1 0 1 0 0,0 0 0 0 0,0 0-1 0 0,-1 0 1 0 0,0-1 0 0 0,0 0-1 0 0,0 0 1 0 0,-1-1 0 0 0,0 1-1 0 0,-1-1 1 0 0,1 0 0 0 0,-1-1-1 0 0,0 0 1 0 0,-1 0 0 0 0,1 0-1 0 0,-1-1 1 0 0,0 0 0 0 0,0-1-1 0 0,0 0 1 0 0,-1 0 0 0 0,1-1-1 0 0,-1 1 1 0 0,1-2-1 0 0,-1 1 1 0 0,0-2 0 0 0,1 1-1 0 0,-1-1 1 0 0,0 0 0 0 0,0-1-1 0 0,0 0 1 0 0,-6-1-17 0 0,-38-34-1363 0 0,32-1-7320 0 0,18 29-3132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4065 0 0,'0'0'1767'0'0,"0"0"-291"0"0,0 0-30 0 0,0 0 153 0 0,0 0 113 0 0,0 0-55 0 0,0 0-221 0 0,0 0-260 0 0,0 0-229 0 0,0 0-193 0 0,0 0-120 0 0,-5 8 3232 0 0,92 0-250 0 0,131-11-2131 0 0,-73-5-1123 0 0,-45 3-254 0 0,-99 5-140 0 0,-1 0 13 0 0,0 0 6 0 0,0 0-15 0 0,0 0-8 0 0,0 0-24 0 0,-22 0-2091 0 0,-7 2-2960 0 0,11 4-4517 0 0,11-2-1400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10 306 16396 0 0,'0'0'1321'0'0,"0"0"-485"0"0,0 0-1 0 0,0 0 169 0 0,0 0-34 0 0,0 0-166 0 0,0 0-260 0 0,0 0-260 0 0,0 0-158 0 0,0 0-57 0 0,0 0-42 0 0,0 0-41 0 0,6 23-64 0 0,19 71-98 0 0,-17-61-679 0 0,-8-32-191 0 0,0-1-1282 0 0,0 0-3583 0 0,0 0-5425 0 0</inkml:trace>
  <inkml:trace contextRef="#ctx0" brushRef="#br0" timeOffset="169.227">1 78 16195 0 0,'0'0'1745'0'0,"0"0"-1177"0"0,0 0-240 0 0,0 0 24 0 0,0 0-48 0 0,0 0-104 0 0,0 0-200 0 0,0 0-232 0 0,0 0-216 0 0,0 0-400 0 0,0 0-1009 0 0,0 0-3736 0 0,0 0-5121 0 0</inkml:trace>
  <inkml:trace contextRef="#ctx0" brushRef="#br0" timeOffset="418.651">296 0 17764 0 0,'0'0'1815'0'0,"0"0"-667"0"0,0 0-257 0 0,0 0-56 0 0,0 0 28 0 0,0 0 28 0 0,0 0-33 0 0,0 0-75 0 0,0 0-119 0 0,0 0-125 0 0,0 0-109 0 0,0 0-86 0 0,0 0-78 0 0,0 33-58 0 0,1 101-33 0 0,3 67 65 0 0,25-109-661 0 0,-43-96-7157 0 0,-4-1 3024 0 0,10 4-1870 0 0,1 1-3313 0 0</inkml:trace>
  <inkml:trace contextRef="#ctx0" brushRef="#br0" timeOffset="985.8">132 302 5785 0 0,'0'0'2865'0'0,"0"0"-377"0"0,0 0-360 0 0,0 0-347 0 0,0 0-346 0 0,0 0-304 0 0,0 0-272 0 0,0 0-215 0 0,0 0-146 0 0,0 0-85 0 0,0 0-28 0 0,0 0-39 0 0,32-15-42 0 0,99-46-48 0 0,-130 60-249 0 0,0 0 0 0 0,-1 0-1 0 0,1 0 1 0 0,0 0 0 0 0,0 0 0 0 0,0 0 0 0 0,0 0 0 0 0,1 0 0 0 0,-1 0-1 0 0,0 0 1 0 0,0 1 0 0 0,0-1 0 0 0,1 0 0 0 0,-1 1 0 0 0,0-1 0 0 0,1 1-1 0 0,-1-1 1 0 0,1 1 0 0 0,-1 0 0 0 0,0 0 0 0 0,1 0 0 0 0,-1 0 0 0 0,1 0-1 0 0,-1 0 1 0 0,1 0 0 0 0,-1 0 0 0 0,0 0 0 0 0,1 0 0 0 0,-1 1 0 0 0,1-1-1 0 0,-1 1 1 0 0,0-1 0 0 0,0 1 0 0 0,1 0 0 0 0,-1-1 0 0 0,0 1 0 0 0,0 0-1 0 0,1 0 1 0 0,-1 0 0 0 0,0 0-7 0 0,2 4 47 0 0,2 0-24 0 0,-1 0 1 0 0,0 1-1 0 0,0 0 0 0 0,0-1 0 0 0,-1 1 0 0 0,0 0 1 0 0,0 1-1 0 0,-1-1 0 0 0,0 0 0 0 0,0 1 0 0 0,0 0 0 0 0,-1-1 1 0 0,0 1-1 0 0,0 0 0 0 0,0 2-23 0 0,4 18 64 0 0,-5-25-16 0 0,1 0 1 0 0,-1-1-1 0 0,1 1 0 0 0,0-1 0 0 0,-1 1 0 0 0,1-1 0 0 0,0 1 0 0 0,0-1 0 0 0,0 0 0 0 0,0 1 0 0 0,0-1 0 0 0,1 0 0 0 0,-1 0 1 0 0,0 0-1 0 0,1 0 0 0 0,-1 0 0 0 0,1 0 0 0 0,-1 0 0 0 0,1 0 0 0 0,-1 0 0 0 0,1-1 0 0 0,-1 1 0 0 0,1-1 0 0 0,0 1 0 0 0,-1-1 1 0 0,1 0-1 0 0,0 1 0 0 0,-1-1 0 0 0,1 0 0 0 0,0 0 0 0 0,0 0 0 0 0,-1 0 0 0 0,1-1 0 0 0,0 1 0 0 0,-1 0 0 0 0,1-1 0 0 0,0 1 1 0 0,-1-1-1 0 0,1 0 0 0 0,-1 1 0 0 0,1-1 0 0 0,-1 0 0 0 0,1 0 0 0 0,-1 0 0 0 0,0 0 0 0 0,1 0 0 0 0,-1 0 0 0 0,0-1 1 0 0,0 1-1 0 0,0 0 0 0 0,0-1 0 0 0,0 1 0 0 0,0 0 0 0 0,1-2-48 0 0,102-115 2943 0 0,-103 117-2933 0 0,0 0-1 0 0,0-1 1 0 0,0 1-1 0 0,1 0 0 0 0,-1 0 1 0 0,0 0-1 0 0,0 0 1 0 0,1 0-1 0 0,-1 0 1 0 0,1 0-1 0 0,-1 0 1 0 0,1 0-1 0 0,-1 1 1 0 0,1-1-1 0 0,-1 1 0 0 0,1-1 1 0 0,0 1-1 0 0,-1-1 1 0 0,1 1-1 0 0,0 0 1 0 0,-1 0-1 0 0,1 0 1 0 0,0 0-1 0 0,-1 0 1 0 0,1 0-1 0 0,0 1 0 0 0,-1-1 1 0 0,1 0-1 0 0,0 1 1 0 0,-1-1-1 0 0,1 1 1 0 0,-1 0-1 0 0,1 0 1 0 0,0 0-10 0 0,74 96 321 0 0,36 10-84 0 0,-97-94-212 0 0,-2 0 0 0 0,0 2 0 0 0,0 0 0 0 0,-2 0 0 0 0,0 1 0 0 0,0 0 0 0 0,-2 1 0 0 0,0 0 0 0 0,-1 1 0 0 0,0 0 0 0 0,-2 0 0 0 0,0 1 0 0 0,-1-1 0 0 0,-1 1 0 0 0,-1 0 0 0 0,-1 1 0 0 0,0-1 0 0 0,-1 0 0 0 0,-2 19-25 0 0,-2-31 10 0 0,0-1-1 0 0,0 1 1 0 0,-1-1 0 0 0,0 0-1 0 0,0 0 1 0 0,-1 0-1 0 0,1 0 1 0 0,-1-1 0 0 0,-1 0-1 0 0,1 0 1 0 0,-1 0 0 0 0,1-1-1 0 0,-1 0 1 0 0,0 0-1 0 0,-1 0 1 0 0,1-1 0 0 0,-1 0-1 0 0,0 0 1 0 0,1-1-1 0 0,-1 0 1 0 0,0 0 0 0 0,-1 0-1 0 0,1-1 1 0 0,0 0-1 0 0,0 0 1 0 0,0-1 0 0 0,-1 0-1 0 0,1 0 1 0 0,-3-2-10 0 0,8 2 4 0 0,0 0 0 0 0,0 0 0 0 0,1 0 0 0 0,-1-1 0 0 0,0 1 0 0 0,0-1-1 0 0,1 0 1 0 0,-1 1 0 0 0,1-1 0 0 0,-1 0 0 0 0,0 0 0 0 0,1 0 0 0 0,-1 0 0 0 0,1 0 0 0 0,0 0 0 0 0,-1 0 0 0 0,1-1 0 0 0,0 1 0 0 0,0 0 0 0 0,0-1 0 0 0,0 1 0 0 0,0-1-1 0 0,0 0 1 0 0,0 1 0 0 0,0-1 0 0 0,1 1 0 0 0,-1-1 0 0 0,1 0 0 0 0,-1 0 0 0 0,1 1 0 0 0,0-1 0 0 0,-1 0 0 0 0,1 0 0 0 0,0 0 0 0 0,0 1 0 0 0,0-3-4 0 0,13-68-1 0 0,7 32-248 0 0,3 0 0 0 0,1 2 0 0 0,2 1 0 0 0,2 0 0 0 0,1 3 0 0 0,2 0 249 0 0,-21 22-335 0 0,18-19-1792 0 0,-14 16-1471 0 0,-1 0-4215 0 0,-5 6-5154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52 4849 0 0,'0'0'2330'0'0,"0"0"-447"0"0,0 0-96 0 0,0 0 127 0 0,0 0 37 0 0,0 0-153 0 0,0 0-314 0 0,0 0-303 0 0,0 0-282 0 0,0 0-207 0 0,0 0-165 0 0,0 0-116 0 0,-4-3-43 0 0,2 2-329 0 0,1 0 0 0 0,0 1-1 0 0,-1-1 1 0 0,1 0 0 0 0,-1 0 0 0 0,1 0 0 0 0,-1 1 0 0 0,1-1-1 0 0,-1 1 1 0 0,0-1 0 0 0,1 1 0 0 0,-1 0 0 0 0,0 0-1 0 0,1 0 1 0 0,-1 0 0 0 0,0 0 0 0 0,1 0 0 0 0,-1 0 0 0 0,0 0-1 0 0,1 0 1 0 0,-1 1 0 0 0,0-1 0 0 0,1 1 0 0 0,-1-1-1 0 0,1 1 1 0 0,-1 0 0 0 0,1 0 0 0 0,-1 0 0 0 0,0 0-39 0 0,-6 3 62 0 0,0 1 0 0 0,1 0 0 0 0,-1 0 0 0 0,1 1 0 0 0,0 0 0 0 0,1 0 0 0 0,-1 0 0 0 0,1 1 0 0 0,1 0 1 0 0,-1 0-1 0 0,1 0 0 0 0,0 1 0 0 0,1 0 0 0 0,0 0 0 0 0,0 0 0 0 0,1 0 0 0 0,0 1 0 0 0,0-1 0 0 0,1 1 1 0 0,0 0-1 0 0,0 0 0 0 0,1 0 0 0 0,1 0 0 0 0,-1 0 0 0 0,2 7-62 0 0,1-12 68 0 0,1 0 0 0 0,0-1 1 0 0,0 0-1 0 0,0 0 0 0 0,0 0 0 0 0,1 0 0 0 0,-1 0 1 0 0,1-1-1 0 0,-1 1 0 0 0,1-1 0 0 0,0 0 0 0 0,0 0 1 0 0,0-1-1 0 0,0 1 0 0 0,1-1 0 0 0,-1 0 0 0 0,0 0 1 0 0,1 0-1 0 0,-1-1 0 0 0,0 1 0 0 0,1-1 0 0 0,-1 0 1 0 0,1 0-1 0 0,-1-1 0 0 0,0 1 0 0 0,1-1 0 0 0,-1 0 1 0 0,0 0-1 0 0,0-1 0 0 0,1 1 0 0 0,-1-1 1 0 0,0 0-1 0 0,-1 0 0 0 0,1 0 0 0 0,3-2-68 0 0,20-15 111 0 0,-1-1-1 0 0,-1-1 1 0 0,0-2-1 0 0,-2 0 1 0 0,0-1-1 0 0,-2-2 0 0 0,10-15-110 0 0,-24 33 25 0 0,48-59 172 0 0,-30 120-48 0 0,-12-6-106 0 0,-2 0-1 0 0,-2 2 0 0 0,-2-1 0 0 0,-2 1 0 0 0,-2 19-42 0 0,-3 127-7 0 0,-4-170-5 0 0,-1 0-1 0 0,-1 0 1 0 0,-2-1-1 0 0,0 0 0 0 0,-1 0 1 0 0,-2-1-1 0 0,0 0 0 0 0,-1-1 1 0 0,-1 0-1 0 0,-2-1 1 0 0,0 0-1 0 0,-1-2 0 0 0,-13 13 13 0 0,26-28-3 0 0,0 0 0 0 0,-1-1 0 0 0,1 0-1 0 0,-1 1 1 0 0,0-2 0 0 0,0 1 0 0 0,0 0-1 0 0,0-1 1 0 0,-1 0 0 0 0,1 1 0 0 0,-1-2-1 0 0,1 1 1 0 0,-1-1 0 0 0,0 1-1 0 0,1-1 1 0 0,-1-1 0 0 0,0 1 0 0 0,-4 0 3 0 0,7-4 0 0 0,-1 1 0 0 0,1 0 0 0 0,-1-1 0 0 0,1 0 0 0 0,0 0 0 0 0,0 1 1 0 0,0-1-1 0 0,0 0 0 0 0,0-1 0 0 0,1 1 0 0 0,0 0 0 0 0,-1 0 0 0 0,1-1 0 0 0,0 1 1 0 0,1-1-1 0 0,-1 1 0 0 0,0-1 0 0 0,1 1 0 0 0,0-1 0 0 0,0 1 0 0 0,0-1 0 0 0,1-2 0 0 0,1-23-16 0 0,1 0-1 0 0,1 0 1 0 0,2 0-1 0 0,1 0 1 0 0,1 1-1 0 0,2 0 1 0 0,0 1-1 0 0,15-26 17 0 0,8-9-139 0 0,0 0-1261 0 0,-18 19-4952 0 0,-13 37-630 0 0,1 1-4968 0 0</inkml:trace>
  <inkml:trace contextRef="#ctx0" brushRef="#br0" timeOffset="437.994">591 225 0 0 0,'0'0'984'0'0,"0"0"730"0"0,0 0 549 0 0,0 0 218 0 0,0 0-54 0 0,0 0-391 0 0,0 0-331 0 0,0 0-281 0 0,0 0-205 0 0,0 0-151 0 0,0 0-150 0 0,0 0-136 0 0,0 0-128 0 0,2 17-110 0 0,11 117 1174 0 0,-17-94-266 0 0,4-40-1173 0 0,0 0 11 0 0,0 0 53 0 0,0 0 80 0 0,0 0 56 0 0,0 0 68 0 0,0-15 989 0 0,2-9-1375 0 0,2 0 1 0 0,0 0 0 0 0,2 0-1 0 0,0 0 1 0 0,2 1 0 0 0,1 0-1 0 0,0 0 1 0 0,2 1 0 0 0,0 1-1 0 0,4-4-161 0 0,-11 17-16 0 0,1 0-1 0 0,0 0 1 0 0,1 1 0 0 0,-1 0-1 0 0,2 0 1 0 0,-1 0 0 0 0,1 0-1 0 0,0 1 1 0 0,0 1 0 0 0,0-1-1 0 0,6-2 17 0 0,-13 8-54 0 0,1 0 0 0 0,0 0 1 0 0,0 0-1 0 0,0 0 0 0 0,0 0 0 0 0,0 0 0 0 0,0 0 0 0 0,0 0 0 0 0,0 0 0 0 0,0 0 1 0 0,0 1-1 0 0,0-1 0 0 0,0 0 0 0 0,0 1 0 0 0,-1-1 0 0 0,1 1 0 0 0,0-1 0 0 0,0 1 1 0 0,0-1-1 0 0,-1 1 0 0 0,1 0 0 0 0,0-1 0 0 0,-1 1 0 0 0,1 0 0 0 0,-1-1 0 0 0,1 1 1 0 0,0 0-1 0 0,-1 0 0 0 0,0 0 0 0 0,1 0 0 0 0,-1 0 0 0 0,1-1 0 0 0,-1 1 1 0 0,0 0-1 0 0,0 0 0 0 0,0 0 0 0 0,1 0 0 0 0,-1 0 0 0 0,0 0 0 0 0,0 0 0 0 0,0 0 54 0 0,4 20-4170 0 0,-1-7-5233 0 0,-1-10-2521 0 0</inkml:trace>
  <inkml:trace contextRef="#ctx0" brushRef="#br0" timeOffset="1018.93">1084 70 7834 0 0,'0'0'3695'0'0,"0"0"-1202"0"0,0 0-485 0 0,0 0-137 0 0,0 0-228 0 0,0 0-348 0 0,0 0-385 0 0,0 0-277 0 0,0 0-118 0 0,0 0-70 0 0,0 0-43 0 0,0 0-40 0 0,0 0-48 0 0,-10 3-19 0 0,-74 42 679 0 0,72-32-885 0 0,0 0 0 0 0,1 0 0 0 0,1 1 0 0 0,0 1 0 0 0,0 0 0 0 0,2 0-1 0 0,0 0 1 0 0,-5 16-89 0 0,-1 46-24 0 0,15-75 47 0 0,0-1-1 0 0,0 0 0 0 0,0 1 0 0 0,0-1 0 0 0,0 0 1 0 0,0 0-1 0 0,1 0 0 0 0,-1 0 0 0 0,1 0 1 0 0,-1 0-1 0 0,0 0 0 0 0,1 0 0 0 0,0-1 1 0 0,-1 1-1 0 0,1-1 0 0 0,-1 1 0 0 0,1-1 1 0 0,0 1-1 0 0,-1-1 0 0 0,1 0 0 0 0,0 0 1 0 0,-1 0-1 0 0,1 0 0 0 0,0 0 0 0 0,-1 0 0 0 0,1 0 1 0 0,0 0-1 0 0,-1-1 0 0 0,1 1 0 0 0,0-1 1 0 0,-1 1-1 0 0,1-1 0 0 0,-1 0 0 0 0,1 0 1 0 0,-1 1-1 0 0,1-1 0 0 0,-1 0 0 0 0,0 0 1 0 0,1-1-1 0 0,0 0-22 0 0,12-10 107 0 0,0-1 1 0 0,-1 0 0 0 0,-1-1-1 0 0,0-1 1 0 0,-1 0 0 0 0,0-1-1 0 0,-1 0 1 0 0,-1 0 0 0 0,4-11-108 0 0,9-13 146 0 0,-5 3-76 0 0,-19 85-890 0 0,0-44 804 0 0,0 1-1 0 0,0 0 1 0 0,0 0 0 0 0,1 0-1 0 0,0 0 1 0 0,0 0-1 0 0,0 1 1 0 0,1-1 0 0 0,-1 0-1 0 0,1 0 1 0 0,1 0-1 0 0,-1 1 1 0 0,1-1 0 0 0,-1 0-1 0 0,2 0 1 0 0,-1 0-1 0 0,0 0 1 0 0,1 0 0 0 0,0 0-1 0 0,3 4 17 0 0,46 83 219 0 0,-38-81-151 0 0,-11-17-1749 0 0,0 1-1979 0 0,-2 2-3766 0 0,0 3-4372 0 0</inkml:trace>
  <inkml:trace contextRef="#ctx0" brushRef="#br0" timeOffset="1554.372">1211 30 8826 0 0,'0'0'2434'0'0,"0"0"-543"0"0,0 0-294 0 0,0 0-174 0 0,0 0-258 0 0,0 0-274 0 0,0 0-267 0 0,0 0-144 0 0,0 0 16 0 0,0 0 57 0 0,0 0-11 0 0,0 0 14 0 0,0 0 0 0 0,7 15-53 0 0,22 50-67 0 0,-11 43 728 0 0,0-4-918 0 0,0-65 94 0 0,-10-54 1331 0 0,58-221 114 0 0,-64 222-1791 0 0,2-7-1177 0 0,-3 19-3311 0 0,0 13-4568 0 0,-1-6-2964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7106 0 0,'0'0'2377'0'0,"0"0"-466"0"0,0 0-217 0 0,0 0-86 0 0,0 0-118 0 0,0 0-214 0 0,0 0-313 0 0,0 0-220 0 0,0 0-116 0 0,0 0-24 0 0,0 0-7 0 0,0 0-51 0 0,0 0-58 0 0,-5 27-62 0 0,-31 172 534 0 0,34-187-874 0 0,-14 63 153 0 0,3 2 0 0 0,4-1 1 0 0,3 1-1 0 0,3 16-238 0 0,4-88 11 0 0,0 1-1 0 0,1-1 1 0 0,0 0-1 0 0,0 1 1 0 0,0-1 0 0 0,1 0-1 0 0,0 0 1 0 0,0-1 0 0 0,0 1-1 0 0,0-1 1 0 0,1 1 0 0 0,-1-1-1 0 0,1 0 1 0 0,0 0 0 0 0,1 0-1 0 0,-1-1 1 0 0,1 0-1 0 0,-1 0 1 0 0,1 0 0 0 0,0 0-1 0 0,0-1 1 0 0,0 1 0 0 0,1-1-1 0 0,-1-1 1 0 0,0 1 0 0 0,1-1-1 0 0,-1 0 1 0 0,1 0-1 0 0,-1 0 1 0 0,1-1 0 0 0,0 0-1 0 0,-1 0 1 0 0,1-1 0 0 0,-1 1-1 0 0,1-1 1 0 0,-1 0 0 0 0,1-1-1 0 0,-1 1 1 0 0,1-1 0 0 0,-1 0-1 0 0,0-1 1 0 0,0 1-1 0 0,0-1 1 0 0,0 0 0 0 0,-1 0-1 0 0,1-1-10 0 0,23-15 82 0 0,-1-2 1 0 0,-1-1-1 0 0,-1-1 0 0 0,-1-1 0 0 0,-1-1 0 0 0,-2-1 0 0 0,0-1 0 0 0,-2-1 0 0 0,14-24-82 0 0,-33 51 0 0 0,17-26 28 0 0,-2-2 1 0 0,0 0-1 0 0,-2-1 0 0 0,-1 0 0 0 0,-1-1 1 0 0,-2 0-1 0 0,-1-1 0 0 0,-2 0 0 0 0,-1 0 0 0 0,-1 0 1 0 0,-2-1-1 0 0,-2-29-28 0 0,-6-4 364 0 0,4 66-356 0 0,0 0-1 0 0,1 1 1 0 0,-1-1 0 0 0,1 0 0 0 0,-1 1-1 0 0,1-1 1 0 0,-1 1 0 0 0,1-1-1 0 0,-1 1 1 0 0,1 0 0 0 0,0 0-1 0 0,-1-1 1 0 0,1 1 0 0 0,0 0 0 0 0,0 0-1 0 0,-1 0 1 0 0,1 1 0 0 0,0-1-1 0 0,0 0 1 0 0,0 0 0 0 0,1 1 0 0 0,-1-1-1 0 0,0 0 1 0 0,0 1 0 0 0,1-1-1 0 0,-1 1 1 0 0,0-1 0 0 0,1 1 0 0 0,0-1-1 0 0,-1 1-7 0 0,-2 5 21 0 0,-17 27 45 0 0,1 1 1 0 0,2 0-1 0 0,2 2 1 0 0,1 0-1 0 0,2 0 1 0 0,2 1-1 0 0,1 1 1 0 0,2 0-1 0 0,2 0 0 0 0,1 0 1 0 0,2 34-67 0 0,1-28 67 0 0,3 1-1 0 0,1-1 1 0 0,2 1 0 0 0,4 7-67 0 0,10 24-219 0 0,-10-95-7221 0 0,-2 8-766 0 0,-5 5-3054 0 0</inkml:trace>
  <inkml:trace contextRef="#ctx0" brushRef="#br0" timeOffset="288.739">783 482 14219 0 0,'0'0'1960'0'0,"0"0"-605"0"0,0 0-245 0 0,0 0 52 0 0,0 0 78 0 0,0 0-48 0 0,0 0-201 0 0,0 0-231 0 0,0 0-190 0 0,0 0-144 0 0,0 0-118 0 0,-4 32-93 0 0,-12 98-62 0 0,11 21 116 0 0,0-133-485 0 0,4-15-4027 0 0,1-2-4353 0 0,0-1-2823 0 0</inkml:trace>
  <inkml:trace contextRef="#ctx0" brushRef="#br0" timeOffset="921.71">847 666 13243 0 0,'0'0'1854'0'0,"0"0"-610"0"0,0 0-228 0 0,0 0 23 0 0,0 0 22 0 0,0 0-95 0 0,0 0-160 0 0,0 0-150 0 0,0 0-132 0 0,0 0-83 0 0,0 0-70 0 0,0 0-78 0 0,0 0-34 0 0,31-4-44 0 0,95-14-47 0 0,-10-1 339 0 0,-41 2-346 0 0,-75 14-111 0 0,-1 0-1 0 0,0 0 1 0 0,0 0 0 0 0,-1 0 0 0 0,1 0-1 0 0,-1 1 1 0 0,1-1 0 0 0,-1 0 0 0 0,0 1-1 0 0,0 0 1 0 0,0-1 0 0 0,0 1 0 0 0,0 0-1 0 0,-1 0 1 0 0,1 0 0 0 0,-1 0 0 0 0,1 0-1 0 0,-1 1 1 0 0,0-1 0 0 0,1 1 0 0 0,-1 0-1 0 0,0 0 1 0 0,-2-1-50 0 0,-5-3 7 0 0,-2 1 0 0 0,1-1 0 0 0,0 2 0 0 0,-1-1 0 0 0,1 2 0 0 0,-1-1 0 0 0,0 2 0 0 0,0 0 0 0 0,0 0 0 0 0,-5 1-7 0 0,17 0 2 0 0,0 0-50 0 0,0 45-69 0 0,13 137 168 0 0,-7-141-63 0 0,20-66 578 0 0,108-125-199 0 0,-132 147-809 0 0,0-1 346 0 0,-1 3-3667 0 0,0 1-3454 0 0,0 0-4623 0 0</inkml:trace>
  <inkml:trace contextRef="#ctx0" brushRef="#br0" timeOffset="1303.796">1379 526 16636 0 0,'0'0'1669'0'0,"0"0"-499"0"0,0 0-157 0 0,0 0 22 0 0,0 0 56 0 0,0 0-47 0 0,0 0-181 0 0,0 0-207 0 0,0 0-164 0 0,0 0-103 0 0,0 0-72 0 0,0 0-45 0 0,0 0-39 0 0,29-9-33 0 0,89-25-37 0 0,-53 25 115 0 0,-63 11-271 0 0,-1 0 1 0 0,0 0-1 0 0,0 0 1 0 0,0 0 0 0 0,0 0-1 0 0,0 0 1 0 0,0 0-1 0 0,-1 0 1 0 0,1 0 0 0 0,0 1-1 0 0,-1-1 1 0 0,0 0 0 0 0,0 0-1 0 0,1 0 1 0 0,-1 1-1 0 0,-1-1 1 0 0,1 0 0 0 0,0 0-1 0 0,0 1 1 0 0,-1-1-1 0 0,1 0 1 0 0,-1 0 0 0 0,0 0-1 0 0,0 0 1 0 0,0 0 0 0 0,0 0-1 0 0,0 0 1 0 0,0 0-1 0 0,0 0 1 0 0,-1 0 0 0 0,1 0-8 0 0,-156 182 130 0 0,156-183-129 0 0,-1 0-1 0 0,1 0 0 0 0,0 0 0 0 0,0 1 1 0 0,0-1-1 0 0,0 0 0 0 0,0 1 0 0 0,0-1 1 0 0,0 1-1 0 0,0-1 0 0 0,1 1 0 0 0,-1-1 1 0 0,0 1-1 0 0,1 0 0 0 0,0-1 0 0 0,-1 1 1 0 0,1 0-1 0 0,0-1 0 0 0,0 1 0 0 0,0 0 1 0 0,0 0-1 0 0,0-1 0 0 0,0 1 0 0 0,0 0 1 0 0,1-1-1 0 0,-1 1 0 0 0,1 0 1 0 0,-1-1-1 0 0,1 1 0 0 0,-1-1 0 0 0,1 1 1 0 0,0-1-1 0 0,0 1 0 0 0,0-1 0 0 0,0 1 1 0 0,0-1-1 0 0,0 0 0 0 0,0 0 0 0 0,1 1 1 0 0,-1-1-1 0 0,0 0 0 0 0,1 0 0 0 0,-1 0 1 0 0,0 0-1 0 0,1-1 0 0 0,-1 1 0 0 0,1 0 1 0 0,0-1-1 0 0,-1 1 0 0 0,1 0 0 0 0,0-1 1 0 0,-1 0-1 0 0,1 0 0 0 0,0 1 0 0 0,-1-1 1 0 0,1 0-1 0 0,0 0 0 0 0,15-2-42 0 0,0 0-1 0 0,-1-1 1 0 0,1 0-1 0 0,-1-1 1 0 0,0-1 0 0 0,0-1-1 0 0,0-1 1 0 0,-1 0-1 0 0,1-1 43 0 0,35-14-4496 0 0,-43 21-2687 0 0,-5 1-5409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2993 0 0,'0'0'1773'0'0,"0"0"6"0"0,0 0 218 0 0,0 0 175 0 0,0 0-71 0 0,0 0-254 0 0,0 0-346 0 0,0 0-327 0 0,0 0-248 0 0,0 0-140 0 0,0 0-71 0 0,9 0 4743 0 0,32 0-3933 0 0,113-40 169 0 0,30 17-1098 0 0,-184 23-587 0 0,0 0 11 0 0,0 0 12 0 0,0 0-12 0 0,0 0-4 0 0,0 0-4 0 0,0 0-13 0 0,0 0 6 0 0,0 0 1 0 0,0 0-9 0 0,0 0 6 0 0,0 0-10 0 0,0 0-1 0 0,0 0 23 0 0,0 0-9 0 0,0 0-18 0 0,0 0 3 0 0,0 0 21 0 0,0 0-16 0 0,0 0-7 0 0,0 0 5 0 0,0 0-34 0 0,0 0 8 0 0,0 0-8 0 0,0 0-20 0 0,0 0-30 0 0,0 0-19 0 0,0 0-69 0 0,0 0-92 0 0,-5-4-3906 0 0,-3-3-5447 0 0,6 3-2050 0 0</inkml:trace>
  <inkml:trace contextRef="#ctx0" brushRef="#br0" timeOffset="360.803">210 1 7306 0 0,'0'0'2384'0'0,"0"0"-797"0"0,0 0-287 0 0,0 0 75 0 0,0 0 70 0 0,0 0-36 0 0,0 0-139 0 0,0 0-246 0 0,0 0-189 0 0,0 0-96 0 0,0 0-62 0 0,0 0-39 0 0,0 0-42 0 0,-2 33-36 0 0,-5 103-65 0 0,16-61 320 0 0,-3-36-483 0 0,-2 1 1 0 0,-1 0 0 0 0,-2 0 0 0 0,-2 0 0 0 0,-2 7-333 0 0,-5-7-64 0 0,14-55-4480 0 0,16-12-36 0 0,-12 15-737 0 0,-2 4-5577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9082 0 0,'0'0'2078'0'0,"0"0"-406"0"0,0 0-125 0 0,0 0 47 0 0,0 0-38 0 0,0 0-161 0 0,0 0-264 0 0,0 0-260 0 0,0 0-191 0 0,0 0-131 0 0,0 0-62 0 0,9-7-20 0 0,35-27 932 0 0,-54 57 632 0 0,-72 72-995 0 0,82-95-1028 0 0,0 0 12 0 0,23-8 464 0 0,140-110 943 0 0,-200 160-3574 0 0,33-34 237 0 0,-1 0-2416 0 0,3-3-2483 0 0,0-1-5817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5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9826 0 0,'0'0'5337'0'0,"0"0"-2775"0"0,0 0-911 0 0,0 0-129 0 0,0 0-150 0 0,0 0-186 0 0,0 0-234 0 0,0 0-277 0 0,0 0-169 0 0,0 0-61 0 0,0 0-25 0 0,0 0-11 0 0,0 0-33 0 0,5 18 522 0 0,-56 34 295 0 0,71-60-890 0 0,57-31 314 0 0,-107 57 184 0 0,47-11-2438 0 0,-12-7 1020 0 0,12 0-2170 0 0,-5-3-6069 0 0,-3-1-4401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1000 273 0 0 0,'0'0'1628'0'0,"0"0"-270"0"0,0 0 116 0 0,0 0 322 0 0,0 0 294 0 0,0 0 92 0 0,0 0-149 0 0,0 0-311 0 0,0 0-326 0 0,0 0-255 0 0,0 0-153 0 0,2-6-88 0 0,5-16-93 0 0,-5 17-112 0 0,-3 16 930 0 0,-36 88-283 0 0,-70 184-355 0 0,-46 92-642 0 0,134-334-353 0 0,10-26 123 0 0,8-22 460 0 0,83-245-300 0 0,-59 194-244 0 0,5-18-16 0 0,112-252 45 0 0,-118 286-34 0 0,2 2 0 0 0,1 0 0 0 0,2 2 0 0 0,2 0-1 0 0,23-21-25 0 0,-43 48-1 0 0,-1 25-51 0 0,26 173 979 0 0,18 60-428 0 0,44-8-264 0 0,-12-62-119 0 0,-84-177-64 0 0,0 0 0 0 0,0 0 0 0 0,-1 0 0 0 0,1 0 0 0 0,0 0 0 0 0,0 0 1 0 0,-1 0-1 0 0,1 0 0 0 0,0 0 0 0 0,0 0 0 0 0,0 0 0 0 0,-1 0 1 0 0,1 0-1 0 0,0 0 0 0 0,0 0 0 0 0,-1 0 0 0 0,1 0 0 0 0,0 0 0 0 0,0 0 1 0 0,0 0-1 0 0,-1 0 0 0 0,1 0 0 0 0,0 0 0 0 0,0 0 0 0 0,0 1 0 0 0,-1-1 1 0 0,1 0-1 0 0,0 0 0 0 0,0 0 0 0 0,0 0 0 0 0,0 0 0 0 0,-1 1 1 0 0,1-1-1 0 0,0 0-52 0 0,-9-7-110 0 0,-219-147 147 0 0,-18 8-340 0 0,227 134-787 0 0,33 6-4002 0 0,-4 5 248 0 0,1 1-6783 0 0</inkml:trace>
  <inkml:trace contextRef="#ctx0" brushRef="#br0" timeOffset="3284.425">6537 740 13971 0 0,'0'0'1607'0'0,"0"0"-285"0"0,0 0 122 0 0,0 0 194 0 0,0 0-94 0 0,0 0-270 0 0,0 0-330 0 0,0 0-243 0 0,0 0-185 0 0,0 0-133 0 0,0 0-119 0 0,0 0-86 0 0,-12 32-72 0 0,-40 95-54 0 0,36-68-133 0 0,17-45-1266 0 0,1-17-10069 0 0,-2-1-116 0 0</inkml:trace>
  <inkml:trace contextRef="#ctx0" brushRef="#br0" timeOffset="3786.384">6736 932 15891 0 0,'0'0'1534'0'0,"0"0"-124"0"0,0 0 162 0 0,0 0 111 0 0,0 0-75 0 0,0 0-298 0 0,0 0-450 0 0,0 0-345 0 0,0 0-186 0 0,0 0-54 0 0,0 0-28 0 0,0 0-56 0 0,0 0-41 0 0,16-33-38 0 0,46-104-36 0 0,6-1-20 0 0,-68 137-64 0 0,0 1 0 0 0,1-1-1 0 0,-1 0 1 0 0,0 1 0 0 0,1-1 0 0 0,-1 0-1 0 0,0 1 1 0 0,1-1 0 0 0,-1 0-1 0 0,1 1 1 0 0,-1-1 0 0 0,1 1 0 0 0,-1-1-1 0 0,1 1 1 0 0,-1-1 0 0 0,1 1 0 0 0,0 0-1 0 0,-1-1 1 0 0,1 1 0 0 0,0 0-1 0 0,-1-1 1 0 0,1 1 0 0 0,0 0 0 0 0,-1 0-1 0 0,1 0 1 0 0,0-1 0 0 0,-1 1-1 0 0,1 0 1 0 0,0 0 0 0 0,0 0 0 0 0,-1 0-1 0 0,1 0 1 0 0,0 0 0 0 0,-1 1-1 0 0,1-1 1 0 0,0 0 0 0 0,0 0 0 0 0,-1 0-1 0 0,1 1 1 0 0,0-1 0 0 0,-1 0-1 0 0,1 1 1 0 0,-1-1 0 0 0,1 1 0 0 0,0-1-1 0 0,-1 0 1 0 0,1 1 0 0 0,-1-1 0 0 0,1 1-1 0 0,-1 0 1 0 0,1-1 0 0 0,-1 1-1 0 0,0-1 1 0 0,1 1 0 0 0,-1 0 0 0 0,0-1-1 0 0,1 1 1 0 0,-1 0 0 0 0,0-1-1 0 0,0 1 1 0 0,0 0 0 0 0,1-1 0 0 0,-1 1-1 0 0,0 0 9 0 0,11 48-225 0 0,-11-48 224 0 0,0 1-3 0 0,0 7 1 0 0,0 0 0 0 0,1-1 0 0 0,0 1 0 0 0,0 0 0 0 0,1-1 0 0 0,0 1 0 0 0,0-1 0 0 0,1 1 0 0 0,0-1 0 0 0,1 0 0 0 0,-1 0 0 0 0,2-1 0 0 0,-1 1 0 0 0,1-1 0 0 0,0 0 0 0 0,0 0 1 0 0,1 0-1 0 0,0-1 0 0 0,1 0 0 0 0,-1 0 0 0 0,1 0 0 0 0,2 0 3 0 0,-5-4 43 0 0,0-1 1 0 0,0 0-1 0 0,1 0 1 0 0,-1 0-1 0 0,0-1 0 0 0,1 1 1 0 0,-1-1-1 0 0,0 0 1 0 0,1 0-1 0 0,-1 0 1 0 0,1-1-1 0 0,-1 0 0 0 0,0 0 1 0 0,1 0-1 0 0,-1 0 1 0 0,0-1-1 0 0,0 1 1 0 0,0-1-1 0 0,0 0 1 0 0,0 0-1 0 0,-1-1 0 0 0,1 1 1 0 0,0-1-1 0 0,-1 0 1 0 0,0 0-1 0 0,0 0 1 0 0,3-3-44 0 0,69-105 1061 0 0,-63 90-1015 0 0,13-55-721 0 0,-23 59-3808 0 0,-2 1-4339 0 0,0 11-3863 0 0</inkml:trace>
  <inkml:trace contextRef="#ctx0" brushRef="#br0" timeOffset="4046.475">7622 221 18420 0 0,'0'0'1724'0'0,"0"0"-631"0"0,0 0-169 0 0,0 0 97 0 0,0 0 122 0 0,0 0 4 0 0,0 0-121 0 0,0 0-201 0 0,0 0-198 0 0,0 0-138 0 0,0 0-61 0 0,0 0-63 0 0,10 35-76 0 0,29 111-56 0 0,-30-36-15 0 0,-10 118-138 0 0,34-110-507 0 0,-25-112-2778 0 0,-15-34-2380 0 0,2 18-499 0 0,0 2-5666 0 0</inkml:trace>
  <inkml:trace contextRef="#ctx0" brushRef="#br0" timeOffset="4230.062">7404 442 15355 0 0,'0'0'1853'0'0,"0"0"-506"0"0,0 0-171 0 0,0 0-57 0 0,0 0-68 0 0,33-7-108 0 0,101-23-171 0 0,3 12 844 0 0,45 15-1173 0 0,-164 13-2200 0 0,-16-6-2452 0 0,-1 0-3713 0 0,-1-1-3865 0 0</inkml:trace>
  <inkml:trace contextRef="#ctx0" brushRef="#br0" timeOffset="3516.489">6464 335 7970 0 0,'0'0'2120'0'0,"0"0"-536"0"0,0 0-279 0 0,0 0-257 0 0,0 0-296 0 0,0 0-480 0 0,0 0-488 0 0,0 0-432 0 0,0 0-560 0 0,0 0-1361 0 0,0 0-7841 0 0</inkml:trace>
  <inkml:trace contextRef="#ctx0" brushRef="#br0" timeOffset="4901.824">6486 380 0 0 0,'0'0'608'0'0,"0"0"211"0"0,0 0-11 0 0,0 0-72 0 0,0 0-26 0 0,0 0 51 0 0,0 0 82 0 0,0 0-103 0 0,0 0-102 0 0,0 0-62 0 0,2-5-7 0 0,5-12 69 0 0,-7 17-444 0 0,-1 1 1 0 0,1-1-1 0 0,0 0 0 0 0,-1 0 1 0 0,1 0-1 0 0,-1 0 0 0 0,1 1 1 0 0,0-1-1 0 0,-1 0 1 0 0,1 0-1 0 0,-1 0 0 0 0,1 0 1 0 0,-1 0-1 0 0,1 0 1 0 0,0 0-1 0 0,-1 0 0 0 0,1 0 1 0 0,-1 0-1 0 0,1-1 0 0 0,-1 1 1 0 0,1 0-1 0 0,0 0 1 0 0,-1 0-1 0 0,1 0 0 0 0,-1-1 1 0 0,1 1-1 0 0,0 0 1 0 0,-1 0-1 0 0,1-1 0 0 0,0 1 1 0 0,-1 0-1 0 0,1-1 0 0 0,0 1 1 0 0,0 0-1 0 0,-1-1 1 0 0,1 1-1 0 0,0 0 0 0 0,0-1 1 0 0,0 1-1 0 0,-1 0 1 0 0,1-1-1 0 0,0 1 0 0 0,0-1 1 0 0,0 1-1 0 0,0-1 0 0 0,0 1 1 0 0,0 0-1 0 0,0-1 1 0 0,0 1-1 0 0,0-1 0 0 0,0 1 1 0 0,0-1-1 0 0,0 1 1 0 0,0 0-1 0 0,0-1 0 0 0,0 1 1 0 0,0-1-1 0 0,1 1 0 0 0,-1 0 1 0 0,0-1-1 0 0,0 1 1 0 0,0-1-1 0 0,1 1 0 0 0,-1 0 1 0 0,0-1-1 0 0,1 1-194 0 0,-11 7-661 0 0,6-3 790 0 0,4-3 931 0 0,17-13 1764 0 0,-17 12-2606 0 0,0 0 24 0 0,0 0-25 0 0,0 0-26 0 0,0 0-11 0 0,0 0-44 0 0,0 0-28 0 0,0 0-36 0 0,0 0-33 0 0,0 0-11 0 0,0 0-20 0 0,0 0-22 0 0,0 0-11 0 0,0 0-15 0 0,0 0-11 0 0,0 0 1 0 0,0 0-36 0 0,22-1-1600 0 0,-18 1 1043 0 0,3-2-2236 0 0,-2 1-2171 0 0,-3-3-7027 0 0</inkml:trace>
  <inkml:trace contextRef="#ctx0" brushRef="#br0" timeOffset="2682.261">4899 763 0 0 0,'0'0'1091'0'0,"0"0"495"0"0,0 0 299 0 0,0 0 182 0 0,0 0-101 0 0,0 0-344 0 0,0 0-410 0 0,0 0-325 0 0,0 0-226 0 0,0 0-95 0 0,0 0 101 0 0,0 0 330 0 0,0 0 237 0 0,5 4 118 0 0,39 55 1843 0 0,-29-3-2661 0 0,-2-1-1 0 0,-2 2 0 0 0,-3 0 0 0 0,-2 0 0 0 0,-3 0 0 0 0,-2 0 0 0 0,-6 46-533 0 0,-15-8 235 0 0,20-96-213 0 0,-1 0 0 0 0,1 0 1 0 0,0 1-1 0 0,-1-1 1 0 0,1 0-1 0 0,0 1 1 0 0,-1-1-1 0 0,1 0 0 0 0,-1 0 1 0 0,1 1-1 0 0,-1-1 1 0 0,1 1-1 0 0,-1-1 0 0 0,0 1 1 0 0,1-1-1 0 0,-1 1 1 0 0,1-1-1 0 0,-1 1 0 0 0,0-1 1 0 0,0 1-1 0 0,1 0 1 0 0,-1-1-1 0 0,0 1 0 0 0,0 0 1 0 0,1 0-1 0 0,-1-1 1 0 0,0 1-1 0 0,0 0 0 0 0,0 0 1 0 0,0 0-1 0 0,1 0 1 0 0,-1 0-1 0 0,0 0 0 0 0,0 0 1 0 0,0 1-1 0 0,1-1 1 0 0,-1 0-1 0 0,0 0 0 0 0,0 1 1 0 0,1-1-1 0 0,-1 0 1 0 0,0 1-1 0 0,0-1 1 0 0,1 1-1 0 0,-1-1 0 0 0,0 1 1 0 0,1-1-1 0 0,-1 1 1 0 0,1-1-1 0 0,-1 1 0 0 0,1 0 1 0 0,-1-1-1 0 0,1 1 1 0 0,-1 0-1 0 0,1-1 0 0 0,0 1 1 0 0,-1 0-1 0 0,1 0 1 0 0,0-1-1 0 0,-1 1 0 0 0,1 0 1 0 0,0 0-1 0 0,0-1 1 0 0,0 1-1 0 0,0 0 0 0 0,0 0 1 0 0,0 0-1 0 0,0 0 1 0 0,0-1-1 0 0,0 2-22 0 0,-2-22 23 0 0,2 0 1 0 0,0 0-1 0 0,0 0 0 0 0,2 0 0 0 0,1 0 0 0 0,0 0 1 0 0,2 0-1 0 0,0 1 0 0 0,1 0 0 0 0,1 0 1 0 0,0 1-1 0 0,2-1 0 0 0,9-14-23 0 0,-1-4 43 0 0,7-15-10 0 0,3 0-1 0 0,2 2 0 0 0,3 1 0 0 0,1 2 0 0 0,2 0 0 0 0,3 3 0 0 0,1 1 1 0 0,2 2-1 0 0,25-18-32 0 0,-54 48 29 0 0,1 1-1 0 0,0 0 1 0 0,0 0 0 0 0,1 2 0 0 0,1-1 0 0 0,-1 2 0 0 0,1 0-1 0 0,0 1 1 0 0,1 0 0 0 0,-1 1 0 0 0,1 1 0 0 0,0 1 0 0 0,10-1-29 0 0,-24 4 11 0 0,1 0 1 0 0,0 1-1 0 0,-1-1 1 0 0,1 1 0 0 0,0 0-1 0 0,-1 0 1 0 0,1 0-1 0 0,-1 0 1 0 0,0 0 0 0 0,1 0-1 0 0,-1 1 1 0 0,0-1 0 0 0,0 1-1 0 0,1 0 1 0 0,-2-1-1 0 0,1 1 1 0 0,0 0 0 0 0,0 0-1 0 0,0 1 1 0 0,-1-1-1 0 0,1 0 1 0 0,-1 0 0 0 0,0 1-1 0 0,0-1 1 0 0,0 1-1 0 0,0-1 1 0 0,0 1 0 0 0,0-1-1 0 0,-1 1 1 0 0,1 0 0 0 0,-1-1-1 0 0,1 1 1 0 0,-1 0-1 0 0,0 1-11 0 0,-7 98 424 0 0,-2-72-372 0 0,-2-1-1 0 0,-1 0 0 0 0,-1-1 0 0 0,-1 0 1 0 0,-2-1-1 0 0,-1 0 0 0 0,-1-2 1 0 0,-1 0-1 0 0,-3 1-51 0 0,17-18 3 0 0,-1-1-1 0 0,0 0 1 0 0,0 0 0 0 0,-1 0 0 0 0,0-1 0 0 0,0 0 0 0 0,0 0-1 0 0,-1-1 1 0 0,0 0 0 0 0,0 0 0 0 0,0 0 0 0 0,-1-2-1 0 0,0 1 1 0 0,1-1 0 0 0,-1 0 0 0 0,0-1 0 0 0,-1 0 0 0 0,-1 0-3 0 0,7-1-35 0 0,1-1 0 0 0,-1 0 1 0 0,0 0-1 0 0,1 0 1 0 0,-1-1-1 0 0,1 1 0 0 0,-1-1 1 0 0,0 0-1 0 0,1 0 1 0 0,0 0-1 0 0,-1 0 1 0 0,1-1-1 0 0,0 1 0 0 0,-1-1 1 0 0,1 0-1 0 0,0 0 1 0 0,0 0-1 0 0,0 0 1 0 0,1-1-1 0 0,-1 1 0 0 0,1-1 1 0 0,-1 0-1 0 0,1 0 1 0 0,0 1-1 0 0,0-2 1 0 0,0 1-1 0 0,-1-2 35 0 0,0-2-282 0 0,-1-1 1 0 0,1 1 0 0 0,0-1-1 0 0,1 0 1 0 0,0 0-1 0 0,0 0 1 0 0,1-1-1 0 0,0 1 1 0 0,0 0-1 0 0,1-1 1 0 0,0 1-1 0 0,1 0 1 0 0,0-1 281 0 0,5-30-4157 0 0,6 3-3910 0 0,-5 20-3548 0 0</inkml:trace>
  <inkml:trace contextRef="#ctx0" brushRef="#br0" timeOffset="3031.533">5987 619 3361 0 0,'0'0'2932'0'0,"0"0"-456"0"0,0 0-195 0 0,0 0 41 0 0,0 0 23 0 0,0 0-17 0 0,0 0-178 0 0,0 0-474 0 0,0 0-531 0 0,0 0-428 0 0,0 0-309 0 0,0 0-114 0 0,0 0 12 0 0,-22 17 34 0 0,-70 53-12 0 0,82-63-269 0 0,-4 2 70 0 0,0 1-1 0 0,0 0 1 0 0,2 1 0 0 0,-1 1 0 0 0,1 0-1 0 0,1 0 1 0 0,0 1 0 0 0,-9 14-129 0 0,18-23 9 0 0,-1-1 0 0 0,1 1 0 0 0,0 0 0 0 0,0 0 0 0 0,0 0 0 0 0,1 1 0 0 0,-1-1 0 0 0,1 0 0 0 0,0 1 0 0 0,0-1 0 0 0,1 1 0 0 0,-1-1 0 0 0,1 1 0 0 0,0-1 0 0 0,0 1 0 0 0,1-1 0 0 0,-1 1 0 0 0,1-1 0 0 0,0 1 0 0 0,0-1 0 0 0,0 0 0 0 0,1 0 0 0 0,0 1 0 0 0,-1-1 0 0 0,1 0 0 0 0,1 0 0 0 0,-1 0 0 0 0,1-1 0 0 0,-1 1 0 0 0,1-1 0 0 0,0 1 0 0 0,0-1 0 0 0,1 0 0 0 0,-1 0 0 0 0,1 0 0 0 0,-1-1 0 0 0,1 1 0 0 0,4 1-9 0 0,4 0 44 0 0,0 0 0 0 0,0-1 0 0 0,1-1-1 0 0,-1 0 1 0 0,1-1 0 0 0,0 0-1 0 0,-1-1 1 0 0,1 0 0 0 0,0-1 0 0 0,-1 0-1 0 0,1-1 1 0 0,-1 0 0 0 0,1-1 0 0 0,-1-1-1 0 0,0 0 1 0 0,0-1 0 0 0,-1 0-1 0 0,1 0 1 0 0,-1-2 0 0 0,0 1 0 0 0,-1-1-1 0 0,0-1 1 0 0,0 0 0 0 0,0 0 0 0 0,-1-1-1 0 0,0 0 1 0 0,-1-1 0 0 0,0 1-1 0 0,0-2 1 0 0,-1 1 0 0 0,-1-1 0 0 0,0 0-1 0 0,1-2-43 0 0,-5 5-12 0 0,0 0 0 0 0,0-1 0 0 0,0 1 0 0 0,-1-1-1 0 0,0 1 1 0 0,-1-1 0 0 0,0 0 0 0 0,0 1 0 0 0,-1-1-1 0 0,0 0 1 0 0,-1 1 0 0 0,1-1 0 0 0,-2 1 0 0 0,1 0-1 0 0,-1 0 1 0 0,0 0 0 0 0,-1 0 0 0 0,0 0 0 0 0,0 1 0 0 0,-1-1-1 0 0,0 1 1 0 0,0 0 0 0 0,-1 1 0 0 0,0-1 0 0 0,0 1-1 0 0,0 0 1 0 0,-1 1 0 0 0,-2-3 12 0 0,6 7-143 0 0,0-1 0 0 0,0 1 0 0 0,0 0 0 0 0,-1 0-1 0 0,1 0 1 0 0,0 0 0 0 0,0 0 0 0 0,-1 0 0 0 0,1 1 0 0 0,0 0 0 0 0,-1 0 0 0 0,1 0 0 0 0,0 0 0 0 0,-1 0-1 0 0,1 1 1 0 0,0-1 0 0 0,-1 1 0 0 0,1 0 0 0 0,-1 0 143 0 0,-17 8-3662 0 0,3 2-3656 0 0,9-4-4556 0 0</inkml:trace>
  <inkml:trace contextRef="#ctx0" brushRef="#br0" timeOffset="945.081">2176 1017 2377 0 0,'0'0'2851'0'0,"0"0"-851"0"0,0 0-182 0 0,0 0 84 0 0,0 0-2 0 0,0 0-166 0 0,0 0-353 0 0,0 0-415 0 0,0 0-222 0 0,0 0-34 0 0,0 0 50 0 0,0 0 59 0 0,8-13 3116 0 0,50-220-558 0 0,-2 104-2920 0 0,-45 121-485 0 0,-8 35-76 0 0,-2-17 151 0 0,0 9-42 0 0,1 0 0 0 0,1 0 1 0 0,0-1-1 0 0,2 1 0 0 0,0-1 0 0 0,1 0 0 0 0,1 0 1 0 0,1-1-1 0 0,0 0 0 0 0,1 0 0 0 0,1-1 1 0 0,1 1-6 0 0,-8-13 10 0 0,0 0 0 0 0,0 0 0 0 0,1-1 0 0 0,-1 1 0 0 0,1-1 0 0 0,0 1 0 0 0,0-1 0 0 0,0 0 0 0 0,0-1 0 0 0,0 1 0 0 0,1-1 0 0 0,-1 1 0 0 0,1-1 0 0 0,0-1 0 0 0,0 1 0 0 0,-1-1 0 0 0,1 0 0 0 0,0 0 0 0 0,0 0 0 0 0,0 0 0 0 0,0-1 0 0 0,0 0 0 0 0,0 0 0 0 0,0-1 0 0 0,0 1 0 0 0,1-1-10 0 0,2-3 79 0 0,0 1 0 0 0,-1-1 0 0 0,1-1 0 0 0,-1 1 0 0 0,0-1 1 0 0,0 0-1 0 0,0-1 0 0 0,-1 0 0 0 0,0 0 0 0 0,0 0 0 0 0,3-6-79 0 0,2 1 133 0 0,6-10-7 0 0,0-2 1 0 0,-2 0 0 0 0,0 0 0 0 0,-2-2 0 0 0,-1 0-1 0 0,0 0 1 0 0,-2-1 0 0 0,-1 0 0 0 0,-1-1 0 0 0,2-15-127 0 0,-9 52-5151 0 0,-2 2-883 0 0,1-5-6004 0 0</inkml:trace>
  <inkml:trace contextRef="#ctx0" brushRef="#br0" timeOffset="1298.395">2957 847 3097 0 0,'0'0'2803'0'0,"0"0"-169"0"0,0 0-154 0 0,0 0-198 0 0,0 0-228 0 0,0 0-302 0 0,0 0-305 0 0,0 0-242 0 0,0 0-193 0 0,0 0-112 0 0,0 0-99 0 0,0 0-63 0 0,31-12-58 0 0,97-39-78 0 0,-78 19 232 0 0,-48 25-672 0 0,1 3-116 0 0,0 0 0 0 0,-1 0-1 0 0,0 0 1 0 0,0-1 0 0 0,0 1 0 0 0,0 0 0 0 0,-1-1 0 0 0,1 0 0 0 0,-1 1-1 0 0,0-1 1 0 0,-1 0 0 0 0,1 1 0 0 0,-1-1 0 0 0,0 0 0 0 0,0 0 0 0 0,0 1-1 0 0,-1-1 1 0 0,0 0 0 0 0,0 0 0 0 0,0 1 0 0 0,0-1 0 0 0,-1 1 0 0 0,0-1 0 0 0,1 1-1 0 0,-2 0 1 0 0,1 0 0 0 0,0 0 0 0 0,-1 0 0 0 0,0 0 0 0 0,0 0 0 0 0,0 1-1 0 0,-1-1 1 0 0,1 1 0 0 0,-1 0 0 0 0,1 0 0 0 0,-1 0 0 0 0,0 1 0 0 0,0-1-1 0 0,-1 1 1 0 0,1 0 0 0 0,0 0 0 0 0,-1 0 0 0 0,1 1 0 0 0,-1-1 0 0 0,1 1 0 0 0,-3 0-46 0 0,-3 4-6 0 0,1 1 0 0 0,-1 0 0 0 0,1 0 0 0 0,0 1 1 0 0,1 0-1 0 0,-1 0 0 0 0,1 1 0 0 0,0 0 0 0 0,0 1 1 0 0,1-1-1 0 0,0 2 0 0 0,0-1 0 0 0,1 1 0 0 0,-1 0 1 0 0,2 0-1 0 0,-1 1 0 0 0,1-1 0 0 0,1 1 0 0 0,-1 0 1 0 0,2 1-1 0 0,-1-1 0 0 0,1 1 0 0 0,-2 9 6 0 0,1-6-10 0 0,0-1 0 0 0,1 0-1 0 0,0 1 1 0 0,1 0 0 0 0,0 0-1 0 0,1 0 1 0 0,1-1 0 0 0,0 1-1 0 0,0 0 1 0 0,2 2 10 0 0,-2-10-6 0 0,1 0 0 0 0,0-1 0 0 0,1 1 0 0 0,-1 0 1 0 0,1-1-1 0 0,0 1 0 0 0,0-1 0 0 0,0 1 0 0 0,1-1 0 0 0,0 0 0 0 0,-1 0 0 0 0,1 0 0 0 0,1-1 0 0 0,-1 1 0 0 0,0-1 0 0 0,1 1 1 0 0,0-1-1 0 0,0 0 0 0 0,0-1 0 0 0,0 1 0 0 0,0-1 0 0 0,1 1 0 0 0,-1-1 0 0 0,1-1 0 0 0,-1 1 0 0 0,1-1 0 0 0,4 2 6 0 0,3-1-98 0 0,0-1-1 0 0,0 0 0 0 0,0 0 0 0 0,0-1 1 0 0,0 0-1 0 0,0-1 0 0 0,-1-1 0 0 0,1 0 0 0 0,0 0 1 0 0,-1-1-1 0 0,1-1 0 0 0,-1 0 0 0 0,0 0 1 0 0,0-1-1 0 0,7-5 99 0 0,55-31-10114 0 0,-59 33-1686 0 0</inkml:trace>
  <inkml:trace contextRef="#ctx0" brushRef="#br0" timeOffset="1754.255">3452 704 8034 0 0,'0'0'3239'0'0,"0"0"-1170"0"0,0 0-456 0 0,0 0-18 0 0,0 0-48 0 0,0 0-192 0 0,0 0-275 0 0,0 0-271 0 0,0 0-189 0 0,0 0-83 0 0,0 0-31 0 0,0 0-50 0 0,0 0-48 0 0,-3 24-36 0 0,-6 73-87 0 0,9-96-267 0 0,-1 0 0 0 0,1 0 1 0 0,0 0-1 0 0,-1 1 0 0 0,1-1 0 0 0,0 0 0 0 0,0 0 0 0 0,0 0 0 0 0,0 1 0 0 0,0-1 0 0 0,0 0 1 0 0,1 0-1 0 0,-1 1 0 0 0,0-1 0 0 0,0 0 0 0 0,1 0 0 0 0,-1 0 0 0 0,1 0 0 0 0,-1 1 0 0 0,1-1 1 0 0,0 0-1 0 0,-1 0 0 0 0,1 0 0 0 0,0 0 0 0 0,0 0 0 0 0,0 0 0 0 0,0-1 0 0 0,-1 1 0 0 0,1 0 1 0 0,0 0-1 0 0,1-1 0 0 0,-1 1 0 0 0,0 0 0 0 0,0-1 0 0 0,0 1 0 0 0,0-1 0 0 0,0 0 0 0 0,0 1 0 0 0,1-1 1 0 0,-1 0-1 0 0,0 0 0 0 0,0 1 0 0 0,1-1 0 0 0,-1 0 0 0 0,0 0 0 0 0,0 0 0 0 0,1-1 0 0 0,-1 1 1 0 0,0 0-1 0 0,1-1-18 0 0,3 1 114 0 0,1 0-13 0 0,0 1-1 0 0,0-2 0 0 0,0 1 0 0 0,0-1 0 0 0,0 1 0 0 0,0-2 0 0 0,-1 1 0 0 0,1-1 1 0 0,0 0-1 0 0,-1 0 0 0 0,1 0 0 0 0,-1-1 0 0 0,0 0 0 0 0,4-2-100 0 0,139-122 1171 0 0,-116 101-1104 0 0,-19 69-175 0 0,-9-36 109 0 0,0 0-1 0 0,1 0 1 0 0,0 0 0 0 0,1 0 0 0 0,-1-1 0 0 0,1 0 0 0 0,0 0 0 0 0,1 0 0 0 0,-1-1 0 0 0,1 0-1 0 0,0 0 1 0 0,0-1 0 0 0,1 0 0 0 0,-1 0 0 0 0,1-1 0 0 0,0 0 0 0 0,0 0 0 0 0,0-1 0 0 0,0 0-1 0 0,1 0 1 0 0,-1-1 0 0 0,0 0 0 0 0,1 0 0 0 0,-1-1 0 0 0,1 0 0 0 0,-1-1 0 0 0,1 0 0 0 0,-1 0-1 0 0,0-1 1 0 0,7-2-1 0 0,-6 2 22 0 0,0-1-1 0 0,0 0 1 0 0,-1 0-1 0 0,1-1 1 0 0,-1 0-1 0 0,0 0 1 0 0,0-1-1 0 0,-1 0 1 0 0,1-1-1 0 0,-1 1 1 0 0,0-2-1 0 0,-1 1 1 0 0,1-1-1 0 0,-1 1 1 0 0,0-2-1 0 0,-1 1 1 0 0,0-1 0 0 0,0 0-1 0 0,-1 0 1 0 0,0 0-1 0 0,0 0 1 0 0,-1-1-1 0 0,0 1 1 0 0,0-1-1 0 0,-1 0 1 0 0,0 0-1 0 0,-1 0 1 0 0,0 0-1 0 0,-1-1 1 0 0,1 1-1 0 0,-2-1-21 0 0,-1-3-1895 0 0,0 8-3623 0 0,1 1-6861 0 0</inkml:trace>
  <inkml:trace contextRef="#ctx0" brushRef="#br0" timeOffset="6125.57">8828 641 2737 0 0,'0'0'2420'0'0,"0"0"-302"0"0,0 0-166 0 0,0 0 47 0 0,0 0-105 0 0,0 0-204 0 0,0 0-251 0 0,0 0-288 0 0,0 0-267 0 0,0 0-219 0 0,0 0-108 0 0,-17 9-69 0 0,-51 32-63 0 0,14 20 315 0 0,46-46-612 0 0,3-7-95 0 0,1 0 0 0 0,1 0 0 0 0,-1 1 0 0 0,1-1 0 0 0,1 1 0 0 0,0 0 0 0 0,0 0 0 0 0,1 0 0 0 0,0 0 0 0 0,0 0 0 0 0,1 0 0 0 0,1 9-33 0 0,-1-14 19 0 0,1 0 0 0 0,-1-1 0 0 0,1 1 0 0 0,0-1 0 0 0,0 1-1 0 0,0-1 1 0 0,1 1 0 0 0,-1-1 0 0 0,1 0 0 0 0,0 0 0 0 0,0 0 0 0 0,0 0 0 0 0,0 0-1 0 0,0 0 1 0 0,1 0 0 0 0,-1-1 0 0 0,1 1 0 0 0,0-1 0 0 0,-1 1 0 0 0,1-1 0 0 0,1 0-1 0 0,-1 0 1 0 0,0-1 0 0 0,0 1 0 0 0,1-1 0 0 0,-1 1 0 0 0,0-1 0 0 0,1 0 0 0 0,0-1-1 0 0,-1 1 1 0 0,1 0 0 0 0,-1-1 0 0 0,2 0-19 0 0,1 0 77 0 0,0 1 0 0 0,0-2-1 0 0,0 1 1 0 0,-1-1 0 0 0,1 0 0 0 0,0 0-1 0 0,0 0 1 0 0,-1-1 0 0 0,1 0 0 0 0,-1 0-1 0 0,1-1 1 0 0,-1 1 0 0 0,0-1 0 0 0,0 0 0 0 0,0-1-1 0 0,0 1 1 0 0,-1-1 0 0 0,1 0 0 0 0,-1 0-1 0 0,0 0 1 0 0,0-1 0 0 0,-1 0 0 0 0,1 1-1 0 0,-1-1 1 0 0,2-5-77 0 0,5-4 39 0 0,0 0 0 0 0,-2-1 0 0 0,0 0 0 0 0,0-1 0 0 0,-2 0 0 0 0,0 0 0 0 0,-1 0 0 0 0,0 0 0 0 0,-1-1 0 0 0,-1 0 0 0 0,-1 0-1 0 0,0 0 1 0 0,-1 0 0 0 0,-1 0 0 0 0,-1-7-39 0 0,-1 17-39 0 0,1 0-1 0 0,-1 0 1 0 0,0 1-1 0 0,0-1 1 0 0,-1 1-1 0 0,1 0 1 0 0,-2 0-1 0 0,1 0 1 0 0,-1 0-1 0 0,1 0 1 0 0,-2 0-1 0 0,1 1 1 0 0,-1 0-1 0 0,1 0 1 0 0,-1 0 0 0 0,-1 1-1 0 0,1 0 1 0 0,-1 0-1 0 0,0 0 1 0 0,1 0-1 0 0,-2 1 1 0 0,1 0-1 0 0,-1 0 40 0 0,6 2-16 0 0,0 1 1 0 0,0-1-1 0 0,-1 0 1 0 0,1 1-1 0 0,0-1 0 0 0,-1 1 1 0 0,1 0-1 0 0,0-1 1 0 0,-1 1-1 0 0,1 0 0 0 0,0 0 1 0 0,-1 0-1 0 0,1 0 0 0 0,0 0 1 0 0,-1 0-1 0 0,1 0 1 0 0,0 0-1 0 0,-1 1 0 0 0,1-1 1 0 0,0 0-1 0 0,-1 1 1 0 0,1-1-1 0 0,0 1 0 0 0,0 0 1 0 0,-1-1-1 0 0,1 1 1 0 0,0 0-1 0 0,0 0 0 0 0,0-1 1 0 0,0 1-1 0 0,0 0 0 0 0,0 0 1 0 0,0 0-1 0 0,0 0 1 0 0,1 1-1 0 0,-1-1 0 0 0,0 0 1 0 0,1 0-1 0 0,-1 0 1 0 0,0 1-1 0 0,1-1 0 0 0,0 0 1 0 0,-1 0-1 0 0,1 1 0 0 0,0-1 1 0 0,0 1-1 0 0,-1-1 1 0 0,1 0-1 0 0,0 1 0 0 0,0-1 1 0 0,0 0-1 0 0,1 1 1 0 0,-1-1-1 0 0,0 0 0 0 0,1 2 16 0 0,1-1 22 0 0,1 0 0 0 0,-1 1 0 0 0,1-1 0 0 0,0 0 0 0 0,0-1-1 0 0,-1 1 1 0 0,1 0 0 0 0,0-1 0 0 0,1 0 0 0 0,-1 1 0 0 0,0-1-1 0 0,0 0 1 0 0,0-1 0 0 0,1 1 0 0 0,-1-1 0 0 0,1 1 0 0 0,-1-1 0 0 0,0 0-1 0 0,1 0 1 0 0,-1-1 0 0 0,0 1 0 0 0,1-1 0 0 0,-1 1 0 0 0,0-1 0 0 0,0 0-1 0 0,4-2-21 0 0,9-4 102 0 0,1-1-1 0 0,-2 0 1 0 0,1-2-1 0 0,-1 0 1 0 0,0 0-1 0 0,-1-2 0 0 0,0 1 1 0 0,-1-2-1 0 0,-1 0 1 0 0,0 0-1 0 0,0-2 1 0 0,-2 1-1 0 0,0-1 1 0 0,0-1-1 0 0,3-7-101 0 0,0-5 50 0 0,-1-1 0 0 0,-1 0 0 0 0,-1-1 0 0 0,-2 0-1 0 0,-1 0 1 0 0,-1-1 0 0 0,-1 0 0 0 0,-2 0 0 0 0,-2 0 0 0 0,-1-28-50 0 0,0 57-15 0 0,0 2-46 0 0,0 9-234 0 0,16 175 231 0 0,68 595 47 0 0,-69-667-20 0 0,-5 1 1 0 0,-4 0-1 0 0,-7 53 37 0 0,0-153 12 0 0,-1 1 0 0 0,0 0-1 0 0,0-1 1 0 0,-2 0-1 0 0,0 1 1 0 0,0-1 0 0 0,-1-1-1 0 0,-1 1 1 0 0,0-1-1 0 0,-5 8-11 0 0,10-19 17 0 0,0 0-1 0 0,0-1 0 0 0,-1 1 1 0 0,1 0-1 0 0,0 0 0 0 0,-1 0 1 0 0,1-1-1 0 0,0 1 0 0 0,-1-1 1 0 0,1 1-1 0 0,-1-1 0 0 0,1 0 1 0 0,-1 1-1 0 0,1-1 1 0 0,-1 0-1 0 0,1 0 0 0 0,-1 0 1 0 0,1 0-1 0 0,-1 0 0 0 0,1 0 1 0 0,-1-1-1 0 0,1 1 0 0 0,0 0 1 0 0,-1-1-1 0 0,1 1 0 0 0,-1-1 1 0 0,1 0-1 0 0,0 1 0 0 0,-1-1 1 0 0,1 0-1 0 0,0 0 0 0 0,0 0 1 0 0,-1 0-1 0 0,1 0 0 0 0,0 0 1 0 0,0 0-1 0 0,0 0 0 0 0,0 0 1 0 0,1 0-1 0 0,-1-1 0 0 0,0 1 1 0 0,0 0-1 0 0,1-1 0 0 0,-1 1 1 0 0,1 0-1 0 0,-1-1 1 0 0,1 1-1 0 0,-1-1 0 0 0,1 1 1 0 0,0-1-1 0 0,0 1 0 0 0,0-1 1 0 0,0 1-1 0 0,0-1 0 0 0,0 1-16 0 0,-4-15 21 0 0,1-1 0 0 0,1 1 0 0 0,0-1 0 0 0,1 1 0 0 0,1-1 0 0 0,0 1-1 0 0,2-1 1 0 0,-1 1 0 0 0,5-16-21 0 0,8-39-143 0 0,4 2-1 0 0,2 0 0 0 0,13-25 144 0 0,21-28-3924 0 0,-43 99-2108 0 0,-3 7-5932 0 0</inkml:trace>
  <inkml:trace contextRef="#ctx0" brushRef="#br0" timeOffset="6888.111">10149 619 8618 0 0,'0'0'2206'0'0,"0"0"-318"0"0,0 0-176 0 0,0 0-150 0 0,0 0-158 0 0,0 0-195 0 0,0 0-296 0 0,0 0-293 0 0,0 0-169 0 0,0 0 41 0 0,0 0 147 0 0,0 0 101 0 0,0 0 64 0 0,5 12-80 0 0,36 83 869 0 0,-21-54-1244 0 0,-2 1 1 0 0,-2 0 0 0 0,-2 2-1 0 0,-2-1 1 0 0,-2 2 0 0 0,3 32-350 0 0,2-157 1695 0 0,43-153-1406 0 0,9 36-149 0 0,-64 183 77 0 0,-1 5-890 0 0,-1 9-2710 0 0,10 9-622 0 0,-4-4-6622 0 0,-3-4-699 0 0</inkml:trace>
  <inkml:trace contextRef="#ctx0" brushRef="#br0" timeOffset="7133.633">10808 582 6353 0 0,'0'0'3843'0'0,"0"0"-1430"0"0,0 0-695 0 0,0 0-111 0 0,0 0-39 0 0,0 0-94 0 0,0 0-200 0 0,0 0-249 0 0,0 31-246 0 0,-3 144 177 0 0,3-169-937 0 0,0-1-1 0 0,0 0 0 0 0,1 1 1 0 0,-1-1-1 0 0,1 0 0 0 0,1 0 0 0 0,-1 0 1 0 0,1 0-1 0 0,0 0 0 0 0,0 0 1 0 0,0 0-1 0 0,1 0 0 0 0,0-1 1 0 0,0 1-1 0 0,0 0-18 0 0,11-11-4310 0 0,-11-6-4847 0 0,-3 5-661 0 0</inkml:trace>
  <inkml:trace contextRef="#ctx0" brushRef="#br0" timeOffset="7653.981">11156 733 8730 0 0,'0'0'2142'0'0,"0"0"-290"0"0,0 0-200 0 0,0 0-243 0 0,0 0-281 0 0,35-15-209 0 0,108-47-127 0 0,-65 13 595 0 0,-71 44-1207 0 0,-1-2 0 0 0,1 1 0 0 0,-1-1 0 0 0,0 1 0 0 0,-1-2 0 0 0,1 1 0 0 0,-1-1 0 0 0,-1 1 0 0 0,0-2 0 0 0,0 1 0 0 0,0 0 0 0 0,-1-1 0 0 0,0 1 0 0 0,-1-1 0 0 0,0 0-1 0 0,0 0 1 0 0,-1 0 0 0 0,0 0 0 0 0,0 0 0 0 0,-1-2-180 0 0,-1 9 31 0 0,1 0-1 0 0,-1 0 0 0 0,0-1 0 0 0,1 1 0 0 0,-1 0 1 0 0,0 0-1 0 0,0 0 0 0 0,0 0 0 0 0,-1 0 1 0 0,1 1-1 0 0,0-1 0 0 0,-1 0 0 0 0,1 0 1 0 0,-1 1-1 0 0,0-1 0 0 0,1 1 0 0 0,-1 0 0 0 0,0-1 1 0 0,0 1-1 0 0,0 0 0 0 0,0 0 0 0 0,0 0 1 0 0,0 0-1 0 0,0 0 0 0 0,0 1 0 0 0,0-1 0 0 0,-1 1 1 0 0,1-1-1 0 0,0 1 0 0 0,0 0 0 0 0,-1 0 1 0 0,1 0-1 0 0,0 0 0 0 0,0 0 0 0 0,-1 1 0 0 0,1-1 1 0 0,-1 1-31 0 0,-3-1-1 0 0,0 1 1 0 0,0 1-1 0 0,-1-1 0 0 0,1 1 1 0 0,0 0-1 0 0,1 0 1 0 0,-1 1-1 0 0,0 0 1 0 0,1 0-1 0 0,-1 0 0 0 0,1 0 1 0 0,0 1-1 0 0,0 0 1 0 0,-8 9-4 0 0,2 1 1 0 0,-1 0-1 0 0,2 1 0 0 0,0 0 0 0 0,1 1 0 0 0,0 0 1 0 0,1 0-1 0 0,1 0 0 0 0,1 1 0 0 0,0 0 0 0 0,1 1 1 0 0,1-1-1 0 0,1 1 0 0 0,0 0 0 0 0,1 0 0 0 0,1 0 1 0 0,1 0-1 0 0,1 0 0 0 0,0 0 0 0 0,4 16 4 0 0,-2-25-23 0 0,0-1 0 0 0,1 0 0 0 0,0 0 0 0 0,1 0 0 0 0,-1 0-1 0 0,2-1 1 0 0,-1 1 0 0 0,1-1 0 0 0,0-1 0 0 0,1 1 0 0 0,-1-1 0 0 0,1 0 0 0 0,0-1-1 0 0,1 0 1 0 0,-1 0 0 0 0,1 0 0 0 0,0-1 0 0 0,1 0 0 0 0,-1-1 0 0 0,0 1 0 0 0,1-2-1 0 0,0 1 1 0 0,0-1 0 0 0,0-1 0 0 0,0 0 0 0 0,0 0 0 0 0,0 0 0 0 0,0-1 0 0 0,0-1-1 0 0,0 1 1 0 0,0-2 0 0 0,0 1 0 0 0,0-1 0 0 0,0 0 0 0 0,3-2 23 0 0,38-25-2999 0 0,-21 7-6684 0 0,-20 14-1471 0 0</inkml:trace>
  <inkml:trace contextRef="#ctx0" brushRef="#br0" timeOffset="8137.375">11802 483 10706 0 0,'0'0'1899'0'0,"0"0"-884"0"0,0 0-152 0 0,0 0 339 0 0,0 0 419 0 0,0 0 178 0 0,0 0-124 0 0,0 0-292 0 0,0 0-373 0 0,0 0-221 0 0,0 0-130 0 0,0 0-136 0 0,2 29-130 0 0,4 93-112 0 0,-5-83-79 0 0,-2-33-185 0 0,1-1 0 0 0,-1 0 0 0 0,1 0 0 0 0,0 1 0 0 0,0-1 0 0 0,1 0 0 0 0,-1 1 1 0 0,1-1-1 0 0,0 0 0 0 0,1 0 0 0 0,-1 0 0 0 0,1 0 0 0 0,0 0 0 0 0,0 0 0 0 0,1 0 0 0 0,-1 0 0 0 0,1-1 0 0 0,0 1 0 0 0,0-1 0 0 0,1 0 0 0 0,-1 0 0 0 0,1 0 0 0 0,2 1-17 0 0,1-2 42 0 0,-1-1-1 0 0,1 0 0 0 0,-1 0 0 0 0,1 0 1 0 0,0-1-1 0 0,-1 0 0 0 0,1-1 0 0 0,0 0 1 0 0,0 0-1 0 0,0 0 0 0 0,-1-1 0 0 0,1 0 1 0 0,0 0-1 0 0,-1 0 0 0 0,1-1 0 0 0,-1 0 1 0 0,1 0-1 0 0,-1-1 0 0 0,0 0 0 0 0,0 0 0 0 0,0-1 1 0 0,0 1-1 0 0,-1-1 0 0 0,1 0 0 0 0,-1-1 1 0 0,0 1-1 0 0,0-1 0 0 0,0-1-41 0 0,49-48 194 0 0,23-44-105 0 0,-76 97-89 0 0,-1 1-4 0 0,0 1 0 0 0,1-1 0 0 0,-1 0-1 0 0,0 1 1 0 0,0-1 0 0 0,0 0 0 0 0,1 1 0 0 0,-1-1 0 0 0,0 0 0 0 0,1 0 0 0 0,-1 1 0 0 0,0-1 0 0 0,1 0-1 0 0,-1 0 1 0 0,0 0 0 0 0,1 1 0 0 0,-1-1 0 0 0,0 0 0 0 0,1 0 0 0 0,-1 0 0 0 0,0 0 0 0 0,1 0 0 0 0,-1 0-1 0 0,1 0 1 0 0,-1 0 0 0 0,0 0 0 0 0,1 0 0 0 0,-1 0 0 0 0,1 0 0 0 0,-1 0 0 0 0,0 0 0 0 0,1 0 0 0 0,-1 0-1 0 0,0 0 1 0 0,1-1 0 0 0,-1 1 0 0 0,0 0 0 0 0,1 0 0 0 0,-1 0 0 0 0,0-1 0 0 0,1 1 0 0 0,-1 0 0 0 0,0 0-1 0 0,1-1 1 0 0,-1 1 0 0 0,0 0 0 0 0,0-1 0 0 0,1 1 0 0 0,-1 0 0 0 0,0-1 0 0 0,0 1 0 0 0,0 0 0 0 0,0-1-1 0 0,1 1 1 0 0,-1 0 0 0 0,0-1 0 0 0,0 1 0 0 0,0-1 0 0 0,0 1 0 0 0,0 0 0 0 0,0-1 0 0 0,0 1 0 0 0,0 0 0 0 0,0-1-1 0 0,0 1 1 0 0,0-1 0 0 0,0 1 4 0 0,0 15-21 0 0,-2-9 21 0 0,1 1-1 0 0,1-1 0 0 0,-1 0 1 0 0,1 0-1 0 0,0 1 1 0 0,0-1-1 0 0,1 0 1 0 0,0 0-1 0 0,0 1 1 0 0,1-1-1 0 0,-1 0 1 0 0,1 0-1 0 0,1 0 1 0 0,-1-1-1 0 0,1 1 1 0 0,0 0-1 0 0,0-1 1 0 0,0 0-1 0 0,1 0 1 0 0,0 0-1 0 0,0 0 1 0 0,1-1-1 0 0,-1 1 1 0 0,1-1-1 0 0,0 0 1 0 0,3 2 0 0 0,-1-2 35 0 0,1-1 0 0 0,-1 0 0 0 0,1 0 1 0 0,-1-1-1 0 0,1 0 0 0 0,0 0 0 0 0,0-1 1 0 0,-1 0-1 0 0,1-1 0 0 0,0 1 1 0 0,0-1-1 0 0,0-1 0 0 0,0 0 0 0 0,0 0 1 0 0,0 0-1 0 0,0-1 0 0 0,-1 0 1 0 0,1-1-1 0 0,-1 1 0 0 0,1-2 0 0 0,-1 1 1 0 0,0-1-1 0 0,0 0 0 0 0,-1 0 0 0 0,1-1 1 0 0,-1 0-1 0 0,0 0 0 0 0,0 0 1 0 0,-1-1-1 0 0,1 0 0 0 0,3-6-35 0 0,-1 4 22 0 0,0-1 0 0 0,-1 0 0 0 0,0-1 0 0 0,-1 1 0 0 0,0-2-1 0 0,0 1 1 0 0,-1 0 0 0 0,-1-1 0 0 0,1 0 0 0 0,-2 0 0 0 0,1 0 0 0 0,-2-1 0 0 0,0 1 0 0 0,0-1-1 0 0,-1 1 1 0 0,0-1 0 0 0,-1-5-22 0 0,-19-24-1456 0 0,-4 23-5626 0 0,16 14-5176 0 0</inkml:trace>
  <inkml:trace contextRef="#ctx0" brushRef="#br0" timeOffset="7385.848">10784 181 9698 0 0,'0'0'1864'0'0,"0"0"-735"0"0,0 0-353 0 0,0 0-232 0 0,0 0-272 0 0,0 0-448 0 0,0 0-360 0 0,0 0-176 0 0,0 0-192 0 0,0 0-345 0 0,0 0-1903 0 0,0 0-4402 0 0</inkml:trace>
  <inkml:trace contextRef="#ctx0" brushRef="#br0" timeOffset="8773.054">10832 173 0 0 0,'0'0'1322'0'0,"0"0"-301"0"0,0 0 311 0 0,0 0 476 0 0,0 0 213 0 0,0 0-58 0 0,0 0-289 0 0,0 0-352 0 0,0 0-301 0 0,0 0-183 0 0,0 0-71 0 0,0 0 26 0 0,0 0 206 0 0,2-4 121 0 0,-1 0-442 0 0,3-7-604 0 0,2 8 5513 0 0,-5 3-5540 0 0,-1 0 1 0 0,0 0-1 0 0,1 0 1 0 0,-1-1-1 0 0,0 1 0 0 0,1 0 1 0 0,-1-1-1 0 0,0 1 1 0 0,0 0-1 0 0,1-1 0 0 0,-1 1 1 0 0,0 0-1 0 0,0-1 1 0 0,1 1-1 0 0,-1 0 0 0 0,0-1 1 0 0,0 1-1 0 0,0-1 1 0 0,0 1-1 0 0,1 0 1 0 0,-1-1-1 0 0,0 1 0 0 0,0-1 1 0 0,0 1-1 0 0,0-1 1 0 0,0 1-1 0 0,0 0 0 0 0,0-1 1 0 0,0 1-1 0 0,-1-1 1 0 0,1 1-1 0 0,0-1 0 0 0,0 1 1 0 0,0 0-1 0 0,0-1 1 0 0,0 1-1 0 0,-1-1 1 0 0,1 1-1 0 0,0 0 0 0 0,0-1 1 0 0,-1 1-1 0 0,1 0 1 0 0,0-1-1 0 0,-1 1 0 0 0,1 0 1 0 0,0 0-1 0 0,-1-1 1 0 0,1 1-1 0 0,0 0 0 0 0,-1 0 1 0 0,1-1-1 0 0,0 1 1 0 0,-1 0-1 0 0,1 0 1 0 0,-1 0-1 0 0,1 0 0 0 0,-1 0 1 0 0,1 0-1 0 0,0 0 1 0 0,-1 0-1 0 0,1 0 0 0 0,-1 0 1 0 0,1 0-1 0 0,-1 0 1 0 0,1 0-1 0 0,0 0 1 0 0,-1 0-48 0 0,-41 26-721 0 0,11-5-2686 0 0,30-20 2201 0 0,1-1-485 0 0,0 0-931 0 0,0 0-2976 0 0,0 0-5378 0 0</inkml:trace>
  <inkml:trace contextRef="#ctx0" brushRef="#br0" timeOffset="11829.847">0 1330 4601 0 0,'0'0'645'0'0,"0"0"-431"0"0,0 0 61 0 0,0 0 318 0 0,0 0 151 0 0,0 0 127 0 0,0 0 123 0 0,0 0 78 0 0,0 0 5 0 0,35-7-34 0 0,108-18-89 0 0,37-6 2691 0 0,236-2 709 0 0,-11 29-2618 0 0,177-18-222 0 0,-176 15-1051 0 0,-85 0-370 0 0,134-5 160 0 0,399-2-90 0 0,-621 23-36 0 0,112 24-127 0 0,-66-5 37 0 0,568 1 54 0 0,-540-58 26 0 0,457-38 133 0 0,485 52 157 0 0,-997 16-304 0 0,502-16 117 0 0,42 4-5 0 0,-261 3-26 0 0,180 2-18 0 0,74-10 355 0 0,-353 5-274 0 0,31-15 349 0 0,-427 26-490 0 0,-40 0-122 0 0,0 0 28 0 0,0 0 18 0 0,0 0 2 0 0,0 0-38 0 0,0 0 45 0 0,0 0 2 0 0,0 0 14 0 0,0 0 38 0 0,0 0-48 0 0,0 0-14 0 0,0 0-3 0 0,0 0 19 0 0,0 0-16 0 0,0 0-9 0 0,0 0-6 0 0,0 0-28 0 0,0 0 25 0 0,0 0 4 0 0,0 0-24 0 0,0 0 16 0 0,0 0 20 0 0,0 0-8 0 0,0 0-3 0 0,0 0-7 0 0,0 0 13 0 0,0 0 61 0 0,0 0-60 0 0,0 0-28 0 0,0 0 3 0 0,0 0-37 0 0,0 0 29 0 0,0 0 13 0 0,0 0-2 0 0,0 0-18 0 0,0 0 25 0 0,0 0-3 0 0,0 0-13 0 0,0 0 27 0 0,0 0-11 0 0,0 0-24 0 0,0 0-5 0 0,0 0-6 0 0,0 0 28 0 0,0 0-1 0 0,0 0-27 0 0,0 0 35 0 0,0 0 5 0 0,0 0-38 0 0,0 0 4 0 0,0 0-5 0 0,0 0 6 0 0,0 0-6 0 0,0 0 11 0 0,0 0 13 0 0,0 0 5 0 0,0 0 4 0 0,0 0 6 0 0,0 0 11 0 0,0 0-15 0 0,0 0 3 0 0,0 0-7 0 0,0 0 2 0 0,0 0 2 0 0,0 0-5 0 0,0 0-16 0 0,0 0 14 0 0,0 0 2 0 0,0 0 2 0 0,0 0-4 0 0,0 0-1 0 0,0 0 3 0 0,0 0 5 0 0,0 0-13 0 0,0 0 10 0 0,0 0-13 0 0,0 0 1 0 0,0 0-7 0 0,0 0 11 0 0,0 0-10 0 0,0 0 15 0 0,0 0 6 0 0,0 0-1 0 0,0 0-10 0 0,0 0-13 0 0,0 0 6 0 0,0 0-17 0 0,0 0 23 0 0,0 0 12 0 0,0 0-15 0 0,0 0 10 0 0,0 0-2 0 0,0 0-3 0 0,0 0-13 0 0,0 0-4 0 0,0 0 15 0 0,0 0 4 0 0,0 0 0 0 0,0 0-4 0 0,0 0-18 0 0,0 0-8 0 0,0 0 30 0 0,0 0 11 0 0,0 0 2 0 0,0 0-27 0 0,0 0-4 0 0,0 0 5 0 0,0 0 8 0 0,0 0-6 0 0,0 0 8 0 0,0 0 5 0 0,0 0-6 0 0,0 0-35 0 0,0 0 14 0 0,0 0 10 0 0,0 0 40 0 0,0 0-41 0 0,0 0 16 0 0,0 0 8 0 0,0 0-5 0 0,0 0-32 0 0,0 0-33 0 0,0 0 54 0 0,0 0 24 0 0,0 0 16 0 0,0 0-52 0 0,0 0 0 0 0,0 0 8 0 0,0 0 16 0 0,0 0 4 0 0,0 0-1 0 0,0 0-4 0 0,0 0-1 0 0,0 0-26 0 0,0 0-37 0 0,0 0 46 0 0,0 0 29 0 0,0 0 35 0 0,0 0-54 0 0,0 0-10 0 0,0 0 8 0 0,0 0-17 0 0,0 0-10 0 0,0 0 32 0 0,0 0 9 0 0,0 0 1 0 0,0 0 15 0 0,0 0-35 0 0,0 0-6 0 0,0 0 0 0 0,0 0-9 0 0,0 0 8 0 0,0 0 7 0 0,0 0 20 0 0,0 0 15 0 0,0 0-20 0 0,0 0-22 0 0,0 0-14 0 0,0 0 27 0 0,0 0-2 0 0,0 0 8 0 0,0 0-12 0 0,0 0-6 0 0,0 0-5 0 0,0 0 23 0 0,0 0-1 0 0,0 0-19 0 0,0 0-27 0 0,0 0 3 0 0,0 0 1 0 0,0 0 2 0 0,0 0-63 0 0,0 0-76 0 0,0 0-77 0 0,0 0-168 0 0,-2-3-1154 0 0,1 1-1577 0 0,0 0-5279 0 0,1-2-4437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0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145 263 2633 0 0,'0'0'1928'0'0,"0"0"-330"0"0,0 0-114 0 0,0 0 46 0 0,0 0 82 0 0,0 0-12 0 0,0 0-134 0 0,0 0-203 0 0,0 0-271 0 0,0 0-248 0 0,0 0-202 0 0,-1-3-162 0 0,6-5 692 0 0,22 22 432 0 0,1 1-565 0 0,-5-8-696 0 0,1-1 1 0 0,0-2-1 0 0,1 0 0 0 0,-1-1 1 0 0,1-2-1 0 0,0-1 0 0 0,-1 0 0 0 0,1-2 1 0 0,-1-1-1 0 0,1-1 0 0 0,-1-1 1 0 0,6-2-244 0 0,-29 6 4 0 0,11-1 40 0 0,-1 0-1 0 0,0-2 1 0 0,0 1 0 0 0,0-1 0 0 0,0-1 0 0 0,-1 0 0 0 0,0-1-1 0 0,0 0 1 0 0,0 0 0 0 0,-1-1 0 0 0,0 0 0 0 0,0-1 0 0 0,0 0-1 0 0,-1 0 1 0 0,-1-1 0 0 0,3-3-44 0 0,-5 5 48 0 0,-1-1 1 0 0,0 0-1 0 0,0 0 0 0 0,-1 0 1 0 0,0-1-1 0 0,-1 1 0 0 0,1-1 0 0 0,-2 0 1 0 0,1 1-1 0 0,-1-1 0 0 0,-1 0 1 0 0,1-5-49 0 0,-2 11 14 0 0,1 0 1 0 0,0 1 0 0 0,0-1-1 0 0,-1 0 1 0 0,0 0 0 0 0,0 0 0 0 0,1 0-1 0 0,-2 1 1 0 0,1-1 0 0 0,0 0 0 0 0,0 1-1 0 0,-1-1 1 0 0,0 1 0 0 0,1-1-1 0 0,-1 1 1 0 0,0 0 0 0 0,0 0 0 0 0,0 0-1 0 0,0 0 1 0 0,-1 0 0 0 0,1 0-1 0 0,-1 0 1 0 0,1 1 0 0 0,-1-1 0 0 0,1 1-1 0 0,-1 0 1 0 0,0 0 0 0 0,1 0-1 0 0,-1 0 1 0 0,0 0 0 0 0,0 1 0 0 0,0-1-1 0 0,0 1 1 0 0,0 0 0 0 0,0 0-1 0 0,0 0 1 0 0,0 0 0 0 0,0 0-15 0 0,-1 1-5 0 0,-1-1-1 0 0,0 1 1 0 0,1 0 0 0 0,-1 1-1 0 0,1-1 1 0 0,0 1 0 0 0,-1-1-1 0 0,1 1 1 0 0,0 1 0 0 0,0-1-1 0 0,0 0 1 0 0,0 1 0 0 0,1 0-1 0 0,-1 0 1 0 0,1 0 0 0 0,0 1 0 0 0,0-1-1 0 0,0 1 1 0 0,0-1 0 0 0,0 1-1 0 0,1 0 1 0 0,-1 0 0 0 0,1 0-1 0 0,0 0 1 0 0,-1 4 5 0 0,-35 119-6 0 0,37-119 0 0 0,-58 370 7 0 0,53-336 1 0 0,-2 1 1 0 0,-1-2 0 0 0,-3 1-1 0 0,-1-2 1 0 0,-2 1-1 0 0,-2-2 1 0 0,-1 0-1 0 0,-2-2 1 0 0,-2 0-1 0 0,-1-1 1 0 0,-7 6-3 0 0,21-30 7 0 0,-1 0 0 0 0,0-1 0 0 0,0 0-1 0 0,-1 0 1 0 0,-1-1 0 0 0,0-1 0 0 0,0 0 0 0 0,-1-1 0 0 0,0 0 0 0 0,0 0 0 0 0,-1-2 0 0 0,0 0 0 0 0,0 0 0 0 0,0-1-1 0 0,-1-1 1 0 0,0-1 0 0 0,-10 2-7 0 0,23-6-3 0 0,0 0-1 0 0,0 0 1 0 0,1 0-1 0 0,-1 0 1 0 0,0 0 0 0 0,0-1-1 0 0,1 1 1 0 0,-1 0-1 0 0,1-1 1 0 0,-1 0-1 0 0,1 1 1 0 0,0-1 0 0 0,-1 0-1 0 0,1 1 1 0 0,0-1-1 0 0,0 0 1 0 0,0 0-1 0 0,1 0 1 0 0,-1 0-1 0 0,0 0 1 0 0,1 0 0 0 0,-1 0-1 0 0,1 0 1 0 0,0-1-1 0 0,-1 1 1 0 0,1 0-1 0 0,0 0 1 0 0,1 0 0 0 0,-1 0-1 0 0,0 0 1 0 0,0 0-1 0 0,1 0 1 0 0,-1 0-1 0 0,1-1 1 0 0,0 1-1 0 0,0 1 1 0 0,0-1 0 0 0,0 0-1 0 0,0 0 1 0 0,0 0-1 0 0,0 0 1 0 0,0 1-1 0 0,1-1 1 0 0,-1 0 0 0 0,1 1 3 0 0,5-9-11 0 0,0 0 1 0 0,0 1 0 0 0,1 0 0 0 0,1 1 0 0 0,-1 0 0 0 0,1 0-1 0 0,1 0 1 0 0,-1 1 0 0 0,1 1 0 0 0,1 0 0 0 0,-1 0 0 0 0,1 1-1 0 0,0 0 1 0 0,0 1 0 0 0,0 0 0 0 0,1 1 0 0 0,0 0 0 0 0,-1 1-1 0 0,1 0 1 0 0,0 1 0 0 0,11 0 10 0 0,-16 4 3 0 0,0 0 0 0 0,1 0-1 0 0,-1 1 1 0 0,0 0 0 0 0,-1 0 0 0 0,1 1 0 0 0,-1-1-1 0 0,0 1 1 0 0,0 1 0 0 0,0-1 0 0 0,-1 1-1 0 0,4 4-2 0 0,1 1 23 0 0,4 3 25 0 0,0 0 1 0 0,1-1-1 0 0,0 0 0 0 0,1-1 1 0 0,0-1-1 0 0,1 0 0 0 0,1-1 1 0 0,-1-1-1 0 0,1-1 0 0 0,1-1 1 0 0,0 0-1 0 0,0-1 0 0 0,0-1 1 0 0,0-1-1 0 0,1-1 0 0 0,0-1 1 0 0,10 0-49 0 0,-16-1 101 0 0,-12-1-75 0 0,1 1-1 0 0,-1-1 1 0 0,1 1 0 0 0,-1-1-1 0 0,1 0 1 0 0,0 0-1 0 0,-1 0 1 0 0,1 0 0 0 0,-1-1-1 0 0,1 1 1 0 0,-1-1 0 0 0,1 1-1 0 0,-1-1 1 0 0,0 0-1 0 0,1 0 1 0 0,-1 0 0 0 0,0 0-1 0 0,0-1 1 0 0,0 1 0 0 0,1-1-1 0 0,-1 1 1 0 0,-1-1 0 0 0,2 0-27 0 0,-3 2 60 0 0,0 0 21 0 0,0 0-54 0 0,1-9-4152 0 0,3 2-6460 0 0,-2 4-1023 0 0</inkml:trace>
  <inkml:trace contextRef="#ctx0" brushRef="#br0" timeOffset="4654.549">716 1006 0 0 0,'0'0'1263'0'0,"0"0"588"0"0,0 0 189 0 0,0 0-120 0 0,0 0-265 0 0,0 0-289 0 0,0 0-245 0 0,0 0-168 0 0,0 0-107 0 0,14 0-74 0 0,47 0 232 0 0,-6 0 2757 0 0,6 15-1310 0 0,-46-14-2182 0 0,0-2 0 0 0,0 1 0 0 0,0-2 0 0 0,0 0 0 0 0,0-1 1 0 0,0 0-1 0 0,-1-1 0 0 0,2-2-269 0 0,-14 6 16 0 0,4-1 46 0 0,0 0-1 0 0,0-1 0 0 0,0 0 0 0 0,-1 1 0 0 0,1-2 0 0 0,-1 1 0 0 0,1-1 0 0 0,-1 1 1 0 0,0-2-1 0 0,0 1 0 0 0,0 0 0 0 0,0-1 0 0 0,0 0 0 0 0,-1 0 0 0 0,0-1 0 0 0,0 1 1 0 0,0-1-1 0 0,0 0 0 0 0,-1 0 0 0 0,0 0 0 0 0,0 0 0 0 0,0-1 0 0 0,-1 1 0 0 0,0-1 1 0 0,0 1-1 0 0,0-1 0 0 0,0 0 0 0 0,-1-3-61 0 0,0 5 13 0 0,-1 1 0 0 0,1-1-1 0 0,-1 1 1 0 0,0-1 0 0 0,0 1 0 0 0,-1-1-1 0 0,1 0 1 0 0,-1 1 0 0 0,0-1 0 0 0,0 1 0 0 0,0 0-1 0 0,0-1 1 0 0,0 1 0 0 0,-1 0 0 0 0,0 0-1 0 0,1-1 1 0 0,-1 1 0 0 0,0 1 0 0 0,-1-1 0 0 0,1 0-1 0 0,0 0 1 0 0,-1 1 0 0 0,0-1 0 0 0,-1 0-13 0 0,-3-1-7 0 0,1 0-1 0 0,-1 1 1 0 0,0 0 0 0 0,-1 0 0 0 0,1 1 0 0 0,0 0-1 0 0,-1 0 1 0 0,1 0 0 0 0,-1 1 0 0 0,0 0 0 0 0,1 1-1 0 0,-1 0 1 0 0,0 0 0 0 0,1 1 0 0 0,-1-1-1 0 0,0 2 1 0 0,1-1 0 0 0,-1 1 0 0 0,1 0 0 0 0,0 1-1 0 0,-1 0 1 0 0,1 0 0 0 0,0 0 0 0 0,1 1 0 0 0,-1 0-1 0 0,1 0 1 0 0,0 1 0 0 0,0 0 0 0 0,0 0 0 0 0,0 0-1 0 0,1 1 1 0 0,0 0 0 0 0,0 0 0 0 0,1 0 0 0 0,-3 4 7 0 0,-8 85 34 0 0,15-84-26 0 0,1 0 13 0 0,0 0-1 0 0,1 1 0 0 0,1-1 1 0 0,0 0-1 0 0,0-1 1 0 0,1 1-1 0 0,0-1 0 0 0,1 1 1 0 0,0-1-1 0 0,1-1 1 0 0,0 1-1 0 0,1-1 0 0 0,0 0 1 0 0,1 1-21 0 0,-2-4 47 0 0,0 0-1 0 0,0-1 1 0 0,1 0 0 0 0,0 0 0 0 0,0 0 0 0 0,1-1 0 0 0,-1 0-1 0 0,1 0 1 0 0,0 0 0 0 0,0-1 0 0 0,0-1 0 0 0,0 0 0 0 0,1 0-1 0 0,-1 0 1 0 0,0-1 0 0 0,1 0 0 0 0,0-1 0 0 0,-1 1 0 0 0,1-2-1 0 0,2 0-46 0 0,7 0 95 0 0,0-2 1 0 0,-1 0-1 0 0,0-1 0 0 0,0 0 0 0 0,0-2 0 0 0,0 0 0 0 0,-1-1 0 0 0,1 0 0 0 0,5-5-95 0 0,124-85 346 0 0,-120 77-317 0 0,-1-2 0 0 0,-2 0 0 0 0,0-2 0 0 0,-1-1 0 0 0,-2 0 0 0 0,0-1 0 0 0,-2-2 0 0 0,-1 1 1 0 0,-1-2-1 0 0,-1 0 0 0 0,-2-1 0 0 0,-1-1 0 0 0,-2 0 0 0 0,0 0 0 0 0,-3-1 0 0 0,0 0 1 0 0,-2 0-1 0 0,0-15-29 0 0,-5 39 6 0 0,2-15 30 0 0,0 1 1 0 0,-2-1-1 0 0,0 1 0 0 0,-2 0 1 0 0,-1-1-1 0 0,0 1 0 0 0,-2 0 1 0 0,0 0-1 0 0,-8-18-36 0 0,-2 24 181 0 0,15 16-217 0 0,-7 19-261 0 0,-3 38 305 0 0,3-1 0 0 0,2 1 0 0 0,3 0 0 0 0,2 0 0 0 0,4 26-8 0 0,45 311 208 0 0,-46-370-204 0 0,0 0 0 0 0,2 0-1 0 0,1 0 1 0 0,0 0 0 0 0,2-1 0 0 0,5 11-4 0 0,-15-53-2202 0 0,-17-24-1628 0 0,12 26 102 0 0,0 1-4003 0 0,2 8-3159 0 0</inkml:trace>
  <inkml:trace contextRef="#ctx0" brushRef="#br0" timeOffset="4916.597">1373 517 7930 0 0,'0'0'4269'0'0,"0"0"-1981"0"0,0 0-934 0 0,0 0-262 0 0,0 0-98 0 0,0 0-52 0 0,0 0-97 0 0,0 0-149 0 0,0 0 9 0 0,0 0 115 0 0,0 0 123 0 0,0 0 100 0 0,15 5-91 0 0,47 15-189 0 0,-46-15-523 0 0,0-1-1 0 0,1-1 1 0 0,-1-1-1 0 0,1 0 1 0 0,0-1-1 0 0,-1-1 1 0 0,13-1-240 0 0,9 0 189 0 0,270-14-1735 0 0,-280 22-1610 0 0,-12 1-7085 0 0,-12-4-1294 0 0</inkml:trace>
  <inkml:trace contextRef="#ctx0" brushRef="#br0" timeOffset="5581.765">2264 756 784 0 0,'0'0'1805'0'0,"0"0"-85"0"0,0 0 252 0 0,0 0 255 0 0,0 0 26 0 0,0 0-203 0 0,0 0-375 0 0,0 0-316 0 0,0 0-188 0 0,0 0-83 0 0,0 0-36 0 0,0 0-45 0 0,0 0-65 0 0,8 11 1825 0 0,-20-11-2607 0 0,-1 1 0 0 0,1 0 0 0 0,-1 1-1 0 0,1 0 1 0 0,-1 1 0 0 0,1 0 0 0 0,0 1 0 0 0,1 0 0 0 0,-1 1 0 0 0,0 1 0 0 0,-7 4-160 0 0,16-5 12 0 0,0 0 0 0 0,0 0 0 0 0,0 0 0 0 0,1 0 1 0 0,0 0-1 0 0,0 0 0 0 0,0 1 0 0 0,1-1 0 0 0,-1 1 0 0 0,1-1 0 0 0,1 1 1 0 0,-1 0-1 0 0,1-1 0 0 0,0 1 0 0 0,0 0 0 0 0,0 0 0 0 0,1-1 0 0 0,0 1 1 0 0,2 5-13 0 0,-1-4 45 0 0,1-1 0 0 0,0 1 0 0 0,0-1 1 0 0,0 1-1 0 0,1-1 0 0 0,0 0 1 0 0,0 0-1 0 0,0-1 0 0 0,1 1 1 0 0,0-1-1 0 0,0 0 0 0 0,1 0 1 0 0,-1-1-1 0 0,4 3-45 0 0,16 16 238 0 0,36 43 208 0 0,-53 25 155 0 0,-10-85-544 0 0,0 0 1 0 0,-1 0 0 0 0,0 0-1 0 0,-1 0 1 0 0,1-1 0 0 0,-1 1-1 0 0,0-1 1 0 0,0 0 0 0 0,-1 0-1 0 0,1 0 1 0 0,-1-1 0 0 0,0 0-1 0 0,0 0 1 0 0,-1 0 0 0 0,1 0-1 0 0,-1-1 1 0 0,0 0 0 0 0,0 0-1 0 0,0-1 1 0 0,-4 2-58 0 0,2-1 54 0 0,0 1-1 0 0,-1-1 0 0 0,1-1 1 0 0,-1 1-1 0 0,0-1 0 0 0,0-1 1 0 0,1 0-1 0 0,-1 0 0 0 0,0-1 1 0 0,0 0-1 0 0,0 0 0 0 0,-7-2-53 0 0,-46-45-1164 0 0,59 40-1202 0 0,3-1-3965 0 0,0 6 2488 0 0,0 0-8754 0 0</inkml:trace>
  <inkml:trace contextRef="#ctx0" brushRef="#br0" timeOffset="9355.632">2237 204 3361 0 0,'0'0'3320'0'0,"0"0"-1264"0"0,0 0-512 0 0,0 0-94 0 0,0 0-53 0 0,0 0-74 0 0,0 0-144 0 0,0 0-208 0 0,0 0-212 0 0,0 0-201 0 0,0 0-128 0 0,0 0-58 0 0,0 0-21 0 0,0 0 11 0 0,0 0 28 0 0,-1 19 1596 0 0,-36 69-133 0 0,-24-15-3953 0 0,59-73 1670 0 0,1 0-7531 0 0,1 0-2825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1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1 556 2369 0 0,'0'0'1217'0'0,"0"0"-67"0"0,0 0 103 0 0,0 0 185 0 0,0 0 82 0 0,0 0-110 0 0,0 0-211 0 0,0 0-216 0 0,0 0-142 0 0,0 0-54 0 0,0 0-23 0 0,2 0-12 0 0,34-16 3794 0 0,15-35-2888 0 0,-47 47-1479 0 0,183-238 2572 0 0,-83 96-1568 0 0,-97 135-1109 0 0,0 1 0 0 0,0 0 0 0 0,1 0 0 0 0,0 1 0 0 0,0 0 0 0 0,1 0 0 0 0,1 1 0 0 0,-1 0 0 0 0,9-4-74 0 0,-13 11 32 0 0,0 1 1 0 0,0 0-1 0 0,0 1 1 0 0,0-1-1 0 0,0 1 1 0 0,-1 0-1 0 0,1 0 1 0 0,0 0-1 0 0,0 1 1 0 0,-1-1-1 0 0,1 1 0 0 0,-1 0 1 0 0,1 1-1 0 0,2 1-32 0 0,2 3 38 0 0,0 1 0 0 0,0 0 0 0 0,-1 0 0 0 0,0 1 0 0 0,0 0 0 0 0,-1 0-1 0 0,0 1 1 0 0,-1 0 0 0 0,0 0 0 0 0,0 1 0 0 0,-1-1 0 0 0,-1 1-1 0 0,0 1 1 0 0,0-1 0 0 0,-1 0 0 0 0,0 1 0 0 0,-1 0 0 0 0,-1-1-1 0 0,0 1 1 0 0,0 0 0 0 0,-1 0 0 0 0,-1 0 0 0 0,0 0 0 0 0,-1 4-38 0 0,-1-4 30 0 0,-1 0 0 0 0,0-1 0 0 0,-1 1 0 0 0,-1-1 0 0 0,1 0 0 0 0,-2 0-1 0 0,1 0 1 0 0,-2-1 0 0 0,1 0 0 0 0,-1-1 0 0 0,-1 0 0 0 0,0 0 0 0 0,0 0 0 0 0,0-1 0 0 0,-7 3-30 0 0,-163 94 89 0 0,170-101-95 0 0,-85 23-716 0 0,77-54-2219 0 0,18 0-2302 0 0,-1 19 849 0 0,0 0-7338 0 0</inkml:trace>
  <inkml:trace contextRef="#ctx0" brushRef="#br0" timeOffset="1342.602">1221 48 6377 0 0,'0'0'1587'0'0,"0"0"-61"0"0,0 0 89 0 0,0 0 57 0 0,0 0-114 0 0,0 0-182 0 0,0 0-235 0 0,0 0-197 0 0,0 0-153 0 0,0 0-134 0 0,0 0-65 0 0,0 0-42 0 0,0 0-21 0 0,-23 10-13 0 0,-73 32-30 0 0,25 6 702 0 0,55-31-924 0 0,2-3-123 0 0,1-1 1 0 0,1 2-1 0 0,0 0 0 0 0,1 0 1 0 0,0 1-1 0 0,2 0 0 0 0,0 1 1 0 0,-6 15-142 0 0,-11 88 223 0 0,25-118-211 0 0,1 0 1 0 0,0 1 0 0 0,0-1 0 0 0,0 0-1 0 0,0 0 1 0 0,1 0 0 0 0,-1 0 0 0 0,1 0-1 0 0,-1 0 1 0 0,1 0 0 0 0,-1 0 0 0 0,1 0-1 0 0,0-1 1 0 0,0 1 0 0 0,0 0 0 0 0,0 0-1 0 0,0-1 1 0 0,1 1 0 0 0,-1 0-1 0 0,0-1 1 0 0,1 1 0 0 0,-1-1 0 0 0,1 0-1 0 0,-1 1 1 0 0,1-1 0 0 0,0 0 0 0 0,0 0-1 0 0,-1 0 1 0 0,1 0 0 0 0,0 0 0 0 0,0-1-1 0 0,0 1 1 0 0,0-1 0 0 0,0 1 0 0 0,0-1-1 0 0,0 0 1 0 0,0 1 0 0 0,1-1-13 0 0,76-22 891 0 0,-47 3-787 0 0,-2-1 1 0 0,0-1-1 0 0,-1-1 1 0 0,-2-2 0 0 0,0-1-1 0 0,-1-1 1 0 0,-2-1 0 0 0,-1-1-1 0 0,-1-1 1 0 0,-1-2-1 0 0,6-13-104 0 0,6-13 63 0 0,-28 62-78 0 0,-4 20 9 0 0,-1-24 14 0 0,0 28 17 0 0,1 0 1 0 0,2 0-1 0 0,1 0 0 0 0,1 0 1 0 0,2 0-1 0 0,7 21-25 0 0,-13-46 4 0 0,0 0 0 0 0,0-1 0 0 0,1 1 0 0 0,-1 0 0 0 0,1-1 0 0 0,0 1 0 0 0,0-1 0 0 0,0 0 0 0 0,0 1 0 0 0,1-1 0 0 0,-1 0 0 0 0,1-1 0 0 0,0 1 0 0 0,0 0 0 0 0,0-1 0 0 0,0 1 0 0 0,0-1 0 0 0,0 0 0 0 0,1 0 0 0 0,-1 0 0 0 0,1-1 0 0 0,-1 1 0 0 0,1-1 0 0 0,0 0 0 0 0,0 0 0 0 0,-1 0 0 0 0,3 0-4 0 0,3-3 27 0 0,0-1 1 0 0,0 0-1 0 0,-1 0 1 0 0,1 0-1 0 0,-1-1 1 0 0,1-1-1 0 0,-1 1 1 0 0,0-1-1 0 0,-1-1 0 0 0,1 1 1 0 0,-1-1-1 0 0,0-1 1 0 0,-1 1-1 0 0,1-1 1 0 0,-1 0-1 0 0,-1-1 1 0 0,1 1-1 0 0,-1-1 1 0 0,-1 0-1 0 0,2-2-27 0 0,10-13 35 0 0,43-99 234 0 0,-61 262-221 0 0,2-135-46 0 0,0-1-1 0 0,0 1 1 0 0,0 0-1 0 0,0-1 1 0 0,1 1-1 0 0,0 0 1 0 0,0-1-1 0 0,0 1 0 0 0,0-1 1 0 0,1 1-1 0 0,0-1 1 0 0,0 0-1 0 0,0 0 1 0 0,0 0-1 0 0,1 0 1 0 0,-1 0-1 0 0,1 0 0 0 0,0-1 1 0 0,0 1-1 0 0,1-1 1 0 0,-1 0-1 0 0,1 0 1 0 0,-1 0-1 0 0,1 0 1 0 0,0-1-1 0 0,0 0 0 0 0,0 1 1 0 0,1-1-1 0 0,-1-1 1 0 0,0 1-1 0 0,1-1 1 0 0,-1 1-1 0 0,1-1 1 0 0,0-1-1 0 0,0 1-1 0 0,2-3 25 0 0,1-1-1 0 0,-1 0 1 0 0,0 0 0 0 0,0-1-1 0 0,0 0 1 0 0,0 0 0 0 0,-1-1-1 0 0,1 0 1 0 0,-1 0-1 0 0,0 0 1 0 0,-1-1 0 0 0,0 0-1 0 0,1 0 1 0 0,-2 0 0 0 0,1 0-1 0 0,-1-1 1 0 0,0 0-1 0 0,0 0 1 0 0,-1 0 0 0 0,1-2-25 0 0,0 2 25 0 0,80-171 236 0 0,-80 164-276 0 0,-1 4 299 0 0,0 23-98 0 0,35 138 222 0 0,-25-67-374 0 0,-4 0-1 0 0,-3 1 1 0 0,-4 0 0 0 0,-4-1 0 0 0,-3 1-1 0 0,-8 31-33 0 0,10-94-4 0 0,-36 188 47 0 0,38-207-38 0 0,1-1-1 0 0,-1 1 1 0 0,0 0 0 0 0,0 0-1 0 0,0 0 1 0 0,0 0 0 0 0,0-1-1 0 0,-1 1 1 0 0,1 0 0 0 0,-1-1-1 0 0,0 0 1 0 0,0 1-1 0 0,0-1 1 0 0,0 0 0 0 0,0 0-1 0 0,0 0 1 0 0,0 0 0 0 0,-1 0-1 0 0,1 0 1 0 0,-1-1 0 0 0,1 1-1 0 0,-1-1 1 0 0,0 0 0 0 0,0 0-1 0 0,1 0 1 0 0,-1 0-1 0 0,0 0 1 0 0,0-1 0 0 0,0 1-1 0 0,0-1 1 0 0,0 0 0 0 0,0 0-1 0 0,0 0 1 0 0,0 0 0 0 0,0 0-1 0 0,0-1 1 0 0,0 1 0 0 0,0-1-1 0 0,0 0 1 0 0,0 0-1 0 0,1 0 1 0 0,-1 0 0 0 0,0 0-1 0 0,0-1 1 0 0,1 1 0 0 0,-1-1-1 0 0,1 0 1 0 0,-1 0-5 0 0,-5-9 3 0 0,0 0-1 0 0,0-1 1 0 0,1 0 0 0 0,1 0 0 0 0,0-1-1 0 0,0 0 1 0 0,1 0 0 0 0,1 0 0 0 0,0 0-1 0 0,1-1 1 0 0,1 1 0 0 0,0-1 0 0 0,0 0-1 0 0,2 0 1 0 0,0 0 0 0 0,0 0 0 0 0,2-5-3 0 0,1-1-5 0 0,2 0 0 0 0,0 0 1 0 0,2 0-1 0 0,0 0 0 0 0,1 1 1 0 0,1 0-1 0 0,1 1 1 0 0,0 0-1 0 0,1 0 0 0 0,2 1 1 0 0,-1 1-1 0 0,2 0 0 0 0,0 1 1 0 0,1 0-1 0 0,0 1 0 0 0,1 1 1 0 0,7-5 4 0 0,-3 3-5 0 0,1 0 0 0 0,1 1 0 0 0,0 1 1 0 0,1 1-1 0 0,0 1 0 0 0,0 1 0 0 0,1 1 0 0 0,1 1 1 0 0,-1 1-1 0 0,12-1 5 0 0,129-22-324 0 0,-112 28-485 0 0,-19 1-3515 0 0,-28 2-1145 0 0,-1 2-6915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463 162 0 0 0,'0'0'668'0'0,"0"0"496"0"0,0 0 283 0 0,0 0 215 0 0,0 0 160 0 0,0 0 49 0 0,0 0-77 0 0,0 0-129 0 0,0 0-122 0 0,0 0-93 0 0,0 0-80 0 0,7 0 6929 0 0,-35 103-6326 0 0,23 515-447 0 0,-19-537-1441 0 0,20-118-1740 0 0,-1 6 120 0 0,-1-13-2699 0 0,3 16-4137 0 0,3 17-2725 0 0</inkml:trace>
  <inkml:trace contextRef="#ctx0" brushRef="#br0" timeOffset="292.034">1 570 6353 0 0,'0'0'1763'0'0,"0"0"-220"0"0,0 0 60 0 0,0 0 98 0 0,0 0-24 0 0,0 0-87 0 0,0 0-199 0 0,0 0-211 0 0,0 0-135 0 0,0 0-127 0 0,0 0-91 0 0,0 0-41 0 0,0 0-31 0 0,27-3-54 0 0,90-12-75 0 0,186-11 1677 0 0,-151-3-3303 0 0,-135 24-114 0 0,16-8-5761 0 0,-27 9 688 0 0,-2 4-5047 0 0</inkml:trace>
  <inkml:trace contextRef="#ctx0" brushRef="#br0" timeOffset="800.396">816 117 6497 0 0,'0'0'2356'0'0,"0"0"-616"0"0,0 0-206 0 0,0 0 41 0 0,0 0 44 0 0,0 0-75 0 0,0 0-236 0 0,0 0-297 0 0,0 0-223 0 0,0 0-145 0 0,0 0-85 0 0,0 0-54 0 0,-2 21-46 0 0,-7 135 679 0 0,16 50 99 0 0,-1-138-997 0 0,-6-43-189 0 0,1-1 0 0 0,1 0 1 0 0,1 1-1 0 0,2-1 0 0 0,0 0 0 0 0,2-1 0 0 0,0 0 0 0 0,1 0 0 0 0,2 0 0 0 0,2 2-50 0 0,-11-23 19 0 0,0 0 0 0 0,1 0 0 0 0,0 0 0 0 0,-1 0 0 0 0,1 0-1 0 0,0 0 1 0 0,0 0 0 0 0,0-1 0 0 0,0 1 0 0 0,0-1 0 0 0,0 0 0 0 0,0 1 0 0 0,1-1 0 0 0,-1 0 0 0 0,0 0-1 0 0,1-1 1 0 0,-1 1 0 0 0,1 0 0 0 0,-1-1 0 0 0,0 1 0 0 0,1-1 0 0 0,0 0 0 0 0,-1 0 0 0 0,1 0 0 0 0,-1 0 0 0 0,1-1-1 0 0,-1 1 1 0 0,1 0 0 0 0,-1-1 0 0 0,1 0 0 0 0,-1 0 0 0 0,0 0 0 0 0,1 0 0 0 0,-1 0 0 0 0,0 0 0 0 0,0 0-1 0 0,0-1 1 0 0,0 1 0 0 0,0-1 0 0 0,0 1 0 0 0,0-1 0 0 0,0 0 0 0 0,-1 0 0 0 0,1 0 0 0 0,0 0 0 0 0,0-2-19 0 0,162-183 618 0 0,-153 174-607 0 0,-9 10-8 0 0,0 0 1 0 0,0 0 0 0 0,0 0 0 0 0,1 1 0 0 0,-1-1-1 0 0,1 1 1 0 0,0 0 0 0 0,0-1 0 0 0,0 1 0 0 0,0 0-1 0 0,0 1 1 0 0,0-1 0 0 0,0 0 0 0 0,1 1 0 0 0,-1 0-1 0 0,0 0 1 0 0,1 0 0 0 0,3-1-4 0 0,20 57 341 0 0,24 129 200 0 0,-48-182-671 0 0,0-1 1 0 0,-1 0 0 0 0,1 0 0 0 0,0 0-1 0 0,0 0 1 0 0,0 0 0 0 0,-1 0 0 0 0,1-1 0 0 0,0 1-1 0 0,0-1 1 0 0,0 0 0 0 0,0 0 0 0 0,0 0-1 0 0,0 0 1 0 0,0-1 0 0 0,0 1 0 0 0,0-1 0 0 0,0 0-1 0 0,0 0 1 0 0,1-1 129 0 0,13-4-3116 0 0,-6 1-2705 0 0,-5 2-5577 0 0</inkml:trace>
  <inkml:trace contextRef="#ctx0" brushRef="#br0" timeOffset="1631.38">1735 578 3289 0 0,'0'0'2356'0'0,"0"0"-347"0"0,0 0 134 0 0,0 0 149 0 0,0 0-66 0 0,0 0-307 0 0,0 0-407 0 0,0 0-338 0 0,0 0-224 0 0,0 0-154 0 0,0 0-148 0 0,0 0-113 0 0,-29 25-87 0 0,-89 79-97 0 0,67-39 179 0 0,47-58-480 0 0,1 0-1 0 0,1 0 1 0 0,-1 1-1 0 0,1-1 1 0 0,0 0-1 0 0,1 1 1 0 0,0 0-1 0 0,0-1 0 0 0,0 1 1 0 0,1 0-1 0 0,1 6-49 0 0,0-12 28 0 0,1 0 0 0 0,-1 0 0 0 0,1 0-1 0 0,0 0 1 0 0,0-1 0 0 0,0 1 0 0 0,0-1-1 0 0,0 1 1 0 0,0-1 0 0 0,0 0-1 0 0,1 0 1 0 0,-1 1 0 0 0,0-2 0 0 0,1 1-1 0 0,-1 0 1 0 0,1 0 0 0 0,-1-1 0 0 0,1 1-1 0 0,-1-1 1 0 0,1 0 0 0 0,-1 0-1 0 0,1 0 1 0 0,-1 0 0 0 0,1 0 0 0 0,-1-1-1 0 0,1 1 1 0 0,-1-1 0 0 0,1 1 0 0 0,0-2-28 0 0,11-3 123 0 0,0 0 0 0 0,0-1 1 0 0,0-1-1 0 0,-1 0 1 0 0,0-1-1 0 0,-1-1 1 0 0,0 0-1 0 0,8-7-123 0 0,-5 4 65 0 0,12-9 23 0 0,-1-1 0 0 0,-2-1 1 0 0,0-1-1 0 0,-1-2 0 0 0,15-22-88 0 0,-38 48-1 0 0,0 0 0 0 0,1 1 0 0 0,-1-1 0 0 0,0 0 0 0 0,0 1 0 0 0,1-1 0 0 0,-1 0 0 0 0,0 0 0 0 0,1 0 1 0 0,-1 1-1 0 0,0-1 0 0 0,0 0 0 0 0,1 0 0 0 0,-1 0 0 0 0,0 0 0 0 0,1 0 0 0 0,-1 0 0 0 0,0 1 0 0 0,1-1 0 0 0,-1 0 0 0 0,1 0 0 0 0,-1 0 0 0 0,0 0 0 0 0,1 0 0 0 0,-1 0 0 0 0,0 0 0 0 0,1-1 0 0 0,-1 1 0 0 0,0 0 0 0 0,1 0 0 0 0,-1 0 0 0 0,0 0 0 0 0,1 0 0 0 0,-1 0 0 0 0,0-1 0 0 0,1 1 0 0 0,-1 0 0 0 0,0 0 0 0 0,0-1 0 0 0,1 1 0 0 0,-1 0 0 0 0,0 0 0 0 0,0-1 1 0 0,1 1-1 0 0,-1 0 0 0 0,0 0 0 0 0,0-1 0 0 0,0 1 0 0 0,0 0 0 0 0,1-1 0 0 0,-1 1 0 0 0,0 0 0 0 0,0-1 0 0 0,0 1 0 0 0,0-1 1 0 0,0 11 5 0 0,1 0 1 0 0,0-1-1 0 0,0 1 1 0 0,1-1-1 0 0,1 1 0 0 0,-1-1 1 0 0,2 0-1 0 0,-1 1 1 0 0,1-2-1 0 0,0 1 1 0 0,1 0-1 0 0,0-1 0 0 0,1 0 1 0 0,2 4-6 0 0,-5-8 4 0 0,0 1-1 0 0,1-1 1 0 0,0 1 0 0 0,0-1-1 0 0,0 0 1 0 0,0 0 0 0 0,0-1-1 0 0,1 1 1 0 0,-1-1 0 0 0,1 0-1 0 0,0 0 1 0 0,0-1 0 0 0,0 1 0 0 0,1-1-1 0 0,-1 0 1 0 0,0-1 0 0 0,1 1-1 0 0,-1-1 1 0 0,1 0 0 0 0,0 0-1 0 0,-1-1 1 0 0,1 0 0 0 0,0 0-1 0 0,-1 0 1 0 0,1 0 0 0 0,-1-1 0 0 0,1 0-1 0 0,0-1 1 0 0,-1 1 0 0 0,1-1-4 0 0,15-11 77 0 0,0-1 1 0 0,-1-1 0 0 0,0-1 0 0 0,-2 0 0 0 0,0-2-1 0 0,0 0 1 0 0,-2-1 0 0 0,0-1 0 0 0,-1 0 0 0 0,-2-1-1 0 0,0 0 1 0 0,-1-1 0 0 0,-1-1 0 0 0,-1 0 0 0 0,2-7-78 0 0,0-8 13 0 0,-1-1 0 0 0,-1 0 0 0 0,-3-1 0 0 0,-1 0 0 0 0,-2 0 1 0 0,-2 0-1 0 0,-1 0 0 0 0,-2 0 0 0 0,-2-4-13 0 0,3 36 7 0 0,-1 0 0 0 0,0 0 0 0 0,0 0 0 0 0,0 0-1 0 0,-1 1 1 0 0,0-1 0 0 0,-1 0 0 0 0,1 1 0 0 0,-2 0 0 0 0,1 0-1 0 0,-1 0 1 0 0,0 0 0 0 0,0 0 0 0 0,-1 1 0 0 0,-3-5-7 0 0,6 11 7 0 0,0 0 0 0 0,0 1-1 0 0,0-1 1 0 0,0 0 0 0 0,0 1 0 0 0,0-1 0 0 0,0 1 0 0 0,0 0 0 0 0,0-1 0 0 0,0 1-1 0 0,0 0 1 0 0,0 0 0 0 0,1 1 0 0 0,-1-1 0 0 0,0 0 0 0 0,1 0 0 0 0,-1 1 0 0 0,1-1-1 0 0,-1 1 1 0 0,1-1 0 0 0,0 1 0 0 0,0 0 0 0 0,-1-1 0 0 0,1 1 0 0 0,0 0-1 0 0,1 0 1 0 0,-1 0 0 0 0,0 0 0 0 0,1 0 0 0 0,-1 0 0 0 0,1 0 0 0 0,-1 0 0 0 0,1 0-1 0 0,0 0 1 0 0,0 0 0 0 0,0 0 0 0 0,0 0 0 0 0,0 1-7 0 0,-2 2 24 0 0,-2 16 29 0 0,0 0 1 0 0,2 1-1 0 0,0-1 0 0 0,1 1 0 0 0,1-1 0 0 0,1 1 0 0 0,4 19-53 0 0,4 3 165 0 0,1 0-1 0 0,3-1 0 0 0,1 0 0 0 0,3-2 0 0 0,9 19-164 0 0,-25-59 2 0 0,34 70 131 0 0,-26-56-114 0 0,0 0 0 0 0,-2 0-1 0 0,0 1 1 0 0,0 0-1 0 0,-2 0 1 0 0,0 0-1 0 0,-1 1 1 0 0,0-1-1 0 0,-2 1 1 0 0,1 7-19 0 0,-3-15-6 0 0,1-6 8 0 0,-1-1 1 0 0,0 1-1 0 0,0-1 0 0 0,0 1 0 0 0,0 0 1 0 0,0-1-1 0 0,0 1 0 0 0,0-1 0 0 0,-1 1 1 0 0,0-1-1 0 0,1 1 0 0 0,-1-1 0 0 0,0 1 1 0 0,0-1-1 0 0,0 0 0 0 0,0 0 0 0 0,-1 1 1 0 0,1-1-1 0 0,-1 0 0 0 0,1 0 0 0 0,-1 0-2 0 0,-10-42-1675 0 0,10-6-349 0 0,-1-7-2701 0 0,-1 18-4647 0 0,2 26-1934 0 0</inkml:trace>
  <inkml:trace contextRef="#ctx0" brushRef="#br0" timeOffset="1882.04">2094 357 10162 0 0,'0'0'3129'0'0,"0"0"-763"0"0,0 0-446 0 0,0 0-232 0 0,0 0-223 0 0,0 0-294 0 0,0 0-320 0 0,0 0-227 0 0,0 0 12 0 0,0 0 91 0 0,0 0 97 0 0,0 0-17 0 0,0 0-131 0 0,17 3-113 0 0,60 12-109 0 0,-55-12-219 0 0,0-1-1 0 0,0-1 1 0 0,0-1-1 0 0,0-1 0 0 0,0-1 1 0 0,18-4-235 0 0,-29 5 43 0 0,236-50-386 0 0,-234 48-247 0 0,7-1-1884 0 0,-8 1-5699 0 0,-7 2-4687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5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1144 0 0,'0'0'1978'0'0,"0"0"-63"0"0,0 0-36 0 0,0 0-40 0 0,0 0-90 0 0,0 0-164 0 0,0 0-228 0 0,0 0-217 0 0,0 0-149 0 0,0 0-72 0 0,0 0-22 0 0,4 0 5428 0 0,13 0-4240 0 0,282-15 1093 0 0,-169 30-2979 0 0,-120-15-163 0 0,-9 0-40 0 0,-1 1 13 0 0,0 1-5 0 0,0-1-27 0 0,0-1-17 0 0,0 0 8 0 0,-16 0-3015 0 0,5 0-4245 0 0,7 0-4538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10530 0 0,'0'0'2441'0'0,"0"0"-854"0"0,0 0-510 0 0,0 0 61 0 0,0 0 264 0 0,0 0 230 0 0,0 0 44 0 0,0 0-210 0 0,0 0-315 0 0,0 0-291 0 0,0 0-228 0 0,38 2-173 0 0,117 5-123 0 0,-48-19 53 0 0,117-8-2201 0 0,-198 20-2380 0 0,-7 0-7690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8 188 0 0 0,'0'0'719'0'0,"0"0"182"0"0,0 0 42 0 0,0 0 49 0 0,0 0 77 0 0,0 0 122 0 0,-2-1 114 0 0,-4-6 2211 0 0,20 7 2513 0 0,0 1-3365 0 0,-2-3-3421 0 0,94-37 3790 0 0,-28-27-1624 0 0,-68 50 853 0 0,-10 17-2274 0 0,-2 32 204 0 0,3 68 535 0 0,-15 347 157 0 0,-9-177-482 0 0,22-253-296 0 0,2-27 132 0 0,-2-12-771 0 0,3-58-1803 0 0,7 29-7215 0 0,-7 41-401 0 0</inkml:trace>
  <inkml:trace contextRef="#ctx0" brushRef="#br0" timeOffset="715.798">201 166 2649 0 0,'0'0'2163'0'0,"0"0"-384"0"0,0 0-100 0 0,0 0 146 0 0,0 0 95 0 0,0 0 8 0 0,0 0-130 0 0,0 0-289 0 0,0 0-299 0 0,0 0-279 0 0,0 0-216 0 0,0 0-129 0 0,0 0-91 0 0,-3-4-64 0 0,-11-14-60 0 0,26 5 992 0 0,-2 5-1210 0 0,0 0 0 0 0,1 1 0 0 0,0 0 0 0 0,1 0 0 0 0,-1 1 0 0 0,1 1 0 0 0,0 0 0 0 0,1 1 0 0 0,-1 0 0 0 0,1 1 1 0 0,0 0-1 0 0,0 1 0 0 0,0 0 0 0 0,1 1-153 0 0,-10 1 19 0 0,0 0 0 0 0,0 1 1 0 0,0 0-1 0 0,0-1 0 0 0,0 1 0 0 0,0 1 1 0 0,-1-1-1 0 0,1 0 0 0 0,0 1 0 0 0,-1 0 1 0 0,1 0-1 0 0,-1 0 0 0 0,0 0 0 0 0,1 1 1 0 0,-1-1-1 0 0,0 1 0 0 0,0 0 0 0 0,-1 0 1 0 0,1 0-1 0 0,-1 0 0 0 0,1 0 0 0 0,-1 0 1 0 0,0 1-1 0 0,0-1 0 0 0,0 2-19 0 0,2 4 41 0 0,0 0 0 0 0,-1 0 1 0 0,0 0-1 0 0,0 1 0 0 0,-1-1 0 0 0,-1 1 0 0 0,1 0 0 0 0,-1-1 0 0 0,-1 1 1 0 0,0 0-1 0 0,0-1 0 0 0,-1 1 0 0 0,-1 0 0 0 0,1-1 0 0 0,-1 1 0 0 0,-1-1 0 0 0,-3 9-41 0 0,-2 4 40 0 0,-1 0-1 0 0,-1-1 0 0 0,-1 0 1 0 0,0-1-1 0 0,-2 0 0 0 0,-14 17-39 0 0,-30 8 127 0 0,57-45-117 0 0,0 0-12 0 0,0 0 23 0 0,0 0 2 0 0,0 0 3 0 0,0 0-31 0 0,22-7-358 0 0,110-8 421 0 0,-124 18-41 0 0,0 0 0 0 0,0 0 0 0 0,-1 0 0 0 0,1 1 1 0 0,-1 0-1 0 0,0 0 0 0 0,0 1 0 0 0,0 0 0 0 0,-1 0 0 0 0,1 1 1 0 0,-1 0-1 0 0,-1 0 0 0 0,1 0 0 0 0,-1 1 0 0 0,0 0 0 0 0,0 0-17 0 0,2 6 44 0 0,0 0 0 0 0,-1 0-1 0 0,0 1 1 0 0,-1-1-1 0 0,-1 1 1 0 0,0 0 0 0 0,-1 0-1 0 0,-1 1 1 0 0,0-1-1 0 0,-1 1 1 0 0,0-1 0 0 0,-1 1-1 0 0,-2 10-43 0 0,1-13 65 0 0,-2 0-1 0 0,0 0 0 0 0,0 0 1 0 0,-1 0-1 0 0,0 0 0 0 0,-1-1 1 0 0,-1 0-1 0 0,0 0 1 0 0,0 0-1 0 0,-1-1 0 0 0,0 0 1 0 0,-1 0-1 0 0,0-1 0 0 0,-1 0 1 0 0,-4 4-65 0 0,6-8 33 0 0,0-1 1 0 0,0 1 0 0 0,-1-1-1 0 0,1-1 1 0 0,-1 1-1 0 0,0-1 1 0 0,0-1-1 0 0,0 0 1 0 0,0 0 0 0 0,0 0-1 0 0,-1-1 1 0 0,1 0-1 0 0,-1-1 1 0 0,1 1-1 0 0,0-2 1 0 0,-1 1 0 0 0,1-1-1 0 0,0-1 1 0 0,-1 1-1 0 0,1-1 1 0 0,0-1-1 0 0,0 0 1 0 0,-2-1-34 0 0,-182-99-244 0 0,177 84-2061 0 0,28 13-6863 0 0,-4 6-2579 0 0</inkml:trace>
  <inkml:trace contextRef="#ctx0" brushRef="#br0" timeOffset="1865.201">1028 563 4561 0 0,'0'0'2008'0'0,"0"0"-253"0"0,0 0 79 0 0,0 0 76 0 0,0 0-44 0 0,0 0-193 0 0,0 0-350 0 0,0 0-297 0 0,0 0-207 0 0,0 0-174 0 0,0 0-147 0 0,0 0-126 0 0,0 0-72 0 0,-24 16-43 0 0,-71 51-27 0 0,61-30 76 0 0,32-28-243 0 0,-1-2-31 0 0,1-1-1 0 0,0 2 1 0 0,0-1 0 0 0,1 0-1 0 0,0 0 1 0 0,0 0 0 0 0,0 1 0 0 0,1-1-1 0 0,0 0 1 0 0,1 1 0 0 0,0-1-1 0 0,0 4-31 0 0,0-8 28 0 0,-1 0 0 0 0,1-1 0 0 0,0 1 0 0 0,-1 0 0 0 0,1-1 0 0 0,1 1-1 0 0,-1 0 1 0 0,0-1 0 0 0,0 1 0 0 0,1-1 0 0 0,0 0 0 0 0,-1 0 0 0 0,1 1 0 0 0,0-1-1 0 0,0 0 1 0 0,0 0 0 0 0,0 0 0 0 0,0-1 0 0 0,1 1 0 0 0,-1-1 0 0 0,1 1-1 0 0,-1-1 1 0 0,1 0 0 0 0,-1 0 0 0 0,1 0 0 0 0,0 0 0 0 0,-1 0 0 0 0,1 0 0 0 0,0-1-1 0 0,0 1 1 0 0,-1-1 0 0 0,3 0-28 0 0,5-2 164 0 0,0 0-1 0 0,0-1 0 0 0,0-1 1 0 0,-1 1-1 0 0,0-1 0 0 0,1-1 1 0 0,-1 0-1 0 0,0 0 0 0 0,-1-1 1 0 0,0 0-1 0 0,0 0 0 0 0,0-1 1 0 0,0 0-1 0 0,-1 0 0 0 0,-1-1 1 0 0,1 0-1 0 0,-1 0 0 0 0,2-4-163 0 0,-6 10 34 0 0,6-9 25 0 0,-1 0 0 0 0,0-1 0 0 0,-1 1-1 0 0,0-1 1 0 0,0 0 0 0 0,-2-1 0 0 0,1 1-1 0 0,-2-1 1 0 0,1 0 0 0 0,-2 0 0 0 0,0 0 0 0 0,0 0-1 0 0,-1-13-58 0 0,-2 23-12 0 0,0-1 0 0 0,1 0 0 0 0,-1 1 0 0 0,-1-1 0 0 0,1 1-1 0 0,-1-1 1 0 0,1 1 0 0 0,-1 0 0 0 0,0 0 0 0 0,0 0 0 0 0,0 0-1 0 0,-1 0 1 0 0,1 0 0 0 0,-1 0 0 0 0,1 1 0 0 0,-1-1 0 0 0,0 1-1 0 0,0 0 1 0 0,0 0 0 0 0,-1 0 0 0 0,1 0 0 0 0,0 0 0 0 0,-1 1-1 0 0,1-1 1 0 0,-1 1 0 0 0,1 0 0 0 0,-1 0 0 0 0,1 1 0 0 0,-1-1-1 0 0,0 1 1 0 0,0 0 0 0 0,1-1 0 0 0,-5 2 12 0 0,5-2-56 0 0,0 1-1 0 0,-1 0 1 0 0,1 0 0 0 0,0 1-1 0 0,-1-1 1 0 0,1 0 0 0 0,0 1-1 0 0,-1 0 1 0 0,1 0 0 0 0,0 0-1 0 0,0 0 1 0 0,0 1 0 0 0,0-1-1 0 0,0 1 1 0 0,0 0 0 0 0,0-1 0 0 0,0 1-1 0 0,1 1 1 0 0,-1-1 0 0 0,1 0-1 0 0,-1 1 1 0 0,0 1 56 0 0,3-2-9 0 0,0 0 1 0 0,1 0-1 0 0,0-1 1 0 0,-1 1-1 0 0,1 0 1 0 0,0-1-1 0 0,0 1 1 0 0,0 0-1 0 0,0-1 0 0 0,0 1 1 0 0,0-1-1 0 0,1 0 1 0 0,-1 1-1 0 0,0-1 1 0 0,1 0-1 0 0,-1 0 1 0 0,1 0-1 0 0,-1 0 1 0 0,1 0-1 0 0,0 0 0 0 0,-1 0 1 0 0,1 0-1 0 0,0-1 1 0 0,-1 1-1 0 0,1-1 1 0 0,0 1-1 0 0,0-1 1 0 0,0 0-1 0 0,0 1 1 0 0,-1-1-1 0 0,1 0 0 0 0,0 0 1 0 0,0-1-1 0 0,0 1 1 0 0,0 0-1 0 0,0-1 1 0 0,1 0 8 0 0,0 2-12 0 0,18-1 68 0 0,-1 0 0 0 0,0-2-1 0 0,0 0 1 0 0,0-1 0 0 0,-1-1 0 0 0,1-1 0 0 0,-1-1-1 0 0,0-1 1 0 0,0 0 0 0 0,0-1 0 0 0,-1-1 0 0 0,-1-1-1 0 0,0 0 1 0 0,0-2 0 0 0,-1 0 0 0 0,0 0 0 0 0,-1-2-1 0 0,-1 0 1 0 0,6-6-56 0 0,-1-4 34 0 0,0 0 0 0 0,-1-1 0 0 0,-2-1 0 0 0,-1-1 0 0 0,0 0 1 0 0,-2-1-1 0 0,-2 0 0 0 0,0-1 0 0 0,-2 0 0 0 0,-1-1 0 0 0,0-8-34 0 0,-4-10 139 0 0,-4 47-51 0 0,0 1-28 0 0,-8 15-114 0 0,-48 106 172 0 0,30-57-22 0 0,3 0 1 0 0,3 2 0 0 0,2 0-1 0 0,-5 54-96 0 0,15 67-6 0 0,9-181 11 0 0,1 0 1 0 0,-1 0-1 0 0,1 0 0 0 0,0 0 1 0 0,1-1-1 0 0,-1 1 1 0 0,1-1-1 0 0,0 0 1 0 0,1 0-1 0 0,-1 0 1 0 0,1 0-1 0 0,0 0 1 0 0,0-1-1 0 0,0 0 0 0 0,1 0 1 0 0,-1 0-1 0 0,1 0 1 0 0,0-1-1 0 0,1 1 1 0 0,-1-1-1 0 0,0-1 1 0 0,1 1-1 0 0,-1-1 1 0 0,1 0-1 0 0,0 0 0 0 0,0 0 1 0 0,0-1-1 0 0,0 0 1 0 0,0 0-1 0 0,0-1 1 0 0,0 0-1 0 0,0 0 1 0 0,0 0-1 0 0,0-1 0 0 0,0 0 1 0 0,0 0-1 0 0,0 0 1 0 0,0-1-1 0 0,0 0 1 0 0,-1 0-1 0 0,1 0 1 0 0,-1-1-1 0 0,1 0 1 0 0,-1 0-1 0 0,0 0 0 0 0,1-1-5 0 0,4-2 40 0 0,0 1-1 0 0,-1-2 1 0 0,0 1-1 0 0,0-1 1 0 0,-1-1-1 0 0,0 0 0 0 0,0 0 1 0 0,-1 0-1 0 0,0-1 1 0 0,0 0-1 0 0,-1 0 0 0 0,0-1 1 0 0,-1 0-1 0 0,0 0 1 0 0,0 0-1 0 0,-1 0 1 0 0,0-1-1 0 0,-1 0 0 0 0,-1 0 1 0 0,1 0-1 0 0,-2 0 1 0 0,0 0-1 0 0,0 0 1 0 0,-1 0-1 0 0,0-7-39 0 0,-1 14 2 0 0,0 0 0 0 0,1 0 0 0 0,-2 0 0 0 0,1 1 0 0 0,0-1 0 0 0,-1 0 0 0 0,1 1 0 0 0,-1-1 0 0 0,0 1-1 0 0,-1 0 1 0 0,1 0 0 0 0,0-1 0 0 0,-1 2 0 0 0,0-1 0 0 0,1 0 0 0 0,-1 0 0 0 0,0 1 0 0 0,-1 0 0 0 0,1-1 0 0 0,0 1 0 0 0,-1 0 0 0 0,1 1 0 0 0,-1-1 0 0 0,1 1 0 0 0,-1-1 0 0 0,0 1 0 0 0,-2 0-2 0 0,-3-2-59 0 0,-1 1-1 0 0,0 1 1 0 0,0-1 0 0 0,0 1 0 0 0,0 1 0 0 0,0 0 0 0 0,0 1-1 0 0,0-1 1 0 0,1 2 0 0 0,-5 0 59 0 0,-83 45-1672 0 0,41-3-7146 0 0,47-33-2898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3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0 0 0,'0'0'205'0'0,"0"0"788"0"0,0 0 492 0 0,0 0 342 0 0,0 0 74 0 0,0 0-246 0 0,0 0-400 0 0,0 0-375 0 0,0 0-243 0 0,0 0-54 0 0,0 0 143 0 0,0 0 114 0 0,0 0 93 0 0,6 0 36 0 0,44 3 1547 0 0,-34-1-1900 0 0,0-1-1 0 0,0-1 1 0 0,0 0-1 0 0,0 0 1 0 0,-1-2 0 0 0,1 0-1 0 0,0-1 1 0 0,2-1-616 0 0,-17 4 11 0 0,133-63 1551 0 0,-128 59-1515 0 0,-1 1 0 0 0,0-1 1 0 0,0 0-1 0 0,0-1 1 0 0,-1 1-1 0 0,1-1 0 0 0,-1 0 1 0 0,0 0-1 0 0,-1 0 1 0 0,1 0-1 0 0,-1-1 0 0 0,0 0 1 0 0,0 1-1 0 0,-1-1 1 0 0,0 0-1 0 0,0-1 0 0 0,0 1 1 0 0,-1 0-1 0 0,0 0 1 0 0,0-1-1 0 0,0 1 0 0 0,-1-1-47 0 0,0 3 5 0 0,0 1-1 0 0,0 0 1 0 0,-1-1-1 0 0,1 1 1 0 0,-1-1-1 0 0,0 1 1 0 0,0 0-1 0 0,0-1 1 0 0,0 1-1 0 0,-1 0 1 0 0,0 0-1 0 0,1 0 1 0 0,-1 0-1 0 0,0 0 1 0 0,0 1-1 0 0,0-1 1 0 0,-1 0-1 0 0,1 1 1 0 0,-1 0-1 0 0,1-1 1 0 0,-1 1-1 0 0,0 0 1 0 0,0 0-1 0 0,0 1 1 0 0,0-1-1 0 0,0 1 1 0 0,0-1-1 0 0,-1 1 1 0 0,1 0-1 0 0,0 0 1 0 0,-1 0-1 0 0,-1 1-4 0 0,-5-2-15 0 0,-1 1 0 0 0,0 0 0 0 0,0 1 0 0 0,0 1 0 0 0,0-1-1 0 0,1 2 1 0 0,-1-1 0 0 0,0 2 0 0 0,1-1 0 0 0,-1 1 0 0 0,1 1-1 0 0,0 0 1 0 0,0 1 0 0 0,0 0 0 0 0,1 0 0 0 0,-1 1 0 0 0,1 0-1 0 0,1 0 1 0 0,-1 1 0 0 0,1 0 0 0 0,0 1 0 0 0,1 0 0 0 0,0 0 0 0 0,0 1-1 0 0,1 0 1 0 0,0 0 0 0 0,0 0 0 0 0,1 1 0 0 0,0-1 0 0 0,-1 6 15 0 0,4-9 22 0 0,0 1 0 0 0,0-1 0 0 0,1 1 0 0 0,-1 0 0 0 0,1 0 0 0 0,1-1 0 0 0,-1 1 0 0 0,1 0 0 0 0,1 0 0 0 0,-1 0 0 0 0,1 0 1 0 0,0-1-1 0 0,1 1 0 0 0,-1 0 0 0 0,1-1 0 0 0,1 1 0 0 0,-1-1 0 0 0,1 0 0 0 0,0 1 0 0 0,1-1 0 0 0,-1-1 0 0 0,4 4-22 0 0,6 10 89 0 0,1-2 0 0 0,1 0-1 0 0,0-1 1 0 0,2 0 0 0 0,0-2-1 0 0,7 5-88 0 0,-11-10 91 0 0,-1-1 1 0 0,2 0-1 0 0,-1-1 0 0 0,1-1 0 0 0,0 0 0 0 0,1-1 1 0 0,-1 0-1 0 0,1-1 0 0 0,0-1 0 0 0,0 0 0 0 0,0-2 1 0 0,0 1-1 0 0,13-2-91 0 0,-14-2 58 0 0,0-2 0 0 0,-1 1 1 0 0,1-2-1 0 0,-1 0 0 0 0,0-1 0 0 0,0 0 1 0 0,-1-1-1 0 0,1 0 0 0 0,-2-1 1 0 0,1 0-1 0 0,-1-1 0 0 0,0 0 0 0 0,-1-1 1 0 0,2-2-59 0 0,-1 2 31 0 0,151-162 194 0 0,-64 99-168 0 0,-1 65-142 0 0,-96 10 92 0 0,1-1 0 0 0,0 1 1 0 0,-1 0-1 0 0,1 0 0 0 0,-1 1 0 0 0,0-1 0 0 0,1 0 0 0 0,-1 0 1 0 0,0 1-1 0 0,0-1 0 0 0,-1 0 0 0 0,1 1 0 0 0,0-1 1 0 0,-1 1-1 0 0,0-1 0 0 0,1 1 0 0 0,-1-1 0 0 0,0 1 1 0 0,0-1-1 0 0,0 1 0 0 0,-1-1 0 0 0,0 3-7 0 0,1-4 1 0 0,-1 12 23 0 0,0 0 0 0 0,-1 1-1 0 0,-1-1 1 0 0,-1 0 0 0 0,0 0 0 0 0,0 0 0 0 0,-1-1 0 0 0,-1 0 0 0 0,-1 3-24 0 0,5-11-2 0 0,-62 114-30 0 0,164-237-213 0 0,-74 90 234 0 0,2 1-1 0 0,0 1 1 0 0,2 1 0 0 0,1 2 0 0 0,1 1 0 0 0,27-14 11 0 0,-14 19-132 0 0,-37 48 111 0 0,-60 234 331 0 0,52-256-754 0 0,8 14-7840 0 0,-8-22-2101 0 0</inkml:trace>
  <inkml:trace contextRef="#ctx0" brushRef="#br0" timeOffset="1110.942">1462 275 0 0 0,'0'0'884'0'0,"0"0"518"0"0,0 0 82 0 0,0 0-49 0 0,0 0-60 0 0,0 0-45 0 0,0 0-77 0 0,0 0-126 0 0,0 0-151 0 0,0 0-181 0 0,0 0-171 0 0,29 0 2745 0 0,-18-1-2956 0 0,-1 0-1 0 0,0-1 1 0 0,-1 0-1 0 0,1-1 0 0 0,0 0 1 0 0,-1 0-1 0 0,1-1 1 0 0,-1 0-1 0 0,0-1 1 0 0,0 0-1 0 0,-1 0 1 0 0,1-1-1 0 0,-1 0 1 0 0,5-6-413 0 0,-11 11 23 0 0,32-38 702 0 0,-33 39-716 0 0,0-1 0 0 0,-1 0 1 0 0,1 0-1 0 0,-1 1 0 0 0,1-1 0 0 0,-1 0 1 0 0,1 0-1 0 0,-1 0 0 0 0,1 0 0 0 0,-1 0 0 0 0,0 0 1 0 0,1 0-1 0 0,-1 0 0 0 0,0 0 0 0 0,0 0 1 0 0,0 0-1 0 0,0 0 0 0 0,0 1 0 0 0,0-1 0 0 0,0 0 1 0 0,0 0-1 0 0,0 0 0 0 0,0 0 0 0 0,-1 0 1 0 0,1 0-1 0 0,0 0 0 0 0,-1 0 0 0 0,1 0 0 0 0,-1 0 1 0 0,1 0-1 0 0,-1 1 0 0 0,1-1 0 0 0,-1 0 1 0 0,1 0-1 0 0,-1 0 0 0 0,0 1 0 0 0,1-1 0 0 0,-1 0 1 0 0,0 1-1 0 0,0-1 0 0 0,0 1 0 0 0,0-1 1 0 0,1 1-1 0 0,-1-1 0 0 0,0 1 0 0 0,0 0 0 0 0,0-1 1 0 0,0 1-1 0 0,0 0-9 0 0,-9-2-30 0 0,0 0 0 0 0,0 1 0 0 0,1 0 0 0 0,-1 1 0 0 0,0 0 0 0 0,0 1 0 0 0,0 0 0 0 0,0 0 0 0 0,1 1 0 0 0,-1 0 0 0 0,0 1 0 0 0,1 0 0 0 0,0 1 0 0 0,0-1 0 0 0,0 2 0 0 0,0-1 0 0 0,1 1 0 0 0,-1 1 0 0 0,1 0 0 0 0,0 0 0 0 0,1 0 0 0 0,-4 4 30 0 0,8-6 5 0 0,1 0 0 0 0,-1 0 0 0 0,0 0 1 0 0,1 0-1 0 0,0 0 0 0 0,0 0 0 0 0,0 0 0 0 0,1 1 0 0 0,-1-1 1 0 0,1 1-1 0 0,0-1 0 0 0,1 1 0 0 0,-1-1 0 0 0,1 1 1 0 0,-1 0-1 0 0,1-1 0 0 0,1 1 0 0 0,-1 0 0 0 0,1-1 0 0 0,0 1 1 0 0,0-1-1 0 0,0 1 0 0 0,0-1 0 0 0,1 1 0 0 0,0-1 1 0 0,0 0-1 0 0,0 1-5 0 0,8 8 123 0 0,0 0 0 0 0,1 0 1 0 0,0 0-1 0 0,1-2 0 0 0,0 1 0 0 0,1-2 0 0 0,0 0 1 0 0,1 0-1 0 0,0-1 0 0 0,0-1 0 0 0,1 0 1 0 0,0-1-1 0 0,1-1 0 0 0,0 0 0 0 0,0-1 1 0 0,0-1-1 0 0,0 0 0 0 0,0-1 0 0 0,1-1 1 0 0,0-1-1 0 0,-1 0 0 0 0,17-2-123 0 0,-17-2 67 0 0,-2 0 0 0 0,1-2 0 0 0,0 0 0 0 0,-1-1 0 0 0,0 0 0 0 0,0-1 0 0 0,0 0 0 0 0,-1-1 0 0 0,-1-1 0 0 0,1 0 0 0 0,-1-1 0 0 0,-1 0 0 0 0,0-1 0 0 0,0 0 0 0 0,-1 0 0 0 0,7-11-67 0 0,9-10 21 0 0,-2 0 0 0 0,-2-1-1 0 0,0-1 1 0 0,-3-2 0 0 0,0 0-1 0 0,10-33-20 0 0,-28 68-3 0 0,0 0 0 0 0,0 0-1 0 0,0 0 1 0 0,0 0-1 0 0,0 0 1 0 0,0 0 0 0 0,0 0-1 0 0,-1 0 1 0 0,1-1 0 0 0,0 1-1 0 0,-1 0 1 0 0,1 0 0 0 0,-1-1-1 0 0,1 1 1 0 0,-1 0-1 0 0,0-1 1 0 0,0 1 0 0 0,1 0-1 0 0,-1-1 1 0 0,0 1 0 0 0,0-1-1 0 0,0 1 1 0 0,0 0 0 0 0,-1-1-1 0 0,1 1 1 0 0,0 0-1 0 0,-1-1 1 0 0,1 1 0 0 0,-1 0-1 0 0,1-1 1 0 0,-1 1 0 0 0,1 0-1 0 0,-1 0 1 0 0,0 0 0 0 0,0 0-1 0 0,0 0 1 0 0,1-1-1 0 0,-1 1 1 0 0,0 1 0 0 0,0-1-1 0 0,0 0 1 0 0,-1 0 0 0 0,1 0-1 0 0,0 0 1 0 0,0 1 0 0 0,0-1-1 0 0,-1 1 1 0 0,1-1-1 0 0,0 1 1 0 0,-1-1 0 0 0,1 1-1 0 0,0 0 1 0 0,-1-1 0 0 0,1 1-1 0 0,0 0 1 0 0,-1 0-1 0 0,1 0 1 0 0,0 0 0 0 0,-1 0-1 0 0,1 1 1 0 0,-1-1 0 0 0,1 0-1 0 0,-1 1 4 0 0,-10 2-42 0 0,-1 1 0 0 0,1 1-1 0 0,0 0 1 0 0,0 0-1 0 0,0 2 1 0 0,1-1 0 0 0,0 1-1 0 0,0 1 1 0 0,-8 7 42 0 0,15-12-8 0 0,0-1 1 0 0,0 1-1 0 0,1-1 0 0 0,0 1 1 0 0,-1 0-1 0 0,1 0 0 0 0,0 1 1 0 0,0-1-1 0 0,1 1 0 0 0,-1-1 1 0 0,1 1-1 0 0,-1 0 0 0 0,1 0 1 0 0,1 0-1 0 0,-1 0 0 0 0,0 0 1 0 0,1 0-1 0 0,0 1 0 0 0,0-1 0 0 0,0 3 8 0 0,51 11-10 0 0,182-6 110 0 0,-229-11-94 0 0,1 0 1 0 0,-1-1-1 0 0,0 2 1 0 0,1-1-1 0 0,-1 0 1 0 0,0 1-1 0 0,0-1 1 0 0,0 1-1 0 0,0 0 0 0 0,0 0 1 0 0,0 0-1 0 0,0 1 1 0 0,-1-1-1 0 0,1 1 1 0 0,-1-1-1 0 0,0 1 1 0 0,0 0-1 0 0,0 0 1 0 0,0 0-1 0 0,0 0 1 0 0,0 0-1 0 0,-1 0 0 0 0,0 0 1 0 0,1 1-1 0 0,-1-1 1 0 0,-1 0-1 0 0,1 1 1 0 0,0-1-1 0 0,-1 1 1 0 0,0-1-1 0 0,1 1 1 0 0,-1-1-1 0 0,-1 1 1 0 0,1-1-1 0 0,0 1 0 0 0,-1-1 1 0 0,0 1-1 0 0,0-1 1 0 0,0 1-1 0 0,0-1 1 0 0,-1 0-1 0 0,1 0 1 0 0,-1 0-1 0 0,0 0 1 0 0,0 1-7 0 0,-9 18-7 0 0,5-13-23 0 0,1 1-1 0 0,0 0 0 0 0,0 1 1 0 0,1-1-1 0 0,0 1 1 0 0,1 0-1 0 0,0 0 1 0 0,1 0-1 0 0,0 8 31 0 0,26-19-3010 0 0,-5-8-490 0 0,-7 2-4538 0 0,-3 2-3182 0 0</inkml:trace>
  <inkml:trace contextRef="#ctx0" brushRef="#br0" timeOffset="2481.005">2740 135 6609 0 0,'0'0'2266'0'0,"0"0"-260"0"0,0 0 10 0 0,0 0-67 0 0,0 0-307 0 0,0 0-472 0 0,0 0-425 0 0,0 0-153 0 0,0 0-32 0 0,0 0-40 0 0,0 0-19 0 0,0 0-21 0 0,0 0-19 0 0,-24 8-17 0 0,-74 29-54 0 0,91-35-314 0 0,0 0 0 0 0,0 0-1 0 0,1 1 1 0 0,-1 0 0 0 0,1 1-1 0 0,0-1 1 0 0,0 1 0 0 0,0 1 0 0 0,0-1-1 0 0,1 1 1 0 0,-1 0 0 0 0,1 0-1 0 0,-2 3-75 0 0,1-1 69 0 0,-2 3-45 0 0,1 0-1 0 0,1 1 1 0 0,0 0 0 0 0,0 0 0 0 0,1 0 0 0 0,0 0 0 0 0,1 1 0 0 0,0 0 0 0 0,1 0 0 0 0,1 0 0 0 0,-1 0 0 0 0,2 1 0 0 0,0-1-1 0 0,0 12-23 0 0,2-21 5 0 0,-1 0-1 0 0,0 0 0 0 0,0 0 1 0 0,1 0-1 0 0,0 0 0 0 0,0 0 1 0 0,0 0-1 0 0,0 0 1 0 0,0 0-1 0 0,0 0 0 0 0,1 0 1 0 0,-1-1-1 0 0,1 1 0 0 0,0 0 1 0 0,0-1-1 0 0,0 0 0 0 0,0 1 1 0 0,0-1-1 0 0,1 0 0 0 0,-1 0 1 0 0,1 0-1 0 0,-1 0 0 0 0,1-1 1 0 0,0 1-1 0 0,-1-1 0 0 0,1 0 1 0 0,0 1-1 0 0,0-1 0 0 0,0-1 1 0 0,0 1-1 0 0,0 0 1 0 0,0-1-1 0 0,4 1-4 0 0,0 0 67 0 0,1 0-1 0 0,0-1 1 0 0,0 0-1 0 0,0 0 1 0 0,0-1 0 0 0,0 0-1 0 0,0 0 1 0 0,-1-1-1 0 0,1 0 1 0 0,0 0 0 0 0,-1-1-1 0 0,0 0 1 0 0,2-1-67 0 0,34-25 312 0 0,-1-2 1 0 0,-1-2-1 0 0,-2-1 0 0 0,-2-2 1 0 0,-1-2-1 0 0,28-38-312 0 0,-39 47 73 0 0,-24 29-69 0 0,-1 0-1 0 0,1 0 1 0 0,-1 0 0 0 0,1-1-1 0 0,-1 1 1 0 0,1 0-1 0 0,-1 0 1 0 0,1 0 0 0 0,-1 0-1 0 0,1 0 1 0 0,-1 0 0 0 0,1 0-1 0 0,-1 0 1 0 0,1 0 0 0 0,-1 1-1 0 0,1-1 1 0 0,-1 0-1 0 0,1 0 1 0 0,-1 0 0 0 0,1 0-1 0 0,-1 1 1 0 0,1-1 0 0 0,-1 0-1 0 0,0 0 1 0 0,1 1 0 0 0,-1-1-1 0 0,1 0 1 0 0,-1 1-1 0 0,0-1 1 0 0,1 1 0 0 0,-1-1-1 0 0,0 0 1 0 0,0 1 0 0 0,1-1-1 0 0,-1 1 1 0 0,0-1 0 0 0,0 1-1 0 0,1-1 1 0 0,-1 1-1 0 0,0-1 1 0 0,0 1 0 0 0,0-1-1 0 0,0 1 1 0 0,0-1 0 0 0,0 1-1 0 0,0-1 1 0 0,0 1-1 0 0,0-1 1 0 0,0 1 0 0 0,0-1-1 0 0,0 1 1 0 0,0-1 0 0 0,0 1-1 0 0,-1-1 1 0 0,1 1 0 0 0,0-1-1 0 0,0 1 1 0 0,-1-1-1 0 0,1 1 1 0 0,0-1 0 0 0,0 0-1 0 0,-1 1 1 0 0,1-1 0 0 0,-1 0-1 0 0,1 1 1 0 0,0-1 0 0 0,-1 0-1 0 0,1 1-3 0 0,-5 56 221 0 0,5-52-201 0 0,-9 60 9 0 0,2 0 1 0 0,4 1-1 0 0,2-1 0 0 0,3 1 1 0 0,3-1-1 0 0,3 1 1 0 0,3-2-1 0 0,3 5-29 0 0,-11-61 3 0 0,4 13-1 0 0,0 1 1 0 0,-1-1-1 0 0,-1 1 0 0 0,-1 0 0 0 0,-2 0 0 0 0,0 1 0 0 0,-1-1 0 0 0,-1 1 1 0 0,-1-1-3 0 0,-1-16 2 0 0,0 0 0 0 0,-1 0 1 0 0,0-1-1 0 0,0 0 0 0 0,0 1 1 0 0,-1-1-1 0 0,0 0 0 0 0,0-1 1 0 0,0 1-1 0 0,0-1 0 0 0,-1 0 1 0 0,0 0-1 0 0,0 0 0 0 0,0 0 1 0 0,0-1-1 0 0,0 0 0 0 0,-1 0 1 0 0,1 0-1 0 0,-1-1 1 0 0,0 0-1 0 0,-2 0-2 0 0,5-1 1 0 0,0-1 1 0 0,-1 0-1 0 0,1 0 1 0 0,0 0-1 0 0,-1 0 1 0 0,1-1-1 0 0,0 1 1 0 0,-1-1 0 0 0,1 0-1 0 0,0 0 1 0 0,0 0-1 0 0,0 0 1 0 0,0-1-1 0 0,0 1 1 0 0,0-1-1 0 0,0 0 1 0 0,0 0-1 0 0,0 0 1 0 0,1 0-1 0 0,-1 0 1 0 0,1-1-1 0 0,0 1 1 0 0,0-1-1 0 0,0 0 1 0 0,0 1-1 0 0,0-1 1 0 0,0 0-1 0 0,1 0 1 0 0,-1 0-1 0 0,0-2-1 0 0,-31-102-66 0 0,31 85 57 0 0,1 1 1 0 0,0-1 0 0 0,2 0 0 0 0,0 0 0 0 0,2 0 0 0 0,0 1 0 0 0,2-1 0 0 0,0 1-1 0 0,1 0 1 0 0,1 1 0 0 0,7-13 8 0 0,5-3-16 0 0,1 2 0 0 0,2 0 1 0 0,1 1-1 0 0,2 1 0 0 0,1 2 0 0 0,1 0 0 0 0,2 2 0 0 0,0 1 0 0 0,2 2 0 0 0,19-12 16 0 0,-30 23 10 0 0,0-1 0 0 0,-2-1 0 0 0,1-1 0 0 0,-2 0-1 0 0,0-1 1 0 0,13-20-10 0 0,-30 38 3 0 0,1 0 0 0 0,0 0 0 0 0,-1-1 0 0 0,1 1 0 0 0,-1 0 0 0 0,1-1 0 0 0,-1 1 0 0 0,1 0 0 0 0,-1-1 0 0 0,0 1 0 0 0,1-1 0 0 0,-1 1 0 0 0,1-1 0 0 0,-1 1 0 0 0,0-1 0 0 0,1 1 0 0 0,-1-1 0 0 0,0 1 0 0 0,0-1 0 0 0,1 1 0 0 0,-1-1 0 0 0,0 1 0 0 0,0-1 0 0 0,0 0 0 0 0,0 1 0 0 0,0-1 0 0 0,0 1 0 0 0,0-1 0 0 0,0 0 0 0 0,0 1 0 0 0,0-1 0 0 0,0 1 0 0 0,0-1 0 0 0,0 0 0 0 0,0 1 0 0 0,-1-1 0 0 0,1 1 0 0 0,0-1 0 0 0,0 1 0 0 0,-1-1 0 0 0,1 1 0 0 0,0-1 0 0 0,-1 1 0 0 0,1-1 0 0 0,0 1 0 0 0,-1-1 0 0 0,1 1 0 0 0,-1-1 0 0 0,1 1 0 0 0,-1 0 0 0 0,1-1 0 0 0,-1 1 0 0 0,1 0 0 0 0,-1 0 0 0 0,1-1 0 0 0,-1 1-1 0 0,1 0 1 0 0,-1 0 0 0 0,0 0 0 0 0,1-1 0 0 0,-1 1 0 0 0,1 0 0 0 0,-1 0 0 0 0,0 0 0 0 0,1 0 0 0 0,-1 0-3 0 0,-35 14 21 0 0,51 53-33 0 0,-14-48 13 0 0,1 0 0 0 0,1 0 1 0 0,0 0-1 0 0,2 0 0 0 0,0-1 1 0 0,1 1-1 0 0,1 0-1 0 0,-4-16 9 0 0,-1 0 1 0 0,1-1-1 0 0,0 1 1 0 0,0 0-1 0 0,0-1 1 0 0,1 0-1 0 0,-1 0 1 0 0,1 0-1 0 0,-1 0 1 0 0,1 0-1 0 0,-1-1 1 0 0,1 0-1 0 0,0 1 1 0 0,0-1-1 0 0,0-1 1 0 0,0 1-1 0 0,0 0 1 0 0,0-1-1 0 0,-1 0 1 0 0,1 0-1 0 0,0 0 1 0 0,0-1-1 0 0,0 1 1 0 0,0-1-1 0 0,0 0 1 0 0,0 0-1 0 0,0 0 1 0 0,-1 0-1 0 0,1-1 1 0 0,0 0-1 0 0,-1 0 1 0 0,1 0-1 0 0,-1 0 1 0 0,0 0-1 0 0,0-1 1 0 0,0 1-1 0 0,0-1 1 0 0,0 0-1 0 0,0 0 1 0 0,-1 0-1 0 0,1 0 1 0 0,1-3-10 0 0,13-15 99 0 0,0 1 0 0 0,-1-2 0 0 0,-1 0 0 0 0,-2-1 0 0 0,0 0 0 0 0,6-17-99 0 0,-14 31 18 0 0,25-41 56 0 0,16-47 190 0 0,-47 120-218 0 0,1-1 0 0 0,0 1 0 0 0,2-1-1 0 0,1 1 1 0 0,1-1 0 0 0,0 0 0 0 0,2 0-1 0 0,1-1 1 0 0,0 1 0 0 0,7 11-46 0 0,2 6 7 0 0,-2 1 1 0 0,-2 1-1 0 0,-1 0 1 0 0,-3 1-1 0 0,-1 0 1 0 0,-2 0-1 0 0,-2 1 1 0 0,-1 26-8 0 0,-2-56 0 0 0,0 0 0 0 0,-1 1 0 0 0,0-1 0 0 0,-1 0 0 0 0,0 0 0 0 0,-1-1 0 0 0,0 1 0 0 0,-1-1 0 0 0,-1 1 0 0 0,0-1 0 0 0,-1 0 0 0 0,0-1 0 0 0,0 1 0 0 0,-2-1 0 0 0,1-1 0 0 0,-1 1 0 0 0,-1-1 0 0 0,0-1 0 0 0,-7 7 0 0 0,13-14-3 0 0,0 0 0 0 0,0 0 1 0 0,0-1-1 0 0,0 1 0 0 0,0-1 0 0 0,0 0 1 0 0,0 0-1 0 0,0 0 0 0 0,-1 0 0 0 0,1 0 1 0 0,0-1-1 0 0,-1 1 0 0 0,1-1 0 0 0,0 0 1 0 0,-1 0-1 0 0,1 0 0 0 0,0-1 0 0 0,-1 1 0 0 0,1-1 1 0 0,0 0-1 0 0,0 0 0 0 0,-1 0 0 0 0,1 0 1 0 0,0 0-1 0 0,0-1 0 0 0,0 0 0 0 0,0 1 1 0 0,1-1-1 0 0,-1 0 0 0 0,0 0 0 0 0,1-1 1 0 0,-1 1-1 0 0,1 0 0 0 0,0-1 0 0 0,0 0 1 0 0,0 1-1 0 0,0-1 0 0 0,0 0 0 0 0,1 0 0 0 0,-1 0 1 0 0,1 0-1 0 0,-1-2 3 0 0,-3-10-16 0 0,0 0 1 0 0,2-1-1 0 0,0 1 1 0 0,0-1-1 0 0,1 0 1 0 0,1 0-1 0 0,1 0 0 0 0,0 0 1 0 0,2 0-1 0 0,-1 0 1 0 0,2 1-1 0 0,0-1 1 0 0,1 0-1 0 0,0 1 1 0 0,4-7 15 0 0,-3 6-79 0 0,2-1 1 0 0,0 1 0 0 0,1 0-1 0 0,0 1 1 0 0,1 0 0 0 0,1 0 0 0 0,0 1-1 0 0,1 1 1 0 0,1-1 0 0 0,0 2 0 0 0,1-1-1 0 0,0 2 1 0 0,0 0 0 0 0,2 0 0 0 0,-1 2-1 0 0,1 0 1 0 0,0 0 0 0 0,1 1 0 0 0,0 1-1 0 0,1 1 1 0 0,-1 0 0 0 0,4 1 78 0 0,7 0-1419 0 0,-11 2-1402 0 0,0 0-5633 0 0,-7 3-3846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3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24 648 0 0 0,'0'0'600'0'0,"0"0"656"0"0,0 0 221 0 0,0 0-25 0 0,0 0-120 0 0,0 0-107 0 0,0 0-40 0 0,0 0-15 0 0,-4 0-22 0 0,-12 0-86 0 0,12 0-164 0 0,19 26 5298 0 0,-11-22-6025 0 0,0-1 0 0 0,0 0-1 0 0,1 0 1 0 0,-1 0-1 0 0,1 0 1 0 0,-1-1-1 0 0,1 0 1 0 0,0 0 0 0 0,0 0-1 0 0,0-1 1 0 0,0 0-1 0 0,0 0 1 0 0,1 0-1 0 0,-1 0 1 0 0,0-1-1 0 0,0 0 1 0 0,0 0 0 0 0,1 0-1 0 0,-1-1 1 0 0,0 0-1 0 0,0 0 1 0 0,0 0-1 0 0,0 0 1 0 0,0-1 0 0 0,0 0-1 0 0,0 0 1 0 0,0 0-1 0 0,-1-1 1 0 0,1 0-1 0 0,0 0-170 0 0,8-9 171 0 0,0 0 0 0 0,0-2 0 0 0,-1 1 0 0 0,-1-2 0 0 0,0 1-1 0 0,-1-1 1 0 0,-1-1 0 0 0,0 0 0 0 0,-1 0 0 0 0,-1-1 0 0 0,2-6-171 0 0,0 9 268 0 0,-4 33 131 0 0,0 3-185 0 0,15 53-15 0 0,-4 1 0 0 0,-3 0 0 0 0,-3 1 0 0 0,-4 0 0 0 0,-3 1 0 0 0,-7 60-199 0 0,4-62 38 0 0,-20 27 53 0 0,20-104-83 0 0,0 1 1 0 0,-1-1-1 0 0,1 1 1 0 0,0-1-1 0 0,0 0 0 0 0,0 1 1 0 0,0-1-1 0 0,-1 1 1 0 0,1-1-1 0 0,0 0 0 0 0,-1 1 1 0 0,1-1-1 0 0,0 1 1 0 0,-1-1-1 0 0,1 1 0 0 0,-1-1 1 0 0,1 1-1 0 0,-1 0 0 0 0,1-1 1 0 0,-1 1-1 0 0,1-1 1 0 0,-1 1-1 0 0,1 0 0 0 0,-1 0 1 0 0,1-1-1 0 0,-1 1 1 0 0,0 0-1 0 0,1 0 0 0 0,-1 0 1 0 0,0-1-1 0 0,1 1 1 0 0,-1 0-1 0 0,1 0 0 0 0,-1 0 1 0 0,0 0-1 0 0,1 0 1 0 0,-1 0-1 0 0,0 1 0 0 0,1-1 1 0 0,-1 0-1 0 0,0 0 1 0 0,1 0-1 0 0,-1 0 0 0 0,1 1 1 0 0,-1-1-1 0 0,1 0 0 0 0,-1 1 1 0 0,1-1-1 0 0,-1 0 1 0 0,1 1-1 0 0,-1-1 0 0 0,1 1 1 0 0,-1-1-1 0 0,1 1 1 0 0,-1-1-1 0 0,1 1 0 0 0,0-1 1 0 0,-1 1-1 0 0,1-1 1 0 0,0 1-1 0 0,-1-1 0 0 0,1 1 1 0 0,0 0-1 0 0,0-1 1 0 0,0 1-1 0 0,0 0 0 0 0,0-1 1 0 0,-1 1-1 0 0,1 0-8 0 0,-16-55 99 0 0,15 6-97 0 0,2 0 0 0 0,2 1 0 0 0,2 0 0 0 0,2-1 0 0 0,2 2 0 0 0,2-1 0 0 0,2 2 0 0 0,9-17-2 0 0,-17 43-3 0 0,2 0 1 0 0,0 0 0 0 0,1 1-1 0 0,1 0 1 0 0,0 1 0 0 0,2 0-1 0 0,0 0 1 0 0,0 1 0 0 0,2 0-1 0 0,0 1 1 0 0,1 1 0 0 0,0 0 0 0 0,1 1-1 0 0,1 1 1 0 0,0 0 0 0 0,1 1-1 0 0,0 0 1 0 0,0 2 0 0 0,1 0-1 0 0,0 1 1 0 0,1 1 0 0 0,14-4 2 0 0,-30 11 2 0 0,0-1 1 0 0,0 1-1 0 0,1 0 1 0 0,-1 0-1 0 0,0 0 1 0 0,1 1 0 0 0,-1-1-1 0 0,0 1 1 0 0,0 0-1 0 0,0 0 1 0 0,1 0-1 0 0,-1 0 1 0 0,0 0-1 0 0,0 1 1 0 0,-1-1-1 0 0,1 1 1 0 0,0 0-1 0 0,0 0 1 0 0,-1 0-1 0 0,1 0 1 0 0,-1 0-1 0 0,0 1 1 0 0,0-1 0 0 0,1 1-1 0 0,-2-1 1 0 0,1 1-1 0 0,0 0 1 0 0,0 0-1 0 0,-1 0 1 0 0,0 0-1 0 0,1 0 1 0 0,-1 0-1 0 0,-1 0 1 0 0,1 1-1 0 0,0 2-2 0 0,9 119 205 0 0,-14-111-182 0 0,0 1 1 0 0,-1-1-1 0 0,0 0 0 0 0,-1 0 0 0 0,0 0 0 0 0,-2-1 0 0 0,1 0 1 0 0,-2-1-1 0 0,1 1 0 0 0,-2-1 0 0 0,0-1 0 0 0,0 0 0 0 0,-1-1 1 0 0,0 0-1 0 0,-1 0 0 0 0,0-1 0 0 0,0-1 0 0 0,-1 0 0 0 0,-5 2-23 0 0,6-5-30 0 0,0 0-1 0 0,0-1 1 0 0,-1 0-1 0 0,1-1 1 0 0,-1-1-1 0 0,0 0 1 0 0,0-1-1 0 0,0 0 0 0 0,1-1 1 0 0,-8 0 30 0 0,18 0-52 0 0,1 0 0 0 0,-1 0 0 0 0,0-1 0 0 0,1 1 0 0 0,-1 0 0 0 0,1 0 1 0 0,-1-1-1 0 0,1 1 0 0 0,-1-1 0 0 0,1 1 0 0 0,0-1 0 0 0,-1 0 0 0 0,1 0 0 0 0,0 1 0 0 0,-1-1 0 0 0,1 0 0 0 0,0 0 0 0 0,0 0 1 0 0,0 0-1 0 0,0-1 0 0 0,0 1 0 0 0,0 0 0 0 0,0 0 0 0 0,0-1 0 0 0,0 1 0 0 0,1 0 0 0 0,-1-1 0 0 0,0 1 0 0 0,1-1 0 0 0,-1 1 1 0 0,1-1-1 0 0,0 1 0 0 0,-1-1 0 0 0,1 1 0 0 0,0-1 0 0 0,0 1 0 0 0,0-1 0 0 0,0 1 0 0 0,0-1 0 0 0,0 1 0 0 0,1-1 1 0 0,-1 1-1 0 0,0-1 0 0 0,1 1 0 0 0,0-2 52 0 0,10-36-3812 0 0,5 10-4609 0 0,-7 18-3514 0 0</inkml:trace>
  <inkml:trace contextRef="#ctx0" brushRef="#br0" timeOffset="879.748">952 549 6705 0 0,'0'0'1706'0'0,"0"0"-75"0"0,0 0 335 0 0,0 0 293 0 0,0 0-18 0 0,0 0-374 0 0,0 0-476 0 0,0 0-358 0 0,0 0-155 0 0,0 0-70 0 0,0 0-83 0 0,0 0-74 0 0,0 0-89 0 0,-5 16-97 0 0,-23 85 218 0 0,27-97-640 0 0,-1 0 0 0 0,1 0 0 0 0,0 0 0 0 0,0 0 0 0 0,0 1 0 0 0,1-1 0 0 0,0 0 0 0 0,0 0 0 0 0,0 1 0 0 0,0-1 0 0 0,0 0 0 0 0,1 0 0 0 0,0 1 0 0 0,0-1 0 0 0,0 0 0 0 0,0 0 0 0 0,1 0 0 0 0,-1 0 0 0 0,1 0 0 0 0,0-1 0 0 0,1 1 0 0 0,-1 0 0 0 0,0-1 0 0 0,1 1 0 0 0,0-1 0 0 0,0 0 0 0 0,0 0 0 0 0,0 0 0 0 0,0-1 0 0 0,1 1 0 0 0,-1-1 0 0 0,1 1 0 0 0,0-1 0 0 0,0 0 0 0 0,0-1 0 0 0,0 1 0 0 0,4 0-43 0 0,-1-1 69 0 0,1-1 0 0 0,-1 0 1 0 0,1-1-1 0 0,-1 0 1 0 0,1 0-1 0 0,-1 0 0 0 0,0-1 1 0 0,1 0-1 0 0,-1-1 0 0 0,0 1 1 0 0,0-1-1 0 0,-1-1 0 0 0,1 1 1 0 0,-1-1-1 0 0,1-1 0 0 0,-1 1 1 0 0,0-1-1 0 0,-1 0 0 0 0,6-5-69 0 0,86-119 362 0 0,-68 83-315 0 0,-16 89-168 0 0,-12-36 125 0 0,0 1-1 0 0,1 0 0 0 0,0-1 1 0 0,1 1-1 0 0,0-1 0 0 0,0 0 0 0 0,0 0 1 0 0,1 0-1 0 0,0 0 0 0 0,0-1 0 0 0,1 1 1 0 0,0-1-1 0 0,0 0 0 0 0,0-1 0 0 0,1 1 1 0 0,0-1-1 0 0,0 0 0 0 0,0 0 0 0 0,1-1 1 0 0,0 0-1 0 0,-1 0 0 0 0,1-1 0 0 0,1 0 1 0 0,-1 0-1 0 0,0 0 0 0 0,1-1 0 0 0,-1 0 1 0 0,1 0-1 0 0,0-1 0 0 0,0 0 0 0 0,0-1 1 0 0,-1 0-1 0 0,1 0 0 0 0,0 0 0 0 0,0-1 1 0 0,0 0-1 0 0,-1-1 0 0 0,1 0 0 0 0,-1 0 1 0 0,1 0-1 0 0,-1-1 0 0 0,0 0 0 0 0,1-1-2 0 0,110-102 132 0 0,-95 80-116 0 0,-2-1 0 0 0,0 0 1 0 0,-2-2-1 0 0,-1 0 0 0 0,-2-1 0 0 0,0-1 1 0 0,-2 0-1 0 0,-2-1 0 0 0,-1-1 0 0 0,-1 0 1 0 0,-2 0-1 0 0,-1-1 0 0 0,-2 1 0 0 0,-1-2 1 0 0,-1 1-1 0 0,-3-31-17 0 0,0 60 15 0 0,0 1 0 0 0,0 0 1 0 0,0 0-1 0 0,-1 0 0 0 0,1 0 0 0 0,-1 0 1 0 0,0 0-1 0 0,0 0 0 0 0,-1 0 0 0 0,1 0 0 0 0,-1 0 1 0 0,0 0-1 0 0,0 1 0 0 0,0-1 0 0 0,0 1 1 0 0,-1 0-1 0 0,1-1 0 0 0,-1 1 0 0 0,-3-2-15 0 0,6 5 3 0 0,-1 0 0 0 0,0 0 0 0 0,0 0-1 0 0,1 0 1 0 0,-1 0 0 0 0,0 0 0 0 0,0 0-1 0 0,1 0 1 0 0,-1 0 0 0 0,0 1 0 0 0,1-1 0 0 0,-1 0-1 0 0,0 0 1 0 0,1 1 0 0 0,-1-1 0 0 0,1 1-1 0 0,-1-1 1 0 0,0 0 0 0 0,1 1 0 0 0,-1-1 0 0 0,1 1-1 0 0,-1-1 1 0 0,1 1 0 0 0,0 0 0 0 0,-1-1-1 0 0,1 1 1 0 0,-1-1 0 0 0,1 1 0 0 0,0 0-1 0 0,0-1 1 0 0,-1 1 0 0 0,1 0 0 0 0,0-1 0 0 0,0 1-1 0 0,0 0 1 0 0,0 0 0 0 0,0-1 0 0 0,-1 1-1 0 0,2 0 1 0 0,-1-1 0 0 0,0 1 0 0 0,0 0-1 0 0,0 0 1 0 0,0 0-3 0 0,-1 3 12 0 0,-4 16-5 0 0,1 0 1 0 0,0 1 0 0 0,1-1 0 0 0,2 0-1 0 0,0 1 1 0 0,1-1 0 0 0,1 1 0 0 0,1-1-1 0 0,1 1 1 0 0,2 7-8 0 0,48 225 127 0 0,-37-131-75 0 0,-11 25-23 0 0,-5-146-28 0 0,0-1-14 0 0,0 0-10 0 0,0 0 1 0 0,0 0 3 0 0,0 0-4 0 0,0 0-1 0 0,0 0 0 0 0,0 0-5 0 0,-8-33-943 0 0,-25-99-3879 0 0,22 93 394 0 0,1 1-3596 0 0,7 22-3159 0 0</inkml:trace>
  <inkml:trace contextRef="#ctx0" brushRef="#br0" timeOffset="1126.273">1528 232 5113 0 0,'0'0'2251'0'0,"0"0"-101"0"0,0 0 176 0 0,0 0 90 0 0,0 0-238 0 0,0 0-504 0 0,0 0-569 0 0,0 0-390 0 0,0 0-176 0 0,0 0 119 0 0,0 0 174 0 0,0 0 112 0 0,6 0 44 0 0,71-2 485 0 0,0-3 1 0 0,0-4-1 0 0,30-9-1473 0 0,-34 9 198 0 0,-4 0-2117 0 0,-26-3-7655 0 0,-34 6-3023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46 443 584 0 0,'0'0'1555'0'0,"0"0"24"0"0,0 0 218 0 0,0 0 208 0 0,0 0-6 0 0,0 0-229 0 0,0 0-323 0 0,0 0-295 0 0,0 0-214 0 0,0 0-157 0 0,0 0-121 0 0,0 3 2827 0 0,0 27-3137 0 0,2 0 1 0 0,0 0 0 0 0,2-1 0 0 0,1 1 0 0 0,2-1 0 0 0,0 0 0 0 0,2-1 0 0 0,2 0 0 0 0,0 0-351 0 0,-8-23 14 0 0,0 0 1 0 0,0 0 0 0 0,0 0 0 0 0,0-1 0 0 0,1 1 0 0 0,0-1 0 0 0,0 0-1 0 0,0 0 1 0 0,0 0 0 0 0,1 0 0 0 0,0-1 0 0 0,0 0 0 0 0,0 0-1 0 0,0 0 1 0 0,0-1 0 0 0,0 1 0 0 0,0-1 0 0 0,1-1 0 0 0,0 1 0 0 0,-1-1-1 0 0,1 0 1 0 0,2 0-15 0 0,-4-1 66 0 0,1 0-1 0 0,-1-1 0 0 0,1 1 1 0 0,-1-1-1 0 0,0 0 0 0 0,1-1 1 0 0,-1 1-1 0 0,0-1 0 0 0,0 0 1 0 0,0 0-1 0 0,0 0 0 0 0,0 0 1 0 0,0-1-1 0 0,0 1 1 0 0,-1-1-1 0 0,1 0 0 0 0,-1 0 1 0 0,0-1-1 0 0,0 1 0 0 0,0-1 1 0 0,-1 1-1 0 0,3-4-65 0 0,93-142 743 0 0,-1 3-513 0 0,-91 138-231 0 0,1 1-1 0 0,0 0 0 0 0,0 0 0 0 0,1 0 0 0 0,0 1 0 0 0,0 0 1 0 0,0 1-1 0 0,1-1 0 0 0,0 2 0 0 0,0-1 0 0 0,0 1 0 0 0,0 1 0 0 0,10-3 2 0 0,-17 5 1 0 0,1 0 0 0 0,-1-1 0 0 0,1 1-1 0 0,0 0 1 0 0,-1 1 0 0 0,1-1-1 0 0,0 0 1 0 0,0 1 0 0 0,0 0 0 0 0,0-1-1 0 0,0 1 1 0 0,-1 0 0 0 0,1 1-1 0 0,0-1 1 0 0,0 0 0 0 0,0 1-1 0 0,0 0 1 0 0,-1-1 0 0 0,1 1 0 0 0,0 0-1 0 0,-1 1 1 0 0,1-1 0 0 0,0 0-1 0 0,-1 1 1 0 0,0-1 0 0 0,1 1 0 0 0,-1 0-1 0 0,0 0 1 0 0,0 0 0 0 0,0 0-1 0 0,0 0 1 0 0,0 0 0 0 0,0 1-1 0 0,0-1 0 0 0,1 9 55 0 0,-1-1 0 0 0,0 1 0 0 0,0 0 0 0 0,-1 0 0 0 0,0 0 0 0 0,-1 0 0 0 0,0 0 0 0 0,-1 0 0 0 0,0-1 0 0 0,0 1 0 0 0,-1 0 0 0 0,-1 0 0 0 0,0-1 0 0 0,-1 0 0 0 0,0 1-1 0 0,-4 7-54 0 0,-11 40 94 0 0,9-4-162 0 0,10-54 29 0 0,0 0-5 0 0,0 0 7 0 0,26-22 47 0 0,196-195 96 0 0,-209 205-112 0 0,-5 3 4 0 0,1 1-1 0 0,0 0 1 0 0,0 1 0 0 0,1 0-1 0 0,0 0 1 0 0,1 1 0 0 0,-1 1-1 0 0,1-1 1 0 0,3 1 2 0 0,-12 7 1 0 0,0 0 1 0 0,0 1-1 0 0,0-1 1 0 0,-1 1-1 0 0,1-1 1 0 0,-1 1-1 0 0,0 0 1 0 0,1-1-1 0 0,-1 1 1 0 0,-1 0-1 0 0,1 0 1 0 0,0 0-1 0 0,-1 0 1 0 0,1 0-1 0 0,-1 0 1 0 0,0 0-1 0 0,0 0 1 0 0,0 0-1 0 0,0 0 1 0 0,-1 0-1 0 0,1 0 1 0 0,-1 0-1 0 0,0 0 1 0 0,0 0-1 0 0,0 0 1 0 0,0 1-2 0 0,-26 172 132 0 0,45-92-151 0 0,-14-78-1061 0 0,-6-7-8238 0 0,0 0-2438 0 0</inkml:trace>
  <inkml:trace contextRef="#ctx0" brushRef="#br0" timeOffset="487.085">8 64 6833 0 0,'0'0'1645'0'0,"0"0"-114"0"0,0 0 116 0 0,0 0 169 0 0,0 0 106 0 0,0 0-74 0 0,0 0-297 0 0,0 0-340 0 0,0 0-284 0 0,0 0-199 0 0,0 0-117 0 0,0 0-76 0 0,0 0-23 0 0,-2-5-39 0 0,-3-15-36 0 0,4 15-32 0 0,1 5-64 0 0,2 7 820 0 0,-2-8-3196 0 0,8 13-3002 0 0,5-7-1766 0 0,-4-5 244 0 0,-4 0 859 0 0</inkml:trace>
  <inkml:trace contextRef="#ctx0" brushRef="#br0" timeOffset="1403.053">1633 16 3441 0 0,'0'0'2252'0'0,"0"0"15"0"0,0 0 130 0 0,0 0 51 0 0,0 0-122 0 0,0 0-288 0 0,0 0-411 0 0,0 0-387 0 0,0 0-333 0 0,0 0-263 0 0,0 0-158 0 0,0 0-81 0 0,0 0-37 0 0,0-5 15 0 0,-1-5 780 0 0,-2 56 677 0 0,2-18-1293 0 0,-10 171 1079 0 0,8-177-1537 0 0,-45 198 272 0 0,8-106-291 0 0,34-83 258 0 0,14-45-1506 0 0,14-13-8981 0 0,-14 23-443 0 0</inkml:trace>
  <inkml:trace contextRef="#ctx0" brushRef="#br0" timeOffset="2070.12">1267 358 0 0 0,'0'0'3475'0'0,"0"0"-1277"0"0,0 0-281 0 0,0 0 271 0 0,0 0 66 0 0,0 0-200 0 0,0 0-419 0 0,0 0-550 0 0,0 0-333 0 0,0 0-101 0 0,0 0 11 0 0,0 0 18 0 0,0 0 11 0 0,21-10-18 0 0,71-32-49 0 0,6 21 876 0 0,-71 20-1126 0 0,149-2-1067 0 0,-169 1-373 0 0,-3 1-1323 0 0,0 0-5876 0 0,1 1-2735 0 0</inkml:trace>
  <inkml:trace contextRef="#ctx0" brushRef="#br0" timeOffset="2482.819">1990 370 6409 0 0,'0'0'3598'0'0,"0"0"-1158"0"0,0 0-392 0 0,0 0-62 0 0,0 0-259 0 0,0 0-360 0 0,0 0-375 0 0,0 0-238 0 0,0 0-134 0 0,0 0-107 0 0,0 0-123 0 0,0 0-100 0 0,-7 4-52 0 0,-5 5-148 0 0,0 0 0 0 0,0 1 1 0 0,1 0-1 0 0,0 1 1 0 0,1 0-1 0 0,0 1 0 0 0,1 0 1 0 0,1 0-1 0 0,-7 13-90 0 0,11-17 1 0 0,0 1 1 0 0,1 0-1 0 0,0 0 0 0 0,0 0 0 0 0,1 0 1 0 0,1 0-1 0 0,-1 0 0 0 0,1 1 1 0 0,1-1-1 0 0,0 9-1 0 0,1-15 0 0 0,-1 1 1 0 0,1-1 0 0 0,0 0-1 0 0,0 1 1 0 0,0-1 0 0 0,0 0-1 0 0,0 0 1 0 0,1 0 0 0 0,-1 1-1 0 0,1-2 1 0 0,0 1 0 0 0,0 0-1 0 0,0 0 1 0 0,1 0-1 0 0,-1-1 1 0 0,0 0 0 0 0,1 1-1 0 0,0-1 1 0 0,0 0 0 0 0,-1 0-1 0 0,1 0 1 0 0,0-1 0 0 0,0 1-1 0 0,1-1 1 0 0,-1 1 0 0 0,0-1-1 0 0,0 0 1 0 0,1 0 0 0 0,-1-1-1 0 0,3 1 0 0 0,4 0 108 0 0,0 0 0 0 0,0 0 0 0 0,0-1 0 0 0,0-1 0 0 0,0 0 0 0 0,0 0 0 0 0,-1-1 0 0 0,1 0 0 0 0,0-1 0 0 0,-1 0 0 0 0,1 0 0 0 0,-1-1 0 0 0,0-1 0 0 0,0 1 1 0 0,-1-1-1 0 0,1-1 0 0 0,-1 1 0 0 0,0-2 0 0 0,0 1 0 0 0,-1-1 0 0 0,0 0 0 0 0,0 0 0 0 0,-1-1 0 0 0,0 0 0 0 0,0 0 0 0 0,-1-1 0 0 0,0 1 0 0 0,0-1 0 0 0,-1 0 0 0 0,0-1 0 0 0,-1 1 0 0 0,0-1 0 0 0,0 1 0 0 0,-1-1 0 0 0,0-2-108 0 0,-2 8-6 0 0,0 0 0 0 0,0 0-1 0 0,0 0 1 0 0,-1 1 0 0 0,1-1 0 0 0,-1 0-1 0 0,0 0 1 0 0,0 1 0 0 0,0-1 0 0 0,-1 0-1 0 0,1 1 1 0 0,-1-1 0 0 0,0 1 0 0 0,0 0-1 0 0,0-1 1 0 0,-1 1 0 0 0,1 0 0 0 0,-1 0-1 0 0,1 1 1 0 0,-1-1 0 0 0,0 0 0 0 0,0 1-1 0 0,0 0 1 0 0,0 0 0 0 0,-1 0 0 0 0,1 0 0 0 0,0 0-1 0 0,-4-1 7 0 0,-97-14-2317 0 0,63 22-5720 0 0,28-1-4063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5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41 1776 0 0,'0'0'1655'0'0,"0"0"-89"0"0,0 0 50 0 0,0 0 167 0 0,0 0 194 0 0,0 0 6 0 0,0 0-107 0 0,0 0-254 0 0,0 0-370 0 0,0 0-301 0 0,0 0-216 0 0,0 0-160 0 0,0 0-86 0 0,0-7-30 0 0,-4-20-3 0 0,3 21 30 0 0,1 6 24 0 0,0 2 2489 0 0,2 14-2481 0 0,-1 98 938 0 0,-11 214-543 0 0,-25-74-737 0 0,33-221-130 0 0,45-88 185 0 0,-10 16-211 0 0,1 2 0 0 0,2 2-1 0 0,1 0 1 0 0,2 3 0 0 0,1 1 0 0 0,2 3 0 0 0,31-17-20 0 0,-71 43 1 0 0,1 0 1 0 0,-1 1-1 0 0,1-1 1 0 0,-1 1 0 0 0,1 0-1 0 0,0 0 1 0 0,0 0-1 0 0,-1 0 1 0 0,1 0-1 0 0,0 1 1 0 0,0-1 0 0 0,0 1-1 0 0,-1 0 1 0 0,1 0-1 0 0,0 0 1 0 0,0 0 0 0 0,0 0-1 0 0,0 1 1 0 0,0-1-1 0 0,-1 1 1 0 0,1 0-1 0 0,0 0 1 0 0,0 0 0 0 0,-1 0-1 0 0,1 0 1 0 0,-1 1-1 0 0,1-1 1 0 0,-1 1 0 0 0,1-1-1 0 0,-1 1 1 0 0,0 0-1 0 0,0 0 1 0 0,0 0-1 0 0,0 0 1 0 0,0 1 0 0 0,0-1-1 0 0,-1 0 1 0 0,2 3-2 0 0,0 4 12 0 0,0 0 1 0 0,0 0 0 0 0,0 1-1 0 0,-1-1 1 0 0,-1 1-1 0 0,0 0 1 0 0,0-1-1 0 0,-1 1 1 0 0,0 0 0 0 0,-1 0-1 0 0,0-1 1 0 0,0 1-1 0 0,-1 0 1 0 0,0-1 0 0 0,-1 1-1 0 0,0-1 1 0 0,0 0-1 0 0,-3 4-12 0 0,-54 76 87 0 0,48-75-94 0 0,-1 0 0 0 0,0 0 0 0 0,-1-1 0 0 0,0 0 1 0 0,-1-2-1 0 0,0 1 0 0 0,-1-2 0 0 0,0 0 0 0 0,-1-1 0 0 0,0-1 0 0 0,0 0 0 0 0,-1-2 0 0 0,0 0 0 0 0,0 0 1 0 0,-1-2-1 0 0,1 0 0 0 0,-2-1 7 0 0,18-4-49 0 0,-1 1 1 0 0,1-1 0 0 0,-1 1-1 0 0,1-1 1 0 0,-1 0 0 0 0,1 0 0 0 0,0 0-1 0 0,-1 0 1 0 0,1 0 0 0 0,0-1-1 0 0,0 1 1 0 0,0 0 0 0 0,0-1-1 0 0,0 0 1 0 0,0 0 0 0 0,0 1-1 0 0,1-1 1 0 0,-1 0 0 0 0,1 0-1 0 0,-1-1 1 0 0,1 1 0 0 0,0 0-1 0 0,0 0 1 0 0,0-1 0 0 0,0 1-1 0 0,0 0 1 0 0,0-1 0 0 0,1 1 0 0 0,-1-1-1 0 0,1-2 49 0 0,-8-78-3659 0 0,9 57 1062 0 0,1 9-2655 0 0,2 5-6306 0 0</inkml:trace>
  <inkml:trace contextRef="#ctx0" brushRef="#br0" timeOffset="383.104">823 409 11346 0 0,'0'0'1934'0'0,"0"0"-327"0"0,0 0-98 0 0,0 0-161 0 0,0 0-211 0 0,0 0-207 0 0,0 0-190 0 0,0 0-125 0 0,0 0-60 0 0,0 0-67 0 0,0 0-71 0 0,0 0-73 0 0,0 0-100 0 0,-21 27-86 0 0,-64 82-62 0 0,63-55-39 0 0,23-45-48 0 0,-1-4-1 0 0,0-1 0 0 0,1 0 0 0 0,0 0 0 0 0,0 1 0 0 0,0-1 0 0 0,0 0 0 0 0,1 0 0 0 0,-1 0 0 0 0,1 0 0 0 0,0-1 0 0 0,0 1 0 0 0,1 0 0 0 0,-1-1 0 0 0,1 1 0 0 0,0-1 0 0 0,0 0 0 0 0,0 0 0 0 0,0 0 0 0 0,0 0 0 0 0,1-1 0 0 0,-1 1 0 0 0,1-1 0 0 0,0 0 0 0 0,-1 0 0 0 0,1 0-1 0 0,0 0 1 0 0,0-1 0 0 0,1 0 0 0 0,-1 0 0 0 0,2 1-8 0 0,2 0 84 0 0,0 0-1 0 0,1-1 0 0 0,-1 0 0 0 0,1 0 1 0 0,-1-1-1 0 0,1 0 0 0 0,0-1 1 0 0,-1 1-1 0 0,1-2 0 0 0,-1 1 1 0 0,0-1-1 0 0,0 0 0 0 0,1-1 0 0 0,-1 0 1 0 0,1-1-84 0 0,-5 1 53 0 0,1 0 1 0 0,0 0 0 0 0,-1-1-1 0 0,1 0 1 0 0,-1 1 0 0 0,0-2-1 0 0,-1 1 1 0 0,1 0 0 0 0,-1-1-1 0 0,1 0 1 0 0,-1 0 0 0 0,-1 0-1 0 0,1 0 1 0 0,-1 0 0 0 0,0 0-1 0 0,0-1 1 0 0,0 1 0 0 0,-1-1-1 0 0,0 1 1 0 0,0-1 0 0 0,0 0-1 0 0,-1 1 1 0 0,0-1 0 0 0,0 0-1 0 0,0 1 1 0 0,-1-1 0 0 0,0 0-1 0 0,0 1 1 0 0,0-1-54 0 0,-3-2-50 0 0,-1 1 1 0 0,1 0-1 0 0,-2 0 0 0 0,1 0 0 0 0,-1 1 1 0 0,0-1-1 0 0,0 1 0 0 0,0 1 0 0 0,-1-1 1 0 0,0 1-1 0 0,0 0 0 0 0,-1 1 1 0 0,1 0-1 0 0,-1 0 0 0 0,0 0 0 0 0,0 1 1 0 0,0 0-1 0 0,0 1 0 0 0,-1 0 1 0 0,1 0-1 0 0,-3 0 50 0 0,-38-2-1515 0 0,27 4-2008 0 0,4 0-3971 0 0,10 0-4093 0 0</inkml:trace>
  <inkml:trace contextRef="#ctx0" brushRef="#br0" timeOffset="720.595">1528 325 17132 0 0,'0'0'1499'0'0,"0"0"-702"0"0,0 0-146 0 0,0 0 252 0 0,0 0 177 0 0,0 0 74 0 0,0 0-114 0 0,0 0-231 0 0,0 0-169 0 0,0 0-97 0 0,0 0-111 0 0,0 0-88 0 0,0 0-82 0 0,-17 28-83 0 0,-50 89-51 0 0,-30 51 90 0 0,54-87-595 0 0,41-81 79 0 0,1 1 1 0 0,-1-1-1 0 0,0 1 0 0 0,1-1 0 0 0,-1 1 1 0 0,0-1-1 0 0,1 0 0 0 0,-1 0 1 0 0,0 0-1 0 0,1 0 0 0 0,-1 0 1 0 0,0 0-1 0 0,1 0 0 0 0,-1-1 1 0 0,0 1-1 0 0,1-1 0 0 0,-1 1 1 0 0,1-1-1 0 0,-1 1 0 0 0,1-1 1 0 0,-1 0-1 0 0,1 0 0 0 0,-1 0 1 0 0,1 0-1 0 0,0 0 0 0 0,-1 0 1 0 0,1 0-1 0 0,0 0 0 0 0,0-1 1 0 0,0 1-1 0 0,0 0 0 0 0,0-1 1 0 0,0 0 297 0 0,-17-17-8256 0 0,13 14 829 0 0</inkml:trace>
  <inkml:trace contextRef="#ctx0" brushRef="#br0" timeOffset="1057.745">1169 373 1248 0 0,'0'0'3686'0'0,"0"0"-202"0"0,0 0-392 0 0,0 0-563 0 0,0 0-583 0 0,0 0-485 0 0,0 0-328 0 0,0 0-205 0 0,0 0-105 0 0,0 0-12 0 0,0 0 57 0 0,0 0 0 0 0,0 0-20 0 0,14-8-88 0 0,43-22-120 0 0,-56 29-613 0 0,0 1 0 0 0,0-1 0 0 0,0 1-1 0 0,0-1 1 0 0,0 1 0 0 0,0 0-1 0 0,0 0 1 0 0,1 0 0 0 0,-1-1 0 0 0,0 1-1 0 0,0 0 1 0 0,0 0 0 0 0,0 1 0 0 0,0-1-1 0 0,0 0 1 0 0,0 0 0 0 0,1 0-1 0 0,-1 1 1 0 0,0-1 0 0 0,0 1 0 0 0,0-1-1 0 0,0 1 1 0 0,0-1 0 0 0,0 1-1 0 0,0-1 1 0 0,-1 1 0 0 0,1 0 0 0 0,0 0-1 0 0,0-1 1 0 0,0 1 0 0 0,-1 0 0 0 0,1 0-1 0 0,0 0 1 0 0,0 1-27 0 0,3 3 185 0 0,294 246 4209 0 0,-217-159-4092 0 0,-55-52-190 0 0,-33-55-5143 0 0,5 10 3585 0 0,0 0-3925 0 0,0 1-6574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4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8 3809 0 0,'0'0'1572'0'0,"0"0"-138"0"0,0 0 166 0 0,0 0 325 0 0,0 0 222 0 0,0 0-43 0 0,0 0-354 0 0,0 0-442 0 0,0 0-353 0 0,0 0-230 0 0,0 0-95 0 0,2-3-62 0 0,0-1-1170 0 0,-2 4 734 0 0,0 0 1 0 0,0 1-1 0 0,0-1 1 0 0,1 0-1 0 0,-1 0 1 0 0,0 0 0 0 0,0 1-1 0 0,0-1 1 0 0,0 0-1 0 0,0 0 1 0 0,1 0-1 0 0,-1 1 1 0 0,0-1 0 0 0,0 0-1 0 0,0 0 1 0 0,0 0-1 0 0,1 0 1 0 0,-1 1-1 0 0,0-1 1 0 0,0 0 0 0 0,1 0-1 0 0,-1 0 1 0 0,0 0-1 0 0,0 0 1 0 0,1 0-1 0 0,-1 0 1 0 0,0 0 0 0 0,0 0-1 0 0,1 0 1 0 0,-1 0-1 0 0,0 0 1 0 0,0 0-1 0 0,1 0 1 0 0,-1 0 0 0 0,0 0-1 0 0,0 0 1 0 0,1 0-1 0 0,-1 0 1 0 0,0 0 0 0 0,0 0-1 0 0,0 0-132 0 0,-4 74 404 0 0,-4 1 0 0 0,-3-1 0 0 0,-3-1 0 0 0,-4 0 1 0 0,-3-1-1 0 0,-17 38-404 0 0,-38 130 182 0 0,61-203-174 0 0,14-35 19 0 0,1-1-40 0 0,0-1-17 0 0,0 0 5 0 0,0 0 1 0 0,0 0 1 0 0,0 0-3 0 0,0-26-1945 0 0,3-15-1813 0 0,-1 23-283 0 0,0 4-2748 0 0,-1 6-4081 0 0</inkml:trace>
  <inkml:trace contextRef="#ctx0" brushRef="#br0" timeOffset="247.874">0 442 6025 0 0,'0'0'1943'0'0,"0"0"-408"0"0,0 0-314 0 0,0 0-186 0 0,0 0-173 0 0,0 0 63 0 0,0 0 11 0 0,0 0-24 0 0,0 0 25 0 0,0 0-86 0 0,0 0-50 0 0,0 0-39 0 0,26 0-54 0 0,173-1 1041 0 0,-8-47-575 0 0,-112 23-1329 0 0,-28-9-1738 0 0,-32 17-5767 0 0,-15 13-1239 0 0</inkml:trace>
  <inkml:trace contextRef="#ctx0" brushRef="#br0" timeOffset="821.591">746 48 6585 0 0,'0'0'2510'0'0,"0"0"-636"0"0,0 0-319 0 0,0 0 61 0 0,0 0 46 0 0,0 0-108 0 0,0 0-278 0 0,0 0-356 0 0,0 0-228 0 0,0 0-106 0 0,0 0-41 0 0,0 0 5 0 0,-8 24 0 0 0,-46 159 900 0 0,36-115-1062 0 0,4 2 0 0 0,2-1-1 0 0,4 2 1 0 0,0 58-388 0 0,5-51-41 0 0,31-78-18 0 0,-21-1 75 0 0,0-1-1 0 0,0 1 1 0 0,0-2-1 0 0,0 1 1 0 0,-1-1-1 0 0,1 0 1 0 0,-1 0-1 0 0,0-1 1 0 0,0 0 0 0 0,0 0-1 0 0,0 0 1 0 0,0-1-16 0 0,17-11 14 0 0,164-105 108 0 0,-180 168 253 0 0,-16 42 21 0 0,20 15-194 0 0,-8-91-1016 0 0,4 13 2718 0 0,-5-24-6160 0 0,-1-15-7539 0 0,-1 10 844 0 0</inkml:trace>
  <inkml:trace contextRef="#ctx0" brushRef="#br0" timeOffset="1213.949">1116 667 4273 0 0,'0'0'1440'0'0,"0"0"119"0"0,0 0 240 0 0,0 0 58 0 0,0 0-122 0 0,0 0-268 0 0,0 0-247 0 0,0 0-172 0 0,0 0-93 0 0,0 0-60 0 0,0 0-28 0 0,0 0-8 0 0,0 0-5 0 0,28 12-36 0 0,87 36-33 0 0,-112-47-733 0 0,-1 0 0 0 0,0 1-1 0 0,1-1 1 0 0,-1 0 0 0 0,1-1-1 0 0,-1 1 1 0 0,1 0 0 0 0,-1-1-1 0 0,1 1 1 0 0,0-1-1 0 0,-1 0 1 0 0,1 0 0 0 0,-1 0-1 0 0,1 0 1 0 0,0 0 0 0 0,-1-1-1 0 0,1 1 1 0 0,-1-1 0 0 0,1 0-1 0 0,-1 1 1 0 0,1-1 0 0 0,1-1-52 0 0,5-2 285 0 0,-2 1-205 0 0,0 1 1 0 0,0-1-1 0 0,0 0 1 0 0,-1 0-1 0 0,1-1 0 0 0,-1 0 1 0 0,1 0-1 0 0,-1 0 0 0 0,0-1 1 0 0,-1 0-1 0 0,1 0 0 0 0,-1 0 1 0 0,0-1-1 0 0,-1 0 0 0 0,1 0 1 0 0,-1 0-1 0 0,0-1 0 0 0,-1 1 1 0 0,1-1-1 0 0,-1 0 0 0 0,-1 0 1 0 0,1 0-1 0 0,-1 0 1 0 0,0 0-1 0 0,-1-1 0 0 0,0 1 1 0 0,0-1-1 0 0,0-2-80 0 0,-3 6-9 0 0,-1 1-1 0 0,1 0 1 0 0,0 0 0 0 0,-1 0-1 0 0,1 0 1 0 0,-1 1 0 0 0,0-1-1 0 0,0 1 1 0 0,0-1 0 0 0,0 1-1 0 0,-1 0 1 0 0,1 0 0 0 0,-1 1-1 0 0,1-1 1 0 0,-1 1 0 0 0,1-1-1 0 0,-1 1 1 0 0,0 0 0 0 0,0 1-1 0 0,1-1 1 0 0,-1 1 0 0 0,0-1-1 0 0,0 1 1 0 0,0 0 0 0 0,0 1-1 0 0,1-1 1 0 0,-1 1 0 0 0,0-1-1 0 0,0 1 1 0 0,-1 1 9 0 0,-8 1-21 0 0,-1 1 0 0 0,1 0 1 0 0,0 1-1 0 0,0 0 0 0 0,1 1 0 0 0,0 1 0 0 0,0 0 1 0 0,0 1-1 0 0,1 0 0 0 0,0 1 0 0 0,0 0 0 0 0,-2 3 21 0 0,8-8 3 0 0,0 0-1 0 0,0 0 0 0 0,0 1 0 0 0,0 0 0 0 0,1 0 0 0 0,-1 0 0 0 0,1 0 0 0 0,1 1 1 0 0,-1 0-1 0 0,1 0 0 0 0,0 0 0 0 0,0 0 0 0 0,1 0 0 0 0,0 0 0 0 0,0 1 0 0 0,0-1 1 0 0,1 1-1 0 0,0-1 0 0 0,0 1 0 0 0,0 0 0 0 0,1-1 0 0 0,0 1 0 0 0,1 0 0 0 0,-1-1 0 0 0,1 1 1 0 0,1 0-1 0 0,-1-1 0 0 0,1 1 0 0 0,0-1 0 0 0,1 0 0 0 0,-1 0 0 0 0,1 0 0 0 0,0 0 1 0 0,1 0-1 0 0,0 0 0 0 0,0-1 0 0 0,0 0 0 0 0,0 0 0 0 0,2 1-2 0 0,8 2-28 0 0,0 0 0 0 0,1-2 0 0 0,-1 0 0 0 0,1-1 0 0 0,1 0 0 0 0,-1-1-1 0 0,1-1 1 0 0,-1 0 0 0 0,1-1 0 0 0,0-1 0 0 0,0 0 0 0 0,0-1 0 0 0,0-1 0 0 0,0-1 0 0 0,9-2 28 0 0,3-3-1544 0 0,-11 0-5966 0 0,-10 3-4518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5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0 0 0,'0'0'834'0'0,"0"0"55"0"0,0 0 105 0 0,0 0 111 0 0,0 0 74 0 0,0 0 7 0 0,0 0-55 0 0,0 0-146 0 0,8 1 1410 0 0,-1 1 4902 0 0,-7-1-7011 0 0,0-1-31 0 0,0 0-59 0 0,0 0-49 0 0,0 0-34 0 0,0 0-16 0 0,0 0 18 0 0,0 0 5 0 0,0 8 2503 0 0,-1-7-2598 0 0,1-1-1 0 0,0 0 1 0 0,0 1 0 0 0,-1-1 0 0 0,1 1-1 0 0,0-1 1 0 0,0 1 0 0 0,0-1-1 0 0,-1 1 1 0 0,1-1 0 0 0,0 1 0 0 0,0-1-1 0 0,0 1 1 0 0,0-1 0 0 0,0 1-1 0 0,0-1 1 0 0,0 1 0 0 0,0-1 0 0 0,0 1-1 0 0,1 0 1 0 0,-1-1 0 0 0,0 1-1 0 0,0-1 1 0 0,0 0 0 0 0,0 1 0 0 0,1-1-1 0 0,-1 1 1 0 0,0-1 0 0 0,1 1-1 0 0,-1-1 1 0 0,0 1 0 0 0,1-1 0 0 0,-1 0-1 0 0,0 1 1 0 0,1-1 0 0 0,-1 0-1 0 0,1 1 1 0 0,-1-1 0 0 0,0 0 0 0 0,1 0-1 0 0,-1 1 1 0 0,1-1 0 0 0,-1 0 0 0 0,1 0-1 0 0,-1 0 1 0 0,1 0 0 0 0,-1 0-1 0 0,1 0 1 0 0,-1 0 0 0 0,1 1 0 0 0,-1-1-1 0 0,1-1 1 0 0,-1 1 0 0 0,1 0-1 0 0,0 0 1 0 0,-1 0 0 0 0,1 0 0 0 0,-1 0-1 0 0,1 0 1 0 0,-1-1 0 0 0,0 1-1 0 0,1 0 1 0 0,-1 0 0 0 0,1-1 0 0 0,-1 1-1 0 0,1 0 1 0 0,-1-1 0 0 0,0 1-25 0 0,51-31 625 0 0,-45 30 1326 0 0,-6 1-1867 0 0,-32 15 528 0 0,28-12-612 0 0,3-2-4 0 0,1-1 14 0 0,0 0 16 0 0,0 0-3 0 0,0 0-11 0 0,0 0 4 0 0,0 0-3 0 0,0 0-27 0 0,0 0 16 0 0,0 0-11 0 0,0 0-2 0 0,0 0 9 0 0,0 0 34 0 0,0 0-38 0 0,0 0-15 0 0,0 0-3 0 0,0 0-17 0 0,7-16-5586 0 0,-3 10 398 0 0,-2 2-6240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159 196 2336 0 0,'0'0'2266'0'0,"0"0"-187"0"0,0 0-46 0 0,0 0 10 0 0,0 0 9 0 0,0 0-166 0 0,0 0-254 0 0,0 0-273 0 0,0 0-285 0 0,0 0-191 0 0,0 0-152 0 0,0 0-131 0 0,0 0-93 0 0,-14 1-75 0 0,-43 5-74 0 0,55-5-327 0 0,-1 0-1 0 0,1 0 0 0 0,-1 0 0 0 0,1 0 0 0 0,-1 1 0 0 0,1-1 0 0 0,0 1 1 0 0,0 0-1 0 0,0 0 0 0 0,0 0 0 0 0,0 0 0 0 0,0 0 0 0 0,0 0 0 0 0,1 0 1 0 0,-1 0-1 0 0,1 1 0 0 0,0-1 0 0 0,-1 1 0 0 0,1-1 0 0 0,0 1 0 0 0,0 0 0 0 0,1 0-30 0 0,-4 6 98 0 0,-4 9-27 0 0,1 1 1 0 0,0 0-1 0 0,2 0 1 0 0,0 1-1 0 0,1 0 0 0 0,1 0 1 0 0,1 0-1 0 0,1 0 1 0 0,0 0-1 0 0,2 0 1 0 0,0 0-1 0 0,1 1 1 0 0,1-2-1 0 0,1 1 1 0 0,5 14-72 0 0,-6-29 51 0 0,0 0 0 0 0,0 0 0 0 0,1 0 0 0 0,-1 0 0 0 0,1 0-1 0 0,0-1 1 0 0,1 1 0 0 0,-1-1 0 0 0,1 0 0 0 0,0-1 0 0 0,0 1 0 0 0,0-1 0 0 0,0 0 0 0 0,0 0 0 0 0,1-1 0 0 0,-1 1 0 0 0,1-1 0 0 0,0 0 0 0 0,0-1 0 0 0,0 1 0 0 0,0-1 0 0 0,0 0 0 0 0,0-1-1 0 0,0 0 1 0 0,0 0 0 0 0,0 0 0 0 0,0 0 0 0 0,0-1 0 0 0,0 0 0 0 0,1-1-51 0 0,2-2 111 0 0,-1-1 0 0 0,1 0 0 0 0,-1-1-1 0 0,-1 0 1 0 0,1 0 0 0 0,-1 0 0 0 0,0-1 0 0 0,0 0 0 0 0,-1-1-1 0 0,0 0 1 0 0,0 0 0 0 0,-1 0 0 0 0,0 0 0 0 0,-1-1 0 0 0,1 0-1 0 0,-2 0 1 0 0,1 0 0 0 0,-1 0 0 0 0,-1 0 0 0 0,2-9-111 0 0,1 3 23 0 0,-1 0 1 0 0,0-1-1 0 0,-1 0 1 0 0,-1 1 0 0 0,0-1-1 0 0,-1 0 1 0 0,-1 0-1 0 0,0 0 1 0 0,-2 0 0 0 0,0 0-1 0 0,0 0 1 0 0,-1 0-1 0 0,-1 1 1 0 0,-1-1 0 0 0,0 1-1 0 0,-1 0 1 0 0,-1 1-1 0 0,0-1 1 0 0,-1 1 0 0 0,0 1-1 0 0,-1 0 1 0 0,-1 0-1 0 0,-6-7-23 0 0,12 17-15 0 0,1 1 0 0 0,-1-1-1 0 0,0 1 1 0 0,0-1-1 0 0,0 1 1 0 0,0 1-1 0 0,0-1 1 0 0,0 0-1 0 0,-1 1 1 0 0,1 0 0 0 0,0 0-1 0 0,-1 0 1 0 0,1 1-1 0 0,-1-1 1 0 0,1 1-1 0 0,-1 0 1 0 0,1 1-1 0 0,-1-1 1 0 0,1 1 0 0 0,-1 0-1 0 0,1 0 1 0 0,-1 0-1 0 0,1 0 1 0 0,0 1-1 0 0,0 0 1 0 0,0 0-1 0 0,0 0 1 0 0,0 0 0 0 0,0 1-1 0 0,0-1 1 0 0,1 1-1 0 0,-1 0 1 0 0,1 0-1 0 0,0 0 1 0 0,0 1-1 0 0,0-1 1 0 0,0 1 0 0 0,1-1-1 0 0,0 1 1 0 0,-1 0-1 0 0,1 0 1 0 0,0 0-1 0 0,1 1 1 0 0,-1-1-1 0 0,1 0 1 0 0,0 1 0 0 0,0-1-1 0 0,0 0 1 0 0,1 1-1 0 0,-1 3 16 0 0,1-5 0 0 0,0 0-1 0 0,0-1 1 0 0,0 1-1 0 0,1-1 0 0 0,-1 1 1 0 0,0 0-1 0 0,1-1 1 0 0,0 1-1 0 0,0-1 1 0 0,0 1-1 0 0,0-1 0 0 0,0 0 1 0 0,0 1-1 0 0,0-1 1 0 0,1 0-1 0 0,-1 0 1 0 0,1 0-1 0 0,0 0 0 0 0,0 0 1 0 0,-1 0-1 0 0,1 0 1 0 0,0-1-1 0 0,1 1 1 0 0,-1-1-1 0 0,0 1 0 0 0,0-1 1 0 0,1 0-1 0 0,-1 0 1 0 0,0 0-1 0 0,1 0 0 0 0,-1 0 1 0 0,1-1-1 0 0,0 1 1 0 0,-1-1-1 0 0,2 0 1 0 0,14 4 35 0 0,1-2 0 0 0,0 0 1 0 0,0-1-1 0 0,0-2 0 0 0,0 1 0 0 0,0-2 0 0 0,0-1 0 0 0,0 0 0 0 0,-1-1 0 0 0,0-1 0 0 0,1-1 0 0 0,11-6-35 0 0,37-8 161 0 0,-29 9 296 0 0,-38 33-453 0 0,0 196 191 0 0,0-210-190 0 0,0-1 0 0 0,0 1 1 0 0,1 0-1 0 0,-1-1 0 0 0,2 1 0 0 0,-1-1 1 0 0,1 1-1 0 0,1-1 0 0 0,-1 0 0 0 0,1 0 1 0 0,0 0-1 0 0,1 0 0 0 0,0 0 0 0 0,0-1 1 0 0,0 1-1 0 0,1-1 0 0 0,4 4-5 0 0,-5-9 6 0 0,0 0 1 0 0,0-1-1 0 0,0 1 0 0 0,1-1 0 0 0,-1 0 0 0 0,0 0 1 0 0,0 0-1 0 0,1-1 0 0 0,-1 0 0 0 0,0 1 0 0 0,0-1 1 0 0,0-1-1 0 0,0 1 0 0 0,0-1 0 0 0,0 1 0 0 0,0-1 1 0 0,-1 0-1 0 0,1-1 0 0 0,-1 1 0 0 0,1-1 0 0 0,-1 1 1 0 0,0-1-1 0 0,0 0 0 0 0,0 0 0 0 0,1-2-6 0 0,4-1 13 0 0,28-25 45 0 0,-1-1-1 0 0,-2-3 0 0 0,-1 0 1 0 0,-1-2-1 0 0,18-32-57 0 0,-45 65 11 0 0,-1-2 0 0 0,1 1 0 0 0,-1 0 0 0 0,-1-1 0 0 0,1 1 0 0 0,-1-1 0 0 0,0 0 0 0 0,0 0 0 0 0,0 0-1 0 0,-1 0 1 0 0,0 0 0 0 0,0 0 0 0 0,-1 0 0 0 0,0-4-11 0 0,-15 11-52 0 0,5 9 40 0 0,2 1 0 0 0,-1 0 0 0 0,1 0 0 0 0,1 1 0 0 0,0 0-1 0 0,1 0 1 0 0,0 0 0 0 0,1 1 0 0 0,0 0 0 0 0,0 4 12 0 0,2-5-8 0 0,0 0 0 0 0,1 1 0 0 0,1-1 0 0 0,0 1 0 0 0,0-1 0 0 0,1 1 0 0 0,1-1 0 0 0,0 1 0 0 0,1 1 8 0 0,-1-8-1 0 0,1 1-1 0 0,0-1 1 0 0,1 0 0 0 0,-1 0-1 0 0,1 1 1 0 0,0-2 0 0 0,1 1 0 0 0,-1 0-1 0 0,1-1 1 0 0,0 1 0 0 0,1-1-1 0 0,-1 0 1 0 0,1-1 0 0 0,0 1 0 0 0,0-1-1 0 0,1 0 1 0 0,-1 0 0 0 0,1-1-1 0 0,0 1 1 0 0,0-1 0 0 0,0-1 0 0 0,0 1-1 0 0,0-1 1 0 0,1 0 0 0 0,-1 0-1 0 0,1-1 1 0 0,-1 0 0 0 0,1 0 0 0 0,2 0 1 0 0,-1-1-3 0 0,-1-1 1 0 0,0 1 0 0 0,1-1-1 0 0,-1-1 1 0 0,0 1 0 0 0,0-1 0 0 0,0 0-1 0 0,0-1 1 0 0,0 0 0 0 0,-1 0 0 0 0,1 0-1 0 0,-1-1 1 0 0,0 0 0 0 0,0 0-1 0 0,0-1 1 0 0,0 1 0 0 0,0-2 2 0 0,27-22 22 0 0,-2-2 1 0 0,-1-1-1 0 0,-2-1 1 0 0,0-1 0 0 0,-3-2-1 0 0,-1-1 1 0 0,-1 0-1 0 0,-2-2 1 0 0,15-38-23 0 0,-28 57 0 0 0,-2 10 4 0 0,-1-1 0 0 0,-1-1 0 0 0,0 1-1 0 0,0 0 1 0 0,-1-1 0 0 0,-1 0 0 0 0,0 0 0 0 0,0 0 0 0 0,-1 0-1 0 0,0 0 1 0 0,-1-5-4 0 0,-2 14-2 0 0,1 0-1 0 0,0 0 0 0 0,-1 1 1 0 0,0-1-1 0 0,0 0 0 0 0,1 1 1 0 0,-1-1-1 0 0,0 1 0 0 0,0 0 1 0 0,0 0-1 0 0,0 0 0 0 0,0 0 1 0 0,-1 0-1 0 0,1 0 0 0 0,0 0 1 0 0,0 1-1 0 0,-1-1 0 0 0,1 1 1 0 0,0-1-1 0 0,-1 1 0 0 0,1 0 1 0 0,0 0-1 0 0,-1 0 0 0 0,1 0 1 0 0,-1 1-1 0 0,1-1 0 0 0,0 1 1 0 0,0-1-1 0 0,-1 1 0 0 0,1 0 1 0 0,0 0-1 0 0,0 0 0 0 0,0 0 1 0 0,-2 1 2 0 0,-7 3-20 0 0,1 0 1 0 0,0 1 0 0 0,1 0 0 0 0,-1 1 0 0 0,1 0 0 0 0,0 0 0 0 0,1 1 0 0 0,0 0 0 0 0,0 0-1 0 0,1 1 1 0 0,0 0 0 0 0,-2 4 19 0 0,8-11-4 0 0,0-1-1 0 0,1 0 1 0 0,-1 0-1 0 0,1 1 1 0 0,-1-1 0 0 0,1 0-1 0 0,-1 1 1 0 0,1-1-1 0 0,0 0 1 0 0,0 1-1 0 0,0-1 1 0 0,-1 1 0 0 0,2-1-1 0 0,-1 0 1 0 0,0 1-1 0 0,0-1 1 0 0,0 0-1 0 0,0 1 1 0 0,1-1 0 0 0,-1 0-1 0 0,1 1 1 0 0,-1-1-1 0 0,1 0 1 0 0,0 1-1 0 0,-1-1 1 0 0,1 0 0 0 0,0 0-1 0 0,0 0 1 0 0,0 0-1 0 0,0 0 1 0 0,0 0-1 0 0,0 0 1 0 0,0 0-1 0 0,0 0 1 0 0,0 0 0 0 0,0-1-1 0 0,0 1 1 0 0,1 0-1 0 0,-1-1 1 0 0,0 1-1 0 0,0-1 1 0 0,1 1 0 0 0,-1-1-1 0 0,1 0 1 0 0,-1 0-1 0 0,0 1 1 0 0,2-1 4 0 0,71 6-32 0 0,-69-6 24 0 0,1-1 10 0 0,0 0 0 0 0,-1 0 0 0 0,1 1 0 0 0,0-1-1 0 0,0 1 1 0 0,-1 0 0 0 0,1 1 0 0 0,0 0 0 0 0,0-1 0 0 0,-1 2-1 0 0,1-1 1 0 0,0 1 0 0 0,-1 0 0 0 0,0 0 0 0 0,1 0 0 0 0,-1 1-1 0 0,0 0 1 0 0,0 0 0 0 0,0 0 0 0 0,-1 1 0 0 0,1-1 0 0 0,-1 1-1 0 0,0 0 1 0 0,0 0 0 0 0,0 1 0 0 0,0-1 0 0 0,-1 1 0 0 0,0 0 0 0 0,2 3-2 0 0,-1 17 45 0 0,-1 1 0 0 0,0 1 0 0 0,-2-1 0 0 0,-1 0 0 0 0,-2 0 0 0 0,-1 10-45 0 0,0 102 116 0 0,42-48-57 0 0,-14-50-10 0 0,-24-39 226 0 0,-12-21-1147 0 0,7 12-893 0 0,3 2-5307 0 0,1 2-4650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78 1736 0 0,'0'0'1385'0'0,"0"0"-38"0"0,0 0 141 0 0,0 0 252 0 0,0 0 143 0 0,0 0-10 0 0,0 0-201 0 0,0 0-270 0 0,0 0-247 0 0,0 0-134 0 0,0 0-78 0 0,0 0-41 0 0,0 0-21 0 0,2-13-41 0 0,5-39-50 0 0,-5 39-61 0 0,-2 13-67 0 0,0 0-99 0 0,0 0-67 0 0,0 0-64 0 0,0 0-76 0 0,0 0-16 0 0,0 0-37 0 0,0 0-19 0 0,0 0 1 0 0,0 22 2525 0 0,-13 458-898 0 0,2-357-1774 0 0,-6 0 1 0 0,-10 27-139 0 0,-13 13 32 0 0,37-155-1056 0 0,4-18-382 0 0,6-18-1970 0 0,-1 2-2960 0 0,-5 15 270 0 0,1 0-5593 0 0</inkml:trace>
  <inkml:trace contextRef="#ctx0" brushRef="#br0" timeOffset="206.046">0 545 10762 0 0,'0'0'2580'0'0,"0"0"-1396"0"0,0 0-529 0 0,0 0 190 0 0,0 0 299 0 0,0 0 177 0 0,0 0-8 0 0,0 0-163 0 0,0 0-214 0 0,35 6-229 0 0,110 16-162 0 0,23-17 373 0 0,162-30-1400 0 0,-277 23-495 0 0,4 0-1944 0 0,-21-1-3760 0 0,-20 2-3109 0 0</inkml:trace>
  <inkml:trace contextRef="#ctx0" brushRef="#br0" timeOffset="490.597">983 523 5705 0 0,'0'0'2996'0'0,"0"0"-608"0"0,0 0-456 0 0,0 0-231 0 0,0 0-229 0 0,0 0-196 0 0,0 0-142 0 0,0 0-136 0 0,0 0-125 0 0,-32 31-141 0 0,-101 96-133 0 0,130-124-561 0 0,-1-1 0 0 0,0 1-1 0 0,1 0 1 0 0,-1 0 0 0 0,1 0 0 0 0,0 0-1 0 0,0 1 1 0 0,1-1 0 0 0,-1 1 0 0 0,1 0-1 0 0,-1 0 1 0 0,1 0 0 0 0,0 0 0 0 0,1 0-1 0 0,-1 0 1 0 0,1 0 0 0 0,-1 1 0 0 0,1-1-1 0 0,0 2-37 0 0,1 5 122 0 0,-2-3-52 0 0,1 1-1 0 0,1-1 1 0 0,-1 0 0 0 0,1 0 0 0 0,1 1 0 0 0,0-1 0 0 0,0 0-1 0 0,0 0 1 0 0,1 0 0 0 0,0 0 0 0 0,1 0 0 0 0,0 0 0 0 0,0 0-1 0 0,0-1 1 0 0,1 1 0 0 0,1-1 0 0 0,-1 0 0 0 0,1-1-1 0 0,0 1 1 0 0,0-1 0 0 0,1 0 0 0 0,0 0 0 0 0,0 0 0 0 0,0-1-1 0 0,1 0 1 0 0,0 0 0 0 0,0-1 0 0 0,5 3-70 0 0,2-2 125 0 0,0 1-1 0 0,1-2 1 0 0,-1 0-1 0 0,1-1 1 0 0,0 0 0 0 0,0-1-1 0 0,0-1 1 0 0,0 0 0 0 0,1-1-1 0 0,-1-1 1 0 0,0 0 0 0 0,0-1-1 0 0,0-1 1 0 0,0 0-1 0 0,-1-1 1 0 0,1-1 0 0 0,-1 0-1 0 0,0-1 1 0 0,0-1 0 0 0,-1 0-1 0 0,0 0 1 0 0,10-8-125 0 0,-13 7 81 0 0,-1 0 1 0 0,1 0-1 0 0,-1-1 1 0 0,-1-1-1 0 0,1 1 1 0 0,-2-1-1 0 0,1-1 0 0 0,-2 1 1 0 0,1-1-1 0 0,2-8-81 0 0,-6 14 16 0 0,-1 0 0 0 0,0 0-1 0 0,-1 0 1 0 0,1-1-1 0 0,-1 1 1 0 0,0 0 0 0 0,0-1-1 0 0,-1 1 1 0 0,0-1-1 0 0,0 0 1 0 0,0 1-1 0 0,0-1 1 0 0,-1 1 0 0 0,0-1-1 0 0,0 1 1 0 0,-1 0-1 0 0,1-1 1 0 0,-1 1 0 0 0,0 0-1 0 0,-1 0 1 0 0,1 0-1 0 0,-1 0 1 0 0,0 1 0 0 0,0-1-1 0 0,-1 0-15 0 0,-7-6-70 0 0,0 1 1 0 0,-1 1-1 0 0,0 0 0 0 0,-1 0 0 0 0,0 1 1 0 0,0 1-1 0 0,-1 0 0 0 0,0 1 0 0 0,0 0 1 0 0,0 1-1 0 0,-1 1 0 0 0,1 0 0 0 0,-1 1 1 0 0,0 1-1 0 0,0 0 0 0 0,0 1 0 0 0,0 0 1 0 0,-1 2-1 0 0,1 0 0 0 0,-8 1 70 0 0,-64 23-1681 0 0,63-7-1617 0 0,3 4-4079 0 0,15-10-4729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45 156 2112 0 0,'0'0'5047'0'0,"0"0"-2555"0"0,0 0-791 0 0,0 0 52 0 0,0 0 72 0 0,0 0-65 0 0,0 0-242 0 0,0 0-389 0 0,0 0-416 0 0,0 0-289 0 0,0 0-78 0 0,0 0 73 0 0,0 0 101 0 0,-1 6 67 0 0,9 168 2372 0 0,-1-66-2336 0 0,-6 1-1 0 0,-4-1 0 0 0,-4 0 0 0 0,-16 69-622 0 0,-3-27 204 0 0,124-280 423 0 0,-64 94-610 0 0,2 1 1 0 0,2 2 0 0 0,0 1 0 0 0,3 2-1 0 0,0 2 1 0 0,2 2 0 0 0,40-18-18 0 0,-75 39-2 0 0,1 1 0 0 0,-1 1 0 0 0,1 0 0 0 0,-1 0 0 0 0,1 0 0 0 0,0 1-1 0 0,0 0 1 0 0,0 1 0 0 0,0 0 0 0 0,1 1 0 0 0,-1 0 0 0 0,0 0 0 0 0,3 1 2 0 0,-8 3 9 0 0,0-1 0 0 0,-1 1 1 0 0,1 0-1 0 0,-1 0 0 0 0,0 1 0 0 0,0-1 0 0 0,-1 1 0 0 0,1-1 0 0 0,-1 1 0 0 0,0 0 1 0 0,0 0-1 0 0,0 0 0 0 0,-1 0 0 0 0,0 0 0 0 0,0 0 0 0 0,0 1 0 0 0,-1-1 0 0 0,0 0 1 0 0,0 5-10 0 0,1 4 32 0 0,-1 1 0 0 0,0 0 0 0 0,-2-1 0 0 0,1 1 0 0 0,-2-1 0 0 0,0 1 0 0 0,-1-1 0 0 0,0 0 0 0 0,-1 0 0 0 0,0-1 0 0 0,-2 1 0 0 0,1-1 0 0 0,-2 0 0 0 0,-2 4-32 0 0,-5 5 26 0 0,0 0 0 0 0,-2-1 1 0 0,0 0-1 0 0,-1-2 0 0 0,-1 0 0 0 0,-1-1 1 0 0,-1-1-1 0 0,0 0 0 0 0,-1-2 1 0 0,-1-1-1 0 0,-4 2-26 0 0,21-13-3 0 0,1 0-1 0 0,0 0 1 0 0,-1-1 0 0 0,1 0-1 0 0,-1 0 1 0 0,0 0 0 0 0,1 0 0 0 0,-1-1-1 0 0,0 0 1 0 0,0 0 0 0 0,0-1-1 0 0,0 1 1 0 0,0-2 0 0 0,0 1-1 0 0,0 0 1 0 0,0-1 0 0 0,0 0-1 0 0,0-1 1 0 0,0 1 0 0 0,1-1 0 0 0,-1 0-1 0 0,0 0 1 0 0,1-1 0 0 0,0 0-1 0 0,-1 0 1 0 0,1 0 0 0 0,0-1 3 0 0,-2-3-101 0 0,1 0 0 0 0,-1-1 1 0 0,1 0-1 0 0,1 0 0 0 0,0-1 1 0 0,0 1-1 0 0,0-1 1 0 0,1 0-1 0 0,1 0 0 0 0,-1-1 1 0 0,2 1-1 0 0,-1-1 0 0 0,1 0 1 0 0,1 1-1 0 0,-1-9 101 0 0,8-36-3513 0 0,18 3-4308 0 0,-14 40-3798 0 0</inkml:trace>
  <inkml:trace contextRef="#ctx0" brushRef="#br0" timeOffset="1409.586">1109 715 2369 0 0,'0'0'3720'0'0,"0"0"-1247"0"0,0 0-573 0 0,0 0-158 0 0,0 0-102 0 0,0 0-126 0 0,0 0-143 0 0,0 0-192 0 0,0 0-188 0 0,0 0-156 0 0,0 0-118 0 0,-33 7-41 0 0,-105 22-64 0 0,50 9 479 0 0,78-33-991 0 0,0 1 0 0 0,0 0 0 0 0,1 1 0 0 0,-1 0 0 0 0,1 0 0 0 0,1 1 0 0 0,-1 0 0 0 0,2 1 0 0 0,-1-1 0 0 0,1 2 0 0 0,0-1 0 0 0,1 1-1 0 0,0 0 1 0 0,1 0 0 0 0,0 1 0 0 0,0-1 0 0 0,-1 7-100 0 0,4-13 11 0 0,0 1-1 0 0,1-1 0 0 0,-1 1 1 0 0,1 0-1 0 0,0 0 1 0 0,0 0-1 0 0,0 0 1 0 0,1 0-1 0 0,-1 0 0 0 0,1 0 1 0 0,1 0-1 0 0,-1 0 1 0 0,1 0-1 0 0,0 0 0 0 0,0 0 1 0 0,0-1-1 0 0,0 1 1 0 0,1 0-1 0 0,0-1 1 0 0,0 1-1 0 0,0-1 0 0 0,1 1 1 0 0,0-1-1 0 0,0 0 1 0 0,0 0-1 0 0,0 0 0 0 0,0 0 1 0 0,1-1-1 0 0,-1 0 1 0 0,1 1-1 0 0,0-1 1 0 0,0 0-1 0 0,0-1 0 0 0,1 1 1 0 0,-1-1-1 0 0,1 0 1 0 0,3 2-11 0 0,5-5 73 0 0,0 0 0 0 0,-1 0 1 0 0,1-1-1 0 0,-1 0 1 0 0,1-1-1 0 0,-1-1 0 0 0,0 0 1 0 0,0 0-1 0 0,0-1 0 0 0,-1-1 1 0 0,1 0-1 0 0,-2-1 0 0 0,1 0 1 0 0,-1 0-1 0 0,0-1 1 0 0,0-1-1 0 0,-1 1 0 0 0,0-2 1 0 0,0 1-1 0 0,-1-1 0 0 0,2-5-73 0 0,35-29 123 0 0,110-103 41 0 0,-154 148-167 0 0,1-1 0 0 0,-1 1-1 0 0,0-1 1 0 0,0 1 0 0 0,0-1 0 0 0,0 1 0 0 0,0 0 0 0 0,1 0 0 0 0,-1-1 0 0 0,0 1 0 0 0,-1 0 0 0 0,1 0-1 0 0,0 0 1 0 0,0 0 0 0 0,0 0 0 0 0,0 0 0 0 0,-1 0 0 0 0,1 0 0 0 0,-1 1 0 0 0,1-1 0 0 0,-1 0 0 0 0,1 0-1 0 0,-1 0 1 0 0,1 1 0 0 0,-1-1 0 0 0,0 0 0 0 0,0 1 0 0 0,0-1 0 0 0,0 0 0 0 0,0 1 0 0 0,0-1 0 0 0,0 0-1 0 0,0 0 1 0 0,0 1 0 0 0,-1-1 0 0 0,1 0 0 0 0,0 0 0 0 0,-1 1 0 0 0,1-1 0 0 0,-1 0 0 0 0,0 0 0 0 0,0 1 3 0 0,1 2-8 0 0,-12 173 111 0 0,12-176-95 0 0,0 1 0 0 0,0 0 0 0 0,0-1 0 0 0,0 1-1 0 0,0 0 1 0 0,1-1 0 0 0,-1 1 0 0 0,1-1 0 0 0,-1 1 0 0 0,1-1 0 0 0,-1 1 0 0 0,1-1-1 0 0,0 1 1 0 0,0-1 0 0 0,0 0 0 0 0,0 1 0 0 0,0-1 0 0 0,0 0 0 0 0,0 0 0 0 0,0 0-1 0 0,0 0 1 0 0,0 0 0 0 0,1 0 0 0 0,-1 0 0 0 0,0 0 0 0 0,1 0 0 0 0,-1 0 0 0 0,1-1 0 0 0,-1 1-1 0 0,1-1 1 0 0,-1 1 0 0 0,1-1 0 0 0,-1 0 0 0 0,1 1 0 0 0,0-1 0 0 0,-1 0 0 0 0,1 0-1 0 0,-1 0 1 0 0,1 0 0 0 0,0 0 0 0 0,-1-1 0 0 0,1 1 0 0 0,-1 0 0 0 0,1-1 0 0 0,0 1-1 0 0,-1-1 1 0 0,1 1 0 0 0,-1-1 0 0 0,0 0 0 0 0,1 0 0 0 0,-1 0 0 0 0,0 0 0 0 0,1 0-1 0 0,-1 0-7 0 0,101-83 510 0 0,-39 29-361 0 0,2 4 0 0 0,3 2 0 0 0,60-32-149 0 0,-128 80 6 0 0,1 0 0 0 0,0 0 0 0 0,0 0 0 0 0,0-1 0 0 0,0 1 0 0 0,0 0 0 0 0,0 0 0 0 0,0 1-1 0 0,0-1 1 0 0,0 0 0 0 0,0 0 0 0 0,0 0 0 0 0,0 1 0 0 0,1-1 0 0 0,-1 1 0 0 0,0-1 0 0 0,0 1 0 0 0,1-1 0 0 0,-1 1 0 0 0,0 0 0 0 0,1-1 0 0 0,-1 1 0 0 0,1 0 0 0 0,-1 0 0 0 0,0 0 0 0 0,1 0 0 0 0,-1 0 0 0 0,1 1 0 0 0,-1-1 0 0 0,0 0 0 0 0,1 1 0 0 0,-1-1 0 0 0,0 1 0 0 0,0-1 0 0 0,1 1 0 0 0,-1-1 0 0 0,0 1 0 0 0,0 0 0 0 0,0 0 0 0 0,0 0 0 0 0,0-1 0 0 0,0 1 0 0 0,0 0 0 0 0,0 0 0 0 0,0 1 0 0 0,0-1 0 0 0,0 0 0 0 0,0 0 0 0 0,-1 0 0 0 0,1 0 0 0 0,-1 1 0 0 0,1-1 0 0 0,-1 0 0 0 0,1 1 0 0 0,-1-1 0 0 0,0 0 0 0 0,1 1 0 0 0,-1-1 0 0 0,0 1-1 0 0,0-1 1 0 0,0 0 0 0 0,0 1-6 0 0,0 0 34 0 0,-1-1-1 0 0,1 1 0 0 0,0-1 1 0 0,0 1-1 0 0,-1-1 0 0 0,1 1 1 0 0,-1-1-1 0 0,1 1 0 0 0,-1-1 1 0 0,0 0-1 0 0,0 1 1 0 0,1-1-1 0 0,-1 0 0 0 0,0 0 1 0 0,0 1-1 0 0,0-1 0 0 0,0 0 1 0 0,-1 0-1 0 0,1 0 0 0 0,0 0 1 0 0,0 0-1 0 0,-1 0 0 0 0,1-1 1 0 0,0 1-1 0 0,-1 0 0 0 0,1-1 1 0 0,-1 1-1 0 0,1-1 0 0 0,-1 1 1 0 0,1-1-1 0 0,-1 0 0 0 0,1 0 1 0 0,-1 1-1 0 0,1-1 0 0 0,-1 0 1 0 0,1 0-1 0 0,-1-1 0 0 0,1 1 1 0 0,-1 0-1 0 0,1 0 0 0 0,-1-1 1 0 0,0 1-34 0 0,-2-2 0 0 0,0 0 0 0 0,-1 1 0 0 0,1 0 0 0 0,0 0 1 0 0,-1 0-1 0 0,1 1 0 0 0,-1-1 0 0 0,1 1 0 0 0,-1 0 1 0 0,1 0-1 0 0,-1 1 0 0 0,1-1 0 0 0,-1 1 0 0 0,1 0 0 0 0,-1 0 1 0 0,1 1-1 0 0,0-1 0 0 0,0 1 0 0 0,0 0 0 0 0,0 0 1 0 0,0 0-1 0 0,-3 3 0 0 0,-26 17 13 0 0,14-2-24 0 0,-26 42-71 0 0,43-56 80 0 0,0-1 1 0 0,0 1-1 0 0,0 0 1 0 0,0 0-1 0 0,1 0 1 0 0,0 0-1 0 0,1 0 1 0 0,-1 0-1 0 0,1 0 1 0 0,0 1-1 0 0,1-1 1 0 0,-1 0-1 0 0,1 0 1 0 0,0 0-1 0 0,1 0 1 0 0,0 0-1 0 0,0 0 1 0 0,0-1-1 0 0,0 1 1 0 0,1 0-1 0 0,0-1 1 0 0,0 0-1 0 0,3 3 2 0 0,-1-2-3 0 0,1-1 0 0 0,-1 1 0 0 0,1-2 0 0 0,0 1 0 0 0,0-1 0 0 0,1 0 0 0 0,-1 0 1 0 0,1 0-1 0 0,0-1 0 0 0,0 0 0 0 0,0-1 0 0 0,1 1 0 0 0,-1-2 0 0 0,0 1 0 0 0,1-1 0 0 0,0 0 0 0 0,-1 0 0 0 0,1-1 0 0 0,-1 0 0 0 0,1 0 3 0 0,15-1 30 0 0,0-1 0 0 0,0-1 0 0 0,0-1 0 0 0,-1-1 0 0 0,0-1 0 0 0,0-1-1 0 0,0 0 1 0 0,-1-2 0 0 0,0-1 0 0 0,9-6-30 0 0,5-2 65 0 0,0-1-1 0 0,-1-2 1 0 0,-1-2 0 0 0,-1 0-1 0 0,-2-3 1 0 0,2-2-65 0 0,-1-3 62 0 0,-2-2 0 0 0,0-1-1 0 0,-3-2 1 0 0,11-18-62 0 0,-17 22 9 0 0,3-3-14 0 0,-2-2 0 0 0,-2 0 0 0 0,-1 0 0 0 0,4-17 5 0 0,-12 19-13 0 0,-2-1 0 0 0,-1 0 0 0 0,-2 0 0 0 0,-1-1-1 0 0,-2 1 1 0 0,-2-1 0 0 0,-3-18 13 0 0,3 48 0 0 0,0-1-1 0 0,-1 1 0 0 0,0 0 1 0 0,0 0-1 0 0,0 0 0 0 0,-1 0 1 0 0,0 0-1 0 0,-1 0 0 0 0,1 0 1 0 0,-1 1-1 0 0,-1-1 1 0 0,1 1-1 0 0,-1 0 0 0 0,0 0 1 0 0,-1 0-1 0 0,1 1 0 0 0,-1-1 1 0 0,0 1-1 0 0,-2-1 1 0 0,5 5-4 0 0,-1 0 1 0 0,1 1-1 0 0,-1-1 0 0 0,1 0 1 0 0,-1 1-1 0 0,1-1 0 0 0,-1 1 0 0 0,0 0 1 0 0,1 0-1 0 0,-1 0 0 0 0,0 0 0 0 0,1 1 1 0 0,-1-1-1 0 0,1 1 0 0 0,-1-1 0 0 0,1 1 1 0 0,-1 0-1 0 0,1 0 0 0 0,-1 0 0 0 0,1 0 1 0 0,0 1-1 0 0,0-1 0 0 0,-1 1 1 0 0,1-1-1 0 0,0 1 0 0 0,0 0 0 0 0,1-1 1 0 0,-1 1-1 0 0,0 1 4 0 0,-49 60-36 0 0,40-38 44 0 0,0 0 0 0 0,2 0-1 0 0,1 0 1 0 0,1 1 0 0 0,1 1-1 0 0,1-1 1 0 0,1 1 0 0 0,2 0 0 0 0,1 5-8 0 0,-2 43 6 0 0,4 1 0 0 0,3-1 0 0 0,3-1 0 0 0,4 1 0 0 0,8 25-6 0 0,-10-58 16 0 0,-3 0-1 0 0,-1 1 1 0 0,-2 0-1 0 0,-1 0 1 0 0,-3 0 0 0 0,-3 13-16 0 0,-41 84 18 0 0,42-181-270 0 0,6 23-74 0 0,0 0-1 0 0,2 0 0 0 0,0 0 1 0 0,1 0-1 0 0,1 1 1 0 0,1 0-1 0 0,3-6 327 0 0,41-67-4699 0 0,-12 20-4055 0 0,-30 50-2647 0 0</inkml:trace>
  <inkml:trace contextRef="#ctx0" brushRef="#br0" timeOffset="1831.379">2661 502 6913 0 0,'0'0'4421'0'0,"0"0"-1687"0"0,0 0-829 0 0,0 0-214 0 0,0 0-132 0 0,0 0-166 0 0,0 0-184 0 0,0 0-250 0 0,0 0-242 0 0,0 0-114 0 0,0 0-50 0 0,0 0-61 0 0,-18 12-57 0 0,-121 83 419 0 0,112-78-671 0 0,16-11-149 0 0,1-1 0 0 0,0 2 0 0 0,1 0 0 0 0,-1 0 0 0 0,1 0 0 0 0,0 1 1 0 0,1 0-1 0 0,0 1 0 0 0,0 0 0 0 0,1 0 0 0 0,0 1 0 0 0,-2 6-34 0 0,8-13 0 0 0,1-1 0 0 0,0 1 1 0 0,-1 0-1 0 0,1 0 0 0 0,0 0 0 0 0,1 0 1 0 0,-1 0-1 0 0,0 0 0 0 0,1 0 1 0 0,0 0-1 0 0,0-1 0 0 0,0 1 0 0 0,0 0 1 0 0,0-1-1 0 0,0 1 0 0 0,1 0 1 0 0,-1-1-1 0 0,1 1 0 0 0,0-1 0 0 0,-1 0 1 0 0,1 0-1 0 0,0 0 0 0 0,1 0 1 0 0,-1 0-1 0 0,0 0 0 0 0,0 0 0 0 0,1-1 1 0 0,-1 1-1 0 0,1-1 0 0 0,0 1 1 0 0,-1-1-1 0 0,1 0 0 0 0,0 0 0 0 0,0 0 1 0 0,0-1-1 0 0,2 1 0 0 0,16 10 27 0 0,-9-4-10 0 0,59 53 214 0 0,-61-41 134 0 0,0 1 0 0 0,-2 0 0 0 0,0 0 0 0 0,-1 1 0 0 0,-1 0 0 0 0,-1 0-1 0 0,-1 1 1 0 0,0 14-365 0 0,-1-19 247 0 0,42 61 508 0 0,-14-56-707 0 0,-23-13-2 0 0,-2-19-3535 0 0,-6 0 140 0 0,0 2-4242 0 0,0 1-5509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11402 0 0,'0'0'2324'0'0,"0"0"-689"0"0,0 0-390 0 0,0 0-45 0 0,0 0 6 0 0,0 0-54 0 0,0 0-127 0 0,0 0-140 0 0,0 0-107 0 0,0 0-61 0 0,0 0-51 0 0,0 0-125 0 0,0 0-93 0 0,2 19-73 0 0,4 61-47 0 0,-6-71-240 0 0,1 1 0 0 0,-2-1 0 0 0,1 0 1 0 0,-1 0-1 0 0,-1 1 0 0 0,0-1 0 0 0,0 0 0 0 0,0 0 0 0 0,-1-1 1 0 0,-1 1-1 0 0,-3 6-88 0 0,-2 6 110 0 0,-93 159 260 0 0,41-83-322 0 0,27-42-41 0 0,22-38-5 0 0,1 1 1 0 0,0 0 0 0 0,1 0 0 0 0,1 1-1 0 0,1 1 1 0 0,1-1 0 0 0,0 1 0 0 0,1 3-3 0 0,6-21 9 0 0,-1 0 0 0 0,1 0 0 0 0,0 0 0 0 0,0 0-1 0 0,0 0 1 0 0,0 0 0 0 0,0 0 0 0 0,1 0 0 0 0,-1 0 0 0 0,0 0 0 0 0,1 0 0 0 0,0 0 0 0 0,-1 0 0 0 0,1 0 0 0 0,0 0 0 0 0,0 0 0 0 0,0-1-1 0 0,0 1 1 0 0,0 0 0 0 0,0-1 0 0 0,1 1 0 0 0,-1-1 0 0 0,0 1 0 0 0,1-1 0 0 0,-1 0 0 0 0,1 0 0 0 0,0 1 0 0 0,-1-1 0 0 0,1 0 0 0 0,0 0-1 0 0,0-1 1 0 0,0 1 0 0 0,0 0 0 0 0,-1-1 0 0 0,1 1 0 0 0,0-1 0 0 0,1 1-9 0 0,83 5 474 0 0,-67-7-422 0 0,217-25 979 0 0,-152 32-920 0 0,-53 3-94 0 0,-26-16-2686 0 0,-10-8-6337 0 0,5 13-2899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3:5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766 166 0 0 0,'0'0'579'0'0,"0"0"664"0"0,0 0 364 0 0,0 0 186 0 0,0 0 155 0 0,0 0 32 0 0,0 0-122 0 0,0 0-134 0 0,0 0-169 0 0,0 0-163 0 0,0 0-134 0 0,-3-17-148 0 0,-10-54-130 0 0,13 68-828 0 0,0-1 1 0 0,-1 0 0 0 0,0 1-1 0 0,0-1 1 0 0,0 1-1 0 0,0 0 1 0 0,0-1 0 0 0,-1 1-1 0 0,0 0 1 0 0,0 0 0 0 0,1 0-1 0 0,-2 0 1 0 0,1 0-1 0 0,0 0 1 0 0,-1 0 0 0 0,1 1-1 0 0,-1-1 1 0 0,0 1 0 0 0,0 0-1 0 0,1 0 1 0 0,-2 0-1 0 0,1 0 1 0 0,0 0 0 0 0,0 1-1 0 0,-1-1 1 0 0,1 1-1 0 0,0 0 1 0 0,-1 0 0 0 0,1 0-1 0 0,-1 1 1 0 0,0-1 0 0 0,1 1-1 0 0,-1 0 1 0 0,1 0-1 0 0,-1 0 1 0 0,0 0 0 0 0,1 1-1 0 0,-1 0 1 0 0,-1 0-153 0 0,-8-1 44 0 0,0 2 23 0 0,0 1 1 0 0,0 0 0 0 0,1 0 0 0 0,-1 2 0 0 0,1 0-1 0 0,0 0 1 0 0,0 1 0 0 0,1 0 0 0 0,-1 1 0 0 0,2 0-1 0 0,-1 1 1 0 0,-1 1-68 0 0,-10 7 71 0 0,-16 10 16 0 0,1 2 0 0 0,2 2 1 0 0,0 1-1 0 0,2 1 0 0 0,2 2 0 0 0,1 1 1 0 0,2 2-1 0 0,1 1 0 0 0,2 1 0 0 0,2 1 1 0 0,1 0-1 0 0,2 2 0 0 0,3 1 0 0 0,-3 10-87 0 0,12-25 43 0 0,1 0-1 0 0,0 1 0 0 0,3-1 0 0 0,0 2 0 0 0,2-1 0 0 0,1 0 0 0 0,1 0 0 0 0,4 30-42 0 0,-1-43 20 0 0,0 0 0 0 0,0 0 0 0 0,1 0 0 0 0,1 0 0 0 0,1-1 0 0 0,0 1 0 0 0,1-2 0 0 0,1 1 0 0 0,0-1 1 0 0,1 0-1 0 0,0 0 0 0 0,2-1 0 0 0,-1-1 0 0 0,1 1 0 0 0,1-2 0 0 0,7 6-20 0 0,9 1 53 0 0,1-2 1 0 0,0-1 0 0 0,1-1-1 0 0,1-2 1 0 0,0 0-1 0 0,1-3 1 0 0,0 0-1 0 0,0-2 1 0 0,1-2-1 0 0,0-1 1 0 0,0-1-1 0 0,0-2 1 0 0,0-1-1 0 0,10-3-53 0 0,-7 2 62 0 0,-1-2 1 0 0,1-1-1 0 0,-1-2 0 0 0,0-1 0 0 0,-1-2 0 0 0,0-2 0 0 0,0-1 0 0 0,-1-1 0 0 0,0-2 0 0 0,-2-1 0 0 0,0-2 0 0 0,0-1 0 0 0,9-9-62 0 0,-32 22 24 0 0,1-1 1 0 0,-2 0-1 0 0,1 0 0 0 0,-1-1 0 0 0,0 0 0 0 0,0 0 1 0 0,-1-1-1 0 0,0 0 0 0 0,0 0 0 0 0,-1 0 0 0 0,-1 0 1 0 0,1-1-1 0 0,-2 0 0 0 0,1 0 0 0 0,-1 0 0 0 0,-1-1 1 0 0,0 1-1 0 0,0-1 0 0 0,-1 1 0 0 0,0-1 0 0 0,-1-6-24 0 0,-3 10-1 0 0,0 0 0 0 0,0 1 0 0 0,-1-1 0 0 0,1 1 0 0 0,-1 0 0 0 0,-1 0 0 0 0,1 0 0 0 0,-1 0 0 0 0,0 1 0 0 0,-1 0 0 0 0,1 0 0 0 0,-1 0 0 0 0,0 1 0 0 0,0 0 0 0 0,0 0 0 0 0,-1 0 0 0 0,1 1 0 0 0,-1 0 0 0 0,0 0 0 0 0,0 1-1 0 0,0 0 1 0 0,0 0 0 0 0,-3 0 1 0 0,-39-11-156 0 0,1 3 0 0 0,-2 1 0 0 0,1 2-1 0 0,-1 3 1 0 0,0 2 0 0 0,-15 2 156 0 0,65 0-116 0 0,21 4-212 0 0,49 0 404 0 0,-1-3 0 0 0,1-4 0 0 0,17-3-76 0 0,19-2 184 0 0,10 2-37 0 0,-44 2-570 0 0,-56-6-4487 0 0,-12 5-325 0 0,0 2-6192 0 0</inkml:trace>
  <inkml:trace contextRef="#ctx0" brushRef="#br0" timeOffset="395.388">1744 656 5889 0 0,'0'0'3326'0'0,"0"0"-884"0"0,0 0-389 0 0,0 0-136 0 0,0 0-214 0 0,0 0-252 0 0,0 0-270 0 0,0 0-248 0 0,0 0-183 0 0,0 0-148 0 0,-32 21-123 0 0,-97 65-96 0 0,78-35 20 0 0,48-41-347 0 0,0-3-17 0 0,1 0-1 0 0,-1-1 1 0 0,1 1 0 0 0,1 0 0 0 0,-1 0 0 0 0,1 0 0 0 0,1 0-1 0 0,-1 0 1 0 0,1 0 0 0 0,0 0 0 0 0,1 0 0 0 0,0 0 0 0 0,0 0-1 0 0,0 0 1 0 0,1 0 0 0 0,0 0 0 0 0,0-1 0 0 0,1 1 0 0 0,0-1-1 0 0,0 1 1 0 0,0-1 0 0 0,1 0 0 0 0,0 0 0 0 0,0-1 0 0 0,1 1-1 0 0,0-1 1 0 0,-1 0 0 0 0,2 0 0 0 0,-1 0 0 0 0,1-1 0 0 0,-1 0-1 0 0,1 0 1 0 0,0 0 0 0 0,0-1 0 0 0,1 0 0 0 0,-1 0 0 0 0,1 0 0 0 0,0-1-1 0 0,-1 0 1 0 0,1-1 0 0 0,7 2-39 0 0,-5-3 117 0 0,1 0-1 0 0,-1-1 1 0 0,1 0 0 0 0,-1 0 0 0 0,1-1-1 0 0,-1 0 1 0 0,0-1 0 0 0,0 0 0 0 0,0-1-1 0 0,0 1 1 0 0,0-2 0 0 0,-1 1-1 0 0,0-1 1 0 0,0 0 0 0 0,0-1 0 0 0,-1 0-1 0 0,1 0 1 0 0,-1-1 0 0 0,-1 0 0 0 0,0 0-1 0 0,3-3-116 0 0,1-2 122 0 0,0-1-1 0 0,0 0 1 0 0,-1-1 0 0 0,-1 1-1 0 0,0-2 1 0 0,-1 1-1 0 0,0-1 1 0 0,2-10-122 0 0,-7 19 18 0 0,0 0 1 0 0,0 0-1 0 0,-1 0 0 0 0,0-1 0 0 0,0 1 1 0 0,-1 0-1 0 0,0 0 0 0 0,0-1 0 0 0,0 1 0 0 0,-1 0 1 0 0,0 0-1 0 0,0-1 0 0 0,0 1 0 0 0,-1 0 1 0 0,0 0-1 0 0,0 0 0 0 0,-1 1 0 0 0,1-1 1 0 0,-1 0-1 0 0,0 1 0 0 0,-1 0 0 0 0,0 0 1 0 0,-2-3-19 0 0,-1 2-100 0 0,0 1 0 0 0,0 0 0 0 0,-1 0 1 0 0,0 0-1 0 0,0 1 0 0 0,0 1 0 0 0,0-1 1 0 0,-1 1-1 0 0,1 1 0 0 0,-1-1 0 0 0,0 2 1 0 0,0-1-1 0 0,0 1 0 0 0,1 0 0 0 0,-1 1 1 0 0,0 0-1 0 0,0 1 0 0 0,0-1 0 0 0,0 2 1 0 0,0-1-1 0 0,0 1 0 0 0,1 1 1 0 0,-1-1-1 0 0,1 2 0 0 0,0-1 0 0 0,-1 1 1 0 0,2 0-1 0 0,-1 1 0 0 0,0 0 0 0 0,1 0 1 0 0,0 0-1 0 0,0 1 0 0 0,-6 6 100 0 0,-17 28-3372 0 0,14-11-7113 0 0,12-13-1370 0 0</inkml:trace>
  <inkml:trace contextRef="#ctx0" brushRef="#br0" timeOffset="840.526">2193 630 2577 0 0,'0'0'2970'0'0,"0"0"-661"0"0,0 0-292 0 0,0 0-195 0 0,0 0-211 0 0,0 0-201 0 0,0 0-175 0 0,0 0-120 0 0,0 0-54 0 0,0 0 11 0 0,0 0 48 0 0,0 0 10 0 0,0 0-58 0 0,5 5-83 0 0,14 19-128 0 0,-27 21 974 0 0,-13 125-122 0 0,4 9-1353 0 0,17-179-419 0 0,0 0 0 0 0,-1-1-1 0 0,1 1 1 0 0,0 0 0 0 0,0 0-1 0 0,0-1 1 0 0,-1 1 0 0 0,1 0-1 0 0,0 0 1 0 0,-1-1 0 0 0,1 1 0 0 0,0 0-1 0 0,0 0 1 0 0,-1 0 0 0 0,1-1-1 0 0,0 1 1 0 0,-1 0 0 0 0,1 0-1 0 0,0 0 1 0 0,-1 0 0 0 0,1 0-1 0 0,-1 0 1 0 0,1 0 0 0 0,0 0-1 0 0,-1 0 1 0 0,1 0 0 0 0,0 0-1 0 0,-1 0 1 0 0,1 0 59 0 0,-1-35-3583 0 0,2 20-1940 0 0,-1 7-3216 0 0</inkml:trace>
  <inkml:trace contextRef="#ctx0" brushRef="#br0" timeOffset="1043.951">2178 299 13443 0 0,'0'0'1942'0'0,"0"0"-363"0"0,0 0-234 0 0,0 0-136 0 0,0 0-115 0 0,0 0-185 0 0,0 0-255 0 0,0 0-262 0 0,0 0-222 0 0,0 0-153 0 0,0 0-45 0 0,0 0-36 0 0,0 0-33 0 0,-5 3-22 0 0,4-3 77 0 0,0 1 0 0 0,0-1-1 0 0,-1 1 1 0 0,1 0 0 0 0,0 0 0 0 0,0 0-1 0 0,0-1 1 0 0,0 1 0 0 0,0 0 0 0 0,0 0-1 0 0,0 1 1 0 0,0-1 0 0 0,0 0 0 0 0,0 0 0 0 0,1 0-1 0 0,-1 1 1 0 0,1-1 0 0 0,-1 0 0 0 0,0 0-1 0 0,1 1 1 0 0,0-1 0 0 0,-1 1 0 0 0,1-1-1 0 0,0 0 1 0 0,0 1 0 0 0,0-1 0 0 0,0 1-1 0 0,0-1 1 0 0,0 0 0 0 0,0 1 0 0 0,0-1-1 0 0,1 1 1 0 0,-1-1 0 0 0,0 0 0 0 0,1 1-1 0 0,0-1 1 0 0,-1 0 0 0 0,1 1 0 0 0,-1-1-1 0 0,1 0 1 0 0,0 0 0 0 0,0 0 0 0 0,0 1 42 0 0,12 19-6755 0 0,-9-16-4215 0 0</inkml:trace>
  <inkml:trace contextRef="#ctx0" brushRef="#br0" timeOffset="1613.306">2351 1142 0 0 0,'0'0'4242'0'0,"0"0"-2079"0"0,0 0-464 0 0,0 0 334 0 0,0 0 301 0 0,0 0 76 0 0,0 0-162 0 0,0 0-372 0 0,0 0-433 0 0,0 0-322 0 0,0 0-228 0 0,0 0-175 0 0,6-10-112 0 0,39-80 839 0 0,-36 58-966 0 0,10-37 55 0 0,4 0 0 0 0,3 1-1 0 0,8-10-533 0 0,-10 38-363 0 0,-7 154 366 0 0,-17-106-1 0 0,1-1 0 0 0,0 1 0 0 0,0-1-1 0 0,1 0 1 0 0,-1 1 0 0 0,2-1 0 0 0,-1 0 0 0 0,1 0-1 0 0,0-1 1 0 0,1 1 0 0 0,-1-1 0 0 0,1 1 0 0 0,1-1-1 0 0,-1 0 1 0 0,1-1 0 0 0,0 1 0 0 0,4 3-2 0 0,-5-8 57 0 0,0 0 0 0 0,0 0 0 0 0,0 0 1 0 0,-1 0-1 0 0,1-1 0 0 0,0 1 0 0 0,0-1 1 0 0,0 0-1 0 0,0 0 0 0 0,0-1 0 0 0,0 1 0 0 0,0-1 1 0 0,0 0-1 0 0,-1 0 0 0 0,1 0 0 0 0,0 0 0 0 0,0-1 1 0 0,-1 1-1 0 0,1-1 0 0 0,-1 0 0 0 0,2-2-57 0 0,101-117 1457 0 0,-98 112-1431 0 0,-1 1 1 0 0,0-1-1 0 0,0-1 1 0 0,0 0-1 0 0,-1 1 1 0 0,-1-2-1 0 0,0 1 1 0 0,0-1-1 0 0,-1 0 1 0 0,0 0-1 0 0,-1 0 1 0 0,0 0-1 0 0,-1-1 1 0 0,0 1-1 0 0,0-12-26 0 0,-3 22-84 0 0,0 1 0 0 0,1-1 0 0 0,-1 1 0 0 0,1-1 0 0 0,-1 0 0 0 0,0 1 0 0 0,0-1 0 0 0,1 1 0 0 0,-1 0 0 0 0,0-1 0 0 0,0 1-1 0 0,1 0 1 0 0,-1-1 0 0 0,0 1 0 0 0,0 0 0 0 0,0 0 0 0 0,0 0 0 0 0,0-1 0 0 0,1 1 0 0 0,-1 0 0 0 0,0 0 0 0 0,0 0 0 0 0,0 1 0 0 0,0-1 0 0 0,0 0 0 0 0,0 0 0 0 0,1 0 0 0 0,-1 1 0 0 0,0-1 0 0 0,0 0 0 0 0,0 1-1 0 0,1-1 1 0 0,-1 1 0 0 0,0-1 0 0 0,0 1 0 0 0,1-1 0 0 0,-1 1 0 0 0,0-1 0 0 0,1 1 0 0 0,-1 0 0 0 0,0 0 84 0 0,-9 16-3281 0 0,4-5-5194 0 0,5-5-3775 0 0</inkml:trace>
  <inkml:trace contextRef="#ctx0" brushRef="#br0" timeOffset="2309.313">3351 652 6641 0 0,'0'0'3519'0'0,"0"0"-1420"0"0,0 0-474 0 0,0 0-34 0 0,0 0-49 0 0,0 0-106 0 0,0 0-151 0 0,0 0-233 0 0,0 0-220 0 0,0 0-153 0 0,0 0-126 0 0,0 0-61 0 0,0 0-56 0 0,-21-1-45 0 0,-64 0-47 0 0,81 1-296 0 0,-1 0-1 0 0,1 0 0 0 0,0 1 0 0 0,-1-1 1 0 0,1 1-1 0 0,0 0 0 0 0,-1 0 1 0 0,1 0-1 0 0,0 1 0 0 0,0-1 0 0 0,0 1 1 0 0,0 0-1 0 0,0 1 0 0 0,1-1 1 0 0,-1 0-1 0 0,0 2-47 0 0,-14 7 211 0 0,8-4-179 0 0,1 0-1 0 0,0 0 1 0 0,0 0-1 0 0,1 1 1 0 0,0 1-1 0 0,0-1 1 0 0,1 1-1 0 0,0 0 1 0 0,1 1 0 0 0,0 0-1 0 0,0 0 1 0 0,1 0-1 0 0,0 1 1 0 0,1 0-1 0 0,0 0 1 0 0,1 0-1 0 0,0 0 1 0 0,1 0-1 0 0,0 1 1 0 0,0-1-1 0 0,2 1 1 0 0,-1-1-1 0 0,2 1 1 0 0,0 8-32 0 0,-1-17 7 0 0,1 0 1 0 0,-1 0-1 0 0,1 1 1 0 0,0-1-1 0 0,0 0 1 0 0,0 0-1 0 0,1 0 1 0 0,-1 0-1 0 0,1 0 1 0 0,-1 0-1 0 0,1-1 1 0 0,0 1-1 0 0,0 0 1 0 0,0-1-1 0 0,1 0 1 0 0,-1 1-1 0 0,1-1 1 0 0,-1 0-1 0 0,1 0 1 0 0,-1 0-1 0 0,1-1 1 0 0,0 1-1 0 0,0 0 1 0 0,0-1-1 0 0,0 0 1 0 0,0 0-1 0 0,0 0 1 0 0,1 0-1 0 0,-1 0 1 0 0,0-1-1 0 0,0 0 1 0 0,1 1-1 0 0,-1-1 1 0 0,3-1-8 0 0,3 1 73 0 0,-1-1 0 0 0,1 0 0 0 0,-1-1 0 0 0,1 0 0 0 0,-1 0 0 0 0,0-1 0 0 0,0 0 1 0 0,0-1-1 0 0,0 0 0 0 0,-1 0 0 0 0,1 0 0 0 0,5-6-73 0 0,24-21 219 0 0,-2-2 0 0 0,-2-1 0 0 0,-1-2 0 0 0,7-13-219 0 0,-11 16 96 0 0,55-47 92 0 0,-77 95-161 0 0,-10 166 297 0 0,-19 223-325 0 0,13-151-145 0 0,6-175 109 0 0,3-25 20 0 0,-3-1-1 0 0,-2 1 1 0 0,-2-2-1 0 0,-12 37 18 0 0,20-84 4 0 0,-1-1 0 0 0,0 1-1 0 0,0-1 1 0 0,-1 1-1 0 0,1-1 1 0 0,-1 0-1 0 0,1 0 1 0 0,-1 0 0 0 0,0 0-1 0 0,0 0 1 0 0,0 0-1 0 0,-1 0 1 0 0,1-1-1 0 0,-1 1 1 0 0,0-1 0 0 0,1 0-1 0 0,-1 0 1 0 0,0 0-1 0 0,0 0 1 0 0,0 0-1 0 0,-1 0 1 0 0,1-1-1 0 0,0 0 1 0 0,0 0 0 0 0,-1 0-1 0 0,1 0 1 0 0,-1 0-1 0 0,1 0 1 0 0,-1-1-1 0 0,1 0 1 0 0,-1 0 0 0 0,0 0-1 0 0,1 0 1 0 0,-1 0-1 0 0,1-1 1 0 0,-1 0-1 0 0,1 1 1 0 0,-1-1 0 0 0,1-1-1 0 0,0 1 1 0 0,-1 0-1 0 0,1-1 1 0 0,0 0-1 0 0,0 1 1 0 0,0-1 0 0 0,0-1-5 0 0,-10-12 3 0 0,0-2-1 0 0,2 1 0 0 0,0-2 1 0 0,1 0-1 0 0,0 0 0 0 0,2 0 0 0 0,0-1 1 0 0,1-1-1 0 0,1 1 0 0 0,1-1 0 0 0,0 0 1 0 0,2 0-1 0 0,0-1 0 0 0,2 1 0 0 0,0 0 1 0 0,1-1-1 0 0,1 1 0 0 0,3-21-1 0 0,-2 32-3 0 0,-1-1-1 0 0,1 0 0 0 0,1 1 1 0 0,0 0-1 0 0,0-1 0 0 0,1 1 1 0 0,0 1-1 0 0,0-1 0 0 0,1 0 1 0 0,0 1-1 0 0,1 0 1 0 0,0 0-1 0 0,0 1 0 0 0,1 0 1 0 0,0 0-1 0 0,0 0 0 0 0,0 1 1 0 0,1 0-1 0 0,0 0 0 0 0,0 1 1 0 0,1 0-1 0 0,6-3 4 0 0,175-56-469 0 0,-104 44-1093 0 0,-49 11-2798 0 0,-14 3-1818 0 0,-5 1-6478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4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4081 0 0,'0'0'1368'0'0,"0"0"-220"0"0,0 0-14 0 0,0 0 126 0 0,0 0 113 0 0,0 0 2 0 0,0 0-134 0 0,0 0-221 0 0,0 0-238 0 0,0 0-169 0 0,0 0-65 0 0,4-4-18 0 0,115-162 4470 0 0,-116 160-4877 0 0,11-19 371 0 0,-2-1-1 0 0,0 0 1 0 0,-2-1 0 0 0,-1 0 0 0 0,-1 0 0 0 0,3-24-494 0 0,-21 115 2430 0 0,-16 137-2053 0 0,17 386 256 0 0,9-53-159 0 0,0-534-437 0 0,0 0 11 0 0,0 0 35 0 0,0 0 19 0 0,0 0 14 0 0,0 0 23 0 0,1-17-123 0 0,2-1 0 0 0,0 0-1 0 0,1 1 1 0 0,0-1 0 0 0,2 1-1 0 0,0 1 1 0 0,1-1 0 0 0,0 1 0 0 0,2 0-1 0 0,0 0 1 0 0,0 1 0 0 0,2 1-1 0 0,-1-1 1 0 0,2 2 0 0 0,0 0 0 0 0,1 0-1 0 0,0 1 1 0 0,3-1-16 0 0,12-17-6 0 0,2 1 1 0 0,2 1-1 0 0,0 2 1 0 0,2 1-1 0 0,0 2 0 0 0,2 1 1 0 0,0 2-1 0 0,1 2 1 0 0,1 1-1 0 0,1 1 1 0 0,5 2 5 0 0,55 0-113 0 0,-97 15 111 0 0,1-1 0 0 0,-1 0 1 0 0,0 1-1 0 0,1-1 0 0 0,-1 1 0 0 0,0 0 0 0 0,1 0 0 0 0,-1 0 0 0 0,0 0 0 0 0,0 0 0 0 0,0 0 0 0 0,0 0 1 0 0,0 1-1 0 0,0-1 0 0 0,0 1 0 0 0,0 0 0 0 0,0-1 0 0 0,-1 1 0 0 0,1 0 0 0 0,-1 0 0 0 0,1 0 0 0 0,-1 0 1 0 0,0 0-1 0 0,0 1 0 0 0,0-1 0 0 0,0 0 0 0 0,0 0 0 0 0,0 1 0 0 0,-1-1 0 0 0,1 0 0 0 0,-1 1 0 0 0,0-1 1 0 0,0 1-1 0 0,1-1 0 0 0,-2 1 0 0 0,1-1 0 0 0,0 2 2 0 0,0 6 5 0 0,0 0 0 0 0,0 0 0 0 0,-1 0 0 0 0,0 0 0 0 0,-1 0 0 0 0,0 0 0 0 0,0-1 0 0 0,-1 1 0 0 0,-1-1 0 0 0,0 1 0 0 0,0 0-5 0 0,-21 29 16 0 0,0-2 1 0 0,-3-1 0 0 0,-1 0-1 0 0,-1-3 1 0 0,-2 0 0 0 0,-1-2-1 0 0,-2-2 1 0 0,-1 0 0 0 0,-1-3-1 0 0,-1-1 1 0 0,-1-2 0 0 0,-35 14-17 0 0,57-28-8 0 0,-1 0 0 0 0,-1-1 0 0 0,1-2 0 0 0,-1 0 0 0 0,-1 0 0 0 0,1-2 1 0 0,-1-1-1 0 0,1 0 0 0 0,-1-1 0 0 0,0-1 8 0 0,18-3-31 0 0,0 1 0 0 0,0 0 0 0 0,0-1 0 0 0,1 1 0 0 0,-1-1 0 0 0,0 1 0 0 0,1-1 0 0 0,-1 0 0 0 0,1 0 0 0 0,0 0 0 0 0,0 0 0 0 0,-1 0 0 0 0,1 0 0 0 0,0 0 0 0 0,1 0 0 0 0,-1 0 0 0 0,0 0 0 0 0,1 0 0 0 0,-1-1 0 0 0,1 1 0 0 0,0 0 0 0 0,-1-1 0 0 0,1 1 0 0 0,0 0 0 0 0,1 0 0 0 0,-1-1 0 0 0,0 1 0 0 0,1 0 0 0 0,-1 0 0 0 0,1-1 0 0 0,0 0 31 0 0,-1-2-110 0 0,2-7-187 0 0,0 1 1 0 0,0 0-1 0 0,1 0 1 0 0,1 0-1 0 0,0 0 0 0 0,0 0 1 0 0,1 1-1 0 0,0 0 1 0 0,1 0-1 0 0,2-2 297 0 0,22-35-4231 0 0,-8 13-2816 0 0,-9 14-5003 0 0</inkml:trace>
  <inkml:trace contextRef="#ctx0" brushRef="#br0" timeOffset="444.974">1293 771 9386 0 0,'0'0'2622'0'0,"0"0"-807"0"0,0 0-419 0 0,0 0-35 0 0,0 0-49 0 0,0 0-117 0 0,0 0-103 0 0,0 0-141 0 0,0 0-159 0 0,0 0-155 0 0,0 0-134 0 0,0 0-141 0 0,-32 32-145 0 0,-94 101-53 0 0,123-131-156 0 0,0 0 0 0 0,1 0 0 0 0,-1 0 1 0 0,1 0-1 0 0,0 0 0 0 0,0 1 0 0 0,0-1 0 0 0,0 1 0 0 0,0-1 0 0 0,1 1 0 0 0,-1 0 1 0 0,1 0-1 0 0,-1 0 0 0 0,1 0 0 0 0,0 0 0 0 0,0 0 0 0 0,1 0 0 0 0,-1 0 0 0 0,0 0 0 0 0,1 1 1 0 0,0-1-1 0 0,0 0 0 0 0,0 0 0 0 0,0 2-8 0 0,2 8 60 0 0,-2-4-6 0 0,0 0 1 0 0,1 0 0 0 0,0 0 0 0 0,0 0-1 0 0,1 0 1 0 0,0-1 0 0 0,0 1-1 0 0,1 0 1 0 0,0-1 0 0 0,1 0-1 0 0,0 0 1 0 0,0 0 0 0 0,1 0-1 0 0,0 0 1 0 0,0-1 0 0 0,1 0-1 0 0,0 0 1 0 0,0-1 0 0 0,1 1-1 0 0,0-1 1 0 0,0-1 0 0 0,0 1-1 0 0,0-1 1 0 0,1-1 0 0 0,0 1-1 0 0,0-1 1 0 0,1-1 0 0 0,-1 1-1 0 0,0-1 1 0 0,1-1 0 0 0,1 0-55 0 0,-4-1 67 0 0,1-1 1 0 0,-1 0-1 0 0,0 0 0 0 0,0-1 1 0 0,0 0-1 0 0,1 0 1 0 0,-1 0-1 0 0,0-1 1 0 0,0 0-1 0 0,-1 0 0 0 0,1-1 1 0 0,0 0-1 0 0,-1 1 1 0 0,1-2-1 0 0,-1 1 0 0 0,0-1 1 0 0,0 0-1 0 0,-1 0 1 0 0,1 0-1 0 0,-1 0 0 0 0,0-1 1 0 0,0 0-1 0 0,3-4-67 0 0,0-1 65 0 0,0 1-1 0 0,-1-1 1 0 0,-1 0-1 0 0,0 0 1 0 0,0-1-1 0 0,-1 0 1 0 0,0 0-1 0 0,-1 0 1 0 0,0 0-1 0 0,0 0 1 0 0,-2-1-1 0 0,1-5-64 0 0,-1 9 13 0 0,0-1-1 0 0,-1 1 0 0 0,0-1 0 0 0,-1 1 1 0 0,0 0-1 0 0,0-1 0 0 0,-1 1 0 0 0,0 0 1 0 0,0 0-1 0 0,-1 0 0 0 0,0 0 1 0 0,0 0-1 0 0,-1 1 0 0 0,0-1 0 0 0,-1 0-12 0 0,0 0-87 0 0,0 0 0 0 0,0 1 0 0 0,-1 0-1 0 0,0 0 1 0 0,0 0 0 0 0,-1 1 0 0 0,0-1 0 0 0,0 2-1 0 0,0-1 1 0 0,-1 1 0 0 0,0 0 0 0 0,0 1 0 0 0,0-1-1 0 0,0 2 1 0 0,-1-1 0 0 0,1 1 0 0 0,-1 1-1 0 0,0-1 1 0 0,0 1 0 0 0,0 1 0 0 0,0 0 0 0 0,-1 0-1 0 0,1 1 1 0 0,0 0 0 0 0,0 1 0 0 0,0-1-1 0 0,0 2 1 0 0,0-1 0 0 0,0 2 0 0 0,0-1 0 0 0,0 1-1 0 0,0 0 1 0 0,1 1 0 0 0,0 0 0 0 0,-7 4 87 0 0,-46 64-5862 0 0,52-58 2091 0 0,-1-2-7542 0 0</inkml:trace>
  <inkml:trace contextRef="#ctx0" brushRef="#br0" timeOffset="1002.165">1950 801 8234 0 0,'0'0'4254'0'0,"0"0"-2210"0"0,0 0-725 0 0,0 0 111 0 0,0 0 166 0 0,0 0-46 0 0,0 0-162 0 0,0 0-262 0 0,0 0-301 0 0,0 0-195 0 0,0 0-115 0 0,0 0-89 0 0,0 0-71 0 0,-5 12-57 0 0,-53 101 342 0 0,18-41-540 0 0,2 1 1 0 0,4 2-1 0 0,0 9-100 0 0,32-77-37 0 0,0-1-1 0 0,-1 0 0 0 0,0-1 1 0 0,0 1-1 0 0,0 0 1 0 0,-1-1-1 0 0,0 0 1 0 0,0 0-1 0 0,0 0 1 0 0,-1 0-1 0 0,1 0 1 0 0,-1-1-1 0 0,0 0 1 0 0,-1 0 37 0 0,4-3-168 0 0,1-1 0 0 0,0 0 0 0 0,-1 0 1 0 0,1 1-1 0 0,0-1 0 0 0,-1 0 1 0 0,1 0-1 0 0,-1-1 0 0 0,1 1 0 0 0,0 0 1 0 0,-1 0-1 0 0,1-1 0 0 0,0 1 1 0 0,-1 0-1 0 0,1-1 0 0 0,0 0 0 0 0,0 1 1 0 0,0-1-1 0 0,-1 0 0 0 0,1 1 1 0 0,0-1-1 0 0,0 0 0 0 0,0 0 0 0 0,0 0 1 0 0,0 0-1 0 0,0 0 0 0 0,0 0 1 0 0,1 0-1 0 0,-1-1 0 0 0,0 1 0 0 0,1 0 1 0 0,-1 0-1 0 0,0-1 0 0 0,1 1 1 0 0,0 0-1 0 0,-1 0 0 0 0,1-2 168 0 0,-15-53-7399 0 0,15 53 6914 0 0,-13-71-6707 0 0,-4-24 1245 0 0,3-2 4858 0 0,7 1 5853 0 0,9 0 6852 0 0,15 72-4212 0 0,4 36-5276 0 0,103 144 1293 0 0,44 123-1996 0 0,-122-235-1869 0 0,-33-38-2895 0 0,2-2-3291 0 0,-12-1-5826 0 0</inkml:trace>
  <inkml:trace contextRef="#ctx0" brushRef="#br0" timeOffset="25320.148">8973 7170 12355 0 0,'0'0'2120'0'0,"0"0"-525"0"0,0 0-277 0 0,0 0 74 0 0,0 0 119 0 0,0 0-9 0 0,0 0-159 0 0,0 0-259 0 0,0 0-273 0 0,0 0-182 0 0,0 0-75 0 0,0 0-54 0 0,0 0-56 0 0,-12 16 692 0 0,-137 120 499 0 0,76-74-1443 0 0,-3-4 0 0 0,-2-3 0 0 0,-36 16-192 0 0,86-53 30 0 0,28-17-45 0 0,0-1-42 0 0,0 0-37 0 0,0 0-2 0 0,0 0-21 0 0,0 0-27 0 0,0-19-1451 0 0,3-23-2465 0 0,-3 15-6759 0 0,0 19-1063 0 0</inkml:trace>
  <inkml:trace contextRef="#ctx0" brushRef="#br0" timeOffset="25321.148">8465 7060 10954 0 0,'0'0'2496'0'0,"0"0"-543"0"0,0 0-339 0 0,0 0-31 0 0,0 0 12 0 0,0 0-72 0 0,0 0-209 0 0,0 0-272 0 0,0 0-280 0 0,0 0-201 0 0,0 0-98 0 0,0 0-19 0 0,5-1 10 0 0,-3 1-399 0 0,0 0 1 0 0,0 1-1 0 0,0-1 0 0 0,1 0 1 0 0,-1 1-1 0 0,0-1 1 0 0,0 1-1 0 0,0-1 1 0 0,0 1-1 0 0,0 0 1 0 0,0 0-1 0 0,0 0 1 0 0,0 0-1 0 0,0 1 0 0 0,-1-1 1 0 0,1 0-1 0 0,0 1 1 0 0,-1-1-1 0 0,1 1 1 0 0,-1-1-1 0 0,1 1 1 0 0,-1 0-1 0 0,0 0 0 0 0,0 0 1 0 0,0 0-1 0 0,0 0 1 0 0,0 0-1 0 0,0 1-55 0 0,7 7 189 0 0,35 46 694 0 0,3-3-1 0 0,2-1 0 0 0,14 8-882 0 0,95 105 554 0 0,-60-51-343 0 0,-136-122-5883 0 0,31 3 702 0 0,2 4-7441 0 0</inkml:trace>
  <inkml:trace contextRef="#ctx0" brushRef="#br0" timeOffset="25083.051">2546 3109 0 0 0,'0'0'1022'0'0,"0"0"-278"0"0,0 0-84 0 0,0 0 132 0 0,0 0 230 0 0,0 0 219 0 0,0 0 122 0 0,0 0-61 0 0,0 0-179 0 0,0 0-214 0 0,0 0-189 0 0,13 0 2458 0 0,-2 59 2193 0 0,-7 30-3347 0 0,9 84-614 0 0,21 188 514 0 0,-29-78-1042 0 0,5 63-63 0 0,24-99-330 0 0,-10 58 159 0 0,-19-51-212 0 0,19 93 64 0 0,-24-249-342 0 0,5 0 0 0 0,4 1 0 0 0,5 3-158 0 0,7 90 111 0 0,-11 176 195 0 0,2-199-175 0 0,0 173 174 0 0,-16-206-306 0 0,-3 39 140 0 0,-6-81-69 0 0,13-93-87 0 0,0 5 56 0 0,0-5-50 0 0,0-1 11 0 0,0 0-23 0 0,0 0 26 0 0,0 0 17 0 0,0 0-7 0 0,0 0-14 0 0,85 7 283 0 0,12-3-201 0 0,343-4 204 0 0,-173-15-99 0 0,-81 23-48 0 0,-86-5-108 0 0,126-10 115 0 0,-10-18 0 0 0,3 21 35 0 0,-115 12-90 0 0,51-2 2 0 0,68 2 4 0 0,53-8 97 0 0,-136-11-99 0 0,495 11 198 0 0,-403-22-322 0 0,-43 14 138 0 0,23 15-76 0 0,-3-3-22 0 0,-25-15 95 0 0,-43 7-108 0 0,104-3 55 0 0,-187 7-38 0 0,-57 0-32 0 0,-1 0 26 0 0,0 0 4 0 0,0 0-30 0 0,0 0 26 0 0,0 0-8 0 0,0 0 6 0 0,0 0 0 0 0,0 0-24 0 0,0 0 32 0 0,0 0-32 0 0,0 0 13 0 0,0 0-28 0 0,0 0 23 0 0,0 0-15 0 0,0 0-11 0 0,0 0-12 0 0,0 0-4 0 0,0 0-73 0 0,-11-8-3448 0 0,0 5-8450 0 0,9 3-1078 0 0</inkml:trace>
  <inkml:trace contextRef="#ctx0" brushRef="#br0" timeOffset="26102.126">1707 2318 6049 0 0,'0'0'1770'0'0,"0"0"-94"0"0,0 0 134 0 0,0 0 205 0 0,0 0-36 0 0,0 0-241 0 0,0 0-390 0 0,0 0-376 0 0,0 0-253 0 0,0 0-188 0 0,0 0-130 0 0,-2 2-71 0 0,0 61 2624 0 0,6-28-1966 0 0,-9 219 920 0 0,21-203-1858 0 0,-15-50-41 0 0,-1 0-1 0 0,1 0 1 0 0,-1 0-1 0 0,1 0 1 0 0,-1 0-1 0 0,1 0 1 0 0,0 0-1 0 0,-1 0 1 0 0,1 0 0 0 0,0 0-1 0 0,0-1 1 0 0,0 1-1 0 0,0 0 1 0 0,0-1-1 0 0,0 1 1 0 0,0 0 0 0 0,0-1-1 0 0,0 1 1 0 0,0-1-1 0 0,0 0 1 0 0,0 1-1 0 0,0-1 1 0 0,0 0-1 0 0,0 0 1 0 0,0 1 0 0 0,1-1-1 0 0,-1 0 1 0 0,0 0-1 0 0,0 0 1 0 0,0-1-1 0 0,0 1 1 0 0,1 0-1 0 0,-1 0 1 0 0,0 0 0 0 0,0-1-1 0 0,0 1 1 0 0,0-1-1 0 0,0 1 1 0 0,0-1-1 0 0,0 1 1 0 0,0-1 0 0 0,0 0-1 0 0,0 1 1 0 0,0-1-1 0 0,0 0-8 0 0,69-102 641 0 0,-61 85-598 0 0,70-155 116 0 0,-29 19 81 0 0,-29 272 88 0 0,76 195 144 0 0,-70-241-431 0 0,-3 1 0 0 0,-3 1-1 0 0,-4 1 1 0 0,-2 1 0 0 0,-5 0-1 0 0,1 52-40 0 0,-12-103 8 0 0,0 0 0 0 0,-2-1 0 0 0,-1 1-1 0 0,-1-1 1 0 0,-1 0 0 0 0,-1 0 0 0 0,-1 0 0 0 0,-12 21-8 0 0,15-32 16 0 0,-1-1 1 0 0,-1 0 0 0 0,0-1-1 0 0,0 0 1 0 0,-2 0-1 0 0,1-1 1 0 0,-1 0 0 0 0,-1 0-1 0 0,1-1 1 0 0,-2 0 0 0 0,1-1-1 0 0,-1 0 1 0 0,0 0 0 0 0,-1-1-1 0 0,0-1 1 0 0,0 0 0 0 0,-5 1-17 0 0,14-6 3 0 0,1 0-1 0 0,-1 0 1 0 0,1 0 0 0 0,-1 0 0 0 0,1 0 0 0 0,-1 0-1 0 0,0-1 1 0 0,1 0 0 0 0,-1 1 0 0 0,0-1-1 0 0,0 0 1 0 0,1 0 0 0 0,-1 0 0 0 0,0-1 0 0 0,1 1-1 0 0,-1-1 1 0 0,0 1 0 0 0,1-1 0 0 0,-1 0 0 0 0,1 0-1 0 0,-1 0 1 0 0,1 0 0 0 0,-1-1 0 0 0,1 1 0 0 0,0-1-1 0 0,0 1 1 0 0,-1-1 0 0 0,1 0 0 0 0,0 0-1 0 0,1 0 1 0 0,-1 0 0 0 0,0 0 0 0 0,1 0 0 0 0,-1-1-1 0 0,1 1 1 0 0,-1 0 0 0 0,1-1 0 0 0,0 1 0 0 0,0-1-1 0 0,0 1 1 0 0,1-1 0 0 0,-1 0 0 0 0,0 0-3 0 0,-3-20 1 0 0,1 0 1 0 0,1 0-1 0 0,1 0 1 0 0,1 0-1 0 0,1 0 1 0 0,1 0-1 0 0,1 0 1 0 0,1 0-1 0 0,1 1 1 0 0,1-1-1 0 0,0 1 1 0 0,2 1-1 0 0,1-1 1 0 0,1 1-1 0 0,9-15-1 0 0,-5 14-180 0 0,1 0-1 0 0,0 1 1 0 0,2 0 0 0 0,0 1-1 0 0,2 1 1 0 0,9-7 180 0 0,3 11-3071 0 0,-19 12-836 0 0,-2 2-3696 0 0,-4 1-5020 0 0</inkml:trace>
  <inkml:trace contextRef="#ctx0" brushRef="#br0" timeOffset="29657.425">2528 3157 0 0 0,'0'0'315'0'0,"0"0"189"0"0,0 0 149 0 0,0 0 181 0 0,0 0 195 0 0,0 0 168 0 0,0 0 74 0 0,5-3 12 0 0,1 0-817 0 0,28-20 3845 0 0,-32 23 3094 0 0,-2 1-3609 0 0,-6 16-2918 0 0,-90 157-59 0 0,80-144-755 0 0,-2-2 0 0 0,-1 1 0 0 0,-1-2-1 0 0,-2-1 1 0 0,0 0 0 0 0,-2-1-64 0 0,8-9 393 0 0,31-10 308 0 0,237 1 113 0 0,-107 0-692 0 0,-108-3 1207 0 0,-127-75-1083 0 0,12-4-145 0 0,9-15-16 0 0,40 25-40 0 0,28 63-102 0 0,0 0 1 0 0,0 0 0 0 0,0 0-1 0 0,1 0 1 0 0,-1 0 0 0 0,0 0 0 0 0,1 0-1 0 0,0 0 1 0 0,-1 0 0 0 0,1 0 0 0 0,0 0-1 0 0,0 0 1 0 0,0-1 0 0 0,0 1-1 0 0,1 0 1 0 0,-1 0 0 0 0,0 0 0 0 0,1 0-1 0 0,0 0 1 0 0,-1 0 0 0 0,1 0 0 0 0,0 0-1 0 0,0 0 1 0 0,0 0 0 0 0,0 1 0 0 0,0-1-1 0 0,1 0 1 0 0,-1 1 0 0 0,1-1-1 0 0,-1 0 1 0 0,1 0 56 0 0,11 0-2056 0 0,-5 1-2421 0 0,1 0-7735 0 0</inkml:trace>
  <inkml:trace contextRef="#ctx0" brushRef="#br0" timeOffset="31366.126">7500 7351 0 0 0,'0'0'321'0'0,"0"0"361"0"0,0 0 79 0 0,0 0-98 0 0,0 0-139 0 0,0 0-172 0 0,0 0-96 0 0,0 0 26 0 0,0 0 95 0 0,0 0 147 0 0,0 0 167 0 0,0 0 140 0 0,0 0 95 0 0,0 0 63 0 0,0 0 19 0 0,0 0 6 0 0,0 0-10 0 0,0 0-30 0 0,0 0-50 0 0,0 0-51 0 0,0 0 4 0 0,0 0-27 0 0,0 0-20 0 0,-3 6 7547 0 0,0-5-8628 0 0,-2-1 374 0 0,0-1 1 0 0,0 0-1 0 0,0 0 1 0 0,1 0 0 0 0,-1 0-1 0 0,0-1 1 0 0,0 0-1 0 0,1 0 1 0 0,-1 0 0 0 0,1-1-1 0 0,0 0 1 0 0,0 1 0 0 0,0-1-1 0 0,0-1 1 0 0,0 1-1 0 0,-1-2-123 0 0,-61-43 810 0 0,8 18 50 0 0,39 89-224 0 0,7 41-626 0 0,11-69-2 0 0,-2 0 1 0 0,-1-1-1 0 0,-1 1 0 0 0,-2-1 0 0 0,-1-1 0 0 0,-1 1 0 0 0,-1-2 0 0 0,-2 1 0 0 0,-12 21-8 0 0,25-42 452 0 0,20-23-400 0 0,112-80 128 0 0,-102 73-135 0 0,0-1 0 0 0,-2-2 0 0 0,-1-1 0 0 0,-1-2 0 0 0,19-24-45 0 0,-40 42 109 0 0,-5 7-2576 0 0,3 8-4862 0 0,0-2-4876 0 0</inkml:trace>
  <inkml:trace contextRef="#ctx0" brushRef="#br0" timeOffset="36664.806">3402 5963 0 0 0,'0'0'914'0'0,"0"0"111"0"0,0 0 205 0 0,0 0 110 0 0,0 0 42 0 0,0 0 6 0 0,0 0-156 0 0,0 0-169 0 0,0 0-183 0 0,0 0-234 0 0,0 0-188 0 0,-2 0-117 0 0,22 0 9322 0 0,92 0-8331 0 0,-42 7-877 0 0,83 1 480 0 0,-61-16-468 0 0,-3 1-137 0 0,60-4 60 0 0,32-19 63 0 0,-19-3-175 0 0,-79 11-98 0 0,12-6-8 0 0,-58 19-86 0 0,59-27 120 0 0,35-31 160 0 0,-20 12-108 0 0,-35 7 18 0 0,5-27 149 0 0,13-30-61 0 0,-44 49-202 0 0,-18 19-64 0 0,3-10 21 0 0,-3-5 0 0 0,-3 8-99 0 0,52-66 180 0 0,-29 32-39 0 0,-19 27-93 0 0,41-60 36 0 0,-34 63-26 0 0,-3 4-28 0 0,41-63 69 0 0,-43 67-88 0 0,44-53 57 0 0,-49 57 2 0 0,39-34-123 0 0,6 11 62 0 0,53-4-6 0 0,-51 24-30 0 0,-10 17 43 0 0,28 6-41 0 0,56-5 40 0 0,-31 2-10 0 0,-47 15 32 0 0,-73 4-50 0 0,1-1-3292 0 0,-2 6-8138 0 0,1-1-829 0 0</inkml:trace>
  <inkml:trace contextRef="#ctx0" brushRef="#br0" timeOffset="38493.01">3781 6423 0 0 0,'0'0'1206'0'0,"0"0"411"0"0,0 0 250 0 0,0 0 8 0 0,0 0-196 0 0,0 0-285 0 0,0 0-216 0 0,0 0-115 0 0,0 0-34 0 0,0 0-1 0 0,0 0-10 0 0,0 1 4156 0 0,0 2-4835 0 0,-9 144 1687 0 0,9-132-1927 0 0,-1-9-69 0 0,1 0 0 0 0,0 0 0 0 0,0 0 0 0 0,0-1 0 0 0,1 1 0 0 0,0 0 0 0 0,0 0 0 0 0,0-1 0 0 0,1 1 0 0 0,0 0 0 0 0,0-1 0 0 0,0 1 0 0 0,3 3-30 0 0,-2-4 60 0 0,-1-1 0 0 0,1 0 0 0 0,0 0 0 0 0,0 0 0 0 0,0 0-1 0 0,0 0 1 0 0,1-1 0 0 0,0 1 0 0 0,-1-1 0 0 0,1 0 0 0 0,0-1-1 0 0,1 1 1 0 0,-1 0 0 0 0,0-1 0 0 0,1 0 0 0 0,0 0 0 0 0,-1-1 0 0 0,1 1-1 0 0,0-1 1 0 0,0 0 0 0 0,0 0 0 0 0,0 0 0 0 0,-1-1 0 0 0,1 0 0 0 0,4 0-60 0 0,-8 0 38 0 0,1 0 1 0 0,0 0 0 0 0,0 0 0 0 0,-1 0 0 0 0,1 0 0 0 0,0-1-1 0 0,0 1 1 0 0,-1-1 0 0 0,1 1 0 0 0,0-1 0 0 0,-1 0 0 0 0,1 1-1 0 0,-1-1 1 0 0,1 0 0 0 0,-1 0 0 0 0,1 0 0 0 0,-1 0 0 0 0,1 0 0 0 0,-1-1-1 0 0,0 1 1 0 0,0 0 0 0 0,0-1 0 0 0,0 1 0 0 0,0 0 0 0 0,0-1-1 0 0,0 0 1 0 0,0 0-39 0 0,8-11 140 0 0,50-116 284 0 0,-33 59-361 0 0,-7-3 161 0 0,-19 73-204 0 0,0 0-2 0 0,0 0 5 0 0,0 0-20 0 0,0 0 11 0 0,0 0 8 0 0,0 0-29 0 0,0 0-2 0 0,0 0-1 0 0,0 0-3 0 0,0 0-2 0 0,0 0-18 0 0,4 26 57 0 0,62 210 713 0 0,-58-175-623 0 0,-4 1-1 0 0,-2-1 1 0 0,-4 30-114 0 0,0-61 30 0 0,-3 0 1 0 0,0-1-1 0 0,-2 1 0 0 0,-1-1 1 0 0,-1-1-1 0 0,-1 0 1 0 0,-9 15-31 0 0,17-40 13 0 0,-1 1 1 0 0,1-1-1 0 0,-1 0 1 0 0,0 0-1 0 0,0 0 1 0 0,0 0-1 0 0,0-1 1 0 0,0 1-1 0 0,0-1 1 0 0,-1 0-1 0 0,1 0 1 0 0,-1 0-1 0 0,0 0 1 0 0,1-1-1 0 0,-1 1 1 0 0,0-1-1 0 0,0 0 1 0 0,0 0-1 0 0,0-1 1 0 0,0 1-1 0 0,0-1 1 0 0,-2 0-14 0 0,3 1 1 0 0,1-1 0 0 0,0 0 1 0 0,0 0-1 0 0,-1 0 0 0 0,1-1 1 0 0,0 1-1 0 0,-1 0 0 0 0,1-1 1 0 0,0 0-1 0 0,0 1 0 0 0,-1-1 1 0 0,1 0-1 0 0,0 0 0 0 0,0 0 0 0 0,0-1 1 0 0,0 1-1 0 0,0 0 0 0 0,1-1 1 0 0,-1 1-1 0 0,0-1 0 0 0,1 0 1 0 0,-1 1-1 0 0,1-1 0 0 0,-1 0 1 0 0,1 0-1 0 0,0 0 0 0 0,0 0 1 0 0,0 0-1 0 0,0 0 0 0 0,0-1 0 0 0,0 1 1 0 0,1 0-1 0 0,-1 0 0 0 0,1-1 1 0 0,-1 1-1 0 0,1 0 0 0 0,0 0 1 0 0,0-1-1 0 0,0 0-1 0 0,0-7-11 0 0,1 0-1 0 0,1 0 1 0 0,-1 0-1 0 0,2 0 1 0 0,-1 0 0 0 0,2 0-1 0 0,-1 0 1 0 0,1 1 0 0 0,0-1-1 0 0,1 1 1 0 0,0 0-1 0 0,1 1 1 0 0,0-1 0 0 0,0 1-1 0 0,1 0 1 0 0,0 1 0 0 0,0-1 11 0 0,41-40-460 0 0,-29 23-1500 0 0,-14 16-1402 0 0,0-1-3356 0 0,-4 7-3330 0 0</inkml:trace>
  <inkml:trace contextRef="#ctx0" brushRef="#br0" timeOffset="38787.429">4332 6655 6953 0 0,'0'0'3639'0'0,"0"0"-1432"0"0,0 0-627 0 0,0 0-2 0 0,0 0 33 0 0,0 0-124 0 0,0 0-295 0 0,0 0-313 0 0,0 0-111 0 0,0 0 26 0 0,0 0 22 0 0,0 0-9 0 0,0 0-115 0 0,0 12-140 0 0,-6 106 1256 0 0,-12-23-1314 0 0,16-90-1022 0 0,-2 8 242 0 0,6-10-3346 0 0,4-2-3462 0 0,-3-1-5070 0 0</inkml:trace>
  <inkml:trace contextRef="#ctx0" brushRef="#br0" timeOffset="41741.092">3886 6044 0 0 0,'0'0'477'0'0,"0"0"368"0"0,0 0 220 0 0,0 0 175 0 0,0 0 86 0 0,0 0 29 0 0,0 0-72 0 0,0 0-143 0 0,0 0-136 0 0,0 0-98 0 0,0-9 494 0 0,0 8 1856 0 0,0 0 3548 0 0,10 144-5225 0 0,-3 4-1107 0 0,-7-95-5840 0 0,-2-59-3140 0 0,2 3-1768 0 0</inkml:trace>
  <inkml:trace contextRef="#ctx0" brushRef="#br0" timeOffset="42576.477">3840 6000 0 0 0,'0'0'264'0'0,"0"0"332"0"0,0 0 196 0 0,0 0 350 0 0,0 0 352 0 0,0 0 129 0 0,0 0-156 0 0,0 0-381 0 0,0 0-359 0 0,0 0-167 0 0,0 0 5 0 0,0 0 49 0 0,0 0 42 0 0,0 2-2 0 0,-2 4-354 0 0,-1-1 1 0 0,0 1-1 0 0,-1-1 1 0 0,1 0-1 0 0,-1 0 1 0 0,0 0-1 0 0,0 0 0 0 0,-1-1 1 0 0,1 1-1 0 0,-1-1 1 0 0,0 0-1 0 0,0-1 1 0 0,0 1-1 0 0,-1-1 0 0 0,1 0 1 0 0,-1-1-1 0 0,0 1 1 0 0,0-1-1 0 0,0 0 1 0 0,0 0-1 0 0,0-1 0 0 0,-2 0-300 0 0,-8 9 2016 0 0,42-4-782 0 0,-6-3-1231 0 0,123 19 1155 0 0,-43-14-666 0 0,-89-6-293 0 0,-12-6 1972 0 0,-1 2-2197 0 0,-73-141-235 0 0,74 143-86 0 0,1 0-293 0 0,0 0-535 0 0,0 0-1232 0 0,0 0-3658 0 0,0 0-5719 0 0</inkml:trace>
  <inkml:trace contextRef="#ctx0" brushRef="#br0" timeOffset="44305.305">6593 5580 0 0 0,'-9'-3'10'0'0,"-3"-4"2391"0"0,12 6-1582 0 0,0 0 1451 0 0,0-7 13101 0 0,0 7-16573 0 0,0 0-6571 0 0,0 1-3643 0 0</inkml:trace>
  <inkml:trace contextRef="#ctx0" brushRef="#br0" timeOffset="45139.464">4006 7244 0 0 0,'0'0'433'0'0,"0"0"374"0"0,0 0 311 0 0,0 0 195 0 0,0 0 14 0 0,0 0-116 0 0,0 0-205 0 0,0 0-155 0 0,0 0-52 0 0,0 0 34 0 0,0 0 74 0 0,0 0 25 0 0,0 0-9 0 0,0 0-36 0 0,4 4 6996 0 0,-1 0-6205 0 0,-16 105-837 0 0,-3-61-713 0 0,27-43-6267 0 0,-9-6 1705 0 0,0 1-6814 0 0</inkml:trace>
  <inkml:trace contextRef="#ctx0" brushRef="#br0" timeOffset="47194.445">6591 5495 0 0 0,'0'0'465'0'0,"0"0"257"0"0,0 0 46 0 0,0 0 10 0 0,0 0 24 0 0,0 0 57 0 0,0 0 123 0 0,0 0 67 0 0,0 0-72 0 0,2-14 5010 0 0,-1 7 5072 0 0,-1 9-11043 0 0,-3 227 551 0 0,4-225-560 0 0,1 1 0 0 0,0-1 0 0 0,0 0 0 0 0,0 0 0 0 0,0-1 0 0 0,1 1 0 0 0,-1 0 0 0 0,1-1 0 0 0,0 1 0 0 0,0-1 0 0 0,1 0 0 0 0,-1 0 0 0 0,0 0 0 0 0,1-1 0 0 0,0 1 0 0 0,0-1 0 0 0,0 0 0 0 0,0 0 0 0 0,0 0 0 0 0,0 0 0 0 0,0-1 0 0 0,1 0 0 0 0,-1 0 0 0 0,0 0 0 0 0,1 0 0 0 0,-1-1 0 0 0,1 1 0 0 0,-1-1 0 0 0,1 0 0 0 0,-1-1 0 0 0,1 1 0 0 0,-1-1-7 0 0,1-2 47 0 0,-1 0 0 0 0,0 0-1 0 0,0 0 1 0 0,0 0 0 0 0,-1-1 0 0 0,1 0 0 0 0,-1 1 0 0 0,0-1 0 0 0,0-1 0 0 0,0 1 0 0 0,0 0 0 0 0,-1-1 0 0 0,0 1 0 0 0,0-1-1 0 0,0 0 1 0 0,0 0 0 0 0,-1 0 0 0 0,0 0 0 0 0,0 0 0 0 0,0 0 0 0 0,0-3-47 0 0,1-1 0 0 0,50-149 216 0 0,-39 111-82 0 0,-13 47-114 0 0,0 0 14 0 0,0 0-2 0 0,0 0-12 0 0,0 0-18 0 0,0 0 8 0 0,0 0-3 0 0,0 0-7 0 0,0 0 16 0 0,0 0-9 0 0,0 0-23 0 0,0 0-16 0 0,0 23-76 0 0,33 256 441 0 0,-24-174-291 0 0,-1-53-16 0 0,-3 0 0 0 0,-2 0 0 0 0,-3 0 0 0 0,-1 0 0 0 0,-3 0 0 0 0,-3 0 0 0 0,-10 42-26 0 0,14-81 19 0 0,-1 0 0 0 0,0 0 0 0 0,-1 0 0 0 0,0-1 0 0 0,-1 0 0 0 0,-1 0 0 0 0,0 0 0 0 0,0-1 0 0 0,-1 0 0 0 0,-1 0 0 0 0,0-1 0 0 0,0 0 0 0 0,-1 0 0 0 0,-1-1-19 0 0,9-7 6 0 0,0-1 1 0 0,-1 0-1 0 0,1 0 1 0 0,0 0-1 0 0,-1 0 1 0 0,1 0 0 0 0,0 0-1 0 0,-1-1 1 0 0,1 1-1 0 0,-1-1 1 0 0,1 0-1 0 0,-1 0 1 0 0,1 0 0 0 0,-1 0-1 0 0,0 0 1 0 0,1 0-1 0 0,-1-1 1 0 0,1 1-1 0 0,0-1 1 0 0,-1 0-1 0 0,1 0 1 0 0,-1 0 0 0 0,1 0-1 0 0,0 0 1 0 0,0 0-1 0 0,0 0 1 0 0,0-1-1 0 0,-1 1 1 0 0,2-1 0 0 0,-1 0-1 0 0,0 0 1 0 0,0 1-1 0 0,1-1 1 0 0,-1 0-1 0 0,1 0 1 0 0,-1-1 0 0 0,1 1-1 0 0,0 0 1 0 0,0 0-1 0 0,0-1 1 0 0,0 1-7 0 0,-2-7-5 0 0,0-1 1 0 0,1 0-1 0 0,0 0 0 0 0,0 1 1 0 0,1-1-1 0 0,1 0 0 0 0,0 0 1 0 0,0 0-1 0 0,1 0 1 0 0,0 0-1 0 0,0 0 0 0 0,1 0 1 0 0,1 1-1 0 0,0-1 0 0 0,0 1 1 0 0,1 0-1 0 0,0 0 0 0 0,0 0 1 0 0,1 0-1 0 0,0 0 1 0 0,1 1-1 0 0,0 0 0 0 0,3-3 5 0 0,63-84-617 0 0,-64 85-302 0 0,-2 3-2151 0 0,-4 2-3034 0 0,-2 1-4584 0 0</inkml:trace>
  <inkml:trace contextRef="#ctx0" brushRef="#br0" timeOffset="47680.761">6994 5805 8746 0 0,'0'0'2076'0'0,"0"0"-458"0"0,0 0-203 0 0,0 0 4 0 0,0 0-85 0 0,0 0-168 0 0,0 0-232 0 0,0 0-299 0 0,0 0-227 0 0,0 0-125 0 0,0 0-29 0 0,0 0 24 0 0,0 0 72 0 0,23-4 1971 0 0,119-18 585 0 0,-141 22-2889 0 0,-1 0 14 0 0,-7 22 448 0 0,-140 183 362 0 0,146-203-836 0 0,0-1 0 0 0,-1 1 1 0 0,1-1-1 0 0,0 1 0 0 0,0 0 0 0 0,0 0 0 0 0,0-1 0 0 0,1 1 0 0 0,-1 0 1 0 0,0 0-1 0 0,1 0 0 0 0,-1 0 0 0 0,1 0 0 0 0,0-1 0 0 0,0 1 0 0 0,0 0 1 0 0,0 0-1 0 0,0 0 0 0 0,0 0 0 0 0,0 0 0 0 0,0 0 0 0 0,1 0 0 0 0,-1 0 0 0 0,1 0 1 0 0,0 0-1 0 0,-1-1 0 0 0,1 1 0 0 0,0 0 0 0 0,0 0 0 0 0,0-1 0 0 0,0 1 1 0 0,0-1-1 0 0,1 1 0 0 0,-1-1 0 0 0,0 1 0 0 0,1-1 0 0 0,-1 0 0 0 0,1 0 1 0 0,-1 1-1 0 0,1-1 0 0 0,0 0 0 0 0,-1 0 0 0 0,1-1 0 0 0,0 1 0 0 0,0 0 0 0 0,0-1 1 0 0,1 1-6 0 0,11 0 94 0 0,-1 0 1 0 0,1-2 0 0 0,-1 0-1 0 0,1 0 1 0 0,-1-1 0 0 0,0-1-1 0 0,0 0 1 0 0,0 0 0 0 0,0-2-1 0 0,0 0 1 0 0,11-6-95 0 0,-15 8-168 0 0,16-13-292 0 0,-32-3-6432 0 0,3 14-608 0 0,2 3-4786 0 0</inkml:trace>
  <inkml:trace contextRef="#ctx0" brushRef="#br0" timeOffset="48903.422">6703 4435 0 0 0,'0'0'91'0'0,"-1"-7"109"0"0,-2-51 794 0 0,3 31 6478 0 0,-3 31 7080 0 0,3 7-15666 0 0,24 173 2343 0 0,-37 84-472 0 0,9-36-290 0 0,32-143-356 0 0,-23 10 474 0 0,-5-99-573 0 0,0 26 285 0 0,-2-3-309 0 0,4-39-521 0 0,13-61-5566 0 0,-15 48-5664 0 0,0 17 4517 0 0</inkml:trace>
  <inkml:trace contextRef="#ctx0" brushRef="#br0" timeOffset="49803.458">6631 4380 0 0 0,'0'0'515'0'0,"0"0"60"0"0,0 0 103 0 0,0 0 135 0 0,0 0 125 0 0,0 0 116 0 0,0 0 36 0 0,0 0-10 0 0,0 0-25 0 0,0 0-48 0 0,-5-9 596 0 0,4 7 1895 0 0,0 2 3813 0 0,-40 22-6121 0 0,-98 69 272 0 0,139-88-1432 0 0,1-1 1 0 0,-1 1-1 0 0,0-1 0 0 0,1 1 1 0 0,0-1-1 0 0,-1 0 0 0 0,1 1 1 0 0,0-1-1 0 0,0 0 0 0 0,1 1 0 0 0,-1-1 1 0 0,0 0-1 0 0,1 0 0 0 0,-1 0 1 0 0,1 0-1 0 0,-1 0 0 0 0,1-1 1 0 0,0 1-1 0 0,0 0 0 0 0,0-1 0 0 0,0 1 1 0 0,0-1-1 0 0,0 0 0 0 0,1 0 1 0 0,1 1-31 0 0,10 5 93 0 0,0 0-1 0 0,1-1 1 0 0,0-1 0 0 0,0 0 0 0 0,0-1 0 0 0,1-1 0 0 0,-1-1 0 0 0,1 0 0 0 0,-1 0 0 0 0,1-2 0 0 0,0 0 0 0 0,-1-1 0 0 0,15-2-93 0 0,27 1 163 0 0,28 2-9 0 0,-85 0-140 0 0,0 0-4 0 0,0 0-15 0 0,0 0 16 0 0,0 0 6 0 0,0 0 8 0 0,0 0 13 0 0,0 0-1 0 0,0 0-10 0 0,0 0-2 0 0,0 0 6 0 0,0 0-1 0 0,0 0-4 0 0,0 0-9 0 0,0 0-22 0 0,0 0 13 0 0,0 0 22 0 0,0 0 22 0 0,0 0 23 0 0,0 0-18 0 0,0 0 5 0 0,0 0 3 0 0,0 0 14 0 0,0 0 33 0 0,0 0 10 0 0,0 0 13 0 0,-41-18 503 0 0,34 13-629 0 0,0 0-1 0 0,-1 0 1 0 0,2-1 0 0 0,-1 0 0 0 0,1 0 0 0 0,-1-1 0 0 0,2 1 0 0 0,-1-1 0 0 0,1 0 0 0 0,0-1 0 0 0,0 0 0 0 0,-3-7-9 0 0,-10-15-145 0 0,15 24-510 0 0,-4-2-763 0 0,3 7-2704 0 0,-1 0-3595 0 0,5 1-3994 0 0</inkml:trace>
  <inkml:trace contextRef="#ctx0" brushRef="#br0" timeOffset="51246.865">6861 6637 0 0 0,'0'0'613'0'0,"0"0"297"0"0,0 0 161 0 0,0 0 85 0 0,0 0-8 0 0,0 0-59 0 0,0 0-32 0 0,0 0-74 0 0,0 0 13 0 0,0-8 6 0 0,-2-24 25 0 0,-18 22 5776 0 0,19 16 1142 0 0,6 4-7727 0 0,-1 0-1 0 0,-1 0 1 0 0,1 0 0 0 0,-2 1-1 0 0,1-1 1 0 0,-1 1 0 0 0,-1 0-1 0 0,0 0 1 0 0,-1-1 0 0 0,0 1-1 0 0,0 0 1 0 0,-1 3-218 0 0,0 11 210 0 0,-13 62 196 0 0,-3 73-25 0 0,8 21 8 0 0,7-131-306 0 0,2-49-95 0 0,0 28 133 0 0,4 26-13 0 0,-1-22-108 0 0,-3-32 6 0 0,0-1 2 0 0,0 0-26 0 0,0 0-4 0 0,0 0 6 0 0,0 0 10 0 0,0 0 18 0 0,0 0 4 0 0,0 0-9 0 0,0 0-35 0 0,0 0-1 0 0,0 0-9 0 0,0 0 1 0 0,0 0 2 0 0,0 0-27 0 0,0 0-13 0 0,0 0-49 0 0,0 0-91 0 0,-5-4-2718 0 0,1 1-4764 0 0,2 2-4842 0 0</inkml:trace>
  <inkml:trace contextRef="#ctx0" brushRef="#br0" timeOffset="54377.449">3476 5193 0 0 0,'0'0'283'0'0,"0"0"348"0"0,0 0 173 0 0,0 0 112 0 0,0 0 77 0 0,0 0 102 0 0,0 0 96 0 0,0 0 58 0 0,-2-3 28 0 0,2 2-4218 0 0,-2-4 5447 0 0,-3-2 14381 0 0,5 12-15466 0 0,0-5-1366 0 0,0 0 6 0 0,0 27 533 0 0,0 31-71 0 0,2-33-3661 0 0,0-10-855 0 0,-1 1-7472 0 0,-1-9 2516 0 0</inkml:trace>
  <inkml:trace contextRef="#ctx0" brushRef="#br0" timeOffset="54836.119">3469 5418 5369 0 0,'0'0'2174'0'0,"0"0"-335"0"0,0 0-88 0 0,0 0 45 0 0,0 0 11 0 0,0 0-153 0 0,0 0-294 0 0,0 0-311 0 0,0 0-254 0 0,0 0-130 0 0,0 0-52 0 0,0 0-3 0 0,9 12 4472 0 0,-4 42-4080 0 0,-5-54-942 0 0,0 0-39 0 0,0 0-2 0 0,0 0 6 0 0,0 0-31 0 0,0 0 11 0 0,0 0-6 0 0,0 0 6 0 0,0 0 0 0 0,0 0-11 0 0,1 14-4370 0 0,0-8 1697 0 0,-1 0-3847 0 0,0-2-4937 0 0</inkml:trace>
  <inkml:trace contextRef="#ctx0" brushRef="#br0" timeOffset="55176.936">3483 5727 4465 0 0,'0'0'3201'0'0,"0"0"-937"0"0,0 0-494 0 0,0 0-32 0 0,0 0-2 0 0,0 0-132 0 0,0 0-287 0 0,0 0-377 0 0,0 0-269 0 0,0 0-46 0 0,0 0 66 0 0,0 0 54 0 0,0 0 5 0 0,2 6-85 0 0,15 139 3191 0 0,-17-145-3854 0 0,0 0 1 0 0,0 0-11 0 0,0 0-13 0 0,0 0-5 0 0,0 0-15 0 0,0 0-56 0 0,0 0-70 0 0,1-19-3340 0 0,-1 12-2892 0 0,1 0-5169 0 0</inkml:trace>
  <inkml:trace contextRef="#ctx0" brushRef="#br0" timeOffset="55913.793">3677 5105 336 0 0,'0'0'1599'0'0,"0"0"59"0"0,0 0 158 0 0,0 0 117 0 0,0 0-54 0 0,0 0-170 0 0,0 0-214 0 0,0 0-166 0 0,0 0-146 0 0,0 0-119 0 0,0 0-105 0 0,0 0-85 0 0,-8 3 452 0 0,7-2 3918 0 0,60-12-3432 0 0,-18 11-1229 0 0,-40 0-572 0 0,-1 0-11 0 0,0 0 14 0 0,0 0 18 0 0,0 0 15 0 0,0 0 6 0 0,-30 19-1185 0 0,19-11-1264 0 0,10-5-2451 0 0,0 0-4120 0 0,1-3-647 0 0</inkml:trace>
  <inkml:trace contextRef="#ctx0" brushRef="#br0" timeOffset="56296.948">4041 5098 8578 0 0,'0'0'2267'0'0,"0"0"-552"0"0,0 0-212 0 0,0 0-43 0 0,0 0-57 0 0,0 0-138 0 0,0 0-252 0 0,0 0-263 0 0,0 0-165 0 0,0 0-55 0 0,0 0 31 0 0,0 0 44 0 0,0 0-2 0 0,11 10 2048 0 0,-11-9-2627 0 0,0 0 0 0 0,0 0-1 0 0,1 1 1 0 0,-1-1 0 0 0,0 0-1 0 0,0 0 1 0 0,1 0-1 0 0,-1 0 1 0 0,1 0 0 0 0,-1 0-1 0 0,1 0 1 0 0,-1 0-1 0 0,1 0 1 0 0,0 0 0 0 0,-1 0-1 0 0,1-1 1 0 0,0 1 0 0 0,0 0-1 0 0,0 0 1 0 0,0-1-1 0 0,0 1 1 0 0,-1 0 0 0 0,1-1-1 0 0,0 1 1 0 0,0-1 0 0 0,1 1-1 0 0,-1-1 1 0 0,0 0-1 0 0,0 1 1 0 0,0-1 0 0 0,0 0-1 0 0,0 0 1 0 0,0 0-1 0 0,0 1 1 0 0,0-1 0 0 0,1-1-1 0 0,-1 1 1 0 0,0 0 0 0 0,0 0-1 0 0,0 0 1 0 0,0 0-1 0 0,0-1 1 0 0,0 1 0 0 0,1-1-24 0 0,9 1 134 0 0,-11 0-150 0 0,0 0-12 0 0,0 0-53 0 0,0 0-78 0 0,0 0-121 0 0,-10 0-4039 0 0,7 0-2889 0 0,3 0-4387 0 0</inkml:trace>
  <inkml:trace contextRef="#ctx0" brushRef="#br0" timeOffset="56660.384">4258 5090 4489 0 0,'0'0'2182'0'0,"0"0"-272"0"0,0 0-75 0 0,0 0 30 0 0,0 0-94 0 0,0 0-226 0 0,0 0-312 0 0,0 0-295 0 0,0 0-174 0 0,0 0-57 0 0,0 0 0 0 0,0 0-19 0 0,0 0-52 0 0,9 1 1284 0 0,-9 7-5722 0 0,-2-3-5133 0 0,1-4-1518 0 0</inkml:trace>
  <inkml:trace contextRef="#ctx0" brushRef="#br0" timeOffset="56895.282">4258 5090 3857 0 0</inkml:trace>
  <inkml:trace contextRef="#ctx0" brushRef="#br0" timeOffset="57098.992">4258 5090 3857 0 0,'13'95'2018'0'0,"-2"-69"7280"0"0,-11-25-8306 0 0,0 26 8623 0 0,-1-9-8620 0 0,-2 8-1760 0 0,5-9-3822 0 0,-2-11-2489 0 0,0-5 3742 0 0,0-1-7679 0 0</inkml:trace>
  <inkml:trace contextRef="#ctx0" brushRef="#br0" timeOffset="57348.67">4291 5436 10522 0 0,'0'0'3785'0'0,"0"0"-1718"0"0,0 0-740 0 0,0 0-57 0 0,0 0-53 0 0,0 0-139 0 0,0 0-205 0 0,0 0-234 0 0,0 0-200 0 0,0 0-126 0 0,0 0-70 0 0,0 0-43 0 0,0 0-15 0 0,0 0-31 0 0,-1 11-31 0 0,-7 48 62 0 0,19-51-704 0 0,-2-3-2554 0 0,-5 0-7769 0 0,-4-4 656 0 0</inkml:trace>
  <inkml:trace contextRef="#ctx0" brushRef="#br0" timeOffset="57595.02">4277 5624 12459 0 0,'0'0'2220'0'0,"0"0"-513"0"0,0 0-212 0 0,0 0-115 0 0,0 0-135 0 0,0 0-172 0 0,0 0-227 0 0,0 0-215 0 0,0 0-175 0 0,0 0-131 0 0,0 0-100 0 0,0 0-87 0 0,0 0-75 0 0,-2 8-42 0 0,-6 24-18 0 0,7-24-25 0 0,25-4-1633 0 0,-18-4 99 0 0,-1 0-3784 0 0,0 0-5981 0 0</inkml:trace>
  <inkml:trace contextRef="#ctx0" brushRef="#br0" timeOffset="57829.212">4277 5624 12203 0 0,'33'86'3676'0'0,"-27"-56"4143"0"0,-7-25-7439 0 0,3-2-2446 0 0,0 1-7463 0 0,-2-3-2026 0 0</inkml:trace>
  <inkml:trace contextRef="#ctx0" brushRef="#br0" timeOffset="68920.758">6753 4137 0 0 0,'0'0'201'0'0,"0"0"73"0"0,0 0 35 0 0,0 0 42 0 0,0 0 44 0 0,0 0 45 0 0,0-2 506 0 0,2 0 12177 0 0,40 2-8079 0 0,56 0-3210 0 0,2-7-474 0 0,-99 7-1345 0 0,-1 0-3 0 0,0 0 4 0 0,0 0-16 0 0,22 0 203 0 0,55-4 306 0 0,-77 4-494 0 0,35 0 265 0 0,6-4 32 0 0,-5 1 51 0 0,-36 3-371 0 0,0 0 13 0 0,18 0 371 0 0,-23 0 758 0 0,-115 14-1036 0 0,36-7-51 0 0,32 0-68 0 0,-20 2 38 0 0,14 1 26 0 0,8 9 17 0 0,6-12 30 0 0,-50-3 289 0 0,94-4-364 0 0,0 0-5 0 0,0 0-2 0 0,0 0-20 0 0,0 0 18 0 0,0 0 12 0 0,0 0-12 0 0,0 0-30 0 0,0 0-23 0 0,0 0 15 0 0,0 0 20 0 0,0 0-1 0 0,0 0-26 0 0,0 0-25 0 0,0 0-29 0 0,0 0-50 0 0,0 0-61 0 0,0-13-4899 0 0,0 7-3429 0 0,0 3-3779 0 0</inkml:trace>
  <inkml:trace contextRef="#ctx0" brushRef="#br0" timeOffset="75885.502">6510 3356 0 0 0,'0'0'487'0'0,"0"0"306"0"0,0 0 205 0 0,-1 0-4109 0 0,0-1 5636 0 0,-2-2 19066 0 0,2 3-19173 0 0,1 0-2293 0 0,0 0-15 0 0,0 0 1 0 0,0 0-23 0 0,0 20 359 0 0,-2 56 6 0 0,8 102-173 0 0,9-84-190 0 0,-4 114 28 0 0,-11-154-132 0 0,9 23-25 0 0,0 11 126 0 0,-9-87-97 0 0,0-1 17 0 0,0 19 4 0 0,23-65-6387 0 0,-21 40 5027 0 0,4-12-7682 0 0,-4 10-1778 0 0</inkml:trace>
  <inkml:trace contextRef="#ctx0" brushRef="#br0" timeOffset="78290.959">6567 3456 0 0 0,'0'0'163'0'0,"0"0"5"0"0,-4-4-18 0 0,-16-18 153 0 0,0 17 1790 0 0,-12-23 7626 0 0,32 24-3292 0 0,9 3-3479 0 0,38 7-2811 0 0,-37-4 807 0 0,178 5 1195 0 0,48-3-1507 0 0,-177-11-455 0 0,68 3-90 0 0,-69-3 41 0 0,-23 3-64 0 0,-34 4-60 0 0,-1 0-4 0 0,0 0 16 0 0,0 0-4 0 0,0 0 3 0 0,0 0 2 0 0,0 0 6 0 0,0 0-2 0 0,0 0-6 0 0,0 0 14 0 0,0 0 11 0 0,0 0 9 0 0,0 0 9 0 0,0 0-14 0 0,0 0-6 0 0,0 0-2 0 0,0 0 8 0 0,0 0-4 0 0,0 0-6 0 0,0 0-1 0 0,0 0 2 0 0,0 0-13 0 0,0 0 10 0 0,0 0 7 0 0,0 0-22 0 0,0 0-5 0 0,0 0-30 0 0,0 0 10 0 0,0 0 20 0 0,0 0 10 0 0,0 0 21 0 0,0 0-24 0 0,0 0-27 0 0,0 0-14 0 0,0 0 21 0 0,0 0-7 0 0,0 78 241 0 0,9-1-144 0 0,-5 166-23 0 0,27-155-3 0 0,-7-7-6 0 0,-28 0 145 0 0,4-62-230 0 0,4 17 153 0 0,-4-36-97 0 0,0 0-24 0 0,-20 8 788 0 0,-81-8-755 0 0,40 7-7 0 0,46-2-524 0 0,20-6-1914 0 0,10-5 108 0 0,-3 0-1434 0 0,-2 3-1804 0 0,-1-1-6521 0 0</inkml:trace>
  <inkml:trace contextRef="#ctx0" brushRef="#br0" timeOffset="79602.233">7113 4126 0 0 0,'0'0'1323'0'0,"0"0"88"0"0,0 0 223 0 0,0 0 178 0 0,0 0 47 0 0,0 0-151 0 0,0 0-291 0 0,0 0-272 0 0,0 0-184 0 0,0 0-125 0 0,0 0-71 0 0,0 0-62 0 0,0 0-44 0 0,13 2 4434 0 0,14 3-3750 0 0,279-9 2910 0 0,-211-7-3724 0 0,-19-7-178 0 0,-6 15-226 0 0,-9-1-13 0 0,-3 3-6 0 0,17 1 188 0 0,-75 0-258 0 0,0 0-30 0 0,7 0-1313 0 0,-12-3-3348 0 0,3 2 855 0 0,0-2-7421 0 0</inkml:trace>
  <inkml:trace contextRef="#ctx0" brushRef="#br0" timeOffset="83290.776">2988 4173 0 0 0,'0'0'812'0'0,"0"0"574"0"0,0 0 217 0 0,0 0 115 0 0,0 0 58 0 0,0 0 51 0 0,0 0-52 0 0,0 0-169 0 0,0 0-193 0 0,0 0-250 0 0,0 0-215 0 0,-4 1 5801 0 0,17 36-5663 0 0,24 183 712 0 0,-66-212-1022 0 0,26-8-759 0 0,1 0 0 0 0,0 0 0 0 0,-1 0 0 0 0,1-1 0 0 0,-1 1-1 0 0,1 0 1 0 0,0-1 0 0 0,0 1 0 0 0,-1-1 0 0 0,1 0 0 0 0,0 0 0 0 0,0 0-1 0 0,0 0 1 0 0,0 0 0 0 0,0-1 0 0 0,0 1 0 0 0,0 0 0 0 0,0-1 0 0 0,0 0-1 0 0,1 1 1 0 0,-1-1 0 0 0,1 0 0 0 0,-1 0 0 0 0,1 0 0 0 0,0 0-1 0 0,-1 0 1 0 0,1 0 0 0 0,0 0 0 0 0,0 0 0 0 0,1 0 0 0 0,-1-1 0 0 0,0 1-1 0 0,1-1-16 0 0,-2-6 26 0 0,0-1 1 0 0,1 1-1 0 0,0-1 0 0 0,0 1 0 0 0,1 0 0 0 0,1-1 0 0 0,-1 1 0 0 0,2-1 0 0 0,-1 1 0 0 0,1 0 0 0 0,3-9-26 0 0,2-4 15 0 0,1 0 0 0 0,1 0 1 0 0,0 1-1 0 0,2 0 0 0 0,0 1 0 0 0,2 0 0 0 0,0 1 0 0 0,1 1 1 0 0,1 0-1 0 0,0 0 0 0 0,16-11-15 0 0,-24 23 31 0 0,1 1 1 0 0,-1 0-1 0 0,2 1 0 0 0,-1-1 1 0 0,0 2-1 0 0,1-1 1 0 0,0 1-1 0 0,-1 1 0 0 0,1-1 1 0 0,0 2-1 0 0,0-1 1 0 0,1 1-1 0 0,3 0-31 0 0,26 42 369 0 0,-36-32-329 0 0,-1 0-1 0 0,0 0 1 0 0,-1 0 0 0 0,0 0-1 0 0,0 0 1 0 0,-1 0-1 0 0,0 0 1 0 0,-1 0-1 0 0,0 1 1 0 0,0-1 0 0 0,-1-1-1 0 0,0 1 1 0 0,-1 0-1 0 0,0 0 1 0 0,-3 6-40 0 0,5-12 2 0 0,0-1 0 0 0,0 1 0 0 0,0-1 0 0 0,-1 0 0 0 0,1 1 0 0 0,0-1 0 0 0,-1 0 0 0 0,0 0 0 0 0,0 0 0 0 0,1 0 0 0 0,-1 0 0 0 0,0-1-1 0 0,-1 1 1 0 0,1 0 0 0 0,0-1 0 0 0,0 0 0 0 0,-1 1 0 0 0,1-1 0 0 0,0 0 0 0 0,-1 0 0 0 0,0 0 0 0 0,1-1 0 0 0,-1 1 0 0 0,1-1 0 0 0,-2 1-2 0 0,-95 17 50 0 0,43-25-193 0 0,55 7 70 0 0,0 0 0 0 0,0-1-1 0 0,0 1 1 0 0,0 0 0 0 0,0 0 0 0 0,0-1-1 0 0,0 1 1 0 0,0-1 0 0 0,0 1 0 0 0,0-1 0 0 0,0 1-1 0 0,1-1 1 0 0,-1 0 0 0 0,0 1 0 0 0,0-1-1 0 0,1 0 1 0 0,-1 0 0 0 0,0 0 0 0 0,1 1 0 0 0,-1-1-1 0 0,1 0 1 0 0,-1 0 0 0 0,1 0 0 0 0,-1 0-1 0 0,1 0 1 0 0,0 0 0 0 0,-1 0 0 0 0,1 0 0 0 0,0 0-1 0 0,0 0 1 0 0,0 0 0 0 0,0 0 0 0 0,0 0-1 0 0,0 0 1 0 0,0 0 0 0 0,0 0 0 0 0,0 0 0 0 0,0 0-1 0 0,1 0 1 0 0,-1 0 0 0 0,0 0 0 0 0,1 0-1 0 0,-1 0 1 0 0,1 0 0 0 0,-1 0 0 0 0,1 0 0 0 0,-1 0-1 0 0,1 0 1 0 0,0 1 0 0 0,-1-1 0 0 0,1 0 73 0 0,11-14-3906 0 0,-6 8-506 0 0,0-1-7652 0 0</inkml:trace>
  <inkml:trace contextRef="#ctx0" brushRef="#br0" timeOffset="83789.78">3437 3897 9370 0 0,'0'0'1983'0'0,"0"0"-501"0"0,0 0-175 0 0,0 0 32 0 0,0 0 18 0 0,0 0-90 0 0,0 0-223 0 0,0 0-226 0 0,0 0-175 0 0,0 0-115 0 0,0 0-68 0 0,0 0-44 0 0,0 0-40 0 0,-3 2-28 0 0,-5 3-185 0 0,0 2 0 0 0,1-1 0 0 0,-1 1 0 0 0,1 0 0 0 0,0 1 0 0 0,1-1 0 0 0,0 2 0 0 0,0-1 0 0 0,1 0 0 0 0,0 1 0 0 0,0 0 0 0 0,1 0 0 0 0,0 1 0 0 0,1-1 0 0 0,0 1 0 0 0,0 0 0 0 0,0 5-163 0 0,2-13 2 0 0,0 0 0 0 0,1-1 0 0 0,-1 1-1 0 0,0 0 1 0 0,1 0 0 0 0,-1 0-1 0 0,1 0 1 0 0,-1 0 0 0 0,1 0-1 0 0,0 0 1 0 0,0 0 0 0 0,0 0 0 0 0,0 0-1 0 0,0 0 1 0 0,0 0 0 0 0,1 0-1 0 0,-1 0 1 0 0,1 0 0 0 0,-1 0-1 0 0,1 0 1 0 0,0 0 0 0 0,0 0-1 0 0,0-1 1 0 0,0 1 0 0 0,0 0 0 0 0,0 0-1 0 0,0-1 1 0 0,1 1 0 0 0,-1-1-1 0 0,0 1 1 0 0,1-1 0 0 0,0 0-1 0 0,-1 0 1 0 0,1 1 0 0 0,0-1 0 0 0,-1 0-1 0 0,1 0 1 0 0,0-1 0 0 0,0 1-1 0 0,0 0 1 0 0,0-1 0 0 0,0 1-1 0 0,0-1 1 0 0,2 1-2 0 0,1-1 35 0 0,0 0 0 0 0,1 0 0 0 0,-1 0 0 0 0,0-1 0 0 0,1 1 0 0 0,-1-1 1 0 0,0-1-1 0 0,0 1 0 0 0,1-1 0 0 0,-1 0 0 0 0,0 0 0 0 0,-1 0 0 0 0,1-1 0 0 0,3-2-35 0 0,0 1 71 0 0,0-1 0 0 0,0 1-1 0 0,0-2 1 0 0,0 1 0 0 0,-1-1 0 0 0,0 0 0 0 0,0-1-1 0 0,-1 1 1 0 0,0-1 0 0 0,0-1 0 0 0,0 1 0 0 0,-1-1-1 0 0,0 0 1 0 0,-1 0 0 0 0,0-1 0 0 0,0 1 0 0 0,-1-1-1 0 0,0 0 1 0 0,0 0 0 0 0,-1 0 0 0 0,0 0 0 0 0,-1-1-71 0 0,-1 8 7 0 0,0 1 1 0 0,0-1-1 0 0,-1 1 1 0 0,1-1-1 0 0,-1 0 1 0 0,1 1 0 0 0,-1-1-1 0 0,1 1 1 0 0,-1-1-1 0 0,0 1 1 0 0,0-1-1 0 0,0 1 1 0 0,0 0 0 0 0,0-1-1 0 0,0 1 1 0 0,0 0-1 0 0,-1 0 1 0 0,1 0 0 0 0,0 0-1 0 0,-1 0 1 0 0,1 0-1 0 0,0 0 1 0 0,-1 0-1 0 0,1 1 1 0 0,-1-1 0 0 0,0 1-1 0 0,0-1-7 0 0,-74-8-316 0 0,-13 43-2490 0 0,56-11-7842 0 0,26-18-1066 0 0</inkml:trace>
  <inkml:trace contextRef="#ctx0" brushRef="#br0" timeOffset="84105.803">3710 3894 13635 0 0,'0'0'2814'0'0,"0"0"-1118"0"0,0 0-586 0 0,0 0-63 0 0,0 0 38 0 0,0 0-21 0 0,0 0-141 0 0,0 0-217 0 0,0 0-211 0 0,0 0-143 0 0,0 0-87 0 0,0 0-44 0 0,-1 20-49 0 0,-2 107 131 0 0,3-127-295 0 0,1 20-504 0 0,0-18-2701 0 0,1-12-3560 0 0,0 5-4720 0 0</inkml:trace>
  <inkml:trace contextRef="#ctx0" brushRef="#br0" timeOffset="84351.637">3671 3562 9570 0 0,'0'0'2425'0'0,"0"0"-1089"0"0,0 0-496 0 0,0 0-56 0 0,0 0-152 0 0,0 0-272 0 0,0 0-264 0 0,0 0-296 0 0,0 0-288 0 0,0 0-400 0 0,0 0-1344 0 0,0 0-8659 0 0</inkml:trace>
  <inkml:trace contextRef="#ctx0" brushRef="#br0" timeOffset="84736.269">3862 4000 8706 0 0,'0'0'1155'0'0,"0"0"-227"0"0,0 0 208 0 0,0 0 366 0 0,0 0 126 0 0,0 0-87 0 0,0 0-292 0 0,0 0-306 0 0,0 0-196 0 0,0 0-91 0 0,0 0-44 0 0,0 0-44 0 0,0 0-25 0 0,10-12-54 0 0,27-42-50 0 0,-12-1 804 0 0,-15 8-405 0 0,10 80-1233 0 0,-10-17 409 0 0,-10-14-6 0 0,1 0 1 0 0,-1 0-1 0 0,1 0 1 0 0,0 0-1 0 0,0 0 1 0 0,0 0-1 0 0,0 0 1 0 0,1 0-1 0 0,-1-1 1 0 0,0 1-1 0 0,1 0 1 0 0,-1-1-1 0 0,1 1 0 0 0,-1-1 1 0 0,1 0-1 0 0,0 1 1 0 0,0-1-1 0 0,-1 0 1 0 0,1 0-1 0 0,0 0 1 0 0,0 0-1 0 0,0 0 1 0 0,0-1-1 0 0,0 1 1 0 0,1-1-1 0 0,-1 1 1 0 0,0-1-1 0 0,0 0 1 0 0,0 0-1 0 0,0 0 1 0 0,0 0-1 0 0,1 0 1 0 0,-1 0-1 0 0,0-1 1 0 0,0 1-1 0 0,0-1 1 0 0,0 1-1 0 0,1-1-8 0 0,4-4 129 0 0,0 0 0 0 0,-1 0 0 0 0,1-1 0 0 0,-1 0-1 0 0,-1 0 1 0 0,1 0 0 0 0,-1-1 0 0 0,0 0 0 0 0,0 0 0 0 0,-1 0 0 0 0,0-1 0 0 0,0 1 0 0 0,-1-1 0 0 0,0 0-1 0 0,0 0 1 0 0,-1 0 0 0 0,0 0 0 0 0,-1 0 0 0 0,0-1 0 0 0,0 1 0 0 0,0 0 0 0 0,-1-1 0 0 0,0 1 0 0 0,-1-1-1 0 0,0 1 1 0 0,-1-6-129 0 0,-5 1-1155 0 0,5 12-3261 0 0,-2 1-4049 0 0,4 0-3778 0 0</inkml:trace>
  <inkml:trace contextRef="#ctx0" brushRef="#br0" timeOffset="85102.801">4374 3341 5649 0 0,'0'0'4298'0'0,"0"0"-1382"0"0,0 0-656 0 0,0 0-209 0 0,0 0-218 0 0,0 0-266 0 0,0 0-266 0 0,0 0-212 0 0,0 0-197 0 0,0 0-167 0 0,0 0-109 0 0,0 0-88 0 0,-3 4-54 0 0,1 1-342 0 0,0-1 0 0 0,0 1 0 0 0,0 0 0 0 0,1 0 0 0 0,0 0 0 0 0,-1 0 0 0 0,2 0 0 0 0,-1 0 0 0 0,1 0 0 0 0,-1 0 0 0 0,1 0 0 0 0,1 0 0 0 0,-1 0 0 0 0,1 1 0 0 0,0-1 0 0 0,0 0-132 0 0,34 168 958 0 0,-47-38-798 0 0,-11-61-407 0 0,22-71-600 0 0,-1 4 1769 0 0,2-4-3827 0 0,0-1-3707 0 0,0-2-4710 0 0</inkml:trace>
  <inkml:trace contextRef="#ctx0" brushRef="#br0" timeOffset="85870.481">4164 3559 744 0 0,'0'0'2205'0'0,"0"0"134"0"0,0 0 119 0 0,0 0-11 0 0,0 0-187 0 0,0 0-309 0 0,0 0-372 0 0,0 0-380 0 0,0 0-280 0 0,0 0-184 0 0,0 0-92 0 0,0 0-6 0 0,0 0 5 0 0,4-2 3 0 0,220-43 3780 0 0,-177 36-4283 0 0,1 0-942 0 0,-18 0-4014 0 0,-23 5-1868 0 0,-4 1-5216 0 0</inkml:trace>
  <inkml:trace contextRef="#ctx0" brushRef="#br0" timeOffset="89225.853">3846 4236 0 0 0,'0'0'251'0'0,"0"0"566"0"0,0 0 194 0 0,0 0 45 0 0,0 0 39 0 0,4-4 27 0 0,14-13-5 0 0,-11 13 11350 0 0,-8 13-8328 0 0,-10 20-6432 0 0,7-20 3433 0 0,-25 46-760 0 0,28-55-340 0 0,1 0 8 0 0,0 0 5 0 0,0 0-5 0 0,0 0-8 0 0,0 0-10 0 0,0 0-17 0 0,0 0-2 0 0,0 0-15 0 0,0 0-4 0 0,30-34 379 0 0,28-23-7 0 0,-37 141 2060 0 0,-3-3-2169 0 0,-11-23-120 0 0,3 57 225 0 0,-10-115-371 0 0,1 0 2 0 0,0 0 3 0 0,-1 0 9 0 0,0 0-8 0 0,0 0-10 0 0,0 0-24 0 0,0 0 7 0 0,0 0 12 0 0,6-9-292 0 0,3-2-3631 0 0,-9 10 3085 0 0,1-1-126 0 0,-1-1-6158 0 0,0 0-4303 0 0</inkml:trace>
  <inkml:trace contextRef="#ctx0" brushRef="#br0" timeOffset="89789.666">3851 4501 6881 0 0,'0'0'2181'0'0,"0"0"-467"0"0,0 0-107 0 0,0 0 65 0 0,0 0-60 0 0,0 0-194 0 0,0 0-306 0 0,0 0-302 0 0,0 0-189 0 0,0 0-98 0 0,0 0-42 0 0,0 0-20 0 0,0 0-9 0 0,0 3-23 0 0,0-3-366 0 0,0 1 1 0 0,0 0-1 0 0,0-1 0 0 0,0 1 0 0 0,0 0 0 0 0,0 0 1 0 0,0-1-1 0 0,0 1 0 0 0,0 0 0 0 0,0-1 1 0 0,1 1-1 0 0,-1 0 0 0 0,0-1 0 0 0,0 1 1 0 0,1 0-1 0 0,-1-1 0 0 0,1 1 0 0 0,-1-1 1 0 0,0 1-1 0 0,1-1 0 0 0,-1 1 0 0 0,1-1 1 0 0,0 1-1 0 0,-1-1 0 0 0,1 1 0 0 0,-1-1 1 0 0,1 0-1 0 0,-1 1 0 0 0,1-1 0 0 0,0 0 1 0 0,-1 1-1 0 0,1-1 0 0 0,0 0 0 0 0,-1 0 1 0 0,1 0-1 0 0,0 0 0 0 0,0 1 0 0 0,-1-1 1 0 0,1 0-1 0 0,0 0 0 0 0,-1-1 0 0 0,1 1 1 0 0,0 0-1 0 0,0 0 0 0 0,-1 0 0 0 0,1 0-63 0 0,10 2 256 0 0,6 0 113 0 0,0-1 0 0 0,0 0 0 0 0,-1-1 0 0 0,1-1 0 0 0,0-1 0 0 0,0 0 0 0 0,15-5-369 0 0,19-1 260 0 0,77-18 29 0 0,-87 12-58 0 0,-53 3-1868 0 0,7 6-1594 0 0,2 2-3918 0 0,3 0-4831 0 0</inkml:trace>
  <inkml:trace contextRef="#ctx0" brushRef="#br0" timeOffset="91186.523">6764 2274 10394 0 0,'0'0'1834'0'0,"0"0"-531"0"0,0 0-211 0 0,0 0 38 0 0,0 0 59 0 0,0 0-54 0 0,0 0-241 0 0,0 0-285 0 0,0 0-235 0 0,0 0-145 0 0,0 0-1 0 0,13 14 938 0 0,7 102 1306 0 0,-16-70-2150 0 0,-1 104 491 0 0,-3-149-784 0 0,0 0-1 0 0,-1 0 1 0 0,1 0-1 0 0,0 0 1 0 0,-1 0-1 0 0,1 0 1 0 0,-1 0 0 0 0,1 0-1 0 0,-1 0 1 0 0,0 0-1 0 0,1 0 1 0 0,-1-1-1 0 0,0 1 1 0 0,1 0-1 0 0,-1-1 1 0 0,0 1 0 0 0,0 0-1 0 0,0-1 1 0 0,0 1-1 0 0,0-1 1 0 0,0 1-1 0 0,0-1 1 0 0,0 1 0 0 0,0-1-1 0 0,0 0 1 0 0,0 0-1 0 0,0 1 1 0 0,0-1-1 0 0,0 0 1 0 0,0 0-1 0 0,0 0 1 0 0,0 0 0 0 0,0 0-1 0 0,0 0 1 0 0,0 0-1 0 0,0-1 1 0 0,0 1-1 0 0,0 0 1 0 0,0-1 0 0 0,0 1-1 0 0,0 0 1 0 0,0-1-1 0 0,0 1 1 0 0,0-1-1 0 0,0 0 1 0 0,0 1-1 0 0,0-1 1 0 0,1 0 0 0 0,-1 1-1 0 0,0-1 1 0 0,0 0-1 0 0,1 0 1 0 0,-1 0-1 0 0,1 0 1 0 0,-1 1-1 0 0,0-1 1 0 0,1 0 0 0 0,0 0-1 0 0,-1 0 1 0 0,1-1-29 0 0,-3-8 31 0 0,0-1 1 0 0,1 1-1 0 0,0-1 0 0 0,1 1 1 0 0,0-1-1 0 0,0 0 0 0 0,2 0 1 0 0,-1 1-1 0 0,1-1 1 0 0,1 0-1 0 0,0 1 0 0 0,0-1 1 0 0,1 0-32 0 0,2-10 32 0 0,0 0 1 0 0,1 1-1 0 0,1 0 0 0 0,1 0 1 0 0,1 1-1 0 0,0 0 0 0 0,2 0 1 0 0,0 1-1 0 0,1 1 1 0 0,1 0-1 0 0,0 0 0 0 0,1 1 1 0 0,1 1-1 0 0,1 0 1 0 0,0 2-1 0 0,0-1 0 0 0,2 2 1 0 0,8-5-33 0 0,-24 16 11 0 0,1 0 1 0 0,0-1 0 0 0,0 1 0 0 0,0 0 0 0 0,0 1 0 0 0,0-1 0 0 0,0 1 0 0 0,0-1-1 0 0,0 1 1 0 0,0 0 0 0 0,0 0 0 0 0,0 0 0 0 0,0 0 0 0 0,0 1 0 0 0,0-1 0 0 0,0 1-1 0 0,0 0 1 0 0,0 0 0 0 0,0 0 0 0 0,0 0 0 0 0,0 0 0 0 0,-1 1 0 0 0,1-1-1 0 0,0 1 1 0 0,-1-1 0 0 0,0 1 0 0 0,1 0 0 0 0,-1 0 0 0 0,0 1 0 0 0,0-1 0 0 0,0 0-1 0 0,0 1 1 0 0,0-1 0 0 0,0 1 0 0 0,-1-1 0 0 0,0 1 0 0 0,1 0 0 0 0,-1 0 0 0 0,0 0-1 0 0,0 0 1 0 0,0 0 0 0 0,-1 0 0 0 0,1 0 0 0 0,-1 0 0 0 0,0 0 0 0 0,1 0-1 0 0,-1 0 1 0 0,-1 0 0 0 0,1 0 0 0 0,0 0-12 0 0,1 6 19 0 0,-1 0-1 0 0,0 0 1 0 0,0-1 0 0 0,-1 1-1 0 0,0 0 1 0 0,0-1 0 0 0,-1 1-1 0 0,-1 0 1 0 0,1-1 0 0 0,-1 0-1 0 0,0 0 1 0 0,-1 0 0 0 0,0 0-1 0 0,0 0 1 0 0,-1-1 0 0 0,0 0-1 0 0,0 0 1 0 0,-1 0 0 0 0,0 0 0 0 0,0-1-1 0 0,0 0 1 0 0,-6 4-19 0 0,10-8-60 0 0,0-1 0 0 0,0 1 0 0 0,-1-1 0 0 0,1 1 0 0 0,0-1 0 0 0,0 0 0 0 0,-1 0 0 0 0,1 0 0 0 0,-1 0 0 0 0,1 0 0 0 0,-1-1 0 0 0,1 1 0 0 0,-1-1 0 0 0,0 0 0 0 0,1 1 0 0 0,-1-1 0 0 0,0 0 0 0 0,1-1 0 0 0,-1 1 0 0 0,1 0 0 0 0,-1-1 0 0 0,0 1 0 0 0,1-1 0 0 0,-1 0-1 0 0,1 0 1 0 0,0 0 0 0 0,-1 0 0 0 0,1-1 0 0 0,0 1 0 0 0,0 0 0 0 0,-1-1 0 0 0,1 0 0 0 0,0 1 0 0 0,0-1 0 0 0,1 0 0 0 0,-1 0 0 0 0,0 0 0 0 0,1 0 0 0 0,-1 0 0 0 0,1-1 0 0 0,0 1 0 0 0,-1 0 0 0 0,1-1 0 0 0,0 1 0 0 0,0-2 60 0 0,4-32-4357 0 0,8 16-4267 0 0,-5 12-2899 0 0</inkml:trace>
  <inkml:trace contextRef="#ctx0" brushRef="#br0" timeOffset="91574.302">7325 2182 13339 0 0,'0'0'1502'0'0,"0"0"-321"0"0,0 0-35 0 0,0 0 17 0 0,0 0-67 0 0,0 0-183 0 0,0 0-226 0 0,0 0-199 0 0,0 0-149 0 0,0 0-91 0 0,0 0-39 0 0,0 0-3 0 0,-13 16-27 0 0,-42 52-1 0 0,53-66-158 0 0,1-1 0 0 0,-1 1 0 0 0,0 0 0 0 0,1 0 1 0 0,0 0-1 0 0,-1 0 0 0 0,1 0 0 0 0,0 0 0 0 0,0 0 0 0 0,0 0 0 0 0,0 0 0 0 0,0 0 0 0 0,1 0 0 0 0,-1 1 0 0 0,1-1 0 0 0,-1 0 0 0 0,1 1 0 0 0,0-1 1 0 0,0 0-1 0 0,0 1 0 0 0,0-1 0 0 0,1 0 0 0 0,-1 2-20 0 0,2 6 90 0 0,-2-7-44 0 0,1-1 0 0 0,0 1-1 0 0,0-1 1 0 0,1 1-1 0 0,-1-1 1 0 0,0 0-1 0 0,1 1 1 0 0,-1-1 0 0 0,1 0-1 0 0,0 0 1 0 0,0 0-1 0 0,0 0 1 0 0,0-1 0 0 0,0 1-1 0 0,0 0 1 0 0,0-1-1 0 0,1 0 1 0 0,-1 1 0 0 0,1-1-1 0 0,-1 0 1 0 0,1 0-1 0 0,-1 0 1 0 0,1-1 0 0 0,-1 1-1 0 0,1-1 1 0 0,0 1-1 0 0,-1-1 1 0 0,1 0-1 0 0,0 0 1 0 0,-1 0 0 0 0,1 0-1 0 0,0 0 1 0 0,-1-1-1 0 0,1 1 1 0 0,0-1 0 0 0,-1 0-1 0 0,1 0 1 0 0,-1 0-1 0 0,1 0 1 0 0,-1 0 0 0 0,1 0-1 0 0,-1-1 1 0 0,0 0-46 0 0,4-1 67 0 0,-1 0 1 0 0,0 0 0 0 0,0-1-1 0 0,0 0 1 0 0,0 0-1 0 0,-1 0 1 0 0,1 0-1 0 0,-1-1 1 0 0,0 0 0 0 0,-1 0-1 0 0,1 0 1 0 0,-1 0-1 0 0,0-1 1 0 0,0 1 0 0 0,-1-1-1 0 0,1 0 1 0 0,-1 0-1 0 0,-1 0 1 0 0,1 0 0 0 0,-1 0-1 0 0,0 0 1 0 0,0 0-1 0 0,-1 0 1 0 0,0 0-1 0 0,0-3-67 0 0,-1 6-7 0 0,0 0 0 0 0,0 1 0 0 0,-1-1 0 0 0,0 0 0 0 0,1 1 0 0 0,-1-1 0 0 0,0 1 0 0 0,0 0 0 0 0,0-1 0 0 0,0 1 0 0 0,-1 0 0 0 0,1 0 0 0 0,-1 1 0 0 0,1-1 0 0 0,-1 0 0 0 0,0 1 0 0 0,1 0 0 0 0,-1-1 0 0 0,0 1 0 0 0,0 0 0 0 0,0 0 0 0 0,0 1 0 0 0,0-1 0 0 0,0 1 0 0 0,0-1-1 0 0,0 1 1 0 0,0 0 0 0 0,0 0 0 0 0,-1 1 7 0 0,-7-1-164 0 0,5-1-233 0 0,0 1 0 0 0,0 0 0 0 0,0 0-1 0 0,0 0 1 0 0,0 1 0 0 0,-1 0 0 0 0,1 0 0 0 0,0 1 0 0 0,1 0 0 0 0,-1 0 0 0 0,0 0 0 0 0,0 1 0 0 0,-1 1 397 0 0,-2 1-4928 0 0,0-2-6297 0 0</inkml:trace>
  <inkml:trace contextRef="#ctx0" brushRef="#br0" timeOffset="91872.602">7566 2193 9386 0 0,'0'0'3218'0'0,"0"0"-1367"0"0,0 0-539 0 0,0 0 66 0 0,0 0 66 0 0,0 0-83 0 0,0 0-214 0 0,0 0-251 0 0,0 0-212 0 0,0 0-147 0 0,0 0-94 0 0,0 0-79 0 0,0 15-88 0 0,0 72 98 0 0,-5-49-360 0 0,-3-49-7213 0 0,8 4 855 0 0,0 2-4798 0 0</inkml:trace>
  <inkml:trace contextRef="#ctx0" brushRef="#br0" timeOffset="92439.715">7697 2277 7954 0 0,'0'0'2455'0'0,"0"0"-1068"0"0,0 0-250 0 0,0 0 173 0 0,0 0 50 0 0,0 0-125 0 0,0 0-211 0 0,0 0-211 0 0,0 0-157 0 0,0 0-104 0 0,0 0-60 0 0,0 0-43 0 0,0 0-59 0 0,12-16-46 0 0,36-49-44 0 0,-29 21 778 0 0,-24 125-712 0 0,7-79-354 0 0,0 0-1 0 0,0 0 1 0 0,0 0-1 0 0,0-1 1 0 0,1 1-1 0 0,-1-1 1 0 0,1 0-1 0 0,-1 1 1 0 0,1-1-1 0 0,-1 0 1 0 0,1 0-1 0 0,-1-1 1 0 0,1 1-1 0 0,0 0 1 0 0,0-1-1 0 0,-1 0 1 0 0,1 0-1 0 0,0 1 1 0 0,0-2-1 0 0,-1 1 1 0 0,1 0-1 0 0,0-1 1 0 0,1 1-12 0 0,2 0 71 0 0,2-1 69 0 0,0 0 1 0 0,0-1-1 0 0,0 0 0 0 0,0 0 0 0 0,0 0 0 0 0,-1-1 0 0 0,1-1 0 0 0,-1 1 0 0 0,1-1 0 0 0,-1 0 0 0 0,-1-1 0 0 0,1 1 0 0 0,-1-1 1 0 0,1-1-1 0 0,-1 1 0 0 0,-1-1 0 0 0,1 0 0 0 0,-1 0 0 0 0,0-1 0 0 0,-1 0 0 0 0,1 0 0 0 0,-1 0 0 0 0,-1 0 0 0 0,3-5-140 0 0,-2-16 721 0 0,-4 16-4160 0 0,0 4-3218 0 0,0 8-5135 0 0</inkml:trace>
  <inkml:trace contextRef="#ctx0" brushRef="#br0" timeOffset="92728.625">8295 1773 8522 0 0,'0'0'4910'0'0,"0"0"-2744"0"0,0 0-1064 0 0,0 0 44 0 0,0 0 152 0 0,0 0 58 0 0,0 0-98 0 0,0 0-242 0 0,0 0-217 0 0,0 0-119 0 0,0 0-96 0 0,0 0-90 0 0,0 0-79 0 0,0 33-107 0 0,-3 104-96 0 0,-5 98 170 0 0,8-188-2371 0 0,0-46 1254 0 0,0-1-159 0 0,0 0-215 0 0,-7-3-7177 0 0,3 1 2358 0 0,1-1-1779 0 0</inkml:trace>
  <inkml:trace contextRef="#ctx0" brushRef="#br0" timeOffset="92908.991">8144 1972 2208 0 0,'0'0'3604'0'0,"0"0"-1114"0"0,0 0-657 0 0,0 0-111 0 0,0 0-37 0 0,0 0-162 0 0,0 0-249 0 0,0 0-275 0 0,0 0-234 0 0,0 0-151 0 0,0 0-122 0 0,0 0-83 0 0,0 0-104 0 0,20-2-94 0 0,97-7 9 0 0,-109 9-666 0 0,44 0 325 0 0,-34 0-3059 0 0,-2 0-3854 0 0,-11 0-2539 0 0</inkml:trace>
  <inkml:trace contextRef="#ctx0" brushRef="#br0" timeOffset="2220.157">2763 974 0 0 0,'0'0'600'0'0,"0"0"1056"0"0,0 0 377 0 0,0 0-35 0 0,0 0-182 0 0,0 0-212 0 0,0 0-222 0 0,0 0-194 0 0,0 0-138 0 0,0 0-111 0 0,0 0-54 0 0,0 0 1 0 0,10 1-22 0 0,3 1-429 0 0,9 2-125 0 0,4-4 3778 0 0,-16-26-1326 0 0,7-32-642 0 0,-17 58-2046 0 0,0 0-18 0 0,0 0 8 0 0,0 0-12 0 0,0 0-4 0 0,0 0 4 0 0,0 0 13 0 0,0 0-6 0 0,0 0 5 0 0,0 0 21 0 0,0 15 193 0 0,2 169 456 0 0,-9 260-312 0 0,-17-209-389 0 0,24-234-25 0 0,0 0 1 0 0,0 1-1 0 0,-1-1 0 0 0,1 0 0 0 0,0 0 0 0 0,0 0 1 0 0,-1 0-1 0 0,1 0 0 0 0,-1-1 0 0 0,1 1 1 0 0,-1 0-1 0 0,1 0 0 0 0,-1 0 0 0 0,1 0 0 0 0,-1 0 1 0 0,0-1-1 0 0,0 1 0 0 0,1 0 0 0 0,-1 0 1 0 0,0-1-1 0 0,0 1 0 0 0,0-1 0 0 0,0 1 1 0 0,0-1-1 0 0,1 1 0 0 0,-1-1 0 0 0,0 1 0 0 0,0-1 1 0 0,0 0-1 0 0,0 0 0 0 0,0 0 0 0 0,0 1 1 0 0,-1-1-1 0 0,1 0 0 0 0,0 0 0 0 0,0 0-8 0 0,-6-37 99 0 0,9-7-97 0 0,2 0 0 0 0,2 1 0 0 0,2 0 0 0 0,2 0 0 0 0,2 1 0 0 0,1 0 0 0 0,3 1 0 0 0,1 1 0 0 0,2 0 0 0 0,1 1 0 0 0,2 2 0 0 0,4-2-2 0 0,2-7-12 0 0,2 1 1 0 0,3 2-1 0 0,1 1 1 0 0,2 1-1 0 0,1 2 1 0 0,3 2-1 0 0,1 2 1 0 0,3 0 11 0 0,-27 22-2 0 0,0 1 0 0 0,1 1 1 0 0,0 1-1 0 0,1 0 0 0 0,0 2 0 0 0,1 0 0 0 0,0 1 1 0 0,0 1-1 0 0,0 0 0 0 0,1 2 0 0 0,-1 1 1 0 0,3 0 1 0 0,-20 3-1 0 0,1-1 0 0 0,-1 1 0 0 0,1 0 0 0 0,0 1 0 0 0,-1-1 0 0 0,1 1 0 0 0,-1-1 1 0 0,1 1-1 0 0,-1 0 0 0 0,1 0 0 0 0,-1 1 0 0 0,0-1 0 0 0,1 1 0 0 0,-1 0 1 0 0,0 0-1 0 0,0 0 0 0 0,0 0 0 0 0,0 0 0 0 0,-1 0 0 0 0,1 1 0 0 0,-1-1 0 0 0,1 1 1 0 0,-1 0-1 0 0,0 0 0 0 0,0 0 0 0 0,0 0 0 0 0,0 0 0 0 0,-1 0 0 0 0,1 1 1 0 0,-1-1-1 0 0,0 1 0 0 0,0-1 0 0 0,0 1 0 0 0,0-1 0 0 0,-1 1 0 0 0,1-1 0 0 0,-1 1 1 0 0,0-1-1 0 0,0 1 0 0 0,-1 2 1 0 0,1 9 7 0 0,-2 0 0 0 0,0-1 0 0 0,0 1 0 0 0,-2 0 0 0 0,0-1 0 0 0,0 0 0 0 0,-1 0 0 0 0,-1 0 0 0 0,0-1 0 0 0,-1 0 0 0 0,-1 0 0 0 0,0 0-1 0 0,0-1 1 0 0,-1 0 0 0 0,-1-1 0 0 0,0 0 0 0 0,-1 0-7 0 0,-20 19 3 0 0,-2-1-1 0 0,-1-1 1 0 0,-1-2-1 0 0,-1-1 1 0 0,-8 2-3 0 0,14-8-37 0 0,-1-2 0 0 0,0-2 1 0 0,-1 0-1 0 0,0-3 1 0 0,-1 0-1 0 0,-1-2 0 0 0,-24 3 37 0 0,57-12-66 0 0,0 0-1 0 0,0 0 1 0 0,0-1-1 0 0,0 1 1 0 0,0 0-1 0 0,0-1 0 0 0,0 0 1 0 0,0 1-1 0 0,-1-1 1 0 0,1 1-1 0 0,0-1 1 0 0,0 0-1 0 0,0 0 0 0 0,-1 0 1 0 0,1 0-1 0 0,0 0 1 0 0,0 0-1 0 0,-1 0 1 0 0,1 0-1 0 0,0 0 0 0 0,0-1 1 0 0,-1 1-1 0 0,1 0 1 0 0,0-1-1 0 0,0 1 1 0 0,0-1-1 0 0,0 1 0 0 0,0-1 1 0 0,-1 0-1 0 0,1 1 1 0 0,0-1-1 0 0,1 0 0 0 0,-1 0 1 0 0,0 0-1 0 0,0 0 1 0 0,0 0-1 0 0,0 0 1 0 0,1 0-1 0 0,-1 0 0 0 0,0 0 1 0 0,1 0-1 0 0,-1 0 1 0 0,1 0-1 0 0,-1 0 1 0 0,1-1-1 0 0,0 1 0 0 0,-1 0 1 0 0,1 0-1 0 0,0 0 1 0 0,0-1-1 0 0,0 1 67 0 0,30-27-3846 0 0,-13 20-1417 0 0,-4 0-6327 0 0</inkml:trace>
  <inkml:trace contextRef="#ctx0" brushRef="#br0" timeOffset="2763.258">3585 1213 14619 0 0,'0'0'1634'0'0,"0"0"-546"0"0,0 0-126 0 0,0 0 131 0 0,0 0 18 0 0,0 0-93 0 0,0 0-142 0 0,0 0-153 0 0,31-14-107 0 0,102-48-63 0 0,-52 10 374 0 0,-64 42-811 0 0,0-2 0 0 0,0 0 0 0 0,-1 0 0 0 0,0-2 0 0 0,-1 0 0 0 0,-1 0 0 0 0,0-2 0 0 0,-1 1 0 0 0,-1-2 0 0 0,0 0 0 0 0,-1 0 0 0 0,-1-1 0 0 0,-1 0 0 0 0,-1-1 0 0 0,0 0 0 0 0,-1 0 0 0 0,-1-1 0 0 0,-1 0 1 0 0,1-10-117 0 0,-17-72 111 0 0,10 99-113 0 0,0 0 1 0 0,0 0-1 0 0,0 0 1 0 0,0 1-1 0 0,-1-1 1 0 0,1 0-1 0 0,-1 1 1 0 0,0-1-1 0 0,1 1 1 0 0,-1 0-1 0 0,-1-1 1 0 0,1 1-1 0 0,0 0 1 0 0,0 0-1 0 0,-1 1 1 0 0,1-1-1 0 0,-1 0 1 0 0,1 1-1 0 0,-1 0 0 0 0,0-1 1 0 0,0 1-1 0 0,1 0 1 0 0,-1 0-1 0 0,0 1 1 0 0,0-1-1 0 0,0 1 1 0 0,0-1-1 0 0,0 1 1 0 0,0 0-1 0 0,0 0 1 0 0,0 0-1 0 0,0 0 1 0 0,-1 1 1 0 0,-3 2-11 0 0,-1 0 1 0 0,1 0-1 0 0,0 1 0 0 0,0 0 1 0 0,1 0-1 0 0,-1 1 0 0 0,1 0 1 0 0,0 0-1 0 0,0 0 0 0 0,1 1 1 0 0,-1 0-1 0 0,1 0 0 0 0,0 0 1 0 0,1 1-1 0 0,0-1 0 0 0,0 1 0 0 0,0 0 1 0 0,-1 6 10 0 0,3-9 2 0 0,0 1 1 0 0,0-1-1 0 0,1 1 0 0 0,0-1 1 0 0,0 1-1 0 0,0 0 1 0 0,0-1-1 0 0,1 1 0 0 0,0 0 1 0 0,0 0-1 0 0,0-1 1 0 0,1 1-1 0 0,-1 0 0 0 0,1 0 1 0 0,0-1-1 0 0,0 1 1 0 0,1-1-1 0 0,0 1 0 0 0,-1-1 1 0 0,1 0-1 0 0,1 1 0 0 0,-1-1 1 0 0,1 0-1 0 0,-1 0 1 0 0,1-1-1 0 0,0 1 0 0 0,1-1 1 0 0,-1 1-1 0 0,1-1 1 0 0,-1 0-1 0 0,1 0 0 0 0,0 0 1 0 0,0-1-1 0 0,3 2-2 0 0,143 48 188 0 0,-146-51-175 0 0,0 0 0 0 0,0 1-1 0 0,0-1 1 0 0,0 1 0 0 0,0 0-1 0 0,-1 0 1 0 0,1 1 0 0 0,-1-1-1 0 0,1 1 1 0 0,-1 0 0 0 0,0-1 0 0 0,0 1-1 0 0,0 1 1 0 0,0-1 0 0 0,-1 0-1 0 0,1 1 1 0 0,-1-1 0 0 0,0 1-1 0 0,0 0 1 0 0,0 0 0 0 0,0 0-1 0 0,-1 0 1 0 0,0 0 0 0 0,0 0-1 0 0,0 0 1 0 0,0 0 0 0 0,0 1 0 0 0,-1-1-1 0 0,0 0 1 0 0,0 0 0 0 0,0 2-13 0 0,-2 13 61 0 0,0-1 0 0 0,-2 1-1 0 0,0-1 1 0 0,-1 0 0 0 0,0 0 0 0 0,-2-1 0 0 0,0 1 0 0 0,-1-1 0 0 0,-1-1-61 0 0,-21 56 85 0 0,13-43-369 0 0,17-29 88 0 0,0 0-65 0 0,24 0-4281 0 0,-15-3-424 0 0,-1-1-4429 0 0</inkml:trace>
  <inkml:trace contextRef="#ctx0" brushRef="#br0" timeOffset="3061.156">4501 900 11715 0 0,'0'0'1655'0'0,"0"0"-463"0"0,0 0-127 0 0,0 0 100 0 0,0 0 59 0 0,0 0-59 0 0,-17 33-146 0 0,-54 102-229 0 0,47-64 98 0 0,24-59-703 0 0,0-8-123 0 0,-1 0 0 0 0,1 1 0 0 0,-1-1 0 0 0,1 0 0 0 0,1 0 0 0 0,-1 0 0 0 0,1 0 0 0 0,-1 0 0 0 0,1 0 0 0 0,0 0 0 0 0,0 0 0 0 0,1 0 0 0 0,-1 0 0 0 0,1 0 0 0 0,0-1 0 0 0,0 1 0 0 0,0-1 0 0 0,1 1 0 0 0,-1-1 0 0 0,1 0 0 0 0,0 0 0 0 0,-1 0 0 0 0,1 0 0 0 0,1-1 0 0 0,-1 1 0 0 0,0-1 0 0 0,1 1 0 0 0,-1-1 0 0 0,1 0 0 0 0,0-1 0 0 0,-1 1 0 0 0,1-1 0 0 0,0 1 0 0 0,0-1 0 0 0,0-1 0 0 0,3 2-62 0 0,3-1 94 0 0,0 0 0 0 0,0-1 1 0 0,0 0-1 0 0,0 0 0 0 0,0-1 1 0 0,0-1-1 0 0,0 1 0 0 0,-1-2 1 0 0,1 1-1 0 0,-1-1 0 0 0,1-1 1 0 0,-1 1-1 0 0,0-2 0 0 0,0 1 1 0 0,-1-1-1 0 0,1-1 0 0 0,-1 1 1 0 0,0-1-1 0 0,-1-1 0 0 0,1 0 1 0 0,-1 0-1 0 0,-1 0 0 0 0,1-1 1 0 0,-1 0-1 0 0,-1 0 0 0 0,1 0 1 0 0,-1-1-1 0 0,-1 0 0 0 0,1 0 1 0 0,-2 0-1 0 0,1 0 0 0 0,-1-1 1 0 0,-1 1-1 0 0,0-1 0 0 0,0 0 1 0 0,-1 0-1 0 0,0 0 0 0 0,0-2-94 0 0,-2 7-7 0 0,0 0 1 0 0,0 0-1 0 0,-1 1 0 0 0,1-1 0 0 0,-1 0 0 0 0,0 1 1 0 0,0-1-1 0 0,-1 1 0 0 0,1-1 0 0 0,-1 1 0 0 0,0 0 0 0 0,0 0 1 0 0,0 0-1 0 0,-1 1 0 0 0,1-1 0 0 0,-1 1 0 0 0,0 0 1 0 0,0 0-1 0 0,0 0 0 0 0,0 0 0 0 0,-1 1 0 0 0,1 0 0 0 0,-1 0 1 0 0,1 0-1 0 0,-1 0 0 0 0,-1 1 7 0 0,-129-21-2139 0 0,94 27-754 0 0,16 5-5645 0 0,15-2-3602 0 0</inkml:trace>
  <inkml:trace contextRef="#ctx0" brushRef="#br0" timeOffset="3699.03">5118 267 15643 0 0,'0'0'1738'0'0,"0"0"-842"0"0,0 0-474 0 0,0 0 92 0 0,0 0 268 0 0,0 0 219 0 0,0 0 73 0 0,0 0-139 0 0,0 0-186 0 0,0 0-147 0 0,0 0-69 0 0,0 0-38 0 0,-4 36-71 0 0,-13 112-77 0 0,-9-4 278 0 0,-4 67-151 0 0,1 100-474 0 0,13-215 109 0 0,16-96-98 0 0,0 0 9 0 0,18-23 203 0 0,9-17-197 0 0,1 1 1 0 0,2 1-1 0 0,1 1 1 0 0,2 2-1 0 0,2 1 1 0 0,1 2-1 0 0,1 2 1 0 0,2 1-1 0 0,4-1-26 0 0,-34 24 0 0 0,-1 0-1 0 0,1 0 1 0 0,0 1 0 0 0,0 0-1 0 0,1 1 1 0 0,-1 0-1 0 0,1 0 1 0 0,0 1 0 0 0,0 0-1 0 0,0 1 1 0 0,0 0-1 0 0,1 1 1 0 0,-1 0-1 0 0,0 1 1 0 0,1 0 0 0 0,8 1 0 0 0,-16 2 3 0 0,-1 0 0 0 0,1 1-1 0 0,-1-1 1 0 0,0 1 0 0 0,0 0 0 0 0,-1-1 0 0 0,1 1 0 0 0,-1 0 0 0 0,0 0 0 0 0,1 0 0 0 0,-2 0 0 0 0,1 0 0 0 0,0 0 0 0 0,-1 0 0 0 0,0 1 0 0 0,0-1 0 0 0,0 0 0 0 0,-1 0 0 0 0,1 0 0 0 0,-1 0-1 0 0,0 0 1 0 0,0 0 0 0 0,-1 0 0 0 0,0 2-3 0 0,-3 7 10 0 0,-2 1 0 0 0,0-1 0 0 0,0 0 0 0 0,-1-1 0 0 0,-1 0 0 0 0,0 0 0 0 0,0-1-1 0 0,-1 0 1 0 0,-1-1 0 0 0,0 0 0 0 0,0 0 0 0 0,-12 6-10 0 0,3-2 17 0 0,0-1-1 0 0,-2-1 1 0 0,1 0 0 0 0,-1-2 0 0 0,-1-1-1 0 0,0 0 1 0 0,0-2 0 0 0,-1-1-1 0 0,0-1 1 0 0,0-1 0 0 0,0 0 0 0 0,-1-2-1 0 0,1-1 1 0 0,0-1 0 0 0,-1-2-17 0 0,-35-23-92 0 0,59 24 62 0 0,0 0 0 0 0,0 0 1 0 0,0 1-1 0 0,1-1 0 0 0,-1 0 0 0 0,0 0 1 0 0,0-1-1 0 0,0 1 0 0 0,1 0 0 0 0,-1 0 1 0 0,1 0-1 0 0,-1 0 0 0 0,1-1 1 0 0,-1 1-1 0 0,1 0 0 0 0,0 0 0 0 0,0-1 1 0 0,-1 1-1 0 0,1 0 0 0 0,0-1 1 0 0,0 1-1 0 0,0 0 0 0 0,1 0 0 0 0,-1-1 1 0 0,0 1-1 0 0,0 0 0 0 0,1-1 1 0 0,-1 1-1 0 0,0 0 0 0 0,1 0 0 0 0,0 0 1 0 0,-1 0-1 0 0,1-1 0 0 0,0 1 1 0 0,-1 0-1 0 0,1 0 0 0 0,0 0 0 0 0,0 0 1 0 0,0 0-1 0 0,0 0 0 0 0,0 1 1 0 0,0-1-1 0 0,0 0 0 0 0,0 0 0 0 0,0 1 1 0 0,1-1 29 0 0,44-28-3498 0 0,-21 14-5001 0 0,-12 7-3653 0 0</inkml:trace>
  <inkml:trace contextRef="#ctx0" brushRef="#br0" timeOffset="4076.95">5818 135 12891 0 0,'0'0'2246'0'0,"0"0"-1282"0"0,0 0-481 0 0,0 0 178 0 0,0 0 299 0 0,0 0 171 0 0,0 0 55 0 0,0 0-94 0 0,0 0-157 0 0,0 0-103 0 0,0 0-56 0 0,0 0-49 0 0,0 0-58 0 0,4 15-66 0 0,26 106 788 0 0,-26-73-1077 0 0,-2 0 0 0 0,-2 0 0 0 0,-3 0 0 0 0,-1 0 0 0 0,-10 44-314 0 0,-49 260 247 0 0,44-116-286 0 0,42-248-330 0 0,18-53-1784 0 0,-21 18-6742 0 0,-16 35-2932 0 0</inkml:trace>
  <inkml:trace contextRef="#ctx0" brushRef="#br0" timeOffset="18735.914">6405 941 0 0 0,'-25'-19'0'0'0,"-17"16"5539"0"0,14 10-3834 0 0,14-2 230 0 0,-2-3 3294 0 0,16-2-4596 0 0,0 0-61 0 0,0 0-50 0 0,0 0-57 0 0,0 0-33 0 0,0 0-24 0 0,0 0-20 0 0,0 0-1 0 0,0 0 9 0 0,0 0-2 0 0,0 0 9 0 0,-9 5 2851 0 0,20-6 480 0 0,138-17-2371 0 0,-6-26-808 0 0,-141 42-539 0 0,0 1 0 0 0,0 0-1 0 0,0-1 1 0 0,0 1 0 0 0,0-1 0 0 0,-1 1-1 0 0,1-1 1 0 0,0 0 0 0 0,-1 0 0 0 0,1 0-1 0 0,-1 0 1 0 0,0 0 0 0 0,0 0 0 0 0,0 0 0 0 0,0 0-1 0 0,0-1 1 0 0,0 1 0 0 0,0 0 0 0 0,-1-1-1 0 0,1 1 1 0 0,-1 0 0 0 0,1-1 0 0 0,-1 1-1 0 0,0 0 1 0 0,0-1 0 0 0,0 1 0 0 0,-1-1-1 0 0,1 1 1 0 0,-1 0 0 0 0,1-1 0 0 0,-1 1-1 0 0,0 0 1 0 0,1-1 0 0 0,-1 1 0 0 0,0 0 0 0 0,-1 0-1 0 0,1 0 1 0 0,0 0 0 0 0,-1 0 0 0 0,1 0-1 0 0,-1 0 1 0 0,1 0 0 0 0,-1 1 0 0 0,0-1-1 0 0,0 1 1 0 0,0-1 0 0 0,0 1 0 0 0,0-1-1 0 0,0 1 1 0 0,0 0-16 0 0,-12-6-30 0 0,1 1-1 0 0,-1 0 0 0 0,0 1 1 0 0,0 0-1 0 0,0 1 0 0 0,-1 0 1 0 0,1 2-1 0 0,-1 0 0 0 0,-9 0 31 0 0,3 0-17 0 0,4-1 12 0 0,0 2 0 0 0,0 0 0 0 0,1 1-1 0 0,-1 0 1 0 0,0 2 0 0 0,0 0 0 0 0,-14 4 5 0 0,21-2 5 0 0,0 2 0 0 0,0-1-1 0 0,0 1 1 0 0,1 1 0 0 0,0 0 0 0 0,1 0 0 0 0,-1 1 0 0 0,1 0 0 0 0,-5 7-5 0 0,7-6 15 0 0,1 0 0 0 0,0 0 0 0 0,0 0-1 0 0,1 1 1 0 0,0-1 0 0 0,1 1 0 0 0,0 0 0 0 0,1 0 0 0 0,0 0 0 0 0,0 1 0 0 0,1-1 0 0 0,0 0-1 0 0,1 1 1 0 0,0-1 0 0 0,1 0 0 0 0,0 1 0 0 0,1-1 0 0 0,0 0-15 0 0,2 4 61 0 0,1 0 1 0 0,1-1-1 0 0,0 0 1 0 0,0 0-1 0 0,2 0 1 0 0,-1-1-1 0 0,2 0 1 0 0,0-1-1 0 0,0 0 0 0 0,1 0 1 0 0,0-1-1 0 0,7 6-61 0 0,20 24 432 0 0,-25-34-356 0 0,0-1 0 0 0,0-1-1 0 0,1 0 1 0 0,0-1 0 0 0,0 0-1 0 0,0-1 1 0 0,0 0 0 0 0,0-1-1 0 0,1-1 1 0 0,-1 0-1 0 0,0-1 1 0 0,0 0 0 0 0,1-1-1 0 0,6-2-75 0 0,100-19 303 0 0,-91 16-226 0 0,-29 7-41 0 0,0 0-16 0 0,0 0-9 0 0,0 0 16 0 0,0 0 39 0 0,0 0-23 0 0,0 0-24 0 0,0 0-65 0 0,0 0 40 0 0,0 0 14 0 0,0 0 4 0 0,0 0 13 0 0,0 0-13 0 0,0 0-29 0 0,-2-9-394 0 0,1 6-4464 0 0,0 1-7503 0 0,1 1-205 0 0</inkml:trace>
  <inkml:trace contextRef="#ctx0" brushRef="#br0" timeOffset="20104.756">6955 790 0 0 0,'0'0'140'0'0,"0"0"460"0"0,0 0 114 0 0,0 0 40 0 0,0 0-44 0 0,0 0-170 0 0,0 0-307 0 0,0 0-317 0 0,0 0-136 0 0,0 0-22 0 0,0 0 71 0 0,0 0 62 0 0,28-4-247 0 0,-23 3 15475 0 0,-2 11-9326 0 0,-3 36-7574 0 0,-1-43 3186 0 0,-2 45-862 0 0,-3 0 1 0 0,-2 0 0 0 0,-2-1-1 0 0,-2-1 1 0 0,-5 12-544 0 0,-13 16 516 0 0,12-48 411 0 0,17-26-808 0 0,1 0 27 0 0,0 0 16 0 0,0 0 12 0 0,0 0 8 0 0,0 0-4 0 0,0 0 2 0 0,0 0-13 0 0,1-12-97 0 0,0 0 0 0 0,1 0 0 0 0,0 0 0 0 0,0 0 0 0 0,2 0 0 0 0,-1 0 0 0 0,2 1 0 0 0,-1 0 0 0 0,1 0 0 0 0,2-1-70 0 0,9-19 14 0 0,1 0-1 0 0,2 2 1 0 0,1 0 0 0 0,1 1-1 0 0,1 1 1 0 0,2 1-1 0 0,1 2 1 0 0,0 0 0 0 0,2 1-1 0 0,29-18-13 0 0,61-6-17 0 0,-115 46 17 0 0,-1 1 0 0 0,0 0 0 0 0,1-1-1 0 0,-1 1 1 0 0,1 0 0 0 0,-1-1 0 0 0,0 1 0 0 0,1 0 0 0 0,-1 0 0 0 0,1 0-1 0 0,-1 0 1 0 0,0 1 0 0 0,1-1 0 0 0,-1 0 0 0 0,0 1 0 0 0,1-1 0 0 0,-1 0-1 0 0,0 1 1 0 0,1 0 0 0 0,-1-1 0 0 0,0 1 0 0 0,0 0 0 0 0,0-1 0 0 0,1 1 0 0 0,-1 0-1 0 0,0 0 1 0 0,0 0 0 0 0,0 0 0 0 0,0 0 0 0 0,-1 0 0 0 0,1 1 0 0 0,0-1-1 0 0,0 0 1 0 0,-1 0 0 0 0,1 0 0 0 0,-1 1 0 0 0,1-1 0 0 0,-1 0 0 0 0,1 1-1 0 0,-1-1 1 0 0,0 1 0 0 0,0-1 0 0 0,1 0 0 0 0,-1 1 0 0 0,0-1 0 0 0,0 1 0 0 0,-1-1-1 0 0,1 0 1 0 0,0 1 0 0 0,16 230 187 0 0,-54-112-32 0 0,10-78-117 0 0,31-101 634 0 0,9 36-675 0 0,2 1 0 0 0,1 0 0 0 0,0 1 0 0 0,2 1 0 0 0,0 0 0 0 0,1 1-1 0 0,5-2 4 0 0,20-24-14 0 0,-14 14 6 0 0,2 0 0 0 0,1 3 0 0 0,1 0-1 0 0,2 2 1 0 0,7-3 8 0 0,-32 23-1 0 0,0 1 0 0 0,0 0 0 0 0,1 0-1 0 0,-1 1 1 0 0,1 0 0 0 0,0 1 0 0 0,0 0 0 0 0,0 1-1 0 0,0 0 1 0 0,10 0 1 0 0,-18 4-1 0 0,-1 0 1 0 0,-1-1-1 0 0,1 1 0 0 0,0 0 0 0 0,0 0 1 0 0,-1 0-1 0 0,1 1 0 0 0,-1-1 1 0 0,0 0-1 0 0,1 1 0 0 0,-1-1 0 0 0,0 1 1 0 0,-1-1-1 0 0,1 1 0 0 0,0-1 0 0 0,-1 1 1 0 0,1-1-1 0 0,-1 1 0 0 0,0 0 1 0 0,0-1-1 0 0,0 1 0 0 0,0 0 0 0 0,0-1 1 0 0,-1 1-1 0 0,0 2 1 0 0,1-3 2 0 0,0 39 49 0 0,-3 0 1 0 0,-1-1-1 0 0,-2 0 1 0 0,-2 0-1 0 0,-1 0 0 0 0,-3 2-51 0 0,-26 64 188 0 0,37-100-564 0 0,-13 14-11001 0 0,12-20-1214 0 0</inkml:trace>
  <inkml:trace contextRef="#ctx0" brushRef="#br0" timeOffset="92124.631">7528 1865 8834 0 0,'0'0'1608'0'0,"0"0"-896"0"0,0 0-360 0 0,0 0-135 0 0,0 0-233 0 0,0 0-137 0 0,0 0-79 0 0,0 0-104 0 0,0 0-112 0 0,0 0-648 0 0,0 0-1521 0 0,0 0-4208 0 0</inkml:trace>
  <inkml:trace contextRef="#ctx0" brushRef="#br0" timeOffset="93936.098">7552 1832 0 0 0,'0'0'659'0'0,"0"0"805"0"0,0 0 474 0 0,0 0 268 0 0,0 0 31 0 0,0 0-145 0 0,0 0-257 0 0,0 0-263 0 0,0 0-242 0 0,0 0-226 0 0,0 0-200 0 0,-2 8 148 0 0,2-5 4280 0 0,16-17-4493 0 0,-16 13-718 0 0,0 1-3 0 0,0 0-10 0 0,0 0 1 0 0,0 0-8 0 0,0 0-22 0 0,0 0-26 0 0,0 0-5 0 0,0 0 3 0 0,0 0 16 0 0,-28 18 318 0 0,27-17-362 0 0,1-1-12 0 0,0 0-7 0 0,0 0-18 0 0,0 0-7 0 0,0 0 1 0 0,0 0-11 0 0,0 0-4 0 0,0 0 15 0 0,26 0-1676 0 0,-23 1-607 0 0,-1 3-6675 0 0,-2-2 6499 0 0,0 2-7766 0 0</inkml:trace>
  <inkml:trace contextRef="#ctx0" brushRef="#br0" timeOffset="95357.595">7520 2609 3529 0 0,'0'0'2503'0'0,"0"0"-525"0"0,0 0-281 0 0,0 0-39 0 0,0 0-38 0 0,0 0-118 0 0,0 0-250 0 0,0 0-313 0 0,0 0-268 0 0,0 0-171 0 0,0 0-36 0 0,0 0 30 0 0,-3-5 2004 0 0,90-20 1813 0 0,-7 22-3425 0 0,-78 3-863 0 0,0 1 0 0 0,0 0 1 0 0,0 1-1 0 0,0-1 0 0 0,-1 0 0 0 0,1 0 1 0 0,0 1-1 0 0,-1-1 0 0 0,0 1 0 0 0,1 0 1 0 0,-1-1-1 0 0,0 1 0 0 0,0 0 1 0 0,1 0-1 0 0,-1-1 0 0 0,-1 1 0 0 0,1 0 1 0 0,0 0-1 0 0,0 0 0 0 0,-1 0 1 0 0,1 0-1 0 0,-1 0 0 0 0,0 1 0 0 0,0-1 1 0 0,1 0-1 0 0,-1 0 0 0 0,-1 0 0 0 0,1 0 1 0 0,0 0-1 0 0,0 0 0 0 0,-1 0 1 0 0,1 0-1 0 0,-1 0 0 0 0,0 0 0 0 0,1 0 1 0 0,-1 0-1 0 0,0 0 0 0 0,0 0 1 0 0,-1 0-1 0 0,1 0 0 0 0,0-1 0 0 0,0 1 1 0 0,-1-1-1 0 0,0 2-23 0 0,-106 148 385 0 0,105-147-357 0 0,0-1 1 0 0,0 1-1 0 0,0 0 0 0 0,1 0 0 0 0,-1 1 0 0 0,1-1 0 0 0,0 1 0 0 0,0-1 1 0 0,1 1-1 0 0,-1-1 0 0 0,1 1 0 0 0,0 0 0 0 0,0 0 0 0 0,1 0 0 0 0,0-1 1 0 0,-1 1-1 0 0,1 0 0 0 0,1 0 0 0 0,-1 1-28 0 0,53 4 338 0 0,-40-11-226 0 0,64-13 328 0 0,16-12-56 0 0,-44 36-752 0 0,-41-22-3598 0 0,-8 2-4051 0 0,1 7-4063 0 0</inkml:trace>
  <inkml:trace contextRef="#ctx0" brushRef="#br0" timeOffset="100747.601">4571 5304 0 0 0,'-31'29'0'0'0,"0"-6"0"0"0,31-20 0 0 0,-15-3 20 0 0,15 0 151 0 0,0 0 317 0 0,0 0 147 0 0,0 0 93 0 0,0 0 47 0 0,0 0-27 0 0,0 0-15 0 0,0 0 62 0 0,0-1-63 0 0,3-5 17923 0 0,-2 6-18867 0 0,16-1 421 0 0,0-1 0 0 0,0 0 0 0 0,0-1 1 0 0,0-1-1 0 0,0 0 0 0 0,-1-2 0 0 0,14-5-209 0 0,42-16 476 0 0,-34-2-25 0 0,40-41 42 0 0,41-11-22 0 0,-52-8 76 0 0,-6 42-426 0 0,27-82 359 0 0,-65 92-386 0 0,4-7 53 0 0,2 4-67 0 0,13-16-10 0 0,-10 6 134 0 0,16-32-1 0 0,1 20-62 0 0,8-31 147 0 0,20-32-118 0 0,-36 59 47 0 0,34-38-125 0 0,-20 42-22 0 0,7-8 2 0 0,-23 38-31 0 0,9-6 27 0 0,65-18-56 0 0,-57 36 3 0 0,-27 15 18 0 0,31-9-44 0 0,-23 10 41 0 0,10 0-36 0 0,19-7 22 0 0,-42 4 616 0 0,-81-18-513 0 0,-7-5-99 0 0,12-1-12 0 0,27 17 12 0 0,25 14-13 0 0,0 0 1 0 0,0 0-3 0 0,0 0-8 0 0,0 0 6 0 0,0 0-11 0 0,0 0-8 0 0,0 0 16 0 0,-12 184-61 0 0,-4-18 51 0 0,7-126 18 0 0,9-39 4 0 0,0-1 7 0 0,0 0-11 0 0,0 0-9 0 0,0 0 7 0 0,0 0-11 0 0,0 0 10 0 0,0 0-18 0 0,0 0-10 0 0,0 0 33 0 0,0 0 31 0 0,0 0-17 0 0,0 0-13 0 0,0 0-38 0 0,0 0 26 0 0,0 0 13 0 0,0 0 12 0 0,0 0-15 0 0,0 0-14 0 0,0 0-1 0 0,0 0 9 0 0,0 0-6 0 0,0 0 1 0 0,7-16 72 0 0,53-60-158 0 0,-5 17 123 0 0,-1-3-10 0 0,-19 17-18 0 0,-24 39 453 0 0,-5 3-683 0 0,-5 2-3141 0 0,-2 0-2586 0 0,-4 1-3718 0 0,4 0-2891 0 0</inkml:trace>
  <inkml:trace contextRef="#ctx0" brushRef="#br0" timeOffset="121535.281">8290 720 9154 0 0,'0'0'2817'0'0,"0"0"-1426"0"0,0 0-602 0 0,0 0 205 0 0,0 0 249 0 0,0 0 53 0 0,0 0-153 0 0,0 0-327 0 0,0 0-255 0 0,0 0-143 0 0,0 0-61 0 0,-4 7-47 0 0,-14 23-24 0 0,23-29 4200 0 0,26-29-4659 0 0,-17 15 481 0 0,0 0 262 0 0,-22 15 918 0 0,-83 67-1113 0 0,71-43-111 0 0,60-40-244 0 0,-39 14-393 0 0,3-3-97 0 0,-3 2-3084 0 0,-1 1-3885 0 0,0 0-5413 0 0</inkml:trace>
  <inkml:trace contextRef="#ctx0" brushRef="#br0" timeOffset="122201.053">8345 1048 13435 0 0,'0'0'1846'0'0,"0"0"-514"0"0,0 0-189 0 0,0 0 72 0 0,0 0 1 0 0,0 0-108 0 0,0 0-216 0 0,0 0-258 0 0,0 0-154 0 0,0 0-56 0 0,0 0-8 0 0,0 0 0 0 0,0 2-5 0 0,-37 61 1917 0 0,106-103-1179 0 0,-52 26-1004 0 0,-16 14-109 0 0,-1 0 41 0 0,0 0 18 0 0,0 0 13 0 0,0 0 36 0 0,-19 11 243 0 0,-28 32-48 0 0,46-42-270 0 0,-42 25 917 0 0,23-18-1235 0 0,30-17-364 0 0,62-46-448 0 0,-53 34-477 0 0,-14 13-2023 0 0,-2 1-4443 0 0,-2-1-5032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15331 0 0,'0'0'2065'0'0,"0"0"-801"0"0,0 0-284 0 0,0 0 156 0 0,0 0 217 0 0,0 0 20 0 0,0 0-200 0 0,0 0-285 0 0,0 0-249 0 0,0 0-173 0 0,0 0-110 0 0,0 0-90 0 0,0 0-98 0 0,0 33-45 0 0,1 101-49 0 0,-2-65 5 0 0,-2-59-2896 0 0,-7-9-7818 0 0,8-5-1647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12707 0 0,'0'0'3472'0'0,"0"0"-2255"0"0,0 0-521 0 0,0 0-232 0 0,0 0-240 0 0,0 0-144 0 0,0 0-152 0 0,0 0-136 0 0,0 0-168 0 0,0 0-384 0 0,0 0-1289 0 0,0 0-9729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12627 0 0,'0'0'2250'0'0,"0"0"-601"0"0,0 0-254 0 0,0 0-23 0 0,0 0-67 0 0,0 0-105 0 0,0 0-172 0 0,0 0-192 0 0,0 0-142 0 0,0 0-107 0 0,0 0-90 0 0,0 0-82 0 0,-19 5-82 0 0,-60 19-57 0 0,75-24-238 0 0,1 1-1 0 0,0 0 1 0 0,0 0-1 0 0,0 0 0 0 0,0 1 1 0 0,0-1-1 0 0,0 1 1 0 0,0-1-1 0 0,1 1 0 0 0,-1 0 1 0 0,0 0-1 0 0,1 0 1 0 0,-1 0-1 0 0,1 1 0 0 0,0-1 1 0 0,0 1-1 0 0,0-1 1 0 0,0 1-1 0 0,1 0 1 0 0,-1 0-1 0 0,0 0-37 0 0,-3 7 49 0 0,4-7-45 0 0,0 0 0 0 0,0 0-1 0 0,1 0 1 0 0,-1 0 0 0 0,1 0-1 0 0,-1 0 1 0 0,1 1 0 0 0,0-1-1 0 0,1 0 1 0 0,-1 0 0 0 0,0 0-1 0 0,1 0 1 0 0,0 0 0 0 0,0 0-1 0 0,0 0 1 0 0,0 0 0 0 0,0 0-1 0 0,0 0 1 0 0,1 0 0 0 0,0-1-1 0 0,-1 1 1 0 0,1 0 0 0 0,0-1 0 0 0,0 1-1 0 0,2 0-3 0 0,67 63 96 0 0,-68-62-32 0 0,1 1 0 0 0,-1-1-1 0 0,0 1 1 0 0,0 0 0 0 0,0 0 0 0 0,-1 0 0 0 0,1 0-1 0 0,-1 1 1 0 0,0-1 0 0 0,-1 0 0 0 0,0 1-1 0 0,1 0 1 0 0,-2-1 0 0 0,1 1 0 0 0,-1 0-1 0 0,0 4-63 0 0,-1-3 51 0 0,-1 1 0 0 0,0-1-1 0 0,-1 0 1 0 0,0 0 0 0 0,0 0-1 0 0,0-1 1 0 0,-1 1 0 0 0,0-1-1 0 0,0 0 1 0 0,-1 0-1 0 0,1 0 1 0 0,-1 0 0 0 0,-1-1-1 0 0,1 0 1 0 0,-1 0 0 0 0,0 0-1 0 0,0-1 1 0 0,0 0-1 0 0,-1 0 1 0 0,1 0 0 0 0,-1-1-1 0 0,0 0 1 0 0,0-1 0 0 0,0 1-1 0 0,0-1 1 0 0,-1-1 0 0 0,1 1-1 0 0,0-1 1 0 0,-1-1-1 0 0,1 1 1 0 0,-1-1 0 0 0,-3-1-51 0 0,-4-25-1067 0 0,15 10-1816 0 0,0 7-1204 0 0,0 1-7714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16980 0 0,'0'0'1513'0'0,"0"0"-706"0"0,0 0-147 0 0,0 0 284 0 0,0 0 273 0 0,0 0 43 0 0,0 0-148 0 0,0 0-301 0 0,0 0-289 0 0,0 0-150 0 0,0 34-92 0 0,1 107-60 0 0,-6-36 217 0 0,-8-36-609 0 0,-4-73-3868 0 0,12-3-2728 0 0,4 0-4930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17316 0 0,'0'0'1320'0'0,"0"0"-640"0"0,0 0-312 0 0,0 0-152 0 0,0 0-96 0 0,0 0-8 0 0,0 0-88 0 0,0 0-72 0 0,0 0-48 0 0,0 0-128 0 0,0 0-288 0 0,0 0-928 0 0,0 0-4441 0 0,0 0-6074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14939 0 0,'0'0'2982'0'0,"0"0"-1464"0"0,0 0-529 0 0,0 0-12 0 0,0 0 3 0 0,0 0-31 0 0,0 0-95 0 0,0 0-171 0 0,0 0-145 0 0,-33 27-113 0 0,-103 86-79 0 0,81-45 90 0 0,52-58-372 0 0,1-6-51 0 0,-1-1 0 0 0,1 1 0 0 0,1 0 0 0 0,-1 0 0 0 0,1 0 0 0 0,-1 0 0 0 0,1 0 0 0 0,0 0-1 0 0,1 1 1 0 0,-1-1 0 0 0,1 0 0 0 0,0 0 0 0 0,0 1 0 0 0,0-1 0 0 0,0 0 0 0 0,1 0 0 0 0,0 1 0 0 0,-1-1 0 0 0,2 0-1 0 0,-1 0 1 0 0,0 0 0 0 0,1 0 0 0 0,0 0 0 0 0,0 0 0 0 0,0-1 0 0 0,0 1 0 0 0,1-1 0 0 0,-1 1 0 0 0,1-1-1 0 0,0 0 1 0 0,0 0 0 0 0,0 0 0 0 0,1 0 0 0 0,-1-1 0 0 0,1 1 0 0 0,-1-1 0 0 0,1 0 0 0 0,0 0 0 0 0,0 0-1 0 0,-1 0 1 0 0,2-1 0 0 0,-1 0 0 0 0,1 1-13 0 0,3-2 38 0 0,1 1-1 0 0,-1-1 1 0 0,1-1-1 0 0,-1 1 1 0 0,0-1-1 0 0,1-1 1 0 0,-1 0 0 0 0,0 0-1 0 0,0 0 1 0 0,0-1-1 0 0,0 0 1 0 0,-1-1-1 0 0,1 0 1 0 0,-1 0-1 0 0,0-1 1 0 0,0 1 0 0 0,0-2-1 0 0,-1 1 1 0 0,0-1-1 0 0,0 0 1 0 0,0 0-1 0 0,-1 0 1 0 0,0-1-1 0 0,0 0 1 0 0,2-4-38 0 0,0-1 14 0 0,-1-1 1 0 0,0 0-1 0 0,-1 0 0 0 0,-1-1 0 0 0,0 1 1 0 0,0-1-1 0 0,-2 0 0 0 0,0 0 0 0 0,0 0 1 0 0,-1 0-1 0 0,-1 0 0 0 0,0 0 0 0 0,-2-8-14 0 0,1 18-79 0 0,1 1 0 0 0,-1 0 0 0 0,0 0-1 0 0,0 0 1 0 0,-1-1 0 0 0,1 1 0 0 0,-1 0 0 0 0,1 0-1 0 0,-1 1 1 0 0,0-1 0 0 0,0 0 0 0 0,0 0-1 0 0,0 1 1 0 0,-1 0 0 0 0,1-1 0 0 0,-1 1-1 0 0,1 0 1 0 0,-1 0 0 0 0,-1 0 79 0 0,-8-4-4623 0 0,-2 4-4138 0 0,9 2-3901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17068 0 0,'0'0'1773'0'0,"0"0"-504"0"0,0 0-305 0 0,0 0-64 0 0,0 0-25 0 0,0 0-6 0 0,0 0-86 0 0,0 0-157 0 0,0 0-102 0 0,0 0-57 0 0,0 0-22 0 0,-3 33-50 0 0,-8 106-50 0 0,8 6 349 0 0,47 251-112 0 0,-44-375-574 0 0,1-4-1 0 0,0 0 1 0 0,-2 1-1 0 0,0-1 0 0 0,-1 1 1 0 0,0-1-1 0 0,-2 0 1 0 0,0 0-1 0 0,-1 0 0 0 0,0-1 1 0 0,-3 3-8 0 0,-18 7 156 0 0,25-26-103 0 0,2-18 53 0 0,5 4-107 0 0,0 1 0 0 0,1 0 0 0 0,0 1 0 0 0,1 0 0 0 0,1 0 0 0 0,0 1 0 0 0,0 0 0 0 0,1 0 0 0 0,0 1 0 0 0,1 0 0 0 0,0 1 0 0 0,7-4 1 0 0,0-2-4 0 0,1 1 1 0 0,0 1-1 0 0,1 0 1 0 0,1 1-1 0 0,0 1 1 0 0,0 2-1 0 0,1 0 1 0 0,0 1-1 0 0,0 1 1 0 0,1 1-1 0 0,0 1 1 0 0,0 1-1 0 0,1 1 1 0 0,-1 1 0 0 0,16 1 3 0 0,-35 1 1 0 0,0 1 1 0 0,1-1 0 0 0,-1 1 0 0 0,0 0-1 0 0,0 0 1 0 0,0 1 0 0 0,0-1 0 0 0,0 1-1 0 0,0 0 1 0 0,0 0 0 0 0,0 1 0 0 0,-1-1-1 0 0,1 1 1 0 0,-1-1 0 0 0,1 1 0 0 0,-1 0-1 0 0,0 0 1 0 0,0 1 0 0 0,-1-1 0 0 0,1 1-1 0 0,-1-1 1 0 0,1 1 0 0 0,-1 0 0 0 0,0 0 0 0 0,-1 0-1 0 0,1 0 1 0 0,-1 0 0 0 0,0 0 0 0 0,0 0-1 0 0,0 1 1 0 0,0-1 0 0 0,-1 0 0 0 0,1 1-1 0 0,-1-1 1 0 0,0 0 0 0 0,-1 1 0 0 0,1-1-1 0 0,-1 0 1 0 0,0 1 0 0 0,0-1 0 0 0,0 0-1 0 0,-1 0 1 0 0,1 0 0 0 0,-1 0 0 0 0,0 0-1 0 0,0 0 1 0 0,0 0-2 0 0,-10 11 32 0 0,0 0 0 0 0,-1-1 0 0 0,0-1 0 0 0,-1 0-1 0 0,0-1 1 0 0,-1 0 0 0 0,-1-1 0 0 0,1-1 0 0 0,-2 0 0 0 0,0-1-1 0 0,0-1 1 0 0,0-1 0 0 0,-1 0 0 0 0,0-1 0 0 0,0-1 0 0 0,-1-1-1 0 0,1-1 1 0 0,-1 0 0 0 0,0-1 0 0 0,0-1 0 0 0,0-1 0 0 0,0-1-1 0 0,-10-1-31 0 0,26 2-1 0 0,0 0-1 0 0,0 0 1 0 0,1 0 0 0 0,-1 0-1 0 0,0-1 1 0 0,0 1-1 0 0,0-1 1 0 0,1 1-1 0 0,-1-1 1 0 0,0 0-1 0 0,1 0 1 0 0,-1 0-1 0 0,1-1 1 0 0,-1 1-1 0 0,1 0 1 0 0,-1-1 0 0 0,1 0-1 0 0,0 0 1 0 0,0 1-1 0 0,0-1 1 0 0,0 0-1 0 0,0-1 1 0 0,0 1-1 0 0,1 0 1 0 0,-1 0-1 0 0,1-1 1 0 0,-1 1 0 0 0,1-1-1 0 0,-1-1 2 0 0,-5-37-977 0 0,6-3-3332 0 0,1 24 519 0 0,0 8-8464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13011 0 0,'0'0'1919'0'0,"0"0"-213"0"0,0 0-111 0 0,0 0-24 0 0,0 0-96 0 0,0 0-158 0 0,0 0-235 0 0,0 0-238 0 0,0 0-181 0 0,0 0-139 0 0,0 0-108 0 0,-4 5 763 0 0,4 854 1696 0 0,-11-803-3171 0 0,4-101-7800 0 0,2 23 4218 0 0,2 5-3425 0 0,1 2-3301 0 0</inkml:trace>
  <inkml:trace contextRef="#ctx0" brushRef="#br0" timeOffset="538.214">1 63 6241 0 0,'0'0'3604'0'0,"0"0"-1080"0"0,0 0-421 0 0,0 0-161 0 0,0 0-163 0 0,0 0-285 0 0,0 0-363 0 0,0 0-374 0 0,0 0-255 0 0,0 0-73 0 0,0 0 31 0 0,0 0 84 0 0,0 0 51 0 0,15-1-19 0 0,98-2 402 0 0,347 11 1048 0 0,-360 16-1922 0 0,-98-23-92 0 0,0 0 1 0 0,0 0-1 0 0,0 0 0 0 0,0 1 0 0 0,0-1 1 0 0,0 1-1 0 0,0 0 0 0 0,0-1 1 0 0,0 1-1 0 0,-1 0 0 0 0,1 0 0 0 0,-1 0 1 0 0,1 0-1 0 0,-1 0 0 0 0,0 1 0 0 0,0-1 1 0 0,0 0-1 0 0,0 0 0 0 0,0 1 1 0 0,-1-1-1 0 0,1 1 0 0 0,-1-1 0 0 0,1 0 1 0 0,-1 1-1 0 0,0-1 0 0 0,0 1 0 0 0,0-1 1 0 0,0 1-1 0 0,0-1 0 0 0,-1 1 0 0 0,1-1 1 0 0,-1 1-1 0 0,0-1 0 0 0,1 0 1 0 0,-1 1-1 0 0,0-1 0 0 0,-1 0 0 0 0,0 2-12 0 0,-8 13 48 0 0,0-1-1 0 0,-2-1 0 0 0,0 1 0 0 0,-1-2 0 0 0,0 0 0 0 0,-1 0 0 0 0,0-1 1 0 0,-1-1-1 0 0,-14 8-47 0 0,-45 42 109 0 0,60-49-92 0 0,10-11-16 0 0,1-1 1 0 0,0 1-1 0 0,0 0 0 0 0,0 0 0 0 0,0 0 1 0 0,0 0-1 0 0,0 1 0 0 0,0-1 0 0 0,1 1 1 0 0,-1 0-1 0 0,1 0 0 0 0,0 0 0 0 0,0 0 1 0 0,0 0-1 0 0,0 0 0 0 0,1 0 1 0 0,-1 1-1 0 0,1-1 0 0 0,0 1 0 0 0,0-1 1 0 0,0 1-1 0 0,0-1 0 0 0,0 1 0 0 0,1 0 1 0 0,0-1-1 0 0,0 1 0 0 0,0 0 0 0 0,0-1 1 0 0,0 1-1 0 0,1 0 0 0 0,0-1 1 0 0,0 1-1 0 0,0-1 0 0 0,0 1 0 0 0,0-1 1 0 0,1 1-1 0 0,-1-1 0 0 0,2 3-1 0 0,144 108-28 0 0,-136-106 45 0 0,-1 0 1 0 0,1 1-1 0 0,-2 1 0 0 0,1-1 0 0 0,-1 2 0 0 0,-1-1 1 0 0,0 1-1 0 0,0 1 0 0 0,-1-1 0 0 0,-1 1 0 0 0,0 0 1 0 0,0 1-1 0 0,-1-1 0 0 0,-1 1 0 0 0,0 0 0 0 0,-1 1 1 0 0,-1-1-1 0 0,1 0 0 0 0,-2 5-17 0 0,-1-11 35 0 0,-1 0-1 0 0,0 0 1 0 0,0 1 0 0 0,0-1 0 0 0,-1 0 0 0 0,0 0-1 0 0,-1 0 1 0 0,0-1 0 0 0,0 1 0 0 0,0 0-1 0 0,-1-1 1 0 0,0 0 0 0 0,0 0 0 0 0,0 0-1 0 0,-1 0 1 0 0,0-1 0 0 0,0 0 0 0 0,-1 0-1 0 0,1 0 1 0 0,-1-1 0 0 0,0 0 0 0 0,0 0 0 0 0,0 0-1 0 0,-1-1 1 0 0,1 0 0 0 0,-1 0 0 0 0,0 0-1 0 0,-3 0-34 0 0,-137 23 266 0 0,136-25-283 0 0,0 0-1 0 0,0-1 1 0 0,0 0 0 0 0,0-1 0 0 0,0 0 0 0 0,0-1 0 0 0,1 0-1 0 0,-1-1 1 0 0,1 0 0 0 0,-1 0 0 0 0,1-1 0 0 0,0-1-1 0 0,0 0 1 0 0,1 0 0 0 0,-1-1 0 0 0,1 0 0 0 0,1 0-1 0 0,-2-3 18 0 0,8 8-62 0 0,0-1-1 0 0,1 0 0 0 0,-1 0 0 0 0,1 0 0 0 0,0 0 0 0 0,0 0 0 0 0,0 0 1 0 0,0 0-1 0 0,0 0 0 0 0,0 0 0 0 0,0 0 0 0 0,1-1 0 0 0,-1 1 0 0 0,1 0 1 0 0,-1-1-1 0 0,1 1 0 0 0,0 0 0 0 0,0-1 0 0 0,0 1 0 0 0,0 0 0 0 0,1-1 1 0 0,-1 1-1 0 0,1 0 0 0 0,-1-1 0 0 0,1 1 0 0 0,0 0 0 0 0,0 0 0 0 0,0 0 1 0 0,0 0-1 0 0,0 0 0 0 0,0 0 0 0 0,1 0 0 0 0,1-2 63 0 0,35-35-7868 0 0,-26 31-3782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4329 0 0,'0'0'2272'0'0,"0"0"-787"0"0,0 0-366 0 0,0 0 100 0 0,0 0 245 0 0,0 0 204 0 0,0 0 55 0 0,0 0-101 0 0,0 0-164 0 0,0 0-133 0 0,0 0-101 0 0,0 0-91 0 0,0 0-80 0 0,0 4-82 0 0,3 6 1326 0 0,10-42-152 0 0,-10 23-2394 0 0,13-32 419 0 0,1 1 0 0 0,2 1 0 0 0,2 0 0 0 0,2 1 0 0 0,1 2 0 0 0,26-31-170 0 0,-6 19 28 0 0,1 1 0 0 0,3 2-1 0 0,1 3 1 0 0,3 1 0 0 0,2 2-28 0 0,-53 38-1 0 0,0 1-1 0 0,-1-1 1 0 0,1 1-1 0 0,0-1 1 0 0,0 1-1 0 0,-1 0 1 0 0,1-1 0 0 0,0 1-1 0 0,0 0 1 0 0,-1-1-1 0 0,1 1 1 0 0,0 0-1 0 0,0 0 1 0 0,0 0 0 0 0,0 0-1 0 0,-1 0 1 0 0,1 0-1 0 0,0 0 1 0 0,0 0-1 0 0,0 0 1 0 0,0 0 0 0 0,-1 0-1 0 0,1 1 1 0 0,0-1-1 0 0,0 0 1 0 0,0 1-1 0 0,-1-1 1 0 0,1 0 0 0 0,0 1-1 0 0,0-1 1 0 0,-1 1-1 0 0,1-1 1 0 0,0 1-1 0 0,-1-1 1 0 0,1 1 0 0 0,-1 0-1 0 0,1-1 1 0 0,-1 1-1 0 0,1 0 1 0 0,-1-1-1 0 0,1 1 1 0 0,-1 0 0 0 0,0 0-1 0 0,1 0 1 0 0,-1-1-1 0 0,0 1 1 0 0,0 0-1 0 0,0 0 1 0 0,1 0 0 0 0,-1-1-1 0 0,0 2 2 0 0,7 50 20 0 0,-7-44-4 0 0,0 288 42 0 0,26-325-36 0 0,36-38-14 0 0,187-180 69 0 0,-160 197-140 0 0,-88 52 62 0 0,1-1-1 0 0,0 1 0 0 0,-1-1 0 0 0,1 1 1 0 0,-1 0-1 0 0,1 0 0 0 0,-1-1 1 0 0,0 1-1 0 0,0 0 0 0 0,0 0 0 0 0,0 0 1 0 0,0 0-1 0 0,0 1 0 0 0,0-1 1 0 0,-1 0-1 0 0,1 0 0 0 0,-1 0 0 0 0,0 1 1 0 0,1-1-1 0 0,-1 0 0 0 0,0 0 0 0 0,0 1 1 0 0,-1-1-1 0 0,1 0 0 0 0,-1 1 2 0 0,2 2 3 0 0,-27 311 69 0 0,26-220-2414 0 0,7-89-1533 0 0,-2-7-1746 0 0,-4 0 3935 0 0,1 0-10127 0 0</inkml:trace>
  <inkml:trace contextRef="#ctx0" brushRef="#br0" timeOffset="393.214">1146 323 11891 0 0,'0'0'2080'0'0,"0"0"-341"0"0,0 0-159 0 0,0 0-9 0 0,0 0-72 0 0,0 0-128 0 0,0 0-197 0 0,0 0-246 0 0,0 0-206 0 0,0 0-121 0 0,0 0-58 0 0,0 0-26 0 0,0 0-35 0 0,11 0-74 0 0,199-30 696 0 0,-108 26-1008 0 0,-102 46-68 0 0,-72 40 23 0 0,59-71-49 0 0,-28 22 14 0 0,29-26-8 0 0,1 1 1 0 0,0 1-1 0 0,1 0 1 0 0,0 0-1 0 0,1 1 1 0 0,-1 0-1 0 0,2 1 1 0 0,0 0-1 0 0,0 0 0 0 0,-3 7-8 0 0,11-17 1 0 0,-1 0-1 0 0,0-1 0 0 0,1 1 1 0 0,-1 0-1 0 0,1 0 0 0 0,-1 0 1 0 0,1 0-1 0 0,0 0 0 0 0,-1 0 1 0 0,1 0-1 0 0,0 0 0 0 0,0 0 1 0 0,-1 0-1 0 0,1 0 0 0 0,0 0 1 0 0,0 0-1 0 0,0 0 0 0 0,0 0 1 0 0,0 0-1 0 0,0 0 0 0 0,1 0 1 0 0,-1 0-1 0 0,0 0 0 0 0,1 0 1 0 0,-1 0-1 0 0,0-1 0 0 0,1 1 1 0 0,-1 0-1 0 0,1 0 0 0 0,-1 0 1 0 0,1 0-1 0 0,0 0 0 0 0,-1-1 1 0 0,1 1-1 0 0,0 0 0 0 0,-1 0 1 0 0,1-1-1 0 0,0 1 0 0 0,0-1 1 0 0,0 1-1 0 0,0-1 0 0 0,-1 1 1 0 0,1-1-1 0 0,0 1 0 0 0,0-1 1 0 0,0 0-1 0 0,0 0 0 0 0,0 1 0 0 0,0-1 1 0 0,0 0-1 0 0,0 0 0 0 0,0 0 1 0 0,0 0-1 0 0,0 0 0 0 0,0 0 1 0 0,0 0-1 0 0,1-1 0 0 0,11 0-124 0 0,0-2-1 0 0,-1 0 1 0 0,1 0-1 0 0,0-2 1 0 0,-1 1 0 0 0,0-1-1 0 0,0-1 1 0 0,0 0-1 0 0,-1-1 1 0 0,0 0 0 0 0,0-1-1 0 0,-1 0 1 0 0,4-4 124 0 0,38-24-5040 0 0,-30 19-4442 0 0,-19 15 7072 0 0,7-3-7547 0 0</inkml:trace>
  <inkml:trace contextRef="#ctx0" brushRef="#br0" timeOffset="3839.333">2096 192 0 0 0,'0'0'1036'0'0,"0"0"945"0"0,0 0 79 0 0,0 0-216 0 0,0 0-241 0 0,0 0-249 0 0,0 0-192 0 0,0 0-178 0 0,0 0-85 0 0,0 0-46 0 0,5-8-21 0 0,18-25-17 0 0,-22 32-745 0 0,-1 0 0 0 0,0 1-1 0 0,0-1 1 0 0,0 0 0 0 0,0 0 0 0 0,0 1-1 0 0,0-1 1 0 0,0 0 0 0 0,0 1-1 0 0,0-1 1 0 0,-1 0 0 0 0,1 1-1 0 0,0-1 1 0 0,0 0 0 0 0,-1 1 0 0 0,1-1-1 0 0,0 1 1 0 0,-1-1 0 0 0,1 0-1 0 0,0 1 1 0 0,-1-1 0 0 0,1 1-1 0 0,-1-1 1 0 0,1 1 0 0 0,-1-1 0 0 0,1 1-1 0 0,-1-1 1 0 0,0 1 0 0 0,1 0-1 0 0,-1-1 1 0 0,1 1 0 0 0,-1 0-1 0 0,0 0 1 0 0,1-1 0 0 0,-1 1 0 0 0,0 0-1 0 0,1 0 1 0 0,-1 0 0 0 0,0 0-1 0 0,1 0 1 0 0,-1 0 0 0 0,0 0-1 0 0,0 0 1 0 0,1 0 0 0 0,-1 0 0 0 0,0 0-1 0 0,1 0 1 0 0,-1 0 0 0 0,0 1-1 0 0,1-1 1 0 0,-1 0 0 0 0,1 0-1 0 0,-1 1 1 0 0,0-1 0 0 0,1 1 0 0 0,-1-1-70 0 0,-1 1 260 0 0,-11-1-45 0 0,1 0-1 0 0,0 2 1 0 0,0-1 0 0 0,0 1 0 0 0,0 1 0 0 0,1 1 0 0 0,-1-1-1 0 0,1 2 1 0 0,0-1 0 0 0,0 2 0 0 0,0-1 0 0 0,-1 3-215 0 0,1-3 49 0 0,0 0-1 0 0,0 1 1 0 0,1 1 0 0 0,-1 0 0 0 0,2 0-1 0 0,-1 1 1 0 0,1 0 0 0 0,0 1 0 0 0,1 0 0 0 0,0 0-1 0 0,0 1 1 0 0,1 0 0 0 0,0 0 0 0 0,1 1 0 0 0,0 0-1 0 0,1 0 1 0 0,0 0 0 0 0,1 1 0 0 0,0-1-1 0 0,0 1 1 0 0,2 0 0 0 0,-1 0 0 0 0,2 1 0 0 0,-1 3-49 0 0,4-12 56 0 0,1-1 1 0 0,-1 1-1 0 0,1-1 1 0 0,0 0-1 0 0,0 0 0 0 0,0 0 1 0 0,0 0-1 0 0,0 0 1 0 0,1-1-1 0 0,-1 0 1 0 0,1 1-1 0 0,0-1 1 0 0,0-1-1 0 0,0 1 1 0 0,0 0-1 0 0,0-1 1 0 0,0 0-1 0 0,0 0 1 0 0,0 0-1 0 0,0-1 1 0 0,0 1-1 0 0,1-1 0 0 0,-1 0 1 0 0,0 0-1 0 0,0 0 1 0 0,1-1-1 0 0,-1 0 1 0 0,0 1-1 0 0,0-1 1 0 0,0-1-1 0 0,0 1 1 0 0,0-1-57 0 0,14-4 161 0 0,0-1 0 0 0,-1 0 1 0 0,0-2-1 0 0,-1 0 0 0 0,1 0 0 0 0,-2-2 1 0 0,0 0-1 0 0,3-3-161 0 0,2 0 110 0 0,281-218 950 0 0,-300 231-1058 0 0,0 0 0 0 0,0 0-1 0 0,-1 0 1 0 0,1 1 0 0 0,0-1 0 0 0,0 0-1 0 0,0 0 1 0 0,0 0 0 0 0,0 1-1 0 0,0-1 1 0 0,0 0 0 0 0,0 1 0 0 0,0-1-1 0 0,1 1 1 0 0,-1-1 0 0 0,0 1 0 0 0,0 0-1 0 0,0 0 1 0 0,1-1 0 0 0,-1 1-1 0 0,0 0 1 0 0,0 0 0 0 0,1 0 0 0 0,-1 0-1 0 0,0 0 1 0 0,0 0 0 0 0,0 1 0 0 0,1-1-1 0 0,-1 0 1 0 0,0 1 0 0 0,0-1-1 0 0,0 1 1 0 0,0-1 0 0 0,0 1 0 0 0,1-1-1 0 0,-1 1 1 0 0,0 0 0 0 0,0 0-1 0 0,-1-1 1 0 0,1 1 0 0 0,0 0 0 0 0,0 0-1 0 0,0 0 1 0 0,0 0 0 0 0,-1 0 0 0 0,1 0-1 0 0,0 0 1 0 0,-1 0 0 0 0,1 0-1 0 0,-1 1 1 0 0,0-1 0 0 0,1 0 0 0 0,-1 0-1 0 0,0 0 1 0 0,1 1 0 0 0,-1-1 0 0 0,0 0-1 0 0,0 1-1 0 0,2 190 199 0 0,-6-130-195 0 0,-3 0 0 0 0,-2 0-1 0 0,-3-1 1 0 0,-8 19-4 0 0,16-64 2 0 0,-9 32 8 0 0,-2-1 0 0 0,-2-1 0 0 0,-2-1-1 0 0,-2 0 1 0 0,-2-2 0 0 0,-2 0 0 0 0,-1-2 0 0 0,-3 0-1 0 0,-1-2-9 0 0,21-26 0 0 0,-1 0 0 0 0,0-1 0 0 0,-1 0 0 0 0,-1-1 0 0 0,0 0 0 0 0,0-1-1 0 0,-1 0 1 0 0,0-1 0 0 0,-1 0 0 0 0,0-1 0 0 0,-11 5 0 0 0,23-13 2 0 0,0 1 0 0 0,0 0 0 0 0,1-1 0 0 0,-1 1 0 0 0,0-1 0 0 0,0 1 0 0 0,0-1 0 0 0,0 0 0 0 0,0 0 0 0 0,0 0 0 0 0,0 0 0 0 0,0 0 0 0 0,0 0 0 0 0,0-1 0 0 0,0 1 0 0 0,1-1 0 0 0,-1 1 0 0 0,0-1 1 0 0,0 1-1 0 0,0-1 0 0 0,1 0 0 0 0,-1 0 0 0 0,0 0 0 0 0,1 0 0 0 0,-1-1 0 0 0,1 1 0 0 0,-1 0 0 0 0,1 0 0 0 0,-1-1 0 0 0,1 1 0 0 0,0-1 0 0 0,0 0 0 0 0,0 1 0 0 0,0-1 0 0 0,0 0-2 0 0,-9-70 16 0 0,14 46-15 0 0,1-1 1 0 0,1 1 0 0 0,1 1 0 0 0,1-1-1 0 0,2 1 1 0 0,0 1 0 0 0,2-1 0 0 0,0 2-1 0 0,2 0 1 0 0,0 0 0 0 0,5-2-2 0 0,-19 24-1 0 0,26-42-104 0 0,1 2 1 0 0,2 1-1 0 0,1 1 0 0 0,3 1 0 0 0,1 2 0 0 0,11-8 105 0 0,1 22-2846 0 0,-24 21-8826 0 0,-19 1-356 0 0</inkml:trace>
  <inkml:trace contextRef="#ctx0" brushRef="#br0" timeOffset="5739.701">1452 504 0 0 0,'0'0'693'0'0,"0"0"380"0"0,0 0-10 0 0,0 0-38 0 0,0 0 2 0 0,0 0-77 0 0,0 0-108 0 0,0 0-96 0 0,0 0-83 0 0,0 0-51 0 0,7-2 7513 0 0,25-11-6304 0 0,68-25 222 0 0,-93 38-98 0 0,-86 31-1757 0 0,-3 0 18 0 0,70-24-268 0 0,22-6-1634 0 0,4-2-3274 0 0,-11 1-5971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15083 0 0,'0'0'1690'0'0,"0"0"-383"0"0,0 0-103 0 0,0 0 14 0 0,0 0-66 0 0,0 0-102 0 0,0 0-173 0 0,0 0-214 0 0,0 0-163 0 0,0 0-120 0 0,0 0-67 0 0,0 0-46 0 0,0 0-31 0 0,1-20-9 0 0,3-61 0 0 0,25-13 499 0 0,-21 78-683 0 0,1 0-1 0 0,1 0 0 0 0,1 1 0 0 0,0 1 0 0 0,0 0 0 0 0,2 1 0 0 0,0 0 1 0 0,0 0-1 0 0,1 2 0 0 0,3-2-42 0 0,-13 10 0 0 0,1 0 0 0 0,0 1 0 0 0,0 0 0 0 0,-1 0 0 0 0,1 0 0 0 0,0 0 0 0 0,0 1 0 0 0,1 0 0 0 0,-1 0 0 0 0,0 1 0 0 0,0-1 0 0 0,0 1 0 0 0,1 0 0 0 0,-1 0 0 0 0,0 1 0 0 0,0-1 0 0 0,-3 3 6 0 0,0-1-1 0 0,-1 0 1 0 0,0 1-1 0 0,1-1 1 0 0,-1 1 0 0 0,0-1-1 0 0,0 1 1 0 0,0 0 0 0 0,-1-1-1 0 0,1 1 1 0 0,-1 0 0 0 0,1 0-1 0 0,-1 0 1 0 0,0-1 0 0 0,0 1-1 0 0,0 0 1 0 0,0 0-1 0 0,-1 0 1 0 0,0 1-6 0 0,1 3 28 0 0,-13 188 225 0 0,13-194-251 0 0,1 0-1 0 0,-1 0 1 0 0,0 0 0 0 0,0 0 0 0 0,0 0-1 0 0,1 0 1 0 0,-1 0 0 0 0,0 0-1 0 0,1 0 1 0 0,-1 0 0 0 0,1 0 0 0 0,-1 0-1 0 0,1 0 1 0 0,0 0 0 0 0,-1 0-1 0 0,1 0 1 0 0,0 0 0 0 0,-1-1 0 0 0,1 1-1 0 0,0 0 1 0 0,0-1 0 0 0,0 1-1 0 0,0 0 1 0 0,0-1 0 0 0,0 1 0 0 0,0-1-1 0 0,0 0 1 0 0,0 1 0 0 0,0-1-1 0 0,0 0 1 0 0,0 1 0 0 0,0-1-1 0 0,0 0 1 0 0,0 0 0 0 0,0 0 0 0 0,0 0-1 0 0,0 0 1 0 0,1 0 0 0 0,-1 0-1 0 0,0-1 1 0 0,0 1 0 0 0,0 0 0 0 0,0-1-1 0 0,0 1 1 0 0,0 0 0 0 0,0-1-1 0 0,0 0-1 0 0,46-23 68 0 0,87-84-29 0 0,-120 98-22 0 0,-9 5-18 0 0,0 0 0 0 0,1 1 1 0 0,0 0-1 0 0,0 0 0 0 0,0 1 0 0 0,0-1 0 0 0,0 1 0 0 0,1 1 1 0 0,0-1-1 0 0,-1 1 0 0 0,1 0 0 0 0,0 1 0 0 0,3-1 1 0 0,-8 4 15 0 0,-1-1-1 0 0,1 1 0 0 0,-1 0 0 0 0,0 0 1 0 0,1 0-1 0 0,-1 1 0 0 0,0-1 0 0 0,0 0 1 0 0,0 0-1 0 0,-1 1 0 0 0,1-1 0 0 0,0 0 1 0 0,-1 1-1 0 0,0-1 0 0 0,1 0 0 0 0,-1 1 0 0 0,0-1 1 0 0,0 1-1 0 0,0-1 0 0 0,-1 1 0 0 0,1-1 1 0 0,-1 2-15 0 0,1 6 42 0 0,2 28 109 0 0,-3-24-154 0 0,1-1 0 0 0,0 1 1 0 0,1-1-1 0 0,1 1 1 0 0,0-1-1 0 0,1 1 0 0 0,0-1 1 0 0,1 0-1 0 0,1 0 0 0 0,0-1 1 0 0,1 2 2 0 0,18-11-2105 0 0,-9-9-6546 0 0,-11 2-3425 0 0</inkml:trace>
  <inkml:trace contextRef="#ctx0" brushRef="#br0" timeOffset="406.289">844 268 7034 0 0,'0'0'1933'0'0,"0"0"-46"0"0,0 0 90 0 0,0 0-18 0 0,0 0-141 0 0,0 0-150 0 0,0 0-217 0 0,0 0-208 0 0,0 0-131 0 0,0 0-113 0 0,0 0-122 0 0,32-3-126 0 0,101-12-105 0 0,-75-6 168 0 0,-52 15-625 0 0,1 0-118 0 0,0 1 1 0 0,-1-1-1 0 0,0-1 1 0 0,0 1 0 0 0,0-1-1 0 0,-1 0 1 0 0,0 0-1 0 0,-1-1 1 0 0,1 0 0 0 0,-2 0-1 0 0,1 0 1 0 0,-1 0-1 0 0,0 0 1 0 0,0-1 0 0 0,-1 1-1 0 0,0-1 1 0 0,-1 1-1 0 0,0-1 1 0 0,-1 0-1 0 0,1 0 1 0 0,-1 0 0 0 0,-1-2-72 0 0,-2 8-9 0 0,1-1 0 0 0,-1 1 0 0 0,0 0 0 0 0,0 0 0 0 0,0 0 0 0 0,-1 0 0 0 0,1 1 0 0 0,-1-1 0 0 0,1 1 0 0 0,-1 0 0 0 0,0 0 0 0 0,0 0 0 0 0,0 1 0 0 0,0-1 0 0 0,0 1 0 0 0,0 0 0 0 0,0 0 0 0 0,-1 0 0 0 0,1 1 0 0 0,0-1 0 0 0,0 1 0 0 0,-1 0 0 0 0,1 0 0 0 0,0 1 0 0 0,-1-1 0 0 0,1 1 0 0 0,0 0 0 0 0,0 0 0 0 0,0 1 0 0 0,0-1 0 0 0,0 1 0 0 0,0 0 0 0 0,0 0 0 0 0,0 0 0 0 0,1 0 0 0 0,-2 2 9 0 0,-9 5-9 0 0,0 0 1 0 0,0 1 0 0 0,1 1-1 0 0,1 0 1 0 0,0 1 0 0 0,1 0-1 0 0,0 0 1 0 0,0 1 0 0 0,2 1-1 0 0,0 0 1 0 0,-3 6 8 0 0,8-12 7 0 0,0 0-1 0 0,0 0 1 0 0,1 0 0 0 0,0 0 0 0 0,1 1 0 0 0,-1-1-1 0 0,2 1 1 0 0,-1 0 0 0 0,1 0 0 0 0,1-1-1 0 0,0 1 1 0 0,0 0 0 0 0,0 0 0 0 0,1 0 0 0 0,1-1-1 0 0,-1 1 1 0 0,1 0 0 0 0,1-1 0 0 0,0 0-1 0 0,0 1 1 0 0,4 6-7 0 0,1-5 25 0 0,0 0 0 0 0,0 0 0 0 0,1-1 0 0 0,0-1 0 0 0,1 1 0 0 0,0-1 0 0 0,0-1 0 0 0,1 0 1 0 0,0-1-1 0 0,0 0 0 0 0,1 0 0 0 0,-1-1 0 0 0,8 2-25 0 0,6 1 1 0 0,1-1-1 0 0,1-1 1 0 0,-1-1 0 0 0,1-2 0 0 0,0 0 0 0 0,0-2 0 0 0,0-1 0 0 0,-1-1 0 0 0,5-2-1 0 0,39-13-1435 0 0,-43 3-5815 0 0,-20 6-5113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7354 0 0,'0'0'2931'0'0,"0"0"-408"0"0,0 0-238 0 0,0 0-110 0 0,0 0-238 0 0,0 0-251 0 0,0 0-288 0 0,0 0-301 0 0,0 0-248 0 0,0 0-169 0 0,0 0-114 0 0,0 0-77 0 0,0 0-76 0 0,5-8 220 0 0,-2 42 132 0 0,19 414 1134 0 0,-46-153-1643 0 0,2-162-208 0 0,20-119-48 0 0,0-5-479 0 0,2-18-311 0 0,3-60-2124 0 0,0 10-3016 0 0,-4 20-4404 0 0,0 26 797 0 0</inkml:trace>
  <inkml:trace contextRef="#ctx0" brushRef="#br0" timeOffset="246.847">1 517 4729 0 0,'0'0'3102'0'0,"0"0"-819"0"0,0 0-349 0 0,0 0-30 0 0,0 0-74 0 0,0 0-210 0 0,0 0-298 0 0,0 0-356 0 0,0 0-284 0 0,0 0-103 0 0,0 0 44 0 0,0 0 97 0 0,0 0 86 0 0,10-1-10 0 0,237-19 2568 0 0,96-7-2653 0 0,-312 35-1656 0 0,-25 2-8131 0 0,-6-9-3265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497 122 0 0 0,'0'0'1235'0'0,"0"0"756"0"0,0 0 470 0 0,0 0 66 0 0,0 0-167 0 0,0 0-317 0 0,0 0-300 0 0,0 0-257 0 0,0 0-215 0 0,2-3-143 0 0,5-9 903 0 0,-6 12-1128 0 0,-1 0-100 0 0,0 2 2810 0 0,4 12-2670 0 0,3 41-321 0 0,-2 0 0 0 0,-3 0 0 0 0,-3 37-622 0 0,0-23 194 0 0,-3 8-81 0 0,-3-1 0 0 0,-4-1 0 0 0,-5 12-113 0 0,-13 87 99 0 0,-3 0-75 0 0,32-171-23 0 0,0-2 18 0 0,0-1-22 0 0,0 0-8 0 0,0 0 9 0 0,0 0-22 0 0,0 0-3 0 0,0 0-18 0 0,-4-38-3653 0 0,-3 13-5087 0 0,5 18-1915 0 0</inkml:trace>
  <inkml:trace contextRef="#ctx0" brushRef="#br0" timeOffset="396.085">0 368 5625 0 0,'0'0'4489'0'0,"0"0"-1820"0"0,0 0-700 0 0,0 0-155 0 0,0 0-128 0 0,0 0-158 0 0,0 0-231 0 0,0 0-287 0 0,0 0-297 0 0,0 0-225 0 0,0 0-131 0 0,0 0-40 0 0,0 0 56 0 0,2-7 60 0 0,-1 4-361 0 0,-1 1-37 0 0,1 0 0 0 0,-1 0 0 0 0,1 0 0 0 0,-1 0 1 0 0,1 1-1 0 0,0-1 0 0 0,-1 0 0 0 0,1 0 0 0 0,0 1 0 0 0,0-1 0 0 0,0 1 1 0 0,0-1-1 0 0,1 1 0 0 0,-1-1 0 0 0,0 1 0 0 0,1 0 0 0 0,-1-1 0 0 0,1 1 1 0 0,-1 0-1 0 0,1 0 0 0 0,0 0 0 0 0,-1 0 0 0 0,1 1 0 0 0,0-1 0 0 0,-1 0 1 0 0,2 0-36 0 0,288-64 2375 0 0,49-24-1789 0 0,-249 67-662 0 0,-25 20-3295 0 0,-38 4-1373 0 0,-17-2-1060 0 0,0 0-5795 0 0</inkml:trace>
  <inkml:trace contextRef="#ctx0" brushRef="#br0" timeOffset="1696.46">991 7 8426 0 0,'0'0'2287'0'0,"0"0"-415"0"0,0 0-65 0 0,0 0 34 0 0,0 0-141 0 0,0 0-269 0 0,0 0-329 0 0,0 0-317 0 0,0 0-169 0 0,0 0-68 0 0,0 0-29 0 0,0 0-5 0 0,0 0-24 0 0,14-7 2552 0 0,-14 7-2924 0 0,0 0 12 0 0,5 38 2441 0 0,-6-24-2428 0 0,10 133 30 0 0,-7 1-1 0 0,-6 0 1 0 0,-7 1-173 0 0,-1 149 69 0 0,12-297-54 0 0,0-1 2 0 0,0 0-15 0 0,0 0 8 0 0,0 0 4 0 0,0-1 8 0 0,0-2-14 0 0,2-13 2 0 0,2-1 0 0 0,0 0 0 0 0,1 1 0 0 0,1 0 0 0 0,0 0 0 0 0,1 1 0 0 0,1-1 0 0 0,1 1 0 0 0,0 1 0 0 0,11-14-10 0 0,-19 26 0 0 0,12-19-4 0 0,1 1 1 0 0,1 0-1 0 0,1 1 0 0 0,0 1 0 0 0,2 0 0 0 0,0 1 1 0 0,3 0 3 0 0,22 1-22 0 0,-24 50-4 0 0,5 102 198 0 0,-20 40 106 0 0,-10-90-138 0 0,6-88-171 0 0,-3-45-1117 0 0,4 11-2518 0 0,4 24 108 0 0,-1 5-5142 0 0,-2 3-3462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5521 0 0,'0'0'1859'0'0,"0"0"-656"0"0,0 0-515 0 0,0 0-117 0 0,0 0 101 0 0,0 0 256 0 0,0 0 251 0 0,0 0 95 0 0,0 0 6 0 0,0 0-105 0 0,0 0-171 0 0,10-2-182 0 0,-2 0-823 0 0,-2 1 303 0 0,1-1 1 0 0,-1 1-1 0 0,0-1 0 0 0,1-1 0 0 0,-1 1 0 0 0,0-1 0 0 0,0 0 0 0 0,-1 0 0 0 0,1-1 0 0 0,-1 0 0 0 0,0 0 0 0 0,0 0 0 0 0,0 0 0 0 0,0-1 0 0 0,1-1-302 0 0,134-207 2529 0 0,-126 192-2406 0 0,1 0 50 0 0,-8 27 1047 0 0,-7 854 954 0 0,-20-717-1962 0 0,19-143-204 0 0,1 0 1 0 0,0 0-1 0 0,-1 1 1 0 0,1-1-1 0 0,0 0 1 0 0,-1 0-1 0 0,1 0 1 0 0,-1 0-1 0 0,1 1 1 0 0,0-1-1 0 0,-1 0 1 0 0,1 0-1 0 0,-1 0 1 0 0,1 0-1 0 0,0 0 1 0 0,-1 0-1 0 0,1 0 1 0 0,-1 0-1 0 0,1 0 1 0 0,0 0-1 0 0,-1 0 1 0 0,1 0-1 0 0,-1-1 1 0 0,1 1-1 0 0,0 0 1 0 0,-1 0-1 0 0,1 0 1 0 0,0 0-1 0 0,-1-1 1 0 0,1 1 0 0 0,0 0-1 0 0,-1 0 1 0 0,1-1-1 0 0,0 1 1 0 0,-1 0-1 0 0,1-1 1 0 0,0 1-1 0 0,0 0 1 0 0,0-1-1 0 0,-1 1 1 0 0,1 0-1 0 0,0-1 1 0 0,0 1-1 0 0,0 0 1 0 0,0-1-1 0 0,-1 1 1 0 0,1-1-1 0 0,0 1 1 0 0,0 0-1 0 0,0-1 1 0 0,0 1-1 0 0,0-1 1 0 0,0 1-1 0 0,0 0 1 0 0,0-1-1 0 0,0 1 1 0 0,1-1-1 0 0,-1 1 1 0 0,0 0-1 0 0,0-1 1 0 0,0 1-9 0 0,-3-48 1 0 0,2 1 1 0 0,2-1-1 0 0,2 0 1 0 0,2 1 0 0 0,2 0-1 0 0,2 0 1 0 0,2 1-1 0 0,2 0 1 0 0,2 1 0 0 0,6-7-2 0 0,-11 18-7 0 0,2 0 0 0 0,1 1 1 0 0,2 0-1 0 0,1 1 1 0 0,2 1-1 0 0,0 1 1 0 0,3 0-1 0 0,0 2 0 0 0,2 0 1 0 0,0 2-1 0 0,2 0 1 0 0,1 2-1 0 0,1 0 0 0 0,1 2 1 0 0,1 2-1 0 0,1 0 1 0 0,1 2-1 0 0,3 0 7 0 0,-30 16-1 0 0,-1 0-1 0 0,0 0 1 0 0,0 1-1 0 0,1 0 1 0 0,-1 0 0 0 0,1 0-1 0 0,-1 0 1 0 0,1 0 0 0 0,-1 1-1 0 0,1 0 1 0 0,-1-1 0 0 0,1 1-1 0 0,0 0 1 0 0,-1 1-1 0 0,1-1 1 0 0,-1 1 0 0 0,1 0-1 0 0,-1-1 1 0 0,1 2 0 0 0,-1-1-1 0 0,0 0 1 0 0,1 1-1 0 0,-1-1 1 0 0,0 1 0 0 0,0 0-1 0 0,0 0 1 0 0,0 0 0 0 0,0 0-1 0 0,-1 1 1 0 0,1-1-1 0 0,-1 1 1 0 0,1 0 0 0 0,-1 0-1 0 0,0 0 1 0 0,0 0 0 0 0,1 2 1 0 0,1 9 8 0 0,-1 1 0 0 0,-1-1 0 0 0,0 1 0 0 0,-1-1 0 0 0,-1 1 0 0 0,0 0 1 0 0,-1-1-1 0 0,0 1 0 0 0,-2-1 0 0 0,1 1 0 0 0,-2-1 0 0 0,0 0 0 0 0,0 0 0 0 0,-1 0 1 0 0,-1-1-1 0 0,-1 0 0 0 0,0 0 0 0 0,0 0 0 0 0,-1-1 0 0 0,-1 0 0 0 0,0-1 1 0 0,0 0-1 0 0,-1 0 0 0 0,-1-1 0 0 0,0 0 0 0 0,0-1 0 0 0,-1 0 0 0 0,0-1 0 0 0,-1 0 1 0 0,1-1-1 0 0,-4 1-8 0 0,-78 32-12 0 0,-36-33-746 0 0,130-7 690 0 0,-1 0 1 0 0,1-1-1 0 0,-1 1 0 0 0,0 0 1 0 0,1 0-1 0 0,-1 0 0 0 0,0 0 1 0 0,1-1-1 0 0,-1 1 0 0 0,1 0 1 0 0,-1-1-1 0 0,1 1 0 0 0,-1 0 0 0 0,0-1 1 0 0,1 1-1 0 0,0 0 0 0 0,-1-1 1 0 0,1 1-1 0 0,-1-1 0 0 0,1 1 1 0 0,-1-1-1 0 0,1 0 0 0 0,0 1 0 0 0,-1-1 1 0 0,1 1-1 0 0,0-1 0 0 0,0 1 1 0 0,0-1-1 0 0,-1 0 0 0 0,1 1 1 0 0,0-1-1 0 0,0 0 0 0 0,0 1 0 0 0,0-1 1 0 0,0 0-1 0 0,0 1 0 0 0,0-1 1 0 0,0 0-1 0 0,0 1 0 0 0,0-1 1 0 0,1 1-1 0 0,-1-1 0 0 0,0 0 1 0 0,0 1-1 0 0,0-1 0 0 0,1 1 0 0 0,-1-1 1 0 0,0 0-1 0 0,1 1 0 0 0,-1-1 1 0 0,1 1-1 0 0,-1-1 0 0 0,1 1 1 0 0,-1 0-1 0 0,0-1 0 0 0,1 1 68 0 0,14-17-3201 0 0,-2 6-3548 0 0,-2 4-5055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13635 0 0,'0'0'1531'0'0,"0"0"-368"0"0,0 0 85 0 0,0 0 200 0 0,0 0 82 0 0,0 0-74 0 0,0 0-267 0 0,0 0-333 0 0,0 0-236 0 0,0 0-160 0 0,0 0-129 0 0,0 0-111 0 0,0 0-81 0 0,-9 4-33 0 0,-154 83 249 0 0,160-86-356 0 0,1 0 1 0 0,0 0-1 0 0,0 1 0 0 0,0-1 1 0 0,0 0-1 0 0,0 1 0 0 0,0 0 1 0 0,0-1-1 0 0,0 1 0 0 0,0 0 1 0 0,1 0-1 0 0,-1 0 0 0 0,1 0 1 0 0,0 0-1 0 0,-1 0 1 0 0,1 1-1 0 0,0-1 0 0 0,0 0 1 0 0,0 1-1 0 0,1-1 0 0 0,-1 0 1 0 0,1 1-1 0 0,-1-1 0 0 0,1 1 1 0 0,0-1-1 0 0,0 1 0 0 0,0-1 1 0 0,0 1-1 0 0,0-1 0 0 0,0 1 1 0 0,1-1-1 0 0,0 1 0 0 0,-1-1 1 0 0,1 1-1 0 0,0-1 1 0 0,0 0-1 0 0,0 0 0 0 0,0 1 1 0 0,0-1-1 0 0,1 0 0 0 0,-1 0 1 0 0,1 0-1 0 0,0 1 1 0 0,63 78 83 0 0,-57-69-73 0 0,-4-6 82 0 0,1 0 1 0 0,-1 0-1 0 0,0 0 0 0 0,0 0 0 0 0,-1 1 0 0 0,0 0 0 0 0,0 0 1 0 0,0 0-1 0 0,-1 0 0 0 0,0 0 0 0 0,-1 0 0 0 0,1 1 0 0 0,-1-1 1 0 0,-1 0-1 0 0,1 1 0 0 0,-1-1 0 0 0,-1 1 0 0 0,0 2-92 0 0,-1-4 63 0 0,-1-1 1 0 0,0 0-1 0 0,-1 0 0 0 0,1-1 0 0 0,-1 1 0 0 0,0-1 0 0 0,0 1 1 0 0,0-1-1 0 0,-1 0 0 0 0,1-1 0 0 0,-1 1 0 0 0,0-1 0 0 0,0 0 0 0 0,0 0 1 0 0,0-1-1 0 0,-1 1 0 0 0,-2 0-63 0 0,5-2-83 0 0,0 0 0 0 0,0 0 1 0 0,-1 0-1 0 0,1 0 0 0 0,0 0 0 0 0,0-1 0 0 0,-1 1 1 0 0,1-1-1 0 0,0 0 0 0 0,-1 0 0 0 0,1-1 1 0 0,0 1-1 0 0,0 0 0 0 0,-1-1 0 0 0,1 0 0 0 0,0 0 1 0 0,0 0-1 0 0,0 0 0 0 0,0 0 0 0 0,0-1 1 0 0,0 0-1 0 0,0 1 0 0 0,0-1 0 0 0,1 0 0 0 0,-1 0 1 0 0,1 0-1 0 0,-1-1 0 0 0,1 1 0 0 0,-1-2 83 0 0,-2-3-1693 0 0,-3-5-7388 0 0,4 5-3804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13171 0 0,'0'0'1579'0'0,"0"0"-235"0"0,0 0 4 0 0,0 0 94 0 0,0 0-24 0 0,0 0-118 0 0,0 0-266 0 0,0 0-277 0 0,0 0-172 0 0,0 0-64 0 0,0 0 12 0 0,0 0 14 0 0,0 0-28 0 0,2 10-89 0 0,20 160 1307 0 0,-28-67-1554 0 0,-3 0 0 0 0,-6-1 0 0 0,-12 35-183 0 0,15-70 26 0 0,2 51-1 0 0,30-123 79 0 0,54-60 100 0 0,-64 56-198 0 0,13-13 1 0 0,0 1-1 0 0,2 1 0 0 0,0 1 1 0 0,2 1-1 0 0,0 1 1 0 0,0 2-1 0 0,2 0 0 0 0,1 2-6 0 0,-29 12 1 0 0,0 1-1 0 0,1-1 0 0 0,-1 1 1 0 0,1 0-1 0 0,-1 0 0 0 0,0-1 1 0 0,1 1-1 0 0,-1 0 0 0 0,1 0 1 0 0,-1 1-1 0 0,1-1 0 0 0,-1 0 1 0 0,0 0-1 0 0,1 1 0 0 0,-1-1 1 0 0,1 0-1 0 0,-1 1 1 0 0,0 0-1 0 0,1-1 0 0 0,-1 1 1 0 0,0 0-1 0 0,0-1 0 0 0,0 1 1 0 0,0 0-1 0 0,0 0 0 0 0,1 0 1 0 0,-1 0-1 0 0,-1 0 0 0 0,1 0 1 0 0,0 1-1 0 0,0-1 0 0 0,0 0 1 0 0,-1 0-1 0 0,1 1 0 0 0,0-1 1 0 0,-1 0-1 0 0,1 1 0 0 0,-1-1 1 0 0,0 0-1 0 0,0 1 1 0 0,1-1-1 0 0,-1 1 0 0 0,0-1 1 0 0,0 1-1 0 0,0-1 0 0 0,0 0 1 0 0,0 1-1 0 0,-1-1 0 0 0,1 1 1 0 0,0-1-1 0 0,-1 0 0 0 0,1 1 1 0 0,-1-1-1 0 0,1 0 0 0 0,-1 1 1 0 0,0-1-1 0 0,0 1 0 0 0,1 12 6 0 0,-13 122 40 0 0,4-16 16 0 0,10-119-112 0 0,-1 0 0 0 0,1-1 0 0 0,0 1 1 0 0,-1 0-1 0 0,1-1 0 0 0,0 1 0 0 0,0-1 1 0 0,-1 0-1 0 0,1 1 0 0 0,0-1 0 0 0,0 1 1 0 0,0-1-1 0 0,0 0 0 0 0,-1 0 1 0 0,1 0-1 0 0,0 1 0 0 0,0-1 0 0 0,0 0 1 0 0,0 0-1 0 0,0 0 0 0 0,0 0 0 0 0,0-1 1 0 0,0 1-1 0 0,-1 0 0 0 0,1 0 0 0 0,0 0 1 0 0,0-1-1 0 0,0 1 0 0 0,0 0 0 0 0,-1-1 1 0 0,1 1-1 0 0,0-1 0 0 0,0 1 0 0 0,0-1 1 0 0,-1 1-1 0 0,1-1 0 0 0,0 0 1 0 0,-1 1-1 0 0,1-1 0 0 0,-1 0 0 0 0,1 1 1 0 0,-1-1-1 0 0,1 0 0 0 0,-1 0 50 0 0,18-19-3717 0 0,-8 4-5397 0 0,-6 6-2813 0 0</inkml:trace>
  <inkml:trace contextRef="#ctx0" brushRef="#br0" timeOffset="386.46">592 696 2777 0 0,'0'0'3070'0'0,"0"0"-857"0"0,0 0-100 0 0,0 0 181 0 0,0 0-27 0 0,0 0-205 0 0,0 0-282 0 0,0 0-304 0 0,0 0-269 0 0,0 0-171 0 0,0 0-130 0 0,0 0-114 0 0,25 9-80 0 0,78 28-69 0 0,-99-35-556 0 0,0 0-1 0 0,1-1 1 0 0,-1 1 0 0 0,0-1-1 0 0,1 0 1 0 0,0 0 0 0 0,-1 0-1 0 0,1-1 1 0 0,-1 0 0 0 0,1 0-1 0 0,0 0 1 0 0,-1 0-1 0 0,1-1 1 0 0,0 0 0 0 0,-1 0-1 0 0,1 0 1 0 0,-1 0 0 0 0,0-1-1 0 0,1 0 1 0 0,1 0-87 0 0,7-4 193 0 0,-2 2-112 0 0,0-1-1 0 0,-1 0 1 0 0,0 0 0 0 0,0-1 0 0 0,0 0 0 0 0,0-1 0 0 0,-1 0-1 0 0,0-1 1 0 0,-1 0 0 0 0,0 0 0 0 0,0 0 0 0 0,0-1-1 0 0,-1-1 1 0 0,-1 1 0 0 0,6-11-81 0 0,-11 18-4 0 0,0 1 1 0 0,0-1-1 0 0,0 0 0 0 0,0 0 0 0 0,-1 0 1 0 0,1 0-1 0 0,-1 0 0 0 0,1 0 0 0 0,-1 0 1 0 0,0 0-1 0 0,1 0 0 0 0,-1 0 0 0 0,0 0 1 0 0,-1 0-1 0 0,1 0 0 0 0,0-1 0 0 0,0 1 0 0 0,-1 0 1 0 0,1 0-1 0 0,-1 0 0 0 0,0 1 0 0 0,0-1 1 0 0,0 0-1 0 0,0 0 0 0 0,0 0 0 0 0,0 0 1 0 0,0 1-1 0 0,0-1 0 0 0,-1 0 0 0 0,1 1 1 0 0,0 0-1 0 0,-1-1 0 0 0,0 1 0 0 0,1 0 1 0 0,-1-1-1 0 0,0 1 0 0 0,0 0 0 0 0,1 0 1 0 0,-1 0-1 0 0,0 1 0 0 0,0-1 0 0 0,0 0 1 0 0,0 1-1 0 0,0-1 0 0 0,-1 1 4 0 0,-96-6-475 0 0,86 11 459 0 0,0 1 0 0 0,0 0 0 0 0,1 1 0 0 0,0 0-1 0 0,0 1 1 0 0,0 0 0 0 0,1 1 0 0 0,0 0 0 0 0,1 1 0 0 0,0 0 0 0 0,1 1 0 0 0,0 0 0 0 0,0 0 0 0 0,-3 9 16 0 0,7-13-3 0 0,0 1 0 0 0,1 0 0 0 0,0 0 0 0 0,1 1 0 0 0,-1-1 0 0 0,2 1 0 0 0,-1 0 0 0 0,1 0 0 0 0,1 0 0 0 0,-1 0 1 0 0,1 0-1 0 0,1 2 3 0 0,0-8-14 0 0,0 1 0 0 0,0-1 1 0 0,1 1-1 0 0,-1-1 0 0 0,1 0 1 0 0,0 0-1 0 0,0 1 0 0 0,0-1 0 0 0,0 0 1 0 0,1 0-1 0 0,-1 0 0 0 0,1 0 1 0 0,0 0-1 0 0,0-1 0 0 0,0 1 1 0 0,0 0-1 0 0,0-1 0 0 0,1 0 1 0 0,-1 1-1 0 0,1-1 0 0 0,-1 0 0 0 0,1 0 1 0 0,0 0-1 0 0,0-1 0 0 0,0 1 1 0 0,0-1-1 0 0,0 1 0 0 0,0-1 1 0 0,0 0-1 0 0,1 0 0 0 0,-1-1 0 0 0,0 1 1 0 0,3 0 13 0 0,127 3-1877 0 0,-47-26-3510 0 0,-67 14-159 0 0,-7 4-5821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15 133 12683 0 0,'0'0'1563'0'0,"0"0"-167"0"0,0 0 30 0 0,0 0 77 0 0,0 0-7 0 0,0 0-108 0 0,0 0-206 0 0,0 0-238 0 0,0 0-226 0 0,0 0-166 0 0,0 0-116 0 0,0 0-84 0 0,-3 30-51 0 0,-9 96-50 0 0,19-71 57 0 0,-1-50-252 0 0,-2 1-4 0 0,1 0 0 0 0,0-1-1 0 0,0 1 1 0 0,0-1 0 0 0,0-1 0 0 0,1 1 0 0 0,0-1-1 0 0,0 0 1 0 0,0 0 0 0 0,1-1 0 0 0,-1 1 0 0 0,1-2 0 0 0,0 1-1 0 0,-1-1 1 0 0,1 0 0 0 0,0 0 0 0 0,1-1 0 0 0,-1 1-1 0 0,0-2 1 0 0,0 1 0 0 0,1-1 0 0 0,-1 0 0 0 0,0-1-1 0 0,0 0 1 0 0,0 0 0 0 0,1 0 0 0 0,-1-1 0 0 0,0 0-1 0 0,-1 0 1 0 0,1-1 0 0 0,0 0 0 0 0,-1 0 0 0 0,5-3-52 0 0,2-1 42 0 0,0 0 1 0 0,0-1-1 0 0,-1 0 0 0 0,0-1 1 0 0,-1 0-1 0 0,0-1 1 0 0,0-1-1 0 0,-1 1 1 0 0,0-2-1 0 0,-1 1 0 0 0,0-1 1 0 0,-1-1-1 0 0,0 0 1 0 0,-1 0-1 0 0,-1 0 1 0 0,1-2-43 0 0,-4 8-13 0 0,0-1 1 0 0,0 1-1 0 0,-1-1 1 0 0,1 0-1 0 0,-2 1 1 0 0,1-1 0 0 0,-1 0-1 0 0,-1 0 1 0 0,1 0-1 0 0,-1 0 1 0 0,0 0 0 0 0,-1 0-1 0 0,-1-5 13 0 0,2 12-62 0 0,0 1 0 0 0,-1-1 0 0 0,1 0-1 0 0,0 0 1 0 0,0 1 0 0 0,-1-1 0 0 0,1 0-1 0 0,-1 1 1 0 0,1-1 0 0 0,0 0 0 0 0,-1 1 0 0 0,0-1-1 0 0,1 0 1 0 0,-1 1 0 0 0,1-1 0 0 0,-1 1 0 0 0,0-1-1 0 0,1 1 1 0 0,-1 0 0 0 0,0-1 0 0 0,1 1 0 0 0,-1 0-1 0 0,0-1 1 0 0,0 1 0 0 0,1 0 0 0 0,-1 0-1 0 0,0-1 1 0 0,0 1 0 0 0,1 0 0 0 0,-1 0 0 0 0,0 0-1 0 0,0 0 1 0 0,0 0 0 0 0,1 0 0 0 0,-1 0 0 0 0,0 1-1 0 0,0-1 1 0 0,0 0 0 0 0,0 1 62 0 0,-17 8-9423 0 0,15-5-2493 0 0</inkml:trace>
  <inkml:trace contextRef="#ctx0" brushRef="#br0" timeOffset="451.685">911 0 12003 0 0,'0'0'2779'0'0,"0"0"-1057"0"0,0 0-420 0 0,0 0-5 0 0,0 0-38 0 0,0 0-144 0 0,0 0-191 0 0,0 0-203 0 0,0 0-151 0 0,0 0-78 0 0,0 0-72 0 0,0 0-61 0 0,0 0-63 0 0,-19 5-59 0 0,-61 17-38 0 0,16 18 220 0 0,62-40-414 0 0,0 2 0 0 0,1-1 0 0 0,-1 0 0 0 0,0 0-1 0 0,0 0 1 0 0,1 1 0 0 0,-1-1 0 0 0,0 1 0 0 0,1 0 0 0 0,0-1 0 0 0,-1 1 0 0 0,1 0 0 0 0,0 0 0 0 0,0 0 0 0 0,0 0 0 0 0,0-1 0 0 0,0 2 0 0 0,1-1 0 0 0,-1 0 0 0 0,0 0 0 0 0,1 0 0 0 0,0 0 0 0 0,-1 0 0 0 0,1 0 0 0 0,0 1 0 0 0,0-1 0 0 0,0 0 0 0 0,0 0 0 0 0,1 0 0 0 0,-1 0 0 0 0,1 1 0 0 0,-1-1 0 0 0,1 0 0 0 0,0 0 0 0 0,0 0 0 0 0,0 0 0 0 0,0 0 0 0 0,0-1 0 0 0,0 1 0 0 0,0 0 0 0 0,1 0 0 0 0,-1-1 0 0 0,0 1 0 0 0,1 0 0 0 0,0-1 0 0 0,-1 0 0 0 0,1 1 0 0 0,0-1 0 0 0,0 0 0 0 0,0 0 0 0 0,0 0 0 0 0,0 0 0 0 0,1 0-5 0 0,31 15 52 0 0,-27-14-22 0 0,0 0-1 0 0,-1 1 1 0 0,1 0 0 0 0,0 0 0 0 0,-1 0-1 0 0,1 1 1 0 0,-1 0 0 0 0,0 1 0 0 0,-1-1-1 0 0,1 1 1 0 0,-1 0 0 0 0,0 0 0 0 0,0 1-1 0 0,0 0 1 0 0,-1 0 0 0 0,0 0 0 0 0,0 0-1 0 0,-1 0 1 0 0,2 4-30 0 0,-4-3 49 0 0,0 0-1 0 0,0 0 0 0 0,-1 0 1 0 0,0 0-1 0 0,0 0 1 0 0,-1-1-1 0 0,0 1 1 0 0,0 0-1 0 0,0 0 1 0 0,-1 0-1 0 0,0-1 1 0 0,-1 1-1 0 0,1-1 1 0 0,-1 1-1 0 0,0-1 1 0 0,-1 0-1 0 0,0 0 1 0 0,0-1-1 0 0,0 1 0 0 0,0-1 1 0 0,-1 0-1 0 0,0 0 1 0 0,0 0-1 0 0,0 0 1 0 0,-1-1-1 0 0,0 0 1 0 0,1 0-1 0 0,-1-1 1 0 0,-1 0-1 0 0,1 0 1 0 0,0 0-1 0 0,-1-1 1 0 0,1 0-1 0 0,-1 0 0 0 0,-4 0-48 0 0,-2 4-10 0 0,4-2-14 0 0,-1 1 0 0 0,1-2 1 0 0,-1 1-1 0 0,1-1 0 0 0,-1-1 0 0 0,0 1 0 0 0,0-2 1 0 0,-1 0-1 0 0,1 0 0 0 0,0 0 0 0 0,0-1 0 0 0,-8-2 24 0 0,17 2-58 0 0,0 0-1 0 0,1 0 0 0 0,-1-1 0 0 0,0 1 1 0 0,0 0-1 0 0,1-1 0 0 0,-1 1 1 0 0,0-1-1 0 0,0 1 0 0 0,1-1 0 0 0,-1 1 1 0 0,0-1-1 0 0,1 0 0 0 0,-1 1 0 0 0,1-1 1 0 0,-1 0-1 0 0,1 1 0 0 0,-1-1 0 0 0,1 0 1 0 0,0 0-1 0 0,-1 1 0 0 0,1-1 1 0 0,0 0-1 0 0,-1 0 0 0 0,1 0 0 0 0,0 0 1 0 0,0 1-1 0 0,0-1 0 0 0,0 0 0 0 0,0 0 1 0 0,0 0-1 0 0,0 0 0 0 0,0 0 0 0 0,0 1 1 0 0,0-1-1 0 0,1 0 0 0 0,-1 0 0 0 0,0 0 1 0 0,0 0-1 0 0,1 1 0 0 0,-1-1 1 0 0,1 0-1 0 0,-1 0 0 0 0,0 1 0 0 0,1-1 1 0 0,0 0-1 0 0,-1 1 59 0 0,26-37-7166 0 0,-24 35 5750 0 0,7-7-10180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6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37 0 0 0,'0'0'1172'0'0,"0"0"558"0"0,0 0 398 0 0,0 0 173 0 0,0 0-29 0 0,0 0-180 0 0,0 0-293 0 0,0 0-308 0 0,0 0-271 0 0,0 0-263 0 0,-8 26 2316 0 0,-2 159 386 0 0,11-123-3125 0 0,8 305 893 0 0,-9-252-1071 0 0,-11-130-692 0 0,-2-19-3758 0 0,10 10-7278 0 0,3 20 763 0 0</inkml:trace>
  <inkml:trace contextRef="#ctx0" brushRef="#br0" timeOffset="268.814">0 527 10154 0 0,'0'0'2069'0'0,"0"0"-533"0"0,0 0-372 0 0,0 0 11 0 0,0 0 93 0 0,0 0 74 0 0,0 0-78 0 0,0 0-177 0 0,0 0-196 0 0,0 0-169 0 0,35-10-105 0 0,112-31-96 0 0,173-48 1479 0 0,-141 52-2990 0 0,-179 37 120 0 0,0 0-665 0 0,0 0-1441 0 0,0 0-3550 0 0,0 0-5163 0 0</inkml:trace>
  <inkml:trace contextRef="#ctx0" brushRef="#br0" timeOffset="892.481">691 1 8394 0 0,'0'0'3309'0'0,"0"0"-1248"0"0,0 0-604 0 0,0 0-80 0 0,0 0-32 0 0,0 0-89 0 0,0 0-176 0 0,0 0-241 0 0,0 0-174 0 0,0 0-50 0 0,0 0 1 0 0,0 0 2 0 0,0 0-38 0 0,5 14-79 0 0,29 104 724 0 0,-24 339 268 0 0,16-277-1378 0 0,-26-180-111 0 0,0 1-1 0 0,0 0 1 0 0,0-1 0 0 0,0 1 0 0 0,0 0-1 0 0,0-1 1 0 0,0 1 0 0 0,0 0 0 0 0,0-1-1 0 0,0 1 1 0 0,1 0 0 0 0,-1-1 0 0 0,0 1-1 0 0,0-1 1 0 0,1 1 0 0 0,-1 0 0 0 0,0-1-1 0 0,1 1 1 0 0,-1-1 0 0 0,1 1 0 0 0,-1-1-1 0 0,1 1 1 0 0,-1-1 0 0 0,1 1 0 0 0,-1-1-1 0 0,1 0 1 0 0,-1 1 0 0 0,1-1 0 0 0,0 0-1 0 0,-1 1 1 0 0,1-1 0 0 0,-1 0 0 0 0,1 0-1 0 0,0 1 1 0 0,-1-1 0 0 0,1 0-1 0 0,0 0 1 0 0,-1 0 0 0 0,1 0 0 0 0,0 0-1 0 0,-1 0 1 0 0,1 0 0 0 0,0 0 0 0 0,-1 0-1 0 0,1 0 1 0 0,0-1 0 0 0,-1 1 0 0 0,1 0-1 0 0,0 0 1 0 0,-1-1 0 0 0,1 1 0 0 0,-1 0-1 0 0,1-1 1 0 0,0 1 0 0 0,-1-1-4 0 0,33-31 332 0 0,-26 24-313 0 0,167-153 152 0 0,-171 158-168 0 0,0 0-4 0 0,-1 0 0 0 0,1 0 0 0 0,0 1 0 0 0,0-1 0 0 0,0 1 1 0 0,0 0-1 0 0,0 0 0 0 0,1 0 0 0 0,-1 0 0 0 0,0 0 0 0 0,1 1 0 0 0,0-1 0 0 0,-1 1 0 0 0,1 0 0 0 0,0 0 0 0 0,-1 0 0 0 0,1 1 0 0 0,0-1 0 0 0,0 1 0 0 0,2 0 1 0 0,-2 47 77 0 0,-32 97 222 0 0,27-142-320 0 0,1-1 0 0 0,0 1 0 0 0,-1 0 0 0 0,1-1 0 0 0,0 1 0 0 0,0 0 1 0 0,0-1-1 0 0,0 1 0 0 0,0 0 0 0 0,0 0 0 0 0,0-1 0 0 0,1 1 0 0 0,-1 0 0 0 0,1-1 0 0 0,-1 1 0 0 0,1 0 0 0 0,-1-1 0 0 0,1 1 0 0 0,0-1 0 0 0,0 1 0 0 0,0-1 0 0 0,0 0 0 0 0,0 1 0 0 0,0-1 1 0 0,0 0-1 0 0,1 0 0 0 0,-1 0 0 0 0,0 1 0 0 0,1-1 0 0 0,-1 0 0 0 0,1-1 0 0 0,-1 1 0 0 0,1 0 0 0 0,-1 0 0 0 0,1-1 0 0 0,-1 1 0 0 0,1-1 0 0 0,0 1 0 0 0,-1-1 0 0 0,1 0 0 0 0,0 0 1 0 0,0 0-1 0 0,-1 1 0 0 0,1-2 0 0 0,0 1 0 0 0,-1 0 0 0 0,1 0 0 0 0,0 0 0 0 0,-1-1 0 0 0,1 1 0 0 0,0-1 0 0 0,-1 0 0 0 0,1 1 0 0 0,-1-1 21 0 0,10-4-1106 0 0,8-3-3260 0 0,-7 2-6777 0 0,-8 3 255 0 0</inkml:trace>
  <inkml:trace contextRef="#ctx0" brushRef="#br0" timeOffset="1275.754">1270 697 3513 0 0,'0'0'1440'0'0,"0"0"-202"0"0,0 0 87 0 0,0 0 306 0 0,0 0 248 0 0,0 0-10 0 0,0 0-170 0 0,0 0-263 0 0,0 0-226 0 0,0 0-169 0 0,0 0-119 0 0,0 0-103 0 0,0 0-85 0 0,25-7-56 0 0,74-21-58 0 0,-46 1 474 0 0,-47 24-985 0 0,0-1 1 0 0,-1 0 0 0 0,1-1-1 0 0,-1 1 1 0 0,0-1 0 0 0,0 0-1 0 0,-1 0 1 0 0,1 0 0 0 0,-1-1-1 0 0,0 0 1 0 0,0 0 0 0 0,-1 0-1 0 0,0 0 1 0 0,0 0 0 0 0,-1-1-1 0 0,1 1 1 0 0,-1-1 0 0 0,-1 0-1 0 0,1 1 1 0 0,-1-1 0 0 0,0 0-1 0 0,-1 0 1 0 0,0 0 0 0 0,0 0-1 0 0,0 0 1 0 0,-2-5-110 0 0,-1 9 7 0 0,0 0 1 0 0,0 1-1 0 0,0-1 1 0 0,-1 1-1 0 0,1 0 1 0 0,-1 0-1 0 0,0 0 1 0 0,0 0-1 0 0,0 0 1 0 0,0 1-1 0 0,0 0 1 0 0,0 0-1 0 0,0 0 1 0 0,0 0-1 0 0,0 1 1 0 0,0 0-1 0 0,-1 0 1 0 0,1 0-1 0 0,0 0 1 0 0,0 0-1 0 0,0 1 1 0 0,0 0-1 0 0,-1 0 1 0 0,1 0-1 0 0,0 0 1 0 0,1 1-1 0 0,-1 0 1 0 0,0-1-1 0 0,-1 2-7 0 0,-7 3 0 0 0,1 0-1 0 0,-1 1 1 0 0,1 0-1 0 0,1 1 1 0 0,0 0-1 0 0,0 1 0 0 0,0 0 1 0 0,1 0-1 0 0,0 1 1 0 0,1 0-1 0 0,0 1 1 0 0,1-1-1 0 0,0 2 1 0 0,1-1-1 0 0,0 1 1 0 0,1 0-1 0 0,0 0 0 0 0,1 0 1 0 0,0 1-1 0 0,1 0 1 0 0,0-1-1 0 0,0 6 1 0 0,6-10 27 0 0,1 0-1 0 0,0 0 0 0 0,0-1 0 0 0,0 1 1 0 0,1-1-1 0 0,0 0 0 0 0,0 0 1 0 0,0-1-1 0 0,1 1 0 0 0,0-1 0 0 0,1 0 1 0 0,-1-1-1 0 0,1 0 0 0 0,0 0 1 0 0,1 0-1 0 0,-1-1 0 0 0,1 0 1 0 0,0 0-1 0 0,0-1 0 0 0,0 0 0 0 0,0-1 1 0 0,0 0-1 0 0,1 0 0 0 0,-1 0-26 0 0,13 6 156 0 0,5 2-45 0 0,1-2 0 0 0,0 0 0 0 0,1-1 0 0 0,0-2 1 0 0,0-1-1 0 0,0-1 0 0 0,0-2 0 0 0,0-1 0 0 0,0 0 0 0 0,1-3-111 0 0,2-9-816 0 0,-28 6-3179 0 0,-1-1-3821 0 0,-2 3-4922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9:0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314 533 0 0 0,'0'0'360'0'0,"0"0"822"0"0,0 0 303 0 0,0 0 98 0 0,0 0 19 0 0,0 0-38 0 0,0 0-91 0 0,0 0-108 0 0,0 0-104 0 0,0 0-64 0 0,3-3-57 0 0,14-9 1956 0 0,-17 12-2171 0 0,0 0-62 0 0,0 0-84 0 0,0 0-131 0 0,0 0-109 0 0,0 0-96 0 0,-25-3 1060 0 0,15 2-1460 0 0,0 1 1 0 0,0 0 0 0 0,1 1 0 0 0,-1 0 0 0 0,0 1 0 0 0,0 0-1 0 0,1 0 1 0 0,-1 1 0 0 0,1 0 0 0 0,0 1 0 0 0,0 0 0 0 0,0 0 0 0 0,-4 3-44 0 0,-14 5 107 0 0,18-9-78 0 0,1 0-1 0 0,0 1 1 0 0,0 0-1 0 0,1 0 1 0 0,-1 0-1 0 0,1 1 1 0 0,0 1 0 0 0,0-1-1 0 0,1 1 1 0 0,-1 0-1 0 0,1 0 1 0 0,0 1-1 0 0,1 0 1 0 0,0 0 0 0 0,0 0-1 0 0,0 1 1 0 0,1-1-1 0 0,0 1 1 0 0,-1 6-29 0 0,2-9 29 0 0,1 0 0 0 0,-1 0 0 0 0,1 0 0 0 0,1 0 1 0 0,-1 1-1 0 0,1-1 0 0 0,0 1 0 0 0,0-1 0 0 0,0 1 0 0 0,1-1 0 0 0,0 1 1 0 0,0-1-1 0 0,0 1 0 0 0,1-1 0 0 0,0 1 0 0 0,0-1 0 0 0,0 1 0 0 0,1-1 1 0 0,0 0-1 0 0,0 0 0 0 0,0 0 0 0 0,0 0 0 0 0,1 0 0 0 0,0 0 0 0 0,0-1 1 0 0,0 1-1 0 0,1-1 0 0 0,0 0 0 0 0,-1 0 0 0 0,1 0 0 0 0,1 0 0 0 0,-1-1 1 0 0,1 1-1 0 0,3 1-29 0 0,0-3 111 0 0,0 0-1 0 0,1-1 1 0 0,-1 0 0 0 0,0-1 0 0 0,0 1 0 0 0,1-2 0 0 0,-1 1 0 0 0,0-1 0 0 0,0 0-1 0 0,0-1 1 0 0,0 0 0 0 0,0 0 0 0 0,0-1 0 0 0,0 0 0 0 0,-1 0 0 0 0,1-1-1 0 0,-1 0 1 0 0,0 0 0 0 0,0 0 0 0 0,0-1 0 0 0,-1 0 0 0 0,0-1 0 0 0,2-2-111 0 0,15-15 100 0 0,-2 0 0 0 0,-1-2 0 0 0,-1 0 1 0 0,-1-2-1 0 0,7-13-100 0 0,26-58 88 0 0,-65 193-457 0 0,15-86 369 0 0,1-1 0 0 0,1 1-1 0 0,0-1 1 0 0,0 1 0 0 0,1-1 0 0 0,0 0 0 0 0,0 0 0 0 0,1-1 0 0 0,0 1 0 0 0,0-1 0 0 0,1 0 0 0 0,0 0 0 0 0,0-1 0 0 0,0 0 0 0 0,1 0 0 0 0,0 0 0 0 0,0-1-1 0 0,1 0 1 0 0,-1 0 0 0 0,4 0 0 0 0,-4-1 9 0 0,1-1-1 0 0,0 0 1 0 0,-1 0-1 0 0,2-1 1 0 0,-1 0-1 0 0,0 0 1 0 0,0-1 0 0 0,0 0-1 0 0,1-1 1 0 0,-1 0-1 0 0,0 0 1 0 0,1-1-1 0 0,-1 0 1 0 0,0 0-1 0 0,0 0 1 0 0,0-2-1 0 0,0 1 1 0 0,0-1-1 0 0,0 0 1 0 0,0 0-1 0 0,-1-1 1 0 0,0 0-1 0 0,0 0 1 0 0,0-1-1 0 0,0 0 1 0 0,-1 0-1 0 0,1-1 1 0 0,1-1-9 0 0,14-20 33 0 0,0-1 0 0 0,-2-1 0 0 0,-1-1 0 0 0,-2 0 0 0 0,-1-2 0 0 0,-1 0 0 0 0,1-6-33 0 0,2-10 8 0 0,-2-1 0 0 0,-2 0 0 0 0,-2-1 0 0 0,-3-1 0 0 0,-1 1 0 0 0,-3-1 0 0 0,-2 0 0 0 0,-3-33-8 0 0,-1 85 1 0 0,1-1 0 0 0,-1 1 0 0 0,1 0 0 0 0,-1-1 0 0 0,0 1 0 0 0,1-1 0 0 0,-1 1 0 0 0,0-1 0 0 0,1 0 0 0 0,-1 1 0 0 0,0-1 0 0 0,1 0 0 0 0,-1 1 0 0 0,0-1 0 0 0,1 0 0 0 0,-1 0 0 0 0,0 0 0 0 0,0 0 0 0 0,1 0 0 0 0,-1 1 0 0 0,0-1 0 0 0,0-1 0 0 0,0 1 0 0 0,1 0 0 0 0,-1 0 0 0 0,0 0 0 0 0,0 0 0 0 0,1 0 0 0 0,-1-1 0 0 0,0 1 0 0 0,1 0 0 0 0,-1-1 0 0 0,0 1 0 0 0,1 0 1 0 0,-1-1-1 0 0,0 1 0 0 0,1-1 0 0 0,-1 1 0 0 0,1-1 0 0 0,-1 1 0 0 0,1-1 0 0 0,-1 0 0 0 0,1 1 0 0 0,-1-1 0 0 0,1 0 0 0 0,0 1 0 0 0,-1-1 0 0 0,1 0 0 0 0,0 1 0 0 0,-1-1 0 0 0,1 0 0 0 0,0 0 0 0 0,0 1 0 0 0,0-1 0 0 0,0 0 0 0 0,0 0 0 0 0,0 1 0 0 0,0-1 0 0 0,0 0 0 0 0,0 0 0 0 0,0 1 0 0 0,0-1 0 0 0,0 0 0 0 0,1 0-1 0 0,-9 14 3 0 0,1 1-1 0 0,1 0 1 0 0,0 1-1 0 0,1-1 1 0 0,0 1-1 0 0,1 0 1 0 0,1 1-1 0 0,0-1 1 0 0,1 1 0 0 0,1-1-1 0 0,1 9-2 0 0,17 171 105 0 0,20 69-58 0 0,-34-105-84 0 0,-16-189-767 0 0,8-76-4602 0 0,6 65 880 0 0,-1 20 943 0 0,0 6-1701 0 0,0 4-3842 0 0</inkml:trace>
  <inkml:trace contextRef="#ctx0" brushRef="#br0" timeOffset="269.861">678 341 792 0 0,'0'0'2935'0'0,"0"0"-527"0"0,0 0-165 0 0,0 0 24 0 0,0 0-3 0 0,0 0-124 0 0,0 0-267 0 0,0 0-400 0 0,0 0-384 0 0,0 0-285 0 0,0 0-181 0 0,0 0-128 0 0,-7-2-90 0 0,-2 0-348 0 0,-11-4 492 0 0,34 13 1058 0 0,9 0-1146 0 0,1-1 1 0 0,0-1-1 0 0,0-2 1 0 0,0 0-1 0 0,0-1 0 0 0,1-2 1 0 0,-1 0-1 0 0,0-2 1 0 0,8-2-462 0 0,298-45 17 0 0,-320 49-687 0 0,5-2-457 0 0,-11-1-2967 0 0,-3 0-3360 0 0,-1-1-4970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11 256 0 0,'0'0'1331'0'0,"0"0"-5"0"0,0 0 115 0 0,0 0 305 0 0,0 0 297 0 0,0 0 60 0 0,0 0-138 0 0,0 0-336 0 0,0 0-343 0 0,0 0-266 0 0,0 0-165 0 0,0-3-112 0 0,0-2-1477 0 0,5 2 8259 0 0,-1 13-7279 0 0,0 0 0 0 0,-1 1 1 0 0,0-1-1 0 0,-1 1 1 0 0,0 0-1 0 0,0-1 1 0 0,-1 1-1 0 0,-1 0 0 0 0,0 5-246 0 0,-2 307 1207 0 0,-21-118-793 0 0,15-137-384 0 0,8-68-91 0 0,-5-26-2838 0 0,-2-7-3672 0 0,6 11-4809 0 0,1 18 3888 0 0</inkml:trace>
  <inkml:trace contextRef="#ctx0" brushRef="#br0" timeOffset="304.877">1 423 3529 0 0,'0'0'4655'0'0,"0"0"-2185"0"0,0 0-823 0 0,0 0-160 0 0,0 0-74 0 0,0 0-160 0 0,0 0-235 0 0,0 0-173 0 0,0 0-83 0 0,0 0 6 0 0,0 0 39 0 0,0 0-24 0 0,18-4-57 0 0,130-29 1055 0 0,-117 25-1259 0 0,139-24 432 0 0,-138 26-274 0 0,-17 2-4160 0 0,-9 3-2061 0 0,1 1-3595 0 0,-3 0 1193 0 0</inkml:trace>
  <inkml:trace contextRef="#ctx0" brushRef="#br0" timeOffset="974.218">566 40 8130 0 0,'0'0'1843'0'0,"0"0"-315"0"0,0 0-85 0 0,0 0 48 0 0,0 0-17 0 0,0 0-182 0 0,0 0-328 0 0,0 0-341 0 0,0 0-188 0 0,0 0-15 0 0,0 0 41 0 0,0 0 61 0 0,0 0 19 0 0,3 7-55 0 0,26 149 2208 0 0,-30 340-955 0 0,18-434-1715 0 0,12-80 112 0 0,0-17-91 0 0,1 1 0 0 0,2 2 0 0 0,1 1 0 0 0,2 1 0 0 0,1 2 0 0 0,12-6-45 0 0,-48 34 2 0 0,1-1 0 0 0,-1 1 0 0 0,0 0 0 0 0,1-1 0 0 0,-1 1 0 0 0,1-1 0 0 0,-1 1 0 0 0,1 0 0 0 0,-1-1 0 0 0,0 1 0 0 0,1 0 0 0 0,0 0 0 0 0,-1-1 0 0 0,1 1 0 0 0,-1 0 0 0 0,1 0 0 0 0,-1 0 0 0 0,1 0 0 0 0,-1 0 0 0 0,1 0 0 0 0,-1-1 0 0 0,1 1 0 0 0,0 1 0 0 0,-1-1 0 0 0,1 0 0 0 0,-1 0 0 0 0,1 0 0 0 0,-1 0 0 0 0,1 0 0 0 0,0 0 0 0 0,-1 1 0 0 0,1-1 0 0 0,-1 0 0 0 0,1 0 0 0 0,-1 1 0 0 0,1-1 0 0 0,-1 0 0 0 0,0 1 0 0 0,1-1 0 0 0,-1 0 0 0 0,1 1 0 0 0,-1-1 0 0 0,0 1 0 0 0,1-1 0 0 0,-1 1 0 0 0,0-1 0 0 0,1 1 0 0 0,-1-1 0 0 0,0 1 0 0 0,0-1 0 0 0,0 1 0 0 0,1-1 0 0 0,-1 1 0 0 0,0 0-2 0 0,1 37 356 0 0,-2-26-264 0 0,-15 123 814 0 0,25-87-807 0 0,17-52-950 0 0,9-33-2700 0 0,-24 24-736 0 0,1 1-4088 0 0,-8 4-2638 0 0</inkml:trace>
  <inkml:trace contextRef="#ctx0" brushRef="#br0" timeOffset="1447.992">1087 637 1832 0 0,'0'0'2406'0'0,"0"0"-651"0"0,0 0 6 0 0,0 0 240 0 0,0 0 91 0 0,0 0-160 0 0,0 0-341 0 0,0 0-333 0 0,0 0-236 0 0,0 0-120 0 0,0 0-75 0 0,0 0-58 0 0,0 0-54 0 0,20 2-71 0 0,62 7-65 0 0,-29-23 455 0 0,-42 6-817 0 0,-1 2-83 0 0,0 0-1 0 0,-1 0 1 0 0,1-1-1 0 0,-1-1 1 0 0,-1 1-1 0 0,1-2 1 0 0,-1 1-1 0 0,-1-1 1 0 0,1 0-1 0 0,-2-1 1 0 0,1 1-1 0 0,-1-1 1 0 0,-1-1-1 0 0,0 1 1 0 0,0-1-1 0 0,0-1-133 0 0,-4 9 16 0 0,0 1 0 0 0,0 0 0 0 0,0-1 0 0 0,0 1 0 0 0,-1-1 0 0 0,1 1 0 0 0,-1-1-1 0 0,1 1 1 0 0,-1-1 0 0 0,0 1 0 0 0,0-1 0 0 0,0 1 0 0 0,0-1 0 0 0,0 1 0 0 0,-1-1-1 0 0,1 1 1 0 0,-1-1 0 0 0,0 1 0 0 0,1-1 0 0 0,-1 1 0 0 0,0-1 0 0 0,-1 1 0 0 0,1 0 0 0 0,0 0-1 0 0,-1 0 1 0 0,1 0 0 0 0,-1 0 0 0 0,1 0 0 0 0,-1 0 0 0 0,0 0 0 0 0,0 0 0 0 0,0 1-1 0 0,0-1 1 0 0,0 1 0 0 0,0 0 0 0 0,-1-1 0 0 0,1 1 0 0 0,0 0 0 0 0,-1 0 0 0 0,1 1-1 0 0,-1-1 1 0 0,1 0 0 0 0,-2 1-16 0 0,-11 1-10 0 0,1 0 0 0 0,0 1 0 0 0,0 1 0 0 0,0 1 0 0 0,1 0 0 0 0,-1 1 0 0 0,1 0-1 0 0,0 1 1 0 0,0 0 0 0 0,0 1 0 0 0,1 0 0 0 0,0 1 0 0 0,1 1 0 0 0,0 0 0 0 0,0 1 0 0 0,1-1 0 0 0,0 2 0 0 0,1 0-1 0 0,0 0 1 0 0,0 0 0 0 0,1 2 10 0 0,1-5 2 0 0,0 0 1 0 0,0 1-1 0 0,0 0 0 0 0,1 0 0 0 0,1 0 0 0 0,-1 1 0 0 0,2 0 0 0 0,-1 0 1 0 0,1 0-1 0 0,1 1 0 0 0,0-1 0 0 0,0 1 0 0 0,1 0 0 0 0,1 0 0 0 0,0 0 1 0 0,0-1-1 0 0,1 1 0 0 0,0 7-2 0 0,3-13 33 0 0,1 0 0 0 0,-1 0 0 0 0,1 0 0 0 0,0 0 0 0 0,0 0 0 0 0,0-1 0 0 0,1 0 0 0 0,-1 0 0 0 0,1 0 0 0 0,0 0 0 0 0,0-1 1 0 0,1 0-1 0 0,-1 0 0 0 0,1 0 0 0 0,-1-1 0 0 0,1 1 0 0 0,0-1 0 0 0,0-1 0 0 0,0 1 0 0 0,0-1 0 0 0,0 0 0 0 0,1-1-33 0 0,5 4 122 0 0,10 2 79 0 0,0-2-1 0 0,0 0 0 0 0,1-1 0 0 0,0-1 0 0 0,0-1 0 0 0,0-1 1 0 0,-1-1-1 0 0,1-1 0 0 0,0-1 0 0 0,18-5-200 0 0,-34 7-23 0 0,0-1 0 0 0,0 0 0 0 0,0-1 0 0 0,-1 0 0 0 0,1 0 1 0 0,-1 0-1 0 0,0 0 0 0 0,0-1 0 0 0,0 0 0 0 0,0-1 0 0 0,-1 1 0 0 0,0-1 0 0 0,0 0 0 0 0,0-1 0 0 0,2-3 23 0 0,-3-12-4268 0 0,-4 17 957 0 0,0-1-9126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97 420 5473 0 0,'0'0'1446'0'0,"0"0"-514"0"0,0 0-321 0 0,0 0 45 0 0,0 0 276 0 0,0 0 303 0 0,0 0 147 0 0,0 0-62 0 0,0 0-146 0 0,0 0-186 0 0,0 0-141 0 0,16-7-109 0 0,49-21-111 0 0,18 21 1734 0 0,154-9 1352 0 0,-78-11-2777 0 0,-42 12-608 0 0,-72 11-342 0 0,-45 4-12 0 0,0 0-16 0 0,0 0-20 0 0,0 0-24 0 0,0 0-46 0 0,0 0-66 0 0,-23 26-5610 0 0,10-17-2486 0 0,7-1-2743 0 0</inkml:trace>
  <inkml:trace contextRef="#ctx0" brushRef="#br0" timeOffset="262.722">1 702 9530 0 0,'0'0'1174'0'0,"0"0"-366"0"0,0 0-35 0 0,0 0 326 0 0,0 0 337 0 0,0 0 144 0 0,0 0-87 0 0,0 0-182 0 0,34-3-225 0 0,108-8-211 0 0,192-10 1658 0 0,-245 17-6543 0 0,-89 3-511 0 0,0-1-361 0 0,0 1-5403 0 0</inkml:trace>
  <inkml:trace contextRef="#ctx0" brushRef="#br0" timeOffset="1060.439">353 0 0 0 0,'0'0'697'0'0,"0"0"1373"0"0,0 0 400 0 0,0 0-132 0 0,0 0-240 0 0,0 0-254 0 0,0 0-258 0 0,0 0-218 0 0,0 0-168 0 0,0 0-127 0 0,0 0-119 0 0,0 0-103 0 0,0 0-111 0 0,0 0-173 0 0,0 0-136 0 0,0 0-126 0 0,0 0-111 0 0,0 0-74 0 0,4 11 75 0 0,37 40 910 0 0,138 99 659 0 0,-126-108-1505 0 0,1-3-1 0 0,2-2 1 0 0,1-2-1 0 0,10 1-258 0 0,-2-1 233 0 0,-65-35-212 0 0,1 0-1 0 0,0 0 1 0 0,-1 0-1 0 0,1 0 1 0 0,-1 0-1 0 0,1 0 1 0 0,-1 1-1 0 0,1-1 1 0 0,-1 0-1 0 0,1 0 1 0 0,-1 1-1 0 0,0-1 1 0 0,1 0-1 0 0,-1 1 1 0 0,1-1-1 0 0,-1 0 1 0 0,1 1-1 0 0,-1-1 1 0 0,0 0-1 0 0,1 1 1 0 0,-1-1-1 0 0,0 1 1 0 0,0-1-1 0 0,1 1 1 0 0,-1-1-1 0 0,0 1 1 0 0,0-1-1 0 0,0 1 1 0 0,1-1-1 0 0,-1 1 1 0 0,0-1-1 0 0,0 1 1 0 0,0-1-1 0 0,0 1 1 0 0,0-1-1 0 0,0 1 1 0 0,0-1-1 0 0,0 1 1 0 0,0 0-1 0 0,0-1 1 0 0,-1 1-1 0 0,1-1 1 0 0,0 1-1 0 0,0-1 1 0 0,0 1-1 0 0,-1-1 1 0 0,1 1-1 0 0,0-1 1 0 0,-1 0-1 0 0,1 1 1 0 0,0-1-1 0 0,-1 1 1 0 0,1-1-1 0 0,0 0 1 0 0,-1 1-1 0 0,1-1 1 0 0,-1 0-21 0 0,-32 22 494 0 0,19-15-460 0 0,-15 13 25 0 0,0 0 0 0 0,1 2 0 0 0,1 1 0 0 0,2 1 0 0 0,0 2 0 0 0,1 0 0 0 0,-12 20-59 0 0,-69 107 147 0 0,35-51 13 0 0,37-49-1874 0 0,27-49-538 0 0,2-1-1200 0 0,1-2-3627 0 0,1-1-4926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1017 9562 0 0,'0'0'1544'0'0,"0"0"-157"0"0,0 0 127 0 0,0 0 169 0 0,0 0-40 0 0,0 0-227 0 0,0 0-343 0 0,0 0-317 0 0,0 0-217 0 0,0 0-138 0 0,0 0-52 0 0,0 0-3 0 0,0 0 28 0 0,8-13 11 0 0,48-102 1027 0 0,-50 94-1268 0 0,2 1 1 0 0,0 0-1 0 0,1 0 1 0 0,0 1-1 0 0,2 0 1 0 0,1 1-1 0 0,0 0 1 0 0,1 0-1 0 0,6-4-144 0 0,-19 20-5 0 0,1 1 1 0 0,0 0-1 0 0,-1-1 0 0 0,1 1 1 0 0,0 0-1 0 0,0 0 0 0 0,-1-1 0 0 0,1 1 1 0 0,0 0-1 0 0,0 0 0 0 0,0 0 1 0 0,1 0-1 0 0,-1 0 0 0 0,0 0 0 0 0,0 1 1 0 0,0-1-1 0 0,1 0 0 0 0,-1 1 1 0 0,0-1-1 0 0,1 0 0 0 0,-1 1 1 0 0,1 0-1 0 0,-1-1 0 0 0,1 1 0 0 0,-1 0 1 0 0,0 0-1 0 0,1 0 0 0 0,-1 0 1 0 0,1 0-1 0 0,-1 0 0 0 0,1 0 0 0 0,-1 0 1 0 0,1 1-1 0 0,-1-1 0 0 0,1 0 1 0 0,-1 1-1 0 0,0-1 0 0 0,1 1 0 0 0,-1 0 1 0 0,0-1-1 0 0,0 1 0 0 0,1 0 1 0 0,-1 0-1 0 0,0 0 0 0 0,0 0 0 0 0,0 0 1 0 0,0 0 4 0 0,8 73 172 0 0,-9-66-160 0 0,-1-1 0 0 0,1 0 0 0 0,0 1 0 0 0,1-1 0 0 0,0 1 0 0 0,0-1 0 0 0,1 0 0 0 0,-1 1 0 0 0,2-1 0 0 0,-1 0 0 0 0,1 0 0 0 0,0-1 1 0 0,0 1-1 0 0,1 0 0 0 0,0-1 0 0 0,0 0 0 0 0,0 0 0 0 0,1 0 0 0 0,0-1 0 0 0,0 1 0 0 0,1-1 0 0 0,-1-1 0 0 0,3 2-12 0 0,-5-4 52 0 0,0 1 0 0 0,1-1 0 0 0,-1 0 0 0 0,1-1-1 0 0,0 1 1 0 0,-1-1 0 0 0,1 1 0 0 0,0-1 0 0 0,0 0 0 0 0,0-1 0 0 0,0 1-1 0 0,0-1 1 0 0,0 1 0 0 0,0-1 0 0 0,0-1 0 0 0,0 1 0 0 0,0 0 0 0 0,0-1-1 0 0,0 0 1 0 0,0 0 0 0 0,0 0 0 0 0,0 0 0 0 0,0-1 0 0 0,-1 1-1 0 0,3-2-51 0 0,6-7 126 0 0,1-1-1 0 0,-2 0 0 0 0,1-1 0 0 0,-2 0 0 0 0,1-1 0 0 0,-2 0 0 0 0,0-1 0 0 0,0 0 0 0 0,-2 0 0 0 0,1-1 0 0 0,-2 0 0 0 0,0 0 0 0 0,-1 0 0 0 0,0-1 0 0 0,-1 0 0 0 0,0-8-125 0 0,3 15-3577 0 0,3 18-10226 0 0,-8-8 1974 0 0</inkml:trace>
  <inkml:trace contextRef="#ctx0" brushRef="#br0" timeOffset="695.56">984 594 12683 0 0,'0'0'2198'0'0,"0"0"-477"0"0,0 0-310 0 0,0 0-101 0 0,0 0-131 0 0,0 0-151 0 0,0 0-188 0 0,0 0-153 0 0,0 0-96 0 0,0 0-109 0 0,0 0-80 0 0,-32 11-94 0 0,-97 39-79 0 0,67-11 41 0 0,55-29-217 0 0,2-4-43 0 0,0 0 0 0 0,0 0 0 0 0,0 0 0 0 0,1 1 0 0 0,0-1 0 0 0,0 1 0 0 0,1 0 0 0 0,0 1 0 0 0,0-1 0 0 0,0 0 0 0 0,1 1 0 0 0,0 0 0 0 0,1-1 1 0 0,0 1-1 0 0,0 0 0 0 0,1 0 0 0 0,-1-1 0 0 0,2 1 0 0 0,-1 0 0 0 0,1 0 0 0 0,0 0 0 0 0,1-1 0 0 0,0 3-10 0 0,1-6 5 0 0,-1-1 1 0 0,1 0-1 0 0,0 0 1 0 0,0 0 0 0 0,0 0-1 0 0,1-1 1 0 0,-1 1-1 0 0,0-1 1 0 0,1 0-1 0 0,0 0 1 0 0,-1 0-1 0 0,1 0 1 0 0,0-1 0 0 0,0 0-1 0 0,0 1 1 0 0,0-1-1 0 0,0-1 1 0 0,0 1-1 0 0,1 0 1 0 0,-1-1-1 0 0,0 0 1 0 0,0 0-1 0 0,0-1 1 0 0,0 1 0 0 0,3-1-6 0 0,98-34 226 0 0,-17-27-27 0 0,13-15-162 0 0,-100 78-37 0 0,0 0-1 0 0,1 0 1 0 0,-1 0 0 0 0,0 0-1 0 0,0 1 1 0 0,0-1-1 0 0,0 0 1 0 0,0 0-1 0 0,0 1 1 0 0,0-1 0 0 0,0 0-1 0 0,-1 1 1 0 0,1-1-1 0 0,-1 1 1 0 0,1-1-1 0 0,-1 1 1 0 0,1 0 0 0 0,-1-1-1 0 0,0 1 1 0 0,0-1-1 0 0,0 1 1 0 0,1 0-1 0 0,-2-1 1 0 0,1 1 0 0 0,0-1-1 0 0,0 1 1 0 0,0 0-1 0 0,-1-1 1 0 0,1 4-6 0 0,0-1 4 0 0,-1 0 1 0 0,1 0-1 0 0,0 1 1 0 0,0-1 0 0 0,0 0-1 0 0,0 1 1 0 0,1-1-1 0 0,0 0 1 0 0,0 0 0 0 0,0 0-1 0 0,0 0 1 0 0,1 0-1 0 0,0 0 1 0 0,-1 0 0 0 0,1 0-1 0 0,1 0 1 0 0,-1-1-1 0 0,0 1 1 0 0,1-1-1 0 0,0 0 1 0 0,0 1 0 0 0,0-1-1 0 0,0-1 1 0 0,1 1-1 0 0,-1 0 1 0 0,1-1 0 0 0,-1 0-1 0 0,1 1 1 0 0,0-2-1 0 0,0 1 1 0 0,0 0 0 0 0,0-1-1 0 0,0 0 1 0 0,0 0-1 0 0,0 0 1 0 0,0 0 0 0 0,2 0 1 0 0,6-4 60 0 0,1 0 1 0 0,0 0-1 0 0,-1-1 0 0 0,0-1 1 0 0,0 0-1 0 0,0-1 1 0 0,0 0-1 0 0,-1-1 1 0 0,0 0-1 0 0,-1 0 1 0 0,1-1-1 0 0,-2-1 1 0 0,1 0-1 0 0,-1 0 1 0 0,0-1-1 0 0,-1 0 1 0 0,2-4-61 0 0,23-20 305 0 0,2-1-149 0 0,-2-2 1 0 0,-1-2-1 0 0,-2-1 0 0 0,-1-1 1 0 0,-3-2-1 0 0,4-10-156 0 0,-19 31-3 0 0,0 0 0 0 0,-2-1 0 0 0,-1 0 0 0 0,0-1 0 0 0,-2 0 0 0 0,-1 0 0 0 0,-1 0 0 0 0,-1-1 0 0 0,-1 1 0 0 0,-1-1 0 0 0,-1 0 0 0 0,-1 0 0 0 0,-3-13 3 0 0,4 33-4 0 0,0 1 0 0 0,0-1 0 0 0,-1 0-1 0 0,0 1 1 0 0,1-1 0 0 0,-2 1 0 0 0,1-1 0 0 0,0 1-1 0 0,-1-1 1 0 0,0 1 0 0 0,0 0 0 0 0,0 0 0 0 0,-1 0 0 0 0,1 0-1 0 0,-1 0 1 0 0,0 1 0 0 0,0-1 0 0 0,0 1 0 0 0,-1 0-1 0 0,1 0 1 0 0,-1 0 0 0 0,0 0 0 0 0,1 0 0 0 0,-1 1 0 0 0,0 0-1 0 0,-1 0 1 0 0,1 0 0 0 0,0 0 0 0 0,-1 0 0 0 0,1 1 0 0 0,-1 0-1 0 0,1 0 1 0 0,-1 0 0 0 0,0 1 0 0 0,1 0 0 0 0,-1 0-1 0 0,1 0 1 0 0,-1 0 0 0 0,0 1 0 0 0,1-1 0 0 0,-1 1 0 0 0,1 0-1 0 0,-1 1 1 0 0,1-1 0 0 0,-2 1 4 0 0,-4 4-7 0 0,1 1 0 0 0,1-1 1 0 0,-1 2-1 0 0,1-1 0 0 0,0 1 0 0 0,1 0 0 0 0,0 0 1 0 0,0 1-1 0 0,1 0 0 0 0,0 0 0 0 0,1 1 0 0 0,-1 0 0 0 0,2 0 1 0 0,0 0-1 0 0,0 0 0 0 0,1 1 0 0 0,0-1 0 0 0,0 4 7 0 0,-3 20 14 0 0,1 0-1 0 0,2 1 0 0 0,1-1 1 0 0,2 1-1 0 0,2 5-13 0 0,3 3 94 0 0,3-1 0 0 0,1 0 1 0 0,2-1-1 0 0,2 0 0 0 0,1-1 0 0 0,2 0 0 0 0,2-2 0 0 0,2 0 1 0 0,1-1-1 0 0,2 0 0 0 0,2-2 0 0 0,0-1 0 0 0,9 6-94 0 0,78 74 256 0 0,-81-110-2039 0 0,-26-18-8240 0 0,-5 10-2624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4:4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0 0 0,'0'0'575'0'0,"0"0"1240"0"0,0 0 693 0 0,0 0 194 0 0,0 0-166 0 0,0 0-384 0 0,0 0-469 0 0,0 0-419 0 0,0 0-300 0 0,2 0-223 0 0,103 33 4496 0 0,-85-31-5037 0 0,0-1-1 0 0,0-1 1 0 0,0-1 0 0 0,0 0 0 0 0,0-2 0 0 0,0 0 0 0 0,0-1-1 0 0,-1-1 1 0 0,0-1 0 0 0,0 0 0 0 0,0-2 0 0 0,-1 0 0 0 0,0-1-1 0 0,-1-1 1 0 0,0-1 0 0 0,0 0 0 0 0,-1-1 0 0 0,-1-1 0 0 0,0 0-200 0 0,-9 8 43 0 0,0-1 0 0 0,0 0 0 0 0,-1 0 0 0 0,0 0 0 0 0,0-1 0 0 0,0 1 0 0 0,-1-1 0 0 0,0 0 0 0 0,-1-1 0 0 0,1 1 0 0 0,-1-1 1 0 0,-1 1-1 0 0,1-1 0 0 0,-1 0 0 0 0,-1 0 0 0 0,1 0 0 0 0,-2 0 0 0 0,1 0 0 0 0,-1 0 0 0 0,0 0 0 0 0,0 0 0 0 0,-1 0 0 0 0,-1-3-43 0 0,1 8 12 0 0,0 1 0 0 0,0 0 0 0 0,0 0 0 0 0,0 0-1 0 0,0 0 1 0 0,-1 0 0 0 0,1 0 0 0 0,-1 0 0 0 0,1 1 0 0 0,-1-1-1 0 0,0 1 1 0 0,1-1 0 0 0,-1 1 0 0 0,0-1 0 0 0,0 1-1 0 0,0 0 1 0 0,0 0 0 0 0,-1 0 0 0 0,1 0 0 0 0,0 0-1 0 0,0 1 1 0 0,0-1 0 0 0,-1 1 0 0 0,1-1 0 0 0,0 1-1 0 0,-1 0 1 0 0,1 0 0 0 0,0 0 0 0 0,-1 0 0 0 0,1 0-1 0 0,0 0 1 0 0,-1 1 0 0 0,1-1 0 0 0,0 1 0 0 0,0 0 0 0 0,-1 0-1 0 0,1-1 1 0 0,0 1 0 0 0,0 1 0 0 0,0-1 0 0 0,0 0-1 0 0,0 0 1 0 0,0 1 0 0 0,0-1 0 0 0,1 1 0 0 0,-1 0-1 0 0,1-1 1 0 0,-2 2-12 0 0,-7 21-3 0 0,1 0-1 0 0,1 0 0 0 0,1 0 1 0 0,1 1-1 0 0,1 0 1 0 0,1 0-1 0 0,2 1 0 0 0,0-1 1 0 0,2 1-1 0 0,0-1 0 0 0,2 1 1 0 0,1-1-1 0 0,4 15 4 0 0,0 53 13 0 0,1-6-23 0 0,-5 0 1 0 0,-3 0 0 0 0,-4 0 0 0 0,-4 0 0 0 0,-4 0 0 0 0,-3-1-1 0 0,-5-1 1 0 0,-25 71 9 0 0,38-140-3 0 0,0-1 0 0 0,-1 0 0 0 0,-1-1 0 0 0,0 0 1 0 0,-1 0-1 0 0,0-1 0 0 0,-1 0 0 0 0,-1-1 0 0 0,0 0 0 0 0,-11 8 3 0 0,17-16 3 0 0,0 0 1 0 0,1-1 0 0 0,-1 0-1 0 0,0 0 1 0 0,-1 0-1 0 0,1-1 1 0 0,-1 0 0 0 0,1 0-1 0 0,-1-1 1 0 0,1 1-1 0 0,-1-1 1 0 0,0-1 0 0 0,-5 1-4 0 0,10-1-2 0 0,0-1 0 0 0,0 1 0 0 0,0 0 0 0 0,0-1 1 0 0,-1 1-1 0 0,1-1 0 0 0,0 1 0 0 0,0-1 0 0 0,0 0 1 0 0,1 0-1 0 0,-1 0 0 0 0,0 0 0 0 0,0 0 0 0 0,0-1 1 0 0,1 1-1 0 0,-1-1 0 0 0,1 1 0 0 0,-1-1 1 0 0,1 1-1 0 0,-1-1 0 0 0,1 0 0 0 0,0 1 0 0 0,0-1 1 0 0,0 0-1 0 0,0 0 0 0 0,0 0 0 0 0,0 0 0 0 0,1 0 1 0 0,-1 0-1 0 0,1 0 0 0 0,-1 0 0 0 0,1-2 2 0 0,-4-74-100 0 0,4 61 100 0 0,2-5 10 0 0,1 0-1 0 0,0 0 1 0 0,2 0 0 0 0,1 1-1 0 0,0 0 1 0 0,2 0 0 0 0,1-1-10 0 0,15-48 19 0 0,-21 62 10 0 0,0 1 1 0 0,1-1-1 0 0,0 1 1 0 0,0 0-1 0 0,1 0 1 0 0,0 0-1 0 0,0 0 1 0 0,1 1-1 0 0,-1 0 1 0 0,1 0-1 0 0,1 0 1 0 0,-1 1-1 0 0,1 0 1 0 0,0 0-1 0 0,0 1 1 0 0,0 0-1 0 0,1 0 0 0 0,0 1 1 0 0,6-2-30 0 0,121-55 537 0 0,-52 31-349 0 0,-32 11 83 0 0,29-23 845 0 0,-101 38-3926 0 0,3 8-432 0 0,8-1-5730 0 0,7-3-3029 0 0</inkml:trace>
  <inkml:trace contextRef="#ctx0" brushRef="#br0" timeOffset="277.186">851 817 13091 0 0,'0'0'2066'0'0,"0"0"-721"0"0,0 0-334 0 0,0 0 181 0 0,0 0 266 0 0,0 0 45 0 0,0 0-180 0 0,0 0-262 0 0,0 0-227 0 0,0 0-217 0 0,0 0-128 0 0,0 0-129 0 0,0 0-103 0 0,3 32-84 0 0,7 99-53 0 0,-17-66 23 0 0,-30 16-655 0 0,11-56-3341 0 0,19-24-965 0 0,5-1-2484 0 0,0 0-3256 0 0</inkml:trace>
  <inkml:trace contextRef="#ctx0" brushRef="#br0" timeOffset="460.334">871 486 13923 0 0,'0'0'1480'0'0,"0"0"-311"0"0,0 0-201 0 0,0 0 16 0 0,0 0-104 0 0,0 0-160 0 0,0 0-232 0 0,0 0-320 0 0,0 0-248 0 0,0 0-72 0 0,0 0-32 0 0,0 0-8 0 0,0 0 0 0 0,13-44-232 0 0,-3 58-424 0 0,-1 8-768 0 0,2-7-2161 0 0,-7-4-8090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58 0 0 0,'0'0'197'0'0,"0"0"605"0"0,0 0 166 0 0,0 0-22 0 0,0 0 10 0 0,0 0-41 0 0,0 0-8 0 0,0 0 18 0 0,0 0-67 0 0,0 0-53 0 0,-4-9 578 0 0,2 7 7295 0 0,-25-12-5208 0 0,-28-5-1554 0 0,49 16-1853 0 0,0 1-1 0 0,-1 0 1 0 0,1 0-1 0 0,-1 1 1 0 0,1-1-1 0 0,-1 1 1 0 0,0 1-1 0 0,1 0 1 0 0,-1 0-1 0 0,0 0 0 0 0,1 0 1 0 0,-1 1-1 0 0,0 0 1 0 0,1 1-1 0 0,-1 0 1 0 0,1 0-1 0 0,0 0 1 0 0,-1 1-63 0 0,-72 52 701 0 0,73-45-627 0 0,0 0 1 0 0,1 0-1 0 0,0 1 0 0 0,0 0 1 0 0,1 0-1 0 0,1 0 0 0 0,0 1 0 0 0,0-1 1 0 0,1 1-1 0 0,1-1 0 0 0,0 1 1 0 0,0 0-1 0 0,1 0 0 0 0,1-1 0 0 0,0 1 1 0 0,0 0-1 0 0,4 10-74 0 0,22 174 752 0 0,-28-187-715 0 0,0 0 0 0 0,-1-1 0 0 0,-1 1 0 0 0,1-1 0 0 0,-1 1 1 0 0,-1-1-1 0 0,1 0 0 0 0,-2 0 0 0 0,1-1 0 0 0,-1 1 0 0 0,0-1 0 0 0,0 0 0 0 0,-1 0 0 0 0,0-1 0 0 0,0 0 0 0 0,-1 0 0 0 0,0 0 0 0 0,0-1 0 0 0,0 1 0 0 0,0-2 0 0 0,-1 1 0 0 0,0-1 0 0 0,-3 1-37 0 0,3-1 48 0 0,9-4-45 0 0,-1 0 21 0 0,34 15 43 0 0,87-1 329 0 0,-82-3-284 0 0,-38-11-97 0 0,-1 0-5 0 0,0 0 0 0 0,0 0 10 0 0,0 0 17 0 0,0 0-12 0 0,-3 23 70 0 0,-16 32 70 0 0,-28 70 19 0 0,41-111-178 0 0,2 1 0 0 0,0 0-1 0 0,1-1 1 0 0,0 1-1 0 0,1 1 1 0 0,1-1 0 0 0,0 0-1 0 0,1 0 1 0 0,1 6-6 0 0,-1-19 4 0 0,1 1 0 0 0,-1 0 1 0 0,1-1-1 0 0,0 1 0 0 0,0 0 0 0 0,0-1 0 0 0,0 1 0 0 0,0-1 1 0 0,0 0-1 0 0,1 1 0 0 0,-1-1 0 0 0,1 0 0 0 0,-1 0 0 0 0,1 0 0 0 0,0 0 1 0 0,0 0-1 0 0,0 0 0 0 0,0 0 0 0 0,0-1 0 0 0,1 1 0 0 0,-1-1 1 0 0,0 1-1 0 0,1-1 0 0 0,-1 0 0 0 0,1 0 0 0 0,-1 0 0 0 0,1 0 1 0 0,0-1-1 0 0,1 1-4 0 0,85 5 444 0 0,-71-6-276 0 0,96-25 439 0 0,-106 11-2615 0 0,0-1-3048 0 0,-4 10-1185 0 0,0 2-6146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319 630 13211 0 0,'0'0'1947'0'0,"0"0"-401"0"0,0 0-217 0 0,0 0-90 0 0,0 0-120 0 0,0 0-157 0 0,0 0-133 0 0,0 0-129 0 0,0 0-112 0 0,0 0-89 0 0,0 0-69 0 0,0 0-52 0 0,0 0-50 0 0,-33 2-8 0 0,-104 10-49 0 0,75 11 99 0 0,55-16-273 0 0,-1-1-59 0 0,1 1 0 0 0,0 1 0 0 0,1-1 1 0 0,0 1-1 0 0,0 0 0 0 0,0 0 0 0 0,1 1 0 0 0,1-1 1 0 0,-1 1-1 0 0,2 1 0 0 0,-1-1 0 0 0,1 0 0 0 0,0 1 1 0 0,1-1-1 0 0,0 1 0 0 0,1 0 0 0 0,0 0 0 0 0,0 0 0 0 0,1 8-38 0 0,0-15 14 0 0,1 0 0 0 0,-1 0-1 0 0,0 0 1 0 0,1 0-1 0 0,0 0 1 0 0,0 0 0 0 0,0-1-1 0 0,0 1 1 0 0,0 0-1 0 0,0 0 1 0 0,1-1 0 0 0,0 1-1 0 0,-1 0 1 0 0,1-1-1 0 0,0 0 1 0 0,0 1-1 0 0,0-1 1 0 0,0 0 0 0 0,1 0-1 0 0,-1 0 1 0 0,1 0-1 0 0,-1-1 1 0 0,1 1 0 0 0,0-1-1 0 0,-1 1 1 0 0,1-1-1 0 0,0 0 1 0 0,0 0 0 0 0,0 0-1 0 0,0-1 1 0 0,0 1-1 0 0,0-1 1 0 0,0 1-14 0 0,102-7 750 0 0,-74-7-674 0 0,0-2-1 0 0,-1 0 0 0 0,-1-2 0 0 0,0-1 0 0 0,-1-2 0 0 0,-1-1 1 0 0,-1 0-1 0 0,5-9-75 0 0,63-49-15 0 0,-94 79 10 0 0,0 0 1 0 0,0 0-1 0 0,0 1 1 0 0,0-1-1 0 0,0 0 0 0 0,0 1 1 0 0,0-1-1 0 0,0 0 0 0 0,0 0 1 0 0,0 1-1 0 0,0-1 0 0 0,0 0 1 0 0,1 0-1 0 0,-1 1 0 0 0,0-1 1 0 0,0 0-1 0 0,0 0 1 0 0,0 1-1 0 0,0-1 0 0 0,1 0 1 0 0,-1 0-1 0 0,0 0 0 0 0,0 1 1 0 0,0-1-1 0 0,1 0 0 0 0,-1 0 1 0 0,0 0-1 0 0,0 0 0 0 0,0 0 1 0 0,1 1-1 0 0,-1-1 1 0 0,0 0-1 0 0,0 0 0 0 0,1 0 1 0 0,-1 0-1 0 0,0 0 0 0 0,1 0 1 0 0,-1 0-1 0 0,0 0 0 0 0,0 0 1 0 0,1 0-1 0 0,-1 0 0 0 0,0 0 1 0 0,0 0-1 0 0,1 0 0 0 0,-1 0 1 0 0,0 0-1 0 0,0 0 1 0 0,1-1-1 0 0,-1 1 0 0 0,0 0 1 0 0,0 0-1 0 0,1 0 0 0 0,-1 0 1 0 0,0 0-1 0 0,0-1 5 0 0,0 10 21 0 0,-1-4-21 0 0,0-1 0 0 0,1 1 0 0 0,0 0-1 0 0,0-1 1 0 0,0 1 0 0 0,0-1 0 0 0,1 1-1 0 0,0-1 1 0 0,0 1 0 0 0,0-1-1 0 0,0 1 1 0 0,1-1 0 0 0,0 0 0 0 0,0 0-1 0 0,0 0 1 0 0,0 0 0 0 0,0 0 0 0 0,1 0-1 0 0,0 0 1 0 0,0-1 0 0 0,0 1 0 0 0,0-1-1 0 0,0 0 1 0 0,1 0 0 0 0,-1 0-1 0 0,1-1 1 0 0,0 1 0 0 0,0-1 0 0 0,0 0-1 0 0,0 0 1 0 0,0 0 0 0 0,1-1 0 0 0,-1 1-1 0 0,1-1 1 0 0,1 0 0 0 0,6 0 17 0 0,1-1 0 0 0,0 0 0 0 0,-1-1 0 0 0,1 0 0 0 0,-1-1 0 0 0,0-1-1 0 0,0 0 1 0 0,0-1 0 0 0,0 0 0 0 0,0 0 0 0 0,-1-1 0 0 0,1-1 0 0 0,-1 0 0 0 0,-1-1 0 0 0,1 0 0 0 0,-1 0 0 0 0,-1-1 0 0 0,1 0-1 0 0,1-4-16 0 0,18-12 20 0 0,-2-2 0 0 0,0-1 0 0 0,-2-1 0 0 0,-1-1 0 0 0,-1-1 0 0 0,-2-1-1 0 0,-1-1 1 0 0,-2-1 0 0 0,-1 0 0 0 0,-1-2 0 0 0,-2 0 0 0 0,-1 0 0 0 0,-2-1-1 0 0,-2-1 1 0 0,-1 1 0 0 0,-2-1 0 0 0,-2-1 0 0 0,-1-2-20 0 0,-2 35 3 0 0,-1 0 0 0 0,-1-1 0 0 0,1 1 0 0 0,-1 0 0 0 0,0 0 0 0 0,0 0 0 0 0,0 0 0 0 0,-1 0 0 0 0,0 0 0 0 0,0 0 0 0 0,0 1 0 0 0,0-1 0 0 0,-1 1 0 0 0,0-1 0 0 0,0 1 0 0 0,0 0 0 0 0,0 0 0 0 0,-1 0 0 0 0,0 0 0 0 0,-2-1-3 0 0,4 5-5 0 0,-1 0 0 0 0,1 0-1 0 0,-1 0 1 0 0,1 0 0 0 0,0 1 0 0 0,-1-1 0 0 0,1 1 0 0 0,0-1 0 0 0,0 1 0 0 0,-1 0-1 0 0,1 0 1 0 0,0 0 0 0 0,0 0 0 0 0,0 1 0 0 0,0-1 0 0 0,0 1 0 0 0,0-1-1 0 0,1 1 1 0 0,-1-1 0 0 0,0 1 0 0 0,1 0 0 0 0,-1 0 0 0 0,1 0 0 0 0,0 0-1 0 0,0 0 1 0 0,-1 0 0 0 0,1 0 0 0 0,1 0 0 0 0,-1 1 0 0 0,0-1 0 0 0,0 0-1 0 0,1 0 1 0 0,0 1 0 0 0,-1-1 0 0 0,1 0 0 0 0,0 1 0 0 0,0 0 5 0 0,-2 3 9 0 0,-8 33 5 0 0,1 0 1 0 0,2 1-1 0 0,2 0 1 0 0,2 0-1 0 0,1 0 1 0 0,2 1-1 0 0,2-1 1 0 0,2 2-15 0 0,19 270 81 0 0,-19-205-120 0 0,-4-107 42 0 0,0 0-12 0 0,0 0-5 0 0,0 0-12 0 0,0 0 2 0 0,0 0-7 0 0,-2-23-1424 0 0,-4-7-515 0 0,-3-14-2321 0 0,3 17-4187 0 0,3 19-2921 0 0</inkml:trace>
  <inkml:trace contextRef="#ctx0" brushRef="#br0" timeOffset="246.018">731 416 12771 0 0,'0'0'1995'0'0,"0"0"-563"0"0,0 0-360 0 0,0 0 10 0 0,0 0 138 0 0,0 0 94 0 0,0 0-19 0 0,0 0-194 0 0,0 0-199 0 0,0 0-141 0 0,0 0-115 0 0,0 0-98 0 0,34 6-103 0 0,107 18-91 0 0,-52-26 21 0 0,-71-3-294 0 0,166-43 165 0 0,-88 22-4652 0 0,-79 21-2300 0 0,-5-2-5773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344 553 6625 0 0,'0'0'2838'0'0,"0"0"-520"0"0,0 0-399 0 0,0 0-241 0 0,0 0-184 0 0,0 0-247 0 0,0 0-266 0 0,0 0-214 0 0,0 0-94 0 0,0 0-83 0 0,0 0-66 0 0,0 0-52 0 0,-33 6-79 0 0,-104 21-82 0 0,68 2 49 0 0,60-20-290 0 0,0-3-37 0 0,1 2 1 0 0,1-1 0 0 0,-1 1-1 0 0,1 0 1 0 0,0 1 0 0 0,1-1 0 0 0,0 1-1 0 0,0 1 1 0 0,1-1 0 0 0,0 1-1 0 0,1 0 1 0 0,0 0 0 0 0,1 0 0 0 0,0 1-1 0 0,0-1 1 0 0,1 1 0 0 0,1-1-1 0 0,-1 9-33 0 0,4-17 47 0 0,0 1 0 0 0,0-1-1 0 0,0 0 1 0 0,0 1 0 0 0,0-1-1 0 0,0 0 1 0 0,1 0 0 0 0,-1 0 0 0 0,1-1-1 0 0,-1 1 1 0 0,1 0 0 0 0,0-1-1 0 0,0 0 1 0 0,0 0 0 0 0,0 0-1 0 0,0 0 1 0 0,0 0 0 0 0,0 0-1 0 0,0-1 1 0 0,0 0 0 0 0,0 1-1 0 0,0-1 1 0 0,0 0 0 0 0,0 0-1 0 0,0-1 1 0 0,0 1 0 0 0,0-1-1 0 0,0 0 1 0 0,0 1 0 0 0,0-1-1 0 0,0-1 1 0 0,0 1 0 0 0,0 0-1 0 0,0-1 1 0 0,0 1-47 0 0,42-18 236 0 0,-1-2-1 0 0,0-1 1 0 0,-2-2-1 0 0,0-3 1 0 0,20-17-236 0 0,37-22 86 0 0,-98 65-92 0 0,0-1 0 0 0,0 1-1 0 0,0 0 1 0 0,1 0 0 0 0,-1 0-1 0 0,0 0 1 0 0,1 0-1 0 0,-1 0 1 0 0,1 0 0 0 0,0 0-1 0 0,-1 1 1 0 0,1-1 0 0 0,-1 1-1 0 0,1-1 1 0 0,0 1 0 0 0,0-1-1 0 0,-1 1 1 0 0,1 0 0 0 0,0 0-1 0 0,-1 0 1 0 0,1 0-1 0 0,0 0 1 0 0,0 0 0 0 0,-1 1-1 0 0,1-1 1 0 0,0 1 0 0 0,-1-1-1 0 0,1 1 1 0 0,0-1 0 0 0,-1 1-1 0 0,1 0 1 0 0,-1 0-1 0 0,1 0 1 0 0,-1 0 0 0 0,0 0-1 0 0,1 0 1 0 0,-1 0 0 0 0,0 0-1 0 0,2 2 7 0 0,19 65-133 0 0,-22-61 131 0 0,1 0-1 0 0,1 1 1 0 0,-1-1-1 0 0,1 0 1 0 0,0 0 0 0 0,1 0-1 0 0,0 0 1 0 0,0-1-1 0 0,0 1 1 0 0,1-1-1 0 0,0 1 1 0 0,0-1-1 0 0,1 0 1 0 0,0-1-1 0 0,0 1 1 0 0,0-1-1 0 0,0 0 1 0 0,1 0-1 0 0,0-1 1 0 0,0 0-1 0 0,0 0 1 0 0,1 0 0 0 0,-1-1-1 0 0,1 0 1 0 0,1 1 2 0 0,6-2 6 0 0,1 1 0 0 0,-1-2-1 0 0,0 0 1 0 0,1 0 0 0 0,-1-2 0 0 0,0 0 0 0 0,1 0 0 0 0,-1-1 0 0 0,0-1 0 0 0,0 0 0 0 0,0-1 0 0 0,0-1 0 0 0,0-1-6 0 0,19-9 61 0 0,-2-2 0 0 0,1-1-1 0 0,-2-2 1 0 0,-1-1 0 0 0,11-10-61 0 0,-21 13 55 0 0,0-1 0 0 0,0 0-1 0 0,-2-2 1 0 0,-1 0 0 0 0,0-1 0 0 0,-2 0 0 0 0,0-1 0 0 0,-2-1-1 0 0,0 0 1 0 0,3-13-55 0 0,-5 1 26 0 0,0-1 0 0 0,-3 0 1 0 0,-1 0-1 0 0,-1 0 0 0 0,-3-1 0 0 0,-1 1 0 0 0,-1-1 1 0 0,-2-2-27 0 0,2 36 6 0 0,0 1 0 0 0,1-1 1 0 0,-1 1-1 0 0,0-1 1 0 0,-1 0-1 0 0,1 1 0 0 0,0-1 1 0 0,-1 0-1 0 0,0 1 1 0 0,0-1-1 0 0,0 1 0 0 0,-1-1 1 0 0,1 1-1 0 0,-1 0 1 0 0,1 0-1 0 0,-1-1 0 0 0,0 1 1 0 0,-1 0-1 0 0,1 1 1 0 0,0-1-1 0 0,-1 0 0 0 0,1 1 1 0 0,-1-1-1 0 0,0 1 1 0 0,0 0-1 0 0,0 0 0 0 0,0 0 1 0 0,0 0-1 0 0,-1 1 1 0 0,-2-2-7 0 0,2 5-8 0 0,1 1 1 0 0,-1-1 0 0 0,1 1 0 0 0,0 0 0 0 0,0 0 0 0 0,0 1 0 0 0,0-1-1 0 0,1 1 1 0 0,-1-1 0 0 0,1 1 0 0 0,0 0 0 0 0,0 0 0 0 0,0 0 0 0 0,1 0-1 0 0,-1 0 1 0 0,1 0 0 0 0,-1 4 7 0 0,-4 18 8 0 0,1 0 0 0 0,1 0 0 0 0,2 0 0 0 0,0 1 0 0 0,2-1 0 0 0,0 1 0 0 0,2-1 0 0 0,2 5-8 0 0,4 50 84 0 0,4 1-1 0 0,4-2 1 0 0,18 55-84 0 0,20-22-63 0 0,-54-114 19 0 0,0 1-1 0 0,0-1 0 0 0,0 1 1 0 0,0-1-1 0 0,0 1 0 0 0,0 0 1 0 0,0-1-1 0 0,0 1 0 0 0,1-1 1 0 0,-1 1-1 0 0,0 0 0 0 0,0-1 0 0 0,0 1 1 0 0,0 0-1 0 0,1-1 0 0 0,-1 1 1 0 0,0 0-1 0 0,0-1 0 0 0,1 1 1 0 0,-1 0-1 0 0,0-1 0 0 0,1 1 1 0 0,-1 0-1 0 0,0 0 0 0 0,1-1 1 0 0,-1 1-1 0 0,0 0 0 0 0,1 0 1 0 0,-1 0-1 0 0,1-1 0 0 0,-1 1 1 0 0,0 0-1 0 0,1 0 0 0 0,-1 0 1 0 0,1 0-1 0 0,-1 0 0 0 0,0 0 1 0 0,1 0-1 0 0,-1 0 0 0 0,1 0 1 0 0,-1 0-1 0 0,1 0 0 0 0,-1 0 1 0 0,0 0-1 0 0,1 0 0 0 0,-1 1 0 0 0,1-1 1 0 0,-1 0-1 0 0,0 0 0 0 0,1 0 1 0 0,-1 1-1 0 0,0-1 0 0 0,1 0 1 0 0,-1 0-1 0 0,0 1 0 0 0,1-1 1 0 0,-1 0-1 0 0,0 1 45 0 0,-26-56-5553 0 0,-3 26-5864 0 0,20 21 3195 0 0</inkml:trace>
  <inkml:trace contextRef="#ctx0" brushRef="#br0" timeOffset="245.872">740 336 10626 0 0,'0'0'1993'0'0,"0"0"-440"0"0,0 0-155 0 0,0 0 125 0 0,0 0-15 0 0,0 0-165 0 0,0 0-291 0 0,37 0-302 0 0,118 0-189 0 0,6 1 412 0 0,145-5-2396 0 0,-275 3-3061 0 0,-8-3-6896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31 270 5041 0 0,'0'0'1731'0'0,"0"0"-357"0"0,0 0-143 0 0,0 0 25 0 0,0 0 54 0 0,0 0-62 0 0,0 0-147 0 0,0 0-143 0 0,0 0-133 0 0,0 0-67 0 0,0 0-63 0 0,0 0-74 0 0,0 0-82 0 0,-2 28-80 0 0,-10 139 256 0 0,-3-62 1130 0 0,14-105 2677 0 0,8-58-3609 0 0,5 16-750 0 0,2 1 0 0 0,2 0 0 0 0,1 1-1 0 0,2 1 1 0 0,2 1 0 0 0,12-15-163 0 0,-19 31 33 0 0,6-10 59 0 0,0 1 0 0 0,3 1 0 0 0,0 1 0 0 0,2 1-1 0 0,5-2-91 0 0,-30 29-3 0 0,1 1-1 0 0,-1 0 0 0 0,0-1 0 0 0,1 1 0 0 0,-1 0 0 0 0,1-1 1 0 0,-1 1-1 0 0,1 0 0 0 0,-1 0 0 0 0,1 0 0 0 0,-1 0 0 0 0,1-1 0 0 0,-1 1 1 0 0,1 0-1 0 0,-1 0 0 0 0,1 0 0 0 0,-1 0 0 0 0,1 0 0 0 0,-1 0 1 0 0,1 0-1 0 0,-1 0 0 0 0,1 0 0 0 0,-1 0 0 0 0,1 1 0 0 0,-1-1 1 0 0,1 0-1 0 0,-1 0 0 0 0,0 0 0 0 0,1 1 0 0 0,-1-1 0 0 0,1 0 0 0 0,-1 0 1 0 0,1 1-1 0 0,-1-1 0 0 0,0 0 0 0 0,1 1 0 0 0,-1-1 0 0 0,0 1 1 0 0,1-1-1 0 0,-1 0 0 0 0,0 1 0 0 0,0-1 0 0 0,1 1 0 0 0,-1-1 0 0 0,0 1 1 0 0,0-1-1 0 0,0 1 0 0 0,1-1 0 0 0,-1 1 0 0 0,0-1 0 0 0,0 1 1 0 0,0-1-1 0 0,0 1 0 0 0,0-1 0 0 0,0 1 0 0 0,0-1 0 0 0,0 1 1 0 0,0-1-1 0 0,-1 1 0 0 0,1-1 0 0 0,0 1 0 0 0,0-1 0 0 0,0 1 0 0 0,0-1 1 0 0,-1 1-1 0 0,1-1 0 0 0,0 0 0 0 0,-1 1 0 0 0,1-1 0 0 0,0 1 4 0 0,3 19 11 0 0,37 57-2170 0 0,-22-66-2723 0 0,-10-7-3835 0 0,-2-4-2502 0 0</inkml:trace>
  <inkml:trace contextRef="#ctx0" brushRef="#br0" timeOffset="339.27">508 358 0 0 0,'0'0'2000'0'0,"0"0"286"0"0,0 0 201 0 0,0 0 59 0 0,0 0-221 0 0,0 0-247 0 0,0 0-249 0 0,0 0-244 0 0,0 0-180 0 0,0 0-150 0 0,0 0-184 0 0,32 7-180 0 0,100 21-132 0 0,-130-27-729 0 0,0 0 0 0 0,0 0 0 0 0,0-1 0 0 0,-1 1 0 0 0,1-1 0 0 0,1 1 0 0 0,-1-1 0 0 0,0 1 0 0 0,0-1 0 0 0,0 0 0 0 0,0 0 0 0 0,0 0 0 0 0,0 0 0 0 0,0-1 0 0 0,0 1 0 0 0,0 0 0 0 0,0-1 0 0 0,0 0 0 0 0,0 1 0 0 0,0-1 0 0 0,0 0 0 0 0,0 0 0 0 0,-1 0 0 0 0,1 0 1 0 0,0 0-1 0 0,0-1 0 0 0,-1 1 0 0 0,1 0 0 0 0,1-2-30 0 0,2-4 166 0 0,59-74 1411 0 0,-63 79-1546 0 0,1-1-1 0 0,-1 0 1 0 0,0 0 0 0 0,0 0-1 0 0,0 0 1 0 0,-1 0 0 0 0,1 0-1 0 0,0 0 1 0 0,-1 0 0 0 0,0 0-1 0 0,0 0 1 0 0,0-1 0 0 0,0 1-1 0 0,-1 0 1 0 0,1 0 0 0 0,-1 0-1 0 0,1 0 1 0 0,-1 0 0 0 0,0 0-1 0 0,0 0 1 0 0,-1 0 0 0 0,1 1-1 0 0,-1-1 1 0 0,1 0 0 0 0,-1 1-1 0 0,0-1 1 0 0,0 1 0 0 0,0-1-1 0 0,0 1 1 0 0,0 0 0 0 0,-3-2-31 0 0,1 1-10 0 0,0 1 1 0 0,0-1-1 0 0,-1 1 1 0 0,1-1-1 0 0,-1 1 1 0 0,0 0-1 0 0,0 1 0 0 0,0 0 1 0 0,0-1-1 0 0,0 1 1 0 0,0 1-1 0 0,0-1 1 0 0,0 1-1 0 0,0 0 1 0 0,0 0-1 0 0,0 0 1 0 0,0 1-1 0 0,0 0 1 0 0,0 0-1 0 0,0 0 1 0 0,0 0-1 0 0,0 1 1 0 0,0 0-1 0 0,1 0 1 0 0,-1 0-1 0 0,1 1 1 0 0,-1 0-1 0 0,1-1 1 0 0,-3 4 9 0 0,-4 2-27 0 0,1 0 0 0 0,0 0 0 0 0,1 1 0 0 0,0 1 1 0 0,0-1-1 0 0,1 2 0 0 0,0-1 0 0 0,1 1 0 0 0,0 0 1 0 0,0 0-1 0 0,0 4 27 0 0,3-8-7 0 0,1 1 1 0 0,0-1-1 0 0,0 1 1 0 0,1 0-1 0 0,0 0 1 0 0,0 0-1 0 0,0 0 1 0 0,1 0-1 0 0,1 0 1 0 0,-1 0-1 0 0,1 0 1 0 0,1 1-1 0 0,0-1 1 0 0,0 0-1 0 0,0 0 0 0 0,1 0 1 0 0,0 0-1 0 0,1 0 1 0 0,-1-1-1 0 0,2 1 1 0 0,-1-1-1 0 0,1 0 1 0 0,0 1-1 0 0,1-2 1 0 0,-1 1-1 0 0,1 0 1 0 0,1-1 6 0 0,2 0-29 0 0,1-1 0 0 0,0 0 0 0 0,0-1 0 0 0,0 1 0 0 0,1-2 0 0 0,-1 0 0 0 0,1 0 0 0 0,0 0 1 0 0,0-1-1 0 0,0-1 0 0 0,0 0 0 0 0,0 0 0 0 0,0-1 0 0 0,0 0 0 0 0,0 0 0 0 0,0-2 0 0 0,1 1 0 0 0,4-2 29 0 0,18-5-933 0 0,-2-1 0 0 0,1-2 1 0 0,-2-1-1 0 0,1-1 0 0 0,1-3 933 0 0,-8 5-1650 0 0,15-8-5293 0 0,-19 5-3982 0 0</inkml:trace>
  <inkml:trace contextRef="#ctx0" brushRef="#br0" timeOffset="705.48">1434 67 10194 0 0,'0'0'2306'0'0,"0"0"-344"0"0,0 0-230 0 0,0 0-194 0 0,0 0-195 0 0,-31 19-200 0 0,-96 61-207 0 0,28-2 850 0 0,97-77-1751 0 0,0 0 1 0 0,0 1-1 0 0,-1-1 1 0 0,1 1-1 0 0,0 0 1 0 0,1-1-1 0 0,-1 1 1 0 0,0 0-1 0 0,0 0 1 0 0,1 0-1 0 0,-1 0 1 0 0,1 0-1 0 0,0 1 1 0 0,-1-1-1 0 0,1 0 1 0 0,0 1-1 0 0,0-1 1 0 0,1 1-1 0 0,-1-1 1 0 0,1 1-1 0 0,-1-1 1 0 0,1 1-1 0 0,0-1 1 0 0,-1 1-1 0 0,1 0 1 0 0,1-1-1 0 0,-1 1 1 0 0,0-1-1 0 0,1 1 1 0 0,-1-1 0 0 0,1 1-1 0 0,0-1 1 0 0,0 1-1 0 0,0-1 1 0 0,0 1-1 0 0,0-1 1 0 0,0 0-1 0 0,1 0 1 0 0,-1 0-1 0 0,1 0 1 0 0,-1 0-1 0 0,1 0 1 0 0,0 0-1 0 0,0 0 1 0 0,0-1-1 0 0,2 2-35 0 0,178 34 967 0 0,-176-35-950 0 0,-3-3-9 0 0,0 1 0 0 0,0 0 0 0 0,0 0 0 0 0,0 0 1 0 0,0 0-1 0 0,-1 1 0 0 0,1-1 0 0 0,0 1 0 0 0,0-1 0 0 0,0 1 1 0 0,0 0-1 0 0,-1 0 0 0 0,1 1 0 0 0,0-1 0 0 0,-1 0 0 0 0,1 1 1 0 0,-1 0-1 0 0,0-1 0 0 0,0 1 0 0 0,1 0 0 0 0,-1 0 1 0 0,0 0-1 0 0,0 1 0 0 0,-1-1 0 0 0,1 0 0 0 0,0 1 0 0 0,-1-1 1 0 0,0 1-1 0 0,1-1 0 0 0,-1 1 0 0 0,0 0 0 0 0,0 0 0 0 0,-1-1 1 0 0,1 1-1 0 0,0 0 0 0 0,-1 0 0 0 0,0 0 0 0 0,0 0 1 0 0,0 0-1 0 0,0 0 0 0 0,0 0 0 0 0,0-1 0 0 0,-1 3-8 0 0,-3 0 37 0 0,0 1-1 0 0,0-1 1 0 0,0 0-1 0 0,-1-1 1 0 0,0 1 0 0 0,0-1-1 0 0,0 0 1 0 0,0 0-1 0 0,-1 0 1 0 0,1-1 0 0 0,-1 0-1 0 0,0 0 1 0 0,0 0-1 0 0,-4 0-36 0 0,-8 6 60 0 0,-175 64 148 0 0,149-69-548 0 0,43-4 54 0 0,1 0-273 0 0,35-44-9530 0 0,-21 33 3760 0 0,-4 0-2756 0 0</inkml:trace>
  <inkml:trace contextRef="#ctx0" brushRef="#br0" timeOffset="973.396">1872 1 9266 0 0,'0'0'5124'0'0,"0"0"-2576"0"0,0 0-1118 0 0,0 0-235 0 0,0 0-198 0 0,0 0-206 0 0,0 0-40 0 0,0 0-12 0 0,0 0 50 0 0,0 0 30 0 0,0 0-88 0 0,0 0-107 0 0,0 0-102 0 0,8 23-98 0 0,24 75-86 0 0,-30-93-301 0 0,0-1-1 0 0,-1 1 1 0 0,0 0-1 0 0,0 0 1 0 0,0 1-1 0 0,-1-1 1 0 0,1 0-1 0 0,-1 0 1 0 0,0 0-1 0 0,-1 0 1 0 0,1 0-1 0 0,-1 0 1 0 0,0 0-1 0 0,0 0 0 0 0,-1 1-36 0 0,-4 16 111 0 0,-12 115 260 0 0,16 50-642 0 0,-4-206-7765 0 0,-2 8 4117 0 0,3 2-1538 0 0,2 1-4977 0 0</inkml:trace>
  <inkml:trace contextRef="#ctx0" brushRef="#br0" timeOffset="1160.659">1596 236 10162 0 0,'0'0'2718'0'0,"0"0"-656"0"0,0 0-478 0 0,0 0-320 0 0,0 0-225 0 0,0 0-120 0 0,0 0 9 0 0,0 0 6 0 0,0 0-17 0 0,0 0-64 0 0,0 0-189 0 0,0 0-125 0 0,0 0-89 0 0,28 2-67 0 0,91 6-44 0 0,13-19 326 0 0,54-26-1125 0 0,-108 20-7205 0 0,-65 14-4173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4:58:3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 0 0 0,'0'0'1115'0'0,"0"0"403"0"0,0 0 266 0 0,0 0 94 0 0,0 0-59 0 0,0 0-162 0 0,0 0-146 0 0,0 0-128 0 0,0 0-81 0 0,-4-4-114 0 0,-8-13-140 0 0,9 12-139 0 0,6 12 7022 0 0,11 28-7782 0 0,-2 32 175 0 0,-2 1 1 0 0,-4 1-1 0 0,-2 0 1 0 0,-6 62-325 0 0,-2-72 136 0 0,-4 1 0 0 0,-1-2 1 0 0,-4 1-1 0 0,-2-2 0 0 0,-4 6-136 0 0,-11 8 183 0 0,54-113-122 0 0,3 2 0 0 0,2 1 0 0 0,1 1 0 0 0,2 1 0 0 0,1 2 1 0 0,21-17-62 0 0,-48 46-3 0 0,1 1 1 0 0,-1-1 0 0 0,1 1-1 0 0,0 0 1 0 0,0 1-1 0 0,0 0 1 0 0,1 0 0 0 0,0 0-1 0 0,-1 1 1 0 0,1 0 0 0 0,0 1-1 0 0,1 0 1 0 0,-1 0 0 0 0,0 0-1 0 0,1 1 1 0 0,-1 1 0 0 0,8-1 2 0 0,-12 4-2 0 0,0 0 1 0 0,-1-1-1 0 0,1 2 0 0 0,-1-1 1 0 0,1 0-1 0 0,-1 1 1 0 0,0-1-1 0 0,0 1 1 0 0,0 0-1 0 0,-1 0 1 0 0,1 0-1 0 0,-1 0 1 0 0,0 0-1 0 0,0 1 1 0 0,-1-1-1 0 0,1 1 1 0 0,-1-1-1 0 0,0 1 0 0 0,0 0 1 0 0,-1 2 1 0 0,5 22 41 0 0,-1 0 1 0 0,-2-1 0 0 0,-1 1-1 0 0,-1 0 1 0 0,-2 0-1 0 0,-1 0 1 0 0,-4 15-42 0 0,5-37 17 0 0,-1 0 1 0 0,1 0-1 0 0,-2 0 1 0 0,1 0-1 0 0,-1-1 1 0 0,0 0-1 0 0,0 0 1 0 0,0 0-1 0 0,-1 0 1 0 0,0-1-1 0 0,0 1 1 0 0,-1-1-1 0 0,0-1 1 0 0,0 1-1 0 0,0-1 1 0 0,0 0-1 0 0,0 0 1 0 0,-1-1 0 0 0,0 0-1 0 0,1 0 1 0 0,-1 0-1 0 0,0-1 1 0 0,-1 0-1 0 0,1-1 1 0 0,0 1-1 0 0,-1-1 1 0 0,1-1-1 0 0,0 1 1 0 0,-1-1-18 0 0,0 1-17 0 0,0-1 0 0 0,0 1 0 0 0,0-1 1 0 0,0-1-1 0 0,0 0 0 0 0,0 0 0 0 0,0 0 1 0 0,1-1-1 0 0,-1 0 0 0 0,0 0 0 0 0,1-1 1 0 0,-1 0-1 0 0,1 0 0 0 0,0-1 0 0 0,0 0 1 0 0,1 0-1 0 0,-1-1 0 0 0,1 0 0 0 0,0 0 0 0 0,0 0 1 0 0,-4-5 16 0 0,3 1-158 0 0,5 7-32 0 0,1 1 1 0 0,-1 0 0 0 0,1 0-1 0 0,-1-1 1 0 0,1 1 0 0 0,0-1-1 0 0,0 1 1 0 0,0-1 0 0 0,0 0-1 0 0,0 1 1 0 0,0-1 0 0 0,0 0-1 0 0,1 0 1 0 0,-1 0 0 0 0,1 1-1 0 0,-1-1 1 0 0,1 0-1 0 0,0 0 1 0 0,-1 0 0 0 0,1 0-1 0 0,0 0 1 0 0,0 0 0 0 0,1 0-1 0 0,-1 0 1 0 0,0 0 189 0 0,10-3-8016 0 0,-6 5-3420 0 0</inkml:trace>
  <inkml:trace contextRef="#ctx0" brushRef="#br0" timeOffset="395.44">741 652 12235 0 0,'0'0'1208'0'0,"0"0"-288"0"0,0 0-50 0 0,0 0 112 0 0,0 0 136 0 0,0 0 10 0 0,0 0-112 0 0,0 0-145 0 0,0 0-175 0 0,0 0-151 0 0,0 0-133 0 0,0 0-82 0 0,0 0-55 0 0,-15 16-35 0 0,-42 51-2 0 0,55-64-200 0 0,-1 0 0 0 0,0 1 1 0 0,1-1-1 0 0,0 1 1 0 0,0 0-1 0 0,0-1 0 0 0,0 1 1 0 0,1 0-1 0 0,-1 0 0 0 0,1 0 1 0 0,0 0-1 0 0,0 1 1 0 0,1-1-1 0 0,-1 0 0 0 0,1 0 1 0 0,0 0-1 0 0,0 2-38 0 0,0 10 126 0 0,-1-12-98 0 0,1 0 0 0 0,0 0 0 0 0,0 0-1 0 0,1 1 1 0 0,-1-1 0 0 0,1 0 0 0 0,0 0-1 0 0,0 0 1 0 0,1 0 0 0 0,-1 0 0 0 0,1 0-1 0 0,0 0 1 0 0,0 0 0 0 0,0-1 0 0 0,0 1-1 0 0,1-1 1 0 0,-1 0 0 0 0,1 1 0 0 0,0-1-1 0 0,0 0 1 0 0,0 0 0 0 0,0-1-1 0 0,1 1 1 0 0,-1-1 0 0 0,1 0 0 0 0,-1 0-1 0 0,1 0 1 0 0,0 0 0 0 0,0 0 0 0 0,0-1-1 0 0,0 0 1 0 0,0 0 0 0 0,0 0 0 0 0,0 0-1 0 0,1-1-27 0 0,6 2 86 0 0,-1 0-1 0 0,0-1 0 0 0,0 0 0 0 0,1-1 1 0 0,-1 0-1 0 0,0-1 0 0 0,1 0 0 0 0,-1-1 1 0 0,0 0-1 0 0,0 0 0 0 0,0-1 0 0 0,0 0 1 0 0,-1-1-1 0 0,4-2-85 0 0,-6 3 54 0 0,0-1 1 0 0,-1 1 0 0 0,1-2-1 0 0,-1 1 1 0 0,0-1-1 0 0,0 1 1 0 0,-1-2 0 0 0,1 1-1 0 0,-1-1 1 0 0,0 0-1 0 0,-1 0 1 0 0,0 0 0 0 0,0 0-1 0 0,0-1 1 0 0,0 0-1 0 0,-1 0 1 0 0,0 0-1 0 0,-1 0 1 0 0,0 0 0 0 0,0 0-1 0 0,0-1 1 0 0,-1 1-1 0 0,0-1 1 0 0,0 1 0 0 0,-1-1-1 0 0,0 1 1 0 0,-1-1-1 0 0,1 0 1 0 0,-2-3-55 0 0,-1 6-11 0 0,-1-1 0 0 0,0 1 0 0 0,0 0 1 0 0,0 1-1 0 0,-1-1 0 0 0,0 1 0 0 0,0 0 0 0 0,0 0 0 0 0,0 0 0 0 0,0 1 1 0 0,-1 0-1 0 0,0 0 0 0 0,1 0 0 0 0,-1 1 0 0 0,-1-1 11 0 0,-1 0-156 0 0,-1 0 0 0 0,0 1 0 0 0,-1 0 0 0 0,1 0 0 0 0,0 1-1 0 0,-1 0 1 0 0,1 0 0 0 0,0 1 0 0 0,-1 1 0 0 0,-6 0 156 0 0,-19 8-3481 0 0,1 6-4256 0 0,22-8-3962 0 0</inkml:trace>
  <inkml:trace contextRef="#ctx0" brushRef="#br0" timeOffset="730.359">1304 575 7466 0 0,'0'0'2376'0'0,"0"0"-1060"0"0,0 0-338 0 0,0 0 285 0 0,0 0 380 0 0,0 0 116 0 0,0 0-108 0 0,0 0-268 0 0,0 0-314 0 0,0 0-218 0 0,0 0-117 0 0,0 0-85 0 0,0 20-97 0 0,1 64-85 0 0,-21 4 475 0 0,-53 62-257 0 0,26-103-1356 0 0,5-35-4012 0 0,29-27-2725 0 0,12 5 1546 0 0,0 9 5323 0 0,0-6-6082 0 0</inkml:trace>
  <inkml:trace contextRef="#ctx0" brushRef="#br0" timeOffset="1066.836">1087 549 3113 0 0,'0'0'3315'0'0,"0"0"-661"0"0,0 0-550 0 0,0 0-207 0 0,0 0-118 0 0,0 0-184 0 0,0 0-287 0 0,0 0-312 0 0,0 0-254 0 0,0 0-150 0 0,0 0 27 0 0,0 0 73 0 0,0 0 61 0 0,2 5 40 0 0,-1-4-758 0 0,11 22 697 0 0,1-1 0 0 0,1 0-1 0 0,1-1 1 0 0,0-1 0 0 0,2 0 0 0 0,13 12-732 0 0,118 86 1068 0 0,-80-63-913 0 0,-67-54-1395 0 0,5 6 3436 0 0,-6-5-6532 0 0,-3-1-6551 0 0,2-1-918 0 0</inkml:trace>
  <inkml:trace contextRef="#ctx0" brushRef="#br0" timeOffset="8845.987">4216 37 0 0 0,'0'0'543'0'0,"0"0"248"0"0,0 0 358 0 0,0 0 378 0 0,0 0 286 0 0,0 0 102 0 0,0 0-167 0 0,0 0-329 0 0,0 0-337 0 0,0 0-274 0 0,0 0-148 0 0,3-3-37 0 0,6-9 11 0 0,-6 9 28 0 0,-3 3 5 0 0,7 22 3399 0 0,10 55-1469 0 0,-1 41-1315 0 0,4 132 72 0 0,-32 70-288 0 0,10-258-951 0 0,0 31 111 0 0,-2-126-2983 0 0,0 13-1631 0 0,3 0-6344 0 0,1 16 1862 0 0</inkml:trace>
  <inkml:trace contextRef="#ctx0" brushRef="#br0" timeOffset="9150.705">4030 560 2817 0 0,'0'0'2970'0'0,"0"0"-1199"0"0,0 0-781 0 0,0 0-276 0 0,0 0 79 0 0,0 0 238 0 0,0 0 199 0 0,0 0 65 0 0,0 0-49 0 0,0 0-142 0 0,0 0-156 0 0,0 0-132 0 0,0 0-100 0 0,23-10-100 0 0,147-61 961 0 0,-147 61-1417 0 0,1 1 1 0 0,0 2 0 0 0,0 0 0 0 0,0 1-1 0 0,1 1 1 0 0,0 2 0 0 0,0 0-1 0 0,13 2-160 0 0,-32 0-549 0 0,-1 1-906 0 0,-1 1-9150 0 0,-4-1 1295 0 0</inkml:trace>
  <inkml:trace contextRef="#ctx0" brushRef="#br0" timeOffset="9823.502">4564 30 10578 0 0,'0'0'1790'0'0,"0"0"-435"0"0,0 0-239 0 0,0 0 79 0 0,0 0 179 0 0,0 0 17 0 0,0 0-204 0 0,0 0-334 0 0,0 0-318 0 0,0 0-115 0 0,0 0 12 0 0,0 0 32 0 0,3 12 20 0 0,18 91 761 0 0,-15-74-876 0 0,16 82 646 0 0,-5 1 1 0 0,-3 32-1016 0 0,-5 192 560 0 0,6-245-444 0 0,-14-90-100 0 0,1 0 1 0 0,-1 0-1 0 0,1 0 0 0 0,-1 0 0 0 0,1 0 0 0 0,0-1 1 0 0,-1 1-1 0 0,1-1 0 0 0,0 1 0 0 0,-1-1 0 0 0,1 1 1 0 0,0-1-1 0 0,0 0 0 0 0,-1 0 0 0 0,1 0 0 0 0,0 0 1 0 0,0 0-1 0 0,-1 0 0 0 0,1-1 0 0 0,0 1 0 0 0,0-1 1 0 0,-1 1-1 0 0,1-1 0 0 0,0 1 0 0 0,-1-1 0 0 0,1 0 1 0 0,-1 0-1 0 0,1 0 0 0 0,-1 0 0 0 0,1 0 0 0 0,-1 0 1 0 0,0 0-1 0 0,0-1 0 0 0,1 1 0 0 0,-1 0 0 0 0,0-1 1 0 0,0 1-1 0 0,0-1 0 0 0,0 1 0 0 0,-1-1 0 0 0,1 1 1 0 0,0-1-1 0 0,-1 0 0 0 0,1 0-16 0 0,9-7 23 0 0,48-46 36 0 0,82-62 52 0 0,-54 63-135 0 0,-69 49 33 0 0,-17 5-24 0 0,0 0 11 0 0,-1 16 19 0 0,-14 39 86 0 0,11-45-73 0 0,0 1 0 0 0,1 0 0 0 0,0 0 0 0 0,1 0 0 0 0,0 0 0 0 0,1 1-1 0 0,0-1 1 0 0,1 0 0 0 0,1 1 0 0 0,-1-1 0 0 0,3 9-28 0 0,43 44 22 0 0,-32-51-32 0 0,28-19-1258 0 0,-22-24-2535 0 0,-12 16-3635 0 0,-2 6-4230 0 0</inkml:trace>
  <inkml:trace contextRef="#ctx0" brushRef="#br0" timeOffset="10273.21">5236 873 6705 0 0,'0'0'2073'0'0,"0"0"-553"0"0,0 0-164 0 0,0 0 3 0 0,0 0-26 0 0,0 0-68 0 0,0 0-128 0 0,0 0-139 0 0,0 0-104 0 0,0 0-78 0 0,0 0-65 0 0,0 0-43 0 0,0 0-42 0 0,22 7-18 0 0,68 22-40 0 0,-41-31 235 0 0,-41-2-635 0 0,3 0-101 0 0,-1 1 0 0 0,-1-1 0 0 0,1-1 0 0 0,-1 0 0 0 0,1 0 0 0 0,-1-1 0 0 0,-1 0 0 0 0,1 0 0 0 0,-1-1 0 0 0,0 0 0 0 0,-1-1 0 0 0,1 1 0 0 0,-2-1 0 0 0,1-1 0 0 0,-1 0 1 0 0,0 1-1 0 0,-1-2 0 0 0,0 1 0 0 0,0-1 0 0 0,-1 0 0 0 0,-1 1 0 0 0,1-2 0 0 0,-2 1 0 0 0,1 0 0 0 0,-1-1 0 0 0,-1-2-107 0 0,-1 11-1 0 0,0 0 1 0 0,-1 0-1 0 0,1 0 0 0 0,-1 0 0 0 0,1 0 1 0 0,-1 0-1 0 0,0 1 0 0 0,0-1 0 0 0,1 0 1 0 0,-1 1-1 0 0,-1-1 0 0 0,1 0 1 0 0,0 1-1 0 0,0-1 0 0 0,-1 1 0 0 0,1 0 1 0 0,0-1-1 0 0,-1 1 0 0 0,1 0 0 0 0,-1 0 1 0 0,0 0-1 0 0,1 0 0 0 0,-1 0 0 0 0,0 0 1 0 0,0 1-1 0 0,0-1 0 0 0,1 0 1 0 0,-1 1-1 0 0,0 0 0 0 0,0-1 0 0 0,0 1 1 0 0,0 0-1 0 0,0 0 0 0 0,-2 0 1 0 0,-68 8-235 0 0,54 1 222 0 0,0 1-1 0 0,1 1 1 0 0,1 0-1 0 0,0 1 1 0 0,0 0-1 0 0,1 2 1 0 0,1 0-1 0 0,0 0 1 0 0,1 2 0 0 0,0-1-1 0 0,1 2 1 0 0,1 0-1 0 0,-5 10 14 0 0,14-23 20 0 0,-1 0 0 0 0,1 1 0 0 0,-1-1-1 0 0,1 1 1 0 0,1 0 0 0 0,-1-1 0 0 0,1 1-1 0 0,-1 0 1 0 0,2 0 0 0 0,-1 0 0 0 0,0 0 0 0 0,1 0-1 0 0,0 0 1 0 0,0 0 0 0 0,0 0 0 0 0,1 0-1 0 0,0 0 1 0 0,0 0 0 0 0,0-1 0 0 0,0 1-1 0 0,1 0 1 0 0,0 0 0 0 0,0-1 0 0 0,0 1 0 0 0,0-1-1 0 0,1 0 1 0 0,0 0 0 0 0,0 0 0 0 0,0 0-1 0 0,0 0 1 0 0,1 0 0 0 0,-1-1 0 0 0,1 0-1 0 0,0 1 1 0 0,0-1 0 0 0,0-1 0 0 0,0 1 0 0 0,1-1-1 0 0,-1 0 1 0 0,2 1-20 0 0,16 4 190 0 0,0-1 0 0 0,1-1 0 0 0,-1-1-1 0 0,1-1 1 0 0,0-1 0 0 0,1-1 0 0 0,-1-1 0 0 0,13-1-190 0 0,4 0 107 0 0,33-13-589 0 0,-70 13 230 0 0,-3 1-3891 0 0,0 0-4360 0 0,0 0-4121 0 0</inkml:trace>
  <inkml:trace contextRef="#ctx0" brushRef="#br0" timeOffset="12239.186">6501 118 1392 0 0,'0'0'995'0'0,"0"0"-84"0"0,0 0 33 0 0,0 0 251 0 0,0 0 308 0 0,0 0 276 0 0,0 0 108 0 0,0 0-125 0 0,0 0-212 0 0,0 0-246 0 0,0 0-185 0 0,-1-6-132 0 0,-4-18-82 0 0,3 17-61 0 0,2 7-49 0 0,0 0-68 0 0,0 0-73 0 0,0 0-64 0 0,0 0-84 0 0,0 0-62 0 0,0 0-63 0 0,0 0-45 0 0,0 0-41 0 0,0 0-43 0 0,27 58 1577 0 0,-12-21-1516 0 0,-2 1 0 0 0,-2 0 0 0 0,-1 1 0 0 0,-2 1 0 0 0,0 22-313 0 0,5 113 466 0 0,-13 310 298 0 0,8-500-209 0 0,3-13-537 0 0,2 0 1 0 0,1 1 0 0 0,1 0-1 0 0,1 2 1 0 0,1-1 0 0 0,1 2-1 0 0,21-21-18 0 0,30-37-66 0 0,-67 80 45 0 0,-2 1 17 0 0,0 0 1 0 0,1 0-1 0 0,-1 1 1 0 0,0-1-1 0 0,1 0 0 0 0,-1 1 1 0 0,0-1-1 0 0,1 0 1 0 0,-1 1-1 0 0,1-1 0 0 0,-1 0 1 0 0,1 1-1 0 0,-1-1 1 0 0,1 1-1 0 0,-1-1 0 0 0,1 1 1 0 0,-1-1-1 0 0,1 1 1 0 0,0-1-1 0 0,-1 1 0 0 0,1 0 1 0 0,0-1-1 0 0,0 1 0 0 0,-1 0 1 0 0,1-1-1 0 0,0 1 1 0 0,0 0-1 0 0,-1 0 0 0 0,1 0 1 0 0,0 0-1 0 0,0 0 1 0 0,-1 0-1 0 0,1 0 0 0 0,0 0 1 0 0,0 0-1 0 0,0 0 1 0 0,-1 0-1 0 0,1 1 0 0 0,0-1 1 0 0,-1 0-1 0 0,1 0 1 0 0,1 1 3 0 0,7 14 29 0 0,-1 0 1 0 0,0 1-1 0 0,-1 0 1 0 0,0 0-1 0 0,-2 1 1 0 0,0 0-1 0 0,0 0 1 0 0,-2 0-1 0 0,0 0 1 0 0,-1 1-1 0 0,-1-1 1 0 0,0 1-1 0 0,-2-1 1 0 0,-1 18-30 0 0,2-11 44 0 0,0 103 191 0 0,0-126-247 0 0,0-9-1038 0 0,2-21-3239 0 0,3 11-4165 0 0,-3 14-3096 0 0</inkml:trace>
  <inkml:trace contextRef="#ctx0" brushRef="#br0" timeOffset="12481.372">7156 906 9842 0 0,'0'0'2635'0'0,"0"0"-1112"0"0,0 0-517 0 0,0 0 9 0 0,0 0 153 0 0,0 0 59 0 0,0 0-73 0 0,0 0-197 0 0,0 0-243 0 0,0 0-181 0 0,0 0-126 0 0,0 0-69 0 0,-1 21-64 0 0,-3 105 314 0 0,4-93-569 0 0,0-32-174 0 0,0-1-93 0 0,0 0-139 0 0,0 0-181 0 0,0 0-323 0 0,0-8-11637 0 0,0 5 3905 0 0</inkml:trace>
  <inkml:trace contextRef="#ctx0" brushRef="#br0" timeOffset="12734.686">7151 472 13003 0 0,'0'0'1344'0'0,"0"0"-544"0"0,0 0-440 0 0,0 0-224 0 0,0 0-96 0 0,0 0-144 0 0,0 0-120 0 0,0 0-80 0 0,0 0-104 0 0,0 0-96 0 0,0 0-584 0 0,0 0-2209 0 0,0 0-6457 0 0</inkml:trace>
  <inkml:trace contextRef="#ctx0" brushRef="#br0" timeOffset="13055.474">7541 266 10994 0 0,'0'0'1461'0'0,"0"0"-476"0"0,0 0-134 0 0,0 0 119 0 0,0 0 181 0 0,0 0 109 0 0,0 0-89 0 0,0 0-178 0 0,0 0-146 0 0,0 0-105 0 0,0 0-80 0 0,0 0-75 0 0,4 25-67 0 0,18 127 347 0 0,-13-96-497 0 0,-3 1-1 0 0,-2 0 0 0 0,-3 0 1 0 0,-2 0-1 0 0,-3 0 1 0 0,-2 0-1 0 0,-4 8-369 0 0,-10 119 67 0 0,20-184-66 0 0,0 0-1187 0 0,11-48-4249 0 0,-5 31-897 0 0,-4 9-2325 0 0</inkml:trace>
  <inkml:trace contextRef="#ctx0" brushRef="#br0" timeOffset="13544.603">7826 277 5281 0 0,'0'0'2475'0'0,"0"0"-672"0"0,0 0-305 0 0,0 0 82 0 0,0 0 159 0 0,0 0-8 0 0,0 0-194 0 0,0 0-348 0 0,0 0-347 0 0,0 0-277 0 0,0 0-143 0 0,0 0-85 0 0,0 0-23 0 0,11 44 3860 0 0,-9 165-1952 0 0,-16 112-1350 0 0,-3-108-760 0 0,13-172-42 0 0,4-45-2673 0 0,1-4-1978 0 0,1 2-4191 0 0,-1 2-3099 0 0</inkml:trace>
  <inkml:trace contextRef="#ctx0" brushRef="#br0" timeOffset="23692.314">9150 612 0 0 0,'0'0'958'0'0,"0"0"577"0"0,0 0 316 0 0,0 0 38 0 0,0 0-170 0 0,0 0-264 0 0,0 0-212 0 0,0 0-144 0 0,0 0-87 0 0,1 0-1279 0 0,5-4 9682 0 0,-24-12-8151 0 0,-7 3 322 0 0,24 13-1522 0 0,1 0-3 0 0,0 0-29 0 0,0 0 16 0 0,0 0-1 0 0,0 0-10 0 0,0 0 8 0 0,0 0-1 0 0,0 0-13 0 0,0 0 5 0 0,0 0-1 0 0,0 0 6 0 0,0 0 12 0 0,0 0 11 0 0,0 0 27 0 0,0 0-8 0 0,0 0 15 0 0,0 0 7 0 0,0 0 1 0 0,0 0 13 0 0,0 0 9 0 0,0 0-1 0 0,0 0-21 0 0,0 0 30 0 0,0 0-12 0 0,0 0-4 0 0,0 0 19 0 0,0 0-18 0 0,0 0 5 0 0,0 0 6 0 0,-25 0 424 0 0,-82 0-365 0 0,48 32-123 0 0,39-17-60 0 0,18-12-7 0 0,-1-1 1 0 0,1 0-1 0 0,0 1 1 0 0,0-1-1 0 0,0 1 1 0 0,1 0-1 0 0,-1-1 1 0 0,1 1-1 0 0,-1 0 1 0 0,1 0-1 0 0,0 0 1 0 0,0 0-1 0 0,0 0 1 0 0,1 0-1 0 0,-1 0 1 0 0,1 1-1 0 0,0-1 1 0 0,-1 0-1 0 0,1 0 1 0 0,1 0-1 0 0,-1 0 1 0 0,0 1-1 0 0,1-1 1 0 0,0 0-1 0 0,0 2-1 0 0,47 61 69 0 0,33 5-1 0 0,4-2 4 0 0,-83-67-44 0 0,-1 1 0 0 0,1-1-1 0 0,0 0 1 0 0,-1 1-1 0 0,0 0 1 0 0,1-1 0 0 0,-1 1-1 0 0,0 0 1 0 0,0 0-1 0 0,-1-1 1 0 0,1 1 0 0 0,-1 0-1 0 0,1 0 1 0 0,-1 0-1 0 0,0 0 1 0 0,0 0 0 0 0,0 0-1 0 0,0 0 1 0 0,-1 0 0 0 0,1 0-1 0 0,-1 0 1 0 0,0-1-1 0 0,0 1 1 0 0,0 0 0 0 0,0 0-1 0 0,0-1 1 0 0,-1 1-1 0 0,1-1 1 0 0,-1 1 0 0 0,0 0-28 0 0,-85 52 513 0 0,74-50-484 0 0,0-2 0 0 0,-1 0 0 0 0,1-1 0 0 0,0 0-1 0 0,-1-1 1 0 0,1 0 0 0 0,-1-1 0 0 0,1-1 0 0 0,-1 0 0 0 0,1 0 0 0 0,-1-2 0 0 0,-1 0-29 0 0,-15-2 78 0 0,30-1-26 0 0,0 5-38 0 0,0 1-17 0 0,0 0 19 0 0,20-16-6128 0 0,-13 10-1437 0 0,-3 2-4810 0 0</inkml:trace>
  <inkml:trace contextRef="#ctx0" brushRef="#br0" timeOffset="24719.544">9557 700 0 0 0,'0'0'509'0'0,"0"0"721"0"0,0 0 308 0 0,0 0 161 0 0,0 0 100 0 0,0 0-74 0 0,0 0-120 0 0,0 0-117 0 0,0 0-126 0 0,0 0-66 0 0,0 0-57 0 0,0 0-99 0 0,-2-4-134 0 0,-1-3-1792 0 0,3 7 925 0 0,0 1 0 0 0,0-1 1 0 0,0 0-1 0 0,0 0 0 0 0,0 1 1 0 0,-1-1-1 0 0,1 0 0 0 0,0 0 1 0 0,0 0-1 0 0,0 1 0 0 0,-1-1 1 0 0,1 0-1 0 0,0 0 0 0 0,0 0 1 0 0,-1 1-1 0 0,1-1 0 0 0,0 0 1 0 0,0 0-1 0 0,-1 0 0 0 0,1 0 1 0 0,0 0-1 0 0,0 0 0 0 0,-1 0 1 0 0,1 0-1 0 0,0 0 0 0 0,-1 1 1 0 0,1-1-1 0 0,0 0 0 0 0,-1 0 1 0 0,1-1-1 0 0,0 1 0 0 0,0 0 1 0 0,-1 0-1 0 0,1 0 0 0 0,0 0 1 0 0,-1 0-1 0 0,1 0 0 0 0,0 0 1 0 0,0 0-1 0 0,-1-1 0 0 0,1 1 1 0 0,0 0-1 0 0,0 0 0 0 0,-1 0 1 0 0,1 0-1 0 0,0-1 0 0 0,0 1 1 0 0,0 0-1 0 0,-1 0 1 0 0,1-1-1 0 0,0 1 0 0 0,0 0 1 0 0,0 0-140 0 0,-5 9 72 0 0,1 1 0 0 0,0 0 0 0 0,1 0 1 0 0,0 0-1 0 0,1 0 0 0 0,0 1 0 0 0,1-1 1 0 0,0 1-1 0 0,0-1 0 0 0,1 6-72 0 0,-1-4 49 0 0,0 0 1 0 0,1 0-1 0 0,0 0 0 0 0,1 0 0 0 0,0 0 0 0 0,1 0 0 0 0,0 0 0 0 0,1-1 0 0 0,0 1 0 0 0,1-1 1 0 0,1 0-1 0 0,-1 0 0 0 0,2 0 0 0 0,0 0 0 0 0,0-1 0 0 0,0 0 0 0 0,6 5-49 0 0,-8-12 85 0 0,1-1 0 0 0,0 0 0 0 0,0 0 0 0 0,1 0 0 0 0,-1 0 0 0 0,0-1 0 0 0,1 0 0 0 0,-1 0 0 0 0,0 0 0 0 0,1-1 1 0 0,-1 0-1 0 0,1 0 0 0 0,-1 0 0 0 0,1-1 0 0 0,-1 0 0 0 0,1 0 0 0 0,-1 0 0 0 0,0-1 0 0 0,0 1 0 0 0,0-1 0 0 0,0 0 0 0 0,0-1 0 0 0,0 1 0 0 0,0-1 0 0 0,1-2-85 0 0,9-4 108 0 0,-1 0 0 0 0,0-1 1 0 0,-1-1-1 0 0,0 0 0 0 0,0-1 1 0 0,-2 0-1 0 0,1-1 0 0 0,-2 0 0 0 0,1-1 1 0 0,-2 0-1 0 0,0-1 0 0 0,-1 0 0 0 0,0 0 1 0 0,-1-1-1 0 0,-1 0 0 0 0,0 0 0 0 0,2-16-108 0 0,-7-12 284 0 0,-1 43-236 0 0,-20 5-846 0 0,-3 31-2349 0 0,23-28-1976 0 0,5-2-4034 0 0,0-4-2708 0 0</inkml:trace>
  <inkml:trace contextRef="#ctx0" brushRef="#br0" timeOffset="25484.274">10363 704 0 0 0,'0'0'811'0'0,"0"0"689"0"0,0 0 330 0 0,0 0 84 0 0,0 0-42 0 0,0 0-196 0 0,0 0-139 0 0,0 0-76 0 0,0 0-122 0 0,0 0-116 0 0,0 0-159 0 0,0 0-99 0 0,0 0-45 0 0,1-5-63 0 0,5-17 614 0 0,-31 12 3902 0 0,4 14-4980 0 0,-62 33 724 0 0,73-27-1029 0 0,0 0 1 0 0,1 0-1 0 0,0 1 0 0 0,1 1 1 0 0,0-1-1 0 0,1 1 0 0 0,0 1 0 0 0,1-1 1 0 0,1 1-1 0 0,-1 1-88 0 0,3-5 51 0 0,1 1 1 0 0,-1 0-1 0 0,1 0 0 0 0,1 0 1 0 0,0 0-1 0 0,0 0 0 0 0,1 0 1 0 0,0 0-1 0 0,1 0 0 0 0,0 0 1 0 0,1 0-1 0 0,0 0 1 0 0,1 0-1 0 0,2 7-51 0 0,-5-16 3 0 0,3 8 53 0 0,1 0 0 0 0,-1 0 0 0 0,2-1 0 0 0,-1 1 0 0 0,1-1 0 0 0,0 0 0 0 0,1 0 0 0 0,0-1 0 0 0,0 0 0 0 0,0 0 0 0 0,1 0 0 0 0,0-1 0 0 0,6 5-56 0 0,-8-8 51 0 0,-1 0 1 0 0,1-1 0 0 0,-1 1 0 0 0,1-1-1 0 0,0 1 1 0 0,0-2 0 0 0,0 1-1 0 0,0 0 1 0 0,0-1 0 0 0,0 0 0 0 0,1 0-1 0 0,-1-1 1 0 0,0 1 0 0 0,3-1-52 0 0,32-8-588 0 0,-26-10-842 0 0,6-7-1856 0 0,-9 6-5278 0 0,-8 11-3307 0 0</inkml:trace>
  <inkml:trace contextRef="#ctx0" brushRef="#br0" timeOffset="26074.358">10692 225 12779 0 0,'0'0'1857'0'0,"0"0"-235"0"0,0 0-126 0 0,0 0-43 0 0,0 0-113 0 0,0 0-168 0 0,0 0-245 0 0,0 0-224 0 0,0 0-155 0 0,0 0-112 0 0,0 0-52 0 0,0 0-6 0 0,0 0 4 0 0,-6 7-5 0 0,-20 23-35 0 0,17 34 549 0 0,10-46-693 0 0,10 158 750 0 0,12 310-431 0 0,-9-428-461 0 0,12-62 348 0 0,242-185 312 0 0,-220 169-696 0 0,-35 54-80 0 0,-9 177 260 0 0,29-139-210 0 0,-20-76-2727 0 0,-10-10-5073 0 0,-3 14 7193 0 0,0-4-11646 0 0</inkml:trace>
  <inkml:trace contextRef="#ctx0" brushRef="#br0" timeOffset="27571.333">12014 284 2849 0 0,'0'0'1505'0'0,"0"0"-31"0"0,0 0 125 0 0,0 0 187 0 0,0 0 153 0 0,0 0 42 0 0,0 0-185 0 0,0 0-293 0 0,0 0-297 0 0,0 0-235 0 0,0 0-192 0 0,0 0-105 0 0,3-7-49 0 0,8-20-30 0 0,-8 20-24 0 0,-3 7-45 0 0,0 0-56 0 0,0 0-66 0 0,3 212 3878 0 0,-1 107-3775 0 0,-20-135-214 0 0,18-157-264 0 0,-1 0 0 0 0,-1 0 0 0 0,-1 0 0 0 0,-2 0-1 0 0,-6 21-28 0 0,5-35-215 0 0,6-22-1189 0 0,6-24-1312 0 0,-4 0-669 0 0,0 7-5482 0 0,-1 19 368 0 0</inkml:trace>
  <inkml:trace contextRef="#ctx0" brushRef="#br0" timeOffset="27876.796">11773 726 6825 0 0,'0'0'1853'0'0,"0"0"-209"0"0,0 0-26 0 0,0 0 90 0 0,0 0-46 0 0,0 0-187 0 0,0 0-328 0 0,0 0-364 0 0,0 0-286 0 0,0 0-138 0 0,0 0 14 0 0,0 0 79 0 0,6-1 123 0 0,344-76 3646 0 0,-236 63-6879 0 0,-110 11 262 0 0,-4 2-160 0 0,1 1-3371 0 0,-1 0-5240 0 0</inkml:trace>
  <inkml:trace contextRef="#ctx0" brushRef="#br0" timeOffset="28371.051">12346 358 5953 0 0,'0'0'4052'0'0,"0"0"-1981"0"0,0 0-922 0 0,0 0-256 0 0,0 0 4 0 0,0 0 43 0 0,0 0 65 0 0,0 0-18 0 0,0 0-77 0 0,0 0-35 0 0,0 0-52 0 0,0 0-89 0 0,0 0-73 0 0,4 27-53 0 0,16 89-77 0 0,-10 70 1001 0 0,-11-125-1201 0 0,1 273 668 0 0,0-332-990 0 0,0-1 1 0 0,0 0-1 0 0,0 0 1 0 0,0 0-1 0 0,0 0 1 0 0,1 1-1 0 0,-1-1 1 0 0,0 0-1 0 0,1 0 0 0 0,-1 0 1 0 0,0 0-1 0 0,1 0 1 0 0,-1 0-1 0 0,1 0 1 0 0,0 0-1 0 0,-1 0 1 0 0,1 0-1 0 0,0 0 1 0 0,0 0-1 0 0,0 0 1 0 0,0 0-1 0 0,-1-1 0 0 0,1 1 1 0 0,0 0-1 0 0,0-1 1 0 0,1 1-1 0 0,-1 0 1 0 0,0-1-1 0 0,0 1 1 0 0,0-1-1 0 0,0 0 1 0 0,0 1-1 0 0,0-1 1 0 0,1 0-1 0 0,-1 0 0 0 0,0 0 1 0 0,0 0-1 0 0,0 0 1 0 0,1 0-1 0 0,-1 0 1 0 0,0 0-1 0 0,0 0 1 0 0,0-1-1 0 0,0 1 1 0 0,0 0-1 0 0,1-1 1 0 0,-1 1-1 0 0,1-1-9 0 0,53-28 652 0 0,-53 28-638 0 0,238-164 412 0 0,-209 154-437 0 0,-26 33-10 0 0,8 90 172 0 0,-10-44 39 0 0,-4-67-265 0 0,1 0 1 0 0,0-1-1 0 0,0 1 1 0 0,0 0-1 0 0,0 0 1 0 0,0-1-1 0 0,0 1 1 0 0,0 0-1 0 0,0 0 0 0 0,0 0 1 0 0,0-1-1 0 0,0 1 1 0 0,0 0-1 0 0,0 0 1 0 0,1-1-1 0 0,-1 1 1 0 0,0 0-1 0 0,0-1 0 0 0,1 1 1 0 0,-1 0-1 0 0,1-1 1 0 0,-1 1-1 0 0,1 0 1 0 0,-1-1-1 0 0,1 1 1 0 0,-1-1-1 0 0,1 1 0 0 0,-1-1 1 0 0,1 1-1 0 0,0-1 1 0 0,-1 1-1 0 0,1-1 1 0 0,0 1-1 0 0,-1-1 1 0 0,1 0-1 0 0,0 0 0 0 0,0 1 1 0 0,-1-1-1 0 0,1 0 1 0 0,0 0-1 0 0,0 0 1 0 0,0 0-1 0 0,-1 0 1 0 0,1 0-1 0 0,0 0 0 0 0,0 0 1 0 0,-1 0-1 0 0,1 0 1 0 0,0 0-1 0 0,0-1 1 0 0,-1 1-1 0 0,1 0 1 0 0,0 0-1 0 0,0-1 0 0 0,-1 1 1 0 0,1 0-1 0 0,0-1 1 0 0,-1 1-1 0 0,1-1 1 0 0,-1 1-1 0 0,1-1 1 0 0,0 0 74 0 0,27-16-5764 0 0,-10 6-2343 0 0,-11 6-1206 0 0</inkml:trace>
  <inkml:trace contextRef="#ctx0" brushRef="#br0" timeOffset="-87447.364">339 2055 11090 0 0,'0'0'1702'0'0,"0"0"-227"0"0,0 0-129 0 0,0 0 62 0 0,0 0 71 0 0,0 0-95 0 0,0 0-257 0 0,0 0-295 0 0,0 0-266 0 0,0 0-139 0 0,0 0-57 0 0,1 5 4 0 0,8 289 2691 0 0,-8-105-4675 0 0,-2-218-1545 0 0,1 14 70 0 0,-1-2-3734 0 0,1 2-4765 0 0</inkml:trace>
  <inkml:trace contextRef="#ctx0" brushRef="#br0" timeOffset="-87211.86">199 1587 15635 0 0,'0'0'953'0'0,"0"0"-369"0"0,0 0-152 0 0,0 0 32 0 0,0 0-40 0 0,0 0-64 0 0,0 0-200 0 0,0 0-192 0 0,0 0-112 0 0,0 0-64 0 0,0 0-168 0 0,0 0-216 0 0,0 0-464 0 0,32 111-1441 0 0,-16-100-2760 0 0,-5-4-3593 0 0</inkml:trace>
  <inkml:trace contextRef="#ctx0" brushRef="#br0" timeOffset="-86647.675">540 2511 10362 0 0,'0'0'1881'0'0,"0"0"-200"0"0,0 0 29 0 0,0 0-90 0 0,0 0-285 0 0,0 0-453 0 0,0 0-358 0 0,0 0-164 0 0,0 0-12 0 0,0 0 71 0 0,0 0 9 0 0,0 0 0 0 0,0 0-16 0 0,8-20-40 0 0,42-102 230 0 0,42-44 757 0 0,-45 96-1141 0 0,-45 66-200 0 0,-1 4 2 0 0,0 0-10 0 0,-1 0-4 0 0,0 0-6 0 0,-2 38 379 0 0,1-32-347 0 0,0 1 0 0 0,0 0 0 0 0,0 0 0 0 0,1-1 0 0 0,0 1 0 0 0,0 0 0 0 0,1 0 0 0 0,0 0 0 0 0,0-1 0 0 0,1 1 0 0 0,0 0 0 0 0,0-1 0 0 0,0 1 0 0 0,1-1 0 0 0,0 0 0 0 0,0 0 0 0 0,0 0 0 0 0,1 0 0 0 0,0-1 0 0 0,0 1 0 0 0,1-1 0 0 0,-1 0 0 0 0,5 3-32 0 0,-6-5 76 0 0,1 0 0 0 0,-1-1 0 0 0,1 1 1 0 0,0-1-1 0 0,0 0 0 0 0,0 0 0 0 0,0 0 1 0 0,1-1-1 0 0,-1 1 0 0 0,0-1 0 0 0,1 0 1 0 0,-1 0-1 0 0,1-1 0 0 0,-1 1 0 0 0,1-1 1 0 0,-1 0-1 0 0,1 0 0 0 0,-1-1 0 0 0,1 1 0 0 0,-1-1 1 0 0,1 0-1 0 0,-1 0 0 0 0,0-1 0 0 0,1 1 1 0 0,-1-1-1 0 0,0 0 0 0 0,0 0 0 0 0,0 0 1 0 0,0 0-1 0 0,-1-1 0 0 0,1 0 0 0 0,-1 0 1 0 0,1 0-1 0 0,-1 0 0 0 0,2-3-76 0 0,6-8 130 0 0,0-2-1 0 0,-1 0 1 0 0,0 0-1 0 0,-2 0 1 0 0,0-1-1 0 0,-1-1 1 0 0,3-9-130 0 0,-5 11 65 0 0,-1 0 1 0 0,0-1-1 0 0,-1 0 0 0 0,-1 0 1 0 0,0 0-1 0 0,-2 0 0 0 0,0 0 1 0 0,0 0-1 0 0,-3-11-65 0 0,-13 6 99 0 0,15 22-129 0 0,11 50-5451 0 0,7-31-4302 0 0,-13-15-2078 0 0</inkml:trace>
  <inkml:trace contextRef="#ctx0" brushRef="#br0" timeOffset="-86372.958">1462 2169 11466 0 0,'0'0'4751'0'0,"0"0"-2719"0"0,0 0-965 0 0,0 0 36 0 0,0 0 119 0 0,0 0 6 0 0,0 0-185 0 0,0 0-326 0 0,0 0-277 0 0,0 0-153 0 0,0 0-70 0 0,0 0-43 0 0,-4 25-22 0 0,-19 119 60 0 0,16-107 26 0 0,2-15 802 0 0,2-7-3294 0 0,2-2-2804 0 0,0 0-3893 0 0,1-13-2175 0 0</inkml:trace>
  <inkml:trace contextRef="#ctx0" brushRef="#br0" timeOffset="-86129.142">1403 1764 13571 0 0,'0'0'1744'0'0,"0"0"-519"0"0,0 0-281 0 0,0 0-136 0 0,0 0-192 0 0,0 0-256 0 0,0 0-392 0 0,0 0-248 0 0,0 0-168 0 0,0 0-304 0 0,0 0-560 0 0,0 0-1905 0 0,0 0-8418 0 0</inkml:trace>
  <inkml:trace contextRef="#ctx0" brushRef="#br0" timeOffset="6092.23">2158 630 0 0 0,'0'0'775'0'0,"0"0"710"0"0,0 0 364 0 0,0 0 109 0 0,0 0-55 0 0,0 0-92 0 0,0 0-88 0 0,0 0-111 0 0,0 0-138 0 0,4-1 4947 0 0,-32 65-5146 0 0,24 75-796 0 0,4-135-461 0 0,0 0 0 0 0,1 0 0 0 0,0 1 0 0 0,0-1 1 0 0,0 0-1 0 0,0 0 0 0 0,1 0 0 0 0,0 0 0 0 0,-1-1 1 0 0,2 1-1 0 0,-1 0 0 0 0,0-1 0 0 0,1 1 1 0 0,-1-1-1 0 0,1 0 0 0 0,0 0 0 0 0,0 0 0 0 0,0 0 1 0 0,0 0-1 0 0,1-1 0 0 0,-1 0 0 0 0,1 1 0 0 0,0-1 1 0 0,-1 0-1 0 0,1-1 0 0 0,0 1 0 0 0,0-1 0 0 0,0 0 1 0 0,0 0-1 0 0,1 0 0 0 0,0 0-18 0 0,6-1 102 0 0,-1 0 0 0 0,0-1 0 0 0,0 0 1 0 0,0 0-1 0 0,0-1 0 0 0,0-1 0 0 0,0 1 0 0 0,-1-2 0 0 0,1 1 0 0 0,-1-1 1 0 0,0-1-1 0 0,0 0 0 0 0,0 0 0 0 0,-1-1 0 0 0,1 0 0 0 0,-2 0 1 0 0,1-1-1 0 0,1-1-102 0 0,11-12 176 0 0,0-1 1 0 0,-1 0 0 0 0,-2-2-1 0 0,0 0 1 0 0,12-23-177 0 0,23-61 497 0 0,-85 180-205 0 0,20 10-249 0 0,16-27-16 0 0,-2-48-25 0 0,1-1 0 0 0,-1 0 1 0 0,1 0-1 0 0,1 0 0 0 0,0 0 0 0 0,0 0 1 0 0,0-1-1 0 0,0 1 0 0 0,1-1 1 0 0,0 0-1 0 0,1 0 0 0 0,0 0 0 0 0,-1 0 1 0 0,2-1-1 0 0,-1 0 0 0 0,1 0 0 0 0,2 2-2 0 0,-4-6 15 0 0,0 0-1 0 0,-1 0 0 0 0,1 0 1 0 0,0 0-1 0 0,0-1 0 0 0,0 1 0 0 0,-1-1 1 0 0,1 0-1 0 0,0-1 0 0 0,0 1 0 0 0,0 0 1 0 0,-1-1-1 0 0,1 0 0 0 0,0 0 1 0 0,0 0-1 0 0,-1-1 0 0 0,4-1-14 0 0,31-33 252 0 0,9-27-101 0 0,-34 40-96 0 0,-5 11-24 0 0,0-1-1 0 0,-1 0 1 0 0,0-1-1 0 0,-1 0 1 0 0,0 0-1 0 0,-1 0 1 0 0,-1-1-1 0 0,0 1 0 0 0,-1-1 1 0 0,0-8-31 0 0,-3 23 28 0 0,0 0 9 0 0,0-11 471 0 0,15 356-518 0 0,-15-334 15 0 0,0 94 72 0 0,-4 0-1 0 0,-11 47-76 0 0,10-84-1 0 0,5-66 14 0 0,0-2 7 0 0,0 0-2 0 0,0 0 27 0 0,0 0 20 0 0,0 0 1 0 0,0-13 163 0 0,4-38-223 0 0,4 0-1 0 0,1 0 1 0 0,3 1-1 0 0,1 1 1 0 0,3 0-1 0 0,2 0 1 0 0,2 2-1 0 0,14-21-5 0 0,-27 45-5 0 0,2 0 0 0 0,0 1 0 0 0,2 1 0 0 0,0 0 0 0 0,1 0 0 0 0,1 1 0 0 0,1 1 0 0 0,1 0-1 0 0,1 1 1 0 0,0 0 0 0 0,2 1 0 0 0,0 1 0 0 0,0 1 0 0 0,1 1 0 0 0,1 0 0 0 0,14-6 5 0 0,-32 19 2 0 0,1 1 0 0 0,0-1 0 0 0,-1 1 1 0 0,1-1-1 0 0,0 1 0 0 0,-1 0 0 0 0,1 0 0 0 0,0 0 1 0 0,-1 0-1 0 0,1 1 0 0 0,0-1 0 0 0,-1 1 0 0 0,1-1 1 0 0,-1 1-1 0 0,1 0 0 0 0,-1 0 0 0 0,1 0 0 0 0,-1 0 1 0 0,1 1-1 0 0,-1-1 0 0 0,0 1 0 0 0,0-1 0 0 0,0 1 1 0 0,0 0-1 0 0,0 0 0 0 0,0 0 0 0 0,0 0 0 0 0,-1 0 1 0 0,1 0-1 0 0,-1 0 0 0 0,1 1 0 0 0,-1-1 0 0 0,0 0 1 0 0,0 1-1 0 0,0-1 0 0 0,0 1 0 0 0,-1 0 0 0 0,1-1 1 0 0,0 1-1 0 0,-1-1 0 0 0,0 1 0 0 0,0 0 0 0 0,0-1 1 0 0,0 1-1 0 0,0 0 0 0 0,0-1 0 0 0,-1 1 0 0 0,1 0 1 0 0,-1-1-1 0 0,0 1 0 0 0,0 0-2 0 0,-1 23 33 0 0,-2-1-1 0 0,0 0 1 0 0,-1 0 0 0 0,-2 0 0 0 0,-1 0-1 0 0,0-1 1 0 0,-2-1 0 0 0,-1 1 0 0 0,-5 7-33 0 0,13-25 12 0 0,0 0 0 0 0,-1-1 1 0 0,1 1-1 0 0,-1-1 1 0 0,0 0-1 0 0,-1 0 0 0 0,1-1 1 0 0,-1 1-1 0 0,0-1 1 0 0,0 0-1 0 0,0 0 0 0 0,0-1 1 0 0,-1 1-1 0 0,0-1 1 0 0,0 0-1 0 0,0-1 0 0 0,0 1 1 0 0,0-1-1 0 0,0 0 0 0 0,0-1 1 0 0,-1 0-1 0 0,1 0 1 0 0,-1 0-1 0 0,1-1-12 0 0,-3-1-63 0 0,0-2-1 0 0,1 1 1 0 0,-1-1 0 0 0,1 0-1 0 0,0-1 1 0 0,0 0 0 0 0,0 0-1 0 0,1-1 1 0 0,-1 0 0 0 0,1 0-1 0 0,0-1 1 0 0,1 0 0 0 0,-1 0-1 0 0,1 0 1 0 0,0-1-1 0 0,1 0 1 0 0,0 0 0 0 0,0-1-1 0 0,0 1 1 0 0,1-1 0 0 0,0 0-1 0 0,0 0 1 0 0,1-1 0 0 0,1 1-1 0 0,-1-1 1 0 0,0-6 63 0 0,1-4-1787 0 0,2 12-3001 0 0,0 2-872 0 0,0 2-6798 0 0</inkml:trace>
  <inkml:trace contextRef="#ctx0" brushRef="#br0" timeOffset="-85860.704">1825 1683 16932 0 0,'0'0'1153'0'0,"0"0"-370"0"0,0 0-17 0 0,0 0 219 0 0,0 0 175 0 0,0 0 22 0 0,0 0-182 0 0,0 0-242 0 0,0 0-184 0 0,0 0-108 0 0,0 0-83 0 0,0 0-58 0 0,6 30-61 0 0,18 92-57 0 0,-16-85-24 0 0,-2 0 0 0 0,-2 1 0 0 0,-2-1 1 0 0,-1 1-1 0 0,-2 4-183 0 0,1 11 116 0 0,-10 242 147 0 0,5-237-343 0 0,5-57 28 0 0,0-27-3758 0 0,0-4-687 0 0,0 17-1669 0 0,0 8-3077 0 0</inkml:trace>
  <inkml:trace contextRef="#ctx0" brushRef="#br0" timeOffset="-85625.595">1641 2055 10810 0 0,'0'0'2701'0'0,"0"0"-589"0"0,0 0-546 0 0,0 0-342 0 0,0 0-188 0 0,0 0-86 0 0,0 0-68 0 0,0 0-28 0 0,0 0-3 0 0,0 0-55 0 0,0 0-83 0 0,0 0-93 0 0,0 0-104 0 0,20 3-91 0 0,137 12 307 0 0,66-48-2067 0 0,-200 28-175 0 0,-9 1-914 0 0,1 2-4317 0 0,-7 2-5212 0 0</inkml:trace>
  <inkml:trace contextRef="#ctx0" brushRef="#br0" timeOffset="-85374.415">2296 2169 15059 0 0,'0'0'1649'0'0,"0"0"-333"0"0,0 0-124 0 0,0 0-13 0 0,0 0-99 0 0,0 0-212 0 0,0 0-317 0 0,0 0-239 0 0,0 0-146 0 0,0 0-93 0 0,3 33-18 0 0,10 99-13 0 0,4-77-250 0 0,-6-44-1193 0 0,-5-10-6742 0 0,-6-1-3022 0 0</inkml:trace>
  <inkml:trace contextRef="#ctx0" brushRef="#br0" timeOffset="-85128.116">2246 1908 10162 0 0,'0'0'5137'0'0,"0"0"-3472"0"0,0 0-657 0 0,0 0-192 0 0,0 0-232 0 0,0 0-184 0 0,0 0-328 0 0,0 0-368 0 0,0 0-216 0 0,0 0-488 0 0,0 0-1113 0 0,0 0-4112 0 0,0 0-3473 0 0</inkml:trace>
  <inkml:trace contextRef="#ctx0" brushRef="#br0" timeOffset="-84553.551">2769 2103 10074 0 0,'0'0'6623'0'0,"0"0"-4069"0"0,0 0-1234 0 0,0 0-76 0 0,0 0-70 0 0,0 0-121 0 0,0 0-220 0 0,0 0-217 0 0,0 0-193 0 0,0 0-125 0 0,0 0-68 0 0,0 0-68 0 0,-33 17-55 0 0,-101 55-36 0 0,77-26 5 0 0,50-35-63 0 0,2-5-16 0 0,0 0 0 0 0,0-1 0 0 0,1 1 1 0 0,0 1-1 0 0,1-1 0 0 0,-1 1 0 0 0,1-1 0 0 0,0 1 0 0 0,1 0 0 0 0,-1 0 1 0 0,2 0-1 0 0,-1 0 0 0 0,1 1 0 0 0,0-1 0 0 0,0 0 0 0 0,1 1 0 0 0,0-1 0 0 0,0 1 1 0 0,1-1-1 0 0,0 1 3 0 0,2-5-8 0 0,-1 0 0 0 0,1 0 0 0 0,0 0 0 0 0,1-1 0 0 0,-1 0 0 0 0,0 1 0 0 0,1-1 1 0 0,-1 0-1 0 0,1 0 0 0 0,0-1 0 0 0,-1 1 0 0 0,1-1 0 0 0,0 0 0 0 0,0 0 0 0 0,0 0 0 0 0,0-1 1 0 0,0 1-1 0 0,0-1 0 0 0,0 0 0 0 0,0 0 0 0 0,1 0 0 0 0,-1-1 0 0 0,0 1 0 0 0,0-1 0 0 0,3-1 8 0 0,9-3 12 0 0,0-1-1 0 0,0-1 0 0 0,0 0 0 0 0,-1-1 1 0 0,0 0-1 0 0,-1-2 0 0 0,1 0 0 0 0,-2 0 1 0 0,0-1-1 0 0,0-1 0 0 0,-1 0 0 0 0,0 0 1 0 0,-1-2-1 0 0,-1 1 0 0 0,0-1 0 0 0,5-10-11 0 0,34-64-9 0 0,-53 137-312 0 0,-3 61 66 0 0,10-105 249 0 0,0 0 1 0 0,1 1-1 0 0,-1-1 1 0 0,1 0-1 0 0,1-1 1 0 0,-1 1 0 0 0,1-1-1 0 0,-1 0 1 0 0,1 0-1 0 0,0 0 1 0 0,1-1-1 0 0,-1 1 1 0 0,0-1-1 0 0,1-1 1 0 0,0 1-1 0 0,0-1 1 0 0,0 0-1 0 0,0 0 1 0 0,0-1-1 0 0,0 1 1 0 0,0-1-1 0 0,1-1 1 0 0,-1 1-1 0 0,0-1 1 0 0,0 0-1 0 0,4-1 6 0 0,6 0 33 0 0,0-1 0 0 0,-1-1-1 0 0,1 0 1 0 0,-1-1 0 0 0,0-1-1 0 0,0 0 1 0 0,0-1 0 0 0,-1 0-1 0 0,1-1 1 0 0,-2-1 0 0 0,1 0-1 0 0,-1-1 1 0 0,0-1 0 0 0,-1 0-1 0 0,0 0 1 0 0,-1-1 0 0 0,0-1-1 0 0,2-3-32 0 0,27-34 117 0 0,-3-2 1 0 0,-1-2-1 0 0,-3 0 0 0 0,-3-3 0 0 0,0-3-117 0 0,-21 39-34 0 0,-1 0 0 0 0,-1 0 0 0 0,-1-1 0 0 0,0 0 0 0 0,-1-1 0 0 0,-2 1-1 0 0,0-1 1 0 0,-1 0 0 0 0,-2 0 0 0 0,0 1 0 0 0,-1-1 0 0 0,-1 0 0 0 0,-1 0 0 0 0,-1 1 0 0 0,-4-13 34 0 0,7 30-11 0 0,0-1 0 0 0,0 1 0 0 0,0-1 0 0 0,0 1-1 0 0,-1 0 1 0 0,1 0 0 0 0,-1 0 0 0 0,0 0 0 0 0,-1 0 0 0 0,1 0 0 0 0,-1 1 0 0 0,1-1 0 0 0,-1 1-1 0 0,0 0 1 0 0,0-1 0 0 0,-1 1 0 0 0,1 1 0 0 0,0-1 0 0 0,-1 0 0 0 0,0 1 0 0 0,0 0 0 0 0,0 0-1 0 0,0 0 1 0 0,0 0 0 0 0,0 1 0 0 0,0-1 0 0 0,0 1 0 0 0,-1 0 0 0 0,1 0 0 0 0,-1 1 0 0 0,1-1-1 0 0,0 1 1 0 0,-1 0 0 0 0,1 0 0 0 0,-1 1 0 0 0,1-1 0 0 0,-1 1 0 0 0,1 0 0 0 0,0 0 0 0 0,0 1-1 0 0,-1-1 1 0 0,-1 2 11 0 0,-4 3 4 0 0,1 0-1 0 0,0 1 1 0 0,0 0 0 0 0,1 1-1 0 0,0-1 1 0 0,0 2-1 0 0,1-1 1 0 0,0 1 0 0 0,0 0-1 0 0,1 1 1 0 0,0-1-1 0 0,1 1 1 0 0,0 0 0 0 0,1 1-1 0 0,0-1 1 0 0,-2 10-4 0 0,-28 180 388 0 0,33-174-261 0 0,0 0 0 0 0,2 0 1 0 0,1-1-1 0 0,1 1 1 0 0,1-1-1 0 0,1 1 0 0 0,1-1 1 0 0,2-1-1 0 0,0 1 0 0 0,2-1 1 0 0,0-1-1 0 0,6 8-127 0 0,-6-12 77 0 0,1-1 0 0 0,1 0 0 0 0,0 0 0 0 0,1-1 1 0 0,1-1-1 0 0,1-1 0 0 0,0 0 0 0 0,1 0 0 0 0,1-2 0 0 0,0 0 0 0 0,1-1 0 0 0,0 0 0 0 0,1-2 0 0 0,0 0 1 0 0,0-1-1 0 0,3 0-77 0 0,-15-7-83 0 0,-1 0 0 0 0,1-1 0 0 0,0 0 0 0 0,-1 0 0 0 0,1 0 0 0 0,0-1 0 0 0,0 1 0 0 0,0-2 0 0 0,0 1 1 0 0,-1-1-1 0 0,1 0 0 0 0,3-1 83 0 0,2-13-4864 0 0,-10 12 1501 0 0,0-1-9029 0 0</inkml:trace>
  <inkml:trace contextRef="#ctx0" brushRef="#br0" timeOffset="-79140.997">4255 1808 0 0 0,'0'0'420'0'0,"0"0"331"0"0,0 0 232 0 0,0 0 265 0 0,0 0 227 0 0,0 0 72 0 0,0 0-96 0 0,0 0-224 0 0,0 0-290 0 0,0 0-251 0 0,0 0-177 0 0,0-3 982 0 0,47-2 4034 0 0,9-31-3067 0 0,-43 18-2250 0 0,-2-1 0 0 0,0 0 0 0 0,-1-1-1 0 0,0-1 1 0 0,-2 1 0 0 0,-1-1-1 0 0,0 0 1 0 0,-2-1 0 0 0,0 0 0 0 0,-1 0-1 0 0,-1-6-207 0 0,6-20 240 0 0,-6 32 319 0 0,-5 24 176 0 0,-5 25-219 0 0,-12 90 18 0 0,15 17 109 0 0,6 0 0 0 0,16 93-643 0 0,-2-38 304 0 0,-39-142-140 0 0,15-96-508 0 0,40-86-4138 0 0,-21 99-555 0 0,-1 0-3825 0 0,-8 19 256 0 0</inkml:trace>
  <inkml:trace contextRef="#ctx0" brushRef="#br0" timeOffset="-78356.774">4732 1643 6217 0 0,'0'0'1111'0'0,"0"0"-236"0"0,0 0 89 0 0,0 0 294 0 0,0 0 286 0 0,0 0 85 0 0,0 0-145 0 0,0 0-247 0 0,0 0-274 0 0,0 0-178 0 0,-20 31-145 0 0,-61 97-104 0 0,44-52 768 0 0,-2 16 532 0 0,22-56-1397 0 0,78-21 2567 0 0,-49-10-2842 0 0,1 2-1 0 0,-1 0 0 0 0,-1 0 1 0 0,1 1-1 0 0,-1 0 1 0 0,-1 1-1 0 0,1 0 0 0 0,-2 1 1 0 0,1 0-1 0 0,-1 1 1 0 0,-1 0-1 0 0,0 0 1 0 0,0 1-1 0 0,-1 0 0 0 0,4 10-163 0 0,-7-10 126 0 0,1 1 1 0 0,-2 0-1 0 0,0 0 0 0 0,-1 0 0 0 0,0 1 0 0 0,-1-1 0 0 0,0 0 0 0 0,-1 1 0 0 0,-1 1-126 0 0,5-4 394 0 0,-4-11-546 0 0,0-4-2084 0 0,0-3-3995 0 0,0 4-2687 0 0,0 2-3129 0 0</inkml:trace>
  <inkml:trace contextRef="#ctx0" brushRef="#br0" timeOffset="-69692.6">5089 2162 0 0 0,'-3'-22'3683'0'0,"2"-27"21196"0"0,1 28-24228 0 0,0 21-635 0 0,0 0-3 0 0,0 0 9 0 0,0 0-21 0 0,0 0 4 0 0,0 0 5 0 0,0 0 8 0 0,0 0 9 0 0,0 0-27 0 0,0 0 20 0 0,0 0 7 0 0,0 0-31 0 0,-1 10 262 0 0,-3 97 328 0 0,4 141-291 0 0,9-157-222 0 0,-9-91-44 0 0,0 1-13 0 0,0 1 3 0 0,0-1-2 0 0,0-1 19 0 0,0 0-14 0 0,0 0 2 0 0,0 0 22 0 0,0 0-24 0 0,0-7-17 0 0,0 7-40 0 0,0-23-3395 0 0,-1 11 1521 0 0,0-1-5643 0 0,1 5-4377 0 0</inkml:trace>
  <inkml:trace contextRef="#ctx0" brushRef="#br0" timeOffset="-68899.674">5059 1834 7538 0 0,'0'0'1977'0'0,"0"0"-79"0"0,0 0 23 0 0,0 0 2 0 0,0 0-106 0 0,0 0-216 0 0,0 0-357 0 0,0 0-349 0 0,0 0-228 0 0,0 0-90 0 0,0 0-22 0 0,0 0-3 0 0,-5-7 2481 0 0,10 6-358 0 0,-50 46-2424 0 0,13-13-246 0 0,32-31 2 0 0,0-1-1 0 0,0 0-30 0 0,0 0-10 0 0,39-19-126 0 0,39-36 274 0 0,-76 52-106 0 0,-1 3 4 0 0,-1 0 8 0 0,0 0-28 0 0,0 0-10 0 0,0 0-17 0 0,0 0-29 0 0,0 0-42 0 0,0 0-75 0 0,0 0-86 0 0,0 0-111 0 0,0 14-3094 0 0,0-10-7721 0 0,0-4-683 0 0</inkml:trace>
  <inkml:trace contextRef="#ctx0" brushRef="#br0" timeOffset="-66370.773">7077 1878 18028 0 0,'0'0'1560'0'0,"0"0"-568"0"0,0 0-287 0 0,0 0-201 0 0,0 0-216 0 0,0 0-240 0 0,0 0-152 0 0,0 0-216 0 0,0 0-192 0 0,0 0-449 0 0,0 0-1519 0 0,0 0-5386 0 0,0 0-2016 0 0</inkml:trace>
  <inkml:trace contextRef="#ctx0" brushRef="#br0" timeOffset="-65052.65">8540 2342 864 0 0,'0'0'1052'0'0,"0"0"198"0"0,0 0 430 0 0,0 0 322 0 0,0 0 13 0 0,0 0-85 0 0,0 0-179 0 0,0 0-203 0 0,0 0-201 0 0,0 0-229 0 0,0 0-158 0 0,0 0-128 0 0,33 4-98 0 0,99 12-85 0 0,-75-20 268 0 0,-49-1-674 0 0,-2 3-133 0 0,-1 0 0 0 0,0-1 0 0 0,0 0-1 0 0,-1 0 1 0 0,1 0 0 0 0,0-1 0 0 0,-1 0-1 0 0,0 0 1 0 0,0 0 0 0 0,0 0-1 0 0,0 0 1 0 0,-1-1 0 0 0,0 1 0 0 0,0-1-1 0 0,0 0 1 0 0,0 0 0 0 0,-1 0 0 0 0,0-1-1 0 0,0 1 1 0 0,0-1 0 0 0,-1 1-1 0 0,0-1 1 0 0,0 1 0 0 0,0-1 0 0 0,0 0-1 0 0,-1 1 1 0 0,0-1 0 0 0,0 0-1 0 0,-1-3-109 0 0,0 4 4 0 0,1 0-1 0 0,-1 0 0 0 0,0 0 0 0 0,0 1 0 0 0,0-1 1 0 0,-1 0-1 0 0,0 0 0 0 0,0 1 0 0 0,0-1 0 0 0,0 1 1 0 0,-1 0-1 0 0,0 0 0 0 0,1-1 0 0 0,-2 2 0 0 0,1-1 1 0 0,0 0-1 0 0,-1 1 0 0 0,0-1 0 0 0,1 1 1 0 0,-1 0-1 0 0,-1 0 0 0 0,1 1 0 0 0,0-1 0 0 0,-1 1 1 0 0,1 0-1 0 0,-1 0 0 0 0,0 1 0 0 0,1-1 0 0 0,-1 1 1 0 0,0 0-1 0 0,0 0 0 0 0,0 1 0 0 0,0-1 0 0 0,0 1 1 0 0,-4 0-4 0 0,-2 0-14 0 0,-1 1 0 0 0,1-1 0 0 0,-1 2 0 0 0,1-1 1 0 0,0 2-1 0 0,-1-1 0 0 0,1 2 0 0 0,1-1 1 0 0,-1 2-1 0 0,0-1 0 0 0,1 1 0 0 0,0 1 1 0 0,0 0-1 0 0,1 0 0 0 0,-1 1 0 0 0,2 1 0 0 0,-1-1 1 0 0,1 1-1 0 0,0 0 0 0 0,0 1 0 0 0,1 0 1 0 0,0 0-1 0 0,1 1 0 0 0,0 0 0 0 0,1 0 1 0 0,-1 0-1 0 0,2 1 0 0 0,0 0 0 0 0,0-1 0 0 0,1 2 1 0 0,0-1-1 0 0,1 0 0 0 0,0 0 0 0 0,1 2 14 0 0,0-7 9 0 0,1 0 0 0 0,0 0 0 0 0,0 0-1 0 0,0 0 1 0 0,1-1 0 0 0,0 1 0 0 0,0 0-1 0 0,0 0 1 0 0,1 0 0 0 0,0-1 0 0 0,0 1-1 0 0,0-1 1 0 0,1 1 0 0 0,-1-1 0 0 0,1 0-1 0 0,1 0 1 0 0,-1 0 0 0 0,1 0-1 0 0,0-1 1 0 0,0 0 0 0 0,0 1 0 0 0,1-1-1 0 0,-1-1 1 0 0,1 1 0 0 0,0-1 0 0 0,0 0-1 0 0,1 1-8 0 0,7 2 43 0 0,1 0 0 0 0,-1-1 0 0 0,1-1-1 0 0,0 0 1 0 0,1 0 0 0 0,-1-2 0 0 0,1 0-1 0 0,-1 0 1 0 0,1-2 0 0 0,-1 0 0 0 0,1 0 0 0 0,0-1-1 0 0,-1-1 1 0 0,1 0 0 0 0,-1-1 0 0 0,0-1-1 0 0,1-1-42 0 0,48-15-1672 0 0,-39 14-6228 0 0,-19 3-3184 0 0</inkml:trace>
  <inkml:trace contextRef="#ctx0" brushRef="#br0" timeOffset="-64445.423">8938 2578 3193 0 0,'0'0'2599'0'0,"0"0"-517"0"0,0 0-122 0 0,0 0 10 0 0,0 0-108 0 0,0 0-157 0 0,0 0-207 0 0,0 0-298 0 0,0 0-276 0 0,0 0-203 0 0,0 0-125 0 0,0 0-75 0 0,0 0-11 0 0,3-10-34 0 0,27-77 1352 0 0,40-48 378 0 0,89-115-1383 0 0,-187 408-814 0 0,27-152-6 0 0,1 1 1 0 0,-1 0-1 0 0,1-1 1 0 0,1 1-1 0 0,-1 0 0 0 0,1-1 1 0 0,0 1-1 0 0,0 0 1 0 0,1-1-1 0 0,0 0 1 0 0,0 1-1 0 0,1-1 0 0 0,0 0 1 0 0,0 0-1 0 0,0 0 1 0 0,1-1-1 0 0,-1 1 0 0 0,3 1-3 0 0,0-1 46 0 0,0-1-1 0 0,0-1 1 0 0,0 1-1 0 0,0-1 0 0 0,1 0 1 0 0,0-1-1 0 0,0 1 0 0 0,0-1 1 0 0,0 0-1 0 0,1-1 1 0 0,-1 0-1 0 0,1 0 0 0 0,-1-1 1 0 0,1 0-1 0 0,0 0 0 0 0,-1-1 1 0 0,1 0-1 0 0,0 0 1 0 0,-1-1-1 0 0,1 0 0 0 0,0 0 1 0 0,-1 0-1 0 0,1-1 0 0 0,-1-1 1 0 0,0 1-1 0 0,1-1 1 0 0,-1 0-1 0 0,-1-1 0 0 0,1 0 1 0 0,0 0-1 0 0,-1 0 0 0 0,0-1 1 0 0,0 0-1 0 0,0 0 1 0 0,-1 0-1 0 0,1-1 0 0 0,-1 0 1 0 0,-1 0-1 0 0,1 0 0 0 0,1-4-45 0 0,0 1 42 0 0,0-1 0 0 0,-1 0 0 0 0,0 0 0 0 0,0 0 0 0 0,-1-1 0 0 0,-1 1 0 0 0,0-1-1 0 0,0 0 1 0 0,-1 0 0 0 0,0 0 0 0 0,-1-1 0 0 0,0 1 0 0 0,-1 0 0 0 0,0 0 0 0 0,-2-6-42 0 0,3 12-37 0 0,-1 1 0 0 0,0-1 0 0 0,0 1 0 0 0,0-1 0 0 0,-1 0 0 0 0,0 1 0 0 0,0-1 1 0 0,0 1-1 0 0,0 0 0 0 0,0-1 0 0 0,-1 1 0 0 0,0 0 0 0 0,0 0 0 0 0,0 0 1 0 0,-1 0-1 0 0,1 0 0 0 0,-4-3 37 0 0,3 17-9624 0 0,3-6-423 0 0</inkml:trace>
  <inkml:trace contextRef="#ctx0" brushRef="#br0" timeOffset="-63645.715">9663 2327 5385 0 0,'0'0'1519'0'0,"0"0"-253"0"0,0 0-9 0 0,0 0 136 0 0,0 0 119 0 0,0 0-38 0 0,0 0-190 0 0,0 0-177 0 0,0 0-75 0 0,0 0-78 0 0,0 0-76 0 0,0 0-56 0 0,18 7-85 0 0,57 20-58 0 0,-73-27-624 0 0,0 1-1 0 0,0 0 1 0 0,0 0-1 0 0,0-1 0 0 0,0 1 1 0 0,0-1-1 0 0,0 0 1 0 0,1 1-1 0 0,-1-1 1 0 0,0 0-1 0 0,0 0 0 0 0,0 0 1 0 0,0-1-1 0 0,0 1 1 0 0,0 0-1 0 0,0-1 1 0 0,0 0-1 0 0,0 1 0 0 0,0-1 1 0 0,0 0-1 0 0,0 0 1 0 0,0 0-1 0 0,0 0 1 0 0,-1 0-1 0 0,1 0 1 0 0,0-1-1 0 0,1-1-54 0 0,4-2 227 0 0,0-1-136 0 0,0 1 1 0 0,0-2-1 0 0,-1 1 0 0 0,0-1 1 0 0,0 1-1 0 0,0-2 1 0 0,-1 1-1 0 0,0-1 1 0 0,0 1-1 0 0,-1-2 1 0 0,0 1-1 0 0,0 0 1 0 0,-1-1-1 0 0,0 1 1 0 0,-1-1-1 0 0,0 0 0 0 0,0 0 1 0 0,-1 0-1 0 0,0 0 1 0 0,0 0-1 0 0,-1 0 1 0 0,0 0-1 0 0,-1 0 1 0 0,-1-4-92 0 0,1 10-16 0 0,-1-1 0 0 0,0 1 1 0 0,0 0-1 0 0,0 0 0 0 0,-1 0 1 0 0,1 0-1 0 0,-1 0 0 0 0,0 0 1 0 0,0 1-1 0 0,0-1 0 0 0,0 1 1 0 0,0 0-1 0 0,0-1 0 0 0,0 2 1 0 0,-1-1-1 0 0,1 0 0 0 0,-1 1 1 0 0,0-1-1 0 0,1 1 0 0 0,-1 0 1 0 0,0 0-1 0 0,0 1 0 0 0,1-1 1 0 0,-1 1-1 0 0,0 0 1 0 0,0 0-1 0 0,0 0 0 0 0,0 0 1 0 0,1 1-1 0 0,-1 0 0 0 0,0 0 1 0 0,0 0-1 0 0,1 0 0 0 0,-1 0 1 0 0,0 1-1 0 0,1-1 0 0 0,-1 1 1 0 0,1 0-1 0 0,-1 0 16 0 0,-8 6-20 0 0,0-1 1 0 0,0 1-1 0 0,1 1 0 0 0,0 0 0 0 0,1 1 1 0 0,-1 0-1 0 0,2 0 0 0 0,0 1 1 0 0,0 0-1 0 0,1 1 0 0 0,0 0 1 0 0,1 0-1 0 0,0 1 0 0 0,1-1 0 0 0,1 2 1 0 0,0-1-1 0 0,1 0 0 0 0,0 1 1 0 0,1 0-1 0 0,0 0 0 0 0,1 0 1 0 0,1 0-1 0 0,0 0 0 0 0,1 1 1 0 0,1-1-1 0 0,2 14 20 0 0,-2-23 5 0 0,1 0-1 0 0,0 0 1 0 0,0 0 0 0 0,0-1 0 0 0,0 1 0 0 0,1 0-1 0 0,0-1 1 0 0,0 0 0 0 0,0 0 0 0 0,1 0 0 0 0,-1 0-1 0 0,1 0 1 0 0,0-1 0 0 0,0 1 0 0 0,0-1 0 0 0,0 0-1 0 0,1 0 1 0 0,-1-1 0 0 0,1 1 0 0 0,0-1 0 0 0,-1 0 0 0 0,1 0-1 0 0,0-1 1 0 0,0 1 0 0 0,1-1 0 0 0,1 0-5 0 0,4 1 37 0 0,0 0 0 0 0,0-1 0 0 0,-1 0-1 0 0,1 0 1 0 0,0-2 0 0 0,0 1 0 0 0,0-1 0 0 0,0-1 0 0 0,0 0 0 0 0,0 0 0 0 0,-1-1 0 0 0,3-1-37 0 0,16-11 82 0 0,0-1 1 0 0,-1-1-1 0 0,0-2 0 0 0,-2-1 0 0 0,0 0 1 0 0,-2-2-1 0 0,0-1 0 0 0,-1-1 1 0 0,-2-1-1 0 0,0-1 0 0 0,-2 0 1 0 0,-1-2-1 0 0,-1 0 0 0 0,10-24-82 0 0,-23 45 0 0 0,-1 0-1 0 0,-1 1 1 0 0,1-1-1 0 0,-1 0 1 0 0,0 0-1 0 0,-1-1 1 0 0,0 1-1 0 0,0 0 1 0 0,0 0-1 0 0,-1-1 1 0 0,0 1-1 0 0,0 0 1 0 0,-2-4 0 0 0,1 9-14 0 0,-1 0 0 0 0,0 0 0 0 0,0 0 0 0 0,-1 0 0 0 0,1 1 0 0 0,0-1 0 0 0,-1 1 0 0 0,1-1 0 0 0,0 1 0 0 0,-1 0 0 0 0,0 0 0 0 0,1 0 0 0 0,-1 0 0 0 0,0 0 0 0 0,1 1 0 0 0,-1-1 0 0 0,0 1 0 0 0,0 0 0 0 0,0-1 0 0 0,1 1 1 0 0,-1 1-1 0 0,0-1 0 0 0,0 0 0 0 0,0 1 0 0 0,1-1 0 0 0,-1 1 0 0 0,0 0 0 0 0,1 0 0 0 0,-1 0 0 0 0,0 0 0 0 0,1 1 0 0 0,-1-1 0 0 0,1 1 0 0 0,0-1 0 0 0,0 1 0 0 0,-1 0 0 0 0,1 0 0 0 0,0 0 0 0 0,-1 2 14 0 0,-3-1-8 0 0,1 1 0 0 0,0 0-1 0 0,0 0 1 0 0,0 0 0 0 0,1 1 0 0 0,0 0-1 0 0,-1-1 1 0 0,1 2 0 0 0,1-1-1 0 0,-1 0 1 0 0,1 1 0 0 0,0-1-1 0 0,0 1 1 0 0,1 0 0 0 0,0 0-1 0 0,0 0 1 0 0,0 1 0 0 0,1-1-1 0 0,0 0 1 0 0,0 0 0 0 0,0 1 0 0 0,1-1-1 0 0,0 1 1 0 0,0-1 0 0 0,1 0-1 0 0,0 2 9 0 0,3-2 0 0 0,1-1-1 0 0,1 0 1 0 0,-1 0-1 0 0,1 0 1 0 0,-1 0-1 0 0,1-1 1 0 0,1 0-1 0 0,-1 0 1 0 0,0-1 0 0 0,1 0-1 0 0,0 0 1 0 0,0 0-1 0 0,0-1 1 0 0,0 0-1 0 0,0 0 1 0 0,0-1-1 0 0,4 0 1 0 0,1 2 2 0 0,-6-2 3 0 0,1-1 1 0 0,-1 1-1 0 0,1 0 1 0 0,-1 1 0 0 0,0-1-1 0 0,1 1 1 0 0,-1 0-1 0 0,0 1 1 0 0,0 0-1 0 0,0 0 1 0 0,-1 0 0 0 0,1 1-1 0 0,-1-1 1 0 0,0 1-1 0 0,0 1 1 0 0,0-1 0 0 0,0 1-1 0 0,-1-1 1 0 0,0 1-1 0 0,0 1 1 0 0,0-1-1 0 0,-1 1 1 0 0,1-1 0 0 0,-1 1-1 0 0,0 0 1 0 0,-1 0-1 0 0,2 6-5 0 0,-17 90 192 0 0,6-69-2975 0 0,7-32 845 0 0,0-1-1645 0 0,0 0-3041 0 0,0 0-3805 0 0</inkml:trace>
  <inkml:trace contextRef="#ctx0" brushRef="#br0" timeOffset="-62949.671">10777 2184 3177 0 0,'0'0'1603'0'0,"0"0"50"0"0,0 0 212 0 0,0 0 218 0 0,0 0-35 0 0,0 0-182 0 0,0 0-300 0 0,0 0-337 0 0,0 0-227 0 0,0 0-177 0 0,0 0-100 0 0,0 0-72 0 0,-34 7-80 0 0,-103 24-92 0 0,75-7 220 0 0,55-17-645 0 0,1 1 1 0 0,0 0-1 0 0,0-1 0 0 0,0 2 0 0 0,1-1 1 0 0,1 1-1 0 0,-1-1 0 0 0,1 1 0 0 0,1 0 1 0 0,0 1-1 0 0,0-1 0 0 0,1 1 1 0 0,0-1-1 0 0,0 1 0 0 0,1 0 0 0 0,0 0 1 0 0,1-1-1 0 0,0 1 0 0 0,1 0 0 0 0,0 0 1 0 0,1 0-57 0 0,-2-7 15 0 0,1 0 0 0 0,-1 0 0 0 0,1 0 0 0 0,0 0 0 0 0,0 0 0 0 0,0 0 0 0 0,0 0 0 0 0,1 0 0 0 0,-1-1 0 0 0,1 1 0 0 0,0 0 0 0 0,-1-1 0 0 0,1 1 0 0 0,1-1 0 0 0,-1 0 0 0 0,0 1 0 0 0,0-1 0 0 0,1 0 0 0 0,-1-1 0 0 0,1 1 0 0 0,0 0 0 0 0,0-1 0 0 0,-1 1 0 0 0,1-1 0 0 0,0 0 0 0 0,0 0 0 0 0,0 0 0 0 0,0 0 0 0 0,0-1 0 0 0,1 1 0 0 0,-1-1 0 0 0,0 0 0 0 0,0 0 0 0 0,0 0 0 0 0,3 0-15 0 0,1-1 77 0 0,0 0 0 0 0,1 0 1 0 0,-1-1-1 0 0,0 0 0 0 0,0 0 0 0 0,0 0 0 0 0,0-1 0 0 0,0 0 1 0 0,-1-1-1 0 0,1 0 0 0 0,-1 0 0 0 0,0 0 0 0 0,0 0 0 0 0,5-5-77 0 0,135-164 934 0 0,-65 111-767 0 0,-47 46-155 0 0,-21 46 37 0 0,-14 114 602 0 0,-46 217-561 0 0,14-24-136 0 0,2-87 19 0 0,30-245 31 0 0,1 1 1 0 0,-1-1-1 0 0,0 0 0 0 0,0 0 1 0 0,-1 0-1 0 0,1 0 0 0 0,-1 0 1 0 0,0 0-1 0 0,0 0 0 0 0,-1 0 1 0 0,1-1-1 0 0,-1 1 0 0 0,0-1 1 0 0,-1 0-1 0 0,1 0 0 0 0,-1 0 1 0 0,1 0-1 0 0,-1-1 0 0 0,0 1 0 0 0,-1-1 1 0 0,1 0-1 0 0,0 0 0 0 0,-1-1 1 0 0,0 1-1 0 0,0-1 0 0 0,1 0 1 0 0,-1-1-1 0 0,0 1 0 0 0,-5 0-4 0 0,7-2 6 0 0,1 0-1 0 0,-1 0 1 0 0,1 0-1 0 0,-1 0 1 0 0,0-1-1 0 0,1 1 1 0 0,-1-1-1 0 0,1 0 1 0 0,-1 0-1 0 0,1 0 1 0 0,0 0 0 0 0,-1 0-1 0 0,1 0 1 0 0,0-1-1 0 0,0 1 1 0 0,0-1-1 0 0,0 1 1 0 0,0-1-1 0 0,0 0 1 0 0,0 0-1 0 0,1 0 1 0 0,-1 0-1 0 0,1 0 1 0 0,-1 0-1 0 0,1-1 1 0 0,0 1-1 0 0,0 0 1 0 0,0-1-1 0 0,0 0-5 0 0,-3-4 0 0 0,-3-8 0 0 0,1-1 0 0 0,0 0 0 0 0,2-1 0 0 0,0 1-1 0 0,1-1 1 0 0,0 0 0 0 0,2 0 0 0 0,0 0 0 0 0,0 0-1 0 0,2 0 1 0 0,0-1 0 0 0,-1-4 9 0 0,3-13-69 0 0,1 0 0 0 0,1 1 0 0 0,2-1 0 0 0,2 1 0 0 0,1 0 0 0 0,1 1 0 0 0,2 0 0 0 0,1 1 0 0 0,2 1 0 0 0,1 0 0 0 0,1 1 0 0 0,2 1 0 0 0,12-14 60 0 0,16-10-1141 0 0,-31 37-1986 0 0,0 3-4053 0 0,-14 10-4430 0 0</inkml:trace>
  <inkml:trace contextRef="#ctx0" brushRef="#br0" timeOffset="-62275.311">11143 2327 6553 0 0,'0'0'3333'0'0,"0"0"-928"0"0,0 0-440 0 0,0 0-195 0 0,0 0-242 0 0,0 0-313 0 0,0 0-396 0 0,0 0-289 0 0,0 0-146 0 0,0 0-52 0 0,0 0-17 0 0,0 0-15 0 0,9 13 1128 0 0,-21 206 740 0 0,11-216-2150 0 0,0-1-1 0 0,1 0 1 0 0,-1 1-1 0 0,1-1 1 0 0,0 1 0 0 0,0-1-1 0 0,0 0 1 0 0,0 1-1 0 0,0-1 1 0 0,0 1-1 0 0,1-1 1 0 0,-1 0-1 0 0,1 1 1 0 0,0-1-1 0 0,0 0 1 0 0,-1 0-1 0 0,2 1 1 0 0,-1-1 0 0 0,0 0-1 0 0,0 0 1 0 0,0 0-1 0 0,1 0 1 0 0,0 0-1 0 0,-1-1 1 0 0,1 1-1 0 0,0 0 1 0 0,-1-1-1 0 0,1 1 1 0 0,0-1-1 0 0,0 0 1 0 0,0 1 0 0 0,1-1-1 0 0,-1 0 1 0 0,0 0-1 0 0,0 0 1 0 0,1-1-1 0 0,-1 1 1 0 0,0-1-1 0 0,1 1 1 0 0,-1-1-1 0 0,0 0 1 0 0,1 1-1 0 0,-1-1 1 0 0,1-1-1 0 0,-1 1 1 0 0,1 0 0 0 0,1-1-18 0 0,5-4 127 0 0,0-1-1 0 0,-1-1 1 0 0,1 1 0 0 0,-1-2 0 0 0,0 1 0 0 0,-1-1 0 0 0,1 0 0 0 0,-2 0 0 0 0,1-1 0 0 0,-1 0 0 0 0,4-8-127 0 0,-5 9 51 0 0,122-182 573 0 0,-57 113-516 0 0,-64 114-100 0 0,-29 389 198 0 0,8-169-408 0 0,7-139 44 0 0,7-67 53 0 0,-3 1-1 0 0,-2-1 1 0 0,-12 46 105 0 0,17-91 2 0 0,-1 0-1 0 0,0 0 0 0 0,0 0 1 0 0,0 0-1 0 0,0-1 1 0 0,-1 1-1 0 0,0-1 0 0 0,0 1 1 0 0,-1-1-1 0 0,1 0 1 0 0,-1 0-1 0 0,0 0 0 0 0,-1-1 1 0 0,1 1-1 0 0,-1-1 0 0 0,0 0 1 0 0,0-1-1 0 0,0 1 1 0 0,0-1-1 0 0,0 0 0 0 0,-1 0 1 0 0,0 0-1 0 0,-2 0-1 0 0,-109 21 193 0 0,114-24-188 0 0,0 0 0 0 0,0 0 0 0 0,-1 0 0 0 0,1 0 0 0 0,0-1 0 0 0,0 1 0 0 0,0-1 0 0 0,0 0 0 0 0,0 0 1 0 0,0 0-1 0 0,0 0 0 0 0,0-1 0 0 0,0 1 0 0 0,0-1 0 0 0,1 0 0 0 0,-1 0 0 0 0,1 0 0 0 0,-1 0 0 0 0,1 0 0 0 0,0-1 0 0 0,0 1 0 0 0,0 0 0 0 0,0-1 0 0 0,0 0 0 0 0,0 0 0 0 0,1 1 0 0 0,-1-1 0 0 0,1 0 0 0 0,0 0 0 0 0,0 0 0 0 0,0 0 0 0 0,0 0 1 0 0,1-1-1 0 0,-1 1 0 0 0,1-2-5 0 0,0-13 4 0 0,1 0 0 0 0,1 1 0 0 0,1-1 1 0 0,0 1-1 0 0,1-1 0 0 0,1 1 1 0 0,1 0-1 0 0,1 1 0 0 0,0 0 1 0 0,1 0-1 0 0,0 0 0 0 0,2 1 0 0 0,-1 0 1 0 0,5-3-5 0 0,30-44-38 0 0,2 2 1 0 0,4 2 0 0 0,15-12 37 0 0,-42 46-70 0 0,15-20-156 0 0,0 0-1608 0 0,-12 18-3219 0 0,-16 15-3085 0 0,-4 3-4334 0 0</inkml:trace>
  <inkml:trace contextRef="#ctx0" brushRef="#br0" timeOffset="-66517.72">7092 2158 15283 0 0,'0'0'1419'0'0,"0"0"-126"0"0,0 0 41 0 0,0 0-37 0 0,0 0-128 0 0,0 0-242 0 0,0 0-331 0 0,0 0-298 0 0,0 0-157 0 0,5 32-93 0 0,18 97-48 0 0,-2-69-719 0 0,-18-57-952 0 0,0-2-2346 0 0,-2-1 2042 0 0,0 0-9279 0 0</inkml:trace>
  <inkml:trace contextRef="#ctx0" brushRef="#br0" timeOffset="-66070.838">7622 2077 15843 0 0,'0'0'2154'0'0,"0"0"-585"0"0,0 0-205 0 0,0 0-40 0 0,0 0-102 0 0,0 0-225 0 0,0 0-257 0 0,0 0-237 0 0,0 0-189 0 0,0 0-109 0 0,0 0-66 0 0,0 0-42 0 0,0 0-1 0 0,-17 0 8 0 0,-53 2 3 0 0,8 30 127 0 0,49-21-167 0 0,-1-1-23 0 0,0 1-1 0 0,1 1 0 0 0,0 0 1 0 0,1 0-1 0 0,0 1 1 0 0,1 1-1 0 0,1 0 0 0 0,0 1 1 0 0,1 0-1 0 0,1 0 1 0 0,-1 3-44 0 0,7-13 19 0 0,0 1 1 0 0,0-1 0 0 0,1 1-1 0 0,0 0 1 0 0,0 0 0 0 0,1 0-1 0 0,-1 0 1 0 0,1 0 0 0 0,0-1-1 0 0,1 1 1 0 0,0 0 0 0 0,-1 0-1 0 0,2 0 1 0 0,-1 0 0 0 0,1-1-1 0 0,0 1 1 0 0,0-1 0 0 0,1 1 0 0 0,-1-1-1 0 0,1 0 1 0 0,0 0 0 0 0,1 0-1 0 0,-1 0 1 0 0,1-1 0 0 0,0 1-1 0 0,0-1 1 0 0,0 0 0 0 0,1 0-1 0 0,4 3-19 0 0,2-1 58 0 0,1 1 0 0 0,0-1-1 0 0,0-1 1 0 0,0 0-1 0 0,1-1 1 0 0,-1 0 0 0 0,1-1-1 0 0,0 0 1 0 0,0-1-1 0 0,0-1 1 0 0,0 0 0 0 0,1-1-1 0 0,-1 0 1 0 0,0-1 0 0 0,7-1-58 0 0,50-23-264 0 0,-58 15-3598 0 0,-4-1-3883 0 0,-8 10-5119 0 0</inkml:trace>
  <inkml:trace contextRef="#ctx0" brushRef="#br0" timeOffset="-67963.234">5477 2007 5217 0 0,'0'0'1863'0'0,"0"0"159"0"0,0 0 310 0 0,0 0 85 0 0,0 0-269 0 0,0 0-498 0 0,0 0-472 0 0,0 0-303 0 0,0 0-141 0 0,0 0-25 0 0,0 0-28 0 0,0 0-61 0 0,0 0-74 0 0,1 3-49 0 0,1 5-317 0 0,-1 1 0 0 0,-1 0 0 0 0,1 0 0 0 0,-1 0 0 0 0,-1 0-1 0 0,0-1 1 0 0,0 1 0 0 0,-1 0 0 0 0,0 0 0 0 0,0-1 0 0 0,-2 4-180 0 0,-3 17 112 0 0,-10 41 33 0 0,-2 0 0 0 0,-3-1 0 0 0,-25 49-145 0 0,20-55-336 0 0,25-103-1577 0 0,4 22 1781 0 0,0 1 0 0 0,1 0 0 0 0,1 0 0 0 0,1 0 0 0 0,0 0 0 0 0,2 1 0 0 0,2-6 132 0 0,7-21-164 0 0,83-211-443 0 0,-67 170 1007 0 0,-30 124 781 0 0,37 244-4 0 0,1-149-1107 0 0,-40-134-63 0 0,0 0 1 0 0,1 0-1 0 0,-1 0 1 0 0,0 0 0 0 0,0-1-1 0 0,1 1 1 0 0,-1 0-1 0 0,0 0 1 0 0,1 0 0 0 0,-1 0-1 0 0,1-1 1 0 0,-1 1-1 0 0,1 0 1 0 0,-1-1 0 0 0,1 1-1 0 0,0 0 1 0 0,-1-1-1 0 0,1 1 1 0 0,0-1 0 0 0,-1 1-1 0 0,1-1 1 0 0,0 1-1 0 0,0-1 1 0 0,-1 1 0 0 0,1-1-1 0 0,0 0 1 0 0,0 1-1 0 0,0-1 1 0 0,0 0 0 0 0,0 0-1 0 0,0 0 1 0 0,-1 0-1 0 0,1 0 1 0 0,0 0 0 0 0,0 0-1 0 0,0 0 1 0 0,0 0 0 0 0,0 0-1 0 0,0 0 1 0 0,0 0-1 0 0,-1-1 1 0 0,1 1 0 0 0,0 0-1 0 0,0-1 1 0 0,0 1-1 0 0,0-1 1 0 0,-1 1 0 0 0,1-1-1 0 0,0 1 1 0 0,0-1-8 0 0,66-114 1025 0 0,-53 82-903 0 0,1-6 51 0 0,-1 0 0 0 0,-2-1 0 0 0,-2-1 0 0 0,1-19-173 0 0,1-83 269 0 0,-12 142-310 0 0,0 1-31 0 0,0 0-74 0 0,0 0-131 0 0,-4 27-3146 0 0,2-13 298 0 0,1-3-2855 0 0,0 0-5822 0 0</inkml:trace>
  <inkml:trace contextRef="#ctx0" brushRef="#br0" timeOffset="-67500.476">5998 2272 2577 0 0,'0'0'1904'0'0,"0"0"412"0"0,0 0 200 0 0,0 0-60 0 0,0 0-273 0 0,0 0-378 0 0,0 0-362 0 0,0 0-264 0 0,0 0-171 0 0,0 0-144 0 0,0 0-107 0 0,0 0-78 0 0,27-10-81 0 0,80-35-89 0 0,-63 8 315 0 0,-40 30-700 0 0,-1 0 0 0 0,0-1 0 0 0,0 1 0 0 0,-1 0 1 0 0,0-1-1 0 0,0 0 0 0 0,0 1 0 0 0,-1-1 0 0 0,0 0 0 0 0,-1 0 0 0 0,0 1 0 0 0,0-1 0 0 0,-1 0 0 0 0,-1-7-124 0 0,1 12 7 0 0,1 0 1 0 0,-1 0-1 0 0,0 1 1 0 0,0-1-1 0 0,-1 1 1 0 0,1-1-1 0 0,0 1 1 0 0,-1-1-1 0 0,0 1 1 0 0,1 0 0 0 0,-1 0-1 0 0,0 0 1 0 0,0 0-1 0 0,0 0 1 0 0,0 0-1 0 0,-1 0 1 0 0,1 1-1 0 0,0-1 1 0 0,-1 1-1 0 0,1 0 1 0 0,-1 0-1 0 0,0-1 1 0 0,1 2-1 0 0,-1-1 1 0 0,0 0-1 0 0,0 0 1 0 0,1 1-1 0 0,-1 0 1 0 0,0-1-1 0 0,0 1 1 0 0,-1 1-8 0 0,-88 17-293 0 0,80-12 280 0 0,0 0 1 0 0,0 0 0 0 0,1 1-1 0 0,0 1 1 0 0,0 0 0 0 0,1 0-1 0 0,0 1 1 0 0,0 1 0 0 0,1 0-1 0 0,0 0 1 0 0,1 0 0 0 0,0 1-1 0 0,1 0 1 0 0,0 1 0 0 0,0 0-1 0 0,1 0 1 0 0,1 0 0 0 0,0 1-1 0 0,1 0 1 0 0,1 0 0 0 0,-1 0-1 0 0,2 0 1 0 0,0 0 0 0 0,0 13 12 0 0,5-19 8 0 0,1-1 1 0 0,-1 1-1 0 0,1-1 0 0 0,0 0 1 0 0,1 0-1 0 0,0 0 1 0 0,0 0-1 0 0,0-1 0 0 0,0 0 1 0 0,1 0-1 0 0,0-1 1 0 0,0 1-1 0 0,0-1 0 0 0,1 0 1 0 0,-1-1-1 0 0,1 0 1 0 0,0 0-1 0 0,0 0 1 0 0,0-1-1 0 0,0 0 0 0 0,1 0 1 0 0,-1-1-1 0 0,0 0 1 0 0,1 0-1 0 0,-1-1 0 0 0,3 0-8 0 0,3 3-30 0 0,0 0-1 0 0,0-1 1 0 0,0 0 0 0 0,0-1-1 0 0,0-1 1 0 0,0 0-1 0 0,0-1 1 0 0,0 0-1 0 0,0-1 1 0 0,0 0-1 0 0,0-1 1 0 0,0-1 0 0 0,-1 0-1 0 0,0-1 1 0 0,0 0-1 0 0,0-1 1 0 0,0 0-1 0 0,-1-1 1 0 0,0 0-1 0 0,0 0 1 0 0,-1-1-1 0 0,0-1 1 0 0,-1 0 0 0 0,8-9 30 0 0,-5-9-3436 0 0,-8 15-2807 0 0,-1 4-5500 0 0</inkml:trace>
  <inkml:trace contextRef="#ctx0" brushRef="#br0" timeOffset="-67051.655">6729 1609 14675 0 0,'0'0'1439'0'0,"0"0"-295"0"0,0 0-63 0 0,0 0 63 0 0,0 0 17 0 0,0 0-148 0 0,0 0-303 0 0,0 0-223 0 0,0 0-76 0 0,0 0 81 0 0,0 0 92 0 0,0 0 52 0 0,1 8 0 0 0,-9 194 2145 0 0,-9 9-2286 0 0,1-80-418 0 0,-3 9-63 0 0,14 7-20 0 0,5-146-26 0 0,0-1 23 0 0,0 0-23 0 0,0 0 8 0 0,0 0-28 0 0,0 0-2 0 0,0 0-6 0 0,0 0-8 0 0,0 0-44 0 0,-9-22-1860 0 0,-5-4-1261 0 0,5 9-551 0 0,-1 2-4608 0 0,7 10-2558 0 0</inkml:trace>
  <inkml:trace contextRef="#ctx0" brushRef="#br0" timeOffset="-66765.184">6344 2162 6361 0 0,'0'0'3706'0'0,"0"0"-1113"0"0,0 0-546 0 0,0 0-248 0 0,0 0-305 0 0,0 0-286 0 0,0 0-288 0 0,0 0-186 0 0,0 0 19 0 0,0 0 87 0 0,0 0 26 0 0,0 0-45 0 0,0 0-143 0 0,17-1-110 0 0,113-6 835 0 0,-10-9-1266 0 0,1 5-1 0 0,26 5-136 0 0,-146 12-3237 0 0,-1-5-317 0 0,0 0-4102 0 0,0-1-4657 0 0</inkml:trace>
  <inkml:trace contextRef="#ctx0" brushRef="#br0" timeOffset="-59891.633">12224 2294 3625 0 0,'0'0'2407'0'0,"0"0"-748"0"0,0 0-171 0 0,0 0 187 0 0,0 0 146 0 0,0 0-46 0 0,0 0-246 0 0,0 0-387 0 0,0 0-349 0 0,0 0-231 0 0,0 0-61 0 0,0 0 68 0 0,0 0 115 0 0,6 0 89 0 0,270-3 5854 0 0,-79-4-5414 0 0,-83 3-3577 0 0,-169 26-7697 0 0,43-16 4572 0 0,5-1-5408 0 0</inkml:trace>
  <inkml:trace contextRef="#ctx0" brushRef="#br0" timeOffset="-59617.241">12277 2585 9050 0 0,'0'0'2168'0'0,"0"0"-259"0"0,0 0-194 0 0,0 0-32 0 0,0 0-129 0 0,0 0-258 0 0,0 0-319 0 0,0 0-326 0 0,0 0-213 0 0,0 0-130 0 0,0 0-50 0 0,0 0 136 0 0,3 3 95 0 0,3 2-242 0 0,1-1 0 0 0,0 0 0 0 0,1 0 0 0 0,-1-1-1 0 0,1 1 1 0 0,-1-2 0 0 0,1 1 0 0 0,0-1 0 0 0,0 0-1 0 0,0-1 1 0 0,0 0 0 0 0,0 0 0 0 0,0-1 0 0 0,0 0 0 0 0,1 0-1 0 0,-1-1 1 0 0,0 0 0 0 0,4-2-247 0 0,22 2 302 0 0,134-9 265 0 0,-161 9-1022 0 0,54-9-38 0 0,-41 5-3455 0 0,0-2-4858 0 0,-12 3-3806 0 0</inkml:trace>
  <inkml:trace contextRef="#ctx0" brushRef="#br0" timeOffset="-55031.915">102 3325 9018 0 0,'0'0'1218'0'0,"0"0"-176"0"0,0 0 152 0 0,0 0 170 0 0,0 0 62 0 0,0 0-39 0 0,0 0-136 0 0,0 0-148 0 0,31-4-151 0 0,102-13-145 0 0,-127 16-725 0 0,0 0 1 0 0,-1 0-1 0 0,1 0 0 0 0,0 0 1 0 0,0-1-1 0 0,-1 0 0 0 0,1 0 1 0 0,-1-1-1 0 0,1 0 0 0 0,-1 0 1 0 0,0 0-1 0 0,0 0 1 0 0,4-4-83 0 0,2-2 186 0 0,13-11 71 0 0,-1-1 0 0 0,0-2 0 0 0,-2 0 0 0 0,0-1-1 0 0,-2-1 1 0 0,-1-1 0 0 0,-1 0 0 0 0,-1-1-1 0 0,-1-1 1 0 0,-2-1 0 0 0,4-11-257 0 0,1-22 1186 0 0,-18 61-1074 0 0,0 1-18 0 0,0 24 158 0 0,1 501 1142 0 0,-3-470-1360 0 0,-2 1 1 0 0,-3-1-1 0 0,-2-1 1 0 0,-3 1-1 0 0,-2-1 0 0 0,-2-1 1 0 0,-2-1-1 0 0,-3 0 1 0 0,-2-2-1 0 0,-16 24-34 0 0,-5-11-9 0 0,44-63-11 0 0,0 0-19 0 0,12-100-1177 0 0,101-142-3287 0 0,-73 164-82 0 0,1 3-3787 0 0,-25 44-1110 0 0</inkml:trace>
  <inkml:trace contextRef="#ctx0" brushRef="#br0" timeOffset="-54633.874">967 3130 10002 0 0,'0'0'4125'0'0,"0"0"-2167"0"0,0 0-919 0 0,0 0-47 0 0,0 0 112 0 0,0 0 46 0 0,0 0-59 0 0,-31 29-135 0 0,-98 91-157 0 0,-42 46 1725 0 0,167-162-2463 0 0,0-1-1 0 0,0 1 1 0 0,0 0-1 0 0,1 0 1 0 0,-1 0-1 0 0,1 1 1 0 0,0-1-1 0 0,0 1 1 0 0,1-1-1 0 0,-1 1 1 0 0,1 0-1 0 0,0 0 1 0 0,0 0-1 0 0,1 0 1 0 0,0 1-1 0 0,-1-1 1 0 0,2 0-1 0 0,-1 1 1 0 0,1-1-1 0 0,-1 0 1 0 0,2 1-1 0 0,-1 2-60 0 0,64 44 584 0 0,-50-38-391 0 0,0 0-1 0 0,-1 1 0 0 0,-1 0 1 0 0,-1 1-1 0 0,0 0 0 0 0,-1 1 1 0 0,0 0-1 0 0,0 5-192 0 0,28 45 772 0 0,47 22-153 0 0,-74-85-434 0 0,-7-1-1181 0 0,-12-3-3374 0 0,7-4-4725 0 0,1 1-3109 0 0</inkml:trace>
  <inkml:trace contextRef="#ctx0" brushRef="#br0" timeOffset="-54381.134">1247 3653 14011 0 0,'0'0'2163'0'0,"0"0"-528"0"0,0 0-215 0 0,0 0 25 0 0,0 0-106 0 0,0 0-267 0 0,0 0-329 0 0,0 0-320 0 0,-5 33-213 0 0,-15 102-104 0 0,15-50-284 0 0,5-79-728 0 0,0-5-3103 0 0,0 0-3940 0 0,0-4-3512 0 0</inkml:trace>
  <inkml:trace contextRef="#ctx0" brushRef="#br0" timeOffset="-54235.804">1219 3171 11522 0 0,'0'0'3273'0'0,"0"0"-1392"0"0,0 0-601 0 0,0 0-208 0 0,0 0-184 0 0,0 0-232 0 0,0 0-336 0 0,0 0-288 0 0,0 0-184 0 0,0 0-176 0 0,0 0-256 0 0,0 0-752 0 0,0 0-2513 0 0,24 7-8385 0 0</inkml:trace>
  <inkml:trace contextRef="#ctx0" brushRef="#br0" timeOffset="-53813.663">1514 3903 16644 0 0,'0'0'2313'0'0,"0"0"-779"0"0,0 0-390 0 0,0 0-117 0 0,0 0-159 0 0,0 0-153 0 0,0 0-115 0 0,0 0-128 0 0,0 0-100 0 0,0 0-75 0 0,0 0-72 0 0,0 0-58 0 0,0 0-29 0 0,-3-15-18 0 0,-9-49-41 0 0,23 19 9 0 0,-4 37-75 0 0,153-227 31 0 0,-160 235-49 0 0,0 1 0 0 0,0-1 0 0 0,0 1 0 0 0,0-1 0 0 0,1 1 0 0 0,-1-1-1 0 0,0 0 1 0 0,0 1 0 0 0,0-1 0 0 0,0 1 0 0 0,0-1 0 0 0,1 1 0 0 0,-1-1-1 0 0,0 0 1 0 0,0 1 0 0 0,1-1 0 0 0,-1 1 0 0 0,0-1 0 0 0,1 0 0 0 0,-1 1-1 0 0,0-1 1 0 0,1 0 0 0 0,-1 0 0 0 0,1 1 0 0 0,-1-1 0 0 0,0 0 0 0 0,1 0 0 0 0,-1 1-1 0 0,1-1 1 0 0,-1 0 0 0 0,1 0 0 0 0,-1 0 0 0 0,1 0 0 0 0,-1 0 0 0 0,1 0-1 0 0,-1 0 1 0 0,1 0 0 0 0,-1 0 0 0 0,1 0 0 0 0,-1 0 0 0 0,0 0 0 0 0,1 0-1 0 0,-1 0 1 0 0,1 0 0 0 0,0-1 5 0 0,-11 52 57 0 0,7-37-57 0 0,-1 0 1 0 0,2 0 0 0 0,0 0-1 0 0,1 1 1 0 0,0-1 0 0 0,1 0-1 0 0,0 1 1 0 0,2-1 0 0 0,-1 0-1 0 0,2 3 0 0 0,-1-13 37 0 0,1 0 0 0 0,-1 1 0 0 0,0-1 0 0 0,1-1-1 0 0,0 1 1 0 0,0 0 0 0 0,0-1 0 0 0,1 1 0 0 0,-1-1 0 0 0,1 0-1 0 0,-1 0 1 0 0,1-1 0 0 0,0 1 0 0 0,0-1 0 0 0,0 1 0 0 0,1-1-1 0 0,-1-1 1 0 0,1 1 0 0 0,-1-1 0 0 0,1 1 0 0 0,-1-1-1 0 0,1-1 1 0 0,0 1 0 0 0,-1 0 0 0 0,1-1 0 0 0,0 0 0 0 0,-1 0-1 0 0,1-1 1 0 0,0 1 0 0 0,-1-1 0 0 0,1 0 0 0 0,0 0-1 0 0,-1-1 1 0 0,1 0 0 0 0,-1 1 0 0 0,0-1 0 0 0,0 0 0 0 0,1-1-1 0 0,-1 1 1 0 0,-1-1 0 0 0,3-2-37 0 0,3-1 98 0 0,-1 0 1 0 0,0-1-1 0 0,-1-1 0 0 0,0 1 0 0 0,0-1 0 0 0,-1 0 1 0 0,1 0-1 0 0,-2-1 0 0 0,1 0 0 0 0,-1 0 1 0 0,-1 0-1 0 0,0-1 0 0 0,0 1 0 0 0,-1-1 1 0 0,1-5-99 0 0,3-66 152 0 0,-13 65-587 0 0,3 13-6596 0 0,3 3-4857 0 0</inkml:trace>
  <inkml:trace contextRef="#ctx0" brushRef="#br0" timeOffset="-52812.896">2178 3771 0 0 0,'0'0'808'0'0,"0"0"-58"0"0,0 0 53 0 0,0 0 258 0 0,0 0 355 0 0,0 0 309 0 0,0 0 44 0 0,0 0-108 0 0,0 0-152 0 0,0 0-164 0 0,0 0-158 0 0,0 0-114 0 0,8 9-99 0 0,23 32-94 0 0,-28-38-703 0 0,0 0 0 0 0,1-1 0 0 0,-1 1 0 0 0,1-1-1 0 0,0 1 1 0 0,-1-1 0 0 0,1-1 0 0 0,0 1 0 0 0,1 0 0 0 0,-1-1 0 0 0,0 0 0 0 0,0 0 0 0 0,0 0 0 0 0,1-1 0 0 0,-1 1-1 0 0,0-1 1 0 0,1 0 0 0 0,-1 0 0 0 0,1 0 0 0 0,-1-1 0 0 0,0 0 0 0 0,0 0 0 0 0,1 0 0 0 0,-1 0 0 0 0,0 0-1 0 0,0-1 1 0 0,0 0 0 0 0,0 0 0 0 0,0 0 0 0 0,-1 0 0 0 0,1-1 0 0 0,-1 0 0 0 0,1 1 0 0 0,-1-1 0 0 0,0 0 0 0 0,0 0-1 0 0,0-1 1 0 0,-1 1 0 0 0,1-1 0 0 0,1-1-177 0 0,0-1 54 0 0,1 0 0 0 0,-1 0-1 0 0,-1-1 1 0 0,1 1 0 0 0,-1-1-1 0 0,0 1 1 0 0,0-1 0 0 0,-1 0 0 0 0,0 0-1 0 0,0-1 1 0 0,0 1 0 0 0,-1 0-1 0 0,-1 0 1 0 0,1-1 0 0 0,-1 1 0 0 0,0-1-1 0 0,-1 1 1 0 0,0-5-54 0 0,1 9-7 0 0,-1 1 1 0 0,1-1-1 0 0,-1 1 0 0 0,1-1 1 0 0,-1 1-1 0 0,0 0 0 0 0,0-1 1 0 0,0 1-1 0 0,0 0 0 0 0,0 0 1 0 0,-1-1-1 0 0,1 1 0 0 0,-1 0 1 0 0,1 0-1 0 0,-1 1 0 0 0,0-1 1 0 0,0 0-1 0 0,1 0 0 0 0,-1 1 1 0 0,-1-1-1 0 0,1 1 0 0 0,0 0 1 0 0,0 0-1 0 0,0 0 0 0 0,-1 0 0 0 0,1 0 1 0 0,0 0-1 0 0,-1 0 0 0 0,1 1 1 0 0,-1-1-1 0 0,1 1 0 0 0,-1 0 1 0 0,1 0-1 0 0,-1 0 0 0 0,-1 0 7 0 0,-2 0-35 0 0,-1 0 0 0 0,1 0 0 0 0,-1 1 0 0 0,1 0 0 0 0,-1 0 0 0 0,1 0 0 0 0,0 1 0 0 0,0 0 0 0 0,0 1 0 0 0,0-1 0 0 0,0 1 0 0 0,0 0 0 0 0,-2 2 35 0 0,0 2-7 0 0,0-1 1 0 0,1 1 0 0 0,0 0 0 0 0,0 1 0 0 0,0 0-1 0 0,1 0 1 0 0,0 0 0 0 0,1 1 0 0 0,0 0-1 0 0,1 0 1 0 0,-1 0 0 0 0,2 0 0 0 0,-1 1 0 0 0,1 0-1 0 0,1 0 1 0 0,0 0 0 0 0,0 0 0 0 0,1 0 0 0 0,0 0-1 0 0,0 0 1 0 0,2 0 0 0 0,-1 0 0 0 0,2 7 6 0 0,-1-12 13 0 0,1 0-1 0 0,0 0 1 0 0,0 0 0 0 0,0 0 0 0 0,0 0 0 0 0,1 0-1 0 0,0-1 1 0 0,0 1 0 0 0,0-1 0 0 0,0 0-1 0 0,1 0 1 0 0,0 0 0 0 0,0 0 0 0 0,0-1 0 0 0,0 1-1 0 0,0-1 1 0 0,1 0 0 0 0,-1-1 0 0 0,1 1-1 0 0,0-1 1 0 0,0 0 0 0 0,0 0 0 0 0,1 0-13 0 0,123 19 439 0 0,-100-25-267 0 0,0 0 0 0 0,-1-2 0 0 0,0-1-1 0 0,0-1 1 0 0,-1-2 0 0 0,0 0 0 0 0,-1-2-1 0 0,0-1 1 0 0,0-1 0 0 0,-2-1 0 0 0,0-2-1 0 0,-1 0 1 0 0,0-1 0 0 0,5-8-172 0 0,5-3 108 0 0,-2-3 0 0 0,-1 0 0 0 0,-1-2 0 0 0,-2-1 1 0 0,-2-1-1 0 0,-1-1 0 0 0,-2-1 0 0 0,-2-2 0 0 0,-1 0 0 0 0,-2 0 0 0 0,-2-2 0 0 0,6-28-108 0 0,-14 46-7 0 0,-1-1-1 0 0,-1-1 0 0 0,-2 1 0 0 0,0-1 0 0 0,-2 1 0 0 0,-1-1 0 0 0,-1 0 1 0 0,-1 1-1 0 0,-2-10 8 0 0,4 32 0 0 0,0 1 1 0 0,-1-1 0 0 0,1 0-1 0 0,0 1 1 0 0,-1-1 0 0 0,0 0-1 0 0,1 1 1 0 0,-1-1 0 0 0,0 1-1 0 0,0-1 1 0 0,-1 1 0 0 0,1-1-1 0 0,0 1 1 0 0,-1 0 0 0 0,1 0-1 0 0,-1 0 1 0 0,0 0 0 0 0,0 0-1 0 0,0 0 1 0 0,0 0-1 0 0,0 0 1 0 0,0 1 0 0 0,0-1-1 0 0,-1 1 1 0 0,1 0 0 0 0,-1 0-1 0 0,1-1 1 0 0,-1 1 0 0 0,1 1-1 0 0,-1-1 1 0 0,1 0 0 0 0,-1 1-1 0 0,0-1 1 0 0,1 1 0 0 0,-1 0-1 0 0,0 0 1 0 0,1 0 0 0 0,-1 0-1 0 0,0 1 1 0 0,0-1 0 0 0,1 0-1 0 0,-1 1 1 0 0,1 0-1 0 0,-1 0 1 0 0,-2 1-1 0 0,-7 15 16 0 0,1 0 1 0 0,1 1-1 0 0,0 1 0 0 0,1 0 1 0 0,1 0-1 0 0,1 0 0 0 0,1 1 1 0 0,1 0-1 0 0,0 0 0 0 0,1 1 0 0 0,2-1 1 0 0,0 1-1 0 0,1 0 0 0 0,1 0 1 0 0,1-1-1 0 0,2 14-16 0 0,-3-29 6 0 0,5 71 121 0 0,3-1 0 0 0,4-1 0 0 0,2 0 0 0 0,4 0 0 0 0,8 12-127 0 0,-3 0 72 0 0,9 112 13 0 0,-32-197-105 0 0,0-1-13 0 0,0 0-11 0 0,0 0-3 0 0,0 0-17 0 0,0 0-5 0 0,0-26-716 0 0,-1 14-129 0 0,-2 0-1 0 0,1 0 1 0 0,-1 0-1 0 0,-1 0 1 0 0,-1 0-1 0 0,1 1 1 0 0,-2-1-1 0 0,1 1 1 0 0,-4-4 914 0 0,-11-25-10660 0 0,12 25 987 0 0</inkml:trace>
  <inkml:trace contextRef="#ctx0" brushRef="#br0" timeOffset="-52563.605">2747 3421 11474 0 0,'0'0'2268'0'0,"0"0"-568"0"0,0 0-378 0 0,0 0-23 0 0,0 0 59 0 0,0 0 29 0 0,0 0-104 0 0,0 0-185 0 0,0 0-179 0 0,0 0-123 0 0,0 0-119 0 0,0 0-91 0 0,0 0-51 0 0,20 2-54 0 0,131 11 581 0 0,90-40-189 0 0,-95 25-1857 0 0,-122 10-2139 0 0,-17-2-7985 0 0,-5-2-1699 0 0</inkml:trace>
  <inkml:trace contextRef="#ctx0" brushRef="#br0" timeOffset="-52327.676">3500 3778 16235 0 0,'0'0'3256'0'0,"0"0"-1464"0"0,0 0-573 0 0,0 0-167 0 0,0 0-169 0 0,0 0-220 0 0,0 0-207 0 0,0 0-189 0 0,0 0-136 0 0,0 0-82 0 0,0 0-62 0 0,0 0-47 0 0,10 29-35 0 0,29 84-89 0 0,-27-90-92 0 0,-6-30-406 0 0,-4 2 102 0 0,6-13-2699 0 0,-4 6-3711 0 0,0 3-5350 0 0</inkml:trace>
  <inkml:trace contextRef="#ctx0" brushRef="#br0" timeOffset="-52169.077">3531 3380 17676 0 0,'0'0'752'0'0,"0"0"-576"0"0,0 0-152 0 0,0 0 80 0 0,0 0-16 0 0,0 0 0 0 0,0 0-96 0 0,0 0-144 0 0,0 0-208 0 0,0 0-392 0 0,0 0-729 0 0,0 0-2047 0 0,0 0-8091 0 0</inkml:trace>
  <inkml:trace contextRef="#ctx0" brushRef="#br0" timeOffset="-51919.801">4082 3509 10114 0 0,'0'0'2837'0'0,"0"0"-689"0"0,0 0-299 0 0,0 0-66 0 0,0 0-31 0 0,0 0-129 0 0,0 0-300 0 0,0 0-291 0 0,0 0-241 0 0,0 0-191 0 0,0 0-117 0 0,0 0-91 0 0,0 0-80 0 0,-9-3-47 0 0,5 1-238 0 0,1 1-11 0 0,0-1-1 0 0,1 1 1 0 0,-1 0-1 0 0,0 0 1 0 0,0 0-1 0 0,0 1 1 0 0,0-1-1 0 0,0 1 0 0 0,0-1 1 0 0,0 1-1 0 0,0 0 1 0 0,0 0-1 0 0,0 0 1 0 0,1 1-1 0 0,-1-1 1 0 0,0 1-1 0 0,0 0 1 0 0,0-1-1 0 0,0 1 1 0 0,0 1-1 0 0,1-1 1 0 0,-1 0-1 0 0,-1 2-15 0 0,-14 7 31 0 0,1 1 0 0 0,1 1 0 0 0,0 0 0 0 0,0 1 1 0 0,2 1-1 0 0,-1 0 0 0 0,2 2 0 0 0,0-1 0 0 0,1 1 0 0 0,0 1 0 0 0,2 0 0 0 0,0 1 0 0 0,1 0 0 0 0,-3 7-31 0 0,11-20 0 0 0,0 1 0 0 0,0-1 1 0 0,0 0-1 0 0,1 0 0 0 0,0 0 0 0 0,0 0 0 0 0,0 0 1 0 0,1 0-1 0 0,-1 1 0 0 0,1-1 0 0 0,1 0 1 0 0,-1 0-1 0 0,1 0 0 0 0,-1-1 0 0 0,1 1 0 0 0,1 0 1 0 0,-1-1-1 0 0,1 1 0 0 0,0-1 0 0 0,0 0 0 0 0,0 0 1 0 0,0 0-1 0 0,1 0 0 0 0,-1 0 0 0 0,1-1 1 0 0,0 0-1 0 0,0 0 0 0 0,1 0 0 0 0,-1 0 0 0 0,1 0 1 0 0,-1-1-1 0 0,2 0 0 0 0,3 3 8 0 0,1-1 1 0 0,0 0-1 0 0,0 0 0 0 0,1-1 1 0 0,-1-1-1 0 0,1 0 0 0 0,-1 0 1 0 0,1-1-1 0 0,0 0 0 0 0,-1-1 1 0 0,1 0-1 0 0,0-1 0 0 0,0 0 1 0 0,-1-1-1 0 0,5-1-8 0 0,3-3-70 0 0,-1 0-1 0 0,0-1 1 0 0,0 0-1 0 0,0-2 1 0 0,-1 0 0 0 0,-1 0-1 0 0,0-2 1 0 0,0 0-1 0 0,-1 0 1 0 0,1-3 70 0 0,-3-2-1620 0 0,-7 4-7112 0 0,-3 7-3913 0 0</inkml:trace>
  <inkml:trace contextRef="#ctx0" brushRef="#br0" timeOffset="-50844.063">4916 3741 0 0 0,'0'0'1191'0'0,"0"0"381"0"0,0 0 278 0 0,0 0 262 0 0,0 0 106 0 0,0 0-129 0 0,0 0-273 0 0,0 0-406 0 0,0 0-391 0 0,0 0-313 0 0,0 0-151 0 0,0 0 44 0 0,1 3 78 0 0,4 1-388 0 0,-1 1-1 0 0,1-1 0 0 0,1 0 1 0 0,-1 0-1 0 0,1 0 0 0 0,-1-1 0 0 0,1 0 1 0 0,0 0-1 0 0,0 0 0 0 0,0-1 0 0 0,1 0 1 0 0,-1 0-1 0 0,0-1 0 0 0,1 1 0 0 0,0-1 1 0 0,-1-1-1 0 0,1 1 0 0 0,-1-1 1 0 0,1-1-1 0 0,0 1 0 0 0,-1-1 0 0 0,1 0 1 0 0,-1 0-1 0 0,1-1 0 0 0,-1 0 0 0 0,2-1-288 0 0,16-8 160 0 0,-1-1-1 0 0,0-2 0 0 0,-1 0 0 0 0,0-1 0 0 0,-1-1 1 0 0,-1-1-1 0 0,-1-1 0 0 0,0 0 0 0 0,-1-2 0 0 0,-1 0 0 0 0,11-18-159 0 0,-27 36 6 0 0,1 0 1 0 0,-1 0-1 0 0,1 0 0 0 0,-1 0 0 0 0,1-1 0 0 0,-1 1 0 0 0,0 0 0 0 0,0-1 0 0 0,-1 1 0 0 0,1-1 0 0 0,0 1 0 0 0,-1-1 0 0 0,1 0 0 0 0,-1 1 0 0 0,0-1 0 0 0,0 1 0 0 0,0-1 0 0 0,0 0 0 0 0,0 1 0 0 0,-1-1 0 0 0,1 1 0 0 0,-1-1 0 0 0,0 1 0 0 0,1-1 1 0 0,-1 1-1 0 0,0-1 0 0 0,-1 1 0 0 0,1 0 0 0 0,0-1 0 0 0,-1 1 0 0 0,1 0 0 0 0,-2-2-6 0 0,-9 1-39 0 0,1 0 1 0 0,0 0-1 0 0,-1 1 1 0 0,1 0-1 0 0,-1 1 1 0 0,1 1-1 0 0,-1 0 1 0 0,1 0-1 0 0,-1 1 1 0 0,0 0-1 0 0,1 1 1 0 0,0 1-1 0 0,-1 0 1 0 0,1 0-1 0 0,0 1 1 0 0,0 0-1 0 0,1 1 1 0 0,0 1-1 0 0,-1-1 1 0 0,2 2-1 0 0,-1-1 1 0 0,1 1-1 0 0,-9 8 39 0 0,10-8-2 0 0,0-1-1 0 0,0 1 1 0 0,0 0 0 0 0,1 0-1 0 0,0 1 1 0 0,1 0-1 0 0,-1 1 1 0 0,2-1-1 0 0,-1 1 1 0 0,1 0 0 0 0,0 0-1 0 0,1 1 1 0 0,0 0-1 0 0,1-1 1 0 0,0 1-1 0 0,0 0 1 0 0,1 1-1 0 0,1-1 1 0 0,0 0 0 0 0,0 1-1 0 0,0-1 1 0 0,2 0-1 0 0,0 11 3 0 0,4-8 14 0 0,0-1-1 0 0,0 1 1 0 0,1-1-1 0 0,1 0 1 0 0,0 0-1 0 0,1-1 1 0 0,0 0-1 0 0,0 0 1 0 0,2-1-1 0 0,-1 0 1 0 0,1-1-1 0 0,0 0 1 0 0,1 0-1 0 0,0-1 1 0 0,12 6-14 0 0,-2 0-17 0 0,2-2 0 0 0,-1-1 1 0 0,1-1-1 0 0,1 0 0 0 0,0-2 0 0 0,0-1 1 0 0,0-1-1 0 0,1-1 0 0 0,0-1 0 0 0,0-1 0 0 0,1-1 1 0 0,1-2 16 0 0,10-12-1770 0 0,-16-1-6401 0 0,-17 9-2801 0 0</inkml:trace>
  <inkml:trace contextRef="#ctx0" brushRef="#br0" timeOffset="-50306.149">5573 3977 2913 0 0,'0'0'2614'0'0,"0"0"-546"0"0,0 0-96 0 0,0 0-1 0 0,0 0-130 0 0,0 0-113 0 0,0 0-253 0 0,0 0-300 0 0,0 0-237 0 0,0 0-169 0 0,0 0-83 0 0,0 0-50 0 0,0 0-48 0 0,5-20-12 0 0,35-125 926 0 0,7 56-94 0 0,47-47-336 0 0,-81 119-1003 0 0,-10 33-138 0 0,-9 58 203 0 0,4-64-131 0 0,0 0 0 0 0,0 0 1 0 0,1 0-1 0 0,1 0 0 0 0,0 1 1 0 0,0-1-1 0 0,1 0 0 0 0,0 0 1 0 0,1 0-1 0 0,0 0 0 0 0,1 0 1 0 0,0 0-1 0 0,0-1 0 0 0,3 6-3 0 0,-5-12 28 0 0,0 0 0 0 0,0 0 0 0 0,0-1 0 0 0,1 1 0 0 0,-1 0 0 0 0,1-1 0 0 0,0 1 0 0 0,-1 0 0 0 0,1-1 0 0 0,0 0 0 0 0,0 0 0 0 0,1 1 0 0 0,-1-1 0 0 0,0-1 0 0 0,1 1 0 0 0,0 0 0 0 0,-1 0 0 0 0,1-1 0 0 0,0 0 0 0 0,-1 1 0 0 0,1-1 0 0 0,0 0 0 0 0,0 0 0 0 0,0-1 0 0 0,0 1 0 0 0,0-1 0 0 0,0 1 0 0 0,0-1-1 0 0,0 0 1 0 0,1 0 0 0 0,-1 0 0 0 0,0-1 0 0 0,0 1 0 0 0,0-1 0 0 0,0 0 0 0 0,0 1 0 0 0,0-1 0 0 0,-1-1 0 0 0,1 1 0 0 0,0 0 0 0 0,0-1 0 0 0,0 0-28 0 0,14-13 175 0 0,-1 0 0 0 0,-1-2 0 0 0,0 0 0 0 0,-2 0 0 0 0,0-2 0 0 0,0 1 0 0 0,-2-2 0 0 0,0 1-1 0 0,-2-2 1 0 0,0 1 0 0 0,-1-1 0 0 0,4-17-175 0 0,2-38-1869 0 0,-15 98-771 0 0,1-10-314 0 0,-1 0-3644 0 0,1-4-5502 0 0</inkml:trace>
  <inkml:trace contextRef="#ctx0" brushRef="#br0" timeOffset="-49616.209">6228 3738 6761 0 0,'0'0'2142'0'0,"0"0"-268"0"0,0 0-79 0 0,0 0-57 0 0,0 0-167 0 0,0 0-250 0 0,0 0-284 0 0,0 0-255 0 0,0 0-140 0 0,0 0-53 0 0,0 0-39 0 0,0 0-25 0 0,0 0-21 0 0,18-11-1 0 0,83-45 361 0 0,-95 53-763 0 0,1 0-1 0 0,-1-1 1 0 0,1 1-1 0 0,-1-1 1 0 0,0 0-1 0 0,0-1 1 0 0,-1 1-1 0 0,1-1 0 0 0,-1 0 1 0 0,0-1-1 0 0,-1 1 1 0 0,1-1-1 0 0,-1 0 1 0 0,0 0-1 0 0,-1 0 1 0 0,1-1-1 0 0,-1 1 1 0 0,0-1-1 0 0,-1 0 1 0 0,0 0-1 0 0,0 0 1 0 0,0 0-1 0 0,-1 0 0 0 0,1-6-100 0 0,-4 10 1 0 0,0 1 0 0 0,0 0-1 0 0,0 0 1 0 0,0 0-1 0 0,0 0 1 0 0,-1 0-1 0 0,1 1 1 0 0,-1-1-1 0 0,1 1 1 0 0,-1-1-1 0 0,1 1 1 0 0,-1 0-1 0 0,0 0 1 0 0,1 0-1 0 0,-1 0 1 0 0,0 1 0 0 0,0-1-1 0 0,0 1 1 0 0,0-1-1 0 0,0 1 1 0 0,0 0-1 0 0,1 0 1 0 0,-1 1-1 0 0,0-1 1 0 0,-2 1-1 0 0,-2-1-32 0 0,-1 0 0 0 0,1 1 0 0 0,0 0 0 0 0,-1 0 1 0 0,1 0-1 0 0,0 1 0 0 0,0 0 0 0 0,0 1 0 0 0,0 0 0 0 0,0 0 0 0 0,0 0 1 0 0,1 1-1 0 0,0 0 0 0 0,0 0 0 0 0,0 1 0 0 0,0-1 0 0 0,-2 4 32 0 0,-4 1-9 0 0,2 1 0 0 0,-1 0-1 0 0,2 1 1 0 0,-1 0 0 0 0,1 1-1 0 0,1-1 1 0 0,0 2 0 0 0,1-1-1 0 0,0 1 1 0 0,1 0 0 0 0,0 1-1 0 0,1-1 1 0 0,1 1 0 0 0,0 0-1 0 0,1 0 1 0 0,1 1 0 0 0,0-1-1 0 0,0 0 1 0 0,2 1 0 0 0,0-1-1 0 0,1 13 10 0 0,3-18 14 0 0,0 1 0 0 0,1-1 0 0 0,0 0 0 0 0,1-1 0 0 0,-1 1-1 0 0,2-1 1 0 0,-1 0 0 0 0,1 0 0 0 0,0-1 0 0 0,1 0 0 0 0,-1 0 0 0 0,2-1-1 0 0,-1 0 1 0 0,1 0 0 0 0,-1-1 0 0 0,2 0 0 0 0,-1-1 0 0 0,0 0 0 0 0,1 0 0 0 0,0-1-1 0 0,0 0 1 0 0,0-1 0 0 0,0 0 0 0 0,0-1 0 0 0,0 0 0 0 0,0 0 0 0 0,1-1-1 0 0,6-1-13 0 0,5-2 62 0 0,-1-1 0 0 0,0-1 0 0 0,-1-1-1 0 0,1-1 1 0 0,-1-1 0 0 0,0-1 0 0 0,-1 0 0 0 0,0-2-1 0 0,-1 0 1 0 0,0-1 0 0 0,-1-1 0 0 0,0 0-1 0 0,-1-2 1 0 0,0 1 0 0 0,-1-2 0 0 0,8-12-62 0 0,4-5 50 0 0,-1-1 1 0 0,-2-1 0 0 0,-2-2-1 0 0,-1 0 1 0 0,-2-1 0 0 0,-1-1-51 0 0,-14 29-2 0 0,0 4 4 0 0,-1 0-1 0 0,0 0 1 0 0,-1 0 0 0 0,1-1 0 0 0,-1 1 0 0 0,0-1-1 0 0,-1 1 1 0 0,0-1 0 0 0,0 0 0 0 0,0 0 0 0 0,-1 1 0 0 0,0-1-1 0 0,0 0 1 0 0,0 0 0 0 0,-1 0-2 0 0,-2 6-13 0 0,1 0 1 0 0,0-1-1 0 0,-1 1 1 0 0,1 1-1 0 0,-1-1 1 0 0,0 0-1 0 0,1 1 1 0 0,-1-1-1 0 0,0 1 1 0 0,1 0-1 0 0,-1 0 1 0 0,1 0-1 0 0,-1 0 1 0 0,0 0-1 0 0,1 1 1 0 0,-1-1-1 0 0,0 1 1 0 0,1 0-1 0 0,-1-1 1 0 0,1 1-1 0 0,-1 0 0 0 0,1 1 1 0 0,-2 0 12 0 0,-7 4-18 0 0,0 1-1 0 0,1 0 1 0 0,-1 1-1 0 0,2 0 1 0 0,-1 0 0 0 0,1 1-1 0 0,1 0 1 0 0,0 1-1 0 0,0-1 1 0 0,1 2 0 0 0,0-1-1 0 0,0 1 1 0 0,1 0 0 0 0,-2 8 18 0 0,7-15-4 0 0,1-1 0 0 0,0 1 0 0 0,0 0 0 0 0,1 0 0 0 0,-1 0 1 0 0,1 0-1 0 0,0 0 0 0 0,0 0 0 0 0,0-1 0 0 0,1 1 0 0 0,-1 0 1 0 0,1-1-1 0 0,0 1 0 0 0,0-1 0 0 0,0 0 0 0 0,0 1 0 0 0,0-1 1 0 0,1 0-1 0 0,0 0 0 0 0,0-1 0 0 0,-1 1 0 0 0,1 0 0 0 0,1-1 1 0 0,-1 0-1 0 0,0 0 0 0 0,1 0 0 0 0,-1 0 0 0 0,1 0 0 0 0,-1-1 1 0 0,1 1-1 0 0,0-1 0 0 0,0 0 0 0 0,-1 0 0 0 0,1-1 0 0 0,0 1 1 0 0,0-1-1 0 0,0 0 0 0 0,0 0 0 0 0,0 0 0 0 0,2-1 4 0 0,42 9 27 0 0,-43-8-22 0 0,1-1-1 0 0,-1 1 1 0 0,0 0 0 0 0,0 0-1 0 0,0 0 1 0 0,0 1-1 0 0,0-1 1 0 0,0 1-1 0 0,0 1 1 0 0,0-1-1 0 0,0 1 1 0 0,0 0-1 0 0,-1 0 1 0 0,1 0-1 0 0,0 1 1 0 0,-1-1-1 0 0,0 1 1 0 0,0 0 0 0 0,0 0-1 0 0,0 1 1 0 0,0-1-1 0 0,-1 1 1 0 0,1 0-1 0 0,-1 0 1 0 0,0 0-1 0 0,0 0 1 0 0,-1 1-1 0 0,1-1 1 0 0,-1 1-1 0 0,0 0 1 0 0,0 0-1 0 0,0-1 1 0 0,-1 1 0 0 0,0 1-5 0 0,0 4 10 0 0,-2-1 0 0 0,1 0 0 0 0,-2 0 1 0 0,1 0-1 0 0,-1 1 0 0 0,0-1 1 0 0,-1-1-1 0 0,0 1 0 0 0,0 0 1 0 0,-1-1-1 0 0,-4 8-10 0 0,0 17-1727 0 0,13-33-1635 0 0,-2 0-2845 0 0,0 0-5427 0 0</inkml:trace>
  <inkml:trace contextRef="#ctx0" brushRef="#br0" timeOffset="-48949.74">7346 3598 12219 0 0,'0'0'2199'0'0,"0"0"-306"0"0,0 0-172 0 0,0 0-254 0 0,0 0-228 0 0,0 0-240 0 0,0 0-215 0 0,0 0-157 0 0,0 0-75 0 0,0 0-67 0 0,0 0-99 0 0,0 0-78 0 0,-34 14-79 0 0,-104 46-61 0 0,80-19-7 0 0,50-31-127 0 0,-1 0-32 0 0,1 0 1 0 0,0 1 0 0 0,0 0-1 0 0,1 0 1 0 0,0 0 0 0 0,1 1-1 0 0,0 0 1 0 0,1 1 0 0 0,1-1-1 0 0,0 1 1 0 0,0 0 0 0 0,1 0-1 0 0,1 0 1 0 0,0 0 0 0 0,1 0-1 0 0,0 0 1 0 0,1 1 0 0 0,1 7-3 0 0,2-19 9 0 0,-1 1 0 0 0,0 0 0 0 0,1 0 0 0 0,0-1 1 0 0,0 1-1 0 0,-1-1 0 0 0,1 0 0 0 0,0 0 0 0 0,1 0 0 0 0,-1 0 0 0 0,0 0 1 0 0,1-1-1 0 0,-1 0 0 0 0,1 1 0 0 0,-1-1 0 0 0,1 0 0 0 0,-1-1 0 0 0,1 1 1 0 0,0-1-1 0 0,-1 0 0 0 0,1 1 0 0 0,0-2 0 0 0,0 1 0 0 0,-1 0 0 0 0,1-1 1 0 0,0 0-1 0 0,-1 1 0 0 0,1-2 0 0 0,-1 1 0 0 0,1 0 0 0 0,-1-1 0 0 0,0 1 1 0 0,1-1-1 0 0,-1 0 0 0 0,3-2-9 0 0,27-18 377 0 0,-1-2 1 0 0,-2-1-1 0 0,0-1 1 0 0,23-27-378 0 0,103-84 1032 0 0,-147 131-998 0 0,-1 0 0 0 0,1 1 0 0 0,1 0 0 0 0,-1 1 0 0 0,1-1 0 0 0,0 2 0 0 0,-1-1 0 0 0,2 1 0 0 0,-1 1 0 0 0,0 0 0 0 0,1 1 0 0 0,-1-1-34 0 0,-6 4 17 0 0,-1 0-1 0 0,0 0 1 0 0,0 0 0 0 0,0 1 0 0 0,0-1 0 0 0,0 1-1 0 0,-1 0 1 0 0,1-1 0 0 0,-1 1 0 0 0,0 0 0 0 0,0 0-1 0 0,0 1 1 0 0,0-1 0 0 0,0 0 0 0 0,0 1 0 0 0,-1-1-1 0 0,0 1 1 0 0,0 0 0 0 0,0-1 0 0 0,0 1 0 0 0,0 0-1 0 0,-1-1 1 0 0,0 1 0 0 0,0 0 0 0 0,0 0 0 0 0,0-1-1 0 0,0 1 1 0 0,-1 0 0 0 0,0 0 0 0 0,1-1 0 0 0,-2 1-17 0 0,2 1 12 0 0,-16 270 116 0 0,-4 42-162 0 0,17-283 19 0 0,-2 0 0 0 0,-1 0 0 0 0,-2 0 0 0 0,-1-1 0 0 0,-1 0 0 0 0,-5 7 15 0 0,9-31 3 0 0,0-1-1 0 0,0 0 0 0 0,0 0 1 0 0,-1-1-1 0 0,0 0 0 0 0,-1 0 1 0 0,0-1-1 0 0,0 0 0 0 0,0 0 1 0 0,0 0-1 0 0,-1-1 1 0 0,0-1-1 0 0,0 0 0 0 0,-1 0 1 0 0,1-1-1 0 0,-1 0 0 0 0,0 0 1 0 0,1-1-1 0 0,-1 0 0 0 0,0-1 1 0 0,0 0-1 0 0,0-1 1 0 0,-1 0-1 0 0,1 0 0 0 0,0-1 1 0 0,0-1-3 0 0,6 0-3 0 0,0-1-1 0 0,0 0 1 0 0,1 0 0 0 0,-1 0 0 0 0,1 0 0 0 0,0-1 0 0 0,0 1 0 0 0,0-1 0 0 0,0 0 0 0 0,1 0-1 0 0,-1 0 1 0 0,1 0 0 0 0,0 0 0 0 0,0 0 0 0 0,1-1 0 0 0,-1 1 0 0 0,1-1 0 0 0,0 1 0 0 0,0-1-1 0 0,0 0 1 0 0,1 1 0 0 0,0-1 0 0 0,0 0 0 0 0,0 1 0 0 0,0-1 0 0 0,1 0 0 0 0,0 1-1 0 0,0-1 1 0 0,0 0 0 0 0,1-2 3 0 0,7-37-18 0 0,2-1 1 0 0,2 2-1 0 0,1-1 0 0 0,3 2 0 0 0,21-40 18 0 0,140-221-3011 0 0,-151 271-996 0 0,-17 22-249 0 0,1 1-3849 0 0,-3 1-1721 0 0</inkml:trace>
  <inkml:trace contextRef="#ctx0" brushRef="#br0" timeOffset="-48326.054">7902 3668 8586 0 0,'0'0'2352'0'0,"0"0"-405"0"0,0 0-178 0 0,0 0-27 0 0,0 0-90 0 0,0 0-170 0 0,0 0-241 0 0,0 0-229 0 0,0 0-147 0 0,0 0-123 0 0,0 0-98 0 0,0 0-106 0 0,0 0-95 0 0,5-5-61 0 0,2 0-296 0 0,-7 6-69 0 0,0-1 1 0 0,0 0-1 0 0,0 1 1 0 0,0-1-1 0 0,1 1 1 0 0,-1-1 0 0 0,0 0-1 0 0,0 1 1 0 0,0-1-1 0 0,1 0 1 0 0,-1 1-1 0 0,0-1 1 0 0,1 0-1 0 0,-1 0 1 0 0,0 1-1 0 0,1-1 1 0 0,-1 0-1 0 0,0 0 1 0 0,1 1-1 0 0,-1-1 1 0 0,1 0-1 0 0,-1 0 1 0 0,0 0-1 0 0,1 0 1 0 0,-1 0-1 0 0,1 0 1 0 0,-1 1-1 0 0,0-1 1 0 0,1 0-1 0 0,-1 0 1 0 0,1 0-1 0 0,-1 0 1 0 0,0-1 0 0 0,1 1-1 0 0,-1 0 1 0 0,1 0-18 0 0,-6 9 29 0 0,1 0 1 0 0,-1 0-1 0 0,2 0 1 0 0,0 0-1 0 0,0 1 1 0 0,0-1 0 0 0,1 1-1 0 0,1 0 1 0 0,-1 0-1 0 0,2-1 1 0 0,-1 1 0 0 0,1 0-1 0 0,1 0 1 0 0,0 0-1 0 0,0 0 1 0 0,1 0-1 0 0,0-1 1 0 0,1 1 0 0 0,0-1-1 0 0,1 0 1 0 0,0 1-1 0 0,4 6-29 0 0,-6-14 7 0 0,1 1 0 0 0,-1-1 0 0 0,1 0 0 0 0,-1 0 0 0 0,1 0 0 0 0,0-1 0 0 0,0 1 0 0 0,0-1 0 0 0,0 1 0 0 0,0-1 1 0 0,0 0-1 0 0,1 0 0 0 0,-1 0 0 0 0,0-1 0 0 0,1 1 0 0 0,-1-1 0 0 0,0 0 0 0 0,1 0 0 0 0,-1 0 0 0 0,0 0 0 0 0,1 0 0 0 0,-1-1 0 0 0,0 0 0 0 0,0 1 0 0 0,1-1 0 0 0,-1 0 0 0 0,0-1 0 0 0,0 1 0 0 0,0-1 0 0 0,0 1 0 0 0,0-1-7 0 0,14-16 179 0 0,-1 1 0 0 0,-1-2 0 0 0,-1 0 0 0 0,-1-1 0 0 0,0 0 0 0 0,-2-1 0 0 0,7-15-179 0 0,78-114 442 0 0,-14 70-312 0 0,-81 80-126 0 0,1 1-1 0 0,-1 0 0 0 0,0 0 0 0 0,0 0 1 0 0,0 0-1 0 0,0 0 0 0 0,0 0 0 0 0,0 1 1 0 0,0-1-1 0 0,0 0 0 0 0,0 0 0 0 0,-1 1 1 0 0,1-1-1 0 0,-1 1 0 0 0,1-1 0 0 0,-1 0 1 0 0,1 1-1 0 0,-1-1 0 0 0,0 1 0 0 0,1-1 1 0 0,-1 1-1 0 0,0-1 0 0 0,0 1 0 0 0,0-1 1 0 0,0 1-1 0 0,-1-1 0 0 0,1 1 0 0 0,0-1 1 0 0,-1 1-1 0 0,1-1 0 0 0,-1 1 0 0 0,1-1 0 0 0,-1 1-3 0 0,1 4 8 0 0,-34 464 115 0 0,32-378-176 0 0,-4-1 1 0 0,-5 0-1 0 0,-3-1 1 0 0,-4 0-1 0 0,-19 53 53 0 0,33-131 8 0 0,0 0 0 0 0,-1-1 0 0 0,0 1 0 0 0,0-1 0 0 0,-1 0 0 0 0,-1 0 0 0 0,0-1 0 0 0,0 0 0 0 0,-1 0 0 0 0,0-1 0 0 0,-2 1-8 0 0,9-9 5 0 0,-1 1 0 0 0,1-1-1 0 0,-1 0 1 0 0,1 0 0 0 0,-1 0 0 0 0,0 0-1 0 0,0 0 1 0 0,0 0 0 0 0,1 0 0 0 0,-1-1 0 0 0,0 1-1 0 0,0-1 1 0 0,0 1 0 0 0,0-1 0 0 0,0 0-1 0 0,0 0 1 0 0,0 0 0 0 0,0 0 0 0 0,0 0-1 0 0,0 0 1 0 0,0 0 0 0 0,0-1 0 0 0,0 1-1 0 0,0-1 1 0 0,0 0 0 0 0,0 1 0 0 0,0-1-1 0 0,1 0 1 0 0,-1 0 0 0 0,0 0 0 0 0,0 0-1 0 0,1 0 1 0 0,-1-1 0 0 0,1 1 0 0 0,-1 0-1 0 0,1-1 1 0 0,0 1 0 0 0,-1-2-5 0 0,-28-73 49 0 0,25 50-66 0 0,1-1 0 0 0,2 0 0 0 0,0 0 0 0 0,2 0 0 0 0,1 0 0 0 0,1 0 0 0 0,1 0 0 0 0,1 0 0 0 0,2 0 0 0 0,1 1 0 0 0,0 0 0 0 0,2 1 0 0 0,2 0 0 0 0,0 0 0 0 0,1 1-1 0 0,1 0 1 0 0,2 1 0 0 0,0 1 0 0 0,1 0 0 0 0,8-7 17 0 0,64-40-1632 0 0,-40 53-8959 0 0,-39 12-1448 0 0</inkml:trace>
  <inkml:trace contextRef="#ctx0" brushRef="#br0" timeOffset="-47855.364">8769 3756 8762 0 0,'0'0'2815'0'0,"0"0"-668"0"0,0 0-414 0 0,0 0-270 0 0,0 0-251 0 0,0 0-208 0 0,0 0-216 0 0,0 0-189 0 0,0 0-3 0 0,0 0 59 0 0,0 0 52 0 0,0 0 5 0 0,0 0-96 0 0,13 0-113 0 0,215-7 2156 0 0,62-30-1544 0 0,-267 34-2878 0 0,-21 5-4514 0 0,-14 6-4382 0 0,5-4 1272 0 0</inkml:trace>
  <inkml:trace contextRef="#ctx0" brushRef="#br0" timeOffset="-47617.746">8815 3973 13931 0 0,'0'0'1998'0'0,"0"0"-554"0"0,0 0-242 0 0,0 0 17 0 0,0 0 17 0 0,0 0-79 0 0,0 0-146 0 0,0 0-177 0 0,0 0-163 0 0,0 0-107 0 0,0 0-100 0 0,0 0-73 0 0,32 5-69 0 0,103 13-56 0 0,-32-26 130 0 0,164-48-125 0 0,-156 28-2881 0 0,-94 24-2226 0 0,-7 4-7253 0 0</inkml:trace>
  <inkml:trace contextRef="#ctx0" brushRef="#br0" timeOffset="-39380.004">10127 3693 2104 0 0,'0'0'1093'0'0,"0"0"-58"0"0,0 0 106 0 0,0 0 191 0 0,0 0 149 0 0,0 0 83 0 0,0 0-26 0 0,0 0-133 0 0,0 0-127 0 0,0 0-100 0 0,0 0-76 0 0,-8 0-32 0 0,-24 0-94 0 0,24 0-114 0 0,14-3 2854 0 0,8-5-2869 0 0,205-57 1111 0 0,-57 57-1403 0 0,-160 7-547 0 0,0 1 0 0 0,0 0 0 0 0,0 0 0 0 0,-1 0 0 0 0,1 0 0 0 0,0 0 1 0 0,0 0-1 0 0,0 0 0 0 0,0 1 0 0 0,-1-1 0 0 0,1 1 0 0 0,0-1 0 0 0,0 1 0 0 0,-1 0 0 0 0,1-1 0 0 0,0 1 1 0 0,-1 0-1 0 0,1 0 0 0 0,-1 0 0 0 0,1 1 0 0 0,-1-1 0 0 0,1 0 0 0 0,-1 0 0 0 0,0 1 0 0 0,0-1 0 0 0,0 1 0 0 0,0-1 1 0 0,0 1-1 0 0,0 0 0 0 0,0-1 0 0 0,0 1 0 0 0,0 0 0 0 0,-1-1 0 0 0,1 1 0 0 0,-1 0 0 0 0,1 0 0 0 0,-1 0 0 0 0,0 0 1 0 0,0-1-1 0 0,0 1 0 0 0,0 0 0 0 0,0 0 0 0 0,0 0 0 0 0,0 0 0 0 0,-1 0-8 0 0,-33 79 575 0 0,-173 232-115 0 0,135-199-200 0 0,71-112-244 0 0,0 1 0 0 0,0-1 0 0 0,1 0 1 0 0,-1 0-1 0 0,0 1 0 0 0,1-1 0 0 0,-1 0 0 0 0,1 0 0 0 0,0 1 0 0 0,0-1 1 0 0,0 0-1 0 0,0 1 0 0 0,0-1 0 0 0,1 0 0 0 0,-1 1 0 0 0,1-1 0 0 0,-1 0 1 0 0,1 1-1 0 0,0-1 0 0 0,0 0 0 0 0,0 0 0 0 0,0 0 0 0 0,0 0 0 0 0,1 0 1 0 0,-1 0-1 0 0,0 0 0 0 0,1 0 0 0 0,0-1 0 0 0,-1 1 0 0 0,1-1 0 0 0,0 1 1 0 0,0-1-1 0 0,0 1 0 0 0,0-1 0 0 0,0 0 0 0 0,0 0 0 0 0,0 0 0 0 0,0 0 1 0 0,1 0-17 0 0,91 22 820 0 0,49-38-136 0 0,64-19-107 0 0,-181 27-1173 0 0,-54-6-6008 0 0,13 8-2651 0 0,7 1-2591 0 0</inkml:trace>
  <inkml:trace contextRef="#ctx0" brushRef="#br0" timeOffset="-39078.425">9986 3944 7242 0 0,'0'0'2436'0'0,"0"0"-163"0"0,0 0-112 0 0,0 0-35 0 0,0 0-200 0 0,0 0-332 0 0,0 0-396 0 0,0 0-337 0 0,0 0-257 0 0,0 0-143 0 0,0 0-41 0 0,0 0-29 0 0,0 0-14 0 0,17-4 1213 0 0,299 3 360 0 0,-143-17-5671 0 0,-146 15 684 0 0,-9-1-3152 0 0,-4 1-5665 0 0</inkml:trace>
  <inkml:trace contextRef="#ctx0" brushRef="#br0" timeOffset="-37972.544">10867 3969 0 0 0,'0'0'1550'0'0,"0"0"315"0"0,0 0 120 0 0,0 0 26 0 0,0 0-195 0 0,0 0-283 0 0,0 0-205 0 0,0 0-221 0 0,0 0-154 0 0,0 0-79 0 0,0 0-21 0 0,0 0-60 0 0,0 0-32 0 0,14 7-74 0 0,64 26 923 0 0,-11-32 1672 0 0,66-36-1324 0 0,-98 22-1588 0 0,76-46 568 0 0,-106 56-896 0 0,0 0 1 0 0,0 0-1 0 0,0-1 1 0 0,-1 1-1 0 0,0-1 1 0 0,1 0-1 0 0,-1 0 1 0 0,-1 0-1 0 0,1-1 1 0 0,-1 1 0 0 0,1-1-1 0 0,-1 0 1 0 0,-1 0-1 0 0,1 0 1 0 0,-1 0-1 0 0,1-1 1 0 0,-2 1-1 0 0,1-1 1 0 0,-1 1-1 0 0,1-6-42 0 0,-3 6 6 0 0,-1 1 0 0 0,-1 0 0 0 0,1 0-1 0 0,0 0 1 0 0,-1 0 0 0 0,0 0 0 0 0,0 1-1 0 0,0-1 1 0 0,-1 1 0 0 0,1 0 0 0 0,-1 0-1 0 0,0 0 1 0 0,1 0 0 0 0,-1 0-1 0 0,0 1 1 0 0,-1 0 0 0 0,1 0 0 0 0,0 0-1 0 0,-1 0 1 0 0,-3 0-6 0 0,-3 0-22 0 0,-1 1-1 0 0,1 1 1 0 0,-1-1 0 0 0,1 2-1 0 0,-1 0 1 0 0,1 0 0 0 0,-1 1-1 0 0,1 0 1 0 0,0 1 0 0 0,-1 0-1 0 0,2 1 1 0 0,-1 0 0 0 0,0 1-1 0 0,1 0 1 0 0,0 1 0 0 0,0 0-1 0 0,0 0 1 0 0,-6 7 22 0 0,9-9-6 0 0,-3 3 7 0 0,2 0 0 0 0,-1 1-1 0 0,1 0 1 0 0,0 0 0 0 0,1 1-1 0 0,0 0 1 0 0,0 0 0 0 0,1 0 0 0 0,0 1-1 0 0,0 0 1 0 0,1 1 0 0 0,1-1 0 0 0,0 1-1 0 0,0 0 1 0 0,1 0 0 0 0,0 0-1 0 0,1 0 1 0 0,1 0 0 0 0,-1 1 0 0 0,2-1-1 0 0,0 0 1 0 0,0 9-1 0 0,0-12 10 0 0,-1-1-1 0 0,1 1 1 0 0,0-1 0 0 0,1 0-1 0 0,0 1 1 0 0,0-1 0 0 0,0 1-1 0 0,1-1 1 0 0,0 0 0 0 0,1 0-1 0 0,-1 0 1 0 0,1 0 0 0 0,1 0-1 0 0,-1-1 1 0 0,1 1 0 0 0,0-1-1 0 0,1 0 1 0 0,0 0-1 0 0,-1-1 1 0 0,2 1 0 0 0,0-1-10 0 0,7 4 41 0 0,0 0 1 0 0,1-2 0 0 0,0 1-1 0 0,0-2 1 0 0,0 0 0 0 0,1-1 0 0 0,0 0-1 0 0,0-1 1 0 0,1-1 0 0 0,-1 0-1 0 0,1-1 1 0 0,0-1 0 0 0,-1 0-1 0 0,1-1 1 0 0,0-1 0 0 0,15-2-42 0 0,-4-1 87 0 0,-1 0 1 0 0,1-2 0 0 0,-1-1-1 0 0,0-1 1 0 0,-1-1 0 0 0,0-1-1 0 0,0-1 1 0 0,14-10-88 0 0,-13 5 40 0 0,-1-1 1 0 0,0-1-1 0 0,-2-1 0 0 0,0-1 0 0 0,-1-1 0 0 0,-2-1 1 0 0,0-1-1 0 0,-1-1 0 0 0,-1-1 0 0 0,-2 0 0 0 0,0-1 1 0 0,-2-1-1 0 0,1-4-40 0 0,-12 28 1 0 0,-1 0 1 0 0,0 0-1 0 0,-1 0 0 0 0,1 0 1 0 0,0 0-1 0 0,-1 0 0 0 0,0 0 1 0 0,0-1-1 0 0,0 1 0 0 0,0 0 1 0 0,0-1-1 0 0,-1 1 0 0 0,1-1 1 0 0,-1 1-1 0 0,0-1 0 0 0,0 1 1 0 0,0-1-1 0 0,-1 1 0 0 0,1-1 1 0 0,-1 1-1 0 0,0 0 0 0 0,0-1 1 0 0,0 1-1 0 0,0 0 0 0 0,0-1 1 0 0,-1 1-1 0 0,0 0 0 0 0,1 0 1 0 0,-1 0-1 0 0,0 1 0 0 0,-1-1 1 0 0,1 0-1 0 0,0 1 0 0 0,-1-1 1 0 0,1 1-1 0 0,-1 0 0 0 0,0 0 1 0 0,0 0-1 0 0,0 0 0 0 0,0 0 1 0 0,0 1-1 0 0,0-1 0 0 0,-4 0-1 0 0,-5 2-17 0 0,0 0 1 0 0,1 0-1 0 0,-1 1 0 0 0,0 1 0 0 0,0 0 1 0 0,1 1-1 0 0,-1 0 0 0 0,1 0 0 0 0,-1 2 0 0 0,1-1 1 0 0,1 1-1 0 0,-6 4 17 0 0,14-8-4 0 0,1-1 0 0 0,0 1 0 0 0,0 0 0 0 0,0 0 1 0 0,0 0-1 0 0,0 0 0 0 0,0 0 0 0 0,0 1 0 0 0,0-1 0 0 0,0 0 0 0 0,0 0 1 0 0,1 1-1 0 0,-1-1 0 0 0,0 0 0 0 0,1 1 0 0 0,-1-1 0 0 0,1 0 0 0 0,-1 1 1 0 0,1-1-1 0 0,0 1 0 0 0,0-1 0 0 0,0 1 0 0 0,0-1 0 0 0,0 1 0 0 0,0-1 1 0 0,0 1-1 0 0,0-1 0 0 0,0 0 0 0 0,1 1 0 0 0,-1-1 0 0 0,1 1 1 0 0,-1-1-1 0 0,1 0 0 0 0,-1 1 0 0 0,1-1 0 0 0,0 0 0 0 0,0 1 0 0 0,0-1 1 0 0,0 0-1 0 0,-1 0 0 0 0,1 0 0 0 0,1 0 0 0 0,-1 0 0 0 0,0 0 0 0 0,0 0 1 0 0,0 0-1 0 0,0 0 0 0 0,1-1 0 0 0,-1 1 0 0 0,0 0 0 0 0,1-1 0 0 0,-1 1 1 0 0,1-1-1 0 0,-1 0 0 0 0,1 1 0 0 0,-1-1 0 0 0,0 0 0 0 0,1 0 0 0 0,-1 0 1 0 0,1 0-1 0 0,-1 0 0 0 0,1 0 0 0 0,0 0 4 0 0,166 44 59 0 0,-164-41-57 0 0,-1 0 1 0 0,-1 1 0 0 0,1-1-1 0 0,0 1 1 0 0,-1 0-1 0 0,0 0 1 0 0,0 0 0 0 0,0 0-1 0 0,0 0 1 0 0,-1 0 0 0 0,0 1-1 0 0,0-1 1 0 0,0 0-1 0 0,0 1 1 0 0,-1-1 0 0 0,1 1-1 0 0,-1-1 1 0 0,0 1-1 0 0,0-1 1 0 0,-1 1 0 0 0,0-1-1 0 0,1 0 1 0 0,-1 1-1 0 0,-1-1 1 0 0,0 3-3 0 0,-34 73 105 0 0,30-72-107 0 0,1 1 0 0 0,0 1 0 0 0,1-1 0 0 0,0 1-1 0 0,0 0 1 0 0,1 0 0 0 0,0 0 0 0 0,1 0 0 0 0,0 0 0 0 0,-1 9 2 0 0,4-17-3 0 0,-1 0 0 0 0,0-1-1 0 0,1 1 1 0 0,-1 0 0 0 0,1 0-1 0 0,0 0 1 0 0,0 0 0 0 0,0 0-1 0 0,0-1 1 0 0,0 1 0 0 0,0-1 0 0 0,0 1-1 0 0,0 0 1 0 0,1-1 0 0 0,-1 0-1 0 0,0 1 1 0 0,1-1 0 0 0,0 0-1 0 0,-1 0 1 0 0,1 0 0 0 0,0 0-1 0 0,-1 0 1 0 0,1 0 0 0 0,0 0 0 0 0,0 0-1 0 0,0-1 1 0 0,0 1 0 0 0,-1-1-1 0 0,1 0 1 0 0,0 1 0 0 0,0-1-1 0 0,0 0 1 0 0,2 0 3 0 0,68 0-774 0 0,-8-21-2276 0 0,-27-1-7048 0 0,-26 17-1536 0 0</inkml:trace>
  <inkml:trace contextRef="#ctx0" brushRef="#br0" timeOffset="-37640.855">12294 3822 9490 0 0,'0'0'2569'0'0,"0"0"-562"0"0,0 0-511 0 0,0 0-380 0 0,0 0-234 0 0,0 0-133 0 0,0 0-90 0 0,0 0-75 0 0,0 0-77 0 0,0 0-91 0 0,0 0-65 0 0,0 0-67 0 0,0 0-72 0 0,-30 34-35 0 0,-91 105-45 0 0,118-137-125 0 0,0 0 1 0 0,0 1-1 0 0,1-1 0 0 0,-1 0 0 0 0,1 1 0 0 0,0 0 0 0 0,0-1 0 0 0,0 1 0 0 0,0 0 1 0 0,0 0-1 0 0,0 0 0 0 0,1 1 0 0 0,0-1 0 0 0,-1 0 0 0 0,1 0 0 0 0,0 1 0 0 0,1-1 0 0 0,-1 1 1 0 0,1-1-1 0 0,-1 1 0 0 0,1 1-7 0 0,1 6 38 0 0,-1-7-6 0 0,1 0 0 0 0,-1 0 0 0 0,1 0 0 0 0,0 1 0 0 0,0-1 0 0 0,1 0-1 0 0,-1 0 1 0 0,1 0 0 0 0,0-1 0 0 0,0 1 0 0 0,0 0 0 0 0,0-1 0 0 0,1 1-1 0 0,-1-1 1 0 0,1 0 0 0 0,0 1 0 0 0,0-1 0 0 0,0-1 0 0 0,1 1 0 0 0,-1 0-1 0 0,1-1 1 0 0,-1 0 0 0 0,1 0 0 0 0,0 0 0 0 0,0 0 0 0 0,0 0 0 0 0,0-1 0 0 0,0 0-1 0 0,0 0-31 0 0,127 18 1508 0 0,-114-20-1294 0 0,1 0 1 0 0,-1-1 0 0 0,1-1 0 0 0,-1-1 0 0 0,0 0-1 0 0,0-1 1 0 0,-1-1 0 0 0,1-1 0 0 0,-1 0 0 0 0,-1-1-1 0 0,1-1 1 0 0,-2 0 0 0 0,4-3-215 0 0,-9 5 88 0 0,0 0 0 0 0,0 0 0 0 0,-1-1-1 0 0,0 0 1 0 0,0 0 0 0 0,-1-1 0 0 0,0 0 0 0 0,-1 0 0 0 0,0-1 0 0 0,0 0 0 0 0,-1 0 0 0 0,0 0 0 0 0,-1-1-1 0 0,0 0 1 0 0,-1 1 0 0 0,0-1 0 0 0,0-1 0 0 0,-1 1 0 0 0,-1 0 0 0 0,0-9-88 0 0,-2 14 5 0 0,0 0 0 0 0,-1-1 0 0 0,0 1 0 0 0,0 0-1 0 0,-1 0 1 0 0,0 0 0 0 0,0 0 0 0 0,0 0 0 0 0,-1 1 0 0 0,1 0 0 0 0,-1-1 0 0 0,-1 1 0 0 0,1 1 0 0 0,-1-1 0 0 0,0 1 0 0 0,0-1 0 0 0,0 1 0 0 0,0 1-1 0 0,-1-1 1 0 0,1 1 0 0 0,-1 0 0 0 0,0 0 0 0 0,0 1 0 0 0,0 0 0 0 0,-1 0 0 0 0,1 0 0 0 0,0 1 0 0 0,-1-1 0 0 0,1 2 0 0 0,-1-1 0 0 0,0 1 0 0 0,1 0-1 0 0,-6 1-3 0 0,0-2-88 0 0,1 1 1 0 0,-1 0-1 0 0,1 1 1 0 0,0 0-1 0 0,-1 1 1 0 0,1 0-1 0 0,0 1 1 0 0,0 0 0 0 0,0 1-1 0 0,0 0 1 0 0,-3 2 86 0 0,-59 44-2146 0 0,29-12-5836 0 0,29-22-4150 0 0</inkml:trace>
  <inkml:trace contextRef="#ctx0" brushRef="#br0" timeOffset="-26092.874">608 4938 7794 0 0,'0'0'1719'0'0,"0"0"-244"0"0,0 0-96 0 0,0 0 69 0 0,0 0 20 0 0,0 0-91 0 0,0 0-199 0 0,0 0-293 0 0,0 0-295 0 0,0 0-241 0 0,0 0-159 0 0,-1 5 213 0 0,16 72 542 0 0,-3 0 0 0 0,-4 1 0 0 0,-1 35-945 0 0,-6-83 99 0 0,2-4-40 0 0,-1 1 1 0 0,-2-1-1 0 0,0 0 0 0 0,-2 0 1 0 0,0 0-1 0 0,-2 0 0 0 0,-1 0 1 0 0,-1 0-1 0 0,-2-1 0 0 0,-2 4-59 0 0,10-28 32 0 0,0 1-1 0 0,-1 0 0 0 0,0 0 1 0 0,1-1-1 0 0,-1 1 0 0 0,0 0 0 0 0,0-1 1 0 0,0 1-1 0 0,0-1 0 0 0,0 1 1 0 0,0-1-1 0 0,-1 1 0 0 0,1-1 1 0 0,0 0-1 0 0,-1 0 0 0 0,1 1 0 0 0,-1-1 1 0 0,1 0-1 0 0,-1 0 0 0 0,0-1 1 0 0,1 1-1 0 0,-1 0 0 0 0,0-1 1 0 0,0 1-1 0 0,1-1 0 0 0,-1 1 0 0 0,0-1 1 0 0,0 0-1 0 0,0 1 0 0 0,0-1 1 0 0,1 0-1 0 0,-2-1-31 0 0,-10-57 403 0 0,18 20-386 0 0,1 1-1 0 0,2 1 1 0 0,1-1 0 0 0,2 1 0 0 0,2 1 0 0 0,1 0 0 0 0,1 1 0 0 0,2 0 0 0 0,14-18-17 0 0,-5 1 22 0 0,3 1 0 0 0,2 2 0 0 0,2 1 0 0 0,1 2 0 0 0,3 1 0 0 0,2 2 0 0 0,1 1 0 0 0,3 2 0 0 0,31-21-22 0 0,-62 51 39 0 0,0 1 0 0 0,1 0-1 0 0,0 1 1 0 0,0 0-1 0 0,1 1 1 0 0,-1 1-1 0 0,1 0 1 0 0,1 1-1 0 0,-1 0 1 0 0,11-1-39 0 0,-22 5 13 0 0,-1 0 0 0 0,1 0 0 0 0,0 1-1 0 0,-1-1 1 0 0,1 0 0 0 0,-1 1 0 0 0,1 0 0 0 0,0-1 0 0 0,-1 1 0 0 0,0 0 0 0 0,1 0-1 0 0,-1 1 1 0 0,1-1 0 0 0,-1 0 0 0 0,0 1 0 0 0,0-1 0 0 0,0 1 0 0 0,0 0 0 0 0,0 0 0 0 0,0 0-1 0 0,-1 0 1 0 0,1 0 0 0 0,0 0 0 0 0,-1 0 0 0 0,0 1 0 0 0,1-1 0 0 0,-1 0 0 0 0,0 1 0 0 0,0-1-1 0 0,-1 1 1 0 0,1-1 0 0 0,0 1 0 0 0,-1-1 0 0 0,1 1 0 0 0,-1 2-13 0 0,-3 98 557 0 0,-3-80-535 0 0,-2-2-1 0 0,0 1 1 0 0,-1-1 0 0 0,-1 0-1 0 0,-1-1 1 0 0,-1 0 0 0 0,-1-1-1 0 0,-1 0 1 0 0,0-1-1 0 0,-1-1 1 0 0,-1 0 0 0 0,-1-1-1 0 0,0-1 1 0 0,-1 0 0 0 0,-1-1-1 0 0,0-2 1 0 0,-1 1 0 0 0,0-2-1 0 0,-1-1 1 0 0,0-1 0 0 0,-1 0-1 0 0,-18 4-21 0 0,-83-6-1216 0 0,96-25-1015 0 0,22-4-5120 0 0,5 15-1288 0 0</inkml:trace>
  <inkml:trace contextRef="#ctx0" brushRef="#br0" timeOffset="-25717.861">1586 4894 7082 0 0,'0'0'3908'0'0,"0"0"-2130"0"0,0 0-635 0 0,0 0 103 0 0,0 0 129 0 0,0 0-3 0 0,0 0-155 0 0,0 0-232 0 0,0 0-205 0 0,0 0-144 0 0,0 0-116 0 0,0 0-108 0 0,0 0-88 0 0,-21 18-61 0 0,-64 59-31 0 0,82-75-211 0 0,0 0 0 0 0,1 1 1 0 0,-1-1-1 0 0,1 0 0 0 0,-1 1 0 0 0,1 0 1 0 0,0-1-1 0 0,0 1 0 0 0,0 0 0 0 0,0 0 0 0 0,1 0 1 0 0,-1 0-1 0 0,1 1 0 0 0,0-1 0 0 0,0 0 1 0 0,0 0-1 0 0,0 1 0 0 0,1-1 0 0 0,-1 1 0 0 0,1-1 1 0 0,0 1-1 0 0,0-1-21 0 0,-1 10 97 0 0,0-9-71 0 0,1 1 0 0 0,-1 0-1 0 0,1 0 1 0 0,-1 0 0 0 0,1 0-1 0 0,1-1 1 0 0,-1 1 0 0 0,1 0 0 0 0,0 0-1 0 0,0 0 1 0 0,0-1 0 0 0,1 1-1 0 0,-1-1 1 0 0,1 1 0 0 0,0-1 0 0 0,1 1-1 0 0,-1-1 1 0 0,1 0 0 0 0,0 0-1 0 0,0 0 1 0 0,0-1 0 0 0,0 1 0 0 0,0-1-1 0 0,1 1 1 0 0,0-1 0 0 0,0 0-1 0 0,0-1 1 0 0,0 1 0 0 0,0-1 0 0 0,0 1-1 0 0,1-1 1 0 0,-1-1 0 0 0,1 1-1 0 0,-1-1 1 0 0,1 1 0 0 0,0-1 0 0 0,0-1-1 0 0,0 1 1 0 0,4 0-26 0 0,-2-1 63 0 0,0 0 1 0 0,0 0-1 0 0,0-1 0 0 0,-1 0 0 0 0,1 0 1 0 0,0-1-1 0 0,-1 1 0 0 0,1-1 1 0 0,-1-1-1 0 0,1 1 0 0 0,-1-1 0 0 0,0 0 1 0 0,0-1-1 0 0,0 1 0 0 0,-1-1 1 0 0,1-1-1 0 0,-1 1 0 0 0,0-1 0 0 0,0 1 1 0 0,-1-1-1 0 0,1-1 0 0 0,1-2-63 0 0,-1 2 29 0 0,0 0 1 0 0,0 0-1 0 0,-1-1 0 0 0,0 1 0 0 0,-1-1 1 0 0,1 0-1 0 0,-1 0 0 0 0,0 0 0 0 0,-1 0 0 0 0,0 0 1 0 0,0-1-1 0 0,-1 1 0 0 0,1-1 0 0 0,-2 0 0 0 0,1 1 1 0 0,-1-1-1 0 0,0 1 0 0 0,-1-1 0 0 0,1 0 0 0 0,-2 1 1 0 0,1-1-1 0 0,-1 1 0 0 0,0 0 0 0 0,-1-1 1 0 0,1 1-1 0 0,-1 0 0 0 0,-1 0 0 0 0,0 1 0 0 0,0-1 1 0 0,0 1-1 0 0,-3-4-29 0 0,1 3-74 0 0,0 0 0 0 0,0 0 0 0 0,-1 0 0 0 0,0 1 1 0 0,-1 0-1 0 0,1 0 0 0 0,-1 0 0 0 0,0 1 0 0 0,0 1 0 0 0,-1-1 1 0 0,0 1-1 0 0,1 1 0 0 0,-1 0 0 0 0,0 0 0 0 0,-1 0 0 0 0,1 1 1 0 0,0 1-1 0 0,-1 0 0 0 0,-6 0 74 0 0,-42 8-3371 0 0,41 2-872 0 0,0 4-3959 0 0,10-6-1717 0 0</inkml:trace>
  <inkml:trace contextRef="#ctx0" brushRef="#br0" timeOffset="-25478.555">2129 4971 8610 0 0,'0'0'1531'0'0,"0"0"-340"0"0,0 0-50 0 0,0 0 122 0 0,0 0-1 0 0,0 0-137 0 0,0 0-262 0 0,0 0-275 0 0,0 0-194 0 0,0 0-158 0 0,0 0-100 0 0,0 0-56 0 0,0 0-48 0 0,-8 31-48 0 0,-23 92-55 0 0,24-83-366 0 0,15-35-4190 0 0,-6-5 1850 0 0,0 0-7355 0 0</inkml:trace>
  <inkml:trace contextRef="#ctx0" brushRef="#br0" timeOffset="-25326.115">1996 4529 14571 0 0,'0'0'896'0'0,"0"0"-448"0"0,0 0-280 0 0,0 0-112 0 0,0 0-144 0 0,0 0-128 0 0,0 0-200 0 0,0 0-184 0 0,0 0-320 0 0,0 0-904 0 0,0 0-3386 0 0,0 0-1655 0 0</inkml:trace>
  <inkml:trace contextRef="#ctx0" brushRef="#br0" timeOffset="-24885.843">2366 5129 10810 0 0,'0'0'1806'0'0,"0"0"-247"0"0,0 0-127 0 0,0 0-115 0 0,0 0-148 0 0,0 0-175 0 0,0 0-170 0 0,0 0-136 0 0,0 0-122 0 0,0 0-100 0 0,0 0-82 0 0,0 0-73 0 0,0 0-48 0 0,4-20-44 0 0,13-64-31 0 0,-16 78-159 0 0,1 0 0 0 0,0 0 1 0 0,0 0-1 0 0,0 1 1 0 0,1-1-1 0 0,0 1 1 0 0,0 0-1 0 0,1-1 0 0 0,-1 1 1 0 0,1 1-1 0 0,0-1 1 0 0,0 1-1 0 0,1-1 1 0 0,-1 1-1 0 0,1 0 1 0 0,2-1-30 0 0,15-14 69 0 0,-19 16-74 0 0,-1 0 1 0 0,2 0-1 0 0,-1 1 1 0 0,0-1-1 0 0,0 1 1 0 0,1-1-1 0 0,-1 1 1 0 0,1 0-1 0 0,0 0 1 0 0,0 1-1 0 0,0-1 1 0 0,0 1-1 0 0,0 0 1 0 0,0 0-1 0 0,0 0 1 0 0,3 0 4 0 0,12 46-206 0 0,-20-39 214 0 0,0-1 0 0 0,1 1 0 0 0,0 0 0 0 0,0-1 1 0 0,0 1-1 0 0,0-1 0 0 0,1 1 0 0 0,0 0 0 0 0,1-1 0 0 0,-1 0 0 0 0,1 1 0 0 0,0-1 0 0 0,0 0 0 0 0,0 0 0 0 0,1 0 0 0 0,0 0 0 0 0,0 0 0 0 0,0 0 0 0 0,1-1 0 0 0,-1 0 0 0 0,1 1 0 0 0,0-2 0 0 0,0 1 0 0 0,1 0 0 0 0,-1-1 0 0 0,1 0 1 0 0,0 0-1 0 0,0 0 0 0 0,0 0 0 0 0,0-1 0 0 0,2 1-8 0 0,1-3 124 0 0,0 0 0 0 0,0 0 0 0 0,0-1 0 0 0,0 0 0 0 0,0 0 0 0 0,0-1-1 0 0,0 0 1 0 0,-1 0 0 0 0,1-1 0 0 0,-1 0 0 0 0,0 0 0 0 0,0-1 0 0 0,0 0 0 0 0,0 0 0 0 0,0-1 0 0 0,-1 0 0 0 0,0 0 0 0 0,0 0 0 0 0,0-1 0 0 0,-1 0 0 0 0,0 0 0 0 0,0 0 0 0 0,2-5-124 0 0,1 2 23 0 0,-1 0-1 0 0,0 0 1 0 0,-1-1-1 0 0,0 0 1 0 0,0-1-1 0 0,-1 0 1 0 0,0 1 0 0 0,-1-1-1 0 0,-1-1 1 0 0,1 1-1 0 0,-2-1 1 0 0,0 1-1 0 0,0-1 1 0 0,0-5-23 0 0,3 11-3805 0 0,-1 5-5439 0 0,-2 1-3014 0 0</inkml:trace>
  <inkml:trace contextRef="#ctx0" brushRef="#br0" timeOffset="-24588.774">3301 4433 17988 0 0,'0'0'937'0'0,"0"0"-302"0"0,0 0-5 0 0,0 0 163 0 0,0 0 245 0 0,0 0 90 0 0,0 0-101 0 0,0 0-146 0 0,0 0-188 0 0,0 0-153 0 0,0 0-107 0 0,0 0-49 0 0,5 34-86 0 0,15 104-66 0 0,-15-3 161 0 0,-16 313-270 0 0,2-461-6166 0 0,0-3-3499 0 0,5 8-2226 0 0</inkml:trace>
  <inkml:trace contextRef="#ctx0" brushRef="#br0" timeOffset="-24338.281">2957 4831 10338 0 0,'0'0'3478'0'0,"0"0"-1553"0"0,0 0-774 0 0,0 0-111 0 0,0 0-48 0 0,0 0-96 0 0,0 0-145 0 0,0 0-183 0 0,0 0-156 0 0,35-4-122 0 0,112-10-89 0 0,-12 10-62 0 0,-38 11-1536 0 0,-67-4-1829 0 0,-14-2-4554 0 0</inkml:trace>
  <inkml:trace contextRef="#ctx0" brushRef="#br0" timeOffset="-24089.773">3857 4872 13955 0 0,'0'0'2014'0'0,"0"0"-423"0"0,0 0-239 0 0,0 0-168 0 0,0 0-161 0 0,0 0-135 0 0,0 0-123 0 0,0 0-108 0 0,0 0-98 0 0,0 0-96 0 0,-31 3-79 0 0,-95 10-99 0 0,75 1 40 0 0,45 6-177 0 0,7-12-160 0 0,0-6 12 0 0,-1 0 0 0 0,1 0 0 0 0,0-1 0 0 0,1 1 0 0 0,-1 0 0 0 0,0 0 0 0 0,1-1 0 0 0,-1 1-1 0 0,0-1 1 0 0,1 1 0 0 0,0-1 0 0 0,-1 0 0 0 0,1 1 0 0 0,0-1 0 0 0,0 0 0 0 0,0 0 0 0 0,0 0-1 0 0,0-1 1 0 0,0 1 0 0 0,0 0 0 0 0,0-1 0 0 0,0 1 0 0 0,0-1 0 0 0,1 0 0 0 0,6 4 16 0 0,18 5-2 0 0,-11-4-17 0 0,1 1 1 0 0,-1 1 0 0 0,-1 0 0 0 0,1 1-1 0 0,-1 1 1 0 0,0 0 0 0 0,-1 1 0 0 0,10 9 2 0 0,-20-15 19 0 0,-1 0 0 0 0,0 0 1 0 0,0 0-1 0 0,-1 0 0 0 0,1 0 1 0 0,-1 1-1 0 0,0-1 0 0 0,0 1 0 0 0,-1 0 1 0 0,1-1-1 0 0,-1 1 0 0 0,0 0 1 0 0,0 0-1 0 0,-1 0 0 0 0,0 0 0 0 0,1 0 1 0 0,-2 0-1 0 0,1 0 0 0 0,0 0 1 0 0,-1-1-1 0 0,0 1 0 0 0,0 0 0 0 0,-1 0 1 0 0,1 0-1 0 0,-1-1 0 0 0,0 1 1 0 0,0-1-1 0 0,-1 0 0 0 0,1 1 0 0 0,-1-1 1 0 0,0 0-1 0 0,0 0 0 0 0,0-1 1 0 0,0 1-1 0 0,-1-1 0 0 0,0 1 0 0 0,0-1 1 0 0,0 0-1 0 0,0 0 0 0 0,0-1 1 0 0,-3 2-20 0 0,-6 4-5 0 0,0-1 1 0 0,0 0-1 0 0,-1-1 1 0 0,0 0 0 0 0,-1-1-1 0 0,1 0 1 0 0,-1-2-1 0 0,0 0 1 0 0,0 0 0 0 0,-9 0 4 0 0,12-13-1557 0 0,11-3-6715 0 0,1 10 5293 0 0,0-1-9543 0 0</inkml:trace>
  <inkml:trace contextRef="#ctx0" brushRef="#br0" timeOffset="-22626.326">4866 4702 88 0 0,'0'0'1790'0'0,"0"0"-522"0"0,0 0 59 0 0,0 0 348 0 0,0 0 316 0 0,0 0 92 0 0,0 0-188 0 0,0 0-333 0 0,0 0-323 0 0,0 0-287 0 0,0 0-162 0 0,0 0-129 0 0,0 0-94 0 0,3-6-146 0 0,-1 1-377 0 0,-2 5-30 0 0,-1 0 1 0 0,1 0 0 0 0,0 0 0 0 0,-1 0 0 0 0,1 0 0 0 0,-1 0 0 0 0,1 0 0 0 0,-1 0-1 0 0,1-1 1 0 0,-1 1 0 0 0,1 0 0 0 0,0 0 0 0 0,-1 0 0 0 0,1-1 0 0 0,-1 1-1 0 0,1 0 1 0 0,0 0 0 0 0,-1-1 0 0 0,1 1 0 0 0,0 0 0 0 0,-1 0 0 0 0,1-1-1 0 0,0 1 1 0 0,-1-1 0 0 0,1 1 0 0 0,0 0 0 0 0,0-1 0 0 0,0 1 0 0 0,-1-1 0 0 0,1 1-1 0 0,0 0 1 0 0,0-1 0 0 0,0 1 0 0 0,0-1 0 0 0,0 1 0 0 0,0-1 0 0 0,0 1-1 0 0,0-1-14 0 0,-120 85 1253 0 0,140-91 700 0 0,95-59 4 0 0,-51 29-894 0 0,-63 37-938 0 0,-1 0-4 0 0,0 0-10 0 0,0 0-40 0 0,0 0-19 0 0,0 0 0 0 0,0 0-12 0 0,0 0-15 0 0,0 19 131 0 0,14 151 926 0 0,-19 123-451 0 0,-5-109-509 0 0,8-184-2462 0 0,3-15-3757 0 0,-1 9-2844 0 0,0 2-1412 0 0</inkml:trace>
  <inkml:trace contextRef="#ctx0" brushRef="#br0" timeOffset="-22401.238">4662 5332 6841 0 0,'0'0'5828'0'0,"0"0"-3482"0"0,0 0-1234 0 0,0 0-27 0 0,0 0 98 0 0,0 0-34 0 0,0 0-117 0 0,0 0-159 0 0,0 0-153 0 0,0 0-93 0 0,32-5-97 0 0,100-12-88 0 0,35 13 343 0 0,-55 4-1571 0 0,-74 0-2487 0 0,-2 0-4382 0 0,-23 0-3928 0 0</inkml:trace>
  <inkml:trace contextRef="#ctx0" brushRef="#br0" timeOffset="-21733.755">6225 4997 3585 0 0,'0'0'1660'0'0,"0"0"-188"0"0,0 0 85 0 0,0 0 256 0 0,0 0 68 0 0,0 0-203 0 0,0 0-282 0 0,0 0-309 0 0,0 0-218 0 0,0 0-139 0 0,0 0-114 0 0,0 0-85 0 0,0 0-90 0 0,-3-10-59 0 0,-10-29-57 0 0,12 37-284 0 0,0 1 0 0 0,0 0 0 0 0,-1 0-1 0 0,1 0 1 0 0,0 0 0 0 0,-1 0 0 0 0,1 1 0 0 0,-1-1 0 0 0,1 0 0 0 0,-1 1-1 0 0,1-1 1 0 0,-1 1 0 0 0,1-1 0 0 0,-1 1 0 0 0,0 0 0 0 0,1-1 0 0 0,-1 1 0 0 0,1 0-1 0 0,-1 0 1 0 0,0 0 0 0 0,1 0 0 0 0,-1 1 0 0 0,0-1 0 0 0,1 0 0 0 0,-1 1 0 0 0,-1 0-41 0 0,0-1 99 0 0,-179 48 2960 0 0,-68 28 96 0 0,308-71-3011 0 0,105 7-9 0 0,-160-12-130 0 0,-1 1 0 0 0,1-1-1 0 0,-1 1 1 0 0,1 0 0 0 0,-1 0 0 0 0,0 0 0 0 0,1 0 0 0 0,-1 0-1 0 0,0 1 1 0 0,0-1 0 0 0,0 0 0 0 0,0 1 0 0 0,0 0 0 0 0,0 0 0 0 0,0-1-1 0 0,0 1 1 0 0,-1 0 0 0 0,1 0 0 0 0,-1 0 0 0 0,0 1 0 0 0,1-1-1 0 0,-1 0 1 0 0,0 0 0 0 0,0 1 0 0 0,0-1 0 0 0,-1 1 0 0 0,1-1-1 0 0,-1 1 1 0 0,1-1 0 0 0,-1 1 0 0 0,0-1 0 0 0,0 1 0 0 0,0-1-1 0 0,0 1 1 0 0,0-1 0 0 0,-1 1 0 0 0,1-1 0 0 0,-1 1 0 0 0,1-1 0 0 0,-1 1-1 0 0,0-1 1 0 0,0 1 0 0 0,0-1 0 0 0,-1 0 0 0 0,1 0 0 0 0,0 0-1 0 0,-1 0 1 0 0,1 0 0 0 0,-1 0 0 0 0,0 0 0 0 0,0 0 0 0 0,0 0-1 0 0,0-1 1 0 0,0 1-5 0 0,-65 63 186 0 0,56-57-169 0 0,0 0-1 0 0,1 1 1 0 0,0 0-1 0 0,1 0 1 0 0,0 1-1 0 0,0 1 1 0 0,1 0-1 0 0,1 0 1 0 0,0 0-1 0 0,0 1 0 0 0,1 0 1 0 0,1 0-1 0 0,-4 11-16 0 0,8-20 6 0 0,0-1 0 0 0,1 1-1 0 0,-1 0 1 0 0,1-1-1 0 0,-1 1 1 0 0,1 0-1 0 0,0 0 1 0 0,0-1 0 0 0,0 1-1 0 0,1 0 1 0 0,-1 0-1 0 0,1-1 1 0 0,-1 1-1 0 0,1 0 1 0 0,0-1 0 0 0,0 1-1 0 0,0-1 1 0 0,1 1-1 0 0,-1-1 1 0 0,0 1-1 0 0,1-1 1 0 0,0 0 0 0 0,-1 0-1 0 0,1 0 1 0 0,0 0-1 0 0,0 0 1 0 0,0 0 0 0 0,0 0-1 0 0,1-1 1 0 0,-1 1-1 0 0,0-1 1 0 0,1 0-1 0 0,-1 1 1 0 0,1-1 0 0 0,-1 0-1 0 0,1 0 1 0 0,0-1-1 0 0,-1 1 1 0 0,1-1-1 0 0,0 1 1 0 0,-1-1 0 0 0,1 0-1 0 0,0 0 1 0 0,2 0-6 0 0,-3 0-4 0 0,7 1-81 0 0,-1 0 0 0 0,1-1 0 0 0,-1 0 0 0 0,1 0 0 0 0,0-1 0 0 0,-1 0 0 0 0,1 0 0 0 0,-1-1-1 0 0,1-1 1 0 0,-1 1 0 0 0,0-1 0 0 0,0-1 0 0 0,0 1 0 0 0,-1-1 0 0 0,1-1 0 0 0,-1 1 0 0 0,0-1 0 0 0,3-3 85 0 0,3-14-3400 0 0,-9 4-5391 0 0,-2 14-2747 0 0</inkml:trace>
  <inkml:trace contextRef="#ctx0" brushRef="#br0" timeOffset="-21441.265">5904 4750 6657 0 0,'0'0'5623'0'0,"0"0"-3275"0"0,0 0-1081 0 0,0 0-174 0 0,0 0-26 0 0,0 0 5 0 0,0 0-48 0 0,0 0-164 0 0,0 0-194 0 0,0 0-44 0 0,0 0-3 0 0,0 0 4 0 0,-7 29-10 0 0,-23 92-50 0 0,24-25 397 0 0,35 294 720 0 0,-29-98-1595 0 0,0-291-128 0 0,0 0 1 0 0,0 0-1 0 0,0 0 1 0 0,0 1-1 0 0,0-1 1 0 0,1 0-1 0 0,-1 0 1 0 0,0 0-1 0 0,1 0 1 0 0,-1 0-1 0 0,1 0 0 0 0,-1 0 1 0 0,1 0-1 0 0,0 0 1 0 0,-1 0-1 0 0,1 0 1 0 0,0 0-1 0 0,0-1 1 0 0,-1 1-1 0 0,1 0 1 0 0,0 0-1 0 0,0-1 1 0 0,0 1-1 0 0,0-1 1 0 0,0 1-1 0 0,0-1 1 0 0,0 1-1 0 0,0-1 0 0 0,0 1 1 0 0,0-1-1 0 0,0 0 1 0 0,1 0-1 0 0,-1 1 1 0 0,0-1-1 0 0,0 0 1 0 0,0 0-1 0 0,1 0 43 0 0,26-8-6601 0 0,-20 4-1976 0 0</inkml:trace>
  <inkml:trace contextRef="#ctx0" brushRef="#br0" timeOffset="-20901.853">6816 4982 9514 0 0,'0'0'2086'0'0,"0"0"-240"0"0,0 0-85 0 0,0 0-56 0 0,0 0-190 0 0,0 0-254 0 0,0 0-285 0 0,0 0-237 0 0,0 0-225 0 0,0 0-154 0 0,0 0-102 0 0,0 0-65 0 0,0 0-5 0 0,13-12 1 0 0,46-35 15 0 0,-54 44-139 0 0,0 0 1 0 0,0 0-1 0 0,0 0 1 0 0,0 1-1 0 0,1 0 0 0 0,-1 0 1 0 0,1 0-1 0 0,-1 1 1 0 0,1-1-1 0 0,0 1 1 0 0,-1 1-1 0 0,1-1 0 0 0,0 1 1 0 0,0 0-1 0 0,0 0 1 0 0,-1 1-1 0 0,1 0-65 0 0,18 0 411 0 0,-22-1-373 0 0,1 0-1 0 0,0 0 1 0 0,-1 0 0 0 0,1 0 0 0 0,-1 1-1 0 0,1-1 1 0 0,-1 1 0 0 0,1 0-1 0 0,-1-1 1 0 0,1 1 0 0 0,-1 0-1 0 0,1 1 1 0 0,-1-1 0 0 0,0 0 0 0 0,0 1-1 0 0,0-1 1 0 0,0 1 0 0 0,0 0-1 0 0,0-1 1 0 0,0 1 0 0 0,0 0 0 0 0,-1 0-1 0 0,1 0 1 0 0,-1 1 0 0 0,1-1-1 0 0,-1 0 1 0 0,0 0 0 0 0,0 1 0 0 0,0-1-1 0 0,0 1 1 0 0,0-1 0 0 0,-1 1-1 0 0,1-1 1 0 0,-1 1 0 0 0,0 0 0 0 0,1-1-1 0 0,-1 1 1 0 0,0-1 0 0 0,-1 1-1 0 0,1 0 1 0 0,0-1 0 0 0,-1 1-1 0 0,1-1 1 0 0,-1 1 0 0 0,0-1 0 0 0,0 1-1 0 0,0 0-37 0 0,-11 19 89 0 0,0-1-1 0 0,-2 0 0 0 0,0-1 1 0 0,-1 0-1 0 0,-1-2 0 0 0,0 1 1 0 0,-8 4-90 0 0,-48 58 170 0 0,67-75-152 0 0,-43 71 224 0 0,47-75-233 0 0,0 0 0 0 0,1 1 0 0 0,-1-1 0 0 0,0 1 0 0 0,1 0 0 0 0,-1-1 0 0 0,1 1 0 0 0,0-1 0 0 0,0 1 0 0 0,0 0 0 0 0,0-1 0 0 0,1 1 0 0 0,-1-1 0 0 0,1 1 0 0 0,-1-1 0 0 0,1 1 0 0 0,0-1 0 0 0,0 1 0 0 0,0-1 1 0 0,0 1-1 0 0,0-1 0 0 0,1 0 0 0 0,-1 0 0 0 0,1 0 0 0 0,-1 0 0 0 0,1 0 0 0 0,0 0 0 0 0,0 0 0 0 0,0 0 0 0 0,0-1 0 0 0,2 2-8 0 0,12 6 63 0 0,1-1 1 0 0,0-1-1 0 0,0-1 1 0 0,1 0-1 0 0,0-1 1 0 0,-1-1-1 0 0,2-1 1 0 0,-1 0-1 0 0,0-1 0 0 0,1-1 1 0 0,-1-1-1 0 0,1-1 1 0 0,-1 0-1 0 0,10-3-63 0 0,63-22-204 0 0,-54 9-3001 0 0,-1 1-6449 0 0,-26 9-2748 0 0</inkml:trace>
  <inkml:trace contextRef="#ctx0" brushRef="#br0" timeOffset="-19807.394">7677 4791 2024 0 0,'0'0'2388'0'0,"0"0"-621"0"0,0 0-95 0 0,0 0 139 0 0,0 0 127 0 0,0 0-43 0 0,0 0-165 0 0,0 0-247 0 0,0 0-266 0 0,0 0-193 0 0,0 0-142 0 0,0 0-118 0 0,0 0-72 0 0,-8-4-70 0 0,-25-11-54 0 0,24 11-57 0 0,9 4-86 0 0,17-8 937 0 0,84-6-213 0 0,-92 14-1074 0 0,0 0-1 0 0,0 0 1 0 0,0 0-1 0 0,0 1 1 0 0,0 1-1 0 0,-1-1 0 0 0,1 1 1 0 0,-1 1-1 0 0,1 0 1 0 0,-1 0-1 0 0,0 0 1 0 0,0 1-75 0 0,-5-3 18 0 0,-1 0-1 0 0,0 0 1 0 0,0 0 0 0 0,0 1 0 0 0,0-1-1 0 0,-1 0 1 0 0,1 1 0 0 0,0-1 0 0 0,0 1 0 0 0,-1 0-1 0 0,1-1 1 0 0,-1 1 0 0 0,0 0 0 0 0,1 0-1 0 0,-1 0 1 0 0,0 0 0 0 0,0 0 0 0 0,0 0 0 0 0,-1 0-1 0 0,1 1 1 0 0,0-1 0 0 0,-1 0 0 0 0,1 0-1 0 0,-1 1 1 0 0,0-1 0 0 0,0 0 0 0 0,0 0 0 0 0,0 1-1 0 0,0-1 1 0 0,0 2-18 0 0,-2 7 70 0 0,1 1-1 0 0,-1-1 1 0 0,-1 0 0 0 0,0 0-1 0 0,-1 0 1 0 0,0 0 0 0 0,-1-1-1 0 0,0 1 1 0 0,0-1 0 0 0,-4 5-70 0 0,-17 34 121 0 0,22-37-94 0 0,0-1 0 0 0,0 0 0 0 0,1 1 0 0 0,1 0 0 0 0,0 0 0 0 0,0 0 0 0 0,1 0 0 0 0,1 0 1 0 0,0 0-1 0 0,1 0 0 0 0,0 4-27 0 0,0-11 17 0 0,0 1 0 0 0,0 0 1 0 0,0-1-1 0 0,1 1 0 0 0,0-1 1 0 0,0 1-1 0 0,0-1 0 0 0,1 0 1 0 0,0 0-1 0 0,0 0 0 0 0,0 0 0 0 0,0 0 1 0 0,1-1-1 0 0,0 1 0 0 0,0-1 1 0 0,0 0-1 0 0,0 0 0 0 0,1 0 1 0 0,-1-1-1 0 0,1 0 0 0 0,0 0 1 0 0,0 0-1 0 0,0 0 0 0 0,4 0-17 0 0,62 31 408 0 0,-119-67 815 0 0,-6 28-1252 0 0,36 39 58 0 0,16-28-23 0 0,1 0 0 0 0,-1 0-1 0 0,1 0 1 0 0,0 0 0 0 0,0 0 0 0 0,0 0 0 0 0,1 1-1 0 0,0-1 1 0 0,0 0 0 0 0,1 0 0 0 0,0 0-1 0 0,0 0 1 0 0,0 0 0 0 0,1 0 0 0 0,0 0-1 0 0,0 0 1 0 0,0 0 0 0 0,1-1 0 0 0,0 1-1 0 0,0-1 1 0 0,0 0 0 0 0,1 0 0 0 0,-1 0 0 0 0,1 0-1 0 0,1 0 1 0 0,-1-1 0 0 0,1 0 0 0 0,4 3-6 0 0,-3-4 22 0 0,1 0 1 0 0,-1 0 0 0 0,1 1-1 0 0,-1 0 1 0 0,0 0 0 0 0,-1 0 0 0 0,1 1-1 0 0,-1 0 1 0 0,0 0 0 0 0,0 0 0 0 0,0 1-1 0 0,-1-1 1 0 0,0 1 0 0 0,0 0 0 0 0,0 0-1 0 0,-1 1 1 0 0,0-1 0 0 0,0 1-1 0 0,0 0 1 0 0,-1 0 0 0 0,0 0 0 0 0,0 3-23 0 0,-5-2 28 0 0,0 0 1 0 0,-1 0 0 0 0,1-1 0 0 0,-2 0 0 0 0,1 0-1 0 0,-1 0 1 0 0,0 0 0 0 0,0-1 0 0 0,-1 0 0 0 0,0 0 0 0 0,0 0-1 0 0,0-1 1 0 0,-1 0 0 0 0,0 0 0 0 0,0-1 0 0 0,0 1-1 0 0,0-2 1 0 0,-1 1 0 0 0,0-1 0 0 0,0 0 0 0 0,1-1-1 0 0,-2 1 1 0 0,1-2 0 0 0,0 1 0 0 0,-4-1-29 0 0,-96 29-322 0 0,112-48-1679 0 0,17-6-2948 0 0,-14 18-154 0 0,1-1-7720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5:2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5761 0 0,'0'0'2573'0'0,"0"0"-1186"0"0,0 0-595 0 0,0 0-3 0 0,0 0 248 0 0,0 0 164 0 0,0 0-67 0 0,0 0-235 0 0,0 0-293 0 0,0 0-193 0 0,0 0-80 0 0,6 9 813 0 0,-2-4 5842 0 0,34-34-5413 0 0,-38 29-1419 0 0,0 0 30 0 0,0 0 17 0 0,0 0-15 0 0,0 0-37 0 0,-9 11 370 0 0,-32 34-302 0 0,29-28-23 0 0,26-20 211 0 0,28-19-287 0 0,-41 22-242 0 0,-1 0-130 0 0,-14 0-4842 0 0,7 0-2925 0 0,2 0-5010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2 196 4937 0 0,'0'0'1530'0'0,"0"0"3"0"0,0 0 122 0 0,0 0 63 0 0,0 0 28 0 0,0 0-106 0 0,0 0-178 0 0,0 0-126 0 0,0 0-162 0 0,0 0-159 0 0,0 0-166 0 0,-2-4-182 0 0,3-4-455 0 0,0-1 1 0 0,1 1-1 0 0,0 0 1 0 0,0 0-1 0 0,1 0 0 0 0,0 0 1 0 0,0 0-1 0 0,0 1 1 0 0,1-1-1 0 0,1 1 0 0 0,-1 0 1 0 0,1 0-1 0 0,0 0 1 0 0,1 1-1 0 0,1-2-212 0 0,3-6 292 0 0,-7 10-230 0 0,0 0 0 0 0,0 0 0 0 0,0 0 0 0 0,0 0 0 0 0,1 1 0 0 0,-1-1 0 0 0,1 1 0 0 0,0 0 0 0 0,0 0 0 0 0,0 0 0 0 0,0 1 0 0 0,1-1 0 0 0,-1 1 0 0 0,1 0 0 0 0,0 1 0 0 0,-1-1 0 0 0,1 1 0 0 0,0-1 0 0 0,0 2 0 0 0,1-1-62 0 0,-2 2 15 0 0,-1 1 0 0 0,0 0-1 0 0,0 1 1 0 0,0-1 0 0 0,0 0-1 0 0,-1 1 1 0 0,1 0 0 0 0,-1 0 0 0 0,1 0-1 0 0,-1 0 1 0 0,0 0 0 0 0,0 0-1 0 0,0 0 1 0 0,0 1 0 0 0,-1-1 0 0 0,0 0-1 0 0,1 3-14 0 0,3 4 41 0 0,4 14 12 0 0,-1 0 0 0 0,-2 1 0 0 0,0 0 0 0 0,-1 0 0 0 0,-2 0 0 0 0,-1 1 0 0 0,0-1 0 0 0,-2 0 0 0 0,-1 1 0 0 0,-4 20-53 0 0,5-40 5 0 0,-3 23 44 0 0,-2 0 0 0 0,-1-1 0 0 0,-1 1 0 0 0,-1-1 1 0 0,-1 0-1 0 0,-2-1 0 0 0,-11 21-49 0 0,22-47 30 0 0,0-1 9 0 0,0 0 24 0 0,1-20 246 0 0,7-10-285 0 0,3 1 1 0 0,0 0-1 0 0,2 0 0 0 0,0 2 1 0 0,3-1-1 0 0,0 2 0 0 0,8-9-24 0 0,-5 4 10 0 0,134-174-2 0 0,-149 200-14 0 0,0 0 0 0 0,0 0 0 0 0,1 1-1 0 0,-1 0 1 0 0,1 0 0 0 0,0 0 0 0 0,1 0-1 0 0,-1 1 1 0 0,0 0 0 0 0,1 0 0 0 0,0 0 0 0 0,0 1-1 0 0,0-1 1 0 0,0 2 0 0 0,5-2 6 0 0,6 36-3 0 0,-14-19 27 0 0,-1 1-1 0 0,0 0 1 0 0,-1-1-1 0 0,-1 1 1 0 0,0 0-1 0 0,-1-1 1 0 0,-1 1-1 0 0,0-1 1 0 0,-2 6-24 0 0,-4 43-33 0 0,4 54 12 0 0,5-116 21 0 0,0 0 0 0 0,0 0 0 0 0,0 0 1 0 0,1 0-1 0 0,-1 0 0 0 0,0-1 1 0 0,0 1-1 0 0,1 0 0 0 0,-1-1 0 0 0,1 1 1 0 0,-1-1-1 0 0,0 1 0 0 0,1-1 1 0 0,-1 0-1 0 0,1 0 0 0 0,-1 0 0 0 0,1 0 1 0 0,-1 0-1 0 0,0 0 0 0 0,1 0 1 0 0,-1 0-1 0 0,1 0 0 0 0,-1-1 0 0 0,1 1 1 0 0,-1-1-1 0 0,0 1 0 0 0,1-1 1 0 0,-1 1-1 0 0,0-1 0 0 0,0 0 0 0 0,1 1 1 0 0,-1-1-1 0 0,0 0 0 0 0,0 0 1 0 0,0 0-1 0 0,0 0 0 0 0,0 0 0 0 0,0 0 1 0 0,0-1-1 0 0,0 1 0 0 0,0 0 1 0 0,0-1-1 0 0,66-65 47 0 0,-2-3 0 0 0,-4-3 0 0 0,42-66-47 0 0,-80 110-9 0 0,-22 29-2 0 0,-14 250 159 0 0,13-235-189 0 0,1 0 1 0 0,0 0-1 0 0,1 0 0 0 0,1 0 1 0 0,1 0-1 0 0,0-1 0 0 0,0 1 1 0 0,6 9 40 0 0,-7-9-2686 0 0,-2-12-1389 0 0,-1-2-3479 0 0,0-1 7502 0 0,0 0-11346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25 215 0 0 0,'0'0'1716'0'0,"0"0"580"0"0,0 0 368 0 0,0 0 143 0 0,0 0-209 0 0,0 0-337 0 0,0 0-344 0 0,0 0-244 0 0,0 0-164 0 0,0 0-144 0 0,33 7-108 0 0,101 18-119 0 0,-131-24-1059 0 0,1 0-1 0 0,-1 0 1 0 0,0-1 0 0 0,1 1 0 0 0,-1-1-1 0 0,0 0 1 0 0,1 0 0 0 0,-1 0 0 0 0,0 0-1 0 0,1 0 1 0 0,-1-1 0 0 0,0 1-1 0 0,1-1 1 0 0,-1 0 0 0 0,0 0 0 0 0,0-1-1 0 0,0 1 1 0 0,0 0 0 0 0,0-1 0 0 0,1-1-79 0 0,5-2 311 0 0,-1 1-172 0 0,0 1 0 0 0,0-1 0 0 0,0-1 0 0 0,-1 0 0 0 0,0 0 0 0 0,1 0 0 0 0,-2-1 0 0 0,1 0 0 0 0,-1 0 0 0 0,0-1 0 0 0,0 0 0 0 0,0 0 0 0 0,-1 0 0 0 0,0-1 0 0 0,-1 1 0 0 0,0-1 0 0 0,0 0 0 0 0,-1-1 0 0 0,0 1 0 0 0,0-1 0 0 0,-1 1 0 0 0,1-5-139 0 0,-3 10 5 0 0,1 1 1 0 0,-1-1-1 0 0,-1 0 1 0 0,1 0-1 0 0,0 0 1 0 0,-1 1 0 0 0,1-1-1 0 0,-1 0 1 0 0,0 1-1 0 0,0-1 1 0 0,0 0-1 0 0,0 1 1 0 0,0-1-1 0 0,-1 1 1 0 0,1-1-1 0 0,-1 1 1 0 0,1 0 0 0 0,-1 0-1 0 0,0 0 1 0 0,0 0-1 0 0,0 0 1 0 0,0 0-1 0 0,0 0 1 0 0,-1 1-1 0 0,1-1 1 0 0,0 1-1 0 0,-1-1 1 0 0,1 1 0 0 0,-1 0-1 0 0,0 0 1 0 0,0 0-6 0 0,-5-1-21 0 0,1 0 0 0 0,0 0 0 0 0,-1 1 1 0 0,1 0-1 0 0,-1 1 0 0 0,1-1 0 0 0,-1 1 1 0 0,1 1-1 0 0,0-1 0 0 0,-1 2 0 0 0,1-1 1 0 0,-1 1-1 0 0,1 0 0 0 0,0 0 0 0 0,0 1 1 0 0,0-1-1 0 0,0 2 0 0 0,1-1 0 0 0,-5 4 21 0 0,-5 3-35 0 0,0 0-1 0 0,1 2 0 0 0,0 0 1 0 0,1 0-1 0 0,1 2 0 0 0,0-1 1 0 0,-3 5 35 0 0,6-5-41 0 0,1 1 0 0 0,0 0 0 0 0,0 0 1 0 0,2 0-1 0 0,0 1 0 0 0,0 0 1 0 0,2 1-1 0 0,0-1 0 0 0,0 1 0 0 0,2 0 1 0 0,0 0-1 0 0,0 1 0 0 0,2-1 1 0 0,0 0-1 0 0,1 14 41 0 0,1-24-25 0 0,0-1 1 0 0,0 0-1 0 0,1 0 1 0 0,-1 0-1 0 0,1-1 1 0 0,0 1-1 0 0,0 0 1 0 0,1 0-1 0 0,-1-1 1 0 0,1 0-1 0 0,0 1 1 0 0,0-1-1 0 0,1 0 1 0 0,-1-1-1 0 0,1 1 1 0 0,0-1-1 0 0,0 1 1 0 0,0-1-1 0 0,0 0 1 0 0,1-1-1 0 0,-1 1 1 0 0,1-1-1 0 0,0 1 1 0 0,-1-2-1 0 0,1 1 1 0 0,0 0-1 0 0,0-1 1 0 0,0 0-1 0 0,2 0 25 0 0,5 1-166 0 0,1 0 0 0 0,-1 0 0 0 0,1-2 0 0 0,0 0 0 0 0,-1 0 0 0 0,1-1-1 0 0,-1 0 1 0 0,1-2 0 0 0,-1 1 0 0 0,0-1 0 0 0,11-4 166 0 0,92-47-5386 0 0,-70 32-2367 0 0,-25 13-3296 0 0</inkml:trace>
  <inkml:trace contextRef="#ctx0" brushRef="#br0" timeOffset="396.382">905 82 11939 0 0,'0'0'1811'0'0,"0"0"-252"0"0,0 0-122 0 0,0 0-156 0 0,0 0-131 0 0,0 0-148 0 0,0 0-149 0 0,0 0-116 0 0,0 0-76 0 0,0 0-54 0 0,0 0-82 0 0,0 0-63 0 0,0 0-57 0 0,-32 12-110 0 0,-101 34-67 0 0,75-17 29 0 0,51-20-214 0 0,-2-2-26 0 0,0 1 0 0 0,1 0 0 0 0,0 0 0 0 0,0 1 0 0 0,1 0 0 0 0,0 1 0 0 0,0-1 0 0 0,1 1 0 0 0,1 0 0 0 0,0 1 0 0 0,0-1 0 0 0,1 1 0 0 0,0 0 0 0 0,0 0 0 0 0,2 1 0 0 0,-1-1 0 0 0,1 5-17 0 0,2-14 6 0 0,0 1-1 0 0,0 0 0 0 0,0 0 0 0 0,0 0 1 0 0,1 0-1 0 0,-1 0 0 0 0,1-1 0 0 0,0 1 1 0 0,0 0-1 0 0,0-1 0 0 0,0 1 0 0 0,0 0 1 0 0,1-1-1 0 0,-1 1 0 0 0,1-1 0 0 0,0 0 0 0 0,-1 0 1 0 0,1 1-1 0 0,0-1 0 0 0,0 0 0 0 0,1-1 1 0 0,-1 1-1 0 0,0 0 0 0 0,1-1 0 0 0,-1 1 1 0 0,1-1-1 0 0,-1 1 0 0 0,1-1 0 0 0,-1 0 0 0 0,1 0 1 0 0,0-1-1 0 0,0 1 0 0 0,-1 0 0 0 0,1-1 1 0 0,0 0-1 0 0,0 0 0 0 0,0 0 0 0 0,0 0 1 0 0,0 0-1 0 0,1 0-5 0 0,5-1 111 0 0,1 1 0 0 0,-1-1-1 0 0,0-1 1 0 0,0 0 0 0 0,0 0 0 0 0,0-1 0 0 0,-1 0 0 0 0,1 0 0 0 0,-1-1 0 0 0,1 0 0 0 0,-1 0-1 0 0,0-1 1 0 0,-1 0 0 0 0,6-5-111 0 0,21-18 150 0 0,-1-2 0 0 0,-1-1 1 0 0,-2-2-1 0 0,-1-1 0 0 0,8-14-150 0 0,-36 46 3 0 0,12-12-27 0 0,-9 22-203 0 0,-7 2 159 0 0,-16 117-1274 0 0,47-48-4291 0 0,-22-70 4053 0 0,7 8-6207 0 0,-4-9-3393 0 0</inkml:trace>
  <inkml:trace contextRef="#ctx0" brushRef="#br0" timeOffset="845.013">1180 480 6409 0 0,'0'0'5852'0'0,"0"0"-2994"0"0,0 0-1133 0 0,0 0-309 0 0,0 0-268 0 0,0 0-96 0 0,0 0-119 0 0,0 0-109 0 0,0 0-43 0 0,0 0-37 0 0,0 0-46 0 0,0 0-83 0 0,0 0-122 0 0,21-29-103 0 0,69-90-84 0 0,28-45 528 0 0,-86 112-800 0 0,-32 52-67 0 0,0 0 1 0 0,0 0-19 0 0,0 0 9 0 0,0 22-344 0 0,-13 63 338 0 0,12-80 54 0 0,1 1-1 0 0,0-1 1 0 0,0 0-1 0 0,0 0 1 0 0,1 1 0 0 0,0-1-1 0 0,0 0 1 0 0,0 0-1 0 0,0 0 1 0 0,1 1-1 0 0,0-2 1 0 0,0 1-1 0 0,0 0 1 0 0,1 0-1 0 0,-1-1 1 0 0,1 1-1 0 0,0-1 1 0 0,1 0 0 0 0,-1 0-1 0 0,1 0 1 0 0,0 0-1 0 0,0-1 1 0 0,0 1-1 0 0,0-1 1 0 0,0 0-1 0 0,5 2-5 0 0,-3-3 81 0 0,0-1 0 0 0,0 0-1 0 0,0 0 1 0 0,0 0 0 0 0,0-1-1 0 0,0 0 1 0 0,0 0 0 0 0,0 0-1 0 0,0-1 1 0 0,0 0 0 0 0,0 0-1 0 0,0-1 1 0 0,0 0 0 0 0,0 0-1 0 0,0 0 1 0 0,-1 0 0 0 0,1-1-1 0 0,-1 0 1 0 0,0 0 0 0 0,0-1-1 0 0,0 1 1 0 0,0-1 0 0 0,-1 0-1 0 0,1-1 1 0 0,-1 1 0 0 0,0-1-1 0 0,1-1-80 0 0,88-128-957 0 0,-89 127-121 0 0,4-5-1321 0 0,-4 7-5043 0 0,0 5-4707 0 0</inkml:trace>
  <inkml:trace contextRef="#ctx0" brushRef="#br0" timeOffset="1229.822">2188 82 17492 0 0,'0'0'2242'0'0,"0"0"-578"0"0,0 0-324 0 0,0 0-218 0 0,0 0-253 0 0,0 0-273 0 0,0 0-178 0 0,0 0-155 0 0,0 0-66 0 0,0 0-26 0 0,0 0-38 0 0,0 0-26 0 0,0 0-39 0 0,-18 4-24 0 0,-60 12-3 0 0,8 9 123 0 0,70-24-167 0 0,-1 0 0 0 0,0 0-1 0 0,1 0 1 0 0,0 0 0 0 0,-1 1 0 0 0,1-1 0 0 0,-1 0-1 0 0,1 0 1 0 0,0 1 0 0 0,0-1 0 0 0,0 0 0 0 0,0 1-1 0 0,0-1 1 0 0,0 0 0 0 0,0 0 0 0 0,0 1 0 0 0,0-1-1 0 0,1 0 1 0 0,-1 0 0 0 0,0 1 0 0 0,1-1 0 0 0,-1 0-1 0 0,1 0 1 0 0,0 0 0 0 0,-1 0 0 0 0,1 0 0 0 0,0 1-1 0 0,0-1 1 0 0,-1-1 0 0 0,1 1 0 0 0,0 0 0 0 0,0 0-1 0 0,0 0 1 0 0,0 0 0 0 0,0-1 0 0 0,0 1 0 0 0,1 0-1 0 0,-1-1 1 0 0,0 1 0 0 0,0-1 0 0 0,0 1-1 0 0,1-1 1 0 0,-1 0 0 0 0,0 1 0 0 0,0-1 0 0 0,1 0-1 0 0,-1 0 1 0 0,1 0 3 0 0,12 10 14 0 0,4 4 12 0 0,-5-5 20 0 0,1 2 0 0 0,-2 0-1 0 0,1 0 1 0 0,-1 1-1 0 0,-1 1 1 0 0,-1 0-1 0 0,1 0 1 0 0,5 12-46 0 0,-10-15 86 0 0,-1-1-1 0 0,0 1 1 0 0,-1 0 0 0 0,0 0 0 0 0,-1 1 0 0 0,0-1 0 0 0,0 1-1 0 0,-1-1 1 0 0,-1 1 0 0 0,0 0 0 0 0,0 0 0 0 0,-1-1 0 0 0,0 1-1 0 0,-2 10-85 0 0,-1-16 55 0 0,0 0 0 0 0,0 0 0 0 0,0 0 0 0 0,0 0 0 0 0,-1-1 0 0 0,1 1 0 0 0,-1-1 0 0 0,-1 0 0 0 0,1 0 0 0 0,0 0 0 0 0,-1-1 0 0 0,0 0 0 0 0,0 0 0 0 0,0 0 0 0 0,0 0 0 0 0,0-1 0 0 0,-1 0 0 0 0,1 0 0 0 0,0 0 0 0 0,-1-1 0 0 0,0 0 0 0 0,1 0 0 0 0,-1 0 0 0 0,0-1 0 0 0,0 1 0 0 0,0-2-55 0 0,-3 1-203 0 0,-93-10 1072 0 0,64-15-1909 0 0,23-23-3980 0 0,15 43-1008 0 0,2 1-6410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119 154 4865 0 0,'0'0'1326'0'0,"0"0"-23"0"0,0 0-38 0 0,0 0 63 0 0,0 0 111 0 0,0 0 67 0 0,0 0-40 0 0,0 0-226 0 0,0 0-332 0 0,0 0-333 0 0,0 0-202 0 0,-11 11-102 0 0,-34 37-25 0 0,16 27 234 0 0,25-50-348 0 0,-24 221 664 0 0,26 34-480 0 0,3-270-299 0 0,0 0 0 0 0,1-1 0 0 0,0 1 0 0 0,1-1 0 0 0,0 1 0 0 0,0-1-1 0 0,1 0 1 0 0,0 0 0 0 0,1 0 0 0 0,4 5-17 0 0,-7-12 39 0 0,-1 1 0 0 0,1-1 0 0 0,1 1 0 0 0,-1-1 0 0 0,0 0-1 0 0,1 0 1 0 0,-1 0 0 0 0,1-1 0 0 0,-1 1 0 0 0,1-1 0 0 0,0 1-1 0 0,0-1 1 0 0,0 0 0 0 0,-1 0 0 0 0,1 0 0 0 0,0 0 0 0 0,1 0 0 0 0,-1-1-1 0 0,0 0 1 0 0,0 1 0 0 0,0-1 0 0 0,0 0 0 0 0,0 0 0 0 0,0-1 0 0 0,0 1-1 0 0,0-1 1 0 0,0 1 0 0 0,0-1 0 0 0,0 0 0 0 0,0 0 0 0 0,0-1-1 0 0,0 1 1 0 0,1-1-39 0 0,86-61 1041 0 0,-43 15-850 0 0,-2-2 0 0 0,-3-1 0 0 0,-2-3-1 0 0,-2-1 1 0 0,-2-2 0 0 0,3-13-191 0 0,-20 35 58 0 0,-2-1 1 0 0,-2 0-1 0 0,-1-2 0 0 0,-2 1 1 0 0,-1-2-1 0 0,-2 1 1 0 0,-2-1-1 0 0,-2 0 1 0 0,-1-1-1 0 0,-2 0 0 0 0,-3-23-58 0 0,-10 23 439 0 0,-2 61-401 0 0,-4 44 150 0 0,4 1 1 0 0,2 0 0 0 0,3 1-1 0 0,3 0 1 0 0,3 0 0 0 0,6 54-189 0 0,1-21 393 0 0,5-1 1 0 0,20 86-394 0 0,5-73-18 0 0,-31-103-952 0 0,-4-16-6473 0 0,0 1 1937 0 0,0 2-6083 0 0</inkml:trace>
  <inkml:trace contextRef="#ctx0" brushRef="#br0" timeOffset="244.09">851 678 12475 0 0,'0'0'1628'0'0,"0"0"-661"0"0,0 0-288 0 0,0 0 77 0 0,0 0 232 0 0,0 0 175 0 0,0 0-9 0 0,0 0-160 0 0,0 0-261 0 0,-6 34-253 0 0,-16 105-174 0 0,28-69-5 0 0,27 30-1271 0 0,-32-94-598 0 0,-1-5-4679 0 0,0-1-4015 0 0</inkml:trace>
  <inkml:trace contextRef="#ctx0" brushRef="#br0" timeOffset="913.585">982 774 9898 0 0,'0'0'1518'0'0,"0"0"-507"0"0,0 0-286 0 0,0 0 66 0 0,0 0 160 0 0,0 0 136 0 0,0 0 18 0 0,0 0-67 0 0,0 0-106 0 0,0 0-145 0 0,0 0-116 0 0,0 0-111 0 0,0 0-101 0 0,29-5-63 0 0,92-16-67 0 0,99-11 779 0 0,-205 32-712 0 0,-22-2 700 0 0,-19-3-803 0 0,-85-49-109 0 0,110 53-182 0 0,1 1 0 0 0,-1-1 1 0 0,1 1-1 0 0,-1-1 0 0 0,1 1 0 0 0,-1 0 1 0 0,1-1-1 0 0,-1 1 0 0 0,1-1 1 0 0,-1 1-1 0 0,0 0 0 0 0,1 0 0 0 0,-1-1 1 0 0,1 1-1 0 0,-1 0 0 0 0,0 0 0 0 0,1 0 1 0 0,-1 0-1 0 0,0 0 0 0 0,1 0 1 0 0,-1 0-1 0 0,0 0 0 0 0,1 0 0 0 0,-1 0 1 0 0,0 0-1 0 0,1 0 0 0 0,-1 0 1 0 0,0 1-1 0 0,1-1 0 0 0,-1 0 0 0 0,0 1 1 0 0,1-1-1 0 0,-1 0 0 0 0,1 1 1 0 0,-1-1-1 0 0,1 0 0 0 0,-1 1 0 0 0,1-1 1 0 0,-1 1-1 0 0,1-1 0 0 0,-1 1 0 0 0,1-1 1 0 0,0 1-1 0 0,-1-1 0 0 0,1 1 1 0 0,0 0-1 0 0,-1-1 0 0 0,1 1 0 0 0,0 0 1 0 0,0-1-1 0 0,0 1 0 0 0,-1-1 1 0 0,1 1-1 0 0,0 0 0 0 0,0 0-2 0 0,-2 45 49 0 0,3-34-11 0 0,16 163 173 0 0,-9-132 346 0 0,23-116 526 0 0,74-85-987 0 0,-67 108-189 0 0,-48 80-5641 0 0,6-15-2909 0 0,2-6-3525 0 0</inkml:trace>
  <inkml:trace contextRef="#ctx0" brushRef="#br0" timeOffset="1334.66">1600 697 12419 0 0,'0'0'1843'0'0,"0"0"-426"0"0,0 0-287 0 0,0 0 21 0 0,0 0 90 0 0,0 0-10 0 0,0 0-114 0 0,0 0-191 0 0,0 0-212 0 0,0 0-126 0 0,0 0-110 0 0,0 0-88 0 0,34-21-55 0 0,104-65-55 0 0,-68 54 167 0 0,-3 25 177 0 0,-66 8-605 0 0,1 0 0 0 0,-1 1 1 0 0,0-1-1 0 0,1 1 0 0 0,-1 0 0 0 0,0-1 1 0 0,0 1-1 0 0,0 0 0 0 0,0-1 0 0 0,0 1 1 0 0,-1 0-1 0 0,1 0 0 0 0,0 0 0 0 0,-1 0 1 0 0,1 0-1 0 0,-1 0 0 0 0,0 0 0 0 0,0 0 1 0 0,0 0-1 0 0,0 0 0 0 0,0 0 0 0 0,0 0 0 0 0,0 0 1 0 0,-1 0-1 0 0,1 0 0 0 0,-1 0 0 0 0,0 1-19 0 0,1 3 60 0 0,-3 5-11 0 0,0 0-1 0 0,-1 0 1 0 0,0-1 0 0 0,0 1 0 0 0,-1-1 0 0 0,0 0 0 0 0,-1 0 0 0 0,-1-1-1 0 0,1 0 1 0 0,-3 3-49 0 0,-3 5 36 0 0,-41 49 47 0 0,42-56-65 0 0,1 1 1 0 0,0 1 0 0 0,1 0-1 0 0,1 0 1 0 0,0 1-1 0 0,0 0 1 0 0,1 0-1 0 0,1 0 1 0 0,0 1-1 0 0,1 0 1 0 0,-1 5-19 0 0,6-17 9 0 0,-1 0 0 0 0,1 0 0 0 0,0 0 0 0 0,0 0 0 0 0,0 0 0 0 0,1 0 0 0 0,-1 0 0 0 0,0 0 0 0 0,1 0 0 0 0,-1 0 0 0 0,1 0 0 0 0,0 0 0 0 0,0 0 1 0 0,0-1-1 0 0,0 1 0 0 0,0 0 0 0 0,0 0 0 0 0,0-1 0 0 0,0 1 0 0 0,1-1 0 0 0,-1 1 0 0 0,0-1 0 0 0,1 1 0 0 0,0-1 0 0 0,-1 0 0 0 0,1 0 0 0 0,0 0 1 0 0,-1 0-1 0 0,1 0 0 0 0,0 0 0 0 0,0 0 0 0 0,0-1 0 0 0,0 1 0 0 0,0-1 0 0 0,0 1 0 0 0,0-1 0 0 0,0 0 0 0 0,0 0 0 0 0,0 0 0 0 0,0 0-9 0 0,85-4 511 0 0,65-49-64 0 0,-123 41-488 0 0,4 0-664 0 0,-22 10-3818 0 0,1 1-3722 0 0,-11 1-4705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96 373 15235 0 0,'0'0'1509'0'0,"0"0"-413"0"0,0 0 16 0 0,0 0 210 0 0,0 0 78 0 0,0 0-110 0 0,0 0-270 0 0,0 0-307 0 0,0 0-247 0 0,0 0-137 0 0,0 0-101 0 0,0 0-76 0 0,1 23-46 0 0,2 119-839 0 0,-3-142-261 0 0,0 0-1579 0 0,0 0-4164 0 0,0 0-5427 0 0</inkml:trace>
  <inkml:trace contextRef="#ctx0" brushRef="#br0" timeOffset="141.623">21 1 12595 0 0,'0'0'8'0'0,"0"0"-568"0"0,0 0-81 0 0,0 0 17 0 0,0 0 376 0 0,0 0-376 0 0,0 0-1368 0 0,0 0-5922 0 0</inkml:trace>
  <inkml:trace contextRef="#ctx0" brushRef="#br0" timeOffset="565.012">547 225 8674 0 0,'0'0'4850'0'0,"0"0"-2232"0"0,0 0-828 0 0,0 0-275 0 0,0 0-298 0 0,0 0-262 0 0,0 0-199 0 0,0 0-135 0 0,0 0-104 0 0,0 0-68 0 0,0 0-34 0 0,0 0-52 0 0,0 0-24 0 0,-16 2-39 0 0,-53 7-52 0 0,6 21 577 0 0,68 10-777 0 0,21-15-41 0 0,-20-21 8 0 0,-1 0 0 0 0,1 1 0 0 0,-1-1 0 0 0,0 1 0 0 0,-1 1 0 0 0,1-1 0 0 0,-1 1 0 0 0,0 0 0 0 0,0 0 0 0 0,-1 0 0 0 0,0 0 0 0 0,0 0 0 0 0,0 1 0 0 0,-1-1 0 0 0,0 1-15 0 0,11 114 790 0 0,-13-115-720 0 0,0-1 0 0 0,0 0 0 0 0,0 0-1 0 0,-1 1 1 0 0,1-1 0 0 0,-1 0 0 0 0,-1 0 0 0 0,1 0 0 0 0,-1 0 0 0 0,0 0 0 0 0,0 0 0 0 0,0-1 0 0 0,0 1 0 0 0,-1-1-1 0 0,0 1 1 0 0,0-1 0 0 0,0 0 0 0 0,-1 0 0 0 0,1 0 0 0 0,-1 0 0 0 0,0-1 0 0 0,0 0 0 0 0,0 1 0 0 0,-5 1-70 0 0,1 0 52 0 0,0-1 0 0 0,0-1 0 0 0,0 1 1 0 0,-1-1-1 0 0,1-1 0 0 0,-1 1 1 0 0,0-1-1 0 0,0-1 0 0 0,0 0 0 0 0,0 0 1 0 0,0-1-1 0 0,0 0 0 0 0,0-1 0 0 0,0 1 1 0 0,-6-3-53 0 0,13 3-32 0 0,1 0 1 0 0,-1 0 0 0 0,0 0-1 0 0,0-1 1 0 0,0 1-1 0 0,0-1 1 0 0,1 1 0 0 0,-1-1-1 0 0,0 0 1 0 0,1 0 0 0 0,-1 0-1 0 0,0 0 1 0 0,1 0 0 0 0,-1 0-1 0 0,1 0 1 0 0,0 0-1 0 0,-1-1 1 0 0,1 1 0 0 0,0 0-1 0 0,0-1 1 0 0,0 1 0 0 0,0-1-1 0 0,0 0 1 0 0,0 1-1 0 0,0-1 1 0 0,0 0 0 0 0,1 1-1 0 0,-1-1 1 0 0,0 0 0 0 0,1 0-1 0 0,0 0 1 0 0,-1 1-1 0 0,1-1 1 0 0,0 0 0 0 0,0 0-1 0 0,0 0 1 0 0,0 0 0 0 0,1 0-1 0 0,-1 1 1 0 0,1-2 31 0 0,16-46-9305 0 0,-13 41-2805 0 0</inkml:trace>
  <inkml:trace contextRef="#ctx0" brushRef="#br0" timeOffset="1238.357">70 119 632 0 0,'0'0'2073'0'0,"0"0"-186"0"0,0 0 102 0 0,0 0 48 0 0,0 0-38 0 0,0 0-88 0 0,0 0-229 0 0,0 0-270 0 0,0 0-200 0 0,0 0-181 0 0,0 0-120 0 0,0 0-76 0 0,0 0-60 0 0,0-9 337 0 0,0 8 1977 0 0,-49 25-2336 0 0,49-24-682 0 0,0 0-11 0 0,0 0 0 0 0,0 0-12 0 0,0 0-11 0 0,0 0 12 0 0,0 0 21 0 0,0 0 17 0 0,0 0 37 0 0,0 0 24 0 0,6-12 277 0 0,29-38-97 0 0,-34 50-237 0 0,-1 0 22 0 0,0 0 23 0 0,0 0 0 0 0,0 0 18 0 0,-15 3 127 0 0,-32 16-269 0 0,55-19-1706 0 0,14-6-1388 0 0,-7 1-5905 0 0,-7 1-3468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0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566 170 1080 0 0,'0'0'1529'0'0,"0"0"56"0"0,0 0 281 0 0,0 0 286 0 0,0 0 161 0 0,0 0-22 0 0,0 0-284 0 0,0 0-332 0 0,0 0-369 0 0,0 0-326 0 0,0 0-208 0 0,-1-5-74 0 0,0-15-44 0 0,1 15-45 0 0,0 5-55 0 0,0 0-68 0 0,0 0-54 0 0,0 0-44 0 0,0 0-31 0 0,5 16 1533 0 0,11 105-8 0 0,-13 97-957 0 0,-46 167-342 0 0,21-208-441 0 0,19-157-181 0 0,1-29-851 0 0,-3-46-2061 0 0,2 27-321 0 0,1 1-4022 0 0,2 16-3351 0 0</inkml:trace>
  <inkml:trace contextRef="#ctx0" brushRef="#br0" timeOffset="374.62">0 387 8050 0 0,'0'0'2952'0'0,"0"0"-811"0"0,0 0-390 0 0,0 0-148 0 0,0 0-116 0 0,0 0-142 0 0,0 0-236 0 0,0 0-266 0 0,0 0-202 0 0,0 0-81 0 0,0 0-17 0 0,0 0 17 0 0,0 0 1 0 0,23-8-80 0 0,127-47 332 0 0,266-76 1254 0 0,-185 68-2019 0 0,-224 61 399 0 0,-4 1-2886 0 0,-2 4-3444 0 0,1 0 1097 0 0,-1-3-6683 0 0</inkml:trace>
  <inkml:trace contextRef="#ctx0" brushRef="#br0" timeOffset="1068.131">980 1 12899 0 0,'0'0'1966'0'0,"0"0"-293"0"0,0 0-313 0 0,0 0-175 0 0,0 0-125 0 0,0 0-173 0 0,0 0-223 0 0,0 0-220 0 0,0 0-169 0 0,0 0-93 0 0,0 0 120 0 0,0 0 118 0 0,0 0 75 0 0,4 8 78 0 0,29 90 1168 0 0,-25 373 200 0 0,-24-132-1687 0 0,23-283-240 0 0,-7-56-12 0 0,0 0 0 0 0,0 1 0 0 0,0-1-1 0 0,0 1 1 0 0,0-1 0 0 0,0 0 0 0 0,1 1 0 0 0,-1-1-1 0 0,0 1 1 0 0,0-1 0 0 0,0 0 0 0 0,0 1-1 0 0,0-1 1 0 0,1 0 0 0 0,-1 1 0 0 0,0-1 0 0 0,0 0-1 0 0,1 1 1 0 0,-1-1 0 0 0,0 0 0 0 0,1 0-1 0 0,-1 1 1 0 0,0-1 0 0 0,1 0 0 0 0,-1 0 0 0 0,0 1-1 0 0,1-1 1 0 0,-1 0 0 0 0,0 0 0 0 0,1 0-1 0 0,-1 0 1 0 0,0 0 0 0 0,1 0 0 0 0,-1 1 0 0 0,1-1-1 0 0,-1 0 1 0 0,0 0 0 0 0,1 0 0 0 0,-1 0-1 0 0,1 0 1 0 0,-1-1 0 0 0,0 1 0 0 0,1 0 0 0 0,-1 0-1 0 0,1 0 1 0 0,-1 0 0 0 0,0 0 0 0 0,1 0-1 0 0,-1-1 1 0 0,0 1 0 0 0,1 0 0 0 0,-1 0-1 0 0,0-1 1 0 0,1 1 0 0 0,-1 0 0 0 0,0 0 0 0 0,1-1-1 0 0,-1 1 1 0 0,0 0 0 0 0,0-1 0 0 0,0 1-1 0 0,1 0 1 0 0,-1-1-2 0 0,2 0 36 0 0,211-193 633 0 0,-129 135-608 0 0,-76 96-25 0 0,23 255 625 0 0,-29-258-646 0 0,-2-33-3 0 0,0-1 16 0 0,0 0-8 0 0,0 0-24 0 0,0 0-13 0 0,0 0-17 0 0,0 0-18 0 0,0 0-13 0 0,0 0-47 0 0,0-23-4341 0 0,0 15 2885 0 0,0-6-1125 0 0,2 3-4752 0 0,-1 4-4305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112 214 0 0 0,'0'0'632'0'0,"0"0"291"0"0,0 0 143 0 0,0 0 331 0 0,0 0 486 0 0,0 0 383 0 0,0 0 120 0 0,0 0-179 0 0,0 0-372 0 0,0 0-403 0 0,0 0-298 0 0,6-11-203 0 0,17-33-119 0 0,-17 33-108 0 0,-6 11-82 0 0,-4 19 1749 0 0,-83 231-904 0 0,72-199-1370 0 0,3 1 0 0 0,2 0 0 0 0,2 0-1 0 0,2 1 1 0 0,2 0 0 0 0,3 8-97 0 0,3-54 22 0 0,-1 1 0 0 0,1-1 0 0 0,0 0 0 0 0,1 0 0 0 0,0 0 0 0 0,0 0 0 0 0,0 0 0 0 0,1-1 0 0 0,0 1 0 0 0,0-1 0 0 0,1 0 0 0 0,0 0 0 0 0,0-1 0 0 0,0 1 0 0 0,1-1 0 0 0,-1-1 0 0 0,1 1 0 0 0,0-1 0 0 0,1 1 0 0 0,-1-2 0 0 0,1 1 0 0 0,0-1 0 0 0,0 0 0 0 0,0 0 0 0 0,0-1 0 0 0,0 0 0 0 0,0 0 0 0 0,1-1 0 0 0,-1 0 0 0 0,1 0 0 0 0,-1-1 0 0 0,1 0 0 0 0,-1 0 0 0 0,1-1 0 0 0,-1 0 0 0 0,1 0 0 0 0,-1-1 0 0 0,0 0 0 0 0,0 0 0 0 0,0 0 0 0 0,0-1 0 0 0,0 0 0 0 0,1-1-22 0 0,12-6 70 0 0,0-1 1 0 0,-1-1 0 0 0,-1 0-1 0 0,0-1 1 0 0,0-1-1 0 0,-1-1 1 0 0,-1-1-1 0 0,-1 0 1 0 0,0-1 0 0 0,-1 0-1 0 0,-1-1 1 0 0,0-1-1 0 0,1-5-70 0 0,22-42 114 0 0,-3-3-1 0 0,-2-1 0 0 0,2-18-113 0 0,-31 83 4 0 0,16-43 41 0 0,-2 0 1 0 0,-2-1-1 0 0,-3-1 0 0 0,-1 0 0 0 0,1-35-45 0 0,-10 67 72 0 0,2-38 627 0 0,-12 67-683 0 0,1 17 1 0 0,-15 47 83 0 0,3 1 0 0 0,3 0 0 0 0,2 15-100 0 0,7-37 94 0 0,3 1 1 0 0,2 0-1 0 0,3 0 0 0 0,2 1 0 0 0,2-2 0 0 0,3 1 1 0 0,2 0-1 0 0,3-2 0 0 0,9 25-94 0 0,24 54 166 0 0,-53-143 245 0 0,-16-24-1769 0 0,28 9-9095 0 0,1 22-1386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1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8066 0 0,'0'0'2663'0'0,"0"0"-559"0"0,0 0-182 0 0,0 0-59 0 0,0 0-134 0 0,0 0-320 0 0,0 0-391 0 0,0 0-290 0 0,0 0-181 0 0,0 0-81 0 0,0 0-12 0 0,0 0 14 0 0,0 0 3 0 0,-11-4 2572 0 0,14 75-1185 0 0,-1 25-1393 0 0,-13 200 9 0 0,0-232-718 0 0,21-121-3714 0 0,7 23-4482 0 0,-12 26-136 0 0</inkml:trace>
  <inkml:trace contextRef="#ctx0" brushRef="#br0" timeOffset="704.866">236 307 7978 0 0,'0'0'2942'0'0,"0"0"-677"0"0,0 0-279 0 0,0 0-111 0 0,0 0-146 0 0,0 0-258 0 0,0 0-302 0 0,0 0-243 0 0,0 0-223 0 0,0 0-154 0 0,0 0-81 0 0,0 0-45 0 0,0 0-19 0 0,25-4 1272 0 0,173-7-463 0 0,-138 11-1019 0 0,-63-22 1017 0 0,-2 14-1196 0 0,-1-1 0 0 0,0 1 0 0 0,0 0 0 0 0,0 0-1 0 0,-1 1 1 0 0,0 0 0 0 0,-1 0 0 0 0,0 1 0 0 0,0 0-1 0 0,0 0 1 0 0,-1 1 0 0 0,1 0 0 0 0,-1 0 0 0 0,-1 1 0 0 0,1 1-1 0 0,0-1 1 0 0,-1 1 0 0 0,-10-1-15 0 0,0 3 37 0 0,20 1-17 0 0,0 0 3 0 0,0 0-48 0 0,0 0-14 0 0,0 0-20 0 0,0 16-37 0 0,-2 288 231 0 0,-3-216-78 0 0,31-126 157 0 0,139-170-162 0 0,-158 198-282 0 0,12-16-470 0 0,-1 14-3734 0 0,-15 9 244 0 0,-2 3-5086 0 0</inkml:trace>
  <inkml:trace contextRef="#ctx0" brushRef="#br0" timeOffset="1636.642">731 141 13315 0 0,'0'0'2346'0'0,"0"0"-485"0"0,0 0-280 0 0,0 0-73 0 0,0 0-76 0 0,0 0-193 0 0,0 0-288 0 0,0 0-285 0 0,0 0-169 0 0,0 0-69 0 0,0 0-29 0 0,0 0-12 0 0,0 0-63 0 0,11-3-84 0 0,34-12-57 0 0,-42 14-140 0 0,1-1 1 0 0,0 1-1 0 0,0 0 1 0 0,0 1-1 0 0,0-1 1 0 0,1 1-1 0 0,-1 0 1 0 0,0 0-1 0 0,0 0 1 0 0,0 0-1 0 0,0 1 1 0 0,0 0-1 0 0,0 0 1 0 0,0 0-1 0 0,0 0 1 0 0,0 0-1 0 0,0 1 1 0 0,-1 0-1 0 0,4 1-43 0 0,-4 1 22 0 0,0 0 0 0 0,0 1 0 0 0,0-1 0 0 0,0 0-1 0 0,-1 1 1 0 0,0-1 0 0 0,0 1 0 0 0,0 0 0 0 0,0 0-1 0 0,-1 0 1 0 0,0 0 0 0 0,0 0 0 0 0,0 0 0 0 0,-1 0-1 0 0,0 0 1 0 0,1 0 0 0 0,-2 0 0 0 0,1 1 0 0 0,-1-1-1 0 0,0 0 1 0 0,0 0 0 0 0,0 0 0 0 0,0 0 0 0 0,-1-1-1 0 0,0 1 1 0 0,0 0 0 0 0,-1-1 0 0 0,1 1 0 0 0,-1 0-23 0 0,-25 38 180 0 0,19-32-88 0 0,1 1 1 0 0,1 0-1 0 0,0 0 1 0 0,0 0 0 0 0,1 1-1 0 0,1 0 1 0 0,0 0-1 0 0,-2 10-91 0 0,6-20 24 0 0,1-1 0 0 0,-1 1 0 0 0,1 0 0 0 0,-1-1 0 0 0,1 1-1 0 0,0 0 1 0 0,0-1 0 0 0,0 1 0 0 0,0 0 0 0 0,0-1 0 0 0,1 1-1 0 0,-1-1 1 0 0,1 1 0 0 0,0 0 0 0 0,0-1 0 0 0,-1 1 0 0 0,2-1-1 0 0,-1 0 1 0 0,0 1 0 0 0,0-1 0 0 0,1 0 0 0 0,0 0 0 0 0,-1 0-1 0 0,3 2-23 0 0,4-1 78 0 0,0-1-1 0 0,0 0 0 0 0,1 0 0 0 0,-1-1 0 0 0,1 0 0 0 0,-1 0 0 0 0,1-1 0 0 0,0 0 0 0 0,-1-1 1 0 0,1 0-1 0 0,-1 0 0 0 0,0-1 0 0 0,1 0 0 0 0,-1 0 0 0 0,0-1 0 0 0,0 0 0 0 0,0-1 0 0 0,0 0 0 0 0,2-1-77 0 0,61-20 328 0 0,-58 15-622 0 0,-13 10 40 0 0,0 0-80 0 0,-7-8-4862 0 0,5 5-3120 0 0,2-1-4476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3649 0 0,'0'0'1741'0'0,"0"0"-96"0"0,0 0 46 0 0,0 0 168 0 0,0 0 77 0 0,0 0-89 0 0,0 0-217 0 0,0 0-342 0 0,0 0-350 0 0,0 0-265 0 0,-3 0-165 0 0,-3-4 3647 0 0,56 22-1496 0 0,21-9-1810 0 0,1-3 1 0 0,0-3-1 0 0,61-6-849 0 0,-38-12 287 0 0,-64 9-191 0 0,-31 6-76 0 0,0 0 14 0 0,0 0-10 0 0,0 0-12 0 0,0 0 4 0 0,0 0 0 0 0,0 0-24 0 0,0 0-2 0 0,0 0 2 0 0,0 0-6 0 0,0 0-26 0 0,0 0-7 0 0,0 0-28 0 0,0 0-39 0 0,-22 0-9028 0 0,16 3 3982 0 0,1 1-5189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4937 0 0,'0'0'2594'0'0,"0"0"-176"0"0,0 0-144 0 0,0 0-170 0 0,0 0-358 0 0,0 0-389 0 0,0 0-311 0 0,0 0-215 0 0,0 0-183 0 0,0 0-108 0 0,0 0-43 0 0,0 0-23 0 0,0 0-17 0 0,-1 4 1729 0 0,232-2 3421 0 0,-114-1-6878 0 0,-1 0-7211 0 0,-115-1-3543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 5057 0 0,'0'0'1535'0'0,"0"0"-421"0"0,0 0-65 0 0,0 0 195 0 0,0 0 182 0 0,0 0 105 0 0,0 0-88 0 0,0 0-269 0 0,0 0-274 0 0,0 0-215 0 0,0 0-157 0 0,-13 21-59 0 0,-41 69-45 0 0,39-25 507 0 0,16-50-649 0 0,13 283 2611 0 0,-14-283-2841 0 0,1 0 1 0 0,1-1 0 0 0,0 1-1 0 0,1 0 1 0 0,1-1-1 0 0,0 1 1 0 0,0-1 0 0 0,2 0-1 0 0,3 6-52 0 0,-8-19 29 0 0,0 1 1 0 0,0 0-1 0 0,0-1 0 0 0,0 1 0 0 0,0-1 0 0 0,1 1 1 0 0,-1-1-1 0 0,1 1 0 0 0,-1-1 0 0 0,1 0 1 0 0,-1 0-1 0 0,1 0 0 0 0,0 0 0 0 0,-1 0 0 0 0,1 0 1 0 0,0 0-1 0 0,0-1 0 0 0,0 1 0 0 0,-1-1 0 0 0,1 1 1 0 0,0-1-1 0 0,0 0 0 0 0,0 1 0 0 0,0-1 0 0 0,0 0 1 0 0,0 0-1 0 0,0-1 0 0 0,0 1 0 0 0,0 0 0 0 0,0-1 1 0 0,0 1-1 0 0,-1-1 0 0 0,1 1 0 0 0,0-1 0 0 0,0 0 1 0 0,0 0-1 0 0,-1 0 0 0 0,1 0 0 0 0,-1 0 0 0 0,2-1-29 0 0,58-56 1042 0 0,-57 52-1008 0 0,48-60 347 0 0,-3-3 0 0 0,39-73-381 0 0,-64 97 54 0 0,-1 3 36 0 0,-1-2 0 0 0,-2 0 1 0 0,-2-1-1 0 0,7-30-90 0 0,-23 66-48 0 0,1-3 626 0 0,-2 23-178 0 0,-27 146 236 0 0,19 226 147 0 0,7-367-758 0 0,0-1 1 0 0,1 1 0 0 0,1-1 0 0 0,1 0 0 0 0,0 1 0 0 0,0-1-1 0 0,2-1 1 0 0,0 1 0 0 0,1 0 0 0 0,0-1 0 0 0,1-1 0 0 0,0 1 0 0 0,7 7-26 0 0,1-3 34 0 0,-15-18-4 0 0,0 0 7 0 0,0 0 3 0 0,0 0 28 0 0,0 0 19 0 0,0 0 7 0 0,0 0 2 0 0,0 0-1 0 0,0 0-7 0 0,0 0-7 0 0,0 0-3 0 0,0 0-18 0 0,-9-14-455 0 0,-13 5-762 0 0,10 5-1542 0 0,2-1-5432 0 0,8 4-4014 0 0</inkml:trace>
  <inkml:trace contextRef="#ctx0" brushRef="#br0" timeOffset="375.12">733 485 13259 0 0,'0'0'2040'0'0,"0"0"-489"0"0,0 0-148 0 0,0 0 20 0 0,0 0-48 0 0,0 0-163 0 0,0 0-287 0 0,0 0-285 0 0,0 0-193 0 0,0 0-78 0 0,0 0-16 0 0,0 0 3 0 0,0 0 8 0 0,15-1 702 0 0,8 76 496 0 0,-9 72-1017 0 0,-14-126-542 0 0,-3-4-267 0 0,4-18-3081 0 0,2-4 889 0 0,1-1-271 0 0,0 3-3151 0 0,-2 2-5472 0 0</inkml:trace>
  <inkml:trace contextRef="#ctx0" brushRef="#br0" timeOffset="1060.447">925 603 3849 0 0,'0'0'2891'0'0,"0"0"-488"0"0,0 0-66 0 0,0 0 3 0 0,0 0-178 0 0,0 0-358 0 0,0 0-450 0 0,0 0-382 0 0,0 0-261 0 0,0 0-144 0 0,0 0-86 0 0,0 0-43 0 0,21 4 1926 0 0,285-16 706 0 0,-305 12-3080 0 0,0-3 2 0 0,-1 3 30 0 0,0 0 30 0 0,0 0 14 0 0,0 0 16 0 0,0 0 26 0 0,0 0 16 0 0,-8-26 543 0 0,-99-55-561 0 0,106 80-111 0 0,1 1 1 0 0,0-1 0 0 0,-1 1-1 0 0,1-1 1 0 0,-1 1 0 0 0,1-1 0 0 0,-1 1-1 0 0,1-1 1 0 0,-1 1 0 0 0,0 0 0 0 0,1-1-1 0 0,-1 1 1 0 0,0 0 0 0 0,1-1 0 0 0,-1 1-1 0 0,0 0 1 0 0,1 0 0 0 0,-1 0 0 0 0,0-1-1 0 0,1 1 1 0 0,-1 0 0 0 0,0 0-1 0 0,0 0 1 0 0,1 0 0 0 0,-1 0 0 0 0,0 0-1 0 0,1 1 1 0 0,-1-1 0 0 0,0 0 0 0 0,1 0-1 0 0,-1 0 1 0 0,0 1 0 0 0,1-1 0 0 0,-1 0-1 0 0,0 1 1 0 0,1-1 0 0 0,-1 0 0 0 0,1 1-1 0 0,-1-1 1 0 0,1 1 0 0 0,-1-1-1 0 0,1 1 1 0 0,-1-1 0 0 0,1 1 0 0 0,-1 0-1 0 0,1-1 1 0 0,0 1 0 0 0,-1-1 0 0 0,1 1-1 0 0,0 0 1 0 0,-1-1 0 0 0,1 1 0 0 0,0 0-1 0 0,0-1 1 0 0,0 1 0 0 0,0 0-1 0 0,0 0 1 0 0,0-1 0 0 0,0 1 0 0 0,0 0-1 0 0,0 0 5 0 0,-14 206 63 0 0,13-108-82 0 0,12-107 97 0 0,122-140 355 0 0,-115 91-1637 0 0,-23 53-2067 0 0,1 3-2137 0 0,4 1 4906 0 0,-2 0-10461 0 0</inkml:trace>
  <inkml:trace contextRef="#ctx0" brushRef="#br0" timeOffset="1512.241">1455 463 13339 0 0,'0'0'1954'0'0,"0"0"-415"0"0,0 0-104 0 0,0 0 62 0 0,0 0 8 0 0,0 0-211 0 0,0 0-307 0 0,0 0-244 0 0,0 0-185 0 0,0 0-122 0 0,0 0-87 0 0,0 0-57 0 0,0 0-41 0 0,4-1-36 0 0,139-2 1474 0 0,-142 3-1684 0 0,0 0 0 0 0,0 0 0 0 0,0 0-1 0 0,0 0 1 0 0,0 0 0 0 0,0 0 0 0 0,0 1-1 0 0,0-1 1 0 0,0 0 0 0 0,0 0 0 0 0,0 1-1 0 0,0-1 1 0 0,0 1 0 0 0,0-1 0 0 0,-1 1-1 0 0,1-1 1 0 0,0 1 0 0 0,0 0 0 0 0,0-1-1 0 0,-1 1 1 0 0,1 0 0 0 0,0-1 0 0 0,-1 1-1 0 0,1 0 1 0 0,0 0 0 0 0,-1 0 0 0 0,1 0-1 0 0,-1 0 1 0 0,0-1 0 0 0,1 1 0 0 0,-1 0-1 0 0,0 0 1 0 0,1 0 0 0 0,-1 0 0 0 0,0 0-1 0 0,0 0 1 0 0,0 0 0 0 0,0 0 0 0 0,0 0-1 0 0,0 0 1 0 0,0 0 0 0 0,0 0-1 0 0,0 0 1 0 0,0 0 0 0 0,-1 0 0 0 0,1 0-1 0 0,0 0 1 0 0,-1 0-5 0 0,-20 47 324 0 0,3-26-247 0 0,13-17-62 0 0,1 0-1 0 0,-1 0 0 0 0,1 0 0 0 0,0 1 0 0 0,1-1 1 0 0,-1 1-1 0 0,1 0 0 0 0,0 0 0 0 0,0 0 1 0 0,1 1-1 0 0,0-1 0 0 0,0 0 0 0 0,0 1 0 0 0,1 0 1 0 0,0-1-1 0 0,0 1 0 0 0,1 3-14 0 0,3-6 25 0 0,-1 0-1 0 0,1-1 0 0 0,0 0 0 0 0,0 0 1 0 0,1 0-1 0 0,-1 0 0 0 0,1 0 1 0 0,-1 0-1 0 0,1-1 0 0 0,0 0 1 0 0,0 0-1 0 0,0 0 0 0 0,0 0 1 0 0,1-1-1 0 0,-1 1 0 0 0,0-1 1 0 0,1 0-1 0 0,-1-1 0 0 0,0 1 1 0 0,1-1-1 0 0,-1 1 0 0 0,1-2 1 0 0,-1 1-1 0 0,1 0 0 0 0,-1-1 1 0 0,1 0-1 0 0,-1 0 0 0 0,0 0 1 0 0,1 0-25 0 0,79-43-691 0 0,-60 26-1435 0 0,-14 10-2518 0 0,-3 2-3052 0 0,-3 1-5431 0 0</inkml:trace>
  <inkml:trace contextRef="#ctx0" brushRef="#br0" timeOffset="2746.5">59 1023 240 0 0,'0'0'1836'0'0,"0"0"40"0"0,0 0 100 0 0,0 0 32 0 0,0 0-93 0 0,0 0-178 0 0,0 0-212 0 0,0 0-156 0 0,0 0-109 0 0,0 0-85 0 0,0 0-91 0 0,0 0-113 0 0,0 0-135 0 0,15 8 7282 0 0,-7 125-6952 0 0,0 67-790 0 0,-5-144-268 0 0,-3-56-98 0 0,0 0-11 0 0,0 0 9 0 0,0 0 13 0 0,0 0 2 0 0,0 0-7 0 0,0 0-7 0 0,0 0 1 0 0,0 0 6 0 0,0 0 8 0 0,0 0 6 0 0,0 0 0 0 0,0 0-13 0 0,0 0-6 0 0,0 0 5 0 0,0 0 5 0 0,0 0 4 0 0,0 0 22 0 0,-2-29-3206 0 0,-2 22 1327 0 0,0-3-204 0 0,3 0-5128 0 0,1 4-4569 0 0</inkml:trace>
  <inkml:trace contextRef="#ctx0" brushRef="#br0" timeOffset="3482.083">12 960 6025 0 0,'0'0'2107'0'0,"0"0"-21"0"0,0 0-1 0 0,0 0-33 0 0,0 0-248 0 0,0 0-362 0 0,0 0-412 0 0,0 0-316 0 0,0 0-164 0 0,0 0-43 0 0,0 0 18 0 0,0 0 21 0 0,20-11 3265 0 0,18-6-3195 0 0,-17 6-478 0 0,1 1 0 0 0,0 0-1 0 0,0 2 1 0 0,1 1 0 0 0,1 1 0 0 0,-1 0 0 0 0,1 2 0 0 0,0 1-1 0 0,9 0-137 0 0,-32 3 6 0 0,1 0-1 0 0,-1 0 0 0 0,1 0 0 0 0,-1 0 1 0 0,1 0-1 0 0,-1 1 0 0 0,1-1 0 0 0,-1 0 1 0 0,1 1-1 0 0,-1-1 0 0 0,1 1 0 0 0,-1-1 0 0 0,1 1 1 0 0,-1 0-1 0 0,0-1 0 0 0,0 1 0 0 0,1 0 1 0 0,-1 0-1 0 0,0 0 0 0 0,0 0 0 0 0,0 0 0 0 0,0 1 1 0 0,0-1-1 0 0,0 0 0 0 0,0 0 0 0 0,0 1 1 0 0,0-1-1 0 0,-1 0 0 0 0,1 1 0 0 0,-1-1 1 0 0,1 1-1 0 0,-1-1 0 0 0,1 1 0 0 0,-1-1 0 0 0,0 1 1 0 0,0-1-1 0 0,0 1 0 0 0,0-1 0 0 0,0 1 1 0 0,0-1-1 0 0,0 1 0 0 0,0-1 0 0 0,0 1 1 0 0,-1-1-1 0 0,1 1 0 0 0,-1-1 0 0 0,1 1 0 0 0,-1-1 1 0 0,1 0-1 0 0,-1 1-5 0 0,-56 81 271 0 0,24-35-241 0 0,33-48-44 0 0,0 0-20 0 0,5 16-92 0 0,64 23 208 0 0,-22-19-23 0 0,-36-13-50 0 0,0 0-1 0 0,-1 1 1 0 0,0 0 0 0 0,-1 1 0 0 0,0 0-1 0 0,0 1 1 0 0,-1 0 0 0 0,0 0-1 0 0,-1 1 1 0 0,0 0 0 0 0,0 2-9 0 0,-6-9 22 0 0,-1-1 0 0 0,0 1-1 0 0,0 0 1 0 0,-1-1 0 0 0,1 1 0 0 0,-1-1 0 0 0,1 1-1 0 0,-1-1 1 0 0,0 1 0 0 0,-1-1 0 0 0,1 1 0 0 0,-1-1-1 0 0,1 0 1 0 0,-1 0 0 0 0,0 0 0 0 0,0 0 0 0 0,0 0-1 0 0,-1 0 1 0 0,1 0 0 0 0,-1-1 0 0 0,1 1 0 0 0,-1-1-1 0 0,0 0 1 0 0,0 0 0 0 0,0 0 0 0 0,0 0 0 0 0,0 0-1 0 0,0-1 1 0 0,-1 1 0 0 0,1-1 0 0 0,-1 0 0 0 0,1 0 0 0 0,-1 0-1 0 0,1-1 1 0 0,-3 1-22 0 0,-8 6 44 0 0,-2 0-24 0 0,0 0 0 0 0,0-1 1 0 0,-1-1-1 0 0,0 0 0 0 0,0-2 1 0 0,0 1-1 0 0,0-2 0 0 0,-14 0-20 0 0,31-2-34 0 0,0 0-14 0 0,0 0-18 0 0,0 0-55 0 0,0 0-80 0 0,3-12-2563 0 0,11-1-720 0 0,-4 6-1804 0 0,-4 2-6248 0 0</inkml:trace>
  <inkml:trace contextRef="#ctx0" brushRef="#br0" timeOffset="3792.127">687 1159 6969 0 0,'0'0'2049'0'0,"0"0"-285"0"0,0 0 89 0 0,0 0 124 0 0,0 0-60 0 0,0 0-313 0 0,0 0-401 0 0,0 0-348 0 0,0 0-228 0 0,0 0-131 0 0,0 0-105 0 0,0 0-77 0 0,0 0-50 0 0,-3 32-14 0 0,-10 96-3 0 0,19-92-5 0 0,0-34-119 0 0,1-1 1 0 0,-1 1-1 0 0,1-1 0 0 0,0 0 0 0 0,0 0 0 0 0,-1-1 1 0 0,1 0-1 0 0,0 0 0 0 0,0-1 0 0 0,0 0 0 0 0,-1 0 1 0 0,1 0-1 0 0,0-1 0 0 0,-1 0 0 0 0,0 0 0 0 0,1-1 1 0 0,-1 0-1 0 0,0 0 0 0 0,0 0 0 0 0,0-1 0 0 0,-1 0 1 0 0,1 0-1 0 0,-1 0 0 0 0,0-1 0 0 0,0 0 0 0 0,-1 0 0 0 0,1 0 1 0 0,-1 0-1 0 0,0-1 0 0 0,0 0 0 0 0,-1 1 0 0 0,2-6-123 0 0,-3 8 5 0 0,-1 0-1 0 0,1-1 0 0 0,-1 1 0 0 0,0-1 1 0 0,0 1-1 0 0,0-1 0 0 0,0 1 0 0 0,-1-1 0 0 0,0 1 1 0 0,1-1-1 0 0,-1 0 0 0 0,-1 1 0 0 0,1-1 0 0 0,0 0 1 0 0,-1 1-1 0 0,0-1 0 0 0,0 1 0 0 0,0-1 1 0 0,0 1-1 0 0,-1-1 0 0 0,1 1 0 0 0,-1 0 0 0 0,0 0 1 0 0,0-1-1 0 0,0 1 0 0 0,0 1 0 0 0,0-1 0 0 0,-1 0 1 0 0,1 0-1 0 0,-1 1 0 0 0,0 0 0 0 0,0-1 1 0 0,0 1-1 0 0,0 0 0 0 0,0 1 0 0 0,0-1 0 0 0,-1 0-4 0 0,-52-12-1511 0 0,37 14-1699 0 0,0-1-3791 0 0,19 1 7000 0 0,-7 0-12131 0 0</inkml:trace>
  <inkml:trace contextRef="#ctx0" brushRef="#br0" timeOffset="4346.013">1070 964 11490 0 0,'0'0'1774'0'0,"0"0"-299"0"0,0 0 77 0 0,0 0 152 0 0,0 0-52 0 0,0 0-272 0 0,0 0-433 0 0,0 0-366 0 0,0 0-210 0 0,0 0-101 0 0,0 0-58 0 0,0 0-31 0 0,0 0 0 0 0,7 16 832 0 0,-26 288 1319 0 0,18-299-2358 0 0,1-5 32 0 0,1 0 0 0 0,-1 0 0 0 0,0 0 1 0 0,0 0-1 0 0,1 0 0 0 0,-1 0 0 0 0,0 0 0 0 0,1 0 1 0 0,-1 0-1 0 0,0 0 0 0 0,1 0 0 0 0,-1 1 0 0 0,0-1 1 0 0,0 0-1 0 0,1 0 0 0 0,-1 0 0 0 0,0 0 0 0 0,0 0 1 0 0,1 1-1 0 0,-1-1 0 0 0,0 0 0 0 0,0 0 0 0 0,1 1 1 0 0,-1-1-1 0 0,0 0 0 0 0,0 0 0 0 0,0 1 1 0 0,0-1-1 0 0,1 0 0 0 0,-1 0 0 0 0,0 1 0 0 0,0-1 1 0 0,0 0-1 0 0,0 1 0 0 0,0-1 0 0 0,0 0 0 0 0,0 1 1 0 0,0-1-1 0 0,0 0 0 0 0,0 1 0 0 0,0-1 0 0 0,0 0 1 0 0,0 0-1 0 0,0 1 0 0 0,0-1 0 0 0,0 0 0 0 0,0 1-5 0 0,11-12 19 0 0,2 0 1 0 0,-1 2 0 0 0,1-1 0 0 0,1 2-1 0 0,0-1 1 0 0,0 2 0 0 0,0 0 0 0 0,1 1 0 0 0,0 0-1 0 0,0 1 1 0 0,1 1 0 0 0,12-2-21 0 0,-25 5 0 0 0,-1 1-1 0 0,1-1 1 0 0,-1 1 0 0 0,1 0-1 0 0,0 0 1 0 0,-1 0 0 0 0,1 0-1 0 0,0 0 1 0 0,-1 0 0 0 0,1 1-1 0 0,-1-1 1 0 0,1 1 0 0 0,-1 0-1 0 0,1 0 1 0 0,-1 0 0 0 0,1 0-1 0 0,-1 0 1 0 0,0 0 0 0 0,0 1-1 0 0,1-1 1 0 0,-1 1 0 0 0,0-1-1 0 0,0 1 1 0 0,0 0 0 0 0,-1 0-1 0 0,1 0 1 0 0,0 0 0 0 0,-1 0-1 0 0,1 1 1 0 0,-1-1 0 0 0,0 0-1 0 0,0 1 1 0 0,0-1 0 0 0,0 0-1 0 0,0 1 1 0 0,0 0 0 0 0,-1-1 0 0 0,1 1-1 0 0,-1-1 1 0 0,0 1 0 0 0,0 0-1 0 0,0-1 1 0 0,0 1 0 0 0,0-1-1 0 0,-1 3 1 0 0,-1 4 17 0 0,0-1 0 0 0,0 1-1 0 0,-1-1 1 0 0,0 0-1 0 0,-1 0 1 0 0,0 0 0 0 0,0 0-1 0 0,-1 0 1 0 0,0-1 0 0 0,0 0-1 0 0,0 0 1 0 0,-1-1 0 0 0,0 1-1 0 0,-1-1 1 0 0,1 0 0 0 0,-1-1-1 0 0,0 0 1 0 0,-1 0 0 0 0,1 0-1 0 0,-1-1 1 0 0,0 0 0 0 0,0-1-1 0 0,0 0 1 0 0,-1 0 0 0 0,1-1-1 0 0,-1 1 1 0 0,1-2-1 0 0,-1 1 1 0 0,0-2 0 0 0,1 1-1 0 0,-1-1 1 0 0,0 0 0 0 0,0-1-1 0 0,0 0 1 0 0,-6-1-17 0 0,-38-34-1363 0 0,32-1-7320 0 0,18 29-3132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10 306 16396 0 0,'0'0'1321'0'0,"0"0"-485"0"0,0 0-1 0 0,0 0 169 0 0,0 0-34 0 0,0 0-166 0 0,0 0-260 0 0,0 0-260 0 0,0 0-158 0 0,0 0-57 0 0,0 0-42 0 0,0 0-41 0 0,6 23-64 0 0,19 71-98 0 0,-17-61-679 0 0,-8-32-191 0 0,0-1-1282 0 0,0 0-3583 0 0,0 0-5425 0 0</inkml:trace>
  <inkml:trace contextRef="#ctx0" brushRef="#br0" timeOffset="169.227">1 78 16195 0 0,'0'0'1745'0'0,"0"0"-1177"0"0,0 0-240 0 0,0 0 24 0 0,0 0-48 0 0,0 0-104 0 0,0 0-200 0 0,0 0-232 0 0,0 0-216 0 0,0 0-400 0 0,0 0-1009 0 0,0 0-3736 0 0,0 0-5121 0 0</inkml:trace>
  <inkml:trace contextRef="#ctx0" brushRef="#br0" timeOffset="418.651">296 0 17764 0 0,'0'0'1815'0'0,"0"0"-667"0"0,0 0-257 0 0,0 0-56 0 0,0 0 28 0 0,0 0 28 0 0,0 0-33 0 0,0 0-75 0 0,0 0-119 0 0,0 0-125 0 0,0 0-109 0 0,0 0-86 0 0,0 0-78 0 0,0 33-58 0 0,1 101-33 0 0,3 67 65 0 0,25-109-661 0 0,-43-96-7157 0 0,-4-1 3024 0 0,10 4-1870 0 0,1 1-3313 0 0</inkml:trace>
  <inkml:trace contextRef="#ctx0" brushRef="#br0" timeOffset="985.8">132 302 5785 0 0,'0'0'2865'0'0,"0"0"-377"0"0,0 0-360 0 0,0 0-347 0 0,0 0-346 0 0,0 0-304 0 0,0 0-272 0 0,0 0-215 0 0,0 0-146 0 0,0 0-85 0 0,0 0-28 0 0,0 0-39 0 0,32-15-42 0 0,99-46-48 0 0,-130 60-249 0 0,0 0 0 0 0,-1 0-1 0 0,1 0 1 0 0,0 0 0 0 0,0 0 0 0 0,0 0 0 0 0,0 0 0 0 0,1 0 0 0 0,-1 0-1 0 0,0 0 1 0 0,0 1 0 0 0,0-1 0 0 0,1 0 0 0 0,-1 1 0 0 0,0-1 0 0 0,1 1-1 0 0,-1-1 1 0 0,1 1 0 0 0,-1 0 0 0 0,0 0 0 0 0,1 0 0 0 0,-1 0 0 0 0,1 0-1 0 0,-1 0 1 0 0,1 0 0 0 0,-1 0 0 0 0,0 0 0 0 0,1 0 0 0 0,-1 1 0 0 0,1-1-1 0 0,-1 1 1 0 0,0-1 0 0 0,0 1 0 0 0,1 0 0 0 0,-1-1 0 0 0,0 1 0 0 0,0 0-1 0 0,1 0 1 0 0,-1 0 0 0 0,0 0-7 0 0,2 4 47 0 0,2 0-24 0 0,-1 0 1 0 0,0 1-1 0 0,0 0 0 0 0,0-1 0 0 0,-1 1 0 0 0,0 0 1 0 0,0 1-1 0 0,-1-1 0 0 0,0 0 0 0 0,0 1 0 0 0,0 0 0 0 0,-1-1 1 0 0,0 1-1 0 0,0 0 0 0 0,0 2-23 0 0,4 18 64 0 0,-5-25-16 0 0,1 0 1 0 0,-1-1-1 0 0,1 1 0 0 0,0-1 0 0 0,-1 1 0 0 0,1-1 0 0 0,0 1 0 0 0,0-1 0 0 0,0 0 0 0 0,0 1 0 0 0,0-1 0 0 0,1 0 0 0 0,-1 0 1 0 0,0 0-1 0 0,1 0 0 0 0,-1 0 0 0 0,1 0 0 0 0,-1 0 0 0 0,1 0 0 0 0,-1 0 0 0 0,1-1 0 0 0,-1 1 0 0 0,1-1 0 0 0,0 1 0 0 0,-1-1 1 0 0,1 0-1 0 0,0 1 0 0 0,-1-1 0 0 0,1 0 0 0 0,0 0 0 0 0,0 0 0 0 0,-1 0 0 0 0,1-1 0 0 0,0 1 0 0 0,-1 0 0 0 0,1-1 0 0 0,0 1 1 0 0,-1-1-1 0 0,1 0 0 0 0,-1 1 0 0 0,1-1 0 0 0,-1 0 0 0 0,1 0 0 0 0,-1 0 0 0 0,0 0 0 0 0,1 0 0 0 0,-1 0 0 0 0,0-1 1 0 0,0 1-1 0 0,0 0 0 0 0,0-1 0 0 0,0 1 0 0 0,0 0 0 0 0,1-2-48 0 0,102-115 2943 0 0,-103 117-2933 0 0,0 0-1 0 0,0-1 1 0 0,0 1-1 0 0,1 0 0 0 0,-1 0 1 0 0,0 0-1 0 0,0 0 1 0 0,1 0-1 0 0,-1 0 1 0 0,1 0-1 0 0,-1 0 1 0 0,1 0-1 0 0,-1 1 1 0 0,1-1-1 0 0,-1 1 0 0 0,1-1 1 0 0,0 1-1 0 0,-1-1 1 0 0,1 1-1 0 0,0 0 1 0 0,-1 0-1 0 0,1 0 1 0 0,0 0-1 0 0,-1 0 1 0 0,1 0-1 0 0,0 1 0 0 0,-1-1 1 0 0,1 0-1 0 0,0 1 1 0 0,-1-1-1 0 0,1 1 1 0 0,-1 0-1 0 0,1 0 1 0 0,0 0-10 0 0,74 96 321 0 0,36 10-84 0 0,-97-94-212 0 0,-2 0 0 0 0,0 2 0 0 0,0 0 0 0 0,-2 0 0 0 0,0 1 0 0 0,0 0 0 0 0,-2 1 0 0 0,0 0 0 0 0,-1 1 0 0 0,0 0 0 0 0,-2 0 0 0 0,0 1 0 0 0,-1-1 0 0 0,-1 1 0 0 0,-1 0 0 0 0,-1 1 0 0 0,0-1 0 0 0,-1 0 0 0 0,-2 19-25 0 0,-2-31 10 0 0,0-1-1 0 0,0 1 1 0 0,-1-1 0 0 0,0 0-1 0 0,0 0 1 0 0,-1 0-1 0 0,1 0 1 0 0,-1-1 0 0 0,-1 0-1 0 0,1 0 1 0 0,-1 0 0 0 0,1-1-1 0 0,-1 0 1 0 0,0 0-1 0 0,-1 0 1 0 0,1-1 0 0 0,-1 0-1 0 0,0 0 1 0 0,1-1-1 0 0,-1 0 1 0 0,0 0 0 0 0,-1 0-1 0 0,1-1 1 0 0,0 0-1 0 0,0 0 1 0 0,0-1 0 0 0,-1 0-1 0 0,1 0 1 0 0,-3-2-10 0 0,8 2 4 0 0,0 0 0 0 0,0 0 0 0 0,1 0 0 0 0,-1-1 0 0 0,0 1 0 0 0,0-1-1 0 0,1 0 1 0 0,-1 1 0 0 0,1-1 0 0 0,-1 0 0 0 0,0 0 0 0 0,1 0 0 0 0,-1 0 0 0 0,1 0 0 0 0,0 0 0 0 0,-1 0 0 0 0,1-1 0 0 0,0 1 0 0 0,0 0 0 0 0,0-1 0 0 0,0 1 0 0 0,0-1-1 0 0,0 0 1 0 0,0 1 0 0 0,0-1 0 0 0,1 1 0 0 0,-1-1 0 0 0,1 0 0 0 0,-1 0 0 0 0,1 1 0 0 0,0-1 0 0 0,-1 0 0 0 0,1 0 0 0 0,0 0 0 0 0,0 1 0 0 0,0-3-4 0 0,13-68-1 0 0,7 32-248 0 0,3 0 0 0 0,1 2 0 0 0,2 1 0 0 0,2 0 0 0 0,1 3 0 0 0,2 0 249 0 0,-21 22-335 0 0,18-19-1792 0 0,-14 16-1471 0 0,-1 0-4215 0 0,-5 6-5154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52 4849 0 0,'0'0'2330'0'0,"0"0"-447"0"0,0 0-96 0 0,0 0 127 0 0,0 0 37 0 0,0 0-153 0 0,0 0-314 0 0,0 0-303 0 0,0 0-282 0 0,0 0-207 0 0,0 0-165 0 0,0 0-116 0 0,-4-3-43 0 0,2 2-329 0 0,1 0 0 0 0,0 1-1 0 0,-1-1 1 0 0,1 0 0 0 0,-1 0 0 0 0,1 0 0 0 0,-1 1 0 0 0,1-1-1 0 0,-1 1 1 0 0,0-1 0 0 0,1 1 0 0 0,-1 0 0 0 0,0 0-1 0 0,1 0 1 0 0,-1 0 0 0 0,0 0 0 0 0,1 0 0 0 0,-1 0 0 0 0,0 0-1 0 0,1 0 1 0 0,-1 1 0 0 0,0-1 0 0 0,1 1 0 0 0,-1-1-1 0 0,1 1 1 0 0,-1 0 0 0 0,1 0 0 0 0,-1 0 0 0 0,0 0-39 0 0,-6 3 62 0 0,0 1 0 0 0,1 0 0 0 0,-1 0 0 0 0,1 1 0 0 0,0 0 0 0 0,1 0 0 0 0,-1 0 0 0 0,1 1 0 0 0,1 0 1 0 0,-1 0-1 0 0,1 0 0 0 0,0 1 0 0 0,1 0 0 0 0,0 0 0 0 0,0 0 0 0 0,1 0 0 0 0,0 1 0 0 0,0-1 0 0 0,1 1 1 0 0,0 0-1 0 0,0 0 0 0 0,1 0 0 0 0,1 0 0 0 0,-1 0 0 0 0,2 7-62 0 0,1-12 68 0 0,1 0 0 0 0,0-1 1 0 0,0 0-1 0 0,0 0 0 0 0,0 0 0 0 0,1 0 0 0 0,-1 0 1 0 0,1-1-1 0 0,-1 1 0 0 0,1-1 0 0 0,0 0 0 0 0,0 0 1 0 0,0-1-1 0 0,0 1 0 0 0,1-1 0 0 0,-1 0 0 0 0,0 0 1 0 0,1 0-1 0 0,-1-1 0 0 0,0 1 0 0 0,1-1 0 0 0,-1 0 1 0 0,1 0-1 0 0,-1-1 0 0 0,0 1 0 0 0,1-1 0 0 0,-1 0 1 0 0,0 0-1 0 0,0-1 0 0 0,1 1 0 0 0,-1-1 1 0 0,0 0-1 0 0,-1 0 0 0 0,1 0 0 0 0,3-2-68 0 0,20-15 111 0 0,-1-1-1 0 0,-1-1 1 0 0,0-2-1 0 0,-2 0 1 0 0,0-1-1 0 0,-2-2 0 0 0,10-15-110 0 0,-24 33 25 0 0,48-59 172 0 0,-30 120-48 0 0,-12-6-106 0 0,-2 0-1 0 0,-2 2 0 0 0,-2-1 0 0 0,-2 1 0 0 0,-2 19-42 0 0,-3 127-7 0 0,-4-170-5 0 0,-1 0-1 0 0,-1 0 1 0 0,-2-1-1 0 0,0 0 0 0 0,-1 0 1 0 0,-2-1-1 0 0,0 0 0 0 0,-1-1 1 0 0,-1 0-1 0 0,-2-1 1 0 0,0 0-1 0 0,-1-2 0 0 0,-13 13 13 0 0,26-28-3 0 0,0 0 0 0 0,-1-1 0 0 0,1 0-1 0 0,-1 1 1 0 0,0-2 0 0 0,0 1 0 0 0,0 0-1 0 0,0-1 1 0 0,-1 0 0 0 0,1 1 0 0 0,-1-2-1 0 0,1 1 1 0 0,-1-1 0 0 0,0 1-1 0 0,1-1 1 0 0,-1-1 0 0 0,0 1 0 0 0,-4 0 3 0 0,7-4 0 0 0,-1 1 0 0 0,1 0 0 0 0,-1-1 0 0 0,1 0 0 0 0,0 0 0 0 0,0 1 1 0 0,0-1-1 0 0,0 0 0 0 0,0-1 0 0 0,1 1 0 0 0,0 0 0 0 0,-1 0 0 0 0,1-1 0 0 0,0 1 1 0 0,1-1-1 0 0,-1 1 0 0 0,0-1 0 0 0,1 1 0 0 0,0-1 0 0 0,0 1 0 0 0,0-1 0 0 0,1-2 0 0 0,1-23-16 0 0,1 0-1 0 0,1 0 1 0 0,2 0-1 0 0,1 0 1 0 0,1 1-1 0 0,2 0 1 0 0,0 1-1 0 0,15-26 17 0 0,8-9-139 0 0,0 0-1261 0 0,-18 19-4952 0 0,-13 37-630 0 0,1 1-4968 0 0</inkml:trace>
  <inkml:trace contextRef="#ctx0" brushRef="#br0" timeOffset="437.994">591 225 0 0 0,'0'0'984'0'0,"0"0"730"0"0,0 0 549 0 0,0 0 218 0 0,0 0-54 0 0,0 0-391 0 0,0 0-331 0 0,0 0-281 0 0,0 0-205 0 0,0 0-151 0 0,0 0-150 0 0,0 0-136 0 0,0 0-128 0 0,2 17-110 0 0,11 117 1174 0 0,-17-94-266 0 0,4-40-1173 0 0,0 0 11 0 0,0 0 53 0 0,0 0 80 0 0,0 0 56 0 0,0 0 68 0 0,0-15 989 0 0,2-9-1375 0 0,2 0 1 0 0,0 0 0 0 0,2 0-1 0 0,0 0 1 0 0,2 1 0 0 0,1 0-1 0 0,0 0 1 0 0,2 1 0 0 0,0 1-1 0 0,4-4-161 0 0,-11 17-16 0 0,1 0-1 0 0,0 0 1 0 0,1 1 0 0 0,-1 0-1 0 0,2 0 1 0 0,-1 0 0 0 0,1 0-1 0 0,0 1 1 0 0,0 1 0 0 0,0-1-1 0 0,6-2 17 0 0,-13 8-54 0 0,1 0 0 0 0,0 0 1 0 0,0 0-1 0 0,0 0 0 0 0,0 0 0 0 0,0 0 0 0 0,0 0 0 0 0,0 0 0 0 0,0 0 0 0 0,0 0 1 0 0,0 1-1 0 0,0-1 0 0 0,0 0 0 0 0,0 1 0 0 0,-1-1 0 0 0,1 1 0 0 0,0-1 0 0 0,0 1 1 0 0,0-1-1 0 0,-1 1 0 0 0,1 0 0 0 0,0-1 0 0 0,-1 1 0 0 0,1 0 0 0 0,-1-1 0 0 0,1 1 1 0 0,0 0-1 0 0,-1 0 0 0 0,0 0 0 0 0,1 0 0 0 0,-1 0 0 0 0,1-1 0 0 0,-1 1 1 0 0,0 0-1 0 0,0 0 0 0 0,0 0 0 0 0,1 0 0 0 0,-1 0 0 0 0,0 0 0 0 0,0 0 0 0 0,0 0 54 0 0,4 20-4170 0 0,-1-7-5233 0 0,-1-10-2521 0 0</inkml:trace>
  <inkml:trace contextRef="#ctx0" brushRef="#br0" timeOffset="1018.93">1084 70 7834 0 0,'0'0'3695'0'0,"0"0"-1202"0"0,0 0-485 0 0,0 0-137 0 0,0 0-228 0 0,0 0-348 0 0,0 0-385 0 0,0 0-277 0 0,0 0-118 0 0,0 0-70 0 0,0 0-43 0 0,0 0-40 0 0,0 0-48 0 0,-10 3-19 0 0,-74 42 679 0 0,72-32-885 0 0,0 0 0 0 0,1 0 0 0 0,1 1 0 0 0,0 1 0 0 0,0 0 0 0 0,2 0-1 0 0,0 0 1 0 0,-5 16-89 0 0,-1 46-24 0 0,15-75 47 0 0,0-1-1 0 0,0 0 0 0 0,0 1 0 0 0,0-1 0 0 0,0 0 1 0 0,0 0-1 0 0,1 0 0 0 0,-1 0 0 0 0,1 0 1 0 0,-1 0-1 0 0,0 0 0 0 0,1 0 0 0 0,0-1 1 0 0,-1 1-1 0 0,1-1 0 0 0,-1 1 0 0 0,1-1 1 0 0,0 1-1 0 0,-1-1 0 0 0,1 0 0 0 0,0 0 1 0 0,-1 0-1 0 0,1 0 0 0 0,0 0 0 0 0,-1 0 0 0 0,1 0 1 0 0,0 0-1 0 0,-1-1 0 0 0,1 1 0 0 0,0-1 1 0 0,-1 1-1 0 0,1-1 0 0 0,-1 0 0 0 0,1 0 1 0 0,-1 1-1 0 0,1-1 0 0 0,-1 0 0 0 0,0 0 1 0 0,1-1-1 0 0,0 0-22 0 0,12-10 107 0 0,0-1 1 0 0,-1 0 0 0 0,-1-1-1 0 0,0-1 1 0 0,-1 0 0 0 0,0-1-1 0 0,-1 0 1 0 0,-1 0 0 0 0,4-11-108 0 0,9-13 146 0 0,-5 3-76 0 0,-19 85-890 0 0,0-44 804 0 0,0 1-1 0 0,0 0 1 0 0,0 0 0 0 0,1 0-1 0 0,0 0 1 0 0,0 0-1 0 0,0 1 1 0 0,1-1 0 0 0,-1 0-1 0 0,1 0 1 0 0,1 0-1 0 0,-1 1 1 0 0,1-1 0 0 0,-1 0-1 0 0,2 0 1 0 0,-1 0-1 0 0,0 0 1 0 0,1 0 0 0 0,0 0-1 0 0,3 4 17 0 0,46 83 219 0 0,-38-81-151 0 0,-11-17-1749 0 0,0 1-1979 0 0,-2 2-3766 0 0,0 3-4372 0 0</inkml:trace>
  <inkml:trace contextRef="#ctx0" brushRef="#br0" timeOffset="1554.372">1211 30 8826 0 0,'0'0'2434'0'0,"0"0"-543"0"0,0 0-294 0 0,0 0-174 0 0,0 0-258 0 0,0 0-274 0 0,0 0-267 0 0,0 0-144 0 0,0 0 16 0 0,0 0 57 0 0,0 0-11 0 0,0 0 14 0 0,0 0 0 0 0,7 15-53 0 0,22 50-67 0 0,-11 43 728 0 0,0-4-918 0 0,0-65 94 0 0,-10-54 1331 0 0,58-221 114 0 0,-64 222-1791 0 0,2-7-1177 0 0,-3 19-3311 0 0,0 13-4568 0 0,-1-6-2964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3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7106 0 0,'0'0'2377'0'0,"0"0"-466"0"0,0 0-217 0 0,0 0-86 0 0,0 0-118 0 0,0 0-214 0 0,0 0-313 0 0,0 0-220 0 0,0 0-116 0 0,0 0-24 0 0,0 0-7 0 0,0 0-51 0 0,0 0-58 0 0,-5 27-62 0 0,-31 172 534 0 0,34-187-874 0 0,-14 63 153 0 0,3 2 0 0 0,4-1 1 0 0,3 1-1 0 0,3 16-238 0 0,4-88 11 0 0,0 1-1 0 0,1-1 1 0 0,0 0-1 0 0,0 1 1 0 0,0-1 0 0 0,1 0-1 0 0,0 0 1 0 0,0-1 0 0 0,0 1-1 0 0,0-1 1 0 0,1 1 0 0 0,-1-1-1 0 0,1 0 1 0 0,0 0 0 0 0,1 0-1 0 0,-1-1 1 0 0,1 0-1 0 0,-1 0 1 0 0,1 0 0 0 0,0 0-1 0 0,0-1 1 0 0,0 1 0 0 0,1-1-1 0 0,-1-1 1 0 0,0 1 0 0 0,1-1-1 0 0,-1 0 1 0 0,1 0-1 0 0,-1 0 1 0 0,1-1 0 0 0,0 0-1 0 0,-1 0 1 0 0,1-1 0 0 0,-1 1-1 0 0,1-1 1 0 0,-1 0 0 0 0,1-1-1 0 0,-1 1 1 0 0,1-1 0 0 0,-1 0-1 0 0,0-1 1 0 0,0 1-1 0 0,0-1 1 0 0,0 0 0 0 0,-1 0-1 0 0,1-1-10 0 0,23-15 82 0 0,-1-2 1 0 0,-1-1-1 0 0,-1-1 0 0 0,-1-1 0 0 0,-1-1 0 0 0,-2-1 0 0 0,0-1 0 0 0,-2-1 0 0 0,14-24-82 0 0,-33 51 0 0 0,17-26 28 0 0,-2-2 1 0 0,0 0-1 0 0,-2-1 0 0 0,-1 0 0 0 0,-1-1 1 0 0,-2 0-1 0 0,-1-1 0 0 0,-2 0 0 0 0,-1 0 0 0 0,-1 0 1 0 0,-2-1-1 0 0,-2-29-28 0 0,-6-4 364 0 0,4 66-356 0 0,0 0-1 0 0,1 1 1 0 0,-1-1 0 0 0,1 0 0 0 0,-1 1-1 0 0,1-1 1 0 0,-1 1 0 0 0,1-1-1 0 0,-1 1 1 0 0,1 0 0 0 0,0 0-1 0 0,-1-1 1 0 0,1 1 0 0 0,0 0 0 0 0,0 0-1 0 0,-1 0 1 0 0,1 1 0 0 0,0-1-1 0 0,0 0 1 0 0,0 0 0 0 0,1 1 0 0 0,-1-1-1 0 0,0 0 1 0 0,0 1 0 0 0,1-1-1 0 0,-1 1 1 0 0,0-1 0 0 0,1 1 0 0 0,0-1-1 0 0,-1 1-7 0 0,-2 5 21 0 0,-17 27 45 0 0,1 1 1 0 0,2 0-1 0 0,2 2 1 0 0,1 0-1 0 0,2 0 1 0 0,2 1-1 0 0,1 1 1 0 0,2 0-1 0 0,2 0 0 0 0,1 0 1 0 0,2 34-67 0 0,1-28 67 0 0,3 1-1 0 0,1-1 1 0 0,2 1 0 0 0,4 7-67 0 0,10 24-219 0 0,-10-95-7221 0 0,-2 8-766 0 0,-5 5-3054 0 0</inkml:trace>
  <inkml:trace contextRef="#ctx0" brushRef="#br0" timeOffset="288.739">783 482 14219 0 0,'0'0'1960'0'0,"0"0"-605"0"0,0 0-245 0 0,0 0 52 0 0,0 0 78 0 0,0 0-48 0 0,0 0-201 0 0,0 0-231 0 0,0 0-190 0 0,0 0-144 0 0,0 0-118 0 0,-4 32-93 0 0,-12 98-62 0 0,11 21 116 0 0,0-133-485 0 0,4-15-4027 0 0,1-2-4353 0 0,0-1-2823 0 0</inkml:trace>
  <inkml:trace contextRef="#ctx0" brushRef="#br0" timeOffset="921.71">847 666 13243 0 0,'0'0'1854'0'0,"0"0"-610"0"0,0 0-228 0 0,0 0 23 0 0,0 0 22 0 0,0 0-95 0 0,0 0-160 0 0,0 0-150 0 0,0 0-132 0 0,0 0-83 0 0,0 0-70 0 0,0 0-78 0 0,0 0-34 0 0,31-4-44 0 0,95-14-47 0 0,-10-1 339 0 0,-41 2-346 0 0,-75 14-111 0 0,-1 0-1 0 0,0 0 1 0 0,0 0 0 0 0,-1 0 0 0 0,1 0-1 0 0,-1 1 1 0 0,1-1 0 0 0,-1 0 0 0 0,0 1-1 0 0,0 0 1 0 0,0-1 0 0 0,0 1 0 0 0,0 0-1 0 0,-1 0 1 0 0,1 0 0 0 0,-1 0 0 0 0,1 0-1 0 0,-1 1 1 0 0,0-1 0 0 0,1 1 0 0 0,-1 0-1 0 0,0 0 1 0 0,-2-1-50 0 0,-5-3 7 0 0,-2 1 0 0 0,1-1 0 0 0,0 2 0 0 0,-1-1 0 0 0,1 2 0 0 0,-1-1 0 0 0,0 2 0 0 0,0 0 0 0 0,0 0 0 0 0,-5 1-7 0 0,17 0 2 0 0,0 0-50 0 0,0 45-69 0 0,13 137 168 0 0,-7-141-63 0 0,20-66 578 0 0,108-125-199 0 0,-132 147-809 0 0,0-1 346 0 0,-1 3-3667 0 0,0 1-3454 0 0,0 0-4623 0 0</inkml:trace>
  <inkml:trace contextRef="#ctx0" brushRef="#br0" timeOffset="1303.796">1379 526 16636 0 0,'0'0'1669'0'0,"0"0"-499"0"0,0 0-157 0 0,0 0 22 0 0,0 0 56 0 0,0 0-47 0 0,0 0-181 0 0,0 0-207 0 0,0 0-164 0 0,0 0-103 0 0,0 0-72 0 0,0 0-45 0 0,0 0-39 0 0,29-9-33 0 0,89-25-37 0 0,-53 25 115 0 0,-63 11-271 0 0,-1 0 1 0 0,0 0-1 0 0,0 0 1 0 0,0 0 0 0 0,0 0-1 0 0,0 0 1 0 0,0 0-1 0 0,-1 0 1 0 0,1 0 0 0 0,0 1-1 0 0,-1-1 1 0 0,0 0 0 0 0,0 0-1 0 0,1 0 1 0 0,-1 1-1 0 0,-1-1 1 0 0,1 0 0 0 0,0 0-1 0 0,0 1 1 0 0,-1-1-1 0 0,1 0 1 0 0,-1 0 0 0 0,0 0-1 0 0,0 0 1 0 0,0 0 0 0 0,0 0-1 0 0,0 0 1 0 0,0 0-1 0 0,0 0 1 0 0,-1 0 0 0 0,1 0-8 0 0,-156 182 130 0 0,156-183-129 0 0,-1 0-1 0 0,1 0 0 0 0,0 0 0 0 0,0 1 1 0 0,0-1-1 0 0,0 0 0 0 0,0 1 0 0 0,0-1 1 0 0,0 1-1 0 0,0-1 0 0 0,1 1 0 0 0,-1-1 1 0 0,0 1-1 0 0,1 0 0 0 0,0-1 0 0 0,-1 1 1 0 0,1 0-1 0 0,0-1 0 0 0,0 1 0 0 0,0 0 1 0 0,0 0-1 0 0,0-1 0 0 0,0 1 0 0 0,0 0 1 0 0,1-1-1 0 0,-1 1 0 0 0,1 0 1 0 0,-1-1-1 0 0,1 1 0 0 0,-1-1 0 0 0,1 1 1 0 0,0-1-1 0 0,0 1 0 0 0,0-1 0 0 0,0 1 1 0 0,0-1-1 0 0,0 0 0 0 0,0 0 0 0 0,1 1 1 0 0,-1-1-1 0 0,0 0 0 0 0,1 0 0 0 0,-1 0 1 0 0,0 0-1 0 0,1-1 0 0 0,-1 1 0 0 0,1 0 1 0 0,0-1-1 0 0,-1 1 0 0 0,1 0 0 0 0,0-1 1 0 0,-1 0-1 0 0,1 0 0 0 0,0 1 0 0 0,-1-1 1 0 0,1 0-1 0 0,0 0 0 0 0,15-2-42 0 0,0 0-1 0 0,-1-1 1 0 0,1 0-1 0 0,-1-1 1 0 0,0-1 0 0 0,0-1-1 0 0,0-1 1 0 0,-1 0-1 0 0,1-1 43 0 0,35-14-4496 0 0,-43 21-2687 0 0,-5 1-5409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3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1 189 0 0 0,'0'0'796'0'0,"0"0"539"0"0,0 0 296 0 0,0 0 4 0 0,0 0-240 0 0,0 0-357 0 0,0 0-298 0 0,0 0-148 0 0,0 0-21 0 0,3-1 16 0 0,105 10 4534 0 0,177-25-66 0 0,335-84-1866 0 0,-124 27-1989 0 0,-405 65-850 0 0,-74 35-1160 0 0,-3-26-3244 0 0,-8-2-3942 0 0,-1 1-3859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2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2993 0 0,'0'0'1773'0'0,"0"0"6"0"0,0 0 218 0 0,0 0 175 0 0,0 0-71 0 0,0 0-254 0 0,0 0-346 0 0,0 0-327 0 0,0 0-248 0 0,0 0-140 0 0,0 0-71 0 0,9 0 4743 0 0,32 0-3933 0 0,113-40 169 0 0,30 17-1098 0 0,-184 23-587 0 0,0 0 11 0 0,0 0 12 0 0,0 0-12 0 0,0 0-4 0 0,0 0-4 0 0,0 0-13 0 0,0 0 6 0 0,0 0 1 0 0,0 0-9 0 0,0 0 6 0 0,0 0-10 0 0,0 0-1 0 0,0 0 23 0 0,0 0-9 0 0,0 0-18 0 0,0 0 3 0 0,0 0 21 0 0,0 0-16 0 0,0 0-7 0 0,0 0 5 0 0,0 0-34 0 0,0 0 8 0 0,0 0-8 0 0,0 0-20 0 0,0 0-30 0 0,0 0-19 0 0,0 0-69 0 0,0 0-92 0 0,-5-4-3906 0 0,-3-3-5447 0 0,6 3-2050 0 0</inkml:trace>
  <inkml:trace contextRef="#ctx0" brushRef="#br0" timeOffset="360.803">210 1 7306 0 0,'0'0'2384'0'0,"0"0"-797"0"0,0 0-287 0 0,0 0 75 0 0,0 0 70 0 0,0 0-36 0 0,0 0-139 0 0,0 0-246 0 0,0 0-189 0 0,0 0-96 0 0,0 0-62 0 0,0 0-39 0 0,0 0-42 0 0,-2 33-36 0 0,-5 103-65 0 0,16-61 320 0 0,-3-36-483 0 0,-2 1 1 0 0,-1 0 0 0 0,-2 0 0 0 0,-2 0 0 0 0,-2 7-333 0 0,-5-7-64 0 0,14-55-4480 0 0,16-12-36 0 0,-12 15-737 0 0,-2 4-5577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9082 0 0,'0'0'2078'0'0,"0"0"-406"0"0,0 0-125 0 0,0 0 47 0 0,0 0-38 0 0,0 0-161 0 0,0 0-264 0 0,0 0-260 0 0,0 0-191 0 0,0 0-131 0 0,0 0-62 0 0,9-7-20 0 0,35-27 932 0 0,-54 57 632 0 0,-72 72-995 0 0,82-95-1028 0 0,0 0 12 0 0,23-8 464 0 0,140-110 943 0 0,-200 160-3574 0 0,33-34 237 0 0,-1 0-2416 0 0,3-3-2483 0 0,0-1-5817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5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9826 0 0,'0'0'5337'0'0,"0"0"-2775"0"0,0 0-911 0 0,0 0-129 0 0,0 0-150 0 0,0 0-186 0 0,0 0-234 0 0,0 0-277 0 0,0 0-169 0 0,0 0-61 0 0,0 0-25 0 0,0 0-11 0 0,0 0-33 0 0,5 18 522 0 0,-56 34 295 0 0,71-60-890 0 0,57-31 314 0 0,-107 57 184 0 0,47-11-2438 0 0,-12-7 1020 0 0,12 0-2170 0 0,-5-3-6069 0 0,-3-1-4401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6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1000 273 0 0 0,'0'0'1628'0'0,"0"0"-270"0"0,0 0 116 0 0,0 0 322 0 0,0 0 294 0 0,0 0 92 0 0,0 0-149 0 0,0 0-311 0 0,0 0-326 0 0,0 0-255 0 0,0 0-153 0 0,2-6-88 0 0,5-16-93 0 0,-5 17-112 0 0,-3 16 930 0 0,-36 88-283 0 0,-70 184-355 0 0,-46 92-642 0 0,134-334-353 0 0,10-26 123 0 0,8-22 460 0 0,83-245-300 0 0,-59 194-244 0 0,5-18-16 0 0,112-252 45 0 0,-118 286-34 0 0,2 2 0 0 0,1 0 0 0 0,2 2 0 0 0,2 0-1 0 0,23-21-25 0 0,-43 48-1 0 0,-1 25-51 0 0,26 173 979 0 0,18 60-428 0 0,44-8-264 0 0,-12-62-119 0 0,-84-177-64 0 0,0 0 0 0 0,0 0 0 0 0,-1 0 0 0 0,1 0 0 0 0,0 0 0 0 0,0 0 1 0 0,-1 0-1 0 0,1 0 0 0 0,0 0 0 0 0,0 0 0 0 0,0 0 0 0 0,-1 0 1 0 0,1 0-1 0 0,0 0 0 0 0,0 0 0 0 0,-1 0 0 0 0,1 0 0 0 0,0 0 0 0 0,0 0 1 0 0,0 0-1 0 0,-1 0 0 0 0,1 0 0 0 0,0 0 0 0 0,0 0 0 0 0,0 1 0 0 0,-1-1 1 0 0,1 0-1 0 0,0 0 0 0 0,0 0 0 0 0,0 0 0 0 0,0 0 0 0 0,-1 1 1 0 0,1-1-1 0 0,0 0-52 0 0,-9-7-110 0 0,-219-147 147 0 0,-18 8-340 0 0,227 134-787 0 0,33 6-4002 0 0,-4 5 248 0 0,1 1-6783 0 0</inkml:trace>
  <inkml:trace contextRef="#ctx0" brushRef="#br0" timeOffset="3284.425">6537 740 13971 0 0,'0'0'1607'0'0,"0"0"-285"0"0,0 0 122 0 0,0 0 194 0 0,0 0-94 0 0,0 0-270 0 0,0 0-330 0 0,0 0-243 0 0,0 0-185 0 0,0 0-133 0 0,0 0-119 0 0,0 0-86 0 0,-12 32-72 0 0,-40 95-54 0 0,36-68-133 0 0,17-45-1266 0 0,1-17-10069 0 0,-2-1-116 0 0</inkml:trace>
  <inkml:trace contextRef="#ctx0" brushRef="#br0" timeOffset="3786.384">6736 932 15891 0 0,'0'0'1534'0'0,"0"0"-124"0"0,0 0 162 0 0,0 0 111 0 0,0 0-75 0 0,0 0-298 0 0,0 0-450 0 0,0 0-345 0 0,0 0-186 0 0,0 0-54 0 0,0 0-28 0 0,0 0-56 0 0,0 0-41 0 0,16-33-38 0 0,46-104-36 0 0,6-1-20 0 0,-68 137-64 0 0,0 1 0 0 0,1-1-1 0 0,-1 0 1 0 0,0 1 0 0 0,1-1 0 0 0,-1 0-1 0 0,0 1 1 0 0,1-1 0 0 0,-1 0-1 0 0,1 1 1 0 0,-1-1 0 0 0,1 1 0 0 0,-1-1-1 0 0,1 1 1 0 0,-1-1 0 0 0,1 1 0 0 0,0 0-1 0 0,-1-1 1 0 0,1 1 0 0 0,0 0-1 0 0,-1-1 1 0 0,1 1 0 0 0,0 0 0 0 0,-1 0-1 0 0,1 0 1 0 0,0-1 0 0 0,-1 1-1 0 0,1 0 1 0 0,0 0 0 0 0,0 0 0 0 0,-1 0-1 0 0,1 0 1 0 0,0 0 0 0 0,-1 1-1 0 0,1-1 1 0 0,0 0 0 0 0,0 0 0 0 0,-1 0-1 0 0,1 1 1 0 0,0-1 0 0 0,-1 0-1 0 0,1 1 1 0 0,-1-1 0 0 0,1 1 0 0 0,0-1-1 0 0,-1 0 1 0 0,1 1 0 0 0,-1-1 0 0 0,1 1-1 0 0,-1 0 1 0 0,1-1 0 0 0,-1 1-1 0 0,0-1 1 0 0,1 1 0 0 0,-1 0 0 0 0,0-1-1 0 0,1 1 1 0 0,-1 0 0 0 0,0-1-1 0 0,0 1 1 0 0,0 0 0 0 0,1-1 0 0 0,-1 1-1 0 0,0 0 9 0 0,11 48-225 0 0,-11-48 224 0 0,0 1-3 0 0,0 7 1 0 0,0 0 0 0 0,1-1 0 0 0,0 1 0 0 0,0 0 0 0 0,1-1 0 0 0,0 1 0 0 0,0-1 0 0 0,1 1 0 0 0,0-1 0 0 0,1 0 0 0 0,-1 0 0 0 0,2-1 0 0 0,-1 1 0 0 0,1-1 0 0 0,0 0 0 0 0,0 0 1 0 0,1 0-1 0 0,0-1 0 0 0,1 0 0 0 0,-1 0 0 0 0,1 0 0 0 0,2 0 3 0 0,-5-4 43 0 0,0-1 1 0 0,0 0-1 0 0,1 0 1 0 0,-1 0-1 0 0,0-1 0 0 0,1 1 1 0 0,-1-1-1 0 0,0 0 1 0 0,1 0-1 0 0,-1 0 1 0 0,1-1-1 0 0,-1 0 0 0 0,0 0 1 0 0,1 0-1 0 0,-1 0 1 0 0,0-1-1 0 0,0 1 1 0 0,0-1-1 0 0,0 0 1 0 0,0 0-1 0 0,-1-1 0 0 0,1 1 1 0 0,0-1-1 0 0,-1 0 1 0 0,0 0-1 0 0,0 0 1 0 0,3-3-44 0 0,69-105 1061 0 0,-63 90-1015 0 0,13-55-721 0 0,-23 59-3808 0 0,-2 1-4339 0 0,0 11-3863 0 0</inkml:trace>
  <inkml:trace contextRef="#ctx0" brushRef="#br0" timeOffset="4046.475">7622 221 18420 0 0,'0'0'1724'0'0,"0"0"-631"0"0,0 0-169 0 0,0 0 97 0 0,0 0 122 0 0,0 0 4 0 0,0 0-121 0 0,0 0-201 0 0,0 0-198 0 0,0 0-138 0 0,0 0-61 0 0,0 0-63 0 0,10 35-76 0 0,29 111-56 0 0,-30-36-15 0 0,-10 118-138 0 0,34-110-507 0 0,-25-112-2778 0 0,-15-34-2380 0 0,2 18-499 0 0,0 2-5666 0 0</inkml:trace>
  <inkml:trace contextRef="#ctx0" brushRef="#br0" timeOffset="4230.062">7404 442 15355 0 0,'0'0'1853'0'0,"0"0"-506"0"0,0 0-171 0 0,0 0-57 0 0,0 0-68 0 0,33-7-108 0 0,101-23-171 0 0,3 12 844 0 0,45 15-1173 0 0,-164 13-2200 0 0,-16-6-2452 0 0,-1 0-3713 0 0,-1-1-3865 0 0</inkml:trace>
  <inkml:trace contextRef="#ctx0" brushRef="#br0" timeOffset="3516.489">6464 335 7970 0 0,'0'0'2120'0'0,"0"0"-536"0"0,0 0-279 0 0,0 0-257 0 0,0 0-296 0 0,0 0-480 0 0,0 0-488 0 0,0 0-432 0 0,0 0-560 0 0,0 0-1361 0 0,0 0-7841 0 0</inkml:trace>
  <inkml:trace contextRef="#ctx0" brushRef="#br0" timeOffset="4901.824">6486 380 0 0 0,'0'0'608'0'0,"0"0"211"0"0,0 0-11 0 0,0 0-72 0 0,0 0-26 0 0,0 0 51 0 0,0 0 82 0 0,0 0-103 0 0,0 0-102 0 0,0 0-62 0 0,2-5-7 0 0,5-12 69 0 0,-7 17-444 0 0,-1 1 1 0 0,1-1-1 0 0,0 0 0 0 0,-1 0 1 0 0,1 0-1 0 0,-1 0 0 0 0,1 1 1 0 0,0-1-1 0 0,-1 0 1 0 0,1 0-1 0 0,-1 0 0 0 0,1 0 1 0 0,-1 0-1 0 0,1 0 1 0 0,0 0-1 0 0,-1 0 0 0 0,1 0 1 0 0,-1 0-1 0 0,1-1 0 0 0,-1 1 1 0 0,1 0-1 0 0,0 0 1 0 0,-1 0-1 0 0,1 0 0 0 0,-1-1 1 0 0,1 1-1 0 0,0 0 1 0 0,-1 0-1 0 0,1-1 0 0 0,0 1 1 0 0,-1 0-1 0 0,1-1 0 0 0,0 1 1 0 0,0 0-1 0 0,-1-1 1 0 0,1 1-1 0 0,0 0 0 0 0,0-1 1 0 0,0 1-1 0 0,-1 0 1 0 0,1-1-1 0 0,0 1 0 0 0,0-1 1 0 0,0 1-1 0 0,0-1 0 0 0,0 1 1 0 0,0 0-1 0 0,0-1 1 0 0,0 1-1 0 0,0-1 0 0 0,0 1 1 0 0,0-1-1 0 0,0 1 1 0 0,0 0-1 0 0,0-1 0 0 0,0 1 1 0 0,0-1-1 0 0,1 1 0 0 0,-1 0 1 0 0,0-1-1 0 0,0 1 1 0 0,0-1-1 0 0,1 1 0 0 0,-1 0 1 0 0,0-1-1 0 0,1 1-194 0 0,-11 7-661 0 0,6-3 790 0 0,4-3 931 0 0,17-13 1764 0 0,-17 12-2606 0 0,0 0 24 0 0,0 0-25 0 0,0 0-26 0 0,0 0-11 0 0,0 0-44 0 0,0 0-28 0 0,0 0-36 0 0,0 0-33 0 0,0 0-11 0 0,0 0-20 0 0,0 0-22 0 0,0 0-11 0 0,0 0-15 0 0,0 0-11 0 0,0 0 1 0 0,0 0-36 0 0,22-1-1600 0 0,-18 1 1043 0 0,3-2-2236 0 0,-2 1-2171 0 0,-3-3-7027 0 0</inkml:trace>
  <inkml:trace contextRef="#ctx0" brushRef="#br0" timeOffset="2682.261">4899 763 0 0 0,'0'0'1091'0'0,"0"0"495"0"0,0 0 299 0 0,0 0 182 0 0,0 0-101 0 0,0 0-344 0 0,0 0-410 0 0,0 0-325 0 0,0 0-226 0 0,0 0-95 0 0,0 0 101 0 0,0 0 330 0 0,0 0 237 0 0,5 4 118 0 0,39 55 1843 0 0,-29-3-2661 0 0,-2-1-1 0 0,-2 2 0 0 0,-3 0 0 0 0,-2 0 0 0 0,-3 0 0 0 0,-2 0 0 0 0,-6 46-533 0 0,-15-8 235 0 0,20-96-213 0 0,-1 0 0 0 0,1 0 1 0 0,0 1-1 0 0,-1-1 1 0 0,1 0-1 0 0,0 1 1 0 0,-1-1-1 0 0,1 0 0 0 0,-1 0 1 0 0,1 1-1 0 0,-1-1 1 0 0,1 1-1 0 0,-1-1 0 0 0,0 1 1 0 0,1-1-1 0 0,-1 1 1 0 0,1-1-1 0 0,-1 1 0 0 0,0-1 1 0 0,0 1-1 0 0,1 0 1 0 0,-1-1-1 0 0,0 1 0 0 0,0 0 1 0 0,1 0-1 0 0,-1-1 1 0 0,0 1-1 0 0,0 0 0 0 0,0 0 1 0 0,0 0-1 0 0,1 0 1 0 0,-1 0-1 0 0,0 0 0 0 0,0 0 1 0 0,0 1-1 0 0,1-1 1 0 0,-1 0-1 0 0,0 0 0 0 0,0 1 1 0 0,1-1-1 0 0,-1 0 1 0 0,0 1-1 0 0,0-1 1 0 0,1 1-1 0 0,-1-1 0 0 0,0 1 1 0 0,1-1-1 0 0,-1 1 1 0 0,1-1-1 0 0,-1 1 0 0 0,1 0 1 0 0,-1-1-1 0 0,1 1 1 0 0,-1 0-1 0 0,1-1 0 0 0,0 1 1 0 0,-1 0-1 0 0,1 0 1 0 0,0-1-1 0 0,-1 1 0 0 0,1 0 1 0 0,0 0-1 0 0,0-1 1 0 0,0 1-1 0 0,0 0 0 0 0,0 0 1 0 0,0 0-1 0 0,0 0 1 0 0,0-1-1 0 0,0 2-22 0 0,-2-22 23 0 0,2 0 1 0 0,0 0-1 0 0,0 0 0 0 0,2 0 0 0 0,1 0 0 0 0,0 0 1 0 0,2 0-1 0 0,0 1 0 0 0,1 0 0 0 0,1 0 1 0 0,0 1-1 0 0,2-1 0 0 0,9-14-23 0 0,-1-4 43 0 0,7-15-10 0 0,3 0-1 0 0,2 2 0 0 0,3 1 0 0 0,1 2 0 0 0,2 0 0 0 0,3 3 0 0 0,1 1 1 0 0,2 2-1 0 0,25-18-32 0 0,-54 48 29 0 0,1 1-1 0 0,0 0 1 0 0,0 0 0 0 0,1 2 0 0 0,1-1 0 0 0,-1 2 0 0 0,1 0-1 0 0,0 1 1 0 0,1 0 0 0 0,-1 1 0 0 0,1 1 0 0 0,0 1 0 0 0,10-1-29 0 0,-24 4 11 0 0,1 0 1 0 0,0 1-1 0 0,-1-1 1 0 0,1 1 0 0 0,0 0-1 0 0,-1 0 1 0 0,1 0-1 0 0,-1 0 1 0 0,0 0 0 0 0,1 0-1 0 0,-1 1 1 0 0,0-1 0 0 0,0 1-1 0 0,1 0 1 0 0,-2-1-1 0 0,1 1 1 0 0,0 0 0 0 0,0 0-1 0 0,0 1 1 0 0,-1-1-1 0 0,1 0 1 0 0,-1 0 0 0 0,0 1-1 0 0,0-1 1 0 0,0 1-1 0 0,0-1 1 0 0,0 1 0 0 0,0-1-1 0 0,-1 1 1 0 0,1 0 0 0 0,-1-1-1 0 0,1 1 1 0 0,-1 0-1 0 0,0 1-11 0 0,-7 98 424 0 0,-2-72-372 0 0,-2-1-1 0 0,-1 0 0 0 0,-1-1 0 0 0,-1 0 1 0 0,-2-1-1 0 0,-1 0 0 0 0,-1-2 1 0 0,-1 0-1 0 0,-3 1-51 0 0,17-18 3 0 0,-1-1-1 0 0,0 0 1 0 0,0 0 0 0 0,-1 0 0 0 0,0-1 0 0 0,0 0 0 0 0,0 0-1 0 0,-1-1 1 0 0,0 0 0 0 0,0 0 0 0 0,0 0 0 0 0,-1-2-1 0 0,0 1 1 0 0,1-1 0 0 0,-1 0 0 0 0,0-1 0 0 0,-1 0 0 0 0,-1 0-3 0 0,7-1-35 0 0,1-1 0 0 0,-1 0 1 0 0,0 0-1 0 0,1 0 1 0 0,-1-1-1 0 0,1 1 0 0 0,-1-1 1 0 0,0 0-1 0 0,1 0 1 0 0,0 0-1 0 0,-1 0 1 0 0,1-1-1 0 0,0 1 0 0 0,-1-1 1 0 0,1 0-1 0 0,0 0 1 0 0,0 0-1 0 0,0 0 1 0 0,1-1-1 0 0,-1 1 0 0 0,1-1 1 0 0,-1 0-1 0 0,1 0 1 0 0,0 1-1 0 0,0-2 1 0 0,0 1-1 0 0,-1-2 35 0 0,0-2-282 0 0,-1-1 1 0 0,1 1 0 0 0,0-1-1 0 0,1 0 1 0 0,0 0-1 0 0,0 0 1 0 0,1-1-1 0 0,0 1 1 0 0,0 0-1 0 0,1-1 1 0 0,0 1-1 0 0,1 0 1 0 0,0-1 281 0 0,5-30-4157 0 0,6 3-3910 0 0,-5 20-3548 0 0</inkml:trace>
  <inkml:trace contextRef="#ctx0" brushRef="#br0" timeOffset="3031.533">5987 619 3361 0 0,'0'0'2932'0'0,"0"0"-456"0"0,0 0-195 0 0,0 0 41 0 0,0 0 23 0 0,0 0-17 0 0,0 0-178 0 0,0 0-474 0 0,0 0-531 0 0,0 0-428 0 0,0 0-309 0 0,0 0-114 0 0,0 0 12 0 0,-22 17 34 0 0,-70 53-12 0 0,82-63-269 0 0,-4 2 70 0 0,0 1-1 0 0,0 0 1 0 0,2 1 0 0 0,-1 1 0 0 0,1 0-1 0 0,1 0 1 0 0,0 1 0 0 0,-9 14-129 0 0,18-23 9 0 0,-1-1 0 0 0,1 1 0 0 0,0 0 0 0 0,0 0 0 0 0,0 0 0 0 0,1 1 0 0 0,-1-1 0 0 0,1 0 0 0 0,0 1 0 0 0,0-1 0 0 0,1 1 0 0 0,-1-1 0 0 0,1 1 0 0 0,0-1 0 0 0,0 1 0 0 0,1-1 0 0 0,-1 1 0 0 0,1-1 0 0 0,0 1 0 0 0,0-1 0 0 0,0 0 0 0 0,1 0 0 0 0,0 1 0 0 0,-1-1 0 0 0,1 0 0 0 0,1 0 0 0 0,-1 0 0 0 0,1-1 0 0 0,-1 1 0 0 0,1-1 0 0 0,0 1 0 0 0,0-1 0 0 0,1 0 0 0 0,-1 0 0 0 0,1 0 0 0 0,-1-1 0 0 0,1 1 0 0 0,4 1-9 0 0,4 0 44 0 0,0 0 0 0 0,0-1 0 0 0,1-1-1 0 0,-1 0 1 0 0,1-1 0 0 0,0 0-1 0 0,-1-1 1 0 0,1 0 0 0 0,0-1 0 0 0,-1 0-1 0 0,1-1 1 0 0,-1 0 0 0 0,1-1 0 0 0,-1-1-1 0 0,0 0 1 0 0,0-1 0 0 0,-1 0-1 0 0,1 0 1 0 0,-1-2 0 0 0,0 1 0 0 0,-1-1-1 0 0,0-1 1 0 0,0 0 0 0 0,0 0 0 0 0,-1-1-1 0 0,0 0 1 0 0,-1-1 0 0 0,0 1-1 0 0,0-2 1 0 0,-1 1 0 0 0,-1-1 0 0 0,0 0-1 0 0,1-2-43 0 0,-5 5-12 0 0,0 0 0 0 0,0-1 0 0 0,0 1 0 0 0,-1-1-1 0 0,0 1 1 0 0,-1-1 0 0 0,0 0 0 0 0,0 1 0 0 0,-1-1-1 0 0,0 0 1 0 0,-1 1 0 0 0,1-1 0 0 0,-2 1 0 0 0,1 0-1 0 0,-1 0 1 0 0,0 0 0 0 0,-1 0 0 0 0,0 0 0 0 0,0 1 0 0 0,-1-1-1 0 0,0 1 1 0 0,0 0 0 0 0,-1 1 0 0 0,0-1 0 0 0,0 1-1 0 0,0 0 1 0 0,-1 1 0 0 0,-2-3 12 0 0,6 7-143 0 0,0-1 0 0 0,0 1 0 0 0,0 0 0 0 0,-1 0-1 0 0,1 0 1 0 0,0 0 0 0 0,0 0 0 0 0,-1 0 0 0 0,1 1 0 0 0,0 0 0 0 0,-1 0 0 0 0,1 0 0 0 0,0 0 0 0 0,-1 0-1 0 0,1 1 1 0 0,0-1 0 0 0,-1 1 0 0 0,1 0 0 0 0,-1 0 143 0 0,-17 8-3662 0 0,3 2-3656 0 0,9-4-4556 0 0</inkml:trace>
  <inkml:trace contextRef="#ctx0" brushRef="#br0" timeOffset="945.081">2176 1017 2377 0 0,'0'0'2851'0'0,"0"0"-851"0"0,0 0-182 0 0,0 0 84 0 0,0 0-2 0 0,0 0-166 0 0,0 0-353 0 0,0 0-415 0 0,0 0-222 0 0,0 0-34 0 0,0 0 50 0 0,0 0 59 0 0,8-13 3116 0 0,50-220-558 0 0,-2 104-2920 0 0,-45 121-485 0 0,-8 35-76 0 0,-2-17 151 0 0,0 9-42 0 0,1 0 0 0 0,1 0 1 0 0,0-1-1 0 0,2 1 0 0 0,0-1 0 0 0,1 0 0 0 0,1 0 1 0 0,1-1-1 0 0,0 0 0 0 0,1 0 0 0 0,1-1 1 0 0,1 1-6 0 0,-8-13 10 0 0,0 0 0 0 0,0 0 0 0 0,1-1 0 0 0,-1 1 0 0 0,1-1 0 0 0,0 1 0 0 0,0-1 0 0 0,0 0 0 0 0,0-1 0 0 0,0 1 0 0 0,1-1 0 0 0,-1 1 0 0 0,1-1 0 0 0,0-1 0 0 0,0 1 0 0 0,-1-1 0 0 0,1 0 0 0 0,0 0 0 0 0,0 0 0 0 0,0 0 0 0 0,0-1 0 0 0,0 0 0 0 0,0 0 0 0 0,0-1 0 0 0,0 1 0 0 0,1-1-10 0 0,2-3 79 0 0,0 1 0 0 0,-1-1 0 0 0,1-1 0 0 0,-1 1 0 0 0,0-1 1 0 0,0 0-1 0 0,0-1 0 0 0,-1 0 0 0 0,0 0 0 0 0,0 0 0 0 0,3-6-79 0 0,2 1 133 0 0,6-10-7 0 0,0-2 1 0 0,-2 0 0 0 0,0 0 0 0 0,-2-2 0 0 0,-1 0-1 0 0,0 0 1 0 0,-2-1 0 0 0,-1 0 0 0 0,-1-1 0 0 0,2-15-127 0 0,-9 52-5151 0 0,-2 2-883 0 0,1-5-6004 0 0</inkml:trace>
  <inkml:trace contextRef="#ctx0" brushRef="#br0" timeOffset="1298.395">2957 847 3097 0 0,'0'0'2803'0'0,"0"0"-169"0"0,0 0-154 0 0,0 0-198 0 0,0 0-228 0 0,0 0-302 0 0,0 0-305 0 0,0 0-242 0 0,0 0-193 0 0,0 0-112 0 0,0 0-99 0 0,0 0-63 0 0,31-12-58 0 0,97-39-78 0 0,-78 19 232 0 0,-48 25-672 0 0,1 3-116 0 0,0 0 0 0 0,-1 0-1 0 0,0 0 1 0 0,0-1 0 0 0,0 1 0 0 0,0 0 0 0 0,-1-1 0 0 0,1 0 0 0 0,-1 1-1 0 0,0-1 1 0 0,-1 0 0 0 0,1 1 0 0 0,-1-1 0 0 0,0 0 0 0 0,0 0 0 0 0,0 1-1 0 0,-1-1 1 0 0,0 0 0 0 0,0 0 0 0 0,0 1 0 0 0,0-1 0 0 0,-1 1 0 0 0,0-1 0 0 0,1 1-1 0 0,-2 0 1 0 0,1 0 0 0 0,0 0 0 0 0,-1 0 0 0 0,0 0 0 0 0,0 0 0 0 0,0 1-1 0 0,-1-1 1 0 0,1 1 0 0 0,-1 0 0 0 0,1 0 0 0 0,-1 0 0 0 0,0 1 0 0 0,0-1-1 0 0,-1 1 1 0 0,1 0 0 0 0,0 0 0 0 0,-1 0 0 0 0,1 1 0 0 0,-1-1 0 0 0,1 1 0 0 0,-3 0-46 0 0,-3 4-6 0 0,1 1 0 0 0,-1 0 0 0 0,1 0 0 0 0,0 1 1 0 0,1 0-1 0 0,-1 0 0 0 0,1 1 0 0 0,0 0 0 0 0,0 1 1 0 0,1-1-1 0 0,0 2 0 0 0,0-1 0 0 0,1 1 0 0 0,-1 0 1 0 0,2 0-1 0 0,-1 1 0 0 0,1-1 0 0 0,1 1 0 0 0,-1 0 1 0 0,2 1-1 0 0,-1-1 0 0 0,1 1 0 0 0,-2 9 6 0 0,1-6-10 0 0,0-1 0 0 0,1 0-1 0 0,0 1 1 0 0,1 0 0 0 0,0 0-1 0 0,1 0 1 0 0,1-1 0 0 0,0 1-1 0 0,0 0 1 0 0,2 2 10 0 0,-2-10-6 0 0,1 0 0 0 0,0-1 0 0 0,1 1 0 0 0,-1 0 1 0 0,1-1-1 0 0,0 1 0 0 0,0-1 0 0 0,0 1 0 0 0,1-1 0 0 0,0 0 0 0 0,-1 0 0 0 0,1 0 0 0 0,1-1 0 0 0,-1 1 0 0 0,0-1 0 0 0,1 1 1 0 0,0-1-1 0 0,0 0 0 0 0,0-1 0 0 0,0 1 0 0 0,0-1 0 0 0,1 1 0 0 0,-1-1 0 0 0,1-1 0 0 0,-1 1 0 0 0,1-1 0 0 0,4 2 6 0 0,3-1-98 0 0,0-1-1 0 0,0 0 0 0 0,0 0 0 0 0,0-1 1 0 0,0 0-1 0 0,0-1 0 0 0,-1-1 0 0 0,1 0 0 0 0,0 0 1 0 0,-1-1-1 0 0,1-1 0 0 0,-1 0 0 0 0,0 0 1 0 0,0-1-1 0 0,7-5 99 0 0,55-31-10114 0 0,-59 33-1686 0 0</inkml:trace>
  <inkml:trace contextRef="#ctx0" brushRef="#br0" timeOffset="1754.255">3452 704 8034 0 0,'0'0'3239'0'0,"0"0"-1170"0"0,0 0-456 0 0,0 0-18 0 0,0 0-48 0 0,0 0-192 0 0,0 0-275 0 0,0 0-271 0 0,0 0-189 0 0,0 0-83 0 0,0 0-31 0 0,0 0-50 0 0,0 0-48 0 0,-3 24-36 0 0,-6 73-87 0 0,9-96-267 0 0,-1 0 0 0 0,1 0 1 0 0,0 0-1 0 0,-1 1 0 0 0,1-1 0 0 0,0 0 0 0 0,0 0 0 0 0,0 0 0 0 0,0 1 0 0 0,0-1 0 0 0,0 0 1 0 0,1 0-1 0 0,-1 1 0 0 0,0-1 0 0 0,0 0 0 0 0,1 0 0 0 0,-1 0 0 0 0,1 0 0 0 0,-1 1 0 0 0,1-1 1 0 0,0 0-1 0 0,-1 0 0 0 0,1 0 0 0 0,0 0 0 0 0,0 0 0 0 0,0 0 0 0 0,0-1 0 0 0,-1 1 0 0 0,1 0 1 0 0,0 0-1 0 0,1-1 0 0 0,-1 1 0 0 0,0 0 0 0 0,0-1 0 0 0,0 1 0 0 0,0-1 0 0 0,0 0 0 0 0,0 1 0 0 0,1-1 1 0 0,-1 0-1 0 0,0 0 0 0 0,0 1 0 0 0,1-1 0 0 0,-1 0 0 0 0,0 0 0 0 0,0 0 0 0 0,1-1 0 0 0,-1 1 1 0 0,0 0-1 0 0,1-1-18 0 0,3 1 114 0 0,1 0-13 0 0,0 1-1 0 0,0-2 0 0 0,0 1 0 0 0,0-1 0 0 0,0 1 0 0 0,0-2 0 0 0,-1 1 0 0 0,1-1 1 0 0,0 0-1 0 0,-1 0 0 0 0,1 0 0 0 0,-1-1 0 0 0,0 0 0 0 0,4-2-100 0 0,139-122 1171 0 0,-116 101-1104 0 0,-19 69-175 0 0,-9-36 109 0 0,0 0-1 0 0,1 0 1 0 0,0 0 0 0 0,1 0 0 0 0,-1-1 0 0 0,1 0 0 0 0,0 0 0 0 0,1 0 0 0 0,-1-1 0 0 0,1 0-1 0 0,0 0 1 0 0,0-1 0 0 0,1 0 0 0 0,-1 0 0 0 0,1-1 0 0 0,0 0 0 0 0,0 0 0 0 0,0-1 0 0 0,0 0-1 0 0,1 0 1 0 0,-1-1 0 0 0,0 0 0 0 0,1 0 0 0 0,-1-1 0 0 0,1 0 0 0 0,-1-1 0 0 0,1 0 0 0 0,-1 0-1 0 0,0-1 1 0 0,7-2-1 0 0,-6 2 22 0 0,0-1-1 0 0,0 0 1 0 0,-1 0-1 0 0,1-1 1 0 0,-1 0-1 0 0,0 0 1 0 0,0-1-1 0 0,-1 0 1 0 0,1-1-1 0 0,-1 1 1 0 0,0-2-1 0 0,-1 1 1 0 0,1-1-1 0 0,-1 1 1 0 0,0-2-1 0 0,-1 1 1 0 0,0-1 0 0 0,0 0-1 0 0,-1 0 1 0 0,0 0-1 0 0,0 0 1 0 0,-1-1-1 0 0,0 1 1 0 0,0-1-1 0 0,-1 0 1 0 0,0 0-1 0 0,-1 0 1 0 0,0 0-1 0 0,-1-1 1 0 0,1 1-1 0 0,-2-1-21 0 0,-1-3-1895 0 0,0 8-3623 0 0,1 1-6861 0 0</inkml:trace>
  <inkml:trace contextRef="#ctx0" brushRef="#br0" timeOffset="6125.57">8828 641 2737 0 0,'0'0'2420'0'0,"0"0"-302"0"0,0 0-166 0 0,0 0 47 0 0,0 0-105 0 0,0 0-204 0 0,0 0-251 0 0,0 0-288 0 0,0 0-267 0 0,0 0-219 0 0,0 0-108 0 0,-17 9-69 0 0,-51 32-63 0 0,14 20 315 0 0,46-46-612 0 0,3-7-95 0 0,1 0 0 0 0,1 0 0 0 0,-1 1 0 0 0,1-1 0 0 0,1 1 0 0 0,0 0 0 0 0,0 0 0 0 0,1 0 0 0 0,0 0 0 0 0,0 0 0 0 0,1 0 0 0 0,1 9-33 0 0,-1-14 19 0 0,1 0 0 0 0,-1-1 0 0 0,1 1 0 0 0,0-1 0 0 0,0 1-1 0 0,0-1 1 0 0,1 1 0 0 0,-1-1 0 0 0,1 0 0 0 0,0 0 0 0 0,0 0 0 0 0,0 0 0 0 0,0 0-1 0 0,0 0 1 0 0,1 0 0 0 0,-1-1 0 0 0,1 1 0 0 0,0-1 0 0 0,-1 1 0 0 0,1-1 0 0 0,1 0-1 0 0,-1 0 1 0 0,0-1 0 0 0,0 1 0 0 0,1-1 0 0 0,-1 1 0 0 0,0-1 0 0 0,1 0 0 0 0,0-1-1 0 0,-1 1 1 0 0,1 0 0 0 0,-1-1 0 0 0,2 0-19 0 0,1 0 77 0 0,0 1 0 0 0,0-2-1 0 0,0 1 1 0 0,-1-1 0 0 0,1 0 0 0 0,0 0-1 0 0,0 0 1 0 0,-1-1 0 0 0,1 0 0 0 0,-1 0-1 0 0,1-1 1 0 0,-1 1 0 0 0,0-1 0 0 0,0 0 0 0 0,0-1-1 0 0,0 1 1 0 0,-1-1 0 0 0,1 0 0 0 0,-1 0-1 0 0,0 0 1 0 0,0-1 0 0 0,-1 0 0 0 0,1 1-1 0 0,-1-1 1 0 0,2-5-77 0 0,5-4 39 0 0,0 0 0 0 0,-2-1 0 0 0,0 0 0 0 0,0-1 0 0 0,-2 0 0 0 0,0 0 0 0 0,-1 0 0 0 0,0 0 0 0 0,-1-1 0 0 0,-1 0 0 0 0,-1 0-1 0 0,0 0 1 0 0,-1 0 0 0 0,-1 0 0 0 0,-1-7-39 0 0,-1 17-39 0 0,1 0-1 0 0,-1 0 1 0 0,0 1-1 0 0,0-1 1 0 0,-1 1-1 0 0,1 0 1 0 0,-2 0-1 0 0,1 0 1 0 0,-1 0-1 0 0,1 0 1 0 0,-2 0-1 0 0,1 1 1 0 0,-1 0-1 0 0,1 0 1 0 0,-1 0 0 0 0,-1 1-1 0 0,1 0 1 0 0,-1 0-1 0 0,0 0 1 0 0,1 0-1 0 0,-2 1 1 0 0,1 0-1 0 0,-1 0 40 0 0,6 2-16 0 0,0 1 1 0 0,0-1-1 0 0,-1 0 1 0 0,1 1-1 0 0,0-1 0 0 0,-1 1 1 0 0,1 0-1 0 0,0-1 1 0 0,-1 1-1 0 0,1 0 0 0 0,0 0 1 0 0,-1 0-1 0 0,1 0 0 0 0,0 0 1 0 0,-1 0-1 0 0,1 0 1 0 0,0 0-1 0 0,-1 1 0 0 0,1-1 1 0 0,0 0-1 0 0,-1 1 1 0 0,1-1-1 0 0,0 1 0 0 0,0 0 1 0 0,-1-1-1 0 0,1 1 1 0 0,0 0-1 0 0,0 0 0 0 0,0-1 1 0 0,0 1-1 0 0,0 0 0 0 0,0 0 1 0 0,0 0-1 0 0,0 0 1 0 0,1 1-1 0 0,-1-1 0 0 0,0 0 1 0 0,1 0-1 0 0,-1 0 1 0 0,0 1-1 0 0,1-1 0 0 0,0 0 1 0 0,-1 0-1 0 0,1 1 0 0 0,0-1 1 0 0,0 1-1 0 0,-1-1 1 0 0,1 0-1 0 0,0 1 0 0 0,0-1 1 0 0,0 0-1 0 0,1 1 1 0 0,-1-1-1 0 0,0 0 0 0 0,1 2 16 0 0,1-1 22 0 0,1 0 0 0 0,-1 1 0 0 0,1-1 0 0 0,0 0 0 0 0,0-1-1 0 0,-1 1 1 0 0,1 0 0 0 0,0-1 0 0 0,1 0 0 0 0,-1 1 0 0 0,0-1-1 0 0,0 0 1 0 0,0-1 0 0 0,1 1 0 0 0,-1-1 0 0 0,1 1 0 0 0,-1-1 0 0 0,0 0-1 0 0,1 0 1 0 0,-1-1 0 0 0,0 1 0 0 0,1-1 0 0 0,-1 1 0 0 0,0-1 0 0 0,0 0-1 0 0,4-2-21 0 0,9-4 102 0 0,1-1-1 0 0,-2 0 1 0 0,1-2-1 0 0,-1 0 1 0 0,0 0-1 0 0,-1-2 0 0 0,0 1 1 0 0,-1-2-1 0 0,-1 0 1 0 0,0 0-1 0 0,0-2 1 0 0,-2 1-1 0 0,0-1 1 0 0,0-1-1 0 0,3-7-101 0 0,0-5 50 0 0,-1-1 0 0 0,-1 0 0 0 0,-1-1 0 0 0,-2 0-1 0 0,-1 0 1 0 0,-1-1 0 0 0,-1 0 0 0 0,-2 0 0 0 0,-2 0 0 0 0,-1-28-50 0 0,0 57-15 0 0,0 2-46 0 0,0 9-234 0 0,16 175 231 0 0,68 595 47 0 0,-69-667-20 0 0,-5 1 1 0 0,-4 0-1 0 0,-7 53 37 0 0,0-153 12 0 0,-1 1 0 0 0,0 0-1 0 0,0-1 1 0 0,-2 0-1 0 0,0 1 1 0 0,0-1 0 0 0,-1-1-1 0 0,-1 1 1 0 0,0-1-1 0 0,-5 8-11 0 0,10-19 17 0 0,0 0-1 0 0,0-1 0 0 0,-1 1 1 0 0,1 0-1 0 0,0 0 0 0 0,-1 0 1 0 0,1-1-1 0 0,0 1 0 0 0,-1-1 1 0 0,1 1-1 0 0,-1-1 0 0 0,1 0 1 0 0,-1 1-1 0 0,1-1 1 0 0,-1 0-1 0 0,1 0 0 0 0,-1 0 1 0 0,1 0-1 0 0,-1 0 0 0 0,1 0 1 0 0,-1-1-1 0 0,1 1 0 0 0,0 0 1 0 0,-1-1-1 0 0,1 1 0 0 0,-1-1 1 0 0,1 0-1 0 0,0 1 0 0 0,-1-1 1 0 0,1 0-1 0 0,0 0 0 0 0,0 0 1 0 0,-1 0-1 0 0,1 0 0 0 0,0 0 1 0 0,0 0-1 0 0,0 0 0 0 0,0 0 1 0 0,1 0-1 0 0,-1-1 0 0 0,0 1 1 0 0,0 0-1 0 0,1-1 0 0 0,-1 1 1 0 0,1 0-1 0 0,-1-1 1 0 0,1 1-1 0 0,-1-1 0 0 0,1 1 1 0 0,0-1-1 0 0,0 1 0 0 0,0-1 1 0 0,0 1-1 0 0,0-1 0 0 0,0 1-16 0 0,-4-15 21 0 0,1-1 0 0 0,1 1 0 0 0,0-1 0 0 0,1 1 0 0 0,1-1 0 0 0,0 1-1 0 0,2-1 1 0 0,-1 1 0 0 0,5-16-21 0 0,8-39-143 0 0,4 2-1 0 0,2 0 0 0 0,13-25 144 0 0,21-28-3924 0 0,-43 99-2108 0 0,-3 7-5932 0 0</inkml:trace>
  <inkml:trace contextRef="#ctx0" brushRef="#br0" timeOffset="6888.111">10149 619 8618 0 0,'0'0'2206'0'0,"0"0"-318"0"0,0 0-176 0 0,0 0-150 0 0,0 0-158 0 0,0 0-195 0 0,0 0-296 0 0,0 0-293 0 0,0 0-169 0 0,0 0 41 0 0,0 0 147 0 0,0 0 101 0 0,0 0 64 0 0,5 12-80 0 0,36 83 869 0 0,-21-54-1244 0 0,-2 1 1 0 0,-2 0 0 0 0,-2 2-1 0 0,-2-1 1 0 0,-2 2 0 0 0,3 32-350 0 0,2-157 1695 0 0,43-153-1406 0 0,9 36-149 0 0,-64 183 77 0 0,-1 5-890 0 0,-1 9-2710 0 0,10 9-622 0 0,-4-4-6622 0 0,-3-4-699 0 0</inkml:trace>
  <inkml:trace contextRef="#ctx0" brushRef="#br0" timeOffset="7133.633">10808 582 6353 0 0,'0'0'3843'0'0,"0"0"-1430"0"0,0 0-695 0 0,0 0-111 0 0,0 0-39 0 0,0 0-94 0 0,0 0-200 0 0,0 0-249 0 0,0 31-246 0 0,-3 144 177 0 0,3-169-937 0 0,0-1-1 0 0,0 0 0 0 0,1 1 1 0 0,-1-1-1 0 0,1 0 0 0 0,1 0 0 0 0,-1 0 1 0 0,1 0-1 0 0,0 0 0 0 0,0 0 1 0 0,0 0-1 0 0,1 0 0 0 0,0-1 1 0 0,0 1-1 0 0,0 0-18 0 0,11-11-4310 0 0,-11-6-4847 0 0,-3 5-661 0 0</inkml:trace>
  <inkml:trace contextRef="#ctx0" brushRef="#br0" timeOffset="7653.981">11156 733 8730 0 0,'0'0'2142'0'0,"0"0"-290"0"0,0 0-200 0 0,0 0-243 0 0,0 0-281 0 0,35-15-209 0 0,108-47-127 0 0,-65 13 595 0 0,-71 44-1207 0 0,-1-2 0 0 0,1 1 0 0 0,-1-1 0 0 0,0 1 0 0 0,-1-2 0 0 0,1 1 0 0 0,-1-1 0 0 0,-1 1 0 0 0,0-2 0 0 0,0 1 0 0 0,0 0 0 0 0,-1-1 0 0 0,0 1 0 0 0,-1-1 0 0 0,0 0-1 0 0,0 0 1 0 0,-1 0 0 0 0,0 0 0 0 0,0 0 0 0 0,-1-2-180 0 0,-1 9 31 0 0,1 0-1 0 0,-1 0 0 0 0,0-1 0 0 0,1 1 0 0 0,-1 0 1 0 0,0 0-1 0 0,0 0 0 0 0,0 0 0 0 0,-1 0 1 0 0,1 1-1 0 0,0-1 0 0 0,-1 0 0 0 0,1 0 1 0 0,-1 1-1 0 0,0-1 0 0 0,1 1 0 0 0,-1 0 0 0 0,0-1 1 0 0,0 1-1 0 0,0 0 0 0 0,0 0 0 0 0,0 0 1 0 0,0 0-1 0 0,0 0 0 0 0,0 1 0 0 0,0-1 0 0 0,-1 1 1 0 0,1-1-1 0 0,0 1 0 0 0,0 0 0 0 0,-1 0 1 0 0,1 0-1 0 0,0 0 0 0 0,0 0 0 0 0,-1 1 0 0 0,1-1 1 0 0,-1 1-31 0 0,-3-1-1 0 0,0 1 1 0 0,0 1-1 0 0,-1-1 0 0 0,1 1 1 0 0,0 0-1 0 0,1 0 1 0 0,-1 1-1 0 0,0 0 1 0 0,1 0-1 0 0,-1 0 0 0 0,1 0 1 0 0,0 1-1 0 0,0 0 1 0 0,-8 9-4 0 0,2 1 1 0 0,-1 0-1 0 0,2 1 0 0 0,0 0 0 0 0,1 1 0 0 0,0 0 1 0 0,1 0-1 0 0,1 0 0 0 0,1 1 0 0 0,0 0 0 0 0,1 1 1 0 0,1-1-1 0 0,1 1 0 0 0,0 0 0 0 0,1 0 0 0 0,1 0 1 0 0,1 0-1 0 0,1 0 0 0 0,0 0 0 0 0,4 16 4 0 0,-2-25-23 0 0,0-1 0 0 0,1 0 0 0 0,0 0 0 0 0,1 0 0 0 0,-1 0-1 0 0,2-1 1 0 0,-1 1 0 0 0,1-1 0 0 0,0-1 0 0 0,1 1 0 0 0,-1-1 0 0 0,1 0 0 0 0,0-1-1 0 0,1 0 1 0 0,-1 0 0 0 0,1 0 0 0 0,0-1 0 0 0,1 0 0 0 0,-1-1 0 0 0,0 1 0 0 0,1-2-1 0 0,0 1 1 0 0,0-1 0 0 0,0-1 0 0 0,0 0 0 0 0,0 0 0 0 0,0 0 0 0 0,0-1 0 0 0,0-1-1 0 0,0 1 1 0 0,0-2 0 0 0,0 1 0 0 0,0-1 0 0 0,0 0 0 0 0,3-2 23 0 0,38-25-2999 0 0,-21 7-6684 0 0,-20 14-1471 0 0</inkml:trace>
  <inkml:trace contextRef="#ctx0" brushRef="#br0" timeOffset="8137.375">11802 483 10706 0 0,'0'0'1899'0'0,"0"0"-884"0"0,0 0-152 0 0,0 0 339 0 0,0 0 419 0 0,0 0 178 0 0,0 0-124 0 0,0 0-292 0 0,0 0-373 0 0,0 0-221 0 0,0 0-130 0 0,0 0-136 0 0,2 29-130 0 0,4 93-112 0 0,-5-83-79 0 0,-2-33-185 0 0,1-1 0 0 0,-1 0 0 0 0,1 0 0 0 0,0 1 0 0 0,0-1 0 0 0,1 0 0 0 0,-1 1 1 0 0,1-1-1 0 0,0 0 0 0 0,1 0 0 0 0,-1 0 0 0 0,1 0 0 0 0,0 0 0 0 0,0 0 0 0 0,1 0 0 0 0,-1 0 0 0 0,1-1 0 0 0,0 1 0 0 0,0-1 0 0 0,1 0 0 0 0,-1 0 0 0 0,1 0 0 0 0,2 1-17 0 0,1-2 42 0 0,-1-1-1 0 0,1 0 0 0 0,-1 0 0 0 0,1 0 1 0 0,0-1-1 0 0,-1 0 0 0 0,1-1 0 0 0,0 0 1 0 0,0 0-1 0 0,0 0 0 0 0,-1-1 0 0 0,1 0 1 0 0,0 0-1 0 0,-1 0 0 0 0,1-1 0 0 0,-1 0 1 0 0,1 0-1 0 0,-1-1 0 0 0,0 0 0 0 0,0 0 0 0 0,0-1 1 0 0,0 1-1 0 0,-1-1 0 0 0,1 0 0 0 0,-1-1 1 0 0,0 1-1 0 0,0-1 0 0 0,0-1-41 0 0,49-48 194 0 0,23-44-105 0 0,-76 97-89 0 0,-1 1-4 0 0,0 1 0 0 0,1-1 0 0 0,-1 0-1 0 0,0 1 1 0 0,0-1 0 0 0,0 0 0 0 0,1 1 0 0 0,-1-1 0 0 0,0 0 0 0 0,1 0 0 0 0,-1 1 0 0 0,0-1 0 0 0,1 0-1 0 0,-1 0 1 0 0,0 0 0 0 0,1 1 0 0 0,-1-1 0 0 0,0 0 0 0 0,1 0 0 0 0,-1 0 0 0 0,0 0 0 0 0,1 0 0 0 0,-1 0-1 0 0,1 0 1 0 0,-1 0 0 0 0,0 0 0 0 0,1 0 0 0 0,-1 0 0 0 0,1 0 0 0 0,-1 0 0 0 0,0 0 0 0 0,1 0 0 0 0,-1 0-1 0 0,0 0 1 0 0,1-1 0 0 0,-1 1 0 0 0,0 0 0 0 0,1 0 0 0 0,-1 0 0 0 0,0-1 0 0 0,1 1 0 0 0,-1 0 0 0 0,0 0-1 0 0,1-1 1 0 0,-1 1 0 0 0,0 0 0 0 0,0-1 0 0 0,1 1 0 0 0,-1 0 0 0 0,0-1 0 0 0,0 1 0 0 0,0 0 0 0 0,0-1-1 0 0,1 1 1 0 0,-1 0 0 0 0,0-1 0 0 0,0 1 0 0 0,0-1 0 0 0,0 1 0 0 0,0 0 0 0 0,0-1 0 0 0,0 1 0 0 0,0 0 0 0 0,0-1-1 0 0,0 1 1 0 0,0-1 0 0 0,0 1 4 0 0,0 15-21 0 0,-2-9 21 0 0,1 1-1 0 0,1-1 0 0 0,-1 0 1 0 0,1 0-1 0 0,0 1 1 0 0,0-1-1 0 0,1 0 1 0 0,0 0-1 0 0,0 1 1 0 0,1-1-1 0 0,-1 0 1 0 0,1 0-1 0 0,1 0 1 0 0,-1-1-1 0 0,1 1 1 0 0,0 0-1 0 0,0-1 1 0 0,0 0-1 0 0,1 0 1 0 0,0 0-1 0 0,0 0 1 0 0,1-1-1 0 0,-1 1 1 0 0,1-1-1 0 0,0 0 1 0 0,3 2 0 0 0,-1-2 35 0 0,1-1 0 0 0,-1 0 0 0 0,1 0 1 0 0,-1-1-1 0 0,1 0 0 0 0,0 0 0 0 0,0-1 1 0 0,-1 0-1 0 0,1-1 0 0 0,0 1 1 0 0,0-1-1 0 0,0-1 0 0 0,0 0 0 0 0,0 0 1 0 0,0 0-1 0 0,0-1 0 0 0,-1 0 1 0 0,1-1-1 0 0,-1 1 0 0 0,1-2 0 0 0,-1 1 1 0 0,0-1-1 0 0,0 0 0 0 0,-1 0 0 0 0,1-1 1 0 0,-1 0-1 0 0,0 0 0 0 0,0 0 1 0 0,-1-1-1 0 0,1 0 0 0 0,3-6-35 0 0,-1 4 22 0 0,0-1 0 0 0,-1 0 0 0 0,0-1 0 0 0,-1 1 0 0 0,0-2-1 0 0,0 1 1 0 0,-1 0 0 0 0,-1-1 0 0 0,1 0 0 0 0,-2 0 0 0 0,1 0 0 0 0,-2-1 0 0 0,0 1 0 0 0,0-1-1 0 0,-1 1 1 0 0,0-1 0 0 0,-1-5-22 0 0,-19-24-1456 0 0,-4 23-5626 0 0,16 14-5176 0 0</inkml:trace>
  <inkml:trace contextRef="#ctx0" brushRef="#br0" timeOffset="7385.848">10784 181 9698 0 0,'0'0'1864'0'0,"0"0"-735"0"0,0 0-353 0 0,0 0-232 0 0,0 0-272 0 0,0 0-448 0 0,0 0-360 0 0,0 0-176 0 0,0 0-192 0 0,0 0-345 0 0,0 0-1903 0 0,0 0-4402 0 0</inkml:trace>
  <inkml:trace contextRef="#ctx0" brushRef="#br0" timeOffset="8773.054">10832 173 0 0 0,'0'0'1322'0'0,"0"0"-301"0"0,0 0 311 0 0,0 0 476 0 0,0 0 213 0 0,0 0-58 0 0,0 0-289 0 0,0 0-352 0 0,0 0-301 0 0,0 0-183 0 0,0 0-71 0 0,0 0 26 0 0,0 0 206 0 0,2-4 121 0 0,-1 0-442 0 0,3-7-604 0 0,2 8 5513 0 0,-5 3-5540 0 0,-1 0 1 0 0,0 0-1 0 0,1 0 1 0 0,-1-1-1 0 0,0 1 0 0 0,1 0 1 0 0,-1-1-1 0 0,0 1 1 0 0,0 0-1 0 0,1-1 0 0 0,-1 1 1 0 0,0 0-1 0 0,0-1 1 0 0,1 1-1 0 0,-1 0 0 0 0,0-1 1 0 0,0 1-1 0 0,0-1 1 0 0,0 1-1 0 0,1 0 1 0 0,-1-1-1 0 0,0 1 0 0 0,0-1 1 0 0,0 1-1 0 0,0-1 1 0 0,0 1-1 0 0,0 0 0 0 0,0-1 1 0 0,0 1-1 0 0,-1-1 1 0 0,1 1-1 0 0,0-1 0 0 0,0 1 1 0 0,0 0-1 0 0,0-1 1 0 0,0 1-1 0 0,-1-1 1 0 0,1 1-1 0 0,0 0 0 0 0,0-1 1 0 0,-1 1-1 0 0,1 0 1 0 0,0-1-1 0 0,-1 1 0 0 0,1 0 1 0 0,0 0-1 0 0,-1-1 1 0 0,1 1-1 0 0,0 0 0 0 0,-1 0 1 0 0,1-1-1 0 0,0 1 1 0 0,-1 0-1 0 0,1 0 1 0 0,-1 0-1 0 0,1 0 0 0 0,-1 0 1 0 0,1 0-1 0 0,0 0 1 0 0,-1 0-1 0 0,1 0 0 0 0,-1 0 1 0 0,1 0-1 0 0,-1 0 1 0 0,1 0-1 0 0,0 0 1 0 0,-1 0-48 0 0,-41 26-721 0 0,11-5-2686 0 0,30-20 2201 0 0,1-1-485 0 0,0 0-931 0 0,0 0-2976 0 0,0 0-5378 0 0</inkml:trace>
  <inkml:trace contextRef="#ctx0" brushRef="#br0" timeOffset="11829.847">0 1330 4601 0 0,'0'0'645'0'0,"0"0"-431"0"0,0 0 61 0 0,0 0 318 0 0,0 0 151 0 0,0 0 127 0 0,0 0 123 0 0,0 0 78 0 0,0 0 5 0 0,35-7-34 0 0,108-18-89 0 0,37-6 2691 0 0,236-2 709 0 0,-11 29-2618 0 0,177-18-222 0 0,-176 15-1051 0 0,-85 0-370 0 0,134-5 160 0 0,399-2-90 0 0,-621 23-36 0 0,112 24-127 0 0,-66-5 37 0 0,568 1 54 0 0,-540-58 26 0 0,457-38 133 0 0,485 52 157 0 0,-997 16-304 0 0,502-16 117 0 0,42 4-5 0 0,-261 3-26 0 0,180 2-18 0 0,74-10 355 0 0,-353 5-274 0 0,31-15 349 0 0,-427 26-490 0 0,-40 0-122 0 0,0 0 28 0 0,0 0 18 0 0,0 0 2 0 0,0 0-38 0 0,0 0 45 0 0,0 0 2 0 0,0 0 14 0 0,0 0 38 0 0,0 0-48 0 0,0 0-14 0 0,0 0-3 0 0,0 0 19 0 0,0 0-16 0 0,0 0-9 0 0,0 0-6 0 0,0 0-28 0 0,0 0 25 0 0,0 0 4 0 0,0 0-24 0 0,0 0 16 0 0,0 0 20 0 0,0 0-8 0 0,0 0-3 0 0,0 0-7 0 0,0 0 13 0 0,0 0 61 0 0,0 0-60 0 0,0 0-28 0 0,0 0 3 0 0,0 0-37 0 0,0 0 29 0 0,0 0 13 0 0,0 0-2 0 0,0 0-18 0 0,0 0 25 0 0,0 0-3 0 0,0 0-13 0 0,0 0 27 0 0,0 0-11 0 0,0 0-24 0 0,0 0-5 0 0,0 0-6 0 0,0 0 28 0 0,0 0-1 0 0,0 0-27 0 0,0 0 35 0 0,0 0 5 0 0,0 0-38 0 0,0 0 4 0 0,0 0-5 0 0,0 0 6 0 0,0 0-6 0 0,0 0 11 0 0,0 0 13 0 0,0 0 5 0 0,0 0 4 0 0,0 0 6 0 0,0 0 11 0 0,0 0-15 0 0,0 0 3 0 0,0 0-7 0 0,0 0 2 0 0,0 0 2 0 0,0 0-5 0 0,0 0-16 0 0,0 0 14 0 0,0 0 2 0 0,0 0 2 0 0,0 0-4 0 0,0 0-1 0 0,0 0 3 0 0,0 0 5 0 0,0 0-13 0 0,0 0 10 0 0,0 0-13 0 0,0 0 1 0 0,0 0-7 0 0,0 0 11 0 0,0 0-10 0 0,0 0 15 0 0,0 0 6 0 0,0 0-1 0 0,0 0-10 0 0,0 0-13 0 0,0 0 6 0 0,0 0-17 0 0,0 0 23 0 0,0 0 12 0 0,0 0-15 0 0,0 0 10 0 0,0 0-2 0 0,0 0-3 0 0,0 0-13 0 0,0 0-4 0 0,0 0 15 0 0,0 0 4 0 0,0 0 0 0 0,0 0-4 0 0,0 0-18 0 0,0 0-8 0 0,0 0 30 0 0,0 0 11 0 0,0 0 2 0 0,0 0-27 0 0,0 0-4 0 0,0 0 5 0 0,0 0 8 0 0,0 0-6 0 0,0 0 8 0 0,0 0 5 0 0,0 0-6 0 0,0 0-35 0 0,0 0 14 0 0,0 0 10 0 0,0 0 40 0 0,0 0-41 0 0,0 0 16 0 0,0 0 8 0 0,0 0-5 0 0,0 0-32 0 0,0 0-33 0 0,0 0 54 0 0,0 0 24 0 0,0 0 16 0 0,0 0-52 0 0,0 0 0 0 0,0 0 8 0 0,0 0 16 0 0,0 0 4 0 0,0 0-1 0 0,0 0-4 0 0,0 0-1 0 0,0 0-26 0 0,0 0-37 0 0,0 0 46 0 0,0 0 29 0 0,0 0 35 0 0,0 0-54 0 0,0 0-10 0 0,0 0 8 0 0,0 0-17 0 0,0 0-10 0 0,0 0 32 0 0,0 0 9 0 0,0 0 1 0 0,0 0 15 0 0,0 0-35 0 0,0 0-6 0 0,0 0 0 0 0,0 0-9 0 0,0 0 8 0 0,0 0 7 0 0,0 0 20 0 0,0 0 15 0 0,0 0-20 0 0,0 0-22 0 0,0 0-14 0 0,0 0 27 0 0,0 0-2 0 0,0 0 8 0 0,0 0-12 0 0,0 0-6 0 0,0 0-5 0 0,0 0 23 0 0,0 0-1 0 0,0 0-19 0 0,0 0-27 0 0,0 0 3 0 0,0 0 1 0 0,0 0 2 0 0,0 0-63 0 0,0 0-76 0 0,0 0-77 0 0,0 0-168 0 0,-2-3-1154 0 0,1 1-1577 0 0,0 0-5279 0 0,1-2-4437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0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145 263 2633 0 0,'0'0'1928'0'0,"0"0"-330"0"0,0 0-114 0 0,0 0 46 0 0,0 0 82 0 0,0 0-12 0 0,0 0-134 0 0,0 0-203 0 0,0 0-271 0 0,0 0-248 0 0,0 0-202 0 0,-1-3-162 0 0,6-5 692 0 0,22 22 432 0 0,1 1-565 0 0,-5-8-696 0 0,1-1 1 0 0,0-2-1 0 0,1 0 0 0 0,-1-1 1 0 0,1-2-1 0 0,0-1 0 0 0,-1 0 0 0 0,1-2 1 0 0,-1-1-1 0 0,1-1 0 0 0,-1-1 1 0 0,6-2-244 0 0,-29 6 4 0 0,11-1 40 0 0,-1 0-1 0 0,0-2 1 0 0,0 1 0 0 0,0-1 0 0 0,0-1 0 0 0,-1 0 0 0 0,0-1-1 0 0,0 0 1 0 0,0 0 0 0 0,-1-1 0 0 0,0 0 0 0 0,0-1 0 0 0,0 0-1 0 0,-1 0 1 0 0,-1-1 0 0 0,3-3-44 0 0,-5 5 48 0 0,-1-1 1 0 0,0 0-1 0 0,0 0 0 0 0,-1 0 1 0 0,0-1-1 0 0,-1 1 0 0 0,1-1 0 0 0,-2 0 1 0 0,1 1-1 0 0,-1-1 0 0 0,-1 0 1 0 0,1-5-49 0 0,-2 11 14 0 0,1 0 1 0 0,0 1 0 0 0,0-1-1 0 0,-1 0 1 0 0,0 0 0 0 0,0 0 0 0 0,1 0-1 0 0,-2 1 1 0 0,1-1 0 0 0,0 0 0 0 0,0 1-1 0 0,-1-1 1 0 0,0 1 0 0 0,1-1-1 0 0,-1 1 1 0 0,0 0 0 0 0,0 0 0 0 0,0 0-1 0 0,0 0 1 0 0,-1 0 0 0 0,1 0-1 0 0,-1 0 1 0 0,1 1 0 0 0,-1-1 0 0 0,1 1-1 0 0,-1 0 1 0 0,0 0 0 0 0,1 0-1 0 0,-1 0 1 0 0,0 0 0 0 0,0 1 0 0 0,0-1-1 0 0,0 1 1 0 0,0 0 0 0 0,0 0-1 0 0,0 0 1 0 0,0 0 0 0 0,0 0-15 0 0,-1 1-5 0 0,-1-1-1 0 0,0 1 1 0 0,1 0 0 0 0,-1 1-1 0 0,1-1 1 0 0,0 1 0 0 0,-1-1-1 0 0,1 1 1 0 0,0 1 0 0 0,0-1-1 0 0,0 0 1 0 0,0 1 0 0 0,1 0-1 0 0,-1 0 1 0 0,1 0 0 0 0,0 1 0 0 0,0-1-1 0 0,0 1 1 0 0,0-1 0 0 0,0 1-1 0 0,1 0 1 0 0,-1 0 0 0 0,1 0-1 0 0,0 0 1 0 0,-1 4 5 0 0,-35 119-6 0 0,37-119 0 0 0,-58 370 7 0 0,53-336 1 0 0,-2 1 1 0 0,-1-2 0 0 0,-3 1-1 0 0,-1-2 1 0 0,-2 1-1 0 0,-2-2 1 0 0,-1 0-1 0 0,-2-2 1 0 0,-2 0-1 0 0,-1-1 1 0 0,-7 6-3 0 0,21-30 7 0 0,-1 0 0 0 0,0-1 0 0 0,0 0-1 0 0,-1 0 1 0 0,-1-1 0 0 0,0-1 0 0 0,0 0 0 0 0,-1-1 0 0 0,0 0 0 0 0,0 0 0 0 0,-1-2 0 0 0,0 0 0 0 0,0 0 0 0 0,0-1-1 0 0,-1-1 1 0 0,0-1 0 0 0,-10 2-7 0 0,23-6-3 0 0,0 0-1 0 0,0 0 1 0 0,1 0-1 0 0,-1 0 1 0 0,0 0 0 0 0,0-1-1 0 0,1 1 1 0 0,-1 0-1 0 0,1-1 1 0 0,-1 0-1 0 0,1 1 1 0 0,0-1 0 0 0,-1 0-1 0 0,1 1 1 0 0,0-1-1 0 0,0 0 1 0 0,0 0-1 0 0,1 0 1 0 0,-1 0-1 0 0,0 0 1 0 0,1 0 0 0 0,-1 0-1 0 0,1 0 1 0 0,0-1-1 0 0,-1 1 1 0 0,1 0-1 0 0,0 0 1 0 0,1 0 0 0 0,-1 0-1 0 0,0 0 1 0 0,0 0-1 0 0,1 0 1 0 0,-1 0-1 0 0,1-1 1 0 0,0 1-1 0 0,0 1 1 0 0,0-1 0 0 0,0 0-1 0 0,0 0 1 0 0,0 0-1 0 0,0 0 1 0 0,0 1-1 0 0,1-1 1 0 0,-1 0 0 0 0,1 1 3 0 0,5-9-11 0 0,0 0 1 0 0,0 1 0 0 0,1 0 0 0 0,1 1 0 0 0,-1 0 0 0 0,1 0-1 0 0,1 0 1 0 0,-1 1 0 0 0,1 1 0 0 0,1 0 0 0 0,-1 0 0 0 0,1 1-1 0 0,0 0 1 0 0,0 1 0 0 0,0 0 0 0 0,1 1 0 0 0,0 0 0 0 0,-1 1-1 0 0,1 0 1 0 0,0 1 0 0 0,11 0 10 0 0,-16 4 3 0 0,0 0 0 0 0,1 0-1 0 0,-1 1 1 0 0,0 0 0 0 0,-1 0 0 0 0,1 1 0 0 0,-1-1-1 0 0,0 1 1 0 0,0 1 0 0 0,0-1 0 0 0,-1 1-1 0 0,4 4-2 0 0,1 1 23 0 0,4 3 25 0 0,0 0 1 0 0,1-1-1 0 0,0 0 0 0 0,1-1 1 0 0,0-1-1 0 0,1 0 0 0 0,1-1 1 0 0,-1-1-1 0 0,1-1 0 0 0,1-1 1 0 0,0 0-1 0 0,0-1 0 0 0,0-1 1 0 0,0-1-1 0 0,1-1 0 0 0,0-1 1 0 0,10 0-49 0 0,-16-1 101 0 0,-12-1-75 0 0,1 1-1 0 0,-1-1 1 0 0,1 1 0 0 0,-1-1-1 0 0,1 0 1 0 0,0 0-1 0 0,-1 0 1 0 0,1 0 0 0 0,-1-1-1 0 0,1 1 1 0 0,-1-1 0 0 0,1 1-1 0 0,-1-1 1 0 0,0 0-1 0 0,1 0 1 0 0,-1 0 0 0 0,0 0-1 0 0,0-1 1 0 0,0 1 0 0 0,1-1-1 0 0,-1 1 1 0 0,-1-1 0 0 0,2 0-27 0 0,-3 2 60 0 0,0 0 21 0 0,0 0-54 0 0,1-9-4152 0 0,3 2-6460 0 0,-2 4-1023 0 0</inkml:trace>
  <inkml:trace contextRef="#ctx0" brushRef="#br0" timeOffset="4654.549">716 1006 0 0 0,'0'0'1263'0'0,"0"0"588"0"0,0 0 189 0 0,0 0-120 0 0,0 0-265 0 0,0 0-289 0 0,0 0-245 0 0,0 0-168 0 0,0 0-107 0 0,14 0-74 0 0,47 0 232 0 0,-6 0 2757 0 0,6 15-1310 0 0,-46-14-2182 0 0,0-2 0 0 0,0 1 0 0 0,0-2 0 0 0,0 0 0 0 0,0-1 1 0 0,0 0-1 0 0,-1-1 0 0 0,2-2-269 0 0,-14 6 16 0 0,4-1 46 0 0,0 0-1 0 0,0-1 0 0 0,0 0 0 0 0,-1 1 0 0 0,1-2 0 0 0,-1 1 0 0 0,1-1 0 0 0,-1 1 1 0 0,0-2-1 0 0,0 1 0 0 0,0 0 0 0 0,0-1 0 0 0,0 0 0 0 0,-1 0 0 0 0,0-1 0 0 0,0 1 1 0 0,0-1-1 0 0,0 0 0 0 0,-1 0 0 0 0,0 0 0 0 0,0 0 0 0 0,0-1 0 0 0,-1 1 0 0 0,0-1 1 0 0,0 1-1 0 0,0-1 0 0 0,0 0 0 0 0,-1-3-61 0 0,0 5 13 0 0,-1 1 0 0 0,1-1-1 0 0,-1 1 1 0 0,0-1 0 0 0,0 1 0 0 0,-1-1-1 0 0,1 0 1 0 0,-1 1 0 0 0,0-1 0 0 0,0 1 0 0 0,0 0-1 0 0,0-1 1 0 0,0 1 0 0 0,-1 0 0 0 0,0 0-1 0 0,1-1 1 0 0,-1 1 0 0 0,0 1 0 0 0,-1-1 0 0 0,1 0-1 0 0,0 0 1 0 0,-1 1 0 0 0,0-1 0 0 0,-1 0-13 0 0,-3-1-7 0 0,1 0-1 0 0,-1 1 1 0 0,0 0 0 0 0,-1 0 0 0 0,1 1 0 0 0,0 0-1 0 0,-1 0 1 0 0,1 0 0 0 0,-1 1 0 0 0,0 0 0 0 0,1 1-1 0 0,-1 0 1 0 0,0 0 0 0 0,1 1 0 0 0,-1-1-1 0 0,0 2 1 0 0,1-1 0 0 0,-1 1 0 0 0,1 0 0 0 0,0 1-1 0 0,-1 0 1 0 0,1 0 0 0 0,0 0 0 0 0,1 1 0 0 0,-1 0-1 0 0,1 0 1 0 0,0 1 0 0 0,0 0 0 0 0,0 0 0 0 0,0 0-1 0 0,1 1 1 0 0,0 0 0 0 0,0 0 0 0 0,1 0 0 0 0,-3 4 7 0 0,-8 85 34 0 0,15-84-26 0 0,1 0 13 0 0,0 0-1 0 0,1 1 0 0 0,1-1 1 0 0,0 0-1 0 0,0-1 1 0 0,1 1-1 0 0,0-1 0 0 0,1 1 1 0 0,0-1-1 0 0,1-1 1 0 0,0 1-1 0 0,1-1 0 0 0,0 0 1 0 0,1 1-21 0 0,-2-4 47 0 0,0 0-1 0 0,0-1 1 0 0,1 0 0 0 0,0 0 0 0 0,0 0 0 0 0,1-1 0 0 0,-1 0-1 0 0,1 0 1 0 0,0 0 0 0 0,0-1 0 0 0,0-1 0 0 0,0 0 0 0 0,1 0-1 0 0,-1 0 1 0 0,0-1 0 0 0,1 0 0 0 0,0-1 0 0 0,-1 1 0 0 0,1-2-1 0 0,2 0-46 0 0,7 0 95 0 0,0-2 1 0 0,-1 0-1 0 0,0-1 0 0 0,0 0 0 0 0,0-2 0 0 0,0 0 0 0 0,-1-1 0 0 0,1 0 0 0 0,5-5-95 0 0,124-85 346 0 0,-120 77-317 0 0,-1-2 0 0 0,-2 0 0 0 0,0-2 0 0 0,-1-1 0 0 0,-2 0 0 0 0,0-1 0 0 0,-2-2 0 0 0,-1 1 1 0 0,-1-2-1 0 0,-1 0 0 0 0,-2-1 0 0 0,-1-1 0 0 0,-2 0 0 0 0,0 0 0 0 0,-3-1 0 0 0,0 0 1 0 0,-2 0-1 0 0,0-15-29 0 0,-5 39 6 0 0,2-15 30 0 0,0 1 1 0 0,-2-1-1 0 0,0 1 0 0 0,-2 0 1 0 0,-1-1-1 0 0,0 1 0 0 0,-2 0 1 0 0,0 0-1 0 0,-8-18-36 0 0,-2 24 181 0 0,15 16-217 0 0,-7 19-261 0 0,-3 38 305 0 0,3-1 0 0 0,2 1 0 0 0,3 0 0 0 0,2 0 0 0 0,4 26-8 0 0,45 311 208 0 0,-46-370-204 0 0,0 0 0 0 0,2 0-1 0 0,1 0 1 0 0,0 0 0 0 0,2-1 0 0 0,5 11-4 0 0,-15-53-2202 0 0,-17-24-1628 0 0,12 26 102 0 0,0 1-4003 0 0,2 8-3159 0 0</inkml:trace>
  <inkml:trace contextRef="#ctx0" brushRef="#br0" timeOffset="4916.597">1373 517 7930 0 0,'0'0'4269'0'0,"0"0"-1981"0"0,0 0-934 0 0,0 0-262 0 0,0 0-98 0 0,0 0-52 0 0,0 0-97 0 0,0 0-149 0 0,0 0 9 0 0,0 0 115 0 0,0 0 123 0 0,0 0 100 0 0,15 5-91 0 0,47 15-189 0 0,-46-15-523 0 0,0-1-1 0 0,1-1 1 0 0,-1-1-1 0 0,1 0 1 0 0,0-1-1 0 0,-1-1 1 0 0,13-1-240 0 0,9 0 189 0 0,270-14-1735 0 0,-280 22-1610 0 0,-12 1-7085 0 0,-12-4-1294 0 0</inkml:trace>
  <inkml:trace contextRef="#ctx0" brushRef="#br0" timeOffset="5581.765">2264 756 784 0 0,'0'0'1805'0'0,"0"0"-85"0"0,0 0 252 0 0,0 0 255 0 0,0 0 26 0 0,0 0-203 0 0,0 0-375 0 0,0 0-316 0 0,0 0-188 0 0,0 0-83 0 0,0 0-36 0 0,0 0-45 0 0,0 0-65 0 0,8 11 1825 0 0,-20-11-2607 0 0,-1 1 0 0 0,1 0 0 0 0,-1 1-1 0 0,1 0 1 0 0,-1 1 0 0 0,1 0 0 0 0,0 1 0 0 0,1 0 0 0 0,-1 1 0 0 0,0 1 0 0 0,-7 4-160 0 0,16-5 12 0 0,0 0 0 0 0,0 0 0 0 0,0 0 0 0 0,1 0 1 0 0,0 0-1 0 0,0 0 0 0 0,0 1 0 0 0,1-1 0 0 0,-1 1 0 0 0,1-1 0 0 0,1 1 1 0 0,-1 0-1 0 0,1-1 0 0 0,0 1 0 0 0,0 0 0 0 0,0 0 0 0 0,1-1 0 0 0,0 1 1 0 0,2 5-13 0 0,-1-4 45 0 0,1-1 0 0 0,0 1 0 0 0,0-1 1 0 0,0 1-1 0 0,1-1 0 0 0,0 0 1 0 0,0 0-1 0 0,0-1 0 0 0,1 1 1 0 0,0-1-1 0 0,0 0 0 0 0,1 0 1 0 0,-1-1-1 0 0,4 3-45 0 0,16 16 238 0 0,36 43 208 0 0,-53 25 155 0 0,-10-85-544 0 0,0 0 1 0 0,-1 0 0 0 0,0 0-1 0 0,-1 0 1 0 0,1-1 0 0 0,-1 1-1 0 0,0-1 1 0 0,0 0 0 0 0,-1 0-1 0 0,1 0 1 0 0,-1-1 0 0 0,0 0-1 0 0,0 0 1 0 0,-1 0 0 0 0,1 0-1 0 0,-1-1 1 0 0,0 0 0 0 0,0 0-1 0 0,0-1 1 0 0,-4 2-58 0 0,2-1 54 0 0,0 1-1 0 0,-1-1 0 0 0,1-1 1 0 0,-1 1-1 0 0,0-1 0 0 0,0-1 1 0 0,1 0-1 0 0,-1 0 0 0 0,0-1 1 0 0,0 0-1 0 0,0 0 0 0 0,-7-2-53 0 0,-46-45-1164 0 0,59 40-1202 0 0,3-1-3965 0 0,0 6 2488 0 0,0 0-8754 0 0</inkml:trace>
  <inkml:trace contextRef="#ctx0" brushRef="#br0" timeOffset="9355.632">2237 204 3361 0 0,'0'0'3320'0'0,"0"0"-1264"0"0,0 0-512 0 0,0 0-94 0 0,0 0-53 0 0,0 0-74 0 0,0 0-144 0 0,0 0-208 0 0,0 0-212 0 0,0 0-201 0 0,0 0-128 0 0,0 0-58 0 0,0 0-21 0 0,0 0 11 0 0,0 0 28 0 0,-1 19 1596 0 0,-36 69-133 0 0,-24-15-3953 0 0,59-73 1670 0 0,1 0-7531 0 0,1 0-2825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1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1 556 2369 0 0,'0'0'1217'0'0,"0"0"-67"0"0,0 0 103 0 0,0 0 185 0 0,0 0 82 0 0,0 0-110 0 0,0 0-211 0 0,0 0-216 0 0,0 0-142 0 0,0 0-54 0 0,0 0-23 0 0,2 0-12 0 0,34-16 3794 0 0,15-35-2888 0 0,-47 47-1479 0 0,183-238 2572 0 0,-83 96-1568 0 0,-97 135-1109 0 0,0 1 0 0 0,0 0 0 0 0,1 0 0 0 0,0 1 0 0 0,0 0 0 0 0,1 0 0 0 0,1 1 0 0 0,-1 0 0 0 0,9-4-74 0 0,-13 11 32 0 0,0 1 1 0 0,0 0-1 0 0,0 1 1 0 0,0-1-1 0 0,0 1 1 0 0,-1 0-1 0 0,1 0 1 0 0,0 0-1 0 0,0 1 1 0 0,-1-1-1 0 0,1 1 0 0 0,-1 0 1 0 0,1 1-1 0 0,2 1-32 0 0,2 3 38 0 0,0 1 0 0 0,0 0 0 0 0,-1 0 0 0 0,0 1 0 0 0,0 0 0 0 0,-1 0-1 0 0,0 1 1 0 0,-1 0 0 0 0,0 0 0 0 0,0 1 0 0 0,-1-1 0 0 0,-1 1-1 0 0,0 1 1 0 0,0-1 0 0 0,-1 0 0 0 0,0 1 0 0 0,-1 0 0 0 0,-1-1-1 0 0,0 1 1 0 0,0 0 0 0 0,-1 0 0 0 0,-1 0 0 0 0,0 0 0 0 0,-1 4-38 0 0,-1-4 30 0 0,-1 0 0 0 0,0-1 0 0 0,-1 1 0 0 0,-1-1 0 0 0,1 0 0 0 0,-2 0-1 0 0,1 0 1 0 0,-2-1 0 0 0,1 0 0 0 0,-1-1 0 0 0,-1 0 0 0 0,0 0 0 0 0,0 0 0 0 0,0-1 0 0 0,-7 3-30 0 0,-163 94 89 0 0,170-101-95 0 0,-85 23-716 0 0,77-54-2219 0 0,18 0-2302 0 0,-1 19 849 0 0,0 0-7338 0 0</inkml:trace>
  <inkml:trace contextRef="#ctx0" brushRef="#br0" timeOffset="1342.602">1221 48 6377 0 0,'0'0'1587'0'0,"0"0"-61"0"0,0 0 89 0 0,0 0 57 0 0,0 0-114 0 0,0 0-182 0 0,0 0-235 0 0,0 0-197 0 0,0 0-153 0 0,0 0-134 0 0,0 0-65 0 0,0 0-42 0 0,0 0-21 0 0,-23 10-13 0 0,-73 32-30 0 0,25 6 702 0 0,55-31-924 0 0,2-3-123 0 0,1-1 1 0 0,1 2-1 0 0,0 0 0 0 0,1 0 1 0 0,0 1-1 0 0,2 0 0 0 0,0 1 1 0 0,-6 15-142 0 0,-11 88 223 0 0,25-118-211 0 0,1 0 1 0 0,0 1 0 0 0,0-1 0 0 0,0 0-1 0 0,0 0 1 0 0,1 0 0 0 0,-1 0 0 0 0,1 0-1 0 0,-1 0 1 0 0,1 0 0 0 0,-1 0 0 0 0,1 0-1 0 0,0-1 1 0 0,0 1 0 0 0,0 0 0 0 0,0 0-1 0 0,0-1 1 0 0,1 1 0 0 0,-1 0-1 0 0,0-1 1 0 0,1 1 0 0 0,-1-1 0 0 0,1 0-1 0 0,-1 1 1 0 0,1-1 0 0 0,0 0 0 0 0,0 0-1 0 0,-1 0 1 0 0,1 0 0 0 0,0 0 0 0 0,0-1-1 0 0,0 1 1 0 0,0-1 0 0 0,0 1 0 0 0,0-1-1 0 0,0 0 1 0 0,0 1 0 0 0,1-1-13 0 0,76-22 891 0 0,-47 3-787 0 0,-2-1 1 0 0,0-1-1 0 0,-1-1 1 0 0,-2-2 0 0 0,0-1-1 0 0,-1-1 1 0 0,-2-1 0 0 0,-1-1-1 0 0,-1-1 1 0 0,-1-2-1 0 0,6-13-104 0 0,6-13 63 0 0,-28 62-78 0 0,-4 20 9 0 0,-1-24 14 0 0,0 28 17 0 0,1 0 1 0 0,2 0-1 0 0,1 0 0 0 0,1 0 1 0 0,2 0-1 0 0,7 21-25 0 0,-13-46 4 0 0,0 0 0 0 0,0-1 0 0 0,1 1 0 0 0,-1 0 0 0 0,1-1 0 0 0,0 1 0 0 0,0-1 0 0 0,0 0 0 0 0,0 1 0 0 0,1-1 0 0 0,-1 0 0 0 0,1-1 0 0 0,0 1 0 0 0,0 0 0 0 0,0-1 0 0 0,0 1 0 0 0,0-1 0 0 0,0 0 0 0 0,1 0 0 0 0,-1 0 0 0 0,1-1 0 0 0,-1 1 0 0 0,1-1 0 0 0,0 0 0 0 0,0 0 0 0 0,-1 0 0 0 0,3 0-4 0 0,3-3 27 0 0,0-1 1 0 0,0 0-1 0 0,-1 0 1 0 0,1 0-1 0 0,-1-1 1 0 0,1-1-1 0 0,-1 1 1 0 0,0-1-1 0 0,-1-1 0 0 0,1 1 1 0 0,-1-1-1 0 0,0-1 1 0 0,-1 1-1 0 0,1-1 1 0 0,-1 0-1 0 0,-1-1 1 0 0,1 1-1 0 0,-1-1 1 0 0,-1 0-1 0 0,2-2-27 0 0,10-13 35 0 0,43-99 234 0 0,-61 262-221 0 0,2-135-46 0 0,0-1-1 0 0,0 1 1 0 0,0 0-1 0 0,0-1 1 0 0,1 1-1 0 0,0 0 1 0 0,0-1-1 0 0,0 1 0 0 0,0-1 1 0 0,1 1-1 0 0,0-1 1 0 0,0 0-1 0 0,0 0 1 0 0,0 0-1 0 0,1 0 1 0 0,-1 0-1 0 0,1 0 0 0 0,0-1 1 0 0,0 1-1 0 0,1-1 1 0 0,-1 0-1 0 0,1 0 1 0 0,-1 0-1 0 0,1 0 1 0 0,0-1-1 0 0,0 0 0 0 0,0 1 1 0 0,1-1-1 0 0,-1-1 1 0 0,0 1-1 0 0,1-1 1 0 0,-1 1-1 0 0,1-1 1 0 0,0-1-1 0 0,0 1-1 0 0,2-3 25 0 0,1-1-1 0 0,-1 0 1 0 0,0 0 0 0 0,0-1-1 0 0,0 0 1 0 0,0 0 0 0 0,-1-1-1 0 0,1 0 1 0 0,-1 0-1 0 0,0 0 1 0 0,-1-1 0 0 0,0 0-1 0 0,1 0 1 0 0,-2 0 0 0 0,1 0-1 0 0,-1-1 1 0 0,0 0-1 0 0,0 0 1 0 0,-1 0 0 0 0,1-2-25 0 0,0 2 25 0 0,80-171 236 0 0,-80 164-276 0 0,-1 4 299 0 0,0 23-98 0 0,35 138 222 0 0,-25-67-374 0 0,-4 0-1 0 0,-3 1 1 0 0,-4 0 0 0 0,-4-1 0 0 0,-3 1-1 0 0,-8 31-33 0 0,10-94-4 0 0,-36 188 47 0 0,38-207-38 0 0,1-1-1 0 0,-1 1 1 0 0,0 0 0 0 0,0 0-1 0 0,0 0 1 0 0,0 0 0 0 0,0-1-1 0 0,-1 1 1 0 0,1 0 0 0 0,-1-1-1 0 0,0 0 1 0 0,0 1-1 0 0,0-1 1 0 0,0 0 0 0 0,0 0-1 0 0,0 0 1 0 0,0 0 0 0 0,-1 0-1 0 0,1 0 1 0 0,-1-1 0 0 0,1 1-1 0 0,-1-1 1 0 0,0 0 0 0 0,0 0-1 0 0,1 0 1 0 0,-1 0-1 0 0,0 0 1 0 0,0-1 0 0 0,0 1-1 0 0,0-1 1 0 0,0 0 0 0 0,0 0-1 0 0,0 0 1 0 0,0 0 0 0 0,0 0-1 0 0,0-1 1 0 0,0 1 0 0 0,0-1-1 0 0,0 0 1 0 0,0 0-1 0 0,1 0 1 0 0,-1 0 0 0 0,0 0-1 0 0,0-1 1 0 0,1 1 0 0 0,-1-1-1 0 0,1 0 1 0 0,-1 0-5 0 0,-5-9 3 0 0,0 0-1 0 0,0-1 1 0 0,1 0 0 0 0,1 0 0 0 0,0-1-1 0 0,0 0 1 0 0,1 0 0 0 0,1 0 0 0 0,0 0-1 0 0,1-1 1 0 0,1 1 0 0 0,0-1 0 0 0,0 0-1 0 0,2 0 1 0 0,0 0 0 0 0,0 0 0 0 0,2-5-3 0 0,1-1-5 0 0,2 0 0 0 0,0 0 1 0 0,2 0-1 0 0,0 0 0 0 0,1 1 1 0 0,1 0-1 0 0,1 1 1 0 0,0 0-1 0 0,1 0 0 0 0,2 1 1 0 0,-1 1-1 0 0,2 0 0 0 0,0 1 1 0 0,1 0-1 0 0,0 1 0 0 0,1 1 1 0 0,7-5 4 0 0,-3 3-5 0 0,1 0 0 0 0,1 1 0 0 0,0 1 1 0 0,1 1-1 0 0,0 1 0 0 0,0 1 0 0 0,1 1 0 0 0,1 1 1 0 0,-1 1-1 0 0,12-1 5 0 0,129-22-324 0 0,-112 28-485 0 0,-19 1-3515 0 0,-28 2-1145 0 0,-1 2-6915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463 162 0 0 0,'0'0'668'0'0,"0"0"496"0"0,0 0 283 0 0,0 0 215 0 0,0 0 160 0 0,0 0 49 0 0,0 0-77 0 0,0 0-129 0 0,0 0-122 0 0,0 0-93 0 0,0 0-80 0 0,7 0 6929 0 0,-35 103-6326 0 0,23 515-447 0 0,-19-537-1441 0 0,20-118-1740 0 0,-1 6 120 0 0,-1-13-2699 0 0,3 16-4137 0 0,3 17-2725 0 0</inkml:trace>
  <inkml:trace contextRef="#ctx0" brushRef="#br0" timeOffset="292.034">1 570 6353 0 0,'0'0'1763'0'0,"0"0"-220"0"0,0 0 60 0 0,0 0 98 0 0,0 0-24 0 0,0 0-87 0 0,0 0-199 0 0,0 0-211 0 0,0 0-135 0 0,0 0-127 0 0,0 0-91 0 0,0 0-41 0 0,0 0-31 0 0,27-3-54 0 0,90-12-75 0 0,186-11 1677 0 0,-151-3-3303 0 0,-135 24-114 0 0,16-8-5761 0 0,-27 9 688 0 0,-2 4-5047 0 0</inkml:trace>
  <inkml:trace contextRef="#ctx0" brushRef="#br0" timeOffset="800.396">816 117 6497 0 0,'0'0'2356'0'0,"0"0"-616"0"0,0 0-206 0 0,0 0 41 0 0,0 0 44 0 0,0 0-75 0 0,0 0-236 0 0,0 0-297 0 0,0 0-223 0 0,0 0-145 0 0,0 0-85 0 0,0 0-54 0 0,-2 21-46 0 0,-7 135 679 0 0,16 50 99 0 0,-1-138-997 0 0,-6-43-189 0 0,1-1 0 0 0,1 0 1 0 0,1 1-1 0 0,2-1 0 0 0,0 0 0 0 0,2-1 0 0 0,0 0 0 0 0,1 0 0 0 0,2 0 0 0 0,2 2-50 0 0,-11-23 19 0 0,0 0 0 0 0,1 0 0 0 0,0 0 0 0 0,-1 0 0 0 0,1 0-1 0 0,0 0 1 0 0,0 0 0 0 0,0-1 0 0 0,0 1 0 0 0,0-1 0 0 0,0 0 0 0 0,0 1 0 0 0,1-1 0 0 0,-1 0 0 0 0,0 0-1 0 0,1-1 1 0 0,-1 1 0 0 0,1 0 0 0 0,-1-1 0 0 0,0 1 0 0 0,1-1 0 0 0,0 0 0 0 0,-1 0 0 0 0,1 0 0 0 0,-1 0 0 0 0,1-1-1 0 0,-1 1 1 0 0,1 0 0 0 0,-1-1 0 0 0,1 0 0 0 0,-1 0 0 0 0,0 0 0 0 0,1 0 0 0 0,-1 0 0 0 0,0 0 0 0 0,0 0-1 0 0,0-1 1 0 0,0 1 0 0 0,0-1 0 0 0,0 1 0 0 0,0-1 0 0 0,0 0 0 0 0,-1 0 0 0 0,1 0 0 0 0,0 0 0 0 0,0-2-19 0 0,162-183 618 0 0,-153 174-607 0 0,-9 10-8 0 0,0 0 1 0 0,0 0 0 0 0,0 0 0 0 0,1 1 0 0 0,-1-1-1 0 0,1 1 1 0 0,0 0 0 0 0,0-1 0 0 0,0 1 0 0 0,0 0-1 0 0,0 1 1 0 0,0-1 0 0 0,0 0 0 0 0,1 1 0 0 0,-1 0-1 0 0,0 0 1 0 0,1 0 0 0 0,3-1-4 0 0,20 57 341 0 0,24 129 200 0 0,-48-182-671 0 0,0-1 1 0 0,-1 0 0 0 0,1 0 0 0 0,0 0-1 0 0,0 0 1 0 0,0 0 0 0 0,-1 0 0 0 0,1-1 0 0 0,0 1-1 0 0,0-1 1 0 0,0 0 0 0 0,0 0 0 0 0,0 0-1 0 0,0 0 1 0 0,0-1 0 0 0,0 1 0 0 0,0-1 0 0 0,0 0-1 0 0,0 0 1 0 0,1-1 129 0 0,13-4-3116 0 0,-6 1-2705 0 0,-5 2-5577 0 0</inkml:trace>
  <inkml:trace contextRef="#ctx0" brushRef="#br0" timeOffset="1631.38">1735 578 3289 0 0,'0'0'2356'0'0,"0"0"-347"0"0,0 0 134 0 0,0 0 149 0 0,0 0-66 0 0,0 0-307 0 0,0 0-407 0 0,0 0-338 0 0,0 0-224 0 0,0 0-154 0 0,0 0-148 0 0,0 0-113 0 0,-29 25-87 0 0,-89 79-97 0 0,67-39 179 0 0,47-58-480 0 0,1 0-1 0 0,1 0 1 0 0,-1 1-1 0 0,1-1 1 0 0,0 0-1 0 0,1 1 1 0 0,0 0-1 0 0,0-1 0 0 0,0 1 1 0 0,1 0-1 0 0,1 6-49 0 0,0-12 28 0 0,1 0 0 0 0,-1 0 0 0 0,1 0-1 0 0,0 0 1 0 0,0-1 0 0 0,0 1 0 0 0,0-1-1 0 0,0 1 1 0 0,0-1 0 0 0,0 0-1 0 0,1 0 1 0 0,-1 1 0 0 0,0-2 0 0 0,1 1-1 0 0,-1 0 1 0 0,1 0 0 0 0,-1-1 0 0 0,1 1-1 0 0,-1-1 1 0 0,1 0 0 0 0,-1 0-1 0 0,1 0 1 0 0,-1 0 0 0 0,1 0 0 0 0,-1-1-1 0 0,1 1 1 0 0,-1-1 0 0 0,1 1 0 0 0,0-2-28 0 0,11-3 123 0 0,0 0 0 0 0,0-1 1 0 0,0-1-1 0 0,-1 0 1 0 0,0-1-1 0 0,-1-1 1 0 0,0 0-1 0 0,8-7-123 0 0,-5 4 65 0 0,12-9 23 0 0,-1-1 0 0 0,-2-1 1 0 0,0-1-1 0 0,-1-2 0 0 0,15-22-88 0 0,-38 48-1 0 0,0 0 0 0 0,1 1 0 0 0,-1-1 0 0 0,0 0 0 0 0,0 1 0 0 0,1-1 0 0 0,-1 0 0 0 0,0 0 0 0 0,1 0 1 0 0,-1 1-1 0 0,0-1 0 0 0,0 0 0 0 0,1 0 0 0 0,-1 0 0 0 0,0 0 0 0 0,1 0 0 0 0,-1 0 0 0 0,0 1 0 0 0,1-1 0 0 0,-1 0 0 0 0,1 0 0 0 0,-1 0 0 0 0,0 0 0 0 0,1 0 0 0 0,-1 0 0 0 0,0 0 0 0 0,1-1 0 0 0,-1 1 0 0 0,0 0 0 0 0,1 0 0 0 0,-1 0 0 0 0,0 0 0 0 0,1 0 0 0 0,-1 0 0 0 0,0-1 0 0 0,1 1 0 0 0,-1 0 0 0 0,0 0 0 0 0,0-1 0 0 0,1 1 0 0 0,-1 0 0 0 0,0 0 0 0 0,0-1 1 0 0,1 1-1 0 0,-1 0 0 0 0,0 0 0 0 0,0-1 0 0 0,0 1 0 0 0,0 0 0 0 0,1-1 0 0 0,-1 1 0 0 0,0 0 0 0 0,0-1 0 0 0,0 1 0 0 0,0-1 1 0 0,0 11 5 0 0,1 0 1 0 0,0-1-1 0 0,0 1 1 0 0,1-1-1 0 0,1 1 0 0 0,-1-1 1 0 0,2 0-1 0 0,-1 1 1 0 0,1-2-1 0 0,0 1 1 0 0,1 0-1 0 0,0-1 0 0 0,1 0 1 0 0,2 4-6 0 0,-5-8 4 0 0,0 1-1 0 0,1-1 1 0 0,0 1 0 0 0,0-1-1 0 0,0 0 1 0 0,0 0 0 0 0,0-1-1 0 0,1 1 1 0 0,-1-1 0 0 0,1 0-1 0 0,0 0 1 0 0,0-1 0 0 0,0 1 0 0 0,1-1-1 0 0,-1 0 1 0 0,0-1 0 0 0,1 1-1 0 0,-1-1 1 0 0,1 0 0 0 0,0 0-1 0 0,-1-1 1 0 0,1 0 0 0 0,0 0-1 0 0,-1 0 1 0 0,1 0 0 0 0,-1-1 0 0 0,1 0-1 0 0,0-1 1 0 0,-1 1 0 0 0,1-1-4 0 0,15-11 77 0 0,0-1 1 0 0,-1-1 0 0 0,0-1 0 0 0,-2 0 0 0 0,0-2-1 0 0,0 0 1 0 0,-2-1 0 0 0,0-1 0 0 0,-1 0 0 0 0,-2-1-1 0 0,0 0 1 0 0,-1-1 0 0 0,-1-1 0 0 0,-1 0 0 0 0,2-7-78 0 0,0-8 13 0 0,-1-1 0 0 0,-1 0 0 0 0,-3-1 0 0 0,-1 0 0 0 0,-2 0 1 0 0,-2 0-1 0 0,-1 0 0 0 0,-2 0 0 0 0,-2-4-13 0 0,3 36 7 0 0,-1 0 0 0 0,0 0 0 0 0,0 0 0 0 0,0 0-1 0 0,-1 1 1 0 0,0-1 0 0 0,-1 0 0 0 0,1 1 0 0 0,-2 0 0 0 0,1 0-1 0 0,-1 0 1 0 0,0 0 0 0 0,0 0 0 0 0,-1 1 0 0 0,-3-5-7 0 0,6 11 7 0 0,0 0 0 0 0,0 1-1 0 0,0-1 1 0 0,0 0 0 0 0,0 1 0 0 0,0-1 0 0 0,0 1 0 0 0,0 0 0 0 0,0-1 0 0 0,0 1-1 0 0,0 0 1 0 0,0 0 0 0 0,1 1 0 0 0,-1-1 0 0 0,0 0 0 0 0,1 0 0 0 0,-1 1 0 0 0,1-1-1 0 0,-1 1 1 0 0,1-1 0 0 0,0 1 0 0 0,0 0 0 0 0,-1-1 0 0 0,1 1 0 0 0,0 0-1 0 0,1 0 1 0 0,-1 0 0 0 0,0 0 0 0 0,1 0 0 0 0,-1 0 0 0 0,1 0 0 0 0,-1 0 0 0 0,1 0-1 0 0,0 0 1 0 0,0 0 0 0 0,0 0 0 0 0,0 0 0 0 0,0 1-7 0 0,-2 2 24 0 0,-2 16 29 0 0,0 0 1 0 0,2 1-1 0 0,0-1 0 0 0,1 1 0 0 0,1-1 0 0 0,1 1 0 0 0,4 19-53 0 0,4 3 165 0 0,1 0-1 0 0,3-1 0 0 0,1 0 0 0 0,3-2 0 0 0,9 19-164 0 0,-25-59 2 0 0,34 70 131 0 0,-26-56-114 0 0,0 0 0 0 0,-2 0-1 0 0,0 1 1 0 0,0 0-1 0 0,-2 0 1 0 0,0 0-1 0 0,-1 1 1 0 0,0-1-1 0 0,-2 1 1 0 0,1 7-19 0 0,-3-15-6 0 0,1-6 8 0 0,-1-1 1 0 0,0 1-1 0 0,0-1 0 0 0,0 1 0 0 0,0 0 1 0 0,0-1-1 0 0,0 1 0 0 0,0-1 0 0 0,-1 1 1 0 0,0-1-1 0 0,1 1 0 0 0,-1-1 0 0 0,0 1 1 0 0,0-1-1 0 0,0 0 0 0 0,0 0 0 0 0,-1 1 1 0 0,1-1-1 0 0,-1 0 0 0 0,1 0 0 0 0,-1 0-2 0 0,-10-42-1675 0 0,10-6-349 0 0,-1-7-2701 0 0,-1 18-4647 0 0,2 26-1934 0 0</inkml:trace>
  <inkml:trace contextRef="#ctx0" brushRef="#br0" timeOffset="1882.04">2094 357 10162 0 0,'0'0'3129'0'0,"0"0"-763"0"0,0 0-446 0 0,0 0-232 0 0,0 0-223 0 0,0 0-294 0 0,0 0-320 0 0,0 0-227 0 0,0 0 12 0 0,0 0 91 0 0,0 0 97 0 0,0 0-17 0 0,0 0-131 0 0,17 3-113 0 0,60 12-109 0 0,-55-12-219 0 0,0-1-1 0 0,0-1 1 0 0,0-1-1 0 0,0-1 0 0 0,0-1 1 0 0,18-4-235 0 0,-29 5 43 0 0,236-50-386 0 0,-234 48-247 0 0,7-1-1884 0 0,-8 1-5699 0 0,-7 2-4687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8 188 0 0 0,'0'0'719'0'0,"0"0"182"0"0,0 0 42 0 0,0 0 49 0 0,0 0 77 0 0,0 0 122 0 0,-2-1 114 0 0,-4-6 2211 0 0,20 7 2513 0 0,0 1-3365 0 0,-2-3-3421 0 0,94-37 3790 0 0,-28-27-1624 0 0,-68 50 853 0 0,-10 17-2274 0 0,-2 32 204 0 0,3 68 535 0 0,-15 347 157 0 0,-9-177-482 0 0,22-253-296 0 0,2-27 132 0 0,-2-12-771 0 0,3-58-1803 0 0,7 29-7215 0 0,-7 41-401 0 0</inkml:trace>
  <inkml:trace contextRef="#ctx0" brushRef="#br0" timeOffset="715.798">201 166 2649 0 0,'0'0'2163'0'0,"0"0"-384"0"0,0 0-100 0 0,0 0 146 0 0,0 0 95 0 0,0 0 8 0 0,0 0-130 0 0,0 0-289 0 0,0 0-299 0 0,0 0-279 0 0,0 0-216 0 0,0 0-129 0 0,0 0-91 0 0,-3-4-64 0 0,-11-14-60 0 0,26 5 992 0 0,-2 5-1210 0 0,0 0 0 0 0,1 1 0 0 0,0 0 0 0 0,1 0 0 0 0,-1 1 0 0 0,1 1 0 0 0,0 0 0 0 0,1 1 0 0 0,-1 0 0 0 0,1 1 1 0 0,0 0-1 0 0,0 1 0 0 0,0 0 0 0 0,1 1-153 0 0,-10 1 19 0 0,0 0 0 0 0,0 1 1 0 0,0 0-1 0 0,0-1 0 0 0,0 1 0 0 0,0 1 1 0 0,-1-1-1 0 0,1 0 0 0 0,0 1 0 0 0,-1 0 1 0 0,1 0-1 0 0,-1 0 0 0 0,0 0 0 0 0,1 1 1 0 0,-1-1-1 0 0,0 1 0 0 0,0 0 0 0 0,-1 0 1 0 0,1 0-1 0 0,-1 0 0 0 0,1 0 0 0 0,-1 0 1 0 0,0 1-1 0 0,0-1 0 0 0,0 2-19 0 0,2 4 41 0 0,0 0 0 0 0,-1 0 1 0 0,0 0-1 0 0,0 1 0 0 0,-1-1 0 0 0,-1 1 0 0 0,1 0 0 0 0,-1-1 0 0 0,-1 1 1 0 0,0 0-1 0 0,0-1 0 0 0,-1 1 0 0 0,-1 0 0 0 0,1-1 0 0 0,-1 1 0 0 0,-1-1 0 0 0,-3 9-41 0 0,-2 4 40 0 0,-1 0-1 0 0,-1-1 0 0 0,-1 0 1 0 0,0-1-1 0 0,-2 0 0 0 0,-14 17-39 0 0,-30 8 127 0 0,57-45-117 0 0,0 0-12 0 0,0 0 23 0 0,0 0 2 0 0,0 0 3 0 0,0 0-31 0 0,22-7-358 0 0,110-8 421 0 0,-124 18-41 0 0,0 0 0 0 0,0 0 0 0 0,-1 0 0 0 0,1 1 1 0 0,-1 0-1 0 0,0 0 0 0 0,0 1 0 0 0,0 0 0 0 0,-1 0 0 0 0,1 1 1 0 0,-1 0-1 0 0,-1 0 0 0 0,1 0 0 0 0,-1 1 0 0 0,0 0 0 0 0,0 0-17 0 0,2 6 44 0 0,0 0 0 0 0,-1 0-1 0 0,0 1 1 0 0,-1-1-1 0 0,-1 1 1 0 0,0 0 0 0 0,-1 0-1 0 0,-1 1 1 0 0,0-1-1 0 0,-1 1 1 0 0,0-1 0 0 0,-1 1-1 0 0,-2 10-43 0 0,1-13 65 0 0,-2 0-1 0 0,0 0 0 0 0,0 0 1 0 0,-1 0-1 0 0,0 0 0 0 0,-1-1 1 0 0,-1 0-1 0 0,0 0 1 0 0,0 0-1 0 0,-1-1 0 0 0,0 0 1 0 0,-1 0-1 0 0,0-1 0 0 0,-1 0 1 0 0,-4 4-65 0 0,6-8 33 0 0,0-1 1 0 0,0 1 0 0 0,-1-1-1 0 0,1-1 1 0 0,-1 1-1 0 0,0-1 1 0 0,0-1-1 0 0,0 0 1 0 0,0 0 0 0 0,0 0-1 0 0,-1-1 1 0 0,1 0-1 0 0,-1-1 1 0 0,1 1-1 0 0,0-2 1 0 0,-1 1 0 0 0,1-1-1 0 0,0-1 1 0 0,-1 1-1 0 0,1-1 1 0 0,0-1-1 0 0,0 0 1 0 0,-2-1-34 0 0,-182-99-244 0 0,177 84-2061 0 0,28 13-6863 0 0,-4 6-2579 0 0</inkml:trace>
  <inkml:trace contextRef="#ctx0" brushRef="#br0" timeOffset="1865.201">1028 563 4561 0 0,'0'0'2008'0'0,"0"0"-253"0"0,0 0 79 0 0,0 0 76 0 0,0 0-44 0 0,0 0-193 0 0,0 0-350 0 0,0 0-297 0 0,0 0-207 0 0,0 0-174 0 0,0 0-147 0 0,0 0-126 0 0,0 0-72 0 0,-24 16-43 0 0,-71 51-27 0 0,61-30 76 0 0,32-28-243 0 0,-1-2-31 0 0,1-1-1 0 0,0 2 1 0 0,0-1 0 0 0,1 0-1 0 0,0 0 1 0 0,0 0 0 0 0,0 1 0 0 0,1-1-1 0 0,0 0 1 0 0,1 1 0 0 0,0-1-1 0 0,0 4-31 0 0,0-8 28 0 0,-1 0 0 0 0,1-1 0 0 0,0 1 0 0 0,-1 0 0 0 0,1-1 0 0 0,1 1-1 0 0,-1 0 1 0 0,0-1 0 0 0,0 1 0 0 0,1-1 0 0 0,0 0 0 0 0,-1 0 0 0 0,1 1 0 0 0,0-1-1 0 0,0 0 1 0 0,0 0 0 0 0,0 0 0 0 0,0-1 0 0 0,1 1 0 0 0,-1-1 0 0 0,1 1-1 0 0,-1-1 1 0 0,1 0 0 0 0,-1 0 0 0 0,1 0 0 0 0,0 0 0 0 0,-1 0 0 0 0,1 0 0 0 0,0-1-1 0 0,0 1 1 0 0,-1-1 0 0 0,3 0-28 0 0,5-2 164 0 0,0 0-1 0 0,0-1 0 0 0,0-1 1 0 0,-1 1-1 0 0,0-1 0 0 0,1-1 1 0 0,-1 0-1 0 0,0 0 0 0 0,-1-1 1 0 0,0 0-1 0 0,0 0 0 0 0,0-1 1 0 0,0 0-1 0 0,-1 0 0 0 0,-1-1 1 0 0,1 0-1 0 0,-1 0 0 0 0,2-4-163 0 0,-6 10 34 0 0,6-9 25 0 0,-1 0 0 0 0,0-1 0 0 0,-1 1-1 0 0,0-1 1 0 0,0 0 0 0 0,-2-1 0 0 0,1 1-1 0 0,-2-1 1 0 0,1 0 0 0 0,-2 0 0 0 0,0 0 0 0 0,0 0-1 0 0,-1-13-58 0 0,-2 23-12 0 0,0-1 0 0 0,1 0 0 0 0,-1 1 0 0 0,-1-1 0 0 0,1 1-1 0 0,-1-1 1 0 0,1 1 0 0 0,-1 0 0 0 0,0 0 0 0 0,0 0 0 0 0,0 0-1 0 0,-1 0 1 0 0,1 0 0 0 0,-1 0 0 0 0,1 1 0 0 0,-1-1 0 0 0,0 1-1 0 0,0 0 1 0 0,0 0 0 0 0,-1 0 0 0 0,1 0 0 0 0,0 0 0 0 0,-1 1-1 0 0,1-1 1 0 0,-1 1 0 0 0,1 0 0 0 0,-1 0 0 0 0,1 1 0 0 0,-1-1-1 0 0,0 1 1 0 0,0 0 0 0 0,1-1 0 0 0,-5 2 12 0 0,5-2-56 0 0,0 1-1 0 0,-1 0 1 0 0,1 0 0 0 0,0 1-1 0 0,-1-1 1 0 0,1 0 0 0 0,0 1-1 0 0,-1 0 1 0 0,1 0 0 0 0,0 0-1 0 0,0 0 1 0 0,0 1 0 0 0,0-1-1 0 0,0 1 1 0 0,0 0 0 0 0,0-1 0 0 0,0 1-1 0 0,1 1 1 0 0,-1-1 0 0 0,1 0-1 0 0,-1 1 1 0 0,0 1 56 0 0,3-2-9 0 0,0 0 1 0 0,1 0-1 0 0,0-1 1 0 0,-1 1-1 0 0,1 0 1 0 0,0-1-1 0 0,0 1 1 0 0,0 0-1 0 0,0-1 0 0 0,0 1 1 0 0,0-1-1 0 0,1 0 1 0 0,-1 1-1 0 0,0-1 1 0 0,1 0-1 0 0,-1 0 1 0 0,1 0-1 0 0,-1 0 1 0 0,1 0-1 0 0,0 0 0 0 0,-1 0 1 0 0,1 0-1 0 0,0-1 1 0 0,-1 1-1 0 0,1-1 1 0 0,0 1-1 0 0,0-1 1 0 0,0 0-1 0 0,0 1 1 0 0,-1-1-1 0 0,1 0 0 0 0,0 0 1 0 0,0-1-1 0 0,0 1 1 0 0,0 0-1 0 0,0-1 1 0 0,1 0 8 0 0,0 2-12 0 0,18-1 68 0 0,-1 0 0 0 0,0-2-1 0 0,0 0 1 0 0,0-1 0 0 0,-1-1 0 0 0,1-1 0 0 0,-1-1-1 0 0,0-1 1 0 0,0 0 0 0 0,0-1 0 0 0,-1-1 0 0 0,-1-1-1 0 0,0 0 1 0 0,0-2 0 0 0,-1 0 0 0 0,0 0 0 0 0,-1-2-1 0 0,-1 0 1 0 0,6-6-56 0 0,-1-4 34 0 0,0 0 0 0 0,-1-1 0 0 0,-2-1 0 0 0,-1-1 0 0 0,0 0 1 0 0,-2-1-1 0 0,-2 0 0 0 0,0-1 0 0 0,-2 0 0 0 0,-1-1 0 0 0,0-8-34 0 0,-4-10 139 0 0,-4 47-51 0 0,0 1-28 0 0,-8 15-114 0 0,-48 106 172 0 0,30-57-22 0 0,3 0 1 0 0,3 2 0 0 0,2 0-1 0 0,-5 54-96 0 0,15 67-6 0 0,9-181 11 0 0,1 0 1 0 0,-1 0-1 0 0,1 0 0 0 0,0 0 1 0 0,1-1-1 0 0,-1 1 1 0 0,1-1-1 0 0,0 0 1 0 0,1 0-1 0 0,-1 0 1 0 0,1 0-1 0 0,0 0 1 0 0,0-1-1 0 0,0 0 0 0 0,1 0 1 0 0,-1 0-1 0 0,1 0 1 0 0,0-1-1 0 0,1 1 1 0 0,-1-1-1 0 0,0-1 1 0 0,1 1-1 0 0,-1-1 1 0 0,1 0-1 0 0,0 0 0 0 0,0 0 1 0 0,0-1-1 0 0,0 0 1 0 0,0 0-1 0 0,0-1 1 0 0,0 0-1 0 0,0 0 1 0 0,0 0-1 0 0,0-1 0 0 0,0 0 1 0 0,0 0-1 0 0,0 0 1 0 0,0-1-1 0 0,0 0 1 0 0,-1 0-1 0 0,1 0 1 0 0,-1-1-1 0 0,1 0 1 0 0,-1 0-1 0 0,0 0 0 0 0,1-1-5 0 0,4-2 40 0 0,0 1-1 0 0,-1-2 1 0 0,0 1-1 0 0,0-1 1 0 0,-1-1-1 0 0,0 0 0 0 0,0 0 1 0 0,-1 0-1 0 0,0-1 1 0 0,0 0-1 0 0,-1 0 0 0 0,0-1 1 0 0,-1 0-1 0 0,0 0 1 0 0,0 0-1 0 0,-1 0 1 0 0,0-1-1 0 0,-1 0 0 0 0,-1 0 1 0 0,1 0-1 0 0,-2 0 1 0 0,0 0-1 0 0,0 0 1 0 0,-1 0-1 0 0,0-7-39 0 0,-1 14 2 0 0,0 0 0 0 0,1 0 0 0 0,-2 0 0 0 0,1 1 0 0 0,0-1 0 0 0,-1 0 0 0 0,1 1 0 0 0,-1-1 0 0 0,0 1-1 0 0,-1 0 1 0 0,1 0 0 0 0,0-1 0 0 0,-1 2 0 0 0,0-1 0 0 0,1 0 0 0 0,-1 0 0 0 0,0 1 0 0 0,-1 0 0 0 0,1-1 0 0 0,0 1 0 0 0,-1 0 0 0 0,1 1 0 0 0,-1-1 0 0 0,1 1 0 0 0,-1-1 0 0 0,0 1 0 0 0,-2 0-2 0 0,-3-2-59 0 0,-1 1-1 0 0,0 1 1 0 0,0-1 0 0 0,0 1 0 0 0,0 1 0 0 0,0 0 0 0 0,0 1-1 0 0,0-1 1 0 0,1 2 0 0 0,-5 0 59 0 0,-83 45-1672 0 0,41-3-7146 0 0,47-33-2898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3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0 0 0,'0'0'205'0'0,"0"0"788"0"0,0 0 492 0 0,0 0 342 0 0,0 0 74 0 0,0 0-246 0 0,0 0-400 0 0,0 0-375 0 0,0 0-243 0 0,0 0-54 0 0,0 0 143 0 0,0 0 114 0 0,0 0 93 0 0,6 0 36 0 0,44 3 1547 0 0,-34-1-1900 0 0,0-1-1 0 0,0-1 1 0 0,0 0-1 0 0,0 0 1 0 0,-1-2 0 0 0,1 0-1 0 0,0-1 1 0 0,2-1-616 0 0,-17 4 11 0 0,133-63 1551 0 0,-128 59-1515 0 0,-1 1 0 0 0,0-1 1 0 0,0 0-1 0 0,0-1 1 0 0,-1 1-1 0 0,1-1 0 0 0,-1 0 1 0 0,0 0-1 0 0,-1 0 1 0 0,1 0-1 0 0,-1-1 0 0 0,0 0 1 0 0,0 1-1 0 0,-1-1 1 0 0,0 0-1 0 0,0-1 0 0 0,0 1 1 0 0,-1 0-1 0 0,0 0 1 0 0,0-1-1 0 0,0 1 0 0 0,-1-1-47 0 0,0 3 5 0 0,0 1-1 0 0,0 0 1 0 0,-1-1-1 0 0,1 1 1 0 0,-1-1-1 0 0,0 1 1 0 0,0 0-1 0 0,0-1 1 0 0,0 1-1 0 0,-1 0 1 0 0,0 0-1 0 0,1 0 1 0 0,-1 0-1 0 0,0 0 1 0 0,0 1-1 0 0,0-1 1 0 0,-1 0-1 0 0,1 1 1 0 0,-1 0-1 0 0,1-1 1 0 0,-1 1-1 0 0,0 0 1 0 0,0 0-1 0 0,0 1 1 0 0,0-1-1 0 0,0 1 1 0 0,0-1-1 0 0,-1 1 1 0 0,1 0-1 0 0,0 0 1 0 0,-1 0-1 0 0,-1 1-4 0 0,-5-2-15 0 0,-1 1 0 0 0,0 0 0 0 0,0 1 0 0 0,0 1 0 0 0,0-1-1 0 0,1 2 1 0 0,-1-1 0 0 0,0 2 0 0 0,1-1 0 0 0,-1 1 0 0 0,1 1-1 0 0,0 0 1 0 0,0 1 0 0 0,0 0 0 0 0,1 0 0 0 0,-1 1 0 0 0,1 0-1 0 0,1 0 1 0 0,-1 1 0 0 0,1 0 0 0 0,0 1 0 0 0,1 0 0 0 0,0 0 0 0 0,0 1-1 0 0,1 0 1 0 0,0 0 0 0 0,0 0 0 0 0,1 1 0 0 0,0-1 0 0 0,-1 6 15 0 0,4-9 22 0 0,0 1 0 0 0,0-1 0 0 0,1 1 0 0 0,-1 0 0 0 0,1 0 0 0 0,1-1 0 0 0,-1 1 0 0 0,1 0 0 0 0,1 0 0 0 0,-1 0 0 0 0,1 0 1 0 0,0-1-1 0 0,1 1 0 0 0,-1 0 0 0 0,1-1 0 0 0,1 1 0 0 0,-1-1 0 0 0,1 0 0 0 0,0 1 0 0 0,1-1 0 0 0,-1-1 0 0 0,4 4-22 0 0,6 10 89 0 0,1-2 0 0 0,1 0-1 0 0,0-1 1 0 0,2 0 0 0 0,0-2-1 0 0,7 5-88 0 0,-11-10 91 0 0,-1-1 1 0 0,2 0-1 0 0,-1-1 0 0 0,1-1 0 0 0,0 0 0 0 0,1-1 1 0 0,-1 0-1 0 0,1-1 0 0 0,0-1 0 0 0,0 0 0 0 0,0-2 1 0 0,0 1-1 0 0,13-2-91 0 0,-14-2 58 0 0,0-2 0 0 0,-1 1 1 0 0,1-2-1 0 0,-1 0 0 0 0,0-1 0 0 0,0 0 1 0 0,-1-1-1 0 0,1 0 0 0 0,-2-1 1 0 0,1 0-1 0 0,-1-1 0 0 0,0 0 0 0 0,-1-1 1 0 0,2-2-59 0 0,-1 2 31 0 0,151-162 194 0 0,-64 99-168 0 0,-1 65-142 0 0,-96 10 92 0 0,1-1 0 0 0,0 1 1 0 0,-1 0-1 0 0,1 0 0 0 0,-1 1 0 0 0,0-1 0 0 0,1 0 0 0 0,-1 0 1 0 0,0 1-1 0 0,0-1 0 0 0,-1 0 0 0 0,1 1 0 0 0,0-1 1 0 0,-1 1-1 0 0,0-1 0 0 0,1 1 0 0 0,-1-1 0 0 0,0 1 1 0 0,0-1-1 0 0,0 1 0 0 0,-1-1 0 0 0,0 3-7 0 0,1-4 1 0 0,-1 12 23 0 0,0 0 0 0 0,-1 1-1 0 0,-1-1 1 0 0,-1 0 0 0 0,0 0 0 0 0,0 0 0 0 0,-1-1 0 0 0,-1 0 0 0 0,-1 3-24 0 0,5-11-2 0 0,-62 114-30 0 0,164-237-213 0 0,-74 90 234 0 0,2 1-1 0 0,0 1 1 0 0,2 1 0 0 0,1 2 0 0 0,1 1 0 0 0,27-14 11 0 0,-14 19-132 0 0,-37 48 111 0 0,-60 234 331 0 0,52-256-754 0 0,8 14-7840 0 0,-8-22-2101 0 0</inkml:trace>
  <inkml:trace contextRef="#ctx0" brushRef="#br0" timeOffset="1110.942">1462 275 0 0 0,'0'0'884'0'0,"0"0"518"0"0,0 0 82 0 0,0 0-49 0 0,0 0-60 0 0,0 0-45 0 0,0 0-77 0 0,0 0-126 0 0,0 0-151 0 0,0 0-181 0 0,0 0-171 0 0,29 0 2745 0 0,-18-1-2956 0 0,-1 0-1 0 0,0-1 1 0 0,-1 0-1 0 0,1-1 0 0 0,0 0 1 0 0,-1 0-1 0 0,1-1 1 0 0,-1 0-1 0 0,0-1 1 0 0,0 0-1 0 0,-1 0 1 0 0,1-1-1 0 0,-1 0 1 0 0,5-6-413 0 0,-11 11 23 0 0,32-38 702 0 0,-33 39-716 0 0,0-1 0 0 0,-1 0 1 0 0,1 0-1 0 0,-1 1 0 0 0,1-1 0 0 0,-1 0 1 0 0,1 0-1 0 0,-1 0 0 0 0,1 0 0 0 0,-1 0 0 0 0,0 0 1 0 0,1 0-1 0 0,-1 0 0 0 0,0 0 0 0 0,0 0 1 0 0,0 0-1 0 0,0 0 0 0 0,0 1 0 0 0,0-1 0 0 0,0 0 1 0 0,0 0-1 0 0,0 0 0 0 0,0 0 0 0 0,-1 0 1 0 0,1 0-1 0 0,0 0 0 0 0,-1 0 0 0 0,1 0 0 0 0,-1 0 1 0 0,1 0-1 0 0,-1 1 0 0 0,1-1 0 0 0,-1 0 1 0 0,1 0-1 0 0,-1 0 0 0 0,0 1 0 0 0,1-1 0 0 0,-1 0 1 0 0,0 1-1 0 0,0-1 0 0 0,0 1 0 0 0,0-1 1 0 0,1 1-1 0 0,-1-1 0 0 0,0 1 0 0 0,0 0 0 0 0,0-1 1 0 0,0 1-1 0 0,0 0-9 0 0,-9-2-30 0 0,0 0 0 0 0,0 1 0 0 0,1 0 0 0 0,-1 1 0 0 0,0 0 0 0 0,0 1 0 0 0,0 0 0 0 0,0 0 0 0 0,1 1 0 0 0,-1 0 0 0 0,0 1 0 0 0,1 0 0 0 0,0 1 0 0 0,0-1 0 0 0,0 2 0 0 0,0-1 0 0 0,1 1 0 0 0,-1 1 0 0 0,1 0 0 0 0,0 0 0 0 0,1 0 0 0 0,-4 4 30 0 0,8-6 5 0 0,1 0 0 0 0,-1 0 0 0 0,0 0 1 0 0,1 0-1 0 0,0 0 0 0 0,0 0 0 0 0,0 0 0 0 0,1 1 0 0 0,-1-1 1 0 0,1 1-1 0 0,0-1 0 0 0,1 1 0 0 0,-1-1 0 0 0,1 1 1 0 0,-1 0-1 0 0,1-1 0 0 0,1 1 0 0 0,-1 0 0 0 0,1-1 0 0 0,0 1 1 0 0,0-1-1 0 0,0 1 0 0 0,0-1 0 0 0,1 1 0 0 0,0-1 1 0 0,0 0-1 0 0,0 1-5 0 0,8 8 123 0 0,0 0 0 0 0,1 0 1 0 0,0 0-1 0 0,1-2 0 0 0,0 1 0 0 0,1-2 0 0 0,0 0 1 0 0,1 0-1 0 0,0-1 0 0 0,0-1 0 0 0,1 0 1 0 0,0-1-1 0 0,1-1 0 0 0,0 0 0 0 0,0-1 1 0 0,0-1-1 0 0,0 0 0 0 0,0-1 0 0 0,1-1 1 0 0,0-1-1 0 0,-1 0 0 0 0,17-2-123 0 0,-17-2 67 0 0,-2 0 0 0 0,1-2 0 0 0,0 0 0 0 0,-1-1 0 0 0,0 0 0 0 0,0-1 0 0 0,0 0 0 0 0,-1-1 0 0 0,-1-1 0 0 0,1 0 0 0 0,-1-1 0 0 0,-1 0 0 0 0,0-1 0 0 0,0 0 0 0 0,-1 0 0 0 0,7-11-67 0 0,9-10 21 0 0,-2 0 0 0 0,-2-1-1 0 0,0-1 1 0 0,-3-2 0 0 0,0 0-1 0 0,10-33-20 0 0,-28 68-3 0 0,0 0 0 0 0,0 0-1 0 0,0 0 1 0 0,0 0-1 0 0,0 0 1 0 0,0 0 0 0 0,0 0-1 0 0,-1 0 1 0 0,1-1 0 0 0,0 1-1 0 0,-1 0 1 0 0,1 0 0 0 0,-1-1-1 0 0,1 1 1 0 0,-1 0-1 0 0,0-1 1 0 0,0 1 0 0 0,1 0-1 0 0,-1-1 1 0 0,0 1 0 0 0,0-1-1 0 0,0 1 1 0 0,0 0 0 0 0,-1-1-1 0 0,1 1 1 0 0,0 0-1 0 0,-1-1 1 0 0,1 1 0 0 0,-1 0-1 0 0,1-1 1 0 0,-1 1 0 0 0,1 0-1 0 0,-1 0 1 0 0,0 0 0 0 0,0 0-1 0 0,0 0 1 0 0,1-1-1 0 0,-1 1 1 0 0,0 1 0 0 0,0-1-1 0 0,0 0 1 0 0,-1 0 0 0 0,1 0-1 0 0,0 0 1 0 0,0 1 0 0 0,0-1-1 0 0,-1 1 1 0 0,1-1-1 0 0,0 1 1 0 0,-1-1 0 0 0,1 1-1 0 0,0 0 1 0 0,-1-1 0 0 0,1 1-1 0 0,0 0 1 0 0,-1 0-1 0 0,1 0 1 0 0,0 0 0 0 0,-1 0-1 0 0,1 1 1 0 0,-1-1 0 0 0,1 0-1 0 0,-1 1 4 0 0,-10 2-42 0 0,-1 1 0 0 0,1 1-1 0 0,0 0 1 0 0,0 0-1 0 0,0 2 1 0 0,1-1 0 0 0,0 1-1 0 0,0 1 1 0 0,-8 7 42 0 0,15-12-8 0 0,0-1 1 0 0,0 1-1 0 0,1-1 0 0 0,0 1 1 0 0,-1 0-1 0 0,1 0 0 0 0,0 1 1 0 0,0-1-1 0 0,1 1 0 0 0,-1-1 1 0 0,1 1-1 0 0,-1 0 0 0 0,1 0 1 0 0,1 0-1 0 0,-1 0 0 0 0,0 0 1 0 0,1 0-1 0 0,0 1 0 0 0,0-1 0 0 0,0 3 8 0 0,51 11-10 0 0,182-6 110 0 0,-229-11-94 0 0,1 0 1 0 0,-1-1-1 0 0,0 2 1 0 0,1-1-1 0 0,-1 0 1 0 0,0 1-1 0 0,0-1 1 0 0,0 1-1 0 0,0 0 0 0 0,0 0 1 0 0,0 0-1 0 0,0 1 1 0 0,-1-1-1 0 0,1 1 1 0 0,-1-1-1 0 0,0 1 1 0 0,0 0-1 0 0,0 0 1 0 0,0 0-1 0 0,0 0 1 0 0,0 0-1 0 0,-1 0 0 0 0,0 0 1 0 0,1 1-1 0 0,-1-1 1 0 0,-1 0-1 0 0,1 1 1 0 0,0-1-1 0 0,-1 1 1 0 0,0-1-1 0 0,1 1 1 0 0,-1-1-1 0 0,-1 1 1 0 0,1-1-1 0 0,0 1 0 0 0,-1-1 1 0 0,0 1-1 0 0,0-1 1 0 0,0 1-1 0 0,0-1 1 0 0,-1 0-1 0 0,1 0 1 0 0,-1 0-1 0 0,0 0 1 0 0,0 1-7 0 0,-9 18-7 0 0,5-13-23 0 0,1 1-1 0 0,0 0 0 0 0,0 1 1 0 0,1-1-1 0 0,0 1 1 0 0,1 0-1 0 0,0 0 1 0 0,1 0-1 0 0,0 8 31 0 0,26-19-3010 0 0,-5-8-490 0 0,-7 2-4538 0 0,-3 2-3182 0 0</inkml:trace>
  <inkml:trace contextRef="#ctx0" brushRef="#br0" timeOffset="2481.005">2740 135 6609 0 0,'0'0'2266'0'0,"0"0"-260"0"0,0 0 10 0 0,0 0-67 0 0,0 0-307 0 0,0 0-472 0 0,0 0-425 0 0,0 0-153 0 0,0 0-32 0 0,0 0-40 0 0,0 0-19 0 0,0 0-21 0 0,0 0-19 0 0,-24 8-17 0 0,-74 29-54 0 0,91-35-314 0 0,0 0 0 0 0,0 0-1 0 0,1 1 1 0 0,-1 0 0 0 0,1 1-1 0 0,0-1 1 0 0,0 1 0 0 0,0 1 0 0 0,0-1-1 0 0,1 1 1 0 0,-1 0 0 0 0,1 0-1 0 0,-2 3-75 0 0,1-1 69 0 0,-2 3-45 0 0,1 0-1 0 0,1 1 1 0 0,0 0 0 0 0,0 0 0 0 0,1 0 0 0 0,0 0 0 0 0,1 1 0 0 0,0 0 0 0 0,1 0 0 0 0,1 0 0 0 0,-1 0 0 0 0,2 1 0 0 0,0-1-1 0 0,0 12-23 0 0,2-21 5 0 0,-1 0-1 0 0,0 0 0 0 0,0 0 1 0 0,1 0-1 0 0,0 0 0 0 0,0 0 1 0 0,0 0-1 0 0,0 0 1 0 0,0 0-1 0 0,0 0 0 0 0,1 0 1 0 0,-1-1-1 0 0,1 1 0 0 0,0 0 1 0 0,0-1-1 0 0,0 0 0 0 0,0 1 1 0 0,0-1-1 0 0,1 0 0 0 0,-1 0 1 0 0,1 0-1 0 0,-1 0 0 0 0,1-1 1 0 0,0 1-1 0 0,-1-1 0 0 0,1 0 1 0 0,0 1-1 0 0,0-1 0 0 0,0-1 1 0 0,0 1-1 0 0,0 0 1 0 0,0-1-1 0 0,4 1-4 0 0,0 0 67 0 0,1 0-1 0 0,0-1 1 0 0,0 0-1 0 0,0 0 1 0 0,0-1 0 0 0,0 0-1 0 0,0 0 1 0 0,-1-1-1 0 0,1 0 1 0 0,0 0 0 0 0,-1-1-1 0 0,0 0 1 0 0,2-1-67 0 0,34-25 312 0 0,-1-2 1 0 0,-1-2-1 0 0,-2-1 0 0 0,-2-2 1 0 0,-1-2-1 0 0,28-38-312 0 0,-39 47 73 0 0,-24 29-69 0 0,-1 0-1 0 0,1 0 1 0 0,-1 0 0 0 0,1-1-1 0 0,-1 1 1 0 0,1 0-1 0 0,-1 0 1 0 0,1 0 0 0 0,-1 0-1 0 0,1 0 1 0 0,-1 0 0 0 0,1 0-1 0 0,-1 0 1 0 0,1 0 0 0 0,-1 1-1 0 0,1-1 1 0 0,-1 0-1 0 0,1 0 1 0 0,-1 0 0 0 0,1 0-1 0 0,-1 1 1 0 0,1-1 0 0 0,-1 0-1 0 0,0 0 1 0 0,1 1 0 0 0,-1-1-1 0 0,1 0 1 0 0,-1 1-1 0 0,0-1 1 0 0,1 1 0 0 0,-1-1-1 0 0,0 0 1 0 0,0 1 0 0 0,1-1-1 0 0,-1 1 1 0 0,0-1 0 0 0,0 1-1 0 0,1-1 1 0 0,-1 1-1 0 0,0-1 1 0 0,0 1 0 0 0,0-1-1 0 0,0 1 1 0 0,0-1 0 0 0,0 1-1 0 0,0-1 1 0 0,0 1-1 0 0,0-1 1 0 0,0 1 0 0 0,0-1-1 0 0,0 1 1 0 0,0-1 0 0 0,0 1-1 0 0,-1-1 1 0 0,1 1 0 0 0,0-1-1 0 0,0 1 1 0 0,-1-1-1 0 0,1 1 1 0 0,0-1 0 0 0,0 0-1 0 0,-1 1 1 0 0,1-1 0 0 0,-1 0-1 0 0,1 1 1 0 0,0-1 0 0 0,-1 0-1 0 0,1 1-3 0 0,-5 56 221 0 0,5-52-201 0 0,-9 60 9 0 0,2 0 1 0 0,4 1-1 0 0,2-1 0 0 0,3 1 1 0 0,3-1-1 0 0,3 1 1 0 0,3-2-1 0 0,3 5-29 0 0,-11-61 3 0 0,4 13-1 0 0,0 1 1 0 0,-1-1-1 0 0,-1 1 0 0 0,-1 0 0 0 0,-2 0 0 0 0,0 1 0 0 0,-1-1 0 0 0,-1 1 1 0 0,-1-1-3 0 0,-1-16 2 0 0,0 0 0 0 0,-1 0 1 0 0,0-1-1 0 0,0 0 0 0 0,0 1 1 0 0,-1-1-1 0 0,0 0 0 0 0,0-1 1 0 0,0 1-1 0 0,0-1 0 0 0,-1 0 1 0 0,0 0-1 0 0,0 0 0 0 0,0 0 1 0 0,0-1-1 0 0,0 0 0 0 0,-1 0 1 0 0,1 0-1 0 0,-1-1 1 0 0,0 0-1 0 0,-2 0-2 0 0,5-1 1 0 0,0-1 1 0 0,-1 0-1 0 0,1 0 1 0 0,0 0-1 0 0,-1 0 1 0 0,1-1-1 0 0,0 1 1 0 0,-1-1 0 0 0,1 0-1 0 0,0 0 1 0 0,0 0-1 0 0,0 0 1 0 0,0-1-1 0 0,0 1 1 0 0,0-1-1 0 0,0 0 1 0 0,0 0-1 0 0,0 0 1 0 0,1 0-1 0 0,-1 0 1 0 0,1-1-1 0 0,0 1 1 0 0,0-1-1 0 0,0 0 1 0 0,0 1-1 0 0,0-1 1 0 0,0 0-1 0 0,1 0 1 0 0,-1 0-1 0 0,0-2-1 0 0,-31-102-66 0 0,31 85 57 0 0,1 1 1 0 0,0-1 0 0 0,2 0 0 0 0,0 0 0 0 0,2 0 0 0 0,0 1 0 0 0,2-1 0 0 0,0 1-1 0 0,1 0 1 0 0,1 1 0 0 0,7-13 8 0 0,5-3-16 0 0,1 2 0 0 0,2 0 1 0 0,1 1-1 0 0,2 1 0 0 0,1 2 0 0 0,1 0 0 0 0,2 2 0 0 0,0 1 0 0 0,2 2 0 0 0,19-12 16 0 0,-30 23 10 0 0,0-1 0 0 0,-2-1 0 0 0,1-1 0 0 0,-2 0-1 0 0,0-1 1 0 0,13-20-10 0 0,-30 38 3 0 0,1 0 0 0 0,0 0 0 0 0,-1-1 0 0 0,1 1 0 0 0,-1 0 0 0 0,1-1 0 0 0,-1 1 0 0 0,1 0 0 0 0,-1-1 0 0 0,0 1 0 0 0,1-1 0 0 0,-1 1 0 0 0,1-1 0 0 0,-1 1 0 0 0,0-1 0 0 0,1 1 0 0 0,-1-1 0 0 0,0 1 0 0 0,0-1 0 0 0,1 1 0 0 0,-1-1 0 0 0,0 1 0 0 0,0-1 0 0 0,0 0 0 0 0,0 1 0 0 0,0-1 0 0 0,0 1 0 0 0,0-1 0 0 0,0 0 0 0 0,0 1 0 0 0,0-1 0 0 0,0 1 0 0 0,0-1 0 0 0,0 0 0 0 0,0 1 0 0 0,-1-1 0 0 0,1 1 0 0 0,0-1 0 0 0,0 1 0 0 0,-1-1 0 0 0,1 1 0 0 0,0-1 0 0 0,-1 1 0 0 0,1-1 0 0 0,0 1 0 0 0,-1-1 0 0 0,1 1 0 0 0,-1-1 0 0 0,1 1 0 0 0,-1 0 0 0 0,1-1 0 0 0,-1 1 0 0 0,1 0 0 0 0,-1 0 0 0 0,1-1 0 0 0,-1 1-1 0 0,1 0 1 0 0,-1 0 0 0 0,0 0 0 0 0,1-1 0 0 0,-1 1 0 0 0,1 0 0 0 0,-1 0 0 0 0,0 0 0 0 0,1 0 0 0 0,-1 0-3 0 0,-35 14 21 0 0,51 53-33 0 0,-14-48 13 0 0,1 0 0 0 0,1 0 1 0 0,0 0-1 0 0,2 0 0 0 0,0-1 1 0 0,1 1-1 0 0,1 0-1 0 0,-4-16 9 0 0,-1 0 1 0 0,1-1-1 0 0,0 1 1 0 0,0 0-1 0 0,0-1 1 0 0,1 0-1 0 0,-1 0 1 0 0,1 0-1 0 0,-1 0 1 0 0,1 0-1 0 0,-1-1 1 0 0,1 0-1 0 0,0 1 1 0 0,0-1-1 0 0,0-1 1 0 0,0 1-1 0 0,0 0 1 0 0,0-1-1 0 0,-1 0 1 0 0,1 0-1 0 0,0 0 1 0 0,0-1-1 0 0,0 1 1 0 0,0-1-1 0 0,0 0 1 0 0,0 0-1 0 0,0 0 1 0 0,-1 0-1 0 0,1-1 1 0 0,0 0-1 0 0,-1 0 1 0 0,1 0-1 0 0,-1 0 1 0 0,0 0-1 0 0,0-1 1 0 0,0 1-1 0 0,0-1 1 0 0,0 0-1 0 0,0 0 1 0 0,-1 0-1 0 0,1 0 1 0 0,1-3-10 0 0,13-15 99 0 0,0 1 0 0 0,-1-2 0 0 0,-1 0 0 0 0,-2-1 0 0 0,0 0 0 0 0,6-17-99 0 0,-14 31 18 0 0,25-41 56 0 0,16-47 190 0 0,-47 120-218 0 0,1-1 0 0 0,0 1 0 0 0,2-1-1 0 0,1 1 1 0 0,1-1 0 0 0,0 0 0 0 0,2 0-1 0 0,1-1 1 0 0,0 1 0 0 0,7 11-46 0 0,2 6 7 0 0,-2 1 1 0 0,-2 1-1 0 0,-1 0 1 0 0,-3 1-1 0 0,-1 0 1 0 0,-2 0-1 0 0,-2 1 1 0 0,-1 26-8 0 0,-2-56 0 0 0,0 0 0 0 0,-1 1 0 0 0,0-1 0 0 0,-1 0 0 0 0,0 0 0 0 0,-1-1 0 0 0,0 1 0 0 0,-1-1 0 0 0,-1 1 0 0 0,0-1 0 0 0,-1 0 0 0 0,0-1 0 0 0,0 1 0 0 0,-2-1 0 0 0,1-1 0 0 0,-1 1 0 0 0,-1-1 0 0 0,0-1 0 0 0,-7 7 0 0 0,13-14-3 0 0,0 0 0 0 0,0 0 1 0 0,0-1-1 0 0,0 1 0 0 0,0-1 0 0 0,0 0 1 0 0,0 0-1 0 0,0 0 0 0 0,-1 0 0 0 0,1 0 1 0 0,0-1-1 0 0,-1 1 0 0 0,1-1 0 0 0,0 0 1 0 0,-1 0-1 0 0,1 0 0 0 0,0-1 0 0 0,-1 1 0 0 0,1-1 1 0 0,0 0-1 0 0,0 0 0 0 0,-1 0 0 0 0,1 0 1 0 0,0 0-1 0 0,0-1 0 0 0,0 0 0 0 0,0 1 1 0 0,1-1-1 0 0,-1 0 0 0 0,0 0 0 0 0,1-1 1 0 0,-1 1-1 0 0,1 0 0 0 0,0-1 0 0 0,0 0 1 0 0,0 1-1 0 0,0-1 0 0 0,0 0 0 0 0,1 0 0 0 0,-1 0 1 0 0,1 0-1 0 0,-1-2 3 0 0,-3-10-16 0 0,0 0 1 0 0,2-1-1 0 0,0 1 1 0 0,0-1-1 0 0,1 0 1 0 0,1 0-1 0 0,1 0 0 0 0,0 0 1 0 0,2 0-1 0 0,-1 0 1 0 0,2 1-1 0 0,0-1 1 0 0,1 0-1 0 0,0 1 1 0 0,4-7 15 0 0,-3 6-79 0 0,2-1 1 0 0,0 1 0 0 0,1 0-1 0 0,0 1 1 0 0,1 0 0 0 0,1 0 0 0 0,0 1-1 0 0,1 1 1 0 0,1-1 0 0 0,0 2 0 0 0,1-1-1 0 0,0 2 1 0 0,0 0 0 0 0,2 0 0 0 0,-1 2-1 0 0,1 0 1 0 0,0 0 0 0 0,1 1 0 0 0,0 1-1 0 0,1 1 1 0 0,-1 0 0 0 0,4 1 78 0 0,7 0-1419 0 0,-11 2-1402 0 0,0 0-5633 0 0,-7 3-3846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3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24 648 0 0 0,'0'0'600'0'0,"0"0"656"0"0,0 0 221 0 0,0 0-25 0 0,0 0-120 0 0,0 0-107 0 0,0 0-40 0 0,0 0-15 0 0,-4 0-22 0 0,-12 0-86 0 0,12 0-164 0 0,19 26 5298 0 0,-11-22-6025 0 0,0-1 0 0 0,0 0-1 0 0,1 0 1 0 0,-1 0-1 0 0,1 0 1 0 0,-1-1-1 0 0,1 0 1 0 0,0 0 0 0 0,0 0-1 0 0,0-1 1 0 0,0 0-1 0 0,0 0 1 0 0,1 0-1 0 0,-1 0 1 0 0,0-1-1 0 0,0 0 1 0 0,0 0 0 0 0,1 0-1 0 0,-1-1 1 0 0,0 0-1 0 0,0 0 1 0 0,0 0-1 0 0,0 0 1 0 0,0-1 0 0 0,0 0-1 0 0,0 0 1 0 0,0 0-1 0 0,-1-1 1 0 0,1 0-1 0 0,0 0-170 0 0,8-9 171 0 0,0 0 0 0 0,0-2 0 0 0,-1 1 0 0 0,-1-2 0 0 0,0 1-1 0 0,-1-1 1 0 0,-1-1 0 0 0,0 0 0 0 0,-1 0 0 0 0,-1-1 0 0 0,2-6-171 0 0,0 9 268 0 0,-4 33 131 0 0,0 3-185 0 0,15 53-15 0 0,-4 1 0 0 0,-3 0 0 0 0,-3 1 0 0 0,-4 0 0 0 0,-3 1 0 0 0,-7 60-199 0 0,4-62 38 0 0,-20 27 53 0 0,20-104-83 0 0,0 1 1 0 0,-1-1-1 0 0,1 1 1 0 0,0-1-1 0 0,0 0 0 0 0,0 1 1 0 0,0-1-1 0 0,-1 1 1 0 0,1-1-1 0 0,0 0 0 0 0,-1 1 1 0 0,1-1-1 0 0,0 1 1 0 0,-1-1-1 0 0,1 1 0 0 0,-1-1 1 0 0,1 1-1 0 0,-1 0 0 0 0,1-1 1 0 0,-1 1-1 0 0,1-1 1 0 0,-1 1-1 0 0,1 0 0 0 0,-1 0 1 0 0,1-1-1 0 0,-1 1 1 0 0,0 0-1 0 0,1 0 0 0 0,-1 0 1 0 0,0-1-1 0 0,1 1 1 0 0,-1 0-1 0 0,1 0 0 0 0,-1 0 1 0 0,0 0-1 0 0,1 0 1 0 0,-1 0-1 0 0,0 1 0 0 0,1-1 1 0 0,-1 0-1 0 0,0 0 1 0 0,1 0-1 0 0,-1 0 0 0 0,1 1 1 0 0,-1-1-1 0 0,1 0 0 0 0,-1 1 1 0 0,1-1-1 0 0,-1 0 1 0 0,1 1-1 0 0,-1-1 0 0 0,1 1 1 0 0,-1-1-1 0 0,1 1 1 0 0,-1-1-1 0 0,1 1 0 0 0,0-1 1 0 0,-1 1-1 0 0,1-1 1 0 0,0 1-1 0 0,-1-1 0 0 0,1 1 1 0 0,0 0-1 0 0,0-1 1 0 0,0 1-1 0 0,0 0 0 0 0,0-1 1 0 0,-1 1-1 0 0,1 0-8 0 0,-16-55 99 0 0,15 6-97 0 0,2 0 0 0 0,2 1 0 0 0,2 0 0 0 0,2-1 0 0 0,2 2 0 0 0,2-1 0 0 0,2 2 0 0 0,9-17-2 0 0,-17 43-3 0 0,2 0 1 0 0,0 0 0 0 0,1 1-1 0 0,1 0 1 0 0,0 1 0 0 0,2 0-1 0 0,0 0 1 0 0,0 1 0 0 0,2 0-1 0 0,0 1 1 0 0,1 1 0 0 0,0 0 0 0 0,1 1-1 0 0,1 1 1 0 0,0 0 0 0 0,1 1-1 0 0,0 0 1 0 0,0 2 0 0 0,1 0-1 0 0,0 1 1 0 0,1 1 0 0 0,14-4 2 0 0,-30 11 2 0 0,0-1 1 0 0,0 1-1 0 0,1 0 1 0 0,-1 0-1 0 0,0 0 1 0 0,1 1 0 0 0,-1-1-1 0 0,0 1 1 0 0,0 0-1 0 0,0 0 1 0 0,1 0-1 0 0,-1 0 1 0 0,0 0-1 0 0,0 1 1 0 0,-1-1-1 0 0,1 1 1 0 0,0 0-1 0 0,0 0 1 0 0,-1 0-1 0 0,1 0 1 0 0,-1 0-1 0 0,0 1 1 0 0,0-1 0 0 0,1 1-1 0 0,-2-1 1 0 0,1 1-1 0 0,0 0 1 0 0,0 0-1 0 0,-1 0 1 0 0,0 0-1 0 0,1 0 1 0 0,-1 0-1 0 0,-1 0 1 0 0,1 1-1 0 0,0 2-2 0 0,9 119 205 0 0,-14-111-182 0 0,0 1 1 0 0,-1-1-1 0 0,0 0 0 0 0,-1 0 0 0 0,0 0 0 0 0,-2-1 0 0 0,1 0 1 0 0,-2-1-1 0 0,1 1 0 0 0,-2-1 0 0 0,0-1 0 0 0,0 0 0 0 0,-1-1 1 0 0,0 0-1 0 0,-1 0 0 0 0,0-1 0 0 0,0-1 0 0 0,-1 0 0 0 0,-5 2-23 0 0,6-5-30 0 0,0 0-1 0 0,0-1 1 0 0,-1 0-1 0 0,1-1 1 0 0,-1-1-1 0 0,0 0 1 0 0,0-1-1 0 0,0 0 0 0 0,1-1 1 0 0,-8 0 30 0 0,18 0-52 0 0,1 0 0 0 0,-1 0 0 0 0,0-1 0 0 0,1 1 0 0 0,-1 0 0 0 0,1 0 1 0 0,-1-1-1 0 0,1 1 0 0 0,-1-1 0 0 0,1 1 0 0 0,0-1 0 0 0,-1 0 0 0 0,1 0 0 0 0,0 1 0 0 0,-1-1 0 0 0,1 0 0 0 0,0 0 0 0 0,0 0 1 0 0,0 0-1 0 0,0-1 0 0 0,0 1 0 0 0,0 0 0 0 0,0 0 0 0 0,0-1 0 0 0,0 1 0 0 0,1 0 0 0 0,-1-1 0 0 0,0 1 0 0 0,1-1 0 0 0,-1 1 1 0 0,1-1-1 0 0,0 1 0 0 0,-1-1 0 0 0,1 1 0 0 0,0-1 0 0 0,0 1 0 0 0,0-1 0 0 0,0 1 0 0 0,0-1 0 0 0,0 1 0 0 0,1-1 1 0 0,-1 1-1 0 0,0-1 0 0 0,1 1 0 0 0,0-2 52 0 0,10-36-3812 0 0,5 10-4609 0 0,-7 18-3514 0 0</inkml:trace>
  <inkml:trace contextRef="#ctx0" brushRef="#br0" timeOffset="879.748">952 549 6705 0 0,'0'0'1706'0'0,"0"0"-75"0"0,0 0 335 0 0,0 0 293 0 0,0 0-18 0 0,0 0-374 0 0,0 0-476 0 0,0 0-358 0 0,0 0-155 0 0,0 0-70 0 0,0 0-83 0 0,0 0-74 0 0,0 0-89 0 0,-5 16-97 0 0,-23 85 218 0 0,27-97-640 0 0,-1 0 0 0 0,1 0 0 0 0,0 0 0 0 0,0 0 0 0 0,0 1 0 0 0,1-1 0 0 0,0 0 0 0 0,0 0 0 0 0,0 1 0 0 0,0-1 0 0 0,0 0 0 0 0,1 0 0 0 0,0 1 0 0 0,0-1 0 0 0,0 0 0 0 0,0 0 0 0 0,1 0 0 0 0,-1 0 0 0 0,1 0 0 0 0,0-1 0 0 0,1 1 0 0 0,-1 0 0 0 0,0-1 0 0 0,1 1 0 0 0,0-1 0 0 0,0 0 0 0 0,0 0 0 0 0,0 0 0 0 0,0-1 0 0 0,1 1 0 0 0,-1-1 0 0 0,1 1 0 0 0,0-1 0 0 0,0 0 0 0 0,0-1 0 0 0,0 1 0 0 0,4 0-43 0 0,-1-1 69 0 0,1-1 0 0 0,-1 0 1 0 0,1-1-1 0 0,-1 0 1 0 0,1 0-1 0 0,-1 0 0 0 0,0-1 1 0 0,1 0-1 0 0,-1-1 0 0 0,0 1 1 0 0,0-1-1 0 0,-1-1 0 0 0,1 1 1 0 0,-1-1-1 0 0,1-1 0 0 0,-1 1 1 0 0,0-1-1 0 0,-1 0 0 0 0,6-5-69 0 0,86-119 362 0 0,-68 83-315 0 0,-16 89-168 0 0,-12-36 125 0 0,0 1-1 0 0,1 0 0 0 0,0-1 1 0 0,1 1-1 0 0,0-1 0 0 0,0 0 0 0 0,0 0 1 0 0,1 0-1 0 0,0 0 0 0 0,0-1 0 0 0,1 1 1 0 0,0-1-1 0 0,0 0 0 0 0,0-1 0 0 0,1 1 1 0 0,0-1-1 0 0,0 0 0 0 0,0 0 0 0 0,1-1 1 0 0,0 0-1 0 0,-1 0 0 0 0,1-1 0 0 0,1 0 1 0 0,-1 0-1 0 0,0 0 0 0 0,1-1 0 0 0,-1 0 1 0 0,1 0-1 0 0,0-1 0 0 0,0 0 0 0 0,0-1 1 0 0,-1 0-1 0 0,1 0 0 0 0,0 0 0 0 0,0-1 1 0 0,0 0-1 0 0,-1-1 0 0 0,1 0 0 0 0,-1 0 1 0 0,1 0-1 0 0,-1-1 0 0 0,0 0 0 0 0,1-1-2 0 0,110-102 132 0 0,-95 80-116 0 0,-2-1 0 0 0,0 0 1 0 0,-2-2-1 0 0,-1 0 0 0 0,-2-1 0 0 0,0-1 1 0 0,-2 0-1 0 0,-2-1 0 0 0,-1-1 0 0 0,-1 0 1 0 0,-2 0-1 0 0,-1-1 0 0 0,-2 1 0 0 0,-1-2 1 0 0,-1 1-1 0 0,-3-31-17 0 0,0 60 15 0 0,0 1 0 0 0,0 0 1 0 0,0 0-1 0 0,-1 0 0 0 0,1 0 0 0 0,-1 0 1 0 0,0 0-1 0 0,0 0 0 0 0,-1 0 0 0 0,1 0 0 0 0,-1 0 1 0 0,0 0-1 0 0,0 1 0 0 0,0-1 0 0 0,0 1 1 0 0,-1 0-1 0 0,1-1 0 0 0,-1 1 0 0 0,-3-2-15 0 0,6 5 3 0 0,-1 0 0 0 0,0 0 0 0 0,0 0-1 0 0,1 0 1 0 0,-1 0 0 0 0,0 0 0 0 0,0 0-1 0 0,1 0 1 0 0,-1 0 0 0 0,0 1 0 0 0,1-1 0 0 0,-1 0-1 0 0,0 0 1 0 0,1 1 0 0 0,-1-1 0 0 0,1 1-1 0 0,-1-1 1 0 0,0 0 0 0 0,1 1 0 0 0,-1-1 0 0 0,1 1-1 0 0,-1-1 1 0 0,1 1 0 0 0,0 0 0 0 0,-1-1-1 0 0,1 1 1 0 0,-1-1 0 0 0,1 1 0 0 0,0 0-1 0 0,0-1 1 0 0,-1 1 0 0 0,1 0 0 0 0,0-1 0 0 0,0 1-1 0 0,0 0 1 0 0,0 0 0 0 0,0-1 0 0 0,-1 1-1 0 0,2 0 1 0 0,-1-1 0 0 0,0 1 0 0 0,0 0-1 0 0,0 0 1 0 0,0 0-3 0 0,-1 3 12 0 0,-4 16-5 0 0,1 0 1 0 0,0 1 0 0 0,1-1 0 0 0,2 0-1 0 0,0 1 1 0 0,1-1 0 0 0,1 1 0 0 0,1-1-1 0 0,1 1 1 0 0,2 7-8 0 0,48 225 127 0 0,-37-131-75 0 0,-11 25-23 0 0,-5-146-28 0 0,0-1-14 0 0,0 0-10 0 0,0 0 1 0 0,0 0 3 0 0,0 0-4 0 0,0 0-1 0 0,0 0 0 0 0,0 0-5 0 0,-8-33-943 0 0,-25-99-3879 0 0,22 93 394 0 0,1 1-3596 0 0,7 22-3159 0 0</inkml:trace>
  <inkml:trace contextRef="#ctx0" brushRef="#br0" timeOffset="1126.273">1528 232 5113 0 0,'0'0'2251'0'0,"0"0"-101"0"0,0 0 176 0 0,0 0 90 0 0,0 0-238 0 0,0 0-504 0 0,0 0-569 0 0,0 0-390 0 0,0 0-176 0 0,0 0 119 0 0,0 0 174 0 0,0 0 112 0 0,6 0 44 0 0,71-2 485 0 0,0-3 1 0 0,0-4-1 0 0,30-9-1473 0 0,-34 9 198 0 0,-4 0-2117 0 0,-26-3-7655 0 0,-34 6-3023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4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0 267 0 0 0,'0'0'831'0'0,"0"0"-16"0"0,0 0-142 0 0,0 0 115 0 0,0 0 362 0 0,0 0 390 0 0,0 0 217 0 0,0 0 22 0 0,0 0-86 0 0,33-4-171 0 0,106-13-182 0 0,195-41 3627 0 0,-243 42-4088 0 0,835-124 2981 0 0,-475 116-3095 0 0,-450 24-659 0 0,-1 0 72 0 0,0 0 67 0 0,-23 0 655 0 0,-56-7-602 0 0,79 7-284 0 0,0 0-3 0 0,0 0 0 0 0,0 0-13 0 0,0 0 8 0 0,0 0 2 0 0,0 0-3 0 0,0 0-8 0 0,0 0 10 0 0,0 0 4 0 0,0 0-13 0 0,0 0 8 0 0,0 0 2 0 0,0 0 1 0 0,0 0 0 0 0,0 0-18 0 0,0 0 2 0 0,0 0 9 0 0,0 0-10 0 0,0 0 5 0 0,0 0-22 0 0,0 0-3 0 0,0 0 10 0 0,0 0-12 0 0,0 0 6 0 0,0 0-11 0 0,0 0-1 0 0,0 0-19 0 0,-11 27-5611 0 0,6-20-296 0 0,2-3-5909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46 443 584 0 0,'0'0'1555'0'0,"0"0"24"0"0,0 0 218 0 0,0 0 208 0 0,0 0-6 0 0,0 0-229 0 0,0 0-323 0 0,0 0-295 0 0,0 0-214 0 0,0 0-157 0 0,0 0-121 0 0,0 3 2827 0 0,0 27-3137 0 0,2 0 1 0 0,0 0 0 0 0,2-1 0 0 0,1 1 0 0 0,2-1 0 0 0,0 0 0 0 0,2-1 0 0 0,2 0 0 0 0,0 0-351 0 0,-8-23 14 0 0,0 0 1 0 0,0 0 0 0 0,0 0 0 0 0,0-1 0 0 0,1 1 0 0 0,0-1 0 0 0,0 0-1 0 0,0 0 1 0 0,0 0 0 0 0,1 0 0 0 0,0-1 0 0 0,0 0 0 0 0,0 0-1 0 0,0 0 1 0 0,0-1 0 0 0,0 1 0 0 0,0-1 0 0 0,1-1 0 0 0,0 1 0 0 0,-1-1-1 0 0,1 0 1 0 0,2 0-15 0 0,-4-1 66 0 0,1 0-1 0 0,-1-1 0 0 0,1 1 1 0 0,-1-1-1 0 0,0 0 0 0 0,1-1 1 0 0,-1 1-1 0 0,0-1 0 0 0,0 0 1 0 0,0 0-1 0 0,0 0 0 0 0,0 0 1 0 0,0-1-1 0 0,0 1 1 0 0,-1-1-1 0 0,1 0 0 0 0,-1 0 1 0 0,0-1-1 0 0,0 1 0 0 0,0-1 1 0 0,-1 1-1 0 0,3-4-65 0 0,93-142 743 0 0,-1 3-513 0 0,-91 138-231 0 0,1 1-1 0 0,0 0 0 0 0,0 0 0 0 0,1 0 0 0 0,0 1 0 0 0,0 0 1 0 0,0 1-1 0 0,1-1 0 0 0,0 2 0 0 0,0-1 0 0 0,0 1 0 0 0,0 1 0 0 0,10-3 2 0 0,-17 5 1 0 0,1 0 0 0 0,-1-1 0 0 0,1 1-1 0 0,0 0 1 0 0,-1 1 0 0 0,1-1-1 0 0,0 0 1 0 0,0 1 0 0 0,0 0 0 0 0,0-1-1 0 0,0 1 1 0 0,-1 0 0 0 0,1 1-1 0 0,0-1 1 0 0,0 0 0 0 0,0 1-1 0 0,0 0 1 0 0,-1-1 0 0 0,1 1 0 0 0,0 0-1 0 0,-1 1 1 0 0,1-1 0 0 0,0 0-1 0 0,-1 1 1 0 0,0-1 0 0 0,1 1 0 0 0,-1 0-1 0 0,0 0 1 0 0,0 0 0 0 0,0 0-1 0 0,0 0 1 0 0,0 0 0 0 0,0 1-1 0 0,0-1 0 0 0,1 9 55 0 0,-1-1 0 0 0,0 1 0 0 0,0 0 0 0 0,-1 0 0 0 0,0 0 0 0 0,-1 0 0 0 0,0 0 0 0 0,-1 0 0 0 0,0-1 0 0 0,0 1 0 0 0,-1 0 0 0 0,-1 0 0 0 0,0-1 0 0 0,-1 0 0 0 0,0 1-1 0 0,-4 7-54 0 0,-11 40 94 0 0,9-4-162 0 0,10-54 29 0 0,0 0-5 0 0,0 0 7 0 0,26-22 47 0 0,196-195 96 0 0,-209 205-112 0 0,-5 3 4 0 0,1 1-1 0 0,0 0 1 0 0,0 1 0 0 0,1 0-1 0 0,0 0 1 0 0,1 1 0 0 0,-1 1-1 0 0,1-1 1 0 0,3 1 2 0 0,-12 7 1 0 0,0 0 1 0 0,0 1-1 0 0,0-1 1 0 0,-1 1-1 0 0,1-1 1 0 0,-1 1-1 0 0,0 0 1 0 0,1-1-1 0 0,-1 1 1 0 0,-1 0-1 0 0,1 0 1 0 0,0 0-1 0 0,-1 0 1 0 0,1 0-1 0 0,-1 0 1 0 0,0 0-1 0 0,0 0 1 0 0,0 0-1 0 0,0 0 1 0 0,-1 0-1 0 0,1 0 1 0 0,-1 0-1 0 0,0 0 1 0 0,0 0-1 0 0,0 0 1 0 0,0 1-2 0 0,-26 172 132 0 0,45-92-151 0 0,-14-78-1061 0 0,-6-7-8238 0 0,0 0-2438 0 0</inkml:trace>
  <inkml:trace contextRef="#ctx0" brushRef="#br0" timeOffset="487.085">8 64 6833 0 0,'0'0'1645'0'0,"0"0"-114"0"0,0 0 116 0 0,0 0 169 0 0,0 0 106 0 0,0 0-74 0 0,0 0-297 0 0,0 0-340 0 0,0 0-284 0 0,0 0-199 0 0,0 0-117 0 0,0 0-76 0 0,0 0-23 0 0,-2-5-39 0 0,-3-15-36 0 0,4 15-32 0 0,1 5-64 0 0,2 7 820 0 0,-2-8-3196 0 0,8 13-3002 0 0,5-7-1766 0 0,-4-5 244 0 0,-4 0 859 0 0</inkml:trace>
  <inkml:trace contextRef="#ctx0" brushRef="#br0" timeOffset="1403.053">1633 16 3441 0 0,'0'0'2252'0'0,"0"0"15"0"0,0 0 130 0 0,0 0 51 0 0,0 0-122 0 0,0 0-288 0 0,0 0-411 0 0,0 0-387 0 0,0 0-333 0 0,0 0-263 0 0,0 0-158 0 0,0 0-81 0 0,0 0-37 0 0,0-5 15 0 0,-1-5 780 0 0,-2 56 677 0 0,2-18-1293 0 0,-10 171 1079 0 0,8-177-1537 0 0,-45 198 272 0 0,8-106-291 0 0,34-83 258 0 0,14-45-1506 0 0,14-13-8981 0 0,-14 23-443 0 0</inkml:trace>
  <inkml:trace contextRef="#ctx0" brushRef="#br0" timeOffset="2070.12">1267 358 0 0 0,'0'0'3475'0'0,"0"0"-1277"0"0,0 0-281 0 0,0 0 271 0 0,0 0 66 0 0,0 0-200 0 0,0 0-419 0 0,0 0-550 0 0,0 0-333 0 0,0 0-101 0 0,0 0 11 0 0,0 0 18 0 0,0 0 11 0 0,21-10-18 0 0,71-32-49 0 0,6 21 876 0 0,-71 20-1126 0 0,149-2-1067 0 0,-169 1-373 0 0,-3 1-1323 0 0,0 0-5876 0 0,1 1-2735 0 0</inkml:trace>
  <inkml:trace contextRef="#ctx0" brushRef="#br0" timeOffset="2482.819">1990 370 6409 0 0,'0'0'3598'0'0,"0"0"-1158"0"0,0 0-392 0 0,0 0-62 0 0,0 0-259 0 0,0 0-360 0 0,0 0-375 0 0,0 0-238 0 0,0 0-134 0 0,0 0-107 0 0,0 0-123 0 0,0 0-100 0 0,-7 4-52 0 0,-5 5-148 0 0,0 0 0 0 0,0 1 1 0 0,1 0-1 0 0,0 1 1 0 0,1 0-1 0 0,0 1 0 0 0,1 0 1 0 0,1 0-1 0 0,-7 13-90 0 0,11-17 1 0 0,0 1 1 0 0,1 0-1 0 0,0 0 0 0 0,0 0 0 0 0,1 0 1 0 0,1 0-1 0 0,-1 0 0 0 0,1 1 1 0 0,1-1-1 0 0,0 9-1 0 0,1-15 0 0 0,-1 1 1 0 0,1-1 0 0 0,0 0-1 0 0,0 1 1 0 0,0-1 0 0 0,0 0-1 0 0,0 0 1 0 0,1 0 0 0 0,-1 1-1 0 0,1-2 1 0 0,0 1 0 0 0,0 0-1 0 0,0 0 1 0 0,1 0-1 0 0,-1-1 1 0 0,0 0 0 0 0,1 1-1 0 0,0-1 1 0 0,0 0 0 0 0,-1 0-1 0 0,1 0 1 0 0,0-1 0 0 0,0 1-1 0 0,1-1 1 0 0,-1 1 0 0 0,0-1-1 0 0,0 0 1 0 0,1 0 0 0 0,-1-1-1 0 0,3 1 0 0 0,4 0 108 0 0,0 0 0 0 0,0 0 0 0 0,0-1 0 0 0,0-1 0 0 0,0 0 0 0 0,0 0 0 0 0,-1-1 0 0 0,1 0 0 0 0,0-1 0 0 0,-1 0 0 0 0,1 0 0 0 0,-1-1 0 0 0,0-1 0 0 0,0 1 1 0 0,-1-1-1 0 0,1-1 0 0 0,-1 1 0 0 0,0-2 0 0 0,0 1 0 0 0,-1-1 0 0 0,0 0 0 0 0,0 0 0 0 0,-1-1 0 0 0,0 0 0 0 0,0 0 0 0 0,-1-1 0 0 0,0 1 0 0 0,0-1 0 0 0,-1 0 0 0 0,0-1 0 0 0,-1 1 0 0 0,0-1 0 0 0,0 1 0 0 0,-1-1 0 0 0,0-2-108 0 0,-2 8-6 0 0,0 0 0 0 0,0 0-1 0 0,0 0 1 0 0,-1 1 0 0 0,1-1 0 0 0,-1 0-1 0 0,0 0 1 0 0,0 1 0 0 0,0-1 0 0 0,-1 0-1 0 0,1 1 1 0 0,-1-1 0 0 0,0 1 0 0 0,0 0-1 0 0,0-1 1 0 0,-1 1 0 0 0,1 0 0 0 0,-1 0-1 0 0,1 1 1 0 0,-1-1 0 0 0,0 0 0 0 0,0 1-1 0 0,0 0 1 0 0,0 0 0 0 0,-1 0 0 0 0,1 0 0 0 0,0 0-1 0 0,-4-1 7 0 0,-97-14-2317 0 0,63 22-5720 0 0,28-1-4063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5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41 1776 0 0,'0'0'1655'0'0,"0"0"-89"0"0,0 0 50 0 0,0 0 167 0 0,0 0 194 0 0,0 0 6 0 0,0 0-107 0 0,0 0-254 0 0,0 0-370 0 0,0 0-301 0 0,0 0-216 0 0,0 0-160 0 0,0 0-86 0 0,0-7-30 0 0,-4-20-3 0 0,3 21 30 0 0,1 6 24 0 0,0 2 2489 0 0,2 14-2481 0 0,-1 98 938 0 0,-11 214-543 0 0,-25-74-737 0 0,33-221-130 0 0,45-88 185 0 0,-10 16-211 0 0,1 2 0 0 0,2 2-1 0 0,1 0 1 0 0,2 3 0 0 0,1 1 0 0 0,2 3 0 0 0,31-17-20 0 0,-71 43 1 0 0,1 0 1 0 0,-1 1-1 0 0,1-1 1 0 0,-1 1 0 0 0,1 0-1 0 0,0 0 1 0 0,0 0-1 0 0,-1 0 1 0 0,1 0-1 0 0,0 1 1 0 0,0-1 0 0 0,0 1-1 0 0,-1 0 1 0 0,1 0-1 0 0,0 0 1 0 0,0 0 0 0 0,0 0-1 0 0,0 1 1 0 0,0-1-1 0 0,-1 1 1 0 0,1 0-1 0 0,0 0 1 0 0,0 0 0 0 0,-1 0-1 0 0,1 0 1 0 0,-1 1-1 0 0,1-1 1 0 0,-1 1 0 0 0,1-1-1 0 0,-1 1 1 0 0,0 0-1 0 0,0 0 1 0 0,0 0-1 0 0,0 0 1 0 0,0 1 0 0 0,0-1-1 0 0,-1 0 1 0 0,2 3-2 0 0,0 4 12 0 0,0 0 1 0 0,0 0 0 0 0,0 1-1 0 0,-1-1 1 0 0,-1 1-1 0 0,0 0 1 0 0,0-1-1 0 0,-1 1 1 0 0,0 0 0 0 0,-1 0-1 0 0,0-1 1 0 0,0 1-1 0 0,-1 0 1 0 0,0-1 0 0 0,-1 1-1 0 0,0-1 1 0 0,0 0-1 0 0,-3 4-12 0 0,-54 76 87 0 0,48-75-94 0 0,-1 0 0 0 0,0 0 0 0 0,-1-1 0 0 0,0 0 1 0 0,-1-2-1 0 0,0 1 0 0 0,-1-2 0 0 0,0 0 0 0 0,-1-1 0 0 0,0-1 0 0 0,0 0 0 0 0,-1-2 0 0 0,0 0 0 0 0,0 0 1 0 0,-1-2-1 0 0,1 0 0 0 0,-2-1 7 0 0,18-4-49 0 0,-1 1 1 0 0,1-1 0 0 0,-1 1-1 0 0,1-1 1 0 0,-1 0 0 0 0,1 0 0 0 0,0 0-1 0 0,-1 0 1 0 0,1 0 0 0 0,0-1-1 0 0,0 1 1 0 0,0 0 0 0 0,0-1-1 0 0,0 0 1 0 0,0 0 0 0 0,0 1-1 0 0,1-1 1 0 0,-1 0 0 0 0,1 0-1 0 0,-1-1 1 0 0,1 1 0 0 0,0 0-1 0 0,0 0 1 0 0,0-1 0 0 0,0 1-1 0 0,0 0 1 0 0,0-1 0 0 0,1 1 0 0 0,-1-1-1 0 0,1-2 49 0 0,-8-78-3659 0 0,9 57 1062 0 0,1 9-2655 0 0,2 5-6306 0 0</inkml:trace>
  <inkml:trace contextRef="#ctx0" brushRef="#br0" timeOffset="383.104">823 409 11346 0 0,'0'0'1934'0'0,"0"0"-327"0"0,0 0-98 0 0,0 0-161 0 0,0 0-211 0 0,0 0-207 0 0,0 0-190 0 0,0 0-125 0 0,0 0-60 0 0,0 0-67 0 0,0 0-71 0 0,0 0-73 0 0,0 0-100 0 0,-21 27-86 0 0,-64 82-62 0 0,63-55-39 0 0,23-45-48 0 0,-1-4-1 0 0,0-1 0 0 0,1 0 0 0 0,0 0 0 0 0,0 1 0 0 0,0-1 0 0 0,0 0 0 0 0,1 0 0 0 0,-1 0 0 0 0,1 0 0 0 0,0-1 0 0 0,0 1 0 0 0,1 0 0 0 0,-1-1 0 0 0,1 1 0 0 0,0-1 0 0 0,0 0 0 0 0,0 0 0 0 0,0 0 0 0 0,0 0 0 0 0,1-1 0 0 0,-1 1 0 0 0,1-1 0 0 0,0 0 0 0 0,-1 0 0 0 0,1 0-1 0 0,0 0 1 0 0,0-1 0 0 0,1 0 0 0 0,-1 0 0 0 0,2 1-8 0 0,2 0 84 0 0,0 0-1 0 0,1-1 0 0 0,-1 0 0 0 0,1 0 1 0 0,-1-1-1 0 0,1 0 0 0 0,0-1 1 0 0,-1 1-1 0 0,1-2 0 0 0,-1 1 1 0 0,0-1-1 0 0,0 0 0 0 0,1-1 0 0 0,-1 0 1 0 0,1-1-84 0 0,-5 1 53 0 0,1 0 1 0 0,0 0 0 0 0,-1-1-1 0 0,1 0 1 0 0,-1 1 0 0 0,0-2-1 0 0,-1 1 1 0 0,1 0 0 0 0,-1-1-1 0 0,1 0 1 0 0,-1 0 0 0 0,-1 0-1 0 0,1 0 1 0 0,-1 0 0 0 0,0 0-1 0 0,0-1 1 0 0,0 1 0 0 0,-1-1-1 0 0,0 1 1 0 0,0-1 0 0 0,0 0-1 0 0,-1 1 1 0 0,0-1 0 0 0,0 0-1 0 0,0 1 1 0 0,-1-1 0 0 0,0 0-1 0 0,0 1 1 0 0,0-1-54 0 0,-3-2-50 0 0,-1 1 1 0 0,1 0-1 0 0,-2 0 0 0 0,1 0 0 0 0,-1 1 1 0 0,0-1-1 0 0,0 1 0 0 0,0 1 0 0 0,-1-1 1 0 0,0 1-1 0 0,0 0 0 0 0,-1 1 1 0 0,1 0-1 0 0,-1 0 0 0 0,0 0 0 0 0,0 1 1 0 0,0 0-1 0 0,0 1 0 0 0,-1 0 1 0 0,1 0-1 0 0,-3 0 50 0 0,-38-2-1515 0 0,27 4-2008 0 0,4 0-3971 0 0,10 0-4093 0 0</inkml:trace>
  <inkml:trace contextRef="#ctx0" brushRef="#br0" timeOffset="720.595">1528 325 17132 0 0,'0'0'1499'0'0,"0"0"-702"0"0,0 0-146 0 0,0 0 252 0 0,0 0 177 0 0,0 0 74 0 0,0 0-114 0 0,0 0-231 0 0,0 0-169 0 0,0 0-97 0 0,0 0-111 0 0,0 0-88 0 0,0 0-82 0 0,-17 28-83 0 0,-50 89-51 0 0,-30 51 90 0 0,54-87-595 0 0,41-81 79 0 0,1 1 1 0 0,-1-1-1 0 0,0 1 0 0 0,1-1 0 0 0,-1 1 1 0 0,0-1-1 0 0,1 0 0 0 0,-1 0 1 0 0,0 0-1 0 0,1 0 0 0 0,-1 0 1 0 0,0 0-1 0 0,1 0 0 0 0,-1-1 1 0 0,0 1-1 0 0,1-1 0 0 0,-1 1 1 0 0,1-1-1 0 0,-1 1 0 0 0,1-1 1 0 0,-1 0-1 0 0,1 0 0 0 0,-1 0 1 0 0,1 0-1 0 0,0 0 0 0 0,-1 0 1 0 0,1 0-1 0 0,0 0 0 0 0,0-1 1 0 0,0 1-1 0 0,0 0 0 0 0,0-1 1 0 0,0 0 297 0 0,-17-17-8256 0 0,13 14 829 0 0</inkml:trace>
  <inkml:trace contextRef="#ctx0" brushRef="#br0" timeOffset="1057.745">1169 373 1248 0 0,'0'0'3686'0'0,"0"0"-202"0"0,0 0-392 0 0,0 0-563 0 0,0 0-583 0 0,0 0-485 0 0,0 0-328 0 0,0 0-205 0 0,0 0-105 0 0,0 0-12 0 0,0 0 57 0 0,0 0 0 0 0,0 0-20 0 0,14-8-88 0 0,43-22-120 0 0,-56 29-613 0 0,0 1 0 0 0,0-1 0 0 0,0 1-1 0 0,0-1 1 0 0,0 1 0 0 0,0 0-1 0 0,0 0 1 0 0,1 0 0 0 0,-1-1 0 0 0,0 1-1 0 0,0 0 1 0 0,0 0 0 0 0,0 1 0 0 0,0-1-1 0 0,0 0 1 0 0,0 0 0 0 0,1 0-1 0 0,-1 1 1 0 0,0-1 0 0 0,0 1 0 0 0,0-1-1 0 0,0 1 1 0 0,0-1 0 0 0,0 1-1 0 0,0-1 1 0 0,-1 1 0 0 0,1 0 0 0 0,0 0-1 0 0,0-1 1 0 0,0 1 0 0 0,-1 0 0 0 0,1 0-1 0 0,0 0 1 0 0,0 1-27 0 0,3 3 185 0 0,294 246 4209 0 0,-217-159-4092 0 0,-55-52-190 0 0,-33-55-5143 0 0,5 10 3585 0 0,0 0-3925 0 0,0 1-6574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4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8 3809 0 0,'0'0'1572'0'0,"0"0"-138"0"0,0 0 166 0 0,0 0 325 0 0,0 0 222 0 0,0 0-43 0 0,0 0-354 0 0,0 0-442 0 0,0 0-353 0 0,0 0-230 0 0,0 0-95 0 0,2-3-62 0 0,0-1-1170 0 0,-2 4 734 0 0,0 0 1 0 0,0 1-1 0 0,0-1 1 0 0,1 0-1 0 0,-1 0 1 0 0,0 0 0 0 0,0 1-1 0 0,0-1 1 0 0,0 0-1 0 0,0 0 1 0 0,1 0-1 0 0,-1 1 1 0 0,0-1 0 0 0,0 0-1 0 0,0 0 1 0 0,0 0-1 0 0,1 0 1 0 0,-1 1-1 0 0,0-1 1 0 0,0 0 0 0 0,1 0-1 0 0,-1 0 1 0 0,0 0-1 0 0,0 0 1 0 0,1 0-1 0 0,-1 0 1 0 0,0 0 0 0 0,0 0-1 0 0,1 0 1 0 0,-1 0-1 0 0,0 0 1 0 0,0 0-1 0 0,1 0 1 0 0,-1 0 0 0 0,0 0-1 0 0,0 0 1 0 0,1 0-1 0 0,-1 0 1 0 0,0 0 0 0 0,0 0-1 0 0,0 0-132 0 0,-4 74 404 0 0,-4 1 0 0 0,-3-1 0 0 0,-3-1 0 0 0,-4 0 1 0 0,-3-1-1 0 0,-17 38-404 0 0,-38 130 182 0 0,61-203-174 0 0,14-35 19 0 0,1-1-40 0 0,0-1-17 0 0,0 0 5 0 0,0 0 1 0 0,0 0 1 0 0,0 0-3 0 0,0-26-1945 0 0,3-15-1813 0 0,-1 23-283 0 0,0 4-2748 0 0,-1 6-4081 0 0</inkml:trace>
  <inkml:trace contextRef="#ctx0" brushRef="#br0" timeOffset="247.874">0 442 6025 0 0,'0'0'1943'0'0,"0"0"-408"0"0,0 0-314 0 0,0 0-186 0 0,0 0-173 0 0,0 0 63 0 0,0 0 11 0 0,0 0-24 0 0,0 0 25 0 0,0 0-86 0 0,0 0-50 0 0,0 0-39 0 0,26 0-54 0 0,173-1 1041 0 0,-8-47-575 0 0,-112 23-1329 0 0,-28-9-1738 0 0,-32 17-5767 0 0,-15 13-1239 0 0</inkml:trace>
  <inkml:trace contextRef="#ctx0" brushRef="#br0" timeOffset="821.591">746 48 6585 0 0,'0'0'2510'0'0,"0"0"-636"0"0,0 0-319 0 0,0 0 61 0 0,0 0 46 0 0,0 0-108 0 0,0 0-278 0 0,0 0-356 0 0,0 0-228 0 0,0 0-106 0 0,0 0-41 0 0,0 0 5 0 0,-8 24 0 0 0,-46 159 900 0 0,36-115-1062 0 0,4 2 0 0 0,2-1-1 0 0,4 2 1 0 0,0 58-388 0 0,5-51-41 0 0,31-78-18 0 0,-21-1 75 0 0,0-1-1 0 0,0 1 1 0 0,0-2-1 0 0,0 1 1 0 0,-1-1-1 0 0,1 0 1 0 0,-1 0-1 0 0,0-1 1 0 0,0 0 0 0 0,0 0-1 0 0,0 0 1 0 0,0-1-16 0 0,17-11 14 0 0,164-105 108 0 0,-180 168 253 0 0,-16 42 21 0 0,20 15-194 0 0,-8-91-1016 0 0,4 13 2718 0 0,-5-24-6160 0 0,-1-15-7539 0 0,-1 10 844 0 0</inkml:trace>
  <inkml:trace contextRef="#ctx0" brushRef="#br0" timeOffset="1213.949">1116 667 4273 0 0,'0'0'1440'0'0,"0"0"119"0"0,0 0 240 0 0,0 0 58 0 0,0 0-122 0 0,0 0-268 0 0,0 0-247 0 0,0 0-172 0 0,0 0-93 0 0,0 0-60 0 0,0 0-28 0 0,0 0-8 0 0,0 0-5 0 0,28 12-36 0 0,87 36-33 0 0,-112-47-733 0 0,-1 0 0 0 0,0 1-1 0 0,1-1 1 0 0,-1 0 0 0 0,1-1-1 0 0,-1 1 1 0 0,1 0 0 0 0,-1-1-1 0 0,1 1 1 0 0,0-1-1 0 0,-1 0 1 0 0,1 0 0 0 0,-1 0-1 0 0,1 0 1 0 0,0 0 0 0 0,-1-1-1 0 0,1 1 1 0 0,-1-1 0 0 0,1 0-1 0 0,-1 1 1 0 0,1-1 0 0 0,1-1-52 0 0,5-2 285 0 0,-2 1-205 0 0,0 1 1 0 0,0-1-1 0 0,0 0 1 0 0,-1 0-1 0 0,1-1 0 0 0,-1 0 1 0 0,1 0-1 0 0,-1 0 0 0 0,0-1 1 0 0,-1 0-1 0 0,1 0 0 0 0,-1 0 1 0 0,0-1-1 0 0,-1 0 0 0 0,1 0 1 0 0,-1 0-1 0 0,0-1 0 0 0,-1 1 1 0 0,1-1-1 0 0,-1 0 0 0 0,-1 0 1 0 0,1 0-1 0 0,-1 0 1 0 0,0 0-1 0 0,-1-1 0 0 0,0 1 1 0 0,0-1-1 0 0,0-2-80 0 0,-3 6-9 0 0,-1 1-1 0 0,1 0 1 0 0,0 0 0 0 0,-1 0-1 0 0,1 0 1 0 0,-1 1 0 0 0,0-1-1 0 0,0 1 1 0 0,0-1 0 0 0,0 1-1 0 0,-1 0 1 0 0,1 0 0 0 0,-1 1-1 0 0,1-1 1 0 0,-1 1 0 0 0,1-1-1 0 0,-1 1 1 0 0,0 0 0 0 0,0 1-1 0 0,1-1 1 0 0,-1 1 0 0 0,0-1-1 0 0,0 1 1 0 0,0 0 0 0 0,0 1-1 0 0,1-1 1 0 0,-1 1 0 0 0,0-1-1 0 0,0 1 1 0 0,-1 1 9 0 0,-8 1-21 0 0,-1 1 0 0 0,1 0 1 0 0,0 1-1 0 0,0 0 0 0 0,1 1 0 0 0,0 1 0 0 0,0 0 1 0 0,0 1-1 0 0,1 0 0 0 0,0 1 0 0 0,0 0 0 0 0,-2 3 21 0 0,8-8 3 0 0,0 0-1 0 0,0 0 0 0 0,0 1 0 0 0,0 0 0 0 0,1 0 0 0 0,-1 0 0 0 0,1 0 0 0 0,1 1 1 0 0,-1 0-1 0 0,1 0 0 0 0,0 0 0 0 0,0 0 0 0 0,1 0 0 0 0,0 0 0 0 0,0 1 0 0 0,0-1 1 0 0,1 1-1 0 0,0-1 0 0 0,0 1 0 0 0,0 0 0 0 0,1-1 0 0 0,0 1 0 0 0,1 0 0 0 0,-1-1 0 0 0,1 1 1 0 0,1 0-1 0 0,-1-1 0 0 0,1 1 0 0 0,0-1 0 0 0,1 0 0 0 0,-1 0 0 0 0,1 0 0 0 0,0 0 1 0 0,1 0-1 0 0,0 0 0 0 0,0-1 0 0 0,0 0 0 0 0,0 0 0 0 0,2 1-2 0 0,8 2-28 0 0,0 0 0 0 0,1-2 0 0 0,-1 0 0 0 0,1-1 0 0 0,1 0 0 0 0,-1-1-1 0 0,1-1 1 0 0,-1 0 0 0 0,1-1 0 0 0,0-1 0 0 0,0 0 0 0 0,0-1 0 0 0,0-1 0 0 0,0-1 0 0 0,9-2 28 0 0,3-3-1544 0 0,-11 0-5966 0 0,-10 3-4518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7:5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0 0 0,'0'0'834'0'0,"0"0"55"0"0,0 0 105 0 0,0 0 111 0 0,0 0 74 0 0,0 0 7 0 0,0 0-55 0 0,0 0-146 0 0,8 1 1410 0 0,-1 1 4902 0 0,-7-1-7011 0 0,0-1-31 0 0,0 0-59 0 0,0 0-49 0 0,0 0-34 0 0,0 0-16 0 0,0 0 18 0 0,0 0 5 0 0,0 8 2503 0 0,-1-7-2598 0 0,1-1-1 0 0,0 0 1 0 0,0 1 0 0 0,-1-1 0 0 0,1 1-1 0 0,0-1 1 0 0,0 1 0 0 0,0-1-1 0 0,-1 1 1 0 0,1-1 0 0 0,0 1 0 0 0,0-1-1 0 0,0 1 1 0 0,0-1 0 0 0,0 1-1 0 0,0-1 1 0 0,0 1 0 0 0,0-1 0 0 0,0 1-1 0 0,1 0 1 0 0,-1-1 0 0 0,0 1-1 0 0,0-1 1 0 0,0 0 0 0 0,0 1 0 0 0,1-1-1 0 0,-1 1 1 0 0,0-1 0 0 0,1 1-1 0 0,-1-1 1 0 0,0 1 0 0 0,1-1 0 0 0,-1 0-1 0 0,0 1 1 0 0,1-1 0 0 0,-1 0-1 0 0,1 1 1 0 0,-1-1 0 0 0,0 0 0 0 0,1 0-1 0 0,-1 1 1 0 0,1-1 0 0 0,-1 0 0 0 0,1 0-1 0 0,-1 0 1 0 0,1 0 0 0 0,-1 0-1 0 0,1 0 1 0 0,-1 0 0 0 0,1 1 0 0 0,-1-1-1 0 0,1-1 1 0 0,-1 1 0 0 0,1 0-1 0 0,0 0 1 0 0,-1 0 0 0 0,1 0 0 0 0,-1 0-1 0 0,1 0 1 0 0,-1-1 0 0 0,0 1-1 0 0,1 0 1 0 0,-1 0 0 0 0,1-1 0 0 0,-1 1-1 0 0,1 0 1 0 0,-1-1 0 0 0,0 1-25 0 0,51-31 625 0 0,-45 30 1326 0 0,-6 1-1867 0 0,-32 15 528 0 0,28-12-612 0 0,3-2-4 0 0,1-1 14 0 0,0 0 16 0 0,0 0-3 0 0,0 0-11 0 0,0 0 4 0 0,0 0-3 0 0,0 0-27 0 0,0 0 16 0 0,0 0-11 0 0,0 0-2 0 0,0 0 9 0 0,0 0 34 0 0,0 0-38 0 0,0 0-15 0 0,0 0-3 0 0,0 0-17 0 0,7-16-5586 0 0,-3 10 398 0 0,-2 2-6240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8:0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93 776 0 0,'0'0'1591'0'0,"0"0"-253"0"0,0 0 159 0 0,0 0 376 0 0,0 0 222 0 0,0 0-96 0 0,0 0-388 0 0,0 0-443 0 0,0 0-326 0 0,0 0-186 0 0,0 0-84 0 0,2-1-18 0 0,-1 1-486 0 0,-1 0 1 0 0,1 0 0 0 0,0 0 0 0 0,-1 0 0 0 0,1 0 0 0 0,-1 0 0 0 0,1 0-1 0 0,0 0 1 0 0,-1 1 0 0 0,1-1 0 0 0,0 0 0 0 0,-1 0 0 0 0,1 0-1 0 0,-1 1 1 0 0,1-1 0 0 0,-1 0 0 0 0,1 1 0 0 0,-1-1 0 0 0,1 0 0 0 0,-1 1-1 0 0,1-1 1 0 0,-1 1 0 0 0,1-1 0 0 0,-1 1 0 0 0,1-1 0 0 0,-1 1 0 0 0,0-1-1 0 0,1 1 1 0 0,-1-1 0 0 0,0 1 0 0 0,0 0 0 0 0,1-1 0 0 0,-1 1 0 0 0,0 0-1 0 0,0-1 1 0 0,0 1 0 0 0,0-1 0 0 0,0 1 0 0 0,0 0 0 0 0,0-1 0 0 0,0 1-1 0 0,0 0 1 0 0,0-1 0 0 0,0 1 0 0 0,0-1 0 0 0,-1 1 0 0 0,1 0 0 0 0,0-1-1 0 0,0 1 1 0 0,0-1 0 0 0,-1 1 0 0 0,1 0 0 0 0,0-1 0 0 0,-1 1-1 0 0,1-1 1 0 0,-1 1 0 0 0,1-1 0 0 0,-1 1 0 0 0,1-1 0 0 0,-1 0 0 0 0,1 1-1 0 0,-1-1-68 0 0,-12 50 346 0 0,-3-2 0 0 0,-2 0 0 0 0,-2-1-1 0 0,-2-1 1 0 0,-2 0 0 0 0,-7 6-346 0 0,26-43 35 0 0,-159 256 244 0 0,159-256-343 0 0,-1 1 423 0 0,7-18 151 0 0,16-40-336 0 0,3 2-1 0 0,1 0 1 0 0,27-40-174 0 0,-5 7 72 0 0,100-163 29 0 0,-39 90-76 0 0,-100 148-14 0 0,-1 1 0 0 0,0-1-1 0 0,1 1 1 0 0,-1 0-1 0 0,1 0 1 0 0,0 0 0 0 0,0 0-1 0 0,0 1 1 0 0,1 0-1 0 0,-1 0 1 0 0,0 0 0 0 0,1 0-1 0 0,0 1 1 0 0,-1-1-1 0 0,1 1 1 0 0,0 0 0 0 0,-1 1-1 0 0,1-1 1 0 0,0 1 0 0 0,0 0-1 0 0,0 0 1 0 0,0 1-1 0 0,-1-1 1 0 0,1 1-11 0 0,0 2 32 0 0,0 1 0 0 0,0 0 0 0 0,0 0 0 0 0,-1 0 1 0 0,0 0-1 0 0,1 0 0 0 0,-2 1 0 0 0,1 0 0 0 0,0 0 0 0 0,-1 0 0 0 0,0 0 0 0 0,0 1 0 0 0,-1-1 1 0 0,1 1-1 0 0,-1 0 0 0 0,0 0 0 0 0,-1 0 0 0 0,0-1 0 0 0,0 1 0 0 0,0 1 0 0 0,0-1 0 0 0,-1 5-32 0 0,1-4 40 0 0,59 260 374 0 0,-56 21-118 0 0,2-270-265 0 0,-5-17-38 0 0,0-1-18 0 0,-1 0 32 0 0,0 0 13 0 0,-32-45 1976 0 0,-121-61-1945 0 0,109 83-69 0 0,-1 1 1 0 0,-2 3 0 0 0,0 1-1 0 0,-25-4 18 0 0,-101-7-529 0 0,164 28 3 0 0,13-2-9004 0 0,1 3 1154 0 0</inkml:trace>
  <inkml:trace contextRef="#ctx0" brushRef="#br0" timeOffset="1356.639">1075 12 0 0 0,'0'0'1803'0'0,"0"0"-409"0"0,0 0 67 0 0,0 0 326 0 0,0 0 223 0 0,0 0 48 0 0,0 0-223 0 0,0 0-385 0 0,0 0-353 0 0,0 0-219 0 0,0 0-107 0 0,0 0-71 0 0,1-3 4694 0 0,-3 249-2792 0 0,-48-50-1974 0 0,14-79-350 0 0,27-36-137 0 0,45-59 474 0 0,-14-19-404 0 0,0-1 0 0 0,0-1 0 0 0,0-1 0 0 0,0-1 0 0 0,0-1 0 0 0,0-1 0 0 0,16-4-211 0 0,26 0 174 0 0,-63 7-166 0 0,-1 0 12 0 0,0 0-3 0 0,0 0 0 0 0,0 0 3 0 0,0 0-8 0 0,0 0-1 0 0,0 0-11 0 0,0 0 5 0 0,0 0-23 0 0,0 0-16 0 0,-18-32-6015 0 0,3 13-4010 0 0,13 15-908 0 0</inkml:trace>
  <inkml:trace contextRef="#ctx0" brushRef="#br0" timeOffset="1603.15">846 285 7154 0 0,'0'0'3180'0'0,"0"0"-906"0"0,0 0-584 0 0,0 0-186 0 0,0 0-164 0 0,0 0-265 0 0,0 0-339 0 0,0 0-285 0 0,0 0 0 0 0,0 0 138 0 0,0 0 149 0 0,0 0 99 0 0,17 2-92 0 0,118 14 788 0 0,-117-16-1672 0 0,122 0 1226 0 0,-48 0-7296 0 0,-83 0-4129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8:1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0 553 0 0 0,'0'0'899'0'0,"0"0"401"0"0,0 0 114 0 0,0 0-63 0 0,0 0-122 0 0,0 0-124 0 0,0 0-56 0 0,0 0 13 0 0,0 0 65 0 0,0 0 29 0 0,0 0-36 0 0,0 0-94 0 0,0 0-156 0 0,7 4 6611 0 0,1-1-4825 0 0,28 5-2429 0 0,-26-11-147 0 0,1 0 0 0 0,-1-1 0 0 0,-1 0 0 0 0,1 0 0 0 0,0-1 0 0 0,-1 0 0 0 0,0-1 0 0 0,0 0 0 0 0,-1 0 0 0 0,1-1 0 0 0,-1 0 0 0 0,-1-1 0 0 0,0 0 0 0 0,0 0 0 0 0,0 0 0 0 0,-1-1 0 0 0,0 0 0 0 0,1-3-80 0 0,7-10 61 0 0,-1 0 0 0 0,-1-1-1 0 0,-1 0 1 0 0,-1-1 0 0 0,-1 0-1 0 0,2-14-60 0 0,-23 148 410 0 0,25 159-317 0 0,-3-102-89 0 0,-6 0 0 0 0,-8 14-4 0 0,-4-101 10 0 0,3-86 443 0 0,-7-20-392 0 0,4-22-53 0 0,2 0 0 0 0,2-1 0 0 0,2 1 0 0 0,2-1 0 0 0,5-29-8 0 0,-1 39-3 0 0,1 1 1 0 0,2 0-1 0 0,2 0 0 0 0,2 1 0 0 0,1 0 0 0 0,1 0 0 0 0,3 2 1 0 0,13-24 2 0 0,-15 33 5 0 0,2 0 1 0 0,0 1 0 0 0,2 1-1 0 0,1 0 1 0 0,1 1 0 0 0,10-8-6 0 0,-21 22 1 0 0,1 0-1 0 0,0 1 1 0 0,0 1 0 0 0,1 0 0 0 0,0 0-1 0 0,0 1 1 0 0,1 0 0 0 0,-1 1 0 0 0,1 1 0 0 0,1 0-1 0 0,-1 0 1 0 0,0 1 0 0 0,1 1 0 0 0,-1 0 0 0 0,1 0-1 0 0,5 1 0 0 0,-13 2 1 0 0,1-1 0 0 0,0 1 0 0 0,-1 0 0 0 0,1 1 0 0 0,-1-1 0 0 0,0 1 0 0 0,1 0 0 0 0,-1 0 0 0 0,0 1 0 0 0,0 0 0 0 0,0-1 0 0 0,0 2 0 0 0,-1-1-1 0 0,1 1 1 0 0,-1-1 0 0 0,0 1 0 0 0,0 0 0 0 0,0 1 0 0 0,-1-1 0 0 0,1 0 0 0 0,-1 1 0 0 0,0 0 0 0 0,-1 0 0 0 0,1 0 0 0 0,-1 0 0 0 0,0 1 0 0 0,0-1 0 0 0,1 4-1 0 0,1 5 23 0 0,0 0 0 0 0,-1 0 0 0 0,0 1 1 0 0,-1-1-1 0 0,-1 1 0 0 0,0 0 0 0 0,-1-1 1 0 0,-1 1-1 0 0,0 0 0 0 0,-2 9-23 0 0,-1-9 21 0 0,-1 1 0 0 0,0-1 0 0 0,-1 0 0 0 0,0 0 0 0 0,-2-1 0 0 0,1 1-1 0 0,-2-2 1 0 0,0 1 0 0 0,0-1 0 0 0,-2 0 0 0 0,1-1 0 0 0,-8 6-21 0 0,11-11-16 0 0,-1 0-1 0 0,1-1 1 0 0,-1 0-1 0 0,0 0 1 0 0,-1-1 0 0 0,1 0-1 0 0,-1 0 1 0 0,0-1-1 0 0,0 0 1 0 0,0 0-1 0 0,-1-1 1 0 0,0-1 0 0 0,1 0-1 0 0,-1 0 1 0 0,0 0-1 0 0,0-2 1 0 0,0 1 0 0 0,0-1-1 0 0,0 0 1 0 0,-9-2 16 0 0,16 1-110 0 0,0 0 1 0 0,0 1-1 0 0,1-1 0 0 0,-1 0 1 0 0,0 0-1 0 0,0-1 1 0 0,0 1-1 0 0,1-1 1 0 0,-1 1-1 0 0,1-1 1 0 0,-1 0-1 0 0,1 0 0 0 0,0 0 1 0 0,-1 0-1 0 0,1 0 1 0 0,0-1-1 0 0,1 1 1 0 0,-1-1-1 0 0,0 1 0 0 0,1-1 1 0 0,-1 1-1 0 0,1-1 1 0 0,0 0-1 0 0,0 0 1 0 0,0 0-1 0 0,0 0 1 0 0,0 0-1 0 0,1 0 0 0 0,-1 0 1 0 0,1 0-1 0 0,0 0 1 0 0,0 0-1 0 0,0-1 110 0 0,21-62-11368 0 0,-10 53-53 0 0</inkml:trace>
  <inkml:trace contextRef="#ctx0" brushRef="#br0" timeOffset="424.34">1296 406 5105 0 0,'0'0'2782'0'0,"0"0"-591"0"0,0 0-146 0 0,0 0 58 0 0,0 0-52 0 0,0 0-343 0 0,0 0-477 0 0,0 0-335 0 0,0 0-213 0 0,0 0-115 0 0,0 0-56 0 0,0 0-14 0 0,0 0-5 0 0,-29 14-11 0 0,-92 45-21 0 0,113-55-375 0 0,-1-1 1 0 0,1 1-1 0 0,0 1 0 0 0,1-1 0 0 0,-1 1 1 0 0,1 1-1 0 0,0 0 0 0 0,0 0 0 0 0,0 0 1 0 0,1 0-1 0 0,0 1 0 0 0,1 0 0 0 0,-2 2-86 0 0,0 1 58 0 0,3-5-40 0 0,1 1 1 0 0,-1-1-1 0 0,1 1 1 0 0,0-1-1 0 0,1 1 0 0 0,-1 0 1 0 0,1 1-1 0 0,0-1 1 0 0,0 0-1 0 0,1 0 0 0 0,0 1 1 0 0,0-1-1 0 0,1 1 1 0 0,0-1-1 0 0,0 1 0 0 0,0-1 1 0 0,1 1-1 0 0,0-1 1 0 0,0 0-1 0 0,0 1 0 0 0,1-1 1 0 0,0 0-1 0 0,0 0 1 0 0,1 0-1 0 0,0 0 0 0 0,0 0 1 0 0,0-1-1 0 0,1 1 1 0 0,-1-1-1 0 0,1 0 0 0 0,1 0 1 0 0,-1 0-1 0 0,1-1 1 0 0,0 0-1 0 0,0 1 0 0 0,0-2 1 0 0,0 1-1 0 0,1-1 1 0 0,-1 1-1 0 0,1-1 0 0 0,0-1 1 0 0,0 1-1 0 0,0-1 0 0 0,6 1-17 0 0,-2-1 63 0 0,1 0 0 0 0,-1-2 1 0 0,0 1-1 0 0,0-1 1 0 0,0 0-1 0 0,0-1 1 0 0,1 0-1 0 0,-1-1 1 0 0,0 0-1 0 0,-1-1 1 0 0,1 0-1 0 0,0 0 0 0 0,-1-1 1 0 0,1 0-1 0 0,-1-1 1 0 0,0 0-1 0 0,-1 0 1 0 0,1-1-1 0 0,-1 0 1 0 0,0 0-1 0 0,3-5-64 0 0,-4 4 60 0 0,0 0-1 0 0,-1 0 1 0 0,-1-1-1 0 0,1 1 1 0 0,-1-1 0 0 0,0-1-1 0 0,-1 1 1 0 0,0 0-1 0 0,0-1 1 0 0,-1 0-1 0 0,0 0 1 0 0,0 0 0 0 0,-1 0-1 0 0,-1-1 1 0 0,1 1-1 0 0,-2-1 1 0 0,1 1-1 0 0,-1-1 1 0 0,0 1 0 0 0,-1 0-1 0 0,-1-6-59 0 0,0 10-6 0 0,1 0 1 0 0,-1 0-1 0 0,0 0 0 0 0,-1 0 1 0 0,1 1-1 0 0,-1-1 0 0 0,0 0 1 0 0,0 1-1 0 0,0 0 0 0 0,-1 0 1 0 0,0 0-1 0 0,1 0 0 0 0,-1 1 1 0 0,-1-1-1 0 0,1 1 0 0 0,0 0 0 0 0,-1 0 1 0 0,0 1-1 0 0,1 0 0 0 0,-1-1 1 0 0,0 1-1 0 0,0 1 0 0 0,0-1 1 0 0,-1 1 5 0 0,-6-3-151 0 0,0 1 1 0 0,0 1 0 0 0,-1 0 0 0 0,1 0 0 0 0,-1 1-1 0 0,0 1 1 0 0,1 0 0 0 0,-1 1 0 0 0,-8 1 150 0 0,-17 17-2215 0 0,20 1-5775 0 0,14-16-2270 0 0</inkml:trace>
  <inkml:trace contextRef="#ctx0" brushRef="#br0" timeOffset="837.002">1666 520 2729 0 0,'0'0'2923'0'0,"0"0"-1157"0"0,0 0-301 0 0,0 0 229 0 0,0 0 226 0 0,0 0-38 0 0,0 0-256 0 0,0 0-314 0 0,0 0-264 0 0,0 0-156 0 0,0 0-99 0 0,0 0-36 0 0,4 14-37 0 0,9 48-69 0 0,-19-2 794 0 0,0-42-986 0 0,-24 85 1534 0 0,30-103-1962 0 0,0 0-18 0 0,0 0 0 0 0,0 0-6 0 0,0 0-14 0 0,0 0-9 0 0,0 0-1 0 0,0 0 21 0 0,0 0 12 0 0,0 0 5 0 0,0 0-3 0 0,0 0-1 0 0,0 0 15 0 0,-17-15-1323 0 0,12 7 172 0 0,-3-5-2135 0 0,3 5-4904 0 0,3 5-3491 0 0</inkml:trace>
  <inkml:trace contextRef="#ctx0" brushRef="#br0" timeOffset="1169.871">1630 115 7378 0 0,'0'0'3312'0'0,"0"0"-1073"0"0,0 0-452 0 0,0 0-46 0 0,0 0-29 0 0,0 0-129 0 0,0 0-295 0 0,0 0-373 0 0,0 0-300 0 0,0 0-196 0 0,0 0-80 0 0,0 0-62 0 0,0 0-13 0 0,-6 3-11 0 0,-27 30 266 0 0,23-18-343 0 0,18-29-86 0 0,4-5-34 0 0,-11 19-148 0 0,-1 0-134 0 0,0 0-212 0 0,0 0-360 0 0,0 0-538 0 0,3 0-7677 0 0,-1 0-2567 0 0</inkml:trace>
  <inkml:trace contextRef="#ctx0" brushRef="#br0" timeOffset="1757.285">1821 847 4809 0 0,'0'0'1843'0'0,"0"0"3"0"0,0 0 242 0 0,0 0 166 0 0,0 0-117 0 0,0 0-390 0 0,0 0-407 0 0,0 0-292 0 0,0 0-241 0 0,0 0-148 0 0,0 0-112 0 0,0 0-79 0 0,0-6 6 0 0,36-121 2228 0 0,59-108-1091 0 0,-67 147-1396 0 0,-27 88-206 0 0,-1 0-46 0 0,-1 47-87 0 0,-1-38 122 0 0,0 1-1 0 0,1-1 0 0 0,0 1 1 0 0,1 0-1 0 0,0-1 0 0 0,1 1 1 0 0,-1 0-1 0 0,2-1 0 0 0,0 1 1 0 0,0-1-1 0 0,0 0 0 0 0,1 1 0 0 0,1-1 1 0 0,-1 0-1 0 0,2-1 0 0 0,-1 1 1 0 0,1-1-1 0 0,0 0 0 0 0,1 0 1 0 0,0 0-1 0 0,0-1 0 0 0,1 0 1 0 0,6 6 2 0 0,-10-10 19 0 0,1-1 1 0 0,-1 0-1 0 0,1 0 1 0 0,-1 0 0 0 0,1 0-1 0 0,0 0 1 0 0,0-1 0 0 0,0 0-1 0 0,0 0 1 0 0,0 0-1 0 0,0 0 1 0 0,0 0 0 0 0,0-1-1 0 0,0 0 1 0 0,0 0-1 0 0,0 0 1 0 0,0 0 0 0 0,1-1-1 0 0,-1 1 1 0 0,0-1 0 0 0,0 0-1 0 0,0 0 1 0 0,0-1-1 0 0,-1 1 1 0 0,1-1 0 0 0,0 0-1 0 0,-1 0 1 0 0,1 0 0 0 0,-1-1-1 0 0,1 1 1 0 0,2-3-20 0 0,20-19 337 0 0,0 0 0 0 0,-2-2 0 0 0,-1-1 0 0 0,-1 0 0 0 0,5-11-337 0 0,-17 20-40 0 0,0-1 0 0 0,-2 0 0 0 0,0-1 0 0 0,-1 1 0 0 0,-1-2 0 0 0,-1 1 0 0 0,-1 0-1 0 0,-1-1 1 0 0,0 0 0 0 0,-1-17 40 0 0,-1 21-368 0 0,6-10-4395 0 0,-5 21 351 0 0,0 2-7590 0 0</inkml:trace>
  <inkml:trace contextRef="#ctx0" brushRef="#br0" timeOffset="2089.494">2765 1 16484 0 0,'0'0'1621'0'0,"0"0"-525"0"0,0 0-105 0 0,0 0 159 0 0,0 0 93 0 0,0 0-79 0 0,0 0-250 0 0,0 0-254 0 0,0 0-129 0 0,0 0-58 0 0,0 0-37 0 0,0 0-21 0 0,0 0-31 0 0,-4 30-56 0 0,-13 98-44 0 0,-42 265 357 0 0,57-263-1122 0 0,9-146-4783 0 0,-5-34-712 0 0,-3 18-3884 0 0,0 23 2626 0 0</inkml:trace>
  <inkml:trace contextRef="#ctx0" brushRef="#br0" timeOffset="2333.384">2480 314 3665 0 0,'0'0'2748'0'0,"0"0"-48"0"0,0 0-65 0 0,0 0-252 0 0,0 0-391 0 0,0 0-499 0 0,0 0-476 0 0,0 0-309 0 0,0 0-119 0 0,0 0 89 0 0,0 0 148 0 0,0 0 91 0 0,0 0 26 0 0,6 1-137 0 0,73 16 825 0 0,46-24-544 0 0,55-26-1307 0 0,-153 29-426 0 0,-3 1-5252 0 0,-18 2-5986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8:1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0 0 0,'0'0'1638'0'0,"0"0"90"0"0,0 0 175 0 0,0 0 79 0 0,0 0-19 0 0,0 0-48 0 0,0 0-137 0 0,0 0-185 0 0,0 0-180 0 0,0 0-169 0 0,0 0-170 0 0,3-3 6765 0 0,-1 2-7702 0 0,41-20 1455 0 0,-24 15-1428 0 0,-4-1-85 0 0,1 2 1 0 0,-1 0-1 0 0,1 0 1 0 0,1 2-1 0 0,-1 0 0 0 0,0 1 1 0 0,1 0-1 0 0,-1 1 0 0 0,1 1 1 0 0,15 2-80 0 0,-30-1 7 0 0,1 0 0 0 0,-1 0 0 0 0,0 0 0 0 0,1 1-1 0 0,-1-1 1 0 0,0 1 0 0 0,0-1 0 0 0,0 1 0 0 0,0 0 0 0 0,0-1 0 0 0,0 1 0 0 0,-1 0 0 0 0,1 0 0 0 0,-1 1 0 0 0,1-1 0 0 0,-1 0 0 0 0,0 0-1 0 0,0 1 1 0 0,0-1 0 0 0,0 1 0 0 0,0-1 0 0 0,0 1 0 0 0,-1-1 0 0 0,1 1 0 0 0,-1-1 0 0 0,0 1 0 0 0,0-1 0 0 0,0 1 0 0 0,0 0 0 0 0,0-1-1 0 0,0 1 1 0 0,-1 1-7 0 0,-20 84 251 0 0,-2-42-205 0 0,-2-2-1 0 0,-1 0 1 0 0,-3-2-1 0 0,-2-1 1 0 0,-15 15-46 0 0,-45 86 39 0 0,90-140-36 0 0,0 0 1 0 0,-1 0 0 0 0,1 0-1 0 0,0 0 1 0 0,0 0 0 0 0,1 0-1 0 0,-1 1 1 0 0,0-1-1 0 0,1 0 1 0 0,-1 0 0 0 0,1 1-1 0 0,-1-1 1 0 0,1 0 0 0 0,0 0-1 0 0,0 1 1 0 0,0-1 0 0 0,1 0-1 0 0,-1 1 1 0 0,0-1 0 0 0,1 0-1 0 0,0 0 1 0 0,-1 0-1 0 0,1 1 1 0 0,0-1 0 0 0,0 0-1 0 0,0 0 1 0 0,0 0 0 0 0,1 0-1 0 0,-1 0 1 0 0,0-1 0 0 0,1 1-1 0 0,0 0 1 0 0,-1-1 0 0 0,1 1-1 0 0,0-1 1 0 0,0 1-1 0 0,0-1 1 0 0,-1 0 0 0 0,2 0-1 0 0,-1 0 1 0 0,0 0 0 0 0,0 0-1 0 0,0 0 1 0 0,0 0 0 0 0,2-1-4 0 0,12 3 128 0 0,0-1 1 0 0,1 0-1 0 0,0-2 1 0 0,-1 0-1 0 0,1 0 1 0 0,-1-2-1 0 0,1 0 1 0 0,-1-1-1 0 0,0-1 1 0 0,7-2-129 0 0,28-4 272 0 0,73-13 95 0 0,-124 23-403 0 0,0 0 9 0 0,0 0-10 0 0,25-26-2962 0 0,-15 11 1127 0 0,-1 1-5553 0 0,-5 7-5042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8:1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26 0 0 0,'0'0'747'0'0,"0"0"68"0"0,0 0 206 0 0,0 0 473 0 0,0 0 410 0 0,0 0 243 0 0,0 0-19 0 0,0 0-277 0 0,0 0-262 0 0,0 0-240 0 0,0 0-179 0 0,2-5-91 0 0,5-12-72 0 0,-1 13 3845 0 0,-4 16-3357 0 0,-27 79-68 0 0,16-64-1415 0 0,-1-1 0 0 0,-2 0 0 0 0,-1 0 1 0 0,-1-2-1 0 0,-1 1 0 0 0,0-2 0 0 0,-2 0 0 0 0,-1-1 0 0 0,-15 13-12 0 0,33-35-96 0 0,0 0 0 0 0,0-1 0 0 0,0 1-1 0 0,0 0 1 0 0,0 0 0 0 0,0 0 0 0 0,0-1-1 0 0,0 1 1 0 0,0 0 0 0 0,0 0 0 0 0,0 0-1 0 0,0-1 1 0 0,0 1 0 0 0,-1 0 0 0 0,1 0-1 0 0,0 0 1 0 0,0 0 0 0 0,0-1 0 0 0,0 1-1 0 0,-1 0 1 0 0,1 0 0 0 0,0 0 0 0 0,0 0-1 0 0,0 0 1 0 0,-1-1 0 0 0,1 1 0 0 0,0 0-1 0 0,0 0 1 0 0,0 0 0 0 0,-1 0 0 0 0,1 0-1 0 0,0 0 1 0 0,0 0 0 0 0,0 0 0 0 0,-1 0-1 0 0,1 0 1 0 0,0 0 0 0 0,0 0 0 0 0,-1 0-1 0 0,1 0 1 0 0,0 0 0 0 0,0 0 0 0 0,-1 0 96 0 0,11-20-3810 0 0,-2 7-2481 0 0,1 4-4982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8:3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0 0 0,'0'0'896'0'0,"0"0"557"0"0,0 0 462 0 0,0 0 225 0 0,0 0 4 0 0,0 0-94 0 0,0 0-192 0 0,0 0-211 0 0,0 0-216 0 0,0 0-217 0 0,-1-11-178 0 0,1 8-282 0 0,-3-31-1318 0 0,2 29 3161 0 0,0 7 3951 0 0,-1 251-5662 0 0,10 266-466 0 0,-8-519-432 0 0,0 0 21 0 0,0 0 3 0 0,0 0-12 0 0,0 0 7 0 0,2-8-47 0 0,19-19 59 0 0,0 2 0 0 0,2 0 0 0 0,1 2 1 0 0,0 0-1 0 0,2 2 0 0 0,1 1 0 0 0,12-7-19 0 0,-25 17 1 0 0,1 1 0 0 0,0 0 0 0 0,1 0 0 0 0,-1 2 0 0 0,2 0 0 0 0,-1 0 0 0 0,1 2 0 0 0,0 0 0 0 0,0 1 0 0 0,0 1 0 0 0,0 0 0 0 0,1 2 0 0 0,0 0 0 0 0,16 1-1 0 0,-31 1 0 0 0,0-1 1 0 0,0 1-1 0 0,0 0 1 0 0,0 0-1 0 0,-1 0 1 0 0,1 0-1 0 0,0 1 1 0 0,-1-1-1 0 0,1 1 1 0 0,0 0-1 0 0,-1 0 1 0 0,0-1-1 0 0,0 2 1 0 0,1-1-1 0 0,-1 0 1 0 0,0 0-1 0 0,-1 1 1 0 0,1-1-1 0 0,0 1 1 0 0,-1-1-1 0 0,1 1 1 0 0,-1 0-1 0 0,0-1 1 0 0,0 1-1 0 0,0 0 1 0 0,0 0-1 0 0,-1 0 1 0 0,1 0-1 0 0,-1 0 1 0 0,1 0-1 0 0,-1 0 1 0 0,0 0-1 0 0,-1 0 1 0 0,1 0-1 0 0,-20 101 256 0 0,14-89-252 0 0,-1-1-1 0 0,0 0 1 0 0,-1 0 0 0 0,-1 0-1 0 0,0-1 1 0 0,-1 0-1 0 0,0-1 1 0 0,-1 0-1 0 0,0-1 1 0 0,-1 0 0 0 0,0-1-1 0 0,-1 0 1 0 0,0-1-1 0 0,0 0 1 0 0,-1-1 0 0 0,-4 1-4 0 0,12-7-99 0 0,-1-1 0 0 0,1 1 0 0 0,-1-1 0 0 0,0-1 1 0 0,1 1-1 0 0,-1-1 0 0 0,0 0 0 0 0,1-1 0 0 0,-1 1 1 0 0,0-1-1 0 0,1-1 0 0 0,-1 1 0 0 0,1-1 0 0 0,0 0 1 0 0,-1-1-1 0 0,1 1 0 0 0,0-1 0 0 0,0-1 1 0 0,1 1-1 0 0,-1-1 0 0 0,1 0 0 0 0,-1 0 0 0 0,1 0 1 0 0,1-1-1 0 0,-1 0 0 0 0,1 0 0 0 0,-2-2 99 0 0,-27-62-4255 0 0,29 44 290 0 0,2-1-3309 0 0,2 14-3444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8:3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41 0 0 0,'0'0'882'0'0,"0"0"1191"0"0,0 0 460 0 0,0 0 161 0 0,0 0 6 0 0,0 0-222 0 0,0 0-375 0 0,0 0-393 0 0,0 0-327 0 0,0 0-232 0 0,0 0-128 0 0,0 0-106 0 0,0 0-85 0 0,-2 19-87 0 0,-11 90 431 0 0,-4-9 598 0 0,17-96-1748 0 0,0 0 0 0 0,0 1 1 0 0,0-1-1 0 0,0 0 0 0 0,1 1 0 0 0,0-1 1 0 0,-1 0-1 0 0,2 0 0 0 0,-1 0 1 0 0,0 0-1 0 0,1 0 0 0 0,0 0 1 0 0,0 0-1 0 0,0 0 0 0 0,0-1 0 0 0,0 1 1 0 0,1-1-1 0 0,0 0 0 0 0,-1 1 1 0 0,1-1-1 0 0,1 0 0 0 0,-1-1 1 0 0,0 1-1 0 0,1-1 0 0 0,-1 1 0 0 0,1-1 1 0 0,0 0-1 0 0,0 0 0 0 0,1 0-26 0 0,5 1 66 0 0,-1 0 0 0 0,1 0 0 0 0,0-1 0 0 0,0 0 0 0 0,0-1 0 0 0,0 0 0 0 0,0 0 0 0 0,0-1 0 0 0,0-1 0 0 0,0 0 0 0 0,0 0 0 0 0,0-1 0 0 0,0 0 0 0 0,0-1 0 0 0,0 0-1 0 0,-1 0 1 0 0,0-1 0 0 0,0-1 0 0 0,0 1 0 0 0,0-1 0 0 0,0-1 0 0 0,-1 0 0 0 0,0 0 0 0 0,0 0 0 0 0,-1-1 0 0 0,0 0 0 0 0,5-6-66 0 0,-9 9 22 0 0,0 0 1 0 0,0 0-1 0 0,0 0 1 0 0,0 0-1 0 0,-1 0 1 0 0,0 0-1 0 0,0-1 1 0 0,0 1-1 0 0,0-1 1 0 0,-1 0-1 0 0,1 0 1 0 0,-1 1-1 0 0,0-1 1 0 0,-1 0-1 0 0,1 0 1 0 0,-1 0-1 0 0,0 0 0 0 0,0 0 1 0 0,-1 0-1 0 0,0 0 1 0 0,1 1-1 0 0,-2-1 1 0 0,1 0-1 0 0,0 0 1 0 0,-1 1-1 0 0,0-1 1 0 0,0 1-1 0 0,-1-1-22 0 0,-7-5-51 0 0,-1 0 0 0 0,0 1 0 0 0,0 1 0 0 0,-1 0-1 0 0,-1 1 1 0 0,1 0 0 0 0,-1 0 0 0 0,0 2 0 0 0,0-1 0 0 0,-1 2-1 0 0,1 0 1 0 0,-1 0 0 0 0,0 2 0 0 0,0-1 0 0 0,-1 2 0 0 0,1 0 0 0 0,0 1-1 0 0,0 0 1 0 0,-1 1 0 0 0,1 0 0 0 0,0 2 0 0 0,-2 0 51 0 0,9-2-169 0 0,0 1 1 0 0,0 1-1 0 0,1-1 1 0 0,-1 1-1 0 0,1 0 1 0 0,0 1-1 0 0,-1-1 1 0 0,2 1-1 0 0,-1 1 1 0 0,0-1 0 0 0,1 1-1 0 0,0 0 1 0 0,-3 3 168 0 0,-14 18-3096 0 0,2 1-3413 0 0,15-19-2435 0 0</inkml:trace>
  <inkml:trace contextRef="#ctx0" brushRef="#br0" timeOffset="347.399">873 0 11466 0 0,'0'0'2324'0'0,"0"0"-772"0"0,0 0-230 0 0,0 0 34 0 0,0 0-3 0 0,0 0-110 0 0,0 0-238 0 0,0 0-129 0 0,0 0-68 0 0,0 0-28 0 0,0 0-28 0 0,0 0-114 0 0,0 0-113 0 0,-3 17-81 0 0,-11 56-66 0 0,-35 26 538 0 0,-58 58-611 0 0,71-124-738 0 0,34-32 144 0 0,0-1 0 0 0,-1 1 1 0 0,1-1-1 0 0,0 0 0 0 0,0 1 0 0 0,0-1 0 0 0,0 0 1 0 0,0 0-1 0 0,0 0 0 0 0,-1 0 0 0 0,1-1 1 0 0,0 1-1 0 0,0-1 0 0 0,0 1 0 0 0,0-1 1 0 0,0 0-1 0 0,0 1 0 0 0,0-1 0 0 0,0 0 0 0 0,0 0 1 0 0,1-1-1 0 0,-1 1 0 0 0,0 0 0 0 0,0-1 289 0 0,-12-9-5266 0 0,2-1-3279 0 0,6 5 1677 0 0</inkml:trace>
  <inkml:trace contextRef="#ctx0" brushRef="#br0" timeOffset="592.635">515 74 992 0 0,'0'0'4505'0'0,"0"0"-1075"0"0,0 0-657 0 0,0 0-471 0 0,0 0-445 0 0,0 0-386 0 0,0 0-180 0 0,0 0-52 0 0,0 0-12 0 0,0 0-36 0 0,0 0-97 0 0,0 0-167 0 0,20-1-121 0 0,64-2-80 0 0,-80 2-648 0 0,0 1 1 0 0,-1 1 0 0 0,1-1-1 0 0,0 1 1 0 0,0-1 0 0 0,-1 1-1 0 0,1 0 1 0 0,-1 0 0 0 0,1 1-1 0 0,-1-1 1 0 0,1 1 0 0 0,-1 0-1 0 0,0 0 1 0 0,0 0 0 0 0,0 0-1 0 0,0 0 1 0 0,0 1-1 0 0,0-1 1 0 0,1 3-79 0 0,9 7 309 0 0,161 134 1847 0 0,-151-120-2120 0 0,-17-18-103 0 0,0 0 1 0 0,1 0-1 0 0,-1-1 0 0 0,2 0 1 0 0,-1 0-1 0 0,1-1 0 0 0,0 0 1 0 0,0 0-1 0 0,1-1 1 0 0,-1 0-1 0 0,1-1 0 0 0,8 4 67 0 0,-1-8-2016 0 0,-11-1-1525 0 0,-1-1-4102 0 0,0 2-5238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5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1340 0 0 0,'0'0'688'0'0,"0"0"1045"0"0,0 0 462 0 0,0 0 64 0 0,0 0-87 0 0,0 0-190 0 0,0 0-216 0 0,0 0-230 0 0,0 0-352 0 0,0-7-344 0 0,35-99 1076 0 0,164-224 1228 0 0,289-351-969 0 0,-483 675-2164 0 0,10-16 80 0 0,1 2 1 0 0,0 0-1 0 0,2 0 0 0 0,0 2 1 0 0,1 0-1 0 0,15-9-91 0 0,-32 28-7 0 0,0 1 0 0 0,0-1 1 0 0,0 1-1 0 0,0-1 0 0 0,0 1 0 0 0,0 0 0 0 0,-1 0 0 0 0,1 0 0 0 0,-1 0 1 0 0,1 0-1 0 0,-1 0 0 0 0,0 0 0 0 0,1 0 0 0 0,-1 1 0 0 0,0-1 1 0 0,-1 1-1 0 0,1-1 0 0 0,0 0 0 0 0,-1 1 0 0 0,1-1 0 0 0,-1 1 0 0 0,0-1 1 0 0,0 1-1 0 0,0-1 0 0 0,0 1 0 0 0,0 0 7 0 0,0-1 2 0 0,37 504 240 0 0,28-110-150 0 0,-63-311 400 0 0,-22-84 916 0 0,10-3-1331 0 0,0 0 0 0 0,0-1 1 0 0,0 0-1 0 0,0-1 0 0 0,1 0 1 0 0,0 0-1 0 0,0-1 0 0 0,0-1 0 0 0,1 1 1 0 0,-8-7-78 0 0,-15-7 62 0 0,-23-20-39 0 0,1-2 1 0 0,2-2-1 0 0,2-2 1 0 0,2-2 0 0 0,2-3-1 0 0,-34-48-23 0 0,18 25-53 0 0,32 40-495 0 0,28 31-99 0 0,3 8-1918 0 0,22 19-4688 0 0,-15-13-3687 0 0</inkml:trace>
  <inkml:trace contextRef="#ctx0" brushRef="#br0" timeOffset="1116.369">1093 1124 6873 0 0,'0'0'1539'0'0,"0"0"-412"0"0,0 0 64 0 0,0 0 346 0 0,0 0 204 0 0,0 0 12 0 0,0 0-216 0 0,0 0-274 0 0,0 0-220 0 0,38-25-185 0 0,123-84-141 0 0,56-65 1261 0 0,-161 124-1596 0 0,-2-3-1 0 0,-2-2 1 0 0,-3-2 0 0 0,0-5-382 0 0,-29 35 50 0 0,-2 0 0 0 0,-1-1 0 0 0,-2-1 0 0 0,0-1 0 0 0,-2 0 0 0 0,-2-1 0 0 0,0 0 0 0 0,-2 0 0 0 0,-1-1 0 0 0,1-18-50 0 0,-9-89 145 0 0,-1 136-149 0 0,0 0-1 0 0,0 0 0 0 0,-1 0 1 0 0,1 0-1 0 0,-1 1 0 0 0,1-1 1 0 0,-1 0-1 0 0,0 1 0 0 0,0 0 1 0 0,0-1-1 0 0,0 1 0 0 0,0 0 1 0 0,0 0-1 0 0,-1 0 0 0 0,1 0 1 0 0,-1 0-1 0 0,1 1 0 0 0,-1-1 0 0 0,0 1 1 0 0,0-1-1 0 0,0 1 0 0 0,0 0 1 0 0,0 0-1 0 0,0 1 0 0 0,0-1 1 0 0,0 0-1 0 0,0 1 0 0 0,0 0 1 0 0,0 0-1 0 0,0 0 0 0 0,0 0 1 0 0,0 0-1 0 0,0 1 0 0 0,0-1 1 0 0,0 1-1 0 0,0 0 0 0 0,0 0 1 0 0,0 0-1 0 0,0 0 0 0 0,0 1 0 0 0,0-1 1 0 0,1 1-1 0 0,-1-1 0 0 0,1 1 1 0 0,-1 0-1 0 0,1 0 0 0 0,0 0 1 0 0,-1 1-1 0 0,0 1 5 0 0,-26 23-25 0 0,2 2 0 0 0,1 1 0 0 0,1 1 0 0 0,2 1 0 0 0,1 1 0 0 0,1 1 0 0 0,-11 26 25 0 0,20-35-2 0 0,1-1-1 0 0,2 2 0 0 0,0-1 1 0 0,2 1-1 0 0,0 0 0 0 0,2 1 1 0 0,1 0-1 0 0,1 0 0 0 0,2 0 1 0 0,0 0-1 0 0,2 0 0 0 0,1 0 3 0 0,0-14 7 0 0,1-1 0 0 0,0 1 0 0 0,1-1 0 0 0,1 0 0 0 0,0-1 0 0 0,1 1 0 0 0,0-1 0 0 0,0 0 0 0 0,1 0 0 0 0,1-1 0 0 0,0 0 0 0 0,0 0 0 0 0,1-1 0 0 0,0 0 0 0 0,0 0 1 0 0,1-1-1 0 0,1-1 0 0 0,-1 0 0 0 0,1 0 0 0 0,0-1 0 0 0,1 0 0 0 0,-1-1 0 0 0,1 0 0 0 0,0-1 0 0 0,0 0 0 0 0,1-1 0 0 0,-1 0 0 0 0,1-1 0 0 0,0-1 0 0 0,-1 0 0 0 0,10-1-7 0 0,0-1 80 0 0,1-2 0 0 0,0 0 0 0 0,-1-1 1 0 0,0-2-1 0 0,0 0 0 0 0,0-2 0 0 0,-1 0 1 0 0,0-1-1 0 0,-1-1 0 0 0,0-1 0 0 0,-1-1 1 0 0,15-11-81 0 0,315-203 328 0 0,-341 221-322 0 0,0 1 0 0 0,0-1-1 0 0,0 1 1 0 0,0 1 0 0 0,1 0 0 0 0,-1 0 0 0 0,1 0 0 0 0,0 1 0 0 0,0 1 0 0 0,0-1 0 0 0,2 1-6 0 0,-9 3 2 0 0,-1-1-1 0 0,1 1 1 0 0,0-1-1 0 0,-1 1 1 0 0,1 0 0 0 0,-1 0-1 0 0,0 0 1 0 0,0 0-1 0 0,0 0 1 0 0,0 0 0 0 0,0 0-1 0 0,0 0 1 0 0,0 0-1 0 0,-1 0 1 0 0,1 0 0 0 0,-1 1-1 0 0,1-1 1 0 0,-1 0-1 0 0,0 0 1 0 0,0 1-1 0 0,0-1 1 0 0,0 0 0 0 0,0 0-1 0 0,-1 1 1 0 0,1-1-1 0 0,-1 0 1 0 0,1 0 0 0 0,-1 1-2 0 0,0 4 8 0 0,-2 15 11 0 0,-1 0-1 0 0,-2-1 0 0 0,0 1 1 0 0,-1-1-1 0 0,-1 0 0 0 0,-1 0 0 0 0,-1-1 1 0 0,-6 8-19 0 0,6-8 0 0 0,6-12 4 0 0,-3 9 12 0 0,-1 0 0 0 0,0-1 0 0 0,-1 0 0 0 0,-1 0 0 0 0,-1-1 0 0 0,0 0 0 0 0,0-1 0 0 0,-2-1 0 0 0,0 0 0 0 0,0 0 0 0 0,-7 3-16 0 0,-28 0 0 0 0,38-57-72 0 0,10 35 55 0 0,1 1 3 0 0,1 0 0 0 0,0 0 0 0 0,0 1 0 0 0,0-1 0 0 0,0 1 0 0 0,0-1 0 0 0,1 1 1 0 0,0 0-1 0 0,0 0 0 0 0,0 0 0 0 0,1 1 0 0 0,-1-1 0 0 0,1 1 0 0 0,0-1 0 0 0,0 1 0 0 0,0 0 1 0 0,0 1-1 0 0,0-1 0 0 0,1 1 0 0 0,-1 0 0 0 0,1 0 0 0 0,0 0 0 0 0,0 1 0 0 0,-1-1 0 0 0,1 1 1 0 0,0 0-1 0 0,0 1 0 0 0,0-1 0 0 0,1 1 14 0 0,3 0-10 0 0,-1 0 0 0 0,0 0 0 0 0,1 1 0 0 0,-1 0 1 0 0,0 0-1 0 0,1 1 0 0 0,-1 1 0 0 0,0-1 0 0 0,-1 1 0 0 0,1 0 0 0 0,0 1 1 0 0,-1 0-1 0 0,0 0 0 0 0,0 1 0 0 0,2 1 10 0 0,3 3 18 0 0,1-1 1 0 0,-1 0-1 0 0,1-1 0 0 0,0 0 1 0 0,1-1-1 0 0,-1 0 0 0 0,1-1 1 0 0,1-1-1 0 0,-1 0 1 0 0,0-1-1 0 0,1-1 0 0 0,0 0 1 0 0,6 0-19 0 0,9-5 81 0 0,-1-1 0 0 0,0-1 0 0 0,0-1 0 0 0,-1-2 0 0 0,0-1 0 0 0,0-1 0 0 0,0-2-1 0 0,-2 0 1 0 0,0-2 0 0 0,0 0 0 0 0,-1-2 0 0 0,-1-1 0 0 0,0-1 0 0 0,-2-1 0 0 0,0-1 0 0 0,-1-1 0 0 0,-1-1 0 0 0,6-10-81 0 0,-16 20 36 0 0,-5 7-13 0 0,-1 1 0 0 0,0-1 1 0 0,1 0-1 0 0,-2-1 0 0 0,1 1 1 0 0,-1-1-1 0 0,0 1 0 0 0,0-1 0 0 0,0 0 1 0 0,-1 0-1 0 0,0 0 0 0 0,0-1 1 0 0,0 1-1 0 0,-1 0 0 0 0,0-1 0 0 0,0-2-23 0 0,-2 8-1 0 0,0 0 0 0 0,1 0-1 0 0,-1 0 1 0 0,0 1 0 0 0,0-1 0 0 0,1 0-1 0 0,-1 0 1 0 0,0 1 0 0 0,0-1-1 0 0,0 1 1 0 0,0-1 0 0 0,0 1-1 0 0,0-1 1 0 0,0 1 0 0 0,0 0 0 0 0,0-1-1 0 0,0 1 1 0 0,0 0 0 0 0,0 0-1 0 0,0-1 1 0 0,0 1 0 0 0,0 0-1 0 0,-1 0 1 0 0,1 0 0 0 0,0 1-1 0 0,0-1 1 0 0,0 0 0 0 0,0 0 0 0 0,0 1-1 0 0,0-1 1 0 0,0 0 0 0 0,0 1-1 0 0,0-1 1 0 0,0 1 0 0 0,0-1-1 0 0,0 1 1 0 0,0 0 0 0 0,1-1-1 0 0,-1 1 1 0 0,0 0 0 0 0,0 0 0 0 0,1-1-1 0 0,-1 1 1 0 0,0 0 0 0 0,1 0-1 0 0,-1 0 2 0 0,-15 10-19 0 0,1 1 0 0 0,1 1 0 0 0,0 0 1 0 0,0 1-1 0 0,2 0 0 0 0,0 1 0 0 0,0 1 0 0 0,1 0 0 0 0,1 0 0 0 0,1 1 0 0 0,0 0 0 0 0,2 1 0 0 0,0 0 0 0 0,0 0 0 0 0,2 0 0 0 0,0 1 0 0 0,1 0 0 0 0,0 7 19 0 0,4-19-2 0 0,0-1 0 0 0,0 0 0 0 0,0 1 0 0 0,1-1 0 0 0,0 0 0 0 0,0 0 0 0 0,0 0 0 0 0,1 1 0 0 0,0-1 1 0 0,0 0-1 0 0,1-1 0 0 0,-1 1 0 0 0,1 0 0 0 0,1-1 0 0 0,-1 0 0 0 0,1 0 0 0 0,0 0 0 0 0,0 0 0 0 0,0 0 0 0 0,1-1 0 0 0,-1 1 0 0 0,1-1 0 0 0,0-1 0 0 0,5 4 2 0 0,4 1 50 0 0,-1-1 1 0 0,1-1-1 0 0,0 0 0 0 0,1-1 0 0 0,-1 0 0 0 0,1-2 0 0 0,0 1 0 0 0,0-2 0 0 0,0 0 1 0 0,0 0-1 0 0,1-2 0 0 0,-1 0 0 0 0,0-1 0 0 0,0 0 0 0 0,0-1 0 0 0,0-1 0 0 0,0 0 1 0 0,0-1-1 0 0,0-1 0 0 0,-1 0 0 0 0,0-1 0 0 0,0 0 0 0 0,-1-1 0 0 0,1-1 0 0 0,-1 0 1 0 0,-1-1-1 0 0,0-1 0 0 0,0 1 0 0 0,5-7-50 0 0,-4 2 44 0 0,-1 1 0 0 0,0-2 0 0 0,-1 1-1 0 0,0-2 1 0 0,-1 0 0 0 0,-1 0 0 0 0,-1 0 0 0 0,0-1 0 0 0,-1 0 0 0 0,-1-1-1 0 0,0 0 1 0 0,-2 0 0 0 0,0 0 0 0 0,-1 0 0 0 0,0-1 0 0 0,-2 1 0 0 0,0-1-1 0 0,-2-13-43 0 0,1 24-17 0 0,-1 0 0 0 0,0 0-1 0 0,0 0 1 0 0,-1 0-1 0 0,0 0 1 0 0,0 0-1 0 0,-1 1 1 0 0,1-1-1 0 0,-2 1 1 0 0,1 0-1 0 0,-1-1 1 0 0,-1 2 0 0 0,1-1-1 0 0,-1 0 1 0 0,0 1-1 0 0,-1 0 1 0 0,1 0-1 0 0,-1 0 1 0 0,0 1-1 0 0,-1 0 1 0 0,1 0 0 0 0,-1 1-1 0 0,0 0 1 0 0,0 0-1 0 0,0 0 1 0 0,-1 1-1 0 0,1 0 1 0 0,-1 1-1 0 0,0-1 1 0 0,0 2-1 0 0,0-1 1 0 0,0 1 0 0 0,0 0-1 0 0,0 0 1 0 0,-3 1 17 0 0,7 0-125 0 0,0-1 0 0 0,-1 1 0 0 0,1 0 0 0 0,0 0 0 0 0,0 0 0 0 0,0 0 0 0 0,-1 1 0 0 0,1 0 0 0 0,0 0 0 0 0,0 0 0 0 0,0 0 0 0 0,0 1 0 0 0,0-1 0 0 0,0 1 1 0 0,1 0-1 0 0,-1 0 0 0 0,0 0 0 0 0,1 1 0 0 0,0-1 0 0 0,-1 1 0 0 0,1 0 0 0 0,0 0 0 0 0,1 0 0 0 0,-1 0 0 0 0,0 1 0 0 0,1-1 0 0 0,0 1 0 0 0,0 0 0 0 0,0-1 0 0 0,0 1 0 0 0,0 0 1 0 0,1 0-1 0 0,0 0 0 0 0,0 0 0 0 0,0 0 125 0 0,0 22-2729 0 0,2-10-2081 0 0,6-4-6989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8:3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12 768 0 0,'0'0'1987'0'0,"0"0"-332"0"0,0 0-9 0 0,0 0 190 0 0,0 0 146 0 0,0 0-9 0 0,0 0-197 0 0,0 0-301 0 0,0 0-322 0 0,0 0-243 0 0,0 0-161 0 0,11 0 5451 0 0,-3 166-3963 0 0,-12 374-2975 0 0,19-577-4648 0 0,-11 25 2616 0 0,0 3-2995 0 0,-1 5-5267 0 0</inkml:trace>
  <inkml:trace contextRef="#ctx0" brushRef="#br0" timeOffset="342.957">1 446 7362 0 0,'0'0'2505'0'0,"0"0"-637"0"0,0 0-442 0 0,0 0-152 0 0,0 0 40 0 0,0 0-13 0 0,0 0-188 0 0,0 0-319 0 0,0 0-310 0 0,0 0-177 0 0,0 0 53 0 0,0 0 138 0 0,0 0 142 0 0,12-3 72 0 0,218-59 1863 0 0,-178 50-2927 0 0,1 3-1 0 0,0 2 1 0 0,53 1 352 0 0,-85 1-3755 0 0,-9 0-5993 0 0,-12 4 9440 0 0,4 1-9357 0 0</inkml:trace>
  <inkml:trace contextRef="#ctx0" brushRef="#br0" timeOffset="923.656">621 1 7834 0 0,'0'0'2067'0'0,"0"0"-207"0"0,0 0-151 0 0,0 0-60 0 0,0 0-94 0 0,0 0-229 0 0,0 0-303 0 0,0 0-295 0 0,0 0-191 0 0,0 0-122 0 0,0 0-61 0 0,0 0 30 0 0,0 0-12 0 0,-1 11-36 0 0,0 177 1704 0 0,34 190-697 0 0,-32-370-1323 0 0,17 64-5 0 0,-17-71-6 0 0,0 1 0 0 0,0-1 0 0 0,0 1 0 0 0,1-1 0 0 0,-1 1 0 0 0,0-1 0 0 0,1 1 0 0 0,-1-1 0 0 0,1 0 0 0 0,-1 0 0 0 0,1 0 0 0 0,0 0 0 0 0,-1 0 0 0 0,1 0 0 0 0,0 0 0 0 0,0-1 0 0 0,-1 1 0 0 0,1-1 0 0 0,0 1 0 0 0,0-1 0 0 0,0 0 0 0 0,0 1 0 0 0,0-1 0 0 0,0 0 0 0 0,0 0 0 0 0,-1 0 0 0 0,1-1 0 0 0,0 1 0 0 0,0 0 0 0 0,0-1 0 0 0,0 1 0 0 0,0-1 0 0 0,-1 0 0 0 0,1 0 0 0 0,0 1 0 0 0,1-2-9 0 0,99-79 433 0 0,66-69-270 0 0,-167 150-149 0 0,1 1 0 0 0,0-1 0 0 0,0 1 0 0 0,-1-1 1 0 0,1 1-1 0 0,0-1 0 0 0,-1 1 0 0 0,1 0 0 0 0,-1 0 0 0 0,1 0 0 0 0,-1 0 0 0 0,0 0 0 0 0,1 0 0 0 0,-1 0 1 0 0,0 1-1 0 0,0-1 0 0 0,1 0 0 0 0,-1 1 0 0 0,0-1 0 0 0,0 0 0 0 0,-1 1 0 0 0,1 0 0 0 0,0-1 1 0 0,0 1-1 0 0,-1-1 0 0 0,1 1 0 0 0,-1 0 0 0 0,1-1 0 0 0,-1 1 0 0 0,0 0 0 0 0,0 0 0 0 0,0-1 1 0 0,0 1-1 0 0,0 0 0 0 0,0 0 0 0 0,0-1 0 0 0,-1 1 0 0 0,1 0 0 0 0,0 0 0 0 0,-1-1 0 0 0,0 2-14 0 0,2 4 49 0 0,1 31 188 0 0,-2-29-192 0 0,0 1 0 0 0,1 0 1 0 0,0-1-1 0 0,0 1 0 0 0,1-1 0 0 0,0 1 1 0 0,1-1-1 0 0,0 0 0 0 0,1 0 0 0 0,4 9-45 0 0,-8-17-37 0 0,1 0-1 0 0,0 1 1 0 0,1-1-1 0 0,-1 0 1 0 0,0 0-1 0 0,0 1 1 0 0,0-1-1 0 0,1 0 1 0 0,-1 0-1 0 0,0 0 1 0 0,1-1-1 0 0,-1 1 1 0 0,1 0-1 0 0,-1 0 1 0 0,1-1-1 0 0,0 1 1 0 0,-1-1-1 0 0,1 1 1 0 0,0-1-1 0 0,-1 0 1 0 0,1 0-1 0 0,0 0 1 0 0,-1 0-1 0 0,1 0 1 0 0,0 0-1 0 0,-1 0 1 0 0,1 0-1 0 0,0-1 1 0 0,-1 1-1 0 0,1-1 1 0 0,-1 1-1 0 0,1-1 1 0 0,0 1-1 0 0,-1-1 1 0 0,1 0-1 0 0,-1 0 1 0 0,0 0-1 0 0,2-1 38 0 0,16-12-4877 0 0,-4-2-5842 0 0,-12 11-63 0 0</inkml:trace>
  <inkml:trace contextRef="#ctx0" brushRef="#br0" timeOffset="1324.118">1288 645 304 0 0,'0'0'2105'0'0,"0"0"-45"0"0,0 0 51 0 0,0 0-48 0 0,0 0-106 0 0,0 0-189 0 0,0 0-206 0 0,0 0-194 0 0,0 0-164 0 0,0 0-157 0 0,0 0-97 0 0,0 0-68 0 0,32-4-73 0 0,101-15-60 0 0,-75 0 245 0 0,-51 13-757 0 0,-1 2-99 0 0,0 0 0 0 0,-1 0 0 0 0,1-1 1 0 0,-1 1-1 0 0,1-1 0 0 0,-2 0 0 0 0,1 0 0 0 0,0-1 0 0 0,-1 0 0 0 0,0 0 0 0 0,0 0 0 0 0,-1 0 1 0 0,0 0-1 0 0,0-1 0 0 0,0 1 0 0 0,-1-1 0 0 0,0 0 0 0 0,0 0 0 0 0,-1 0 0 0 0,0 0 1 0 0,0 0-1 0 0,0 0 0 0 0,-1-2-138 0 0,-2 6 12 0 0,0 0 1 0 0,0 0-1 0 0,0 0 1 0 0,-1 0-1 0 0,1 0 0 0 0,-1 1 1 0 0,1 0-1 0 0,-1-1 1 0 0,0 1-1 0 0,0 0 1 0 0,0 0-1 0 0,0 0 1 0 0,0 1-1 0 0,-1-1 0 0 0,1 1 1 0 0,0 0-1 0 0,-1 0 1 0 0,1 0-1 0 0,-1 0 1 0 0,1 1-1 0 0,-1-1 1 0 0,1 1-1 0 0,-1 0 0 0 0,0 0 1 0 0,1 0-1 0 0,-1 0 1 0 0,-1 1-13 0 0,-6-1-17 0 0,0 0 0 0 0,0 1 0 0 0,-1 0 0 0 0,2 1 0 0 0,-1 0 0 0 0,0 1 1 0 0,0 0-1 0 0,1 1 0 0 0,-1 0 0 0 0,1 1 0 0 0,0 0 0 0 0,1 0 0 0 0,-1 1 0 0 0,1 0 0 0 0,-2 3 17 0 0,-1 0-5 0 0,1 1 0 0 0,0 1 0 0 0,1-1 0 0 0,0 2 0 0 0,1-1 0 0 0,1 1 0 0 0,-1 1 0 0 0,-2 6 5 0 0,9-15 0 0 0,0-1 0 0 0,0 1 1 0 0,0-1-1 0 0,1 1 0 0 0,-1 0 0 0 0,1 0 1 0 0,0 0-1 0 0,0 0 0 0 0,1-1 0 0 0,-1 1 1 0 0,1 0-1 0 0,0 0 0 0 0,0 0 1 0 0,0 0-1 0 0,0 0 0 0 0,1 0 0 0 0,0 0 1 0 0,-1 0-1 0 0,1 0 0 0 0,1 0 0 0 0,-1-1 1 0 0,1 1-1 0 0,-1 0 0 0 0,1-1 0 0 0,0 1 1 0 0,0-1-1 0 0,1 0 0 0 0,-1 1 0 0 0,1-1 1 0 0,-1-1-1 0 0,1 1 0 0 0,0 0 0 0 0,3 1 0 0 0,9 5 58 0 0,0-2 0 0 0,0 0-1 0 0,1-1 1 0 0,1 0-1 0 0,-1-2 1 0 0,1 1-1 0 0,-1-2 1 0 0,1 0-1 0 0,0-2 1 0 0,0 1-1 0 0,0-2 1 0 0,0 0-1 0 0,0-2 1 0 0,14-1-58 0 0,92-28-14 0 0,-99 19-4010 0 0,-1 0-4163 0 0,-18 8-4375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8:5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83 302 12643 0 0,'0'0'1679'0'0,"0"0"-586"0"0,0 0-273 0 0,0 0 13 0 0,0 0 62 0 0,0 0-49 0 0,0 0-158 0 0,0 0-191 0 0,0 0-11 0 0,0 0 70 0 0,0 0 97 0 0,0 0 75 0 0,0 0-67 0 0,6 23-63 0 0,40 157 770 0 0,-20-67-890 0 0,-5 2 0 0 0,-6 1 0 0 0,0 82-478 0 0,-14-185-219 0 0,-3 58 328 0 0,-19-36-3644 0 0,14-33-1237 0 0,5-2 1487 0 0,0 0-8218 0 0</inkml:trace>
  <inkml:trace contextRef="#ctx0" brushRef="#br0" timeOffset="331.621">0 358 12819 0 0,'0'0'1508'0'0,"0"0"-270"0"0,0 0-42 0 0,0 0 88 0 0,0 0-2 0 0,0 0-157 0 0,0 0-215 0 0,23-34-169 0 0,70-101-110 0 0,-90 130-568 0 0,0 0 0 0 0,0 0 0 0 0,0 1-1 0 0,1 0 1 0 0,0-1 0 0 0,-1 1 0 0 0,2 0 0 0 0,-1 1-1 0 0,0-1 1 0 0,1 1 0 0 0,-1 0 0 0 0,1 0 0 0 0,0 0 0 0 0,0 1-1 0 0,3-2-62 0 0,8-2 221 0 0,10-6-32 0 0,0 1 0 0 0,1 2 0 0 0,0 0-1 0 0,0 2 1 0 0,1 1 0 0 0,-1 1 0 0 0,1 2 0 0 0,0 0 0 0 0,1 2 0 0 0,20 2-189 0 0,-40 0 19 0 0,-1 1 0 0 0,1 0 0 0 0,0 0 0 0 0,-1 1 0 0 0,1 0 1 0 0,-1 1-1 0 0,0 0 0 0 0,0 0 0 0 0,-1 1 0 0 0,1 0 1 0 0,-1 0-1 0 0,0 1 0 0 0,0 0 0 0 0,-1 0 0 0 0,1 0 1 0 0,-1 1-1 0 0,-1 0 0 0 0,1 0 0 0 0,-1 0 0 0 0,-1 1 0 0 0,1 0 1 0 0,-1 0-1 0 0,-1 0 0 0 0,1 0 0 0 0,-1 1 0 0 0,-1 0 1 0 0,0-1-1 0 0,0 1 0 0 0,0 0 0 0 0,-1 0 0 0 0,-1 0-19 0 0,1 11 43 0 0,-1-1-1 0 0,-1 0 0 0 0,-1 0 1 0 0,-1 0-1 0 0,0 0 0 0 0,-2 0 1 0 0,0-1-1 0 0,-1 1 0 0 0,0-1 1 0 0,-2-1-1 0 0,0 1 0 0 0,-1-1 1 0 0,-1-1-1 0 0,-1 1 0 0 0,0-2 1 0 0,-1 1-43 0 0,-4 4-85 0 0,-1 0 1 0 0,-1-1-1 0 0,0-1 1 0 0,-2-1-1 0 0,0-1 1 0 0,-1 0-1 0 0,0-2 1 0 0,-1 0-1 0 0,-1-1 1 0 0,0-2-1 0 0,-1 0 0 0 0,0-1 1 0 0,-1-2-1 0 0,0-1 1 0 0,0 0-1 0 0,0-2 1 0 0,-1-1-1 0 0,0-1 1 0 0,0-1-1 0 0,0-1 1 0 0,0-2 84 0 0,23 1-162 0 0,1 0 1 0 0,-1 0-1 0 0,1-1 1 0 0,-1 1 0 0 0,1-1-1 0 0,0 0 1 0 0,-1 1-1 0 0,1-1 1 0 0,0 0-1 0 0,0-1 1 0 0,-1 1 0 0 0,1 0-1 0 0,0-1 1 0 0,0 1-1 0 0,0-1 1 0 0,0 1-1 0 0,1-1 1 0 0,-1 0 0 0 0,0 0-1 0 0,1 0 1 0 0,-1 0-1 0 0,1 0 1 0 0,0 0-1 0 0,0 0 1 0 0,-1-2 161 0 0,4-40-10354 0 0,6 32-427 0 0</inkml:trace>
  <inkml:trace contextRef="#ctx0" brushRef="#br0" timeOffset="718.632">866 667 8370 0 0,'0'0'2447'0'0,"0"0"-401"0"0,0 0-139 0 0,0 0-9 0 0,0 0-154 0 0,0 0-330 0 0,0 0-318 0 0,0 0-284 0 0,0 0-191 0 0,0 0-124 0 0,0 0-128 0 0,0 0-73 0 0,0 0-80 0 0,-20 4-55 0 0,-64 14-31 0 0,80-17-113 0 0,-1 1 1 0 0,1 0 0 0 0,0-1-1 0 0,0 1 1 0 0,0 1-1 0 0,0-1 1 0 0,0 1 0 0 0,0 0-1 0 0,0-1 1 0 0,1 2 0 0 0,0-1-1 0 0,0 0 1 0 0,0 1-1 0 0,0-1 1 0 0,0 1 0 0 0,0 0-1 0 0,1 0 1 0 0,0 0-1 0 0,-1 3-17 0 0,-5 6 58 0 0,3-4-41 0 0,0 0 1 0 0,1 1-1 0 0,0-1 0 0 0,0 1 1 0 0,1 0-1 0 0,0 0 0 0 0,1 0 1 0 0,0 0-1 0 0,0 0 0 0 0,1 1 1 0 0,1-1-1 0 0,0 0 0 0 0,0 1 1 0 0,1 3-18 0 0,0-10 17 0 0,0 0 0 0 0,0 0 1 0 0,1-1-1 0 0,-1 1 1 0 0,1 0-1 0 0,-1-1 0 0 0,1 1 1 0 0,1-1-1 0 0,-1 1 1 0 0,0-1-1 0 0,1 0 0 0 0,-1 0 1 0 0,1 0-1 0 0,0-1 0 0 0,0 1 1 0 0,0 0-1 0 0,1-1 1 0 0,-1 0-1 0 0,0 0 0 0 0,1 0 1 0 0,-1 0-1 0 0,1-1 1 0 0,0 1-1 0 0,0-1 0 0 0,0 0 1 0 0,-1 0-1 0 0,2 0-17 0 0,108 6 1298 0 0,-104-8-1242 0 0,0-1 0 0 0,0 0 0 0 0,0-1 0 0 0,0 1-1 0 0,-1-2 1 0 0,1 1 0 0 0,-1-1 0 0 0,1-1 0 0 0,-1 1 0 0 0,-1-1 0 0 0,1-1 0 0 0,-1 1 0 0 0,0-1 0 0 0,0-1 0 0 0,0 1 0 0 0,-1-1 0 0 0,0 0 0 0 0,-1-1 0 0 0,1 1 0 0 0,-2-1 0 0 0,1 0 0 0 0,-1-1 0 0 0,0 1 0 0 0,0-1 0 0 0,-1 1 0 0 0,-1-1 0 0 0,1 0 0 0 0,-1 0 0 0 0,0-2-56 0 0,-2 3-19 0 0,1 1 0 0 0,-1 0 0 0 0,0 0 0 0 0,-1-1-1 0 0,0 1 1 0 0,0 0 0 0 0,0 0 0 0 0,-1 0 0 0 0,0 0 0 0 0,0 0 0 0 0,-1 0 0 0 0,0 0 0 0 0,0 1 0 0 0,-1-1 0 0 0,1 1 0 0 0,-2 0 0 0 0,1 0 0 0 0,0 1 0 0 0,-1-1 0 0 0,0 1 0 0 0,-1 0 0 0 0,-1-1 19 0 0,-74-52-1788 0 0,51 43-1236 0 0,2 3-3557 0 0,16 8-5359 0 0</inkml:trace>
  <inkml:trace contextRef="#ctx0" brushRef="#br0" timeOffset="1139.755">1385 92 14155 0 0,'0'0'1692'0'0,"0"0"-166"0"0,0 0 22 0 0,0 0 105 0 0,0 0-121 0 0,0 0-336 0 0,0 0-430 0 0,0 0-341 0 0,0 0-199 0 0,0 0-77 0 0,0 0 59 0 0,0 0 88 0 0,0 0 83 0 0,-1 9 46 0 0,-1 7-114 0 0,0-1 1 0 0,1 1-1 0 0,1-1 0 0 0,1 1 0 0 0,0-1 0 0 0,1 1 1 0 0,0-1-1 0 0,2 1 0 0 0,3 9-311 0 0,2 2 101 0 0,-1 1-1 0 0,-2 0 1 0 0,0 1 0 0 0,-2-1-1 0 0,-1 1 1 0 0,-1 0 0 0 0,-3 29-101 0 0,2-15 38 0 0,0-31-48 0 0,1 29 20 0 0,-2 1 0 0 0,-2 0 0 0 0,-1-1 0 0 0,-7 26-10 0 0,-15 40-196 0 0,19-110-4589 0 0,-2-20-317 0 0,4 13-1046 0 0,1 2-5411 0 0</inkml:trace>
  <inkml:trace contextRef="#ctx0" brushRef="#br0" timeOffset="1389.276">1052 623 13027 0 0,'0'0'1745'0'0,"0"0"-283"0"0,0 0 54 0 0,0 0 51 0 0,0 0-124 0 0,33-5-233 0 0,109-16-203 0 0,108-4 2054 0 0,-34 23-2694 0 0,-118 3-2738 0 0,-84 3 538 0 0,-9-2-980 0 0,0-1-3864 0 0,-3-1-5050 0 0</inkml:trace>
  <inkml:trace contextRef="#ctx0" brushRef="#br0" timeOffset="1688.129">1795 711 4817 0 0,'0'0'3137'0'0,"0"0"-335"0"0,0 0-287 0 0,0 0-204 0 0,0 0-287 0 0,0 0-403 0 0,0 0-316 0 0,0 0-250 0 0,0 0-235 0 0,0 0-177 0 0,0 0-124 0 0,33-3-111 0 0,99-11-68 0 0,-83 0 161 0 0,-46 9-392 0 0,-1 3-91 0 0,0 0 0 0 0,0-1 0 0 0,0 1 1 0 0,-1 0-1 0 0,1-1 0 0 0,-1 1 0 0 0,1-1 1 0 0,-1 0-1 0 0,0 1 0 0 0,0-1 0 0 0,0 0 0 0 0,0 0 1 0 0,0 0-1 0 0,-1 0 0 0 0,1 0 0 0 0,-1 0 1 0 0,0 0-1 0 0,0 1 0 0 0,0-1 0 0 0,0 0 1 0 0,0 0-1 0 0,-1 0 0 0 0,1 0 0 0 0,-1 0 1 0 0,0 0-1 0 0,0 0 0 0 0,0 0 0 0 0,0 1 0 0 0,0-1 1 0 0,-1 1-1 0 0,1-1 0 0 0,-1 1 0 0 0,0-1 1 0 0,0 1-1 0 0,0 0 0 0 0,0-1 0 0 0,0 1 1 0 0,0 1-1 0 0,-1-1 0 0 0,1 0 0 0 0,0 0 0 0 0,-1 1 1 0 0,0-1-1 0 0,1 1 0 0 0,-1 0 0 0 0,0 0 1 0 0,0 0-1 0 0,1 0 0 0 0,-1 0 0 0 0,0 1 1 0 0,0-1-1 0 0,-1 1-18 0 0,-5-3-33 0 0,0 1 0 0 0,1 0 0 0 0,-1 0 0 0 0,0 1-1 0 0,-1 0 1 0 0,1 0 0 0 0,0 1 0 0 0,0 0 0 0 0,0 1 0 0 0,0 0 0 0 0,0 0 0 0 0,0 1 0 0 0,0 1 0 0 0,0-1 0 0 0,1 1-1 0 0,-1 1 1 0 0,1-1 0 0 0,0 1 0 0 0,0 1 0 0 0,0 0 0 0 0,0 0 0 0 0,1 0 0 0 0,0 1 0 0 0,0 0 0 0 0,1 0 0 0 0,-1 1-1 0 0,1 0 1 0 0,1 0 0 0 0,-1 1 0 0 0,1-1 0 0 0,1 1 0 0 0,-1 0 0 0 0,2 0 0 0 0,-1 1 0 0 0,1-1 0 0 0,0 1 0 0 0,0 2 33 0 0,0-3-19 0 0,1 0 0 0 0,0 0 0 0 0,1 0 1 0 0,0 0-1 0 0,0 0 0 0 0,1 1 1 0 0,0-1-1 0 0,0 0 0 0 0,1 0 0 0 0,0 1 1 0 0,1-1-1 0 0,0 0 0 0 0,0 0 1 0 0,0 0-1 0 0,1 0 0 0 0,0-1 0 0 0,1 1 1 0 0,0-1-1 0 0,0 0 0 0 0,0 0 0 0 0,1 0 1 0 0,0 0-1 0 0,1-1 0 0 0,-1 0 1 0 0,1 0-1 0 0,0-1 0 0 0,5 4 19 0 0,98 37-1643 0 0,-32-33-6276 0 0,-65-12-383 0 0</inkml:trace>
  <inkml:trace contextRef="#ctx0" brushRef="#br0" timeOffset="2121.245">2149 947 9282 0 0,'0'0'2299'0'0,"0"0"-712"0"0,0 0-93 0 0,0 0 134 0 0,0 0-37 0 0,0 0-71 0 0,0 0-210 0 0,0 0-215 0 0,0 0-159 0 0,0 0-162 0 0,0 0-117 0 0,0 0-78 0 0,0 0-27 0 0,25-23-86 0 0,78-72-53 0 0,-45 26 192 0 0,-47 50-485 0 0,-2 4-59 0 0,0-1-1 0 0,0 0 1 0 0,-2 0-1 0 0,0 0 0 0 0,-1-1 1 0 0,0 0-1 0 0,-2-1 1 0 0,0 1-1 0 0,-1-1 1 0 0,1-15-61 0 0,-4 33-4 0 0,0 0-19 0 0,-5 16-524 0 0,-4 30 465 0 0,5-31 69 0 0,0 0 0 0 0,2 0 0 0 0,0 0 0 0 0,0 0 0 0 0,2 0 0 0 0,0 0-1 0 0,0 0 1 0 0,3 9 13 0 0,-1-17 46 0 0,1-1 0 0 0,0 1 0 0 0,0-1-1 0 0,1 0 1 0 0,0 0 0 0 0,0 0-1 0 0,0 0 1 0 0,1-1 0 0 0,0 0 0 0 0,0 0-1 0 0,0 0 1 0 0,1 0 0 0 0,0-1-1 0 0,0 0 1 0 0,0 0 0 0 0,0-1 0 0 0,0 1-1 0 0,1-1 1 0 0,-1-1 0 0 0,1 1-1 0 0,0-1 1 0 0,0 0 0 0 0,0-1 0 0 0,0 0-1 0 0,0 0 1 0 0,0 0 0 0 0,0-1 0 0 0,0 0-1 0 0,1 0 1 0 0,-1-1 0 0 0,0 0-1 0 0,0 0 1 0 0,0-1 0 0 0,0 0 0 0 0,0 0-1 0 0,-1-1 1 0 0,1 1 0 0 0,-1-2-1 0 0,4-1-45 0 0,8-3 76 0 0,-1 0 1 0 0,-1-1-1 0 0,1-1 0 0 0,-2-1 0 0 0,1 0 0 0 0,-2-1 0 0 0,1 0 0 0 0,-2-1 0 0 0,0-1 0 0 0,0 0 0 0 0,-1-1 0 0 0,-1-1 0 0 0,0 1 0 0 0,-2-2 0 0 0,7-13-76 0 0,-11 18-736 0 0,-1 0-1 0 0,0 0 0 0 0,0 0 0 0 0,-2 0 0 0 0,1 0 0 0 0,-2-1 1 0 0,0 0-1 0 0,0 1 0 0 0,-2-12 737 0 0,0 11-6140 0 0,-3 4-6124 0 0</inkml:trace>
  <inkml:trace contextRef="#ctx0" brushRef="#br0" timeOffset="2459.193">3182 0 18412 0 0,'0'0'1363'0'0,"0"0"-636"0"0,0 0-119 0 0,0 0 295 0 0,0 0 241 0 0,0 0 79 0 0,0 0-136 0 0,0 0-256 0 0,0 0-183 0 0,0 0-113 0 0,0 0-57 0 0,2 35-75 0 0,9 111-66 0 0,-10 103 702 0 0,6 87-901 0 0,-1-166-184 0 0,-3-196-3584 0 0,-29-40-3947 0 0,17 48 973 0 0,2 6-5023 0 0</inkml:trace>
  <inkml:trace contextRef="#ctx0" brushRef="#br0" timeOffset="2704.391">2804 527 13275 0 0,'0'0'2583'0'0,"0"0"-1064"0"0,0 0-356 0 0,0 0 163 0 0,0 0 205 0 0,0 0 53 0 0,0 0-240 0 0,0 0-346 0 0,0 0-259 0 0,0 0-162 0 0,0 0-116 0 0,36 1-31 0 0,113 1-29 0 0,128-1 722 0 0,-168 11-2509 0 0,-63-3-8738 0 0,-39-8-2083 0 0</inkml:trace>
  <inkml:trace contextRef="#ctx0" brushRef="#br0" timeOffset="2949.432">3658 729 17500 0 0,'0'0'1281'0'0,"0"0"-128"0"0,0 0 68 0 0,0 0 27 0 0,0 0-149 0 0,0 0-294 0 0,0 0-307 0 0,0 0-254 0 0,2 34-116 0 0,7 101-100 0 0,-3-78 1107 0 0,-5-51-4370 0 0,0 5-8148 0 0,-1-11-339 0 0</inkml:trace>
  <inkml:trace contextRef="#ctx0" brushRef="#br0" timeOffset="3117.446">3574 501 19588 0 0,'0'0'1376'0'0,"0"0"-591"0"0,0 0-33 0 0,0 0-40 0 0,0 0-168 0 0,0 0-192 0 0,0 0-320 0 0,0 0-304 0 0,0 0-80 0 0,0 0-56 0 0,0 0-176 0 0,0 0-328 0 0,0 0-1049 0 0,0 0-3888 0 0,0 19-6842 0 0</inkml:trace>
  <inkml:trace contextRef="#ctx0" brushRef="#br0" timeOffset="4733.072">3410 472 0 0 0,'0'0'1139'0'0,"0"0"745"0"0,0 0 167 0 0,0 0-103 0 0,0 0-233 0 0,0 0-235 0 0,0 0-153 0 0,0 0-68 0 0,0 0-22 0 0,0 0-46 0 0,0 0-53 0 0,0 0-139 0 0,2 1-167 0 0,11 12 1052 0 0,-13-13-1593 0 0,-1 18 2870 0 0,47-36-1296 0 0,-45 18-1797 0 0,-1 0 28 0 0,0 0 11 0 0,0 0 13 0 0,0 0 12 0 0,0 0 4 0 0,0 0 11 0 0,0 0-51 0 0,0 0-19 0 0,0 0-33 0 0,0 0-8 0 0,0 0-30 0 0,0 0 2 0 0,0 0-12 0 0,0 0-6 0 0,0 0 1 0 0,0 0 18 0 0,0 0 1 0 0,0 0 3 0 0,0 0 19 0 0,0 0-4 0 0,0 0 5 0 0,0 0 15 0 0,0 0 12 0 0,-6 23 917 0 0,6-23-965 0 0,0 0 1 0 0,1 0 0 0 0,-1-1-1 0 0,0 1 1 0 0,1 0 0 0 0,-1 0 0 0 0,0 0-1 0 0,1 0 1 0 0,-1 0 0 0 0,0 0-1 0 0,1 0 1 0 0,-1 0 0 0 0,0 0-1 0 0,1 0 1 0 0,-1 0 0 0 0,0 0 0 0 0,1 0-1 0 0,-1 0 1 0 0,1 0 0 0 0,-1 0-1 0 0,0 0 1 0 0,1 0 0 0 0,-1 0 0 0 0,0 0-1 0 0,1 1 1 0 0,-1-1 0 0 0,0 0-1 0 0,0 0 1 0 0,1 0 0 0 0,-1 1 0 0 0,0-1-1 0 0,1 0 1 0 0,-1 0 0 0 0,0 1-1 0 0,0-1 1 0 0,0 0 0 0 0,1 0 0 0 0,-1 1-1 0 0,0-1 1 0 0,0 0 0 0 0,0 1-1 0 0,0-1 1 0 0,1 0 0 0 0,-1 1-1 0 0,0-1 1 0 0,0 0 0 0 0,0 1 0 0 0,0-1-13 0 0,14-6 163 0 0,12-2 50 0 0,-26 8-169 0 0,0 0 16 0 0,0 0-25 0 0,0 0-14 0 0,0 0 26 0 0,0 0-17 0 0,-16 12 227 0 0,-8 15-145 0 0,74-33-575 0 0,-45 4 72 0 0,55-23-653 0 0,-41 16-2602 0 0,0-3-4420 0 0,-14 9-3632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8:5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117 248 264 0 0,'0'0'755'0'0,"0"0"-8"0"0,0 0 101 0 0,0 0 277 0 0,0 0 270 0 0,0 0 83 0 0,0 0-96 0 0,0 0-162 0 0,0 0-209 0 0,0 0-78 0 0,0 0 24 0 0,-12-12 77 0 0,-54-50 1210 0 0,36 54 2289 0 0,22 5 3104 0 0,69 44-7069 0 0,-24-13-370 0 0,2-1 0 0 0,0-2-1 0 0,2-2 1 0 0,26 10-198 0 0,37 18 222 0 0,-103-59-6971 0 0,-4-10-7335 0 0,3 15 5773 0 0</inkml:trace>
  <inkml:trace contextRef="#ctx0" brushRef="#br0" timeOffset="483.504">325 12 4441 0 0,'0'0'2058'0'0,"0"0"-739"0"0,0 0-140 0 0,0 0 376 0 0,0 0 440 0 0,0 0 129 0 0,0 0-282 0 0,0 0-527 0 0,0 0-463 0 0,0 0-273 0 0,0 0-115 0 0,0 0-20 0 0,0 0 5 0 0,-2-9 311 0 0,2 7 2671 0 0,29 28-1002 0 0,104 95-864 0 0,-26-7-1068 0 0,-96-102-2345 0 0,-11-13 452 0 0,0-2-5245 0 0,0 3-2706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8:3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66 0 0 0,'0'0'637'0'0,"0"0"534"0"0,0 0 267 0 0,0 0 80 0 0,0 0-6 0 0,0 0 0 0 0,0 0-26 0 0,0 0-39 0 0,0 0-21 0 0,-1-10-41 0 0,-7-45 1254 0 0,8 54-1428 0 0,0 1-89 0 0,0 0-116 0 0,0 0-133 0 0,0 0-122 0 0,-6 7 2466 0 0,-28 133-2271 0 0,25 122-387 0 0,10-171-395 0 0,9 190 139 0 0,15-197-303 0 0,-1-110 535 0 0,34-39-370 0 0,-29 30-38 0 0,3 0 0 0 0,0 3 1 0 0,2 0-1 0 0,2 3 0 0 0,21-14-127 0 0,-13 27-112 0 0,-26 45 206 0 0,23 124 341 0 0,-25-73-273 0 0,6 23 1 0 0,-15-125-17499 0 0,-2 18 6271 0 0</inkml:trace>
  <inkml:trace contextRef="#ctx0" brushRef="#br0" timeOffset="492.186">1251 563 1560 0 0,'0'0'2874'0'0,"0"0"-499"0"0,0 0-58 0 0,0 0 137 0 0,0 0-106 0 0,0 0-433 0 0,0 0-521 0 0,0 0-479 0 0,0 0-264 0 0,0 0-57 0 0,0 0-23 0 0,0 0 5 0 0,-13 7-13 0 0,-96 45 980 0 0,92-45-1361 0 0,2 1-1 0 0,-1 0 1 0 0,1 1-1 0 0,0 1 0 0 0,1 0 1 0 0,0 1-1 0 0,1 0 1 0 0,0 1-1 0 0,1 1 1 0 0,0 0-1 0 0,1 1 1 0 0,1 0-1 0 0,0 0 1 0 0,1 1-1 0 0,0 0 0 0 0,-2 7-181 0 0,10-19 1 0 0,0-1-1 0 0,0 0 0 0 0,0 0 0 0 0,0 0 0 0 0,1 1 0 0 0,-1-1 0 0 0,1 0 0 0 0,-1 1 0 0 0,1-1 0 0 0,0 1 0 0 0,0-1 0 0 0,0 0 0 0 0,0 1 0 0 0,0-1 0 0 0,0 1 0 0 0,1-1 0 0 0,-1 0 0 0 0,1 1 0 0 0,0-1 0 0 0,-1 0 0 0 0,1 1 0 0 0,0-1 0 0 0,0 0 0 0 0,1 0 0 0 0,-1 0 1 0 0,0 0-1 0 0,1 0 0 0 0,-1 0 0 0 0,1-1 0 0 0,0 1 0 0 0,0 0 0 0 0,1 0 0 0 0,10-1 73 0 0,0-2 1 0 0,0 0-1 0 0,1-1 1 0 0,-1 0-1 0 0,0 0 1 0 0,-1-2-1 0 0,1 0 1 0 0,0 0-1 0 0,-1-1 1 0 0,0 0-1 0 0,0-1 1 0 0,-1-1-1 0 0,0 0 1 0 0,0 0-1 0 0,10-9-73 0 0,3 0 78 0 0,198-145 329 0 0,-221 162-405 0 0,0-1 0 0 0,0 1 1 0 0,0-1-1 0 0,0 1 0 0 0,0-1 1 0 0,0 1-1 0 0,0-1 0 0 0,-1 1 1 0 0,1 0-1 0 0,0 0 0 0 0,0-1 1 0 0,0 1-1 0 0,-1 0 0 0 0,1 0 1 0 0,0 0-1 0 0,-1 0 0 0 0,1 0 1 0 0,-1 0-1 0 0,1 0 0 0 0,-1 0 1 0 0,0 0-1 0 0,1 0 0 0 0,-1 0 0 0 0,0 0 1 0 0,0 0-1 0 0,1 0 0 0 0,-1 1 1 0 0,0-1-1 0 0,0 0 0 0 0,0 0 1 0 0,-1 0-1 0 0,1 0 0 0 0,0 0 1 0 0,0 0-1 0 0,-1 0 0 0 0,1 0 1 0 0,0 0-1 0 0,-1 0 0 0 0,1 0 1 0 0,-1 0-1 0 0,1 0 0 0 0,-1 0 1 0 0,0 0-3 0 0,1 7 17 0 0,6 98-400 0 0,-6-105 274 0 0,1 1-1 0 0,1 0 1 0 0,-1-1-1 0 0,0 1 1 0 0,0-1-1 0 0,1 1 1 0 0,-1-1-1 0 0,0 0 0 0 0,1 0 1 0 0,-1 1-1 0 0,1-1 1 0 0,0 0-1 0 0,-1 0 1 0 0,1-1-1 0 0,0 1 1 0 0,0 0-1 0 0,0 0 1 0 0,-1-1-1 0 0,1 1 0 0 0,0-1 1 0 0,0 0-1 0 0,0 0 1 0 0,0 1-1 0 0,0-1 1 0 0,0 0-1 0 0,1-1 110 0 0,21 1-5853 0 0,-10-1-1970 0 0,-6 1-2529 0 0</inkml:trace>
  <inkml:trace contextRef="#ctx0" brushRef="#br0" timeOffset="891.997">1888 545 8426 0 0,'0'0'2656'0'0,"0"0"-502"0"0,0 0-239 0 0,0 0-182 0 0,0 0-268 0 0,0 0-270 0 0,0 0-215 0 0,0 0-146 0 0,0 0-95 0 0,0 0-76 0 0,0 0-81 0 0,0 0-84 0 0,0 0-82 0 0,-28 16-72 0 0,-85 52-45 0 0,52-20 598 0 0,62-47-886 0 0,-1 0 0 0 0,0 0 0 0 0,0 0 1 0 0,1 1-1 0 0,-1-1 0 0 0,1 0 0 0 0,-1 0 0 0 0,1 0 0 0 0,0 0 0 0 0,-1 0 0 0 0,1 0 0 0 0,0-1 0 0 0,0 1 1 0 0,-1 0-1 0 0,1 0 0 0 0,0 0 0 0 0,0-1 0 0 0,0 1 0 0 0,0 0 0 0 0,0-1 0 0 0,0 1 0 0 0,0-1 0 0 0,0 1 1 0 0,0-1-1 0 0,1 1 0 0 0,-1-1 0 0 0,0 0 0 0 0,0 0 0 0 0,0 0 0 0 0,0 1 0 0 0,1-1-11 0 0,46 11 212 0 0,-41-11-184 0 0,-1 0 0 0 0,0 1 0 0 0,0 0 0 0 0,0 0 0 0 0,0 1-1 0 0,-1-1 1 0 0,1 1 0 0 0,0 1 0 0 0,-1-1 0 0 0,1 1-1 0 0,-1 0 1 0 0,0 0 0 0 0,0 0 0 0 0,0 1 0 0 0,0 0 0 0 0,0 0-1 0 0,-1 0 1 0 0,0 0 0 0 0,0 1 0 0 0,0-1 0 0 0,0 1-1 0 0,0 2-27 0 0,-3-2 61 0 0,0-1 0 0 0,0 1-1 0 0,0 0 1 0 0,0-1 0 0 0,-1 1-1 0 0,0 0 1 0 0,0 0-1 0 0,0 0 1 0 0,-1 0 0 0 0,0-1-1 0 0,0 1 1 0 0,0 0-1 0 0,0-1 1 0 0,-1 1 0 0 0,1-1-1 0 0,-1 1 1 0 0,-1-1 0 0 0,1 0-1 0 0,0 1 1 0 0,-1-1-1 0 0,0-1 1 0 0,-1 3-61 0 0,-1 0 15 0 0,0 0 0 0 0,0 0 0 0 0,0-1 0 0 0,-1 1-1 0 0,0-1 1 0 0,0-1 0 0 0,0 1 0 0 0,0-1 0 0 0,-1 0 0 0 0,1 0 0 0 0,-1-1-1 0 0,0 0 1 0 0,0 0 0 0 0,-1-1 0 0 0,1 1 0 0 0,0-2 0 0 0,-1 1 0 0 0,0-1 0 0 0,1 0-1 0 0,-3-1-14 0 0,-1 0-122 0 0,-36-5-1051 0 0,26-19-4221 0 0,17 17-1122 0 0,0 3-5633 0 0</inkml:trace>
  <inkml:trace contextRef="#ctx0" brushRef="#br0" timeOffset="2115.875">2831 563 3033 0 0,'0'0'1276'0'0,"0"0"-88"0"0,0 0 95 0 0,0 0 153 0 0,0 0 127 0 0,0 0 24 0 0,0 0-170 0 0,0 0-214 0 0,0 0-194 0 0,0 0-153 0 0,0 0-149 0 0,0 0-161 0 0,-8-2-140 0 0,-25-8-135 0 0,30 10-212 0 0,0-1 1 0 0,0 1-1 0 0,0 0 0 0 0,0 0 1 0 0,0 0-1 0 0,0 0 0 0 0,0 0 1 0 0,0 1-1 0 0,0-1 0 0 0,1 1 1 0 0,-1 0-1 0 0,0 0 0 0 0,0 0 0 0 0,1 0 1 0 0,-1 1-1 0 0,1-1 0 0 0,-1 1 1 0 0,1-1-1 0 0,-1 1 0 0 0,0 1-59 0 0,-8 4 244 0 0,-154 115 2143 0 0,161-117-2355 0 0,0-1-1 0 0,0 1 1 0 0,1-1-1 0 0,0 1 1 0 0,0 0-1 0 0,0 0 1 0 0,0 0-1 0 0,1 1 1 0 0,0-1 0 0 0,0 1-1 0 0,0-1 1 0 0,1 1-1 0 0,0-1 1 0 0,0 1-1 0 0,0 0 1 0 0,1 0-1 0 0,0 0 1 0 0,0-1 0 0 0,0 1-1 0 0,1 0 1 0 0,1 3-32 0 0,0-4 44 0 0,1 0 0 0 0,-1 0 0 0 0,1-1 1 0 0,0 1-1 0 0,1-1 0 0 0,-1 0 0 0 0,1 0 0 0 0,0 0 1 0 0,0-1-1 0 0,0 1 0 0 0,0-1 0 0 0,0 0 1 0 0,1 0-1 0 0,0 0 0 0 0,-1-1 0 0 0,1 0 0 0 0,0 0 1 0 0,0 0-1 0 0,1 0 0 0 0,-1-1 0 0 0,0 0 0 0 0,0 0 1 0 0,1 0-1 0 0,-1-1 0 0 0,0 0 0 0 0,2 0-44 0 0,3 2 95 0 0,0-1 0 0 0,-1-1 0 0 0,1 0 0 0 0,0 0 0 0 0,0-1 0 0 0,0-1 0 0 0,-1 1 0 0 0,1-1 1 0 0,0-1-1 0 0,-1 0 0 0 0,0 0 0 0 0,0-1 0 0 0,0 0 0 0 0,0-1 0 0 0,0 0 0 0 0,6-5-95 0 0,0-2 132 0 0,0 0 1 0 0,-1-1-1 0 0,-1-1 0 0 0,0 0 1 0 0,-1-1-1 0 0,0 0 1 0 0,-1-1-1 0 0,-1 0 1 0 0,-1-1-1 0 0,1-3-132 0 0,28-54 689 0 0,-24 103-526 0 0,40 77 69 0 0,-30-50-211 0 0,-3 2-1 0 0,-3-1 1 0 0,-2 2 0 0 0,-3 0-1 0 0,-2 1 1 0 0,-3 0-1 0 0,-2 1 1 0 0,-3 0 0 0 0,-3 12-21 0 0,-2-56 7 0 0,-1-1 0 0 0,0 0 0 0 0,-1 1 0 0 0,-1-2 0 0 0,-1 1 0 0 0,0 0 0 0 0,-1-1 0 0 0,0 0 0 0 0,-1-1 0 0 0,-1 0 0 0 0,0 0 0 0 0,-1-1 1 0 0,-1 0-1 0 0,0 0 0 0 0,0-2 0 0 0,-1 1 0 0 0,-1-1 0 0 0,0-1 0 0 0,-1 0 0 0 0,1-1 0 0 0,-2-1 0 0 0,1 0 0 0 0,-15 5-7 0 0,28-11 3 0 0,-1-1 0 0 0,0 0 0 0 0,0 0 0 0 0,0 0 0 0 0,0 0 0 0 0,0 0 0 0 0,0 0 0 0 0,0-1 0 0 0,0 1 0 0 0,0-1 0 0 0,0 1 0 0 0,0-1 0 0 0,-1 0 0 0 0,1 0 0 0 0,0 0 0 0 0,0 0-1 0 0,0 0 1 0 0,0 0 0 0 0,-1-1 0 0 0,1 1 0 0 0,0-1 0 0 0,0 0 0 0 0,0 1 0 0 0,0-1 0 0 0,0 0 0 0 0,0 0 0 0 0,0 0 0 0 0,1 0 0 0 0,-1-1 0 0 0,0 1 0 0 0,0 0 0 0 0,1-1 0 0 0,-1 1 0 0 0,1-1 0 0 0,-1 1 0 0 0,1-1 0 0 0,0 0 0 0 0,0 0-1 0 0,0 0 1 0 0,0 0 0 0 0,0 0 0 0 0,0 0 0 0 0,0 0 0 0 0,1 0 0 0 0,-1 0 0 0 0,1 0 0 0 0,-1 0 0 0 0,1 0 0 0 0,0 0 0 0 0,0-1 0 0 0,0 1-3 0 0,1-30 0 0 0,2 0 0 0 0,1 0-1 0 0,1 1 1 0 0,2 0 0 0 0,2 0 0 0 0,0 0 0 0 0,2 1 0 0 0,6-10 0 0 0,7-14-88 0 0,2 2 1 0 0,3 0 0 0 0,2 2-1 0 0,21-25 88 0 0,30-6-1465 0 0,-52 59-1951 0 0,1 2-4317 0 0,-23 14 4689 0 0,1 1-8489 0 0</inkml:trace>
  <inkml:trace contextRef="#ctx0" brushRef="#br0" timeOffset="8203.913">3643 608 0 0 0,'4'3'664'0'0,"23"12"1370"0"0,17-37 6893 0 0,-44 22-8121 0 0,1-14 5304 0 0,-1-1-2644 0 0,-24-11-1444 0 0,16 25-1960 0 0,0 0 1 0 0,0 0-1 0 0,-1 1 0 0 0,1 0 0 0 0,0 1 1 0 0,0-1-1 0 0,0 2 0 0 0,0-1 0 0 0,0 1 1 0 0,0 0-1 0 0,1 1 0 0 0,-1 0 0 0 0,0 0 1 0 0,1 0-1 0 0,0 1 0 0 0,-2 2-62 0 0,-4 0 88 0 0,3 0-47 0 0,0 1 0 0 0,1 0 0 0 0,0 1 0 0 0,0 0 0 0 0,0 1 0 0 0,1 0 0 0 0,1 0 0 0 0,-1 0 0 0 0,2 1 0 0 0,-7 11-41 0 0,8-10 8 0 0,-1 0-1 0 0,2 0 1 0 0,0 0 0 0 0,0 1 0 0 0,1-1-1 0 0,0 1 1 0 0,1 0 0 0 0,0 0 0 0 0,1 0 0 0 0,1 1-1 0 0,0-1 1 0 0,1 10-8 0 0,0-16 9 0 0,1 0-1 0 0,0 0 0 0 0,0-1 1 0 0,0 1-1 0 0,0-1 0 0 0,1 0 1 0 0,0 0-1 0 0,0 0 1 0 0,1 0-1 0 0,-1 0 0 0 0,1 0 1 0 0,0-1-1 0 0,0 0 0 0 0,0 0 1 0 0,1 0-1 0 0,0 0 1 0 0,0-1-1 0 0,-1 0 0 0 0,2 0 1 0 0,-1 0-1 0 0,0-1 1 0 0,1 1-1 0 0,-1-1 0 0 0,1-1 1 0 0,0 1-1 0 0,-1-1 0 0 0,1 0 1 0 0,5 1-9 0 0,8-4 92 0 0,-1-1 1 0 0,0-1 0 0 0,0 0-1 0 0,0-1 1 0 0,0-1 0 0 0,-1-1-1 0 0,0 0 1 0 0,0-2-1 0 0,-1 0 1 0 0,0 0 0 0 0,0-1-1 0 0,-1-1 1 0 0,-1-1 0 0 0,0 0-1 0 0,0-1 1 0 0,-1-1-1 0 0,-1 0 1 0 0,0 0 0 0 0,-1-1-1 0 0,1-4-92 0 0,0 6 70 0 0,-1 0 0 0 0,0 0 0 0 0,-1-1 0 0 0,-1 0 0 0 0,0-1 0 0 0,-1 0 0 0 0,-1-1 0 0 0,0 1 0 0 0,-1-1 0 0 0,-1 0 0 0 0,-1-1 0 0 0,0 0 0 0 0,-1 1 0 0 0,1-13-70 0 0,-15 40 259 0 0,8-3-278 0 0,2-6 22 0 0,-1 0 0 0 0,1 0 0 0 0,0 0 0 0 0,1 0-1 0 0,-1 0 1 0 0,0 0 0 0 0,0 0 0 0 0,1 0 0 0 0,0 0-1 0 0,-1 0 1 0 0,1 0 0 0 0,0 0 0 0 0,0 0 0 0 0,0 0 0 0 0,0 0-1 0 0,0 0 1 0 0,0 0 0 0 0,1 0 0 0 0,-1 0 0 0 0,1 0-1 0 0,-1 0 1 0 0,1 0 0 0 0,0 0 0 0 0,0 0 0 0 0,0 0 0 0 0,0 0-1 0 0,0 0 1 0 0,1 0-3 0 0,18 73 387 0 0,-15 42-280 0 0,-4-113-106 0 0,0 0 1 0 0,0-1-1 0 0,1 1 1 0 0,-1 0-1 0 0,1-1 1 0 0,0 1 0 0 0,0-1-1 0 0,1 0 1 0 0,-1 1-1 0 0,0-1 1 0 0,1 0 0 0 0,0-1-1 0 0,0 1 1 0 0,0 0-1 0 0,0-1 1 0 0,0 0-1 0 0,1 1 1 0 0,-1-1 0 0 0,1-1-1 0 0,-1 1 1 0 0,1 0-1 0 0,0-1 1 0 0,0 0-1 0 0,-1 0 1 0 0,1 0 0 0 0,0 0-1 0 0,0-1 1 0 0,0 1-2 0 0,4 0 7 0 0,0-1 0 0 0,0 0 1 0 0,0 0-1 0 0,0-1 0 0 0,-1 0 1 0 0,1 0-1 0 0,0-1 0 0 0,-1 0 1 0 0,1 0-1 0 0,-1-1 0 0 0,0 0 1 0 0,1 0-1 0 0,-1-1 0 0 0,0 0-7 0 0,2-2 22 0 0,0-1 1 0 0,-1 1-1 0 0,0-1 0 0 0,0-1 0 0 0,-1 1 0 0 0,0-1 0 0 0,0-1 0 0 0,-1 1 1 0 0,0-1-1 0 0,0-1-22 0 0,23-27 37 0 0,-10 18-54 0 0,18-32 41 0 0,22-20 12 0 0,-48 32 172 0 0,-6 9-128 0 0,-5 30-86 0 0,0 0 8 0 0,0 0-8 0 0,0 0-3 0 0,0 0 0 0 0,0 0 15 0 0,0 0-4 0 0,0 0 11 0 0,0 0-13 0 0,0 0 7 0 0,0 0 3 0 0,0 0-11 0 0,0 0 4 0 0,0 0-9 0 0,0 0 1 0 0,0 0 8 0 0,0 0-9 0 0,2-4 24 0 0,-3-7-116 0 0,-1 38-95 0 0,1-14 248 0 0,-17 73 17 0 0,14-73-65 0 0,1 0 1 0 0,0 0-1 0 0,1 0 1 0 0,1 0 0 0 0,0 0-1 0 0,0 1 1 0 0,2-1-1 0 0,-1 0 1 0 0,3 8-8 0 0,-1-16-4 0 0,1 0 1 0 0,-1 0-1 0 0,1 0 1 0 0,0-1 0 0 0,1 1-1 0 0,-1-1 1 0 0,1 0-1 0 0,0 0 1 0 0,0 0-1 0 0,0 0 1 0 0,1-1 0 0 0,-1 1-1 0 0,1-1 1 0 0,0 0-1 0 0,0-1 1 0 0,0 1-1 0 0,0-1 1 0 0,0 0 0 0 0,0 0-1 0 0,1-1 1 0 0,-1 0-1 0 0,1 1 1 0 0,-1-2-1 0 0,1 1 1 0 0,-1-1 0 0 0,1 0-1 0 0,-1 0 1 0 0,4-1 3 0 0,20 12 37 0 0,0-33-20 0 0,67-95 47 0 0,21-16-74 0 0,-93 110 12 0 0,-12 11-4 0 0,-1 1 0 0 0,2 0 0 0 0,-1 1 0 0 0,2 0 0 0 0,-1 0-1 0 0,1 2 1 0 0,1 0 0 0 0,14-6 2 0 0,-10 69-55 0 0,-28 81 107 0 0,3-113-47 0 0,-2 0 0 0 0,0 0 0 0 0,-1-1-1 0 0,-2 0 1 0 0,0-1 0 0 0,-1 0-1 0 0,-3 2-4 0 0,14-22-1 0 0,35-59-43 0 0,13-5 38 0 0,3 1 0 0 0,3 3 0 0 0,3 2 0 0 0,25-18 6 0 0,5 24-14 0 0,-85 51 12 0 0,0-1-1 0 0,0 1 1 0 0,0-1 0 0 0,1 1 0 0 0,-1 0 0 0 0,0-1-1 0 0,1 1 1 0 0,-1 0 0 0 0,0 0 0 0 0,0 0 0 0 0,1 0-1 0 0,-1 0 1 0 0,0 0 0 0 0,1 1 0 0 0,-1-1 0 0 0,0 0-1 0 0,0 1 1 0 0,0-1 0 0 0,1 1 0 0 0,-1-1 0 0 0,0 1-1 0 0,0-1 1 0 0,0 1 0 0 0,0 0 0 0 0,0 0 0 0 0,0-1-1 0 0,0 1 1 0 0,0 0 0 0 0,0 0 0 0 0,0 0 0 0 0,0 0-1 0 0,-1 0 1 0 0,1 0 0 0 0,0 1 0 0 0,-1-1 0 0 0,1 0-1 0 0,-1 0 1 0 0,1 0 0 0 0,-1 0 0 0 0,1 1 0 0 0,-1-1-1 0 0,0 0 1 0 0,0 1 0 0 0,0-1 0 0 0,0 0 0 0 0,0 0-1 0 0,0 1 3 0 0,-5 64 92 0 0,-65 177 22 0 0,67-137-152 0 0,3-106 24 0 0,0 0-2 0 0,-10-7-9051 0 0,6 3 1350 0 0,2 1-4285 0 0</inkml:trace>
  <inkml:trace contextRef="#ctx0" brushRef="#br0" timeOffset="8814.94">4386 147 1112 0 0,'0'0'1191'0'0,"0"0"-156"0"0,0 0 71 0 0,0 0 353 0 0,0 0 234 0 0,0 0-54 0 0,0 0-126 0 0,0 0-220 0 0,0 0-89 0 0,0 0 91 0 0,0 0-5 0 0,0 0-170 0 0,0 0-145 0 0,-2-3-125 0 0,-7-12-67 0 0,5 17 5648 0 0,8 14-5086 0 0,-4-16-1276 0 0,19-10 1073 0 0,-39 57-1170 0 0,72-36-4656 0 0,-35-11-1375 0 0,-4 0-6290 0 0</inkml:trace>
  <inkml:trace contextRef="#ctx0" brushRef="#br0" timeOffset="9443.933">5463 560 0 0 0,'0'0'1370'0'0,"0"0"-457"0"0,0 0-169 0 0,0 0 14 0 0,0 0 229 0 0,0 0 246 0 0,0 0 168 0 0,0 0 66 0 0,0 0-32 0 0,0 0-55 0 0,0 0-95 0 0,0 0-84 0 0,1 5-92 0 0,0 15-111 0 0,0-18-784 0 0,-1 0 0 0 0,1 0-1 0 0,0 0 1 0 0,0 0 0 0 0,0 0 0 0 0,0-1 0 0 0,0 1 0 0 0,1 0 0 0 0,-1-1 0 0 0,0 1-1 0 0,1-1 1 0 0,-1 1 0 0 0,1-1 0 0 0,-1 0 0 0 0,1 0 0 0 0,0 1 0 0 0,0-1 0 0 0,-1 0 0 0 0,1-1-1 0 0,0 1 1 0 0,0 0 0 0 0,0-1 0 0 0,0 1 0 0 0,0-1 0 0 0,0 1 0 0 0,0-1 0 0 0,0 0-1 0 0,0 0 1 0 0,0 0 0 0 0,0 0 0 0 0,0 0 0 0 0,2 0-214 0 0,9-2 207 0 0,-1-1-1 0 0,0 0 1 0 0,0 0 0 0 0,0-1-1 0 0,0-1 1 0 0,-1 0 0 0 0,1-1 0 0 0,-1 0-1 0 0,0 0 1 0 0,-1-1 0 0 0,0-1-1 0 0,0 1 1 0 0,0-2 0 0 0,-1 1 0 0 0,-1-2-1 0 0,1 1 1 0 0,-1-1 0 0 0,5-8-207 0 0,-12 16 8 0 0,1 1 1 0 0,-1 0-1 0 0,0-1 0 0 0,0 1 1 0 0,1 0-1 0 0,-1-1 1 0 0,0 0-1 0 0,0 1 0 0 0,0-1 1 0 0,-1 0-1 0 0,1 1 1 0 0,0-1-1 0 0,-1 0 0 0 0,1 0 1 0 0,-1 0-1 0 0,1 1 1 0 0,-1-1-1 0 0,0 0 0 0 0,0 0 1 0 0,0 0-1 0 0,0 0 1 0 0,0 0-1 0 0,0 0 0 0 0,-1 0 1 0 0,1 1-1 0 0,0-1 1 0 0,-1 0-1 0 0,0 0 0 0 0,1 0 1 0 0,-1 1-1 0 0,0-1 1 0 0,0 0-1 0 0,0 1 0 0 0,0-1 1 0 0,0 1-1 0 0,0-1 1 0 0,-1 1-1 0 0,1 0 0 0 0,0-1 1 0 0,-1 1-1 0 0,1 0 1 0 0,-1 0-1 0 0,1 0 0 0 0,-1 0 1 0 0,0 0-1 0 0,1 0 1 0 0,-1 0-1 0 0,0 1 0 0 0,0-1 1 0 0,0 1-1 0 0,1-1 1 0 0,-1 1-1 0 0,0 0 0 0 0,0-1 1 0 0,0 1-1 0 0,0 0 1 0 0,-1 0-9 0 0,-9 0-24 0 0,-1 0 0 0 0,1 0 0 0 0,-1 1 1 0 0,1 1-1 0 0,-1 0 0 0 0,1 1 1 0 0,0 0-1 0 0,0 1 0 0 0,-9 3 24 0 0,7-2-2 0 0,1 1 0 0 0,0 0 0 0 0,1 1 0 0 0,-1 0 0 0 0,1 1 0 0 0,1 0 0 0 0,0 1-1 0 0,0 0 1 0 0,0 1 0 0 0,1 0 0 0 0,1 1 0 0 0,0 0 0 0 0,0 0 0 0 0,1 1 0 0 0,0 0 0 0 0,1 1 0 0 0,1-1 0 0 0,0 1-1 0 0,1 1 1 0 0,0-1 0 0 0,1 1 0 0 0,0 0 0 0 0,0 9 2 0 0,3-18 1 0 0,1 1 0 0 0,0 0 0 0 0,1-1 0 0 0,-1 1 1 0 0,1 0-1 0 0,0-1 0 0 0,1 1 0 0 0,-1-1 0 0 0,1 1 0 0 0,0-1 0 0 0,0 0 0 0 0,1 0 0 0 0,0 0 0 0 0,0 0 0 0 0,0 0 0 0 0,0 0 1 0 0,1-1-1 0 0,-1 0 0 0 0,1 0 0 0 0,0 0 0 0 0,1 0 0 0 0,-1 0 0 0 0,1-1 0 0 0,-1 0 0 0 0,1 0 0 0 0,0 0 0 0 0,5 2-1 0 0,5 0 0 0 0,0-1-1 0 0,1 0 1 0 0,-1-1 0 0 0,1 0-1 0 0,0-1 1 0 0,0-1-1 0 0,0-1 1 0 0,0 0-1 0 0,0-1 1 0 0,0-1-1 0 0,0 0 1 0 0,0-1-1 0 0,-1-1 1 0 0,0 0-1 0 0,1-1 1 0 0,-1-1-1 0 0,-1 0 1 0 0,1-1-1 0 0,-1-1 1 0 0,-1 0-1 0 0,1-1 1 0 0,11-10 0 0 0,48-39-2100 0 0,-26 17-6828 0 0,-33 30-2405 0 0</inkml:trace>
  <inkml:trace contextRef="#ctx0" brushRef="#br0" timeOffset="9953.193">6133 464 3769 0 0,'0'0'2654'0'0,"0"0"-331"0"0,0 0-65 0 0,0 0 48 0 0,0 0-119 0 0,0 0-304 0 0,0 0-436 0 0,0 0-386 0 0,0 0-254 0 0,0 0-99 0 0,0 0-26 0 0,0 0-42 0 0,0 0-57 0 0,-18 15-95 0 0,-115 88 413 0 0,122-95-827 0 0,0 1 0 0 0,1 1-1 0 0,0 0 1 0 0,1 0 0 0 0,0 1-1 0 0,0 0 1 0 0,1 1 0 0 0,-5 10-74 0 0,11-20 2 0 0,1-1-1 0 0,0 1 1 0 0,0 0 0 0 0,0 0 0 0 0,0 0 0 0 0,0 0-1 0 0,0 0 1 0 0,0 0 0 0 0,1 0 0 0 0,-1 0 0 0 0,1 0 0 0 0,0 0-1 0 0,-1 0 1 0 0,1 1 0 0 0,0-1 0 0 0,0 0 0 0 0,0 0-1 0 0,1 0 1 0 0,-1 0 0 0 0,0 1 0 0 0,1-1 0 0 0,0 0 0 0 0,-1 0-1 0 0,1 0 1 0 0,0 0 0 0 0,0 0 0 0 0,0 0 0 0 0,0-1-1 0 0,0 1 1 0 0,1 0 0 0 0,-1 0 0 0 0,1-1 0 0 0,-1 1-1 0 0,1-1 1 0 0,-1 1 0 0 0,1-1 0 0 0,0 0 0 0 0,0 0 0 0 0,-1 1-1 0 0,1-1 1 0 0,0-1 0 0 0,0 1 0 0 0,0 0 0 0 0,0 0-1 0 0,1 0-1 0 0,99 3 554 0 0,-78-11-390 0 0,-1-2 0 0 0,0 0 0 0 0,-1-1 0 0 0,0-1 1 0 0,-1-2-1 0 0,0 0 0 0 0,-1-1 0 0 0,0 0 1 0 0,-1-2-1 0 0,-1-1 0 0 0,0 0 0 0 0,-2-1 1 0 0,4-6-165 0 0,-2 4 53 0 0,-1-1 0 0 0,-1 0-1 0 0,-1-2 1 0 0,-1 0 0 0 0,-2 0 0 0 0,0-2 0 0 0,-1 1 0 0 0,-1-1 0 0 0,-2-1 0 0 0,3-11-53 0 0,-9 29-3 0 0,1 0 0 0 0,-1 0 0 0 0,-1 0 0 0 0,0 0 0 0 0,0 0 0 0 0,0 0 0 0 0,-1-1 0 0 0,0 1 0 0 0,-1 0 0 0 0,0 0 1 0 0,0-1-1 0 0,-1 1 0 0 0,0 0 0 0 0,0 0 0 0 0,-1 0 0 0 0,0 1 0 0 0,-1-1 0 0 0,1 1 0 0 0,-1 0 0 0 0,-1 0 0 0 0,1 0 0 0 0,-1 0 0 0 0,0 1 0 0 0,-1-1 0 0 0,0 2 0 0 0,0-1 0 0 0,0 0 0 0 0,0 1 0 0 0,-1 0 0 0 0,0 1 0 0 0,0 0 0 0 0,-1 0 0 0 0,1 0 0 0 0,-1 1 0 0 0,1 0 0 0 0,-3 0 3 0 0,0 3-2 0 0,0 0 0 0 0,0 1-1 0 0,0 0 1 0 0,-1 0 0 0 0,1 1-1 0 0,0 1 1 0 0,1 0 0 0 0,-1 0-1 0 0,0 1 1 0 0,1 0 0 0 0,0 0-1 0 0,0 1 1 0 0,0 0-1 0 0,1 1 1 0 0,0 0 0 0 0,0 1-1 0 0,0-1 1 0 0,1 1 0 0 0,0 1-1 0 0,0 0 1 0 0,0 0 0 0 0,1 0-1 0 0,1 0 1 0 0,-1 1 0 0 0,2 0-1 0 0,-1 0 1 0 0,1 1 0 0 0,0-1-1 0 0,1 1 1 0 0,0 0-1 0 0,1-1 1 0 0,0 2 0 0 0,0-1-1 0 0,1 6 3 0 0,-3 2 20 0 0,2 1-1 0 0,0-1 0 0 0,1 1 1 0 0,1-1-1 0 0,1 1 0 0 0,0-1 0 0 0,2 1 1 0 0,0-1-1 0 0,1 0 0 0 0,0 0 1 0 0,2 0-1 0 0,0-1 0 0 0,1 0 0 0 0,1 0 1 0 0,3 5-20 0 0,1-1 94 0 0,1 0-1 0 0,0 0 1 0 0,2-1 0 0 0,0-1 0 0 0,1-1 0 0 0,1 0 0 0 0,1-1 0 0 0,1 0-1 0 0,0-2 1 0 0,1 0 0 0 0,16 8-94 0 0,-20-14-17 0 0,0-1 1 0 0,0-1-1 0 0,1 0 0 0 0,0-2 1 0 0,0 1-1 0 0,1-2 0 0 0,0-1 1 0 0,-1 0-1 0 0,1-1 0 0 0,17 0 17 0 0,-25-13-1556 0 0,-9 0-3393 0 0,-1 8 2878 0 0,0 2-10241 0 0</inkml:trace>
  <inkml:trace contextRef="#ctx0" brushRef="#br0" timeOffset="27412.24">230 2117 18260 0 0,'0'0'3023'0'0,"0"0"-1494"0"0,0 0-427 0 0,0 0 17 0 0,0 0-94 0 0,0 0-169 0 0,0 0-207 0 0,0 0-199 0 0,0 0-150 0 0,0 0-98 0 0,0 0-95 0 0,0 0-52 0 0,-16 1-21 0 0,-51 7-26 0 0,11 24-24 0 0,45-21 20 0 0,5-6-17 0 0,-1 1 0 0 0,1-1 0 0 0,0 1 0 0 0,0 1-1 0 0,1-1 1 0 0,0 1 0 0 0,0-1 0 0 0,0 2-1 0 0,1-1 1 0 0,0 0 0 0 0,1 1 0 0 0,-1 0 0 0 0,1 0-1 0 0,1 0 1 0 0,0 0 0 0 0,0 0 0 0 0,0 0 0 0 0,1 1-1 0 0,0-1 1 0 0,1 0 0 0 0,0 1 0 0 0,0-1-1 0 0,2 8 14 0 0,1-12 0 0 0,1 0 0 0 0,0 0 0 0 0,-1 0 0 0 0,2 0 0 0 0,-1-1 0 0 0,0 1 0 0 0,1-1 0 0 0,-1 0 0 0 0,1-1-1 0 0,0 1 1 0 0,0-1 0 0 0,0 0 0 0 0,0 0 0 0 0,1 0 0 0 0,-1-1 0 0 0,0 0 0 0 0,1 0 0 0 0,-1 0 0 0 0,1-1-1 0 0,-1 0 1 0 0,1 0 0 0 0,-1 0 0 0 0,1 0 0 0 0,-1-1 0 0 0,1 0 0 0 0,-1 0 0 0 0,0-1 0 0 0,3 0 0 0 0,5-5 14 0 0,0 1 0 0 0,0-2-1 0 0,-1 1 1 0 0,0-2 0 0 0,-1 0 0 0 0,0 0 0 0 0,0-1 0 0 0,-1 0 0 0 0,0-1 0 0 0,-1 0 0 0 0,0-1 0 0 0,-1 0 0 0 0,0 0 0 0 0,-1-1 0 0 0,0 0-1 0 0,2-6-13 0 0,0 117-402 0 0,-4-89 406 0 0,0-1 1 0 0,1 0-1 0 0,0 0 1 0 0,1 0-1 0 0,-1-1 1 0 0,1 0-1 0 0,1 0 1 0 0,-1-1-1 0 0,1 0 1 0 0,1 0-1 0 0,-1-1 1 0 0,1 0-1 0 0,-1-1 1 0 0,1 0-1 0 0,1 0 1 0 0,-1-1-1 0 0,0 0 1 0 0,1 0-1 0 0,0-1 1 0 0,0-1-1 0 0,-1 1 0 0 0,1-2 1 0 0,0 1-1 0 0,0-1 1 0 0,0-1-1 0 0,0 0 1 0 0,0 0-1 0 0,-1-1 1 0 0,1 0-1 0 0,6-3-4 0 0,6-3 69 0 0,-1-1-1 0 0,1-1 1 0 0,-2-1 0 0 0,1-1-1 0 0,-2 0 1 0 0,1-2-1 0 0,-2 0 1 0 0,0-2-1 0 0,-1 0 1 0 0,0 0-1 0 0,-1-2 1 0 0,-1 0 0 0 0,-1-1-1 0 0,-1 0 1 0 0,4-8-69 0 0,-1-2-13 0 0,0-1 0 0 0,-2-1 1 0 0,-2 0-1 0 0,-1-1 1 0 0,-1 0-1 0 0,-1-1 1 0 0,-2 0-1 0 0,-2 0 1 0 0,-1-1-1 0 0,-1 1 0 0 0,-2-1 1 0 0,-2-25 12 0 0,0 45-55 0 0,0-1 0 0 0,-1 0-1 0 0,-1 1 1 0 0,0-1 0 0 0,-1 1 0 0 0,0 0 0 0 0,-1 0 0 0 0,-1 0 0 0 0,0 1 0 0 0,-2-3 55 0 0,5 11-16 0 0,0 1 0 0 0,0-1 1 0 0,0 1-1 0 0,0 0 1 0 0,-1-1-1 0 0,0 1 0 0 0,0 1 1 0 0,0-1-1 0 0,0 1 1 0 0,0-1-1 0 0,-1 1 0 0 0,0 0 1 0 0,1 1-1 0 0,-1-1 1 0 0,0 1-1 0 0,0 0 0 0 0,-1 0 1 0 0,1 1-1 0 0,0 0 1 0 0,-1-1-1 0 0,1 2 0 0 0,0-1 1 0 0,-1 1-1 0 0,1 0 1 0 0,-1 0-1 0 0,1 0 0 0 0,-1 1 1 0 0,-3 0 15 0 0,1 1-11 0 0,0 0 1 0 0,0 1 0 0 0,0 0 0 0 0,1 0-1 0 0,-1 1 1 0 0,1 0 0 0 0,0 0 0 0 0,0 0-1 0 0,0 1 1 0 0,0 0 0 0 0,1 1 0 0 0,0 0-1 0 0,0 0 1 0 0,1 0 0 0 0,-1 0-1 0 0,1 1 1 0 0,1 0 0 0 0,-1 0 0 0 0,1 0-1 0 0,0 1 1 0 0,1-1 0 0 0,-2 5 10 0 0,0 3 14 0 0,0 1 1 0 0,0-1-1 0 0,2 1 1 0 0,0 0-1 0 0,1 0 1 0 0,0 0-1 0 0,1 0 1 0 0,1 0-1 0 0,1 0 1 0 0,0 0-1 0 0,2 5-14 0 0,7 18 81 0 0,1 0-1 0 0,3 0 1 0 0,0-1-1 0 0,3-1 1 0 0,5 7-81 0 0,-19-38 8 0 0,20 42 101 0 0,1-1 0 0 0,3-2 1 0 0,2 0-1 0 0,1-2 1 0 0,2-1-1 0 0,3-2 0 0 0,0-1 1 0 0,3-2-1 0 0,6 3-109 0 0,16-2-431 0 0,-62-57-2304 0 0,-9 6 278 0 0,-2-2-4980 0 0,5 4-5243 0 0</inkml:trace>
  <inkml:trace contextRef="#ctx0" brushRef="#br0" timeOffset="36112.055">2606 1981 0 0 0,'-50'-25'0'0'0,"49"24"0"0"0,0 1 0 0 0,0 0 0 0 0,0-1 0 0 0,0 1 0 0 0,0-1 0 0 0,0 0 0 0 0,0 1 0 0 0,0-1 0 0 0,0 0 0 0 0,0 1 0 0 0,0-1 0 0 0,1 0 0 0 0,-1 0 0 0 0,0 0 0 0 0,1 0 0 0 0,-1 1 0 0 0,0-1 0 0 0,1 0 0 0 0,-1 0 0 0 0,1 0 0 0 0,-1-1 0 0 0,1 1 0 0 0,0 0 0 0 0,0 0 0 0 0,-1 0 0 0 0,1 0 0 0 0,0 0 0 0 0,0 0 0 0 0,0 0 0 0 0,0-1 0 0 0,0 1 0 0 0,0 0 0 0 0,0 0 0 0 0,1 0 0 0 0,-1-5 0 0 0,0 2 0 0 0</inkml:trace>
  <inkml:trace contextRef="#ctx0" brushRef="#br0" timeOffset="36831.454">2501 1811 0 0 0,'0'0'1359'0'0,"0"0"-92"0"0,0 0 72 0 0,0 0 297 0 0,0 0 259 0 0,0 0 62 0 0,0 0-100 0 0,0 0-258 0 0,0 0-228 0 0,0 0-174 0 0,0 0-168 0 0,0 0-113 0 0,0 0-79 0 0,4-2-61 0 0,12-10 1251 0 0,-27-4 897 0 0,-1 8-2797 0 0,-1 0 0 0 0,0 0 0 0 0,0 2 0 0 0,-1-1 0 0 0,0 2-1 0 0,0-1 1 0 0,0 2 0 0 0,-1 0 0 0 0,0 1 0 0 0,1 1 0 0 0,-1 0-1 0 0,0 0 1 0 0,-1 2-127 0 0,15 0 8 0 0,-18-3 84 0 0,1 1 1 0 0,-1 1 0 0 0,0 0 0 0 0,0 2-1 0 0,0 0 1 0 0,1 1 0 0 0,-1 1-1 0 0,-14 4-92 0 0,19-2 14 0 0,9-5-1 0 0,0 1 0 0 0,0 0 0 0 0,-1 0 0 0 0,1 1 1 0 0,0-1-1 0 0,0 1 0 0 0,0 0 0 0 0,0 0 0 0 0,1 1 1 0 0,-1-1-1 0 0,1 1 0 0 0,-1 0 0 0 0,1 1 1 0 0,0-1-1 0 0,0 1 0 0 0,0 0 0 0 0,1-1 0 0 0,-1 2 1 0 0,1-1-1 0 0,0 0 0 0 0,0 1 0 0 0,1-1 0 0 0,-1 1 1 0 0,1 0-1 0 0,0 0 0 0 0,0 0 0 0 0,1 0 0 0 0,-1 0 1 0 0,1 0-1 0 0,0 0 0 0 0,0 2-13 0 0,2-2 4 0 0,0 0 1 0 0,0 0-1 0 0,0 0 0 0 0,0 0 1 0 0,1 0-1 0 0,0 0 1 0 0,0-1-1 0 0,0 1 0 0 0,1-1 1 0 0,-1 1-1 0 0,1-1 0 0 0,0 0 1 0 0,0 0-1 0 0,1 0 0 0 0,-1 0 1 0 0,1-1-1 0 0,0 1 0 0 0,0-1 1 0 0,0 0-1 0 0,0 0 0 0 0,1-1 1 0 0,-1 1-1 0 0,4 1-4 0 0,115 43 229 0 0,-122-46-225 0 0,64 21 104 0 0,-95 12 910 0 0,-252 179-437 0 0,267-199-564 0 0,6-7-10 0 0,1 0-1 0 0,0 0 1 0 0,0 0-1 0 0,1 1 1 0 0,0 1-1 0 0,0-1 1 0 0,1 1-1 0 0,0 0 0 0 0,1 0 1 0 0,0 1-1 0 0,0-1 1 0 0,1 1-1 0 0,0 0 1 0 0,1 1-1 0 0,0-1 1 0 0,0 6-7 0 0,2-10 10 0 0,0 1 1 0 0,0-1 0 0 0,1 1 0 0 0,1 0 0 0 0,-1-1 0 0 0,1 1 0 0 0,0 0 0 0 0,0-1-1 0 0,1 1 1 0 0,-1-1 0 0 0,2 0 0 0 0,-1 0 0 0 0,1 1 0 0 0,0-1 0 0 0,0-1 0 0 0,0 1-1 0 0,1 0 1 0 0,0-1 0 0 0,0 0 0 0 0,0 0 0 0 0,1 0 0 0 0,0 0 0 0 0,0-1 0 0 0,0 0-1 0 0,0 0 1 0 0,5 2-11 0 0,4 1 56 0 0,0-1-1 0 0,1-1 0 0 0,-1 0 1 0 0,1-1-1 0 0,0 0 1 0 0,0-2-1 0 0,0 0 0 0 0,0 0 1 0 0,0-1-1 0 0,1-1 1 0 0,-1-1-1 0 0,0 0 0 0 0,12-3-55 0 0,192-53 509 0 0,16-39-123 0 0,-233 95-433 0 0,0-1-1 0 0,0 1 1 0 0,-1-1-1 0 0,1 0 1 0 0,0 0-1 0 0,-1 0 1 0 0,0 0-1 0 0,0 0 0 0 0,1 0 1 0 0,-1 0-1 0 0,0 0 1 0 0,-1-1-1 0 0,1 1 1 0 0,0 0-1 0 0,-1-1 1 0 0,1 1-1 0 0,-1 0 1 0 0,0-1-1 0 0,1 1 1 0 0,-1-1-1 0 0,-1 1 0 0 0,1-1 48 0 0,-12-13-10216 0 0,8 15-2506 0 0</inkml:trace>
  <inkml:trace contextRef="#ctx0" brushRef="#br0" timeOffset="37481.746">2551 2596 3713 0 0,'0'0'4885'0'0,"0"0"-2645"0"0,0 0-921 0 0,0 0-53 0 0,0 0 142 0 0,0 0 44 0 0,0 0-46 0 0,0 0-122 0 0,0 0-186 0 0,0 0-106 0 0,0 0-82 0 0,0 0-89 0 0,14-8-65 0 0,90-57 1081 0 0,-86 48-1428 0 0,0-1 0 0 0,-1 0 0 0 0,-1-1 0 0 0,0-1 1 0 0,-2 0-1 0 0,12-21-409 0 0,25-35 331 0 0,-8-5-114 0 0,-44 111-633 0 0,0-22 414 0 0,-1 0-1 0 0,1 1 1 0 0,0-1-1 0 0,1 1 1 0 0,0-1-1 0 0,0 1 1 0 0,1-1-1 0 0,0 1 1 0 0,1-1 0 0 0,0 0-1 0 0,0 0 1 0 0,0 0-1 0 0,1 0 1 0 0,1 0-1 0 0,-1 0 1 0 0,1-1 0 0 0,0 1-1 0 0,1-1 1 0 0,0 0-1 0 0,0 0 1 0 0,0-1-1 0 0,1 0 1 0 0,0 0-1 0 0,0 0 1 0 0,1 0 0 0 0,0-1-1 0 0,0 0 1 0 0,0-1-1 0 0,3 2 3 0 0,107 51 167 0 0,-111-55-78 0 0,0 0 0 0 0,0-1 0 0 0,1 1-1 0 0,-1-2 1 0 0,1 1 0 0 0,-1-1 0 0 0,0 0 0 0 0,1 0 0 0 0,-1-1-1 0 0,1 1 1 0 0,-1-2 0 0 0,0 1 0 0 0,0-1 0 0 0,0 1 0 0 0,0-2 0 0 0,0 1-1 0 0,0-1 1 0 0,0 0 0 0 0,0 0 0 0 0,-1 0 0 0 0,2-3-89 0 0,11-8 50 0 0,-2 0-1 0 0,0-1 1 0 0,-1-1 0 0 0,0-1 0 0 0,-2 0-1 0 0,0-1 1 0 0,0 0 0 0 0,-2-1 0 0 0,0 0 0 0 0,-2-1-1 0 0,0 0 1 0 0,5-19-50 0 0,-10 2-1872 0 0,-4 37 941 0 0,4 0-6485 0 0,-4 0-1536 0 0</inkml:trace>
  <inkml:trace contextRef="#ctx0" brushRef="#br0" timeOffset="37967.99">3576 2404 1584 0 0,'0'0'1890'0'0,"0"0"-108"0"0,0 0 282 0 0,0 0 122 0 0,0 0-107 0 0,0 0-300 0 0,0 0-309 0 0,0 0-217 0 0,0 0-160 0 0,0 0-106 0 0,0 0-91 0 0,0 0-117 0 0,32-5-107 0 0,97-16-64 0 0,-46-4 1092 0 0,-75 22-1543 0 0,0 1 0 0 0,0-1 0 0 0,-1 0 0 0 0,1-1 0 0 0,-1 0 0 0 0,1 0 0 0 0,-1-1 0 0 0,-1 0 0 0 0,1 0 0 0 0,0 0 0 0 0,-1-1-1 0 0,0 0 1 0 0,-1 0 0 0 0,1-1 0 0 0,-1 0 0 0 0,-1 0 0 0 0,1 0 0 0 0,-1 0 0 0 0,0-1 0 0 0,-1 1 0 0 0,0-1 0 0 0,0 0 0 0 0,0 0 0 0 0,-1 0 0 0 0,1-7-157 0 0,-6 12 6 0 0,1 0 1 0 0,-1 0 0 0 0,1 0 0 0 0,-1 0 0 0 0,0 0-1 0 0,0 1 1 0 0,0 0 0 0 0,0-1 0 0 0,-1 1-1 0 0,1 0 1 0 0,0 0 0 0 0,-1 1 0 0 0,0-1 0 0 0,1 1-1 0 0,-1 0 1 0 0,0 0 0 0 0,0 0 0 0 0,0 0-1 0 0,1 1 1 0 0,-1-1 0 0 0,0 1 0 0 0,0 0-1 0 0,0 1 1 0 0,0-1 0 0 0,0 0 0 0 0,-2 2-7 0 0,-11-1-19 0 0,1 1-1 0 0,-1 2 1 0 0,0-1 0 0 0,1 2 0 0 0,0 0 0 0 0,0 1-1 0 0,1 1 1 0 0,-1 0 0 0 0,1 1 0 0 0,1 0 0 0 0,0 1-1 0 0,0 1 1 0 0,1 1 0 0 0,0 0 0 0 0,-6 6 19 0 0,13-12-6 0 0,0 0 0 0 0,0 0 0 0 0,0 1 1 0 0,1 0-1 0 0,-1 0 0 0 0,2 0 0 0 0,-1 0 0 0 0,1 1 1 0 0,0 0-1 0 0,0 0 0 0 0,0 0 0 0 0,1 0 1 0 0,0 0-1 0 0,1 1 0 0 0,0 0 0 0 0,0-1 0 0 0,0 1 1 0 0,1 0-1 0 0,0 0 0 0 0,1 0 0 0 0,0 0 1 0 0,0 0-1 0 0,1-1 0 0 0,0 1 0 0 0,0 0 0 0 0,1 0 1 0 0,-1 0-1 0 0,2-1 0 0 0,-1 1 0 0 0,3 4 6 0 0,7 0 3 0 0,1 0 0 0 0,0-1 0 0 0,1-1-1 0 0,0 0 1 0 0,0-1 0 0 0,1 0-1 0 0,1-1 1 0 0,-1 0 0 0 0,1-2 0 0 0,0 0-1 0 0,1-1 1 0 0,-1 0 0 0 0,1-1 0 0 0,0-1-1 0 0,0-1 1 0 0,0 0 0 0 0,1-2-1 0 0,-1 0 1 0 0,0 0 0 0 0,0-2 0 0 0,1 0-3 0 0,-9 2-108 0 0,0-1 0 0 0,0 0 1 0 0,0 0-1 0 0,0-1 1 0 0,-1 0-1 0 0,1 0 0 0 0,0-1 1 0 0,-1-1-1 0 0,0 1 0 0 0,0-1 1 0 0,6-4 107 0 0,39-45-6718 0 0,-43 39 519 0 0,-5 5-5186 0 0</inkml:trace>
  <inkml:trace contextRef="#ctx0" brushRef="#br0" timeOffset="38312.619">4147 2588 3337 0 0,'0'0'2324'0'0,"0"0"-449"0"0,0 0-165 0 0,0 0 9 0 0,0 0-95 0 0,0 0-141 0 0,0 0-196 0 0,0 0-209 0 0,0 0-181 0 0,0 0-131 0 0,0 0-94 0 0,0 0-29 0 0,0 0 77 0 0,9 17 72 0 0,35 66 951 0 0,-38-96 1934 0 0,0-23-2953 0 0,-5 29-453 0 0,63-174 1052 0 0,-47 149-1265 0 0,0 1 1 0 0,2 0-1 0 0,1 2 0 0 0,2 0 1 0 0,9-9-59 0 0,45-35-20 0 0,-67 101-695 0 0,-6 20-1631 0 0,-3-38-1842 0 0,0 1-3477 0 0,0-9 5483 0 0,0 5-9659 0 0</inkml:trace>
  <inkml:trace contextRef="#ctx0" brushRef="#br0" timeOffset="39118.919">4957 2176 8626 0 0,'0'0'1831'0'0,"0"0"-284"0"0,0 0 100 0 0,0 0 103 0 0,0 0-25 0 0,0 0-171 0 0,0 0-291 0 0,0 0-300 0 0,0 0-224 0 0,0 0-190 0 0,0 0-150 0 0,0 0-76 0 0,0 0-23 0 0,-6-4-20 0 0,1 1-202 0 0,-35-5 398 0 0,19 17-244 0 0,1 1-1 0 0,-1 0 0 0 0,2 2 0 0 0,0 0 1 0 0,0 2-1 0 0,1 0 0 0 0,1 0 0 0 0,-8 10-231 0 0,11-11 4 0 0,1 2 1 0 0,0-1-1 0 0,1 2 0 0 0,1 0 0 0 0,0 0 1 0 0,2 1-1 0 0,0 0 0 0 0,0 0 0 0 0,2 1 1 0 0,0 1-1 0 0,0 3-4 0 0,6-19 11 0 0,1 0-1 0 0,-1 0 1 0 0,1 0 0 0 0,0 0 0 0 0,0 0-1 0 0,0 0 1 0 0,0 0 0 0 0,0 0-1 0 0,1 0 1 0 0,0 0 0 0 0,-1 0 0 0 0,1 0-1 0 0,0-1 1 0 0,0 1 0 0 0,1 0-1 0 0,-1-1 1 0 0,0 1 0 0 0,1 0 0 0 0,0-1-1 0 0,0 0 1 0 0,-1 1 0 0 0,1-1 0 0 0,1 0-1 0 0,-1 0 1 0 0,0 0 0 0 0,0 0-1 0 0,1 0 1 0 0,-1-1 0 0 0,1 1 0 0 0,-1-1-1 0 0,1 0 1 0 0,0 0 0 0 0,0 0 0 0 0,0 0-1 0 0,-1 0 1 0 0,1 0 0 0 0,0-1-1 0 0,0 1 1 0 0,0-1 0 0 0,0 0 0 0 0,0 0-1 0 0,0 0 1 0 0,0 0 0 0 0,0-1 0 0 0,0 1-1 0 0,0-1 1 0 0,2 0-11 0 0,9-2 96 0 0,-1-1-1 0 0,0-1 1 0 0,1 0-1 0 0,-1-1 1 0 0,-1 0-1 0 0,1-1 1 0 0,-1 0-1 0 0,-1-1 1 0 0,1 0-1 0 0,4-6-95 0 0,4 0 77 0 0,21-19 89 0 0,-2-1 0 0 0,-1-3-1 0 0,-1-1 1 0 0,22-31-166 0 0,-11 15 124 0 0,-46 127 69 0 0,35 420-31 0 0,-37-476-161 0 0,0-1 1 0 0,-2 1-1 0 0,1 0 1 0 0,-2-1-1 0 0,0 0 0 0 0,-1 0 1 0 0,-1 0-1 0 0,-1 0 1 0 0,0 0-1 0 0,0-1 1 0 0,-2 0-1 0 0,-3 5-1 0 0,5-9 11 0 0,-1-1-1 0 0,0 0 0 0 0,0 0 1 0 0,-1-1-1 0 0,0 0 0 0 0,-1 0 1 0 0,1 0-1 0 0,-2-1 1 0 0,1-1-1 0 0,-1 0 0 0 0,0 0 1 0 0,-1-1-1 0 0,0 0 0 0 0,-6 2-10 0 0,9-4 3 0 0,-1-1 0 0 0,1 0 0 0 0,-1-1 0 0 0,0 0 0 0 0,0 0 0 0 0,0 0 0 0 0,0-1 0 0 0,0-1 0 0 0,0 0 0 0 0,-1 0 0 0 0,1 0 0 0 0,0-1-3 0 0,6-1 7 0 0,1 0-1 0 0,-1 0 0 0 0,1 0 0 0 0,0-1 0 0 0,0 1 0 0 0,-1-1 0 0 0,2 1 0 0 0,-1-1 0 0 0,0 1 0 0 0,0-1 0 0 0,1 0 0 0 0,0 0 0 0 0,-1 0 0 0 0,1 0 0 0 0,0 0 0 0 0,1 0 0 0 0,-1 0 0 0 0,0 0 0 0 0,1-1 0 0 0,0 1 0 0 0,0 0 0 0 0,0 0 0 0 0,0 0 0 0 0,0-1 0 0 0,1 1 0 0 0,-1 0 0 0 0,1 0 0 0 0,0 0 0 0 0,0 0 0 0 0,0 0 0 0 0,0 0 0 0 0,0 0 0 0 0,1 0 0 0 0,0 1 0 0 0,0-2-6 0 0,17-24 14 0 0,1 2-1 0 0,1 0 1 0 0,1 0 0 0 0,2 2-1 0 0,0 1 1 0 0,2 1 0 0 0,0 2-1 0 0,1 0 1 0 0,29-15-14 0 0,81-38-75 0 0,-77 42 172 0 0,15-9-3884 0 0,-73 35 493 0 0,-2 1-2130 0 0,0 3 2137 0 0,0 0-8636 0 0</inkml:trace>
  <inkml:trace contextRef="#ctx0" brushRef="#br0" timeOffset="39909.156">5590 2205 8338 0 0,'0'0'2983'0'0,"0"0"-750"0"0,0 0-237 0 0,0 0-101 0 0,0 0-219 0 0,0 0-282 0 0,0 0-243 0 0,0 0-171 0 0,0 0-141 0 0,0 0-156 0 0,0 0-183 0 0,0 0-87 0 0,0 0-62 0 0,-11 7-37 0 0,-36 19-25 0 0,44-24-247 0 0,0 1-1 0 0,0-1 1 0 0,0 1 0 0 0,0 0-1 0 0,1 0 1 0 0,-1 0-1 0 0,1 0 1 0 0,0 0 0 0 0,0 1-1 0 0,0-1 1 0 0,0 1 0 0 0,1-1-1 0 0,-1 1 1 0 0,1-1 0 0 0,0 1-1 0 0,0 0 1 0 0,0 0 0 0 0,1 0-1 0 0,-1 0 1 0 0,1-1 0 0 0,0 4-42 0 0,-1 3 66 0 0,-1-4-47 0 0,0 1-1 0 0,1 0 0 0 0,-1 0 0 0 0,1-1 0 0 0,1 1 0 0 0,-1 0 0 0 0,1 0 0 0 0,1 0 0 0 0,-1 0 1 0 0,1 0-1 0 0,0-1 0 0 0,1 1 0 0 0,0 0 0 0 0,0-1 0 0 0,0 1 0 0 0,1-1 0 0 0,0 1 0 0 0,0-1 1 0 0,0 0-1 0 0,1-1 0 0 0,0 1 0 0 0,0 0 0 0 0,0-1 0 0 0,5 4-18 0 0,0-8 71 0 0,0 0 0 0 0,0 0 0 0 0,0-1-1 0 0,0-1 1 0 0,-1 0 0 0 0,1 0 0 0 0,0 0 0 0 0,0-1 0 0 0,-1-1-1 0 0,1 1 1 0 0,-1-1 0 0 0,0-1 0 0 0,0 1 0 0 0,0-2-1 0 0,0 1 1 0 0,-1-1 0 0 0,1 0 0 0 0,-1 0 0 0 0,-1-1-1 0 0,6-5-70 0 0,241-242 599 0 0,-211 213-605 0 0,-41 39 22 0 0,0 1-40 0 0,7 30-35 0 0,25 125 95 0 0,0 201 37 0 0,-34-335-68 0 0,0-1 0 0 0,-1 1 0 0 0,-1-1-1 0 0,-2 0 1 0 0,1 0 0 0 0,-2 0-1 0 0,-1-1 1 0 0,0 0 0 0 0,-2 0 0 0 0,0 0-1 0 0,-1-1 1 0 0,-1-1 0 0 0,0 0 0 0 0,-1 0-1 0 0,-1-1 1 0 0,-1-1 0 0 0,0 0 0 0 0,-8 6-5 0 0,11-14 2 0 0,0-1 0 0 0,0 0 1 0 0,-1 0-1 0 0,0-1 0 0 0,0-1 1 0 0,0 0-1 0 0,-1-1 0 0 0,1 0 1 0 0,-1 0-1 0 0,1-2 0 0 0,-1 1 1 0 0,0-2-1 0 0,0 0 0 0 0,0 0 1 0 0,0-1-1 0 0,-3-1-2 0 0,11 1 1 0 0,0 1 0 0 0,1-1 0 0 0,-1 0 0 0 0,1-1 0 0 0,-1 1 0 0 0,1-1 0 0 0,0 1 0 0 0,0-1 0 0 0,0-1 0 0 0,0 1 0 0 0,0-1 0 0 0,0 1 0 0 0,0-1 0 0 0,1 0-1 0 0,0 0 1 0 0,-1-1 0 0 0,1 1 0 0 0,0-1 0 0 0,1 1 0 0 0,-1-1 0 0 0,1 0 0 0 0,-1 0 0 0 0,1 0 0 0 0,0 0 0 0 0,1-1 0 0 0,-1 1 0 0 0,1-1 0 0 0,0 1 0 0 0,-1-1-1 0 0,2-3-5 0 0,0 0-1 0 0,0 1 1 0 0,1-1 0 0 0,0 0 0 0 0,0 1-1 0 0,1-1 1 0 0,-1 1 0 0 0,2-1 0 0 0,-1 1-1 0 0,1 0 1 0 0,0 0 0 0 0,1 0 0 0 0,0 0-1 0 0,0 1 1 0 0,0-1 0 0 0,1 1 0 0 0,4-5 5 0 0,18-15-23 0 0,2 1 1 0 0,0 1-1 0 0,2 2 1 0 0,1 1-1 0 0,0 1 1 0 0,2 1-1 0 0,29-10 23 0 0,-27 11-22 0 0,108-48-797 0 0,-46 28-3972 0 0,-82 31-374 0 0,-6 3-6891 0 0</inkml:trace>
  <inkml:trace contextRef="#ctx0" brushRef="#br0" timeOffset="40457.868">6717 1329 5833 0 0,'0'0'2611'0'0,"0"0"-289"0"0,0 0-127 0 0,0 0-79 0 0,0 0-167 0 0,0 0-208 0 0,0 0-277 0 0,0 0-330 0 0,0 0-257 0 0,0 0-202 0 0,0 0-139 0 0,0 0-65 0 0,0 0-36 0 0,4-4 25 0 0,0 1-408 0 0,8-8 520 0 0,-16 24 680 0 0,-141 203 767 0 0,45-67-1908 0 0,88-139-869 0 0,21-17-2286 0 0,28-19-878 0 0,-15 7-2166 0 0,-18 15 4154 0 0,7-4-9441 0 0</inkml:trace>
  <inkml:trace contextRef="#ctx0" brushRef="#br0" timeOffset="40766.156">7041 1373 5985 0 0,'0'0'2748'0'0,"0"0"-795"0"0,0 0-306 0 0,0 0 72 0 0,0 0 14 0 0,0 0-98 0 0,0 0-156 0 0,0 0-215 0 0,0 0-166 0 0,0 0-140 0 0,0 0-108 0 0,0 0-93 0 0,0 0-60 0 0,2 2-37 0 0,-2-1-568 0 0,1 0 1 0 0,-1 0-1 0 0,0 0 1 0 0,1 0-1 0 0,-1 0 1 0 0,0 0-1 0 0,1 0 1 0 0,-1 1-1 0 0,0-1 1 0 0,0 0-1 0 0,0 0 1 0 0,0 0 0 0 0,0 0-1 0 0,0 0 1 0 0,-1 0-1 0 0,1 0 1 0 0,0 0-1 0 0,0 0 1 0 0,-1 0-1 0 0,1 0 1 0 0,-1 0-1 0 0,1 0 1 0 0,-1 0-1 0 0,1 0 1 0 0,-1 0-1 0 0,0 0 1 0 0,1 0-1 0 0,-1 0 1 0 0,0 0-1 0 0,0-1 1 0 0,1 1-1 0 0,-1 0 1 0 0,0-1 0 0 0,0 1-1 0 0,0-1 1 0 0,0 1-1 0 0,-1 0-92 0 0,-23 39 951 0 0,-172 192-238 0 0,132-162-662 0 0,39-31-244 0 0,26-38-50 0 0,0-1-32 0 0,11 0-2630 0 0,-6 0-1148 0 0,-1 0-7741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191 506 2833 0 0,'0'0'866'0'0,"0"0"-121"0"0,0 0 151 0 0,0 0 416 0 0,0 0 315 0 0,0 0 25 0 0,0 0-135 0 0,0 0-224 0 0,0 0-175 0 0,0 0-118 0 0,0 0-137 0 0,24-3-144 0 0,117-16 430 0 0,-117 17-835 0 0,0-1 1 0 0,0-1-1 0 0,-1 0 0 0 0,1-2 0 0 0,-1-1 0 0 0,-1-1 0 0 0,1-1 0 0 0,-1-1 0 0 0,-1 0 0 0 0,0-2 0 0 0,0-1 0 0 0,-1 0 0 0 0,-1-1 0 0 0,0-2 0 0 0,-1 0 0 0 0,2-3-314 0 0,-11 7 95 0 0,-1 0 0 0 0,0-1 0 0 0,0 0-1 0 0,-1 0 1 0 0,-1 0 0 0 0,0-1-1 0 0,-1 0 1 0 0,-1 0 0 0 0,0-1-1 0 0,-1 1 1 0 0,0-1 0 0 0,-2 1-1 0 0,1-1 1 0 0,-2 0 0 0 0,0-6-95 0 0,-9-42 362 0 0,8 62-349 0 0,1-1 1 0 0,-1 1-1 0 0,1-1 0 0 0,-1 1 1 0 0,1 0-1 0 0,-1-1 0 0 0,0 1 0 0 0,0 0 1 0 0,0-1-1 0 0,0 1 0 0 0,0 0 1 0 0,0 0-1 0 0,0 0 0 0 0,0 0 1 0 0,0 0-1 0 0,-1 0 0 0 0,1 0 1 0 0,0 0-1 0 0,-1 0 0 0 0,1 1 1 0 0,0-1-1 0 0,-1 1 0 0 0,1-1 1 0 0,-1 1-1 0 0,1-1 0 0 0,-1 1 1 0 0,1 0-1 0 0,-1 0 0 0 0,1-1 0 0 0,-1 1 1 0 0,0 0-1 0 0,1 1 0 0 0,-1-1 1 0 0,1 0-1 0 0,-1 0 0 0 0,1 1 1 0 0,-1-1-1 0 0,-1 1-13 0 0,-3 3 1 0 0,0 0 0 0 0,0 0 0 0 0,1 1-1 0 0,-1 0 1 0 0,1 0 0 0 0,0 0 0 0 0,0 1 0 0 0,1-1 0 0 0,0 1 0 0 0,0 0 0 0 0,0 1-1 0 0,0-1 1 0 0,-1 6-1 0 0,-6 7 25 0 0,-3 11 28 0 0,2 0-1 0 0,1 1 1 0 0,2 1-1 0 0,1-1 1 0 0,1 1 0 0 0,2 1-1 0 0,1-1 1 0 0,2 1 0 0 0,1 0-1 0 0,1 0 1 0 0,3 12-53 0 0,-3-24 46 0 0,11 475 821 0 0,-14-456-835 0 0,-1 0 0 0 0,-2 0-1 0 0,-2-1 1 0 0,-2 0-1 0 0,-1 0 1 0 0,-2-1 0 0 0,-1-1-1 0 0,-2 0 1 0 0,-2-1-1 0 0,-2-1 1 0 0,0 0 0 0 0,-3-2-1 0 0,-1 0 1 0 0,-1-2 0 0 0,-1-1-1 0 0,-2-1 1 0 0,-2 0-32 0 0,15-14 4 0 0,-1 0 0 0 0,-1-1 0 0 0,-1-1 0 0 0,0 0 0 0 0,0-1 1 0 0,-1-1-1 0 0,-1-1 0 0 0,1-1 0 0 0,-2-1 0 0 0,1 0 0 0 0,-21 4-4 0 0,40-11-3 0 0,-1-1 1 0 0,0 1-1 0 0,1 0 1 0 0,-1-1-1 0 0,0 1 0 0 0,1-1 1 0 0,-1 0-1 0 0,0 0 0 0 0,1 1 1 0 0,-1-1-1 0 0,0 0 0 0 0,0 0 1 0 0,1 0-1 0 0,-1-1 0 0 0,0 1 1 0 0,0 0-1 0 0,1-1 1 0 0,-1 1-1 0 0,0-1 0 0 0,1 0 1 0 0,-1 1-1 0 0,1-1 0 0 0,-1 0 1 0 0,1 0-1 0 0,-1 0 0 0 0,1 0 1 0 0,-1 0-1 0 0,1 0 0 0 0,0 0 1 0 0,0-1-1 0 0,0 1 1 0 0,-1 0-1 0 0,1-1 0 0 0,0 1 1 0 0,1-1-1 0 0,-1 1 0 0 0,0-1 1 0 0,0 0-1 0 0,1 1 0 0 0,-1-1 1 0 0,1 0-1 0 0,-1 1 0 0 0,1-1 1 0 0,0 0-1 0 0,0 0 1 0 0,0 1-1 0 0,0-1 0 0 0,0 0 1 0 0,0 0-1 0 0,0 1 0 0 0,0-1 1 0 0,1 0-1 0 0,-1 1 0 0 0,1-1 1 0 0,-1-1 2 0 0,6-8-28 0 0,0 1 1 0 0,1-1 0 0 0,0 1 0 0 0,1 0-1 0 0,0 0 1 0 0,0 1 0 0 0,1 1-1 0 0,0-1 1 0 0,0 1 0 0 0,4-1 27 0 0,2-4-27 0 0,9-11 25 0 0,2 0 1 0 0,1 2-1 0 0,1 1 1 0 0,1 1 0 0 0,1 2-1 0 0,0 1 1 0 0,1 1-1 0 0,1 2 1 0 0,1 1-1 0 0,0 1 1 0 0,0 2-1 0 0,1 1 1 0 0,4 1 1 0 0,-24 7 19 0 0,-1 0-1 0 0,0 1 1 0 0,1 0-1 0 0,-1 1 1 0 0,1 1-1 0 0,-1 0 1 0 0,0 1-1 0 0,0 0 1 0 0,0 1-1 0 0,0 0 1 0 0,-1 1-1 0 0,1 1 1 0 0,-1 0-1 0 0,-1 0 1 0 0,1 2-1 0 0,-1-1 1 0 0,9 9-19 0 0,-9-7 41 0 0,2 2 78 0 0,0-1 0 0 0,0 0 0 0 0,0-1 0 0 0,1-1 0 0 0,1 0 0 0 0,0 0 0 0 0,0-2 0 0 0,0 0 0 0 0,14 4-119 0 0,53 5 1231 0 0,-82-15-1148 0 0,0 0-7 0 0,0 0 4 0 0,0 0-3 0 0,0 0-28 0 0,0 0 19 0 0,0 0-8 0 0,0 0-9 0 0,0 0-18 0 0,0 0 7 0 0,0 0-12 0 0,0 0 0 0 0,0 0 10 0 0,0 0-22 0 0,0 0 5 0 0,0 0 22 0 0,0 0-19 0 0,0 0-19 0 0,0 0-53 0 0,0 0 39 0 0,0 0 6 0 0,0 0 12 0 0,0 0 17 0 0,0 0-16 0 0,0 0-32 0 0,0 0-4 0 0,0 0 1 0 0,0 0-6 0 0,-19-12-3524 0 0,17 10 2050 0 0,0 0-2429 0 0,1 0-1905 0 0,1 1-6229 0 0</inkml:trace>
  <inkml:trace contextRef="#ctx0" brushRef="#br0" timeOffset="868.867">1072 1489 6721 0 0,'0'0'2254'0'0,"0"0"-997"0"0,0 0-288 0 0,0 0 281 0 0,0 0 307 0 0,0 0 121 0 0,0 0-106 0 0,0 0-226 0 0,0 0-236 0 0,0 0-200 0 0,0 0-129 0 0,0 0-93 0 0,0 0-57 0 0,27 5-49 0 0,81 11-27 0 0,-51-22 225 0 0,-48 2-605 0 0,8-6-18 0 0,-1-1 0 0 0,0 0 0 0 0,-1-1 0 0 0,0 0 0 0 0,-1-1 0 0 0,0-1 0 0 0,-1 0 0 0 0,-1-1 0 0 0,0-1 0 0 0,-1 0 0 0 0,-1 0 0 0 0,0-1 0 0 0,-1 0 0 0 0,-1-1 0 0 0,-1 0 1 0 0,4-14-158 0 0,-9 29-6 0 0,0 0 0 0 0,-1 0 0 0 0,1 0 0 0 0,-1 0 0 0 0,0 0 1 0 0,0-1-1 0 0,0 1 0 0 0,0 0 0 0 0,0-1 0 0 0,-1 1 0 0 0,1-1 1 0 0,-1 1-1 0 0,0-1 0 0 0,0 1 0 0 0,0 0 0 0 0,-1-1 1 0 0,1 1-1 0 0,-1-1 0 0 0,0 1 0 0 0,0 0 0 0 0,0-1 0 0 0,0 1 1 0 0,-1 0-1 0 0,0 0 0 0 0,1 0 0 0 0,-1 0 0 0 0,0 0 0 0 0,0 0 1 0 0,0 0-1 0 0,-1 1 0 0 0,1-1 0 0 0,-1 1 0 0 0,1 0 1 0 0,-1 0-1 0 0,0-1 0 0 0,0 2 0 0 0,0-1 0 0 0,0 0 0 0 0,0 1 1 0 0,0-1-1 0 0,-2 0 6 0 0,0 2-31 0 0,1 0 1 0 0,-1 0 0 0 0,0 1-1 0 0,1 0 1 0 0,-1-1 0 0 0,1 1-1 0 0,-1 1 1 0 0,1-1-1 0 0,-1 1 1 0 0,1-1 0 0 0,0 1-1 0 0,0 0 1 0 0,0 1 0 0 0,0-1-1 0 0,0 1 1 0 0,1 0-1 0 0,-1 0 1 0 0,0 1 30 0 0,-16 12-32 0 0,2 0 1 0 0,0 2-1 0 0,0 0 1 0 0,2 1-1 0 0,1 1 1 0 0,0 1-1 0 0,1 0 1 0 0,1 0-1 0 0,2 2 0 0 0,0-1 1 0 0,1 1-1 0 0,-1 7 32 0 0,9-26 2 0 0,0 0-1 0 0,1 0 0 0 0,-1 1 0 0 0,1-1 1 0 0,0 1-1 0 0,0-1 0 0 0,1 1 0 0 0,0-1 1 0 0,-1 1-1 0 0,1-1 0 0 0,1 1 0 0 0,-1-1 1 0 0,1 1-1 0 0,-1-1 0 0 0,1 1 0 0 0,1-1 1 0 0,-1 0-1 0 0,1 1 0 0 0,-1-1 0 0 0,1 0 1 0 0,0 0-1 0 0,1 0 0 0 0,-1 0 0 0 0,1-1 1 0 0,-1 1-1 0 0,1 0 0 0 0,1-1 0 0 0,-1 0 1 0 0,0 0-1 0 0,1 0 0 0 0,-1 0 0 0 0,1-1 1 0 0,2 2-2 0 0,11 1 44 0 0,0 0 1 0 0,0-1-1 0 0,1-1 0 0 0,0-1 1 0 0,-1-1-1 0 0,1 0 1 0 0,0-1-1 0 0,0-1 1 0 0,-1 0-1 0 0,1-2 1 0 0,0 0-1 0 0,6-3-44 0 0,26-9 192 0 0,-1-3 0 0 0,0-2 0 0 0,-2-2 0 0 0,-1-3 0 0 0,0-1 0 0 0,-2-2 0 0 0,-2-2-1 0 0,0-2 1 0 0,-2-1 0 0 0,-1-3 0 0 0,-3-1 0 0 0,0-2-192 0 0,-11 14 8 0 0,-1-2 0 0 0,-1-2 0 0 0,-2 0 0 0 0,0 0 0 0 0,-2-2 0 0 0,-2-1 0 0 0,-1 0 0 0 0,-1-1 0 0 0,-2-1 0 0 0,-1 0 0 0 0,-2 0 0 0 0,-1-1 0 0 0,-2-1 0 0 0,-1 1 0 0 0,-2-1 0 0 0,0-24-8 0 0,-3 42-9 0 0,1 0 0 0 0,-2-1-1 0 0,0 1 1 0 0,-2-1 0 0 0,0 1-1 0 0,-1 0 1 0 0,0 0 0 0 0,-2 0-1 0 0,0 0 1 0 0,-1 1 0 0 0,0 0-1 0 0,-2 0 1 0 0,0 1 0 0 0,-1-1-1 0 0,0 2 1 0 0,-2-1 0 0 0,0 2-1 0 0,0-1 1 0 0,-5-3 9 0 0,14 16 2 0 0,0 0-1 0 0,0 1 1 0 0,0-1 0 0 0,0 1-1 0 0,-1 0 1 0 0,1-1 0 0 0,0 1 0 0 0,0 0-1 0 0,-1 0 1 0 0,1 0 0 0 0,-1 1 0 0 0,1-1-1 0 0,-1 1 1 0 0,1-1 0 0 0,-1 1-1 0 0,1 0 1 0 0,-1 0 0 0 0,1 0 0 0 0,-1 0-1 0 0,1 0 1 0 0,-1 1 0 0 0,1-1-1 0 0,-1 1 1 0 0,1-1 0 0 0,-1 1 0 0 0,1 0-1 0 0,-1 0 1 0 0,1 0 0 0 0,0 1-1 0 0,0-1 1 0 0,0 0 0 0 0,0 1 0 0 0,0-1-1 0 0,0 1 1 0 0,0 0 0 0 0,0 0 0 0 0,0 0-1 0 0,1 0 1 0 0,-1 0-2 0 0,-45 93 44 0 0,40-59-22 0 0,1-1 0 0 0,2 1 0 0 0,1 1 0 0 0,2-1 0 0 0,2 0 0 0 0,1 1 0 0 0,2 4-22 0 0,10 35 55 0 0,3 0 0 0 0,3-1 0 0 0,4-1 0 0 0,2-1 0 0 0,28 51-55 0 0,-46-104 8 0 0,6 11 40 0 0,-2 2 1 0 0,-2-1 0 0 0,-1 1-1 0 0,-1 1 1 0 0,-2 0-1 0 0,-2 0 1 0 0,0 0-1 0 0,-2 11-48 0 0,1 35 95 0 0,-3-79-130 0 0,0-1 20 0 0,0 0 5 0 0,3-37-792 0 0,-25-10-1988 0 0,1 19-3569 0 0,11 15-198 0 0,7 5-4963 0 0</inkml:trace>
  <inkml:trace contextRef="#ctx0" brushRef="#br0" timeOffset="1277.447">1730 871 7122 0 0,'0'0'2707'0'0,"0"0"-595"0"0,0 0-242 0 0,0 0 37 0 0,0 0 1 0 0,0 0-145 0 0,0 0-256 0 0,0 0-270 0 0,0 0-261 0 0,0 0-167 0 0,0 0-136 0 0,0 0-123 0 0,-2-9-67 0 0,-5-28-63 0 0,29 24 1237 0 0,272-9 1297 0 0,225-48-1474 0 0,-453 70-1465 0 0,-70 30-925 0 0,-9-16 28 0 0,-8 8-1560 0 0,7-11-8272 0 0,11-11-2231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1280 0 0,'0'0'1326'0'0,"0"0"42"0"0,0 0 138 0 0,0 0 200 0 0,0 0 9 0 0,0 0-66 0 0,0 0-183 0 0,0 0-206 0 0,0 0-184 0 0,0 0-146 0 0,0 0-77 0 0,-2 2-55 0 0,-4 5-9 0 0,5-5-15 0 0,1-2-50 0 0,0 0-25 0 0,0 0-59 0 0,0 0-40 0 0,0 0-33 0 0,0 0-36 0 0,0 0-35 0 0,0 0-53 0 0,0 0-27 0 0,27 0 3202 0 0,251 0-1135 0 0,-15-22-1815 0 0,-64 8-130 0 0,-199 14-500 0 0,0 0 0 0 0,0 0 11 0 0,0 0-9 0 0,0 0-11 0 0,0 0 10 0 0,0 0 4 0 0,0 0-17 0 0,-26-4-1043 0 0,17 4 66 0 0,-31 1-2637 0 0,27 0-899 0 0,1 1-3547 0 0,5 1-4478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13379 0 0,'0'0'1979'0'0,"0"0"-649"0"0,0 0-350 0 0,0 0-11 0 0,0 0 52 0 0,0 0 9 0 0,0 0-101 0 0,0 0-145 0 0,0 0-73 0 0,0 0 1 0 0,0 0 13 0 0,0 0-5 0 0,0 0-45 0 0,16 2-72 0 0,130 3 871 0 0,134-38 10 0 0,-85 26-1093 0 0,-195 7-420 0 0,-1 0 0 0 0,1 0-1 0 0,0 0 1 0 0,-1 0 0 0 0,1 0 0 0 0,-1 0 0 0 0,1 0 0 0 0,-1 0 0 0 0,1 0 0 0 0,0 0 0 0 0,-1 0 0 0 0,1 0-1 0 0,0 0 1 0 0,-1-1 0 0 0,1 1 0 0 0,-1 0 0 0 0,1 0 0 0 0,0 0 0 0 0,-1-1 0 0 0,1 1 0 0 0,0 0 0 0 0,-1 0-1 0 0,1-1 1 0 0,0 1 0 0 0,0 0 0 0 0,-1-1 0 0 0,1 1 0 0 0,0 0 0 0 0,0-1 0 0 0,-1 1 0 0 0,1 0 0 0 0,0-1-1 0 0,0 1 1 0 0,0 0 0 0 0,0-1 0 0 0,0 1 0 0 0,0-1 0 0 0,0 1 0 0 0,0 0 0 0 0,-1-1 0 0 0,1 1 0 0 0,0-1-1 0 0,1 1 1 0 0,-1 0 0 0 0,0-1 0 0 0,0 1 0 0 0,0-1 0 0 0,0 1 0 0 0,0 0 0 0 0,0-1 0 0 0,0 1 0 0 0,1-1-1 0 0,-1 1 1 0 0,0 0 0 0 0,0-1 0 0 0,0 1 0 0 0,1 0 0 0 0,-1-1 0 0 0,0 1 0 0 0,1 0 0 0 0,-1 0 0 0 0,0-1 0 0 0,1 1-1 0 0,-1 0 1 0 0,0 0 0 0 0,1 0 0 0 0,-1-1 0 0 0,0 1 29 0 0,-16-11-5562 0 0,12 10-892 0 0,0 1-5742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0 0 0,'0'0'919'0'0,"0"0"382"0"0,0 0 133 0 0,0 0 105 0 0,0 0 59 0 0,0 0-103 0 0,0 0-104 0 0,0 0-160 0 0,0 0-167 0 0,0 0-96 0 0,0 0-45 0 0,0 0-16 0 0,0 0 20 0 0,-12 4-10 0 0,-55 24 2359 0 0,60-16 1964 0 0,21-3-3548 0 0,23-3-757 0 0,172-14 1352 0 0,-112-7-1838 0 0,1 5 1 0 0,84 2-450 0 0,-178 10-259 0 0,3 0-119 0 0,-4-6-8949 0 0,-3 1-3010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417 926 9274 0 0,'0'0'1128'0'0,"0"0"-474"0"0,0 0-186 0 0,0 0 168 0 0,0 0 313 0 0,0 0 201 0 0,0 0-2 0 0,0 0-182 0 0,0 0-218 0 0,0 0-148 0 0,0 0-36 0 0,0 0-4 0 0,0 0-26 0 0,6 5-15 0 0,-5-3-419 0 0,1 0 0 0 0,0 0 0 0 0,0 0 1 0 0,1-1-1 0 0,-1 1 0 0 0,0 0 0 0 0,0-1 0 0 0,1 0 1 0 0,-1 0-1 0 0,1 1 0 0 0,-1-1 0 0 0,1-1 1 0 0,0 1-1 0 0,-1 0 0 0 0,1-1 0 0 0,0 1 1 0 0,-1-1-1 0 0,1 0 0 0 0,0 0 0 0 0,0 0 1 0 0,-1 0-1 0 0,1 0 0 0 0,0-1 0 0 0,-1 1 1 0 0,1-1-1 0 0,0 0 0 0 0,-1 0 0 0 0,1 0 0 0 0,-1 0 1 0 0,1 0-1 0 0,-1 0 0 0 0,0-1 0 0 0,1 1 1 0 0,-1-1-1 0 0,0 0 0 0 0,0 1 0 0 0,2-3-100 0 0,12-16 264 0 0,-1-1-1 0 0,0-1 0 0 0,-2 0 1 0 0,0 0-1 0 0,-2-1 0 0 0,-1-1 1 0 0,0 0-1 0 0,-2 0 0 0 0,0-1 1 0 0,-2 0-1 0 0,1-17-263 0 0,0 2 573 0 0,-7 39-475 0 0,0 1-1 0 0,0 0 2 0 0,0 0-19 0 0,0 0-19 0 0,0 0-5 0 0,0 0-24 0 0,0 0-2 0 0,0 30 243 0 0,37 305 795 0 0,-27-225-808 0 0,-5 0-1 0 0,-7 74-259 0 0,2-175 13 0 0,-1 0 0 0 0,0 0 1 0 0,-1 0-1 0 0,0 0 0 0 0,0 0 0 0 0,-1 0 1 0 0,0-1-1 0 0,-1 1 0 0 0,1-1 0 0 0,-2 0 0 0 0,1 0 1 0 0,-3 2-14 0 0,6-10 9 0 0,0 1 0 0 0,1-1 0 0 0,-1 0 0 0 0,0-1 0 0 0,0 1 0 0 0,0 0 0 0 0,1 0 0 0 0,-1 0 0 0 0,0 0 0 0 0,0-1 0 0 0,1 1 0 0 0,-1 0 0 0 0,0-1 0 0 0,1 1 0 0 0,-1 0 0 0 0,0-1 0 0 0,1 1 0 0 0,-1-1 0 0 0,0 1 0 0 0,1-1 0 0 0,-1 0 0 0 0,1 1 0 0 0,-1-1 0 0 0,1 1 0 0 0,-1-1 0 0 0,1 0 0 0 0,0 0 0 0 0,-1 1 0 0 0,1-1 0 0 0,0 0 0 0 0,-1 1 0 0 0,1-1 0 0 0,0 0 0 0 0,0 0 0 0 0,0 0 1 0 0,0 1-1 0 0,0-1 0 0 0,0 0 0 0 0,0 0 0 0 0,0 0 0 0 0,0 1 0 0 0,0-1 0 0 0,0 0 0 0 0,0 0 0 0 0,1 1 0 0 0,-1-2-9 0 0,0 1 7 0 0,-2-28-4 0 0,1 1 0 0 0,1-1-1 0 0,1 0 1 0 0,2 0 0 0 0,1 1-1 0 0,2 0 1 0 0,0 0 0 0 0,2 0-1 0 0,1 1 1 0 0,3-5-3 0 0,-2-2-15 0 0,101-241-32 0 0,-91 238 37 0 0,0 1-1 0 0,3 0 0 0 0,1 2 0 0 0,1 1 1 0 0,2 1-1 0 0,1 2 0 0 0,1 0 0 0 0,2 2 0 0 0,22-15 11 0 0,-37 31-7 0 0,-7 4 4 0 0,1 0 0 0 0,1 0 0 0 0,-1 1 0 0 0,1 0 0 0 0,1 1 0 0 0,-1 0 0 0 0,1 1 0 0 0,0 0 1 0 0,0 1-1 0 0,1 0 0 0 0,-1 1 0 0 0,1 0 0 0 0,8 0 3 0 0,-18 4 1 0 0,0-1 0 0 0,0 1 0 0 0,0-1 0 0 0,0 1 1 0 0,0 0-1 0 0,-1 0 0 0 0,1 0 0 0 0,0 1 0 0 0,0-1 0 0 0,-1 1 0 0 0,1-1 0 0 0,-1 1 0 0 0,1 0 1 0 0,-1 0-1 0 0,0 0 0 0 0,0 0 0 0 0,0 0 0 0 0,0 1 0 0 0,0-1 0 0 0,0 1 0 0 0,-1-1 0 0 0,1 1 1 0 0,-1 0-1 0 0,0-1 0 0 0,0 1 0 0 0,0 0 0 0 0,0 0 0 0 0,0 0 0 0 0,0 0 0 0 0,-1 3-1 0 0,6 94 46 0 0,-12-80-45 0 0,0-1 0 0 0,-2 1 0 0 0,0-1 0 0 0,-1 0 0 0 0,-1-1 0 0 0,-1 0 0 0 0,0-1 0 0 0,-1 0 0 0 0,-1-1 0 0 0,-1 0 0 0 0,0-1 0 0 0,-1-1 0 0 0,-1 0 0 0 0,0-1 0 0 0,0-1 0 0 0,-2 0 0 0 0,1-1 0 0 0,-18 7-1 0 0,21-10-116 0 0,-2-1 0 0 0,1 0-1 0 0,-1-1 1 0 0,0-1 0 0 0,0 0-1 0 0,0-1 1 0 0,-1-1 0 0 0,0-1-1 0 0,1 0 1 0 0,-1-1 0 0 0,0-1-1 0 0,0-1 1 0 0,-4 0 116 0 0,19 1-78 0 0,0 0 0 0 0,1 0-1 0 0,-1-1 1 0 0,1 1 0 0 0,-1 0 0 0 0,0-1-1 0 0,1 1 1 0 0,-1-1 0 0 0,1 0-1 0 0,-1 1 1 0 0,1-1 0 0 0,-1 0 0 0 0,1 0-1 0 0,0 0 1 0 0,-1 0 0 0 0,1 0 0 0 0,0 0-1 0 0,0 0 1 0 0,0 0 0 0 0,-1-1 0 0 0,1 1-1 0 0,1 0 1 0 0,-1-1 0 0 0,0 1 0 0 0,0-1-1 0 0,0 1 1 0 0,1-1 0 0 0,-1 1 0 0 0,1-1-1 0 0,-1 1 1 0 0,1-1 0 0 0,0 0-1 0 0,0 1 1 0 0,-1-1 0 0 0,1 0 0 0 0,0 1-1 0 0,0-1 1 0 0,1 0 0 0 0,-1 1 0 0 0,0-1-1 0 0,0 0 1 0 0,1 0 78 0 0,9-21-4031 0 0,7 5-3950 0 0,-4 10-3990 0 0</inkml:trace>
  <inkml:trace contextRef="#ctx0" brushRef="#br0" timeOffset="386.872">1682 624 10890 0 0,'0'0'1797'0'0,"0"0"-233"0"0,0 0-29 0 0,0 0-19 0 0,0 0-126 0 0,0 0-215 0 0,0 0-199 0 0,0 0-156 0 0,0 0-121 0 0,0 0-84 0 0,0 0-99 0 0,0 0-59 0 0,0 0-47 0 0,-21 6-66 0 0,-67 18-47 0 0,85-23-275 0 0,1-1-1 0 0,-1 1 1 0 0,0 0-1 0 0,1 0 0 0 0,-1 0 1 0 0,1 0-1 0 0,-1 0 1 0 0,1 1-1 0 0,-1-1 1 0 0,1 1-1 0 0,0 0 0 0 0,0-1 1 0 0,0 1-1 0 0,0 0 1 0 0,0 0-1 0 0,0 0 1 0 0,0 1-1 0 0,1-1 0 0 0,-1 0 1 0 0,1 1-1 0 0,0-1 1 0 0,-1 3-22 0 0,-4 6 70 0 0,3-7-59 0 0,1-1 0 0 0,-1 1 0 0 0,1-1 0 0 0,0 1 0 0 0,0 0 0 0 0,0 0 0 0 0,0 0 0 0 0,1 0 0 0 0,-1 0 0 0 0,1 0 0 0 0,0 1 0 0 0,1-1 0 0 0,-1 0 0 0 0,1 1 0 0 0,0-1 0 0 0,0 0 0 0 0,0 1 0 0 0,0-1 0 0 0,1 1 0 0 0,0-1 0 0 0,-1 0 0 0 0,2 0 0 0 0,-1 0 0 0 0,0 1 0 0 0,1-1 0 0 0,0 0 0 0 0,0-1 0 0 0,0 1 0 0 0,1 0 0 0 0,-1-1 0 0 0,1 1 0 0 0,0-1 0 0 0,0 0 0 0 0,0 0 0 0 0,0 0 0 0 0,0 0 0 0 0,1 0 0 0 0,-1-1 0 0 0,1 1 0 0 0,0-1 0 0 0,3 1-11 0 0,5-2 71 0 0,0-1 0 0 0,-1 0 0 0 0,1-1 0 0 0,0 0 1 0 0,0-1-1 0 0,-1-1 0 0 0,1 0 0 0 0,-1 0 0 0 0,0-1 1 0 0,0 0-1 0 0,0-1 0 0 0,0 0 0 0 0,-1-1 0 0 0,0 0 0 0 0,0-1 1 0 0,-1 0-1 0 0,0 0 0 0 0,0-1 0 0 0,0-1 0 0 0,-1 1 1 0 0,0-1-1 0 0,-1 0 0 0 0,0-1 0 0 0,-1 0 0 0 0,0 0 1 0 0,5-10-72 0 0,-9 16 8 0 0,0 0 1 0 0,0 0 0 0 0,0 1-1 0 0,0-2 1 0 0,-1 1-1 0 0,0 0 1 0 0,1 0 0 0 0,-1 0-1 0 0,-1 0 1 0 0,1-1 0 0 0,-1 1-1 0 0,0 0 1 0 0,0-1 0 0 0,0 1-1 0 0,0 0 1 0 0,-1-1-1 0 0,0 1 1 0 0,0 0 0 0 0,0 0-1 0 0,0-1 1 0 0,-1 1 0 0 0,1 0-1 0 0,-1 0 1 0 0,0 1 0 0 0,0-1-1 0 0,-1 0 1 0 0,1 1-1 0 0,-1-1 1 0 0,0 1 0 0 0,0 0-1 0 0,0 0 1 0 0,0 0 0 0 0,0 0-1 0 0,-1 0 1 0 0,1 1 0 0 0,-1-1-1 0 0,0 1 1 0 0,0 0-1 0 0,0 0 1 0 0,0 1 0 0 0,0-1-1 0 0,-1 1-8 0 0,-79-3-1317 0 0,44 21-1695 0 0,20 5-5147 0 0,12-14-3767 0 0</inkml:trace>
  <inkml:trace contextRef="#ctx0" brushRef="#br0" timeOffset="823.719">2271 256 13603 0 0,'0'0'2523'0'0,"0"0"-921"0"0,0 0-338 0 0,0 0 83 0 0,0 0 40 0 0,0 0-92 0 0,0 0-231 0 0,0 0-294 0 0,0 0-201 0 0,0 0-126 0 0,0 0-70 0 0,0 0-34 0 0,0 0-8 0 0,9-7 25 0 0,25-22-3 0 0,-33 29-324 0 0,0 1 0 0 0,0-1 0 0 0,0 0 0 0 0,0 0 0 0 0,0 0-1 0 0,0 1 1 0 0,0-1 0 0 0,0 0 0 0 0,0 1 0 0 0,0-1 0 0 0,0 1 0 0 0,-1-1-1 0 0,1 1 1 0 0,0-1 0 0 0,0 1 0 0 0,-1 0 0 0 0,1-1 0 0 0,0 1 0 0 0,-1 0 0 0 0,1 0-1 0 0,0-1 1 0 0,-1 1 0 0 0,1 0 0 0 0,-1 0 0 0 0,1 0 0 0 0,-1 0 0 0 0,0 0-1 0 0,1 0 1 0 0,-1-1 0 0 0,0 1 0 0 0,0 0 0 0 0,0 0 0 0 0,0 0 0 0 0,0 0 0 0 0,0 0-1 0 0,0 0 1 0 0,0 0 0 0 0,0 0 0 0 0,0 0 0 0 0,0 0 0 0 0,-1 0 0 0 0,1 0-29 0 0,0 1 57 0 0,8 82 460 0 0,-5 1 1 0 0,-3 0-1 0 0,-9 70-517 0 0,8-141 47 0 0,-16 160-3 0 0,15-131-95 0 0,2-42 10 0 0,0-1-7 0 0,0 0-26 0 0,0 0-14 0 0,0-26-1652 0 0,-7-13-1734 0 0,2 18-95 0 0,3 1-5089 0 0,1 8-3251 0 0</inkml:trace>
  <inkml:trace contextRef="#ctx0" brushRef="#br0" timeOffset="1071.939">2070 551 6217 0 0,'0'0'1918'0'0,"0"0"-324"0"0,0 0-39 0 0,0 0 69 0 0,0 0-17 0 0,0 0-68 0 0,0 0-155 0 0,0 0-161 0 0,0 0-106 0 0,0 0-108 0 0,0 0-99 0 0,0 0-85 0 0,0 0-94 0 0,24 4-70 0 0,78 13-94 0 0,105-16 1219 0 0,-15-1-2784 0 0,-174 3-1132 0 0,-12 0-2350 0 0,-3 1-5069 0 0,-2-3 439 0 0</inkml:trace>
  <inkml:trace contextRef="#ctx0" brushRef="#br0" timeOffset="1368.02">2626 632 72 0 0,'0'0'2369'0'0,"0"0"-352"0"0,0 0-72 0 0,0 0 30 0 0,0 0-47 0 0,0 0-131 0 0,0 0-164 0 0,0 0-160 0 0,0 0-157 0 0,0 0-139 0 0,0 0-123 0 0,0 0-92 0 0,17 5-52 0 0,55 17-39 0 0,-68-20-704 0 0,1-1-1 0 0,0 0 1 0 0,0 0-1 0 0,0 0 1 0 0,0-1 0 0 0,0 0-1 0 0,0 0 1 0 0,0 0-1 0 0,0 0 1 0 0,0-1-1 0 0,0 0 1 0 0,0 0 0 0 0,0 0-1 0 0,0-1 1 0 0,0 0-1 0 0,-1 1 1 0 0,1-2-1 0 0,-1 1 1 0 0,1 0-1 0 0,3-4-166 0 0,-7 6 21 0 0,5-4 72 0 0,1 1 1 0 0,-1-1-1 0 0,1 0 1 0 0,-1 0-1 0 0,-1-1 1 0 0,1 1-1 0 0,0-1 1 0 0,-1-1-1 0 0,0 1 1 0 0,-1-1-1 0 0,1 0 1 0 0,-1 0-1 0 0,0 0 1 0 0,0-1 0 0 0,-1 1-1 0 0,0-1 1 0 0,0 0-1 0 0,-1 0 1 0 0,1 0-1 0 0,-2 0 1 0 0,1 0-1 0 0,-1 0 1 0 0,1-7-94 0 0,-4 11-9 0 0,-1 0 0 0 0,1 0 0 0 0,-1 0 0 0 0,0 0 0 0 0,1 1 1 0 0,-1-1-1 0 0,0 1 0 0 0,-1 0 0 0 0,1 0 0 0 0,0 0 0 0 0,-1 0 0 0 0,1 1 0 0 0,-1-1 0 0 0,1 1 1 0 0,-1 0-1 0 0,1 0 0 0 0,-1 0 0 0 0,0 1 0 0 0,0-1 0 0 0,0 1 0 0 0,1 0 0 0 0,-1 0 1 0 0,0 0-1 0 0,0 0 0 0 0,0 1 0 0 0,1-1 0 0 0,-1 1 0 0 0,0 0 0 0 0,-1 1 9 0 0,3-2-8 0 0,-10 3-32 0 0,0 1-1 0 0,1-1 1 0 0,-1 2-1 0 0,1 0 1 0 0,0 0-1 0 0,1 1 1 0 0,-1 0-1 0 0,1 1 1 0 0,0 0-1 0 0,1 0 1 0 0,0 1-1 0 0,0 1 1 0 0,1-1-1 0 0,-1 2 0 0 0,2-1 1 0 0,0 1-1 0 0,0 0 1 0 0,-1 3 40 0 0,5-9-59 0 0,0 0 0 0 0,0 0 0 0 0,0 0 0 0 0,1 1 0 0 0,-1-1 0 0 0,1 0 0 0 0,1 1 0 0 0,-1-1 0 0 0,0 1 1 0 0,1 0-1 0 0,0 0 0 0 0,0-1 0 0 0,1 1 0 0 0,-1 0 0 0 0,1 0 0 0 0,0 0 0 0 0,0 0 0 0 0,1 0 0 0 0,-1 0 0 0 0,1-1 0 0 0,0 1 0 0 0,1 0 0 0 0,-1 0 0 0 0,1-1 0 0 0,0 1 1 0 0,0-1-1 0 0,0 1 0 0 0,0-1 0 0 0,1 0 0 0 0,0 0 0 0 0,0 0 0 0 0,0-1 0 0 0,0 1 0 0 0,1 0 0 0 0,-1-1 0 0 0,3 1 59 0 0,79 27-4049 0 0,-55-26 92 0 0,-1-1-3494 0 0,-14-3-977 0 0</inkml:trace>
  <inkml:trace contextRef="#ctx0" brushRef="#br0" timeOffset="1814.82">3011 863 7378 0 0,'0'0'3719'0'0,"0"0"-1370"0"0,0 0-432 0 0,0 0-82 0 0,0 0-180 0 0,0 0-308 0 0,0 0-353 0 0,0 0-330 0 0,0 0-199 0 0,0 0-39 0 0,0 0 2 0 0,0 0 11 0 0,0 0-21 0 0,13-17-28 0 0,77-101 474 0 0,-8 29-12 0 0,-65 87-881 0 0,-17 30-84 0 0,-1-15 151 0 0,0 4-21 0 0,1-14-12 0 0,-1 0 0 0 0,1 0 1 0 0,-1 0-1 0 0,1 0 1 0 0,0 0-1 0 0,0 0 0 0 0,0 0 1 0 0,1 0-1 0 0,-1 0 0 0 0,1-1 1 0 0,-1 1-1 0 0,1 0 0 0 0,0 0 1 0 0,0 0-1 0 0,1-1 1 0 0,-1 1-1 0 0,0 0 0 0 0,1-1 1 0 0,-1 0-1 0 0,1 1 0 0 0,0-1 1 0 0,0 0-1 0 0,0 0 0 0 0,0 0 1 0 0,0 0-1 0 0,1 0 1 0 0,-1 0-1 0 0,3 1-5 0 0,-1-1 84 0 0,1 1-1 0 0,0-1 1 0 0,1 0 0 0 0,-1-1-1 0 0,0 1 1 0 0,0-1 0 0 0,1 0 0 0 0,-1 0-1 0 0,1-1 1 0 0,-1 0 0 0 0,0 0-1 0 0,1 0 1 0 0,-1 0 0 0 0,1-1-1 0 0,-1 0 1 0 0,1 0 0 0 0,-1 0-1 0 0,0-1 1 0 0,0 0 0 0 0,0 0 0 0 0,0 0-1 0 0,0-1 1 0 0,0 1 0 0 0,-1-1-1 0 0,1 0 1 0 0,-1-1 0 0 0,0 1-1 0 0,0-1 1 0 0,3-2-84 0 0,-2 1-35 0 0,56-71 517 0 0,-46 10-3375 0 0,-15 55 672 0 0,0 3-2439 0 0,0 1-5809 0 0</inkml:trace>
  <inkml:trace contextRef="#ctx0" brushRef="#br0" timeOffset="2190.925">3720 68 12947 0 0,'0'0'3266'0'0,"0"0"-1826"0"0,0 0-694 0 0,0 0 70 0 0,0 0 209 0 0,0 0 222 0 0,0 0 60 0 0,0 0-123 0 0,0 0-162 0 0,0 0-168 0 0,0 0-145 0 0,0 0-116 0 0,0 0-106 0 0,6 20-101 0 0,22 62-66 0 0,-15 24 439 0 0,-14-71-645 0 0,-5 348 362 0 0,-10-252-392 0 0,20-200-2741 0 0,-3 39-599 0 0,-1 2-3424 0 0,0 17-5164 0 0</inkml:trace>
  <inkml:trace contextRef="#ctx0" brushRef="#br0" timeOffset="2439.384">3530 470 14003 0 0,'0'0'1638'0'0,"0"0"-473"0"0,0 0-155 0 0,0 0 62 0 0,0 0 132 0 0,0 0 45 0 0,0 0-80 0 0,0 0-130 0 0,0 0-135 0 0,0 0-108 0 0,0 0-119 0 0,0 0-129 0 0,0 0-86 0 0,33 0-81 0 0,101-1-83 0 0,56-2 582 0 0,-120 25-1586 0 0,-66-5-2676 0 0,-4-12-1311 0 0,0-1-7347 0 0</inkml:trace>
  <inkml:trace contextRef="#ctx0" brushRef="#br0" timeOffset="2667.267">4132 628 18068 0 0,'0'0'1307'0'0,"0"0"-220"0"0,0 0 49 0 0,0 0 50 0 0,0 0-77 0 0,0 0-202 0 0,0 0-318 0 0,0 0-243 0 0,0 0-143 0 0,0 0-77 0 0,0 0-38 0 0,0 0-30 0 0,4 23-32 0 0,12 68-46 0 0,-18-61-4562 0 0,-6-42-7521 0 0,5 5 2572 0 0</inkml:trace>
  <inkml:trace contextRef="#ctx0" brushRef="#br0" timeOffset="2921.055">4138 425 8090 0 0,'0'0'3026'0'0,"0"0"-551"0"0,0 0-348 0 0,0 0-252 0 0,0 0-191 0 0,0 0-231 0 0,0 0-292 0 0,0 0-288 0 0,0 0-259 0 0,0 0-240 0 0,0 0-190 0 0,0 0-168 0 0,0 0-128 0 0,-2-22-94 0 0,-7-59-1542 0 0,14 99-987 0 0,-2-8-1933 0 0,1-1-6686 0 0</inkml:trace>
  <inkml:trace contextRef="#ctx0" brushRef="#br0" timeOffset="3673.075">4631 477 16628 0 0,'0'0'2217'0'0,"0"0"-755"0"0,0 0-294 0 0,0 0-89 0 0,0 0-136 0 0,0 0-140 0 0,0 0-180 0 0,0 0-147 0 0,0 0-69 0 0,0 0-86 0 0,0 0-86 0 0,0 0-69 0 0,-32 12-43 0 0,-98 40-52 0 0,77-17-5 0 0,47-27-52 0 0,3-5-18 0 0,0 0 0 0 0,0 0 0 0 0,0 0 0 0 0,1 0 0 0 0,0 1 0 0 0,-1-1 0 0 0,1 1 0 0 0,0-1 0 0 0,0 1 0 0 0,1 0 0 0 0,-1 0 0 0 0,1 0 0 0 0,0 0 0 0 0,0 0 0 0 0,0 0 0 0 0,1 0 0 0 0,-1 0 0 0 0,1 0 0 0 0,0 0 0 0 0,0 1 1 0 0,0-1-1 0 0,1 0 0 0 0,0 0 0 0 0,-1 0 0 0 0,2 0 0 0 0,-1 0 0 0 0,0 0 0 0 0,1 0 0 0 0,-1-1 0 0 0,1 1 0 0 0,0 0 0 0 0,0-1 0 0 0,1 1 0 0 0,-1-1 0 0 0,2 2 4 0 0,2-2 2 0 0,-1 0 0 0 0,1-1 0 0 0,-1 1 1 0 0,1-1-1 0 0,0-1 0 0 0,0 1 0 0 0,0-1 0 0 0,0 0 0 0 0,0 0 0 0 0,0 0 1 0 0,0-1-1 0 0,0 0 0 0 0,0 0 0 0 0,0-1 0 0 0,0 0 0 0 0,0 0 0 0 0,0 0 1 0 0,0-1-1 0 0,0 0 0 0 0,-1 0 0 0 0,1 0 0 0 0,5-3-2 0 0,112-79 100 0 0,-122 83-100 0 0,0-1-1 0 0,0 0 0 0 0,0 1 0 0 0,0-1 0 0 0,0 0 0 0 0,0 1 0 0 0,1-1 0 0 0,-1 1 0 0 0,1-1 0 0 0,-1 1 0 0 0,1-1 0 0 0,-1 1 0 0 0,1 0 0 0 0,0 0 0 0 0,-1 0 0 0 0,1 0 0 0 0,0 0-1 0 0,0 0 1 0 0,0 1 0 0 0,0-1 0 0 0,0 0 0 0 0,0 1 0 0 0,0 0 0 0 0,0-1 0 0 0,0 1 0 0 0,0 0 0 0 0,0 0 0 0 0,0 0 0 0 0,0 0 0 0 0,0 1 0 0 0,0-1 0 0 0,0 0 0 0 0,0 1 0 0 0,0 0 0 0 0,0-1 0 0 0,0 1 0 0 0,0 0 0 0 0,0 0 0 0 0,-1 0 0 0 0,1 0 0 0 0,0 0 0 0 0,-1 0 0 0 0,1 1 0 0 0,0 0 1 0 0,0 3 8 0 0,0 0 0 0 0,1-1 0 0 0,-1 1 1 0 0,1-1-1 0 0,0 0 0 0 0,0 0 1 0 0,0 0-1 0 0,1 0 0 0 0,-1 0 0 0 0,1-1 1 0 0,0 1-1 0 0,0-1 0 0 0,0 0 0 0 0,0 0 1 0 0,1-1-1 0 0,-1 1 0 0 0,1-1 0 0 0,0 0 1 0 0,-1 0-1 0 0,1 0 0 0 0,0-1 0 0 0,0 0 1 0 0,0 0-1 0 0,0 0 0 0 0,0-1 1 0 0,1 1-1 0 0,-1-1 0 0 0,0 0 0 0 0,0-1 1 0 0,0 1-1 0 0,0-1 0 0 0,0 0 0 0 0,0 0 1 0 0,0-1-1 0 0,0 0 0 0 0,0 0 0 0 0,-1 0 1 0 0,1 0-1 0 0,-1 0 0 0 0,1-1 0 0 0,-1 0-8 0 0,60-41 331 0 0,55-106 415 0 0,-106 128-741 0 0,-1-1 0 0 0,0 0 0 0 0,-2-1 0 0 0,0 0 0 0 0,-2 0 0 0 0,0-1 0 0 0,-2 0 0 0 0,-1 0 1 0 0,-1-1-1 0 0,-1 0 0 0 0,-1-17-5 0 0,-1 20-20 0 0,0 15 11 0 0,0 1 0 0 0,-1 0 0 0 0,1 0 1 0 0,-1 0-1 0 0,0-1 0 0 0,-1 1 0 0 0,0 0 0 0 0,0 0 1 0 0,-1 0-1 0 0,1 0 0 0 0,-2 0 0 0 0,1 0 0 0 0,-1 1 1 0 0,0-1-1 0 0,0 1 0 0 0,-1-1 0 0 0,0 1 0 0 0,0 0 0 0 0,0 1 1 0 0,-1-1 8 0 0,2 4-7 0 0,0 1 0 0 0,0 0 0 0 0,0-1 1 0 0,0 1-1 0 0,-1 1 0 0 0,1-1 0 0 0,0 0 0 0 0,0 1 1 0 0,-1 0-1 0 0,1-1 0 0 0,-1 1 0 0 0,1 1 0 0 0,0-1 1 0 0,-1 0-1 0 0,1 1 0 0 0,0 0 0 0 0,-1 0 1 0 0,1 0-1 0 0,0 0 0 0 0,0 0 0 0 0,0 0 0 0 0,0 1 1 0 0,0 0-1 0 0,0-1 0 0 0,0 1 0 0 0,1 0 1 0 0,-1 1-1 0 0,1-1 0 0 0,-1 0 0 0 0,1 1 0 0 0,0-1 1 0 0,0 1-1 0 0,0 0 0 0 0,0 0 0 0 0,-1 2 7 0 0,-4 10 13 0 0,1 1 0 0 0,0-1 0 0 0,1 1 0 0 0,1 1 0 0 0,0-1 0 0 0,1 0 0 0 0,1 1 0 0 0,1 0 0 0 0,0-1 0 0 0,1 1 0 0 0,1 0-1 0 0,1 0 1 0 0,0-1 0 0 0,2 4-13 0 0,2 13 162 0 0,3 0-1 0 0,0 0 1 0 0,2-2-1 0 0,2 1 0 0 0,0-1 1 0 0,13 18-162 0 0,-12-25 178 0 0,1 0 1 0 0,2 0-1 0 0,0-2 0 0 0,1 0 1 0 0,1-1-1 0 0,1-1 1 0 0,1-1-1 0 0,1-1 1 0 0,6 4-179 0 0,-8-4 116 0 0,-28-29-653 0 0,-10 7-1040 0 0,7 2-1281 0 0,3-2-5108 0 0,5 4-4490 0 0</inkml:trace>
  <inkml:trace contextRef="#ctx0" brushRef="#br0" timeOffset="8268.841">8764 532 0 0 0,'0'0'1059'0'0,"0"0"507"0"0,0 0 365 0 0,0 0 309 0 0,0 0 155 0 0,0 0-64 0 0,0 0-261 0 0,0 0-341 0 0,0 0-330 0 0,0 0-229 0 0,0 0-156 0 0,0 0-118 0 0,0 0-86 0 0,3-5-102 0 0,12-14-89 0 0,-31 18 2509 0 0,5 111-2108 0 0,12-77-951 0 0,0-30-46 0 0,-1 1 1 0 0,1 0 0 0 0,0-1 0 0 0,-1 1 0 0 0,2-1 0 0 0,-1 0-1 0 0,0 1 1 0 0,1-1 0 0 0,-1 0 0 0 0,1 0 0 0 0,0 0 0 0 0,0 0-1 0 0,0 0 1 0 0,1 0 0 0 0,-1-1 0 0 0,1 1 0 0 0,-1-1 0 0 0,1 1-1 0 0,0-1 1 0 0,0 0 0 0 0,0 0 0 0 0,0-1 0 0 0,0 1 0 0 0,0 0-1 0 0,1-1 1 0 0,-1 0 0 0 0,0 0 0 0 0,1 0 0 0 0,-1 0 0 0 0,1 0-1 0 0,-1-1 1 0 0,1 0 0 0 0,-1 1 0 0 0,1-1 0 0 0,0-1 0 0 0,-1 1-1 0 0,1 0 1 0 0,-1-1 0 0 0,1 0 0 0 0,-1 0 0 0 0,1 0 0 0 0,-1 0-1 0 0,0 0 1 0 0,1-1 0 0 0,-1 0 0 0 0,0 1 0 0 0,0-1 0 0 0,0 0-1 0 0,0 0 1 0 0,-1-1 0 0 0,1 1 0 0 0,0-1 0 0 0,-1 1 0 0 0,2-3-24 0 0,33-26 201 0 0,-1-2 0 0 0,-2-1 1 0 0,-1-1-1 0 0,-2-2 0 0 0,-2-2 1 0 0,21-34-202 0 0,-25 39 77 0 0,-25 93-18 0 0,-35 143 109 0 0,17 143-156 0 0,21-2-37 0 0,-2-338 26 0 0,-2 0 0 0 0,1 0 1 0 0,-1 0-1 0 0,1-1 0 0 0,-1 1 1 0 0,0 0-1 0 0,-1 0 1 0 0,1-1-1 0 0,-1 1 0 0 0,0-1 1 0 0,0 0-1 0 0,-1 1 0 0 0,1-1 1 0 0,-1 0-1 0 0,0 0 1 0 0,0-1-1 0 0,0 1 0 0 0,-1-1 1 0 0,1 1-1 0 0,-1-1 0 0 0,0 0 1 0 0,0 0-1 0 0,0-1 1 0 0,0 1-1 0 0,0-1 0 0 0,0 0 1 0 0,-1 0-1 0 0,1 0 0 0 0,-1-1 1 0 0,0 1-1 0 0,1-1 1 0 0,-2 0-2 0 0,-1 1 0 0 0,1 0 1 0 0,0-1 0 0 0,-1 0 0 0 0,1 0 0 0 0,-1 0 0 0 0,1-1 0 0 0,-1 0 0 0 0,1 0 0 0 0,-1-1 0 0 0,1 0 0 0 0,-1 0 0 0 0,1 0 0 0 0,-1-1 0 0 0,1 0-1 0 0,0 0 1 0 0,0-1 0 0 0,0 1 0 0 0,0-1 0 0 0,1-1 0 0 0,-1 1 0 0 0,1-1 0 0 0,-1 0 0 0 0,1 0 0 0 0,1 0 0 0 0,-1-1 0 0 0,1 0 0 0 0,-1 0 0 0 0,1 0-1 0 0,1 0 1 0 0,-1-1 0 0 0,1 1 0 0 0,0-1 0 0 0,-2-4-1 0 0,3-1 0 0 0,0 1 0 0 0,0 0-1 0 0,1-1 1 0 0,1 1 0 0 0,0-1 0 0 0,0 1-1 0 0,1-1 1 0 0,0 1 0 0 0,1 0-1 0 0,0-1 1 0 0,1 1 0 0 0,0 0 0 0 0,0 0-1 0 0,1 1 1 0 0,1-1 0 0 0,-1 1-1 0 0,2-1 1 0 0,-1 2 0 0 0,1-1 0 0 0,0 1-1 0 0,1-1 1 0 0,0 2 0 0 0,7-7 0 0 0,19-17-17 0 0,2 1 0 0 0,1 1 0 0 0,1 2 0 0 0,33-16 17 0 0,-69 42-2 0 0,34-21-155 0 0,1 2-1 0 0,1 2 1 0 0,1 1 0 0 0,0 2-1 0 0,1 1 1 0 0,5 1 157 0 0,22 0-3073 0 0,-38 11-6775 0 0,-17 2-2504 0 0</inkml:trace>
  <inkml:trace contextRef="#ctx0" brushRef="#br0" timeOffset="5504.798">5960 705 3345 0 0,'0'0'3544'0'0,"0"0"-1635"0"0,0 0-525 0 0,0 0 66 0 0,0 0 87 0 0,0 0-98 0 0,0 0-290 0 0,0 0-388 0 0,0 0-307 0 0,0 0-153 0 0,0 0-20 0 0,3 2 74 0 0,5 4 54 0 0,0-1 1 0 0,0-1-1 0 0,1 1 0 0 0,0-1 1 0 0,0 0-1 0 0,0-1 0 0 0,0 0 1 0 0,1-1-1 0 0,-1 0 0 0 0,1 0 1 0 0,-1-1-1 0 0,1 0 0 0 0,4-1-409 0 0,-7 0 75 0 0,0 0 1 0 0,0 0-1 0 0,-1-1 0 0 0,1 0 0 0 0,0 0 0 0 0,-1-1 0 0 0,1 0 1 0 0,-1 0-1 0 0,1-1 0 0 0,-1 1 0 0 0,0-2 0 0 0,0 1 0 0 0,0 0 0 0 0,-1-1 1 0 0,1 0-1 0 0,-1 0 0 0 0,0-1 0 0 0,0 0 0 0 0,0 0 0 0 0,-1 0 0 0 0,0 0 1 0 0,0-1-1 0 0,0 1 0 0 0,0-1 0 0 0,-1 0 0 0 0,0 0 0 0 0,0 0 1 0 0,-1-1-1 0 0,0 1 0 0 0,0-1 0 0 0,0 1 0 0 0,-1-1 0 0 0,0 0 0 0 0,0 0 1 0 0,-1 1-1 0 0,0-1 0 0 0,0-6-75 0 0,-2 9 4 0 0,1 1-1 0 0,0 0 1 0 0,-1-1 0 0 0,1 1 0 0 0,-1 0 0 0 0,0-1-1 0 0,0 1 1 0 0,-1 0 0 0 0,1 1 0 0 0,0-1-1 0 0,-1 0 1 0 0,0 1 0 0 0,0-1 0 0 0,1 1 0 0 0,-1 0-1 0 0,-1 0 1 0 0,1 0 0 0 0,0 0 0 0 0,0 1-1 0 0,-1-1 1 0 0,1 1 0 0 0,-1 0 0 0 0,1 0-1 0 0,-1 0 1 0 0,0 0 0 0 0,0 1-4 0 0,-100-9-253 0 0,103 9 251 0 0,-8 0-1 0 0,0 1 1 0 0,0 0-1 0 0,0 1 1 0 0,0 0-1 0 0,0 0 1 0 0,0 1-1 0 0,0 0 1 0 0,1 1-1 0 0,-1-1 1 0 0,1 2-1 0 0,0-1 1 0 0,0 1-1 0 0,1 0 1 0 0,0 1-1 0 0,-1 0 1 0 0,2 0-1 0 0,-1 1 1 0 0,1-1-1 0 0,0 1 1 0 0,0 1-1 0 0,1-1 1 0 0,-2 4 2 0 0,5-6 16 0 0,0 1 1 0 0,1-1-1 0 0,-1 1 1 0 0,1 0-1 0 0,0-1 1 0 0,1 1 0 0 0,-1 0-1 0 0,1 0 1 0 0,1 0-1 0 0,-1-1 1 0 0,1 1-1 0 0,0 0 1 0 0,0 0-1 0 0,0-1 1 0 0,1 1-1 0 0,0-1 1 0 0,0 1-1 0 0,0-1 1 0 0,1 0-1 0 0,0 0 1 0 0,0 0-1 0 0,0 0 1 0 0,0 0 0 0 0,1-1-1 0 0,0 1 1 0 0,0-1-1 0 0,0 0 1 0 0,3 1-17 0 0,4 4 86 0 0,0 0 1 0 0,1-1 0 0 0,0 0 0 0 0,0-1 0 0 0,1-1-1 0 0,0 0 1 0 0,1-1 0 0 0,-1 0 0 0 0,1-1 0 0 0,0 0-1 0 0,1-1-86 0 0,5 0 129 0 0,1 0-1 0 0,-1-1 0 0 0,1-1 0 0 0,-1-2 0 0 0,1 0 1 0 0,-1 0-1 0 0,1-2 0 0 0,14-4-128 0 0,-23 4-10 0 0,-11 3-1 0 0,0 0 1 0 0,0 0-1 0 0,0 0 1 0 0,0 0-1 0 0,0 0 1 0 0,0 0-1 0 0,0 0 1 0 0,0 0-1 0 0,0-1 1 0 0,0 1-1 0 0,0 0 1 0 0,0-1-1 0 0,0 1 1 0 0,0-1-1 0 0,0 1 1 0 0,0-1-1 0 0,0 1 1 0 0,0-1-1 0 0,0 0 1 0 0,-1 1-1 0 0,1-1 1 0 0,0 0-1 0 0,0 0 1 0 0,-1 1-1 0 0,1-1 1 0 0,-1 0-1 0 0,1 0 1 0 0,0 0-1 0 0,-1 0 1 0 0,0 0-1 0 0,1 0 1 0 0,-1 0-1 0 0,0 0 1 0 0,1 0-1 0 0,-1 0 1 0 0,0 0-1 0 0,0 0 1 0 0,0 0-1 0 0,0 0 1 0 0,0 0-1 0 0,0 0 1 0 0,0-1-1 0 0,0 1 1 0 0,-1 0 10 0 0,-15-12-2902 0 0,4 8-4526 0 0,8 4-4491 0 0</inkml:trace>
  <inkml:trace contextRef="#ctx0" brushRef="#br0" timeOffset="6057.032">6499 841 8938 0 0,'0'0'2224'0'0,"0"0"-249"0"0,0 0-46 0 0,0 0-82 0 0,0 0-265 0 0,0 0-323 0 0,0 0-335 0 0,0 0-269 0 0,0 0-159 0 0,0 0-79 0 0,0 0 17 0 0,0 0-12 0 0,0 0-2 0 0,9-16-20 0 0,27-50-46 0 0,63-47 945 0 0,-26 18-711 0 0,-32 44-256 0 0,-41 50-309 0 0,0 1-6 0 0,0 0-8 0 0,0 0-39 0 0,0 0 26 0 0,-4 26-51 0 0,1-13 71 0 0,-1 2-4 0 0,1 0 0 0 0,0 0 0 0 0,1 0-1 0 0,0 0 1 0 0,1 0 0 0 0,1 0 0 0 0,1 1 0 0 0,0-1 0 0 0,3 12-12 0 0,-4-23 18 0 0,1-1 0 0 0,0 1 0 0 0,0-1 0 0 0,0 1 0 0 0,1-1 0 0 0,-1 1 0 0 0,1-1 0 0 0,-1 0 0 0 0,1 0 0 0 0,1 0 1 0 0,-1 0-1 0 0,0 0 0 0 0,1 0 0 0 0,-1 0 0 0 0,1-1 0 0 0,0 1 0 0 0,0-1 0 0 0,0 0 0 0 0,0 0 0 0 0,0 0 0 0 0,0 0 0 0 0,0-1 0 0 0,1 1 1 0 0,-1-1-1 0 0,1 0 0 0 0,-1 0 0 0 0,1 0 0 0 0,0 0 0 0 0,-1 0 0 0 0,1-1 0 0 0,0 0 0 0 0,-1 0 0 0 0,1 0 0 0 0,0 0 0 0 0,0-1 0 0 0,-1 1 1 0 0,1-1-1 0 0,-1 0 0 0 0,1 0 0 0 0,0 0 0 0 0,-1-1 0 0 0,0 1 0 0 0,1-1 0 0 0,-1 0 0 0 0,0 0-18 0 0,10-5 84 0 0,-2-1 0 0 0,1-1 1 0 0,-1 0-1 0 0,0 0 0 0 0,-1-1 0 0 0,0 0 0 0 0,0-1 0 0 0,-2 0 0 0 0,1-1 0 0 0,-1 0 0 0 0,-1 0 1 0 0,0-1-1 0 0,-1 0 0 0 0,3-6-84 0 0,11-73-703 0 0,-32 90-3333 0 0,3 8-3999 0 0,5 1-3935 0 0</inkml:trace>
  <inkml:trace contextRef="#ctx0" brushRef="#br0" timeOffset="6855.995">7221 643 584 0 0,'0'0'2022'0'0,"0"0"-223"0"0,0 0 247 0 0,0 0 125 0 0,0 0-123 0 0,0 0-307 0 0,0 0-292 0 0,0 0-223 0 0,0 0-137 0 0,0 0-86 0 0,0 0-93 0 0,0 0-83 0 0,0 0-90 0 0,22 1-55 0 0,65 2-41 0 0,-43-11 562 0 0,-36 6-1014 0 0,0-1 0 0 0,-1 0 0 0 0,0 0 0 0 0,0-1 0 0 0,0 0 0 0 0,0 0 0 0 0,-1-1 0 0 0,1 1-1 0 0,-1-1 1 0 0,0-1 0 0 0,-1 1 0 0 0,1-1 0 0 0,-1 0 0 0 0,0 0 0 0 0,2-5-189 0 0,3-3 162 0 0,-8 11-135 0 0,1-1-1 0 0,0 1 0 0 0,-1-1 1 0 0,0 1-1 0 0,0-1 0 0 0,0 0 1 0 0,0 0-1 0 0,-1 0 1 0 0,1 0-1 0 0,-1 0 0 0 0,0 0 1 0 0,0 0-1 0 0,0 0 0 0 0,-1-1 1 0 0,0 1-1 0 0,0-1-26 0 0,-1 2-16 0 0,-1 1 0 0 0,0 0 0 0 0,0 0 0 0 0,0 0 0 0 0,-1 0 0 0 0,1 0 0 0 0,0 0 1 0 0,-1 0-1 0 0,0 1 0 0 0,1 0 0 0 0,-1-1 0 0 0,0 1 0 0 0,1 0 0 0 0,-1 0 0 0 0,0 0 0 0 0,0 1 0 0 0,0-1 0 0 0,0 1 0 0 0,0-1 0 0 0,0 1 0 0 0,0 0 0 0 0,0 0 0 0 0,0 1 0 0 0,0-1 0 0 0,1 0 0 0 0,-1 1 0 0 0,-2 0 16 0 0,-8 2-37 0 0,0 0-1 0 0,0 0 0 0 0,1 1 1 0 0,0 0-1 0 0,-1 2 0 0 0,2-1 1 0 0,-1 1-1 0 0,1 1 0 0 0,0 0 1 0 0,0 0-1 0 0,0 1 0 0 0,1 1 1 0 0,1 0-1 0 0,0 0 0 0 0,0 1 1 0 0,0 0-1 0 0,1 0 0 0 0,1 1 1 0 0,0 0-1 0 0,0 0 0 0 0,1 1 1 0 0,1 0-1 0 0,0 0 0 0 0,-2 9 38 0 0,5-16 5 0 0,0 0 0 0 0,1 0 0 0 0,-1 0-1 0 0,1 0 1 0 0,1 0 0 0 0,-1 0 0 0 0,1 0 0 0 0,0 0 0 0 0,0 0-1 0 0,0 0 1 0 0,1 0 0 0 0,0 0 0 0 0,-1 0 0 0 0,2 0-1 0 0,-1 0 1 0 0,1-1 0 0 0,0 1 0 0 0,0 0 0 0 0,0-1 0 0 0,0 1-1 0 0,1-1 1 0 0,0 0 0 0 0,0 0 0 0 0,0 0 0 0 0,0 0-1 0 0,1 0 1 0 0,-1-1 0 0 0,1 0 0 0 0,0 1 0 0 0,0-1-1 0 0,0-1 1 0 0,1 1 0 0 0,-1-1 0 0 0,1 1 0 0 0,-1-1 0 0 0,3 0-5 0 0,15 4 107 0 0,-1-2 1 0 0,1 0 0 0 0,0-2-1 0 0,0 0 1 0 0,0-1 0 0 0,0-2 0 0 0,0 0-1 0 0,0-1 1 0 0,5-2-108 0 0,-2-4 115 0 0,0-1-1 0 0,0-1 1 0 0,-1-1 0 0 0,-1-2 0 0 0,1 0-1 0 0,-2-1 1 0 0,0-1 0 0 0,-1-1-1 0 0,-1-1 1 0 0,0-1 0 0 0,12-15-115 0 0,-16 19 26 0 0,-1-1 0 0 0,0-1 0 0 0,-1 0 0 0 0,-1-1 0 0 0,-1 0 0 0 0,0-1 0 0 0,-1 0 0 0 0,-1-1 0 0 0,-1 0 0 0 0,1-7-26 0 0,-3-32 48 0 0,-7 57-51 0 0,0 0-1 0 0,0-1 1 0 0,-1 1 0 0 0,1 0 0 0 0,-1 0 0 0 0,0 0 0 0 0,1-1-1 0 0,-1 1 1 0 0,0 0 0 0 0,1 0 0 0 0,-1 0 0 0 0,0 0 0 0 0,0 0 0 0 0,0 0-1 0 0,0 0 1 0 0,0 1 0 0 0,0-1 0 0 0,0 0 0 0 0,0 0 0 0 0,0 1-1 0 0,-1-1 1 0 0,1 1 0 0 0,0-1 0 0 0,0 1 0 0 0,-1-1 0 0 0,1 1 0 0 0,0 0-1 0 0,0 0 1 0 0,-1 0 0 0 0,1 0 0 0 0,0-1 0 0 0,-1 2 0 0 0,1-1-1 0 0,0 0 1 0 0,-1 0 0 0 0,1 0 0 0 0,0 1 0 0 0,0-1 0 0 0,-1 0 0 0 0,1 1-1 0 0,-1 0 4 0 0,-12 4-34 0 0,1 0-1 0 0,-1 1 1 0 0,1 1 0 0 0,0 0-1 0 0,0 1 1 0 0,1 1-1 0 0,0 0 1 0 0,1 0-1 0 0,0 1 1 0 0,0 0-1 0 0,1 1 1 0 0,-6 9 34 0 0,15-20-3 0 0,0 1 0 0 0,0 0 1 0 0,0 0-1 0 0,0 0 0 0 0,0 0 0 0 0,0 0 0 0 0,1 0 1 0 0,-1 0-1 0 0,0 1 0 0 0,0-1 0 0 0,1 0 1 0 0,-1 0-1 0 0,1 0 0 0 0,-1 1 0 0 0,1-1 0 0 0,-1 0 1 0 0,1 1-1 0 0,0-1 0 0 0,0 0 0 0 0,0 1 0 0 0,0-1 1 0 0,0 1-1 0 0,0-1 0 0 0,0 0 0 0 0,0 1 1 0 0,0-1-1 0 0,1 0 0 0 0,-1 1 0 0 0,0-1 0 0 0,1 0 1 0 0,-1 0-1 0 0,1 1 0 0 0,0-1 0 0 0,-1 0 0 0 0,1 0 1 0 0,0 0-1 0 0,0 0 0 0 0,0 1 0 0 0,-1-1 0 0 0,1-1 1 0 0,0 1-1 0 0,1 0 0 0 0,-1 0 0 0 0,0 0 1 0 0,0 0-1 0 0,0-1 0 0 0,0 1 0 0 0,1-1 0 0 0,-1 1 3 0 0,69 14-42 0 0,82-7 97 0 0,-150-7-50 0 0,1 0 0 0 0,-1 0 1 0 0,0 0-1 0 0,0 0 0 0 0,0 1 1 0 0,0-1-1 0 0,0 1 0 0 0,0 0 0 0 0,0-1 1 0 0,0 1-1 0 0,-1 0 0 0 0,1 0 0 0 0,-1 0 1 0 0,1 0-1 0 0,-1 0 0 0 0,0 1 0 0 0,0-1 1 0 0,0 0-1 0 0,0 0 0 0 0,0 1 0 0 0,-1-1 1 0 0,1 1-1 0 0,-1-1 0 0 0,1 1 0 0 0,-1-1 1 0 0,0 1-1 0 0,0-1 0 0 0,0 1 0 0 0,0-1 1 0 0,0 1-1 0 0,-1-1 0 0 0,1 1 1 0 0,-1 0-6 0 0,-33 78 135 0 0,-26 7-471 0 0,57-82-174 0 0,4-5-4586 0 0,0-1-5257 0 0,1 0 32 0 0</inkml:trace>
  <inkml:trace contextRef="#ctx0" brushRef="#br0" timeOffset="7559.735">8344 510 8106 0 0,'0'0'2412'0'0,"0"0"-685"0"0,0 0-154 0 0,0 0 15 0 0,0 0-68 0 0,0 0-143 0 0,0 0-241 0 0,0 0-229 0 0,0 0-194 0 0,0 0-122 0 0,0 0-110 0 0,0 0-93 0 0,0 0-47 0 0,-32 6-51 0 0,-97 21-44 0 0,76-5 55 0 0,46-15-222 0 0,-2 1-60 0 0,1 0 0 0 0,-1 1 1 0 0,2 0-1 0 0,-1 1 0 0 0,1 0 0 0 0,1 0 1 0 0,0 0-1 0 0,0 1 0 0 0,1 0 0 0 0,0 0 1 0 0,1 0-1 0 0,0 0 0 0 0,1 1 0 0 0,0 0 1 0 0,1-1-1 0 0,0 1 0 0 0,1 0 0 0 0,0 6-19 0 0,2-14 27 0 0,0-1-1 0 0,0 0 1 0 0,0 1-1 0 0,1-1 1 0 0,-1 0-1 0 0,1 0 1 0 0,0 0-1 0 0,-1 0 1 0 0,1 0-1 0 0,1-1 1 0 0,-1 1-1 0 0,0 0 0 0 0,1-1 1 0 0,-1 0-1 0 0,1 1 1 0 0,0-1-1 0 0,0 0 1 0 0,0 0-1 0 0,0-1 1 0 0,0 1-1 0 0,0-1 1 0 0,0 1-1 0 0,0-1 1 0 0,1 0-1 0 0,-1 0 0 0 0,0 0 1 0 0,1-1-1 0 0,-1 1 1 0 0,1-1-1 0 0,-1 0 1 0 0,1 0-1 0 0,-1 0 1 0 0,1-1-1 0 0,-1 1 1 0 0,1-1-1 0 0,-1 1 1 0 0,0-1-1 0 0,1 0 0 0 0,-1-1 1 0 0,0 1-1 0 0,0 0 1 0 0,0-1-1 0 0,0 0 1 0 0,3-1-27 0 0,16-12 201 0 0,0 0-1 0 0,0-1 1 0 0,-2-2 0 0 0,0 0 0 0 0,-1-1-1 0 0,-1-1 1 0 0,0 0 0 0 0,-2-1 0 0 0,0-1-201 0 0,65-55 296 0 0,-80 77-293 0 0,0 1-1 0 0,0 0 1 0 0,1-1 0 0 0,-1 1 0 0 0,0 0-1 0 0,0 0 1 0 0,0 0 0 0 0,0 0 0 0 0,0 0-1 0 0,0 0 1 0 0,-1 0 0 0 0,1 0 0 0 0,0 0 0 0 0,0 0-1 0 0,-1 0 1 0 0,1 1 0 0 0,-1-1 0 0 0,1 0-1 0 0,-1 0 1 0 0,1 1 0 0 0,-1-1 0 0 0,0 0-1 0 0,0 1 1 0 0,0-1 0 0 0,1 0 0 0 0,-1 1-1 0 0,-1-1 1 0 0,1 1-3 0 0,2 34 109 0 0,-1-1-1 0 0,-3 0 1 0 0,0 0 0 0 0,-3 0-1 0 0,-5 21-108 0 0,-5 55 27 0 0,-49 407-1 0 0,63-505-22 0 0,1 1-1 0 0,-2 0 0 0 0,0-1 0 0 0,0 1 1 0 0,-1-1-1 0 0,-1 0 0 0 0,-1 1 1 0 0,1-2-1 0 0,-2 1 0 0 0,0-1 0 0 0,0 0 1 0 0,-1 0-1 0 0,-6 6-3 0 0,10-15 2 0 0,0-1 0 0 0,0 0 0 0 0,-1 0 0 0 0,1 0 0 0 0,-1 0 0 0 0,0 0 0 0 0,1-1-1 0 0,-1 0 1 0 0,0 0 0 0 0,0 0 0 0 0,0 0 0 0 0,0-1 0 0 0,0 1 0 0 0,0-1 0 0 0,0 0 0 0 0,0 0 0 0 0,1-1 0 0 0,-1 1 0 0 0,0-1 0 0 0,0 0 0 0 0,0 0 0 0 0,0 0 0 0 0,0 0-1 0 0,1-1 1 0 0,-1 1 0 0 0,1-1 0 0 0,-1 0 0 0 0,1 0 0 0 0,-1 0 0 0 0,1-1 0 0 0,-1-1-2 0 0,-7-10-12 0 0,1 0 0 0 0,0-1 0 0 0,1 0 0 0 0,1 0 0 0 0,0-1 0 0 0,1-1-1 0 0,1 1 1 0 0,1-1 0 0 0,0 0 0 0 0,1 0 0 0 0,1 0 0 0 0,1-1 0 0 0,0 1 0 0 0,1-1 0 0 0,1 0 0 0 0,1-11 12 0 0,4 7-45 0 0,1 0 1 0 0,0 1-1 0 0,2 0 1 0 0,1 0 0 0 0,0 0-1 0 0,1 1 1 0 0,1 1-1 0 0,1 0 1 0 0,1 0-1 0 0,1 1 1 0 0,0 1 0 0 0,1 0-1 0 0,7-5 45 0 0,186-167-4547 0 0,-183 163 1228 0 0,-17 17-248 0 0,0 0-7234 0 0</inkml:trace>
  <inkml:trace contextRef="#ctx0" brushRef="#br0" timeOffset="10676.812">1785 1714 3897 0 0,'0'0'1204'0'0,"0"0"-136"0"0,0 0 39 0 0,0 0 223 0 0,0 0 237 0 0,0 0 99 0 0,0 0-106 0 0,0 0-248 0 0,0 0-293 0 0,0 0-251 0 0,0 0-193 0 0,-22-1-119 0 0,-69-2-68 0 0,46 16 162 0 0,39-7-404 0 0,-7 5 67 0 0,0-1 0 0 0,1 2 0 0 0,0 0 0 0 0,1 0 0 0 0,0 1 0 0 0,1 0 0 0 0,1 1-1 0 0,0 0 1 0 0,1 0 0 0 0,0 1 0 0 0,-4 13-213 0 0,11-27 27 0 0,0 1 1 0 0,1-1-1 0 0,-1 1 0 0 0,0-1 1 0 0,1 1-1 0 0,-1 0 0 0 0,1-1 1 0 0,0 1-1 0 0,0 0 0 0 0,-1-1 1 0 0,1 1-1 0 0,0 0 0 0 0,0 0 1 0 0,0-1-1 0 0,1 1 0 0 0,-1 0 1 0 0,0-1-1 0 0,1 1 0 0 0,-1 0 0 0 0,1-1 1 0 0,-1 1-1 0 0,1-1 0 0 0,0 1 1 0 0,0-1-1 0 0,0 1 0 0 0,0-1 1 0 0,0 0-1 0 0,0 1 0 0 0,0-1 1 0 0,0 0-1 0 0,0 0 0 0 0,0 1 1 0 0,1-1-1 0 0,-1 0 0 0 0,1 0 1 0 0,-1-1-1 0 0,1 1 0 0 0,-1 0 0 0 0,1 0 1 0 0,-1-1-1 0 0,1 1 0 0 0,0-1 1 0 0,0 1-28 0 0,72-15 1171 0 0,-36-10-950 0 0,-1-3-1 0 0,-1-1 1 0 0,-1-1 0 0 0,-2-2-1 0 0,20-24-220 0 0,-16 17 105 0 0,13-27 66 0 0,-50 109-135 0 0,-2-32-23 0 0,0 0 1 0 0,1 0-1 0 0,0 1 1 0 0,1-1-1 0 0,1 0 1 0 0,0 0-1 0 0,1 1 1 0 0,0-1-1 0 0,1 0 1 0 0,0 0-1 0 0,1-1 1 0 0,0 1-1 0 0,1-1 1 0 0,0 0-1 0 0,1 0 1 0 0,0 0-1 0 0,0-1 1 0 0,6 6-14 0 0,-5-9 28 0 0,1-1 0 0 0,-1 0 0 0 0,2 0 0 0 0,-1-1 0 0 0,0 0 0 0 0,1 0 0 0 0,0-1 0 0 0,0 0 0 0 0,1-1 1 0 0,-1 0-1 0 0,1 0 0 0 0,0-1 0 0 0,-1 0 0 0 0,1-1 0 0 0,0 0 0 0 0,0-1 0 0 0,0 0 0 0 0,0 0 0 0 0,0-1 0 0 0,0 0 1 0 0,-1-1-1 0 0,1 0 0 0 0,0-1 0 0 0,-1 0 0 0 0,0 0 0 0 0,1-1 0 0 0,-1 0 0 0 0,-1-1 0 0 0,1 1 0 0 0,-1-2 0 0 0,1 1 1 0 0,2-5-29 0 0,27-22 134 0 0,-2-1 1 0 0,-2-2 0 0 0,-1-2-1 0 0,-2-1 1 0 0,-1-1 0 0 0,-2-1-1 0 0,-2-2 1 0 0,-2-1 0 0 0,18-43-135 0 0,-25 52 26 0 0,-2-1 0 0 0,-1 0 0 0 0,-1-1 0 0 0,-2 0 0 0 0,-2-1 1 0 0,-1 0-1 0 0,-2 0 0 0 0,-2-1 0 0 0,-1 0 0 0 0,-2-6-26 0 0,0 28 21 0 0,0 11-4 0 0,-1 0 0 0 0,1 0-1 0 0,-1 0 1 0 0,0 0 0 0 0,0 0-1 0 0,0 0 1 0 0,-1 0 0 0 0,0 0-1 0 0,0 0 1 0 0,0 1 0 0 0,-1-1-1 0 0,1 0 1 0 0,-1 1 0 0 0,0-1 0 0 0,0 1-1 0 0,-1-1 1 0 0,1 1 0 0 0,-1 0-1 0 0,0 0 1 0 0,0 0 0 0 0,-1 0-1 0 0,-1-1-16 0 0,4 5 3 0 0,-1 0 0 0 0,1 1 0 0 0,-1-1 0 0 0,1 0 0 0 0,-1 0 0 0 0,1 1 0 0 0,0-1 0 0 0,-1 0 0 0 0,1 1 0 0 0,-1 0 0 0 0,1-1 0 0 0,0 1-1 0 0,0 0 1 0 0,-1-1 0 0 0,1 1 0 0 0,0 0 0 0 0,0 0 0 0 0,0 0 0 0 0,0 0 0 0 0,0 0 0 0 0,0 1 0 0 0,0-1 0 0 0,0 0 0 0 0,0 0 0 0 0,1 1 0 0 0,-1-1 0 0 0,0 0 0 0 0,1 1 0 0 0,-1-1 0 0 0,1 0-1 0 0,-1 1 1 0 0,1-1 0 0 0,0 1 0 0 0,0 1-3 0 0,-2 1 3 0 0,-8 24 20 0 0,2 1 1 0 0,1 0-1 0 0,2 1 0 0 0,0-1 1 0 0,2 1-1 0 0,1 0 1 0 0,2 0-1 0 0,1 0 0 0 0,1 1-23 0 0,-1 29 79 0 0,3 11 37 0 0,3 0 0 0 0,3 0 0 0 0,15 51-116 0 0,-2-8 143 0 0,-18 74 49 0 0,-6-176-182 0 0,-1 0 0 0 0,-1 0 0 0 0,0-1 0 0 0,-1 1 0 0 0,0 0 0 0 0,-1-1 0 0 0,0 0 0 0 0,0 0 0 0 0,-2-1 0 0 0,1 1 0 0 0,-1-1 0 0 0,-5 5-10 0 0,11-14-10 0 0,-26-46-1237 0 0,9-1-544 0 0,2 3-1588 0 0,4 16-2050 0 0,4 15-3963 0 0</inkml:trace>
  <inkml:trace contextRef="#ctx0" brushRef="#br0" timeOffset="10906.946">2282 1482 12491 0 0,'0'0'1028'0'0,"0"0"-335"0"0,0 0-26 0 0,0 0 259 0 0,0 0 262 0 0,0 0 88 0 0,0 0-70 0 0,0 0-131 0 0,0 0-96 0 0,0 0-83 0 0,0 0-105 0 0,36 2-101 0 0,114 8-139 0 0,5-18 432 0 0,-15-14-516 0 0,-33 5-1787 0 0,-37 8-3449 0 0,-52 9-5951 0 0</inkml:trace>
  <inkml:trace contextRef="#ctx0" brushRef="#br0" timeOffset="12008.39">3530 1710 3929 0 0,'0'0'1974'0'0,"0"0"-1048"0"0,0 0-247 0 0,0 0 283 0 0,0 0 331 0 0,0 0 176 0 0,0 0-84 0 0,0 0-204 0 0,0 0-146 0 0,0 0-109 0 0,0 0-67 0 0,0 0-25 0 0,8 4-35 0 0,25 11-19 0 0,-32-15-633 0 0,1 1 0 0 0,0 0 0 0 0,0-1 0 0 0,-1 1 0 0 0,1-1-1 0 0,0 0 1 0 0,-1 1 0 0 0,1-1 0 0 0,0 0 0 0 0,0 0 0 0 0,0 0 0 0 0,-1 0 0 0 0,1 0 0 0 0,0-1 0 0 0,0 1 0 0 0,-1-1 0 0 0,1 1 0 0 0,0-1 0 0 0,-1 1 0 0 0,1-1 0 0 0,0 0 0 0 0,-1 0 0 0 0,1 0 0 0 0,-1 0 0 0 0,1 0 0 0 0,0-1-147 0 0,31-59 1431 0 0,-31 55-1269 0 0,25-96 925 0 0,-13 142-441 0 0,7 108 88 0 0,-12-47-594 0 0,-4 1-1 0 0,-4-1 1 0 0,-5 1-1 0 0,-4-1 0 0 0,-5 0 1 0 0,-12 40-140 0 0,21-129 10 0 0,1 0 1 0 0,-2 0 0 0 0,0 0 0 0 0,0-1 0 0 0,-1 0 0 0 0,0 0-1 0 0,-1 0 1 0 0,0-1 0 0 0,-6 7-11 0 0,13-17 6 0 0,0 1 1 0 0,-1-1-1 0 0,1 1 0 0 0,0-1 1 0 0,-1 1-1 0 0,1-1 0 0 0,0 0 1 0 0,-1 1-1 0 0,1-1 0 0 0,-1 1 1 0 0,1-1-1 0 0,-1 0 1 0 0,1 1-1 0 0,-1-1 0 0 0,1 0 1 0 0,-1 0-1 0 0,1 1 0 0 0,-1-1 1 0 0,1 0-1 0 0,-1 0 0 0 0,1 0 1 0 0,-1 0-1 0 0,1 0 0 0 0,-1 0 1 0 0,0 0-1 0 0,1 0 0 0 0,-1 0 1 0 0,1 0-1 0 0,-1 0 1 0 0,1 0-1 0 0,-1 0 0 0 0,0 0 1 0 0,1 0-1 0 0,-1 0 0 0 0,1-1 1 0 0,-1 1-1 0 0,1 0 0 0 0,-1 0 1 0 0,1-1-1 0 0,-1 1 0 0 0,1 0 1 0 0,0-1-1 0 0,-1 1 0 0 0,1-1 1 0 0,-1 1-1 0 0,1 0 1 0 0,0-1-1 0 0,-1 1 0 0 0,1-1 1 0 0,0 1-1 0 0,-1-1 0 0 0,1 1 1 0 0,0-1-1 0 0,0 1 0 0 0,0-1 1 0 0,-1 1-1 0 0,1-1 0 0 0,0 0 1 0 0,0 1-1 0 0,0-1 1 0 0,0 1-1 0 0,0-1 0 0 0,0 1 1 0 0,0-1-7 0 0,-6-41 102 0 0,9 0-100 0 0,2 1-1 0 0,1 0 0 0 0,2 0 0 0 0,2 1 1 0 0,2 0-1 0 0,1 1 0 0 0,11-19-1 0 0,-15 32 5 0 0,16-40-3 0 0,3 2-1 0 0,2 1 1 0 0,3 1 0 0 0,3 2 0 0 0,3 1 0 0 0,2 2 0 0 0,2 2-1 0 0,27-24-1 0 0,-56 62-6 0 0,1 1-1 0 0,1 1 0 0 0,1 0 0 0 0,0 0 0 0 0,1 2 0 0 0,0 0 0 0 0,1 2 1 0 0,0 0-1 0 0,1 0 0 0 0,1 2 0 0 0,-1 1 0 0 0,1 0 0 0 0,1 2 0 0 0,16-4 7 0 0,-34 10 3 0 0,-1 0-1 0 0,0 1 1 0 0,0-1-1 0 0,1 0 0 0 0,-1 1 1 0 0,0 0-1 0 0,0-1 1 0 0,0 1-1 0 0,0 1 0 0 0,0-1 1 0 0,0 0-1 0 0,0 1 1 0 0,0-1-1 0 0,0 1 0 0 0,-1 0 1 0 0,1 0-1 0 0,0 0 0 0 0,-1 0 1 0 0,0 1-1 0 0,0-1 1 0 0,1 1-1 0 0,-1-1 0 0 0,-1 1 1 0 0,1 0-1 0 0,0-1 1 0 0,-1 1-1 0 0,1 0 0 0 0,-1 0 1 0 0,0 0-1 0 0,0 1 1 0 0,0-1-1 0 0,-1 0 0 0 0,1 0 1 0 0,-1 0-1 0 0,1 1 1 0 0,-1-1-1 0 0,0 0 0 0 0,0 0 1 0 0,-1 2-3 0 0,2 15 15 0 0,-2-1 1 0 0,0 1-1 0 0,-1 0 0 0 0,-1-1 1 0 0,0 0-1 0 0,-2 1 1 0 0,0-2-1 0 0,-2 1 1 0 0,0-1-1 0 0,-1 1 0 0 0,0-2 1 0 0,-1 0-1 0 0,-2 0 1 0 0,1 0-1 0 0,-6 3-15 0 0,-6 8 4 0 0,-1 0-1 0 0,-1-2 1 0 0,-1-1-1 0 0,-2-1 1 0 0,-1-2 0 0 0,0 0-1 0 0,-1-2 1 0 0,-3 0-4 0 0,21-13-28 0 0,0-1 1 0 0,0 1-1 0 0,-1-2 0 0 0,0 0 1 0 0,0 0-1 0 0,0-1 0 0 0,0-1 1 0 0,-1 0-1 0 0,1 0 1 0 0,-1-1-1 0 0,0-1 0 0 0,0 0 1 0 0,0-1-1 0 0,-1-1 28 0 0,11 1-74 0 0,-1-1 0 0 0,1 0 0 0 0,0 0 0 0 0,0 0 0 0 0,0 0 0 0 0,0 0 0 0 0,0-1 0 0 0,0 1 1 0 0,0-1-1 0 0,1 0 0 0 0,-1 0 0 0 0,0 0 0 0 0,1 0 0 0 0,0-1 0 0 0,-1 1 0 0 0,1 0 0 0 0,0-1 0 0 0,0 0 0 0 0,0 1 0 0 0,1-1 0 0 0,-1 0 0 0 0,1 0 0 0 0,-1 0 0 0 0,1 0 0 0 0,0 0 0 0 0,0-1 1 0 0,0 1-1 0 0,1 0 0 0 0,-1 0 0 0 0,1-1 0 0 0,0 1 0 0 0,0 0 0 0 0,0-1 74 0 0,0-4-598 0 0,0 0 1 0 0,1 0 0 0 0,0 0-1 0 0,0 0 1 0 0,1 0 0 0 0,0 0-1 0 0,0 1 1 0 0,1-1-1 0 0,0 1 1 0 0,0-1 0 0 0,1 1-1 0 0,3-5 598 0 0,9-8-6090 0 0,-4 5-5257 0 0</inkml:trace>
  <inkml:trace contextRef="#ctx0" brushRef="#br0" timeOffset="12386.314">4635 1589 6409 0 0,'0'0'2824'0'0,"0"0"-781"0"0,0 0-219 0 0,0 0-11 0 0,0 0-82 0 0,0 0-218 0 0,0 0-267 0 0,0 0-241 0 0,0 0-174 0 0,0 0-135 0 0,0 0-118 0 0,-34 21-85 0 0,-104 66-85 0 0,134-86-380 0 0,0 1 0 0 0,1 0 1 0 0,-1 0-1 0 0,0 0 0 0 0,1 0 0 0 0,0 1 0 0 0,-1 0 0 0 0,1-1 0 0 0,0 1 0 0 0,0 0 0 0 0,0 0 0 0 0,1 1 0 0 0,-1-1 0 0 0,1 1 0 0 0,0-1 0 0 0,0 1 1 0 0,0 0-1 0 0,0 1-28 0 0,-1 5 86 0 0,-1-1-40 0 0,1 0-1 0 0,1 0 1 0 0,-1 0-1 0 0,2 0 1 0 0,-1 0-1 0 0,1 1 1 0 0,1-1-1 0 0,0 1 1 0 0,0-1-1 0 0,1 1 1 0 0,0-1-1 0 0,1 4-45 0 0,-1-9 18 0 0,0-1 1 0 0,0 1-1 0 0,0 0 0 0 0,1 0 0 0 0,-1-1 1 0 0,1 1-1 0 0,0-1 0 0 0,0 1 1 0 0,1-1-1 0 0,-1 0 0 0 0,1 0 0 0 0,-1 0 1 0 0,1 0-1 0 0,0 0 0 0 0,0 0 0 0 0,0-1 1 0 0,1 0-1 0 0,-1 0 0 0 0,0 1 0 0 0,1-2 1 0 0,0 1-1 0 0,-1 0 0 0 0,1-1 0 0 0,0 0 1 0 0,0 0-1 0 0,0 0 0 0 0,0 0 1 0 0,0-1-1 0 0,0 1 0 0 0,1-1-18 0 0,8 0 74 0 0,0 0-1 0 0,-1-1 1 0 0,1 0 0 0 0,0-1 0 0 0,0 0-1 0 0,-1-1 1 0 0,0-1 0 0 0,1 0-1 0 0,-1-1 1 0 0,-1 0 0 0 0,1 0-1 0 0,-1-2 1 0 0,0 1 0 0 0,0-1-1 0 0,-1-1 1 0 0,0 0 0 0 0,0 0 0 0 0,-1-1-1 0 0,0-1 1 0 0,0 1 0 0 0,-1-1-1 0 0,0-1 1 0 0,-1 1 0 0 0,0-1-1 0 0,-1 0 1 0 0,-1-1 0 0 0,3-6-74 0 0,-6 11-28 0 0,-1-1-1 0 0,0 1 1 0 0,0-1 0 0 0,0 1 0 0 0,-1-1 0 0 0,0 1-1 0 0,-1 0 1 0 0,0-1 0 0 0,0 1 0 0 0,-1-1 0 0 0,1 1-1 0 0,-2 0 1 0 0,1 0 0 0 0,-1 0 0 0 0,0 0 0 0 0,0 1-1 0 0,-1-1 1 0 0,0 1 0 0 0,0-1 0 0 0,-1 2 0 0 0,1-1-1 0 0,-1 0 1 0 0,0 1 0 0 0,-1 0 0 0 0,0 0 0 0 0,1 0-1 0 0,-2 1 1 0 0,1 0 0 0 0,0 0 0 0 0,-1 0 0 0 0,0 1 0 0 0,1 0-1 0 0,-1 0 1 0 0,0 1 0 0 0,-1 0 0 0 0,1 0 0 0 0,0 1-1 0 0,-1 0 1 0 0,1 0 0 0 0,-1 1 0 0 0,1 0 0 0 0,-7 0 28 0 0,-39 10-2165 0 0,23 9-4218 0 0,22-11-2869 0 0</inkml:trace>
  <inkml:trace contextRef="#ctx0" brushRef="#br0" timeOffset="12641.278">5143 1615 12803 0 0,'0'0'1627'0'0,"0"0"-351"0"0,0 0 7 0 0,0 0 47 0 0,0 0-81 0 0,0 0-214 0 0,0 0-308 0 0,0 0-242 0 0,0 0-110 0 0,-14 35-82 0 0,-45 108-62 0 0,19-57 121 0 0,28-38-843 0 0,10-52-5180 0 0,2 1 888 0 0,0-4-6378 0 0</inkml:trace>
  <inkml:trace contextRef="#ctx0" brushRef="#br0" timeOffset="12889.064">5034 1169 11450 0 0,'0'0'2081'0'0,"0"0"-881"0"0,0 0-568 0 0,0 0-264 0 0,0 0-248 0 0,0 0-168 0 0,0 0-96 0 0,0 0-112 0 0,0 0-176 0 0,0 0-424 0 0,0 0-1753 0 0,0 0-8425 0 0</inkml:trace>
  <inkml:trace contextRef="#ctx0" brushRef="#br0" timeOffset="13153.023">5275 1847 13507 0 0,'0'0'3387'0'0,"0"0"-1570"0"0,0 0-574 0 0,0 0-114 0 0,0 0-150 0 0,0 0-211 0 0,0 0-185 0 0,0 0-142 0 0,0 0-92 0 0,0 0-63 0 0,0 0-39 0 0,0 0-72 0 0,0 0-71 0 0,16-29-16 0 0,50-87-28 0 0,-4 48 28 0 0,53-21-14 0 0,-114 88-77 0 0,0 1 0 0 0,0-1 0 0 0,-1 1 0 0 0,1-1 0 0 0,0 1 0 0 0,0 0 0 0 0,0-1 0 0 0,0 1 0 0 0,0 0 0 0 0,0 0 0 0 0,0 0 0 0 0,0 0 0 0 0,0 0 0 0 0,0 0-1 0 0,0 0 1 0 0,0 0 0 0 0,-1 0 0 0 0,1 0 0 0 0,0 0 0 0 0,0 1 0 0 0,0-1 0 0 0,0 0 0 0 0,0 1 0 0 0,0-1 0 0 0,0 1 0 0 0,-1-1 0 0 0,1 1 0 0 0,0-1 0 0 0,0 1 0 0 0,-1-1-1 0 0,1 1 1 0 0,0 0 0 0 0,-1-1 0 0 0,1 1 0 0 0,0 0 0 0 0,-1 0 0 0 0,1 0 0 0 0,-1-1 0 0 0,0 1 0 0 0,1 0 0 0 0,-1 0 0 0 0,0 0 0 0 0,1 0 0 0 0,-1 0 0 0 0,0 0 0 0 0,0 0-1 0 0,0-1 1 0 0,0 1 0 0 0,0 0 0 0 0,0 0 0 0 0,0 0 0 0 0,0 0 0 0 0,0 0 0 0 0,0 0 0 0 0,0 0 0 0 0,-1 0 0 0 0,1 0 0 0 0,0 0 0 0 0,-1 0 0 0 0,1-1 0 0 0,0 1 0 0 0,-1 0-1 0 0,1 0 1 0 0,-1 0 0 0 0,0-1 0 0 0,1 1 3 0 0,-1 11 26 0 0,-7 55-7 0 0,4 38 18 0 0,7-101-13 0 0,0-1 0 0 0,0 1 0 0 0,0-1 0 0 0,1 0 0 0 0,-1 0 0 0 0,1 0 0 0 0,0 0 0 0 0,0-1 0 0 0,-1 0 0 0 0,2 1 0 0 0,-1-1 0 0 0,0-1 0 0 0,0 1-1 0 0,1-1 1 0 0,-1 1 0 0 0,0-1 0 0 0,1-1 0 0 0,0 1 0 0 0,-1-1 0 0 0,1 1 0 0 0,-1-1 0 0 0,1 0 0 0 0,-1-1 0 0 0,1 1 0 0 0,-1-1 0 0 0,1 0 0 0 0,-1 0 0 0 0,1-1-1 0 0,-1 1 1 0 0,0-1 0 0 0,1 0 0 0 0,-1 0 0 0 0,0 0 0 0 0,-1-1 0 0 0,1 1 0 0 0,0-1 0 0 0,-1 0-24 0 0,9-6 109 0 0,-1 0 0 0 0,0-1 0 0 0,0-1 1 0 0,-2 0-1 0 0,1 0 0 0 0,-1 0 0 0 0,-1-1 0 0 0,0-1 1 0 0,-1 0-1 0 0,0 0 0 0 0,-1 0 0 0 0,0 0 0 0 0,-1-1 0 0 0,-1 0 1 0 0,1-3-110 0 0,-5 15-151 0 0,11-32-1112 0 0,-6 24-2115 0 0,2 1-3401 0 0,-2 5-5450 0 0</inkml:trace>
  <inkml:trace contextRef="#ctx0" brushRef="#br0" timeOffset="13407.682">6273 1191 17252 0 0,'0'0'1603'0'0,"0"0"-594"0"0,0 0-87 0 0,0 0 215 0 0,0 0 165 0 0,0 0-26 0 0,0 0-208 0 0,0 0-238 0 0,0 0-155 0 0,2 32-119 0 0,6 101-105 0 0,-7 353 275 0 0,-6-479-5674 0 0,-5-21 2612 0 0,5 10 987 0 0,-3-4-1989 0 0,3 2-2377 0 0,-2-1-5406 0 0</inkml:trace>
  <inkml:trace contextRef="#ctx0" brushRef="#br0" timeOffset="13635.837">6048 1372 13307 0 0,'0'0'1832'0'0,"0"0"-415"0"0,0 0-240 0 0,0 0-110 0 0,0 0-116 0 0,0 0-118 0 0,0 0-84 0 0,0 0-89 0 0,0 0-74 0 0,34 2-65 0 0,103 8-95 0 0,-108-9-349 0 0,-1 1 1 0 0,0 2-1 0 0,-1 0 0 0 0,1 2 0 0 0,-1 1 0 0 0,12 5-77 0 0,-26-7-489 0 0,5 2-715 0 0,-13-5-2952 0 0,0-2-3322 0 0,-3 0-3184 0 0</inkml:trace>
  <inkml:trace contextRef="#ctx0" brushRef="#br0" timeOffset="14222.919">5029 1187 488 0 0,'0'0'1170'0'0,"0"0"-34"0"0,0 0 271 0 0,0 0 343 0 0,0 0 159 0 0,0 0-102 0 0,0 0-248 0 0,0 0-244 0 0,0 0-225 0 0,0 0-203 0 0,0 0-146 0 0,0 0-130 0 0,0 0-77 0 0,-5-5-28 0 0,-15-17-62 0 0,19 21-387 0 0,-1 1 0 0 0,0-1-1 0 0,0 1 1 0 0,0-1 0 0 0,1 1-1 0 0,-1 0 1 0 0,0 0 0 0 0,0 0-1 0 0,0 0 1 0 0,0 0 0 0 0,0 0-1 0 0,1 0 1 0 0,-1 0 0 0 0,0 1-1 0 0,0-1 1 0 0,0 1 0 0 0,1 0-1 0 0,-1-1 1 0 0,0 1 0 0 0,1 0-1 0 0,-1 0 1 0 0,1 0 0 0 0,-1 0-1 0 0,1 0 1 0 0,-1 1 0 0 0,1-1-1 0 0,0 0 1 0 0,-1 1 0 0 0,1-1-1 0 0,0 0 1 0 0,0 1 0 0 0,0 0-57 0 0,-5 3 320 0 0,-5 12 1208 0 0,26-19 814 0 0,36-45 5 0 0,-50 47-2101 0 0,-1 0-27 0 0,0 0-31 0 0,0 0-38 0 0,-14 1 30 0 0,-32 34-713 0 0,53-21-2741 0 0,2-13-2317 0 0,-2-1-6210 0 0</inkml:trace>
  <inkml:trace contextRef="#ctx0" brushRef="#br0" timeOffset="18137.498">9561 212 8106 0 0,'0'0'2188'0'0,"0"0"-295"0"0,0 0-169 0 0,0 0-28 0 0,0 0 10 0 0,0 0-154 0 0,0 0-189 0 0,0 0-252 0 0,0 0-203 0 0,0 0-147 0 0,0 0-152 0 0,0 0-84 0 0,-4-3-34 0 0,-12-10-5 0 0,12 10-58 0 0,4 3-35 0 0,0 0-55 0 0,0 0-76 0 0,0 0-26 0 0,28 19 998 0 0,3 6-1073 0 0,-2 1 0 0 0,0 1 0 0 0,-2 2 0 0 0,-1 1 0 0 0,-1 0 0 0 0,-2 2 0 0 0,-1 1 0 0 0,-1 1 0 0 0,-2 0 1 0 0,-2 2-1 0 0,-1 0 0 0 0,-1 1 0 0 0,-3 0 0 0 0,-1 1 0 0 0,-1 0 0 0 0,-3 1 0 0 0,0 8-161 0 0,0 2 28 0 0,-2 1 1 0 0,-3-1-1 0 0,-1 1 0 0 0,-3 0 1 0 0,-2-1-1 0 0,-3 1 0 0 0,-1-1 1 0 0,-4 7-29 0 0,3-18 6 0 0,-2 0 0 0 0,-1-1 1 0 0,-2 0-1 0 0,-1-1 0 0 0,-2-1 0 0 0,-1-1 1 0 0,-2 0-1 0 0,-1-1 0 0 0,-2-1 1 0 0,-1-2-1 0 0,-2 0 0 0 0,-1-1 1 0 0,0-2-1 0 0,-3-1 0 0 0,-31 22-6 0 0,24-24-4 0 0,-1-3 0 0 0,0-1 0 0 0,-2-2-1 0 0,0-2 1 0 0,-17 4 4 0 0,45-18-23 0 0,13 0-539 0 0,51-19-1289 0 0,-45 10-2054 0 0,-4-3-3380 0 0,-3 7-5032 0 0</inkml:trace>
  <inkml:trace contextRef="#ctx0" brushRef="#br0" timeOffset="19335.865">205 348 3425 0 0,'0'0'1731'0'0,"0"0"-835"0"0,0 0-216 0 0,0 0 220 0 0,0 0 337 0 0,0 0 243 0 0,0 0 54 0 0,0 0-158 0 0,0 0-228 0 0,0 0-208 0 0,0 0-138 0 0,1-2-58 0 0,0-3-1675 0 0,0-3 9386 0 0,-4 13-7175 0 0,-63 120-174 0 0,36-43-796 0 0,3 1 0 0 0,4 1 0 0 0,4 0 0 0 0,4 2 0 0 0,3 0 0 0 0,3 27-310 0 0,6-52 141 0 0,3 0 0 0 0,2-1 0 0 0,4 1 0 0 0,1 0 0 0 0,4-1 0 0 0,16 54-141 0 0,-19-84 72 0 0,1-1 0 0 0,2 0 1 0 0,0 0-1 0 0,2-1 0 0 0,2 0 0 0 0,0-2 1 0 0,1 1-1 0 0,2-2 0 0 0,1 0 0 0 0,0-1 0 0 0,2-1 1 0 0,1-1-1 0 0,15 11-72 0 0,92 53 349 0 0,-98-60 1 0 0,-9-26-2360 0 0,-10 1 396 0 0,-4 1-2456 0 0,0-1-7284 0 0</inkml:trace>
  <inkml:trace contextRef="#ctx0" brushRef="#br0" timeOffset="59133.549">6967 1729 0 0 0,'0'0'677'0'0,"0"0"170"0"0,0 0-14 0 0,0 0-75 0 0,0 0-72 0 0,0 0-53 0 0,0 0-33 0 0,0 0 1 0 0,0 0-4 0 0,0 0-29 0 0,0 0 15 0 0,0 0 0 0 0,0 0 28 0 0,0 0 69 0 0,0 0 52 0 0,0 0 59 0 0,0 0 51 0 0,0 0 13 0 0,0 0-66 0 0,0 0-104 0 0,0 0-121 0 0,0 0-118 0 0,0 0-37 0 0,4 1 6522 0 0,3 1-4977 0 0,43-53 254 0 0,-10 4-2087 0 0,-32 41 148 0 0,-13 11 284 0 0,-4 21-429 0 0,-38 69 63 0 0,-3 17-54 0 0,28-21-45 0 0,24-88-53 0 0,0-1-1 0 0,-1 0 1 0 0,1 1-1 0 0,1-1 1 0 0,-1 0 0 0 0,0 0-1 0 0,0 0 1 0 0,1 0-1 0 0,-1 0 1 0 0,1-1 0 0 0,0 1-1 0 0,-1-1 1 0 0,1 0-1 0 0,0 1 1 0 0,0-1 0 0 0,0-1-1 0 0,0 1 1 0 0,0 0-1 0 0,0-1 1 0 0,0 1 0 0 0,0-1-1 0 0,0 0 1 0 0,0 0-1 0 0,0 0 1 0 0,0 0 0 0 0,0-1-1 0 0,0 1 1 0 0,0-1-1 0 0,2 0-34 0 0,3 0 65 0 0,104-5 502 0 0,-53 1-415 0 0,-58 5-145 0 0,-1 0-13 0 0,0 0 1 0 0,-34 0-1882 0 0,16-3-1059 0 0,7-5-3909 0 0,7 5-4185 0 0</inkml:trace>
  <inkml:trace contextRef="#ctx0" brushRef="#br0" timeOffset="60531.949">7147 1287 0 0 0,'0'0'613'0'0,"0"0"337"0"0,0 0 204 0 0,0 0 109 0 0,0 0-6 0 0,0 0-185 0 0,0 0-261 0 0,0 0-284 0 0,0 0-252 0 0,0 0-189 0 0,0 0-108 0 0,0 0-53 0 0,0 0-24 0 0,0 0 8585 0 0,-3-1-4192 0 0,-10-1-3287 0 0,-41 56 242 0 0,78-81 2205 0 0,6-7-2994 0 0,-28 33 475 0 0,-24 27-626 0 0,16-18 366 0 0,16-16-338 0 0,9-10-95 0 0,-52 43 168 0 0,34-18-3894 0 0,6-7 1409 0 0,-2 0-6347 0 0,-1 0-4274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4105 0 0,'0'0'3711'0'0,"0"0"-1303"0"0,0 0-512 0 0,0 0-36 0 0,0 0-45 0 0,0 0-138 0 0,0 0-222 0 0,0 0-290 0 0,0 0-245 0 0,0 0-205 0 0,0 0-204 0 0,0 0-140 0 0,0-4-66 0 0,1-4 166 0 0,4 24 374 0 0,3 13-67 0 0,112 174 1820 0 0,-87-137-2316 0 0,-2 2 0 0 0,-4 2 0 0 0,-2 0 1 0 0,-4 2-1 0 0,6 44-282 0 0,19 106 237 0 0,-46-222-214 0 0,0-1 0 0 0,1 1 0 0 0,-1 0 0 0 0,0-1 0 0 0,0 1 0 0 0,1 0 0 0 0,-1 0 0 0 0,0-1 0 0 0,1 1 0 0 0,-1 0 0 0 0,0 0 0 0 0,1 0-1 0 0,-1 0 1 0 0,0-1 0 0 0,1 1 0 0 0,-1 0 0 0 0,0 0 0 0 0,1 0 0 0 0,-1 0 0 0 0,1 0 0 0 0,-1 0 0 0 0,0 0 0 0 0,1 0 0 0 0,-1 0 0 0 0,0 0 0 0 0,1 0 0 0 0,-1 0 0 0 0,1 0 0 0 0,-1 0-1 0 0,0 0 1 0 0,1 0 0 0 0,-1 1 0 0 0,0-1 0 0 0,1 0 0 0 0,-1 0 0 0 0,0 0 0 0 0,1 1 0 0 0,-1-1 0 0 0,0 0 0 0 0,1 0 0 0 0,-1 1 0 0 0,0-1 0 0 0,0 0 0 0 0,1 1 0 0 0,-1-1 0 0 0,0 0-1 0 0,0 1-22 0 0,4-10-36 0 0,51-114 178 0 0,-6-1 1 0 0,-1-19-143 0 0,3-5-16 0 0,69-233-73 0 0,-87 260-1345 0 0,-28 177-873 0 0,3-19-7212 0 0,-4-25-2992 0 0</inkml:trace>
  <inkml:trace contextRef="#ctx0" brushRef="#br0" timeOffset="39399.363">733 1056 5057 0 0,'0'0'3720'0'0,"0"0"-1673"0"0,0 0-663 0 0,0 0-32 0 0,0 0 50 0 0,0 0-66 0 0,0 0-228 0 0,0 0-294 0 0,0 0-235 0 0,0 0-134 0 0,0 0-42 0 0,13 5 5902 0 0,-14 2-6172 0 0,-1 0 0 0 0,0 0 1 0 0,-1 0-1 0 0,1 0 0 0 0,-2 0 0 0 0,1 0 0 0 0,0-1 0 0 0,-1 1 0 0 0,-1-1 0 0 0,1 0 0 0 0,-1 0 0 0 0,-2 2-133 0 0,-9 13 193 0 0,-60 105 263 0 0,71-50-179 0 0,8-74-221 0 0,-1 0-1 0 0,0 0 0 0 0,1 0 0 0 0,-1 0 1 0 0,1-1-1 0 0,-1 1 0 0 0,1-1 0 0 0,0 0 1 0 0,0 1-1 0 0,-1-1 0 0 0,1-1 0 0 0,0 1 1 0 0,0 0-1 0 0,0-1 0 0 0,0 1 0 0 0,0-1 1 0 0,0 0-1 0 0,0 0 0 0 0,0 0 0 0 0,0-1 1 0 0,2 0-56 0 0,-1 1 65 0 0,56-7 663 0 0,-60 7-698 0 0,0 0 7 0 0,0 0-20 0 0,0 0 3 0 0,0 0-4 0 0,0 0-10 0 0,0 0-22 0 0,0 0-24 0 0,-25-7-3795 0 0,16 4 1133 0 0,4 1-1763 0 0,0-1-7638 0 0</inkml:trace>
  <inkml:trace contextRef="#ctx0" brushRef="#br0" timeOffset="39893.519">915 581 13947 0 0,'0'0'2068'0'0,"0"0"-402"0"0,0 0-120 0 0,0 0-82 0 0,0 0-220 0 0,0 0-273 0 0,0 0-289 0 0,0 0-228 0 0,0 0-83 0 0,0 0-11 0 0,0 0 4 0 0,0 0 15 0 0,0 0-8 0 0,-7 8-35 0 0,-50 58 691 0 0,31-37-55 0 0,26-29-899 0 0,0 0-22 0 0,0 0 6 0 0,0 0-5 0 0,12-10 431 0 0,50-45-29 0 0,-57 49-156 0 0,-5 6-32 0 0,-10 5-52 0 0,-82 39 22 0 0,91-44-215 0 0,1 0-8 0 0,0 0 4 0 0,0 0 5 0 0,0 0-30 0 0,47-29-2157 0 0,-30 15-6712 0 0,-11 10-4055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99 246 6353 0 0,'0'0'1730'0'0,"0"0"-95"0"0,0 0-29 0 0,0 0 42 0 0,0 0 39 0 0,0 0-67 0 0,0 0-237 0 0,0 0-309 0 0,0 0-310 0 0,0 0-274 0 0,0 0-193 0 0,0 0-120 0 0,-3-4-27 0 0,0 1-148 0 0,3 3 15 0 0,0 0-1 0 0,0 1 1 0 0,0-1 0 0 0,0 1-1 0 0,0-1 1 0 0,0 0-1 0 0,0 1 1 0 0,0-1 0 0 0,0 1-1 0 0,0-1 1 0 0,-1 0 0 0 0,1 1-1 0 0,0-1 1 0 0,0 0-1 0 0,0 1 1 0 0,-1-1 0 0 0,1 0-1 0 0,0 1 1 0 0,-1-1-1 0 0,1 0 1 0 0,0 0 0 0 0,-1 1-1 0 0,1-1 1 0 0,0 0-1 0 0,-1 0 1 0 0,1 0 0 0 0,0 1-1 0 0,-1-1 1 0 0,1 0-1 0 0,0 0 1 0 0,-1 0 0 0 0,1 0-1 0 0,-1 0 1 0 0,1 0 0 0 0,0 0-1 0 0,-1 0 1 0 0,1 0-1 0 0,-1 0 1 0 0,1 0 0 0 0,0 0-1 0 0,-1 0 1 0 0,1 0-1 0 0,-1 0 1 0 0,1 0 0 0 0,0 0-1 0 0,-1-1 1 0 0,1 1-1 0 0,-1 0 1 0 0,1 0 0 0 0,0 0-1 0 0,-1-1-16 0 0,-69 506 2493 0 0,63-275-2359 0 0,7-225-121 0 0,0 1-1 0 0,0-1 0 0 0,0 1 1 0 0,0-1-1 0 0,1 1 0 0 0,0-1 0 0 0,0 1 1 0 0,1-1-1 0 0,-1 0 0 0 0,1 0 0 0 0,0 0 1 0 0,1 0-1 0 0,-1 0 0 0 0,1 0 1 0 0,0 0-1 0 0,0-1 0 0 0,0 1 0 0 0,1-1 1 0 0,0 0-1 0 0,-1 0 0 0 0,1-1 0 0 0,1 1 1 0 0,-1-1-1 0 0,1 1 0 0 0,-1-2 0 0 0,1 1 1 0 0,0 0-1 0 0,0-1 0 0 0,0 0 1 0 0,0 0-1 0 0,0 0 0 0 0,1-1 0 0 0,-1 0 1 0 0,0 0-1 0 0,4 0-12 0 0,8-5 68 0 0,0 0 1 0 0,-1-1 0 0 0,1-1-1 0 0,-1-1 1 0 0,0-1-1 0 0,-1 0 1 0 0,0 0-1 0 0,0-2 1 0 0,-1 0 0 0 0,0-1-1 0 0,0 0 1 0 0,-1-1-1 0 0,-1 0 1 0 0,0-1 0 0 0,-1 0-1 0 0,8-14-68 0 0,-17 25 4 0 0,49-62 64 0 0,-3-3 0 0 0,-2-2 0 0 0,-4-1 0 0 0,-3-3 0 0 0,-3-1 0 0 0,-3-2-1 0 0,-4-1 1 0 0,12-52-68 0 0,-31 96 31 0 0,-2 0 0 0 0,-1 0 1 0 0,-2-1-1 0 0,-1 0 0 0 0,-1 0 0 0 0,-2-7-31 0 0,-2 42 5 0 0,1-1 0 0 0,-1 1 1 0 0,1 0-1 0 0,-1-1 0 0 0,1 1 1 0 0,-1 0-1 0 0,1-1 0 0 0,-1 1 0 0 0,1-1 1 0 0,-1 1-1 0 0,0-1 0 0 0,1 1 0 0 0,-1-1 1 0 0,0 1-1 0 0,1-1 0 0 0,-1 0 1 0 0,0 1-1 0 0,0-1 0 0 0,1 0 0 0 0,-1 0 1 0 0,0 1-1 0 0,0-1 0 0 0,0 0 0 0 0,1 0 1 0 0,-1 0-1 0 0,0 0 0 0 0,0 0 0 0 0,0 0 1 0 0,1 0-1 0 0,-1-1 0 0 0,0 1 1 0 0,0 0-1 0 0,0 0 0 0 0,1-1 0 0 0,-1 1 1 0 0,0 0-1 0 0,1-1 0 0 0,-1 1 0 0 0,0 0 1 0 0,0-1-1 0 0,1 1 0 0 0,-1-1 0 0 0,1 0 1 0 0,-1 1-1 0 0,1-1 0 0 0,-1 1 1 0 0,1-1-1 0 0,-1 0 0 0 0,1 1 0 0 0,-1-1 1 0 0,1 0-1 0 0,0 0 0 0 0,-1 1 0 0 0,1-1 1 0 0,0 0-1 0 0,0 0 0 0 0,-1 1 0 0 0,1-1 1 0 0,0 0-1 0 0,0 0-5 0 0,-21 39 24 0 0,2 0-1 0 0,2 1 1 0 0,1 1-1 0 0,2 1 1 0 0,2 0-1 0 0,-3 25-23 0 0,3-2 54 0 0,2 1 0 0 0,4 0-1 0 0,2 0 1 0 0,5 55-54 0 0,4-78 37 0 0,1 1-1 0 0,2-2 1 0 0,3 1-1 0 0,0-1 1 0 0,3-1 0 0 0,2 0-1 0 0,3 3-36 0 0,-9-12-9 0 0,4-55-7765 0 0,-6 15 853 0 0,-3 5-4310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191 506 2833 0 0,'0'0'866'0'0,"0"0"-121"0"0,0 0 151 0 0,0 0 416 0 0,0 0 315 0 0,0 0 25 0 0,0 0-135 0 0,0 0-224 0 0,0 0-175 0 0,0 0-118 0 0,0 0-137 0 0,24-3-144 0 0,117-16 430 0 0,-117 17-835 0 0,0-1 1 0 0,0-1-1 0 0,-1 0 0 0 0,1-2 0 0 0,-1-1 0 0 0,-1-1 0 0 0,1-1 0 0 0,-1-1 0 0 0,-1 0 0 0 0,0-2 0 0 0,0-1 0 0 0,-1 0 0 0 0,-1-1 0 0 0,0-2 0 0 0,-1 0 0 0 0,2-3-314 0 0,-11 7 95 0 0,-1 0 0 0 0,0-1 0 0 0,0 0-1 0 0,-1 0 1 0 0,-1 0 0 0 0,0-1-1 0 0,-1 0 1 0 0,-1 0 0 0 0,0-1-1 0 0,-1 1 1 0 0,0-1 0 0 0,-2 1-1 0 0,1-1 1 0 0,-2 0 0 0 0,0-6-95 0 0,-9-42 362 0 0,8 62-349 0 0,1-1 1 0 0,-1 1-1 0 0,1-1 0 0 0,-1 1 1 0 0,1 0-1 0 0,-1-1 0 0 0,0 1 0 0 0,0 0 1 0 0,0-1-1 0 0,0 1 0 0 0,0 0 1 0 0,0 0-1 0 0,0 0 0 0 0,0 0 1 0 0,0 0-1 0 0,-1 0 0 0 0,1 0 1 0 0,0 0-1 0 0,-1 0 0 0 0,1 1 1 0 0,0-1-1 0 0,-1 1 0 0 0,1-1 1 0 0,-1 1-1 0 0,1-1 0 0 0,-1 1 1 0 0,1 0-1 0 0,-1 0 0 0 0,1-1 0 0 0,-1 1 1 0 0,0 0-1 0 0,1 1 0 0 0,-1-1 1 0 0,1 0-1 0 0,-1 0 0 0 0,1 1 1 0 0,-1-1-1 0 0,-1 1-13 0 0,-3 3 1 0 0,0 0 0 0 0,0 0 0 0 0,1 1-1 0 0,-1 0 1 0 0,1 0 0 0 0,0 0 0 0 0,0 1 0 0 0,1-1 0 0 0,0 1 0 0 0,0 0 0 0 0,0 1-1 0 0,0-1 1 0 0,-1 6-1 0 0,-6 7 25 0 0,-3 11 28 0 0,2 0-1 0 0,1 1 1 0 0,2 1-1 0 0,1-1 1 0 0,1 1 0 0 0,2 1-1 0 0,1-1 1 0 0,2 1 0 0 0,1 0-1 0 0,1 0 1 0 0,3 12-53 0 0,-3-24 46 0 0,11 475 821 0 0,-14-456-835 0 0,-1 0 0 0 0,-2 0-1 0 0,-2-1 1 0 0,-2 0-1 0 0,-1 0 1 0 0,-2-1 0 0 0,-1-1-1 0 0,-2 0 1 0 0,-2-1-1 0 0,-2-1 1 0 0,0 0 0 0 0,-3-2-1 0 0,-1 0 1 0 0,-1-2 0 0 0,-1-1-1 0 0,-2-1 1 0 0,-2 0-32 0 0,15-14 4 0 0,-1 0 0 0 0,-1-1 0 0 0,-1-1 0 0 0,0 0 0 0 0,0-1 1 0 0,-1-1-1 0 0,-1-1 0 0 0,1-1 0 0 0,-2-1 0 0 0,1 0 0 0 0,-21 4-4 0 0,40-11-3 0 0,-1-1 1 0 0,0 1-1 0 0,1 0 1 0 0,-1-1-1 0 0,0 1 0 0 0,1-1 1 0 0,-1 0-1 0 0,0 0 0 0 0,1 1 1 0 0,-1-1-1 0 0,0 0 0 0 0,0 0 1 0 0,1 0-1 0 0,-1-1 0 0 0,0 1 1 0 0,0 0-1 0 0,1-1 1 0 0,-1 1-1 0 0,0-1 0 0 0,1 0 1 0 0,-1 1-1 0 0,1-1 0 0 0,-1 0 1 0 0,1 0-1 0 0,-1 0 0 0 0,1 0 1 0 0,-1 0-1 0 0,1 0 0 0 0,0 0 1 0 0,0-1-1 0 0,0 1 1 0 0,-1 0-1 0 0,1-1 0 0 0,0 1 1 0 0,1-1-1 0 0,-1 1 0 0 0,0-1 1 0 0,0 0-1 0 0,1 1 0 0 0,-1-1 1 0 0,1 0-1 0 0,-1 1 0 0 0,1-1 1 0 0,0 0-1 0 0,0 0 1 0 0,0 1-1 0 0,0-1 0 0 0,0 0 1 0 0,0 0-1 0 0,0 1 0 0 0,0-1 1 0 0,1 0-1 0 0,-1 1 0 0 0,1-1 1 0 0,-1-1 2 0 0,6-8-28 0 0,0 1 1 0 0,1-1 0 0 0,0 1 0 0 0,1 0-1 0 0,0 0 1 0 0,0 1 0 0 0,1 1-1 0 0,0-1 1 0 0,0 1 0 0 0,4-1 27 0 0,2-4-27 0 0,9-11 25 0 0,2 0 1 0 0,1 2-1 0 0,1 1 1 0 0,1 1 0 0 0,1 2-1 0 0,0 1 1 0 0,1 1-1 0 0,1 2 1 0 0,1 1-1 0 0,0 1 1 0 0,0 2-1 0 0,1 1 1 0 0,4 1 1 0 0,-24 7 19 0 0,-1 0-1 0 0,0 1 1 0 0,1 0-1 0 0,-1 1 1 0 0,1 1-1 0 0,-1 0 1 0 0,0 1-1 0 0,0 0 1 0 0,0 1-1 0 0,0 0 1 0 0,-1 1-1 0 0,1 1 1 0 0,-1 0-1 0 0,-1 0 1 0 0,1 2-1 0 0,-1-1 1 0 0,9 9-19 0 0,-9-7 41 0 0,2 2 78 0 0,0-1 0 0 0,0 0 0 0 0,0-1 0 0 0,1-1 0 0 0,1 0 0 0 0,0 0 0 0 0,0-2 0 0 0,0 0 0 0 0,14 4-119 0 0,53 5 1231 0 0,-82-15-1148 0 0,0 0-7 0 0,0 0 4 0 0,0 0-3 0 0,0 0-28 0 0,0 0 19 0 0,0 0-8 0 0,0 0-9 0 0,0 0-18 0 0,0 0 7 0 0,0 0-12 0 0,0 0 0 0 0,0 0 10 0 0,0 0-22 0 0,0 0 5 0 0,0 0 22 0 0,0 0-19 0 0,0 0-19 0 0,0 0-53 0 0,0 0 39 0 0,0 0 6 0 0,0 0 12 0 0,0 0 17 0 0,0 0-16 0 0,0 0-32 0 0,0 0-4 0 0,0 0 1 0 0,0 0-6 0 0,-19-12-3524 0 0,17 10 2050 0 0,0 0-2429 0 0,1 0-1905 0 0,1 1-6229 0 0</inkml:trace>
  <inkml:trace contextRef="#ctx0" brushRef="#br0" timeOffset="868.867">1072 1489 6721 0 0,'0'0'2254'0'0,"0"0"-997"0"0,0 0-288 0 0,0 0 281 0 0,0 0 307 0 0,0 0 121 0 0,0 0-106 0 0,0 0-226 0 0,0 0-236 0 0,0 0-200 0 0,0 0-129 0 0,0 0-93 0 0,0 0-57 0 0,27 5-49 0 0,81 11-27 0 0,-51-22 225 0 0,-48 2-605 0 0,8-6-18 0 0,-1-1 0 0 0,0 0 0 0 0,-1-1 0 0 0,0 0 0 0 0,-1-1 0 0 0,0-1 0 0 0,-1 0 0 0 0,-1-1 0 0 0,0-1 0 0 0,-1 0 0 0 0,-1 0 0 0 0,0-1 0 0 0,-1 0 0 0 0,-1-1 0 0 0,-1 0 1 0 0,4-14-158 0 0,-9 29-6 0 0,0 0 0 0 0,-1 0 0 0 0,1 0 0 0 0,-1 0 0 0 0,0 0 1 0 0,0-1-1 0 0,0 1 0 0 0,0 0 0 0 0,0-1 0 0 0,-1 1 0 0 0,1-1 1 0 0,-1 1-1 0 0,0-1 0 0 0,0 1 0 0 0,0 0 0 0 0,-1-1 1 0 0,1 1-1 0 0,-1-1 0 0 0,0 1 0 0 0,0 0 0 0 0,0-1 0 0 0,0 1 1 0 0,-1 0-1 0 0,0 0 0 0 0,1 0 0 0 0,-1 0 0 0 0,0 0 0 0 0,0 0 1 0 0,0 0-1 0 0,-1 1 0 0 0,1-1 0 0 0,-1 1 0 0 0,1 0 1 0 0,-1 0-1 0 0,0-1 0 0 0,0 2 0 0 0,0-1 0 0 0,0 0 0 0 0,0 1 1 0 0,0-1-1 0 0,-2 0 6 0 0,0 2-31 0 0,1 0 1 0 0,-1 0 0 0 0,0 1-1 0 0,1 0 1 0 0,-1-1 0 0 0,1 1-1 0 0,-1 1 1 0 0,1-1-1 0 0,-1 1 1 0 0,1-1 0 0 0,0 1-1 0 0,0 0 1 0 0,0 1 0 0 0,0-1-1 0 0,0 1 1 0 0,1 0-1 0 0,-1 0 1 0 0,0 1 30 0 0,-16 12-32 0 0,2 0 1 0 0,0 2-1 0 0,0 0 1 0 0,2 1-1 0 0,1 1 1 0 0,0 1-1 0 0,1 0 1 0 0,1 0-1 0 0,2 2 0 0 0,0-1 1 0 0,1 1-1 0 0,-1 7 32 0 0,9-26 2 0 0,0 0-1 0 0,1 0 0 0 0,-1 1 0 0 0,1-1 1 0 0,0 1-1 0 0,0-1 0 0 0,1 1 0 0 0,0-1 1 0 0,-1 1-1 0 0,1-1 0 0 0,1 1 0 0 0,-1-1 1 0 0,1 1-1 0 0,-1-1 0 0 0,1 1 0 0 0,1-1 1 0 0,-1 0-1 0 0,1 1 0 0 0,-1-1 0 0 0,1 0 1 0 0,0 0-1 0 0,1 0 0 0 0,-1 0 0 0 0,1-1 1 0 0,-1 1-1 0 0,1 0 0 0 0,1-1 0 0 0,-1 0 1 0 0,0 0-1 0 0,1 0 0 0 0,-1 0 0 0 0,1-1 1 0 0,2 2-2 0 0,11 1 44 0 0,0 0 1 0 0,0-1-1 0 0,1-1 0 0 0,0-1 1 0 0,-1-1-1 0 0,1 0 1 0 0,0-1-1 0 0,0-1 1 0 0,-1 0-1 0 0,1-2 1 0 0,0 0-1 0 0,6-3-44 0 0,26-9 192 0 0,-1-3 0 0 0,0-2 0 0 0,-2-2 0 0 0,-1-3 0 0 0,0-1 0 0 0,-2-2 0 0 0,-2-2-1 0 0,0-2 1 0 0,-2-1 0 0 0,-1-3 0 0 0,-3-1 0 0 0,0-2-192 0 0,-11 14 8 0 0,-1-2 0 0 0,-1-2 0 0 0,-2 0 0 0 0,0 0 0 0 0,-2-2 0 0 0,-2-1 0 0 0,-1 0 0 0 0,-1-1 0 0 0,-2-1 0 0 0,-1 0 0 0 0,-2 0 0 0 0,-1-1 0 0 0,-2-1 0 0 0,-1 1 0 0 0,-2-1 0 0 0,0-24-8 0 0,-3 42-9 0 0,1 0 0 0 0,-2-1-1 0 0,0 1 1 0 0,-2-1 0 0 0,0 1-1 0 0,-1 0 1 0 0,0 0 0 0 0,-2 0-1 0 0,0 0 1 0 0,-1 1 0 0 0,0 0-1 0 0,-2 0 1 0 0,0 1 0 0 0,-1-1-1 0 0,0 2 1 0 0,-2-1 0 0 0,0 2-1 0 0,0-1 1 0 0,-5-3 9 0 0,14 16 2 0 0,0 0-1 0 0,0 1 1 0 0,0-1 0 0 0,0 1-1 0 0,-1 0 1 0 0,1-1 0 0 0,0 1 0 0 0,0 0-1 0 0,-1 0 1 0 0,1 0 0 0 0,-1 1 0 0 0,1-1-1 0 0,-1 1 1 0 0,1-1 0 0 0,-1 1-1 0 0,1 0 1 0 0,-1 0 0 0 0,1 0 0 0 0,-1 0-1 0 0,1 0 1 0 0,-1 1 0 0 0,1-1-1 0 0,-1 1 1 0 0,1-1 0 0 0,-1 1 0 0 0,1 0-1 0 0,-1 0 1 0 0,1 0 0 0 0,0 1-1 0 0,0-1 1 0 0,0 0 0 0 0,0 1 0 0 0,0-1-1 0 0,0 1 1 0 0,0 0 0 0 0,0 0 0 0 0,0 0-1 0 0,1 0 1 0 0,-1 0-2 0 0,-45 93 44 0 0,40-59-22 0 0,1-1 0 0 0,2 1 0 0 0,1 1 0 0 0,2-1 0 0 0,2 0 0 0 0,1 1 0 0 0,2 4-22 0 0,10 35 55 0 0,3 0 0 0 0,3-1 0 0 0,4-1 0 0 0,2-1 0 0 0,28 51-55 0 0,-46-104 8 0 0,6 11 40 0 0,-2 2 1 0 0,-2-1 0 0 0,-1 1-1 0 0,-1 1 1 0 0,-2 0-1 0 0,-2 0 1 0 0,0 0-1 0 0,-2 11-48 0 0,1 35 95 0 0,-3-79-130 0 0,0-1 20 0 0,0 0 5 0 0,3-37-792 0 0,-25-10-1988 0 0,1 19-3569 0 0,11 15-198 0 0,7 5-4963 0 0</inkml:trace>
  <inkml:trace contextRef="#ctx0" brushRef="#br0" timeOffset="1277.447">1730 871 7122 0 0,'0'0'2707'0'0,"0"0"-595"0"0,0 0-242 0 0,0 0 37 0 0,0 0 1 0 0,0 0-145 0 0,0 0-256 0 0,0 0-270 0 0,0 0-261 0 0,0 0-167 0 0,0 0-136 0 0,0 0-123 0 0,-2-9-67 0 0,-5-28-63 0 0,29 24 1237 0 0,272-9 1297 0 0,225-48-1474 0 0,-453 70-1465 0 0,-70 30-925 0 0,-9-16 28 0 0,-8 8-1560 0 0,7-11-8272 0 0,11-11-2231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1280 0 0,'0'0'1326'0'0,"0"0"42"0"0,0 0 138 0 0,0 0 200 0 0,0 0 9 0 0,0 0-66 0 0,0 0-183 0 0,0 0-206 0 0,0 0-184 0 0,0 0-146 0 0,0 0-77 0 0,-2 2-55 0 0,-4 5-9 0 0,5-5-15 0 0,1-2-50 0 0,0 0-25 0 0,0 0-59 0 0,0 0-40 0 0,0 0-33 0 0,0 0-36 0 0,0 0-35 0 0,0 0-53 0 0,0 0-27 0 0,27 0 3202 0 0,251 0-1135 0 0,-15-22-1815 0 0,-64 8-130 0 0,-199 14-500 0 0,0 0 0 0 0,0 0 11 0 0,0 0-9 0 0,0 0-11 0 0,0 0 10 0 0,0 0 4 0 0,0 0-17 0 0,-26-4-1043 0 0,17 4 66 0 0,-31 1-2637 0 0,27 0-899 0 0,1 1-3547 0 0,5 1-4478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13379 0 0,'0'0'1979'0'0,"0"0"-649"0"0,0 0-350 0 0,0 0-11 0 0,0 0 52 0 0,0 0 9 0 0,0 0-101 0 0,0 0-145 0 0,0 0-73 0 0,0 0 1 0 0,0 0 13 0 0,0 0-5 0 0,0 0-45 0 0,16 2-72 0 0,130 3 871 0 0,134-38 10 0 0,-85 26-1093 0 0,-195 7-420 0 0,-1 0 0 0 0,1 0-1 0 0,0 0 1 0 0,-1 0 0 0 0,1 0 0 0 0,-1 0 0 0 0,1 0 0 0 0,-1 0 0 0 0,1 0 0 0 0,0 0 0 0 0,-1 0 0 0 0,1 0-1 0 0,0 0 1 0 0,-1-1 0 0 0,1 1 0 0 0,-1 0 0 0 0,1 0 0 0 0,0 0 0 0 0,-1-1 0 0 0,1 1 0 0 0,0 0 0 0 0,-1 0-1 0 0,1-1 1 0 0,0 1 0 0 0,0 0 0 0 0,-1-1 0 0 0,1 1 0 0 0,0 0 0 0 0,0-1 0 0 0,-1 1 0 0 0,1 0 0 0 0,0-1-1 0 0,0 1 1 0 0,0 0 0 0 0,0-1 0 0 0,0 1 0 0 0,0-1 0 0 0,0 1 0 0 0,0 0 0 0 0,-1-1 0 0 0,1 1 0 0 0,0-1-1 0 0,1 1 1 0 0,-1 0 0 0 0,0-1 0 0 0,0 1 0 0 0,0-1 0 0 0,0 1 0 0 0,0 0 0 0 0,0-1 0 0 0,0 1 0 0 0,1-1-1 0 0,-1 1 1 0 0,0 0 0 0 0,0-1 0 0 0,0 1 0 0 0,1 0 0 0 0,-1-1 0 0 0,0 1 0 0 0,1 0 0 0 0,-1 0 0 0 0,0-1 0 0 0,1 1-1 0 0,-1 0 1 0 0,0 0 0 0 0,1 0 0 0 0,-1-1 0 0 0,0 1 29 0 0,-16-11-5562 0 0,12 10-892 0 0,0 1-5742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0 0 0,'0'0'919'0'0,"0"0"382"0"0,0 0 133 0 0,0 0 105 0 0,0 0 59 0 0,0 0-103 0 0,0 0-104 0 0,0 0-160 0 0,0 0-167 0 0,0 0-96 0 0,0 0-45 0 0,0 0-16 0 0,0 0 20 0 0,-12 4-10 0 0,-55 24 2359 0 0,60-16 1964 0 0,21-3-3548 0 0,23-3-757 0 0,172-14 1352 0 0,-112-7-1838 0 0,1 5 1 0 0,84 2-450 0 0,-178 10-259 0 0,3 0-119 0 0,-4-6-8949 0 0,-3 1-3010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417 926 9274 0 0,'0'0'1128'0'0,"0"0"-474"0"0,0 0-186 0 0,0 0 168 0 0,0 0 313 0 0,0 0 201 0 0,0 0-2 0 0,0 0-182 0 0,0 0-218 0 0,0 0-148 0 0,0 0-36 0 0,0 0-4 0 0,0 0-26 0 0,6 5-15 0 0,-5-3-419 0 0,1 0 0 0 0,0 0 0 0 0,0 0 1 0 0,1-1-1 0 0,-1 1 0 0 0,0 0 0 0 0,0-1 0 0 0,1 0 1 0 0,-1 0-1 0 0,1 1 0 0 0,-1-1 0 0 0,1-1 1 0 0,0 1-1 0 0,-1 0 0 0 0,1-1 0 0 0,0 1 1 0 0,-1-1-1 0 0,1 0 0 0 0,0 0 0 0 0,0 0 1 0 0,-1 0-1 0 0,1 0 0 0 0,0-1 0 0 0,-1 1 1 0 0,1-1-1 0 0,0 0 0 0 0,-1 0 0 0 0,1 0 0 0 0,-1 0 1 0 0,1 0-1 0 0,-1 0 0 0 0,0-1 0 0 0,1 1 1 0 0,-1-1-1 0 0,0 0 0 0 0,0 1 0 0 0,2-3-100 0 0,12-16 264 0 0,-1-1-1 0 0,0-1 0 0 0,-2 0 1 0 0,0 0-1 0 0,-2-1 0 0 0,-1-1 1 0 0,0 0-1 0 0,-2 0 0 0 0,0-1 1 0 0,-2 0-1 0 0,1-17-263 0 0,0 2 573 0 0,-7 39-475 0 0,0 1-1 0 0,0 0 2 0 0,0 0-19 0 0,0 0-19 0 0,0 0-5 0 0,0 0-24 0 0,0 0-2 0 0,0 30 243 0 0,37 305 795 0 0,-27-225-808 0 0,-5 0-1 0 0,-7 74-259 0 0,2-175 13 0 0,-1 0 0 0 0,0 0 1 0 0,-1 0-1 0 0,0 0 0 0 0,0 0 0 0 0,-1 0 1 0 0,0-1-1 0 0,-1 1 0 0 0,1-1 0 0 0,-2 0 0 0 0,1 0 1 0 0,-3 2-14 0 0,6-10 9 0 0,0 1 0 0 0,1-1 0 0 0,-1 0 0 0 0,0-1 0 0 0,0 1 0 0 0,0 0 0 0 0,1 0 0 0 0,-1 0 0 0 0,0 0 0 0 0,0-1 0 0 0,1 1 0 0 0,-1 0 0 0 0,0-1 0 0 0,1 1 0 0 0,-1 0 0 0 0,0-1 0 0 0,1 1 0 0 0,-1-1 0 0 0,0 1 0 0 0,1-1 0 0 0,-1 0 0 0 0,1 1 0 0 0,-1-1 0 0 0,1 1 0 0 0,-1-1 0 0 0,1 0 0 0 0,0 0 0 0 0,-1 1 0 0 0,1-1 0 0 0,0 0 0 0 0,-1 1 0 0 0,1-1 0 0 0,0 0 0 0 0,0 0 0 0 0,0 0 1 0 0,0 1-1 0 0,0-1 0 0 0,0 0 0 0 0,0 0 0 0 0,0 0 0 0 0,0 1 0 0 0,0-1 0 0 0,0 0 0 0 0,0 0 0 0 0,1 1 0 0 0,-1-2-9 0 0,0 1 7 0 0,-2-28-4 0 0,1 1 0 0 0,1-1-1 0 0,1 0 1 0 0,2 0 0 0 0,1 1-1 0 0,2 0 1 0 0,0 0 0 0 0,2 0-1 0 0,1 1 1 0 0,3-5-3 0 0,-2-2-15 0 0,101-241-32 0 0,-91 238 37 0 0,0 1-1 0 0,3 0 0 0 0,1 2 0 0 0,1 1 1 0 0,2 1-1 0 0,1 2 0 0 0,1 0 0 0 0,2 2 0 0 0,22-15 11 0 0,-37 31-7 0 0,-7 4 4 0 0,1 0 0 0 0,1 0 0 0 0,-1 1 0 0 0,1 0 0 0 0,1 1 0 0 0,-1 0 0 0 0,1 1 0 0 0,0 0 1 0 0,0 1-1 0 0,1 0 0 0 0,-1 1 0 0 0,1 0 0 0 0,8 0 3 0 0,-18 4 1 0 0,0-1 0 0 0,0 1 0 0 0,0-1 0 0 0,0 1 1 0 0,0 0-1 0 0,-1 0 0 0 0,1 0 0 0 0,0 1 0 0 0,0-1 0 0 0,-1 1 0 0 0,1-1 0 0 0,-1 1 0 0 0,1 0 1 0 0,-1 0-1 0 0,0 0 0 0 0,0 0 0 0 0,0 0 0 0 0,0 1 0 0 0,0-1 0 0 0,0 1 0 0 0,-1-1 0 0 0,1 1 1 0 0,-1 0-1 0 0,0-1 0 0 0,0 1 0 0 0,0 0 0 0 0,0 0 0 0 0,0 0 0 0 0,0 0 0 0 0,-1 3-1 0 0,6 94 46 0 0,-12-80-45 0 0,0-1 0 0 0,-2 1 0 0 0,0-1 0 0 0,-1 0 0 0 0,-1-1 0 0 0,-1 0 0 0 0,0-1 0 0 0,-1 0 0 0 0,-1-1 0 0 0,-1 0 0 0 0,0-1 0 0 0,-1-1 0 0 0,-1 0 0 0 0,0-1 0 0 0,0-1 0 0 0,-2 0 0 0 0,1-1 0 0 0,-18 7-1 0 0,21-10-116 0 0,-2-1 0 0 0,1 0-1 0 0,-1-1 1 0 0,0-1 0 0 0,0 0-1 0 0,0-1 1 0 0,-1-1 0 0 0,0-1-1 0 0,1 0 1 0 0,-1-1 0 0 0,0-1-1 0 0,0-1 1 0 0,-4 0 116 0 0,19 1-78 0 0,0 0 0 0 0,1 0-1 0 0,-1-1 1 0 0,1 1 0 0 0,-1 0 0 0 0,0-1-1 0 0,1 1 1 0 0,-1-1 0 0 0,1 0-1 0 0,-1 1 1 0 0,1-1 0 0 0,-1 0 0 0 0,1 0-1 0 0,0 0 1 0 0,-1 0 0 0 0,1 0 0 0 0,0 0-1 0 0,0 0 1 0 0,0 0 0 0 0,-1-1 0 0 0,1 1-1 0 0,1 0 1 0 0,-1-1 0 0 0,0 1 0 0 0,0-1-1 0 0,0 1 1 0 0,1-1 0 0 0,-1 1 0 0 0,1-1-1 0 0,-1 1 1 0 0,1-1 0 0 0,0 0-1 0 0,0 1 1 0 0,-1-1 0 0 0,1 0 0 0 0,0 1-1 0 0,0-1 1 0 0,1 0 0 0 0,-1 1 0 0 0,0-1-1 0 0,0 0 1 0 0,1 0 78 0 0,9-21-4031 0 0,7 5-3950 0 0,-4 10-3990 0 0</inkml:trace>
  <inkml:trace contextRef="#ctx0" brushRef="#br0" timeOffset="386.872">1682 624 10890 0 0,'0'0'1797'0'0,"0"0"-233"0"0,0 0-29 0 0,0 0-19 0 0,0 0-126 0 0,0 0-215 0 0,0 0-199 0 0,0 0-156 0 0,0 0-121 0 0,0 0-84 0 0,0 0-99 0 0,0 0-59 0 0,0 0-47 0 0,-21 6-66 0 0,-67 18-47 0 0,85-23-275 0 0,1-1-1 0 0,-1 1 1 0 0,0 0-1 0 0,1 0 0 0 0,-1 0 1 0 0,1 0-1 0 0,-1 0 1 0 0,1 1-1 0 0,-1-1 1 0 0,1 1-1 0 0,0 0 0 0 0,0-1 1 0 0,0 1-1 0 0,0 0 1 0 0,0 0-1 0 0,0 0 1 0 0,0 1-1 0 0,1-1 0 0 0,-1 0 1 0 0,1 1-1 0 0,0-1 1 0 0,-1 3-22 0 0,-4 6 70 0 0,3-7-59 0 0,1-1 0 0 0,-1 1 0 0 0,1-1 0 0 0,0 1 0 0 0,0 0 0 0 0,0 0 0 0 0,0 0 0 0 0,1 0 0 0 0,-1 0 0 0 0,1 0 0 0 0,0 1 0 0 0,1-1 0 0 0,-1 0 0 0 0,1 1 0 0 0,0-1 0 0 0,0 0 0 0 0,0 1 0 0 0,0-1 0 0 0,1 1 0 0 0,0-1 0 0 0,-1 0 0 0 0,2 0 0 0 0,-1 0 0 0 0,0 1 0 0 0,1-1 0 0 0,0 0 0 0 0,0-1 0 0 0,0 1 0 0 0,1 0 0 0 0,-1-1 0 0 0,1 1 0 0 0,0-1 0 0 0,0 0 0 0 0,0 0 0 0 0,0 0 0 0 0,0 0 0 0 0,1 0 0 0 0,-1-1 0 0 0,1 1 0 0 0,0-1 0 0 0,3 1-11 0 0,5-2 71 0 0,0-1 0 0 0,-1 0 0 0 0,1-1 0 0 0,0 0 1 0 0,0-1-1 0 0,-1-1 0 0 0,1 0 0 0 0,-1 0 0 0 0,0-1 1 0 0,0 0-1 0 0,0-1 0 0 0,0 0 0 0 0,-1-1 0 0 0,0 0 0 0 0,0-1 1 0 0,-1 0-1 0 0,0 0 0 0 0,0-1 0 0 0,0-1 0 0 0,-1 1 1 0 0,0-1-1 0 0,-1 0 0 0 0,0-1 0 0 0,-1 0 0 0 0,0 0 1 0 0,5-10-72 0 0,-9 16 8 0 0,0 0 1 0 0,0 0 0 0 0,0 1-1 0 0,0-2 1 0 0,-1 1-1 0 0,0 0 1 0 0,1 0 0 0 0,-1 0-1 0 0,-1 0 1 0 0,1-1 0 0 0,-1 1-1 0 0,0 0 1 0 0,0-1 0 0 0,0 1-1 0 0,0 0 1 0 0,-1-1-1 0 0,0 1 1 0 0,0 0 0 0 0,0 0-1 0 0,0-1 1 0 0,-1 1 0 0 0,1 0-1 0 0,-1 0 1 0 0,0 1 0 0 0,0-1-1 0 0,-1 0 1 0 0,1 1-1 0 0,-1-1 1 0 0,0 1 0 0 0,0 0-1 0 0,0 0 1 0 0,0 0 0 0 0,0 0-1 0 0,-1 0 1 0 0,1 1 0 0 0,-1-1-1 0 0,0 1 1 0 0,0 0-1 0 0,0 0 1 0 0,0 1 0 0 0,0-1-1 0 0,-1 1-8 0 0,-79-3-1317 0 0,44 21-1695 0 0,20 5-5147 0 0,12-14-3767 0 0</inkml:trace>
  <inkml:trace contextRef="#ctx0" brushRef="#br0" timeOffset="823.719">2271 256 13603 0 0,'0'0'2523'0'0,"0"0"-921"0"0,0 0-338 0 0,0 0 83 0 0,0 0 40 0 0,0 0-92 0 0,0 0-231 0 0,0 0-294 0 0,0 0-201 0 0,0 0-126 0 0,0 0-70 0 0,0 0-34 0 0,0 0-8 0 0,9-7 25 0 0,25-22-3 0 0,-33 29-324 0 0,0 1 0 0 0,0-1 0 0 0,0 0 0 0 0,0 0 0 0 0,0 0-1 0 0,0 1 1 0 0,0-1 0 0 0,0 0 0 0 0,0 1 0 0 0,0-1 0 0 0,0 1 0 0 0,-1-1-1 0 0,1 1 1 0 0,0-1 0 0 0,0 1 0 0 0,-1 0 0 0 0,1-1 0 0 0,0 1 0 0 0,-1 0 0 0 0,1 0-1 0 0,0-1 1 0 0,-1 1 0 0 0,1 0 0 0 0,-1 0 0 0 0,1 0 0 0 0,-1 0 0 0 0,0 0-1 0 0,1 0 1 0 0,-1-1 0 0 0,0 1 0 0 0,0 0 0 0 0,0 0 0 0 0,0 0 0 0 0,0 0 0 0 0,0 0-1 0 0,0 0 1 0 0,0 0 0 0 0,0 0 0 0 0,0 0 0 0 0,0 0 0 0 0,-1 0 0 0 0,1 0-29 0 0,0 1 57 0 0,8 82 460 0 0,-5 1 1 0 0,-3 0-1 0 0,-9 70-517 0 0,8-141 47 0 0,-16 160-3 0 0,15-131-95 0 0,2-42 10 0 0,0-1-7 0 0,0 0-26 0 0,0 0-14 0 0,0-26-1652 0 0,-7-13-1734 0 0,2 18-95 0 0,3 1-5089 0 0,1 8-3251 0 0</inkml:trace>
  <inkml:trace contextRef="#ctx0" brushRef="#br0" timeOffset="1071.939">2070 551 6217 0 0,'0'0'1918'0'0,"0"0"-324"0"0,0 0-39 0 0,0 0 69 0 0,0 0-17 0 0,0 0-68 0 0,0 0-155 0 0,0 0-161 0 0,0 0-106 0 0,0 0-108 0 0,0 0-99 0 0,0 0-85 0 0,0 0-94 0 0,24 4-70 0 0,78 13-94 0 0,105-16 1219 0 0,-15-1-2784 0 0,-174 3-1132 0 0,-12 0-2350 0 0,-3 1-5069 0 0,-2-3 439 0 0</inkml:trace>
  <inkml:trace contextRef="#ctx0" brushRef="#br0" timeOffset="1368.02">2626 632 72 0 0,'0'0'2369'0'0,"0"0"-352"0"0,0 0-72 0 0,0 0 30 0 0,0 0-47 0 0,0 0-131 0 0,0 0-164 0 0,0 0-160 0 0,0 0-157 0 0,0 0-139 0 0,0 0-123 0 0,0 0-92 0 0,17 5-52 0 0,55 17-39 0 0,-68-20-704 0 0,1-1-1 0 0,0 0 1 0 0,0 0-1 0 0,0 0 1 0 0,0-1 0 0 0,0 0-1 0 0,0 0 1 0 0,0 0-1 0 0,0 0 1 0 0,0-1-1 0 0,0 0 1 0 0,0 0 0 0 0,0 0-1 0 0,0-1 1 0 0,0 0-1 0 0,-1 1 1 0 0,1-2-1 0 0,-1 1 1 0 0,1 0-1 0 0,3-4-166 0 0,-7 6 21 0 0,5-4 72 0 0,1 1 1 0 0,-1-1-1 0 0,1 0 1 0 0,-1 0-1 0 0,-1-1 1 0 0,1 1-1 0 0,0-1 1 0 0,-1-1-1 0 0,0 1 1 0 0,-1-1-1 0 0,1 0 1 0 0,-1 0-1 0 0,0 0 1 0 0,0-1 0 0 0,-1 1-1 0 0,0-1 1 0 0,0 0-1 0 0,-1 0 1 0 0,1 0-1 0 0,-2 0 1 0 0,1 0-1 0 0,-1 0 1 0 0,1-7-94 0 0,-4 11-9 0 0,-1 0 0 0 0,1 0 0 0 0,-1 0 0 0 0,0 0 0 0 0,1 1 1 0 0,-1-1-1 0 0,0 1 0 0 0,-1 0 0 0 0,1 0 0 0 0,0 0 0 0 0,-1 0 0 0 0,1 1 0 0 0,-1-1 0 0 0,1 1 1 0 0,-1 0-1 0 0,1 0 0 0 0,-1 0 0 0 0,0 1 0 0 0,0-1 0 0 0,0 1 0 0 0,1 0 0 0 0,-1 0 1 0 0,0 0-1 0 0,0 0 0 0 0,0 1 0 0 0,1-1 0 0 0,-1 1 0 0 0,0 0 0 0 0,-1 1 9 0 0,3-2-8 0 0,-10 3-32 0 0,0 1-1 0 0,1-1 1 0 0,-1 2-1 0 0,1 0 1 0 0,0 0-1 0 0,1 1 1 0 0,-1 0-1 0 0,1 1 1 0 0,0 0-1 0 0,1 0 1 0 0,0 1-1 0 0,0 1 1 0 0,1-1-1 0 0,-1 2 0 0 0,2-1 1 0 0,0 1-1 0 0,0 0 1 0 0,-1 3 40 0 0,5-9-59 0 0,0 0 0 0 0,0 0 0 0 0,0 0 0 0 0,1 1 0 0 0,-1-1 0 0 0,1 0 0 0 0,1 1 0 0 0,-1-1 0 0 0,0 1 1 0 0,1 0-1 0 0,0 0 0 0 0,0-1 0 0 0,1 1 0 0 0,-1 0 0 0 0,1 0 0 0 0,0 0 0 0 0,0 0 0 0 0,1 0 0 0 0,-1 0 0 0 0,1-1 0 0 0,0 1 0 0 0,1 0 0 0 0,-1 0 0 0 0,1-1 0 0 0,0 1 1 0 0,0-1-1 0 0,0 1 0 0 0,0-1 0 0 0,1 0 0 0 0,0 0 0 0 0,0 0 0 0 0,0-1 0 0 0,0 1 0 0 0,1 0 0 0 0,-1-1 0 0 0,3 1 59 0 0,79 27-4049 0 0,-55-26 92 0 0,-1-1-3494 0 0,-14-3-977 0 0</inkml:trace>
  <inkml:trace contextRef="#ctx0" brushRef="#br0" timeOffset="1814.82">3011 863 7378 0 0,'0'0'3719'0'0,"0"0"-1370"0"0,0 0-432 0 0,0 0-82 0 0,0 0-180 0 0,0 0-308 0 0,0 0-353 0 0,0 0-330 0 0,0 0-199 0 0,0 0-39 0 0,0 0 2 0 0,0 0 11 0 0,0 0-21 0 0,13-17-28 0 0,77-101 474 0 0,-8 29-12 0 0,-65 87-881 0 0,-17 30-84 0 0,-1-15 151 0 0,0 4-21 0 0,1-14-12 0 0,-1 0 0 0 0,1 0 1 0 0,-1 0-1 0 0,1 0 1 0 0,0 0-1 0 0,0 0 0 0 0,0 0 1 0 0,1 0-1 0 0,-1 0 0 0 0,1-1 1 0 0,-1 1-1 0 0,1 0 0 0 0,0 0 1 0 0,0 0-1 0 0,1-1 1 0 0,-1 1-1 0 0,0 0 0 0 0,1-1 1 0 0,-1 0-1 0 0,1 1 0 0 0,0-1 1 0 0,0 0-1 0 0,0 0 0 0 0,0 0 1 0 0,0 0-1 0 0,1 0 1 0 0,-1 0-1 0 0,3 1-5 0 0,-1-1 84 0 0,1 1-1 0 0,0-1 1 0 0,1 0 0 0 0,-1-1-1 0 0,0 1 1 0 0,0-1 0 0 0,1 0 0 0 0,-1 0-1 0 0,1-1 1 0 0,-1 0 0 0 0,0 0-1 0 0,1 0 1 0 0,-1 0 0 0 0,1-1-1 0 0,-1 0 1 0 0,1 0 0 0 0,-1 0-1 0 0,0-1 1 0 0,0 0 0 0 0,0 0 0 0 0,0 0-1 0 0,0-1 1 0 0,0 1 0 0 0,-1-1-1 0 0,1 0 1 0 0,-1-1 0 0 0,0 1-1 0 0,0-1 1 0 0,3-2-84 0 0,-2 1-35 0 0,56-71 517 0 0,-46 10-3375 0 0,-15 55 672 0 0,0 3-2439 0 0,0 1-5809 0 0</inkml:trace>
  <inkml:trace contextRef="#ctx0" brushRef="#br0" timeOffset="2190.925">3720 68 12947 0 0,'0'0'3266'0'0,"0"0"-1826"0"0,0 0-694 0 0,0 0 70 0 0,0 0 209 0 0,0 0 222 0 0,0 0 60 0 0,0 0-123 0 0,0 0-162 0 0,0 0-168 0 0,0 0-145 0 0,0 0-116 0 0,0 0-106 0 0,6 20-101 0 0,22 62-66 0 0,-15 24 439 0 0,-14-71-645 0 0,-5 348 362 0 0,-10-252-392 0 0,20-200-2741 0 0,-3 39-599 0 0,-1 2-3424 0 0,0 17-5164 0 0</inkml:trace>
  <inkml:trace contextRef="#ctx0" brushRef="#br0" timeOffset="2439.384">3530 470 14003 0 0,'0'0'1638'0'0,"0"0"-473"0"0,0 0-155 0 0,0 0 62 0 0,0 0 132 0 0,0 0 45 0 0,0 0-80 0 0,0 0-130 0 0,0 0-135 0 0,0 0-108 0 0,0 0-119 0 0,0 0-129 0 0,0 0-86 0 0,33 0-81 0 0,101-1-83 0 0,56-2 582 0 0,-120 25-1586 0 0,-66-5-2676 0 0,-4-12-1311 0 0,0-1-7347 0 0</inkml:trace>
  <inkml:trace contextRef="#ctx0" brushRef="#br0" timeOffset="2667.267">4132 628 18068 0 0,'0'0'1307'0'0,"0"0"-220"0"0,0 0 49 0 0,0 0 50 0 0,0 0-77 0 0,0 0-202 0 0,0 0-318 0 0,0 0-243 0 0,0 0-143 0 0,0 0-77 0 0,0 0-38 0 0,0 0-30 0 0,4 23-32 0 0,12 68-46 0 0,-18-61-4562 0 0,-6-42-7521 0 0,5 5 2572 0 0</inkml:trace>
  <inkml:trace contextRef="#ctx0" brushRef="#br0" timeOffset="2921.055">4138 425 8090 0 0,'0'0'3026'0'0,"0"0"-551"0"0,0 0-348 0 0,0 0-252 0 0,0 0-191 0 0,0 0-231 0 0,0 0-292 0 0,0 0-288 0 0,0 0-259 0 0,0 0-240 0 0,0 0-190 0 0,0 0-168 0 0,0 0-128 0 0,-2-22-94 0 0,-7-59-1542 0 0,14 99-987 0 0,-2-8-1933 0 0,1-1-6686 0 0</inkml:trace>
  <inkml:trace contextRef="#ctx0" brushRef="#br0" timeOffset="3673.075">4631 477 16628 0 0,'0'0'2217'0'0,"0"0"-755"0"0,0 0-294 0 0,0 0-89 0 0,0 0-136 0 0,0 0-140 0 0,0 0-180 0 0,0 0-147 0 0,0 0-69 0 0,0 0-86 0 0,0 0-86 0 0,0 0-69 0 0,-32 12-43 0 0,-98 40-52 0 0,77-17-5 0 0,47-27-52 0 0,3-5-18 0 0,0 0 0 0 0,0 0 0 0 0,0 0 0 0 0,1 0 0 0 0,0 1 0 0 0,-1-1 0 0 0,1 1 0 0 0,0-1 0 0 0,0 1 0 0 0,1 0 0 0 0,-1 0 0 0 0,1 0 0 0 0,0 0 0 0 0,0 0 0 0 0,0 0 0 0 0,1 0 0 0 0,-1 0 0 0 0,1 0 0 0 0,0 0 0 0 0,0 1 1 0 0,0-1-1 0 0,1 0 0 0 0,0 0 0 0 0,-1 0 0 0 0,2 0 0 0 0,-1 0 0 0 0,0 0 0 0 0,1 0 0 0 0,-1-1 0 0 0,1 1 0 0 0,0 0 0 0 0,0-1 0 0 0,1 1 0 0 0,-1-1 0 0 0,2 2 4 0 0,2-2 2 0 0,-1 0 0 0 0,1-1 0 0 0,-1 1 1 0 0,1-1-1 0 0,0-1 0 0 0,0 1 0 0 0,0-1 0 0 0,0 0 0 0 0,0 0 0 0 0,0 0 1 0 0,0-1-1 0 0,0 0 0 0 0,0 0 0 0 0,0-1 0 0 0,0 0 0 0 0,0 0 0 0 0,0 0 1 0 0,0-1-1 0 0,0 0 0 0 0,-1 0 0 0 0,1 0 0 0 0,5-3-2 0 0,112-79 100 0 0,-122 83-100 0 0,0-1-1 0 0,0 0 0 0 0,0 1 0 0 0,0-1 0 0 0,0 0 0 0 0,0 1 0 0 0,1-1 0 0 0,-1 1 0 0 0,1-1 0 0 0,-1 1 0 0 0,1-1 0 0 0,-1 1 0 0 0,1 0 0 0 0,0 0 0 0 0,-1 0 0 0 0,1 0 0 0 0,0 0-1 0 0,0 0 1 0 0,0 1 0 0 0,0-1 0 0 0,0 0 0 0 0,0 1 0 0 0,0 0 0 0 0,0-1 0 0 0,0 1 0 0 0,0 0 0 0 0,0 0 0 0 0,0 0 0 0 0,0 0 0 0 0,0 1 0 0 0,0-1 0 0 0,0 0 0 0 0,0 1 0 0 0,0 0 0 0 0,0-1 0 0 0,0 1 0 0 0,0 0 0 0 0,0 0 0 0 0,-1 0 0 0 0,1 0 0 0 0,0 0 0 0 0,-1 0 0 0 0,1 1 0 0 0,0 0 1 0 0,0 3 8 0 0,0 0 0 0 0,1-1 0 0 0,-1 1 1 0 0,1-1-1 0 0,0 0 0 0 0,0 0 1 0 0,0 0-1 0 0,1 0 0 0 0,-1 0 0 0 0,1-1 1 0 0,0 1-1 0 0,0-1 0 0 0,0 0 0 0 0,0 0 1 0 0,1-1-1 0 0,-1 1 0 0 0,1-1 0 0 0,0 0 1 0 0,-1 0-1 0 0,1 0 0 0 0,0-1 0 0 0,0 0 1 0 0,0 0-1 0 0,0 0 0 0 0,0-1 1 0 0,1 1-1 0 0,-1-1 0 0 0,0 0 0 0 0,0-1 1 0 0,0 1-1 0 0,0-1 0 0 0,0 0 0 0 0,0 0 1 0 0,0-1-1 0 0,0 0 0 0 0,0 0 0 0 0,-1 0 1 0 0,1 0-1 0 0,-1 0 0 0 0,1-1 0 0 0,-1 0-8 0 0,60-41 331 0 0,55-106 415 0 0,-106 128-741 0 0,-1-1 0 0 0,0 0 0 0 0,-2-1 0 0 0,0 0 0 0 0,-2 0 0 0 0,0-1 0 0 0,-2 0 0 0 0,-1 0 1 0 0,-1-1-1 0 0,-1 0 0 0 0,-1-17-5 0 0,-1 20-20 0 0,0 15 11 0 0,0 1 0 0 0,-1 0 0 0 0,1 0 1 0 0,-1 0-1 0 0,0-1 0 0 0,-1 1 0 0 0,0 0 0 0 0,0 0 1 0 0,-1 0-1 0 0,1 0 0 0 0,-2 0 0 0 0,1 0 0 0 0,-1 1 1 0 0,0-1-1 0 0,0 1 0 0 0,-1-1 0 0 0,0 1 0 0 0,0 0 0 0 0,0 1 1 0 0,-1-1 8 0 0,2 4-7 0 0,0 1 0 0 0,0 0 0 0 0,0-1 1 0 0,0 1-1 0 0,-1 1 0 0 0,1-1 0 0 0,0 0 0 0 0,0 1 1 0 0,-1 0-1 0 0,1-1 0 0 0,-1 1 0 0 0,1 1 0 0 0,0-1 1 0 0,-1 0-1 0 0,1 1 0 0 0,0 0 0 0 0,-1 0 1 0 0,1 0-1 0 0,0 0 0 0 0,0 0 0 0 0,0 0 0 0 0,0 1 1 0 0,0 0-1 0 0,0-1 0 0 0,0 1 0 0 0,1 0 1 0 0,-1 1-1 0 0,1-1 0 0 0,-1 0 0 0 0,1 1 0 0 0,0-1 1 0 0,0 1-1 0 0,0 0 0 0 0,0 0 0 0 0,-1 2 7 0 0,-4 10 13 0 0,1 1 0 0 0,0-1 0 0 0,1 1 0 0 0,1 1 0 0 0,0-1 0 0 0,1 0 0 0 0,1 1 0 0 0,1 0 0 0 0,0-1 0 0 0,1 1 0 0 0,1 0-1 0 0,1 0 1 0 0,0-1 0 0 0,2 4-13 0 0,2 13 162 0 0,3 0-1 0 0,0 0 1 0 0,2-2-1 0 0,2 1 0 0 0,0-1 1 0 0,13 18-162 0 0,-12-25 178 0 0,1 0 1 0 0,2 0-1 0 0,0-2 0 0 0,1 0 1 0 0,1-1-1 0 0,1-1 1 0 0,1-1-1 0 0,1-1 1 0 0,6 4-179 0 0,-8-4 116 0 0,-28-29-653 0 0,-10 7-1040 0 0,7 2-1281 0 0,3-2-5108 0 0,5 4-4490 0 0</inkml:trace>
  <inkml:trace contextRef="#ctx0" brushRef="#br0" timeOffset="8268.841">8764 532 0 0 0,'0'0'1059'0'0,"0"0"507"0"0,0 0 365 0 0,0 0 309 0 0,0 0 155 0 0,0 0-64 0 0,0 0-261 0 0,0 0-341 0 0,0 0-330 0 0,0 0-229 0 0,0 0-156 0 0,0 0-118 0 0,0 0-86 0 0,3-5-102 0 0,12-14-89 0 0,-31 18 2509 0 0,5 111-2108 0 0,12-77-951 0 0,0-30-46 0 0,-1 1 1 0 0,1 0 0 0 0,0-1 0 0 0,-1 1 0 0 0,2-1 0 0 0,-1 0-1 0 0,0 1 1 0 0,1-1 0 0 0,-1 0 0 0 0,1 0 0 0 0,0 0 0 0 0,0 0-1 0 0,0 0 1 0 0,1 0 0 0 0,-1-1 0 0 0,1 1 0 0 0,-1-1 0 0 0,1 1-1 0 0,0-1 1 0 0,0 0 0 0 0,0 0 0 0 0,0-1 0 0 0,0 1 0 0 0,0 0-1 0 0,1-1 1 0 0,-1 0 0 0 0,0 0 0 0 0,1 0 0 0 0,-1 0 0 0 0,1 0-1 0 0,-1-1 1 0 0,1 0 0 0 0,-1 1 0 0 0,1-1 0 0 0,0-1 0 0 0,-1 1-1 0 0,1 0 1 0 0,-1-1 0 0 0,1 0 0 0 0,-1 0 0 0 0,1 0 0 0 0,-1 0-1 0 0,0 0 1 0 0,1-1 0 0 0,-1 0 0 0 0,0 1 0 0 0,0-1 0 0 0,0 0-1 0 0,0 0 1 0 0,-1-1 0 0 0,1 1 0 0 0,0-1 0 0 0,-1 1 0 0 0,2-3-24 0 0,33-26 201 0 0,-1-2 0 0 0,-2-1 1 0 0,-1-1-1 0 0,-2-2 0 0 0,-2-2 1 0 0,21-34-202 0 0,-25 39 77 0 0,-25 93-18 0 0,-35 143 109 0 0,17 143-156 0 0,21-2-37 0 0,-2-338 26 0 0,-2 0 0 0 0,1 0 1 0 0,-1 0-1 0 0,1-1 0 0 0,-1 1 1 0 0,0 0-1 0 0,-1 0 1 0 0,1-1-1 0 0,-1 1 0 0 0,0-1 1 0 0,0 0-1 0 0,-1 1 0 0 0,1-1 1 0 0,-1 0-1 0 0,0 0 1 0 0,0-1-1 0 0,0 1 0 0 0,-1-1 1 0 0,1 1-1 0 0,-1-1 0 0 0,0 0 1 0 0,0 0-1 0 0,0-1 1 0 0,0 1-1 0 0,0-1 0 0 0,0 0 1 0 0,-1 0-1 0 0,1 0 0 0 0,-1-1 1 0 0,0 1-1 0 0,1-1 1 0 0,-2 0-2 0 0,-1 1 0 0 0,1 0 1 0 0,0-1 0 0 0,-1 0 0 0 0,1 0 0 0 0,-1 0 0 0 0,1-1 0 0 0,-1 0 0 0 0,1 0 0 0 0,-1-1 0 0 0,1 0 0 0 0,-1 0 0 0 0,1 0 0 0 0,-1-1 0 0 0,1 0-1 0 0,0 0 1 0 0,0-1 0 0 0,0 1 0 0 0,0-1 0 0 0,1-1 0 0 0,-1 1 0 0 0,1-1 0 0 0,-1 0 0 0 0,1 0 0 0 0,1 0 0 0 0,-1-1 0 0 0,1 0 0 0 0,-1 0 0 0 0,1 0-1 0 0,1 0 1 0 0,-1-1 0 0 0,1 1 0 0 0,0-1 0 0 0,-2-4-1 0 0,3-1 0 0 0,0 1 0 0 0,0 0-1 0 0,1-1 1 0 0,1 1 0 0 0,0-1 0 0 0,0 1-1 0 0,1-1 1 0 0,0 1 0 0 0,1 0-1 0 0,0-1 1 0 0,1 1 0 0 0,0 0 0 0 0,0 0-1 0 0,1 1 1 0 0,1-1 0 0 0,-1 1-1 0 0,2-1 1 0 0,-1 2 0 0 0,1-1 0 0 0,0 1-1 0 0,1-1 1 0 0,0 2 0 0 0,7-7 0 0 0,19-17-17 0 0,2 1 0 0 0,1 1 0 0 0,1 2 0 0 0,33-16 17 0 0,-69 42-2 0 0,34-21-155 0 0,1 2-1 0 0,1 2 1 0 0,1 1 0 0 0,0 2-1 0 0,1 1 1 0 0,5 1 157 0 0,22 0-3073 0 0,-38 11-6775 0 0,-17 2-2504 0 0</inkml:trace>
  <inkml:trace contextRef="#ctx0" brushRef="#br0" timeOffset="5504.798">5960 705 3345 0 0,'0'0'3544'0'0,"0"0"-1635"0"0,0 0-525 0 0,0 0 66 0 0,0 0 87 0 0,0 0-98 0 0,0 0-290 0 0,0 0-388 0 0,0 0-307 0 0,0 0-153 0 0,0 0-20 0 0,3 2 74 0 0,5 4 54 0 0,0-1 1 0 0,0-1-1 0 0,1 1 0 0 0,0-1 1 0 0,0 0-1 0 0,0-1 0 0 0,0 0 1 0 0,1-1-1 0 0,-1 0 0 0 0,1 0 1 0 0,-1-1-1 0 0,1 0 0 0 0,4-1-409 0 0,-7 0 75 0 0,0 0 1 0 0,0 0-1 0 0,-1-1 0 0 0,1 0 0 0 0,0 0 0 0 0,-1-1 0 0 0,1 0 1 0 0,-1 0-1 0 0,1-1 0 0 0,-1 1 0 0 0,0-2 0 0 0,0 1 0 0 0,0 0 0 0 0,-1-1 1 0 0,1 0-1 0 0,-1 0 0 0 0,0-1 0 0 0,0 0 0 0 0,0 0 0 0 0,-1 0 0 0 0,0 0 1 0 0,0-1-1 0 0,0 1 0 0 0,0-1 0 0 0,-1 0 0 0 0,0 0 0 0 0,0 0 1 0 0,-1-1-1 0 0,0 1 0 0 0,0-1 0 0 0,0 1 0 0 0,-1-1 0 0 0,0 0 0 0 0,0 0 1 0 0,-1 1-1 0 0,0-1 0 0 0,0-6-75 0 0,-2 9 4 0 0,1 1-1 0 0,0 0 1 0 0,-1-1 0 0 0,1 1 0 0 0,-1 0 0 0 0,0-1-1 0 0,0 1 1 0 0,-1 0 0 0 0,1 1 0 0 0,0-1-1 0 0,-1 0 1 0 0,0 1 0 0 0,0-1 0 0 0,1 1 0 0 0,-1 0-1 0 0,-1 0 1 0 0,1 0 0 0 0,0 0 0 0 0,0 1-1 0 0,-1-1 1 0 0,1 1 0 0 0,-1 0 0 0 0,1 0-1 0 0,-1 0 1 0 0,0 0 0 0 0,0 1-4 0 0,-100-9-253 0 0,103 9 251 0 0,-8 0-1 0 0,0 1 1 0 0,0 0-1 0 0,0 1 1 0 0,0 0-1 0 0,0 0 1 0 0,0 1-1 0 0,0 0 1 0 0,1 1-1 0 0,-1-1 1 0 0,1 2-1 0 0,0-1 1 0 0,0 1-1 0 0,1 0 1 0 0,0 1-1 0 0,-1 0 1 0 0,2 0-1 0 0,-1 1 1 0 0,1-1-1 0 0,0 1 1 0 0,0 1-1 0 0,1-1 1 0 0,-2 4 2 0 0,5-6 16 0 0,0 1 1 0 0,1-1-1 0 0,-1 1 1 0 0,1 0-1 0 0,0-1 1 0 0,1 1 0 0 0,-1 0-1 0 0,1 0 1 0 0,1 0-1 0 0,-1-1 1 0 0,1 1-1 0 0,0 0 1 0 0,0 0-1 0 0,0-1 1 0 0,1 1-1 0 0,0-1 1 0 0,0 1-1 0 0,0-1 1 0 0,1 0-1 0 0,0 0 1 0 0,0 0-1 0 0,0 0 1 0 0,0 0 0 0 0,1-1-1 0 0,0 1 1 0 0,0-1-1 0 0,0 0 1 0 0,3 1-17 0 0,4 4 86 0 0,0 0 1 0 0,1-1 0 0 0,0 0 0 0 0,0-1 0 0 0,1-1-1 0 0,0 0 1 0 0,1-1 0 0 0,-1 0 0 0 0,1-1 0 0 0,0 0-1 0 0,1-1-86 0 0,5 0 129 0 0,1 0-1 0 0,-1-1 0 0 0,1-1 0 0 0,-1-2 0 0 0,1 0 1 0 0,-1 0-1 0 0,1-2 0 0 0,14-4-128 0 0,-23 4-10 0 0,-11 3-1 0 0,0 0 1 0 0,0 0-1 0 0,0 0 1 0 0,0 0-1 0 0,0 0 1 0 0,0 0-1 0 0,0 0 1 0 0,0 0-1 0 0,0-1 1 0 0,0 1-1 0 0,0 0 1 0 0,0-1-1 0 0,0 1 1 0 0,0-1-1 0 0,0 1 1 0 0,0-1-1 0 0,0 1 1 0 0,0-1-1 0 0,0 0 1 0 0,-1 1-1 0 0,1-1 1 0 0,0 0-1 0 0,0 0 1 0 0,-1 1-1 0 0,1-1 1 0 0,-1 0-1 0 0,1 0 1 0 0,0 0-1 0 0,-1 0 1 0 0,0 0-1 0 0,1 0 1 0 0,-1 0-1 0 0,0 0 1 0 0,1 0-1 0 0,-1 0 1 0 0,0 0-1 0 0,0 0 1 0 0,0 0-1 0 0,0 0 1 0 0,0 0-1 0 0,0 0 1 0 0,0-1-1 0 0,0 1 1 0 0,-1 0 10 0 0,-15-12-2902 0 0,4 8-4526 0 0,8 4-4491 0 0</inkml:trace>
  <inkml:trace contextRef="#ctx0" brushRef="#br0" timeOffset="6057.032">6499 841 8938 0 0,'0'0'2224'0'0,"0"0"-249"0"0,0 0-46 0 0,0 0-82 0 0,0 0-265 0 0,0 0-323 0 0,0 0-335 0 0,0 0-269 0 0,0 0-159 0 0,0 0-79 0 0,0 0 17 0 0,0 0-12 0 0,0 0-2 0 0,9-16-20 0 0,27-50-46 0 0,63-47 945 0 0,-26 18-711 0 0,-32 44-256 0 0,-41 50-309 0 0,0 1-6 0 0,0 0-8 0 0,0 0-39 0 0,0 0 26 0 0,-4 26-51 0 0,1-13 71 0 0,-1 2-4 0 0,1 0 0 0 0,0 0 0 0 0,1 0-1 0 0,0 0 1 0 0,1 0 0 0 0,1 0 0 0 0,1 1 0 0 0,0-1 0 0 0,3 12-12 0 0,-4-23 18 0 0,1-1 0 0 0,0 1 0 0 0,0-1 0 0 0,0 1 0 0 0,1-1 0 0 0,-1 1 0 0 0,1-1 0 0 0,-1 0 0 0 0,1 0 0 0 0,1 0 1 0 0,-1 0-1 0 0,0 0 0 0 0,1 0 0 0 0,-1 0 0 0 0,1-1 0 0 0,0 1 0 0 0,0-1 0 0 0,0 0 0 0 0,0 0 0 0 0,0 0 0 0 0,0 0 0 0 0,0-1 0 0 0,1 1 1 0 0,-1-1-1 0 0,1 0 0 0 0,-1 0 0 0 0,1 0 0 0 0,0 0 0 0 0,-1 0 0 0 0,1-1 0 0 0,0 0 0 0 0,-1 0 0 0 0,1 0 0 0 0,0 0 0 0 0,0-1 0 0 0,-1 1 1 0 0,1-1-1 0 0,-1 0 0 0 0,1 0 0 0 0,0 0 0 0 0,-1-1 0 0 0,0 1 0 0 0,1-1 0 0 0,-1 0 0 0 0,0 0-18 0 0,10-5 84 0 0,-2-1 0 0 0,1-1 1 0 0,-1 0-1 0 0,0 0 0 0 0,-1-1 0 0 0,0 0 0 0 0,0-1 0 0 0,-2 0 0 0 0,1-1 0 0 0,-1 0 0 0 0,-1 0 1 0 0,0-1-1 0 0,-1 0 0 0 0,3-6-84 0 0,11-73-703 0 0,-32 90-3333 0 0,3 8-3999 0 0,5 1-3935 0 0</inkml:trace>
  <inkml:trace contextRef="#ctx0" brushRef="#br0" timeOffset="6855.995">7221 643 584 0 0,'0'0'2022'0'0,"0"0"-223"0"0,0 0 247 0 0,0 0 125 0 0,0 0-123 0 0,0 0-307 0 0,0 0-292 0 0,0 0-223 0 0,0 0-137 0 0,0 0-86 0 0,0 0-93 0 0,0 0-83 0 0,0 0-90 0 0,22 1-55 0 0,65 2-41 0 0,-43-11 562 0 0,-36 6-1014 0 0,0-1 0 0 0,-1 0 0 0 0,0 0 0 0 0,0-1 0 0 0,0 0 0 0 0,0 0 0 0 0,-1-1 0 0 0,1 1-1 0 0,-1-1 1 0 0,0-1 0 0 0,-1 1 0 0 0,1-1 0 0 0,-1 0 0 0 0,0 0 0 0 0,2-5-189 0 0,3-3 162 0 0,-8 11-135 0 0,1-1-1 0 0,0 1 0 0 0,-1-1 1 0 0,0 1-1 0 0,0-1 0 0 0,0 0 1 0 0,0 0-1 0 0,-1 0 1 0 0,1 0-1 0 0,-1 0 0 0 0,0 0 1 0 0,0 0-1 0 0,0 0 0 0 0,-1-1 1 0 0,0 1-1 0 0,0-1-26 0 0,-1 2-16 0 0,-1 1 0 0 0,0 0 0 0 0,0 0 0 0 0,0 0 0 0 0,-1 0 0 0 0,1 0 0 0 0,0 0 1 0 0,-1 0-1 0 0,0 1 0 0 0,1 0 0 0 0,-1-1 0 0 0,0 1 0 0 0,1 0 0 0 0,-1 0 0 0 0,0 0 0 0 0,0 1 0 0 0,0-1 0 0 0,0 1 0 0 0,0-1 0 0 0,0 1 0 0 0,0 0 0 0 0,0 0 0 0 0,0 1 0 0 0,0-1 0 0 0,1 0 0 0 0,-1 1 0 0 0,-2 0 16 0 0,-8 2-37 0 0,0 0-1 0 0,0 0 0 0 0,1 1 1 0 0,0 0-1 0 0,-1 2 0 0 0,2-1 1 0 0,-1 1-1 0 0,1 1 0 0 0,0 0 1 0 0,0 0-1 0 0,0 1 0 0 0,1 1 1 0 0,1 0-1 0 0,0 0 0 0 0,0 1 1 0 0,0 0-1 0 0,1 0 0 0 0,1 1 1 0 0,0 0-1 0 0,0 0 0 0 0,1 1 1 0 0,1 0-1 0 0,0 0 0 0 0,-2 9 38 0 0,5-16 5 0 0,0 0 0 0 0,1 0 0 0 0,-1 0-1 0 0,1 0 1 0 0,1 0 0 0 0,-1 0 0 0 0,1 0 0 0 0,0 0 0 0 0,0 0-1 0 0,0 0 1 0 0,1 0 0 0 0,0 0 0 0 0,-1 0 0 0 0,2 0-1 0 0,-1 0 1 0 0,1-1 0 0 0,0 1 0 0 0,0 0 0 0 0,0-1 0 0 0,0 1-1 0 0,1-1 1 0 0,0 0 0 0 0,0 0 0 0 0,0 0 0 0 0,0 0-1 0 0,1 0 1 0 0,-1-1 0 0 0,1 0 0 0 0,0 1 0 0 0,0-1-1 0 0,0-1 1 0 0,1 1 0 0 0,-1-1 0 0 0,1 1 0 0 0,-1-1 0 0 0,3 0-5 0 0,15 4 107 0 0,-1-2 1 0 0,1 0 0 0 0,0-2-1 0 0,0 0 1 0 0,0-1 0 0 0,0-2 0 0 0,0 0-1 0 0,0-1 1 0 0,5-2-108 0 0,-2-4 115 0 0,0-1-1 0 0,0-1 1 0 0,-1-1 0 0 0,-1-2 0 0 0,1 0-1 0 0,-2-1 1 0 0,0-1 0 0 0,-1-1-1 0 0,-1-1 1 0 0,0-1 0 0 0,12-15-115 0 0,-16 19 26 0 0,-1-1 0 0 0,0-1 0 0 0,-1 0 0 0 0,-1-1 0 0 0,-1 0 0 0 0,0-1 0 0 0,-1 0 0 0 0,-1-1 0 0 0,-1 0 0 0 0,1-7-26 0 0,-3-32 48 0 0,-7 57-51 0 0,0 0-1 0 0,0-1 1 0 0,-1 1 0 0 0,1 0 0 0 0,-1 0 0 0 0,0 0 0 0 0,1-1-1 0 0,-1 1 1 0 0,0 0 0 0 0,1 0 0 0 0,-1 0 0 0 0,0 0 0 0 0,0 0 0 0 0,0 0-1 0 0,0 0 1 0 0,0 1 0 0 0,0-1 0 0 0,0 0 0 0 0,0 0 0 0 0,0 1-1 0 0,-1-1 1 0 0,1 1 0 0 0,0-1 0 0 0,0 1 0 0 0,-1-1 0 0 0,1 1 0 0 0,0 0-1 0 0,0 0 1 0 0,-1 0 0 0 0,1 0 0 0 0,0-1 0 0 0,-1 2 0 0 0,1-1-1 0 0,0 0 1 0 0,-1 0 0 0 0,1 0 0 0 0,0 1 0 0 0,0-1 0 0 0,-1 0 0 0 0,1 1-1 0 0,-1 0 4 0 0,-12 4-34 0 0,1 0-1 0 0,-1 1 1 0 0,1 1 0 0 0,0 0-1 0 0,0 1 1 0 0,1 1-1 0 0,0 0 1 0 0,1 0-1 0 0,0 1 1 0 0,0 0-1 0 0,1 1 1 0 0,-6 9 34 0 0,15-20-3 0 0,0 1 0 0 0,0 0 1 0 0,0 0-1 0 0,0 0 0 0 0,0 0 0 0 0,0 0 0 0 0,1 0 1 0 0,-1 0-1 0 0,0 1 0 0 0,0-1 0 0 0,1 0 1 0 0,-1 0-1 0 0,1 0 0 0 0,-1 1 0 0 0,1-1 0 0 0,-1 0 1 0 0,1 1-1 0 0,0-1 0 0 0,0 0 0 0 0,0 1 0 0 0,0-1 1 0 0,0 1-1 0 0,0-1 0 0 0,0 0 0 0 0,0 1 1 0 0,0-1-1 0 0,1 0 0 0 0,-1 1 0 0 0,0-1 0 0 0,1 0 1 0 0,-1 0-1 0 0,1 1 0 0 0,0-1 0 0 0,-1 0 0 0 0,1 0 1 0 0,0 0-1 0 0,0 0 0 0 0,0 1 0 0 0,-1-1 0 0 0,1-1 1 0 0,0 1-1 0 0,1 0 0 0 0,-1 0 0 0 0,0 0 1 0 0,0 0-1 0 0,0-1 0 0 0,0 1 0 0 0,1-1 0 0 0,-1 1 3 0 0,69 14-42 0 0,82-7 97 0 0,-150-7-50 0 0,1 0 0 0 0,-1 0 1 0 0,0 0-1 0 0,0 0 0 0 0,0 1 1 0 0,0-1-1 0 0,0 1 0 0 0,0 0 0 0 0,0-1 1 0 0,0 1-1 0 0,-1 0 0 0 0,1 0 0 0 0,-1 0 1 0 0,1 0-1 0 0,-1 0 0 0 0,0 1 0 0 0,0-1 1 0 0,0 0-1 0 0,0 0 0 0 0,0 1 0 0 0,-1-1 1 0 0,1 1-1 0 0,-1-1 0 0 0,1 1 0 0 0,-1-1 1 0 0,0 1-1 0 0,0-1 0 0 0,0 1 0 0 0,0-1 1 0 0,0 1-1 0 0,-1-1 0 0 0,1 1 1 0 0,-1 0-6 0 0,-33 78 135 0 0,-26 7-471 0 0,57-82-174 0 0,4-5-4586 0 0,0-1-5257 0 0,1 0 32 0 0</inkml:trace>
  <inkml:trace contextRef="#ctx0" brushRef="#br0" timeOffset="7559.735">8344 510 8106 0 0,'0'0'2412'0'0,"0"0"-685"0"0,0 0-154 0 0,0 0 15 0 0,0 0-68 0 0,0 0-143 0 0,0 0-241 0 0,0 0-229 0 0,0 0-194 0 0,0 0-122 0 0,0 0-110 0 0,0 0-93 0 0,0 0-47 0 0,-32 6-51 0 0,-97 21-44 0 0,76-5 55 0 0,46-15-222 0 0,-2 1-60 0 0,1 0 0 0 0,-1 1 1 0 0,2 0-1 0 0,-1 1 0 0 0,1 0 0 0 0,1 0 1 0 0,0 0-1 0 0,0 1 0 0 0,1 0 0 0 0,0 0 1 0 0,1 0-1 0 0,0 0 0 0 0,1 1 0 0 0,0 0 1 0 0,1-1-1 0 0,0 1 0 0 0,1 0 0 0 0,0 6-19 0 0,2-14 27 0 0,0-1-1 0 0,0 0 1 0 0,0 1-1 0 0,1-1 1 0 0,-1 0-1 0 0,1 0 1 0 0,0 0-1 0 0,-1 0 1 0 0,1 0-1 0 0,1-1 1 0 0,-1 1-1 0 0,0 0 0 0 0,1-1 1 0 0,-1 0-1 0 0,1 1 1 0 0,0-1-1 0 0,0 0 1 0 0,0 0-1 0 0,0-1 1 0 0,0 1-1 0 0,0-1 1 0 0,0 1-1 0 0,0-1 1 0 0,1 0-1 0 0,-1 0 0 0 0,0 0 1 0 0,1-1-1 0 0,-1 1 1 0 0,1-1-1 0 0,-1 0 1 0 0,1 0-1 0 0,-1 0 1 0 0,1-1-1 0 0,-1 1 1 0 0,1-1-1 0 0,-1 1 1 0 0,0-1-1 0 0,1 0 0 0 0,-1-1 1 0 0,0 1-1 0 0,0 0 1 0 0,0-1-1 0 0,0 0 1 0 0,3-1-27 0 0,16-12 201 0 0,0 0-1 0 0,0-1 1 0 0,-2-2 0 0 0,0 0 0 0 0,-1-1-1 0 0,-1-1 1 0 0,0 0 0 0 0,-2-1 0 0 0,0-1-201 0 0,65-55 296 0 0,-80 77-293 0 0,0 1-1 0 0,0 0 1 0 0,1-1 0 0 0,-1 1 0 0 0,0 0-1 0 0,0 0 1 0 0,0 0 0 0 0,0 0 0 0 0,0 0-1 0 0,0 0 1 0 0,-1 0 0 0 0,1 0 0 0 0,0 0 0 0 0,0 0-1 0 0,-1 0 1 0 0,1 1 0 0 0,-1-1 0 0 0,1 0-1 0 0,-1 0 1 0 0,1 1 0 0 0,-1-1 0 0 0,0 0-1 0 0,0 1 1 0 0,0-1 0 0 0,1 0 0 0 0,-1 1-1 0 0,-1-1 1 0 0,1 1-3 0 0,2 34 109 0 0,-1-1-1 0 0,-3 0 1 0 0,0 0 0 0 0,-3 0-1 0 0,-5 21-108 0 0,-5 55 27 0 0,-49 407-1 0 0,63-505-22 0 0,1 1-1 0 0,-2 0 0 0 0,0-1 0 0 0,0 1 1 0 0,-1-1-1 0 0,-1 0 0 0 0,-1 1 1 0 0,1-2-1 0 0,-2 1 0 0 0,0-1 0 0 0,0 0 1 0 0,-1 0-1 0 0,-6 6-3 0 0,10-15 2 0 0,0-1 0 0 0,0 0 0 0 0,-1 0 0 0 0,1 0 0 0 0,-1 0 0 0 0,0 0 0 0 0,1-1-1 0 0,-1 0 1 0 0,0 0 0 0 0,0 0 0 0 0,0 0 0 0 0,0-1 0 0 0,0 1 0 0 0,0-1 0 0 0,0 0 0 0 0,0 0 0 0 0,1-1 0 0 0,-1 1 0 0 0,0-1 0 0 0,0 0 0 0 0,0 0 0 0 0,0 0 0 0 0,0 0-1 0 0,1-1 1 0 0,-1 1 0 0 0,1-1 0 0 0,-1 0 0 0 0,1 0 0 0 0,-1 0 0 0 0,1-1 0 0 0,-1-1-2 0 0,-7-10-12 0 0,1 0 0 0 0,0-1 0 0 0,1 0 0 0 0,1 0 0 0 0,0-1 0 0 0,1-1-1 0 0,1 1 1 0 0,1-1 0 0 0,0 0 0 0 0,1 0 0 0 0,1 0 0 0 0,1-1 0 0 0,0 1 0 0 0,1-1 0 0 0,1 0 0 0 0,1-11 12 0 0,4 7-45 0 0,1 0 1 0 0,0 1-1 0 0,2 0 1 0 0,1 0 0 0 0,0 0-1 0 0,1 1 1 0 0,1 1-1 0 0,1 0 1 0 0,1 0-1 0 0,1 1 1 0 0,0 1 0 0 0,1 0-1 0 0,7-5 45 0 0,186-167-4547 0 0,-183 163 1228 0 0,-17 17-248 0 0,0 0-7234 0 0</inkml:trace>
  <inkml:trace contextRef="#ctx0" brushRef="#br0" timeOffset="10676.812">1785 1714 3897 0 0,'0'0'1204'0'0,"0"0"-136"0"0,0 0 39 0 0,0 0 223 0 0,0 0 237 0 0,0 0 99 0 0,0 0-106 0 0,0 0-248 0 0,0 0-293 0 0,0 0-251 0 0,0 0-193 0 0,-22-1-119 0 0,-69-2-68 0 0,46 16 162 0 0,39-7-404 0 0,-7 5 67 0 0,0-1 0 0 0,1 2 0 0 0,0 0 0 0 0,1 0 0 0 0,0 1 0 0 0,1 0 0 0 0,1 1-1 0 0,0 0 1 0 0,1 0 0 0 0,0 1 0 0 0,-4 13-213 0 0,11-27 27 0 0,0 1 1 0 0,1-1-1 0 0,-1 1 0 0 0,0-1 1 0 0,1 1-1 0 0,-1 0 0 0 0,1-1 1 0 0,0 1-1 0 0,0 0 0 0 0,-1-1 1 0 0,1 1-1 0 0,0 0 0 0 0,0 0 1 0 0,0-1-1 0 0,1 1 0 0 0,-1 0 1 0 0,0-1-1 0 0,1 1 0 0 0,-1 0 0 0 0,1-1 1 0 0,-1 1-1 0 0,1-1 0 0 0,0 1 1 0 0,0-1-1 0 0,0 1 0 0 0,0-1 1 0 0,0 0-1 0 0,0 1 0 0 0,0-1 1 0 0,0 0-1 0 0,0 0 0 0 0,0 1 1 0 0,1-1-1 0 0,-1 0 0 0 0,1 0 1 0 0,-1-1-1 0 0,1 1 0 0 0,-1 0 0 0 0,1 0 1 0 0,-1-1-1 0 0,1 1 0 0 0,0-1 1 0 0,0 1-28 0 0,72-15 1171 0 0,-36-10-950 0 0,-1-3-1 0 0,-1-1 1 0 0,-1-1 0 0 0,-2-2-1 0 0,20-24-220 0 0,-16 17 105 0 0,13-27 66 0 0,-50 109-135 0 0,-2-32-23 0 0,0 0 1 0 0,1 0-1 0 0,0 1 1 0 0,1-1-1 0 0,1 0 1 0 0,0 0-1 0 0,1 1 1 0 0,0-1-1 0 0,1 0 1 0 0,0 0-1 0 0,1-1 1 0 0,0 1-1 0 0,1-1 1 0 0,0 0-1 0 0,1 0 1 0 0,0 0-1 0 0,0-1 1 0 0,6 6-14 0 0,-5-9 28 0 0,1-1 0 0 0,-1 0 0 0 0,2 0 0 0 0,-1-1 0 0 0,0 0 0 0 0,1 0 0 0 0,0-1 0 0 0,0 0 0 0 0,1-1 1 0 0,-1 0-1 0 0,1 0 0 0 0,0-1 0 0 0,-1 0 0 0 0,1-1 0 0 0,0 0 0 0 0,0-1 0 0 0,0 0 0 0 0,0 0 0 0 0,0-1 0 0 0,0 0 1 0 0,-1-1-1 0 0,1 0 0 0 0,0-1 0 0 0,-1 0 0 0 0,0 0 0 0 0,1-1 0 0 0,-1 0 0 0 0,-1-1 0 0 0,1 1 0 0 0,-1-2 0 0 0,1 1 1 0 0,2-5-29 0 0,27-22 134 0 0,-2-1 1 0 0,-2-2 0 0 0,-1-2-1 0 0,-2-1 1 0 0,-1-1 0 0 0,-2-1-1 0 0,-2-2 1 0 0,-2-1 0 0 0,18-43-135 0 0,-25 52 26 0 0,-2-1 0 0 0,-1 0 0 0 0,-1-1 0 0 0,-2 0 0 0 0,-2-1 1 0 0,-1 0-1 0 0,-2 0 0 0 0,-2-1 0 0 0,-1 0 0 0 0,-2-6-26 0 0,0 28 21 0 0,0 11-4 0 0,-1 0 0 0 0,1 0-1 0 0,-1 0 1 0 0,0 0 0 0 0,0 0-1 0 0,0 0 1 0 0,-1 0 0 0 0,0 0-1 0 0,0 0 1 0 0,0 1 0 0 0,-1-1-1 0 0,1 0 1 0 0,-1 1 0 0 0,0-1 0 0 0,0 1-1 0 0,-1-1 1 0 0,1 1 0 0 0,-1 0-1 0 0,0 0 1 0 0,0 0 0 0 0,-1 0-1 0 0,-1-1-16 0 0,4 5 3 0 0,-1 0 0 0 0,1 1 0 0 0,-1-1 0 0 0,1 0 0 0 0,-1 0 0 0 0,1 1 0 0 0,0-1 0 0 0,-1 0 0 0 0,1 1 0 0 0,-1 0 0 0 0,1-1 0 0 0,0 1-1 0 0,0 0 1 0 0,-1-1 0 0 0,1 1 0 0 0,0 0 0 0 0,0 0 0 0 0,0 0 0 0 0,0 0 0 0 0,0 0 0 0 0,0 1 0 0 0,0-1 0 0 0,0 0 0 0 0,0 0 0 0 0,1 1 0 0 0,-1-1 0 0 0,0 0 0 0 0,1 1 0 0 0,-1-1 0 0 0,1 0-1 0 0,-1 1 1 0 0,1-1 0 0 0,0 1 0 0 0,0 1-3 0 0,-2 1 3 0 0,-8 24 20 0 0,2 1 1 0 0,1 0-1 0 0,2 1 0 0 0,0-1 1 0 0,2 1-1 0 0,1 0 1 0 0,2 0-1 0 0,1 0 0 0 0,1 1-23 0 0,-1 29 79 0 0,3 11 37 0 0,3 0 0 0 0,3 0 0 0 0,15 51-116 0 0,-2-8 143 0 0,-18 74 49 0 0,-6-176-182 0 0,-1 0 0 0 0,-1 0 0 0 0,0-1 0 0 0,-1 1 0 0 0,0 0 0 0 0,-1-1 0 0 0,0 0 0 0 0,0 0 0 0 0,-2-1 0 0 0,1 1 0 0 0,-1-1 0 0 0,-5 5-10 0 0,11-14-10 0 0,-26-46-1237 0 0,9-1-544 0 0,2 3-1588 0 0,4 16-2050 0 0,4 15-3963 0 0</inkml:trace>
  <inkml:trace contextRef="#ctx0" brushRef="#br0" timeOffset="10906.946">2282 1482 12491 0 0,'0'0'1028'0'0,"0"0"-335"0"0,0 0-26 0 0,0 0 259 0 0,0 0 262 0 0,0 0 88 0 0,0 0-70 0 0,0 0-131 0 0,0 0-96 0 0,0 0-83 0 0,0 0-105 0 0,36 2-101 0 0,114 8-139 0 0,5-18 432 0 0,-15-14-516 0 0,-33 5-1787 0 0,-37 8-3449 0 0,-52 9-5951 0 0</inkml:trace>
  <inkml:trace contextRef="#ctx0" brushRef="#br0" timeOffset="12008.39">3530 1710 3929 0 0,'0'0'1974'0'0,"0"0"-1048"0"0,0 0-247 0 0,0 0 283 0 0,0 0 331 0 0,0 0 176 0 0,0 0-84 0 0,0 0-204 0 0,0 0-146 0 0,0 0-109 0 0,0 0-67 0 0,0 0-25 0 0,8 4-35 0 0,25 11-19 0 0,-32-15-633 0 0,1 1 0 0 0,0 0 0 0 0,0-1 0 0 0,-1 1 0 0 0,1-1-1 0 0,0 0 1 0 0,-1 1 0 0 0,1-1 0 0 0,0 0 0 0 0,0 0 0 0 0,0 0 0 0 0,-1 0 0 0 0,1 0 0 0 0,0-1 0 0 0,0 1 0 0 0,-1-1 0 0 0,1 1 0 0 0,0-1 0 0 0,-1 1 0 0 0,1-1 0 0 0,0 0 0 0 0,-1 0 0 0 0,1 0 0 0 0,-1 0 0 0 0,1 0 0 0 0,0-1-147 0 0,31-59 1431 0 0,-31 55-1269 0 0,25-96 925 0 0,-13 142-441 0 0,7 108 88 0 0,-12-47-594 0 0,-4 1-1 0 0,-4-1 1 0 0,-5 1-1 0 0,-4-1 0 0 0,-5 0 1 0 0,-12 40-140 0 0,21-129 10 0 0,1 0 1 0 0,-2 0 0 0 0,0 0 0 0 0,0-1 0 0 0,-1 0 0 0 0,0 0-1 0 0,-1 0 1 0 0,0-1 0 0 0,-6 7-11 0 0,13-17 6 0 0,0 1 1 0 0,-1-1-1 0 0,1 1 0 0 0,0-1 1 0 0,-1 1-1 0 0,1-1 0 0 0,0 0 1 0 0,-1 1-1 0 0,1-1 0 0 0,-1 1 1 0 0,1-1-1 0 0,-1 0 1 0 0,1 1-1 0 0,-1-1 0 0 0,1 0 1 0 0,-1 0-1 0 0,1 1 0 0 0,-1-1 1 0 0,1 0-1 0 0,-1 0 0 0 0,1 0 1 0 0,-1 0-1 0 0,1 0 0 0 0,-1 0 1 0 0,0 0-1 0 0,1 0 0 0 0,-1 0 1 0 0,1 0-1 0 0,-1 0 1 0 0,1 0-1 0 0,-1 0 0 0 0,0 0 1 0 0,1 0-1 0 0,-1 0 0 0 0,1-1 1 0 0,-1 1-1 0 0,1 0 0 0 0,-1 0 1 0 0,1-1-1 0 0,-1 1 0 0 0,1 0 1 0 0,0-1-1 0 0,-1 1 0 0 0,1-1 1 0 0,-1 1-1 0 0,1 0 1 0 0,0-1-1 0 0,-1 1 0 0 0,1-1 1 0 0,0 1-1 0 0,-1-1 0 0 0,1 1 1 0 0,0-1-1 0 0,0 1 0 0 0,0-1 1 0 0,-1 1-1 0 0,1-1 0 0 0,0 0 1 0 0,0 1-1 0 0,0-1 1 0 0,0 1-1 0 0,0-1 0 0 0,0 1 1 0 0,0-1-7 0 0,-6-41 102 0 0,9 0-100 0 0,2 1-1 0 0,1 0 0 0 0,2 0 0 0 0,2 1 1 0 0,2 0-1 0 0,1 1 0 0 0,11-19-1 0 0,-15 32 5 0 0,16-40-3 0 0,3 2-1 0 0,2 1 1 0 0,3 1 0 0 0,3 2 0 0 0,3 1 0 0 0,2 2 0 0 0,2 2-1 0 0,27-24-1 0 0,-56 62-6 0 0,1 1-1 0 0,1 1 0 0 0,1 0 0 0 0,0 0 0 0 0,1 2 0 0 0,0 0 0 0 0,1 2 1 0 0,0 0-1 0 0,1 0 0 0 0,1 2 0 0 0,-1 1 0 0 0,1 0 0 0 0,1 2 0 0 0,16-4 7 0 0,-34 10 3 0 0,-1 0-1 0 0,0 1 1 0 0,0-1-1 0 0,1 0 0 0 0,-1 1 1 0 0,0 0-1 0 0,0-1 1 0 0,0 1-1 0 0,0 1 0 0 0,0-1 1 0 0,0 0-1 0 0,0 1 1 0 0,0-1-1 0 0,0 1 0 0 0,-1 0 1 0 0,1 0-1 0 0,0 0 0 0 0,-1 0 1 0 0,0 1-1 0 0,0-1 1 0 0,1 1-1 0 0,-1-1 0 0 0,-1 1 1 0 0,1 0-1 0 0,0-1 1 0 0,-1 1-1 0 0,1 0 0 0 0,-1 0 1 0 0,0 0-1 0 0,0 1 1 0 0,0-1-1 0 0,-1 0 0 0 0,1 0 1 0 0,-1 0-1 0 0,1 1 1 0 0,-1-1-1 0 0,0 0 0 0 0,0 0 1 0 0,-1 2-3 0 0,2 15 15 0 0,-2-1 1 0 0,0 1-1 0 0,-1 0 0 0 0,-1-1 1 0 0,0 0-1 0 0,-2 1 1 0 0,0-2-1 0 0,-2 1 1 0 0,0-1-1 0 0,-1 1 0 0 0,0-2 1 0 0,-1 0-1 0 0,-2 0 1 0 0,1 0-1 0 0,-6 3-15 0 0,-6 8 4 0 0,-1 0-1 0 0,-1-2 1 0 0,-1-1-1 0 0,-2-1 1 0 0,-1-2 0 0 0,0 0-1 0 0,-1-2 1 0 0,-3 0-4 0 0,21-13-28 0 0,0-1 1 0 0,0 1-1 0 0,-1-2 0 0 0,0 0 1 0 0,0 0-1 0 0,0-1 0 0 0,0-1 1 0 0,-1 0-1 0 0,1 0 1 0 0,-1-1-1 0 0,0-1 0 0 0,0 0 1 0 0,0-1-1 0 0,-1-1 28 0 0,11 1-74 0 0,-1-1 0 0 0,1 0 0 0 0,0 0 0 0 0,0 0 0 0 0,0 0 0 0 0,0 0 0 0 0,0-1 0 0 0,0 1 1 0 0,0-1-1 0 0,1 0 0 0 0,-1 0 0 0 0,0 0 0 0 0,1 0 0 0 0,0-1 0 0 0,-1 1 0 0 0,1 0 0 0 0,0-1 0 0 0,0 0 0 0 0,0 1 0 0 0,1-1 0 0 0,-1 0 0 0 0,1 0 0 0 0,-1 0 0 0 0,1 0 0 0 0,0 0 0 0 0,0-1 1 0 0,0 1-1 0 0,1 0 0 0 0,-1 0 0 0 0,1-1 0 0 0,0 1 0 0 0,0 0 0 0 0,0-1 74 0 0,0-4-598 0 0,0 0 1 0 0,1 0 0 0 0,0 0-1 0 0,0 0 1 0 0,1 0 0 0 0,0 0-1 0 0,0 1 1 0 0,1-1-1 0 0,0 1 1 0 0,0-1 0 0 0,1 1-1 0 0,3-5 598 0 0,9-8-6090 0 0,-4 5-5257 0 0</inkml:trace>
  <inkml:trace contextRef="#ctx0" brushRef="#br0" timeOffset="12386.314">4635 1589 6409 0 0,'0'0'2824'0'0,"0"0"-781"0"0,0 0-219 0 0,0 0-11 0 0,0 0-82 0 0,0 0-218 0 0,0 0-267 0 0,0 0-241 0 0,0 0-174 0 0,0 0-135 0 0,0 0-118 0 0,-34 21-85 0 0,-104 66-85 0 0,134-86-380 0 0,0 1 0 0 0,1 0 1 0 0,-1 0-1 0 0,0 0 0 0 0,1 0 0 0 0,0 1 0 0 0,-1 0 0 0 0,1-1 0 0 0,0 1 0 0 0,0 0 0 0 0,0 0 0 0 0,1 1 0 0 0,-1-1 0 0 0,1 1 0 0 0,0-1 0 0 0,0 1 1 0 0,0 0-1 0 0,0 1-28 0 0,-1 5 86 0 0,-1-1-40 0 0,1 0-1 0 0,1 0 1 0 0,-1 0-1 0 0,2 0 1 0 0,-1 0-1 0 0,1 1 1 0 0,1-1-1 0 0,0 1 1 0 0,0-1-1 0 0,1 1 1 0 0,0-1-1 0 0,1 4-45 0 0,-1-9 18 0 0,0-1 1 0 0,0 1-1 0 0,0 0 0 0 0,1 0 0 0 0,-1-1 1 0 0,1 1-1 0 0,0-1 0 0 0,0 1 1 0 0,1-1-1 0 0,-1 0 0 0 0,1 0 0 0 0,-1 0 1 0 0,1 0-1 0 0,0 0 0 0 0,0 0 0 0 0,0-1 1 0 0,1 0-1 0 0,-1 0 0 0 0,0 1 0 0 0,1-2 1 0 0,0 1-1 0 0,-1 0 0 0 0,1-1 0 0 0,0 0 1 0 0,0 0-1 0 0,0 0 0 0 0,0 0 1 0 0,0-1-1 0 0,0 1 0 0 0,1-1-18 0 0,8 0 74 0 0,0 0-1 0 0,-1-1 1 0 0,1 0 0 0 0,0-1 0 0 0,0 0-1 0 0,-1-1 1 0 0,0-1 0 0 0,1 0-1 0 0,-1-1 1 0 0,-1 0 0 0 0,1 0-1 0 0,-1-2 1 0 0,0 1 0 0 0,0-1-1 0 0,-1-1 1 0 0,0 0 0 0 0,0 0 0 0 0,-1-1-1 0 0,0-1 1 0 0,0 1 0 0 0,-1-1-1 0 0,0-1 1 0 0,-1 1 0 0 0,0-1-1 0 0,-1 0 1 0 0,-1-1 0 0 0,3-6-74 0 0,-6 11-28 0 0,-1-1-1 0 0,0 1 1 0 0,0-1 0 0 0,0 1 0 0 0,-1-1 0 0 0,0 1-1 0 0,-1 0 1 0 0,0-1 0 0 0,0 1 0 0 0,-1-1 0 0 0,1 1-1 0 0,-2 0 1 0 0,1 0 0 0 0,-1 0 0 0 0,0 0 0 0 0,0 1-1 0 0,-1-1 1 0 0,0 1 0 0 0,0-1 0 0 0,-1 2 0 0 0,1-1-1 0 0,-1 0 1 0 0,0 1 0 0 0,-1 0 0 0 0,0 0 0 0 0,1 0-1 0 0,-2 1 1 0 0,1 0 0 0 0,0 0 0 0 0,-1 0 0 0 0,0 1 0 0 0,1 0-1 0 0,-1 0 1 0 0,0 1 0 0 0,-1 0 0 0 0,1 0 0 0 0,0 1-1 0 0,-1 0 1 0 0,1 0 0 0 0,-1 1 0 0 0,1 0 0 0 0,-7 0 28 0 0,-39 10-2165 0 0,23 9-4218 0 0,22-11-2869 0 0</inkml:trace>
  <inkml:trace contextRef="#ctx0" brushRef="#br0" timeOffset="12641.278">5143 1615 12803 0 0,'0'0'1627'0'0,"0"0"-351"0"0,0 0 7 0 0,0 0 47 0 0,0 0-81 0 0,0 0-214 0 0,0 0-308 0 0,0 0-242 0 0,0 0-110 0 0,-14 35-82 0 0,-45 108-62 0 0,19-57 121 0 0,28-38-843 0 0,10-52-5180 0 0,2 1 888 0 0,0-4-6378 0 0</inkml:trace>
  <inkml:trace contextRef="#ctx0" brushRef="#br0" timeOffset="12889.064">5034 1169 11450 0 0,'0'0'2081'0'0,"0"0"-881"0"0,0 0-568 0 0,0 0-264 0 0,0 0-248 0 0,0 0-168 0 0,0 0-96 0 0,0 0-112 0 0,0 0-176 0 0,0 0-424 0 0,0 0-1753 0 0,0 0-8425 0 0</inkml:trace>
  <inkml:trace contextRef="#ctx0" brushRef="#br0" timeOffset="13153.023">5275 1847 13507 0 0,'0'0'3387'0'0,"0"0"-1570"0"0,0 0-574 0 0,0 0-114 0 0,0 0-150 0 0,0 0-211 0 0,0 0-185 0 0,0 0-142 0 0,0 0-92 0 0,0 0-63 0 0,0 0-39 0 0,0 0-72 0 0,0 0-71 0 0,16-29-16 0 0,50-87-28 0 0,-4 48 28 0 0,53-21-14 0 0,-114 88-77 0 0,0 1 0 0 0,0-1 0 0 0,-1 1 0 0 0,1-1 0 0 0,0 1 0 0 0,0 0 0 0 0,0-1 0 0 0,0 1 0 0 0,0 0 0 0 0,0 0 0 0 0,0 0 0 0 0,0 0 0 0 0,0 0 0 0 0,0 0-1 0 0,0 0 1 0 0,0 0 0 0 0,-1 0 0 0 0,1 0 0 0 0,0 0 0 0 0,0 1 0 0 0,0-1 0 0 0,0 0 0 0 0,0 1 0 0 0,0-1 0 0 0,0 1 0 0 0,-1-1 0 0 0,1 1 0 0 0,0-1 0 0 0,0 1 0 0 0,-1-1-1 0 0,1 1 1 0 0,0 0 0 0 0,-1-1 0 0 0,1 1 0 0 0,0 0 0 0 0,-1 0 0 0 0,1 0 0 0 0,-1-1 0 0 0,0 1 0 0 0,1 0 0 0 0,-1 0 0 0 0,0 0 0 0 0,1 0 0 0 0,-1 0 0 0 0,0 0 0 0 0,0 0-1 0 0,0-1 1 0 0,0 1 0 0 0,0 0 0 0 0,0 0 0 0 0,0 0 0 0 0,0 0 0 0 0,0 0 0 0 0,0 0 0 0 0,0 0 0 0 0,-1 0 0 0 0,1 0 0 0 0,0 0 0 0 0,-1 0 0 0 0,1-1 0 0 0,0 1 0 0 0,-1 0-1 0 0,1 0 1 0 0,-1 0 0 0 0,0-1 0 0 0,1 1 3 0 0,-1 11 26 0 0,-7 55-7 0 0,4 38 18 0 0,7-101-13 0 0,0-1 0 0 0,0 1 0 0 0,0-1 0 0 0,1 0 0 0 0,-1 0 0 0 0,1 0 0 0 0,0 0 0 0 0,0-1 0 0 0,-1 0 0 0 0,2 1 0 0 0,-1-1 0 0 0,0-1 0 0 0,0 1-1 0 0,1-1 1 0 0,-1 1 0 0 0,0-1 0 0 0,1-1 0 0 0,0 1 0 0 0,-1-1 0 0 0,1 1 0 0 0,-1-1 0 0 0,1 0 0 0 0,-1-1 0 0 0,1 1 0 0 0,-1-1 0 0 0,1 0 0 0 0,-1 0 0 0 0,1-1-1 0 0,-1 1 1 0 0,0-1 0 0 0,1 0 0 0 0,-1 0 0 0 0,0 0 0 0 0,-1-1 0 0 0,1 1 0 0 0,0-1 0 0 0,-1 0-24 0 0,9-6 109 0 0,-1 0 0 0 0,0-1 0 0 0,0-1 1 0 0,-2 0-1 0 0,1 0 0 0 0,-1 0 0 0 0,-1-1 0 0 0,0-1 1 0 0,-1 0-1 0 0,0 0 0 0 0,-1 0 0 0 0,0 0 0 0 0,-1-1 0 0 0,-1 0 1 0 0,1-3-110 0 0,-5 15-151 0 0,11-32-1112 0 0,-6 24-2115 0 0,2 1-3401 0 0,-2 5-5450 0 0</inkml:trace>
  <inkml:trace contextRef="#ctx0" brushRef="#br0" timeOffset="13407.682">6273 1191 17252 0 0,'0'0'1603'0'0,"0"0"-594"0"0,0 0-87 0 0,0 0 215 0 0,0 0 165 0 0,0 0-26 0 0,0 0-208 0 0,0 0-238 0 0,0 0-155 0 0,2 32-119 0 0,6 101-105 0 0,-7 353 275 0 0,-6-479-5674 0 0,-5-21 2612 0 0,5 10 987 0 0,-3-4-1989 0 0,3 2-2377 0 0,-2-1-5406 0 0</inkml:trace>
  <inkml:trace contextRef="#ctx0" brushRef="#br0" timeOffset="13635.837">6048 1372 13307 0 0,'0'0'1832'0'0,"0"0"-415"0"0,0 0-240 0 0,0 0-110 0 0,0 0-116 0 0,0 0-118 0 0,0 0-84 0 0,0 0-89 0 0,0 0-74 0 0,34 2-65 0 0,103 8-95 0 0,-108-9-349 0 0,-1 1 1 0 0,0 2-1 0 0,-1 0 0 0 0,1 2 0 0 0,-1 1 0 0 0,12 5-77 0 0,-26-7-489 0 0,5 2-715 0 0,-13-5-2952 0 0,0-2-3322 0 0,-3 0-3184 0 0</inkml:trace>
  <inkml:trace contextRef="#ctx0" brushRef="#br0" timeOffset="14222.919">5029 1187 488 0 0,'0'0'1170'0'0,"0"0"-34"0"0,0 0 271 0 0,0 0 343 0 0,0 0 159 0 0,0 0-102 0 0,0 0-248 0 0,0 0-244 0 0,0 0-225 0 0,0 0-203 0 0,0 0-146 0 0,0 0-130 0 0,0 0-77 0 0,-5-5-28 0 0,-15-17-62 0 0,19 21-387 0 0,-1 1 0 0 0,0-1-1 0 0,0 1 1 0 0,0-1 0 0 0,1 1-1 0 0,-1 0 1 0 0,0 0 0 0 0,0 0-1 0 0,0 0 1 0 0,0 0 0 0 0,0 0-1 0 0,1 0 1 0 0,-1 0 0 0 0,0 1-1 0 0,0-1 1 0 0,0 1 0 0 0,1 0-1 0 0,-1-1 1 0 0,0 1 0 0 0,1 0-1 0 0,-1 0 1 0 0,1 0 0 0 0,-1 0-1 0 0,1 0 1 0 0,-1 1 0 0 0,1-1-1 0 0,0 0 1 0 0,-1 1 0 0 0,1-1-1 0 0,0 0 1 0 0,0 1 0 0 0,0 0-57 0 0,-5 3 320 0 0,-5 12 1208 0 0,26-19 814 0 0,36-45 5 0 0,-50 47-2101 0 0,-1 0-27 0 0,0 0-31 0 0,0 0-38 0 0,-14 1 30 0 0,-32 34-713 0 0,53-21-2741 0 0,2-13-2317 0 0,-2-1-6210 0 0</inkml:trace>
  <inkml:trace contextRef="#ctx0" brushRef="#br0" timeOffset="18137.498">9561 212 8106 0 0,'0'0'2188'0'0,"0"0"-295"0"0,0 0-169 0 0,0 0-28 0 0,0 0 10 0 0,0 0-154 0 0,0 0-189 0 0,0 0-252 0 0,0 0-203 0 0,0 0-147 0 0,0 0-152 0 0,0 0-84 0 0,-4-3-34 0 0,-12-10-5 0 0,12 10-58 0 0,4 3-35 0 0,0 0-55 0 0,0 0-76 0 0,0 0-26 0 0,28 19 998 0 0,3 6-1073 0 0,-2 1 0 0 0,0 1 0 0 0,-2 2 0 0 0,-1 1 0 0 0,-1 0 0 0 0,-2 2 0 0 0,-1 1 0 0 0,-1 1 0 0 0,-2 0 1 0 0,-2 2-1 0 0,-1 0 0 0 0,-1 1 0 0 0,-3 0 0 0 0,-1 1 0 0 0,-1 0 0 0 0,-3 1 0 0 0,0 8-161 0 0,0 2 28 0 0,-2 1 1 0 0,-3-1-1 0 0,-1 1 0 0 0,-3 0 1 0 0,-2-1-1 0 0,-3 1 0 0 0,-1-1 1 0 0,-4 7-29 0 0,3-18 6 0 0,-2 0 0 0 0,-1-1 1 0 0,-2 0-1 0 0,-1-1 0 0 0,-2-1 0 0 0,-1-1 1 0 0,-2 0-1 0 0,-1-1 0 0 0,-2-1 1 0 0,-1-2-1 0 0,-2 0 0 0 0,-1-1 1 0 0,0-2-1 0 0,-3-1 0 0 0,-31 22-6 0 0,24-24-4 0 0,-1-3 0 0 0,0-1 0 0 0,-2-2-1 0 0,0-2 1 0 0,-17 4 4 0 0,45-18-23 0 0,13 0-539 0 0,51-19-1289 0 0,-45 10-2054 0 0,-4-3-3380 0 0,-3 7-5032 0 0</inkml:trace>
  <inkml:trace contextRef="#ctx0" brushRef="#br0" timeOffset="19335.865">205 348 3425 0 0,'0'0'1731'0'0,"0"0"-835"0"0,0 0-216 0 0,0 0 220 0 0,0 0 337 0 0,0 0 243 0 0,0 0 54 0 0,0 0-158 0 0,0 0-228 0 0,0 0-208 0 0,0 0-138 0 0,1-2-58 0 0,0-3-1675 0 0,0-3 9386 0 0,-4 13-7175 0 0,-63 120-174 0 0,36-43-796 0 0,3 1 0 0 0,4 1 0 0 0,4 0 0 0 0,4 2 0 0 0,3 0 0 0 0,3 27-310 0 0,6-52 141 0 0,3 0 0 0 0,2-1 0 0 0,4 1 0 0 0,1 0 0 0 0,4-1 0 0 0,16 54-141 0 0,-19-84 72 0 0,1-1 0 0 0,2 0 1 0 0,0 0-1 0 0,2-1 0 0 0,2 0 0 0 0,0-2 1 0 0,1 1-1 0 0,2-2 0 0 0,1 0 0 0 0,0-1 0 0 0,2-1 1 0 0,1-1-1 0 0,15 11-72 0 0,92 53 349 0 0,-98-60 1 0 0,-9-26-2360 0 0,-10 1 396 0 0,-4 1-2456 0 0,0-1-7284 0 0</inkml:trace>
  <inkml:trace contextRef="#ctx0" brushRef="#br0" timeOffset="59133.549">6967 1729 0 0 0,'0'0'677'0'0,"0"0"170"0"0,0 0-14 0 0,0 0-75 0 0,0 0-72 0 0,0 0-53 0 0,0 0-33 0 0,0 0 1 0 0,0 0-4 0 0,0 0-29 0 0,0 0 15 0 0,0 0 0 0 0,0 0 28 0 0,0 0 69 0 0,0 0 52 0 0,0 0 59 0 0,0 0 51 0 0,0 0 13 0 0,0 0-66 0 0,0 0-104 0 0,0 0-121 0 0,0 0-118 0 0,0 0-37 0 0,4 1 6522 0 0,3 1-4977 0 0,43-53 254 0 0,-10 4-2087 0 0,-32 41 148 0 0,-13 11 284 0 0,-4 21-429 0 0,-38 69 63 0 0,-3 17-54 0 0,28-21-45 0 0,24-88-53 0 0,0-1-1 0 0,-1 0 1 0 0,1 1-1 0 0,1-1 1 0 0,-1 0 0 0 0,0 0-1 0 0,0 0 1 0 0,1 0-1 0 0,-1 0 1 0 0,1-1 0 0 0,0 1-1 0 0,-1-1 1 0 0,1 0-1 0 0,0 1 1 0 0,0-1 0 0 0,0-1-1 0 0,0 1 1 0 0,0 0-1 0 0,0-1 1 0 0,0 1 0 0 0,0-1-1 0 0,0 0 1 0 0,0 0-1 0 0,0 0 1 0 0,0 0 0 0 0,0-1-1 0 0,0 1 1 0 0,0-1-1 0 0,2 0-34 0 0,3 0 65 0 0,104-5 502 0 0,-53 1-415 0 0,-58 5-145 0 0,-1 0-13 0 0,0 0 1 0 0,-34 0-1882 0 0,16-3-1059 0 0,7-5-3909 0 0,7 5-4185 0 0</inkml:trace>
  <inkml:trace contextRef="#ctx0" brushRef="#br0" timeOffset="60531.949">7147 1287 0 0 0,'0'0'613'0'0,"0"0"337"0"0,0 0 204 0 0,0 0 109 0 0,0 0-6 0 0,0 0-185 0 0,0 0-261 0 0,0 0-284 0 0,0 0-252 0 0,0 0-189 0 0,0 0-108 0 0,0 0-53 0 0,0 0-24 0 0,0 0 8585 0 0,-3-1-4192 0 0,-10-1-3287 0 0,-41 56 242 0 0,78-81 2205 0 0,6-7-2994 0 0,-28 33 475 0 0,-24 27-626 0 0,16-18 366 0 0,16-16-338 0 0,9-10-95 0 0,-52 43 168 0 0,34-18-3894 0 0,6-7 1409 0 0,-2 0-6347 0 0,-1 0-4274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4105 0 0,'0'0'3711'0'0,"0"0"-1303"0"0,0 0-512 0 0,0 0-36 0 0,0 0-45 0 0,0 0-138 0 0,0 0-222 0 0,0 0-290 0 0,0 0-245 0 0,0 0-205 0 0,0 0-204 0 0,0 0-140 0 0,0-4-66 0 0,1-4 166 0 0,4 24 374 0 0,3 13-67 0 0,112 174 1820 0 0,-87-137-2316 0 0,-2 2 0 0 0,-4 2 0 0 0,-2 0 1 0 0,-4 2-1 0 0,6 44-282 0 0,19 106 237 0 0,-46-222-214 0 0,0-1 0 0 0,1 1 0 0 0,-1 0 0 0 0,0-1 0 0 0,0 1 0 0 0,1 0 0 0 0,-1 0 0 0 0,0-1 0 0 0,1 1 0 0 0,-1 0 0 0 0,0 0 0 0 0,1 0-1 0 0,-1 0 1 0 0,0-1 0 0 0,1 1 0 0 0,-1 0 0 0 0,0 0 0 0 0,1 0 0 0 0,-1 0 0 0 0,1 0 0 0 0,-1 0 0 0 0,0 0 0 0 0,1 0 0 0 0,-1 0 0 0 0,0 0 0 0 0,1 0 0 0 0,-1 0 0 0 0,1 0 0 0 0,-1 0-1 0 0,0 0 1 0 0,1 0 0 0 0,-1 1 0 0 0,0-1 0 0 0,1 0 0 0 0,-1 0 0 0 0,0 0 0 0 0,1 1 0 0 0,-1-1 0 0 0,0 0 0 0 0,1 0 0 0 0,-1 1 0 0 0,0-1 0 0 0,0 0 0 0 0,1 1 0 0 0,-1-1 0 0 0,0 0-1 0 0,0 1-22 0 0,4-10-36 0 0,51-114 178 0 0,-6-1 1 0 0,-1-19-143 0 0,3-5-16 0 0,69-233-73 0 0,-87 260-1345 0 0,-28 177-873 0 0,3-19-7212 0 0,-4-25-2992 0 0</inkml:trace>
  <inkml:trace contextRef="#ctx0" brushRef="#br0" timeOffset="39399.363">733 1056 5057 0 0,'0'0'3720'0'0,"0"0"-1673"0"0,0 0-663 0 0,0 0-32 0 0,0 0 50 0 0,0 0-66 0 0,0 0-228 0 0,0 0-294 0 0,0 0-235 0 0,0 0-134 0 0,0 0-42 0 0,13 5 5902 0 0,-14 2-6172 0 0,-1 0 0 0 0,0 0 1 0 0,-1 0-1 0 0,1 0 0 0 0,-2 0 0 0 0,1 0 0 0 0,0-1 0 0 0,-1 1 0 0 0,-1-1 0 0 0,1 0 0 0 0,-1 0 0 0 0,-2 2-133 0 0,-9 13 193 0 0,-60 105 263 0 0,71-50-179 0 0,8-74-221 0 0,-1 0-1 0 0,0 0 0 0 0,1 0 0 0 0,-1 0 1 0 0,1-1-1 0 0,-1 1 0 0 0,1-1 0 0 0,0 0 1 0 0,0 1-1 0 0,-1-1 0 0 0,1-1 0 0 0,0 1 1 0 0,0 0-1 0 0,0-1 0 0 0,0 1 0 0 0,0-1 1 0 0,0 0-1 0 0,0 0 0 0 0,0 0 0 0 0,0-1 1 0 0,2 0-56 0 0,-1 1 65 0 0,56-7 663 0 0,-60 7-698 0 0,0 0 7 0 0,0 0-20 0 0,0 0 3 0 0,0 0-4 0 0,0 0-10 0 0,0 0-22 0 0,0 0-24 0 0,-25-7-3795 0 0,16 4 1133 0 0,4 1-1763 0 0,0-1-7638 0 0</inkml:trace>
  <inkml:trace contextRef="#ctx0" brushRef="#br0" timeOffset="39893.519">915 581 13947 0 0,'0'0'2068'0'0,"0"0"-402"0"0,0 0-120 0 0,0 0-82 0 0,0 0-220 0 0,0 0-273 0 0,0 0-289 0 0,0 0-228 0 0,0 0-83 0 0,0 0-11 0 0,0 0 4 0 0,0 0 15 0 0,0 0-8 0 0,-7 8-35 0 0,-50 58 691 0 0,31-37-55 0 0,26-29-899 0 0,0 0-22 0 0,0 0 6 0 0,0 0-5 0 0,12-10 431 0 0,50-45-29 0 0,-57 49-156 0 0,-5 6-32 0 0,-10 5-52 0 0,-82 39 22 0 0,91-44-215 0 0,1 0-8 0 0,0 0 4 0 0,0 0 5 0 0,0 0-30 0 0,47-29-2157 0 0,-30 15-6712 0 0,-11 10-4055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3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301 104 0 0 0,'0'0'960'0'0,"0"0"754"0"0,0 0 533 0 0,0 0 240 0 0,0 0 4 0 0,0 0-194 0 0,0 0-359 0 0,0 0-303 0 0,0 0-287 0 0,0 0-224 0 0,3-12-134 0 0,9-34-123 0 0,-9 34-113 0 0,-3 12-96 0 0,0 0-94 0 0,0 0-101 0 0,0 0-76 0 0,0 0-58 0 0,0 0-50 0 0,0 0-51 0 0,0 0-35 0 0,-31 152 2336 0 0,-45 189-2020 0 0,-121 182-103 0 0,182-461-432 0 0,15-61 0 0 0,0-1 0 0 0,0 0 2 0 0,0 0-21 0 0,0 0 9 0 0,0 0-2 0 0,7-19-916 0 0,-2 9 421 0 0,25-55-2990 0 0,-22 43-944 0 0,-2 0-3482 0 0,-3 13-1801 0 0</inkml:trace>
  <inkml:trace contextRef="#ctx0" brushRef="#br0" timeOffset="795.115">254 156 0 0 0,'0'0'1831'0'0,"0"0"-197"0"0,0 0-35 0 0,0 0 96 0 0,0 0 159 0 0,0 0-9 0 0,0 0-142 0 0,0 0-246 0 0,0 0-313 0 0,0 0-256 0 0,0 0-191 0 0,0 0-98 0 0,0 0-27 0 0,1-5-23 0 0,3-12-21 0 0,2 20 3561 0 0,14 19-3147 0 0,43 155 740 0 0,-4 55-1111 0 0,-13-52-398 0 0,-21-104-149 0 0,9-15 94 0 0,-25-50-1 0 0,-9-11-98 0 0,0 0 14 0 0,0 0 3 0 0,8-34 1900 0 0,54-315-1514 0 0,-43-15-458 0 0,-16 216-294 0 0,-3 148 180 0 0,0 0-88 0 0,0 0-152 0 0,-6 28-7456 0 0,5-20 1881 0 0,-1 0-5837 0 0</inkml:trace>
  <inkml:trace contextRef="#ctx0" brushRef="#br0" timeOffset="1260.216">847 549 6105 0 0,'0'0'2596'0'0,"0"0"-309"0"0,0 0-204 0 0,0 0-101 0 0,0 0-159 0 0,0 0-315 0 0,0 0-378 0 0,0 0-308 0 0,0 0-218 0 0,0 0-150 0 0,0 0-111 0 0,0 0-83 0 0,0 0-82 0 0,-8-2-35 0 0,-25-6 2 0 0,31 8-127 0 0,1 1-1 0 0,-1-1 0 0 0,1 1 1 0 0,-1 0-1 0 0,1 0 0 0 0,0-1 0 0 0,-1 1 1 0 0,1 0-1 0 0,0 0 0 0 0,-1 0 1 0 0,1 0-1 0 0,0 0 0 0 0,0 0 0 0 0,0 1 1 0 0,0-1-1 0 0,0 0 0 0 0,0 1 1 0 0,1-1-1 0 0,-1 0 0 0 0,0 1 0 0 0,1-1 1 0 0,-1 1-1 0 0,1-1 0 0 0,-1 1 1 0 0,1-1-1 0 0,-1 2-17 0 0,-1 3 84 0 0,-3 9 48 0 0,1 1 1 0 0,1 0-1 0 0,1 0 1 0 0,0 0-1 0 0,1 0 1 0 0,0 0-1 0 0,2 11-132 0 0,-1-26 8 0 0,21 119 425 0 0,-20-116-383 0 0,0 0 1 0 0,1 0-1 0 0,0 0 0 0 0,0 0 0 0 0,0-1 1 0 0,1 1-1 0 0,-1-1 0 0 0,1 0 0 0 0,0 1 1 0 0,0-1-1 0 0,0 0 0 0 0,0-1 0 0 0,0 1 0 0 0,1 0 1 0 0,-1-1-1 0 0,1 0 0 0 0,0 0 0 0 0,-1 0 1 0 0,1 0-1 0 0,0-1 0 0 0,0 1 0 0 0,0-1 1 0 0,1 0-1 0 0,-1 0 0 0 0,0-1 0 0 0,0 1 0 0 0,3-1-50 0 0,0 0 115 0 0,-1 0-1 0 0,1-1 1 0 0,-1 0-1 0 0,0 0 1 0 0,0 0-1 0 0,0-1 1 0 0,1 1-1 0 0,-1-2 0 0 0,-1 1 1 0 0,1-1-1 0 0,0 0 1 0 0,-1 0-1 0 0,1 0 1 0 0,-1-1-1 0 0,0 1 0 0 0,0-2 1 0 0,0 1-1 0 0,-1 0 1 0 0,1-1-1 0 0,-1 0 1 0 0,3-4-115 0 0,0-1 31 0 0,-1 1 0 0 0,0-1 0 0 0,0-1 0 0 0,-1 1 1 0 0,0-1-1 0 0,-1 0 0 0 0,-1 0 0 0 0,1 0 0 0 0,-2 0 0 0 0,1-1 1 0 0,-2 1-1 0 0,1-1 0 0 0,-2 1 0 0 0,1-1 0 0 0,-2 0 0 0 0,0-4-31 0 0,0 11-82 0 0,-1 0-1 0 0,0 0 1 0 0,0 0-1 0 0,0 0 1 0 0,0 0-1 0 0,-1 0 1 0 0,0 1 0 0 0,0-1-1 0 0,0 1 1 0 0,-1 0-1 0 0,1 0 1 0 0,-1 0-1 0 0,0 0 1 0 0,0 1-1 0 0,0 0 1 0 0,0 0-1 0 0,-1 0 1 0 0,0 0-1 0 0,1 0 1 0 0,-1 1-1 0 0,0 0 1 0 0,0 0-1 0 0,0 1 1 0 0,0-1-1 0 0,-1 1 1 0 0,1 0-1 0 0,0 0 1 0 0,-1 1-1 0 0,1 0 1 0 0,0 0-1 0 0,-1 0 1 0 0,1 0-1 0 0,0 1 1 0 0,-1 0-1 0 0,1 0 1 0 0,0 0-1 0 0,0 1 1 0 0,0 0-1 0 0,0 0 1 0 0,0 0-1 0 0,0 0 1 0 0,-2 2 82 0 0,-22 27-3582 0 0,12-9-4341 0 0,8-10-3883 0 0</inkml:trace>
  <inkml:trace contextRef="#ctx0" brushRef="#br0" timeOffset="1826.086">1214 678 8474 0 0,'0'0'2406'0'0,"0"0"-399"0"0,0 0-132 0 0,0 0-116 0 0,0 0-233 0 0,0 0-273 0 0,0 0-263 0 0,0 0-169 0 0,0 0-94 0 0,0 0-84 0 0,0 0-67 0 0,0 0-36 0 0,0 0-45 0 0,-13 14-55 0 0,-38 43-56 0 0,49-55-333 0 0,0 1 0 0 0,1 0-1 0 0,-1 0 1 0 0,0 0 0 0 0,1 0 0 0 0,0 0-1 0 0,0 0 1 0 0,0 0 0 0 0,0 0 0 0 0,0 0-1 0 0,0 0 1 0 0,1 0 0 0 0,0 1 0 0 0,-1-1 0 0 0,1 0-1 0 0,0 1 1 0 0,1-1 0 0 0,-1 0 0 0 0,1 0-1 0 0,-1 0 1 0 0,1 1 0 0 0,0-1 0 0 0,0 0-1 0 0,0 0 1 0 0,1 0 0 0 0,-1 0 0 0 0,1 0 0 0 0,-1-1-1 0 0,2 2-50 0 0,1 2 83 0 0,1-1 0 0 0,0 0-1 0 0,1 0 1 0 0,-1 0-1 0 0,1 0 1 0 0,0-1 0 0 0,0 0-1 0 0,0 0 1 0 0,0-1-1 0 0,1 0 1 0 0,0 0 0 0 0,-1 0-1 0 0,1-1 1 0 0,0 0-1 0 0,0 0 1 0 0,0-1 0 0 0,1 0-1 0 0,-1 0 1 0 0,0-1-1 0 0,0 1 1 0 0,1-2 0 0 0,-1 1-1 0 0,0-1 1 0 0,0 0-1 0 0,0 0 1 0 0,0-1 0 0 0,0 0-1 0 0,0-1 1 0 0,0 1-1 0 0,0-1 1 0 0,-1 0 0 0 0,0-1-1 0 0,1 0 1 0 0,1-2-83 0 0,10-7 47 0 0,-1-1 0 0 0,-1-1 0 0 0,0 0 0 0 0,-1-1 0 0 0,-1-1 0 0 0,0 0 0 0 0,-1-1 0 0 0,-1-1 0 0 0,-1 0 0 0 0,0 0 0 0 0,0-5-47 0 0,2-5 72 0 0,-12 29-64 0 0,-1 0-20 0 0,0 0-6 0 0,-1 28-199 0 0,0-23 213 0 0,0 0 0 0 0,0 1 0 0 0,0-1 0 0 0,1 0 0 0 0,0 1 0 0 0,0-1-1 0 0,0 0 1 0 0,1 1 0 0 0,0-1 0 0 0,0 0 0 0 0,0 1 0 0 0,1-1 0 0 0,-1 0 0 0 0,1 0 0 0 0,1 0 0 0 0,-1 0 0 0 0,1 0 0 0 0,-1-1 0 0 0,1 1 0 0 0,1-1-1 0 0,-1 0 1 0 0,1 0 0 0 0,-1 0 0 0 0,1 0 0 0 0,0-1 0 0 0,1 1 0 0 0,-1-1 0 0 0,1 0 4 0 0,3 0 25 0 0,0 0-1 0 0,0 0 1 0 0,0-1 0 0 0,1 0-1 0 0,-1-1 1 0 0,0 0 0 0 0,1 0-1 0 0,-1-1 1 0 0,1 0 0 0 0,-1-1-1 0 0,1 1 1 0 0,-1-2 0 0 0,1 1-1 0 0,-1-1 1 0 0,0 0 0 0 0,0-1-1 0 0,0 0 1 0 0,0 0 0 0 0,-1-1-1 0 0,1 0 1 0 0,-1 0 0 0 0,0-1-1 0 0,0 0 1 0 0,0 0 0 0 0,-1-1-1 0 0,4-3-24 0 0,-6 5 12 0 0,1 0 0 0 0,-1-1 0 0 0,0 0-1 0 0,0 0 1 0 0,-1 0 0 0 0,0 0 0 0 0,1 0-1 0 0,-2-1 1 0 0,1 0 0 0 0,-1 1 0 0 0,0-1-1 0 0,0 0 1 0 0,0 0 0 0 0,-1 0-1 0 0,0 0 1 0 0,0-1 0 0 0,-1 1 0 0 0,1 0-1 0 0,-1 0 1 0 0,-1-5-12 0 0,-14-4-1769 0 0,6 12-1965 0 0,6 2 1057 0 0,-1-2-9794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0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243 177 792 0 0,'0'0'1375'0'0,"0"0"-9"0"0,0 0 143 0 0,0 0 229 0 0,0 0 180 0 0,0 0-7 0 0,0 0-195 0 0,0 0-205 0 0,0 0-252 0 0,0 0-211 0 0,0 0-135 0 0,-1-7-109 0 0,-5-29 604 0 0,6 35-797 0 0,0 1-75 0 0,0 0-76 0 0,0 0-60 0 0,0 0-60 0 0,-4 18 970 0 0,-14 186-22 0 0,-13 63-726 0 0,28-79-381 0 0,4-180-179 0 0,1 1 1 0 0,0-1-1 0 0,1 0 1 0 0,0 0-1 0 0,0 0 1 0 0,1 0-1 0 0,0 0 0 0 0,1-1 1 0 0,-1 1-1 0 0,1-1 1 0 0,6 5-3 0 0,-9-10 10 0 0,0 1 1 0 0,0-1 0 0 0,0-1 0 0 0,1 1 0 0 0,-1 0 0 0 0,1-1-1 0 0,0 1 1 0 0,-1-1 0 0 0,1 0 0 0 0,0 0 0 0 0,0 0 0 0 0,0 0-1 0 0,0 0 1 0 0,0-1 0 0 0,0 1 0 0 0,0-1 0 0 0,0 0-1 0 0,0 0 1 0 0,0 0 0 0 0,0 0 0 0 0,0 0 0 0 0,0-1 0 0 0,0 1-1 0 0,0-1 1 0 0,0 0 0 0 0,-1 0 0 0 0,1 0 0 0 0,0 0 0 0 0,0-1-1 0 0,0 1-10 0 0,79-51 392 0 0,-79 50-389 0 0,22-20 83 0 0,0-1 1 0 0,-2-1 0 0 0,-1-1 0 0 0,0-1 0 0 0,-2-1 0 0 0,7-13-87 0 0,-6 3 56 0 0,-1-1 0 0 0,-2-1 0 0 0,-1-1 0 0 0,8-34-56 0 0,6-105 128 0 0,-18-94 260 0 0,-13 272-373 0 0,0 1 6 0 0,-5 16-104 0 0,-4 246 566 0 0,23-14-61 0 0,-2-183-323 0 0,42 140 188 0 0,-26-121-123 0 0,-25-81 320 0 0,-1-5-2909 0 0,-1 0-2617 0 0,-1-1-3726 0 0,0 0-2916 0 0</inkml:trace>
  <inkml:trace contextRef="#ctx0" brushRef="#br0" timeOffset="842.65">991 671 7922 0 0,'0'0'2459'0'0,"0"0"-573"0"0,0 0-298 0 0,0 0-44 0 0,0 0 18 0 0,0 0-143 0 0,0 0-271 0 0,0 0-300 0 0,0 0-248 0 0,0 0-143 0 0,0 0-103 0 0,0 0-16 0 0,30-4 3312 0 0,-8 60-2266 0 0,-16-28-1186 0 0,-2 1 1 0 0,-1 0-1 0 0,-1 0 0 0 0,-2-1 0 0 0,0 1 1 0 0,-3 7-199 0 0,-10 49 141 0 0,13-84-148 0 0,0-1-13 0 0,0 0 3 0 0,0 0 0 0 0,0 0-7 0 0,2-22-10274 0 0,2 14 3476 0 0,0 1-4383 0 0</inkml:trace>
  <inkml:trace contextRef="#ctx0" brushRef="#br0" timeOffset="1568.729">1203 877 4353 0 0,'0'0'3591'0'0,"0"0"-1412"0"0,0 0-573 0 0,0 0 12 0 0,0 0 70 0 0,0 0-57 0 0,0 0-244 0 0,0 0-371 0 0,0 0-281 0 0,0 0-148 0 0,0 0-42 0 0,0 0 17 0 0,0 0 34 0 0,5 0 35 0 0,169-8 3156 0 0,-10 1-3189 0 0,-163 7-586 0 0,-1 0 28 0 0,0 0 42 0 0,0 0-15 0 0,0 0 33 0 0,0 0 23 0 0,0 0-10 0 0,0 0 62 0 0,0 0 13 0 0,-16-4 244 0 0,-132-80-259 0 0,150 162-307 0 0,13 107 219 0 0,-16-147-49 0 0,2-38-31 0 0,-1 1-1 0 0,1-1 1 0 0,0 1 0 0 0,-1-1 0 0 0,1 0-1 0 0,-1 1 1 0 0,1-1 0 0 0,0 0-1 0 0,-1 0 1 0 0,1 1 0 0 0,-1-1-1 0 0,1 0 1 0 0,0 0 0 0 0,-1 0 0 0 0,1 0-1 0 0,0 0 1 0 0,-1 0 0 0 0,1 0-1 0 0,0 0 1 0 0,-1 0 0 0 0,1 0-1 0 0,0 0 1 0 0,-1 0 0 0 0,1 0-1 0 0,0-1 1 0 0,-1 1 0 0 0,1 0 0 0 0,-1-1-1 0 0,1 1 1 0 0,0 0 0 0 0,-1-1-1 0 0,1 1 1 0 0,-1 0 0 0 0,1-1-1 0 0,-1 1 1 0 0,1-1 0 0 0,-1 1 0 0 0,0-1-1 0 0,1 1 1 0 0,-1-1 0 0 0,1 0-1 0 0,-1 1 1 0 0,0-1 0 0 0,0 1-1 0 0,1-1 1 0 0,-1 0 0 0 0,0 1-1 0 0,0-1 1 0 0,0 0 0 0 0,0 1 0 0 0,0-1-1 0 0,1 0 1 0 0,-1 1 0 0 0,-1-1-1 0 0,1 0 1 0 0,0 1 0 0 0,0-1-5 0 0,6-7 11 0 0,72-69-38 0 0,-44 33-3826 0 0,-29 36 915 0 0,-1 1-4070 0 0,-2 4-4534 0 0</inkml:trace>
  <inkml:trace contextRef="#ctx0" brushRef="#br0" timeOffset="2080.485">1661 781 5777 0 0,'0'0'3894'0'0,"0"0"-1341"0"0,0 0-661 0 0,0 0-146 0 0,0 0-67 0 0,0 0-173 0 0,0 0-255 0 0,0 0-254 0 0,0 0-213 0 0,0 0-137 0 0,0 0-91 0 0,0 0-64 0 0,8-8-41 0 0,74-50 1450 0 0,45 39-378 0 0,-126 21-1511 0 0,1-1 1 0 0,-1 0 0 0 0,0 0 0 0 0,1 1 0 0 0,-1-1 0 0 0,0 1 0 0 0,0 0-1 0 0,1-1 1 0 0,-1 1 0 0 0,-1 0 0 0 0,1-1 0 0 0,0 1 0 0 0,0 0 0 0 0,-1 0-1 0 0,1 0 1 0 0,-1 0 0 0 0,1 0 0 0 0,-1 0 0 0 0,0 0 0 0 0,0 0 0 0 0,0 0-1 0 0,0 0 1 0 0,0-1 0 0 0,0 1 0 0 0,0 0 0 0 0,-1 0 0 0 0,1 0 0 0 0,-1 0-13 0 0,-2 7 22 0 0,0 0 0 0 0,-1 0 0 0 0,0 0 0 0 0,0-1 0 0 0,-1 1 0 0 0,0-1-1 0 0,0 0 1 0 0,-1-1 0 0 0,0 1 0 0 0,-1-1 0 0 0,-5 4-22 0 0,1 1 59 0 0,3-3-44 0 0,4-6-10 0 0,0 1-1 0 0,1-1 1 0 0,-1 1-1 0 0,1 0 1 0 0,-1 0-1 0 0,1 0 1 0 0,0 0-1 0 0,1 0 1 0 0,-1 1-1 0 0,1-1 1 0 0,0 1 0 0 0,0-1-1 0 0,0 1 1 0 0,1 0-1 0 0,-1 0 1 0 0,1 0-1 0 0,1 0 1 0 0,-1 0-1 0 0,1 0 1 0 0,-1 0-1 0 0,2 5-4 0 0,1-7 29 0 0,2 0-1 0 0,-1-1 0 0 0,0 1 1 0 0,0-1-1 0 0,1 0 0 0 0,-1 0 0 0 0,1 0 1 0 0,0 0-1 0 0,-1 0 0 0 0,1-1 1 0 0,0 0-1 0 0,0 0 0 0 0,0 0 0 0 0,0 0 1 0 0,0-1-1 0 0,0 1 0 0 0,0-1 1 0 0,1 0-1 0 0,-1 0 0 0 0,0 0 0 0 0,0-1 1 0 0,0 0-1 0 0,0 0-28 0 0,6 1 138 0 0,96-14 542 0 0,-61-1-540 0 0,-39 13 33 0 0,2-2-3242 0 0,-14-1-5358 0 0,2 5-3949 0 0</inkml:trace>
  <inkml:trace contextRef="#ctx0" brushRef="#br0" timeOffset="2983.892">1442 987 0 0 0,'0'0'818'0'0,"0"0"399"0"0,0 0 149 0 0,0 0 49 0 0,0 0 24 0 0,0 0-56 0 0,0 0-111 0 0,0 0-124 0 0,0 0-136 0 0,0 0-129 0 0,0 0-140 0 0,0 0-123 0 0,16-11 1435 0 0,-8 4-1611 0 0,14-15 1431 0 0,-26 22-6852 0 0,3 3-62 0 0,0-3-2635 0 0</inkml:trace>
  <inkml:trace contextRef="#ctx0" brushRef="#br0" timeOffset="5798.674">148 1293 0 0 0,'0'0'1262'0'0,"0"0"129"0"0,0 0 120 0 0,0 0 198 0 0,0 0 109 0 0,0 0 9 0 0,0 0-87 0 0,0 0-198 0 0,0 0-164 0 0,0 0-123 0 0,0 0-142 0 0,0 0-117 0 0,-6-5-119 0 0,-16-15-105 0 0,17 15-84 0 0,5 5-80 0 0,0 0-77 0 0,0 0-68 0 0,0 0-69 0 0,0 0-58 0 0,0 0-50 0 0,0 0-38 0 0,0 0-59 0 0,0 27 478 0 0,-13 297 1702 0 0,9-203-2044 0 0,-9-96-536 0 0,9-50-3111 0 0,4-4-2073 0 0,0 10-3628 0 0,0 11 679 0 0</inkml:trace>
  <inkml:trace contextRef="#ctx0" brushRef="#br0" timeOffset="6558.656">21 1315 2393 0 0,'0'0'1652'0'0,"0"0"-54"0"0,0 0-14 0 0,0 0 110 0 0,0 0 66 0 0,0 0-72 0 0,0 0-122 0 0,0 0-202 0 0,0 0-227 0 0,0 0-199 0 0,0 0-167 0 0,0 0-119 0 0,0 0-89 0 0,-4-1-77 0 0,-9-4-72 0 0,9 4-23 0 0,4 1-44 0 0,18-8 1472 0 0,44-18-786 0 0,-59 25-1008 0 0,15-6 104 0 0,1 0 0 0 0,-1 1 0 0 0,1 2 0 0 0,1 0 0 0 0,-1 1 1 0 0,1 0-1 0 0,5 2-129 0 0,-23 1 11 0 0,1 0 0 0 0,0 0 0 0 0,-1 1 0 0 0,1 0 0 0 0,-1-1 0 0 0,0 1 1 0 0,1 0-1 0 0,-1 0 0 0 0,0 0 0 0 0,1 1 0 0 0,-1-1 0 0 0,0 0 0 0 0,0 1 0 0 0,0 0 1 0 0,0-1-1 0 0,0 1 0 0 0,-1 0 0 0 0,1 0 0 0 0,0 0 0 0 0,-1 0 0 0 0,0 0 0 0 0,1 0 1 0 0,-1 0-1 0 0,0 1 0 0 0,0-1 0 0 0,0 0 0 0 0,0 1 0 0 0,-1-1 0 0 0,1 1 0 0 0,-1-1 1 0 0,1 1-1 0 0,-1-1 0 0 0,0 1 0 0 0,0-1 0 0 0,0 1 0 0 0,0 0 0 0 0,0-1 0 0 0,-1 1 0 0 0,1-1 1 0 0,-1 1-1 0 0,0 0-11 0 0,0 6 43 0 0,0-1 1 0 0,-1 1-1 0 0,0 0 1 0 0,0-1 0 0 0,-1 0-1 0 0,0 1 1 0 0,-1-1-1 0 0,0 0 1 0 0,0 0-1 0 0,0-1 1 0 0,-1 0 0 0 0,-1 1-1 0 0,-1 1-43 0 0,-5 8 38 0 0,-9 34 9 0 0,50-35-25 0 0,27 2 19 0 0,-49-16-34 0 0,1-1 0 0 0,-1 1 1 0 0,1 1-1 0 0,-1-1 1 0 0,0 1-1 0 0,0 0 1 0 0,-1 1-1 0 0,1 0 1 0 0,-1 0-1 0 0,1 0 0 0 0,-1 1 1 0 0,0 0-1 0 0,-1 0 1 0 0,1 0-1 0 0,2 5-7 0 0,-6-7 35 0 0,0-1 0 0 0,0 1 0 0 0,0 0 0 0 0,-1 0 0 0 0,0 0 0 0 0,1 0 1 0 0,-1 0-1 0 0,0 1 0 0 0,0-1 0 0 0,-1 0 0 0 0,1 0 0 0 0,-1 1 0 0 0,0-1 0 0 0,1 0 0 0 0,-2 1 0 0 0,1-1 0 0 0,0 0 0 0 0,-1 0 0 0 0,1 1 0 0 0,-1-1 0 0 0,0 0 0 0 0,0 0 0 0 0,0 0 0 0 0,0 0 0 0 0,-1 0 0 0 0,1 0 0 0 0,-1 0 0 0 0,0 0 0 0 0,0 0-35 0 0,-10 8 64 0 0,0-2 0 0 0,-1 1 0 0 0,0-2 0 0 0,-1 1 0 0 0,1-2 0 0 0,-2 0 0 0 0,1-1-1 0 0,-1 0 1 0 0,0-1 0 0 0,0-1 0 0 0,0 0 0 0 0,0-1 0 0 0,-1-1 0 0 0,1 0-1 0 0,-1-1 1 0 0,0-1 0 0 0,0 0 0 0 0,-8-2-64 0 0,22 2-44 0 0,1 0 0 0 0,-1 0 0 0 0,1 0 0 0 0,0 0 0 0 0,-1 0 0 0 0,1-1 0 0 0,0 1 0 0 0,-1 0-1 0 0,1-1 1 0 0,0 1 0 0 0,-1-1 0 0 0,1 1 0 0 0,0-1 0 0 0,0 0 0 0 0,0 0 0 0 0,-1 1 0 0 0,1-1 0 0 0,0 0 0 0 0,0 0 0 0 0,0 0 0 0 0,0 0 0 0 0,0 0 0 0 0,1 0 0 0 0,-1 0 0 0 0,0-1-1 0 0,0 1 1 0 0,1 0 0 0 0,-1 0 0 0 0,1-1 0 0 0,-1 1 0 0 0,1 0 0 0 0,0-1 0 0 0,-1 1 0 0 0,1 0 0 0 0,0-1 0 0 0,0 1 0 0 0,0-1 0 0 0,0 1 0 0 0,0 0 0 0 0,0-1 0 0 0,0 1-1 0 0,0 0 1 0 0,1-1 0 0 0,-1 1 0 0 0,1 0 0 0 0,-1-1 0 0 0,1 1 0 0 0,-1 0 0 0 0,1 0 0 0 0,0-1 0 0 0,-1 1 0 0 0,2-1 44 0 0,23-20-3245 0 0,-8 10-2376 0 0,-10 6 887 0 0,-2 2-6569 0 0</inkml:trace>
  <inkml:trace contextRef="#ctx0" brushRef="#br0" timeOffset="6899.846">540 1536 5497 0 0,'0'0'2359'0'0,"0"0"-528"0"0,0 0-154 0 0,0 0 54 0 0,0 0-30 0 0,0 0-182 0 0,0 0-301 0 0,0 0-262 0 0,0 0-140 0 0,0 0-101 0 0,0 0-60 0 0,0 0-60 0 0,0 0-74 0 0,-3 10-45 0 0,-25 79 777 0 0,27-87-1218 0 0,0 0 1 0 0,0 1 0 0 0,0 0 0 0 0,0-1 0 0 0,0 1-1 0 0,0-1 1 0 0,1 1 0 0 0,0 0 0 0 0,-1 0 0 0 0,1-1-1 0 0,0 1 1 0 0,0 0 0 0 0,0-1 0 0 0,1 1 0 0 0,-1 0-1 0 0,1 0 1 0 0,0-1 0 0 0,-1 1 0 0 0,1-1-1 0 0,0 1 1 0 0,0-1 0 0 0,1 1 0 0 0,-1-1 0 0 0,0 1-1 0 0,1-1 1 0 0,0 0 0 0 0,-1 0 0 0 0,1 0 0 0 0,0 0-1 0 0,0 0 1 0 0,0 0 0 0 0,0-1 0 0 0,1 1 0 0 0,-1-1-1 0 0,0 1 1 0 0,1-1 0 0 0,-1 0 0 0 0,1 0 0 0 0,-1 0-1 0 0,1 0 1 0 0,-1 0 0 0 0,1 0 0 0 0,1-1-36 0 0,2 0 100 0 0,0 0 1 0 0,0 0-1 0 0,0-1 1 0 0,0 0 0 0 0,0 0-1 0 0,0-1 1 0 0,-1 1-1 0 0,1-1 1 0 0,0 0 0 0 0,-1-1-1 0 0,0 1 1 0 0,1-1-1 0 0,-1 0 1 0 0,0-1-1 0 0,-1 1 1 0 0,1-1 0 0 0,-1 0-1 0 0,1 0 1 0 0,2-4-101 0 0,-4 4 33 0 0,1 1 1 0 0,-1-1-1 0 0,0 0 1 0 0,0 0-1 0 0,0 0 1 0 0,-1 0-1 0 0,1 0 1 0 0,-1-1-1 0 0,0 1 0 0 0,-1-1 1 0 0,1 0-1 0 0,-1 1 1 0 0,0-1-1 0 0,0 0 1 0 0,0 0-1 0 0,-1 0 1 0 0,1 0-1 0 0,-1 0 1 0 0,0 1-1 0 0,-1-1 1 0 0,1-1-34 0 0,-2 3-69 0 0,0 1 1 0 0,0-1-1 0 0,0 1 1 0 0,0 0 0 0 0,0-1-1 0 0,-1 1 1 0 0,1 0-1 0 0,-1 0 1 0 0,1 1 0 0 0,-1-1-1 0 0,0 1 1 0 0,1-1 0 0 0,-1 1-1 0 0,0 0 1 0 0,0 0-1 0 0,0 0 1 0 0,0 0 0 0 0,0 0-1 0 0,0 1 1 0 0,0-1-1 0 0,-1 1 1 0 0,1 0 0 0 0,0 0-1 0 0,0 0 1 0 0,0 1 0 0 0,0-1-1 0 0,0 1 1 0 0,0-1-1 0 0,-3 2 69 0 0,-8-1-1296 0 0,13-1 1108 0 0,-12 0-1912 0 0,4 3-3447 0 0,0 1-6250 0 0</inkml:trace>
  <inkml:trace contextRef="#ctx0" brushRef="#br0" timeOffset="7559.712">893 1208 5873 0 0,'0'0'2410'0'0,"0"0"-256"0"0,0 0-84 0 0,0 0-54 0 0,0 0-253 0 0,0 0-361 0 0,0 0-381 0 0,0 0-275 0 0,0 0-146 0 0,0 0-73 0 0,0 0 0 0 0,0 0 39 0 0,0 0 40 0 0,0 6 15 0 0,13 89 2540 0 0,-8-71-3026 0 0,-1 0 0 0 0,-2 1-1 0 0,0 0 1 0 0,-2 0 0 0 0,0-1 0 0 0,-2 1 0 0 0,-1-1-1 0 0,-1 1 1 0 0,-1-1 0 0 0,-1 0 0 0 0,-7 19-135 0 0,-9 12 99 0 0,16-45-12 0 0,11-18 90 0 0,5-4-188 0 0,1 0 1 0 0,-1 0 0 0 0,2 1 0 0 0,0 0 0 0 0,0 1 0 0 0,1 1 0 0 0,0 0 0 0 0,1 0-1 0 0,0 2 1 0 0,0 0 0 0 0,0 0 0 0 0,1 1 0 0 0,0 1 0 0 0,1 0 0 0 0,10-1 10 0 0,-22 6-2 0 0,0-1 1 0 0,0 1-1 0 0,0 0 1 0 0,0 0 0 0 0,-1 1-1 0 0,1-1 1 0 0,0 1 0 0 0,0 0-1 0 0,-1 0 1 0 0,1 0 0 0 0,0 0-1 0 0,-1 0 1 0 0,1 1-1 0 0,-1 0 1 0 0,0 0 0 0 0,1 0-1 0 0,-1 0 1 0 0,0 0 0 0 0,0 1-1 0 0,0-1 1 0 0,-1 1 0 0 0,1 0-1 0 0,-1 0 1 0 0,1 0-1 0 0,-1 0 1 0 0,0 0 0 0 0,0 1-1 0 0,0-1 1 0 0,-1 1 0 0 0,1-1-1 0 0,-1 1 1 0 0,0-1-1 0 0,0 1 1 0 0,0 0 0 0 0,0 0-1 0 0,-1-1 1 0 0,1 1 0 0 0,-1 0-1 0 0,0 1 2 0 0,-2 4 20 0 0,1 0 0 0 0,-1 0 0 0 0,0 0 0 0 0,-1 0 0 0 0,0-1 0 0 0,-1 1 0 0 0,1-1 0 0 0,-2 0 0 0 0,1 0 0 0 0,-1-1 0 0 0,0 1 0 0 0,-1-1 0 0 0,1 0 0 0 0,-2 0-1 0 0,1-1 1 0 0,-1 0 0 0 0,0 0 0 0 0,0 0 0 0 0,0-1 0 0 0,-1 0 0 0 0,0-1 0 0 0,0 1 0 0 0,0-1 0 0 0,-5 1-20 0 0,9-3 4 0 0,-1 1 1 0 0,1-1-1 0 0,0-1 0 0 0,-1 1 0 0 0,0-1 1 0 0,1 1-1 0 0,-1-1 0 0 0,0 0 1 0 0,1-1-1 0 0,-1 1 0 0 0,0-1 0 0 0,0 0 1 0 0,0 0-1 0 0,1-1 0 0 0,-1 0 1 0 0,0 1-1 0 0,0-1 0 0 0,1-1 0 0 0,-1 1 1 0 0,1-1-1 0 0,-1 0 0 0 0,1 0 1 0 0,0 0-1 0 0,0 0 0 0 0,0-1 0 0 0,0 0 1 0 0,0 0-1 0 0,0 0 0 0 0,1 0 1 0 0,-1 0-1 0 0,1-1 0 0 0,0 0 0 0 0,0 1-4 0 0,-29-85-1301 0 0,31 56-2187 0 0,5 2-4408 0 0,0 22-4045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1288 0 0,'0'0'2629'0'0,"0"0"-845"0"0,0 0-261 0 0,0 0 238 0 0,0 0 258 0 0,0 0 85 0 0,0 0-167 0 0,0 0-344 0 0,0 0-359 0 0,0 0-309 0 0,0 0-222 0 0,-3-1-107 0 0,-1-6 3096 0 0,24 7 1581 0 0,-5 0-6275 0 0,153 8 2188 0 0,-8-15-746 0 0,-126 3-247 0 0,-34 4-151 0 0,0 0 3 0 0,0 0 2 0 0,0 0 15 0 0,0 0-7 0 0,0 0 10 0 0,0 0 13 0 0,0 0-24 0 0,0 0-8 0 0,0 0-6 0 0,0 0 11 0 0,0 0-27 0 0,0 0-7 0 0,0 0-5 0 0,0 0-36 0 0,0 0 9 0 0,0 0 2 0 0,-1-3-459 0 0,-2-4-3914 0 0,2 4-1906 0 0,1 1-3531 0 0,0 2 332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2625 0 0,'0'0'1611'0'0,"0"0"68"0"0,0 0 141 0 0,0 0 131 0 0,0 0-65 0 0,0 0-257 0 0,0 0-326 0 0,0 0-285 0 0,0 0-159 0 0,0 0-52 0 0,0 0-8 0 0,0 0-9 0 0,0 0-19 0 0,11 14 2907 0 0,64-13-202 0 0,261-16-649 0 0,-323 11-4014 0 0,-15 0-2324 0 0,1-2-3319 0 0,1 2-5626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10410 0 0,'0'0'3294'0'0,"0"0"-1111"0"0,0 0-586 0 0,0 0-190 0 0,0 0-120 0 0,0 0-159 0 0,0 0-212 0 0,0 0-254 0 0,0 0-192 0 0,0 0-82 0 0,0 0-28 0 0,0 0 30 0 0,-2 11-2 0 0,-8 89 602 0 0,-21 162 184 0 0,12-166-2104 0 0,19-95 415 0 0,7-1-2115 0 0,4 0-1312 0 0,-5-1-3664 0 0,-3-2-3815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4297 0 0,'0'0'3905'0'0,"0"0"-1078"0"0,0 0-493 0 0,0 0-190 0 0,0 0-234 0 0,0 0-292 0 0,0 0-303 0 0,0 0-308 0 0,0 0-241 0 0,0 0-155 0 0,0 0-95 0 0,0 0-57 0 0,0 0-6 0 0,2 9 560 0 0,69-4 1723 0 0,111-19-925 0 0,-154 9-1594 0 0,1 0-2067 0 0,-10-4-7800 0 0,-15 5-2916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4761 0 0,'0'0'4100'0'0,"0"0"-1396"0"0,0 0-725 0 0,0 0-226 0 0,0 0-168 0 0,0 0-202 0 0,0 0-257 0 0,0 0-297 0 0,0 0-238 0 0,0 0-165 0 0,0 0-129 0 0,0 0-46 0 0,5 30 1629 0 0,8 87 310 0 0,-9 166-1363 0 0,22-136-769 0 0,-25-143-50 0 0,1 0-1 0 0,-1 0 0 0 0,1 0 0 0 0,0 0 1 0 0,0-1-1 0 0,1 1 0 0 0,-1 0 0 0 0,1-1 1 0 0,0 1-1 0 0,0-1 0 0 0,0 0 0 0 0,0 0 1 0 0,0 0-1 0 0,1-1 0 0 0,-1 1 0 0 0,1-1 1 0 0,0 0-1 0 0,0 0 0 0 0,0 0 0 0 0,0 0 1 0 0,0-1-1 0 0,0 1 0 0 0,0-1 0 0 0,0 0 0 0 0,1-1 1 0 0,-1 1-1 0 0,0-1 0 0 0,1 1 0 0 0,-1-1 1 0 0,1-1-1 0 0,-1 1 0 0 0,0-1 0 0 0,1 1 1 0 0,-1-1-1 0 0,0 0 0 0 0,0-1 0 0 0,0 1 1 0 0,0-1-1 0 0,0 0 0 0 0,0 0 0 0 0,0 0 1 0 0,0 0-1 0 0,-1-1 0 0 0,2 0-7 0 0,18-15 63 0 0,0-1 0 0 0,-1-1 0 0 0,-2-1 1 0 0,0 0-1 0 0,-1-2 0 0 0,-1 0 0 0 0,-1-1 0 0 0,-1-1 0 0 0,8-18-63 0 0,1-3 21 0 0,-3 0 1 0 0,-1-2-1 0 0,-3-1 0 0 0,-2 0 0 0 0,-2-2 0 0 0,-2 1 0 0 0,-2-3-21 0 0,-4-32 138 0 0,-6 84-92 0 0,0 1 8 0 0,0 0-9 0 0,-22 35-70 0 0,12-5 76 0 0,1 0 1 0 0,2 0-1 0 0,2 1 1 0 0,0 0-1 0 0,2 0 1 0 0,1 0-1 0 0,2 0 1 0 0,1 0-1 0 0,1 0 1 0 0,2 0-1 0 0,2 5-51 0 0,-6-35 2 0 0,47 296 586 0 0,-42-261-583 0 0,-5-35-21 0 0,0-1-9 0 0,20-34-4123 0 0,-17 30 3201 0 0,1-4-2046 0 0,-2 3-2165 0 0,0-3-6948 0 0</inkml:trace>
  <inkml:trace contextRef="#ctx0" brushRef="#br0" timeOffset="324.58">739 431 13915 0 0,'0'0'2505'0'0,"0"0"-874"0"0,0 0-495 0 0,0 0-72 0 0,0 0 30 0 0,0 0-4 0 0,0 0-136 0 0,0 0-211 0 0,0 0-163 0 0,0 0-119 0 0,0 0-58 0 0,0 0-35 0 0,0 0-29 0 0,-3 26-18 0 0,-11 82-21 0 0,14 53 602 0 0,17-66-910 0 0,-17-95-55 0 0,0 0-37 0 0,0 0-66 0 0,0 0-103 0 0,0 0-131 0 0,0 0-186 0 0,0-16-4799 0 0,0 10-2384 0 0,0 3-3707 0 0</inkml:trace>
  <inkml:trace contextRef="#ctx0" brushRef="#br0" timeOffset="1061.111">912 630 11538 0 0,'0'0'2185'0'0,"0"0"-517"0"0,0 0-286 0 0,0 0-150 0 0,0 0-137 0 0,0 0-148 0 0,0 0-163 0 0,0 0-133 0 0,0 0-112 0 0,0 0-95 0 0,0 0-67 0 0,0 0-27 0 0,0 0-25 0 0,22-1-10 0 0,131-2 661 0 0,-43 0 332 0 0,-110 3-1238 0 0,0 0 20 0 0,0 0 36 0 0,0 0 23 0 0,0 0 18 0 0,-12-15 378 0 0,-76-59-425 0 0,77 67-86 0 0,10 6-32 0 0,1 1-1 0 0,0 0 1 0 0,-1 0 0 0 0,1-1 0 0 0,0 1 0 0 0,-1 0-1 0 0,1 0 1 0 0,0-1 0 0 0,-1 1 0 0 0,1 0 0 0 0,-1 0-1 0 0,1 0 1 0 0,-1 0 0 0 0,1 0 0 0 0,-1 0 0 0 0,1 0-1 0 0,0-1 1 0 0,-1 1 0 0 0,1 1 0 0 0,-1-1 0 0 0,1 0-1 0 0,-1 0 1 0 0,1 0 0 0 0,-1 0 0 0 0,1 0 0 0 0,0 0-1 0 0,-1 0 1 0 0,1 1 0 0 0,-1-1 0 0 0,1 0 0 0 0,0 0-1 0 0,-1 0 1 0 0,1 1 0 0 0,-1-1 0 0 0,1 0 0 0 0,0 1-1 0 0,-1-1 1 0 0,1 0 0 0 0,0 1 0 0 0,0-1 0 0 0,-1 0 0 0 0,1 1-1 0 0,0-1 1 0 0,0 1 0 0 0,0-1 0 0 0,-1 0 0 0 0,1 1-1 0 0,0-1 1 0 0,0 1 0 0 0,0-1 0 0 0,0 1 0 0 0,0-1-1 0 0,0 1 1 0 0,0-1 0 0 0,0 0 0 0 0,0 1 0 0 0,0-1-1 0 0,0 1 1 0 0,0-1 0 0 0,0 1 0 0 0,0-1 0 0 0,1 1-2 0 0,-5 10 10 0 0,1 0 1 0 0,0 0 0 0 0,1 1 0 0 0,1-1 0 0 0,-1 1-1 0 0,2-1 1 0 0,0 1 0 0 0,0-1 0 0 0,2 11-11 0 0,0 16 29 0 0,-2 94 38 0 0,0-132-56 0 0,0 0-1 0 0,0 0 5 0 0,12-14 142 0 0,100-126 347 0 0,-91 78-2708 0 0,-21 61 546 0 0,-1 1-3165 0 0,-1 0-572 0 0,-1 0-6800 0 0</inkml:trace>
  <inkml:trace contextRef="#ctx0" brushRef="#br0" timeOffset="1508.774">1350 505 11026 0 0,'0'0'4969'0'0,"0"0"-2555"0"0,0 0-993 0 0,0 0-154 0 0,0 0-39 0 0,0 0-69 0 0,0 0-188 0 0,0 0-255 0 0,0 0-206 0 0,0 0-129 0 0,0 0-85 0 0,0 0-23 0 0,0 0-30 0 0,9-1-27 0 0,82 2 603 0 0,-69 5-646 0 0,-19-7-162 0 0,0 1 0 0 0,0 0 0 0 0,0 1 0 0 0,0-1 0 0 0,0 0-1 0 0,0 1 1 0 0,0-1 0 0 0,0 1 0 0 0,0 0 0 0 0,-1 0 0 0 0,1 0 0 0 0,0 1 0 0 0,-1-1 0 0 0,1 1 0 0 0,-1-1 0 0 0,1 1-1 0 0,-1 0 1 0 0,0 0 0 0 0,1 0 0 0 0,-1 0 0 0 0,0 0 0 0 0,0 0 0 0 0,-1 1 0 0 0,1-1 0 0 0,0 1 0 0 0,-1-1 0 0 0,0 1-1 0 0,1 0 1 0 0,-1-1 0 0 0,0 1 0 0 0,0 0 0 0 0,-1 0 0 0 0,1 0 0 0 0,-1 0 0 0 0,1 0 0 0 0,-1 0 0 0 0,0 0 0 0 0,0 0-1 0 0,0 2-10 0 0,-45 68 296 0 0,31-56-256 0 0,-10 33 50 0 0,76-43 227 0 0,-37-8-261 0 0,1-1-1 0 0,-1-1 1 0 0,0 0 0 0 0,0-1-1 0 0,0 0 1 0 0,0-1-1 0 0,-1-1 1 0 0,0-1-1 0 0,11-6-55 0 0,-10 2-416 0 0,-12 7-7224 0 0,-3 4-3876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75 216 0 0,'0'0'1508'0'0,"0"0"-411"0"0,0 0 4 0 0,0 0 194 0 0,0 0 205 0 0,0 0 69 0 0,0 0-97 0 0,0 0-174 0 0,0 0-209 0 0,0 0-89 0 0,0 0-47 0 0,-6-4-16 0 0,-57-18 3751 0 0,-55 44-1793 0 0,-21 43-1453 0 0,123-53-1267 0 0,2-4-59 0 0,1 2-1 0 0,0-1 1 0 0,0 2-1 0 0,1-1 1 0 0,1 2-1 0 0,0-1 1 0 0,0 2-1 0 0,1-1 1 0 0,0 2-1 0 0,2-1 1 0 0,-1 1-1 0 0,-2 7-115 0 0,7-12 28 0 0,1-1-1 0 0,0 1 1 0 0,0-1-1 0 0,0 1 1 0 0,1 0-1 0 0,1 0 1 0 0,0 0-1 0 0,0 0 0 0 0,0 0 1 0 0,1 0-1 0 0,1 0 1 0 0,-1 0-1 0 0,1 0 1 0 0,1 0-1 0 0,0 0 1 0 0,0-1-1 0 0,1 1 0 0 0,0-1 1 0 0,1 3-28 0 0,1-3 26 0 0,0-1 1 0 0,1 0-1 0 0,0 1 1 0 0,0-2-1 0 0,0 1 1 0 0,1-1-1 0 0,0 0 1 0 0,0 0-1 0 0,1-1 1 0 0,0 0-1 0 0,-1 0 1 0 0,2-1-1 0 0,-1 0 1 0 0,0-1-1 0 0,1 1 1 0 0,0-1-1 0 0,0-1 1 0 0,-1 0-1 0 0,2 0 1 0 0,-1-1-1 0 0,0 0 1 0 0,0-1-1 0 0,1 0-26 0 0,12-1 85 0 0,-1 0 0 0 0,0-2 0 0 0,0-1 0 0 0,0 0 0 0 0,-1-2 0 0 0,0 0 0 0 0,0-1 0 0 0,0-1 0 0 0,3-3-85 0 0,-19 9 23 0 0,-1 1 0 0 0,1-1 0 0 0,0 0 1 0 0,-1 0-1 0 0,0 0 0 0 0,1-1 0 0 0,-1 1 0 0 0,0-1 1 0 0,0 0-1 0 0,-1 0 0 0 0,1 0 0 0 0,0 0 1 0 0,-1 0-1 0 0,0 0 0 0 0,0-1 0 0 0,0 1 1 0 0,0-1-1 0 0,0 1 0 0 0,-1-1 0 0 0,1 0 1 0 0,-1 0-1 0 0,0 0 0 0 0,-1 0 0 0 0,1 0 1 0 0,-1 0-1 0 0,1 0 0 0 0,-1 0 0 0 0,0-1-23 0 0,-2 2-1 0 0,1 0-1 0 0,-1 1 1 0 0,0-1-1 0 0,0 1 1 0 0,0-1-1 0 0,0 1 1 0 0,0 0-1 0 0,0 0 1 0 0,-1 0-1 0 0,1 0 1 0 0,-1 0-1 0 0,1 0 1 0 0,-1 1-1 0 0,0-1 1 0 0,0 1-1 0 0,0 0 1 0 0,0 0-1 0 0,1 0 1 0 0,-1 0-1 0 0,-1 0 1 0 0,1 1-1 0 0,0-1 1 0 0,0 1-1 0 0,-2 0 2 0 0,-157 7-540 0 0,134 0 411 0 0,160-11 230 0 0,26-3 17 0 0,-148 15-1874 0 0,-9-2-8166 0 0,-1-5-2056 0 0</inkml:trace>
  <inkml:trace contextRef="#ctx0" brushRef="#br0" timeOffset="477.525">617 483 10194 0 0,'0'0'1625'0'0,"0"0"-465"0"0,0 0-149 0 0,0 0 106 0 0,0 0 74 0 0,0 0-93 0 0,0 0-223 0 0,0 0-247 0 0,0 0-163 0 0,0 0-101 0 0,0 0-64 0 0,0 0-18 0 0,0 0-30 0 0,-1 21-16 0 0,0 106 747 0 0,1-127-800 0 0,0-1 1 0 0,0 1 0 0 0,1 0 0 0 0,-1 0-1 0 0,0-1 1 0 0,0 1 0 0 0,1 0 0 0 0,-1 0-1 0 0,0-1 1 0 0,0 1 0 0 0,1 0 0 0 0,-1 0-1 0 0,0 0 1 0 0,1-1 0 0 0,-1 1 0 0 0,0 0-1 0 0,1 0 1 0 0,-1 0 0 0 0,0 0 0 0 0,1 0-1 0 0,-1 0 1 0 0,1 0 0 0 0,-1 0 0 0 0,0 0 0 0 0,1 0-1 0 0,-1 0 1 0 0,0 0 0 0 0,1 0-184 0 0,0-17 93 0 0,1 0 1 0 0,1 0 0 0 0,1 0-1 0 0,0 1 1 0 0,1-1-1 0 0,1 1 1 0 0,0 0 0 0 0,1 1-1 0 0,1-1 1 0 0,0 2-1 0 0,5-7-93 0 0,-8 13 11 0 0,1-1-1 0 0,-1 1 0 0 0,1 1 1 0 0,1-1-1 0 0,0 1 0 0 0,0 0 1 0 0,0 1-1 0 0,1-1 0 0 0,-1 1 1 0 0,2 1-1 0 0,-1 0 0 0 0,7-3-10 0 0,-14 7 6 0 0,0 1-1 0 0,0 0 1 0 0,0 0 0 0 0,0 0-1 0 0,0 0 1 0 0,0 0-1 0 0,0 0 1 0 0,0 0-1 0 0,0 0 1 0 0,-1 0-1 0 0,1 0 1 0 0,0 0-1 0 0,0 0 1 0 0,0 1-1 0 0,0-1 1 0 0,0 0 0 0 0,0 1-1 0 0,0-1 1 0 0,-1 1-1 0 0,1-1 1 0 0,0 1-1 0 0,0 0 1 0 0,-1-1-1 0 0,1 1 1 0 0,0-1-1 0 0,-1 1 1 0 0,1 0 0 0 0,0 0-1 0 0,-1-1 1 0 0,1 1-1 0 0,-1 0 1 0 0,0 0-1 0 0,1 0 1 0 0,-1 0-1 0 0,1 0 1 0 0,-1 0-1 0 0,0-1 1 0 0,0 1 0 0 0,0 0-1 0 0,0 0 1 0 0,1 0-1 0 0,-1 0 1 0 0,0 0-1 0 0,-1 0 1 0 0,1 0-1 0 0,0 0 1 0 0,0 0-1 0 0,0 0-5 0 0,0 21-4987 0 0,-1-13-1410 0 0,1-8-5387 0 0</inkml:trace>
  <inkml:trace contextRef="#ctx0" brushRef="#br0" timeOffset="1014.665">1046 336 5113 0 0,'0'0'2826'0'0,"0"0"-704"0"0,0 0-308 0 0,0 0-18 0 0,0 0-70 0 0,0 0-185 0 0,0 0-271 0 0,0 0-266 0 0,0 0-224 0 0,0 0-138 0 0,0 0-103 0 0,0 0-51 0 0,0 0-15 0 0,-17 7-36 0 0,-50 21-50 0 0,59-24-292 0 0,-1 0-1 0 0,2 0 1 0 0,-1 1-1 0 0,0 0 1 0 0,1 0-1 0 0,0 0 1 0 0,0 1 0 0 0,1 1-1 0 0,0-1 1 0 0,0 1-1 0 0,0 0 1 0 0,1 0-1 0 0,0 1 1 0 0,0-1-1 0 0,1 1 1 0 0,0 0-1 0 0,-3 8-94 0 0,5-11 27 0 0,0-2-12 0 0,0 0 1 0 0,0 1 0 0 0,1-1-1 0 0,0 1 1 0 0,-1-1-1 0 0,1 1 1 0 0,0 0-1 0 0,1-1 1 0 0,-1 1-1 0 0,1 0 1 0 0,0 0-1 0 0,0-1 1 0 0,0 1-1 0 0,0 0 1 0 0,1 0-1 0 0,-1-1 1 0 0,1 2-16 0 0,2-4 54 0 0,-1 0-1 0 0,1-1 1 0 0,-1 1 0 0 0,1 0 0 0 0,-1-1-1 0 0,1 1 1 0 0,-1-1 0 0 0,1 0 0 0 0,0 0-1 0 0,-1 0 1 0 0,1 0 0 0 0,0 0 0 0 0,-1-1-1 0 0,1 1 1 0 0,-1-1 0 0 0,1 0 0 0 0,0 1-1 0 0,-1-1 1 0 0,0 0 0 0 0,1-1 0 0 0,-1 1-1 0 0,0 0 1 0 0,1-1 0 0 0,-1 1 0 0 0,0-1-1 0 0,0 0 1 0 0,0 0 0 0 0,-1 1 0 0 0,1-1-1 0 0,0-1 1 0 0,-1 1 0 0 0,2-2-54 0 0,4-2 62 0 0,147-162 584 0 0,-155 169-649 0 0,1-1 0 0 0,0 0 0 0 0,0 0-1 0 0,0 1 1 0 0,0-1 0 0 0,0 0-1 0 0,0 1 1 0 0,0-1 0 0 0,0 0-1 0 0,0 1 1 0 0,-1-1 0 0 0,1 0-1 0 0,1 1 1 0 0,-1-1 0 0 0,0 0-1 0 0,0 0 1 0 0,0 1 0 0 0,0-1-1 0 0,0 0 1 0 0,0 1 0 0 0,0-1-1 0 0,0 0 1 0 0,0 1 0 0 0,1-1 0 0 0,-1 0-1 0 0,0 0 1 0 0,0 1 0 0 0,0-1-1 0 0,1 0 1 0 0,-1 0 0 0 0,0 1-1 0 0,0-1 1 0 0,0 0 0 0 0,1 0-1 0 0,-1 0 1 0 0,0 0 0 0 0,1 1-1 0 0,-1-1 1 0 0,0 0 0 0 0,0 0-1 0 0,1 0 1 0 0,-1 0 0 0 0,0 0-1 0 0,1 0 1 0 0,-1 0 0 0 0,0 0 0 0 0,1 0-1 0 0,-1 0 1 0 0,0 0 0 0 0,1 0-1 0 0,-1 0 1 0 0,0 0 0 0 0,0 0-1 0 0,1 0 1 0 0,-1 0 3 0 0,0 11 46 0 0,-2 16-61 0 0,1-23 0 0 0,0 0 0 0 0,0-1 0 0 0,0 1 0 0 0,1 0 0 0 0,-1 0-1 0 0,1 0 1 0 0,0 0 0 0 0,0-1 0 0 0,0 1 0 0 0,1 0-1 0 0,-1 0 1 0 0,1 0 0 0 0,0-1 0 0 0,0 1 0 0 0,0 0 0 0 0,1-1-1 0 0,-1 1 1 0 0,1 0 0 0 0,0-1 0 0 0,0 0 0 0 0,0 0-1 0 0,0 1 1 0 0,1-1 0 0 0,-1 0 0 0 0,1-1 0 0 0,0 1-1 0 0,-1 0 1 0 0,1-1 0 0 0,1 0 0 0 0,-1 0 0 0 0,0 0 0 0 0,0 0-1 0 0,3 1 16 0 0,24 2-1839 0 0,-21-6-1951 0 0,-1-2-4246 0 0,-6 3-3571 0 0</inkml:trace>
  <inkml:trace contextRef="#ctx0" brushRef="#br0" timeOffset="1417.867">1246 318 10914 0 0,'0'0'1378'0'0,"0"0"-280"0"0,0 0 99 0 0,0 0 222 0 0,0 0 123 0 0,0 0-137 0 0,0 0-338 0 0,0 0-277 0 0,0 0-135 0 0,0 0-85 0 0,0 0-86 0 0,0 0-53 0 0,0 0-72 0 0,5 17-56 0 0,14 53-53 0 0,20 8 597 0 0,-8-12-429 0 0,-31-66-397 0 0,0 1 0 0 0,0 0 0 0 0,1-1 0 0 0,-1 1 1 0 0,0-1-1 0 0,0 1 0 0 0,0-1 0 0 0,0 1 0 0 0,0-1 0 0 0,1 1 1 0 0,-1-1-1 0 0,0 1 0 0 0,1-1 0 0 0,-1 1 0 0 0,0-1 0 0 0,1 1 1 0 0,-1-1-1 0 0,0 0 0 0 0,1 1 0 0 0,-1-1 0 0 0,1 1 0 0 0,-1-1 1 0 0,0 0-1 0 0,1 0 0 0 0,-1 1 0 0 0,1-1 0 0 0,-1 0 1 0 0,1 0-1 0 0,0 1 0 0 0,-1-1 0 0 0,1 0 0 0 0,-1 0 0 0 0,1 0 1 0 0,-1 0-1 0 0,1 0 0 0 0,-1 0 0 0 0,1 0 0 0 0,0 0 0 0 0,-1 0 1 0 0,1 0-1 0 0,-1 0 0 0 0,1 0 0 0 0,-1-1 0 0 0,1 1 0 0 0,-1 0 1 0 0,1 0-1 0 0,-1 0 0 0 0,1-1 0 0 0,-1 1 0 0 0,1 0 0 0 0,-1-1 1 0 0,1 1-1 0 0,-1 0 0 0 0,1-1-21 0 0,17-32 1546 0 0,-11 17-1647 0 0,53-106 581 0 0,-56 105-570 0 0,-4 14-5014 0 0,-1 1-5369 0 0,-1 2-1663 0 0</inkml:trace>
  <inkml:trace contextRef="#ctx0" brushRef="#br0" timeOffset="1645.762">1660 340 17364 0 0,'0'0'1353'0'0,"0"0"-510"0"0,0 0-117 0 0,0 0 98 0 0,0 0 12 0 0,0 0-117 0 0,0 0-230 0 0,0 0-206 0 0,0 0-143 0 0,0 0-71 0 0,0 0-15 0 0,0 22-44 0 0,1 70-46 0 0,5-65-3447 0 0,-2-36-6103 0 0,-4 5-1019 0 0</inkml:trace>
  <inkml:trace contextRef="#ctx0" brushRef="#br0" timeOffset="1848.318">1660 340 8978 0 0,'-24'-148'3225'0'0,"19"130"-1009"0"0,3 0-416 0 0,-2 3-327 0 0,3 4-273 0 0,-3 3-288 0 0,4 1-296 0 0,-2 3-264 0 0,2 1-208 0 0,0 3-248 0 0,0 0-200 0 0,0 0-160 0 0,0 0-232 0 0,0 0-520 0 0,0 0-2505 0 0,0 3-8281 0 0</inkml:trace>
  <inkml:trace contextRef="#ctx0" brushRef="#br0" timeOffset="2094.477">1913 1 14987 0 0,'0'0'2322'0'0,"0"0"-690"0"0,0 0-397 0 0,0 0-146 0 0,0 0-84 0 0,0 0-86 0 0,0 0-106 0 0,0 0-128 0 0,0 0-57 0 0,0 0-37 0 0,0 0-95 0 0,0 0-83 0 0,0 0-78 0 0,4 17-62 0 0,15 55-75 0 0,-13 35 134 0 0,3 90-299 0 0,-8-144 74 0 0,-2-55-9260 0 0,0-1 7937 0 0,1 0-675 0 0,-1-2-5870 0 0,1-1-311 0 0</inkml:trace>
  <inkml:trace contextRef="#ctx0" brushRef="#br0" timeOffset="2316.558">1815 299 7514 0 0,'0'0'3492'0'0,"0"0"-1290"0"0,0 0-714 0 0,0 0-318 0 0,0 0-151 0 0,0 0-34 0 0,0 0-60 0 0,0 0-78 0 0,0 0-149 0 0,0 0-179 0 0,0 0-159 0 0,0 0-140 0 0,0 0-94 0 0,20 1-90 0 0,100 9-244 0 0,-77-7-1394 0 0,-29-2-1576 0 0,1-1-3694 0 0,-6 0-2869 0 0</inkml:trace>
  <inkml:trace contextRef="#ctx0" brushRef="#br0" timeOffset="2794.478">2163 292 4273 0 0,'0'0'4488'0'0,"0"0"-1422"0"0,0 0-683 0 0,0 0-378 0 0,0 0-427 0 0,0 0-390 0 0,0 0-297 0 0,0 0-253 0 0,0 0-185 0 0,0 0-114 0 0,0 0-83 0 0,0 0-39 0 0,0 0 6 0 0,-3 21 8 0 0,-10 64 2 0 0,13-83-177 0 0,-1 0-1 0 0,1 1 1 0 0,0-1-1 0 0,0 0 0 0 0,0 1 1 0 0,0-1-1 0 0,1 0 1 0 0,-1 1-1 0 0,1-1 1 0 0,-1 0-1 0 0,1 0 1 0 0,0 1-1 0 0,0-1 1 0 0,0 0-1 0 0,0 0 0 0 0,0 0 1 0 0,0 0-1 0 0,0 0 1 0 0,1 0-1 0 0,-1-1 1 0 0,1 1-1 0 0,0 0 1 0 0,-1-1-1 0 0,1 1 1 0 0,0-1-1 0 0,0 0 0 0 0,0 1 1 0 0,0-1-1 0 0,0 0 1 0 0,0 0-1 0 0,0 0 1 0 0,0-1-1 0 0,1 1 1 0 0,-1 0-1 0 0,0-1 1 0 0,0 1-1 0 0,1-1 0 0 0,-1 0 1 0 0,0 0-1 0 0,1 0 1 0 0,-1 0-1 0 0,0 0 1 0 0,1 0-1 0 0,-1-1 1 0 0,0 1-1 0 0,0-1 1 0 0,1 0-1 0 0,0 0-55 0 0,5-2 106 0 0,-1 0-1 0 0,0 0 1 0 0,0-1 0 0 0,0 0-1 0 0,0 0 1 0 0,0-1 0 0 0,-1 1-1 0 0,0-2 1 0 0,0 1-1 0 0,0-1 1 0 0,-1 1 0 0 0,0-1-1 0 0,0-1 1 0 0,0 1 0 0 0,-1-1-1 0 0,1-2-105 0 0,13-15 266 0 0,5-8 88 0 0,-22 33-354 0 0,1-1 0 0 0,0 0 0 0 0,-1 1 1 0 0,1-1-1 0 0,-1 1 0 0 0,0-1 0 0 0,1 1 1 0 0,-1-1-1 0 0,1 1 0 0 0,-1 0 0 0 0,0 0 0 0 0,1 0 1 0 0,-1 0-1 0 0,0 0 0 0 0,0 0 0 0 0,0 0 0 0 0,0 0 1 0 0,0 0-1 0 0,0 1 0 0 0,0-1 0 0 0,0 0 1 0 0,-1 1-1 0 0,1-1 0 0 0,0 1 0 0 0,-1-1 0 0 0,1 1 1 0 0,-1-1-1 0 0,1 1 0 0 0,-1-1 0 0 0,0 1 0 0 0,0 0 0 0 0,4 5-3 0 0,114 202 72 0 0,-106-194-50 0 0,0 1-1 0 0,-1 1 1 0 0,0 0 0 0 0,-2 0-1 0 0,0 1 1 0 0,-1 0 0 0 0,-1 1-1 0 0,0 0 1 0 0,-2 0 0 0 0,0 0-1 0 0,-1 1 1 0 0,-1 0 0 0 0,-1 4-19 0 0,-1-15 22 0 0,-1 0 1 0 0,0 0-1 0 0,-1 0 0 0 0,0 1 1 0 0,-1-1-1 0 0,0 0 1 0 0,0-1-1 0 0,0 1 1 0 0,-1 0-1 0 0,-1-1 1 0 0,0 1-1 0 0,0-1 1 0 0,0 0-1 0 0,-1-1 1 0 0,0 1-1 0 0,-1-1 1 0 0,1 0-1 0 0,-1 0 1 0 0,-1 0-1 0 0,0 0-22 0 0,2-2 27 0 0,1 0 1 0 0,-1 0-1 0 0,0-1 1 0 0,0 0-1 0 0,-1 1 1 0 0,1-2-1 0 0,-1 1 0 0 0,0-1 1 0 0,0 0-1 0 0,0 0 1 0 0,0 0-1 0 0,-1-1 1 0 0,1 0-1 0 0,-1-1 0 0 0,1 1 1 0 0,-3-1-28 0 0,7-2 3 0 0,1-1 0 0 0,-1 1 0 0 0,1-1 0 0 0,-1 1 0 0 0,1-1 1 0 0,0 0-1 0 0,0 0 0 0 0,0 1 0 0 0,0-1 0 0 0,0 0 0 0 0,0 0 0 0 0,0 0 1 0 0,1 0-1 0 0,-1 0 0 0 0,1 0 0 0 0,-1 0 0 0 0,1 0 0 0 0,0-1 0 0 0,0 1 1 0 0,0 0-1 0 0,0 0 0 0 0,0 0 0 0 0,1 0 0 0 0,-1 0 0 0 0,0 0 0 0 0,1 0 1 0 0,0-1-4 0 0,-1-5-12 0 0,2-11-31 0 0,1 0 0 0 0,1 0 0 0 0,0 0 0 0 0,1 1 0 0 0,1 0 0 0 0,1 0 0 0 0,3-3 43 0 0,5-20-208 0 0,36-63-1071 0 0,-12 40-7223 0 0,-32 52-3493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5065 0 0,'0'0'1956'0'0,"0"0"-216"0"0,0 0-71 0 0,0 0 77 0 0,0 0 9 0 0,0 0-173 0 0,0 0-291 0 0,0 0-318 0 0,0 0-254 0 0,0 0-170 0 0,0 0-88 0 0,0 0-27 0 0,0 0 5 0 0,1-8 1052 0 0,116-3 3778 0 0,-34 1-4490 0 0,178-31 277 0 0,-246 41-1715 0 0,-33 13-3282 0 0,8-3-2472 0 0,8-9 4178 0 0,-1 1-9354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4705 0 0,'0'0'4082'0'0,"0"0"-1364"0"0,0 0-709 0 0,0 0-244 0 0,0 0-150 0 0,0 0-214 0 0,0 0-271 0 0,0 0-284 0 0,0 0-222 0 0,0 0-124 0 0,0 0-24 0 0,0 0 19 0 0,0 0 48 0 0,5 1 36 0 0,16 2-150 0 0,-1-2 1 0 0,1 0-1 0 0,-1-1 1 0 0,1-1-1 0 0,-1-1 1 0 0,1-1 0 0 0,1-1-430 0 0,90-7 68 0 0,-63 7-751 0 0,-27 2-1567 0 0,0 1-4040 0 0,-15 1-5489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3921 0 0,'0'0'3838'0'0,"0"0"-1163"0"0,0 0-558 0 0,0 0-188 0 0,0 0-100 0 0,0 0-186 0 0,0 0-295 0 0,0 0-313 0 0,0 0-239 0 0,0 0-193 0 0,0 0-136 0 0,0 0-82 0 0,0 0-50 0 0,0 4 12 0 0,-2 23 56 0 0,2 1 0 0 0,2-1 1 0 0,0 1-1 0 0,2-1 1 0 0,1 0-1 0 0,1 0 1 0 0,1 0-1 0 0,7 16-403 0 0,3 17 212 0 0,86 264 292 0 0,-79-288-108 0 0,-24-36-288 0 0,0 0-1 0 0,0 0 2 0 0,12-30 840 0 0,74-170-712 0 0,29-203-205 0 0,-97 301-171 0 0,-18 100 69 0 0,0 2-67 0 0,0 0-97 0 0,0 0-88 0 0,-1 24-1609 0 0,-4 14-3013 0 0,3-23-2864 0 0,0-3-4652 0 0</inkml:trace>
  <inkml:trace contextRef="#ctx0" brushRef="#br0" timeOffset="334.549">588 553 15691 0 0,'0'0'3073'0'0,"0"0"-1510"0"0,0 0-623 0 0,0 0 12 0 0,0 0 110 0 0,0 0 25 0 0,0 0-98 0 0,0 0-238 0 0,0 0-205 0 0,0 0-149 0 0,0 0-95 0 0,0 0-14 0 0,0 0-15 0 0,0 9 8 0 0,-16 231 961 0 0,15-196-1801 0 0,12-39-4455 0 0,-9-5 2202 0 0,2 0-9462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6065 0 0,'0'0'2568'0'0,"0"0"-665"0"0,0 0-346 0 0,0 0 12 0 0,0 0 76 0 0,0 0-54 0 0,0 0-232 0 0,0 0-331 0 0,0 0-310 0 0,0 0-206 0 0,0 0-105 0 0,0 0-24 0 0,0 0 23 0 0,-5 7 54 0 0,-16 19 41 0 0,21-24-440 0 0,-1 0 0 0 0,1-1 1 0 0,0 1-1 0 0,-1 0 1 0 0,1 0-1 0 0,0 0 1 0 0,0 0-1 0 0,0 0 1 0 0,1 0-1 0 0,-1-1 1 0 0,0 1-1 0 0,1 0 1 0 0,-1 0-1 0 0,1 0 1 0 0,0-1-1 0 0,-1 1 1 0 0,1 0-1 0 0,0 0 1 0 0,0-1-1 0 0,0 1 1 0 0,0-1-1 0 0,1 1 1 0 0,-1-1-1 0 0,0 0 1 0 0,0 1-1 0 0,1-1 1 0 0,-1 0-1 0 0,1 0-61 0 0,2 4 194 0 0,37 42 715 0 0,-22-29-731 0 0,-2 0 1 0 0,0 2-1 0 0,-1 0 1 0 0,-1 1-1 0 0,0 0 1 0 0,-2 1-1 0 0,-1 1 1 0 0,-1 0-1 0 0,-1 0 1 0 0,0 1-1 0 0,3 20-178 0 0,2 88 242 0 0,-4-67-176 0 0,9-84 853 0 0,-1-19-780 0 0,-2-1 1 0 0,-2 0-1 0 0,-2-1 0 0 0,-1-1 0 0 0,2-21-139 0 0,29-208 64 0 0,-25 160-216 0 0,-18 109 106 0 0,1 1 0 0 0,-1 0 0 0 0,0-1 0 0 0,0 1 0 0 0,0-1 1 0 0,1 1-1 0 0,-1-1 0 0 0,0 1 0 0 0,0 0 0 0 0,1-1 0 0 0,-1 1 0 0 0,0 0 0 0 0,1-1 0 0 0,-1 1 0 0 0,1 0 0 0 0,-1-1 0 0 0,0 1 0 0 0,1 0 0 0 0,-1 0 0 0 0,1-1 0 0 0,-1 1 0 0 0,1 0 0 0 0,-1 0 0 0 0,1 0 0 0 0,-1 0 0 0 0,1 0 0 0 0,-1 0 0 0 0,1-1 0 0 0,-1 1 1 0 0,1 0-1 0 0,-1 1 0 0 0,0-1 0 0 0,1 0 0 0 0,-1 0 0 0 0,1 0 0 0 0,-1 0 0 0 0,1 0 0 0 0,-1 0 0 0 0,1 0 0 0 0,-1 1 0 0 0,1-1 0 0 0,-1 0 0 0 0,1 0 0 0 0,-1 1 0 0 0,0-1 0 0 0,1 0 0 0 0,-1 1 0 0 0,0-1 0 0 0,1 0 0 0 0,-1 1 0 0 0,0-1 0 0 0,1 1 1 0 0,-1-1-1 0 0,0 0 0 0 0,0 1 0 0 0,0-1 0 0 0,1 1 0 0 0,-1-1 0 0 0,0 1 0 0 0,0-1 0 0 0,0 1 46 0 0,13 15-2925 0 0,-6-4-3536 0 0,-3-4-5507 0 0</inkml:trace>
  <inkml:trace contextRef="#ctx0" brushRef="#br0" timeOffset="576.815">459 569 6537 0 0,'0'0'2542'0'0,"0"0"-427"0"0,0 0-229 0 0,0 0-68 0 0,0 0-154 0 0,0 0-274 0 0,0 0-306 0 0,0 0-272 0 0,0 0-174 0 0,0 0-96 0 0,0 0-52 0 0,0 0-35 0 0,0 0-3 0 0,4 0 13 0 0,159-19 3163 0 0,-163 19-3548 0 0,-2 22 589 0 0,-39 51-79 0 0,-8 31-488 0 0,48-98-71 0 0,6 59 96 0 0,-1-63-77 0 0,0-1 1 0 0,0 0-1 0 0,0 0 1 0 0,0 0-1 0 0,0-1 1 0 0,0 0-1 0 0,1 1 1 0 0,-1-1 0 0 0,0-1-1 0 0,0 1 1 0 0,0-1-1 0 0,0 1 1 0 0,0-1-1 0 0,1 0 1 0 0,-1-1-1 0 0,-1 1 1 0 0,1-1-1 0 0,0 1 1 0 0,0-1-51 0 0,89-67-968 0 0,-54 35-4396 0 0,-32 28-12 0 0,-3 5-6488 0 0</inkml:trace>
  <inkml:trace contextRef="#ctx0" brushRef="#br0" timeOffset="1064.851">864 440 5665 0 0,'0'0'2654'0'0,"0"0"-688"0"0,0 0-175 0 0,0 0 64 0 0,0 0-13 0 0,0 0-186 0 0,0 0-336 0 0,0 0-314 0 0,0 0-203 0 0,0 0-108 0 0,0 0-78 0 0,0 0-13 0 0,0 0-10 0 0,22 7 4024 0 0,28-8-4062 0 0,0-2 1 0 0,-1-3-1 0 0,0-1 1 0 0,22-8-557 0 0,-68 12-816 0 0,-20 5-2057 0 0,9-2-284 0 0,3 0-1845 0 0,2 0-7213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191 506 2833 0 0,'0'0'866'0'0,"0"0"-121"0"0,0 0 151 0 0,0 0 416 0 0,0 0 315 0 0,0 0 25 0 0,0 0-135 0 0,0 0-224 0 0,0 0-175 0 0,0 0-118 0 0,0 0-137 0 0,24-3-144 0 0,117-16 430 0 0,-117 17-835 0 0,0-1 1 0 0,0-1-1 0 0,-1 0 0 0 0,1-2 0 0 0,-1-1 0 0 0,-1-1 0 0 0,1-1 0 0 0,-1-1 0 0 0,-1 0 0 0 0,0-2 0 0 0,0-1 0 0 0,-1 0 0 0 0,-1-1 0 0 0,0-2 0 0 0,-1 0 0 0 0,2-3-314 0 0,-11 7 95 0 0,-1 0 0 0 0,0-1 0 0 0,0 0-1 0 0,-1 0 1 0 0,-1 0 0 0 0,0-1-1 0 0,-1 0 1 0 0,-1 0 0 0 0,0-1-1 0 0,-1 1 1 0 0,0-1 0 0 0,-2 1-1 0 0,1-1 1 0 0,-2 0 0 0 0,0-6-95 0 0,-9-42 362 0 0,8 62-349 0 0,1-1 1 0 0,-1 1-1 0 0,1-1 0 0 0,-1 1 1 0 0,1 0-1 0 0,-1-1 0 0 0,0 1 0 0 0,0 0 1 0 0,0-1-1 0 0,0 1 0 0 0,0 0 1 0 0,0 0-1 0 0,0 0 0 0 0,0 0 1 0 0,0 0-1 0 0,-1 0 0 0 0,1 0 1 0 0,0 0-1 0 0,-1 0 0 0 0,1 1 1 0 0,0-1-1 0 0,-1 1 0 0 0,1-1 1 0 0,-1 1-1 0 0,1-1 0 0 0,-1 1 1 0 0,1 0-1 0 0,-1 0 0 0 0,1-1 0 0 0,-1 1 1 0 0,0 0-1 0 0,1 1 0 0 0,-1-1 1 0 0,1 0-1 0 0,-1 0 0 0 0,1 1 1 0 0,-1-1-1 0 0,-1 1-13 0 0,-3 3 1 0 0,0 0 0 0 0,0 0 0 0 0,1 1-1 0 0,-1 0 1 0 0,1 0 0 0 0,0 0 0 0 0,0 1 0 0 0,1-1 0 0 0,0 1 0 0 0,0 0 0 0 0,0 1-1 0 0,0-1 1 0 0,-1 6-1 0 0,-6 7 25 0 0,-3 11 28 0 0,2 0-1 0 0,1 1 1 0 0,2 1-1 0 0,1-1 1 0 0,1 1 0 0 0,2 1-1 0 0,1-1 1 0 0,2 1 0 0 0,1 0-1 0 0,1 0 1 0 0,3 12-53 0 0,-3-24 46 0 0,11 475 821 0 0,-14-456-835 0 0,-1 0 0 0 0,-2 0-1 0 0,-2-1 1 0 0,-2 0-1 0 0,-1 0 1 0 0,-2-1 0 0 0,-1-1-1 0 0,-2 0 1 0 0,-2-1-1 0 0,-2-1 1 0 0,0 0 0 0 0,-3-2-1 0 0,-1 0 1 0 0,-1-2 0 0 0,-1-1-1 0 0,-2-1 1 0 0,-2 0-32 0 0,15-14 4 0 0,-1 0 0 0 0,-1-1 0 0 0,-1-1 0 0 0,0 0 0 0 0,0-1 1 0 0,-1-1-1 0 0,-1-1 0 0 0,1-1 0 0 0,-2-1 0 0 0,1 0 0 0 0,-21 4-4 0 0,40-11-3 0 0,-1-1 1 0 0,0 1-1 0 0,1 0 1 0 0,-1-1-1 0 0,0 1 0 0 0,1-1 1 0 0,-1 0-1 0 0,0 0 0 0 0,1 1 1 0 0,-1-1-1 0 0,0 0 0 0 0,0 0 1 0 0,1 0-1 0 0,-1-1 0 0 0,0 1 1 0 0,0 0-1 0 0,1-1 1 0 0,-1 1-1 0 0,0-1 0 0 0,1 0 1 0 0,-1 1-1 0 0,1-1 0 0 0,-1 0 1 0 0,1 0-1 0 0,-1 0 0 0 0,1 0 1 0 0,-1 0-1 0 0,1 0 0 0 0,0 0 1 0 0,0-1-1 0 0,0 1 1 0 0,-1 0-1 0 0,1-1 0 0 0,0 1 1 0 0,1-1-1 0 0,-1 1 0 0 0,0-1 1 0 0,0 0-1 0 0,1 1 0 0 0,-1-1 1 0 0,1 0-1 0 0,-1 1 0 0 0,1-1 1 0 0,0 0-1 0 0,0 0 1 0 0,0 1-1 0 0,0-1 0 0 0,0 0 1 0 0,0 0-1 0 0,0 1 0 0 0,0-1 1 0 0,1 0-1 0 0,-1 1 0 0 0,1-1 1 0 0,-1-1 2 0 0,6-8-28 0 0,0 1 1 0 0,1-1 0 0 0,0 1 0 0 0,1 0-1 0 0,0 0 1 0 0,0 1 0 0 0,1 1-1 0 0,0-1 1 0 0,0 1 0 0 0,4-1 27 0 0,2-4-27 0 0,9-11 25 0 0,2 0 1 0 0,1 2-1 0 0,1 1 1 0 0,1 1 0 0 0,1 2-1 0 0,0 1 1 0 0,1 1-1 0 0,1 2 1 0 0,1 1-1 0 0,0 1 1 0 0,0 2-1 0 0,1 1 1 0 0,4 1 1 0 0,-24 7 19 0 0,-1 0-1 0 0,0 1 1 0 0,1 0-1 0 0,-1 1 1 0 0,1 1-1 0 0,-1 0 1 0 0,0 1-1 0 0,0 0 1 0 0,0 1-1 0 0,0 0 1 0 0,-1 1-1 0 0,1 1 1 0 0,-1 0-1 0 0,-1 0 1 0 0,1 2-1 0 0,-1-1 1 0 0,9 9-19 0 0,-9-7 41 0 0,2 2 78 0 0,0-1 0 0 0,0 0 0 0 0,0-1 0 0 0,1-1 0 0 0,1 0 0 0 0,0 0 0 0 0,0-2 0 0 0,0 0 0 0 0,14 4-119 0 0,53 5 1231 0 0,-82-15-1148 0 0,0 0-7 0 0,0 0 4 0 0,0 0-3 0 0,0 0-28 0 0,0 0 19 0 0,0 0-8 0 0,0 0-9 0 0,0 0-18 0 0,0 0 7 0 0,0 0-12 0 0,0 0 0 0 0,0 0 10 0 0,0 0-22 0 0,0 0 5 0 0,0 0 22 0 0,0 0-19 0 0,0 0-19 0 0,0 0-53 0 0,0 0 39 0 0,0 0 6 0 0,0 0 12 0 0,0 0 17 0 0,0 0-16 0 0,0 0-32 0 0,0 0-4 0 0,0 0 1 0 0,0 0-6 0 0,-19-12-3524 0 0,17 10 2050 0 0,0 0-2429 0 0,1 0-1905 0 0,1 1-6229 0 0</inkml:trace>
  <inkml:trace contextRef="#ctx0" brushRef="#br0" timeOffset="868.867">1072 1489 6721 0 0,'0'0'2254'0'0,"0"0"-997"0"0,0 0-288 0 0,0 0 281 0 0,0 0 307 0 0,0 0 121 0 0,0 0-106 0 0,0 0-226 0 0,0 0-236 0 0,0 0-200 0 0,0 0-129 0 0,0 0-93 0 0,0 0-57 0 0,27 5-49 0 0,81 11-27 0 0,-51-22 225 0 0,-48 2-605 0 0,8-6-18 0 0,-1-1 0 0 0,0 0 0 0 0,-1-1 0 0 0,0 0 0 0 0,-1-1 0 0 0,0-1 0 0 0,-1 0 0 0 0,-1-1 0 0 0,0-1 0 0 0,-1 0 0 0 0,-1 0 0 0 0,0-1 0 0 0,-1 0 0 0 0,-1-1 0 0 0,-1 0 1 0 0,4-14-158 0 0,-9 29-6 0 0,0 0 0 0 0,-1 0 0 0 0,1 0 0 0 0,-1 0 0 0 0,0 0 1 0 0,0-1-1 0 0,0 1 0 0 0,0 0 0 0 0,0-1 0 0 0,-1 1 0 0 0,1-1 1 0 0,-1 1-1 0 0,0-1 0 0 0,0 1 0 0 0,0 0 0 0 0,-1-1 1 0 0,1 1-1 0 0,-1-1 0 0 0,0 1 0 0 0,0 0 0 0 0,0-1 0 0 0,0 1 1 0 0,-1 0-1 0 0,0 0 0 0 0,1 0 0 0 0,-1 0 0 0 0,0 0 0 0 0,0 0 1 0 0,0 0-1 0 0,-1 1 0 0 0,1-1 0 0 0,-1 1 0 0 0,1 0 1 0 0,-1 0-1 0 0,0-1 0 0 0,0 2 0 0 0,0-1 0 0 0,0 0 0 0 0,0 1 1 0 0,0-1-1 0 0,-2 0 6 0 0,0 2-31 0 0,1 0 1 0 0,-1 0 0 0 0,0 1-1 0 0,1 0 1 0 0,-1-1 0 0 0,1 1-1 0 0,-1 1 1 0 0,1-1-1 0 0,-1 1 1 0 0,1-1 0 0 0,0 1-1 0 0,0 0 1 0 0,0 1 0 0 0,0-1-1 0 0,0 1 1 0 0,1 0-1 0 0,-1 0 1 0 0,0 1 30 0 0,-16 12-32 0 0,2 0 1 0 0,0 2-1 0 0,0 0 1 0 0,2 1-1 0 0,1 1 1 0 0,0 1-1 0 0,1 0 1 0 0,1 0-1 0 0,2 2 0 0 0,0-1 1 0 0,1 1-1 0 0,-1 7 32 0 0,9-26 2 0 0,0 0-1 0 0,1 0 0 0 0,-1 1 0 0 0,1-1 1 0 0,0 1-1 0 0,0-1 0 0 0,1 1 0 0 0,0-1 1 0 0,-1 1-1 0 0,1-1 0 0 0,1 1 0 0 0,-1-1 1 0 0,1 1-1 0 0,-1-1 0 0 0,1 1 0 0 0,1-1 1 0 0,-1 0-1 0 0,1 1 0 0 0,-1-1 0 0 0,1 0 1 0 0,0 0-1 0 0,1 0 0 0 0,-1 0 0 0 0,1-1 1 0 0,-1 1-1 0 0,1 0 0 0 0,1-1 0 0 0,-1 0 1 0 0,0 0-1 0 0,1 0 0 0 0,-1 0 0 0 0,1-1 1 0 0,2 2-2 0 0,11 1 44 0 0,0 0 1 0 0,0-1-1 0 0,1-1 0 0 0,0-1 1 0 0,-1-1-1 0 0,1 0 1 0 0,0-1-1 0 0,0-1 1 0 0,-1 0-1 0 0,1-2 1 0 0,0 0-1 0 0,6-3-44 0 0,26-9 192 0 0,-1-3 0 0 0,0-2 0 0 0,-2-2 0 0 0,-1-3 0 0 0,0-1 0 0 0,-2-2 0 0 0,-2-2-1 0 0,0-2 1 0 0,-2-1 0 0 0,-1-3 0 0 0,-3-1 0 0 0,0-2-192 0 0,-11 14 8 0 0,-1-2 0 0 0,-1-2 0 0 0,-2 0 0 0 0,0 0 0 0 0,-2-2 0 0 0,-2-1 0 0 0,-1 0 0 0 0,-1-1 0 0 0,-2-1 0 0 0,-1 0 0 0 0,-2 0 0 0 0,-1-1 0 0 0,-2-1 0 0 0,-1 1 0 0 0,-2-1 0 0 0,0-24-8 0 0,-3 42-9 0 0,1 0 0 0 0,-2-1-1 0 0,0 1 1 0 0,-2-1 0 0 0,0 1-1 0 0,-1 0 1 0 0,0 0 0 0 0,-2 0-1 0 0,0 0 1 0 0,-1 1 0 0 0,0 0-1 0 0,-2 0 1 0 0,0 1 0 0 0,-1-1-1 0 0,0 2 1 0 0,-2-1 0 0 0,0 2-1 0 0,0-1 1 0 0,-5-3 9 0 0,14 16 2 0 0,0 0-1 0 0,0 1 1 0 0,0-1 0 0 0,0 1-1 0 0,-1 0 1 0 0,1-1 0 0 0,0 1 0 0 0,0 0-1 0 0,-1 0 1 0 0,1 0 0 0 0,-1 1 0 0 0,1-1-1 0 0,-1 1 1 0 0,1-1 0 0 0,-1 1-1 0 0,1 0 1 0 0,-1 0 0 0 0,1 0 0 0 0,-1 0-1 0 0,1 0 1 0 0,-1 1 0 0 0,1-1-1 0 0,-1 1 1 0 0,1-1 0 0 0,-1 1 0 0 0,1 0-1 0 0,-1 0 1 0 0,1 0 0 0 0,0 1-1 0 0,0-1 1 0 0,0 0 0 0 0,0 1 0 0 0,0-1-1 0 0,0 1 1 0 0,0 0 0 0 0,0 0 0 0 0,0 0-1 0 0,1 0 1 0 0,-1 0-2 0 0,-45 93 44 0 0,40-59-22 0 0,1-1 0 0 0,2 1 0 0 0,1 1 0 0 0,2-1 0 0 0,2 0 0 0 0,1 1 0 0 0,2 4-22 0 0,10 35 55 0 0,3 0 0 0 0,3-1 0 0 0,4-1 0 0 0,2-1 0 0 0,28 51-55 0 0,-46-104 8 0 0,6 11 40 0 0,-2 2 1 0 0,-2-1 0 0 0,-1 1-1 0 0,-1 1 1 0 0,-2 0-1 0 0,-2 0 1 0 0,0 0-1 0 0,-2 11-48 0 0,1 35 95 0 0,-3-79-130 0 0,0-1 20 0 0,0 0 5 0 0,3-37-792 0 0,-25-10-1988 0 0,1 19-3569 0 0,11 15-198 0 0,7 5-4963 0 0</inkml:trace>
  <inkml:trace contextRef="#ctx0" brushRef="#br0" timeOffset="1277.447">1730 871 7122 0 0,'0'0'2707'0'0,"0"0"-595"0"0,0 0-242 0 0,0 0 37 0 0,0 0 1 0 0,0 0-145 0 0,0 0-256 0 0,0 0-270 0 0,0 0-261 0 0,0 0-167 0 0,0 0-136 0 0,0 0-123 0 0,-2-9-67 0 0,-5-28-63 0 0,29 24 1237 0 0,272-9 1297 0 0,225-48-1474 0 0,-453 70-1465 0 0,-70 30-925 0 0,-9-16 28 0 0,-8 8-1560 0 0,7-11-8272 0 0,11-11-2231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1280 0 0,'0'0'1326'0'0,"0"0"42"0"0,0 0 138 0 0,0 0 200 0 0,0 0 9 0 0,0 0-66 0 0,0 0-183 0 0,0 0-206 0 0,0 0-184 0 0,0 0-146 0 0,0 0-77 0 0,-2 2-55 0 0,-4 5-9 0 0,5-5-15 0 0,1-2-50 0 0,0 0-25 0 0,0 0-59 0 0,0 0-40 0 0,0 0-33 0 0,0 0-36 0 0,0 0-35 0 0,0 0-53 0 0,0 0-27 0 0,27 0 3202 0 0,251 0-1135 0 0,-15-22-1815 0 0,-64 8-130 0 0,-199 14-500 0 0,0 0 0 0 0,0 0 11 0 0,0 0-9 0 0,0 0-11 0 0,0 0 10 0 0,0 0 4 0 0,0 0-17 0 0,-26-4-1043 0 0,17 4 66 0 0,-31 1-2637 0 0,27 0-899 0 0,1 1-3547 0 0,5 1-4478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13379 0 0,'0'0'1979'0'0,"0"0"-649"0"0,0 0-350 0 0,0 0-11 0 0,0 0 52 0 0,0 0 9 0 0,0 0-101 0 0,0 0-145 0 0,0 0-73 0 0,0 0 1 0 0,0 0 13 0 0,0 0-5 0 0,0 0-45 0 0,16 2-72 0 0,130 3 871 0 0,134-38 10 0 0,-85 26-1093 0 0,-195 7-420 0 0,-1 0 0 0 0,1 0-1 0 0,0 0 1 0 0,-1 0 0 0 0,1 0 0 0 0,-1 0 0 0 0,1 0 0 0 0,-1 0 0 0 0,1 0 0 0 0,0 0 0 0 0,-1 0 0 0 0,1 0-1 0 0,0 0 1 0 0,-1-1 0 0 0,1 1 0 0 0,-1 0 0 0 0,1 0 0 0 0,0 0 0 0 0,-1-1 0 0 0,1 1 0 0 0,0 0 0 0 0,-1 0-1 0 0,1-1 1 0 0,0 1 0 0 0,0 0 0 0 0,-1-1 0 0 0,1 1 0 0 0,0 0 0 0 0,0-1 0 0 0,-1 1 0 0 0,1 0 0 0 0,0-1-1 0 0,0 1 1 0 0,0 0 0 0 0,0-1 0 0 0,0 1 0 0 0,0-1 0 0 0,0 1 0 0 0,0 0 0 0 0,-1-1 0 0 0,1 1 0 0 0,0-1-1 0 0,1 1 1 0 0,-1 0 0 0 0,0-1 0 0 0,0 1 0 0 0,0-1 0 0 0,0 1 0 0 0,0 0 0 0 0,0-1 0 0 0,0 1 0 0 0,1-1-1 0 0,-1 1 1 0 0,0 0 0 0 0,0-1 0 0 0,0 1 0 0 0,1 0 0 0 0,-1-1 0 0 0,0 1 0 0 0,1 0 0 0 0,-1 0 0 0 0,0-1 0 0 0,1 1-1 0 0,-1 0 1 0 0,0 0 0 0 0,1 0 0 0 0,-1-1 0 0 0,0 1 29 0 0,-16-11-5562 0 0,12 10-892 0 0,0 1-5742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6:13:20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1,'-5'43,"-1"29,-5 12,0 0,1-8,3-8,-2-10,0-6,1-7,3-7,2-4,1-3,1-3,1-1,5-5,2-6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5057 0 0,'0'0'2801'0'0,"0"0"-427"0"0,0 0-265 0 0,0 0-62 0 0,0 0-162 0 0,0 0-248 0 0,0 0-271 0 0,0 0-278 0 0,0 0-231 0 0,0 0-151 0 0,0 0-92 0 0,0 0-86 0 0,0 0-53 0 0,30 9 2080 0 0,26-4-1786 0 0,0-2 0 0 0,0-2 0 0 0,55-8-769 0 0,25-15 133 0 0,-53-1-337 0 0,-83 23 72 0 0,0 0-52 0 0,0 0-73 0 0,0 0-115 0 0,-16 0-4220 0 0,4 4 912 0 0,3-1-3744 0 0,0 1-4270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8410 0 0,'0'0'3319'0'0,"0"0"-1464"0"0,0 0-807 0 0,0 0-142 0 0,0 0 72 0 0,0 0 131 0 0,0 0 95 0 0,0 0-71 0 0,0 0-184 0 0,0 0-175 0 0,0 0-141 0 0,0 0-95 0 0,0 0-76 0 0,35-4-54 0 0,107-12-76 0 0,51-2 495 0 0,-192 18-804 0 0,0 0 0 0 0,0 0 0 0 0,0 1 0 0 0,0-1 0 0 0,0 0 0 0 0,0 0-1 0 0,0 0 1 0 0,0 0 0 0 0,0 0 0 0 0,0 0 0 0 0,0 0 0 0 0,0-1 0 0 0,0 1-1 0 0,0 0 1 0 0,0 0 0 0 0,0-1 0 0 0,0 1 0 0 0,0-1 0 0 0,0 1 0 0 0,-1-1 0 0 0,1 1-1 0 0,0-1 1 0 0,0 1 0 0 0,0-1 0 0 0,-1 0 0 0 0,1 0 0 0 0,0 1 0 0 0,-1-1-1 0 0,1 0 1 0 0,0 0 0 0 0,-1 0 0 0 0,1 0 0 0 0,-1 1 0 0 0,1-1 0 0 0,-1 0 0 0 0,0 0-1 0 0,1 0 1 0 0,-1 0 0 0 0,0 0 0 0 0,0 0 0 0 0,0 0 0 0 0,0 0 0 0 0,0 0-1 0 0,0 0 1 0 0,0 0 0 0 0,0 0 0 0 0,0 0 0 0 0,0-1-23 0 0,-2-7 41 0 0,1 0 0 0 0,-1 1 0 0 0,-1-1 1 0 0,1 0-1 0 0,-1 1 0 0 0,-1 0 0 0 0,0 0 0 0 0,0 0 0 0 0,0 0 1 0 0,-1 0-1 0 0,0 1 0 0 0,-1 0 0 0 0,0 0 0 0 0,0 0 0 0 0,0 1 1 0 0,-4-3-42 0 0,-3-5 40 0 0,12 12-43 0 0,0 1-1 0 0,0 0 1 0 0,0-1 0 0 0,0 1 0 0 0,0 0 0 0 0,-1-1 0 0 0,1 1 0 0 0,0 0 0 0 0,-1 0 0 0 0,1 0 0 0 0,-1 0-1 0 0,1 0 1 0 0,-1 1 0 0 0,1-1 0 0 0,-1 0 0 0 0,1 1 0 0 0,-1-1 0 0 0,0 1 0 0 0,0-1 0 0 0,1 1 0 0 0,-1 0-1 0 0,0 0 1 0 0,1 0 0 0 0,-1 0 0 0 0,0 0 0 0 0,0 0 0 0 0,1 0 0 0 0,-1 1 0 0 0,0-1 0 0 0,1 1-1 0 0,-1-1 1 0 0,0 1 0 0 0,1-1 0 0 0,-1 1 0 0 0,1 0 0 0 0,-1 0 0 0 0,1 0 0 0 0,-1 0 0 0 0,1 0 0 0 0,0 0-1 0 0,-1 0 1 0 0,1 0 0 0 0,0 1 0 0 0,0-1 0 0 0,0 0 0 0 0,0 1 0 0 0,0-1 0 0 0,0 1 0 0 0,0 0 3 0 0,-7 23-5 0 0,1-1 0 0 0,2 1 1 0 0,0 0-1 0 0,2 1 0 0 0,0-1 1 0 0,2 23 4 0 0,-5 178 48 0 0,23-234 277 0 0,145-146 28 0 0,-76 69-2182 0 0,-86 85 1389 0 0,3-3-127 0 0,1 3-4063 0 0,-2 0-5194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0 0 0,'0'0'919'0'0,"0"0"382"0"0,0 0 133 0 0,0 0 105 0 0,0 0 59 0 0,0 0-103 0 0,0 0-104 0 0,0 0-160 0 0,0 0-167 0 0,0 0-96 0 0,0 0-45 0 0,0 0-16 0 0,0 0 20 0 0,-12 4-10 0 0,-55 24 2359 0 0,60-16 1964 0 0,21-3-3548 0 0,23-3-757 0 0,172-14 1352 0 0,-112-7-1838 0 0,1 5 1 0 0,84 2-450 0 0,-178 10-259 0 0,3 0-119 0 0,-4-6-8949 0 0,-3 1-3010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417 926 9274 0 0,'0'0'1128'0'0,"0"0"-474"0"0,0 0-186 0 0,0 0 168 0 0,0 0 313 0 0,0 0 201 0 0,0 0-2 0 0,0 0-182 0 0,0 0-218 0 0,0 0-148 0 0,0 0-36 0 0,0 0-4 0 0,0 0-26 0 0,6 5-15 0 0,-5-3-419 0 0,1 0 0 0 0,0 0 0 0 0,0 0 1 0 0,1-1-1 0 0,-1 1 0 0 0,0 0 0 0 0,0-1 0 0 0,1 0 1 0 0,-1 0-1 0 0,1 1 0 0 0,-1-1 0 0 0,1-1 1 0 0,0 1-1 0 0,-1 0 0 0 0,1-1 0 0 0,0 1 1 0 0,-1-1-1 0 0,1 0 0 0 0,0 0 0 0 0,0 0 1 0 0,-1 0-1 0 0,1 0 0 0 0,0-1 0 0 0,-1 1 1 0 0,1-1-1 0 0,0 0 0 0 0,-1 0 0 0 0,1 0 0 0 0,-1 0 1 0 0,1 0-1 0 0,-1 0 0 0 0,0-1 0 0 0,1 1 1 0 0,-1-1-1 0 0,0 0 0 0 0,0 1 0 0 0,2-3-100 0 0,12-16 264 0 0,-1-1-1 0 0,0-1 0 0 0,-2 0 1 0 0,0 0-1 0 0,-2-1 0 0 0,-1-1 1 0 0,0 0-1 0 0,-2 0 0 0 0,0-1 1 0 0,-2 0-1 0 0,1-17-263 0 0,0 2 573 0 0,-7 39-475 0 0,0 1-1 0 0,0 0 2 0 0,0 0-19 0 0,0 0-19 0 0,0 0-5 0 0,0 0-24 0 0,0 0-2 0 0,0 30 243 0 0,37 305 795 0 0,-27-225-808 0 0,-5 0-1 0 0,-7 74-259 0 0,2-175 13 0 0,-1 0 0 0 0,0 0 1 0 0,-1 0-1 0 0,0 0 0 0 0,0 0 0 0 0,-1 0 1 0 0,0-1-1 0 0,-1 1 0 0 0,1-1 0 0 0,-2 0 0 0 0,1 0 1 0 0,-3 2-14 0 0,6-10 9 0 0,0 1 0 0 0,1-1 0 0 0,-1 0 0 0 0,0-1 0 0 0,0 1 0 0 0,0 0 0 0 0,1 0 0 0 0,-1 0 0 0 0,0 0 0 0 0,0-1 0 0 0,1 1 0 0 0,-1 0 0 0 0,0-1 0 0 0,1 1 0 0 0,-1 0 0 0 0,0-1 0 0 0,1 1 0 0 0,-1-1 0 0 0,0 1 0 0 0,1-1 0 0 0,-1 0 0 0 0,1 1 0 0 0,-1-1 0 0 0,1 1 0 0 0,-1-1 0 0 0,1 0 0 0 0,0 0 0 0 0,-1 1 0 0 0,1-1 0 0 0,0 0 0 0 0,-1 1 0 0 0,1-1 0 0 0,0 0 0 0 0,0 0 0 0 0,0 0 1 0 0,0 1-1 0 0,0-1 0 0 0,0 0 0 0 0,0 0 0 0 0,0 0 0 0 0,0 1 0 0 0,0-1 0 0 0,0 0 0 0 0,0 0 0 0 0,1 1 0 0 0,-1-2-9 0 0,0 1 7 0 0,-2-28-4 0 0,1 1 0 0 0,1-1-1 0 0,1 0 1 0 0,2 0 0 0 0,1 1-1 0 0,2 0 1 0 0,0 0 0 0 0,2 0-1 0 0,1 1 1 0 0,3-5-3 0 0,-2-2-15 0 0,101-241-32 0 0,-91 238 37 0 0,0 1-1 0 0,3 0 0 0 0,1 2 0 0 0,1 1 1 0 0,2 1-1 0 0,1 2 0 0 0,1 0 0 0 0,2 2 0 0 0,22-15 11 0 0,-37 31-7 0 0,-7 4 4 0 0,1 0 0 0 0,1 0 0 0 0,-1 1 0 0 0,1 0 0 0 0,1 1 0 0 0,-1 0 0 0 0,1 1 0 0 0,0 0 1 0 0,0 1-1 0 0,1 0 0 0 0,-1 1 0 0 0,1 0 0 0 0,8 0 3 0 0,-18 4 1 0 0,0-1 0 0 0,0 1 0 0 0,0-1 0 0 0,0 1 1 0 0,0 0-1 0 0,-1 0 0 0 0,1 0 0 0 0,0 1 0 0 0,0-1 0 0 0,-1 1 0 0 0,1-1 0 0 0,-1 1 0 0 0,1 0 1 0 0,-1 0-1 0 0,0 0 0 0 0,0 0 0 0 0,0 0 0 0 0,0 1 0 0 0,0-1 0 0 0,0 1 0 0 0,-1-1 0 0 0,1 1 1 0 0,-1 0-1 0 0,0-1 0 0 0,0 1 0 0 0,0 0 0 0 0,0 0 0 0 0,0 0 0 0 0,0 0 0 0 0,-1 3-1 0 0,6 94 46 0 0,-12-80-45 0 0,0-1 0 0 0,-2 1 0 0 0,0-1 0 0 0,-1 0 0 0 0,-1-1 0 0 0,-1 0 0 0 0,0-1 0 0 0,-1 0 0 0 0,-1-1 0 0 0,-1 0 0 0 0,0-1 0 0 0,-1-1 0 0 0,-1 0 0 0 0,0-1 0 0 0,0-1 0 0 0,-2 0 0 0 0,1-1 0 0 0,-18 7-1 0 0,21-10-116 0 0,-2-1 0 0 0,1 0-1 0 0,-1-1 1 0 0,0-1 0 0 0,0 0-1 0 0,0-1 1 0 0,-1-1 0 0 0,0-1-1 0 0,1 0 1 0 0,-1-1 0 0 0,0-1-1 0 0,0-1 1 0 0,-4 0 116 0 0,19 1-78 0 0,0 0 0 0 0,1 0-1 0 0,-1-1 1 0 0,1 1 0 0 0,-1 0 0 0 0,0-1-1 0 0,1 1 1 0 0,-1-1 0 0 0,1 0-1 0 0,-1 1 1 0 0,1-1 0 0 0,-1 0 0 0 0,1 0-1 0 0,0 0 1 0 0,-1 0 0 0 0,1 0 0 0 0,0 0-1 0 0,0 0 1 0 0,0 0 0 0 0,-1-1 0 0 0,1 1-1 0 0,1 0 1 0 0,-1-1 0 0 0,0 1 0 0 0,0-1-1 0 0,0 1 1 0 0,1-1 0 0 0,-1 1 0 0 0,1-1-1 0 0,-1 1 1 0 0,1-1 0 0 0,0 0-1 0 0,0 1 1 0 0,-1-1 0 0 0,1 0 0 0 0,0 1-1 0 0,0-1 1 0 0,1 0 0 0 0,-1 1 0 0 0,0-1-1 0 0,0 0 1 0 0,1 0 78 0 0,9-21-4031 0 0,7 5-3950 0 0,-4 10-3990 0 0</inkml:trace>
  <inkml:trace contextRef="#ctx0" brushRef="#br0" timeOffset="386.872">1682 624 10890 0 0,'0'0'1797'0'0,"0"0"-233"0"0,0 0-29 0 0,0 0-19 0 0,0 0-126 0 0,0 0-215 0 0,0 0-199 0 0,0 0-156 0 0,0 0-121 0 0,0 0-84 0 0,0 0-99 0 0,0 0-59 0 0,0 0-47 0 0,-21 6-66 0 0,-67 18-47 0 0,85-23-275 0 0,1-1-1 0 0,-1 1 1 0 0,0 0-1 0 0,1 0 0 0 0,-1 0 1 0 0,1 0-1 0 0,-1 0 1 0 0,1 1-1 0 0,-1-1 1 0 0,1 1-1 0 0,0 0 0 0 0,0-1 1 0 0,0 1-1 0 0,0 0 1 0 0,0 0-1 0 0,0 0 1 0 0,0 1-1 0 0,1-1 0 0 0,-1 0 1 0 0,1 1-1 0 0,0-1 1 0 0,-1 3-22 0 0,-4 6 70 0 0,3-7-59 0 0,1-1 0 0 0,-1 1 0 0 0,1-1 0 0 0,0 1 0 0 0,0 0 0 0 0,0 0 0 0 0,0 0 0 0 0,1 0 0 0 0,-1 0 0 0 0,1 0 0 0 0,0 1 0 0 0,1-1 0 0 0,-1 0 0 0 0,1 1 0 0 0,0-1 0 0 0,0 0 0 0 0,0 1 0 0 0,0-1 0 0 0,1 1 0 0 0,0-1 0 0 0,-1 0 0 0 0,2 0 0 0 0,-1 0 0 0 0,0 1 0 0 0,1-1 0 0 0,0 0 0 0 0,0-1 0 0 0,0 1 0 0 0,1 0 0 0 0,-1-1 0 0 0,1 1 0 0 0,0-1 0 0 0,0 0 0 0 0,0 0 0 0 0,0 0 0 0 0,0 0 0 0 0,1 0 0 0 0,-1-1 0 0 0,1 1 0 0 0,0-1 0 0 0,3 1-11 0 0,5-2 71 0 0,0-1 0 0 0,-1 0 0 0 0,1-1 0 0 0,0 0 1 0 0,0-1-1 0 0,-1-1 0 0 0,1 0 0 0 0,-1 0 0 0 0,0-1 1 0 0,0 0-1 0 0,0-1 0 0 0,0 0 0 0 0,-1-1 0 0 0,0 0 0 0 0,0-1 1 0 0,-1 0-1 0 0,0 0 0 0 0,0-1 0 0 0,0-1 0 0 0,-1 1 1 0 0,0-1-1 0 0,-1 0 0 0 0,0-1 0 0 0,-1 0 0 0 0,0 0 1 0 0,5-10-72 0 0,-9 16 8 0 0,0 0 1 0 0,0 0 0 0 0,0 1-1 0 0,0-2 1 0 0,-1 1-1 0 0,0 0 1 0 0,1 0 0 0 0,-1 0-1 0 0,-1 0 1 0 0,1-1 0 0 0,-1 1-1 0 0,0 0 1 0 0,0-1 0 0 0,0 1-1 0 0,0 0 1 0 0,-1-1-1 0 0,0 1 1 0 0,0 0 0 0 0,0 0-1 0 0,0-1 1 0 0,-1 1 0 0 0,1 0-1 0 0,-1 0 1 0 0,0 1 0 0 0,0-1-1 0 0,-1 0 1 0 0,1 1-1 0 0,-1-1 1 0 0,0 1 0 0 0,0 0-1 0 0,0 0 1 0 0,0 0 0 0 0,0 0-1 0 0,-1 0 1 0 0,1 1 0 0 0,-1-1-1 0 0,0 1 1 0 0,0 0-1 0 0,0 0 1 0 0,0 1 0 0 0,0-1-1 0 0,-1 1-8 0 0,-79-3-1317 0 0,44 21-1695 0 0,20 5-5147 0 0,12-14-3767 0 0</inkml:trace>
  <inkml:trace contextRef="#ctx0" brushRef="#br0" timeOffset="823.719">2271 256 13603 0 0,'0'0'2523'0'0,"0"0"-921"0"0,0 0-338 0 0,0 0 83 0 0,0 0 40 0 0,0 0-92 0 0,0 0-231 0 0,0 0-294 0 0,0 0-201 0 0,0 0-126 0 0,0 0-70 0 0,0 0-34 0 0,0 0-8 0 0,9-7 25 0 0,25-22-3 0 0,-33 29-324 0 0,0 1 0 0 0,0-1 0 0 0,0 0 0 0 0,0 0 0 0 0,0 0-1 0 0,0 1 1 0 0,0-1 0 0 0,0 0 0 0 0,0 1 0 0 0,0-1 0 0 0,0 1 0 0 0,-1-1-1 0 0,1 1 1 0 0,0-1 0 0 0,0 1 0 0 0,-1 0 0 0 0,1-1 0 0 0,0 1 0 0 0,-1 0 0 0 0,1 0-1 0 0,0-1 1 0 0,-1 1 0 0 0,1 0 0 0 0,-1 0 0 0 0,1 0 0 0 0,-1 0 0 0 0,0 0-1 0 0,1 0 1 0 0,-1-1 0 0 0,0 1 0 0 0,0 0 0 0 0,0 0 0 0 0,0 0 0 0 0,0 0 0 0 0,0 0-1 0 0,0 0 1 0 0,0 0 0 0 0,0 0 0 0 0,0 0 0 0 0,0 0 0 0 0,-1 0 0 0 0,1 0-29 0 0,0 1 57 0 0,8 82 460 0 0,-5 1 1 0 0,-3 0-1 0 0,-9 70-517 0 0,8-141 47 0 0,-16 160-3 0 0,15-131-95 0 0,2-42 10 0 0,0-1-7 0 0,0 0-26 0 0,0 0-14 0 0,0-26-1652 0 0,-7-13-1734 0 0,2 18-95 0 0,3 1-5089 0 0,1 8-3251 0 0</inkml:trace>
  <inkml:trace contextRef="#ctx0" brushRef="#br0" timeOffset="1071.939">2070 551 6217 0 0,'0'0'1918'0'0,"0"0"-324"0"0,0 0-39 0 0,0 0 69 0 0,0 0-17 0 0,0 0-68 0 0,0 0-155 0 0,0 0-161 0 0,0 0-106 0 0,0 0-108 0 0,0 0-99 0 0,0 0-85 0 0,0 0-94 0 0,24 4-70 0 0,78 13-94 0 0,105-16 1219 0 0,-15-1-2784 0 0,-174 3-1132 0 0,-12 0-2350 0 0,-3 1-5069 0 0,-2-3 439 0 0</inkml:trace>
  <inkml:trace contextRef="#ctx0" brushRef="#br0" timeOffset="1368.02">2626 632 72 0 0,'0'0'2369'0'0,"0"0"-352"0"0,0 0-72 0 0,0 0 30 0 0,0 0-47 0 0,0 0-131 0 0,0 0-164 0 0,0 0-160 0 0,0 0-157 0 0,0 0-139 0 0,0 0-123 0 0,0 0-92 0 0,17 5-52 0 0,55 17-39 0 0,-68-20-704 0 0,1-1-1 0 0,0 0 1 0 0,0 0-1 0 0,0 0 1 0 0,0-1 0 0 0,0 0-1 0 0,0 0 1 0 0,0 0-1 0 0,0 0 1 0 0,0-1-1 0 0,0 0 1 0 0,0 0 0 0 0,0 0-1 0 0,0-1 1 0 0,0 0-1 0 0,-1 1 1 0 0,1-2-1 0 0,-1 1 1 0 0,1 0-1 0 0,3-4-166 0 0,-7 6 21 0 0,5-4 72 0 0,1 1 1 0 0,-1-1-1 0 0,1 0 1 0 0,-1 0-1 0 0,-1-1 1 0 0,1 1-1 0 0,0-1 1 0 0,-1-1-1 0 0,0 1 1 0 0,-1-1-1 0 0,1 0 1 0 0,-1 0-1 0 0,0 0 1 0 0,0-1 0 0 0,-1 1-1 0 0,0-1 1 0 0,0 0-1 0 0,-1 0 1 0 0,1 0-1 0 0,-2 0 1 0 0,1 0-1 0 0,-1 0 1 0 0,1-7-94 0 0,-4 11-9 0 0,-1 0 0 0 0,1 0 0 0 0,-1 0 0 0 0,0 0 0 0 0,1 1 1 0 0,-1-1-1 0 0,0 1 0 0 0,-1 0 0 0 0,1 0 0 0 0,0 0 0 0 0,-1 0 0 0 0,1 1 0 0 0,-1-1 0 0 0,1 1 1 0 0,-1 0-1 0 0,1 0 0 0 0,-1 0 0 0 0,0 1 0 0 0,0-1 0 0 0,0 1 0 0 0,1 0 0 0 0,-1 0 1 0 0,0 0-1 0 0,0 0 0 0 0,0 1 0 0 0,1-1 0 0 0,-1 1 0 0 0,0 0 0 0 0,-1 1 9 0 0,3-2-8 0 0,-10 3-32 0 0,0 1-1 0 0,1-1 1 0 0,-1 2-1 0 0,1 0 1 0 0,0 0-1 0 0,1 1 1 0 0,-1 0-1 0 0,1 1 1 0 0,0 0-1 0 0,1 0 1 0 0,0 1-1 0 0,0 1 1 0 0,1-1-1 0 0,-1 2 0 0 0,2-1 1 0 0,0 1-1 0 0,0 0 1 0 0,-1 3 40 0 0,5-9-59 0 0,0 0 0 0 0,0 0 0 0 0,0 0 0 0 0,1 1 0 0 0,-1-1 0 0 0,1 0 0 0 0,1 1 0 0 0,-1-1 0 0 0,0 1 1 0 0,1 0-1 0 0,0 0 0 0 0,0-1 0 0 0,1 1 0 0 0,-1 0 0 0 0,1 0 0 0 0,0 0 0 0 0,0 0 0 0 0,1 0 0 0 0,-1 0 0 0 0,1-1 0 0 0,0 1 0 0 0,1 0 0 0 0,-1 0 0 0 0,1-1 0 0 0,0 1 1 0 0,0-1-1 0 0,0 1 0 0 0,0-1 0 0 0,1 0 0 0 0,0 0 0 0 0,0 0 0 0 0,0-1 0 0 0,0 1 0 0 0,1 0 0 0 0,-1-1 0 0 0,3 1 59 0 0,79 27-4049 0 0,-55-26 92 0 0,-1-1-3494 0 0,-14-3-977 0 0</inkml:trace>
  <inkml:trace contextRef="#ctx0" brushRef="#br0" timeOffset="1814.82">3011 863 7378 0 0,'0'0'3719'0'0,"0"0"-1370"0"0,0 0-432 0 0,0 0-82 0 0,0 0-180 0 0,0 0-308 0 0,0 0-353 0 0,0 0-330 0 0,0 0-199 0 0,0 0-39 0 0,0 0 2 0 0,0 0 11 0 0,0 0-21 0 0,13-17-28 0 0,77-101 474 0 0,-8 29-12 0 0,-65 87-881 0 0,-17 30-84 0 0,-1-15 151 0 0,0 4-21 0 0,1-14-12 0 0,-1 0 0 0 0,1 0 1 0 0,-1 0-1 0 0,1 0 1 0 0,0 0-1 0 0,0 0 0 0 0,0 0 1 0 0,1 0-1 0 0,-1 0 0 0 0,1-1 1 0 0,-1 1-1 0 0,1 0 0 0 0,0 0 1 0 0,0 0-1 0 0,1-1 1 0 0,-1 1-1 0 0,0 0 0 0 0,1-1 1 0 0,-1 0-1 0 0,1 1 0 0 0,0-1 1 0 0,0 0-1 0 0,0 0 0 0 0,0 0 1 0 0,0 0-1 0 0,1 0 1 0 0,-1 0-1 0 0,3 1-5 0 0,-1-1 84 0 0,1 1-1 0 0,0-1 1 0 0,1 0 0 0 0,-1-1-1 0 0,0 1 1 0 0,0-1 0 0 0,1 0 0 0 0,-1 0-1 0 0,1-1 1 0 0,-1 0 0 0 0,0 0-1 0 0,1 0 1 0 0,-1 0 0 0 0,1-1-1 0 0,-1 0 1 0 0,1 0 0 0 0,-1 0-1 0 0,0-1 1 0 0,0 0 0 0 0,0 0 0 0 0,0 0-1 0 0,0-1 1 0 0,0 1 0 0 0,-1-1-1 0 0,1 0 1 0 0,-1-1 0 0 0,0 1-1 0 0,0-1 1 0 0,3-2-84 0 0,-2 1-35 0 0,56-71 517 0 0,-46 10-3375 0 0,-15 55 672 0 0,0 3-2439 0 0,0 1-5809 0 0</inkml:trace>
  <inkml:trace contextRef="#ctx0" brushRef="#br0" timeOffset="2190.925">3720 68 12947 0 0,'0'0'3266'0'0,"0"0"-1826"0"0,0 0-694 0 0,0 0 70 0 0,0 0 209 0 0,0 0 222 0 0,0 0 60 0 0,0 0-123 0 0,0 0-162 0 0,0 0-168 0 0,0 0-145 0 0,0 0-116 0 0,0 0-106 0 0,6 20-101 0 0,22 62-66 0 0,-15 24 439 0 0,-14-71-645 0 0,-5 348 362 0 0,-10-252-392 0 0,20-200-2741 0 0,-3 39-599 0 0,-1 2-3424 0 0,0 17-5164 0 0</inkml:trace>
  <inkml:trace contextRef="#ctx0" brushRef="#br0" timeOffset="2439.384">3530 470 14003 0 0,'0'0'1638'0'0,"0"0"-473"0"0,0 0-155 0 0,0 0 62 0 0,0 0 132 0 0,0 0 45 0 0,0 0-80 0 0,0 0-130 0 0,0 0-135 0 0,0 0-108 0 0,0 0-119 0 0,0 0-129 0 0,0 0-86 0 0,33 0-81 0 0,101-1-83 0 0,56-2 582 0 0,-120 25-1586 0 0,-66-5-2676 0 0,-4-12-1311 0 0,0-1-7347 0 0</inkml:trace>
  <inkml:trace contextRef="#ctx0" brushRef="#br0" timeOffset="2667.267">4132 628 18068 0 0,'0'0'1307'0'0,"0"0"-220"0"0,0 0 49 0 0,0 0 50 0 0,0 0-77 0 0,0 0-202 0 0,0 0-318 0 0,0 0-243 0 0,0 0-143 0 0,0 0-77 0 0,0 0-38 0 0,0 0-30 0 0,4 23-32 0 0,12 68-46 0 0,-18-61-4562 0 0,-6-42-7521 0 0,5 5 2572 0 0</inkml:trace>
  <inkml:trace contextRef="#ctx0" brushRef="#br0" timeOffset="2921.055">4138 425 8090 0 0,'0'0'3026'0'0,"0"0"-551"0"0,0 0-348 0 0,0 0-252 0 0,0 0-191 0 0,0 0-231 0 0,0 0-292 0 0,0 0-288 0 0,0 0-259 0 0,0 0-240 0 0,0 0-190 0 0,0 0-168 0 0,0 0-128 0 0,-2-22-94 0 0,-7-59-1542 0 0,14 99-987 0 0,-2-8-1933 0 0,1-1-6686 0 0</inkml:trace>
  <inkml:trace contextRef="#ctx0" brushRef="#br0" timeOffset="3673.075">4631 477 16628 0 0,'0'0'2217'0'0,"0"0"-755"0"0,0 0-294 0 0,0 0-89 0 0,0 0-136 0 0,0 0-140 0 0,0 0-180 0 0,0 0-147 0 0,0 0-69 0 0,0 0-86 0 0,0 0-86 0 0,0 0-69 0 0,-32 12-43 0 0,-98 40-52 0 0,77-17-5 0 0,47-27-52 0 0,3-5-18 0 0,0 0 0 0 0,0 0 0 0 0,0 0 0 0 0,1 0 0 0 0,0 1 0 0 0,-1-1 0 0 0,1 1 0 0 0,0-1 0 0 0,0 1 0 0 0,1 0 0 0 0,-1 0 0 0 0,1 0 0 0 0,0 0 0 0 0,0 0 0 0 0,0 0 0 0 0,1 0 0 0 0,-1 0 0 0 0,1 0 0 0 0,0 0 0 0 0,0 1 1 0 0,0-1-1 0 0,1 0 0 0 0,0 0 0 0 0,-1 0 0 0 0,2 0 0 0 0,-1 0 0 0 0,0 0 0 0 0,1 0 0 0 0,-1-1 0 0 0,1 1 0 0 0,0 0 0 0 0,0-1 0 0 0,1 1 0 0 0,-1-1 0 0 0,2 2 4 0 0,2-2 2 0 0,-1 0 0 0 0,1-1 0 0 0,-1 1 1 0 0,1-1-1 0 0,0-1 0 0 0,0 1 0 0 0,0-1 0 0 0,0 0 0 0 0,0 0 0 0 0,0 0 1 0 0,0-1-1 0 0,0 0 0 0 0,0 0 0 0 0,0-1 0 0 0,0 0 0 0 0,0 0 0 0 0,0 0 1 0 0,0-1-1 0 0,0 0 0 0 0,-1 0 0 0 0,1 0 0 0 0,5-3-2 0 0,112-79 100 0 0,-122 83-100 0 0,0-1-1 0 0,0 0 0 0 0,0 1 0 0 0,0-1 0 0 0,0 0 0 0 0,0 1 0 0 0,1-1 0 0 0,-1 1 0 0 0,1-1 0 0 0,-1 1 0 0 0,1-1 0 0 0,-1 1 0 0 0,1 0 0 0 0,0 0 0 0 0,-1 0 0 0 0,1 0 0 0 0,0 0-1 0 0,0 0 1 0 0,0 1 0 0 0,0-1 0 0 0,0 0 0 0 0,0 1 0 0 0,0 0 0 0 0,0-1 0 0 0,0 1 0 0 0,0 0 0 0 0,0 0 0 0 0,0 0 0 0 0,0 0 0 0 0,0 1 0 0 0,0-1 0 0 0,0 0 0 0 0,0 1 0 0 0,0 0 0 0 0,0-1 0 0 0,0 1 0 0 0,0 0 0 0 0,0 0 0 0 0,-1 0 0 0 0,1 0 0 0 0,0 0 0 0 0,-1 0 0 0 0,1 1 0 0 0,0 0 1 0 0,0 3 8 0 0,0 0 0 0 0,1-1 0 0 0,-1 1 1 0 0,1-1-1 0 0,0 0 0 0 0,0 0 1 0 0,0 0-1 0 0,1 0 0 0 0,-1 0 0 0 0,1-1 1 0 0,0 1-1 0 0,0-1 0 0 0,0 0 0 0 0,0 0 1 0 0,1-1-1 0 0,-1 1 0 0 0,1-1 0 0 0,0 0 1 0 0,-1 0-1 0 0,1 0 0 0 0,0-1 0 0 0,0 0 1 0 0,0 0-1 0 0,0 0 0 0 0,0-1 1 0 0,1 1-1 0 0,-1-1 0 0 0,0 0 0 0 0,0-1 1 0 0,0 1-1 0 0,0-1 0 0 0,0 0 0 0 0,0 0 1 0 0,0-1-1 0 0,0 0 0 0 0,0 0 0 0 0,-1 0 1 0 0,1 0-1 0 0,-1 0 0 0 0,1-1 0 0 0,-1 0-8 0 0,60-41 331 0 0,55-106 415 0 0,-106 128-741 0 0,-1-1 0 0 0,0 0 0 0 0,-2-1 0 0 0,0 0 0 0 0,-2 0 0 0 0,0-1 0 0 0,-2 0 0 0 0,-1 0 1 0 0,-1-1-1 0 0,-1 0 0 0 0,-1-17-5 0 0,-1 20-20 0 0,0 15 11 0 0,0 1 0 0 0,-1 0 0 0 0,1 0 1 0 0,-1 0-1 0 0,0-1 0 0 0,-1 1 0 0 0,0 0 0 0 0,0 0 1 0 0,-1 0-1 0 0,1 0 0 0 0,-2 0 0 0 0,1 0 0 0 0,-1 1 1 0 0,0-1-1 0 0,0 1 0 0 0,-1-1 0 0 0,0 1 0 0 0,0 0 0 0 0,0 1 1 0 0,-1-1 8 0 0,2 4-7 0 0,0 1 0 0 0,0 0 0 0 0,0-1 1 0 0,0 1-1 0 0,-1 1 0 0 0,1-1 0 0 0,0 0 0 0 0,0 1 1 0 0,-1 0-1 0 0,1-1 0 0 0,-1 1 0 0 0,1 1 0 0 0,0-1 1 0 0,-1 0-1 0 0,1 1 0 0 0,0 0 0 0 0,-1 0 1 0 0,1 0-1 0 0,0 0 0 0 0,0 0 0 0 0,0 0 0 0 0,0 1 1 0 0,0 0-1 0 0,0-1 0 0 0,0 1 0 0 0,1 0 1 0 0,-1 1-1 0 0,1-1 0 0 0,-1 0 0 0 0,1 1 0 0 0,0-1 1 0 0,0 1-1 0 0,0 0 0 0 0,0 0 0 0 0,-1 2 7 0 0,-4 10 13 0 0,1 1 0 0 0,0-1 0 0 0,1 1 0 0 0,1 1 0 0 0,0-1 0 0 0,1 0 0 0 0,1 1 0 0 0,1 0 0 0 0,0-1 0 0 0,1 1 0 0 0,1 0-1 0 0,1 0 1 0 0,0-1 0 0 0,2 4-13 0 0,2 13 162 0 0,3 0-1 0 0,0 0 1 0 0,2-2-1 0 0,2 1 0 0 0,0-1 1 0 0,13 18-162 0 0,-12-25 178 0 0,1 0 1 0 0,2 0-1 0 0,0-2 0 0 0,1 0 1 0 0,1-1-1 0 0,1-1 1 0 0,1-1-1 0 0,1-1 1 0 0,6 4-179 0 0,-8-4 116 0 0,-28-29-653 0 0,-10 7-1040 0 0,7 2-1281 0 0,3-2-5108 0 0,5 4-4490 0 0</inkml:trace>
  <inkml:trace contextRef="#ctx0" brushRef="#br0" timeOffset="8268.841">8764 532 0 0 0,'0'0'1059'0'0,"0"0"507"0"0,0 0 365 0 0,0 0 309 0 0,0 0 155 0 0,0 0-64 0 0,0 0-261 0 0,0 0-341 0 0,0 0-330 0 0,0 0-229 0 0,0 0-156 0 0,0 0-118 0 0,0 0-86 0 0,3-5-102 0 0,12-14-89 0 0,-31 18 2509 0 0,5 111-2108 0 0,12-77-951 0 0,0-30-46 0 0,-1 1 1 0 0,1 0 0 0 0,0-1 0 0 0,-1 1 0 0 0,2-1 0 0 0,-1 0-1 0 0,0 1 1 0 0,1-1 0 0 0,-1 0 0 0 0,1 0 0 0 0,0 0 0 0 0,0 0-1 0 0,0 0 1 0 0,1 0 0 0 0,-1-1 0 0 0,1 1 0 0 0,-1-1 0 0 0,1 1-1 0 0,0-1 1 0 0,0 0 0 0 0,0 0 0 0 0,0-1 0 0 0,0 1 0 0 0,0 0-1 0 0,1-1 1 0 0,-1 0 0 0 0,0 0 0 0 0,1 0 0 0 0,-1 0 0 0 0,1 0-1 0 0,-1-1 1 0 0,1 0 0 0 0,-1 1 0 0 0,1-1 0 0 0,0-1 0 0 0,-1 1-1 0 0,1 0 1 0 0,-1-1 0 0 0,1 0 0 0 0,-1 0 0 0 0,1 0 0 0 0,-1 0-1 0 0,0 0 1 0 0,1-1 0 0 0,-1 0 0 0 0,0 1 0 0 0,0-1 0 0 0,0 0-1 0 0,0 0 1 0 0,-1-1 0 0 0,1 1 0 0 0,0-1 0 0 0,-1 1 0 0 0,2-3-24 0 0,33-26 201 0 0,-1-2 0 0 0,-2-1 1 0 0,-1-1-1 0 0,-2-2 0 0 0,-2-2 1 0 0,21-34-202 0 0,-25 39 77 0 0,-25 93-18 0 0,-35 143 109 0 0,17 143-156 0 0,21-2-37 0 0,-2-338 26 0 0,-2 0 0 0 0,1 0 1 0 0,-1 0-1 0 0,1-1 0 0 0,-1 1 1 0 0,0 0-1 0 0,-1 0 1 0 0,1-1-1 0 0,-1 1 0 0 0,0-1 1 0 0,0 0-1 0 0,-1 1 0 0 0,1-1 1 0 0,-1 0-1 0 0,0 0 1 0 0,0-1-1 0 0,0 1 0 0 0,-1-1 1 0 0,1 1-1 0 0,-1-1 0 0 0,0 0 1 0 0,0 0-1 0 0,0-1 1 0 0,0 1-1 0 0,0-1 0 0 0,0 0 1 0 0,-1 0-1 0 0,1 0 0 0 0,-1-1 1 0 0,0 1-1 0 0,1-1 1 0 0,-2 0-2 0 0,-1 1 0 0 0,1 0 1 0 0,0-1 0 0 0,-1 0 0 0 0,1 0 0 0 0,-1 0 0 0 0,1-1 0 0 0,-1 0 0 0 0,1 0 0 0 0,-1-1 0 0 0,1 0 0 0 0,-1 0 0 0 0,1 0 0 0 0,-1-1 0 0 0,1 0-1 0 0,0 0 1 0 0,0-1 0 0 0,0 1 0 0 0,0-1 0 0 0,1-1 0 0 0,-1 1 0 0 0,1-1 0 0 0,-1 0 0 0 0,1 0 0 0 0,1 0 0 0 0,-1-1 0 0 0,1 0 0 0 0,-1 0 0 0 0,1 0-1 0 0,1 0 1 0 0,-1-1 0 0 0,1 1 0 0 0,0-1 0 0 0,-2-4-1 0 0,3-1 0 0 0,0 1 0 0 0,0 0-1 0 0,1-1 1 0 0,1 1 0 0 0,0-1 0 0 0,0 1-1 0 0,1-1 1 0 0,0 1 0 0 0,1 0-1 0 0,0-1 1 0 0,1 1 0 0 0,0 0 0 0 0,0 0-1 0 0,1 1 1 0 0,1-1 0 0 0,-1 1-1 0 0,2-1 1 0 0,-1 2 0 0 0,1-1 0 0 0,0 1-1 0 0,1-1 1 0 0,0 2 0 0 0,7-7 0 0 0,19-17-17 0 0,2 1 0 0 0,1 1 0 0 0,1 2 0 0 0,33-16 17 0 0,-69 42-2 0 0,34-21-155 0 0,1 2-1 0 0,1 2 1 0 0,1 1 0 0 0,0 2-1 0 0,1 1 1 0 0,5 1 157 0 0,22 0-3073 0 0,-38 11-6775 0 0,-17 2-2504 0 0</inkml:trace>
  <inkml:trace contextRef="#ctx0" brushRef="#br0" timeOffset="5504.798">5960 705 3345 0 0,'0'0'3544'0'0,"0"0"-1635"0"0,0 0-525 0 0,0 0 66 0 0,0 0 87 0 0,0 0-98 0 0,0 0-290 0 0,0 0-388 0 0,0 0-307 0 0,0 0-153 0 0,0 0-20 0 0,3 2 74 0 0,5 4 54 0 0,0-1 1 0 0,0-1-1 0 0,1 1 0 0 0,0-1 1 0 0,0 0-1 0 0,0-1 0 0 0,0 0 1 0 0,1-1-1 0 0,-1 0 0 0 0,1 0 1 0 0,-1-1-1 0 0,1 0 0 0 0,4-1-409 0 0,-7 0 75 0 0,0 0 1 0 0,0 0-1 0 0,-1-1 0 0 0,1 0 0 0 0,0 0 0 0 0,-1-1 0 0 0,1 0 1 0 0,-1 0-1 0 0,1-1 0 0 0,-1 1 0 0 0,0-2 0 0 0,0 1 0 0 0,0 0 0 0 0,-1-1 1 0 0,1 0-1 0 0,-1 0 0 0 0,0-1 0 0 0,0 0 0 0 0,0 0 0 0 0,-1 0 0 0 0,0 0 1 0 0,0-1-1 0 0,0 1 0 0 0,0-1 0 0 0,-1 0 0 0 0,0 0 0 0 0,0 0 1 0 0,-1-1-1 0 0,0 1 0 0 0,0-1 0 0 0,0 1 0 0 0,-1-1 0 0 0,0 0 0 0 0,0 0 1 0 0,-1 1-1 0 0,0-1 0 0 0,0-6-75 0 0,-2 9 4 0 0,1 1-1 0 0,0 0 1 0 0,-1-1 0 0 0,1 1 0 0 0,-1 0 0 0 0,0-1-1 0 0,0 1 1 0 0,-1 0 0 0 0,1 1 0 0 0,0-1-1 0 0,-1 0 1 0 0,0 1 0 0 0,0-1 0 0 0,1 1 0 0 0,-1 0-1 0 0,-1 0 1 0 0,1 0 0 0 0,0 0 0 0 0,0 1-1 0 0,-1-1 1 0 0,1 1 0 0 0,-1 0 0 0 0,1 0-1 0 0,-1 0 1 0 0,0 0 0 0 0,0 1-4 0 0,-100-9-253 0 0,103 9 251 0 0,-8 0-1 0 0,0 1 1 0 0,0 0-1 0 0,0 1 1 0 0,0 0-1 0 0,0 0 1 0 0,0 1-1 0 0,0 0 1 0 0,1 1-1 0 0,-1-1 1 0 0,1 2-1 0 0,0-1 1 0 0,0 1-1 0 0,1 0 1 0 0,0 1-1 0 0,-1 0 1 0 0,2 0-1 0 0,-1 1 1 0 0,1-1-1 0 0,0 1 1 0 0,0 1-1 0 0,1-1 1 0 0,-2 4 2 0 0,5-6 16 0 0,0 1 1 0 0,1-1-1 0 0,-1 1 1 0 0,1 0-1 0 0,0-1 1 0 0,1 1 0 0 0,-1 0-1 0 0,1 0 1 0 0,1 0-1 0 0,-1-1 1 0 0,1 1-1 0 0,0 0 1 0 0,0 0-1 0 0,0-1 1 0 0,1 1-1 0 0,0-1 1 0 0,0 1-1 0 0,0-1 1 0 0,1 0-1 0 0,0 0 1 0 0,0 0-1 0 0,0 0 1 0 0,0 0 0 0 0,1-1-1 0 0,0 1 1 0 0,0-1-1 0 0,0 0 1 0 0,3 1-17 0 0,4 4 86 0 0,0 0 1 0 0,1-1 0 0 0,0 0 0 0 0,0-1 0 0 0,1-1-1 0 0,0 0 1 0 0,1-1 0 0 0,-1 0 0 0 0,1-1 0 0 0,0 0-1 0 0,1-1-86 0 0,5 0 129 0 0,1 0-1 0 0,-1-1 0 0 0,1-1 0 0 0,-1-2 0 0 0,1 0 1 0 0,-1 0-1 0 0,1-2 0 0 0,14-4-128 0 0,-23 4-10 0 0,-11 3-1 0 0,0 0 1 0 0,0 0-1 0 0,0 0 1 0 0,0 0-1 0 0,0 0 1 0 0,0 0-1 0 0,0 0 1 0 0,0 0-1 0 0,0-1 1 0 0,0 1-1 0 0,0 0 1 0 0,0-1-1 0 0,0 1 1 0 0,0-1-1 0 0,0 1 1 0 0,0-1-1 0 0,0 1 1 0 0,0-1-1 0 0,0 0 1 0 0,-1 1-1 0 0,1-1 1 0 0,0 0-1 0 0,0 0 1 0 0,-1 1-1 0 0,1-1 1 0 0,-1 0-1 0 0,1 0 1 0 0,0 0-1 0 0,-1 0 1 0 0,0 0-1 0 0,1 0 1 0 0,-1 0-1 0 0,0 0 1 0 0,1 0-1 0 0,-1 0 1 0 0,0 0-1 0 0,0 0 1 0 0,0 0-1 0 0,0 0 1 0 0,0 0-1 0 0,0 0 1 0 0,0-1-1 0 0,0 1 1 0 0,-1 0 10 0 0,-15-12-2902 0 0,4 8-4526 0 0,8 4-4491 0 0</inkml:trace>
  <inkml:trace contextRef="#ctx0" brushRef="#br0" timeOffset="6057.032">6499 841 8938 0 0,'0'0'2224'0'0,"0"0"-249"0"0,0 0-46 0 0,0 0-82 0 0,0 0-265 0 0,0 0-323 0 0,0 0-335 0 0,0 0-269 0 0,0 0-159 0 0,0 0-79 0 0,0 0 17 0 0,0 0-12 0 0,0 0-2 0 0,9-16-20 0 0,27-50-46 0 0,63-47 945 0 0,-26 18-711 0 0,-32 44-256 0 0,-41 50-309 0 0,0 1-6 0 0,0 0-8 0 0,0 0-39 0 0,0 0 26 0 0,-4 26-51 0 0,1-13 71 0 0,-1 2-4 0 0,1 0 0 0 0,0 0 0 0 0,1 0-1 0 0,0 0 1 0 0,1 0 0 0 0,1 0 0 0 0,1 1 0 0 0,0-1 0 0 0,3 12-12 0 0,-4-23 18 0 0,1-1 0 0 0,0 1 0 0 0,0-1 0 0 0,0 1 0 0 0,1-1 0 0 0,-1 1 0 0 0,1-1 0 0 0,-1 0 0 0 0,1 0 0 0 0,1 0 1 0 0,-1 0-1 0 0,0 0 0 0 0,1 0 0 0 0,-1 0 0 0 0,1-1 0 0 0,0 1 0 0 0,0-1 0 0 0,0 0 0 0 0,0 0 0 0 0,0 0 0 0 0,0 0 0 0 0,0-1 0 0 0,1 1 1 0 0,-1-1-1 0 0,1 0 0 0 0,-1 0 0 0 0,1 0 0 0 0,0 0 0 0 0,-1 0 0 0 0,1-1 0 0 0,0 0 0 0 0,-1 0 0 0 0,1 0 0 0 0,0 0 0 0 0,0-1 0 0 0,-1 1 1 0 0,1-1-1 0 0,-1 0 0 0 0,1 0 0 0 0,0 0 0 0 0,-1-1 0 0 0,0 1 0 0 0,1-1 0 0 0,-1 0 0 0 0,0 0-18 0 0,10-5 84 0 0,-2-1 0 0 0,1-1 1 0 0,-1 0-1 0 0,0 0 0 0 0,-1-1 0 0 0,0 0 0 0 0,0-1 0 0 0,-2 0 0 0 0,1-1 0 0 0,-1 0 0 0 0,-1 0 1 0 0,0-1-1 0 0,-1 0 0 0 0,3-6-84 0 0,11-73-703 0 0,-32 90-3333 0 0,3 8-3999 0 0,5 1-3935 0 0</inkml:trace>
  <inkml:trace contextRef="#ctx0" brushRef="#br0" timeOffset="6855.995">7221 643 584 0 0,'0'0'2022'0'0,"0"0"-223"0"0,0 0 247 0 0,0 0 125 0 0,0 0-123 0 0,0 0-307 0 0,0 0-292 0 0,0 0-223 0 0,0 0-137 0 0,0 0-86 0 0,0 0-93 0 0,0 0-83 0 0,0 0-90 0 0,22 1-55 0 0,65 2-41 0 0,-43-11 562 0 0,-36 6-1014 0 0,0-1 0 0 0,-1 0 0 0 0,0 0 0 0 0,0-1 0 0 0,0 0 0 0 0,0 0 0 0 0,-1-1 0 0 0,1 1-1 0 0,-1-1 1 0 0,0-1 0 0 0,-1 1 0 0 0,1-1 0 0 0,-1 0 0 0 0,0 0 0 0 0,2-5-189 0 0,3-3 162 0 0,-8 11-135 0 0,1-1-1 0 0,0 1 0 0 0,-1-1 1 0 0,0 1-1 0 0,0-1 0 0 0,0 0 1 0 0,0 0-1 0 0,-1 0 1 0 0,1 0-1 0 0,-1 0 0 0 0,0 0 1 0 0,0 0-1 0 0,0 0 0 0 0,-1-1 1 0 0,0 1-1 0 0,0-1-26 0 0,-1 2-16 0 0,-1 1 0 0 0,0 0 0 0 0,0 0 0 0 0,0 0 0 0 0,-1 0 0 0 0,1 0 0 0 0,0 0 1 0 0,-1 0-1 0 0,0 1 0 0 0,1 0 0 0 0,-1-1 0 0 0,0 1 0 0 0,1 0 0 0 0,-1 0 0 0 0,0 0 0 0 0,0 1 0 0 0,0-1 0 0 0,0 1 0 0 0,0-1 0 0 0,0 1 0 0 0,0 0 0 0 0,0 0 0 0 0,0 1 0 0 0,0-1 0 0 0,1 0 0 0 0,-1 1 0 0 0,-2 0 16 0 0,-8 2-37 0 0,0 0-1 0 0,0 0 0 0 0,1 1 1 0 0,0 0-1 0 0,-1 2 0 0 0,2-1 1 0 0,-1 1-1 0 0,1 1 0 0 0,0 0 1 0 0,0 0-1 0 0,0 1 0 0 0,1 1 1 0 0,1 0-1 0 0,0 0 0 0 0,0 1 1 0 0,0 0-1 0 0,1 0 0 0 0,1 1 1 0 0,0 0-1 0 0,0 0 0 0 0,1 1 1 0 0,1 0-1 0 0,0 0 0 0 0,-2 9 38 0 0,5-16 5 0 0,0 0 0 0 0,1 0 0 0 0,-1 0-1 0 0,1 0 1 0 0,1 0 0 0 0,-1 0 0 0 0,1 0 0 0 0,0 0 0 0 0,0 0-1 0 0,0 0 1 0 0,1 0 0 0 0,0 0 0 0 0,-1 0 0 0 0,2 0-1 0 0,-1 0 1 0 0,1-1 0 0 0,0 1 0 0 0,0 0 0 0 0,0-1 0 0 0,0 1-1 0 0,1-1 1 0 0,0 0 0 0 0,0 0 0 0 0,0 0 0 0 0,0 0-1 0 0,1 0 1 0 0,-1-1 0 0 0,1 0 0 0 0,0 1 0 0 0,0-1-1 0 0,0-1 1 0 0,1 1 0 0 0,-1-1 0 0 0,1 1 0 0 0,-1-1 0 0 0,3 0-5 0 0,15 4 107 0 0,-1-2 1 0 0,1 0 0 0 0,0-2-1 0 0,0 0 1 0 0,0-1 0 0 0,0-2 0 0 0,0 0-1 0 0,0-1 1 0 0,5-2-108 0 0,-2-4 115 0 0,0-1-1 0 0,0-1 1 0 0,-1-1 0 0 0,-1-2 0 0 0,1 0-1 0 0,-2-1 1 0 0,0-1 0 0 0,-1-1-1 0 0,-1-1 1 0 0,0-1 0 0 0,12-15-115 0 0,-16 19 26 0 0,-1-1 0 0 0,0-1 0 0 0,-1 0 0 0 0,-1-1 0 0 0,-1 0 0 0 0,0-1 0 0 0,-1 0 0 0 0,-1-1 0 0 0,-1 0 0 0 0,1-7-26 0 0,-3-32 48 0 0,-7 57-51 0 0,0 0-1 0 0,0-1 1 0 0,-1 1 0 0 0,1 0 0 0 0,-1 0 0 0 0,0 0 0 0 0,1-1-1 0 0,-1 1 1 0 0,0 0 0 0 0,1 0 0 0 0,-1 0 0 0 0,0 0 0 0 0,0 0 0 0 0,0 0-1 0 0,0 0 1 0 0,0 1 0 0 0,0-1 0 0 0,0 0 0 0 0,0 0 0 0 0,0 1-1 0 0,-1-1 1 0 0,1 1 0 0 0,0-1 0 0 0,0 1 0 0 0,-1-1 0 0 0,1 1 0 0 0,0 0-1 0 0,0 0 1 0 0,-1 0 0 0 0,1 0 0 0 0,0-1 0 0 0,-1 2 0 0 0,1-1-1 0 0,0 0 1 0 0,-1 0 0 0 0,1 0 0 0 0,0 1 0 0 0,0-1 0 0 0,-1 0 0 0 0,1 1-1 0 0,-1 0 4 0 0,-12 4-34 0 0,1 0-1 0 0,-1 1 1 0 0,1 1 0 0 0,0 0-1 0 0,0 1 1 0 0,1 1-1 0 0,0 0 1 0 0,1 0-1 0 0,0 1 1 0 0,0 0-1 0 0,1 1 1 0 0,-6 9 34 0 0,15-20-3 0 0,0 1 0 0 0,0 0 1 0 0,0 0-1 0 0,0 0 0 0 0,0 0 0 0 0,0 0 0 0 0,1 0 1 0 0,-1 0-1 0 0,0 1 0 0 0,0-1 0 0 0,1 0 1 0 0,-1 0-1 0 0,1 0 0 0 0,-1 1 0 0 0,1-1 0 0 0,-1 0 1 0 0,1 1-1 0 0,0-1 0 0 0,0 0 0 0 0,0 1 0 0 0,0-1 1 0 0,0 1-1 0 0,0-1 0 0 0,0 0 0 0 0,0 1 1 0 0,0-1-1 0 0,1 0 0 0 0,-1 1 0 0 0,0-1 0 0 0,1 0 1 0 0,-1 0-1 0 0,1 1 0 0 0,0-1 0 0 0,-1 0 0 0 0,1 0 1 0 0,0 0-1 0 0,0 0 0 0 0,0 1 0 0 0,-1-1 0 0 0,1-1 1 0 0,0 1-1 0 0,1 0 0 0 0,-1 0 0 0 0,0 0 1 0 0,0 0-1 0 0,0-1 0 0 0,0 1 0 0 0,1-1 0 0 0,-1 1 3 0 0,69 14-42 0 0,82-7 97 0 0,-150-7-50 0 0,1 0 0 0 0,-1 0 1 0 0,0 0-1 0 0,0 0 0 0 0,0 1 1 0 0,0-1-1 0 0,0 1 0 0 0,0 0 0 0 0,0-1 1 0 0,0 1-1 0 0,-1 0 0 0 0,1 0 0 0 0,-1 0 1 0 0,1 0-1 0 0,-1 0 0 0 0,0 1 0 0 0,0-1 1 0 0,0 0-1 0 0,0 0 0 0 0,0 1 0 0 0,-1-1 1 0 0,1 1-1 0 0,-1-1 0 0 0,1 1 0 0 0,-1-1 1 0 0,0 1-1 0 0,0-1 0 0 0,0 1 0 0 0,0-1 1 0 0,0 1-1 0 0,-1-1 0 0 0,1 1 1 0 0,-1 0-6 0 0,-33 78 135 0 0,-26 7-471 0 0,57-82-174 0 0,4-5-4586 0 0,0-1-5257 0 0,1 0 32 0 0</inkml:trace>
  <inkml:trace contextRef="#ctx0" brushRef="#br0" timeOffset="7559.735">8344 510 8106 0 0,'0'0'2412'0'0,"0"0"-685"0"0,0 0-154 0 0,0 0 15 0 0,0 0-68 0 0,0 0-143 0 0,0 0-241 0 0,0 0-229 0 0,0 0-194 0 0,0 0-122 0 0,0 0-110 0 0,0 0-93 0 0,0 0-47 0 0,-32 6-51 0 0,-97 21-44 0 0,76-5 55 0 0,46-15-222 0 0,-2 1-60 0 0,1 0 0 0 0,-1 1 1 0 0,2 0-1 0 0,-1 1 0 0 0,1 0 0 0 0,1 0 1 0 0,0 0-1 0 0,0 1 0 0 0,1 0 0 0 0,0 0 1 0 0,1 0-1 0 0,0 0 0 0 0,1 1 0 0 0,0 0 1 0 0,1-1-1 0 0,0 1 0 0 0,1 0 0 0 0,0 6-19 0 0,2-14 27 0 0,0-1-1 0 0,0 0 1 0 0,0 1-1 0 0,1-1 1 0 0,-1 0-1 0 0,1 0 1 0 0,0 0-1 0 0,-1 0 1 0 0,1 0-1 0 0,1-1 1 0 0,-1 1-1 0 0,0 0 0 0 0,1-1 1 0 0,-1 0-1 0 0,1 1 1 0 0,0-1-1 0 0,0 0 1 0 0,0 0-1 0 0,0-1 1 0 0,0 1-1 0 0,0-1 1 0 0,0 1-1 0 0,0-1 1 0 0,1 0-1 0 0,-1 0 0 0 0,0 0 1 0 0,1-1-1 0 0,-1 1 1 0 0,1-1-1 0 0,-1 0 1 0 0,1 0-1 0 0,-1 0 1 0 0,1-1-1 0 0,-1 1 1 0 0,1-1-1 0 0,-1 1 1 0 0,0-1-1 0 0,1 0 0 0 0,-1-1 1 0 0,0 1-1 0 0,0 0 1 0 0,0-1-1 0 0,0 0 1 0 0,3-1-27 0 0,16-12 201 0 0,0 0-1 0 0,0-1 1 0 0,-2-2 0 0 0,0 0 0 0 0,-1-1-1 0 0,-1-1 1 0 0,0 0 0 0 0,-2-1 0 0 0,0-1-201 0 0,65-55 296 0 0,-80 77-293 0 0,0 1-1 0 0,0 0 1 0 0,1-1 0 0 0,-1 1 0 0 0,0 0-1 0 0,0 0 1 0 0,0 0 0 0 0,0 0 0 0 0,0 0-1 0 0,0 0 1 0 0,-1 0 0 0 0,1 0 0 0 0,0 0 0 0 0,0 0-1 0 0,-1 0 1 0 0,1 1 0 0 0,-1-1 0 0 0,1 0-1 0 0,-1 0 1 0 0,1 1 0 0 0,-1-1 0 0 0,0 0-1 0 0,0 1 1 0 0,0-1 0 0 0,1 0 0 0 0,-1 1-1 0 0,-1-1 1 0 0,1 1-3 0 0,2 34 109 0 0,-1-1-1 0 0,-3 0 1 0 0,0 0 0 0 0,-3 0-1 0 0,-5 21-108 0 0,-5 55 27 0 0,-49 407-1 0 0,63-505-22 0 0,1 1-1 0 0,-2 0 0 0 0,0-1 0 0 0,0 1 1 0 0,-1-1-1 0 0,-1 0 0 0 0,-1 1 1 0 0,1-2-1 0 0,-2 1 0 0 0,0-1 0 0 0,0 0 1 0 0,-1 0-1 0 0,-6 6-3 0 0,10-15 2 0 0,0-1 0 0 0,0 0 0 0 0,-1 0 0 0 0,1 0 0 0 0,-1 0 0 0 0,0 0 0 0 0,1-1-1 0 0,-1 0 1 0 0,0 0 0 0 0,0 0 0 0 0,0 0 0 0 0,0-1 0 0 0,0 1 0 0 0,0-1 0 0 0,0 0 0 0 0,0 0 0 0 0,1-1 0 0 0,-1 1 0 0 0,0-1 0 0 0,0 0 0 0 0,0 0 0 0 0,0 0 0 0 0,0 0-1 0 0,1-1 1 0 0,-1 1 0 0 0,1-1 0 0 0,-1 0 0 0 0,1 0 0 0 0,-1 0 0 0 0,1-1 0 0 0,-1-1-2 0 0,-7-10-12 0 0,1 0 0 0 0,0-1 0 0 0,1 0 0 0 0,1 0 0 0 0,0-1 0 0 0,1-1-1 0 0,1 1 1 0 0,1-1 0 0 0,0 0 0 0 0,1 0 0 0 0,1 0 0 0 0,1-1 0 0 0,0 1 0 0 0,1-1 0 0 0,1 0 0 0 0,1-11 12 0 0,4 7-45 0 0,1 0 1 0 0,0 1-1 0 0,2 0 1 0 0,1 0 0 0 0,0 0-1 0 0,1 1 1 0 0,1 1-1 0 0,1 0 1 0 0,1 0-1 0 0,1 1 1 0 0,0 1 0 0 0,1 0-1 0 0,7-5 45 0 0,186-167-4547 0 0,-183 163 1228 0 0,-17 17-248 0 0,0 0-7234 0 0</inkml:trace>
  <inkml:trace contextRef="#ctx0" brushRef="#br0" timeOffset="10676.812">1785 1714 3897 0 0,'0'0'1204'0'0,"0"0"-136"0"0,0 0 39 0 0,0 0 223 0 0,0 0 237 0 0,0 0 99 0 0,0 0-106 0 0,0 0-248 0 0,0 0-293 0 0,0 0-251 0 0,0 0-193 0 0,-22-1-119 0 0,-69-2-68 0 0,46 16 162 0 0,39-7-404 0 0,-7 5 67 0 0,0-1 0 0 0,1 2 0 0 0,0 0 0 0 0,1 0 0 0 0,0 1 0 0 0,1 0 0 0 0,1 1-1 0 0,0 0 1 0 0,1 0 0 0 0,0 1 0 0 0,-4 13-213 0 0,11-27 27 0 0,0 1 1 0 0,1-1-1 0 0,-1 1 0 0 0,0-1 1 0 0,1 1-1 0 0,-1 0 0 0 0,1-1 1 0 0,0 1-1 0 0,0 0 0 0 0,-1-1 1 0 0,1 1-1 0 0,0 0 0 0 0,0 0 1 0 0,0-1-1 0 0,1 1 0 0 0,-1 0 1 0 0,0-1-1 0 0,1 1 0 0 0,-1 0 0 0 0,1-1 1 0 0,-1 1-1 0 0,1-1 0 0 0,0 1 1 0 0,0-1-1 0 0,0 1 0 0 0,0-1 1 0 0,0 0-1 0 0,0 1 0 0 0,0-1 1 0 0,0 0-1 0 0,0 0 0 0 0,0 1 1 0 0,1-1-1 0 0,-1 0 0 0 0,1 0 1 0 0,-1-1-1 0 0,1 1 0 0 0,-1 0 0 0 0,1 0 1 0 0,-1-1-1 0 0,1 1 0 0 0,0-1 1 0 0,0 1-28 0 0,72-15 1171 0 0,-36-10-950 0 0,-1-3-1 0 0,-1-1 1 0 0,-1-1 0 0 0,-2-2-1 0 0,20-24-220 0 0,-16 17 105 0 0,13-27 66 0 0,-50 109-135 0 0,-2-32-23 0 0,0 0 1 0 0,1 0-1 0 0,0 1 1 0 0,1-1-1 0 0,1 0 1 0 0,0 0-1 0 0,1 1 1 0 0,0-1-1 0 0,1 0 1 0 0,0 0-1 0 0,1-1 1 0 0,0 1-1 0 0,1-1 1 0 0,0 0-1 0 0,1 0 1 0 0,0 0-1 0 0,0-1 1 0 0,6 6-14 0 0,-5-9 28 0 0,1-1 0 0 0,-1 0 0 0 0,2 0 0 0 0,-1-1 0 0 0,0 0 0 0 0,1 0 0 0 0,0-1 0 0 0,0 0 0 0 0,1-1 1 0 0,-1 0-1 0 0,1 0 0 0 0,0-1 0 0 0,-1 0 0 0 0,1-1 0 0 0,0 0 0 0 0,0-1 0 0 0,0 0 0 0 0,0 0 0 0 0,0-1 0 0 0,0 0 1 0 0,-1-1-1 0 0,1 0 0 0 0,0-1 0 0 0,-1 0 0 0 0,0 0 0 0 0,1-1 0 0 0,-1 0 0 0 0,-1-1 0 0 0,1 1 0 0 0,-1-2 0 0 0,1 1 1 0 0,2-5-29 0 0,27-22 134 0 0,-2-1 1 0 0,-2-2 0 0 0,-1-2-1 0 0,-2-1 1 0 0,-1-1 0 0 0,-2-1-1 0 0,-2-2 1 0 0,-2-1 0 0 0,18-43-135 0 0,-25 52 26 0 0,-2-1 0 0 0,-1 0 0 0 0,-1-1 0 0 0,-2 0 0 0 0,-2-1 1 0 0,-1 0-1 0 0,-2 0 0 0 0,-2-1 0 0 0,-1 0 0 0 0,-2-6-26 0 0,0 28 21 0 0,0 11-4 0 0,-1 0 0 0 0,1 0-1 0 0,-1 0 1 0 0,0 0 0 0 0,0 0-1 0 0,0 0 1 0 0,-1 0 0 0 0,0 0-1 0 0,0 0 1 0 0,0 1 0 0 0,-1-1-1 0 0,1 0 1 0 0,-1 1 0 0 0,0-1 0 0 0,0 1-1 0 0,-1-1 1 0 0,1 1 0 0 0,-1 0-1 0 0,0 0 1 0 0,0 0 0 0 0,-1 0-1 0 0,-1-1-16 0 0,4 5 3 0 0,-1 0 0 0 0,1 1 0 0 0,-1-1 0 0 0,1 0 0 0 0,-1 0 0 0 0,1 1 0 0 0,0-1 0 0 0,-1 0 0 0 0,1 1 0 0 0,-1 0 0 0 0,1-1 0 0 0,0 1-1 0 0,0 0 1 0 0,-1-1 0 0 0,1 1 0 0 0,0 0 0 0 0,0 0 0 0 0,0 0 0 0 0,0 0 0 0 0,0 0 0 0 0,0 1 0 0 0,0-1 0 0 0,0 0 0 0 0,0 0 0 0 0,1 1 0 0 0,-1-1 0 0 0,0 0 0 0 0,1 1 0 0 0,-1-1 0 0 0,1 0-1 0 0,-1 1 1 0 0,1-1 0 0 0,0 1 0 0 0,0 1-3 0 0,-2 1 3 0 0,-8 24 20 0 0,2 1 1 0 0,1 0-1 0 0,2 1 0 0 0,0-1 1 0 0,2 1-1 0 0,1 0 1 0 0,2 0-1 0 0,1 0 0 0 0,1 1-23 0 0,-1 29 79 0 0,3 11 37 0 0,3 0 0 0 0,3 0 0 0 0,15 51-116 0 0,-2-8 143 0 0,-18 74 49 0 0,-6-176-182 0 0,-1 0 0 0 0,-1 0 0 0 0,0-1 0 0 0,-1 1 0 0 0,0 0 0 0 0,-1-1 0 0 0,0 0 0 0 0,0 0 0 0 0,-2-1 0 0 0,1 1 0 0 0,-1-1 0 0 0,-5 5-10 0 0,11-14-10 0 0,-26-46-1237 0 0,9-1-544 0 0,2 3-1588 0 0,4 16-2050 0 0,4 15-3963 0 0</inkml:trace>
  <inkml:trace contextRef="#ctx0" brushRef="#br0" timeOffset="10906.946">2282 1482 12491 0 0,'0'0'1028'0'0,"0"0"-335"0"0,0 0-26 0 0,0 0 259 0 0,0 0 262 0 0,0 0 88 0 0,0 0-70 0 0,0 0-131 0 0,0 0-96 0 0,0 0-83 0 0,0 0-105 0 0,36 2-101 0 0,114 8-139 0 0,5-18 432 0 0,-15-14-516 0 0,-33 5-1787 0 0,-37 8-3449 0 0,-52 9-5951 0 0</inkml:trace>
  <inkml:trace contextRef="#ctx0" brushRef="#br0" timeOffset="12008.39">3530 1710 3929 0 0,'0'0'1974'0'0,"0"0"-1048"0"0,0 0-247 0 0,0 0 283 0 0,0 0 331 0 0,0 0 176 0 0,0 0-84 0 0,0 0-204 0 0,0 0-146 0 0,0 0-109 0 0,0 0-67 0 0,0 0-25 0 0,8 4-35 0 0,25 11-19 0 0,-32-15-633 0 0,1 1 0 0 0,0 0 0 0 0,0-1 0 0 0,-1 1 0 0 0,1-1-1 0 0,0 0 1 0 0,-1 1 0 0 0,1-1 0 0 0,0 0 0 0 0,0 0 0 0 0,0 0 0 0 0,-1 0 0 0 0,1 0 0 0 0,0-1 0 0 0,0 1 0 0 0,-1-1 0 0 0,1 1 0 0 0,0-1 0 0 0,-1 1 0 0 0,1-1 0 0 0,0 0 0 0 0,-1 0 0 0 0,1 0 0 0 0,-1 0 0 0 0,1 0 0 0 0,0-1-147 0 0,31-59 1431 0 0,-31 55-1269 0 0,25-96 925 0 0,-13 142-441 0 0,7 108 88 0 0,-12-47-594 0 0,-4 1-1 0 0,-4-1 1 0 0,-5 1-1 0 0,-4-1 0 0 0,-5 0 1 0 0,-12 40-140 0 0,21-129 10 0 0,1 0 1 0 0,-2 0 0 0 0,0 0 0 0 0,0-1 0 0 0,-1 0 0 0 0,0 0-1 0 0,-1 0 1 0 0,0-1 0 0 0,-6 7-11 0 0,13-17 6 0 0,0 1 1 0 0,-1-1-1 0 0,1 1 0 0 0,0-1 1 0 0,-1 1-1 0 0,1-1 0 0 0,0 0 1 0 0,-1 1-1 0 0,1-1 0 0 0,-1 1 1 0 0,1-1-1 0 0,-1 0 1 0 0,1 1-1 0 0,-1-1 0 0 0,1 0 1 0 0,-1 0-1 0 0,1 1 0 0 0,-1-1 1 0 0,1 0-1 0 0,-1 0 0 0 0,1 0 1 0 0,-1 0-1 0 0,1 0 0 0 0,-1 0 1 0 0,0 0-1 0 0,1 0 0 0 0,-1 0 1 0 0,1 0-1 0 0,-1 0 1 0 0,1 0-1 0 0,-1 0 0 0 0,0 0 1 0 0,1 0-1 0 0,-1 0 0 0 0,1-1 1 0 0,-1 1-1 0 0,1 0 0 0 0,-1 0 1 0 0,1-1-1 0 0,-1 1 0 0 0,1 0 1 0 0,0-1-1 0 0,-1 1 0 0 0,1-1 1 0 0,-1 1-1 0 0,1 0 1 0 0,0-1-1 0 0,-1 1 0 0 0,1-1 1 0 0,0 1-1 0 0,-1-1 0 0 0,1 1 1 0 0,0-1-1 0 0,0 1 0 0 0,0-1 1 0 0,-1 1-1 0 0,1-1 0 0 0,0 0 1 0 0,0 1-1 0 0,0-1 1 0 0,0 1-1 0 0,0-1 0 0 0,0 1 1 0 0,0-1-7 0 0,-6-41 102 0 0,9 0-100 0 0,2 1-1 0 0,1 0 0 0 0,2 0 0 0 0,2 1 1 0 0,2 0-1 0 0,1 1 0 0 0,11-19-1 0 0,-15 32 5 0 0,16-40-3 0 0,3 2-1 0 0,2 1 1 0 0,3 1 0 0 0,3 2 0 0 0,3 1 0 0 0,2 2 0 0 0,2 2-1 0 0,27-24-1 0 0,-56 62-6 0 0,1 1-1 0 0,1 1 0 0 0,1 0 0 0 0,0 0 0 0 0,1 2 0 0 0,0 0 0 0 0,1 2 1 0 0,0 0-1 0 0,1 0 0 0 0,1 2 0 0 0,-1 1 0 0 0,1 0 0 0 0,1 2 0 0 0,16-4 7 0 0,-34 10 3 0 0,-1 0-1 0 0,0 1 1 0 0,0-1-1 0 0,1 0 0 0 0,-1 1 1 0 0,0 0-1 0 0,0-1 1 0 0,0 1-1 0 0,0 1 0 0 0,0-1 1 0 0,0 0-1 0 0,0 1 1 0 0,0-1-1 0 0,0 1 0 0 0,-1 0 1 0 0,1 0-1 0 0,0 0 0 0 0,-1 0 1 0 0,0 1-1 0 0,0-1 1 0 0,1 1-1 0 0,-1-1 0 0 0,-1 1 1 0 0,1 0-1 0 0,0-1 1 0 0,-1 1-1 0 0,1 0 0 0 0,-1 0 1 0 0,0 0-1 0 0,0 1 1 0 0,0-1-1 0 0,-1 0 0 0 0,1 0 1 0 0,-1 0-1 0 0,1 1 1 0 0,-1-1-1 0 0,0 0 0 0 0,0 0 1 0 0,-1 2-3 0 0,2 15 15 0 0,-2-1 1 0 0,0 1-1 0 0,-1 0 0 0 0,-1-1 1 0 0,0 0-1 0 0,-2 1 1 0 0,0-2-1 0 0,-2 1 1 0 0,0-1-1 0 0,-1 1 0 0 0,0-2 1 0 0,-1 0-1 0 0,-2 0 1 0 0,1 0-1 0 0,-6 3-15 0 0,-6 8 4 0 0,-1 0-1 0 0,-1-2 1 0 0,-1-1-1 0 0,-2-1 1 0 0,-1-2 0 0 0,0 0-1 0 0,-1-2 1 0 0,-3 0-4 0 0,21-13-28 0 0,0-1 1 0 0,0 1-1 0 0,-1-2 0 0 0,0 0 1 0 0,0 0-1 0 0,0-1 0 0 0,0-1 1 0 0,-1 0-1 0 0,1 0 1 0 0,-1-1-1 0 0,0-1 0 0 0,0 0 1 0 0,0-1-1 0 0,-1-1 28 0 0,11 1-74 0 0,-1-1 0 0 0,1 0 0 0 0,0 0 0 0 0,0 0 0 0 0,0 0 0 0 0,0 0 0 0 0,0-1 0 0 0,0 1 1 0 0,0-1-1 0 0,1 0 0 0 0,-1 0 0 0 0,0 0 0 0 0,1 0 0 0 0,0-1 0 0 0,-1 1 0 0 0,1 0 0 0 0,0-1 0 0 0,0 0 0 0 0,0 1 0 0 0,1-1 0 0 0,-1 0 0 0 0,1 0 0 0 0,-1 0 0 0 0,1 0 0 0 0,0 0 0 0 0,0-1 1 0 0,0 1-1 0 0,1 0 0 0 0,-1 0 0 0 0,1-1 0 0 0,0 1 0 0 0,0 0 0 0 0,0-1 74 0 0,0-4-598 0 0,0 0 1 0 0,1 0 0 0 0,0 0-1 0 0,0 0 1 0 0,1 0 0 0 0,0 0-1 0 0,0 1 1 0 0,1-1-1 0 0,0 1 1 0 0,0-1 0 0 0,1 1-1 0 0,3-5 598 0 0,9-8-6090 0 0,-4 5-5257 0 0</inkml:trace>
  <inkml:trace contextRef="#ctx0" brushRef="#br0" timeOffset="12386.314">4635 1589 6409 0 0,'0'0'2824'0'0,"0"0"-781"0"0,0 0-219 0 0,0 0-11 0 0,0 0-82 0 0,0 0-218 0 0,0 0-267 0 0,0 0-241 0 0,0 0-174 0 0,0 0-135 0 0,0 0-118 0 0,-34 21-85 0 0,-104 66-85 0 0,134-86-380 0 0,0 1 0 0 0,1 0 1 0 0,-1 0-1 0 0,0 0 0 0 0,1 0 0 0 0,0 1 0 0 0,-1 0 0 0 0,1-1 0 0 0,0 1 0 0 0,0 0 0 0 0,0 0 0 0 0,1 1 0 0 0,-1-1 0 0 0,1 1 0 0 0,0-1 0 0 0,0 1 1 0 0,0 0-1 0 0,0 1-28 0 0,-1 5 86 0 0,-1-1-40 0 0,1 0-1 0 0,1 0 1 0 0,-1 0-1 0 0,2 0 1 0 0,-1 0-1 0 0,1 1 1 0 0,1-1-1 0 0,0 1 1 0 0,0-1-1 0 0,1 1 1 0 0,0-1-1 0 0,1 4-45 0 0,-1-9 18 0 0,0-1 1 0 0,0 1-1 0 0,0 0 0 0 0,1 0 0 0 0,-1-1 1 0 0,1 1-1 0 0,0-1 0 0 0,0 1 1 0 0,1-1-1 0 0,-1 0 0 0 0,1 0 0 0 0,-1 0 1 0 0,1 0-1 0 0,0 0 0 0 0,0 0 0 0 0,0-1 1 0 0,1 0-1 0 0,-1 0 0 0 0,0 1 0 0 0,1-2 1 0 0,0 1-1 0 0,-1 0 0 0 0,1-1 0 0 0,0 0 1 0 0,0 0-1 0 0,0 0 0 0 0,0 0 1 0 0,0-1-1 0 0,0 1 0 0 0,1-1-18 0 0,8 0 74 0 0,0 0-1 0 0,-1-1 1 0 0,1 0 0 0 0,0-1 0 0 0,0 0-1 0 0,-1-1 1 0 0,0-1 0 0 0,1 0-1 0 0,-1-1 1 0 0,-1 0 0 0 0,1 0-1 0 0,-1-2 1 0 0,0 1 0 0 0,0-1-1 0 0,-1-1 1 0 0,0 0 0 0 0,0 0 0 0 0,-1-1-1 0 0,0-1 1 0 0,0 1 0 0 0,-1-1-1 0 0,0-1 1 0 0,-1 1 0 0 0,0-1-1 0 0,-1 0 1 0 0,-1-1 0 0 0,3-6-74 0 0,-6 11-28 0 0,-1-1-1 0 0,0 1 1 0 0,0-1 0 0 0,0 1 0 0 0,-1-1 0 0 0,0 1-1 0 0,-1 0 1 0 0,0-1 0 0 0,0 1 0 0 0,-1-1 0 0 0,1 1-1 0 0,-2 0 1 0 0,1 0 0 0 0,-1 0 0 0 0,0 0 0 0 0,0 1-1 0 0,-1-1 1 0 0,0 1 0 0 0,0-1 0 0 0,-1 2 0 0 0,1-1-1 0 0,-1 0 1 0 0,0 1 0 0 0,-1 0 0 0 0,0 0 0 0 0,1 0-1 0 0,-2 1 1 0 0,1 0 0 0 0,0 0 0 0 0,-1 0 0 0 0,0 1 0 0 0,1 0-1 0 0,-1 0 1 0 0,0 1 0 0 0,-1 0 0 0 0,1 0 0 0 0,0 1-1 0 0,-1 0 1 0 0,1 0 0 0 0,-1 1 0 0 0,1 0 0 0 0,-7 0 28 0 0,-39 10-2165 0 0,23 9-4218 0 0,22-11-2869 0 0</inkml:trace>
  <inkml:trace contextRef="#ctx0" brushRef="#br0" timeOffset="12641.278">5143 1615 12803 0 0,'0'0'1627'0'0,"0"0"-351"0"0,0 0 7 0 0,0 0 47 0 0,0 0-81 0 0,0 0-214 0 0,0 0-308 0 0,0 0-242 0 0,0 0-110 0 0,-14 35-82 0 0,-45 108-62 0 0,19-57 121 0 0,28-38-843 0 0,10-52-5180 0 0,2 1 888 0 0,0-4-6378 0 0</inkml:trace>
  <inkml:trace contextRef="#ctx0" brushRef="#br0" timeOffset="12889.064">5034 1169 11450 0 0,'0'0'2081'0'0,"0"0"-881"0"0,0 0-568 0 0,0 0-264 0 0,0 0-248 0 0,0 0-168 0 0,0 0-96 0 0,0 0-112 0 0,0 0-176 0 0,0 0-424 0 0,0 0-1753 0 0,0 0-8425 0 0</inkml:trace>
  <inkml:trace contextRef="#ctx0" brushRef="#br0" timeOffset="13153.023">5275 1847 13507 0 0,'0'0'3387'0'0,"0"0"-1570"0"0,0 0-574 0 0,0 0-114 0 0,0 0-150 0 0,0 0-211 0 0,0 0-185 0 0,0 0-142 0 0,0 0-92 0 0,0 0-63 0 0,0 0-39 0 0,0 0-72 0 0,0 0-71 0 0,16-29-16 0 0,50-87-28 0 0,-4 48 28 0 0,53-21-14 0 0,-114 88-77 0 0,0 1 0 0 0,0-1 0 0 0,-1 1 0 0 0,1-1 0 0 0,0 1 0 0 0,0 0 0 0 0,0-1 0 0 0,0 1 0 0 0,0 0 0 0 0,0 0 0 0 0,0 0 0 0 0,0 0 0 0 0,0 0 0 0 0,0 0-1 0 0,0 0 1 0 0,0 0 0 0 0,-1 0 0 0 0,1 0 0 0 0,0 0 0 0 0,0 1 0 0 0,0-1 0 0 0,0 0 0 0 0,0 1 0 0 0,0-1 0 0 0,0 1 0 0 0,-1-1 0 0 0,1 1 0 0 0,0-1 0 0 0,0 1 0 0 0,-1-1-1 0 0,1 1 1 0 0,0 0 0 0 0,-1-1 0 0 0,1 1 0 0 0,0 0 0 0 0,-1 0 0 0 0,1 0 0 0 0,-1-1 0 0 0,0 1 0 0 0,1 0 0 0 0,-1 0 0 0 0,0 0 0 0 0,1 0 0 0 0,-1 0 0 0 0,0 0 0 0 0,0 0-1 0 0,0-1 1 0 0,0 1 0 0 0,0 0 0 0 0,0 0 0 0 0,0 0 0 0 0,0 0 0 0 0,0 0 0 0 0,0 0 0 0 0,0 0 0 0 0,-1 0 0 0 0,1 0 0 0 0,0 0 0 0 0,-1 0 0 0 0,1-1 0 0 0,0 1 0 0 0,-1 0-1 0 0,1 0 1 0 0,-1 0 0 0 0,0-1 0 0 0,1 1 3 0 0,-1 11 26 0 0,-7 55-7 0 0,4 38 18 0 0,7-101-13 0 0,0-1 0 0 0,0 1 0 0 0,0-1 0 0 0,1 0 0 0 0,-1 0 0 0 0,1 0 0 0 0,0 0 0 0 0,0-1 0 0 0,-1 0 0 0 0,2 1 0 0 0,-1-1 0 0 0,0-1 0 0 0,0 1-1 0 0,1-1 1 0 0,-1 1 0 0 0,0-1 0 0 0,1-1 0 0 0,0 1 0 0 0,-1-1 0 0 0,1 1 0 0 0,-1-1 0 0 0,1 0 0 0 0,-1-1 0 0 0,1 1 0 0 0,-1-1 0 0 0,1 0 0 0 0,-1 0 0 0 0,1-1-1 0 0,-1 1 1 0 0,0-1 0 0 0,1 0 0 0 0,-1 0 0 0 0,0 0 0 0 0,-1-1 0 0 0,1 1 0 0 0,0-1 0 0 0,-1 0-24 0 0,9-6 109 0 0,-1 0 0 0 0,0-1 0 0 0,0-1 1 0 0,-2 0-1 0 0,1 0 0 0 0,-1 0 0 0 0,-1-1 0 0 0,0-1 1 0 0,-1 0-1 0 0,0 0 0 0 0,-1 0 0 0 0,0 0 0 0 0,-1-1 0 0 0,-1 0 1 0 0,1-3-110 0 0,-5 15-151 0 0,11-32-1112 0 0,-6 24-2115 0 0,2 1-3401 0 0,-2 5-5450 0 0</inkml:trace>
  <inkml:trace contextRef="#ctx0" brushRef="#br0" timeOffset="13407.682">6273 1191 17252 0 0,'0'0'1603'0'0,"0"0"-594"0"0,0 0-87 0 0,0 0 215 0 0,0 0 165 0 0,0 0-26 0 0,0 0-208 0 0,0 0-238 0 0,0 0-155 0 0,2 32-119 0 0,6 101-105 0 0,-7 353 275 0 0,-6-479-5674 0 0,-5-21 2612 0 0,5 10 987 0 0,-3-4-1989 0 0,3 2-2377 0 0,-2-1-5406 0 0</inkml:trace>
  <inkml:trace contextRef="#ctx0" brushRef="#br0" timeOffset="13635.837">6048 1372 13307 0 0,'0'0'1832'0'0,"0"0"-415"0"0,0 0-240 0 0,0 0-110 0 0,0 0-116 0 0,0 0-118 0 0,0 0-84 0 0,0 0-89 0 0,0 0-74 0 0,34 2-65 0 0,103 8-95 0 0,-108-9-349 0 0,-1 1 1 0 0,0 2-1 0 0,-1 0 0 0 0,1 2 0 0 0,-1 1 0 0 0,12 5-77 0 0,-26-7-489 0 0,5 2-715 0 0,-13-5-2952 0 0,0-2-3322 0 0,-3 0-3184 0 0</inkml:trace>
  <inkml:trace contextRef="#ctx0" brushRef="#br0" timeOffset="14222.919">5029 1187 488 0 0,'0'0'1170'0'0,"0"0"-34"0"0,0 0 271 0 0,0 0 343 0 0,0 0 159 0 0,0 0-102 0 0,0 0-248 0 0,0 0-244 0 0,0 0-225 0 0,0 0-203 0 0,0 0-146 0 0,0 0-130 0 0,0 0-77 0 0,-5-5-28 0 0,-15-17-62 0 0,19 21-387 0 0,-1 1 0 0 0,0-1-1 0 0,0 1 1 0 0,0-1 0 0 0,1 1-1 0 0,-1 0 1 0 0,0 0 0 0 0,0 0-1 0 0,0 0 1 0 0,0 0 0 0 0,0 0-1 0 0,1 0 1 0 0,-1 0 0 0 0,0 1-1 0 0,0-1 1 0 0,0 1 0 0 0,1 0-1 0 0,-1-1 1 0 0,0 1 0 0 0,1 0-1 0 0,-1 0 1 0 0,1 0 0 0 0,-1 0-1 0 0,1 0 1 0 0,-1 1 0 0 0,1-1-1 0 0,0 0 1 0 0,-1 1 0 0 0,1-1-1 0 0,0 0 1 0 0,0 1 0 0 0,0 0-57 0 0,-5 3 320 0 0,-5 12 1208 0 0,26-19 814 0 0,36-45 5 0 0,-50 47-2101 0 0,-1 0-27 0 0,0 0-31 0 0,0 0-38 0 0,-14 1 30 0 0,-32 34-713 0 0,53-21-2741 0 0,2-13-2317 0 0,-2-1-6210 0 0</inkml:trace>
  <inkml:trace contextRef="#ctx0" brushRef="#br0" timeOffset="18137.498">9561 212 8106 0 0,'0'0'2188'0'0,"0"0"-295"0"0,0 0-169 0 0,0 0-28 0 0,0 0 10 0 0,0 0-154 0 0,0 0-189 0 0,0 0-252 0 0,0 0-203 0 0,0 0-147 0 0,0 0-152 0 0,0 0-84 0 0,-4-3-34 0 0,-12-10-5 0 0,12 10-58 0 0,4 3-35 0 0,0 0-55 0 0,0 0-76 0 0,0 0-26 0 0,28 19 998 0 0,3 6-1073 0 0,-2 1 0 0 0,0 1 0 0 0,-2 2 0 0 0,-1 1 0 0 0,-1 0 0 0 0,-2 2 0 0 0,-1 1 0 0 0,-1 1 0 0 0,-2 0 1 0 0,-2 2-1 0 0,-1 0 0 0 0,-1 1 0 0 0,-3 0 0 0 0,-1 1 0 0 0,-1 0 0 0 0,-3 1 0 0 0,0 8-161 0 0,0 2 28 0 0,-2 1 1 0 0,-3-1-1 0 0,-1 1 0 0 0,-3 0 1 0 0,-2-1-1 0 0,-3 1 0 0 0,-1-1 1 0 0,-4 7-29 0 0,3-18 6 0 0,-2 0 0 0 0,-1-1 1 0 0,-2 0-1 0 0,-1-1 0 0 0,-2-1 0 0 0,-1-1 1 0 0,-2 0-1 0 0,-1-1 0 0 0,-2-1 1 0 0,-1-2-1 0 0,-2 0 0 0 0,-1-1 1 0 0,0-2-1 0 0,-3-1 0 0 0,-31 22-6 0 0,24-24-4 0 0,-1-3 0 0 0,0-1 0 0 0,-2-2-1 0 0,0-2 1 0 0,-17 4 4 0 0,45-18-23 0 0,13 0-539 0 0,51-19-1289 0 0,-45 10-2054 0 0,-4-3-3380 0 0,-3 7-5032 0 0</inkml:trace>
  <inkml:trace contextRef="#ctx0" brushRef="#br0" timeOffset="19335.865">205 348 3425 0 0,'0'0'1731'0'0,"0"0"-835"0"0,0 0-216 0 0,0 0 220 0 0,0 0 337 0 0,0 0 243 0 0,0 0 54 0 0,0 0-158 0 0,0 0-228 0 0,0 0-208 0 0,0 0-138 0 0,1-2-58 0 0,0-3-1675 0 0,0-3 9386 0 0,-4 13-7175 0 0,-63 120-174 0 0,36-43-796 0 0,3 1 0 0 0,4 1 0 0 0,4 0 0 0 0,4 2 0 0 0,3 0 0 0 0,3 27-310 0 0,6-52 141 0 0,3 0 0 0 0,2-1 0 0 0,4 1 0 0 0,1 0 0 0 0,4-1 0 0 0,16 54-141 0 0,-19-84 72 0 0,1-1 0 0 0,2 0 1 0 0,0 0-1 0 0,2-1 0 0 0,2 0 0 0 0,0-2 1 0 0,1 1-1 0 0,2-2 0 0 0,1 0 0 0 0,0-1 0 0 0,2-1 1 0 0,1-1-1 0 0,15 11-72 0 0,92 53 349 0 0,-98-60 1 0 0,-9-26-2360 0 0,-10 1 396 0 0,-4 1-2456 0 0,0-1-7284 0 0</inkml:trace>
  <inkml:trace contextRef="#ctx0" brushRef="#br0" timeOffset="59133.549">6967 1729 0 0 0,'0'0'677'0'0,"0"0"170"0"0,0 0-14 0 0,0 0-75 0 0,0 0-72 0 0,0 0-53 0 0,0 0-33 0 0,0 0 1 0 0,0 0-4 0 0,0 0-29 0 0,0 0 15 0 0,0 0 0 0 0,0 0 28 0 0,0 0 69 0 0,0 0 52 0 0,0 0 59 0 0,0 0 51 0 0,0 0 13 0 0,0 0-66 0 0,0 0-104 0 0,0 0-121 0 0,0 0-118 0 0,0 0-37 0 0,4 1 6522 0 0,3 1-4977 0 0,43-53 254 0 0,-10 4-2087 0 0,-32 41 148 0 0,-13 11 284 0 0,-4 21-429 0 0,-38 69 63 0 0,-3 17-54 0 0,28-21-45 0 0,24-88-53 0 0,0-1-1 0 0,-1 0 1 0 0,1 1-1 0 0,1-1 1 0 0,-1 0 0 0 0,0 0-1 0 0,0 0 1 0 0,1 0-1 0 0,-1 0 1 0 0,1-1 0 0 0,0 1-1 0 0,-1-1 1 0 0,1 0-1 0 0,0 1 1 0 0,0-1 0 0 0,0-1-1 0 0,0 1 1 0 0,0 0-1 0 0,0-1 1 0 0,0 1 0 0 0,0-1-1 0 0,0 0 1 0 0,0 0-1 0 0,0 0 1 0 0,0 0 0 0 0,0-1-1 0 0,0 1 1 0 0,0-1-1 0 0,2 0-34 0 0,3 0 65 0 0,104-5 502 0 0,-53 1-415 0 0,-58 5-145 0 0,-1 0-13 0 0,0 0 1 0 0,-34 0-1882 0 0,16-3-1059 0 0,7-5-3909 0 0,7 5-4185 0 0</inkml:trace>
  <inkml:trace contextRef="#ctx0" brushRef="#br0" timeOffset="60531.949">7147 1287 0 0 0,'0'0'613'0'0,"0"0"337"0"0,0 0 204 0 0,0 0 109 0 0,0 0-6 0 0,0 0-185 0 0,0 0-261 0 0,0 0-284 0 0,0 0-252 0 0,0 0-189 0 0,0 0-108 0 0,0 0-53 0 0,0 0-24 0 0,0 0 8585 0 0,-3-1-4192 0 0,-10-1-3287 0 0,-41 56 242 0 0,78-81 2205 0 0,6-7-2994 0 0,-28 33 475 0 0,-24 27-626 0 0,16-18 366 0 0,16-16-338 0 0,9-10-95 0 0,-52 43 168 0 0,34-18-3894 0 0,6-7 1409 0 0,-2 0-6347 0 0,-1 0-4274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4105 0 0,'0'0'3711'0'0,"0"0"-1303"0"0,0 0-512 0 0,0 0-36 0 0,0 0-45 0 0,0 0-138 0 0,0 0-222 0 0,0 0-290 0 0,0 0-245 0 0,0 0-205 0 0,0 0-204 0 0,0 0-140 0 0,0-4-66 0 0,1-4 166 0 0,4 24 374 0 0,3 13-67 0 0,112 174 1820 0 0,-87-137-2316 0 0,-2 2 0 0 0,-4 2 0 0 0,-2 0 1 0 0,-4 2-1 0 0,6 44-282 0 0,19 106 237 0 0,-46-222-214 0 0,0-1 0 0 0,1 1 0 0 0,-1 0 0 0 0,0-1 0 0 0,0 1 0 0 0,1 0 0 0 0,-1 0 0 0 0,0-1 0 0 0,1 1 0 0 0,-1 0 0 0 0,0 0 0 0 0,1 0-1 0 0,-1 0 1 0 0,0-1 0 0 0,1 1 0 0 0,-1 0 0 0 0,0 0 0 0 0,1 0 0 0 0,-1 0 0 0 0,1 0 0 0 0,-1 0 0 0 0,0 0 0 0 0,1 0 0 0 0,-1 0 0 0 0,0 0 0 0 0,1 0 0 0 0,-1 0 0 0 0,1 0 0 0 0,-1 0-1 0 0,0 0 1 0 0,1 0 0 0 0,-1 1 0 0 0,0-1 0 0 0,1 0 0 0 0,-1 0 0 0 0,0 0 0 0 0,1 1 0 0 0,-1-1 0 0 0,0 0 0 0 0,1 0 0 0 0,-1 1 0 0 0,0-1 0 0 0,0 0 0 0 0,1 1 0 0 0,-1-1 0 0 0,0 0-1 0 0,0 1-22 0 0,4-10-36 0 0,51-114 178 0 0,-6-1 1 0 0,-1-19-143 0 0,3-5-16 0 0,69-233-73 0 0,-87 260-1345 0 0,-28 177-873 0 0,3-19-7212 0 0,-4-25-2992 0 0</inkml:trace>
  <inkml:trace contextRef="#ctx0" brushRef="#br0" timeOffset="39399.363">733 1056 5057 0 0,'0'0'3720'0'0,"0"0"-1673"0"0,0 0-663 0 0,0 0-32 0 0,0 0 50 0 0,0 0-66 0 0,0 0-228 0 0,0 0-294 0 0,0 0-235 0 0,0 0-134 0 0,0 0-42 0 0,13 5 5902 0 0,-14 2-6172 0 0,-1 0 0 0 0,0 0 1 0 0,-1 0-1 0 0,1 0 0 0 0,-2 0 0 0 0,1 0 0 0 0,0-1 0 0 0,-1 1 0 0 0,-1-1 0 0 0,1 0 0 0 0,-1 0 0 0 0,-2 2-133 0 0,-9 13 193 0 0,-60 105 263 0 0,71-50-179 0 0,8-74-221 0 0,-1 0-1 0 0,0 0 0 0 0,1 0 0 0 0,-1 0 1 0 0,1-1-1 0 0,-1 1 0 0 0,1-1 0 0 0,0 0 1 0 0,0 1-1 0 0,-1-1 0 0 0,1-1 0 0 0,0 1 1 0 0,0 0-1 0 0,0-1 0 0 0,0 1 0 0 0,0-1 1 0 0,0 0-1 0 0,0 0 0 0 0,0 0 0 0 0,0-1 1 0 0,2 0-56 0 0,-1 1 65 0 0,56-7 663 0 0,-60 7-698 0 0,0 0 7 0 0,0 0-20 0 0,0 0 3 0 0,0 0-4 0 0,0 0-10 0 0,0 0-22 0 0,0 0-24 0 0,-25-7-3795 0 0,16 4 1133 0 0,4 1-1763 0 0,0-1-7638 0 0</inkml:trace>
  <inkml:trace contextRef="#ctx0" brushRef="#br0" timeOffset="39893.519">915 581 13947 0 0,'0'0'2068'0'0,"0"0"-402"0"0,0 0-120 0 0,0 0-82 0 0,0 0-220 0 0,0 0-273 0 0,0 0-289 0 0,0 0-228 0 0,0 0-83 0 0,0 0-11 0 0,0 0 4 0 0,0 0 15 0 0,0 0-8 0 0,-7 8-35 0 0,-50 58 691 0 0,31-37-55 0 0,26-29-899 0 0,0 0-22 0 0,0 0 6 0 0,0 0-5 0 0,12-10 431 0 0,50-45-29 0 0,-57 49-156 0 0,-5 6-32 0 0,-10 5-52 0 0,-82 39 22 0 0,91-44-215 0 0,1 0-8 0 0,0 0 4 0 0,0 0 5 0 0,0 0-30 0 0,47-29-2157 0 0,-30 15-6712 0 0,-11 10-4055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3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301 104 0 0 0,'0'0'960'0'0,"0"0"754"0"0,0 0 533 0 0,0 0 240 0 0,0 0 4 0 0,0 0-194 0 0,0 0-359 0 0,0 0-303 0 0,0 0-287 0 0,0 0-224 0 0,3-12-134 0 0,9-34-123 0 0,-9 34-113 0 0,-3 12-96 0 0,0 0-94 0 0,0 0-101 0 0,0 0-76 0 0,0 0-58 0 0,0 0-50 0 0,0 0-51 0 0,0 0-35 0 0,-31 152 2336 0 0,-45 189-2020 0 0,-121 182-103 0 0,182-461-432 0 0,15-61 0 0 0,0-1 0 0 0,0 0 2 0 0,0 0-21 0 0,0 0 9 0 0,0 0-2 0 0,7-19-916 0 0,-2 9 421 0 0,25-55-2990 0 0,-22 43-944 0 0,-2 0-3482 0 0,-3 13-1801 0 0</inkml:trace>
  <inkml:trace contextRef="#ctx0" brushRef="#br0" timeOffset="795.115">254 156 0 0 0,'0'0'1831'0'0,"0"0"-197"0"0,0 0-35 0 0,0 0 96 0 0,0 0 159 0 0,0 0-9 0 0,0 0-142 0 0,0 0-246 0 0,0 0-313 0 0,0 0-256 0 0,0 0-191 0 0,0 0-98 0 0,0 0-27 0 0,1-5-23 0 0,3-12-21 0 0,2 20 3561 0 0,14 19-3147 0 0,43 155 740 0 0,-4 55-1111 0 0,-13-52-398 0 0,-21-104-149 0 0,9-15 94 0 0,-25-50-1 0 0,-9-11-98 0 0,0 0 14 0 0,0 0 3 0 0,8-34 1900 0 0,54-315-1514 0 0,-43-15-458 0 0,-16 216-294 0 0,-3 148 180 0 0,0 0-88 0 0,0 0-152 0 0,-6 28-7456 0 0,5-20 1881 0 0,-1 0-5837 0 0</inkml:trace>
  <inkml:trace contextRef="#ctx0" brushRef="#br0" timeOffset="1260.216">847 549 6105 0 0,'0'0'2596'0'0,"0"0"-309"0"0,0 0-204 0 0,0 0-101 0 0,0 0-159 0 0,0 0-315 0 0,0 0-378 0 0,0 0-308 0 0,0 0-218 0 0,0 0-150 0 0,0 0-111 0 0,0 0-83 0 0,0 0-82 0 0,-8-2-35 0 0,-25-6 2 0 0,31 8-127 0 0,1 1-1 0 0,-1-1 0 0 0,1 1 1 0 0,-1 0-1 0 0,1 0 0 0 0,0-1 0 0 0,-1 1 1 0 0,1 0-1 0 0,0 0 0 0 0,-1 0 1 0 0,1 0-1 0 0,0 0 0 0 0,0 0 0 0 0,0 1 1 0 0,0-1-1 0 0,0 0 0 0 0,0 1 1 0 0,1-1-1 0 0,-1 0 0 0 0,0 1 0 0 0,1-1 1 0 0,-1 1-1 0 0,1-1 0 0 0,-1 1 1 0 0,1-1-1 0 0,-1 2-17 0 0,-1 3 84 0 0,-3 9 48 0 0,1 1 1 0 0,1 0-1 0 0,1 0 1 0 0,0 0-1 0 0,1 0 1 0 0,0 0-1 0 0,2 11-132 0 0,-1-26 8 0 0,21 119 425 0 0,-20-116-383 0 0,0 0 1 0 0,1 0-1 0 0,0 0 0 0 0,0 0 0 0 0,0-1 1 0 0,1 1-1 0 0,-1-1 0 0 0,1 0 0 0 0,0 1 1 0 0,0-1-1 0 0,0 0 0 0 0,0-1 0 0 0,0 1 0 0 0,1 0 1 0 0,-1-1-1 0 0,1 0 0 0 0,0 0 0 0 0,-1 0 1 0 0,1 0-1 0 0,0-1 0 0 0,0 1 0 0 0,0-1 1 0 0,1 0-1 0 0,-1 0 0 0 0,0-1 0 0 0,0 1 0 0 0,3-1-50 0 0,0 0 115 0 0,-1 0-1 0 0,1-1 1 0 0,-1 0-1 0 0,0 0 1 0 0,0 0-1 0 0,0-1 1 0 0,1 1-1 0 0,-1-2 0 0 0,-1 1 1 0 0,1-1-1 0 0,0 0 1 0 0,-1 0-1 0 0,1 0 1 0 0,-1-1-1 0 0,0 1 0 0 0,0-2 1 0 0,0 1-1 0 0,-1 0 1 0 0,1-1-1 0 0,-1 0 1 0 0,3-4-115 0 0,0-1 31 0 0,-1 1 0 0 0,0-1 0 0 0,0-1 0 0 0,-1 1 1 0 0,0-1-1 0 0,-1 0 0 0 0,-1 0 0 0 0,1 0 0 0 0,-2 0 0 0 0,1-1 1 0 0,-2 1-1 0 0,1-1 0 0 0,-2 1 0 0 0,1-1 0 0 0,-2 0 0 0 0,0-4-31 0 0,0 11-82 0 0,-1 0-1 0 0,0 0 1 0 0,0 0-1 0 0,0 0 1 0 0,0 0-1 0 0,-1 0 1 0 0,0 1 0 0 0,0-1-1 0 0,0 1 1 0 0,-1 0-1 0 0,1 0 1 0 0,-1 0-1 0 0,0 0 1 0 0,0 1-1 0 0,0 0 1 0 0,0 0-1 0 0,-1 0 1 0 0,0 0-1 0 0,1 0 1 0 0,-1 1-1 0 0,0 0 1 0 0,0 0-1 0 0,0 1 1 0 0,0-1-1 0 0,-1 1 1 0 0,1 0-1 0 0,0 0 1 0 0,-1 1-1 0 0,1 0 1 0 0,0 0-1 0 0,-1 0 1 0 0,1 0-1 0 0,0 1 1 0 0,-1 0-1 0 0,1 0 1 0 0,0 0-1 0 0,0 1 1 0 0,0 0-1 0 0,0 0 1 0 0,0 0-1 0 0,0 0 1 0 0,-2 2 82 0 0,-22 27-3582 0 0,12-9-4341 0 0,8-10-3883 0 0</inkml:trace>
  <inkml:trace contextRef="#ctx0" brushRef="#br0" timeOffset="1826.086">1214 678 8474 0 0,'0'0'2406'0'0,"0"0"-399"0"0,0 0-132 0 0,0 0-116 0 0,0 0-233 0 0,0 0-273 0 0,0 0-263 0 0,0 0-169 0 0,0 0-94 0 0,0 0-84 0 0,0 0-67 0 0,0 0-36 0 0,0 0-45 0 0,-13 14-55 0 0,-38 43-56 0 0,49-55-333 0 0,0 1 0 0 0,1 0-1 0 0,-1 0 1 0 0,0 0 0 0 0,1 0 0 0 0,0 0-1 0 0,0 0 1 0 0,0 0 0 0 0,0 0 0 0 0,0 0-1 0 0,0 0 1 0 0,1 0 0 0 0,0 1 0 0 0,-1-1 0 0 0,1 0-1 0 0,0 1 1 0 0,1-1 0 0 0,-1 0 0 0 0,1 0-1 0 0,-1 0 1 0 0,1 1 0 0 0,0-1 0 0 0,0 0-1 0 0,0 0 1 0 0,1 0 0 0 0,-1 0 0 0 0,1 0 0 0 0,-1-1-1 0 0,2 2-50 0 0,1 2 83 0 0,1-1 0 0 0,0 0-1 0 0,1 0 1 0 0,-1 0-1 0 0,1 0 1 0 0,0-1 0 0 0,0 0-1 0 0,0 0 1 0 0,0-1-1 0 0,1 0 1 0 0,0 0 0 0 0,-1 0-1 0 0,1-1 1 0 0,0 0-1 0 0,0 0 1 0 0,0-1 0 0 0,1 0-1 0 0,-1 0 1 0 0,0-1-1 0 0,0 1 1 0 0,1-2 0 0 0,-1 1-1 0 0,0-1 1 0 0,0 0-1 0 0,0 0 1 0 0,0-1 0 0 0,0 0-1 0 0,0-1 1 0 0,0 1-1 0 0,0-1 1 0 0,-1 0 0 0 0,0-1-1 0 0,1 0 1 0 0,1-2-83 0 0,10-7 47 0 0,-1-1 0 0 0,-1-1 0 0 0,0 0 0 0 0,-1-1 0 0 0,-1-1 0 0 0,0 0 0 0 0,-1-1 0 0 0,-1-1 0 0 0,-1 0 0 0 0,0 0 0 0 0,0-5-47 0 0,2-5 72 0 0,-12 29-64 0 0,-1 0-20 0 0,0 0-6 0 0,-1 28-199 0 0,0-23 213 0 0,0 0 0 0 0,0 1 0 0 0,0-1 0 0 0,1 0 0 0 0,0 1 0 0 0,0-1-1 0 0,0 0 1 0 0,1 1 0 0 0,0-1 0 0 0,0 0 0 0 0,0 1 0 0 0,1-1 0 0 0,-1 0 0 0 0,1 0 0 0 0,1 0 0 0 0,-1 0 0 0 0,1 0 0 0 0,-1-1 0 0 0,1 1 0 0 0,1-1-1 0 0,-1 0 1 0 0,1 0 0 0 0,-1 0 0 0 0,1 0 0 0 0,0-1 0 0 0,1 1 0 0 0,-1-1 0 0 0,1 0 4 0 0,3 0 25 0 0,0 0-1 0 0,0 0 1 0 0,0-1 0 0 0,1 0-1 0 0,-1-1 1 0 0,0 0 0 0 0,1 0-1 0 0,-1-1 1 0 0,1 0 0 0 0,-1-1-1 0 0,1 1 1 0 0,-1-2 0 0 0,1 1-1 0 0,-1-1 1 0 0,0 0 0 0 0,0-1-1 0 0,0 0 1 0 0,0 0 0 0 0,-1-1-1 0 0,1 0 1 0 0,-1 0 0 0 0,0-1-1 0 0,0 0 1 0 0,0 0 0 0 0,-1-1-1 0 0,4-3-24 0 0,-6 5 12 0 0,1 0 0 0 0,-1-1 0 0 0,0 0-1 0 0,0 0 1 0 0,-1 0 0 0 0,0 0 0 0 0,1 0-1 0 0,-2-1 1 0 0,1 0 0 0 0,-1 1 0 0 0,0-1-1 0 0,0 0 1 0 0,0 0 0 0 0,-1 0-1 0 0,0 0 1 0 0,0-1 0 0 0,-1 1 0 0 0,1 0-1 0 0,-1 0 1 0 0,-1-5-12 0 0,-14-4-1769 0 0,6 12-1965 0 0,6 2 1057 0 0,-1-2-9794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0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243 177 792 0 0,'0'0'1375'0'0,"0"0"-9"0"0,0 0 143 0 0,0 0 229 0 0,0 0 180 0 0,0 0-7 0 0,0 0-195 0 0,0 0-205 0 0,0 0-252 0 0,0 0-211 0 0,0 0-135 0 0,-1-7-109 0 0,-5-29 604 0 0,6 35-797 0 0,0 1-75 0 0,0 0-76 0 0,0 0-60 0 0,0 0-60 0 0,-4 18 970 0 0,-14 186-22 0 0,-13 63-726 0 0,28-79-381 0 0,4-180-179 0 0,1 1 1 0 0,0-1-1 0 0,1 0 1 0 0,0 0-1 0 0,0 0 1 0 0,1 0-1 0 0,0 0 0 0 0,1-1 1 0 0,-1 1-1 0 0,1-1 1 0 0,6 5-3 0 0,-9-10 10 0 0,0 1 1 0 0,0-1 0 0 0,0-1 0 0 0,1 1 0 0 0,-1 0 0 0 0,1-1-1 0 0,0 1 1 0 0,-1-1 0 0 0,1 0 0 0 0,0 0 0 0 0,0 0 0 0 0,0 0-1 0 0,0 0 1 0 0,0-1 0 0 0,0 1 0 0 0,0-1 0 0 0,0 0-1 0 0,0 0 1 0 0,0 0 0 0 0,0 0 0 0 0,0 0 0 0 0,0-1 0 0 0,0 1-1 0 0,0-1 1 0 0,0 0 0 0 0,-1 0 0 0 0,1 0 0 0 0,0 0 0 0 0,0-1-1 0 0,0 1-10 0 0,79-51 392 0 0,-79 50-389 0 0,22-20 83 0 0,0-1 1 0 0,-2-1 0 0 0,-1-1 0 0 0,0-1 0 0 0,-2-1 0 0 0,7-13-87 0 0,-6 3 56 0 0,-1-1 0 0 0,-2-1 0 0 0,-1-1 0 0 0,8-34-56 0 0,6-105 128 0 0,-18-94 260 0 0,-13 272-373 0 0,0 1 6 0 0,-5 16-104 0 0,-4 246 566 0 0,23-14-61 0 0,-2-183-323 0 0,42 140 188 0 0,-26-121-123 0 0,-25-81 320 0 0,-1-5-2909 0 0,-1 0-2617 0 0,-1-1-3726 0 0,0 0-2916 0 0</inkml:trace>
  <inkml:trace contextRef="#ctx0" brushRef="#br0" timeOffset="842.65">991 671 7922 0 0,'0'0'2459'0'0,"0"0"-573"0"0,0 0-298 0 0,0 0-44 0 0,0 0 18 0 0,0 0-143 0 0,0 0-271 0 0,0 0-300 0 0,0 0-248 0 0,0 0-143 0 0,0 0-103 0 0,0 0-16 0 0,30-4 3312 0 0,-8 60-2266 0 0,-16-28-1186 0 0,-2 1 1 0 0,-1 0-1 0 0,-1 0 0 0 0,-2-1 0 0 0,0 1 1 0 0,-3 7-199 0 0,-10 49 141 0 0,13-84-148 0 0,0-1-13 0 0,0 0 3 0 0,0 0 0 0 0,0 0-7 0 0,2-22-10274 0 0,2 14 3476 0 0,0 1-4383 0 0</inkml:trace>
  <inkml:trace contextRef="#ctx0" brushRef="#br0" timeOffset="1568.729">1203 877 4353 0 0,'0'0'3591'0'0,"0"0"-1412"0"0,0 0-573 0 0,0 0 12 0 0,0 0 70 0 0,0 0-57 0 0,0 0-244 0 0,0 0-371 0 0,0 0-281 0 0,0 0-148 0 0,0 0-42 0 0,0 0 17 0 0,0 0 34 0 0,5 0 35 0 0,169-8 3156 0 0,-10 1-3189 0 0,-163 7-586 0 0,-1 0 28 0 0,0 0 42 0 0,0 0-15 0 0,0 0 33 0 0,0 0 23 0 0,0 0-10 0 0,0 0 62 0 0,0 0 13 0 0,-16-4 244 0 0,-132-80-259 0 0,150 162-307 0 0,13 107 219 0 0,-16-147-49 0 0,2-38-31 0 0,-1 1-1 0 0,1-1 1 0 0,0 1 0 0 0,-1-1 0 0 0,1 0-1 0 0,-1 1 1 0 0,1-1 0 0 0,0 0-1 0 0,-1 0 1 0 0,1 1 0 0 0,-1-1-1 0 0,1 0 1 0 0,0 0 0 0 0,-1 0 0 0 0,1 0-1 0 0,0 0 1 0 0,-1 0 0 0 0,1 0-1 0 0,0 0 1 0 0,-1 0 0 0 0,1 0-1 0 0,0 0 1 0 0,-1 0 0 0 0,1 0-1 0 0,0-1 1 0 0,-1 1 0 0 0,1 0 0 0 0,-1-1-1 0 0,1 1 1 0 0,0 0 0 0 0,-1-1-1 0 0,1 1 1 0 0,-1 0 0 0 0,1-1-1 0 0,-1 1 1 0 0,1-1 0 0 0,-1 1 0 0 0,0-1-1 0 0,1 1 1 0 0,-1-1 0 0 0,1 0-1 0 0,-1 1 1 0 0,0-1 0 0 0,0 1-1 0 0,1-1 1 0 0,-1 0 0 0 0,0 1-1 0 0,0-1 1 0 0,0 0 0 0 0,0 1 0 0 0,0-1-1 0 0,1 0 1 0 0,-1 1 0 0 0,-1-1-1 0 0,1 0 1 0 0,0 1 0 0 0,0-1-5 0 0,6-7 11 0 0,72-69-38 0 0,-44 33-3826 0 0,-29 36 915 0 0,-1 1-4070 0 0,-2 4-4534 0 0</inkml:trace>
  <inkml:trace contextRef="#ctx0" brushRef="#br0" timeOffset="2080.485">1661 781 5777 0 0,'0'0'3894'0'0,"0"0"-1341"0"0,0 0-661 0 0,0 0-146 0 0,0 0-67 0 0,0 0-173 0 0,0 0-255 0 0,0 0-254 0 0,0 0-213 0 0,0 0-137 0 0,0 0-91 0 0,0 0-64 0 0,8-8-41 0 0,74-50 1450 0 0,45 39-378 0 0,-126 21-1511 0 0,1-1 1 0 0,-1 0 0 0 0,0 0 0 0 0,1 1 0 0 0,-1-1 0 0 0,0 1 0 0 0,0 0-1 0 0,1-1 1 0 0,-1 1 0 0 0,-1 0 0 0 0,1-1 0 0 0,0 1 0 0 0,0 0 0 0 0,-1 0-1 0 0,1 0 1 0 0,-1 0 0 0 0,1 0 0 0 0,-1 0 0 0 0,0 0 0 0 0,0 0 0 0 0,0 0-1 0 0,0 0 1 0 0,0-1 0 0 0,0 1 0 0 0,0 0 0 0 0,-1 0 0 0 0,1 0 0 0 0,-1 0-13 0 0,-2 7 22 0 0,0 0 0 0 0,-1 0 0 0 0,0 0 0 0 0,0-1 0 0 0,-1 1 0 0 0,0-1-1 0 0,0 0 1 0 0,-1-1 0 0 0,0 1 0 0 0,-1-1 0 0 0,-5 4-22 0 0,1 1 59 0 0,3-3-44 0 0,4-6-10 0 0,0 1-1 0 0,1-1 1 0 0,-1 1-1 0 0,1 0 1 0 0,-1 0-1 0 0,1 0 1 0 0,0 0-1 0 0,1 0 1 0 0,-1 1-1 0 0,1-1 1 0 0,0 1 0 0 0,0-1-1 0 0,0 1 1 0 0,1 0-1 0 0,-1 0 1 0 0,1 0-1 0 0,1 0 1 0 0,-1 0-1 0 0,1 0 1 0 0,-1 0-1 0 0,2 5-4 0 0,1-7 29 0 0,2 0-1 0 0,-1-1 0 0 0,0 1 1 0 0,0-1-1 0 0,1 0 0 0 0,-1 0 0 0 0,1 0 1 0 0,0 0-1 0 0,-1 0 0 0 0,1-1 1 0 0,0 0-1 0 0,0 0 0 0 0,0 0 0 0 0,0 0 1 0 0,0-1-1 0 0,0 1 0 0 0,0-1 1 0 0,1 0-1 0 0,-1 0 0 0 0,0 0 0 0 0,0-1 1 0 0,0 0-1 0 0,0 0-28 0 0,6 1 138 0 0,96-14 542 0 0,-61-1-540 0 0,-39 13 33 0 0,2-2-3242 0 0,-14-1-5358 0 0,2 5-3949 0 0</inkml:trace>
  <inkml:trace contextRef="#ctx0" brushRef="#br0" timeOffset="2983.892">1442 987 0 0 0,'0'0'818'0'0,"0"0"399"0"0,0 0 149 0 0,0 0 49 0 0,0 0 24 0 0,0 0-56 0 0,0 0-111 0 0,0 0-124 0 0,0 0-136 0 0,0 0-129 0 0,0 0-140 0 0,0 0-123 0 0,16-11 1435 0 0,-8 4-1611 0 0,14-15 1431 0 0,-26 22-6852 0 0,3 3-62 0 0,0-3-2635 0 0</inkml:trace>
  <inkml:trace contextRef="#ctx0" brushRef="#br0" timeOffset="5798.674">148 1293 0 0 0,'0'0'1262'0'0,"0"0"129"0"0,0 0 120 0 0,0 0 198 0 0,0 0 109 0 0,0 0 9 0 0,0 0-87 0 0,0 0-198 0 0,0 0-164 0 0,0 0-123 0 0,0 0-142 0 0,0 0-117 0 0,-6-5-119 0 0,-16-15-105 0 0,17 15-84 0 0,5 5-80 0 0,0 0-77 0 0,0 0-68 0 0,0 0-69 0 0,0 0-58 0 0,0 0-50 0 0,0 0-38 0 0,0 0-59 0 0,0 27 478 0 0,-13 297 1702 0 0,9-203-2044 0 0,-9-96-536 0 0,9-50-3111 0 0,4-4-2073 0 0,0 10-3628 0 0,0 11 679 0 0</inkml:trace>
  <inkml:trace contextRef="#ctx0" brushRef="#br0" timeOffset="6558.656">21 1315 2393 0 0,'0'0'1652'0'0,"0"0"-54"0"0,0 0-14 0 0,0 0 110 0 0,0 0 66 0 0,0 0-72 0 0,0 0-122 0 0,0 0-202 0 0,0 0-227 0 0,0 0-199 0 0,0 0-167 0 0,0 0-119 0 0,0 0-89 0 0,-4-1-77 0 0,-9-4-72 0 0,9 4-23 0 0,4 1-44 0 0,18-8 1472 0 0,44-18-786 0 0,-59 25-1008 0 0,15-6 104 0 0,1 0 0 0 0,-1 1 0 0 0,1 2 0 0 0,1 0 0 0 0,-1 1 1 0 0,1 0-1 0 0,5 2-129 0 0,-23 1 11 0 0,1 0 0 0 0,0 0 0 0 0,-1 1 0 0 0,1 0 0 0 0,-1-1 0 0 0,0 1 1 0 0,1 0-1 0 0,-1 0 0 0 0,0 0 0 0 0,1 1 0 0 0,-1-1 0 0 0,0 0 0 0 0,0 1 0 0 0,0 0 1 0 0,0-1-1 0 0,0 1 0 0 0,-1 0 0 0 0,1 0 0 0 0,0 0 0 0 0,-1 0 0 0 0,0 0 0 0 0,1 0 1 0 0,-1 0-1 0 0,0 1 0 0 0,0-1 0 0 0,0 0 0 0 0,0 1 0 0 0,-1-1 0 0 0,1 1 0 0 0,-1-1 1 0 0,1 1-1 0 0,-1-1 0 0 0,0 1 0 0 0,0-1 0 0 0,0 1 0 0 0,0 0 0 0 0,0-1 0 0 0,-1 1 0 0 0,1-1 1 0 0,-1 1-1 0 0,0 0-11 0 0,0 6 43 0 0,0-1 1 0 0,-1 1-1 0 0,0 0 1 0 0,0-1 0 0 0,-1 0-1 0 0,0 1 1 0 0,-1-1-1 0 0,0 0 1 0 0,0 0-1 0 0,0-1 1 0 0,-1 0 0 0 0,-1 1-1 0 0,-1 1-43 0 0,-5 8 38 0 0,-9 34 9 0 0,50-35-25 0 0,27 2 19 0 0,-49-16-34 0 0,1-1 0 0 0,-1 1 1 0 0,1 1-1 0 0,-1-1 1 0 0,0 1-1 0 0,0 0 1 0 0,-1 1-1 0 0,1 0 1 0 0,-1 0-1 0 0,1 0 0 0 0,-1 1 1 0 0,0 0-1 0 0,-1 0 1 0 0,1 0-1 0 0,2 5-7 0 0,-6-7 35 0 0,0-1 0 0 0,0 1 0 0 0,0 0 0 0 0,-1 0 0 0 0,0 0 0 0 0,1 0 1 0 0,-1 0-1 0 0,0 1 0 0 0,0-1 0 0 0,-1 0 0 0 0,1 0 0 0 0,-1 1 0 0 0,0-1 0 0 0,1 0 0 0 0,-2 1 0 0 0,1-1 0 0 0,0 0 0 0 0,-1 0 0 0 0,1 1 0 0 0,-1-1 0 0 0,0 0 0 0 0,0 0 0 0 0,0 0 0 0 0,0 0 0 0 0,-1 0 0 0 0,1 0 0 0 0,-1 0 0 0 0,0 0 0 0 0,0 0-35 0 0,-10 8 64 0 0,0-2 0 0 0,-1 1 0 0 0,0-2 0 0 0,-1 1 0 0 0,1-2 0 0 0,-2 0 0 0 0,1-1-1 0 0,-1 0 1 0 0,0-1 0 0 0,0-1 0 0 0,0 0 0 0 0,0-1 0 0 0,-1-1 0 0 0,1 0-1 0 0,-1-1 1 0 0,0-1 0 0 0,0 0 0 0 0,-8-2-64 0 0,22 2-44 0 0,1 0 0 0 0,-1 0 0 0 0,1 0 0 0 0,0 0 0 0 0,-1 0 0 0 0,1-1 0 0 0,0 1 0 0 0,-1 0-1 0 0,1-1 1 0 0,0 1 0 0 0,-1-1 0 0 0,1 1 0 0 0,0-1 0 0 0,0 0 0 0 0,0 0 0 0 0,-1 1 0 0 0,1-1 0 0 0,0 0 0 0 0,0 0 0 0 0,0 0 0 0 0,0 0 0 0 0,0 0 0 0 0,1 0 0 0 0,-1 0 0 0 0,0-1-1 0 0,0 1 1 0 0,1 0 0 0 0,-1 0 0 0 0,1-1 0 0 0,-1 1 0 0 0,1 0 0 0 0,0-1 0 0 0,-1 1 0 0 0,1 0 0 0 0,0-1 0 0 0,0 1 0 0 0,0-1 0 0 0,0 1 0 0 0,0 0 0 0 0,0-1 0 0 0,0 1-1 0 0,0 0 1 0 0,1-1 0 0 0,-1 1 0 0 0,1 0 0 0 0,-1-1 0 0 0,1 1 0 0 0,-1 0 0 0 0,1 0 0 0 0,0-1 0 0 0,-1 1 0 0 0,2-1 44 0 0,23-20-3245 0 0,-8 10-2376 0 0,-10 6 887 0 0,-2 2-6569 0 0</inkml:trace>
  <inkml:trace contextRef="#ctx0" brushRef="#br0" timeOffset="6899.846">540 1536 5497 0 0,'0'0'2359'0'0,"0"0"-528"0"0,0 0-154 0 0,0 0 54 0 0,0 0-30 0 0,0 0-182 0 0,0 0-301 0 0,0 0-262 0 0,0 0-140 0 0,0 0-101 0 0,0 0-60 0 0,0 0-60 0 0,0 0-74 0 0,-3 10-45 0 0,-25 79 777 0 0,27-87-1218 0 0,0 0 1 0 0,0 1 0 0 0,0 0 0 0 0,0-1 0 0 0,0 1-1 0 0,0-1 1 0 0,1 1 0 0 0,0 0 0 0 0,-1 0 0 0 0,1-1-1 0 0,0 1 1 0 0,0 0 0 0 0,0-1 0 0 0,1 1 0 0 0,-1 0-1 0 0,1 0 1 0 0,0-1 0 0 0,-1 1 0 0 0,1-1-1 0 0,0 1 1 0 0,0-1 0 0 0,1 1 0 0 0,-1-1 0 0 0,0 1-1 0 0,1-1 1 0 0,0 0 0 0 0,-1 0 0 0 0,1 0 0 0 0,0 0-1 0 0,0 0 1 0 0,0 0 0 0 0,0-1 0 0 0,1 1 0 0 0,-1-1-1 0 0,0 1 1 0 0,1-1 0 0 0,-1 0 0 0 0,1 0 0 0 0,-1 0-1 0 0,1 0 1 0 0,-1 0 0 0 0,1 0 0 0 0,1-1-36 0 0,2 0 100 0 0,0 0 1 0 0,0 0-1 0 0,0-1 1 0 0,0 0 0 0 0,0 0-1 0 0,0-1 1 0 0,-1 1-1 0 0,1-1 1 0 0,0 0 0 0 0,-1-1-1 0 0,0 1 1 0 0,1-1-1 0 0,-1 0 1 0 0,0-1-1 0 0,-1 1 1 0 0,1-1 0 0 0,-1 0-1 0 0,1 0 1 0 0,2-4-101 0 0,-4 4 33 0 0,1 1 1 0 0,-1-1-1 0 0,0 0 1 0 0,0 0-1 0 0,0 0 1 0 0,-1 0-1 0 0,1 0 1 0 0,-1-1-1 0 0,0 1 0 0 0,-1-1 1 0 0,1 0-1 0 0,-1 1 1 0 0,0-1-1 0 0,0 0 1 0 0,0 0-1 0 0,-1 0 1 0 0,1 0-1 0 0,-1 0 1 0 0,0 1-1 0 0,-1-1 1 0 0,1-1-34 0 0,-2 3-69 0 0,0 1 1 0 0,0-1-1 0 0,0 1 1 0 0,0 0 0 0 0,0-1-1 0 0,-1 1 1 0 0,1 0-1 0 0,-1 0 1 0 0,1 1 0 0 0,-1-1-1 0 0,0 1 1 0 0,1-1 0 0 0,-1 1-1 0 0,0 0 1 0 0,0 0-1 0 0,0 0 1 0 0,0 0 0 0 0,0 0-1 0 0,0 1 1 0 0,0-1-1 0 0,-1 1 1 0 0,1 0 0 0 0,0 0-1 0 0,0 0 1 0 0,0 1 0 0 0,0-1-1 0 0,0 1 1 0 0,0-1-1 0 0,-3 2 69 0 0,-8-1-1296 0 0,13-1 1108 0 0,-12 0-1912 0 0,4 3-3447 0 0,0 1-6250 0 0</inkml:trace>
  <inkml:trace contextRef="#ctx0" brushRef="#br0" timeOffset="7559.712">893 1208 5873 0 0,'0'0'2410'0'0,"0"0"-256"0"0,0 0-84 0 0,0 0-54 0 0,0 0-253 0 0,0 0-361 0 0,0 0-381 0 0,0 0-275 0 0,0 0-146 0 0,0 0-73 0 0,0 0 0 0 0,0 0 39 0 0,0 0 40 0 0,0 6 15 0 0,13 89 2540 0 0,-8-71-3026 0 0,-1 0 0 0 0,-2 1-1 0 0,0 0 1 0 0,-2 0 0 0 0,0-1 0 0 0,-2 1 0 0 0,-1-1-1 0 0,-1 1 1 0 0,-1-1 0 0 0,-1 0 0 0 0,-7 19-135 0 0,-9 12 99 0 0,16-45-12 0 0,11-18 90 0 0,5-4-188 0 0,1 0 1 0 0,-1 0 0 0 0,2 1 0 0 0,0 0 0 0 0,0 1 0 0 0,1 1 0 0 0,0 0 0 0 0,1 0-1 0 0,0 2 1 0 0,0 0 0 0 0,0 0 0 0 0,1 1 0 0 0,0 1 0 0 0,1 0 0 0 0,10-1 10 0 0,-22 6-2 0 0,0-1 1 0 0,0 1-1 0 0,0 0 1 0 0,0 0 0 0 0,-1 1-1 0 0,1-1 1 0 0,0 1 0 0 0,0 0-1 0 0,-1 0 1 0 0,1 0 0 0 0,0 0-1 0 0,-1 0 1 0 0,1 1-1 0 0,-1 0 1 0 0,0 0 0 0 0,1 0-1 0 0,-1 0 1 0 0,0 0 0 0 0,0 1-1 0 0,0-1 1 0 0,-1 1 0 0 0,1 0-1 0 0,-1 0 1 0 0,1 0-1 0 0,-1 0 1 0 0,0 0 0 0 0,0 1-1 0 0,0-1 1 0 0,-1 1 0 0 0,1-1-1 0 0,-1 1 1 0 0,0-1-1 0 0,0 1 1 0 0,0 0 0 0 0,0 0-1 0 0,-1-1 1 0 0,1 1 0 0 0,-1 0-1 0 0,0 1 2 0 0,-2 4 20 0 0,1 0 0 0 0,-1 0 0 0 0,0 0 0 0 0,-1 0 0 0 0,0-1 0 0 0,-1 1 0 0 0,1-1 0 0 0,-2 0 0 0 0,1 0 0 0 0,-1-1 0 0 0,0 1 0 0 0,-1-1 0 0 0,1 0 0 0 0,-2 0-1 0 0,1-1 1 0 0,-1 0 0 0 0,0 0 0 0 0,0 0 0 0 0,0-1 0 0 0,-1 0 0 0 0,0-1 0 0 0,0 1 0 0 0,0-1 0 0 0,-5 1-20 0 0,9-3 4 0 0,-1 1 1 0 0,1-1-1 0 0,0-1 0 0 0,-1 1 0 0 0,0-1 1 0 0,1 1-1 0 0,-1-1 0 0 0,0 0 1 0 0,1-1-1 0 0,-1 1 0 0 0,0-1 0 0 0,0 0 1 0 0,0 0-1 0 0,1-1 0 0 0,-1 0 1 0 0,0 1-1 0 0,0-1 0 0 0,1-1 0 0 0,-1 1 1 0 0,1-1-1 0 0,-1 0 0 0 0,1 0 1 0 0,0 0-1 0 0,0 0 0 0 0,0-1 0 0 0,0 0 1 0 0,0 0-1 0 0,0 0 0 0 0,1 0 1 0 0,-1 0-1 0 0,1-1 0 0 0,0 0 0 0 0,0 1-4 0 0,-29-85-1301 0 0,31 56-2187 0 0,5 2-4408 0 0,0 22-4045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1288 0 0,'0'0'2629'0'0,"0"0"-845"0"0,0 0-261 0 0,0 0 238 0 0,0 0 258 0 0,0 0 85 0 0,0 0-167 0 0,0 0-344 0 0,0 0-359 0 0,0 0-309 0 0,0 0-222 0 0,-3-1-107 0 0,-1-6 3096 0 0,24 7 1581 0 0,-5 0-6275 0 0,153 8 2188 0 0,-8-15-746 0 0,-126 3-247 0 0,-34 4-151 0 0,0 0 3 0 0,0 0 2 0 0,0 0 15 0 0,0 0-7 0 0,0 0 10 0 0,0 0 13 0 0,0 0-24 0 0,0 0-8 0 0,0 0-6 0 0,0 0 11 0 0,0 0-27 0 0,0 0-7 0 0,0 0-5 0 0,0 0-36 0 0,0 0 9 0 0,0 0 2 0 0,-1-3-459 0 0,-2-4-3914 0 0,2 4-1906 0 0,1 1-3531 0 0,0 2 332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2625 0 0,'0'0'1611'0'0,"0"0"68"0"0,0 0 141 0 0,0 0 131 0 0,0 0-65 0 0,0 0-257 0 0,0 0-326 0 0,0 0-285 0 0,0 0-159 0 0,0 0-52 0 0,0 0-8 0 0,0 0-9 0 0,0 0-19 0 0,11 14 2907 0 0,64-13-202 0 0,261-16-649 0 0,-323 11-4014 0 0,-15 0-2324 0 0,1-2-3319 0 0,1 2-5626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4297 0 0,'0'0'3905'0'0,"0"0"-1078"0"0,0 0-493 0 0,0 0-190 0 0,0 0-234 0 0,0 0-292 0 0,0 0-303 0 0,0 0-308 0 0,0 0-241 0 0,0 0-155 0 0,0 0-95 0 0,0 0-57 0 0,0 0-6 0 0,2 9 560 0 0,69-4 1723 0 0,111-19-925 0 0,-154 9-1594 0 0,1 0-2067 0 0,-10-4-7800 0 0,-15 5-2916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4761 0 0,'0'0'4100'0'0,"0"0"-1396"0"0,0 0-725 0 0,0 0-226 0 0,0 0-168 0 0,0 0-202 0 0,0 0-257 0 0,0 0-297 0 0,0 0-238 0 0,0 0-165 0 0,0 0-129 0 0,0 0-46 0 0,5 30 1629 0 0,8 87 310 0 0,-9 166-1363 0 0,22-136-769 0 0,-25-143-50 0 0,1 0-1 0 0,-1 0 0 0 0,1 0 0 0 0,0 0 1 0 0,0-1-1 0 0,1 1 0 0 0,-1 0 0 0 0,1-1 1 0 0,0 1-1 0 0,0-1 0 0 0,0 0 0 0 0,0 0 1 0 0,0 0-1 0 0,1-1 0 0 0,-1 1 0 0 0,1-1 1 0 0,0 0-1 0 0,0 0 0 0 0,0 0 0 0 0,0 0 1 0 0,0-1-1 0 0,0 1 0 0 0,0-1 0 0 0,0 0 0 0 0,1-1 1 0 0,-1 1-1 0 0,0-1 0 0 0,1 1 0 0 0,-1-1 1 0 0,1-1-1 0 0,-1 1 0 0 0,0-1 0 0 0,1 1 1 0 0,-1-1-1 0 0,0 0 0 0 0,0-1 0 0 0,0 1 1 0 0,0-1-1 0 0,0 0 0 0 0,0 0 0 0 0,0 0 1 0 0,0 0-1 0 0,-1-1 0 0 0,2 0-7 0 0,18-15 63 0 0,0-1 0 0 0,-1-1 0 0 0,-2-1 1 0 0,0 0-1 0 0,-1-2 0 0 0,-1 0 0 0 0,-1-1 0 0 0,-1-1 0 0 0,8-18-63 0 0,1-3 21 0 0,-3 0 1 0 0,-1-2-1 0 0,-3-1 0 0 0,-2 0 0 0 0,-2-2 0 0 0,-2 1 0 0 0,-2-3-21 0 0,-4-32 138 0 0,-6 84-92 0 0,0 1 8 0 0,0 0-9 0 0,-22 35-70 0 0,12-5 76 0 0,1 0 1 0 0,2 0-1 0 0,2 1 1 0 0,0 0-1 0 0,2 0 1 0 0,1 0-1 0 0,2 0 1 0 0,1 0-1 0 0,1 0 1 0 0,2 0-1 0 0,2 5-51 0 0,-6-35 2 0 0,47 296 586 0 0,-42-261-583 0 0,-5-35-21 0 0,0-1-9 0 0,20-34-4123 0 0,-17 30 3201 0 0,1-4-2046 0 0,-2 3-2165 0 0,0-3-6948 0 0</inkml:trace>
  <inkml:trace contextRef="#ctx0" brushRef="#br0" timeOffset="324.58">739 431 13915 0 0,'0'0'2505'0'0,"0"0"-874"0"0,0 0-495 0 0,0 0-72 0 0,0 0 30 0 0,0 0-4 0 0,0 0-136 0 0,0 0-211 0 0,0 0-163 0 0,0 0-119 0 0,0 0-58 0 0,0 0-35 0 0,0 0-29 0 0,-3 26-18 0 0,-11 82-21 0 0,14 53 602 0 0,17-66-910 0 0,-17-95-55 0 0,0 0-37 0 0,0 0-66 0 0,0 0-103 0 0,0 0-131 0 0,0 0-186 0 0,0-16-4799 0 0,0 10-2384 0 0,0 3-3707 0 0</inkml:trace>
  <inkml:trace contextRef="#ctx0" brushRef="#br0" timeOffset="1061.111">912 630 11538 0 0,'0'0'2185'0'0,"0"0"-517"0"0,0 0-286 0 0,0 0-150 0 0,0 0-137 0 0,0 0-148 0 0,0 0-163 0 0,0 0-133 0 0,0 0-112 0 0,0 0-95 0 0,0 0-67 0 0,0 0-27 0 0,0 0-25 0 0,22-1-10 0 0,131-2 661 0 0,-43 0 332 0 0,-110 3-1238 0 0,0 0 20 0 0,0 0 36 0 0,0 0 23 0 0,0 0 18 0 0,-12-15 378 0 0,-76-59-425 0 0,77 67-86 0 0,10 6-32 0 0,1 1-1 0 0,0 0 1 0 0,-1 0 0 0 0,1-1 0 0 0,0 1 0 0 0,-1 0-1 0 0,1 0 1 0 0,0-1 0 0 0,-1 1 0 0 0,1 0 0 0 0,-1 0-1 0 0,1 0 1 0 0,-1 0 0 0 0,1 0 0 0 0,-1 0 0 0 0,1 0-1 0 0,0-1 1 0 0,-1 1 0 0 0,1 1 0 0 0,-1-1 0 0 0,1 0-1 0 0,-1 0 1 0 0,1 0 0 0 0,-1 0 0 0 0,1 0 0 0 0,0 0-1 0 0,-1 0 1 0 0,1 1 0 0 0,-1-1 0 0 0,1 0 0 0 0,0 0-1 0 0,-1 0 1 0 0,1 1 0 0 0,-1-1 0 0 0,1 0 0 0 0,0 1-1 0 0,-1-1 1 0 0,1 0 0 0 0,0 1 0 0 0,0-1 0 0 0,-1 0 0 0 0,1 1-1 0 0,0-1 1 0 0,0 1 0 0 0,0-1 0 0 0,-1 0 0 0 0,1 1-1 0 0,0-1 1 0 0,0 1 0 0 0,0-1 0 0 0,0 1 0 0 0,0-1-1 0 0,0 1 1 0 0,0-1 0 0 0,0 0 0 0 0,0 1 0 0 0,0-1-1 0 0,0 1 1 0 0,0-1 0 0 0,0 1 0 0 0,0-1 0 0 0,1 1-2 0 0,-5 10 10 0 0,1 0 1 0 0,0 0 0 0 0,1 1 0 0 0,1-1 0 0 0,-1 1-1 0 0,2-1 1 0 0,0 1 0 0 0,0-1 0 0 0,2 11-11 0 0,0 16 29 0 0,-2 94 38 0 0,0-132-56 0 0,0 0-1 0 0,0 0 5 0 0,12-14 142 0 0,100-126 347 0 0,-91 78-2708 0 0,-21 61 546 0 0,-1 1-3165 0 0,-1 0-572 0 0,-1 0-6800 0 0</inkml:trace>
  <inkml:trace contextRef="#ctx0" brushRef="#br0" timeOffset="1508.774">1350 505 11026 0 0,'0'0'4969'0'0,"0"0"-2555"0"0,0 0-993 0 0,0 0-154 0 0,0 0-39 0 0,0 0-69 0 0,0 0-188 0 0,0 0-255 0 0,0 0-206 0 0,0 0-129 0 0,0 0-85 0 0,0 0-23 0 0,0 0-30 0 0,9-1-27 0 0,82 2 603 0 0,-69 5-646 0 0,-19-7-162 0 0,0 1 0 0 0,0 0 0 0 0,0 1 0 0 0,0-1 0 0 0,0 0-1 0 0,0 1 1 0 0,0-1 0 0 0,0 1 0 0 0,0 0 0 0 0,-1 0 0 0 0,1 0 0 0 0,0 1 0 0 0,-1-1 0 0 0,1 1 0 0 0,-1-1 0 0 0,1 1-1 0 0,-1 0 1 0 0,0 0 0 0 0,1 0 0 0 0,-1 0 0 0 0,0 0 0 0 0,0 0 0 0 0,-1 1 0 0 0,1-1 0 0 0,0 1 0 0 0,-1-1 0 0 0,0 1-1 0 0,1 0 1 0 0,-1-1 0 0 0,0 1 0 0 0,0 0 0 0 0,-1 0 0 0 0,1 0 0 0 0,-1 0 0 0 0,1 0 0 0 0,-1 0 0 0 0,0 0 0 0 0,0 0-1 0 0,0 2-10 0 0,-45 68 296 0 0,31-56-256 0 0,-10 33 50 0 0,76-43 227 0 0,-37-8-261 0 0,1-1-1 0 0,-1-1 1 0 0,0 0 0 0 0,0-1-1 0 0,0 0 1 0 0,0-1-1 0 0,-1-1 1 0 0,0-1-1 0 0,11-6-55 0 0,-10 2-416 0 0,-12 7-7224 0 0,-3 4-3876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75 216 0 0,'0'0'1508'0'0,"0"0"-411"0"0,0 0 4 0 0,0 0 194 0 0,0 0 205 0 0,0 0 69 0 0,0 0-97 0 0,0 0-174 0 0,0 0-209 0 0,0 0-89 0 0,0 0-47 0 0,-6-4-16 0 0,-57-18 3751 0 0,-55 44-1793 0 0,-21 43-1453 0 0,123-53-1267 0 0,2-4-59 0 0,1 2-1 0 0,0-1 1 0 0,0 2-1 0 0,1-1 1 0 0,1 2-1 0 0,0-1 1 0 0,0 2-1 0 0,1-1 1 0 0,0 2-1 0 0,2-1 1 0 0,-1 1-1 0 0,-2 7-115 0 0,7-12 28 0 0,1-1-1 0 0,0 1 1 0 0,0-1-1 0 0,0 1 1 0 0,1 0-1 0 0,1 0 1 0 0,0 0-1 0 0,0 0 0 0 0,0 0 1 0 0,1 0-1 0 0,1 0 1 0 0,-1 0-1 0 0,1 0 1 0 0,1 0-1 0 0,0 0 1 0 0,0-1-1 0 0,1 1 0 0 0,0-1 1 0 0,1 3-28 0 0,1-3 26 0 0,0-1 1 0 0,1 0-1 0 0,0 1 1 0 0,0-2-1 0 0,0 1 1 0 0,1-1-1 0 0,0 0 1 0 0,0 0-1 0 0,1-1 1 0 0,0 0-1 0 0,-1 0 1 0 0,2-1-1 0 0,-1 0 1 0 0,0-1-1 0 0,1 1 1 0 0,0-1-1 0 0,0-1 1 0 0,-1 0-1 0 0,2 0 1 0 0,-1-1-1 0 0,0 0 1 0 0,0-1-1 0 0,1 0-26 0 0,12-1 85 0 0,-1 0 0 0 0,0-2 0 0 0,0-1 0 0 0,0 0 0 0 0,-1-2 0 0 0,0 0 0 0 0,0-1 0 0 0,0-1 0 0 0,3-3-85 0 0,-19 9 23 0 0,-1 1 0 0 0,1-1 0 0 0,0 0 1 0 0,-1 0-1 0 0,0 0 0 0 0,1-1 0 0 0,-1 1 0 0 0,0-1 1 0 0,0 0-1 0 0,-1 0 0 0 0,1 0 0 0 0,0 0 1 0 0,-1 0-1 0 0,0 0 0 0 0,0-1 0 0 0,0 1 1 0 0,0-1-1 0 0,0 1 0 0 0,-1-1 0 0 0,1 0 1 0 0,-1 0-1 0 0,0 0 0 0 0,-1 0 0 0 0,1 0 1 0 0,-1 0-1 0 0,1 0 0 0 0,-1 0 0 0 0,0-1-23 0 0,-2 2-1 0 0,1 0-1 0 0,-1 1 1 0 0,0-1-1 0 0,0 1 1 0 0,0-1-1 0 0,0 1 1 0 0,0 0-1 0 0,0 0 1 0 0,-1 0-1 0 0,1 0 1 0 0,-1 0-1 0 0,1 0 1 0 0,-1 1-1 0 0,0-1 1 0 0,0 1-1 0 0,0 0 1 0 0,0 0-1 0 0,1 0 1 0 0,-1 0-1 0 0,-1 0 1 0 0,1 1-1 0 0,0-1 1 0 0,0 1-1 0 0,-2 0 2 0 0,-157 7-540 0 0,134 0 411 0 0,160-11 230 0 0,26-3 17 0 0,-148 15-1874 0 0,-9-2-8166 0 0,-1-5-2056 0 0</inkml:trace>
  <inkml:trace contextRef="#ctx0" brushRef="#br0" timeOffset="477.525">617 483 10194 0 0,'0'0'1625'0'0,"0"0"-465"0"0,0 0-149 0 0,0 0 106 0 0,0 0 74 0 0,0 0-93 0 0,0 0-223 0 0,0 0-247 0 0,0 0-163 0 0,0 0-101 0 0,0 0-64 0 0,0 0-18 0 0,0 0-30 0 0,-1 21-16 0 0,0 106 747 0 0,1-127-800 0 0,0-1 1 0 0,0 1 0 0 0,1 0 0 0 0,-1 0-1 0 0,0-1 1 0 0,0 1 0 0 0,1 0 0 0 0,-1 0-1 0 0,0-1 1 0 0,0 1 0 0 0,1 0 0 0 0,-1 0-1 0 0,0 0 1 0 0,1-1 0 0 0,-1 1 0 0 0,0 0-1 0 0,1 0 1 0 0,-1 0 0 0 0,0 0 0 0 0,1 0-1 0 0,-1 0 1 0 0,1 0 0 0 0,-1 0 0 0 0,0 0 0 0 0,1 0-1 0 0,-1 0 1 0 0,0 0 0 0 0,1 0-184 0 0,0-17 93 0 0,1 0 1 0 0,1 0 0 0 0,1 0-1 0 0,0 1 1 0 0,1-1-1 0 0,1 1 1 0 0,0 0 0 0 0,1 1-1 0 0,1-1 1 0 0,0 2-1 0 0,5-7-93 0 0,-8 13 11 0 0,1-1-1 0 0,-1 1 0 0 0,1 1 1 0 0,1-1-1 0 0,0 1 0 0 0,0 0 1 0 0,0 1-1 0 0,1-1 0 0 0,-1 1 1 0 0,2 1-1 0 0,-1 0 0 0 0,7-3-10 0 0,-14 7 6 0 0,0 1-1 0 0,0 0 1 0 0,0 0 0 0 0,0 0-1 0 0,0 0 1 0 0,0 0-1 0 0,0 0 1 0 0,0 0-1 0 0,0 0 1 0 0,-1 0-1 0 0,1 0 1 0 0,0 0-1 0 0,0 0 1 0 0,0 1-1 0 0,0-1 1 0 0,0 0 0 0 0,0 1-1 0 0,0-1 1 0 0,-1 1-1 0 0,1-1 1 0 0,0 1-1 0 0,0 0 1 0 0,-1-1-1 0 0,1 1 1 0 0,0-1-1 0 0,-1 1 1 0 0,1 0 0 0 0,0 0-1 0 0,-1-1 1 0 0,1 1-1 0 0,-1 0 1 0 0,0 0-1 0 0,1 0 1 0 0,-1 0-1 0 0,1 0 1 0 0,-1 0-1 0 0,0-1 1 0 0,0 1 0 0 0,0 0-1 0 0,0 0 1 0 0,1 0-1 0 0,-1 0 1 0 0,0 0-1 0 0,-1 0 1 0 0,1 0-1 0 0,0 0 1 0 0,0 0-1 0 0,0 0-5 0 0,0 21-4987 0 0,-1-13-1410 0 0,1-8-5387 0 0</inkml:trace>
  <inkml:trace contextRef="#ctx0" brushRef="#br0" timeOffset="1014.665">1046 336 5113 0 0,'0'0'2826'0'0,"0"0"-704"0"0,0 0-308 0 0,0 0-18 0 0,0 0-70 0 0,0 0-185 0 0,0 0-271 0 0,0 0-266 0 0,0 0-224 0 0,0 0-138 0 0,0 0-103 0 0,0 0-51 0 0,0 0-15 0 0,-17 7-36 0 0,-50 21-50 0 0,59-24-292 0 0,-1 0-1 0 0,2 0 1 0 0,-1 1-1 0 0,0 0 1 0 0,1 0-1 0 0,0 0 1 0 0,0 1 0 0 0,1 1-1 0 0,0-1 1 0 0,0 1-1 0 0,0 0 1 0 0,1 0-1 0 0,0 1 1 0 0,0-1-1 0 0,1 1 1 0 0,0 0-1 0 0,-3 8-94 0 0,5-11 27 0 0,0-2-12 0 0,0 0 1 0 0,0 1 0 0 0,1-1-1 0 0,0 1 1 0 0,-1-1-1 0 0,1 1 1 0 0,0 0-1 0 0,1-1 1 0 0,-1 1-1 0 0,1 0 1 0 0,0 0-1 0 0,0-1 1 0 0,0 1-1 0 0,0 0 1 0 0,1 0-1 0 0,-1-1 1 0 0,1 2-16 0 0,2-4 54 0 0,-1 0-1 0 0,1-1 1 0 0,-1 1 0 0 0,1 0 0 0 0,-1-1-1 0 0,1 1 1 0 0,-1-1 0 0 0,1 0 0 0 0,0 0-1 0 0,-1 0 1 0 0,1 0 0 0 0,0 0 0 0 0,-1-1-1 0 0,1 1 1 0 0,-1-1 0 0 0,1 0 0 0 0,0 1-1 0 0,-1-1 1 0 0,0 0 0 0 0,1-1 0 0 0,-1 1-1 0 0,0 0 1 0 0,1-1 0 0 0,-1 1 0 0 0,0-1-1 0 0,0 0 1 0 0,0 0 0 0 0,-1 1 0 0 0,1-1-1 0 0,0-1 1 0 0,-1 1 0 0 0,2-2-54 0 0,4-2 62 0 0,147-162 584 0 0,-155 169-649 0 0,1-1 0 0 0,0 0 0 0 0,0 0-1 0 0,0 1 1 0 0,0-1 0 0 0,0 0-1 0 0,0 1 1 0 0,0-1 0 0 0,0 0-1 0 0,0 1 1 0 0,-1-1 0 0 0,1 0-1 0 0,1 1 1 0 0,-1-1 0 0 0,0 0-1 0 0,0 0 1 0 0,0 1 0 0 0,0-1-1 0 0,0 0 1 0 0,0 1 0 0 0,0-1-1 0 0,0 0 1 0 0,0 1 0 0 0,1-1 0 0 0,-1 0-1 0 0,0 0 1 0 0,0 1 0 0 0,0-1-1 0 0,1 0 1 0 0,-1 0 0 0 0,0 1-1 0 0,0-1 1 0 0,0 0 0 0 0,1 0-1 0 0,-1 0 1 0 0,0 0 0 0 0,1 1-1 0 0,-1-1 1 0 0,0 0 0 0 0,0 0-1 0 0,1 0 1 0 0,-1 0 0 0 0,0 0-1 0 0,1 0 1 0 0,-1 0 0 0 0,0 0 0 0 0,1 0-1 0 0,-1 0 1 0 0,0 0 0 0 0,1 0-1 0 0,-1 0 1 0 0,0 0 0 0 0,0 0-1 0 0,1 0 1 0 0,-1 0 3 0 0,0 11 46 0 0,-2 16-61 0 0,1-23 0 0 0,0 0 0 0 0,0-1 0 0 0,0 1 0 0 0,1 0 0 0 0,-1 0-1 0 0,1 0 1 0 0,0 0 0 0 0,0-1 0 0 0,0 1 0 0 0,1 0-1 0 0,-1 0 1 0 0,1 0 0 0 0,0-1 0 0 0,0 1 0 0 0,0 0 0 0 0,1-1-1 0 0,-1 1 1 0 0,1 0 0 0 0,0-1 0 0 0,0 0 0 0 0,0 0-1 0 0,0 1 1 0 0,1-1 0 0 0,-1 0 0 0 0,1-1 0 0 0,0 1-1 0 0,-1 0 1 0 0,1-1 0 0 0,1 0 0 0 0,-1 0 0 0 0,0 0 0 0 0,0 0-1 0 0,3 1 16 0 0,24 2-1839 0 0,-21-6-1951 0 0,-1-2-4246 0 0,-6 3-3571 0 0</inkml:trace>
  <inkml:trace contextRef="#ctx0" brushRef="#br0" timeOffset="1417.867">1246 318 10914 0 0,'0'0'1378'0'0,"0"0"-280"0"0,0 0 99 0 0,0 0 222 0 0,0 0 123 0 0,0 0-137 0 0,0 0-338 0 0,0 0-277 0 0,0 0-135 0 0,0 0-85 0 0,0 0-86 0 0,0 0-53 0 0,0 0-72 0 0,5 17-56 0 0,14 53-53 0 0,20 8 597 0 0,-8-12-429 0 0,-31-66-397 0 0,0 1 0 0 0,0 0 0 0 0,1-1 0 0 0,-1 1 1 0 0,0-1-1 0 0,0 1 0 0 0,0-1 0 0 0,0 1 0 0 0,0-1 0 0 0,1 1 1 0 0,-1-1-1 0 0,0 1 0 0 0,1-1 0 0 0,-1 1 0 0 0,0-1 0 0 0,1 1 1 0 0,-1-1-1 0 0,0 0 0 0 0,1 1 0 0 0,-1-1 0 0 0,1 1 0 0 0,-1-1 1 0 0,0 0-1 0 0,1 0 0 0 0,-1 1 0 0 0,1-1 0 0 0,-1 0 1 0 0,1 0-1 0 0,0 1 0 0 0,-1-1 0 0 0,1 0 0 0 0,-1 0 0 0 0,1 0 1 0 0,-1 0-1 0 0,1 0 0 0 0,-1 0 0 0 0,1 0 0 0 0,0 0 0 0 0,-1 0 1 0 0,1 0-1 0 0,-1 0 0 0 0,1 0 0 0 0,-1-1 0 0 0,1 1 0 0 0,-1 0 1 0 0,1 0-1 0 0,-1 0 0 0 0,1-1 0 0 0,-1 1 0 0 0,1 0 0 0 0,-1-1 1 0 0,1 1-1 0 0,-1 0 0 0 0,1-1-21 0 0,17-32 1546 0 0,-11 17-1647 0 0,53-106 581 0 0,-56 105-570 0 0,-4 14-5014 0 0,-1 1-5369 0 0,-1 2-1663 0 0</inkml:trace>
  <inkml:trace contextRef="#ctx0" brushRef="#br0" timeOffset="1645.762">1660 340 17364 0 0,'0'0'1353'0'0,"0"0"-510"0"0,0 0-117 0 0,0 0 98 0 0,0 0 12 0 0,0 0-117 0 0,0 0-230 0 0,0 0-206 0 0,0 0-143 0 0,0 0-71 0 0,0 0-15 0 0,0 22-44 0 0,1 70-46 0 0,5-65-3447 0 0,-2-36-6103 0 0,-4 5-1019 0 0</inkml:trace>
  <inkml:trace contextRef="#ctx0" brushRef="#br0" timeOffset="1848.318">1660 340 8978 0 0,'-24'-148'3225'0'0,"19"130"-1009"0"0,3 0-416 0 0,-2 3-327 0 0,3 4-273 0 0,-3 3-288 0 0,4 1-296 0 0,-2 3-264 0 0,2 1-208 0 0,0 3-248 0 0,0 0-200 0 0,0 0-160 0 0,0 0-232 0 0,0 0-520 0 0,0 0-2505 0 0,0 3-8281 0 0</inkml:trace>
  <inkml:trace contextRef="#ctx0" brushRef="#br0" timeOffset="2094.477">1913 1 14987 0 0,'0'0'2322'0'0,"0"0"-690"0"0,0 0-397 0 0,0 0-146 0 0,0 0-84 0 0,0 0-86 0 0,0 0-106 0 0,0 0-128 0 0,0 0-57 0 0,0 0-37 0 0,0 0-95 0 0,0 0-83 0 0,0 0-78 0 0,4 17-62 0 0,15 55-75 0 0,-13 35 134 0 0,3 90-299 0 0,-8-144 74 0 0,-2-55-9260 0 0,0-1 7937 0 0,1 0-675 0 0,-1-2-5870 0 0,1-1-311 0 0</inkml:trace>
  <inkml:trace contextRef="#ctx0" brushRef="#br0" timeOffset="2316.558">1815 299 7514 0 0,'0'0'3492'0'0,"0"0"-1290"0"0,0 0-714 0 0,0 0-318 0 0,0 0-151 0 0,0 0-34 0 0,0 0-60 0 0,0 0-78 0 0,0 0-149 0 0,0 0-179 0 0,0 0-159 0 0,0 0-140 0 0,0 0-94 0 0,20 1-90 0 0,100 9-244 0 0,-77-7-1394 0 0,-29-2-1576 0 0,1-1-3694 0 0,-6 0-2869 0 0</inkml:trace>
  <inkml:trace contextRef="#ctx0" brushRef="#br0" timeOffset="2794.478">2163 292 4273 0 0,'0'0'4488'0'0,"0"0"-1422"0"0,0 0-683 0 0,0 0-378 0 0,0 0-427 0 0,0 0-390 0 0,0 0-297 0 0,0 0-253 0 0,0 0-185 0 0,0 0-114 0 0,0 0-83 0 0,0 0-39 0 0,0 0 6 0 0,-3 21 8 0 0,-10 64 2 0 0,13-83-177 0 0,-1 0-1 0 0,1 1 1 0 0,0-1-1 0 0,0 0 0 0 0,0 1 1 0 0,0-1-1 0 0,1 0 1 0 0,-1 1-1 0 0,1-1 1 0 0,-1 0-1 0 0,1 0 1 0 0,0 1-1 0 0,0-1 1 0 0,0 0-1 0 0,0 0 0 0 0,0 0 1 0 0,0 0-1 0 0,0 0 1 0 0,1 0-1 0 0,-1-1 1 0 0,1 1-1 0 0,0 0 1 0 0,-1-1-1 0 0,1 1 1 0 0,0-1-1 0 0,0 0 0 0 0,0 1 1 0 0,0-1-1 0 0,0 0 1 0 0,0 0-1 0 0,0 0 1 0 0,0-1-1 0 0,1 1 1 0 0,-1 0-1 0 0,0-1 1 0 0,0 1-1 0 0,1-1 0 0 0,-1 0 1 0 0,0 0-1 0 0,1 0 1 0 0,-1 0-1 0 0,0 0 1 0 0,1 0-1 0 0,-1-1 1 0 0,0 1-1 0 0,0-1 1 0 0,1 0-1 0 0,0 0-55 0 0,5-2 106 0 0,-1 0-1 0 0,0 0 1 0 0,0-1 0 0 0,0 0-1 0 0,0 0 1 0 0,0-1 0 0 0,-1 1-1 0 0,0-2 1 0 0,0 1-1 0 0,0-1 1 0 0,-1 1 0 0 0,0-1-1 0 0,0-1 1 0 0,0 1 0 0 0,-1-1-1 0 0,1-2-105 0 0,13-15 266 0 0,5-8 88 0 0,-22 33-354 0 0,1-1 0 0 0,0 0 0 0 0,-1 1 1 0 0,1-1-1 0 0,-1 1 0 0 0,0-1 0 0 0,1 1 1 0 0,-1-1-1 0 0,1 1 0 0 0,-1 0 0 0 0,0 0 0 0 0,1 0 1 0 0,-1 0-1 0 0,0 0 0 0 0,0 0 0 0 0,0 0 0 0 0,0 0 1 0 0,0 0-1 0 0,0 1 0 0 0,0-1 0 0 0,0 0 1 0 0,-1 1-1 0 0,1-1 0 0 0,0 1 0 0 0,-1-1 0 0 0,1 1 1 0 0,-1-1-1 0 0,1 1 0 0 0,-1-1 0 0 0,0 1 0 0 0,0 0 0 0 0,4 5-3 0 0,114 202 72 0 0,-106-194-50 0 0,0 1-1 0 0,-1 1 1 0 0,0 0 0 0 0,-2 0-1 0 0,0 1 1 0 0,-1 0 0 0 0,-1 1-1 0 0,0 0 1 0 0,-2 0 0 0 0,0 0-1 0 0,-1 1 1 0 0,-1 0 0 0 0,-1 4-19 0 0,-1-15 22 0 0,-1 0 1 0 0,0 0-1 0 0,-1 0 0 0 0,0 1 1 0 0,-1-1-1 0 0,0 0 1 0 0,0-1-1 0 0,0 1 1 0 0,-1 0-1 0 0,-1-1 1 0 0,0 1-1 0 0,0-1 1 0 0,0 0-1 0 0,-1-1 1 0 0,0 1-1 0 0,-1-1 1 0 0,1 0-1 0 0,-1 0 1 0 0,-1 0-1 0 0,0 0-22 0 0,2-2 27 0 0,1 0 1 0 0,-1 0-1 0 0,0-1 1 0 0,0 0-1 0 0,-1 1 1 0 0,1-2-1 0 0,-1 1 0 0 0,0-1 1 0 0,0 0-1 0 0,0 0 1 0 0,0 0-1 0 0,-1-1 1 0 0,1 0-1 0 0,-1-1 0 0 0,1 1 1 0 0,-3-1-28 0 0,7-2 3 0 0,1-1 0 0 0,-1 1 0 0 0,1-1 0 0 0,-1 1 0 0 0,1-1 1 0 0,0 0-1 0 0,0 0 0 0 0,0 1 0 0 0,0-1 0 0 0,0 0 0 0 0,0 0 0 0 0,0 0 1 0 0,1 0-1 0 0,-1 0 0 0 0,1 0 0 0 0,-1 0 0 0 0,1 0 0 0 0,0-1 0 0 0,0 1 1 0 0,0 0-1 0 0,0 0 0 0 0,0 0 0 0 0,1 0 0 0 0,-1 0 0 0 0,0 0 0 0 0,1 0 1 0 0,0-1-4 0 0,-1-5-12 0 0,2-11-31 0 0,1 0 0 0 0,1 0 0 0 0,0 0 0 0 0,1 1 0 0 0,1 0 0 0 0,1 0 0 0 0,3-3 43 0 0,5-20-208 0 0,36-63-1071 0 0,-12 40-7223 0 0,-32 52-3493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7434 0 0,'0'0'6036'0'0,"0"0"-3395"0"0,0 0-1135 0 0,0 0-99 0 0,0 0-69 0 0,0 0-114 0 0,0 0-170 0 0,0 0-248 0 0,0 0-226 0 0,0 0-153 0 0,0 0-65 0 0,0 0-41 0 0,9-6-26 0 0,31-20-10 0 0,-35 23-212 0 0,0 0-1 0 0,1 1 0 0 0,-1-1 1 0 0,1 2-1 0 0,0-1 0 0 0,0 0 1 0 0,0 1-1 0 0,0 0 0 0 0,0 1 1 0 0,0-1-1 0 0,0 1 0 0 0,0 0 1 0 0,2 1-73 0 0,6-1 75 0 0,-13 3-69 0 0,1-1 0 0 0,-1 1 0 0 0,1 0 1 0 0,-1 0-1 0 0,0-1 0 0 0,0 1 0 0 0,0 0 0 0 0,-1 0 0 0 0,1 0 0 0 0,-1 0 0 0 0,0 0 0 0 0,1 0 0 0 0,-1 0 0 0 0,0 0 0 0 0,-1 0 0 0 0,1 0 0 0 0,-1 0 0 0 0,1 0 0 0 0,-1 0 0 0 0,0 0 0 0 0,0 1-6 0 0,-67 93 132 0 0,3 7-31 0 0,64-102-93 0 0,0 0 0 0 0,0 0-1 0 0,1 0 1 0 0,-1 0-1 0 0,1 0 1 0 0,-1 0 0 0 0,1 0-1 0 0,0 0 1 0 0,0 1-1 0 0,0-1 1 0 0,0 0 0 0 0,0 0-1 0 0,0 0 1 0 0,0 0-1 0 0,1 0 1 0 0,-1 0 0 0 0,1 0-1 0 0,0 0 1 0 0,-1 0-1 0 0,1 0 1 0 0,0 0 0 0 0,0 0-1 0 0,0 0 1 0 0,1-1-1 0 0,-1 1 1 0 0,0 0 0 0 0,1-1-1 0 0,-1 1 1 0 0,1-1-1 0 0,-1 1 1 0 0,1-1 0 0 0,0 0-1 0 0,-1 1 1 0 0,1-1 0 0 0,0 0-1 0 0,0 0 1 0 0,0-1-1 0 0,0 1 1 0 0,0 0 0 0 0,0 0-8 0 0,6 1 122 0 0,0 1 0 0 0,0-1 0 0 0,-1 0 0 0 0,1-1 0 0 0,0 0 0 0 0,1 0 1 0 0,-1-1-1 0 0,0 1 0 0 0,0-2 0 0 0,0 1 0 0 0,0-1 0 0 0,0-1 0 0 0,0 0 1 0 0,0 0-1 0 0,-1 0 0 0 0,1-1 0 0 0,3-1-122 0 0,28-4 413 0 0,-38 8-398 0 0,-1 0-6 0 0,0 0 3 0 0,0 0 16 0 0,0 0 2 0 0,0 0-13 0 0,0 0-6 0 0,0 0 3 0 0,-11-4-2268 0 0,7 2-1453 0 0,1 1-3973 0 0,1 0-4724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5065 0 0,'0'0'1956'0'0,"0"0"-216"0"0,0 0-71 0 0,0 0 77 0 0,0 0 9 0 0,0 0-173 0 0,0 0-291 0 0,0 0-318 0 0,0 0-254 0 0,0 0-170 0 0,0 0-88 0 0,0 0-27 0 0,0 0 5 0 0,1-8 1052 0 0,116-3 3778 0 0,-34 1-4490 0 0,178-31 277 0 0,-246 41-1715 0 0,-33 13-3282 0 0,8-3-2472 0 0,8-9 4178 0 0,-1 1-9354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4705 0 0,'0'0'4082'0'0,"0"0"-1364"0"0,0 0-709 0 0,0 0-244 0 0,0 0-150 0 0,0 0-214 0 0,0 0-271 0 0,0 0-284 0 0,0 0-222 0 0,0 0-124 0 0,0 0-24 0 0,0 0 19 0 0,0 0 48 0 0,5 1 36 0 0,16 2-150 0 0,-1-2 1 0 0,1 0-1 0 0,-1-1 1 0 0,1-1-1 0 0,-1-1 1 0 0,1-1 0 0 0,1-1-430 0 0,90-7 68 0 0,-63 7-751 0 0,-27 2-1567 0 0,0 1-4040 0 0,-15 1-5489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3921 0 0,'0'0'3838'0'0,"0"0"-1163"0"0,0 0-558 0 0,0 0-188 0 0,0 0-100 0 0,0 0-186 0 0,0 0-295 0 0,0 0-313 0 0,0 0-239 0 0,0 0-193 0 0,0 0-136 0 0,0 0-82 0 0,0 0-50 0 0,0 4 12 0 0,-2 23 56 0 0,2 1 0 0 0,2-1 1 0 0,0 1-1 0 0,2-1 1 0 0,1 0-1 0 0,1 0 1 0 0,1 0-1 0 0,7 16-403 0 0,3 17 212 0 0,86 264 292 0 0,-79-288-108 0 0,-24-36-288 0 0,0 0-1 0 0,0 0 2 0 0,12-30 840 0 0,74-170-712 0 0,29-203-205 0 0,-97 301-171 0 0,-18 100 69 0 0,0 2-67 0 0,0 0-97 0 0,0 0-88 0 0,-1 24-1609 0 0,-4 14-3013 0 0,3-23-2864 0 0,0-3-4652 0 0</inkml:trace>
  <inkml:trace contextRef="#ctx0" brushRef="#br0" timeOffset="334.549">588 553 15691 0 0,'0'0'3073'0'0,"0"0"-1510"0"0,0 0-623 0 0,0 0 12 0 0,0 0 110 0 0,0 0 25 0 0,0 0-98 0 0,0 0-238 0 0,0 0-205 0 0,0 0-149 0 0,0 0-95 0 0,0 0-14 0 0,0 0-15 0 0,0 9 8 0 0,-16 231 961 0 0,15-196-1801 0 0,12-39-4455 0 0,-9-5 2202 0 0,2 0-9462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6065 0 0,'0'0'2568'0'0,"0"0"-665"0"0,0 0-346 0 0,0 0 12 0 0,0 0 76 0 0,0 0-54 0 0,0 0-232 0 0,0 0-331 0 0,0 0-310 0 0,0 0-206 0 0,0 0-105 0 0,0 0-24 0 0,0 0 23 0 0,-5 7 54 0 0,-16 19 41 0 0,21-24-440 0 0,-1 0 0 0 0,1-1 1 0 0,0 1-1 0 0,-1 0 1 0 0,1 0-1 0 0,0 0 1 0 0,0 0-1 0 0,0 0 1 0 0,1 0-1 0 0,-1-1 1 0 0,0 1-1 0 0,1 0 1 0 0,-1 0-1 0 0,1 0 1 0 0,0-1-1 0 0,-1 1 1 0 0,1 0-1 0 0,0 0 1 0 0,0-1-1 0 0,0 1 1 0 0,0-1-1 0 0,1 1 1 0 0,-1-1-1 0 0,0 0 1 0 0,0 1-1 0 0,1-1 1 0 0,-1 0-1 0 0,1 0-61 0 0,2 4 194 0 0,37 42 715 0 0,-22-29-731 0 0,-2 0 1 0 0,0 2-1 0 0,-1 0 1 0 0,-1 1-1 0 0,0 0 1 0 0,-2 1-1 0 0,-1 1 1 0 0,-1 0-1 0 0,-1 0 1 0 0,0 1-1 0 0,3 20-178 0 0,2 88 242 0 0,-4-67-176 0 0,9-84 853 0 0,-1-19-780 0 0,-2-1 1 0 0,-2 0-1 0 0,-2-1 0 0 0,-1-1 0 0 0,2-21-139 0 0,29-208 64 0 0,-25 160-216 0 0,-18 109 106 0 0,1 1 0 0 0,-1 0 0 0 0,0-1 0 0 0,0 1 0 0 0,0-1 1 0 0,1 1-1 0 0,-1-1 0 0 0,0 1 0 0 0,0 0 0 0 0,1-1 0 0 0,-1 1 0 0 0,0 0 0 0 0,1-1 0 0 0,-1 1 0 0 0,1 0 0 0 0,-1-1 0 0 0,0 1 0 0 0,1 0 0 0 0,-1 0 0 0 0,1-1 0 0 0,-1 1 0 0 0,1 0 0 0 0,-1 0 0 0 0,1 0 0 0 0,-1 0 0 0 0,1 0 0 0 0,-1 0 0 0 0,1-1 0 0 0,-1 1 1 0 0,1 0-1 0 0,-1 1 0 0 0,0-1 0 0 0,1 0 0 0 0,-1 0 0 0 0,1 0 0 0 0,-1 0 0 0 0,1 0 0 0 0,-1 0 0 0 0,1 0 0 0 0,-1 1 0 0 0,1-1 0 0 0,-1 0 0 0 0,1 0 0 0 0,-1 1 0 0 0,0-1 0 0 0,1 0 0 0 0,-1 1 0 0 0,0-1 0 0 0,1 0 0 0 0,-1 1 0 0 0,0-1 0 0 0,1 1 1 0 0,-1-1-1 0 0,0 0 0 0 0,0 1 0 0 0,0-1 0 0 0,1 1 0 0 0,-1-1 0 0 0,0 1 0 0 0,0-1 0 0 0,0 1 46 0 0,13 15-2925 0 0,-6-4-3536 0 0,-3-4-5507 0 0</inkml:trace>
  <inkml:trace contextRef="#ctx0" brushRef="#br0" timeOffset="576.815">459 569 6537 0 0,'0'0'2542'0'0,"0"0"-427"0"0,0 0-229 0 0,0 0-68 0 0,0 0-154 0 0,0 0-274 0 0,0 0-306 0 0,0 0-272 0 0,0 0-174 0 0,0 0-96 0 0,0 0-52 0 0,0 0-35 0 0,0 0-3 0 0,4 0 13 0 0,159-19 3163 0 0,-163 19-3548 0 0,-2 22 589 0 0,-39 51-79 0 0,-8 31-488 0 0,48-98-71 0 0,6 59 96 0 0,-1-63-77 0 0,0-1 1 0 0,0 0-1 0 0,0 0 1 0 0,0 0-1 0 0,0-1 1 0 0,0 0-1 0 0,1 1 1 0 0,-1-1 0 0 0,0-1-1 0 0,0 1 1 0 0,0-1-1 0 0,0 1 1 0 0,0-1-1 0 0,1 0 1 0 0,-1-1-1 0 0,-1 1 1 0 0,1-1-1 0 0,0 1 1 0 0,0-1-51 0 0,89-67-968 0 0,-54 35-4396 0 0,-32 28-12 0 0,-3 5-6488 0 0</inkml:trace>
  <inkml:trace contextRef="#ctx0" brushRef="#br0" timeOffset="1064.851">864 440 5665 0 0,'0'0'2654'0'0,"0"0"-688"0"0,0 0-175 0 0,0 0 64 0 0,0 0-13 0 0,0 0-186 0 0,0 0-336 0 0,0 0-314 0 0,0 0-203 0 0,0 0-108 0 0,0 0-78 0 0,0 0-13 0 0,0 0-10 0 0,22 7 4024 0 0,28-8-4062 0 0,0-2 1 0 0,-1-3-1 0 0,0-1 1 0 0,22-8-557 0 0,-68 12-816 0 0,-20 5-2057 0 0,9-2-284 0 0,3 0-1845 0 0,2 0-7213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9498 0 0,'0'0'1899'0'0,"0"0"-487"0"0,0 0-297 0 0,0 0 11 0 0,0 0 93 0 0,0 0-20 0 0,0 0-86 0 0,0 0-94 0 0,0 0-96 0 0,0 0-39 0 0,0 0-64 0 0,2 11-67 0 0,7 37-93 0 0,-9-40-545 0 0,0-1 0 0 0,-1 1 1 0 0,0 0-1 0 0,0-1 0 0 0,0 1 0 0 0,-1 0 1 0 0,0-1-1 0 0,-1 0 0 0 0,0 1 1 0 0,0-1-1 0 0,0 0 0 0 0,-1-1 0 0 0,0 1 1 0 0,0 0-1 0 0,-1-1 0 0 0,-1 2-115 0 0,0 0 52 0 0,-75 70 116 0 0,38-57-6272 0 0,39-20-452 0 0,0-1-5176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1992 0 0,'0'0'1965'0'0,"0"0"-47"0"0,0 0 154 0 0,0 0 206 0 0,0 0 41 0 0,0 0-172 0 0,0 0-389 0 0,0 0-422 0 0,0 0-324 0 0,0 0-266 0 0,0 0-182 0 0,0 0-111 0 0,0 0-70 0 0,10-10 1016 0 0,-5 25-969 0 0,-1 1 0 0 0,0 0 0 0 0,0 0 0 0 0,-2 0 0 0 0,0 0 0 0 0,-1 1 0 0 0,-1-1 0 0 0,0 0 0 0 0,-3 17-430 0 0,2 17 355 0 0,1-41-318 0 0,-1 3 0 0 0,0 0 0 0 0,1 0 0 0 0,1 0 1 0 0,0 0-1 0 0,0 0 0 0 0,1 0 0 0 0,1 0 0 0 0,0-1 0 0 0,1 1 1 0 0,0-1-1 0 0,1 0 0 0 0,0 0 0 0 0,1 1-37 0 0,-4-10 25 0 0,1-1-1 0 0,0 0 1 0 0,0 0-1 0 0,0 1 1 0 0,-1-2 0 0 0,1 1-1 0 0,0 0 1 0 0,0 0-1 0 0,0-1 1 0 0,0 0 0 0 0,0 0-1 0 0,0 0 1 0 0,0 0-1 0 0,1 0 1 0 0,-1 0 0 0 0,0-1-1 0 0,-1 1 1 0 0,1-1-1 0 0,0 0 1 0 0,0 0 0 0 0,0 0-1 0 0,0 0 1 0 0,0-1-1 0 0,-1 1 1 0 0,1-1 0 0 0,-1 0-1 0 0,1 1 1 0 0,-1-1-1 0 0,0 0 1 0 0,0-1 0 0 0,1 1-1 0 0,-1 0 1 0 0,-1 0-1 0 0,3-3-24 0 0,111-149 255 0 0,-79 95-223 0 0,-36 59-37 0 0,1-1-1 0 0,0 1 1 0 0,0 0-1 0 0,0-1 1 0 0,0 1 0 0 0,0 0-1 0 0,0 0 1 0 0,0 0-1 0 0,0 0 1 0 0,0 0 0 0 0,0 0-1 0 0,0 0 1 0 0,0 0-1 0 0,0 0 1 0 0,0 0 0 0 0,0 1-1 0 0,0-1 1 0 0,-1 0-1 0 0,1 1 1 0 0,0-1 0 0 0,0 0-1 0 0,0 1 1 0 0,0-1 0 0 0,-1 1-1 0 0,1 0 1 0 0,0-1-1 0 0,0 1 1 0 0,-1 0 0 0 0,1-1-1 0 0,0 1 1 0 0,-1 0-1 0 0,1 0 1 0 0,-1-1 0 0 0,1 1-1 0 0,-1 0 1 0 0,1 0-1 0 0,-1 0 1 0 0,0 0 0 0 0,1 0-1 0 0,-1 0 1 0 0,0 0-1 0 0,0 0 1 0 0,0 0 5 0 0,27 75 80 0 0,-25-66-79 0 0,0 0-1 0 0,1 0 1 0 0,1 0 0 0 0,-1 0 0 0 0,1 0-1 0 0,1-1 1 0 0,0 0 0 0 0,0 0-1 0 0,1 0 1 0 0,0 0 0 0 0,1-1 0 0 0,-1 0-1 0 0,7 5 0 0 0,-9-13 30 0 0,0 0 0 0 0,1 0 0 0 0,-1 0 0 0 0,0 0 0 0 0,0 0 0 0 0,1-1 0 0 0,-1 0-1 0 0,0 0 1 0 0,0 0 0 0 0,0 0 0 0 0,0-1 0 0 0,0 0 0 0 0,0 0 0 0 0,-1 0 0 0 0,1 0 0 0 0,0 0-1 0 0,-1-1 1 0 0,0 1 0 0 0,1-1 0 0 0,-1 0 0 0 0,0 0 0 0 0,-1 0 0 0 0,1-1 0 0 0,-1 1 0 0 0,1-1 0 0 0,-1 1-1 0 0,0-1 1 0 0,0 0 0 0 0,1-2-30 0 0,83-156 320 0 0,-68 83-757 0 0,-17 44-4352 0 0,1 24-3769 0 0,-2 7-3215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9770 0 0,'0'0'2237'0'0,"0"0"-580"0"0,0 0-359 0 0,0 0-157 0 0,0 0-35 0 0,0 0 6 0 0,0 0-62 0 0,0 0-134 0 0,0 0-126 0 0,0 0-105 0 0,0 0-96 0 0,0 0-43 0 0,0 0-30 0 0,0 27-39 0 0,0 84-26 0 0,13 105 1511 0 0,-20 167-1326 0 0,4-284-588 0 0,31-110 181 0 0,134-169 164 0 0,-80 110-475 0 0,-80 71 81 0 0,0 0 0 0 0,-1 0 1 0 0,1 0-1 0 0,-1 0 0 0 0,1 0 0 0 0,-1 0 0 0 0,1 0 0 0 0,-1 0 0 0 0,0 1 0 0 0,1-1 0 0 0,-1 1 1 0 0,0-1-1 0 0,0 1 0 0 0,0-1 0 0 0,0 1 0 0 0,0-1 0 0 0,-1 1 0 0 0,1 0 0 0 0,0 0 1 0 0,-1-1-1 0 0,1 1 0 0 0,-1 0 0 0 0,0 0 0 0 0,0 0 0 0 0,1 0 0 0 0,-1-1 0 0 0,0 1 0 0 0,-1 0 1 0 0,1 0-1 0 0,0 0 0 0 0,0 0 0 0 0,-1-1 0 0 0,1 1 0 0 0,-1 0 0 0 0,0 0 0 0 0,1-1 0 0 0,-1 2 1 0 0,0 7-8 0 0,-17 166 208 0 0,16-114-217 0 0,2-61-22 0 0,0-1 18 0 0,0 0-21 0 0,9-1-5128 0 0,-5-4 2277 0 0,-1 0-3794 0 0,-1 1-4842 0 0</inkml:trace>
  <inkml:trace contextRef="#ctx0" brushRef="#br0" timeOffset="435.6">483 704 3873 0 0,'0'0'1896'0'0,"0"0"-122"0"0,0 0-23 0 0,0 0-53 0 0,0 0-78 0 0,0 0-128 0 0,0 0-147 0 0,0 0-121 0 0,0 0-109 0 0,0 0-95 0 0,0 0-72 0 0,0 0-54 0 0,0 0-66 0 0,29 3-87 0 0,87 8-111 0 0,-64-20 91 0 0,-47 4-579 0 0,-1 2-56 0 0,0 0 1 0 0,0 0-1 0 0,-1 0 1 0 0,1-1-1 0 0,-1 1 1 0 0,0-1-1 0 0,0 1 1 0 0,0-1-1 0 0,0 0 1 0 0,0-1-1 0 0,-1 1 1 0 0,0 0-1 0 0,0-1 0 0 0,0 1 1 0 0,-1-1-1 0 0,0 1 1 0 0,1-1-1 0 0,-1 0 1 0 0,-1 0-1 0 0,1 1 1 0 0,-1-1-1 0 0,0 0 1 0 0,0 0-1 0 0,0 0 1 0 0,-1 1-1 0 0,0-2-86 0 0,-1 3 4 0 0,-1 1 0 0 0,0-1-1 0 0,0 1 1 0 0,0-1 0 0 0,0 1-1 0 0,-1 0 1 0 0,1 1 0 0 0,-1-1 0 0 0,1 0-1 0 0,-1 1 1 0 0,1 0 0 0 0,-1 0-1 0 0,0 0 1 0 0,0 0 0 0 0,1 0 0 0 0,-1 1-1 0 0,0 0 1 0 0,0 0 0 0 0,0 0-1 0 0,0 0 1 0 0,0 1 0 0 0,1-1 0 0 0,-1 1-1 0 0,0 0 1 0 0,0 0 0 0 0,1 0-1 0 0,-1 1 1 0 0,1-1 0 0 0,-1 1-1 0 0,1 0 1 0 0,0 0 0 0 0,-2 1-4 0 0,-8 6-15 0 0,0 0-1 0 0,0 1 1 0 0,1 1-1 0 0,1 0 1 0 0,0 1 0 0 0,0 0-1 0 0,1 0 1 0 0,1 1-1 0 0,0 0 1 0 0,1 1 0 0 0,0 0-1 0 0,1 0 1 0 0,1 1 0 0 0,0 0-1 0 0,-4 15 16 0 0,9-28-2 0 0,0 1-1 0 0,1 0 1 0 0,-1 0-1 0 0,1 0 1 0 0,-1 0-1 0 0,1 0 1 0 0,0 0-1 0 0,0 0 1 0 0,0 0-1 0 0,0 0 1 0 0,1 0-1 0 0,-1 0 1 0 0,1 0-1 0 0,0 0 1 0 0,-1-1-1 0 0,2 1 1 0 0,-1 0-1 0 0,0 0 1 0 0,0-1-1 0 0,1 1 0 0 0,-1-1 1 0 0,1 1-1 0 0,0-1 1 0 0,0 0-1 0 0,0 1 1 0 0,0-1-1 0 0,0 0 1 0 0,1 0-1 0 0,-1-1 1 0 0,0 1-1 0 0,1 0 1 0 0,-1-1-1 0 0,1 1 1 0 0,1-1 2 0 0,11 3-3 0 0,0-1-1 0 0,0 0 1 0 0,1-1 0 0 0,-1-1 0 0 0,0-1-1 0 0,1 0 1 0 0,-1 0 0 0 0,0-2 0 0 0,1 0 0 0 0,-1-1-1 0 0,0 0 1 0 0,1-2 3 0 0,10 0-13 0 0,150-41-1833 0 0,-107 15-8033 0 0,-59 23-1482 0 0</inkml:trace>
  <inkml:trace contextRef="#ctx0" brushRef="#br0" timeOffset="791.973">962 803 2961 0 0,'0'0'3895'0'0,"0"0"-1314"0"0,0 0-616 0 0,0 0-318 0 0,0 0-213 0 0,0 0-158 0 0,0 0-157 0 0,0 0-127 0 0,0 0-75 0 0,0 0-40 0 0,0 0-85 0 0,0 0-47 0 0,0 0-63 0 0,-2 15-51 0 0,-4 65 532 0 0,6-79-648 0 0,0-1-32 0 0,0 0-21 0 0,0 0-16 0 0,8-9 1709 0 0,23-63-1331 0 0,-15 37-681 0 0,1 2 1 0 0,1 0-1 0 0,2 0 1 0 0,1 2-1 0 0,11-11-143 0 0,0-1 61 0 0,-4 17-88 0 0,-28 26-17 0 0,0 0-12 0 0,0 0-8 0 0,4 73-3043 0 0,2-51-1017 0 0,-2-16-339 0 0,2-4-4141 0 0,-2-2-247 0 0</inkml:trace>
  <inkml:trace contextRef="#ctx0" brushRef="#br0" timeOffset="1175.672">1295 634 0 0 0,'0'0'1234'0'0,"0"0"322"0"0,0 0 246 0 0,0 0 262 0 0,0 0 102 0 0,0 0-58 0 0,0 0-150 0 0,0 0-231 0 0,0 0-215 0 0,0 0-162 0 0,0 0-102 0 0,0 0-85 0 0,21 3-67 0 0,65 11-43 0 0,-84-14-954 0 0,1 1 0 0 0,0-1-1 0 0,-1 1 1 0 0,1-1 0 0 0,0 0 0 0 0,-1 0 0 0 0,1-1 0 0 0,-1 1 0 0 0,1 0 0 0 0,0-1 0 0 0,-1 1 0 0 0,1-1-1 0 0,-1 0 1 0 0,0 0 0 0 0,1 0 0 0 0,-1 0 0 0 0,1-1 0 0 0,-1 1 0 0 0,0 0 0 0 0,0-1 0 0 0,2-1-99 0 0,6-5 521 0 0,35-25 1003 0 0,-41 30-1452 0 0,0 0 0 0 0,0-1 1 0 0,-1 1-1 0 0,1-1 0 0 0,-1 0 1 0 0,0 0-1 0 0,0 0 0 0 0,-1-1 0 0 0,1 1 1 0 0,-1-1-1 0 0,0 1 0 0 0,0-1 0 0 0,0 0 1 0 0,-1 0-1 0 0,1 0 0 0 0,-1 0 0 0 0,0 0 1 0 0,-1 0-1 0 0,1 0 0 0 0,-1 0 1 0 0,0-2-73 0 0,-3 5 2 0 0,1 0 1 0 0,-1 0-1 0 0,0 0 1 0 0,1 0 0 0 0,-1 1-1 0 0,0-1 1 0 0,0 1 0 0 0,0-1-1 0 0,0 1 1 0 0,0 0-1 0 0,0 1 1 0 0,0-1 0 0 0,0 0-1 0 0,-1 1 1 0 0,1 0-1 0 0,0 0 1 0 0,0 0 0 0 0,-1 0-1 0 0,1 0 1 0 0,0 1 0 0 0,0-1-1 0 0,0 1 1 0 0,0 0-1 0 0,-1 0 1 0 0,1 0 0 0 0,0 0-1 0 0,1 1 1 0 0,-4 1-3 0 0,-7 5-18 0 0,0 2 1 0 0,0 0-1 0 0,1 0 0 0 0,0 1 1 0 0,1 1-1 0 0,1 0 1 0 0,-1 0-1 0 0,2 1 0 0 0,-1 2 18 0 0,3-5 1 0 0,0 1-1 0 0,1 0 0 0 0,0 0 0 0 0,1 0 1 0 0,1 0-1 0 0,-1 1 0 0 0,2 0 1 0 0,0 0-1 0 0,0 0 0 0 0,1 0 1 0 0,1 0-1 0 0,0 0 0 0 0,0 3 0 0 0,3-10 3 0 0,-1 0-1 0 0,1-1 1 0 0,1 1-1 0 0,-1 0 1 0 0,1-1 0 0 0,-1 1-1 0 0,1-1 1 0 0,0 0-1 0 0,1 0 1 0 0,-1 0-1 0 0,1-1 1 0 0,0 1-1 0 0,-1-1 1 0 0,2 0-1 0 0,-1 0 1 0 0,0 0 0 0 0,1 0-1 0 0,-1-1 1 0 0,1 0-1 0 0,0 0 1 0 0,-1 0-1 0 0,6 1-2 0 0,8 2 46 0 0,0-1 0 0 0,1 0 0 0 0,0-2 0 0 0,0 0 0 0 0,0-1-1 0 0,0-1 1 0 0,-1 0 0 0 0,4-2-46 0 0,27 1 69 0 0,-40 1-181 0 0,2 1-111 0 0,1-1 0 0 0,-1 0 1 0 0,1-1-1 0 0,-1 0 0 0 0,0-1 1 0 0,0 0-1 0 0,1-1 1 0 0,-1 0-1 0 0,9-4 223 0 0,-18 5-553 0 0,-1 0-2245 0 0,0 2-6965 0 0,-1 0-3094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12859 0 0,'0'0'2382'0'0,"0"0"-577"0"0,0 0-243 0 0,0 0-124 0 0,0 0-150 0 0,0 0-216 0 0,0 0-228 0 0,0 0-194 0 0,0 0-121 0 0,0 0-86 0 0,0 0-39 0 0,0 0-21 0 0,0 0-43 0 0,17 7 883 0 0,27 8 264 0 0,16-8-751 0 0,183 1 163 0 0,-258-4-4319 0 0,-7 8 444 0 0,10-7-82 0 0,0 2-3757 0 0,3-2-4891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7794 0 0,'0'0'4117'0'0,"0"0"-1734"0"0,0 0-754 0 0,0 0-94 0 0,0 0-58 0 0,0 0-129 0 0,0 0-198 0 0,0 0-232 0 0,0 0-137 0 0,0 0-64 0 0,0 0-29 0 0,0 0-26 0 0,0 0-34 0 0,3 6-24 0 0,-2-4-529 0 0,0 1 1 0 0,1-1-1 0 0,-1 0 0 0 0,0 0 0 0 0,1 0 1 0 0,0 0-1 0 0,-1 0 0 0 0,1 0 1 0 0,0 0-1 0 0,0-1 0 0 0,0 1 1 0 0,0-1-1 0 0,0 1 0 0 0,0-1 0 0 0,0 0 1 0 0,1 0-1 0 0,-1 0 0 0 0,1 0 1 0 0,-1 0-1 0 0,0 0 0 0 0,1-1 1 0 0,-1 1-1 0 0,1-1 0 0 0,-1 0 0 0 0,1 1 1 0 0,2-1-76 0 0,21 2 302 0 0,0-1 0 0 0,0-1 1 0 0,0-1-1 0 0,0-1 0 0 0,0-1 0 0 0,5-2-302 0 0,50-10 167 0 0,-48 11-599 0 0,-31 1 42 0 0,-3 3-8429 0 0,-2 0-3467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9218 0 0,'0'0'2834'0'0,"0"0"-630"0"0,0 0-401 0 0,0 0-196 0 0,0 0-225 0 0,0 0-230 0 0,0 0-251 0 0,0 0-229 0 0,0 0-138 0 0,0 0-25 0 0,0 0 17 0 0,0 0 48 0 0,6 2 27 0 0,27 3-144 0 0,-1-2-1 0 0,1-1 1 0 0,0-1-1 0 0,-1-2 1 0 0,1-1-1 0 0,14-3-456 0 0,-31 2-133 0 0,18-3-1708 0 0,-13-4-2698 0 0,-16 7-1633 0 0,-1 2-5598 0 0</inkml:trace>
  <inkml:trace contextRef="#ctx0" brushRef="#br0" timeOffset="607.196">463 52 7402 0 0,'0'0'2076'0'0,"0"0"-198"0"0,0 0-15 0 0,0 0-11 0 0,0 0-146 0 0,0 0-367 0 0,0 0-446 0 0,0 0-342 0 0,0 0-168 0 0,0 0 5 0 0,0 0 116 0 0,0 0 120 0 0,0 0 50 0 0,3 9-5 0 0,57 119 2156 0 0,-43-85-2621 0 0,-2 1 0 0 0,-2 0 0 0 0,-2 1 0 0 0,-2 0 0 0 0,-2 1 0 0 0,-2-1 0 0 0,-2 1 0 0 0,-2 1 0 0 0,-5 39-204 0 0,4-48 62 0 0,-1-33-61 0 0,1-1 0 0 0,0 0 0 0 0,1 1 0 0 0,-1-1 0 0 0,1 1 0 0 0,-1-1 0 0 0,1 0 0 0 0,1 1 0 0 0,-1-1 0 0 0,0 0 0 0 0,1 0 1 0 0,0 0-1 0 0,0 0 0 0 0,0 0 0 0 0,1 0 0 0 0,-1-1-1 0 0,1-3 41 0 0,-1-1-1 0 0,0 1 1 0 0,0-1 0 0 0,1 0-1 0 0,-1 0 1 0 0,0 0 0 0 0,0 0-1 0 0,0 0 1 0 0,0-1 0 0 0,0 1-1 0 0,-1-1 1 0 0,1 1 0 0 0,0-1 0 0 0,-1 1-1 0 0,1-1 1 0 0,-1 0 0 0 0,1 0-1 0 0,-1 0 1 0 0,0 0 0 0 0,0 0-1 0 0,0 0 1 0 0,0 0 0 0 0,0 0-1 0 0,0-1-40 0 0,6-8 57 0 0,13-22-8 0 0,-1-1 0 0 0,-2-1-1 0 0,-1 0 1 0 0,-2-1-1 0 0,-1-1 1 0 0,-2 0 0 0 0,1-17-49 0 0,9-21 24 0 0,-3 8-5 0 0,-3-2 0 0 0,-3 0 0 0 0,-1-23-19 0 0,-2 25-73 0 0,-9 67 31 0 0,0 0-26 0 0,0 0-48 0 0,0 0-68 0 0,0 0-65 0 0,0 15-828 0 0,0 31-1381 0 0,0-15-5748 0 0,0-20-3493 0 0</inkml:trace>
  <inkml:trace contextRef="#ctx0" brushRef="#br0" timeOffset="989.895">932 638 12171 0 0,'0'0'2193'0'0,"0"0"-366"0"0,0 0-176 0 0,0 0-82 0 0,0 0-149 0 0,0 0-212 0 0,0 0-218 0 0,0 0-193 0 0,0 0-155 0 0,0 0-105 0 0,0 0-62 0 0,0 0-69 0 0,0-8 239 0 0,-15 186 1705 0 0,-6-98-2322 0 0,21-79-178 0 0,1-1 1 0 0,-1 1-1 0 0,0-1 1 0 0,1 0-1 0 0,-1 1 1 0 0,1-1-1 0 0,-1 1 1 0 0,1-1-1 0 0,-1 0 1 0 0,1 1-1 0 0,-1-1 1 0 0,1 0-1 0 0,-1 0 1 0 0,1 1-1 0 0,0-1 1 0 0,-1 0-1 0 0,1 0 1 0 0,-1 0-1 0 0,1 0 1 0 0,0 0-1 0 0,-1 0 1 0 0,1 0-1 0 0,-1 0 1 0 0,1 0-1 0 0,0 0 1 0 0,-1 0-1 0 0,1 0 0 0 0,-1 0 1 0 0,1-1-1 0 0,0 1 1 0 0,-1 0-1 0 0,1 0 1 0 0,-1-1-1 0 0,1 1 1 0 0,-1 0-1 0 0,1-1 1 0 0,-1 1-1 0 0,1 0 1 0 0,-1-1-1 0 0,1 1 1 0 0,-1-1-1 0 0,0 1 1 0 0,1-1-1 0 0,-1 1 1 0 0,0-1-1 0 0,1 1 1 0 0,-1-1-1 0 0,0 1 1 0 0,0-1-1 0 0,1 1 1 0 0,-1-1-1 0 0,0 0 1 0 0,0 0 149 0 0,12-8-8742 0 0,-3 2-3045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11098 0 0,'0'0'2045'0'0,"0"0"-393"0"0,0 0-169 0 0,0 0 41 0 0,0 0-43 0 0,0 0-156 0 0,0 0-252 0 0,0 0-287 0 0,0 0-217 0 0,0 0-173 0 0,0 0-58 0 0,0 0-28 0 0,0 0-50 0 0,0 0 472 0 0,83 1 927 0 0,-34 1-1311 0 0,0-2-1 0 0,0-2 0 0 0,0-2 0 0 0,-1-3 0 0 0,9-3-347 0 0,38-19 304 0 0,-61 13-210 0 0,-33 16-140 0 0,-1 0-39 0 0,-27-4-2877 0 0,-3 7-1468 0 0,11 1-4981 0 0,8 0-2520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71 760 0 0,'0'0'1267'0'0,"0"0"-29"0"0,0 0 121 0 0,0 0 220 0 0,0 0 209 0 0,0 0 55 0 0,0 0-49 0 0,0 0-138 0 0,0 0-206 0 0,0 0-194 0 0,0 0-205 0 0,-2-3-167 0 0,1 2-1507 0 0,-6-9 3492 0 0,6 17 153 0 0,58 258 48 0 0,-21-139-2401 0 0,5-1 1 0 0,18 25-670 0 0,-41-103 77 0 0,-12-57 1494 0 0,-2-34-1543 0 0,2 0 0 0 0,2 0-1 0 0,2 1 1 0 0,1 0 0 0 0,3 1-1 0 0,1 0 1 0 0,15-25-28 0 0,8-31 24 0 0,-28 75-27 0 0,-1 0 0 0 0,-1 0 0 0 0,-2-1 0 0 0,0 0 1 0 0,-1 0-1 0 0,-2-1 0 0 0,0 1 0 0 0,-1-1 0 0 0,-2 1 1 0 0,-1-7 2 0 0,1 30-22 0 0,0 0 0 0 0,0 0 0 0 0,0 0 0 0 0,0 0 0 0 0,0-1 0 0 0,0 1 1 0 0,0 0-1 0 0,-1 0 0 0 0,1 0 0 0 0,0 0 0 0 0,-1 0 0 0 0,1 0 0 0 0,-1 0 0 0 0,1 0 1 0 0,-1 0-1 0 0,0 0 0 0 0,1 0 0 0 0,-1 0 0 0 0,0 0 0 0 0,0 0 0 0 0,1 0 0 0 0,-1 1 1 0 0,0-1-1 0 0,0 0 0 0 0,0 1 0 0 0,0-1 0 0 0,0 1 0 0 0,0-1 0 0 0,0 1 1 0 0,0-1-1 0 0,0 1 0 0 0,-1 0 0 0 0,1-1 0 0 0,0 1 0 0 0,0 0 22 0 0,1 0-292 0 0,-2 19-1719 0 0,2-6 298 0 0,-1 5-2113 0 0,2-6-6037 0 0,1-4-1106 0 0</inkml:trace>
  <inkml:trace contextRef="#ctx0" brushRef="#br0" timeOffset="562.96">492 597 8650 0 0,'0'0'1880'0'0,"0"0"-227"0"0,0 0-66 0 0,0 0 13 0 0,0 0-92 0 0,0 0-318 0 0,0 0-357 0 0,0 0-243 0 0,0 0-143 0 0,0 0-41 0 0,0 0-14 0 0,0 0 14 0 0,0 0 13 0 0,12-3 23 0 0,118-24 1697 0 0,-20 21-1088 0 0,-108 8-1019 0 0,-1-1-1 0 0,0 1 0 0 0,0 0 1 0 0,0 0-1 0 0,0 0 0 0 0,0 0 1 0 0,0-1-1 0 0,-1 1 0 0 0,1 0 1 0 0,0 0-1 0 0,-1 1 0 0 0,0-1 1 0 0,1 0-1 0 0,-1 0 0 0 0,0 0 1 0 0,0 0-1 0 0,0 0 1 0 0,-1 0-1 0 0,1 0 0 0 0,0 0 1 0 0,-1 0-1 0 0,1 0 0 0 0,-1 0 1 0 0,0 0-1 0 0,1 0 0 0 0,-1 0 1 0 0,0 0-1 0 0,0 0 0 0 0,-1-1 1 0 0,1 1-1 0 0,0 0 0 0 0,0-1 1 0 0,-1 1-1 0 0,0-1-31 0 0,-181 215 993 0 0,181-214-975 0 0,1 0-1 0 0,0 0 0 0 0,0 0 1 0 0,0 0-1 0 0,0 0 0 0 0,0 0 0 0 0,0 0 1 0 0,0 1-1 0 0,1-1 0 0 0,-1 0 1 0 0,1 0-1 0 0,-1 1 0 0 0,1-1 0 0 0,0 0 1 0 0,0 1-1 0 0,0-1 0 0 0,1 0 1 0 0,-1 0-1 0 0,0 1 0 0 0,1-1 1 0 0,-1 0-1 0 0,1 0 0 0 0,0 1 0 0 0,0-1 1 0 0,0 0-1 0 0,1 2-17 0 0,2-2 65 0 0,0 1 0 0 0,0 0 1 0 0,1-1-1 0 0,-1 0 0 0 0,1 0 0 0 0,0 0 1 0 0,-1-1-1 0 0,1 0 0 0 0,0 1 1 0 0,0-2-1 0 0,0 1 0 0 0,0 0 0 0 0,0-1 1 0 0,0 0-1 0 0,-1 0 0 0 0,3-1-65 0 0,-1 1 67 0 0,4 1 7 0 0,0-1 0 0 0,-1 0 0 0 0,1-1 0 0 0,0 0 0 0 0,-1 0 1 0 0,1-1-1 0 0,-1 0 0 0 0,0-1 0 0 0,0 0 0 0 0,9-4-74 0 0,3-10-2172 0 0,-13 9-1841 0 0,1 0-4850 0 0,-4 5-3323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60 1792 0 0,'0'0'3237'0'0,"0"0"-838"0"0,0 0-274 0 0,0 0 23 0 0,0 0-78 0 0,0 0-220 0 0,0 0-283 0 0,0 0-314 0 0,0 0-253 0 0,0 0-170 0 0,0 0-127 0 0,0 0-87 0 0,-13 6-45 0 0,-37 23-24 0 0,44-25-392 0 0,1 0 0 0 0,0 0 1 0 0,0 0-1 0 0,0 1 1 0 0,0 0-1 0 0,1 0 1 0 0,0 0-1 0 0,0 0 1 0 0,0 1-1 0 0,1 0 0 0 0,0-1 1 0 0,0 1-1 0 0,0 1 1 0 0,1 0-156 0 0,-3 2 141 0 0,-8 29 229 0 0,1 1-1 0 0,3 0 0 0 0,0 0 0 0 0,3 1 1 0 0,1 0-1 0 0,2 1 0 0 0,2-1 1 0 0,4 39-370 0 0,-3-45 109 0 0,1-18-58 0 0,1-1 0 0 0,1 1 0 0 0,0-1 0 0 0,1 0 0 0 0,1 0 1 0 0,0 0-1 0 0,1-1 0 0 0,1 0 0 0 0,0 0 0 0 0,0 0 0 0 0,2-1 1 0 0,0 0-1 0 0,0-1 0 0 0,2 1-51 0 0,16 10 105 0 0,-24-28-968 0 0,17-52-5335 0 0,0 21-4330 0 0,-19 34 9636 0 0,5-9-9537 0 0</inkml:trace>
  <inkml:trace contextRef="#ctx0" brushRef="#br0" timeOffset="786.944">353 270 5353 0 0,'0'0'2271'0'0,"0"0"-73"0"0,0 0-49 0 0,0 0-114 0 0,0 0-246 0 0,0 0-298 0 0,0 0-337 0 0,0 0-275 0 0,0 0-211 0 0,0 0-112 0 0,0 0-48 0 0,0 0-44 0 0,0 0-21 0 0,-10 8-31 0 0,-34 28-25 0 0,42-34-336 0 0,0 0-1 0 0,1 0 1 0 0,-1 0 0 0 0,1 0 0 0 0,-1 0 0 0 0,1 0 0 0 0,-1 1-1 0 0,1-1 1 0 0,0 0 0 0 0,0 1 0 0 0,1-1 0 0 0,-1 0-1 0 0,0 1 1 0 0,1 0 0 0 0,-1-1 0 0 0,1 1 0 0 0,0-1-1 0 0,0 1 1 0 0,0-1 0 0 0,0 1 0 0 0,0-1 0 0 0,1 3-51 0 0,0 4 175 0 0,13 183 1571 0 0,-10-171-1678 0 0,-4-15-56 0 0,1 0 1 0 0,0 0 0 0 0,0-1 0 0 0,0 1 0 0 0,0 0 0 0 0,1-1-1 0 0,0 1 1 0 0,0-1 0 0 0,1 0 0 0 0,0 0 0 0 0,0 0 0 0 0,0 0 0 0 0,0 0-1 0 0,1-1 1 0 0,1 2-13 0 0,-3-5 38 0 0,1 0 0 0 0,-1 0 0 0 0,1 0-1 0 0,-1-1 1 0 0,1 1 0 0 0,-1-1 0 0 0,1 0-1 0 0,0 0 1 0 0,-1 0 0 0 0,1 0 0 0 0,-1 0-1 0 0,1-1 1 0 0,0 1 0 0 0,-1-1 0 0 0,1 1 0 0 0,-1-1-1 0 0,1 0 1 0 0,-1 0 0 0 0,0 0 0 0 0,1 0-1 0 0,-1-1 1 0 0,0 1 0 0 0,0-1 0 0 0,0 1-1 0 0,2-2-37 0 0,13-15 92 0 0,0 0-1 0 0,-1-1 0 0 0,-1-1 1 0 0,-1 0-1 0 0,0-1 0 0 0,7-18-91 0 0,10-12 42 0 0,29-66 118 0 0,-52 98-12 0 0,-8 24 39 0 0,0 1-189 0 0,-16 464 236 0 0,33-262-269 0 0,-14-184 57 0 0,-2 1-1 0 0,-1 0 0 0 0,-1-1 1 0 0,-2 1-1 0 0,0-1 1 0 0,-1 1-1 0 0,-1-1 1 0 0,-2 0-1 0 0,0-1 1 0 0,-7 13-22 0 0,13-34 14 0 0,-1-1 0 0 0,0 1 1 0 0,0-1-1 0 0,0 0 0 0 0,0 0 0 0 0,0 1 1 0 0,0-1-1 0 0,-1-1 0 0 0,1 1 0 0 0,0 0 1 0 0,0 0-1 0 0,-1-1 0 0 0,1 0 0 0 0,0 1 1 0 0,-1-1-1 0 0,1 0 0 0 0,0 0 0 0 0,-1 0 1 0 0,1 0-1 0 0,0-1 0 0 0,-1 1 1 0 0,1 0-1 0 0,0-1 0 0 0,-1 0 0 0 0,1 0 1 0 0,0 0-1 0 0,0 0 0 0 0,0 0 0 0 0,0 0 1 0 0,0 0-1 0 0,0 0 0 0 0,0-1 0 0 0,0 1 1 0 0,0-1-1 0 0,1 0 0 0 0,-2 0-14 0 0,-3-9 13 0 0,0 0 0 0 0,0-1 0 0 0,1 1 0 0 0,0-1 0 0 0,1 0 0 0 0,1 0-1 0 0,0-1 1 0 0,0 1 0 0 0,1-1 0 0 0,1 1 0 0 0,0-1 0 0 0,1 0 0 0 0,0 1 0 0 0,1-1 0 0 0,2-7-13 0 0,1 0-23 0 0,1 0 1 0 0,0 0-1 0 0,2 1 1 0 0,0 0-1 0 0,2 0 1 0 0,0 1-1 0 0,1 0 1 0 0,0 1-1 0 0,2 0 1 0 0,0 0-1 0 0,1 1 1 0 0,0 1 0 0 0,12-10 22 0 0,15-2-1285 0 0,-30 24-2906 0 0,0 2-3824 0 0,-8 1-4061 0 0</inkml:trace>
  <inkml:trace contextRef="#ctx0" brushRef="#br0" timeOffset="1298.986">782 697 11082 0 0,'0'0'2798'0'0,"0"0"-639"0"0,0 0-390 0 0,0 0-245 0 0,0 0-266 0 0,0 0-237 0 0,0 0-194 0 0,0 0-137 0 0,0 0-86 0 0,0 0-60 0 0,0 0-53 0 0,0 0-42 0 0,0 0-40 0 0,17-6-59 0 0,52-16-47 0 0,-21 17 633 0 0,-49 34-296 0 0,-57 48-144 0 0,50-7-1 0 0,63-59 524 0 0,-48-11-946 0 0,76-21 292 0 0,-85 19-2971 0 0,-21 6-7286 0 0,19-3-2359 0 0</inkml:trace>
  <inkml:trace contextRef="#ctx0" brushRef="#br0" timeOffset="1683.019">1143 516 7650 0 0,'0'0'3719'0'0,"0"0"-1169"0"0,0 0-584 0 0,0 0-143 0 0,0 0-218 0 0,0 0-290 0 0,0 0-280 0 0,0 0-227 0 0,0 0-167 0 0,0 0-95 0 0,0 0-59 0 0,0 0-20 0 0,0 0 26 0 0,3-1 23 0 0,88-6 2378 0 0,-32 7-2260 0 0,31-3-1333 0 0,-79-1-3060 0 0,-8 1-727 0 0,-1 0-3546 0 0,-1 2-3917 0 0</inkml:trace>
  <inkml:trace contextRef="#ctx0" brushRef="#br0" timeOffset="2594.054">1589 163 5537 0 0,'0'0'2363'0'0,"0"0"-221"0"0,0 0-84 0 0,0 0-42 0 0,0 0-197 0 0,0 0-264 0 0,0 0-289 0 0,0 0-275 0 0,0 0-203 0 0,0 0-130 0 0,0 0-88 0 0,0 0-90 0 0,-8 19 701 0 0,-27 120 1397 0 0,27-97-2394 0 0,2 1 0 0 0,2-1 0 0 0,2 1 0 0 0,2 18-184 0 0,0-58 7 0 0,0-1 1 0 0,0 0 0 0 0,0 0-1 0 0,0 0 1 0 0,0 0-1 0 0,0 0 1 0 0,1 1 0 0 0,-1-1-1 0 0,1 0 1 0 0,-1 0 0 0 0,1 0-1 0 0,0 0 1 0 0,0 0-1 0 0,0 0 1 0 0,0 0 0 0 0,0-1-1 0 0,1 1 1 0 0,-1 0-1 0 0,0-1 1 0 0,1 1 0 0 0,-1-1-1 0 0,1 1 1 0 0,0-1 0 0 0,-1 1-1 0 0,1-1 1 0 0,0 0-1 0 0,0 0 1 0 0,0 0 0 0 0,0 0-1 0 0,0 0 1 0 0,0-1-1 0 0,0 1 1 0 0,0-1 0 0 0,0 1-1 0 0,0-1 1 0 0,0 0 0 0 0,1 1-1 0 0,-1-1 1 0 0,0 0-1 0 0,0-1 1 0 0,0 1 0 0 0,0 0-1 0 0,0-1 1 0 0,1 1-1 0 0,-1-1 1 0 0,0 1 0 0 0,0-1-1 0 0,0 0 1 0 0,0 0 0 0 0,0 0-1 0 0,-1 0 1 0 0,1 0-8 0 0,14-11 62 0 0,-2 1 0 0 0,1-2 0 0 0,-1 0 0 0 0,-1-1 0 0 0,-1 0 0 0 0,0-1 0 0 0,-1 0 0 0 0,0-1 0 0 0,-1 0 0 0 0,-1-1 0 0 0,-1 0 0 0 0,0 0 0 0 0,-1-1 0 0 0,0-1-62 0 0,1-1 25 0 0,0 1 0 0 0,-1-1 0 0 0,-1 0 0 0 0,-1-1 0 0 0,-1 0 0 0 0,0 1 0 0 0,-1-12-25 0 0,8 98 80 0 0,13 464 655 0 0,-23-504-738 0 0,0-1 1 0 0,-2 1 0 0 0,-1 0 0 0 0,-1-1 0 0 0,-1 1 0 0 0,-1-1 0 0 0,-2 0 0 0 0,0 0 0 0 0,-2-1-1 0 0,0 0 1 0 0,-2-1 0 0 0,-7 12 2 0 0,16-31 1 0 0,-1 1 1 0 0,0-1-1 0 0,0-1 0 0 0,0 1 1 0 0,0 0-1 0 0,-1-1 0 0 0,1 1 0 0 0,-1-1 1 0 0,0 0-1 0 0,0 0 0 0 0,0-1 0 0 0,0 1 1 0 0,0-1-1 0 0,-1 0 0 0 0,1 0 1 0 0,-1 0-1 0 0,0-1 0 0 0,1 1 0 0 0,-1-1 1 0 0,0 0-1 0 0,0-1 0 0 0,0 1 1 0 0,0-1-2 0 0,2-2 1 0 0,-1 1 1 0 0,1-1-1 0 0,0 0 1 0 0,0 0-1 0 0,0 0 1 0 0,0-1 0 0 0,0 1-1 0 0,1-1 1 0 0,-1 0-1 0 0,1 0 1 0 0,0 0-1 0 0,-1 0 1 0 0,1 0 0 0 0,1 0-1 0 0,-1 0 1 0 0,0-1-1 0 0,1 1 1 0 0,0 0-1 0 0,0-1 1 0 0,0 0 0 0 0,0 1-1 0 0,0-1 1 0 0,1 0-1 0 0,-1 1 1 0 0,1-1-1 0 0,0 0 1 0 0,0 1-1 0 0,1-1 1 0 0,-1 0 0 0 0,1 1-1 0 0,0-1 1 0 0,-1 0-1 0 0,2-2-1 0 0,-1-7-15 0 0,29-95-10 0 0,-13 65-29 0 0,42-56-355 0 0,-28 61-5684 0 0,-19 24 1030 0 0,-7 10-6684 0 0</inkml:trace>
  <inkml:trace contextRef="#ctx0" brushRef="#br0" timeOffset="2863.828">2073 509 11202 0 0,'0'0'3610'0'0,"0"0"-1561"0"0,0 0-758 0 0,0 0-152 0 0,0 0-47 0 0,0 0-5 0 0,0 0-34 0 0,0 0-62 0 0,0 0-106 0 0,0 0-128 0 0,0 0-106 0 0,0 0-90 0 0,0 0-77 0 0,2 18-64 0 0,9 92 146 0 0,-28 5-153 0 0,19-135-9052 0 0,1 10 1983 0 0,-1 3-4572 0 0</inkml:trace>
  <inkml:trace contextRef="#ctx0" brushRef="#br0" timeOffset="3271.169">2203 89 7017 0 0,'0'0'2010'0'0,"0"0"-171"0"0,0 0 35 0 0,0 0 76 0 0,0 0-68 0 0,0 0-251 0 0,0 0-292 0 0,0 0-270 0 0,0 0-194 0 0,0 0-102 0 0,0 0-58 0 0,0 0-45 0 0,0 0-50 0 0,-1-15-47 0 0,-5-58 962 0 0,28 99-513 0 0,43 88 441 0 0,-45-66-1172 0 0,-1 2 1 0 0,-3 0 0 0 0,-2 1-1 0 0,0 14-291 0 0,-6-32 95 0 0,-1-10-62 0 0,-1 1-1 0 0,-1-1 0 0 0,-1 1 1 0 0,-2 0-1 0 0,0 0 0 0 0,-1 0 1 0 0,-2 0-1 0 0,0 0 0 0 0,-2-1 1 0 0,0 1-1 0 0,-2 0 0 0 0,0-1 1 0 0,-2 0-1 0 0,-1 0 0 0 0,0-1 1 0 0,-2 0-1 0 0,-2 4-32 0 0,2-11-29 0 0,0 0-1 0 0,-1-1 1 0 0,-1 0 0 0 0,0 0-1 0 0,-1-1 1 0 0,0-1 0 0 0,-1 0-1 0 0,0-1 1 0 0,-1-1-1 0 0,-1 0 1 0 0,1-1 0 0 0,-1 0-1 0 0,-1-2 1 0 0,-10 4 29 0 0,-46-7-2892 0 0,59-13-978 0 0,7 0-3932 0 0,5 2-4682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2617 0 0,'0'0'1213'0'0,"0"0"11"0"0,0 0 251 0 0,0 0 294 0 0,0 0 193 0 0,0 0-187 0 0,0 0-307 0 0,0 0-384 0 0,0 0-352 0 0,0 0-197 0 0,0 0-122 0 0,1-5-51 0 0,0 0-151 0 0,1 0-1 0 0,0 0 1 0 0,1 0 0 0 0,-1 0 0 0 0,1 1 0 0 0,0-1-1 0 0,0 1 1 0 0,0 0 0 0 0,1 0 0 0 0,0 0 0 0 0,0 0-1 0 0,0 0 1 0 0,0 1 0 0 0,0 0 0 0 0,1 0 0 0 0,3-2-211 0 0,3-3 610 0 0,-11 8-585 0 0,1-1 0 0 0,-1 1 0 0 0,0-1 0 0 0,1 1 0 0 0,-1-1 0 0 0,0 1 0 0 0,1-1 0 0 0,-1 1 0 0 0,1 0-1 0 0,-1-1 1 0 0,1 1 0 0 0,-1-1 0 0 0,1 1 0 0 0,0 0 0 0 0,-1 0 0 0 0,1-1 0 0 0,-1 1 0 0 0,1 0 0 0 0,0 0 0 0 0,-1 0 0 0 0,1 0 0 0 0,-1-1 0 0 0,1 1 0 0 0,0 0 0 0 0,-1 0 0 0 0,1 0 0 0 0,0 1 0 0 0,-1-1 0 0 0,1 0 0 0 0,0 0 0 0 0,-1 0 0 0 0,1 0 0 0 0,-1 0 0 0 0,1 1 0 0 0,0-1 0 0 0,-1 0 0 0 0,1 1 0 0 0,-1-1 0 0 0,1 0 0 0 0,-1 1 0 0 0,1-1 0 0 0,-1 1 0 0 0,1-1 0 0 0,-1 1 0 0 0,0-1 0 0 0,1 1 0 0 0,-1-1 0 0 0,0 1 0 0 0,1-1 0 0 0,-1 1 0 0 0,0-1-1 0 0,1 1 1 0 0,-1-1 0 0 0,0 1 0 0 0,0 0 0 0 0,0-1 0 0 0,0 1-25 0 0,12 31 264 0 0,-2 1-1 0 0,-2-1 0 0 0,-1 1 0 0 0,-1 1 0 0 0,-2-1 1 0 0,-1 1-1 0 0,-2 0 0 0 0,-1 6-263 0 0,0-16 117 0 0,-1 0-1 0 0,0 0 1 0 0,-2-1 0 0 0,-1 1-1 0 0,-1 0 1 0 0,-1-1-1 0 0,-8 20-116 0 0,-4 5 411 0 0,17-85 1335 0 0,5 19-1739 0 0,1 0 0 0 0,0 0 0 0 0,2 0 0 0 0,0 1-1 0 0,1 0 1 0 0,0 0 0 0 0,1 1 0 0 0,1 0 0 0 0,3-2-7 0 0,3-7 4 0 0,-5 3-7 0 0,0 2-1 0 0,2-1 0 0 0,0 2 0 0 0,1-1 0 0 0,1 2 0 0 0,1 0 0 0 0,1 1 0 0 0,0 1 0 0 0,1 0 0 0 0,1 1 1 0 0,0 1-1 0 0,1 1 0 0 0,3-1 4 0 0,-21 13-4 0 0,0-1 0 0 0,0 1 0 0 0,0 0 1 0 0,0-1-1 0 0,0 1 0 0 0,1 0 0 0 0,-1 0 0 0 0,0 0 1 0 0,1 1-1 0 0,-1-1 0 0 0,0 1 0 0 0,1-1 0 0 0,-1 1 1 0 0,1 0-1 0 0,-1 0 0 0 0,1 0 0 0 0,-1 0 0 0 0,1 0 1 0 0,-1 0-1 0 0,0 1 0 0 0,1-1 0 0 0,-1 1 0 0 0,1 0 1 0 0,-1-1-1 0 0,0 1 0 0 0,0 0 0 0 0,1 1 0 0 0,-1-1 1 0 0,0 0-1 0 0,0 1 0 0 0,0-1 0 0 0,0 1 0 0 0,-1-1 1 0 0,1 1-1 0 0,0 0 0 0 0,-1 0 0 0 0,1 0 0 0 0,-1 0 1 0 0,1 0-1 0 0,0 2 4 0 0,0 27 23 0 0,-1 0-1 0 0,-1 0 1 0 0,-2 0 0 0 0,-1 0 0 0 0,-1 0 0 0 0,-1 0 0 0 0,-8 19-23 0 0,-10 76 52 0 0,15-81-60 0 0,8-45 18 0 0,0 0 10 0 0,0 0-4 0 0,0 0 0 0 0,4-30 154 0 0,5 6-163 0 0,2 0 0 0 0,0 1 1 0 0,2 0-1 0 0,0 0 0 0 0,2 2 0 0 0,6-7-7 0 0,-13 15-7 0 0,104-123 22 0 0,-100 122-25 0 0,1 1 0 0 0,0 0 0 0 0,0 1 0 0 0,1 0 0 0 0,1 1 0 0 0,0 1 0 0 0,17-9 10 0 0,-33 19-1 0 0,1 1 0 0 0,0-1 0 0 0,0 0 0 0 0,0 1 0 0 0,0-1-1 0 0,0 1 1 0 0,0-1 0 0 0,0 0 0 0 0,0 1 0 0 0,0-1 0 0 0,0 0 0 0 0,0 1 0 0 0,0-1 0 0 0,0 0-1 0 0,0 1 1 0 0,0-1 0 0 0,0 0 0 0 0,0 1 0 0 0,1-1 0 0 0,-1 0 0 0 0,0 1 0 0 0,0-1 0 0 0,0 0-1 0 0,0 1 1 0 0,1-1 0 0 0,-1 0 0 0 0,0 1 0 0 0,0-1 0 0 0,1 0 0 0 0,-1 0 0 0 0,0 0-1 0 0,1 1 1 0 0,-1-1 0 0 0,0 0 0 0 0,1 0 0 0 0,-1 0 0 0 0,0 0 0 0 0,1 1 0 0 0,-1-1 0 0 0,0 0-1 0 0,1 0 1 0 0,-1 0 0 0 0,0 0 0 0 0,1 0 0 0 0,-1 0 0 0 0,0 0 0 0 0,1 0 0 0 0,-1 0 0 0 0,1 0-1 0 0,-1 0 1 0 0,0 0 0 0 0,1 0 0 0 0,-1 0 0 0 0,0-1 0 0 0,1 1 0 0 0,-1 0 0 0 0,0 0 0 0 0,1 0-1 0 0,-1 0 1 0 0,0-1 0 0 0,0 1 0 0 0,1 0 0 0 0,-1 0 0 0 0,0-1 0 0 0,0 1 0 0 0,1 0 1 0 0,-2 11-6 0 0,-13 263 316 0 0,10-240-338 0 0,0 5-93 0 0,2-8-3644 0 0,13-35-6955 0 0,-7 0-592 0 0</inkml:trace>
  <inkml:trace contextRef="#ctx0" brushRef="#br0" timeOffset="770.588">1301 163 7810 0 0,'0'0'2247'0'0,"0"0"-523"0"0,0 0-254 0 0,0 0 39 0 0,0 0 48 0 0,0 0-121 0 0,0 0-233 0 0,0 0-248 0 0,0 0-247 0 0,0 0-164 0 0,0 0-112 0 0,0 0-89 0 0,-21-2-28 0 0,-62-4-3 0 0,80 6-276 0 0,0-1 0 0 0,0 1 0 0 0,0 0 0 0 0,0 0 0 0 0,0 0 0 0 0,0 1 0 0 0,0-1 0 0 0,0 1 0 0 0,0-1 0 0 0,0 1 0 0 0,0 0 0 0 0,1 0 0 0 0,-1 1 1 0 0,0-1-1 0 0,1 0 0 0 0,-1 1 0 0 0,1 0 0 0 0,-1-1 0 0 0,1 1 0 0 0,-1 1-36 0 0,-7 5 200 0 0,-4 3-111 0 0,0-1 0 0 0,2 2 0 0 0,-1-1 0 0 0,1 2 0 0 0,1 0-1 0 0,0 0 1 0 0,1 1 0 0 0,1 0 0 0 0,0 1 0 0 0,1-1 0 0 0,0 2-1 0 0,1-1 1 0 0,-2 10-89 0 0,-8 92 258 0 0,18-114-221 0 0,1 0 1 0 0,-1-1 0 0 0,1 1 0 0 0,0 0 0 0 0,0-1 0 0 0,0 1-1 0 0,1-1 1 0 0,-1 0 0 0 0,0 1 0 0 0,1-1 0 0 0,0 0 0 0 0,-1-1-1 0 0,1 1 1 0 0,0 0 0 0 0,0-1 0 0 0,0 1 0 0 0,0-1 0 0 0,0 0-1 0 0,0 0 1 0 0,0-1 0 0 0,1 1 0 0 0,-1 0 0 0 0,0-1 0 0 0,0 0-1 0 0,1 0 1 0 0,-1 0 0 0 0,0 0 0 0 0,0 0 0 0 0,1-1 0 0 0,-1 1-1 0 0,0-1 1 0 0,0 0 0 0 0,0 0 0 0 0,0 0 0 0 0,0-1 0 0 0,0 1-1 0 0,0-1 1 0 0,3-1-38 0 0,31-20 167 0 0,-1-1 1 0 0,-1-1-1 0 0,-1-2 0 0 0,-1-2 0 0 0,-2-1 0 0 0,-1-1 0 0 0,-1-2 0 0 0,24-35-167 0 0,-23 31 57 0 0,-5 15-24 0 0,-24 22-32 0 0,0 1-1 0 0,0-1 1 0 0,0 1-1 0 0,0-1 1 0 0,0 1-1 0 0,0 0 1 0 0,0-1 0 0 0,0 1-1 0 0,0 0 1 0 0,0 0-1 0 0,0 0 1 0 0,0 0-1 0 0,-1 0 1 0 0,1 0-1 0 0,0 0 1 0 0,-1 0-1 0 0,1 0 1 0 0,-1 0-1 0 0,1 0 1 0 0,-1 0 0 0 0,1 0-1 0 0,-1 1 1 0 0,0-1-1 0 0,1 0 1 0 0,-1 0-1 0 0,0 0 1 0 0,0 1-1 0 0,0-1 1 0 0,0 0-1 0 0,0 0 1 0 0,0 1-1 0 0,-1-1 1 0 0,1 1-1 0 0,1 4 4 0 0,6 41 56 0 0,-2-1 1 0 0,-2 1-1 0 0,-2 0 1 0 0,-3 7-61 0 0,2 2-1 0 0,-13 195 37 0 0,13-247-36 0 0,-2 18 11 0 0,-1 0 0 0 0,-1 0-1 0 0,0 0 1 0 0,-2 0 0 0 0,-1-1 0 0 0,0 0-1 0 0,-2 0 1 0 0,0-1 0 0 0,-1 0 0 0 0,-1-1 0 0 0,-1 0-1 0 0,-1-1 1 0 0,0 0-11 0 0,10-15 12 0 0,0 0 1 0 0,0-1-1 0 0,0 1 1 0 0,-1-1-1 0 0,1 1 0 0 0,0-1 1 0 0,-1 0-1 0 0,0 0 0 0 0,1-1 1 0 0,-1 1-1 0 0,0-1 0 0 0,0 0 1 0 0,0 0-1 0 0,0 0 1 0 0,0 0-1 0 0,0-1 0 0 0,0 0 1 0 0,0 0-1 0 0,0 0 0 0 0,0 0 1 0 0,0 0-1 0 0,-1-1-12 0 0,2-2 8 0 0,0 1-1 0 0,0-1 1 0 0,0 0 0 0 0,0 0-1 0 0,1 0 1 0 0,-1 0 0 0 0,1 0-1 0 0,0-1 1 0 0,0 1 0 0 0,0-1-1 0 0,0 0 1 0 0,1 1 0 0 0,-1-1-1 0 0,1 0 1 0 0,0 0 0 0 0,0 0-1 0 0,0 0 1 0 0,1 0 0 0 0,-1 0-1 0 0,1-2-7 0 0,-2-7-3 0 0,0 0 0 0 0,0-1 0 0 0,1 1 0 0 0,1-1 0 0 0,0 1-1 0 0,1 0 1 0 0,0-1 0 0 0,1 1 0 0 0,1 0 0 0 0,0 0-1 0 0,0 0 1 0 0,2 0 0 0 0,0 0 0 0 0,0 1 0 0 0,1 0-1 0 0,0 0 1 0 0,1 1 0 0 0,1-2 3 0 0,146-136-136 0 0,-93 96-99 0 0,-8 16-387 0 0,-29 24-4260 0 0,-7 4-4111 0 0,-13 5-2917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191 506 2833 0 0,'0'0'866'0'0,"0"0"-121"0"0,0 0 151 0 0,0 0 416 0 0,0 0 315 0 0,0 0 25 0 0,0 0-135 0 0,0 0-224 0 0,0 0-175 0 0,0 0-118 0 0,0 0-137 0 0,24-3-144 0 0,117-16 430 0 0,-117 17-835 0 0,0-1 1 0 0,0-1-1 0 0,-1 0 0 0 0,1-2 0 0 0,-1-1 0 0 0,-1-1 0 0 0,1-1 0 0 0,-1-1 0 0 0,-1 0 0 0 0,0-2 0 0 0,0-1 0 0 0,-1 0 0 0 0,-1-1 0 0 0,0-2 0 0 0,-1 0 0 0 0,2-3-314 0 0,-11 7 95 0 0,-1 0 0 0 0,0-1 0 0 0,0 0-1 0 0,-1 0 1 0 0,-1 0 0 0 0,0-1-1 0 0,-1 0 1 0 0,-1 0 0 0 0,0-1-1 0 0,-1 1 1 0 0,0-1 0 0 0,-2 1-1 0 0,1-1 1 0 0,-2 0 0 0 0,0-6-95 0 0,-9-42 362 0 0,8 62-349 0 0,1-1 1 0 0,-1 1-1 0 0,1-1 0 0 0,-1 1 1 0 0,1 0-1 0 0,-1-1 0 0 0,0 1 0 0 0,0 0 1 0 0,0-1-1 0 0,0 1 0 0 0,0 0 1 0 0,0 0-1 0 0,0 0 0 0 0,0 0 1 0 0,0 0-1 0 0,-1 0 0 0 0,1 0 1 0 0,0 0-1 0 0,-1 0 0 0 0,1 1 1 0 0,0-1-1 0 0,-1 1 0 0 0,1-1 1 0 0,-1 1-1 0 0,1-1 0 0 0,-1 1 1 0 0,1 0-1 0 0,-1 0 0 0 0,1-1 0 0 0,-1 1 1 0 0,0 0-1 0 0,1 1 0 0 0,-1-1 1 0 0,1 0-1 0 0,-1 0 0 0 0,1 1 1 0 0,-1-1-1 0 0,-1 1-13 0 0,-3 3 1 0 0,0 0 0 0 0,0 0 0 0 0,1 1-1 0 0,-1 0 1 0 0,1 0 0 0 0,0 0 0 0 0,0 1 0 0 0,1-1 0 0 0,0 1 0 0 0,0 0 0 0 0,0 1-1 0 0,0-1 1 0 0,-1 6-1 0 0,-6 7 25 0 0,-3 11 28 0 0,2 0-1 0 0,1 1 1 0 0,2 1-1 0 0,1-1 1 0 0,1 1 0 0 0,2 1-1 0 0,1-1 1 0 0,2 1 0 0 0,1 0-1 0 0,1 0 1 0 0,3 12-53 0 0,-3-24 46 0 0,11 475 821 0 0,-14-456-835 0 0,-1 0 0 0 0,-2 0-1 0 0,-2-1 1 0 0,-2 0-1 0 0,-1 0 1 0 0,-2-1 0 0 0,-1-1-1 0 0,-2 0 1 0 0,-2-1-1 0 0,-2-1 1 0 0,0 0 0 0 0,-3-2-1 0 0,-1 0 1 0 0,-1-2 0 0 0,-1-1-1 0 0,-2-1 1 0 0,-2 0-32 0 0,15-14 4 0 0,-1 0 0 0 0,-1-1 0 0 0,-1-1 0 0 0,0 0 0 0 0,0-1 1 0 0,-1-1-1 0 0,-1-1 0 0 0,1-1 0 0 0,-2-1 0 0 0,1 0 0 0 0,-21 4-4 0 0,40-11-3 0 0,-1-1 1 0 0,0 1-1 0 0,1 0 1 0 0,-1-1-1 0 0,0 1 0 0 0,1-1 1 0 0,-1 0-1 0 0,0 0 0 0 0,1 1 1 0 0,-1-1-1 0 0,0 0 0 0 0,0 0 1 0 0,1 0-1 0 0,-1-1 0 0 0,0 1 1 0 0,0 0-1 0 0,1-1 1 0 0,-1 1-1 0 0,0-1 0 0 0,1 0 1 0 0,-1 1-1 0 0,1-1 0 0 0,-1 0 1 0 0,1 0-1 0 0,-1 0 0 0 0,1 0 1 0 0,-1 0-1 0 0,1 0 0 0 0,0 0 1 0 0,0-1-1 0 0,0 1 1 0 0,-1 0-1 0 0,1-1 0 0 0,0 1 1 0 0,1-1-1 0 0,-1 1 0 0 0,0-1 1 0 0,0 0-1 0 0,1 1 0 0 0,-1-1 1 0 0,1 0-1 0 0,-1 1 0 0 0,1-1 1 0 0,0 0-1 0 0,0 0 1 0 0,0 1-1 0 0,0-1 0 0 0,0 0 1 0 0,0 0-1 0 0,0 1 0 0 0,0-1 1 0 0,1 0-1 0 0,-1 1 0 0 0,1-1 1 0 0,-1-1 2 0 0,6-8-28 0 0,0 1 1 0 0,1-1 0 0 0,0 1 0 0 0,1 0-1 0 0,0 0 1 0 0,0 1 0 0 0,1 1-1 0 0,0-1 1 0 0,0 1 0 0 0,4-1 27 0 0,2-4-27 0 0,9-11 25 0 0,2 0 1 0 0,1 2-1 0 0,1 1 1 0 0,1 1 0 0 0,1 2-1 0 0,0 1 1 0 0,1 1-1 0 0,1 2 1 0 0,1 1-1 0 0,0 1 1 0 0,0 2-1 0 0,1 1 1 0 0,4 1 1 0 0,-24 7 19 0 0,-1 0-1 0 0,0 1 1 0 0,1 0-1 0 0,-1 1 1 0 0,1 1-1 0 0,-1 0 1 0 0,0 1-1 0 0,0 0 1 0 0,0 1-1 0 0,0 0 1 0 0,-1 1-1 0 0,1 1 1 0 0,-1 0-1 0 0,-1 0 1 0 0,1 2-1 0 0,-1-1 1 0 0,9 9-19 0 0,-9-7 41 0 0,2 2 78 0 0,0-1 0 0 0,0 0 0 0 0,0-1 0 0 0,1-1 0 0 0,1 0 0 0 0,0 0 0 0 0,0-2 0 0 0,0 0 0 0 0,14 4-119 0 0,53 5 1231 0 0,-82-15-1148 0 0,0 0-7 0 0,0 0 4 0 0,0 0-3 0 0,0 0-28 0 0,0 0 19 0 0,0 0-8 0 0,0 0-9 0 0,0 0-18 0 0,0 0 7 0 0,0 0-12 0 0,0 0 0 0 0,0 0 10 0 0,0 0-22 0 0,0 0 5 0 0,0 0 22 0 0,0 0-19 0 0,0 0-19 0 0,0 0-53 0 0,0 0 39 0 0,0 0 6 0 0,0 0 12 0 0,0 0 17 0 0,0 0-16 0 0,0 0-32 0 0,0 0-4 0 0,0 0 1 0 0,0 0-6 0 0,-19-12-3524 0 0,17 10 2050 0 0,0 0-2429 0 0,1 0-1905 0 0,1 1-6229 0 0</inkml:trace>
  <inkml:trace contextRef="#ctx0" brushRef="#br0" timeOffset="868.867">1072 1489 6721 0 0,'0'0'2254'0'0,"0"0"-997"0"0,0 0-288 0 0,0 0 281 0 0,0 0 307 0 0,0 0 121 0 0,0 0-106 0 0,0 0-226 0 0,0 0-236 0 0,0 0-200 0 0,0 0-129 0 0,0 0-93 0 0,0 0-57 0 0,27 5-49 0 0,81 11-27 0 0,-51-22 225 0 0,-48 2-605 0 0,8-6-18 0 0,-1-1 0 0 0,0 0 0 0 0,-1-1 0 0 0,0 0 0 0 0,-1-1 0 0 0,0-1 0 0 0,-1 0 0 0 0,-1-1 0 0 0,0-1 0 0 0,-1 0 0 0 0,-1 0 0 0 0,0-1 0 0 0,-1 0 0 0 0,-1-1 0 0 0,-1 0 1 0 0,4-14-158 0 0,-9 29-6 0 0,0 0 0 0 0,-1 0 0 0 0,1 0 0 0 0,-1 0 0 0 0,0 0 1 0 0,0-1-1 0 0,0 1 0 0 0,0 0 0 0 0,0-1 0 0 0,-1 1 0 0 0,1-1 1 0 0,-1 1-1 0 0,0-1 0 0 0,0 1 0 0 0,0 0 0 0 0,-1-1 1 0 0,1 1-1 0 0,-1-1 0 0 0,0 1 0 0 0,0 0 0 0 0,0-1 0 0 0,0 1 1 0 0,-1 0-1 0 0,0 0 0 0 0,1 0 0 0 0,-1 0 0 0 0,0 0 0 0 0,0 0 1 0 0,0 0-1 0 0,-1 1 0 0 0,1-1 0 0 0,-1 1 0 0 0,1 0 1 0 0,-1 0-1 0 0,0-1 0 0 0,0 2 0 0 0,0-1 0 0 0,0 0 0 0 0,0 1 1 0 0,0-1-1 0 0,-2 0 6 0 0,0 2-31 0 0,1 0 1 0 0,-1 0 0 0 0,0 1-1 0 0,1 0 1 0 0,-1-1 0 0 0,1 1-1 0 0,-1 1 1 0 0,1-1-1 0 0,-1 1 1 0 0,1-1 0 0 0,0 1-1 0 0,0 0 1 0 0,0 1 0 0 0,0-1-1 0 0,0 1 1 0 0,1 0-1 0 0,-1 0 1 0 0,0 1 30 0 0,-16 12-32 0 0,2 0 1 0 0,0 2-1 0 0,0 0 1 0 0,2 1-1 0 0,1 1 1 0 0,0 1-1 0 0,1 0 1 0 0,1 0-1 0 0,2 2 0 0 0,0-1 1 0 0,1 1-1 0 0,-1 7 32 0 0,9-26 2 0 0,0 0-1 0 0,1 0 0 0 0,-1 1 0 0 0,1-1 1 0 0,0 1-1 0 0,0-1 0 0 0,1 1 0 0 0,0-1 1 0 0,-1 1-1 0 0,1-1 0 0 0,1 1 0 0 0,-1-1 1 0 0,1 1-1 0 0,-1-1 0 0 0,1 1 0 0 0,1-1 1 0 0,-1 0-1 0 0,1 1 0 0 0,-1-1 0 0 0,1 0 1 0 0,0 0-1 0 0,1 0 0 0 0,-1 0 0 0 0,1-1 1 0 0,-1 1-1 0 0,1 0 0 0 0,1-1 0 0 0,-1 0 1 0 0,0 0-1 0 0,1 0 0 0 0,-1 0 0 0 0,1-1 1 0 0,2 2-2 0 0,11 1 44 0 0,0 0 1 0 0,0-1-1 0 0,1-1 0 0 0,0-1 1 0 0,-1-1-1 0 0,1 0 1 0 0,0-1-1 0 0,0-1 1 0 0,-1 0-1 0 0,1-2 1 0 0,0 0-1 0 0,6-3-44 0 0,26-9 192 0 0,-1-3 0 0 0,0-2 0 0 0,-2-2 0 0 0,-1-3 0 0 0,0-1 0 0 0,-2-2 0 0 0,-2-2-1 0 0,0-2 1 0 0,-2-1 0 0 0,-1-3 0 0 0,-3-1 0 0 0,0-2-192 0 0,-11 14 8 0 0,-1-2 0 0 0,-1-2 0 0 0,-2 0 0 0 0,0 0 0 0 0,-2-2 0 0 0,-2-1 0 0 0,-1 0 0 0 0,-1-1 0 0 0,-2-1 0 0 0,-1 0 0 0 0,-2 0 0 0 0,-1-1 0 0 0,-2-1 0 0 0,-1 1 0 0 0,-2-1 0 0 0,0-24-8 0 0,-3 42-9 0 0,1 0 0 0 0,-2-1-1 0 0,0 1 1 0 0,-2-1 0 0 0,0 1-1 0 0,-1 0 1 0 0,0 0 0 0 0,-2 0-1 0 0,0 0 1 0 0,-1 1 0 0 0,0 0-1 0 0,-2 0 1 0 0,0 1 0 0 0,-1-1-1 0 0,0 2 1 0 0,-2-1 0 0 0,0 2-1 0 0,0-1 1 0 0,-5-3 9 0 0,14 16 2 0 0,0 0-1 0 0,0 1 1 0 0,0-1 0 0 0,0 1-1 0 0,-1 0 1 0 0,1-1 0 0 0,0 1 0 0 0,0 0-1 0 0,-1 0 1 0 0,1 0 0 0 0,-1 1 0 0 0,1-1-1 0 0,-1 1 1 0 0,1-1 0 0 0,-1 1-1 0 0,1 0 1 0 0,-1 0 0 0 0,1 0 0 0 0,-1 0-1 0 0,1 0 1 0 0,-1 1 0 0 0,1-1-1 0 0,-1 1 1 0 0,1-1 0 0 0,-1 1 0 0 0,1 0-1 0 0,-1 0 1 0 0,1 0 0 0 0,0 1-1 0 0,0-1 1 0 0,0 0 0 0 0,0 1 0 0 0,0-1-1 0 0,0 1 1 0 0,0 0 0 0 0,0 0 0 0 0,0 0-1 0 0,1 0 1 0 0,-1 0-2 0 0,-45 93 44 0 0,40-59-22 0 0,1-1 0 0 0,2 1 0 0 0,1 1 0 0 0,2-1 0 0 0,2 0 0 0 0,1 1 0 0 0,2 4-22 0 0,10 35 55 0 0,3 0 0 0 0,3-1 0 0 0,4-1 0 0 0,2-1 0 0 0,28 51-55 0 0,-46-104 8 0 0,6 11 40 0 0,-2 2 1 0 0,-2-1 0 0 0,-1 1-1 0 0,-1 1 1 0 0,-2 0-1 0 0,-2 0 1 0 0,0 0-1 0 0,-2 11-48 0 0,1 35 95 0 0,-3-79-130 0 0,0-1 20 0 0,0 0 5 0 0,3-37-792 0 0,-25-10-1988 0 0,1 19-3569 0 0,11 15-198 0 0,7 5-4963 0 0</inkml:trace>
  <inkml:trace contextRef="#ctx0" brushRef="#br0" timeOffset="1277.447">1730 871 7122 0 0,'0'0'2707'0'0,"0"0"-595"0"0,0 0-242 0 0,0 0 37 0 0,0 0 1 0 0,0 0-145 0 0,0 0-256 0 0,0 0-270 0 0,0 0-261 0 0,0 0-167 0 0,0 0-136 0 0,0 0-123 0 0,-2-9-67 0 0,-5-28-63 0 0,29 24 1237 0 0,272-9 1297 0 0,225-48-1474 0 0,-453 70-1465 0 0,-70 30-925 0 0,-9-16 28 0 0,-8 8-1560 0 0,7-11-8272 0 0,11-11-2231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1280 0 0,'0'0'1326'0'0,"0"0"42"0"0,0 0 138 0 0,0 0 200 0 0,0 0 9 0 0,0 0-66 0 0,0 0-183 0 0,0 0-206 0 0,0 0-184 0 0,0 0-146 0 0,0 0-77 0 0,-2 2-55 0 0,-4 5-9 0 0,5-5-15 0 0,1-2-50 0 0,0 0-25 0 0,0 0-59 0 0,0 0-40 0 0,0 0-33 0 0,0 0-36 0 0,0 0-35 0 0,0 0-53 0 0,0 0-27 0 0,27 0 3202 0 0,251 0-1135 0 0,-15-22-1815 0 0,-64 8-130 0 0,-199 14-500 0 0,0 0 0 0 0,0 0 11 0 0,0 0-9 0 0,0 0-11 0 0,0 0 10 0 0,0 0 4 0 0,0 0-17 0 0,-26-4-1043 0 0,17 4 66 0 0,-31 1-2637 0 0,27 0-899 0 0,1 1-3547 0 0,5 1-4478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13379 0 0,'0'0'1979'0'0,"0"0"-649"0"0,0 0-350 0 0,0 0-11 0 0,0 0 52 0 0,0 0 9 0 0,0 0-101 0 0,0 0-145 0 0,0 0-73 0 0,0 0 1 0 0,0 0 13 0 0,0 0-5 0 0,0 0-45 0 0,16 2-72 0 0,130 3 871 0 0,134-38 10 0 0,-85 26-1093 0 0,-195 7-420 0 0,-1 0 0 0 0,1 0-1 0 0,0 0 1 0 0,-1 0 0 0 0,1 0 0 0 0,-1 0 0 0 0,1 0 0 0 0,-1 0 0 0 0,1 0 0 0 0,0 0 0 0 0,-1 0 0 0 0,1 0-1 0 0,0 0 1 0 0,-1-1 0 0 0,1 1 0 0 0,-1 0 0 0 0,1 0 0 0 0,0 0 0 0 0,-1-1 0 0 0,1 1 0 0 0,0 0 0 0 0,-1 0-1 0 0,1-1 1 0 0,0 1 0 0 0,0 0 0 0 0,-1-1 0 0 0,1 1 0 0 0,0 0 0 0 0,0-1 0 0 0,-1 1 0 0 0,1 0 0 0 0,0-1-1 0 0,0 1 1 0 0,0 0 0 0 0,0-1 0 0 0,0 1 0 0 0,0-1 0 0 0,0 1 0 0 0,0 0 0 0 0,-1-1 0 0 0,1 1 0 0 0,0-1-1 0 0,1 1 1 0 0,-1 0 0 0 0,0-1 0 0 0,0 1 0 0 0,0-1 0 0 0,0 1 0 0 0,0 0 0 0 0,0-1 0 0 0,0 1 0 0 0,1-1-1 0 0,-1 1 1 0 0,0 0 0 0 0,0-1 0 0 0,0 1 0 0 0,1 0 0 0 0,-1-1 0 0 0,0 1 0 0 0,1 0 0 0 0,-1 0 0 0 0,0-1 0 0 0,1 1-1 0 0,-1 0 1 0 0,0 0 0 0 0,1 0 0 0 0,-1-1 0 0 0,0 1 29 0 0,-16-11-5562 0 0,12 10-892 0 0,0 1-5742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0 0 0,'0'0'919'0'0,"0"0"382"0"0,0 0 133 0 0,0 0 105 0 0,0 0 59 0 0,0 0-103 0 0,0 0-104 0 0,0 0-160 0 0,0 0-167 0 0,0 0-96 0 0,0 0-45 0 0,0 0-16 0 0,0 0 20 0 0,-12 4-10 0 0,-55 24 2359 0 0,60-16 1964 0 0,21-3-3548 0 0,23-3-757 0 0,172-14 1352 0 0,-112-7-1838 0 0,1 5 1 0 0,84 2-450 0 0,-178 10-259 0 0,3 0-119 0 0,-4-6-8949 0 0,-3 1-3010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417 926 9274 0 0,'0'0'1128'0'0,"0"0"-474"0"0,0 0-186 0 0,0 0 168 0 0,0 0 313 0 0,0 0 201 0 0,0 0-2 0 0,0 0-182 0 0,0 0-218 0 0,0 0-148 0 0,0 0-36 0 0,0 0-4 0 0,0 0-26 0 0,6 5-15 0 0,-5-3-419 0 0,1 0 0 0 0,0 0 0 0 0,0 0 1 0 0,1-1-1 0 0,-1 1 0 0 0,0 0 0 0 0,0-1 0 0 0,1 0 1 0 0,-1 0-1 0 0,1 1 0 0 0,-1-1 0 0 0,1-1 1 0 0,0 1-1 0 0,-1 0 0 0 0,1-1 0 0 0,0 1 1 0 0,-1-1-1 0 0,1 0 0 0 0,0 0 0 0 0,0 0 1 0 0,-1 0-1 0 0,1 0 0 0 0,0-1 0 0 0,-1 1 1 0 0,1-1-1 0 0,0 0 0 0 0,-1 0 0 0 0,1 0 0 0 0,-1 0 1 0 0,1 0-1 0 0,-1 0 0 0 0,0-1 0 0 0,1 1 1 0 0,-1-1-1 0 0,0 0 0 0 0,0 1 0 0 0,2-3-100 0 0,12-16 264 0 0,-1-1-1 0 0,0-1 0 0 0,-2 0 1 0 0,0 0-1 0 0,-2-1 0 0 0,-1-1 1 0 0,0 0-1 0 0,-2 0 0 0 0,0-1 1 0 0,-2 0-1 0 0,1-17-263 0 0,0 2 573 0 0,-7 39-475 0 0,0 1-1 0 0,0 0 2 0 0,0 0-19 0 0,0 0-19 0 0,0 0-5 0 0,0 0-24 0 0,0 0-2 0 0,0 30 243 0 0,37 305 795 0 0,-27-225-808 0 0,-5 0-1 0 0,-7 74-259 0 0,2-175 13 0 0,-1 0 0 0 0,0 0 1 0 0,-1 0-1 0 0,0 0 0 0 0,0 0 0 0 0,-1 0 1 0 0,0-1-1 0 0,-1 1 0 0 0,1-1 0 0 0,-2 0 0 0 0,1 0 1 0 0,-3 2-14 0 0,6-10 9 0 0,0 1 0 0 0,1-1 0 0 0,-1 0 0 0 0,0-1 0 0 0,0 1 0 0 0,0 0 0 0 0,1 0 0 0 0,-1 0 0 0 0,0 0 0 0 0,0-1 0 0 0,1 1 0 0 0,-1 0 0 0 0,0-1 0 0 0,1 1 0 0 0,-1 0 0 0 0,0-1 0 0 0,1 1 0 0 0,-1-1 0 0 0,0 1 0 0 0,1-1 0 0 0,-1 0 0 0 0,1 1 0 0 0,-1-1 0 0 0,1 1 0 0 0,-1-1 0 0 0,1 0 0 0 0,0 0 0 0 0,-1 1 0 0 0,1-1 0 0 0,0 0 0 0 0,-1 1 0 0 0,1-1 0 0 0,0 0 0 0 0,0 0 0 0 0,0 0 1 0 0,0 1-1 0 0,0-1 0 0 0,0 0 0 0 0,0 0 0 0 0,0 0 0 0 0,0 1 0 0 0,0-1 0 0 0,0 0 0 0 0,0 0 0 0 0,1 1 0 0 0,-1-2-9 0 0,0 1 7 0 0,-2-28-4 0 0,1 1 0 0 0,1-1-1 0 0,1 0 1 0 0,2 0 0 0 0,1 1-1 0 0,2 0 1 0 0,0 0 0 0 0,2 0-1 0 0,1 1 1 0 0,3-5-3 0 0,-2-2-15 0 0,101-241-32 0 0,-91 238 37 0 0,0 1-1 0 0,3 0 0 0 0,1 2 0 0 0,1 1 1 0 0,2 1-1 0 0,1 2 0 0 0,1 0 0 0 0,2 2 0 0 0,22-15 11 0 0,-37 31-7 0 0,-7 4 4 0 0,1 0 0 0 0,1 0 0 0 0,-1 1 0 0 0,1 0 0 0 0,1 1 0 0 0,-1 0 0 0 0,1 1 0 0 0,0 0 1 0 0,0 1-1 0 0,1 0 0 0 0,-1 1 0 0 0,1 0 0 0 0,8 0 3 0 0,-18 4 1 0 0,0-1 0 0 0,0 1 0 0 0,0-1 0 0 0,0 1 1 0 0,0 0-1 0 0,-1 0 0 0 0,1 0 0 0 0,0 1 0 0 0,0-1 0 0 0,-1 1 0 0 0,1-1 0 0 0,-1 1 0 0 0,1 0 1 0 0,-1 0-1 0 0,0 0 0 0 0,0 0 0 0 0,0 0 0 0 0,0 1 0 0 0,0-1 0 0 0,0 1 0 0 0,-1-1 0 0 0,1 1 1 0 0,-1 0-1 0 0,0-1 0 0 0,0 1 0 0 0,0 0 0 0 0,0 0 0 0 0,0 0 0 0 0,0 0 0 0 0,-1 3-1 0 0,6 94 46 0 0,-12-80-45 0 0,0-1 0 0 0,-2 1 0 0 0,0-1 0 0 0,-1 0 0 0 0,-1-1 0 0 0,-1 0 0 0 0,0-1 0 0 0,-1 0 0 0 0,-1-1 0 0 0,-1 0 0 0 0,0-1 0 0 0,-1-1 0 0 0,-1 0 0 0 0,0-1 0 0 0,0-1 0 0 0,-2 0 0 0 0,1-1 0 0 0,-18 7-1 0 0,21-10-116 0 0,-2-1 0 0 0,1 0-1 0 0,-1-1 1 0 0,0-1 0 0 0,0 0-1 0 0,0-1 1 0 0,-1-1 0 0 0,0-1-1 0 0,1 0 1 0 0,-1-1 0 0 0,0-1-1 0 0,0-1 1 0 0,-4 0 116 0 0,19 1-78 0 0,0 0 0 0 0,1 0-1 0 0,-1-1 1 0 0,1 1 0 0 0,-1 0 0 0 0,0-1-1 0 0,1 1 1 0 0,-1-1 0 0 0,1 0-1 0 0,-1 1 1 0 0,1-1 0 0 0,-1 0 0 0 0,1 0-1 0 0,0 0 1 0 0,-1 0 0 0 0,1 0 0 0 0,0 0-1 0 0,0 0 1 0 0,0 0 0 0 0,-1-1 0 0 0,1 1-1 0 0,1 0 1 0 0,-1-1 0 0 0,0 1 0 0 0,0-1-1 0 0,0 1 1 0 0,1-1 0 0 0,-1 1 0 0 0,1-1-1 0 0,-1 1 1 0 0,1-1 0 0 0,0 0-1 0 0,0 1 1 0 0,-1-1 0 0 0,1 0 0 0 0,0 1-1 0 0,0-1 1 0 0,1 0 0 0 0,-1 1 0 0 0,0-1-1 0 0,0 0 1 0 0,1 0 78 0 0,9-21-4031 0 0,7 5-3950 0 0,-4 10-3990 0 0</inkml:trace>
  <inkml:trace contextRef="#ctx0" brushRef="#br0" timeOffset="386.872">1682 624 10890 0 0,'0'0'1797'0'0,"0"0"-233"0"0,0 0-29 0 0,0 0-19 0 0,0 0-126 0 0,0 0-215 0 0,0 0-199 0 0,0 0-156 0 0,0 0-121 0 0,0 0-84 0 0,0 0-99 0 0,0 0-59 0 0,0 0-47 0 0,-21 6-66 0 0,-67 18-47 0 0,85-23-275 0 0,1-1-1 0 0,-1 1 1 0 0,0 0-1 0 0,1 0 0 0 0,-1 0 1 0 0,1 0-1 0 0,-1 0 1 0 0,1 1-1 0 0,-1-1 1 0 0,1 1-1 0 0,0 0 0 0 0,0-1 1 0 0,0 1-1 0 0,0 0 1 0 0,0 0-1 0 0,0 0 1 0 0,0 1-1 0 0,1-1 0 0 0,-1 0 1 0 0,1 1-1 0 0,0-1 1 0 0,-1 3-22 0 0,-4 6 70 0 0,3-7-59 0 0,1-1 0 0 0,-1 1 0 0 0,1-1 0 0 0,0 1 0 0 0,0 0 0 0 0,0 0 0 0 0,0 0 0 0 0,1 0 0 0 0,-1 0 0 0 0,1 0 0 0 0,0 1 0 0 0,1-1 0 0 0,-1 0 0 0 0,1 1 0 0 0,0-1 0 0 0,0 0 0 0 0,0 1 0 0 0,0-1 0 0 0,1 1 0 0 0,0-1 0 0 0,-1 0 0 0 0,2 0 0 0 0,-1 0 0 0 0,0 1 0 0 0,1-1 0 0 0,0 0 0 0 0,0-1 0 0 0,0 1 0 0 0,1 0 0 0 0,-1-1 0 0 0,1 1 0 0 0,0-1 0 0 0,0 0 0 0 0,0 0 0 0 0,0 0 0 0 0,0 0 0 0 0,1 0 0 0 0,-1-1 0 0 0,1 1 0 0 0,0-1 0 0 0,3 1-11 0 0,5-2 71 0 0,0-1 0 0 0,-1 0 0 0 0,1-1 0 0 0,0 0 1 0 0,0-1-1 0 0,-1-1 0 0 0,1 0 0 0 0,-1 0 0 0 0,0-1 1 0 0,0 0-1 0 0,0-1 0 0 0,0 0 0 0 0,-1-1 0 0 0,0 0 0 0 0,0-1 1 0 0,-1 0-1 0 0,0 0 0 0 0,0-1 0 0 0,0-1 0 0 0,-1 1 1 0 0,0-1-1 0 0,-1 0 0 0 0,0-1 0 0 0,-1 0 0 0 0,0 0 1 0 0,5-10-72 0 0,-9 16 8 0 0,0 0 1 0 0,0 0 0 0 0,0 1-1 0 0,0-2 1 0 0,-1 1-1 0 0,0 0 1 0 0,1 0 0 0 0,-1 0-1 0 0,-1 0 1 0 0,1-1 0 0 0,-1 1-1 0 0,0 0 1 0 0,0-1 0 0 0,0 1-1 0 0,0 0 1 0 0,-1-1-1 0 0,0 1 1 0 0,0 0 0 0 0,0 0-1 0 0,0-1 1 0 0,-1 1 0 0 0,1 0-1 0 0,-1 0 1 0 0,0 1 0 0 0,0-1-1 0 0,-1 0 1 0 0,1 1-1 0 0,-1-1 1 0 0,0 1 0 0 0,0 0-1 0 0,0 0 1 0 0,0 0 0 0 0,0 0-1 0 0,-1 0 1 0 0,1 1 0 0 0,-1-1-1 0 0,0 1 1 0 0,0 0-1 0 0,0 0 1 0 0,0 1 0 0 0,0-1-1 0 0,-1 1-8 0 0,-79-3-1317 0 0,44 21-1695 0 0,20 5-5147 0 0,12-14-3767 0 0</inkml:trace>
  <inkml:trace contextRef="#ctx0" brushRef="#br0" timeOffset="823.719">2271 256 13603 0 0,'0'0'2523'0'0,"0"0"-921"0"0,0 0-338 0 0,0 0 83 0 0,0 0 40 0 0,0 0-92 0 0,0 0-231 0 0,0 0-294 0 0,0 0-201 0 0,0 0-126 0 0,0 0-70 0 0,0 0-34 0 0,0 0-8 0 0,9-7 25 0 0,25-22-3 0 0,-33 29-324 0 0,0 1 0 0 0,0-1 0 0 0,0 0 0 0 0,0 0 0 0 0,0 0-1 0 0,0 1 1 0 0,0-1 0 0 0,0 0 0 0 0,0 1 0 0 0,0-1 0 0 0,0 1 0 0 0,-1-1-1 0 0,1 1 1 0 0,0-1 0 0 0,0 1 0 0 0,-1 0 0 0 0,1-1 0 0 0,0 1 0 0 0,-1 0 0 0 0,1 0-1 0 0,0-1 1 0 0,-1 1 0 0 0,1 0 0 0 0,-1 0 0 0 0,1 0 0 0 0,-1 0 0 0 0,0 0-1 0 0,1 0 1 0 0,-1-1 0 0 0,0 1 0 0 0,0 0 0 0 0,0 0 0 0 0,0 0 0 0 0,0 0 0 0 0,0 0-1 0 0,0 0 1 0 0,0 0 0 0 0,0 0 0 0 0,0 0 0 0 0,0 0 0 0 0,-1 0 0 0 0,1 0-29 0 0,0 1 57 0 0,8 82 460 0 0,-5 1 1 0 0,-3 0-1 0 0,-9 70-517 0 0,8-141 47 0 0,-16 160-3 0 0,15-131-95 0 0,2-42 10 0 0,0-1-7 0 0,0 0-26 0 0,0 0-14 0 0,0-26-1652 0 0,-7-13-1734 0 0,2 18-95 0 0,3 1-5089 0 0,1 8-3251 0 0</inkml:trace>
  <inkml:trace contextRef="#ctx0" brushRef="#br0" timeOffset="1071.939">2070 551 6217 0 0,'0'0'1918'0'0,"0"0"-324"0"0,0 0-39 0 0,0 0 69 0 0,0 0-17 0 0,0 0-68 0 0,0 0-155 0 0,0 0-161 0 0,0 0-106 0 0,0 0-108 0 0,0 0-99 0 0,0 0-85 0 0,0 0-94 0 0,24 4-70 0 0,78 13-94 0 0,105-16 1219 0 0,-15-1-2784 0 0,-174 3-1132 0 0,-12 0-2350 0 0,-3 1-5069 0 0,-2-3 439 0 0</inkml:trace>
  <inkml:trace contextRef="#ctx0" brushRef="#br0" timeOffset="1368.02">2626 632 72 0 0,'0'0'2369'0'0,"0"0"-352"0"0,0 0-72 0 0,0 0 30 0 0,0 0-47 0 0,0 0-131 0 0,0 0-164 0 0,0 0-160 0 0,0 0-157 0 0,0 0-139 0 0,0 0-123 0 0,0 0-92 0 0,17 5-52 0 0,55 17-39 0 0,-68-20-704 0 0,1-1-1 0 0,0 0 1 0 0,0 0-1 0 0,0 0 1 0 0,0-1 0 0 0,0 0-1 0 0,0 0 1 0 0,0 0-1 0 0,0 0 1 0 0,0-1-1 0 0,0 0 1 0 0,0 0 0 0 0,0 0-1 0 0,0-1 1 0 0,0 0-1 0 0,-1 1 1 0 0,1-2-1 0 0,-1 1 1 0 0,1 0-1 0 0,3-4-166 0 0,-7 6 21 0 0,5-4 72 0 0,1 1 1 0 0,-1-1-1 0 0,1 0 1 0 0,-1 0-1 0 0,-1-1 1 0 0,1 1-1 0 0,0-1 1 0 0,-1-1-1 0 0,0 1 1 0 0,-1-1-1 0 0,1 0 1 0 0,-1 0-1 0 0,0 0 1 0 0,0-1 0 0 0,-1 1-1 0 0,0-1 1 0 0,0 0-1 0 0,-1 0 1 0 0,1 0-1 0 0,-2 0 1 0 0,1 0-1 0 0,-1 0 1 0 0,1-7-94 0 0,-4 11-9 0 0,-1 0 0 0 0,1 0 0 0 0,-1 0 0 0 0,0 0 0 0 0,1 1 1 0 0,-1-1-1 0 0,0 1 0 0 0,-1 0 0 0 0,1 0 0 0 0,0 0 0 0 0,-1 0 0 0 0,1 1 0 0 0,-1-1 0 0 0,1 1 1 0 0,-1 0-1 0 0,1 0 0 0 0,-1 0 0 0 0,0 1 0 0 0,0-1 0 0 0,0 1 0 0 0,1 0 0 0 0,-1 0 1 0 0,0 0-1 0 0,0 0 0 0 0,0 1 0 0 0,1-1 0 0 0,-1 1 0 0 0,0 0 0 0 0,-1 1 9 0 0,3-2-8 0 0,-10 3-32 0 0,0 1-1 0 0,1-1 1 0 0,-1 2-1 0 0,1 0 1 0 0,0 0-1 0 0,1 1 1 0 0,-1 0-1 0 0,1 1 1 0 0,0 0-1 0 0,1 0 1 0 0,0 1-1 0 0,0 1 1 0 0,1-1-1 0 0,-1 2 0 0 0,2-1 1 0 0,0 1-1 0 0,0 0 1 0 0,-1 3 40 0 0,5-9-59 0 0,0 0 0 0 0,0 0 0 0 0,0 0 0 0 0,1 1 0 0 0,-1-1 0 0 0,1 0 0 0 0,1 1 0 0 0,-1-1 0 0 0,0 1 1 0 0,1 0-1 0 0,0 0 0 0 0,0-1 0 0 0,1 1 0 0 0,-1 0 0 0 0,1 0 0 0 0,0 0 0 0 0,0 0 0 0 0,1 0 0 0 0,-1 0 0 0 0,1-1 0 0 0,0 1 0 0 0,1 0 0 0 0,-1 0 0 0 0,1-1 0 0 0,0 1 1 0 0,0-1-1 0 0,0 1 0 0 0,0-1 0 0 0,1 0 0 0 0,0 0 0 0 0,0 0 0 0 0,0-1 0 0 0,0 1 0 0 0,1 0 0 0 0,-1-1 0 0 0,3 1 59 0 0,79 27-4049 0 0,-55-26 92 0 0,-1-1-3494 0 0,-14-3-977 0 0</inkml:trace>
  <inkml:trace contextRef="#ctx0" brushRef="#br0" timeOffset="1814.82">3011 863 7378 0 0,'0'0'3719'0'0,"0"0"-1370"0"0,0 0-432 0 0,0 0-82 0 0,0 0-180 0 0,0 0-308 0 0,0 0-353 0 0,0 0-330 0 0,0 0-199 0 0,0 0-39 0 0,0 0 2 0 0,0 0 11 0 0,0 0-21 0 0,13-17-28 0 0,77-101 474 0 0,-8 29-12 0 0,-65 87-881 0 0,-17 30-84 0 0,-1-15 151 0 0,0 4-21 0 0,1-14-12 0 0,-1 0 0 0 0,1 0 1 0 0,-1 0-1 0 0,1 0 1 0 0,0 0-1 0 0,0 0 0 0 0,0 0 1 0 0,1 0-1 0 0,-1 0 0 0 0,1-1 1 0 0,-1 1-1 0 0,1 0 0 0 0,0 0 1 0 0,0 0-1 0 0,1-1 1 0 0,-1 1-1 0 0,0 0 0 0 0,1-1 1 0 0,-1 0-1 0 0,1 1 0 0 0,0-1 1 0 0,0 0-1 0 0,0 0 0 0 0,0 0 1 0 0,0 0-1 0 0,1 0 1 0 0,-1 0-1 0 0,3 1-5 0 0,-1-1 84 0 0,1 1-1 0 0,0-1 1 0 0,1 0 0 0 0,-1-1-1 0 0,0 1 1 0 0,0-1 0 0 0,1 0 0 0 0,-1 0-1 0 0,1-1 1 0 0,-1 0 0 0 0,0 0-1 0 0,1 0 1 0 0,-1 0 0 0 0,1-1-1 0 0,-1 0 1 0 0,1 0 0 0 0,-1 0-1 0 0,0-1 1 0 0,0 0 0 0 0,0 0 0 0 0,0 0-1 0 0,0-1 1 0 0,0 1 0 0 0,-1-1-1 0 0,1 0 1 0 0,-1-1 0 0 0,0 1-1 0 0,0-1 1 0 0,3-2-84 0 0,-2 1-35 0 0,56-71 517 0 0,-46 10-3375 0 0,-15 55 672 0 0,0 3-2439 0 0,0 1-5809 0 0</inkml:trace>
  <inkml:trace contextRef="#ctx0" brushRef="#br0" timeOffset="2190.925">3720 68 12947 0 0,'0'0'3266'0'0,"0"0"-1826"0"0,0 0-694 0 0,0 0 70 0 0,0 0 209 0 0,0 0 222 0 0,0 0 60 0 0,0 0-123 0 0,0 0-162 0 0,0 0-168 0 0,0 0-145 0 0,0 0-116 0 0,0 0-106 0 0,6 20-101 0 0,22 62-66 0 0,-15 24 439 0 0,-14-71-645 0 0,-5 348 362 0 0,-10-252-392 0 0,20-200-2741 0 0,-3 39-599 0 0,-1 2-3424 0 0,0 17-5164 0 0</inkml:trace>
  <inkml:trace contextRef="#ctx0" brushRef="#br0" timeOffset="2439.384">3530 470 14003 0 0,'0'0'1638'0'0,"0"0"-473"0"0,0 0-155 0 0,0 0 62 0 0,0 0 132 0 0,0 0 45 0 0,0 0-80 0 0,0 0-130 0 0,0 0-135 0 0,0 0-108 0 0,0 0-119 0 0,0 0-129 0 0,0 0-86 0 0,33 0-81 0 0,101-1-83 0 0,56-2 582 0 0,-120 25-1586 0 0,-66-5-2676 0 0,-4-12-1311 0 0,0-1-7347 0 0</inkml:trace>
  <inkml:trace contextRef="#ctx0" brushRef="#br0" timeOffset="2667.267">4132 628 18068 0 0,'0'0'1307'0'0,"0"0"-220"0"0,0 0 49 0 0,0 0 50 0 0,0 0-77 0 0,0 0-202 0 0,0 0-318 0 0,0 0-243 0 0,0 0-143 0 0,0 0-77 0 0,0 0-38 0 0,0 0-30 0 0,4 23-32 0 0,12 68-46 0 0,-18-61-4562 0 0,-6-42-7521 0 0,5 5 2572 0 0</inkml:trace>
  <inkml:trace contextRef="#ctx0" brushRef="#br0" timeOffset="2921.055">4138 425 8090 0 0,'0'0'3026'0'0,"0"0"-551"0"0,0 0-348 0 0,0 0-252 0 0,0 0-191 0 0,0 0-231 0 0,0 0-292 0 0,0 0-288 0 0,0 0-259 0 0,0 0-240 0 0,0 0-190 0 0,0 0-168 0 0,0 0-128 0 0,-2-22-94 0 0,-7-59-1542 0 0,14 99-987 0 0,-2-8-1933 0 0,1-1-6686 0 0</inkml:trace>
  <inkml:trace contextRef="#ctx0" brushRef="#br0" timeOffset="3673.075">4631 477 16628 0 0,'0'0'2217'0'0,"0"0"-755"0"0,0 0-294 0 0,0 0-89 0 0,0 0-136 0 0,0 0-140 0 0,0 0-180 0 0,0 0-147 0 0,0 0-69 0 0,0 0-86 0 0,0 0-86 0 0,0 0-69 0 0,-32 12-43 0 0,-98 40-52 0 0,77-17-5 0 0,47-27-52 0 0,3-5-18 0 0,0 0 0 0 0,0 0 0 0 0,0 0 0 0 0,1 0 0 0 0,0 1 0 0 0,-1-1 0 0 0,1 1 0 0 0,0-1 0 0 0,0 1 0 0 0,1 0 0 0 0,-1 0 0 0 0,1 0 0 0 0,0 0 0 0 0,0 0 0 0 0,0 0 0 0 0,1 0 0 0 0,-1 0 0 0 0,1 0 0 0 0,0 0 0 0 0,0 1 1 0 0,0-1-1 0 0,1 0 0 0 0,0 0 0 0 0,-1 0 0 0 0,2 0 0 0 0,-1 0 0 0 0,0 0 0 0 0,1 0 0 0 0,-1-1 0 0 0,1 1 0 0 0,0 0 0 0 0,0-1 0 0 0,1 1 0 0 0,-1-1 0 0 0,2 2 4 0 0,2-2 2 0 0,-1 0 0 0 0,1-1 0 0 0,-1 1 1 0 0,1-1-1 0 0,0-1 0 0 0,0 1 0 0 0,0-1 0 0 0,0 0 0 0 0,0 0 0 0 0,0 0 1 0 0,0-1-1 0 0,0 0 0 0 0,0 0 0 0 0,0-1 0 0 0,0 0 0 0 0,0 0 0 0 0,0 0 1 0 0,0-1-1 0 0,0 0 0 0 0,-1 0 0 0 0,1 0 0 0 0,5-3-2 0 0,112-79 100 0 0,-122 83-100 0 0,0-1-1 0 0,0 0 0 0 0,0 1 0 0 0,0-1 0 0 0,0 0 0 0 0,0 1 0 0 0,1-1 0 0 0,-1 1 0 0 0,1-1 0 0 0,-1 1 0 0 0,1-1 0 0 0,-1 1 0 0 0,1 0 0 0 0,0 0 0 0 0,-1 0 0 0 0,1 0 0 0 0,0 0-1 0 0,0 0 1 0 0,0 1 0 0 0,0-1 0 0 0,0 0 0 0 0,0 1 0 0 0,0 0 0 0 0,0-1 0 0 0,0 1 0 0 0,0 0 0 0 0,0 0 0 0 0,0 0 0 0 0,0 0 0 0 0,0 1 0 0 0,0-1 0 0 0,0 0 0 0 0,0 1 0 0 0,0 0 0 0 0,0-1 0 0 0,0 1 0 0 0,0 0 0 0 0,0 0 0 0 0,-1 0 0 0 0,1 0 0 0 0,0 0 0 0 0,-1 0 0 0 0,1 1 0 0 0,0 0 1 0 0,0 3 8 0 0,0 0 0 0 0,1-1 0 0 0,-1 1 1 0 0,1-1-1 0 0,0 0 0 0 0,0 0 1 0 0,0 0-1 0 0,1 0 0 0 0,-1 0 0 0 0,1-1 1 0 0,0 1-1 0 0,0-1 0 0 0,0 0 0 0 0,0 0 1 0 0,1-1-1 0 0,-1 1 0 0 0,1-1 0 0 0,0 0 1 0 0,-1 0-1 0 0,1 0 0 0 0,0-1 0 0 0,0 0 1 0 0,0 0-1 0 0,0 0 0 0 0,0-1 1 0 0,1 1-1 0 0,-1-1 0 0 0,0 0 0 0 0,0-1 1 0 0,0 1-1 0 0,0-1 0 0 0,0 0 0 0 0,0 0 1 0 0,0-1-1 0 0,0 0 0 0 0,0 0 0 0 0,-1 0 1 0 0,1 0-1 0 0,-1 0 0 0 0,1-1 0 0 0,-1 0-8 0 0,60-41 331 0 0,55-106 415 0 0,-106 128-741 0 0,-1-1 0 0 0,0 0 0 0 0,-2-1 0 0 0,0 0 0 0 0,-2 0 0 0 0,0-1 0 0 0,-2 0 0 0 0,-1 0 1 0 0,-1-1-1 0 0,-1 0 0 0 0,-1-17-5 0 0,-1 20-20 0 0,0 15 11 0 0,0 1 0 0 0,-1 0 0 0 0,1 0 1 0 0,-1 0-1 0 0,0-1 0 0 0,-1 1 0 0 0,0 0 0 0 0,0 0 1 0 0,-1 0-1 0 0,1 0 0 0 0,-2 0 0 0 0,1 0 0 0 0,-1 1 1 0 0,0-1-1 0 0,0 1 0 0 0,-1-1 0 0 0,0 1 0 0 0,0 0 0 0 0,0 1 1 0 0,-1-1 8 0 0,2 4-7 0 0,0 1 0 0 0,0 0 0 0 0,0-1 1 0 0,0 1-1 0 0,-1 1 0 0 0,1-1 0 0 0,0 0 0 0 0,0 1 1 0 0,-1 0-1 0 0,1-1 0 0 0,-1 1 0 0 0,1 1 0 0 0,0-1 1 0 0,-1 0-1 0 0,1 1 0 0 0,0 0 0 0 0,-1 0 1 0 0,1 0-1 0 0,0 0 0 0 0,0 0 0 0 0,0 0 0 0 0,0 1 1 0 0,0 0-1 0 0,0-1 0 0 0,0 1 0 0 0,1 0 1 0 0,-1 1-1 0 0,1-1 0 0 0,-1 0 0 0 0,1 1 0 0 0,0-1 1 0 0,0 1-1 0 0,0 0 0 0 0,0 0 0 0 0,-1 2 7 0 0,-4 10 13 0 0,1 1 0 0 0,0-1 0 0 0,1 1 0 0 0,1 1 0 0 0,0-1 0 0 0,1 0 0 0 0,1 1 0 0 0,1 0 0 0 0,0-1 0 0 0,1 1 0 0 0,1 0-1 0 0,1 0 1 0 0,0-1 0 0 0,2 4-13 0 0,2 13 162 0 0,3 0-1 0 0,0 0 1 0 0,2-2-1 0 0,2 1 0 0 0,0-1 1 0 0,13 18-162 0 0,-12-25 178 0 0,1 0 1 0 0,2 0-1 0 0,0-2 0 0 0,1 0 1 0 0,1-1-1 0 0,1-1 1 0 0,1-1-1 0 0,1-1 1 0 0,6 4-179 0 0,-8-4 116 0 0,-28-29-653 0 0,-10 7-1040 0 0,7 2-1281 0 0,3-2-5108 0 0,5 4-4490 0 0</inkml:trace>
  <inkml:trace contextRef="#ctx0" brushRef="#br0" timeOffset="8268.841">8764 532 0 0 0,'0'0'1059'0'0,"0"0"507"0"0,0 0 365 0 0,0 0 309 0 0,0 0 155 0 0,0 0-64 0 0,0 0-261 0 0,0 0-341 0 0,0 0-330 0 0,0 0-229 0 0,0 0-156 0 0,0 0-118 0 0,0 0-86 0 0,3-5-102 0 0,12-14-89 0 0,-31 18 2509 0 0,5 111-2108 0 0,12-77-951 0 0,0-30-46 0 0,-1 1 1 0 0,1 0 0 0 0,0-1 0 0 0,-1 1 0 0 0,2-1 0 0 0,-1 0-1 0 0,0 1 1 0 0,1-1 0 0 0,-1 0 0 0 0,1 0 0 0 0,0 0 0 0 0,0 0-1 0 0,0 0 1 0 0,1 0 0 0 0,-1-1 0 0 0,1 1 0 0 0,-1-1 0 0 0,1 1-1 0 0,0-1 1 0 0,0 0 0 0 0,0 0 0 0 0,0-1 0 0 0,0 1 0 0 0,0 0-1 0 0,1-1 1 0 0,-1 0 0 0 0,0 0 0 0 0,1 0 0 0 0,-1 0 0 0 0,1 0-1 0 0,-1-1 1 0 0,1 0 0 0 0,-1 1 0 0 0,1-1 0 0 0,0-1 0 0 0,-1 1-1 0 0,1 0 1 0 0,-1-1 0 0 0,1 0 0 0 0,-1 0 0 0 0,1 0 0 0 0,-1 0-1 0 0,0 0 1 0 0,1-1 0 0 0,-1 0 0 0 0,0 1 0 0 0,0-1 0 0 0,0 0-1 0 0,0 0 1 0 0,-1-1 0 0 0,1 1 0 0 0,0-1 0 0 0,-1 1 0 0 0,2-3-24 0 0,33-26 201 0 0,-1-2 0 0 0,-2-1 1 0 0,-1-1-1 0 0,-2-2 0 0 0,-2-2 1 0 0,21-34-202 0 0,-25 39 77 0 0,-25 93-18 0 0,-35 143 109 0 0,17 143-156 0 0,21-2-37 0 0,-2-338 26 0 0,-2 0 0 0 0,1 0 1 0 0,-1 0-1 0 0,1-1 0 0 0,-1 1 1 0 0,0 0-1 0 0,-1 0 1 0 0,1-1-1 0 0,-1 1 0 0 0,0-1 1 0 0,0 0-1 0 0,-1 1 0 0 0,1-1 1 0 0,-1 0-1 0 0,0 0 1 0 0,0-1-1 0 0,0 1 0 0 0,-1-1 1 0 0,1 1-1 0 0,-1-1 0 0 0,0 0 1 0 0,0 0-1 0 0,0-1 1 0 0,0 1-1 0 0,0-1 0 0 0,0 0 1 0 0,-1 0-1 0 0,1 0 0 0 0,-1-1 1 0 0,0 1-1 0 0,1-1 1 0 0,-2 0-2 0 0,-1 1 0 0 0,1 0 1 0 0,0-1 0 0 0,-1 0 0 0 0,1 0 0 0 0,-1 0 0 0 0,1-1 0 0 0,-1 0 0 0 0,1 0 0 0 0,-1-1 0 0 0,1 0 0 0 0,-1 0 0 0 0,1 0 0 0 0,-1-1 0 0 0,1 0-1 0 0,0 0 1 0 0,0-1 0 0 0,0 1 0 0 0,0-1 0 0 0,1-1 0 0 0,-1 1 0 0 0,1-1 0 0 0,-1 0 0 0 0,1 0 0 0 0,1 0 0 0 0,-1-1 0 0 0,1 0 0 0 0,-1 0 0 0 0,1 0-1 0 0,1 0 1 0 0,-1-1 0 0 0,1 1 0 0 0,0-1 0 0 0,-2-4-1 0 0,3-1 0 0 0,0 1 0 0 0,0 0-1 0 0,1-1 1 0 0,1 1 0 0 0,0-1 0 0 0,0 1-1 0 0,1-1 1 0 0,0 1 0 0 0,1 0-1 0 0,0-1 1 0 0,1 1 0 0 0,0 0 0 0 0,0 0-1 0 0,1 1 1 0 0,1-1 0 0 0,-1 1-1 0 0,2-1 1 0 0,-1 2 0 0 0,1-1 0 0 0,0 1-1 0 0,1-1 1 0 0,0 2 0 0 0,7-7 0 0 0,19-17-17 0 0,2 1 0 0 0,1 1 0 0 0,1 2 0 0 0,33-16 17 0 0,-69 42-2 0 0,34-21-155 0 0,1 2-1 0 0,1 2 1 0 0,1 1 0 0 0,0 2-1 0 0,1 1 1 0 0,5 1 157 0 0,22 0-3073 0 0,-38 11-6775 0 0,-17 2-2504 0 0</inkml:trace>
  <inkml:trace contextRef="#ctx0" brushRef="#br0" timeOffset="5504.798">5960 705 3345 0 0,'0'0'3544'0'0,"0"0"-1635"0"0,0 0-525 0 0,0 0 66 0 0,0 0 87 0 0,0 0-98 0 0,0 0-290 0 0,0 0-388 0 0,0 0-307 0 0,0 0-153 0 0,0 0-20 0 0,3 2 74 0 0,5 4 54 0 0,0-1 1 0 0,0-1-1 0 0,1 1 0 0 0,0-1 1 0 0,0 0-1 0 0,0-1 0 0 0,0 0 1 0 0,1-1-1 0 0,-1 0 0 0 0,1 0 1 0 0,-1-1-1 0 0,1 0 0 0 0,4-1-409 0 0,-7 0 75 0 0,0 0 1 0 0,0 0-1 0 0,-1-1 0 0 0,1 0 0 0 0,0 0 0 0 0,-1-1 0 0 0,1 0 1 0 0,-1 0-1 0 0,1-1 0 0 0,-1 1 0 0 0,0-2 0 0 0,0 1 0 0 0,0 0 0 0 0,-1-1 1 0 0,1 0-1 0 0,-1 0 0 0 0,0-1 0 0 0,0 0 0 0 0,0 0 0 0 0,-1 0 0 0 0,0 0 1 0 0,0-1-1 0 0,0 1 0 0 0,0-1 0 0 0,-1 0 0 0 0,0 0 0 0 0,0 0 1 0 0,-1-1-1 0 0,0 1 0 0 0,0-1 0 0 0,0 1 0 0 0,-1-1 0 0 0,0 0 0 0 0,0 0 1 0 0,-1 1-1 0 0,0-1 0 0 0,0-6-75 0 0,-2 9 4 0 0,1 1-1 0 0,0 0 1 0 0,-1-1 0 0 0,1 1 0 0 0,-1 0 0 0 0,0-1-1 0 0,0 1 1 0 0,-1 0 0 0 0,1 1 0 0 0,0-1-1 0 0,-1 0 1 0 0,0 1 0 0 0,0-1 0 0 0,1 1 0 0 0,-1 0-1 0 0,-1 0 1 0 0,1 0 0 0 0,0 0 0 0 0,0 1-1 0 0,-1-1 1 0 0,1 1 0 0 0,-1 0 0 0 0,1 0-1 0 0,-1 0 1 0 0,0 0 0 0 0,0 1-4 0 0,-100-9-253 0 0,103 9 251 0 0,-8 0-1 0 0,0 1 1 0 0,0 0-1 0 0,0 1 1 0 0,0 0-1 0 0,0 0 1 0 0,0 1-1 0 0,0 0 1 0 0,1 1-1 0 0,-1-1 1 0 0,1 2-1 0 0,0-1 1 0 0,0 1-1 0 0,1 0 1 0 0,0 1-1 0 0,-1 0 1 0 0,2 0-1 0 0,-1 1 1 0 0,1-1-1 0 0,0 1 1 0 0,0 1-1 0 0,1-1 1 0 0,-2 4 2 0 0,5-6 16 0 0,0 1 1 0 0,1-1-1 0 0,-1 1 1 0 0,1 0-1 0 0,0-1 1 0 0,1 1 0 0 0,-1 0-1 0 0,1 0 1 0 0,1 0-1 0 0,-1-1 1 0 0,1 1-1 0 0,0 0 1 0 0,0 0-1 0 0,0-1 1 0 0,1 1-1 0 0,0-1 1 0 0,0 1-1 0 0,0-1 1 0 0,1 0-1 0 0,0 0 1 0 0,0 0-1 0 0,0 0 1 0 0,0 0 0 0 0,1-1-1 0 0,0 1 1 0 0,0-1-1 0 0,0 0 1 0 0,3 1-17 0 0,4 4 86 0 0,0 0 1 0 0,1-1 0 0 0,0 0 0 0 0,0-1 0 0 0,1-1-1 0 0,0 0 1 0 0,1-1 0 0 0,-1 0 0 0 0,1-1 0 0 0,0 0-1 0 0,1-1-86 0 0,5 0 129 0 0,1 0-1 0 0,-1-1 0 0 0,1-1 0 0 0,-1-2 0 0 0,1 0 1 0 0,-1 0-1 0 0,1-2 0 0 0,14-4-128 0 0,-23 4-10 0 0,-11 3-1 0 0,0 0 1 0 0,0 0-1 0 0,0 0 1 0 0,0 0-1 0 0,0 0 1 0 0,0 0-1 0 0,0 0 1 0 0,0 0-1 0 0,0-1 1 0 0,0 1-1 0 0,0 0 1 0 0,0-1-1 0 0,0 1 1 0 0,0-1-1 0 0,0 1 1 0 0,0-1-1 0 0,0 1 1 0 0,0-1-1 0 0,0 0 1 0 0,-1 1-1 0 0,1-1 1 0 0,0 0-1 0 0,0 0 1 0 0,-1 1-1 0 0,1-1 1 0 0,-1 0-1 0 0,1 0 1 0 0,0 0-1 0 0,-1 0 1 0 0,0 0-1 0 0,1 0 1 0 0,-1 0-1 0 0,0 0 1 0 0,1 0-1 0 0,-1 0 1 0 0,0 0-1 0 0,0 0 1 0 0,0 0-1 0 0,0 0 1 0 0,0 0-1 0 0,0 0 1 0 0,0-1-1 0 0,0 1 1 0 0,-1 0 10 0 0,-15-12-2902 0 0,4 8-4526 0 0,8 4-4491 0 0</inkml:trace>
  <inkml:trace contextRef="#ctx0" brushRef="#br0" timeOffset="6057.032">6499 841 8938 0 0,'0'0'2224'0'0,"0"0"-249"0"0,0 0-46 0 0,0 0-82 0 0,0 0-265 0 0,0 0-323 0 0,0 0-335 0 0,0 0-269 0 0,0 0-159 0 0,0 0-79 0 0,0 0 17 0 0,0 0-12 0 0,0 0-2 0 0,9-16-20 0 0,27-50-46 0 0,63-47 945 0 0,-26 18-711 0 0,-32 44-256 0 0,-41 50-309 0 0,0 1-6 0 0,0 0-8 0 0,0 0-39 0 0,0 0 26 0 0,-4 26-51 0 0,1-13 71 0 0,-1 2-4 0 0,1 0 0 0 0,0 0 0 0 0,1 0-1 0 0,0 0 1 0 0,1 0 0 0 0,1 0 0 0 0,1 1 0 0 0,0-1 0 0 0,3 12-12 0 0,-4-23 18 0 0,1-1 0 0 0,0 1 0 0 0,0-1 0 0 0,0 1 0 0 0,1-1 0 0 0,-1 1 0 0 0,1-1 0 0 0,-1 0 0 0 0,1 0 0 0 0,1 0 1 0 0,-1 0-1 0 0,0 0 0 0 0,1 0 0 0 0,-1 0 0 0 0,1-1 0 0 0,0 1 0 0 0,0-1 0 0 0,0 0 0 0 0,0 0 0 0 0,0 0 0 0 0,0 0 0 0 0,0-1 0 0 0,1 1 1 0 0,-1-1-1 0 0,1 0 0 0 0,-1 0 0 0 0,1 0 0 0 0,0 0 0 0 0,-1 0 0 0 0,1-1 0 0 0,0 0 0 0 0,-1 0 0 0 0,1 0 0 0 0,0 0 0 0 0,0-1 0 0 0,-1 1 1 0 0,1-1-1 0 0,-1 0 0 0 0,1 0 0 0 0,0 0 0 0 0,-1-1 0 0 0,0 1 0 0 0,1-1 0 0 0,-1 0 0 0 0,0 0-18 0 0,10-5 84 0 0,-2-1 0 0 0,1-1 1 0 0,-1 0-1 0 0,0 0 0 0 0,-1-1 0 0 0,0 0 0 0 0,0-1 0 0 0,-2 0 0 0 0,1-1 0 0 0,-1 0 0 0 0,-1 0 1 0 0,0-1-1 0 0,-1 0 0 0 0,3-6-84 0 0,11-73-703 0 0,-32 90-3333 0 0,3 8-3999 0 0,5 1-3935 0 0</inkml:trace>
  <inkml:trace contextRef="#ctx0" brushRef="#br0" timeOffset="6855.995">7221 643 584 0 0,'0'0'2022'0'0,"0"0"-223"0"0,0 0 247 0 0,0 0 125 0 0,0 0-123 0 0,0 0-307 0 0,0 0-292 0 0,0 0-223 0 0,0 0-137 0 0,0 0-86 0 0,0 0-93 0 0,0 0-83 0 0,0 0-90 0 0,22 1-55 0 0,65 2-41 0 0,-43-11 562 0 0,-36 6-1014 0 0,0-1 0 0 0,-1 0 0 0 0,0 0 0 0 0,0-1 0 0 0,0 0 0 0 0,0 0 0 0 0,-1-1 0 0 0,1 1-1 0 0,-1-1 1 0 0,0-1 0 0 0,-1 1 0 0 0,1-1 0 0 0,-1 0 0 0 0,0 0 0 0 0,2-5-189 0 0,3-3 162 0 0,-8 11-135 0 0,1-1-1 0 0,0 1 0 0 0,-1-1 1 0 0,0 1-1 0 0,0-1 0 0 0,0 0 1 0 0,0 0-1 0 0,-1 0 1 0 0,1 0-1 0 0,-1 0 0 0 0,0 0 1 0 0,0 0-1 0 0,0 0 0 0 0,-1-1 1 0 0,0 1-1 0 0,0-1-26 0 0,-1 2-16 0 0,-1 1 0 0 0,0 0 0 0 0,0 0 0 0 0,0 0 0 0 0,-1 0 0 0 0,1 0 0 0 0,0 0 1 0 0,-1 0-1 0 0,0 1 0 0 0,1 0 0 0 0,-1-1 0 0 0,0 1 0 0 0,1 0 0 0 0,-1 0 0 0 0,0 0 0 0 0,0 1 0 0 0,0-1 0 0 0,0 1 0 0 0,0-1 0 0 0,0 1 0 0 0,0 0 0 0 0,0 0 0 0 0,0 1 0 0 0,0-1 0 0 0,1 0 0 0 0,-1 1 0 0 0,-2 0 16 0 0,-8 2-37 0 0,0 0-1 0 0,0 0 0 0 0,1 1 1 0 0,0 0-1 0 0,-1 2 0 0 0,2-1 1 0 0,-1 1-1 0 0,1 1 0 0 0,0 0 1 0 0,0 0-1 0 0,0 1 0 0 0,1 1 1 0 0,1 0-1 0 0,0 0 0 0 0,0 1 1 0 0,0 0-1 0 0,1 0 0 0 0,1 1 1 0 0,0 0-1 0 0,0 0 0 0 0,1 1 1 0 0,1 0-1 0 0,0 0 0 0 0,-2 9 38 0 0,5-16 5 0 0,0 0 0 0 0,1 0 0 0 0,-1 0-1 0 0,1 0 1 0 0,1 0 0 0 0,-1 0 0 0 0,1 0 0 0 0,0 0 0 0 0,0 0-1 0 0,0 0 1 0 0,1 0 0 0 0,0 0 0 0 0,-1 0 0 0 0,2 0-1 0 0,-1 0 1 0 0,1-1 0 0 0,0 1 0 0 0,0 0 0 0 0,0-1 0 0 0,0 1-1 0 0,1-1 1 0 0,0 0 0 0 0,0 0 0 0 0,0 0 0 0 0,0 0-1 0 0,1 0 1 0 0,-1-1 0 0 0,1 0 0 0 0,0 1 0 0 0,0-1-1 0 0,0-1 1 0 0,1 1 0 0 0,-1-1 0 0 0,1 1 0 0 0,-1-1 0 0 0,3 0-5 0 0,15 4 107 0 0,-1-2 1 0 0,1 0 0 0 0,0-2-1 0 0,0 0 1 0 0,0-1 0 0 0,0-2 0 0 0,0 0-1 0 0,0-1 1 0 0,5-2-108 0 0,-2-4 115 0 0,0-1-1 0 0,0-1 1 0 0,-1-1 0 0 0,-1-2 0 0 0,1 0-1 0 0,-2-1 1 0 0,0-1 0 0 0,-1-1-1 0 0,-1-1 1 0 0,0-1 0 0 0,12-15-115 0 0,-16 19 26 0 0,-1-1 0 0 0,0-1 0 0 0,-1 0 0 0 0,-1-1 0 0 0,-1 0 0 0 0,0-1 0 0 0,-1 0 0 0 0,-1-1 0 0 0,-1 0 0 0 0,1-7-26 0 0,-3-32 48 0 0,-7 57-51 0 0,0 0-1 0 0,0-1 1 0 0,-1 1 0 0 0,1 0 0 0 0,-1 0 0 0 0,0 0 0 0 0,1-1-1 0 0,-1 1 1 0 0,0 0 0 0 0,1 0 0 0 0,-1 0 0 0 0,0 0 0 0 0,0 0 0 0 0,0 0-1 0 0,0 0 1 0 0,0 1 0 0 0,0-1 0 0 0,0 0 0 0 0,0 0 0 0 0,0 1-1 0 0,-1-1 1 0 0,1 1 0 0 0,0-1 0 0 0,0 1 0 0 0,-1-1 0 0 0,1 1 0 0 0,0 0-1 0 0,0 0 1 0 0,-1 0 0 0 0,1 0 0 0 0,0-1 0 0 0,-1 2 0 0 0,1-1-1 0 0,0 0 1 0 0,-1 0 0 0 0,1 0 0 0 0,0 1 0 0 0,0-1 0 0 0,-1 0 0 0 0,1 1-1 0 0,-1 0 4 0 0,-12 4-34 0 0,1 0-1 0 0,-1 1 1 0 0,1 1 0 0 0,0 0-1 0 0,0 1 1 0 0,1 1-1 0 0,0 0 1 0 0,1 0-1 0 0,0 1 1 0 0,0 0-1 0 0,1 1 1 0 0,-6 9 34 0 0,15-20-3 0 0,0 1 0 0 0,0 0 1 0 0,0 0-1 0 0,0 0 0 0 0,0 0 0 0 0,0 0 0 0 0,1 0 1 0 0,-1 0-1 0 0,0 1 0 0 0,0-1 0 0 0,1 0 1 0 0,-1 0-1 0 0,1 0 0 0 0,-1 1 0 0 0,1-1 0 0 0,-1 0 1 0 0,1 1-1 0 0,0-1 0 0 0,0 0 0 0 0,0 1 0 0 0,0-1 1 0 0,0 1-1 0 0,0-1 0 0 0,0 0 0 0 0,0 1 1 0 0,0-1-1 0 0,1 0 0 0 0,-1 1 0 0 0,0-1 0 0 0,1 0 1 0 0,-1 0-1 0 0,1 1 0 0 0,0-1 0 0 0,-1 0 0 0 0,1 0 1 0 0,0 0-1 0 0,0 0 0 0 0,0 1 0 0 0,-1-1 0 0 0,1-1 1 0 0,0 1-1 0 0,1 0 0 0 0,-1 0 0 0 0,0 0 1 0 0,0 0-1 0 0,0-1 0 0 0,0 1 0 0 0,1-1 0 0 0,-1 1 3 0 0,69 14-42 0 0,82-7 97 0 0,-150-7-50 0 0,1 0 0 0 0,-1 0 1 0 0,0 0-1 0 0,0 0 0 0 0,0 1 1 0 0,0-1-1 0 0,0 1 0 0 0,0 0 0 0 0,0-1 1 0 0,0 1-1 0 0,-1 0 0 0 0,1 0 0 0 0,-1 0 1 0 0,1 0-1 0 0,-1 0 0 0 0,0 1 0 0 0,0-1 1 0 0,0 0-1 0 0,0 0 0 0 0,0 1 0 0 0,-1-1 1 0 0,1 1-1 0 0,-1-1 0 0 0,1 1 0 0 0,-1-1 1 0 0,0 1-1 0 0,0-1 0 0 0,0 1 0 0 0,0-1 1 0 0,0 1-1 0 0,-1-1 0 0 0,1 1 1 0 0,-1 0-6 0 0,-33 78 135 0 0,-26 7-471 0 0,57-82-174 0 0,4-5-4586 0 0,0-1-5257 0 0,1 0 32 0 0</inkml:trace>
  <inkml:trace contextRef="#ctx0" brushRef="#br0" timeOffset="7559.735">8344 510 8106 0 0,'0'0'2412'0'0,"0"0"-685"0"0,0 0-154 0 0,0 0 15 0 0,0 0-68 0 0,0 0-143 0 0,0 0-241 0 0,0 0-229 0 0,0 0-194 0 0,0 0-122 0 0,0 0-110 0 0,0 0-93 0 0,0 0-47 0 0,-32 6-51 0 0,-97 21-44 0 0,76-5 55 0 0,46-15-222 0 0,-2 1-60 0 0,1 0 0 0 0,-1 1 1 0 0,2 0-1 0 0,-1 1 0 0 0,1 0 0 0 0,1 0 1 0 0,0 0-1 0 0,0 1 0 0 0,1 0 0 0 0,0 0 1 0 0,1 0-1 0 0,0 0 0 0 0,1 1 0 0 0,0 0 1 0 0,1-1-1 0 0,0 1 0 0 0,1 0 0 0 0,0 6-19 0 0,2-14 27 0 0,0-1-1 0 0,0 0 1 0 0,0 1-1 0 0,1-1 1 0 0,-1 0-1 0 0,1 0 1 0 0,0 0-1 0 0,-1 0 1 0 0,1 0-1 0 0,1-1 1 0 0,-1 1-1 0 0,0 0 0 0 0,1-1 1 0 0,-1 0-1 0 0,1 1 1 0 0,0-1-1 0 0,0 0 1 0 0,0 0-1 0 0,0-1 1 0 0,0 1-1 0 0,0-1 1 0 0,0 1-1 0 0,0-1 1 0 0,1 0-1 0 0,-1 0 0 0 0,0 0 1 0 0,1-1-1 0 0,-1 1 1 0 0,1-1-1 0 0,-1 0 1 0 0,1 0-1 0 0,-1 0 1 0 0,1-1-1 0 0,-1 1 1 0 0,1-1-1 0 0,-1 1 1 0 0,0-1-1 0 0,1 0 0 0 0,-1-1 1 0 0,0 1-1 0 0,0 0 1 0 0,0-1-1 0 0,0 0 1 0 0,3-1-27 0 0,16-12 201 0 0,0 0-1 0 0,0-1 1 0 0,-2-2 0 0 0,0 0 0 0 0,-1-1-1 0 0,-1-1 1 0 0,0 0 0 0 0,-2-1 0 0 0,0-1-201 0 0,65-55 296 0 0,-80 77-293 0 0,0 1-1 0 0,0 0 1 0 0,1-1 0 0 0,-1 1 0 0 0,0 0-1 0 0,0 0 1 0 0,0 0 0 0 0,0 0 0 0 0,0 0-1 0 0,0 0 1 0 0,-1 0 0 0 0,1 0 0 0 0,0 0 0 0 0,0 0-1 0 0,-1 0 1 0 0,1 1 0 0 0,-1-1 0 0 0,1 0-1 0 0,-1 0 1 0 0,1 1 0 0 0,-1-1 0 0 0,0 0-1 0 0,0 1 1 0 0,0-1 0 0 0,1 0 0 0 0,-1 1-1 0 0,-1-1 1 0 0,1 1-3 0 0,2 34 109 0 0,-1-1-1 0 0,-3 0 1 0 0,0 0 0 0 0,-3 0-1 0 0,-5 21-108 0 0,-5 55 27 0 0,-49 407-1 0 0,63-505-22 0 0,1 1-1 0 0,-2 0 0 0 0,0-1 0 0 0,0 1 1 0 0,-1-1-1 0 0,-1 0 0 0 0,-1 1 1 0 0,1-2-1 0 0,-2 1 0 0 0,0-1 0 0 0,0 0 1 0 0,-1 0-1 0 0,-6 6-3 0 0,10-15 2 0 0,0-1 0 0 0,0 0 0 0 0,-1 0 0 0 0,1 0 0 0 0,-1 0 0 0 0,0 0 0 0 0,1-1-1 0 0,-1 0 1 0 0,0 0 0 0 0,0 0 0 0 0,0 0 0 0 0,0-1 0 0 0,0 1 0 0 0,0-1 0 0 0,0 0 0 0 0,0 0 0 0 0,1-1 0 0 0,-1 1 0 0 0,0-1 0 0 0,0 0 0 0 0,0 0 0 0 0,0 0 0 0 0,0 0-1 0 0,1-1 1 0 0,-1 1 0 0 0,1-1 0 0 0,-1 0 0 0 0,1 0 0 0 0,-1 0 0 0 0,1-1 0 0 0,-1-1-2 0 0,-7-10-12 0 0,1 0 0 0 0,0-1 0 0 0,1 0 0 0 0,1 0 0 0 0,0-1 0 0 0,1-1-1 0 0,1 1 1 0 0,1-1 0 0 0,0 0 0 0 0,1 0 0 0 0,1 0 0 0 0,1-1 0 0 0,0 1 0 0 0,1-1 0 0 0,1 0 0 0 0,1-11 12 0 0,4 7-45 0 0,1 0 1 0 0,0 1-1 0 0,2 0 1 0 0,1 0 0 0 0,0 0-1 0 0,1 1 1 0 0,1 1-1 0 0,1 0 1 0 0,1 0-1 0 0,1 1 1 0 0,0 1 0 0 0,1 0-1 0 0,7-5 45 0 0,186-167-4547 0 0,-183 163 1228 0 0,-17 17-248 0 0,0 0-7234 0 0</inkml:trace>
  <inkml:trace contextRef="#ctx0" brushRef="#br0" timeOffset="10676.812">1785 1714 3897 0 0,'0'0'1204'0'0,"0"0"-136"0"0,0 0 39 0 0,0 0 223 0 0,0 0 237 0 0,0 0 99 0 0,0 0-106 0 0,0 0-248 0 0,0 0-293 0 0,0 0-251 0 0,0 0-193 0 0,-22-1-119 0 0,-69-2-68 0 0,46 16 162 0 0,39-7-404 0 0,-7 5 67 0 0,0-1 0 0 0,1 2 0 0 0,0 0 0 0 0,1 0 0 0 0,0 1 0 0 0,1 0 0 0 0,1 1-1 0 0,0 0 1 0 0,1 0 0 0 0,0 1 0 0 0,-4 13-213 0 0,11-27 27 0 0,0 1 1 0 0,1-1-1 0 0,-1 1 0 0 0,0-1 1 0 0,1 1-1 0 0,-1 0 0 0 0,1-1 1 0 0,0 1-1 0 0,0 0 0 0 0,-1-1 1 0 0,1 1-1 0 0,0 0 0 0 0,0 0 1 0 0,0-1-1 0 0,1 1 0 0 0,-1 0 1 0 0,0-1-1 0 0,1 1 0 0 0,-1 0 0 0 0,1-1 1 0 0,-1 1-1 0 0,1-1 0 0 0,0 1 1 0 0,0-1-1 0 0,0 1 0 0 0,0-1 1 0 0,0 0-1 0 0,0 1 0 0 0,0-1 1 0 0,0 0-1 0 0,0 0 0 0 0,0 1 1 0 0,1-1-1 0 0,-1 0 0 0 0,1 0 1 0 0,-1-1-1 0 0,1 1 0 0 0,-1 0 0 0 0,1 0 1 0 0,-1-1-1 0 0,1 1 0 0 0,0-1 1 0 0,0 1-28 0 0,72-15 1171 0 0,-36-10-950 0 0,-1-3-1 0 0,-1-1 1 0 0,-1-1 0 0 0,-2-2-1 0 0,20-24-220 0 0,-16 17 105 0 0,13-27 66 0 0,-50 109-135 0 0,-2-32-23 0 0,0 0 1 0 0,1 0-1 0 0,0 1 1 0 0,1-1-1 0 0,1 0 1 0 0,0 0-1 0 0,1 1 1 0 0,0-1-1 0 0,1 0 1 0 0,0 0-1 0 0,1-1 1 0 0,0 1-1 0 0,1-1 1 0 0,0 0-1 0 0,1 0 1 0 0,0 0-1 0 0,0-1 1 0 0,6 6-14 0 0,-5-9 28 0 0,1-1 0 0 0,-1 0 0 0 0,2 0 0 0 0,-1-1 0 0 0,0 0 0 0 0,1 0 0 0 0,0-1 0 0 0,0 0 0 0 0,1-1 1 0 0,-1 0-1 0 0,1 0 0 0 0,0-1 0 0 0,-1 0 0 0 0,1-1 0 0 0,0 0 0 0 0,0-1 0 0 0,0 0 0 0 0,0 0 0 0 0,0-1 0 0 0,0 0 1 0 0,-1-1-1 0 0,1 0 0 0 0,0-1 0 0 0,-1 0 0 0 0,0 0 0 0 0,1-1 0 0 0,-1 0 0 0 0,-1-1 0 0 0,1 1 0 0 0,-1-2 0 0 0,1 1 1 0 0,2-5-29 0 0,27-22 134 0 0,-2-1 1 0 0,-2-2 0 0 0,-1-2-1 0 0,-2-1 1 0 0,-1-1 0 0 0,-2-1-1 0 0,-2-2 1 0 0,-2-1 0 0 0,18-43-135 0 0,-25 52 26 0 0,-2-1 0 0 0,-1 0 0 0 0,-1-1 0 0 0,-2 0 0 0 0,-2-1 1 0 0,-1 0-1 0 0,-2 0 0 0 0,-2-1 0 0 0,-1 0 0 0 0,-2-6-26 0 0,0 28 21 0 0,0 11-4 0 0,-1 0 0 0 0,1 0-1 0 0,-1 0 1 0 0,0 0 0 0 0,0 0-1 0 0,0 0 1 0 0,-1 0 0 0 0,0 0-1 0 0,0 0 1 0 0,0 1 0 0 0,-1-1-1 0 0,1 0 1 0 0,-1 1 0 0 0,0-1 0 0 0,0 1-1 0 0,-1-1 1 0 0,1 1 0 0 0,-1 0-1 0 0,0 0 1 0 0,0 0 0 0 0,-1 0-1 0 0,-1-1-16 0 0,4 5 3 0 0,-1 0 0 0 0,1 1 0 0 0,-1-1 0 0 0,1 0 0 0 0,-1 0 0 0 0,1 1 0 0 0,0-1 0 0 0,-1 0 0 0 0,1 1 0 0 0,-1 0 0 0 0,1-1 0 0 0,0 1-1 0 0,0 0 1 0 0,-1-1 0 0 0,1 1 0 0 0,0 0 0 0 0,0 0 0 0 0,0 0 0 0 0,0 0 0 0 0,0 0 0 0 0,0 1 0 0 0,0-1 0 0 0,0 0 0 0 0,0 0 0 0 0,1 1 0 0 0,-1-1 0 0 0,0 0 0 0 0,1 1 0 0 0,-1-1 0 0 0,1 0-1 0 0,-1 1 1 0 0,1-1 0 0 0,0 1 0 0 0,0 1-3 0 0,-2 1 3 0 0,-8 24 20 0 0,2 1 1 0 0,1 0-1 0 0,2 1 0 0 0,0-1 1 0 0,2 1-1 0 0,1 0 1 0 0,2 0-1 0 0,1 0 0 0 0,1 1-23 0 0,-1 29 79 0 0,3 11 37 0 0,3 0 0 0 0,3 0 0 0 0,15 51-116 0 0,-2-8 143 0 0,-18 74 49 0 0,-6-176-182 0 0,-1 0 0 0 0,-1 0 0 0 0,0-1 0 0 0,-1 1 0 0 0,0 0 0 0 0,-1-1 0 0 0,0 0 0 0 0,0 0 0 0 0,-2-1 0 0 0,1 1 0 0 0,-1-1 0 0 0,-5 5-10 0 0,11-14-10 0 0,-26-46-1237 0 0,9-1-544 0 0,2 3-1588 0 0,4 16-2050 0 0,4 15-3963 0 0</inkml:trace>
  <inkml:trace contextRef="#ctx0" brushRef="#br0" timeOffset="10906.946">2282 1482 12491 0 0,'0'0'1028'0'0,"0"0"-335"0"0,0 0-26 0 0,0 0 259 0 0,0 0 262 0 0,0 0 88 0 0,0 0-70 0 0,0 0-131 0 0,0 0-96 0 0,0 0-83 0 0,0 0-105 0 0,36 2-101 0 0,114 8-139 0 0,5-18 432 0 0,-15-14-516 0 0,-33 5-1787 0 0,-37 8-3449 0 0,-52 9-5951 0 0</inkml:trace>
  <inkml:trace contextRef="#ctx0" brushRef="#br0" timeOffset="12008.39">3530 1710 3929 0 0,'0'0'1974'0'0,"0"0"-1048"0"0,0 0-247 0 0,0 0 283 0 0,0 0 331 0 0,0 0 176 0 0,0 0-84 0 0,0 0-204 0 0,0 0-146 0 0,0 0-109 0 0,0 0-67 0 0,0 0-25 0 0,8 4-35 0 0,25 11-19 0 0,-32-15-633 0 0,1 1 0 0 0,0 0 0 0 0,0-1 0 0 0,-1 1 0 0 0,1-1-1 0 0,0 0 1 0 0,-1 1 0 0 0,1-1 0 0 0,0 0 0 0 0,0 0 0 0 0,0 0 0 0 0,-1 0 0 0 0,1 0 0 0 0,0-1 0 0 0,0 1 0 0 0,-1-1 0 0 0,1 1 0 0 0,0-1 0 0 0,-1 1 0 0 0,1-1 0 0 0,0 0 0 0 0,-1 0 0 0 0,1 0 0 0 0,-1 0 0 0 0,1 0 0 0 0,0-1-147 0 0,31-59 1431 0 0,-31 55-1269 0 0,25-96 925 0 0,-13 142-441 0 0,7 108 88 0 0,-12-47-594 0 0,-4 1-1 0 0,-4-1 1 0 0,-5 1-1 0 0,-4-1 0 0 0,-5 0 1 0 0,-12 40-140 0 0,21-129 10 0 0,1 0 1 0 0,-2 0 0 0 0,0 0 0 0 0,0-1 0 0 0,-1 0 0 0 0,0 0-1 0 0,-1 0 1 0 0,0-1 0 0 0,-6 7-11 0 0,13-17 6 0 0,0 1 1 0 0,-1-1-1 0 0,1 1 0 0 0,0-1 1 0 0,-1 1-1 0 0,1-1 0 0 0,0 0 1 0 0,-1 1-1 0 0,1-1 0 0 0,-1 1 1 0 0,1-1-1 0 0,-1 0 1 0 0,1 1-1 0 0,-1-1 0 0 0,1 0 1 0 0,-1 0-1 0 0,1 1 0 0 0,-1-1 1 0 0,1 0-1 0 0,-1 0 0 0 0,1 0 1 0 0,-1 0-1 0 0,1 0 0 0 0,-1 0 1 0 0,0 0-1 0 0,1 0 0 0 0,-1 0 1 0 0,1 0-1 0 0,-1 0 1 0 0,1 0-1 0 0,-1 0 0 0 0,0 0 1 0 0,1 0-1 0 0,-1 0 0 0 0,1-1 1 0 0,-1 1-1 0 0,1 0 0 0 0,-1 0 1 0 0,1-1-1 0 0,-1 1 0 0 0,1 0 1 0 0,0-1-1 0 0,-1 1 0 0 0,1-1 1 0 0,-1 1-1 0 0,1 0 1 0 0,0-1-1 0 0,-1 1 0 0 0,1-1 1 0 0,0 1-1 0 0,-1-1 0 0 0,1 1 1 0 0,0-1-1 0 0,0 1 0 0 0,0-1 1 0 0,-1 1-1 0 0,1-1 0 0 0,0 0 1 0 0,0 1-1 0 0,0-1 1 0 0,0 1-1 0 0,0-1 0 0 0,0 1 1 0 0,0-1-7 0 0,-6-41 102 0 0,9 0-100 0 0,2 1-1 0 0,1 0 0 0 0,2 0 0 0 0,2 1 1 0 0,2 0-1 0 0,1 1 0 0 0,11-19-1 0 0,-15 32 5 0 0,16-40-3 0 0,3 2-1 0 0,2 1 1 0 0,3 1 0 0 0,3 2 0 0 0,3 1 0 0 0,2 2 0 0 0,2 2-1 0 0,27-24-1 0 0,-56 62-6 0 0,1 1-1 0 0,1 1 0 0 0,1 0 0 0 0,0 0 0 0 0,1 2 0 0 0,0 0 0 0 0,1 2 1 0 0,0 0-1 0 0,1 0 0 0 0,1 2 0 0 0,-1 1 0 0 0,1 0 0 0 0,1 2 0 0 0,16-4 7 0 0,-34 10 3 0 0,-1 0-1 0 0,0 1 1 0 0,0-1-1 0 0,1 0 0 0 0,-1 1 1 0 0,0 0-1 0 0,0-1 1 0 0,0 1-1 0 0,0 1 0 0 0,0-1 1 0 0,0 0-1 0 0,0 1 1 0 0,0-1-1 0 0,0 1 0 0 0,-1 0 1 0 0,1 0-1 0 0,0 0 0 0 0,-1 0 1 0 0,0 1-1 0 0,0-1 1 0 0,1 1-1 0 0,-1-1 0 0 0,-1 1 1 0 0,1 0-1 0 0,0-1 1 0 0,-1 1-1 0 0,1 0 0 0 0,-1 0 1 0 0,0 0-1 0 0,0 1 1 0 0,0-1-1 0 0,-1 0 0 0 0,1 0 1 0 0,-1 0-1 0 0,1 1 1 0 0,-1-1-1 0 0,0 0 0 0 0,0 0 1 0 0,-1 2-3 0 0,2 15 15 0 0,-2-1 1 0 0,0 1-1 0 0,-1 0 0 0 0,-1-1 1 0 0,0 0-1 0 0,-2 1 1 0 0,0-2-1 0 0,-2 1 1 0 0,0-1-1 0 0,-1 1 0 0 0,0-2 1 0 0,-1 0-1 0 0,-2 0 1 0 0,1 0-1 0 0,-6 3-15 0 0,-6 8 4 0 0,-1 0-1 0 0,-1-2 1 0 0,-1-1-1 0 0,-2-1 1 0 0,-1-2 0 0 0,0 0-1 0 0,-1-2 1 0 0,-3 0-4 0 0,21-13-28 0 0,0-1 1 0 0,0 1-1 0 0,-1-2 0 0 0,0 0 1 0 0,0 0-1 0 0,0-1 0 0 0,0-1 1 0 0,-1 0-1 0 0,1 0 1 0 0,-1-1-1 0 0,0-1 0 0 0,0 0 1 0 0,0-1-1 0 0,-1-1 28 0 0,11 1-74 0 0,-1-1 0 0 0,1 0 0 0 0,0 0 0 0 0,0 0 0 0 0,0 0 0 0 0,0 0 0 0 0,0-1 0 0 0,0 1 1 0 0,0-1-1 0 0,1 0 0 0 0,-1 0 0 0 0,0 0 0 0 0,1 0 0 0 0,0-1 0 0 0,-1 1 0 0 0,1 0 0 0 0,0-1 0 0 0,0 0 0 0 0,0 1 0 0 0,1-1 0 0 0,-1 0 0 0 0,1 0 0 0 0,-1 0 0 0 0,1 0 0 0 0,0 0 0 0 0,0-1 1 0 0,0 1-1 0 0,1 0 0 0 0,-1 0 0 0 0,1-1 0 0 0,0 1 0 0 0,0 0 0 0 0,0-1 74 0 0,0-4-598 0 0,0 0 1 0 0,1 0 0 0 0,0 0-1 0 0,0 0 1 0 0,1 0 0 0 0,0 0-1 0 0,0 1 1 0 0,1-1-1 0 0,0 1 1 0 0,0-1 0 0 0,1 1-1 0 0,3-5 598 0 0,9-8-6090 0 0,-4 5-5257 0 0</inkml:trace>
  <inkml:trace contextRef="#ctx0" brushRef="#br0" timeOffset="12386.314">4635 1589 6409 0 0,'0'0'2824'0'0,"0"0"-781"0"0,0 0-219 0 0,0 0-11 0 0,0 0-82 0 0,0 0-218 0 0,0 0-267 0 0,0 0-241 0 0,0 0-174 0 0,0 0-135 0 0,0 0-118 0 0,-34 21-85 0 0,-104 66-85 0 0,134-86-380 0 0,0 1 0 0 0,1 0 1 0 0,-1 0-1 0 0,0 0 0 0 0,1 0 0 0 0,0 1 0 0 0,-1 0 0 0 0,1-1 0 0 0,0 1 0 0 0,0 0 0 0 0,0 0 0 0 0,1 1 0 0 0,-1-1 0 0 0,1 1 0 0 0,0-1 0 0 0,0 1 1 0 0,0 0-1 0 0,0 1-28 0 0,-1 5 86 0 0,-1-1-40 0 0,1 0-1 0 0,1 0 1 0 0,-1 0-1 0 0,2 0 1 0 0,-1 0-1 0 0,1 1 1 0 0,1-1-1 0 0,0 1 1 0 0,0-1-1 0 0,1 1 1 0 0,0-1-1 0 0,1 4-45 0 0,-1-9 18 0 0,0-1 1 0 0,0 1-1 0 0,0 0 0 0 0,1 0 0 0 0,-1-1 1 0 0,1 1-1 0 0,0-1 0 0 0,0 1 1 0 0,1-1-1 0 0,-1 0 0 0 0,1 0 0 0 0,-1 0 1 0 0,1 0-1 0 0,0 0 0 0 0,0 0 0 0 0,0-1 1 0 0,1 0-1 0 0,-1 0 0 0 0,0 1 0 0 0,1-2 1 0 0,0 1-1 0 0,-1 0 0 0 0,1-1 0 0 0,0 0 1 0 0,0 0-1 0 0,0 0 0 0 0,0 0 1 0 0,0-1-1 0 0,0 1 0 0 0,1-1-18 0 0,8 0 74 0 0,0 0-1 0 0,-1-1 1 0 0,1 0 0 0 0,0-1 0 0 0,0 0-1 0 0,-1-1 1 0 0,0-1 0 0 0,1 0-1 0 0,-1-1 1 0 0,-1 0 0 0 0,1 0-1 0 0,-1-2 1 0 0,0 1 0 0 0,0-1-1 0 0,-1-1 1 0 0,0 0 0 0 0,0 0 0 0 0,-1-1-1 0 0,0-1 1 0 0,0 1 0 0 0,-1-1-1 0 0,0-1 1 0 0,-1 1 0 0 0,0-1-1 0 0,-1 0 1 0 0,-1-1 0 0 0,3-6-74 0 0,-6 11-28 0 0,-1-1-1 0 0,0 1 1 0 0,0-1 0 0 0,0 1 0 0 0,-1-1 0 0 0,0 1-1 0 0,-1 0 1 0 0,0-1 0 0 0,0 1 0 0 0,-1-1 0 0 0,1 1-1 0 0,-2 0 1 0 0,1 0 0 0 0,-1 0 0 0 0,0 0 0 0 0,0 1-1 0 0,-1-1 1 0 0,0 1 0 0 0,0-1 0 0 0,-1 2 0 0 0,1-1-1 0 0,-1 0 1 0 0,0 1 0 0 0,-1 0 0 0 0,0 0 0 0 0,1 0-1 0 0,-2 1 1 0 0,1 0 0 0 0,0 0 0 0 0,-1 0 0 0 0,0 1 0 0 0,1 0-1 0 0,-1 0 1 0 0,0 1 0 0 0,-1 0 0 0 0,1 0 0 0 0,0 1-1 0 0,-1 0 1 0 0,1 0 0 0 0,-1 1 0 0 0,1 0 0 0 0,-7 0 28 0 0,-39 10-2165 0 0,23 9-4218 0 0,22-11-2869 0 0</inkml:trace>
  <inkml:trace contextRef="#ctx0" brushRef="#br0" timeOffset="12641.278">5143 1615 12803 0 0,'0'0'1627'0'0,"0"0"-351"0"0,0 0 7 0 0,0 0 47 0 0,0 0-81 0 0,0 0-214 0 0,0 0-308 0 0,0 0-242 0 0,0 0-110 0 0,-14 35-82 0 0,-45 108-62 0 0,19-57 121 0 0,28-38-843 0 0,10-52-5180 0 0,2 1 888 0 0,0-4-6378 0 0</inkml:trace>
  <inkml:trace contextRef="#ctx0" brushRef="#br0" timeOffset="12889.064">5034 1169 11450 0 0,'0'0'2081'0'0,"0"0"-881"0"0,0 0-568 0 0,0 0-264 0 0,0 0-248 0 0,0 0-168 0 0,0 0-96 0 0,0 0-112 0 0,0 0-176 0 0,0 0-424 0 0,0 0-1753 0 0,0 0-8425 0 0</inkml:trace>
  <inkml:trace contextRef="#ctx0" brushRef="#br0" timeOffset="13153.023">5275 1847 13507 0 0,'0'0'3387'0'0,"0"0"-1570"0"0,0 0-574 0 0,0 0-114 0 0,0 0-150 0 0,0 0-211 0 0,0 0-185 0 0,0 0-142 0 0,0 0-92 0 0,0 0-63 0 0,0 0-39 0 0,0 0-72 0 0,0 0-71 0 0,16-29-16 0 0,50-87-28 0 0,-4 48 28 0 0,53-21-14 0 0,-114 88-77 0 0,0 1 0 0 0,0-1 0 0 0,-1 1 0 0 0,1-1 0 0 0,0 1 0 0 0,0 0 0 0 0,0-1 0 0 0,0 1 0 0 0,0 0 0 0 0,0 0 0 0 0,0 0 0 0 0,0 0 0 0 0,0 0 0 0 0,0 0-1 0 0,0 0 1 0 0,0 0 0 0 0,-1 0 0 0 0,1 0 0 0 0,0 0 0 0 0,0 1 0 0 0,0-1 0 0 0,0 0 0 0 0,0 1 0 0 0,0-1 0 0 0,0 1 0 0 0,-1-1 0 0 0,1 1 0 0 0,0-1 0 0 0,0 1 0 0 0,-1-1-1 0 0,1 1 1 0 0,0 0 0 0 0,-1-1 0 0 0,1 1 0 0 0,0 0 0 0 0,-1 0 0 0 0,1 0 0 0 0,-1-1 0 0 0,0 1 0 0 0,1 0 0 0 0,-1 0 0 0 0,0 0 0 0 0,1 0 0 0 0,-1 0 0 0 0,0 0 0 0 0,0 0-1 0 0,0-1 1 0 0,0 1 0 0 0,0 0 0 0 0,0 0 0 0 0,0 0 0 0 0,0 0 0 0 0,0 0 0 0 0,0 0 0 0 0,0 0 0 0 0,-1 0 0 0 0,1 0 0 0 0,0 0 0 0 0,-1 0 0 0 0,1-1 0 0 0,0 1 0 0 0,-1 0-1 0 0,1 0 1 0 0,-1 0 0 0 0,0-1 0 0 0,1 1 3 0 0,-1 11 26 0 0,-7 55-7 0 0,4 38 18 0 0,7-101-13 0 0,0-1 0 0 0,0 1 0 0 0,0-1 0 0 0,1 0 0 0 0,-1 0 0 0 0,1 0 0 0 0,0 0 0 0 0,0-1 0 0 0,-1 0 0 0 0,2 1 0 0 0,-1-1 0 0 0,0-1 0 0 0,0 1-1 0 0,1-1 1 0 0,-1 1 0 0 0,0-1 0 0 0,1-1 0 0 0,0 1 0 0 0,-1-1 0 0 0,1 1 0 0 0,-1-1 0 0 0,1 0 0 0 0,-1-1 0 0 0,1 1 0 0 0,-1-1 0 0 0,1 0 0 0 0,-1 0 0 0 0,1-1-1 0 0,-1 1 1 0 0,0-1 0 0 0,1 0 0 0 0,-1 0 0 0 0,0 0 0 0 0,-1-1 0 0 0,1 1 0 0 0,0-1 0 0 0,-1 0-24 0 0,9-6 109 0 0,-1 0 0 0 0,0-1 0 0 0,0-1 1 0 0,-2 0-1 0 0,1 0 0 0 0,-1 0 0 0 0,-1-1 0 0 0,0-1 1 0 0,-1 0-1 0 0,0 0 0 0 0,-1 0 0 0 0,0 0 0 0 0,-1-1 0 0 0,-1 0 1 0 0,1-3-110 0 0,-5 15-151 0 0,11-32-1112 0 0,-6 24-2115 0 0,2 1-3401 0 0,-2 5-5450 0 0</inkml:trace>
  <inkml:trace contextRef="#ctx0" brushRef="#br0" timeOffset="13407.682">6273 1191 17252 0 0,'0'0'1603'0'0,"0"0"-594"0"0,0 0-87 0 0,0 0 215 0 0,0 0 165 0 0,0 0-26 0 0,0 0-208 0 0,0 0-238 0 0,0 0-155 0 0,2 32-119 0 0,6 101-105 0 0,-7 353 275 0 0,-6-479-5674 0 0,-5-21 2612 0 0,5 10 987 0 0,-3-4-1989 0 0,3 2-2377 0 0,-2-1-5406 0 0</inkml:trace>
  <inkml:trace contextRef="#ctx0" brushRef="#br0" timeOffset="13635.837">6048 1372 13307 0 0,'0'0'1832'0'0,"0"0"-415"0"0,0 0-240 0 0,0 0-110 0 0,0 0-116 0 0,0 0-118 0 0,0 0-84 0 0,0 0-89 0 0,0 0-74 0 0,34 2-65 0 0,103 8-95 0 0,-108-9-349 0 0,-1 1 1 0 0,0 2-1 0 0,-1 0 0 0 0,1 2 0 0 0,-1 1 0 0 0,12 5-77 0 0,-26-7-489 0 0,5 2-715 0 0,-13-5-2952 0 0,0-2-3322 0 0,-3 0-3184 0 0</inkml:trace>
  <inkml:trace contextRef="#ctx0" brushRef="#br0" timeOffset="14222.919">5029 1187 488 0 0,'0'0'1170'0'0,"0"0"-34"0"0,0 0 271 0 0,0 0 343 0 0,0 0 159 0 0,0 0-102 0 0,0 0-248 0 0,0 0-244 0 0,0 0-225 0 0,0 0-203 0 0,0 0-146 0 0,0 0-130 0 0,0 0-77 0 0,-5-5-28 0 0,-15-17-62 0 0,19 21-387 0 0,-1 1 0 0 0,0-1-1 0 0,0 1 1 0 0,0-1 0 0 0,1 1-1 0 0,-1 0 1 0 0,0 0 0 0 0,0 0-1 0 0,0 0 1 0 0,0 0 0 0 0,0 0-1 0 0,1 0 1 0 0,-1 0 0 0 0,0 1-1 0 0,0-1 1 0 0,0 1 0 0 0,1 0-1 0 0,-1-1 1 0 0,0 1 0 0 0,1 0-1 0 0,-1 0 1 0 0,1 0 0 0 0,-1 0-1 0 0,1 0 1 0 0,-1 1 0 0 0,1-1-1 0 0,0 0 1 0 0,-1 1 0 0 0,1-1-1 0 0,0 0 1 0 0,0 1 0 0 0,0 0-57 0 0,-5 3 320 0 0,-5 12 1208 0 0,26-19 814 0 0,36-45 5 0 0,-50 47-2101 0 0,-1 0-27 0 0,0 0-31 0 0,0 0-38 0 0,-14 1 30 0 0,-32 34-713 0 0,53-21-2741 0 0,2-13-2317 0 0,-2-1-6210 0 0</inkml:trace>
  <inkml:trace contextRef="#ctx0" brushRef="#br0" timeOffset="18137.498">9561 212 8106 0 0,'0'0'2188'0'0,"0"0"-295"0"0,0 0-169 0 0,0 0-28 0 0,0 0 10 0 0,0 0-154 0 0,0 0-189 0 0,0 0-252 0 0,0 0-203 0 0,0 0-147 0 0,0 0-152 0 0,0 0-84 0 0,-4-3-34 0 0,-12-10-5 0 0,12 10-58 0 0,4 3-35 0 0,0 0-55 0 0,0 0-76 0 0,0 0-26 0 0,28 19 998 0 0,3 6-1073 0 0,-2 1 0 0 0,0 1 0 0 0,-2 2 0 0 0,-1 1 0 0 0,-1 0 0 0 0,-2 2 0 0 0,-1 1 0 0 0,-1 1 0 0 0,-2 0 1 0 0,-2 2-1 0 0,-1 0 0 0 0,-1 1 0 0 0,-3 0 0 0 0,-1 1 0 0 0,-1 0 0 0 0,-3 1 0 0 0,0 8-161 0 0,0 2 28 0 0,-2 1 1 0 0,-3-1-1 0 0,-1 1 0 0 0,-3 0 1 0 0,-2-1-1 0 0,-3 1 0 0 0,-1-1 1 0 0,-4 7-29 0 0,3-18 6 0 0,-2 0 0 0 0,-1-1 1 0 0,-2 0-1 0 0,-1-1 0 0 0,-2-1 0 0 0,-1-1 1 0 0,-2 0-1 0 0,-1-1 0 0 0,-2-1 1 0 0,-1-2-1 0 0,-2 0 0 0 0,-1-1 1 0 0,0-2-1 0 0,-3-1 0 0 0,-31 22-6 0 0,24-24-4 0 0,-1-3 0 0 0,0-1 0 0 0,-2-2-1 0 0,0-2 1 0 0,-17 4 4 0 0,45-18-23 0 0,13 0-539 0 0,51-19-1289 0 0,-45 10-2054 0 0,-4-3-3380 0 0,-3 7-5032 0 0</inkml:trace>
  <inkml:trace contextRef="#ctx0" brushRef="#br0" timeOffset="19335.865">205 348 3425 0 0,'0'0'1731'0'0,"0"0"-835"0"0,0 0-216 0 0,0 0 220 0 0,0 0 337 0 0,0 0 243 0 0,0 0 54 0 0,0 0-158 0 0,0 0-228 0 0,0 0-208 0 0,0 0-138 0 0,1-2-58 0 0,0-3-1675 0 0,0-3 9386 0 0,-4 13-7175 0 0,-63 120-174 0 0,36-43-796 0 0,3 1 0 0 0,4 1 0 0 0,4 0 0 0 0,4 2 0 0 0,3 0 0 0 0,3 27-310 0 0,6-52 141 0 0,3 0 0 0 0,2-1 0 0 0,4 1 0 0 0,1 0 0 0 0,4-1 0 0 0,16 54-141 0 0,-19-84 72 0 0,1-1 0 0 0,2 0 1 0 0,0 0-1 0 0,2-1 0 0 0,2 0 0 0 0,0-2 1 0 0,1 1-1 0 0,2-2 0 0 0,1 0 0 0 0,0-1 0 0 0,2-1 1 0 0,1-1-1 0 0,15 11-72 0 0,92 53 349 0 0,-98-60 1 0 0,-9-26-2360 0 0,-10 1 396 0 0,-4 1-2456 0 0,0-1-7284 0 0</inkml:trace>
  <inkml:trace contextRef="#ctx0" brushRef="#br0" timeOffset="59133.549">6967 1729 0 0 0,'0'0'677'0'0,"0"0"170"0"0,0 0-14 0 0,0 0-75 0 0,0 0-72 0 0,0 0-53 0 0,0 0-33 0 0,0 0 1 0 0,0 0-4 0 0,0 0-29 0 0,0 0 15 0 0,0 0 0 0 0,0 0 28 0 0,0 0 69 0 0,0 0 52 0 0,0 0 59 0 0,0 0 51 0 0,0 0 13 0 0,0 0-66 0 0,0 0-104 0 0,0 0-121 0 0,0 0-118 0 0,0 0-37 0 0,4 1 6522 0 0,3 1-4977 0 0,43-53 254 0 0,-10 4-2087 0 0,-32 41 148 0 0,-13 11 284 0 0,-4 21-429 0 0,-38 69 63 0 0,-3 17-54 0 0,28-21-45 0 0,24-88-53 0 0,0-1-1 0 0,-1 0 1 0 0,1 1-1 0 0,1-1 1 0 0,-1 0 0 0 0,0 0-1 0 0,0 0 1 0 0,1 0-1 0 0,-1 0 1 0 0,1-1 0 0 0,0 1-1 0 0,-1-1 1 0 0,1 0-1 0 0,0 1 1 0 0,0-1 0 0 0,0-1-1 0 0,0 1 1 0 0,0 0-1 0 0,0-1 1 0 0,0 1 0 0 0,0-1-1 0 0,0 0 1 0 0,0 0-1 0 0,0 0 1 0 0,0 0 0 0 0,0-1-1 0 0,0 1 1 0 0,0-1-1 0 0,2 0-34 0 0,3 0 65 0 0,104-5 502 0 0,-53 1-415 0 0,-58 5-145 0 0,-1 0-13 0 0,0 0 1 0 0,-34 0-1882 0 0,16-3-1059 0 0,7-5-3909 0 0,7 5-4185 0 0</inkml:trace>
  <inkml:trace contextRef="#ctx0" brushRef="#br0" timeOffset="60531.949">7147 1287 0 0 0,'0'0'613'0'0,"0"0"337"0"0,0 0 204 0 0,0 0 109 0 0,0 0-6 0 0,0 0-185 0 0,0 0-261 0 0,0 0-284 0 0,0 0-252 0 0,0 0-189 0 0,0 0-108 0 0,0 0-53 0 0,0 0-24 0 0,0 0 8585 0 0,-3-1-4192 0 0,-10-1-3287 0 0,-41 56 242 0 0,78-81 2205 0 0,6-7-2994 0 0,-28 33 475 0 0,-24 27-626 0 0,16-18 366 0 0,16-16-338 0 0,9-10-95 0 0,-52 43 168 0 0,34-18-3894 0 0,6-7 1409 0 0,-2 0-6347 0 0,-1 0-4274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4105 0 0,'0'0'3711'0'0,"0"0"-1303"0"0,0 0-512 0 0,0 0-36 0 0,0 0-45 0 0,0 0-138 0 0,0 0-222 0 0,0 0-290 0 0,0 0-245 0 0,0 0-205 0 0,0 0-204 0 0,0 0-140 0 0,0-4-66 0 0,1-4 166 0 0,4 24 374 0 0,3 13-67 0 0,112 174 1820 0 0,-87-137-2316 0 0,-2 2 0 0 0,-4 2 0 0 0,-2 0 1 0 0,-4 2-1 0 0,6 44-282 0 0,19 106 237 0 0,-46-222-214 0 0,0-1 0 0 0,1 1 0 0 0,-1 0 0 0 0,0-1 0 0 0,0 1 0 0 0,1 0 0 0 0,-1 0 0 0 0,0-1 0 0 0,1 1 0 0 0,-1 0 0 0 0,0 0 0 0 0,1 0-1 0 0,-1 0 1 0 0,0-1 0 0 0,1 1 0 0 0,-1 0 0 0 0,0 0 0 0 0,1 0 0 0 0,-1 0 0 0 0,1 0 0 0 0,-1 0 0 0 0,0 0 0 0 0,1 0 0 0 0,-1 0 0 0 0,0 0 0 0 0,1 0 0 0 0,-1 0 0 0 0,1 0 0 0 0,-1 0-1 0 0,0 0 1 0 0,1 0 0 0 0,-1 1 0 0 0,0-1 0 0 0,1 0 0 0 0,-1 0 0 0 0,0 0 0 0 0,1 1 0 0 0,-1-1 0 0 0,0 0 0 0 0,1 0 0 0 0,-1 1 0 0 0,0-1 0 0 0,0 0 0 0 0,1 1 0 0 0,-1-1 0 0 0,0 0-1 0 0,0 1-22 0 0,4-10-36 0 0,51-114 178 0 0,-6-1 1 0 0,-1-19-143 0 0,3-5-16 0 0,69-233-73 0 0,-87 260-1345 0 0,-28 177-873 0 0,3-19-7212 0 0,-4-25-2992 0 0</inkml:trace>
  <inkml:trace contextRef="#ctx0" brushRef="#br0" timeOffset="39399.363">733 1056 5057 0 0,'0'0'3720'0'0,"0"0"-1673"0"0,0 0-663 0 0,0 0-32 0 0,0 0 50 0 0,0 0-66 0 0,0 0-228 0 0,0 0-294 0 0,0 0-235 0 0,0 0-134 0 0,0 0-42 0 0,13 5 5902 0 0,-14 2-6172 0 0,-1 0 0 0 0,0 0 1 0 0,-1 0-1 0 0,1 0 0 0 0,-2 0 0 0 0,1 0 0 0 0,0-1 0 0 0,-1 1 0 0 0,-1-1 0 0 0,1 0 0 0 0,-1 0 0 0 0,-2 2-133 0 0,-9 13 193 0 0,-60 105 263 0 0,71-50-179 0 0,8-74-221 0 0,-1 0-1 0 0,0 0 0 0 0,1 0 0 0 0,-1 0 1 0 0,1-1-1 0 0,-1 1 0 0 0,1-1 0 0 0,0 0 1 0 0,0 1-1 0 0,-1-1 0 0 0,1-1 0 0 0,0 1 1 0 0,0 0-1 0 0,0-1 0 0 0,0 1 0 0 0,0-1 1 0 0,0 0-1 0 0,0 0 0 0 0,0 0 0 0 0,0-1 1 0 0,2 0-56 0 0,-1 1 65 0 0,56-7 663 0 0,-60 7-698 0 0,0 0 7 0 0,0 0-20 0 0,0 0 3 0 0,0 0-4 0 0,0 0-10 0 0,0 0-22 0 0,0 0-24 0 0,-25-7-3795 0 0,16 4 1133 0 0,4 1-1763 0 0,0-1-7638 0 0</inkml:trace>
  <inkml:trace contextRef="#ctx0" brushRef="#br0" timeOffset="39893.519">915 581 13947 0 0,'0'0'2068'0'0,"0"0"-402"0"0,0 0-120 0 0,0 0-82 0 0,0 0-220 0 0,0 0-273 0 0,0 0-289 0 0,0 0-228 0 0,0 0-83 0 0,0 0-11 0 0,0 0 4 0 0,0 0 15 0 0,0 0-8 0 0,-7 8-35 0 0,-50 58 691 0 0,31-37-55 0 0,26-29-899 0 0,0 0-22 0 0,0 0 6 0 0,0 0-5 0 0,12-10 431 0 0,50-45-29 0 0,-57 49-156 0 0,-5 6-32 0 0,-10 5-52 0 0,-82 39 22 0 0,91-44-215 0 0,1 0-8 0 0,0 0 4 0 0,0 0 5 0 0,0 0-30 0 0,47-29-2157 0 0,-30 15-6712 0 0,-11 10-4055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3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301 104 0 0 0,'0'0'960'0'0,"0"0"754"0"0,0 0 533 0 0,0 0 240 0 0,0 0 4 0 0,0 0-194 0 0,0 0-359 0 0,0 0-303 0 0,0 0-287 0 0,0 0-224 0 0,3-12-134 0 0,9-34-123 0 0,-9 34-113 0 0,-3 12-96 0 0,0 0-94 0 0,0 0-101 0 0,0 0-76 0 0,0 0-58 0 0,0 0-50 0 0,0 0-51 0 0,0 0-35 0 0,-31 152 2336 0 0,-45 189-2020 0 0,-121 182-103 0 0,182-461-432 0 0,15-61 0 0 0,0-1 0 0 0,0 0 2 0 0,0 0-21 0 0,0 0 9 0 0,0 0-2 0 0,7-19-916 0 0,-2 9 421 0 0,25-55-2990 0 0,-22 43-944 0 0,-2 0-3482 0 0,-3 13-1801 0 0</inkml:trace>
  <inkml:trace contextRef="#ctx0" brushRef="#br0" timeOffset="795.115">254 156 0 0 0,'0'0'1831'0'0,"0"0"-197"0"0,0 0-35 0 0,0 0 96 0 0,0 0 159 0 0,0 0-9 0 0,0 0-142 0 0,0 0-246 0 0,0 0-313 0 0,0 0-256 0 0,0 0-191 0 0,0 0-98 0 0,0 0-27 0 0,1-5-23 0 0,3-12-21 0 0,2 20 3561 0 0,14 19-3147 0 0,43 155 740 0 0,-4 55-1111 0 0,-13-52-398 0 0,-21-104-149 0 0,9-15 94 0 0,-25-50-1 0 0,-9-11-98 0 0,0 0 14 0 0,0 0 3 0 0,8-34 1900 0 0,54-315-1514 0 0,-43-15-458 0 0,-16 216-294 0 0,-3 148 180 0 0,0 0-88 0 0,0 0-152 0 0,-6 28-7456 0 0,5-20 1881 0 0,-1 0-5837 0 0</inkml:trace>
  <inkml:trace contextRef="#ctx0" brushRef="#br0" timeOffset="1260.216">847 549 6105 0 0,'0'0'2596'0'0,"0"0"-309"0"0,0 0-204 0 0,0 0-101 0 0,0 0-159 0 0,0 0-315 0 0,0 0-378 0 0,0 0-308 0 0,0 0-218 0 0,0 0-150 0 0,0 0-111 0 0,0 0-83 0 0,0 0-82 0 0,-8-2-35 0 0,-25-6 2 0 0,31 8-127 0 0,1 1-1 0 0,-1-1 0 0 0,1 1 1 0 0,-1 0-1 0 0,1 0 0 0 0,0-1 0 0 0,-1 1 1 0 0,1 0-1 0 0,0 0 0 0 0,-1 0 1 0 0,1 0-1 0 0,0 0 0 0 0,0 0 0 0 0,0 1 1 0 0,0-1-1 0 0,0 0 0 0 0,0 1 1 0 0,1-1-1 0 0,-1 0 0 0 0,0 1 0 0 0,1-1 1 0 0,-1 1-1 0 0,1-1 0 0 0,-1 1 1 0 0,1-1-1 0 0,-1 2-17 0 0,-1 3 84 0 0,-3 9 48 0 0,1 1 1 0 0,1 0-1 0 0,1 0 1 0 0,0 0-1 0 0,1 0 1 0 0,0 0-1 0 0,2 11-132 0 0,-1-26 8 0 0,21 119 425 0 0,-20-116-383 0 0,0 0 1 0 0,1 0-1 0 0,0 0 0 0 0,0 0 0 0 0,0-1 1 0 0,1 1-1 0 0,-1-1 0 0 0,1 0 0 0 0,0 1 1 0 0,0-1-1 0 0,0 0 0 0 0,0-1 0 0 0,0 1 0 0 0,1 0 1 0 0,-1-1-1 0 0,1 0 0 0 0,0 0 0 0 0,-1 0 1 0 0,1 0-1 0 0,0-1 0 0 0,0 1 0 0 0,0-1 1 0 0,1 0-1 0 0,-1 0 0 0 0,0-1 0 0 0,0 1 0 0 0,3-1-50 0 0,0 0 115 0 0,-1 0-1 0 0,1-1 1 0 0,-1 0-1 0 0,0 0 1 0 0,0 0-1 0 0,0-1 1 0 0,1 1-1 0 0,-1-2 0 0 0,-1 1 1 0 0,1-1-1 0 0,0 0 1 0 0,-1 0-1 0 0,1 0 1 0 0,-1-1-1 0 0,0 1 0 0 0,0-2 1 0 0,0 1-1 0 0,-1 0 1 0 0,1-1-1 0 0,-1 0 1 0 0,3-4-115 0 0,0-1 31 0 0,-1 1 0 0 0,0-1 0 0 0,0-1 0 0 0,-1 1 1 0 0,0-1-1 0 0,-1 0 0 0 0,-1 0 0 0 0,1 0 0 0 0,-2 0 0 0 0,1-1 1 0 0,-2 1-1 0 0,1-1 0 0 0,-2 1 0 0 0,1-1 0 0 0,-2 0 0 0 0,0-4-31 0 0,0 11-82 0 0,-1 0-1 0 0,0 0 1 0 0,0 0-1 0 0,0 0 1 0 0,0 0-1 0 0,-1 0 1 0 0,0 1 0 0 0,0-1-1 0 0,0 1 1 0 0,-1 0-1 0 0,1 0 1 0 0,-1 0-1 0 0,0 0 1 0 0,0 1-1 0 0,0 0 1 0 0,0 0-1 0 0,-1 0 1 0 0,0 0-1 0 0,1 0 1 0 0,-1 1-1 0 0,0 0 1 0 0,0 0-1 0 0,0 1 1 0 0,0-1-1 0 0,-1 1 1 0 0,1 0-1 0 0,0 0 1 0 0,-1 1-1 0 0,1 0 1 0 0,0 0-1 0 0,-1 0 1 0 0,1 0-1 0 0,0 1 1 0 0,-1 0-1 0 0,1 0 1 0 0,0 0-1 0 0,0 1 1 0 0,0 0-1 0 0,0 0 1 0 0,0 0-1 0 0,0 0 1 0 0,-2 2 82 0 0,-22 27-3582 0 0,12-9-4341 0 0,8-10-3883 0 0</inkml:trace>
  <inkml:trace contextRef="#ctx0" brushRef="#br0" timeOffset="1826.086">1214 678 8474 0 0,'0'0'2406'0'0,"0"0"-399"0"0,0 0-132 0 0,0 0-116 0 0,0 0-233 0 0,0 0-273 0 0,0 0-263 0 0,0 0-169 0 0,0 0-94 0 0,0 0-84 0 0,0 0-67 0 0,0 0-36 0 0,0 0-45 0 0,-13 14-55 0 0,-38 43-56 0 0,49-55-333 0 0,0 1 0 0 0,1 0-1 0 0,-1 0 1 0 0,0 0 0 0 0,1 0 0 0 0,0 0-1 0 0,0 0 1 0 0,0 0 0 0 0,0 0 0 0 0,0 0-1 0 0,0 0 1 0 0,1 0 0 0 0,0 1 0 0 0,-1-1 0 0 0,1 0-1 0 0,0 1 1 0 0,1-1 0 0 0,-1 0 0 0 0,1 0-1 0 0,-1 0 1 0 0,1 1 0 0 0,0-1 0 0 0,0 0-1 0 0,0 0 1 0 0,1 0 0 0 0,-1 0 0 0 0,1 0 0 0 0,-1-1-1 0 0,2 2-50 0 0,1 2 83 0 0,1-1 0 0 0,0 0-1 0 0,1 0 1 0 0,-1 0-1 0 0,1 0 1 0 0,0-1 0 0 0,0 0-1 0 0,0 0 1 0 0,0-1-1 0 0,1 0 1 0 0,0 0 0 0 0,-1 0-1 0 0,1-1 1 0 0,0 0-1 0 0,0 0 1 0 0,0-1 0 0 0,1 0-1 0 0,-1 0 1 0 0,0-1-1 0 0,0 1 1 0 0,1-2 0 0 0,-1 1-1 0 0,0-1 1 0 0,0 0-1 0 0,0 0 1 0 0,0-1 0 0 0,0 0-1 0 0,0-1 1 0 0,0 1-1 0 0,0-1 1 0 0,-1 0 0 0 0,0-1-1 0 0,1 0 1 0 0,1-2-83 0 0,10-7 47 0 0,-1-1 0 0 0,-1-1 0 0 0,0 0 0 0 0,-1-1 0 0 0,-1-1 0 0 0,0 0 0 0 0,-1-1 0 0 0,-1-1 0 0 0,-1 0 0 0 0,0 0 0 0 0,0-5-47 0 0,2-5 72 0 0,-12 29-64 0 0,-1 0-20 0 0,0 0-6 0 0,-1 28-199 0 0,0-23 213 0 0,0 0 0 0 0,0 1 0 0 0,0-1 0 0 0,1 0 0 0 0,0 1 0 0 0,0-1-1 0 0,0 0 1 0 0,1 1 0 0 0,0-1 0 0 0,0 0 0 0 0,0 1 0 0 0,1-1 0 0 0,-1 0 0 0 0,1 0 0 0 0,1 0 0 0 0,-1 0 0 0 0,1 0 0 0 0,-1-1 0 0 0,1 1 0 0 0,1-1-1 0 0,-1 0 1 0 0,1 0 0 0 0,-1 0 0 0 0,1 0 0 0 0,0-1 0 0 0,1 1 0 0 0,-1-1 0 0 0,1 0 4 0 0,3 0 25 0 0,0 0-1 0 0,0 0 1 0 0,0-1 0 0 0,1 0-1 0 0,-1-1 1 0 0,0 0 0 0 0,1 0-1 0 0,-1-1 1 0 0,1 0 0 0 0,-1-1-1 0 0,1 1 1 0 0,-1-2 0 0 0,1 1-1 0 0,-1-1 1 0 0,0 0 0 0 0,0-1-1 0 0,0 0 1 0 0,0 0 0 0 0,-1-1-1 0 0,1 0 1 0 0,-1 0 0 0 0,0-1-1 0 0,0 0 1 0 0,0 0 0 0 0,-1-1-1 0 0,4-3-24 0 0,-6 5 12 0 0,1 0 0 0 0,-1-1 0 0 0,0 0-1 0 0,0 0 1 0 0,-1 0 0 0 0,0 0 0 0 0,1 0-1 0 0,-2-1 1 0 0,1 0 0 0 0,-1 1 0 0 0,0-1-1 0 0,0 0 1 0 0,0 0 0 0 0,-1 0-1 0 0,0 0 1 0 0,0-1 0 0 0,-1 1 0 0 0,1 0-1 0 0,-1 0 1 0 0,-1-5-12 0 0,-14-4-1769 0 0,6 12-1965 0 0,6 2 1057 0 0,-1-2-9794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16203 0 0,'0'0'1486'0'0,"0"0"-384"0"0,0 0 10 0 0,0 0 315 0 0,0 0 189 0 0,0 0-118 0 0,0 0-273 0 0,0 0-282 0 0,0 0-242 0 0,0 0-180 0 0,37 1-124 0 0,115 4-97 0 0,-26-19 187 0 0,14 3-2346 0 0,-137 14-5024 0 0,-2-3-5319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0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243 177 792 0 0,'0'0'1375'0'0,"0"0"-9"0"0,0 0 143 0 0,0 0 229 0 0,0 0 180 0 0,0 0-7 0 0,0 0-195 0 0,0 0-205 0 0,0 0-252 0 0,0 0-211 0 0,0 0-135 0 0,-1-7-109 0 0,-5-29 604 0 0,6 35-797 0 0,0 1-75 0 0,0 0-76 0 0,0 0-60 0 0,0 0-60 0 0,-4 18 970 0 0,-14 186-22 0 0,-13 63-726 0 0,28-79-381 0 0,4-180-179 0 0,1 1 1 0 0,0-1-1 0 0,1 0 1 0 0,0 0-1 0 0,0 0 1 0 0,1 0-1 0 0,0 0 0 0 0,1-1 1 0 0,-1 1-1 0 0,1-1 1 0 0,6 5-3 0 0,-9-10 10 0 0,0 1 1 0 0,0-1 0 0 0,0-1 0 0 0,1 1 0 0 0,-1 0 0 0 0,1-1-1 0 0,0 1 1 0 0,-1-1 0 0 0,1 0 0 0 0,0 0 0 0 0,0 0 0 0 0,0 0-1 0 0,0 0 1 0 0,0-1 0 0 0,0 1 0 0 0,0-1 0 0 0,0 0-1 0 0,0 0 1 0 0,0 0 0 0 0,0 0 0 0 0,0 0 0 0 0,0-1 0 0 0,0 1-1 0 0,0-1 1 0 0,0 0 0 0 0,-1 0 0 0 0,1 0 0 0 0,0 0 0 0 0,0-1-1 0 0,0 1-10 0 0,79-51 392 0 0,-79 50-389 0 0,22-20 83 0 0,0-1 1 0 0,-2-1 0 0 0,-1-1 0 0 0,0-1 0 0 0,-2-1 0 0 0,7-13-87 0 0,-6 3 56 0 0,-1-1 0 0 0,-2-1 0 0 0,-1-1 0 0 0,8-34-56 0 0,6-105 128 0 0,-18-94 260 0 0,-13 272-373 0 0,0 1 6 0 0,-5 16-104 0 0,-4 246 566 0 0,23-14-61 0 0,-2-183-323 0 0,42 140 188 0 0,-26-121-123 0 0,-25-81 320 0 0,-1-5-2909 0 0,-1 0-2617 0 0,-1-1-3726 0 0,0 0-2916 0 0</inkml:trace>
  <inkml:trace contextRef="#ctx0" brushRef="#br0" timeOffset="842.65">991 671 7922 0 0,'0'0'2459'0'0,"0"0"-573"0"0,0 0-298 0 0,0 0-44 0 0,0 0 18 0 0,0 0-143 0 0,0 0-271 0 0,0 0-300 0 0,0 0-248 0 0,0 0-143 0 0,0 0-103 0 0,0 0-16 0 0,30-4 3312 0 0,-8 60-2266 0 0,-16-28-1186 0 0,-2 1 1 0 0,-1 0-1 0 0,-1 0 0 0 0,-2-1 0 0 0,0 1 1 0 0,-3 7-199 0 0,-10 49 141 0 0,13-84-148 0 0,0-1-13 0 0,0 0 3 0 0,0 0 0 0 0,0 0-7 0 0,2-22-10274 0 0,2 14 3476 0 0,0 1-4383 0 0</inkml:trace>
  <inkml:trace contextRef="#ctx0" brushRef="#br0" timeOffset="1568.729">1203 877 4353 0 0,'0'0'3591'0'0,"0"0"-1412"0"0,0 0-573 0 0,0 0 12 0 0,0 0 70 0 0,0 0-57 0 0,0 0-244 0 0,0 0-371 0 0,0 0-281 0 0,0 0-148 0 0,0 0-42 0 0,0 0 17 0 0,0 0 34 0 0,5 0 35 0 0,169-8 3156 0 0,-10 1-3189 0 0,-163 7-586 0 0,-1 0 28 0 0,0 0 42 0 0,0 0-15 0 0,0 0 33 0 0,0 0 23 0 0,0 0-10 0 0,0 0 62 0 0,0 0 13 0 0,-16-4 244 0 0,-132-80-259 0 0,150 162-307 0 0,13 107 219 0 0,-16-147-49 0 0,2-38-31 0 0,-1 1-1 0 0,1-1 1 0 0,0 1 0 0 0,-1-1 0 0 0,1 0-1 0 0,-1 1 1 0 0,1-1 0 0 0,0 0-1 0 0,-1 0 1 0 0,1 1 0 0 0,-1-1-1 0 0,1 0 1 0 0,0 0 0 0 0,-1 0 0 0 0,1 0-1 0 0,0 0 1 0 0,-1 0 0 0 0,1 0-1 0 0,0 0 1 0 0,-1 0 0 0 0,1 0-1 0 0,0 0 1 0 0,-1 0 0 0 0,1 0-1 0 0,0-1 1 0 0,-1 1 0 0 0,1 0 0 0 0,-1-1-1 0 0,1 1 1 0 0,0 0 0 0 0,-1-1-1 0 0,1 1 1 0 0,-1 0 0 0 0,1-1-1 0 0,-1 1 1 0 0,1-1 0 0 0,-1 1 0 0 0,0-1-1 0 0,1 1 1 0 0,-1-1 0 0 0,1 0-1 0 0,-1 1 1 0 0,0-1 0 0 0,0 1-1 0 0,1-1 1 0 0,-1 0 0 0 0,0 1-1 0 0,0-1 1 0 0,0 0 0 0 0,0 1 0 0 0,0-1-1 0 0,1 0 1 0 0,-1 1 0 0 0,-1-1-1 0 0,1 0 1 0 0,0 1 0 0 0,0-1-5 0 0,6-7 11 0 0,72-69-38 0 0,-44 33-3826 0 0,-29 36 915 0 0,-1 1-4070 0 0,-2 4-4534 0 0</inkml:trace>
  <inkml:trace contextRef="#ctx0" brushRef="#br0" timeOffset="2080.485">1661 781 5777 0 0,'0'0'3894'0'0,"0"0"-1341"0"0,0 0-661 0 0,0 0-146 0 0,0 0-67 0 0,0 0-173 0 0,0 0-255 0 0,0 0-254 0 0,0 0-213 0 0,0 0-137 0 0,0 0-91 0 0,0 0-64 0 0,8-8-41 0 0,74-50 1450 0 0,45 39-378 0 0,-126 21-1511 0 0,1-1 1 0 0,-1 0 0 0 0,0 0 0 0 0,1 1 0 0 0,-1-1 0 0 0,0 1 0 0 0,0 0-1 0 0,1-1 1 0 0,-1 1 0 0 0,-1 0 0 0 0,1-1 0 0 0,0 1 0 0 0,0 0 0 0 0,-1 0-1 0 0,1 0 1 0 0,-1 0 0 0 0,1 0 0 0 0,-1 0 0 0 0,0 0 0 0 0,0 0 0 0 0,0 0-1 0 0,0 0 1 0 0,0-1 0 0 0,0 1 0 0 0,0 0 0 0 0,-1 0 0 0 0,1 0 0 0 0,-1 0-13 0 0,-2 7 22 0 0,0 0 0 0 0,-1 0 0 0 0,0 0 0 0 0,0-1 0 0 0,-1 1 0 0 0,0-1-1 0 0,0 0 1 0 0,-1-1 0 0 0,0 1 0 0 0,-1-1 0 0 0,-5 4-22 0 0,1 1 59 0 0,3-3-44 0 0,4-6-10 0 0,0 1-1 0 0,1-1 1 0 0,-1 1-1 0 0,1 0 1 0 0,-1 0-1 0 0,1 0 1 0 0,0 0-1 0 0,1 0 1 0 0,-1 1-1 0 0,1-1 1 0 0,0 1 0 0 0,0-1-1 0 0,0 1 1 0 0,1 0-1 0 0,-1 0 1 0 0,1 0-1 0 0,1 0 1 0 0,-1 0-1 0 0,1 0 1 0 0,-1 0-1 0 0,2 5-4 0 0,1-7 29 0 0,2 0-1 0 0,-1-1 0 0 0,0 1 1 0 0,0-1-1 0 0,1 0 0 0 0,-1 0 0 0 0,1 0 1 0 0,0 0-1 0 0,-1 0 0 0 0,1-1 1 0 0,0 0-1 0 0,0 0 0 0 0,0 0 0 0 0,0 0 1 0 0,0-1-1 0 0,0 1 0 0 0,0-1 1 0 0,1 0-1 0 0,-1 0 0 0 0,0 0 0 0 0,0-1 1 0 0,0 0-1 0 0,0 0-28 0 0,6 1 138 0 0,96-14 542 0 0,-61-1-540 0 0,-39 13 33 0 0,2-2-3242 0 0,-14-1-5358 0 0,2 5-3949 0 0</inkml:trace>
  <inkml:trace contextRef="#ctx0" brushRef="#br0" timeOffset="2983.892">1442 987 0 0 0,'0'0'818'0'0,"0"0"399"0"0,0 0 149 0 0,0 0 49 0 0,0 0 24 0 0,0 0-56 0 0,0 0-111 0 0,0 0-124 0 0,0 0-136 0 0,0 0-129 0 0,0 0-140 0 0,0 0-123 0 0,16-11 1435 0 0,-8 4-1611 0 0,14-15 1431 0 0,-26 22-6852 0 0,3 3-62 0 0,0-3-2635 0 0</inkml:trace>
  <inkml:trace contextRef="#ctx0" brushRef="#br0" timeOffset="5798.674">148 1293 0 0 0,'0'0'1262'0'0,"0"0"129"0"0,0 0 120 0 0,0 0 198 0 0,0 0 109 0 0,0 0 9 0 0,0 0-87 0 0,0 0-198 0 0,0 0-164 0 0,0 0-123 0 0,0 0-142 0 0,0 0-117 0 0,-6-5-119 0 0,-16-15-105 0 0,17 15-84 0 0,5 5-80 0 0,0 0-77 0 0,0 0-68 0 0,0 0-69 0 0,0 0-58 0 0,0 0-50 0 0,0 0-38 0 0,0 0-59 0 0,0 27 478 0 0,-13 297 1702 0 0,9-203-2044 0 0,-9-96-536 0 0,9-50-3111 0 0,4-4-2073 0 0,0 10-3628 0 0,0 11 679 0 0</inkml:trace>
  <inkml:trace contextRef="#ctx0" brushRef="#br0" timeOffset="6558.656">21 1315 2393 0 0,'0'0'1652'0'0,"0"0"-54"0"0,0 0-14 0 0,0 0 110 0 0,0 0 66 0 0,0 0-72 0 0,0 0-122 0 0,0 0-202 0 0,0 0-227 0 0,0 0-199 0 0,0 0-167 0 0,0 0-119 0 0,0 0-89 0 0,-4-1-77 0 0,-9-4-72 0 0,9 4-23 0 0,4 1-44 0 0,18-8 1472 0 0,44-18-786 0 0,-59 25-1008 0 0,15-6 104 0 0,1 0 0 0 0,-1 1 0 0 0,1 2 0 0 0,1 0 0 0 0,-1 1 1 0 0,1 0-1 0 0,5 2-129 0 0,-23 1 11 0 0,1 0 0 0 0,0 0 0 0 0,-1 1 0 0 0,1 0 0 0 0,-1-1 0 0 0,0 1 1 0 0,1 0-1 0 0,-1 0 0 0 0,0 0 0 0 0,1 1 0 0 0,-1-1 0 0 0,0 0 0 0 0,0 1 0 0 0,0 0 1 0 0,0-1-1 0 0,0 1 0 0 0,-1 0 0 0 0,1 0 0 0 0,0 0 0 0 0,-1 0 0 0 0,0 0 0 0 0,1 0 1 0 0,-1 0-1 0 0,0 1 0 0 0,0-1 0 0 0,0 0 0 0 0,0 1 0 0 0,-1-1 0 0 0,1 1 0 0 0,-1-1 1 0 0,1 1-1 0 0,-1-1 0 0 0,0 1 0 0 0,0-1 0 0 0,0 1 0 0 0,0 0 0 0 0,0-1 0 0 0,-1 1 0 0 0,1-1 1 0 0,-1 1-1 0 0,0 0-11 0 0,0 6 43 0 0,0-1 1 0 0,-1 1-1 0 0,0 0 1 0 0,0-1 0 0 0,-1 0-1 0 0,0 1 1 0 0,-1-1-1 0 0,0 0 1 0 0,0 0-1 0 0,0-1 1 0 0,-1 0 0 0 0,-1 1-1 0 0,-1 1-43 0 0,-5 8 38 0 0,-9 34 9 0 0,50-35-25 0 0,27 2 19 0 0,-49-16-34 0 0,1-1 0 0 0,-1 1 1 0 0,1 1-1 0 0,-1-1 1 0 0,0 1-1 0 0,0 0 1 0 0,-1 1-1 0 0,1 0 1 0 0,-1 0-1 0 0,1 0 0 0 0,-1 1 1 0 0,0 0-1 0 0,-1 0 1 0 0,1 0-1 0 0,2 5-7 0 0,-6-7 35 0 0,0-1 0 0 0,0 1 0 0 0,0 0 0 0 0,-1 0 0 0 0,0 0 0 0 0,1 0 1 0 0,-1 0-1 0 0,0 1 0 0 0,0-1 0 0 0,-1 0 0 0 0,1 0 0 0 0,-1 1 0 0 0,0-1 0 0 0,1 0 0 0 0,-2 1 0 0 0,1-1 0 0 0,0 0 0 0 0,-1 0 0 0 0,1 1 0 0 0,-1-1 0 0 0,0 0 0 0 0,0 0 0 0 0,0 0 0 0 0,0 0 0 0 0,-1 0 0 0 0,1 0 0 0 0,-1 0 0 0 0,0 0 0 0 0,0 0-35 0 0,-10 8 64 0 0,0-2 0 0 0,-1 1 0 0 0,0-2 0 0 0,-1 1 0 0 0,1-2 0 0 0,-2 0 0 0 0,1-1-1 0 0,-1 0 1 0 0,0-1 0 0 0,0-1 0 0 0,0 0 0 0 0,0-1 0 0 0,-1-1 0 0 0,1 0-1 0 0,-1-1 1 0 0,0-1 0 0 0,0 0 0 0 0,-8-2-64 0 0,22 2-44 0 0,1 0 0 0 0,-1 0 0 0 0,1 0 0 0 0,0 0 0 0 0,-1 0 0 0 0,1-1 0 0 0,0 1 0 0 0,-1 0-1 0 0,1-1 1 0 0,0 1 0 0 0,-1-1 0 0 0,1 1 0 0 0,0-1 0 0 0,0 0 0 0 0,0 0 0 0 0,-1 1 0 0 0,1-1 0 0 0,0 0 0 0 0,0 0 0 0 0,0 0 0 0 0,0 0 0 0 0,0 0 0 0 0,1 0 0 0 0,-1 0 0 0 0,0-1-1 0 0,0 1 1 0 0,1 0 0 0 0,-1 0 0 0 0,1-1 0 0 0,-1 1 0 0 0,1 0 0 0 0,0-1 0 0 0,-1 1 0 0 0,1 0 0 0 0,0-1 0 0 0,0 1 0 0 0,0-1 0 0 0,0 1 0 0 0,0 0 0 0 0,0-1 0 0 0,0 1-1 0 0,0 0 1 0 0,1-1 0 0 0,-1 1 0 0 0,1 0 0 0 0,-1-1 0 0 0,1 1 0 0 0,-1 0 0 0 0,1 0 0 0 0,0-1 0 0 0,-1 1 0 0 0,2-1 44 0 0,23-20-3245 0 0,-8 10-2376 0 0,-10 6 887 0 0,-2 2-6569 0 0</inkml:trace>
  <inkml:trace contextRef="#ctx0" brushRef="#br0" timeOffset="6899.846">540 1536 5497 0 0,'0'0'2359'0'0,"0"0"-528"0"0,0 0-154 0 0,0 0 54 0 0,0 0-30 0 0,0 0-182 0 0,0 0-301 0 0,0 0-262 0 0,0 0-140 0 0,0 0-101 0 0,0 0-60 0 0,0 0-60 0 0,0 0-74 0 0,-3 10-45 0 0,-25 79 777 0 0,27-87-1218 0 0,0 0 1 0 0,0 1 0 0 0,0 0 0 0 0,0-1 0 0 0,0 1-1 0 0,0-1 1 0 0,1 1 0 0 0,0 0 0 0 0,-1 0 0 0 0,1-1-1 0 0,0 1 1 0 0,0 0 0 0 0,0-1 0 0 0,1 1 0 0 0,-1 0-1 0 0,1 0 1 0 0,0-1 0 0 0,-1 1 0 0 0,1-1-1 0 0,0 1 1 0 0,0-1 0 0 0,1 1 0 0 0,-1-1 0 0 0,0 1-1 0 0,1-1 1 0 0,0 0 0 0 0,-1 0 0 0 0,1 0 0 0 0,0 0-1 0 0,0 0 1 0 0,0 0 0 0 0,0-1 0 0 0,1 1 0 0 0,-1-1-1 0 0,0 1 1 0 0,1-1 0 0 0,-1 0 0 0 0,1 0 0 0 0,-1 0-1 0 0,1 0 1 0 0,-1 0 0 0 0,1 0 0 0 0,1-1-36 0 0,2 0 100 0 0,0 0 1 0 0,0 0-1 0 0,0-1 1 0 0,0 0 0 0 0,0 0-1 0 0,0-1 1 0 0,-1 1-1 0 0,1-1 1 0 0,0 0 0 0 0,-1-1-1 0 0,0 1 1 0 0,1-1-1 0 0,-1 0 1 0 0,0-1-1 0 0,-1 1 1 0 0,1-1 0 0 0,-1 0-1 0 0,1 0 1 0 0,2-4-101 0 0,-4 4 33 0 0,1 1 1 0 0,-1-1-1 0 0,0 0 1 0 0,0 0-1 0 0,0 0 1 0 0,-1 0-1 0 0,1 0 1 0 0,-1-1-1 0 0,0 1 0 0 0,-1-1 1 0 0,1 0-1 0 0,-1 1 1 0 0,0-1-1 0 0,0 0 1 0 0,0 0-1 0 0,-1 0 1 0 0,1 0-1 0 0,-1 0 1 0 0,0 1-1 0 0,-1-1 1 0 0,1-1-34 0 0,-2 3-69 0 0,0 1 1 0 0,0-1-1 0 0,0 1 1 0 0,0 0 0 0 0,0-1-1 0 0,-1 1 1 0 0,1 0-1 0 0,-1 0 1 0 0,1 1 0 0 0,-1-1-1 0 0,0 1 1 0 0,1-1 0 0 0,-1 1-1 0 0,0 0 1 0 0,0 0-1 0 0,0 0 1 0 0,0 0 0 0 0,0 0-1 0 0,0 1 1 0 0,0-1-1 0 0,-1 1 1 0 0,1 0 0 0 0,0 0-1 0 0,0 0 1 0 0,0 1 0 0 0,0-1-1 0 0,0 1 1 0 0,0-1-1 0 0,-3 2 69 0 0,-8-1-1296 0 0,13-1 1108 0 0,-12 0-1912 0 0,4 3-3447 0 0,0 1-6250 0 0</inkml:trace>
  <inkml:trace contextRef="#ctx0" brushRef="#br0" timeOffset="7559.712">893 1208 5873 0 0,'0'0'2410'0'0,"0"0"-256"0"0,0 0-84 0 0,0 0-54 0 0,0 0-253 0 0,0 0-361 0 0,0 0-381 0 0,0 0-275 0 0,0 0-146 0 0,0 0-73 0 0,0 0 0 0 0,0 0 39 0 0,0 0 40 0 0,0 6 15 0 0,13 89 2540 0 0,-8-71-3026 0 0,-1 0 0 0 0,-2 1-1 0 0,0 0 1 0 0,-2 0 0 0 0,0-1 0 0 0,-2 1 0 0 0,-1-1-1 0 0,-1 1 1 0 0,-1-1 0 0 0,-1 0 0 0 0,-7 19-135 0 0,-9 12 99 0 0,16-45-12 0 0,11-18 90 0 0,5-4-188 0 0,1 0 1 0 0,-1 0 0 0 0,2 1 0 0 0,0 0 0 0 0,0 1 0 0 0,1 1 0 0 0,0 0 0 0 0,1 0-1 0 0,0 2 1 0 0,0 0 0 0 0,0 0 0 0 0,1 1 0 0 0,0 1 0 0 0,1 0 0 0 0,10-1 10 0 0,-22 6-2 0 0,0-1 1 0 0,0 1-1 0 0,0 0 1 0 0,0 0 0 0 0,-1 1-1 0 0,1-1 1 0 0,0 1 0 0 0,0 0-1 0 0,-1 0 1 0 0,1 0 0 0 0,0 0-1 0 0,-1 0 1 0 0,1 1-1 0 0,-1 0 1 0 0,0 0 0 0 0,1 0-1 0 0,-1 0 1 0 0,0 0 0 0 0,0 1-1 0 0,0-1 1 0 0,-1 1 0 0 0,1 0-1 0 0,-1 0 1 0 0,1 0-1 0 0,-1 0 1 0 0,0 0 0 0 0,0 1-1 0 0,0-1 1 0 0,-1 1 0 0 0,1-1-1 0 0,-1 1 1 0 0,0-1-1 0 0,0 1 1 0 0,0 0 0 0 0,0 0-1 0 0,-1-1 1 0 0,1 1 0 0 0,-1 0-1 0 0,0 1 2 0 0,-2 4 20 0 0,1 0 0 0 0,-1 0 0 0 0,0 0 0 0 0,-1 0 0 0 0,0-1 0 0 0,-1 1 0 0 0,1-1 0 0 0,-2 0 0 0 0,1 0 0 0 0,-1-1 0 0 0,0 1 0 0 0,-1-1 0 0 0,1 0 0 0 0,-2 0-1 0 0,1-1 1 0 0,-1 0 0 0 0,0 0 0 0 0,0 0 0 0 0,0-1 0 0 0,-1 0 0 0 0,0-1 0 0 0,0 1 0 0 0,0-1 0 0 0,-5 1-20 0 0,9-3 4 0 0,-1 1 1 0 0,1-1-1 0 0,0-1 0 0 0,-1 1 0 0 0,0-1 1 0 0,1 1-1 0 0,-1-1 0 0 0,0 0 1 0 0,1-1-1 0 0,-1 1 0 0 0,0-1 0 0 0,0 0 1 0 0,0 0-1 0 0,1-1 0 0 0,-1 0 1 0 0,0 1-1 0 0,0-1 0 0 0,1-1 0 0 0,-1 1 1 0 0,1-1-1 0 0,-1 0 0 0 0,1 0 1 0 0,0 0-1 0 0,0 0 0 0 0,0-1 0 0 0,0 0 1 0 0,0 0-1 0 0,0 0 0 0 0,1 0 1 0 0,-1 0-1 0 0,1-1 0 0 0,0 0 0 0 0,0 1-4 0 0,-29-85-1301 0 0,31 56-2187 0 0,5 2-4408 0 0,0 22-4045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1288 0 0,'0'0'2629'0'0,"0"0"-845"0"0,0 0-261 0 0,0 0 238 0 0,0 0 258 0 0,0 0 85 0 0,0 0-167 0 0,0 0-344 0 0,0 0-359 0 0,0 0-309 0 0,0 0-222 0 0,-3-1-107 0 0,-1-6 3096 0 0,24 7 1581 0 0,-5 0-6275 0 0,153 8 2188 0 0,-8-15-746 0 0,-126 3-247 0 0,-34 4-151 0 0,0 0 3 0 0,0 0 2 0 0,0 0 15 0 0,0 0-7 0 0,0 0 10 0 0,0 0 13 0 0,0 0-24 0 0,0 0-8 0 0,0 0-6 0 0,0 0 11 0 0,0 0-27 0 0,0 0-7 0 0,0 0-5 0 0,0 0-36 0 0,0 0 9 0 0,0 0 2 0 0,-1-3-459 0 0,-2-4-3914 0 0,2 4-1906 0 0,1 1-3531 0 0,0 2 332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2625 0 0,'0'0'1611'0'0,"0"0"68"0"0,0 0 141 0 0,0 0 131 0 0,0 0-65 0 0,0 0-257 0 0,0 0-326 0 0,0 0-285 0 0,0 0-159 0 0,0 0-52 0 0,0 0-8 0 0,0 0-9 0 0,0 0-19 0 0,11 14 2907 0 0,64-13-202 0 0,261-16-649 0 0,-323 11-4014 0 0,-15 0-2324 0 0,1-2-3319 0 0,1 2-5626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4297 0 0,'0'0'3905'0'0,"0"0"-1078"0"0,0 0-493 0 0,0 0-190 0 0,0 0-234 0 0,0 0-292 0 0,0 0-303 0 0,0 0-308 0 0,0 0-241 0 0,0 0-155 0 0,0 0-95 0 0,0 0-57 0 0,0 0-6 0 0,2 9 560 0 0,69-4 1723 0 0,111-19-925 0 0,-154 9-1594 0 0,1 0-2067 0 0,-10-4-7800 0 0,-15 5-2916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4761 0 0,'0'0'4100'0'0,"0"0"-1396"0"0,0 0-725 0 0,0 0-226 0 0,0 0-168 0 0,0 0-202 0 0,0 0-257 0 0,0 0-297 0 0,0 0-238 0 0,0 0-165 0 0,0 0-129 0 0,0 0-46 0 0,5 30 1629 0 0,8 87 310 0 0,-9 166-1363 0 0,22-136-769 0 0,-25-143-50 0 0,1 0-1 0 0,-1 0 0 0 0,1 0 0 0 0,0 0 1 0 0,0-1-1 0 0,1 1 0 0 0,-1 0 0 0 0,1-1 1 0 0,0 1-1 0 0,0-1 0 0 0,0 0 0 0 0,0 0 1 0 0,0 0-1 0 0,1-1 0 0 0,-1 1 0 0 0,1-1 1 0 0,0 0-1 0 0,0 0 0 0 0,0 0 0 0 0,0 0 1 0 0,0-1-1 0 0,0 1 0 0 0,0-1 0 0 0,0 0 0 0 0,1-1 1 0 0,-1 1-1 0 0,0-1 0 0 0,1 1 0 0 0,-1-1 1 0 0,1-1-1 0 0,-1 1 0 0 0,0-1 0 0 0,1 1 1 0 0,-1-1-1 0 0,0 0 0 0 0,0-1 0 0 0,0 1 1 0 0,0-1-1 0 0,0 0 0 0 0,0 0 0 0 0,0 0 1 0 0,0 0-1 0 0,-1-1 0 0 0,2 0-7 0 0,18-15 63 0 0,0-1 0 0 0,-1-1 0 0 0,-2-1 1 0 0,0 0-1 0 0,-1-2 0 0 0,-1 0 0 0 0,-1-1 0 0 0,-1-1 0 0 0,8-18-63 0 0,1-3 21 0 0,-3 0 1 0 0,-1-2-1 0 0,-3-1 0 0 0,-2 0 0 0 0,-2-2 0 0 0,-2 1 0 0 0,-2-3-21 0 0,-4-32 138 0 0,-6 84-92 0 0,0 1 8 0 0,0 0-9 0 0,-22 35-70 0 0,12-5 76 0 0,1 0 1 0 0,2 0-1 0 0,2 1 1 0 0,0 0-1 0 0,2 0 1 0 0,1 0-1 0 0,2 0 1 0 0,1 0-1 0 0,1 0 1 0 0,2 0-1 0 0,2 5-51 0 0,-6-35 2 0 0,47 296 586 0 0,-42-261-583 0 0,-5-35-21 0 0,0-1-9 0 0,20-34-4123 0 0,-17 30 3201 0 0,1-4-2046 0 0,-2 3-2165 0 0,0-3-6948 0 0</inkml:trace>
  <inkml:trace contextRef="#ctx0" brushRef="#br0" timeOffset="324.58">739 431 13915 0 0,'0'0'2505'0'0,"0"0"-874"0"0,0 0-495 0 0,0 0-72 0 0,0 0 30 0 0,0 0-4 0 0,0 0-136 0 0,0 0-211 0 0,0 0-163 0 0,0 0-119 0 0,0 0-58 0 0,0 0-35 0 0,0 0-29 0 0,-3 26-18 0 0,-11 82-21 0 0,14 53 602 0 0,17-66-910 0 0,-17-95-55 0 0,0 0-37 0 0,0 0-66 0 0,0 0-103 0 0,0 0-131 0 0,0 0-186 0 0,0-16-4799 0 0,0 10-2384 0 0,0 3-3707 0 0</inkml:trace>
  <inkml:trace contextRef="#ctx0" brushRef="#br0" timeOffset="1061.111">912 630 11538 0 0,'0'0'2185'0'0,"0"0"-517"0"0,0 0-286 0 0,0 0-150 0 0,0 0-137 0 0,0 0-148 0 0,0 0-163 0 0,0 0-133 0 0,0 0-112 0 0,0 0-95 0 0,0 0-67 0 0,0 0-27 0 0,0 0-25 0 0,22-1-10 0 0,131-2 661 0 0,-43 0 332 0 0,-110 3-1238 0 0,0 0 20 0 0,0 0 36 0 0,0 0 23 0 0,0 0 18 0 0,-12-15 378 0 0,-76-59-425 0 0,77 67-86 0 0,10 6-32 0 0,1 1-1 0 0,0 0 1 0 0,-1 0 0 0 0,1-1 0 0 0,0 1 0 0 0,-1 0-1 0 0,1 0 1 0 0,0-1 0 0 0,-1 1 0 0 0,1 0 0 0 0,-1 0-1 0 0,1 0 1 0 0,-1 0 0 0 0,1 0 0 0 0,-1 0 0 0 0,1 0-1 0 0,0-1 1 0 0,-1 1 0 0 0,1 1 0 0 0,-1-1 0 0 0,1 0-1 0 0,-1 0 1 0 0,1 0 0 0 0,-1 0 0 0 0,1 0 0 0 0,0 0-1 0 0,-1 0 1 0 0,1 1 0 0 0,-1-1 0 0 0,1 0 0 0 0,0 0-1 0 0,-1 0 1 0 0,1 1 0 0 0,-1-1 0 0 0,1 0 0 0 0,0 1-1 0 0,-1-1 1 0 0,1 0 0 0 0,0 1 0 0 0,0-1 0 0 0,-1 0 0 0 0,1 1-1 0 0,0-1 1 0 0,0 1 0 0 0,0-1 0 0 0,-1 0 0 0 0,1 1-1 0 0,0-1 1 0 0,0 1 0 0 0,0-1 0 0 0,0 1 0 0 0,0-1-1 0 0,0 1 1 0 0,0-1 0 0 0,0 0 0 0 0,0 1 0 0 0,0-1-1 0 0,0 1 1 0 0,0-1 0 0 0,0 1 0 0 0,0-1 0 0 0,1 1-2 0 0,-5 10 10 0 0,1 0 1 0 0,0 0 0 0 0,1 1 0 0 0,1-1 0 0 0,-1 1-1 0 0,2-1 1 0 0,0 1 0 0 0,0-1 0 0 0,2 11-11 0 0,0 16 29 0 0,-2 94 38 0 0,0-132-56 0 0,0 0-1 0 0,0 0 5 0 0,12-14 142 0 0,100-126 347 0 0,-91 78-2708 0 0,-21 61 546 0 0,-1 1-3165 0 0,-1 0-572 0 0,-1 0-6800 0 0</inkml:trace>
  <inkml:trace contextRef="#ctx0" brushRef="#br0" timeOffset="1508.774">1350 505 11026 0 0,'0'0'4969'0'0,"0"0"-2555"0"0,0 0-993 0 0,0 0-154 0 0,0 0-39 0 0,0 0-69 0 0,0 0-188 0 0,0 0-255 0 0,0 0-206 0 0,0 0-129 0 0,0 0-85 0 0,0 0-23 0 0,0 0-30 0 0,9-1-27 0 0,82 2 603 0 0,-69 5-646 0 0,-19-7-162 0 0,0 1 0 0 0,0 0 0 0 0,0 1 0 0 0,0-1 0 0 0,0 0-1 0 0,0 1 1 0 0,0-1 0 0 0,0 1 0 0 0,0 0 0 0 0,-1 0 0 0 0,1 0 0 0 0,0 1 0 0 0,-1-1 0 0 0,1 1 0 0 0,-1-1 0 0 0,1 1-1 0 0,-1 0 1 0 0,0 0 0 0 0,1 0 0 0 0,-1 0 0 0 0,0 0 0 0 0,0 0 0 0 0,-1 1 0 0 0,1-1 0 0 0,0 1 0 0 0,-1-1 0 0 0,0 1-1 0 0,1 0 1 0 0,-1-1 0 0 0,0 1 0 0 0,0 0 0 0 0,-1 0 0 0 0,1 0 0 0 0,-1 0 0 0 0,1 0 0 0 0,-1 0 0 0 0,0 0 0 0 0,0 0-1 0 0,0 2-10 0 0,-45 68 296 0 0,31-56-256 0 0,-10 33 50 0 0,76-43 227 0 0,-37-8-261 0 0,1-1-1 0 0,-1-1 1 0 0,0 0 0 0 0,0-1-1 0 0,0 0 1 0 0,0-1-1 0 0,-1-1 1 0 0,0-1-1 0 0,11-6-55 0 0,-10 2-416 0 0,-12 7-7224 0 0,-3 4-3876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75 216 0 0,'0'0'1508'0'0,"0"0"-411"0"0,0 0 4 0 0,0 0 194 0 0,0 0 205 0 0,0 0 69 0 0,0 0-97 0 0,0 0-174 0 0,0 0-209 0 0,0 0-89 0 0,0 0-47 0 0,-6-4-16 0 0,-57-18 3751 0 0,-55 44-1793 0 0,-21 43-1453 0 0,123-53-1267 0 0,2-4-59 0 0,1 2-1 0 0,0-1 1 0 0,0 2-1 0 0,1-1 1 0 0,1 2-1 0 0,0-1 1 0 0,0 2-1 0 0,1-1 1 0 0,0 2-1 0 0,2-1 1 0 0,-1 1-1 0 0,-2 7-115 0 0,7-12 28 0 0,1-1-1 0 0,0 1 1 0 0,0-1-1 0 0,0 1 1 0 0,1 0-1 0 0,1 0 1 0 0,0 0-1 0 0,0 0 0 0 0,0 0 1 0 0,1 0-1 0 0,1 0 1 0 0,-1 0-1 0 0,1 0 1 0 0,1 0-1 0 0,0 0 1 0 0,0-1-1 0 0,1 1 0 0 0,0-1 1 0 0,1 3-28 0 0,1-3 26 0 0,0-1 1 0 0,1 0-1 0 0,0 1 1 0 0,0-2-1 0 0,0 1 1 0 0,1-1-1 0 0,0 0 1 0 0,0 0-1 0 0,1-1 1 0 0,0 0-1 0 0,-1 0 1 0 0,2-1-1 0 0,-1 0 1 0 0,0-1-1 0 0,1 1 1 0 0,0-1-1 0 0,0-1 1 0 0,-1 0-1 0 0,2 0 1 0 0,-1-1-1 0 0,0 0 1 0 0,0-1-1 0 0,1 0-26 0 0,12-1 85 0 0,-1 0 0 0 0,0-2 0 0 0,0-1 0 0 0,0 0 0 0 0,-1-2 0 0 0,0 0 0 0 0,0-1 0 0 0,0-1 0 0 0,3-3-85 0 0,-19 9 23 0 0,-1 1 0 0 0,1-1 0 0 0,0 0 1 0 0,-1 0-1 0 0,0 0 0 0 0,1-1 0 0 0,-1 1 0 0 0,0-1 1 0 0,0 0-1 0 0,-1 0 0 0 0,1 0 0 0 0,0 0 1 0 0,-1 0-1 0 0,0 0 0 0 0,0-1 0 0 0,0 1 1 0 0,0-1-1 0 0,0 1 0 0 0,-1-1 0 0 0,1 0 1 0 0,-1 0-1 0 0,0 0 0 0 0,-1 0 0 0 0,1 0 1 0 0,-1 0-1 0 0,1 0 0 0 0,-1 0 0 0 0,0-1-23 0 0,-2 2-1 0 0,1 0-1 0 0,-1 1 1 0 0,0-1-1 0 0,0 1 1 0 0,0-1-1 0 0,0 1 1 0 0,0 0-1 0 0,0 0 1 0 0,-1 0-1 0 0,1 0 1 0 0,-1 0-1 0 0,1 0 1 0 0,-1 1-1 0 0,0-1 1 0 0,0 1-1 0 0,0 0 1 0 0,0 0-1 0 0,1 0 1 0 0,-1 0-1 0 0,-1 0 1 0 0,1 1-1 0 0,0-1 1 0 0,0 1-1 0 0,-2 0 2 0 0,-157 7-540 0 0,134 0 411 0 0,160-11 230 0 0,26-3 17 0 0,-148 15-1874 0 0,-9-2-8166 0 0,-1-5-2056 0 0</inkml:trace>
  <inkml:trace contextRef="#ctx0" brushRef="#br0" timeOffset="477.525">617 483 10194 0 0,'0'0'1625'0'0,"0"0"-465"0"0,0 0-149 0 0,0 0 106 0 0,0 0 74 0 0,0 0-93 0 0,0 0-223 0 0,0 0-247 0 0,0 0-163 0 0,0 0-101 0 0,0 0-64 0 0,0 0-18 0 0,0 0-30 0 0,-1 21-16 0 0,0 106 747 0 0,1-127-800 0 0,0-1 1 0 0,0 1 0 0 0,1 0 0 0 0,-1 0-1 0 0,0-1 1 0 0,0 1 0 0 0,1 0 0 0 0,-1 0-1 0 0,0-1 1 0 0,0 1 0 0 0,1 0 0 0 0,-1 0-1 0 0,0 0 1 0 0,1-1 0 0 0,-1 1 0 0 0,0 0-1 0 0,1 0 1 0 0,-1 0 0 0 0,0 0 0 0 0,1 0-1 0 0,-1 0 1 0 0,1 0 0 0 0,-1 0 0 0 0,0 0 0 0 0,1 0-1 0 0,-1 0 1 0 0,0 0 0 0 0,1 0-184 0 0,0-17 93 0 0,1 0 1 0 0,1 0 0 0 0,1 0-1 0 0,0 1 1 0 0,1-1-1 0 0,1 1 1 0 0,0 0 0 0 0,1 1-1 0 0,1-1 1 0 0,0 2-1 0 0,5-7-93 0 0,-8 13 11 0 0,1-1-1 0 0,-1 1 0 0 0,1 1 1 0 0,1-1-1 0 0,0 1 0 0 0,0 0 1 0 0,0 1-1 0 0,1-1 0 0 0,-1 1 1 0 0,2 1-1 0 0,-1 0 0 0 0,7-3-10 0 0,-14 7 6 0 0,0 1-1 0 0,0 0 1 0 0,0 0 0 0 0,0 0-1 0 0,0 0 1 0 0,0 0-1 0 0,0 0 1 0 0,0 0-1 0 0,0 0 1 0 0,-1 0-1 0 0,1 0 1 0 0,0 0-1 0 0,0 0 1 0 0,0 1-1 0 0,0-1 1 0 0,0 0 0 0 0,0 1-1 0 0,0-1 1 0 0,-1 1-1 0 0,1-1 1 0 0,0 1-1 0 0,0 0 1 0 0,-1-1-1 0 0,1 1 1 0 0,0-1-1 0 0,-1 1 1 0 0,1 0 0 0 0,0 0-1 0 0,-1-1 1 0 0,1 1-1 0 0,-1 0 1 0 0,0 0-1 0 0,1 0 1 0 0,-1 0-1 0 0,1 0 1 0 0,-1 0-1 0 0,0-1 1 0 0,0 1 0 0 0,0 0-1 0 0,0 0 1 0 0,1 0-1 0 0,-1 0 1 0 0,0 0-1 0 0,-1 0 1 0 0,1 0-1 0 0,0 0 1 0 0,0 0-1 0 0,0 0-5 0 0,0 21-4987 0 0,-1-13-1410 0 0,1-8-5387 0 0</inkml:trace>
  <inkml:trace contextRef="#ctx0" brushRef="#br0" timeOffset="1014.665">1046 336 5113 0 0,'0'0'2826'0'0,"0"0"-704"0"0,0 0-308 0 0,0 0-18 0 0,0 0-70 0 0,0 0-185 0 0,0 0-271 0 0,0 0-266 0 0,0 0-224 0 0,0 0-138 0 0,0 0-103 0 0,0 0-51 0 0,0 0-15 0 0,-17 7-36 0 0,-50 21-50 0 0,59-24-292 0 0,-1 0-1 0 0,2 0 1 0 0,-1 1-1 0 0,0 0 1 0 0,1 0-1 0 0,0 0 1 0 0,0 1 0 0 0,1 1-1 0 0,0-1 1 0 0,0 1-1 0 0,0 0 1 0 0,1 0-1 0 0,0 1 1 0 0,0-1-1 0 0,1 1 1 0 0,0 0-1 0 0,-3 8-94 0 0,5-11 27 0 0,0-2-12 0 0,0 0 1 0 0,0 1 0 0 0,1-1-1 0 0,0 1 1 0 0,-1-1-1 0 0,1 1 1 0 0,0 0-1 0 0,1-1 1 0 0,-1 1-1 0 0,1 0 1 0 0,0 0-1 0 0,0-1 1 0 0,0 1-1 0 0,0 0 1 0 0,1 0-1 0 0,-1-1 1 0 0,1 2-16 0 0,2-4 54 0 0,-1 0-1 0 0,1-1 1 0 0,-1 1 0 0 0,1 0 0 0 0,-1-1-1 0 0,1 1 1 0 0,-1-1 0 0 0,1 0 0 0 0,0 0-1 0 0,-1 0 1 0 0,1 0 0 0 0,0 0 0 0 0,-1-1-1 0 0,1 1 1 0 0,-1-1 0 0 0,1 0 0 0 0,0 1-1 0 0,-1-1 1 0 0,0 0 0 0 0,1-1 0 0 0,-1 1-1 0 0,0 0 1 0 0,1-1 0 0 0,-1 1 0 0 0,0-1-1 0 0,0 0 1 0 0,0 0 0 0 0,-1 1 0 0 0,1-1-1 0 0,0-1 1 0 0,-1 1 0 0 0,2-2-54 0 0,4-2 62 0 0,147-162 584 0 0,-155 169-649 0 0,1-1 0 0 0,0 0 0 0 0,0 0-1 0 0,0 1 1 0 0,0-1 0 0 0,0 0-1 0 0,0 1 1 0 0,0-1 0 0 0,0 0-1 0 0,0 1 1 0 0,-1-1 0 0 0,1 0-1 0 0,1 1 1 0 0,-1-1 0 0 0,0 0-1 0 0,0 0 1 0 0,0 1 0 0 0,0-1-1 0 0,0 0 1 0 0,0 1 0 0 0,0-1-1 0 0,0 0 1 0 0,0 1 0 0 0,1-1 0 0 0,-1 0-1 0 0,0 0 1 0 0,0 1 0 0 0,0-1-1 0 0,1 0 1 0 0,-1 0 0 0 0,0 1-1 0 0,0-1 1 0 0,0 0 0 0 0,1 0-1 0 0,-1 0 1 0 0,0 0 0 0 0,1 1-1 0 0,-1-1 1 0 0,0 0 0 0 0,0 0-1 0 0,1 0 1 0 0,-1 0 0 0 0,0 0-1 0 0,1 0 1 0 0,-1 0 0 0 0,0 0 0 0 0,1 0-1 0 0,-1 0 1 0 0,0 0 0 0 0,1 0-1 0 0,-1 0 1 0 0,0 0 0 0 0,0 0-1 0 0,1 0 1 0 0,-1 0 3 0 0,0 11 46 0 0,-2 16-61 0 0,1-23 0 0 0,0 0 0 0 0,0-1 0 0 0,0 1 0 0 0,1 0 0 0 0,-1 0-1 0 0,1 0 1 0 0,0 0 0 0 0,0-1 0 0 0,0 1 0 0 0,1 0-1 0 0,-1 0 1 0 0,1 0 0 0 0,0-1 0 0 0,0 1 0 0 0,0 0 0 0 0,1-1-1 0 0,-1 1 1 0 0,1 0 0 0 0,0-1 0 0 0,0 0 0 0 0,0 0-1 0 0,0 1 1 0 0,1-1 0 0 0,-1 0 0 0 0,1-1 0 0 0,0 1-1 0 0,-1 0 1 0 0,1-1 0 0 0,1 0 0 0 0,-1 0 0 0 0,0 0 0 0 0,0 0-1 0 0,3 1 16 0 0,24 2-1839 0 0,-21-6-1951 0 0,-1-2-4246 0 0,-6 3-3571 0 0</inkml:trace>
  <inkml:trace contextRef="#ctx0" brushRef="#br0" timeOffset="1417.867">1246 318 10914 0 0,'0'0'1378'0'0,"0"0"-280"0"0,0 0 99 0 0,0 0 222 0 0,0 0 123 0 0,0 0-137 0 0,0 0-338 0 0,0 0-277 0 0,0 0-135 0 0,0 0-85 0 0,0 0-86 0 0,0 0-53 0 0,0 0-72 0 0,5 17-56 0 0,14 53-53 0 0,20 8 597 0 0,-8-12-429 0 0,-31-66-397 0 0,0 1 0 0 0,0 0 0 0 0,1-1 0 0 0,-1 1 1 0 0,0-1-1 0 0,0 1 0 0 0,0-1 0 0 0,0 1 0 0 0,0-1 0 0 0,1 1 1 0 0,-1-1-1 0 0,0 1 0 0 0,1-1 0 0 0,-1 1 0 0 0,0-1 0 0 0,1 1 1 0 0,-1-1-1 0 0,0 0 0 0 0,1 1 0 0 0,-1-1 0 0 0,1 1 0 0 0,-1-1 1 0 0,0 0-1 0 0,1 0 0 0 0,-1 1 0 0 0,1-1 0 0 0,-1 0 1 0 0,1 0-1 0 0,0 1 0 0 0,-1-1 0 0 0,1 0 0 0 0,-1 0 0 0 0,1 0 1 0 0,-1 0-1 0 0,1 0 0 0 0,-1 0 0 0 0,1 0 0 0 0,0 0 0 0 0,-1 0 1 0 0,1 0-1 0 0,-1 0 0 0 0,1 0 0 0 0,-1-1 0 0 0,1 1 0 0 0,-1 0 1 0 0,1 0-1 0 0,-1 0 0 0 0,1-1 0 0 0,-1 1 0 0 0,1 0 0 0 0,-1-1 1 0 0,1 1-1 0 0,-1 0 0 0 0,1-1-21 0 0,17-32 1546 0 0,-11 17-1647 0 0,53-106 581 0 0,-56 105-570 0 0,-4 14-5014 0 0,-1 1-5369 0 0,-1 2-1663 0 0</inkml:trace>
  <inkml:trace contextRef="#ctx0" brushRef="#br0" timeOffset="1645.762">1660 340 17364 0 0,'0'0'1353'0'0,"0"0"-510"0"0,0 0-117 0 0,0 0 98 0 0,0 0 12 0 0,0 0-117 0 0,0 0-230 0 0,0 0-206 0 0,0 0-143 0 0,0 0-71 0 0,0 0-15 0 0,0 22-44 0 0,1 70-46 0 0,5-65-3447 0 0,-2-36-6103 0 0,-4 5-1019 0 0</inkml:trace>
  <inkml:trace contextRef="#ctx0" brushRef="#br0" timeOffset="1848.318">1660 340 8978 0 0,'-24'-148'3225'0'0,"19"130"-1009"0"0,3 0-416 0 0,-2 3-327 0 0,3 4-273 0 0,-3 3-288 0 0,4 1-296 0 0,-2 3-264 0 0,2 1-208 0 0,0 3-248 0 0,0 0-200 0 0,0 0-160 0 0,0 0-232 0 0,0 0-520 0 0,0 0-2505 0 0,0 3-8281 0 0</inkml:trace>
  <inkml:trace contextRef="#ctx0" brushRef="#br0" timeOffset="2094.477">1913 1 14987 0 0,'0'0'2322'0'0,"0"0"-690"0"0,0 0-397 0 0,0 0-146 0 0,0 0-84 0 0,0 0-86 0 0,0 0-106 0 0,0 0-128 0 0,0 0-57 0 0,0 0-37 0 0,0 0-95 0 0,0 0-83 0 0,0 0-78 0 0,4 17-62 0 0,15 55-75 0 0,-13 35 134 0 0,3 90-299 0 0,-8-144 74 0 0,-2-55-9260 0 0,0-1 7937 0 0,1 0-675 0 0,-1-2-5870 0 0,1-1-311 0 0</inkml:trace>
  <inkml:trace contextRef="#ctx0" brushRef="#br0" timeOffset="2316.558">1815 299 7514 0 0,'0'0'3492'0'0,"0"0"-1290"0"0,0 0-714 0 0,0 0-318 0 0,0 0-151 0 0,0 0-34 0 0,0 0-60 0 0,0 0-78 0 0,0 0-149 0 0,0 0-179 0 0,0 0-159 0 0,0 0-140 0 0,0 0-94 0 0,20 1-90 0 0,100 9-244 0 0,-77-7-1394 0 0,-29-2-1576 0 0,1-1-3694 0 0,-6 0-2869 0 0</inkml:trace>
  <inkml:trace contextRef="#ctx0" brushRef="#br0" timeOffset="2794.478">2163 292 4273 0 0,'0'0'4488'0'0,"0"0"-1422"0"0,0 0-683 0 0,0 0-378 0 0,0 0-427 0 0,0 0-390 0 0,0 0-297 0 0,0 0-253 0 0,0 0-185 0 0,0 0-114 0 0,0 0-83 0 0,0 0-39 0 0,0 0 6 0 0,-3 21 8 0 0,-10 64 2 0 0,13-83-177 0 0,-1 0-1 0 0,1 1 1 0 0,0-1-1 0 0,0 0 0 0 0,0 1 1 0 0,0-1-1 0 0,1 0 1 0 0,-1 1-1 0 0,1-1 1 0 0,-1 0-1 0 0,1 0 1 0 0,0 1-1 0 0,0-1 1 0 0,0 0-1 0 0,0 0 0 0 0,0 0 1 0 0,0 0-1 0 0,0 0 1 0 0,1 0-1 0 0,-1-1 1 0 0,1 1-1 0 0,0 0 1 0 0,-1-1-1 0 0,1 1 1 0 0,0-1-1 0 0,0 0 0 0 0,0 1 1 0 0,0-1-1 0 0,0 0 1 0 0,0 0-1 0 0,0 0 1 0 0,0-1-1 0 0,1 1 1 0 0,-1 0-1 0 0,0-1 1 0 0,0 1-1 0 0,1-1 0 0 0,-1 0 1 0 0,0 0-1 0 0,1 0 1 0 0,-1 0-1 0 0,0 0 1 0 0,1 0-1 0 0,-1-1 1 0 0,0 1-1 0 0,0-1 1 0 0,1 0-1 0 0,0 0-55 0 0,5-2 106 0 0,-1 0-1 0 0,0 0 1 0 0,0-1 0 0 0,0 0-1 0 0,0 0 1 0 0,0-1 0 0 0,-1 1-1 0 0,0-2 1 0 0,0 1-1 0 0,0-1 1 0 0,-1 1 0 0 0,0-1-1 0 0,0-1 1 0 0,0 1 0 0 0,-1-1-1 0 0,1-2-105 0 0,13-15 266 0 0,5-8 88 0 0,-22 33-354 0 0,1-1 0 0 0,0 0 0 0 0,-1 1 1 0 0,1-1-1 0 0,-1 1 0 0 0,0-1 0 0 0,1 1 1 0 0,-1-1-1 0 0,1 1 0 0 0,-1 0 0 0 0,0 0 0 0 0,1 0 1 0 0,-1 0-1 0 0,0 0 0 0 0,0 0 0 0 0,0 0 0 0 0,0 0 1 0 0,0 0-1 0 0,0 1 0 0 0,0-1 0 0 0,0 0 1 0 0,-1 1-1 0 0,1-1 0 0 0,0 1 0 0 0,-1-1 0 0 0,1 1 1 0 0,-1-1-1 0 0,1 1 0 0 0,-1-1 0 0 0,0 1 0 0 0,0 0 0 0 0,4 5-3 0 0,114 202 72 0 0,-106-194-50 0 0,0 1-1 0 0,-1 1 1 0 0,0 0 0 0 0,-2 0-1 0 0,0 1 1 0 0,-1 0 0 0 0,-1 1-1 0 0,0 0 1 0 0,-2 0 0 0 0,0 0-1 0 0,-1 1 1 0 0,-1 0 0 0 0,-1 4-19 0 0,-1-15 22 0 0,-1 0 1 0 0,0 0-1 0 0,-1 0 0 0 0,0 1 1 0 0,-1-1-1 0 0,0 0 1 0 0,0-1-1 0 0,0 1 1 0 0,-1 0-1 0 0,-1-1 1 0 0,0 1-1 0 0,0-1 1 0 0,0 0-1 0 0,-1-1 1 0 0,0 1-1 0 0,-1-1 1 0 0,1 0-1 0 0,-1 0 1 0 0,-1 0-1 0 0,0 0-22 0 0,2-2 27 0 0,1 0 1 0 0,-1 0-1 0 0,0-1 1 0 0,0 0-1 0 0,-1 1 1 0 0,1-2-1 0 0,-1 1 0 0 0,0-1 1 0 0,0 0-1 0 0,0 0 1 0 0,0 0-1 0 0,-1-1 1 0 0,1 0-1 0 0,-1-1 0 0 0,1 1 1 0 0,-3-1-28 0 0,7-2 3 0 0,1-1 0 0 0,-1 1 0 0 0,1-1 0 0 0,-1 1 0 0 0,1-1 1 0 0,0 0-1 0 0,0 0 0 0 0,0 1 0 0 0,0-1 0 0 0,0 0 0 0 0,0 0 0 0 0,0 0 1 0 0,1 0-1 0 0,-1 0 0 0 0,1 0 0 0 0,-1 0 0 0 0,1 0 0 0 0,0-1 0 0 0,0 1 1 0 0,0 0-1 0 0,0 0 0 0 0,0 0 0 0 0,1 0 0 0 0,-1 0 0 0 0,0 0 0 0 0,1 0 1 0 0,0-1-4 0 0,-1-5-12 0 0,2-11-31 0 0,1 0 0 0 0,1 0 0 0 0,0 0 0 0 0,1 1 0 0 0,1 0 0 0 0,1 0 0 0 0,3-3 43 0 0,5-20-208 0 0,36-63-1071 0 0,-12 40-7223 0 0,-32 52-3493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5065 0 0,'0'0'1956'0'0,"0"0"-216"0"0,0 0-71 0 0,0 0 77 0 0,0 0 9 0 0,0 0-173 0 0,0 0-291 0 0,0 0-318 0 0,0 0-254 0 0,0 0-170 0 0,0 0-88 0 0,0 0-27 0 0,0 0 5 0 0,1-8 1052 0 0,116-3 3778 0 0,-34 1-4490 0 0,178-31 277 0 0,-246 41-1715 0 0,-33 13-3282 0 0,8-3-2472 0 0,8-9 4178 0 0,-1 1-9354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4705 0 0,'0'0'4082'0'0,"0"0"-1364"0"0,0 0-709 0 0,0 0-244 0 0,0 0-150 0 0,0 0-214 0 0,0 0-271 0 0,0 0-284 0 0,0 0-222 0 0,0 0-124 0 0,0 0-24 0 0,0 0 19 0 0,0 0 48 0 0,5 1 36 0 0,16 2-150 0 0,-1-2 1 0 0,1 0-1 0 0,-1-1 1 0 0,1-1-1 0 0,-1-1 1 0 0,1-1 0 0 0,1-1-430 0 0,90-7 68 0 0,-63 7-751 0 0,-27 2-1567 0 0,0 1-4040 0 0,-15 1-5489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3921 0 0,'0'0'3838'0'0,"0"0"-1163"0"0,0 0-558 0 0,0 0-188 0 0,0 0-100 0 0,0 0-186 0 0,0 0-295 0 0,0 0-313 0 0,0 0-239 0 0,0 0-193 0 0,0 0-136 0 0,0 0-82 0 0,0 0-50 0 0,0 4 12 0 0,-2 23 56 0 0,2 1 0 0 0,2-1 1 0 0,0 1-1 0 0,2-1 1 0 0,1 0-1 0 0,1 0 1 0 0,1 0-1 0 0,7 16-403 0 0,3 17 212 0 0,86 264 292 0 0,-79-288-108 0 0,-24-36-288 0 0,0 0-1 0 0,0 0 2 0 0,12-30 840 0 0,74-170-712 0 0,29-203-205 0 0,-97 301-171 0 0,-18 100 69 0 0,0 2-67 0 0,0 0-97 0 0,0 0-88 0 0,-1 24-1609 0 0,-4 14-3013 0 0,3-23-2864 0 0,0-3-4652 0 0</inkml:trace>
  <inkml:trace contextRef="#ctx0" brushRef="#br0" timeOffset="334.549">588 553 15691 0 0,'0'0'3073'0'0,"0"0"-1510"0"0,0 0-623 0 0,0 0 12 0 0,0 0 110 0 0,0 0 25 0 0,0 0-98 0 0,0 0-238 0 0,0 0-205 0 0,0 0-149 0 0,0 0-95 0 0,0 0-14 0 0,0 0-15 0 0,0 9 8 0 0,-16 231 961 0 0,15-196-1801 0 0,12-39-4455 0 0,-9-5 2202 0 0,2 0-9462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6065 0 0,'0'0'2568'0'0,"0"0"-665"0"0,0 0-346 0 0,0 0 12 0 0,0 0 76 0 0,0 0-54 0 0,0 0-232 0 0,0 0-331 0 0,0 0-310 0 0,0 0-206 0 0,0 0-105 0 0,0 0-24 0 0,0 0 23 0 0,-5 7 54 0 0,-16 19 41 0 0,21-24-440 0 0,-1 0 0 0 0,1-1 1 0 0,0 1-1 0 0,-1 0 1 0 0,1 0-1 0 0,0 0 1 0 0,0 0-1 0 0,0 0 1 0 0,1 0-1 0 0,-1-1 1 0 0,0 1-1 0 0,1 0 1 0 0,-1 0-1 0 0,1 0 1 0 0,0-1-1 0 0,-1 1 1 0 0,1 0-1 0 0,0 0 1 0 0,0-1-1 0 0,0 1 1 0 0,0-1-1 0 0,1 1 1 0 0,-1-1-1 0 0,0 0 1 0 0,0 1-1 0 0,1-1 1 0 0,-1 0-1 0 0,1 0-61 0 0,2 4 194 0 0,37 42 715 0 0,-22-29-731 0 0,-2 0 1 0 0,0 2-1 0 0,-1 0 1 0 0,-1 1-1 0 0,0 0 1 0 0,-2 1-1 0 0,-1 1 1 0 0,-1 0-1 0 0,-1 0 1 0 0,0 1-1 0 0,3 20-178 0 0,2 88 242 0 0,-4-67-176 0 0,9-84 853 0 0,-1-19-780 0 0,-2-1 1 0 0,-2 0-1 0 0,-2-1 0 0 0,-1-1 0 0 0,2-21-139 0 0,29-208 64 0 0,-25 160-216 0 0,-18 109 106 0 0,1 1 0 0 0,-1 0 0 0 0,0-1 0 0 0,0 1 0 0 0,0-1 1 0 0,1 1-1 0 0,-1-1 0 0 0,0 1 0 0 0,0 0 0 0 0,1-1 0 0 0,-1 1 0 0 0,0 0 0 0 0,1-1 0 0 0,-1 1 0 0 0,1 0 0 0 0,-1-1 0 0 0,0 1 0 0 0,1 0 0 0 0,-1 0 0 0 0,1-1 0 0 0,-1 1 0 0 0,1 0 0 0 0,-1 0 0 0 0,1 0 0 0 0,-1 0 0 0 0,1 0 0 0 0,-1 0 0 0 0,1-1 0 0 0,-1 1 1 0 0,1 0-1 0 0,-1 1 0 0 0,0-1 0 0 0,1 0 0 0 0,-1 0 0 0 0,1 0 0 0 0,-1 0 0 0 0,1 0 0 0 0,-1 0 0 0 0,1 0 0 0 0,-1 1 0 0 0,1-1 0 0 0,-1 0 0 0 0,1 0 0 0 0,-1 1 0 0 0,0-1 0 0 0,1 0 0 0 0,-1 1 0 0 0,0-1 0 0 0,1 0 0 0 0,-1 1 0 0 0,0-1 0 0 0,1 1 1 0 0,-1-1-1 0 0,0 0 0 0 0,0 1 0 0 0,0-1 0 0 0,1 1 0 0 0,-1-1 0 0 0,0 1 0 0 0,0-1 0 0 0,0 1 46 0 0,13 15-2925 0 0,-6-4-3536 0 0,-3-4-5507 0 0</inkml:trace>
  <inkml:trace contextRef="#ctx0" brushRef="#br0" timeOffset="576.815">459 569 6537 0 0,'0'0'2542'0'0,"0"0"-427"0"0,0 0-229 0 0,0 0-68 0 0,0 0-154 0 0,0 0-274 0 0,0 0-306 0 0,0 0-272 0 0,0 0-174 0 0,0 0-96 0 0,0 0-52 0 0,0 0-35 0 0,0 0-3 0 0,4 0 13 0 0,159-19 3163 0 0,-163 19-3548 0 0,-2 22 589 0 0,-39 51-79 0 0,-8 31-488 0 0,48-98-71 0 0,6 59 96 0 0,-1-63-77 0 0,0-1 1 0 0,0 0-1 0 0,0 0 1 0 0,0 0-1 0 0,0-1 1 0 0,0 0-1 0 0,1 1 1 0 0,-1-1 0 0 0,0-1-1 0 0,0 1 1 0 0,0-1-1 0 0,0 1 1 0 0,0-1-1 0 0,1 0 1 0 0,-1-1-1 0 0,-1 1 1 0 0,1-1-1 0 0,0 1 1 0 0,0-1-51 0 0,89-67-968 0 0,-54 35-4396 0 0,-32 28-12 0 0,-3 5-6488 0 0</inkml:trace>
  <inkml:trace contextRef="#ctx0" brushRef="#br0" timeOffset="1064.851">864 440 5665 0 0,'0'0'2654'0'0,"0"0"-688"0"0,0 0-175 0 0,0 0 64 0 0,0 0-13 0 0,0 0-186 0 0,0 0-336 0 0,0 0-314 0 0,0 0-203 0 0,0 0-108 0 0,0 0-78 0 0,0 0-13 0 0,0 0-10 0 0,22 7 4024 0 0,28-8-4062 0 0,0-2 1 0 0,-1-3-1 0 0,0-1 1 0 0,22-8-557 0 0,-68 12-816 0 0,-20 5-2057 0 0,9-2-284 0 0,3 0-1845 0 0,2 0-7213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16 984 0 0,'0'0'1943'0'0,"0"0"-324"0"0,0 0-20 0 0,0 0 276 0 0,0 0 253 0 0,0 0-28 0 0,0 0-298 0 0,0 0-486 0 0,0 0-448 0 0,0 0-296 0 0,0 0-140 0 0,0-2-37 0 0,4-9 16 0 0,-3 9 8 0 0,-2 13 1261 0 0,-17 20-969 0 0,-2-1 0 0 0,-1-1 0 0 0,-1-1 1 0 0,-1-1-1 0 0,-6 4-711 0 0,-24 28 367 0 0,-176 192 635 0 0,223-243-972 0 0,-1-1-1 0 0,1 1 1 0 0,0 0-1 0 0,1 0 1 0 0,0 1-1 0 0,0-1 1 0 0,1 1-1 0 0,0 0 1 0 0,0 1-1 0 0,1-1 0 0 0,0 1 1 0 0,1-1-1 0 0,0 1 1 0 0,1 0-1 0 0,0 0 1 0 0,0-1-1 0 0,1 9-29 0 0,4-12 25 0 0,-1-1 0 0 0,1 1-1 0 0,0-1 1 0 0,0 0-1 0 0,0 0 1 0 0,1 0-1 0 0,0 0 1 0 0,0-1-1 0 0,0 0 1 0 0,1 0-1 0 0,-1 0 1 0 0,1-1-1 0 0,0 0 1 0 0,0 0-1 0 0,0 0 1 0 0,0-1-1 0 0,0 0 1 0 0,1 0-1 0 0,-1 0 1 0 0,1-1 0 0 0,0 0-1 0 0,-1 0 1 0 0,5-1-25 0 0,513 31 930 0 0,-410 4-884 0 0,-109-31-228 0 0,-4-4 233 0 0,-1 0 0 0 0,0 0 0 0 0,0 0 1 0 0,0 0-1 0 0,0-1 0 0 0,0 1 0 0 0,1 0 1 0 0,-1 0-1 0 0,0 0 0 0 0,0 0 0 0 0,0 0 0 0 0,0-1 1 0 0,1 1-1 0 0,-1 0 0 0 0,0 0 0 0 0,0 0 1 0 0,0 0-1 0 0,1 0 0 0 0,-1 0 0 0 0,0 0 1 0 0,0 0-1 0 0,1 0 0 0 0,-1 0 0 0 0,0 0 1 0 0,0 0-1 0 0,0 0 0 0 0,1 0 0 0 0,-1 0 1 0 0,0 0-1 0 0,0 0 0 0 0,0 0 0 0 0,1 0 1 0 0,-1 0-1 0 0,0 1 0 0 0,0-1 0 0 0,0 0 0 0 0,1 0-51 0 0,-74-131 314 0 0,-118-168-81 0 0,75 82-141 0 0,115 216-118 0 0,1 0 0 0 0,0 0 0 0 0,0 0-1 0 0,0 0 1 0 0,0 0 0 0 0,0 0 0 0 0,0 0 0 0 0,0 0-1 0 0,0 0 1 0 0,0 0 0 0 0,0 1 0 0 0,1-1-1 0 0,-1 0 1 0 0,0 0 0 0 0,1 0 0 0 0,-1 0-1 0 0,1 0 1 0 0,-1 0 0 0 0,1 0 0 0 0,-1 0 0 0 0,1 1-1 0 0,0-1 1 0 0,-1 0 0 0 0,1 1 0 0 0,0-1-1 0 0,-1 0 1 0 0,1 1 0 0 0,0-1 0 0 0,0 1 0 0 0,0-1-1 0 0,0 1 1 0 0,0-1 0 0 0,-1 1 0 0 0,1-1-1 0 0,0 1 1 0 0,0 0 0 0 0,0 0 0 0 0,0 0 0 0 0,0-1-1 0 0,0 1 1 0 0,0 0 0 0 0,0 0 0 0 0,0 0-1 0 0,0 0 1 0 0,0 1 0 0 0,0-1 0 0 0,0 0 0 0 0,0 0-1 0 0,0 1 1 0 0,0-1 0 0 0,0 0 0 0 0,0 1-1 0 0,0-1 1 0 0,0 1 0 0 0,-1-1 0 0 0,1 1 0 0 0,0 0 26 0 0,14-1-270 0 0,35 11-2039 0 0,-18 5-4387 0 0,-19-8-5084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9498 0 0,'0'0'1899'0'0,"0"0"-487"0"0,0 0-297 0 0,0 0 11 0 0,0 0 93 0 0,0 0-20 0 0,0 0-86 0 0,0 0-94 0 0,0 0-96 0 0,0 0-39 0 0,0 0-64 0 0,2 11-67 0 0,7 37-93 0 0,-9-40-545 0 0,0-1 0 0 0,-1 1 1 0 0,0 0-1 0 0,0-1 0 0 0,0 1 0 0 0,-1 0 1 0 0,0-1-1 0 0,-1 0 0 0 0,0 1 1 0 0,0-1-1 0 0,0 0 0 0 0,-1-1 0 0 0,0 1 1 0 0,0 0-1 0 0,-1-1 0 0 0,-1 2-115 0 0,0 0 52 0 0,-75 70 116 0 0,38-57-6272 0 0,39-20-452 0 0,0-1-5176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1992 0 0,'0'0'1965'0'0,"0"0"-47"0"0,0 0 154 0 0,0 0 206 0 0,0 0 41 0 0,0 0-172 0 0,0 0-389 0 0,0 0-422 0 0,0 0-324 0 0,0 0-266 0 0,0 0-182 0 0,0 0-111 0 0,0 0-70 0 0,10-10 1016 0 0,-5 25-969 0 0,-1 1 0 0 0,0 0 0 0 0,0 0 0 0 0,-2 0 0 0 0,0 0 0 0 0,-1 1 0 0 0,-1-1 0 0 0,0 0 0 0 0,-3 17-430 0 0,2 17 355 0 0,1-41-318 0 0,-1 3 0 0 0,0 0 0 0 0,1 0 0 0 0,1 0 1 0 0,0 0-1 0 0,0 0 0 0 0,1 0 0 0 0,1 0 0 0 0,0-1 0 0 0,1 1 1 0 0,0-1-1 0 0,1 0 0 0 0,0 0 0 0 0,1 1-37 0 0,-4-10 25 0 0,1-1-1 0 0,0 0 1 0 0,0 0-1 0 0,0 1 1 0 0,-1-2 0 0 0,1 1-1 0 0,0 0 1 0 0,0 0-1 0 0,0-1 1 0 0,0 0 0 0 0,0 0-1 0 0,0 0 1 0 0,0 0-1 0 0,1 0 1 0 0,-1 0 0 0 0,0-1-1 0 0,-1 1 1 0 0,1-1-1 0 0,0 0 1 0 0,0 0 0 0 0,0 0-1 0 0,0 0 1 0 0,0-1-1 0 0,-1 1 1 0 0,1-1 0 0 0,-1 0-1 0 0,1 1 1 0 0,-1-1-1 0 0,0 0 1 0 0,0-1 0 0 0,1 1-1 0 0,-1 0 1 0 0,-1 0-1 0 0,3-3-24 0 0,111-149 255 0 0,-79 95-223 0 0,-36 59-37 0 0,1-1-1 0 0,0 1 1 0 0,0 0-1 0 0,0-1 1 0 0,0 1 0 0 0,0 0-1 0 0,0 0 1 0 0,0 0-1 0 0,0 0 1 0 0,0 0 0 0 0,0 0-1 0 0,0 0 1 0 0,0 0-1 0 0,0 0 1 0 0,0 0 0 0 0,0 1-1 0 0,0-1 1 0 0,-1 0-1 0 0,1 1 1 0 0,0-1 0 0 0,0 0-1 0 0,0 1 1 0 0,0-1 0 0 0,-1 1-1 0 0,1 0 1 0 0,0-1-1 0 0,0 1 1 0 0,-1 0 0 0 0,1-1-1 0 0,0 1 1 0 0,-1 0-1 0 0,1 0 1 0 0,-1-1 0 0 0,1 1-1 0 0,-1 0 1 0 0,1 0-1 0 0,-1 0 1 0 0,0 0 0 0 0,1 0-1 0 0,-1 0 1 0 0,0 0-1 0 0,0 0 1 0 0,0 0 5 0 0,27 75 80 0 0,-25-66-79 0 0,0 0-1 0 0,1 0 1 0 0,1 0 0 0 0,-1 0 0 0 0,1 0-1 0 0,1-1 1 0 0,0 0 0 0 0,0 0-1 0 0,1 0 1 0 0,0 0 0 0 0,1-1 0 0 0,-1 0-1 0 0,7 5 0 0 0,-9-13 30 0 0,0 0 0 0 0,1 0 0 0 0,-1 0 0 0 0,0 0 0 0 0,0 0 0 0 0,1-1 0 0 0,-1 0-1 0 0,0 0 1 0 0,0 0 0 0 0,0 0 0 0 0,0-1 0 0 0,0 0 0 0 0,0 0 0 0 0,-1 0 0 0 0,1 0 0 0 0,0 0-1 0 0,-1-1 1 0 0,0 1 0 0 0,1-1 0 0 0,-1 0 0 0 0,0 0 0 0 0,-1 0 0 0 0,1-1 0 0 0,-1 1 0 0 0,1-1 0 0 0,-1 1-1 0 0,0-1 1 0 0,0 0 0 0 0,1-2-30 0 0,83-156 320 0 0,-68 83-757 0 0,-17 44-4352 0 0,1 24-3769 0 0,-2 7-3215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9770 0 0,'0'0'2237'0'0,"0"0"-580"0"0,0 0-359 0 0,0 0-157 0 0,0 0-35 0 0,0 0 6 0 0,0 0-62 0 0,0 0-134 0 0,0 0-126 0 0,0 0-105 0 0,0 0-96 0 0,0 0-43 0 0,0 0-30 0 0,0 27-39 0 0,0 84-26 0 0,13 105 1511 0 0,-20 167-1326 0 0,4-284-588 0 0,31-110 181 0 0,134-169 164 0 0,-80 110-475 0 0,-80 71 81 0 0,0 0 0 0 0,-1 0 1 0 0,1 0-1 0 0,-1 0 0 0 0,1 0 0 0 0,-1 0 0 0 0,1 0 0 0 0,-1 0 0 0 0,0 1 0 0 0,1-1 0 0 0,-1 1 1 0 0,0-1-1 0 0,0 1 0 0 0,0-1 0 0 0,0 1 0 0 0,0-1 0 0 0,-1 1 0 0 0,1 0 0 0 0,0 0 1 0 0,-1-1-1 0 0,1 1 0 0 0,-1 0 0 0 0,0 0 0 0 0,0 0 0 0 0,1 0 0 0 0,-1-1 0 0 0,0 1 0 0 0,-1 0 1 0 0,1 0-1 0 0,0 0 0 0 0,0 0 0 0 0,-1-1 0 0 0,1 1 0 0 0,-1 0 0 0 0,0 0 0 0 0,1-1 0 0 0,-1 2 1 0 0,0 7-8 0 0,-17 166 208 0 0,16-114-217 0 0,2-61-22 0 0,0-1 18 0 0,0 0-21 0 0,9-1-5128 0 0,-5-4 2277 0 0,-1 0-3794 0 0,-1 1-4842 0 0</inkml:trace>
  <inkml:trace contextRef="#ctx0" brushRef="#br0" timeOffset="435.6">483 704 3873 0 0,'0'0'1896'0'0,"0"0"-122"0"0,0 0-23 0 0,0 0-53 0 0,0 0-78 0 0,0 0-128 0 0,0 0-147 0 0,0 0-121 0 0,0 0-109 0 0,0 0-95 0 0,0 0-72 0 0,0 0-54 0 0,0 0-66 0 0,29 3-87 0 0,87 8-111 0 0,-64-20 91 0 0,-47 4-579 0 0,-1 2-56 0 0,0 0 1 0 0,0 0-1 0 0,-1 0 1 0 0,1-1-1 0 0,-1 1 1 0 0,0-1-1 0 0,0 1 1 0 0,0-1-1 0 0,0 0 1 0 0,0-1-1 0 0,-1 1 1 0 0,0 0-1 0 0,0-1 0 0 0,0 1 1 0 0,-1-1-1 0 0,0 1 1 0 0,1-1-1 0 0,-1 0 1 0 0,-1 0-1 0 0,1 1 1 0 0,-1-1-1 0 0,0 0 1 0 0,0 0-1 0 0,0 0 1 0 0,-1 1-1 0 0,0-2-86 0 0,-1 3 4 0 0,-1 1 0 0 0,0-1-1 0 0,0 1 1 0 0,0-1 0 0 0,0 1-1 0 0,-1 0 1 0 0,1 1 0 0 0,-1-1 0 0 0,1 0-1 0 0,-1 1 1 0 0,1 0 0 0 0,-1 0-1 0 0,0 0 1 0 0,0 0 0 0 0,1 0 0 0 0,-1 1-1 0 0,0 0 1 0 0,0 0 0 0 0,0 0-1 0 0,0 0 1 0 0,0 1 0 0 0,1-1 0 0 0,-1 1-1 0 0,0 0 1 0 0,0 0 0 0 0,1 0-1 0 0,-1 1 1 0 0,1-1 0 0 0,-1 1-1 0 0,1 0 1 0 0,0 0 0 0 0,-2 1-4 0 0,-8 6-15 0 0,0 0-1 0 0,0 1 1 0 0,1 1-1 0 0,1 0 1 0 0,0 1 0 0 0,0 0-1 0 0,1 0 1 0 0,1 1-1 0 0,0 0 1 0 0,1 1 0 0 0,0 0-1 0 0,1 0 1 0 0,1 1 0 0 0,0 0-1 0 0,-4 15 16 0 0,9-28-2 0 0,0 1-1 0 0,1 0 1 0 0,-1 0-1 0 0,1 0 1 0 0,-1 0-1 0 0,1 0 1 0 0,0 0-1 0 0,0 0 1 0 0,0 0-1 0 0,0 0 1 0 0,1 0-1 0 0,-1 0 1 0 0,1 0-1 0 0,0 0 1 0 0,-1-1-1 0 0,2 1 1 0 0,-1 0-1 0 0,0 0 1 0 0,0-1-1 0 0,1 1 0 0 0,-1-1 1 0 0,1 1-1 0 0,0-1 1 0 0,0 0-1 0 0,0 1 1 0 0,0-1-1 0 0,0 0 1 0 0,1 0-1 0 0,-1-1 1 0 0,0 1-1 0 0,1 0 1 0 0,-1-1-1 0 0,1 1 1 0 0,1-1 2 0 0,11 3-3 0 0,0-1-1 0 0,0 0 1 0 0,1-1 0 0 0,-1-1 0 0 0,0-1-1 0 0,1 0 1 0 0,-1 0 0 0 0,0-2 0 0 0,1 0 0 0 0,-1-1-1 0 0,0 0 1 0 0,1-2 3 0 0,10 0-13 0 0,150-41-1833 0 0,-107 15-8033 0 0,-59 23-1482 0 0</inkml:trace>
  <inkml:trace contextRef="#ctx0" brushRef="#br0" timeOffset="791.973">962 803 2961 0 0,'0'0'3895'0'0,"0"0"-1314"0"0,0 0-616 0 0,0 0-318 0 0,0 0-213 0 0,0 0-158 0 0,0 0-157 0 0,0 0-127 0 0,0 0-75 0 0,0 0-40 0 0,0 0-85 0 0,0 0-47 0 0,0 0-63 0 0,-2 15-51 0 0,-4 65 532 0 0,6-79-648 0 0,0-1-32 0 0,0 0-21 0 0,0 0-16 0 0,8-9 1709 0 0,23-63-1331 0 0,-15 37-681 0 0,1 2 1 0 0,1 0-1 0 0,2 0 1 0 0,1 2-1 0 0,11-11-143 0 0,0-1 61 0 0,-4 17-88 0 0,-28 26-17 0 0,0 0-12 0 0,0 0-8 0 0,4 73-3043 0 0,2-51-1017 0 0,-2-16-339 0 0,2-4-4141 0 0,-2-2-247 0 0</inkml:trace>
  <inkml:trace contextRef="#ctx0" brushRef="#br0" timeOffset="1175.672">1295 634 0 0 0,'0'0'1234'0'0,"0"0"322"0"0,0 0 246 0 0,0 0 262 0 0,0 0 102 0 0,0 0-58 0 0,0 0-150 0 0,0 0-231 0 0,0 0-215 0 0,0 0-162 0 0,0 0-102 0 0,0 0-85 0 0,21 3-67 0 0,65 11-43 0 0,-84-14-954 0 0,1 1 0 0 0,0-1-1 0 0,-1 1 1 0 0,1-1 0 0 0,0 0 0 0 0,-1 0 0 0 0,1-1 0 0 0,-1 1 0 0 0,1 0 0 0 0,0-1 0 0 0,-1 1 0 0 0,1-1-1 0 0,-1 0 1 0 0,0 0 0 0 0,1 0 0 0 0,-1 0 0 0 0,1-1 0 0 0,-1 1 0 0 0,0 0 0 0 0,0-1 0 0 0,2-1-99 0 0,6-5 521 0 0,35-25 1003 0 0,-41 30-1452 0 0,0 0 0 0 0,0-1 1 0 0,-1 1-1 0 0,1-1 0 0 0,-1 0 1 0 0,0 0-1 0 0,0 0 0 0 0,-1-1 0 0 0,1 1 1 0 0,-1-1-1 0 0,0 1 0 0 0,0-1 0 0 0,0 0 1 0 0,-1 0-1 0 0,1 0 0 0 0,-1 0 0 0 0,0 0 1 0 0,-1 0-1 0 0,1 0 0 0 0,-1 0 1 0 0,0-2-73 0 0,-3 5 2 0 0,1 0 1 0 0,-1 0-1 0 0,0 0 1 0 0,1 0 0 0 0,-1 1-1 0 0,0-1 1 0 0,0 1 0 0 0,0-1-1 0 0,0 1 1 0 0,0 0-1 0 0,0 1 1 0 0,0-1 0 0 0,0 0-1 0 0,-1 1 1 0 0,1 0-1 0 0,0 0 1 0 0,0 0 0 0 0,-1 0-1 0 0,1 0 1 0 0,0 1 0 0 0,0-1-1 0 0,0 1 1 0 0,0 0-1 0 0,-1 0 1 0 0,1 0 0 0 0,0 0-1 0 0,1 1 1 0 0,-4 1-3 0 0,-7 5-18 0 0,0 2 1 0 0,0 0-1 0 0,1 0 0 0 0,0 1 1 0 0,1 1-1 0 0,1 0 1 0 0,-1 0-1 0 0,2 1 0 0 0,-1 2 18 0 0,3-5 1 0 0,0 1-1 0 0,1 0 0 0 0,0 0 0 0 0,1 0 1 0 0,1 0-1 0 0,-1 1 0 0 0,2 0 1 0 0,0 0-1 0 0,0 0 0 0 0,1 0 1 0 0,1 0-1 0 0,0 0 0 0 0,0 3 0 0 0,3-10 3 0 0,-1 0-1 0 0,1-1 1 0 0,1 1-1 0 0,-1 0 1 0 0,1-1 0 0 0,-1 1-1 0 0,1-1 1 0 0,0 0-1 0 0,1 0 1 0 0,-1 0-1 0 0,1-1 1 0 0,0 1-1 0 0,-1-1 1 0 0,2 0-1 0 0,-1 0 1 0 0,0 0 0 0 0,1 0-1 0 0,-1-1 1 0 0,1 0-1 0 0,0 0 1 0 0,-1 0-1 0 0,6 1-2 0 0,8 2 46 0 0,0-1 0 0 0,1 0 0 0 0,0-2 0 0 0,0 0 0 0 0,0-1-1 0 0,0-1 1 0 0,-1 0 0 0 0,4-2-46 0 0,27 1 69 0 0,-40 1-181 0 0,2 1-111 0 0,1-1 0 0 0,-1 0 1 0 0,1-1-1 0 0,-1 0 0 0 0,0-1 1 0 0,0 0-1 0 0,1-1 1 0 0,-1 0-1 0 0,9-4 223 0 0,-18 5-553 0 0,-1 0-2245 0 0,0 2-6965 0 0,-1 0-3094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12859 0 0,'0'0'2382'0'0,"0"0"-577"0"0,0 0-243 0 0,0 0-124 0 0,0 0-150 0 0,0 0-216 0 0,0 0-228 0 0,0 0-194 0 0,0 0-121 0 0,0 0-86 0 0,0 0-39 0 0,0 0-21 0 0,0 0-43 0 0,17 7 883 0 0,27 8 264 0 0,16-8-751 0 0,183 1 163 0 0,-258-4-4319 0 0,-7 8 444 0 0,10-7-82 0 0,0 2-3757 0 0,3-2-4891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7794 0 0,'0'0'4117'0'0,"0"0"-1734"0"0,0 0-754 0 0,0 0-94 0 0,0 0-58 0 0,0 0-129 0 0,0 0-198 0 0,0 0-232 0 0,0 0-137 0 0,0 0-64 0 0,0 0-29 0 0,0 0-26 0 0,0 0-34 0 0,3 6-24 0 0,-2-4-529 0 0,0 1 1 0 0,1-1-1 0 0,-1 0 0 0 0,0 0 0 0 0,1 0 1 0 0,0 0-1 0 0,-1 0 0 0 0,1 0 1 0 0,0 0-1 0 0,0-1 0 0 0,0 1 1 0 0,0-1-1 0 0,0 1 0 0 0,0-1 0 0 0,0 0 1 0 0,1 0-1 0 0,-1 0 0 0 0,1 0 1 0 0,-1 0-1 0 0,0 0 0 0 0,1-1 1 0 0,-1 1-1 0 0,1-1 0 0 0,-1 0 0 0 0,1 1 1 0 0,2-1-76 0 0,21 2 302 0 0,0-1 0 0 0,0-1 1 0 0,0-1-1 0 0,0-1 0 0 0,0-1 0 0 0,5-2-302 0 0,50-10 167 0 0,-48 11-599 0 0,-31 1 42 0 0,-3 3-8429 0 0,-2 0-3467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9218 0 0,'0'0'2834'0'0,"0"0"-630"0"0,0 0-401 0 0,0 0-196 0 0,0 0-225 0 0,0 0-230 0 0,0 0-251 0 0,0 0-229 0 0,0 0-138 0 0,0 0-25 0 0,0 0 17 0 0,0 0 48 0 0,6 2 27 0 0,27 3-144 0 0,-1-2-1 0 0,1-1 1 0 0,0-1-1 0 0,-1-2 1 0 0,1-1-1 0 0,14-3-456 0 0,-31 2-133 0 0,18-3-1708 0 0,-13-4-2698 0 0,-16 7-1633 0 0,-1 2-5598 0 0</inkml:trace>
  <inkml:trace contextRef="#ctx0" brushRef="#br0" timeOffset="607.196">463 52 7402 0 0,'0'0'2076'0'0,"0"0"-198"0"0,0 0-15 0 0,0 0-11 0 0,0 0-146 0 0,0 0-367 0 0,0 0-446 0 0,0 0-342 0 0,0 0-168 0 0,0 0 5 0 0,0 0 116 0 0,0 0 120 0 0,0 0 50 0 0,3 9-5 0 0,57 119 2156 0 0,-43-85-2621 0 0,-2 1 0 0 0,-2 0 0 0 0,-2 1 0 0 0,-2 0 0 0 0,-2 1 0 0 0,-2-1 0 0 0,-2 1 0 0 0,-2 1 0 0 0,-5 39-204 0 0,4-48 62 0 0,-1-33-61 0 0,1-1 0 0 0,0 0 0 0 0,1 1 0 0 0,-1-1 0 0 0,1 1 0 0 0,-1-1 0 0 0,1 0 0 0 0,1 1 0 0 0,-1-1 0 0 0,0 0 0 0 0,1 0 1 0 0,0 0-1 0 0,0 0 0 0 0,0 0 0 0 0,1 0 0 0 0,-1-1-1 0 0,1-3 41 0 0,-1-1-1 0 0,0 1 1 0 0,0-1 0 0 0,1 0-1 0 0,-1 0 1 0 0,0 0 0 0 0,0 0-1 0 0,0 0 1 0 0,0-1 0 0 0,0 1-1 0 0,-1-1 1 0 0,1 1 0 0 0,0-1 0 0 0,-1 1-1 0 0,1-1 1 0 0,-1 0 0 0 0,1 0-1 0 0,-1 0 1 0 0,0 0 0 0 0,0 0-1 0 0,0 0 1 0 0,0 0 0 0 0,0 0-1 0 0,0-1-40 0 0,6-8 57 0 0,13-22-8 0 0,-1-1 0 0 0,-2-1-1 0 0,-1 0 1 0 0,-2-1-1 0 0,-1-1 1 0 0,-2 0 0 0 0,1-17-49 0 0,9-21 24 0 0,-3 8-5 0 0,-3-2 0 0 0,-3 0 0 0 0,-1-23-19 0 0,-2 25-73 0 0,-9 67 31 0 0,0 0-26 0 0,0 0-48 0 0,0 0-68 0 0,0 0-65 0 0,0 15-828 0 0,0 31-1381 0 0,0-15-5748 0 0,0-20-3493 0 0</inkml:trace>
  <inkml:trace contextRef="#ctx0" brushRef="#br0" timeOffset="989.895">932 638 12171 0 0,'0'0'2193'0'0,"0"0"-366"0"0,0 0-176 0 0,0 0-82 0 0,0 0-149 0 0,0 0-212 0 0,0 0-218 0 0,0 0-193 0 0,0 0-155 0 0,0 0-105 0 0,0 0-62 0 0,0 0-69 0 0,0-8 239 0 0,-15 186 1705 0 0,-6-98-2322 0 0,21-79-178 0 0,1-1 1 0 0,-1 1-1 0 0,0-1 1 0 0,1 0-1 0 0,-1 1 1 0 0,1-1-1 0 0,-1 1 1 0 0,1-1-1 0 0,-1 0 1 0 0,1 1-1 0 0,-1-1 1 0 0,1 0-1 0 0,-1 0 1 0 0,1 1-1 0 0,0-1 1 0 0,-1 0-1 0 0,1 0 1 0 0,-1 0-1 0 0,1 0 1 0 0,0 0-1 0 0,-1 0 1 0 0,1 0-1 0 0,-1 0 1 0 0,1 0-1 0 0,0 0 1 0 0,-1 0-1 0 0,1 0 0 0 0,-1 0 1 0 0,1-1-1 0 0,0 1 1 0 0,-1 0-1 0 0,1 0 1 0 0,-1-1-1 0 0,1 1 1 0 0,-1 0-1 0 0,1-1 1 0 0,-1 1-1 0 0,1 0 1 0 0,-1-1-1 0 0,1 1 1 0 0,-1-1-1 0 0,0 1 1 0 0,1-1-1 0 0,-1 1 1 0 0,0-1-1 0 0,1 1 1 0 0,-1-1-1 0 0,0 1 1 0 0,0-1-1 0 0,1 1 1 0 0,-1-1-1 0 0,0 0 1 0 0,0 0 149 0 0,12-8-8742 0 0,-3 2-3045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71 760 0 0,'0'0'1267'0'0,"0"0"-29"0"0,0 0 121 0 0,0 0 220 0 0,0 0 209 0 0,0 0 55 0 0,0 0-49 0 0,0 0-138 0 0,0 0-206 0 0,0 0-194 0 0,0 0-205 0 0,-2-3-167 0 0,1 2-1507 0 0,-6-9 3492 0 0,6 17 153 0 0,58 258 48 0 0,-21-139-2401 0 0,5-1 1 0 0,18 25-670 0 0,-41-103 77 0 0,-12-57 1494 0 0,-2-34-1543 0 0,2 0 0 0 0,2 0-1 0 0,2 1 1 0 0,1 0 0 0 0,3 1-1 0 0,1 0 1 0 0,15-25-28 0 0,8-31 24 0 0,-28 75-27 0 0,-1 0 0 0 0,-1 0 0 0 0,-2-1 0 0 0,0 0 1 0 0,-1 0-1 0 0,-2-1 0 0 0,0 1 0 0 0,-1-1 0 0 0,-2 1 1 0 0,-1-7 2 0 0,1 30-22 0 0,0 0 0 0 0,0 0 0 0 0,0 0 0 0 0,0 0 0 0 0,0-1 0 0 0,0 1 1 0 0,0 0-1 0 0,-1 0 0 0 0,1 0 0 0 0,0 0 0 0 0,-1 0 0 0 0,1 0 0 0 0,-1 0 0 0 0,1 0 1 0 0,-1 0-1 0 0,0 0 0 0 0,1 0 0 0 0,-1 0 0 0 0,0 0 0 0 0,0 0 0 0 0,1 0 0 0 0,-1 1 1 0 0,0-1-1 0 0,0 0 0 0 0,0 1 0 0 0,0-1 0 0 0,0 1 0 0 0,0-1 0 0 0,0 1 1 0 0,0-1-1 0 0,0 1 0 0 0,-1 0 0 0 0,1-1 0 0 0,0 1 0 0 0,0 0 22 0 0,1 0-292 0 0,-2 19-1719 0 0,2-6 298 0 0,-1 5-2113 0 0,2-6-6037 0 0,1-4-1106 0 0</inkml:trace>
  <inkml:trace contextRef="#ctx0" brushRef="#br0" timeOffset="562.96">492 597 8650 0 0,'0'0'1880'0'0,"0"0"-227"0"0,0 0-66 0 0,0 0 13 0 0,0 0-92 0 0,0 0-318 0 0,0 0-357 0 0,0 0-243 0 0,0 0-143 0 0,0 0-41 0 0,0 0-14 0 0,0 0 14 0 0,0 0 13 0 0,12-3 23 0 0,118-24 1697 0 0,-20 21-1088 0 0,-108 8-1019 0 0,-1-1-1 0 0,0 1 0 0 0,0 0 1 0 0,0 0-1 0 0,0 0 0 0 0,0 0 1 0 0,0-1-1 0 0,-1 1 0 0 0,1 0 1 0 0,0 0-1 0 0,-1 1 0 0 0,0-1 1 0 0,1 0-1 0 0,-1 0 0 0 0,0 0 1 0 0,0 0-1 0 0,0 0 1 0 0,-1 0-1 0 0,1 0 0 0 0,0 0 1 0 0,-1 0-1 0 0,1 0 0 0 0,-1 0 1 0 0,0 0-1 0 0,1 0 0 0 0,-1 0 1 0 0,0 0-1 0 0,0 0 0 0 0,-1-1 1 0 0,1 1-1 0 0,0 0 0 0 0,0-1 1 0 0,-1 1-1 0 0,0-1-31 0 0,-181 215 993 0 0,181-214-975 0 0,1 0-1 0 0,0 0 0 0 0,0 0 1 0 0,0 0-1 0 0,0 0 0 0 0,0 0 0 0 0,0 0 1 0 0,0 1-1 0 0,1-1 0 0 0,-1 0 1 0 0,1 0-1 0 0,-1 1 0 0 0,1-1 0 0 0,0 0 1 0 0,0 1-1 0 0,0-1 0 0 0,1 0 1 0 0,-1 0-1 0 0,0 1 0 0 0,1-1 1 0 0,-1 0-1 0 0,1 0 0 0 0,0 1 0 0 0,0-1 1 0 0,0 0-1 0 0,1 2-17 0 0,2-2 65 0 0,0 1 0 0 0,0 0 1 0 0,1-1-1 0 0,-1 0 0 0 0,1 0 0 0 0,0 0 1 0 0,-1-1-1 0 0,1 0 0 0 0,0 1 1 0 0,0-2-1 0 0,0 1 0 0 0,0 0 0 0 0,0-1 1 0 0,0 0-1 0 0,-1 0 0 0 0,3-1-65 0 0,-1 1 67 0 0,4 1 7 0 0,0-1 0 0 0,-1 0 0 0 0,1-1 0 0 0,0 0 0 0 0,-1 0 1 0 0,1-1-1 0 0,-1 0 0 0 0,0-1 0 0 0,0 0 0 0 0,9-4-74 0 0,3-10-2172 0 0,-13 9-1841 0 0,1 0-4850 0 0,-4 5-3323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60 1792 0 0,'0'0'3237'0'0,"0"0"-838"0"0,0 0-274 0 0,0 0 23 0 0,0 0-78 0 0,0 0-220 0 0,0 0-283 0 0,0 0-314 0 0,0 0-253 0 0,0 0-170 0 0,0 0-127 0 0,0 0-87 0 0,-13 6-45 0 0,-37 23-24 0 0,44-25-392 0 0,1 0 0 0 0,0 0 1 0 0,0 0-1 0 0,0 1 1 0 0,0 0-1 0 0,1 0 1 0 0,0 0-1 0 0,0 0 1 0 0,0 1-1 0 0,1 0 0 0 0,0-1 1 0 0,0 1-1 0 0,0 1 1 0 0,1 0-156 0 0,-3 2 141 0 0,-8 29 229 0 0,1 1-1 0 0,3 0 0 0 0,0 0 0 0 0,3 1 1 0 0,1 0-1 0 0,2 1 0 0 0,2-1 1 0 0,4 39-370 0 0,-3-45 109 0 0,1-18-58 0 0,1-1 0 0 0,1 1 0 0 0,0-1 0 0 0,1 0 0 0 0,1 0 1 0 0,0 0-1 0 0,1-1 0 0 0,1 0 0 0 0,0 0 0 0 0,0 0 0 0 0,2-1 1 0 0,0 0-1 0 0,0-1 0 0 0,2 1-51 0 0,16 10 105 0 0,-24-28-968 0 0,17-52-5335 0 0,0 21-4330 0 0,-19 34 9636 0 0,5-9-9537 0 0</inkml:trace>
  <inkml:trace contextRef="#ctx0" brushRef="#br0" timeOffset="786.944">353 270 5353 0 0,'0'0'2271'0'0,"0"0"-73"0"0,0 0-49 0 0,0 0-114 0 0,0 0-246 0 0,0 0-298 0 0,0 0-337 0 0,0 0-275 0 0,0 0-211 0 0,0 0-112 0 0,0 0-48 0 0,0 0-44 0 0,0 0-21 0 0,-10 8-31 0 0,-34 28-25 0 0,42-34-336 0 0,0 0-1 0 0,1 0 1 0 0,-1 0 0 0 0,1 0 0 0 0,-1 0 0 0 0,1 0 0 0 0,-1 1-1 0 0,1-1 1 0 0,0 0 0 0 0,0 1 0 0 0,1-1 0 0 0,-1 0-1 0 0,0 1 1 0 0,1 0 0 0 0,-1-1 0 0 0,1 1 0 0 0,0-1-1 0 0,0 1 1 0 0,0-1 0 0 0,0 1 0 0 0,0-1 0 0 0,1 3-51 0 0,0 4 175 0 0,13 183 1571 0 0,-10-171-1678 0 0,-4-15-56 0 0,1 0 1 0 0,0 0 0 0 0,0-1 0 0 0,0 1 0 0 0,0 0 0 0 0,1-1-1 0 0,0 1 1 0 0,0-1 0 0 0,1 0 0 0 0,0 0 0 0 0,0 0 0 0 0,0 0 0 0 0,0 0-1 0 0,1-1 1 0 0,1 2-13 0 0,-3-5 38 0 0,1 0 0 0 0,-1 0 0 0 0,1 0-1 0 0,-1-1 1 0 0,1 1 0 0 0,-1-1 0 0 0,1 0-1 0 0,0 0 1 0 0,-1 0 0 0 0,1 0 0 0 0,-1 0-1 0 0,1-1 1 0 0,0 1 0 0 0,-1-1 0 0 0,1 1 0 0 0,-1-1-1 0 0,1 0 1 0 0,-1 0 0 0 0,0 0 0 0 0,1 0-1 0 0,-1-1 1 0 0,0 1 0 0 0,0-1 0 0 0,0 1-1 0 0,2-2-37 0 0,13-15 92 0 0,0 0-1 0 0,-1-1 0 0 0,-1-1 1 0 0,-1 0-1 0 0,0-1 0 0 0,7-18-91 0 0,10-12 42 0 0,29-66 118 0 0,-52 98-12 0 0,-8 24 39 0 0,0 1-189 0 0,-16 464 236 0 0,33-262-269 0 0,-14-184 57 0 0,-2 1-1 0 0,-1 0 0 0 0,-1-1 1 0 0,-2 1-1 0 0,0-1 1 0 0,-1 1-1 0 0,-1-1 1 0 0,-2 0-1 0 0,0-1 1 0 0,-7 13-22 0 0,13-34 14 0 0,-1-1 0 0 0,0 1 1 0 0,0-1-1 0 0,0 0 0 0 0,0 0 0 0 0,0 1 1 0 0,0-1-1 0 0,-1-1 0 0 0,1 1 0 0 0,0 0 1 0 0,0 0-1 0 0,-1-1 0 0 0,1 0 0 0 0,0 1 1 0 0,-1-1-1 0 0,1 0 0 0 0,0 0 0 0 0,-1 0 1 0 0,1 0-1 0 0,0-1 0 0 0,-1 1 1 0 0,1 0-1 0 0,0-1 0 0 0,-1 0 0 0 0,1 0 1 0 0,0 0-1 0 0,0 0 0 0 0,0 0 0 0 0,0 0 1 0 0,0 0-1 0 0,0 0 0 0 0,0-1 0 0 0,0 1 1 0 0,0-1-1 0 0,1 0 0 0 0,-2 0-14 0 0,-3-9 13 0 0,0 0 0 0 0,0-1 0 0 0,1 1 0 0 0,0-1 0 0 0,1 0 0 0 0,1 0-1 0 0,0-1 1 0 0,0 1 0 0 0,1-1 0 0 0,1 1 0 0 0,0-1 0 0 0,1 0 0 0 0,0 1 0 0 0,1-1 0 0 0,2-7-13 0 0,1 0-23 0 0,1 0 1 0 0,0 0-1 0 0,2 1 1 0 0,0 0-1 0 0,2 0 1 0 0,0 1-1 0 0,1 0 1 0 0,0 1-1 0 0,2 0 1 0 0,0 0-1 0 0,1 1 1 0 0,0 1 0 0 0,12-10 22 0 0,15-2-1285 0 0,-30 24-2906 0 0,0 2-3824 0 0,-8 1-4061 0 0</inkml:trace>
  <inkml:trace contextRef="#ctx0" brushRef="#br0" timeOffset="1298.986">782 697 11082 0 0,'0'0'2798'0'0,"0"0"-639"0"0,0 0-390 0 0,0 0-245 0 0,0 0-266 0 0,0 0-237 0 0,0 0-194 0 0,0 0-137 0 0,0 0-86 0 0,0 0-60 0 0,0 0-53 0 0,0 0-42 0 0,0 0-40 0 0,17-6-59 0 0,52-16-47 0 0,-21 17 633 0 0,-49 34-296 0 0,-57 48-144 0 0,50-7-1 0 0,63-59 524 0 0,-48-11-946 0 0,76-21 292 0 0,-85 19-2971 0 0,-21 6-7286 0 0,19-3-2359 0 0</inkml:trace>
  <inkml:trace contextRef="#ctx0" brushRef="#br0" timeOffset="1683.019">1143 516 7650 0 0,'0'0'3719'0'0,"0"0"-1169"0"0,0 0-584 0 0,0 0-143 0 0,0 0-218 0 0,0 0-290 0 0,0 0-280 0 0,0 0-227 0 0,0 0-167 0 0,0 0-95 0 0,0 0-59 0 0,0 0-20 0 0,0 0 26 0 0,3-1 23 0 0,88-6 2378 0 0,-32 7-2260 0 0,31-3-1333 0 0,-79-1-3060 0 0,-8 1-727 0 0,-1 0-3546 0 0,-1 2-3917 0 0</inkml:trace>
  <inkml:trace contextRef="#ctx0" brushRef="#br0" timeOffset="2594.054">1589 163 5537 0 0,'0'0'2363'0'0,"0"0"-221"0"0,0 0-84 0 0,0 0-42 0 0,0 0-197 0 0,0 0-264 0 0,0 0-289 0 0,0 0-275 0 0,0 0-203 0 0,0 0-130 0 0,0 0-88 0 0,0 0-90 0 0,-8 19 701 0 0,-27 120 1397 0 0,27-97-2394 0 0,2 1 0 0 0,2-1 0 0 0,2 1 0 0 0,2 18-184 0 0,0-58 7 0 0,0-1 1 0 0,0 0 0 0 0,0 0-1 0 0,0 0 1 0 0,0 0-1 0 0,0 0 1 0 0,1 1 0 0 0,-1-1-1 0 0,1 0 1 0 0,-1 0 0 0 0,1 0-1 0 0,0 0 1 0 0,0 0-1 0 0,0 0 1 0 0,0 0 0 0 0,0-1-1 0 0,1 1 1 0 0,-1 0-1 0 0,0-1 1 0 0,1 1 0 0 0,-1-1-1 0 0,1 1 1 0 0,0-1 0 0 0,-1 1-1 0 0,1-1 1 0 0,0 0-1 0 0,0 0 1 0 0,0 0 0 0 0,0 0-1 0 0,0 0 1 0 0,0-1-1 0 0,0 1 1 0 0,0-1 0 0 0,0 1-1 0 0,0-1 1 0 0,0 0 0 0 0,1 1-1 0 0,-1-1 1 0 0,0 0-1 0 0,0-1 1 0 0,0 1 0 0 0,0 0-1 0 0,0-1 1 0 0,1 1-1 0 0,-1-1 1 0 0,0 1 0 0 0,0-1-1 0 0,0 0 1 0 0,0 0 0 0 0,0 0-1 0 0,-1 0 1 0 0,1 0-8 0 0,14-11 62 0 0,-2 1 0 0 0,1-2 0 0 0,-1 0 0 0 0,-1-1 0 0 0,-1 0 0 0 0,0-1 0 0 0,-1 0 0 0 0,0-1 0 0 0,-1 0 0 0 0,-1-1 0 0 0,-1 0 0 0 0,0 0 0 0 0,-1-1 0 0 0,0-1-62 0 0,1-1 25 0 0,0 1 0 0 0,-1-1 0 0 0,-1 0 0 0 0,-1-1 0 0 0,-1 0 0 0 0,0 1 0 0 0,-1-12-25 0 0,8 98 80 0 0,13 464 655 0 0,-23-504-738 0 0,0-1 1 0 0,-2 1 0 0 0,-1 0 0 0 0,-1-1 0 0 0,-1 1 0 0 0,-1-1 0 0 0,-2 0 0 0 0,0 0 0 0 0,-2-1-1 0 0,0 0 1 0 0,-2-1 0 0 0,-7 12 2 0 0,16-31 1 0 0,-1 1 1 0 0,0-1-1 0 0,0-1 0 0 0,0 1 1 0 0,0 0-1 0 0,-1-1 0 0 0,1 1 0 0 0,-1-1 1 0 0,0 0-1 0 0,0 0 0 0 0,0-1 0 0 0,0 1 1 0 0,0-1-1 0 0,-1 0 0 0 0,1 0 1 0 0,-1 0-1 0 0,0-1 0 0 0,1 1 0 0 0,-1-1 1 0 0,0 0-1 0 0,0-1 0 0 0,0 1 1 0 0,0-1-2 0 0,2-2 1 0 0,-1 1 1 0 0,1-1-1 0 0,0 0 1 0 0,0 0-1 0 0,0 0 1 0 0,0-1 0 0 0,0 1-1 0 0,1-1 1 0 0,-1 0-1 0 0,1 0 1 0 0,0 0-1 0 0,-1 0 1 0 0,1 0 0 0 0,1 0-1 0 0,-1 0 1 0 0,0-1-1 0 0,1 1 1 0 0,0 0-1 0 0,0-1 1 0 0,0 0 0 0 0,0 1-1 0 0,0-1 1 0 0,1 0-1 0 0,-1 1 1 0 0,1-1-1 0 0,0 0 1 0 0,0 1-1 0 0,1-1 1 0 0,-1 0 0 0 0,1 1-1 0 0,0-1 1 0 0,-1 0-1 0 0,2-2-1 0 0,-1-7-15 0 0,29-95-10 0 0,-13 65-29 0 0,42-56-355 0 0,-28 61-5684 0 0,-19 24 1030 0 0,-7 10-6684 0 0</inkml:trace>
  <inkml:trace contextRef="#ctx0" brushRef="#br0" timeOffset="2863.828">2073 509 11202 0 0,'0'0'3610'0'0,"0"0"-1561"0"0,0 0-758 0 0,0 0-152 0 0,0 0-47 0 0,0 0-5 0 0,0 0-34 0 0,0 0-62 0 0,0 0-106 0 0,0 0-128 0 0,0 0-106 0 0,0 0-90 0 0,0 0-77 0 0,2 18-64 0 0,9 92 146 0 0,-28 5-153 0 0,19-135-9052 0 0,1 10 1983 0 0,-1 3-4572 0 0</inkml:trace>
  <inkml:trace contextRef="#ctx0" brushRef="#br0" timeOffset="3271.169">2203 89 7017 0 0,'0'0'2010'0'0,"0"0"-171"0"0,0 0 35 0 0,0 0 76 0 0,0 0-68 0 0,0 0-251 0 0,0 0-292 0 0,0 0-270 0 0,0 0-194 0 0,0 0-102 0 0,0 0-58 0 0,0 0-45 0 0,0 0-50 0 0,-1-15-47 0 0,-5-58 962 0 0,28 99-513 0 0,43 88 441 0 0,-45-66-1172 0 0,-1 2 1 0 0,-3 0 0 0 0,-2 1-1 0 0,0 14-291 0 0,-6-32 95 0 0,-1-10-62 0 0,-1 1-1 0 0,-1-1 0 0 0,-1 1 1 0 0,-2 0-1 0 0,0 0 0 0 0,-1 0 1 0 0,-2 0-1 0 0,0 0 0 0 0,-2-1 1 0 0,0 1-1 0 0,-2 0 0 0 0,0-1 1 0 0,-2 0-1 0 0,-1 0 0 0 0,0-1 1 0 0,-2 0-1 0 0,-2 4-32 0 0,2-11-29 0 0,0 0-1 0 0,-1-1 1 0 0,-1 0 0 0 0,0 0-1 0 0,-1-1 1 0 0,0-1 0 0 0,-1 0-1 0 0,0-1 1 0 0,-1-1-1 0 0,-1 0 1 0 0,1-1 0 0 0,-1 0-1 0 0,-1-2 1 0 0,-10 4 29 0 0,-46-7-2892 0 0,59-13-978 0 0,7 0-3932 0 0,5 2-4682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2617 0 0,'0'0'1213'0'0,"0"0"11"0"0,0 0 251 0 0,0 0 294 0 0,0 0 193 0 0,0 0-187 0 0,0 0-307 0 0,0 0-384 0 0,0 0-352 0 0,0 0-197 0 0,0 0-122 0 0,1-5-51 0 0,0 0-151 0 0,1 0-1 0 0,0 0 1 0 0,1 0 0 0 0,-1 0 0 0 0,1 1 0 0 0,0-1-1 0 0,0 1 1 0 0,0 0 0 0 0,1 0 0 0 0,0 0 0 0 0,0 0-1 0 0,0 0 1 0 0,0 1 0 0 0,0 0 0 0 0,1 0 0 0 0,3-2-211 0 0,3-3 610 0 0,-11 8-585 0 0,1-1 0 0 0,-1 1 0 0 0,0-1 0 0 0,1 1 0 0 0,-1-1 0 0 0,0 1 0 0 0,1-1 0 0 0,-1 1 0 0 0,1 0-1 0 0,-1-1 1 0 0,1 1 0 0 0,-1-1 0 0 0,1 1 0 0 0,0 0 0 0 0,-1 0 0 0 0,1-1 0 0 0,-1 1 0 0 0,1 0 0 0 0,0 0 0 0 0,-1 0 0 0 0,1 0 0 0 0,-1-1 0 0 0,1 1 0 0 0,0 0 0 0 0,-1 0 0 0 0,1 0 0 0 0,0 1 0 0 0,-1-1 0 0 0,1 0 0 0 0,0 0 0 0 0,-1 0 0 0 0,1 0 0 0 0,-1 0 0 0 0,1 1 0 0 0,0-1 0 0 0,-1 0 0 0 0,1 1 0 0 0,-1-1 0 0 0,1 0 0 0 0,-1 1 0 0 0,1-1 0 0 0,-1 1 0 0 0,1-1 0 0 0,-1 1 0 0 0,0-1 0 0 0,1 1 0 0 0,-1-1 0 0 0,0 1 0 0 0,1-1 0 0 0,-1 1 0 0 0,0-1-1 0 0,1 1 1 0 0,-1-1 0 0 0,0 1 0 0 0,0 0 0 0 0,0-1 0 0 0,0 1-25 0 0,12 31 264 0 0,-2 1-1 0 0,-2-1 0 0 0,-1 1 0 0 0,-1 1 0 0 0,-2-1 1 0 0,-1 1-1 0 0,-2 0 0 0 0,-1 6-263 0 0,0-16 117 0 0,-1 0-1 0 0,0 0 1 0 0,-2-1 0 0 0,-1 1-1 0 0,-1 0 1 0 0,-1-1-1 0 0,-8 20-116 0 0,-4 5 411 0 0,17-85 1335 0 0,5 19-1739 0 0,1 0 0 0 0,0 0 0 0 0,2 0 0 0 0,0 1-1 0 0,1 0 1 0 0,0 0 0 0 0,1 1 0 0 0,1 0 0 0 0,3-2-7 0 0,3-7 4 0 0,-5 3-7 0 0,0 2-1 0 0,2-1 0 0 0,0 2 0 0 0,1-1 0 0 0,1 2 0 0 0,1 0 0 0 0,1 1 0 0 0,0 1 0 0 0,1 0 0 0 0,1 1 1 0 0,0 1-1 0 0,1 1 0 0 0,3-1 4 0 0,-21 13-4 0 0,0-1 0 0 0,0 1 0 0 0,0 0 1 0 0,0-1-1 0 0,0 1 0 0 0,1 0 0 0 0,-1 0 0 0 0,0 0 1 0 0,1 1-1 0 0,-1-1 0 0 0,0 1 0 0 0,1-1 0 0 0,-1 1 1 0 0,1 0-1 0 0,-1 0 0 0 0,1 0 0 0 0,-1 0 0 0 0,1 0 1 0 0,-1 0-1 0 0,0 1 0 0 0,1-1 0 0 0,-1 1 0 0 0,1 0 1 0 0,-1-1-1 0 0,0 1 0 0 0,0 0 0 0 0,1 1 0 0 0,-1-1 1 0 0,0 0-1 0 0,0 1 0 0 0,0-1 0 0 0,0 1 0 0 0,-1-1 1 0 0,1 1-1 0 0,0 0 0 0 0,-1 0 0 0 0,1 0 0 0 0,-1 0 1 0 0,1 0-1 0 0,0 2 4 0 0,0 27 23 0 0,-1 0-1 0 0,-1 0 1 0 0,-2 0 0 0 0,-1 0 0 0 0,-1 0 0 0 0,-1 0 0 0 0,-8 19-23 0 0,-10 76 52 0 0,15-81-60 0 0,8-45 18 0 0,0 0 10 0 0,0 0-4 0 0,0 0 0 0 0,4-30 154 0 0,5 6-163 0 0,2 0 0 0 0,0 1 1 0 0,2 0-1 0 0,0 0 0 0 0,2 2 0 0 0,6-7-7 0 0,-13 15-7 0 0,104-123 22 0 0,-100 122-25 0 0,1 1 0 0 0,0 0 0 0 0,0 1 0 0 0,1 0 0 0 0,1 1 0 0 0,0 1 0 0 0,17-9 10 0 0,-33 19-1 0 0,1 1 0 0 0,0-1 0 0 0,0 0 0 0 0,0 1 0 0 0,0-1-1 0 0,0 1 1 0 0,0-1 0 0 0,0 0 0 0 0,0 1 0 0 0,0-1 0 0 0,0 0 0 0 0,0 1 0 0 0,0-1 0 0 0,0 0-1 0 0,0 1 1 0 0,0-1 0 0 0,0 0 0 0 0,0 1 0 0 0,1-1 0 0 0,-1 0 0 0 0,0 1 0 0 0,0-1 0 0 0,0 0-1 0 0,0 1 1 0 0,1-1 0 0 0,-1 0 0 0 0,0 1 0 0 0,0-1 0 0 0,1 0 0 0 0,-1 0 0 0 0,0 0-1 0 0,1 1 1 0 0,-1-1 0 0 0,0 0 0 0 0,1 0 0 0 0,-1 0 0 0 0,0 0 0 0 0,1 1 0 0 0,-1-1 0 0 0,0 0-1 0 0,1 0 1 0 0,-1 0 0 0 0,0 0 0 0 0,1 0 0 0 0,-1 0 0 0 0,0 0 0 0 0,1 0 0 0 0,-1 0 0 0 0,1 0-1 0 0,-1 0 1 0 0,0 0 0 0 0,1 0 0 0 0,-1 0 0 0 0,0-1 0 0 0,1 1 0 0 0,-1 0 0 0 0,0 0 0 0 0,1 0-1 0 0,-1 0 1 0 0,0-1 0 0 0,0 1 0 0 0,1 0 0 0 0,-1 0 0 0 0,0-1 0 0 0,0 1 0 0 0,1 0 1 0 0,-2 11-6 0 0,-13 263 316 0 0,10-240-338 0 0,0 5-93 0 0,2-8-3644 0 0,13-35-6955 0 0,-7 0-592 0 0</inkml:trace>
  <inkml:trace contextRef="#ctx0" brushRef="#br0" timeOffset="770.588">1301 163 7810 0 0,'0'0'2247'0'0,"0"0"-523"0"0,0 0-254 0 0,0 0 39 0 0,0 0 48 0 0,0 0-121 0 0,0 0-233 0 0,0 0-248 0 0,0 0-247 0 0,0 0-164 0 0,0 0-112 0 0,0 0-89 0 0,-21-2-28 0 0,-62-4-3 0 0,80 6-276 0 0,0-1 0 0 0,0 1 0 0 0,0 0 0 0 0,0 0 0 0 0,0 0 0 0 0,0 1 0 0 0,0-1 0 0 0,0 1 0 0 0,0-1 0 0 0,0 1 0 0 0,0 0 0 0 0,1 0 0 0 0,-1 1 1 0 0,0-1-1 0 0,1 0 0 0 0,-1 1 0 0 0,1 0 0 0 0,-1-1 0 0 0,1 1 0 0 0,-1 1-36 0 0,-7 5 200 0 0,-4 3-111 0 0,0-1 0 0 0,2 2 0 0 0,-1-1 0 0 0,1 2 0 0 0,1 0-1 0 0,0 0 1 0 0,1 1 0 0 0,1 0 0 0 0,0 1 0 0 0,1-1 0 0 0,0 2-1 0 0,1-1 1 0 0,-2 10-89 0 0,-8 92 258 0 0,18-114-221 0 0,1 0 1 0 0,-1-1 0 0 0,1 1 0 0 0,0 0 0 0 0,0-1 0 0 0,0 1-1 0 0,1-1 1 0 0,-1 0 0 0 0,0 1 0 0 0,1-1 0 0 0,0 0 0 0 0,-1-1-1 0 0,1 1 1 0 0,0 0 0 0 0,0-1 0 0 0,0 1 0 0 0,0-1 0 0 0,0 0-1 0 0,0 0 1 0 0,0-1 0 0 0,1 1 0 0 0,-1 0 0 0 0,0-1 0 0 0,0 0-1 0 0,1 0 1 0 0,-1 0 0 0 0,0 0 0 0 0,0 0 0 0 0,1-1 0 0 0,-1 1-1 0 0,0-1 1 0 0,0 0 0 0 0,0 0 0 0 0,0 0 0 0 0,0-1 0 0 0,0 1-1 0 0,0-1 1 0 0,3-1-38 0 0,31-20 167 0 0,-1-1 1 0 0,-1-1-1 0 0,-1-2 0 0 0,-1-2 0 0 0,-2-1 0 0 0,-1-1 0 0 0,-1-2 0 0 0,24-35-167 0 0,-23 31 57 0 0,-5 15-24 0 0,-24 22-32 0 0,0 1-1 0 0,0-1 1 0 0,0 1-1 0 0,0-1 1 0 0,0 1-1 0 0,0 0 1 0 0,0-1 0 0 0,0 1-1 0 0,0 0 1 0 0,0 0-1 0 0,0 0 1 0 0,0 0-1 0 0,-1 0 1 0 0,1 0-1 0 0,0 0 1 0 0,-1 0-1 0 0,1 0 1 0 0,-1 0-1 0 0,1 0 1 0 0,-1 0 0 0 0,1 0-1 0 0,-1 1 1 0 0,0-1-1 0 0,1 0 1 0 0,-1 0-1 0 0,0 0 1 0 0,0 1-1 0 0,0-1 1 0 0,0 0-1 0 0,0 0 1 0 0,0 1-1 0 0,-1-1 1 0 0,1 1-1 0 0,1 4 4 0 0,6 41 56 0 0,-2-1 1 0 0,-2 1-1 0 0,-2 0 1 0 0,-3 7-61 0 0,2 2-1 0 0,-13 195 37 0 0,13-247-36 0 0,-2 18 11 0 0,-1 0 0 0 0,-1 0-1 0 0,0 0 1 0 0,-2 0 0 0 0,-1-1 0 0 0,0 0-1 0 0,-2 0 1 0 0,0-1 0 0 0,-1 0 0 0 0,-1-1 0 0 0,-1 0-1 0 0,-1-1 1 0 0,0 0-11 0 0,10-15 12 0 0,0 0 1 0 0,0-1-1 0 0,0 1 1 0 0,-1-1-1 0 0,1 1 0 0 0,0-1 1 0 0,-1 0-1 0 0,0 0 0 0 0,1-1 1 0 0,-1 1-1 0 0,0-1 0 0 0,0 0 1 0 0,0 0-1 0 0,0 0 1 0 0,0 0-1 0 0,0-1 0 0 0,0 0 1 0 0,0 0-1 0 0,0 0 0 0 0,0 0 1 0 0,0 0-1 0 0,-1-1-12 0 0,2-2 8 0 0,0 1-1 0 0,0-1 1 0 0,0 0 0 0 0,0 0-1 0 0,1 0 1 0 0,-1 0 0 0 0,1 0-1 0 0,0-1 1 0 0,0 1 0 0 0,0-1-1 0 0,0 0 1 0 0,1 1 0 0 0,-1-1-1 0 0,1 0 1 0 0,0 0 0 0 0,0 0-1 0 0,0 0 1 0 0,1 0 0 0 0,-1 0-1 0 0,1-2-7 0 0,-2-7-3 0 0,0 0 0 0 0,0-1 0 0 0,1 1 0 0 0,1-1 0 0 0,0 1-1 0 0,1 0 1 0 0,0-1 0 0 0,1 1 0 0 0,1 0 0 0 0,0 0-1 0 0,0 0 1 0 0,2 0 0 0 0,0 0 0 0 0,0 1 0 0 0,1 0-1 0 0,0 0 1 0 0,1 1 0 0 0,1-2 3 0 0,146-136-136 0 0,-93 96-99 0 0,-8 16-387 0 0,-29 24-4260 0 0,-7 4-4111 0 0,-13 5-2917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5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0 0 0,'0'0'97'0'0,"0"0"359"0"0,29 0 3675 0 0,104-3 3157 0 0,62-27-4802 0 0,83 16-1157 0 0,-149 28-1047 0 0,144-10 298 0 0,15-1 156 0 0,136 5-364 0 0,-45-37-16 0 0,142 28-34 0 0,-66-24-113 0 0,635 10 290 0 0,-768 30-358 0 0,268 11 105 0 0,171-12-133 0 0,312-24 72 0 0,170 3-58 0 0,-516-9-99 0 0,-164-6 25 0 0,-196 0 14 0 0,493-10 28 0 0,587 27-137 0 0,-603-3 37 0 0,172-24-10 0 0,401 21 225 0 0,-779 3-102 0 0,225 15 32 0 0,243-6-58 0 0,-702-9-63 0 0,176-14 92 0 0,468 19 9 0 0,-561 32-26 0 0,341 31 147 0 0,-43-46-64 0 0,-324-11-56 0 0,294 5 141 0 0,-77-8 399 0 0,-307 3 794 0 0,-370-3-1390 0 0,-1 0-7 0 0,0 0-2 0 0,12 0 555 0 0,145-21-517 0 0,-144 19-1250 0 0,20-3 2970 0 0,-22 4-6333 0 0,0 1-5771 0 0,-9 0-380 0 0</inkml:trace>
  <inkml:trace contextRef="#ctx0" brushRef="#br0" timeOffset="2522.818">1182 861 5001 0 0,'0'0'948'0'0,"0"0"-538"0"0,0 0-276 0 0,0 0 88 0 0,0 0 273 0 0,0 0 290 0 0,0 0 118 0 0,0 0-20 0 0,0 0-7 0 0,0 0 116 0 0,0 0 166 0 0,6 1 118 0 0,2 1-799 0 0,0-1-1 0 0,0 0 1 0 0,0 0-1 0 0,0-1 1 0 0,0 0 0 0 0,0-1-1 0 0,0 1 1 0 0,0-2 0 0 0,0 1-1 0 0,0-1 1 0 0,0 0-1 0 0,-1-1 1 0 0,7-2-477 0 0,82-70 2449 0 0,-82 57-2142 0 0,-1-1 1 0 0,-1 0-1 0 0,-1-1 1 0 0,-1 0-1 0 0,0-1 1 0 0,-2 0-1 0 0,0 0 1 0 0,4-21-308 0 0,-9 29 120 0 0,0 0 641 0 0,-2 24-403 0 0,-1 261 358 0 0,15 452-125 0 0,-41-418-440 0 0,-6-199-6 0 0,32-107-134 0 0,-1 0 0 0 0,1 1 0 0 0,0-1 0 0 0,-1 0 0 0 0,1 0 0 0 0,-1 0 0 0 0,1 1 1 0 0,-1-1-1 0 0,1 0 0 0 0,-1 0 0 0 0,1 0 0 0 0,-1 0 0 0 0,1 0 0 0 0,-1 0 0 0 0,1 0 0 0 0,-1 0 0 0 0,1 0 0 0 0,-1 0 0 0 0,1 0 0 0 0,-1 0 0 0 0,1-1 0 0 0,-1 1 0 0 0,1 0 1 0 0,-1 0-1 0 0,1 0 0 0 0,-1-1 0 0 0,1 1 0 0 0,0 0 0 0 0,-1 0 0 0 0,1-1 0 0 0,-1 1 0 0 0,1 0 0 0 0,0-1 0 0 0,-1 1 0 0 0,1-1 0 0 0,0 1 0 0 0,-1 0 0 0 0,1-1 0 0 0,0 1 1 0 0,0-1-1 0 0,0 1 0 0 0,-1-1 0 0 0,1 1 0 0 0,0-1 0 0 0,0 1 0 0 0,0-1 0 0 0,0 1 0 0 0,0-1 0 0 0,0 1 0 0 0,0-1 0 0 0,0 1 0 0 0,0-1 0 0 0,0 1 0 0 0,0-1-11 0 0,-7-25 5 0 0,1 0-1 0 0,2 0 0 0 0,0 0 0 0 0,2 0 0 0 0,1-1 0 0 0,1 1 0 0 0,1-1 1 0 0,2 1-1 0 0,3-17-4 0 0,4-41 0 0 0,3 1 0 0 0,4 0-1 0 0,4 2 1 0 0,3 0 0 0 0,3 1 0 0 0,5 2 0 0 0,2 1 0 0 0,4 2 0 0 0,3 1 0 0 0,3 3-1 0 0,33-40 1 0 0,-56 86-4 0 0,1 1 0 0 0,1 1 0 0 0,0 1 0 0 0,2 1 0 0 0,1 1 0 0 0,1 1-1 0 0,0 2 1 0 0,1 0 0 0 0,22-8 4 0 0,-44 22 1 0 0,0-1 1 0 0,1 1-1 0 0,-1 0 1 0 0,1 0-1 0 0,0 1 0 0 0,0 0 1 0 0,0 0-1 0 0,0 1 1 0 0,0 0-1 0 0,0 0 0 0 0,0 0 1 0 0,1 1-1 0 0,-1 0 0 0 0,0 1 1 0 0,0-1-1 0 0,0 1 1 0 0,0 1-1 0 0,0-1 0 0 0,0 1 1 0 0,0 1-1 0 0,0-1 0 0 0,0 1 1 0 0,-1 0-1 0 0,0 1 1 0 0,1-1-1 0 0,-1 1 0 0 0,-1 1 1 0 0,1-1-1 0 0,0 1 0 0 0,3 4-1 0 0,-1 13 17 0 0,-1-1 0 0 0,0 1 0 0 0,-2 1 0 0 0,-1-1 0 0 0,0 1 0 0 0,-2 0 0 0 0,-1 0 0 0 0,-1-1-1 0 0,0 1 1 0 0,-2 0 0 0 0,-1 0 0 0 0,-1 2-17 0 0,0 4 17 0 0,-2-1-1 0 0,-1 0 1 0 0,-1 0-1 0 0,-2-1 1 0 0,0 0 0 0 0,-2-1-1 0 0,-1 0 1 0 0,-1-1-1 0 0,-1-1 1 0 0,-1 0-1 0 0,-1-1 1 0 0,-19 20-17 0 0,20-29-21 0 0,-1-1 1 0 0,0 0-1 0 0,-1-1 0 0 0,0-1 1 0 0,0-1-1 0 0,-1 0 0 0 0,-1-2 1 0 0,1 0-1 0 0,-2-1 0 0 0,1-1 0 0 0,0-1 1 0 0,-1-1-1 0 0,0-1 0 0 0,0 0 1 0 0,0-2-1 0 0,-1 0 0 0 0,1-2 1 0 0,-16-2 20 0 0,20 2-99 0 0,1 0 0 0 0,-1-2 1 0 0,0 0-1 0 0,1-1 1 0 0,0 0-1 0 0,0-2 0 0 0,0 0 1 0 0,1 0-1 0 0,-1-2 99 0 0,-45-44-2837 0 0,36-24-6146 0 0,25 63-2597 0 0</inkml:trace>
  <inkml:trace contextRef="#ctx0" brushRef="#br0" timeOffset="8879.756">1920 2065 0 0 0,'0'0'2401'0'0,"0"0"-1407"0"0,0 0-560 0 0,0 0 74 0 0,0 0 300 0 0,0 0 315 0 0,0 0 185 0 0,0 0-13 0 0,0 0-67 0 0,0 0-94 0 0,0 0-118 0 0,11 1-44 0 0,74 4 2537 0 0,-17-51-171 0 0,22-38-1929 0 0,-4-3 0 0 0,-4-3 0 0 0,30-47-1409 0 0,-83 97 102 0 0,-1-1 0 0 0,-3-2 0 0 0,-1 0 1 0 0,-2-1-1 0 0,-2-2 0 0 0,-2 0 1 0 0,-3-1-1 0 0,-1 0 0 0 0,-2-1 0 0 0,2-26-102 0 0,-5-116 236 0 0,-9 188-225 0 0,0-1-1 0 0,0 1 0 0 0,0-1 0 0 0,0 1 0 0 0,-1 0 1 0 0,1-1-1 0 0,0 1 0 0 0,-1-1 0 0 0,0 1 0 0 0,0 0 1 0 0,1-1-1 0 0,-1 1 0 0 0,-1 0 0 0 0,1 0 0 0 0,0 0 1 0 0,0 0-1 0 0,-1 0 0 0 0,1 0 0 0 0,-1 0 0 0 0,0 0 1 0 0,1 1-1 0 0,-1-1 0 0 0,0 1 0 0 0,0-1 0 0 0,0 1 1 0 0,0 0-1 0 0,0-1 0 0 0,-1 1 0 0 0,1 0 0 0 0,0 1 1 0 0,-2-2-11 0 0,-5 5-7 0 0,1 0 1 0 0,0 1-1 0 0,0-1 1 0 0,0 2-1 0 0,0-1 1 0 0,0 1-1 0 0,1 0 1 0 0,0 0-1 0 0,0 1 1 0 0,0 0-1 0 0,1 1 1 0 0,0-1-1 0 0,0 1 1 0 0,1 0-1 0 0,0 1 1 0 0,0-1-1 0 0,-2 5 7 0 0,-1 0-4 0 0,-96 131-16 0 0,87-111 36 0 0,1 1 0 0 0,2 1 0 0 0,1 0 0 0 0,2 1 0 0 0,1 0 0 0 0,2 1 0 0 0,1-1 0 0 0,2 4-16 0 0,-6 160 107 0 0,13-187-89 0 0,0-1 1 0 0,1 1 0 0 0,1 0 0 0 0,-1-1-1 0 0,2 0 1 0 0,0 0 0 0 0,0 0-1 0 0,1-1 1 0 0,0 1 0 0 0,1-1 0 0 0,0-1-1 0 0,0 1 1 0 0,1-1 0 0 0,0-1 0 0 0,1 1-1 0 0,0-2 1 0 0,0 1 0 0 0,1-1 0 0 0,4 2-19 0 0,-3-4 46 0 0,1 0 1 0 0,-1-1 0 0 0,1 0 0 0 0,0-1 0 0 0,0 0-1 0 0,0-1 1 0 0,0-1 0 0 0,0 0 0 0 0,0 0 0 0 0,1-1-1 0 0,-1-1 1 0 0,11-1-47 0 0,114-45 450 0 0,-110 34-408 0 0,-1-1 1 0 0,0-1 0 0 0,-1-2 0 0 0,-1 0 0 0 0,0-2 0 0 0,-1 0 0 0 0,-2-2 0 0 0,0 0 0 0 0,-1-1-1 0 0,-1-2 1 0 0,-1 0 0 0 0,6-11-43 0 0,-21 28 14 0 0,0 1 0 0 0,0-1-1 0 0,-1 0 1 0 0,0 0 0 0 0,0 0 0 0 0,0 0-1 0 0,-1 0 1 0 0,0 0 0 0 0,-1 0-1 0 0,0-1 1 0 0,0 1 0 0 0,0 0 0 0 0,-1 0-1 0 0,-1-6-13 0 0,-1 10-2 0 0,0 0 0 0 0,-1-1-1 0 0,1 1 1 0 0,-1 0-1 0 0,0 1 1 0 0,0-1 0 0 0,0 1-1 0 0,0-1 1 0 0,0 1 0 0 0,-1 1-1 0 0,1-1 1 0 0,0 0 0 0 0,-1 1-1 0 0,0 0 1 0 0,1 0-1 0 0,-1 1 1 0 0,0-1 0 0 0,1 1-1 0 0,-1 0 1 0 0,0 0 0 0 0,1 0-1 0 0,-1 1 1 0 0,0 0 0 0 0,1 0-1 0 0,-1 0 1 0 0,1 0-1 0 0,-1 1 1 0 0,1-1 0 0 0,0 1-1 0 0,-1 1 1 0 0,1-1 2 0 0,-11 5-15 0 0,1-1-1 0 0,1 2 1 0 0,-1 0-1 0 0,1 1 1 0 0,1 0-1 0 0,0 1 1 0 0,0 0 0 0 0,1 1-1 0 0,0 0 1 0 0,1 1-1 0 0,0 0 1 0 0,1 1-1 0 0,0 0 1 0 0,1 0 0 0 0,0 1-1 0 0,1 0 1 0 0,1 0-1 0 0,0 0 1 0 0,1 1 0 0 0,1 0-1 0 0,0 0 1 0 0,1 1-1 0 0,0 6 16 0 0,5-14 2 0 0,0 0-1 0 0,1-1 0 0 0,0 1 1 0 0,0 0-1 0 0,0-1 0 0 0,1 1 1 0 0,0-1-1 0 0,1 0 0 0 0,0-1 1 0 0,0 1-1 0 0,0-1 0 0 0,1 0 1 0 0,0 0-1 0 0,0 0 0 0 0,0-1 1 0 0,1 0-1 0 0,0-1 0 0 0,0 1 1 0 0,0-1-1 0 0,0 0 0 0 0,1-1 1 0 0,-1 0-1 0 0,1 0 0 0 0,0-1 1 0 0,6 2-2 0 0,6 0 35 0 0,0 0 1 0 0,0-1 0 0 0,1-1-1 0 0,-1-1 1 0 0,1-1 0 0 0,-1-1-1 0 0,1 0 1 0 0,13-4-36 0 0,0-4 39 0 0,-1-2-1 0 0,0-1 1 0 0,0-2-1 0 0,-1-1 1 0 0,-1-1 0 0 0,-1-2-1 0 0,0-1 1 0 0,-2-1-1 0 0,0-2 1 0 0,3-4-39 0 0,42-28 77 0 0,117-71 1 0 0,-165 121-152 0 0,-90 33 970 0 0,42-20-894 0 0,1 0 1 0 0,0 2 0 0 0,0 1-1 0 0,1 1 1 0 0,1 0-1 0 0,0 2 1 0 0,1 0-1 0 0,0 1 1 0 0,1 1-1 0 0,1 1 1 0 0,1 0 0 0 0,-14 20-3 0 0,28-35-4 0 0,0 0 1 0 0,-1-1 0 0 0,1 1 0 0 0,0 0 0 0 0,1 0-1 0 0,-1 1 1 0 0,1-1 0 0 0,-1 0 0 0 0,1 1 0 0 0,0-1-1 0 0,0 0 1 0 0,0 1 0 0 0,1-1 0 0 0,-1 1 0 0 0,1-1-1 0 0,0 1 1 0 0,0 0 0 0 0,0-1 0 0 0,0 1 0 0 0,1-1-1 0 0,-1 1 1 0 0,1-1 0 0 0,0 1 0 0 0,0-1 0 0 0,0 0-1 0 0,1 1 1 0 0,-1-1 0 0 0,1 0 0 0 0,-1 0 0 0 0,1 0-1 0 0,0 0 1 0 0,1 0 0 0 0,-1 0 0 0 0,0-1 0 0 0,1 1-1 0 0,-1-1 1 0 0,1 1 0 0 0,0-1 0 0 0,0 0 0 0 0,0 0-1 0 0,0 0 1 0 0,0-1 0 0 0,0 1 0 0 0,1-1 0 0 0,2 1 3 0 0,3-1 5 0 0,0-2 0 0 0,0 1 1 0 0,-1-1-1 0 0,1 0 1 0 0,0-1-1 0 0,-1 0 1 0 0,1 0-1 0 0,-1-1 0 0 0,0 0 1 0 0,0 0-1 0 0,0-1 1 0 0,0 0-1 0 0,0-1 0 0 0,-1 1 1 0 0,0-2-1 0 0,0 1 1 0 0,0-1-1 0 0,1-2-5 0 0,108-122 59 0 0,-115 128-62 0 0,88-119 192 0 0,-87 118-177 0 0,-2 2-18 0 0,0 1-18 0 0,0 0-14 0 0,0 22-46 0 0,0 14 30 0 0,-2-26 58 0 0,1 0-1 0 0,1 0 1 0 0,0 0-1 0 0,0 0 1 0 0,1 0-1 0 0,1 1 1 0 0,-1-1-1 0 0,2-1 1 0 0,-1 1-1 0 0,1 0 1 0 0,1-1-1 0 0,0 1 0 0 0,0-1 1 0 0,6 9-4 0 0,-6-12-1 0 0,1 1 1 0 0,-1-1-1 0 0,1 0 1 0 0,1-1-1 0 0,-1 1 1 0 0,1-1-1 0 0,0 0 1 0 0,0 0-1 0 0,0-1 1 0 0,1 0-1 0 0,0 0 1 0 0,0 0-1 0 0,0-1 1 0 0,0 0-1 0 0,0-1 1 0 0,1 1-1 0 0,-1-1 1 0 0,1-1-1 0 0,-1 1 1 0 0,1-1-1 0 0,3-1 1 0 0,0-2 7 0 0,0 0 1 0 0,-1-1-1 0 0,0-1 0 0 0,0 0 0 0 0,0 0 0 0 0,0-1 1 0 0,0 0-1 0 0,-1-1 0 0 0,0 0 0 0 0,0 0 0 0 0,-1-1 1 0 0,0 0-1 0 0,0-1 0 0 0,0 0 0 0 0,-1 0 0 0 0,0 0 1 0 0,-1-1-1 0 0,0 0 0 0 0,0 0 0 0 0,-1-1 0 0 0,0 0-7 0 0,48-59 41 0 0,-37 51-35 0 0,-1 0-5 0 0,1 0 0 0 0,1 0-1 0 0,0 2 1 0 0,1 0 0 0 0,1 1-1 0 0,1 1 1 0 0,0 0 0 0 0,0 2-1 0 0,22-10 0 0 0,-40 22 0 0 0,0-1-1 0 0,1 1 1 0 0,-1 0-1 0 0,0-1 1 0 0,0 1-1 0 0,1 0 1 0 0,-1 0 0 0 0,0 1-1 0 0,1-1 1 0 0,-1 0-1 0 0,0 1 1 0 0,0 0-1 0 0,0-1 1 0 0,1 1-1 0 0,-1 0 1 0 0,0 0-1 0 0,0 0 1 0 0,0 0-1 0 0,0 1 1 0 0,0-1-1 0 0,-1 0 1 0 0,1 1-1 0 0,0 0 1 0 0,-1-1 0 0 0,1 1-1 0 0,-1 0 1 0 0,1 0-1 0 0,-1-1 1 0 0,0 1-1 0 0,0 0 1 0 0,0 0-1 0 0,0 1 1 0 0,0-1-1 0 0,0 0 1 0 0,0 0-1 0 0,-1 2 1 0 0,22 85 44 0 0,-20-81-34 0 0,-1 0 0 0 0,1 0 0 0 0,-2 0 0 0 0,1 0 0 0 0,-1 0 0 0 0,-1 0 0 0 0,1 0 1 0 0,-1 0-1 0 0,-1 0 0 0 0,1 0 0 0 0,-1 0 0 0 0,-1 0 0 0 0,0-1 0 0 0,0 1 0 0 0,0-1 0 0 0,-1 1 0 0 0,0-1 0 0 0,0-1 0 0 0,-1 1 0 0 0,0 0-10 0 0,-6 3 3 0 0,0 0 0 0 0,-1-1-1 0 0,0 0 1 0 0,0-1 0 0 0,-1-1-1 0 0,0 0 1 0 0,0 0 0 0 0,-3 0-3 0 0,-73 7-224 0 0,105-25-14 0 0,0 4 238 0 0,1 1 0 0 0,0 0 0 0 0,0 2 0 0 0,1 0 0 0 0,-1 1-1 0 0,1 1 1 0 0,0 0 0 0 0,-1 1 0 0 0,1 1 0 0 0,0 1 0 0 0,16 3 0 0 0,-13-2 41 0 0,-1-1 1 0 0,1-1-1 0 0,-1 0 0 0 0,1-2 1 0 0,-1 0-1 0 0,1-1 0 0 0,-1-1 1 0 0,14-6-42 0 0,151-71 602 0 0,-169 72-573 0 0,-1-1 0 0 0,0-1-1 0 0,-1 0 1 0 0,0-1 0 0 0,-1-1-1 0 0,0 0 1 0 0,-1 0-1 0 0,0-2 1 0 0,-2 1 0 0 0,1-1-1 0 0,-2-1 1 0 0,0 0-1 0 0,-1 0 1 0 0,0-1 0 0 0,-1 0-1 0 0,-1 0 1 0 0,-1-1-1 0 0,-1 0 1 0 0,0 1 0 0 0,1-18-29 0 0,-5 32-2 0 0,-1 0 0 0 0,1 0 0 0 0,0 0-1 0 0,-1 0 1 0 0,0 0 0 0 0,1 0 0 0 0,-1 0 0 0 0,0 0 0 0 0,-1 1 0 0 0,1-1 0 0 0,0 0 0 0 0,-1 1 0 0 0,0-1 0 0 0,1 0 0 0 0,-1 1 0 0 0,0 0 0 0 0,0 0 0 0 0,-1-1 0 0 0,1 1 0 0 0,0 0 0 0 0,-1 1 0 0 0,1-1 0 0 0,-1 0 0 0 0,1 1 0 0 0,-1-1 0 0 0,0 1 0 0 0,0 0 0 0 0,0 0 0 0 0,1 0 0 0 0,-1 0 0 0 0,0 1 0 0 0,0-1 0 0 0,0 1 0 0 0,0 0 0 0 0,0 0 0 0 0,-1 0 0 0 0,1 0 0 0 0,0 0 0 0 0,0 1 0 0 0,0-1-1 0 0,0 1 1 0 0,1 0 0 0 0,-1 0 0 0 0,0 0 0 0 0,0 0 0 0 0,0 0 0 0 0,1 1 0 0 0,-1-1 0 0 0,0 1 0 0 0,-1 1 2 0 0,-11 7-2 0 0,0 0 0 0 0,0 1-1 0 0,1 1 1 0 0,0 0 0 0 0,1 1 0 0 0,0 1-1 0 0,1 0 1 0 0,1 1 0 0 0,0 0 0 0 0,1 0-1 0 0,1 1 1 0 0,0 1 0 0 0,1-1-1 0 0,1 1 1 0 0,0 1 0 0 0,2-1 0 0 0,0 1-1 0 0,1 0 1 0 0,0 0 0 0 0,1 9 2 0 0,3-19 3 0 0,0 0-1 0 0,1 0 1 0 0,0-1-1 0 0,0 1 1 0 0,1 0 0 0 0,0-1-1 0 0,0 1 1 0 0,1-1-1 0 0,0 0 1 0 0,0 0 0 0 0,1 0-1 0 0,0 0 1 0 0,0 0-1 0 0,0-1 1 0 0,1 0 0 0 0,0 0-1 0 0,1 0 1 0 0,-1-1-1 0 0,1 1 1 0 0,0-1 0 0 0,0-1-1 0 0,0 1 1 0 0,6 2-3 0 0,7 5 80 0 0,1-1 1 0 0,1-1-1 0 0,-1-1 0 0 0,2-1 1 0 0,-1-1-1 0 0,1 0 1 0 0,16 1-81 0 0,-15-2 45 0 0,1-2 1 0 0,0-1 0 0 0,-1 0-1 0 0,1-2 1 0 0,0-1 0 0 0,0-1-1 0 0,0 0 1 0 0,0-2-1 0 0,18-5-45 0 0,-41 8-41 0 0,0-1 0 0 0,0 1 0 0 0,0 0 0 0 0,0-1 0 0 0,0 1 0 0 0,0-1 0 0 0,0 1 0 0 0,0-1 0 0 0,0 1 0 0 0,0-1 0 0 0,-1 0 0 0 0,1 1 0 0 0,0-1-1 0 0,0 0 1 0 0,-1 0 0 0 0,1 0 0 0 0,0 0 0 0 0,-1 1 0 0 0,1-1 0 0 0,-1 0 0 0 0,1 0 0 0 0,-1 0 0 0 0,0 0 0 0 0,1 0 0 0 0,-1 0 0 0 0,0 0 0 0 0,0 0 0 0 0,0 0-1 0 0,1 0 1 0 0,-1 0 0 0 0,0-1 0 0 0,0 1 0 0 0,-1 0 0 0 0,1 0 0 0 0,0 0 41 0 0,-5-10-3964 0 0,-5 3-4405 0 0,4 4-4797 0 0</inkml:trace>
  <inkml:trace contextRef="#ctx0" brushRef="#br0" timeOffset="11709.744">5935 1251 1224 0 0,'0'0'1485'0'0,"0"0"-349"0"0,0 0 61 0 0,0 0 382 0 0,0 0 374 0 0,0 0 145 0 0,0 0-183 0 0,0 0-384 0 0,0 0-363 0 0,0 0-272 0 0,0 0-174 0 0,9 0 2600 0 0,-50 184-527 0 0,-60 166-2315 0 0,80-299-524 0 0,21-50 17 0 0,0-1 9 0 0,2-23 71 0 0,7-17-63 0 0,2 1 0 0 0,2 0-1 0 0,1 1 1 0 0,18-32 10 0 0,17-46-12 0 0,39-86 96 0 0,-88 203-84 0 0,1-1 0 0 0,-1 0 0 0 0,0 0 1 0 0,1 1-1 0 0,-1-1 0 0 0,0 0 0 0 0,1 0 1 0 0,-1 0-1 0 0,0 0 0 0 0,1 0 0 0 0,-1 1 1 0 0,1-1-1 0 0,-1 0 0 0 0,0 0 0 0 0,1 0 1 0 0,-1 0-1 0 0,1 0 0 0 0,-1 0 0 0 0,0 0 1 0 0,1 0-1 0 0,-1 0 0 0 0,0-1 0 0 0,1 1 1 0 0,-1 0-1 0 0,1 0 0 0 0,-1 0 0 0 0,0 0 1 0 0,1 0-1 0 0,-1-1 0 0 0,0 1 0 0 0,1 0 1 0 0,-1 0-1 0 0,0-1 0 0 0,1 1 0 0 0,-1 0 1 0 0,0 0-1 0 0,0-1 0 0 0,1 1 0 0 0,-1 0 1 0 0,0-1-1 0 0,0 1 0 0 0,0 0 0 0 0,1-1 1 0 0,-1 1-1 0 0,0-1 0 0 0,0 1 0 0 0,0 0 1 0 0,0-1-1 0 0,0 1 0 0 0,0-1 0 0 0,0 1 1 0 0,0 0-1 0 0,0-1 0 0 0,5 9 21 0 0,1 4 91 0 0,-1 1 0 0 0,-1-1 0 0 0,0 1 0 0 0,0 0 0 0 0,-2 1 0 0 0,1-1 0 0 0,-2 0 0 0 0,0 1 0 0 0,0 2-112 0 0,5 42 229 0 0,46 144 48 0 0,-51-199-256 0 0,0 1 0 0 0,0 0 0 0 0,0-1 0 0 0,0 1 1 0 0,1-1-1 0 0,0 1 0 0 0,0-1 0 0 0,0 0 0 0 0,0 0 0 0 0,0 0 0 0 0,0 0 0 0 0,1 0 0 0 0,0 0 0 0 0,-1 0 1 0 0,1-1-1 0 0,0 0 0 0 0,0 1 0 0 0,1-1 0 0 0,-1 0 0 0 0,0-1 0 0 0,1 1 0 0 0,-1 0 0 0 0,1-1 0 0 0,-1 0 1 0 0,1 0-1 0 0,0 0 0 0 0,0 0 0 0 0,-1-1 0 0 0,1 1 0 0 0,0-1 0 0 0,0 0 0 0 0,0 0 0 0 0,-1-1 0 0 0,1 1 1 0 0,0-1-1 0 0,0 1 0 0 0,-1-1 0 0 0,1-1 0 0 0,0 1 0 0 0,-1 0 0 0 0,1-1 0 0 0,-1 0 0 0 0,0 1 0 0 0,0-1 1 0 0,1-1-22 0 0,12-13 123 0 0,0 0 1 0 0,-1-2 0 0 0,-1 0 0 0 0,0 0 0 0 0,-2-1-1 0 0,0-1 1 0 0,-1 0 0 0 0,-1-1 0 0 0,-1 0 0 0 0,-1-1 0 0 0,-1 1-1 0 0,0-1 1 0 0,-2-1 0 0 0,-1 1 0 0 0,0-1 0 0 0,-2 0-1 0 0,-1 0 1 0 0,0 0 0 0 0,-2-3-124 0 0,1 24-13 0 0,0 0 0 0 0,1 0-1 0 0,-1-1 1 0 0,0 1 0 0 0,0 0 0 0 0,0 0 0 0 0,-1 0-1 0 0,1 0 1 0 0,0 0 0 0 0,-1-1 0 0 0,1 1-1 0 0,-1 0 1 0 0,0 0 0 0 0,0 0 0 0 0,0 1 0 0 0,0-1-1 0 0,0 0 1 0 0,0 0 0 0 0,0 0 0 0 0,-1 1-1 0 0,1-1 1 0 0,-1 0 0 0 0,1 1 0 0 0,-1 0 0 0 0,1-1-1 0 0,-1 1 1 0 0,0 0 0 0 0,0 0 0 0 0,0 0-1 0 0,0 0 1 0 0,0 0 0 0 0,0 0 0 0 0,0 0 0 0 0,0 1-1 0 0,-1-1 14 0 0,-10 29-3919 0 0,11-16-1305 0 0,1 0-6010 0 0</inkml:trace>
  <inkml:trace contextRef="#ctx0" brushRef="#br0" timeOffset="12158.427">6822 1354 5873 0 0,'0'0'3797'0'0,"0"0"-1311"0"0,0 0-656 0 0,0 0-239 0 0,0 0-179 0 0,0 0-217 0 0,0 0-224 0 0,0 0-239 0 0,0 0-216 0 0,-26 32-157 0 0,-82 100-121 0 0,105-129-229 0 0,0-1 0 0 0,0 0-1 0 0,1 1 1 0 0,-1 0-1 0 0,1-1 1 0 0,0 1-1 0 0,0 0 1 0 0,0 0-1 0 0,0 0 1 0 0,1 1 0 0 0,-1-1-1 0 0,1 0 1 0 0,-1 1-1 0 0,1-1 1 0 0,0 1-1 0 0,1-1 1 0 0,-1 1 0 0 0,1-1-1 0 0,-1 1 1 0 0,1 0-9 0 0,1 6 23 0 0,-1-6 14 0 0,0 1 0 0 0,1 0 0 0 0,0-1 0 0 0,0 1 0 0 0,0-1 0 0 0,0 1 0 0 0,1-1 0 0 0,-1 0 0 0 0,1 1 0 0 0,0-1 0 0 0,0 0-1 0 0,1 0 1 0 0,-1 0 0 0 0,1-1 0 0 0,0 1 0 0 0,0-1 0 0 0,0 1 0 0 0,1-1 0 0 0,-1 0 0 0 0,1 0 0 0 0,0-1 0 0 0,0 1 0 0 0,-1-1 0 0 0,2 1 0 0 0,-1-1 0 0 0,0-1 0 0 0,0 1 0 0 0,1 0-1 0 0,-1-1 1 0 0,1 0 0 0 0,-1 0 0 0 0,1-1 0 0 0,-1 1 0 0 0,1-1 0 0 0,0 0 0 0 0,-1 0 0 0 0,1 0 0 0 0,-1-1 0 0 0,1 1 0 0 0,1-2-37 0 0,7-1 176 0 0,0 0-1 0 0,0-2 1 0 0,-1 1 0 0 0,0-2 0 0 0,0 1-1 0 0,0-2 1 0 0,-1 0 0 0 0,1 0 0 0 0,-2-1-1 0 0,1 0 1 0 0,-1-1 0 0 0,0 0 0 0 0,-1 0-1 0 0,0-1 1 0 0,-1-1 0 0 0,0 1 0 0 0,0-1-1 0 0,-1-1 1 0 0,0-1-176 0 0,-3 4 67 0 0,0 1 0 0 0,-1-1 0 0 0,0 0-1 0 0,0 0 1 0 0,-1 0 0 0 0,0 0 0 0 0,-1 0 0 0 0,0 0 0 0 0,0-1-1 0 0,-1 1 1 0 0,0 0 0 0 0,-1-4-67 0 0,0 9-3 0 0,1 0 0 0 0,-1-1 0 0 0,1 1 0 0 0,-1 0 0 0 0,-1 0 0 0 0,1 0 0 0 0,0 0 0 0 0,-1 0 0 0 0,0 0 0 0 0,0 0 0 0 0,0 0 0 0 0,-1 1 0 0 0,1-1 0 0 0,-1 1 0 0 0,1 0 0 0 0,-1 0 0 0 0,0 0 0 0 0,-1 0 0 0 0,1 0 1 0 0,0 1-1 0 0,-1-1 0 0 0,1 1 0 0 0,-1 0 0 0 0,0 0 0 0 0,0 0 0 0 0,0 1 0 0 0,0-1 3 0 0,-1 0-175 0 0,-1-1 0 0 0,1 2 1 0 0,-1-1-1 0 0,0 0 0 0 0,0 1 1 0 0,1 0-1 0 0,-1 1 0 0 0,0-1 1 0 0,0 1-1 0 0,0 0 1 0 0,0 1-1 0 0,0-1 0 0 0,0 1 1 0 0,1 0-1 0 0,-1 1 0 0 0,0-1 1 0 0,1 1-1 0 0,-1 0 0 0 0,1 1 1 0 0,0-1-1 0 0,-1 1 0 0 0,1 0 1 0 0,0 0-1 0 0,1 1 0 0 0,-1-1 1 0 0,1 1-1 0 0,-5 4 175 0 0,10-7-47 0 0,-1 0 0 0 0,0 0 0 0 0,1 0 0 0 0,-1 0 0 0 0,1 0 0 0 0,-1 0 0 0 0,1 0 0 0 0,-1 0 0 0 0,1 0 0 0 0,0-1 0 0 0,-1 1 0 0 0,1 0 0 0 0,0 0 0 0 0,0-1 1 0 0,0 1-1 0 0,0 0 0 0 0,-1-1 0 0 0,1 1 0 0 0,0-1 0 0 0,0 1 0 0 0,0-1 0 0 0,0 1 0 0 0,0-1 0 0 0,0 0 0 0 0,0 0 0 0 0,0 1 0 0 0,0-1 0 0 0,0 0 0 0 0,1 0 0 0 0,-1 0 0 0 0,0 0 0 0 0,0 0 0 0 0,0 0 0 0 0,0 0 0 0 0,0-1 0 0 0,0 1 0 0 0,0 0 0 0 0,0-1 0 0 0,0 1 0 0 0,0 0 0 0 0,0-1 0 0 0,0 1 0 0 0,0-1 0 0 0,0 0 47 0 0,-1 1-3 0 0,71-23-95 0 0,-45 12-1779 0 0,0 2-3697 0 0,-20 9-4857 0 0</inkml:trace>
  <inkml:trace contextRef="#ctx0" brushRef="#br0" timeOffset="12649.491">7369 714 4529 0 0,'0'0'2156'0'0,"0"0"-342"0"0,0 0-85 0 0,0 0 96 0 0,0 0 18 0 0,0 0-116 0 0,0 0-249 0 0,0 0-307 0 0,0 0-255 0 0,0 0-142 0 0,0 0-25 0 0,0 0 41 0 0,0 0 11 0 0,3 8-10 0 0,4 72 1104 0 0,-10-31-1132 0 0,1-1 0 0 0,4 1-1 0 0,1-1 1 0 0,6 28-763 0 0,5 111 303 0 0,-14-137-282 0 0,-2 0 0 0 0,-3-1 0 0 0,-2 1 1 0 0,-2-1-1 0 0,-2 0 0 0 0,-2-1-21 0 0,-7 15-142 0 0,19-107-6453 0 0,0 6 954 0 0,0 18-2871 0 0,1 8 933 0 0</inkml:trace>
  <inkml:trace contextRef="#ctx0" brushRef="#br0" timeOffset="12929.519">7124 1229 9426 0 0,'0'0'2534'0'0,"0"0"-322"0"0,0 0-213 0 0,0 0-257 0 0,0 0-266 0 0,0 0-279 0 0,0 0-288 0 0,0 0-222 0 0,0 0-113 0 0,0 0 42 0 0,0 0 52 0 0,0 0 57 0 0,0 0 17 0 0,16 0-111 0 0,119 0 766 0 0,80-28-13 0 0,-104 8-1121 0 0,27 9-529 0 0,-139 23-4159 0 0,-1-5-4805 0 0,0-4-3054 0 0</inkml:trace>
  <inkml:trace contextRef="#ctx0" brushRef="#br0" timeOffset="13173.803">7933 1340 14411 0 0,'0'0'2473'0'0,"0"0"-1178"0"0,0 0-366 0 0,0 0 83 0 0,0 0 70 0 0,0 0-29 0 0,0 0-163 0 0,0 0-242 0 0,0 0-212 0 0,0 33-140 0 0,1 102-70 0 0,-6-64 104 0 0,5-70-521 0 0,-12 30 224 0 0,-2-26-9693 0 0,12-5-1986 0 0</inkml:trace>
  <inkml:trace contextRef="#ctx0" brushRef="#br0" timeOffset="13339.453">7852 1023 12115 0 0,'0'0'1848'0'0,"0"0"-824"0"0,0 0-440 0 0,0 0-160 0 0,0 0-144 0 0,0 0-135 0 0,0 0-153 0 0,0 0-185 0 0,0 0-191 0 0,0 0-480 0 0,0 0-1936 0 0,0 0-8387 0 0</inkml:trace>
  <inkml:trace contextRef="#ctx0" brushRef="#br0" timeOffset="13659.512">8395 1296 12067 0 0,'0'0'5361'0'0,"0"0"-3203"0"0,0 0-1057 0 0,0 0-85 0 0,0 0-6 0 0,0 0-69 0 0,0 0-131 0 0,0 0-170 0 0,0 0-165 0 0,0 0-111 0 0,0 0-60 0 0,0 0-71 0 0,0 0-47 0 0,-26 4-57 0 0,-80 17-29 0 0,103-21-93 0 0,-1 1 0 0 0,1-1-1 0 0,0 0 1 0 0,0 1 0 0 0,0 0 0 0 0,0 0-1 0 0,-1 0 1 0 0,1 0 0 0 0,0 0 0 0 0,1 0 0 0 0,-1 1-1 0 0,0 0 1 0 0,0-1 0 0 0,1 1 0 0 0,-1 0-1 0 0,1 0 1 0 0,-1 1 0 0 0,1-1 0 0 0,0 0 0 0 0,-1 1-7 0 0,-6 9 37 0 0,4-7-26 0 0,0 1-1 0 0,0 0 0 0 0,1 0 0 0 0,0 1 0 0 0,0-1 0 0 0,0 1 0 0 0,1 0 0 0 0,0 0 0 0 0,1 0 0 0 0,-1 0 0 0 0,1 0 0 0 0,1 1 0 0 0,-1-1 1 0 0,1 1-1 0 0,1-1 0 0 0,-1 1 0 0 0,1 0 0 0 0,1 4-10 0 0,1-7 13 0 0,0 1 1 0 0,0-1 0 0 0,0 0-1 0 0,1 0 1 0 0,-1 0-1 0 0,1 0 1 0 0,0 0-1 0 0,1-1 1 0 0,-1 1 0 0 0,1-1-1 0 0,0 0 1 0 0,0 0-1 0 0,1 0 1 0 0,-1-1-1 0 0,1 0 1 0 0,-1 0 0 0 0,1 0-1 0 0,0 0 1 0 0,0-1-1 0 0,1 1 1 0 0,-1-1-1 0 0,0 0 1 0 0,1-1 0 0 0,-1 0-1 0 0,1 0 1 0 0,-1 0-1 0 0,1 0 1 0 0,0-1-14 0 0,103 0 788 0 0,-101-2-763 0 0,0 0 1 0 0,0 0-1 0 0,0-1 1 0 0,-1 0-1 0 0,1-1 0 0 0,-1 0 1 0 0,0 0-1 0 0,0 0 1 0 0,-1-1-1 0 0,1 0 0 0 0,1-2-25 0 0,32-21-3265 0 0,-33 22-648 0 0,-3 2-1996 0 0,-2 3-6452 0 0</inkml:trace>
  <inkml:trace contextRef="#ctx0" brushRef="#br0" timeOffset="14050.751">8643 1553 6001 0 0,'0'0'3162'0'0,"0"0"-743"0"0,0 0-363 0 0,0 0-113 0 0,0 0-92 0 0,0 0-114 0 0,0 0-119 0 0,0 0-156 0 0,0 0-203 0 0,0 0-204 0 0,34-2-195 0 0,102-9-155 0 0,-66-9 277 0 0,-62 17-910 0 0,1-1 1 0 0,-1 0-1 0 0,0 0 1 0 0,0-1 0 0 0,-1 0-1 0 0,1 0 1 0 0,-1-1-1 0 0,0 0 1 0 0,0 0-1 0 0,-1-1 1 0 0,0 0-1 0 0,0 0 1 0 0,-1 0 0 0 0,0-1-1 0 0,0 0 1 0 0,0 0-1 0 0,-1 0 1 0 0,-1 0-1 0 0,1-1 1 0 0,-1 0 0 0 0,-1 1-1 0 0,1-1 1 0 0,-2 0-1 0 0,1 0 1 0 0,-1 0-1 0 0,-1 0 1 0 0,1-3-73 0 0,-4 8-5 0 0,1-1 0 0 0,-1 1 1 0 0,1 0-1 0 0,-1 0 0 0 0,-1 0 1 0 0,1 0-1 0 0,0 1 0 0 0,-1-1 0 0 0,0 1 1 0 0,0 0-1 0 0,0 0 0 0 0,0 0 1 0 0,0 0-1 0 0,-1 1 0 0 0,1 0 0 0 0,-1 0 1 0 0,0 0-1 0 0,1 0 0 0 0,-1 1 1 0 0,0 0-1 0 0,0 0 0 0 0,0 0 0 0 0,0 1 1 0 0,0-1-1 0 0,0 1 0 0 0,-4 1 5 0 0,-6 1-20 0 0,0 0-1 0 0,1 1 1 0 0,-1 1-1 0 0,1 0 1 0 0,0 2 0 0 0,0-1-1 0 0,0 2 1 0 0,0-1-1 0 0,1 2 1 0 0,1 0-1 0 0,-1 0 1 0 0,1 2 0 0 0,1-1-1 0 0,-1 1 1 0 0,2 1-1 0 0,0 0 1 0 0,0 0-1 0 0,1 1 1 0 0,0 1 0 0 0,1-1-1 0 0,0 1 1 0 0,-3 10 20 0 0,8-20-3 0 0,1 1 1 0 0,-1 0-1 0 0,1 0 1 0 0,0 0-1 0 0,0 0 1 0 0,1 0 0 0 0,0 0-1 0 0,-1 1 1 0 0,1-1-1 0 0,0 0 1 0 0,1 1-1 0 0,-1-1 1 0 0,1 1-1 0 0,0-1 1 0 0,0 1-1 0 0,1-1 1 0 0,-1 0 0 0 0,1 1-1 0 0,0-1 1 0 0,0 1-1 0 0,0-1 1 0 0,1 0-1 0 0,-1 0 1 0 0,1 0-1 0 0,0 0 1 0 0,0 0-1 0 0,1 0 1 0 0,-1-1 0 0 0,1 1-1 0 0,0-1 1 0 0,0 1-1 0 0,0-1 1 0 0,0 0-1 0 0,0 0 1 0 0,1 0-1 0 0,0-1 1 0 0,-1 1-1 0 0,3 0 3 0 0,16 5-19 0 0,1 0-1 0 0,0-2 0 0 0,0-1 0 0 0,1 0 0 0 0,-1-2 1 0 0,1-1-1 0 0,0-1 0 0 0,0 0 0 0 0,0-2 0 0 0,0-1 1 0 0,0-1-1 0 0,-1-1 0 0 0,13-4 20 0 0,46-13-1121 0 0,-30 2-6743 0 0,-34 12-4528 0 0</inkml:trace>
  <inkml:trace contextRef="#ctx0" brushRef="#br0" timeOffset="15827.954">996 2113 1184 0 0,'0'0'3652'0'0,"0"0"-2432"0"0,0 0-905 0 0,0 0-159 0 0,0 0 24 0 0,0 0 130 0 0,0 0 144 0 0,0 0 138 0 0,0 0 146 0 0,0 0 55 0 0,0 0-2 0 0,-5-2-63 0 0,1 1-772 0 0,-9-5 1149 0 0,38 4 2022 0 0,184 7 2403 0 0,3 1-3641 0 0,127-37-168 0 0,-256 20-1433 0 0,626-75 1018 0 0,-401 69-194 0 0,119 15-1112 0 0,24 35 808 0 0,158-26-402 0 0,-167-25-138 0 0,722 14-48 0 0,-594 26 39 0 0,84-67-113 0 0,-273 5-112 0 0,7 7 22 0 0,-248 14-7 0 0,136 1-53 0 0,-3-8 45 0 0,-105 8 18 0 0,106 4-370 0 0,-287 12-2634 0 0,-5 1-222 0 0,5 4-3698 0 0,1 0-5391 0 0</inkml:trace>
  <inkml:trace contextRef="#ctx0" brushRef="#br0" timeOffset="24457.461">943 2330 0 0 0,'0'0'267'0'0,"0"0"349"0"0,0 0 17 0 0,0 0-115 0 0,0 0-111 0 0,0 0-33 0 0,0 0-28 0 0,-13-22 6906 0 0,37 21 310 0 0,7-2-5048 0 0,60-4-1850 0 0,79 3 636 0 0,61 1-169 0 0,-164 5-928 0 0,85-8 357 0 0,-107-3-419 0 0,0 2 0 0 0,0 2 0 0 0,0 1 0 0 0,14 3-141 0 0,136-6 372 0 0,39-11-28 0 0,-92 3-145 0 0,232 7 29 0 0,-256 5-194 0 0,19-1 64 0 0,35-4-41 0 0,243-9 78 0 0,-251 13-121 0 0,88 0-32 0 0,-154 11 47 0 0,196-14-32 0 0,-39 7-9 0 0,-18 0 108 0 0,-125 7-70 0 0,4 1-74 0 0,85-8 50 0 0,121-4 57 0 0,-263 12-86 0 0,109-5 49 0 0,-77-10 6 0 0,-43-1 101 0 0,12 1-144 0 0,1 3 1 0 0,30 0 43 0 0,157-7 4 0 0,23 5 79 0 0,-116 5-29 0 0,41-3-8 0 0,30 1 65 0 0,-50-1 92 0 0,-73 11-119 0 0,138-13 33 0 0,14 5 42 0 0,-192 2-160 0 0,-30 1-8 0 0,0-2-1 0 0,0-1 1 0 0,1-2 0 0 0,-2-1-1 0 0,5-2-19 0 0,160-19 46 0 0,-50 20-13 0 0,-47-2 152 0 0,-14 0 122 0 0,-30-1-166 0 0,7-6 312 0 0,-7 6 168 0 0,-47 3-2102 0 0,-18-2-5161 0 0,5 5 1980 0 0,2 2-7861 0 0</inkml:trace>
  <inkml:trace contextRef="#ctx0" brushRef="#br0" timeOffset="29648.726">9475 1222 10738 0 0,'0'0'1441'0'0,"0"0"-504"0"0,0 0-178 0 0,0 0 125 0 0,0 0 99 0 0,0 0-61 0 0,0 0-144 0 0,0 0-112 0 0,0 0-85 0 0,0 0-26 0 0,0 0 0 0 0,6-3 20 0 0,16-6 53 0 0,-17 6 71 0 0,-5 3 34 0 0,0 0-43 0 0,0 0-56 0 0,0 9 1001 0 0,-37 59-53 0 0,34-64-1541 0 0,3-4-34 0 0,26-1 97 0 0,52-57 614 0 0,-65 44-437 0 0,-12 14-121 0 0,-1 0 15 0 0,0 0 19 0 0,0 0-19 0 0,0 0-5 0 0,-28 21 328 0 0,28-20-462 0 0,0-1-5 0 0,0 0-2 0 0,0 0 11 0 0,0 0-25 0 0,0 0-51 0 0,0 0 5 0 0,0 0-29 0 0,-5-1-1808 0 0,-8 4-8717 0 0,9-2-1803 0 0</inkml:trace>
  <inkml:trace contextRef="#ctx0" brushRef="#br0" timeOffset="30205.441">9578 1550 9114 0 0,'0'0'1890'0'0,"0"0"-185"0"0,0 0 106 0 0,0 0 105 0 0,0 0-100 0 0,0 0-301 0 0,0 0-346 0 0,0 0-255 0 0,0 0-127 0 0,0 0-70 0 0,0 0-86 0 0,0 0-40 0 0,0 0-35 0 0,-7 16-53 0 0,-38 74 328 0 0,22-49 570 0 0,61-45-942 0 0,93-95-38 0 0,-177 129 364 0 0,-16 24-689 0 0,69-73-3149 0 0,-2 10-1909 0 0,-3 1-7513 0 0</inkml:trace>
  <inkml:trace contextRef="#ctx0" brushRef="#br0" timeOffset="35479.372">10777 868 4817 0 0,'0'0'1900'0'0,"0"0"-155"0"0,0 0 65 0 0,0 0 139 0 0,0 0 5 0 0,0 0-208 0 0,0 0-359 0 0,0 0-338 0 0,0 0-261 0 0,0 0-130 0 0,0 0-63 0 0,0-3-39 0 0,2-5 2827 0 0,-2 8-3085 0 0,2 16 730 0 0,16 91 384 0 0,-6 9-769 0 0,-5 1 1 0 0,-7 79-644 0 0,-1-89 80 0 0,-6 52 43 0 0,3-141-552 0 0,-4-25-1525 0 0,-2-23-1353 0 0,3 7-1853 0 0,3 6-3428 0 0,2 6-539 0 0</inkml:trace>
  <inkml:trace contextRef="#ctx0" brushRef="#br0" timeOffset="35870.102">10346 1005 6193 0 0,'0'0'1446'0'0,"0"0"-66"0"0,0 0 74 0 0,0 0 257 0 0,0 0 159 0 0,0 0-66 0 0,0 0-240 0 0,0 0-339 0 0,0 0-322 0 0,0 0-273 0 0,0 0-188 0 0,0 0-86 0 0,-1-7 27 0 0,1 2-286 0 0,-1 4-69 0 0,1 0 1 0 0,0 0-1 0 0,-1-1 1 0 0,1 1 0 0 0,0 0-1 0 0,0-1 1 0 0,0 1-1 0 0,0 0 1 0 0,0-1-1 0 0,0 1 1 0 0,0 0-1 0 0,1 0 1 0 0,-1-1-1 0 0,0 1 1 0 0,1 0-1 0 0,-1 0 1 0 0,1-1-1 0 0,-1 1 1 0 0,1 0-1 0 0,0 0 1 0 0,-1 0-1 0 0,1 0 1 0 0,0 0-1 0 0,0 0 1 0 0,0 0-1 0 0,0 0 1 0 0,0 0-1 0 0,0 0 1 0 0,0 1-1 0 0,0-1 1 0 0,0 0-1 0 0,1 0-28 0 0,55-21 1240 0 0,2 3 1 0 0,0 2-1 0 0,48-7-1240 0 0,-6 1 621 0 0,77-10-161 0 0,-82 20-441 0 0,-92 10-2474 0 0,-12-1-9332 0 0,7 4 534 0 0</inkml:trace>
  <inkml:trace contextRef="#ctx0" brushRef="#br0" timeOffset="36437.287">11180 640 5193 0 0,'0'0'3135'0'0,"0"0"-1315"0"0,0 0-555 0 0,0 0 21 0 0,0 0 183 0 0,0 0 64 0 0,0 0-133 0 0,0 0-150 0 0,0 0-150 0 0,0 0-71 0 0,0 0-51 0 0,0 0-122 0 0,0 0-80 0 0,9 8-58 0 0,27 27-42 0 0,-13 26 947 0 0,-9 22-1126 0 0,-3 1 1 0 0,-4 0-1 0 0,-3 0 1 0 0,-6 33-498 0 0,-28 210 113 0 0,30-324-102 0 0,-1-2-13 0 0,1 0 1 0 0,-1-1-1 0 0,1 1 1 0 0,0 0 0 0 0,-1 0-1 0 0,1-1 1 0 0,0 1 0 0 0,0 0-1 0 0,0 0 1 0 0,0-1-1 0 0,-1 1 1 0 0,1 0 0 0 0,0 0-1 0 0,0 0 1 0 0,0-1 0 0 0,1 1-1 0 0,-1 0 1 0 0,0 0-1 0 0,0 0 1 0 0,0-1 0 0 0,1 1-1 0 0,-1 0 1 0 0,0 0 0 0 0,1-1-1 0 0,-1 1 1 0 0,0 0-1 0 0,1-1 1 0 0,-1 1 0 0 0,1 0-1 0 0,-1-1 1 0 0,1 1 0 0 0,-1-1-1 0 0,1 1 1 0 0,0-1-1 0 0,-1 1 1 0 0,1-1 0 0 0,0 1-1 0 0,-1-1 1 0 0,1 1 0 0 0,0-1-1 0 0,0 0 1 0 0,-1 0-1 0 0,1 1 1 0 0,0-1 0 0 0,0 0-1 0 0,0 0 1 0 0,-1 0 0 0 0,1 0-1 0 0,0 0 1 0 0,0 0-1 0 0,0 0 1 0 0,-1 0 0 0 0,1 0-1 0 0,0 0 1 0 0,0 0 0 0 0,-1-1-1 0 0,1 1 1 0 0,0 0-1 0 0,0-1 1 0 0,-1 1 0 0 0,1 0-1 0 0,0-1 2 0 0,69-65 122 0 0,76-89-110 0 0,-144 152-13 0 0,0 1 1 0 0,1 0 0 0 0,-1 1 0 0 0,1-1 0 0 0,-1 0-1 0 0,1 1 1 0 0,0 0 0 0 0,0-1 0 0 0,0 1 0 0 0,0 0-1 0 0,0 0 1 0 0,0 1 0 0 0,0-1 0 0 0,0 1 0 0 0,0-1-1 0 0,0 1 1 0 0,0 0 0 0 0,1 0 0 0 0,1 1 0 0 0,4 50 76 0 0,5 96 270 0 0,-12-137-1290 0 0,9 13 1694 0 0,-3-20-5915 0 0,4-2-6267 0 0,-11-1-464 0 0</inkml:trace>
  <inkml:trace contextRef="#ctx0" brushRef="#br0" timeOffset="36820.374">11736 1509 9202 0 0,'0'0'2111'0'0,"0"0"-979"0"0,0 0-225 0 0,0 0 315 0 0,0 0 271 0 0,0 0 37 0 0,0 0-104 0 0,0 0-226 0 0,0 0-185 0 0,0 0-138 0 0,0 0-103 0 0,0 0-77 0 0,27-5-63 0 0,86-19-65 0 0,-58-1 330 0 0,-50 20-797 0 0,1 0-1 0 0,-1-1 1 0 0,0 1-1 0 0,0-1 1 0 0,-1 0-1 0 0,1-1 1 0 0,-1 1 0 0 0,-1-1-1 0 0,1 1 1 0 0,-1-1-1 0 0,0 0 1 0 0,-1-1-1 0 0,0 1 1 0 0,0 0-1 0 0,-1-1 1 0 0,1 1-1 0 0,-2-1 1 0 0,1 1 0 0 0,-1-1-1 0 0,0 1 1 0 0,-1-4-102 0 0,1 9 5 0 0,-1 0 1 0 0,0 0 0 0 0,0 0 0 0 0,-1 0-1 0 0,1 0 1 0 0,0 0 0 0 0,0 0 0 0 0,-1 0 0 0 0,1 1-1 0 0,-1-1 1 0 0,0 1 0 0 0,0-1 0 0 0,1 1-1 0 0,-1 0 1 0 0,0-1 0 0 0,0 1 0 0 0,0 0-1 0 0,0 0 1 0 0,0 0 0 0 0,0 1 0 0 0,-1-1 0 0 0,1 0-1 0 0,0 1 1 0 0,0-1 0 0 0,-1 1 0 0 0,1 0-1 0 0,0 0 1 0 0,0 0 0 0 0,-1 0 0 0 0,1 0-1 0 0,0 0 1 0 0,0 1 0 0 0,-2 0-6 0 0,-69 28-108 0 0,59-17 91 0 0,0 2 0 0 0,0-1 0 0 0,1 2 0 0 0,1 0 0 0 0,0 0 0 0 0,2 1-1 0 0,-1 0 1 0 0,2 1 0 0 0,0 1 0 0 0,1-1 0 0 0,1 1 0 0 0,-2 9 17 0 0,7-23 1 0 0,0-1 0 0 0,0 1 1 0 0,1 1-1 0 0,0-1 0 0 0,-1 0 0 0 0,1 0 0 0 0,1 0 1 0 0,-1 1-1 0 0,1-1 0 0 0,-1 0 0 0 0,1 1 0 0 0,0-1 1 0 0,1 0-1 0 0,-1 1 0 0 0,1-1 0 0 0,0 0 0 0 0,0 0 1 0 0,0 0-1 0 0,1 1 0 0 0,-1-1 0 0 0,1-1 0 0 0,0 1 1 0 0,0 0-1 0 0,0 0 0 0 0,1-1 0 0 0,-1 1 0 0 0,1-1 1 0 0,0 0-1 0 0,0 1 0 0 0,2 0-1 0 0,6 0 18 0 0,-1 0-1 0 0,1-1 1 0 0,-1-1 0 0 0,1 1 0 0 0,0-2 0 0 0,0 0-1 0 0,0 0 1 0 0,0-1 0 0 0,0 0 0 0 0,0-1 0 0 0,-1 0-1 0 0,6-2-17 0 0,-2 1 3 0 0,0-1-1 0 0,0-1 0 0 0,0 0 1 0 0,0-1-1 0 0,-1-1 0 0 0,0 0 1 0 0,0-1-1 0 0,10-7-2 0 0,2-3-3511 0 0,-2-1-3668 0 0,-19 14-5504 0 0</inkml:trace>
  <inkml:trace contextRef="#ctx0" brushRef="#br0" timeOffset="38184.928">12931 1458 0 0 0,'0'0'932'0'0,"0"0"218"0"0,0 0 258 0 0,0 0 266 0 0,0 0 153 0 0,0 0 7 0 0,0 0-75 0 0,0 0-194 0 0,0 0-247 0 0,0 0-213 0 0,-7-10-223 0 0,-18-26-198 0 0,23 34-617 0 0,1 1 0 0 0,0 1 0 0 0,-1-1 0 0 0,1 0 0 0 0,-1 0 1 0 0,1 0-1 0 0,-1 1 0 0 0,1-1 0 0 0,-1 1 0 0 0,1-1 0 0 0,-1 1 0 0 0,0 0 0 0 0,1 0 0 0 0,-1-1 0 0 0,0 1 0 0 0,1 0 0 0 0,-1 1 0 0 0,0-1 0 0 0,1 0 0 0 0,-1 0 1 0 0,0 1-1 0 0,1-1 0 0 0,-1 1 0 0 0,1-1 0 0 0,-1 1 0 0 0,1 0 0 0 0,-1-1 0 0 0,1 1 0 0 0,-1 0 0 0 0,1 0 0 0 0,0 0 0 0 0,0 0 0 0 0,-1 0 0 0 0,1 1 0 0 0,0-1 1 0 0,0 1-68 0 0,-3 0 186 0 0,-8 9 72 0 0,1 1 1 0 0,0 0-1 0 0,0 0 1 0 0,1 1-1 0 0,1 0 1 0 0,0 1-1 0 0,1 0 1 0 0,0 1-1 0 0,1-1 1 0 0,1 1-1 0 0,0 1 1 0 0,0 4-259 0 0,4-18 27 0 0,0 1 0 0 0,0 1 0 0 0,1-1 0 0 0,-1 0 0 0 0,1 0 0 0 0,-1 1 0 0 0,1-1 0 0 0,0 1 0 0 0,1-1 0 0 0,-1 1 0 0 0,1-1 0 0 0,-1 1 0 0 0,1-1 0 0 0,0 1 0 0 0,0 0 0 0 0,1-1 0 0 0,-1 1 0 0 0,1-1 0 0 0,0 1 0 0 0,0-1 0 0 0,0 1 0 0 0,0-1 1 0 0,0 0-1 0 0,1 0 0 0 0,-1 1 0 0 0,1-1 0 0 0,0 0 0 0 0,0 0 0 0 0,0-1 0 0 0,1 1 0 0 0,-1 0 0 0 0,1-1 0 0 0,-1 1 0 0 0,1-1 0 0 0,0 0 0 0 0,0 0 0 0 0,0 0 0 0 0,0 0 0 0 0,0 0 0 0 0,1-1 0 0 0,-1 0 0 0 0,0 1 0 0 0,1-1 0 0 0,2 0-27 0 0,5-2 119 0 0,0-1 1 0 0,0-1-1 0 0,0 0 0 0 0,0-1 0 0 0,-1 0 0 0 0,0 0 0 0 0,0-1 0 0 0,0 0 0 0 0,0-1 1 0 0,-1 0-1 0 0,0-1 0 0 0,0 0 0 0 0,-1 0 0 0 0,1-1 0 0 0,-2 0 0 0 0,1 0 1 0 0,-1-1-1 0 0,2-4-119 0 0,24-27 92 0 0,-1-1 0 0 0,-3-1 0 0 0,-1-1 0 0 0,-3-2 0 0 0,-1-1 0 0 0,-2-1 0 0 0,-3 0 0 0 0,-1-2 0 0 0,-3 0 0 0 0,-1-1 0 0 0,0-21-92 0 0,-10 58-8 0 0,-2 0 0 0 0,1 0 0 0 0,-2-1 0 0 0,0 1 1 0 0,0-1-1 0 0,-2 1 0 0 0,1-1 0 0 0,-2 1 0 0 0,0 0 0 0 0,0-1 0 0 0,-1 1 0 0 0,-1 0 1 0 0,0 0-1 0 0,-1 1 0 0 0,0-1 0 0 0,-1 1 0 0 0,-1 0 0 0 0,0 1 0 0 0,0-1 1 0 0,-9-9 7 0 0,14 19-8 0 0,-1 0 1 0 0,0 0 0 0 0,0 0 0 0 0,0 0-1 0 0,0 1 1 0 0,0-1 0 0 0,0 1 0 0 0,0-1 0 0 0,0 1-1 0 0,-1 0 1 0 0,1 1 0 0 0,0-1 0 0 0,-1 0-1 0 0,1 1 1 0 0,-1 0 0 0 0,1 0 0 0 0,-1 0 0 0 0,1 0-1 0 0,0 1 1 0 0,-1-1 0 0 0,1 1 0 0 0,-1 0-1 0 0,1 0 1 0 0,0 0 0 0 0,0 0 0 0 0,0 0 0 0 0,0 1-1 0 0,0 0 1 0 0,0-1 0 0 0,0 1 0 0 0,0 0-1 0 0,0 0 1 0 0,0 1 7 0 0,-70 91-39 0 0,62-68 69 0 0,1 0 0 0 0,2 0 0 0 0,0 1 0 0 0,2 0 1 0 0,1 0-1 0 0,1 1 0 0 0,1 0 0 0 0,2-1 0 0 0,0 1 0 0 0,2 0 0 0 0,4 20-30 0 0,-1-24 71 0 0,2 0 0 0 0,0-1 0 0 0,2 0 0 0 0,0 0 0 0 0,2 0-1 0 0,0-1 1 0 0,2-1 0 0 0,0 0 0 0 0,1 0 0 0 0,2-2 0 0 0,0 1 0 0 0,0-2 0 0 0,2 0 0 0 0,0-1 0 0 0,2-1 0 0 0,0 1-71 0 0,67 73 399 0 0,-72-77-3494 0 0,-1-14-6142 0 0,-9-2-2135 0 0</inkml:trace>
  <inkml:trace contextRef="#ctx0" brushRef="#br0" timeOffset="38397.719">13516 1380 9218 0 0,'0'0'1812'0'0,"0"0"-363"0"0,0 0-177 0 0,0 0 56 0 0,0 0 17 0 0,0 0-128 0 0,0 0-273 0 0,0 0-292 0 0,0 0-230 0 0,0 0-155 0 0,0 0-95 0 0,0 0-63 0 0,0 0-41 0 0,-1 32-45 0 0,-2 96-30 0 0,7-90-161 0 0,12-42-2692 0 0,-11-6-3207 0 0,-2 3-4505 0 0</inkml:trace>
  <inkml:trace contextRef="#ctx0" brushRef="#br0" timeOffset="38568.3">13487 1071 10450 0 0,'0'0'2649'0'0,"0"0"-1657"0"0,0 0-360 0 0,0 0-192 0 0,0 0-128 0 0,0 0-136 0 0,0 0-72 0 0,0 0-128 0 0,0 0-72 0 0,0 0-40 0 0,0 0-192 0 0,0 0-256 0 0,0 0-344 0 0,0 0-656 0 0,23 18-1617 0 0,-19-14-5673 0 0</inkml:trace>
  <inkml:trace contextRef="#ctx0" brushRef="#br0" timeOffset="39039.419">13641 1041 4937 0 0,'0'0'2097'0'0,"0"0"-369"0"0,0 0 11 0 0,0 0 188 0 0,0 0 25 0 0,0 0-133 0 0,0 0-236 0 0,0 0-221 0 0,0 0-178 0 0,0 0-157 0 0,32-20-128 0 0,97-67-159 0 0,-64 32 406 0 0,-56 44-961 0 0,0-1-1 0 0,-1 0 1 0 0,-1 0 0 0 0,0-1-1 0 0,0 0 1 0 0,-1 0 0 0 0,-1 0-1 0 0,0-1 1 0 0,-1 0 0 0 0,-1 0 0 0 0,0 0-1 0 0,-1 0 1 0 0,0 0 0 0 0,-1 0-1 0 0,-1-1 1 0 0,0 0-185 0 0,-9-1 696 0 0,3 55-612 0 0,-2 74 14 0 0,6 0 0 0 0,4 1 0 0 0,16 97-98 0 0,3 145 18 0 0,-18-316-15 0 0,-3 1 0 0 0,-2-1 0 0 0,-1 0 0 0 0,-2 0 0 0 0,-1 0 0 0 0,-3 0 0 0 0,-1-1 0 0 0,-2-1 0 0 0,-1 1 0 0 0,-12 21-3 0 0,23-57-21 0 0,1 0 0 0 0,0 0-1 0 0,-1 0 1 0 0,0 0 0 0 0,0 0 0 0 0,0-1 0 0 0,0 1 0 0 0,0 0 0 0 0,0-1 0 0 0,-1 0 0 0 0,1 1 0 0 0,-1-1 0 0 0,1 0-1 0 0,-1 0 1 0 0,0 0 0 0 0,0-1 0 0 0,0 1 0 0 0,0-1 0 0 0,0 0 0 0 0,-1 0 0 0 0,1 0 0 0 0,0 0 0 0 0,0 0 0 0 0,-1-1-1 0 0,1 1 1 0 0,0-1 0 0 0,-3 0 21 0 0,-30-40-1191 0 0,30 26 818 0 0,1 0-1 0 0,0 1 1 0 0,1-2 0 0 0,1 1-1 0 0,0 0 1 0 0,1-1-1 0 0,0 1 1 0 0,1-1 0 0 0,1 0-1 0 0,0 0 1 0 0,1 1-1 0 0,3-13 374 0 0,21-106-5245 0 0,0 49-5004 0 0,-14 58 3768 0 0</inkml:trace>
  <inkml:trace contextRef="#ctx0" brushRef="#br0" timeOffset="39721.41">13926 1178 0 0 0,'0'0'253'0'0,"0"0"836"0"0,0 0 255 0 0,0 0-8 0 0,0 0-68 0 0,0 0-125 0 0,0 0-142 0 0,0 0-147 0 0,0 0-133 0 0,20-16-72 0 0,58-46-38 0 0,17-3 4582 0 0,5 13-1731 0 0,-86 44-3174 0 0,-1 0 1 0 0,0-1-1 0 0,-1 0 1 0 0,0-1-1 0 0,0 0 0 0 0,-1-1 1 0 0,-1 0-1 0 0,0-1 1 0 0,0 0-1 0 0,-1 0 0 0 0,-1-1 1 0 0,0 0-1 0 0,0-1 1 0 0,-2 0-1 0 0,0 0 0 0 0,4-13-288 0 0,-5 7 303 0 0,-1-1 0 0 0,0 1 0 0 0,-2-1-1 0 0,0 0 1 0 0,-2 0 0 0 0,-1-20-303 0 0,0 42 23 0 0,1 0-1 0 0,0-1 1 0 0,-1 1 0 0 0,1 0 0 0 0,-1-1 0 0 0,1 1-1 0 0,-1 0 1 0 0,1-1 0 0 0,-1 1 0 0 0,1-1 0 0 0,-1 1 0 0 0,0-1-1 0 0,1 1 1 0 0,-1-1 0 0 0,0 1 0 0 0,1-1 0 0 0,-1 0 0 0 0,0 1-1 0 0,0-1 1 0 0,1 0 0 0 0,-1 0 0 0 0,0 1 0 0 0,0-1-1 0 0,0 0 1 0 0,1 0 0 0 0,-1 0 0 0 0,0 0 0 0 0,0 0 0 0 0,0 0-1 0 0,1 0 1 0 0,-1-1 0 0 0,0 1 0 0 0,0 0 0 0 0,1 0-1 0 0,-1 0 1 0 0,0-1 0 0 0,0 1 0 0 0,1 0 0 0 0,-1-1 0 0 0,0 1-1 0 0,1-1 1 0 0,-1 1 0 0 0,0-1 0 0 0,1 1 0 0 0,-1-1-1 0 0,1 1 1 0 0,-1-1 0 0 0,1 0 0 0 0,-1 1 0 0 0,1-1 0 0 0,0 0-1 0 0,-1 1 1 0 0,1-1 0 0 0,0 0 0 0 0,-1 0 0 0 0,1 1-1 0 0,0-1 1 0 0,0 0 0 0 0,0 0 0 0 0,-1 0 0 0 0,1 1 0 0 0,0-1-1 0 0,0-1-22 0 0,-18 52 113 0 0,1 1-1 0 0,3 0 1 0 0,1 1-1 0 0,4 1 1 0 0,1 0-1 0 0,3 0 1 0 0,2 0-1 0 0,2 1 1 0 0,6 35-113 0 0,1 4 191 0 0,4 0 0 0 0,18 67-191 0 0,1 14 22 0 0,-25-146-22 0 0,5 27 7 0 0,-3 0-1 0 0,-2 1 1 0 0,-2-1-1 0 0,-4 9-6 0 0,2-59-7 0 0,0 1-1 0 0,-1-1 0 0 0,1 1 0 0 0,-1-1 0 0 0,0 0 0 0 0,-1 0 1 0 0,0 0-1 0 0,1 0 0 0 0,-2 0 0 0 0,1 0 0 0 0,0 0 1 0 0,-1 0-1 0 0,0-1 0 0 0,0 1 0 0 0,0-1 0 0 0,-1 0 0 0 0,0 0 1 0 0,1 0-1 0 0,-1-1 0 0 0,-1 1 0 0 0,1-1 0 0 0,0 0 1 0 0,-1 0-1 0 0,0 0 0 0 0,1-1 0 0 0,-1 0 0 0 0,0 0 0 0 0,0 0 1 0 0,-4 1 7 0 0,5-4-63 0 0,0 0 1 0 0,0 0-1 0 0,0 0 1 0 0,0 0 0 0 0,0 0-1 0 0,1-1 1 0 0,-1 0-1 0 0,0 1 1 0 0,1-1-1 0 0,0-1 1 0 0,-1 1 0 0 0,1 0-1 0 0,0-1 1 0 0,0 0-1 0 0,0 0 1 0 0,0 0 0 0 0,1 0-1 0 0,-1 0 1 0 0,1 0-1 0 0,0-1 1 0 0,0 1-1 0 0,0-1 1 0 0,-1-2 62 0 0,-35-92-1105 0 0,32 73 977 0 0,1-1-1 0 0,2 0 1 0 0,0 0-1 0 0,1 0 1 0 0,2-1 0 0 0,1 1-1 0 0,1-5 129 0 0,0 14-31 0 0,1 0-1 0 0,1 1 0 0 0,1 0 0 0 0,0 0 1 0 0,1 0-1 0 0,0 0 0 0 0,1 1 0 0 0,1 0 1 0 0,1 0-1 0 0,0 1 0 0 0,1 0 1 0 0,0 1-1 0 0,1 0 0 0 0,6-4 32 0 0,-11 11-72 0 0,0 0 0 0 0,1 1-1 0 0,0 0 1 0 0,0 1 0 0 0,0-1-1 0 0,1 1 1 0 0,0 1 0 0 0,-1 0-1 0 0,1 0 1 0 0,1 0 0 0 0,-1 1-1 0 0,0 0 1 0 0,0 0 0 0 0,1 1-1 0 0,7 0 73 0 0,15 0-5827 0 0,1 0-5749 0 0,-27 1 5939 0 0</inkml:trace>
  <inkml:trace contextRef="#ctx0" brushRef="#br0" timeOffset="40243.36">14527 1421 1120 0 0,'0'0'2243'0'0,"0"0"119"0"0,0 0 35 0 0,0 0-203 0 0,0 0-303 0 0,0 0-264 0 0,0 0-216 0 0,0 0-214 0 0,0 0-159 0 0,0 0-123 0 0,0 0-103 0 0,0 0-79 0 0,0 0-57 0 0,12 0-69 0 0,64 0 1356 0 0,-14-52 412 0 0,-53 45-2298 0 0,-1 0-1 0 0,0 0 0 0 0,0-1 0 0 0,0 0 0 0 0,-1-1 0 0 0,-1 1 1 0 0,0-2-1 0 0,0 1 0 0 0,0 0 0 0 0,-1-1 0 0 0,-1 0 1 0 0,0 0-1 0 0,0-1 0 0 0,-1 1 0 0 0,0-1 0 0 0,0 0 0 0 0,-1-4-76 0 0,-3 13 7 0 0,-1-1 0 0 0,0 1 0 0 0,1 0 0 0 0,-1 0 0 0 0,0 0 0 0 0,0 0-1 0 0,0 0 1 0 0,0 0 0 0 0,-1 1 0 0 0,1-1 0 0 0,0 1 0 0 0,-1-1-1 0 0,1 1 1 0 0,-1 0 0 0 0,1 0 0 0 0,-1 0 0 0 0,0 0 0 0 0,1 1 0 0 0,-1-1-1 0 0,0 1 1 0 0,0-1 0 0 0,1 1 0 0 0,-1 0 0 0 0,0 0 0 0 0,0 0 0 0 0,0 1-1 0 0,1-1 1 0 0,-1 1 0 0 0,0-1 0 0 0,1 1 0 0 0,-1 0 0 0 0,0 0 0 0 0,1 0-1 0 0,-1 0 1 0 0,1 1 0 0 0,-2 0-7 0 0,-6 3-4 0 0,1 1 1 0 0,1-1-1 0 0,-1 2 0 0 0,1-1 1 0 0,0 1-1 0 0,0 0 0 0 0,1 1 1 0 0,0-1-1 0 0,0 2 0 0 0,1-1 1 0 0,0 1-1 0 0,1 0 0 0 0,0 0 1 0 0,0 0-1 0 0,0 1 0 0 0,2-1 1 0 0,-1 1-1 0 0,1 0 0 0 0,1 0 1 0 0,-1 1-1 0 0,2-1 0 0 0,0 0 1 0 0,0 1-1 0 0,1 8 4 0 0,2-11 6 0 0,1-1 0 0 0,1 1 1 0 0,0 0-1 0 0,0-1 0 0 0,0 0 0 0 0,1 0 0 0 0,0 0 0 0 0,1 0 0 0 0,-1-1 0 0 0,1 0 1 0 0,0 0-1 0 0,1-1 0 0 0,-1 1 0 0 0,1-2 0 0 0,0 1 0 0 0,1-1 0 0 0,-1 0 1 0 0,1 0-1 0 0,0-1 0 0 0,-1 0 0 0 0,1 0 0 0 0,1-1 0 0 0,-1 0 0 0 0,0 0 0 0 0,1-1-6 0 0,66-1 26 0 0,-59-25-580 0 0,-13 15-2279 0 0,-1 2-3934 0 0,-2 3-5184 0 0</inkml:trace>
  <inkml:trace contextRef="#ctx0" brushRef="#br0" timeOffset="40553.836">14974 1546 12531 0 0,'0'0'2608'0'0,"0"0"-1150"0"0,0 0-373 0 0,0 0 98 0 0,0 0 40 0 0,0 0-88 0 0,0 0-237 0 0,0 0-247 0 0,0 0-159 0 0,0 0-82 0 0,0 0-35 0 0,0 0-48 0 0,-2 8 6 0 0,-3 22 457 0 0,10-58 1076 0 0,51-132-914 0 0,21 16-662 0 0,-58 115-462 0 0,-18 28 70 0 0,-1 1-57 0 0,0 0-92 0 0,0 0-115 0 0,0 26-6860 0 0,0-23 2878 0 0,0 1-7674 0 0</inkml:trace>
  <inkml:trace contextRef="#ctx0" brushRef="#br0" timeOffset="40986.35">15280 1343 9322 0 0,'0'0'3903'0'0,"0"0"-1950"0"0,0 0-840 0 0,0 0-150 0 0,0 0 6 0 0,0 0 45 0 0,0 0 9 0 0,0 0-53 0 0,0 0-114 0 0,0 0-92 0 0,0 0-64 0 0,0 0-45 0 0,0 0-43 0 0,19 0-34 0 0,60-1-61 0 0,-74 1-425 0 0,-1 0 0 0 0,0 0 0 0 0,1-1 0 0 0,-1 1 0 0 0,0-1 0 0 0,0 0 0 0 0,1-1 0 0 0,-1 1-1 0 0,0-1 1 0 0,0 1 0 0 0,0-1 0 0 0,-1 0 0 0 0,1-1 0 0 0,0 1 0 0 0,-1-1 0 0 0,2-1-92 0 0,4-3 188 0 0,-6 5-151 0 0,0 0-1 0 0,0 0 1 0 0,0 0-1 0 0,0-1 1 0 0,-1 0-1 0 0,1 1 1 0 0,-1-1-1 0 0,0 0 1 0 0,0 0 0 0 0,0 0-1 0 0,0 0 1 0 0,0-1-1 0 0,-1 1 1 0 0,0 0-1 0 0,1-1 1 0 0,-1 1-1 0 0,0-1 1 0 0,-1 1-1 0 0,1-1 1 0 0,-1 0-1 0 0,1 1 1 0 0,-1-1-1 0 0,0 0 1 0 0,0 1 0 0 0,-1-1-1 0 0,1 1 1 0 0,-1-1-1 0 0,0 0-36 0 0,-2 1-10 0 0,-1 1-1 0 0,1-1 0 0 0,-1 1 1 0 0,0 0-1 0 0,0 0 1 0 0,0 0-1 0 0,0 0 1 0 0,0 1-1 0 0,-1 0 0 0 0,1 0 1 0 0,0 0-1 0 0,-1 0 1 0 0,1 1-1 0 0,-1-1 1 0 0,1 1-1 0 0,-1 0 0 0 0,1 1 1 0 0,0-1-1 0 0,-1 1 1 0 0,1 0-1 0 0,0 0 1 0 0,-1 0-1 0 0,1 0 0 0 0,0 1 1 0 0,0 0-1 0 0,0 0 1 0 0,-1 0 10 0 0,-5 4-10 0 0,0 0 0 0 0,0 0 0 0 0,0 1-1 0 0,1 0 1 0 0,0 0 0 0 0,1 1 0 0 0,0 1 0 0 0,0-1 0 0 0,0 1 0 0 0,1 0 0 0 0,1 1 0 0 0,-1 0 0 0 0,2 0 0 0 0,-1 0 0 0 0,1 1 0 0 0,1 0 0 0 0,0 0 0 0 0,1 0 0 0 0,0 0 0 0 0,0 0 0 0 0,1 1 0 0 0,1-1-1 0 0,0 1 1 0 0,0 0 0 0 0,1-1 0 0 0,2 10 10 0 0,0-16-12 0 0,0-1 0 0 0,0 0 0 0 0,0 0 0 0 0,1 1 0 0 0,0-2 0 0 0,0 1 0 0 0,0 0 0 0 0,0-1 0 0 0,0 1 0 0 0,1-1-1 0 0,0 0 1 0 0,0 0 0 0 0,-1 0 0 0 0,2-1 0 0 0,-1 1 0 0 0,0-1 0 0 0,0 0 0 0 0,1 0 0 0 0,-1-1 0 0 0,1 1 0 0 0,0-1 0 0 0,-1 0 0 0 0,1 0 0 0 0,0-1-1 0 0,0 1 1 0 0,-1-1 0 0 0,1 0 0 0 0,0 0 0 0 0,0-1 0 0 0,-1 1 0 0 0,1-1 0 0 0,0 0 0 0 0,0-1 0 0 0,-1 1 0 0 0,1-1 0 0 0,1-1 12 0 0,36-15-798 0 0,-2-1-2349 0 0,-14 6-4995 0 0,-17 9-3847 0 0</inkml:trace>
  <inkml:trace contextRef="#ctx0" brushRef="#br0" timeOffset="41384.39">15605 1498 7362 0 0,'0'0'3008'0'0,"0"0"-1163"0"0,0 0-336 0 0,0 0-4 0 0,0 0 11 0 0,0 0-13 0 0,0 0-165 0 0,0 0-177 0 0,0 0-186 0 0,0 0-167 0 0,0 0-156 0 0,0 0-124 0 0,0 0-62 0 0,13-9-62 0 0,39-28-23 0 0,-5-34 812 0 0,-37 44-860 0 0,51-83 418 0 0,-54 199-1014 0 0,-8-86 272 0 0,1 0 1 0 0,0 0-1 0 0,0 0 0 0 0,0 1 0 0 0,0-1 0 0 0,0 0 1 0 0,1 0-1 0 0,0 0 0 0 0,-1 0 0 0 0,1 0 1 0 0,0 0-1 0 0,0 0 0 0 0,1 0 0 0 0,-1-1 1 0 0,0 1-1 0 0,1 0 0 0 0,0-1 0 0 0,0 1 1 0 0,-1-1-1 0 0,2 1 0 0 0,-1-1 0 0 0,0 0 0 0 0,0 0 1 0 0,1 0-1 0 0,-1 0 0 0 0,1 0 0 0 0,-1-1 1 0 0,1 1-1 0 0,0-1 0 0 0,0 1 0 0 0,0-1 1 0 0,0 0-1 0 0,0 0 0 0 0,0-1 0 0 0,0 1 0 0 0,0-1 1 0 0,0 1-1 0 0,0-1 0 0 0,3 0-9 0 0,1-1 64 0 0,0-1-1 0 0,0 0 1 0 0,-1 0-1 0 0,1-1 1 0 0,-1 0-1 0 0,1 0 1 0 0,-1 0-1 0 0,0-1 1 0 0,-1 0-1 0 0,1 0 0 0 0,0 0 1 0 0,-1-1-1 0 0,0 0 1 0 0,0 0-1 0 0,-1 0 1 0 0,1 0-1 0 0,-1-1 1 0 0,0 0-1 0 0,-1 0 1 0 0,1 0-1 0 0,-1 0 1 0 0,1-3-64 0 0,20-28-1122 0 0,-15 30-1428 0 0,-5 6-5037 0 0,-2 1-4893 0 0</inkml:trace>
  <inkml:trace contextRef="#ctx0" brushRef="#br0" timeOffset="41668.444">16331 1207 16964 0 0,'0'0'2277'0'0,"0"0"-706"0"0,0 0-278 0 0,0 0-104 0 0,0 0-162 0 0,0 0-187 0 0,0 0-237 0 0,0 0-199 0 0,0 0-132 0 0,0 0-84 0 0,0 0-56 0 0,0 0-32 0 0,0 0-14 0 0,-23 14-16 0 0,-69 42-2 0 0,55-16 6 0 0,35-37-70 0 0,0-1-1 0 0,0 1 1 0 0,1 0 0 0 0,-1-1 0 0 0,1 1-1 0 0,0 0 1 0 0,0 0 0 0 0,0 0 0 0 0,0 0-1 0 0,0 1 1 0 0,1-1 0 0 0,-1 0 0 0 0,1 0-1 0 0,0 0 1 0 0,0 0 0 0 0,0 1 0 0 0,0-1-1 0 0,1 0 1 0 0,-1 0 0 0 0,1 0 0 0 0,0 0-1 0 0,0 0 1 0 0,0 0 0 0 0,0 0 0 0 0,1 0-1 0 0,-1 0 1 0 0,1 0 0 0 0,-1-1 0 0 0,1 1-1 0 0,0-1 1 0 0,0 1 0 0 0,0-1 0 0 0,1 0-1 0 0,-1 1 1 0 0,0-1 0 0 0,1 0 0 0 0,0-1 0 0 0,-1 1-1 0 0,1 0 1 0 0,0-1 0 0 0,0 0 0 0 0,0 1-1 0 0,0-1 1 0 0,0 0 0 0 0,0 0 0 0 0,0-1-1 0 0,0 1 1 0 0,0-1 0 0 0,1 0-4 0 0,-4 0-4 0 0,7 1-162 0 0,-1 0 0 0 0,1-1 0 0 0,0 0 0 0 0,-1 0 0 0 0,1-1 1 0 0,0 0-1 0 0,-1 0 0 0 0,1 0 0 0 0,-1-1 0 0 0,1 0 0 0 0,-1 0 0 0 0,0-1 0 0 0,0 0 0 0 0,0 0 1 0 0,0 0-1 0 0,0-1 0 0 0,-1 0 0 0 0,5-4 166 0 0,-3 1-1635 0 0,0 0-2404 0 0,-2 2-4166 0 0,0 2-2268 0 0</inkml:trace>
  <inkml:trace contextRef="#ctx0" brushRef="#br0" timeOffset="42034.604">16406 1391 5753 0 0,'0'0'1910'0'0,"0"0"-218"0"0,0 0-121 0 0,0 0-61 0 0,0 0-14 0 0,0 0-49 0 0,0 0-114 0 0,0 0-85 0 0,0 0-73 0 0,0 0-74 0 0,0 0-52 0 0,0 0-53 0 0,0 0-65 0 0,23 7-59 0 0,71 18-69 0 0,-91-24-760 0 0,-1 0 1 0 0,0-1 0 0 0,0 1-1 0 0,1-1 1 0 0,-1 0 0 0 0,0 1-1 0 0,1-1 1 0 0,-1 0 0 0 0,0 0-1 0 0,1-1 1 0 0,-1 1-1 0 0,0 0 1 0 0,0-1 0 0 0,1 0-1 0 0,-1 1 1 0 0,0-1 0 0 0,0 0-1 0 0,0 0 1 0 0,0 0 0 0 0,0 0-1 0 0,0-1 1 0 0,0 1 0 0 0,0 0-1 0 0,0-1-43 0 0,7-5 234 0 0,10-4-30 0 0,-1 0 1 0 0,0-1-1 0 0,-1-1 0 0 0,-1 0 0 0 0,0-2 0 0 0,-1 0 0 0 0,0 0 1 0 0,-1-1-1 0 0,-1-1 0 0 0,-1-1 0 0 0,0 0-204 0 0,-10 16 10 0 0,0-1 1 0 0,-1 1-1 0 0,0-1 0 0 0,1 0 0 0 0,-1 1 1 0 0,0-1-1 0 0,0 0 0 0 0,0 0 1 0 0,-1 0-1 0 0,1 0 0 0 0,-1 0 0 0 0,1 0 1 0 0,-1 0-1 0 0,0 0 0 0 0,0 0 1 0 0,0 0-1 0 0,-1 0 0 0 0,1 1 0 0 0,-1-1 1 0 0,0 0-1 0 0,0 0 0 0 0,0 0 0 0 0,0 0 1 0 0,0 1-1 0 0,0-1 0 0 0,-1 0 1 0 0,1 1-1 0 0,-1-1 0 0 0,0 1 0 0 0,0 0 1 0 0,0-1-1 0 0,0 1 0 0 0,0 0 1 0 0,0 0-1 0 0,-1 0 0 0 0,1 1 0 0 0,-1-1 1 0 0,1 0-1 0 0,-1 1 0 0 0,0 0 1 0 0,-1-1-12 0 0,-6 3-5 0 0,1 1 0 0 0,-1 1 0 0 0,1 0 0 0 0,0 0 0 0 0,0 1 0 0 0,0 0 0 0 0,0 0 0 0 0,1 1 0 0 0,0 0 0 0 0,0 1 0 0 0,0 0 0 0 0,1 0 0 0 0,0 0-1 0 0,0 1 1 0 0,0 0 0 0 0,1 1 0 0 0,0-1 0 0 0,0 1 0 0 0,1 0 0 0 0,0 1 0 0 0,1-1 0 0 0,0 1 0 0 0,0 0 0 0 0,1 0 0 0 0,0 0 0 0 0,0 1-1 0 0,0 6 7 0 0,1-11-1 0 0,1 0-1 0 0,0-1 0 0 0,1 1 0 0 0,-1 0 0 0 0,1 0 0 0 0,0 0 0 0 0,0 0 0 0 0,1 0 0 0 0,-1-1 0 0 0,1 1 0 0 0,0 0 0 0 0,0 0 0 0 0,1-1 0 0 0,-1 1 0 0 0,1 0 0 0 0,0-1 1 0 0,0 0-1 0 0,1 1 0 0 0,-1-1 0 0 0,1 0 0 0 0,0 0 0 0 0,0 0 0 0 0,0-1 0 0 0,1 1 0 0 0,-1-1 0 0 0,1 0 0 0 0,0 0 0 0 0,0 0 0 0 0,0 0 0 0 0,0-1 0 0 0,1 0 0 0 0,-1 1 1 0 0,1-2-1 0 0,-1 1 0 0 0,1 0 0 0 0,0-1 0 0 0,-1 0 0 0 0,1 0 0 0 0,0 0 0 0 0,0-1 0 0 0,0 0 0 0 0,4 0 2 0 0,195-3-1115 0 0,-161-3-3132 0 0,-1-1-3863 0 0,-26 5-4551 0 0</inkml:trace>
  <inkml:trace contextRef="#ctx0" brushRef="#br0" timeOffset="43669.294">12305 1936 0 0 0,'0'0'320'0'0,"0"0"67"0"0,0 0 26 0 0,0 0 6 0 0,0 0 1 0 0,30 0-34 0 0,95-3-18 0 0,-58 10 987 0 0,-58-3 1400 0 0,10-1 12869 0 0,-12-3-13979 0 0,2 0-3959 0 0,399-37 6752 0 0,35 7-3272 0 0,817-10 211 0 0,-473-7-900 0 0,-518 29-245 0 0,37 2 25 0 0,-23 5 26 0 0,-80 4-67 0 0,-48 0-100 0 0,28-8 156 0 0,-183 15-259 0 0,30 0 78 0 0,-44-10-2556 0 0,-2 2-6618 0 0,11 8-3244 0 0</inkml:trace>
  <inkml:trace contextRef="#ctx0" brushRef="#br0" timeOffset="48392.328">12408 2172 0 0 0,'0'0'571'0'0,"0"0"377"0"0,0 0 195 0 0,0 0 196 0 0,0 0 30 0 0,0 0-71 0 0,0 0-116 0 0,0 0-230 0 0,7-2-156 0 0,86-15 5001 0 0,4 14-3091 0 0,94-22-580 0 0,182 17-303 0 0,-78-10-760 0 0,-117 2-536 0 0,34-13-126 0 0,78 4 23 0 0,-84 14-120 0 0,-43 6-104 0 0,68-17 342 0 0,155-14 114 0 0,-77 14-367 0 0,-126 10-123 0 0,25 2-18 0 0,-35 3 50 0 0,22-6 17 0 0,-1 7 4 0 0,-18-2 17 0 0,-23 5-31 0 0,-60-5-82 0 0,-48 5-1295 0 0,-46 1-338 0 0,1 0-325 0 0,-1 2-3110 0 0,1 0-6501 0 0</inkml:trace>
  <inkml:trace contextRef="#ctx0" brushRef="#br0" timeOffset="49335.913">17813 1266 4417 0 0,'0'0'2043'0'0,"0"0"-199"0"0,0 0 41 0 0,0 0 149 0 0,0 0-27 0 0,0 0-243 0 0,0 0-336 0 0,0 0-341 0 0,0 0-237 0 0,0 0-125 0 0,0 0-23 0 0,7 4 1822 0 0,11 191 1166 0 0,-17-193-3721 0 0,-1 0-1 0 0,0 0 0 0 0,1 0 0 0 0,-1 0 1 0 0,0-1-1 0 0,0 1 0 0 0,0 0 0 0 0,0 0 1 0 0,0 0-1 0 0,0 0 0 0 0,-1 0 0 0 0,1 0 1 0 0,-1 0-1 0 0,1 0 0 0 0,-1 0 0 0 0,0 0 1 0 0,0-1-1 0 0,0 1 0 0 0,0 0 0 0 0,0-1 1 0 0,0 1-1 0 0,0 0 0 0 0,-1-1 0 0 0,1 0 1 0 0,0 1-1 0 0,-1-1 0 0 0,1 0 0 0 0,-1 1 0 0 0,0-1 1 0 0,1 0-1 0 0,-2 0 32 0 0,-11 3-3906 0 0,-4-3-3520 0 0,16-1-4009 0 0</inkml:trace>
  <inkml:trace contextRef="#ctx0" brushRef="#br0" timeOffset="49589.88">17800 883 8874 0 0,'0'0'3419'0'0,"0"0"-1424"0"0,0 0-576 0 0,0 0-64 0 0,0 0-37 0 0,0 0-118 0 0,0 0-272 0 0,0 0-355 0 0,0 0-313 0 0,0 0-223 0 0,0 0-81 0 0,0 0 0 0 0,0 0 29 0 0,-1-4 26 0 0,1 4-17 0 0,0 1-1 0 0,1-1 1 0 0,-1 1 0 0 0,0-1 0 0 0,0 1-1 0 0,1-1 1 0 0,-1 1 0 0 0,0-1 0 0 0,1 1 0 0 0,-1-1-1 0 0,1 0 1 0 0,-1 1 0 0 0,0-1 0 0 0,1 0-1 0 0,-1 1 1 0 0,1-1 0 0 0,-1 0 0 0 0,1 0-1 0 0,-1 1 1 0 0,1-1 0 0 0,-1 0 0 0 0,1 0 0 0 0,-1 0-1 0 0,1 0 1 0 0,-1 1 0 0 0,1-1 0 0 0,-1 0-1 0 0,1 0 1 0 0,-1 0 0 0 0,1 0 0 0 0,0 0-1 0 0,-1-1 1 0 0,1 1 0 0 0,-1 0 0 0 0,1 0 0 0 0,-1 0-1 0 0,1 0 1 0 0,-1 0 0 0 0,1-1 0 0 0,-1 1-1 0 0,1 0 1 0 0,-1-1 0 0 0,1 1 0 0 0,-1 0-1 0 0,0-1 1 0 0,1 1 0 0 0,-1 0 0 0 0,1-1-1 0 0,-1 1 1 0 0,0-1 0 0 0,0 1 0 0 0,1-1 0 0 0,-1 1-1 0 0,0 0 1 0 0,0-1 0 0 0,1 1 0 0 0,-1-1-1 0 0,0 0 1 0 0,0 1 0 0 0,0-1 0 0 0,0 1 6 0 0,16 10-364 0 0,-4-3-249 0 0,9 7-1153 0 0,-7-2-3366 0 0,-3-1-5627 0 0</inkml:trace>
  <inkml:trace contextRef="#ctx0" brushRef="#br0" timeOffset="50042.307">18155 1476 9274 0 0,'0'0'2918'0'0,"0"0"-890"0"0,0 0-386 0 0,0 0-31 0 0,0 0-140 0 0,0 0-265 0 0,0 0-348 0 0,0 0-291 0 0,0 0-157 0 0,0 0-108 0 0,0 0-40 0 0,0 0-13 0 0,0 0-25 0 0,6-12-2 0 0,55-89 423 0 0,72-84 701 0 0,-88 126-1256 0 0,-29 97-283 0 0,-16-33 201 0 0,0 0 0 0 0,1 0 0 0 0,-1 1 0 0 0,1-1 0 0 0,0 0 0 0 0,0 0 0 0 0,1 0 0 0 0,-1 0 0 0 0,1 0 0 0 0,0-1 1 0 0,1 1-1 0 0,-1 0 0 0 0,1-1 0 0 0,0 0 0 0 0,0 1 0 0 0,0-1 0 0 0,0 0 0 0 0,1-1 0 0 0,0 1 0 0 0,0-1 0 0 0,0 1 0 0 0,0-1 0 0 0,0 0 0 0 0,1-1 0 0 0,-1 1 0 0 0,1-1 0 0 0,0 0 0 0 0,0 0 0 0 0,-1 0 0 0 0,1-1 0 0 0,0 1 0 0 0,1-1 0 0 0,2 0-8 0 0,-2-2 123 0 0,0 0-1 0 0,0 0 0 0 0,0 0 0 0 0,-1-1 0 0 0,1 0 0 0 0,-1 0 0 0 0,1-1 0 0 0,-1 1 0 0 0,0-1 1 0 0,0 0-1 0 0,0 0 0 0 0,0-1 0 0 0,-1 0 0 0 0,0 0 0 0 0,1 0 0 0 0,-1 0 0 0 0,0 0 0 0 0,-1-1 0 0 0,1 0 1 0 0,-1 0-1 0 0,0 0 0 0 0,2-5-122 0 0,45-125 1170 0 0,-49 130-1634 0 0,8-23 791 0 0,-4 22-3507 0 0,2 4-4073 0 0,-3 2-5094 0 0</inkml:trace>
  <inkml:trace contextRef="#ctx0" brushRef="#br0" timeOffset="56358.268">19455 1255 0 0 0,'0'0'995'0'0,"0"0"336"0"0,0 0 122 0 0,0 0 72 0 0,0 0-46 0 0,0 0-163 0 0,0 0-250 0 0,0 0-225 0 0,0 0-162 0 0,0 0-96 0 0,0 0-80 0 0,-5 0 2410 0 0,76-23 5749 0 0,-57 11-8429 0 0,0-1 0 0 0,-1 0 1 0 0,-1 0-1 0 0,0-2 0 0 0,-1 1 1 0 0,0-1-1 0 0,-2-1 0 0 0,8-15-233 0 0,-7-2 676 0 0,-10 32-434 0 0,0 1-44 0 0,0 0-35 0 0,0 0-38 0 0,0 0-86 0 0,0 16 17 0 0,-27 333 520 0 0,7-88-350 0 0,-6-95-172 0 0,25-164-99 0 0,-6 15 283 0 0,4-26 313 0 0,6-18-509 0 0,1 1 0 0 0,1 0-1 0 0,1 1 1 0 0,2-1-1 0 0,0 1 1 0 0,2 1-1 0 0,6-12-41 0 0,-5 8 17 0 0,-11 28-17 0 0,29-75 7 0 0,4 1 0 0 0,2 1 0 0 0,4 2 0 0 0,32-43-7 0 0,-59 97-6 0 0,0 1 0 0 0,2 1 0 0 0,0 0 0 0 0,0 1 0 0 0,1 1 0 0 0,1 0 0 0 0,0 1-1 0 0,1 0 1 0 0,0 2 0 0 0,7-4 6 0 0,-22 13-3 0 0,1 0 0 0 0,-1-1 0 0 0,0 1 1 0 0,0 0-1 0 0,1 0 0 0 0,-1 1 0 0 0,0-1 0 0 0,1 0 0 0 0,-1 1 0 0 0,1-1 0 0 0,-1 1 1 0 0,1 0-1 0 0,-1 0 0 0 0,1 0 0 0 0,-1 0 0 0 0,1 0 0 0 0,-1 1 0 0 0,1-1 0 0 0,-1 1 1 0 0,1-1-1 0 0,-1 1 0 0 0,0 0 0 0 0,1 0 0 0 0,-1 0 0 0 0,0 0 0 0 0,0 1 0 0 0,0-1 1 0 0,0 0-1 0 0,0 1 0 0 0,0 0 0 0 0,0-1 0 0 0,0 1 0 0 0,0 0 0 0 0,-1 0 0 0 0,1 0 0 0 0,-1 0 1 0 0,0 0-1 0 0,1 0 0 0 0,-1 1 0 0 0,0-1 0 0 0,0 0 0 0 0,-1 1 0 0 0,1-1 0 0 0,0 3 3 0 0,3 6 4 0 0,-1 0-1 0 0,-1 0 1 0 0,0 1-1 0 0,-1-1 0 0 0,0 1 1 0 0,-1-1-1 0 0,0 1 0 0 0,0 0 1 0 0,-2-1-1 0 0,1 1 1 0 0,-1-1-1 0 0,-1 0 0 0 0,0 1 1 0 0,-1-1-1 0 0,0-1 0 0 0,-1 1 1 0 0,0 0-1 0 0,0-1 1 0 0,-1 0-1 0 0,0-1 0 0 0,-1 1 1 0 0,0-1-1 0 0,-1 0 1 0 0,0-1-1 0 0,0 0 0 0 0,-1 0 1 0 0,0-1-1 0 0,0 0 0 0 0,-1 0 1 0 0,-8 4-4 0 0,8-5-18 0 0,0 0 0 0 0,-1-1 0 0 0,1 0 0 0 0,-1-1 0 0 0,0 0 0 0 0,0 0 1 0 0,-1-1-1 0 0,1-1 0 0 0,-1 0 0 0 0,0 0 0 0 0,1-2 0 0 0,-8 1 18 0 0,17-1-105 0 0,-1 0 1 0 0,1-1-1 0 0,0 1 1 0 0,-1 0-1 0 0,1-1 0 0 0,0 0 1 0 0,-1 1-1 0 0,1-1 0 0 0,0 0 1 0 0,0 0-1 0 0,0 0 0 0 0,0 0 1 0 0,0-1-1 0 0,0 1 0 0 0,0-1 1 0 0,0 1-1 0 0,1-1 1 0 0,-1 1-1 0 0,1-1 0 0 0,-1 0 1 0 0,1 0-1 0 0,-1 0 0 0 0,1 0 1 0 0,0 0-1 0 0,0 0 0 0 0,0-1 105 0 0,-1-17-4390 0 0,12 0-3872 0 0,-4 13-3143 0 0</inkml:trace>
  <inkml:trace contextRef="#ctx0" brushRef="#br0" timeOffset="56691.27">20379 1078 6481 0 0,'0'0'2597'0'0,"0"0"-481"0"0,0 0-187 0 0,0 0-78 0 0,0 0-160 0 0,0 0-212 0 0,0 0-248 0 0,0 0-231 0 0,0 0-204 0 0,0 0-126 0 0,0 0-117 0 0,0 0-105 0 0,0 0-76 0 0,-24 33-78 0 0,-69 103-62 0 0,67-78 34 0 0,27-50-198 0 0,-1-5-37 0 0,0-1 0 0 0,0 0 0 0 0,0 0 0 0 0,1 1 0 0 0,-1-1 0 0 0,1 0 0 0 0,-1 0 0 0 0,1 0 0 0 0,0 0 0 0 0,0 1 0 0 0,-1-1-1 0 0,2 0 1 0 0,-1 0 0 0 0,0-1 0 0 0,0 1 0 0 0,1 0 0 0 0,-1 0 0 0 0,1-1 0 0 0,-1 1 0 0 0,1 0 0 0 0,0-1 0 0 0,-1 0-1 0 0,1 1 1 0 0,0-1 0 0 0,0 0 0 0 0,0 0 0 0 0,0 0 0 0 0,0 0 0 0 0,1 0 0 0 0,-1-1 0 0 0,0 1 0 0 0,0-1 0 0 0,0 1 0 0 0,1-1-1 0 0,-1 0 1 0 0,0 0 0 0 0,0 0 0 0 0,1 0 0 0 0,0 0-31 0 0,87-25 1028 0 0,-85 22-974 0 0,1-1-1 0 0,-1 1 1 0 0,1-1-1 0 0,-1 0 1 0 0,0 0-1 0 0,0-1 1 0 0,-1 1 0 0 0,1-1-1 0 0,-1 0 1 0 0,0 0-1 0 0,-1-1 1 0 0,1 1-1 0 0,-1-1 1 0 0,0 0-1 0 0,0 0 1 0 0,-1 0-1 0 0,0 0 1 0 0,0 0-1 0 0,0 0 1 0 0,-1-1-1 0 0,0 1 1 0 0,0-1-1 0 0,0 1 1 0 0,-1-1 0 0 0,0 1-1 0 0,0-1 1 0 0,-1 1-1 0 0,0-1 1 0 0,-1-4-54 0 0,-1 5-50 0 0,0 0 0 0 0,-1 0 1 0 0,0 0-1 0 0,0 0 0 0 0,0 1 1 0 0,0-1-1 0 0,-1 1 1 0 0,0 0-1 0 0,0 1 0 0 0,-1-1 1 0 0,1 1-1 0 0,-1 0 0 0 0,0 0 1 0 0,0 1-1 0 0,0 0 1 0 0,0 0-1 0 0,-1 0 0 0 0,1 1 1 0 0,-1 0-1 0 0,-2 0 50 0 0,-21-5-3590 0 0,0 5-3296 0 0,24 2-5025 0 0</inkml:trace>
  <inkml:trace contextRef="#ctx0" brushRef="#br0" timeOffset="57123.289">20909 548 13843 0 0,'0'0'2328'0'0,"0"0"-555"0"0,0 0-445 0 0,0 0-186 0 0,0 0-151 0 0,0 0-87 0 0,0 0-131 0 0,0 0-134 0 0,0 0-57 0 0,0 0-70 0 0,0 0-52 0 0,0 0-55 0 0,0 0-41 0 0,-5 29-50 0 0,-16 90-45 0 0,16-23 375 0 0,5-39-413 0 0,-2 1 0 0 0,-3-1 0 0 0,-2 0 0 0 0,-2 0 0 0 0,-17 53-231 0 0,-10 60 52 0 0,36-170-84 0 0,0 0-5 0 0,0 0-18 0 0,0 0 8 0 0,0 0-9 0 0,2-15-425 0 0,14-59-3395 0 0,-16 46 667 0 0,0 10-3133 0 0,0 6-4856 0 0</inkml:trace>
  <inkml:trace contextRef="#ctx0" brushRef="#br0" timeOffset="57357.096">20609 975 5521 0 0,'0'0'2517'0'0,"0"0"-115"0"0,0 0-58 0 0,0 0-127 0 0,0 0-280 0 0,0 0-351 0 0,0 0-400 0 0,0 0-334 0 0,0 0-257 0 0,0 0-159 0 0,0 0 34 0 0,0 0 105 0 0,0 0 97 0 0,4 3 39 0 0,11 2-437 0 0,0-1-1 0 0,0-1 1 0 0,0 0-1 0 0,1 0 1 0 0,-1-2-1 0 0,1 0 1 0 0,-1-1 0 0 0,1 0-1 0 0,-1-1 1 0 0,6-2-274 0 0,-4 2 115 0 0,182-17 85 0 0,-157 16-27 0 0,-21 1-3002 0 0,0 1-8972 0 0,-20 0-214 0 0</inkml:trace>
  <inkml:trace contextRef="#ctx0" brushRef="#br0" timeOffset="57739.104">21058 1163 2417 0 0,'0'0'2523'0'0,"0"0"-273"0"0,0 0-26 0 0,0 0 89 0 0,0 0-126 0 0,0 0-252 0 0,0 0-330 0 0,0 0-298 0 0,0 0-189 0 0,0 0-157 0 0,0 0-96 0 0,0 0-111 0 0,29 4-109 0 0,89 9-119 0 0,-63-21 129 0 0,-49 3-516 0 0,-2 2-65 0 0,1 1-4 0 0,0 0-1 0 0,0-1 1 0 0,-1 1 0 0 0,1-1-1 0 0,-1 0 1 0 0,0 0 0 0 0,0 0 0 0 0,0-1-1 0 0,0 0 1 0 0,0 1 0 0 0,-1-1 0 0 0,0 0-1 0 0,0-1 1 0 0,0 1 0 0 0,0-1-1 0 0,-1 1 1 0 0,1-1 0 0 0,-1 0 0 0 0,-1 0-1 0 0,1 0 1 0 0,0 0 0 0 0,-1 0-1 0 0,0 0 1 0 0,-1 0 0 0 0,1-1 0 0 0,-1 1-1 0 0,0-1-69 0 0,-1 4 11 0 0,-1 0 0 0 0,0 0-1 0 0,-1 0 1 0 0,1 0 0 0 0,0 0 0 0 0,0 0-1 0 0,-1 1 1 0 0,1-1 0 0 0,-1 1-1 0 0,1 0 1 0 0,-1-1 0 0 0,0 1 0 0 0,0 0-1 0 0,1 1 1 0 0,-1-1 0 0 0,0 0-1 0 0,0 1 1 0 0,0 0 0 0 0,0-1 0 0 0,0 1-1 0 0,0 0 1 0 0,1 1 0 0 0,-3-1-11 0 0,-2 0 0 0 0,-2-1-11 0 0,0 2 0 0 0,0-1 0 0 0,0 1-1 0 0,1 0 1 0 0,-1 1 0 0 0,0 0 0 0 0,0 1 0 0 0,1-1 0 0 0,0 2 0 0 0,-1-1-1 0 0,1 1 1 0 0,1 0 0 0 0,-1 1 0 0 0,0 0 0 0 0,1 0 0 0 0,0 1 0 0 0,0-1-1 0 0,1 2 1 0 0,0-1 0 0 0,0 1 0 0 0,0 0 0 0 0,1 0 0 0 0,0 0 0 0 0,0 1-1 0 0,1 0 1 0 0,0 0 0 0 0,0 0 0 0 0,-2 7 11 0 0,5-11-17 0 0,0 1 1 0 0,0 0-1 0 0,1-1 1 0 0,0 1-1 0 0,-1 0 1 0 0,1 0-1 0 0,1-1 1 0 0,-1 1-1 0 0,1 0 0 0 0,0-1 1 0 0,0 1-1 0 0,0 0 1 0 0,1-1-1 0 0,-1 1 1 0 0,1-1-1 0 0,0 0 1 0 0,0 1-1 0 0,1-1 0 0 0,-1 0 1 0 0,1 0-1 0 0,0-1 1 0 0,0 1-1 0 0,1-1 1 0 0,-1 1-1 0 0,0-1 0 0 0,1 0 1 0 0,0 0-1 0 0,0 0 1 0 0,0-1-1 0 0,0 0 1 0 0,0 1-1 0 0,1-2 1 0 0,-1 1-1 0 0,1 0 0 0 0,-1-1 1 0 0,1 0-1 0 0,-1 0 1 0 0,1 0-1 0 0,0 0 1 0 0,0-1-1 0 0,2 0 17 0 0,76 3-1675 0 0,-55-3-1301 0 0,-2-3-3422 0 0,-12 0-5188 0 0</inkml:trace>
  <inkml:trace contextRef="#ctx0" brushRef="#br0" timeOffset="58194.46">21413 1318 9962 0 0,'0'0'2399'0'0,"0"0"-520"0"0,0 0-170 0 0,0 0-164 0 0,0 0-204 0 0,0 0-177 0 0,0 0-208 0 0,0 0-181 0 0,0 0-92 0 0,0 0-84 0 0,0 0-57 0 0,0 0-31 0 0,0 0-56 0 0,11-11-40 0 0,64-67 546 0 0,28-40 150 0 0,-65 64-959 0 0,-38 55-159 0 0,0-1-1 0 0,0 0 1 0 0,0 1 0 0 0,0-1-1 0 0,0 0 1 0 0,0 1 0 0 0,0-1-1 0 0,0 0 1 0 0,0 1 0 0 0,0-1-1 0 0,0 0 1 0 0,0 1 0 0 0,0-1-1 0 0,0 0 1 0 0,0 1 0 0 0,0-1-1 0 0,1 0 1 0 0,-1 1-1 0 0,0-1 1 0 0,0 0 0 0 0,0 0-1 0 0,1 1 1 0 0,-1-1 0 0 0,0 0-1 0 0,0 0 1 0 0,1 1 0 0 0,-1-1-1 0 0,0 0 1 0 0,0 0 0 0 0,1 0-1 0 0,-1 1 1 0 0,0-1 0 0 0,1 0-1 0 0,-1 0 1 0 0,0 0-1 0 0,1 0 1 0 0,-1 0 0 0 0,0 0-1 0 0,1 0 8 0 0,-5 7-2 0 0,1 0 1 0 0,0 1-1 0 0,1-1 0 0 0,-1 1 0 0 0,2-1 0 0 0,-1 1 0 0 0,1 0 0 0 0,0-1 0 0 0,0 1 0 0 0,1 0 0 0 0,0 0 0 0 0,1 0 0 0 0,0 3 2 0 0,1-7 21 0 0,0-1 0 0 0,1 1 0 0 0,-1-1 0 0 0,1 1 0 0 0,0-1 0 0 0,0 0 0 0 0,0 0 0 0 0,0 0 0 0 0,1-1 0 0 0,-1 1 0 0 0,1-1 0 0 0,0 0 0 0 0,-1 0 0 0 0,1 0 0 0 0,0 0 0 0 0,0-1 0 0 0,0 1 0 0 0,0-1 0 0 0,1 0 0 0 0,-1 0 0 0 0,0-1 0 0 0,0 1 0 0 0,1-1 0 0 0,-1 0 0 0 0,0 0 0 0 0,1-1 0 0 0,-1 1 0 0 0,0-1 0 0 0,0 0 0 0 0,0 0 0 0 0,1 0 0 0 0,1-2-21 0 0,7-2 45 0 0,0-1-1 0 0,-1 0 1 0 0,0-1 0 0 0,0-1-1 0 0,-1 1 1 0 0,0-2-1 0 0,0 0 1 0 0,-1 0 0 0 0,-1-1-1 0 0,1 0 1 0 0,-1-1-1 0 0,-1 0 1 0 0,0 0 0 0 0,0-1-1 0 0,-2 0 1 0 0,4-6-45 0 0,-5-5-1421 0 0,-4 16-2506 0 0,1 0-4787 0 0,-1 3-3921 0 0</inkml:trace>
  <inkml:trace contextRef="#ctx0" brushRef="#br0" timeOffset="58578.094">22326 544 16724 0 0,'0'0'1783'0'0,"0"0"-436"0"0,0 0-159 0 0,0 0-1 0 0,0 0-54 0 0,0 0-158 0 0,0 0-229 0 0,0 0-158 0 0,0 0-55 0 0,0 0-14 0 0,0 0-27 0 0,0 0-70 0 0,0 0-61 0 0,4 14-49 0 0,15 94 367 0 0,-48 215 122 0 0,-4-132-747 0 0,14-83-177 0 0,19-108 78 0 0,0 0-17 0 0,0 0-35 0 0,0 0-11 0 0,0 0 0 0 0,0-26-1751 0 0,-3-34-2127 0 0,-3 22-6943 0 0,4 30-470 0 0</inkml:trace>
  <inkml:trace contextRef="#ctx0" brushRef="#br0" timeOffset="58825.27">22041 883 5305 0 0,'0'0'5303'0'0,"0"0"-2714"0"0,0 0-1118 0 0,0 0-212 0 0,0 0 70 0 0,0 0 106 0 0,0 0 40 0 0,0 0-68 0 0,0 0-236 0 0,0 0-221 0 0,0 0-151 0 0,0 0-131 0 0,0 0-85 0 0,26 8-76 0 0,83 22-74 0 0,26-9 514 0 0,5-7-785 0 0,-110-13-361 0 0,7 1-571 0 0,-14 4-4657 0 0,-20-4-2275 0 0,-1-1-4729 0 0</inkml:trace>
  <inkml:trace contextRef="#ctx0" brushRef="#br0" timeOffset="58991.28">22663 1060 16147 0 0,'0'0'1757'0'0,"0"0"-358"0"0,0 0-183 0 0,0 0-105 0 0,0 0-166 0 0,0 0-188 0 0,0 0-227 0 0,0 0-184 0 0,0 0-133 0 0,0 0-91 0 0,0 0-52 0 0,6 32-43 0 0,15 100-42 0 0,-6-79-1361 0 0,-14-53-308 0 0,-1 0-3111 0 0,0 0-6662 0 0</inkml:trace>
  <inkml:trace contextRef="#ctx0" brushRef="#br0" timeOffset="59157.818">22658 784 17316 0 0,'0'0'1504'0'0,"0"0"-600"0"0,0 0-160 0 0,0 0-168 0 0,0 0-279 0 0,0 0-249 0 0,0 0-160 0 0,0 0-129 0 0,0 0-71 0 0,0 0-224 0 0,0 0-728 0 0,0 0-2561 0 0,0 0-8441 0 0</inkml:trace>
  <inkml:trace contextRef="#ctx0" brushRef="#br0" timeOffset="59892.307">23078 1001 17716 0 0,'0'0'1832'0'0,"0"0"-450"0"0,0 0-141 0 0,0 0-92 0 0,0 0-124 0 0,0 0-137 0 0,0 0-179 0 0,0 0-129 0 0,0 0-140 0 0,0 0-91 0 0,0 0-95 0 0,0 0-112 0 0,0 0-12 0 0,-26 9-36 0 0,-79 28-23 0 0,42 8 23 0 0,54-34-91 0 0,6-7-5 0 0,0-1 0 0 0,0 1-1 0 0,0 0 1 0 0,1-1 0 0 0,-1 1 0 0 0,1 0-1 0 0,0 0 1 0 0,0 1 0 0 0,0-1-1 0 0,1 0 1 0 0,-1 1 0 0 0,1-1 0 0 0,0 1-1 0 0,0-1 1 0 0,1 1 0 0 0,-1 0-1 0 0,1-1 1 0 0,0 1 0 0 0,0 0 0 0 0,1-1-1 0 0,0 3 3 0 0,2-4 2 0 0,0 0-1 0 0,0 0 1 0 0,0-1-1 0 0,0 1 0 0 0,1-1 1 0 0,-1 0-1 0 0,1 0 0 0 0,-1 0 1 0 0,1 0-1 0 0,0-1 1 0 0,0 1-1 0 0,0-1 0 0 0,0 0 1 0 0,0 0-1 0 0,0-1 1 0 0,0 1-1 0 0,0-1 0 0 0,0 0 1 0 0,0 0-1 0 0,0 0 1 0 0,3-1-2 0 0,6 0 12 0 0,-1-1 1 0 0,1-1 0 0 0,-1 0 0 0 0,1-1 0 0 0,-1 0 0 0 0,0-1-1 0 0,-1-1 1 0 0,1 1 0 0 0,-1-2 0 0 0,0 0 0 0 0,-1 0-1 0 0,0-1 1 0 0,9-8-13 0 0,63-38 55 0 0,-65 90-221 0 0,-17-32 143 0 0,1 1 22 0 0,0 1 1 0 0,0-1-1 0 0,0 0 1 0 0,1 0-1 0 0,-1 0 1 0 0,1-1-1 0 0,1 1 1 0 0,-1 0-1 0 0,1-1 1 0 0,-1 1-1 0 0,1-1 1 0 0,0 0-1 0 0,1 0 1 0 0,-1 0-1 0 0,1 0 1 0 0,0-1-1 0 0,0 1 1 0 0,0-1-1 0 0,0 0 0 0 0,1 0 1 0 0,-1-1-1 0 0,1 1 1 0 0,-1-1-1 0 0,1 0 1 0 0,0 0-1 0 0,0-1 1 0 0,0 1-1 0 0,0-1 1 0 0,0 0-1 0 0,1 0 1 0 0,-1-1-1 0 0,0 0 1 0 0,0 0-1 0 0,3 0 1 0 0,7-2 36 0 0,0 0 0 0 0,0-1-1 0 0,0-1 1 0 0,0 0-1 0 0,-1-1 1 0 0,1-1-1 0 0,-1 0 1 0 0,-1-1 0 0 0,1 0-1 0 0,-1-1 1 0 0,-1-1-1 0 0,1 0 1 0 0,-1-1 0 0 0,3-3-36 0 0,-4 4 51 0 0,13-11 8 0 0,0-1 1 0 0,-2-2 0 0 0,0 0-1 0 0,-2-1 1 0 0,-1-2 0 0 0,0 0 0 0 0,-2 0-1 0 0,-1-2 1 0 0,-2 0 0 0 0,0-1-1 0 0,-2 0 1 0 0,2-10-60 0 0,-7 20-15 0 0,-1-1 0 0 0,-1 1 1 0 0,-1-1-1 0 0,-1 0 0 0 0,0-1 0 0 0,-2 1 0 0 0,0 0 1 0 0,-1 0-1 0 0,-2-1 0 0 0,0 1 0 0 0,0 0 1 0 0,-5-14 14 0 0,6 29-5 0 0,-1 0 1 0 0,1 1 0 0 0,-1 0 0 0 0,0-1 0 0 0,0 1 0 0 0,0 0 0 0 0,0 0 0 0 0,-1 0 0 0 0,1 0 0 0 0,-1 0-1 0 0,0 1 1 0 0,0-1 0 0 0,-1 1 0 0 0,1 0 0 0 0,-1 0 0 0 0,1 0 0 0 0,-1 0 0 0 0,0 1 0 0 0,0-1 0 0 0,-1 1-1 0 0,1 0 1 0 0,0 0 0 0 0,-1 1 0 0 0,1-1 0 0 0,-1 1 0 0 0,1 0 0 0 0,-5 0 4 0 0,4 0-2 0 0,0 1 0 0 0,0 1 0 0 0,-1-1 0 0 0,1 1 1 0 0,0-1-1 0 0,0 2 0 0 0,0-1 0 0 0,0 0 0 0 0,0 1 0 0 0,0 0 0 0 0,0 0 1 0 0,1 1-1 0 0,-1-1 0 0 0,1 1 0 0 0,-1 0 0 0 0,1 0 0 0 0,0 0 0 0 0,0 1 1 0 0,1 0-1 0 0,-1-1 0 0 0,1 1 0 0 0,-1 1 0 0 0,1-1 2 0 0,-5 12 9 0 0,0 0-1 0 0,1 1 0 0 0,1 0 0 0 0,1 0 1 0 0,0 0-1 0 0,1 1 0 0 0,1-1 1 0 0,0 1-1 0 0,2 0 0 0 0,0 0 1 0 0,1 0-1 0 0,0 0 0 0 0,2 0 1 0 0,0 0-1 0 0,1 0 0 0 0,1-1 1 0 0,1 2-9 0 0,6 17 89 0 0,1-1 1 0 0,2-1-1 0 0,2 0 0 0 0,1-1 1 0 0,1 0-1 0 0,2-2 1 0 0,1 0-1 0 0,1-2 1 0 0,2 0-1 0 0,1-1 1 0 0,26 22-90 0 0,109 95 253 0 0,-122-111-238 0 0,-38-33 0 0 0,3-31-1545 0 0,-3 2-1486 0 0,0 16-4233 0 0,0 4-5186 0 0</inkml:trace>
  <inkml:trace contextRef="#ctx0" brushRef="#br0" timeOffset="61395.05">665 3170 3161 0 0,'0'0'1340'0'0,"0"0"155"0"0,0 0 373 0 0,0 0 294 0 0,0 0-15 0 0,0 0-385 0 0,0 0-562 0 0,0 0-365 0 0,0 0-124 0 0,0 0 17 0 0,0 0 54 0 0,4 4-14 0 0,52 22 1300 0 0,-42-25-1796 0 0,-1-1-1 0 0,0 0 1 0 0,0 0 0 0 0,0-1-1 0 0,0-1 1 0 0,0 0-1 0 0,0-1 1 0 0,0 0 0 0 0,-1-1-1 0 0,1-1 1 0 0,-1 0 0 0 0,0 0-1 0 0,0-1 1 0 0,-1-1-1 0 0,0 0 1 0 0,0-1 0 0 0,-1 0-1 0 0,7-6-271 0 0,-11 8 42 0 0,0 1 0 0 0,0-2-1 0 0,0 1 1 0 0,-1-1 0 0 0,0 1 0 0 0,-1-1-1 0 0,1-1 1 0 0,-1 1 0 0 0,-1-1 0 0 0,1 0-1 0 0,-1 1 1 0 0,-1-1 0 0 0,1-1 0 0 0,-2 1-1 0 0,1 0 1 0 0,-1 0 0 0 0,0-1 0 0 0,0 1-1 0 0,-1-1 1 0 0,-1 1 0 0 0,1 0 0 0 0,-1-1-1 0 0,-1 0-41 0 0,1 6-1 0 0,0-1-1 0 0,0 1 1 0 0,0 0 0 0 0,-1-1-1 0 0,0 1 1 0 0,1 0-1 0 0,-1 0 1 0 0,0 0-1 0 0,-1 0 1 0 0,1 0-1 0 0,0 1 1 0 0,-1-1-1 0 0,0 0 1 0 0,1 1-1 0 0,-1 0 1 0 0,0 0-1 0 0,0 0 1 0 0,0 0-1 0 0,-1 0 1 0 0,1 1-1 0 0,0-1 1 0 0,-1 1-1 0 0,1 0 1 0 0,-1 0 0 0 0,1 0-1 0 0,-1 1 1 0 0,-1-1 1 0 0,-99-1-229 0 0,93 4 217 0 0,1 2 0 0 0,-1 0-1 0 0,1 0 1 0 0,-1 1 0 0 0,1 0 0 0 0,1 1-1 0 0,-1 0 1 0 0,1 0 0 0 0,0 1-1 0 0,0 0 1 0 0,1 1 0 0 0,0 0-1 0 0,1 0 1 0 0,-1 1 0 0 0,2-1 0 0 0,-1 2-1 0 0,1-1 1 0 0,-2 6 12 0 0,3-7 4 0 0,1 0 0 0 0,0 0-1 0 0,1 1 1 0 0,-1 0 0 0 0,2 0 0 0 0,-1-1 0 0 0,1 1 0 0 0,1 1 0 0 0,0-1-1 0 0,0 0 1 0 0,0 0 0 0 0,2 0 0 0 0,-1 1 0 0 0,1-1 0 0 0,0 0-1 0 0,1 0 1 0 0,0 0 0 0 0,0 0 0 0 0,1 0 0 0 0,0-1 0 0 0,1 1-1 0 0,0-1 1 0 0,0 0 0 0 0,1 0 0 0 0,0 0 0 0 0,0 0 0 0 0,1-1-1 0 0,0 0 1 0 0,0 0 0 0 0,0-1 0 0 0,1 1 0 0 0,0-2 0 0 0,5 4-4 0 0,-3-1-51 0 0,1-1 1 0 0,0-1 0 0 0,-1 0-1 0 0,2 0 1 0 0,-1-1 0 0 0,1 0-1 0 0,0-1 1 0 0,0 0-1 0 0,0-1 1 0 0,0 0 0 0 0,1-1-1 0 0,-1 0 1 0 0,1 0 0 0 0,0-2-1 0 0,-1 1 1 0 0,1-2 0 0 0,0 1-1 0 0,-1-2 1 0 0,1 1-1 0 0,-1-2 1 0 0,10-2 50 0 0,25-15-3277 0 0,-27 11-2268 0 0,-11 5 1802 0 0,2 0-8124 0 0</inkml:trace>
  <inkml:trace contextRef="#ctx0" brushRef="#br0" timeOffset="61845.343">1154 3376 8730 0 0,'0'0'2640'0'0,"0"0"-538"0"0,0 0-363 0 0,0 0-130 0 0,0 0-185 0 0,0 0-141 0 0,0 0-199 0 0,0 0-198 0 0,0 0-161 0 0,0 0-94 0 0,0 0-58 0 0,0 0-49 0 0,30-32-21 0 0,89-97-73 0 0,-60 50 248 0 0,10-68 384 0 0,-68 115-707 0 0,-1 31-323 0 0,0 1-2 0 0,0 0-23 0 0,0 0-30 0 0,0 5-34 0 0,-17 82 60 0 0,17-83 0 0 0,-1 2 4 0 0,0-1-1 0 0,0 1 1 0 0,0 0 0 0 0,1 0-1 0 0,0 0 1 0 0,0 0-1 0 0,0 0 1 0 0,1 0 0 0 0,0 0-1 0 0,0-1 1 0 0,0 1 0 0 0,1 0-1 0 0,0-1 1 0 0,0 1 0 0 0,0-1-1 0 0,1 1 1 0 0,0-1 0 0 0,0 0-1 0 0,0 0 1 0 0,1 0 0 0 0,-1-1-1 0 0,1 1 1 0 0,0-1 0 0 0,1 0-1 0 0,-1 0 1 0 0,1 0-7 0 0,2-1 88 0 0,-1-1 1 0 0,0-1 0 0 0,1 1 0 0 0,0-1-1 0 0,-1-1 1 0 0,1 1 0 0 0,0-1-1 0 0,-1 0 1 0 0,1 0 0 0 0,0-1-1 0 0,-1 0 1 0 0,1 0 0 0 0,-1-1-1 0 0,1 0 1 0 0,-1 0 0 0 0,0 0-1 0 0,1-1 1 0 0,2-1-89 0 0,10-10 206 0 0,-1 0 1 0 0,0-1-1 0 0,-1-1 0 0 0,-1 0 0 0 0,0-1 1 0 0,4-8-207 0 0,32-70 276 0 0,-45 78-244 0 0,-6 14-3253 0 0,-1 0-3436 0 0,0 3-5551 0 0</inkml:trace>
  <inkml:trace contextRef="#ctx0" brushRef="#br0" timeOffset="62570.919">2001 3173 8586 0 0,'0'0'1664'0'0,"0"0"-269"0"0,0 0 147 0 0,0 0 134 0 0,0 0-43 0 0,0 0-132 0 0,0 0-210 0 0,0 0-204 0 0,0 0-140 0 0,0 0-115 0 0,0 0-106 0 0,0 0-100 0 0,0 0-128 0 0,29 0-81 0 0,87-2-85 0 0,-68-13 84 0 0,-44 10-308 0 0,2-1-48 0 0,-1 0 1 0 0,0 0-1 0 0,-1 0 0 0 0,1 0 0 0 0,-1-1 0 0 0,-1 0 0 0 0,1 0 0 0 0,-1 0 0 0 0,0 0 0 0 0,-1 0 0 0 0,1-1 0 0 0,-2 1 0 0 0,1-1 0 0 0,-1 1 1 0 0,0-1-1 0 0,0 0 0 0 0,-1 1 0 0 0,0-1 0 0 0,-1 0 0 0 0,0 1 0 0 0,-1-7-60 0 0,1 10-12 0 0,-1 0-1 0 0,0 1 1 0 0,-1-1 0 0 0,1 0-1 0 0,-1 1 1 0 0,1-1 0 0 0,-1 1-1 0 0,0 0 1 0 0,0 0 0 0 0,-1 0-1 0 0,1 0 1 0 0,0 1 0 0 0,-1-1-1 0 0,0 1 1 0 0,1 0 0 0 0,-1 0-1 0 0,0 1 1 0 0,0-1 0 0 0,0 1-1 0 0,-1-1 1 0 0,1 1 0 0 0,0 0-1 0 0,0 1 1 0 0,-1-1 0 0 0,1 1-1 0 0,0 0 1 0 0,-1 0 0 0 0,1 0 0 0 0,0 1-1 0 0,0-1 1 0 0,-1 1 0 0 0,1 0-1 0 0,0 0 1 0 0,0 1 0 0 0,0-1-1 0 0,0 1 1 0 0,0 0 0 0 0,0 0-1 0 0,1 0 1 0 0,-1 1 0 0 0,0 0 12 0 0,-4 3-7 0 0,0 0 0 0 0,1 1 0 0 0,0 0 0 0 0,0 1-1 0 0,0 0 1 0 0,1 0 0 0 0,0 0 0 0 0,1 1 0 0 0,0-1 0 0 0,0 1 0 0 0,1 1 0 0 0,0-1 0 0 0,0 1 0 0 0,1-1 0 0 0,1 1 0 0 0,-1 0 0 0 0,2 0 0 0 0,-1 0 0 0 0,1 0 0 0 0,1 0 0 0 0,0 1 0 0 0,0-1 0 0 0,2 4 7 0 0,0-7 10 0 0,1 0-1 0 0,0 0 1 0 0,0 0 0 0 0,0-1-1 0 0,1 1 1 0 0,0-1 0 0 0,1 0-1 0 0,-1 0 1 0 0,1 0 0 0 0,0 0-1 0 0,1-1 1 0 0,-1 0-1 0 0,1 0 1 0 0,0-1 0 0 0,0 1-1 0 0,1-1 1 0 0,-1-1 0 0 0,1 1-1 0 0,0-1 1 0 0,0 0 0 0 0,0-1-1 0 0,0 0 1 0 0,0 0-1 0 0,1 0 1 0 0,-1-1 0 0 0,0 0-1 0 0,1 0 1 0 0,-1-1 0 0 0,1 0-1 0 0,0-1 1 0 0,2 0-10 0 0,7 2 65 0 0,1-2 0 0 0,0 0 0 0 0,-1-2 0 0 0,1 1 0 0 0,-1-2 1 0 0,0 0-1 0 0,0-2 0 0 0,0 0 0 0 0,-1 0 0 0 0,0-1 0 0 0,13-9-65 0 0,-9 3 68 0 0,0-1 1 0 0,-1-1-1 0 0,-1 0 0 0 0,-1-2 0 0 0,0 0 1 0 0,-1 0-1 0 0,-1-2 0 0 0,0 0 1 0 0,-2-1-1 0 0,1-2-68 0 0,6-8 15 0 0,-11 19-10 0 0,0 0 1 0 0,-1-1 0 0 0,-1 0-1 0 0,0-1 1 0 0,-1 0-1 0 0,0 0 1 0 0,0 0 0 0 0,-2-1-1 0 0,0 1 1 0 0,0-1 0 0 0,-1 0-1 0 0,-1 0 1 0 0,0-2-6 0 0,-3 15-4 0 0,0 0 0 0 0,1 0 0 0 0,-1-1 0 0 0,0 1 0 0 0,0 0 0 0 0,0 0 0 0 0,0 0 1 0 0,0 0-1 0 0,0 0 0 0 0,-1 0 0 0 0,1 0 0 0 0,0 0 0 0 0,0 0 0 0 0,-1 1 0 0 0,1-1 0 0 0,0 1 0 0 0,-1-1 0 0 0,1 1 0 0 0,-1-1 1 0 0,1 1-1 0 0,0 0 0 0 0,-1-1 0 0 0,1 1 0 0 0,-1 0 0 0 0,1 0 0 0 0,-1 0 0 0 0,1 0 0 0 0,-1 0 0 0 0,1 1 0 0 0,-1-1 0 0 0,1 0 0 0 0,-1 1 1 0 0,1-1-1 0 0,-1 1 0 0 0,1-1 0 0 0,0 1 0 0 0,-1 0 0 0 0,1 0 0 0 0,0 0 0 0 0,0-1 0 0 0,0 1 0 0 0,0 0 0 0 0,-1 0 0 0 0,1 1 1 0 0,0-1-1 0 0,1 0 0 0 0,-1 0 0 0 0,0 0 0 0 0,-1 2 4 0 0,-3 1-7 0 0,-1 0 0 0 0,1 1 0 0 0,0-1 0 0 0,0 1-1 0 0,1 1 1 0 0,-1-1 0 0 0,1 0 0 0 0,0 1 0 0 0,1 0 0 0 0,-1 0 0 0 0,1 0 0 0 0,0 1 0 0 0,1-1 0 0 0,-1 1-1 0 0,1-1 1 0 0,1 1 0 0 0,-1 0 0 0 0,1 0 0 0 0,0-1 0 0 0,1 1 0 0 0,0 0 0 0 0,0 6 7 0 0,3-8 0 0 0,0 0 0 0 0,1-1 0 0 0,0 1 0 0 0,0-1 0 0 0,0 0 0 0 0,0 0 0 0 0,0-1 0 0 0,1 1 0 0 0,0-1-1 0 0,-1 0 1 0 0,1 0 0 0 0,0-1 0 0 0,1 1 0 0 0,-1-1 0 0 0,0 0 0 0 0,5 1 0 0 0,3 2 9 0 0,-8-4-6 0 0,1 1 0 0 0,-1 0 0 0 0,0 0 1 0 0,0 1-1 0 0,0-1 0 0 0,0 1 0 0 0,0 0 0 0 0,-1 0 1 0 0,1 1-1 0 0,-1-1 0 0 0,0 1 0 0 0,0 0 0 0 0,0 0 1 0 0,-1 0-1 0 0,1 1 0 0 0,-1-1 0 0 0,0 1 0 0 0,0 0 0 0 0,-1 0 1 0 0,1 0-1 0 0,-1 0 0 0 0,0 0 0 0 0,0 1 0 0 0,-1-1 1 0 0,0 0-1 0 0,0 1 0 0 0,0-1 0 0 0,0 3-3 0 0,-12 73 79 0 0,5-72-721 0 0,-8 15 1464 0 0,11-16-3963 0 0,2-1-3547 0 0,1-7-5260 0 0</inkml:trace>
  <inkml:trace contextRef="#ctx0" brushRef="#br0" timeOffset="68151.397">3255 2967 0 0 0,'0'0'625'0'0,"0"0"384"0"0,0 0 95 0 0,0 0 130 0 0,0 0 147 0 0,0 0-45 0 0,0 0-85 0 0,0 0-56 0 0,0 0-68 0 0,0 0 32 0 0,0 0 9 0 0,-4-6-55 0 0,-13-19-57 0 0,-16 9 3135 0 0,-14 41-2977 0 0,46-24-1189 0 0,-10 8 46 0 0,0 1 0 0 0,1 0 0 0 0,0 1 0 0 0,1 0 0 0 0,0 0 0 0 0,1 1 0 0 0,0 0 0 0 0,1 1 0 0 0,0 0 0 0 0,1 0 0 0 0,0 0 0 0 0,1 1 0 0 0,1 0 0 0 0,0 0 0 0 0,1 0 0 0 0,1 0 0 0 0,0 0 0 0 0,0 1 0 0 0,2 12-71 0 0,0-25 26 0 0,0 0 0 0 0,0 0 0 0 0,0 0 0 0 0,0-1 1 0 0,1 1-1 0 0,-1 0 0 0 0,1 0 0 0 0,-1 0 0 0 0,1-1 1 0 0,0 1-1 0 0,0 0 0 0 0,-1 0 0 0 0,1-1 0 0 0,0 1 1 0 0,1-1-1 0 0,-1 1 0 0 0,0-1 0 0 0,0 1 0 0 0,1-1 0 0 0,-1 0 1 0 0,1 0-1 0 0,-1 0 0 0 0,1 0 0 0 0,-1 0 0 0 0,1 0 1 0 0,0 0-1 0 0,-1 0 0 0 0,1 0 0 0 0,0-1 0 0 0,0 1 1 0 0,-1-1-1 0 0,1 1 0 0 0,0-1 0 0 0,0 0 0 0 0,0 0 1 0 0,0 0-1 0 0,0 0 0 0 0,0 0 0 0 0,-1 0 0 0 0,2-1-26 0 0,73-26 1960 0 0,-49 5-1640 0 0,-2-1 0 0 0,0-1 0 0 0,-2-2 0 0 0,0 0 0 0 0,-2-1 0 0 0,11-19-320 0 0,36-74 552 0 0,-68 120-544 0 0,0 1-1 0 0,0-1 1 0 0,1 0-1 0 0,-1 0 0 0 0,0 1 1 0 0,0-1-1 0 0,0 0 1 0 0,0 1-1 0 0,0-1 0 0 0,1 0 1 0 0,-1 0-1 0 0,0 0 1 0 0,0 1-1 0 0,0-1 0 0 0,1 0 1 0 0,-1 0-1 0 0,0 0 1 0 0,0 1-1 0 0,1-1 0 0 0,-1 0 1 0 0,0 0-1 0 0,1 0 1 0 0,-1 0-1 0 0,0 0 0 0 0,0 0 1 0 0,1 0-1 0 0,-1 0 1 0 0,0 0-1 0 0,1 0 0 0 0,-1 0 1 0 0,0 0-1 0 0,0 0 1 0 0,1 0-1 0 0,-1 0-7 0 0,0 50-10 0 0,0-36 38 0 0,16 122 64 0 0,-4-94-81 0 0,-1 1-1 0 0,-3 0 1 0 0,-1 1 0 0 0,-2-1-1 0 0,-3 1 1 0 0,-1 0 0 0 0,-2 0-1 0 0,-4 21-10 0 0,2-39 3 0 0,0-1 1 0 0,-2 1-1 0 0,-1-1 0 0 0,-1 0 0 0 0,-1-1 1 0 0,-1 0-1 0 0,-1 0 0 0 0,-1-1 1 0 0,-11 16-4 0 0,20-36 0 0 0,1 1 0 0 0,-1 0 1 0 0,0-1-1 0 0,0 0 1 0 0,0 1-1 0 0,-1-1 1 0 0,1 0-1 0 0,-1 0 1 0 0,0 0-1 0 0,0 0 1 0 0,0-1-1 0 0,0 1 1 0 0,0-1-1 0 0,-1 0 1 0 0,1 0-1 0 0,-1 0 1 0 0,1 0-1 0 0,-1-1 1 0 0,0 1-1 0 0,0-1 1 0 0,0 0-1 0 0,0 0 1 0 0,1 0-1 0 0,-1-1 0 0 0,0 1 1 0 0,0-1-1 0 0,0 0 1 0 0,-2-1-1 0 0,-10-57 3 0 0,15 35-12 0 0,0 0 0 0 0,2 0 0 0 0,0 0 0 0 0,2 0 0 0 0,1 0 0 0 0,0 0 0 0 0,2 1 0 0 0,7-19 9 0 0,8-8-29 0 0,1 0 0 0 0,3 2 0 0 0,2 1 0 0 0,2 1 1 0 0,2 1-1 0 0,2 2 0 0 0,23-23 29 0 0,85-77-19 0 0,-134 134 22 0 0,-3 5 0 0 0,0 1 0 0 0,-1-1 0 0 0,0 0 0 0 0,0 0 0 0 0,0 0-1 0 0,0-1 1 0 0,0 1 0 0 0,-1-1 0 0 0,1 1 0 0 0,-1-1 0 0 0,0 0 0 0 0,0 0-1 0 0,0 0 1 0 0,-1 0 0 0 0,0 0 0 0 0,1-1 0 0 0,-1 1 0 0 0,-1 0-1 0 0,1-1 1 0 0,-1 1 0 0 0,1-4-3 0 0,-3 7 0 0 0,1-1 0 0 0,-1 1 0 0 0,1 0-1 0 0,-1 0 1 0 0,0 0 0 0 0,1 0 0 0 0,-1 1 0 0 0,0-1-1 0 0,0 0 1 0 0,0 1 0 0 0,1-1 0 0 0,-1 1 0 0 0,0 0 0 0 0,0-1-1 0 0,0 1 1 0 0,0 0 0 0 0,0 0 0 0 0,0 0 0 0 0,0 0-1 0 0,0 1 1 0 0,1-1 0 0 0,-1 0 0 0 0,0 1 0 0 0,0 0 0 0 0,0-1-1 0 0,1 1 1 0 0,-1 0 0 0 0,0 0 0 0 0,0 0 0 0 0,1 0-1 0 0,-1 0 1 0 0,1 0 0 0 0,-1 0 0 0 0,1 1 0 0 0,0-1-1 0 0,-1 1 1 0 0,35 160 49 0 0,-12-78-25 0 0,-21-83-24 0 0,1 0 1 0 0,-1 0 0 0 0,1 0 0 0 0,0-1 0 0 0,0 1 0 0 0,0 0-1 0 0,0 0 1 0 0,-1 0 0 0 0,1-1 0 0 0,0 1 0 0 0,0 0 0 0 0,0-1-1 0 0,0 1 1 0 0,1-1 0 0 0,-1 1 0 0 0,0-1 0 0 0,0 0 0 0 0,0 1-1 0 0,0-1 1 0 0,0 0 0 0 0,0 0 0 0 0,1 0 0 0 0,-1 0 0 0 0,0 0-1 0 0,0 0 1 0 0,0 0 0 0 0,1 0 0 0 0,-1 0 0 0 0,0-1 0 0 0,0 1-1 0 0,0 0 1 0 0,0-1 0 0 0,0 1 0 0 0,0-1 0 0 0,0 1 0 0 0,0-1 0 0 0,0 0-1 0 0,0 1 1 0 0,0-1 0 0 0,0 0 0 0 0,0 0 0 0 0,0 0-1 0 0,40-43 170 0 0,-34 36-175 0 0,8-10 24 0 0,4-3 24 0 0,-2-1-1 0 0,0-1 0 0 0,-1 0 0 0 0,-1-1 1 0 0,-1 0-1 0 0,6-19-42 0 0,-20 43 1 0 0,1 1-1 0 0,-1-1 1 0 0,0 0 0 0 0,0 0 0 0 0,1 0-1 0 0,-1 0 1 0 0,0 0 0 0 0,0 0 0 0 0,0 0-1 0 0,1 0 1 0 0,-1 0 0 0 0,0 0 0 0 0,1 0-1 0 0,-1 0 1 0 0,0 0 0 0 0,0 0 0 0 0,1 0-1 0 0,-1 0 1 0 0,0 0 0 0 0,0 0 0 0 0,0 0-1 0 0,1 0 1 0 0,-1 0 0 0 0,0-1 0 0 0,0 1-1 0 0,1 0 1 0 0,-1 0 0 0 0,0 0 0 0 0,0 0-1 0 0,0 0 1 0 0,1-1 0 0 0,-1 1-1 0 0,0 0 1 0 0,0 0 0 0 0,0 0 0 0 0,0-1-1 0 0,0 1 1 0 0,1 0 0 0 0,-1 0 0 0 0,0-1-1 0 0,0 1 1 0 0,0 0 0 0 0,0 0-1 0 0,39 128 400 0 0,-27-57-329 0 0,-3 0-1 0 0,-3 0 1 0 0,-2 44-71 0 0,-39 305 64 0 0,32-396-49 0 0,0-1-1 0 0,-1 0 1 0 0,-1 1 0 0 0,-2-1-1 0 0,0-1 1 0 0,-1 0 0 0 0,-2 0-1 0 0,0 0 1 0 0,-2 1-15 0 0,10-21 17 0 0,0 1-1 0 0,0 0 0 0 0,0 0 1 0 0,0-1-1 0 0,0 1 0 0 0,-1-1 1 0 0,1 1-1 0 0,-1-1 1 0 0,0 0-1 0 0,1 0 0 0 0,-1 0 1 0 0,0-1-1 0 0,0 1 1 0 0,0-1-1 0 0,-1 0 0 0 0,1 1 1 0 0,0-1-1 0 0,0-1 1 0 0,-1 1-1 0 0,1 0 0 0 0,0-1 1 0 0,-1 0-1 0 0,1 1 1 0 0,-2-2-17 0 0,2-1 18 0 0,1-1 0 0 0,-1 1 0 0 0,1-1 1 0 0,-1 0-1 0 0,1 0 0 0 0,0 0 0 0 0,0 0 1 0 0,1 0-1 0 0,-1-1 0 0 0,0 1 0 0 0,1-1 1 0 0,0 1-1 0 0,0-1 0 0 0,0 1 0 0 0,1-1 1 0 0,-1 1-1 0 0,1-1 0 0 0,-1 0 0 0 0,1-1-18 0 0,-1-16 11 0 0,1-1 0 0 0,0 1 0 0 0,2-1 0 0 0,0 1 0 0 0,2-1 0 0 0,0 1 0 0 0,1 0-1 0 0,2 1 1 0 0,0-1 0 0 0,1 1 0 0 0,0 1 0 0 0,2 0 0 0 0,1 0 0 0 0,3-5-11 0 0,6-6-6 0 0,1 1-1 0 0,1 1 1 0 0,2 1 0 0 0,1 0 0 0 0,1 2-1 0 0,1 1 1 0 0,1 1 0 0 0,7-3 6 0 0,75-28-1744 0 0,-99 46-1148 0 0,-9 4-3878 0 0,-2 1-5188 0 0</inkml:trace>
  <inkml:trace contextRef="#ctx0" brushRef="#br0" timeOffset="73077.241">4959 3074 1704 0 0,'0'0'2240'0'0,"0"0"-321"0"0,0 0-35 0 0,0 0 108 0 0,0 0-16 0 0,0 0-252 0 0,0 0-363 0 0,0 0-379 0 0,0 0-163 0 0,0 0-27 0 0,0 0 20 0 0,7-7 4560 0 0,5 70-3206 0 0,-10-31-1892 0 0,-2 1 0 0 0,0 0 0 0 0,-3 0 0 0 0,-1 0 0 0 0,-1-1 0 0 0,-1 0 0 0 0,-9 23-274 0 0,-4 10 57 0 0,19-64-72 0 0,0-1 2 0 0,0 0 6 0 0,0 0-31 0 0,0 0 10 0 0,4-19-461 0 0,17-42-1731 0 0,-11 20-5220 0 0,-8 29-1786 0 0</inkml:trace>
  <inkml:trace contextRef="#ctx0" brushRef="#br0" timeOffset="73298.642">4919 2754 14963 0 0,'0'0'2093'0'0,"0"0"-469"0"0,0 0-381 0 0,0 0-123 0 0,0 0-100 0 0,0 0-153 0 0,0 0-264 0 0,0 0-232 0 0,0 0-150 0 0,0 0-121 0 0,0 0-44 0 0,0 0-24 0 0,0 0-26 0 0,-13 12-33 0 0,-36 38-21 0 0,48-50 44 0 0,1 0 1 0 0,-1 1 0 0 0,1-1-1 0 0,-1 0 1 0 0,1 0-1 0 0,-1 1 1 0 0,1-1-1 0 0,0 0 1 0 0,-1 1 0 0 0,1-1-1 0 0,-1 0 1 0 0,1 1-1 0 0,0-1 1 0 0,-1 0-1 0 0,1 1 1 0 0,-1-1 0 0 0,1 1-1 0 0,0-1 1 0 0,0 1-1 0 0,-1-1 1 0 0,1 1-1 0 0,0-1 1 0 0,0 1 0 0 0,0-1-1 0 0,0 1 1 0 0,-1-1-1 0 0,1 1 1 0 0,0-1 0 0 0,0 1-1 0 0,0 0 1 0 0,0-1-1 0 0,0 1 1 0 0,0-1-1 0 0,1 1 1 0 0,-1-1 0 0 0,0 1-1 0 0,0-1 1 0 0,0 1-1 0 0,0-1 1 0 0,1 1-1 0 0,-1-1 1 0 0,0 1 0 0 0,0-1-1 0 0,1 1 1 0 0,-1-1-1 0 0,0 1 1 0 0,1-1-1 0 0,-1 0 1 0 0,1 1 0 0 0,-1-1-1 0 0,0 1 1 0 0,1-1-1 0 0,-1 0 1 0 0,1 0-1 0 0,-1 1 1 0 0,1-1 0 0 0,-1 0-1 0 0,1 0 1 0 0,-1 0-1 0 0,1 1 1 0 0,-1-1-1 0 0,1 0 1 0 0,0 0 3 0 0,2 1-46 0 0,34 17-1057 0 0,-11-11-4984 0 0,-19-6-5144 0 0</inkml:trace>
  <inkml:trace contextRef="#ctx0" brushRef="#br0" timeOffset="73826.302">5466 2978 7186 0 0,'0'0'4258'0'0,"0"0"-1803"0"0,0 0-629 0 0,0 0-53 0 0,0 0-68 0 0,0 0-196 0 0,0 0-294 0 0,0 0-304 0 0,0 0-232 0 0,0 0-138 0 0,0 0-35 0 0,0 0-15 0 0,0 0-27 0 0,3-5 359 0 0,-33 13-275 0 0,21-2-506 0 0,4-4-21 0 0,1 0-1 0 0,-1 0 0 0 0,1 0 0 0 0,0 0 0 0 0,0 1 1 0 0,0 0-1 0 0,0 0 0 0 0,0 0 0 0 0,1 0 1 0 0,-1 1-1 0 0,1-1 0 0 0,0 1 0 0 0,0 0 0 0 0,0 0 1 0 0,1 0-1 0 0,-1 0 0 0 0,1 0 0 0 0,0 1 1 0 0,0-1-1 0 0,0 1 0 0 0,1-1 0 0 0,0 1 0 0 0,0 0 1 0 0,0 0-1 0 0,0 0-20 0 0,3-2 6 0 0,-1-1 0 0 0,1 0 1 0 0,0 1-1 0 0,-1-1 0 0 0,1 0 0 0 0,0 0 1 0 0,0 0-1 0 0,1-1 0 0 0,-1 1 0 0 0,0 0 0 0 0,1-1 1 0 0,-1 1-1 0 0,0-1 0 0 0,1 0 0 0 0,0 0 1 0 0,-1 0-1 0 0,1 0 0 0 0,0 0 0 0 0,2 0-6 0 0,4 2 38 0 0,108 57 195 0 0,-112-57-208 0 0,-1 1-1 0 0,0 0 1 0 0,0 0 0 0 0,-1 0-1 0 0,1 0 1 0 0,-1 1-1 0 0,0-1 1 0 0,0 1-1 0 0,0 0 1 0 0,-1 0 0 0 0,0 0-1 0 0,1 0 1 0 0,-2 0-1 0 0,1 0 1 0 0,-1 1 0 0 0,0-1-1 0 0,0 1 1 0 0,0-1-1 0 0,-1 1 1 0 0,0-1-1 0 0,0 5-24 0 0,0-5 40 0 0,-1 1 0 0 0,0 0 0 0 0,0-1 0 0 0,-1 1 0 0 0,0-1 0 0 0,0 1-1 0 0,0-1 1 0 0,0 0 0 0 0,-1 0 0 0 0,0 0 0 0 0,0 0 0 0 0,0 0 0 0 0,0-1-1 0 0,-1 1 1 0 0,0-1 0 0 0,0 0 0 0 0,0 0 0 0 0,0-1 0 0 0,-1 1 0 0 0,0-1-1 0 0,1 0 1 0 0,-1 0 0 0 0,0 0 0 0 0,-3 0-40 0 0,-2 2 27 0 0,0 0-1 0 0,-1-1 1 0 0,1-1 0 0 0,-1 0-1 0 0,0 0 1 0 0,1-1-1 0 0,-1 0 1 0 0,0-1 0 0 0,0 0-1 0 0,0-1 1 0 0,0 0 0 0 0,-5-1-27 0 0,13 0-39 0 0,0 0 0 0 0,0 0 1 0 0,0 0-1 0 0,0 0 1 0 0,1-1-1 0 0,-1 1 0 0 0,0-1 1 0 0,1 0-1 0 0,-1 0 1 0 0,1 0-1 0 0,0 0 1 0 0,-1 0-1 0 0,1 0 0 0 0,0 0 1 0 0,0-1-1 0 0,0 1 1 0 0,1-1-1 0 0,-1 0 0 0 0,1 1 1 0 0,-1-1-1 0 0,1 0 1 0 0,0 0-1 0 0,0 0 0 0 0,0 0 1 0 0,1 0-1 0 0,-1 0 1 0 0,1 0-1 0 0,-1 0 0 0 0,1-3 39 0 0,5-34-7917 0 0,0 32-4296 0 0</inkml:trace>
  <inkml:trace contextRef="#ctx0" brushRef="#br0" timeOffset="74757.198">6390 3048 4641 0 0,'0'0'2677'0'0,"0"0"-876"0"0,0 0-442 0 0,0 0-45 0 0,0 0 109 0 0,0 0-19 0 0,0 0-158 0 0,0 0-191 0 0,0 0-267 0 0,0 0-189 0 0,0 0-82 0 0,0 0-69 0 0,0 0-65 0 0,-1 27-32 0 0,-6 130 305 0 0,-5 8 933 0 0,1-128-534 0 0,11-36-701 0 0,0-1 96 0 0,0 0 40 0 0,0 0 54 0 0,-4-16 879 0 0,1-4-1301 0 0,0 0-1 0 0,2 0 1 0 0,0 1-1 0 0,1-1 1 0 0,1 0-1 0 0,1 0 1 0 0,1 0-1 0 0,1 1 1 0 0,0-1-1 0 0,1 1 1 0 0,2 0-1 0 0,0 1 1 0 0,0-1-1 0 0,2 1 1 0 0,0 1-1 0 0,4-5-121 0 0,-6 8 24 0 0,1 0 0 0 0,1 1 0 0 0,0 0 0 0 0,1 0 0 0 0,0 1 0 0 0,1 0 0 0 0,0 1 0 0 0,1 0 0 0 0,0 1 0 0 0,1 0 0 0 0,0 1 0 0 0,6-3-24 0 0,-18 11-2 0 0,1 0-1 0 0,-1 1 0 0 0,1-1 1 0 0,-1 1-1 0 0,1 0 0 0 0,-1-1 1 0 0,1 1-1 0 0,-1 0 0 0 0,1 0 0 0 0,-1 0 1 0 0,1 0-1 0 0,0 0 0 0 0,-1 0 1 0 0,1 1-1 0 0,-1-1 0 0 0,1 0 1 0 0,-1 1-1 0 0,1-1 0 0 0,-1 1 1 0 0,0 0-1 0 0,1-1 0 0 0,-1 1 0 0 0,0 0 1 0 0,1 0-1 0 0,-1 0 0 0 0,0 0 1 0 0,0 0-1 0 0,0 0 0 0 0,0 0 1 0 0,0 0-1 0 0,0 0 0 0 0,0 1 0 0 0,0-1 1 0 0,0 0-1 0 0,0 1 0 0 0,-1-1 1 0 0,1 1-1 0 0,-1-1 0 0 0,1 1 1 0 0,-1-1-1 0 0,0 1 0 0 0,1-1 0 0 0,-1 1 1 0 0,0-1-1 0 0,0 1 0 0 0,0-1 1 0 0,0 1-1 0 0,0-1 0 0 0,0 2 3 0 0,18 35-330 0 0,18-26-1430 0 0,-18-12-2997 0 0,-5-1-3587 0 0,-10 1-3548 0 0</inkml:trace>
  <inkml:trace contextRef="#ctx0" brushRef="#br0" timeOffset="75423.083">6764 3181 9098 0 0,'0'0'2168'0'0,"0"0"-409"0"0,0 0-201 0 0,0 0-46 0 0,0 0-49 0 0,0 0-148 0 0,0 0-164 0 0,0 0-165 0 0,0 0-150 0 0,0 0-103 0 0,0 0-83 0 0,0 0-30 0 0,0 0-53 0 0,16 5-44 0 0,51 13-65 0 0,-66-18-433 0 0,1 1-1 0 0,-1-1 0 0 0,0 0 1 0 0,1 1-1 0 0,-1-1 1 0 0,1 0-1 0 0,-1 0 0 0 0,1 0 1 0 0,-1 0-1 0 0,1-1 0 0 0,-1 1 1 0 0,1 0-1 0 0,-1-1 0 0 0,1 1 1 0 0,-1 0-1 0 0,0-1 0 0 0,1 0 1 0 0,-1 1-1 0 0,0-1 0 0 0,0 0 1 0 0,1 0-1 0 0,-1 0 0 0 0,0 0 1 0 0,0 0-1 0 0,0 0 0 0 0,0 0 1 0 0,0 0-1 0 0,0 0 0 0 0,0 0 1 0 0,0 0-1 0 0,-1-1 1 0 0,1 1-1 0 0,0 0-24 0 0,5-7 123 0 0,1 0-41 0 0,0 0-1 0 0,0 0 0 0 0,0 0 0 0 0,-1 0 1 0 0,0-1-1 0 0,0 0 0 0 0,-1-1 0 0 0,-1 1 1 0 0,0-1-1 0 0,0 0 0 0 0,0 0 0 0 0,-2 0 1 0 0,1 0-1 0 0,-1-1 0 0 0,1-10-81 0 0,-4 19-6 0 0,-1 0-1 0 0,1 0 0 0 0,0 0 0 0 0,-1 0 1 0 0,1 0-1 0 0,-1 0 0 0 0,1 1 1 0 0,-1-1-1 0 0,0 0 0 0 0,0 1 0 0 0,0-1 1 0 0,0 1-1 0 0,0 0 0 0 0,0 0 1 0 0,0 0-1 0 0,0 0 0 0 0,0 0 1 0 0,0 0-1 0 0,-1 0 0 0 0,1 1 0 0 0,0-1 1 0 0,-1 1-1 0 0,1-1 0 0 0,-1 1 1 0 0,1 0-1 0 0,0 0 0 0 0,-1 0 1 0 0,1 1-1 0 0,0-1 0 0 0,-1 0 0 0 0,1 1 1 0 0,0 0-1 0 0,-1-1 0 0 0,1 1 1 0 0,0 0-1 0 0,0 0 0 0 0,0 0 1 0 0,0 1-1 0 0,-1-1 7 0 0,-10 8-24 0 0,-1 0 0 0 0,2 0 1 0 0,-1 2-1 0 0,1-1 0 0 0,1 2 1 0 0,0-1-1 0 0,0 2 0 0 0,1-1 0 0 0,1 1 1 0 0,0 1-1 0 0,1 0 0 0 0,0 0 0 0 0,1 0 1 0 0,0 4 23 0 0,-2 81-148 0 0,11-95 149 0 0,1-1 0 0 0,-1 1 0 0 0,1-1 0 0 0,0 0 0 0 0,0 0 1 0 0,0 0-1 0 0,1 0 0 0 0,-1 0 0 0 0,1-1 0 0 0,-1 1 0 0 0,1-1 0 0 0,0 0 0 0 0,0 0 1 0 0,0 0-1 0 0,0-1 0 0 0,0 1 0 0 0,0-1 0 0 0,0 0 0 0 0,1-1 0 0 0,0 1-1 0 0,17 1 31 0 0,1 0 0 0 0,-1-2 0 0 0,0-1-1 0 0,0 0 1 0 0,0-2 0 0 0,0-1 0 0 0,0 0-1 0 0,0-2 1 0 0,-1 0 0 0 0,0-2 0 0 0,-1 0 0 0 0,1-1-1 0 0,-1-1 1 0 0,-1-1 0 0 0,9-6-31 0 0,3-5 42 0 0,0-1 0 0 0,-1-2 0 0 0,-1-1 0 0 0,-2-1 0 0 0,0-1 0 0 0,-2-1 0 0 0,-1-2-1 0 0,-2 0 1 0 0,-1-2 0 0 0,-1 0 0 0 0,-2-1 0 0 0,-1-1 0 0 0,7-25-42 0 0,-17 44 6 0 0,-2-1 0 0 0,0 0 0 0 0,-1 0 0 0 0,0 0 0 0 0,-2 0 0 0 0,0-1 0 0 0,0 1 0 0 0,-2-1 0 0 0,0 1 0 0 0,-2-7-6 0 0,2 21 4 0 0,0 1 0 0 0,0 0-1 0 0,0 0 1 0 0,-1 0-1 0 0,1 0 1 0 0,0 0 0 0 0,-1 0-1 0 0,1 0 1 0 0,-1 0-1 0 0,0 0 1 0 0,0 0 0 0 0,0 0-1 0 0,0 1 1 0 0,0-1-1 0 0,0 0 1 0 0,0 0 0 0 0,-1 1-1 0 0,1-1 1 0 0,0 1-1 0 0,-1-1 1 0 0,0 1 0 0 0,1 0-1 0 0,-1 0 1 0 0,0-1-1 0 0,1 1 1 0 0,-1 0 0 0 0,0 0-1 0 0,0 1 1 0 0,0-1-1 0 0,0 0 1 0 0,0 1 0 0 0,0-1-1 0 0,0 1 1 0 0,0 0-1 0 0,0-1 1 0 0,0 1 0 0 0,0 0-1 0 0,0 0 1 0 0,0 0-1 0 0,0 1 1 0 0,-1-1 0 0 0,1 0-1 0 0,0 1 1 0 0,0 0-1 0 0,0-1 1 0 0,1 1 0 0 0,-3 1-4 0 0,-5 8-6 0 0,-1 1 1 0 0,2 0 0 0 0,-1 1 0 0 0,2 0 0 0 0,-1 0-1 0 0,2 1 1 0 0,-1 0 0 0 0,2 0 0 0 0,0 0-1 0 0,0 1 1 0 0,2-1 0 0 0,-2 7 5 0 0,-2 23 97 0 0,1 0 0 0 0,3 1 0 0 0,1-1 0 0 0,3 17-97 0 0,-1-36 41 0 0,1 0 9 0 0,1 0 0 0 0,2 0-1 0 0,0 0 1 0 0,1-1 0 0 0,2 0-1 0 0,0 0 1 0 0,2-1 0 0 0,0 1-1 0 0,5 6-49 0 0,13 6-52 0 0,-11-33-2635 0 0,-11-12-5986 0 0,-3 9-3692 0 0</inkml:trace>
  <inkml:trace contextRef="#ctx0" brushRef="#br0" timeOffset="76190.06">7933 3037 15731 0 0,'0'0'1863'0'0,"0"0"-537"0"0,0 0-211 0 0,0 0-31 0 0,0 0-37 0 0,0 0-99 0 0,0 0-185 0 0,0 0-185 0 0,-33 9-141 0 0,-102 31-105 0 0,77-7 33 0 0,52-26-294 0 0,2-3-54 0 0,0 0-1 0 0,0 1 1 0 0,0 0 0 0 0,1-1-1 0 0,-1 1 1 0 0,1 0 0 0 0,0 1-1 0 0,1-1 1 0 0,-1 1 0 0 0,1-1-1 0 0,0 1 1 0 0,1-1-1 0 0,-1 1 1 0 0,1 0 0 0 0,0 0-1 0 0,0 0 1 0 0,1 0 0 0 0,0 0-1 0 0,0 0 1 0 0,0 0 0 0 0,2 5-17 0 0,1-8 9 0 0,0-1 0 0 0,0 1 0 0 0,0-1 0 0 0,0 0 0 0 0,1 0 1 0 0,-1 0-1 0 0,1 0 0 0 0,-1-1 0 0 0,1 0 0 0 0,0 1 0 0 0,-1-1 1 0 0,1 0-1 0 0,0-1 0 0 0,0 1 0 0 0,0-1 0 0 0,0 0 0 0 0,0 0 1 0 0,-1 0-1 0 0,1 0 0 0 0,0 0 0 0 0,0-1 0 0 0,1 0-9 0 0,6 1 51 0 0,5-2-9 0 0,0-1 1 0 0,0-1 0 0 0,-1 0 0 0 0,1-1-1 0 0,-1 0 1 0 0,0-2 0 0 0,0 1 0 0 0,-1-2 0 0 0,0 0-1 0 0,-1-1 1 0 0,1 0 0 0 0,-2-1 0 0 0,1 0-1 0 0,9-11-42 0 0,41-59 126 0 0,-63 79-174 0 0,0 23-164 0 0,0-17 220 0 0,-1-1-15 0 0,0 0 0 0 0,0-1 0 0 0,0 1 0 0 0,1 0 0 0 0,0 0 0 0 0,0-1 0 0 0,0 1 0 0 0,0 0 0 0 0,0 0 0 0 0,1 0 0 0 0,-1-1 0 0 0,1 1 0 0 0,0 0 0 0 0,1-1 0 0 0,-1 1 0 0 0,0 0 0 0 0,1-1 0 0 0,0 0 0 0 0,0 1 0 0 0,0-1 0 0 0,0 0 0 0 0,0 0 1 0 0,1 0-1 0 0,-1 0 0 0 0,1-1 0 0 0,0 1 0 0 0,0-1 0 0 0,0 0 0 0 0,0 1 0 0 0,0-1 0 0 0,1 0 0 0 0,-1-1 0 0 0,1 1 0 0 0,-1-1 0 0 0,1 1 0 0 0,3 0 7 0 0,0-2 11 0 0,0 0 0 0 0,0 0 0 0 0,0 0 0 0 0,0-1 0 0 0,0 1 0 0 0,0-2 0 0 0,0 1 0 0 0,0-1 0 0 0,0 0 0 0 0,-1-1 0 0 0,1 1 0 0 0,-1-1 0 0 0,1-1 0 0 0,-1 1 0 0 0,0-1 0 0 0,-1 0 0 0 0,1 0 0 0 0,0-1 0 0 0,-1 0 0 0 0,0 0 0 0 0,0 0 0 0 0,2-4-11 0 0,81-137 571 0 0,-78 119-505 0 0,-1-2 0 0 0,-2 1 0 0 0,0-1 0 0 0,-2 0 0 0 0,-1 0 0 0 0,-2-1-1 0 0,0 1 1 0 0,-4-28-66 0 0,1 30 13 0 0,-2 0 0 0 0,-1 1 0 0 0,-1-1 0 0 0,-2 1 0 0 0,0 0 0 0 0,-11-24-13 0 0,17 50 0 0 0,1 0 1 0 0,0 0 0 0 0,-1-1-1 0 0,1 1 1 0 0,-1 0-1 0 0,1 0 1 0 0,0 0 0 0 0,-1-1-1 0 0,1 1 1 0 0,-1 0 0 0 0,1 0-1 0 0,-1 0 1 0 0,1 0 0 0 0,-1 0-1 0 0,1 0 1 0 0,0 0-1 0 0,-1 0 1 0 0,1 0 0 0 0,-1 0-1 0 0,1 0 1 0 0,-1 0 0 0 0,1 0-1 0 0,-1 1 1 0 0,1-1 0 0 0,0 0-1 0 0,-1 0 1 0 0,1 0-1 0 0,-1 1 1 0 0,1-1 0 0 0,0 0-1 0 0,-1 0 1 0 0,1 1 0 0 0,0-1-1 0 0,-1 0 1 0 0,1 1 0 0 0,0-1-1 0 0,-1 0 1 0 0,1 1-1 0 0,0-1 1 0 0,0 0 0 0 0,0 1-1 0 0,-1-1 1 0 0,1 1 0 0 0,0-1-1 0 0,0 1 1 0 0,0-1 0 0 0,0 0-1 0 0,0 1 1 0 0,0-1-1 0 0,0 1 1 0 0,0-1 0 0 0,0 1-1 0 0,0-1 1 0 0,0 1 0 0 0,0-1-1 0 0,0 0 1 0 0,0 1 0 0 0,0-1-1 0 0,0 1 1 0 0,0-1-1 0 0,0 1 1 0 0,1-1 0 0 0,-1 0-1 0 0,0 1 1 0 0,1 0-1 0 0,-14 322 504 0 0,14-302-470 0 0,1-1 0 0 0,1 1 0 0 0,1-1-1 0 0,1 0 1 0 0,0 0 0 0 0,2 0 0 0 0,0-1 0 0 0,1 0 0 0 0,1 0-1 0 0,1-1 1 0 0,10 15-34 0 0,-17-29-8 0 0,-1 1-1 0 0,1-1 1 0 0,-1 0-1 0 0,1 0 1 0 0,0 0 0 0 0,1 0-1 0 0,-1 0 1 0 0,1-1-1 0 0,-1 1 1 0 0,1-1-1 0 0,0 0 1 0 0,1 0 0 0 0,-1 0-1 0 0,0-1 1 0 0,1 0-1 0 0,-1 0 1 0 0,1 0 0 0 0,0 0-1 0 0,0-1 1 0 0,0 1-1 0 0,-1-1 1 0 0,2 0 8 0 0,-5-31-1287 0 0,-23-8-2323 0 0,2 18-5583 0 0,15 16-2373 0 0</inkml:trace>
  <inkml:trace contextRef="#ctx0" brushRef="#br0" timeOffset="76427.23">8122 2820 14067 0 0,'0'0'1304'0'0,"0"0"-316"0"0,0 0 110 0 0,0 0 285 0 0,0 0 168 0 0,0 0-129 0 0,0 0-270 0 0,0 0-268 0 0,0 0-168 0 0,0 0-81 0 0,0 0-106 0 0,0 0-75 0 0,35 5-63 0 0,111 14-109 0 0,-34-14 138 0 0,-34-3-36 0 0,-40-1-2400 0 0,0 0-6774 0 0,-34-1-3151 0 0</inkml:trace>
  <inkml:trace contextRef="#ctx0" brushRef="#br0" timeOffset="83499.374">8870 2923 0 0 0,'0'0'544'0'0,"0"0"892"0"0,0 0 343 0 0,0 0 95 0 0,0 0 56 0 0,0 0-14 0 0,0 0-285 0 0,0 0-346 0 0,0 0-298 0 0,0 0-245 0 0,0 0-106 0 0,-2-2-45 0 0,-1 0-459 0 0,0 0 0 0 0,0 1 0 0 0,0-1 0 0 0,0 1-1 0 0,0 0 1 0 0,0-1 0 0 0,-1 2 0 0 0,1-1 0 0 0,0 0-1 0 0,0 0 1 0 0,-1 1 0 0 0,1 0 0 0 0,-1 0 0 0 0,1 0-1 0 0,0 0 1 0 0,-1 0 0 0 0,1 1 0 0 0,0-1 0 0 0,-1 1-1 0 0,1 0 1 0 0,0 0 0 0 0,0 0 0 0 0,0 1 0 0 0,0-1-1 0 0,0 1 1 0 0,-1 0-132 0 0,-79 54 810 0 0,74-47-729 0 0,0 1 0 0 0,0 1 0 0 0,1-1 0 0 0,0 1 0 0 0,1 0-1 0 0,0 1 1 0 0,1 0 0 0 0,0 0 0 0 0,1 0 0 0 0,1 1 0 0 0,-1-1 0 0 0,2 1 0 0 0,0 0 0 0 0,1 1-1 0 0,0-1 1 0 0,1 0 0 0 0,0 13-81 0 0,3-23 79 0 0,-1 0 0 0 0,1 0 0 0 0,0-1 0 0 0,1 1-1 0 0,-1 0 1 0 0,0-1 0 0 0,1 0 0 0 0,0 0 0 0 0,-1 0 0 0 0,1 0 0 0 0,0 0 0 0 0,0 0-1 0 0,0-1 1 0 0,0 1 0 0 0,0-1 0 0 0,0 0 0 0 0,1 0 0 0 0,-1 0 0 0 0,0 0-1 0 0,0 0 1 0 0,1-1 0 0 0,-1 0 0 0 0,1 0 0 0 0,-1 0 0 0 0,0 0 0 0 0,1 0-1 0 0,-1 0 1 0 0,1-1 0 0 0,-1 0 0 0 0,0 0 0 0 0,0 0 0 0 0,1 0 0 0 0,-1 0-1 0 0,0-1 1 0 0,0 1 0 0 0,0-1 0 0 0,1-1-79 0 0,19-9 190 0 0,0-1 0 0 0,0-1 0 0 0,-2-1 0 0 0,0-1 0 0 0,0-2 0 0 0,-2 1 0 0 0,0-2 0 0 0,-1-1-1 0 0,-1 0 1 0 0,-1-1 0 0 0,-1-1 0 0 0,1-2-190 0 0,-11 17 31 0 0,0-1 0 0 0,-1 1 0 0 0,0-1-1 0 0,0 0 1 0 0,0 1 0 0 0,-1-2 0 0 0,0 1 0 0 0,-1 0-1 0 0,0-1 1 0 0,0 1 0 0 0,0-8-31 0 0,-2 15 85 0 0,0 1-22 0 0,0 0-31 0 0,-17 42-300 0 0,15-36 273 0 0,0 1 0 0 0,1 0 0 0 0,-1 0 0 0 0,2 0-1 0 0,-1 0 1 0 0,1 0 0 0 0,0 0 0 0 0,1 0 0 0 0,-1 0 0 0 0,1 0 0 0 0,1 0 0 0 0,-1 0 0 0 0,1 0-1 0 0,1 0 1 0 0,-1-1 0 0 0,1 1 0 0 0,0-1 0 0 0,0 0 0 0 0,1 0 0 0 0,0 0 0 0 0,2 3-5 0 0,18 20-25 0 0,-22-25 27 0 0,1 1 0 0 0,-1-1 0 0 0,1 0-1 0 0,1 0 1 0 0,-1 0 0 0 0,1 0 0 0 0,-1 0-1 0 0,1-1 1 0 0,0 0 0 0 0,0 0 0 0 0,0 0-1 0 0,1 0 1 0 0,-1-1 0 0 0,1 1 0 0 0,0-1-1 0 0,-1 0 1 0 0,1-1 0 0 0,0 1 0 0 0,0-1-1 0 0,4 1-1 0 0,0-4 16 0 0,0-1 0 0 0,0 0 0 0 0,0 0 0 0 0,-1-1 1 0 0,1 0-1 0 0,-1-1 0 0 0,0 1 0 0 0,0-2 0 0 0,-1 1 0 0 0,1-1 0 0 0,-1 0 0 0 0,0-1 0 0 0,-1 1 0 0 0,0-1 0 0 0,0-1 0 0 0,0 1 0 0 0,-1-1 0 0 0,0 0 0 0 0,-1 0 0 0 0,0 0 0 0 0,1-2-16 0 0,8-10 11 0 0,16-26 15 0 0,-2-1-1 0 0,-2-1 0 0 0,-3-2 0 0 0,-1 0 0 0 0,-3-1 0 0 0,-2-1 0 0 0,2-15-25 0 0,-9-74-17 0 0,-8 140 16 0 0,-1-1 1 0 0,0 1-1 0 0,0-1 0 0 0,-1 1 1 0 0,1-1-1 0 0,0 1 1 0 0,0-1-1 0 0,-1 1 0 0 0,1-1 1 0 0,-1 1-1 0 0,1-1 0 0 0,-1 1 1 0 0,0-1-1 0 0,0 1 0 0 0,1 0 1 0 0,-1 0-1 0 0,0-1 0 0 0,0 1 1 0 0,0 0-1 0 0,0 0 0 0 0,-1 0 1 0 0,1 0-1 0 0,0 0 0 0 0,0 0 1 0 0,-1 0-1 0 0,1 0 0 0 0,0 1 1 0 0,-1-1-1 0 0,1 0 0 0 0,-1 1 1 0 0,1-1-1 0 0,-1 1 0 0 0,1 0 1 0 0,-1-1-1 0 0,1 1 0 0 0,-1 0 1 0 0,1 0-1 0 0,-1 0 1 0 0,1 0-1 0 0,-1 0 0 0 0,1 1 1 0 0,-1-1-1 0 0,1 0 0 0 0,-1 1 1 0 0,1-1-1 0 0,-1 1 0 0 0,1-1 1 0 0,-1 1-1 0 0,1-1 0 0 0,0 1 1 0 0,-1 0-1 0 0,1 0 0 0 0,0 0 1 0 0,0 0-1 0 0,0 0 0 0 0,-1 0 1 0 0,1 0-1 0 0,0 0 0 0 0,0 1 1 0 0,-14 17-10 0 0,1 1-1 0 0,0 0 0 0 0,2 1 0 0 0,0 1 1 0 0,2 0-1 0 0,0 0 0 0 0,1 1 0 0 0,2 0 0 0 0,0 1 1 0 0,1 0-1 0 0,2 0 0 0 0,-2 24 11 0 0,3-29 0 0 0,1 0-1 0 0,0-1 1 0 0,2 1-1 0 0,0 0 1 0 0,1 0-1 0 0,1 0 1 0 0,1 0 0 0 0,1-1-1 0 0,0 1 1 0 0,1-1-1 0 0,1 0 1 0 0,1-1-1 0 0,0 1 1 0 0,2-1-1 0 0,0-1 1 0 0,0 1 0 0 0,2-2-1 0 0,0 1 1 0 0,0-1-1 0 0,2-1 1 0 0,10 10 0 0 0,-13-18 19 0 0,0 0 1 0 0,1 0-1 0 0,-1-1 1 0 0,1 0 0 0 0,0-1-1 0 0,0 0 1 0 0,1-1-1 0 0,-1 0 1 0 0,1-1 0 0 0,-1 0-1 0 0,1-1 1 0 0,0-1-1 0 0,0 1 1 0 0,-1-2 0 0 0,1 0-1 0 0,9-2-19 0 0,-12 2 21 0 0,-1-2 0 0 0,0 1 0 0 0,-1-1 0 0 0,1-1 0 0 0,0 1 1 0 0,-1-1-1 0 0,0-1 0 0 0,0 1 0 0 0,0-1 0 0 0,0 0 0 0 0,-1-1 0 0 0,0 0 0 0 0,0 0 0 0 0,-1 0 0 0 0,1 0 0 0 0,-1-1 0 0 0,-1 0 0 0 0,1 0 1 0 0,-1 0-1 0 0,0-1 0 0 0,-1 1 0 0 0,0-1 0 0 0,0 0 0 0 0,-1 0 0 0 0,0 0 0 0 0,0-1 0 0 0,-1 1 0 0 0,0 0 0 0 0,0 0 0 0 0,-1-1 0 0 0,0 1 0 0 0,0-1 1 0 0,-1 1-1 0 0,-1 0 0 0 0,0-6-21 0 0,-4 5-19 0 0,1 1 1 0 0,-1 0 0 0 0,0 0 0 0 0,0 1-1 0 0,-1-1 1 0 0,0 2 0 0 0,-1-1 0 0 0,1 1 0 0 0,-1 0-1 0 0,-1 0 1 0 0,1 1 0 0 0,-1 0 0 0 0,0 1-1 0 0,0 0 1 0 0,0 0 0 0 0,0 1 0 0 0,-1 0 0 0 0,1 1-1 0 0,-1 0 1 0 0,0 0 0 0 0,-5 1 18 0 0,1-2-123 0 0,1 2-1 0 0,0 0 1 0 0,0 1 0 0 0,0 0 0 0 0,-1 1-1 0 0,1 0 1 0 0,0 1 0 0 0,0 1-1 0 0,-6 1 124 0 0,13-2-451 0 0,0 1-1 0 0,0-1 1 0 0,0 1-1 0 0,1 0 0 0 0,-1 1 1 0 0,1-1-1 0 0,0 1 1 0 0,-1 0-1 0 0,2 0 1 0 0,-1 1-1 0 0,0-1 0 0 0,1 1 1 0 0,-1 1 451 0 0,-2 8-5742 0 0,2-2-5801 0 0</inkml:trace>
  <inkml:trace contextRef="#ctx0" brushRef="#br0" timeOffset="83929.534">10015 2352 13051 0 0,'0'0'1604'0'0,"0"0"-377"0"0,0 0-121 0 0,0 0 27 0 0,0 0 38 0 0,0 0 7 0 0,0 0-141 0 0,0 0-146 0 0,0 0-97 0 0,0 0-88 0 0,0 0-99 0 0,0 0-72 0 0,0 0-48 0 0,-3 35-71 0 0,-8 110-49 0 0,22 7 605 0 0,-8-113-836 0 0,-2-1 0 0 0,-1 1 0 0 0,-3-1 0 0 0,-6 36-136 0 0,-22 91 124 0 0,19-84-327 0 0,12-80 146 0 0,7-4-137 0 0,-1 1 1 0 0,0-1-1 0 0,0 0 1 0 0,0 0-1 0 0,0-1 1 0 0,0 1-1 0 0,-1-1 0 0 0,1-1 1 0 0,-1 1-1 0 0,0-1 1 0 0,-1 0-1 0 0,1 0 1 0 0,-1 0-1 0 0,0 0 0 0 0,0-1 1 0 0,-1 0-1 0 0,1 0 1 0 0,-1 0-1 0 0,0 0 1 0 0,1-6 193 0 0,-1 6-438 0 0,25-48-4092 0 0,-13 22-525 0 0,2 1-4104 0 0,-12 23 4522 0 0</inkml:trace>
  <inkml:trace contextRef="#ctx0" brushRef="#br0" timeOffset="84264.306">10171 2879 0 0 0,'0'0'1098'0'0,"0"0"673"0"0,0 0 157 0 0,0 0 3 0 0,0 0-61 0 0,0 0-143 0 0,0 0-133 0 0,0 0-106 0 0,0 0-50 0 0,0 0-80 0 0,0 0-92 0 0,12 26-94 0 0,39 81-95 0 0,-50-105-1027 0 0,-1-1 0 0 0,0 1 0 0 0,1 0 1 0 0,-1-1-1 0 0,1 1 0 0 0,0-1 0 0 0,0 1 1 0 0,0 0-1 0 0,0-1 0 0 0,0 0 0 0 0,0 1 1 0 0,0-1-1 0 0,0 0 0 0 0,0 1 0 0 0,0-1 0 0 0,1 0 1 0 0,-1 0-1 0 0,1 0 0 0 0,-1 0 0 0 0,0 0 1 0 0,1 0-1 0 0,0-1 0 0 0,-1 1 0 0 0,1 0 1 0 0,0-1-1 0 0,-1 1 0 0 0,1-1 0 0 0,0 0 1 0 0,-1 1-1 0 0,1-1 0 0 0,0 0 0 0 0,0 0 1 0 0,1 0-51 0 0,6-1 378 0 0,1 2-129 0 0,0 0 0 0 0,0 0 0 0 0,0-1 0 0 0,0-1 0 0 0,0 1 0 0 0,0-2 0 0 0,0 1 0 0 0,0-2 0 0 0,-1 1 0 0 0,1-1 0 0 0,-1-1 0 0 0,1 1 0 0 0,-1-2 0 0 0,0 1 0 0 0,-1-1 0 0 0,1-1 0 0 0,-1 1 0 0 0,0-1 0 0 0,0-1 0 0 0,6-6-249 0 0,-10 9 27 0 0,1 0 0 0 0,-1-1 1 0 0,1 1-1 0 0,-1-1 0 0 0,-1 0 1 0 0,1 0-1 0 0,-1-1 0 0 0,0 1 1 0 0,0-1-1 0 0,0 1 0 0 0,-1-1 1 0 0,0 0-1 0 0,0 0 0 0 0,0 0 0 0 0,-1 0 1 0 0,0 0-1 0 0,0-1 0 0 0,0 1 1 0 0,-1 0-1 0 0,0 0 0 0 0,-1-1 1 0 0,1 1-1 0 0,-1 0 0 0 0,0 0 1 0 0,-1 0-1 0 0,1 0 0 0 0,-1 0 1 0 0,0 0-1 0 0,-2-3-27 0 0,0 6-7 0 0,0 0 1 0 0,0 0-1 0 0,0 1 1 0 0,-1-1 0 0 0,1 1-1 0 0,-1 0 1 0 0,1 0-1 0 0,-1 1 1 0 0,0-1-1 0 0,0 1 1 0 0,0 0-1 0 0,0 1 1 0 0,0-1-1 0 0,0 1 1 0 0,1 0-1 0 0,-1 0 1 0 0,0 0 0 0 0,0 1-1 0 0,0-1 1 0 0,0 1-1 0 0,0 1 1 0 0,0-1-1 0 0,1 1 1 0 0,-1-1-1 0 0,0 1 1 0 0,1 1-1 0 0,0-1 1 0 0,-1 1-1 0 0,1-1 1 0 0,0 1 0 0 0,0 1-1 0 0,1-1 1 0 0,-1 0-1 0 0,0 1 1 0 0,1 0-1 0 0,0 0 1 0 0,0 0-1 0 0,0 0 1 0 0,0 2 6 0 0,-6 4-3 0 0,1 1 0 0 0,1 0 0 0 0,0 0 0 0 0,0 1 0 0 0,1-1 0 0 0,1 2 0 0 0,0-1 0 0 0,0 0-1 0 0,1 1 1 0 0,1 0 0 0 0,0 0 0 0 0,1 0 0 0 0,0 0 0 0 0,1 0 0 0 0,1 0 0 0 0,0 1 0 0 0,1-1 0 0 0,0 1 3 0 0,1-8 3 0 0,0 0-1 0 0,1 1 1 0 0,0-1 0 0 0,0 0-1 0 0,1-1 1 0 0,-1 1 0 0 0,1-1-1 0 0,1 1 1 0 0,-1-1-1 0 0,1 0 1 0 0,-1-1 0 0 0,2 1-1 0 0,-1-1 1 0 0,0 0 0 0 0,1 0-1 0 0,0-1 1 0 0,-1 1 0 0 0,2-1-1 0 0,-1 0 1 0 0,0-1-1 0 0,0 0 1 0 0,1 0 0 0 0,-1 0-1 0 0,6 0-2 0 0,162 13-203 0 0,-142-14-336 0 0,22-1-1066 0 0,-19-4-6022 0 0,-19 0-4752 0 0</inkml:trace>
  <inkml:trace contextRef="#ctx0" brushRef="#br0" timeOffset="112358.676">11576 2514 408 0 0,'0'0'1556'0'0,"0"0"2"0"0,0 0 236 0 0,0 0 284 0 0,0 0 166 0 0,0 0-51 0 0,0 0-184 0 0,0 0-192 0 0,0 0-257 0 0,0 0-208 0 0,0 0-266 0 0,-3-10-215 0 0,-7-29-104 0 0,8 29-45 0 0,2 10-5 0 0,0 0-41 0 0,0 0-52 0 0,0 0-101 0 0,0 0-77 0 0,0 0-68 0 0,0 0-64 0 0,0 0-44 0 0,0 0-25 0 0,0 0-30 0 0,-22 354 2045 0 0,-4-76-1830 0 0,24-210 15 0 0,2-68-415 0 0,-1 0 2 0 0,0 0-7 0 0,1 0-8 0 0,0 0-14 0 0,0 0-44 0 0,-7-23-3751 0 0,1 7-563 0 0,5 3-2277 0 0,1 6-4908 0 0</inkml:trace>
  <inkml:trace contextRef="#ctx0" brushRef="#br0" timeOffset="112606.201">11276 2860 11522 0 0,'0'0'2065'0'0,"0"0"-654"0"0,0 0-604 0 0,0 0-218 0 0,0 0 31 0 0,0 0 59 0 0,0 0 141 0 0,0 0 52 0 0,0 0-2 0 0,0 0-26 0 0,0 0-146 0 0,0 0-106 0 0,0 0-53 0 0,20-2-38 0 0,103-13 338 0 0,75 10-1525 0 0,-177 7-1893 0 0,-5 0-4245 0 0,-10-2-4618 0 0</inkml:trace>
  <inkml:trace contextRef="#ctx0" brushRef="#br0" timeOffset="112937.279">11890 2823 8034 0 0,'0'0'2566'0'0,"0"0"-569"0"0,0 0-318 0 0,0 0-86 0 0,0 0-92 0 0,0 0-147 0 0,0 0-203 0 0,0 0-258 0 0,0 0-190 0 0,0 0-165 0 0,0 0-122 0 0,0 0-84 0 0,-22 32-87 0 0,-68 96-69 0 0,68-83-62 0 0,30-30-19 0 0,-3-11-54 0 0,0 2 29 0 0,0-1 0 0 0,0 0 1 0 0,1 0-1 0 0,-1 0 0 0 0,1-1 1 0 0,0 0-1 0 0,0 0 1 0 0,1-1-1 0 0,-1 0 0 0 0,1 0 1 0 0,0 0-1 0 0,0-1 0 0 0,0 0 1 0 0,0 0-1 0 0,0-1 0 0 0,0 0 1 0 0,1 0-1 0 0,-1 0 1 0 0,0-1-1 0 0,0 0 0 0 0,1-1 1 0 0,-1 0-1 0 0,0 0 0 0 0,6-2-70 0 0,3 0 180 0 0,1-1-1 0 0,-1-1 0 0 0,-1-1 1 0 0,1 0-1 0 0,-1-1 0 0 0,0-1 1 0 0,0 0-1 0 0,-1-1 0 0 0,-1-1 1 0 0,4-3-180 0 0,-13 10 38 0 0,0 0 1 0 0,0-1-1 0 0,0 1 1 0 0,-1-1-1 0 0,1 0 1 0 0,-1 0-1 0 0,0-1 1 0 0,-1 1-1 0 0,1 0 1 0 0,-1-1-1 0 0,1 0 0 0 0,-1 1 1 0 0,-1-1-1 0 0,1 0 1 0 0,-1 0-1 0 0,0 0 1 0 0,0 0-1 0 0,0 0 1 0 0,-1-1-1 0 0,0 1 1 0 0,0 0-1 0 0,0 0 1 0 0,0 0-1 0 0,-1 0 1 0 0,0-1-1 0 0,0 1 1 0 0,0 0-1 0 0,-1 1 1 0 0,0-1-1 0 0,0 0 0 0 0,0 0 1 0 0,0 1-1 0 0,-1-1 1 0 0,0 1-1 0 0,0 0 1 0 0,0 0-1 0 0,0 0 1 0 0,-1 0-1 0 0,1 0 1 0 0,-4-2-39 0 0,1 2-73 0 0,-1 0 0 0 0,1 0 0 0 0,-1 1 0 0 0,0 0 1 0 0,0 0-1 0 0,0 1 0 0 0,0 0 0 0 0,0 0 0 0 0,-1 1 0 0 0,1-1 1 0 0,0 2-1 0 0,-1-1 0 0 0,1 1 0 0 0,-1 0 0 0 0,1 0 1 0 0,-1 1-1 0 0,1 0 0 0 0,0 1 0 0 0,-1 0 0 0 0,1 0 0 0 0,0 0 1 0 0,0 1-1 0 0,0 0 73 0 0,-28 23-1867 0 0,13-5-3945 0 0,11-9-6041 0 0</inkml:trace>
  <inkml:trace contextRef="#ctx0" brushRef="#br0" timeOffset="114002.199">12816 2831 7074 0 0,'0'0'1955'0'0,"0"0"-220"0"0,0 0-172 0 0,0 0 81 0 0,0 0 38 0 0,0 0-117 0 0,0 0-196 0 0,0 0-232 0 0,0 0-195 0 0,0 0-155 0 0,0 0-102 0 0,0 0-70 0 0,0 0-78 0 0,-7 1-99 0 0,-25 5-93 0 0,30-4-295 0 0,0-1 1 0 0,0 1-1 0 0,0 0 0 0 0,0 0 0 0 0,0 0 0 0 0,0 0 1 0 0,1 0-1 0 0,-1 0 0 0 0,1 1 0 0 0,-1-1 0 0 0,1 0 1 0 0,0 1-1 0 0,0-1 0 0 0,0 1 0 0 0,0-1 0 0 0,1 1 1 0 0,-1 0-1 0 0,1-1 0 0 0,-1 1 0 0 0,1-1 0 0 0,0 3-50 0 0,0-5 14 0 0,-2 11 81 0 0,0 1 0 0 0,1-1 0 0 0,1 0 0 0 0,-1 0 0 0 0,2 0-1 0 0,-1 1 1 0 0,2-1 0 0 0,-1 0 0 0 0,2 0 0 0 0,-1 0 0 0 0,2-1-1 0 0,-1 1 1 0 0,1 0 0 0 0,1-1 0 0 0,0 0 0 0 0,1 0 0 0 0,4 7-95 0 0,-6-15 35 0 0,0 0 0 0 0,-1 0 0 0 0,1-1-1 0 0,0 1 1 0 0,0-1 0 0 0,0 0 0 0 0,0 0 0 0 0,0 0 0 0 0,0-1 0 0 0,0 1 0 0 0,0-1 0 0 0,0 0 0 0 0,1 0 0 0 0,-1 0 0 0 0,0-1 0 0 0,0 1 0 0 0,0-1 0 0 0,0 0 0 0 0,0 0 0 0 0,0-1-1 0 0,0 1 1 0 0,0-1 0 0 0,-1 0 0 0 0,1 0 0 0 0,-1 0 0 0 0,1 0 0 0 0,-1-1 0 0 0,0 1 0 0 0,0-1 0 0 0,0 0 0 0 0,0 0 0 0 0,0 0 0 0 0,0 0 0 0 0,-1-1 0 0 0,0 1-35 0 0,129-162 396 0 0,-110 236-604 0 0,-19-65 212 0 0,1 0 0 0 0,-1 1 0 0 0,1-1 1 0 0,1-1-1 0 0,0 1 0 0 0,-1 0 0 0 0,2-1 1 0 0,-1 0-1 0 0,0 0 0 0 0,1 0 1 0 0,0 0-1 0 0,0-1 0 0 0,1 0 0 0 0,-1 0 1 0 0,1 0-1 0 0,0-1 0 0 0,0 1 0 0 0,0-1 1 0 0,0-1-1 0 0,1 0 0 0 0,-1 1 0 0 0,1-2 1 0 0,0 1-1 0 0,-1-1 0 0 0,1 0 0 0 0,6 0-4 0 0,-10-1 38 0 0,1 0 0 0 0,0 0 0 0 0,-1-1 0 0 0,1 1 0 0 0,-1-1 0 0 0,1 0-1 0 0,-1 1 1 0 0,1-2 0 0 0,-1 1 0 0 0,0 0 0 0 0,1-1 0 0 0,-1 1 0 0 0,0-1 0 0 0,0 0-1 0 0,0 0 1 0 0,0-1 0 0 0,-1 1 0 0 0,1 0 0 0 0,0-1 0 0 0,-1 0 0 0 0,0 1-1 0 0,0-1 1 0 0,0 0 0 0 0,0 0 0 0 0,0 0 0 0 0,0-1 0 0 0,-1 1 0 0 0,1-2-38 0 0,0 0 25 0 0,7-13-72 0 0,-1-1-1 0 0,-2 1 1 0 0,0-1-1 0 0,0 0 1 0 0,-2-1-1 0 0,-1 1 1 0 0,2-17 47 0 0,-5 36-458 0 0,0 0-274 0 0,8 0-9198 0 0,-4 0-1834 0 0</inkml:trace>
  <inkml:trace contextRef="#ctx0" brushRef="#br0" timeOffset="114357.118">13658 2860 10850 0 0,'0'0'2600'0'0,"0"0"-719"0"0,0 0-336 0 0,0 0-92 0 0,0 0-116 0 0,0 0-212 0 0,0 0-299 0 0,0 0-290 0 0,0 0-183 0 0,0 0-114 0 0,0 0-72 0 0,0 0-38 0 0,-14 27-26 0 0,-38 83-22 0 0,51-109-77 0 0,0 0 0 0 0,0 0-1 0 0,1-1 1 0 0,-1 1 0 0 0,0 0 0 0 0,0 0-1 0 0,1 0 1 0 0,-1 0 0 0 0,1 0 0 0 0,-1 0-1 0 0,1 1 1 0 0,-1-1 0 0 0,1 0 0 0 0,-1 0 0 0 0,1 0-1 0 0,0 0 1 0 0,0 0 0 0 0,0 1 0 0 0,0-1-1 0 0,0 0 1 0 0,0 0 0 0 0,0 0 0 0 0,0 1-1 0 0,0-1 1 0 0,0 0 0 0 0,1 0 0 0 0,-1 0 0 0 0,0 0-1 0 0,1 1 1 0 0,-1-1 0 0 0,1 0 0 0 0,-1 0-1 0 0,1 0 1 0 0,0 0 0 0 0,0 0 0 0 0,-1 0 0 0 0,1-1-1 0 0,0 1 1 0 0,0 0 0 0 0,0 0 0 0 0,1 0-4 0 0,2 2 34 0 0,0 0 54 0 0,0 0-1 0 0,0 1 1 0 0,1-2-1 0 0,-1 1 1 0 0,1 0-1 0 0,0-1 1 0 0,0 0-1 0 0,0 0 0 0 0,0-1 1 0 0,0 1-1 0 0,1-1 1 0 0,-1 0-1 0 0,0-1 1 0 0,0 1-1 0 0,1-1 1 0 0,-1 0-1 0 0,1 0 0 0 0,-1-1 1 0 0,0 1-1 0 0,0-1 1 0 0,1 0-1 0 0,-1-1 1 0 0,0 1-1 0 0,0-1 1 0 0,0 0-1 0 0,0-1 1 0 0,-1 1-1 0 0,1-1 0 0 0,0 0 1 0 0,-1 0-1 0 0,0 0 1 0 0,0 0-1 0 0,3-4-87 0 0,-1-1 86 0 0,-1 0 1 0 0,0 0-1 0 0,-1-1 0 0 0,0 1 0 0 0,0-1 0 0 0,-1 0 0 0 0,0 0 1 0 0,-1 0-1 0 0,1-1 0 0 0,-2 1 0 0 0,1 0 0 0 0,-2-1 0 0 0,1 1 1 0 0,-1-1-1 0 0,-1 0 0 0 0,1 1 0 0 0,-2-1 0 0 0,0-1-86 0 0,2 9-15 0 0,-1 0 0 0 0,0 0-1 0 0,0 0 1 0 0,0 0 0 0 0,0 0-1 0 0,0 0 1 0 0,0 0 0 0 0,0 0-1 0 0,-1 0 1 0 0,1 0 0 0 0,-1 1-1 0 0,0-1 1 0 0,1 1 0 0 0,-1-1-1 0 0,0 1 1 0 0,0 0 0 0 0,0-1-1 0 0,0 1 1 0 0,0 0 0 0 0,0 0-1 0 0,0 0 1 0 0,0 1 0 0 0,0-1-1 0 0,0 0 1 0 0,-1 1 0 0 0,1 0-1 0 0,0-1 1 0 0,0 1 0 0 0,-1 0-1 0 0,1 0 1 0 0,0 0 0 0 0,0 0-1 0 0,-1 1 1 0 0,1-1 0 0 0,0 1-1 0 0,0-1 1 0 0,-3 2 15 0 0,-47 24-3386 0 0,42-14 1405 0 0,-3 4-5564 0 0,6-8-4402 0 0</inkml:trace>
  <inkml:trace contextRef="#ctx0" brushRef="#br0" timeOffset="114696.053">14019 3096 5313 0 0,'0'0'3986'0'0,"0"0"-1424"0"0,0 0-444 0 0,0 0-92 0 0,0 0-195 0 0,0 0-199 0 0,0 0-196 0 0,0 0-210 0 0,0 0-199 0 0,0 0-160 0 0,0 0-154 0 0,0 0-94 0 0,0 0-92 0 0,-6-7-71 0 0,3 3-382 0 0,1 2-29 0 0,0 0 1 0 0,0-1-1 0 0,0 1 0 0 0,0-1 1 0 0,0 1-1 0 0,1-1 1 0 0,-1 0-1 0 0,1 1 0 0 0,0-1 1 0 0,0 0-1 0 0,0 0 0 0 0,0 0 1 0 0,0 0-1 0 0,1 0 1 0 0,-1 0-1 0 0,1 0 0 0 0,0-1 1 0 0,0 1-1 0 0,0 0 1 0 0,0-1-46 0 0,7-19 119 0 0,1 0 0 0 0,1 0 1 0 0,1 1-1 0 0,0 1 1 0 0,2-1-1 0 0,1 2 1 0 0,0-1-1 0 0,2 2 1 0 0,0 0-1 0 0,14-13-119 0 0,-16 34-2159 0 0,-10 3-1286 0 0,-1-1-3930 0 0,-2-3 5563 0 0,2 5-10640 0 0</inkml:trace>
  <inkml:trace contextRef="#ctx0" brushRef="#br0" timeOffset="115035.784">14547 2371 14819 0 0,'0'0'2190'0'0,"0"0"-602"0"0,0 0-349 0 0,0 0-153 0 0,0 0-91 0 0,0 0-130 0 0,0 0-130 0 0,0 0-99 0 0,0 0-58 0 0,0 0-2 0 0,0 0-48 0 0,0 0-64 0 0,0 24-60 0 0,-4 172 476 0 0,-1 286-449 0 0,5-481-506 0 0,0-1-13 0 0,0 0-30 0 0,0 0-84 0 0,1-15-943 0 0,40-109-4754 0 0,-20 73-1143 0 0,-18 43 5365 0 0,6-11-9107 0 0</inkml:trace>
  <inkml:trace contextRef="#ctx0" brushRef="#br0" timeOffset="115305.374">14792 2562 5457 0 0,'0'0'2587'0'0,"0"0"-781"0"0,0 0-147 0 0,0 0 61 0 0,0 0-91 0 0,0 0-160 0 0,0 0-208 0 0,0 0-230 0 0,-29 32-194 0 0,-90 99-122 0 0,30-51 1240 0 0,55-40 192 0 0,68-28-1039 0 0,-7-6-684 0 0,-17-4-300 0 0,0 0 0 0 0,-1 0 0 0 0,1 1 0 0 0,-1 0 1 0 0,0 0-1 0 0,1 1 0 0 0,-1 0 0 0 0,-1 1 1 0 0,1 0-1 0 0,-1 1 0 0 0,0 0 0 0 0,6 5-124 0 0,41 63 878 0 0,-53-70-900 0 0,0-1 0 0 0,0 1 1 0 0,0-1-1 0 0,0 1 0 0 0,1-1 0 0 0,0 0 1 0 0,-1 0-1 0 0,1 0 0 0 0,0 0 1 0 0,0-1-1 0 0,1 1 0 0 0,-1-1 1 0 0,0 0-1 0 0,1 0 0 0 0,-1 0 0 0 0,1 0 1 0 0,0 0 21 0 0,41-11-5762 0 0,-34 2-2100 0 0,-3 2-4766 0 0</inkml:trace>
  <inkml:trace contextRef="#ctx0" brushRef="#br0" timeOffset="116476.388">15392 2901 0 0 0,'0'0'1514'0'0,"0"0"275"0"0,0 0 106 0 0,0 0-69 0 0,0 0-99 0 0,0 0-221 0 0,0 0-251 0 0,0 0-239 0 0,0 0-168 0 0,0 0-102 0 0,0 0 10 0 0,0 0 147 0 0,-2 26 3108 0 0,3-24-3877 0 0,0-1-1 0 0,0 0 1 0 0,0 1-1 0 0,0-1 1 0 0,0 0-1 0 0,0 0 0 0 0,0 0 1 0 0,0 1-1 0 0,0-1 1 0 0,1 0-1 0 0,-1-1 1 0 0,0 1-1 0 0,1 0 1 0 0,-1 0-1 0 0,1 0 1 0 0,-1-1-1 0 0,1 1 1 0 0,-1-1-1 0 0,1 1 1 0 0,-1-1-1 0 0,1 0 0 0 0,0 0 1 0 0,-1 0-1 0 0,1 1 1 0 0,-1-2-1 0 0,1 1 1 0 0,0 0-1 0 0,-1 0 1 0 0,1 0-1 0 0,-1-1 1 0 0,1 1-1 0 0,-1-1 1 0 0,1 1-1 0 0,-1-1 1 0 0,1 1-1 0 0,-1-1 0 0 0,1 0 1 0 0,-1 0-1 0 0,1 0-133 0 0,51-41 1222 0 0,-3-18-430 0 0,-23 104-421 0 0,-15 2-222 0 0,-2 0 1 0 0,-2 1-1 0 0,-3 0 1 0 0,-1 0-1 0 0,-2 0 1 0 0,-3 7-150 0 0,2-5 59 0 0,0-9-37 0 0,1-20-8 0 0,0 0 0 0 0,-2 0 1 0 0,0 0-1 0 0,-1 0 0 0 0,-1 0 0 0 0,-1 0 0 0 0,-1 0 0 0 0,0-1 1 0 0,-2 1-1 0 0,0-1 0 0 0,-1 0 0 0 0,-8 13-14 0 0,15-31 15 0 0,-1 1 0 0 0,0-1 0 0 0,0 0 1 0 0,0 0-1 0 0,0 1 0 0 0,0-1 0 0 0,0 0 0 0 0,-1 0 0 0 0,1 0 0 0 0,0 0 0 0 0,-1-1 0 0 0,1 1 1 0 0,0 0-1 0 0,-1 0 0 0 0,1-1 0 0 0,-1 1 0 0 0,1-1 0 0 0,-1 1 0 0 0,1-1 0 0 0,-1 0 0 0 0,1 0 1 0 0,-1 1-1 0 0,1-1 0 0 0,-1 0 0 0 0,0 0 0 0 0,1-1 0 0 0,-1 1 0 0 0,1 0 0 0 0,-1 0 1 0 0,1-1-1 0 0,-1 1 0 0 0,1-1 0 0 0,-1 1 0 0 0,1-1 0 0 0,-1 0 0 0 0,1 0-15 0 0,-4-15 28 0 0,0-1 0 0 0,1 0 1 0 0,1 0-1 0 0,1 0 0 0 0,0 0 0 0 0,1-1 0 0 0,1 1 0 0 0,1-1 0 0 0,2-14-28 0 0,-2 21-3 0 0,3-27-1 0 0,2-1 0 0 0,2 1 0 0 0,2 1 0 0 0,1-1 0 0 0,2 2 0 0 0,1 0 1 0 0,2 0-1 0 0,1 1 0 0 0,7-7 4 0 0,-12 20-7 0 0,2 0-1 0 0,0 1 1 0 0,1 1 0 0 0,1 0 0 0 0,1 1-1 0 0,1 1 1 0 0,1 0 0 0 0,0 2-1 0 0,1 0 1 0 0,1 1 0 0 0,5-2 7 0 0,-25 15-1 0 0,1 1-1 0 0,0-1 1 0 0,0 1 0 0 0,0 0 0 0 0,-1-1-1 0 0,1 1 1 0 0,1 0 0 0 0,-1 0 0 0 0,0 0-1 0 0,0 0 1 0 0,0 1 0 0 0,0-1 0 0 0,1 1-1 0 0,-1-1 1 0 0,0 1 0 0 0,0 0 0 0 0,1 0-1 0 0,-1 0 1 0 0,0 0 0 0 0,1 0 0 0 0,-1 0-1 0 0,0 1 1 0 0,1-1 0 0 0,-1 1 0 0 0,0-1-1 0 0,0 1 1 0 0,0 0 0 0 0,0 0 0 0 0,0 0-1 0 0,0 0 1 0 0,0 0 0 0 0,0 1 0 0 0,0-1-1 0 0,0 1 1 0 0,0-1 0 0 0,-1 1 0 0 0,1 0-1 0 0,-1-1 1 0 0,1 1 0 0 0,-1 0 0 0 0,0 0-1 0 0,0 0 1 0 0,0 0 0 0 0,0 0 0 0 0,0 0-1 0 0,0 0 1 0 0,0 1 1 0 0,1 14 10 0 0,0 1 0 0 0,-2-1 0 0 0,0 1 0 0 0,-1-1-1 0 0,0 1 1 0 0,-2-1 0 0 0,0 1 0 0 0,-1-1 0 0 0,-1 0 0 0 0,0-1 0 0 0,-1 1-1 0 0,-1-1 1 0 0,-1 0 0 0 0,0-1 0 0 0,-1 0 0 0 0,0 0 0 0 0,-1-1-1 0 0,-1 0 1 0 0,0-1 0 0 0,-1 0 0 0 0,-7 5-10 0 0,16-14-8 0 0,0-1 1 0 0,0 1-1 0 0,-1-1 1 0 0,0 0-1 0 0,0 0 1 0 0,0 0-1 0 0,0-1 0 0 0,0 1 1 0 0,0-1-1 0 0,-1 0 1 0 0,1 0-1 0 0,-1-1 1 0 0,1 1-1 0 0,-1-1 1 0 0,0 0-1 0 0,1 0 0 0 0,-1 0 1 0 0,-2-1 7 0 0,5-2-51 0 0,1 1 1 0 0,-1-1-1 0 0,1 0 1 0 0,-1 0-1 0 0,1 0 0 0 0,0 0 1 0 0,0 0-1 0 0,-1 0 1 0 0,2 0-1 0 0,-1 0 0 0 0,0-1 1 0 0,0 1-1 0 0,1 0 1 0 0,-1 0-1 0 0,1-1 0 0 0,0 1 1 0 0,-1 0-1 0 0,1-1 1 0 0,0 1-1 0 0,1-1 0 0 0,-1 1 1 0 0,0 0-1 0 0,1-1 1 0 0,-1 1-1 0 0,1-2 51 0 0,0-4-310 0 0,27-65-5583 0 0,-19 58 609 0 0,0 3-6504 0 0</inkml:trace>
  <inkml:trace contextRef="#ctx0" brushRef="#br0" timeOffset="117255.511">16220 2842 984 0 0,'0'0'3176'0'0,"0"0"-516"0"0,0 0-118 0 0,0 0-61 0 0,0 0-297 0 0,0 0-270 0 0,0 0-278 0 0,0 0-280 0 0,0 0-179 0 0,0 0-76 0 0,0 0-82 0 0,0 0-63 0 0,0 0-117 0 0,-1 10-176 0 0,-16 90 928 0 0,16-96-1545 0 0,0 1-1 0 0,0-1 1 0 0,0 1-1 0 0,1 0 1 0 0,-1-1-1 0 0,1 1 1 0 0,0 0-1 0 0,1-1 1 0 0,-1 1 0 0 0,1 0-1 0 0,0-1 1 0 0,0 1-1 0 0,1-1 1 0 0,-1 1-1 0 0,1-1 1 0 0,0 0 0 0 0,0 1-1 0 0,0-1 1 0 0,1 0-1 0 0,0-1 1 0 0,-1 1-1 0 0,1 0 1 0 0,0-1 0 0 0,1 1-1 0 0,-1-1 1 0 0,1 0-1 0 0,-1 0 1 0 0,1 0-1 0 0,0-1 1 0 0,1 1-46 0 0,1-1 59 0 0,1 0 0 0 0,-1-1 0 0 0,1 1 1 0 0,-1-1-1 0 0,1-1 0 0 0,0 1 0 0 0,-1-1 0 0 0,1-1 1 0 0,0 1-1 0 0,-1-1 0 0 0,1 0 0 0 0,0 0 0 0 0,-1-1 0 0 0,0 0 1 0 0,1 0-1 0 0,-1 0 0 0 0,0-1 0 0 0,0 0 0 0 0,0 0 1 0 0,-1-1-1 0 0,1 0 0 0 0,-1 0 0 0 0,0 0 0 0 0,1-1-59 0 0,20-17 79 0 0,0-1-1 0 0,-2-1 1 0 0,0-1-1 0 0,-2-2 1 0 0,0-1-79 0 0,9-10 38 0 0,-63 130-126 0 0,30-88 86 0 0,1 0 1 0 0,0 0-1 0 0,0 1 0 0 0,0-1 1 0 0,0 1-1 0 0,1-1 0 0 0,0 0 1 0 0,0 1-1 0 0,0-1 1 0 0,0 1-1 0 0,1-1 0 0 0,0 1 1 0 0,0-1-1 0 0,0 0 0 0 0,0 1 1 0 0,1-1-1 0 0,-1 0 0 0 0,1 0 1 0 0,0 0-1 0 0,1 0 1 0 0,-1-1-1 0 0,1 1 0 0 0,-1 0 1 0 0,1-1-1 0 0,0 0 0 0 0,0 0 1 0 0,1 0-1 0 0,-1 0 0 0 0,1 0 1 0 0,-1 0-1 0 0,1-1 1 0 0,0 0-1 0 0,0 0 0 0 0,0 0 1 0 0,3 1 1 0 0,1-1 1 0 0,0 0 0 0 0,0-1 1 0 0,1 1-1 0 0,-1-2 1 0 0,1 1-1 0 0,-1-1 0 0 0,0-1 1 0 0,1 1-1 0 0,-1-1 1 0 0,1-1-1 0 0,-1 0 0 0 0,0 0 1 0 0,0 0-1 0 0,0-1 0 0 0,0 0 1 0 0,-1-1-1 0 0,1 0 1 0 0,5-4-2 0 0,120-98 125 0 0,-102 71-100 0 0,-2 0 0 0 0,-1-2 1 0 0,-2-1-1 0 0,-2-2 0 0 0,3-8-25 0 0,-4 4 9 0 0,-2-1 0 0 0,-2-1 1 0 0,-2-1-1 0 0,-2 0 0 0 0,-2-1 1 0 0,5-40-10 0 0,-16-12 60 0 0,-3 100-59 0 0,0-1 1 0 0,1 1-1 0 0,-1 0 1 0 0,0 0-1 0 0,0 0 1 0 0,0 0-1 0 0,1-1 1 0 0,-1 1-1 0 0,0 0 1 0 0,0 0-1 0 0,0 1 1 0 0,0-1-1 0 0,1 0 1 0 0,-1 0-1 0 0,0 0 1 0 0,0 0-1 0 0,0 1 1 0 0,1-1-1 0 0,-1 0 1 0 0,0 1-1 0 0,0-1 1 0 0,1 1-1 0 0,-1-1 1 0 0,0 1-1 0 0,1-1 1 0 0,-1 1 0 0 0,1-1-1 0 0,-1 1 1 0 0,0-1-1 0 0,1 1 1 0 0,-1 0-1 0 0,1 0 1 0 0,0-1-1 0 0,-1 1 1 0 0,1 0-1 0 0,0-1 1 0 0,-1 1-1 0 0,1 0 1 0 0,0 0-1 0 0,0 0 1 0 0,-1-1-1 0 0,1 1 1 0 0,0 0-1 0 0,0 0 1 0 0,0 0-2 0 0,-12 36 8 0 0,2 1-1 0 0,1 0 1 0 0,2 0 0 0 0,2 1 0 0 0,1-1 0 0 0,2 1 0 0 0,2 0 0 0 0,1 0-1 0 0,3 13-7 0 0,0 3 24 0 0,3 1 0 0 0,1-1 0 0 0,3-1-1 0 0,3 0 1 0 0,15 39-24 0 0,4-14 20 0 0,-141-235-4627 0 0,60 95-2287 0 0,35 42-1816 0 0</inkml:trace>
  <inkml:trace contextRef="#ctx0" brushRef="#br0" timeOffset="117508.111">16749 2603 6321 0 0,'0'0'5341'0'0,"0"0"-2688"0"0,0 0-1134 0 0,0 0-261 0 0,0 0 27 0 0,0 0 29 0 0,0 0-61 0 0,0 0-136 0 0,0 0-128 0 0,32 3-175 0 0,104 12-142 0 0,18-12 672 0 0,92-43-602 0 0,-183 32-827 0 0,-4 1-1286 0 0,-21 0-3844 0 0,-25 3-6662 0 0</inkml:trace>
  <inkml:trace contextRef="#ctx0" brushRef="#br0" timeOffset="118040.509">18083 2816 10170 0 0,'0'0'2875'0'0,"0"0"-1010"0"0,0 0-616 0 0,0 0-138 0 0,0 0 28 0 0,0 0 119 0 0,0 0-10 0 0,0 0-158 0 0,0 0-162 0 0,0 0-167 0 0,0 0-91 0 0,0 0-33 0 0,0 0-61 0 0,-1 17-63 0 0,-3 117 1100 0 0,4-125-1526 0 0,1 0-1 0 0,-2 1 0 0 0,1-1 1 0 0,-1 0-1 0 0,0 0 0 0 0,-1 0 1 0 0,0 0-1 0 0,-1 0 0 0 0,0-1 0 0 0,0 1 1 0 0,-4 7-87 0 0,-10 19-1239 0 0,17-35-70 0 0,7-21-2529 0 0,-3 11-408 0 0,-2 2-4565 0 0</inkml:trace>
  <inkml:trace contextRef="#ctx0" brushRef="#br0" timeOffset="118294.43">18063 2455 10386 0 0,'0'0'3417'0'0,"0"0"-1313"0"0,0 0-471 0 0,0 0-145 0 0,0 0-192 0 0,0 0-295 0 0,0 0-369 0 0,0 0-336 0 0,0 0-272 0 0,0 0-80 0 0,0 0-40 0 0,0 0-32 0 0,0 0-32 0 0,0 0-200 0 0,9 30-289 0 0,-1-12-1127 0 0,1-3-4177 0 0,-4-8-6458 0 0</inkml:trace>
  <inkml:trace contextRef="#ctx0" brushRef="#br0" timeOffset="118656.139">18369 3041 14707 0 0,'0'0'3548'0'0,"0"0"-1588"0"0,0 0-661 0 0,0 0-232 0 0,0 0-195 0 0,0 0-181 0 0,0 0-130 0 0,0 0-77 0 0,0 0-49 0 0,0 0-40 0 0,0 0-52 0 0,22-31-39 0 0,70-95-60 0 0,-21 34 211 0 0,1 25-253 0 0,-47 103-384 0 0,49 121 194 0 0,-71-154 68 0 0,0 1 0 0 0,0-1 0 0 0,0 0 0 0 0,0-1 1 0 0,1 1-1 0 0,-1-1 0 0 0,1 1 0 0 0,0-1 1 0 0,0 0-1 0 0,0 0 0 0 0,0-1 0 0 0,0 1 0 0 0,0-1 1 0 0,0 0-1 0 0,0 0 0 0 0,1 0 0 0 0,-1 0 1 0 0,0-1-1 0 0,1 0 0 0 0,-1 0 0 0 0,0 0 0 0 0,1 0 1 0 0,-1-1-1 0 0,0 0 0 0 0,0 0 0 0 0,1 0 1 0 0,-1 0-1 0 0,0-1 0 0 0,0 1 0 0 0,0-1 0 0 0,0 0 1 0 0,-1 0-1 0 0,1-1 0 0 0,0 1 0 0 0,-1-1 1 0 0,0 0-1 0 0,1 0 0 0 0,-1 0 0 0 0,0 0 0 0 0,-1 0 1 0 0,1-1-1 0 0,0 1 0 0 0,-1-1 0 0 0,0 0 1 0 0,2-2-81 0 0,4-7-51 0 0,0 1 1 0 0,-1-1-1 0 0,0 0 1 0 0,0 0-1 0 0,-2-1 1 0 0,0 0-1 0 0,0 0 1 0 0,-1 0-1 0 0,-1-1 1 0 0,-1 1-1 0 0,0-1 1 0 0,0 0-1 0 0,-2 0 51 0 0,-1 8-1875 0 0,-3 6-3426 0 0,0 1-7287 0 0</inkml:trace>
  <inkml:trace contextRef="#ctx0" brushRef="#br0" timeOffset="119443.201">19280 3037 6537 0 0,'0'0'4364'0'0,"0"0"-1681"0"0,0 0-652 0 0,0 0-137 0 0,0 0-168 0 0,0 0-203 0 0,0 0-234 0 0,0 0-263 0 0,0 0-238 0 0,0 0-124 0 0,0 0-92 0 0,0 0-61 0 0,0 0-8 0 0,11 4 759 0 0,-51 29-1 0 0,21-22-917 0 0,24-19 220 0 0,93-65-25 0 0,-163 117-239 0 0,62-41-1289 0 0,5-2-9031 0 0,3-1-2927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63 0 0 0,'0'0'1579'0'0,"0"0"375"0"0,0 0 158 0 0,0 0 67 0 0,0 0-97 0 0,0 0-136 0 0,0 0-247 0 0,0 0-263 0 0,0 0-250 0 0,0 0-249 0 0,0 0-147 0 0,0 0-98 0 0,-2-1-502 0 0,-4 2 7339 0 0,31 99-6654 0 0,-12-31-553 0 0,-2 1 0 0 0,-4 0-1 0 0,-2 30-321 0 0,-2-20 154 0 0,-3 0 0 0 0,-3 1 0 0 0,-12 62-154 0 0,-32-8 333 0 0,64-216-3648 0 0,-12 47-1164 0 0,-1 4-4604 0 0,-4 29 8296 0 0,2-15-10495 0 0</inkml:trace>
  <inkml:trace contextRef="#ctx0" brushRef="#br0" timeOffset="422.878">1 155 8338 0 0,'0'0'2230'0'0,"0"0"-299"0"0,0 0-88 0 0,0 0-72 0 0,0 0-124 0 0,0 0-210 0 0,0 0-268 0 0,0 0-274 0 0,0 0-227 0 0,0 0-127 0 0,0 0-42 0 0,0 0 16 0 0,0 0 35 0 0,6-1 29 0 0,270-33 3202 0 0,347-61-1914 0 0,-483 75-1751 0 0,-141 18-2470 0 0,-7 0-6861 0 0,6 2-2896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2688 421 6865 0 0,'0'0'-344'0'0,"0"0"-528"0"0,0 0-192 0 0,0 0 248 0 0,0 0-280 0 0,0 0-1577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2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1590 1937 0 0 0,'11'-48'0'0'0,"-27"51"0"0"0,14-2 0 0 0,-2-1 0 0 0,2 0 0 0 0,0-5-260 0 0,0-1 3599 0 0,-9 1 8631 0 0,8 5-2944 0 0,3 13-9151 0 0,15 520 1939 0 0,2-352-1604 0 0,11-4-49 0 0,-23 135 227 0 0,-24-58-267 0 0,4-103-5 0 0,24-47-65 0 0,-14 43 53 0 0,3 23-39 0 0,17-35 25 0 0,-10 67 281 0 0,-5-201-358 0 0,0 17 120 0 0,3-16-99 0 0,0 0-1 0 0,0 0 1 0 0,0 0 0 0 0,1 0-1 0 0,-1-1 1 0 0,0 1 0 0 0,1-1-1 0 0,-1 0 1 0 0,1 0-1 0 0,-1 0 1 0 0,1 0 0 0 0,0-1-1 0 0,-1 1 1 0 0,1-1-1 0 0,0 0 1 0 0,-1 0 0 0 0,1 0-1 0 0,0-1 1 0 0,0 1 0 0 0,-1-1-1 0 0,1 0 1 0 0,-1 0-1 0 0,1 0 1 0 0,-1-1-34 0 0,2 2 49 0 0,147-23 263 0 0,660 23 674 0 0,-379 4-799 0 0,-329 3-125 0 0,37-14 25 0 0,22 3-31 0 0,54 8 31 0 0,-73-8 27 0 0,-42 11-42 0 0,34-7 99 0 0,-114 4-83 0 0,-25 0-752 0 0,-7-20-3534 0 0,7 9-4049 0 0,1 0-4452 0 0</inkml:trace>
  <inkml:trace contextRef="#ctx0" brushRef="#br0" timeOffset="2605.411">4005 4220 0 0 0,'-11'18'0'0'0,"7"-11"11553"0"0,13-2-9284 0 0,0-2-838 0 0,68 8 2811 0 0,-35-10-3267 0 0,55 9 760 0 0,-83-8-1510 0 0,-1 1 1 0 0,1-2-1 0 0,-1 0 0 0 0,1 0 1 0 0,-1-1-1 0 0,1-1 0 0 0,-1 0 1 0 0,0-1-1 0 0,4-1-225 0 0,82-2 956 0 0,59-5 65 0 0,5-2-241 0 0,-102 2-643 0 0,118 9 254 0 0,-134 8-43 0 0,-16-5 668 0 0,-18-3-2495 0 0,-19 1-8424 0 0,6 0-2388 0 0</inkml:trace>
  <inkml:trace contextRef="#ctx0" brushRef="#br0" timeOffset="8422.422">2218 3605 0 0 0,'0'0'1192'0'0,"0"0"5"0"0,0 0 28 0 0,0 0 87 0 0,0 0 111 0 0,0 0-61 0 0,0 0-79 0 0,0 0-95 0 0,0 0-106 0 0,-1-4-83 0 0,-4-13 124 0 0,4 2 3127 0 0,1 14-3673 0 0,0 1-38 0 0,0 0-34 0 0,0 0-55 0 0,0 0-53 0 0,0 0-27 0 0,0 0-18 0 0,0 0-20 0 0,0 0-33 0 0,0 1 1201 0 0,11 131-1095 0 0,-11-129-396 0 0,1 0 0 0 0,-1 0 0 0 0,1 1-1 0 0,0-1 1 0 0,0 0 0 0 0,0 0 0 0 0,1 0-1 0 0,-1 0 1 0 0,1-1 0 0 0,0 1 0 0 0,0 0-1 0 0,-1-1 1 0 0,2 1 0 0 0,-1-1 0 0 0,0 1-1 0 0,0-1 1 0 0,1 0 0 0 0,0 0 0 0 0,-1 0-1 0 0,1-1 1 0 0,0 1 0 0 0,0 0 0 0 0,0-1-1 0 0,0 0 1 0 0,0 0 0 0 0,0 0 0 0 0,0 0-1 0 0,0 0 1 0 0,0-1 0 0 0,0 1 0 0 0,1-1-1 0 0,-1 0 1 0 0,0 0 0 0 0,0 0 0 0 0,1 0-1 0 0,-1-1 1 0 0,0 1 0 0 0,0-1 0 0 0,0 0-1 0 0,1 0 1 0 0,-1 0-9 0 0,9-6 113 0 0,0-1-1 0 0,0 0 1 0 0,-1-1 0 0 0,0 0 0 0 0,-1 0-1 0 0,0-1 1 0 0,0-1 0 0 0,-1 0-1 0 0,0 0 1 0 0,-1-1 0 0 0,-1 0-1 0 0,0 0 1 0 0,0-1 0 0 0,-1 0-1 0 0,-1 0 1 0 0,0 0 0 0 0,-1-1-1 0 0,1-3-111 0 0,-1-67 841 0 0,-4 83-747 0 0,0 1-31 0 0,0 0-33 0 0,0 0-13 0 0,0 0-24 0 0,0 0-25 0 0,0 0-14 0 0,2 23-66 0 0,87 160 552 0 0,-79-145-425 0 0,-1 0 0 0 0,-2 0 0 0 0,-2 0 0 0 0,-2 1-1 0 0,-1-1 1 0 0,-3 27-16 0 0,0-58 7 0 0,0 0 0 0 0,-1 0 1 0 0,1 0-1 0 0,-1-1 0 0 0,-1 1 0 0 0,0-1 0 0 0,1 1 0 0 0,-2-1 0 0 0,1 0 1 0 0,-1 0-1 0 0,0 0 0 0 0,0-1 0 0 0,-1 1 0 0 0,1-1 0 0 0,-1 0 0 0 0,-1-1 0 0 0,-3 4-7 0 0,8-7 5 0 0,0 0 0 0 0,0-1-1 0 0,0 1 1 0 0,0 0-1 0 0,1-1 1 0 0,-1 1-1 0 0,0-1 1 0 0,0 1-1 0 0,0-1 1 0 0,0 1-1 0 0,0-1 1 0 0,0 0-1 0 0,0 0 1 0 0,0 1-1 0 0,0-1 1 0 0,-1 0-1 0 0,1 0 1 0 0,0 0-1 0 0,0 0 1 0 0,0 0-1 0 0,0 0 1 0 0,0-1-1 0 0,0 1 1 0 0,0 0-1 0 0,0-1 1 0 0,0 1-1 0 0,0 0 1 0 0,0-1-1 0 0,0 1 1 0 0,0-1-1 0 0,0 1 1 0 0,0-1-1 0 0,1 0 1 0 0,-1 1-1 0 0,0-1 1 0 0,0 0-1 0 0,1 0 1 0 0,-1 1 0 0 0,0-1-1 0 0,1 0 1 0 0,-1 0-1 0 0,0 0 1 0 0,1 0-1 0 0,0 0 1 0 0,-1 0-1 0 0,1 0 1 0 0,-1 0-1 0 0,1 0 1 0 0,0 0-1 0 0,0 0 1 0 0,0 0-1 0 0,0 0 1 0 0,-1 0-1 0 0,1 0 1 0 0,1-1-5 0 0,-9-60 48 0 0,9 39-221 0 0,2 0 1 0 0,0 0 0 0 0,2 0 0 0 0,1 0 0 0 0,0 0-1 0 0,2 1 1 0 0,1 0 0 0 0,1-1 172 0 0,-2 8-2299 0 0,-6 11-1089 0 0,-1 1-3416 0 0,1 2-5080 0 0</inkml:trace>
  <inkml:trace contextRef="#ctx0" brushRef="#br0" timeOffset="8718.034">2846 3594 13267 0 0,'0'0'2786'0'0,"0"0"-662"0"0,0 0-417 0 0,0 0-226 0 0,0 0-237 0 0,0 0-264 0 0,0 0-277 0 0,0 0-226 0 0,0 0-91 0 0,0 0-24 0 0,0 0-5 0 0,0 0-25 0 0,0 0-44 0 0,-3 23-51 0 0,-9 71-58 0 0,23 13 165 0 0,-9-89-897 0 0,0 21 525 0 0,-4-27-3523 0 0,-2 0-3561 0 0,0-8-5273 0 0</inkml:trace>
  <inkml:trace contextRef="#ctx0" brushRef="#br0" timeOffset="9222.926">2225 3955 3585 0 0,'0'0'2576'0'0,"0"0"-128"0"0,0 0-69 0 0,0 0-170 0 0,0 0-287 0 0,0 0-440 0 0,0 0-497 0 0,0 0-314 0 0,0 0-28 0 0,0 0 51 0 0,0 0 62 0 0,0 0-4 0 0,0 0-105 0 0,0 16-97 0 0,0 119 860 0 0,0-61-1004 0 0,0-41-3240 0 0,-1-33-4389 0 0,0 0-3050 0 0</inkml:trace>
  <inkml:trace contextRef="#ctx0" brushRef="#br0" timeOffset="9838.918">2277 3023 0 0 0,'0'0'1632'0'0,"0"0"291"0"0,0 0 247 0 0,0 0 212 0 0,0 0-13 0 0,0 0-320 0 0,0 0-406 0 0,0 0-377 0 0,0 0-259 0 0,0 0-152 0 0,0 0-54 0 0,0 0-55 0 0,0 0-57 0 0,-4-3 4275 0 0,4 326-3648 0 0,0-323-1473 0 0,1-1 1 0 0,-1 1-1 0 0,0-1 0 0 0,0 1 0 0 0,1-1 0 0 0,-1 1 1 0 0,0 0-1 0 0,0-1 0 0 0,0 1 0 0 0,0-1 1 0 0,0 1-1 0 0,0-1 0 0 0,0 1 0 0 0,0-1 0 0 0,0 1 1 0 0,0-1-1 0 0,0 1 0 0 0,0-1 0 0 0,0 1 1 0 0,0-1-1 0 0,0 1 0 0 0,0-1 0 0 0,0 1 0 0 0,-1-1 1 0 0,1 1-1 0 0,0 0 0 0 0,0-1 0 0 0,-1 1 1 0 0,1-1-1 0 0,0 1 0 0 0,0 0 0 0 0,-1-1 0 0 0,1 1 1 0 0,-1 0-1 0 0,1-1 0 0 0,0 1 0 0 0,-1 0 1 0 0,1-1-1 0 0,-1 1 0 0 0,1 0 0 0 0,0 0 0 0 0,-1 0 1 0 0,1-1-1 0 0,-1 1 0 0 0,1 0 0 0 0,-1 0 1 0 0,1 0-1 0 0,-1 0 0 0 0,1 0 0 0 0,-1 0 0 0 0,1 0 1 0 0,-1 0-1 0 0,1 0 0 0 0,-1 0 0 0 0,1 0 0 0 0,-1 0 1 0 0,1 0-1 0 0,-1 1 0 0 0,1-1 0 0 0,-1 0 1 0 0,1 0-1 0 0,0 0 0 0 0,-1 1 0 0 0,1-1 0 0 0,-1 0 1 0 0,1 1 156 0 0,-1-6-1568 0 0,0-11-6444 0 0,1 8 2127 0 0</inkml:trace>
  <inkml:trace contextRef="#ctx0" brushRef="#br0" timeOffset="10399.496">2295 2964 600 0 0,'0'0'1562'0'0,"0"0"-130"0"0,0 0 94 0 0,0 0 146 0 0,0 0-24 0 0,0 0-282 0 0,0 0-443 0 0,0 0-328 0 0,0 0-114 0 0,0 0 5 0 0,0 0 40 0 0,0 0 35 0 0,-2 3-5 0 0,-8 9 23 0 0,-1-1 1 0 0,-1-1 0 0 0,0 0-1 0 0,0 0 1 0 0,-1-2 0 0 0,0 1-1 0 0,-1-2 1 0 0,0 1 0 0 0,-12 3-580 0 0,-24 8 2171 0 0,50-19-1836 0 0,0 0-58 0 0,0 0-42 0 0,0 0-33 0 0,0 0-38 0 0,0 0-5 0 0,0 0-28 0 0,0 0-23 0 0,0 0-12 0 0,0 0-35 0 0,14 0-21 0 0,231 0 1045 0 0,-197 4-1045 0 0,-72-2 2145 0 0,-81-63-2097 0 0,63 21-536 0 0,36 22-2533 0 0,6 14-1614 0 0,1 0-3577 0 0,0 0-2160 0 0</inkml:trace>
  <inkml:trace contextRef="#ctx0" brushRef="#br0" timeOffset="13287.481">4414 3049 0 0 0,'0'0'894'0'0,"0"0"483"0"0,0 0 190 0 0,0 0 116 0 0,0 0 200 0 0,0 0-1 0 0,0 0-155 0 0,0 0-251 0 0,0 0-370 0 0,0 0-259 0 0,0 0-160 0 0,0 0-111 0 0,0 0-72 0 0,-2-3 1103 0 0,-5 142 901 0 0,5-21-1964 0 0,2-117-522 0 0,0 1 0 0 0,0-1-1 0 0,-1 0 1 0 0,1 0-1 0 0,0 1 1 0 0,0-1-1 0 0,0 0 1 0 0,0 1 0 0 0,1-1-1 0 0,-1 0 1 0 0,0 0-1 0 0,0 1 1 0 0,1-1-1 0 0,-1 0 1 0 0,1 0-1 0 0,-1 0 1 0 0,1 0 0 0 0,-1 1-1 0 0,1-1 1 0 0,0 0-1 0 0,0 0 1 0 0,-1 0-1 0 0,1 0 1 0 0,0 0-1 0 0,0-1 1 0 0,0 1 0 0 0,0 0-1 0 0,0 0 1 0 0,0-1-1 0 0,0 1 1 0 0,1 0-1 0 0,-1-1 1 0 0,0 1-1 0 0,0-1 1 0 0,0 0 0 0 0,1 1-1 0 0,-1-1 1 0 0,0 0-1 0 0,0 0 1 0 0,1 1-1 0 0,-1-1 1 0 0,0 0 0 0 0,0 0-1 0 0,1-1 1 0 0,-1 1-1 0 0,0 0 1 0 0,0 0-1 0 0,1-1 1 0 0,-1 1-1 0 0,0 0 1 0 0,0-1 0 0 0,0 1-1 0 0,1-1 1 0 0,-1 0-22 0 0,59-58 1457 0 0,56-124-539 0 0,-71 87-654 0 0,-41 147 63 0 0,25 123 122 0 0,-5-61-261 0 0,6 240 146 0 0,-30-350-322 0 0,1 0-1 0 0,-1 0 1 0 0,0 0 0 0 0,0 1 0 0 0,0-1 0 0 0,0 0 0 0 0,0 0 0 0 0,-1 0 0 0 0,1 0 0 0 0,-1 0 0 0 0,0 0 0 0 0,0 0 0 0 0,0 0 0 0 0,0 0 0 0 0,-1 0 0 0 0,1-1 0 0 0,-1 1 0 0 0,1 0 0 0 0,-1-1 0 0 0,0 0 0 0 0,0 1 0 0 0,0-1 0 0 0,-1 0 0 0 0,1 0 0 0 0,0 0 0 0 0,-1 0 0 0 0,0 0 0 0 0,1-1 0 0 0,-1 1 0 0 0,0-1 0 0 0,0 1 0 0 0,1-1 0 0 0,-1 0 0 0 0,0 0 0 0 0,0-1 0 0 0,0 1 0 0 0,-1-1-1 0 0,1 1 1 0 0,0-1 0 0 0,0 0 0 0 0,0 0 0 0 0,0 0 0 0 0,0-1 0 0 0,0 1 0 0 0,-3-1-12 0 0,0-5 12 0 0,0 0-1 0 0,0-1 0 0 0,0 0 0 0 0,1 0 1 0 0,0 0-1 0 0,1 0 0 0 0,-1-1 1 0 0,1 1-1 0 0,1-1 0 0 0,-1-1 0 0 0,2 1 1 0 0,-1 0-1 0 0,-1-8-11 0 0,0-2-12 0 0,1-1 0 0 0,1 1-1 0 0,0-1 1 0 0,1 0 0 0 0,1 0 0 0 0,1 0 0 0 0,1-4 12 0 0,-1 16-58 0 0,1-1 0 0 0,-1 1 0 0 0,1-1 0 0 0,1 1 0 0 0,-1-1 0 0 0,1 1 0 0 0,1 0 0 0 0,-1 1 0 0 0,1-1 0 0 0,0 0 0 0 0,1 1 0 0 0,1-2 58 0 0,23-24-9588 0 0,-27 28 328 0 0</inkml:trace>
  <inkml:trace contextRef="#ctx0" brushRef="#br0" timeOffset="13741.526">4977 3252 6857 0 0,'0'0'2896'0'0,"0"0"-1101"0"0,0 0-522 0 0,0 0 18 0 0,0 0 58 0 0,0 0-78 0 0,0 0-187 0 0,0 0-227 0 0,0 0-119 0 0,0 0-38 0 0,0 0-68 0 0,0 0-81 0 0,0 0-79 0 0,17 0-44 0 0,110 0 1184 0 0,-126 1-1577 0 0,0 0 0 0 0,0 0 0 0 0,-1 1 0 0 0,1-1 0 0 0,0 1 0 0 0,0-1 0 0 0,-1 1 0 0 0,1-1 0 0 0,-1 1 0 0 0,1-1 0 0 0,-1 1 0 0 0,0-1 0 0 0,0 1-1 0 0,1 0 1 0 0,-1-1 0 0 0,0 1 0 0 0,0 0 0 0 0,-1-1 0 0 0,1 1 0 0 0,0-1 0 0 0,0 1 0 0 0,-1 0 0 0 0,1-1 0 0 0,-1 1 0 0 0,0-1 0 0 0,1 1-35 0 0,-62 73 612 0 0,29-44-486 0 0,30-27-104 0 0,-38 52 141 0 0,40-54-157 0 0,1-1-1 0 0,-1 0 1 0 0,0 1 0 0 0,1-1 0 0 0,-1 0 0 0 0,1 1 0 0 0,-1-1-1 0 0,1 1 1 0 0,0-1 0 0 0,0 1 0 0 0,-1-1 0 0 0,1 1 0 0 0,0-1-1 0 0,0 0 1 0 0,0 1 0 0 0,1-1 0 0 0,-1 1 0 0 0,0-1-1 0 0,1 1 1 0 0,-1-1 0 0 0,0 1 0 0 0,1-1 0 0 0,0 0 0 0 0,-1 1-1 0 0,1-1 1 0 0,0 0 0 0 0,0 0 0 0 0,-1 1 0 0 0,1-1-1 0 0,0 0 1 0 0,0 0 0 0 0,1 0 0 0 0,-1 0 0 0 0,0 0 0 0 0,0 0-1 0 0,0-1 1 0 0,1 1 0 0 0,-1 0 0 0 0,0 0 0 0 0,1-1 0 0 0,-1 1-1 0 0,0-1 1 0 0,2 1-6 0 0,108 11 564 0 0,-111-12-736 0 0,0 0-181 0 0,0 0-351 0 0,0 0-683 0 0,0 0-1746 0 0,0 0-4318 0 0,0 0-4801 0 0</inkml:trace>
  <inkml:trace contextRef="#ctx0" brushRef="#br0" timeOffset="14269.074">4561 3841 5417 0 0,'0'0'2687'0'0,"0"0"-299"0"0,0 0-147 0 0,0 0-227 0 0,0 0-273 0 0,0 0-389 0 0,0 0-436 0 0,0 0-368 0 0,0 0-205 0 0,0 0-15 0 0,0 0 65 0 0,0 0 98 0 0,0 0 36 0 0,3 9-47 0 0,4 181 1556 0 0,-14-93-1707 0 0,6-76-4142 0 0,1 0-4130 0 0,0-21-3156 0 0</inkml:trace>
  <inkml:trace contextRef="#ctx0" brushRef="#br0" timeOffset="15555.491">4490 2313 0 0 0,'0'0'193'0'0,"0"0"117"0"0,0 0 82 0 0,0 0 27 0 0,1-6 78 0 0,5-16 66 0 0,-4 17 50 0 0,-2 5 87 0 0,0 0 50 0 0,0 0 26 0 0,0 0 20 0 0,0 0 3 0 0,-1-6 3654 0 0,-2-14-1440 0 0,0 13 3549 0 0,1 21-5393 0 0,5 24-1453 0 0,4 146 1160 0 0,-1 61-412 0 0,-15-193-401 0 0,9-52-77 0 0,0 0 4 0 0,0 0-5 0 0,0 0-4 0 0,0 0-10 0 0,0 0-2 0 0,0 0 6 0 0,0 0-6 0 0,0 0-23 0 0,0 0-1 0 0,0 0-21 0 0,0 0-59 0 0,-9-25-7442 0 0,6 21 1506 0 0,2 0-2911 0 0</inkml:trace>
  <inkml:trace contextRef="#ctx0" brushRef="#br0" timeOffset="16254.203">4469 2217 0 0 0,'0'0'381'0'0,"0"0"1013"0"0,0 0 233 0 0,0 0-88 0 0,0 0-160 0 0,0 0-179 0 0,0 0-118 0 0,0 0-94 0 0,0 0-77 0 0,0 0-80 0 0,0 0-84 0 0,-9 7-82 0 0,-84 56 2260 0 0,65-45-221 0 0,49-7-2097 0 0,-8-6-430 0 0,0-1-1 0 0,1 0 1 0 0,0-2-1 0 0,-1 1 1 0 0,1-2-1 0 0,0 0 1 0 0,0 0-1 0 0,10-2-176 0 0,62 7 681 0 0,-41-6-124 0 0,-45 0-482 0 0,0 0 25 0 0,0 0 38 0 0,0 0 24 0 0,0 0 22 0 0,0 0 24 0 0,0 0 17 0 0,0 0-1 0 0,0 0 16 0 0,0 0-9 0 0,0 0-12 0 0,0 0 19 0 0,0 0 1 0 0,0 0 16 0 0,-30-35 317 0 0,-59 0-2111 0 0,82 33 142 0 0,6 1-5661 0 0,1 1-1447 0 0</inkml:trace>
  <inkml:trace contextRef="#ctx0" brushRef="#br0" timeOffset="19392.045">1763 2931 0 0 0,'0'0'1130'0'0,"0"0"101"0"0,0 0 17 0 0,0 0-53 0 0,0 0-108 0 0,0 0-83 0 0,0 0-36 0 0,0 0-44 0 0,-4-2-12 0 0,-13-8-34 0 0,12 8-61 0 0,5 2-92 0 0,0 0-116 0 0,0 0-112 0 0,0 0-103 0 0,0 0-94 0 0,26 0 2499 0 0,192 0 3196 0 0,-140-8-5055 0 0,-19 1-531 0 0,107 7 469 0 0,-133-8-685 0 0,56 8 77 0 0,-59-7-74 0 0,51 0 127 0 0,-80 7-331 0 0,20-4 132 0 0,124-25 140 0 0,-87 18-188 0 0,119-45 113 0 0,0-2 14 0 0,18-16-23 0 0,-114 30-67 0 0,23-41 305 0 0,-10 4-122 0 0,-24 29-251 0 0,-40 30 83 0 0,-30 22-111 0 0,0 0-19 0 0,34-32 62 0 0,29-13-88 0 0,55-7 40 0 0,-62 35 38 0 0,37-10-58 0 0,-18 6 20 0 0,-54 20-49 0 0,-20 1 18 0 0,-1 0 2 0 0,0 0 1 0 0,32-4 83 0 0,116-25 42 0 0,-124 23-103 0 0,0 1 1 0 0,1 1-1 0 0,-1 2 0 0 0,1 0 1 0 0,0 1-1 0 0,12 2-6 0 0,-10 0 3 0 0,76-12 36 0 0,-102 11-56 0 0,22 0 47 0 0,171-15 116 0 0,-163 15-834 0 0,-27 11-1919 0 0,-2-7-6660 0 0,2-1-3095 0 0</inkml:trace>
  <inkml:trace contextRef="#ctx0" brushRef="#br0" timeOffset="20421.58">2034 2206 1088 0 0,'0'0'1545'0'0,"0"0"-68"0"0,0 0 136 0 0,0 0 200 0 0,0 0 57 0 0,0 0-63 0 0,0 0-141 0 0,0 0-223 0 0,0 0-164 0 0,0 0-118 0 0,0 0-102 0 0,0 0-80 0 0,0 0-63 0 0,-4-1-168 0 0,3 0-693 0 0,0 1 0 0 0,0 0 0 0 0,0 0 0 0 0,0 0-1 0 0,0 0 1 0 0,-1 0 0 0 0,1 0 0 0 0,0 0-1 0 0,0 0 1 0 0,0 0 0 0 0,0 0 0 0 0,-1 0 0 0 0,1 1-1 0 0,0-1 1 0 0,0 1 0 0 0,0-1 0 0 0,0 1 0 0 0,0-1-1 0 0,0 1 1 0 0,0-1 0 0 0,0 1 0 0 0,0 0 0 0 0,0 0-1 0 0,0-1 1 0 0,1 1 0 0 0,-1 0 0 0 0,0 0-1 0 0,1 0 1 0 0,-1 0 0 0 0,0 0 0 0 0,1 0 0 0 0,-1 0-1 0 0,1 0 1 0 0,-1 0 0 0 0,1 0 0 0 0,0 1 0 0 0,-1-1-1 0 0,1 0 1 0 0,0 0 0 0 0,0 0 0 0 0,0 0 0 0 0,0 0-1 0 0,0 1 1 0 0,0-1 0 0 0,0 0 0 0 0,0 0-1 0 0,0 0 1 0 0,1 1-55 0 0,1 43 939 0 0,2-45-2636 0 0,3 1-1669 0 0,-5 2-2313 0 0,-2 1-4547 0 0</inkml:trace>
  <inkml:trace contextRef="#ctx0" brushRef="#br0" timeOffset="20691.466">1964 2442 5993 0 0,'0'0'2309'0'0,"0"0"-271"0"0,0 0-49 0 0,0 0 24 0 0,0 0-197 0 0,0 0-349 0 0,0 0-379 0 0,0 0-278 0 0,0 0-98 0 0,0 0-67 0 0,0 0-106 0 0,0 0-105 0 0,0 0-96 0 0,0 26 587 0 0,15 29-2955 0 0,-13-41-6130 0 0,-3-11 3770 0 0,1 2-4146 0 0</inkml:trace>
  <inkml:trace contextRef="#ctx0" brushRef="#br0" timeOffset="21043.532">1944 2674 6009 0 0,'0'0'1862'0'0,"0"0"-670"0"0,0 0-45 0 0,0 0 347 0 0,0 0 245 0 0,0 0-57 0 0,0 0-373 0 0,0 0-457 0 0,0 0-360 0 0,0 0-213 0 0,0 0-113 0 0,0 0-50 0 0,0 0-46 0 0,2 9-22 0 0,16 47-142 0 0,-14 14-7113 0 0,-4-69 6613 0 0,11 2-430 0 0,-8-3 3818 0 0,-3 0-9379 0 0,0 0 838 0 0</inkml:trace>
  <inkml:trace contextRef="#ctx0" brushRef="#br0" timeOffset="21475.623">2128 2257 4497 0 0,'0'0'2597'0'0,"0"0"-290"0"0,0 0 5 0 0,0 0 95 0 0,0 0-94 0 0,0 0-411 0 0,0 0-545 0 0,0 0-393 0 0,0 0-222 0 0,0 0-94 0 0,0 0-17 0 0,0 0-36 0 0,31 0 2897 0 0,14-11-3030 0 0,26 4-1821 0 0,-67 18-1486 0 0,-4-5-1140 0 0,0-5 505 0 0,0 3-8140 0 0</inkml:trace>
  <inkml:trace contextRef="#ctx0" brushRef="#br0" timeOffset="21727.431">2354 2357 9082 0 0,'0'0'1923'0'0,"0"0"-587"0"0,0 0-53 0 0,0 0 236 0 0,0 0 79 0 0,0 0-146 0 0,0 0-356 0 0,0 0-369 0 0,0 0-240 0 0,0 0-172 0 0,0 0-118 0 0,0 0-81 0 0,0 0-53 0 0,20-7-28 0 0,98-30-147 0 0,-85 38-1886 0 0,-29 3-2278 0 0,-2 2-3497 0 0,-2-3 703 0 0</inkml:trace>
  <inkml:trace contextRef="#ctx0" brushRef="#br0" timeOffset="21879.043">2498 2361 2633 0 0,'0'0'3072'0'0,"0"0"-723"0"0,0 0-259 0 0,0 0-46 0 0,0 0-105 0 0,0 0-253 0 0,0 0-357 0 0,0 0-348 0 0,0 0-255 0 0,0 0-174 0 0,0 0-149 0 0,0 0-113 0 0,0 0-122 0 0,41 0-4531 0 0,-37-1 3403 0 0,2 0-4715 0 0,3-1-3001 0 0,-7 2 8088 0 0</inkml:trace>
  <inkml:trace contextRef="#ctx0" brushRef="#br0" timeOffset="22039.021">2498 2361 0 0 0,'58'-3'2139'0'0,"-46"2"1055"0"0,-12 1-125 0 0,0 0-577 0 0,4 0 4282 0 0,2 1-5133 0 0,16 2-5020 0 0,-17-3 1267 0 0,-2 3-2981 0 0,-1-3-3632 0 0</inkml:trace>
  <inkml:trace contextRef="#ctx0" brushRef="#br0" timeOffset="22255.808">2568 2438 4969 0 0,'0'0'5791'0'0,"0"0"-3438"0"0,0 0-1060 0 0,0 0 147 0 0,0 0 224 0 0,0 0 29 0 0,0 0-325 0 0,0 0-532 0 0,0 0-341 0 0,0 0-156 0 0,0 0-79 0 0,0 0-57 0 0,0 0-75 0 0,0 7-76 0 0,2 30-94 0 0,5-21-243 0 0,-3-7-1647 0 0,-1-1-5237 0 0,-3-4-3870 0 0</inkml:trace>
  <inkml:trace contextRef="#ctx0" brushRef="#br0" timeOffset="22421.077">2564 2626 10170 0 0,'0'0'1811'0'0,"0"0"-465"0"0,0 0-90 0 0,0 0 43 0 0,0 0-65 0 0,0 0-225 0 0,0 0-310 0 0,0 0-287 0 0,0 0-153 0 0,0 0-70 0 0,0 0-114 0 0,0 0-84 0 0,3 4-57 0 0,13 25-321 0 0,-11-16-2681 0 0,-2-1-4351 0 0,-2-8-1391 0 0</inkml:trace>
  <inkml:trace contextRef="#ctx0" brushRef="#br0" timeOffset="22578.524">2568 2780 6889 0 0,'0'0'3073'0'0,"0"0"-1561"0"0,0 0-79 0 0,0 0 111 0 0,0 0-96 0 0,0 0-359 0 0,0 0-481 0 0,0 0-336 0 0,0 0-184 0 0,0 0-120 0 0,0 0-104 0 0,0 0-248 0 0,0 0-424 0 0,0 0-641 0 0,22-7-943 0 0,-22 7-2497 0 0,-4 0-2977 0 0</inkml:trace>
  <inkml:trace contextRef="#ctx0" brushRef="#br0" timeOffset="22939.297">2577 2375 984 0 0,'0'0'3881'0'0,"0"0"-2345"0"0,0 0-279 0 0,0 0-185 0 0,0 0-248 0 0,0 0-256 0 0,0 0-416 0 0,0 0-552 0 0,0 0-440 0 0,0 0-344 0 0,0 0-209 0 0,0 0-55 0 0,0 0 64 0 0,0-11 71 0 0,0 11-295 0 0,0-3 904 0 0,0 3 704 0 0</inkml:trace>
  <inkml:trace contextRef="#ctx0" brushRef="#br0" timeOffset="23179.263">2577 2375 0 0 0,'-9'-92'161'0'0,"1"59"6086"0"0,6 26-12 0 0,-18-23-8773 0 0,19 28 1980 0 0,1-1-321 0 0,-1 0-3068 0 0,1 0-774 0 0</inkml:trace>
  <inkml:trace contextRef="#ctx0" brushRef="#br0" timeOffset="23424.456">2435 2195 6097 0 0,'0'0'1737'0'0,"0"0"-305"0"0,0 0-104 0 0,0 0 1 0 0,0 0-233 0 0,0 0-336 0 0,0 0-344 0 0,0 0-488 0 0,0 0-328 0 0,0 0-304 0 0,0 0-224 0 0,0 0-329 0 0,0 0-567 0 0,0 0-1105 0 0,0-4-3152 0 0</inkml:trace>
  <inkml:trace contextRef="#ctx0" brushRef="#br0" timeOffset="23677.57">2435 2195 5793 0 0,'-46'-15'2318'0'0,"-20"19"7680"0"0,60-2-10216 0 0,5 3-7692 0 0,2-5-1919 0 0</inkml:trace>
  <inkml:trace contextRef="#ctx0" brushRef="#br0" timeOffset="23678.57">2233 2199 7170 0 0,'0'0'2304'0'0,"0"0"-336"0"0,0 0-271 0 0,0 0-177 0 0,0 0-360 0 0,0 0-335 0 0,0 0-345 0 0,0 0-368 0 0,0 0-344 0 0,0 0-344 0 0,0 0-153 0 0,0 0-167 0 0,0 0-312 0 0,0 0-1281 0 0,-65 3-7753 0 0</inkml:trace>
  <inkml:trace contextRef="#ctx0" brushRef="#br0" timeOffset="23921.48">2060 2202 9074 0 0,'0'0'2048'0'0,"0"0"-455"0"0,0 0-113 0 0,0 0-152 0 0,0 0-247 0 0,0 0-361 0 0,0 0-384 0 0,0 0-360 0 0,0 0-312 0 0,0 0-48 0 0,0 0-32 0 0,0 0-113 0 0,0 0-223 0 0,0 0-488 0 0,-10-3-848 0 0,14 3-1625 0 0,-4 0-4465 0 0</inkml:trace>
  <inkml:trace contextRef="#ctx0" brushRef="#br0" timeOffset="25311.551">4155 1499 0 0 0,'0'0'1191'0'0,"0"0"637"0"0,0 0 293 0 0,0 0 18 0 0,0 0-148 0 0,0 0-243 0 0,0 0-235 0 0,0 0-193 0 0,0 0-148 0 0,0 0-133 0 0,0 0-163 0 0,0 0-152 0 0,5 9 1682 0 0,4 104-408 0 0,3-41-1798 0 0,-3 1-1 0 0,-4 0 1 0 0,-2 1-1 0 0,-4 9-199 0 0,1-72-62 0 0,0-11-66 0 0,0 0-27 0 0,-10 14-2476 0 0,4-11 1271 0 0,-8 1-2707 0 0,5-3-6932 0 0,7-1 7537 0 0</inkml:trace>
  <inkml:trace contextRef="#ctx0" brushRef="#br0" timeOffset="26639.637">4147 1436 0 0 0,'0'0'1294'0'0,"0"0"189"0"0,0 0 61 0 0,0 0-88 0 0,0 0-183 0 0,0 0-223 0 0,0 0-165 0 0,0 0-59 0 0,0 0 36 0 0,0 0 31 0 0,0 0-16 0 0,8 0 3141 0 0,29 0-1635 0 0,163-11 1051 0 0,-29 4-2432 0 0,-103 14-785 0 0,-51-5 45 0 0,11 0-205 0 0,-27 39 919 0 0,14 173-236 0 0,7-6-573 0 0,-6-75 49 0 0,-4-118 131 0 0,-77-18 351 0 0,-139 20-1266 0 0,46-2 100 0 0,75-14 307 0 0,83-1 130 0 0,0 0 1 0 0,1-1 0 0 0,-1 1-1 0 0,0 0 1 0 0,1 0-1 0 0,-1 0 1 0 0,0 0 0 0 0,0 0-1 0 0,1-1 1 0 0,-1 1-1 0 0,0 0 1 0 0,0 0-1 0 0,1 0 1 0 0,-1-1 0 0 0,0 1-1 0 0,0 0 1 0 0,0 0-1 0 0,0-1 1 0 0,1 1 0 0 0,-1 0-1 0 0,0-1 1 0 0,0 1-1 0 0,0 0 1 0 0,0 0-1 0 0,0-1 1 0 0,0 1 0 0 0,0 0-1 0 0,0-1 1 0 0,0 1-1 0 0,0 0 1 0 0,0-1 0 0 0,0 1-1 0 0,0 0 1 0 0,0 0-1 0 0,0-1 1 0 0,0 1-1 0 0,0 0 1 0 0,0-1 0 0 0,0 1-1 0 0,0 0 1 0 0,0-1-1 0 0,-1 1 1 0 0,1 0 0 0 0,0 0-1 0 0,0-1 1 0 0,0 1-1 0 0,0 0 1 0 0,-1 0 0 0 0,1 0-1 0 0,0-1 1 0 0,0 1-1 0 0,-1 0 1 0 0,1 0-1 0 0,0 0 1 0 0,0-1 0 0 0,-1 1-1 0 0,1 0 1 0 0,0 0-1 0 0,-1 0 1 0 0,1 0 0 0 0,0 0-1 0 0,0 0 1 0 0,-1 0-1 0 0,1 0 1 0 0,0 0 30 0 0,20-16-3647 0 0,-11 10-1529 0 0,0 1-6082 0 0</inkml:trace>
  <inkml:trace contextRef="#ctx0" brushRef="#br0" timeOffset="27437.609">4427 1400 0 0 0,'0'0'1018'0'0,"0"0"785"0"0,0 0 217 0 0,0 0-122 0 0,0 0-247 0 0,0 0-407 0 0,0 0-484 0 0,0 0-252 0 0,0 0-160 0 0,0 0-74 0 0,0 0 62 0 0,0 0 55 0 0,0 0 2 0 0,-14 13-37 0 0,-88 88 294 0 0,-23 53-1549 0 0,107-121-2865 0 0,43-36-2726 0 0,-16-1 3993 0 0</inkml:trace>
  <inkml:trace contextRef="#ctx0" brushRef="#br0" timeOffset="27695.447">4585 1477 0 0 0,'0'0'459'0'0,"0"0"228"0"0,0 0 241 0 0,0 0 440 0 0,0 0 350 0 0,0 0 154 0 0,0 0-149 0 0,0 0-395 0 0,0 0-351 0 0,-31 23-294 0 0,-100 71-151 0 0,-3 6 1063 0 0,103-56-4027 0 0,55-44-420 0 0,26-7-5213 0 0,-42 3 7544 0 0</inkml:trace>
  <inkml:trace contextRef="#ctx0" brushRef="#br0" timeOffset="27945.207">4629 1635 0 0 0,'0'0'854'0'0,"0"0"-274"0"0,0 0 20 0 0,0 0-17 0 0,0 0-90 0 0,0 0-118 0 0,0 0-143 0 0,0 0-79 0 0,-34 22-25 0 0,-109 67-12 0 0,30-5 310 0 0,2 8-576 0 0,110-91 126 0 0,1-1 0 0 0,0 0-1 0 0,-1 1 1 0 0,1-1 0 0 0,-1 1-1 0 0,1-1 1 0 0,0 0 0 0 0,-1 1-1 0 0,1-1 1 0 0,0 1-1 0 0,0-1 1 0 0,-1 1 0 0 0,1-1-1 0 0,0 1 1 0 0,0-1 0 0 0,0 1-1 0 0,0-1 1 0 0,0 1 0 0 0,-1 0-1 0 0,1-1 1 0 0,0 1 0 0 0,0-1-1 0 0,0 1 1 0 0,1-1 0 0 0,-1 1-1 0 0,0-1 1 0 0,0 1 0 0 0,0-1-1 0 0,0 1 1 0 0,0-1 0 0 0,1 1-1 0 0,-1-1 1 0 0,0 1 0 0 0,0-1-1 0 0,1 1 1 0 0,-1-1 0 0 0,0 1-1 0 0,1-1 1 0 0,-1 1 0 0 0,0-1-1 0 0,1 0 1 0 0,-1 1 0 0 0,1-1-1 0 0,-1 0 1 0 0,1 1-1 0 0,-1-1 1 0 0,1 0 0 0 0,-1 0-1 0 0,1 0 1 0 0,-1 1 0 0 0,1-1-1 0 0,-1 0 1 0 0,1 0 0 0 0,-1 0-1 0 0,1 0 1 0 0,-1 0 0 0 0,1 0-1 0 0,-1 0 1 0 0,1 0 0 0 0,-1 0-1 0 0,1 0 1 0 0,0 0 0 0 0,-1 0-1 0 0,1 0 1 0 0,0-1 24 0 0,37 1-194 0 0,86-44-2359 0 0,-98 34 2492 0 0,-7 2 61 0 0</inkml:trace>
  <inkml:trace contextRef="#ctx0" brushRef="#br0" timeOffset="28227.418">4740 1771 0 0 0,'0'0'814'0'0,"0"0"59"0"0,0 0-70 0 0,0 0 21 0 0,0 0 59 0 0,0 0 58 0 0,0 0 16 0 0,-33 18-2 0 0,-103 56 26 0 0,13 3 2767 0 0,78-36-1820 0 0,83-37-2280 0 0,-19-6-13 0 0,-1-1 1 0 0,0-1-1 0 0,0 0 1 0 0,0-1-1 0 0,0-1 1 0 0,-1-1-1 0 0,14-8 365 0 0,27-9-1226 0 0,25-5 731 0 0,-82 29 754 0 0,-22 15 1429 0 0,-123 84 2445 0 0,68-51-3246 0 0,52-24-1404 0 0,20-12-5148 0 0,4-8-4026 0 0</inkml:trace>
  <inkml:trace contextRef="#ctx0" brushRef="#br0" timeOffset="34701.396">2669 2416 0 0 0,'0'0'304'0'0,"0"1"4872"0"0,0 4-1032 0 0,1-4 591 0 0,26-1 346 0 0,13-7-4170 0 0,15 3-292 0 0,-55 4-627 0 0,0 0 18 0 0,50-23 1493 0 0,19-9-856 0 0,-38 10 276 0 0,52-37-476 0 0,-21 22-244 0 0,-45 22-71 0 0,30-18 254 0 0,-3-4-154 0 0,14-14 54 0 0,-18 6 349 0 0,-15 20-559 0 0,31-26 97 0 0,35-24 28 0 0,-4 20-161 0 0,-14 18-9 0 0,3 8 16 0 0,3 3-7 0 0,56 23-47 0 0,-135 3 10 0 0,0 0-18 0 0,0 0-8 0 0,0 0 26 0 0,0 0 10 0 0,0 0-10 0 0,0 0-18 0 0,0 0 34 0 0,0 0-6 0 0,0 0-18 0 0,0 0 10 0 0,0 0-14 0 0,0 0 5 0 0,0 0 17 0 0,0 0-10 0 0,0 0 8 0 0,0 0-22 0 0,0 0 11 0 0,0 0-7 0 0,0 0-2 0 0,0 0 21 0 0,0 0 5 0 0,0 0-14 0 0,0 0 14 0 0,0 0 2 0 0,0 0 1 0 0,0 0-8 0 0,0 0 11 0 0,0 0 33 0 0,0 0 12 0 0,0 0 20 0 0,0 0 20 0 0,0 0 0 0 0,0 0-11 0 0,0 0 13 0 0,0 0-16 0 0,-34-19 672 0 0,-46-25-702 0 0,34 4-44 0 0,45 42-38 0 0,-1 0 0 0 0,1 0 1 0 0,0 0-1 0 0,-1 0 0 0 0,1 0 1 0 0,0 0-1 0 0,0 0 0 0 0,1 0 0 0 0,-1 0 1 0 0,0 1-1 0 0,1-1 0 0 0,-1 0 1 0 0,1 1-1 0 0,0-1 0 0 0,0 0 0 0 0,0 1 1 0 0,0-1-1 0 0,0 0 0 0 0,0 0 1 0 0,1 1-1 0 0,-1-1 0 0 0,1 0 0 0 0,-1 1 1 0 0,1-1-1 0 0,0 0 18 0 0,27 205 39 0 0,-12-180 47 0 0,-16-27-78 0 0,0 0-14 0 0,0 0-4 0 0,1-1 24 0 0,125-127 202 0 0,-95 88-980 0 0,-31 39 237 0 0,3-5-4406 0 0,-2 4-4971 0 0,-1-1-2529 0 0</inkml:trace>
  <inkml:trace contextRef="#ctx0" brushRef="#br0" timeOffset="38232.46">1119 1547 0 0 0,'0'0'487'0'0,"0"0"232"0"0,0 0-17 0 0,0 0-39 0 0,0 0-25 0 0,0 0 54 0 0,0 0 281 0 0,-2-6 268 0 0,-3-10-491 0 0,0-3 4324 0 0,4 16 6181 0 0,-17 132-10212 0 0,16-1-896 0 0,2-127-139 0 0,0 0 1 0 0,1 1-1 0 0,-1-1 1 0 0,1 0-1 0 0,-1 0 0 0 0,0 1 1 0 0,1-1-1 0 0,0 0 1 0 0,-1 0-1 0 0,1 0 0 0 0,0 0 1 0 0,0 0-1 0 0,-1 0 1 0 0,1 0-1 0 0,0 0 0 0 0,0 0 1 0 0,0 0-1 0 0,0 0 1 0 0,0-1-1 0 0,0 1 0 0 0,1 0 1 0 0,-1-1-1 0 0,0 1 1 0 0,0-1-1 0 0,0 1 0 0 0,1-1 1 0 0,-1 1-1 0 0,0-1 1 0 0,0 0-1 0 0,1 0 0 0 0,-1 0 1 0 0,0 0-1 0 0,1 0 1 0 0,-1 0-1 0 0,0 0 0 0 0,1 0 1 0 0,-1 0-1 0 0,0 0 1 0 0,0-1-1 0 0,1 1 1 0 0,-1-1-1 0 0,0 1 0 0 0,0-1 1 0 0,0 1-1 0 0,1-1 1 0 0,-1 0-1 0 0,0 1 0 0 0,0-1 1 0 0,0 0-1 0 0,0 0 1 0 0,0 0-1 0 0,0 0 0 0 0,-1 0 1 0 0,1 0-1 0 0,0 0 1 0 0,0-1-9 0 0,22-32 124 0 0,-2-1-1 0 0,-1-1 1 0 0,-2-1 0 0 0,6-20-124 0 0,-5 14 50 0 0,12-26-6 0 0,-19 104-21 0 0,34 227 298 0 0,-37-217-314 0 0,-2-1 1 0 0,-2 1-1 0 0,-1 0 0 0 0,-3 0 0 0 0,-3 29-7 0 0,1-60 3 0 0,0-1-1 0 0,-1 1 0 0 0,-1-1 0 0 0,0 1 1 0 0,0-1-1 0 0,-2 0 0 0 0,0 0 1 0 0,0 0-1 0 0,-1-1 0 0 0,0 0 1 0 0,-1 0-1 0 0,-1-1 0 0 0,0 1 1 0 0,0-2-1 0 0,-1 1 0 0 0,-1-1 1 0 0,0 0-1 0 0,0-1 0 0 0,0-1 1 0 0,-1 1-1 0 0,-1-2 0 0 0,1 1 1 0 0,-4 0-3 0 0,13-6 2 0 0,-1 0 0 0 0,1 0 0 0 0,-1-1 0 0 0,0 1 0 0 0,0 0 0 0 0,1-1 0 0 0,-1 0 0 0 0,0 0 0 0 0,0 0 0 0 0,0 0 0 0 0,0 0 0 0 0,-1-1 0 0 0,1 1 0 0 0,0-1 0 0 0,0 0 0 0 0,0 0 0 0 0,0 0 0 0 0,-1 0 0 0 0,1 0 0 0 0,0-1 0 0 0,0 1 0 0 0,0-1 0 0 0,0 0 0 0 0,0 0 0 0 0,0 0 0 0 0,0-1 0 0 0,0 1 0 0 0,1 0 0 0 0,-1-1 0 0 0,0 0 0 0 0,1 0 0 0 0,-1 0 0 0 0,1 0 1 0 0,0 0-1 0 0,-1 0 0 0 0,1-1 0 0 0,0 1 0 0 0,1-1 0 0 0,-1 0 0 0 0,0 1 0 0 0,1-1 0 0 0,-1 0 0 0 0,1 0 0 0 0,0 0 0 0 0,0 0 0 0 0,0 0-2 0 0,2-12 5 0 0,2 0 1 0 0,0 0-1 0 0,0 0 1 0 0,1 1-1 0 0,1 0 1 0 0,0 0-1 0 0,1 0 1 0 0,1 0 0 0 0,0 1-1 0 0,1 0 1 0 0,0 1-1 0 0,1 0 1 0 0,0 0-1 0 0,1 1 1 0 0,1 0-1 0 0,-1 0 1 0 0,2 1-1 0 0,-1 1 1 0 0,1 0-1 0 0,1 0 1 0 0,0 2-1 0 0,6-4-5 0 0,-5 1-109 0 0,1 1-1 0 0,1 0 1 0 0,0 1-1 0 0,0 1 1 0 0,1 1-1 0 0,-1 0 0 0 0,10-2 110 0 0,-8 7-3873 0 0,-12 2-3969 0 0,-2-1-4600 0 0</inkml:trace>
  <inkml:trace contextRef="#ctx0" brushRef="#br0" timeOffset="39416.192">5609 4014 0 0 0,'0'0'4060'0'0,"0"0"-1649"0"0,0 0-460 0 0,0 0 196 0 0,0 0 96 0 0,0 0-81 0 0,0 0-247 0 0,0 0-435 0 0,0 0-384 0 0,0 0-234 0 0,0 0-167 0 0,-11 0-91 0 0,-32 0-32 0 0,40 1-465 0 0,0-1-1 0 0,0 1 1 0 0,0 0-1 0 0,0 0 1 0 0,0 0 0 0 0,0 1-1 0 0,0-1 1 0 0,0 1-1 0 0,1-1 1 0 0,-1 1-1 0 0,0 0 1 0 0,1 0 0 0 0,-1 0-1 0 0,1 0 1 0 0,0 1-1 0 0,0-1 1 0 0,0 1-1 0 0,0-1 1 0 0,-1 4-107 0 0,-4 2 246 0 0,-98 164 1144 0 0,-20 13-1009 0 0,84-131-423 0 0,41-110-8065 0 0,31-74-8296 0 0,-22 73 14715 0 0,-3-46 705 0 0,-7 58 3093 0 0,0 20 2281 0 0,1 0 3314 0 0,0 24-5909 0 0,0 1-235 0 0,0 0-240 0 0,0 0-223 0 0,0 0-167 0 0,0 5 3834 0 0,0 16-3895 0 0,6-9-603 0 0,1 0-1 0 0,0 0 1 0 0,1 0-1 0 0,0-1 0 0 0,1-1 1 0 0,0 0-1 0 0,1 0 0 0 0,0 0 1 0 0,0-1-1 0 0,8 4-266 0 0,16 17 409 0 0,-11-8-240 0 0,-1 2-1 0 0,-1 0 1 0 0,-2 1-1 0 0,0 1 1 0 0,9 18-169 0 0,41 68-445 0 0,-69-104-1396 0 0,0-6-6759 0 0,0-2-3602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191 506 2833 0 0,'0'0'866'0'0,"0"0"-121"0"0,0 0 151 0 0,0 0 416 0 0,0 0 315 0 0,0 0 25 0 0,0 0-135 0 0,0 0-224 0 0,0 0-175 0 0,0 0-118 0 0,0 0-137 0 0,24-3-144 0 0,117-16 430 0 0,-117 17-835 0 0,0-1 1 0 0,0-1-1 0 0,-1 0 0 0 0,1-2 0 0 0,-1-1 0 0 0,-1-1 0 0 0,1-1 0 0 0,-1-1 0 0 0,-1 0 0 0 0,0-2 0 0 0,0-1 0 0 0,-1 0 0 0 0,-1-1 0 0 0,0-2 0 0 0,-1 0 0 0 0,2-3-314 0 0,-11 7 95 0 0,-1 0 0 0 0,0-1 0 0 0,0 0-1 0 0,-1 0 1 0 0,-1 0 0 0 0,0-1-1 0 0,-1 0 1 0 0,-1 0 0 0 0,0-1-1 0 0,-1 1 1 0 0,0-1 0 0 0,-2 1-1 0 0,1-1 1 0 0,-2 0 0 0 0,0-6-95 0 0,-9-42 362 0 0,8 62-349 0 0,1-1 1 0 0,-1 1-1 0 0,1-1 0 0 0,-1 1 1 0 0,1 0-1 0 0,-1-1 0 0 0,0 1 0 0 0,0 0 1 0 0,0-1-1 0 0,0 1 0 0 0,0 0 1 0 0,0 0-1 0 0,0 0 0 0 0,0 0 1 0 0,0 0-1 0 0,-1 0 0 0 0,1 0 1 0 0,0 0-1 0 0,-1 0 0 0 0,1 1 1 0 0,0-1-1 0 0,-1 1 0 0 0,1-1 1 0 0,-1 1-1 0 0,1-1 0 0 0,-1 1 1 0 0,1 0-1 0 0,-1 0 0 0 0,1-1 0 0 0,-1 1 1 0 0,0 0-1 0 0,1 1 0 0 0,-1-1 1 0 0,1 0-1 0 0,-1 0 0 0 0,1 1 1 0 0,-1-1-1 0 0,-1 1-13 0 0,-3 3 1 0 0,0 0 0 0 0,0 0 0 0 0,1 1-1 0 0,-1 0 1 0 0,1 0 0 0 0,0 0 0 0 0,0 1 0 0 0,1-1 0 0 0,0 1 0 0 0,0 0 0 0 0,0 1-1 0 0,0-1 1 0 0,-1 6-1 0 0,-6 7 25 0 0,-3 11 28 0 0,2 0-1 0 0,1 1 1 0 0,2 1-1 0 0,1-1 1 0 0,1 1 0 0 0,2 1-1 0 0,1-1 1 0 0,2 1 0 0 0,1 0-1 0 0,1 0 1 0 0,3 12-53 0 0,-3-24 46 0 0,11 475 821 0 0,-14-456-835 0 0,-1 0 0 0 0,-2 0-1 0 0,-2-1 1 0 0,-2 0-1 0 0,-1 0 1 0 0,-2-1 0 0 0,-1-1-1 0 0,-2 0 1 0 0,-2-1-1 0 0,-2-1 1 0 0,0 0 0 0 0,-3-2-1 0 0,-1 0 1 0 0,-1-2 0 0 0,-1-1-1 0 0,-2-1 1 0 0,-2 0-32 0 0,15-14 4 0 0,-1 0 0 0 0,-1-1 0 0 0,-1-1 0 0 0,0 0 0 0 0,0-1 1 0 0,-1-1-1 0 0,-1-1 0 0 0,1-1 0 0 0,-2-1 0 0 0,1 0 0 0 0,-21 4-4 0 0,40-11-3 0 0,-1-1 1 0 0,0 1-1 0 0,1 0 1 0 0,-1-1-1 0 0,0 1 0 0 0,1-1 1 0 0,-1 0-1 0 0,0 0 0 0 0,1 1 1 0 0,-1-1-1 0 0,0 0 0 0 0,0 0 1 0 0,1 0-1 0 0,-1-1 0 0 0,0 1 1 0 0,0 0-1 0 0,1-1 1 0 0,-1 1-1 0 0,0-1 0 0 0,1 0 1 0 0,-1 1-1 0 0,1-1 0 0 0,-1 0 1 0 0,1 0-1 0 0,-1 0 0 0 0,1 0 1 0 0,-1 0-1 0 0,1 0 0 0 0,0 0 1 0 0,0-1-1 0 0,0 1 1 0 0,-1 0-1 0 0,1-1 0 0 0,0 1 1 0 0,1-1-1 0 0,-1 1 0 0 0,0-1 1 0 0,0 0-1 0 0,1 1 0 0 0,-1-1 1 0 0,1 0-1 0 0,-1 1 0 0 0,1-1 1 0 0,0 0-1 0 0,0 0 1 0 0,0 1-1 0 0,0-1 0 0 0,0 0 1 0 0,0 0-1 0 0,0 1 0 0 0,0-1 1 0 0,1 0-1 0 0,-1 1 0 0 0,1-1 1 0 0,-1-1 2 0 0,6-8-28 0 0,0 1 1 0 0,1-1 0 0 0,0 1 0 0 0,1 0-1 0 0,0 0 1 0 0,0 1 0 0 0,1 1-1 0 0,0-1 1 0 0,0 1 0 0 0,4-1 27 0 0,2-4-27 0 0,9-11 25 0 0,2 0 1 0 0,1 2-1 0 0,1 1 1 0 0,1 1 0 0 0,1 2-1 0 0,0 1 1 0 0,1 1-1 0 0,1 2 1 0 0,1 1-1 0 0,0 1 1 0 0,0 2-1 0 0,1 1 1 0 0,4 1 1 0 0,-24 7 19 0 0,-1 0-1 0 0,0 1 1 0 0,1 0-1 0 0,-1 1 1 0 0,1 1-1 0 0,-1 0 1 0 0,0 1-1 0 0,0 0 1 0 0,0 1-1 0 0,0 0 1 0 0,-1 1-1 0 0,1 1 1 0 0,-1 0-1 0 0,-1 0 1 0 0,1 2-1 0 0,-1-1 1 0 0,9 9-19 0 0,-9-7 41 0 0,2 2 78 0 0,0-1 0 0 0,0 0 0 0 0,0-1 0 0 0,1-1 0 0 0,1 0 0 0 0,0 0 0 0 0,0-2 0 0 0,0 0 0 0 0,14 4-119 0 0,53 5 1231 0 0,-82-15-1148 0 0,0 0-7 0 0,0 0 4 0 0,0 0-3 0 0,0 0-28 0 0,0 0 19 0 0,0 0-8 0 0,0 0-9 0 0,0 0-18 0 0,0 0 7 0 0,0 0-12 0 0,0 0 0 0 0,0 0 10 0 0,0 0-22 0 0,0 0 5 0 0,0 0 22 0 0,0 0-19 0 0,0 0-19 0 0,0 0-53 0 0,0 0 39 0 0,0 0 6 0 0,0 0 12 0 0,0 0 17 0 0,0 0-16 0 0,0 0-32 0 0,0 0-4 0 0,0 0 1 0 0,0 0-6 0 0,-19-12-3524 0 0,17 10 2050 0 0,0 0-2429 0 0,1 0-1905 0 0,1 1-6229 0 0</inkml:trace>
  <inkml:trace contextRef="#ctx0" brushRef="#br0" timeOffset="868.867">1072 1489 6721 0 0,'0'0'2254'0'0,"0"0"-997"0"0,0 0-288 0 0,0 0 281 0 0,0 0 307 0 0,0 0 121 0 0,0 0-106 0 0,0 0-226 0 0,0 0-236 0 0,0 0-200 0 0,0 0-129 0 0,0 0-93 0 0,0 0-57 0 0,27 5-49 0 0,81 11-27 0 0,-51-22 225 0 0,-48 2-605 0 0,8-6-18 0 0,-1-1 0 0 0,0 0 0 0 0,-1-1 0 0 0,0 0 0 0 0,-1-1 0 0 0,0-1 0 0 0,-1 0 0 0 0,-1-1 0 0 0,0-1 0 0 0,-1 0 0 0 0,-1 0 0 0 0,0-1 0 0 0,-1 0 0 0 0,-1-1 0 0 0,-1 0 1 0 0,4-14-158 0 0,-9 29-6 0 0,0 0 0 0 0,-1 0 0 0 0,1 0 0 0 0,-1 0 0 0 0,0 0 1 0 0,0-1-1 0 0,0 1 0 0 0,0 0 0 0 0,0-1 0 0 0,-1 1 0 0 0,1-1 1 0 0,-1 1-1 0 0,0-1 0 0 0,0 1 0 0 0,0 0 0 0 0,-1-1 1 0 0,1 1-1 0 0,-1-1 0 0 0,0 1 0 0 0,0 0 0 0 0,0-1 0 0 0,0 1 1 0 0,-1 0-1 0 0,0 0 0 0 0,1 0 0 0 0,-1 0 0 0 0,0 0 0 0 0,0 0 1 0 0,0 0-1 0 0,-1 1 0 0 0,1-1 0 0 0,-1 1 0 0 0,1 0 1 0 0,-1 0-1 0 0,0-1 0 0 0,0 2 0 0 0,0-1 0 0 0,0 0 0 0 0,0 1 1 0 0,0-1-1 0 0,-2 0 6 0 0,0 2-31 0 0,1 0 1 0 0,-1 0 0 0 0,0 1-1 0 0,1 0 1 0 0,-1-1 0 0 0,1 1-1 0 0,-1 1 1 0 0,1-1-1 0 0,-1 1 1 0 0,1-1 0 0 0,0 1-1 0 0,0 0 1 0 0,0 1 0 0 0,0-1-1 0 0,0 1 1 0 0,1 0-1 0 0,-1 0 1 0 0,0 1 30 0 0,-16 12-32 0 0,2 0 1 0 0,0 2-1 0 0,0 0 1 0 0,2 1-1 0 0,1 1 1 0 0,0 1-1 0 0,1 0 1 0 0,1 0-1 0 0,2 2 0 0 0,0-1 1 0 0,1 1-1 0 0,-1 7 32 0 0,9-26 2 0 0,0 0-1 0 0,1 0 0 0 0,-1 1 0 0 0,1-1 1 0 0,0 1-1 0 0,0-1 0 0 0,1 1 0 0 0,0-1 1 0 0,-1 1-1 0 0,1-1 0 0 0,1 1 0 0 0,-1-1 1 0 0,1 1-1 0 0,-1-1 0 0 0,1 1 0 0 0,1-1 1 0 0,-1 0-1 0 0,1 1 0 0 0,-1-1 0 0 0,1 0 1 0 0,0 0-1 0 0,1 0 0 0 0,-1 0 0 0 0,1-1 1 0 0,-1 1-1 0 0,1 0 0 0 0,1-1 0 0 0,-1 0 1 0 0,0 0-1 0 0,1 0 0 0 0,-1 0 0 0 0,1-1 1 0 0,2 2-2 0 0,11 1 44 0 0,0 0 1 0 0,0-1-1 0 0,1-1 0 0 0,0-1 1 0 0,-1-1-1 0 0,1 0 1 0 0,0-1-1 0 0,0-1 1 0 0,-1 0-1 0 0,1-2 1 0 0,0 0-1 0 0,6-3-44 0 0,26-9 192 0 0,-1-3 0 0 0,0-2 0 0 0,-2-2 0 0 0,-1-3 0 0 0,0-1 0 0 0,-2-2 0 0 0,-2-2-1 0 0,0-2 1 0 0,-2-1 0 0 0,-1-3 0 0 0,-3-1 0 0 0,0-2-192 0 0,-11 14 8 0 0,-1-2 0 0 0,-1-2 0 0 0,-2 0 0 0 0,0 0 0 0 0,-2-2 0 0 0,-2-1 0 0 0,-1 0 0 0 0,-1-1 0 0 0,-2-1 0 0 0,-1 0 0 0 0,-2 0 0 0 0,-1-1 0 0 0,-2-1 0 0 0,-1 1 0 0 0,-2-1 0 0 0,0-24-8 0 0,-3 42-9 0 0,1 0 0 0 0,-2-1-1 0 0,0 1 1 0 0,-2-1 0 0 0,0 1-1 0 0,-1 0 1 0 0,0 0 0 0 0,-2 0-1 0 0,0 0 1 0 0,-1 1 0 0 0,0 0-1 0 0,-2 0 1 0 0,0 1 0 0 0,-1-1-1 0 0,0 2 1 0 0,-2-1 0 0 0,0 2-1 0 0,0-1 1 0 0,-5-3 9 0 0,14 16 2 0 0,0 0-1 0 0,0 1 1 0 0,0-1 0 0 0,0 1-1 0 0,-1 0 1 0 0,1-1 0 0 0,0 1 0 0 0,0 0-1 0 0,-1 0 1 0 0,1 0 0 0 0,-1 1 0 0 0,1-1-1 0 0,-1 1 1 0 0,1-1 0 0 0,-1 1-1 0 0,1 0 1 0 0,-1 0 0 0 0,1 0 0 0 0,-1 0-1 0 0,1 0 1 0 0,-1 1 0 0 0,1-1-1 0 0,-1 1 1 0 0,1-1 0 0 0,-1 1 0 0 0,1 0-1 0 0,-1 0 1 0 0,1 0 0 0 0,0 1-1 0 0,0-1 1 0 0,0 0 0 0 0,0 1 0 0 0,0-1-1 0 0,0 1 1 0 0,0 0 0 0 0,0 0 0 0 0,0 0-1 0 0,1 0 1 0 0,-1 0-2 0 0,-45 93 44 0 0,40-59-22 0 0,1-1 0 0 0,2 1 0 0 0,1 1 0 0 0,2-1 0 0 0,2 0 0 0 0,1 1 0 0 0,2 4-22 0 0,10 35 55 0 0,3 0 0 0 0,3-1 0 0 0,4-1 0 0 0,2-1 0 0 0,28 51-55 0 0,-46-104 8 0 0,6 11 40 0 0,-2 2 1 0 0,-2-1 0 0 0,-1 1-1 0 0,-1 1 1 0 0,-2 0-1 0 0,-2 0 1 0 0,0 0-1 0 0,-2 11-48 0 0,1 35 95 0 0,-3-79-130 0 0,0-1 20 0 0,0 0 5 0 0,3-37-792 0 0,-25-10-1988 0 0,1 19-3569 0 0,11 15-198 0 0,7 5-4963 0 0</inkml:trace>
  <inkml:trace contextRef="#ctx0" brushRef="#br0" timeOffset="1277.447">1730 871 7122 0 0,'0'0'2707'0'0,"0"0"-595"0"0,0 0-242 0 0,0 0 37 0 0,0 0 1 0 0,0 0-145 0 0,0 0-256 0 0,0 0-270 0 0,0 0-261 0 0,0 0-167 0 0,0 0-136 0 0,0 0-123 0 0,-2-9-67 0 0,-5-28-63 0 0,29 24 1237 0 0,272-9 1297 0 0,225-48-1474 0 0,-453 70-1465 0 0,-70 30-925 0 0,-9-16 28 0 0,-8 8-1560 0 0,7-11-8272 0 0,11-11-2231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1280 0 0,'0'0'1326'0'0,"0"0"42"0"0,0 0 138 0 0,0 0 200 0 0,0 0 9 0 0,0 0-66 0 0,0 0-183 0 0,0 0-206 0 0,0 0-184 0 0,0 0-146 0 0,0 0-77 0 0,-2 2-55 0 0,-4 5-9 0 0,5-5-15 0 0,1-2-50 0 0,0 0-25 0 0,0 0-59 0 0,0 0-40 0 0,0 0-33 0 0,0 0-36 0 0,0 0-35 0 0,0 0-53 0 0,0 0-27 0 0,27 0 3202 0 0,251 0-1135 0 0,-15-22-1815 0 0,-64 8-130 0 0,-199 14-500 0 0,0 0 0 0 0,0 0 11 0 0,0 0-9 0 0,0 0-11 0 0,0 0 10 0 0,0 0 4 0 0,0 0-17 0 0,-26-4-1043 0 0,17 4 66 0 0,-31 1-2637 0 0,27 0-899 0 0,1 1-3547 0 0,5 1-4478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13379 0 0,'0'0'1979'0'0,"0"0"-649"0"0,0 0-350 0 0,0 0-11 0 0,0 0 52 0 0,0 0 9 0 0,0 0-101 0 0,0 0-145 0 0,0 0-73 0 0,0 0 1 0 0,0 0 13 0 0,0 0-5 0 0,0 0-45 0 0,16 2-72 0 0,130 3 871 0 0,134-38 10 0 0,-85 26-1093 0 0,-195 7-420 0 0,-1 0 0 0 0,1 0-1 0 0,0 0 1 0 0,-1 0 0 0 0,1 0 0 0 0,-1 0 0 0 0,1 0 0 0 0,-1 0 0 0 0,1 0 0 0 0,0 0 0 0 0,-1 0 0 0 0,1 0-1 0 0,0 0 1 0 0,-1-1 0 0 0,1 1 0 0 0,-1 0 0 0 0,1 0 0 0 0,0 0 0 0 0,-1-1 0 0 0,1 1 0 0 0,0 0 0 0 0,-1 0-1 0 0,1-1 1 0 0,0 1 0 0 0,0 0 0 0 0,-1-1 0 0 0,1 1 0 0 0,0 0 0 0 0,0-1 0 0 0,-1 1 0 0 0,1 0 0 0 0,0-1-1 0 0,0 1 1 0 0,0 0 0 0 0,0-1 0 0 0,0 1 0 0 0,0-1 0 0 0,0 1 0 0 0,0 0 0 0 0,-1-1 0 0 0,1 1 0 0 0,0-1-1 0 0,1 1 1 0 0,-1 0 0 0 0,0-1 0 0 0,0 1 0 0 0,0-1 0 0 0,0 1 0 0 0,0 0 0 0 0,0-1 0 0 0,0 1 0 0 0,1-1-1 0 0,-1 1 1 0 0,0 0 0 0 0,0-1 0 0 0,0 1 0 0 0,1 0 0 0 0,-1-1 0 0 0,0 1 0 0 0,1 0 0 0 0,-1 0 0 0 0,0-1 0 0 0,1 1-1 0 0,-1 0 1 0 0,0 0 0 0 0,1 0 0 0 0,-1-1 0 0 0,0 1 29 0 0,-16-11-5562 0 0,12 10-892 0 0,0 1-5742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0 0 0,'0'0'919'0'0,"0"0"382"0"0,0 0 133 0 0,0 0 105 0 0,0 0 59 0 0,0 0-103 0 0,0 0-104 0 0,0 0-160 0 0,0 0-167 0 0,0 0-96 0 0,0 0-45 0 0,0 0-16 0 0,0 0 20 0 0,-12 4-10 0 0,-55 24 2359 0 0,60-16 1964 0 0,21-3-3548 0 0,23-3-757 0 0,172-14 1352 0 0,-112-7-1838 0 0,1 5 1 0 0,84 2-450 0 0,-178 10-259 0 0,3 0-119 0 0,-4-6-8949 0 0,-3 1-3010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417 926 9274 0 0,'0'0'1128'0'0,"0"0"-474"0"0,0 0-186 0 0,0 0 168 0 0,0 0 313 0 0,0 0 201 0 0,0 0-2 0 0,0 0-182 0 0,0 0-218 0 0,0 0-148 0 0,0 0-36 0 0,0 0-4 0 0,0 0-26 0 0,6 5-15 0 0,-5-3-419 0 0,1 0 0 0 0,0 0 0 0 0,0 0 1 0 0,1-1-1 0 0,-1 1 0 0 0,0 0 0 0 0,0-1 0 0 0,1 0 1 0 0,-1 0-1 0 0,1 1 0 0 0,-1-1 0 0 0,1-1 1 0 0,0 1-1 0 0,-1 0 0 0 0,1-1 0 0 0,0 1 1 0 0,-1-1-1 0 0,1 0 0 0 0,0 0 0 0 0,0 0 1 0 0,-1 0-1 0 0,1 0 0 0 0,0-1 0 0 0,-1 1 1 0 0,1-1-1 0 0,0 0 0 0 0,-1 0 0 0 0,1 0 0 0 0,-1 0 1 0 0,1 0-1 0 0,-1 0 0 0 0,0-1 0 0 0,1 1 1 0 0,-1-1-1 0 0,0 0 0 0 0,0 1 0 0 0,2-3-100 0 0,12-16 264 0 0,-1-1-1 0 0,0-1 0 0 0,-2 0 1 0 0,0 0-1 0 0,-2-1 0 0 0,-1-1 1 0 0,0 0-1 0 0,-2 0 0 0 0,0-1 1 0 0,-2 0-1 0 0,1-17-263 0 0,0 2 573 0 0,-7 39-475 0 0,0 1-1 0 0,0 0 2 0 0,0 0-19 0 0,0 0-19 0 0,0 0-5 0 0,0 0-24 0 0,0 0-2 0 0,0 30 243 0 0,37 305 795 0 0,-27-225-808 0 0,-5 0-1 0 0,-7 74-259 0 0,2-175 13 0 0,-1 0 0 0 0,0 0 1 0 0,-1 0-1 0 0,0 0 0 0 0,0 0 0 0 0,-1 0 1 0 0,0-1-1 0 0,-1 1 0 0 0,1-1 0 0 0,-2 0 0 0 0,1 0 1 0 0,-3 2-14 0 0,6-10 9 0 0,0 1 0 0 0,1-1 0 0 0,-1 0 0 0 0,0-1 0 0 0,0 1 0 0 0,0 0 0 0 0,1 0 0 0 0,-1 0 0 0 0,0 0 0 0 0,0-1 0 0 0,1 1 0 0 0,-1 0 0 0 0,0-1 0 0 0,1 1 0 0 0,-1 0 0 0 0,0-1 0 0 0,1 1 0 0 0,-1-1 0 0 0,0 1 0 0 0,1-1 0 0 0,-1 0 0 0 0,1 1 0 0 0,-1-1 0 0 0,1 1 0 0 0,-1-1 0 0 0,1 0 0 0 0,0 0 0 0 0,-1 1 0 0 0,1-1 0 0 0,0 0 0 0 0,-1 1 0 0 0,1-1 0 0 0,0 0 0 0 0,0 0 0 0 0,0 0 1 0 0,0 1-1 0 0,0-1 0 0 0,0 0 0 0 0,0 0 0 0 0,0 0 0 0 0,0 1 0 0 0,0-1 0 0 0,0 0 0 0 0,0 0 0 0 0,1 1 0 0 0,-1-2-9 0 0,0 1 7 0 0,-2-28-4 0 0,1 1 0 0 0,1-1-1 0 0,1 0 1 0 0,2 0 0 0 0,1 1-1 0 0,2 0 1 0 0,0 0 0 0 0,2 0-1 0 0,1 1 1 0 0,3-5-3 0 0,-2-2-15 0 0,101-241-32 0 0,-91 238 37 0 0,0 1-1 0 0,3 0 0 0 0,1 2 0 0 0,1 1 1 0 0,2 1-1 0 0,1 2 0 0 0,1 0 0 0 0,2 2 0 0 0,22-15 11 0 0,-37 31-7 0 0,-7 4 4 0 0,1 0 0 0 0,1 0 0 0 0,-1 1 0 0 0,1 0 0 0 0,1 1 0 0 0,-1 0 0 0 0,1 1 0 0 0,0 0 1 0 0,0 1-1 0 0,1 0 0 0 0,-1 1 0 0 0,1 0 0 0 0,8 0 3 0 0,-18 4 1 0 0,0-1 0 0 0,0 1 0 0 0,0-1 0 0 0,0 1 1 0 0,0 0-1 0 0,-1 0 0 0 0,1 0 0 0 0,0 1 0 0 0,0-1 0 0 0,-1 1 0 0 0,1-1 0 0 0,-1 1 0 0 0,1 0 1 0 0,-1 0-1 0 0,0 0 0 0 0,0 0 0 0 0,0 0 0 0 0,0 1 0 0 0,0-1 0 0 0,0 1 0 0 0,-1-1 0 0 0,1 1 1 0 0,-1 0-1 0 0,0-1 0 0 0,0 1 0 0 0,0 0 0 0 0,0 0 0 0 0,0 0 0 0 0,0 0 0 0 0,-1 3-1 0 0,6 94 46 0 0,-12-80-45 0 0,0-1 0 0 0,-2 1 0 0 0,0-1 0 0 0,-1 0 0 0 0,-1-1 0 0 0,-1 0 0 0 0,0-1 0 0 0,-1 0 0 0 0,-1-1 0 0 0,-1 0 0 0 0,0-1 0 0 0,-1-1 0 0 0,-1 0 0 0 0,0-1 0 0 0,0-1 0 0 0,-2 0 0 0 0,1-1 0 0 0,-18 7-1 0 0,21-10-116 0 0,-2-1 0 0 0,1 0-1 0 0,-1-1 1 0 0,0-1 0 0 0,0 0-1 0 0,0-1 1 0 0,-1-1 0 0 0,0-1-1 0 0,1 0 1 0 0,-1-1 0 0 0,0-1-1 0 0,0-1 1 0 0,-4 0 116 0 0,19 1-78 0 0,0 0 0 0 0,1 0-1 0 0,-1-1 1 0 0,1 1 0 0 0,-1 0 0 0 0,0-1-1 0 0,1 1 1 0 0,-1-1 0 0 0,1 0-1 0 0,-1 1 1 0 0,1-1 0 0 0,-1 0 0 0 0,1 0-1 0 0,0 0 1 0 0,-1 0 0 0 0,1 0 0 0 0,0 0-1 0 0,0 0 1 0 0,0 0 0 0 0,-1-1 0 0 0,1 1-1 0 0,1 0 1 0 0,-1-1 0 0 0,0 1 0 0 0,0-1-1 0 0,0 1 1 0 0,1-1 0 0 0,-1 1 0 0 0,1-1-1 0 0,-1 1 1 0 0,1-1 0 0 0,0 0-1 0 0,0 1 1 0 0,-1-1 0 0 0,1 0 0 0 0,0 1-1 0 0,0-1 1 0 0,1 0 0 0 0,-1 1 0 0 0,0-1-1 0 0,0 0 1 0 0,1 0 78 0 0,9-21-4031 0 0,7 5-3950 0 0,-4 10-3990 0 0</inkml:trace>
  <inkml:trace contextRef="#ctx0" brushRef="#br0" timeOffset="386.872">1682 624 10890 0 0,'0'0'1797'0'0,"0"0"-233"0"0,0 0-29 0 0,0 0-19 0 0,0 0-126 0 0,0 0-215 0 0,0 0-199 0 0,0 0-156 0 0,0 0-121 0 0,0 0-84 0 0,0 0-99 0 0,0 0-59 0 0,0 0-47 0 0,-21 6-66 0 0,-67 18-47 0 0,85-23-275 0 0,1-1-1 0 0,-1 1 1 0 0,0 0-1 0 0,1 0 0 0 0,-1 0 1 0 0,1 0-1 0 0,-1 0 1 0 0,1 1-1 0 0,-1-1 1 0 0,1 1-1 0 0,0 0 0 0 0,0-1 1 0 0,0 1-1 0 0,0 0 1 0 0,0 0-1 0 0,0 0 1 0 0,0 1-1 0 0,1-1 0 0 0,-1 0 1 0 0,1 1-1 0 0,0-1 1 0 0,-1 3-22 0 0,-4 6 70 0 0,3-7-59 0 0,1-1 0 0 0,-1 1 0 0 0,1-1 0 0 0,0 1 0 0 0,0 0 0 0 0,0 0 0 0 0,0 0 0 0 0,1 0 0 0 0,-1 0 0 0 0,1 0 0 0 0,0 1 0 0 0,1-1 0 0 0,-1 0 0 0 0,1 1 0 0 0,0-1 0 0 0,0 0 0 0 0,0 1 0 0 0,0-1 0 0 0,1 1 0 0 0,0-1 0 0 0,-1 0 0 0 0,2 0 0 0 0,-1 0 0 0 0,0 1 0 0 0,1-1 0 0 0,0 0 0 0 0,0-1 0 0 0,0 1 0 0 0,1 0 0 0 0,-1-1 0 0 0,1 1 0 0 0,0-1 0 0 0,0 0 0 0 0,0 0 0 0 0,0 0 0 0 0,0 0 0 0 0,1 0 0 0 0,-1-1 0 0 0,1 1 0 0 0,0-1 0 0 0,3 1-11 0 0,5-2 71 0 0,0-1 0 0 0,-1 0 0 0 0,1-1 0 0 0,0 0 1 0 0,0-1-1 0 0,-1-1 0 0 0,1 0 0 0 0,-1 0 0 0 0,0-1 1 0 0,0 0-1 0 0,0-1 0 0 0,0 0 0 0 0,-1-1 0 0 0,0 0 0 0 0,0-1 1 0 0,-1 0-1 0 0,0 0 0 0 0,0-1 0 0 0,0-1 0 0 0,-1 1 1 0 0,0-1-1 0 0,-1 0 0 0 0,0-1 0 0 0,-1 0 0 0 0,0 0 1 0 0,5-10-72 0 0,-9 16 8 0 0,0 0 1 0 0,0 0 0 0 0,0 1-1 0 0,0-2 1 0 0,-1 1-1 0 0,0 0 1 0 0,1 0 0 0 0,-1 0-1 0 0,-1 0 1 0 0,1-1 0 0 0,-1 1-1 0 0,0 0 1 0 0,0-1 0 0 0,0 1-1 0 0,0 0 1 0 0,-1-1-1 0 0,0 1 1 0 0,0 0 0 0 0,0 0-1 0 0,0-1 1 0 0,-1 1 0 0 0,1 0-1 0 0,-1 0 1 0 0,0 1 0 0 0,0-1-1 0 0,-1 0 1 0 0,1 1-1 0 0,-1-1 1 0 0,0 1 0 0 0,0 0-1 0 0,0 0 1 0 0,0 0 0 0 0,0 0-1 0 0,-1 0 1 0 0,1 1 0 0 0,-1-1-1 0 0,0 1 1 0 0,0 0-1 0 0,0 0 1 0 0,0 1 0 0 0,0-1-1 0 0,-1 1-8 0 0,-79-3-1317 0 0,44 21-1695 0 0,20 5-5147 0 0,12-14-3767 0 0</inkml:trace>
  <inkml:trace contextRef="#ctx0" brushRef="#br0" timeOffset="823.719">2271 256 13603 0 0,'0'0'2523'0'0,"0"0"-921"0"0,0 0-338 0 0,0 0 83 0 0,0 0 40 0 0,0 0-92 0 0,0 0-231 0 0,0 0-294 0 0,0 0-201 0 0,0 0-126 0 0,0 0-70 0 0,0 0-34 0 0,0 0-8 0 0,9-7 25 0 0,25-22-3 0 0,-33 29-324 0 0,0 1 0 0 0,0-1 0 0 0,0 0 0 0 0,0 0 0 0 0,0 0-1 0 0,0 1 1 0 0,0-1 0 0 0,0 0 0 0 0,0 1 0 0 0,0-1 0 0 0,0 1 0 0 0,-1-1-1 0 0,1 1 1 0 0,0-1 0 0 0,0 1 0 0 0,-1 0 0 0 0,1-1 0 0 0,0 1 0 0 0,-1 0 0 0 0,1 0-1 0 0,0-1 1 0 0,-1 1 0 0 0,1 0 0 0 0,-1 0 0 0 0,1 0 0 0 0,-1 0 0 0 0,0 0-1 0 0,1 0 1 0 0,-1-1 0 0 0,0 1 0 0 0,0 0 0 0 0,0 0 0 0 0,0 0 0 0 0,0 0 0 0 0,0 0-1 0 0,0 0 1 0 0,0 0 0 0 0,0 0 0 0 0,0 0 0 0 0,0 0 0 0 0,-1 0 0 0 0,1 0-29 0 0,0 1 57 0 0,8 82 460 0 0,-5 1 1 0 0,-3 0-1 0 0,-9 70-517 0 0,8-141 47 0 0,-16 160-3 0 0,15-131-95 0 0,2-42 10 0 0,0-1-7 0 0,0 0-26 0 0,0 0-14 0 0,0-26-1652 0 0,-7-13-1734 0 0,2 18-95 0 0,3 1-5089 0 0,1 8-3251 0 0</inkml:trace>
  <inkml:trace contextRef="#ctx0" brushRef="#br0" timeOffset="1071.939">2070 551 6217 0 0,'0'0'1918'0'0,"0"0"-324"0"0,0 0-39 0 0,0 0 69 0 0,0 0-17 0 0,0 0-68 0 0,0 0-155 0 0,0 0-161 0 0,0 0-106 0 0,0 0-108 0 0,0 0-99 0 0,0 0-85 0 0,0 0-94 0 0,24 4-70 0 0,78 13-94 0 0,105-16 1219 0 0,-15-1-2784 0 0,-174 3-1132 0 0,-12 0-2350 0 0,-3 1-5069 0 0,-2-3 439 0 0</inkml:trace>
  <inkml:trace contextRef="#ctx0" brushRef="#br0" timeOffset="1368.02">2626 632 72 0 0,'0'0'2369'0'0,"0"0"-352"0"0,0 0-72 0 0,0 0 30 0 0,0 0-47 0 0,0 0-131 0 0,0 0-164 0 0,0 0-160 0 0,0 0-157 0 0,0 0-139 0 0,0 0-123 0 0,0 0-92 0 0,17 5-52 0 0,55 17-39 0 0,-68-20-704 0 0,1-1-1 0 0,0 0 1 0 0,0 0-1 0 0,0 0 1 0 0,0-1 0 0 0,0 0-1 0 0,0 0 1 0 0,0 0-1 0 0,0 0 1 0 0,0-1-1 0 0,0 0 1 0 0,0 0 0 0 0,0 0-1 0 0,0-1 1 0 0,0 0-1 0 0,-1 1 1 0 0,1-2-1 0 0,-1 1 1 0 0,1 0-1 0 0,3-4-166 0 0,-7 6 21 0 0,5-4 72 0 0,1 1 1 0 0,-1-1-1 0 0,1 0 1 0 0,-1 0-1 0 0,-1-1 1 0 0,1 1-1 0 0,0-1 1 0 0,-1-1-1 0 0,0 1 1 0 0,-1-1-1 0 0,1 0 1 0 0,-1 0-1 0 0,0 0 1 0 0,0-1 0 0 0,-1 1-1 0 0,0-1 1 0 0,0 0-1 0 0,-1 0 1 0 0,1 0-1 0 0,-2 0 1 0 0,1 0-1 0 0,-1 0 1 0 0,1-7-94 0 0,-4 11-9 0 0,-1 0 0 0 0,1 0 0 0 0,-1 0 0 0 0,0 0 0 0 0,1 1 1 0 0,-1-1-1 0 0,0 1 0 0 0,-1 0 0 0 0,1 0 0 0 0,0 0 0 0 0,-1 0 0 0 0,1 1 0 0 0,-1-1 0 0 0,1 1 1 0 0,-1 0-1 0 0,1 0 0 0 0,-1 0 0 0 0,0 1 0 0 0,0-1 0 0 0,0 1 0 0 0,1 0 0 0 0,-1 0 1 0 0,0 0-1 0 0,0 0 0 0 0,0 1 0 0 0,1-1 0 0 0,-1 1 0 0 0,0 0 0 0 0,-1 1 9 0 0,3-2-8 0 0,-10 3-32 0 0,0 1-1 0 0,1-1 1 0 0,-1 2-1 0 0,1 0 1 0 0,0 0-1 0 0,1 1 1 0 0,-1 0-1 0 0,1 1 1 0 0,0 0-1 0 0,1 0 1 0 0,0 1-1 0 0,0 1 1 0 0,1-1-1 0 0,-1 2 0 0 0,2-1 1 0 0,0 1-1 0 0,0 0 1 0 0,-1 3 40 0 0,5-9-59 0 0,0 0 0 0 0,0 0 0 0 0,0 0 0 0 0,1 1 0 0 0,-1-1 0 0 0,1 0 0 0 0,1 1 0 0 0,-1-1 0 0 0,0 1 1 0 0,1 0-1 0 0,0 0 0 0 0,0-1 0 0 0,1 1 0 0 0,-1 0 0 0 0,1 0 0 0 0,0 0 0 0 0,0 0 0 0 0,1 0 0 0 0,-1 0 0 0 0,1-1 0 0 0,0 1 0 0 0,1 0 0 0 0,-1 0 0 0 0,1-1 0 0 0,0 1 1 0 0,0-1-1 0 0,0 1 0 0 0,0-1 0 0 0,1 0 0 0 0,0 0 0 0 0,0 0 0 0 0,0-1 0 0 0,0 1 0 0 0,1 0 0 0 0,-1-1 0 0 0,3 1 59 0 0,79 27-4049 0 0,-55-26 92 0 0,-1-1-3494 0 0,-14-3-977 0 0</inkml:trace>
  <inkml:trace contextRef="#ctx0" brushRef="#br0" timeOffset="1814.82">3011 863 7378 0 0,'0'0'3719'0'0,"0"0"-1370"0"0,0 0-432 0 0,0 0-82 0 0,0 0-180 0 0,0 0-308 0 0,0 0-353 0 0,0 0-330 0 0,0 0-199 0 0,0 0-39 0 0,0 0 2 0 0,0 0 11 0 0,0 0-21 0 0,13-17-28 0 0,77-101 474 0 0,-8 29-12 0 0,-65 87-881 0 0,-17 30-84 0 0,-1-15 151 0 0,0 4-21 0 0,1-14-12 0 0,-1 0 0 0 0,1 0 1 0 0,-1 0-1 0 0,1 0 1 0 0,0 0-1 0 0,0 0 0 0 0,0 0 1 0 0,1 0-1 0 0,-1 0 0 0 0,1-1 1 0 0,-1 1-1 0 0,1 0 0 0 0,0 0 1 0 0,0 0-1 0 0,1-1 1 0 0,-1 1-1 0 0,0 0 0 0 0,1-1 1 0 0,-1 0-1 0 0,1 1 0 0 0,0-1 1 0 0,0 0-1 0 0,0 0 0 0 0,0 0 1 0 0,0 0-1 0 0,1 0 1 0 0,-1 0-1 0 0,3 1-5 0 0,-1-1 84 0 0,1 1-1 0 0,0-1 1 0 0,1 0 0 0 0,-1-1-1 0 0,0 1 1 0 0,0-1 0 0 0,1 0 0 0 0,-1 0-1 0 0,1-1 1 0 0,-1 0 0 0 0,0 0-1 0 0,1 0 1 0 0,-1 0 0 0 0,1-1-1 0 0,-1 0 1 0 0,1 0 0 0 0,-1 0-1 0 0,0-1 1 0 0,0 0 0 0 0,0 0 0 0 0,0 0-1 0 0,0-1 1 0 0,0 1 0 0 0,-1-1-1 0 0,1 0 1 0 0,-1-1 0 0 0,0 1-1 0 0,0-1 1 0 0,3-2-84 0 0,-2 1-35 0 0,56-71 517 0 0,-46 10-3375 0 0,-15 55 672 0 0,0 3-2439 0 0,0 1-5809 0 0</inkml:trace>
  <inkml:trace contextRef="#ctx0" brushRef="#br0" timeOffset="2190.925">3720 68 12947 0 0,'0'0'3266'0'0,"0"0"-1826"0"0,0 0-694 0 0,0 0 70 0 0,0 0 209 0 0,0 0 222 0 0,0 0 60 0 0,0 0-123 0 0,0 0-162 0 0,0 0-168 0 0,0 0-145 0 0,0 0-116 0 0,0 0-106 0 0,6 20-101 0 0,22 62-66 0 0,-15 24 439 0 0,-14-71-645 0 0,-5 348 362 0 0,-10-252-392 0 0,20-200-2741 0 0,-3 39-599 0 0,-1 2-3424 0 0,0 17-5164 0 0</inkml:trace>
  <inkml:trace contextRef="#ctx0" brushRef="#br0" timeOffset="2439.384">3530 470 14003 0 0,'0'0'1638'0'0,"0"0"-473"0"0,0 0-155 0 0,0 0 62 0 0,0 0 132 0 0,0 0 45 0 0,0 0-80 0 0,0 0-130 0 0,0 0-135 0 0,0 0-108 0 0,0 0-119 0 0,0 0-129 0 0,0 0-86 0 0,33 0-81 0 0,101-1-83 0 0,56-2 582 0 0,-120 25-1586 0 0,-66-5-2676 0 0,-4-12-1311 0 0,0-1-7347 0 0</inkml:trace>
  <inkml:trace contextRef="#ctx0" brushRef="#br0" timeOffset="2667.267">4132 628 18068 0 0,'0'0'1307'0'0,"0"0"-220"0"0,0 0 49 0 0,0 0 50 0 0,0 0-77 0 0,0 0-202 0 0,0 0-318 0 0,0 0-243 0 0,0 0-143 0 0,0 0-77 0 0,0 0-38 0 0,0 0-30 0 0,4 23-32 0 0,12 68-46 0 0,-18-61-4562 0 0,-6-42-7521 0 0,5 5 2572 0 0</inkml:trace>
  <inkml:trace contextRef="#ctx0" brushRef="#br0" timeOffset="2921.055">4138 425 8090 0 0,'0'0'3026'0'0,"0"0"-551"0"0,0 0-348 0 0,0 0-252 0 0,0 0-191 0 0,0 0-231 0 0,0 0-292 0 0,0 0-288 0 0,0 0-259 0 0,0 0-240 0 0,0 0-190 0 0,0 0-168 0 0,0 0-128 0 0,-2-22-94 0 0,-7-59-1542 0 0,14 99-987 0 0,-2-8-1933 0 0,1-1-6686 0 0</inkml:trace>
  <inkml:trace contextRef="#ctx0" brushRef="#br0" timeOffset="3673.075">4631 477 16628 0 0,'0'0'2217'0'0,"0"0"-755"0"0,0 0-294 0 0,0 0-89 0 0,0 0-136 0 0,0 0-140 0 0,0 0-180 0 0,0 0-147 0 0,0 0-69 0 0,0 0-86 0 0,0 0-86 0 0,0 0-69 0 0,-32 12-43 0 0,-98 40-52 0 0,77-17-5 0 0,47-27-52 0 0,3-5-18 0 0,0 0 0 0 0,0 0 0 0 0,0 0 0 0 0,1 0 0 0 0,0 1 0 0 0,-1-1 0 0 0,1 1 0 0 0,0-1 0 0 0,0 1 0 0 0,1 0 0 0 0,-1 0 0 0 0,1 0 0 0 0,0 0 0 0 0,0 0 0 0 0,0 0 0 0 0,1 0 0 0 0,-1 0 0 0 0,1 0 0 0 0,0 0 0 0 0,0 1 1 0 0,0-1-1 0 0,1 0 0 0 0,0 0 0 0 0,-1 0 0 0 0,2 0 0 0 0,-1 0 0 0 0,0 0 0 0 0,1 0 0 0 0,-1-1 0 0 0,1 1 0 0 0,0 0 0 0 0,0-1 0 0 0,1 1 0 0 0,-1-1 0 0 0,2 2 4 0 0,2-2 2 0 0,-1 0 0 0 0,1-1 0 0 0,-1 1 1 0 0,1-1-1 0 0,0-1 0 0 0,0 1 0 0 0,0-1 0 0 0,0 0 0 0 0,0 0 0 0 0,0 0 1 0 0,0-1-1 0 0,0 0 0 0 0,0 0 0 0 0,0-1 0 0 0,0 0 0 0 0,0 0 0 0 0,0 0 1 0 0,0-1-1 0 0,0 0 0 0 0,-1 0 0 0 0,1 0 0 0 0,5-3-2 0 0,112-79 100 0 0,-122 83-100 0 0,0-1-1 0 0,0 0 0 0 0,0 1 0 0 0,0-1 0 0 0,0 0 0 0 0,0 1 0 0 0,1-1 0 0 0,-1 1 0 0 0,1-1 0 0 0,-1 1 0 0 0,1-1 0 0 0,-1 1 0 0 0,1 0 0 0 0,0 0 0 0 0,-1 0 0 0 0,1 0 0 0 0,0 0-1 0 0,0 0 1 0 0,0 1 0 0 0,0-1 0 0 0,0 0 0 0 0,0 1 0 0 0,0 0 0 0 0,0-1 0 0 0,0 1 0 0 0,0 0 0 0 0,0 0 0 0 0,0 0 0 0 0,0 0 0 0 0,0 1 0 0 0,0-1 0 0 0,0 0 0 0 0,0 1 0 0 0,0 0 0 0 0,0-1 0 0 0,0 1 0 0 0,0 0 0 0 0,0 0 0 0 0,-1 0 0 0 0,1 0 0 0 0,0 0 0 0 0,-1 0 0 0 0,1 1 0 0 0,0 0 1 0 0,0 3 8 0 0,0 0 0 0 0,1-1 0 0 0,-1 1 1 0 0,1-1-1 0 0,0 0 0 0 0,0 0 1 0 0,0 0-1 0 0,1 0 0 0 0,-1 0 0 0 0,1-1 1 0 0,0 1-1 0 0,0-1 0 0 0,0 0 0 0 0,0 0 1 0 0,1-1-1 0 0,-1 1 0 0 0,1-1 0 0 0,0 0 1 0 0,-1 0-1 0 0,1 0 0 0 0,0-1 0 0 0,0 0 1 0 0,0 0-1 0 0,0 0 0 0 0,0-1 1 0 0,1 1-1 0 0,-1-1 0 0 0,0 0 0 0 0,0-1 1 0 0,0 1-1 0 0,0-1 0 0 0,0 0 0 0 0,0 0 1 0 0,0-1-1 0 0,0 0 0 0 0,0 0 0 0 0,-1 0 1 0 0,1 0-1 0 0,-1 0 0 0 0,1-1 0 0 0,-1 0-8 0 0,60-41 331 0 0,55-106 415 0 0,-106 128-741 0 0,-1-1 0 0 0,0 0 0 0 0,-2-1 0 0 0,0 0 0 0 0,-2 0 0 0 0,0-1 0 0 0,-2 0 0 0 0,-1 0 1 0 0,-1-1-1 0 0,-1 0 0 0 0,-1-17-5 0 0,-1 20-20 0 0,0 15 11 0 0,0 1 0 0 0,-1 0 0 0 0,1 0 1 0 0,-1 0-1 0 0,0-1 0 0 0,-1 1 0 0 0,0 0 0 0 0,0 0 1 0 0,-1 0-1 0 0,1 0 0 0 0,-2 0 0 0 0,1 0 0 0 0,-1 1 1 0 0,0-1-1 0 0,0 1 0 0 0,-1-1 0 0 0,0 1 0 0 0,0 0 0 0 0,0 1 1 0 0,-1-1 8 0 0,2 4-7 0 0,0 1 0 0 0,0 0 0 0 0,0-1 1 0 0,0 1-1 0 0,-1 1 0 0 0,1-1 0 0 0,0 0 0 0 0,0 1 1 0 0,-1 0-1 0 0,1-1 0 0 0,-1 1 0 0 0,1 1 0 0 0,0-1 1 0 0,-1 0-1 0 0,1 1 0 0 0,0 0 0 0 0,-1 0 1 0 0,1 0-1 0 0,0 0 0 0 0,0 0 0 0 0,0 0 0 0 0,0 1 1 0 0,0 0-1 0 0,0-1 0 0 0,0 1 0 0 0,1 0 1 0 0,-1 1-1 0 0,1-1 0 0 0,-1 0 0 0 0,1 1 0 0 0,0-1 1 0 0,0 1-1 0 0,0 0 0 0 0,0 0 0 0 0,-1 2 7 0 0,-4 10 13 0 0,1 1 0 0 0,0-1 0 0 0,1 1 0 0 0,1 1 0 0 0,0-1 0 0 0,1 0 0 0 0,1 1 0 0 0,1 0 0 0 0,0-1 0 0 0,1 1 0 0 0,1 0-1 0 0,1 0 1 0 0,0-1 0 0 0,2 4-13 0 0,2 13 162 0 0,3 0-1 0 0,0 0 1 0 0,2-2-1 0 0,2 1 0 0 0,0-1 1 0 0,13 18-162 0 0,-12-25 178 0 0,1 0 1 0 0,2 0-1 0 0,0-2 0 0 0,1 0 1 0 0,1-1-1 0 0,1-1 1 0 0,1-1-1 0 0,1-1 1 0 0,6 4-179 0 0,-8-4 116 0 0,-28-29-653 0 0,-10 7-1040 0 0,7 2-1281 0 0,3-2-5108 0 0,5 4-4490 0 0</inkml:trace>
  <inkml:trace contextRef="#ctx0" brushRef="#br0" timeOffset="8268.841">8764 532 0 0 0,'0'0'1059'0'0,"0"0"507"0"0,0 0 365 0 0,0 0 309 0 0,0 0 155 0 0,0 0-64 0 0,0 0-261 0 0,0 0-341 0 0,0 0-330 0 0,0 0-229 0 0,0 0-156 0 0,0 0-118 0 0,0 0-86 0 0,3-5-102 0 0,12-14-89 0 0,-31 18 2509 0 0,5 111-2108 0 0,12-77-951 0 0,0-30-46 0 0,-1 1 1 0 0,1 0 0 0 0,0-1 0 0 0,-1 1 0 0 0,2-1 0 0 0,-1 0-1 0 0,0 1 1 0 0,1-1 0 0 0,-1 0 0 0 0,1 0 0 0 0,0 0 0 0 0,0 0-1 0 0,0 0 1 0 0,1 0 0 0 0,-1-1 0 0 0,1 1 0 0 0,-1-1 0 0 0,1 1-1 0 0,0-1 1 0 0,0 0 0 0 0,0 0 0 0 0,0-1 0 0 0,0 1 0 0 0,0 0-1 0 0,1-1 1 0 0,-1 0 0 0 0,0 0 0 0 0,1 0 0 0 0,-1 0 0 0 0,1 0-1 0 0,-1-1 1 0 0,1 0 0 0 0,-1 1 0 0 0,1-1 0 0 0,0-1 0 0 0,-1 1-1 0 0,1 0 1 0 0,-1-1 0 0 0,1 0 0 0 0,-1 0 0 0 0,1 0 0 0 0,-1 0-1 0 0,0 0 1 0 0,1-1 0 0 0,-1 0 0 0 0,0 1 0 0 0,0-1 0 0 0,0 0-1 0 0,0 0 1 0 0,-1-1 0 0 0,1 1 0 0 0,0-1 0 0 0,-1 1 0 0 0,2-3-24 0 0,33-26 201 0 0,-1-2 0 0 0,-2-1 1 0 0,-1-1-1 0 0,-2-2 0 0 0,-2-2 1 0 0,21-34-202 0 0,-25 39 77 0 0,-25 93-18 0 0,-35 143 109 0 0,17 143-156 0 0,21-2-37 0 0,-2-338 26 0 0,-2 0 0 0 0,1 0 1 0 0,-1 0-1 0 0,1-1 0 0 0,-1 1 1 0 0,0 0-1 0 0,-1 0 1 0 0,1-1-1 0 0,-1 1 0 0 0,0-1 1 0 0,0 0-1 0 0,-1 1 0 0 0,1-1 1 0 0,-1 0-1 0 0,0 0 1 0 0,0-1-1 0 0,0 1 0 0 0,-1-1 1 0 0,1 1-1 0 0,-1-1 0 0 0,0 0 1 0 0,0 0-1 0 0,0-1 1 0 0,0 1-1 0 0,0-1 0 0 0,0 0 1 0 0,-1 0-1 0 0,1 0 0 0 0,-1-1 1 0 0,0 1-1 0 0,1-1 1 0 0,-2 0-2 0 0,-1 1 0 0 0,1 0 1 0 0,0-1 0 0 0,-1 0 0 0 0,1 0 0 0 0,-1 0 0 0 0,1-1 0 0 0,-1 0 0 0 0,1 0 0 0 0,-1-1 0 0 0,1 0 0 0 0,-1 0 0 0 0,1 0 0 0 0,-1-1 0 0 0,1 0-1 0 0,0 0 1 0 0,0-1 0 0 0,0 1 0 0 0,0-1 0 0 0,1-1 0 0 0,-1 1 0 0 0,1-1 0 0 0,-1 0 0 0 0,1 0 0 0 0,1 0 0 0 0,-1-1 0 0 0,1 0 0 0 0,-1 0 0 0 0,1 0-1 0 0,1 0 1 0 0,-1-1 0 0 0,1 1 0 0 0,0-1 0 0 0,-2-4-1 0 0,3-1 0 0 0,0 1 0 0 0,0 0-1 0 0,1-1 1 0 0,1 1 0 0 0,0-1 0 0 0,0 1-1 0 0,1-1 1 0 0,0 1 0 0 0,1 0-1 0 0,0-1 1 0 0,1 1 0 0 0,0 0 0 0 0,0 0-1 0 0,1 1 1 0 0,1-1 0 0 0,-1 1-1 0 0,2-1 1 0 0,-1 2 0 0 0,1-1 0 0 0,0 1-1 0 0,1-1 1 0 0,0 2 0 0 0,7-7 0 0 0,19-17-17 0 0,2 1 0 0 0,1 1 0 0 0,1 2 0 0 0,33-16 17 0 0,-69 42-2 0 0,34-21-155 0 0,1 2-1 0 0,1 2 1 0 0,1 1 0 0 0,0 2-1 0 0,1 1 1 0 0,5 1 157 0 0,22 0-3073 0 0,-38 11-6775 0 0,-17 2-2504 0 0</inkml:trace>
  <inkml:trace contextRef="#ctx0" brushRef="#br0" timeOffset="5504.798">5960 705 3345 0 0,'0'0'3544'0'0,"0"0"-1635"0"0,0 0-525 0 0,0 0 66 0 0,0 0 87 0 0,0 0-98 0 0,0 0-290 0 0,0 0-388 0 0,0 0-307 0 0,0 0-153 0 0,0 0-20 0 0,3 2 74 0 0,5 4 54 0 0,0-1 1 0 0,0-1-1 0 0,1 1 0 0 0,0-1 1 0 0,0 0-1 0 0,0-1 0 0 0,0 0 1 0 0,1-1-1 0 0,-1 0 0 0 0,1 0 1 0 0,-1-1-1 0 0,1 0 0 0 0,4-1-409 0 0,-7 0 75 0 0,0 0 1 0 0,0 0-1 0 0,-1-1 0 0 0,1 0 0 0 0,0 0 0 0 0,-1-1 0 0 0,1 0 1 0 0,-1 0-1 0 0,1-1 0 0 0,-1 1 0 0 0,0-2 0 0 0,0 1 0 0 0,0 0 0 0 0,-1-1 1 0 0,1 0-1 0 0,-1 0 0 0 0,0-1 0 0 0,0 0 0 0 0,0 0 0 0 0,-1 0 0 0 0,0 0 1 0 0,0-1-1 0 0,0 1 0 0 0,0-1 0 0 0,-1 0 0 0 0,0 0 0 0 0,0 0 1 0 0,-1-1-1 0 0,0 1 0 0 0,0-1 0 0 0,0 1 0 0 0,-1-1 0 0 0,0 0 0 0 0,0 0 1 0 0,-1 1-1 0 0,0-1 0 0 0,0-6-75 0 0,-2 9 4 0 0,1 1-1 0 0,0 0 1 0 0,-1-1 0 0 0,1 1 0 0 0,-1 0 0 0 0,0-1-1 0 0,0 1 1 0 0,-1 0 0 0 0,1 1 0 0 0,0-1-1 0 0,-1 0 1 0 0,0 1 0 0 0,0-1 0 0 0,1 1 0 0 0,-1 0-1 0 0,-1 0 1 0 0,1 0 0 0 0,0 0 0 0 0,0 1-1 0 0,-1-1 1 0 0,1 1 0 0 0,-1 0 0 0 0,1 0-1 0 0,-1 0 1 0 0,0 0 0 0 0,0 1-4 0 0,-100-9-253 0 0,103 9 251 0 0,-8 0-1 0 0,0 1 1 0 0,0 0-1 0 0,0 1 1 0 0,0 0-1 0 0,0 0 1 0 0,0 1-1 0 0,0 0 1 0 0,1 1-1 0 0,-1-1 1 0 0,1 2-1 0 0,0-1 1 0 0,0 1-1 0 0,1 0 1 0 0,0 1-1 0 0,-1 0 1 0 0,2 0-1 0 0,-1 1 1 0 0,1-1-1 0 0,0 1 1 0 0,0 1-1 0 0,1-1 1 0 0,-2 4 2 0 0,5-6 16 0 0,0 1 1 0 0,1-1-1 0 0,-1 1 1 0 0,1 0-1 0 0,0-1 1 0 0,1 1 0 0 0,-1 0-1 0 0,1 0 1 0 0,1 0-1 0 0,-1-1 1 0 0,1 1-1 0 0,0 0 1 0 0,0 0-1 0 0,0-1 1 0 0,1 1-1 0 0,0-1 1 0 0,0 1-1 0 0,0-1 1 0 0,1 0-1 0 0,0 0 1 0 0,0 0-1 0 0,0 0 1 0 0,0 0 0 0 0,1-1-1 0 0,0 1 1 0 0,0-1-1 0 0,0 0 1 0 0,3 1-17 0 0,4 4 86 0 0,0 0 1 0 0,1-1 0 0 0,0 0 0 0 0,0-1 0 0 0,1-1-1 0 0,0 0 1 0 0,1-1 0 0 0,-1 0 0 0 0,1-1 0 0 0,0 0-1 0 0,1-1-86 0 0,5 0 129 0 0,1 0-1 0 0,-1-1 0 0 0,1-1 0 0 0,-1-2 0 0 0,1 0 1 0 0,-1 0-1 0 0,1-2 0 0 0,14-4-128 0 0,-23 4-10 0 0,-11 3-1 0 0,0 0 1 0 0,0 0-1 0 0,0 0 1 0 0,0 0-1 0 0,0 0 1 0 0,0 0-1 0 0,0 0 1 0 0,0 0-1 0 0,0-1 1 0 0,0 1-1 0 0,0 0 1 0 0,0-1-1 0 0,0 1 1 0 0,0-1-1 0 0,0 1 1 0 0,0-1-1 0 0,0 1 1 0 0,0-1-1 0 0,0 0 1 0 0,-1 1-1 0 0,1-1 1 0 0,0 0-1 0 0,0 0 1 0 0,-1 1-1 0 0,1-1 1 0 0,-1 0-1 0 0,1 0 1 0 0,0 0-1 0 0,-1 0 1 0 0,0 0-1 0 0,1 0 1 0 0,-1 0-1 0 0,0 0 1 0 0,1 0-1 0 0,-1 0 1 0 0,0 0-1 0 0,0 0 1 0 0,0 0-1 0 0,0 0 1 0 0,0 0-1 0 0,0 0 1 0 0,0-1-1 0 0,0 1 1 0 0,-1 0 10 0 0,-15-12-2902 0 0,4 8-4526 0 0,8 4-4491 0 0</inkml:trace>
  <inkml:trace contextRef="#ctx0" brushRef="#br0" timeOffset="6057.032">6499 841 8938 0 0,'0'0'2224'0'0,"0"0"-249"0"0,0 0-46 0 0,0 0-82 0 0,0 0-265 0 0,0 0-323 0 0,0 0-335 0 0,0 0-269 0 0,0 0-159 0 0,0 0-79 0 0,0 0 17 0 0,0 0-12 0 0,0 0-2 0 0,9-16-20 0 0,27-50-46 0 0,63-47 945 0 0,-26 18-711 0 0,-32 44-256 0 0,-41 50-309 0 0,0 1-6 0 0,0 0-8 0 0,0 0-39 0 0,0 0 26 0 0,-4 26-51 0 0,1-13 71 0 0,-1 2-4 0 0,1 0 0 0 0,0 0 0 0 0,1 0-1 0 0,0 0 1 0 0,1 0 0 0 0,1 0 0 0 0,1 1 0 0 0,0-1 0 0 0,3 12-12 0 0,-4-23 18 0 0,1-1 0 0 0,0 1 0 0 0,0-1 0 0 0,0 1 0 0 0,1-1 0 0 0,-1 1 0 0 0,1-1 0 0 0,-1 0 0 0 0,1 0 0 0 0,1 0 1 0 0,-1 0-1 0 0,0 0 0 0 0,1 0 0 0 0,-1 0 0 0 0,1-1 0 0 0,0 1 0 0 0,0-1 0 0 0,0 0 0 0 0,0 0 0 0 0,0 0 0 0 0,0 0 0 0 0,0-1 0 0 0,1 1 1 0 0,-1-1-1 0 0,1 0 0 0 0,-1 0 0 0 0,1 0 0 0 0,0 0 0 0 0,-1 0 0 0 0,1-1 0 0 0,0 0 0 0 0,-1 0 0 0 0,1 0 0 0 0,0 0 0 0 0,0-1 0 0 0,-1 1 1 0 0,1-1-1 0 0,-1 0 0 0 0,1 0 0 0 0,0 0 0 0 0,-1-1 0 0 0,0 1 0 0 0,1-1 0 0 0,-1 0 0 0 0,0 0-18 0 0,10-5 84 0 0,-2-1 0 0 0,1-1 1 0 0,-1 0-1 0 0,0 0 0 0 0,-1-1 0 0 0,0 0 0 0 0,0-1 0 0 0,-2 0 0 0 0,1-1 0 0 0,-1 0 0 0 0,-1 0 1 0 0,0-1-1 0 0,-1 0 0 0 0,3-6-84 0 0,11-73-703 0 0,-32 90-3333 0 0,3 8-3999 0 0,5 1-3935 0 0</inkml:trace>
  <inkml:trace contextRef="#ctx0" brushRef="#br0" timeOffset="6855.995">7221 643 584 0 0,'0'0'2022'0'0,"0"0"-223"0"0,0 0 247 0 0,0 0 125 0 0,0 0-123 0 0,0 0-307 0 0,0 0-292 0 0,0 0-223 0 0,0 0-137 0 0,0 0-86 0 0,0 0-93 0 0,0 0-83 0 0,0 0-90 0 0,22 1-55 0 0,65 2-41 0 0,-43-11 562 0 0,-36 6-1014 0 0,0-1 0 0 0,-1 0 0 0 0,0 0 0 0 0,0-1 0 0 0,0 0 0 0 0,0 0 0 0 0,-1-1 0 0 0,1 1-1 0 0,-1-1 1 0 0,0-1 0 0 0,-1 1 0 0 0,1-1 0 0 0,-1 0 0 0 0,0 0 0 0 0,2-5-189 0 0,3-3 162 0 0,-8 11-135 0 0,1-1-1 0 0,0 1 0 0 0,-1-1 1 0 0,0 1-1 0 0,0-1 0 0 0,0 0 1 0 0,0 0-1 0 0,-1 0 1 0 0,1 0-1 0 0,-1 0 0 0 0,0 0 1 0 0,0 0-1 0 0,0 0 0 0 0,-1-1 1 0 0,0 1-1 0 0,0-1-26 0 0,-1 2-16 0 0,-1 1 0 0 0,0 0 0 0 0,0 0 0 0 0,0 0 0 0 0,-1 0 0 0 0,1 0 0 0 0,0 0 1 0 0,-1 0-1 0 0,0 1 0 0 0,1 0 0 0 0,-1-1 0 0 0,0 1 0 0 0,1 0 0 0 0,-1 0 0 0 0,0 0 0 0 0,0 1 0 0 0,0-1 0 0 0,0 1 0 0 0,0-1 0 0 0,0 1 0 0 0,0 0 0 0 0,0 0 0 0 0,0 1 0 0 0,0-1 0 0 0,1 0 0 0 0,-1 1 0 0 0,-2 0 16 0 0,-8 2-37 0 0,0 0-1 0 0,0 0 0 0 0,1 1 1 0 0,0 0-1 0 0,-1 2 0 0 0,2-1 1 0 0,-1 1-1 0 0,1 1 0 0 0,0 0 1 0 0,0 0-1 0 0,0 1 0 0 0,1 1 1 0 0,1 0-1 0 0,0 0 0 0 0,0 1 1 0 0,0 0-1 0 0,1 0 0 0 0,1 1 1 0 0,0 0-1 0 0,0 0 0 0 0,1 1 1 0 0,1 0-1 0 0,0 0 0 0 0,-2 9 38 0 0,5-16 5 0 0,0 0 0 0 0,1 0 0 0 0,-1 0-1 0 0,1 0 1 0 0,1 0 0 0 0,-1 0 0 0 0,1 0 0 0 0,0 0 0 0 0,0 0-1 0 0,0 0 1 0 0,1 0 0 0 0,0 0 0 0 0,-1 0 0 0 0,2 0-1 0 0,-1 0 1 0 0,1-1 0 0 0,0 1 0 0 0,0 0 0 0 0,0-1 0 0 0,0 1-1 0 0,1-1 1 0 0,0 0 0 0 0,0 0 0 0 0,0 0 0 0 0,0 0-1 0 0,1 0 1 0 0,-1-1 0 0 0,1 0 0 0 0,0 1 0 0 0,0-1-1 0 0,0-1 1 0 0,1 1 0 0 0,-1-1 0 0 0,1 1 0 0 0,-1-1 0 0 0,3 0-5 0 0,15 4 107 0 0,-1-2 1 0 0,1 0 0 0 0,0-2-1 0 0,0 0 1 0 0,0-1 0 0 0,0-2 0 0 0,0 0-1 0 0,0-1 1 0 0,5-2-108 0 0,-2-4 115 0 0,0-1-1 0 0,0-1 1 0 0,-1-1 0 0 0,-1-2 0 0 0,1 0-1 0 0,-2-1 1 0 0,0-1 0 0 0,-1-1-1 0 0,-1-1 1 0 0,0-1 0 0 0,12-15-115 0 0,-16 19 26 0 0,-1-1 0 0 0,0-1 0 0 0,-1 0 0 0 0,-1-1 0 0 0,-1 0 0 0 0,0-1 0 0 0,-1 0 0 0 0,-1-1 0 0 0,-1 0 0 0 0,1-7-26 0 0,-3-32 48 0 0,-7 57-51 0 0,0 0-1 0 0,0-1 1 0 0,-1 1 0 0 0,1 0 0 0 0,-1 0 0 0 0,0 0 0 0 0,1-1-1 0 0,-1 1 1 0 0,0 0 0 0 0,1 0 0 0 0,-1 0 0 0 0,0 0 0 0 0,0 0 0 0 0,0 0-1 0 0,0 0 1 0 0,0 1 0 0 0,0-1 0 0 0,0 0 0 0 0,0 0 0 0 0,0 1-1 0 0,-1-1 1 0 0,1 1 0 0 0,0-1 0 0 0,0 1 0 0 0,-1-1 0 0 0,1 1 0 0 0,0 0-1 0 0,0 0 1 0 0,-1 0 0 0 0,1 0 0 0 0,0-1 0 0 0,-1 2 0 0 0,1-1-1 0 0,0 0 1 0 0,-1 0 0 0 0,1 0 0 0 0,0 1 0 0 0,0-1 0 0 0,-1 0 0 0 0,1 1-1 0 0,-1 0 4 0 0,-12 4-34 0 0,1 0-1 0 0,-1 1 1 0 0,1 1 0 0 0,0 0-1 0 0,0 1 1 0 0,1 1-1 0 0,0 0 1 0 0,1 0-1 0 0,0 1 1 0 0,0 0-1 0 0,1 1 1 0 0,-6 9 34 0 0,15-20-3 0 0,0 1 0 0 0,0 0 1 0 0,0 0-1 0 0,0 0 0 0 0,0 0 0 0 0,0 0 0 0 0,1 0 1 0 0,-1 0-1 0 0,0 1 0 0 0,0-1 0 0 0,1 0 1 0 0,-1 0-1 0 0,1 0 0 0 0,-1 1 0 0 0,1-1 0 0 0,-1 0 1 0 0,1 1-1 0 0,0-1 0 0 0,0 0 0 0 0,0 1 0 0 0,0-1 1 0 0,0 1-1 0 0,0-1 0 0 0,0 0 0 0 0,0 1 1 0 0,0-1-1 0 0,1 0 0 0 0,-1 1 0 0 0,0-1 0 0 0,1 0 1 0 0,-1 0-1 0 0,1 1 0 0 0,0-1 0 0 0,-1 0 0 0 0,1 0 1 0 0,0 0-1 0 0,0 0 0 0 0,0 1 0 0 0,-1-1 0 0 0,1-1 1 0 0,0 1-1 0 0,1 0 0 0 0,-1 0 0 0 0,0 0 1 0 0,0 0-1 0 0,0-1 0 0 0,0 1 0 0 0,1-1 0 0 0,-1 1 3 0 0,69 14-42 0 0,82-7 97 0 0,-150-7-50 0 0,1 0 0 0 0,-1 0 1 0 0,0 0-1 0 0,0 0 0 0 0,0 1 1 0 0,0-1-1 0 0,0 1 0 0 0,0 0 0 0 0,0-1 1 0 0,0 1-1 0 0,-1 0 0 0 0,1 0 0 0 0,-1 0 1 0 0,1 0-1 0 0,-1 0 0 0 0,0 1 0 0 0,0-1 1 0 0,0 0-1 0 0,0 0 0 0 0,0 1 0 0 0,-1-1 1 0 0,1 1-1 0 0,-1-1 0 0 0,1 1 0 0 0,-1-1 1 0 0,0 1-1 0 0,0-1 0 0 0,0 1 0 0 0,0-1 1 0 0,0 1-1 0 0,-1-1 0 0 0,1 1 1 0 0,-1 0-6 0 0,-33 78 135 0 0,-26 7-471 0 0,57-82-174 0 0,4-5-4586 0 0,0-1-5257 0 0,1 0 32 0 0</inkml:trace>
  <inkml:trace contextRef="#ctx0" brushRef="#br0" timeOffset="7559.735">8344 510 8106 0 0,'0'0'2412'0'0,"0"0"-685"0"0,0 0-154 0 0,0 0 15 0 0,0 0-68 0 0,0 0-143 0 0,0 0-241 0 0,0 0-229 0 0,0 0-194 0 0,0 0-122 0 0,0 0-110 0 0,0 0-93 0 0,0 0-47 0 0,-32 6-51 0 0,-97 21-44 0 0,76-5 55 0 0,46-15-222 0 0,-2 1-60 0 0,1 0 0 0 0,-1 1 1 0 0,2 0-1 0 0,-1 1 0 0 0,1 0 0 0 0,1 0 1 0 0,0 0-1 0 0,0 1 0 0 0,1 0 0 0 0,0 0 1 0 0,1 0-1 0 0,0 0 0 0 0,1 1 0 0 0,0 0 1 0 0,1-1-1 0 0,0 1 0 0 0,1 0 0 0 0,0 6-19 0 0,2-14 27 0 0,0-1-1 0 0,0 0 1 0 0,0 1-1 0 0,1-1 1 0 0,-1 0-1 0 0,1 0 1 0 0,0 0-1 0 0,-1 0 1 0 0,1 0-1 0 0,1-1 1 0 0,-1 1-1 0 0,0 0 0 0 0,1-1 1 0 0,-1 0-1 0 0,1 1 1 0 0,0-1-1 0 0,0 0 1 0 0,0 0-1 0 0,0-1 1 0 0,0 1-1 0 0,0-1 1 0 0,0 1-1 0 0,0-1 1 0 0,1 0-1 0 0,-1 0 0 0 0,0 0 1 0 0,1-1-1 0 0,-1 1 1 0 0,1-1-1 0 0,-1 0 1 0 0,1 0-1 0 0,-1 0 1 0 0,1-1-1 0 0,-1 1 1 0 0,1-1-1 0 0,-1 1 1 0 0,0-1-1 0 0,1 0 0 0 0,-1-1 1 0 0,0 1-1 0 0,0 0 1 0 0,0-1-1 0 0,0 0 1 0 0,3-1-27 0 0,16-12 201 0 0,0 0-1 0 0,0-1 1 0 0,-2-2 0 0 0,0 0 0 0 0,-1-1-1 0 0,-1-1 1 0 0,0 0 0 0 0,-2-1 0 0 0,0-1-201 0 0,65-55 296 0 0,-80 77-293 0 0,0 1-1 0 0,0 0 1 0 0,1-1 0 0 0,-1 1 0 0 0,0 0-1 0 0,0 0 1 0 0,0 0 0 0 0,0 0 0 0 0,0 0-1 0 0,0 0 1 0 0,-1 0 0 0 0,1 0 0 0 0,0 0 0 0 0,0 0-1 0 0,-1 0 1 0 0,1 1 0 0 0,-1-1 0 0 0,1 0-1 0 0,-1 0 1 0 0,1 1 0 0 0,-1-1 0 0 0,0 0-1 0 0,0 1 1 0 0,0-1 0 0 0,1 0 0 0 0,-1 1-1 0 0,-1-1 1 0 0,1 1-3 0 0,2 34 109 0 0,-1-1-1 0 0,-3 0 1 0 0,0 0 0 0 0,-3 0-1 0 0,-5 21-108 0 0,-5 55 27 0 0,-49 407-1 0 0,63-505-22 0 0,1 1-1 0 0,-2 0 0 0 0,0-1 0 0 0,0 1 1 0 0,-1-1-1 0 0,-1 0 0 0 0,-1 1 1 0 0,1-2-1 0 0,-2 1 0 0 0,0-1 0 0 0,0 0 1 0 0,-1 0-1 0 0,-6 6-3 0 0,10-15 2 0 0,0-1 0 0 0,0 0 0 0 0,-1 0 0 0 0,1 0 0 0 0,-1 0 0 0 0,0 0 0 0 0,1-1-1 0 0,-1 0 1 0 0,0 0 0 0 0,0 0 0 0 0,0 0 0 0 0,0-1 0 0 0,0 1 0 0 0,0-1 0 0 0,0 0 0 0 0,0 0 0 0 0,1-1 0 0 0,-1 1 0 0 0,0-1 0 0 0,0 0 0 0 0,0 0 0 0 0,0 0 0 0 0,0 0-1 0 0,1-1 1 0 0,-1 1 0 0 0,1-1 0 0 0,-1 0 0 0 0,1 0 0 0 0,-1 0 0 0 0,1-1 0 0 0,-1-1-2 0 0,-7-10-12 0 0,1 0 0 0 0,0-1 0 0 0,1 0 0 0 0,1 0 0 0 0,0-1 0 0 0,1-1-1 0 0,1 1 1 0 0,1-1 0 0 0,0 0 0 0 0,1 0 0 0 0,1 0 0 0 0,1-1 0 0 0,0 1 0 0 0,1-1 0 0 0,1 0 0 0 0,1-11 12 0 0,4 7-45 0 0,1 0 1 0 0,0 1-1 0 0,2 0 1 0 0,1 0 0 0 0,0 0-1 0 0,1 1 1 0 0,1 1-1 0 0,1 0 1 0 0,1 0-1 0 0,1 1 1 0 0,0 1 0 0 0,1 0-1 0 0,7-5 45 0 0,186-167-4547 0 0,-183 163 1228 0 0,-17 17-248 0 0,0 0-7234 0 0</inkml:trace>
  <inkml:trace contextRef="#ctx0" brushRef="#br0" timeOffset="10676.812">1785 1714 3897 0 0,'0'0'1204'0'0,"0"0"-136"0"0,0 0 39 0 0,0 0 223 0 0,0 0 237 0 0,0 0 99 0 0,0 0-106 0 0,0 0-248 0 0,0 0-293 0 0,0 0-251 0 0,0 0-193 0 0,-22-1-119 0 0,-69-2-68 0 0,46 16 162 0 0,39-7-404 0 0,-7 5 67 0 0,0-1 0 0 0,1 2 0 0 0,0 0 0 0 0,1 0 0 0 0,0 1 0 0 0,1 0 0 0 0,1 1-1 0 0,0 0 1 0 0,1 0 0 0 0,0 1 0 0 0,-4 13-213 0 0,11-27 27 0 0,0 1 1 0 0,1-1-1 0 0,-1 1 0 0 0,0-1 1 0 0,1 1-1 0 0,-1 0 0 0 0,1-1 1 0 0,0 1-1 0 0,0 0 0 0 0,-1-1 1 0 0,1 1-1 0 0,0 0 0 0 0,0 0 1 0 0,0-1-1 0 0,1 1 0 0 0,-1 0 1 0 0,0-1-1 0 0,1 1 0 0 0,-1 0 0 0 0,1-1 1 0 0,-1 1-1 0 0,1-1 0 0 0,0 1 1 0 0,0-1-1 0 0,0 1 0 0 0,0-1 1 0 0,0 0-1 0 0,0 1 0 0 0,0-1 1 0 0,0 0-1 0 0,0 0 0 0 0,0 1 1 0 0,1-1-1 0 0,-1 0 0 0 0,1 0 1 0 0,-1-1-1 0 0,1 1 0 0 0,-1 0 0 0 0,1 0 1 0 0,-1-1-1 0 0,1 1 0 0 0,0-1 1 0 0,0 1-28 0 0,72-15 1171 0 0,-36-10-950 0 0,-1-3-1 0 0,-1-1 1 0 0,-1-1 0 0 0,-2-2-1 0 0,20-24-220 0 0,-16 17 105 0 0,13-27 66 0 0,-50 109-135 0 0,-2-32-23 0 0,0 0 1 0 0,1 0-1 0 0,0 1 1 0 0,1-1-1 0 0,1 0 1 0 0,0 0-1 0 0,1 1 1 0 0,0-1-1 0 0,1 0 1 0 0,0 0-1 0 0,1-1 1 0 0,0 1-1 0 0,1-1 1 0 0,0 0-1 0 0,1 0 1 0 0,0 0-1 0 0,0-1 1 0 0,6 6-14 0 0,-5-9 28 0 0,1-1 0 0 0,-1 0 0 0 0,2 0 0 0 0,-1-1 0 0 0,0 0 0 0 0,1 0 0 0 0,0-1 0 0 0,0 0 0 0 0,1-1 1 0 0,-1 0-1 0 0,1 0 0 0 0,0-1 0 0 0,-1 0 0 0 0,1-1 0 0 0,0 0 0 0 0,0-1 0 0 0,0 0 0 0 0,0 0 0 0 0,0-1 0 0 0,0 0 1 0 0,-1-1-1 0 0,1 0 0 0 0,0-1 0 0 0,-1 0 0 0 0,0 0 0 0 0,1-1 0 0 0,-1 0 0 0 0,-1-1 0 0 0,1 1 0 0 0,-1-2 0 0 0,1 1 1 0 0,2-5-29 0 0,27-22 134 0 0,-2-1 1 0 0,-2-2 0 0 0,-1-2-1 0 0,-2-1 1 0 0,-1-1 0 0 0,-2-1-1 0 0,-2-2 1 0 0,-2-1 0 0 0,18-43-135 0 0,-25 52 26 0 0,-2-1 0 0 0,-1 0 0 0 0,-1-1 0 0 0,-2 0 0 0 0,-2-1 1 0 0,-1 0-1 0 0,-2 0 0 0 0,-2-1 0 0 0,-1 0 0 0 0,-2-6-26 0 0,0 28 21 0 0,0 11-4 0 0,-1 0 0 0 0,1 0-1 0 0,-1 0 1 0 0,0 0 0 0 0,0 0-1 0 0,0 0 1 0 0,-1 0 0 0 0,0 0-1 0 0,0 0 1 0 0,0 1 0 0 0,-1-1-1 0 0,1 0 1 0 0,-1 1 0 0 0,0-1 0 0 0,0 1-1 0 0,-1-1 1 0 0,1 1 0 0 0,-1 0-1 0 0,0 0 1 0 0,0 0 0 0 0,-1 0-1 0 0,-1-1-16 0 0,4 5 3 0 0,-1 0 0 0 0,1 1 0 0 0,-1-1 0 0 0,1 0 0 0 0,-1 0 0 0 0,1 1 0 0 0,0-1 0 0 0,-1 0 0 0 0,1 1 0 0 0,-1 0 0 0 0,1-1 0 0 0,0 1-1 0 0,0 0 1 0 0,-1-1 0 0 0,1 1 0 0 0,0 0 0 0 0,0 0 0 0 0,0 0 0 0 0,0 0 0 0 0,0 0 0 0 0,0 1 0 0 0,0-1 0 0 0,0 0 0 0 0,0 0 0 0 0,1 1 0 0 0,-1-1 0 0 0,0 0 0 0 0,1 1 0 0 0,-1-1 0 0 0,1 0-1 0 0,-1 1 1 0 0,1-1 0 0 0,0 1 0 0 0,0 1-3 0 0,-2 1 3 0 0,-8 24 20 0 0,2 1 1 0 0,1 0-1 0 0,2 1 0 0 0,0-1 1 0 0,2 1-1 0 0,1 0 1 0 0,2 0-1 0 0,1 0 0 0 0,1 1-23 0 0,-1 29 79 0 0,3 11 37 0 0,3 0 0 0 0,3 0 0 0 0,15 51-116 0 0,-2-8 143 0 0,-18 74 49 0 0,-6-176-182 0 0,-1 0 0 0 0,-1 0 0 0 0,0-1 0 0 0,-1 1 0 0 0,0 0 0 0 0,-1-1 0 0 0,0 0 0 0 0,0 0 0 0 0,-2-1 0 0 0,1 1 0 0 0,-1-1 0 0 0,-5 5-10 0 0,11-14-10 0 0,-26-46-1237 0 0,9-1-544 0 0,2 3-1588 0 0,4 16-2050 0 0,4 15-3963 0 0</inkml:trace>
  <inkml:trace contextRef="#ctx0" brushRef="#br0" timeOffset="10906.946">2282 1482 12491 0 0,'0'0'1028'0'0,"0"0"-335"0"0,0 0-26 0 0,0 0 259 0 0,0 0 262 0 0,0 0 88 0 0,0 0-70 0 0,0 0-131 0 0,0 0-96 0 0,0 0-83 0 0,0 0-105 0 0,36 2-101 0 0,114 8-139 0 0,5-18 432 0 0,-15-14-516 0 0,-33 5-1787 0 0,-37 8-3449 0 0,-52 9-5951 0 0</inkml:trace>
  <inkml:trace contextRef="#ctx0" brushRef="#br0" timeOffset="12008.39">3530 1710 3929 0 0,'0'0'1974'0'0,"0"0"-1048"0"0,0 0-247 0 0,0 0 283 0 0,0 0 331 0 0,0 0 176 0 0,0 0-84 0 0,0 0-204 0 0,0 0-146 0 0,0 0-109 0 0,0 0-67 0 0,0 0-25 0 0,8 4-35 0 0,25 11-19 0 0,-32-15-633 0 0,1 1 0 0 0,0 0 0 0 0,0-1 0 0 0,-1 1 0 0 0,1-1-1 0 0,0 0 1 0 0,-1 1 0 0 0,1-1 0 0 0,0 0 0 0 0,0 0 0 0 0,0 0 0 0 0,-1 0 0 0 0,1 0 0 0 0,0-1 0 0 0,0 1 0 0 0,-1-1 0 0 0,1 1 0 0 0,0-1 0 0 0,-1 1 0 0 0,1-1 0 0 0,0 0 0 0 0,-1 0 0 0 0,1 0 0 0 0,-1 0 0 0 0,1 0 0 0 0,0-1-147 0 0,31-59 1431 0 0,-31 55-1269 0 0,25-96 925 0 0,-13 142-441 0 0,7 108 88 0 0,-12-47-594 0 0,-4 1-1 0 0,-4-1 1 0 0,-5 1-1 0 0,-4-1 0 0 0,-5 0 1 0 0,-12 40-140 0 0,21-129 10 0 0,1 0 1 0 0,-2 0 0 0 0,0 0 0 0 0,0-1 0 0 0,-1 0 0 0 0,0 0-1 0 0,-1 0 1 0 0,0-1 0 0 0,-6 7-11 0 0,13-17 6 0 0,0 1 1 0 0,-1-1-1 0 0,1 1 0 0 0,0-1 1 0 0,-1 1-1 0 0,1-1 0 0 0,0 0 1 0 0,-1 1-1 0 0,1-1 0 0 0,-1 1 1 0 0,1-1-1 0 0,-1 0 1 0 0,1 1-1 0 0,-1-1 0 0 0,1 0 1 0 0,-1 0-1 0 0,1 1 0 0 0,-1-1 1 0 0,1 0-1 0 0,-1 0 0 0 0,1 0 1 0 0,-1 0-1 0 0,1 0 0 0 0,-1 0 1 0 0,0 0-1 0 0,1 0 0 0 0,-1 0 1 0 0,1 0-1 0 0,-1 0 1 0 0,1 0-1 0 0,-1 0 0 0 0,0 0 1 0 0,1 0-1 0 0,-1 0 0 0 0,1-1 1 0 0,-1 1-1 0 0,1 0 0 0 0,-1 0 1 0 0,1-1-1 0 0,-1 1 0 0 0,1 0 1 0 0,0-1-1 0 0,-1 1 0 0 0,1-1 1 0 0,-1 1-1 0 0,1 0 1 0 0,0-1-1 0 0,-1 1 0 0 0,1-1 1 0 0,0 1-1 0 0,-1-1 0 0 0,1 1 1 0 0,0-1-1 0 0,0 1 0 0 0,0-1 1 0 0,-1 1-1 0 0,1-1 0 0 0,0 0 1 0 0,0 1-1 0 0,0-1 1 0 0,0 1-1 0 0,0-1 0 0 0,0 1 1 0 0,0-1-7 0 0,-6-41 102 0 0,9 0-100 0 0,2 1-1 0 0,1 0 0 0 0,2 0 0 0 0,2 1 1 0 0,2 0-1 0 0,1 1 0 0 0,11-19-1 0 0,-15 32 5 0 0,16-40-3 0 0,3 2-1 0 0,2 1 1 0 0,3 1 0 0 0,3 2 0 0 0,3 1 0 0 0,2 2 0 0 0,2 2-1 0 0,27-24-1 0 0,-56 62-6 0 0,1 1-1 0 0,1 1 0 0 0,1 0 0 0 0,0 0 0 0 0,1 2 0 0 0,0 0 0 0 0,1 2 1 0 0,0 0-1 0 0,1 0 0 0 0,1 2 0 0 0,-1 1 0 0 0,1 0 0 0 0,1 2 0 0 0,16-4 7 0 0,-34 10 3 0 0,-1 0-1 0 0,0 1 1 0 0,0-1-1 0 0,1 0 0 0 0,-1 1 1 0 0,0 0-1 0 0,0-1 1 0 0,0 1-1 0 0,0 1 0 0 0,0-1 1 0 0,0 0-1 0 0,0 1 1 0 0,0-1-1 0 0,0 1 0 0 0,-1 0 1 0 0,1 0-1 0 0,0 0 0 0 0,-1 0 1 0 0,0 1-1 0 0,0-1 1 0 0,1 1-1 0 0,-1-1 0 0 0,-1 1 1 0 0,1 0-1 0 0,0-1 1 0 0,-1 1-1 0 0,1 0 0 0 0,-1 0 1 0 0,0 0-1 0 0,0 1 1 0 0,0-1-1 0 0,-1 0 0 0 0,1 0 1 0 0,-1 0-1 0 0,1 1 1 0 0,-1-1-1 0 0,0 0 0 0 0,0 0 1 0 0,-1 2-3 0 0,2 15 15 0 0,-2-1 1 0 0,0 1-1 0 0,-1 0 0 0 0,-1-1 1 0 0,0 0-1 0 0,-2 1 1 0 0,0-2-1 0 0,-2 1 1 0 0,0-1-1 0 0,-1 1 0 0 0,0-2 1 0 0,-1 0-1 0 0,-2 0 1 0 0,1 0-1 0 0,-6 3-15 0 0,-6 8 4 0 0,-1 0-1 0 0,-1-2 1 0 0,-1-1-1 0 0,-2-1 1 0 0,-1-2 0 0 0,0 0-1 0 0,-1-2 1 0 0,-3 0-4 0 0,21-13-28 0 0,0-1 1 0 0,0 1-1 0 0,-1-2 0 0 0,0 0 1 0 0,0 0-1 0 0,0-1 0 0 0,0-1 1 0 0,-1 0-1 0 0,1 0 1 0 0,-1-1-1 0 0,0-1 0 0 0,0 0 1 0 0,0-1-1 0 0,-1-1 28 0 0,11 1-74 0 0,-1-1 0 0 0,1 0 0 0 0,0 0 0 0 0,0 0 0 0 0,0 0 0 0 0,0 0 0 0 0,0-1 0 0 0,0 1 1 0 0,0-1-1 0 0,1 0 0 0 0,-1 0 0 0 0,0 0 0 0 0,1 0 0 0 0,0-1 0 0 0,-1 1 0 0 0,1 0 0 0 0,0-1 0 0 0,0 0 0 0 0,0 1 0 0 0,1-1 0 0 0,-1 0 0 0 0,1 0 0 0 0,-1 0 0 0 0,1 0 0 0 0,0 0 0 0 0,0-1 1 0 0,0 1-1 0 0,1 0 0 0 0,-1 0 0 0 0,1-1 0 0 0,0 1 0 0 0,0 0 0 0 0,0-1 74 0 0,0-4-598 0 0,0 0 1 0 0,1 0 0 0 0,0 0-1 0 0,0 0 1 0 0,1 0 0 0 0,0 0-1 0 0,0 1 1 0 0,1-1-1 0 0,0 1 1 0 0,0-1 0 0 0,1 1-1 0 0,3-5 598 0 0,9-8-6090 0 0,-4 5-5257 0 0</inkml:trace>
  <inkml:trace contextRef="#ctx0" brushRef="#br0" timeOffset="12386.314">4635 1589 6409 0 0,'0'0'2824'0'0,"0"0"-781"0"0,0 0-219 0 0,0 0-11 0 0,0 0-82 0 0,0 0-218 0 0,0 0-267 0 0,0 0-241 0 0,0 0-174 0 0,0 0-135 0 0,0 0-118 0 0,-34 21-85 0 0,-104 66-85 0 0,134-86-380 0 0,0 1 0 0 0,1 0 1 0 0,-1 0-1 0 0,0 0 0 0 0,1 0 0 0 0,0 1 0 0 0,-1 0 0 0 0,1-1 0 0 0,0 1 0 0 0,0 0 0 0 0,0 0 0 0 0,1 1 0 0 0,-1-1 0 0 0,1 1 0 0 0,0-1 0 0 0,0 1 1 0 0,0 0-1 0 0,0 1-28 0 0,-1 5 86 0 0,-1-1-40 0 0,1 0-1 0 0,1 0 1 0 0,-1 0-1 0 0,2 0 1 0 0,-1 0-1 0 0,1 1 1 0 0,1-1-1 0 0,0 1 1 0 0,0-1-1 0 0,1 1 1 0 0,0-1-1 0 0,1 4-45 0 0,-1-9 18 0 0,0-1 1 0 0,0 1-1 0 0,0 0 0 0 0,1 0 0 0 0,-1-1 1 0 0,1 1-1 0 0,0-1 0 0 0,0 1 1 0 0,1-1-1 0 0,-1 0 0 0 0,1 0 0 0 0,-1 0 1 0 0,1 0-1 0 0,0 0 0 0 0,0 0 0 0 0,0-1 1 0 0,1 0-1 0 0,-1 0 0 0 0,0 1 0 0 0,1-2 1 0 0,0 1-1 0 0,-1 0 0 0 0,1-1 0 0 0,0 0 1 0 0,0 0-1 0 0,0 0 0 0 0,0 0 1 0 0,0-1-1 0 0,0 1 0 0 0,1-1-18 0 0,8 0 74 0 0,0 0-1 0 0,-1-1 1 0 0,1 0 0 0 0,0-1 0 0 0,0 0-1 0 0,-1-1 1 0 0,0-1 0 0 0,1 0-1 0 0,-1-1 1 0 0,-1 0 0 0 0,1 0-1 0 0,-1-2 1 0 0,0 1 0 0 0,0-1-1 0 0,-1-1 1 0 0,0 0 0 0 0,0 0 0 0 0,-1-1-1 0 0,0-1 1 0 0,0 1 0 0 0,-1-1-1 0 0,0-1 1 0 0,-1 1 0 0 0,0-1-1 0 0,-1 0 1 0 0,-1-1 0 0 0,3-6-74 0 0,-6 11-28 0 0,-1-1-1 0 0,0 1 1 0 0,0-1 0 0 0,0 1 0 0 0,-1-1 0 0 0,0 1-1 0 0,-1 0 1 0 0,0-1 0 0 0,0 1 0 0 0,-1-1 0 0 0,1 1-1 0 0,-2 0 1 0 0,1 0 0 0 0,-1 0 0 0 0,0 0 0 0 0,0 1-1 0 0,-1-1 1 0 0,0 1 0 0 0,0-1 0 0 0,-1 2 0 0 0,1-1-1 0 0,-1 0 1 0 0,0 1 0 0 0,-1 0 0 0 0,0 0 0 0 0,1 0-1 0 0,-2 1 1 0 0,1 0 0 0 0,0 0 0 0 0,-1 0 0 0 0,0 1 0 0 0,1 0-1 0 0,-1 0 1 0 0,0 1 0 0 0,-1 0 0 0 0,1 0 0 0 0,0 1-1 0 0,-1 0 1 0 0,1 0 0 0 0,-1 1 0 0 0,1 0 0 0 0,-7 0 28 0 0,-39 10-2165 0 0,23 9-4218 0 0,22-11-2869 0 0</inkml:trace>
  <inkml:trace contextRef="#ctx0" brushRef="#br0" timeOffset="12641.278">5143 1615 12803 0 0,'0'0'1627'0'0,"0"0"-351"0"0,0 0 7 0 0,0 0 47 0 0,0 0-81 0 0,0 0-214 0 0,0 0-308 0 0,0 0-242 0 0,0 0-110 0 0,-14 35-82 0 0,-45 108-62 0 0,19-57 121 0 0,28-38-843 0 0,10-52-5180 0 0,2 1 888 0 0,0-4-6378 0 0</inkml:trace>
  <inkml:trace contextRef="#ctx0" brushRef="#br0" timeOffset="12889.064">5034 1169 11450 0 0,'0'0'2081'0'0,"0"0"-881"0"0,0 0-568 0 0,0 0-264 0 0,0 0-248 0 0,0 0-168 0 0,0 0-96 0 0,0 0-112 0 0,0 0-176 0 0,0 0-424 0 0,0 0-1753 0 0,0 0-8425 0 0</inkml:trace>
  <inkml:trace contextRef="#ctx0" brushRef="#br0" timeOffset="13153.023">5275 1847 13507 0 0,'0'0'3387'0'0,"0"0"-1570"0"0,0 0-574 0 0,0 0-114 0 0,0 0-150 0 0,0 0-211 0 0,0 0-185 0 0,0 0-142 0 0,0 0-92 0 0,0 0-63 0 0,0 0-39 0 0,0 0-72 0 0,0 0-71 0 0,16-29-16 0 0,50-87-28 0 0,-4 48 28 0 0,53-21-14 0 0,-114 88-77 0 0,0 1 0 0 0,0-1 0 0 0,-1 1 0 0 0,1-1 0 0 0,0 1 0 0 0,0 0 0 0 0,0-1 0 0 0,0 1 0 0 0,0 0 0 0 0,0 0 0 0 0,0 0 0 0 0,0 0 0 0 0,0 0 0 0 0,0 0-1 0 0,0 0 1 0 0,0 0 0 0 0,-1 0 0 0 0,1 0 0 0 0,0 0 0 0 0,0 1 0 0 0,0-1 0 0 0,0 0 0 0 0,0 1 0 0 0,0-1 0 0 0,0 1 0 0 0,-1-1 0 0 0,1 1 0 0 0,0-1 0 0 0,0 1 0 0 0,-1-1-1 0 0,1 1 1 0 0,0 0 0 0 0,-1-1 0 0 0,1 1 0 0 0,0 0 0 0 0,-1 0 0 0 0,1 0 0 0 0,-1-1 0 0 0,0 1 0 0 0,1 0 0 0 0,-1 0 0 0 0,0 0 0 0 0,1 0 0 0 0,-1 0 0 0 0,0 0 0 0 0,0 0-1 0 0,0-1 1 0 0,0 1 0 0 0,0 0 0 0 0,0 0 0 0 0,0 0 0 0 0,0 0 0 0 0,0 0 0 0 0,0 0 0 0 0,0 0 0 0 0,-1 0 0 0 0,1 0 0 0 0,0 0 0 0 0,-1 0 0 0 0,1-1 0 0 0,0 1 0 0 0,-1 0-1 0 0,1 0 1 0 0,-1 0 0 0 0,0-1 0 0 0,1 1 3 0 0,-1 11 26 0 0,-7 55-7 0 0,4 38 18 0 0,7-101-13 0 0,0-1 0 0 0,0 1 0 0 0,0-1 0 0 0,1 0 0 0 0,-1 0 0 0 0,1 0 0 0 0,0 0 0 0 0,0-1 0 0 0,-1 0 0 0 0,2 1 0 0 0,-1-1 0 0 0,0-1 0 0 0,0 1-1 0 0,1-1 1 0 0,-1 1 0 0 0,0-1 0 0 0,1-1 0 0 0,0 1 0 0 0,-1-1 0 0 0,1 1 0 0 0,-1-1 0 0 0,1 0 0 0 0,-1-1 0 0 0,1 1 0 0 0,-1-1 0 0 0,1 0 0 0 0,-1 0 0 0 0,1-1-1 0 0,-1 1 1 0 0,0-1 0 0 0,1 0 0 0 0,-1 0 0 0 0,0 0 0 0 0,-1-1 0 0 0,1 1 0 0 0,0-1 0 0 0,-1 0-24 0 0,9-6 109 0 0,-1 0 0 0 0,0-1 0 0 0,0-1 1 0 0,-2 0-1 0 0,1 0 0 0 0,-1 0 0 0 0,-1-1 0 0 0,0-1 1 0 0,-1 0-1 0 0,0 0 0 0 0,-1 0 0 0 0,0 0 0 0 0,-1-1 0 0 0,-1 0 1 0 0,1-3-110 0 0,-5 15-151 0 0,11-32-1112 0 0,-6 24-2115 0 0,2 1-3401 0 0,-2 5-5450 0 0</inkml:trace>
  <inkml:trace contextRef="#ctx0" brushRef="#br0" timeOffset="13407.682">6273 1191 17252 0 0,'0'0'1603'0'0,"0"0"-594"0"0,0 0-87 0 0,0 0 215 0 0,0 0 165 0 0,0 0-26 0 0,0 0-208 0 0,0 0-238 0 0,0 0-155 0 0,2 32-119 0 0,6 101-105 0 0,-7 353 275 0 0,-6-479-5674 0 0,-5-21 2612 0 0,5 10 987 0 0,-3-4-1989 0 0,3 2-2377 0 0,-2-1-5406 0 0</inkml:trace>
  <inkml:trace contextRef="#ctx0" brushRef="#br0" timeOffset="13635.837">6048 1372 13307 0 0,'0'0'1832'0'0,"0"0"-415"0"0,0 0-240 0 0,0 0-110 0 0,0 0-116 0 0,0 0-118 0 0,0 0-84 0 0,0 0-89 0 0,0 0-74 0 0,34 2-65 0 0,103 8-95 0 0,-108-9-349 0 0,-1 1 1 0 0,0 2-1 0 0,-1 0 0 0 0,1 2 0 0 0,-1 1 0 0 0,12 5-77 0 0,-26-7-489 0 0,5 2-715 0 0,-13-5-2952 0 0,0-2-3322 0 0,-3 0-3184 0 0</inkml:trace>
  <inkml:trace contextRef="#ctx0" brushRef="#br0" timeOffset="14222.919">5029 1187 488 0 0,'0'0'1170'0'0,"0"0"-34"0"0,0 0 271 0 0,0 0 343 0 0,0 0 159 0 0,0 0-102 0 0,0 0-248 0 0,0 0-244 0 0,0 0-225 0 0,0 0-203 0 0,0 0-146 0 0,0 0-130 0 0,0 0-77 0 0,-5-5-28 0 0,-15-17-62 0 0,19 21-387 0 0,-1 1 0 0 0,0-1-1 0 0,0 1 1 0 0,0-1 0 0 0,1 1-1 0 0,-1 0 1 0 0,0 0 0 0 0,0 0-1 0 0,0 0 1 0 0,0 0 0 0 0,0 0-1 0 0,1 0 1 0 0,-1 0 0 0 0,0 1-1 0 0,0-1 1 0 0,0 1 0 0 0,1 0-1 0 0,-1-1 1 0 0,0 1 0 0 0,1 0-1 0 0,-1 0 1 0 0,1 0 0 0 0,-1 0-1 0 0,1 0 1 0 0,-1 1 0 0 0,1-1-1 0 0,0 0 1 0 0,-1 1 0 0 0,1-1-1 0 0,0 0 1 0 0,0 1 0 0 0,0 0-57 0 0,-5 3 320 0 0,-5 12 1208 0 0,26-19 814 0 0,36-45 5 0 0,-50 47-2101 0 0,-1 0-27 0 0,0 0-31 0 0,0 0-38 0 0,-14 1 30 0 0,-32 34-713 0 0,53-21-2741 0 0,2-13-2317 0 0,-2-1-6210 0 0</inkml:trace>
  <inkml:trace contextRef="#ctx0" brushRef="#br0" timeOffset="18137.498">9561 212 8106 0 0,'0'0'2188'0'0,"0"0"-295"0"0,0 0-169 0 0,0 0-28 0 0,0 0 10 0 0,0 0-154 0 0,0 0-189 0 0,0 0-252 0 0,0 0-203 0 0,0 0-147 0 0,0 0-152 0 0,0 0-84 0 0,-4-3-34 0 0,-12-10-5 0 0,12 10-58 0 0,4 3-35 0 0,0 0-55 0 0,0 0-76 0 0,0 0-26 0 0,28 19 998 0 0,3 6-1073 0 0,-2 1 0 0 0,0 1 0 0 0,-2 2 0 0 0,-1 1 0 0 0,-1 0 0 0 0,-2 2 0 0 0,-1 1 0 0 0,-1 1 0 0 0,-2 0 1 0 0,-2 2-1 0 0,-1 0 0 0 0,-1 1 0 0 0,-3 0 0 0 0,-1 1 0 0 0,-1 0 0 0 0,-3 1 0 0 0,0 8-161 0 0,0 2 28 0 0,-2 1 1 0 0,-3-1-1 0 0,-1 1 0 0 0,-3 0 1 0 0,-2-1-1 0 0,-3 1 0 0 0,-1-1 1 0 0,-4 7-29 0 0,3-18 6 0 0,-2 0 0 0 0,-1-1 1 0 0,-2 0-1 0 0,-1-1 0 0 0,-2-1 0 0 0,-1-1 1 0 0,-2 0-1 0 0,-1-1 0 0 0,-2-1 1 0 0,-1-2-1 0 0,-2 0 0 0 0,-1-1 1 0 0,0-2-1 0 0,-3-1 0 0 0,-31 22-6 0 0,24-24-4 0 0,-1-3 0 0 0,0-1 0 0 0,-2-2-1 0 0,0-2 1 0 0,-17 4 4 0 0,45-18-23 0 0,13 0-539 0 0,51-19-1289 0 0,-45 10-2054 0 0,-4-3-3380 0 0,-3 7-5032 0 0</inkml:trace>
  <inkml:trace contextRef="#ctx0" brushRef="#br0" timeOffset="19335.865">205 348 3425 0 0,'0'0'1731'0'0,"0"0"-835"0"0,0 0-216 0 0,0 0 220 0 0,0 0 337 0 0,0 0 243 0 0,0 0 54 0 0,0 0-158 0 0,0 0-228 0 0,0 0-208 0 0,0 0-138 0 0,1-2-58 0 0,0-3-1675 0 0,0-3 9386 0 0,-4 13-7175 0 0,-63 120-174 0 0,36-43-796 0 0,3 1 0 0 0,4 1 0 0 0,4 0 0 0 0,4 2 0 0 0,3 0 0 0 0,3 27-310 0 0,6-52 141 0 0,3 0 0 0 0,2-1 0 0 0,4 1 0 0 0,1 0 0 0 0,4-1 0 0 0,16 54-141 0 0,-19-84 72 0 0,1-1 0 0 0,2 0 1 0 0,0 0-1 0 0,2-1 0 0 0,2 0 0 0 0,0-2 1 0 0,1 1-1 0 0,2-2 0 0 0,1 0 0 0 0,0-1 0 0 0,2-1 1 0 0,1-1-1 0 0,15 11-72 0 0,92 53 349 0 0,-98-60 1 0 0,-9-26-2360 0 0,-10 1 396 0 0,-4 1-2456 0 0,0-1-7284 0 0</inkml:trace>
  <inkml:trace contextRef="#ctx0" brushRef="#br0" timeOffset="59133.549">6967 1729 0 0 0,'0'0'677'0'0,"0"0"170"0"0,0 0-14 0 0,0 0-75 0 0,0 0-72 0 0,0 0-53 0 0,0 0-33 0 0,0 0 1 0 0,0 0-4 0 0,0 0-29 0 0,0 0 15 0 0,0 0 0 0 0,0 0 28 0 0,0 0 69 0 0,0 0 52 0 0,0 0 59 0 0,0 0 51 0 0,0 0 13 0 0,0 0-66 0 0,0 0-104 0 0,0 0-121 0 0,0 0-118 0 0,0 0-37 0 0,4 1 6522 0 0,3 1-4977 0 0,43-53 254 0 0,-10 4-2087 0 0,-32 41 148 0 0,-13 11 284 0 0,-4 21-429 0 0,-38 69 63 0 0,-3 17-54 0 0,28-21-45 0 0,24-88-53 0 0,0-1-1 0 0,-1 0 1 0 0,1 1-1 0 0,1-1 1 0 0,-1 0 0 0 0,0 0-1 0 0,0 0 1 0 0,1 0-1 0 0,-1 0 1 0 0,1-1 0 0 0,0 1-1 0 0,-1-1 1 0 0,1 0-1 0 0,0 1 1 0 0,0-1 0 0 0,0-1-1 0 0,0 1 1 0 0,0 0-1 0 0,0-1 1 0 0,0 1 0 0 0,0-1-1 0 0,0 0 1 0 0,0 0-1 0 0,0 0 1 0 0,0 0 0 0 0,0-1-1 0 0,0 1 1 0 0,0-1-1 0 0,2 0-34 0 0,3 0 65 0 0,104-5 502 0 0,-53 1-415 0 0,-58 5-145 0 0,-1 0-13 0 0,0 0 1 0 0,-34 0-1882 0 0,16-3-1059 0 0,7-5-3909 0 0,7 5-4185 0 0</inkml:trace>
  <inkml:trace contextRef="#ctx0" brushRef="#br0" timeOffset="60531.949">7147 1287 0 0 0,'0'0'613'0'0,"0"0"337"0"0,0 0 204 0 0,0 0 109 0 0,0 0-6 0 0,0 0-185 0 0,0 0-261 0 0,0 0-284 0 0,0 0-252 0 0,0 0-189 0 0,0 0-108 0 0,0 0-53 0 0,0 0-24 0 0,0 0 8585 0 0,-3-1-4192 0 0,-10-1-3287 0 0,-41 56 242 0 0,78-81 2205 0 0,6-7-2994 0 0,-28 33 475 0 0,-24 27-626 0 0,16-18 366 0 0,16-16-338 0 0,9-10-95 0 0,-52 43 168 0 0,34-18-3894 0 0,6-7 1409 0 0,-2 0-6347 0 0,-1 0-4274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4105 0 0,'0'0'3711'0'0,"0"0"-1303"0"0,0 0-512 0 0,0 0-36 0 0,0 0-45 0 0,0 0-138 0 0,0 0-222 0 0,0 0-290 0 0,0 0-245 0 0,0 0-205 0 0,0 0-204 0 0,0 0-140 0 0,0-4-66 0 0,1-4 166 0 0,4 24 374 0 0,3 13-67 0 0,112 174 1820 0 0,-87-137-2316 0 0,-2 2 0 0 0,-4 2 0 0 0,-2 0 1 0 0,-4 2-1 0 0,6 44-282 0 0,19 106 237 0 0,-46-222-214 0 0,0-1 0 0 0,1 1 0 0 0,-1 0 0 0 0,0-1 0 0 0,0 1 0 0 0,1 0 0 0 0,-1 0 0 0 0,0-1 0 0 0,1 1 0 0 0,-1 0 0 0 0,0 0 0 0 0,1 0-1 0 0,-1 0 1 0 0,0-1 0 0 0,1 1 0 0 0,-1 0 0 0 0,0 0 0 0 0,1 0 0 0 0,-1 0 0 0 0,1 0 0 0 0,-1 0 0 0 0,0 0 0 0 0,1 0 0 0 0,-1 0 0 0 0,0 0 0 0 0,1 0 0 0 0,-1 0 0 0 0,1 0 0 0 0,-1 0-1 0 0,0 0 1 0 0,1 0 0 0 0,-1 1 0 0 0,0-1 0 0 0,1 0 0 0 0,-1 0 0 0 0,0 0 0 0 0,1 1 0 0 0,-1-1 0 0 0,0 0 0 0 0,1 0 0 0 0,-1 1 0 0 0,0-1 0 0 0,0 0 0 0 0,1 1 0 0 0,-1-1 0 0 0,0 0-1 0 0,0 1-22 0 0,4-10-36 0 0,51-114 178 0 0,-6-1 1 0 0,-1-19-143 0 0,3-5-16 0 0,69-233-73 0 0,-87 260-1345 0 0,-28 177-873 0 0,3-19-7212 0 0,-4-25-2992 0 0</inkml:trace>
  <inkml:trace contextRef="#ctx0" brushRef="#br0" timeOffset="39399.363">733 1056 5057 0 0,'0'0'3720'0'0,"0"0"-1673"0"0,0 0-663 0 0,0 0-32 0 0,0 0 50 0 0,0 0-66 0 0,0 0-228 0 0,0 0-294 0 0,0 0-235 0 0,0 0-134 0 0,0 0-42 0 0,13 5 5902 0 0,-14 2-6172 0 0,-1 0 0 0 0,0 0 1 0 0,-1 0-1 0 0,1 0 0 0 0,-2 0 0 0 0,1 0 0 0 0,0-1 0 0 0,-1 1 0 0 0,-1-1 0 0 0,1 0 0 0 0,-1 0 0 0 0,-2 2-133 0 0,-9 13 193 0 0,-60 105 263 0 0,71-50-179 0 0,8-74-221 0 0,-1 0-1 0 0,0 0 0 0 0,1 0 0 0 0,-1 0 1 0 0,1-1-1 0 0,-1 1 0 0 0,1-1 0 0 0,0 0 1 0 0,0 1-1 0 0,-1-1 0 0 0,1-1 0 0 0,0 1 1 0 0,0 0-1 0 0,0-1 0 0 0,0 1 0 0 0,0-1 1 0 0,0 0-1 0 0,0 0 0 0 0,0 0 0 0 0,0-1 1 0 0,2 0-56 0 0,-1 1 65 0 0,56-7 663 0 0,-60 7-698 0 0,0 0 7 0 0,0 0-20 0 0,0 0 3 0 0,0 0-4 0 0,0 0-10 0 0,0 0-22 0 0,0 0-24 0 0,-25-7-3795 0 0,16 4 1133 0 0,4 1-1763 0 0,0-1-7638 0 0</inkml:trace>
  <inkml:trace contextRef="#ctx0" brushRef="#br0" timeOffset="39893.519">915 581 13947 0 0,'0'0'2068'0'0,"0"0"-402"0"0,0 0-120 0 0,0 0-82 0 0,0 0-220 0 0,0 0-273 0 0,0 0-289 0 0,0 0-228 0 0,0 0-83 0 0,0 0-11 0 0,0 0 4 0 0,0 0 15 0 0,0 0-8 0 0,-7 8-35 0 0,-50 58 691 0 0,31-37-55 0 0,26-29-899 0 0,0 0-22 0 0,0 0 6 0 0,0 0-5 0 0,12-10 431 0 0,50-45-29 0 0,-57 49-156 0 0,-5 6-32 0 0,-10 5-52 0 0,-82 39 22 0 0,91-44-215 0 0,1 0-8 0 0,0 0 4 0 0,0 0 5 0 0,0 0-30 0 0,47-29-2157 0 0,-30 15-6712 0 0,-11 10-4055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3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301 104 0 0 0,'0'0'960'0'0,"0"0"754"0"0,0 0 533 0 0,0 0 240 0 0,0 0 4 0 0,0 0-194 0 0,0 0-359 0 0,0 0-303 0 0,0 0-287 0 0,0 0-224 0 0,3-12-134 0 0,9-34-123 0 0,-9 34-113 0 0,-3 12-96 0 0,0 0-94 0 0,0 0-101 0 0,0 0-76 0 0,0 0-58 0 0,0 0-50 0 0,0 0-51 0 0,0 0-35 0 0,-31 152 2336 0 0,-45 189-2020 0 0,-121 182-103 0 0,182-461-432 0 0,15-61 0 0 0,0-1 0 0 0,0 0 2 0 0,0 0-21 0 0,0 0 9 0 0,0 0-2 0 0,7-19-916 0 0,-2 9 421 0 0,25-55-2990 0 0,-22 43-944 0 0,-2 0-3482 0 0,-3 13-1801 0 0</inkml:trace>
  <inkml:trace contextRef="#ctx0" brushRef="#br0" timeOffset="795.115">254 156 0 0 0,'0'0'1831'0'0,"0"0"-197"0"0,0 0-35 0 0,0 0 96 0 0,0 0 159 0 0,0 0-9 0 0,0 0-142 0 0,0 0-246 0 0,0 0-313 0 0,0 0-256 0 0,0 0-191 0 0,0 0-98 0 0,0 0-27 0 0,1-5-23 0 0,3-12-21 0 0,2 20 3561 0 0,14 19-3147 0 0,43 155 740 0 0,-4 55-1111 0 0,-13-52-398 0 0,-21-104-149 0 0,9-15 94 0 0,-25-50-1 0 0,-9-11-98 0 0,0 0 14 0 0,0 0 3 0 0,8-34 1900 0 0,54-315-1514 0 0,-43-15-458 0 0,-16 216-294 0 0,-3 148 180 0 0,0 0-88 0 0,0 0-152 0 0,-6 28-7456 0 0,5-20 1881 0 0,-1 0-5837 0 0</inkml:trace>
  <inkml:trace contextRef="#ctx0" brushRef="#br0" timeOffset="1260.216">847 549 6105 0 0,'0'0'2596'0'0,"0"0"-309"0"0,0 0-204 0 0,0 0-101 0 0,0 0-159 0 0,0 0-315 0 0,0 0-378 0 0,0 0-308 0 0,0 0-218 0 0,0 0-150 0 0,0 0-111 0 0,0 0-83 0 0,0 0-82 0 0,-8-2-35 0 0,-25-6 2 0 0,31 8-127 0 0,1 1-1 0 0,-1-1 0 0 0,1 1 1 0 0,-1 0-1 0 0,1 0 0 0 0,0-1 0 0 0,-1 1 1 0 0,1 0-1 0 0,0 0 0 0 0,-1 0 1 0 0,1 0-1 0 0,0 0 0 0 0,0 0 0 0 0,0 1 1 0 0,0-1-1 0 0,0 0 0 0 0,0 1 1 0 0,1-1-1 0 0,-1 0 0 0 0,0 1 0 0 0,1-1 1 0 0,-1 1-1 0 0,1-1 0 0 0,-1 1 1 0 0,1-1-1 0 0,-1 2-17 0 0,-1 3 84 0 0,-3 9 48 0 0,1 1 1 0 0,1 0-1 0 0,1 0 1 0 0,0 0-1 0 0,1 0 1 0 0,0 0-1 0 0,2 11-132 0 0,-1-26 8 0 0,21 119 425 0 0,-20-116-383 0 0,0 0 1 0 0,1 0-1 0 0,0 0 0 0 0,0 0 0 0 0,0-1 1 0 0,1 1-1 0 0,-1-1 0 0 0,1 0 0 0 0,0 1 1 0 0,0-1-1 0 0,0 0 0 0 0,0-1 0 0 0,0 1 0 0 0,1 0 1 0 0,-1-1-1 0 0,1 0 0 0 0,0 0 0 0 0,-1 0 1 0 0,1 0-1 0 0,0-1 0 0 0,0 1 0 0 0,0-1 1 0 0,1 0-1 0 0,-1 0 0 0 0,0-1 0 0 0,0 1 0 0 0,3-1-50 0 0,0 0 115 0 0,-1 0-1 0 0,1-1 1 0 0,-1 0-1 0 0,0 0 1 0 0,0 0-1 0 0,0-1 1 0 0,1 1-1 0 0,-1-2 0 0 0,-1 1 1 0 0,1-1-1 0 0,0 0 1 0 0,-1 0-1 0 0,1 0 1 0 0,-1-1-1 0 0,0 1 0 0 0,0-2 1 0 0,0 1-1 0 0,-1 0 1 0 0,1-1-1 0 0,-1 0 1 0 0,3-4-115 0 0,0-1 31 0 0,-1 1 0 0 0,0-1 0 0 0,0-1 0 0 0,-1 1 1 0 0,0-1-1 0 0,-1 0 0 0 0,-1 0 0 0 0,1 0 0 0 0,-2 0 0 0 0,1-1 1 0 0,-2 1-1 0 0,1-1 0 0 0,-2 1 0 0 0,1-1 0 0 0,-2 0 0 0 0,0-4-31 0 0,0 11-82 0 0,-1 0-1 0 0,0 0 1 0 0,0 0-1 0 0,0 0 1 0 0,0 0-1 0 0,-1 0 1 0 0,0 1 0 0 0,0-1-1 0 0,0 1 1 0 0,-1 0-1 0 0,1 0 1 0 0,-1 0-1 0 0,0 0 1 0 0,0 1-1 0 0,0 0 1 0 0,0 0-1 0 0,-1 0 1 0 0,0 0-1 0 0,1 0 1 0 0,-1 1-1 0 0,0 0 1 0 0,0 0-1 0 0,0 1 1 0 0,0-1-1 0 0,-1 1 1 0 0,1 0-1 0 0,0 0 1 0 0,-1 1-1 0 0,1 0 1 0 0,0 0-1 0 0,-1 0 1 0 0,1 0-1 0 0,0 1 1 0 0,-1 0-1 0 0,1 0 1 0 0,0 0-1 0 0,0 1 1 0 0,0 0-1 0 0,0 0 1 0 0,0 0-1 0 0,0 0 1 0 0,-2 2 82 0 0,-22 27-3582 0 0,12-9-4341 0 0,8-10-3883 0 0</inkml:trace>
  <inkml:trace contextRef="#ctx0" brushRef="#br0" timeOffset="1826.086">1214 678 8474 0 0,'0'0'2406'0'0,"0"0"-399"0"0,0 0-132 0 0,0 0-116 0 0,0 0-233 0 0,0 0-273 0 0,0 0-263 0 0,0 0-169 0 0,0 0-94 0 0,0 0-84 0 0,0 0-67 0 0,0 0-36 0 0,0 0-45 0 0,-13 14-55 0 0,-38 43-56 0 0,49-55-333 0 0,0 1 0 0 0,1 0-1 0 0,-1 0 1 0 0,0 0 0 0 0,1 0 0 0 0,0 0-1 0 0,0 0 1 0 0,0 0 0 0 0,0 0 0 0 0,0 0-1 0 0,0 0 1 0 0,1 0 0 0 0,0 1 0 0 0,-1-1 0 0 0,1 0-1 0 0,0 1 1 0 0,1-1 0 0 0,-1 0 0 0 0,1 0-1 0 0,-1 0 1 0 0,1 1 0 0 0,0-1 0 0 0,0 0-1 0 0,0 0 1 0 0,1 0 0 0 0,-1 0 0 0 0,1 0 0 0 0,-1-1-1 0 0,2 2-50 0 0,1 2 83 0 0,1-1 0 0 0,0 0-1 0 0,1 0 1 0 0,-1 0-1 0 0,1 0 1 0 0,0-1 0 0 0,0 0-1 0 0,0 0 1 0 0,0-1-1 0 0,1 0 1 0 0,0 0 0 0 0,-1 0-1 0 0,1-1 1 0 0,0 0-1 0 0,0 0 1 0 0,0-1 0 0 0,1 0-1 0 0,-1 0 1 0 0,0-1-1 0 0,0 1 1 0 0,1-2 0 0 0,-1 1-1 0 0,0-1 1 0 0,0 0-1 0 0,0 0 1 0 0,0-1 0 0 0,0 0-1 0 0,0-1 1 0 0,0 1-1 0 0,0-1 1 0 0,-1 0 0 0 0,0-1-1 0 0,1 0 1 0 0,1-2-83 0 0,10-7 47 0 0,-1-1 0 0 0,-1-1 0 0 0,0 0 0 0 0,-1-1 0 0 0,-1-1 0 0 0,0 0 0 0 0,-1-1 0 0 0,-1-1 0 0 0,-1 0 0 0 0,0 0 0 0 0,0-5-47 0 0,2-5 72 0 0,-12 29-64 0 0,-1 0-20 0 0,0 0-6 0 0,-1 28-199 0 0,0-23 213 0 0,0 0 0 0 0,0 1 0 0 0,0-1 0 0 0,1 0 0 0 0,0 1 0 0 0,0-1-1 0 0,0 0 1 0 0,1 1 0 0 0,0-1 0 0 0,0 0 0 0 0,0 1 0 0 0,1-1 0 0 0,-1 0 0 0 0,1 0 0 0 0,1 0 0 0 0,-1 0 0 0 0,1 0 0 0 0,-1-1 0 0 0,1 1 0 0 0,1-1-1 0 0,-1 0 1 0 0,1 0 0 0 0,-1 0 0 0 0,1 0 0 0 0,0-1 0 0 0,1 1 0 0 0,-1-1 0 0 0,1 0 4 0 0,3 0 25 0 0,0 0-1 0 0,0 0 1 0 0,0-1 0 0 0,1 0-1 0 0,-1-1 1 0 0,0 0 0 0 0,1 0-1 0 0,-1-1 1 0 0,1 0 0 0 0,-1-1-1 0 0,1 1 1 0 0,-1-2 0 0 0,1 1-1 0 0,-1-1 1 0 0,0 0 0 0 0,0-1-1 0 0,0 0 1 0 0,0 0 0 0 0,-1-1-1 0 0,1 0 1 0 0,-1 0 0 0 0,0-1-1 0 0,0 0 1 0 0,0 0 0 0 0,-1-1-1 0 0,4-3-24 0 0,-6 5 12 0 0,1 0 0 0 0,-1-1 0 0 0,0 0-1 0 0,0 0 1 0 0,-1 0 0 0 0,0 0 0 0 0,1 0-1 0 0,-2-1 1 0 0,1 0 0 0 0,-1 1 0 0 0,0-1-1 0 0,0 0 1 0 0,0 0 0 0 0,-1 0-1 0 0,0 0 1 0 0,0-1 0 0 0,-1 1 0 0 0,1 0-1 0 0,-1 0 1 0 0,-1-5-12 0 0,-14-4-1769 0 0,6 12-1965 0 0,6 2 1057 0 0,-1-2-9794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0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243 177 792 0 0,'0'0'1375'0'0,"0"0"-9"0"0,0 0 143 0 0,0 0 229 0 0,0 0 180 0 0,0 0-7 0 0,0 0-195 0 0,0 0-205 0 0,0 0-252 0 0,0 0-211 0 0,0 0-135 0 0,-1-7-109 0 0,-5-29 604 0 0,6 35-797 0 0,0 1-75 0 0,0 0-76 0 0,0 0-60 0 0,0 0-60 0 0,-4 18 970 0 0,-14 186-22 0 0,-13 63-726 0 0,28-79-381 0 0,4-180-179 0 0,1 1 1 0 0,0-1-1 0 0,1 0 1 0 0,0 0-1 0 0,0 0 1 0 0,1 0-1 0 0,0 0 0 0 0,1-1 1 0 0,-1 1-1 0 0,1-1 1 0 0,6 5-3 0 0,-9-10 10 0 0,0 1 1 0 0,0-1 0 0 0,0-1 0 0 0,1 1 0 0 0,-1 0 0 0 0,1-1-1 0 0,0 1 1 0 0,-1-1 0 0 0,1 0 0 0 0,0 0 0 0 0,0 0 0 0 0,0 0-1 0 0,0 0 1 0 0,0-1 0 0 0,0 1 0 0 0,0-1 0 0 0,0 0-1 0 0,0 0 1 0 0,0 0 0 0 0,0 0 0 0 0,0 0 0 0 0,0-1 0 0 0,0 1-1 0 0,0-1 1 0 0,0 0 0 0 0,-1 0 0 0 0,1 0 0 0 0,0 0 0 0 0,0-1-1 0 0,0 1-10 0 0,79-51 392 0 0,-79 50-389 0 0,22-20 83 0 0,0-1 1 0 0,-2-1 0 0 0,-1-1 0 0 0,0-1 0 0 0,-2-1 0 0 0,7-13-87 0 0,-6 3 56 0 0,-1-1 0 0 0,-2-1 0 0 0,-1-1 0 0 0,8-34-56 0 0,6-105 128 0 0,-18-94 260 0 0,-13 272-373 0 0,0 1 6 0 0,-5 16-104 0 0,-4 246 566 0 0,23-14-61 0 0,-2-183-323 0 0,42 140 188 0 0,-26-121-123 0 0,-25-81 320 0 0,-1-5-2909 0 0,-1 0-2617 0 0,-1-1-3726 0 0,0 0-2916 0 0</inkml:trace>
  <inkml:trace contextRef="#ctx0" brushRef="#br0" timeOffset="842.65">991 671 7922 0 0,'0'0'2459'0'0,"0"0"-573"0"0,0 0-298 0 0,0 0-44 0 0,0 0 18 0 0,0 0-143 0 0,0 0-271 0 0,0 0-300 0 0,0 0-248 0 0,0 0-143 0 0,0 0-103 0 0,0 0-16 0 0,30-4 3312 0 0,-8 60-2266 0 0,-16-28-1186 0 0,-2 1 1 0 0,-1 0-1 0 0,-1 0 0 0 0,-2-1 0 0 0,0 1 1 0 0,-3 7-199 0 0,-10 49 141 0 0,13-84-148 0 0,0-1-13 0 0,0 0 3 0 0,0 0 0 0 0,0 0-7 0 0,2-22-10274 0 0,2 14 3476 0 0,0 1-4383 0 0</inkml:trace>
  <inkml:trace contextRef="#ctx0" brushRef="#br0" timeOffset="1568.729">1203 877 4353 0 0,'0'0'3591'0'0,"0"0"-1412"0"0,0 0-573 0 0,0 0 12 0 0,0 0 70 0 0,0 0-57 0 0,0 0-244 0 0,0 0-371 0 0,0 0-281 0 0,0 0-148 0 0,0 0-42 0 0,0 0 17 0 0,0 0 34 0 0,5 0 35 0 0,169-8 3156 0 0,-10 1-3189 0 0,-163 7-586 0 0,-1 0 28 0 0,0 0 42 0 0,0 0-15 0 0,0 0 33 0 0,0 0 23 0 0,0 0-10 0 0,0 0 62 0 0,0 0 13 0 0,-16-4 244 0 0,-132-80-259 0 0,150 162-307 0 0,13 107 219 0 0,-16-147-49 0 0,2-38-31 0 0,-1 1-1 0 0,1-1 1 0 0,0 1 0 0 0,-1-1 0 0 0,1 0-1 0 0,-1 1 1 0 0,1-1 0 0 0,0 0-1 0 0,-1 0 1 0 0,1 1 0 0 0,-1-1-1 0 0,1 0 1 0 0,0 0 0 0 0,-1 0 0 0 0,1 0-1 0 0,0 0 1 0 0,-1 0 0 0 0,1 0-1 0 0,0 0 1 0 0,-1 0 0 0 0,1 0-1 0 0,0 0 1 0 0,-1 0 0 0 0,1 0-1 0 0,0-1 1 0 0,-1 1 0 0 0,1 0 0 0 0,-1-1-1 0 0,1 1 1 0 0,0 0 0 0 0,-1-1-1 0 0,1 1 1 0 0,-1 0 0 0 0,1-1-1 0 0,-1 1 1 0 0,1-1 0 0 0,-1 1 0 0 0,0-1-1 0 0,1 1 1 0 0,-1-1 0 0 0,1 0-1 0 0,-1 1 1 0 0,0-1 0 0 0,0 1-1 0 0,1-1 1 0 0,-1 0 0 0 0,0 1-1 0 0,0-1 1 0 0,0 0 0 0 0,0 1 0 0 0,0-1-1 0 0,1 0 1 0 0,-1 1 0 0 0,-1-1-1 0 0,1 0 1 0 0,0 1 0 0 0,0-1-5 0 0,6-7 11 0 0,72-69-38 0 0,-44 33-3826 0 0,-29 36 915 0 0,-1 1-4070 0 0,-2 4-4534 0 0</inkml:trace>
  <inkml:trace contextRef="#ctx0" brushRef="#br0" timeOffset="2080.485">1661 781 5777 0 0,'0'0'3894'0'0,"0"0"-1341"0"0,0 0-661 0 0,0 0-146 0 0,0 0-67 0 0,0 0-173 0 0,0 0-255 0 0,0 0-254 0 0,0 0-213 0 0,0 0-137 0 0,0 0-91 0 0,0 0-64 0 0,8-8-41 0 0,74-50 1450 0 0,45 39-378 0 0,-126 21-1511 0 0,1-1 1 0 0,-1 0 0 0 0,0 0 0 0 0,1 1 0 0 0,-1-1 0 0 0,0 1 0 0 0,0 0-1 0 0,1-1 1 0 0,-1 1 0 0 0,-1 0 0 0 0,1-1 0 0 0,0 1 0 0 0,0 0 0 0 0,-1 0-1 0 0,1 0 1 0 0,-1 0 0 0 0,1 0 0 0 0,-1 0 0 0 0,0 0 0 0 0,0 0 0 0 0,0 0-1 0 0,0 0 1 0 0,0-1 0 0 0,0 1 0 0 0,0 0 0 0 0,-1 0 0 0 0,1 0 0 0 0,-1 0-13 0 0,-2 7 22 0 0,0 0 0 0 0,-1 0 0 0 0,0 0 0 0 0,0-1 0 0 0,-1 1 0 0 0,0-1-1 0 0,0 0 1 0 0,-1-1 0 0 0,0 1 0 0 0,-1-1 0 0 0,-5 4-22 0 0,1 1 59 0 0,3-3-44 0 0,4-6-10 0 0,0 1-1 0 0,1-1 1 0 0,-1 1-1 0 0,1 0 1 0 0,-1 0-1 0 0,1 0 1 0 0,0 0-1 0 0,1 0 1 0 0,-1 1-1 0 0,1-1 1 0 0,0 1 0 0 0,0-1-1 0 0,0 1 1 0 0,1 0-1 0 0,-1 0 1 0 0,1 0-1 0 0,1 0 1 0 0,-1 0-1 0 0,1 0 1 0 0,-1 0-1 0 0,2 5-4 0 0,1-7 29 0 0,2 0-1 0 0,-1-1 0 0 0,0 1 1 0 0,0-1-1 0 0,1 0 0 0 0,-1 0 0 0 0,1 0 1 0 0,0 0-1 0 0,-1 0 0 0 0,1-1 1 0 0,0 0-1 0 0,0 0 0 0 0,0 0 0 0 0,0 0 1 0 0,0-1-1 0 0,0 1 0 0 0,0-1 1 0 0,1 0-1 0 0,-1 0 0 0 0,0 0 0 0 0,0-1 1 0 0,0 0-1 0 0,0 0-28 0 0,6 1 138 0 0,96-14 542 0 0,-61-1-540 0 0,-39 13 33 0 0,2-2-3242 0 0,-14-1-5358 0 0,2 5-3949 0 0</inkml:trace>
  <inkml:trace contextRef="#ctx0" brushRef="#br0" timeOffset="2983.892">1442 987 0 0 0,'0'0'818'0'0,"0"0"399"0"0,0 0 149 0 0,0 0 49 0 0,0 0 24 0 0,0 0-56 0 0,0 0-111 0 0,0 0-124 0 0,0 0-136 0 0,0 0-129 0 0,0 0-140 0 0,0 0-123 0 0,16-11 1435 0 0,-8 4-1611 0 0,14-15 1431 0 0,-26 22-6852 0 0,3 3-62 0 0,0-3-2635 0 0</inkml:trace>
  <inkml:trace contextRef="#ctx0" brushRef="#br0" timeOffset="5798.674">148 1293 0 0 0,'0'0'1262'0'0,"0"0"129"0"0,0 0 120 0 0,0 0 198 0 0,0 0 109 0 0,0 0 9 0 0,0 0-87 0 0,0 0-198 0 0,0 0-164 0 0,0 0-123 0 0,0 0-142 0 0,0 0-117 0 0,-6-5-119 0 0,-16-15-105 0 0,17 15-84 0 0,5 5-80 0 0,0 0-77 0 0,0 0-68 0 0,0 0-69 0 0,0 0-58 0 0,0 0-50 0 0,0 0-38 0 0,0 0-59 0 0,0 27 478 0 0,-13 297 1702 0 0,9-203-2044 0 0,-9-96-536 0 0,9-50-3111 0 0,4-4-2073 0 0,0 10-3628 0 0,0 11 679 0 0</inkml:trace>
  <inkml:trace contextRef="#ctx0" brushRef="#br0" timeOffset="6558.656">21 1315 2393 0 0,'0'0'1652'0'0,"0"0"-54"0"0,0 0-14 0 0,0 0 110 0 0,0 0 66 0 0,0 0-72 0 0,0 0-122 0 0,0 0-202 0 0,0 0-227 0 0,0 0-199 0 0,0 0-167 0 0,0 0-119 0 0,0 0-89 0 0,-4-1-77 0 0,-9-4-72 0 0,9 4-23 0 0,4 1-44 0 0,18-8 1472 0 0,44-18-786 0 0,-59 25-1008 0 0,15-6 104 0 0,1 0 0 0 0,-1 1 0 0 0,1 2 0 0 0,1 0 0 0 0,-1 1 1 0 0,1 0-1 0 0,5 2-129 0 0,-23 1 11 0 0,1 0 0 0 0,0 0 0 0 0,-1 1 0 0 0,1 0 0 0 0,-1-1 0 0 0,0 1 1 0 0,1 0-1 0 0,-1 0 0 0 0,0 0 0 0 0,1 1 0 0 0,-1-1 0 0 0,0 0 0 0 0,0 1 0 0 0,0 0 1 0 0,0-1-1 0 0,0 1 0 0 0,-1 0 0 0 0,1 0 0 0 0,0 0 0 0 0,-1 0 0 0 0,0 0 0 0 0,1 0 1 0 0,-1 0-1 0 0,0 1 0 0 0,0-1 0 0 0,0 0 0 0 0,0 1 0 0 0,-1-1 0 0 0,1 1 0 0 0,-1-1 1 0 0,1 1-1 0 0,-1-1 0 0 0,0 1 0 0 0,0-1 0 0 0,0 1 0 0 0,0 0 0 0 0,0-1 0 0 0,-1 1 0 0 0,1-1 1 0 0,-1 1-1 0 0,0 0-11 0 0,0 6 43 0 0,0-1 1 0 0,-1 1-1 0 0,0 0 1 0 0,0-1 0 0 0,-1 0-1 0 0,0 1 1 0 0,-1-1-1 0 0,0 0 1 0 0,0 0-1 0 0,0-1 1 0 0,-1 0 0 0 0,-1 1-1 0 0,-1 1-43 0 0,-5 8 38 0 0,-9 34 9 0 0,50-35-25 0 0,27 2 19 0 0,-49-16-34 0 0,1-1 0 0 0,-1 1 1 0 0,1 1-1 0 0,-1-1 1 0 0,0 1-1 0 0,0 0 1 0 0,-1 1-1 0 0,1 0 1 0 0,-1 0-1 0 0,1 0 0 0 0,-1 1 1 0 0,0 0-1 0 0,-1 0 1 0 0,1 0-1 0 0,2 5-7 0 0,-6-7 35 0 0,0-1 0 0 0,0 1 0 0 0,0 0 0 0 0,-1 0 0 0 0,0 0 0 0 0,1 0 1 0 0,-1 0-1 0 0,0 1 0 0 0,0-1 0 0 0,-1 0 0 0 0,1 0 0 0 0,-1 1 0 0 0,0-1 0 0 0,1 0 0 0 0,-2 1 0 0 0,1-1 0 0 0,0 0 0 0 0,-1 0 0 0 0,1 1 0 0 0,-1-1 0 0 0,0 0 0 0 0,0 0 0 0 0,0 0 0 0 0,0 0 0 0 0,-1 0 0 0 0,1 0 0 0 0,-1 0 0 0 0,0 0 0 0 0,0 0-35 0 0,-10 8 64 0 0,0-2 0 0 0,-1 1 0 0 0,0-2 0 0 0,-1 1 0 0 0,1-2 0 0 0,-2 0 0 0 0,1-1-1 0 0,-1 0 1 0 0,0-1 0 0 0,0-1 0 0 0,0 0 0 0 0,0-1 0 0 0,-1-1 0 0 0,1 0-1 0 0,-1-1 1 0 0,0-1 0 0 0,0 0 0 0 0,-8-2-64 0 0,22 2-44 0 0,1 0 0 0 0,-1 0 0 0 0,1 0 0 0 0,0 0 0 0 0,-1 0 0 0 0,1-1 0 0 0,0 1 0 0 0,-1 0-1 0 0,1-1 1 0 0,0 1 0 0 0,-1-1 0 0 0,1 1 0 0 0,0-1 0 0 0,0 0 0 0 0,0 0 0 0 0,-1 1 0 0 0,1-1 0 0 0,0 0 0 0 0,0 0 0 0 0,0 0 0 0 0,0 0 0 0 0,0 0 0 0 0,1 0 0 0 0,-1 0 0 0 0,0-1-1 0 0,0 1 1 0 0,1 0 0 0 0,-1 0 0 0 0,1-1 0 0 0,-1 1 0 0 0,1 0 0 0 0,0-1 0 0 0,-1 1 0 0 0,1 0 0 0 0,0-1 0 0 0,0 1 0 0 0,0-1 0 0 0,0 1 0 0 0,0 0 0 0 0,0-1 0 0 0,0 1-1 0 0,0 0 1 0 0,1-1 0 0 0,-1 1 0 0 0,1 0 0 0 0,-1-1 0 0 0,1 1 0 0 0,-1 0 0 0 0,1 0 0 0 0,0-1 0 0 0,-1 1 0 0 0,2-1 44 0 0,23-20-3245 0 0,-8 10-2376 0 0,-10 6 887 0 0,-2 2-6569 0 0</inkml:trace>
  <inkml:trace contextRef="#ctx0" brushRef="#br0" timeOffset="6899.846">540 1536 5497 0 0,'0'0'2359'0'0,"0"0"-528"0"0,0 0-154 0 0,0 0 54 0 0,0 0-30 0 0,0 0-182 0 0,0 0-301 0 0,0 0-262 0 0,0 0-140 0 0,0 0-101 0 0,0 0-60 0 0,0 0-60 0 0,0 0-74 0 0,-3 10-45 0 0,-25 79 777 0 0,27-87-1218 0 0,0 0 1 0 0,0 1 0 0 0,0 0 0 0 0,0-1 0 0 0,0 1-1 0 0,0-1 1 0 0,1 1 0 0 0,0 0 0 0 0,-1 0 0 0 0,1-1-1 0 0,0 1 1 0 0,0 0 0 0 0,0-1 0 0 0,1 1 0 0 0,-1 0-1 0 0,1 0 1 0 0,0-1 0 0 0,-1 1 0 0 0,1-1-1 0 0,0 1 1 0 0,0-1 0 0 0,1 1 0 0 0,-1-1 0 0 0,0 1-1 0 0,1-1 1 0 0,0 0 0 0 0,-1 0 0 0 0,1 0 0 0 0,0 0-1 0 0,0 0 1 0 0,0 0 0 0 0,0-1 0 0 0,1 1 0 0 0,-1-1-1 0 0,0 1 1 0 0,1-1 0 0 0,-1 0 0 0 0,1 0 0 0 0,-1 0-1 0 0,1 0 1 0 0,-1 0 0 0 0,1 0 0 0 0,1-1-36 0 0,2 0 100 0 0,0 0 1 0 0,0 0-1 0 0,0-1 1 0 0,0 0 0 0 0,0 0-1 0 0,0-1 1 0 0,-1 1-1 0 0,1-1 1 0 0,0 0 0 0 0,-1-1-1 0 0,0 1 1 0 0,1-1-1 0 0,-1 0 1 0 0,0-1-1 0 0,-1 1 1 0 0,1-1 0 0 0,-1 0-1 0 0,1 0 1 0 0,2-4-101 0 0,-4 4 33 0 0,1 1 1 0 0,-1-1-1 0 0,0 0 1 0 0,0 0-1 0 0,0 0 1 0 0,-1 0-1 0 0,1 0 1 0 0,-1-1-1 0 0,0 1 0 0 0,-1-1 1 0 0,1 0-1 0 0,-1 1 1 0 0,0-1-1 0 0,0 0 1 0 0,0 0-1 0 0,-1 0 1 0 0,1 0-1 0 0,-1 0 1 0 0,0 1-1 0 0,-1-1 1 0 0,1-1-34 0 0,-2 3-69 0 0,0 1 1 0 0,0-1-1 0 0,0 1 1 0 0,0 0 0 0 0,0-1-1 0 0,-1 1 1 0 0,1 0-1 0 0,-1 0 1 0 0,1 1 0 0 0,-1-1-1 0 0,0 1 1 0 0,1-1 0 0 0,-1 1-1 0 0,0 0 1 0 0,0 0-1 0 0,0 0 1 0 0,0 0 0 0 0,0 0-1 0 0,0 1 1 0 0,0-1-1 0 0,-1 1 1 0 0,1 0 0 0 0,0 0-1 0 0,0 0 1 0 0,0 1 0 0 0,0-1-1 0 0,0 1 1 0 0,0-1-1 0 0,-3 2 69 0 0,-8-1-1296 0 0,13-1 1108 0 0,-12 0-1912 0 0,4 3-3447 0 0,0 1-6250 0 0</inkml:trace>
  <inkml:trace contextRef="#ctx0" brushRef="#br0" timeOffset="7559.712">893 1208 5873 0 0,'0'0'2410'0'0,"0"0"-256"0"0,0 0-84 0 0,0 0-54 0 0,0 0-253 0 0,0 0-361 0 0,0 0-381 0 0,0 0-275 0 0,0 0-146 0 0,0 0-73 0 0,0 0 0 0 0,0 0 39 0 0,0 0 40 0 0,0 6 15 0 0,13 89 2540 0 0,-8-71-3026 0 0,-1 0 0 0 0,-2 1-1 0 0,0 0 1 0 0,-2 0 0 0 0,0-1 0 0 0,-2 1 0 0 0,-1-1-1 0 0,-1 1 1 0 0,-1-1 0 0 0,-1 0 0 0 0,-7 19-135 0 0,-9 12 99 0 0,16-45-12 0 0,11-18 90 0 0,5-4-188 0 0,1 0 1 0 0,-1 0 0 0 0,2 1 0 0 0,0 0 0 0 0,0 1 0 0 0,1 1 0 0 0,0 0 0 0 0,1 0-1 0 0,0 2 1 0 0,0 0 0 0 0,0 0 0 0 0,1 1 0 0 0,0 1 0 0 0,1 0 0 0 0,10-1 10 0 0,-22 6-2 0 0,0-1 1 0 0,0 1-1 0 0,0 0 1 0 0,0 0 0 0 0,-1 1-1 0 0,1-1 1 0 0,0 1 0 0 0,0 0-1 0 0,-1 0 1 0 0,1 0 0 0 0,0 0-1 0 0,-1 0 1 0 0,1 1-1 0 0,-1 0 1 0 0,0 0 0 0 0,1 0-1 0 0,-1 0 1 0 0,0 0 0 0 0,0 1-1 0 0,0-1 1 0 0,-1 1 0 0 0,1 0-1 0 0,-1 0 1 0 0,1 0-1 0 0,-1 0 1 0 0,0 0 0 0 0,0 1-1 0 0,0-1 1 0 0,-1 1 0 0 0,1-1-1 0 0,-1 1 1 0 0,0-1-1 0 0,0 1 1 0 0,0 0 0 0 0,0 0-1 0 0,-1-1 1 0 0,1 1 0 0 0,-1 0-1 0 0,0 1 2 0 0,-2 4 20 0 0,1 0 0 0 0,-1 0 0 0 0,0 0 0 0 0,-1 0 0 0 0,0-1 0 0 0,-1 1 0 0 0,1-1 0 0 0,-2 0 0 0 0,1 0 0 0 0,-1-1 0 0 0,0 1 0 0 0,-1-1 0 0 0,1 0 0 0 0,-2 0-1 0 0,1-1 1 0 0,-1 0 0 0 0,0 0 0 0 0,0 0 0 0 0,0-1 0 0 0,-1 0 0 0 0,0-1 0 0 0,0 1 0 0 0,0-1 0 0 0,-5 1-20 0 0,9-3 4 0 0,-1 1 1 0 0,1-1-1 0 0,0-1 0 0 0,-1 1 0 0 0,0-1 1 0 0,1 1-1 0 0,-1-1 0 0 0,0 0 1 0 0,1-1-1 0 0,-1 1 0 0 0,0-1 0 0 0,0 0 1 0 0,0 0-1 0 0,1-1 0 0 0,-1 0 1 0 0,0 1-1 0 0,0-1 0 0 0,1-1 0 0 0,-1 1 1 0 0,1-1-1 0 0,-1 0 0 0 0,1 0 1 0 0,0 0-1 0 0,0 0 0 0 0,0-1 0 0 0,0 0 1 0 0,0 0-1 0 0,0 0 0 0 0,1 0 1 0 0,-1 0-1 0 0,1-1 0 0 0,0 0 0 0 0,0 1-4 0 0,-29-85-1301 0 0,31 56-2187 0 0,5 2-4408 0 0,0 22-4045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288 187 4489 0 0,'0'0'2961'0'0,"0"0"-984"0"0,0 0-343 0 0,0 0-79 0 0,0 0-52 0 0,0 0-159 0 0,0 0-243 0 0,0 0-236 0 0,0 0-179 0 0,0 0-106 0 0,0 0-24 0 0,-22 29 63 0 0,-63 91 58 0 0,86-121-660 0 0,0 1 1 0 0,-1-1-1 0 0,1 1 1 0 0,0 0-1 0 0,0-1 0 0 0,0 1 1 0 0,0 0-1 0 0,0-1 0 0 0,0 1 1 0 0,0 0-1 0 0,0 0 0 0 0,0 0 1 0 0,0 0-1 0 0,0 0 1 0 0,0 0-1 0 0,0 0 0 0 0,0 1 1 0 0,0-1-1 0 0,0 0 0 0 0,-1 0 1 0 0,1 1-1 0 0,0-1 0 0 0,0 1 1 0 0,0-1-1 0 0,0 0 1 0 0,0 1-1 0 0,-1 0 0 0 0,1-1 1 0 0,0 1-1 0 0,0-1 0 0 0,-1 1 1 0 0,1 0-1 0 0,0 0 0 0 0,-1-1 1 0 0,1 1-1 0 0,-1 0 1 0 0,1 0-1 0 0,-1 0 0 0 0,1 0 1 0 0,-1 0-1 0 0,0-1 0 0 0,0 1 1 0 0,1 0-1 0 0,-1 0 0 0 0,0 0 1 0 0,0 0-1 0 0,0 0 1 0 0,0 0-1 0 0,0 0 0 0 0,0 0 1 0 0,0 0-1 0 0,0 0 0 0 0,0 0 1 0 0,0 0-1 0 0,-1 0 0 0 0,1 0 1 0 0,0 0-1 0 0,-1 0 1 0 0,1-1-1 0 0,-1 1 0 0 0,1 0 1 0 0,-1 0-1 0 0,1 0 0 0 0,-1 0 1 0 0,1-1-1 0 0,-1 1 0 0 0,0 0 1 0 0,0-1-1 0 0,0 1-17 0 0,10-1 200 0 0,26-5 8 0 0,0-2 0 0 0,0-1 1 0 0,-1-1-1 0 0,0-3 1 0 0,0 0-1 0 0,-2-2 0 0 0,1-1 1 0 0,-2-2-1 0 0,0-1 0 0 0,-1-2 1 0 0,-1 0-1 0 0,-1-2 1 0 0,-1-2-1 0 0,-1 0 0 0 0,-1-2 1 0 0,1-2-209 0 0,-21 23 60 0 0,0 1 1 0 0,0-1 0 0 0,-1 0-1 0 0,1-1 1 0 0,-1 1 0 0 0,0-1-1 0 0,-1 0 1 0 0,0 0 0 0 0,1 0 0 0 0,-2 0-1 0 0,1-1 1 0 0,-1 1 0 0 0,0-1-1 0 0,0-2-60 0 0,-3 8 16 0 0,0 1 0 0 0,-1 0 0 0 0,1 0-1 0 0,0 0 1 0 0,0 0 0 0 0,-1 0 0 0 0,1 0 0 0 0,0 0-1 0 0,0 1 1 0 0,0-1 0 0 0,-1 0 0 0 0,1 1 0 0 0,0-1-1 0 0,0 1 1 0 0,0-1 0 0 0,0 1 0 0 0,-1-1-1 0 0,1 1 1 0 0,0 0 0 0 0,0-1 0 0 0,0 1 0 0 0,1 0-1 0 0,-1 0 1 0 0,0 0 0 0 0,0 0 0 0 0,0 0 0 0 0,1 0-1 0 0,-1 0 1 0 0,0 0 0 0 0,1 0 0 0 0,-1 0-16 0 0,-14 23 0 0 0,0 0 1 0 0,2 1 0 0 0,0 0-1 0 0,2 1 1 0 0,1 0 0 0 0,1 1-1 0 0,1 0 1 0 0,2 0 0 0 0,0 1-1 0 0,2 1 0 0 0,-16 283 28 0 0,21-162-60 0 0,2-72-25 0 0,-4 0-1 0 0,-2 0 0 0 0,-5 0 1 0 0,-11 46 57 0 0,14-102-108 0 0,-2 0 0 0 0,0 0 0 0 0,-2-1 0 0 0,0 0 1 0 0,-1-1-1 0 0,-1 0 0 0 0,-1 0 0 0 0,-1-1 0 0 0,-1-1 1 0 0,-8 9 107 0 0,13-17-174 0 0,1-1 0 0 0,-2 0 0 0 0,1-1 0 0 0,-1 0 0 0 0,-1-1 0 0 0,1 0 0 0 0,-1 0 0 0 0,0-1 0 0 0,-1-1 1 0 0,1 0-1 0 0,-1 0 0 0 0,0-1 0 0 0,-1-1 0 0 0,1 0 0 0 0,0 0 0 0 0,-1-2 0 0 0,0 1 0 0 0,1-2 0 0 0,-9 0 174 0 0,11-1-97 0 0,1-1 0 0 0,-1 0 0 0 0,1 0 0 0 0,0-1-1 0 0,0 0 1 0 0,1-1 0 0 0,-1 0 0 0 0,1-1 0 0 0,-1 0-1 0 0,2 0 1 0 0,-1 0 0 0 0,0-1 0 0 0,1 0 0 0 0,0-1-1 0 0,0 0 1 0 0,1 0 0 0 0,0 0 0 0 0,-5-8 97 0 0,-1-2-5 0 0,1 0 1 0 0,0-2-1 0 0,1 1 1 0 0,1-1-1 0 0,1-1 1 0 0,1 1-1 0 0,0-2 1 0 0,1-2 4 0 0,2 7 129 0 0,1 0 1 0 0,0 0 0 0 0,1 0-1 0 0,1 0 1 0 0,1 0 0 0 0,0 0-1 0 0,1 0 1 0 0,1 0-1 0 0,0 0 1 0 0,1 0 0 0 0,1 0-1 0 0,1 1 1 0 0,0-1 0 0 0,1 1-1 0 0,0 1 1 0 0,1-1 0 0 0,1 1-1 0 0,0 0 1 0 0,10-11-130 0 0,0 1 218 0 0,2 1 1 0 0,0 1 0 0 0,2 0-1 0 0,0 2 1 0 0,1 1-1 0 0,1 1 1 0 0,1 0 0 0 0,1 2-1 0 0,0 1 1 0 0,1 1-1 0 0,0 2 1 0 0,10-3-219 0 0,2-2 42 0 0,1 2 0 0 0,0 2 0 0 0,1 1 0 0 0,0 2 0 0 0,1 2 0 0 0,0 2 0 0 0,0 2 0 0 0,35 1-42 0 0,5 29-1419 0 0,-58-10-1533 0 0,-2 2-3486 0 0,-13-10-5116 0 0</inkml:trace>
  <inkml:trace contextRef="#ctx0" brushRef="#br0" timeOffset="239.102">1055 1084 0 0 0,'0'0'1814'0'0,"0"0"848"0"0,0 0 329 0 0,0 0 70 0 0,0 0-150 0 0,0 0-343 0 0,0 0-428 0 0,0 0-385 0 0,0 0-300 0 0,0 0-270 0 0,0 0-205 0 0,0 0-203 0 0,0 0-189 0 0,0-7-107 0 0,0-2-391 0 0,1 0 0 0 0,0 0 0 0 0,1 0 0 0 0,0 1 0 0 0,0-1 1 0 0,1 0-1 0 0,0 1 0 0 0,0 0 0 0 0,1 0 0 0 0,0 0 0 0 0,3-3-90 0 0,23-44 151 0 0,2 1 0 0 0,3 2 0 0 0,2 2 0 0 0,30-31-151 0 0,-9 41-1200 0 0,-35 36-2255 0 0,-1 9-4283 0 0,-17-1-3703 0 0</inkml:trace>
  <inkml:trace contextRef="#ctx0" brushRef="#br0" timeOffset="507.503">1649 676 8578 0 0,'0'0'2572'0'0,"0"0"-649"0"0,0 0-397 0 0,0 0-168 0 0,0 0-190 0 0,0 0-252 0 0,0 0-209 0 0,0 0-150 0 0,0 0-110 0 0,0 0-75 0 0,0 0-54 0 0,0 0-60 0 0,-30 29-46 0 0,-90 92-33 0 0,116-119-169 0 0,1 1 0 0 0,0-1-1 0 0,0 1 1 0 0,0 0 0 0 0,0 0 0 0 0,0 1-1 0 0,1-1 1 0 0,-1 0 0 0 0,1 1 0 0 0,0 0-1 0 0,0-1 1 0 0,0 1 0 0 0,1 0 0 0 0,-1 0-1 0 0,1 0 1 0 0,0 0 0 0 0,0 0-1 0 0,0 0 1 0 0,1 1-10 0 0,-1 6 30 0 0,0-9 6 0 0,0 1 0 0 0,0 0 1 0 0,1 0-1 0 0,-1 0 0 0 0,1 0 0 0 0,-1 0 0 0 0,1-1 1 0 0,0 1-1 0 0,0 0 0 0 0,1 0 0 0 0,-1 0 0 0 0,0 0 1 0 0,1 0-1 0 0,0 0 0 0 0,-1 0 0 0 0,1 0 0 0 0,0-1 1 0 0,1 1-1 0 0,-1 0 0 0 0,0-1 0 0 0,1 1 0 0 0,0-1 1 0 0,-1 0-1 0 0,1 1 0 0 0,0-1 0 0 0,0 0 1 0 0,0 0-1 0 0,1 0 0 0 0,-1 0 0 0 0,0 0 0 0 0,1-1 1 0 0,-1 1-1 0 0,1-1 0 0 0,0 0 0 0 0,-1 1 0 0 0,1-1 1 0 0,0 0-1 0 0,0-1 0 0 0,-1 1 0 0 0,4 0-36 0 0,-1 0 114 0 0,0-1-1 0 0,0 0 1 0 0,0 0-1 0 0,0 0 1 0 0,0-1 0 0 0,0 1-1 0 0,0-1 1 0 0,0 0-1 0 0,0-1 1 0 0,0 1-1 0 0,0-1 1 0 0,0 0 0 0 0,-1 0-1 0 0,1-1 1 0 0,-1 1-1 0 0,0-1 1 0 0,0 0-1 0 0,0 0 1 0 0,0 0 0 0 0,0-1-1 0 0,-1 1 1 0 0,1-1-1 0 0,-1 0 1 0 0,0 0-1 0 0,0 0 1 0 0,0 0 0 0 0,-1-1-1 0 0,0 1 1 0 0,0-1-1 0 0,0 0 1 0 0,0 1-1 0 0,0-3-113 0 0,3-8-111 0 0,-1 0-1 0 0,-1 0 1 0 0,0 0 0 0 0,-1-1-1 0 0,-1 0 1 0 0,0 1-1 0 0,-1-1 1 0 0,-1 1 0 0 0,0-1-1 0 0,-1 0 1 0 0,-1-1 111 0 0,0-2-2328 0 0,2 7-5029 0 0,1 7-4520 0 0</inkml:trace>
  <inkml:trace contextRef="#ctx0" brushRef="#br0" timeOffset="923.92">1835 1042 13275 0 0,'0'0'3094'0'0,"0"0"-1283"0"0,0 0-530 0 0,0 0-64 0 0,0 0-80 0 0,0 0-128 0 0,0 0-176 0 0,0 0-195 0 0,0 0-144 0 0,0 0-95 0 0,0 0-55 0 0,28-33-28 0 0,84-101-62 0 0,-49 66 122 0 0,30 0-70 0 0,-91 68-314 0 0,0 1 0 0 0,0-1 0 0 0,-1 0 0 0 0,1 1 0 0 0,0 0 0 0 0,-1-1 0 0 0,1 1 0 0 0,-1 0 0 0 0,1 0 0 0 0,-1 0 0 0 0,1 0 0 0 0,-1 0 0 0 0,1 0 0 0 0,-1 0 0 0 0,0 1 0 0 0,0-1 0 0 0,0 0 0 0 0,0 1 0 0 0,0-1 0 0 0,0 1 0 0 0,0-1 0 0 0,0 1 0 0 0,0-1 0 0 0,-1 1 0 0 0,1 0-1 0 0,-1-1 1 0 0,1 1 0 0 0,-1 0 0 0 0,0 0 0 0 0,1-1 0 0 0,-1 1 0 0 0,0 0 0 0 0,0 0 0 0 0,0-1 0 0 0,-1 1 0 0 0,1 0 0 0 0,0 0 0 0 0,-1-1 0 0 0,1 1 0 0 0,-1 0 0 0 0,1-1 0 0 0,-1 1 0 0 0,0 0 0 0 0,0-1 0 0 0,0 2 8 0 0,0 10 15 0 0,0-12-13 0 0,1 1 0 0 0,-1-1 1 0 0,1 1-1 0 0,0 0 1 0 0,-1-1-1 0 0,1 1 0 0 0,0 0 1 0 0,0-1-1 0 0,0 1 0 0 0,0 0 1 0 0,0 0-1 0 0,0-1 1 0 0,0 1-1 0 0,1-1 0 0 0,-1 1 1 0 0,1 0-1 0 0,-1-1 0 0 0,1 1 1 0 0,0-1-1 0 0,-1 1 1 0 0,1-1-1 0 0,0 1 0 0 0,0-1 1 0 0,0 1-1 0 0,0-1 0 0 0,0 0 1 0 0,1 0-1 0 0,-1 0 1 0 0,0 0-1 0 0,0 1 0 0 0,1-2 1 0 0,-1 1-1 0 0,1 0 1 0 0,-1 0-1 0 0,1 0 0 0 0,-1-1 1 0 0,1 1-1 0 0,-1-1 0 0 0,1 1 1 0 0,0-1-1 0 0,-1 1 1 0 0,1-1-1 0 0,0 0 0 0 0,-1 0 1 0 0,1 0-1 0 0,0 0 0 0 0,-1 0 1 0 0,1 0-1 0 0,0-1 1 0 0,-1 1-1 0 0,2-1-2 0 0,72-48 359 0 0,-69 45-328 0 0,-1-1 10 0 0,0 1 0 0 0,0 1 1 0 0,0-1-1 0 0,0 1 0 0 0,1 0 1 0 0,0 0-1 0 0,0 0 0 0 0,0 1 1 0 0,0 0-1 0 0,0 0 0 0 0,0 0 1 0 0,6 0-42 0 0,-10 4 12 0 0,0 0 1 0 0,-1 0-1 0 0,1 0 1 0 0,-1 1 0 0 0,1-1-1 0 0,-1 0 1 0 0,0 0-1 0 0,0 1 1 0 0,0-1 0 0 0,0 1-1 0 0,0-1 1 0 0,0 1-1 0 0,-1 0 1 0 0,1-1 0 0 0,-1 1-1 0 0,0 0 1 0 0,1-1 0 0 0,-1 1-1 0 0,-1 0 1 0 0,1-1-1 0 0,0 2-12 0 0,1 10 32 0 0,0-6-9 0 0,-1-2-37 0 0,1-1 0 0 0,0 1 0 0 0,0 0 0 0 0,0 0 1 0 0,0-1-1 0 0,1 1 0 0 0,0-1 0 0 0,0 1 0 0 0,1-1 0 0 0,-1 0 0 0 0,1 0 0 0 0,0 0 0 0 0,1 0 0 0 0,-1 0 0 0 0,1-1 0 0 0,0 1 0 0 0,1 0 14 0 0,48 1-3421 0 0,-39-7-1095 0 0,-5 1-7456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1288 0 0,'0'0'2629'0'0,"0"0"-845"0"0,0 0-261 0 0,0 0 238 0 0,0 0 258 0 0,0 0 85 0 0,0 0-167 0 0,0 0-344 0 0,0 0-359 0 0,0 0-309 0 0,0 0-222 0 0,-3-1-107 0 0,-1-6 3096 0 0,24 7 1581 0 0,-5 0-6275 0 0,153 8 2188 0 0,-8-15-746 0 0,-126 3-247 0 0,-34 4-151 0 0,0 0 3 0 0,0 0 2 0 0,0 0 15 0 0,0 0-7 0 0,0 0 10 0 0,0 0 13 0 0,0 0-24 0 0,0 0-8 0 0,0 0-6 0 0,0 0 11 0 0,0 0-27 0 0,0 0-7 0 0,0 0-5 0 0,0 0-36 0 0,0 0 9 0 0,0 0 2 0 0,-1-3-459 0 0,-2-4-3914 0 0,2 4-1906 0 0,1 1-3531 0 0,0 2 332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2625 0 0,'0'0'1611'0'0,"0"0"68"0"0,0 0 141 0 0,0 0 131 0 0,0 0-65 0 0,0 0-257 0 0,0 0-326 0 0,0 0-285 0 0,0 0-159 0 0,0 0-52 0 0,0 0-8 0 0,0 0-9 0 0,0 0-19 0 0,11 14 2907 0 0,64-13-202 0 0,261-16-649 0 0,-323 11-4014 0 0,-15 0-2324 0 0,1-2-3319 0 0,1 2-5626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4297 0 0,'0'0'3905'0'0,"0"0"-1078"0"0,0 0-493 0 0,0 0-190 0 0,0 0-234 0 0,0 0-292 0 0,0 0-303 0 0,0 0-308 0 0,0 0-241 0 0,0 0-155 0 0,0 0-95 0 0,0 0-57 0 0,0 0-6 0 0,2 9 560 0 0,69-4 1723 0 0,111-19-925 0 0,-154 9-1594 0 0,1 0-2067 0 0,-10-4-7800 0 0,-15 5-2916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4761 0 0,'0'0'4100'0'0,"0"0"-1396"0"0,0 0-725 0 0,0 0-226 0 0,0 0-168 0 0,0 0-202 0 0,0 0-257 0 0,0 0-297 0 0,0 0-238 0 0,0 0-165 0 0,0 0-129 0 0,0 0-46 0 0,5 30 1629 0 0,8 87 310 0 0,-9 166-1363 0 0,22-136-769 0 0,-25-143-50 0 0,1 0-1 0 0,-1 0 0 0 0,1 0 0 0 0,0 0 1 0 0,0-1-1 0 0,1 1 0 0 0,-1 0 0 0 0,1-1 1 0 0,0 1-1 0 0,0-1 0 0 0,0 0 0 0 0,0 0 1 0 0,0 0-1 0 0,1-1 0 0 0,-1 1 0 0 0,1-1 1 0 0,0 0-1 0 0,0 0 0 0 0,0 0 0 0 0,0 0 1 0 0,0-1-1 0 0,0 1 0 0 0,0-1 0 0 0,0 0 0 0 0,1-1 1 0 0,-1 1-1 0 0,0-1 0 0 0,1 1 0 0 0,-1-1 1 0 0,1-1-1 0 0,-1 1 0 0 0,0-1 0 0 0,1 1 1 0 0,-1-1-1 0 0,0 0 0 0 0,0-1 0 0 0,0 1 1 0 0,0-1-1 0 0,0 0 0 0 0,0 0 0 0 0,0 0 1 0 0,0 0-1 0 0,-1-1 0 0 0,2 0-7 0 0,18-15 63 0 0,0-1 0 0 0,-1-1 0 0 0,-2-1 1 0 0,0 0-1 0 0,-1-2 0 0 0,-1 0 0 0 0,-1-1 0 0 0,-1-1 0 0 0,8-18-63 0 0,1-3 21 0 0,-3 0 1 0 0,-1-2-1 0 0,-3-1 0 0 0,-2 0 0 0 0,-2-2 0 0 0,-2 1 0 0 0,-2-3-21 0 0,-4-32 138 0 0,-6 84-92 0 0,0 1 8 0 0,0 0-9 0 0,-22 35-70 0 0,12-5 76 0 0,1 0 1 0 0,2 0-1 0 0,2 1 1 0 0,0 0-1 0 0,2 0 1 0 0,1 0-1 0 0,2 0 1 0 0,1 0-1 0 0,1 0 1 0 0,2 0-1 0 0,2 5-51 0 0,-6-35 2 0 0,47 296 586 0 0,-42-261-583 0 0,-5-35-21 0 0,0-1-9 0 0,20-34-4123 0 0,-17 30 3201 0 0,1-4-2046 0 0,-2 3-2165 0 0,0-3-6948 0 0</inkml:trace>
  <inkml:trace contextRef="#ctx0" brushRef="#br0" timeOffset="324.58">739 431 13915 0 0,'0'0'2505'0'0,"0"0"-874"0"0,0 0-495 0 0,0 0-72 0 0,0 0 30 0 0,0 0-4 0 0,0 0-136 0 0,0 0-211 0 0,0 0-163 0 0,0 0-119 0 0,0 0-58 0 0,0 0-35 0 0,0 0-29 0 0,-3 26-18 0 0,-11 82-21 0 0,14 53 602 0 0,17-66-910 0 0,-17-95-55 0 0,0 0-37 0 0,0 0-66 0 0,0 0-103 0 0,0 0-131 0 0,0 0-186 0 0,0-16-4799 0 0,0 10-2384 0 0,0 3-3707 0 0</inkml:trace>
  <inkml:trace contextRef="#ctx0" brushRef="#br0" timeOffset="1061.111">912 630 11538 0 0,'0'0'2185'0'0,"0"0"-517"0"0,0 0-286 0 0,0 0-150 0 0,0 0-137 0 0,0 0-148 0 0,0 0-163 0 0,0 0-133 0 0,0 0-112 0 0,0 0-95 0 0,0 0-67 0 0,0 0-27 0 0,0 0-25 0 0,22-1-10 0 0,131-2 661 0 0,-43 0 332 0 0,-110 3-1238 0 0,0 0 20 0 0,0 0 36 0 0,0 0 23 0 0,0 0 18 0 0,-12-15 378 0 0,-76-59-425 0 0,77 67-86 0 0,10 6-32 0 0,1 1-1 0 0,0 0 1 0 0,-1 0 0 0 0,1-1 0 0 0,0 1 0 0 0,-1 0-1 0 0,1 0 1 0 0,0-1 0 0 0,-1 1 0 0 0,1 0 0 0 0,-1 0-1 0 0,1 0 1 0 0,-1 0 0 0 0,1 0 0 0 0,-1 0 0 0 0,1 0-1 0 0,0-1 1 0 0,-1 1 0 0 0,1 1 0 0 0,-1-1 0 0 0,1 0-1 0 0,-1 0 1 0 0,1 0 0 0 0,-1 0 0 0 0,1 0 0 0 0,0 0-1 0 0,-1 0 1 0 0,1 1 0 0 0,-1-1 0 0 0,1 0 0 0 0,0 0-1 0 0,-1 0 1 0 0,1 1 0 0 0,-1-1 0 0 0,1 0 0 0 0,0 1-1 0 0,-1-1 1 0 0,1 0 0 0 0,0 1 0 0 0,0-1 0 0 0,-1 0 0 0 0,1 1-1 0 0,0-1 1 0 0,0 1 0 0 0,0-1 0 0 0,-1 0 0 0 0,1 1-1 0 0,0-1 1 0 0,0 1 0 0 0,0-1 0 0 0,0 1 0 0 0,0-1-1 0 0,0 1 1 0 0,0-1 0 0 0,0 0 0 0 0,0 1 0 0 0,0-1-1 0 0,0 1 1 0 0,0-1 0 0 0,0 1 0 0 0,0-1 0 0 0,1 1-2 0 0,-5 10 10 0 0,1 0 1 0 0,0 0 0 0 0,1 1 0 0 0,1-1 0 0 0,-1 1-1 0 0,2-1 1 0 0,0 1 0 0 0,0-1 0 0 0,2 11-11 0 0,0 16 29 0 0,-2 94 38 0 0,0-132-56 0 0,0 0-1 0 0,0 0 5 0 0,12-14 142 0 0,100-126 347 0 0,-91 78-2708 0 0,-21 61 546 0 0,-1 1-3165 0 0,-1 0-572 0 0,-1 0-6800 0 0</inkml:trace>
  <inkml:trace contextRef="#ctx0" brushRef="#br0" timeOffset="1508.774">1350 505 11026 0 0,'0'0'4969'0'0,"0"0"-2555"0"0,0 0-993 0 0,0 0-154 0 0,0 0-39 0 0,0 0-69 0 0,0 0-188 0 0,0 0-255 0 0,0 0-206 0 0,0 0-129 0 0,0 0-85 0 0,0 0-23 0 0,0 0-30 0 0,9-1-27 0 0,82 2 603 0 0,-69 5-646 0 0,-19-7-162 0 0,0 1 0 0 0,0 0 0 0 0,0 1 0 0 0,0-1 0 0 0,0 0-1 0 0,0 1 1 0 0,0-1 0 0 0,0 1 0 0 0,0 0 0 0 0,-1 0 0 0 0,1 0 0 0 0,0 1 0 0 0,-1-1 0 0 0,1 1 0 0 0,-1-1 0 0 0,1 1-1 0 0,-1 0 1 0 0,0 0 0 0 0,1 0 0 0 0,-1 0 0 0 0,0 0 0 0 0,0 0 0 0 0,-1 1 0 0 0,1-1 0 0 0,0 1 0 0 0,-1-1 0 0 0,0 1-1 0 0,1 0 1 0 0,-1-1 0 0 0,0 1 0 0 0,0 0 0 0 0,-1 0 0 0 0,1 0 0 0 0,-1 0 0 0 0,1 0 0 0 0,-1 0 0 0 0,0 0 0 0 0,0 0-1 0 0,0 2-10 0 0,-45 68 296 0 0,31-56-256 0 0,-10 33 50 0 0,76-43 227 0 0,-37-8-261 0 0,1-1-1 0 0,-1-1 1 0 0,0 0 0 0 0,0-1-1 0 0,0 0 1 0 0,0-1-1 0 0,-1-1 1 0 0,0-1-1 0 0,11-6-55 0 0,-10 2-416 0 0,-12 7-7224 0 0,-3 4-3876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75 216 0 0,'0'0'1508'0'0,"0"0"-411"0"0,0 0 4 0 0,0 0 194 0 0,0 0 205 0 0,0 0 69 0 0,0 0-97 0 0,0 0-174 0 0,0 0-209 0 0,0 0-89 0 0,0 0-47 0 0,-6-4-16 0 0,-57-18 3751 0 0,-55 44-1793 0 0,-21 43-1453 0 0,123-53-1267 0 0,2-4-59 0 0,1 2-1 0 0,0-1 1 0 0,0 2-1 0 0,1-1 1 0 0,1 2-1 0 0,0-1 1 0 0,0 2-1 0 0,1-1 1 0 0,0 2-1 0 0,2-1 1 0 0,-1 1-1 0 0,-2 7-115 0 0,7-12 28 0 0,1-1-1 0 0,0 1 1 0 0,0-1-1 0 0,0 1 1 0 0,1 0-1 0 0,1 0 1 0 0,0 0-1 0 0,0 0 0 0 0,0 0 1 0 0,1 0-1 0 0,1 0 1 0 0,-1 0-1 0 0,1 0 1 0 0,1 0-1 0 0,0 0 1 0 0,0-1-1 0 0,1 1 0 0 0,0-1 1 0 0,1 3-28 0 0,1-3 26 0 0,0-1 1 0 0,1 0-1 0 0,0 1 1 0 0,0-2-1 0 0,0 1 1 0 0,1-1-1 0 0,0 0 1 0 0,0 0-1 0 0,1-1 1 0 0,0 0-1 0 0,-1 0 1 0 0,2-1-1 0 0,-1 0 1 0 0,0-1-1 0 0,1 1 1 0 0,0-1-1 0 0,0-1 1 0 0,-1 0-1 0 0,2 0 1 0 0,-1-1-1 0 0,0 0 1 0 0,0-1-1 0 0,1 0-26 0 0,12-1 85 0 0,-1 0 0 0 0,0-2 0 0 0,0-1 0 0 0,0 0 0 0 0,-1-2 0 0 0,0 0 0 0 0,0-1 0 0 0,0-1 0 0 0,3-3-85 0 0,-19 9 23 0 0,-1 1 0 0 0,1-1 0 0 0,0 0 1 0 0,-1 0-1 0 0,0 0 0 0 0,1-1 0 0 0,-1 1 0 0 0,0-1 1 0 0,0 0-1 0 0,-1 0 0 0 0,1 0 0 0 0,0 0 1 0 0,-1 0-1 0 0,0 0 0 0 0,0-1 0 0 0,0 1 1 0 0,0-1-1 0 0,0 1 0 0 0,-1-1 0 0 0,1 0 1 0 0,-1 0-1 0 0,0 0 0 0 0,-1 0 0 0 0,1 0 1 0 0,-1 0-1 0 0,1 0 0 0 0,-1 0 0 0 0,0-1-23 0 0,-2 2-1 0 0,1 0-1 0 0,-1 1 1 0 0,0-1-1 0 0,0 1 1 0 0,0-1-1 0 0,0 1 1 0 0,0 0-1 0 0,0 0 1 0 0,-1 0-1 0 0,1 0 1 0 0,-1 0-1 0 0,1 0 1 0 0,-1 1-1 0 0,0-1 1 0 0,0 1-1 0 0,0 0 1 0 0,0 0-1 0 0,1 0 1 0 0,-1 0-1 0 0,-1 0 1 0 0,1 1-1 0 0,0-1 1 0 0,0 1-1 0 0,-2 0 2 0 0,-157 7-540 0 0,134 0 411 0 0,160-11 230 0 0,26-3 17 0 0,-148 15-1874 0 0,-9-2-8166 0 0,-1-5-2056 0 0</inkml:trace>
  <inkml:trace contextRef="#ctx0" brushRef="#br0" timeOffset="477.525">617 483 10194 0 0,'0'0'1625'0'0,"0"0"-465"0"0,0 0-149 0 0,0 0 106 0 0,0 0 74 0 0,0 0-93 0 0,0 0-223 0 0,0 0-247 0 0,0 0-163 0 0,0 0-101 0 0,0 0-64 0 0,0 0-18 0 0,0 0-30 0 0,-1 21-16 0 0,0 106 747 0 0,1-127-800 0 0,0-1 1 0 0,0 1 0 0 0,1 0 0 0 0,-1 0-1 0 0,0-1 1 0 0,0 1 0 0 0,1 0 0 0 0,-1 0-1 0 0,0-1 1 0 0,0 1 0 0 0,1 0 0 0 0,-1 0-1 0 0,0 0 1 0 0,1-1 0 0 0,-1 1 0 0 0,0 0-1 0 0,1 0 1 0 0,-1 0 0 0 0,0 0 0 0 0,1 0-1 0 0,-1 0 1 0 0,1 0 0 0 0,-1 0 0 0 0,0 0 0 0 0,1 0-1 0 0,-1 0 1 0 0,0 0 0 0 0,1 0-184 0 0,0-17 93 0 0,1 0 1 0 0,1 0 0 0 0,1 0-1 0 0,0 1 1 0 0,1-1-1 0 0,1 1 1 0 0,0 0 0 0 0,1 1-1 0 0,1-1 1 0 0,0 2-1 0 0,5-7-93 0 0,-8 13 11 0 0,1-1-1 0 0,-1 1 0 0 0,1 1 1 0 0,1-1-1 0 0,0 1 0 0 0,0 0 1 0 0,0 1-1 0 0,1-1 0 0 0,-1 1 1 0 0,2 1-1 0 0,-1 0 0 0 0,7-3-10 0 0,-14 7 6 0 0,0 1-1 0 0,0 0 1 0 0,0 0 0 0 0,0 0-1 0 0,0 0 1 0 0,0 0-1 0 0,0 0 1 0 0,0 0-1 0 0,0 0 1 0 0,-1 0-1 0 0,1 0 1 0 0,0 0-1 0 0,0 0 1 0 0,0 1-1 0 0,0-1 1 0 0,0 0 0 0 0,0 1-1 0 0,0-1 1 0 0,-1 1-1 0 0,1-1 1 0 0,0 1-1 0 0,0 0 1 0 0,-1-1-1 0 0,1 1 1 0 0,0-1-1 0 0,-1 1 1 0 0,1 0 0 0 0,0 0-1 0 0,-1-1 1 0 0,1 1-1 0 0,-1 0 1 0 0,0 0-1 0 0,1 0 1 0 0,-1 0-1 0 0,1 0 1 0 0,-1 0-1 0 0,0-1 1 0 0,0 1 0 0 0,0 0-1 0 0,0 0 1 0 0,1 0-1 0 0,-1 0 1 0 0,0 0-1 0 0,-1 0 1 0 0,1 0-1 0 0,0 0 1 0 0,0 0-1 0 0,0 0-5 0 0,0 21-4987 0 0,-1-13-1410 0 0,1-8-5387 0 0</inkml:trace>
  <inkml:trace contextRef="#ctx0" brushRef="#br0" timeOffset="1014.665">1046 336 5113 0 0,'0'0'2826'0'0,"0"0"-704"0"0,0 0-308 0 0,0 0-18 0 0,0 0-70 0 0,0 0-185 0 0,0 0-271 0 0,0 0-266 0 0,0 0-224 0 0,0 0-138 0 0,0 0-103 0 0,0 0-51 0 0,0 0-15 0 0,-17 7-36 0 0,-50 21-50 0 0,59-24-292 0 0,-1 0-1 0 0,2 0 1 0 0,-1 1-1 0 0,0 0 1 0 0,1 0-1 0 0,0 0 1 0 0,0 1 0 0 0,1 1-1 0 0,0-1 1 0 0,0 1-1 0 0,0 0 1 0 0,1 0-1 0 0,0 1 1 0 0,0-1-1 0 0,1 1 1 0 0,0 0-1 0 0,-3 8-94 0 0,5-11 27 0 0,0-2-12 0 0,0 0 1 0 0,0 1 0 0 0,1-1-1 0 0,0 1 1 0 0,-1-1-1 0 0,1 1 1 0 0,0 0-1 0 0,1-1 1 0 0,-1 1-1 0 0,1 0 1 0 0,0 0-1 0 0,0-1 1 0 0,0 1-1 0 0,0 0 1 0 0,1 0-1 0 0,-1-1 1 0 0,1 2-16 0 0,2-4 54 0 0,-1 0-1 0 0,1-1 1 0 0,-1 1 0 0 0,1 0 0 0 0,-1-1-1 0 0,1 1 1 0 0,-1-1 0 0 0,1 0 0 0 0,0 0-1 0 0,-1 0 1 0 0,1 0 0 0 0,0 0 0 0 0,-1-1-1 0 0,1 1 1 0 0,-1-1 0 0 0,1 0 0 0 0,0 1-1 0 0,-1-1 1 0 0,0 0 0 0 0,1-1 0 0 0,-1 1-1 0 0,0 0 1 0 0,1-1 0 0 0,-1 1 0 0 0,0-1-1 0 0,0 0 1 0 0,0 0 0 0 0,-1 1 0 0 0,1-1-1 0 0,0-1 1 0 0,-1 1 0 0 0,2-2-54 0 0,4-2 62 0 0,147-162 584 0 0,-155 169-649 0 0,1-1 0 0 0,0 0 0 0 0,0 0-1 0 0,0 1 1 0 0,0-1 0 0 0,0 0-1 0 0,0 1 1 0 0,0-1 0 0 0,0 0-1 0 0,0 1 1 0 0,-1-1 0 0 0,1 0-1 0 0,1 1 1 0 0,-1-1 0 0 0,0 0-1 0 0,0 0 1 0 0,0 1 0 0 0,0-1-1 0 0,0 0 1 0 0,0 1 0 0 0,0-1-1 0 0,0 0 1 0 0,0 1 0 0 0,1-1 0 0 0,-1 0-1 0 0,0 0 1 0 0,0 1 0 0 0,0-1-1 0 0,1 0 1 0 0,-1 0 0 0 0,0 1-1 0 0,0-1 1 0 0,0 0 0 0 0,1 0-1 0 0,-1 0 1 0 0,0 0 0 0 0,1 1-1 0 0,-1-1 1 0 0,0 0 0 0 0,0 0-1 0 0,1 0 1 0 0,-1 0 0 0 0,0 0-1 0 0,1 0 1 0 0,-1 0 0 0 0,0 0 0 0 0,1 0-1 0 0,-1 0 1 0 0,0 0 0 0 0,1 0-1 0 0,-1 0 1 0 0,0 0 0 0 0,0 0-1 0 0,1 0 1 0 0,-1 0 3 0 0,0 11 46 0 0,-2 16-61 0 0,1-23 0 0 0,0 0 0 0 0,0-1 0 0 0,0 1 0 0 0,1 0 0 0 0,-1 0-1 0 0,1 0 1 0 0,0 0 0 0 0,0-1 0 0 0,0 1 0 0 0,1 0-1 0 0,-1 0 1 0 0,1 0 0 0 0,0-1 0 0 0,0 1 0 0 0,0 0 0 0 0,1-1-1 0 0,-1 1 1 0 0,1 0 0 0 0,0-1 0 0 0,0 0 0 0 0,0 0-1 0 0,0 1 1 0 0,1-1 0 0 0,-1 0 0 0 0,1-1 0 0 0,0 1-1 0 0,-1 0 1 0 0,1-1 0 0 0,1 0 0 0 0,-1 0 0 0 0,0 0 0 0 0,0 0-1 0 0,3 1 16 0 0,24 2-1839 0 0,-21-6-1951 0 0,-1-2-4246 0 0,-6 3-3571 0 0</inkml:trace>
  <inkml:trace contextRef="#ctx0" brushRef="#br0" timeOffset="1417.867">1246 318 10914 0 0,'0'0'1378'0'0,"0"0"-280"0"0,0 0 99 0 0,0 0 222 0 0,0 0 123 0 0,0 0-137 0 0,0 0-338 0 0,0 0-277 0 0,0 0-135 0 0,0 0-85 0 0,0 0-86 0 0,0 0-53 0 0,0 0-72 0 0,5 17-56 0 0,14 53-53 0 0,20 8 597 0 0,-8-12-429 0 0,-31-66-397 0 0,0 1 0 0 0,0 0 0 0 0,1-1 0 0 0,-1 1 1 0 0,0-1-1 0 0,0 1 0 0 0,0-1 0 0 0,0 1 0 0 0,0-1 0 0 0,1 1 1 0 0,-1-1-1 0 0,0 1 0 0 0,1-1 0 0 0,-1 1 0 0 0,0-1 0 0 0,1 1 1 0 0,-1-1-1 0 0,0 0 0 0 0,1 1 0 0 0,-1-1 0 0 0,1 1 0 0 0,-1-1 1 0 0,0 0-1 0 0,1 0 0 0 0,-1 1 0 0 0,1-1 0 0 0,-1 0 1 0 0,1 0-1 0 0,0 1 0 0 0,-1-1 0 0 0,1 0 0 0 0,-1 0 0 0 0,1 0 1 0 0,-1 0-1 0 0,1 0 0 0 0,-1 0 0 0 0,1 0 0 0 0,0 0 0 0 0,-1 0 1 0 0,1 0-1 0 0,-1 0 0 0 0,1 0 0 0 0,-1-1 0 0 0,1 1 0 0 0,-1 0 1 0 0,1 0-1 0 0,-1 0 0 0 0,1-1 0 0 0,-1 1 0 0 0,1 0 0 0 0,-1-1 1 0 0,1 1-1 0 0,-1 0 0 0 0,1-1-21 0 0,17-32 1546 0 0,-11 17-1647 0 0,53-106 581 0 0,-56 105-570 0 0,-4 14-5014 0 0,-1 1-5369 0 0,-1 2-1663 0 0</inkml:trace>
  <inkml:trace contextRef="#ctx0" brushRef="#br0" timeOffset="1645.762">1660 340 17364 0 0,'0'0'1353'0'0,"0"0"-510"0"0,0 0-117 0 0,0 0 98 0 0,0 0 12 0 0,0 0-117 0 0,0 0-230 0 0,0 0-206 0 0,0 0-143 0 0,0 0-71 0 0,0 0-15 0 0,0 22-44 0 0,1 70-46 0 0,5-65-3447 0 0,-2-36-6103 0 0,-4 5-1019 0 0</inkml:trace>
  <inkml:trace contextRef="#ctx0" brushRef="#br0" timeOffset="1848.318">1660 340 8978 0 0,'-24'-148'3225'0'0,"19"130"-1009"0"0,3 0-416 0 0,-2 3-327 0 0,3 4-273 0 0,-3 3-288 0 0,4 1-296 0 0,-2 3-264 0 0,2 1-208 0 0,0 3-248 0 0,0 0-200 0 0,0 0-160 0 0,0 0-232 0 0,0 0-520 0 0,0 0-2505 0 0,0 3-8281 0 0</inkml:trace>
  <inkml:trace contextRef="#ctx0" brushRef="#br0" timeOffset="2094.477">1913 1 14987 0 0,'0'0'2322'0'0,"0"0"-690"0"0,0 0-397 0 0,0 0-146 0 0,0 0-84 0 0,0 0-86 0 0,0 0-106 0 0,0 0-128 0 0,0 0-57 0 0,0 0-37 0 0,0 0-95 0 0,0 0-83 0 0,0 0-78 0 0,4 17-62 0 0,15 55-75 0 0,-13 35 134 0 0,3 90-299 0 0,-8-144 74 0 0,-2-55-9260 0 0,0-1 7937 0 0,1 0-675 0 0,-1-2-5870 0 0,1-1-311 0 0</inkml:trace>
  <inkml:trace contextRef="#ctx0" brushRef="#br0" timeOffset="2316.558">1815 299 7514 0 0,'0'0'3492'0'0,"0"0"-1290"0"0,0 0-714 0 0,0 0-318 0 0,0 0-151 0 0,0 0-34 0 0,0 0-60 0 0,0 0-78 0 0,0 0-149 0 0,0 0-179 0 0,0 0-159 0 0,0 0-140 0 0,0 0-94 0 0,20 1-90 0 0,100 9-244 0 0,-77-7-1394 0 0,-29-2-1576 0 0,1-1-3694 0 0,-6 0-2869 0 0</inkml:trace>
  <inkml:trace contextRef="#ctx0" brushRef="#br0" timeOffset="2794.478">2163 292 4273 0 0,'0'0'4488'0'0,"0"0"-1422"0"0,0 0-683 0 0,0 0-378 0 0,0 0-427 0 0,0 0-390 0 0,0 0-297 0 0,0 0-253 0 0,0 0-185 0 0,0 0-114 0 0,0 0-83 0 0,0 0-39 0 0,0 0 6 0 0,-3 21 8 0 0,-10 64 2 0 0,13-83-177 0 0,-1 0-1 0 0,1 1 1 0 0,0-1-1 0 0,0 0 0 0 0,0 1 1 0 0,0-1-1 0 0,1 0 1 0 0,-1 1-1 0 0,1-1 1 0 0,-1 0-1 0 0,1 0 1 0 0,0 1-1 0 0,0-1 1 0 0,0 0-1 0 0,0 0 0 0 0,0 0 1 0 0,0 0-1 0 0,0 0 1 0 0,1 0-1 0 0,-1-1 1 0 0,1 1-1 0 0,0 0 1 0 0,-1-1-1 0 0,1 1 1 0 0,0-1-1 0 0,0 0 0 0 0,0 1 1 0 0,0-1-1 0 0,0 0 1 0 0,0 0-1 0 0,0 0 1 0 0,0-1-1 0 0,1 1 1 0 0,-1 0-1 0 0,0-1 1 0 0,0 1-1 0 0,1-1 0 0 0,-1 0 1 0 0,0 0-1 0 0,1 0 1 0 0,-1 0-1 0 0,0 0 1 0 0,1 0-1 0 0,-1-1 1 0 0,0 1-1 0 0,0-1 1 0 0,1 0-1 0 0,0 0-55 0 0,5-2 106 0 0,-1 0-1 0 0,0 0 1 0 0,0-1 0 0 0,0 0-1 0 0,0 0 1 0 0,0-1 0 0 0,-1 1-1 0 0,0-2 1 0 0,0 1-1 0 0,0-1 1 0 0,-1 1 0 0 0,0-1-1 0 0,0-1 1 0 0,0 1 0 0 0,-1-1-1 0 0,1-2-105 0 0,13-15 266 0 0,5-8 88 0 0,-22 33-354 0 0,1-1 0 0 0,0 0 0 0 0,-1 1 1 0 0,1-1-1 0 0,-1 1 0 0 0,0-1 0 0 0,1 1 1 0 0,-1-1-1 0 0,1 1 0 0 0,-1 0 0 0 0,0 0 0 0 0,1 0 1 0 0,-1 0-1 0 0,0 0 0 0 0,0 0 0 0 0,0 0 0 0 0,0 0 1 0 0,0 0-1 0 0,0 1 0 0 0,0-1 0 0 0,0 0 1 0 0,-1 1-1 0 0,1-1 0 0 0,0 1 0 0 0,-1-1 0 0 0,1 1 1 0 0,-1-1-1 0 0,1 1 0 0 0,-1-1 0 0 0,0 1 0 0 0,0 0 0 0 0,4 5-3 0 0,114 202 72 0 0,-106-194-50 0 0,0 1-1 0 0,-1 1 1 0 0,0 0 0 0 0,-2 0-1 0 0,0 1 1 0 0,-1 0 0 0 0,-1 1-1 0 0,0 0 1 0 0,-2 0 0 0 0,0 0-1 0 0,-1 1 1 0 0,-1 0 0 0 0,-1 4-19 0 0,-1-15 22 0 0,-1 0 1 0 0,0 0-1 0 0,-1 0 0 0 0,0 1 1 0 0,-1-1-1 0 0,0 0 1 0 0,0-1-1 0 0,0 1 1 0 0,-1 0-1 0 0,-1-1 1 0 0,0 1-1 0 0,0-1 1 0 0,0 0-1 0 0,-1-1 1 0 0,0 1-1 0 0,-1-1 1 0 0,1 0-1 0 0,-1 0 1 0 0,-1 0-1 0 0,0 0-22 0 0,2-2 27 0 0,1 0 1 0 0,-1 0-1 0 0,0-1 1 0 0,0 0-1 0 0,-1 1 1 0 0,1-2-1 0 0,-1 1 0 0 0,0-1 1 0 0,0 0-1 0 0,0 0 1 0 0,0 0-1 0 0,-1-1 1 0 0,1 0-1 0 0,-1-1 0 0 0,1 1 1 0 0,-3-1-28 0 0,7-2 3 0 0,1-1 0 0 0,-1 1 0 0 0,1-1 0 0 0,-1 1 0 0 0,1-1 1 0 0,0 0-1 0 0,0 0 0 0 0,0 1 0 0 0,0-1 0 0 0,0 0 0 0 0,0 0 0 0 0,0 0 1 0 0,1 0-1 0 0,-1 0 0 0 0,1 0 0 0 0,-1 0 0 0 0,1 0 0 0 0,0-1 0 0 0,0 1 1 0 0,0 0-1 0 0,0 0 0 0 0,0 0 0 0 0,1 0 0 0 0,-1 0 0 0 0,0 0 0 0 0,1 0 1 0 0,0-1-4 0 0,-1-5-12 0 0,2-11-31 0 0,1 0 0 0 0,1 0 0 0 0,0 0 0 0 0,1 1 0 0 0,1 0 0 0 0,1 0 0 0 0,3-3 43 0 0,5-20-208 0 0,36-63-1071 0 0,-12 40-7223 0 0,-32 52-3493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5065 0 0,'0'0'1956'0'0,"0"0"-216"0"0,0 0-71 0 0,0 0 77 0 0,0 0 9 0 0,0 0-173 0 0,0 0-291 0 0,0 0-318 0 0,0 0-254 0 0,0 0-170 0 0,0 0-88 0 0,0 0-27 0 0,0 0 5 0 0,1-8 1052 0 0,116-3 3778 0 0,-34 1-4490 0 0,178-31 277 0 0,-246 41-1715 0 0,-33 13-3282 0 0,8-3-2472 0 0,8-9 4178 0 0,-1 1-9354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4705 0 0,'0'0'4082'0'0,"0"0"-1364"0"0,0 0-709 0 0,0 0-244 0 0,0 0-150 0 0,0 0-214 0 0,0 0-271 0 0,0 0-284 0 0,0 0-222 0 0,0 0-124 0 0,0 0-24 0 0,0 0 19 0 0,0 0 48 0 0,5 1 36 0 0,16 2-150 0 0,-1-2 1 0 0,1 0-1 0 0,-1-1 1 0 0,1-1-1 0 0,-1-1 1 0 0,1-1 0 0 0,1-1-430 0 0,90-7 68 0 0,-63 7-751 0 0,-27 2-1567 0 0,0 1-4040 0 0,-15 1-5489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3921 0 0,'0'0'3838'0'0,"0"0"-1163"0"0,0 0-558 0 0,0 0-188 0 0,0 0-100 0 0,0 0-186 0 0,0 0-295 0 0,0 0-313 0 0,0 0-239 0 0,0 0-193 0 0,0 0-136 0 0,0 0-82 0 0,0 0-50 0 0,0 4 12 0 0,-2 23 56 0 0,2 1 0 0 0,2-1 1 0 0,0 1-1 0 0,2-1 1 0 0,1 0-1 0 0,1 0 1 0 0,1 0-1 0 0,7 16-403 0 0,3 17 212 0 0,86 264 292 0 0,-79-288-108 0 0,-24-36-288 0 0,0 0-1 0 0,0 0 2 0 0,12-30 840 0 0,74-170-712 0 0,29-203-205 0 0,-97 301-171 0 0,-18 100 69 0 0,0 2-67 0 0,0 0-97 0 0,0 0-88 0 0,-1 24-1609 0 0,-4 14-3013 0 0,3-23-2864 0 0,0-3-4652 0 0</inkml:trace>
  <inkml:trace contextRef="#ctx0" brushRef="#br0" timeOffset="334.549">588 553 15691 0 0,'0'0'3073'0'0,"0"0"-1510"0"0,0 0-623 0 0,0 0 12 0 0,0 0 110 0 0,0 0 25 0 0,0 0-98 0 0,0 0-238 0 0,0 0-205 0 0,0 0-149 0 0,0 0-95 0 0,0 0-14 0 0,0 0-15 0 0,0 9 8 0 0,-16 231 961 0 0,15-196-1801 0 0,12-39-4455 0 0,-9-5 2202 0 0,2 0-9462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6065 0 0,'0'0'2568'0'0,"0"0"-665"0"0,0 0-346 0 0,0 0 12 0 0,0 0 76 0 0,0 0-54 0 0,0 0-232 0 0,0 0-331 0 0,0 0-310 0 0,0 0-206 0 0,0 0-105 0 0,0 0-24 0 0,0 0 23 0 0,-5 7 54 0 0,-16 19 41 0 0,21-24-440 0 0,-1 0 0 0 0,1-1 1 0 0,0 1-1 0 0,-1 0 1 0 0,1 0-1 0 0,0 0 1 0 0,0 0-1 0 0,0 0 1 0 0,1 0-1 0 0,-1-1 1 0 0,0 1-1 0 0,1 0 1 0 0,-1 0-1 0 0,1 0 1 0 0,0-1-1 0 0,-1 1 1 0 0,1 0-1 0 0,0 0 1 0 0,0-1-1 0 0,0 1 1 0 0,0-1-1 0 0,1 1 1 0 0,-1-1-1 0 0,0 0 1 0 0,0 1-1 0 0,1-1 1 0 0,-1 0-1 0 0,1 0-61 0 0,2 4 194 0 0,37 42 715 0 0,-22-29-731 0 0,-2 0 1 0 0,0 2-1 0 0,-1 0 1 0 0,-1 1-1 0 0,0 0 1 0 0,-2 1-1 0 0,-1 1 1 0 0,-1 0-1 0 0,-1 0 1 0 0,0 1-1 0 0,3 20-178 0 0,2 88 242 0 0,-4-67-176 0 0,9-84 853 0 0,-1-19-780 0 0,-2-1 1 0 0,-2 0-1 0 0,-2-1 0 0 0,-1-1 0 0 0,2-21-139 0 0,29-208 64 0 0,-25 160-216 0 0,-18 109 106 0 0,1 1 0 0 0,-1 0 0 0 0,0-1 0 0 0,0 1 0 0 0,0-1 1 0 0,1 1-1 0 0,-1-1 0 0 0,0 1 0 0 0,0 0 0 0 0,1-1 0 0 0,-1 1 0 0 0,0 0 0 0 0,1-1 0 0 0,-1 1 0 0 0,1 0 0 0 0,-1-1 0 0 0,0 1 0 0 0,1 0 0 0 0,-1 0 0 0 0,1-1 0 0 0,-1 1 0 0 0,1 0 0 0 0,-1 0 0 0 0,1 0 0 0 0,-1 0 0 0 0,1 0 0 0 0,-1 0 0 0 0,1-1 0 0 0,-1 1 1 0 0,1 0-1 0 0,-1 1 0 0 0,0-1 0 0 0,1 0 0 0 0,-1 0 0 0 0,1 0 0 0 0,-1 0 0 0 0,1 0 0 0 0,-1 0 0 0 0,1 0 0 0 0,-1 1 0 0 0,1-1 0 0 0,-1 0 0 0 0,1 0 0 0 0,-1 1 0 0 0,0-1 0 0 0,1 0 0 0 0,-1 1 0 0 0,0-1 0 0 0,1 0 0 0 0,-1 1 0 0 0,0-1 0 0 0,1 1 1 0 0,-1-1-1 0 0,0 0 0 0 0,0 1 0 0 0,0-1 0 0 0,1 1 0 0 0,-1-1 0 0 0,0 1 0 0 0,0-1 0 0 0,0 1 46 0 0,13 15-2925 0 0,-6-4-3536 0 0,-3-4-5507 0 0</inkml:trace>
  <inkml:trace contextRef="#ctx0" brushRef="#br0" timeOffset="576.815">459 569 6537 0 0,'0'0'2542'0'0,"0"0"-427"0"0,0 0-229 0 0,0 0-68 0 0,0 0-154 0 0,0 0-274 0 0,0 0-306 0 0,0 0-272 0 0,0 0-174 0 0,0 0-96 0 0,0 0-52 0 0,0 0-35 0 0,0 0-3 0 0,4 0 13 0 0,159-19 3163 0 0,-163 19-3548 0 0,-2 22 589 0 0,-39 51-79 0 0,-8 31-488 0 0,48-98-71 0 0,6 59 96 0 0,-1-63-77 0 0,0-1 1 0 0,0 0-1 0 0,0 0 1 0 0,0 0-1 0 0,0-1 1 0 0,0 0-1 0 0,1 1 1 0 0,-1-1 0 0 0,0-1-1 0 0,0 1 1 0 0,0-1-1 0 0,0 1 1 0 0,0-1-1 0 0,1 0 1 0 0,-1-1-1 0 0,-1 1 1 0 0,1-1-1 0 0,0 1 1 0 0,0-1-51 0 0,89-67-968 0 0,-54 35-4396 0 0,-32 28-12 0 0,-3 5-6488 0 0</inkml:trace>
  <inkml:trace contextRef="#ctx0" brushRef="#br0" timeOffset="1064.851">864 440 5665 0 0,'0'0'2654'0'0,"0"0"-688"0"0,0 0-175 0 0,0 0 64 0 0,0 0-13 0 0,0 0-186 0 0,0 0-336 0 0,0 0-314 0 0,0 0-203 0 0,0 0-108 0 0,0 0-78 0 0,0 0-13 0 0,0 0-10 0 0,22 7 4024 0 0,28-8-4062 0 0,0-2 1 0 0,-1-3-1 0 0,0-1 1 0 0,22-8-557 0 0,-68 12-816 0 0,-20 5-2057 0 0,9-2-284 0 0,3 0-1845 0 0,2 0-7213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9498 0 0,'0'0'1899'0'0,"0"0"-487"0"0,0 0-297 0 0,0 0 11 0 0,0 0 93 0 0,0 0-20 0 0,0 0-86 0 0,0 0-94 0 0,0 0-96 0 0,0 0-39 0 0,0 0-64 0 0,2 11-67 0 0,7 37-93 0 0,-9-40-545 0 0,0-1 0 0 0,-1 1 1 0 0,0 0-1 0 0,0-1 0 0 0,0 1 0 0 0,-1 0 1 0 0,0-1-1 0 0,-1 0 0 0 0,0 1 1 0 0,0-1-1 0 0,0 0 0 0 0,-1-1 0 0 0,0 1 1 0 0,0 0-1 0 0,-1-1 0 0 0,-1 2-115 0 0,0 0 52 0 0,-75 70 116 0 0,38-57-6272 0 0,39-20-452 0 0,0-1-5176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0 0 0,'0'0'1294'0'0,"0"0"987"0"0,0 0 233 0 0,0 0-201 0 0,0 0-274 0 0,0 0-245 0 0,0 0-202 0 0,0 0-210 0 0,0 0-276 0 0,-5 0 1498 0 0,-22-4 774 0 0,38 0-4297 0 0,-5 1-6880 0 0,-6 2-3363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1992 0 0,'0'0'1965'0'0,"0"0"-47"0"0,0 0 154 0 0,0 0 206 0 0,0 0 41 0 0,0 0-172 0 0,0 0-389 0 0,0 0-422 0 0,0 0-324 0 0,0 0-266 0 0,0 0-182 0 0,0 0-111 0 0,0 0-70 0 0,10-10 1016 0 0,-5 25-969 0 0,-1 1 0 0 0,0 0 0 0 0,0 0 0 0 0,-2 0 0 0 0,0 0 0 0 0,-1 1 0 0 0,-1-1 0 0 0,0 0 0 0 0,-3 17-430 0 0,2 17 355 0 0,1-41-318 0 0,-1 3 0 0 0,0 0 0 0 0,1 0 0 0 0,1 0 1 0 0,0 0-1 0 0,0 0 0 0 0,1 0 0 0 0,1 0 0 0 0,0-1 0 0 0,1 1 1 0 0,0-1-1 0 0,1 0 0 0 0,0 0 0 0 0,1 1-37 0 0,-4-10 25 0 0,1-1-1 0 0,0 0 1 0 0,0 0-1 0 0,0 1 1 0 0,-1-2 0 0 0,1 1-1 0 0,0 0 1 0 0,0 0-1 0 0,0-1 1 0 0,0 0 0 0 0,0 0-1 0 0,0 0 1 0 0,0 0-1 0 0,1 0 1 0 0,-1 0 0 0 0,0-1-1 0 0,-1 1 1 0 0,1-1-1 0 0,0 0 1 0 0,0 0 0 0 0,0 0-1 0 0,0 0 1 0 0,0-1-1 0 0,-1 1 1 0 0,1-1 0 0 0,-1 0-1 0 0,1 1 1 0 0,-1-1-1 0 0,0 0 1 0 0,0-1 0 0 0,1 1-1 0 0,-1 0 1 0 0,-1 0-1 0 0,3-3-24 0 0,111-149 255 0 0,-79 95-223 0 0,-36 59-37 0 0,1-1-1 0 0,0 1 1 0 0,0 0-1 0 0,0-1 1 0 0,0 1 0 0 0,0 0-1 0 0,0 0 1 0 0,0 0-1 0 0,0 0 1 0 0,0 0 0 0 0,0 0-1 0 0,0 0 1 0 0,0 0-1 0 0,0 0 1 0 0,0 0 0 0 0,0 1-1 0 0,0-1 1 0 0,-1 0-1 0 0,1 1 1 0 0,0-1 0 0 0,0 0-1 0 0,0 1 1 0 0,0-1 0 0 0,-1 1-1 0 0,1 0 1 0 0,0-1-1 0 0,0 1 1 0 0,-1 0 0 0 0,1-1-1 0 0,0 1 1 0 0,-1 0-1 0 0,1 0 1 0 0,-1-1 0 0 0,1 1-1 0 0,-1 0 1 0 0,1 0-1 0 0,-1 0 1 0 0,0 0 0 0 0,1 0-1 0 0,-1 0 1 0 0,0 0-1 0 0,0 0 1 0 0,0 0 5 0 0,27 75 80 0 0,-25-66-79 0 0,0 0-1 0 0,1 0 1 0 0,1 0 0 0 0,-1 0 0 0 0,1 0-1 0 0,1-1 1 0 0,0 0 0 0 0,0 0-1 0 0,1 0 1 0 0,0 0 0 0 0,1-1 0 0 0,-1 0-1 0 0,7 5 0 0 0,-9-13 30 0 0,0 0 0 0 0,1 0 0 0 0,-1 0 0 0 0,0 0 0 0 0,0 0 0 0 0,1-1 0 0 0,-1 0-1 0 0,0 0 1 0 0,0 0 0 0 0,0 0 0 0 0,0-1 0 0 0,0 0 0 0 0,0 0 0 0 0,-1 0 0 0 0,1 0 0 0 0,0 0-1 0 0,-1-1 1 0 0,0 1 0 0 0,1-1 0 0 0,-1 0 0 0 0,0 0 0 0 0,-1 0 0 0 0,1-1 0 0 0,-1 1 0 0 0,1-1 0 0 0,-1 1-1 0 0,0-1 1 0 0,0 0 0 0 0,1-2-30 0 0,83-156 320 0 0,-68 83-757 0 0,-17 44-4352 0 0,1 24-3769 0 0,-2 7-3215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9770 0 0,'0'0'2237'0'0,"0"0"-580"0"0,0 0-359 0 0,0 0-157 0 0,0 0-35 0 0,0 0 6 0 0,0 0-62 0 0,0 0-134 0 0,0 0-126 0 0,0 0-105 0 0,0 0-96 0 0,0 0-43 0 0,0 0-30 0 0,0 27-39 0 0,0 84-26 0 0,13 105 1511 0 0,-20 167-1326 0 0,4-284-588 0 0,31-110 181 0 0,134-169 164 0 0,-80 110-475 0 0,-80 71 81 0 0,0 0 0 0 0,-1 0 1 0 0,1 0-1 0 0,-1 0 0 0 0,1 0 0 0 0,-1 0 0 0 0,1 0 0 0 0,-1 0 0 0 0,0 1 0 0 0,1-1 0 0 0,-1 1 1 0 0,0-1-1 0 0,0 1 0 0 0,0-1 0 0 0,0 1 0 0 0,0-1 0 0 0,-1 1 0 0 0,1 0 0 0 0,0 0 1 0 0,-1-1-1 0 0,1 1 0 0 0,-1 0 0 0 0,0 0 0 0 0,0 0 0 0 0,1 0 0 0 0,-1-1 0 0 0,0 1 0 0 0,-1 0 1 0 0,1 0-1 0 0,0 0 0 0 0,0 0 0 0 0,-1-1 0 0 0,1 1 0 0 0,-1 0 0 0 0,0 0 0 0 0,1-1 0 0 0,-1 2 1 0 0,0 7-8 0 0,-17 166 208 0 0,16-114-217 0 0,2-61-22 0 0,0-1 18 0 0,0 0-21 0 0,9-1-5128 0 0,-5-4 2277 0 0,-1 0-3794 0 0,-1 1-4842 0 0</inkml:trace>
  <inkml:trace contextRef="#ctx0" brushRef="#br0" timeOffset="435.6">483 704 3873 0 0,'0'0'1896'0'0,"0"0"-122"0"0,0 0-23 0 0,0 0-53 0 0,0 0-78 0 0,0 0-128 0 0,0 0-147 0 0,0 0-121 0 0,0 0-109 0 0,0 0-95 0 0,0 0-72 0 0,0 0-54 0 0,0 0-66 0 0,29 3-87 0 0,87 8-111 0 0,-64-20 91 0 0,-47 4-579 0 0,-1 2-56 0 0,0 0 1 0 0,0 0-1 0 0,-1 0 1 0 0,1-1-1 0 0,-1 1 1 0 0,0-1-1 0 0,0 1 1 0 0,0-1-1 0 0,0 0 1 0 0,0-1-1 0 0,-1 1 1 0 0,0 0-1 0 0,0-1 0 0 0,0 1 1 0 0,-1-1-1 0 0,0 1 1 0 0,1-1-1 0 0,-1 0 1 0 0,-1 0-1 0 0,1 1 1 0 0,-1-1-1 0 0,0 0 1 0 0,0 0-1 0 0,0 0 1 0 0,-1 1-1 0 0,0-2-86 0 0,-1 3 4 0 0,-1 1 0 0 0,0-1-1 0 0,0 1 1 0 0,0-1 0 0 0,0 1-1 0 0,-1 0 1 0 0,1 1 0 0 0,-1-1 0 0 0,1 0-1 0 0,-1 1 1 0 0,1 0 0 0 0,-1 0-1 0 0,0 0 1 0 0,0 0 0 0 0,1 0 0 0 0,-1 1-1 0 0,0 0 1 0 0,0 0 0 0 0,0 0-1 0 0,0 0 1 0 0,0 1 0 0 0,1-1 0 0 0,-1 1-1 0 0,0 0 1 0 0,0 0 0 0 0,1 0-1 0 0,-1 1 1 0 0,1-1 0 0 0,-1 1-1 0 0,1 0 1 0 0,0 0 0 0 0,-2 1-4 0 0,-8 6-15 0 0,0 0-1 0 0,0 1 1 0 0,1 1-1 0 0,1 0 1 0 0,0 1 0 0 0,0 0-1 0 0,1 0 1 0 0,1 1-1 0 0,0 0 1 0 0,1 1 0 0 0,0 0-1 0 0,1 0 1 0 0,1 1 0 0 0,0 0-1 0 0,-4 15 16 0 0,9-28-2 0 0,0 1-1 0 0,1 0 1 0 0,-1 0-1 0 0,1 0 1 0 0,-1 0-1 0 0,1 0 1 0 0,0 0-1 0 0,0 0 1 0 0,0 0-1 0 0,0 0 1 0 0,1 0-1 0 0,-1 0 1 0 0,1 0-1 0 0,0 0 1 0 0,-1-1-1 0 0,2 1 1 0 0,-1 0-1 0 0,0 0 1 0 0,0-1-1 0 0,1 1 0 0 0,-1-1 1 0 0,1 1-1 0 0,0-1 1 0 0,0 0-1 0 0,0 1 1 0 0,0-1-1 0 0,0 0 1 0 0,1 0-1 0 0,-1-1 1 0 0,0 1-1 0 0,1 0 1 0 0,-1-1-1 0 0,1 1 1 0 0,1-1 2 0 0,11 3-3 0 0,0-1-1 0 0,0 0 1 0 0,1-1 0 0 0,-1-1 0 0 0,0-1-1 0 0,1 0 1 0 0,-1 0 0 0 0,0-2 0 0 0,1 0 0 0 0,-1-1-1 0 0,0 0 1 0 0,1-2 3 0 0,10 0-13 0 0,150-41-1833 0 0,-107 15-8033 0 0,-59 23-1482 0 0</inkml:trace>
  <inkml:trace contextRef="#ctx0" brushRef="#br0" timeOffset="791.973">962 803 2961 0 0,'0'0'3895'0'0,"0"0"-1314"0"0,0 0-616 0 0,0 0-318 0 0,0 0-213 0 0,0 0-158 0 0,0 0-157 0 0,0 0-127 0 0,0 0-75 0 0,0 0-40 0 0,0 0-85 0 0,0 0-47 0 0,0 0-63 0 0,-2 15-51 0 0,-4 65 532 0 0,6-79-648 0 0,0-1-32 0 0,0 0-21 0 0,0 0-16 0 0,8-9 1709 0 0,23-63-1331 0 0,-15 37-681 0 0,1 2 1 0 0,1 0-1 0 0,2 0 1 0 0,1 2-1 0 0,11-11-143 0 0,0-1 61 0 0,-4 17-88 0 0,-28 26-17 0 0,0 0-12 0 0,0 0-8 0 0,4 73-3043 0 0,2-51-1017 0 0,-2-16-339 0 0,2-4-4141 0 0,-2-2-247 0 0</inkml:trace>
  <inkml:trace contextRef="#ctx0" brushRef="#br0" timeOffset="1175.672">1295 634 0 0 0,'0'0'1234'0'0,"0"0"322"0"0,0 0 246 0 0,0 0 262 0 0,0 0 102 0 0,0 0-58 0 0,0 0-150 0 0,0 0-231 0 0,0 0-215 0 0,0 0-162 0 0,0 0-102 0 0,0 0-85 0 0,21 3-67 0 0,65 11-43 0 0,-84-14-954 0 0,1 1 0 0 0,0-1-1 0 0,-1 1 1 0 0,1-1 0 0 0,0 0 0 0 0,-1 0 0 0 0,1-1 0 0 0,-1 1 0 0 0,1 0 0 0 0,0-1 0 0 0,-1 1 0 0 0,1-1-1 0 0,-1 0 1 0 0,0 0 0 0 0,1 0 0 0 0,-1 0 0 0 0,1-1 0 0 0,-1 1 0 0 0,0 0 0 0 0,0-1 0 0 0,2-1-99 0 0,6-5 521 0 0,35-25 1003 0 0,-41 30-1452 0 0,0 0 0 0 0,0-1 1 0 0,-1 1-1 0 0,1-1 0 0 0,-1 0 1 0 0,0 0-1 0 0,0 0 0 0 0,-1-1 0 0 0,1 1 1 0 0,-1-1-1 0 0,0 1 0 0 0,0-1 0 0 0,0 0 1 0 0,-1 0-1 0 0,1 0 0 0 0,-1 0 0 0 0,0 0 1 0 0,-1 0-1 0 0,1 0 0 0 0,-1 0 1 0 0,0-2-73 0 0,-3 5 2 0 0,1 0 1 0 0,-1 0-1 0 0,0 0 1 0 0,1 0 0 0 0,-1 1-1 0 0,0-1 1 0 0,0 1 0 0 0,0-1-1 0 0,0 1 1 0 0,0 0-1 0 0,0 1 1 0 0,0-1 0 0 0,0 0-1 0 0,-1 1 1 0 0,1 0-1 0 0,0 0 1 0 0,0 0 0 0 0,-1 0-1 0 0,1 0 1 0 0,0 1 0 0 0,0-1-1 0 0,0 1 1 0 0,0 0-1 0 0,-1 0 1 0 0,1 0 0 0 0,0 0-1 0 0,1 1 1 0 0,-4 1-3 0 0,-7 5-18 0 0,0 2 1 0 0,0 0-1 0 0,1 0 0 0 0,0 1 1 0 0,1 1-1 0 0,1 0 1 0 0,-1 0-1 0 0,2 1 0 0 0,-1 2 18 0 0,3-5 1 0 0,0 1-1 0 0,1 0 0 0 0,0 0 0 0 0,1 0 1 0 0,1 0-1 0 0,-1 1 0 0 0,2 0 1 0 0,0 0-1 0 0,0 0 0 0 0,1 0 1 0 0,1 0-1 0 0,0 0 0 0 0,0 3 0 0 0,3-10 3 0 0,-1 0-1 0 0,1-1 1 0 0,1 1-1 0 0,-1 0 1 0 0,1-1 0 0 0,-1 1-1 0 0,1-1 1 0 0,0 0-1 0 0,1 0 1 0 0,-1 0-1 0 0,1-1 1 0 0,0 1-1 0 0,-1-1 1 0 0,2 0-1 0 0,-1 0 1 0 0,0 0 0 0 0,1 0-1 0 0,-1-1 1 0 0,1 0-1 0 0,0 0 1 0 0,-1 0-1 0 0,6 1-2 0 0,8 2 46 0 0,0-1 0 0 0,1 0 0 0 0,0-2 0 0 0,0 0 0 0 0,0-1-1 0 0,0-1 1 0 0,-1 0 0 0 0,4-2-46 0 0,27 1 69 0 0,-40 1-181 0 0,2 1-111 0 0,1-1 0 0 0,-1 0 1 0 0,1-1-1 0 0,-1 0 0 0 0,0-1 1 0 0,0 0-1 0 0,1-1 1 0 0,-1 0-1 0 0,9-4 223 0 0,-18 5-553 0 0,-1 0-2245 0 0,0 2-6965 0 0,-1 0-3094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12859 0 0,'0'0'2382'0'0,"0"0"-577"0"0,0 0-243 0 0,0 0-124 0 0,0 0-150 0 0,0 0-216 0 0,0 0-228 0 0,0 0-194 0 0,0 0-121 0 0,0 0-86 0 0,0 0-39 0 0,0 0-21 0 0,0 0-43 0 0,17 7 883 0 0,27 8 264 0 0,16-8-751 0 0,183 1 163 0 0,-258-4-4319 0 0,-7 8 444 0 0,10-7-82 0 0,0 2-3757 0 0,3-2-4891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7794 0 0,'0'0'4117'0'0,"0"0"-1734"0"0,0 0-754 0 0,0 0-94 0 0,0 0-58 0 0,0 0-129 0 0,0 0-198 0 0,0 0-232 0 0,0 0-137 0 0,0 0-64 0 0,0 0-29 0 0,0 0-26 0 0,0 0-34 0 0,3 6-24 0 0,-2-4-529 0 0,0 1 1 0 0,1-1-1 0 0,-1 0 0 0 0,0 0 0 0 0,1 0 1 0 0,0 0-1 0 0,-1 0 0 0 0,1 0 1 0 0,0 0-1 0 0,0-1 0 0 0,0 1 1 0 0,0-1-1 0 0,0 1 0 0 0,0-1 0 0 0,0 0 1 0 0,1 0-1 0 0,-1 0 0 0 0,1 0 1 0 0,-1 0-1 0 0,0 0 0 0 0,1-1 1 0 0,-1 1-1 0 0,1-1 0 0 0,-1 0 0 0 0,1 1 1 0 0,2-1-76 0 0,21 2 302 0 0,0-1 0 0 0,0-1 1 0 0,0-1-1 0 0,0-1 0 0 0,0-1 0 0 0,5-2-302 0 0,50-10 167 0 0,-48 11-599 0 0,-31 1 42 0 0,-3 3-8429 0 0,-2 0-3467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9218 0 0,'0'0'2834'0'0,"0"0"-630"0"0,0 0-401 0 0,0 0-196 0 0,0 0-225 0 0,0 0-230 0 0,0 0-251 0 0,0 0-229 0 0,0 0-138 0 0,0 0-25 0 0,0 0 17 0 0,0 0 48 0 0,6 2 27 0 0,27 3-144 0 0,-1-2-1 0 0,1-1 1 0 0,0-1-1 0 0,-1-2 1 0 0,1-1-1 0 0,14-3-456 0 0,-31 2-133 0 0,18-3-1708 0 0,-13-4-2698 0 0,-16 7-1633 0 0,-1 2-5598 0 0</inkml:trace>
  <inkml:trace contextRef="#ctx0" brushRef="#br0" timeOffset="607.196">463 52 7402 0 0,'0'0'2076'0'0,"0"0"-198"0"0,0 0-15 0 0,0 0-11 0 0,0 0-146 0 0,0 0-367 0 0,0 0-446 0 0,0 0-342 0 0,0 0-168 0 0,0 0 5 0 0,0 0 116 0 0,0 0 120 0 0,0 0 50 0 0,3 9-5 0 0,57 119 2156 0 0,-43-85-2621 0 0,-2 1 0 0 0,-2 0 0 0 0,-2 1 0 0 0,-2 0 0 0 0,-2 1 0 0 0,-2-1 0 0 0,-2 1 0 0 0,-2 1 0 0 0,-5 39-204 0 0,4-48 62 0 0,-1-33-61 0 0,1-1 0 0 0,0 0 0 0 0,1 1 0 0 0,-1-1 0 0 0,1 1 0 0 0,-1-1 0 0 0,1 0 0 0 0,1 1 0 0 0,-1-1 0 0 0,0 0 0 0 0,1 0 1 0 0,0 0-1 0 0,0 0 0 0 0,0 0 0 0 0,1 0 0 0 0,-1-1-1 0 0,1-3 41 0 0,-1-1-1 0 0,0 1 1 0 0,0-1 0 0 0,1 0-1 0 0,-1 0 1 0 0,0 0 0 0 0,0 0-1 0 0,0 0 1 0 0,0-1 0 0 0,0 1-1 0 0,-1-1 1 0 0,1 1 0 0 0,0-1 0 0 0,-1 1-1 0 0,1-1 1 0 0,-1 0 0 0 0,1 0-1 0 0,-1 0 1 0 0,0 0 0 0 0,0 0-1 0 0,0 0 1 0 0,0 0 0 0 0,0 0-1 0 0,0-1-40 0 0,6-8 57 0 0,13-22-8 0 0,-1-1 0 0 0,-2-1-1 0 0,-1 0 1 0 0,-2-1-1 0 0,-1-1 1 0 0,-2 0 0 0 0,1-17-49 0 0,9-21 24 0 0,-3 8-5 0 0,-3-2 0 0 0,-3 0 0 0 0,-1-23-19 0 0,-2 25-73 0 0,-9 67 31 0 0,0 0-26 0 0,0 0-48 0 0,0 0-68 0 0,0 0-65 0 0,0 15-828 0 0,0 31-1381 0 0,0-15-5748 0 0,0-20-3493 0 0</inkml:trace>
  <inkml:trace contextRef="#ctx0" brushRef="#br0" timeOffset="989.895">932 638 12171 0 0,'0'0'2193'0'0,"0"0"-366"0"0,0 0-176 0 0,0 0-82 0 0,0 0-149 0 0,0 0-212 0 0,0 0-218 0 0,0 0-193 0 0,0 0-155 0 0,0 0-105 0 0,0 0-62 0 0,0 0-69 0 0,0-8 239 0 0,-15 186 1705 0 0,-6-98-2322 0 0,21-79-178 0 0,1-1 1 0 0,-1 1-1 0 0,0-1 1 0 0,1 0-1 0 0,-1 1 1 0 0,1-1-1 0 0,-1 1 1 0 0,1-1-1 0 0,-1 0 1 0 0,1 1-1 0 0,-1-1 1 0 0,1 0-1 0 0,-1 0 1 0 0,1 1-1 0 0,0-1 1 0 0,-1 0-1 0 0,1 0 1 0 0,-1 0-1 0 0,1 0 1 0 0,0 0-1 0 0,-1 0 1 0 0,1 0-1 0 0,-1 0 1 0 0,1 0-1 0 0,0 0 1 0 0,-1 0-1 0 0,1 0 0 0 0,-1 0 1 0 0,1-1-1 0 0,0 1 1 0 0,-1 0-1 0 0,1 0 1 0 0,-1-1-1 0 0,1 1 1 0 0,-1 0-1 0 0,1-1 1 0 0,-1 1-1 0 0,1 0 1 0 0,-1-1-1 0 0,1 1 1 0 0,-1-1-1 0 0,0 1 1 0 0,1-1-1 0 0,-1 1 1 0 0,0-1-1 0 0,1 1 1 0 0,-1-1-1 0 0,0 1 1 0 0,0-1-1 0 0,1 1 1 0 0,-1-1-1 0 0,0 0 1 0 0,0 0 149 0 0,12-8-8742 0 0,-3 2-3045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71 760 0 0,'0'0'1267'0'0,"0"0"-29"0"0,0 0 121 0 0,0 0 220 0 0,0 0 209 0 0,0 0 55 0 0,0 0-49 0 0,0 0-138 0 0,0 0-206 0 0,0 0-194 0 0,0 0-205 0 0,-2-3-167 0 0,1 2-1507 0 0,-6-9 3492 0 0,6 17 153 0 0,58 258 48 0 0,-21-139-2401 0 0,5-1 1 0 0,18 25-670 0 0,-41-103 77 0 0,-12-57 1494 0 0,-2-34-1543 0 0,2 0 0 0 0,2 0-1 0 0,2 1 1 0 0,1 0 0 0 0,3 1-1 0 0,1 0 1 0 0,15-25-28 0 0,8-31 24 0 0,-28 75-27 0 0,-1 0 0 0 0,-1 0 0 0 0,-2-1 0 0 0,0 0 1 0 0,-1 0-1 0 0,-2-1 0 0 0,0 1 0 0 0,-1-1 0 0 0,-2 1 1 0 0,-1-7 2 0 0,1 30-22 0 0,0 0 0 0 0,0 0 0 0 0,0 0 0 0 0,0 0 0 0 0,0-1 0 0 0,0 1 1 0 0,0 0-1 0 0,-1 0 0 0 0,1 0 0 0 0,0 0 0 0 0,-1 0 0 0 0,1 0 0 0 0,-1 0 0 0 0,1 0 1 0 0,-1 0-1 0 0,0 0 0 0 0,1 0 0 0 0,-1 0 0 0 0,0 0 0 0 0,0 0 0 0 0,1 0 0 0 0,-1 1 1 0 0,0-1-1 0 0,0 0 0 0 0,0 1 0 0 0,0-1 0 0 0,0 1 0 0 0,0-1 0 0 0,0 1 1 0 0,0-1-1 0 0,0 1 0 0 0,-1 0 0 0 0,1-1 0 0 0,0 1 0 0 0,0 0 22 0 0,1 0-292 0 0,-2 19-1719 0 0,2-6 298 0 0,-1 5-2113 0 0,2-6-6037 0 0,1-4-1106 0 0</inkml:trace>
  <inkml:trace contextRef="#ctx0" brushRef="#br0" timeOffset="562.96">492 597 8650 0 0,'0'0'1880'0'0,"0"0"-227"0"0,0 0-66 0 0,0 0 13 0 0,0 0-92 0 0,0 0-318 0 0,0 0-357 0 0,0 0-243 0 0,0 0-143 0 0,0 0-41 0 0,0 0-14 0 0,0 0 14 0 0,0 0 13 0 0,12-3 23 0 0,118-24 1697 0 0,-20 21-1088 0 0,-108 8-1019 0 0,-1-1-1 0 0,0 1 0 0 0,0 0 1 0 0,0 0-1 0 0,0 0 0 0 0,0 0 1 0 0,0-1-1 0 0,-1 1 0 0 0,1 0 1 0 0,0 0-1 0 0,-1 1 0 0 0,0-1 1 0 0,1 0-1 0 0,-1 0 0 0 0,0 0 1 0 0,0 0-1 0 0,0 0 1 0 0,-1 0-1 0 0,1 0 0 0 0,0 0 1 0 0,-1 0-1 0 0,1 0 0 0 0,-1 0 1 0 0,0 0-1 0 0,1 0 0 0 0,-1 0 1 0 0,0 0-1 0 0,0 0 0 0 0,-1-1 1 0 0,1 1-1 0 0,0 0 0 0 0,0-1 1 0 0,-1 1-1 0 0,0-1-31 0 0,-181 215 993 0 0,181-214-975 0 0,1 0-1 0 0,0 0 0 0 0,0 0 1 0 0,0 0-1 0 0,0 0 0 0 0,0 0 0 0 0,0 0 1 0 0,0 1-1 0 0,1-1 0 0 0,-1 0 1 0 0,1 0-1 0 0,-1 1 0 0 0,1-1 0 0 0,0 0 1 0 0,0 1-1 0 0,0-1 0 0 0,1 0 1 0 0,-1 0-1 0 0,0 1 0 0 0,1-1 1 0 0,-1 0-1 0 0,1 0 0 0 0,0 1 0 0 0,0-1 1 0 0,0 0-1 0 0,1 2-17 0 0,2-2 65 0 0,0 1 0 0 0,0 0 1 0 0,1-1-1 0 0,-1 0 0 0 0,1 0 0 0 0,0 0 1 0 0,-1-1-1 0 0,1 0 0 0 0,0 1 1 0 0,0-2-1 0 0,0 1 0 0 0,0 0 0 0 0,0-1 1 0 0,0 0-1 0 0,-1 0 0 0 0,3-1-65 0 0,-1 1 67 0 0,4 1 7 0 0,0-1 0 0 0,-1 0 0 0 0,1-1 0 0 0,0 0 0 0 0,-1 0 1 0 0,1-1-1 0 0,-1 0 0 0 0,0-1 0 0 0,0 0 0 0 0,9-4-74 0 0,3-10-2172 0 0,-13 9-1841 0 0,1 0-4850 0 0,-4 5-3323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60 1792 0 0,'0'0'3237'0'0,"0"0"-838"0"0,0 0-274 0 0,0 0 23 0 0,0 0-78 0 0,0 0-220 0 0,0 0-283 0 0,0 0-314 0 0,0 0-253 0 0,0 0-170 0 0,0 0-127 0 0,0 0-87 0 0,-13 6-45 0 0,-37 23-24 0 0,44-25-392 0 0,1 0 0 0 0,0 0 1 0 0,0 0-1 0 0,0 1 1 0 0,0 0-1 0 0,1 0 1 0 0,0 0-1 0 0,0 0 1 0 0,0 1-1 0 0,1 0 0 0 0,0-1 1 0 0,0 1-1 0 0,0 1 1 0 0,1 0-156 0 0,-3 2 141 0 0,-8 29 229 0 0,1 1-1 0 0,3 0 0 0 0,0 0 0 0 0,3 1 1 0 0,1 0-1 0 0,2 1 0 0 0,2-1 1 0 0,4 39-370 0 0,-3-45 109 0 0,1-18-58 0 0,1-1 0 0 0,1 1 0 0 0,0-1 0 0 0,1 0 0 0 0,1 0 1 0 0,0 0-1 0 0,1-1 0 0 0,1 0 0 0 0,0 0 0 0 0,0 0 0 0 0,2-1 1 0 0,0 0-1 0 0,0-1 0 0 0,2 1-51 0 0,16 10 105 0 0,-24-28-968 0 0,17-52-5335 0 0,0 21-4330 0 0,-19 34 9636 0 0,5-9-9537 0 0</inkml:trace>
  <inkml:trace contextRef="#ctx0" brushRef="#br0" timeOffset="786.944">353 270 5353 0 0,'0'0'2271'0'0,"0"0"-73"0"0,0 0-49 0 0,0 0-114 0 0,0 0-246 0 0,0 0-298 0 0,0 0-337 0 0,0 0-275 0 0,0 0-211 0 0,0 0-112 0 0,0 0-48 0 0,0 0-44 0 0,0 0-21 0 0,-10 8-31 0 0,-34 28-25 0 0,42-34-336 0 0,0 0-1 0 0,1 0 1 0 0,-1 0 0 0 0,1 0 0 0 0,-1 0 0 0 0,1 0 0 0 0,-1 1-1 0 0,1-1 1 0 0,0 0 0 0 0,0 1 0 0 0,1-1 0 0 0,-1 0-1 0 0,0 1 1 0 0,1 0 0 0 0,-1-1 0 0 0,1 1 0 0 0,0-1-1 0 0,0 1 1 0 0,0-1 0 0 0,0 1 0 0 0,0-1 0 0 0,1 3-51 0 0,0 4 175 0 0,13 183 1571 0 0,-10-171-1678 0 0,-4-15-56 0 0,1 0 1 0 0,0 0 0 0 0,0-1 0 0 0,0 1 0 0 0,0 0 0 0 0,1-1-1 0 0,0 1 1 0 0,0-1 0 0 0,1 0 0 0 0,0 0 0 0 0,0 0 0 0 0,0 0 0 0 0,0 0-1 0 0,1-1 1 0 0,1 2-13 0 0,-3-5 38 0 0,1 0 0 0 0,-1 0 0 0 0,1 0-1 0 0,-1-1 1 0 0,1 1 0 0 0,-1-1 0 0 0,1 0-1 0 0,0 0 1 0 0,-1 0 0 0 0,1 0 0 0 0,-1 0-1 0 0,1-1 1 0 0,0 1 0 0 0,-1-1 0 0 0,1 1 0 0 0,-1-1-1 0 0,1 0 1 0 0,-1 0 0 0 0,0 0 0 0 0,1 0-1 0 0,-1-1 1 0 0,0 1 0 0 0,0-1 0 0 0,0 1-1 0 0,2-2-37 0 0,13-15 92 0 0,0 0-1 0 0,-1-1 0 0 0,-1-1 1 0 0,-1 0-1 0 0,0-1 0 0 0,7-18-91 0 0,10-12 42 0 0,29-66 118 0 0,-52 98-12 0 0,-8 24 39 0 0,0 1-189 0 0,-16 464 236 0 0,33-262-269 0 0,-14-184 57 0 0,-2 1-1 0 0,-1 0 0 0 0,-1-1 1 0 0,-2 1-1 0 0,0-1 1 0 0,-1 1-1 0 0,-1-1 1 0 0,-2 0-1 0 0,0-1 1 0 0,-7 13-22 0 0,13-34 14 0 0,-1-1 0 0 0,0 1 1 0 0,0-1-1 0 0,0 0 0 0 0,0 0 0 0 0,0 1 1 0 0,0-1-1 0 0,-1-1 0 0 0,1 1 0 0 0,0 0 1 0 0,0 0-1 0 0,-1-1 0 0 0,1 0 0 0 0,0 1 1 0 0,-1-1-1 0 0,1 0 0 0 0,0 0 0 0 0,-1 0 1 0 0,1 0-1 0 0,0-1 0 0 0,-1 1 1 0 0,1 0-1 0 0,0-1 0 0 0,-1 0 0 0 0,1 0 1 0 0,0 0-1 0 0,0 0 0 0 0,0 0 0 0 0,0 0 1 0 0,0 0-1 0 0,0 0 0 0 0,0-1 0 0 0,0 1 1 0 0,0-1-1 0 0,1 0 0 0 0,-2 0-14 0 0,-3-9 13 0 0,0 0 0 0 0,0-1 0 0 0,1 1 0 0 0,0-1 0 0 0,1 0 0 0 0,1 0-1 0 0,0-1 1 0 0,0 1 0 0 0,1-1 0 0 0,1 1 0 0 0,0-1 0 0 0,1 0 0 0 0,0 1 0 0 0,1-1 0 0 0,2-7-13 0 0,1 0-23 0 0,1 0 1 0 0,0 0-1 0 0,2 1 1 0 0,0 0-1 0 0,2 0 1 0 0,0 1-1 0 0,1 0 1 0 0,0 1-1 0 0,2 0 1 0 0,0 0-1 0 0,1 1 1 0 0,0 1 0 0 0,12-10 22 0 0,15-2-1285 0 0,-30 24-2906 0 0,0 2-3824 0 0,-8 1-4061 0 0</inkml:trace>
  <inkml:trace contextRef="#ctx0" brushRef="#br0" timeOffset="1298.986">782 697 11082 0 0,'0'0'2798'0'0,"0"0"-639"0"0,0 0-390 0 0,0 0-245 0 0,0 0-266 0 0,0 0-237 0 0,0 0-194 0 0,0 0-137 0 0,0 0-86 0 0,0 0-60 0 0,0 0-53 0 0,0 0-42 0 0,0 0-40 0 0,17-6-59 0 0,52-16-47 0 0,-21 17 633 0 0,-49 34-296 0 0,-57 48-144 0 0,50-7-1 0 0,63-59 524 0 0,-48-11-946 0 0,76-21 292 0 0,-85 19-2971 0 0,-21 6-7286 0 0,19-3-2359 0 0</inkml:trace>
  <inkml:trace contextRef="#ctx0" brushRef="#br0" timeOffset="1683.019">1143 516 7650 0 0,'0'0'3719'0'0,"0"0"-1169"0"0,0 0-584 0 0,0 0-143 0 0,0 0-218 0 0,0 0-290 0 0,0 0-280 0 0,0 0-227 0 0,0 0-167 0 0,0 0-95 0 0,0 0-59 0 0,0 0-20 0 0,0 0 26 0 0,3-1 23 0 0,88-6 2378 0 0,-32 7-2260 0 0,31-3-1333 0 0,-79-1-3060 0 0,-8 1-727 0 0,-1 0-3546 0 0,-1 2-3917 0 0</inkml:trace>
  <inkml:trace contextRef="#ctx0" brushRef="#br0" timeOffset="2594.054">1589 163 5537 0 0,'0'0'2363'0'0,"0"0"-221"0"0,0 0-84 0 0,0 0-42 0 0,0 0-197 0 0,0 0-264 0 0,0 0-289 0 0,0 0-275 0 0,0 0-203 0 0,0 0-130 0 0,0 0-88 0 0,0 0-90 0 0,-8 19 701 0 0,-27 120 1397 0 0,27-97-2394 0 0,2 1 0 0 0,2-1 0 0 0,2 1 0 0 0,2 18-184 0 0,0-58 7 0 0,0-1 1 0 0,0 0 0 0 0,0 0-1 0 0,0 0 1 0 0,0 0-1 0 0,0 0 1 0 0,1 1 0 0 0,-1-1-1 0 0,1 0 1 0 0,-1 0 0 0 0,1 0-1 0 0,0 0 1 0 0,0 0-1 0 0,0 0 1 0 0,0 0 0 0 0,0-1-1 0 0,1 1 1 0 0,-1 0-1 0 0,0-1 1 0 0,1 1 0 0 0,-1-1-1 0 0,1 1 1 0 0,0-1 0 0 0,-1 1-1 0 0,1-1 1 0 0,0 0-1 0 0,0 0 1 0 0,0 0 0 0 0,0 0-1 0 0,0 0 1 0 0,0-1-1 0 0,0 1 1 0 0,0-1 0 0 0,0 1-1 0 0,0-1 1 0 0,0 0 0 0 0,1 1-1 0 0,-1-1 1 0 0,0 0-1 0 0,0-1 1 0 0,0 1 0 0 0,0 0-1 0 0,0-1 1 0 0,1 1-1 0 0,-1-1 1 0 0,0 1 0 0 0,0-1-1 0 0,0 0 1 0 0,0 0 0 0 0,0 0-1 0 0,-1 0 1 0 0,1 0-8 0 0,14-11 62 0 0,-2 1 0 0 0,1-2 0 0 0,-1 0 0 0 0,-1-1 0 0 0,-1 0 0 0 0,0-1 0 0 0,-1 0 0 0 0,0-1 0 0 0,-1 0 0 0 0,-1-1 0 0 0,-1 0 0 0 0,0 0 0 0 0,-1-1 0 0 0,0-1-62 0 0,1-1 25 0 0,0 1 0 0 0,-1-1 0 0 0,-1 0 0 0 0,-1-1 0 0 0,-1 0 0 0 0,0 1 0 0 0,-1-12-25 0 0,8 98 80 0 0,13 464 655 0 0,-23-504-738 0 0,0-1 1 0 0,-2 1 0 0 0,-1 0 0 0 0,-1-1 0 0 0,-1 1 0 0 0,-1-1 0 0 0,-2 0 0 0 0,0 0 0 0 0,-2-1-1 0 0,0 0 1 0 0,-2-1 0 0 0,-7 12 2 0 0,16-31 1 0 0,-1 1 1 0 0,0-1-1 0 0,0-1 0 0 0,0 1 1 0 0,0 0-1 0 0,-1-1 0 0 0,1 1 0 0 0,-1-1 1 0 0,0 0-1 0 0,0 0 0 0 0,0-1 0 0 0,0 1 1 0 0,0-1-1 0 0,-1 0 0 0 0,1 0 1 0 0,-1 0-1 0 0,0-1 0 0 0,1 1 0 0 0,-1-1 1 0 0,0 0-1 0 0,0-1 0 0 0,0 1 1 0 0,0-1-2 0 0,2-2 1 0 0,-1 1 1 0 0,1-1-1 0 0,0 0 1 0 0,0 0-1 0 0,0 0 1 0 0,0-1 0 0 0,0 1-1 0 0,1-1 1 0 0,-1 0-1 0 0,1 0 1 0 0,0 0-1 0 0,-1 0 1 0 0,1 0 0 0 0,1 0-1 0 0,-1 0 1 0 0,0-1-1 0 0,1 1 1 0 0,0 0-1 0 0,0-1 1 0 0,0 0 0 0 0,0 1-1 0 0,0-1 1 0 0,1 0-1 0 0,-1 1 1 0 0,1-1-1 0 0,0 0 1 0 0,0 1-1 0 0,1-1 1 0 0,-1 0 0 0 0,1 1-1 0 0,0-1 1 0 0,-1 0-1 0 0,2-2-1 0 0,-1-7-15 0 0,29-95-10 0 0,-13 65-29 0 0,42-56-355 0 0,-28 61-5684 0 0,-19 24 1030 0 0,-7 10-6684 0 0</inkml:trace>
  <inkml:trace contextRef="#ctx0" brushRef="#br0" timeOffset="2863.828">2073 509 11202 0 0,'0'0'3610'0'0,"0"0"-1561"0"0,0 0-758 0 0,0 0-152 0 0,0 0-47 0 0,0 0-5 0 0,0 0-34 0 0,0 0-62 0 0,0 0-106 0 0,0 0-128 0 0,0 0-106 0 0,0 0-90 0 0,0 0-77 0 0,2 18-64 0 0,9 92 146 0 0,-28 5-153 0 0,19-135-9052 0 0,1 10 1983 0 0,-1 3-4572 0 0</inkml:trace>
  <inkml:trace contextRef="#ctx0" brushRef="#br0" timeOffset="3271.169">2203 89 7017 0 0,'0'0'2010'0'0,"0"0"-171"0"0,0 0 35 0 0,0 0 76 0 0,0 0-68 0 0,0 0-251 0 0,0 0-292 0 0,0 0-270 0 0,0 0-194 0 0,0 0-102 0 0,0 0-58 0 0,0 0-45 0 0,0 0-50 0 0,-1-15-47 0 0,-5-58 962 0 0,28 99-513 0 0,43 88 441 0 0,-45-66-1172 0 0,-1 2 1 0 0,-3 0 0 0 0,-2 1-1 0 0,0 14-291 0 0,-6-32 95 0 0,-1-10-62 0 0,-1 1-1 0 0,-1-1 0 0 0,-1 1 1 0 0,-2 0-1 0 0,0 0 0 0 0,-1 0 1 0 0,-2 0-1 0 0,0 0 0 0 0,-2-1 1 0 0,0 1-1 0 0,-2 0 0 0 0,0-1 1 0 0,-2 0-1 0 0,-1 0 0 0 0,0-1 1 0 0,-2 0-1 0 0,-2 4-32 0 0,2-11-29 0 0,0 0-1 0 0,-1-1 1 0 0,-1 0 0 0 0,0 0-1 0 0,-1-1 1 0 0,0-1 0 0 0,-1 0-1 0 0,0-1 1 0 0,-1-1-1 0 0,-1 0 1 0 0,1-1 0 0 0,-1 0-1 0 0,-1-2 1 0 0,-10 4 29 0 0,-46-7-2892 0 0,59-13-978 0 0,7 0-3932 0 0,5 2-4682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2617 0 0,'0'0'1213'0'0,"0"0"11"0"0,0 0 251 0 0,0 0 294 0 0,0 0 193 0 0,0 0-187 0 0,0 0-307 0 0,0 0-384 0 0,0 0-352 0 0,0 0-197 0 0,0 0-122 0 0,1-5-51 0 0,0 0-151 0 0,1 0-1 0 0,0 0 1 0 0,1 0 0 0 0,-1 0 0 0 0,1 1 0 0 0,0-1-1 0 0,0 1 1 0 0,0 0 0 0 0,1 0 0 0 0,0 0 0 0 0,0 0-1 0 0,0 0 1 0 0,0 1 0 0 0,0 0 0 0 0,1 0 0 0 0,3-2-211 0 0,3-3 610 0 0,-11 8-585 0 0,1-1 0 0 0,-1 1 0 0 0,0-1 0 0 0,1 1 0 0 0,-1-1 0 0 0,0 1 0 0 0,1-1 0 0 0,-1 1 0 0 0,1 0-1 0 0,-1-1 1 0 0,1 1 0 0 0,-1-1 0 0 0,1 1 0 0 0,0 0 0 0 0,-1 0 0 0 0,1-1 0 0 0,-1 1 0 0 0,1 0 0 0 0,0 0 0 0 0,-1 0 0 0 0,1 0 0 0 0,-1-1 0 0 0,1 1 0 0 0,0 0 0 0 0,-1 0 0 0 0,1 0 0 0 0,0 1 0 0 0,-1-1 0 0 0,1 0 0 0 0,0 0 0 0 0,-1 0 0 0 0,1 0 0 0 0,-1 0 0 0 0,1 1 0 0 0,0-1 0 0 0,-1 0 0 0 0,1 1 0 0 0,-1-1 0 0 0,1 0 0 0 0,-1 1 0 0 0,1-1 0 0 0,-1 1 0 0 0,1-1 0 0 0,-1 1 0 0 0,0-1 0 0 0,1 1 0 0 0,-1-1 0 0 0,0 1 0 0 0,1-1 0 0 0,-1 1 0 0 0,0-1-1 0 0,1 1 1 0 0,-1-1 0 0 0,0 1 0 0 0,0 0 0 0 0,0-1 0 0 0,0 1-25 0 0,12 31 264 0 0,-2 1-1 0 0,-2-1 0 0 0,-1 1 0 0 0,-1 1 0 0 0,-2-1 1 0 0,-1 1-1 0 0,-2 0 0 0 0,-1 6-263 0 0,0-16 117 0 0,-1 0-1 0 0,0 0 1 0 0,-2-1 0 0 0,-1 1-1 0 0,-1 0 1 0 0,-1-1-1 0 0,-8 20-116 0 0,-4 5 411 0 0,17-85 1335 0 0,5 19-1739 0 0,1 0 0 0 0,0 0 0 0 0,2 0 0 0 0,0 1-1 0 0,1 0 1 0 0,0 0 0 0 0,1 1 0 0 0,1 0 0 0 0,3-2-7 0 0,3-7 4 0 0,-5 3-7 0 0,0 2-1 0 0,2-1 0 0 0,0 2 0 0 0,1-1 0 0 0,1 2 0 0 0,1 0 0 0 0,1 1 0 0 0,0 1 0 0 0,1 0 0 0 0,1 1 1 0 0,0 1-1 0 0,1 1 0 0 0,3-1 4 0 0,-21 13-4 0 0,0-1 0 0 0,0 1 0 0 0,0 0 1 0 0,0-1-1 0 0,0 1 0 0 0,1 0 0 0 0,-1 0 0 0 0,0 0 1 0 0,1 1-1 0 0,-1-1 0 0 0,0 1 0 0 0,1-1 0 0 0,-1 1 1 0 0,1 0-1 0 0,-1 0 0 0 0,1 0 0 0 0,-1 0 0 0 0,1 0 1 0 0,-1 0-1 0 0,0 1 0 0 0,1-1 0 0 0,-1 1 0 0 0,1 0 1 0 0,-1-1-1 0 0,0 1 0 0 0,0 0 0 0 0,1 1 0 0 0,-1-1 1 0 0,0 0-1 0 0,0 1 0 0 0,0-1 0 0 0,0 1 0 0 0,-1-1 1 0 0,1 1-1 0 0,0 0 0 0 0,-1 0 0 0 0,1 0 0 0 0,-1 0 1 0 0,1 0-1 0 0,0 2 4 0 0,0 27 23 0 0,-1 0-1 0 0,-1 0 1 0 0,-2 0 0 0 0,-1 0 0 0 0,-1 0 0 0 0,-1 0 0 0 0,-8 19-23 0 0,-10 76 52 0 0,15-81-60 0 0,8-45 18 0 0,0 0 10 0 0,0 0-4 0 0,0 0 0 0 0,4-30 154 0 0,5 6-163 0 0,2 0 0 0 0,0 1 1 0 0,2 0-1 0 0,0 0 0 0 0,2 2 0 0 0,6-7-7 0 0,-13 15-7 0 0,104-123 22 0 0,-100 122-25 0 0,1 1 0 0 0,0 0 0 0 0,0 1 0 0 0,1 0 0 0 0,1 1 0 0 0,0 1 0 0 0,17-9 10 0 0,-33 19-1 0 0,1 1 0 0 0,0-1 0 0 0,0 0 0 0 0,0 1 0 0 0,0-1-1 0 0,0 1 1 0 0,0-1 0 0 0,0 0 0 0 0,0 1 0 0 0,0-1 0 0 0,0 0 0 0 0,0 1 0 0 0,0-1 0 0 0,0 0-1 0 0,0 1 1 0 0,0-1 0 0 0,0 0 0 0 0,0 1 0 0 0,1-1 0 0 0,-1 0 0 0 0,0 1 0 0 0,0-1 0 0 0,0 0-1 0 0,0 1 1 0 0,1-1 0 0 0,-1 0 0 0 0,0 1 0 0 0,0-1 0 0 0,1 0 0 0 0,-1 0 0 0 0,0 0-1 0 0,1 1 1 0 0,-1-1 0 0 0,0 0 0 0 0,1 0 0 0 0,-1 0 0 0 0,0 0 0 0 0,1 1 0 0 0,-1-1 0 0 0,0 0-1 0 0,1 0 1 0 0,-1 0 0 0 0,0 0 0 0 0,1 0 0 0 0,-1 0 0 0 0,0 0 0 0 0,1 0 0 0 0,-1 0 0 0 0,1 0-1 0 0,-1 0 1 0 0,0 0 0 0 0,1 0 0 0 0,-1 0 0 0 0,0-1 0 0 0,1 1 0 0 0,-1 0 0 0 0,0 0 0 0 0,1 0-1 0 0,-1 0 1 0 0,0-1 0 0 0,0 1 0 0 0,1 0 0 0 0,-1 0 0 0 0,0-1 0 0 0,0 1 0 0 0,1 0 1 0 0,-2 11-6 0 0,-13 263 316 0 0,10-240-338 0 0,0 5-93 0 0,2-8-3644 0 0,13-35-6955 0 0,-7 0-592 0 0</inkml:trace>
  <inkml:trace contextRef="#ctx0" brushRef="#br0" timeOffset="770.588">1301 163 7810 0 0,'0'0'2247'0'0,"0"0"-523"0"0,0 0-254 0 0,0 0 39 0 0,0 0 48 0 0,0 0-121 0 0,0 0-233 0 0,0 0-248 0 0,0 0-247 0 0,0 0-164 0 0,0 0-112 0 0,0 0-89 0 0,-21-2-28 0 0,-62-4-3 0 0,80 6-276 0 0,0-1 0 0 0,0 1 0 0 0,0 0 0 0 0,0 0 0 0 0,0 0 0 0 0,0 1 0 0 0,0-1 0 0 0,0 1 0 0 0,0-1 0 0 0,0 1 0 0 0,0 0 0 0 0,1 0 0 0 0,-1 1 1 0 0,0-1-1 0 0,1 0 0 0 0,-1 1 0 0 0,1 0 0 0 0,-1-1 0 0 0,1 1 0 0 0,-1 1-36 0 0,-7 5 200 0 0,-4 3-111 0 0,0-1 0 0 0,2 2 0 0 0,-1-1 0 0 0,1 2 0 0 0,1 0-1 0 0,0 0 1 0 0,1 1 0 0 0,1 0 0 0 0,0 1 0 0 0,1-1 0 0 0,0 2-1 0 0,1-1 1 0 0,-2 10-89 0 0,-8 92 258 0 0,18-114-221 0 0,1 0 1 0 0,-1-1 0 0 0,1 1 0 0 0,0 0 0 0 0,0-1 0 0 0,0 1-1 0 0,1-1 1 0 0,-1 0 0 0 0,0 1 0 0 0,1-1 0 0 0,0 0 0 0 0,-1-1-1 0 0,1 1 1 0 0,0 0 0 0 0,0-1 0 0 0,0 1 0 0 0,0-1 0 0 0,0 0-1 0 0,0 0 1 0 0,0-1 0 0 0,1 1 0 0 0,-1 0 0 0 0,0-1 0 0 0,0 0-1 0 0,1 0 1 0 0,-1 0 0 0 0,0 0 0 0 0,0 0 0 0 0,1-1 0 0 0,-1 1-1 0 0,0-1 1 0 0,0 0 0 0 0,0 0 0 0 0,0 0 0 0 0,0-1 0 0 0,0 1-1 0 0,0-1 1 0 0,3-1-38 0 0,31-20 167 0 0,-1-1 1 0 0,-1-1-1 0 0,-1-2 0 0 0,-1-2 0 0 0,-2-1 0 0 0,-1-1 0 0 0,-1-2 0 0 0,24-35-167 0 0,-23 31 57 0 0,-5 15-24 0 0,-24 22-32 0 0,0 1-1 0 0,0-1 1 0 0,0 1-1 0 0,0-1 1 0 0,0 1-1 0 0,0 0 1 0 0,0-1 0 0 0,0 1-1 0 0,0 0 1 0 0,0 0-1 0 0,0 0 1 0 0,0 0-1 0 0,-1 0 1 0 0,1 0-1 0 0,0 0 1 0 0,-1 0-1 0 0,1 0 1 0 0,-1 0-1 0 0,1 0 1 0 0,-1 0 0 0 0,1 0-1 0 0,-1 1 1 0 0,0-1-1 0 0,1 0 1 0 0,-1 0-1 0 0,0 0 1 0 0,0 1-1 0 0,0-1 1 0 0,0 0-1 0 0,0 0 1 0 0,0 1-1 0 0,-1-1 1 0 0,1 1-1 0 0,1 4 4 0 0,6 41 56 0 0,-2-1 1 0 0,-2 1-1 0 0,-2 0 1 0 0,-3 7-61 0 0,2 2-1 0 0,-13 195 37 0 0,13-247-36 0 0,-2 18 11 0 0,-1 0 0 0 0,-1 0-1 0 0,0 0 1 0 0,-2 0 0 0 0,-1-1 0 0 0,0 0-1 0 0,-2 0 1 0 0,0-1 0 0 0,-1 0 0 0 0,-1-1 0 0 0,-1 0-1 0 0,-1-1 1 0 0,0 0-11 0 0,10-15 12 0 0,0 0 1 0 0,0-1-1 0 0,0 1 1 0 0,-1-1-1 0 0,1 1 0 0 0,0-1 1 0 0,-1 0-1 0 0,0 0 0 0 0,1-1 1 0 0,-1 1-1 0 0,0-1 0 0 0,0 0 1 0 0,0 0-1 0 0,0 0 1 0 0,0 0-1 0 0,0-1 0 0 0,0 0 1 0 0,0 0-1 0 0,0 0 0 0 0,0 0 1 0 0,0 0-1 0 0,-1-1-12 0 0,2-2 8 0 0,0 1-1 0 0,0-1 1 0 0,0 0 0 0 0,0 0-1 0 0,1 0 1 0 0,-1 0 0 0 0,1 0-1 0 0,0-1 1 0 0,0 1 0 0 0,0-1-1 0 0,0 0 1 0 0,1 1 0 0 0,-1-1-1 0 0,1 0 1 0 0,0 0 0 0 0,0 0-1 0 0,0 0 1 0 0,1 0 0 0 0,-1 0-1 0 0,1-2-7 0 0,-2-7-3 0 0,0 0 0 0 0,0-1 0 0 0,1 1 0 0 0,1-1 0 0 0,0 1-1 0 0,1 0 1 0 0,0-1 0 0 0,1 1 0 0 0,1 0 0 0 0,0 0-1 0 0,0 0 1 0 0,2 0 0 0 0,0 0 0 0 0,0 1 0 0 0,1 0-1 0 0,0 0 1 0 0,1 1 0 0 0,1-2 3 0 0,146-136-136 0 0,-93 96-99 0 0,-8 16-387 0 0,-29 24-4260 0 0,-7 4-4111 0 0,-13 5-2917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5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0 0 0,'0'0'97'0'0,"0"0"359"0"0,29 0 3675 0 0,104-3 3157 0 0,62-27-4802 0 0,83 16-1157 0 0,-149 28-1047 0 0,144-10 298 0 0,15-1 156 0 0,136 5-364 0 0,-45-37-16 0 0,142 28-34 0 0,-66-24-113 0 0,635 10 290 0 0,-768 30-358 0 0,268 11 105 0 0,171-12-133 0 0,312-24 72 0 0,170 3-58 0 0,-516-9-99 0 0,-164-6 25 0 0,-196 0 14 0 0,493-10 28 0 0,587 27-137 0 0,-603-3 37 0 0,172-24-10 0 0,401 21 225 0 0,-779 3-102 0 0,225 15 32 0 0,243-6-58 0 0,-702-9-63 0 0,176-14 92 0 0,468 19 9 0 0,-561 32-26 0 0,341 31 147 0 0,-43-46-64 0 0,-324-11-56 0 0,294 5 141 0 0,-77-8 399 0 0,-307 3 794 0 0,-370-3-1390 0 0,-1 0-7 0 0,0 0-2 0 0,12 0 555 0 0,145-21-517 0 0,-144 19-1250 0 0,20-3 2970 0 0,-22 4-6333 0 0,0 1-5771 0 0,-9 0-380 0 0</inkml:trace>
  <inkml:trace contextRef="#ctx0" brushRef="#br0" timeOffset="2522.818">1182 861 5001 0 0,'0'0'948'0'0,"0"0"-538"0"0,0 0-276 0 0,0 0 88 0 0,0 0 273 0 0,0 0 290 0 0,0 0 118 0 0,0 0-20 0 0,0 0-7 0 0,0 0 116 0 0,0 0 166 0 0,6 1 118 0 0,2 1-799 0 0,0-1-1 0 0,0 0 1 0 0,0 0-1 0 0,0-1 1 0 0,0 0 0 0 0,0-1-1 0 0,0 1 1 0 0,0-2 0 0 0,0 1-1 0 0,0-1 1 0 0,0 0-1 0 0,-1-1 1 0 0,7-2-477 0 0,82-70 2449 0 0,-82 57-2142 0 0,-1-1 1 0 0,-1 0-1 0 0,-1-1 1 0 0,-1 0-1 0 0,0-1 1 0 0,-2 0-1 0 0,0 0 1 0 0,4-21-308 0 0,-9 29 120 0 0,0 0 641 0 0,-2 24-403 0 0,-1 261 358 0 0,15 452-125 0 0,-41-418-440 0 0,-6-199-6 0 0,32-107-134 0 0,-1 0 0 0 0,1 1 0 0 0,0-1 0 0 0,-1 0 0 0 0,1 0 0 0 0,-1 0 0 0 0,1 1 1 0 0,-1-1-1 0 0,1 0 0 0 0,-1 0 0 0 0,1 0 0 0 0,-1 0 0 0 0,1 0 0 0 0,-1 0 0 0 0,1 0 0 0 0,-1 0 0 0 0,1 0 0 0 0,-1 0 0 0 0,1 0 0 0 0,-1 0 0 0 0,1-1 0 0 0,-1 1 0 0 0,1 0 1 0 0,-1 0-1 0 0,1 0 0 0 0,-1-1 0 0 0,1 1 0 0 0,0 0 0 0 0,-1 0 0 0 0,1-1 0 0 0,-1 1 0 0 0,1 0 0 0 0,0-1 0 0 0,-1 1 0 0 0,1-1 0 0 0,0 1 0 0 0,-1 0 0 0 0,1-1 0 0 0,0 1 1 0 0,0-1-1 0 0,0 1 0 0 0,-1-1 0 0 0,1 1 0 0 0,0-1 0 0 0,0 1 0 0 0,0-1 0 0 0,0 1 0 0 0,0-1 0 0 0,0 1 0 0 0,0-1 0 0 0,0 1 0 0 0,0-1 0 0 0,0 1 0 0 0,0-1-11 0 0,-7-25 5 0 0,1 0-1 0 0,2 0 0 0 0,0 0 0 0 0,2 0 0 0 0,1-1 0 0 0,1 1 0 0 0,1-1 1 0 0,2 1-1 0 0,3-17-4 0 0,4-41 0 0 0,3 1 0 0 0,4 0-1 0 0,4 2 1 0 0,3 0 0 0 0,3 1 0 0 0,5 2 0 0 0,2 1 0 0 0,4 2 0 0 0,3 1 0 0 0,3 3-1 0 0,33-40 1 0 0,-56 86-4 0 0,1 1 0 0 0,1 1 0 0 0,0 1 0 0 0,2 1 0 0 0,1 1 0 0 0,1 1-1 0 0,0 2 1 0 0,1 0 0 0 0,22-8 4 0 0,-44 22 1 0 0,0-1 1 0 0,1 1-1 0 0,-1 0 1 0 0,1 0-1 0 0,0 1 0 0 0,0 0 1 0 0,0 0-1 0 0,0 1 1 0 0,0 0-1 0 0,0 0 0 0 0,0 0 1 0 0,1 1-1 0 0,-1 0 0 0 0,0 1 1 0 0,0-1-1 0 0,0 1 1 0 0,0 1-1 0 0,0-1 0 0 0,0 1 1 0 0,0 1-1 0 0,0-1 0 0 0,0 1 1 0 0,-1 0-1 0 0,0 1 1 0 0,1-1-1 0 0,-1 1 0 0 0,-1 1 1 0 0,1-1-1 0 0,0 1 0 0 0,3 4-1 0 0,-1 13 17 0 0,-1-1 0 0 0,0 1 0 0 0,-2 1 0 0 0,-1-1 0 0 0,0 1 0 0 0,-2 0 0 0 0,-1 0 0 0 0,-1-1-1 0 0,0 1 1 0 0,-2 0 0 0 0,-1 0 0 0 0,-1 2-17 0 0,0 4 17 0 0,-2-1-1 0 0,-1 0 1 0 0,-1 0-1 0 0,-2-1 1 0 0,0 0 0 0 0,-2-1-1 0 0,-1 0 1 0 0,-1-1-1 0 0,-1-1 1 0 0,-1 0-1 0 0,-1-1 1 0 0,-19 20-17 0 0,20-29-21 0 0,-1-1 1 0 0,0 0-1 0 0,-1-1 0 0 0,0-1 1 0 0,0-1-1 0 0,-1 0 0 0 0,-1-2 1 0 0,1 0-1 0 0,-2-1 0 0 0,1-1 0 0 0,0-1 1 0 0,-1-1-1 0 0,0-1 0 0 0,0 0 1 0 0,0-2-1 0 0,-1 0 0 0 0,1-2 1 0 0,-16-2 20 0 0,20 2-99 0 0,1 0 0 0 0,-1-2 1 0 0,0 0-1 0 0,1-1 1 0 0,0 0-1 0 0,0-2 0 0 0,0 0 1 0 0,1 0-1 0 0,-1-2 99 0 0,-45-44-2837 0 0,36-24-6146 0 0,25 63-2597 0 0</inkml:trace>
  <inkml:trace contextRef="#ctx0" brushRef="#br0" timeOffset="8879.756">1920 2065 0 0 0,'0'0'2401'0'0,"0"0"-1407"0"0,0 0-560 0 0,0 0 74 0 0,0 0 300 0 0,0 0 315 0 0,0 0 185 0 0,0 0-13 0 0,0 0-67 0 0,0 0-94 0 0,0 0-118 0 0,11 1-44 0 0,74 4 2537 0 0,-17-51-171 0 0,22-38-1929 0 0,-4-3 0 0 0,-4-3 0 0 0,30-47-1409 0 0,-83 97 102 0 0,-1-1 0 0 0,-3-2 0 0 0,-1 0 1 0 0,-2-1-1 0 0,-2-2 0 0 0,-2 0 1 0 0,-3-1-1 0 0,-1 0 0 0 0,-2-1 0 0 0,2-26-102 0 0,-5-116 236 0 0,-9 188-225 0 0,0-1-1 0 0,0 1 0 0 0,0-1 0 0 0,0 1 0 0 0,-1 0 1 0 0,1-1-1 0 0,0 1 0 0 0,-1-1 0 0 0,0 1 0 0 0,0 0 1 0 0,1-1-1 0 0,-1 1 0 0 0,-1 0 0 0 0,1 0 0 0 0,0 0 1 0 0,0 0-1 0 0,-1 0 0 0 0,1 0 0 0 0,-1 0 0 0 0,0 0 1 0 0,1 1-1 0 0,-1-1 0 0 0,0 1 0 0 0,0-1 0 0 0,0 1 1 0 0,0 0-1 0 0,0-1 0 0 0,-1 1 0 0 0,1 0 0 0 0,0 1 1 0 0,-2-2-11 0 0,-5 5-7 0 0,1 0 1 0 0,0 1-1 0 0,0-1 1 0 0,0 2-1 0 0,0-1 1 0 0,0 1-1 0 0,1 0 1 0 0,0 0-1 0 0,0 1 1 0 0,0 0-1 0 0,1 1 1 0 0,0-1-1 0 0,0 1 1 0 0,1 0-1 0 0,0 1 1 0 0,0-1-1 0 0,-2 5 7 0 0,-1 0-4 0 0,-96 131-16 0 0,87-111 36 0 0,1 1 0 0 0,2 1 0 0 0,1 0 0 0 0,2 1 0 0 0,1 0 0 0 0,2 1 0 0 0,1-1 0 0 0,2 4-16 0 0,-6 160 107 0 0,13-187-89 0 0,0-1 1 0 0,1 1 0 0 0,1 0 0 0 0,-1-1-1 0 0,2 0 1 0 0,0 0 0 0 0,0 0-1 0 0,1-1 1 0 0,0 1 0 0 0,1-1 0 0 0,0-1-1 0 0,0 1 1 0 0,1-1 0 0 0,0-1 0 0 0,1 1-1 0 0,0-2 1 0 0,0 1 0 0 0,1-1 0 0 0,4 2-19 0 0,-3-4 46 0 0,1 0 1 0 0,-1-1 0 0 0,1 0 0 0 0,0-1 0 0 0,0 0-1 0 0,0-1 1 0 0,0-1 0 0 0,0 0 0 0 0,0 0 0 0 0,1-1-1 0 0,-1-1 1 0 0,11-1-47 0 0,114-45 450 0 0,-110 34-408 0 0,-1-1 1 0 0,0-1 0 0 0,-1-2 0 0 0,-1 0 0 0 0,0-2 0 0 0,-1 0 0 0 0,-2-2 0 0 0,0 0 0 0 0,-1-1-1 0 0,-1-2 1 0 0,-1 0 0 0 0,6-11-43 0 0,-21 28 14 0 0,0 1 0 0 0,0-1-1 0 0,-1 0 1 0 0,0 0 0 0 0,0 0 0 0 0,0 0-1 0 0,-1 0 1 0 0,0 0 0 0 0,-1 0-1 0 0,0-1 1 0 0,0 1 0 0 0,0 0 0 0 0,-1 0-1 0 0,-1-6-13 0 0,-1 10-2 0 0,0 0 0 0 0,-1-1-1 0 0,1 1 1 0 0,-1 0-1 0 0,0 1 1 0 0,0-1 0 0 0,0 1-1 0 0,0-1 1 0 0,0 1 0 0 0,-1 1-1 0 0,1-1 1 0 0,0 0 0 0 0,-1 1-1 0 0,0 0 1 0 0,1 0-1 0 0,-1 1 1 0 0,0-1 0 0 0,1 1-1 0 0,-1 0 1 0 0,0 0 0 0 0,1 0-1 0 0,-1 1 1 0 0,0 0 0 0 0,1 0-1 0 0,-1 0 1 0 0,1 0-1 0 0,-1 1 1 0 0,1-1 0 0 0,0 1-1 0 0,-1 1 1 0 0,1-1 2 0 0,-11 5-15 0 0,1-1-1 0 0,1 2 1 0 0,-1 0-1 0 0,1 1 1 0 0,1 0-1 0 0,0 1 1 0 0,0 0 0 0 0,1 1-1 0 0,0 0 1 0 0,1 1-1 0 0,0 0 1 0 0,1 1-1 0 0,0 0 1 0 0,1 0 0 0 0,0 1-1 0 0,1 0 1 0 0,1 0-1 0 0,0 0 1 0 0,1 1 0 0 0,1 0-1 0 0,0 0 1 0 0,1 1-1 0 0,0 6 16 0 0,5-14 2 0 0,0 0-1 0 0,1-1 0 0 0,0 1 1 0 0,0 0-1 0 0,0-1 0 0 0,1 1 1 0 0,0-1-1 0 0,1 0 0 0 0,0-1 1 0 0,0 1-1 0 0,0-1 0 0 0,1 0 1 0 0,0 0-1 0 0,0 0 0 0 0,0-1 1 0 0,1 0-1 0 0,0-1 0 0 0,0 1 1 0 0,0-1-1 0 0,0 0 0 0 0,1-1 1 0 0,-1 0-1 0 0,1 0 0 0 0,0-1 1 0 0,6 2-2 0 0,6 0 35 0 0,0 0 1 0 0,0-1 0 0 0,1-1-1 0 0,-1-1 1 0 0,1-1 0 0 0,-1-1-1 0 0,1 0 1 0 0,13-4-36 0 0,0-4 39 0 0,-1-2-1 0 0,0-1 1 0 0,0-2-1 0 0,-1-1 1 0 0,-1-1 0 0 0,-1-2-1 0 0,0-1 1 0 0,-2-1-1 0 0,0-2 1 0 0,3-4-39 0 0,42-28 77 0 0,117-71 1 0 0,-165 121-152 0 0,-90 33 970 0 0,42-20-894 0 0,1 0 1 0 0,0 2 0 0 0,0 1-1 0 0,1 1 1 0 0,1 0-1 0 0,0 2 1 0 0,1 0-1 0 0,0 1 1 0 0,1 1-1 0 0,1 1 1 0 0,1 0 0 0 0,-14 20-3 0 0,28-35-4 0 0,0 0 1 0 0,-1-1 0 0 0,1 1 0 0 0,0 0 0 0 0,1 0-1 0 0,-1 1 1 0 0,1-1 0 0 0,-1 0 0 0 0,1 1 0 0 0,0-1-1 0 0,0 0 1 0 0,0 1 0 0 0,1-1 0 0 0,-1 1 0 0 0,1-1-1 0 0,0 1 1 0 0,0 0 0 0 0,0-1 0 0 0,0 1 0 0 0,1-1-1 0 0,-1 1 1 0 0,1-1 0 0 0,0 1 0 0 0,0-1 0 0 0,0 0-1 0 0,1 1 1 0 0,-1-1 0 0 0,1 0 0 0 0,-1 0 0 0 0,1 0-1 0 0,0 0 1 0 0,1 0 0 0 0,-1 0 0 0 0,0-1 0 0 0,1 1-1 0 0,-1-1 1 0 0,1 1 0 0 0,0-1 0 0 0,0 0 0 0 0,0 0-1 0 0,0 0 1 0 0,0-1 0 0 0,0 1 0 0 0,1-1 0 0 0,2 1 3 0 0,3-1 5 0 0,0-2 0 0 0,0 1 1 0 0,-1-1-1 0 0,1 0 1 0 0,0-1-1 0 0,-1 0 1 0 0,1 0-1 0 0,-1-1 0 0 0,0 0 1 0 0,0 0-1 0 0,0-1 1 0 0,0 0-1 0 0,0-1 0 0 0,-1 1 1 0 0,0-2-1 0 0,0 1 1 0 0,0-1-1 0 0,1-2-5 0 0,108-122 59 0 0,-115 128-62 0 0,88-119 192 0 0,-87 118-177 0 0,-2 2-18 0 0,0 1-18 0 0,0 0-14 0 0,0 22-46 0 0,0 14 30 0 0,-2-26 58 0 0,1 0-1 0 0,1 0 1 0 0,0 0-1 0 0,0 0 1 0 0,1 0-1 0 0,1 1 1 0 0,-1-1-1 0 0,2-1 1 0 0,-1 1-1 0 0,1 0 1 0 0,1-1-1 0 0,0 1 0 0 0,0-1 1 0 0,6 9-4 0 0,-6-12-1 0 0,1 1 1 0 0,-1-1-1 0 0,1 0 1 0 0,1-1-1 0 0,-1 1 1 0 0,1-1-1 0 0,0 0 1 0 0,0 0-1 0 0,0-1 1 0 0,1 0-1 0 0,0 0 1 0 0,0 0-1 0 0,0-1 1 0 0,0 0-1 0 0,0-1 1 0 0,1 1-1 0 0,-1-1 1 0 0,1-1-1 0 0,-1 1 1 0 0,1-1-1 0 0,3-1 1 0 0,0-2 7 0 0,0 0 1 0 0,-1-1-1 0 0,0-1 0 0 0,0 0 0 0 0,0 0 0 0 0,0-1 1 0 0,0 0-1 0 0,-1-1 0 0 0,0 0 0 0 0,0 0 0 0 0,-1-1 1 0 0,0 0-1 0 0,0-1 0 0 0,0 0 0 0 0,-1 0 0 0 0,0 0 1 0 0,-1-1-1 0 0,0 0 0 0 0,0 0 0 0 0,-1-1 0 0 0,0 0-7 0 0,48-59 41 0 0,-37 51-35 0 0,-1 0-5 0 0,1 0 0 0 0,1 0-1 0 0,0 2 1 0 0,1 0 0 0 0,1 1-1 0 0,1 1 1 0 0,0 0 0 0 0,0 2-1 0 0,22-10 0 0 0,-40 22 0 0 0,0-1-1 0 0,1 1 1 0 0,-1 0-1 0 0,0-1 1 0 0,0 1-1 0 0,1 0 1 0 0,-1 0 0 0 0,0 1-1 0 0,1-1 1 0 0,-1 0-1 0 0,0 1 1 0 0,0 0-1 0 0,0-1 1 0 0,1 1-1 0 0,-1 0 1 0 0,0 0-1 0 0,0 0 1 0 0,0 0-1 0 0,0 1 1 0 0,0-1-1 0 0,-1 0 1 0 0,1 1-1 0 0,0 0 1 0 0,-1-1 0 0 0,1 1-1 0 0,-1 0 1 0 0,1 0-1 0 0,-1-1 1 0 0,0 1-1 0 0,0 0 1 0 0,0 0-1 0 0,0 1 1 0 0,0-1-1 0 0,0 0 1 0 0,0 0-1 0 0,-1 2 1 0 0,22 85 44 0 0,-20-81-34 0 0,-1 0 0 0 0,1 0 0 0 0,-2 0 0 0 0,1 0 0 0 0,-1 0 0 0 0,-1 0 0 0 0,1 0 1 0 0,-1 0-1 0 0,-1 0 0 0 0,1 0 0 0 0,-1 0 0 0 0,-1 0 0 0 0,0-1 0 0 0,0 1 0 0 0,0-1 0 0 0,-1 1 0 0 0,0-1 0 0 0,0-1 0 0 0,-1 1 0 0 0,0 0-10 0 0,-6 3 3 0 0,0 0 0 0 0,-1-1-1 0 0,0 0 1 0 0,0-1 0 0 0,-1-1-1 0 0,0 0 1 0 0,0 0 0 0 0,-3 0-3 0 0,-73 7-224 0 0,105-25-14 0 0,0 4 238 0 0,1 1 0 0 0,0 0 0 0 0,0 2 0 0 0,1 0 0 0 0,-1 1-1 0 0,1 1 1 0 0,0 0 0 0 0,-1 1 0 0 0,1 1 0 0 0,0 1 0 0 0,16 3 0 0 0,-13-2 41 0 0,-1-1 1 0 0,1-1-1 0 0,-1 0 0 0 0,1-2 1 0 0,-1 0-1 0 0,1-1 0 0 0,-1-1 1 0 0,14-6-42 0 0,151-71 602 0 0,-169 72-573 0 0,-1-1 0 0 0,0-1-1 0 0,-1 0 1 0 0,0-1 0 0 0,-1-1-1 0 0,0 0 1 0 0,-1 0-1 0 0,0-2 1 0 0,-2 1 0 0 0,1-1-1 0 0,-2-1 1 0 0,0 0-1 0 0,-1 0 1 0 0,0-1 0 0 0,-1 0-1 0 0,-1 0 1 0 0,-1-1-1 0 0,-1 0 1 0 0,0 1 0 0 0,1-18-29 0 0,-5 32-2 0 0,-1 0 0 0 0,1 0 0 0 0,0 0-1 0 0,-1 0 1 0 0,0 0 0 0 0,1 0 0 0 0,-1 0 0 0 0,0 0 0 0 0,-1 1 0 0 0,1-1 0 0 0,0 0 0 0 0,-1 1 0 0 0,0-1 0 0 0,1 0 0 0 0,-1 1 0 0 0,0 0 0 0 0,0 0 0 0 0,-1-1 0 0 0,1 1 0 0 0,0 0 0 0 0,-1 1 0 0 0,1-1 0 0 0,-1 0 0 0 0,1 1 0 0 0,-1-1 0 0 0,0 1 0 0 0,0 0 0 0 0,0 0 0 0 0,1 0 0 0 0,-1 0 0 0 0,0 1 0 0 0,0-1 0 0 0,0 1 0 0 0,0 0 0 0 0,0 0 0 0 0,-1 0 0 0 0,1 0 0 0 0,0 0 0 0 0,0 1 0 0 0,0-1-1 0 0,0 1 1 0 0,1 0 0 0 0,-1 0 0 0 0,0 0 0 0 0,0 0 0 0 0,0 0 0 0 0,1 1 0 0 0,-1-1 0 0 0,0 1 0 0 0,-1 1 2 0 0,-11 7-2 0 0,0 0 0 0 0,0 1-1 0 0,1 1 1 0 0,0 0 0 0 0,1 1 0 0 0,0 1-1 0 0,1 0 1 0 0,1 1 0 0 0,0 0 0 0 0,1 0-1 0 0,1 1 1 0 0,0 1 0 0 0,1-1-1 0 0,1 1 1 0 0,0 1 0 0 0,2-1 0 0 0,0 1-1 0 0,1 0 1 0 0,0 0 0 0 0,1 9 2 0 0,3-19 3 0 0,0 0-1 0 0,1 0 1 0 0,0-1-1 0 0,0 1 1 0 0,1 0 0 0 0,0-1-1 0 0,0 1 1 0 0,1-1-1 0 0,0 0 1 0 0,0 0 0 0 0,1 0-1 0 0,0 0 1 0 0,0 0-1 0 0,0-1 1 0 0,1 0 0 0 0,0 0-1 0 0,1 0 1 0 0,-1-1-1 0 0,1 1 1 0 0,0-1 0 0 0,0-1-1 0 0,0 1 1 0 0,6 2-3 0 0,7 5 80 0 0,1-1 1 0 0,1-1-1 0 0,-1-1 0 0 0,2-1 1 0 0,-1-1-1 0 0,1 0 1 0 0,16 1-81 0 0,-15-2 45 0 0,1-2 1 0 0,0-1 0 0 0,-1 0-1 0 0,1-2 1 0 0,0-1 0 0 0,0-1-1 0 0,0 0 1 0 0,0-2-1 0 0,18-5-45 0 0,-41 8-41 0 0,0-1 0 0 0,0 1 0 0 0,0 0 0 0 0,0-1 0 0 0,0 1 0 0 0,0-1 0 0 0,0 1 0 0 0,0-1 0 0 0,0 1 0 0 0,0-1 0 0 0,-1 0 0 0 0,1 1 0 0 0,0-1-1 0 0,0 0 1 0 0,-1 0 0 0 0,1 0 0 0 0,0 0 0 0 0,-1 1 0 0 0,1-1 0 0 0,-1 0 0 0 0,1 0 0 0 0,-1 0 0 0 0,0 0 0 0 0,1 0 0 0 0,-1 0 0 0 0,0 0 0 0 0,0 0 0 0 0,0 0-1 0 0,1 0 1 0 0,-1 0 0 0 0,0-1 0 0 0,0 1 0 0 0,-1 0 0 0 0,1 0 0 0 0,0 0 41 0 0,-5-10-3964 0 0,-5 3-4405 0 0,4 4-4797 0 0</inkml:trace>
  <inkml:trace contextRef="#ctx0" brushRef="#br0" timeOffset="11709.744">5935 1251 1224 0 0,'0'0'1485'0'0,"0"0"-349"0"0,0 0 61 0 0,0 0 382 0 0,0 0 374 0 0,0 0 145 0 0,0 0-183 0 0,0 0-384 0 0,0 0-363 0 0,0 0-272 0 0,0 0-174 0 0,9 0 2600 0 0,-50 184-527 0 0,-60 166-2315 0 0,80-299-524 0 0,21-50 17 0 0,0-1 9 0 0,2-23 71 0 0,7-17-63 0 0,2 1 0 0 0,2 0-1 0 0,1 1 1 0 0,18-32 10 0 0,17-46-12 0 0,39-86 96 0 0,-88 203-84 0 0,1-1 0 0 0,-1 0 0 0 0,0 0 1 0 0,1 1-1 0 0,-1-1 0 0 0,0 0 0 0 0,1 0 1 0 0,-1 0-1 0 0,0 0 0 0 0,1 0 0 0 0,-1 1 1 0 0,1-1-1 0 0,-1 0 0 0 0,0 0 0 0 0,1 0 1 0 0,-1 0-1 0 0,1 0 0 0 0,-1 0 0 0 0,0 0 1 0 0,1 0-1 0 0,-1 0 0 0 0,0-1 0 0 0,1 1 1 0 0,-1 0-1 0 0,1 0 0 0 0,-1 0 0 0 0,0 0 1 0 0,1 0-1 0 0,-1-1 0 0 0,0 1 0 0 0,1 0 1 0 0,-1 0-1 0 0,0-1 0 0 0,1 1 0 0 0,-1 0 1 0 0,0 0-1 0 0,0-1 0 0 0,1 1 0 0 0,-1 0 1 0 0,0-1-1 0 0,0 1 0 0 0,0 0 0 0 0,1-1 1 0 0,-1 1-1 0 0,0-1 0 0 0,0 1 0 0 0,0 0 1 0 0,0-1-1 0 0,0 1 0 0 0,0-1 0 0 0,0 1 1 0 0,0 0-1 0 0,0-1 0 0 0,5 9 21 0 0,1 4 91 0 0,-1 1 0 0 0,-1-1 0 0 0,0 1 0 0 0,0 0 0 0 0,-2 1 0 0 0,1-1 0 0 0,-2 0 0 0 0,0 1 0 0 0,0 2-112 0 0,5 42 229 0 0,46 144 48 0 0,-51-199-256 0 0,0 1 0 0 0,0 0 0 0 0,0-1 0 0 0,0 1 1 0 0,1-1-1 0 0,0 1 0 0 0,0-1 0 0 0,0 0 0 0 0,0 0 0 0 0,0 0 0 0 0,0 0 0 0 0,1 0 0 0 0,0 0 0 0 0,-1 0 1 0 0,1-1-1 0 0,0 0 0 0 0,0 1 0 0 0,1-1 0 0 0,-1 0 0 0 0,0-1 0 0 0,1 1 0 0 0,-1 0 0 0 0,1-1 0 0 0,-1 0 1 0 0,1 0-1 0 0,0 0 0 0 0,0 0 0 0 0,-1-1 0 0 0,1 1 0 0 0,0-1 0 0 0,0 0 0 0 0,0 0 0 0 0,-1-1 0 0 0,1 1 1 0 0,0-1-1 0 0,0 1 0 0 0,-1-1 0 0 0,1-1 0 0 0,0 1 0 0 0,-1 0 0 0 0,1-1 0 0 0,-1 0 0 0 0,0 1 0 0 0,0-1 1 0 0,1-1-22 0 0,12-13 123 0 0,0 0 1 0 0,-1-2 0 0 0,-1 0 0 0 0,0 0 0 0 0,-2-1-1 0 0,0-1 1 0 0,-1 0 0 0 0,-1-1 0 0 0,-1 0 0 0 0,-1-1 0 0 0,-1 1-1 0 0,0-1 1 0 0,-2-1 0 0 0,-1 1 0 0 0,0-1 0 0 0,-2 0-1 0 0,-1 0 1 0 0,0 0 0 0 0,-2-3-124 0 0,1 24-13 0 0,0 0 0 0 0,1 0-1 0 0,-1-1 1 0 0,0 1 0 0 0,0 0 0 0 0,0 0 0 0 0,-1 0-1 0 0,1 0 1 0 0,0 0 0 0 0,-1-1 0 0 0,1 1-1 0 0,-1 0 1 0 0,0 0 0 0 0,0 0 0 0 0,0 1 0 0 0,0-1-1 0 0,0 0 1 0 0,0 0 0 0 0,0 0 0 0 0,-1 1-1 0 0,1-1 1 0 0,-1 0 0 0 0,1 1 0 0 0,-1 0 0 0 0,1-1-1 0 0,-1 1 1 0 0,0 0 0 0 0,0 0 0 0 0,0 0-1 0 0,0 0 1 0 0,0 0 0 0 0,0 0 0 0 0,0 0 0 0 0,0 1-1 0 0,-1-1 14 0 0,-10 29-3919 0 0,11-16-1305 0 0,1 0-6010 0 0</inkml:trace>
  <inkml:trace contextRef="#ctx0" brushRef="#br0" timeOffset="12158.427">6822 1354 5873 0 0,'0'0'3797'0'0,"0"0"-1311"0"0,0 0-656 0 0,0 0-239 0 0,0 0-179 0 0,0 0-217 0 0,0 0-224 0 0,0 0-239 0 0,0 0-216 0 0,-26 32-157 0 0,-82 100-121 0 0,105-129-229 0 0,0-1 0 0 0,0 0-1 0 0,1 1 1 0 0,-1 0-1 0 0,1-1 1 0 0,0 1-1 0 0,0 0 1 0 0,0 0-1 0 0,0 0 1 0 0,1 1 0 0 0,-1-1-1 0 0,1 0 1 0 0,-1 1-1 0 0,1-1 1 0 0,0 1-1 0 0,1-1 1 0 0,-1 1 0 0 0,1-1-1 0 0,-1 1 1 0 0,1 0-9 0 0,1 6 23 0 0,-1-6 14 0 0,0 1 0 0 0,1 0 0 0 0,0-1 0 0 0,0 1 0 0 0,0-1 0 0 0,0 1 0 0 0,1-1 0 0 0,-1 0 0 0 0,1 1 0 0 0,0-1 0 0 0,0 0-1 0 0,1 0 1 0 0,-1 0 0 0 0,1-1 0 0 0,0 1 0 0 0,0-1 0 0 0,0 1 0 0 0,1-1 0 0 0,-1 0 0 0 0,1 0 0 0 0,0-1 0 0 0,0 1 0 0 0,-1-1 0 0 0,2 1 0 0 0,-1-1 0 0 0,0-1 0 0 0,0 1 0 0 0,1 0-1 0 0,-1-1 1 0 0,1 0 0 0 0,-1 0 0 0 0,1-1 0 0 0,-1 1 0 0 0,1-1 0 0 0,0 0 0 0 0,-1 0 0 0 0,1 0 0 0 0,-1-1 0 0 0,1 1 0 0 0,1-2-37 0 0,7-1 176 0 0,0 0-1 0 0,0-2 1 0 0,-1 1 0 0 0,0-2 0 0 0,0 1-1 0 0,0-2 1 0 0,-1 0 0 0 0,1 0 0 0 0,-2-1-1 0 0,1 0 1 0 0,-1-1 0 0 0,0 0 0 0 0,-1 0-1 0 0,0-1 1 0 0,-1-1 0 0 0,0 1 0 0 0,0-1-1 0 0,-1-1 1 0 0,0-1-176 0 0,-3 4 67 0 0,0 1 0 0 0,-1-1 0 0 0,0 0-1 0 0,0 0 1 0 0,-1 0 0 0 0,0 0 0 0 0,-1 0 0 0 0,0 0 0 0 0,0-1-1 0 0,-1 1 1 0 0,0 0 0 0 0,-1-4-67 0 0,0 9-3 0 0,1 0 0 0 0,-1-1 0 0 0,1 1 0 0 0,-1 0 0 0 0,-1 0 0 0 0,1 0 0 0 0,0 0 0 0 0,-1 0 0 0 0,0 0 0 0 0,0 0 0 0 0,0 0 0 0 0,-1 1 0 0 0,1-1 0 0 0,-1 1 0 0 0,1 0 0 0 0,-1 0 0 0 0,0 0 0 0 0,-1 0 0 0 0,1 0 1 0 0,0 1-1 0 0,-1-1 0 0 0,1 1 0 0 0,-1 0 0 0 0,0 0 0 0 0,0 0 0 0 0,0 1 0 0 0,0-1 3 0 0,-1 0-175 0 0,-1-1 0 0 0,1 2 1 0 0,-1-1-1 0 0,0 0 0 0 0,0 1 1 0 0,1 0-1 0 0,-1 1 0 0 0,0-1 1 0 0,0 1-1 0 0,0 0 1 0 0,0 1-1 0 0,0-1 0 0 0,0 1 1 0 0,1 0-1 0 0,-1 1 0 0 0,0-1 1 0 0,1 1-1 0 0,-1 0 0 0 0,1 1 1 0 0,0-1-1 0 0,-1 1 0 0 0,1 0 1 0 0,0 0-1 0 0,1 1 0 0 0,-1-1 1 0 0,1 1-1 0 0,-5 4 175 0 0,10-7-47 0 0,-1 0 0 0 0,0 0 0 0 0,1 0 0 0 0,-1 0 0 0 0,1 0 0 0 0,-1 0 0 0 0,1 0 0 0 0,-1 0 0 0 0,1 0 0 0 0,0-1 0 0 0,-1 1 0 0 0,1 0 0 0 0,0 0 0 0 0,0-1 1 0 0,0 1-1 0 0,0 0 0 0 0,-1-1 0 0 0,1 1 0 0 0,0-1 0 0 0,0 1 0 0 0,0-1 0 0 0,0 1 0 0 0,0-1 0 0 0,0 0 0 0 0,0 0 0 0 0,0 1 0 0 0,0-1 0 0 0,0 0 0 0 0,1 0 0 0 0,-1 0 0 0 0,0 0 0 0 0,0 0 0 0 0,0 0 0 0 0,0 0 0 0 0,0-1 0 0 0,0 1 0 0 0,0 0 0 0 0,0-1 0 0 0,0 1 0 0 0,0 0 0 0 0,0-1 0 0 0,0 1 0 0 0,0-1 0 0 0,0 0 47 0 0,-1 1-3 0 0,71-23-95 0 0,-45 12-1779 0 0,0 2-3697 0 0,-20 9-4857 0 0</inkml:trace>
  <inkml:trace contextRef="#ctx0" brushRef="#br0" timeOffset="12649.491">7369 714 4529 0 0,'0'0'2156'0'0,"0"0"-342"0"0,0 0-85 0 0,0 0 96 0 0,0 0 18 0 0,0 0-116 0 0,0 0-249 0 0,0 0-307 0 0,0 0-255 0 0,0 0-142 0 0,0 0-25 0 0,0 0 41 0 0,0 0 11 0 0,3 8-10 0 0,4 72 1104 0 0,-10-31-1132 0 0,1-1 0 0 0,4 1-1 0 0,1-1 1 0 0,6 28-763 0 0,5 111 303 0 0,-14-137-282 0 0,-2 0 0 0 0,-3-1 0 0 0,-2 1 1 0 0,-2-1-1 0 0,-2 0 0 0 0,-2-1-21 0 0,-7 15-142 0 0,19-107-6453 0 0,0 6 954 0 0,0 18-2871 0 0,1 8 933 0 0</inkml:trace>
  <inkml:trace contextRef="#ctx0" brushRef="#br0" timeOffset="12929.519">7124 1229 9426 0 0,'0'0'2534'0'0,"0"0"-322"0"0,0 0-213 0 0,0 0-257 0 0,0 0-266 0 0,0 0-279 0 0,0 0-288 0 0,0 0-222 0 0,0 0-113 0 0,0 0 42 0 0,0 0 52 0 0,0 0 57 0 0,0 0 17 0 0,16 0-111 0 0,119 0 766 0 0,80-28-13 0 0,-104 8-1121 0 0,27 9-529 0 0,-139 23-4159 0 0,-1-5-4805 0 0,0-4-3054 0 0</inkml:trace>
  <inkml:trace contextRef="#ctx0" brushRef="#br0" timeOffset="13173.803">7933 1340 14411 0 0,'0'0'2473'0'0,"0"0"-1178"0"0,0 0-366 0 0,0 0 83 0 0,0 0 70 0 0,0 0-29 0 0,0 0-163 0 0,0 0-242 0 0,0 0-212 0 0,0 33-140 0 0,1 102-70 0 0,-6-64 104 0 0,5-70-521 0 0,-12 30 224 0 0,-2-26-9693 0 0,12-5-1986 0 0</inkml:trace>
  <inkml:trace contextRef="#ctx0" brushRef="#br0" timeOffset="13339.453">7852 1023 12115 0 0,'0'0'1848'0'0,"0"0"-824"0"0,0 0-440 0 0,0 0-160 0 0,0 0-144 0 0,0 0-135 0 0,0 0-153 0 0,0 0-185 0 0,0 0-191 0 0,0 0-480 0 0,0 0-1936 0 0,0 0-8387 0 0</inkml:trace>
  <inkml:trace contextRef="#ctx0" brushRef="#br0" timeOffset="13659.512">8395 1296 12067 0 0,'0'0'5361'0'0,"0"0"-3203"0"0,0 0-1057 0 0,0 0-85 0 0,0 0-6 0 0,0 0-69 0 0,0 0-131 0 0,0 0-170 0 0,0 0-165 0 0,0 0-111 0 0,0 0-60 0 0,0 0-71 0 0,0 0-47 0 0,-26 4-57 0 0,-80 17-29 0 0,103-21-93 0 0,-1 1 0 0 0,1-1-1 0 0,0 0 1 0 0,0 1 0 0 0,0 0 0 0 0,0 0-1 0 0,-1 0 1 0 0,1 0 0 0 0,0 0 0 0 0,1 0 0 0 0,-1 1-1 0 0,0 0 1 0 0,0-1 0 0 0,1 1 0 0 0,-1 0-1 0 0,1 0 1 0 0,-1 1 0 0 0,1-1 0 0 0,0 0 0 0 0,-1 1-7 0 0,-6 9 37 0 0,4-7-26 0 0,0 1-1 0 0,0 0 0 0 0,1 0 0 0 0,0 1 0 0 0,0-1 0 0 0,0 1 0 0 0,1 0 0 0 0,0 0 0 0 0,1 0 0 0 0,-1 0 0 0 0,1 0 0 0 0,1 1 0 0 0,-1-1 1 0 0,1 1-1 0 0,1-1 0 0 0,-1 1 0 0 0,1 0 0 0 0,1 4-10 0 0,1-7 13 0 0,0 1 1 0 0,0-1 0 0 0,0 0-1 0 0,1 0 1 0 0,-1 0-1 0 0,1 0 1 0 0,0 0-1 0 0,1-1 1 0 0,-1 1 0 0 0,1-1-1 0 0,0 0 1 0 0,0 0-1 0 0,1 0 1 0 0,-1-1-1 0 0,1 0 1 0 0,-1 0 0 0 0,1 0-1 0 0,0 0 1 0 0,0-1-1 0 0,1 1 1 0 0,-1-1-1 0 0,0 0 1 0 0,1-1 0 0 0,-1 0-1 0 0,1 0 1 0 0,-1 0-1 0 0,1 0 1 0 0,0-1-14 0 0,103 0 788 0 0,-101-2-763 0 0,0 0 1 0 0,0 0-1 0 0,0-1 1 0 0,-1 0-1 0 0,1-1 0 0 0,-1 0 1 0 0,0 0-1 0 0,0 0 1 0 0,-1-1-1 0 0,1 0 0 0 0,1-2-25 0 0,32-21-3265 0 0,-33 22-648 0 0,-3 2-1996 0 0,-2 3-6452 0 0</inkml:trace>
  <inkml:trace contextRef="#ctx0" brushRef="#br0" timeOffset="14050.751">8643 1553 6001 0 0,'0'0'3162'0'0,"0"0"-743"0"0,0 0-363 0 0,0 0-113 0 0,0 0-92 0 0,0 0-114 0 0,0 0-119 0 0,0 0-156 0 0,0 0-203 0 0,0 0-204 0 0,34-2-195 0 0,102-9-155 0 0,-66-9 277 0 0,-62 17-910 0 0,1-1 1 0 0,-1 0-1 0 0,0 0 1 0 0,0-1 0 0 0,-1 0-1 0 0,1 0 1 0 0,-1-1-1 0 0,0 0 1 0 0,0 0-1 0 0,-1-1 1 0 0,0 0-1 0 0,0 0 1 0 0,-1 0 0 0 0,0-1-1 0 0,0 0 1 0 0,0 0-1 0 0,-1 0 1 0 0,-1 0-1 0 0,1-1 1 0 0,-1 0 0 0 0,-1 1-1 0 0,1-1 1 0 0,-2 0-1 0 0,1 0 1 0 0,-1 0-1 0 0,-1 0 1 0 0,1-3-73 0 0,-4 8-5 0 0,1-1 0 0 0,-1 1 1 0 0,1 0-1 0 0,-1 0 0 0 0,-1 0 1 0 0,1 0-1 0 0,0 1 0 0 0,-1-1 0 0 0,0 1 1 0 0,0 0-1 0 0,0 0 0 0 0,0 0 1 0 0,0 0-1 0 0,-1 1 0 0 0,1 0 0 0 0,-1 0 1 0 0,0 0-1 0 0,1 0 0 0 0,-1 1 1 0 0,0 0-1 0 0,0 0 0 0 0,0 0 0 0 0,0 1 1 0 0,0-1-1 0 0,0 1 0 0 0,-4 1 5 0 0,-6 1-20 0 0,0 0-1 0 0,1 1 1 0 0,-1 1-1 0 0,1 0 1 0 0,0 2 0 0 0,0-1-1 0 0,0 2 1 0 0,0-1-1 0 0,1 2 1 0 0,1 0-1 0 0,-1 0 1 0 0,1 2 0 0 0,1-1-1 0 0,-1 1 1 0 0,2 1-1 0 0,0 0 1 0 0,0 0-1 0 0,1 1 1 0 0,0 1 0 0 0,1-1-1 0 0,0 1 1 0 0,-3 10 20 0 0,8-20-3 0 0,1 1 1 0 0,-1 0-1 0 0,1 0 1 0 0,0 0-1 0 0,0 0 1 0 0,1 0 0 0 0,0 0-1 0 0,-1 1 1 0 0,1-1-1 0 0,0 0 1 0 0,1 1-1 0 0,-1-1 1 0 0,1 1-1 0 0,0-1 1 0 0,0 1-1 0 0,1-1 1 0 0,-1 0 0 0 0,1 1-1 0 0,0-1 1 0 0,0 1-1 0 0,0-1 1 0 0,1 0-1 0 0,-1 0 1 0 0,1 0-1 0 0,0 0 1 0 0,0 0-1 0 0,1 0 1 0 0,-1-1 0 0 0,1 1-1 0 0,0-1 1 0 0,0 1-1 0 0,0-1 1 0 0,0 0-1 0 0,0 0 1 0 0,1 0-1 0 0,0-1 1 0 0,-1 1-1 0 0,3 0 3 0 0,16 5-19 0 0,1 0-1 0 0,0-2 0 0 0,0-1 0 0 0,1 0 0 0 0,-1-2 1 0 0,1-1-1 0 0,0-1 0 0 0,0 0 0 0 0,0-2 0 0 0,0-1 1 0 0,0-1-1 0 0,-1-1 0 0 0,13-4 20 0 0,46-13-1121 0 0,-30 2-6743 0 0,-34 12-4528 0 0</inkml:trace>
  <inkml:trace contextRef="#ctx0" brushRef="#br0" timeOffset="15827.954">996 2113 1184 0 0,'0'0'3652'0'0,"0"0"-2432"0"0,0 0-905 0 0,0 0-159 0 0,0 0 24 0 0,0 0 130 0 0,0 0 144 0 0,0 0 138 0 0,0 0 146 0 0,0 0 55 0 0,0 0-2 0 0,-5-2-63 0 0,1 1-772 0 0,-9-5 1149 0 0,38 4 2022 0 0,184 7 2403 0 0,3 1-3641 0 0,127-37-168 0 0,-256 20-1433 0 0,626-75 1018 0 0,-401 69-194 0 0,119 15-1112 0 0,24 35 808 0 0,158-26-402 0 0,-167-25-138 0 0,722 14-48 0 0,-594 26 39 0 0,84-67-113 0 0,-273 5-112 0 0,7 7 22 0 0,-248 14-7 0 0,136 1-53 0 0,-3-8 45 0 0,-105 8 18 0 0,106 4-370 0 0,-287 12-2634 0 0,-5 1-222 0 0,5 4-3698 0 0,1 0-5391 0 0</inkml:trace>
  <inkml:trace contextRef="#ctx0" brushRef="#br0" timeOffset="24457.461">943 2330 0 0 0,'0'0'267'0'0,"0"0"349"0"0,0 0 17 0 0,0 0-115 0 0,0 0-111 0 0,0 0-33 0 0,0 0-28 0 0,-13-22 6906 0 0,37 21 310 0 0,7-2-5048 0 0,60-4-1850 0 0,79 3 636 0 0,61 1-169 0 0,-164 5-928 0 0,85-8 357 0 0,-107-3-419 0 0,0 2 0 0 0,0 2 0 0 0,0 1 0 0 0,14 3-141 0 0,136-6 372 0 0,39-11-28 0 0,-92 3-145 0 0,232 7 29 0 0,-256 5-194 0 0,19-1 64 0 0,35-4-41 0 0,243-9 78 0 0,-251 13-121 0 0,88 0-32 0 0,-154 11 47 0 0,196-14-32 0 0,-39 7-9 0 0,-18 0 108 0 0,-125 7-70 0 0,4 1-74 0 0,85-8 50 0 0,121-4 57 0 0,-263 12-86 0 0,109-5 49 0 0,-77-10 6 0 0,-43-1 101 0 0,12 1-144 0 0,1 3 1 0 0,30 0 43 0 0,157-7 4 0 0,23 5 79 0 0,-116 5-29 0 0,41-3-8 0 0,30 1 65 0 0,-50-1 92 0 0,-73 11-119 0 0,138-13 33 0 0,14 5 42 0 0,-192 2-160 0 0,-30 1-8 0 0,0-2-1 0 0,0-1 1 0 0,1-2 0 0 0,-2-1-1 0 0,5-2-19 0 0,160-19 46 0 0,-50 20-13 0 0,-47-2 152 0 0,-14 0 122 0 0,-30-1-166 0 0,7-6 312 0 0,-7 6 168 0 0,-47 3-2102 0 0,-18-2-5161 0 0,5 5 1980 0 0,2 2-7861 0 0</inkml:trace>
  <inkml:trace contextRef="#ctx0" brushRef="#br0" timeOffset="29648.726">9475 1222 10738 0 0,'0'0'1441'0'0,"0"0"-504"0"0,0 0-178 0 0,0 0 125 0 0,0 0 99 0 0,0 0-61 0 0,0 0-144 0 0,0 0-112 0 0,0 0-85 0 0,0 0-26 0 0,0 0 0 0 0,6-3 20 0 0,16-6 53 0 0,-17 6 71 0 0,-5 3 34 0 0,0 0-43 0 0,0 0-56 0 0,0 9 1001 0 0,-37 59-53 0 0,34-64-1541 0 0,3-4-34 0 0,26-1 97 0 0,52-57 614 0 0,-65 44-437 0 0,-12 14-121 0 0,-1 0 15 0 0,0 0 19 0 0,0 0-19 0 0,0 0-5 0 0,-28 21 328 0 0,28-20-462 0 0,0-1-5 0 0,0 0-2 0 0,0 0 11 0 0,0 0-25 0 0,0 0-51 0 0,0 0 5 0 0,0 0-29 0 0,-5-1-1808 0 0,-8 4-8717 0 0,9-2-1803 0 0</inkml:trace>
  <inkml:trace contextRef="#ctx0" brushRef="#br0" timeOffset="30205.441">9578 1550 9114 0 0,'0'0'1890'0'0,"0"0"-185"0"0,0 0 106 0 0,0 0 105 0 0,0 0-100 0 0,0 0-301 0 0,0 0-346 0 0,0 0-255 0 0,0 0-127 0 0,0 0-70 0 0,0 0-86 0 0,0 0-40 0 0,0 0-35 0 0,-7 16-53 0 0,-38 74 328 0 0,22-49 570 0 0,61-45-942 0 0,93-95-38 0 0,-177 129 364 0 0,-16 24-689 0 0,69-73-3149 0 0,-2 10-1909 0 0,-3 1-7513 0 0</inkml:trace>
  <inkml:trace contextRef="#ctx0" brushRef="#br0" timeOffset="35479.372">10777 868 4817 0 0,'0'0'1900'0'0,"0"0"-155"0"0,0 0 65 0 0,0 0 139 0 0,0 0 5 0 0,0 0-208 0 0,0 0-359 0 0,0 0-338 0 0,0 0-261 0 0,0 0-130 0 0,0 0-63 0 0,0-3-39 0 0,2-5 2827 0 0,-2 8-3085 0 0,2 16 730 0 0,16 91 384 0 0,-6 9-769 0 0,-5 1 1 0 0,-7 79-644 0 0,-1-89 80 0 0,-6 52 43 0 0,3-141-552 0 0,-4-25-1525 0 0,-2-23-1353 0 0,3 7-1853 0 0,3 6-3428 0 0,2 6-539 0 0</inkml:trace>
  <inkml:trace contextRef="#ctx0" brushRef="#br0" timeOffset="35870.102">10346 1005 6193 0 0,'0'0'1446'0'0,"0"0"-66"0"0,0 0 74 0 0,0 0 257 0 0,0 0 159 0 0,0 0-66 0 0,0 0-240 0 0,0 0-339 0 0,0 0-322 0 0,0 0-273 0 0,0 0-188 0 0,0 0-86 0 0,-1-7 27 0 0,1 2-286 0 0,-1 4-69 0 0,1 0 1 0 0,0 0-1 0 0,-1-1 1 0 0,1 1 0 0 0,0 0-1 0 0,0-1 1 0 0,0 1-1 0 0,0 0 1 0 0,0-1-1 0 0,0 1 1 0 0,0 0-1 0 0,1 0 1 0 0,-1-1-1 0 0,0 1 1 0 0,1 0-1 0 0,-1 0 1 0 0,1-1-1 0 0,-1 1 1 0 0,1 0-1 0 0,0 0 1 0 0,-1 0-1 0 0,1 0 1 0 0,0 0-1 0 0,0 0 1 0 0,0 0-1 0 0,0 0 1 0 0,0 0-1 0 0,0 0 1 0 0,0 1-1 0 0,0-1 1 0 0,0 0-1 0 0,1 0-28 0 0,55-21 1240 0 0,2 3 1 0 0,0 2-1 0 0,48-7-1240 0 0,-6 1 621 0 0,77-10-161 0 0,-82 20-441 0 0,-92 10-2474 0 0,-12-1-9332 0 0,7 4 534 0 0</inkml:trace>
  <inkml:trace contextRef="#ctx0" brushRef="#br0" timeOffset="36437.287">11180 640 5193 0 0,'0'0'3135'0'0,"0"0"-1315"0"0,0 0-555 0 0,0 0 21 0 0,0 0 183 0 0,0 0 64 0 0,0 0-133 0 0,0 0-150 0 0,0 0-150 0 0,0 0-71 0 0,0 0-51 0 0,0 0-122 0 0,0 0-80 0 0,9 8-58 0 0,27 27-42 0 0,-13 26 947 0 0,-9 22-1126 0 0,-3 1 1 0 0,-4 0-1 0 0,-3 0 1 0 0,-6 33-498 0 0,-28 210 113 0 0,30-324-102 0 0,-1-2-13 0 0,1 0 1 0 0,-1-1-1 0 0,1 1 1 0 0,0 0 0 0 0,-1 0-1 0 0,1-1 1 0 0,0 1 0 0 0,0 0-1 0 0,0 0 1 0 0,0-1-1 0 0,-1 1 1 0 0,1 0 0 0 0,0 0-1 0 0,0 0 1 0 0,0-1 0 0 0,1 1-1 0 0,-1 0 1 0 0,0 0-1 0 0,0 0 1 0 0,0-1 0 0 0,1 1-1 0 0,-1 0 1 0 0,0 0 0 0 0,1-1-1 0 0,-1 1 1 0 0,0 0-1 0 0,1-1 1 0 0,-1 1 0 0 0,1 0-1 0 0,-1-1 1 0 0,1 1 0 0 0,-1-1-1 0 0,1 1 1 0 0,0-1-1 0 0,-1 1 1 0 0,1-1 0 0 0,0 1-1 0 0,-1-1 1 0 0,1 1 0 0 0,0-1-1 0 0,0 0 1 0 0,-1 0-1 0 0,1 1 1 0 0,0-1 0 0 0,0 0-1 0 0,0 0 1 0 0,-1 0 0 0 0,1 0-1 0 0,0 0 1 0 0,0 0-1 0 0,0 0 1 0 0,-1 0 0 0 0,1 0-1 0 0,0 0 1 0 0,0 0 0 0 0,-1-1-1 0 0,1 1 1 0 0,0 0-1 0 0,0-1 1 0 0,-1 1 0 0 0,1 0-1 0 0,0-1 2 0 0,69-65 122 0 0,76-89-110 0 0,-144 152-13 0 0,0 1 1 0 0,1 0 0 0 0,-1 1 0 0 0,1-1 0 0 0,-1 0-1 0 0,1 1 1 0 0,0 0 0 0 0,0-1 0 0 0,0 1 0 0 0,0 0-1 0 0,0 0 1 0 0,0 1 0 0 0,0-1 0 0 0,0 1 0 0 0,0-1-1 0 0,0 1 1 0 0,0 0 0 0 0,1 0 0 0 0,1 1 0 0 0,4 50 76 0 0,5 96 270 0 0,-12-137-1290 0 0,9 13 1694 0 0,-3-20-5915 0 0,4-2-6267 0 0,-11-1-464 0 0</inkml:trace>
  <inkml:trace contextRef="#ctx0" brushRef="#br0" timeOffset="36820.374">11736 1509 9202 0 0,'0'0'2111'0'0,"0"0"-979"0"0,0 0-225 0 0,0 0 315 0 0,0 0 271 0 0,0 0 37 0 0,0 0-104 0 0,0 0-226 0 0,0 0-185 0 0,0 0-138 0 0,0 0-103 0 0,0 0-77 0 0,27-5-63 0 0,86-19-65 0 0,-58-1 330 0 0,-50 20-797 0 0,1 0-1 0 0,-1-1 1 0 0,0 1-1 0 0,0-1 1 0 0,-1 0-1 0 0,1-1 1 0 0,-1 1 0 0 0,-1-1-1 0 0,1 1 1 0 0,-1-1-1 0 0,0 0 1 0 0,-1-1-1 0 0,0 1 1 0 0,0 0-1 0 0,-1-1 1 0 0,1 1-1 0 0,-2-1 1 0 0,1 1 0 0 0,-1-1-1 0 0,0 1 1 0 0,-1-4-102 0 0,1 9 5 0 0,-1 0 1 0 0,0 0 0 0 0,0 0 0 0 0,-1 0-1 0 0,1 0 1 0 0,0 0 0 0 0,0 0 0 0 0,-1 0 0 0 0,1 1-1 0 0,-1-1 1 0 0,0 1 0 0 0,0-1 0 0 0,1 1-1 0 0,-1 0 1 0 0,0-1 0 0 0,0 1 0 0 0,0 0-1 0 0,0 0 1 0 0,0 0 0 0 0,0 1 0 0 0,-1-1 0 0 0,1 0-1 0 0,0 1 1 0 0,0-1 0 0 0,-1 1 0 0 0,1 0-1 0 0,0 0 1 0 0,0 0 0 0 0,-1 0 0 0 0,1 0-1 0 0,0 0 1 0 0,0 1 0 0 0,-2 0-6 0 0,-69 28-108 0 0,59-17 91 0 0,0 2 0 0 0,0-1 0 0 0,1 2 0 0 0,1 0 0 0 0,0 0 0 0 0,2 1-1 0 0,-1 0 1 0 0,2 1 0 0 0,0 1 0 0 0,1-1 0 0 0,1 1 0 0 0,-2 9 17 0 0,7-23 1 0 0,0-1 0 0 0,0 1 1 0 0,1 1-1 0 0,0-1 0 0 0,-1 0 0 0 0,1 0 0 0 0,1 0 1 0 0,-1 1-1 0 0,1-1 0 0 0,-1 0 0 0 0,1 1 0 0 0,0-1 1 0 0,1 0-1 0 0,-1 1 0 0 0,1-1 0 0 0,0 0 0 0 0,0 0 1 0 0,0 0-1 0 0,1 1 0 0 0,-1-1 0 0 0,1-1 0 0 0,0 1 1 0 0,0 0-1 0 0,0 0 0 0 0,1-1 0 0 0,-1 1 0 0 0,1-1 1 0 0,0 0-1 0 0,0 1 0 0 0,2 0-1 0 0,6 0 18 0 0,-1 0-1 0 0,1-1 1 0 0,-1-1 0 0 0,1 1 0 0 0,0-2 0 0 0,0 0-1 0 0,0 0 1 0 0,0-1 0 0 0,0 0 0 0 0,0-1 0 0 0,-1 0-1 0 0,6-2-17 0 0,-2 1 3 0 0,0-1-1 0 0,0-1 0 0 0,0 0 1 0 0,0-1-1 0 0,-1-1 0 0 0,0 0 1 0 0,0-1-1 0 0,10-7-2 0 0,2-3-3511 0 0,-2-1-3668 0 0,-19 14-5504 0 0</inkml:trace>
  <inkml:trace contextRef="#ctx0" brushRef="#br0" timeOffset="38184.928">12931 1458 0 0 0,'0'0'932'0'0,"0"0"218"0"0,0 0 258 0 0,0 0 266 0 0,0 0 153 0 0,0 0 7 0 0,0 0-75 0 0,0 0-194 0 0,0 0-247 0 0,0 0-213 0 0,-7-10-223 0 0,-18-26-198 0 0,23 34-617 0 0,1 1 0 0 0,0 1 0 0 0,-1-1 0 0 0,1 0 0 0 0,-1 0 1 0 0,1 0-1 0 0,-1 1 0 0 0,1-1 0 0 0,-1 1 0 0 0,1-1 0 0 0,-1 1 0 0 0,0 0 0 0 0,1 0 0 0 0,-1-1 0 0 0,0 1 0 0 0,1 0 0 0 0,-1 1 0 0 0,0-1 0 0 0,1 0 0 0 0,-1 0 1 0 0,0 1-1 0 0,1-1 0 0 0,-1 1 0 0 0,1-1 0 0 0,-1 1 0 0 0,1 0 0 0 0,-1-1 0 0 0,1 1 0 0 0,-1 0 0 0 0,1 0 0 0 0,0 0 0 0 0,0 0 0 0 0,-1 0 0 0 0,1 1 0 0 0,0-1 1 0 0,0 1-68 0 0,-3 0 186 0 0,-8 9 72 0 0,1 1 1 0 0,0 0-1 0 0,0 0 1 0 0,1 1-1 0 0,1 0 1 0 0,0 1-1 0 0,1 0 1 0 0,0 1-1 0 0,1-1 1 0 0,1 1-1 0 0,0 1 1 0 0,0 4-259 0 0,4-18 27 0 0,0 1 0 0 0,0 1 0 0 0,1-1 0 0 0,-1 0 0 0 0,1 0 0 0 0,-1 1 0 0 0,1-1 0 0 0,0 1 0 0 0,1-1 0 0 0,-1 1 0 0 0,1-1 0 0 0,-1 1 0 0 0,1-1 0 0 0,0 1 0 0 0,0 0 0 0 0,1-1 0 0 0,-1 1 0 0 0,1-1 0 0 0,0 1 0 0 0,0-1 0 0 0,0 1 0 0 0,0-1 1 0 0,0 0-1 0 0,1 0 0 0 0,-1 1 0 0 0,1-1 0 0 0,0 0 0 0 0,0 0 0 0 0,0-1 0 0 0,1 1 0 0 0,-1 0 0 0 0,1-1 0 0 0,-1 1 0 0 0,1-1 0 0 0,0 0 0 0 0,0 0 0 0 0,0 0 0 0 0,0 0 0 0 0,0 0 0 0 0,1-1 0 0 0,-1 0 0 0 0,0 1 0 0 0,1-1 0 0 0,2 0-27 0 0,5-2 119 0 0,0-1 1 0 0,0-1-1 0 0,0 0 0 0 0,0-1 0 0 0,-1 0 0 0 0,0 0 0 0 0,0-1 0 0 0,0 0 0 0 0,0-1 1 0 0,-1 0-1 0 0,0-1 0 0 0,0 0 0 0 0,-1 0 0 0 0,1-1 0 0 0,-2 0 0 0 0,1 0 1 0 0,-1-1-1 0 0,2-4-119 0 0,24-27 92 0 0,-1-1 0 0 0,-3-1 0 0 0,-1-1 0 0 0,-3-2 0 0 0,-1-1 0 0 0,-2-1 0 0 0,-3 0 0 0 0,-1-2 0 0 0,-3 0 0 0 0,-1-1 0 0 0,0-21-92 0 0,-10 58-8 0 0,-2 0 0 0 0,1 0 0 0 0,-2-1 0 0 0,0 1 1 0 0,0-1-1 0 0,-2 1 0 0 0,1-1 0 0 0,-2 1 0 0 0,0 0 0 0 0,0-1 0 0 0,-1 1 0 0 0,-1 0 1 0 0,0 0-1 0 0,-1 1 0 0 0,0-1 0 0 0,-1 1 0 0 0,-1 0 0 0 0,0 1 0 0 0,0-1 1 0 0,-9-9 7 0 0,14 19-8 0 0,-1 0 1 0 0,0 0 0 0 0,0 0 0 0 0,0 0-1 0 0,0 1 1 0 0,0-1 0 0 0,0 1 0 0 0,0-1 0 0 0,0 1-1 0 0,-1 0 1 0 0,1 1 0 0 0,0-1 0 0 0,-1 0-1 0 0,1 1 1 0 0,-1 0 0 0 0,1 0 0 0 0,-1 0 0 0 0,1 0-1 0 0,0 1 1 0 0,-1-1 0 0 0,1 1 0 0 0,-1 0-1 0 0,1 0 1 0 0,0 0 0 0 0,0 0 0 0 0,0 0 0 0 0,0 1-1 0 0,0 0 1 0 0,0-1 0 0 0,0 1 0 0 0,0 0-1 0 0,0 0 1 0 0,0 1 7 0 0,-70 91-39 0 0,62-68 69 0 0,1 0 0 0 0,2 0 0 0 0,0 1 0 0 0,2 0 1 0 0,1 0-1 0 0,1 1 0 0 0,1 0 0 0 0,2-1 0 0 0,0 1 0 0 0,2 0 0 0 0,4 20-30 0 0,-1-24 71 0 0,2 0 0 0 0,0-1 0 0 0,2 0 0 0 0,0 0 0 0 0,2 0-1 0 0,0-1 1 0 0,2-1 0 0 0,0 0 0 0 0,1 0 0 0 0,2-2 0 0 0,0 1 0 0 0,0-2 0 0 0,2 0 0 0 0,0-1 0 0 0,2-1 0 0 0,0 1-71 0 0,67 73 399 0 0,-72-77-3494 0 0,-1-14-6142 0 0,-9-2-2135 0 0</inkml:trace>
  <inkml:trace contextRef="#ctx0" brushRef="#br0" timeOffset="38397.719">13516 1380 9218 0 0,'0'0'1812'0'0,"0"0"-363"0"0,0 0-177 0 0,0 0 56 0 0,0 0 17 0 0,0 0-128 0 0,0 0-273 0 0,0 0-292 0 0,0 0-230 0 0,0 0-155 0 0,0 0-95 0 0,0 0-63 0 0,0 0-41 0 0,-1 32-45 0 0,-2 96-30 0 0,7-90-161 0 0,12-42-2692 0 0,-11-6-3207 0 0,-2 3-4505 0 0</inkml:trace>
  <inkml:trace contextRef="#ctx0" brushRef="#br0" timeOffset="38568.3">13487 1071 10450 0 0,'0'0'2649'0'0,"0"0"-1657"0"0,0 0-360 0 0,0 0-192 0 0,0 0-128 0 0,0 0-136 0 0,0 0-72 0 0,0 0-128 0 0,0 0-72 0 0,0 0-40 0 0,0 0-192 0 0,0 0-256 0 0,0 0-344 0 0,0 0-656 0 0,23 18-1617 0 0,-19-14-5673 0 0</inkml:trace>
  <inkml:trace contextRef="#ctx0" brushRef="#br0" timeOffset="39039.419">13641 1041 4937 0 0,'0'0'2097'0'0,"0"0"-369"0"0,0 0 11 0 0,0 0 188 0 0,0 0 25 0 0,0 0-133 0 0,0 0-236 0 0,0 0-221 0 0,0 0-178 0 0,0 0-157 0 0,32-20-128 0 0,97-67-159 0 0,-64 32 406 0 0,-56 44-961 0 0,0-1-1 0 0,-1 0 1 0 0,-1 0 0 0 0,0-1-1 0 0,0 0 1 0 0,-1 0 0 0 0,-1 0-1 0 0,0-1 1 0 0,-1 0 0 0 0,-1 0 0 0 0,0 0-1 0 0,-1 0 1 0 0,0 0 0 0 0,-1 0-1 0 0,-1-1 1 0 0,0 0-185 0 0,-9-1 696 0 0,3 55-612 0 0,-2 74 14 0 0,6 0 0 0 0,4 1 0 0 0,16 97-98 0 0,3 145 18 0 0,-18-316-15 0 0,-3 1 0 0 0,-2-1 0 0 0,-1 0 0 0 0,-2 0 0 0 0,-1 0 0 0 0,-3 0 0 0 0,-1-1 0 0 0,-2-1 0 0 0,-1 1 0 0 0,-12 21-3 0 0,23-57-21 0 0,1 0 0 0 0,0 0-1 0 0,-1 0 1 0 0,0 0 0 0 0,0 0 0 0 0,0-1 0 0 0,0 1 0 0 0,0 0 0 0 0,0-1 0 0 0,-1 0 0 0 0,1 1 0 0 0,-1-1 0 0 0,1 0-1 0 0,-1 0 1 0 0,0 0 0 0 0,0-1 0 0 0,0 1 0 0 0,0-1 0 0 0,0 0 0 0 0,-1 0 0 0 0,1 0 0 0 0,0 0 0 0 0,0 0 0 0 0,-1-1-1 0 0,1 1 1 0 0,0-1 0 0 0,-3 0 21 0 0,-30-40-1191 0 0,30 26 818 0 0,1 0-1 0 0,0 1 1 0 0,1-2 0 0 0,1 1-1 0 0,0 0 1 0 0,1-1-1 0 0,0 1 1 0 0,1-1 0 0 0,1 0-1 0 0,0 0 1 0 0,1 1-1 0 0,3-13 374 0 0,21-106-5245 0 0,0 49-5004 0 0,-14 58 3768 0 0</inkml:trace>
  <inkml:trace contextRef="#ctx0" brushRef="#br0" timeOffset="39721.41">13926 1178 0 0 0,'0'0'253'0'0,"0"0"836"0"0,0 0 255 0 0,0 0-8 0 0,0 0-68 0 0,0 0-125 0 0,0 0-142 0 0,0 0-147 0 0,0 0-133 0 0,20-16-72 0 0,58-46-38 0 0,17-3 4582 0 0,5 13-1731 0 0,-86 44-3174 0 0,-1 0 1 0 0,0-1-1 0 0,-1 0 1 0 0,0-1-1 0 0,0 0 0 0 0,-1-1 1 0 0,-1 0-1 0 0,0-1 1 0 0,0 0-1 0 0,-1 0 0 0 0,-1-1 1 0 0,0 0-1 0 0,0-1 1 0 0,-2 0-1 0 0,0 0 0 0 0,4-13-288 0 0,-5 7 303 0 0,-1-1 0 0 0,0 1 0 0 0,-2-1-1 0 0,0 0 1 0 0,-2 0 0 0 0,-1-20-303 0 0,0 42 23 0 0,1 0-1 0 0,0-1 1 0 0,-1 1 0 0 0,1 0 0 0 0,-1-1 0 0 0,1 1-1 0 0,-1 0 1 0 0,1-1 0 0 0,-1 1 0 0 0,1-1 0 0 0,-1 1 0 0 0,0-1-1 0 0,1 1 1 0 0,-1-1 0 0 0,0 1 0 0 0,1-1 0 0 0,-1 0 0 0 0,0 1-1 0 0,0-1 1 0 0,1 0 0 0 0,-1 0 0 0 0,0 1 0 0 0,0-1-1 0 0,0 0 1 0 0,1 0 0 0 0,-1 0 0 0 0,0 0 0 0 0,0 0 0 0 0,0 0-1 0 0,1 0 1 0 0,-1-1 0 0 0,0 1 0 0 0,0 0 0 0 0,1 0-1 0 0,-1 0 1 0 0,0-1 0 0 0,0 1 0 0 0,1 0 0 0 0,-1-1 0 0 0,0 1-1 0 0,1-1 1 0 0,-1 1 0 0 0,0-1 0 0 0,1 1 0 0 0,-1-1-1 0 0,1 1 1 0 0,-1-1 0 0 0,1 0 0 0 0,-1 1 0 0 0,1-1 0 0 0,0 0-1 0 0,-1 1 1 0 0,1-1 0 0 0,0 0 0 0 0,-1 0 0 0 0,1 1-1 0 0,0-1 1 0 0,0 0 0 0 0,0 0 0 0 0,-1 0 0 0 0,1 1 0 0 0,0-1-1 0 0,0-1-22 0 0,-18 52 113 0 0,1 1-1 0 0,3 0 1 0 0,1 1-1 0 0,4 1 1 0 0,1 0-1 0 0,3 0 1 0 0,2 0-1 0 0,2 1 1 0 0,6 35-113 0 0,1 4 191 0 0,4 0 0 0 0,18 67-191 0 0,1 14 22 0 0,-25-146-22 0 0,5 27 7 0 0,-3 0-1 0 0,-2 1 1 0 0,-2-1-1 0 0,-4 9-6 0 0,2-59-7 0 0,0 1-1 0 0,-1-1 0 0 0,1 1 0 0 0,-1-1 0 0 0,0 0 0 0 0,-1 0 1 0 0,0 0-1 0 0,1 0 0 0 0,-2 0 0 0 0,1 0 0 0 0,0 0 1 0 0,-1 0-1 0 0,0-1 0 0 0,0 1 0 0 0,0-1 0 0 0,-1 0 0 0 0,0 0 1 0 0,1 0-1 0 0,-1-1 0 0 0,-1 1 0 0 0,1-1 0 0 0,0 0 1 0 0,-1 0-1 0 0,0 0 0 0 0,1-1 0 0 0,-1 0 0 0 0,0 0 0 0 0,0 0 1 0 0,-4 1 7 0 0,5-4-63 0 0,0 0 1 0 0,0 0-1 0 0,0 0 1 0 0,0 0 0 0 0,0 0-1 0 0,1-1 1 0 0,-1 0-1 0 0,0 1 1 0 0,1-1-1 0 0,0-1 1 0 0,-1 1 0 0 0,1 0-1 0 0,0-1 1 0 0,0 0-1 0 0,0 0 1 0 0,0 0 0 0 0,1 0-1 0 0,-1 0 1 0 0,1 0-1 0 0,0-1 1 0 0,0 1-1 0 0,0-1 1 0 0,-1-2 62 0 0,-35-92-1105 0 0,32 73 977 0 0,1-1-1 0 0,2 0 1 0 0,0 0-1 0 0,1 0 1 0 0,2-1 0 0 0,1 1-1 0 0,1-5 129 0 0,0 14-31 0 0,1 0-1 0 0,1 1 0 0 0,1 0 0 0 0,0 0 1 0 0,1 0-1 0 0,0 0 0 0 0,1 1 0 0 0,1 0 1 0 0,1 0-1 0 0,0 1 0 0 0,1 0 1 0 0,0 1-1 0 0,1 0 0 0 0,6-4 32 0 0,-11 11-72 0 0,0 0 0 0 0,1 1-1 0 0,0 0 1 0 0,0 1 0 0 0,0-1-1 0 0,1 1 1 0 0,0 1 0 0 0,-1 0-1 0 0,1 0 1 0 0,1 0 0 0 0,-1 1-1 0 0,0 0 1 0 0,0 0 0 0 0,1 1-1 0 0,7 0 73 0 0,15 0-5827 0 0,1 0-5749 0 0,-27 1 5939 0 0</inkml:trace>
  <inkml:trace contextRef="#ctx0" brushRef="#br0" timeOffset="40243.36">14527 1421 1120 0 0,'0'0'2243'0'0,"0"0"119"0"0,0 0 35 0 0,0 0-203 0 0,0 0-303 0 0,0 0-264 0 0,0 0-216 0 0,0 0-214 0 0,0 0-159 0 0,0 0-123 0 0,0 0-103 0 0,0 0-79 0 0,0 0-57 0 0,12 0-69 0 0,64 0 1356 0 0,-14-52 412 0 0,-53 45-2298 0 0,-1 0-1 0 0,0 0 0 0 0,0-1 0 0 0,0 0 0 0 0,-1-1 0 0 0,-1 1 1 0 0,0-2-1 0 0,0 1 0 0 0,0 0 0 0 0,-1-1 0 0 0,-1 0 1 0 0,0 0-1 0 0,0-1 0 0 0,-1 1 0 0 0,0-1 0 0 0,0 0 0 0 0,-1-4-76 0 0,-3 13 7 0 0,-1-1 0 0 0,0 1 0 0 0,1 0 0 0 0,-1 0 0 0 0,0 0 0 0 0,0 0-1 0 0,0 0 1 0 0,0 0 0 0 0,-1 1 0 0 0,1-1 0 0 0,0 1 0 0 0,-1-1-1 0 0,1 1 1 0 0,-1 0 0 0 0,1 0 0 0 0,-1 0 0 0 0,0 0 0 0 0,1 1 0 0 0,-1-1-1 0 0,0 1 1 0 0,0-1 0 0 0,1 1 0 0 0,-1 0 0 0 0,0 0 0 0 0,0 0 0 0 0,0 1-1 0 0,1-1 1 0 0,-1 1 0 0 0,0-1 0 0 0,1 1 0 0 0,-1 0 0 0 0,0 0 0 0 0,1 0-1 0 0,-1 0 1 0 0,1 1 0 0 0,-2 0-7 0 0,-6 3-4 0 0,1 1 1 0 0,1-1-1 0 0,-1 2 0 0 0,1-1 1 0 0,0 1-1 0 0,0 0 0 0 0,1 1 1 0 0,0-1-1 0 0,0 2 0 0 0,1-1 1 0 0,0 1-1 0 0,1 0 0 0 0,0 0 1 0 0,0 0-1 0 0,0 1 0 0 0,2-1 1 0 0,-1 1-1 0 0,1 0 0 0 0,1 0 1 0 0,-1 1-1 0 0,2-1 0 0 0,0 0 1 0 0,0 1-1 0 0,1 8 4 0 0,2-11 6 0 0,1-1 0 0 0,1 1 1 0 0,0 0-1 0 0,0-1 0 0 0,0 0 0 0 0,1 0 0 0 0,0 0 0 0 0,1 0 0 0 0,-1-1 0 0 0,1 0 1 0 0,0 0-1 0 0,1-1 0 0 0,-1 1 0 0 0,1-2 0 0 0,0 1 0 0 0,1-1 0 0 0,-1 0 1 0 0,1 0-1 0 0,0-1 0 0 0,-1 0 0 0 0,1 0 0 0 0,1-1 0 0 0,-1 0 0 0 0,0 0 0 0 0,1-1-6 0 0,66-1 26 0 0,-59-25-580 0 0,-13 15-2279 0 0,-1 2-3934 0 0,-2 3-5184 0 0</inkml:trace>
  <inkml:trace contextRef="#ctx0" brushRef="#br0" timeOffset="40553.836">14974 1546 12531 0 0,'0'0'2608'0'0,"0"0"-1150"0"0,0 0-373 0 0,0 0 98 0 0,0 0 40 0 0,0 0-88 0 0,0 0-237 0 0,0 0-247 0 0,0 0-159 0 0,0 0-82 0 0,0 0-35 0 0,0 0-48 0 0,-2 8 6 0 0,-3 22 457 0 0,10-58 1076 0 0,51-132-914 0 0,21 16-662 0 0,-58 115-462 0 0,-18 28 70 0 0,-1 1-57 0 0,0 0-92 0 0,0 0-115 0 0,0 26-6860 0 0,0-23 2878 0 0,0 1-7674 0 0</inkml:trace>
  <inkml:trace contextRef="#ctx0" brushRef="#br0" timeOffset="40986.35">15280 1343 9322 0 0,'0'0'3903'0'0,"0"0"-1950"0"0,0 0-840 0 0,0 0-150 0 0,0 0 6 0 0,0 0 45 0 0,0 0 9 0 0,0 0-53 0 0,0 0-114 0 0,0 0-92 0 0,0 0-64 0 0,0 0-45 0 0,0 0-43 0 0,19 0-34 0 0,60-1-61 0 0,-74 1-425 0 0,-1 0 0 0 0,0 0 0 0 0,1-1 0 0 0,-1 1 0 0 0,0-1 0 0 0,0 0 0 0 0,1-1 0 0 0,-1 1-1 0 0,0-1 1 0 0,0 1 0 0 0,0-1 0 0 0,-1 0 0 0 0,1-1 0 0 0,0 1 0 0 0,-1-1 0 0 0,2-1-92 0 0,4-3 188 0 0,-6 5-151 0 0,0 0-1 0 0,0 0 1 0 0,0 0-1 0 0,0-1 1 0 0,-1 0-1 0 0,1 1 1 0 0,-1-1-1 0 0,0 0 1 0 0,0 0 0 0 0,0 0-1 0 0,0 0 1 0 0,0-1-1 0 0,-1 1 1 0 0,0 0-1 0 0,1-1 1 0 0,-1 1-1 0 0,0-1 1 0 0,-1 1-1 0 0,1-1 1 0 0,-1 0-1 0 0,1 1 1 0 0,-1-1-1 0 0,0 0 1 0 0,0 1 0 0 0,-1-1-1 0 0,1 1 1 0 0,-1-1-1 0 0,0 0-36 0 0,-2 1-10 0 0,-1 1-1 0 0,1-1 0 0 0,-1 1 1 0 0,0 0-1 0 0,0 0 1 0 0,0 0-1 0 0,0 0 1 0 0,0 1-1 0 0,-1 0 0 0 0,1 0 1 0 0,0 0-1 0 0,-1 0 1 0 0,1 1-1 0 0,-1-1 1 0 0,1 1-1 0 0,-1 0 0 0 0,1 1 1 0 0,0-1-1 0 0,-1 1 1 0 0,1 0-1 0 0,0 0 1 0 0,-1 0-1 0 0,1 0 0 0 0,0 1 1 0 0,0 0-1 0 0,0 0 1 0 0,-1 0 10 0 0,-5 4-10 0 0,0 0 0 0 0,0 0 0 0 0,0 1-1 0 0,1 0 1 0 0,0 0 0 0 0,1 1 0 0 0,0 1 0 0 0,0-1 0 0 0,0 1 0 0 0,1 0 0 0 0,1 1 0 0 0,-1 0 0 0 0,2 0 0 0 0,-1 0 0 0 0,1 1 0 0 0,1 0 0 0 0,0 0 0 0 0,1 0 0 0 0,0 0 0 0 0,0 0 0 0 0,1 1 0 0 0,1-1-1 0 0,0 1 1 0 0,0 0 0 0 0,1-1 0 0 0,2 10 10 0 0,0-16-12 0 0,0-1 0 0 0,0 0 0 0 0,0 0 0 0 0,1 1 0 0 0,0-2 0 0 0,0 1 0 0 0,0 0 0 0 0,0-1 0 0 0,0 1 0 0 0,1-1-1 0 0,0 0 1 0 0,0 0 0 0 0,-1 0 0 0 0,2-1 0 0 0,-1 1 0 0 0,0-1 0 0 0,0 0 0 0 0,1 0 0 0 0,-1-1 0 0 0,1 1 0 0 0,0-1 0 0 0,-1 0 0 0 0,1 0 0 0 0,0-1-1 0 0,0 1 1 0 0,-1-1 0 0 0,1 0 0 0 0,0 0 0 0 0,0-1 0 0 0,-1 1 0 0 0,1-1 0 0 0,0 0 0 0 0,0-1 0 0 0,-1 1 0 0 0,1-1 0 0 0,1-1 12 0 0,36-15-798 0 0,-2-1-2349 0 0,-14 6-4995 0 0,-17 9-3847 0 0</inkml:trace>
  <inkml:trace contextRef="#ctx0" brushRef="#br0" timeOffset="41384.39">15605 1498 7362 0 0,'0'0'3008'0'0,"0"0"-1163"0"0,0 0-336 0 0,0 0-4 0 0,0 0 11 0 0,0 0-13 0 0,0 0-165 0 0,0 0-177 0 0,0 0-186 0 0,0 0-167 0 0,0 0-156 0 0,0 0-124 0 0,0 0-62 0 0,13-9-62 0 0,39-28-23 0 0,-5-34 812 0 0,-37 44-860 0 0,51-83 418 0 0,-54 199-1014 0 0,-8-86 272 0 0,1 0 1 0 0,0 0-1 0 0,0 0 0 0 0,0 1 0 0 0,0-1 0 0 0,0 0 1 0 0,1 0-1 0 0,0 0 0 0 0,-1 0 0 0 0,1 0 1 0 0,0 0-1 0 0,0 0 0 0 0,1 0 0 0 0,-1-1 1 0 0,0 1-1 0 0,1 0 0 0 0,0-1 0 0 0,0 1 1 0 0,-1-1-1 0 0,2 1 0 0 0,-1-1 0 0 0,0 0 0 0 0,0 0 1 0 0,1 0-1 0 0,-1 0 0 0 0,1 0 0 0 0,-1-1 1 0 0,1 1-1 0 0,0-1 0 0 0,0 1 0 0 0,0-1 1 0 0,0 0-1 0 0,0 0 0 0 0,0-1 0 0 0,0 1 0 0 0,0-1 1 0 0,0 1-1 0 0,0-1 0 0 0,3 0-9 0 0,1-1 64 0 0,0-1-1 0 0,0 0 1 0 0,-1 0-1 0 0,1-1 1 0 0,-1 0-1 0 0,1 0 1 0 0,-1 0-1 0 0,0-1 1 0 0,-1 0-1 0 0,1 0 0 0 0,0 0 1 0 0,-1-1-1 0 0,0 0 1 0 0,0 0-1 0 0,-1 0 1 0 0,1 0-1 0 0,-1-1 1 0 0,0 0-1 0 0,-1 0 1 0 0,1 0-1 0 0,-1 0 1 0 0,1-3-64 0 0,20-28-1122 0 0,-15 30-1428 0 0,-5 6-5037 0 0,-2 1-4893 0 0</inkml:trace>
  <inkml:trace contextRef="#ctx0" brushRef="#br0" timeOffset="41668.444">16331 1207 16964 0 0,'0'0'2277'0'0,"0"0"-706"0"0,0 0-278 0 0,0 0-104 0 0,0 0-162 0 0,0 0-187 0 0,0 0-237 0 0,0 0-199 0 0,0 0-132 0 0,0 0-84 0 0,0 0-56 0 0,0 0-32 0 0,0 0-14 0 0,-23 14-16 0 0,-69 42-2 0 0,55-16 6 0 0,35-37-70 0 0,0-1-1 0 0,0 1 1 0 0,1 0 0 0 0,-1-1 0 0 0,1 1-1 0 0,0 0 1 0 0,0 0 0 0 0,0 0 0 0 0,0 0-1 0 0,0 1 1 0 0,1-1 0 0 0,-1 0 0 0 0,1 0-1 0 0,0 0 1 0 0,0 0 0 0 0,0 1 0 0 0,0-1-1 0 0,1 0 1 0 0,-1 0 0 0 0,1 0 0 0 0,0 0-1 0 0,0 0 1 0 0,0 0 0 0 0,0 0 0 0 0,1 0-1 0 0,-1 0 1 0 0,1 0 0 0 0,-1-1 0 0 0,1 1-1 0 0,0-1 1 0 0,0 1 0 0 0,0-1 0 0 0,1 0-1 0 0,-1 1 1 0 0,0-1 0 0 0,1 0 0 0 0,0-1 0 0 0,-1 1-1 0 0,1 0 1 0 0,0-1 0 0 0,0 0 0 0 0,0 1-1 0 0,0-1 1 0 0,0 0 0 0 0,0 0 0 0 0,0-1-1 0 0,0 1 1 0 0,0-1 0 0 0,1 0-4 0 0,-4 0-4 0 0,7 1-162 0 0,-1 0 0 0 0,1-1 0 0 0,0 0 0 0 0,-1 0 0 0 0,1-1 1 0 0,0 0-1 0 0,-1 0 0 0 0,1 0 0 0 0,-1-1 0 0 0,1 0 0 0 0,-1 0 0 0 0,0-1 0 0 0,0 0 0 0 0,0 0 1 0 0,0 0-1 0 0,0-1 0 0 0,-1 0 0 0 0,5-4 166 0 0,-3 1-1635 0 0,0 0-2404 0 0,-2 2-4166 0 0,0 2-2268 0 0</inkml:trace>
  <inkml:trace contextRef="#ctx0" brushRef="#br0" timeOffset="42034.604">16406 1391 5753 0 0,'0'0'1910'0'0,"0"0"-218"0"0,0 0-121 0 0,0 0-61 0 0,0 0-14 0 0,0 0-49 0 0,0 0-114 0 0,0 0-85 0 0,0 0-73 0 0,0 0-74 0 0,0 0-52 0 0,0 0-53 0 0,0 0-65 0 0,23 7-59 0 0,71 18-69 0 0,-91-24-760 0 0,-1 0 1 0 0,0-1 0 0 0,0 1-1 0 0,1-1 1 0 0,-1 0 0 0 0,0 1-1 0 0,1-1 1 0 0,-1 0 0 0 0,0 0-1 0 0,1-1 1 0 0,-1 1-1 0 0,0 0 1 0 0,0-1 0 0 0,1 0-1 0 0,-1 1 1 0 0,0-1 0 0 0,0 0-1 0 0,0 0 1 0 0,0 0 0 0 0,0 0-1 0 0,0-1 1 0 0,0 1 0 0 0,0 0-1 0 0,0-1-43 0 0,7-5 234 0 0,10-4-30 0 0,-1 0 1 0 0,0-1-1 0 0,-1-1 0 0 0,-1 0 0 0 0,0-2 0 0 0,-1 0 0 0 0,0 0 1 0 0,-1-1-1 0 0,-1-1 0 0 0,-1-1 0 0 0,0 0-204 0 0,-10 16 10 0 0,0-1 1 0 0,-1 1-1 0 0,0-1 0 0 0,1 0 0 0 0,-1 1 1 0 0,0-1-1 0 0,0 0 0 0 0,0 0 1 0 0,-1 0-1 0 0,1 0 0 0 0,-1 0 0 0 0,1 0 1 0 0,-1 0-1 0 0,0 0 0 0 0,0 0 1 0 0,0 0-1 0 0,-1 0 0 0 0,1 1 0 0 0,-1-1 1 0 0,0 0-1 0 0,0 0 0 0 0,0 0 0 0 0,0 0 1 0 0,0 1-1 0 0,0-1 0 0 0,-1 0 1 0 0,1 1-1 0 0,-1-1 0 0 0,0 1 0 0 0,0 0 1 0 0,0-1-1 0 0,0 1 0 0 0,0 0 1 0 0,0 0-1 0 0,-1 0 0 0 0,1 1 0 0 0,-1-1 1 0 0,1 0-1 0 0,-1 1 0 0 0,0 0 1 0 0,-1-1-12 0 0,-6 3-5 0 0,1 1 0 0 0,-1 1 0 0 0,1 0 0 0 0,0 0 0 0 0,0 1 0 0 0,0 0 0 0 0,0 0 0 0 0,1 1 0 0 0,0 0 0 0 0,0 1 0 0 0,0 0 0 0 0,1 0 0 0 0,0 0-1 0 0,0 1 1 0 0,0 0 0 0 0,1 1 0 0 0,0-1 0 0 0,0 1 0 0 0,1 0 0 0 0,0 1 0 0 0,1-1 0 0 0,0 1 0 0 0,0 0 0 0 0,1 0 0 0 0,0 0 0 0 0,0 1-1 0 0,0 6 7 0 0,1-11-1 0 0,1 0-1 0 0,0-1 0 0 0,1 1 0 0 0,-1 0 0 0 0,1 0 0 0 0,0 0 0 0 0,0 0 0 0 0,1 0 0 0 0,-1-1 0 0 0,1 1 0 0 0,0 0 0 0 0,0 0 0 0 0,1-1 0 0 0,-1 1 0 0 0,1 0 0 0 0,0-1 1 0 0,0 0-1 0 0,1 1 0 0 0,-1-1 0 0 0,1 0 0 0 0,0 0 0 0 0,0 0 0 0 0,0-1 0 0 0,1 1 0 0 0,-1-1 0 0 0,1 0 0 0 0,0 0 0 0 0,0 0 0 0 0,0 0 0 0 0,0-1 0 0 0,1 0 0 0 0,-1 1 1 0 0,1-2-1 0 0,-1 1 0 0 0,1 0 0 0 0,0-1 0 0 0,-1 0 0 0 0,1 0 0 0 0,0 0 0 0 0,0-1 0 0 0,0 0 0 0 0,4 0 2 0 0,195-3-1115 0 0,-161-3-3132 0 0,-1-1-3863 0 0,-26 5-4551 0 0</inkml:trace>
  <inkml:trace contextRef="#ctx0" brushRef="#br0" timeOffset="43669.294">12305 1936 0 0 0,'0'0'320'0'0,"0"0"67"0"0,0 0 26 0 0,0 0 6 0 0,0 0 1 0 0,30 0-34 0 0,95-3-18 0 0,-58 10 987 0 0,-58-3 1400 0 0,10-1 12869 0 0,-12-3-13979 0 0,2 0-3959 0 0,399-37 6752 0 0,35 7-3272 0 0,817-10 211 0 0,-473-7-900 0 0,-518 29-245 0 0,37 2 25 0 0,-23 5 26 0 0,-80 4-67 0 0,-48 0-100 0 0,28-8 156 0 0,-183 15-259 0 0,30 0 78 0 0,-44-10-2556 0 0,-2 2-6618 0 0,11 8-3244 0 0</inkml:trace>
  <inkml:trace contextRef="#ctx0" brushRef="#br0" timeOffset="48392.328">12408 2172 0 0 0,'0'0'571'0'0,"0"0"377"0"0,0 0 195 0 0,0 0 196 0 0,0 0 30 0 0,0 0-71 0 0,0 0-116 0 0,0 0-230 0 0,7-2-156 0 0,86-15 5001 0 0,4 14-3091 0 0,94-22-580 0 0,182 17-303 0 0,-78-10-760 0 0,-117 2-536 0 0,34-13-126 0 0,78 4 23 0 0,-84 14-120 0 0,-43 6-104 0 0,68-17 342 0 0,155-14 114 0 0,-77 14-367 0 0,-126 10-123 0 0,25 2-18 0 0,-35 3 50 0 0,22-6 17 0 0,-1 7 4 0 0,-18-2 17 0 0,-23 5-31 0 0,-60-5-82 0 0,-48 5-1295 0 0,-46 1-338 0 0,1 0-325 0 0,-1 2-3110 0 0,1 0-6501 0 0</inkml:trace>
  <inkml:trace contextRef="#ctx0" brushRef="#br0" timeOffset="49335.913">17813 1266 4417 0 0,'0'0'2043'0'0,"0"0"-199"0"0,0 0 41 0 0,0 0 149 0 0,0 0-27 0 0,0 0-243 0 0,0 0-336 0 0,0 0-341 0 0,0 0-237 0 0,0 0-125 0 0,0 0-23 0 0,7 4 1822 0 0,11 191 1166 0 0,-17-193-3721 0 0,-1 0-1 0 0,0 0 0 0 0,1 0 0 0 0,-1 0 1 0 0,0-1-1 0 0,0 1 0 0 0,0 0 0 0 0,0 0 1 0 0,0 0-1 0 0,0 0 0 0 0,-1 0 0 0 0,1 0 1 0 0,-1 0-1 0 0,1 0 0 0 0,-1 0 0 0 0,0 0 1 0 0,0-1-1 0 0,0 1 0 0 0,0 0 0 0 0,0-1 1 0 0,0 1-1 0 0,0 0 0 0 0,-1-1 0 0 0,1 0 1 0 0,0 1-1 0 0,-1-1 0 0 0,1 0 0 0 0,-1 1 0 0 0,0-1 1 0 0,1 0-1 0 0,-2 0 32 0 0,-11 3-3906 0 0,-4-3-3520 0 0,16-1-4009 0 0</inkml:trace>
  <inkml:trace contextRef="#ctx0" brushRef="#br0" timeOffset="49589.88">17800 883 8874 0 0,'0'0'3419'0'0,"0"0"-1424"0"0,0 0-576 0 0,0 0-64 0 0,0 0-37 0 0,0 0-118 0 0,0 0-272 0 0,0 0-355 0 0,0 0-313 0 0,0 0-223 0 0,0 0-81 0 0,0 0 0 0 0,0 0 29 0 0,-1-4 26 0 0,1 4-17 0 0,0 1-1 0 0,1-1 1 0 0,-1 1 0 0 0,0-1 0 0 0,0 1-1 0 0,1-1 1 0 0,-1 1 0 0 0,0-1 0 0 0,1 1 0 0 0,-1-1-1 0 0,1 0 1 0 0,-1 1 0 0 0,0-1 0 0 0,1 0-1 0 0,-1 1 1 0 0,1-1 0 0 0,-1 0 0 0 0,1 0-1 0 0,-1 1 1 0 0,1-1 0 0 0,-1 0 0 0 0,1 0 0 0 0,-1 0-1 0 0,1 0 1 0 0,-1 1 0 0 0,1-1 0 0 0,-1 0-1 0 0,1 0 1 0 0,-1 0 0 0 0,1 0 0 0 0,0 0-1 0 0,-1-1 1 0 0,1 1 0 0 0,-1 0 0 0 0,1 0 0 0 0,-1 0-1 0 0,1 0 1 0 0,-1 0 0 0 0,1-1 0 0 0,-1 1-1 0 0,1 0 1 0 0,-1-1 0 0 0,1 1 0 0 0,-1 0-1 0 0,0-1 1 0 0,1 1 0 0 0,-1 0 0 0 0,1-1-1 0 0,-1 1 1 0 0,0-1 0 0 0,0 1 0 0 0,1-1 0 0 0,-1 1-1 0 0,0 0 1 0 0,0-1 0 0 0,1 1 0 0 0,-1-1-1 0 0,0 0 1 0 0,0 1 0 0 0,0-1 0 0 0,0 1 6 0 0,16 10-364 0 0,-4-3-249 0 0,9 7-1153 0 0,-7-2-3366 0 0,-3-1-5627 0 0</inkml:trace>
  <inkml:trace contextRef="#ctx0" brushRef="#br0" timeOffset="50042.307">18155 1476 9274 0 0,'0'0'2918'0'0,"0"0"-890"0"0,0 0-386 0 0,0 0-31 0 0,0 0-140 0 0,0 0-265 0 0,0 0-348 0 0,0 0-291 0 0,0 0-157 0 0,0 0-108 0 0,0 0-40 0 0,0 0-13 0 0,0 0-25 0 0,6-12-2 0 0,55-89 423 0 0,72-84 701 0 0,-88 126-1256 0 0,-29 97-283 0 0,-16-33 201 0 0,0 0 0 0 0,1 0 0 0 0,-1 1 0 0 0,1-1 0 0 0,0 0 0 0 0,0 0 0 0 0,1 0 0 0 0,-1 0 0 0 0,1 0 0 0 0,0-1 1 0 0,1 1-1 0 0,-1 0 0 0 0,1-1 0 0 0,0 0 0 0 0,0 1 0 0 0,0-1 0 0 0,0 0 0 0 0,1-1 0 0 0,0 1 0 0 0,0-1 0 0 0,0 1 0 0 0,0-1 0 0 0,0 0 0 0 0,1-1 0 0 0,-1 1 0 0 0,1-1 0 0 0,0 0 0 0 0,0 0 0 0 0,-1 0 0 0 0,1-1 0 0 0,0 1 0 0 0,1-1 0 0 0,2 0-8 0 0,-2-2 123 0 0,0 0-1 0 0,0 0 0 0 0,0 0 0 0 0,-1-1 0 0 0,1 0 0 0 0,-1 0 0 0 0,1-1 0 0 0,-1 1 0 0 0,0-1 1 0 0,0 0-1 0 0,0 0 0 0 0,0-1 0 0 0,-1 0 0 0 0,0 0 0 0 0,1 0 0 0 0,-1 0 0 0 0,0 0 0 0 0,-1-1 0 0 0,1 0 1 0 0,-1 0-1 0 0,0 0 0 0 0,2-5-122 0 0,45-125 1170 0 0,-49 130-1634 0 0,8-23 791 0 0,-4 22-3507 0 0,2 4-4073 0 0,-3 2-5094 0 0</inkml:trace>
  <inkml:trace contextRef="#ctx0" brushRef="#br0" timeOffset="56358.268">19455 1255 0 0 0,'0'0'995'0'0,"0"0"336"0"0,0 0 122 0 0,0 0 72 0 0,0 0-46 0 0,0 0-163 0 0,0 0-250 0 0,0 0-225 0 0,0 0-162 0 0,0 0-96 0 0,0 0-80 0 0,-5 0 2410 0 0,76-23 5749 0 0,-57 11-8429 0 0,0-1 0 0 0,-1 0 1 0 0,-1 0-1 0 0,0-2 0 0 0,-1 1 1 0 0,0-1-1 0 0,-2-1 0 0 0,8-15-233 0 0,-7-2 676 0 0,-10 32-434 0 0,0 1-44 0 0,0 0-35 0 0,0 0-38 0 0,0 0-86 0 0,0 16 17 0 0,-27 333 520 0 0,7-88-350 0 0,-6-95-172 0 0,25-164-99 0 0,-6 15 283 0 0,4-26 313 0 0,6-18-509 0 0,1 1 0 0 0,1 0-1 0 0,1 1 1 0 0,2-1-1 0 0,0 1 1 0 0,2 1-1 0 0,6-12-41 0 0,-5 8 17 0 0,-11 28-17 0 0,29-75 7 0 0,4 1 0 0 0,2 1 0 0 0,4 2 0 0 0,32-43-7 0 0,-59 97-6 0 0,0 1 0 0 0,2 1 0 0 0,0 0 0 0 0,0 1 0 0 0,1 1 0 0 0,1 0 0 0 0,0 1-1 0 0,1 0 1 0 0,0 2 0 0 0,7-4 6 0 0,-22 13-3 0 0,1 0 0 0 0,-1-1 0 0 0,0 1 1 0 0,0 0-1 0 0,1 0 0 0 0,-1 1 0 0 0,0-1 0 0 0,1 0 0 0 0,-1 1 0 0 0,1-1 0 0 0,-1 1 1 0 0,1 0-1 0 0,-1 0 0 0 0,1 0 0 0 0,-1 0 0 0 0,1 0 0 0 0,-1 1 0 0 0,1-1 0 0 0,-1 1 1 0 0,1-1-1 0 0,-1 1 0 0 0,0 0 0 0 0,1 0 0 0 0,-1 0 0 0 0,0 0 0 0 0,0 1 0 0 0,0-1 1 0 0,0 0-1 0 0,0 1 0 0 0,0 0 0 0 0,0-1 0 0 0,0 1 0 0 0,0 0 0 0 0,-1 0 0 0 0,1 0 0 0 0,-1 0 1 0 0,0 0-1 0 0,1 0 0 0 0,-1 1 0 0 0,0-1 0 0 0,0 0 0 0 0,-1 1 0 0 0,1-1 0 0 0,0 3 3 0 0,3 6 4 0 0,-1 0-1 0 0,-1 0 1 0 0,0 1-1 0 0,-1-1 0 0 0,0 1 1 0 0,-1-1-1 0 0,0 1 0 0 0,0 0 1 0 0,-2-1-1 0 0,1 1 1 0 0,-1-1-1 0 0,-1 0 0 0 0,0 1 1 0 0,-1-1-1 0 0,0-1 0 0 0,-1 1 1 0 0,0 0-1 0 0,0-1 1 0 0,-1 0-1 0 0,0-1 0 0 0,-1 1 1 0 0,0-1-1 0 0,-1 0 1 0 0,0-1-1 0 0,0 0 0 0 0,-1 0 1 0 0,0-1-1 0 0,0 0 0 0 0,-1 0 1 0 0,-8 4-4 0 0,8-5-18 0 0,0 0 0 0 0,-1-1 0 0 0,1 0 0 0 0,-1-1 0 0 0,0 0 0 0 0,0 0 1 0 0,-1-1-1 0 0,1-1 0 0 0,-1 0 0 0 0,0 0 0 0 0,1-2 0 0 0,-8 1 18 0 0,17-1-105 0 0,-1 0 1 0 0,1-1-1 0 0,0 1 1 0 0,-1 0-1 0 0,1-1 0 0 0,0 0 1 0 0,-1 1-1 0 0,1-1 0 0 0,0 0 1 0 0,0 0-1 0 0,0 0 0 0 0,0 0 1 0 0,0-1-1 0 0,0 1 0 0 0,0-1 1 0 0,0 1-1 0 0,1-1 1 0 0,-1 1-1 0 0,1-1 0 0 0,-1 0 1 0 0,1 0-1 0 0,-1 0 0 0 0,1 0 1 0 0,0 0-1 0 0,0 0 0 0 0,0-1 105 0 0,-1-17-4390 0 0,12 0-3872 0 0,-4 13-3143 0 0</inkml:trace>
  <inkml:trace contextRef="#ctx0" brushRef="#br0" timeOffset="56691.27">20379 1078 6481 0 0,'0'0'2597'0'0,"0"0"-481"0"0,0 0-187 0 0,0 0-78 0 0,0 0-160 0 0,0 0-212 0 0,0 0-248 0 0,0 0-231 0 0,0 0-204 0 0,0 0-126 0 0,0 0-117 0 0,0 0-105 0 0,0 0-76 0 0,-24 33-78 0 0,-69 103-62 0 0,67-78 34 0 0,27-50-198 0 0,-1-5-37 0 0,0-1 0 0 0,0 0 0 0 0,0 0 0 0 0,1 1 0 0 0,-1-1 0 0 0,1 0 0 0 0,-1 0 0 0 0,1 0 0 0 0,0 0 0 0 0,0 1 0 0 0,-1-1-1 0 0,2 0 1 0 0,-1 0 0 0 0,0-1 0 0 0,0 1 0 0 0,1 0 0 0 0,-1 0 0 0 0,1-1 0 0 0,-1 1 0 0 0,1 0 0 0 0,0-1 0 0 0,-1 0-1 0 0,1 1 1 0 0,0-1 0 0 0,0 0 0 0 0,0 0 0 0 0,0 0 0 0 0,0 0 0 0 0,1 0 0 0 0,-1-1 0 0 0,0 1 0 0 0,0-1 0 0 0,0 1 0 0 0,1-1-1 0 0,-1 0 1 0 0,0 0 0 0 0,0 0 0 0 0,1 0 0 0 0,0 0-31 0 0,87-25 1028 0 0,-85 22-974 0 0,1-1-1 0 0,-1 1 1 0 0,1-1-1 0 0,-1 0 1 0 0,0 0-1 0 0,0-1 1 0 0,-1 1 0 0 0,1-1-1 0 0,-1 0 1 0 0,0 0-1 0 0,-1-1 1 0 0,1 1-1 0 0,-1-1 1 0 0,0 0-1 0 0,0 0 1 0 0,-1 0-1 0 0,0 0 1 0 0,0 0-1 0 0,0 0 1 0 0,-1-1-1 0 0,0 1 1 0 0,0-1-1 0 0,0 1 1 0 0,-1-1 0 0 0,0 1-1 0 0,0-1 1 0 0,-1 1-1 0 0,0-1 1 0 0,-1-4-54 0 0,-1 5-50 0 0,0 0 0 0 0,-1 0 1 0 0,0 0-1 0 0,0 0 0 0 0,0 1 1 0 0,0-1-1 0 0,-1 1 1 0 0,0 0-1 0 0,0 1 0 0 0,-1-1 1 0 0,1 1-1 0 0,-1 0 0 0 0,0 0 1 0 0,0 1-1 0 0,0 0 1 0 0,0 0-1 0 0,-1 0 0 0 0,1 1 1 0 0,-1 0-1 0 0,-2 0 50 0 0,-21-5-3590 0 0,0 5-3296 0 0,24 2-5025 0 0</inkml:trace>
  <inkml:trace contextRef="#ctx0" brushRef="#br0" timeOffset="57123.289">20909 548 13843 0 0,'0'0'2328'0'0,"0"0"-555"0"0,0 0-445 0 0,0 0-186 0 0,0 0-151 0 0,0 0-87 0 0,0 0-131 0 0,0 0-134 0 0,0 0-57 0 0,0 0-70 0 0,0 0-52 0 0,0 0-55 0 0,0 0-41 0 0,-5 29-50 0 0,-16 90-45 0 0,16-23 375 0 0,5-39-413 0 0,-2 1 0 0 0,-3-1 0 0 0,-2 0 0 0 0,-2 0 0 0 0,-17 53-231 0 0,-10 60 52 0 0,36-170-84 0 0,0 0-5 0 0,0 0-18 0 0,0 0 8 0 0,0 0-9 0 0,2-15-425 0 0,14-59-3395 0 0,-16 46 667 0 0,0 10-3133 0 0,0 6-4856 0 0</inkml:trace>
  <inkml:trace contextRef="#ctx0" brushRef="#br0" timeOffset="57357.096">20609 975 5521 0 0,'0'0'2517'0'0,"0"0"-115"0"0,0 0-58 0 0,0 0-127 0 0,0 0-280 0 0,0 0-351 0 0,0 0-400 0 0,0 0-334 0 0,0 0-257 0 0,0 0-159 0 0,0 0 34 0 0,0 0 105 0 0,0 0 97 0 0,4 3 39 0 0,11 2-437 0 0,0-1-1 0 0,0-1 1 0 0,0 0-1 0 0,1 0 1 0 0,-1-2-1 0 0,1 0 1 0 0,-1-1 0 0 0,1 0-1 0 0,-1-1 1 0 0,6-2-274 0 0,-4 2 115 0 0,182-17 85 0 0,-157 16-27 0 0,-21 1-3002 0 0,0 1-8972 0 0,-20 0-214 0 0</inkml:trace>
  <inkml:trace contextRef="#ctx0" brushRef="#br0" timeOffset="57739.104">21058 1163 2417 0 0,'0'0'2523'0'0,"0"0"-273"0"0,0 0-26 0 0,0 0 89 0 0,0 0-126 0 0,0 0-252 0 0,0 0-330 0 0,0 0-298 0 0,0 0-189 0 0,0 0-157 0 0,0 0-96 0 0,0 0-111 0 0,29 4-109 0 0,89 9-119 0 0,-63-21 129 0 0,-49 3-516 0 0,-2 2-65 0 0,1 1-4 0 0,0 0-1 0 0,0-1 1 0 0,-1 1 0 0 0,1-1-1 0 0,-1 0 1 0 0,0 0 0 0 0,0 0 0 0 0,0-1-1 0 0,0 0 1 0 0,0 1 0 0 0,-1-1 0 0 0,0 0-1 0 0,0-1 1 0 0,0 1 0 0 0,0-1-1 0 0,-1 1 1 0 0,1-1 0 0 0,-1 0 0 0 0,-1 0-1 0 0,1 0 1 0 0,0 0 0 0 0,-1 0-1 0 0,0 0 1 0 0,-1 0 0 0 0,1-1 0 0 0,-1 1-1 0 0,0-1-69 0 0,-1 4 11 0 0,-1 0 0 0 0,0 0-1 0 0,-1 0 1 0 0,1 0 0 0 0,0 0 0 0 0,0 0-1 0 0,-1 1 1 0 0,1-1 0 0 0,-1 1-1 0 0,1 0 1 0 0,-1-1 0 0 0,0 1 0 0 0,0 0-1 0 0,1 1 1 0 0,-1-1 0 0 0,0 0-1 0 0,0 1 1 0 0,0 0 0 0 0,0-1 0 0 0,0 1-1 0 0,0 0 1 0 0,1 1 0 0 0,-3-1-11 0 0,-2 0 0 0 0,-2-1-11 0 0,0 2 0 0 0,0-1 0 0 0,0 1-1 0 0,1 0 1 0 0,-1 1 0 0 0,0 0 0 0 0,0 1 0 0 0,1-1 0 0 0,0 2 0 0 0,-1-1-1 0 0,1 1 1 0 0,1 0 0 0 0,-1 1 0 0 0,0 0 0 0 0,1 0 0 0 0,0 1 0 0 0,0-1-1 0 0,1 2 1 0 0,0-1 0 0 0,0 1 0 0 0,0 0 0 0 0,1 0 0 0 0,0 0 0 0 0,0 1-1 0 0,1 0 1 0 0,0 0 0 0 0,0 0 0 0 0,-2 7 11 0 0,5-11-17 0 0,0 1 1 0 0,0 0-1 0 0,1-1 1 0 0,0 1-1 0 0,-1 0 1 0 0,1 0-1 0 0,1-1 1 0 0,-1 1-1 0 0,1 0 0 0 0,0-1 1 0 0,0 1-1 0 0,0 0 1 0 0,1-1-1 0 0,-1 1 1 0 0,1-1-1 0 0,0 0 1 0 0,0 1-1 0 0,1-1 0 0 0,-1 0 1 0 0,1 0-1 0 0,0-1 1 0 0,0 1-1 0 0,1-1 1 0 0,-1 1-1 0 0,0-1 0 0 0,1 0 1 0 0,0 0-1 0 0,0 0 1 0 0,0-1-1 0 0,0 0 1 0 0,0 1-1 0 0,1-2 1 0 0,-1 1-1 0 0,1 0 0 0 0,-1-1 1 0 0,1 0-1 0 0,-1 0 1 0 0,1 0-1 0 0,0 0 1 0 0,0-1-1 0 0,2 0 17 0 0,76 3-1675 0 0,-55-3-1301 0 0,-2-3-3422 0 0,-12 0-5188 0 0</inkml:trace>
  <inkml:trace contextRef="#ctx0" brushRef="#br0" timeOffset="58194.46">21413 1318 9962 0 0,'0'0'2399'0'0,"0"0"-520"0"0,0 0-170 0 0,0 0-164 0 0,0 0-204 0 0,0 0-177 0 0,0 0-208 0 0,0 0-181 0 0,0 0-92 0 0,0 0-84 0 0,0 0-57 0 0,0 0-31 0 0,0 0-56 0 0,11-11-40 0 0,64-67 546 0 0,28-40 150 0 0,-65 64-959 0 0,-38 55-159 0 0,0-1-1 0 0,0 0 1 0 0,0 1 0 0 0,0-1-1 0 0,0 0 1 0 0,0 1 0 0 0,0-1-1 0 0,0 0 1 0 0,0 1 0 0 0,0-1-1 0 0,0 0 1 0 0,0 1 0 0 0,0-1-1 0 0,0 0 1 0 0,0 1 0 0 0,0-1-1 0 0,1 0 1 0 0,-1 1-1 0 0,0-1 1 0 0,0 0 0 0 0,0 0-1 0 0,1 1 1 0 0,-1-1 0 0 0,0 0-1 0 0,0 0 1 0 0,1 1 0 0 0,-1-1-1 0 0,0 0 1 0 0,0 0 0 0 0,1 0-1 0 0,-1 1 1 0 0,0-1 0 0 0,1 0-1 0 0,-1 0 1 0 0,0 0-1 0 0,1 0 1 0 0,-1 0 0 0 0,0 0-1 0 0,1 0 8 0 0,-5 7-2 0 0,1 0 1 0 0,0 1-1 0 0,1-1 0 0 0,-1 1 0 0 0,2-1 0 0 0,-1 1 0 0 0,1 0 0 0 0,0-1 0 0 0,0 1 0 0 0,1 0 0 0 0,0 0 0 0 0,1 0 0 0 0,0 3 2 0 0,1-7 21 0 0,0-1 0 0 0,1 1 0 0 0,-1-1 0 0 0,1 1 0 0 0,0-1 0 0 0,0 0 0 0 0,0 0 0 0 0,0 0 0 0 0,1-1 0 0 0,-1 1 0 0 0,1-1 0 0 0,0 0 0 0 0,-1 0 0 0 0,1 0 0 0 0,0 0 0 0 0,0-1 0 0 0,0 1 0 0 0,0-1 0 0 0,1 0 0 0 0,-1 0 0 0 0,0-1 0 0 0,0 1 0 0 0,1-1 0 0 0,-1 0 0 0 0,0 0 0 0 0,1-1 0 0 0,-1 1 0 0 0,0-1 0 0 0,0 0 0 0 0,0 0 0 0 0,1 0 0 0 0,1-2-21 0 0,7-2 45 0 0,0-1-1 0 0,-1 0 1 0 0,0-1 0 0 0,0-1-1 0 0,-1 1 1 0 0,0-2-1 0 0,0 0 1 0 0,-1 0 0 0 0,-1-1-1 0 0,1 0 1 0 0,-1-1-1 0 0,-1 0 1 0 0,0 0 0 0 0,0-1-1 0 0,-2 0 1 0 0,4-6-45 0 0,-5-5-1421 0 0,-4 16-2506 0 0,1 0-4787 0 0,-1 3-3921 0 0</inkml:trace>
  <inkml:trace contextRef="#ctx0" brushRef="#br0" timeOffset="58578.094">22326 544 16724 0 0,'0'0'1783'0'0,"0"0"-436"0"0,0 0-159 0 0,0 0-1 0 0,0 0-54 0 0,0 0-158 0 0,0 0-229 0 0,0 0-158 0 0,0 0-55 0 0,0 0-14 0 0,0 0-27 0 0,0 0-70 0 0,0 0-61 0 0,4 14-49 0 0,15 94 367 0 0,-48 215 122 0 0,-4-132-747 0 0,14-83-177 0 0,19-108 78 0 0,0 0-17 0 0,0 0-35 0 0,0 0-11 0 0,0 0 0 0 0,0-26-1751 0 0,-3-34-2127 0 0,-3 22-6943 0 0,4 30-470 0 0</inkml:trace>
  <inkml:trace contextRef="#ctx0" brushRef="#br0" timeOffset="58825.27">22041 883 5305 0 0,'0'0'5303'0'0,"0"0"-2714"0"0,0 0-1118 0 0,0 0-212 0 0,0 0 70 0 0,0 0 106 0 0,0 0 40 0 0,0 0-68 0 0,0 0-236 0 0,0 0-221 0 0,0 0-151 0 0,0 0-131 0 0,0 0-85 0 0,26 8-76 0 0,83 22-74 0 0,26-9 514 0 0,5-7-785 0 0,-110-13-361 0 0,7 1-571 0 0,-14 4-4657 0 0,-20-4-2275 0 0,-1-1-4729 0 0</inkml:trace>
  <inkml:trace contextRef="#ctx0" brushRef="#br0" timeOffset="58991.28">22663 1060 16147 0 0,'0'0'1757'0'0,"0"0"-358"0"0,0 0-183 0 0,0 0-105 0 0,0 0-166 0 0,0 0-188 0 0,0 0-227 0 0,0 0-184 0 0,0 0-133 0 0,0 0-91 0 0,0 0-52 0 0,6 32-43 0 0,15 100-42 0 0,-6-79-1361 0 0,-14-53-308 0 0,-1 0-3111 0 0,0 0-6662 0 0</inkml:trace>
  <inkml:trace contextRef="#ctx0" brushRef="#br0" timeOffset="59157.818">22658 784 17316 0 0,'0'0'1504'0'0,"0"0"-600"0"0,0 0-160 0 0,0 0-168 0 0,0 0-279 0 0,0 0-249 0 0,0 0-160 0 0,0 0-129 0 0,0 0-71 0 0,0 0-224 0 0,0 0-728 0 0,0 0-2561 0 0,0 0-8441 0 0</inkml:trace>
  <inkml:trace contextRef="#ctx0" brushRef="#br0" timeOffset="59892.307">23078 1001 17716 0 0,'0'0'1832'0'0,"0"0"-450"0"0,0 0-141 0 0,0 0-92 0 0,0 0-124 0 0,0 0-137 0 0,0 0-179 0 0,0 0-129 0 0,0 0-140 0 0,0 0-91 0 0,0 0-95 0 0,0 0-112 0 0,0 0-12 0 0,-26 9-36 0 0,-79 28-23 0 0,42 8 23 0 0,54-34-91 0 0,6-7-5 0 0,0-1 0 0 0,0 1-1 0 0,0 0 1 0 0,1-1 0 0 0,-1 1 0 0 0,1 0-1 0 0,0 0 1 0 0,0 1 0 0 0,0-1-1 0 0,1 0 1 0 0,-1 1 0 0 0,1-1 0 0 0,0 1-1 0 0,0-1 1 0 0,1 1 0 0 0,-1 0-1 0 0,1-1 1 0 0,0 1 0 0 0,0 0 0 0 0,1-1-1 0 0,0 3 3 0 0,2-4 2 0 0,0 0-1 0 0,0 0 1 0 0,0-1-1 0 0,0 1 0 0 0,1-1 1 0 0,-1 0-1 0 0,1 0 0 0 0,-1 0 1 0 0,1 0-1 0 0,0-1 1 0 0,0 1-1 0 0,0-1 0 0 0,0 0 1 0 0,0 0-1 0 0,0-1 1 0 0,0 1-1 0 0,0-1 0 0 0,0 0 1 0 0,0 0-1 0 0,0 0 1 0 0,3-1-2 0 0,6 0 12 0 0,-1-1 1 0 0,1-1 0 0 0,-1 0 0 0 0,1-1 0 0 0,-1 0 0 0 0,0-1-1 0 0,-1-1 1 0 0,1 1 0 0 0,-1-2 0 0 0,0 0 0 0 0,-1 0-1 0 0,0-1 1 0 0,9-8-13 0 0,63-38 55 0 0,-65 90-221 0 0,-17-32 143 0 0,1 1 22 0 0,0 1 1 0 0,0-1-1 0 0,0 0 1 0 0,1 0-1 0 0,-1 0 1 0 0,1-1-1 0 0,1 1 1 0 0,-1 0-1 0 0,1-1 1 0 0,-1 1-1 0 0,1-1 1 0 0,0 0-1 0 0,1 0 1 0 0,-1 0-1 0 0,1 0 1 0 0,0-1-1 0 0,0 1 1 0 0,0-1-1 0 0,0 0 0 0 0,1 0 1 0 0,-1-1-1 0 0,1 1 1 0 0,-1-1-1 0 0,1 0 1 0 0,0 0-1 0 0,0-1 1 0 0,0 1-1 0 0,0-1 1 0 0,0 0-1 0 0,1 0 1 0 0,-1-1-1 0 0,0 0 1 0 0,0 0-1 0 0,3 0 1 0 0,7-2 36 0 0,0 0 0 0 0,0-1-1 0 0,0-1 1 0 0,0 0-1 0 0,-1-1 1 0 0,1-1-1 0 0,-1 0 1 0 0,-1-1 0 0 0,1 0-1 0 0,-1-1 1 0 0,-1-1-1 0 0,1 0 1 0 0,-1-1 0 0 0,3-3-36 0 0,-4 4 51 0 0,13-11 8 0 0,0-1 1 0 0,-2-2 0 0 0,0 0-1 0 0,-2-1 1 0 0,-1-2 0 0 0,0 0 0 0 0,-2 0-1 0 0,-1-2 1 0 0,-2 0 0 0 0,0-1-1 0 0,-2 0 1 0 0,2-10-60 0 0,-7 20-15 0 0,-1-1 0 0 0,-1 1 1 0 0,-1-1-1 0 0,-1 0 0 0 0,0-1 0 0 0,-2 1 0 0 0,0 0 1 0 0,-1 0-1 0 0,-2-1 0 0 0,0 1 0 0 0,0 0 1 0 0,-5-14 14 0 0,6 29-5 0 0,-1 0 1 0 0,1 1 0 0 0,-1 0 0 0 0,0-1 0 0 0,0 1 0 0 0,0 0 0 0 0,0 0 0 0 0,-1 0 0 0 0,1 0 0 0 0,-1 0-1 0 0,0 1 1 0 0,0-1 0 0 0,-1 1 0 0 0,1 0 0 0 0,-1 0 0 0 0,1 0 0 0 0,-1 0 0 0 0,0 1 0 0 0,0-1 0 0 0,-1 1-1 0 0,1 0 1 0 0,0 0 0 0 0,-1 1 0 0 0,1-1 0 0 0,-1 1 0 0 0,1 0 0 0 0,-5 0 4 0 0,4 0-2 0 0,0 1 0 0 0,0 1 0 0 0,-1-1 0 0 0,1 1 1 0 0,0-1-1 0 0,0 2 0 0 0,0-1 0 0 0,0 0 0 0 0,0 1 0 0 0,0 0 0 0 0,0 0 1 0 0,1 1-1 0 0,-1-1 0 0 0,1 1 0 0 0,-1 0 0 0 0,1 0 0 0 0,0 0 0 0 0,0 1 1 0 0,1 0-1 0 0,-1-1 0 0 0,1 1 0 0 0,-1 1 0 0 0,1-1 2 0 0,-5 12 9 0 0,0 0-1 0 0,1 1 0 0 0,1 0 0 0 0,1 0 1 0 0,0 0-1 0 0,1 1 0 0 0,1-1 1 0 0,0 1-1 0 0,2 0 0 0 0,0 0 1 0 0,1 0-1 0 0,0 0 0 0 0,2 0 1 0 0,0 0-1 0 0,1 0 0 0 0,1-1 1 0 0,1 2-9 0 0,6 17 89 0 0,1-1 1 0 0,2-1-1 0 0,2 0 0 0 0,1-1 1 0 0,1 0-1 0 0,2-2 1 0 0,1 0-1 0 0,1-2 1 0 0,2 0-1 0 0,1-1 1 0 0,26 22-90 0 0,109 95 253 0 0,-122-111-238 0 0,-38-33 0 0 0,3-31-1545 0 0,-3 2-1486 0 0,0 16-4233 0 0,0 4-5186 0 0</inkml:trace>
  <inkml:trace contextRef="#ctx0" brushRef="#br0" timeOffset="61395.05">665 3170 3161 0 0,'0'0'1340'0'0,"0"0"155"0"0,0 0 373 0 0,0 0 294 0 0,0 0-15 0 0,0 0-385 0 0,0 0-562 0 0,0 0-365 0 0,0 0-124 0 0,0 0 17 0 0,0 0 54 0 0,4 4-14 0 0,52 22 1300 0 0,-42-25-1796 0 0,-1-1-1 0 0,0 0 1 0 0,0 0 0 0 0,0-1-1 0 0,0-1 1 0 0,0 0-1 0 0,0-1 1 0 0,0 0 0 0 0,-1-1-1 0 0,1-1 1 0 0,-1 0 0 0 0,0 0-1 0 0,0-1 1 0 0,-1-1-1 0 0,0 0 1 0 0,0-1 0 0 0,-1 0-1 0 0,7-6-271 0 0,-11 8 42 0 0,0 1 0 0 0,0-2-1 0 0,0 1 1 0 0,-1-1 0 0 0,0 1 0 0 0,-1-1-1 0 0,1-1 1 0 0,-1 1 0 0 0,-1-1 0 0 0,1 0-1 0 0,-1 1 1 0 0,-1-1 0 0 0,1-1 0 0 0,-2 1-1 0 0,1 0 1 0 0,-1 0 0 0 0,0-1 0 0 0,0 1-1 0 0,-1-1 1 0 0,-1 1 0 0 0,1 0 0 0 0,-1-1-1 0 0,-1 0-41 0 0,1 6-1 0 0,0-1-1 0 0,0 1 1 0 0,0 0 0 0 0,-1-1-1 0 0,0 1 1 0 0,1 0-1 0 0,-1 0 1 0 0,0 0-1 0 0,-1 0 1 0 0,1 0-1 0 0,0 1 1 0 0,-1-1-1 0 0,0 0 1 0 0,1 1-1 0 0,-1 0 1 0 0,0 0-1 0 0,0 0 1 0 0,0 0-1 0 0,-1 0 1 0 0,1 1-1 0 0,0-1 1 0 0,-1 1-1 0 0,1 0 1 0 0,-1 0 0 0 0,1 0-1 0 0,-1 1 1 0 0,-1-1 1 0 0,-99-1-229 0 0,93 4 217 0 0,1 2 0 0 0,-1 0-1 0 0,1 0 1 0 0,-1 1 0 0 0,1 0 0 0 0,1 1-1 0 0,-1 0 1 0 0,1 0 0 0 0,0 1-1 0 0,0 0 1 0 0,1 1 0 0 0,0 0-1 0 0,1 0 1 0 0,-1 1 0 0 0,2-1 0 0 0,-1 2-1 0 0,1-1 1 0 0,-2 6 12 0 0,3-7 4 0 0,1 0 0 0 0,0 0-1 0 0,1 1 1 0 0,-1 0 0 0 0,2 0 0 0 0,-1-1 0 0 0,1 1 0 0 0,1 1 0 0 0,0-1-1 0 0,0 0 1 0 0,0 0 0 0 0,2 0 0 0 0,-1 1 0 0 0,1-1 0 0 0,0 0-1 0 0,1 0 1 0 0,0 0 0 0 0,0 0 0 0 0,1 0 0 0 0,0-1 0 0 0,1 1-1 0 0,0-1 1 0 0,0 0 0 0 0,1 0 0 0 0,0 0 0 0 0,0 0 0 0 0,1-1-1 0 0,0 0 1 0 0,0 0 0 0 0,0-1 0 0 0,1 1 0 0 0,0-2 0 0 0,5 4-4 0 0,-3-1-51 0 0,1-1 1 0 0,0-1 0 0 0,-1 0-1 0 0,2 0 1 0 0,-1-1 0 0 0,1 0-1 0 0,0-1 1 0 0,0 0-1 0 0,0-1 1 0 0,0 0 0 0 0,1-1-1 0 0,-1 0 1 0 0,1 0 0 0 0,0-2-1 0 0,-1 1 1 0 0,1-2 0 0 0,0 1-1 0 0,-1-2 1 0 0,1 1-1 0 0,-1-2 1 0 0,10-2 50 0 0,25-15-3277 0 0,-27 11-2268 0 0,-11 5 1802 0 0,2 0-8124 0 0</inkml:trace>
  <inkml:trace contextRef="#ctx0" brushRef="#br0" timeOffset="61845.343">1154 3376 8730 0 0,'0'0'2640'0'0,"0"0"-538"0"0,0 0-363 0 0,0 0-130 0 0,0 0-185 0 0,0 0-141 0 0,0 0-199 0 0,0 0-198 0 0,0 0-161 0 0,0 0-94 0 0,0 0-58 0 0,0 0-49 0 0,30-32-21 0 0,89-97-73 0 0,-60 50 248 0 0,10-68 384 0 0,-68 115-707 0 0,-1 31-323 0 0,0 1-2 0 0,0 0-23 0 0,0 0-30 0 0,0 5-34 0 0,-17 82 60 0 0,17-83 0 0 0,-1 2 4 0 0,0-1-1 0 0,0 1 1 0 0,0 0 0 0 0,1 0-1 0 0,0 0 1 0 0,0 0-1 0 0,0 0 1 0 0,1 0 0 0 0,0 0-1 0 0,0-1 1 0 0,0 1 0 0 0,1 0-1 0 0,0-1 1 0 0,0 1 0 0 0,0-1-1 0 0,1 1 1 0 0,0-1 0 0 0,0 0-1 0 0,0 0 1 0 0,1 0 0 0 0,-1-1-1 0 0,1 1 1 0 0,0-1 0 0 0,1 0-1 0 0,-1 0 1 0 0,1 0-7 0 0,2-1 88 0 0,-1-1 1 0 0,0-1 0 0 0,1 1 0 0 0,0-1-1 0 0,-1-1 1 0 0,1 1 0 0 0,0-1-1 0 0,-1 0 1 0 0,1 0 0 0 0,0-1-1 0 0,-1 0 1 0 0,1 0 0 0 0,-1-1-1 0 0,1 0 1 0 0,-1 0 0 0 0,0 0-1 0 0,1-1 1 0 0,2-1-89 0 0,10-10 206 0 0,-1 0 1 0 0,0-1-1 0 0,-1-1 0 0 0,-1 0 0 0 0,0-1 1 0 0,4-8-207 0 0,32-70 276 0 0,-45 78-244 0 0,-6 14-3253 0 0,-1 0-3436 0 0,0 3-5551 0 0</inkml:trace>
  <inkml:trace contextRef="#ctx0" brushRef="#br0" timeOffset="62570.919">2001 3173 8586 0 0,'0'0'1664'0'0,"0"0"-269"0"0,0 0 147 0 0,0 0 134 0 0,0 0-43 0 0,0 0-132 0 0,0 0-210 0 0,0 0-204 0 0,0 0-140 0 0,0 0-115 0 0,0 0-106 0 0,0 0-100 0 0,0 0-128 0 0,29 0-81 0 0,87-2-85 0 0,-68-13 84 0 0,-44 10-308 0 0,2-1-48 0 0,-1 0 1 0 0,0 0-1 0 0,-1 0 0 0 0,1 0 0 0 0,-1-1 0 0 0,-1 0 0 0 0,1 0 0 0 0,-1 0 0 0 0,0 0 0 0 0,-1 0 0 0 0,1-1 0 0 0,-2 1 0 0 0,1-1 0 0 0,-1 1 1 0 0,0-1-1 0 0,0 0 0 0 0,-1 1 0 0 0,0-1 0 0 0,-1 0 0 0 0,0 1 0 0 0,-1-7-60 0 0,1 10-12 0 0,-1 0-1 0 0,0 1 1 0 0,-1-1 0 0 0,1 0-1 0 0,-1 1 1 0 0,1-1 0 0 0,-1 1-1 0 0,0 0 1 0 0,0 0 0 0 0,-1 0-1 0 0,1 0 1 0 0,0 1 0 0 0,-1-1-1 0 0,0 1 1 0 0,1 0 0 0 0,-1 0-1 0 0,0 1 1 0 0,0-1 0 0 0,0 1-1 0 0,-1-1 1 0 0,1 1 0 0 0,0 0-1 0 0,0 1 1 0 0,-1-1 0 0 0,1 1-1 0 0,0 0 1 0 0,-1 0 0 0 0,1 0 0 0 0,0 1-1 0 0,0-1 1 0 0,-1 1 0 0 0,1 0-1 0 0,0 0 1 0 0,0 1 0 0 0,0-1-1 0 0,0 1 1 0 0,0 0 0 0 0,0 0-1 0 0,1 0 1 0 0,-1 1 0 0 0,0 0 12 0 0,-4 3-7 0 0,0 0 0 0 0,1 1 0 0 0,0 0 0 0 0,0 1-1 0 0,0 0 1 0 0,1 0 0 0 0,0 0 0 0 0,1 1 0 0 0,0-1 0 0 0,0 1 0 0 0,1 1 0 0 0,0-1 0 0 0,0 1 0 0 0,1-1 0 0 0,1 1 0 0 0,-1 0 0 0 0,2 0 0 0 0,-1 0 0 0 0,1 0 0 0 0,1 0 0 0 0,0 1 0 0 0,0-1 0 0 0,2 4 7 0 0,0-7 10 0 0,1 0-1 0 0,0 0 1 0 0,0 0 0 0 0,0-1-1 0 0,1 1 1 0 0,0-1 0 0 0,1 0-1 0 0,-1 0 1 0 0,1 0 0 0 0,0 0-1 0 0,1-1 1 0 0,-1 0-1 0 0,1 0 1 0 0,0-1 0 0 0,0 1-1 0 0,1-1 1 0 0,-1-1 0 0 0,1 1-1 0 0,0-1 1 0 0,0 0 0 0 0,0-1-1 0 0,0 0 1 0 0,0 0-1 0 0,1 0 1 0 0,-1-1 0 0 0,0 0-1 0 0,1 0 1 0 0,-1-1 0 0 0,1 0-1 0 0,0-1 1 0 0,2 0-10 0 0,7 2 65 0 0,1-2 0 0 0,0 0 0 0 0,-1-2 0 0 0,1 1 0 0 0,-1-2 1 0 0,0 0-1 0 0,0-2 0 0 0,0 0 0 0 0,-1 0 0 0 0,0-1 0 0 0,13-9-65 0 0,-9 3 68 0 0,0-1 1 0 0,-1-1-1 0 0,-1 0 0 0 0,-1-2 0 0 0,0 0 1 0 0,-1 0-1 0 0,-1-2 0 0 0,0 0 1 0 0,-2-1-1 0 0,1-2-68 0 0,6-8 15 0 0,-11 19-10 0 0,0 0 1 0 0,-1-1 0 0 0,-1 0-1 0 0,0-1 1 0 0,-1 0-1 0 0,0 0 1 0 0,0 0 0 0 0,-2-1-1 0 0,0 1 1 0 0,0-1 0 0 0,-1 0-1 0 0,-1 0 1 0 0,0-2-6 0 0,-3 15-4 0 0,0 0 0 0 0,1 0 0 0 0,-1-1 0 0 0,0 1 0 0 0,0 0 0 0 0,0 0 0 0 0,0 0 1 0 0,0 0-1 0 0,0 0 0 0 0,-1 0 0 0 0,1 0 0 0 0,0 0 0 0 0,0 0 0 0 0,-1 1 0 0 0,1-1 0 0 0,0 1 0 0 0,-1-1 0 0 0,1 1 0 0 0,-1-1 1 0 0,1 1-1 0 0,0 0 0 0 0,-1-1 0 0 0,1 1 0 0 0,-1 0 0 0 0,1 0 0 0 0,-1 0 0 0 0,1 0 0 0 0,-1 0 0 0 0,1 1 0 0 0,-1-1 0 0 0,1 0 0 0 0,-1 1 1 0 0,1-1-1 0 0,-1 1 0 0 0,1-1 0 0 0,0 1 0 0 0,-1 0 0 0 0,1 0 0 0 0,0 0 0 0 0,0-1 0 0 0,0 1 0 0 0,0 0 0 0 0,-1 0 0 0 0,1 1 1 0 0,0-1-1 0 0,1 0 0 0 0,-1 0 0 0 0,0 0 0 0 0,-1 2 4 0 0,-3 1-7 0 0,-1 0 0 0 0,1 1 0 0 0,0-1 0 0 0,0 1-1 0 0,1 1 1 0 0,-1-1 0 0 0,1 0 0 0 0,0 1 0 0 0,1 0 0 0 0,-1 0 0 0 0,1 0 0 0 0,0 1 0 0 0,1-1 0 0 0,-1 1-1 0 0,1-1 1 0 0,1 1 0 0 0,-1 0 0 0 0,1 0 0 0 0,0-1 0 0 0,1 1 0 0 0,0 0 0 0 0,0 6 7 0 0,3-8 0 0 0,0 0 0 0 0,1-1 0 0 0,0 1 0 0 0,0-1 0 0 0,0 0 0 0 0,0 0 0 0 0,0-1 0 0 0,1 1 0 0 0,0-1-1 0 0,-1 0 1 0 0,1 0 0 0 0,0-1 0 0 0,1 1 0 0 0,-1-1 0 0 0,0 0 0 0 0,5 1 0 0 0,3 2 9 0 0,-8-4-6 0 0,1 1 0 0 0,-1 0 0 0 0,0 0 1 0 0,0 1-1 0 0,0-1 0 0 0,0 1 0 0 0,0 0 0 0 0,-1 0 1 0 0,1 1-1 0 0,-1-1 0 0 0,0 1 0 0 0,0 0 0 0 0,0 0 1 0 0,-1 0-1 0 0,1 1 0 0 0,-1-1 0 0 0,0 1 0 0 0,0 0 0 0 0,-1 0 1 0 0,1 0-1 0 0,-1 0 0 0 0,0 0 0 0 0,0 1 0 0 0,-1-1 1 0 0,0 0-1 0 0,0 1 0 0 0,0-1 0 0 0,0 3-3 0 0,-12 73 79 0 0,5-72-721 0 0,-8 15 1464 0 0,11-16-3963 0 0,2-1-3547 0 0,1-7-5260 0 0</inkml:trace>
  <inkml:trace contextRef="#ctx0" brushRef="#br0" timeOffset="68151.397">3255 2967 0 0 0,'0'0'625'0'0,"0"0"384"0"0,0 0 95 0 0,0 0 130 0 0,0 0 147 0 0,0 0-45 0 0,0 0-85 0 0,0 0-56 0 0,0 0-68 0 0,0 0 32 0 0,0 0 9 0 0,-4-6-55 0 0,-13-19-57 0 0,-16 9 3135 0 0,-14 41-2977 0 0,46-24-1189 0 0,-10 8 46 0 0,0 1 0 0 0,1 0 0 0 0,0 1 0 0 0,1 0 0 0 0,0 0 0 0 0,1 1 0 0 0,0 0 0 0 0,1 1 0 0 0,0 0 0 0 0,1 0 0 0 0,0 0 0 0 0,1 1 0 0 0,1 0 0 0 0,0 0 0 0 0,1 0 0 0 0,1 0 0 0 0,0 0 0 0 0,0 1 0 0 0,2 12-71 0 0,0-25 26 0 0,0 0 0 0 0,0 0 0 0 0,0 0 0 0 0,0-1 1 0 0,1 1-1 0 0,-1 0 0 0 0,1 0 0 0 0,-1 0 0 0 0,1-1 1 0 0,0 1-1 0 0,0 0 0 0 0,-1 0 0 0 0,1-1 0 0 0,0 1 1 0 0,1-1-1 0 0,-1 1 0 0 0,0-1 0 0 0,0 1 0 0 0,1-1 0 0 0,-1 0 1 0 0,1 0-1 0 0,-1 0 0 0 0,1 0 0 0 0,-1 0 0 0 0,1 0 1 0 0,0 0-1 0 0,-1 0 0 0 0,1 0 0 0 0,0-1 0 0 0,0 1 1 0 0,-1-1-1 0 0,1 1 0 0 0,0-1 0 0 0,0 0 0 0 0,0 0 1 0 0,0 0-1 0 0,0 0 0 0 0,0 0 0 0 0,-1 0 0 0 0,2-1-26 0 0,73-26 1960 0 0,-49 5-1640 0 0,-2-1 0 0 0,0-1 0 0 0,-2-2 0 0 0,0 0 0 0 0,-2-1 0 0 0,11-19-320 0 0,36-74 552 0 0,-68 120-544 0 0,0 1-1 0 0,0-1 1 0 0,1 0-1 0 0,-1 0 0 0 0,0 1 1 0 0,0-1-1 0 0,0 0 1 0 0,0 1-1 0 0,0-1 0 0 0,1 0 1 0 0,-1 0-1 0 0,0 0 1 0 0,0 1-1 0 0,0-1 0 0 0,1 0 1 0 0,-1 0-1 0 0,0 0 1 0 0,0 1-1 0 0,1-1 0 0 0,-1 0 1 0 0,0 0-1 0 0,1 0 1 0 0,-1 0-1 0 0,0 0 0 0 0,0 0 1 0 0,1 0-1 0 0,-1 0 1 0 0,0 0-1 0 0,1 0 0 0 0,-1 0 1 0 0,0 0-1 0 0,0 0 1 0 0,1 0-1 0 0,-1 0-7 0 0,0 50-10 0 0,0-36 38 0 0,16 122 64 0 0,-4-94-81 0 0,-1 1-1 0 0,-3 0 1 0 0,-1 1 0 0 0,-2-1-1 0 0,-3 1 1 0 0,-1 0 0 0 0,-2 0-1 0 0,-4 21-10 0 0,2-39 3 0 0,0-1 1 0 0,-2 1-1 0 0,-1-1 0 0 0,-1 0 0 0 0,-1-1 1 0 0,-1 0-1 0 0,-1 0 0 0 0,-1-1 1 0 0,-11 16-4 0 0,20-36 0 0 0,1 1 0 0 0,-1 0 1 0 0,0-1-1 0 0,0 0 1 0 0,0 1-1 0 0,-1-1 1 0 0,1 0-1 0 0,-1 0 1 0 0,0 0-1 0 0,0 0 1 0 0,0-1-1 0 0,0 1 1 0 0,0-1-1 0 0,-1 0 1 0 0,1 0-1 0 0,-1 0 1 0 0,1 0-1 0 0,-1-1 1 0 0,0 1-1 0 0,0-1 1 0 0,0 0-1 0 0,0 0 1 0 0,1 0-1 0 0,-1-1 0 0 0,0 1 1 0 0,0-1-1 0 0,0 0 1 0 0,-2-1-1 0 0,-10-57 3 0 0,15 35-12 0 0,0 0 0 0 0,2 0 0 0 0,0 0 0 0 0,2 0 0 0 0,1 0 0 0 0,0 0 0 0 0,2 1 0 0 0,7-19 9 0 0,8-8-29 0 0,1 0 0 0 0,3 2 0 0 0,2 1 0 0 0,2 1 1 0 0,2 1-1 0 0,2 2 0 0 0,23-23 29 0 0,85-77-19 0 0,-134 134 22 0 0,-3 5 0 0 0,0 1 0 0 0,-1-1 0 0 0,0 0 0 0 0,0 0 0 0 0,0 0-1 0 0,0-1 1 0 0,0 1 0 0 0,-1-1 0 0 0,1 1 0 0 0,-1-1 0 0 0,0 0 0 0 0,0 0-1 0 0,0 0 1 0 0,-1 0 0 0 0,0 0 0 0 0,1-1 0 0 0,-1 1 0 0 0,-1 0-1 0 0,1-1 1 0 0,-1 1 0 0 0,1-4-3 0 0,-3 7 0 0 0,1-1 0 0 0,-1 1 0 0 0,1 0-1 0 0,-1 0 1 0 0,0 0 0 0 0,1 0 0 0 0,-1 1 0 0 0,0-1-1 0 0,0 0 1 0 0,0 1 0 0 0,1-1 0 0 0,-1 1 0 0 0,0 0 0 0 0,0-1-1 0 0,0 1 1 0 0,0 0 0 0 0,0 0 0 0 0,0 0 0 0 0,0 0-1 0 0,0 1 1 0 0,1-1 0 0 0,-1 0 0 0 0,0 1 0 0 0,0 0 0 0 0,0-1-1 0 0,1 1 1 0 0,-1 0 0 0 0,0 0 0 0 0,0 0 0 0 0,1 0-1 0 0,-1 0 1 0 0,1 0 0 0 0,-1 0 0 0 0,1 1 0 0 0,0-1-1 0 0,-1 1 1 0 0,35 160 49 0 0,-12-78-25 0 0,-21-83-24 0 0,1 0 1 0 0,-1 0 0 0 0,1 0 0 0 0,0-1 0 0 0,0 1 0 0 0,0 0-1 0 0,0 0 1 0 0,-1 0 0 0 0,1-1 0 0 0,0 1 0 0 0,0 0 0 0 0,0-1-1 0 0,0 1 1 0 0,1-1 0 0 0,-1 1 0 0 0,0-1 0 0 0,0 0 0 0 0,0 1-1 0 0,0-1 1 0 0,0 0 0 0 0,0 0 0 0 0,1 0 0 0 0,-1 0 0 0 0,0 0-1 0 0,0 0 1 0 0,0 0 0 0 0,1 0 0 0 0,-1 0 0 0 0,0-1 0 0 0,0 1-1 0 0,0 0 1 0 0,0-1 0 0 0,0 1 0 0 0,0-1 0 0 0,0 1 0 0 0,0-1 0 0 0,0 0-1 0 0,0 1 1 0 0,0-1 0 0 0,0 0 0 0 0,0 0 0 0 0,0 0-1 0 0,40-43 170 0 0,-34 36-175 0 0,8-10 24 0 0,4-3 24 0 0,-2-1-1 0 0,0-1 0 0 0,-1 0 0 0 0,-1-1 1 0 0,-1 0-1 0 0,6-19-42 0 0,-20 43 1 0 0,1 1-1 0 0,-1-1 1 0 0,0 0 0 0 0,0 0 0 0 0,1 0-1 0 0,-1 0 1 0 0,0 0 0 0 0,0 0 0 0 0,0 0-1 0 0,1 0 1 0 0,-1 0 0 0 0,0 0 0 0 0,1 0-1 0 0,-1 0 1 0 0,0 0 0 0 0,0 0 0 0 0,1 0-1 0 0,-1 0 1 0 0,0 0 0 0 0,0 0 0 0 0,0 0-1 0 0,1 0 1 0 0,-1 0 0 0 0,0-1 0 0 0,0 1-1 0 0,1 0 1 0 0,-1 0 0 0 0,0 0 0 0 0,0 0-1 0 0,0 0 1 0 0,1-1 0 0 0,-1 1-1 0 0,0 0 1 0 0,0 0 0 0 0,0 0 0 0 0,0-1-1 0 0,0 1 1 0 0,1 0 0 0 0,-1 0 0 0 0,0-1-1 0 0,0 1 1 0 0,0 0 0 0 0,0 0-1 0 0,39 128 400 0 0,-27-57-329 0 0,-3 0-1 0 0,-3 0 1 0 0,-2 44-71 0 0,-39 305 64 0 0,32-396-49 0 0,0-1-1 0 0,-1 0 1 0 0,-1 1 0 0 0,-2-1-1 0 0,0-1 1 0 0,-1 0 0 0 0,-2 0-1 0 0,0 0 1 0 0,-2 1-15 0 0,10-21 17 0 0,0 1-1 0 0,0 0 0 0 0,0 0 1 0 0,0-1-1 0 0,0 1 0 0 0,-1-1 1 0 0,1 1-1 0 0,-1-1 1 0 0,0 0-1 0 0,1 0 0 0 0,-1 0 1 0 0,0-1-1 0 0,0 1 1 0 0,0-1-1 0 0,-1 0 0 0 0,1 1 1 0 0,0-1-1 0 0,0-1 1 0 0,-1 1-1 0 0,1 0 0 0 0,0-1 1 0 0,-1 0-1 0 0,1 1 1 0 0,-2-2-17 0 0,2-1 18 0 0,1-1 0 0 0,-1 1 0 0 0,1-1 1 0 0,-1 0-1 0 0,1 0 0 0 0,0 0 0 0 0,0 0 1 0 0,1 0-1 0 0,-1-1 0 0 0,0 1 0 0 0,1-1 1 0 0,0 1-1 0 0,0-1 0 0 0,0 1 0 0 0,1-1 1 0 0,-1 1-1 0 0,1-1 0 0 0,-1 0 0 0 0,1-1-18 0 0,-1-16 11 0 0,1-1 0 0 0,0 1 0 0 0,2-1 0 0 0,0 1 0 0 0,2-1 0 0 0,0 1 0 0 0,1 0-1 0 0,2 1 1 0 0,0-1 0 0 0,1 1 0 0 0,0 1 0 0 0,2 0 0 0 0,1 0 0 0 0,3-5-11 0 0,6-6-6 0 0,1 1-1 0 0,1 1 1 0 0,2 1 0 0 0,1 0 0 0 0,1 2-1 0 0,1 1 1 0 0,1 1 0 0 0,7-3 6 0 0,75-28-1744 0 0,-99 46-1148 0 0,-9 4-3878 0 0,-2 1-5188 0 0</inkml:trace>
  <inkml:trace contextRef="#ctx0" brushRef="#br0" timeOffset="73077.241">4959 3074 1704 0 0,'0'0'2240'0'0,"0"0"-321"0"0,0 0-35 0 0,0 0 108 0 0,0 0-16 0 0,0 0-252 0 0,0 0-363 0 0,0 0-379 0 0,0 0-163 0 0,0 0-27 0 0,0 0 20 0 0,7-7 4560 0 0,5 70-3206 0 0,-10-31-1892 0 0,-2 1 0 0 0,0 0 0 0 0,-3 0 0 0 0,-1 0 0 0 0,-1-1 0 0 0,-1 0 0 0 0,-9 23-274 0 0,-4 10 57 0 0,19-64-72 0 0,0-1 2 0 0,0 0 6 0 0,0 0-31 0 0,0 0 10 0 0,4-19-461 0 0,17-42-1731 0 0,-11 20-5220 0 0,-8 29-1786 0 0</inkml:trace>
  <inkml:trace contextRef="#ctx0" brushRef="#br0" timeOffset="73298.642">4919 2754 14963 0 0,'0'0'2093'0'0,"0"0"-469"0"0,0 0-381 0 0,0 0-123 0 0,0 0-100 0 0,0 0-153 0 0,0 0-264 0 0,0 0-232 0 0,0 0-150 0 0,0 0-121 0 0,0 0-44 0 0,0 0-24 0 0,0 0-26 0 0,-13 12-33 0 0,-36 38-21 0 0,48-50 44 0 0,1 0 1 0 0,-1 1 0 0 0,1-1-1 0 0,-1 0 1 0 0,1 0-1 0 0,-1 1 1 0 0,1-1-1 0 0,0 0 1 0 0,-1 1 0 0 0,1-1-1 0 0,-1 0 1 0 0,1 1-1 0 0,0-1 1 0 0,-1 0-1 0 0,1 1 1 0 0,-1-1 0 0 0,1 1-1 0 0,0-1 1 0 0,0 1-1 0 0,-1-1 1 0 0,1 1-1 0 0,0-1 1 0 0,0 1 0 0 0,0-1-1 0 0,0 1 1 0 0,-1-1-1 0 0,1 1 1 0 0,0-1 0 0 0,0 1-1 0 0,0 0 1 0 0,0-1-1 0 0,0 1 1 0 0,0-1-1 0 0,1 1 1 0 0,-1-1 0 0 0,0 1-1 0 0,0-1 1 0 0,0 1-1 0 0,0-1 1 0 0,1 1-1 0 0,-1-1 1 0 0,0 1 0 0 0,0-1-1 0 0,1 1 1 0 0,-1-1-1 0 0,0 1 1 0 0,1-1-1 0 0,-1 0 1 0 0,1 1 0 0 0,-1-1-1 0 0,0 1 1 0 0,1-1-1 0 0,-1 0 1 0 0,1 0-1 0 0,-1 1 1 0 0,1-1 0 0 0,-1 0-1 0 0,1 0 1 0 0,-1 0-1 0 0,1 1 1 0 0,-1-1-1 0 0,1 0 1 0 0,0 0 3 0 0,2 1-46 0 0,34 17-1057 0 0,-11-11-4984 0 0,-19-6-5144 0 0</inkml:trace>
  <inkml:trace contextRef="#ctx0" brushRef="#br0" timeOffset="73826.302">5466 2978 7186 0 0,'0'0'4258'0'0,"0"0"-1803"0"0,0 0-629 0 0,0 0-53 0 0,0 0-68 0 0,0 0-196 0 0,0 0-294 0 0,0 0-304 0 0,0 0-232 0 0,0 0-138 0 0,0 0-35 0 0,0 0-15 0 0,0 0-27 0 0,3-5 359 0 0,-33 13-275 0 0,21-2-506 0 0,4-4-21 0 0,1 0-1 0 0,-1 0 0 0 0,1 0 0 0 0,0 0 0 0 0,0 1 1 0 0,0 0-1 0 0,0 0 0 0 0,0 0 0 0 0,1 0 1 0 0,-1 1-1 0 0,1-1 0 0 0,0 1 0 0 0,0 0 0 0 0,0 0 1 0 0,1 0-1 0 0,-1 0 0 0 0,1 0 0 0 0,0 1 1 0 0,0-1-1 0 0,0 1 0 0 0,1-1 0 0 0,0 1 0 0 0,0 0 1 0 0,0 0-1 0 0,0 0-20 0 0,3-2 6 0 0,-1-1 0 0 0,1 0 1 0 0,0 1-1 0 0,-1-1 0 0 0,1 0 0 0 0,0 0 1 0 0,0 0-1 0 0,1-1 0 0 0,-1 1 0 0 0,0 0 0 0 0,1-1 1 0 0,-1 1-1 0 0,0-1 0 0 0,1 0 0 0 0,0 0 1 0 0,-1 0-1 0 0,1 0 0 0 0,0 0 0 0 0,2 0-6 0 0,4 2 38 0 0,108 57 195 0 0,-112-57-208 0 0,-1 1-1 0 0,0 0 1 0 0,0 0 0 0 0,-1 0-1 0 0,1 0 1 0 0,-1 1-1 0 0,0-1 1 0 0,0 1-1 0 0,0 0 1 0 0,-1 0 0 0 0,0 0-1 0 0,1 0 1 0 0,-2 0-1 0 0,1 0 1 0 0,-1 1 0 0 0,0-1-1 0 0,0 1 1 0 0,0-1-1 0 0,-1 1 1 0 0,0-1-1 0 0,0 5-24 0 0,0-5 40 0 0,-1 1 0 0 0,0 0 0 0 0,0-1 0 0 0,-1 1 0 0 0,0-1 0 0 0,0 1-1 0 0,0-1 1 0 0,0 0 0 0 0,-1 0 0 0 0,0 0 0 0 0,0 0 0 0 0,0 0 0 0 0,0-1-1 0 0,-1 1 1 0 0,0-1 0 0 0,0 0 0 0 0,0 0 0 0 0,0-1 0 0 0,-1 1 0 0 0,0-1-1 0 0,1 0 1 0 0,-1 0 0 0 0,0 0 0 0 0,-3 0-40 0 0,-2 2 27 0 0,0 0-1 0 0,-1-1 1 0 0,1-1 0 0 0,-1 0-1 0 0,0 0 1 0 0,1-1-1 0 0,-1 0 1 0 0,0-1 0 0 0,0 0-1 0 0,0-1 1 0 0,0 0 0 0 0,-5-1-27 0 0,13 0-39 0 0,0 0 0 0 0,0 0 1 0 0,0 0-1 0 0,0 0 1 0 0,1-1-1 0 0,-1 1 0 0 0,0-1 1 0 0,1 0-1 0 0,-1 0 1 0 0,1 0-1 0 0,0 0 1 0 0,-1 0-1 0 0,1 0 0 0 0,0 0 1 0 0,0-1-1 0 0,0 1 1 0 0,1-1-1 0 0,-1 0 0 0 0,1 1 1 0 0,-1-1-1 0 0,1 0 1 0 0,0 0-1 0 0,0 0 0 0 0,0 0 1 0 0,1 0-1 0 0,-1 0 1 0 0,1 0-1 0 0,-1 0 0 0 0,1-3 39 0 0,5-34-7917 0 0,0 32-4296 0 0</inkml:trace>
  <inkml:trace contextRef="#ctx0" brushRef="#br0" timeOffset="74757.198">6390 3048 4641 0 0,'0'0'2677'0'0,"0"0"-876"0"0,0 0-442 0 0,0 0-45 0 0,0 0 109 0 0,0 0-19 0 0,0 0-158 0 0,0 0-191 0 0,0 0-267 0 0,0 0-189 0 0,0 0-82 0 0,0 0-69 0 0,0 0-65 0 0,-1 27-32 0 0,-6 130 305 0 0,-5 8 933 0 0,1-128-534 0 0,11-36-701 0 0,0-1 96 0 0,0 0 40 0 0,0 0 54 0 0,-4-16 879 0 0,1-4-1301 0 0,0 0-1 0 0,2 0 1 0 0,0 1-1 0 0,1-1 1 0 0,1 0-1 0 0,1 0 1 0 0,1 0-1 0 0,1 1 1 0 0,0-1-1 0 0,1 1 1 0 0,2 0-1 0 0,0 1 1 0 0,0-1-1 0 0,2 1 1 0 0,0 1-1 0 0,4-5-121 0 0,-6 8 24 0 0,1 0 0 0 0,1 1 0 0 0,0 0 0 0 0,1 0 0 0 0,0 1 0 0 0,1 0 0 0 0,0 1 0 0 0,1 0 0 0 0,0 1 0 0 0,1 0 0 0 0,0 1 0 0 0,6-3-24 0 0,-18 11-2 0 0,1 0-1 0 0,-1 1 0 0 0,1-1 1 0 0,-1 1-1 0 0,1 0 0 0 0,-1-1 1 0 0,1 1-1 0 0,-1 0 0 0 0,1 0 0 0 0,-1 0 1 0 0,1 0-1 0 0,0 0 0 0 0,-1 0 1 0 0,1 1-1 0 0,-1-1 0 0 0,1 0 1 0 0,-1 1-1 0 0,1-1 0 0 0,-1 1 1 0 0,0 0-1 0 0,1-1 0 0 0,-1 1 0 0 0,0 0 1 0 0,1 0-1 0 0,-1 0 0 0 0,0 0 1 0 0,0 0-1 0 0,0 0 0 0 0,0 0 1 0 0,0 0-1 0 0,0 0 0 0 0,0 1 0 0 0,0-1 1 0 0,0 0-1 0 0,0 1 0 0 0,-1-1 1 0 0,1 1-1 0 0,-1-1 0 0 0,1 1 1 0 0,-1-1-1 0 0,0 1 0 0 0,1-1 0 0 0,-1 1 1 0 0,0-1-1 0 0,0 1 0 0 0,0-1 1 0 0,0 1-1 0 0,0-1 0 0 0,0 2 3 0 0,18 35-330 0 0,18-26-1430 0 0,-18-12-2997 0 0,-5-1-3587 0 0,-10 1-3548 0 0</inkml:trace>
  <inkml:trace contextRef="#ctx0" brushRef="#br0" timeOffset="75423.083">6764 3181 9098 0 0,'0'0'2168'0'0,"0"0"-409"0"0,0 0-201 0 0,0 0-46 0 0,0 0-49 0 0,0 0-148 0 0,0 0-164 0 0,0 0-165 0 0,0 0-150 0 0,0 0-103 0 0,0 0-83 0 0,0 0-30 0 0,0 0-53 0 0,16 5-44 0 0,51 13-65 0 0,-66-18-433 0 0,1 1-1 0 0,-1-1 0 0 0,0 0 1 0 0,1 1-1 0 0,-1-1 1 0 0,1 0-1 0 0,-1 0 0 0 0,1 0 1 0 0,-1 0-1 0 0,1-1 0 0 0,-1 1 1 0 0,1 0-1 0 0,-1-1 0 0 0,1 1 1 0 0,-1 0-1 0 0,0-1 0 0 0,1 0 1 0 0,-1 1-1 0 0,0-1 0 0 0,0 0 1 0 0,1 0-1 0 0,-1 0 0 0 0,0 0 1 0 0,0 0-1 0 0,0 0 0 0 0,0 0 1 0 0,0 0-1 0 0,0 0 0 0 0,0 0 1 0 0,0 0-1 0 0,-1-1 1 0 0,1 1-1 0 0,0 0-24 0 0,5-7 123 0 0,1 0-41 0 0,0 0-1 0 0,0 0 0 0 0,0 0 0 0 0,-1 0 1 0 0,0-1-1 0 0,0 0 0 0 0,-1-1 0 0 0,-1 1 1 0 0,0-1-1 0 0,0 0 0 0 0,0 0 0 0 0,-2 0 1 0 0,1 0-1 0 0,-1-1 0 0 0,1-10-81 0 0,-4 19-6 0 0,-1 0-1 0 0,1 0 0 0 0,0 0 0 0 0,-1 0 1 0 0,1 0-1 0 0,-1 0 0 0 0,1 1 1 0 0,-1-1-1 0 0,0 0 0 0 0,0 1 0 0 0,0-1 1 0 0,0 1-1 0 0,0 0 0 0 0,0 0 1 0 0,0 0-1 0 0,0 0 0 0 0,0 0 1 0 0,0 0-1 0 0,-1 0 0 0 0,1 1 0 0 0,0-1 1 0 0,-1 1-1 0 0,1-1 0 0 0,-1 1 1 0 0,1 0-1 0 0,0 0 0 0 0,-1 0 1 0 0,1 1-1 0 0,0-1 0 0 0,-1 0 0 0 0,1 1 1 0 0,0 0-1 0 0,-1-1 0 0 0,1 1 1 0 0,0 0-1 0 0,0 0 0 0 0,0 0 1 0 0,0 1-1 0 0,-1-1 7 0 0,-10 8-24 0 0,-1 0 0 0 0,2 0 1 0 0,-1 2-1 0 0,1-1 0 0 0,1 2 1 0 0,0-1-1 0 0,0 2 0 0 0,1-1 0 0 0,1 1 1 0 0,0 1-1 0 0,1 0 0 0 0,0 0 0 0 0,1 0 1 0 0,0 4 23 0 0,-2 81-148 0 0,11-95 149 0 0,1-1 0 0 0,-1 1 0 0 0,1-1 0 0 0,0 0 0 0 0,0 0 1 0 0,0 0-1 0 0,1 0 0 0 0,-1 0 0 0 0,1-1 0 0 0,-1 1 0 0 0,1-1 0 0 0,0 0 0 0 0,0 0 1 0 0,0 0-1 0 0,0-1 0 0 0,0 1 0 0 0,0-1 0 0 0,0 0 0 0 0,1-1 0 0 0,0 1-1 0 0,17 1 31 0 0,1 0 0 0 0,-1-2 0 0 0,0-1-1 0 0,0 0 1 0 0,0-2 0 0 0,0-1 0 0 0,0 0-1 0 0,0-2 1 0 0,-1 0 0 0 0,0-2 0 0 0,-1 0 0 0 0,1-1-1 0 0,-1-1 1 0 0,-1-1 0 0 0,9-6-31 0 0,3-5 42 0 0,0-1 0 0 0,-1-2 0 0 0,-1-1 0 0 0,-2-1 0 0 0,0-1 0 0 0,-2-1 0 0 0,-1-2-1 0 0,-2 0 1 0 0,-1-2 0 0 0,-1 0 0 0 0,-2-1 0 0 0,-1-1 0 0 0,7-25-42 0 0,-17 44 6 0 0,-2-1 0 0 0,0 0 0 0 0,-1 0 0 0 0,0 0 0 0 0,-2 0 0 0 0,0-1 0 0 0,0 1 0 0 0,-2-1 0 0 0,0 1 0 0 0,-2-7-6 0 0,2 21 4 0 0,0 1 0 0 0,0 0-1 0 0,0 0 1 0 0,-1 0-1 0 0,1 0 1 0 0,0 0 0 0 0,-1 0-1 0 0,1 0 1 0 0,-1 0-1 0 0,0 0 1 0 0,0 0 0 0 0,0 0-1 0 0,0 1 1 0 0,0-1-1 0 0,0 0 1 0 0,0 0 0 0 0,-1 1-1 0 0,1-1 1 0 0,0 1-1 0 0,-1-1 1 0 0,0 1 0 0 0,1 0-1 0 0,-1 0 1 0 0,0-1-1 0 0,1 1 1 0 0,-1 0 0 0 0,0 0-1 0 0,0 1 1 0 0,0-1-1 0 0,0 0 1 0 0,0 1 0 0 0,0-1-1 0 0,0 1 1 0 0,0 0-1 0 0,0-1 1 0 0,0 1 0 0 0,0 0-1 0 0,0 0 1 0 0,0 0-1 0 0,0 1 1 0 0,-1-1 0 0 0,1 0-1 0 0,0 1 1 0 0,0 0-1 0 0,0-1 1 0 0,1 1 0 0 0,-3 1-4 0 0,-5 8-6 0 0,-1 1 1 0 0,2 0 0 0 0,-1 1 0 0 0,2 0 0 0 0,-1 0-1 0 0,2 1 1 0 0,-1 0 0 0 0,2 0 0 0 0,0 0-1 0 0,0 1 1 0 0,2-1 0 0 0,-2 7 5 0 0,-2 23 97 0 0,1 0 0 0 0,3 1 0 0 0,1-1 0 0 0,3 17-97 0 0,-1-36 41 0 0,1 0 9 0 0,1 0 0 0 0,2 0-1 0 0,0 0 1 0 0,1-1 0 0 0,2 0-1 0 0,0 0 1 0 0,2-1 0 0 0,0 1-1 0 0,5 6-49 0 0,13 6-52 0 0,-11-33-2635 0 0,-11-12-5986 0 0,-3 9-3692 0 0</inkml:trace>
  <inkml:trace contextRef="#ctx0" brushRef="#br0" timeOffset="76190.06">7933 3037 15731 0 0,'0'0'1863'0'0,"0"0"-537"0"0,0 0-211 0 0,0 0-31 0 0,0 0-37 0 0,0 0-99 0 0,0 0-185 0 0,0 0-185 0 0,-33 9-141 0 0,-102 31-105 0 0,77-7 33 0 0,52-26-294 0 0,2-3-54 0 0,0 0-1 0 0,0 1 1 0 0,0 0 0 0 0,1-1-1 0 0,-1 1 1 0 0,1 0 0 0 0,0 1-1 0 0,1-1 1 0 0,-1 1 0 0 0,1-1-1 0 0,0 1 1 0 0,1-1-1 0 0,-1 1 1 0 0,1 0 0 0 0,0 0-1 0 0,0 0 1 0 0,1 0 0 0 0,0 0-1 0 0,0 0 1 0 0,0 0 0 0 0,2 5-17 0 0,1-8 9 0 0,0-1 0 0 0,0 1 0 0 0,0-1 0 0 0,0 0 0 0 0,1 0 1 0 0,-1 0-1 0 0,1 0 0 0 0,-1-1 0 0 0,1 0 0 0 0,0 1 0 0 0,-1-1 1 0 0,1 0-1 0 0,0-1 0 0 0,0 1 0 0 0,0-1 0 0 0,0 0 0 0 0,0 0 1 0 0,-1 0-1 0 0,1 0 0 0 0,0 0 0 0 0,0-1 0 0 0,1 0-9 0 0,6 1 51 0 0,5-2-9 0 0,0-1 1 0 0,0-1 0 0 0,-1 0 0 0 0,1-1-1 0 0,-1 0 1 0 0,0-2 0 0 0,0 1 0 0 0,-1-2 0 0 0,0 0-1 0 0,-1-1 1 0 0,1 0 0 0 0,-2-1 0 0 0,1 0-1 0 0,9-11-42 0 0,41-59 126 0 0,-63 79-174 0 0,0 23-164 0 0,0-17 220 0 0,-1-1-15 0 0,0 0 0 0 0,0-1 0 0 0,0 1 0 0 0,1 0 0 0 0,0 0 0 0 0,0-1 0 0 0,0 1 0 0 0,0 0 0 0 0,0 0 0 0 0,1 0 0 0 0,-1-1 0 0 0,1 1 0 0 0,0 0 0 0 0,1-1 0 0 0,-1 1 0 0 0,0 0 0 0 0,1-1 0 0 0,0 0 0 0 0,0 1 0 0 0,0-1 0 0 0,0 0 0 0 0,0 0 1 0 0,1 0-1 0 0,-1 0 0 0 0,1-1 0 0 0,0 1 0 0 0,0-1 0 0 0,0 0 0 0 0,0 1 0 0 0,0-1 0 0 0,1 0 0 0 0,-1-1 0 0 0,1 1 0 0 0,-1-1 0 0 0,1 1 0 0 0,3 0 7 0 0,0-2 11 0 0,0 0 0 0 0,0 0 0 0 0,0 0 0 0 0,0-1 0 0 0,0 1 0 0 0,0-2 0 0 0,0 1 0 0 0,0-1 0 0 0,0 0 0 0 0,-1-1 0 0 0,1 1 0 0 0,-1-1 0 0 0,1-1 0 0 0,-1 1 0 0 0,0-1 0 0 0,-1 0 0 0 0,1 0 0 0 0,0-1 0 0 0,-1 0 0 0 0,0 0 0 0 0,0 0 0 0 0,2-4-11 0 0,81-137 571 0 0,-78 119-505 0 0,-1-2 0 0 0,-2 1 0 0 0,0-1 0 0 0,-2 0 0 0 0,-1 0 0 0 0,-2-1-1 0 0,0 1 1 0 0,-4-28-66 0 0,1 30 13 0 0,-2 0 0 0 0,-1 1 0 0 0,-1-1 0 0 0,-2 1 0 0 0,0 0 0 0 0,-11-24-13 0 0,17 50 0 0 0,1 0 1 0 0,0 0 0 0 0,-1-1-1 0 0,1 1 1 0 0,-1 0-1 0 0,1 0 1 0 0,0 0 0 0 0,-1-1-1 0 0,1 1 1 0 0,-1 0 0 0 0,1 0-1 0 0,-1 0 1 0 0,1 0 0 0 0,-1 0-1 0 0,1 0 1 0 0,0 0-1 0 0,-1 0 1 0 0,1 0 0 0 0,-1 0-1 0 0,1 0 1 0 0,-1 0 0 0 0,1 0-1 0 0,-1 1 1 0 0,1-1 0 0 0,0 0-1 0 0,-1 0 1 0 0,1 0-1 0 0,-1 1 1 0 0,1-1 0 0 0,0 0-1 0 0,-1 0 1 0 0,1 1 0 0 0,0-1-1 0 0,-1 0 1 0 0,1 1 0 0 0,0-1-1 0 0,-1 0 1 0 0,1 1-1 0 0,0-1 1 0 0,0 0 0 0 0,0 1-1 0 0,-1-1 1 0 0,1 1 0 0 0,0-1-1 0 0,0 1 1 0 0,0-1 0 0 0,0 0-1 0 0,0 1 1 0 0,0-1-1 0 0,0 1 1 0 0,0-1 0 0 0,0 1-1 0 0,0-1 1 0 0,0 1 0 0 0,0-1-1 0 0,0 0 1 0 0,0 1 0 0 0,0-1-1 0 0,0 1 1 0 0,0-1-1 0 0,0 1 1 0 0,1-1 0 0 0,-1 0-1 0 0,0 1 1 0 0,1 0-1 0 0,-14 322 504 0 0,14-302-470 0 0,1-1 0 0 0,1 1 0 0 0,1-1-1 0 0,1 0 1 0 0,0 0 0 0 0,2 0 0 0 0,0-1 0 0 0,1 0 0 0 0,1 0-1 0 0,1-1 1 0 0,10 15-34 0 0,-17-29-8 0 0,-1 1-1 0 0,1-1 1 0 0,-1 0-1 0 0,1 0 1 0 0,0 0 0 0 0,1 0-1 0 0,-1 0 1 0 0,1-1-1 0 0,-1 1 1 0 0,1-1-1 0 0,0 0 1 0 0,1 0 0 0 0,-1 0-1 0 0,0-1 1 0 0,1 0-1 0 0,-1 0 1 0 0,1 0 0 0 0,0 0-1 0 0,0-1 1 0 0,0 1-1 0 0,-1-1 1 0 0,2 0 8 0 0,-5-31-1287 0 0,-23-8-2323 0 0,2 18-5583 0 0,15 16-2373 0 0</inkml:trace>
  <inkml:trace contextRef="#ctx0" brushRef="#br0" timeOffset="76427.23">8122 2820 14067 0 0,'0'0'1304'0'0,"0"0"-316"0"0,0 0 110 0 0,0 0 285 0 0,0 0 168 0 0,0 0-129 0 0,0 0-270 0 0,0 0-268 0 0,0 0-168 0 0,0 0-81 0 0,0 0-106 0 0,0 0-75 0 0,35 5-63 0 0,111 14-109 0 0,-34-14 138 0 0,-34-3-36 0 0,-40-1-2400 0 0,0 0-6774 0 0,-34-1-3151 0 0</inkml:trace>
  <inkml:trace contextRef="#ctx0" brushRef="#br0" timeOffset="83499.374">8870 2923 0 0 0,'0'0'544'0'0,"0"0"892"0"0,0 0 343 0 0,0 0 95 0 0,0 0 56 0 0,0 0-14 0 0,0 0-285 0 0,0 0-346 0 0,0 0-298 0 0,0 0-245 0 0,0 0-106 0 0,-2-2-45 0 0,-1 0-459 0 0,0 0 0 0 0,0 1 0 0 0,0-1 0 0 0,0 1-1 0 0,0 0 1 0 0,0-1 0 0 0,-1 2 0 0 0,1-1 0 0 0,0 0-1 0 0,0 0 1 0 0,-1 1 0 0 0,1 0 0 0 0,-1 0 0 0 0,1 0-1 0 0,0 0 1 0 0,-1 0 0 0 0,1 1 0 0 0,0-1 0 0 0,-1 1-1 0 0,1 0 1 0 0,0 0 0 0 0,0 0 0 0 0,0 1 0 0 0,0-1-1 0 0,0 1 1 0 0,-1 0-132 0 0,-79 54 810 0 0,74-47-729 0 0,0 1 0 0 0,0 1 0 0 0,1-1 0 0 0,0 1 0 0 0,1 0-1 0 0,0 1 1 0 0,1 0 0 0 0,0 0 0 0 0,1 0 0 0 0,1 1 0 0 0,-1-1 0 0 0,2 1 0 0 0,0 0 0 0 0,1 1-1 0 0,0-1 1 0 0,1 0 0 0 0,0 13-81 0 0,3-23 79 0 0,-1 0 0 0 0,1 0 0 0 0,0-1 0 0 0,1 1-1 0 0,-1 0 1 0 0,0-1 0 0 0,1 0 0 0 0,0 0 0 0 0,-1 0 0 0 0,1 0 0 0 0,0 0 0 0 0,0 0-1 0 0,0-1 1 0 0,0 1 0 0 0,0-1 0 0 0,0 0 0 0 0,1 0 0 0 0,-1 0 0 0 0,0 0-1 0 0,0 0 1 0 0,1-1 0 0 0,-1 0 0 0 0,1 0 0 0 0,-1 0 0 0 0,0 0 0 0 0,1 0-1 0 0,-1 0 1 0 0,1-1 0 0 0,-1 0 0 0 0,0 0 0 0 0,0 0 0 0 0,1 0 0 0 0,-1 0-1 0 0,0-1 1 0 0,0 1 0 0 0,0-1 0 0 0,1-1-79 0 0,19-9 190 0 0,0-1 0 0 0,0-1 0 0 0,-2-1 0 0 0,0-1 0 0 0,0-2 0 0 0,-2 1 0 0 0,0-2 0 0 0,-1-1-1 0 0,-1 0 1 0 0,-1-1 0 0 0,-1-1 0 0 0,1-2-190 0 0,-11 17 31 0 0,0-1 0 0 0,-1 1 0 0 0,0-1-1 0 0,0 0 1 0 0,0 1 0 0 0,-1-2 0 0 0,0 1 0 0 0,-1 0-1 0 0,0-1 1 0 0,0 1 0 0 0,0-8-31 0 0,-2 15 85 0 0,0 1-22 0 0,0 0-31 0 0,-17 42-300 0 0,15-36 273 0 0,0 1 0 0 0,1 0 0 0 0,-1 0 0 0 0,2 0-1 0 0,-1 0 1 0 0,1 0 0 0 0,0 0 0 0 0,1 0 0 0 0,-1 0 0 0 0,1 0 0 0 0,1 0 0 0 0,-1 0 0 0 0,1 0-1 0 0,1 0 1 0 0,-1-1 0 0 0,1 1 0 0 0,0-1 0 0 0,0 0 0 0 0,1 0 0 0 0,0 0 0 0 0,2 3-5 0 0,18 20-25 0 0,-22-25 27 0 0,1 1 0 0 0,-1-1 0 0 0,1 0-1 0 0,1 0 1 0 0,-1 0 0 0 0,1 0 0 0 0,-1 0-1 0 0,1-1 1 0 0,0 0 0 0 0,0 0 0 0 0,0 0-1 0 0,1 0 1 0 0,-1-1 0 0 0,1 1 0 0 0,0-1-1 0 0,-1 0 1 0 0,1-1 0 0 0,0 1 0 0 0,0-1-1 0 0,4 1-1 0 0,0-4 16 0 0,0-1 0 0 0,0 0 0 0 0,0 0 0 0 0,-1-1 1 0 0,1 0-1 0 0,-1-1 0 0 0,0 1 0 0 0,0-2 0 0 0,-1 1 0 0 0,1-1 0 0 0,-1 0 0 0 0,0-1 0 0 0,-1 1 0 0 0,0-1 0 0 0,0-1 0 0 0,0 1 0 0 0,-1-1 0 0 0,0 0 0 0 0,-1 0 0 0 0,0 0 0 0 0,1-2-16 0 0,8-10 11 0 0,16-26 15 0 0,-2-1-1 0 0,-2-1 0 0 0,-3-2 0 0 0,-1 0 0 0 0,-3-1 0 0 0,-2-1 0 0 0,2-15-25 0 0,-9-74-17 0 0,-8 140 16 0 0,-1-1 1 0 0,0 1-1 0 0,0-1 0 0 0,-1 1 1 0 0,1-1-1 0 0,0 1 1 0 0,0-1-1 0 0,-1 1 0 0 0,1-1 1 0 0,-1 1-1 0 0,1-1 0 0 0,-1 1 1 0 0,0-1-1 0 0,0 1 0 0 0,1 0 1 0 0,-1 0-1 0 0,0-1 0 0 0,0 1 1 0 0,0 0-1 0 0,0 0 0 0 0,-1 0 1 0 0,1 0-1 0 0,0 0 0 0 0,0 0 1 0 0,-1 0-1 0 0,1 0 0 0 0,0 1 1 0 0,-1-1-1 0 0,1 0 0 0 0,-1 1 1 0 0,1-1-1 0 0,-1 1 0 0 0,1 0 1 0 0,-1-1-1 0 0,1 1 0 0 0,-1 0 1 0 0,1 0-1 0 0,-1 0 1 0 0,1 0-1 0 0,-1 0 0 0 0,1 1 1 0 0,-1-1-1 0 0,1 0 0 0 0,-1 1 1 0 0,1-1-1 0 0,-1 1 0 0 0,1-1 1 0 0,-1 1-1 0 0,1-1 0 0 0,0 1 1 0 0,-1 0-1 0 0,1 0 0 0 0,0 0 1 0 0,0 0-1 0 0,0 0 0 0 0,-1 0 1 0 0,1 0-1 0 0,0 0 0 0 0,0 1 1 0 0,-14 17-10 0 0,1 1-1 0 0,0 0 0 0 0,2 1 0 0 0,0 1 1 0 0,2 0-1 0 0,0 0 0 0 0,1 1 0 0 0,2 0 0 0 0,0 1 1 0 0,1 0-1 0 0,2 0 0 0 0,-2 24 11 0 0,3-29 0 0 0,1 0-1 0 0,0-1 1 0 0,2 1-1 0 0,0 0 1 0 0,1 0-1 0 0,1 0 1 0 0,1 0 0 0 0,1-1-1 0 0,0 1 1 0 0,1-1-1 0 0,1 0 1 0 0,1-1-1 0 0,0 1 1 0 0,2-1-1 0 0,0-1 1 0 0,0 1 0 0 0,2-2-1 0 0,0 1 1 0 0,0-1-1 0 0,2-1 1 0 0,10 10 0 0 0,-13-18 19 0 0,0 0 1 0 0,1 0-1 0 0,-1-1 1 0 0,1 0 0 0 0,0-1-1 0 0,0 0 1 0 0,1-1-1 0 0,-1 0 1 0 0,1-1 0 0 0,-1 0-1 0 0,1-1 1 0 0,0-1-1 0 0,0 1 1 0 0,-1-2 0 0 0,1 0-1 0 0,9-2-19 0 0,-12 2 21 0 0,-1-2 0 0 0,0 1 0 0 0,-1-1 0 0 0,1-1 0 0 0,0 1 1 0 0,-1-1-1 0 0,0-1 0 0 0,0 1 0 0 0,0-1 0 0 0,0 0 0 0 0,-1-1 0 0 0,0 0 0 0 0,0 0 0 0 0,-1 0 0 0 0,1 0 0 0 0,-1-1 0 0 0,-1 0 0 0 0,1 0 1 0 0,-1 0-1 0 0,0-1 0 0 0,-1 1 0 0 0,0-1 0 0 0,0 0 0 0 0,-1 0 0 0 0,0 0 0 0 0,0-1 0 0 0,-1 1 0 0 0,0 0 0 0 0,0 0 0 0 0,-1-1 0 0 0,0 1 0 0 0,0-1 1 0 0,-1 1-1 0 0,-1 0 0 0 0,0-6-21 0 0,-4 5-19 0 0,1 1 1 0 0,-1 0 0 0 0,0 0 0 0 0,0 1-1 0 0,-1-1 1 0 0,0 2 0 0 0,-1-1 0 0 0,1 1 0 0 0,-1 0-1 0 0,-1 0 1 0 0,1 1 0 0 0,-1 0 0 0 0,0 1-1 0 0,0 0 1 0 0,0 0 0 0 0,0 1 0 0 0,-1 0 0 0 0,1 1-1 0 0,-1 0 1 0 0,0 0 0 0 0,-5 1 18 0 0,1-2-123 0 0,1 2-1 0 0,0 0 1 0 0,0 1 0 0 0,0 0 0 0 0,-1 1-1 0 0,1 0 1 0 0,0 1 0 0 0,0 1-1 0 0,-6 1 124 0 0,13-2-451 0 0,0 1-1 0 0,0-1 1 0 0,0 1-1 0 0,1 0 0 0 0,-1 1 1 0 0,1-1-1 0 0,0 1 1 0 0,-1 0-1 0 0,2 0 1 0 0,-1 1-1 0 0,0-1 0 0 0,1 1 1 0 0,-1 1 451 0 0,-2 8-5742 0 0,2-2-5801 0 0</inkml:trace>
  <inkml:trace contextRef="#ctx0" brushRef="#br0" timeOffset="83929.534">10015 2352 13051 0 0,'0'0'1604'0'0,"0"0"-377"0"0,0 0-121 0 0,0 0 27 0 0,0 0 38 0 0,0 0 7 0 0,0 0-141 0 0,0 0-146 0 0,0 0-97 0 0,0 0-88 0 0,0 0-99 0 0,0 0-72 0 0,0 0-48 0 0,-3 35-71 0 0,-8 110-49 0 0,22 7 605 0 0,-8-113-836 0 0,-2-1 0 0 0,-1 1 0 0 0,-3-1 0 0 0,-6 36-136 0 0,-22 91 124 0 0,19-84-327 0 0,12-80 146 0 0,7-4-137 0 0,-1 1 1 0 0,0-1-1 0 0,0 0 1 0 0,0 0-1 0 0,0-1 1 0 0,0 1-1 0 0,-1-1 0 0 0,1-1 1 0 0,-1 1-1 0 0,0-1 1 0 0,-1 0-1 0 0,1 0 1 0 0,-1 0-1 0 0,0 0 0 0 0,0-1 1 0 0,-1 0-1 0 0,1 0 1 0 0,-1 0-1 0 0,0 0 1 0 0,1-6 193 0 0,-1 6-438 0 0,25-48-4092 0 0,-13 22-525 0 0,2 1-4104 0 0,-12 23 4522 0 0</inkml:trace>
  <inkml:trace contextRef="#ctx0" brushRef="#br0" timeOffset="84264.306">10171 2879 0 0 0,'0'0'1098'0'0,"0"0"673"0"0,0 0 157 0 0,0 0 3 0 0,0 0-61 0 0,0 0-143 0 0,0 0-133 0 0,0 0-106 0 0,0 0-50 0 0,0 0-80 0 0,0 0-92 0 0,12 26-94 0 0,39 81-95 0 0,-50-105-1027 0 0,-1-1 0 0 0,0 1 0 0 0,1 0 1 0 0,-1-1-1 0 0,1 1 0 0 0,0-1 0 0 0,0 1 1 0 0,0 0-1 0 0,0-1 0 0 0,0 0 0 0 0,0 1 1 0 0,0-1-1 0 0,0 0 0 0 0,0 1 0 0 0,0-1 0 0 0,1 0 1 0 0,-1 0-1 0 0,1 0 0 0 0,-1 0 0 0 0,0 0 1 0 0,1 0-1 0 0,0-1 0 0 0,-1 1 0 0 0,1 0 1 0 0,0-1-1 0 0,-1 1 0 0 0,1-1 0 0 0,0 0 1 0 0,-1 1-1 0 0,1-1 0 0 0,0 0 0 0 0,0 0 1 0 0,1 0-51 0 0,6-1 378 0 0,1 2-129 0 0,0 0 0 0 0,0 0 0 0 0,0-1 0 0 0,0-1 0 0 0,0 1 0 0 0,0-2 0 0 0,0 1 0 0 0,0-2 0 0 0,-1 1 0 0 0,1-1 0 0 0,-1-1 0 0 0,1 1 0 0 0,-1-2 0 0 0,0 1 0 0 0,-1-1 0 0 0,1-1 0 0 0,-1 1 0 0 0,0-1 0 0 0,0-1 0 0 0,6-6-249 0 0,-10 9 27 0 0,1 0 0 0 0,-1-1 1 0 0,1 1-1 0 0,-1-1 0 0 0,-1 0 1 0 0,1 0-1 0 0,-1-1 0 0 0,0 1 1 0 0,0-1-1 0 0,0 1 0 0 0,-1-1 1 0 0,0 0-1 0 0,0 0 0 0 0,0 0 0 0 0,-1 0 1 0 0,0 0-1 0 0,0-1 0 0 0,0 1 1 0 0,-1 0-1 0 0,0 0 0 0 0,-1-1 1 0 0,1 1-1 0 0,-1 0 0 0 0,0 0 1 0 0,-1 0-1 0 0,1 0 0 0 0,-1 0 1 0 0,0 0-1 0 0,-2-3-27 0 0,0 6-7 0 0,0 0 1 0 0,0 0-1 0 0,0 1 1 0 0,-1-1 0 0 0,1 1-1 0 0,-1 0 1 0 0,1 0-1 0 0,-1 1 1 0 0,0-1-1 0 0,0 1 1 0 0,0 0-1 0 0,0 1 1 0 0,0-1-1 0 0,0 1 1 0 0,1 0-1 0 0,-1 0 1 0 0,0 0 0 0 0,0 1-1 0 0,0-1 1 0 0,0 1-1 0 0,0 1 1 0 0,0-1-1 0 0,1 1 1 0 0,-1-1-1 0 0,0 1 1 0 0,1 1-1 0 0,0-1 1 0 0,-1 1-1 0 0,1-1 1 0 0,0 1 0 0 0,0 1-1 0 0,1-1 1 0 0,-1 0-1 0 0,0 1 1 0 0,1 0-1 0 0,0 0 1 0 0,0 0-1 0 0,0 0 1 0 0,0 2 6 0 0,-6 4-3 0 0,1 1 0 0 0,1 0 0 0 0,0 0 0 0 0,0 1 0 0 0,1-1 0 0 0,1 2 0 0 0,0-1 0 0 0,0 0-1 0 0,1 1 1 0 0,1 0 0 0 0,0 0 0 0 0,1 0 0 0 0,0 0 0 0 0,1 0 0 0 0,1 0 0 0 0,0 1 0 0 0,1-1 0 0 0,0 1 3 0 0,1-8 3 0 0,0 0-1 0 0,1 1 1 0 0,0-1 0 0 0,0 0-1 0 0,1-1 1 0 0,-1 1 0 0 0,1-1-1 0 0,1 1 1 0 0,-1-1-1 0 0,1 0 1 0 0,-1-1 0 0 0,2 1-1 0 0,-1-1 1 0 0,0 0 0 0 0,1 0-1 0 0,0-1 1 0 0,-1 1 0 0 0,2-1-1 0 0,-1 0 1 0 0,0-1-1 0 0,0 0 1 0 0,1 0 0 0 0,-1 0-1 0 0,6 0-2 0 0,162 13-203 0 0,-142-14-336 0 0,22-1-1066 0 0,-19-4-6022 0 0,-19 0-4752 0 0</inkml:trace>
  <inkml:trace contextRef="#ctx0" brushRef="#br0" timeOffset="112358.676">11576 2514 408 0 0,'0'0'1556'0'0,"0"0"2"0"0,0 0 236 0 0,0 0 284 0 0,0 0 166 0 0,0 0-51 0 0,0 0-184 0 0,0 0-192 0 0,0 0-257 0 0,0 0-208 0 0,0 0-266 0 0,-3-10-215 0 0,-7-29-104 0 0,8 29-45 0 0,2 10-5 0 0,0 0-41 0 0,0 0-52 0 0,0 0-101 0 0,0 0-77 0 0,0 0-68 0 0,0 0-64 0 0,0 0-44 0 0,0 0-25 0 0,0 0-30 0 0,-22 354 2045 0 0,-4-76-1830 0 0,24-210 15 0 0,2-68-415 0 0,-1 0 2 0 0,0 0-7 0 0,1 0-8 0 0,0 0-14 0 0,0 0-44 0 0,-7-23-3751 0 0,1 7-563 0 0,5 3-2277 0 0,1 6-4908 0 0</inkml:trace>
  <inkml:trace contextRef="#ctx0" brushRef="#br0" timeOffset="112606.201">11276 2860 11522 0 0,'0'0'2065'0'0,"0"0"-654"0"0,0 0-604 0 0,0 0-218 0 0,0 0 31 0 0,0 0 59 0 0,0 0 141 0 0,0 0 52 0 0,0 0-2 0 0,0 0-26 0 0,0 0-146 0 0,0 0-106 0 0,0 0-53 0 0,20-2-38 0 0,103-13 338 0 0,75 10-1525 0 0,-177 7-1893 0 0,-5 0-4245 0 0,-10-2-4618 0 0</inkml:trace>
  <inkml:trace contextRef="#ctx0" brushRef="#br0" timeOffset="112937.279">11890 2823 8034 0 0,'0'0'2566'0'0,"0"0"-569"0"0,0 0-318 0 0,0 0-86 0 0,0 0-92 0 0,0 0-147 0 0,0 0-203 0 0,0 0-258 0 0,0 0-190 0 0,0 0-165 0 0,0 0-122 0 0,0 0-84 0 0,-22 32-87 0 0,-68 96-69 0 0,68-83-62 0 0,30-30-19 0 0,-3-11-54 0 0,0 2 29 0 0,0-1 0 0 0,0 0 1 0 0,1 0-1 0 0,-1 0 0 0 0,1-1 1 0 0,0 0-1 0 0,0 0 1 0 0,1-1-1 0 0,-1 0 0 0 0,1 0 1 0 0,0 0-1 0 0,0-1 0 0 0,0 0 1 0 0,0 0-1 0 0,0-1 0 0 0,0 0 1 0 0,1 0-1 0 0,-1 0 1 0 0,0-1-1 0 0,0 0 0 0 0,1-1 1 0 0,-1 0-1 0 0,0 0 0 0 0,6-2-70 0 0,3 0 180 0 0,1-1-1 0 0,-1-1 0 0 0,-1-1 1 0 0,1 0-1 0 0,-1-1 0 0 0,0-1 1 0 0,0 0-1 0 0,-1-1 0 0 0,-1-1 1 0 0,4-3-180 0 0,-13 10 38 0 0,0 0 1 0 0,0-1-1 0 0,0 1 1 0 0,-1-1-1 0 0,1 0 1 0 0,-1 0-1 0 0,0-1 1 0 0,-1 1-1 0 0,1 0 1 0 0,-1-1-1 0 0,1 0 0 0 0,-1 1 1 0 0,-1-1-1 0 0,1 0 1 0 0,-1 0-1 0 0,0 0 1 0 0,0 0-1 0 0,0 0 1 0 0,-1-1-1 0 0,0 1 1 0 0,0 0-1 0 0,0 0 1 0 0,0 0-1 0 0,-1 0 1 0 0,0-1-1 0 0,0 1 1 0 0,0 0-1 0 0,-1 1 1 0 0,0-1-1 0 0,0 0 0 0 0,0 0 1 0 0,0 1-1 0 0,-1-1 1 0 0,0 1-1 0 0,0 0 1 0 0,0 0-1 0 0,0 0 1 0 0,-1 0-1 0 0,1 0 1 0 0,-4-2-39 0 0,1 2-73 0 0,-1 0 0 0 0,1 0 0 0 0,-1 1 0 0 0,0 0 1 0 0,0 0-1 0 0,0 1 0 0 0,0 0 0 0 0,0 0 0 0 0,-1 1 0 0 0,1-1 1 0 0,0 2-1 0 0,-1-1 0 0 0,1 1 0 0 0,-1 0 0 0 0,1 0 1 0 0,-1 1-1 0 0,1 0 0 0 0,0 1 0 0 0,-1 0 0 0 0,1 0 0 0 0,0 0 1 0 0,0 1-1 0 0,0 0 73 0 0,-28 23-1867 0 0,13-5-3945 0 0,11-9-6041 0 0</inkml:trace>
  <inkml:trace contextRef="#ctx0" brushRef="#br0" timeOffset="114002.199">12816 2831 7074 0 0,'0'0'1955'0'0,"0"0"-220"0"0,0 0-172 0 0,0 0 81 0 0,0 0 38 0 0,0 0-117 0 0,0 0-196 0 0,0 0-232 0 0,0 0-195 0 0,0 0-155 0 0,0 0-102 0 0,0 0-70 0 0,0 0-78 0 0,-7 1-99 0 0,-25 5-93 0 0,30-4-295 0 0,0-1 1 0 0,0 1-1 0 0,0 0 0 0 0,0 0 0 0 0,0 0 0 0 0,0 0 1 0 0,1 0-1 0 0,-1 0 0 0 0,1 1 0 0 0,-1-1 0 0 0,1 0 1 0 0,0 1-1 0 0,0-1 0 0 0,0 1 0 0 0,0-1 0 0 0,1 1 1 0 0,-1 0-1 0 0,1-1 0 0 0,-1 1 0 0 0,1-1 0 0 0,0 3-50 0 0,0-5 14 0 0,-2 11 81 0 0,0 1 0 0 0,1-1 0 0 0,1 0 0 0 0,-1 0 0 0 0,2 0-1 0 0,-1 1 1 0 0,2-1 0 0 0,-1 0 0 0 0,2 0 0 0 0,-1 0 0 0 0,2-1-1 0 0,-1 1 1 0 0,1 0 0 0 0,1-1 0 0 0,0 0 0 0 0,1 0 0 0 0,4 7-95 0 0,-6-15 35 0 0,0 0 0 0 0,-1 0 0 0 0,1-1-1 0 0,0 1 1 0 0,0-1 0 0 0,0 0 0 0 0,0 0 0 0 0,0 0 0 0 0,0-1 0 0 0,0 1 0 0 0,0-1 0 0 0,0 0 0 0 0,1 0 0 0 0,-1 0 0 0 0,0-1 0 0 0,0 1 0 0 0,0-1 0 0 0,0 0 0 0 0,0 0 0 0 0,0-1-1 0 0,0 1 1 0 0,0-1 0 0 0,-1 0 0 0 0,1 0 0 0 0,-1 0 0 0 0,1 0 0 0 0,-1-1 0 0 0,0 1 0 0 0,0-1 0 0 0,0 0 0 0 0,0 0 0 0 0,0 0 0 0 0,0 0 0 0 0,-1-1 0 0 0,0 1-35 0 0,129-162 396 0 0,-110 236-604 0 0,-19-65 212 0 0,1 0 0 0 0,-1 1 0 0 0,1-1 1 0 0,1-1-1 0 0,0 1 0 0 0,-1 0 0 0 0,2-1 1 0 0,-1 0-1 0 0,0 0 0 0 0,1 0 1 0 0,0 0-1 0 0,0-1 0 0 0,1 0 0 0 0,-1 0 1 0 0,1 0-1 0 0,0-1 0 0 0,0 1 0 0 0,0-1 1 0 0,0-1-1 0 0,1 0 0 0 0,-1 1 0 0 0,1-2 1 0 0,0 1-1 0 0,-1-1 0 0 0,1 0 0 0 0,6 0-4 0 0,-10-1 38 0 0,1 0 0 0 0,0 0 0 0 0,-1-1 0 0 0,1 1 0 0 0,-1-1 0 0 0,1 0-1 0 0,-1 1 1 0 0,1-2 0 0 0,-1 1 0 0 0,0 0 0 0 0,1-1 0 0 0,-1 1 0 0 0,0-1 0 0 0,0 0-1 0 0,0 0 1 0 0,0-1 0 0 0,-1 1 0 0 0,1 0 0 0 0,0-1 0 0 0,-1 0 0 0 0,0 1-1 0 0,0-1 1 0 0,0 0 0 0 0,0 0 0 0 0,0 0 0 0 0,0-1 0 0 0,-1 1 0 0 0,1-2-38 0 0,0 0 25 0 0,7-13-72 0 0,-1-1-1 0 0,-2 1 1 0 0,0-1-1 0 0,0 0 1 0 0,-2-1-1 0 0,-1 1 1 0 0,2-17 47 0 0,-5 36-458 0 0,0 0-274 0 0,8 0-9198 0 0,-4 0-1834 0 0</inkml:trace>
  <inkml:trace contextRef="#ctx0" brushRef="#br0" timeOffset="114357.118">13658 2860 10850 0 0,'0'0'2600'0'0,"0"0"-719"0"0,0 0-336 0 0,0 0-92 0 0,0 0-116 0 0,0 0-212 0 0,0 0-299 0 0,0 0-290 0 0,0 0-183 0 0,0 0-114 0 0,0 0-72 0 0,0 0-38 0 0,-14 27-26 0 0,-38 83-22 0 0,51-109-77 0 0,0 0 0 0 0,0 0-1 0 0,1-1 1 0 0,-1 1 0 0 0,0 0 0 0 0,0 0-1 0 0,1 0 1 0 0,-1 0 0 0 0,1 0 0 0 0,-1 0-1 0 0,1 1 1 0 0,-1-1 0 0 0,1 0 0 0 0,-1 0 0 0 0,1 0-1 0 0,0 0 1 0 0,0 0 0 0 0,0 1 0 0 0,0-1-1 0 0,0 0 1 0 0,0 0 0 0 0,0 0 0 0 0,0 1-1 0 0,0-1 1 0 0,0 0 0 0 0,1 0 0 0 0,-1 0 0 0 0,0 0-1 0 0,1 1 1 0 0,-1-1 0 0 0,1 0 0 0 0,-1 0-1 0 0,1 0 1 0 0,0 0 0 0 0,0 0 0 0 0,-1 0 0 0 0,1-1-1 0 0,0 1 1 0 0,0 0 0 0 0,0 0 0 0 0,1 0-4 0 0,2 2 34 0 0,0 0 54 0 0,0 0-1 0 0,0 1 1 0 0,1-2-1 0 0,-1 1 1 0 0,1 0-1 0 0,0-1 1 0 0,0 0-1 0 0,0 0 0 0 0,0-1 1 0 0,0 1-1 0 0,1-1 1 0 0,-1 0-1 0 0,0-1 1 0 0,0 1-1 0 0,1-1 1 0 0,-1 0-1 0 0,1 0 0 0 0,-1-1 1 0 0,0 1-1 0 0,0-1 1 0 0,1 0-1 0 0,-1-1 1 0 0,0 1-1 0 0,0-1 1 0 0,0 0-1 0 0,0-1 1 0 0,-1 1-1 0 0,1-1 0 0 0,0 0 1 0 0,-1 0-1 0 0,0 0 1 0 0,0 0-1 0 0,3-4-87 0 0,-1-1 86 0 0,-1 0 1 0 0,0 0-1 0 0,-1-1 0 0 0,0 1 0 0 0,0-1 0 0 0,-1 0 0 0 0,0 0 1 0 0,-1 0-1 0 0,1-1 0 0 0,-2 1 0 0 0,1 0 0 0 0,-2-1 0 0 0,1 1 1 0 0,-1-1-1 0 0,-1 0 0 0 0,1 1 0 0 0,-2-1 0 0 0,0-1-86 0 0,2 9-15 0 0,-1 0 0 0 0,0 0-1 0 0,0 0 1 0 0,0 0 0 0 0,0 0-1 0 0,0 0 1 0 0,0 0 0 0 0,0 0-1 0 0,-1 0 1 0 0,1 0 0 0 0,-1 1-1 0 0,0-1 1 0 0,1 1 0 0 0,-1-1-1 0 0,0 1 1 0 0,0 0 0 0 0,0-1-1 0 0,0 1 1 0 0,0 0 0 0 0,0 0-1 0 0,0 0 1 0 0,0 1 0 0 0,0-1-1 0 0,0 0 1 0 0,-1 1 0 0 0,1 0-1 0 0,0-1 1 0 0,0 1 0 0 0,-1 0-1 0 0,1 0 1 0 0,0 0 0 0 0,0 0-1 0 0,-1 1 1 0 0,1-1 0 0 0,0 1-1 0 0,0-1 1 0 0,-3 2 15 0 0,-47 24-3386 0 0,42-14 1405 0 0,-3 4-5564 0 0,6-8-4402 0 0</inkml:trace>
  <inkml:trace contextRef="#ctx0" brushRef="#br0" timeOffset="114696.053">14019 3096 5313 0 0,'0'0'3986'0'0,"0"0"-1424"0"0,0 0-444 0 0,0 0-92 0 0,0 0-195 0 0,0 0-199 0 0,0 0-196 0 0,0 0-210 0 0,0 0-199 0 0,0 0-160 0 0,0 0-154 0 0,0 0-94 0 0,0 0-92 0 0,-6-7-71 0 0,3 3-382 0 0,1 2-29 0 0,0 0 1 0 0,0-1-1 0 0,0 1 0 0 0,0-1 1 0 0,0 1-1 0 0,1-1 1 0 0,-1 0-1 0 0,1 1 0 0 0,0-1 1 0 0,0 0-1 0 0,0 0 0 0 0,0 0 1 0 0,0 0-1 0 0,1 0 1 0 0,-1 0-1 0 0,1 0 0 0 0,0-1 1 0 0,0 1-1 0 0,0 0 1 0 0,0-1-46 0 0,7-19 119 0 0,1 0 0 0 0,1 0 1 0 0,1 1-1 0 0,0 1 1 0 0,2-1-1 0 0,1 2 1 0 0,0-1-1 0 0,2 2 1 0 0,0 0-1 0 0,14-13-119 0 0,-16 34-2159 0 0,-10 3-1286 0 0,-1-1-3930 0 0,-2-3 5563 0 0,2 5-10640 0 0</inkml:trace>
  <inkml:trace contextRef="#ctx0" brushRef="#br0" timeOffset="115035.784">14547 2371 14819 0 0,'0'0'2190'0'0,"0"0"-602"0"0,0 0-349 0 0,0 0-153 0 0,0 0-91 0 0,0 0-130 0 0,0 0-130 0 0,0 0-99 0 0,0 0-58 0 0,0 0-2 0 0,0 0-48 0 0,0 0-64 0 0,0 24-60 0 0,-4 172 476 0 0,-1 286-449 0 0,5-481-506 0 0,0-1-13 0 0,0 0-30 0 0,0 0-84 0 0,1-15-943 0 0,40-109-4754 0 0,-20 73-1143 0 0,-18 43 5365 0 0,6-11-9107 0 0</inkml:trace>
  <inkml:trace contextRef="#ctx0" brushRef="#br0" timeOffset="115305.374">14792 2562 5457 0 0,'0'0'2587'0'0,"0"0"-781"0"0,0 0-147 0 0,0 0 61 0 0,0 0-91 0 0,0 0-160 0 0,0 0-208 0 0,0 0-230 0 0,-29 32-194 0 0,-90 99-122 0 0,30-51 1240 0 0,55-40 192 0 0,68-28-1039 0 0,-7-6-684 0 0,-17-4-300 0 0,0 0 0 0 0,-1 0 0 0 0,1 1 0 0 0,-1 0 1 0 0,0 0-1 0 0,1 1 0 0 0,-1 0 0 0 0,-1 1 1 0 0,1 0-1 0 0,-1 1 0 0 0,0 0 0 0 0,6 5-124 0 0,41 63 878 0 0,-53-70-900 0 0,0-1 0 0 0,0 1 1 0 0,0-1-1 0 0,0 1 0 0 0,1-1 0 0 0,0 0 1 0 0,-1 0-1 0 0,1 0 0 0 0,0 0 1 0 0,0-1-1 0 0,1 1 0 0 0,-1-1 1 0 0,0 0-1 0 0,1 0 0 0 0,-1 0 0 0 0,1 0 1 0 0,0 0 21 0 0,41-11-5762 0 0,-34 2-2100 0 0,-3 2-4766 0 0</inkml:trace>
  <inkml:trace contextRef="#ctx0" brushRef="#br0" timeOffset="116476.388">15392 2901 0 0 0,'0'0'1514'0'0,"0"0"275"0"0,0 0 106 0 0,0 0-69 0 0,0 0-99 0 0,0 0-221 0 0,0 0-251 0 0,0 0-239 0 0,0 0-168 0 0,0 0-102 0 0,0 0 10 0 0,0 0 147 0 0,-2 26 3108 0 0,3-24-3877 0 0,0-1-1 0 0,0 0 1 0 0,0 1-1 0 0,0-1 1 0 0,0 0-1 0 0,0 0 0 0 0,0 0 1 0 0,0 1-1 0 0,0-1 1 0 0,1 0-1 0 0,-1-1 1 0 0,0 1-1 0 0,1 0 1 0 0,-1 0-1 0 0,1 0 1 0 0,-1-1-1 0 0,1 1 1 0 0,-1-1-1 0 0,1 1 1 0 0,-1-1-1 0 0,1 0 0 0 0,0 0 1 0 0,-1 0-1 0 0,1 1 1 0 0,-1-2-1 0 0,1 1 1 0 0,0 0-1 0 0,-1 0 1 0 0,1 0-1 0 0,-1-1 1 0 0,1 1-1 0 0,-1-1 1 0 0,1 1-1 0 0,-1-1 1 0 0,1 1-1 0 0,-1-1 0 0 0,1 0 1 0 0,-1 0-1 0 0,1 0-133 0 0,51-41 1222 0 0,-3-18-430 0 0,-23 104-421 0 0,-15 2-222 0 0,-2 0 1 0 0,-2 1-1 0 0,-3 0 1 0 0,-1 0-1 0 0,-2 0 1 0 0,-3 7-150 0 0,2-5 59 0 0,0-9-37 0 0,1-20-8 0 0,0 0 0 0 0,-2 0 1 0 0,0 0-1 0 0,-1 0 0 0 0,-1 0 0 0 0,-1 0 0 0 0,-1 0 0 0 0,0-1 1 0 0,-2 1-1 0 0,0-1 0 0 0,-1 0 0 0 0,-8 13-14 0 0,15-31 15 0 0,-1 1 0 0 0,0-1 0 0 0,0 0 1 0 0,0 0-1 0 0,0 1 0 0 0,0-1 0 0 0,0 0 0 0 0,-1 0 0 0 0,1 0 0 0 0,0 0 0 0 0,-1-1 0 0 0,1 1 1 0 0,0 0-1 0 0,-1 0 0 0 0,1-1 0 0 0,-1 1 0 0 0,1-1 0 0 0,-1 1 0 0 0,1-1 0 0 0,-1 0 0 0 0,1 0 1 0 0,-1 1-1 0 0,1-1 0 0 0,-1 0 0 0 0,0 0 0 0 0,1-1 0 0 0,-1 1 0 0 0,1 0 0 0 0,-1 0 1 0 0,1-1-1 0 0,-1 1 0 0 0,1-1 0 0 0,-1 1 0 0 0,1-1 0 0 0,-1 0 0 0 0,1 0-15 0 0,-4-15 28 0 0,0-1 0 0 0,1 0 1 0 0,1 0-1 0 0,1 0 0 0 0,0 0 0 0 0,1-1 0 0 0,1 1 0 0 0,1-1 0 0 0,2-14-28 0 0,-2 21-3 0 0,3-27-1 0 0,2-1 0 0 0,2 1 0 0 0,2 1 0 0 0,1-1 0 0 0,2 2 0 0 0,1 0 1 0 0,2 0-1 0 0,1 1 0 0 0,7-7 4 0 0,-12 20-7 0 0,2 0-1 0 0,0 1 1 0 0,1 1 0 0 0,1 0 0 0 0,1 1-1 0 0,1 1 1 0 0,1 0 0 0 0,0 2-1 0 0,1 0 1 0 0,1 1 0 0 0,5-2 7 0 0,-25 15-1 0 0,1 1-1 0 0,0-1 1 0 0,0 1 0 0 0,0 0 0 0 0,-1-1-1 0 0,1 1 1 0 0,1 0 0 0 0,-1 0 0 0 0,0 0-1 0 0,0 0 1 0 0,0 1 0 0 0,0-1 0 0 0,1 1-1 0 0,-1-1 1 0 0,0 1 0 0 0,0 0 0 0 0,1 0-1 0 0,-1 0 1 0 0,0 0 0 0 0,1 0 0 0 0,-1 0-1 0 0,0 1 1 0 0,1-1 0 0 0,-1 1 0 0 0,0-1-1 0 0,0 1 1 0 0,0 0 0 0 0,0 0 0 0 0,0 0-1 0 0,0 0 1 0 0,0 0 0 0 0,0 1 0 0 0,0-1-1 0 0,0 1 1 0 0,0-1 0 0 0,-1 1 0 0 0,1 0-1 0 0,-1-1 1 0 0,1 1 0 0 0,-1 0 0 0 0,0 0-1 0 0,0 0 1 0 0,0 0 0 0 0,0 0 0 0 0,0 0-1 0 0,0 0 1 0 0,0 1 1 0 0,1 14 10 0 0,0 1 0 0 0,-2-1 0 0 0,0 1 0 0 0,-1-1-1 0 0,0 1 1 0 0,-2-1 0 0 0,0 1 0 0 0,-1-1 0 0 0,-1 0 0 0 0,0-1 0 0 0,-1 1-1 0 0,-1-1 1 0 0,-1 0 0 0 0,0-1 0 0 0,-1 0 0 0 0,0 0 0 0 0,-1-1-1 0 0,-1 0 1 0 0,0-1 0 0 0,-1 0 0 0 0,-7 5-10 0 0,16-14-8 0 0,0-1 1 0 0,0 1-1 0 0,-1-1 1 0 0,0 0-1 0 0,0 0 1 0 0,0 0-1 0 0,0-1 0 0 0,0 1 1 0 0,0-1-1 0 0,-1 0 1 0 0,1 0-1 0 0,-1-1 1 0 0,1 1-1 0 0,-1-1 1 0 0,0 0-1 0 0,1 0 0 0 0,-1 0 1 0 0,-2-1 7 0 0,5-2-51 0 0,1 1 1 0 0,-1-1-1 0 0,1 0 1 0 0,-1 0-1 0 0,1 0 0 0 0,0 0 1 0 0,0 0-1 0 0,-1 0 1 0 0,2 0-1 0 0,-1 0 0 0 0,0-1 1 0 0,0 1-1 0 0,1 0 1 0 0,-1 0-1 0 0,1-1 0 0 0,0 1 1 0 0,-1 0-1 0 0,1-1 1 0 0,0 1-1 0 0,1-1 0 0 0,-1 1 1 0 0,0 0-1 0 0,1-1 1 0 0,-1 1-1 0 0,1-2 51 0 0,0-4-310 0 0,27-65-5583 0 0,-19 58 609 0 0,0 3-6504 0 0</inkml:trace>
  <inkml:trace contextRef="#ctx0" brushRef="#br0" timeOffset="117255.511">16220 2842 984 0 0,'0'0'3176'0'0,"0"0"-516"0"0,0 0-118 0 0,0 0-61 0 0,0 0-297 0 0,0 0-270 0 0,0 0-278 0 0,0 0-280 0 0,0 0-179 0 0,0 0-76 0 0,0 0-82 0 0,0 0-63 0 0,0 0-117 0 0,-1 10-176 0 0,-16 90 928 0 0,16-96-1545 0 0,0 1-1 0 0,0-1 1 0 0,0 1-1 0 0,1 0 1 0 0,-1-1-1 0 0,1 1 1 0 0,0 0-1 0 0,1-1 1 0 0,-1 1 0 0 0,1 0-1 0 0,0-1 1 0 0,0 1-1 0 0,1-1 1 0 0,-1 1-1 0 0,1-1 1 0 0,0 0 0 0 0,0 1-1 0 0,0-1 1 0 0,1 0-1 0 0,0-1 1 0 0,-1 1-1 0 0,1 0 1 0 0,0-1 0 0 0,1 1-1 0 0,-1-1 1 0 0,1 0-1 0 0,-1 0 1 0 0,1 0-1 0 0,0-1 1 0 0,1 1-46 0 0,1-1 59 0 0,1 0 0 0 0,-1-1 0 0 0,1 1 1 0 0,-1-1-1 0 0,1-1 0 0 0,0 1 0 0 0,-1-1 0 0 0,1-1 1 0 0,0 1-1 0 0,-1-1 0 0 0,1 0 0 0 0,0 0 0 0 0,-1-1 0 0 0,0 0 1 0 0,1 0-1 0 0,-1 0 0 0 0,0-1 0 0 0,0 0 0 0 0,0 0 1 0 0,-1-1-1 0 0,1 0 0 0 0,-1 0 0 0 0,0 0 0 0 0,1-1-59 0 0,20-17 79 0 0,0-1-1 0 0,-2-1 1 0 0,0-1-1 0 0,-2-2 1 0 0,0-1-79 0 0,9-10 38 0 0,-63 130-126 0 0,30-88 86 0 0,1 0 1 0 0,0 0-1 0 0,0 1 0 0 0,0-1 1 0 0,0 1-1 0 0,1-1 0 0 0,0 0 1 0 0,0 1-1 0 0,0-1 1 0 0,0 1-1 0 0,1-1 0 0 0,0 1 1 0 0,0-1-1 0 0,0 0 0 0 0,0 1 1 0 0,1-1-1 0 0,-1 0 0 0 0,1 0 1 0 0,0 0-1 0 0,1 0 1 0 0,-1-1-1 0 0,1 1 0 0 0,-1 0 1 0 0,1-1-1 0 0,0 0 0 0 0,0 0 1 0 0,1 0-1 0 0,-1 0 0 0 0,1 0 1 0 0,-1 0-1 0 0,1-1 1 0 0,0 0-1 0 0,0 0 0 0 0,0 0 1 0 0,3 1 1 0 0,1-1 1 0 0,0 0 0 0 0,0-1 1 0 0,1 1-1 0 0,-1-2 1 0 0,1 1-1 0 0,-1-1 0 0 0,0-1 1 0 0,1 1-1 0 0,-1-1 1 0 0,1-1-1 0 0,-1 0 0 0 0,0 0 1 0 0,0 0-1 0 0,0-1 0 0 0,0 0 1 0 0,-1-1-1 0 0,1 0 1 0 0,5-4-2 0 0,120-98 125 0 0,-102 71-100 0 0,-2 0 0 0 0,-1-2 1 0 0,-2-1-1 0 0,-2-2 0 0 0,3-8-25 0 0,-4 4 9 0 0,-2-1 0 0 0,-2-1 1 0 0,-2-1-1 0 0,-2 0 0 0 0,-2-1 1 0 0,5-40-10 0 0,-16-12 60 0 0,-3 100-59 0 0,0-1 1 0 0,1 1-1 0 0,-1 0 1 0 0,0 0-1 0 0,0 0 1 0 0,0 0-1 0 0,1-1 1 0 0,-1 1-1 0 0,0 0 1 0 0,0 0-1 0 0,0 1 1 0 0,0-1-1 0 0,1 0 1 0 0,-1 0-1 0 0,0 0 1 0 0,0 0-1 0 0,0 1 1 0 0,1-1-1 0 0,-1 0 1 0 0,0 1-1 0 0,0-1 1 0 0,1 1-1 0 0,-1-1 1 0 0,0 1-1 0 0,1-1 1 0 0,-1 1 0 0 0,1-1-1 0 0,-1 1 1 0 0,0-1-1 0 0,1 1 1 0 0,-1 0-1 0 0,1 0 1 0 0,0-1-1 0 0,-1 1 1 0 0,1 0-1 0 0,0-1 1 0 0,-1 1-1 0 0,1 0 1 0 0,0 0-1 0 0,0 0 1 0 0,-1-1-1 0 0,1 1 1 0 0,0 0-1 0 0,0 0 1 0 0,0 0-2 0 0,-12 36 8 0 0,2 1-1 0 0,1 0 1 0 0,2 0 0 0 0,2 1 0 0 0,1-1 0 0 0,2 1 0 0 0,2 0 0 0 0,1 0-1 0 0,3 13-7 0 0,0 3 24 0 0,3 1 0 0 0,1-1 0 0 0,3-1-1 0 0,3 0 1 0 0,15 39-24 0 0,4-14 20 0 0,-141-235-4627 0 0,60 95-2287 0 0,35 42-1816 0 0</inkml:trace>
  <inkml:trace contextRef="#ctx0" brushRef="#br0" timeOffset="117508.111">16749 2603 6321 0 0,'0'0'5341'0'0,"0"0"-2688"0"0,0 0-1134 0 0,0 0-261 0 0,0 0 27 0 0,0 0 29 0 0,0 0-61 0 0,0 0-136 0 0,0 0-128 0 0,32 3-175 0 0,104 12-142 0 0,18-12 672 0 0,92-43-602 0 0,-183 32-827 0 0,-4 1-1286 0 0,-21 0-3844 0 0,-25 3-6662 0 0</inkml:trace>
  <inkml:trace contextRef="#ctx0" brushRef="#br0" timeOffset="118040.509">18083 2816 10170 0 0,'0'0'2875'0'0,"0"0"-1010"0"0,0 0-616 0 0,0 0-138 0 0,0 0 28 0 0,0 0 119 0 0,0 0-10 0 0,0 0-158 0 0,0 0-162 0 0,0 0-167 0 0,0 0-91 0 0,0 0-33 0 0,0 0-61 0 0,-1 17-63 0 0,-3 117 1100 0 0,4-125-1526 0 0,1 0-1 0 0,-2 1 0 0 0,1-1 1 0 0,-1 0-1 0 0,0 0 0 0 0,-1 0 1 0 0,0 0-1 0 0,-1 0 0 0 0,0-1 0 0 0,0 1 1 0 0,-4 7-87 0 0,-10 19-1239 0 0,17-35-70 0 0,7-21-2529 0 0,-3 11-408 0 0,-2 2-4565 0 0</inkml:trace>
  <inkml:trace contextRef="#ctx0" brushRef="#br0" timeOffset="118294.43">18063 2455 10386 0 0,'0'0'3417'0'0,"0"0"-1313"0"0,0 0-471 0 0,0 0-145 0 0,0 0-192 0 0,0 0-295 0 0,0 0-369 0 0,0 0-336 0 0,0 0-272 0 0,0 0-80 0 0,0 0-40 0 0,0 0-32 0 0,0 0-32 0 0,0 0-200 0 0,9 30-289 0 0,-1-12-1127 0 0,1-3-4177 0 0,-4-8-6458 0 0</inkml:trace>
  <inkml:trace contextRef="#ctx0" brushRef="#br0" timeOffset="118656.139">18369 3041 14707 0 0,'0'0'3548'0'0,"0"0"-1588"0"0,0 0-661 0 0,0 0-232 0 0,0 0-195 0 0,0 0-181 0 0,0 0-130 0 0,0 0-77 0 0,0 0-49 0 0,0 0-40 0 0,0 0-52 0 0,22-31-39 0 0,70-95-60 0 0,-21 34 211 0 0,1 25-253 0 0,-47 103-384 0 0,49 121 194 0 0,-71-154 68 0 0,0 1 0 0 0,0-1 0 0 0,0 0 0 0 0,0-1 1 0 0,1 1-1 0 0,-1-1 0 0 0,1 1 0 0 0,0-1 1 0 0,0 0-1 0 0,0 0 0 0 0,0-1 0 0 0,0 1 0 0 0,0-1 1 0 0,0 0-1 0 0,0 0 0 0 0,1 0 0 0 0,-1 0 1 0 0,0-1-1 0 0,1 0 0 0 0,-1 0 0 0 0,0 0 0 0 0,1 0 1 0 0,-1-1-1 0 0,0 0 0 0 0,0 0 0 0 0,1 0 1 0 0,-1 0-1 0 0,0-1 0 0 0,0 1 0 0 0,0-1 0 0 0,0 0 1 0 0,-1 0-1 0 0,1-1 0 0 0,0 1 0 0 0,-1-1 1 0 0,0 0-1 0 0,1 0 0 0 0,-1 0 0 0 0,0 0 0 0 0,-1 0 1 0 0,1-1-1 0 0,0 1 0 0 0,-1-1 0 0 0,0 0 1 0 0,2-2-81 0 0,4-7-51 0 0,0 1 1 0 0,-1-1-1 0 0,0 0 1 0 0,0 0-1 0 0,-2-1 1 0 0,0 0-1 0 0,0 0 1 0 0,-1 0-1 0 0,-1-1 1 0 0,-1 1-1 0 0,0-1 1 0 0,0 0-1 0 0,-2 0 51 0 0,-1 8-1875 0 0,-3 6-3426 0 0,0 1-7287 0 0</inkml:trace>
  <inkml:trace contextRef="#ctx0" brushRef="#br0" timeOffset="119443.201">19280 3037 6537 0 0,'0'0'4364'0'0,"0"0"-1681"0"0,0 0-652 0 0,0 0-137 0 0,0 0-168 0 0,0 0-203 0 0,0 0-234 0 0,0 0-263 0 0,0 0-238 0 0,0 0-124 0 0,0 0-92 0 0,0 0-61 0 0,0 0-8 0 0,11 4 759 0 0,-51 29-1 0 0,21-22-917 0 0,24-19 220 0 0,93-65-25 0 0,-163 117-239 0 0,62-41-1289 0 0,5-2-9031 0 0,3-1-2927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9 111 912 0 0,'0'0'1702'0'0,"0"0"-443"0"0,0 0-19 0 0,0 0 210 0 0,0 0 325 0 0,0 0 196 0 0,0 0 17 0 0,0 0-147 0 0,0 0-270 0 0,0 0-284 0 0,0 0-271 0 0,-1-6-197 0 0,-1-2-1533 0 0,-2-6 4225 0 0,2 31-654 0 0,6 64-2252 0 0,3-2 0 0 0,4 1-1 0 0,4-1-604 0 0,14 114 403 0 0,-7 1-86 0 0,-7-153-276 0 0,-15-41-25 0 0,8-16 721 0 0,-4-1-717 0 0,0 2 1 0 0,1-1-1 0 0,1 0 1 0 0,1 1-1 0 0,0 0 1 0 0,0 1 0 0 0,2-1-1 0 0,0 2 1 0 0,1-1-1 0 0,0 1 1 0 0,1 1 0 0 0,0 0-1 0 0,1 0 1 0 0,0 1-1 0 0,1 0 1 0 0,0 2-1 0 0,1-1 1 0 0,0 1 0 0 0,0 1-1 0 0,1 1 1 0 0,6-2-21 0 0,-13 8 1 0 0,-1 1 0 0 0,1 0 1 0 0,-1 0-1 0 0,1 1 0 0 0,-1 0 1 0 0,0 1-1 0 0,1-1 0 0 0,-1 2 1 0 0,0-1-1 0 0,0 1 0 0 0,0 0 1 0 0,0 0-1 0 0,-1 0 0 0 0,1 1 1 0 0,-1 1-1 0 0,0-1 0 0 0,0 1 1 0 0,0 0-1 0 0,-1 0 0 0 0,0 0 1 0 0,0 1-1 0 0,0 0 0 0 0,-1 0 1 0 0,1 0-1 0 0,-1 0 0 0 0,-1 1 1 0 0,1 0-1 0 0,-1-1 0 0 0,-1 1 1 0 0,1 0-1 0 0,-1 1 0 0 0,0-1 1 0 0,0 3-2 0 0,3 8-972 0 0,7 24 2488 0 0,-10-29-5748 0 0,-1-3-5138 0 0,-1-13-2316 0 0</inkml:trace>
  <inkml:trace contextRef="#ctx0" brushRef="#br0" timeOffset="473.645">1033 501 7762 0 0,'0'0'2191'0'0,"0"0"-466"0"0,0 0-148 0 0,0 0 17 0 0,0 0-90 0 0,0 0-160 0 0,0 0-202 0 0,0 0-214 0 0,0 0-175 0 0,-32 21-123 0 0,-98 65-94 0 0,56-24 447 0 0,63-47-736 0 0,9-13-214 0 0,0 0 0 0 0,0-1 0 0 0,0 1-1 0 0,0 0 1 0 0,0 1 0 0 0,1-1 0 0 0,-1 0 0 0 0,1 0 0 0 0,-1 1 0 0 0,1-1 0 0 0,0 1 0 0 0,0-1 0 0 0,0 1 0 0 0,0-1 0 0 0,0 1 0 0 0,1 0 0 0 0,-1 0 0 0 0,1-1 0 0 0,-1 1 0 0 0,1 0 0 0 0,0 0 0 0 0,0-1 0 0 0,1 1 0 0 0,-1 0 0 0 0,0 0 0 0 0,1-1 0 0 0,0 1 0 0 0,0 0 0 0 0,0-1 0 0 0,0 1 0 0 0,0-1 0 0 0,0 1 0 0 0,0-1 0 0 0,1 0 0 0 0,-1 1 0 0 0,1-1 0 0 0,0 0 0 0 0,0 0 0 0 0,0 0 0 0 0,0 0 0 0 0,0 0 0 0 0,0-1 0 0 0,0 1 0 0 0,1-1 0 0 0,-1 1 0 0 0,0-1 0 0 0,1 0 0 0 0,-1 0 0 0 0,1 0 0 0 0,0 0 0 0 0,-1 0 0 0 0,2 0-33 0 0,11-3 104 0 0,0 0 0 0 0,0 0 0 0 0,0-2 0 0 0,-1 0 0 0 0,1 0 0 0 0,-1-1 0 0 0,0-1 0 0 0,-1-1 0 0 0,1 0 1 0 0,-1 0-1 0 0,-1-1 0 0 0,1-1 0 0 0,-2 0 0 0 0,1-1 0 0 0,-1 0 0 0 0,5-7-104 0 0,-6 9 36 0 0,78-83 331 0 0,-80 126-376 0 0,-1-9-16 0 0,-7-22-9 0 0,0 1-1 0 0,0-1 1 0 0,0 0-1 0 0,1 1 1 0 0,0-1-1 0 0,0 0 1 0 0,0 0-1 0 0,1 1 1 0 0,-1-1-1 0 0,1 0 1 0 0,0-1-1 0 0,0 1 1 0 0,0 0-1 0 0,1 0 1 0 0,-1-1-1 0 0,1 1 1 0 0,0-1-1 0 0,0 0 1 0 0,0 0-1 0 0,0 0 1 0 0,1 0-1 0 0,-1-1 1 0 0,1 1-1 0 0,0-1 1 0 0,-1 0-1 0 0,1 0 1 0 0,0 0-1 0 0,0-1 1 0 0,0 1-1 0 0,1-1 1 0 0,-1 0-1 0 0,0 0 1 0 0,1-1 34 0 0,22-3-2756 0 0,-10-4-3273 0 0,-11 3-3455 0 0</inkml:trace>
  <inkml:trace contextRef="#ctx0" brushRef="#br0" timeOffset="897.789">1580 461 10802 0 0,'0'0'1947'0'0,"0"0"-330"0"0,0 0-173 0 0,0 0-72 0 0,0 0-85 0 0,0 0-144 0 0,0 0-221 0 0,0 0-218 0 0,0 0-151 0 0,0 0-129 0 0,-17 32-121 0 0,-48 102-92 0 0,49-65 9 0 0,16-65-196 0 0,1 1 0 0 0,0-1 1 0 0,-1 0-1 0 0,1 0 0 0 0,1 0 0 0 0,-1 0 0 0 0,1 0 1 0 0,-1-1-1 0 0,1 1 0 0 0,0 0 0 0 0,1-1 1 0 0,-1 1-1 0 0,1-1 0 0 0,-1 0 0 0 0,1 0 0 0 0,0 0 1 0 0,0 0-1 0 0,0 0 0 0 0,0 0 0 0 0,1-1 1 0 0,-1 0-1 0 0,1 0 0 0 0,0 0 0 0 0,0 0 0 0 0,-1 0 1 0 0,1-1-1 0 0,0 1 0 0 0,0-1 0 0 0,0 0 1 0 0,1-1-1 0 0,-1 1-24 0 0,5 1 93 0 0,1 0 0 0 0,-1-1 1 0 0,1 0-1 0 0,-1-1 0 0 0,1 1 0 0 0,-1-2 1 0 0,1 0-1 0 0,-1 0 0 0 0,1 0 0 0 0,-1-1 1 0 0,0-1-1 0 0,0 0 0 0 0,5-1-93 0 0,4-5 126 0 0,-1-1-1 0 0,0-1 1 0 0,0 0-1 0 0,-1-1 1 0 0,0 0-1 0 0,-1-2 1 0 0,0 0-1 0 0,-2 0 1 0 0,1-1-1 0 0,-2-1 1 0 0,0 0-1 0 0,-1-1 1 0 0,0 0-1 0 0,-2-1 1 0 0,0 0-1 0 0,-1-1 1 0 0,-1 1-1 0 0,2-9-125 0 0,5-14 62 0 0,39-160-122 0 0,-51 190 40 0 0,-1-1 1 0 0,0 0-1 0 0,-1 0 0 0 0,0 1 0 0 0,-1-1 1 0 0,0 0-1 0 0,-1 0 0 0 0,0 1 1 0 0,-1-1-1 0 0,-1 1 0 0 0,1 0 1 0 0,-2 0-1 0 0,1 0 0 0 0,-2 0 0 0 0,1 1 1 0 0,-2-1 19 0 0,4 6-6 0 0,0 1-1 0 0,-1 0 1 0 0,1 0 0 0 0,-1 1 0 0 0,0-1-1 0 0,0 1 1 0 0,0 0 0 0 0,0 0 0 0 0,-1 0 0 0 0,1 0-1 0 0,-1 1 1 0 0,0 0 0 0 0,0 0 0 0 0,0 0 0 0 0,0 0-1 0 0,0 1 1 0 0,0 0 0 0 0,0 0 0 0 0,0 0-1 0 0,-1 1 1 0 0,1 0 0 0 0,0 0 0 0 0,0 0 0 0 0,0 0-1 0 0,-1 1 1 0 0,1 0 0 0 0,0 0 0 0 0,0 1 0 0 0,0-1-1 0 0,0 1 1 0 0,0 0 0 0 0,0 0 0 0 0,1 1-1 0 0,-1-1 1 0 0,1 1 0 0 0,0 0 0 0 0,-1 0 0 0 0,1 1-1 0 0,1-1 1 0 0,-1 1 0 0 0,0 1 6 0 0,-6 6 1 0 0,1 2 1 0 0,1-1-1 0 0,0 1 0 0 0,1 0 1 0 0,0 1-1 0 0,1 0 0 0 0,0 0 1 0 0,1 0-1 0 0,1 1 0 0 0,1 0 1 0 0,0-1-1 0 0,0 1 0 0 0,2 0 1 0 0,0 1-1 0 0,0-1 0 0 0,1 0 1 0 0,1 0-1 0 0,1 0 0 0 0,1 1-1 0 0,-1 1 11 0 0,1-1-1 0 0,1 0 0 0 0,0 0 1 0 0,1-1-1 0 0,1 1 1 0 0,1-1-1 0 0,0-1 0 0 0,1 1 1 0 0,0-1-1 0 0,1 0 1 0 0,1-1-1 0 0,0 0 0 0 0,1-1 1 0 0,0 0-1 0 0,1 0 0 0 0,0-1 1 0 0,1-1-1 0 0,4 2-10 0 0,13 10 44 0 0,2-2-1 0 0,0-1 0 0 0,2-1 1 0 0,0-2-1 0 0,0-2 1 0 0,2-1-1 0 0,17 4-43 0 0,74 10-551 0 0,-100-26-3318 0 0,-1-3-3776 0 0,-15-2-4952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75 14867 0 0,'0'0'3158'0'0,"0"0"-981"0"0,0 0-568 0 0,0 0-291 0 0,0 0-285 0 0,0 0-214 0 0,0 0-155 0 0,0 0-137 0 0,0 0-100 0 0,0 0-56 0 0,0 0-69 0 0,0 0-81 0 0,0 0-93 0 0,7-13-63 0 0,17-41-45 0 0,-24 54-20 0 0,-1-1 0 0 0,1 0 0 0 0,-1 1 0 0 0,0-1 0 0 0,1 1 0 0 0,-1-1 0 0 0,0 1 0 0 0,0-1 0 0 0,1 1 0 0 0,-1-1 0 0 0,0 1 0 0 0,0 0 0 0 0,0-1 0 0 0,1 1 0 0 0,-1 0 0 0 0,0 0 0 0 0,0 0-1 0 0,0 0 1 0 0,0 0 0 0 0,0 0 0 0 0,0 0 0 0 0,1 0 0 0 0,-1 0 0 0 0,0 0 0 0 0,0 0 0 0 0,0 0 0 0 0,0 1 0 0 0,0-1 0 0 0,1 0 0 0 0,-1 1 0 0 0,0-1 0 0 0,0 0 0 0 0,0 1 0 0 0,1-1 0 0 0,-1 1 0 0 0,0-1 0 0 0,1 1 0 0 0,-1 0 0 0 0,0-1 0 0 0,1 1 0 0 0,-1 0 0 0 0,1-1 0 0 0,-1 1 0 0 0,1 0 0 0 0,-1 0 0 0 0,1-1 0 0 0,0 1 0 0 0,-1 0 0 0 0,1 0 0 0 0,-3 1-3 0 0,-2 1 1 0 0,2-3-1 0 0,1 1 0 0 0,-1-1 0 0 0,1 1 0 0 0,-1 0 0 0 0,0 0-1 0 0,1 0 1 0 0,0 0 0 0 0,-1 0 0 0 0,1 0 0 0 0,0 1 0 0 0,-1-1 0 0 0,1 1-1 0 0,0 0 1 0 0,0 0 0 0 0,0-1 0 0 0,1 1 0 0 0,-1 1 0 0 0,0-1 0 0 0,1 0-1 0 0,-1 0 1 0 0,1 1 0 0 0,0-1 0 0 0,0 0 0 0 0,-1 1 0 0 0,2-1 0 0 0,-1 1 0 0 0,0 0-1 0 0,1-1 1 0 0,-1 1 0 0 0,1-1 0 0 0,-1 1 0 0 0,1 0 0 0 0,0 0 0 0 0,1-1-1 0 0,-1 1 1 0 0,0 0 0 0 0,1-1 0 0 0,-1 1 0 0 0,1-1 0 0 0,0 1 0 0 0,0 0 0 0 0,0 0 3 0 0,44 37 37 0 0,-39-37-27 0 0,0 1 0 0 0,-1 0 0 0 0,1 0 0 0 0,-1 1 0 0 0,0-1 0 0 0,-1 1 1 0 0,1 0-1 0 0,-1 0 0 0 0,0 1 0 0 0,0-1 0 0 0,-1 1 0 0 0,1 0 0 0 0,-1 0 0 0 0,-1 0 0 0 0,1 1 0 0 0,-1-1 0 0 0,0 0 0 0 0,1 7-10 0 0,-4-6 43 0 0,0 1 1 0 0,0 0-1 0 0,0-1 0 0 0,-1 1 0 0 0,0-1 0 0 0,-1 0 0 0 0,0 1 1 0 0,0-1-1 0 0,0 0 0 0 0,-1-1 0 0 0,0 1 0 0 0,0 0 0 0 0,-1-1 1 0 0,0 0-1 0 0,0 0 0 0 0,0-1 0 0 0,-1 1 0 0 0,0-1 1 0 0,0 0-1 0 0,0-1 0 0 0,0 0 0 0 0,-1 0 0 0 0,0 0 0 0 0,0 0 1 0 0,0-1-1 0 0,0-1 0 0 0,-1 1-43 0 0,4-2-33 0 0,1 0 0 0 0,0 0 0 0 0,0 0-1 0 0,0 0 1 0 0,-1-1 0 0 0,1 0 0 0 0,0 0 0 0 0,-1 0 0 0 0,1 0 0 0 0,0 0 0 0 0,-1 0-1 0 0,1-1 1 0 0,0 0 0 0 0,0 0 0 0 0,-1 0 0 0 0,1 0 0 0 0,0 0 0 0 0,-1-1 33 0 0,-21-11-5295 0 0,21 10 3648 0 0,-2-1-10502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33 0 0 0,'0'0'293'0'0,"0"0"852"0"0,0 0 483 0 0,0 0 222 0 0,0 0-41 0 0,0 0-298 0 0,0 0-314 0 0,0 0-250 0 0,0 0-135 0 0,0 0 100 0 0,0 0 91 0 0,0 0 46 0 0,-3-21 4015 0 0,-2 18-4906 0 0,-1 2 0 0 0,0-1 0 0 0,0 0 0 0 0,-1 1 0 0 0,1 0 0 0 0,0 1 0 0 0,0-1 0 0 0,0 1 0 0 0,-1 0 0 0 0,1 1 0 0 0,0-1 0 0 0,0 1 0 0 0,0 0 0 0 0,0 1 0 0 0,0 0 0 0 0,0 0 0 0 0,0 0 0 0 0,0 1 0 0 0,1-1 0 0 0,-1 1 0 0 0,1 1 0 0 0,0-1 0 0 0,0 1 0 0 0,-4 3-158 0 0,-2 2 47 0 0,1-1-1 0 0,0 2 1 0 0,0-1 0 0 0,1 2-1 0 0,0-1 1 0 0,1 1-1 0 0,0 0 1 0 0,1 1 0 0 0,1 0-1 0 0,-6 12-46 0 0,10-21 22 0 0,0 1-1 0 0,0-1 0 0 0,0 0 1 0 0,1 1-1 0 0,-1 0 0 0 0,1-1 1 0 0,0 1-1 0 0,0 0 0 0 0,0-1 0 0 0,1 1 1 0 0,-1 0-1 0 0,1 0 0 0 0,0 0 1 0 0,0-1-1 0 0,0 1 0 0 0,1 0 1 0 0,-1 0-1 0 0,1 0 0 0 0,0-1 1 0 0,0 1-1 0 0,0 0 0 0 0,1-1 0 0 0,-1 1 1 0 0,1-1-1 0 0,0 1 0 0 0,0-1 1 0 0,0 0-1 0 0,0 0 0 0 0,1 0 1 0 0,-1 0-1 0 0,1 0 0 0 0,-1-1 1 0 0,1 1-1 0 0,0-1 0 0 0,0 1 0 0 0,1-1 1 0 0,-1 0-1 0 0,0 0 0 0 0,1-1 1 0 0,-1 1-1 0 0,1-1 0 0 0,-1 0 1 0 0,1 0-1 0 0,3 1-21 0 0,0-2 97 0 0,1 1 0 0 0,0-2 0 0 0,-1 1 0 0 0,1-1 0 0 0,-1 0 0 0 0,1-1 0 0 0,-1 1 0 0 0,0-2 0 0 0,1 1 0 0 0,-1-1 0 0 0,0 0 0 0 0,5-3-97 0 0,242-181 982 0 0,-229 222-906 0 0,-15-15 22 0 0,-7-10-80 0 0,1 1 0 0 0,1-1 0 0 0,0 0-1 0 0,0 0 1 0 0,1-1 0 0 0,1 0 0 0 0,-1 0 0 0 0,1 0-1 0 0,1-1 1 0 0,0 0 0 0 0,0 0 0 0 0,0-1-1 0 0,1 0 1 0 0,0 0 0 0 0,0-1 0 0 0,1 0 0 0 0,0-1-1 0 0,0 0-17 0 0,53 6-1335 0 0,-49-11-2652 0 0,0 0-3504 0 0,-10 0-4560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249 774 1688 0 0,'0'0'2089'0'0,"0"0"-127"0"0,0 0 109 0 0,0 0 102 0 0,0 0 7 0 0,0 0-167 0 0,0 0-252 0 0,0 0-293 0 0,0 0-272 0 0,0 0-210 0 0,0 0-162 0 0,-20 1-130 0 0,-62 6-56 0 0,25 15 511 0 0,45-11-791 0 0,6-6-250 0 0,-1 1-1 0 0,1 0 1 0 0,0 0-1 0 0,0 1 0 0 0,1 0 1 0 0,-1 0-1 0 0,2 0 1 0 0,-1 1-1 0 0,1-1 1 0 0,0 1-1 0 0,1 0 0 0 0,-1 0 1 0 0,2 1-1 0 0,-1-1 1 0 0,1 0-1 0 0,1 1 0 0 0,-1 0 1 0 0,1-1-1 0 0,1 1 1 0 0,0 6-108 0 0,1-10-4 0 0,0 1 1 0 0,0-1 0 0 0,1 1 0 0 0,-1-1-1 0 0,1 0 1 0 0,1 0 0 0 0,-1 0-1 0 0,1 0 1 0 0,0 0 0 0 0,0 0 0 0 0,0-1-1 0 0,1 1 1 0 0,-1-1 0 0 0,1 0-1 0 0,0 0 1 0 0,0-1 0 0 0,1 1 0 0 0,-1-1-1 0 0,1 0 1 0 0,0 0 0 0 0,0 0-1 0 0,0-1 1 0 0,0 1 0 0 0,0-1 0 0 0,0 0-1 0 0,1-1 1 0 0,-1 1 0 0 0,5-1 3 0 0,3 0-243 0 0,0-1 0 0 0,0 0 0 0 0,0-1 0 0 0,0 0 0 0 0,0-1 0 0 0,0-1 0 0 0,0 0 0 0 0,-1-1 0 0 0,9-3 243 0 0,63-30-9286 0 0,-64 29-1947 0 0</inkml:trace>
  <inkml:trace contextRef="#ctx0" brushRef="#br0" timeOffset="286.675">658 796 3305 0 0,'0'0'2952'0'0,"0"0"-894"0"0,0 0-203 0 0,0 0 47 0 0,0 0-99 0 0,0 0-244 0 0,0 0-349 0 0,0 0-294 0 0,0 0-211 0 0,0 0-126 0 0,-28 32-102 0 0,-84 96-96 0 0,110-127-363 0 0,0 0 0 0 0,1 0 0 0 0,-1 0 0 0 0,0 1 0 0 0,0-1 0 0 0,1 1 1 0 0,-1-1-1 0 0,1 1 0 0 0,-1-1 0 0 0,1 1 0 0 0,0 0 0 0 0,-1 0 0 0 0,1 0 1 0 0,0 0-1 0 0,0 0 0 0 0,0 0 0 0 0,1 0 0 0 0,-1 0 0 0 0,0 0 0 0 0,1 0 1 0 0,-1 0-1 0 0,1 0 0 0 0,0 0 0 0 0,0 1 0 0 0,0-1 0 0 0,0 0 0 0 0,0 0 1 0 0,0 0-1 0 0,1 2-18 0 0,2 2 120 0 0,0-1-16 0 0,1 0-1 0 0,0 0 1 0 0,0-1-1 0 0,1 1 1 0 0,0-1 0 0 0,-1 0-1 0 0,1 0 1 0 0,1-1-1 0 0,-1 0 1 0 0,0 1-1 0 0,1-2 1 0 0,0 1-1 0 0,-1-1 1 0 0,1 0-1 0 0,0 0 1 0 0,0 0-1 0 0,1-1 1 0 0,-1 0-1 0 0,0 0 1 0 0,0-1-1 0 0,1 1 1 0 0,-1-2-1 0 0,0 1 1 0 0,0 0-1 0 0,1-1 1 0 0,4-2-104 0 0,3 3 200 0 0,-6 0-120 0 0,-1 0 1 0 0,1 0 0 0 0,-1-1-1 0 0,1 0 1 0 0,-1 0-1 0 0,1-1 1 0 0,-1 0 0 0 0,0 0-1 0 0,0-1 1 0 0,0 1-1 0 0,0-2 1 0 0,0 1 0 0 0,-1-1-1 0 0,1 0 1 0 0,-1-1 0 0 0,0 1-1 0 0,0-1 1 0 0,-1 0-1 0 0,1-1 1 0 0,-1 1 0 0 0,-1-1-1 0 0,1 0 1 0 0,-1 0 0 0 0,0-1-1 0 0,0 1 1 0 0,0-1-1 0 0,-1 0 1 0 0,0 0 0 0 0,-1 0-1 0 0,1 0 1 0 0,-2-1 0 0 0,1 1-1 0 0,0-4-80 0 0,-2 7-8 0 0,1 1-1 0 0,-1 0 0 0 0,0 0 1 0 0,0-1-1 0 0,-1 1 1 0 0,1 0-1 0 0,-1 0 1 0 0,0-1-1 0 0,1 1 1 0 0,-1 0-1 0 0,-1 0 0 0 0,1 0 1 0 0,0 0-1 0 0,-1 0 1 0 0,1 0-1 0 0,-1 1 1 0 0,0-1-1 0 0,0 0 0 0 0,0 1 1 0 0,0-1-1 0 0,-1 1 1 0 0,1 0-1 0 0,-1 0 1 0 0,1 0-1 0 0,-1 0 0 0 0,0 0 1 0 0,0 1-1 0 0,1-1 1 0 0,-1 1-1 0 0,0 0 1 0 0,-1-1-1 0 0,1 1 0 0 0,0 1 9 0 0,-60 4-2639 0 0,25 17-6855 0 0,30-13-1902 0 0</inkml:trace>
  <inkml:trace contextRef="#ctx0" brushRef="#br0" timeOffset="639.97">1203 892 6937 0 0,'0'0'2362'0'0,"0"0"-897"0"0,0 0-368 0 0,0 0-3 0 0,0 0 94 0 0,0 0-6 0 0,0 0-89 0 0,0 0-158 0 0,0 0-205 0 0,0 0-97 0 0,0 0-89 0 0,0 0-82 0 0,-32 15-41 0 0,-97 49-72 0 0,87-30 2 0 0,41-28-286 0 0,0-4-42 0 0,0 1-1 0 0,1-1 1 0 0,-1 1-1 0 0,1-1 0 0 0,0 1 1 0 0,0 0-1 0 0,0-1 0 0 0,0 1 1 0 0,0-1-1 0 0,1 1 0 0 0,-1 0 1 0 0,1-1-1 0 0,0 1 1 0 0,0-1-1 0 0,-1 1 0 0 0,2-1 1 0 0,-1 0-1 0 0,0 1 0 0 0,0-1 1 0 0,1 0-1 0 0,-1 0 0 0 0,1 0 1 0 0,0 0-1 0 0,0 0 1 0 0,0 0-1 0 0,-1 0 0 0 0,2-1 1 0 0,-1 1-1 0 0,0-1 0 0 0,0 1 1 0 0,0-1-1 0 0,1 0 1 0 0,-1 0-1 0 0,1 0 0 0 0,-1 0 1 0 0,1 0-1 0 0,-1-1 0 0 0,1 1 1 0 0,-1-1-1 0 0,2 0-22 0 0,5 2 127 0 0,0 0 0 0 0,0-1 0 0 0,0 0 0 0 0,0-1 0 0 0,0 0 1 0 0,0 0-1 0 0,0-1 0 0 0,0 0 0 0 0,0-1 0 0 0,-1 0 0 0 0,8-2-127 0 0,-7 1 138 0 0,0 0-1 0 0,0-1 1 0 0,-1 0 0 0 0,0 0 0 0 0,1-1-1 0 0,-2 0 1 0 0,1 0 0 0 0,0-1 0 0 0,-1 0-1 0 0,0 0 1 0 0,0-1 0 0 0,-1 1 0 0 0,0-2-1 0 0,4-5-137 0 0,-5 4 62 0 0,-1 1 0 0 0,0-1 0 0 0,-1 0 0 0 0,0-1 0 0 0,0 1 0 0 0,-1 0 0 0 0,0-1-1 0 0,-1 1 1 0 0,0-1 0 0 0,0-4-62 0 0,-1 11-47 0 0,0 0-1 0 0,0 0 1 0 0,0 0-1 0 0,-1 0 0 0 0,1 1 1 0 0,-1-1-1 0 0,0 0 1 0 0,0 0-1 0 0,0 1 1 0 0,0-1-1 0 0,0 0 1 0 0,-1 1-1 0 0,1-1 0 0 0,-1 1 1 0 0,1-1-1 0 0,-1 1 1 0 0,0 0-1 0 0,0 0 1 0 0,0 0-1 0 0,0 0 1 0 0,0 0-1 0 0,-1 0 0 0 0,1 1 1 0 0,-1-1-1 0 0,1 1 1 0 0,-1-1-1 0 0,1 1 1 0 0,-1 0-1 0 0,0 0 1 0 0,0 0-1 0 0,1 0 0 0 0,-1 1 1 0 0,0-1-1 0 0,0 1 1 0 0,-3 0 47 0 0,-34-2-2820 0 0,15 4-6228 0 0,16 1-2440 0 0</inkml:trace>
  <inkml:trace contextRef="#ctx0" brushRef="#br0" timeOffset="933.66">1542 1124 8154 0 0,'0'0'2610'0'0,"0"0"-222"0"0,0 0-114 0 0,0 0-251 0 0,0 0-309 0 0,0 0-323 0 0,0 0-256 0 0,0 0-183 0 0,0 0-155 0 0,0 0-114 0 0,0 0-145 0 0,0 0-117 0 0,0 0-84 0 0,0-25-71 0 0,4-79-62 0 0,20 33 153 0 0,-14 57-270 0 0,-1 0-66 0 0,0 0 0 0 0,1 1 0 0 0,0 1 1 0 0,1-1-1 0 0,1 2 0 0 0,0-1 0 0 0,0 2 0 0 0,6-4-21 0 0,2 26-2710 0 0,-16-3-945 0 0,-1-2-4057 0 0,-2-6 5759 0 0,1 6-8517 0 0</inkml:trace>
  <inkml:trace contextRef="#ctx0" brushRef="#br0" timeOffset="1512.879">2042 844 10618 0 0,'0'0'2126'0'0,"0"0"-328"0"0,0 0-225 0 0,0 0-188 0 0,0 0-205 0 0,0 0-250 0 0,0 0-242 0 0,0 0-172 0 0,0 0-137 0 0,0 0-113 0 0,0 0-72 0 0,0 0-78 0 0,0 0-36 0 0,-30 25-24 0 0,-92 79-23 0 0,120-103-33 0 0,1 0 1 0 0,-1 0-1 0 0,0 0 1 0 0,0 0-1 0 0,0 0 0 0 0,1 0 1 0 0,-1 0-1 0 0,0 1 0 0 0,1-1 1 0 0,-1 1-1 0 0,1-1 1 0 0,0 1-1 0 0,-1 0 0 0 0,1 0 1 0 0,0-1-1 0 0,0 1 0 0 0,0 0 1 0 0,0 0-1 0 0,1 0 1 0 0,-1 0-1 0 0,0 0 0 0 0,1 0 1 0 0,-1 0-1 0 0,1 0 0 0 0,0 0 1 0 0,0 0-1 0 0,0 0 1 0 0,0 1-1 0 0,1 5-6 0 0,-1-4 15 0 0,1-1-1 0 0,0 1 1 0 0,-1 0-1 0 0,1-1 1 0 0,0 1-1 0 0,1 0 1 0 0,-1-1-1 0 0,1 0 1 0 0,-1 1-1 0 0,1-1 0 0 0,0 0 1 0 0,0 0-1 0 0,1 0 1 0 0,-1 0-1 0 0,1 0 1 0 0,-1 0-1 0 0,1-1 1 0 0,0 1-1 0 0,0-1 1 0 0,0 0-1 0 0,0 0 1 0 0,1 0-1 0 0,-1 0 1 0 0,0-1-1 0 0,1 1 0 0 0,-1-1 1 0 0,1 0-1 0 0,0 0 1 0 0,-1 0-1 0 0,1 0 1 0 0,2-1-9 0 0,3 2 93 0 0,-1 0 0 0 0,1-1 0 0 0,0-1 0 0 0,0 1 1 0 0,0-2-1 0 0,-1 1 0 0 0,1-1 0 0 0,0 0 0 0 0,-1-1 0 0 0,1 0 1 0 0,-1 0-1 0 0,1-1 0 0 0,4-2-93 0 0,1-3 161 0 0,-1 0 1 0 0,0 0-1 0 0,0-1 0 0 0,-1-1 1 0 0,0 0-1 0 0,0-1 1 0 0,-1 0-1 0 0,-1-1 0 0 0,0 0 1 0 0,0 0-1 0 0,-2-1 0 0 0,1 0 1 0 0,-2-1-1 0 0,1 0 1 0 0,-2 0-1 0 0,4-13-161 0 0,83-248 176 0 0,-89 264-193 0 0,-1 0 0 0 0,0 0 0 0 0,-1-1 0 0 0,0 1-1 0 0,0 0 1 0 0,-1-1 0 0 0,-1 1 0 0 0,0-1 0 0 0,0 1 0 0 0,-1-1 0 0 0,-1 1 0 0 0,0-1 0 0 0,0 1-1 0 0,-1 0 1 0 0,-1 0 0 0 0,0 0 0 0 0,0 1 0 0 0,-1-1 0 0 0,-1 1 0 0 0,1 0 0 0 0,-2 0 0 0 0,1 1 0 0 0,-7-7 17 0 0,9 14-9 0 0,0 0 1 0 0,-1 0 0 0 0,1 1 0 0 0,-1-1-1 0 0,1 1 1 0 0,-1 0 0 0 0,1 0 0 0 0,-1 1 0 0 0,0-1-1 0 0,1 1 1 0 0,-1 0 0 0 0,0 1 0 0 0,1-1 0 0 0,-1 1-1 0 0,0 0 1 0 0,1 0 0 0 0,-1 0 0 0 0,1 0 0 0 0,-1 1-1 0 0,1 0 1 0 0,0 0 0 0 0,0 0 0 0 0,0 0 0 0 0,0 1-1 0 0,0 0 1 0 0,0-1 0 0 0,1 2 0 0 0,-1-1 0 0 0,1 0-1 0 0,0 1 1 0 0,0-1 0 0 0,0 1 0 0 0,-2 3 8 0 0,-5 8 21 0 0,1 0 0 0 0,0 0 1 0 0,1 1-1 0 0,1 0 0 0 0,0 0 0 0 0,1 0 1 0 0,1 1-1 0 0,1 0 0 0 0,0 0 0 0 0,1 1 1 0 0,1-1-1 0 0,1 1 0 0 0,0-1 0 0 0,1 1 1 0 0,1 0-1 0 0,3 13-21 0 0,0-11 83 0 0,1-1 0 0 0,1-1 0 0 0,0 1 0 0 0,2-1 0 0 0,0 0 0 0 0,1 0 0 0 0,1-1 0 0 0,0-1 0 0 0,2 0 0 0 0,0 0 0 0 0,0-1 0 0 0,3 1-83 0 0,4 6 132 0 0,1 0 1 0 0,1-2-1 0 0,1 0 0 0 0,1-2 0 0 0,1 0 0 0 0,0-2 1 0 0,11 5-133 0 0,3-9-238 0 0,-38-12 48 0 0,6-18-2787 0 0,-1 7-2762 0 0,-3 7-5584 0 0</inkml:trace>
  <inkml:trace contextRef="#ctx0" brushRef="#br0" timeOffset="1770.06">2731 914 16460 0 0,'0'0'1587'0'0,"0"0"-491"0"0,0 0-197 0 0,0 0-17 0 0,0 0-79 0 0,0 0-148 0 0,0 0-251 0 0,0 0-234 0 0,0 0-121 0 0,0 0-54 0 0,0 0-35 0 0,0 0-40 0 0,-1 28-83 0 0,-2 82-156 0 0,10-85-3305 0 0,-1-36-4534 0 0,-4 6-2458 0 0</inkml:trace>
  <inkml:trace contextRef="#ctx0" brushRef="#br0" timeOffset="2017.954">2688 421 6865 0 0,'0'0'-344'0'0,"0"0"-528"0"0,0 0-192 0 0,0 0 248 0 0,0 0-280 0 0,0 0-1577 0 0</inkml:trace>
  <inkml:trace contextRef="#ctx0" brushRef="#br0" timeOffset="2251.352">2972 1080 13779 0 0,'0'0'3885'0'0,"0"0"-2118"0"0,0 0-728 0 0,0 0-58 0 0,0 0-50 0 0,0 0-91 0 0,0 0-138 0 0,0 0-179 0 0,0 0-127 0 0,8-34-42 0 0,27-105-50 0 0,3-8 295 0 0,-37 147-625 0 0,0 0 0 0 0,0 0 0 0 0,1 0 0 0 0,-1 1 0 0 0,0-1 0 0 0,0 0 0 0 0,0 1 0 0 0,0-1 0 0 0,1 1 0 0 0,-1-1-1 0 0,0 1 1 0 0,0 0 0 0 0,0-1 0 0 0,0 1 0 0 0,0 0 0 0 0,0 0 0 0 0,-1 0 0 0 0,1 0 0 0 0,0 0 0 0 0,0 0 0 0 0,-1 0 0 0 0,1 0 0 0 0,0 0 0 0 0,-1 0 0 0 0,1 0-1 0 0,-1 0 1 0 0,1 1 0 0 0,-1-1 0 0 0,0 0 0 0 0,0 0 0 0 0,1 1 26 0 0,18 66-141 0 0,-19-61 146 0 0,0 0 1 0 0,1-1 0 0 0,0 1 0 0 0,1 0-1 0 0,-1-1 1 0 0,1 1 0 0 0,0-1 0 0 0,1 0-1 0 0,0 0 1 0 0,0 0 0 0 0,0 0 0 0 0,0 0-1 0 0,1-1 1 0 0,0 1 0 0 0,0-1 0 0 0,1 0-1 0 0,-1 0 1 0 0,1-1 0 0 0,0 1 0 0 0,1-1-1 0 0,-1 0 1 0 0,1 0 0 0 0,3 1-6 0 0,-7-4 63 0 0,0 0-1 0 0,0 0 1 0 0,1 0 0 0 0,-1 0 0 0 0,1-1 0 0 0,-1 1 0 0 0,0-1 0 0 0,1 0-1 0 0,-1 1 1 0 0,1-1 0 0 0,-1 0 0 0 0,1 0 0 0 0,-1-1 0 0 0,1 1 0 0 0,-1 0-1 0 0,1-1 1 0 0,-1 1 0 0 0,0-1 0 0 0,1 0 0 0 0,-1 0 0 0 0,0 0 0 0 0,0 0-1 0 0,0 0 1 0 0,1-1 0 0 0,-1 1 0 0 0,0-1 0 0 0,-1 1 0 0 0,1-1 0 0 0,0 0-1 0 0,0 0 1 0 0,-1 1 0 0 0,1-1 0 0 0,-1 0 0 0 0,1-1 0 0 0,-1 1 0 0 0,0 0-1 0 0,0 0 1 0 0,0-1-63 0 0,35-92-277 0 0,-24 81-2849 0 0,-5 10-4236 0 0,-2 3-4831 0 0</inkml:trace>
  <inkml:trace contextRef="#ctx0" brushRef="#br0" timeOffset="2871.645">3662 737 17860 0 0,'0'0'1884'0'0,"0"0"-442"0"0,0 0-302 0 0,0 0-190 0 0,0 0-156 0 0,0 0-145 0 0,0 0-159 0 0,0 0-108 0 0,0 0-149 0 0,0 0-86 0 0,0 0-36 0 0,0 0-54 0 0,0 0-25 0 0,-31 23-15 0 0,-94 72-18 0 0,122-95-1 0 0,1 1 0 0 0,0 0 0 0 0,1 0 0 0 0,-1 0 0 0 0,0 0 1 0 0,0 0-1 0 0,0 1 0 0 0,1-1 0 0 0,-1 1 0 0 0,0-1 0 0 0,1 1 0 0 0,0-1 0 0 0,-1 1 0 0 0,1 0 0 0 0,0 0 0 0 0,0 0 1 0 0,0-1-1 0 0,0 1 0 0 0,0 0 0 0 0,0 0 0 0 0,0 1 0 0 0,1-1 0 0 0,-1 0 0 0 0,1 0 0 0 0,0 0 0 0 0,-1 0 1 0 0,1 0-1 0 0,0 0 0 0 0,0 2 2 0 0,2 4-10 0 0,-2-4 2 0 0,0 0 0 0 0,0-1 0 0 0,0 1 1 0 0,0 0-1 0 0,1 0 0 0 0,0-1 1 0 0,0 1-1 0 0,0 0 0 0 0,0-1 0 0 0,1 1 1 0 0,-1-1-1 0 0,1 0 0 0 0,0 1 1 0 0,0-1-1 0 0,0 0 0 0 0,0 0 1 0 0,1 0-1 0 0,-1-1 0 0 0,1 1 0 0 0,0 0 1 0 0,0-1-1 0 0,0 0 0 0 0,0 1 1 0 0,0-1-1 0 0,0-1 0 0 0,1 1 0 0 0,-1 0 1 0 0,0-1-1 0 0,1 1 0 0 0,0-1 1 0 0,-1 0-1 0 0,4 0 8 0 0,1 1 2 0 0,0-1 1 0 0,0 0-1 0 0,0-1 1 0 0,1 1-1 0 0,-1-2 1 0 0,0 1-1 0 0,0-1 1 0 0,1 0-1 0 0,-1-1 0 0 0,0 0 1 0 0,0 0-1 0 0,-1-1 1 0 0,1 0-1 0 0,0 0 1 0 0,-1-1-1 0 0,0 0 1 0 0,0 0-1 0 0,0-1 1 0 0,1-1-3 0 0,44-37 17 0 0,-49 71-180 0 0,-3-23 156 0 0,1 0 0 0 0,0-1-1 0 0,0 1 1 0 0,0 0 0 0 0,0-1-1 0 0,1 1 1 0 0,0 0 0 0 0,0-1-1 0 0,0 0 1 0 0,1 0 0 0 0,-1 0-1 0 0,1 0 1 0 0,0 0 0 0 0,0 0-1 0 0,0 0 1 0 0,1-1 0 0 0,-1 0 0 0 0,1 0-1 0 0,0 0 1 0 0,0 0 0 0 0,0 0-1 0 0,0-1 1 0 0,1 0 0 0 0,-1 0-1 0 0,0 0 1 0 0,1 0 0 0 0,0-1-1 0 0,-1 1 1 0 0,1-1 0 0 0,0-1-1 0 0,0 1 1 0 0,-1 0 0 0 0,1-1 7 0 0,13-2 52 0 0,-1-1 0 0 0,0-1 0 0 0,-1 0 0 0 0,1-1 0 0 0,-1-1 0 0 0,1 0 0 0 0,-2-2 0 0 0,1 1 0 0 0,-1-2 0 0 0,0 0 0 0 0,-1-1 0 0 0,0 0 0 0 0,2-4-52 0 0,15-13 213 0 0,-2-1 1 0 0,0-1-1 0 0,-2-2 0 0 0,-1-1 1 0 0,-1-1-1 0 0,4-11-213 0 0,-6 6 15 0 0,-2-1-1 0 0,-1 0 1 0 0,-2-2-1 0 0,-2 0 1 0 0,-2-1 0 0 0,-2 0-1 0 0,-1-1 1 0 0,-2 0-1 0 0,-3-1 1 0 0,-1 0-1 0 0,-2 0 1 0 0,-2 0 0 0 0,-4-40-15 0 0,-21 4-36 0 0,23 79 32 0 0,1-1 0 0 0,-1 0 0 0 0,0 0 1 0 0,0 1-1 0 0,0-1 0 0 0,0 1 0 0 0,0-1 0 0 0,-1 1 1 0 0,1-1-1 0 0,0 1 0 0 0,-1 0 0 0 0,1 0 0 0 0,-1 0 1 0 0,1 0-1 0 0,-1 0 0 0 0,0 0 0 0 0,0 0 0 0 0,1 0 0 0 0,-1 0 1 0 0,0 1-1 0 0,0-1 0 0 0,0 1 0 0 0,1 0 0 0 0,-1-1 1 0 0,0 1-1 0 0,0 0 0 0 0,0 0 0 0 0,0 0 0 0 0,0 0 1 0 0,0 0-1 0 0,1 1 0 0 0,-1-1 0 0 0,0 1 0 0 0,0-1 0 0 0,0 1 1 0 0,0-1-1 0 0,1 1 0 0 0,-1 0 0 0 0,0 0 0 0 0,1 0 1 0 0,-2 1 3 0 0,-5 6-7 0 0,0 0 1 0 0,0 1 0 0 0,1 0 0 0 0,0 0 0 0 0,0 1 0 0 0,1 0-1 0 0,1 0 1 0 0,-1 1 0 0 0,2-1 0 0 0,-1 1 0 0 0,2 0 0 0 0,-1 0-1 0 0,1 1 1 0 0,1-1 0 0 0,0 0 0 0 0,1 4 6 0 0,-6 36 32 0 0,2 1 0 0 0,3 0-1 0 0,4 43-31 0 0,-1-55-7 0 0,0-9 29 0 0,2 1 1 0 0,1-1-1 0 0,1 0 0 0 0,2 0 0 0 0,1-1 1 0 0,1 0-1 0 0,2-1 0 0 0,1 0 1 0 0,1 0-1 0 0,2-1 0 0 0,0-1 1 0 0,2 0-1 0 0,1-2 0 0 0,1 0 1 0 0,1-1-1 0 0,2 0 0 0 0,0-2 1 0 0,1-1-1 0 0,21 15-22 0 0,-39-32-10 0 0,0 0 0 0 0,0-1 0 0 0,0 0 0 0 0,1 0 1 0 0,-1 0-1 0 0,1 0 0 0 0,-1-1 0 0 0,1 0 0 0 0,0 0 0 0 0,0-1 0 0 0,0 1 1 0 0,0-1-1 0 0,0-1 0 0 0,1 1 0 0 0,4-1 10 0 0,-2-41-796 0 0,-25-16-1669 0 0,-5 23-2288 0 0,11 20 800 0 0,0-2-7753 0 0</inkml:trace>
  <inkml:trace contextRef="#ctx0" brushRef="#br0" timeOffset="3355.683">4126 612 10682 0 0,'0'0'2162'0'0,"0"0"-419"0"0,0 0-281 0 0,0 0-175 0 0,37 4-154 0 0,118 11-114 0 0,54-1 1678 0 0,-72-14-2723 0 0,-88 37-133 0 0,-28-15 116 0 0,-14-16 77 0 0,1 0 1 0 0,1 0-1 0 0,-1-1 0 0 0,1-1 1 0 0,-1 1-1 0 0,1-2 1 0 0,1 1-1 0 0,-1-1 0 0 0,0 0 1 0 0,1-1-1 0 0,-1 0 1 0 0,1-1-1 0 0,0 0 0 0 0,0 0 1 0 0,7-1-35 0 0,0 0 239 0 0,0-1 0 0 0,-1 0 0 0 0,1-2 0 0 0,-1 0 0 0 0,1 0 0 0 0,-1-2 0 0 0,0 0 1 0 0,-1 0-1 0 0,1-2 0 0 0,-1 0 0 0 0,0-1 0 0 0,-1 0 0 0 0,0-1 0 0 0,0-1 0 0 0,-1 0 0 0 0,0-1 0 0 0,-1 0 0 0 0,6-7-239 0 0,-15 14 19 0 0,0 1-1 0 0,0-1 0 0 0,0 0 0 0 0,0 0 0 0 0,-1 0 0 0 0,1 0 1 0 0,-1 0-1 0 0,-1 0 0 0 0,1-1 0 0 0,0 1 0 0 0,-1-1 1 0 0,0 1-1 0 0,0-1 0 0 0,0 0 0 0 0,-1 1 0 0 0,1-1 0 0 0,-1 0 1 0 0,0 0-1 0 0,-1 1 0 0 0,1-1 0 0 0,-1 0 0 0 0,0 1 0 0 0,0-1 1 0 0,0 1-1 0 0,-1-1 0 0 0,0 1 0 0 0,1-1 0 0 0,-2 1 1 0 0,1 0-1 0 0,0 0 0 0 0,-1 0 0 0 0,0 0 0 0 0,0 1 0 0 0,0-1 1 0 0,0 1-1 0 0,0-1 0 0 0,-1 1 0 0 0,0 0 0 0 0,1 0 0 0 0,-1 1 1 0 0,0-1-1 0 0,-1 1 0 0 0,1 0 0 0 0,0 0 0 0 0,-1 0 1 0 0,1 1-19 0 0,-7-1-11 0 0,0 1 1 0 0,1 1 0 0 0,-1 0-1 0 0,0 0 1 0 0,0 1 0 0 0,0 0 0 0 0,1 1-1 0 0,-1 1 1 0 0,0-1 0 0 0,1 1 0 0 0,0 1-1 0 0,0 0 1 0 0,0 1 0 0 0,0 0 0 0 0,1 0-1 0 0,0 1 1 0 0,0 0 0 0 0,0 0-1 0 0,1 1 1 0 0,0 1 0 0 0,0-1 0 0 0,1 1-1 0 0,-1 1 11 0 0,-1 2-13 0 0,0-1-1 0 0,1 2 1 0 0,0-1-1 0 0,0 1 1 0 0,1 1-1 0 0,1-1 1 0 0,0 1-1 0 0,1 0 1 0 0,0 0-1 0 0,1 1 1 0 0,1-1 0 0 0,0 1-1 0 0,1 0 1 0 0,0 0-1 0 0,1 0 1 0 0,0 0-1 0 0,2 11 14 0 0,3-10-5 0 0,1 0-1 0 0,0 0 1 0 0,1-1 0 0 0,0 0-1 0 0,1 0 1 0 0,1 0-1 0 0,1-1 1 0 0,-1 0-1 0 0,2 0 1 0 0,0-1 0 0 0,0-1-1 0 0,1 0 1 0 0,1 0-1 0 0,0-1 1 0 0,0 0 0 0 0,1-1-1 0 0,0-1 1 0 0,10 5 5 0 0,-15-7-197 0 0,1-2 1 0 0,-1 1-1 0 0,1-1 0 0 0,0 0 1 0 0,0-1-1 0 0,1 0 1 0 0,-1 0-1 0 0,1-1 1 0 0,-1-1-1 0 0,7 1 197 0 0,-7-4-2584 0 0,-7-6-7113 0 0,-2 3-2370 0 0</inkml:trace>
  <inkml:trace contextRef="#ctx0" brushRef="#br0" timeOffset="4081.162">3548 763 0 0 0,'0'0'517'0'0,"0"0"561"0"0,0 0 125 0 0,0 0 35 0 0,0 0 72 0 0,0 0-4 0 0,0 0-14 0 0,0 0-82 0 0,0 0-87 0 0,0 0-55 0 0,0 0-76 0 0,3-3-26 0 0,31-20 3516 0 0,1 23-1304 0 0,1 29-2206 0 0,-1 27 107 0 0,5 68-458 0 0,-35-68-9760 0 0,-5-55-2140 0 0</inkml:trace>
  <inkml:trace contextRef="#ctx0" brushRef="#br0" timeOffset="5536.753">2681 586 0 0 0,'0'0'807'0'0,"0"0"424"0"0,0 0 157 0 0,0 0 30 0 0,0 0 61 0 0,0 0 80 0 0,0 0-6 0 0,0 0-119 0 0,0 0-166 0 0,0 0-157 0 0,0 0-152 0 0,-9 1 3917 0 0,16 0-2456 0 0,-15 1 733 0 0,-31 19-3025 0 0,59-20-3187 0 0,-10-4-4406 0 0,-7-1-4322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15219 0 0,'0'0'999'0'0,"0"0"-317"0"0,0 0 138 0 0,0 0 349 0 0,0 0 220 0 0,0 0 10 0 0,0 0-190 0 0,0 0-307 0 0,0 0-186 0 0,0 0-121 0 0,0 0-75 0 0,0 0-75 0 0,0 0-103 0 0,-3 21-74 0 0,-8 66-96 0 0,-2-41-94 0 0,31-73-1481 0 0,-9 18-1977 0 0,-3 1-4773 0 0,-4 5-3619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5897 0 0,'0'0'2190'0'0,"0"0"-639"0"0,0 0-197 0 0,0 0 154 0 0,0 0 126 0 0,0 0-86 0 0,0 0-312 0 0,0 0-378 0 0,0 0-259 0 0,0 0-95 0 0,0 0 5 0 0,0 0 21 0 0,0 8-70 0 0,-16 72 439 0 0,9-61-802 0 0,1 0 1 0 0,1 0-1 0 0,0 0 0 0 0,2 1 1 0 0,0 0-1 0 0,1 0 1 0 0,1 0-1 0 0,1 0 1 0 0,0 0-1 0 0,3 9-97 0 0,-3-27 26 0 0,-1-1 0 0 0,1 1-1 0 0,1 0 1 0 0,-1-1-1 0 0,0 1 1 0 0,0 0 0 0 0,1-1-1 0 0,-1 1 1 0 0,1-1-1 0 0,-1 1 1 0 0,1 0 0 0 0,-1-1-1 0 0,1 1 1 0 0,0-1-1 0 0,0 0 1 0 0,0 1 0 0 0,0-1-1 0 0,0 0 1 0 0,0 1-1 0 0,0-1 1 0 0,1 0 0 0 0,-1 0-1 0 0,0 0 1 0 0,1 0-1 0 0,-1 0 1 0 0,0 0 0 0 0,1-1-1 0 0,-1 1 1 0 0,1 0-1 0 0,-1-1 1 0 0,1 1 0 0 0,0-1-1 0 0,-1 1 1 0 0,1-1-1 0 0,0 0 1 0 0,-1 0 0 0 0,1 0-1 0 0,0 0 1 0 0,0 0-26 0 0,56-35 1931 0 0,106-214-892 0 0,-145 227-820 0 0,-18 61-90 0 0,-33 149 201 0 0,25-133-363 0 0,-39 177-42 0 0,-14-70-19 0 0,39-114 73 0 0,21-48 16 0 0,0 1 0 0 0,0-1 0 0 0,0 1-1 0 0,0-1 1 0 0,0 1 0 0 0,0-1 0 0 0,0 1 0 0 0,0 0 0 0 0,-1-1-1 0 0,1 1 1 0 0,0-1 0 0 0,0 1 0 0 0,0-1 0 0 0,-1 1 0 0 0,1-1 0 0 0,0 1-1 0 0,-1-1 1 0 0,1 0 0 0 0,0 1 0 0 0,-1-1 0 0 0,1 1 0 0 0,0-1-1 0 0,-1 0 1 0 0,1 1 0 0 0,-1-1 0 0 0,1 0 0 0 0,-1 1 0 0 0,1-1 0 0 0,-1 0-1 0 0,1 0 1 0 0,-1 0 0 0 0,1 1 0 0 0,-1-1 0 0 0,1 0 0 0 0,-1 0-1 0 0,1 0 1 0 0,-1 0 0 0 0,0 0 0 0 0,1 0 0 0 0,-1 0 0 0 0,1 0 0 0 0,-1 0-1 0 0,1 0 1 0 0,-1 0 0 0 0,1-1 0 0 0,-1 1 0 0 0,1 0 0 0 0,-1 0-1 0 0,1 0 1 0 0,-1-1 0 0 0,1 1 0 0 0,-1 0 0 0 0,1-1 0 0 0,-1 1 0 0 0,1 0-1 0 0,-1-1 1 0 0,1 1 0 0 0,0 0 0 0 0,-1-1 0 0 0,1 1 0 0 0,0-1-1 0 0,-1 1 1 0 0,1-1 0 0 0,0 1 0 0 0,0-1 0 0 0,-1 1 5 0 0,-19-43-1769 0 0,16 32 844 0 0,-6-15-2109 0 0,5 9-3621 0 0,3 9-4760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 6865 0 0,'0'0'2876'0'0,"0"0"-977"0"0,0 0-311 0 0,0 0 117 0 0,0 0 51 0 0,0 0-116 0 0,0 0-271 0 0,0 0-299 0 0,0 0-259 0 0,0 0-188 0 0,0 0-93 0 0,0 0-88 0 0,0 0-48 0 0,4-3-37 0 0,-4 3-365 0 0,0 0 40 0 0,0 1 0 0 0,0-1 1 0 0,0 1-1 0 0,0-1 1 0 0,0 1-1 0 0,0-1 1 0 0,0 1-1 0 0,0 0 1 0 0,0-1-1 0 0,0 1 0 0 0,0-1 1 0 0,0 1-1 0 0,0-1 1 0 0,0 1-1 0 0,1-1 1 0 0,-1 1-1 0 0,0-1 0 0 0,0 1 1 0 0,1-1-1 0 0,-1 1 1 0 0,0-1-1 0 0,1 1 1 0 0,-1-1-1 0 0,0 1 0 0 0,1-1 1 0 0,-1 0-1 0 0,1 1 1 0 0,-1-1-1 0 0,0 0 1 0 0,1 1-1 0 0,-1-1 1 0 0,1 0-1 0 0,-1 0 0 0 0,1 1 1 0 0,0-1-1 0 0,-1 0 1 0 0,1 0-1 0 0,-1 0 1 0 0,1 0-1 0 0,-1 0 0 0 0,1 0 1 0 0,-1 0-1 0 0,1 0 1 0 0,-1 0-1 0 0,1 0 1 0 0,0 0-1 0 0,-1 0 1 0 0,1 0-1 0 0,-1 0 0 0 0,1 0 1 0 0,-1 0-1 0 0,1-1 1 0 0,-1 1-1 0 0,1 0-32 0 0,-52 143 1383 0 0,37-108-1059 0 0,59-97 75 0 0,-13-10-384 0 0,-32 71-89 0 0,0 1-106 0 0,0 0-167 0 0,-8 1-4103 0 0,3 1-3027 0 0,3-1-4935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11843 0 0,'0'0'2088'0'0,"0"0"-357"0"0,0 0-137 0 0,0 0-139 0 0,0 0-158 0 0,0 0-246 0 0,0 0-269 0 0,0 0-168 0 0,0 0-49 0 0,0 0-9 0 0,0 0 5 0 0,0 0-25 0 0,0 0-57 0 0,-5 21-47 0 0,-15 66-65 0 0,-22 20 558 0 0,-72 101-483 0 0,58-134-1136 0 0,55-74 410 0 0,-4-4-6365 0 0,5-31-8012 0 0,0 27 9631 0 0</inkml:trace>
  <inkml:trace contextRef="#ctx0" brushRef="#br0" timeOffset="232.81">13 37 9466 0 0,'0'0'2859'0'0,"0"0"-553"0"0,0 0-372 0 0,0 0-263 0 0,0 0-308 0 0,0 0-299 0 0,0 0-345 0 0,0 0-306 0 0,0 0-143 0 0,0 0 35 0 0,0 0 86 0 0,0 0 96 0 0,6 10 23 0 0,95 183 2087 0 0,-8-40-1902 0 0,-59-104-1334 0 0,-34-49 134 0 0,0 0-308 0 0,0-16-6204 0 0,0 10 521 0 0,0-1-5084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403 309 0 0 0,'0'0'311'0'0,"0"0"954"0"0,0 0 250 0 0,0 0 52 0 0,0 0 51 0 0,0 0 9 0 0,0 0-73 0 0,0 0-158 0 0,0 0-128 0 0,0 0-204 0 0,-2-3-153 0 0,1 1-706 0 0,-1 0-1 0 0,0 1 0 0 0,1-1 0 0 0,-1 0 0 0 0,0 1 1 0 0,0 0-1 0 0,0-1 0 0 0,0 1 0 0 0,0 0 0 0 0,0 0 1 0 0,0 0-1 0 0,0 0 0 0 0,-1 1 0 0 0,1-1 0 0 0,0 1 1 0 0,0-1-1 0 0,-1 1 0 0 0,1 0 0 0 0,0 0 0 0 0,-1 0 1 0 0,1 0-1 0 0,0 0 0 0 0,-1 0 0 0 0,1 1 0 0 0,-1-1-204 0 0,0 0 64 0 0,-99 15 2325 0 0,-43 44-423 0 0,145-59-1951 0 0,-1 0 0 0 0,0 0 0 0 0,1 0 0 0 0,-1 1 0 0 0,0-1 0 0 0,1 0 0 0 0,-1 0 0 0 0,1 1 0 0 0,-1-1 0 0 0,1 0 0 0 0,-1 1 0 0 0,1-1 0 0 0,-1 0 0 0 0,1 1 0 0 0,-1-1 0 0 0,1 1 0 0 0,-1-1 0 0 0,1 1 0 0 0,-1-1 0 0 0,1 1 0 0 0,0-1 0 0 0,-1 1 0 0 0,1 0 0 0 0,0-1 0 0 0,0 1 0 0 0,0-1 0 0 0,-1 1 0 0 0,1 0 0 0 0,0-1 0 0 0,0 1 0 0 0,0 0 0 0 0,0-1 0 0 0,0 1 0 0 0,0 0 0 0 0,0-1 0 0 0,0 1 0 0 0,0-1 0 0 0,0 1 0 0 0,0 0 0 0 0,1-1 0 0 0,-1 1 0 0 0,0 0 0 0 0,0-1 0 0 0,1 1 0 0 0,-1-1 0 0 0,0 1 0 0 0,1-1 0 0 0,-1 1 0 0 0,0-1 0 0 0,1 1 0 0 0,-1-1 0 0 0,1 1 0 0 0,-1-1 0 0 0,1 1 0 0 0,-1-1 0 0 0,1 0 0 0 0,-1 1 0 0 0,1-1 0 0 0,0 0 0 0 0,-1 0 0 0 0,1 1 0 0 0,-1-1 0 0 0,1 0 0 0 0,0 0 0 0 0,-1 0 0 0 0,1 0 0 0 0,0 0 0 0 0,-1 0 0 0 0,1 0-15 0 0,133 67 769 0 0,-129-66-733 0 0,-1 1 0 0 0,0 0 0 0 0,0 0 1 0 0,0 0-1 0 0,0 1 0 0 0,0 0 0 0 0,-1-1 0 0 0,1 1 0 0 0,-1 0 0 0 0,0 1 0 0 0,1-1 0 0 0,-1 0 0 0 0,-1 1 1 0 0,1 0-1 0 0,-1 0 0 0 0,1 0 0 0 0,-1 0 0 0 0,0 0 0 0 0,-1 0 0 0 0,1 0 0 0 0,-1 1 0 0 0,1-1 0 0 0,-1 1 1 0 0,-1-1-1 0 0,1 1 0 0 0,-1-1 0 0 0,1 1 0 0 0,-1 0 0 0 0,-1-1-36 0 0,-2 1 51 0 0,0-1 1 0 0,0 0-1 0 0,-1 1 1 0 0,1-2-1 0 0,-1 1 1 0 0,0 0-1 0 0,0-1 1 0 0,-1 0-1 0 0,1 0 1 0 0,-1 0-1 0 0,1 0 1 0 0,-1-1-1 0 0,0 0 1 0 0,-1 1-52 0 0,4-3 2 0 0,-24 12 31 0 0,-1-2 0 0 0,-1-1 1 0 0,0-1-1 0 0,0-1 1 0 0,-1-2-1 0 0,-10 1-33 0 0,5 1-136 0 0,34-7-24 0 0,0 0-87 0 0,0 0-136 0 0,19-7-1356 0 0,35-11-1322 0 0,-24 9-378 0 0,-1-2-4229 0 0,-14 4-2893 0 0</inkml:trace>
  <inkml:trace contextRef="#ctx0" brushRef="#br0" timeOffset="796.254">615 365 5089 0 0,'0'0'2266'0'0,"0"0"-444"0"0,0 0-229 0 0,0 0-14 0 0,0 0-60 0 0,0 0-104 0 0,0 0-188 0 0,0 0-245 0 0,0 0-199 0 0,0 0-142 0 0,0 0-60 0 0,0 0-14 0 0,0 0 16 0 0,-1 5 6195 0 0,-3 8-6305 0 0,-4-6-466 0 0,0 1 0 0 0,0 0 0 0 0,1 1 0 0 0,-1-1 0 0 0,2 1 0 0 0,-1 1 0 0 0,2-1 0 0 0,-1 1 0 0 0,1 0 0 0 0,1 0 0 0 0,-1 1 0 0 0,2-1 0 0 0,0 1 0 0 0,0 0 0 0 0,1 0 0 0 0,0 0 0 0 0,1 0 0 0 0,0 0 0 0 0,0 6-7 0 0,3-16 3 0 0,1 0 0 0 0,-1 0 0 0 0,0 0 0 0 0,0 0 0 0 0,0 0 1 0 0,1 0-1 0 0,-1-1 0 0 0,0 1 0 0 0,1-1 0 0 0,-1 0 0 0 0,0 1 0 0 0,1-1 0 0 0,-1 0 0 0 0,1-1 0 0 0,-1 1 0 0 0,0 0 0 0 0,1-1 0 0 0,-1 1 0 0 0,0-1 0 0 0,1 0 0 0 0,-1 1 0 0 0,1-2-3 0 0,18-7 30 0 0,-2-1 0 0 0,1-1 0 0 0,-1-1 1 0 0,0 0-1 0 0,-2-2 0 0 0,1 0 0 0 0,-2-1 0 0 0,1 0 0 0 0,-2-2 0 0 0,-1 0 1 0 0,0 0-1 0 0,-1-1 0 0 0,0-1 0 0 0,-2 0 0 0 0,5-11-30 0 0,3-21 135 0 0,-19 50-89 0 0,0 1-8 0 0,0 0-21 0 0,0 0 4 0 0,0 0-19 0 0,0 0 4 0 0,0 0 2 0 0,-7 30-104 0 0,-13 113 132 0 0,40 270-100 0 0,-20-370 29 0 0,-12 168-48 0 0,10-198 85 0 0,-1 0 0 0 0,-1 0-1 0 0,0-1 1 0 0,0 0-1 0 0,-1 0 1 0 0,-1 0-1 0 0,0 0 1 0 0,-1-1 0 0 0,0 0-1 0 0,0 0 1 0 0,-2-1-1 0 0,1 0 1 0 0,-1 0-1 0 0,-10 8-1 0 0,17-16-1 0 0,0 0-1 0 0,-1 0 0 0 0,1-1 0 0 0,-1 1 0 0 0,0-1 0 0 0,1 1 0 0 0,-1-1 0 0 0,0 0 0 0 0,0 0 1 0 0,0 0-1 0 0,0 0 0 0 0,0 0 0 0 0,0-1 0 0 0,0 1 0 0 0,0-1 0 0 0,0 0 0 0 0,0 0 0 0 0,0 0 0 0 0,-3-1 2 0 0,-5-51-150 0 0,11 31-96 0 0,1 0 1 0 0,1 0-1 0 0,1 1 1 0 0,1-1-1 0 0,0 1 1 0 0,2-1-1 0 0,0 2 0 0 0,1-1 1 0 0,6-9 245 0 0,7-21-1966 0 0,-1 4-2573 0 0,-6 15-3679 0 0,-6 11-3266 0 0</inkml:trace>
  <inkml:trace contextRef="#ctx0" brushRef="#br0" timeOffset="1263.66">1324 188 10394 0 0,'0'0'1655'0'0,"0"0"-270"0"0,0 0 42 0 0,0 0 122 0 0,0 0-8 0 0,0 0-176 0 0,0 0-286 0 0,0 0-215 0 0,0 0-138 0 0,0 0-45 0 0,0 0-21 0 0,0 0-60 0 0,-14 7 349 0 0,-3 0-853 0 0,1 0 0 0 0,-1 1 1 0 0,1 0-1 0 0,1 2 0 0 0,0 0 1 0 0,0 0-1 0 0,1 1 0 0 0,0 1 1 0 0,0 1-97 0 0,13-12 0 0 0,0 0 1 0 0,0 0 0 0 0,0 1 0 0 0,0-1 0 0 0,0 0 0 0 0,0 1 0 0 0,0-1 0 0 0,1 1 0 0 0,-1-1 0 0 0,0 1 0 0 0,1-1 0 0 0,-1 1-1 0 0,1-1 1 0 0,0 1 0 0 0,-1-1 0 0 0,1 1 0 0 0,0 0 0 0 0,0-1 0 0 0,0 1 0 0 0,0-1 0 0 0,0 1 0 0 0,1 0 0 0 0,-1-1 0 0 0,0 1 0 0 0,1-1-1 0 0,-1 1 1 0 0,1-1 0 0 0,0 1 0 0 0,-1-1 0 0 0,1 1 0 0 0,0-1 0 0 0,0 0 0 0 0,0 1 0 0 0,0-1 0 0 0,0 0 0 0 0,0 0 0 0 0,0 0 0 0 0,0 0-1 0 0,0 0 1 0 0,1 0-1 0 0,59 36 138 0 0,-48-32-103 0 0,-10-4-11 0 0,1 1 1 0 0,-1-1-1 0 0,0 0 1 0 0,1 1 0 0 0,-1 0-1 0 0,0-1 1 0 0,0 1-1 0 0,0 0 1 0 0,0 1-1 0 0,0-1 1 0 0,-1 1-1 0 0,1-1 1 0 0,-1 1-1 0 0,1 0 1 0 0,-1 0-1 0 0,0 0 1 0 0,0 0-1 0 0,0 0 1 0 0,-1 0-1 0 0,1 0 1 0 0,-1 1-1 0 0,0-1 1 0 0,0 1 0 0 0,0-1-1 0 0,0 1 1 0 0,0-1-1 0 0,-1 1 1 0 0,0 0-1 0 0,1-1 1 0 0,-2 1-1 0 0,1-1 1 0 0,0 1-1 0 0,-1 0 1 0 0,1-1-1 0 0,-1 1 1 0 0,0-1-1 0 0,0 1 1 0 0,0-1-1 0 0,-1 1 1 0 0,1-1-1 0 0,-3 3-24 0 0,-5 4 58 0 0,0-1-1 0 0,0 0 0 0 0,-1-1 0 0 0,0 0 0 0 0,-1 0 0 0 0,0-1 1 0 0,0 0-1 0 0,-11 4-57 0 0,-6 5 31 0 0,-106 42-57 0 0,124-64-603 0 0,25-11-480 0 0,-10 11 763 0 0,59-57-5613 0 0,-42 43-369 0 0,-10 11-4840 0 0</inkml:trace>
  <inkml:trace contextRef="#ctx0" brushRef="#br0" timeOffset="1531.822">1554 0 12115 0 0,'0'0'1809'0'0,"0"0"-608"0"0,0 0-304 0 0,0 0-25 0 0,0 0 154 0 0,0 0 131 0 0,0 0 93 0 0,0 0-6 0 0,0 0-166 0 0,0 0-194 0 0,0 0-118 0 0,0 0-110 0 0,6 32-104 0 0,19 102-80 0 0,-20-1 427 0 0,-8-90-669 0 0,1 289 132 0 0,2-331-419 0 0,0 1-1 0 0,0-1 1 0 0,0 1 0 0 0,0-1-1 0 0,-1 0 1 0 0,1 1 0 0 0,0-1-1 0 0,-1 1 1 0 0,1-1 0 0 0,-1 0-1 0 0,1 1 1 0 0,-1-1 0 0 0,0 0-1 0 0,0 0 1 0 0,0 0 0 0 0,1 0-1 0 0,-1 1 1 0 0,0-1 0 0 0,0 0-1 0 0,0 0 1 0 0,-1-1 0 0 0,1 1-1 0 0,0 0 1 0 0,0 0 0 0 0,0 0-1 0 0,-1-1 1 0 0,1 1 0 0 0,0-1-1 0 0,-1 1 1 0 0,1-1 0 0 0,-1 1 57 0 0,-14-1-3721 0 0,0-5-3433 0 0,10 2-4391 0 0</inkml:trace>
  <inkml:trace contextRef="#ctx0" brushRef="#br0" timeOffset="1998.072">1414 354 8978 0 0,'0'0'3069'0'0,"0"0"-1152"0"0,0 0-746 0 0,0 0-300 0 0,0 0-88 0 0,0 0 17 0 0,0 0-13 0 0,0 0 1 0 0,0 0-42 0 0,0 0-73 0 0,0 0-35 0 0,0 0-14 0 0,22 5-34 0 0,110 30 448 0 0,-82-25-706 0 0,-1-2 0 0 0,1-2 0 0 0,0-2 0 0 0,13-2-332 0 0,-33 0-31 0 0,-27-1 68 0 0,-1 0-1 0 0,1 0 1 0 0,0 0-1 0 0,-1-1 1 0 0,1 1-1 0 0,0-1 1 0 0,-1 0 0 0 0,1 0-1 0 0,0 0 1 0 0,-1 0-1 0 0,1 0 1 0 0,0-1-1 0 0,0 1 1 0 0,-1-1-1 0 0,1 1 1 0 0,-1-1-1 0 0,1 0 1 0 0,-1 0-1 0 0,1-1 1 0 0,-1 1 0 0 0,0 0-1 0 0,1-1 1 0 0,-1 1-1 0 0,0-1 1 0 0,0 0-1 0 0,0 0 1 0 0,0 0-1 0 0,0 0 1 0 0,-1 0-1 0 0,1 0 1 0 0,0-2-37 0 0,0 3 14 0 0,-1-1 1 0 0,0 0-1 0 0,0 0 0 0 0,0 0 1 0 0,0 0-1 0 0,0 0 0 0 0,0-1 1 0 0,0 1-1 0 0,-1 0 0 0 0,1 0 1 0 0,-1-1-1 0 0,0 1 1 0 0,0 0-1 0 0,1 0 0 0 0,-1-1 1 0 0,-1 1-1 0 0,1 0 0 0 0,0-1 1 0 0,-1 1-1 0 0,1 0 0 0 0,-1 0 1 0 0,1 0-1 0 0,-1-1 0 0 0,0 1 1 0 0,0 0-1 0 0,0 0 1 0 0,0 0-1 0 0,-1 0 0 0 0,1 1 1 0 0,0-1-1 0 0,-1 0 0 0 0,1 0 1 0 0,-1 1-1 0 0,0-1 0 0 0,0 1 1 0 0,1-1-1 0 0,-1 1 0 0 0,0 0 1 0 0,0 0-1 0 0,0 0 1 0 0,0 0-1 0 0,0 0 0 0 0,-1 0 1 0 0,1 0-1 0 0,0 1 0 0 0,0-1 1 0 0,-3 1-15 0 0,-1-1-12 0 0,1 1 1 0 0,-1 0 0 0 0,0 0 0 0 0,1 0 0 0 0,-1 1 0 0 0,0 0-1 0 0,1 0 1 0 0,-1 1 0 0 0,1-1 0 0 0,-1 1 0 0 0,1 0-1 0 0,0 1 1 0 0,0-1 0 0 0,0 1 0 0 0,0 0 0 0 0,0 0-1 0 0,0 1 1 0 0,-2 2 11 0 0,-1 0-15 0 0,1 1 0 0 0,0 0 0 0 0,1 1 0 0 0,-1-1 0 0 0,1 1 0 0 0,1 0 0 0 0,-1 1 0 0 0,2-1 0 0 0,-1 1 0 0 0,1 0-1 0 0,0 1 1 0 0,1-1 0 0 0,0 0 0 0 0,1 1 0 0 0,0 0 0 0 0,0-1 0 0 0,1 1 0 0 0,0 0 0 0 0,1 0 0 0 0,0 0 0 0 0,0 0 0 0 0,1 0 0 0 0,1 0 15 0 0,0-4-24 0 0,1-1 1 0 0,0 0-1 0 0,1 0 1 0 0,-1 0-1 0 0,1-1 1 0 0,0 1-1 0 0,0-1 1 0 0,0 0 0 0 0,0 0-1 0 0,1 0 1 0 0,0-1-1 0 0,0 0 1 0 0,0 1-1 0 0,0-2 1 0 0,0 1-1 0 0,1-1 1 0 0,-1 1 0 0 0,1-2-1 0 0,-1 1 1 0 0,1-1-1 0 0,0 1 1 0 0,0-1-1 0 0,5 0 24 0 0,84 1-5486 0 0,-84-5 939 0 0,0 3-4349 0 0</inkml:trace>
  <inkml:trace contextRef="#ctx0" brushRef="#br0" timeOffset="2479.878">2007 644 4377 0 0,'0'0'3647'0'0,"0"0"-913"0"0,0 0-431 0 0,0 0-219 0 0,0 0-183 0 0,0 0-228 0 0,0 0-318 0 0,0 0-358 0 0,0 0-250 0 0,0 0-190 0 0,0 0-80 0 0,0 0 0 0 0,0 0-45 0 0,10-14-33 0 0,72-108 781 0 0,-70 104-965 0 0,-5 6-161 0 0,0-1 0 0 0,1 1 0 0 0,1 0 1 0 0,0 1-1 0 0,0 0 0 0 0,1 1 1 0 0,1 0-1 0 0,-1 0 0 0 0,2 1 0 0 0,-1 0 1 0 0,1 1-1 0 0,1 1 0 0 0,3-2-54 0 0,-15 8 0 0 0,-1 0-1 0 0,1 1 0 0 0,0-1 1 0 0,0 1-1 0 0,-1-1 0 0 0,1 1 1 0 0,0-1-1 0 0,0 1 0 0 0,0-1 0 0 0,0 1 1 0 0,0 0-1 0 0,0-1 0 0 0,0 1 1 0 0,0 0-1 0 0,0 0 0 0 0,0 0 1 0 0,0 0-1 0 0,0 0 0 0 0,0 0 1 0 0,0 0-1 0 0,0 0 0 0 0,-1 0 1 0 0,1 0-1 0 0,0 0 0 0 0,0 1 1 0 0,0-1-1 0 0,0 0 0 0 0,0 1 1 0 0,0-1-1 0 0,0 1 0 0 0,0-1 1 0 0,0 1-1 0 0,-1-1 0 0 0,1 1 1 0 0,0-1-1 0 0,0 1 0 0 0,-1 0 0 0 0,1 0 1 0 0,-1-1-1 0 0,1 1 0 0 0,0 0 1 0 0,-1 0-1 0 0,1 0 0 0 0,-1 0 1 0 0,0-1-1 0 0,1 1 0 0 0,-1 0 1 0 0,0 0-1 0 0,1 0 0 0 0,-1 0 1 0 0,0 0-1 0 0,0 0 0 0 0,0 0 1 0 0,0 0-1 0 0,0 0 0 0 0,0 0 1 0 0,0 0 0 0 0,-35 142 266 0 0,36-142-256 0 0,1 1 0 0 0,0-1 0 0 0,-1 1 0 0 0,1-1 0 0 0,0 1 0 0 0,0-1 0 0 0,-1 0 0 0 0,1 0 0 0 0,0 0 0 0 0,0 0 0 0 0,0 0 0 0 0,1 0 0 0 0,-1-1-1 0 0,0 1 1 0 0,0-1 0 0 0,0 0 0 0 0,0 1 0 0 0,1-1 0 0 0,-1 0 0 0 0,0 0 0 0 0,0 0 0 0 0,1 0 0 0 0,-1-1 0 0 0,0 1 0 0 0,0-1 0 0 0,0 1 0 0 0,0-1 0 0 0,0 0 0 0 0,0 0-1 0 0,0 0 1 0 0,2-1-10 0 0,44-28 217 0 0,-42 24-197 0 0,0 1 0 0 0,0 1 1 0 0,0-1-1 0 0,1 1 1 0 0,-1 0-1 0 0,1 1 0 0 0,0 0 1 0 0,0 0-1 0 0,1 0 1 0 0,-1 1-1 0 0,1 0 0 0 0,-1 0 1 0 0,1 1-1 0 0,-1 0 0 0 0,1 0 1 0 0,0 1-1 0 0,1 0-20 0 0,-7 2 17 0 0,1 0 1 0 0,-1 1-1 0 0,0-1 0 0 0,0 1 1 0 0,0 0-1 0 0,-1-1 0 0 0,1 1 1 0 0,-1 0-1 0 0,1 0 0 0 0,-1 0 1 0 0,0 0-1 0 0,0 0 0 0 0,0 0 1 0 0,-1 0-1 0 0,1 0 0 0 0,-1 1 0 0 0,0-1 1 0 0,1 0-1 0 0,-1 0 0 0 0,-1 0 1 0 0,1 1-1 0 0,0-1 0 0 0,-1 0 1 0 0,0 3-18 0 0,0 5 64 0 0,0-8-74 0 0,0 0-1 0 0,1 0 0 0 0,-1 1 1 0 0,1-1-1 0 0,-1 0 1 0 0,1 0-1 0 0,0 0 1 0 0,0 1-1 0 0,1-1 0 0 0,-1 0 1 0 0,1 0-1 0 0,-1 0 1 0 0,1 1-1 0 0,0-1 0 0 0,0 0 1 0 0,0 0-1 0 0,1 0 1 0 0,-1-1-1 0 0,1 1 0 0 0,0 0 1 0 0,-1 0-1 0 0,1-1 1 0 0,1 1-1 0 0,-1-1 0 0 0,0 0 1 0 0,0 1-1 0 0,1-1 1 0 0,-1 0-1 0 0,1-1 0 0 0,0 1 1 0 0,0 0-1 0 0,-1-1 1 0 0,1 1-1 0 0,0-1 0 0 0,0 0 1 0 0,0 0-1 0 0,3 0 11 0 0,6-4-2152 0 0,-6-5-3762 0 0,-3 5-5041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4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5913 895 0 0 0,'-9'12'381'0'0,"-26"38"246"0"0,-8 9 9918 0 0,43-58-9439 0 0,0-1-93 0 0,0 0-107 0 0,0 0-93 0 0,0 0-37 0 0,0 0-23 0 0,0 0-27 0 0,0 0-33 0 0,0 0-55 0 0,0 0-63 0 0,27-75 2411 0 0,109-182-1443 0 0,124-173 654 0 0,-238 400-2036 0 0,-21 30-172 0 0,-1 0-9 0 0,0 0 8 0 0,0 0-2 0 0,0 0 2 0 0,0 0 12 0 0,0 0-7 0 0,0 0 18 0 0,0 0 3 0 0,0 0-8 0 0,0 0-20 0 0,6 25 333 0 0,20 25-86 0 0,-1 1 0 0 0,-3 2 0 0 0,13 44-233 0 0,55 165 283 0 0,-54-199-265 0 0,-37-63 5 0 0,1-1 0 0 0,0 1 1 0 0,-1 0-1 0 0,1 0 0 0 0,0 0 0 0 0,-1 0 0 0 0,1 0 0 0 0,0 0 0 0 0,-1 0 0 0 0,1-1 0 0 0,0 1 0 0 0,-1 0 1 0 0,1 0-1 0 0,-1 0 0 0 0,1 0 0 0 0,0 1 0 0 0,-1-1 0 0 0,1 0 0 0 0,0 0 0 0 0,-1 0 0 0 0,1 0 0 0 0,-1 0 1 0 0,1 0-1 0 0,0 1 0 0 0,-1-1 0 0 0,1 0 0 0 0,0 0 0 0 0,0 0 0 0 0,-1 1 0 0 0,1-1 0 0 0,0 0 0 0 0,-1 0 1 0 0,1 1-1 0 0,0-1 0 0 0,0 0 0 0 0,0 1 0 0 0,-1-1 0 0 0,1 0 0 0 0,0 1 0 0 0,0-1 0 0 0,0 0 0 0 0,0 1 1 0 0,0-1-1 0 0,-1 0 0 0 0,1 1 0 0 0,0-1 0 0 0,0 1 0 0 0,0-1 0 0 0,0 0 0 0 0,0 1 0 0 0,0-1 0 0 0,0 0 1 0 0,0 1-1 0 0,1-1 0 0 0,-1 1 0 0 0,0-1 0 0 0,0 0 0 0 0,0 1 0 0 0,0-1 0 0 0,0 0 0 0 0,1 1 1 0 0,-1-1-1 0 0,0 0 0 0 0,0 1 0 0 0,0-1 0 0 0,1 0 0 0 0,-1 0 0 0 0,0 1-23 0 0,-28-6 35 0 0,-2-4-39 0 0,1-1 1 0 0,1-1-1 0 0,0-1 1 0 0,0-2-1 0 0,1-1 1 0 0,1-1-1 0 0,1-1 1 0 0,0-1-1 0 0,1-2 1 0 0,2 0-1 0 0,-7-8 4 0 0,-110-89-242 0 0,128 106-2761 0 0,30 20-5737 0 0,-11-4-3252 0 0</inkml:trace>
  <inkml:trace contextRef="#ctx0" brushRef="#br0" timeOffset="1573.248">6706 803 6121 0 0,'0'0'1714'0'0,"0"0"-750"0"0,0 0-478 0 0,0 0 36 0 0,0 0 268 0 0,0 0 362 0 0,0 0 288 0 0,0 0 127 0 0,0 0-9 0 0,0 0-176 0 0,0 0-235 0 0,0 0-162 0 0,0 0-106 0 0,20-5-91 0 0,64-19-57 0 0,-75 21-541 0 0,-1 1 0 0 0,0-2-1 0 0,-1 1 1 0 0,1-1 0 0 0,0 0 0 0 0,-1 0-1 0 0,0-1 1 0 0,0 0 0 0 0,0 0 0 0 0,-1-1 0 0 0,0 0-1 0 0,6-6-189 0 0,1-3 297 0 0,18-19 5 0 0,-2-2 1 0 0,-2-1-1 0 0,-1-1 0 0 0,-2-1 0 0 0,-2-2 1 0 0,14-32-303 0 0,-27 49 28 0 0,0 0 0 0 0,-2 0 1 0 0,-1 0-1 0 0,-1-1 1 0 0,0 0-1 0 0,-2 0 1 0 0,-1 0-1 0 0,-1 0 0 0 0,-2 0 1 0 0,-1-12-29 0 0,2 34-2 0 0,0 1 1 0 0,0-1-1 0 0,0 0 1 0 0,0 1 0 0 0,-1-1-1 0 0,1 1 1 0 0,-1-1-1 0 0,0 1 1 0 0,1-1 0 0 0,-1 1-1 0 0,0 0 1 0 0,-1-1-1 0 0,1 1 1 0 0,0 0 0 0 0,-1 0-1 0 0,1 0 1 0 0,-1 0-1 0 0,1 0 1 0 0,-1 0-1 0 0,0 0 1 0 0,0 1 0 0 0,0-1-1 0 0,0 1 1 0 0,0-1-1 0 0,0 1 1 0 0,-1 0 0 0 0,1-1-1 0 0,0 1 1 0 0,-1 0-1 0 0,1 1 1 0 0,0-1-1 0 0,-1 0 1 0 0,1 1 0 0 0,-1-1-1 0 0,0 1 1 0 0,1 0-1 0 0,-1 0 1 0 0,1 0 0 0 0,-1 0-1 0 0,1 0 1 0 0,-1 1-1 0 0,1-1 1 0 0,-1 1-1 0 0,1 0 1 0 0,-1 0 0 0 0,1-1-1 0 0,0 1 1 0 0,-1 1-1 0 0,-1 0 2 0 0,-8 12-11 0 0,0 1-1 0 0,1 0 0 0 0,1 0 0 0 0,1 1 0 0 0,0 0 0 0 0,1 1 0 0 0,0 0 1 0 0,2 0-1 0 0,-4 13 12 0 0,5-15 7 0 0,0 0-1 0 0,1 1 1 0 0,0-1 0 0 0,1 1 0 0 0,1 0 0 0 0,0-1 0 0 0,2 1 0 0 0,-1 0-1 0 0,2 0 1 0 0,0 0 0 0 0,1 0 0 0 0,1-1 0 0 0,0 1 0 0 0,1-1 0 0 0,1 0-1 0 0,0 0 1 0 0,1 0 0 0 0,1 0 0 0 0,0-1 0 0 0,1 0 0 0 0,8 10-7 0 0,-11-17 12 0 0,0 0 1 0 0,1-1-1 0 0,0 1 1 0 0,0-1-1 0 0,1-1 1 0 0,0 1-1 0 0,0-1 0 0 0,0 0 1 0 0,1 0-1 0 0,-1-1 1 0 0,1 0-1 0 0,0-1 1 0 0,0 0-1 0 0,1 0 1 0 0,-1-1-1 0 0,0 1 1 0 0,1-2-1 0 0,0 1 1 0 0,-1-1-1 0 0,10-1-12 0 0,0 0 47 0 0,-11 1-22 0 0,0 0-1 0 0,-1-1 0 0 0,1 1 1 0 0,0-2-1 0 0,-1 1 0 0 0,1-1 1 0 0,0 0-1 0 0,-1 0 1 0 0,1-1-1 0 0,-1 0 0 0 0,0 0 1 0 0,1-1-1 0 0,-1 1 1 0 0,0-1-1 0 0,0-1 0 0 0,-1 1 1 0 0,1-1-1 0 0,-1 0 1 0 0,1 0-1 0 0,1-3-24 0 0,0 0 48 0 0,0-1-1 0 0,0 1 1 0 0,-1-1-1 0 0,0-1 1 0 0,0 1 0 0 0,-1-1-1 0 0,0 0 1 0 0,-1-1-1 0 0,0 1 1 0 0,0-1 0 0 0,-1 1-1 0 0,-1-1 1 0 0,1 0 0 0 0,-2 0-1 0 0,1 0 1 0 0,-1-1-1 0 0,-1-3-47 0 0,0 13 44 0 0,0 1 0 0 0,0 0-12 0 0,0 0-21 0 0,0 0-35 0 0,0 23-183 0 0,0 3 265 0 0,11 73-13 0 0,-8-94-43 0 0,0 1 0 0 0,-1 0 0 0 0,2-1 0 0 0,-1 1 0 0 0,1-1 0 0 0,-1 0 0 0 0,1 0 0 0 0,1-1 0 0 0,-1 1 0 0 0,1-1 0 0 0,0 0-1 0 0,0 0 1 0 0,0-1 0 0 0,0 1 0 0 0,1-1 0 0 0,-1 0 0 0 0,1-1 0 0 0,0 1 0 0 0,0-1 0 0 0,0 0 0 0 0,0 0 0 0 0,0-1 0 0 0,0 0 0 0 0,0 0 0 0 0,0-1 0 0 0,2 1-2 0 0,7-4 22 0 0,0 0 1 0 0,-1-1-1 0 0,1-1 1 0 0,-1 0-1 0 0,0-1 1 0 0,-1 0-1 0 0,1-1 1 0 0,-1-1-1 0 0,0 0 1 0 0,-1-1-1 0 0,0 0 1 0 0,-1-1-1 0 0,0 0 1 0 0,0-1-1 0 0,-1 0 1 0 0,0-1-1 0 0,3-6-22 0 0,40-36 101 0 0,-47 47-100 0 0,1 1 0 0 0,-1 0 0 0 0,1 0 0 0 0,0 0 0 0 0,1 1 1 0 0,-1 0-1 0 0,1 1 0 0 0,0 0 0 0 0,0 0 0 0 0,0 1 0 0 0,1-1 1 0 0,-1 2-1 0 0,1-1 0 0 0,0 1 0 0 0,0 1 0 0 0,7-1-1 0 0,6 31 75 0 0,-22-29-72 0 0,0 0 15 0 0,0 0 9 0 0,-133-22 1028 0 0,129 23-1062 0 0,0 1 0 0 0,0-1 0 0 0,-1 1 0 0 0,1-1 0 0 0,0 1 0 0 0,0 1 0 0 0,1-1 0 0 0,-1 0 1 0 0,0 1-1 0 0,1 0 0 0 0,0 0 0 0 0,-1 0 0 0 0,1 0 0 0 0,0 0 0 0 0,1 1 0 0 0,-1-1 0 0 0,1 1 0 0 0,-1 0 0 0 0,1 0 0 0 0,0 0 0 0 0,0 0 1 0 0,1 0-1 0 0,-1 0 0 0 0,1 1 0 0 0,0-1 0 0 0,0 0 0 0 0,1 1 0 0 0,-1-1 0 0 0,1 0 0 0 0,0 1 0 0 0,0-1 0 0 0,0 1 0 0 0,1-1 1 0 0,-1 1-1 0 0,1-1 0 0 0,0 0 0 0 0,1 3 7 0 0,2 2 3 0 0,-1-1-1 0 0,1 1 1 0 0,1-1 0 0 0,0 0 0 0 0,0 0 0 0 0,0 0 0 0 0,1-1 0 0 0,0 0-1 0 0,0 0 1 0 0,1 0 0 0 0,0-1 0 0 0,0 0 0 0 0,1 0 0 0 0,0-1 0 0 0,0 0-1 0 0,0 0 1 0 0,0-1 0 0 0,1 0 0 0 0,-1 0 0 0 0,1-1 0 0 0,0-1-1 0 0,0 1 1 0 0,1-1 0 0 0,-1-1 0 0 0,0 1 0 0 0,1-2 0 0 0,-1 1 0 0 0,0-1-1 0 0,8-2-2 0 0,8 1 35 0 0,0-1-1 0 0,-1-1 0 0 0,1-1 1 0 0,-1-2-1 0 0,0 0 0 0 0,0-2 1 0 0,-1 0-1 0 0,23-12-34 0 0,-29 12 24 0 0,1 1 1 0 0,-1-2-1 0 0,-1 0 0 0 0,1-1 0 0 0,-2-1 0 0 0,1-1 1 0 0,-2 0-1 0 0,1 0 0 0 0,-2-2 0 0 0,0 0 0 0 0,0 0 0 0 0,-2-1 1 0 0,1 0-1 0 0,-1-4-24 0 0,-1-58 153 0 0,-54 71-205 0 0,35 11 42 0 0,-1 0-1 0 0,1 1 1 0 0,0 0-1 0 0,1 1 0 0 0,-1 0 1 0 0,1 0-1 0 0,1 1 1 0 0,-1 0-1 0 0,1 0 1 0 0,1 1-1 0 0,-1-1 1 0 0,1 2 10 0 0,3-5-3 0 0,0-1 0 0 0,0 1 0 0 0,0 0 0 0 0,1 0 0 0 0,0 0 0 0 0,0 0 0 0 0,0 0 0 0 0,1 1 0 0 0,-1-1 0 0 0,1 0 0 0 0,1 1 0 0 0,-1-1 0 0 0,1 1 0 0 0,0-1 0 0 0,0 1 0 0 0,0-1 0 0 0,1 1 0 0 0,0-1 1 0 0,0 1-1 0 0,0-1 0 0 0,1 0 0 0 0,0 0 0 0 0,0 0 0 0 0,0 0 0 0 0,1 0 0 0 0,-1 0 0 0 0,1 0 0 0 0,0-1 0 0 0,1 1 0 0 0,-1-1 0 0 0,1 0 0 0 0,0 0 0 0 0,0 0 3 0 0,10 5-6 0 0,0 0 0 0 0,0-1 0 0 0,1 0 0 0 0,0-2 0 0 0,0 1 0 0 0,1-2 0 0 0,-1 0-1 0 0,1-1 1 0 0,1-1 0 0 0,-1 0 0 0 0,0-1 0 0 0,1-1 0 0 0,-1 0 0 0 0,16-3 6 0 0,-30 2-44 0 0,-1 0-1 0 0,1 0 1 0 0,-1 0 0 0 0,0-1-1 0 0,1 1 1 0 0,-1-1 0 0 0,0 1 0 0 0,1-1-1 0 0,-1 0 1 0 0,0 1 0 0 0,0-1-1 0 0,0 0 1 0 0,0 0 0 0 0,0 0-1 0 0,0 0 1 0 0,0 0 0 0 0,0 0 0 0 0,0 0-1 0 0,0 0 1 0 0,0 0 0 0 0,0 0-1 0 0,-1-1 1 0 0,1 1 0 0 0,0 0 0 0 0,-1 0-1 0 0,1-1 1 0 0,-1 1 0 0 0,0 0-1 0 0,1-1 1 0 0,-1 1 0 0 0,0-1 0 0 0,0 1-1 0 0,0 0 1 0 0,0-1 0 0 0,0 1-1 0 0,0-1 1 0 0,0 1 0 0 0,-1-1 44 0 0,-11-33-4668 0 0,8 30 3233 0 0,-8-7-7996 0 0,6 8-2672 0 0</inkml:trace>
  <inkml:trace contextRef="#ctx0" brushRef="#br0" timeOffset="2100.276">7452 1 9002 0 0,'0'0'2392'0'0,"0"0"-98"0"0,0 0-43 0 0,0 0-73 0 0,0 0-236 0 0,0 0-392 0 0,0 0-371 0 0,0 0-319 0 0,0 0-184 0 0,0 0-76 0 0,0 0-56 0 0,0 0-54 0 0,0 0-45 0 0,-4 6-37 0 0,-37 76 1136 0 0,28-63-1204 0 0,23-31-77 0 0,58-61-55 0 0,-67 73-202 0 0,0 0-18 0 0,-1 0-50 0 0,0 0-114 0 0,0 0-195 0 0,0 0-389 0 0,-2 0-5222 0 0,2 3-5985 0 0</inkml:trace>
  <inkml:trace contextRef="#ctx0" brushRef="#br0" timeOffset="-9406.15">1286 295 0 0 0,'0'0'491'0'0,"0"0"666"0"0,0 0 385 0 0,0 0 229 0 0,0 0 180 0 0,0 0 90 0 0,1-18-1 0 0,1-56-56 0 0,1 56 1608 0 0,-3 18-2084 0 0,0 0-233 0 0,0 0-252 0 0,0 0-223 0 0,0 0-178 0 0,1 23 1391 0 0,101 274 439 0 0,-40-39-1871 0 0,-32-185-500 0 0,-15-154 1000 0 0,61-109-1056 0 0,-2 57-24 0 0,-73 133 2 0 0,-1 0-1 0 0,0 0 1 0 0,1 0 0 0 0,-1 1-1 0 0,0-1 1 0 0,0 0-1 0 0,1 0 1 0 0,-1 0-1 0 0,0 0 1 0 0,1 0-1 0 0,-1 0 1 0 0,0 0-1 0 0,0 0 1 0 0,1 0 0 0 0,-1 0-1 0 0,0 0 1 0 0,1 0-1 0 0,-1 0 1 0 0,0-1-1 0 0,0 1 1 0 0,1 0-1 0 0,-1 0 1 0 0,0 0-1 0 0,1 0 1 0 0,-1 0 0 0 0,0-1-1 0 0,0 1-2 0 0,0 11 15 0 0,6 115 224 0 0,38 50-107 0 0,-39-162-130 0 0,0 0 0 0 0,1-1 0 0 0,0 0 0 0 0,1 0 0 0 0,0-1 0 0 0,1 0 0 0 0,1 0 0 0 0,3 3-2 0 0,19 18 64 0 0,-24-41 496 0 0,88-337-85 0 0,25-93-478 0 0,-118 426-142 0 0,5-5-2338 0 0,-2 19-2046 0 0,4 7-3292 0 0,-4-2-4759 0 0</inkml:trace>
  <inkml:trace contextRef="#ctx0" brushRef="#br0" timeOffset="-8452.767">2271 63 5097 0 0,'0'0'2381'0'0,"0"0"-522"0"0,0 0-326 0 0,0 0 60 0 0,0 0 183 0 0,0 0 91 0 0,0 0-140 0 0,0 0-325 0 0,0 0-373 0 0,0 0-295 0 0,0 0-153 0 0,0 0-63 0 0,-2 0-28 0 0,-2 4-328 0 0,1 1 0 0 0,0 0-1 0 0,0 0 1 0 0,0 0-1 0 0,1 0 1 0 0,0 1 0 0 0,0-1-1 0 0,0 1 1 0 0,1-1-1 0 0,-1 1 1 0 0,1 0 0 0 0,1 0-1 0 0,-1-1 1 0 0,1 1-1 0 0,0 0 1 0 0,0 0 0 0 0,1 0-1 0 0,0 0-161 0 0,28 384 1647 0 0,-12-100-1277 0 0,-1-268-225 0 0,-16-22-104 0 0,18-23 393 0 0,19-39-305 0 0,-14 22-100 0 0,2 1 0 0 0,1 1 1 0 0,2 1-1 0 0,23-22-29 0 0,-49 56-1 0 0,0 0 0 0 0,0 1 0 0 0,1-1 0 0 0,-1 0 0 0 0,1 1 0 0 0,0 0 0 0 0,0-1 0 0 0,-1 1 0 0 0,1 0-1 0 0,1 1 1 0 0,-1-1 0 0 0,0 0 0 0 0,0 1 0 0 0,1 0 0 0 0,-1 0 0 0 0,1 0 0 0 0,-1 0 0 0 0,1 0 0 0 0,-1 1-1 0 0,1-1 1 0 0,-1 1 0 0 0,1 0 0 0 0,0 0 0 0 0,-1 1 0 0 0,1-1 0 0 0,-1 1 0 0 0,1-1 0 0 0,2 2 1 0 0,20 61 115 0 0,-26-59-101 0 0,-2 230 805 0 0,2-233-858 0 0,0-1 31 0 0,0 0-9 0 0,0 0-12 0 0,0 0 27 0 0,0 0-74 0 0,0 0-54 0 0,17-4-1155 0 0,-1-12-875 0 0,-8 8-349 0 0,1 0-3964 0 0,-2 3-5687 0 0</inkml:trace>
  <inkml:trace contextRef="#ctx0" brushRef="#br0" timeOffset="-7589.384">3056 608 12403 0 0,'0'0'2067'0'0,"0"0"-599"0"0,0 0-270 0 0,0 0-21 0 0,0 0-27 0 0,0 0-118 0 0,0 0-173 0 0,0 0-191 0 0,0 0-133 0 0,0 0-71 0 0,0 0-83 0 0,0 0-66 0 0,-19 9-47 0 0,-56 27-28 0 0,19 4 423 0 0,53-38-639 0 0,-1 1 0 0 0,1 0 0 0 0,0 0 0 0 0,0 0-1 0 0,0 1 1 0 0,0-1 0 0 0,1 1 0 0 0,-1-1 0 0 0,1 1 0 0 0,0 0 0 0 0,0 0 0 0 0,1 0-1 0 0,-1 0 1 0 0,1 0 0 0 0,-1 1 0 0 0,1-1 0 0 0,1 0 0 0 0,-1 1 0 0 0,1-1 0 0 0,-1 0 0 0 0,1 1-1 0 0,1 3-23 0 0,1-6 15 0 0,0 1 0 0 0,0-1 0 0 0,0 0 0 0 0,1 0 0 0 0,-1 0-1 0 0,1-1 1 0 0,0 1 0 0 0,-1-1 0 0 0,1 1 0 0 0,0-1 0 0 0,0 0 0 0 0,0 0-1 0 0,0 0 1 0 0,0 0 0 0 0,0-1 0 0 0,0 1 0 0 0,0-1 0 0 0,0 0-1 0 0,0 0 1 0 0,0 0 0 0 0,1 0 0 0 0,-1 0 0 0 0,0-1 0 0 0,3 0-15 0 0,2 1 37 0 0,4-2 1 0 0,1 0 0 0 0,-1-1 0 0 0,1 0-1 0 0,-1-1 1 0 0,0-1 0 0 0,0 0 0 0 0,-1 0 0 0 0,0-1 0 0 0,0-1 0 0 0,0 0 0 0 0,0 0 0 0 0,-1-1 0 0 0,0-1-38 0 0,23-14 19 0 0,6 1-50 0 0,-39 22-10 0 0,0 0 1 0 0,31 74 84 0 0,-26-69-41 0 0,-1 0 0 0 0,1-1-1 0 0,0 1 1 0 0,0-1 0 0 0,1 0 0 0 0,-1-1 0 0 0,1 1 0 0 0,0-1 0 0 0,0 0-1 0 0,0 0 1 0 0,0-1 0 0 0,1 0 0 0 0,-1 0 0 0 0,1 0 0 0 0,-1-1 0 0 0,1 0-1 0 0,-1 0 1 0 0,1-1 0 0 0,0 0 0 0 0,-1 0 0 0 0,1-1 0 0 0,0 1-1 0 0,2-2-2 0 0,1 2 16 0 0,3-3 3 0 0,0-1 0 0 0,0 0 0 0 0,0-1 0 0 0,-1 0 0 0 0,1-1 0 0 0,-2 0 0 0 0,1-1 0 0 0,-1 0 0 0 0,0-1 0 0 0,0-1 0 0 0,-1 0 0 0 0,3-2-19 0 0,6-6 68 0 0,-1-1 0 0 0,0 0-1 0 0,-1-2 1 0 0,-1 1 0 0 0,-1-2-1 0 0,-1 0 1 0 0,-1-1 0 0 0,4-10-68 0 0,3-15 73 0 0,-3 0 1 0 0,-2-2-1 0 0,-3 1 1 0 0,-1-2-1 0 0,0-15-73 0 0,0 7-2 0 0,3-86 178 0 0,-15 144-160 0 0,0 0 0 0 0,0 0-1 0 0,0-1 1 0 0,0 1 0 0 0,0 0 0 0 0,1 0-1 0 0,-1 0 1 0 0,0 0 0 0 0,0 0-1 0 0,0 0 1 0 0,0 0 0 0 0,0 1 0 0 0,0-1-1 0 0,1 0 1 0 0,-1 0 0 0 0,0 1-1 0 0,0-1 1 0 0,0 0 0 0 0,1 1 0 0 0,-1-1-1 0 0,0 1 1 0 0,1-1 0 0 0,-1 1-1 0 0,0 0 1 0 0,1-1 0 0 0,-1 1 0 0 0,0-1-1 0 0,1 1 1 0 0,-1 0 0 0 0,1 0 0 0 0,-1-1-1 0 0,1 1 1 0 0,0 0 0 0 0,-1 0-1 0 0,1-1 1 0 0,0 1 0 0 0,-1 0 0 0 0,1 0-1 0 0,0 0 1 0 0,0 0 0 0 0,0 0-1 0 0,0 0-15 0 0,-9 27 68 0 0,1 1 0 0 0,1-1 0 0 0,1 2 0 0 0,2-1 0 0 0,1 1 0 0 0,2-1 0 0 0,0 1 1 0 0,2 0-1 0 0,4 19-68 0 0,-2-22 63 0 0,2 0 1 0 0,2 0-1 0 0,0-1 1 0 0,1 1 0 0 0,2-2-1 0 0,0 1 1 0 0,6 6-64 0 0,109 163 175 0 0,-111-155-213 0 0,-14-39 14 0 0,-11-64-2483 0 0,-11-13-1950 0 0,4 28-5356 0 0,12 36-1188 0 0</inkml:trace>
  <inkml:trace contextRef="#ctx0" brushRef="#br0" timeOffset="-7340.095">3426 409 7730 0 0,'0'0'4822'0'0,"0"0"-1989"0"0,0 0-1009 0 0,0 0-382 0 0,0 0-291 0 0,0 0-93 0 0,0 0 25 0 0,0 0 22 0 0,0 0-15 0 0,0 0-135 0 0,0 0-178 0 0,0 0-145 0 0,0 0-94 0 0,32 0-45 0 0,103-3-59 0 0,176-23 581 0 0,-275 24-2357 0 0,-14-1-5406 0 0,-15 0-5854 0 0</inkml:trace>
  <inkml:trace contextRef="#ctx0" brushRef="#br0" timeOffset="-5670.089">4501 597 4329 0 0,'0'0'1988'0'0,"0"0"-134"0"0,0 0-123 0 0,0 0-55 0 0,0 0-103 0 0,0 0-185 0 0,0 0-174 0 0,0 0-226 0 0,0 0-207 0 0,0 0-214 0 0,0 0-132 0 0,-3 0-84 0 0,2 0-299 0 0,0 0-1 0 0,0 1 1 0 0,0-1 0 0 0,0 0 0 0 0,0 1 0 0 0,0-1 0 0 0,0 1 0 0 0,1-1-1 0 0,-1 1 1 0 0,0-1 0 0 0,0 1 0 0 0,0-1 0 0 0,1 1 0 0 0,-1 0 0 0 0,0 0-1 0 0,1-1 1 0 0,-1 1 0 0 0,1 0 0 0 0,-1 0 0 0 0,1 0 0 0 0,-1 0 0 0 0,1-1-1 0 0,-1 1 1 0 0,1 0 0 0 0,0 0 0 0 0,0 0 0 0 0,-1 0 0 0 0,1 0 0 0 0,0 0-1 0 0,0 0 1 0 0,0 0 0 0 0,0 0 0 0 0,0 0 0 0 0,0 0 0 0 0,0 0-52 0 0,-2 13 296 0 0,-1-6-235 0 0,1-1 1 0 0,0 0 0 0 0,0 1-1 0 0,1-1 1 0 0,0 1-1 0 0,0 0 1 0 0,1-1-1 0 0,0 1 1 0 0,1 0 0 0 0,-1-1-1 0 0,1 1 1 0 0,1-1-1 0 0,-1 1 1 0 0,1-1-1 0 0,1 1 1 0 0,-1-1-1 0 0,1 0 1 0 0,1 0 0 0 0,-1-1-1 0 0,1 1 1 0 0,0 0-1 0 0,1-1 1 0 0,-1 0-1 0 0,2 0-61 0 0,-1-3 65 0 0,-1-1-1 0 0,1 0 1 0 0,0 0-1 0 0,0 0 1 0 0,0-1-1 0 0,1 0 1 0 0,-1 0-1 0 0,0 0 1 0 0,1-1-1 0 0,-1 1 1 0 0,0-1-1 0 0,1 0 0 0 0,-1-1 1 0 0,0 1-1 0 0,0-1 1 0 0,1 0-1 0 0,-1-1 1 0 0,0 1-1 0 0,0-1 1 0 0,0 0-1 0 0,0 0 1 0 0,-1-1-1 0 0,1 1 0 0 0,0-1 1 0 0,-1 0-1 0 0,0-1 1 0 0,0 1-1 0 0,0 0 1 0 0,0-1-1 0 0,0 0-64 0 0,24-22 169 0 0,-1-1-1 0 0,-1-1 1 0 0,-1-1-1 0 0,-2-1 0 0 0,-1-2 1 0 0,-1 0-1 0 0,-2-1 1 0 0,-1-1-1 0 0,-2 0 1 0 0,5-17-169 0 0,-10 14 48 0 0,-1-1 1 0 0,-1 1 0 0 0,-3-1 0 0 0,-1-1-1 0 0,-1 1 1 0 0,-2-1 0 0 0,-3 0-49 0 0,2 35 9 0 0,0 1 1 0 0,-1 0-1 0 0,0-1 0 0 0,0 1 0 0 0,0 0 1 0 0,0-1-1 0 0,-1 1 0 0 0,1 0 0 0 0,-1-1 1 0 0,0 1-1 0 0,0 0 0 0 0,0 0 0 0 0,0 0 1 0 0,-1 0-1 0 0,1 0 0 0 0,-1 0 1 0 0,0 0-1 0 0,0 0 0 0 0,0 1 0 0 0,0-1 1 0 0,0 0-1 0 0,0 1 0 0 0,-1 0 0 0 0,1 0 1 0 0,-1 0-1 0 0,0 0 0 0 0,0 0 1 0 0,1 0-1 0 0,-1 1 0 0 0,0-1 0 0 0,-1 1 1 0 0,1 0-1 0 0,0 0 0 0 0,0 0 0 0 0,0 0 1 0 0,-1 1-1 0 0,1-1 0 0 0,0 1 0 0 0,-1 0 1 0 0,0 0-10 0 0,-1 3 1 0 0,-1 0-1 0 0,1 1 1 0 0,0 0 0 0 0,0 0 0 0 0,1 0 0 0 0,-1 1-1 0 0,1 0 1 0 0,0-1 0 0 0,0 2 0 0 0,1-1 0 0 0,-1 0 0 0 0,1 1-1 0 0,0-1 1 0 0,1 1 0 0 0,-1 0 0 0 0,-1 6-1 0 0,3-10 1 0 0,-12 33 15 0 0,2 1-1 0 0,2 1 0 0 0,0-1 0 0 0,3 1 0 0 0,1 1 0 0 0,2-1 0 0 0,1 1 1 0 0,2-1-1 0 0,2 1 0 0 0,2-1 0 0 0,7 36-15 0 0,9 9 98 0 0,3-2-1 0 0,4 0 1 0 0,4-2-1 0 0,17 30-97 0 0,-5-8 68 0 0,-34-79-72 0 0,5 6 51 0 0,-2 0 0 0 0,-1 1 0 0 0,-1 0 0 0 0,-1 1 0 0 0,-2 0 0 0 0,-1 0-1 0 0,-1 1 1 0 0,-2-1 0 0 0,0 1 0 0 0,-3 20-47 0 0,-2-41 6 0 0,0 0 1 0 0,-1 0-1 0 0,0 0 0 0 0,-1-1 1 0 0,1 1-1 0 0,-2-1 0 0 0,1 0 1 0 0,-1 0-1 0 0,-1 0 1 0 0,0-1-1 0 0,0 0 0 0 0,0 0 1 0 0,0 0-1 0 0,-1-1 0 0 0,-1 0 1 0 0,1 0-1 0 0,-1-1 0 0 0,0 0 1 0 0,0 0-1 0 0,0-1 0 0 0,0 0 1 0 0,-1 0-1 0 0,0-1 1 0 0,0 0-1 0 0,0 0 0 0 0,0-1 1 0 0,0-1-1 0 0,0 0 0 0 0,-1 0 1 0 0,-1 0-7 0 0,7-1 1 0 0,-1 1 1 0 0,0-1 0 0 0,0-1-1 0 0,0 1 1 0 0,1 0 0 0 0,-1-1-1 0 0,0 0 1 0 0,0 0 0 0 0,1-1-1 0 0,-1 1 1 0 0,1-1 0 0 0,-1 0 0 0 0,1 0-1 0 0,0 0 1 0 0,0-1 0 0 0,0 0-1 0 0,0 1 1 0 0,0-2 0 0 0,1 1-1 0 0,-1 0 1 0 0,1-1 0 0 0,0 1-1 0 0,0-1 1 0 0,0 0 0 0 0,0 0-1 0 0,1 0 1 0 0,-3-4-2 0 0,0-7-10 0 0,0 1 1 0 0,1 0-1 0 0,1-1 1 0 0,0 0-1 0 0,0 0 1 0 0,2 0-1 0 0,0 0 1 0 0,1 0-1 0 0,1-13 10 0 0,-1 12 7 0 0,1-7-56 0 0,1-1 0 0 0,2 1 0 0 0,0 0 0 0 0,1 1 0 0 0,1-1 0 0 0,1 1 0 0 0,1 0 0 0 0,1 1 0 0 0,1 0 0 0 0,1 0 0 0 0,1 1 0 0 0,0 0 0 0 0,2 1 0 0 0,0 0 49 0 0,-1-12-3570 0 0,-12 21-1149 0 0,-1-1-4004 0 0,0 7-1634 0 0</inkml:trace>
  <inkml:trace contextRef="#ctx0" brushRef="#br0" timeOffset="-5270.693">4543 210 11346 0 0,'0'0'2014'0'0,"0"0"-237"0"0,0 0-192 0 0,0 0-36 0 0,0 0-21 0 0,0 0-137 0 0,0 0-150 0 0,0 0-176 0 0,0 0-208 0 0,0 0-170 0 0,0 0-142 0 0,0 0-152 0 0,0 0-113 0 0,-7-1-51 0 0,-21-7-69 0 0,21 6-43 0 0,7 2-18 0 0,0 0-34 0 0,0 0-31 0 0,0 0-18 0 0,0 0 9 0 0,0 0-2 0 0,0 0 13 0 0,0 0 0 0 0,0 0-16 0 0,0 0 0 0 0,0 0 16 0 0,0 0 0 0 0,0 0-14 0 0,0 0 2 0 0,0-10-1843 0 0,0 5-6830 0 0,0 2-3138 0 0</inkml:trace>
  <inkml:trace contextRef="#ctx0" brushRef="#br0" timeOffset="36522.586">1590 1937 0 0 0,'11'-48'0'0'0,"-27"51"0"0"0,14-2 0 0 0,-2-1 0 0 0,2 0 0 0 0,0-5-260 0 0,0-1 3599 0 0,-9 1 8631 0 0,8 5-2944 0 0,3 13-9151 0 0,15 520 1939 0 0,2-352-1604 0 0,11-4-49 0 0,-23 135 227 0 0,-24-58-267 0 0,4-103-5 0 0,24-47-65 0 0,-14 43 53 0 0,3 23-39 0 0,17-35 25 0 0,-10 67 281 0 0,-5-201-358 0 0,0 17 120 0 0,3-16-99 0 0,0 0-1 0 0,0 0 1 0 0,0 0 0 0 0,1 0-1 0 0,-1-1 1 0 0,0 1 0 0 0,1-1-1 0 0,-1 0 1 0 0,1 0-1 0 0,-1 0 1 0 0,1 0 0 0 0,0-1-1 0 0,-1 1 1 0 0,1-1-1 0 0,0 0 1 0 0,-1 0 0 0 0,1 0-1 0 0,0-1 1 0 0,0 1 0 0 0,-1-1-1 0 0,1 0 1 0 0,-1 0-1 0 0,1 0 1 0 0,-1-1-34 0 0,2 2 49 0 0,147-23 263 0 0,660 23 674 0 0,-379 4-799 0 0,-329 3-125 0 0,37-14 25 0 0,22 3-31 0 0,54 8 31 0 0,-73-8 27 0 0,-42 11-42 0 0,34-7 99 0 0,-114 4-83 0 0,-25 0-752 0 0,-7-20-3534 0 0,7 9-4049 0 0,1 0-4452 0 0</inkml:trace>
  <inkml:trace contextRef="#ctx0" brushRef="#br0" timeOffset="39127.996">4005 4220 0 0 0,'-11'18'0'0'0,"7"-11"11553"0"0,13-2-9284 0 0,0-2-838 0 0,68 8 2811 0 0,-35-10-3267 0 0,55 9 760 0 0,-83-8-1510 0 0,-1 1 1 0 0,1-2-1 0 0,-1 0 0 0 0,1 0 1 0 0,-1-1-1 0 0,1-1 0 0 0,-1 0 1 0 0,0-1-1 0 0,4-1-225 0 0,82-2 956 0 0,59-5 65 0 0,5-2-241 0 0,-102 2-643 0 0,118 9 254 0 0,-134 8-43 0 0,-16-5 668 0 0,-18-3-2495 0 0,-19 1-8424 0 0,6 0-2388 0 0</inkml:trace>
  <inkml:trace contextRef="#ctx0" brushRef="#br0" timeOffset="44945.008">2218 3605 0 0 0,'0'0'1192'0'0,"0"0"5"0"0,0 0 28 0 0,0 0 87 0 0,0 0 111 0 0,0 0-61 0 0,0 0-79 0 0,0 0-95 0 0,0 0-106 0 0,-1-4-83 0 0,-4-13 124 0 0,4 2 3127 0 0,1 14-3673 0 0,0 1-38 0 0,0 0-34 0 0,0 0-55 0 0,0 0-53 0 0,0 0-27 0 0,0 0-18 0 0,0 0-20 0 0,0 0-33 0 0,0 1 1201 0 0,11 131-1095 0 0,-11-129-396 0 0,1 0 0 0 0,-1 0 0 0 0,1 1-1 0 0,0-1 1 0 0,0 0 0 0 0,0 0 0 0 0,1 0-1 0 0,-1 0 1 0 0,1-1 0 0 0,0 1 0 0 0,0 0-1 0 0,-1-1 1 0 0,2 1 0 0 0,-1-1 0 0 0,0 1-1 0 0,0-1 1 0 0,1 0 0 0 0,0 0 0 0 0,-1 0-1 0 0,1-1 1 0 0,0 1 0 0 0,0 0 0 0 0,0-1-1 0 0,0 0 1 0 0,0 0 0 0 0,0 0 0 0 0,0 0-1 0 0,0 0 1 0 0,0-1 0 0 0,0 1 0 0 0,1-1-1 0 0,-1 0 1 0 0,0 0 0 0 0,0 0 0 0 0,1 0-1 0 0,-1-1 1 0 0,0 1 0 0 0,0-1 0 0 0,0 0-1 0 0,1 0 1 0 0,-1 0-9 0 0,9-6 113 0 0,0-1-1 0 0,0 0 1 0 0,-1-1 0 0 0,0 0 0 0 0,-1 0-1 0 0,0-1 1 0 0,0-1 0 0 0,-1 0-1 0 0,0 0 1 0 0,-1-1 0 0 0,-1 0-1 0 0,0 0 1 0 0,0-1 0 0 0,-1 0-1 0 0,-1 0 1 0 0,0 0 0 0 0,-1-1-1 0 0,1-3-111 0 0,-1-67 841 0 0,-4 83-747 0 0,0 1-31 0 0,0 0-33 0 0,0 0-13 0 0,0 0-24 0 0,0 0-25 0 0,0 0-14 0 0,2 23-66 0 0,87 160 552 0 0,-79-145-425 0 0,-1 0 0 0 0,-2 0 0 0 0,-2 0 0 0 0,-2 1-1 0 0,-1-1 1 0 0,-3 27-16 0 0,0-58 7 0 0,0 0 0 0 0,-1 0 1 0 0,1 0-1 0 0,-1-1 0 0 0,-1 1 0 0 0,0-1 0 0 0,1 1 0 0 0,-2-1 0 0 0,1 0 1 0 0,-1 0-1 0 0,0 0 0 0 0,0-1 0 0 0,-1 1 0 0 0,1-1 0 0 0,-1 0 0 0 0,-1-1 0 0 0,-3 4-7 0 0,8-7 5 0 0,0 0 0 0 0,0-1-1 0 0,0 1 1 0 0,0 0-1 0 0,1-1 1 0 0,-1 1-1 0 0,0-1 1 0 0,0 1-1 0 0,0-1 1 0 0,0 1-1 0 0,0-1 1 0 0,0 0-1 0 0,0 0 1 0 0,0 1-1 0 0,0-1 1 0 0,-1 0-1 0 0,1 0 1 0 0,0 0-1 0 0,0 0 1 0 0,0 0-1 0 0,0 0 1 0 0,0-1-1 0 0,0 1 1 0 0,0 0-1 0 0,0-1 1 0 0,0 1-1 0 0,0 0 1 0 0,0-1-1 0 0,0 1 1 0 0,0-1-1 0 0,0 1 1 0 0,0-1-1 0 0,1 0 1 0 0,-1 1-1 0 0,0-1 1 0 0,0 0-1 0 0,1 0 1 0 0,-1 1 0 0 0,0-1-1 0 0,1 0 1 0 0,-1 0-1 0 0,0 0 1 0 0,1 0-1 0 0,0 0 1 0 0,-1 0-1 0 0,1 0 1 0 0,-1 0-1 0 0,1 0 1 0 0,0 0-1 0 0,0 0 1 0 0,0 0-1 0 0,0 0 1 0 0,-1 0-1 0 0,1 0 1 0 0,1-1-5 0 0,-9-60 48 0 0,9 39-221 0 0,2 0 1 0 0,0 0 0 0 0,2 0 0 0 0,1 0 0 0 0,0 0-1 0 0,2 1 1 0 0,1 0 0 0 0,1-1 172 0 0,-2 8-2299 0 0,-6 11-1089 0 0,-1 1-3416 0 0,1 2-5080 0 0</inkml:trace>
  <inkml:trace contextRef="#ctx0" brushRef="#br0" timeOffset="45240.619">2846 3594 13267 0 0,'0'0'2786'0'0,"0"0"-662"0"0,0 0-417 0 0,0 0-226 0 0,0 0-237 0 0,0 0-264 0 0,0 0-277 0 0,0 0-226 0 0,0 0-91 0 0,0 0-24 0 0,0 0-5 0 0,0 0-25 0 0,0 0-44 0 0,-3 23-51 0 0,-9 71-58 0 0,23 13 165 0 0,-9-89-897 0 0,0 21 525 0 0,-4-27-3523 0 0,-2 0-3561 0 0,0-8-5273 0 0</inkml:trace>
  <inkml:trace contextRef="#ctx0" brushRef="#br0" timeOffset="45745.512">2225 3955 3585 0 0,'0'0'2576'0'0,"0"0"-128"0"0,0 0-69 0 0,0 0-170 0 0,0 0-287 0 0,0 0-440 0 0,0 0-497 0 0,0 0-314 0 0,0 0-28 0 0,0 0 51 0 0,0 0 62 0 0,0 0-4 0 0,0 0-105 0 0,0 16-97 0 0,0 119 860 0 0,0-61-1004 0 0,0-41-3240 0 0,-1-33-4389 0 0,0 0-3050 0 0</inkml:trace>
  <inkml:trace contextRef="#ctx0" brushRef="#br0" timeOffset="46361.504">2277 3023 0 0 0,'0'0'1632'0'0,"0"0"291"0"0,0 0 247 0 0,0 0 212 0 0,0 0-13 0 0,0 0-320 0 0,0 0-406 0 0,0 0-377 0 0,0 0-259 0 0,0 0-152 0 0,0 0-54 0 0,0 0-55 0 0,0 0-57 0 0,-4-3 4275 0 0,4 326-3648 0 0,0-323-1473 0 0,1-1 1 0 0,-1 1-1 0 0,0-1 0 0 0,0 1 0 0 0,1-1 0 0 0,-1 1 1 0 0,0 0-1 0 0,0-1 0 0 0,0 1 0 0 0,0-1 1 0 0,0 1-1 0 0,0-1 0 0 0,0 1 0 0 0,0-1 0 0 0,0 1 1 0 0,0-1-1 0 0,0 1 0 0 0,0-1 0 0 0,0 1 1 0 0,0-1-1 0 0,0 1 0 0 0,0-1 0 0 0,0 1 0 0 0,-1-1 1 0 0,1 1-1 0 0,0 0 0 0 0,0-1 0 0 0,-1 1 1 0 0,1-1-1 0 0,0 1 0 0 0,0 0 0 0 0,-1-1 0 0 0,1 1 1 0 0,-1 0-1 0 0,1-1 0 0 0,0 1 0 0 0,-1 0 1 0 0,1-1-1 0 0,-1 1 0 0 0,1 0 0 0 0,0 0 0 0 0,-1 0 1 0 0,1-1-1 0 0,-1 1 0 0 0,1 0 0 0 0,-1 0 1 0 0,1 0-1 0 0,-1 0 0 0 0,1 0 0 0 0,-1 0 0 0 0,1 0 1 0 0,-1 0-1 0 0,1 0 0 0 0,-1 0 0 0 0,1 0 0 0 0,-1 0 1 0 0,1 0-1 0 0,-1 1 0 0 0,1-1 0 0 0,-1 0 1 0 0,1 0-1 0 0,0 0 0 0 0,-1 1 0 0 0,1-1 0 0 0,-1 0 1 0 0,1 1 156 0 0,-1-6-1568 0 0,0-11-6444 0 0,1 8 2127 0 0</inkml:trace>
  <inkml:trace contextRef="#ctx0" brushRef="#br0" timeOffset="46922.082">2295 2964 600 0 0,'0'0'1562'0'0,"0"0"-130"0"0,0 0 94 0 0,0 0 146 0 0,0 0-24 0 0,0 0-282 0 0,0 0-443 0 0,0 0-328 0 0,0 0-114 0 0,0 0 5 0 0,0 0 40 0 0,0 0 35 0 0,-2 3-5 0 0,-8 9 23 0 0,-1-1 1 0 0,-1-1 0 0 0,0 0-1 0 0,0 0 1 0 0,-1-2 0 0 0,0 1-1 0 0,-1-2 1 0 0,0 1 0 0 0,-12 3-580 0 0,-24 8 2171 0 0,50-19-1836 0 0,0 0-58 0 0,0 0-42 0 0,0 0-33 0 0,0 0-38 0 0,0 0-5 0 0,0 0-28 0 0,0 0-23 0 0,0 0-12 0 0,0 0-35 0 0,14 0-21 0 0,231 0 1045 0 0,-197 4-1045 0 0,-72-2 2145 0 0,-81-63-2097 0 0,63 21-536 0 0,36 22-2533 0 0,6 14-1614 0 0,1 0-3577 0 0,0 0-2160 0 0</inkml:trace>
  <inkml:trace contextRef="#ctx0" brushRef="#br0" timeOffset="49810.066">4414 3049 0 0 0,'0'0'894'0'0,"0"0"483"0"0,0 0 190 0 0,0 0 116 0 0,0 0 200 0 0,0 0-1 0 0,0 0-155 0 0,0 0-251 0 0,0 0-370 0 0,0 0-259 0 0,0 0-160 0 0,0 0-111 0 0,0 0-72 0 0,-2-3 1103 0 0,-5 142 901 0 0,5-21-1964 0 0,2-117-522 0 0,0 1 0 0 0,0-1-1 0 0,-1 0 1 0 0,1 0-1 0 0,0 1 1 0 0,0-1-1 0 0,0 0 1 0 0,0 1 0 0 0,1-1-1 0 0,-1 0 1 0 0,0 0-1 0 0,0 1 1 0 0,1-1-1 0 0,-1 0 1 0 0,1 0-1 0 0,-1 0 1 0 0,1 0 0 0 0,-1 1-1 0 0,1-1 1 0 0,0 0-1 0 0,0 0 1 0 0,-1 0-1 0 0,1 0 1 0 0,0 0-1 0 0,0-1 1 0 0,0 1 0 0 0,0 0-1 0 0,0 0 1 0 0,0-1-1 0 0,0 1 1 0 0,1 0-1 0 0,-1-1 1 0 0,0 1-1 0 0,0-1 1 0 0,0 0 0 0 0,1 1-1 0 0,-1-1 1 0 0,0 0-1 0 0,0 0 1 0 0,1 1-1 0 0,-1-1 1 0 0,0 0 0 0 0,0 0-1 0 0,1-1 1 0 0,-1 1-1 0 0,0 0 1 0 0,0 0-1 0 0,1-1 1 0 0,-1 1-1 0 0,0 0 1 0 0,0-1 0 0 0,0 1-1 0 0,1-1 1 0 0,-1 0-22 0 0,59-58 1457 0 0,56-124-539 0 0,-71 87-654 0 0,-41 147 63 0 0,25 123 122 0 0,-5-61-261 0 0,6 240 146 0 0,-30-350-322 0 0,1 0-1 0 0,-1 0 1 0 0,0 0 0 0 0,0 1 0 0 0,0-1 0 0 0,0 0 0 0 0,0 0 0 0 0,-1 0 0 0 0,1 0 0 0 0,-1 0 0 0 0,0 0 0 0 0,0 0 0 0 0,0 0 0 0 0,0 0 0 0 0,-1 0 0 0 0,1-1 0 0 0,-1 1 0 0 0,1 0 0 0 0,-1-1 0 0 0,0 0 0 0 0,0 1 0 0 0,0-1 0 0 0,-1 0 0 0 0,1 0 0 0 0,0 0 0 0 0,-1 0 0 0 0,0 0 0 0 0,1-1 0 0 0,-1 1 0 0 0,0-1 0 0 0,0 1 0 0 0,1-1 0 0 0,-1 0 0 0 0,0 0 0 0 0,0-1 0 0 0,0 1 0 0 0,-1-1-1 0 0,1 1 1 0 0,0-1 0 0 0,0 0 0 0 0,0 0 0 0 0,0 0 0 0 0,0-1 0 0 0,0 1 0 0 0,-3-1-12 0 0,0-5 12 0 0,0 0-1 0 0,0-1 0 0 0,0 0 0 0 0,1 0 1 0 0,0 0-1 0 0,1 0 0 0 0,-1-1 1 0 0,1 1-1 0 0,1-1 0 0 0,-1-1 0 0 0,2 1 1 0 0,-1 0-1 0 0,-1-8-11 0 0,0-2-12 0 0,1-1 0 0 0,1 1-1 0 0,0-1 1 0 0,1 0 0 0 0,1 0 0 0 0,1 0 0 0 0,1-4 12 0 0,-1 16-58 0 0,1-1 0 0 0,-1 1 0 0 0,1-1 0 0 0,1 1 0 0 0,-1-1 0 0 0,1 1 0 0 0,1 0 0 0 0,-1 1 0 0 0,1-1 0 0 0,0 0 0 0 0,1 1 0 0 0,1-2 58 0 0,23-24-9588 0 0,-27 28 328 0 0</inkml:trace>
  <inkml:trace contextRef="#ctx0" brushRef="#br0" timeOffset="50264.112">4977 3252 6857 0 0,'0'0'2896'0'0,"0"0"-1101"0"0,0 0-522 0 0,0 0 18 0 0,0 0 58 0 0,0 0-78 0 0,0 0-187 0 0,0 0-227 0 0,0 0-119 0 0,0 0-38 0 0,0 0-68 0 0,0 0-81 0 0,0 0-79 0 0,17 0-44 0 0,110 0 1184 0 0,-126 1-1577 0 0,0 0 0 0 0,0 0 0 0 0,-1 1 0 0 0,1-1 0 0 0,0 1 0 0 0,0-1 0 0 0,-1 1 0 0 0,1-1 0 0 0,-1 1 0 0 0,1-1 0 0 0,-1 1 0 0 0,0-1 0 0 0,0 1-1 0 0,1 0 1 0 0,-1-1 0 0 0,0 1 0 0 0,0 0 0 0 0,-1-1 0 0 0,1 1 0 0 0,0-1 0 0 0,0 1 0 0 0,-1 0 0 0 0,1-1 0 0 0,-1 1 0 0 0,0-1 0 0 0,1 1-35 0 0,-62 73 612 0 0,29-44-486 0 0,30-27-104 0 0,-38 52 141 0 0,40-54-157 0 0,1-1-1 0 0,-1 0 1 0 0,0 1 0 0 0,1-1 0 0 0,-1 0 0 0 0,1 1 0 0 0,-1-1-1 0 0,1 1 1 0 0,0-1 0 0 0,0 1 0 0 0,-1-1 0 0 0,1 1 0 0 0,0-1-1 0 0,0 0 1 0 0,0 1 0 0 0,1-1 0 0 0,-1 1 0 0 0,0-1-1 0 0,1 1 1 0 0,-1-1 0 0 0,0 1 0 0 0,1-1 0 0 0,0 0 0 0 0,-1 1-1 0 0,1-1 1 0 0,0 0 0 0 0,0 0 0 0 0,-1 1 0 0 0,1-1-1 0 0,0 0 1 0 0,0 0 0 0 0,1 0 0 0 0,-1 0 0 0 0,0 0 0 0 0,0 0-1 0 0,0-1 1 0 0,1 1 0 0 0,-1 0 0 0 0,0 0 0 0 0,1-1 0 0 0,-1 1-1 0 0,0-1 1 0 0,2 1-6 0 0,108 11 564 0 0,-111-12-736 0 0,0 0-181 0 0,0 0-351 0 0,0 0-683 0 0,0 0-1746 0 0,0 0-4318 0 0,0 0-4801 0 0</inkml:trace>
  <inkml:trace contextRef="#ctx0" brushRef="#br0" timeOffset="50791.659">4561 3841 5417 0 0,'0'0'2687'0'0,"0"0"-299"0"0,0 0-147 0 0,0 0-227 0 0,0 0-273 0 0,0 0-389 0 0,0 0-436 0 0,0 0-368 0 0,0 0-205 0 0,0 0-15 0 0,0 0 65 0 0,0 0 98 0 0,0 0 36 0 0,3 9-47 0 0,4 181 1556 0 0,-14-93-1707 0 0,6-76-4142 0 0,1 0-4130 0 0,0-21-3156 0 0</inkml:trace>
  <inkml:trace contextRef="#ctx0" brushRef="#br0" timeOffset="52078.077">4490 2313 0 0 0,'0'0'193'0'0,"0"0"117"0"0,0 0 82 0 0,0 0 27 0 0,1-6 78 0 0,5-16 66 0 0,-4 17 50 0 0,-2 5 87 0 0,0 0 50 0 0,0 0 26 0 0,0 0 20 0 0,0 0 3 0 0,-1-6 3654 0 0,-2-14-1440 0 0,0 13 3549 0 0,1 21-5393 0 0,5 24-1453 0 0,4 146 1160 0 0,-1 61-412 0 0,-15-193-401 0 0,9-52-77 0 0,0 0 4 0 0,0 0-5 0 0,0 0-4 0 0,0 0-10 0 0,0 0-2 0 0,0 0 6 0 0,0 0-6 0 0,0 0-23 0 0,0 0-1 0 0,0 0-21 0 0,0 0-59 0 0,-9-25-7442 0 0,6 21 1506 0 0,2 0-2911 0 0</inkml:trace>
  <inkml:trace contextRef="#ctx0" brushRef="#br0" timeOffset="52776.789">4469 2217 0 0 0,'0'0'381'0'0,"0"0"1013"0"0,0 0 233 0 0,0 0-88 0 0,0 0-160 0 0,0 0-179 0 0,0 0-118 0 0,0 0-94 0 0,0 0-77 0 0,0 0-80 0 0,0 0-84 0 0,-9 7-82 0 0,-84 56 2260 0 0,65-45-221 0 0,49-7-2097 0 0,-8-6-430 0 0,0-1-1 0 0,1 0 1 0 0,0-2-1 0 0,-1 1 1 0 0,1-2-1 0 0,0 0 1 0 0,0 0-1 0 0,10-2-176 0 0,62 7 681 0 0,-41-6-124 0 0,-45 0-482 0 0,0 0 25 0 0,0 0 38 0 0,0 0 24 0 0,0 0 22 0 0,0 0 24 0 0,0 0 17 0 0,0 0-1 0 0,0 0 16 0 0,0 0-9 0 0,0 0-12 0 0,0 0 19 0 0,0 0 1 0 0,0 0 16 0 0,-30-35 317 0 0,-59 0-2111 0 0,82 33 142 0 0,6 1-5661 0 0,1 1-1447 0 0</inkml:trace>
  <inkml:trace contextRef="#ctx0" brushRef="#br0" timeOffset="55914.63">1763 2931 0 0 0,'0'0'1130'0'0,"0"0"101"0"0,0 0 17 0 0,0 0-53 0 0,0 0-108 0 0,0 0-83 0 0,0 0-36 0 0,0 0-44 0 0,-4-2-12 0 0,-13-8-34 0 0,12 8-61 0 0,5 2-92 0 0,0 0-116 0 0,0 0-112 0 0,0 0-103 0 0,0 0-94 0 0,26 0 2499 0 0,192 0 3196 0 0,-140-8-5055 0 0,-19 1-531 0 0,107 7 469 0 0,-133-8-685 0 0,56 8 77 0 0,-59-7-74 0 0,51 0 127 0 0,-80 7-331 0 0,20-4 132 0 0,124-25 140 0 0,-87 18-188 0 0,119-45 113 0 0,0-2 14 0 0,18-16-23 0 0,-114 30-67 0 0,23-41 305 0 0,-10 4-122 0 0,-24 29-251 0 0,-40 30 83 0 0,-30 22-111 0 0,0 0-19 0 0,34-32 62 0 0,29-13-88 0 0,55-7 40 0 0,-62 35 38 0 0,37-10-58 0 0,-18 6 20 0 0,-54 20-49 0 0,-20 1 18 0 0,-1 0 2 0 0,0 0 1 0 0,32-4 83 0 0,116-25 42 0 0,-124 23-103 0 0,0 1 1 0 0,1 1-1 0 0,-1 2 0 0 0,1 0 1 0 0,0 1-1 0 0,12 2-6 0 0,-10 0 3 0 0,76-12 36 0 0,-102 11-56 0 0,22 0 47 0 0,171-15 116 0 0,-163 15-834 0 0,-27 11-1919 0 0,-2-7-6660 0 0,2-1-3095 0 0</inkml:trace>
  <inkml:trace contextRef="#ctx0" brushRef="#br0" timeOffset="56944.166">2034 2206 1088 0 0,'0'0'1545'0'0,"0"0"-68"0"0,0 0 136 0 0,0 0 200 0 0,0 0 57 0 0,0 0-63 0 0,0 0-141 0 0,0 0-223 0 0,0 0-164 0 0,0 0-118 0 0,0 0-102 0 0,0 0-80 0 0,0 0-63 0 0,-4-1-168 0 0,3 0-693 0 0,0 1 0 0 0,0 0 0 0 0,0 0 0 0 0,0 0-1 0 0,0 0 1 0 0,-1 0 0 0 0,1 0 0 0 0,0 0-1 0 0,0 0 1 0 0,0 0 0 0 0,0 0 0 0 0,-1 0 0 0 0,1 1-1 0 0,0-1 1 0 0,0 1 0 0 0,0-1 0 0 0,0 1 0 0 0,0-1-1 0 0,0 1 1 0 0,0-1 0 0 0,0 1 0 0 0,0 0 0 0 0,0 0-1 0 0,0-1 1 0 0,1 1 0 0 0,-1 0 0 0 0,0 0-1 0 0,1 0 1 0 0,-1 0 0 0 0,0 0 0 0 0,1 0 0 0 0,-1 0-1 0 0,1 0 1 0 0,-1 0 0 0 0,1 0 0 0 0,0 1 0 0 0,-1-1-1 0 0,1 0 1 0 0,0 0 0 0 0,0 0 0 0 0,0 0 0 0 0,0 0-1 0 0,0 1 1 0 0,0-1 0 0 0,0 0 0 0 0,0 0-1 0 0,0 0 1 0 0,1 1-55 0 0,1 43 939 0 0,2-45-2636 0 0,3 1-1669 0 0,-5 2-2313 0 0,-2 1-4547 0 0</inkml:trace>
  <inkml:trace contextRef="#ctx0" brushRef="#br0" timeOffset="57214.052">1964 2442 5993 0 0,'0'0'2309'0'0,"0"0"-271"0"0,0 0-49 0 0,0 0 24 0 0,0 0-197 0 0,0 0-349 0 0,0 0-379 0 0,0 0-278 0 0,0 0-98 0 0,0 0-67 0 0,0 0-106 0 0,0 0-105 0 0,0 0-96 0 0,0 26 587 0 0,15 29-2955 0 0,-13-41-6130 0 0,-3-11 3770 0 0,1 2-4146 0 0</inkml:trace>
  <inkml:trace contextRef="#ctx0" brushRef="#br0" timeOffset="57566.118">1944 2674 6009 0 0,'0'0'1862'0'0,"0"0"-670"0"0,0 0-45 0 0,0 0 347 0 0,0 0 245 0 0,0 0-57 0 0,0 0-373 0 0,0 0-457 0 0,0 0-360 0 0,0 0-213 0 0,0 0-113 0 0,0 0-50 0 0,0 0-46 0 0,2 9-22 0 0,16 47-142 0 0,-14 14-7113 0 0,-4-69 6613 0 0,11 2-430 0 0,-8-3 3818 0 0,-3 0-9379 0 0,0 0 838 0 0</inkml:trace>
  <inkml:trace contextRef="#ctx0" brushRef="#br0" timeOffset="57998.208">2128 2257 4497 0 0,'0'0'2597'0'0,"0"0"-290"0"0,0 0 5 0 0,0 0 95 0 0,0 0-94 0 0,0 0-411 0 0,0 0-545 0 0,0 0-393 0 0,0 0-222 0 0,0 0-94 0 0,0 0-17 0 0,0 0-36 0 0,31 0 2897 0 0,14-11-3030 0 0,26 4-1821 0 0,-67 18-1486 0 0,-4-5-1140 0 0,0-5 505 0 0,0 3-8140 0 0</inkml:trace>
  <inkml:trace contextRef="#ctx0" brushRef="#br0" timeOffset="58250.017">2354 2357 9082 0 0,'0'0'1923'0'0,"0"0"-587"0"0,0 0-53 0 0,0 0 236 0 0,0 0 79 0 0,0 0-146 0 0,0 0-356 0 0,0 0-369 0 0,0 0-240 0 0,0 0-172 0 0,0 0-118 0 0,0 0-81 0 0,0 0-53 0 0,20-7-28 0 0,98-30-147 0 0,-85 38-1886 0 0,-29 3-2278 0 0,-2 2-3497 0 0,-2-3 703 0 0</inkml:trace>
  <inkml:trace contextRef="#ctx0" brushRef="#br0" timeOffset="58401.628">2498 2361 2633 0 0,'0'0'3072'0'0,"0"0"-723"0"0,0 0-259 0 0,0 0-46 0 0,0 0-105 0 0,0 0-253 0 0,0 0-357 0 0,0 0-348 0 0,0 0-255 0 0,0 0-174 0 0,0 0-149 0 0,0 0-113 0 0,0 0-122 0 0,41 0-4531 0 0,-37-1 3403 0 0,2 0-4715 0 0,3-1-3001 0 0,-7 2 8088 0 0</inkml:trace>
  <inkml:trace contextRef="#ctx0" brushRef="#br0" timeOffset="58561.607">2498 2361 0 0 0,'58'-3'2139'0'0,"-46"2"1055"0"0,-12 1-125 0 0,0 0-577 0 0,4 0 4282 0 0,2 1-5133 0 0,16 2-5020 0 0,-17-3 1267 0 0,-2 3-2981 0 0,-1-3-3632 0 0</inkml:trace>
  <inkml:trace contextRef="#ctx0" brushRef="#br0" timeOffset="58778.394">2568 2438 4969 0 0,'0'0'5791'0'0,"0"0"-3438"0"0,0 0-1060 0 0,0 0 147 0 0,0 0 224 0 0,0 0 29 0 0,0 0-325 0 0,0 0-532 0 0,0 0-341 0 0,0 0-156 0 0,0 0-79 0 0,0 0-57 0 0,0 0-75 0 0,0 7-76 0 0,2 30-94 0 0,5-21-243 0 0,-3-7-1647 0 0,-1-1-5237 0 0,-3-4-3870 0 0</inkml:trace>
  <inkml:trace contextRef="#ctx0" brushRef="#br0" timeOffset="58943.662">2564 2626 10170 0 0,'0'0'1811'0'0,"0"0"-465"0"0,0 0-90 0 0,0 0 43 0 0,0 0-65 0 0,0 0-225 0 0,0 0-310 0 0,0 0-287 0 0,0 0-153 0 0,0 0-70 0 0,0 0-114 0 0,0 0-84 0 0,3 4-57 0 0,13 25-321 0 0,-11-16-2681 0 0,-2-1-4351 0 0,-2-8-1391 0 0</inkml:trace>
  <inkml:trace contextRef="#ctx0" brushRef="#br0" timeOffset="59101.11">2568 2780 6889 0 0,'0'0'3073'0'0,"0"0"-1561"0"0,0 0-79 0 0,0 0 111 0 0,0 0-96 0 0,0 0-359 0 0,0 0-481 0 0,0 0-336 0 0,0 0-184 0 0,0 0-120 0 0,0 0-104 0 0,0 0-248 0 0,0 0-424 0 0,0 0-641 0 0,22-7-943 0 0,-22 7-2497 0 0,-4 0-2977 0 0</inkml:trace>
  <inkml:trace contextRef="#ctx0" brushRef="#br0" timeOffset="59461.883">2577 2375 984 0 0,'0'0'3881'0'0,"0"0"-2345"0"0,0 0-279 0 0,0 0-185 0 0,0 0-248 0 0,0 0-256 0 0,0 0-416 0 0,0 0-552 0 0,0 0-440 0 0,0 0-344 0 0,0 0-209 0 0,0 0-55 0 0,0 0 64 0 0,0-11 71 0 0,0 11-295 0 0,0-3 904 0 0,0 3 704 0 0</inkml:trace>
  <inkml:trace contextRef="#ctx0" brushRef="#br0" timeOffset="59701.849">2577 2375 0 0 0,'-9'-92'161'0'0,"1"59"6086"0"0,6 26-12 0 0,-18-23-8773 0 0,19 28 1980 0 0,1-1-321 0 0,-1 0-3068 0 0,1 0-774 0 0</inkml:trace>
  <inkml:trace contextRef="#ctx0" brushRef="#br0" timeOffset="59947.042">2435 2195 6097 0 0,'0'0'1737'0'0,"0"0"-305"0"0,0 0-104 0 0,0 0 1 0 0,0 0-233 0 0,0 0-336 0 0,0 0-344 0 0,0 0-488 0 0,0 0-328 0 0,0 0-304 0 0,0 0-224 0 0,0 0-329 0 0,0 0-567 0 0,0 0-1105 0 0,0-4-3152 0 0</inkml:trace>
  <inkml:trace contextRef="#ctx0" brushRef="#br0" timeOffset="60200.156">2435 2195 5793 0 0,'-46'-15'2318'0'0,"-20"19"7680"0"0,60-2-10216 0 0,5 3-7692 0 0,2-5-1919 0 0</inkml:trace>
  <inkml:trace contextRef="#ctx0" brushRef="#br0" timeOffset="60201.156">2233 2199 7170 0 0,'0'0'2304'0'0,"0"0"-336"0"0,0 0-271 0 0,0 0-177 0 0,0 0-360 0 0,0 0-335 0 0,0 0-345 0 0,0 0-368 0 0,0 0-344 0 0,0 0-344 0 0,0 0-153 0 0,0 0-167 0 0,0 0-312 0 0,0 0-1281 0 0,-65 3-7753 0 0</inkml:trace>
  <inkml:trace contextRef="#ctx0" brushRef="#br0" timeOffset="60444.066">2060 2202 9074 0 0,'0'0'2048'0'0,"0"0"-455"0"0,0 0-113 0 0,0 0-152 0 0,0 0-247 0 0,0 0-361 0 0,0 0-384 0 0,0 0-360 0 0,0 0-312 0 0,0 0-48 0 0,0 0-32 0 0,0 0-113 0 0,0 0-223 0 0,0 0-488 0 0,-10-3-848 0 0,14 3-1625 0 0,-4 0-4465 0 0</inkml:trace>
  <inkml:trace contextRef="#ctx0" brushRef="#br0" timeOffset="61834.136">4155 1499 0 0 0,'0'0'1191'0'0,"0"0"637"0"0,0 0 293 0 0,0 0 18 0 0,0 0-148 0 0,0 0-243 0 0,0 0-235 0 0,0 0-193 0 0,0 0-148 0 0,0 0-133 0 0,0 0-163 0 0,0 0-152 0 0,5 9 1682 0 0,4 104-408 0 0,3-41-1798 0 0,-3 1-1 0 0,-4 0 1 0 0,-2 1-1 0 0,-4 9-199 0 0,1-72-62 0 0,0-11-66 0 0,0 0-27 0 0,-10 14-2476 0 0,4-11 1271 0 0,-8 1-2707 0 0,5-3-6932 0 0,7-1 7537 0 0</inkml:trace>
  <inkml:trace contextRef="#ctx0" brushRef="#br0" timeOffset="63162.221">4147 1436 0 0 0,'0'0'1294'0'0,"0"0"189"0"0,0 0 61 0 0,0 0-88 0 0,0 0-183 0 0,0 0-223 0 0,0 0-165 0 0,0 0-59 0 0,0 0 36 0 0,0 0 31 0 0,0 0-16 0 0,8 0 3141 0 0,29 0-1635 0 0,163-11 1051 0 0,-29 4-2432 0 0,-103 14-785 0 0,-51-5 45 0 0,11 0-205 0 0,-27 39 919 0 0,14 173-236 0 0,7-6-573 0 0,-6-75 49 0 0,-4-118 131 0 0,-77-18 351 0 0,-139 20-1266 0 0,46-2 100 0 0,75-14 307 0 0,83-1 130 0 0,0 0 1 0 0,1-1 0 0 0,-1 1-1 0 0,0 0 1 0 0,1 0-1 0 0,-1 0 1 0 0,0 0 0 0 0,0 0-1 0 0,1-1 1 0 0,-1 1-1 0 0,0 0 1 0 0,0 0-1 0 0,1 0 1 0 0,-1-1 0 0 0,0 1-1 0 0,0 0 1 0 0,0 0-1 0 0,0-1 1 0 0,1 1 0 0 0,-1 0-1 0 0,0-1 1 0 0,0 1-1 0 0,0 0 1 0 0,0 0-1 0 0,0-1 1 0 0,0 1 0 0 0,0 0-1 0 0,0-1 1 0 0,0 1-1 0 0,0 0 1 0 0,0-1 0 0 0,0 1-1 0 0,0 0 1 0 0,0 0-1 0 0,0-1 1 0 0,0 1-1 0 0,0 0 1 0 0,0-1 0 0 0,0 1-1 0 0,0 0 1 0 0,0-1-1 0 0,-1 1 1 0 0,1 0 0 0 0,0 0-1 0 0,0-1 1 0 0,0 1-1 0 0,0 0 1 0 0,-1 0 0 0 0,1 0-1 0 0,0-1 1 0 0,0 1-1 0 0,-1 0 1 0 0,1 0-1 0 0,0 0 1 0 0,0-1 0 0 0,-1 1-1 0 0,1 0 1 0 0,0 0-1 0 0,-1 0 1 0 0,1 0 0 0 0,0 0-1 0 0,0 0 1 0 0,-1 0-1 0 0,1 0 1 0 0,0 0 30 0 0,20-16-3647 0 0,-11 10-1529 0 0,0 1-6082 0 0</inkml:trace>
  <inkml:trace contextRef="#ctx0" brushRef="#br0" timeOffset="63960.196">4427 1400 0 0 0,'0'0'1018'0'0,"0"0"785"0"0,0 0 217 0 0,0 0-122 0 0,0 0-247 0 0,0 0-407 0 0,0 0-484 0 0,0 0-252 0 0,0 0-160 0 0,0 0-74 0 0,0 0 62 0 0,0 0 55 0 0,0 0 2 0 0,-14 13-37 0 0,-88 88 294 0 0,-23 53-1549 0 0,107-121-2865 0 0,43-36-2726 0 0,-16-1 3993 0 0</inkml:trace>
  <inkml:trace contextRef="#ctx0" brushRef="#br0" timeOffset="64218.032">4585 1477 0 0 0,'0'0'459'0'0,"0"0"228"0"0,0 0 241 0 0,0 0 440 0 0,0 0 350 0 0,0 0 154 0 0,0 0-149 0 0,0 0-395 0 0,0 0-351 0 0,-31 23-294 0 0,-100 71-151 0 0,-3 6 1063 0 0,103-56-4027 0 0,55-44-420 0 0,26-7-5213 0 0,-42 3 7544 0 0</inkml:trace>
  <inkml:trace contextRef="#ctx0" brushRef="#br0" timeOffset="64467.791">4629 1635 0 0 0,'0'0'854'0'0,"0"0"-274"0"0,0 0 20 0 0,0 0-17 0 0,0 0-90 0 0,0 0-118 0 0,0 0-143 0 0,0 0-79 0 0,-34 22-25 0 0,-109 67-12 0 0,30-5 310 0 0,2 8-576 0 0,110-91 126 0 0,1-1 0 0 0,0 0-1 0 0,-1 1 1 0 0,1-1 0 0 0,-1 1-1 0 0,1-1 1 0 0,0 0 0 0 0,-1 1-1 0 0,1-1 1 0 0,0 1-1 0 0,0-1 1 0 0,-1 1 0 0 0,1-1-1 0 0,0 1 1 0 0,0-1 0 0 0,0 1-1 0 0,0-1 1 0 0,0 1 0 0 0,-1 0-1 0 0,1-1 1 0 0,0 1 0 0 0,0-1-1 0 0,0 1 1 0 0,1-1 0 0 0,-1 1-1 0 0,0-1 1 0 0,0 1 0 0 0,0-1-1 0 0,0 1 1 0 0,0-1 0 0 0,1 1-1 0 0,-1-1 1 0 0,0 1 0 0 0,0-1-1 0 0,1 1 1 0 0,-1-1 0 0 0,0 1-1 0 0,1-1 1 0 0,-1 1 0 0 0,0-1-1 0 0,1 0 1 0 0,-1 1 0 0 0,1-1-1 0 0,-1 0 1 0 0,1 1-1 0 0,-1-1 1 0 0,1 0 0 0 0,-1 0-1 0 0,1 0 1 0 0,-1 1 0 0 0,1-1-1 0 0,-1 0 1 0 0,1 0 0 0 0,-1 0-1 0 0,1 0 1 0 0,-1 0 0 0 0,1 0-1 0 0,-1 0 1 0 0,1 0 0 0 0,-1 0-1 0 0,1 0 1 0 0,0 0 0 0 0,-1 0-1 0 0,1 0 1 0 0,0-1 24 0 0,37 1-194 0 0,86-44-2359 0 0,-98 34 2492 0 0,-7 2 61 0 0</inkml:trace>
  <inkml:trace contextRef="#ctx0" brushRef="#br0" timeOffset="64750.005">4740 1771 0 0 0,'0'0'814'0'0,"0"0"59"0"0,0 0-70 0 0,0 0 21 0 0,0 0 59 0 0,0 0 58 0 0,0 0 16 0 0,-33 18-2 0 0,-103 56 26 0 0,13 3 2767 0 0,78-36-1820 0 0,83-37-2280 0 0,-19-6-13 0 0,-1-1 1 0 0,0-1-1 0 0,0 0 1 0 0,0-1-1 0 0,0-1 1 0 0,-1-1-1 0 0,14-8 365 0 0,27-9-1226 0 0,25-5 731 0 0,-82 29 754 0 0,-22 15 1429 0 0,-123 84 2445 0 0,68-51-3246 0 0,52-24-1404 0 0,20-12-5148 0 0,4-8-4026 0 0</inkml:trace>
  <inkml:trace contextRef="#ctx0" brushRef="#br0" timeOffset="71223.981">2669 2416 0 0 0,'0'0'304'0'0,"0"1"4872"0"0,0 4-1032 0 0,1-4 591 0 0,26-1 346 0 0,13-7-4170 0 0,15 3-292 0 0,-55 4-627 0 0,0 0 18 0 0,50-23 1493 0 0,19-9-856 0 0,-38 10 276 0 0,52-37-476 0 0,-21 22-244 0 0,-45 22-71 0 0,30-18 254 0 0,-3-4-154 0 0,14-14 54 0 0,-18 6 349 0 0,-15 20-559 0 0,31-26 97 0 0,35-24 28 0 0,-4 20-161 0 0,-14 18-9 0 0,3 8 16 0 0,3 3-7 0 0,56 23-47 0 0,-135 3 10 0 0,0 0-18 0 0,0 0-8 0 0,0 0 26 0 0,0 0 10 0 0,0 0-10 0 0,0 0-18 0 0,0 0 34 0 0,0 0-6 0 0,0 0-18 0 0,0 0 10 0 0,0 0-14 0 0,0 0 5 0 0,0 0 17 0 0,0 0-10 0 0,0 0 8 0 0,0 0-22 0 0,0 0 11 0 0,0 0-7 0 0,0 0-2 0 0,0 0 21 0 0,0 0 5 0 0,0 0-14 0 0,0 0 14 0 0,0 0 2 0 0,0 0 1 0 0,0 0-8 0 0,0 0 11 0 0,0 0 33 0 0,0 0 12 0 0,0 0 20 0 0,0 0 20 0 0,0 0 0 0 0,0 0-11 0 0,0 0 13 0 0,0 0-16 0 0,-34-19 672 0 0,-46-25-702 0 0,34 4-44 0 0,45 42-38 0 0,-1 0 0 0 0,1 0 1 0 0,0 0-1 0 0,-1 0 0 0 0,1 0 1 0 0,0 0-1 0 0,0 0 0 0 0,1 0 0 0 0,-1 0 1 0 0,0 1-1 0 0,1-1 0 0 0,-1 0 1 0 0,1 1-1 0 0,0-1 0 0 0,0 0 0 0 0,0 1 1 0 0,0-1-1 0 0,0 0 0 0 0,0 0 1 0 0,1 1-1 0 0,-1-1 0 0 0,1 0 0 0 0,-1 1 1 0 0,1-1-1 0 0,0 0 18 0 0,27 205 39 0 0,-12-180 47 0 0,-16-27-78 0 0,0 0-14 0 0,0 0-4 0 0,1-1 24 0 0,125-127 202 0 0,-95 88-980 0 0,-31 39 237 0 0,3-5-4406 0 0,-2 4-4971 0 0,-1-1-2529 0 0</inkml:trace>
  <inkml:trace contextRef="#ctx0" brushRef="#br0" timeOffset="74755.045">1119 1547 0 0 0,'0'0'487'0'0,"0"0"232"0"0,0 0-17 0 0,0 0-39 0 0,0 0-25 0 0,0 0 54 0 0,0 0 281 0 0,-2-6 268 0 0,-3-10-491 0 0,0-3 4324 0 0,4 16 6181 0 0,-17 132-10212 0 0,16-1-896 0 0,2-127-139 0 0,0 0 1 0 0,1 1-1 0 0,-1-1 1 0 0,1 0-1 0 0,-1 0 0 0 0,0 1 1 0 0,1-1-1 0 0,0 0 1 0 0,-1 0-1 0 0,1 0 0 0 0,0 0 1 0 0,0 0-1 0 0,-1 0 1 0 0,1 0-1 0 0,0 0 0 0 0,0 0 1 0 0,0 0-1 0 0,0 0 1 0 0,0-1-1 0 0,0 1 0 0 0,1 0 1 0 0,-1-1-1 0 0,0 1 1 0 0,0-1-1 0 0,0 1 0 0 0,1-1 1 0 0,-1 1-1 0 0,0-1 1 0 0,0 0-1 0 0,1 0 0 0 0,-1 0 1 0 0,0 0-1 0 0,1 0 1 0 0,-1 0-1 0 0,0 0 0 0 0,1 0 1 0 0,-1 0-1 0 0,0 0 1 0 0,0-1-1 0 0,1 1 1 0 0,-1-1-1 0 0,0 1 0 0 0,0-1 1 0 0,0 1-1 0 0,1-1 1 0 0,-1 0-1 0 0,0 1 0 0 0,0-1 1 0 0,0 0-1 0 0,0 0 1 0 0,0 0-1 0 0,0 0 0 0 0,-1 0 1 0 0,1 0-1 0 0,0 0 1 0 0,0-1-9 0 0,22-32 124 0 0,-2-1-1 0 0,-1-1 1 0 0,-2-1 0 0 0,6-20-124 0 0,-5 14 50 0 0,12-26-6 0 0,-19 104-21 0 0,34 227 298 0 0,-37-217-314 0 0,-2-1 1 0 0,-2 1-1 0 0,-1 0 0 0 0,-3 0 0 0 0,-3 29-7 0 0,1-60 3 0 0,0-1-1 0 0,-1 1 0 0 0,-1-1 0 0 0,0 1 1 0 0,0-1-1 0 0,-2 0 0 0 0,0 0 1 0 0,0 0-1 0 0,-1-1 0 0 0,0 0 1 0 0,-1 0-1 0 0,-1-1 0 0 0,0 1 1 0 0,0-2-1 0 0,-1 1 0 0 0,-1-1 1 0 0,0 0-1 0 0,0-1 0 0 0,0-1 1 0 0,-1 1-1 0 0,-1-2 0 0 0,1 1 1 0 0,-4 0-3 0 0,13-6 2 0 0,-1 0 0 0 0,1 0 0 0 0,-1-1 0 0 0,0 1 0 0 0,0 0 0 0 0,1-1 0 0 0,-1 0 0 0 0,0 0 0 0 0,0 0 0 0 0,0 0 0 0 0,0 0 0 0 0,-1-1 0 0 0,1 1 0 0 0,0-1 0 0 0,0 0 0 0 0,0 0 0 0 0,0 0 0 0 0,-1 0 0 0 0,1 0 0 0 0,0-1 0 0 0,0 1 0 0 0,0-1 0 0 0,0 0 0 0 0,0 0 0 0 0,0 0 0 0 0,0-1 0 0 0,0 1 0 0 0,1 0 0 0 0,-1-1 0 0 0,0 0 0 0 0,1 0 0 0 0,-1 0 0 0 0,1 0 1 0 0,0 0-1 0 0,-1 0 0 0 0,1-1 0 0 0,0 1 0 0 0,1-1 0 0 0,-1 0 0 0 0,0 1 0 0 0,1-1 0 0 0,-1 0 0 0 0,1 0 0 0 0,0 0 0 0 0,0 0 0 0 0,0 0-2 0 0,2-12 5 0 0,2 0 1 0 0,0 0-1 0 0,0 0 1 0 0,1 1-1 0 0,1 0 1 0 0,0 0-1 0 0,1 0 1 0 0,1 0 0 0 0,0 1-1 0 0,1 0 1 0 0,0 1-1 0 0,1 0 1 0 0,0 0-1 0 0,1 1 1 0 0,1 0-1 0 0,-1 0 1 0 0,2 1-1 0 0,-1 1 1 0 0,1 0-1 0 0,1 0 1 0 0,0 2-1 0 0,6-4-5 0 0,-5 1-109 0 0,1 1-1 0 0,1 0 1 0 0,0 1-1 0 0,0 1 1 0 0,1 1-1 0 0,-1 0 0 0 0,10-2 110 0 0,-8 7-3873 0 0,-12 2-3969 0 0,-2-1-4600 0 0</inkml:trace>
  <inkml:trace contextRef="#ctx0" brushRef="#br0" timeOffset="75938.78">5609 4014 0 0 0,'0'0'4060'0'0,"0"0"-1649"0"0,0 0-460 0 0,0 0 196 0 0,0 0 96 0 0,0 0-81 0 0,0 0-247 0 0,0 0-435 0 0,0 0-384 0 0,0 0-234 0 0,0 0-167 0 0,-11 0-91 0 0,-32 0-32 0 0,40 1-465 0 0,0-1-1 0 0,0 1 1 0 0,0 0-1 0 0,0 0 1 0 0,0 0 0 0 0,0 1-1 0 0,0-1 1 0 0,0 1-1 0 0,1-1 1 0 0,-1 1-1 0 0,0 0 1 0 0,1 0 0 0 0,-1 0-1 0 0,1 0 1 0 0,0 1-1 0 0,0-1 1 0 0,0 1-1 0 0,0-1 1 0 0,-1 4-107 0 0,-4 2 246 0 0,-98 164 1144 0 0,-20 13-1009 0 0,84-131-423 0 0,41-110-8065 0 0,31-74-8296 0 0,-22 73 14715 0 0,-3-46 705 0 0,-7 58 3093 0 0,0 20 2281 0 0,1 0 3314 0 0,0 24-5909 0 0,0 1-235 0 0,0 0-240 0 0,0 0-223 0 0,0 0-167 0 0,0 5 3834 0 0,0 16-3895 0 0,6-9-603 0 0,1 0-1 0 0,0 0 1 0 0,1 0-1 0 0,0-1 0 0 0,1-1 1 0 0,0 0-1 0 0,1 0 0 0 0,0 0 1 0 0,0-1-1 0 0,8 4-266 0 0,16 17 409 0 0,-11-8-240 0 0,-1 2-1 0 0,-1 0 1 0 0,-2 1-1 0 0,0 1 1 0 0,9 18-169 0 0,41 68-445 0 0,-69-104-1396 0 0,0-6-6759 0 0,0-2-3602 0 0</inkml:trace>
  <inkml:trace contextRef="#ctx0" brushRef="#br0" timeOffset="83789.961">110 1488 0 0 0,'0'0'423'0'0,"0"0"268"0"0,0 0 135 0 0,0 0 45 0 0,0 0 51 0 0,0-4 23 0 0,2-21 1025 0 0,-2 61 5515 0 0,2 1-3476 0 0,11 139-2901 0 0,-11-163-507 0 0,62 336 1518 0 0,-64-63-940 0 0,32-160-880 0 0,-16 10-49 0 0,-14 75 297 0 0,24-89-172 0 0,7 68 20 0 0,-44-24 67 0 0,8-141-389 0 0,1-1 0 0 0,1 1 0 0 0,1 0 0 0 0,2-1 0 0 0,0 1 0 0 0,2-1 0 0 0,5 17-73 0 0,22 147 362 0 0,-34-130-195 0 0,1-41-132 0 0,1-1 1 0 0,1 1-1 0 0,0-1 1 0 0,1 1-1 0 0,1-1 0 0 0,0 1 1 0 0,2-1-1 0 0,1 4-35 0 0,1-2 64 0 0,0 0 0 0 0,-2 0 0 0 0,0 0 0 0 0,0 1 0 0 0,-2-1-1 0 0,0 1 1 0 0,-1 11-64 0 0,-12 140 314 0 0,16 165 178 0 0,-12-199-394 0 0,-11 11 34 0 0,17-88-113 0 0,11-34 52 0 0,28 39 22 0 0,-27-19 200 0 0,-7-10-48 0 0,-4-35-227 0 0,0 0 24 0 0,0-2-252 0 0,0-3-2829 0 0,0-2-6693 0 0,0 7-2750 0 0</inkml:trace>
  <inkml:trace contextRef="#ctx0" brushRef="#br0" timeOffset="86920.301">294 5023 0 0 0,'3'-1'95'0'0,"-1"0"-1477"0"0,5 0 6966 0 0,-4 7 10970 0 0,-3-6-16497 0 0,0 0-2 0 0,0 0-6 0 0,0 0 1 0 0,0 0 3 0 0,0 0 3 0 0,0 0 26 0 0,0 0 12 0 0,0 0 30 0 0,0 0 18 0 0,0 0 7 0 0,0 0 20 0 0,0 0 2 0 0,0 0 2 0 0,0 0-6 0 0,0 0-16 0 0,0 0-23 0 0,25 5 2423 0 0,30 9-1619 0 0,73-7-252 0 0,152-3 46 0 0,-66-8-421 0 0,-109 8-137 0 0,38 3-8 0 0,131 0 123 0 0,12-7-94 0 0,-112 4-83 0 0,-5 3-50 0 0,270-3 83 0 0,-250-19-61 0 0,41-4 66 0 0,24-2-92 0 0,-52 17-34 0 0,94 1 66 0 0,-67-1 66 0 0,-40-3-122 0 0,-64 3 100 0 0,53-4-88 0 0,100 5-4 0 0,-40-8 10 0 0,-63 0-34 0 0,226 7 17 0 0,-302-3-20 0 0,154 7-39 0 0,-183-8 60 0 0,17 8 5 0 0,-59 8-243 0 0,22-5 283 0 0,-50-3-83 0 0,0 0-18 0 0,-15 29-3634 0 0,1-16-1379 0 0,3-7-5287 0 0,5-2-387 0 0</inkml:trace>
  <inkml:trace contextRef="#ctx0" brushRef="#br0" timeOffset="90389.524">40 855 0 0 0,'0'0'340'0'0,"0"0"556"0"0,0 0 118 0 0,0 0-29 0 0,0 0 28 0 0,0 0 112 0 0,0 0 114 0 0,-2-10 61 0 0,-1-2-746 0 0,-2-9-42 0 0,4-2 3447 0 0,1 22-2750 0 0,0 1-50 0 0,0 0-70 0 0,0 0-101 0 0,0 0-114 0 0,0 0-91 0 0,0 0-112 0 0,0 0-97 0 0,0 0-96 0 0,0 13 382 0 0,-24 96-59 0 0,20 30-572 0 0,34-80-160 0 0,-27-58-34 0 0,-1-1-1 0 0,1 0 1 0 0,-1 0-1 0 0,1 0 1 0 0,-1 0 0 0 0,1 0-1 0 0,0-1 1 0 0,-1 1 0 0 0,1-1-1 0 0,-1 0 1 0 0,0 0 0 0 0,1 1-1 0 0,-1-1 1 0 0,0-1 0 0 0,1 1-1 0 0,-1 0 1 0 0,0-1 0 0 0,0 1-1 0 0,0-1 1 0 0,0 1-1 0 0,0-1 1 0 0,-1 0 0 0 0,1 0-1 0 0,0 0 1 0 0,-1 0 0 0 0,1 0-35 0 0,4-4 63 0 0,16-17 12 0 0,-2 0-1 0 0,-1-2 1 0 0,-1 0 0 0 0,0-1-1 0 0,-3 0 1 0 0,0-2 0 0 0,-1 0 0 0 0,-2 0-1 0 0,6-20-74 0 0,-3 7 86 0 0,-15 41-74 0 0,0 0-3 0 0,0 0-21 0 0,0 0-11 0 0,0 9 22 0 0,4 43 131 0 0,2 0 0 0 0,2 0 0 0 0,3 0 0 0 0,2-1 0 0 0,2-1 1 0 0,5 7-131 0 0,44 173 94 0 0,-57-185-90 0 0,-3 0 1 0 0,-1 1 0 0 0,-2-1-1 0 0,-3 15-4 0 0,2-56 11 0 0,-1 1 0 0 0,0-1 0 0 0,0 1 0 0 0,0-1 0 0 0,0 0 0 0 0,-1 1 0 0 0,0-1 0 0 0,0 0-1 0 0,0 0 1 0 0,0 0 0 0 0,-1-1 0 0 0,0 1 0 0 0,1-1 0 0 0,-1 1 0 0 0,0-1 0 0 0,-1 0 0 0 0,1 0-1 0 0,-1 0 1 0 0,1 0 0 0 0,-1-1 0 0 0,0 1 0 0 0,0-1 0 0 0,0 0 0 0 0,0 0 0 0 0,0-1 0 0 0,0 1-1 0 0,-1-1 1 0 0,1 0 0 0 0,-1 0 0 0 0,1 0 0 0 0,-1-1 0 0 0,1 0 0 0 0,-1 0 0 0 0,1 0 0 0 0,-1 0-1 0 0,-2-1-10 0 0,3-1-1 0 0,1 0 0 0 0,-1 0 0 0 0,1 0 0 0 0,0 0 0 0 0,0-1 0 0 0,0 1 0 0 0,0-1 0 0 0,0 0 0 0 0,0 0 0 0 0,1 0 0 0 0,-1-1 0 0 0,1 1 0 0 0,0 0 0 0 0,0-1 0 0 0,0 1 0 0 0,1-1-1 0 0,-1 0 1 0 0,1 0 0 0 0,0 0 0 0 0,0 1 0 0 0,0-1 0 0 0,1 0 0 0 0,-1 0 0 0 0,1 0 0 0 0,0 0 0 0 0,0 0 0 0 0,0 0 0 0 0,1 0 0 0 0,0-1 1 0 0,4-95-1711 0 0,4 58-6562 0 0,-7 30-3369 0 0</inkml:trace>
  <inkml:trace contextRef="#ctx0" brushRef="#br0" timeOffset="90892.564">526 420 4433 0 0,'0'0'2443'0'0,"0"0"-761"0"0,0 0-159 0 0,0 0 191 0 0,0 0 65 0 0,0 0-106 0 0,0 0-323 0 0,0 0-386 0 0,0 0-262 0 0,0 0-133 0 0,0 0-49 0 0,0 0-49 0 0,0 0-8 0 0,-5 15-41 0 0,-26 70 215 0 0,27-1 556 0 0,4-84-1153 0 0,0 0-5 0 0,0 0 30 0 0,0 0 19 0 0,0 0 43 0 0,0 0 100 0 0,0 0 87 0 0,0-18 579 0 0,16-70-732 0 0,12-8-122 0 0,-28 96-55 0 0,0 0-10 0 0,0 0 6 0 0,0 0-34 0 0,-40 118-245 0 0,36-73-1297 0 0,15-32-8089 0 0,-8-12-1710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9:3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4 1976 0 0,'0'0'2225'0'0,"0"0"-19"0"0,0 0 44 0 0,0 0-13 0 0,0 0-128 0 0,0 0-279 0 0,0 0-384 0 0,0 0-391 0 0,0 0-317 0 0,0 0-214 0 0,0 0-107 0 0,16-4 2071 0 0,-15 4-2156 0 0,-1 0-16 0 0,0 0-6 0 0,0 0-7 0 0,0 0-15 0 0,0 0-14 0 0,0 0-10 0 0,0 0-10 0 0,0 0-7 0 0,0 0 5 0 0,0 0-30 0 0,0 0-18 0 0,0 0-6 0 0,0 0-24 0 0,0 0 11 0 0,0 0 2 0 0,0 0 6 0 0,0 0 9 0 0,0 0-10 0 0,0 0 6 0 0,-15 19 1384 0 0,-245 298-1187 0 0,125-167-347 0 0,112-113-19 0 0,18-52-2340 0 0,13-21-1178 0 0,-2 14-6813 0 0,-4 18-906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9:3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4297 0 0,'0'0'2142'0'0,"0"0"-182"0"0,0 0-74 0 0,0 0 41 0 0,0 0 41 0 0,0 0-65 0 0,0 0-258 0 0,0 0-356 0 0,0 0-368 0 0,0 0-265 0 0,0 0-163 0 0,0 0-78 0 0,0 0-8 0 0,-3-3 1 0 0,-7-12-5 0 0,8 11-29 0 0,2 4-36 0 0,0 0-36 0 0,0 0-28 0 0,0 0-2 0 0,22 11 2142 0 0,-1 2-2118 0 0,-1 1 0 0 0,-1 1 0 0 0,0 1 0 0 0,-2 0 1 0 0,1 1-1 0 0,-2 1 0 0 0,0 1 0 0 0,-1 0 0 0 0,6 13-296 0 0,80 88 419 0 0,16-6-95 0 0,-45-47-34 0 0,-61-50 69 0 0,-45-36-689 0 0,-15-17-3527 0 0,40 24-2493 0 0,5 6-3382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2777 0 0,'0'0'1572'0'0,"0"0"-134"0"0,0 0 37 0 0,0 0 168 0 0,0 0 62 0 0,0 0-162 0 0,0 0-286 0 0,0 0-319 0 0,0 0-227 0 0,0 0-100 0 0,0 0 2 0 0,9-13 38 0 0,62-89 1348 0 0,-57 82-1350 0 0,33-41 680 0 0,-3-2-1 0 0,-2-2 1 0 0,1-11-1329 0 0,-20 18 1089 0 0,-9 136-633 0 0,35 199-164 0 0,-30-112 18 0 0,-5 123-310 0 0,-13-280 5 0 0,-1 0 1 0 0,-1 0 0 0 0,0 0-1 0 0,0 0 1 0 0,0 0-1 0 0,-1-1 1 0 0,0 1 0 0 0,0 0-1 0 0,-1-1 1 0 0,0 0-1 0 0,-1 0 1 0 0,1 0 0 0 0,-1 0-1 0 0,-1 0 1 0 0,-3 4-6 0 0,6-9 14 0 0,-1-1 0 0 0,1 1 0 0 0,-1 0 0 0 0,0-1 1 0 0,0 1-1 0 0,0-1 0 0 0,0 0 0 0 0,0 0 0 0 0,0 0 0 0 0,0-1 1 0 0,0 1-1 0 0,0-1 0 0 0,-1 1 0 0 0,1-1 0 0 0,0 0 0 0 0,0 0 1 0 0,0 0-1 0 0,0-1 0 0 0,-1 1 0 0 0,1-1 0 0 0,0 0 0 0 0,0 0 1 0 0,0 0-1 0 0,0 0 0 0 0,0 0 0 0 0,1-1 0 0 0,-1 1 0 0 0,0-1 0 0 0,1 0 1 0 0,-1 0-1 0 0,1 0 0 0 0,-1 0 0 0 0,1 0 0 0 0,-1-1-14 0 0,-4-10 3 0 0,0 0-1 0 0,1 0 0 0 0,0 0 0 0 0,1-1 1 0 0,1 0-1 0 0,0 0 0 0 0,1 0 0 0 0,0 0 1 0 0,1-1-1 0 0,1 1 0 0 0,0-1 0 0 0,1 0 1 0 0,1 1-1 0 0,0-1 0 0 0,1 1 0 0 0,3-13-2 0 0,5-13-8 0 0,2-1-1 0 0,2 2 0 0 0,2 0 0 0 0,2 1 1 0 0,1 0-1 0 0,1 2 0 0 0,2 0 0 0 0,2 2 1 0 0,1 0-1 0 0,2 2 0 0 0,25-24 9 0 0,-32 33 1 0 0,1 1 1 0 0,1 1-1 0 0,1 1 0 0 0,0 1 0 0 0,1 1 0 0 0,2 1 0 0 0,-1 1 0 0 0,2 1 0 0 0,0 2 1 0 0,1 0-1 0 0,0 2 0 0 0,0 1 0 0 0,7 0-1 0 0,-33 9-2 0 0,0 0 0 0 0,0 0 0 0 0,0 1 0 0 0,-1-1 0 0 0,1 0 0 0 0,0 1 0 0 0,0-1 0 0 0,0 1 0 0 0,0 0 0 0 0,0 0 0 0 0,0 0 0 0 0,0 0 0 0 0,1 0 0 0 0,-1 0 0 0 0,0 0 0 0 0,0 1 0 0 0,0-1 0 0 0,0 1 0 0 0,-1-1 0 0 0,1 1 0 0 0,0 0 0 0 0,0 0 0 0 0,0-1 0 0 0,0 2 0 0 0,-1-1 0 0 0,1 0 0 0 0,0 0 0 0 0,-1 0 0 0 0,1 1 0 0 0,-1-1 0 0 0,0 1 0 0 0,1-1 0 0 0,-1 1 0 0 0,0 0 0 0 0,0-1 0 0 0,0 1 0 0 0,0 0 0 0 0,0 0 0 0 0,0 0 0 0 0,-1 0 0 0 0,1 0 0 0 0,0-1 0 0 0,-1 1 0 0 0,0 0 0 0 0,1 0 0 0 0,-1 1 0 0 0,0-1 0 0 0,0 1 2 0 0,-1 10 5 0 0,0-1 0 0 0,0 1 0 0 0,-1 0 0 0 0,-1 0 0 0 0,0-1-1 0 0,-1 1 1 0 0,0-1 0 0 0,-1 0 0 0 0,0 0 0 0 0,-1-1 0 0 0,0 0 0 0 0,-1 0 0 0 0,-1 0 0 0 0,1-1 0 0 0,-3 2-5 0 0,-140 139 30 0 0,134-137-30 0 0,-161 122-265 0 0,114-113-1416 0 0,70-43-3659 0 0,17-9-4776 0 0,-13 17 1275 0 0</inkml:trace>
  <inkml:trace contextRef="#ctx0" brushRef="#br0" timeOffset="586.796">937 561 3273 0 0,'0'0'3451'0'0,"0"0"-1210"0"0,0 0-552 0 0,0 0-22 0 0,0 0-24 0 0,0 0-148 0 0,0 0-166 0 0,0 0-221 0 0,0 0-204 0 0,0 0-130 0 0,0 0-88 0 0,0 0-54 0 0,0 0-47 0 0,17-7-49 0 0,57-26-48 0 0,-59 26-247 0 0,0-2 0 0 0,-1 1-1 0 0,1-2 1 0 0,-2 0 0 0 0,1 0 0 0 0,-2-1 0 0 0,12-13-241 0 0,6-5 340 0 0,-17 19-271 0 0,-1-1 1 0 0,-1-1 0 0 0,1 0 0 0 0,-2-1 0 0 0,0 0-1 0 0,0-1 1 0 0,-1 0 0 0 0,-1 0 0 0 0,-1-1 0 0 0,0 0 0 0 0,0 0-1 0 0,-2-1 1 0 0,0 0 0 0 0,0 0 0 0 0,-2 0 0 0 0,0 0-1 0 0,0-11-69 0 0,-3 24-3 0 0,-1 0 0 0 0,1 1 0 0 0,-1-1 0 0 0,0 1 0 0 0,0 0 0 0 0,0-1 0 0 0,0 1 0 0 0,0 0 0 0 0,-1-1 0 0 0,1 1 0 0 0,0 0-1 0 0,-1 0 1 0 0,0 0 0 0 0,0 0 0 0 0,1 0 0 0 0,-1 1 0 0 0,0-1 0 0 0,0 1 0 0 0,-1-1 0 0 0,1 1 0 0 0,0-1 0 0 0,0 1 0 0 0,-1 0-1 0 0,1 0 1 0 0,0 0 0 0 0,-1 1 0 0 0,1-1 0 0 0,-1 0 0 0 0,0 1 0 0 0,1 0 0 0 0,-1 0 0 0 0,1-1 0 0 0,-1 1 0 0 0,1 1 0 0 0,-1-1-1 0 0,0 0 1 0 0,1 1 0 0 0,-1-1 0 0 0,1 1 0 0 0,-1 0 0 0 0,1 0 0 0 0,0 0 0 0 0,-1 0 0 0 0,1 0 0 0 0,0 0 0 0 0,0 1 0 0 0,-1-1-1 0 0,1 1 4 0 0,-72 53-148 0 0,71-53 140 0 0,1 0 0 0 0,-1 0 1 0 0,1 1-1 0 0,0-1 1 0 0,0 1-1 0 0,0 0 1 0 0,0 0-1 0 0,1 0 1 0 0,-1 0-1 0 0,1 0 0 0 0,0 0 1 0 0,0 0-1 0 0,0 0 1 0 0,0 0-1 0 0,0 1 1 0 0,1-1-1 0 0,-1 0 1 0 0,1 0-1 0 0,0 1 0 0 0,0-1 1 0 0,0 0-1 0 0,0 1 1 0 0,1-1-1 0 0,-1 0 1 0 0,1 1-1 0 0,1 2 8 0 0,3-2 6 0 0,-1 0 1 0 0,1 0-1 0 0,0 0 1 0 0,1-1-1 0 0,-1 1 1 0 0,1-1-1 0 0,-1 0 1 0 0,1-1-1 0 0,0 0 1 0 0,0 0-1 0 0,0 0 0 0 0,0 0 1 0 0,0-1-1 0 0,1 0 1 0 0,-1-1-1 0 0,0 1 1 0 0,1-1-1 0 0,4 0-6 0 0,33 1 53 0 0,-28-1-21 0 0,0 0 1 0 0,0 2-1 0 0,0-1 0 0 0,0 2 0 0 0,0 0 1 0 0,-1 1-1 0 0,14 5-32 0 0,-27-6 27 0 0,-1-1-1 0 0,1 1 1 0 0,-1 0 0 0 0,1 0-1 0 0,-1-1 1 0 0,0 1 0 0 0,0 0 0 0 0,-1 0-1 0 0,1 0 1 0 0,-1 0 0 0 0,1 0 0 0 0,-1 0-1 0 0,0 0 1 0 0,0 0 0 0 0,0 0-1 0 0,0 0 1 0 0,-1 1 0 0 0,1-1 0 0 0,-2 2-27 0 0,2-3 12 0 0,-21 135 307 0 0,21-132-312 0 0,0 0-3 0 0,-1 0 1 0 0,1 0-1 0 0,0-1 1 0 0,0 1 0 0 0,1 0-1 0 0,0 0 1 0 0,-1-1-1 0 0,1 1 1 0 0,1 0-1 0 0,-1-1 1 0 0,1 1 0 0 0,0-1-1 0 0,0 1 1 0 0,0-1-1 0 0,0 0 1 0 0,1 0-1 0 0,0 0 1 0 0,1 2-5 0 0,-2-4-269 0 0,45 27-532 0 0,-35-31-3499 0 0,2-3-3756 0 0,-11 4-3733 0 0</inkml:trace>
  <inkml:trace contextRef="#ctx0" brushRef="#br0" timeOffset="979.034">1726 419 0 0 0,'0'0'2008'0'0,"0"0"296"0"0,0 0 215 0 0,0 0 0 0 0,0 0-158 0 0,0 0-261 0 0,0 0-313 0 0,0 0-264 0 0,0 0-172 0 0,0 0-124 0 0,0 0-111 0 0,0 0-122 0 0,0 0-125 0 0,24 8-139 0 0,74 20-158 0 0,-96-27-548 0 0,0 0 1 0 0,-1 0-1 0 0,1-1 1 0 0,0 1-1 0 0,0-1 1 0 0,-1 0-1 0 0,1 1 0 0 0,0-1 1 0 0,0 0-1 0 0,0 0 1 0 0,0 0-1 0 0,-1 0 1 0 0,1 0-1 0 0,0-1 1 0 0,0 1-1 0 0,0-1 1 0 0,-1 1-1 0 0,1-1 1 0 0,0 1-1 0 0,0-1 0 0 0,-1 0 1 0 0,1 0-1 0 0,-1 0 1 0 0,1 0-1 0 0,-1 0 1 0 0,1 0-1 0 0,-1-1 1 0 0,1 0-25 0 0,3-3 110 0 0,3 0-56 0 0,-1-1 1 0 0,-1 0 0 0 0,1 0-1 0 0,-1 0 1 0 0,0-1 0 0 0,-1 0-1 0 0,0 0 1 0 0,0-1 0 0 0,0 1-1 0 0,-1-1 1 0 0,0 0 0 0 0,0-1-1 0 0,-1 1 1 0 0,0 0 0 0 0,-1-1-1 0 0,0 0 1 0 0,0 0 0 0 0,-1 1 0 0 0,0-1-1 0 0,0 0 1 0 0,-1-8-55 0 0,-1 13-9 0 0,0 1 1 0 0,-1-1 0 0 0,1 1-1 0 0,-1 0 1 0 0,1-1-1 0 0,-1 1 1 0 0,0 0-1 0 0,0 0 1 0 0,-1 0-1 0 0,1 0 1 0 0,0 1-1 0 0,-1-1 1 0 0,0 1-1 0 0,0-1 1 0 0,0 1 0 0 0,0 0-1 0 0,0 0 1 0 0,0 0-1 0 0,0 0 1 0 0,0 1-1 0 0,-1 0 1 0 0,1-1-1 0 0,-1 1 1 0 0,1 0-1 0 0,-1 0 1 0 0,0 1 0 0 0,1-1-1 0 0,-1 1 1 0 0,0 0-1 0 0,1 0 1 0 0,-1 0-1 0 0,0 1 1 0 0,1-1-1 0 0,-1 1 1 0 0,1-1-1 0 0,-1 1 1 0 0,0 1 0 0 0,1-1-1 0 0,0 0 1 0 0,-1 1-1 0 0,1 0 1 0 0,0-1-1 0 0,0 1 1 0 0,-1 2 8 0 0,-7 3-20 0 0,0 1 0 0 0,1 1 1 0 0,0 0-1 0 0,1 0 0 0 0,0 1 1 0 0,0 0-1 0 0,1 1 0 0 0,1-1 1 0 0,0 2-1 0 0,0-1 0 0 0,1 1 1 0 0,0 0-1 0 0,1 0 0 0 0,1 1 1 0 0,0-1-1 0 0,0 1 0 0 0,2 0 1 0 0,-1 0-1 0 0,2 0 0 0 0,-1 0 1 0 0,2 1-1 0 0,0-1 0 0 0,0 0 1 0 0,2 3 19 0 0,-1-11-9 0 0,0 0 1 0 0,0 0 0 0 0,1 0-1 0 0,-1 0 1 0 0,1-1 0 0 0,0 1 0 0 0,1 0-1 0 0,-1-1 1 0 0,1 0 0 0 0,0 1-1 0 0,0-1 1 0 0,0 0 0 0 0,0 0-1 0 0,1-1 1 0 0,0 1 0 0 0,0-1 0 0 0,0 0-1 0 0,0 0 1 0 0,0 0 0 0 0,1 0-1 0 0,-1-1 1 0 0,1 0 0 0 0,-1 0-1 0 0,1 0 1 0 0,0 0 0 0 0,0-1 0 0 0,0 0-1 0 0,3 1 9 0 0,2-1-128 0 0,0 1 0 0 0,0-2 0 0 0,0 1 0 0 0,0-2 0 0 0,0 1 0 0 0,0-1 0 0 0,0 0-1 0 0,0-1 1 0 0,-1-1 0 0 0,1 1 0 0 0,0-1 0 0 0,-1-1 0 0 0,0 0 0 0 0,2-1 128 0 0,8-5-1054 0 0,41-25-3266 0 0,-23 7-5789 0 0,-29 20 2539 0 0</inkml:trace>
  <inkml:trace contextRef="#ctx0" brushRef="#br0" timeOffset="1387.351">2208 238 5297 0 0,'0'0'2487'0'0,"0"0"-973"0"0,0 0-367 0 0,0 0 85 0 0,0 0 119 0 0,0 0 80 0 0,0 0-59 0 0,0 0-202 0 0,0 0-131 0 0,0 0-80 0 0,0 0-80 0 0,0 0-87 0 0,0 0-89 0 0,6 9-90 0 0,39 70 1414 0 0,-7 217-820 0 0,-38-295-1182 0 0,0 0 1 0 0,0 0-1 0 0,1 0 0 0 0,-1 0 1 0 0,0-1-1 0 0,1 1 0 0 0,-1 0 1 0 0,1 0-1 0 0,-1-1 0 0 0,1 1 1 0 0,-1 0-1 0 0,1-1 0 0 0,0 1 1 0 0,-1 0-1 0 0,1-1 0 0 0,0 1 1 0 0,-1-1-1 0 0,1 1 0 0 0,0-1 1 0 0,0 1-1 0 0,0-1 0 0 0,-1 0 1 0 0,1 1-1 0 0,0-1 0 0 0,0 0 1 0 0,0 0-1 0 0,0 0 0 0 0,0 0 1 0 0,-1 0-1 0 0,1 1 0 0 0,0-1 1 0 0,0-1-1 0 0,0 1 0 0 0,0 0 1 0 0,0 0-1 0 0,0 0 0 0 0,-1 0 1 0 0,1-1-1 0 0,0 1 0 0 0,0 0 1 0 0,0-1-1 0 0,-1 1 0 0 0,1-1 1 0 0,0 1-1 0 0,0-1 0 0 0,-1 1 1 0 0,1-1-1 0 0,0 1 0 0 0,-1-1 1 0 0,1 0-1 0 0,-1 1 0 0 0,1-1 1 0 0,-1 0-1 0 0,1 1 0 0 0,0-2-25 0 0,35-42 1046 0 0,-2-15-640 0 0,-2-1-1 0 0,-3-2 1 0 0,-3-1-1 0 0,3-14-405 0 0,-1 7-281 0 0,-28 70 99 0 0,0 0-113 0 0,0 0-159 0 0,0 0-202 0 0,0 20-6901 0 0,0-18 3747 0 0,0 3-8355 0 0</inkml:trace>
  <inkml:trace contextRef="#ctx0" brushRef="#br0" timeOffset="1637.992">2863 276 17028 0 0,'0'0'1495'0'0,"0"0"-524"0"0,0 0-129 0 0,0 0 108 0 0,0 0 2 0 0,0 0-165 0 0,0 0-243 0 0,0 0-220 0 0,-6 32-173 0 0,-20 101-77 0 0,18-12-566 0 0,8-97-2009 0 0,0-15-3213 0 0,0-4-5872 0 0</inkml:trace>
  <inkml:trace contextRef="#ctx0" brushRef="#br0" timeOffset="1883.524">2765 68 16956 0 0,'0'0'1800'0'0,"0"0"-456"0"0,0 0-335 0 0,0 0-281 0 0,0 0-280 0 0,0 0-200 0 0,0 0-216 0 0,0 0-104 0 0,0 0-88 0 0,0 0 8 0 0,0 0-16 0 0,0 0-112 0 0,0 0-272 0 0,0 0-497 0 0,58 43-1159 0 0,-47-28-4146 0 0,-3-3-5216 0 0</inkml:trace>
  <inkml:trace contextRef="#ctx0" brushRef="#br0" timeOffset="2080.273">3183 219 7138 0 0,'0'0'3476'0'0,"0"0"-901"0"0,0 0-475 0 0,0 0-312 0 0,0 0-305 0 0,0 0-243 0 0,0 0-245 0 0,0 0-205 0 0,0 0-180 0 0,0 0-179 0 0,0 0-127 0 0,0 0-105 0 0,0 0-76 0 0,-14 0-51 0 0,-44 5-18 0 0,56-4-52 0 0,0-1 0 0 0,1 0 0 0 0,-1 1 0 0 0,1-1 0 0 0,-1 1 1 0 0,1 0-1 0 0,-1-1 0 0 0,1 1 0 0 0,0 0 0 0 0,-1 0 0 0 0,1 0 0 0 0,0 0 0 0 0,0 0 0 0 0,-1 0 0 0 0,1 0 0 0 0,0 1 0 0 0,0-1 0 0 0,0 0 0 0 0,1 1 0 0 0,-1-1 0 0 0,0 0 0 0 0,0 1 0 0 0,1-1 0 0 0,-1 1 0 0 0,1-1 0 0 0,-1 1 0 0 0,1-1-2 0 0,-3 7 9 0 0,-3 5 3 0 0,2 0 0 0 0,-1 1 0 0 0,2 0-1 0 0,0 0 1 0 0,0 0 0 0 0,1 0-1 0 0,1 0 1 0 0,0 0 0 0 0,1 1 0 0 0,1 0-12 0 0,-1-10 10 0 0,0 0 0 0 0,0 0 0 0 0,1 0-1 0 0,-1 0 1 0 0,1 0 0 0 0,1 0 0 0 0,-1-1 0 0 0,0 1 0 0 0,1 0 0 0 0,0-1 0 0 0,0 1 0 0 0,1-1 0 0 0,-1 1 0 0 0,1-1 0 0 0,0 0 0 0 0,0 0 0 0 0,0 0 0 0 0,1-1 0 0 0,-1 1 0 0 0,1-1-1 0 0,0 0 1 0 0,0 0 0 0 0,0 0 0 0 0,0 0 0 0 0,1-1 0 0 0,-1 0 0 0 0,1 0 0 0 0,-1 0 0 0 0,1 0 0 0 0,0-1 0 0 0,0 0 0 0 0,0 0 0 0 0,2 0-10 0 0,-2 0 109 0 0,0-1 0 0 0,1 0 0 0 0,-1-1 0 0 0,0 1 0 0 0,1-1 0 0 0,-1 0 0 0 0,0 0 0 0 0,0-1 0 0 0,0 0 0 0 0,0 0 0 0 0,0 0 0 0 0,0 0 0 0 0,0-1 0 0 0,-1 0 0 0 0,1 0 0 0 0,-1 0 0 0 0,0 0 0 0 0,0-1 0 0 0,0 1 0 0 0,-1-1 0 0 0,1 0 0 0 0,-1 0 0 0 0,0-1 0 0 0,1 0-109 0 0,1-4 38 0 0,0 1 0 0 0,-1-1 0 0 0,0 1 0 0 0,-1-1-1 0 0,0-1 1 0 0,0 1 0 0 0,-1 0 0 0 0,0-1 0 0 0,-1 1-1 0 0,0-1 1 0 0,0 1 0 0 0,-1-1 0 0 0,0 1 0 0 0,-1-1-1 0 0,0 1 1 0 0,-1-1 0 0 0,1 1 0 0 0,-2-1 0 0 0,0 1 0 0 0,0 0-1 0 0,0 0 1 0 0,-1 0 0 0 0,0 1 0 0 0,-1-1 0 0 0,0 1-1 0 0,0 0 1 0 0,-1 0 0 0 0,0 1 0 0 0,-1 0 0 0 0,1 0-1 0 0,-1 0 1 0 0,0 1 0 0 0,-1 0 0 0 0,-1-1-38 0 0,-39 4-2312 0 0,23 19-5645 0 0,18-11-3835 0 0</inkml:trace>
  <inkml:trace contextRef="#ctx0" brushRef="#br0" timeOffset="2385.406">3491 330 16932 0 0,'0'0'1911'0'0,"0"0"-584"0"0,0 0-318 0 0,0 0-242 0 0,0 0-226 0 0,0 0-118 0 0,0 0-108 0 0,0 0-38 0 0,0 0-5 0 0,0 0-24 0 0,0 0-14 0 0,0 0-57 0 0,0 0-30 0 0,12 21-6 0 0,40 66 14 0 0,-51-84-129 0 0,1 0 0 0 0,-1-1 1 0 0,1 1-1 0 0,0 0 0 0 0,-1-1 0 0 0,1 0 1 0 0,0 1-1 0 0,0-1 0 0 0,1 0 0 0 0,-1 0 1 0 0,0 0-1 0 0,1 0 0 0 0,-1 0 1 0 0,1-1-1 0 0,0 1 0 0 0,0-1 0 0 0,-1 0 1 0 0,1 0-1 0 0,0 0 0 0 0,0 0 0 0 0,0 0 1 0 0,0-1-1 0 0,0 1 0 0 0,0-1 0 0 0,0 0 1 0 0,0 0-1 0 0,1 0 0 0 0,1 0-26 0 0,5 0 136 0 0,1-2-23 0 0,-1 1 1 0 0,0-1-1 0 0,0-1 1 0 0,0 0-1 0 0,0 0 1 0 0,0-1-1 0 0,-1 0 1 0 0,1-1-1 0 0,-1 0 1 0 0,0 0-1 0 0,-1-1 1 0 0,1 0-1 0 0,-1-1 1 0 0,-1 0-1 0 0,1 0 1 0 0,-1-1-1 0 0,0 1 1 0 0,-1-2-1 0 0,1 1 1 0 0,-2-1-1 0 0,1 0 1 0 0,-1 0-1 0 0,-1 0 1 0 0,0-1-1 0 0,0 1 1 0 0,0-1-1 0 0,-2 0 1 0 0,3-10-114 0 0,-4 17-23 0 0,0 0 1 0 0,-1 0 0 0 0,1-1-1 0 0,0 1 1 0 0,-1 0-1 0 0,0 0 1 0 0,0-1-1 0 0,0 1 1 0 0,0 0-1 0 0,0-1 1 0 0,-1 1 0 0 0,1 0-1 0 0,-1 0 1 0 0,0 0-1 0 0,0-1 1 0 0,0 1-1 0 0,-1 0 1 0 0,0-2 22 0 0,-24-5-8859 0 0,21 10-3201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191 506 2833 0 0,'0'0'866'0'0,"0"0"-121"0"0,0 0 151 0 0,0 0 416 0 0,0 0 315 0 0,0 0 25 0 0,0 0-135 0 0,0 0-224 0 0,0 0-175 0 0,0 0-118 0 0,0 0-137 0 0,24-3-144 0 0,117-16 430 0 0,-117 17-835 0 0,0-1 1 0 0,0-1-1 0 0,-1 0 0 0 0,1-2 0 0 0,-1-1 0 0 0,-1-1 0 0 0,1-1 0 0 0,-1-1 0 0 0,-1 0 0 0 0,0-2 0 0 0,0-1 0 0 0,-1 0 0 0 0,-1-1 0 0 0,0-2 0 0 0,-1 0 0 0 0,2-3-314 0 0,-11 7 95 0 0,-1 0 0 0 0,0-1 0 0 0,0 0-1 0 0,-1 0 1 0 0,-1 0 0 0 0,0-1-1 0 0,-1 0 1 0 0,-1 0 0 0 0,0-1-1 0 0,-1 1 1 0 0,0-1 0 0 0,-2 1-1 0 0,1-1 1 0 0,-2 0 0 0 0,0-6-95 0 0,-9-42 362 0 0,8 62-349 0 0,1-1 1 0 0,-1 1-1 0 0,1-1 0 0 0,-1 1 1 0 0,1 0-1 0 0,-1-1 0 0 0,0 1 0 0 0,0 0 1 0 0,0-1-1 0 0,0 1 0 0 0,0 0 1 0 0,0 0-1 0 0,0 0 0 0 0,0 0 1 0 0,0 0-1 0 0,-1 0 0 0 0,1 0 1 0 0,0 0-1 0 0,-1 0 0 0 0,1 1 1 0 0,0-1-1 0 0,-1 1 0 0 0,1-1 1 0 0,-1 1-1 0 0,1-1 0 0 0,-1 1 1 0 0,1 0-1 0 0,-1 0 0 0 0,1-1 0 0 0,-1 1 1 0 0,0 0-1 0 0,1 1 0 0 0,-1-1 1 0 0,1 0-1 0 0,-1 0 0 0 0,1 1 1 0 0,-1-1-1 0 0,-1 1-13 0 0,-3 3 1 0 0,0 0 0 0 0,0 0 0 0 0,1 1-1 0 0,-1 0 1 0 0,1 0 0 0 0,0 0 0 0 0,0 1 0 0 0,1-1 0 0 0,0 1 0 0 0,0 0 0 0 0,0 1-1 0 0,0-1 1 0 0,-1 6-1 0 0,-6 7 25 0 0,-3 11 28 0 0,2 0-1 0 0,1 1 1 0 0,2 1-1 0 0,1-1 1 0 0,1 1 0 0 0,2 1-1 0 0,1-1 1 0 0,2 1 0 0 0,1 0-1 0 0,1 0 1 0 0,3 12-53 0 0,-3-24 46 0 0,11 475 821 0 0,-14-456-835 0 0,-1 0 0 0 0,-2 0-1 0 0,-2-1 1 0 0,-2 0-1 0 0,-1 0 1 0 0,-2-1 0 0 0,-1-1-1 0 0,-2 0 1 0 0,-2-1-1 0 0,-2-1 1 0 0,0 0 0 0 0,-3-2-1 0 0,-1 0 1 0 0,-1-2 0 0 0,-1-1-1 0 0,-2-1 1 0 0,-2 0-32 0 0,15-14 4 0 0,-1 0 0 0 0,-1-1 0 0 0,-1-1 0 0 0,0 0 0 0 0,0-1 1 0 0,-1-1-1 0 0,-1-1 0 0 0,1-1 0 0 0,-2-1 0 0 0,1 0 0 0 0,-21 4-4 0 0,40-11-3 0 0,-1-1 1 0 0,0 1-1 0 0,1 0 1 0 0,-1-1-1 0 0,0 1 0 0 0,1-1 1 0 0,-1 0-1 0 0,0 0 0 0 0,1 1 1 0 0,-1-1-1 0 0,0 0 0 0 0,0 0 1 0 0,1 0-1 0 0,-1-1 0 0 0,0 1 1 0 0,0 0-1 0 0,1-1 1 0 0,-1 1-1 0 0,0-1 0 0 0,1 0 1 0 0,-1 1-1 0 0,1-1 0 0 0,-1 0 1 0 0,1 0-1 0 0,-1 0 0 0 0,1 0 1 0 0,-1 0-1 0 0,1 0 0 0 0,0 0 1 0 0,0-1-1 0 0,0 1 1 0 0,-1 0-1 0 0,1-1 0 0 0,0 1 1 0 0,1-1-1 0 0,-1 1 0 0 0,0-1 1 0 0,0 0-1 0 0,1 1 0 0 0,-1-1 1 0 0,1 0-1 0 0,-1 1 0 0 0,1-1 1 0 0,0 0-1 0 0,0 0 1 0 0,0 1-1 0 0,0-1 0 0 0,0 0 1 0 0,0 0-1 0 0,0 1 0 0 0,0-1 1 0 0,1 0-1 0 0,-1 1 0 0 0,1-1 1 0 0,-1-1 2 0 0,6-8-28 0 0,0 1 1 0 0,1-1 0 0 0,0 1 0 0 0,1 0-1 0 0,0 0 1 0 0,0 1 0 0 0,1 1-1 0 0,0-1 1 0 0,0 1 0 0 0,4-1 27 0 0,2-4-27 0 0,9-11 25 0 0,2 0 1 0 0,1 2-1 0 0,1 1 1 0 0,1 1 0 0 0,1 2-1 0 0,0 1 1 0 0,1 1-1 0 0,1 2 1 0 0,1 1-1 0 0,0 1 1 0 0,0 2-1 0 0,1 1 1 0 0,4 1 1 0 0,-24 7 19 0 0,-1 0-1 0 0,0 1 1 0 0,1 0-1 0 0,-1 1 1 0 0,1 1-1 0 0,-1 0 1 0 0,0 1-1 0 0,0 0 1 0 0,0 1-1 0 0,0 0 1 0 0,-1 1-1 0 0,1 1 1 0 0,-1 0-1 0 0,-1 0 1 0 0,1 2-1 0 0,-1-1 1 0 0,9 9-19 0 0,-9-7 41 0 0,2 2 78 0 0,0-1 0 0 0,0 0 0 0 0,0-1 0 0 0,1-1 0 0 0,1 0 0 0 0,0 0 0 0 0,0-2 0 0 0,0 0 0 0 0,14 4-119 0 0,53 5 1231 0 0,-82-15-1148 0 0,0 0-7 0 0,0 0 4 0 0,0 0-3 0 0,0 0-28 0 0,0 0 19 0 0,0 0-8 0 0,0 0-9 0 0,0 0-18 0 0,0 0 7 0 0,0 0-12 0 0,0 0 0 0 0,0 0 10 0 0,0 0-22 0 0,0 0 5 0 0,0 0 22 0 0,0 0-19 0 0,0 0-19 0 0,0 0-53 0 0,0 0 39 0 0,0 0 6 0 0,0 0 12 0 0,0 0 17 0 0,0 0-16 0 0,0 0-32 0 0,0 0-4 0 0,0 0 1 0 0,0 0-6 0 0,-19-12-3524 0 0,17 10 2050 0 0,0 0-2429 0 0,1 0-1905 0 0,1 1-6229 0 0</inkml:trace>
  <inkml:trace contextRef="#ctx0" brushRef="#br0" timeOffset="868.867">1072 1489 6721 0 0,'0'0'2254'0'0,"0"0"-997"0"0,0 0-288 0 0,0 0 281 0 0,0 0 307 0 0,0 0 121 0 0,0 0-106 0 0,0 0-226 0 0,0 0-236 0 0,0 0-200 0 0,0 0-129 0 0,0 0-93 0 0,0 0-57 0 0,27 5-49 0 0,81 11-27 0 0,-51-22 225 0 0,-48 2-605 0 0,8-6-18 0 0,-1-1 0 0 0,0 0 0 0 0,-1-1 0 0 0,0 0 0 0 0,-1-1 0 0 0,0-1 0 0 0,-1 0 0 0 0,-1-1 0 0 0,0-1 0 0 0,-1 0 0 0 0,-1 0 0 0 0,0-1 0 0 0,-1 0 0 0 0,-1-1 0 0 0,-1 0 1 0 0,4-14-158 0 0,-9 29-6 0 0,0 0 0 0 0,-1 0 0 0 0,1 0 0 0 0,-1 0 0 0 0,0 0 1 0 0,0-1-1 0 0,0 1 0 0 0,0 0 0 0 0,0-1 0 0 0,-1 1 0 0 0,1-1 1 0 0,-1 1-1 0 0,0-1 0 0 0,0 1 0 0 0,0 0 0 0 0,-1-1 1 0 0,1 1-1 0 0,-1-1 0 0 0,0 1 0 0 0,0 0 0 0 0,0-1 0 0 0,0 1 1 0 0,-1 0-1 0 0,0 0 0 0 0,1 0 0 0 0,-1 0 0 0 0,0 0 0 0 0,0 0 1 0 0,0 0-1 0 0,-1 1 0 0 0,1-1 0 0 0,-1 1 0 0 0,1 0 1 0 0,-1 0-1 0 0,0-1 0 0 0,0 2 0 0 0,0-1 0 0 0,0 0 0 0 0,0 1 1 0 0,0-1-1 0 0,-2 0 6 0 0,0 2-31 0 0,1 0 1 0 0,-1 0 0 0 0,0 1-1 0 0,1 0 1 0 0,-1-1 0 0 0,1 1-1 0 0,-1 1 1 0 0,1-1-1 0 0,-1 1 1 0 0,1-1 0 0 0,0 1-1 0 0,0 0 1 0 0,0 1 0 0 0,0-1-1 0 0,0 1 1 0 0,1 0-1 0 0,-1 0 1 0 0,0 1 30 0 0,-16 12-32 0 0,2 0 1 0 0,0 2-1 0 0,0 0 1 0 0,2 1-1 0 0,1 1 1 0 0,0 1-1 0 0,1 0 1 0 0,1 0-1 0 0,2 2 0 0 0,0-1 1 0 0,1 1-1 0 0,-1 7 32 0 0,9-26 2 0 0,0 0-1 0 0,1 0 0 0 0,-1 1 0 0 0,1-1 1 0 0,0 1-1 0 0,0-1 0 0 0,1 1 0 0 0,0-1 1 0 0,-1 1-1 0 0,1-1 0 0 0,1 1 0 0 0,-1-1 1 0 0,1 1-1 0 0,-1-1 0 0 0,1 1 0 0 0,1-1 1 0 0,-1 0-1 0 0,1 1 0 0 0,-1-1 0 0 0,1 0 1 0 0,0 0-1 0 0,1 0 0 0 0,-1 0 0 0 0,1-1 1 0 0,-1 1-1 0 0,1 0 0 0 0,1-1 0 0 0,-1 0 1 0 0,0 0-1 0 0,1 0 0 0 0,-1 0 0 0 0,1-1 1 0 0,2 2-2 0 0,11 1 44 0 0,0 0 1 0 0,0-1-1 0 0,1-1 0 0 0,0-1 1 0 0,-1-1-1 0 0,1 0 1 0 0,0-1-1 0 0,0-1 1 0 0,-1 0-1 0 0,1-2 1 0 0,0 0-1 0 0,6-3-44 0 0,26-9 192 0 0,-1-3 0 0 0,0-2 0 0 0,-2-2 0 0 0,-1-3 0 0 0,0-1 0 0 0,-2-2 0 0 0,-2-2-1 0 0,0-2 1 0 0,-2-1 0 0 0,-1-3 0 0 0,-3-1 0 0 0,0-2-192 0 0,-11 14 8 0 0,-1-2 0 0 0,-1-2 0 0 0,-2 0 0 0 0,0 0 0 0 0,-2-2 0 0 0,-2-1 0 0 0,-1 0 0 0 0,-1-1 0 0 0,-2-1 0 0 0,-1 0 0 0 0,-2 0 0 0 0,-1-1 0 0 0,-2-1 0 0 0,-1 1 0 0 0,-2-1 0 0 0,0-24-8 0 0,-3 42-9 0 0,1 0 0 0 0,-2-1-1 0 0,0 1 1 0 0,-2-1 0 0 0,0 1-1 0 0,-1 0 1 0 0,0 0 0 0 0,-2 0-1 0 0,0 0 1 0 0,-1 1 0 0 0,0 0-1 0 0,-2 0 1 0 0,0 1 0 0 0,-1-1-1 0 0,0 2 1 0 0,-2-1 0 0 0,0 2-1 0 0,0-1 1 0 0,-5-3 9 0 0,14 16 2 0 0,0 0-1 0 0,0 1 1 0 0,0-1 0 0 0,0 1-1 0 0,-1 0 1 0 0,1-1 0 0 0,0 1 0 0 0,0 0-1 0 0,-1 0 1 0 0,1 0 0 0 0,-1 1 0 0 0,1-1-1 0 0,-1 1 1 0 0,1-1 0 0 0,-1 1-1 0 0,1 0 1 0 0,-1 0 0 0 0,1 0 0 0 0,-1 0-1 0 0,1 0 1 0 0,-1 1 0 0 0,1-1-1 0 0,-1 1 1 0 0,1-1 0 0 0,-1 1 0 0 0,1 0-1 0 0,-1 0 1 0 0,1 0 0 0 0,0 1-1 0 0,0-1 1 0 0,0 0 0 0 0,0 1 0 0 0,0-1-1 0 0,0 1 1 0 0,0 0 0 0 0,0 0 0 0 0,0 0-1 0 0,1 0 1 0 0,-1 0-2 0 0,-45 93 44 0 0,40-59-22 0 0,1-1 0 0 0,2 1 0 0 0,1 1 0 0 0,2-1 0 0 0,2 0 0 0 0,1 1 0 0 0,2 4-22 0 0,10 35 55 0 0,3 0 0 0 0,3-1 0 0 0,4-1 0 0 0,2-1 0 0 0,28 51-55 0 0,-46-104 8 0 0,6 11 40 0 0,-2 2 1 0 0,-2-1 0 0 0,-1 1-1 0 0,-1 1 1 0 0,-2 0-1 0 0,-2 0 1 0 0,0 0-1 0 0,-2 11-48 0 0,1 35 95 0 0,-3-79-130 0 0,0-1 20 0 0,0 0 5 0 0,3-37-792 0 0,-25-10-1988 0 0,1 19-3569 0 0,11 15-198 0 0,7 5-4963 0 0</inkml:trace>
  <inkml:trace contextRef="#ctx0" brushRef="#br0" timeOffset="1277.447">1730 871 7122 0 0,'0'0'2707'0'0,"0"0"-595"0"0,0 0-242 0 0,0 0 37 0 0,0 0 1 0 0,0 0-145 0 0,0 0-256 0 0,0 0-270 0 0,0 0-261 0 0,0 0-167 0 0,0 0-136 0 0,0 0-123 0 0,-2-9-67 0 0,-5-28-63 0 0,29 24 1237 0 0,272-9 1297 0 0,225-48-1474 0 0,-453 70-1465 0 0,-70 30-925 0 0,-9-16 28 0 0,-8 8-1560 0 0,7-11-8272 0 0,11-11-2231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1280 0 0,'0'0'1326'0'0,"0"0"42"0"0,0 0 138 0 0,0 0 200 0 0,0 0 9 0 0,0 0-66 0 0,0 0-183 0 0,0 0-206 0 0,0 0-184 0 0,0 0-146 0 0,0 0-77 0 0,-2 2-55 0 0,-4 5-9 0 0,5-5-15 0 0,1-2-50 0 0,0 0-25 0 0,0 0-59 0 0,0 0-40 0 0,0 0-33 0 0,0 0-36 0 0,0 0-35 0 0,0 0-53 0 0,0 0-27 0 0,27 0 3202 0 0,251 0-1135 0 0,-15-22-1815 0 0,-64 8-130 0 0,-199 14-500 0 0,0 0 0 0 0,0 0 11 0 0,0 0-9 0 0,0 0-11 0 0,0 0 10 0 0,0 0 4 0 0,0 0-17 0 0,-26-4-1043 0 0,17 4 66 0 0,-31 1-2637 0 0,27 0-899 0 0,1 1-3547 0 0,5 1-4478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13379 0 0,'0'0'1979'0'0,"0"0"-649"0"0,0 0-350 0 0,0 0-11 0 0,0 0 52 0 0,0 0 9 0 0,0 0-101 0 0,0 0-145 0 0,0 0-73 0 0,0 0 1 0 0,0 0 13 0 0,0 0-5 0 0,0 0-45 0 0,16 2-72 0 0,130 3 871 0 0,134-38 10 0 0,-85 26-1093 0 0,-195 7-420 0 0,-1 0 0 0 0,1 0-1 0 0,0 0 1 0 0,-1 0 0 0 0,1 0 0 0 0,-1 0 0 0 0,1 0 0 0 0,-1 0 0 0 0,1 0 0 0 0,0 0 0 0 0,-1 0 0 0 0,1 0-1 0 0,0 0 1 0 0,-1-1 0 0 0,1 1 0 0 0,-1 0 0 0 0,1 0 0 0 0,0 0 0 0 0,-1-1 0 0 0,1 1 0 0 0,0 0 0 0 0,-1 0-1 0 0,1-1 1 0 0,0 1 0 0 0,0 0 0 0 0,-1-1 0 0 0,1 1 0 0 0,0 0 0 0 0,0-1 0 0 0,-1 1 0 0 0,1 0 0 0 0,0-1-1 0 0,0 1 1 0 0,0 0 0 0 0,0-1 0 0 0,0 1 0 0 0,0-1 0 0 0,0 1 0 0 0,0 0 0 0 0,-1-1 0 0 0,1 1 0 0 0,0-1-1 0 0,1 1 1 0 0,-1 0 0 0 0,0-1 0 0 0,0 1 0 0 0,0-1 0 0 0,0 1 0 0 0,0 0 0 0 0,0-1 0 0 0,0 1 0 0 0,1-1-1 0 0,-1 1 1 0 0,0 0 0 0 0,0-1 0 0 0,0 1 0 0 0,1 0 0 0 0,-1-1 0 0 0,0 1 0 0 0,1 0 0 0 0,-1 0 0 0 0,0-1 0 0 0,1 1-1 0 0,-1 0 1 0 0,0 0 0 0 0,1 0 0 0 0,-1-1 0 0 0,0 1 29 0 0,-16-11-5562 0 0,12 10-892 0 0,0 1-5742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0 0 0,'0'0'919'0'0,"0"0"382"0"0,0 0 133 0 0,0 0 105 0 0,0 0 59 0 0,0 0-103 0 0,0 0-104 0 0,0 0-160 0 0,0 0-167 0 0,0 0-96 0 0,0 0-45 0 0,0 0-16 0 0,0 0 20 0 0,-12 4-10 0 0,-55 24 2359 0 0,60-16 1964 0 0,21-3-3548 0 0,23-3-757 0 0,172-14 1352 0 0,-112-7-1838 0 0,1 5 1 0 0,84 2-450 0 0,-178 10-259 0 0,3 0-119 0 0,-4-6-8949 0 0,-3 1-3010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417 926 9274 0 0,'0'0'1128'0'0,"0"0"-474"0"0,0 0-186 0 0,0 0 168 0 0,0 0 313 0 0,0 0 201 0 0,0 0-2 0 0,0 0-182 0 0,0 0-218 0 0,0 0-148 0 0,0 0-36 0 0,0 0-4 0 0,0 0-26 0 0,6 5-15 0 0,-5-3-419 0 0,1 0 0 0 0,0 0 0 0 0,0 0 1 0 0,1-1-1 0 0,-1 1 0 0 0,0 0 0 0 0,0-1 0 0 0,1 0 1 0 0,-1 0-1 0 0,1 1 0 0 0,-1-1 0 0 0,1-1 1 0 0,0 1-1 0 0,-1 0 0 0 0,1-1 0 0 0,0 1 1 0 0,-1-1-1 0 0,1 0 0 0 0,0 0 0 0 0,0 0 1 0 0,-1 0-1 0 0,1 0 0 0 0,0-1 0 0 0,-1 1 1 0 0,1-1-1 0 0,0 0 0 0 0,-1 0 0 0 0,1 0 0 0 0,-1 0 1 0 0,1 0-1 0 0,-1 0 0 0 0,0-1 0 0 0,1 1 1 0 0,-1-1-1 0 0,0 0 0 0 0,0 1 0 0 0,2-3-100 0 0,12-16 264 0 0,-1-1-1 0 0,0-1 0 0 0,-2 0 1 0 0,0 0-1 0 0,-2-1 0 0 0,-1-1 1 0 0,0 0-1 0 0,-2 0 0 0 0,0-1 1 0 0,-2 0-1 0 0,1-17-263 0 0,0 2 573 0 0,-7 39-475 0 0,0 1-1 0 0,0 0 2 0 0,0 0-19 0 0,0 0-19 0 0,0 0-5 0 0,0 0-24 0 0,0 0-2 0 0,0 30 243 0 0,37 305 795 0 0,-27-225-808 0 0,-5 0-1 0 0,-7 74-259 0 0,2-175 13 0 0,-1 0 0 0 0,0 0 1 0 0,-1 0-1 0 0,0 0 0 0 0,0 0 0 0 0,-1 0 1 0 0,0-1-1 0 0,-1 1 0 0 0,1-1 0 0 0,-2 0 0 0 0,1 0 1 0 0,-3 2-14 0 0,6-10 9 0 0,0 1 0 0 0,1-1 0 0 0,-1 0 0 0 0,0-1 0 0 0,0 1 0 0 0,0 0 0 0 0,1 0 0 0 0,-1 0 0 0 0,0 0 0 0 0,0-1 0 0 0,1 1 0 0 0,-1 0 0 0 0,0-1 0 0 0,1 1 0 0 0,-1 0 0 0 0,0-1 0 0 0,1 1 0 0 0,-1-1 0 0 0,0 1 0 0 0,1-1 0 0 0,-1 0 0 0 0,1 1 0 0 0,-1-1 0 0 0,1 1 0 0 0,-1-1 0 0 0,1 0 0 0 0,0 0 0 0 0,-1 1 0 0 0,1-1 0 0 0,0 0 0 0 0,-1 1 0 0 0,1-1 0 0 0,0 0 0 0 0,0 0 0 0 0,0 0 1 0 0,0 1-1 0 0,0-1 0 0 0,0 0 0 0 0,0 0 0 0 0,0 0 0 0 0,0 1 0 0 0,0-1 0 0 0,0 0 0 0 0,0 0 0 0 0,1 1 0 0 0,-1-2-9 0 0,0 1 7 0 0,-2-28-4 0 0,1 1 0 0 0,1-1-1 0 0,1 0 1 0 0,2 0 0 0 0,1 1-1 0 0,2 0 1 0 0,0 0 0 0 0,2 0-1 0 0,1 1 1 0 0,3-5-3 0 0,-2-2-15 0 0,101-241-32 0 0,-91 238 37 0 0,0 1-1 0 0,3 0 0 0 0,1 2 0 0 0,1 1 1 0 0,2 1-1 0 0,1 2 0 0 0,1 0 0 0 0,2 2 0 0 0,22-15 11 0 0,-37 31-7 0 0,-7 4 4 0 0,1 0 0 0 0,1 0 0 0 0,-1 1 0 0 0,1 0 0 0 0,1 1 0 0 0,-1 0 0 0 0,1 1 0 0 0,0 0 1 0 0,0 1-1 0 0,1 0 0 0 0,-1 1 0 0 0,1 0 0 0 0,8 0 3 0 0,-18 4 1 0 0,0-1 0 0 0,0 1 0 0 0,0-1 0 0 0,0 1 1 0 0,0 0-1 0 0,-1 0 0 0 0,1 0 0 0 0,0 1 0 0 0,0-1 0 0 0,-1 1 0 0 0,1-1 0 0 0,-1 1 0 0 0,1 0 1 0 0,-1 0-1 0 0,0 0 0 0 0,0 0 0 0 0,0 0 0 0 0,0 1 0 0 0,0-1 0 0 0,0 1 0 0 0,-1-1 0 0 0,1 1 1 0 0,-1 0-1 0 0,0-1 0 0 0,0 1 0 0 0,0 0 0 0 0,0 0 0 0 0,0 0 0 0 0,0 0 0 0 0,-1 3-1 0 0,6 94 46 0 0,-12-80-45 0 0,0-1 0 0 0,-2 1 0 0 0,0-1 0 0 0,-1 0 0 0 0,-1-1 0 0 0,-1 0 0 0 0,0-1 0 0 0,-1 0 0 0 0,-1-1 0 0 0,-1 0 0 0 0,0-1 0 0 0,-1-1 0 0 0,-1 0 0 0 0,0-1 0 0 0,0-1 0 0 0,-2 0 0 0 0,1-1 0 0 0,-18 7-1 0 0,21-10-116 0 0,-2-1 0 0 0,1 0-1 0 0,-1-1 1 0 0,0-1 0 0 0,0 0-1 0 0,0-1 1 0 0,-1-1 0 0 0,0-1-1 0 0,1 0 1 0 0,-1-1 0 0 0,0-1-1 0 0,0-1 1 0 0,-4 0 116 0 0,19 1-78 0 0,0 0 0 0 0,1 0-1 0 0,-1-1 1 0 0,1 1 0 0 0,-1 0 0 0 0,0-1-1 0 0,1 1 1 0 0,-1-1 0 0 0,1 0-1 0 0,-1 1 1 0 0,1-1 0 0 0,-1 0 0 0 0,1 0-1 0 0,0 0 1 0 0,-1 0 0 0 0,1 0 0 0 0,0 0-1 0 0,0 0 1 0 0,0 0 0 0 0,-1-1 0 0 0,1 1-1 0 0,1 0 1 0 0,-1-1 0 0 0,0 1 0 0 0,0-1-1 0 0,0 1 1 0 0,1-1 0 0 0,-1 1 0 0 0,1-1-1 0 0,-1 1 1 0 0,1-1 0 0 0,0 0-1 0 0,0 1 1 0 0,-1-1 0 0 0,1 0 0 0 0,0 1-1 0 0,0-1 1 0 0,1 0 0 0 0,-1 1 0 0 0,0-1-1 0 0,0 0 1 0 0,1 0 78 0 0,9-21-4031 0 0,7 5-3950 0 0,-4 10-3990 0 0</inkml:trace>
  <inkml:trace contextRef="#ctx0" brushRef="#br0" timeOffset="386.872">1682 624 10890 0 0,'0'0'1797'0'0,"0"0"-233"0"0,0 0-29 0 0,0 0-19 0 0,0 0-126 0 0,0 0-215 0 0,0 0-199 0 0,0 0-156 0 0,0 0-121 0 0,0 0-84 0 0,0 0-99 0 0,0 0-59 0 0,0 0-47 0 0,-21 6-66 0 0,-67 18-47 0 0,85-23-275 0 0,1-1-1 0 0,-1 1 1 0 0,0 0-1 0 0,1 0 0 0 0,-1 0 1 0 0,1 0-1 0 0,-1 0 1 0 0,1 1-1 0 0,-1-1 1 0 0,1 1-1 0 0,0 0 0 0 0,0-1 1 0 0,0 1-1 0 0,0 0 1 0 0,0 0-1 0 0,0 0 1 0 0,0 1-1 0 0,1-1 0 0 0,-1 0 1 0 0,1 1-1 0 0,0-1 1 0 0,-1 3-22 0 0,-4 6 70 0 0,3-7-59 0 0,1-1 0 0 0,-1 1 0 0 0,1-1 0 0 0,0 1 0 0 0,0 0 0 0 0,0 0 0 0 0,0 0 0 0 0,1 0 0 0 0,-1 0 0 0 0,1 0 0 0 0,0 1 0 0 0,1-1 0 0 0,-1 0 0 0 0,1 1 0 0 0,0-1 0 0 0,0 0 0 0 0,0 1 0 0 0,0-1 0 0 0,1 1 0 0 0,0-1 0 0 0,-1 0 0 0 0,2 0 0 0 0,-1 0 0 0 0,0 1 0 0 0,1-1 0 0 0,0 0 0 0 0,0-1 0 0 0,0 1 0 0 0,1 0 0 0 0,-1-1 0 0 0,1 1 0 0 0,0-1 0 0 0,0 0 0 0 0,0 0 0 0 0,0 0 0 0 0,0 0 0 0 0,1 0 0 0 0,-1-1 0 0 0,1 1 0 0 0,0-1 0 0 0,3 1-11 0 0,5-2 71 0 0,0-1 0 0 0,-1 0 0 0 0,1-1 0 0 0,0 0 1 0 0,0-1-1 0 0,-1-1 0 0 0,1 0 0 0 0,-1 0 0 0 0,0-1 1 0 0,0 0-1 0 0,0-1 0 0 0,0 0 0 0 0,-1-1 0 0 0,0 0 0 0 0,0-1 1 0 0,-1 0-1 0 0,0 0 0 0 0,0-1 0 0 0,0-1 0 0 0,-1 1 1 0 0,0-1-1 0 0,-1 0 0 0 0,0-1 0 0 0,-1 0 0 0 0,0 0 1 0 0,5-10-72 0 0,-9 16 8 0 0,0 0 1 0 0,0 0 0 0 0,0 1-1 0 0,0-2 1 0 0,-1 1-1 0 0,0 0 1 0 0,1 0 0 0 0,-1 0-1 0 0,-1 0 1 0 0,1-1 0 0 0,-1 1-1 0 0,0 0 1 0 0,0-1 0 0 0,0 1-1 0 0,0 0 1 0 0,-1-1-1 0 0,0 1 1 0 0,0 0 0 0 0,0 0-1 0 0,0-1 1 0 0,-1 1 0 0 0,1 0-1 0 0,-1 0 1 0 0,0 1 0 0 0,0-1-1 0 0,-1 0 1 0 0,1 1-1 0 0,-1-1 1 0 0,0 1 0 0 0,0 0-1 0 0,0 0 1 0 0,0 0 0 0 0,0 0-1 0 0,-1 0 1 0 0,1 1 0 0 0,-1-1-1 0 0,0 1 1 0 0,0 0-1 0 0,0 0 1 0 0,0 1 0 0 0,0-1-1 0 0,-1 1-8 0 0,-79-3-1317 0 0,44 21-1695 0 0,20 5-5147 0 0,12-14-3767 0 0</inkml:trace>
  <inkml:trace contextRef="#ctx0" brushRef="#br0" timeOffset="823.719">2271 256 13603 0 0,'0'0'2523'0'0,"0"0"-921"0"0,0 0-338 0 0,0 0 83 0 0,0 0 40 0 0,0 0-92 0 0,0 0-231 0 0,0 0-294 0 0,0 0-201 0 0,0 0-126 0 0,0 0-70 0 0,0 0-34 0 0,0 0-8 0 0,9-7 25 0 0,25-22-3 0 0,-33 29-324 0 0,0 1 0 0 0,0-1 0 0 0,0 0 0 0 0,0 0 0 0 0,0 0-1 0 0,0 1 1 0 0,0-1 0 0 0,0 0 0 0 0,0 1 0 0 0,0-1 0 0 0,0 1 0 0 0,-1-1-1 0 0,1 1 1 0 0,0-1 0 0 0,0 1 0 0 0,-1 0 0 0 0,1-1 0 0 0,0 1 0 0 0,-1 0 0 0 0,1 0-1 0 0,0-1 1 0 0,-1 1 0 0 0,1 0 0 0 0,-1 0 0 0 0,1 0 0 0 0,-1 0 0 0 0,0 0-1 0 0,1 0 1 0 0,-1-1 0 0 0,0 1 0 0 0,0 0 0 0 0,0 0 0 0 0,0 0 0 0 0,0 0 0 0 0,0 0-1 0 0,0 0 1 0 0,0 0 0 0 0,0 0 0 0 0,0 0 0 0 0,0 0 0 0 0,-1 0 0 0 0,1 0-29 0 0,0 1 57 0 0,8 82 460 0 0,-5 1 1 0 0,-3 0-1 0 0,-9 70-517 0 0,8-141 47 0 0,-16 160-3 0 0,15-131-95 0 0,2-42 10 0 0,0-1-7 0 0,0 0-26 0 0,0 0-14 0 0,0-26-1652 0 0,-7-13-1734 0 0,2 18-95 0 0,3 1-5089 0 0,1 8-3251 0 0</inkml:trace>
  <inkml:trace contextRef="#ctx0" brushRef="#br0" timeOffset="1071.939">2070 551 6217 0 0,'0'0'1918'0'0,"0"0"-324"0"0,0 0-39 0 0,0 0 69 0 0,0 0-17 0 0,0 0-68 0 0,0 0-155 0 0,0 0-161 0 0,0 0-106 0 0,0 0-108 0 0,0 0-99 0 0,0 0-85 0 0,0 0-94 0 0,24 4-70 0 0,78 13-94 0 0,105-16 1219 0 0,-15-1-2784 0 0,-174 3-1132 0 0,-12 0-2350 0 0,-3 1-5069 0 0,-2-3 439 0 0</inkml:trace>
  <inkml:trace contextRef="#ctx0" brushRef="#br0" timeOffset="1368.02">2626 632 72 0 0,'0'0'2369'0'0,"0"0"-352"0"0,0 0-72 0 0,0 0 30 0 0,0 0-47 0 0,0 0-131 0 0,0 0-164 0 0,0 0-160 0 0,0 0-157 0 0,0 0-139 0 0,0 0-123 0 0,0 0-92 0 0,17 5-52 0 0,55 17-39 0 0,-68-20-704 0 0,1-1-1 0 0,0 0 1 0 0,0 0-1 0 0,0 0 1 0 0,0-1 0 0 0,0 0-1 0 0,0 0 1 0 0,0 0-1 0 0,0 0 1 0 0,0-1-1 0 0,0 0 1 0 0,0 0 0 0 0,0 0-1 0 0,0-1 1 0 0,0 0-1 0 0,-1 1 1 0 0,1-2-1 0 0,-1 1 1 0 0,1 0-1 0 0,3-4-166 0 0,-7 6 21 0 0,5-4 72 0 0,1 1 1 0 0,-1-1-1 0 0,1 0 1 0 0,-1 0-1 0 0,-1-1 1 0 0,1 1-1 0 0,0-1 1 0 0,-1-1-1 0 0,0 1 1 0 0,-1-1-1 0 0,1 0 1 0 0,-1 0-1 0 0,0 0 1 0 0,0-1 0 0 0,-1 1-1 0 0,0-1 1 0 0,0 0-1 0 0,-1 0 1 0 0,1 0-1 0 0,-2 0 1 0 0,1 0-1 0 0,-1 0 1 0 0,1-7-94 0 0,-4 11-9 0 0,-1 0 0 0 0,1 0 0 0 0,-1 0 0 0 0,0 0 0 0 0,1 1 1 0 0,-1-1-1 0 0,0 1 0 0 0,-1 0 0 0 0,1 0 0 0 0,0 0 0 0 0,-1 0 0 0 0,1 1 0 0 0,-1-1 0 0 0,1 1 1 0 0,-1 0-1 0 0,1 0 0 0 0,-1 0 0 0 0,0 1 0 0 0,0-1 0 0 0,0 1 0 0 0,1 0 0 0 0,-1 0 1 0 0,0 0-1 0 0,0 0 0 0 0,0 1 0 0 0,1-1 0 0 0,-1 1 0 0 0,0 0 0 0 0,-1 1 9 0 0,3-2-8 0 0,-10 3-32 0 0,0 1-1 0 0,1-1 1 0 0,-1 2-1 0 0,1 0 1 0 0,0 0-1 0 0,1 1 1 0 0,-1 0-1 0 0,1 1 1 0 0,0 0-1 0 0,1 0 1 0 0,0 1-1 0 0,0 1 1 0 0,1-1-1 0 0,-1 2 0 0 0,2-1 1 0 0,0 1-1 0 0,0 0 1 0 0,-1 3 40 0 0,5-9-59 0 0,0 0 0 0 0,0 0 0 0 0,0 0 0 0 0,1 1 0 0 0,-1-1 0 0 0,1 0 0 0 0,1 1 0 0 0,-1-1 0 0 0,0 1 1 0 0,1 0-1 0 0,0 0 0 0 0,0-1 0 0 0,1 1 0 0 0,-1 0 0 0 0,1 0 0 0 0,0 0 0 0 0,0 0 0 0 0,1 0 0 0 0,-1 0 0 0 0,1-1 0 0 0,0 1 0 0 0,1 0 0 0 0,-1 0 0 0 0,1-1 0 0 0,0 1 1 0 0,0-1-1 0 0,0 1 0 0 0,0-1 0 0 0,1 0 0 0 0,0 0 0 0 0,0 0 0 0 0,0-1 0 0 0,0 1 0 0 0,1 0 0 0 0,-1-1 0 0 0,3 1 59 0 0,79 27-4049 0 0,-55-26 92 0 0,-1-1-3494 0 0,-14-3-977 0 0</inkml:trace>
  <inkml:trace contextRef="#ctx0" brushRef="#br0" timeOffset="1814.82">3011 863 7378 0 0,'0'0'3719'0'0,"0"0"-1370"0"0,0 0-432 0 0,0 0-82 0 0,0 0-180 0 0,0 0-308 0 0,0 0-353 0 0,0 0-330 0 0,0 0-199 0 0,0 0-39 0 0,0 0 2 0 0,0 0 11 0 0,0 0-21 0 0,13-17-28 0 0,77-101 474 0 0,-8 29-12 0 0,-65 87-881 0 0,-17 30-84 0 0,-1-15 151 0 0,0 4-21 0 0,1-14-12 0 0,-1 0 0 0 0,1 0 1 0 0,-1 0-1 0 0,1 0 1 0 0,0 0-1 0 0,0 0 0 0 0,0 0 1 0 0,1 0-1 0 0,-1 0 0 0 0,1-1 1 0 0,-1 1-1 0 0,1 0 0 0 0,0 0 1 0 0,0 0-1 0 0,1-1 1 0 0,-1 1-1 0 0,0 0 0 0 0,1-1 1 0 0,-1 0-1 0 0,1 1 0 0 0,0-1 1 0 0,0 0-1 0 0,0 0 0 0 0,0 0 1 0 0,0 0-1 0 0,1 0 1 0 0,-1 0-1 0 0,3 1-5 0 0,-1-1 84 0 0,1 1-1 0 0,0-1 1 0 0,1 0 0 0 0,-1-1-1 0 0,0 1 1 0 0,0-1 0 0 0,1 0 0 0 0,-1 0-1 0 0,1-1 1 0 0,-1 0 0 0 0,0 0-1 0 0,1 0 1 0 0,-1 0 0 0 0,1-1-1 0 0,-1 0 1 0 0,1 0 0 0 0,-1 0-1 0 0,0-1 1 0 0,0 0 0 0 0,0 0 0 0 0,0 0-1 0 0,0-1 1 0 0,0 1 0 0 0,-1-1-1 0 0,1 0 1 0 0,-1-1 0 0 0,0 1-1 0 0,0-1 1 0 0,3-2-84 0 0,-2 1-35 0 0,56-71 517 0 0,-46 10-3375 0 0,-15 55 672 0 0,0 3-2439 0 0,0 1-5809 0 0</inkml:trace>
  <inkml:trace contextRef="#ctx0" brushRef="#br0" timeOffset="2190.925">3720 68 12947 0 0,'0'0'3266'0'0,"0"0"-1826"0"0,0 0-694 0 0,0 0 70 0 0,0 0 209 0 0,0 0 222 0 0,0 0 60 0 0,0 0-123 0 0,0 0-162 0 0,0 0-168 0 0,0 0-145 0 0,0 0-116 0 0,0 0-106 0 0,6 20-101 0 0,22 62-66 0 0,-15 24 439 0 0,-14-71-645 0 0,-5 348 362 0 0,-10-252-392 0 0,20-200-2741 0 0,-3 39-599 0 0,-1 2-3424 0 0,0 17-5164 0 0</inkml:trace>
  <inkml:trace contextRef="#ctx0" brushRef="#br0" timeOffset="2439.384">3530 470 14003 0 0,'0'0'1638'0'0,"0"0"-473"0"0,0 0-155 0 0,0 0 62 0 0,0 0 132 0 0,0 0 45 0 0,0 0-80 0 0,0 0-130 0 0,0 0-135 0 0,0 0-108 0 0,0 0-119 0 0,0 0-129 0 0,0 0-86 0 0,33 0-81 0 0,101-1-83 0 0,56-2 582 0 0,-120 25-1586 0 0,-66-5-2676 0 0,-4-12-1311 0 0,0-1-7347 0 0</inkml:trace>
  <inkml:trace contextRef="#ctx0" brushRef="#br0" timeOffset="2667.267">4132 628 18068 0 0,'0'0'1307'0'0,"0"0"-220"0"0,0 0 49 0 0,0 0 50 0 0,0 0-77 0 0,0 0-202 0 0,0 0-318 0 0,0 0-243 0 0,0 0-143 0 0,0 0-77 0 0,0 0-38 0 0,0 0-30 0 0,4 23-32 0 0,12 68-46 0 0,-18-61-4562 0 0,-6-42-7521 0 0,5 5 2572 0 0</inkml:trace>
  <inkml:trace contextRef="#ctx0" brushRef="#br0" timeOffset="2921.055">4138 425 8090 0 0,'0'0'3026'0'0,"0"0"-551"0"0,0 0-348 0 0,0 0-252 0 0,0 0-191 0 0,0 0-231 0 0,0 0-292 0 0,0 0-288 0 0,0 0-259 0 0,0 0-240 0 0,0 0-190 0 0,0 0-168 0 0,0 0-128 0 0,-2-22-94 0 0,-7-59-1542 0 0,14 99-987 0 0,-2-8-1933 0 0,1-1-6686 0 0</inkml:trace>
  <inkml:trace contextRef="#ctx0" brushRef="#br0" timeOffset="3673.075">4631 477 16628 0 0,'0'0'2217'0'0,"0"0"-755"0"0,0 0-294 0 0,0 0-89 0 0,0 0-136 0 0,0 0-140 0 0,0 0-180 0 0,0 0-147 0 0,0 0-69 0 0,0 0-86 0 0,0 0-86 0 0,0 0-69 0 0,-32 12-43 0 0,-98 40-52 0 0,77-17-5 0 0,47-27-52 0 0,3-5-18 0 0,0 0 0 0 0,0 0 0 0 0,0 0 0 0 0,1 0 0 0 0,0 1 0 0 0,-1-1 0 0 0,1 1 0 0 0,0-1 0 0 0,0 1 0 0 0,1 0 0 0 0,-1 0 0 0 0,1 0 0 0 0,0 0 0 0 0,0 0 0 0 0,0 0 0 0 0,1 0 0 0 0,-1 0 0 0 0,1 0 0 0 0,0 0 0 0 0,0 1 1 0 0,0-1-1 0 0,1 0 0 0 0,0 0 0 0 0,-1 0 0 0 0,2 0 0 0 0,-1 0 0 0 0,0 0 0 0 0,1 0 0 0 0,-1-1 0 0 0,1 1 0 0 0,0 0 0 0 0,0-1 0 0 0,1 1 0 0 0,-1-1 0 0 0,2 2 4 0 0,2-2 2 0 0,-1 0 0 0 0,1-1 0 0 0,-1 1 1 0 0,1-1-1 0 0,0-1 0 0 0,0 1 0 0 0,0-1 0 0 0,0 0 0 0 0,0 0 0 0 0,0 0 1 0 0,0-1-1 0 0,0 0 0 0 0,0 0 0 0 0,0-1 0 0 0,0 0 0 0 0,0 0 0 0 0,0 0 1 0 0,0-1-1 0 0,0 0 0 0 0,-1 0 0 0 0,1 0 0 0 0,5-3-2 0 0,112-79 100 0 0,-122 83-100 0 0,0-1-1 0 0,0 0 0 0 0,0 1 0 0 0,0-1 0 0 0,0 0 0 0 0,0 1 0 0 0,1-1 0 0 0,-1 1 0 0 0,1-1 0 0 0,-1 1 0 0 0,1-1 0 0 0,-1 1 0 0 0,1 0 0 0 0,0 0 0 0 0,-1 0 0 0 0,1 0 0 0 0,0 0-1 0 0,0 0 1 0 0,0 1 0 0 0,0-1 0 0 0,0 0 0 0 0,0 1 0 0 0,0 0 0 0 0,0-1 0 0 0,0 1 0 0 0,0 0 0 0 0,0 0 0 0 0,0 0 0 0 0,0 0 0 0 0,0 1 0 0 0,0-1 0 0 0,0 0 0 0 0,0 1 0 0 0,0 0 0 0 0,0-1 0 0 0,0 1 0 0 0,0 0 0 0 0,0 0 0 0 0,-1 0 0 0 0,1 0 0 0 0,0 0 0 0 0,-1 0 0 0 0,1 1 0 0 0,0 0 1 0 0,0 3 8 0 0,0 0 0 0 0,1-1 0 0 0,-1 1 1 0 0,1-1-1 0 0,0 0 0 0 0,0 0 1 0 0,0 0-1 0 0,1 0 0 0 0,-1 0 0 0 0,1-1 1 0 0,0 1-1 0 0,0-1 0 0 0,0 0 0 0 0,0 0 1 0 0,1-1-1 0 0,-1 1 0 0 0,1-1 0 0 0,0 0 1 0 0,-1 0-1 0 0,1 0 0 0 0,0-1 0 0 0,0 0 1 0 0,0 0-1 0 0,0 0 0 0 0,0-1 1 0 0,1 1-1 0 0,-1-1 0 0 0,0 0 0 0 0,0-1 1 0 0,0 1-1 0 0,0-1 0 0 0,0 0 0 0 0,0 0 1 0 0,0-1-1 0 0,0 0 0 0 0,0 0 0 0 0,-1 0 1 0 0,1 0-1 0 0,-1 0 0 0 0,1-1 0 0 0,-1 0-8 0 0,60-41 331 0 0,55-106 415 0 0,-106 128-741 0 0,-1-1 0 0 0,0 0 0 0 0,-2-1 0 0 0,0 0 0 0 0,-2 0 0 0 0,0-1 0 0 0,-2 0 0 0 0,-1 0 1 0 0,-1-1-1 0 0,-1 0 0 0 0,-1-17-5 0 0,-1 20-20 0 0,0 15 11 0 0,0 1 0 0 0,-1 0 0 0 0,1 0 1 0 0,-1 0-1 0 0,0-1 0 0 0,-1 1 0 0 0,0 0 0 0 0,0 0 1 0 0,-1 0-1 0 0,1 0 0 0 0,-2 0 0 0 0,1 0 0 0 0,-1 1 1 0 0,0-1-1 0 0,0 1 0 0 0,-1-1 0 0 0,0 1 0 0 0,0 0 0 0 0,0 1 1 0 0,-1-1 8 0 0,2 4-7 0 0,0 1 0 0 0,0 0 0 0 0,0-1 1 0 0,0 1-1 0 0,-1 1 0 0 0,1-1 0 0 0,0 0 0 0 0,0 1 1 0 0,-1 0-1 0 0,1-1 0 0 0,-1 1 0 0 0,1 1 0 0 0,0-1 1 0 0,-1 0-1 0 0,1 1 0 0 0,0 0 0 0 0,-1 0 1 0 0,1 0-1 0 0,0 0 0 0 0,0 0 0 0 0,0 0 0 0 0,0 1 1 0 0,0 0-1 0 0,0-1 0 0 0,0 1 0 0 0,1 0 1 0 0,-1 1-1 0 0,1-1 0 0 0,-1 0 0 0 0,1 1 0 0 0,0-1 1 0 0,0 1-1 0 0,0 0 0 0 0,0 0 0 0 0,-1 2 7 0 0,-4 10 13 0 0,1 1 0 0 0,0-1 0 0 0,1 1 0 0 0,1 1 0 0 0,0-1 0 0 0,1 0 0 0 0,1 1 0 0 0,1 0 0 0 0,0-1 0 0 0,1 1 0 0 0,1 0-1 0 0,1 0 1 0 0,0-1 0 0 0,2 4-13 0 0,2 13 162 0 0,3 0-1 0 0,0 0 1 0 0,2-2-1 0 0,2 1 0 0 0,0-1 1 0 0,13 18-162 0 0,-12-25 178 0 0,1 0 1 0 0,2 0-1 0 0,0-2 0 0 0,1 0 1 0 0,1-1-1 0 0,1-1 1 0 0,1-1-1 0 0,1-1 1 0 0,6 4-179 0 0,-8-4 116 0 0,-28-29-653 0 0,-10 7-1040 0 0,7 2-1281 0 0,3-2-5108 0 0,5 4-4490 0 0</inkml:trace>
  <inkml:trace contextRef="#ctx0" brushRef="#br0" timeOffset="8268.841">8764 532 0 0 0,'0'0'1059'0'0,"0"0"507"0"0,0 0 365 0 0,0 0 309 0 0,0 0 155 0 0,0 0-64 0 0,0 0-261 0 0,0 0-341 0 0,0 0-330 0 0,0 0-229 0 0,0 0-156 0 0,0 0-118 0 0,0 0-86 0 0,3-5-102 0 0,12-14-89 0 0,-31 18 2509 0 0,5 111-2108 0 0,12-77-951 0 0,0-30-46 0 0,-1 1 1 0 0,1 0 0 0 0,0-1 0 0 0,-1 1 0 0 0,2-1 0 0 0,-1 0-1 0 0,0 1 1 0 0,1-1 0 0 0,-1 0 0 0 0,1 0 0 0 0,0 0 0 0 0,0 0-1 0 0,0 0 1 0 0,1 0 0 0 0,-1-1 0 0 0,1 1 0 0 0,-1-1 0 0 0,1 1-1 0 0,0-1 1 0 0,0 0 0 0 0,0 0 0 0 0,0-1 0 0 0,0 1 0 0 0,0 0-1 0 0,1-1 1 0 0,-1 0 0 0 0,0 0 0 0 0,1 0 0 0 0,-1 0 0 0 0,1 0-1 0 0,-1-1 1 0 0,1 0 0 0 0,-1 1 0 0 0,1-1 0 0 0,0-1 0 0 0,-1 1-1 0 0,1 0 1 0 0,-1-1 0 0 0,1 0 0 0 0,-1 0 0 0 0,1 0 0 0 0,-1 0-1 0 0,0 0 1 0 0,1-1 0 0 0,-1 0 0 0 0,0 1 0 0 0,0-1 0 0 0,0 0-1 0 0,0 0 1 0 0,-1-1 0 0 0,1 1 0 0 0,0-1 0 0 0,-1 1 0 0 0,2-3-24 0 0,33-26 201 0 0,-1-2 0 0 0,-2-1 1 0 0,-1-1-1 0 0,-2-2 0 0 0,-2-2 1 0 0,21-34-202 0 0,-25 39 77 0 0,-25 93-18 0 0,-35 143 109 0 0,17 143-156 0 0,21-2-37 0 0,-2-338 26 0 0,-2 0 0 0 0,1 0 1 0 0,-1 0-1 0 0,1-1 0 0 0,-1 1 1 0 0,0 0-1 0 0,-1 0 1 0 0,1-1-1 0 0,-1 1 0 0 0,0-1 1 0 0,0 0-1 0 0,-1 1 0 0 0,1-1 1 0 0,-1 0-1 0 0,0 0 1 0 0,0-1-1 0 0,0 1 0 0 0,-1-1 1 0 0,1 1-1 0 0,-1-1 0 0 0,0 0 1 0 0,0 0-1 0 0,0-1 1 0 0,0 1-1 0 0,0-1 0 0 0,0 0 1 0 0,-1 0-1 0 0,1 0 0 0 0,-1-1 1 0 0,0 1-1 0 0,1-1 1 0 0,-2 0-2 0 0,-1 1 0 0 0,1 0 1 0 0,0-1 0 0 0,-1 0 0 0 0,1 0 0 0 0,-1 0 0 0 0,1-1 0 0 0,-1 0 0 0 0,1 0 0 0 0,-1-1 0 0 0,1 0 0 0 0,-1 0 0 0 0,1 0 0 0 0,-1-1 0 0 0,1 0-1 0 0,0 0 1 0 0,0-1 0 0 0,0 1 0 0 0,0-1 0 0 0,1-1 0 0 0,-1 1 0 0 0,1-1 0 0 0,-1 0 0 0 0,1 0 0 0 0,1 0 0 0 0,-1-1 0 0 0,1 0 0 0 0,-1 0 0 0 0,1 0-1 0 0,1 0 1 0 0,-1-1 0 0 0,1 1 0 0 0,0-1 0 0 0,-2-4-1 0 0,3-1 0 0 0,0 1 0 0 0,0 0-1 0 0,1-1 1 0 0,1 1 0 0 0,0-1 0 0 0,0 1-1 0 0,1-1 1 0 0,0 1 0 0 0,1 0-1 0 0,0-1 1 0 0,1 1 0 0 0,0 0 0 0 0,0 0-1 0 0,1 1 1 0 0,1-1 0 0 0,-1 1-1 0 0,2-1 1 0 0,-1 2 0 0 0,1-1 0 0 0,0 1-1 0 0,1-1 1 0 0,0 2 0 0 0,7-7 0 0 0,19-17-17 0 0,2 1 0 0 0,1 1 0 0 0,1 2 0 0 0,33-16 17 0 0,-69 42-2 0 0,34-21-155 0 0,1 2-1 0 0,1 2 1 0 0,1 1 0 0 0,0 2-1 0 0,1 1 1 0 0,5 1 157 0 0,22 0-3073 0 0,-38 11-6775 0 0,-17 2-2504 0 0</inkml:trace>
  <inkml:trace contextRef="#ctx0" brushRef="#br0" timeOffset="5504.798">5960 705 3345 0 0,'0'0'3544'0'0,"0"0"-1635"0"0,0 0-525 0 0,0 0 66 0 0,0 0 87 0 0,0 0-98 0 0,0 0-290 0 0,0 0-388 0 0,0 0-307 0 0,0 0-153 0 0,0 0-20 0 0,3 2 74 0 0,5 4 54 0 0,0-1 1 0 0,0-1-1 0 0,1 1 0 0 0,0-1 1 0 0,0 0-1 0 0,0-1 0 0 0,0 0 1 0 0,1-1-1 0 0,-1 0 0 0 0,1 0 1 0 0,-1-1-1 0 0,1 0 0 0 0,4-1-409 0 0,-7 0 75 0 0,0 0 1 0 0,0 0-1 0 0,-1-1 0 0 0,1 0 0 0 0,0 0 0 0 0,-1-1 0 0 0,1 0 1 0 0,-1 0-1 0 0,1-1 0 0 0,-1 1 0 0 0,0-2 0 0 0,0 1 0 0 0,0 0 0 0 0,-1-1 1 0 0,1 0-1 0 0,-1 0 0 0 0,0-1 0 0 0,0 0 0 0 0,0 0 0 0 0,-1 0 0 0 0,0 0 1 0 0,0-1-1 0 0,0 1 0 0 0,0-1 0 0 0,-1 0 0 0 0,0 0 0 0 0,0 0 1 0 0,-1-1-1 0 0,0 1 0 0 0,0-1 0 0 0,0 1 0 0 0,-1-1 0 0 0,0 0 0 0 0,0 0 1 0 0,-1 1-1 0 0,0-1 0 0 0,0-6-75 0 0,-2 9 4 0 0,1 1-1 0 0,0 0 1 0 0,-1-1 0 0 0,1 1 0 0 0,-1 0 0 0 0,0-1-1 0 0,0 1 1 0 0,-1 0 0 0 0,1 1 0 0 0,0-1-1 0 0,-1 0 1 0 0,0 1 0 0 0,0-1 0 0 0,1 1 0 0 0,-1 0-1 0 0,-1 0 1 0 0,1 0 0 0 0,0 0 0 0 0,0 1-1 0 0,-1-1 1 0 0,1 1 0 0 0,-1 0 0 0 0,1 0-1 0 0,-1 0 1 0 0,0 0 0 0 0,0 1-4 0 0,-100-9-253 0 0,103 9 251 0 0,-8 0-1 0 0,0 1 1 0 0,0 0-1 0 0,0 1 1 0 0,0 0-1 0 0,0 0 1 0 0,0 1-1 0 0,0 0 1 0 0,1 1-1 0 0,-1-1 1 0 0,1 2-1 0 0,0-1 1 0 0,0 1-1 0 0,1 0 1 0 0,0 1-1 0 0,-1 0 1 0 0,2 0-1 0 0,-1 1 1 0 0,1-1-1 0 0,0 1 1 0 0,0 1-1 0 0,1-1 1 0 0,-2 4 2 0 0,5-6 16 0 0,0 1 1 0 0,1-1-1 0 0,-1 1 1 0 0,1 0-1 0 0,0-1 1 0 0,1 1 0 0 0,-1 0-1 0 0,1 0 1 0 0,1 0-1 0 0,-1-1 1 0 0,1 1-1 0 0,0 0 1 0 0,0 0-1 0 0,0-1 1 0 0,1 1-1 0 0,0-1 1 0 0,0 1-1 0 0,0-1 1 0 0,1 0-1 0 0,0 0 1 0 0,0 0-1 0 0,0 0 1 0 0,0 0 0 0 0,1-1-1 0 0,0 1 1 0 0,0-1-1 0 0,0 0 1 0 0,3 1-17 0 0,4 4 86 0 0,0 0 1 0 0,1-1 0 0 0,0 0 0 0 0,0-1 0 0 0,1-1-1 0 0,0 0 1 0 0,1-1 0 0 0,-1 0 0 0 0,1-1 0 0 0,0 0-1 0 0,1-1-86 0 0,5 0 129 0 0,1 0-1 0 0,-1-1 0 0 0,1-1 0 0 0,-1-2 0 0 0,1 0 1 0 0,-1 0-1 0 0,1-2 0 0 0,14-4-128 0 0,-23 4-10 0 0,-11 3-1 0 0,0 0 1 0 0,0 0-1 0 0,0 0 1 0 0,0 0-1 0 0,0 0 1 0 0,0 0-1 0 0,0 0 1 0 0,0 0-1 0 0,0-1 1 0 0,0 1-1 0 0,0 0 1 0 0,0-1-1 0 0,0 1 1 0 0,0-1-1 0 0,0 1 1 0 0,0-1-1 0 0,0 1 1 0 0,0-1-1 0 0,0 0 1 0 0,-1 1-1 0 0,1-1 1 0 0,0 0-1 0 0,0 0 1 0 0,-1 1-1 0 0,1-1 1 0 0,-1 0-1 0 0,1 0 1 0 0,0 0-1 0 0,-1 0 1 0 0,0 0-1 0 0,1 0 1 0 0,-1 0-1 0 0,0 0 1 0 0,1 0-1 0 0,-1 0 1 0 0,0 0-1 0 0,0 0 1 0 0,0 0-1 0 0,0 0 1 0 0,0 0-1 0 0,0 0 1 0 0,0-1-1 0 0,0 1 1 0 0,-1 0 10 0 0,-15-12-2902 0 0,4 8-4526 0 0,8 4-4491 0 0</inkml:trace>
  <inkml:trace contextRef="#ctx0" brushRef="#br0" timeOffset="6057.032">6499 841 8938 0 0,'0'0'2224'0'0,"0"0"-249"0"0,0 0-46 0 0,0 0-82 0 0,0 0-265 0 0,0 0-323 0 0,0 0-335 0 0,0 0-269 0 0,0 0-159 0 0,0 0-79 0 0,0 0 17 0 0,0 0-12 0 0,0 0-2 0 0,9-16-20 0 0,27-50-46 0 0,63-47 945 0 0,-26 18-711 0 0,-32 44-256 0 0,-41 50-309 0 0,0 1-6 0 0,0 0-8 0 0,0 0-39 0 0,0 0 26 0 0,-4 26-51 0 0,1-13 71 0 0,-1 2-4 0 0,1 0 0 0 0,0 0 0 0 0,1 0-1 0 0,0 0 1 0 0,1 0 0 0 0,1 0 0 0 0,1 1 0 0 0,0-1 0 0 0,3 12-12 0 0,-4-23 18 0 0,1-1 0 0 0,0 1 0 0 0,0-1 0 0 0,0 1 0 0 0,1-1 0 0 0,-1 1 0 0 0,1-1 0 0 0,-1 0 0 0 0,1 0 0 0 0,1 0 1 0 0,-1 0-1 0 0,0 0 0 0 0,1 0 0 0 0,-1 0 0 0 0,1-1 0 0 0,0 1 0 0 0,0-1 0 0 0,0 0 0 0 0,0 0 0 0 0,0 0 0 0 0,0 0 0 0 0,0-1 0 0 0,1 1 1 0 0,-1-1-1 0 0,1 0 0 0 0,-1 0 0 0 0,1 0 0 0 0,0 0 0 0 0,-1 0 0 0 0,1-1 0 0 0,0 0 0 0 0,-1 0 0 0 0,1 0 0 0 0,0 0 0 0 0,0-1 0 0 0,-1 1 1 0 0,1-1-1 0 0,-1 0 0 0 0,1 0 0 0 0,0 0 0 0 0,-1-1 0 0 0,0 1 0 0 0,1-1 0 0 0,-1 0 0 0 0,0 0-18 0 0,10-5 84 0 0,-2-1 0 0 0,1-1 1 0 0,-1 0-1 0 0,0 0 0 0 0,-1-1 0 0 0,0 0 0 0 0,0-1 0 0 0,-2 0 0 0 0,1-1 0 0 0,-1 0 0 0 0,-1 0 1 0 0,0-1-1 0 0,-1 0 0 0 0,3-6-84 0 0,11-73-703 0 0,-32 90-3333 0 0,3 8-3999 0 0,5 1-3935 0 0</inkml:trace>
  <inkml:trace contextRef="#ctx0" brushRef="#br0" timeOffset="6855.995">7221 643 584 0 0,'0'0'2022'0'0,"0"0"-223"0"0,0 0 247 0 0,0 0 125 0 0,0 0-123 0 0,0 0-307 0 0,0 0-292 0 0,0 0-223 0 0,0 0-137 0 0,0 0-86 0 0,0 0-93 0 0,0 0-83 0 0,0 0-90 0 0,22 1-55 0 0,65 2-41 0 0,-43-11 562 0 0,-36 6-1014 0 0,0-1 0 0 0,-1 0 0 0 0,0 0 0 0 0,0-1 0 0 0,0 0 0 0 0,0 0 0 0 0,-1-1 0 0 0,1 1-1 0 0,-1-1 1 0 0,0-1 0 0 0,-1 1 0 0 0,1-1 0 0 0,-1 0 0 0 0,0 0 0 0 0,2-5-189 0 0,3-3 162 0 0,-8 11-135 0 0,1-1-1 0 0,0 1 0 0 0,-1-1 1 0 0,0 1-1 0 0,0-1 0 0 0,0 0 1 0 0,0 0-1 0 0,-1 0 1 0 0,1 0-1 0 0,-1 0 0 0 0,0 0 1 0 0,0 0-1 0 0,0 0 0 0 0,-1-1 1 0 0,0 1-1 0 0,0-1-26 0 0,-1 2-16 0 0,-1 1 0 0 0,0 0 0 0 0,0 0 0 0 0,0 0 0 0 0,-1 0 0 0 0,1 0 0 0 0,0 0 1 0 0,-1 0-1 0 0,0 1 0 0 0,1 0 0 0 0,-1-1 0 0 0,0 1 0 0 0,1 0 0 0 0,-1 0 0 0 0,0 0 0 0 0,0 1 0 0 0,0-1 0 0 0,0 1 0 0 0,0-1 0 0 0,0 1 0 0 0,0 0 0 0 0,0 0 0 0 0,0 1 0 0 0,0-1 0 0 0,1 0 0 0 0,-1 1 0 0 0,-2 0 16 0 0,-8 2-37 0 0,0 0-1 0 0,0 0 0 0 0,1 1 1 0 0,0 0-1 0 0,-1 2 0 0 0,2-1 1 0 0,-1 1-1 0 0,1 1 0 0 0,0 0 1 0 0,0 0-1 0 0,0 1 0 0 0,1 1 1 0 0,1 0-1 0 0,0 0 0 0 0,0 1 1 0 0,0 0-1 0 0,1 0 0 0 0,1 1 1 0 0,0 0-1 0 0,0 0 0 0 0,1 1 1 0 0,1 0-1 0 0,0 0 0 0 0,-2 9 38 0 0,5-16 5 0 0,0 0 0 0 0,1 0 0 0 0,-1 0-1 0 0,1 0 1 0 0,1 0 0 0 0,-1 0 0 0 0,1 0 0 0 0,0 0 0 0 0,0 0-1 0 0,0 0 1 0 0,1 0 0 0 0,0 0 0 0 0,-1 0 0 0 0,2 0-1 0 0,-1 0 1 0 0,1-1 0 0 0,0 1 0 0 0,0 0 0 0 0,0-1 0 0 0,0 1-1 0 0,1-1 1 0 0,0 0 0 0 0,0 0 0 0 0,0 0 0 0 0,0 0-1 0 0,1 0 1 0 0,-1-1 0 0 0,1 0 0 0 0,0 1 0 0 0,0-1-1 0 0,0-1 1 0 0,1 1 0 0 0,-1-1 0 0 0,1 1 0 0 0,-1-1 0 0 0,3 0-5 0 0,15 4 107 0 0,-1-2 1 0 0,1 0 0 0 0,0-2-1 0 0,0 0 1 0 0,0-1 0 0 0,0-2 0 0 0,0 0-1 0 0,0-1 1 0 0,5-2-108 0 0,-2-4 115 0 0,0-1-1 0 0,0-1 1 0 0,-1-1 0 0 0,-1-2 0 0 0,1 0-1 0 0,-2-1 1 0 0,0-1 0 0 0,-1-1-1 0 0,-1-1 1 0 0,0-1 0 0 0,12-15-115 0 0,-16 19 26 0 0,-1-1 0 0 0,0-1 0 0 0,-1 0 0 0 0,-1-1 0 0 0,-1 0 0 0 0,0-1 0 0 0,-1 0 0 0 0,-1-1 0 0 0,-1 0 0 0 0,1-7-26 0 0,-3-32 48 0 0,-7 57-51 0 0,0 0-1 0 0,0-1 1 0 0,-1 1 0 0 0,1 0 0 0 0,-1 0 0 0 0,0 0 0 0 0,1-1-1 0 0,-1 1 1 0 0,0 0 0 0 0,1 0 0 0 0,-1 0 0 0 0,0 0 0 0 0,0 0 0 0 0,0 0-1 0 0,0 0 1 0 0,0 1 0 0 0,0-1 0 0 0,0 0 0 0 0,0 0 0 0 0,0 1-1 0 0,-1-1 1 0 0,1 1 0 0 0,0-1 0 0 0,0 1 0 0 0,-1-1 0 0 0,1 1 0 0 0,0 0-1 0 0,0 0 1 0 0,-1 0 0 0 0,1 0 0 0 0,0-1 0 0 0,-1 2 0 0 0,1-1-1 0 0,0 0 1 0 0,-1 0 0 0 0,1 0 0 0 0,0 1 0 0 0,0-1 0 0 0,-1 0 0 0 0,1 1-1 0 0,-1 0 4 0 0,-12 4-34 0 0,1 0-1 0 0,-1 1 1 0 0,1 1 0 0 0,0 0-1 0 0,0 1 1 0 0,1 1-1 0 0,0 0 1 0 0,1 0-1 0 0,0 1 1 0 0,0 0-1 0 0,1 1 1 0 0,-6 9 34 0 0,15-20-3 0 0,0 1 0 0 0,0 0 1 0 0,0 0-1 0 0,0 0 0 0 0,0 0 0 0 0,0 0 0 0 0,1 0 1 0 0,-1 0-1 0 0,0 1 0 0 0,0-1 0 0 0,1 0 1 0 0,-1 0-1 0 0,1 0 0 0 0,-1 1 0 0 0,1-1 0 0 0,-1 0 1 0 0,1 1-1 0 0,0-1 0 0 0,0 0 0 0 0,0 1 0 0 0,0-1 1 0 0,0 1-1 0 0,0-1 0 0 0,0 0 0 0 0,0 1 1 0 0,0-1-1 0 0,1 0 0 0 0,-1 1 0 0 0,0-1 0 0 0,1 0 1 0 0,-1 0-1 0 0,1 1 0 0 0,0-1 0 0 0,-1 0 0 0 0,1 0 1 0 0,0 0-1 0 0,0 0 0 0 0,0 1 0 0 0,-1-1 0 0 0,1-1 1 0 0,0 1-1 0 0,1 0 0 0 0,-1 0 0 0 0,0 0 1 0 0,0 0-1 0 0,0-1 0 0 0,0 1 0 0 0,1-1 0 0 0,-1 1 3 0 0,69 14-42 0 0,82-7 97 0 0,-150-7-50 0 0,1 0 0 0 0,-1 0 1 0 0,0 0-1 0 0,0 0 0 0 0,0 1 1 0 0,0-1-1 0 0,0 1 0 0 0,0 0 0 0 0,0-1 1 0 0,0 1-1 0 0,-1 0 0 0 0,1 0 0 0 0,-1 0 1 0 0,1 0-1 0 0,-1 0 0 0 0,0 1 0 0 0,0-1 1 0 0,0 0-1 0 0,0 0 0 0 0,0 1 0 0 0,-1-1 1 0 0,1 1-1 0 0,-1-1 0 0 0,1 1 0 0 0,-1-1 1 0 0,0 1-1 0 0,0-1 0 0 0,0 1 0 0 0,0-1 1 0 0,0 1-1 0 0,-1-1 0 0 0,1 1 1 0 0,-1 0-6 0 0,-33 78 135 0 0,-26 7-471 0 0,57-82-174 0 0,4-5-4586 0 0,0-1-5257 0 0,1 0 32 0 0</inkml:trace>
  <inkml:trace contextRef="#ctx0" brushRef="#br0" timeOffset="7559.735">8344 510 8106 0 0,'0'0'2412'0'0,"0"0"-685"0"0,0 0-154 0 0,0 0 15 0 0,0 0-68 0 0,0 0-143 0 0,0 0-241 0 0,0 0-229 0 0,0 0-194 0 0,0 0-122 0 0,0 0-110 0 0,0 0-93 0 0,0 0-47 0 0,-32 6-51 0 0,-97 21-44 0 0,76-5 55 0 0,46-15-222 0 0,-2 1-60 0 0,1 0 0 0 0,-1 1 1 0 0,2 0-1 0 0,-1 1 0 0 0,1 0 0 0 0,1 0 1 0 0,0 0-1 0 0,0 1 0 0 0,1 0 0 0 0,0 0 1 0 0,1 0-1 0 0,0 0 0 0 0,1 1 0 0 0,0 0 1 0 0,1-1-1 0 0,0 1 0 0 0,1 0 0 0 0,0 6-19 0 0,2-14 27 0 0,0-1-1 0 0,0 0 1 0 0,0 1-1 0 0,1-1 1 0 0,-1 0-1 0 0,1 0 1 0 0,0 0-1 0 0,-1 0 1 0 0,1 0-1 0 0,1-1 1 0 0,-1 1-1 0 0,0 0 0 0 0,1-1 1 0 0,-1 0-1 0 0,1 1 1 0 0,0-1-1 0 0,0 0 1 0 0,0 0-1 0 0,0-1 1 0 0,0 1-1 0 0,0-1 1 0 0,0 1-1 0 0,0-1 1 0 0,1 0-1 0 0,-1 0 0 0 0,0 0 1 0 0,1-1-1 0 0,-1 1 1 0 0,1-1-1 0 0,-1 0 1 0 0,1 0-1 0 0,-1 0 1 0 0,1-1-1 0 0,-1 1 1 0 0,1-1-1 0 0,-1 1 1 0 0,0-1-1 0 0,1 0 0 0 0,-1-1 1 0 0,0 1-1 0 0,0 0 1 0 0,0-1-1 0 0,0 0 1 0 0,3-1-27 0 0,16-12 201 0 0,0 0-1 0 0,0-1 1 0 0,-2-2 0 0 0,0 0 0 0 0,-1-1-1 0 0,-1-1 1 0 0,0 0 0 0 0,-2-1 0 0 0,0-1-201 0 0,65-55 296 0 0,-80 77-293 0 0,0 1-1 0 0,0 0 1 0 0,1-1 0 0 0,-1 1 0 0 0,0 0-1 0 0,0 0 1 0 0,0 0 0 0 0,0 0 0 0 0,0 0-1 0 0,0 0 1 0 0,-1 0 0 0 0,1 0 0 0 0,0 0 0 0 0,0 0-1 0 0,-1 0 1 0 0,1 1 0 0 0,-1-1 0 0 0,1 0-1 0 0,-1 0 1 0 0,1 1 0 0 0,-1-1 0 0 0,0 0-1 0 0,0 1 1 0 0,0-1 0 0 0,1 0 0 0 0,-1 1-1 0 0,-1-1 1 0 0,1 1-3 0 0,2 34 109 0 0,-1-1-1 0 0,-3 0 1 0 0,0 0 0 0 0,-3 0-1 0 0,-5 21-108 0 0,-5 55 27 0 0,-49 407-1 0 0,63-505-22 0 0,1 1-1 0 0,-2 0 0 0 0,0-1 0 0 0,0 1 1 0 0,-1-1-1 0 0,-1 0 0 0 0,-1 1 1 0 0,1-2-1 0 0,-2 1 0 0 0,0-1 0 0 0,0 0 1 0 0,-1 0-1 0 0,-6 6-3 0 0,10-15 2 0 0,0-1 0 0 0,0 0 0 0 0,-1 0 0 0 0,1 0 0 0 0,-1 0 0 0 0,0 0 0 0 0,1-1-1 0 0,-1 0 1 0 0,0 0 0 0 0,0 0 0 0 0,0 0 0 0 0,0-1 0 0 0,0 1 0 0 0,0-1 0 0 0,0 0 0 0 0,0 0 0 0 0,1-1 0 0 0,-1 1 0 0 0,0-1 0 0 0,0 0 0 0 0,0 0 0 0 0,0 0 0 0 0,0 0-1 0 0,1-1 1 0 0,-1 1 0 0 0,1-1 0 0 0,-1 0 0 0 0,1 0 0 0 0,-1 0 0 0 0,1-1 0 0 0,-1-1-2 0 0,-7-10-12 0 0,1 0 0 0 0,0-1 0 0 0,1 0 0 0 0,1 0 0 0 0,0-1 0 0 0,1-1-1 0 0,1 1 1 0 0,1-1 0 0 0,0 0 0 0 0,1 0 0 0 0,1 0 0 0 0,1-1 0 0 0,0 1 0 0 0,1-1 0 0 0,1 0 0 0 0,1-11 12 0 0,4 7-45 0 0,1 0 1 0 0,0 1-1 0 0,2 0 1 0 0,1 0 0 0 0,0 0-1 0 0,1 1 1 0 0,1 1-1 0 0,1 0 1 0 0,1 0-1 0 0,1 1 1 0 0,0 1 0 0 0,1 0-1 0 0,7-5 45 0 0,186-167-4547 0 0,-183 163 1228 0 0,-17 17-248 0 0,0 0-7234 0 0</inkml:trace>
  <inkml:trace contextRef="#ctx0" brushRef="#br0" timeOffset="10676.812">1785 1714 3897 0 0,'0'0'1204'0'0,"0"0"-136"0"0,0 0 39 0 0,0 0 223 0 0,0 0 237 0 0,0 0 99 0 0,0 0-106 0 0,0 0-248 0 0,0 0-293 0 0,0 0-251 0 0,0 0-193 0 0,-22-1-119 0 0,-69-2-68 0 0,46 16 162 0 0,39-7-404 0 0,-7 5 67 0 0,0-1 0 0 0,1 2 0 0 0,0 0 0 0 0,1 0 0 0 0,0 1 0 0 0,1 0 0 0 0,1 1-1 0 0,0 0 1 0 0,1 0 0 0 0,0 1 0 0 0,-4 13-213 0 0,11-27 27 0 0,0 1 1 0 0,1-1-1 0 0,-1 1 0 0 0,0-1 1 0 0,1 1-1 0 0,-1 0 0 0 0,1-1 1 0 0,0 1-1 0 0,0 0 0 0 0,-1-1 1 0 0,1 1-1 0 0,0 0 0 0 0,0 0 1 0 0,0-1-1 0 0,1 1 0 0 0,-1 0 1 0 0,0-1-1 0 0,1 1 0 0 0,-1 0 0 0 0,1-1 1 0 0,-1 1-1 0 0,1-1 0 0 0,0 1 1 0 0,0-1-1 0 0,0 1 0 0 0,0-1 1 0 0,0 0-1 0 0,0 1 0 0 0,0-1 1 0 0,0 0-1 0 0,0 0 0 0 0,0 1 1 0 0,1-1-1 0 0,-1 0 0 0 0,1 0 1 0 0,-1-1-1 0 0,1 1 0 0 0,-1 0 0 0 0,1 0 1 0 0,-1-1-1 0 0,1 1 0 0 0,0-1 1 0 0,0 1-28 0 0,72-15 1171 0 0,-36-10-950 0 0,-1-3-1 0 0,-1-1 1 0 0,-1-1 0 0 0,-2-2-1 0 0,20-24-220 0 0,-16 17 105 0 0,13-27 66 0 0,-50 109-135 0 0,-2-32-23 0 0,0 0 1 0 0,1 0-1 0 0,0 1 1 0 0,1-1-1 0 0,1 0 1 0 0,0 0-1 0 0,1 1 1 0 0,0-1-1 0 0,1 0 1 0 0,0 0-1 0 0,1-1 1 0 0,0 1-1 0 0,1-1 1 0 0,0 0-1 0 0,1 0 1 0 0,0 0-1 0 0,0-1 1 0 0,6 6-14 0 0,-5-9 28 0 0,1-1 0 0 0,-1 0 0 0 0,2 0 0 0 0,-1-1 0 0 0,0 0 0 0 0,1 0 0 0 0,0-1 0 0 0,0 0 0 0 0,1-1 1 0 0,-1 0-1 0 0,1 0 0 0 0,0-1 0 0 0,-1 0 0 0 0,1-1 0 0 0,0 0 0 0 0,0-1 0 0 0,0 0 0 0 0,0 0 0 0 0,0-1 0 0 0,0 0 1 0 0,-1-1-1 0 0,1 0 0 0 0,0-1 0 0 0,-1 0 0 0 0,0 0 0 0 0,1-1 0 0 0,-1 0 0 0 0,-1-1 0 0 0,1 1 0 0 0,-1-2 0 0 0,1 1 1 0 0,2-5-29 0 0,27-22 134 0 0,-2-1 1 0 0,-2-2 0 0 0,-1-2-1 0 0,-2-1 1 0 0,-1-1 0 0 0,-2-1-1 0 0,-2-2 1 0 0,-2-1 0 0 0,18-43-135 0 0,-25 52 26 0 0,-2-1 0 0 0,-1 0 0 0 0,-1-1 0 0 0,-2 0 0 0 0,-2-1 1 0 0,-1 0-1 0 0,-2 0 0 0 0,-2-1 0 0 0,-1 0 0 0 0,-2-6-26 0 0,0 28 21 0 0,0 11-4 0 0,-1 0 0 0 0,1 0-1 0 0,-1 0 1 0 0,0 0 0 0 0,0 0-1 0 0,0 0 1 0 0,-1 0 0 0 0,0 0-1 0 0,0 0 1 0 0,0 1 0 0 0,-1-1-1 0 0,1 0 1 0 0,-1 1 0 0 0,0-1 0 0 0,0 1-1 0 0,-1-1 1 0 0,1 1 0 0 0,-1 0-1 0 0,0 0 1 0 0,0 0 0 0 0,-1 0-1 0 0,-1-1-16 0 0,4 5 3 0 0,-1 0 0 0 0,1 1 0 0 0,-1-1 0 0 0,1 0 0 0 0,-1 0 0 0 0,1 1 0 0 0,0-1 0 0 0,-1 0 0 0 0,1 1 0 0 0,-1 0 0 0 0,1-1 0 0 0,0 1-1 0 0,0 0 1 0 0,-1-1 0 0 0,1 1 0 0 0,0 0 0 0 0,0 0 0 0 0,0 0 0 0 0,0 0 0 0 0,0 0 0 0 0,0 1 0 0 0,0-1 0 0 0,0 0 0 0 0,0 0 0 0 0,1 1 0 0 0,-1-1 0 0 0,0 0 0 0 0,1 1 0 0 0,-1-1 0 0 0,1 0-1 0 0,-1 1 1 0 0,1-1 0 0 0,0 1 0 0 0,0 1-3 0 0,-2 1 3 0 0,-8 24 20 0 0,2 1 1 0 0,1 0-1 0 0,2 1 0 0 0,0-1 1 0 0,2 1-1 0 0,1 0 1 0 0,2 0-1 0 0,1 0 0 0 0,1 1-23 0 0,-1 29 79 0 0,3 11 37 0 0,3 0 0 0 0,3 0 0 0 0,15 51-116 0 0,-2-8 143 0 0,-18 74 49 0 0,-6-176-182 0 0,-1 0 0 0 0,-1 0 0 0 0,0-1 0 0 0,-1 1 0 0 0,0 0 0 0 0,-1-1 0 0 0,0 0 0 0 0,0 0 0 0 0,-2-1 0 0 0,1 1 0 0 0,-1-1 0 0 0,-5 5-10 0 0,11-14-10 0 0,-26-46-1237 0 0,9-1-544 0 0,2 3-1588 0 0,4 16-2050 0 0,4 15-3963 0 0</inkml:trace>
  <inkml:trace contextRef="#ctx0" brushRef="#br0" timeOffset="10906.946">2282 1482 12491 0 0,'0'0'1028'0'0,"0"0"-335"0"0,0 0-26 0 0,0 0 259 0 0,0 0 262 0 0,0 0 88 0 0,0 0-70 0 0,0 0-131 0 0,0 0-96 0 0,0 0-83 0 0,0 0-105 0 0,36 2-101 0 0,114 8-139 0 0,5-18 432 0 0,-15-14-516 0 0,-33 5-1787 0 0,-37 8-3449 0 0,-52 9-5951 0 0</inkml:trace>
  <inkml:trace contextRef="#ctx0" brushRef="#br0" timeOffset="12008.39">3530 1710 3929 0 0,'0'0'1974'0'0,"0"0"-1048"0"0,0 0-247 0 0,0 0 283 0 0,0 0 331 0 0,0 0 176 0 0,0 0-84 0 0,0 0-204 0 0,0 0-146 0 0,0 0-109 0 0,0 0-67 0 0,0 0-25 0 0,8 4-35 0 0,25 11-19 0 0,-32-15-633 0 0,1 1 0 0 0,0 0 0 0 0,0-1 0 0 0,-1 1 0 0 0,1-1-1 0 0,0 0 1 0 0,-1 1 0 0 0,1-1 0 0 0,0 0 0 0 0,0 0 0 0 0,0 0 0 0 0,-1 0 0 0 0,1 0 0 0 0,0-1 0 0 0,0 1 0 0 0,-1-1 0 0 0,1 1 0 0 0,0-1 0 0 0,-1 1 0 0 0,1-1 0 0 0,0 0 0 0 0,-1 0 0 0 0,1 0 0 0 0,-1 0 0 0 0,1 0 0 0 0,0-1-147 0 0,31-59 1431 0 0,-31 55-1269 0 0,25-96 925 0 0,-13 142-441 0 0,7 108 88 0 0,-12-47-594 0 0,-4 1-1 0 0,-4-1 1 0 0,-5 1-1 0 0,-4-1 0 0 0,-5 0 1 0 0,-12 40-140 0 0,21-129 10 0 0,1 0 1 0 0,-2 0 0 0 0,0 0 0 0 0,0-1 0 0 0,-1 0 0 0 0,0 0-1 0 0,-1 0 1 0 0,0-1 0 0 0,-6 7-11 0 0,13-17 6 0 0,0 1 1 0 0,-1-1-1 0 0,1 1 0 0 0,0-1 1 0 0,-1 1-1 0 0,1-1 0 0 0,0 0 1 0 0,-1 1-1 0 0,1-1 0 0 0,-1 1 1 0 0,1-1-1 0 0,-1 0 1 0 0,1 1-1 0 0,-1-1 0 0 0,1 0 1 0 0,-1 0-1 0 0,1 1 0 0 0,-1-1 1 0 0,1 0-1 0 0,-1 0 0 0 0,1 0 1 0 0,-1 0-1 0 0,1 0 0 0 0,-1 0 1 0 0,0 0-1 0 0,1 0 0 0 0,-1 0 1 0 0,1 0-1 0 0,-1 0 1 0 0,1 0-1 0 0,-1 0 0 0 0,0 0 1 0 0,1 0-1 0 0,-1 0 0 0 0,1-1 1 0 0,-1 1-1 0 0,1 0 0 0 0,-1 0 1 0 0,1-1-1 0 0,-1 1 0 0 0,1 0 1 0 0,0-1-1 0 0,-1 1 0 0 0,1-1 1 0 0,-1 1-1 0 0,1 0 1 0 0,0-1-1 0 0,-1 1 0 0 0,1-1 1 0 0,0 1-1 0 0,-1-1 0 0 0,1 1 1 0 0,0-1-1 0 0,0 1 0 0 0,0-1 1 0 0,-1 1-1 0 0,1-1 0 0 0,0 0 1 0 0,0 1-1 0 0,0-1 1 0 0,0 1-1 0 0,0-1 0 0 0,0 1 1 0 0,0-1-7 0 0,-6-41 102 0 0,9 0-100 0 0,2 1-1 0 0,1 0 0 0 0,2 0 0 0 0,2 1 1 0 0,2 0-1 0 0,1 1 0 0 0,11-19-1 0 0,-15 32 5 0 0,16-40-3 0 0,3 2-1 0 0,2 1 1 0 0,3 1 0 0 0,3 2 0 0 0,3 1 0 0 0,2 2 0 0 0,2 2-1 0 0,27-24-1 0 0,-56 62-6 0 0,1 1-1 0 0,1 1 0 0 0,1 0 0 0 0,0 0 0 0 0,1 2 0 0 0,0 0 0 0 0,1 2 1 0 0,0 0-1 0 0,1 0 0 0 0,1 2 0 0 0,-1 1 0 0 0,1 0 0 0 0,1 2 0 0 0,16-4 7 0 0,-34 10 3 0 0,-1 0-1 0 0,0 1 1 0 0,0-1-1 0 0,1 0 0 0 0,-1 1 1 0 0,0 0-1 0 0,0-1 1 0 0,0 1-1 0 0,0 1 0 0 0,0-1 1 0 0,0 0-1 0 0,0 1 1 0 0,0-1-1 0 0,0 1 0 0 0,-1 0 1 0 0,1 0-1 0 0,0 0 0 0 0,-1 0 1 0 0,0 1-1 0 0,0-1 1 0 0,1 1-1 0 0,-1-1 0 0 0,-1 1 1 0 0,1 0-1 0 0,0-1 1 0 0,-1 1-1 0 0,1 0 0 0 0,-1 0 1 0 0,0 0-1 0 0,0 1 1 0 0,0-1-1 0 0,-1 0 0 0 0,1 0 1 0 0,-1 0-1 0 0,1 1 1 0 0,-1-1-1 0 0,0 0 0 0 0,0 0 1 0 0,-1 2-3 0 0,2 15 15 0 0,-2-1 1 0 0,0 1-1 0 0,-1 0 0 0 0,-1-1 1 0 0,0 0-1 0 0,-2 1 1 0 0,0-2-1 0 0,-2 1 1 0 0,0-1-1 0 0,-1 1 0 0 0,0-2 1 0 0,-1 0-1 0 0,-2 0 1 0 0,1 0-1 0 0,-6 3-15 0 0,-6 8 4 0 0,-1 0-1 0 0,-1-2 1 0 0,-1-1-1 0 0,-2-1 1 0 0,-1-2 0 0 0,0 0-1 0 0,-1-2 1 0 0,-3 0-4 0 0,21-13-28 0 0,0-1 1 0 0,0 1-1 0 0,-1-2 0 0 0,0 0 1 0 0,0 0-1 0 0,0-1 0 0 0,0-1 1 0 0,-1 0-1 0 0,1 0 1 0 0,-1-1-1 0 0,0-1 0 0 0,0 0 1 0 0,0-1-1 0 0,-1-1 28 0 0,11 1-74 0 0,-1-1 0 0 0,1 0 0 0 0,0 0 0 0 0,0 0 0 0 0,0 0 0 0 0,0 0 0 0 0,0-1 0 0 0,0 1 1 0 0,0-1-1 0 0,1 0 0 0 0,-1 0 0 0 0,0 0 0 0 0,1 0 0 0 0,0-1 0 0 0,-1 1 0 0 0,1 0 0 0 0,0-1 0 0 0,0 0 0 0 0,0 1 0 0 0,1-1 0 0 0,-1 0 0 0 0,1 0 0 0 0,-1 0 0 0 0,1 0 0 0 0,0 0 0 0 0,0-1 1 0 0,0 1-1 0 0,1 0 0 0 0,-1 0 0 0 0,1-1 0 0 0,0 1 0 0 0,0 0 0 0 0,0-1 74 0 0,0-4-598 0 0,0 0 1 0 0,1 0 0 0 0,0 0-1 0 0,0 0 1 0 0,1 0 0 0 0,0 0-1 0 0,0 1 1 0 0,1-1-1 0 0,0 1 1 0 0,0-1 0 0 0,1 1-1 0 0,3-5 598 0 0,9-8-6090 0 0,-4 5-5257 0 0</inkml:trace>
  <inkml:trace contextRef="#ctx0" brushRef="#br0" timeOffset="12386.314">4635 1589 6409 0 0,'0'0'2824'0'0,"0"0"-781"0"0,0 0-219 0 0,0 0-11 0 0,0 0-82 0 0,0 0-218 0 0,0 0-267 0 0,0 0-241 0 0,0 0-174 0 0,0 0-135 0 0,0 0-118 0 0,-34 21-85 0 0,-104 66-85 0 0,134-86-380 0 0,0 1 0 0 0,1 0 1 0 0,-1 0-1 0 0,0 0 0 0 0,1 0 0 0 0,0 1 0 0 0,-1 0 0 0 0,1-1 0 0 0,0 1 0 0 0,0 0 0 0 0,0 0 0 0 0,1 1 0 0 0,-1-1 0 0 0,1 1 0 0 0,0-1 0 0 0,0 1 1 0 0,0 0-1 0 0,0 1-28 0 0,-1 5 86 0 0,-1-1-40 0 0,1 0-1 0 0,1 0 1 0 0,-1 0-1 0 0,2 0 1 0 0,-1 0-1 0 0,1 1 1 0 0,1-1-1 0 0,0 1 1 0 0,0-1-1 0 0,1 1 1 0 0,0-1-1 0 0,1 4-45 0 0,-1-9 18 0 0,0-1 1 0 0,0 1-1 0 0,0 0 0 0 0,1 0 0 0 0,-1-1 1 0 0,1 1-1 0 0,0-1 0 0 0,0 1 1 0 0,1-1-1 0 0,-1 0 0 0 0,1 0 0 0 0,-1 0 1 0 0,1 0-1 0 0,0 0 0 0 0,0 0 0 0 0,0-1 1 0 0,1 0-1 0 0,-1 0 0 0 0,0 1 0 0 0,1-2 1 0 0,0 1-1 0 0,-1 0 0 0 0,1-1 0 0 0,0 0 1 0 0,0 0-1 0 0,0 0 0 0 0,0 0 1 0 0,0-1-1 0 0,0 1 0 0 0,1-1-18 0 0,8 0 74 0 0,0 0-1 0 0,-1-1 1 0 0,1 0 0 0 0,0-1 0 0 0,0 0-1 0 0,-1-1 1 0 0,0-1 0 0 0,1 0-1 0 0,-1-1 1 0 0,-1 0 0 0 0,1 0-1 0 0,-1-2 1 0 0,0 1 0 0 0,0-1-1 0 0,-1-1 1 0 0,0 0 0 0 0,0 0 0 0 0,-1-1-1 0 0,0-1 1 0 0,0 1 0 0 0,-1-1-1 0 0,0-1 1 0 0,-1 1 0 0 0,0-1-1 0 0,-1 0 1 0 0,-1-1 0 0 0,3-6-74 0 0,-6 11-28 0 0,-1-1-1 0 0,0 1 1 0 0,0-1 0 0 0,0 1 0 0 0,-1-1 0 0 0,0 1-1 0 0,-1 0 1 0 0,0-1 0 0 0,0 1 0 0 0,-1-1 0 0 0,1 1-1 0 0,-2 0 1 0 0,1 0 0 0 0,-1 0 0 0 0,0 0 0 0 0,0 1-1 0 0,-1-1 1 0 0,0 1 0 0 0,0-1 0 0 0,-1 2 0 0 0,1-1-1 0 0,-1 0 1 0 0,0 1 0 0 0,-1 0 0 0 0,0 0 0 0 0,1 0-1 0 0,-2 1 1 0 0,1 0 0 0 0,0 0 0 0 0,-1 0 0 0 0,0 1 0 0 0,1 0-1 0 0,-1 0 1 0 0,0 1 0 0 0,-1 0 0 0 0,1 0 0 0 0,0 1-1 0 0,-1 0 1 0 0,1 0 0 0 0,-1 1 0 0 0,1 0 0 0 0,-7 0 28 0 0,-39 10-2165 0 0,23 9-4218 0 0,22-11-2869 0 0</inkml:trace>
  <inkml:trace contextRef="#ctx0" brushRef="#br0" timeOffset="12641.278">5143 1615 12803 0 0,'0'0'1627'0'0,"0"0"-351"0"0,0 0 7 0 0,0 0 47 0 0,0 0-81 0 0,0 0-214 0 0,0 0-308 0 0,0 0-242 0 0,0 0-110 0 0,-14 35-82 0 0,-45 108-62 0 0,19-57 121 0 0,28-38-843 0 0,10-52-5180 0 0,2 1 888 0 0,0-4-6378 0 0</inkml:trace>
  <inkml:trace contextRef="#ctx0" brushRef="#br0" timeOffset="12889.064">5034 1169 11450 0 0,'0'0'2081'0'0,"0"0"-881"0"0,0 0-568 0 0,0 0-264 0 0,0 0-248 0 0,0 0-168 0 0,0 0-96 0 0,0 0-112 0 0,0 0-176 0 0,0 0-424 0 0,0 0-1753 0 0,0 0-8425 0 0</inkml:trace>
  <inkml:trace contextRef="#ctx0" brushRef="#br0" timeOffset="13153.023">5275 1847 13507 0 0,'0'0'3387'0'0,"0"0"-1570"0"0,0 0-574 0 0,0 0-114 0 0,0 0-150 0 0,0 0-211 0 0,0 0-185 0 0,0 0-142 0 0,0 0-92 0 0,0 0-63 0 0,0 0-39 0 0,0 0-72 0 0,0 0-71 0 0,16-29-16 0 0,50-87-28 0 0,-4 48 28 0 0,53-21-14 0 0,-114 88-77 0 0,0 1 0 0 0,0-1 0 0 0,-1 1 0 0 0,1-1 0 0 0,0 1 0 0 0,0 0 0 0 0,0-1 0 0 0,0 1 0 0 0,0 0 0 0 0,0 0 0 0 0,0 0 0 0 0,0 0 0 0 0,0 0 0 0 0,0 0-1 0 0,0 0 1 0 0,0 0 0 0 0,-1 0 0 0 0,1 0 0 0 0,0 0 0 0 0,0 1 0 0 0,0-1 0 0 0,0 0 0 0 0,0 1 0 0 0,0-1 0 0 0,0 1 0 0 0,-1-1 0 0 0,1 1 0 0 0,0-1 0 0 0,0 1 0 0 0,-1-1-1 0 0,1 1 1 0 0,0 0 0 0 0,-1-1 0 0 0,1 1 0 0 0,0 0 0 0 0,-1 0 0 0 0,1 0 0 0 0,-1-1 0 0 0,0 1 0 0 0,1 0 0 0 0,-1 0 0 0 0,0 0 0 0 0,1 0 0 0 0,-1 0 0 0 0,0 0 0 0 0,0 0-1 0 0,0-1 1 0 0,0 1 0 0 0,0 0 0 0 0,0 0 0 0 0,0 0 0 0 0,0 0 0 0 0,0 0 0 0 0,0 0 0 0 0,0 0 0 0 0,-1 0 0 0 0,1 0 0 0 0,0 0 0 0 0,-1 0 0 0 0,1-1 0 0 0,0 1 0 0 0,-1 0-1 0 0,1 0 1 0 0,-1 0 0 0 0,0-1 0 0 0,1 1 3 0 0,-1 11 26 0 0,-7 55-7 0 0,4 38 18 0 0,7-101-13 0 0,0-1 0 0 0,0 1 0 0 0,0-1 0 0 0,1 0 0 0 0,-1 0 0 0 0,1 0 0 0 0,0 0 0 0 0,0-1 0 0 0,-1 0 0 0 0,2 1 0 0 0,-1-1 0 0 0,0-1 0 0 0,0 1-1 0 0,1-1 1 0 0,-1 1 0 0 0,0-1 0 0 0,1-1 0 0 0,0 1 0 0 0,-1-1 0 0 0,1 1 0 0 0,-1-1 0 0 0,1 0 0 0 0,-1-1 0 0 0,1 1 0 0 0,-1-1 0 0 0,1 0 0 0 0,-1 0 0 0 0,1-1-1 0 0,-1 1 1 0 0,0-1 0 0 0,1 0 0 0 0,-1 0 0 0 0,0 0 0 0 0,-1-1 0 0 0,1 1 0 0 0,0-1 0 0 0,-1 0-24 0 0,9-6 109 0 0,-1 0 0 0 0,0-1 0 0 0,0-1 1 0 0,-2 0-1 0 0,1 0 0 0 0,-1 0 0 0 0,-1-1 0 0 0,0-1 1 0 0,-1 0-1 0 0,0 0 0 0 0,-1 0 0 0 0,0 0 0 0 0,-1-1 0 0 0,-1 0 1 0 0,1-3-110 0 0,-5 15-151 0 0,11-32-1112 0 0,-6 24-2115 0 0,2 1-3401 0 0,-2 5-5450 0 0</inkml:trace>
  <inkml:trace contextRef="#ctx0" brushRef="#br0" timeOffset="13407.682">6273 1191 17252 0 0,'0'0'1603'0'0,"0"0"-594"0"0,0 0-87 0 0,0 0 215 0 0,0 0 165 0 0,0 0-26 0 0,0 0-208 0 0,0 0-238 0 0,0 0-155 0 0,2 32-119 0 0,6 101-105 0 0,-7 353 275 0 0,-6-479-5674 0 0,-5-21 2612 0 0,5 10 987 0 0,-3-4-1989 0 0,3 2-2377 0 0,-2-1-5406 0 0</inkml:trace>
  <inkml:trace contextRef="#ctx0" brushRef="#br0" timeOffset="13635.837">6048 1372 13307 0 0,'0'0'1832'0'0,"0"0"-415"0"0,0 0-240 0 0,0 0-110 0 0,0 0-116 0 0,0 0-118 0 0,0 0-84 0 0,0 0-89 0 0,0 0-74 0 0,34 2-65 0 0,103 8-95 0 0,-108-9-349 0 0,-1 1 1 0 0,0 2-1 0 0,-1 0 0 0 0,1 2 0 0 0,-1 1 0 0 0,12 5-77 0 0,-26-7-489 0 0,5 2-715 0 0,-13-5-2952 0 0,0-2-3322 0 0,-3 0-3184 0 0</inkml:trace>
  <inkml:trace contextRef="#ctx0" brushRef="#br0" timeOffset="14222.919">5029 1187 488 0 0,'0'0'1170'0'0,"0"0"-34"0"0,0 0 271 0 0,0 0 343 0 0,0 0 159 0 0,0 0-102 0 0,0 0-248 0 0,0 0-244 0 0,0 0-225 0 0,0 0-203 0 0,0 0-146 0 0,0 0-130 0 0,0 0-77 0 0,-5-5-28 0 0,-15-17-62 0 0,19 21-387 0 0,-1 1 0 0 0,0-1-1 0 0,0 1 1 0 0,0-1 0 0 0,1 1-1 0 0,-1 0 1 0 0,0 0 0 0 0,0 0-1 0 0,0 0 1 0 0,0 0 0 0 0,0 0-1 0 0,1 0 1 0 0,-1 0 0 0 0,0 1-1 0 0,0-1 1 0 0,0 1 0 0 0,1 0-1 0 0,-1-1 1 0 0,0 1 0 0 0,1 0-1 0 0,-1 0 1 0 0,1 0 0 0 0,-1 0-1 0 0,1 0 1 0 0,-1 1 0 0 0,1-1-1 0 0,0 0 1 0 0,-1 1 0 0 0,1-1-1 0 0,0 0 1 0 0,0 1 0 0 0,0 0-57 0 0,-5 3 320 0 0,-5 12 1208 0 0,26-19 814 0 0,36-45 5 0 0,-50 47-2101 0 0,-1 0-27 0 0,0 0-31 0 0,0 0-38 0 0,-14 1 30 0 0,-32 34-713 0 0,53-21-2741 0 0,2-13-2317 0 0,-2-1-6210 0 0</inkml:trace>
  <inkml:trace contextRef="#ctx0" brushRef="#br0" timeOffset="18137.498">9561 212 8106 0 0,'0'0'2188'0'0,"0"0"-295"0"0,0 0-169 0 0,0 0-28 0 0,0 0 10 0 0,0 0-154 0 0,0 0-189 0 0,0 0-252 0 0,0 0-203 0 0,0 0-147 0 0,0 0-152 0 0,0 0-84 0 0,-4-3-34 0 0,-12-10-5 0 0,12 10-58 0 0,4 3-35 0 0,0 0-55 0 0,0 0-76 0 0,0 0-26 0 0,28 19 998 0 0,3 6-1073 0 0,-2 1 0 0 0,0 1 0 0 0,-2 2 0 0 0,-1 1 0 0 0,-1 0 0 0 0,-2 2 0 0 0,-1 1 0 0 0,-1 1 0 0 0,-2 0 1 0 0,-2 2-1 0 0,-1 0 0 0 0,-1 1 0 0 0,-3 0 0 0 0,-1 1 0 0 0,-1 0 0 0 0,-3 1 0 0 0,0 8-161 0 0,0 2 28 0 0,-2 1 1 0 0,-3-1-1 0 0,-1 1 0 0 0,-3 0 1 0 0,-2-1-1 0 0,-3 1 0 0 0,-1-1 1 0 0,-4 7-29 0 0,3-18 6 0 0,-2 0 0 0 0,-1-1 1 0 0,-2 0-1 0 0,-1-1 0 0 0,-2-1 0 0 0,-1-1 1 0 0,-2 0-1 0 0,-1-1 0 0 0,-2-1 1 0 0,-1-2-1 0 0,-2 0 0 0 0,-1-1 1 0 0,0-2-1 0 0,-3-1 0 0 0,-31 22-6 0 0,24-24-4 0 0,-1-3 0 0 0,0-1 0 0 0,-2-2-1 0 0,0-2 1 0 0,-17 4 4 0 0,45-18-23 0 0,13 0-539 0 0,51-19-1289 0 0,-45 10-2054 0 0,-4-3-3380 0 0,-3 7-5032 0 0</inkml:trace>
  <inkml:trace contextRef="#ctx0" brushRef="#br0" timeOffset="19335.865">205 348 3425 0 0,'0'0'1731'0'0,"0"0"-835"0"0,0 0-216 0 0,0 0 220 0 0,0 0 337 0 0,0 0 243 0 0,0 0 54 0 0,0 0-158 0 0,0 0-228 0 0,0 0-208 0 0,0 0-138 0 0,1-2-58 0 0,0-3-1675 0 0,0-3 9386 0 0,-4 13-7175 0 0,-63 120-174 0 0,36-43-796 0 0,3 1 0 0 0,4 1 0 0 0,4 0 0 0 0,4 2 0 0 0,3 0 0 0 0,3 27-310 0 0,6-52 141 0 0,3 0 0 0 0,2-1 0 0 0,4 1 0 0 0,1 0 0 0 0,4-1 0 0 0,16 54-141 0 0,-19-84 72 0 0,1-1 0 0 0,2 0 1 0 0,0 0-1 0 0,2-1 0 0 0,2 0 0 0 0,0-2 1 0 0,1 1-1 0 0,2-2 0 0 0,1 0 0 0 0,0-1 0 0 0,2-1 1 0 0,1-1-1 0 0,15 11-72 0 0,92 53 349 0 0,-98-60 1 0 0,-9-26-2360 0 0,-10 1 396 0 0,-4 1-2456 0 0,0-1-7284 0 0</inkml:trace>
  <inkml:trace contextRef="#ctx0" brushRef="#br0" timeOffset="59133.549">6967 1729 0 0 0,'0'0'677'0'0,"0"0"170"0"0,0 0-14 0 0,0 0-75 0 0,0 0-72 0 0,0 0-53 0 0,0 0-33 0 0,0 0 1 0 0,0 0-4 0 0,0 0-29 0 0,0 0 15 0 0,0 0 0 0 0,0 0 28 0 0,0 0 69 0 0,0 0 52 0 0,0 0 59 0 0,0 0 51 0 0,0 0 13 0 0,0 0-66 0 0,0 0-104 0 0,0 0-121 0 0,0 0-118 0 0,0 0-37 0 0,4 1 6522 0 0,3 1-4977 0 0,43-53 254 0 0,-10 4-2087 0 0,-32 41 148 0 0,-13 11 284 0 0,-4 21-429 0 0,-38 69 63 0 0,-3 17-54 0 0,28-21-45 0 0,24-88-53 0 0,0-1-1 0 0,-1 0 1 0 0,1 1-1 0 0,1-1 1 0 0,-1 0 0 0 0,0 0-1 0 0,0 0 1 0 0,1 0-1 0 0,-1 0 1 0 0,1-1 0 0 0,0 1-1 0 0,-1-1 1 0 0,1 0-1 0 0,0 1 1 0 0,0-1 0 0 0,0-1-1 0 0,0 1 1 0 0,0 0-1 0 0,0-1 1 0 0,0 1 0 0 0,0-1-1 0 0,0 0 1 0 0,0 0-1 0 0,0 0 1 0 0,0 0 0 0 0,0-1-1 0 0,0 1 1 0 0,0-1-1 0 0,2 0-34 0 0,3 0 65 0 0,104-5 502 0 0,-53 1-415 0 0,-58 5-145 0 0,-1 0-13 0 0,0 0 1 0 0,-34 0-1882 0 0,16-3-1059 0 0,7-5-3909 0 0,7 5-4185 0 0</inkml:trace>
  <inkml:trace contextRef="#ctx0" brushRef="#br0" timeOffset="60531.949">7147 1287 0 0 0,'0'0'613'0'0,"0"0"337"0"0,0 0 204 0 0,0 0 109 0 0,0 0-6 0 0,0 0-185 0 0,0 0-261 0 0,0 0-284 0 0,0 0-252 0 0,0 0-189 0 0,0 0-108 0 0,0 0-53 0 0,0 0-24 0 0,0 0 8585 0 0,-3-1-4192 0 0,-10-1-3287 0 0,-41 56 242 0 0,78-81 2205 0 0,6-7-2994 0 0,-28 33 475 0 0,-24 27-626 0 0,16-18 366 0 0,16-16-338 0 0,9-10-95 0 0,-52 43 168 0 0,34-18-3894 0 0,6-7 1409 0 0,-2 0-6347 0 0,-1 0-4274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4105 0 0,'0'0'3711'0'0,"0"0"-1303"0"0,0 0-512 0 0,0 0-36 0 0,0 0-45 0 0,0 0-138 0 0,0 0-222 0 0,0 0-290 0 0,0 0-245 0 0,0 0-205 0 0,0 0-204 0 0,0 0-140 0 0,0-4-66 0 0,1-4 166 0 0,4 24 374 0 0,3 13-67 0 0,112 174 1820 0 0,-87-137-2316 0 0,-2 2 0 0 0,-4 2 0 0 0,-2 0 1 0 0,-4 2-1 0 0,6 44-282 0 0,19 106 237 0 0,-46-222-214 0 0,0-1 0 0 0,1 1 0 0 0,-1 0 0 0 0,0-1 0 0 0,0 1 0 0 0,1 0 0 0 0,-1 0 0 0 0,0-1 0 0 0,1 1 0 0 0,-1 0 0 0 0,0 0 0 0 0,1 0-1 0 0,-1 0 1 0 0,0-1 0 0 0,1 1 0 0 0,-1 0 0 0 0,0 0 0 0 0,1 0 0 0 0,-1 0 0 0 0,1 0 0 0 0,-1 0 0 0 0,0 0 0 0 0,1 0 0 0 0,-1 0 0 0 0,0 0 0 0 0,1 0 0 0 0,-1 0 0 0 0,1 0 0 0 0,-1 0-1 0 0,0 0 1 0 0,1 0 0 0 0,-1 1 0 0 0,0-1 0 0 0,1 0 0 0 0,-1 0 0 0 0,0 0 0 0 0,1 1 0 0 0,-1-1 0 0 0,0 0 0 0 0,1 0 0 0 0,-1 1 0 0 0,0-1 0 0 0,0 0 0 0 0,1 1 0 0 0,-1-1 0 0 0,0 0-1 0 0,0 1-22 0 0,4-10-36 0 0,51-114 178 0 0,-6-1 1 0 0,-1-19-143 0 0,3-5-16 0 0,69-233-73 0 0,-87 260-1345 0 0,-28 177-873 0 0,3-19-7212 0 0,-4-25-2992 0 0</inkml:trace>
  <inkml:trace contextRef="#ctx0" brushRef="#br0" timeOffset="39399.363">733 1056 5057 0 0,'0'0'3720'0'0,"0"0"-1673"0"0,0 0-663 0 0,0 0-32 0 0,0 0 50 0 0,0 0-66 0 0,0 0-228 0 0,0 0-294 0 0,0 0-235 0 0,0 0-134 0 0,0 0-42 0 0,13 5 5902 0 0,-14 2-6172 0 0,-1 0 0 0 0,0 0 1 0 0,-1 0-1 0 0,1 0 0 0 0,-2 0 0 0 0,1 0 0 0 0,0-1 0 0 0,-1 1 0 0 0,-1-1 0 0 0,1 0 0 0 0,-1 0 0 0 0,-2 2-133 0 0,-9 13 193 0 0,-60 105 263 0 0,71-50-179 0 0,8-74-221 0 0,-1 0-1 0 0,0 0 0 0 0,1 0 0 0 0,-1 0 1 0 0,1-1-1 0 0,-1 1 0 0 0,1-1 0 0 0,0 0 1 0 0,0 1-1 0 0,-1-1 0 0 0,1-1 0 0 0,0 1 1 0 0,0 0-1 0 0,0-1 0 0 0,0 1 0 0 0,0-1 1 0 0,0 0-1 0 0,0 0 0 0 0,0 0 0 0 0,0-1 1 0 0,2 0-56 0 0,-1 1 65 0 0,56-7 663 0 0,-60 7-698 0 0,0 0 7 0 0,0 0-20 0 0,0 0 3 0 0,0 0-4 0 0,0 0-10 0 0,0 0-22 0 0,0 0-24 0 0,-25-7-3795 0 0,16 4 1133 0 0,4 1-1763 0 0,0-1-7638 0 0</inkml:trace>
  <inkml:trace contextRef="#ctx0" brushRef="#br0" timeOffset="39893.519">915 581 13947 0 0,'0'0'2068'0'0,"0"0"-402"0"0,0 0-120 0 0,0 0-82 0 0,0 0-220 0 0,0 0-273 0 0,0 0-289 0 0,0 0-228 0 0,0 0-83 0 0,0 0-11 0 0,0 0 4 0 0,0 0 15 0 0,0 0-8 0 0,-7 8-35 0 0,-50 58 691 0 0,31-37-55 0 0,26-29-899 0 0,0 0-22 0 0,0 0 6 0 0,0 0-5 0 0,12-10 431 0 0,50-45-29 0 0,-57 49-156 0 0,-5 6-32 0 0,-10 5-52 0 0,-82 39 22 0 0,91-44-215 0 0,1 0-8 0 0,0 0 4 0 0,0 0 5 0 0,0 0-30 0 0,47-29-2157 0 0,-30 15-6712 0 0,-11 10-4055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3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301 104 0 0 0,'0'0'960'0'0,"0"0"754"0"0,0 0 533 0 0,0 0 240 0 0,0 0 4 0 0,0 0-194 0 0,0 0-359 0 0,0 0-303 0 0,0 0-287 0 0,0 0-224 0 0,3-12-134 0 0,9-34-123 0 0,-9 34-113 0 0,-3 12-96 0 0,0 0-94 0 0,0 0-101 0 0,0 0-76 0 0,0 0-58 0 0,0 0-50 0 0,0 0-51 0 0,0 0-35 0 0,-31 152 2336 0 0,-45 189-2020 0 0,-121 182-103 0 0,182-461-432 0 0,15-61 0 0 0,0-1 0 0 0,0 0 2 0 0,0 0-21 0 0,0 0 9 0 0,0 0-2 0 0,7-19-916 0 0,-2 9 421 0 0,25-55-2990 0 0,-22 43-944 0 0,-2 0-3482 0 0,-3 13-1801 0 0</inkml:trace>
  <inkml:trace contextRef="#ctx0" brushRef="#br0" timeOffset="795.115">254 156 0 0 0,'0'0'1831'0'0,"0"0"-197"0"0,0 0-35 0 0,0 0 96 0 0,0 0 159 0 0,0 0-9 0 0,0 0-142 0 0,0 0-246 0 0,0 0-313 0 0,0 0-256 0 0,0 0-191 0 0,0 0-98 0 0,0 0-27 0 0,1-5-23 0 0,3-12-21 0 0,2 20 3561 0 0,14 19-3147 0 0,43 155 740 0 0,-4 55-1111 0 0,-13-52-398 0 0,-21-104-149 0 0,9-15 94 0 0,-25-50-1 0 0,-9-11-98 0 0,0 0 14 0 0,0 0 3 0 0,8-34 1900 0 0,54-315-1514 0 0,-43-15-458 0 0,-16 216-294 0 0,-3 148 180 0 0,0 0-88 0 0,0 0-152 0 0,-6 28-7456 0 0,5-20 1881 0 0,-1 0-5837 0 0</inkml:trace>
  <inkml:trace contextRef="#ctx0" brushRef="#br0" timeOffset="1260.216">847 549 6105 0 0,'0'0'2596'0'0,"0"0"-309"0"0,0 0-204 0 0,0 0-101 0 0,0 0-159 0 0,0 0-315 0 0,0 0-378 0 0,0 0-308 0 0,0 0-218 0 0,0 0-150 0 0,0 0-111 0 0,0 0-83 0 0,0 0-82 0 0,-8-2-35 0 0,-25-6 2 0 0,31 8-127 0 0,1 1-1 0 0,-1-1 0 0 0,1 1 1 0 0,-1 0-1 0 0,1 0 0 0 0,0-1 0 0 0,-1 1 1 0 0,1 0-1 0 0,0 0 0 0 0,-1 0 1 0 0,1 0-1 0 0,0 0 0 0 0,0 0 0 0 0,0 1 1 0 0,0-1-1 0 0,0 0 0 0 0,0 1 1 0 0,1-1-1 0 0,-1 0 0 0 0,0 1 0 0 0,1-1 1 0 0,-1 1-1 0 0,1-1 0 0 0,-1 1 1 0 0,1-1-1 0 0,-1 2-17 0 0,-1 3 84 0 0,-3 9 48 0 0,1 1 1 0 0,1 0-1 0 0,1 0 1 0 0,0 0-1 0 0,1 0 1 0 0,0 0-1 0 0,2 11-132 0 0,-1-26 8 0 0,21 119 425 0 0,-20-116-383 0 0,0 0 1 0 0,1 0-1 0 0,0 0 0 0 0,0 0 0 0 0,0-1 1 0 0,1 1-1 0 0,-1-1 0 0 0,1 0 0 0 0,0 1 1 0 0,0-1-1 0 0,0 0 0 0 0,0-1 0 0 0,0 1 0 0 0,1 0 1 0 0,-1-1-1 0 0,1 0 0 0 0,0 0 0 0 0,-1 0 1 0 0,1 0-1 0 0,0-1 0 0 0,0 1 0 0 0,0-1 1 0 0,1 0-1 0 0,-1 0 0 0 0,0-1 0 0 0,0 1 0 0 0,3-1-50 0 0,0 0 115 0 0,-1 0-1 0 0,1-1 1 0 0,-1 0-1 0 0,0 0 1 0 0,0 0-1 0 0,0-1 1 0 0,1 1-1 0 0,-1-2 0 0 0,-1 1 1 0 0,1-1-1 0 0,0 0 1 0 0,-1 0-1 0 0,1 0 1 0 0,-1-1-1 0 0,0 1 0 0 0,0-2 1 0 0,0 1-1 0 0,-1 0 1 0 0,1-1-1 0 0,-1 0 1 0 0,3-4-115 0 0,0-1 31 0 0,-1 1 0 0 0,0-1 0 0 0,0-1 0 0 0,-1 1 1 0 0,0-1-1 0 0,-1 0 0 0 0,-1 0 0 0 0,1 0 0 0 0,-2 0 0 0 0,1-1 1 0 0,-2 1-1 0 0,1-1 0 0 0,-2 1 0 0 0,1-1 0 0 0,-2 0 0 0 0,0-4-31 0 0,0 11-82 0 0,-1 0-1 0 0,0 0 1 0 0,0 0-1 0 0,0 0 1 0 0,0 0-1 0 0,-1 0 1 0 0,0 1 0 0 0,0-1-1 0 0,0 1 1 0 0,-1 0-1 0 0,1 0 1 0 0,-1 0-1 0 0,0 0 1 0 0,0 1-1 0 0,0 0 1 0 0,0 0-1 0 0,-1 0 1 0 0,0 0-1 0 0,1 0 1 0 0,-1 1-1 0 0,0 0 1 0 0,0 0-1 0 0,0 1 1 0 0,0-1-1 0 0,-1 1 1 0 0,1 0-1 0 0,0 0 1 0 0,-1 1-1 0 0,1 0 1 0 0,0 0-1 0 0,-1 0 1 0 0,1 0-1 0 0,0 1 1 0 0,-1 0-1 0 0,1 0 1 0 0,0 0-1 0 0,0 1 1 0 0,0 0-1 0 0,0 0 1 0 0,0 0-1 0 0,0 0 1 0 0,-2 2 82 0 0,-22 27-3582 0 0,12-9-4341 0 0,8-10-3883 0 0</inkml:trace>
  <inkml:trace contextRef="#ctx0" brushRef="#br0" timeOffset="1826.086">1214 678 8474 0 0,'0'0'2406'0'0,"0"0"-399"0"0,0 0-132 0 0,0 0-116 0 0,0 0-233 0 0,0 0-273 0 0,0 0-263 0 0,0 0-169 0 0,0 0-94 0 0,0 0-84 0 0,0 0-67 0 0,0 0-36 0 0,0 0-45 0 0,-13 14-55 0 0,-38 43-56 0 0,49-55-333 0 0,0 1 0 0 0,1 0-1 0 0,-1 0 1 0 0,0 0 0 0 0,1 0 0 0 0,0 0-1 0 0,0 0 1 0 0,0 0 0 0 0,0 0 0 0 0,0 0-1 0 0,0 0 1 0 0,1 0 0 0 0,0 1 0 0 0,-1-1 0 0 0,1 0-1 0 0,0 1 1 0 0,1-1 0 0 0,-1 0 0 0 0,1 0-1 0 0,-1 0 1 0 0,1 1 0 0 0,0-1 0 0 0,0 0-1 0 0,0 0 1 0 0,1 0 0 0 0,-1 0 0 0 0,1 0 0 0 0,-1-1-1 0 0,2 2-50 0 0,1 2 83 0 0,1-1 0 0 0,0 0-1 0 0,1 0 1 0 0,-1 0-1 0 0,1 0 1 0 0,0-1 0 0 0,0 0-1 0 0,0 0 1 0 0,0-1-1 0 0,1 0 1 0 0,0 0 0 0 0,-1 0-1 0 0,1-1 1 0 0,0 0-1 0 0,0 0 1 0 0,0-1 0 0 0,1 0-1 0 0,-1 0 1 0 0,0-1-1 0 0,0 1 1 0 0,1-2 0 0 0,-1 1-1 0 0,0-1 1 0 0,0 0-1 0 0,0 0 1 0 0,0-1 0 0 0,0 0-1 0 0,0-1 1 0 0,0 1-1 0 0,0-1 1 0 0,-1 0 0 0 0,0-1-1 0 0,1 0 1 0 0,1-2-83 0 0,10-7 47 0 0,-1-1 0 0 0,-1-1 0 0 0,0 0 0 0 0,-1-1 0 0 0,-1-1 0 0 0,0 0 0 0 0,-1-1 0 0 0,-1-1 0 0 0,-1 0 0 0 0,0 0 0 0 0,0-5-47 0 0,2-5 72 0 0,-12 29-64 0 0,-1 0-20 0 0,0 0-6 0 0,-1 28-199 0 0,0-23 213 0 0,0 0 0 0 0,0 1 0 0 0,0-1 0 0 0,1 0 0 0 0,0 1 0 0 0,0-1-1 0 0,0 0 1 0 0,1 1 0 0 0,0-1 0 0 0,0 0 0 0 0,0 1 0 0 0,1-1 0 0 0,-1 0 0 0 0,1 0 0 0 0,1 0 0 0 0,-1 0 0 0 0,1 0 0 0 0,-1-1 0 0 0,1 1 0 0 0,1-1-1 0 0,-1 0 1 0 0,1 0 0 0 0,-1 0 0 0 0,1 0 0 0 0,0-1 0 0 0,1 1 0 0 0,-1-1 0 0 0,1 0 4 0 0,3 0 25 0 0,0 0-1 0 0,0 0 1 0 0,0-1 0 0 0,1 0-1 0 0,-1-1 1 0 0,0 0 0 0 0,1 0-1 0 0,-1-1 1 0 0,1 0 0 0 0,-1-1-1 0 0,1 1 1 0 0,-1-2 0 0 0,1 1-1 0 0,-1-1 1 0 0,0 0 0 0 0,0-1-1 0 0,0 0 1 0 0,0 0 0 0 0,-1-1-1 0 0,1 0 1 0 0,-1 0 0 0 0,0-1-1 0 0,0 0 1 0 0,0 0 0 0 0,-1-1-1 0 0,4-3-24 0 0,-6 5 12 0 0,1 0 0 0 0,-1-1 0 0 0,0 0-1 0 0,0 0 1 0 0,-1 0 0 0 0,0 0 0 0 0,1 0-1 0 0,-2-1 1 0 0,1 0 0 0 0,-1 1 0 0 0,0-1-1 0 0,0 0 1 0 0,0 0 0 0 0,-1 0-1 0 0,0 0 1 0 0,0-1 0 0 0,-1 1 0 0 0,1 0-1 0 0,-1 0 1 0 0,-1-5-12 0 0,-14-4-1769 0 0,6 12-1965 0 0,6 2 1057 0 0,-1-2-9794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0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243 177 792 0 0,'0'0'1375'0'0,"0"0"-9"0"0,0 0 143 0 0,0 0 229 0 0,0 0 180 0 0,0 0-7 0 0,0 0-195 0 0,0 0-205 0 0,0 0-252 0 0,0 0-211 0 0,0 0-135 0 0,-1-7-109 0 0,-5-29 604 0 0,6 35-797 0 0,0 1-75 0 0,0 0-76 0 0,0 0-60 0 0,0 0-60 0 0,-4 18 970 0 0,-14 186-22 0 0,-13 63-726 0 0,28-79-381 0 0,4-180-179 0 0,1 1 1 0 0,0-1-1 0 0,1 0 1 0 0,0 0-1 0 0,0 0 1 0 0,1 0-1 0 0,0 0 0 0 0,1-1 1 0 0,-1 1-1 0 0,1-1 1 0 0,6 5-3 0 0,-9-10 10 0 0,0 1 1 0 0,0-1 0 0 0,0-1 0 0 0,1 1 0 0 0,-1 0 0 0 0,1-1-1 0 0,0 1 1 0 0,-1-1 0 0 0,1 0 0 0 0,0 0 0 0 0,0 0 0 0 0,0 0-1 0 0,0 0 1 0 0,0-1 0 0 0,0 1 0 0 0,0-1 0 0 0,0 0-1 0 0,0 0 1 0 0,0 0 0 0 0,0 0 0 0 0,0 0 0 0 0,0-1 0 0 0,0 1-1 0 0,0-1 1 0 0,0 0 0 0 0,-1 0 0 0 0,1 0 0 0 0,0 0 0 0 0,0-1-1 0 0,0 1-10 0 0,79-51 392 0 0,-79 50-389 0 0,22-20 83 0 0,0-1 1 0 0,-2-1 0 0 0,-1-1 0 0 0,0-1 0 0 0,-2-1 0 0 0,7-13-87 0 0,-6 3 56 0 0,-1-1 0 0 0,-2-1 0 0 0,-1-1 0 0 0,8-34-56 0 0,6-105 128 0 0,-18-94 260 0 0,-13 272-373 0 0,0 1 6 0 0,-5 16-104 0 0,-4 246 566 0 0,23-14-61 0 0,-2-183-323 0 0,42 140 188 0 0,-26-121-123 0 0,-25-81 320 0 0,-1-5-2909 0 0,-1 0-2617 0 0,-1-1-3726 0 0,0 0-2916 0 0</inkml:trace>
  <inkml:trace contextRef="#ctx0" brushRef="#br0" timeOffset="842.65">991 671 7922 0 0,'0'0'2459'0'0,"0"0"-573"0"0,0 0-298 0 0,0 0-44 0 0,0 0 18 0 0,0 0-143 0 0,0 0-271 0 0,0 0-300 0 0,0 0-248 0 0,0 0-143 0 0,0 0-103 0 0,0 0-16 0 0,30-4 3312 0 0,-8 60-2266 0 0,-16-28-1186 0 0,-2 1 1 0 0,-1 0-1 0 0,-1 0 0 0 0,-2-1 0 0 0,0 1 1 0 0,-3 7-199 0 0,-10 49 141 0 0,13-84-148 0 0,0-1-13 0 0,0 0 3 0 0,0 0 0 0 0,0 0-7 0 0,2-22-10274 0 0,2 14 3476 0 0,0 1-4383 0 0</inkml:trace>
  <inkml:trace contextRef="#ctx0" brushRef="#br0" timeOffset="1568.729">1203 877 4353 0 0,'0'0'3591'0'0,"0"0"-1412"0"0,0 0-573 0 0,0 0 12 0 0,0 0 70 0 0,0 0-57 0 0,0 0-244 0 0,0 0-371 0 0,0 0-281 0 0,0 0-148 0 0,0 0-42 0 0,0 0 17 0 0,0 0 34 0 0,5 0 35 0 0,169-8 3156 0 0,-10 1-3189 0 0,-163 7-586 0 0,-1 0 28 0 0,0 0 42 0 0,0 0-15 0 0,0 0 33 0 0,0 0 23 0 0,0 0-10 0 0,0 0 62 0 0,0 0 13 0 0,-16-4 244 0 0,-132-80-259 0 0,150 162-307 0 0,13 107 219 0 0,-16-147-49 0 0,2-38-31 0 0,-1 1-1 0 0,1-1 1 0 0,0 1 0 0 0,-1-1 0 0 0,1 0-1 0 0,-1 1 1 0 0,1-1 0 0 0,0 0-1 0 0,-1 0 1 0 0,1 1 0 0 0,-1-1-1 0 0,1 0 1 0 0,0 0 0 0 0,-1 0 0 0 0,1 0-1 0 0,0 0 1 0 0,-1 0 0 0 0,1 0-1 0 0,0 0 1 0 0,-1 0 0 0 0,1 0-1 0 0,0 0 1 0 0,-1 0 0 0 0,1 0-1 0 0,0-1 1 0 0,-1 1 0 0 0,1 0 0 0 0,-1-1-1 0 0,1 1 1 0 0,0 0 0 0 0,-1-1-1 0 0,1 1 1 0 0,-1 0 0 0 0,1-1-1 0 0,-1 1 1 0 0,1-1 0 0 0,-1 1 0 0 0,0-1-1 0 0,1 1 1 0 0,-1-1 0 0 0,1 0-1 0 0,-1 1 1 0 0,0-1 0 0 0,0 1-1 0 0,1-1 1 0 0,-1 0 0 0 0,0 1-1 0 0,0-1 1 0 0,0 0 0 0 0,0 1 0 0 0,0-1-1 0 0,1 0 1 0 0,-1 1 0 0 0,-1-1-1 0 0,1 0 1 0 0,0 1 0 0 0,0-1-5 0 0,6-7 11 0 0,72-69-38 0 0,-44 33-3826 0 0,-29 36 915 0 0,-1 1-4070 0 0,-2 4-4534 0 0</inkml:trace>
  <inkml:trace contextRef="#ctx0" brushRef="#br0" timeOffset="2080.485">1661 781 5777 0 0,'0'0'3894'0'0,"0"0"-1341"0"0,0 0-661 0 0,0 0-146 0 0,0 0-67 0 0,0 0-173 0 0,0 0-255 0 0,0 0-254 0 0,0 0-213 0 0,0 0-137 0 0,0 0-91 0 0,0 0-64 0 0,8-8-41 0 0,74-50 1450 0 0,45 39-378 0 0,-126 21-1511 0 0,1-1 1 0 0,-1 0 0 0 0,0 0 0 0 0,1 1 0 0 0,-1-1 0 0 0,0 1 0 0 0,0 0-1 0 0,1-1 1 0 0,-1 1 0 0 0,-1 0 0 0 0,1-1 0 0 0,0 1 0 0 0,0 0 0 0 0,-1 0-1 0 0,1 0 1 0 0,-1 0 0 0 0,1 0 0 0 0,-1 0 0 0 0,0 0 0 0 0,0 0 0 0 0,0 0-1 0 0,0 0 1 0 0,0-1 0 0 0,0 1 0 0 0,0 0 0 0 0,-1 0 0 0 0,1 0 0 0 0,-1 0-13 0 0,-2 7 22 0 0,0 0 0 0 0,-1 0 0 0 0,0 0 0 0 0,0-1 0 0 0,-1 1 0 0 0,0-1-1 0 0,0 0 1 0 0,-1-1 0 0 0,0 1 0 0 0,-1-1 0 0 0,-5 4-22 0 0,1 1 59 0 0,3-3-44 0 0,4-6-10 0 0,0 1-1 0 0,1-1 1 0 0,-1 1-1 0 0,1 0 1 0 0,-1 0-1 0 0,1 0 1 0 0,0 0-1 0 0,1 0 1 0 0,-1 1-1 0 0,1-1 1 0 0,0 1 0 0 0,0-1-1 0 0,0 1 1 0 0,1 0-1 0 0,-1 0 1 0 0,1 0-1 0 0,1 0 1 0 0,-1 0-1 0 0,1 0 1 0 0,-1 0-1 0 0,2 5-4 0 0,1-7 29 0 0,2 0-1 0 0,-1-1 0 0 0,0 1 1 0 0,0-1-1 0 0,1 0 0 0 0,-1 0 0 0 0,1 0 1 0 0,0 0-1 0 0,-1 0 0 0 0,1-1 1 0 0,0 0-1 0 0,0 0 0 0 0,0 0 0 0 0,0 0 1 0 0,0-1-1 0 0,0 1 0 0 0,0-1 1 0 0,1 0-1 0 0,-1 0 0 0 0,0 0 0 0 0,0-1 1 0 0,0 0-1 0 0,0 0-28 0 0,6 1 138 0 0,96-14 542 0 0,-61-1-540 0 0,-39 13 33 0 0,2-2-3242 0 0,-14-1-5358 0 0,2 5-3949 0 0</inkml:trace>
  <inkml:trace contextRef="#ctx0" brushRef="#br0" timeOffset="2983.892">1442 987 0 0 0,'0'0'818'0'0,"0"0"399"0"0,0 0 149 0 0,0 0 49 0 0,0 0 24 0 0,0 0-56 0 0,0 0-111 0 0,0 0-124 0 0,0 0-136 0 0,0 0-129 0 0,0 0-140 0 0,0 0-123 0 0,16-11 1435 0 0,-8 4-1611 0 0,14-15 1431 0 0,-26 22-6852 0 0,3 3-62 0 0,0-3-2635 0 0</inkml:trace>
  <inkml:trace contextRef="#ctx0" brushRef="#br0" timeOffset="5798.674">148 1293 0 0 0,'0'0'1262'0'0,"0"0"129"0"0,0 0 120 0 0,0 0 198 0 0,0 0 109 0 0,0 0 9 0 0,0 0-87 0 0,0 0-198 0 0,0 0-164 0 0,0 0-123 0 0,0 0-142 0 0,0 0-117 0 0,-6-5-119 0 0,-16-15-105 0 0,17 15-84 0 0,5 5-80 0 0,0 0-77 0 0,0 0-68 0 0,0 0-69 0 0,0 0-58 0 0,0 0-50 0 0,0 0-38 0 0,0 0-59 0 0,0 27 478 0 0,-13 297 1702 0 0,9-203-2044 0 0,-9-96-536 0 0,9-50-3111 0 0,4-4-2073 0 0,0 10-3628 0 0,0 11 679 0 0</inkml:trace>
  <inkml:trace contextRef="#ctx0" brushRef="#br0" timeOffset="6558.656">21 1315 2393 0 0,'0'0'1652'0'0,"0"0"-54"0"0,0 0-14 0 0,0 0 110 0 0,0 0 66 0 0,0 0-72 0 0,0 0-122 0 0,0 0-202 0 0,0 0-227 0 0,0 0-199 0 0,0 0-167 0 0,0 0-119 0 0,0 0-89 0 0,-4-1-77 0 0,-9-4-72 0 0,9 4-23 0 0,4 1-44 0 0,18-8 1472 0 0,44-18-786 0 0,-59 25-1008 0 0,15-6 104 0 0,1 0 0 0 0,-1 1 0 0 0,1 2 0 0 0,1 0 0 0 0,-1 1 1 0 0,1 0-1 0 0,5 2-129 0 0,-23 1 11 0 0,1 0 0 0 0,0 0 0 0 0,-1 1 0 0 0,1 0 0 0 0,-1-1 0 0 0,0 1 1 0 0,1 0-1 0 0,-1 0 0 0 0,0 0 0 0 0,1 1 0 0 0,-1-1 0 0 0,0 0 0 0 0,0 1 0 0 0,0 0 1 0 0,0-1-1 0 0,0 1 0 0 0,-1 0 0 0 0,1 0 0 0 0,0 0 0 0 0,-1 0 0 0 0,0 0 0 0 0,1 0 1 0 0,-1 0-1 0 0,0 1 0 0 0,0-1 0 0 0,0 0 0 0 0,0 1 0 0 0,-1-1 0 0 0,1 1 0 0 0,-1-1 1 0 0,1 1-1 0 0,-1-1 0 0 0,0 1 0 0 0,0-1 0 0 0,0 1 0 0 0,0 0 0 0 0,0-1 0 0 0,-1 1 0 0 0,1-1 1 0 0,-1 1-1 0 0,0 0-11 0 0,0 6 43 0 0,0-1 1 0 0,-1 1-1 0 0,0 0 1 0 0,0-1 0 0 0,-1 0-1 0 0,0 1 1 0 0,-1-1-1 0 0,0 0 1 0 0,0 0-1 0 0,0-1 1 0 0,-1 0 0 0 0,-1 1-1 0 0,-1 1-43 0 0,-5 8 38 0 0,-9 34 9 0 0,50-35-25 0 0,27 2 19 0 0,-49-16-34 0 0,1-1 0 0 0,-1 1 1 0 0,1 1-1 0 0,-1-1 1 0 0,0 1-1 0 0,0 0 1 0 0,-1 1-1 0 0,1 0 1 0 0,-1 0-1 0 0,1 0 0 0 0,-1 1 1 0 0,0 0-1 0 0,-1 0 1 0 0,1 0-1 0 0,2 5-7 0 0,-6-7 35 0 0,0-1 0 0 0,0 1 0 0 0,0 0 0 0 0,-1 0 0 0 0,0 0 0 0 0,1 0 1 0 0,-1 0-1 0 0,0 1 0 0 0,0-1 0 0 0,-1 0 0 0 0,1 0 0 0 0,-1 1 0 0 0,0-1 0 0 0,1 0 0 0 0,-2 1 0 0 0,1-1 0 0 0,0 0 0 0 0,-1 0 0 0 0,1 1 0 0 0,-1-1 0 0 0,0 0 0 0 0,0 0 0 0 0,0 0 0 0 0,0 0 0 0 0,-1 0 0 0 0,1 0 0 0 0,-1 0 0 0 0,0 0 0 0 0,0 0-35 0 0,-10 8 64 0 0,0-2 0 0 0,-1 1 0 0 0,0-2 0 0 0,-1 1 0 0 0,1-2 0 0 0,-2 0 0 0 0,1-1-1 0 0,-1 0 1 0 0,0-1 0 0 0,0-1 0 0 0,0 0 0 0 0,0-1 0 0 0,-1-1 0 0 0,1 0-1 0 0,-1-1 1 0 0,0-1 0 0 0,0 0 0 0 0,-8-2-64 0 0,22 2-44 0 0,1 0 0 0 0,-1 0 0 0 0,1 0 0 0 0,0 0 0 0 0,-1 0 0 0 0,1-1 0 0 0,0 1 0 0 0,-1 0-1 0 0,1-1 1 0 0,0 1 0 0 0,-1-1 0 0 0,1 1 0 0 0,0-1 0 0 0,0 0 0 0 0,0 0 0 0 0,-1 1 0 0 0,1-1 0 0 0,0 0 0 0 0,0 0 0 0 0,0 0 0 0 0,0 0 0 0 0,0 0 0 0 0,1 0 0 0 0,-1 0 0 0 0,0-1-1 0 0,0 1 1 0 0,1 0 0 0 0,-1 0 0 0 0,1-1 0 0 0,-1 1 0 0 0,1 0 0 0 0,0-1 0 0 0,-1 1 0 0 0,1 0 0 0 0,0-1 0 0 0,0 1 0 0 0,0-1 0 0 0,0 1 0 0 0,0 0 0 0 0,0-1 0 0 0,0 1-1 0 0,0 0 1 0 0,1-1 0 0 0,-1 1 0 0 0,1 0 0 0 0,-1-1 0 0 0,1 1 0 0 0,-1 0 0 0 0,1 0 0 0 0,0-1 0 0 0,-1 1 0 0 0,2-1 44 0 0,23-20-3245 0 0,-8 10-2376 0 0,-10 6 887 0 0,-2 2-6569 0 0</inkml:trace>
  <inkml:trace contextRef="#ctx0" brushRef="#br0" timeOffset="6899.846">540 1536 5497 0 0,'0'0'2359'0'0,"0"0"-528"0"0,0 0-154 0 0,0 0 54 0 0,0 0-30 0 0,0 0-182 0 0,0 0-301 0 0,0 0-262 0 0,0 0-140 0 0,0 0-101 0 0,0 0-60 0 0,0 0-60 0 0,0 0-74 0 0,-3 10-45 0 0,-25 79 777 0 0,27-87-1218 0 0,0 0 1 0 0,0 1 0 0 0,0 0 0 0 0,0-1 0 0 0,0 1-1 0 0,0-1 1 0 0,1 1 0 0 0,0 0 0 0 0,-1 0 0 0 0,1-1-1 0 0,0 1 1 0 0,0 0 0 0 0,0-1 0 0 0,1 1 0 0 0,-1 0-1 0 0,1 0 1 0 0,0-1 0 0 0,-1 1 0 0 0,1-1-1 0 0,0 1 1 0 0,0-1 0 0 0,1 1 0 0 0,-1-1 0 0 0,0 1-1 0 0,1-1 1 0 0,0 0 0 0 0,-1 0 0 0 0,1 0 0 0 0,0 0-1 0 0,0 0 1 0 0,0 0 0 0 0,0-1 0 0 0,1 1 0 0 0,-1-1-1 0 0,0 1 1 0 0,1-1 0 0 0,-1 0 0 0 0,1 0 0 0 0,-1 0-1 0 0,1 0 1 0 0,-1 0 0 0 0,1 0 0 0 0,1-1-36 0 0,2 0 100 0 0,0 0 1 0 0,0 0-1 0 0,0-1 1 0 0,0 0 0 0 0,0 0-1 0 0,0-1 1 0 0,-1 1-1 0 0,1-1 1 0 0,0 0 0 0 0,-1-1-1 0 0,0 1 1 0 0,1-1-1 0 0,-1 0 1 0 0,0-1-1 0 0,-1 1 1 0 0,1-1 0 0 0,-1 0-1 0 0,1 0 1 0 0,2-4-101 0 0,-4 4 33 0 0,1 1 1 0 0,-1-1-1 0 0,0 0 1 0 0,0 0-1 0 0,0 0 1 0 0,-1 0-1 0 0,1 0 1 0 0,-1-1-1 0 0,0 1 0 0 0,-1-1 1 0 0,1 0-1 0 0,-1 1 1 0 0,0-1-1 0 0,0 0 1 0 0,0 0-1 0 0,-1 0 1 0 0,1 0-1 0 0,-1 0 1 0 0,0 1-1 0 0,-1-1 1 0 0,1-1-34 0 0,-2 3-69 0 0,0 1 1 0 0,0-1-1 0 0,0 1 1 0 0,0 0 0 0 0,0-1-1 0 0,-1 1 1 0 0,1 0-1 0 0,-1 0 1 0 0,1 1 0 0 0,-1-1-1 0 0,0 1 1 0 0,1-1 0 0 0,-1 1-1 0 0,0 0 1 0 0,0 0-1 0 0,0 0 1 0 0,0 0 0 0 0,0 0-1 0 0,0 1 1 0 0,0-1-1 0 0,-1 1 1 0 0,1 0 0 0 0,0 0-1 0 0,0 0 1 0 0,0 1 0 0 0,0-1-1 0 0,0 1 1 0 0,0-1-1 0 0,-3 2 69 0 0,-8-1-1296 0 0,13-1 1108 0 0,-12 0-1912 0 0,4 3-3447 0 0,0 1-6250 0 0</inkml:trace>
  <inkml:trace contextRef="#ctx0" brushRef="#br0" timeOffset="7559.712">893 1208 5873 0 0,'0'0'2410'0'0,"0"0"-256"0"0,0 0-84 0 0,0 0-54 0 0,0 0-253 0 0,0 0-361 0 0,0 0-381 0 0,0 0-275 0 0,0 0-146 0 0,0 0-73 0 0,0 0 0 0 0,0 0 39 0 0,0 0 40 0 0,0 6 15 0 0,13 89 2540 0 0,-8-71-3026 0 0,-1 0 0 0 0,-2 1-1 0 0,0 0 1 0 0,-2 0 0 0 0,0-1 0 0 0,-2 1 0 0 0,-1-1-1 0 0,-1 1 1 0 0,-1-1 0 0 0,-1 0 0 0 0,-7 19-135 0 0,-9 12 99 0 0,16-45-12 0 0,11-18 90 0 0,5-4-188 0 0,1 0 1 0 0,-1 0 0 0 0,2 1 0 0 0,0 0 0 0 0,0 1 0 0 0,1 1 0 0 0,0 0 0 0 0,1 0-1 0 0,0 2 1 0 0,0 0 0 0 0,0 0 0 0 0,1 1 0 0 0,0 1 0 0 0,1 0 0 0 0,10-1 10 0 0,-22 6-2 0 0,0-1 1 0 0,0 1-1 0 0,0 0 1 0 0,0 0 0 0 0,-1 1-1 0 0,1-1 1 0 0,0 1 0 0 0,0 0-1 0 0,-1 0 1 0 0,1 0 0 0 0,0 0-1 0 0,-1 0 1 0 0,1 1-1 0 0,-1 0 1 0 0,0 0 0 0 0,1 0-1 0 0,-1 0 1 0 0,0 0 0 0 0,0 1-1 0 0,0-1 1 0 0,-1 1 0 0 0,1 0-1 0 0,-1 0 1 0 0,1 0-1 0 0,-1 0 1 0 0,0 0 0 0 0,0 1-1 0 0,0-1 1 0 0,-1 1 0 0 0,1-1-1 0 0,-1 1 1 0 0,0-1-1 0 0,0 1 1 0 0,0 0 0 0 0,0 0-1 0 0,-1-1 1 0 0,1 1 0 0 0,-1 0-1 0 0,0 1 2 0 0,-2 4 20 0 0,1 0 0 0 0,-1 0 0 0 0,0 0 0 0 0,-1 0 0 0 0,0-1 0 0 0,-1 1 0 0 0,1-1 0 0 0,-2 0 0 0 0,1 0 0 0 0,-1-1 0 0 0,0 1 0 0 0,-1-1 0 0 0,1 0 0 0 0,-2 0-1 0 0,1-1 1 0 0,-1 0 0 0 0,0 0 0 0 0,0 0 0 0 0,0-1 0 0 0,-1 0 0 0 0,0-1 0 0 0,0 1 0 0 0,0-1 0 0 0,-5 1-20 0 0,9-3 4 0 0,-1 1 1 0 0,1-1-1 0 0,0-1 0 0 0,-1 1 0 0 0,0-1 1 0 0,1 1-1 0 0,-1-1 0 0 0,0 0 1 0 0,1-1-1 0 0,-1 1 0 0 0,0-1 0 0 0,0 0 1 0 0,0 0-1 0 0,1-1 0 0 0,-1 0 1 0 0,0 1-1 0 0,0-1 0 0 0,1-1 0 0 0,-1 1 1 0 0,1-1-1 0 0,-1 0 0 0 0,1 0 1 0 0,0 0-1 0 0,0 0 0 0 0,0-1 0 0 0,0 0 1 0 0,0 0-1 0 0,0 0 0 0 0,1 0 1 0 0,-1 0-1 0 0,1-1 0 0 0,0 0 0 0 0,0 1-4 0 0,-29-85-1301 0 0,31 56-2187 0 0,5 2-4408 0 0,0 22-4045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1288 0 0,'0'0'2629'0'0,"0"0"-845"0"0,0 0-261 0 0,0 0 238 0 0,0 0 258 0 0,0 0 85 0 0,0 0-167 0 0,0 0-344 0 0,0 0-359 0 0,0 0-309 0 0,0 0-222 0 0,-3-1-107 0 0,-1-6 3096 0 0,24 7 1581 0 0,-5 0-6275 0 0,153 8 2188 0 0,-8-15-746 0 0,-126 3-247 0 0,-34 4-151 0 0,0 0 3 0 0,0 0 2 0 0,0 0 15 0 0,0 0-7 0 0,0 0 10 0 0,0 0 13 0 0,0 0-24 0 0,0 0-8 0 0,0 0-6 0 0,0 0 11 0 0,0 0-27 0 0,0 0-7 0 0,0 0-5 0 0,0 0-36 0 0,0 0 9 0 0,0 0 2 0 0,-1-3-459 0 0,-2-4-3914 0 0,2 4-1906 0 0,1 1-3531 0 0,0 2 332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2625 0 0,'0'0'1611'0'0,"0"0"68"0"0,0 0 141 0 0,0 0 131 0 0,0 0-65 0 0,0 0-257 0 0,0 0-326 0 0,0 0-285 0 0,0 0-159 0 0,0 0-52 0 0,0 0-8 0 0,0 0-9 0 0,0 0-19 0 0,11 14 2907 0 0,64-13-202 0 0,261-16-649 0 0,-323 11-4014 0 0,-15 0-2324 0 0,1-2-3319 0 0,1 2-5626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5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14075 0 0,'0'0'1572'0'0,"0"0"-509"0"0,0 0-129 0 0,0 0 223 0 0,0 0 232 0 0,0 0 22 0 0,0 0-155 0 0,0 0-241 0 0,0 0-222 0 0,0 0-170 0 0,0 0-135 0 0,0 0-121 0 0,34 4-86 0 0,106 11-51 0 0,-117-13-211 0 0,0 0 0 0 0,1-2 1 0 0,-1 0-1 0 0,0-2 0 0 0,0-1 1 0 0,11-2-20 0 0,22-4-835 0 0,-28 4-1434 0 0,-16 2-3346 0 0,-4 3-6179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4 0 0 0,'0'0'2147'0'0,"0"0"448"0"0,0 0-218 0 0,0 0-318 0 0,0 0-259 0 0,0 0-263 0 0,0 0-217 0 0,0 0-230 0 0,0 0-217 0 0,0 0-138 0 0,0 0-98 0 0,0 0-78 0 0,0 0-5 0 0,-8-1-38 0 0,-25-1-42 0 0,0 20 1609 0 0,21-6-1590 0 0,-169 57 1267 0 0,65-34-886 0 0,117-35-865 0 0,-1 0 1 0 0,1 0 0 0 0,0 0 0 0 0,0 0 0 0 0,-1 1 0 0 0,1-1 0 0 0,0 0 0 0 0,-1 0 0 0 0,1 1 0 0 0,0-1 0 0 0,-1 1 0 0 0,1-1-1 0 0,0 0 1 0 0,-1 1 0 0 0,1-1 0 0 0,-1 1 0 0 0,1 0 0 0 0,-1-1 0 0 0,1 1 0 0 0,-1-1 0 0 0,1 1 0 0 0,-1 0 0 0 0,0-1-1 0 0,1 1 1 0 0,-1 0 0 0 0,0-1 0 0 0,1 1 0 0 0,-1 0 0 0 0,0 0 0 0 0,0-1 0 0 0,0 1 0 0 0,0 0 0 0 0,0 0 0 0 0,0-1-1 0 0,0 1 1 0 0,0 0 0 0 0,0 0 0 0 0,0-1 0 0 0,0 1 0 0 0,0 0 0 0 0,-1 0 0 0 0,1-1 0 0 0,0 1 0 0 0,0 0 0 0 0,-1-1 0 0 0,1 1-1 0 0,-1 0 1 0 0,1-1 0 0 0,0 1 0 0 0,-1-1 0 0 0,1 1 0 0 0,-1 0 0 0 0,0-1 0 0 0,1 1 0 0 0,-1-1 0 0 0,1 1 0 0 0,-1-1-1 0 0,0 0 1 0 0,1 1 0 0 0,-1-1 0 0 0,0 0 0 0 0,1 1 0 0 0,-1-1 0 0 0,0 0 0 0 0,0 0 0 0 0,1 0 0 0 0,-1 0-10 0 0,156 61 845 0 0,-56-29-653 0 0,-84-26-160 0 0,47 31 135 0 0,-63-34-144 0 0,1 0-1 0 0,0 0 1 0 0,-1 0 0 0 0,1 0 0 0 0,-1 0-1 0 0,0 0 1 0 0,0 0 0 0 0,0-1-1 0 0,0 1 1 0 0,-1 0 0 0 0,1 0 0 0 0,-1-1-1 0 0,0 1 1 0 0,0-1 0 0 0,1 0-1 0 0,-1 1 1 0 0,-1-1 0 0 0,1 0 0 0 0,0 0-1 0 0,-1 0 1 0 0,1-1 0 0 0,-1 1-1 0 0,1 0 1 0 0,-1-1 0 0 0,0 0 0 0 0,1 1-1 0 0,-1-1 1 0 0,0-1 0 0 0,0 1 0 0 0,0 0-1 0 0,0 0 1 0 0,-3-1-23 0 0,-4 4 28 0 0,-32 13 12 0 0,-1-3-1 0 0,-1-2 1 0 0,-1-2 0 0 0,1-1-1 0 0,-1-3 1 0 0,-1-1 0 0 0,1-3-1 0 0,-1-1 1 0 0,-6-3-40 0 0,70-21-1967 0 0,-14 21 1507 0 0,24-9-2491 0 0,-8 4-4882 0 0,-9 3-4427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4297 0 0,'0'0'3905'0'0,"0"0"-1078"0"0,0 0-493 0 0,0 0-190 0 0,0 0-234 0 0,0 0-292 0 0,0 0-303 0 0,0 0-308 0 0,0 0-241 0 0,0 0-155 0 0,0 0-95 0 0,0 0-57 0 0,0 0-6 0 0,2 9 560 0 0,69-4 1723 0 0,111-19-925 0 0,-154 9-1594 0 0,1 0-2067 0 0,-10-4-7800 0 0,-15 5-2916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4761 0 0,'0'0'4100'0'0,"0"0"-1396"0"0,0 0-725 0 0,0 0-226 0 0,0 0-168 0 0,0 0-202 0 0,0 0-257 0 0,0 0-297 0 0,0 0-238 0 0,0 0-165 0 0,0 0-129 0 0,0 0-46 0 0,5 30 1629 0 0,8 87 310 0 0,-9 166-1363 0 0,22-136-769 0 0,-25-143-50 0 0,1 0-1 0 0,-1 0 0 0 0,1 0 0 0 0,0 0 1 0 0,0-1-1 0 0,1 1 0 0 0,-1 0 0 0 0,1-1 1 0 0,0 1-1 0 0,0-1 0 0 0,0 0 0 0 0,0 0 1 0 0,0 0-1 0 0,1-1 0 0 0,-1 1 0 0 0,1-1 1 0 0,0 0-1 0 0,0 0 0 0 0,0 0 0 0 0,0 0 1 0 0,0-1-1 0 0,0 1 0 0 0,0-1 0 0 0,0 0 0 0 0,1-1 1 0 0,-1 1-1 0 0,0-1 0 0 0,1 1 0 0 0,-1-1 1 0 0,1-1-1 0 0,-1 1 0 0 0,0-1 0 0 0,1 1 1 0 0,-1-1-1 0 0,0 0 0 0 0,0-1 0 0 0,0 1 1 0 0,0-1-1 0 0,0 0 0 0 0,0 0 0 0 0,0 0 1 0 0,0 0-1 0 0,-1-1 0 0 0,2 0-7 0 0,18-15 63 0 0,0-1 0 0 0,-1-1 0 0 0,-2-1 1 0 0,0 0-1 0 0,-1-2 0 0 0,-1 0 0 0 0,-1-1 0 0 0,-1-1 0 0 0,8-18-63 0 0,1-3 21 0 0,-3 0 1 0 0,-1-2-1 0 0,-3-1 0 0 0,-2 0 0 0 0,-2-2 0 0 0,-2 1 0 0 0,-2-3-21 0 0,-4-32 138 0 0,-6 84-92 0 0,0 1 8 0 0,0 0-9 0 0,-22 35-70 0 0,12-5 76 0 0,1 0 1 0 0,2 0-1 0 0,2 1 1 0 0,0 0-1 0 0,2 0 1 0 0,1 0-1 0 0,2 0 1 0 0,1 0-1 0 0,1 0 1 0 0,2 0-1 0 0,2 5-51 0 0,-6-35 2 0 0,47 296 586 0 0,-42-261-583 0 0,-5-35-21 0 0,0-1-9 0 0,20-34-4123 0 0,-17 30 3201 0 0,1-4-2046 0 0,-2 3-2165 0 0,0-3-6948 0 0</inkml:trace>
  <inkml:trace contextRef="#ctx0" brushRef="#br0" timeOffset="324.58">739 431 13915 0 0,'0'0'2505'0'0,"0"0"-874"0"0,0 0-495 0 0,0 0-72 0 0,0 0 30 0 0,0 0-4 0 0,0 0-136 0 0,0 0-211 0 0,0 0-163 0 0,0 0-119 0 0,0 0-58 0 0,0 0-35 0 0,0 0-29 0 0,-3 26-18 0 0,-11 82-21 0 0,14 53 602 0 0,17-66-910 0 0,-17-95-55 0 0,0 0-37 0 0,0 0-66 0 0,0 0-103 0 0,0 0-131 0 0,0 0-186 0 0,0-16-4799 0 0,0 10-2384 0 0,0 3-3707 0 0</inkml:trace>
  <inkml:trace contextRef="#ctx0" brushRef="#br0" timeOffset="1061.111">912 630 11538 0 0,'0'0'2185'0'0,"0"0"-517"0"0,0 0-286 0 0,0 0-150 0 0,0 0-137 0 0,0 0-148 0 0,0 0-163 0 0,0 0-133 0 0,0 0-112 0 0,0 0-95 0 0,0 0-67 0 0,0 0-27 0 0,0 0-25 0 0,22-1-10 0 0,131-2 661 0 0,-43 0 332 0 0,-110 3-1238 0 0,0 0 20 0 0,0 0 36 0 0,0 0 23 0 0,0 0 18 0 0,-12-15 378 0 0,-76-59-425 0 0,77 67-86 0 0,10 6-32 0 0,1 1-1 0 0,0 0 1 0 0,-1 0 0 0 0,1-1 0 0 0,0 1 0 0 0,-1 0-1 0 0,1 0 1 0 0,0-1 0 0 0,-1 1 0 0 0,1 0 0 0 0,-1 0-1 0 0,1 0 1 0 0,-1 0 0 0 0,1 0 0 0 0,-1 0 0 0 0,1 0-1 0 0,0-1 1 0 0,-1 1 0 0 0,1 1 0 0 0,-1-1 0 0 0,1 0-1 0 0,-1 0 1 0 0,1 0 0 0 0,-1 0 0 0 0,1 0 0 0 0,0 0-1 0 0,-1 0 1 0 0,1 1 0 0 0,-1-1 0 0 0,1 0 0 0 0,0 0-1 0 0,-1 0 1 0 0,1 1 0 0 0,-1-1 0 0 0,1 0 0 0 0,0 1-1 0 0,-1-1 1 0 0,1 0 0 0 0,0 1 0 0 0,0-1 0 0 0,-1 0 0 0 0,1 1-1 0 0,0-1 1 0 0,0 1 0 0 0,0-1 0 0 0,-1 0 0 0 0,1 1-1 0 0,0-1 1 0 0,0 1 0 0 0,0-1 0 0 0,0 1 0 0 0,0-1-1 0 0,0 1 1 0 0,0-1 0 0 0,0 0 0 0 0,0 1 0 0 0,0-1-1 0 0,0 1 1 0 0,0-1 0 0 0,0 1 0 0 0,0-1 0 0 0,1 1-2 0 0,-5 10 10 0 0,1 0 1 0 0,0 0 0 0 0,1 1 0 0 0,1-1 0 0 0,-1 1-1 0 0,2-1 1 0 0,0 1 0 0 0,0-1 0 0 0,2 11-11 0 0,0 16 29 0 0,-2 94 38 0 0,0-132-56 0 0,0 0-1 0 0,0 0 5 0 0,12-14 142 0 0,100-126 347 0 0,-91 78-2708 0 0,-21 61 546 0 0,-1 1-3165 0 0,-1 0-572 0 0,-1 0-6800 0 0</inkml:trace>
  <inkml:trace contextRef="#ctx0" brushRef="#br0" timeOffset="1508.774">1350 505 11026 0 0,'0'0'4969'0'0,"0"0"-2555"0"0,0 0-993 0 0,0 0-154 0 0,0 0-39 0 0,0 0-69 0 0,0 0-188 0 0,0 0-255 0 0,0 0-206 0 0,0 0-129 0 0,0 0-85 0 0,0 0-23 0 0,0 0-30 0 0,9-1-27 0 0,82 2 603 0 0,-69 5-646 0 0,-19-7-162 0 0,0 1 0 0 0,0 0 0 0 0,0 1 0 0 0,0-1 0 0 0,0 0-1 0 0,0 1 1 0 0,0-1 0 0 0,0 1 0 0 0,0 0 0 0 0,-1 0 0 0 0,1 0 0 0 0,0 1 0 0 0,-1-1 0 0 0,1 1 0 0 0,-1-1 0 0 0,1 1-1 0 0,-1 0 1 0 0,0 0 0 0 0,1 0 0 0 0,-1 0 0 0 0,0 0 0 0 0,0 0 0 0 0,-1 1 0 0 0,1-1 0 0 0,0 1 0 0 0,-1-1 0 0 0,0 1-1 0 0,1 0 1 0 0,-1-1 0 0 0,0 1 0 0 0,0 0 0 0 0,-1 0 0 0 0,1 0 0 0 0,-1 0 0 0 0,1 0 0 0 0,-1 0 0 0 0,0 0 0 0 0,0 0-1 0 0,0 2-10 0 0,-45 68 296 0 0,31-56-256 0 0,-10 33 50 0 0,76-43 227 0 0,-37-8-261 0 0,1-1-1 0 0,-1-1 1 0 0,0 0 0 0 0,0-1-1 0 0,0 0 1 0 0,0-1-1 0 0,-1-1 1 0 0,0-1-1 0 0,11-6-55 0 0,-10 2-416 0 0,-12 7-7224 0 0,-3 4-3876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75 216 0 0,'0'0'1508'0'0,"0"0"-411"0"0,0 0 4 0 0,0 0 194 0 0,0 0 205 0 0,0 0 69 0 0,0 0-97 0 0,0 0-174 0 0,0 0-209 0 0,0 0-89 0 0,0 0-47 0 0,-6-4-16 0 0,-57-18 3751 0 0,-55 44-1793 0 0,-21 43-1453 0 0,123-53-1267 0 0,2-4-59 0 0,1 2-1 0 0,0-1 1 0 0,0 2-1 0 0,1-1 1 0 0,1 2-1 0 0,0-1 1 0 0,0 2-1 0 0,1-1 1 0 0,0 2-1 0 0,2-1 1 0 0,-1 1-1 0 0,-2 7-115 0 0,7-12 28 0 0,1-1-1 0 0,0 1 1 0 0,0-1-1 0 0,0 1 1 0 0,1 0-1 0 0,1 0 1 0 0,0 0-1 0 0,0 0 0 0 0,0 0 1 0 0,1 0-1 0 0,1 0 1 0 0,-1 0-1 0 0,1 0 1 0 0,1 0-1 0 0,0 0 1 0 0,0-1-1 0 0,1 1 0 0 0,0-1 1 0 0,1 3-28 0 0,1-3 26 0 0,0-1 1 0 0,1 0-1 0 0,0 1 1 0 0,0-2-1 0 0,0 1 1 0 0,1-1-1 0 0,0 0 1 0 0,0 0-1 0 0,1-1 1 0 0,0 0-1 0 0,-1 0 1 0 0,2-1-1 0 0,-1 0 1 0 0,0-1-1 0 0,1 1 1 0 0,0-1-1 0 0,0-1 1 0 0,-1 0-1 0 0,2 0 1 0 0,-1-1-1 0 0,0 0 1 0 0,0-1-1 0 0,1 0-26 0 0,12-1 85 0 0,-1 0 0 0 0,0-2 0 0 0,0-1 0 0 0,0 0 0 0 0,-1-2 0 0 0,0 0 0 0 0,0-1 0 0 0,0-1 0 0 0,3-3-85 0 0,-19 9 23 0 0,-1 1 0 0 0,1-1 0 0 0,0 0 1 0 0,-1 0-1 0 0,0 0 0 0 0,1-1 0 0 0,-1 1 0 0 0,0-1 1 0 0,0 0-1 0 0,-1 0 0 0 0,1 0 0 0 0,0 0 1 0 0,-1 0-1 0 0,0 0 0 0 0,0-1 0 0 0,0 1 1 0 0,0-1-1 0 0,0 1 0 0 0,-1-1 0 0 0,1 0 1 0 0,-1 0-1 0 0,0 0 0 0 0,-1 0 0 0 0,1 0 1 0 0,-1 0-1 0 0,1 0 0 0 0,-1 0 0 0 0,0-1-23 0 0,-2 2-1 0 0,1 0-1 0 0,-1 1 1 0 0,0-1-1 0 0,0 1 1 0 0,0-1-1 0 0,0 1 1 0 0,0 0-1 0 0,0 0 1 0 0,-1 0-1 0 0,1 0 1 0 0,-1 0-1 0 0,1 0 1 0 0,-1 1-1 0 0,0-1 1 0 0,0 1-1 0 0,0 0 1 0 0,0 0-1 0 0,1 0 1 0 0,-1 0-1 0 0,-1 0 1 0 0,1 1-1 0 0,0-1 1 0 0,0 1-1 0 0,-2 0 2 0 0,-157 7-540 0 0,134 0 411 0 0,160-11 230 0 0,26-3 17 0 0,-148 15-1874 0 0,-9-2-8166 0 0,-1-5-2056 0 0</inkml:trace>
  <inkml:trace contextRef="#ctx0" brushRef="#br0" timeOffset="477.525">617 483 10194 0 0,'0'0'1625'0'0,"0"0"-465"0"0,0 0-149 0 0,0 0 106 0 0,0 0 74 0 0,0 0-93 0 0,0 0-223 0 0,0 0-247 0 0,0 0-163 0 0,0 0-101 0 0,0 0-64 0 0,0 0-18 0 0,0 0-30 0 0,-1 21-16 0 0,0 106 747 0 0,1-127-800 0 0,0-1 1 0 0,0 1 0 0 0,1 0 0 0 0,-1 0-1 0 0,0-1 1 0 0,0 1 0 0 0,1 0 0 0 0,-1 0-1 0 0,0-1 1 0 0,0 1 0 0 0,1 0 0 0 0,-1 0-1 0 0,0 0 1 0 0,1-1 0 0 0,-1 1 0 0 0,0 0-1 0 0,1 0 1 0 0,-1 0 0 0 0,0 0 0 0 0,1 0-1 0 0,-1 0 1 0 0,1 0 0 0 0,-1 0 0 0 0,0 0 0 0 0,1 0-1 0 0,-1 0 1 0 0,0 0 0 0 0,1 0-184 0 0,0-17 93 0 0,1 0 1 0 0,1 0 0 0 0,1 0-1 0 0,0 1 1 0 0,1-1-1 0 0,1 1 1 0 0,0 0 0 0 0,1 1-1 0 0,1-1 1 0 0,0 2-1 0 0,5-7-93 0 0,-8 13 11 0 0,1-1-1 0 0,-1 1 0 0 0,1 1 1 0 0,1-1-1 0 0,0 1 0 0 0,0 0 1 0 0,0 1-1 0 0,1-1 0 0 0,-1 1 1 0 0,2 1-1 0 0,-1 0 0 0 0,7-3-10 0 0,-14 7 6 0 0,0 1-1 0 0,0 0 1 0 0,0 0 0 0 0,0 0-1 0 0,0 0 1 0 0,0 0-1 0 0,0 0 1 0 0,0 0-1 0 0,0 0 1 0 0,-1 0-1 0 0,1 0 1 0 0,0 0-1 0 0,0 0 1 0 0,0 1-1 0 0,0-1 1 0 0,0 0 0 0 0,0 1-1 0 0,0-1 1 0 0,-1 1-1 0 0,1-1 1 0 0,0 1-1 0 0,0 0 1 0 0,-1-1-1 0 0,1 1 1 0 0,0-1-1 0 0,-1 1 1 0 0,1 0 0 0 0,0 0-1 0 0,-1-1 1 0 0,1 1-1 0 0,-1 0 1 0 0,0 0-1 0 0,1 0 1 0 0,-1 0-1 0 0,1 0 1 0 0,-1 0-1 0 0,0-1 1 0 0,0 1 0 0 0,0 0-1 0 0,0 0 1 0 0,1 0-1 0 0,-1 0 1 0 0,0 0-1 0 0,-1 0 1 0 0,1 0-1 0 0,0 0 1 0 0,0 0-1 0 0,0 0-5 0 0,0 21-4987 0 0,-1-13-1410 0 0,1-8-5387 0 0</inkml:trace>
  <inkml:trace contextRef="#ctx0" brushRef="#br0" timeOffset="1014.665">1046 336 5113 0 0,'0'0'2826'0'0,"0"0"-704"0"0,0 0-308 0 0,0 0-18 0 0,0 0-70 0 0,0 0-185 0 0,0 0-271 0 0,0 0-266 0 0,0 0-224 0 0,0 0-138 0 0,0 0-103 0 0,0 0-51 0 0,0 0-15 0 0,-17 7-36 0 0,-50 21-50 0 0,59-24-292 0 0,-1 0-1 0 0,2 0 1 0 0,-1 1-1 0 0,0 0 1 0 0,1 0-1 0 0,0 0 1 0 0,0 1 0 0 0,1 1-1 0 0,0-1 1 0 0,0 1-1 0 0,0 0 1 0 0,1 0-1 0 0,0 1 1 0 0,0-1-1 0 0,1 1 1 0 0,0 0-1 0 0,-3 8-94 0 0,5-11 27 0 0,0-2-12 0 0,0 0 1 0 0,0 1 0 0 0,1-1-1 0 0,0 1 1 0 0,-1-1-1 0 0,1 1 1 0 0,0 0-1 0 0,1-1 1 0 0,-1 1-1 0 0,1 0 1 0 0,0 0-1 0 0,0-1 1 0 0,0 1-1 0 0,0 0 1 0 0,1 0-1 0 0,-1-1 1 0 0,1 2-16 0 0,2-4 54 0 0,-1 0-1 0 0,1-1 1 0 0,-1 1 0 0 0,1 0 0 0 0,-1-1-1 0 0,1 1 1 0 0,-1-1 0 0 0,1 0 0 0 0,0 0-1 0 0,-1 0 1 0 0,1 0 0 0 0,0 0 0 0 0,-1-1-1 0 0,1 1 1 0 0,-1-1 0 0 0,1 0 0 0 0,0 1-1 0 0,-1-1 1 0 0,0 0 0 0 0,1-1 0 0 0,-1 1-1 0 0,0 0 1 0 0,1-1 0 0 0,-1 1 0 0 0,0-1-1 0 0,0 0 1 0 0,0 0 0 0 0,-1 1 0 0 0,1-1-1 0 0,0-1 1 0 0,-1 1 0 0 0,2-2-54 0 0,4-2 62 0 0,147-162 584 0 0,-155 169-649 0 0,1-1 0 0 0,0 0 0 0 0,0 0-1 0 0,0 1 1 0 0,0-1 0 0 0,0 0-1 0 0,0 1 1 0 0,0-1 0 0 0,0 0-1 0 0,0 1 1 0 0,-1-1 0 0 0,1 0-1 0 0,1 1 1 0 0,-1-1 0 0 0,0 0-1 0 0,0 0 1 0 0,0 1 0 0 0,0-1-1 0 0,0 0 1 0 0,0 1 0 0 0,0-1-1 0 0,0 0 1 0 0,0 1 0 0 0,1-1 0 0 0,-1 0-1 0 0,0 0 1 0 0,0 1 0 0 0,0-1-1 0 0,1 0 1 0 0,-1 0 0 0 0,0 1-1 0 0,0-1 1 0 0,0 0 0 0 0,1 0-1 0 0,-1 0 1 0 0,0 0 0 0 0,1 1-1 0 0,-1-1 1 0 0,0 0 0 0 0,0 0-1 0 0,1 0 1 0 0,-1 0 0 0 0,0 0-1 0 0,1 0 1 0 0,-1 0 0 0 0,0 0 0 0 0,1 0-1 0 0,-1 0 1 0 0,0 0 0 0 0,1 0-1 0 0,-1 0 1 0 0,0 0 0 0 0,0 0-1 0 0,1 0 1 0 0,-1 0 3 0 0,0 11 46 0 0,-2 16-61 0 0,1-23 0 0 0,0 0 0 0 0,0-1 0 0 0,0 1 0 0 0,1 0 0 0 0,-1 0-1 0 0,1 0 1 0 0,0 0 0 0 0,0-1 0 0 0,0 1 0 0 0,1 0-1 0 0,-1 0 1 0 0,1 0 0 0 0,0-1 0 0 0,0 1 0 0 0,0 0 0 0 0,1-1-1 0 0,-1 1 1 0 0,1 0 0 0 0,0-1 0 0 0,0 0 0 0 0,0 0-1 0 0,0 1 1 0 0,1-1 0 0 0,-1 0 0 0 0,1-1 0 0 0,0 1-1 0 0,-1 0 1 0 0,1-1 0 0 0,1 0 0 0 0,-1 0 0 0 0,0 0 0 0 0,0 0-1 0 0,3 1 16 0 0,24 2-1839 0 0,-21-6-1951 0 0,-1-2-4246 0 0,-6 3-3571 0 0</inkml:trace>
  <inkml:trace contextRef="#ctx0" brushRef="#br0" timeOffset="1417.867">1246 318 10914 0 0,'0'0'1378'0'0,"0"0"-280"0"0,0 0 99 0 0,0 0 222 0 0,0 0 123 0 0,0 0-137 0 0,0 0-338 0 0,0 0-277 0 0,0 0-135 0 0,0 0-85 0 0,0 0-86 0 0,0 0-53 0 0,0 0-72 0 0,5 17-56 0 0,14 53-53 0 0,20 8 597 0 0,-8-12-429 0 0,-31-66-397 0 0,0 1 0 0 0,0 0 0 0 0,1-1 0 0 0,-1 1 1 0 0,0-1-1 0 0,0 1 0 0 0,0-1 0 0 0,0 1 0 0 0,0-1 0 0 0,1 1 1 0 0,-1-1-1 0 0,0 1 0 0 0,1-1 0 0 0,-1 1 0 0 0,0-1 0 0 0,1 1 1 0 0,-1-1-1 0 0,0 0 0 0 0,1 1 0 0 0,-1-1 0 0 0,1 1 0 0 0,-1-1 1 0 0,0 0-1 0 0,1 0 0 0 0,-1 1 0 0 0,1-1 0 0 0,-1 0 1 0 0,1 0-1 0 0,0 1 0 0 0,-1-1 0 0 0,1 0 0 0 0,-1 0 0 0 0,1 0 1 0 0,-1 0-1 0 0,1 0 0 0 0,-1 0 0 0 0,1 0 0 0 0,0 0 0 0 0,-1 0 1 0 0,1 0-1 0 0,-1 0 0 0 0,1 0 0 0 0,-1-1 0 0 0,1 1 0 0 0,-1 0 1 0 0,1 0-1 0 0,-1 0 0 0 0,1-1 0 0 0,-1 1 0 0 0,1 0 0 0 0,-1-1 1 0 0,1 1-1 0 0,-1 0 0 0 0,1-1-21 0 0,17-32 1546 0 0,-11 17-1647 0 0,53-106 581 0 0,-56 105-570 0 0,-4 14-5014 0 0,-1 1-5369 0 0,-1 2-1663 0 0</inkml:trace>
  <inkml:trace contextRef="#ctx0" brushRef="#br0" timeOffset="1645.762">1660 340 17364 0 0,'0'0'1353'0'0,"0"0"-510"0"0,0 0-117 0 0,0 0 98 0 0,0 0 12 0 0,0 0-117 0 0,0 0-230 0 0,0 0-206 0 0,0 0-143 0 0,0 0-71 0 0,0 0-15 0 0,0 22-44 0 0,1 70-46 0 0,5-65-3447 0 0,-2-36-6103 0 0,-4 5-1019 0 0</inkml:trace>
  <inkml:trace contextRef="#ctx0" brushRef="#br0" timeOffset="1848.318">1660 340 8978 0 0,'-24'-148'3225'0'0,"19"130"-1009"0"0,3 0-416 0 0,-2 3-327 0 0,3 4-273 0 0,-3 3-288 0 0,4 1-296 0 0,-2 3-264 0 0,2 1-208 0 0,0 3-248 0 0,0 0-200 0 0,0 0-160 0 0,0 0-232 0 0,0 0-520 0 0,0 0-2505 0 0,0 3-8281 0 0</inkml:trace>
  <inkml:trace contextRef="#ctx0" brushRef="#br0" timeOffset="2094.477">1913 1 14987 0 0,'0'0'2322'0'0,"0"0"-690"0"0,0 0-397 0 0,0 0-146 0 0,0 0-84 0 0,0 0-86 0 0,0 0-106 0 0,0 0-128 0 0,0 0-57 0 0,0 0-37 0 0,0 0-95 0 0,0 0-83 0 0,0 0-78 0 0,4 17-62 0 0,15 55-75 0 0,-13 35 134 0 0,3 90-299 0 0,-8-144 74 0 0,-2-55-9260 0 0,0-1 7937 0 0,1 0-675 0 0,-1-2-5870 0 0,1-1-311 0 0</inkml:trace>
  <inkml:trace contextRef="#ctx0" brushRef="#br0" timeOffset="2316.558">1815 299 7514 0 0,'0'0'3492'0'0,"0"0"-1290"0"0,0 0-714 0 0,0 0-318 0 0,0 0-151 0 0,0 0-34 0 0,0 0-60 0 0,0 0-78 0 0,0 0-149 0 0,0 0-179 0 0,0 0-159 0 0,0 0-140 0 0,0 0-94 0 0,20 1-90 0 0,100 9-244 0 0,-77-7-1394 0 0,-29-2-1576 0 0,1-1-3694 0 0,-6 0-2869 0 0</inkml:trace>
  <inkml:trace contextRef="#ctx0" brushRef="#br0" timeOffset="2794.478">2163 292 4273 0 0,'0'0'4488'0'0,"0"0"-1422"0"0,0 0-683 0 0,0 0-378 0 0,0 0-427 0 0,0 0-390 0 0,0 0-297 0 0,0 0-253 0 0,0 0-185 0 0,0 0-114 0 0,0 0-83 0 0,0 0-39 0 0,0 0 6 0 0,-3 21 8 0 0,-10 64 2 0 0,13-83-177 0 0,-1 0-1 0 0,1 1 1 0 0,0-1-1 0 0,0 0 0 0 0,0 1 1 0 0,0-1-1 0 0,1 0 1 0 0,-1 1-1 0 0,1-1 1 0 0,-1 0-1 0 0,1 0 1 0 0,0 1-1 0 0,0-1 1 0 0,0 0-1 0 0,0 0 0 0 0,0 0 1 0 0,0 0-1 0 0,0 0 1 0 0,1 0-1 0 0,-1-1 1 0 0,1 1-1 0 0,0 0 1 0 0,-1-1-1 0 0,1 1 1 0 0,0-1-1 0 0,0 0 0 0 0,0 1 1 0 0,0-1-1 0 0,0 0 1 0 0,0 0-1 0 0,0 0 1 0 0,0-1-1 0 0,1 1 1 0 0,-1 0-1 0 0,0-1 1 0 0,0 1-1 0 0,1-1 0 0 0,-1 0 1 0 0,0 0-1 0 0,1 0 1 0 0,-1 0-1 0 0,0 0 1 0 0,1 0-1 0 0,-1-1 1 0 0,0 1-1 0 0,0-1 1 0 0,1 0-1 0 0,0 0-55 0 0,5-2 106 0 0,-1 0-1 0 0,0 0 1 0 0,0-1 0 0 0,0 0-1 0 0,0 0 1 0 0,0-1 0 0 0,-1 1-1 0 0,0-2 1 0 0,0 1-1 0 0,0-1 1 0 0,-1 1 0 0 0,0-1-1 0 0,0-1 1 0 0,0 1 0 0 0,-1-1-1 0 0,1-2-105 0 0,13-15 266 0 0,5-8 88 0 0,-22 33-354 0 0,1-1 0 0 0,0 0 0 0 0,-1 1 1 0 0,1-1-1 0 0,-1 1 0 0 0,0-1 0 0 0,1 1 1 0 0,-1-1-1 0 0,1 1 0 0 0,-1 0 0 0 0,0 0 0 0 0,1 0 1 0 0,-1 0-1 0 0,0 0 0 0 0,0 0 0 0 0,0 0 0 0 0,0 0 1 0 0,0 0-1 0 0,0 1 0 0 0,0-1 0 0 0,0 0 1 0 0,-1 1-1 0 0,1-1 0 0 0,0 1 0 0 0,-1-1 0 0 0,1 1 1 0 0,-1-1-1 0 0,1 1 0 0 0,-1-1 0 0 0,0 1 0 0 0,0 0 0 0 0,4 5-3 0 0,114 202 72 0 0,-106-194-50 0 0,0 1-1 0 0,-1 1 1 0 0,0 0 0 0 0,-2 0-1 0 0,0 1 1 0 0,-1 0 0 0 0,-1 1-1 0 0,0 0 1 0 0,-2 0 0 0 0,0 0-1 0 0,-1 1 1 0 0,-1 0 0 0 0,-1 4-19 0 0,-1-15 22 0 0,-1 0 1 0 0,0 0-1 0 0,-1 0 0 0 0,0 1 1 0 0,-1-1-1 0 0,0 0 1 0 0,0-1-1 0 0,0 1 1 0 0,-1 0-1 0 0,-1-1 1 0 0,0 1-1 0 0,0-1 1 0 0,0 0-1 0 0,-1-1 1 0 0,0 1-1 0 0,-1-1 1 0 0,1 0-1 0 0,-1 0 1 0 0,-1 0-1 0 0,0 0-22 0 0,2-2 27 0 0,1 0 1 0 0,-1 0-1 0 0,0-1 1 0 0,0 0-1 0 0,-1 1 1 0 0,1-2-1 0 0,-1 1 0 0 0,0-1 1 0 0,0 0-1 0 0,0 0 1 0 0,0 0-1 0 0,-1-1 1 0 0,1 0-1 0 0,-1-1 0 0 0,1 1 1 0 0,-3-1-28 0 0,7-2 3 0 0,1-1 0 0 0,-1 1 0 0 0,1-1 0 0 0,-1 1 0 0 0,1-1 1 0 0,0 0-1 0 0,0 0 0 0 0,0 1 0 0 0,0-1 0 0 0,0 0 0 0 0,0 0 0 0 0,0 0 1 0 0,1 0-1 0 0,-1 0 0 0 0,1 0 0 0 0,-1 0 0 0 0,1 0 0 0 0,0-1 0 0 0,0 1 1 0 0,0 0-1 0 0,0 0 0 0 0,0 0 0 0 0,1 0 0 0 0,-1 0 0 0 0,0 0 0 0 0,1 0 1 0 0,0-1-4 0 0,-1-5-12 0 0,2-11-31 0 0,1 0 0 0 0,1 0 0 0 0,0 0 0 0 0,1 1 0 0 0,1 0 0 0 0,1 0 0 0 0,3-3 43 0 0,5-20-208 0 0,36-63-1071 0 0,-12 40-7223 0 0,-32 52-3493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5065 0 0,'0'0'1956'0'0,"0"0"-216"0"0,0 0-71 0 0,0 0 77 0 0,0 0 9 0 0,0 0-173 0 0,0 0-291 0 0,0 0-318 0 0,0 0-254 0 0,0 0-170 0 0,0 0-88 0 0,0 0-27 0 0,0 0 5 0 0,1-8 1052 0 0,116-3 3778 0 0,-34 1-4490 0 0,178-31 277 0 0,-246 41-1715 0 0,-33 13-3282 0 0,8-3-2472 0 0,8-9 4178 0 0,-1 1-9354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4705 0 0,'0'0'4082'0'0,"0"0"-1364"0"0,0 0-709 0 0,0 0-244 0 0,0 0-150 0 0,0 0-214 0 0,0 0-271 0 0,0 0-284 0 0,0 0-222 0 0,0 0-124 0 0,0 0-24 0 0,0 0 19 0 0,0 0 48 0 0,5 1 36 0 0,16 2-150 0 0,-1-2 1 0 0,1 0-1 0 0,-1-1 1 0 0,1-1-1 0 0,-1-1 1 0 0,1-1 0 0 0,1-1-430 0 0,90-7 68 0 0,-63 7-751 0 0,-27 2-1567 0 0,0 1-4040 0 0,-15 1-5489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3921 0 0,'0'0'3838'0'0,"0"0"-1163"0"0,0 0-558 0 0,0 0-188 0 0,0 0-100 0 0,0 0-186 0 0,0 0-295 0 0,0 0-313 0 0,0 0-239 0 0,0 0-193 0 0,0 0-136 0 0,0 0-82 0 0,0 0-50 0 0,0 4 12 0 0,-2 23 56 0 0,2 1 0 0 0,2-1 1 0 0,0 1-1 0 0,2-1 1 0 0,1 0-1 0 0,1 0 1 0 0,1 0-1 0 0,7 16-403 0 0,3 17 212 0 0,86 264 292 0 0,-79-288-108 0 0,-24-36-288 0 0,0 0-1 0 0,0 0 2 0 0,12-30 840 0 0,74-170-712 0 0,29-203-205 0 0,-97 301-171 0 0,-18 100 69 0 0,0 2-67 0 0,0 0-97 0 0,0 0-88 0 0,-1 24-1609 0 0,-4 14-3013 0 0,3-23-2864 0 0,0-3-4652 0 0</inkml:trace>
  <inkml:trace contextRef="#ctx0" brushRef="#br0" timeOffset="334.549">588 553 15691 0 0,'0'0'3073'0'0,"0"0"-1510"0"0,0 0-623 0 0,0 0 12 0 0,0 0 110 0 0,0 0 25 0 0,0 0-98 0 0,0 0-238 0 0,0 0-205 0 0,0 0-149 0 0,0 0-95 0 0,0 0-14 0 0,0 0-15 0 0,0 9 8 0 0,-16 231 961 0 0,15-196-1801 0 0,12-39-4455 0 0,-9-5 2202 0 0,2 0-9462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6065 0 0,'0'0'2568'0'0,"0"0"-665"0"0,0 0-346 0 0,0 0 12 0 0,0 0 76 0 0,0 0-54 0 0,0 0-232 0 0,0 0-331 0 0,0 0-310 0 0,0 0-206 0 0,0 0-105 0 0,0 0-24 0 0,0 0 23 0 0,-5 7 54 0 0,-16 19 41 0 0,21-24-440 0 0,-1 0 0 0 0,1-1 1 0 0,0 1-1 0 0,-1 0 1 0 0,1 0-1 0 0,0 0 1 0 0,0 0-1 0 0,0 0 1 0 0,1 0-1 0 0,-1-1 1 0 0,0 1-1 0 0,1 0 1 0 0,-1 0-1 0 0,1 0 1 0 0,0-1-1 0 0,-1 1 1 0 0,1 0-1 0 0,0 0 1 0 0,0-1-1 0 0,0 1 1 0 0,0-1-1 0 0,1 1 1 0 0,-1-1-1 0 0,0 0 1 0 0,0 1-1 0 0,1-1 1 0 0,-1 0-1 0 0,1 0-61 0 0,2 4 194 0 0,37 42 715 0 0,-22-29-731 0 0,-2 0 1 0 0,0 2-1 0 0,-1 0 1 0 0,-1 1-1 0 0,0 0 1 0 0,-2 1-1 0 0,-1 1 1 0 0,-1 0-1 0 0,-1 0 1 0 0,0 1-1 0 0,3 20-178 0 0,2 88 242 0 0,-4-67-176 0 0,9-84 853 0 0,-1-19-780 0 0,-2-1 1 0 0,-2 0-1 0 0,-2-1 0 0 0,-1-1 0 0 0,2-21-139 0 0,29-208 64 0 0,-25 160-216 0 0,-18 109 106 0 0,1 1 0 0 0,-1 0 0 0 0,0-1 0 0 0,0 1 0 0 0,0-1 1 0 0,1 1-1 0 0,-1-1 0 0 0,0 1 0 0 0,0 0 0 0 0,1-1 0 0 0,-1 1 0 0 0,0 0 0 0 0,1-1 0 0 0,-1 1 0 0 0,1 0 0 0 0,-1-1 0 0 0,0 1 0 0 0,1 0 0 0 0,-1 0 0 0 0,1-1 0 0 0,-1 1 0 0 0,1 0 0 0 0,-1 0 0 0 0,1 0 0 0 0,-1 0 0 0 0,1 0 0 0 0,-1 0 0 0 0,1-1 0 0 0,-1 1 1 0 0,1 0-1 0 0,-1 1 0 0 0,0-1 0 0 0,1 0 0 0 0,-1 0 0 0 0,1 0 0 0 0,-1 0 0 0 0,1 0 0 0 0,-1 0 0 0 0,1 0 0 0 0,-1 1 0 0 0,1-1 0 0 0,-1 0 0 0 0,1 0 0 0 0,-1 1 0 0 0,0-1 0 0 0,1 0 0 0 0,-1 1 0 0 0,0-1 0 0 0,1 0 0 0 0,-1 1 0 0 0,0-1 0 0 0,1 1 1 0 0,-1-1-1 0 0,0 0 0 0 0,0 1 0 0 0,0-1 0 0 0,1 1 0 0 0,-1-1 0 0 0,0 1 0 0 0,0-1 0 0 0,0 1 46 0 0,13 15-2925 0 0,-6-4-3536 0 0,-3-4-5507 0 0</inkml:trace>
  <inkml:trace contextRef="#ctx0" brushRef="#br0" timeOffset="576.815">459 569 6537 0 0,'0'0'2542'0'0,"0"0"-427"0"0,0 0-229 0 0,0 0-68 0 0,0 0-154 0 0,0 0-274 0 0,0 0-306 0 0,0 0-272 0 0,0 0-174 0 0,0 0-96 0 0,0 0-52 0 0,0 0-35 0 0,0 0-3 0 0,4 0 13 0 0,159-19 3163 0 0,-163 19-3548 0 0,-2 22 589 0 0,-39 51-79 0 0,-8 31-488 0 0,48-98-71 0 0,6 59 96 0 0,-1-63-77 0 0,0-1 1 0 0,0 0-1 0 0,0 0 1 0 0,0 0-1 0 0,0-1 1 0 0,0 0-1 0 0,1 1 1 0 0,-1-1 0 0 0,0-1-1 0 0,0 1 1 0 0,0-1-1 0 0,0 1 1 0 0,0-1-1 0 0,1 0 1 0 0,-1-1-1 0 0,-1 1 1 0 0,1-1-1 0 0,0 1 1 0 0,0-1-51 0 0,89-67-968 0 0,-54 35-4396 0 0,-32 28-12 0 0,-3 5-6488 0 0</inkml:trace>
  <inkml:trace contextRef="#ctx0" brushRef="#br0" timeOffset="1064.851">864 440 5665 0 0,'0'0'2654'0'0,"0"0"-688"0"0,0 0-175 0 0,0 0 64 0 0,0 0-13 0 0,0 0-186 0 0,0 0-336 0 0,0 0-314 0 0,0 0-203 0 0,0 0-108 0 0,0 0-78 0 0,0 0-13 0 0,0 0-10 0 0,22 7 4024 0 0,28-8-4062 0 0,0-2 1 0 0,-1-3-1 0 0,0-1 1 0 0,22-8-557 0 0,-68 12-816 0 0,-20 5-2057 0 0,9-2-284 0 0,3 0-1845 0 0,2 0-7213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9498 0 0,'0'0'1899'0'0,"0"0"-487"0"0,0 0-297 0 0,0 0 11 0 0,0 0 93 0 0,0 0-20 0 0,0 0-86 0 0,0 0-94 0 0,0 0-96 0 0,0 0-39 0 0,0 0-64 0 0,2 11-67 0 0,7 37-93 0 0,-9-40-545 0 0,0-1 0 0 0,-1 1 1 0 0,0 0-1 0 0,0-1 0 0 0,0 1 0 0 0,-1 0 1 0 0,0-1-1 0 0,-1 0 0 0 0,0 1 1 0 0,0-1-1 0 0,0 0 0 0 0,-1-1 0 0 0,0 1 1 0 0,0 0-1 0 0,-1-1 0 0 0,-1 2-115 0 0,0 0 52 0 0,-75 70 116 0 0,38-57-6272 0 0,39-20-452 0 0,0-1-5176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1992 0 0,'0'0'1965'0'0,"0"0"-47"0"0,0 0 154 0 0,0 0 206 0 0,0 0 41 0 0,0 0-172 0 0,0 0-389 0 0,0 0-422 0 0,0 0-324 0 0,0 0-266 0 0,0 0-182 0 0,0 0-111 0 0,0 0-70 0 0,10-10 1016 0 0,-5 25-969 0 0,-1 1 0 0 0,0 0 0 0 0,0 0 0 0 0,-2 0 0 0 0,0 0 0 0 0,-1 1 0 0 0,-1-1 0 0 0,0 0 0 0 0,-3 17-430 0 0,2 17 355 0 0,1-41-318 0 0,-1 3 0 0 0,0 0 0 0 0,1 0 0 0 0,1 0 1 0 0,0 0-1 0 0,0 0 0 0 0,1 0 0 0 0,1 0 0 0 0,0-1 0 0 0,1 1 1 0 0,0-1-1 0 0,1 0 0 0 0,0 0 0 0 0,1 1-37 0 0,-4-10 25 0 0,1-1-1 0 0,0 0 1 0 0,0 0-1 0 0,0 1 1 0 0,-1-2 0 0 0,1 1-1 0 0,0 0 1 0 0,0 0-1 0 0,0-1 1 0 0,0 0 0 0 0,0 0-1 0 0,0 0 1 0 0,0 0-1 0 0,1 0 1 0 0,-1 0 0 0 0,0-1-1 0 0,-1 1 1 0 0,1-1-1 0 0,0 0 1 0 0,0 0 0 0 0,0 0-1 0 0,0 0 1 0 0,0-1-1 0 0,-1 1 1 0 0,1-1 0 0 0,-1 0-1 0 0,1 1 1 0 0,-1-1-1 0 0,0 0 1 0 0,0-1 0 0 0,1 1-1 0 0,-1 0 1 0 0,-1 0-1 0 0,3-3-24 0 0,111-149 255 0 0,-79 95-223 0 0,-36 59-37 0 0,1-1-1 0 0,0 1 1 0 0,0 0-1 0 0,0-1 1 0 0,0 1 0 0 0,0 0-1 0 0,0 0 1 0 0,0 0-1 0 0,0 0 1 0 0,0 0 0 0 0,0 0-1 0 0,0 0 1 0 0,0 0-1 0 0,0 0 1 0 0,0 0 0 0 0,0 1-1 0 0,0-1 1 0 0,-1 0-1 0 0,1 1 1 0 0,0-1 0 0 0,0 0-1 0 0,0 1 1 0 0,0-1 0 0 0,-1 1-1 0 0,1 0 1 0 0,0-1-1 0 0,0 1 1 0 0,-1 0 0 0 0,1-1-1 0 0,0 1 1 0 0,-1 0-1 0 0,1 0 1 0 0,-1-1 0 0 0,1 1-1 0 0,-1 0 1 0 0,1 0-1 0 0,-1 0 1 0 0,0 0 0 0 0,1 0-1 0 0,-1 0 1 0 0,0 0-1 0 0,0 0 1 0 0,0 0 5 0 0,27 75 80 0 0,-25-66-79 0 0,0 0-1 0 0,1 0 1 0 0,1 0 0 0 0,-1 0 0 0 0,1 0-1 0 0,1-1 1 0 0,0 0 0 0 0,0 0-1 0 0,1 0 1 0 0,0 0 0 0 0,1-1 0 0 0,-1 0-1 0 0,7 5 0 0 0,-9-13 30 0 0,0 0 0 0 0,1 0 0 0 0,-1 0 0 0 0,0 0 0 0 0,0 0 0 0 0,1-1 0 0 0,-1 0-1 0 0,0 0 1 0 0,0 0 0 0 0,0 0 0 0 0,0-1 0 0 0,0 0 0 0 0,0 0 0 0 0,-1 0 0 0 0,1 0 0 0 0,0 0-1 0 0,-1-1 1 0 0,0 1 0 0 0,1-1 0 0 0,-1 0 0 0 0,0 0 0 0 0,-1 0 0 0 0,1-1 0 0 0,-1 1 0 0 0,1-1 0 0 0,-1 1-1 0 0,0-1 1 0 0,0 0 0 0 0,1-2-30 0 0,83-156 320 0 0,-68 83-757 0 0,-17 44-4352 0 0,1 24-3769 0 0,-2 7-3215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9770 0 0,'0'0'2237'0'0,"0"0"-580"0"0,0 0-359 0 0,0 0-157 0 0,0 0-35 0 0,0 0 6 0 0,0 0-62 0 0,0 0-134 0 0,0 0-126 0 0,0 0-105 0 0,0 0-96 0 0,0 0-43 0 0,0 0-30 0 0,0 27-39 0 0,0 84-26 0 0,13 105 1511 0 0,-20 167-1326 0 0,4-284-588 0 0,31-110 181 0 0,134-169 164 0 0,-80 110-475 0 0,-80 71 81 0 0,0 0 0 0 0,-1 0 1 0 0,1 0-1 0 0,-1 0 0 0 0,1 0 0 0 0,-1 0 0 0 0,1 0 0 0 0,-1 0 0 0 0,0 1 0 0 0,1-1 0 0 0,-1 1 1 0 0,0-1-1 0 0,0 1 0 0 0,0-1 0 0 0,0 1 0 0 0,0-1 0 0 0,-1 1 0 0 0,1 0 0 0 0,0 0 1 0 0,-1-1-1 0 0,1 1 0 0 0,-1 0 0 0 0,0 0 0 0 0,0 0 0 0 0,1 0 0 0 0,-1-1 0 0 0,0 1 0 0 0,-1 0 1 0 0,1 0-1 0 0,0 0 0 0 0,0 0 0 0 0,-1-1 0 0 0,1 1 0 0 0,-1 0 0 0 0,0 0 0 0 0,1-1 0 0 0,-1 2 1 0 0,0 7-8 0 0,-17 166 208 0 0,16-114-217 0 0,2-61-22 0 0,0-1 18 0 0,0 0-21 0 0,9-1-5128 0 0,-5-4 2277 0 0,-1 0-3794 0 0,-1 1-4842 0 0</inkml:trace>
  <inkml:trace contextRef="#ctx0" brushRef="#br0" timeOffset="435.6">483 704 3873 0 0,'0'0'1896'0'0,"0"0"-122"0"0,0 0-23 0 0,0 0-53 0 0,0 0-78 0 0,0 0-128 0 0,0 0-147 0 0,0 0-121 0 0,0 0-109 0 0,0 0-95 0 0,0 0-72 0 0,0 0-54 0 0,0 0-66 0 0,29 3-87 0 0,87 8-111 0 0,-64-20 91 0 0,-47 4-579 0 0,-1 2-56 0 0,0 0 1 0 0,0 0-1 0 0,-1 0 1 0 0,1-1-1 0 0,-1 1 1 0 0,0-1-1 0 0,0 1 1 0 0,0-1-1 0 0,0 0 1 0 0,0-1-1 0 0,-1 1 1 0 0,0 0-1 0 0,0-1 0 0 0,0 1 1 0 0,-1-1-1 0 0,0 1 1 0 0,1-1-1 0 0,-1 0 1 0 0,-1 0-1 0 0,1 1 1 0 0,-1-1-1 0 0,0 0 1 0 0,0 0-1 0 0,0 0 1 0 0,-1 1-1 0 0,0-2-86 0 0,-1 3 4 0 0,-1 1 0 0 0,0-1-1 0 0,0 1 1 0 0,0-1 0 0 0,0 1-1 0 0,-1 0 1 0 0,1 1 0 0 0,-1-1 0 0 0,1 0-1 0 0,-1 1 1 0 0,1 0 0 0 0,-1 0-1 0 0,0 0 1 0 0,0 0 0 0 0,1 0 0 0 0,-1 1-1 0 0,0 0 1 0 0,0 0 0 0 0,0 0-1 0 0,0 0 1 0 0,0 1 0 0 0,1-1 0 0 0,-1 1-1 0 0,0 0 1 0 0,0 0 0 0 0,1 0-1 0 0,-1 1 1 0 0,1-1 0 0 0,-1 1-1 0 0,1 0 1 0 0,0 0 0 0 0,-2 1-4 0 0,-8 6-15 0 0,0 0-1 0 0,0 1 1 0 0,1 1-1 0 0,1 0 1 0 0,0 1 0 0 0,0 0-1 0 0,1 0 1 0 0,1 1-1 0 0,0 0 1 0 0,1 1 0 0 0,0 0-1 0 0,1 0 1 0 0,1 1 0 0 0,0 0-1 0 0,-4 15 16 0 0,9-28-2 0 0,0 1-1 0 0,1 0 1 0 0,-1 0-1 0 0,1 0 1 0 0,-1 0-1 0 0,1 0 1 0 0,0 0-1 0 0,0 0 1 0 0,0 0-1 0 0,0 0 1 0 0,1 0-1 0 0,-1 0 1 0 0,1 0-1 0 0,0 0 1 0 0,-1-1-1 0 0,2 1 1 0 0,-1 0-1 0 0,0 0 1 0 0,0-1-1 0 0,1 1 0 0 0,-1-1 1 0 0,1 1-1 0 0,0-1 1 0 0,0 0-1 0 0,0 1 1 0 0,0-1-1 0 0,0 0 1 0 0,1 0-1 0 0,-1-1 1 0 0,0 1-1 0 0,1 0 1 0 0,-1-1-1 0 0,1 1 1 0 0,1-1 2 0 0,11 3-3 0 0,0-1-1 0 0,0 0 1 0 0,1-1 0 0 0,-1-1 0 0 0,0-1-1 0 0,1 0 1 0 0,-1 0 0 0 0,0-2 0 0 0,1 0 0 0 0,-1-1-1 0 0,0 0 1 0 0,1-2 3 0 0,10 0-13 0 0,150-41-1833 0 0,-107 15-8033 0 0,-59 23-1482 0 0</inkml:trace>
  <inkml:trace contextRef="#ctx0" brushRef="#br0" timeOffset="791.973">962 803 2961 0 0,'0'0'3895'0'0,"0"0"-1314"0"0,0 0-616 0 0,0 0-318 0 0,0 0-213 0 0,0 0-158 0 0,0 0-157 0 0,0 0-127 0 0,0 0-75 0 0,0 0-40 0 0,0 0-85 0 0,0 0-47 0 0,0 0-63 0 0,-2 15-51 0 0,-4 65 532 0 0,6-79-648 0 0,0-1-32 0 0,0 0-21 0 0,0 0-16 0 0,8-9 1709 0 0,23-63-1331 0 0,-15 37-681 0 0,1 2 1 0 0,1 0-1 0 0,2 0 1 0 0,1 2-1 0 0,11-11-143 0 0,0-1 61 0 0,-4 17-88 0 0,-28 26-17 0 0,0 0-12 0 0,0 0-8 0 0,4 73-3043 0 0,2-51-1017 0 0,-2-16-339 0 0,2-4-4141 0 0,-2-2-247 0 0</inkml:trace>
  <inkml:trace contextRef="#ctx0" brushRef="#br0" timeOffset="1175.672">1295 634 0 0 0,'0'0'1234'0'0,"0"0"322"0"0,0 0 246 0 0,0 0 262 0 0,0 0 102 0 0,0 0-58 0 0,0 0-150 0 0,0 0-231 0 0,0 0-215 0 0,0 0-162 0 0,0 0-102 0 0,0 0-85 0 0,21 3-67 0 0,65 11-43 0 0,-84-14-954 0 0,1 1 0 0 0,0-1-1 0 0,-1 1 1 0 0,1-1 0 0 0,0 0 0 0 0,-1 0 0 0 0,1-1 0 0 0,-1 1 0 0 0,1 0 0 0 0,0-1 0 0 0,-1 1 0 0 0,1-1-1 0 0,-1 0 1 0 0,0 0 0 0 0,1 0 0 0 0,-1 0 0 0 0,1-1 0 0 0,-1 1 0 0 0,0 0 0 0 0,0-1 0 0 0,2-1-99 0 0,6-5 521 0 0,35-25 1003 0 0,-41 30-1452 0 0,0 0 0 0 0,0-1 1 0 0,-1 1-1 0 0,1-1 0 0 0,-1 0 1 0 0,0 0-1 0 0,0 0 0 0 0,-1-1 0 0 0,1 1 1 0 0,-1-1-1 0 0,0 1 0 0 0,0-1 0 0 0,0 0 1 0 0,-1 0-1 0 0,1 0 0 0 0,-1 0 0 0 0,0 0 1 0 0,-1 0-1 0 0,1 0 0 0 0,-1 0 1 0 0,0-2-73 0 0,-3 5 2 0 0,1 0 1 0 0,-1 0-1 0 0,0 0 1 0 0,1 0 0 0 0,-1 1-1 0 0,0-1 1 0 0,0 1 0 0 0,0-1-1 0 0,0 1 1 0 0,0 0-1 0 0,0 1 1 0 0,0-1 0 0 0,0 0-1 0 0,-1 1 1 0 0,1 0-1 0 0,0 0 1 0 0,0 0 0 0 0,-1 0-1 0 0,1 0 1 0 0,0 1 0 0 0,0-1-1 0 0,0 1 1 0 0,0 0-1 0 0,-1 0 1 0 0,1 0 0 0 0,0 0-1 0 0,1 1 1 0 0,-4 1-3 0 0,-7 5-18 0 0,0 2 1 0 0,0 0-1 0 0,1 0 0 0 0,0 1 1 0 0,1 1-1 0 0,1 0 1 0 0,-1 0-1 0 0,2 1 0 0 0,-1 2 18 0 0,3-5 1 0 0,0 1-1 0 0,1 0 0 0 0,0 0 0 0 0,1 0 1 0 0,1 0-1 0 0,-1 1 0 0 0,2 0 1 0 0,0 0-1 0 0,0 0 0 0 0,1 0 1 0 0,1 0-1 0 0,0 0 0 0 0,0 3 0 0 0,3-10 3 0 0,-1 0-1 0 0,1-1 1 0 0,1 1-1 0 0,-1 0 1 0 0,1-1 0 0 0,-1 1-1 0 0,1-1 1 0 0,0 0-1 0 0,1 0 1 0 0,-1 0-1 0 0,1-1 1 0 0,0 1-1 0 0,-1-1 1 0 0,2 0-1 0 0,-1 0 1 0 0,0 0 0 0 0,1 0-1 0 0,-1-1 1 0 0,1 0-1 0 0,0 0 1 0 0,-1 0-1 0 0,6 1-2 0 0,8 2 46 0 0,0-1 0 0 0,1 0 0 0 0,0-2 0 0 0,0 0 0 0 0,0-1-1 0 0,0-1 1 0 0,-1 0 0 0 0,4-2-46 0 0,27 1 69 0 0,-40 1-181 0 0,2 1-111 0 0,1-1 0 0 0,-1 0 1 0 0,1-1-1 0 0,-1 0 0 0 0,0-1 1 0 0,0 0-1 0 0,1-1 1 0 0,-1 0-1 0 0,9-4 223 0 0,-18 5-553 0 0,-1 0-2245 0 0,0 2-6965 0 0,-1 0-3094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0 0 0,'0'0'2802'0'0,"0"0"-523"0"0,0 0-304 0 0,0 0-17 0 0,0 0 5 0 0,0 0-104 0 0,0 0-223 0 0,0 0-290 0 0,0 0-294 0 0,0 0-246 0 0,0 0-118 0 0,0 0-43 0 0,0 0 29 0 0,-2 7 69 0 0,-4 25 108 0 0,1 0 0 0 0,2 1 0 0 0,1-1 0 0 0,2 1 0 0 0,1-1 0 0 0,4 19-851 0 0,-1 62 808 0 0,-44 185-126 0 0,26-194-628 0 0,14-104-64 0 0,0 0 10 0 0,0 0-12 0 0,0 0-4 0 0,0 0-6 0 0,0 0-18 0 0,0 0 4 0 0,0 0-16 0 0,3-23-1545 0 0,12-4-2279 0 0,-7 16-478 0 0,-2 0-3897 0 0,-3 2-559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12859 0 0,'0'0'2382'0'0,"0"0"-577"0"0,0 0-243 0 0,0 0-124 0 0,0 0-150 0 0,0 0-216 0 0,0 0-228 0 0,0 0-194 0 0,0 0-121 0 0,0 0-86 0 0,0 0-39 0 0,0 0-21 0 0,0 0-43 0 0,17 7 883 0 0,27 8 264 0 0,16-8-751 0 0,183 1 163 0 0,-258-4-4319 0 0,-7 8 444 0 0,10-7-82 0 0,0 2-3757 0 0,3-2-4891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7794 0 0,'0'0'4117'0'0,"0"0"-1734"0"0,0 0-754 0 0,0 0-94 0 0,0 0-58 0 0,0 0-129 0 0,0 0-198 0 0,0 0-232 0 0,0 0-137 0 0,0 0-64 0 0,0 0-29 0 0,0 0-26 0 0,0 0-34 0 0,3 6-24 0 0,-2-4-529 0 0,0 1 1 0 0,1-1-1 0 0,-1 0 0 0 0,0 0 0 0 0,1 0 1 0 0,0 0-1 0 0,-1 0 0 0 0,1 0 1 0 0,0 0-1 0 0,0-1 0 0 0,0 1 1 0 0,0-1-1 0 0,0 1 0 0 0,0-1 0 0 0,0 0 1 0 0,1 0-1 0 0,-1 0 0 0 0,1 0 1 0 0,-1 0-1 0 0,0 0 0 0 0,1-1 1 0 0,-1 1-1 0 0,1-1 0 0 0,-1 0 0 0 0,1 1 1 0 0,2-1-76 0 0,21 2 302 0 0,0-1 0 0 0,0-1 1 0 0,0-1-1 0 0,0-1 0 0 0,0-1 0 0 0,5-2-302 0 0,50-10 167 0 0,-48 11-599 0 0,-31 1 42 0 0,-3 3-8429 0 0,-2 0-3467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9218 0 0,'0'0'2834'0'0,"0"0"-630"0"0,0 0-401 0 0,0 0-196 0 0,0 0-225 0 0,0 0-230 0 0,0 0-251 0 0,0 0-229 0 0,0 0-138 0 0,0 0-25 0 0,0 0 17 0 0,0 0 48 0 0,6 2 27 0 0,27 3-144 0 0,-1-2-1 0 0,1-1 1 0 0,0-1-1 0 0,-1-2 1 0 0,1-1-1 0 0,14-3-456 0 0,-31 2-133 0 0,18-3-1708 0 0,-13-4-2698 0 0,-16 7-1633 0 0,-1 2-5598 0 0</inkml:trace>
  <inkml:trace contextRef="#ctx0" brushRef="#br0" timeOffset="607.196">463 52 7402 0 0,'0'0'2076'0'0,"0"0"-198"0"0,0 0-15 0 0,0 0-11 0 0,0 0-146 0 0,0 0-367 0 0,0 0-446 0 0,0 0-342 0 0,0 0-168 0 0,0 0 5 0 0,0 0 116 0 0,0 0 120 0 0,0 0 50 0 0,3 9-5 0 0,57 119 2156 0 0,-43-85-2621 0 0,-2 1 0 0 0,-2 0 0 0 0,-2 1 0 0 0,-2 0 0 0 0,-2 1 0 0 0,-2-1 0 0 0,-2 1 0 0 0,-2 1 0 0 0,-5 39-204 0 0,4-48 62 0 0,-1-33-61 0 0,1-1 0 0 0,0 0 0 0 0,1 1 0 0 0,-1-1 0 0 0,1 1 0 0 0,-1-1 0 0 0,1 0 0 0 0,1 1 0 0 0,-1-1 0 0 0,0 0 0 0 0,1 0 1 0 0,0 0-1 0 0,0 0 0 0 0,0 0 0 0 0,1 0 0 0 0,-1-1-1 0 0,1-3 41 0 0,-1-1-1 0 0,0 1 1 0 0,0-1 0 0 0,1 0-1 0 0,-1 0 1 0 0,0 0 0 0 0,0 0-1 0 0,0 0 1 0 0,0-1 0 0 0,0 1-1 0 0,-1-1 1 0 0,1 1 0 0 0,0-1 0 0 0,-1 1-1 0 0,1-1 1 0 0,-1 0 0 0 0,1 0-1 0 0,-1 0 1 0 0,0 0 0 0 0,0 0-1 0 0,0 0 1 0 0,0 0 0 0 0,0 0-1 0 0,0-1-40 0 0,6-8 57 0 0,13-22-8 0 0,-1-1 0 0 0,-2-1-1 0 0,-1 0 1 0 0,-2-1-1 0 0,-1-1 1 0 0,-2 0 0 0 0,1-17-49 0 0,9-21 24 0 0,-3 8-5 0 0,-3-2 0 0 0,-3 0 0 0 0,-1-23-19 0 0,-2 25-73 0 0,-9 67 31 0 0,0 0-26 0 0,0 0-48 0 0,0 0-68 0 0,0 0-65 0 0,0 15-828 0 0,0 31-1381 0 0,0-15-5748 0 0,0-20-3493 0 0</inkml:trace>
  <inkml:trace contextRef="#ctx0" brushRef="#br0" timeOffset="989.895">932 638 12171 0 0,'0'0'2193'0'0,"0"0"-366"0"0,0 0-176 0 0,0 0-82 0 0,0 0-149 0 0,0 0-212 0 0,0 0-218 0 0,0 0-193 0 0,0 0-155 0 0,0 0-105 0 0,0 0-62 0 0,0 0-69 0 0,0-8 239 0 0,-15 186 1705 0 0,-6-98-2322 0 0,21-79-178 0 0,1-1 1 0 0,-1 1-1 0 0,0-1 1 0 0,1 0-1 0 0,-1 1 1 0 0,1-1-1 0 0,-1 1 1 0 0,1-1-1 0 0,-1 0 1 0 0,1 1-1 0 0,-1-1 1 0 0,1 0-1 0 0,-1 0 1 0 0,1 1-1 0 0,0-1 1 0 0,-1 0-1 0 0,1 0 1 0 0,-1 0-1 0 0,1 0 1 0 0,0 0-1 0 0,-1 0 1 0 0,1 0-1 0 0,-1 0 1 0 0,1 0-1 0 0,0 0 1 0 0,-1 0-1 0 0,1 0 0 0 0,-1 0 1 0 0,1-1-1 0 0,0 1 1 0 0,-1 0-1 0 0,1 0 1 0 0,-1-1-1 0 0,1 1 1 0 0,-1 0-1 0 0,1-1 1 0 0,-1 1-1 0 0,1 0 1 0 0,-1-1-1 0 0,1 1 1 0 0,-1-1-1 0 0,0 1 1 0 0,1-1-1 0 0,-1 1 1 0 0,0-1-1 0 0,1 1 1 0 0,-1-1-1 0 0,0 1 1 0 0,0-1-1 0 0,1 1 1 0 0,-1-1-1 0 0,0 0 1 0 0,0 0 149 0 0,12-8-8742 0 0,-3 2-3045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71 760 0 0,'0'0'1267'0'0,"0"0"-29"0"0,0 0 121 0 0,0 0 220 0 0,0 0 209 0 0,0 0 55 0 0,0 0-49 0 0,0 0-138 0 0,0 0-206 0 0,0 0-194 0 0,0 0-205 0 0,-2-3-167 0 0,1 2-1507 0 0,-6-9 3492 0 0,6 17 153 0 0,58 258 48 0 0,-21-139-2401 0 0,5-1 1 0 0,18 25-670 0 0,-41-103 77 0 0,-12-57 1494 0 0,-2-34-1543 0 0,2 0 0 0 0,2 0-1 0 0,2 1 1 0 0,1 0 0 0 0,3 1-1 0 0,1 0 1 0 0,15-25-28 0 0,8-31 24 0 0,-28 75-27 0 0,-1 0 0 0 0,-1 0 0 0 0,-2-1 0 0 0,0 0 1 0 0,-1 0-1 0 0,-2-1 0 0 0,0 1 0 0 0,-1-1 0 0 0,-2 1 1 0 0,-1-7 2 0 0,1 30-22 0 0,0 0 0 0 0,0 0 0 0 0,0 0 0 0 0,0 0 0 0 0,0-1 0 0 0,0 1 1 0 0,0 0-1 0 0,-1 0 0 0 0,1 0 0 0 0,0 0 0 0 0,-1 0 0 0 0,1 0 0 0 0,-1 0 0 0 0,1 0 1 0 0,-1 0-1 0 0,0 0 0 0 0,1 0 0 0 0,-1 0 0 0 0,0 0 0 0 0,0 0 0 0 0,1 0 0 0 0,-1 1 1 0 0,0-1-1 0 0,0 0 0 0 0,0 1 0 0 0,0-1 0 0 0,0 1 0 0 0,0-1 0 0 0,0 1 1 0 0,0-1-1 0 0,0 1 0 0 0,-1 0 0 0 0,1-1 0 0 0,0 1 0 0 0,0 0 22 0 0,1 0-292 0 0,-2 19-1719 0 0,2-6 298 0 0,-1 5-2113 0 0,2-6-6037 0 0,1-4-1106 0 0</inkml:trace>
  <inkml:trace contextRef="#ctx0" brushRef="#br0" timeOffset="562.96">492 597 8650 0 0,'0'0'1880'0'0,"0"0"-227"0"0,0 0-66 0 0,0 0 13 0 0,0 0-92 0 0,0 0-318 0 0,0 0-357 0 0,0 0-243 0 0,0 0-143 0 0,0 0-41 0 0,0 0-14 0 0,0 0 14 0 0,0 0 13 0 0,12-3 23 0 0,118-24 1697 0 0,-20 21-1088 0 0,-108 8-1019 0 0,-1-1-1 0 0,0 1 0 0 0,0 0 1 0 0,0 0-1 0 0,0 0 0 0 0,0 0 1 0 0,0-1-1 0 0,-1 1 0 0 0,1 0 1 0 0,0 0-1 0 0,-1 1 0 0 0,0-1 1 0 0,1 0-1 0 0,-1 0 0 0 0,0 0 1 0 0,0 0-1 0 0,0 0 1 0 0,-1 0-1 0 0,1 0 0 0 0,0 0 1 0 0,-1 0-1 0 0,1 0 0 0 0,-1 0 1 0 0,0 0-1 0 0,1 0 0 0 0,-1 0 1 0 0,0 0-1 0 0,0 0 0 0 0,-1-1 1 0 0,1 1-1 0 0,0 0 0 0 0,0-1 1 0 0,-1 1-1 0 0,0-1-31 0 0,-181 215 993 0 0,181-214-975 0 0,1 0-1 0 0,0 0 0 0 0,0 0 1 0 0,0 0-1 0 0,0 0 0 0 0,0 0 0 0 0,0 0 1 0 0,0 1-1 0 0,1-1 0 0 0,-1 0 1 0 0,1 0-1 0 0,-1 1 0 0 0,1-1 0 0 0,0 0 1 0 0,0 1-1 0 0,0-1 0 0 0,1 0 1 0 0,-1 0-1 0 0,0 1 0 0 0,1-1 1 0 0,-1 0-1 0 0,1 0 0 0 0,0 1 0 0 0,0-1 1 0 0,0 0-1 0 0,1 2-17 0 0,2-2 65 0 0,0 1 0 0 0,0 0 1 0 0,1-1-1 0 0,-1 0 0 0 0,1 0 0 0 0,0 0 1 0 0,-1-1-1 0 0,1 0 0 0 0,0 1 1 0 0,0-2-1 0 0,0 1 0 0 0,0 0 0 0 0,0-1 1 0 0,0 0-1 0 0,-1 0 0 0 0,3-1-65 0 0,-1 1 67 0 0,4 1 7 0 0,0-1 0 0 0,-1 0 0 0 0,1-1 0 0 0,0 0 0 0 0,-1 0 1 0 0,1-1-1 0 0,-1 0 0 0 0,0-1 0 0 0,0 0 0 0 0,9-4-74 0 0,3-10-2172 0 0,-13 9-1841 0 0,1 0-4850 0 0,-4 5-3323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60 1792 0 0,'0'0'3237'0'0,"0"0"-838"0"0,0 0-274 0 0,0 0 23 0 0,0 0-78 0 0,0 0-220 0 0,0 0-283 0 0,0 0-314 0 0,0 0-253 0 0,0 0-170 0 0,0 0-127 0 0,0 0-87 0 0,-13 6-45 0 0,-37 23-24 0 0,44-25-392 0 0,1 0 0 0 0,0 0 1 0 0,0 0-1 0 0,0 1 1 0 0,0 0-1 0 0,1 0 1 0 0,0 0-1 0 0,0 0 1 0 0,0 1-1 0 0,1 0 0 0 0,0-1 1 0 0,0 1-1 0 0,0 1 1 0 0,1 0-156 0 0,-3 2 141 0 0,-8 29 229 0 0,1 1-1 0 0,3 0 0 0 0,0 0 0 0 0,3 1 1 0 0,1 0-1 0 0,2 1 0 0 0,2-1 1 0 0,4 39-370 0 0,-3-45 109 0 0,1-18-58 0 0,1-1 0 0 0,1 1 0 0 0,0-1 0 0 0,1 0 0 0 0,1 0 1 0 0,0 0-1 0 0,1-1 0 0 0,1 0 0 0 0,0 0 0 0 0,0 0 0 0 0,2-1 1 0 0,0 0-1 0 0,0-1 0 0 0,2 1-51 0 0,16 10 105 0 0,-24-28-968 0 0,17-52-5335 0 0,0 21-4330 0 0,-19 34 9636 0 0,5-9-9537 0 0</inkml:trace>
  <inkml:trace contextRef="#ctx0" brushRef="#br0" timeOffset="786.944">353 270 5353 0 0,'0'0'2271'0'0,"0"0"-73"0"0,0 0-49 0 0,0 0-114 0 0,0 0-246 0 0,0 0-298 0 0,0 0-337 0 0,0 0-275 0 0,0 0-211 0 0,0 0-112 0 0,0 0-48 0 0,0 0-44 0 0,0 0-21 0 0,-10 8-31 0 0,-34 28-25 0 0,42-34-336 0 0,0 0-1 0 0,1 0 1 0 0,-1 0 0 0 0,1 0 0 0 0,-1 0 0 0 0,1 0 0 0 0,-1 1-1 0 0,1-1 1 0 0,0 0 0 0 0,0 1 0 0 0,1-1 0 0 0,-1 0-1 0 0,0 1 1 0 0,1 0 0 0 0,-1-1 0 0 0,1 1 0 0 0,0-1-1 0 0,0 1 1 0 0,0-1 0 0 0,0 1 0 0 0,0-1 0 0 0,1 3-51 0 0,0 4 175 0 0,13 183 1571 0 0,-10-171-1678 0 0,-4-15-56 0 0,1 0 1 0 0,0 0 0 0 0,0-1 0 0 0,0 1 0 0 0,0 0 0 0 0,1-1-1 0 0,0 1 1 0 0,0-1 0 0 0,1 0 0 0 0,0 0 0 0 0,0 0 0 0 0,0 0 0 0 0,0 0-1 0 0,1-1 1 0 0,1 2-13 0 0,-3-5 38 0 0,1 0 0 0 0,-1 0 0 0 0,1 0-1 0 0,-1-1 1 0 0,1 1 0 0 0,-1-1 0 0 0,1 0-1 0 0,0 0 1 0 0,-1 0 0 0 0,1 0 0 0 0,-1 0-1 0 0,1-1 1 0 0,0 1 0 0 0,-1-1 0 0 0,1 1 0 0 0,-1-1-1 0 0,1 0 1 0 0,-1 0 0 0 0,0 0 0 0 0,1 0-1 0 0,-1-1 1 0 0,0 1 0 0 0,0-1 0 0 0,0 1-1 0 0,2-2-37 0 0,13-15 92 0 0,0 0-1 0 0,-1-1 0 0 0,-1-1 1 0 0,-1 0-1 0 0,0-1 0 0 0,7-18-91 0 0,10-12 42 0 0,29-66 118 0 0,-52 98-12 0 0,-8 24 39 0 0,0 1-189 0 0,-16 464 236 0 0,33-262-269 0 0,-14-184 57 0 0,-2 1-1 0 0,-1 0 0 0 0,-1-1 1 0 0,-2 1-1 0 0,0-1 1 0 0,-1 1-1 0 0,-1-1 1 0 0,-2 0-1 0 0,0-1 1 0 0,-7 13-22 0 0,13-34 14 0 0,-1-1 0 0 0,0 1 1 0 0,0-1-1 0 0,0 0 0 0 0,0 0 0 0 0,0 1 1 0 0,0-1-1 0 0,-1-1 0 0 0,1 1 0 0 0,0 0 1 0 0,0 0-1 0 0,-1-1 0 0 0,1 0 0 0 0,0 1 1 0 0,-1-1-1 0 0,1 0 0 0 0,0 0 0 0 0,-1 0 1 0 0,1 0-1 0 0,0-1 0 0 0,-1 1 1 0 0,1 0-1 0 0,0-1 0 0 0,-1 0 0 0 0,1 0 1 0 0,0 0-1 0 0,0 0 0 0 0,0 0 0 0 0,0 0 1 0 0,0 0-1 0 0,0 0 0 0 0,0-1 0 0 0,0 1 1 0 0,0-1-1 0 0,1 0 0 0 0,-2 0-14 0 0,-3-9 13 0 0,0 0 0 0 0,0-1 0 0 0,1 1 0 0 0,0-1 0 0 0,1 0 0 0 0,1 0-1 0 0,0-1 1 0 0,0 1 0 0 0,1-1 0 0 0,1 1 0 0 0,0-1 0 0 0,1 0 0 0 0,0 1 0 0 0,1-1 0 0 0,2-7-13 0 0,1 0-23 0 0,1 0 1 0 0,0 0-1 0 0,2 1 1 0 0,0 0-1 0 0,2 0 1 0 0,0 1-1 0 0,1 0 1 0 0,0 1-1 0 0,2 0 1 0 0,0 0-1 0 0,1 1 1 0 0,0 1 0 0 0,12-10 22 0 0,15-2-1285 0 0,-30 24-2906 0 0,0 2-3824 0 0,-8 1-4061 0 0</inkml:trace>
  <inkml:trace contextRef="#ctx0" brushRef="#br0" timeOffset="1298.986">782 697 11082 0 0,'0'0'2798'0'0,"0"0"-639"0"0,0 0-390 0 0,0 0-245 0 0,0 0-266 0 0,0 0-237 0 0,0 0-194 0 0,0 0-137 0 0,0 0-86 0 0,0 0-60 0 0,0 0-53 0 0,0 0-42 0 0,0 0-40 0 0,17-6-59 0 0,52-16-47 0 0,-21 17 633 0 0,-49 34-296 0 0,-57 48-144 0 0,50-7-1 0 0,63-59 524 0 0,-48-11-946 0 0,76-21 292 0 0,-85 19-2971 0 0,-21 6-7286 0 0,19-3-2359 0 0</inkml:trace>
  <inkml:trace contextRef="#ctx0" brushRef="#br0" timeOffset="1683.019">1143 516 7650 0 0,'0'0'3719'0'0,"0"0"-1169"0"0,0 0-584 0 0,0 0-143 0 0,0 0-218 0 0,0 0-290 0 0,0 0-280 0 0,0 0-227 0 0,0 0-167 0 0,0 0-95 0 0,0 0-59 0 0,0 0-20 0 0,0 0 26 0 0,3-1 23 0 0,88-6 2378 0 0,-32 7-2260 0 0,31-3-1333 0 0,-79-1-3060 0 0,-8 1-727 0 0,-1 0-3546 0 0,-1 2-3917 0 0</inkml:trace>
  <inkml:trace contextRef="#ctx0" brushRef="#br0" timeOffset="2594.054">1589 163 5537 0 0,'0'0'2363'0'0,"0"0"-221"0"0,0 0-84 0 0,0 0-42 0 0,0 0-197 0 0,0 0-264 0 0,0 0-289 0 0,0 0-275 0 0,0 0-203 0 0,0 0-130 0 0,0 0-88 0 0,0 0-90 0 0,-8 19 701 0 0,-27 120 1397 0 0,27-97-2394 0 0,2 1 0 0 0,2-1 0 0 0,2 1 0 0 0,2 18-184 0 0,0-58 7 0 0,0-1 1 0 0,0 0 0 0 0,0 0-1 0 0,0 0 1 0 0,0 0-1 0 0,0 0 1 0 0,1 1 0 0 0,-1-1-1 0 0,1 0 1 0 0,-1 0 0 0 0,1 0-1 0 0,0 0 1 0 0,0 0-1 0 0,0 0 1 0 0,0 0 0 0 0,0-1-1 0 0,1 1 1 0 0,-1 0-1 0 0,0-1 1 0 0,1 1 0 0 0,-1-1-1 0 0,1 1 1 0 0,0-1 0 0 0,-1 1-1 0 0,1-1 1 0 0,0 0-1 0 0,0 0 1 0 0,0 0 0 0 0,0 0-1 0 0,0 0 1 0 0,0-1-1 0 0,0 1 1 0 0,0-1 0 0 0,0 1-1 0 0,0-1 1 0 0,0 0 0 0 0,1 1-1 0 0,-1-1 1 0 0,0 0-1 0 0,0-1 1 0 0,0 1 0 0 0,0 0-1 0 0,0-1 1 0 0,1 1-1 0 0,-1-1 1 0 0,0 1 0 0 0,0-1-1 0 0,0 0 1 0 0,0 0 0 0 0,0 0-1 0 0,-1 0 1 0 0,1 0-8 0 0,14-11 62 0 0,-2 1 0 0 0,1-2 0 0 0,-1 0 0 0 0,-1-1 0 0 0,-1 0 0 0 0,0-1 0 0 0,-1 0 0 0 0,0-1 0 0 0,-1 0 0 0 0,-1-1 0 0 0,-1 0 0 0 0,0 0 0 0 0,-1-1 0 0 0,0-1-62 0 0,1-1 25 0 0,0 1 0 0 0,-1-1 0 0 0,-1 0 0 0 0,-1-1 0 0 0,-1 0 0 0 0,0 1 0 0 0,-1-12-25 0 0,8 98 80 0 0,13 464 655 0 0,-23-504-738 0 0,0-1 1 0 0,-2 1 0 0 0,-1 0 0 0 0,-1-1 0 0 0,-1 1 0 0 0,-1-1 0 0 0,-2 0 0 0 0,0 0 0 0 0,-2-1-1 0 0,0 0 1 0 0,-2-1 0 0 0,-7 12 2 0 0,16-31 1 0 0,-1 1 1 0 0,0-1-1 0 0,0-1 0 0 0,0 1 1 0 0,0 0-1 0 0,-1-1 0 0 0,1 1 0 0 0,-1-1 1 0 0,0 0-1 0 0,0 0 0 0 0,0-1 0 0 0,0 1 1 0 0,0-1-1 0 0,-1 0 0 0 0,1 0 1 0 0,-1 0-1 0 0,0-1 0 0 0,1 1 0 0 0,-1-1 1 0 0,0 0-1 0 0,0-1 0 0 0,0 1 1 0 0,0-1-2 0 0,2-2 1 0 0,-1 1 1 0 0,1-1-1 0 0,0 0 1 0 0,0 0-1 0 0,0 0 1 0 0,0-1 0 0 0,0 1-1 0 0,1-1 1 0 0,-1 0-1 0 0,1 0 1 0 0,0 0-1 0 0,-1 0 1 0 0,1 0 0 0 0,1 0-1 0 0,-1 0 1 0 0,0-1-1 0 0,1 1 1 0 0,0 0-1 0 0,0-1 1 0 0,0 0 0 0 0,0 1-1 0 0,0-1 1 0 0,1 0-1 0 0,-1 1 1 0 0,1-1-1 0 0,0 0 1 0 0,0 1-1 0 0,1-1 1 0 0,-1 0 0 0 0,1 1-1 0 0,0-1 1 0 0,-1 0-1 0 0,2-2-1 0 0,-1-7-15 0 0,29-95-10 0 0,-13 65-29 0 0,42-56-355 0 0,-28 61-5684 0 0,-19 24 1030 0 0,-7 10-6684 0 0</inkml:trace>
  <inkml:trace contextRef="#ctx0" brushRef="#br0" timeOffset="2863.828">2073 509 11202 0 0,'0'0'3610'0'0,"0"0"-1561"0"0,0 0-758 0 0,0 0-152 0 0,0 0-47 0 0,0 0-5 0 0,0 0-34 0 0,0 0-62 0 0,0 0-106 0 0,0 0-128 0 0,0 0-106 0 0,0 0-90 0 0,0 0-77 0 0,2 18-64 0 0,9 92 146 0 0,-28 5-153 0 0,19-135-9052 0 0,1 10 1983 0 0,-1 3-4572 0 0</inkml:trace>
  <inkml:trace contextRef="#ctx0" brushRef="#br0" timeOffset="3271.169">2203 89 7017 0 0,'0'0'2010'0'0,"0"0"-171"0"0,0 0 35 0 0,0 0 76 0 0,0 0-68 0 0,0 0-251 0 0,0 0-292 0 0,0 0-270 0 0,0 0-194 0 0,0 0-102 0 0,0 0-58 0 0,0 0-45 0 0,0 0-50 0 0,-1-15-47 0 0,-5-58 962 0 0,28 99-513 0 0,43 88 441 0 0,-45-66-1172 0 0,-1 2 1 0 0,-3 0 0 0 0,-2 1-1 0 0,0 14-291 0 0,-6-32 95 0 0,-1-10-62 0 0,-1 1-1 0 0,-1-1 0 0 0,-1 1 1 0 0,-2 0-1 0 0,0 0 0 0 0,-1 0 1 0 0,-2 0-1 0 0,0 0 0 0 0,-2-1 1 0 0,0 1-1 0 0,-2 0 0 0 0,0-1 1 0 0,-2 0-1 0 0,-1 0 0 0 0,0-1 1 0 0,-2 0-1 0 0,-2 4-32 0 0,2-11-29 0 0,0 0-1 0 0,-1-1 1 0 0,-1 0 0 0 0,0 0-1 0 0,-1-1 1 0 0,0-1 0 0 0,-1 0-1 0 0,0-1 1 0 0,-1-1-1 0 0,-1 0 1 0 0,1-1 0 0 0,-1 0-1 0 0,-1-2 1 0 0,-10 4 29 0 0,-46-7-2892 0 0,59-13-978 0 0,7 0-3932 0 0,5 2-4682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2617 0 0,'0'0'1213'0'0,"0"0"11"0"0,0 0 251 0 0,0 0 294 0 0,0 0 193 0 0,0 0-187 0 0,0 0-307 0 0,0 0-384 0 0,0 0-352 0 0,0 0-197 0 0,0 0-122 0 0,1-5-51 0 0,0 0-151 0 0,1 0-1 0 0,0 0 1 0 0,1 0 0 0 0,-1 0 0 0 0,1 1 0 0 0,0-1-1 0 0,0 1 1 0 0,0 0 0 0 0,1 0 0 0 0,0 0 0 0 0,0 0-1 0 0,0 0 1 0 0,0 1 0 0 0,0 0 0 0 0,1 0 0 0 0,3-2-211 0 0,3-3 610 0 0,-11 8-585 0 0,1-1 0 0 0,-1 1 0 0 0,0-1 0 0 0,1 1 0 0 0,-1-1 0 0 0,0 1 0 0 0,1-1 0 0 0,-1 1 0 0 0,1 0-1 0 0,-1-1 1 0 0,1 1 0 0 0,-1-1 0 0 0,1 1 0 0 0,0 0 0 0 0,-1 0 0 0 0,1-1 0 0 0,-1 1 0 0 0,1 0 0 0 0,0 0 0 0 0,-1 0 0 0 0,1 0 0 0 0,-1-1 0 0 0,1 1 0 0 0,0 0 0 0 0,-1 0 0 0 0,1 0 0 0 0,0 1 0 0 0,-1-1 0 0 0,1 0 0 0 0,0 0 0 0 0,-1 0 0 0 0,1 0 0 0 0,-1 0 0 0 0,1 1 0 0 0,0-1 0 0 0,-1 0 0 0 0,1 1 0 0 0,-1-1 0 0 0,1 0 0 0 0,-1 1 0 0 0,1-1 0 0 0,-1 1 0 0 0,1-1 0 0 0,-1 1 0 0 0,0-1 0 0 0,1 1 0 0 0,-1-1 0 0 0,0 1 0 0 0,1-1 0 0 0,-1 1 0 0 0,0-1-1 0 0,1 1 1 0 0,-1-1 0 0 0,0 1 0 0 0,0 0 0 0 0,0-1 0 0 0,0 1-25 0 0,12 31 264 0 0,-2 1-1 0 0,-2-1 0 0 0,-1 1 0 0 0,-1 1 0 0 0,-2-1 1 0 0,-1 1-1 0 0,-2 0 0 0 0,-1 6-263 0 0,0-16 117 0 0,-1 0-1 0 0,0 0 1 0 0,-2-1 0 0 0,-1 1-1 0 0,-1 0 1 0 0,-1-1-1 0 0,-8 20-116 0 0,-4 5 411 0 0,17-85 1335 0 0,5 19-1739 0 0,1 0 0 0 0,0 0 0 0 0,2 0 0 0 0,0 1-1 0 0,1 0 1 0 0,0 0 0 0 0,1 1 0 0 0,1 0 0 0 0,3-2-7 0 0,3-7 4 0 0,-5 3-7 0 0,0 2-1 0 0,2-1 0 0 0,0 2 0 0 0,1-1 0 0 0,1 2 0 0 0,1 0 0 0 0,1 1 0 0 0,0 1 0 0 0,1 0 0 0 0,1 1 1 0 0,0 1-1 0 0,1 1 0 0 0,3-1 4 0 0,-21 13-4 0 0,0-1 0 0 0,0 1 0 0 0,0 0 1 0 0,0-1-1 0 0,0 1 0 0 0,1 0 0 0 0,-1 0 0 0 0,0 0 1 0 0,1 1-1 0 0,-1-1 0 0 0,0 1 0 0 0,1-1 0 0 0,-1 1 1 0 0,1 0-1 0 0,-1 0 0 0 0,1 0 0 0 0,-1 0 0 0 0,1 0 1 0 0,-1 0-1 0 0,0 1 0 0 0,1-1 0 0 0,-1 1 0 0 0,1 0 1 0 0,-1-1-1 0 0,0 1 0 0 0,0 0 0 0 0,1 1 0 0 0,-1-1 1 0 0,0 0-1 0 0,0 1 0 0 0,0-1 0 0 0,0 1 0 0 0,-1-1 1 0 0,1 1-1 0 0,0 0 0 0 0,-1 0 0 0 0,1 0 0 0 0,-1 0 1 0 0,1 0-1 0 0,0 2 4 0 0,0 27 23 0 0,-1 0-1 0 0,-1 0 1 0 0,-2 0 0 0 0,-1 0 0 0 0,-1 0 0 0 0,-1 0 0 0 0,-8 19-23 0 0,-10 76 52 0 0,15-81-60 0 0,8-45 18 0 0,0 0 10 0 0,0 0-4 0 0,0 0 0 0 0,4-30 154 0 0,5 6-163 0 0,2 0 0 0 0,0 1 1 0 0,2 0-1 0 0,0 0 0 0 0,2 2 0 0 0,6-7-7 0 0,-13 15-7 0 0,104-123 22 0 0,-100 122-25 0 0,1 1 0 0 0,0 0 0 0 0,0 1 0 0 0,1 0 0 0 0,1 1 0 0 0,0 1 0 0 0,17-9 10 0 0,-33 19-1 0 0,1 1 0 0 0,0-1 0 0 0,0 0 0 0 0,0 1 0 0 0,0-1-1 0 0,0 1 1 0 0,0-1 0 0 0,0 0 0 0 0,0 1 0 0 0,0-1 0 0 0,0 0 0 0 0,0 1 0 0 0,0-1 0 0 0,0 0-1 0 0,0 1 1 0 0,0-1 0 0 0,0 0 0 0 0,0 1 0 0 0,1-1 0 0 0,-1 0 0 0 0,0 1 0 0 0,0-1 0 0 0,0 0-1 0 0,0 1 1 0 0,1-1 0 0 0,-1 0 0 0 0,0 1 0 0 0,0-1 0 0 0,1 0 0 0 0,-1 0 0 0 0,0 0-1 0 0,1 1 1 0 0,-1-1 0 0 0,0 0 0 0 0,1 0 0 0 0,-1 0 0 0 0,0 0 0 0 0,1 1 0 0 0,-1-1 0 0 0,0 0-1 0 0,1 0 1 0 0,-1 0 0 0 0,0 0 0 0 0,1 0 0 0 0,-1 0 0 0 0,0 0 0 0 0,1 0 0 0 0,-1 0 0 0 0,1 0-1 0 0,-1 0 1 0 0,0 0 0 0 0,1 0 0 0 0,-1 0 0 0 0,0-1 0 0 0,1 1 0 0 0,-1 0 0 0 0,0 0 0 0 0,1 0-1 0 0,-1 0 1 0 0,0-1 0 0 0,0 1 0 0 0,1 0 0 0 0,-1 0 0 0 0,0-1 0 0 0,0 1 0 0 0,1 0 1 0 0,-2 11-6 0 0,-13 263 316 0 0,10-240-338 0 0,0 5-93 0 0,2-8-3644 0 0,13-35-6955 0 0,-7 0-592 0 0</inkml:trace>
  <inkml:trace contextRef="#ctx0" brushRef="#br0" timeOffset="770.588">1301 163 7810 0 0,'0'0'2247'0'0,"0"0"-523"0"0,0 0-254 0 0,0 0 39 0 0,0 0 48 0 0,0 0-121 0 0,0 0-233 0 0,0 0-248 0 0,0 0-247 0 0,0 0-164 0 0,0 0-112 0 0,0 0-89 0 0,-21-2-28 0 0,-62-4-3 0 0,80 6-276 0 0,0-1 0 0 0,0 1 0 0 0,0 0 0 0 0,0 0 0 0 0,0 0 0 0 0,0 1 0 0 0,0-1 0 0 0,0 1 0 0 0,0-1 0 0 0,0 1 0 0 0,0 0 0 0 0,1 0 0 0 0,-1 1 1 0 0,0-1-1 0 0,1 0 0 0 0,-1 1 0 0 0,1 0 0 0 0,-1-1 0 0 0,1 1 0 0 0,-1 1-36 0 0,-7 5 200 0 0,-4 3-111 0 0,0-1 0 0 0,2 2 0 0 0,-1-1 0 0 0,1 2 0 0 0,1 0-1 0 0,0 0 1 0 0,1 1 0 0 0,1 0 0 0 0,0 1 0 0 0,1-1 0 0 0,0 2-1 0 0,1-1 1 0 0,-2 10-89 0 0,-8 92 258 0 0,18-114-221 0 0,1 0 1 0 0,-1-1 0 0 0,1 1 0 0 0,0 0 0 0 0,0-1 0 0 0,0 1-1 0 0,1-1 1 0 0,-1 0 0 0 0,0 1 0 0 0,1-1 0 0 0,0 0 0 0 0,-1-1-1 0 0,1 1 1 0 0,0 0 0 0 0,0-1 0 0 0,0 1 0 0 0,0-1 0 0 0,0 0-1 0 0,0 0 1 0 0,0-1 0 0 0,1 1 0 0 0,-1 0 0 0 0,0-1 0 0 0,0 0-1 0 0,1 0 1 0 0,-1 0 0 0 0,0 0 0 0 0,0 0 0 0 0,1-1 0 0 0,-1 1-1 0 0,0-1 1 0 0,0 0 0 0 0,0 0 0 0 0,0 0 0 0 0,0-1 0 0 0,0 1-1 0 0,0-1 1 0 0,3-1-38 0 0,31-20 167 0 0,-1-1 1 0 0,-1-1-1 0 0,-1-2 0 0 0,-1-2 0 0 0,-2-1 0 0 0,-1-1 0 0 0,-1-2 0 0 0,24-35-167 0 0,-23 31 57 0 0,-5 15-24 0 0,-24 22-32 0 0,0 1-1 0 0,0-1 1 0 0,0 1-1 0 0,0-1 1 0 0,0 1-1 0 0,0 0 1 0 0,0-1 0 0 0,0 1-1 0 0,0 0 1 0 0,0 0-1 0 0,0 0 1 0 0,0 0-1 0 0,-1 0 1 0 0,1 0-1 0 0,0 0 1 0 0,-1 0-1 0 0,1 0 1 0 0,-1 0-1 0 0,1 0 1 0 0,-1 0 0 0 0,1 0-1 0 0,-1 1 1 0 0,0-1-1 0 0,1 0 1 0 0,-1 0-1 0 0,0 0 1 0 0,0 1-1 0 0,0-1 1 0 0,0 0-1 0 0,0 0 1 0 0,0 1-1 0 0,-1-1 1 0 0,1 1-1 0 0,1 4 4 0 0,6 41 56 0 0,-2-1 1 0 0,-2 1-1 0 0,-2 0 1 0 0,-3 7-61 0 0,2 2-1 0 0,-13 195 37 0 0,13-247-36 0 0,-2 18 11 0 0,-1 0 0 0 0,-1 0-1 0 0,0 0 1 0 0,-2 0 0 0 0,-1-1 0 0 0,0 0-1 0 0,-2 0 1 0 0,0-1 0 0 0,-1 0 0 0 0,-1-1 0 0 0,-1 0-1 0 0,-1-1 1 0 0,0 0-11 0 0,10-15 12 0 0,0 0 1 0 0,0-1-1 0 0,0 1 1 0 0,-1-1-1 0 0,1 1 0 0 0,0-1 1 0 0,-1 0-1 0 0,0 0 0 0 0,1-1 1 0 0,-1 1-1 0 0,0-1 0 0 0,0 0 1 0 0,0 0-1 0 0,0 0 1 0 0,0 0-1 0 0,0-1 0 0 0,0 0 1 0 0,0 0-1 0 0,0 0 0 0 0,0 0 1 0 0,0 0-1 0 0,-1-1-12 0 0,2-2 8 0 0,0 1-1 0 0,0-1 1 0 0,0 0 0 0 0,0 0-1 0 0,1 0 1 0 0,-1 0 0 0 0,1 0-1 0 0,0-1 1 0 0,0 1 0 0 0,0-1-1 0 0,0 0 1 0 0,1 1 0 0 0,-1-1-1 0 0,1 0 1 0 0,0 0 0 0 0,0 0-1 0 0,0 0 1 0 0,1 0 0 0 0,-1 0-1 0 0,1-2-7 0 0,-2-7-3 0 0,0 0 0 0 0,0-1 0 0 0,1 1 0 0 0,1-1 0 0 0,0 1-1 0 0,1 0 1 0 0,0-1 0 0 0,1 1 0 0 0,1 0 0 0 0,0 0-1 0 0,0 0 1 0 0,2 0 0 0 0,0 0 0 0 0,0 1 0 0 0,1 0-1 0 0,0 0 1 0 0,1 1 0 0 0,1-2 3 0 0,146-136-136 0 0,-93 96-99 0 0,-8 16-387 0 0,-29 24-4260 0 0,-7 4-4111 0 0,-13 5-2917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5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0 0 0,'0'0'97'0'0,"0"0"359"0"0,29 0 3675 0 0,104-3 3157 0 0,62-27-4802 0 0,83 16-1157 0 0,-149 28-1047 0 0,144-10 298 0 0,15-1 156 0 0,136 5-364 0 0,-45-37-16 0 0,142 28-34 0 0,-66-24-113 0 0,635 10 290 0 0,-768 30-358 0 0,268 11 105 0 0,171-12-133 0 0,312-24 72 0 0,170 3-58 0 0,-516-9-99 0 0,-164-6 25 0 0,-196 0 14 0 0,493-10 28 0 0,587 27-137 0 0,-603-3 37 0 0,172-24-10 0 0,401 21 225 0 0,-779 3-102 0 0,225 15 32 0 0,243-6-58 0 0,-702-9-63 0 0,176-14 92 0 0,468 19 9 0 0,-561 32-26 0 0,341 31 147 0 0,-43-46-64 0 0,-324-11-56 0 0,294 5 141 0 0,-77-8 399 0 0,-307 3 794 0 0,-370-3-1390 0 0,-1 0-7 0 0,0 0-2 0 0,12 0 555 0 0,145-21-517 0 0,-144 19-1250 0 0,20-3 2970 0 0,-22 4-6333 0 0,0 1-5771 0 0,-9 0-380 0 0</inkml:trace>
  <inkml:trace contextRef="#ctx0" brushRef="#br0" timeOffset="2522.818">1182 861 5001 0 0,'0'0'948'0'0,"0"0"-538"0"0,0 0-276 0 0,0 0 88 0 0,0 0 273 0 0,0 0 290 0 0,0 0 118 0 0,0 0-20 0 0,0 0-7 0 0,0 0 116 0 0,0 0 166 0 0,6 1 118 0 0,2 1-799 0 0,0-1-1 0 0,0 0 1 0 0,0 0-1 0 0,0-1 1 0 0,0 0 0 0 0,0-1-1 0 0,0 1 1 0 0,0-2 0 0 0,0 1-1 0 0,0-1 1 0 0,0 0-1 0 0,-1-1 1 0 0,7-2-477 0 0,82-70 2449 0 0,-82 57-2142 0 0,-1-1 1 0 0,-1 0-1 0 0,-1-1 1 0 0,-1 0-1 0 0,0-1 1 0 0,-2 0-1 0 0,0 0 1 0 0,4-21-308 0 0,-9 29 120 0 0,0 0 641 0 0,-2 24-403 0 0,-1 261 358 0 0,15 452-125 0 0,-41-418-440 0 0,-6-199-6 0 0,32-107-134 0 0,-1 0 0 0 0,1 1 0 0 0,0-1 0 0 0,-1 0 0 0 0,1 0 0 0 0,-1 0 0 0 0,1 1 1 0 0,-1-1-1 0 0,1 0 0 0 0,-1 0 0 0 0,1 0 0 0 0,-1 0 0 0 0,1 0 0 0 0,-1 0 0 0 0,1 0 0 0 0,-1 0 0 0 0,1 0 0 0 0,-1 0 0 0 0,1 0 0 0 0,-1 0 0 0 0,1-1 0 0 0,-1 1 0 0 0,1 0 1 0 0,-1 0-1 0 0,1 0 0 0 0,-1-1 0 0 0,1 1 0 0 0,0 0 0 0 0,-1 0 0 0 0,1-1 0 0 0,-1 1 0 0 0,1 0 0 0 0,0-1 0 0 0,-1 1 0 0 0,1-1 0 0 0,0 1 0 0 0,-1 0 0 0 0,1-1 0 0 0,0 1 1 0 0,0-1-1 0 0,0 1 0 0 0,-1-1 0 0 0,1 1 0 0 0,0-1 0 0 0,0 1 0 0 0,0-1 0 0 0,0 1 0 0 0,0-1 0 0 0,0 1 0 0 0,0-1 0 0 0,0 1 0 0 0,0-1 0 0 0,0 1 0 0 0,0-1-11 0 0,-7-25 5 0 0,1 0-1 0 0,2 0 0 0 0,0 0 0 0 0,2 0 0 0 0,1-1 0 0 0,1 1 0 0 0,1-1 1 0 0,2 1-1 0 0,3-17-4 0 0,4-41 0 0 0,3 1 0 0 0,4 0-1 0 0,4 2 1 0 0,3 0 0 0 0,3 1 0 0 0,5 2 0 0 0,2 1 0 0 0,4 2 0 0 0,3 1 0 0 0,3 3-1 0 0,33-40 1 0 0,-56 86-4 0 0,1 1 0 0 0,1 1 0 0 0,0 1 0 0 0,2 1 0 0 0,1 1 0 0 0,1 1-1 0 0,0 2 1 0 0,1 0 0 0 0,22-8 4 0 0,-44 22 1 0 0,0-1 1 0 0,1 1-1 0 0,-1 0 1 0 0,1 0-1 0 0,0 1 0 0 0,0 0 1 0 0,0 0-1 0 0,0 1 1 0 0,0 0-1 0 0,0 0 0 0 0,0 0 1 0 0,1 1-1 0 0,-1 0 0 0 0,0 1 1 0 0,0-1-1 0 0,0 1 1 0 0,0 1-1 0 0,0-1 0 0 0,0 1 1 0 0,0 1-1 0 0,0-1 0 0 0,0 1 1 0 0,-1 0-1 0 0,0 1 1 0 0,1-1-1 0 0,-1 1 0 0 0,-1 1 1 0 0,1-1-1 0 0,0 1 0 0 0,3 4-1 0 0,-1 13 17 0 0,-1-1 0 0 0,0 1 0 0 0,-2 1 0 0 0,-1-1 0 0 0,0 1 0 0 0,-2 0 0 0 0,-1 0 0 0 0,-1-1-1 0 0,0 1 1 0 0,-2 0 0 0 0,-1 0 0 0 0,-1 2-17 0 0,0 4 17 0 0,-2-1-1 0 0,-1 0 1 0 0,-1 0-1 0 0,-2-1 1 0 0,0 0 0 0 0,-2-1-1 0 0,-1 0 1 0 0,-1-1-1 0 0,-1-1 1 0 0,-1 0-1 0 0,-1-1 1 0 0,-19 20-17 0 0,20-29-21 0 0,-1-1 1 0 0,0 0-1 0 0,-1-1 0 0 0,0-1 1 0 0,0-1-1 0 0,-1 0 0 0 0,-1-2 1 0 0,1 0-1 0 0,-2-1 0 0 0,1-1 0 0 0,0-1 1 0 0,-1-1-1 0 0,0-1 0 0 0,0 0 1 0 0,0-2-1 0 0,-1 0 0 0 0,1-2 1 0 0,-16-2 20 0 0,20 2-99 0 0,1 0 0 0 0,-1-2 1 0 0,0 0-1 0 0,1-1 1 0 0,0 0-1 0 0,0-2 0 0 0,0 0 1 0 0,1 0-1 0 0,-1-2 99 0 0,-45-44-2837 0 0,36-24-6146 0 0,25 63-2597 0 0</inkml:trace>
  <inkml:trace contextRef="#ctx0" brushRef="#br0" timeOffset="8879.756">1920 2065 0 0 0,'0'0'2401'0'0,"0"0"-1407"0"0,0 0-560 0 0,0 0 74 0 0,0 0 300 0 0,0 0 315 0 0,0 0 185 0 0,0 0-13 0 0,0 0-67 0 0,0 0-94 0 0,0 0-118 0 0,11 1-44 0 0,74 4 2537 0 0,-17-51-171 0 0,22-38-1929 0 0,-4-3 0 0 0,-4-3 0 0 0,30-47-1409 0 0,-83 97 102 0 0,-1-1 0 0 0,-3-2 0 0 0,-1 0 1 0 0,-2-1-1 0 0,-2-2 0 0 0,-2 0 1 0 0,-3-1-1 0 0,-1 0 0 0 0,-2-1 0 0 0,2-26-102 0 0,-5-116 236 0 0,-9 188-225 0 0,0-1-1 0 0,0 1 0 0 0,0-1 0 0 0,0 1 0 0 0,-1 0 1 0 0,1-1-1 0 0,0 1 0 0 0,-1-1 0 0 0,0 1 0 0 0,0 0 1 0 0,1-1-1 0 0,-1 1 0 0 0,-1 0 0 0 0,1 0 0 0 0,0 0 1 0 0,0 0-1 0 0,-1 0 0 0 0,1 0 0 0 0,-1 0 0 0 0,0 0 1 0 0,1 1-1 0 0,-1-1 0 0 0,0 1 0 0 0,0-1 0 0 0,0 1 1 0 0,0 0-1 0 0,0-1 0 0 0,-1 1 0 0 0,1 0 0 0 0,0 1 1 0 0,-2-2-11 0 0,-5 5-7 0 0,1 0 1 0 0,0 1-1 0 0,0-1 1 0 0,0 2-1 0 0,0-1 1 0 0,0 1-1 0 0,1 0 1 0 0,0 0-1 0 0,0 1 1 0 0,0 0-1 0 0,1 1 1 0 0,0-1-1 0 0,0 1 1 0 0,1 0-1 0 0,0 1 1 0 0,0-1-1 0 0,-2 5 7 0 0,-1 0-4 0 0,-96 131-16 0 0,87-111 36 0 0,1 1 0 0 0,2 1 0 0 0,1 0 0 0 0,2 1 0 0 0,1 0 0 0 0,2 1 0 0 0,1-1 0 0 0,2 4-16 0 0,-6 160 107 0 0,13-187-89 0 0,0-1 1 0 0,1 1 0 0 0,1 0 0 0 0,-1-1-1 0 0,2 0 1 0 0,0 0 0 0 0,0 0-1 0 0,1-1 1 0 0,0 1 0 0 0,1-1 0 0 0,0-1-1 0 0,0 1 1 0 0,1-1 0 0 0,0-1 0 0 0,1 1-1 0 0,0-2 1 0 0,0 1 0 0 0,1-1 0 0 0,4 2-19 0 0,-3-4 46 0 0,1 0 1 0 0,-1-1 0 0 0,1 0 0 0 0,0-1 0 0 0,0 0-1 0 0,0-1 1 0 0,0-1 0 0 0,0 0 0 0 0,0 0 0 0 0,1-1-1 0 0,-1-1 1 0 0,11-1-47 0 0,114-45 450 0 0,-110 34-408 0 0,-1-1 1 0 0,0-1 0 0 0,-1-2 0 0 0,-1 0 0 0 0,0-2 0 0 0,-1 0 0 0 0,-2-2 0 0 0,0 0 0 0 0,-1-1-1 0 0,-1-2 1 0 0,-1 0 0 0 0,6-11-43 0 0,-21 28 14 0 0,0 1 0 0 0,0-1-1 0 0,-1 0 1 0 0,0 0 0 0 0,0 0 0 0 0,0 0-1 0 0,-1 0 1 0 0,0 0 0 0 0,-1 0-1 0 0,0-1 1 0 0,0 1 0 0 0,0 0 0 0 0,-1 0-1 0 0,-1-6-13 0 0,-1 10-2 0 0,0 0 0 0 0,-1-1-1 0 0,1 1 1 0 0,-1 0-1 0 0,0 1 1 0 0,0-1 0 0 0,0 1-1 0 0,0-1 1 0 0,0 1 0 0 0,-1 1-1 0 0,1-1 1 0 0,0 0 0 0 0,-1 1-1 0 0,0 0 1 0 0,1 0-1 0 0,-1 1 1 0 0,0-1 0 0 0,1 1-1 0 0,-1 0 1 0 0,0 0 0 0 0,1 0-1 0 0,-1 1 1 0 0,0 0 0 0 0,1 0-1 0 0,-1 0 1 0 0,1 0-1 0 0,-1 1 1 0 0,1-1 0 0 0,0 1-1 0 0,-1 1 1 0 0,1-1 2 0 0,-11 5-15 0 0,1-1-1 0 0,1 2 1 0 0,-1 0-1 0 0,1 1 1 0 0,1 0-1 0 0,0 1 1 0 0,0 0 0 0 0,1 1-1 0 0,0 0 1 0 0,1 1-1 0 0,0 0 1 0 0,1 1-1 0 0,0 0 1 0 0,1 0 0 0 0,0 1-1 0 0,1 0 1 0 0,1 0-1 0 0,0 0 1 0 0,1 1 0 0 0,1 0-1 0 0,0 0 1 0 0,1 1-1 0 0,0 6 16 0 0,5-14 2 0 0,0 0-1 0 0,1-1 0 0 0,0 1 1 0 0,0 0-1 0 0,0-1 0 0 0,1 1 1 0 0,0-1-1 0 0,1 0 0 0 0,0-1 1 0 0,0 1-1 0 0,0-1 0 0 0,1 0 1 0 0,0 0-1 0 0,0 0 0 0 0,0-1 1 0 0,1 0-1 0 0,0-1 0 0 0,0 1 1 0 0,0-1-1 0 0,0 0 0 0 0,1-1 1 0 0,-1 0-1 0 0,1 0 0 0 0,0-1 1 0 0,6 2-2 0 0,6 0 35 0 0,0 0 1 0 0,0-1 0 0 0,1-1-1 0 0,-1-1 1 0 0,1-1 0 0 0,-1-1-1 0 0,1 0 1 0 0,13-4-36 0 0,0-4 39 0 0,-1-2-1 0 0,0-1 1 0 0,0-2-1 0 0,-1-1 1 0 0,-1-1 0 0 0,-1-2-1 0 0,0-1 1 0 0,-2-1-1 0 0,0-2 1 0 0,3-4-39 0 0,42-28 77 0 0,117-71 1 0 0,-165 121-152 0 0,-90 33 970 0 0,42-20-894 0 0,1 0 1 0 0,0 2 0 0 0,0 1-1 0 0,1 1 1 0 0,1 0-1 0 0,0 2 1 0 0,1 0-1 0 0,0 1 1 0 0,1 1-1 0 0,1 1 1 0 0,1 0 0 0 0,-14 20-3 0 0,28-35-4 0 0,0 0 1 0 0,-1-1 0 0 0,1 1 0 0 0,0 0 0 0 0,1 0-1 0 0,-1 1 1 0 0,1-1 0 0 0,-1 0 0 0 0,1 1 0 0 0,0-1-1 0 0,0 0 1 0 0,0 1 0 0 0,1-1 0 0 0,-1 1 0 0 0,1-1-1 0 0,0 1 1 0 0,0 0 0 0 0,0-1 0 0 0,0 1 0 0 0,1-1-1 0 0,-1 1 1 0 0,1-1 0 0 0,0 1 0 0 0,0-1 0 0 0,0 0-1 0 0,1 1 1 0 0,-1-1 0 0 0,1 0 0 0 0,-1 0 0 0 0,1 0-1 0 0,0 0 1 0 0,1 0 0 0 0,-1 0 0 0 0,0-1 0 0 0,1 1-1 0 0,-1-1 1 0 0,1 1 0 0 0,0-1 0 0 0,0 0 0 0 0,0 0-1 0 0,0 0 1 0 0,0-1 0 0 0,0 1 0 0 0,1-1 0 0 0,2 1 3 0 0,3-1 5 0 0,0-2 0 0 0,0 1 1 0 0,-1-1-1 0 0,1 0 1 0 0,0-1-1 0 0,-1 0 1 0 0,1 0-1 0 0,-1-1 0 0 0,0 0 1 0 0,0 0-1 0 0,0-1 1 0 0,0 0-1 0 0,0-1 0 0 0,-1 1 1 0 0,0-2-1 0 0,0 1 1 0 0,0-1-1 0 0,1-2-5 0 0,108-122 59 0 0,-115 128-62 0 0,88-119 192 0 0,-87 118-177 0 0,-2 2-18 0 0,0 1-18 0 0,0 0-14 0 0,0 22-46 0 0,0 14 30 0 0,-2-26 58 0 0,1 0-1 0 0,1 0 1 0 0,0 0-1 0 0,0 0 1 0 0,1 0-1 0 0,1 1 1 0 0,-1-1-1 0 0,2-1 1 0 0,-1 1-1 0 0,1 0 1 0 0,1-1-1 0 0,0 1 0 0 0,0-1 1 0 0,6 9-4 0 0,-6-12-1 0 0,1 1 1 0 0,-1-1-1 0 0,1 0 1 0 0,1-1-1 0 0,-1 1 1 0 0,1-1-1 0 0,0 0 1 0 0,0 0-1 0 0,0-1 1 0 0,1 0-1 0 0,0 0 1 0 0,0 0-1 0 0,0-1 1 0 0,0 0-1 0 0,0-1 1 0 0,1 1-1 0 0,-1-1 1 0 0,1-1-1 0 0,-1 1 1 0 0,1-1-1 0 0,3-1 1 0 0,0-2 7 0 0,0 0 1 0 0,-1-1-1 0 0,0-1 0 0 0,0 0 0 0 0,0 0 0 0 0,0-1 1 0 0,0 0-1 0 0,-1-1 0 0 0,0 0 0 0 0,0 0 0 0 0,-1-1 1 0 0,0 0-1 0 0,0-1 0 0 0,0 0 0 0 0,-1 0 0 0 0,0 0 1 0 0,-1-1-1 0 0,0 0 0 0 0,0 0 0 0 0,-1-1 0 0 0,0 0-7 0 0,48-59 41 0 0,-37 51-35 0 0,-1 0-5 0 0,1 0 0 0 0,1 0-1 0 0,0 2 1 0 0,1 0 0 0 0,1 1-1 0 0,1 1 1 0 0,0 0 0 0 0,0 2-1 0 0,22-10 0 0 0,-40 22 0 0 0,0-1-1 0 0,1 1 1 0 0,-1 0-1 0 0,0-1 1 0 0,0 1-1 0 0,1 0 1 0 0,-1 0 0 0 0,0 1-1 0 0,1-1 1 0 0,-1 0-1 0 0,0 1 1 0 0,0 0-1 0 0,0-1 1 0 0,1 1-1 0 0,-1 0 1 0 0,0 0-1 0 0,0 0 1 0 0,0 0-1 0 0,0 1 1 0 0,0-1-1 0 0,-1 0 1 0 0,1 1-1 0 0,0 0 1 0 0,-1-1 0 0 0,1 1-1 0 0,-1 0 1 0 0,1 0-1 0 0,-1-1 1 0 0,0 1-1 0 0,0 0 1 0 0,0 0-1 0 0,0 1 1 0 0,0-1-1 0 0,0 0 1 0 0,0 0-1 0 0,-1 2 1 0 0,22 85 44 0 0,-20-81-34 0 0,-1 0 0 0 0,1 0 0 0 0,-2 0 0 0 0,1 0 0 0 0,-1 0 0 0 0,-1 0 0 0 0,1 0 1 0 0,-1 0-1 0 0,-1 0 0 0 0,1 0 0 0 0,-1 0 0 0 0,-1 0 0 0 0,0-1 0 0 0,0 1 0 0 0,0-1 0 0 0,-1 1 0 0 0,0-1 0 0 0,0-1 0 0 0,-1 1 0 0 0,0 0-10 0 0,-6 3 3 0 0,0 0 0 0 0,-1-1-1 0 0,0 0 1 0 0,0-1 0 0 0,-1-1-1 0 0,0 0 1 0 0,0 0 0 0 0,-3 0-3 0 0,-73 7-224 0 0,105-25-14 0 0,0 4 238 0 0,1 1 0 0 0,0 0 0 0 0,0 2 0 0 0,1 0 0 0 0,-1 1-1 0 0,1 1 1 0 0,0 0 0 0 0,-1 1 0 0 0,1 1 0 0 0,0 1 0 0 0,16 3 0 0 0,-13-2 41 0 0,-1-1 1 0 0,1-1-1 0 0,-1 0 0 0 0,1-2 1 0 0,-1 0-1 0 0,1-1 0 0 0,-1-1 1 0 0,14-6-42 0 0,151-71 602 0 0,-169 72-573 0 0,-1-1 0 0 0,0-1-1 0 0,-1 0 1 0 0,0-1 0 0 0,-1-1-1 0 0,0 0 1 0 0,-1 0-1 0 0,0-2 1 0 0,-2 1 0 0 0,1-1-1 0 0,-2-1 1 0 0,0 0-1 0 0,-1 0 1 0 0,0-1 0 0 0,-1 0-1 0 0,-1 0 1 0 0,-1-1-1 0 0,-1 0 1 0 0,0 1 0 0 0,1-18-29 0 0,-5 32-2 0 0,-1 0 0 0 0,1 0 0 0 0,0 0-1 0 0,-1 0 1 0 0,0 0 0 0 0,1 0 0 0 0,-1 0 0 0 0,0 0 0 0 0,-1 1 0 0 0,1-1 0 0 0,0 0 0 0 0,-1 1 0 0 0,0-1 0 0 0,1 0 0 0 0,-1 1 0 0 0,0 0 0 0 0,0 0 0 0 0,-1-1 0 0 0,1 1 0 0 0,0 0 0 0 0,-1 1 0 0 0,1-1 0 0 0,-1 0 0 0 0,1 1 0 0 0,-1-1 0 0 0,0 1 0 0 0,0 0 0 0 0,0 0 0 0 0,1 0 0 0 0,-1 0 0 0 0,0 1 0 0 0,0-1 0 0 0,0 1 0 0 0,0 0 0 0 0,0 0 0 0 0,-1 0 0 0 0,1 0 0 0 0,0 0 0 0 0,0 1 0 0 0,0-1-1 0 0,0 1 1 0 0,1 0 0 0 0,-1 0 0 0 0,0 0 0 0 0,0 0 0 0 0,0 0 0 0 0,1 1 0 0 0,-1-1 0 0 0,0 1 0 0 0,-1 1 2 0 0,-11 7-2 0 0,0 0 0 0 0,0 1-1 0 0,1 1 1 0 0,0 0 0 0 0,1 1 0 0 0,0 1-1 0 0,1 0 1 0 0,1 1 0 0 0,0 0 0 0 0,1 0-1 0 0,1 1 1 0 0,0 1 0 0 0,1-1-1 0 0,1 1 1 0 0,0 1 0 0 0,2-1 0 0 0,0 1-1 0 0,1 0 1 0 0,0 0 0 0 0,1 9 2 0 0,3-19 3 0 0,0 0-1 0 0,1 0 1 0 0,0-1-1 0 0,0 1 1 0 0,1 0 0 0 0,0-1-1 0 0,0 1 1 0 0,1-1-1 0 0,0 0 1 0 0,0 0 0 0 0,1 0-1 0 0,0 0 1 0 0,0 0-1 0 0,0-1 1 0 0,1 0 0 0 0,0 0-1 0 0,1 0 1 0 0,-1-1-1 0 0,1 1 1 0 0,0-1 0 0 0,0-1-1 0 0,0 1 1 0 0,6 2-3 0 0,7 5 80 0 0,1-1 1 0 0,1-1-1 0 0,-1-1 0 0 0,2-1 1 0 0,-1-1-1 0 0,1 0 1 0 0,16 1-81 0 0,-15-2 45 0 0,1-2 1 0 0,0-1 0 0 0,-1 0-1 0 0,1-2 1 0 0,0-1 0 0 0,0-1-1 0 0,0 0 1 0 0,0-2-1 0 0,18-5-45 0 0,-41 8-41 0 0,0-1 0 0 0,0 1 0 0 0,0 0 0 0 0,0-1 0 0 0,0 1 0 0 0,0-1 0 0 0,0 1 0 0 0,0-1 0 0 0,0 1 0 0 0,0-1 0 0 0,-1 0 0 0 0,1 1 0 0 0,0-1-1 0 0,0 0 1 0 0,-1 0 0 0 0,1 0 0 0 0,0 0 0 0 0,-1 1 0 0 0,1-1 0 0 0,-1 0 0 0 0,1 0 0 0 0,-1 0 0 0 0,0 0 0 0 0,1 0 0 0 0,-1 0 0 0 0,0 0 0 0 0,0 0 0 0 0,0 0-1 0 0,1 0 1 0 0,-1 0 0 0 0,0-1 0 0 0,0 1 0 0 0,-1 0 0 0 0,1 0 0 0 0,0 0 41 0 0,-5-10-3964 0 0,-5 3-4405 0 0,4 4-4797 0 0</inkml:trace>
  <inkml:trace contextRef="#ctx0" brushRef="#br0" timeOffset="11709.744">5935 1251 1224 0 0,'0'0'1485'0'0,"0"0"-349"0"0,0 0 61 0 0,0 0 382 0 0,0 0 374 0 0,0 0 145 0 0,0 0-183 0 0,0 0-384 0 0,0 0-363 0 0,0 0-272 0 0,0 0-174 0 0,9 0 2600 0 0,-50 184-527 0 0,-60 166-2315 0 0,80-299-524 0 0,21-50 17 0 0,0-1 9 0 0,2-23 71 0 0,7-17-63 0 0,2 1 0 0 0,2 0-1 0 0,1 1 1 0 0,18-32 10 0 0,17-46-12 0 0,39-86 96 0 0,-88 203-84 0 0,1-1 0 0 0,-1 0 0 0 0,0 0 1 0 0,1 1-1 0 0,-1-1 0 0 0,0 0 0 0 0,1 0 1 0 0,-1 0-1 0 0,0 0 0 0 0,1 0 0 0 0,-1 1 1 0 0,1-1-1 0 0,-1 0 0 0 0,0 0 0 0 0,1 0 1 0 0,-1 0-1 0 0,1 0 0 0 0,-1 0 0 0 0,0 0 1 0 0,1 0-1 0 0,-1 0 0 0 0,0-1 0 0 0,1 1 1 0 0,-1 0-1 0 0,1 0 0 0 0,-1 0 0 0 0,0 0 1 0 0,1 0-1 0 0,-1-1 0 0 0,0 1 0 0 0,1 0 1 0 0,-1 0-1 0 0,0-1 0 0 0,1 1 0 0 0,-1 0 1 0 0,0 0-1 0 0,0-1 0 0 0,1 1 0 0 0,-1 0 1 0 0,0-1-1 0 0,0 1 0 0 0,0 0 0 0 0,1-1 1 0 0,-1 1-1 0 0,0-1 0 0 0,0 1 0 0 0,0 0 1 0 0,0-1-1 0 0,0 1 0 0 0,0-1 0 0 0,0 1 1 0 0,0 0-1 0 0,0-1 0 0 0,5 9 21 0 0,1 4 91 0 0,-1 1 0 0 0,-1-1 0 0 0,0 1 0 0 0,0 0 0 0 0,-2 1 0 0 0,1-1 0 0 0,-2 0 0 0 0,0 1 0 0 0,0 2-112 0 0,5 42 229 0 0,46 144 48 0 0,-51-199-256 0 0,0 1 0 0 0,0 0 0 0 0,0-1 0 0 0,0 1 1 0 0,1-1-1 0 0,0 1 0 0 0,0-1 0 0 0,0 0 0 0 0,0 0 0 0 0,0 0 0 0 0,0 0 0 0 0,1 0 0 0 0,0 0 0 0 0,-1 0 1 0 0,1-1-1 0 0,0 0 0 0 0,0 1 0 0 0,1-1 0 0 0,-1 0 0 0 0,0-1 0 0 0,1 1 0 0 0,-1 0 0 0 0,1-1 0 0 0,-1 0 1 0 0,1 0-1 0 0,0 0 0 0 0,0 0 0 0 0,-1-1 0 0 0,1 1 0 0 0,0-1 0 0 0,0 0 0 0 0,0 0 0 0 0,-1-1 0 0 0,1 1 1 0 0,0-1-1 0 0,0 1 0 0 0,-1-1 0 0 0,1-1 0 0 0,0 1 0 0 0,-1 0 0 0 0,1-1 0 0 0,-1 0 0 0 0,0 1 0 0 0,0-1 1 0 0,1-1-22 0 0,12-13 123 0 0,0 0 1 0 0,-1-2 0 0 0,-1 0 0 0 0,0 0 0 0 0,-2-1-1 0 0,0-1 1 0 0,-1 0 0 0 0,-1-1 0 0 0,-1 0 0 0 0,-1-1 0 0 0,-1 1-1 0 0,0-1 1 0 0,-2-1 0 0 0,-1 1 0 0 0,0-1 0 0 0,-2 0-1 0 0,-1 0 1 0 0,0 0 0 0 0,-2-3-124 0 0,1 24-13 0 0,0 0 0 0 0,1 0-1 0 0,-1-1 1 0 0,0 1 0 0 0,0 0 0 0 0,0 0 0 0 0,-1 0-1 0 0,1 0 1 0 0,0 0 0 0 0,-1-1 0 0 0,1 1-1 0 0,-1 0 1 0 0,0 0 0 0 0,0 0 0 0 0,0 1 0 0 0,0-1-1 0 0,0 0 1 0 0,0 0 0 0 0,0 0 0 0 0,-1 1-1 0 0,1-1 1 0 0,-1 0 0 0 0,1 1 0 0 0,-1 0 0 0 0,1-1-1 0 0,-1 1 1 0 0,0 0 0 0 0,0 0 0 0 0,0 0-1 0 0,0 0 1 0 0,0 0 0 0 0,0 0 0 0 0,0 0 0 0 0,0 1-1 0 0,-1-1 14 0 0,-10 29-3919 0 0,11-16-1305 0 0,1 0-6010 0 0</inkml:trace>
  <inkml:trace contextRef="#ctx0" brushRef="#br0" timeOffset="12158.427">6822 1354 5873 0 0,'0'0'3797'0'0,"0"0"-1311"0"0,0 0-656 0 0,0 0-239 0 0,0 0-179 0 0,0 0-217 0 0,0 0-224 0 0,0 0-239 0 0,0 0-216 0 0,-26 32-157 0 0,-82 100-121 0 0,105-129-229 0 0,0-1 0 0 0,0 0-1 0 0,1 1 1 0 0,-1 0-1 0 0,1-1 1 0 0,0 1-1 0 0,0 0 1 0 0,0 0-1 0 0,0 0 1 0 0,1 1 0 0 0,-1-1-1 0 0,1 0 1 0 0,-1 1-1 0 0,1-1 1 0 0,0 1-1 0 0,1-1 1 0 0,-1 1 0 0 0,1-1-1 0 0,-1 1 1 0 0,1 0-9 0 0,1 6 23 0 0,-1-6 14 0 0,0 1 0 0 0,1 0 0 0 0,0-1 0 0 0,0 1 0 0 0,0-1 0 0 0,0 1 0 0 0,1-1 0 0 0,-1 0 0 0 0,1 1 0 0 0,0-1 0 0 0,0 0-1 0 0,1 0 1 0 0,-1 0 0 0 0,1-1 0 0 0,0 1 0 0 0,0-1 0 0 0,0 1 0 0 0,1-1 0 0 0,-1 0 0 0 0,1 0 0 0 0,0-1 0 0 0,0 1 0 0 0,-1-1 0 0 0,2 1 0 0 0,-1-1 0 0 0,0-1 0 0 0,0 1 0 0 0,1 0-1 0 0,-1-1 1 0 0,1 0 0 0 0,-1 0 0 0 0,1-1 0 0 0,-1 1 0 0 0,1-1 0 0 0,0 0 0 0 0,-1 0 0 0 0,1 0 0 0 0,-1-1 0 0 0,1 1 0 0 0,1-2-37 0 0,7-1 176 0 0,0 0-1 0 0,0-2 1 0 0,-1 1 0 0 0,0-2 0 0 0,0 1-1 0 0,0-2 1 0 0,-1 0 0 0 0,1 0 0 0 0,-2-1-1 0 0,1 0 1 0 0,-1-1 0 0 0,0 0 0 0 0,-1 0-1 0 0,0-1 1 0 0,-1-1 0 0 0,0 1 0 0 0,0-1-1 0 0,-1-1 1 0 0,0-1-176 0 0,-3 4 67 0 0,0 1 0 0 0,-1-1 0 0 0,0 0-1 0 0,0 0 1 0 0,-1 0 0 0 0,0 0 0 0 0,-1 0 0 0 0,0 0 0 0 0,0-1-1 0 0,-1 1 1 0 0,0 0 0 0 0,-1-4-67 0 0,0 9-3 0 0,1 0 0 0 0,-1-1 0 0 0,1 1 0 0 0,-1 0 0 0 0,-1 0 0 0 0,1 0 0 0 0,0 0 0 0 0,-1 0 0 0 0,0 0 0 0 0,0 0 0 0 0,0 0 0 0 0,-1 1 0 0 0,1-1 0 0 0,-1 1 0 0 0,1 0 0 0 0,-1 0 0 0 0,0 0 0 0 0,-1 0 0 0 0,1 0 1 0 0,0 1-1 0 0,-1-1 0 0 0,1 1 0 0 0,-1 0 0 0 0,0 0 0 0 0,0 0 0 0 0,0 1 0 0 0,0-1 3 0 0,-1 0-175 0 0,-1-1 0 0 0,1 2 1 0 0,-1-1-1 0 0,0 0 0 0 0,0 1 1 0 0,1 0-1 0 0,-1 1 0 0 0,0-1 1 0 0,0 1-1 0 0,0 0 1 0 0,0 1-1 0 0,0-1 0 0 0,0 1 1 0 0,1 0-1 0 0,-1 1 0 0 0,0-1 1 0 0,1 1-1 0 0,-1 0 0 0 0,1 1 1 0 0,0-1-1 0 0,-1 1 0 0 0,1 0 1 0 0,0 0-1 0 0,1 1 0 0 0,-1-1 1 0 0,1 1-1 0 0,-5 4 175 0 0,10-7-47 0 0,-1 0 0 0 0,0 0 0 0 0,1 0 0 0 0,-1 0 0 0 0,1 0 0 0 0,-1 0 0 0 0,1 0 0 0 0,-1 0 0 0 0,1 0 0 0 0,0-1 0 0 0,-1 1 0 0 0,1 0 0 0 0,0 0 0 0 0,0-1 1 0 0,0 1-1 0 0,0 0 0 0 0,-1-1 0 0 0,1 1 0 0 0,0-1 0 0 0,0 1 0 0 0,0-1 0 0 0,0 1 0 0 0,0-1 0 0 0,0 0 0 0 0,0 0 0 0 0,0 1 0 0 0,0-1 0 0 0,0 0 0 0 0,1 0 0 0 0,-1 0 0 0 0,0 0 0 0 0,0 0 0 0 0,0 0 0 0 0,0 0 0 0 0,0-1 0 0 0,0 1 0 0 0,0 0 0 0 0,0-1 0 0 0,0 1 0 0 0,0 0 0 0 0,0-1 0 0 0,0 1 0 0 0,0-1 0 0 0,0 0 47 0 0,-1 1-3 0 0,71-23-95 0 0,-45 12-1779 0 0,0 2-3697 0 0,-20 9-4857 0 0</inkml:trace>
  <inkml:trace contextRef="#ctx0" brushRef="#br0" timeOffset="12649.491">7369 714 4529 0 0,'0'0'2156'0'0,"0"0"-342"0"0,0 0-85 0 0,0 0 96 0 0,0 0 18 0 0,0 0-116 0 0,0 0-249 0 0,0 0-307 0 0,0 0-255 0 0,0 0-142 0 0,0 0-25 0 0,0 0 41 0 0,0 0 11 0 0,3 8-10 0 0,4 72 1104 0 0,-10-31-1132 0 0,1-1 0 0 0,4 1-1 0 0,1-1 1 0 0,6 28-763 0 0,5 111 303 0 0,-14-137-282 0 0,-2 0 0 0 0,-3-1 0 0 0,-2 1 1 0 0,-2-1-1 0 0,-2 0 0 0 0,-2-1-21 0 0,-7 15-142 0 0,19-107-6453 0 0,0 6 954 0 0,0 18-2871 0 0,1 8 933 0 0</inkml:trace>
  <inkml:trace contextRef="#ctx0" brushRef="#br0" timeOffset="12929.519">7124 1229 9426 0 0,'0'0'2534'0'0,"0"0"-322"0"0,0 0-213 0 0,0 0-257 0 0,0 0-266 0 0,0 0-279 0 0,0 0-288 0 0,0 0-222 0 0,0 0-113 0 0,0 0 42 0 0,0 0 52 0 0,0 0 57 0 0,0 0 17 0 0,16 0-111 0 0,119 0 766 0 0,80-28-13 0 0,-104 8-1121 0 0,27 9-529 0 0,-139 23-4159 0 0,-1-5-4805 0 0,0-4-3054 0 0</inkml:trace>
  <inkml:trace contextRef="#ctx0" brushRef="#br0" timeOffset="13173.803">7933 1340 14411 0 0,'0'0'2473'0'0,"0"0"-1178"0"0,0 0-366 0 0,0 0 83 0 0,0 0 70 0 0,0 0-29 0 0,0 0-163 0 0,0 0-242 0 0,0 0-212 0 0,0 33-140 0 0,1 102-70 0 0,-6-64 104 0 0,5-70-521 0 0,-12 30 224 0 0,-2-26-9693 0 0,12-5-1986 0 0</inkml:trace>
  <inkml:trace contextRef="#ctx0" brushRef="#br0" timeOffset="13339.453">7852 1023 12115 0 0,'0'0'1848'0'0,"0"0"-824"0"0,0 0-440 0 0,0 0-160 0 0,0 0-144 0 0,0 0-135 0 0,0 0-153 0 0,0 0-185 0 0,0 0-191 0 0,0 0-480 0 0,0 0-1936 0 0,0 0-8387 0 0</inkml:trace>
  <inkml:trace contextRef="#ctx0" brushRef="#br0" timeOffset="13659.512">8395 1296 12067 0 0,'0'0'5361'0'0,"0"0"-3203"0"0,0 0-1057 0 0,0 0-85 0 0,0 0-6 0 0,0 0-69 0 0,0 0-131 0 0,0 0-170 0 0,0 0-165 0 0,0 0-111 0 0,0 0-60 0 0,0 0-71 0 0,0 0-47 0 0,-26 4-57 0 0,-80 17-29 0 0,103-21-93 0 0,-1 1 0 0 0,1-1-1 0 0,0 0 1 0 0,0 1 0 0 0,0 0 0 0 0,0 0-1 0 0,-1 0 1 0 0,1 0 0 0 0,0 0 0 0 0,1 0 0 0 0,-1 1-1 0 0,0 0 1 0 0,0-1 0 0 0,1 1 0 0 0,-1 0-1 0 0,1 0 1 0 0,-1 1 0 0 0,1-1 0 0 0,0 0 0 0 0,-1 1-7 0 0,-6 9 37 0 0,4-7-26 0 0,0 1-1 0 0,0 0 0 0 0,1 0 0 0 0,0 1 0 0 0,0-1 0 0 0,0 1 0 0 0,1 0 0 0 0,0 0 0 0 0,1 0 0 0 0,-1 0 0 0 0,1 0 0 0 0,1 1 0 0 0,-1-1 1 0 0,1 1-1 0 0,1-1 0 0 0,-1 1 0 0 0,1 0 0 0 0,1 4-10 0 0,1-7 13 0 0,0 1 1 0 0,0-1 0 0 0,0 0-1 0 0,1 0 1 0 0,-1 0-1 0 0,1 0 1 0 0,0 0-1 0 0,1-1 1 0 0,-1 1 0 0 0,1-1-1 0 0,0 0 1 0 0,0 0-1 0 0,1 0 1 0 0,-1-1-1 0 0,1 0 1 0 0,-1 0 0 0 0,1 0-1 0 0,0 0 1 0 0,0-1-1 0 0,1 1 1 0 0,-1-1-1 0 0,0 0 1 0 0,1-1 0 0 0,-1 0-1 0 0,1 0 1 0 0,-1 0-1 0 0,1 0 1 0 0,0-1-14 0 0,103 0 788 0 0,-101-2-763 0 0,0 0 1 0 0,0 0-1 0 0,0-1 1 0 0,-1 0-1 0 0,1-1 0 0 0,-1 0 1 0 0,0 0-1 0 0,0 0 1 0 0,-1-1-1 0 0,1 0 0 0 0,1-2-25 0 0,32-21-3265 0 0,-33 22-648 0 0,-3 2-1996 0 0,-2 3-6452 0 0</inkml:trace>
  <inkml:trace contextRef="#ctx0" brushRef="#br0" timeOffset="14050.751">8643 1553 6001 0 0,'0'0'3162'0'0,"0"0"-743"0"0,0 0-363 0 0,0 0-113 0 0,0 0-92 0 0,0 0-114 0 0,0 0-119 0 0,0 0-156 0 0,0 0-203 0 0,0 0-204 0 0,34-2-195 0 0,102-9-155 0 0,-66-9 277 0 0,-62 17-910 0 0,1-1 1 0 0,-1 0-1 0 0,0 0 1 0 0,0-1 0 0 0,-1 0-1 0 0,1 0 1 0 0,-1-1-1 0 0,0 0 1 0 0,0 0-1 0 0,-1-1 1 0 0,0 0-1 0 0,0 0 1 0 0,-1 0 0 0 0,0-1-1 0 0,0 0 1 0 0,0 0-1 0 0,-1 0 1 0 0,-1 0-1 0 0,1-1 1 0 0,-1 0 0 0 0,-1 1-1 0 0,1-1 1 0 0,-2 0-1 0 0,1 0 1 0 0,-1 0-1 0 0,-1 0 1 0 0,1-3-73 0 0,-4 8-5 0 0,1-1 0 0 0,-1 1 1 0 0,1 0-1 0 0,-1 0 0 0 0,-1 0 1 0 0,1 0-1 0 0,0 1 0 0 0,-1-1 0 0 0,0 1 1 0 0,0 0-1 0 0,0 0 0 0 0,0 0 1 0 0,0 0-1 0 0,-1 1 0 0 0,1 0 0 0 0,-1 0 1 0 0,0 0-1 0 0,1 0 0 0 0,-1 1 1 0 0,0 0-1 0 0,0 0 0 0 0,0 0 0 0 0,0 1 1 0 0,0-1-1 0 0,0 1 0 0 0,-4 1 5 0 0,-6 1-20 0 0,0 0-1 0 0,1 1 1 0 0,-1 1-1 0 0,1 0 1 0 0,0 2 0 0 0,0-1-1 0 0,0 2 1 0 0,0-1-1 0 0,1 2 1 0 0,1 0-1 0 0,-1 0 1 0 0,1 2 0 0 0,1-1-1 0 0,-1 1 1 0 0,2 1-1 0 0,0 0 1 0 0,0 0-1 0 0,1 1 1 0 0,0 1 0 0 0,1-1-1 0 0,0 1 1 0 0,-3 10 20 0 0,8-20-3 0 0,1 1 1 0 0,-1 0-1 0 0,1 0 1 0 0,0 0-1 0 0,0 0 1 0 0,1 0 0 0 0,0 0-1 0 0,-1 1 1 0 0,1-1-1 0 0,0 0 1 0 0,1 1-1 0 0,-1-1 1 0 0,1 1-1 0 0,0-1 1 0 0,0 1-1 0 0,1-1 1 0 0,-1 0 0 0 0,1 1-1 0 0,0-1 1 0 0,0 1-1 0 0,0-1 1 0 0,1 0-1 0 0,-1 0 1 0 0,1 0-1 0 0,0 0 1 0 0,0 0-1 0 0,1 0 1 0 0,-1-1 0 0 0,1 1-1 0 0,0-1 1 0 0,0 1-1 0 0,0-1 1 0 0,0 0-1 0 0,0 0 1 0 0,1 0-1 0 0,0-1 1 0 0,-1 1-1 0 0,3 0 3 0 0,16 5-19 0 0,1 0-1 0 0,0-2 0 0 0,0-1 0 0 0,1 0 0 0 0,-1-2 1 0 0,1-1-1 0 0,0-1 0 0 0,0 0 0 0 0,0-2 0 0 0,0-1 1 0 0,0-1-1 0 0,-1-1 0 0 0,13-4 20 0 0,46-13-1121 0 0,-30 2-6743 0 0,-34 12-4528 0 0</inkml:trace>
  <inkml:trace contextRef="#ctx0" brushRef="#br0" timeOffset="15827.954">996 2113 1184 0 0,'0'0'3652'0'0,"0"0"-2432"0"0,0 0-905 0 0,0 0-159 0 0,0 0 24 0 0,0 0 130 0 0,0 0 144 0 0,0 0 138 0 0,0 0 146 0 0,0 0 55 0 0,0 0-2 0 0,-5-2-63 0 0,1 1-772 0 0,-9-5 1149 0 0,38 4 2022 0 0,184 7 2403 0 0,3 1-3641 0 0,127-37-168 0 0,-256 20-1433 0 0,626-75 1018 0 0,-401 69-194 0 0,119 15-1112 0 0,24 35 808 0 0,158-26-402 0 0,-167-25-138 0 0,722 14-48 0 0,-594 26 39 0 0,84-67-113 0 0,-273 5-112 0 0,7 7 22 0 0,-248 14-7 0 0,136 1-53 0 0,-3-8 45 0 0,-105 8 18 0 0,106 4-370 0 0,-287 12-2634 0 0,-5 1-222 0 0,5 4-3698 0 0,1 0-5391 0 0</inkml:trace>
  <inkml:trace contextRef="#ctx0" brushRef="#br0" timeOffset="24457.461">943 2330 0 0 0,'0'0'267'0'0,"0"0"349"0"0,0 0 17 0 0,0 0-115 0 0,0 0-111 0 0,0 0-33 0 0,0 0-28 0 0,-13-22 6906 0 0,37 21 310 0 0,7-2-5048 0 0,60-4-1850 0 0,79 3 636 0 0,61 1-169 0 0,-164 5-928 0 0,85-8 357 0 0,-107-3-419 0 0,0 2 0 0 0,0 2 0 0 0,0 1 0 0 0,14 3-141 0 0,136-6 372 0 0,39-11-28 0 0,-92 3-145 0 0,232 7 29 0 0,-256 5-194 0 0,19-1 64 0 0,35-4-41 0 0,243-9 78 0 0,-251 13-121 0 0,88 0-32 0 0,-154 11 47 0 0,196-14-32 0 0,-39 7-9 0 0,-18 0 108 0 0,-125 7-70 0 0,4 1-74 0 0,85-8 50 0 0,121-4 57 0 0,-263 12-86 0 0,109-5 49 0 0,-77-10 6 0 0,-43-1 101 0 0,12 1-144 0 0,1 3 1 0 0,30 0 43 0 0,157-7 4 0 0,23 5 79 0 0,-116 5-29 0 0,41-3-8 0 0,30 1 65 0 0,-50-1 92 0 0,-73 11-119 0 0,138-13 33 0 0,14 5 42 0 0,-192 2-160 0 0,-30 1-8 0 0,0-2-1 0 0,0-1 1 0 0,1-2 0 0 0,-2-1-1 0 0,5-2-19 0 0,160-19 46 0 0,-50 20-13 0 0,-47-2 152 0 0,-14 0 122 0 0,-30-1-166 0 0,7-6 312 0 0,-7 6 168 0 0,-47 3-2102 0 0,-18-2-5161 0 0,5 5 1980 0 0,2 2-7861 0 0</inkml:trace>
  <inkml:trace contextRef="#ctx0" brushRef="#br0" timeOffset="29648.726">9475 1222 10738 0 0,'0'0'1441'0'0,"0"0"-504"0"0,0 0-178 0 0,0 0 125 0 0,0 0 99 0 0,0 0-61 0 0,0 0-144 0 0,0 0-112 0 0,0 0-85 0 0,0 0-26 0 0,0 0 0 0 0,6-3 20 0 0,16-6 53 0 0,-17 6 71 0 0,-5 3 34 0 0,0 0-43 0 0,0 0-56 0 0,0 9 1001 0 0,-37 59-53 0 0,34-64-1541 0 0,3-4-34 0 0,26-1 97 0 0,52-57 614 0 0,-65 44-437 0 0,-12 14-121 0 0,-1 0 15 0 0,0 0 19 0 0,0 0-19 0 0,0 0-5 0 0,-28 21 328 0 0,28-20-462 0 0,0-1-5 0 0,0 0-2 0 0,0 0 11 0 0,0 0-25 0 0,0 0-51 0 0,0 0 5 0 0,0 0-29 0 0,-5-1-1808 0 0,-8 4-8717 0 0,9-2-1803 0 0</inkml:trace>
  <inkml:trace contextRef="#ctx0" brushRef="#br0" timeOffset="30205.441">9578 1550 9114 0 0,'0'0'1890'0'0,"0"0"-185"0"0,0 0 106 0 0,0 0 105 0 0,0 0-100 0 0,0 0-301 0 0,0 0-346 0 0,0 0-255 0 0,0 0-127 0 0,0 0-70 0 0,0 0-86 0 0,0 0-40 0 0,0 0-35 0 0,-7 16-53 0 0,-38 74 328 0 0,22-49 570 0 0,61-45-942 0 0,93-95-38 0 0,-177 129 364 0 0,-16 24-689 0 0,69-73-3149 0 0,-2 10-1909 0 0,-3 1-7513 0 0</inkml:trace>
  <inkml:trace contextRef="#ctx0" brushRef="#br0" timeOffset="35479.372">10777 868 4817 0 0,'0'0'1900'0'0,"0"0"-155"0"0,0 0 65 0 0,0 0 139 0 0,0 0 5 0 0,0 0-208 0 0,0 0-359 0 0,0 0-338 0 0,0 0-261 0 0,0 0-130 0 0,0 0-63 0 0,0-3-39 0 0,2-5 2827 0 0,-2 8-3085 0 0,2 16 730 0 0,16 91 384 0 0,-6 9-769 0 0,-5 1 1 0 0,-7 79-644 0 0,-1-89 80 0 0,-6 52 43 0 0,3-141-552 0 0,-4-25-1525 0 0,-2-23-1353 0 0,3 7-1853 0 0,3 6-3428 0 0,2 6-539 0 0</inkml:trace>
  <inkml:trace contextRef="#ctx0" brushRef="#br0" timeOffset="35870.102">10346 1005 6193 0 0,'0'0'1446'0'0,"0"0"-66"0"0,0 0 74 0 0,0 0 257 0 0,0 0 159 0 0,0 0-66 0 0,0 0-240 0 0,0 0-339 0 0,0 0-322 0 0,0 0-273 0 0,0 0-188 0 0,0 0-86 0 0,-1-7 27 0 0,1 2-286 0 0,-1 4-69 0 0,1 0 1 0 0,0 0-1 0 0,-1-1 1 0 0,1 1 0 0 0,0 0-1 0 0,0-1 1 0 0,0 1-1 0 0,0 0 1 0 0,0-1-1 0 0,0 1 1 0 0,0 0-1 0 0,1 0 1 0 0,-1-1-1 0 0,0 1 1 0 0,1 0-1 0 0,-1 0 1 0 0,1-1-1 0 0,-1 1 1 0 0,1 0-1 0 0,0 0 1 0 0,-1 0-1 0 0,1 0 1 0 0,0 0-1 0 0,0 0 1 0 0,0 0-1 0 0,0 0 1 0 0,0 0-1 0 0,0 0 1 0 0,0 1-1 0 0,0-1 1 0 0,0 0-1 0 0,1 0-28 0 0,55-21 1240 0 0,2 3 1 0 0,0 2-1 0 0,48-7-1240 0 0,-6 1 621 0 0,77-10-161 0 0,-82 20-441 0 0,-92 10-2474 0 0,-12-1-9332 0 0,7 4 534 0 0</inkml:trace>
  <inkml:trace contextRef="#ctx0" brushRef="#br0" timeOffset="36437.287">11180 640 5193 0 0,'0'0'3135'0'0,"0"0"-1315"0"0,0 0-555 0 0,0 0 21 0 0,0 0 183 0 0,0 0 64 0 0,0 0-133 0 0,0 0-150 0 0,0 0-150 0 0,0 0-71 0 0,0 0-51 0 0,0 0-122 0 0,0 0-80 0 0,9 8-58 0 0,27 27-42 0 0,-13 26 947 0 0,-9 22-1126 0 0,-3 1 1 0 0,-4 0-1 0 0,-3 0 1 0 0,-6 33-498 0 0,-28 210 113 0 0,30-324-102 0 0,-1-2-13 0 0,1 0 1 0 0,-1-1-1 0 0,1 1 1 0 0,0 0 0 0 0,-1 0-1 0 0,1-1 1 0 0,0 1 0 0 0,0 0-1 0 0,0 0 1 0 0,0-1-1 0 0,-1 1 1 0 0,1 0 0 0 0,0 0-1 0 0,0 0 1 0 0,0-1 0 0 0,1 1-1 0 0,-1 0 1 0 0,0 0-1 0 0,0 0 1 0 0,0-1 0 0 0,1 1-1 0 0,-1 0 1 0 0,0 0 0 0 0,1-1-1 0 0,-1 1 1 0 0,0 0-1 0 0,1-1 1 0 0,-1 1 0 0 0,1 0-1 0 0,-1-1 1 0 0,1 1 0 0 0,-1-1-1 0 0,1 1 1 0 0,0-1-1 0 0,-1 1 1 0 0,1-1 0 0 0,0 1-1 0 0,-1-1 1 0 0,1 1 0 0 0,0-1-1 0 0,0 0 1 0 0,-1 0-1 0 0,1 1 1 0 0,0-1 0 0 0,0 0-1 0 0,0 0 1 0 0,-1 0 0 0 0,1 0-1 0 0,0 0 1 0 0,0 0-1 0 0,0 0 1 0 0,-1 0 0 0 0,1 0-1 0 0,0 0 1 0 0,0 0 0 0 0,-1-1-1 0 0,1 1 1 0 0,0 0-1 0 0,0-1 1 0 0,-1 1 0 0 0,1 0-1 0 0,0-1 2 0 0,69-65 122 0 0,76-89-110 0 0,-144 152-13 0 0,0 1 1 0 0,1 0 0 0 0,-1 1 0 0 0,1-1 0 0 0,-1 0-1 0 0,1 1 1 0 0,0 0 0 0 0,0-1 0 0 0,0 1 0 0 0,0 0-1 0 0,0 0 1 0 0,0 1 0 0 0,0-1 0 0 0,0 1 0 0 0,0-1-1 0 0,0 1 1 0 0,0 0 0 0 0,1 0 0 0 0,1 1 0 0 0,4 50 76 0 0,5 96 270 0 0,-12-137-1290 0 0,9 13 1694 0 0,-3-20-5915 0 0,4-2-6267 0 0,-11-1-464 0 0</inkml:trace>
  <inkml:trace contextRef="#ctx0" brushRef="#br0" timeOffset="36820.374">11736 1509 9202 0 0,'0'0'2111'0'0,"0"0"-979"0"0,0 0-225 0 0,0 0 315 0 0,0 0 271 0 0,0 0 37 0 0,0 0-104 0 0,0 0-226 0 0,0 0-185 0 0,0 0-138 0 0,0 0-103 0 0,0 0-77 0 0,27-5-63 0 0,86-19-65 0 0,-58-1 330 0 0,-50 20-797 0 0,1 0-1 0 0,-1-1 1 0 0,0 1-1 0 0,0-1 1 0 0,-1 0-1 0 0,1-1 1 0 0,-1 1 0 0 0,-1-1-1 0 0,1 1 1 0 0,-1-1-1 0 0,0 0 1 0 0,-1-1-1 0 0,0 1 1 0 0,0 0-1 0 0,-1-1 1 0 0,1 1-1 0 0,-2-1 1 0 0,1 1 0 0 0,-1-1-1 0 0,0 1 1 0 0,-1-4-102 0 0,1 9 5 0 0,-1 0 1 0 0,0 0 0 0 0,0 0 0 0 0,-1 0-1 0 0,1 0 1 0 0,0 0 0 0 0,0 0 0 0 0,-1 0 0 0 0,1 1-1 0 0,-1-1 1 0 0,0 1 0 0 0,0-1 0 0 0,1 1-1 0 0,-1 0 1 0 0,0-1 0 0 0,0 1 0 0 0,0 0-1 0 0,0 0 1 0 0,0 0 0 0 0,0 1 0 0 0,-1-1 0 0 0,1 0-1 0 0,0 1 1 0 0,0-1 0 0 0,-1 1 0 0 0,1 0-1 0 0,0 0 1 0 0,0 0 0 0 0,-1 0 0 0 0,1 0-1 0 0,0 0 1 0 0,0 1 0 0 0,-2 0-6 0 0,-69 28-108 0 0,59-17 91 0 0,0 2 0 0 0,0-1 0 0 0,1 2 0 0 0,1 0 0 0 0,0 0 0 0 0,2 1-1 0 0,-1 0 1 0 0,2 1 0 0 0,0 1 0 0 0,1-1 0 0 0,1 1 0 0 0,-2 9 17 0 0,7-23 1 0 0,0-1 0 0 0,0 1 1 0 0,1 1-1 0 0,0-1 0 0 0,-1 0 0 0 0,1 0 0 0 0,1 0 1 0 0,-1 1-1 0 0,1-1 0 0 0,-1 0 0 0 0,1 1 0 0 0,0-1 1 0 0,1 0-1 0 0,-1 1 0 0 0,1-1 0 0 0,0 0 0 0 0,0 0 1 0 0,0 0-1 0 0,1 1 0 0 0,-1-1 0 0 0,1-1 0 0 0,0 1 1 0 0,0 0-1 0 0,0 0 0 0 0,1-1 0 0 0,-1 1 0 0 0,1-1 1 0 0,0 0-1 0 0,0 1 0 0 0,2 0-1 0 0,6 0 18 0 0,-1 0-1 0 0,1-1 1 0 0,-1-1 0 0 0,1 1 0 0 0,0-2 0 0 0,0 0-1 0 0,0 0 1 0 0,0-1 0 0 0,0 0 0 0 0,0-1 0 0 0,-1 0-1 0 0,6-2-17 0 0,-2 1 3 0 0,0-1-1 0 0,0-1 0 0 0,0 0 1 0 0,0-1-1 0 0,-1-1 0 0 0,0 0 1 0 0,0-1-1 0 0,10-7-2 0 0,2-3-3511 0 0,-2-1-3668 0 0,-19 14-5504 0 0</inkml:trace>
  <inkml:trace contextRef="#ctx0" brushRef="#br0" timeOffset="38184.928">12931 1458 0 0 0,'0'0'932'0'0,"0"0"218"0"0,0 0 258 0 0,0 0 266 0 0,0 0 153 0 0,0 0 7 0 0,0 0-75 0 0,0 0-194 0 0,0 0-247 0 0,0 0-213 0 0,-7-10-223 0 0,-18-26-198 0 0,23 34-617 0 0,1 1 0 0 0,0 1 0 0 0,-1-1 0 0 0,1 0 0 0 0,-1 0 1 0 0,1 0-1 0 0,-1 1 0 0 0,1-1 0 0 0,-1 1 0 0 0,1-1 0 0 0,-1 1 0 0 0,0 0 0 0 0,1 0 0 0 0,-1-1 0 0 0,0 1 0 0 0,1 0 0 0 0,-1 1 0 0 0,0-1 0 0 0,1 0 0 0 0,-1 0 1 0 0,0 1-1 0 0,1-1 0 0 0,-1 1 0 0 0,1-1 0 0 0,-1 1 0 0 0,1 0 0 0 0,-1-1 0 0 0,1 1 0 0 0,-1 0 0 0 0,1 0 0 0 0,0 0 0 0 0,0 0 0 0 0,-1 0 0 0 0,1 1 0 0 0,0-1 1 0 0,0 1-68 0 0,-3 0 186 0 0,-8 9 72 0 0,1 1 1 0 0,0 0-1 0 0,0 0 1 0 0,1 1-1 0 0,1 0 1 0 0,0 1-1 0 0,1 0 1 0 0,0 1-1 0 0,1-1 1 0 0,1 1-1 0 0,0 1 1 0 0,0 4-259 0 0,4-18 27 0 0,0 1 0 0 0,0 1 0 0 0,1-1 0 0 0,-1 0 0 0 0,1 0 0 0 0,-1 1 0 0 0,1-1 0 0 0,0 1 0 0 0,1-1 0 0 0,-1 1 0 0 0,1-1 0 0 0,-1 1 0 0 0,1-1 0 0 0,0 1 0 0 0,0 0 0 0 0,1-1 0 0 0,-1 1 0 0 0,1-1 0 0 0,0 1 0 0 0,0-1 0 0 0,0 1 0 0 0,0-1 1 0 0,0 0-1 0 0,1 0 0 0 0,-1 1 0 0 0,1-1 0 0 0,0 0 0 0 0,0 0 0 0 0,0-1 0 0 0,1 1 0 0 0,-1 0 0 0 0,1-1 0 0 0,-1 1 0 0 0,1-1 0 0 0,0 0 0 0 0,0 0 0 0 0,0 0 0 0 0,0 0 0 0 0,0 0 0 0 0,1-1 0 0 0,-1 0 0 0 0,0 1 0 0 0,1-1 0 0 0,2 0-27 0 0,5-2 119 0 0,0-1 1 0 0,0-1-1 0 0,0 0 0 0 0,0-1 0 0 0,-1 0 0 0 0,0 0 0 0 0,0-1 0 0 0,0 0 0 0 0,0-1 1 0 0,-1 0-1 0 0,0-1 0 0 0,0 0 0 0 0,-1 0 0 0 0,1-1 0 0 0,-2 0 0 0 0,1 0 1 0 0,-1-1-1 0 0,2-4-119 0 0,24-27 92 0 0,-1-1 0 0 0,-3-1 0 0 0,-1-1 0 0 0,-3-2 0 0 0,-1-1 0 0 0,-2-1 0 0 0,-3 0 0 0 0,-1-2 0 0 0,-3 0 0 0 0,-1-1 0 0 0,0-21-92 0 0,-10 58-8 0 0,-2 0 0 0 0,1 0 0 0 0,-2-1 0 0 0,0 1 1 0 0,0-1-1 0 0,-2 1 0 0 0,1-1 0 0 0,-2 1 0 0 0,0 0 0 0 0,0-1 0 0 0,-1 1 0 0 0,-1 0 1 0 0,0 0-1 0 0,-1 1 0 0 0,0-1 0 0 0,-1 1 0 0 0,-1 0 0 0 0,0 1 0 0 0,0-1 1 0 0,-9-9 7 0 0,14 19-8 0 0,-1 0 1 0 0,0 0 0 0 0,0 0 0 0 0,0 0-1 0 0,0 1 1 0 0,0-1 0 0 0,0 1 0 0 0,0-1 0 0 0,0 1-1 0 0,-1 0 1 0 0,1 1 0 0 0,0-1 0 0 0,-1 0-1 0 0,1 1 1 0 0,-1 0 0 0 0,1 0 0 0 0,-1 0 0 0 0,1 0-1 0 0,0 1 1 0 0,-1-1 0 0 0,1 1 0 0 0,-1 0-1 0 0,1 0 1 0 0,0 0 0 0 0,0 0 0 0 0,0 0 0 0 0,0 1-1 0 0,0 0 1 0 0,0-1 0 0 0,0 1 0 0 0,0 0-1 0 0,0 0 1 0 0,0 1 7 0 0,-70 91-39 0 0,62-68 69 0 0,1 0 0 0 0,2 0 0 0 0,0 1 0 0 0,2 0 1 0 0,1 0-1 0 0,1 1 0 0 0,1 0 0 0 0,2-1 0 0 0,0 1 0 0 0,2 0 0 0 0,4 20-30 0 0,-1-24 71 0 0,2 0 0 0 0,0-1 0 0 0,2 0 0 0 0,0 0 0 0 0,2 0-1 0 0,0-1 1 0 0,2-1 0 0 0,0 0 0 0 0,1 0 0 0 0,2-2 0 0 0,0 1 0 0 0,0-2 0 0 0,2 0 0 0 0,0-1 0 0 0,2-1 0 0 0,0 1-71 0 0,67 73 399 0 0,-72-77-3494 0 0,-1-14-6142 0 0,-9-2-2135 0 0</inkml:trace>
  <inkml:trace contextRef="#ctx0" brushRef="#br0" timeOffset="38397.719">13516 1380 9218 0 0,'0'0'1812'0'0,"0"0"-363"0"0,0 0-177 0 0,0 0 56 0 0,0 0 17 0 0,0 0-128 0 0,0 0-273 0 0,0 0-292 0 0,0 0-230 0 0,0 0-155 0 0,0 0-95 0 0,0 0-63 0 0,0 0-41 0 0,-1 32-45 0 0,-2 96-30 0 0,7-90-161 0 0,12-42-2692 0 0,-11-6-3207 0 0,-2 3-4505 0 0</inkml:trace>
  <inkml:trace contextRef="#ctx0" brushRef="#br0" timeOffset="38568.3">13487 1071 10450 0 0,'0'0'2649'0'0,"0"0"-1657"0"0,0 0-360 0 0,0 0-192 0 0,0 0-128 0 0,0 0-136 0 0,0 0-72 0 0,0 0-128 0 0,0 0-72 0 0,0 0-40 0 0,0 0-192 0 0,0 0-256 0 0,0 0-344 0 0,0 0-656 0 0,23 18-1617 0 0,-19-14-5673 0 0</inkml:trace>
  <inkml:trace contextRef="#ctx0" brushRef="#br0" timeOffset="39039.419">13641 1041 4937 0 0,'0'0'2097'0'0,"0"0"-369"0"0,0 0 11 0 0,0 0 188 0 0,0 0 25 0 0,0 0-133 0 0,0 0-236 0 0,0 0-221 0 0,0 0-178 0 0,0 0-157 0 0,32-20-128 0 0,97-67-159 0 0,-64 32 406 0 0,-56 44-961 0 0,0-1-1 0 0,-1 0 1 0 0,-1 0 0 0 0,0-1-1 0 0,0 0 1 0 0,-1 0 0 0 0,-1 0-1 0 0,0-1 1 0 0,-1 0 0 0 0,-1 0 0 0 0,0 0-1 0 0,-1 0 1 0 0,0 0 0 0 0,-1 0-1 0 0,-1-1 1 0 0,0 0-185 0 0,-9-1 696 0 0,3 55-612 0 0,-2 74 14 0 0,6 0 0 0 0,4 1 0 0 0,16 97-98 0 0,3 145 18 0 0,-18-316-15 0 0,-3 1 0 0 0,-2-1 0 0 0,-1 0 0 0 0,-2 0 0 0 0,-1 0 0 0 0,-3 0 0 0 0,-1-1 0 0 0,-2-1 0 0 0,-1 1 0 0 0,-12 21-3 0 0,23-57-21 0 0,1 0 0 0 0,0 0-1 0 0,-1 0 1 0 0,0 0 0 0 0,0 0 0 0 0,0-1 0 0 0,0 1 0 0 0,0 0 0 0 0,0-1 0 0 0,-1 0 0 0 0,1 1 0 0 0,-1-1 0 0 0,1 0-1 0 0,-1 0 1 0 0,0 0 0 0 0,0-1 0 0 0,0 1 0 0 0,0-1 0 0 0,0 0 0 0 0,-1 0 0 0 0,1 0 0 0 0,0 0 0 0 0,0 0 0 0 0,-1-1-1 0 0,1 1 1 0 0,0-1 0 0 0,-3 0 21 0 0,-30-40-1191 0 0,30 26 818 0 0,1 0-1 0 0,0 1 1 0 0,1-2 0 0 0,1 1-1 0 0,0 0 1 0 0,1-1-1 0 0,0 1 1 0 0,1-1 0 0 0,1 0-1 0 0,0 0 1 0 0,1 1-1 0 0,3-13 374 0 0,21-106-5245 0 0,0 49-5004 0 0,-14 58 3768 0 0</inkml:trace>
  <inkml:trace contextRef="#ctx0" brushRef="#br0" timeOffset="39721.41">13926 1178 0 0 0,'0'0'253'0'0,"0"0"836"0"0,0 0 255 0 0,0 0-8 0 0,0 0-68 0 0,0 0-125 0 0,0 0-142 0 0,0 0-147 0 0,0 0-133 0 0,20-16-72 0 0,58-46-38 0 0,17-3 4582 0 0,5 13-1731 0 0,-86 44-3174 0 0,-1 0 1 0 0,0-1-1 0 0,-1 0 1 0 0,0-1-1 0 0,0 0 0 0 0,-1-1 1 0 0,-1 0-1 0 0,0-1 1 0 0,0 0-1 0 0,-1 0 0 0 0,-1-1 1 0 0,0 0-1 0 0,0-1 1 0 0,-2 0-1 0 0,0 0 0 0 0,4-13-288 0 0,-5 7 303 0 0,-1-1 0 0 0,0 1 0 0 0,-2-1-1 0 0,0 0 1 0 0,-2 0 0 0 0,-1-20-303 0 0,0 42 23 0 0,1 0-1 0 0,0-1 1 0 0,-1 1 0 0 0,1 0 0 0 0,-1-1 0 0 0,1 1-1 0 0,-1 0 1 0 0,1-1 0 0 0,-1 1 0 0 0,1-1 0 0 0,-1 1 0 0 0,0-1-1 0 0,1 1 1 0 0,-1-1 0 0 0,0 1 0 0 0,1-1 0 0 0,-1 0 0 0 0,0 1-1 0 0,0-1 1 0 0,1 0 0 0 0,-1 0 0 0 0,0 1 0 0 0,0-1-1 0 0,0 0 1 0 0,1 0 0 0 0,-1 0 0 0 0,0 0 0 0 0,0 0 0 0 0,0 0-1 0 0,1 0 1 0 0,-1-1 0 0 0,0 1 0 0 0,0 0 0 0 0,1 0-1 0 0,-1 0 1 0 0,0-1 0 0 0,0 1 0 0 0,1 0 0 0 0,-1-1 0 0 0,0 1-1 0 0,1-1 1 0 0,-1 1 0 0 0,0-1 0 0 0,1 1 0 0 0,-1-1-1 0 0,1 1 1 0 0,-1-1 0 0 0,1 0 0 0 0,-1 1 0 0 0,1-1 0 0 0,0 0-1 0 0,-1 1 1 0 0,1-1 0 0 0,0 0 0 0 0,-1 0 0 0 0,1 1-1 0 0,0-1 1 0 0,0 0 0 0 0,0 0 0 0 0,-1 0 0 0 0,1 1 0 0 0,0-1-1 0 0,0-1-22 0 0,-18 52 113 0 0,1 1-1 0 0,3 0 1 0 0,1 1-1 0 0,4 1 1 0 0,1 0-1 0 0,3 0 1 0 0,2 0-1 0 0,2 1 1 0 0,6 35-113 0 0,1 4 191 0 0,4 0 0 0 0,18 67-191 0 0,1 14 22 0 0,-25-146-22 0 0,5 27 7 0 0,-3 0-1 0 0,-2 1 1 0 0,-2-1-1 0 0,-4 9-6 0 0,2-59-7 0 0,0 1-1 0 0,-1-1 0 0 0,1 1 0 0 0,-1-1 0 0 0,0 0 0 0 0,-1 0 1 0 0,0 0-1 0 0,1 0 0 0 0,-2 0 0 0 0,1 0 0 0 0,0 0 1 0 0,-1 0-1 0 0,0-1 0 0 0,0 1 0 0 0,0-1 0 0 0,-1 0 0 0 0,0 0 1 0 0,1 0-1 0 0,-1-1 0 0 0,-1 1 0 0 0,1-1 0 0 0,0 0 1 0 0,-1 0-1 0 0,0 0 0 0 0,1-1 0 0 0,-1 0 0 0 0,0 0 0 0 0,0 0 1 0 0,-4 1 7 0 0,5-4-63 0 0,0 0 1 0 0,0 0-1 0 0,0 0 1 0 0,0 0 0 0 0,0 0-1 0 0,1-1 1 0 0,-1 0-1 0 0,0 1 1 0 0,1-1-1 0 0,0-1 1 0 0,-1 1 0 0 0,1 0-1 0 0,0-1 1 0 0,0 0-1 0 0,0 0 1 0 0,0 0 0 0 0,1 0-1 0 0,-1 0 1 0 0,1 0-1 0 0,0-1 1 0 0,0 1-1 0 0,0-1 1 0 0,-1-2 62 0 0,-35-92-1105 0 0,32 73 977 0 0,1-1-1 0 0,2 0 1 0 0,0 0-1 0 0,1 0 1 0 0,2-1 0 0 0,1 1-1 0 0,1-5 129 0 0,0 14-31 0 0,1 0-1 0 0,1 1 0 0 0,1 0 0 0 0,0 0 1 0 0,1 0-1 0 0,0 0 0 0 0,1 1 0 0 0,1 0 1 0 0,1 0-1 0 0,0 1 0 0 0,1 0 1 0 0,0 1-1 0 0,1 0 0 0 0,6-4 32 0 0,-11 11-72 0 0,0 0 0 0 0,1 1-1 0 0,0 0 1 0 0,0 1 0 0 0,0-1-1 0 0,1 1 1 0 0,0 1 0 0 0,-1 0-1 0 0,1 0 1 0 0,1 0 0 0 0,-1 1-1 0 0,0 0 1 0 0,0 0 0 0 0,1 1-1 0 0,7 0 73 0 0,15 0-5827 0 0,1 0-5749 0 0,-27 1 5939 0 0</inkml:trace>
  <inkml:trace contextRef="#ctx0" brushRef="#br0" timeOffset="40243.36">14527 1421 1120 0 0,'0'0'2243'0'0,"0"0"119"0"0,0 0 35 0 0,0 0-203 0 0,0 0-303 0 0,0 0-264 0 0,0 0-216 0 0,0 0-214 0 0,0 0-159 0 0,0 0-123 0 0,0 0-103 0 0,0 0-79 0 0,0 0-57 0 0,12 0-69 0 0,64 0 1356 0 0,-14-52 412 0 0,-53 45-2298 0 0,-1 0-1 0 0,0 0 0 0 0,0-1 0 0 0,0 0 0 0 0,-1-1 0 0 0,-1 1 1 0 0,0-2-1 0 0,0 1 0 0 0,0 0 0 0 0,-1-1 0 0 0,-1 0 1 0 0,0 0-1 0 0,0-1 0 0 0,-1 1 0 0 0,0-1 0 0 0,0 0 0 0 0,-1-4-76 0 0,-3 13 7 0 0,-1-1 0 0 0,0 1 0 0 0,1 0 0 0 0,-1 0 0 0 0,0 0 0 0 0,0 0-1 0 0,0 0 1 0 0,0 0 0 0 0,-1 1 0 0 0,1-1 0 0 0,0 1 0 0 0,-1-1-1 0 0,1 1 1 0 0,-1 0 0 0 0,1 0 0 0 0,-1 0 0 0 0,0 0 0 0 0,1 1 0 0 0,-1-1-1 0 0,0 1 1 0 0,0-1 0 0 0,1 1 0 0 0,-1 0 0 0 0,0 0 0 0 0,0 0 0 0 0,0 1-1 0 0,1-1 1 0 0,-1 1 0 0 0,0-1 0 0 0,1 1 0 0 0,-1 0 0 0 0,0 0 0 0 0,1 0-1 0 0,-1 0 1 0 0,1 1 0 0 0,-2 0-7 0 0,-6 3-4 0 0,1 1 1 0 0,1-1-1 0 0,-1 2 0 0 0,1-1 1 0 0,0 1-1 0 0,0 0 0 0 0,1 1 1 0 0,0-1-1 0 0,0 2 0 0 0,1-1 1 0 0,0 1-1 0 0,1 0 0 0 0,0 0 1 0 0,0 0-1 0 0,0 1 0 0 0,2-1 1 0 0,-1 1-1 0 0,1 0 0 0 0,1 0 1 0 0,-1 1-1 0 0,2-1 0 0 0,0 0 1 0 0,0 1-1 0 0,1 8 4 0 0,2-11 6 0 0,1-1 0 0 0,1 1 1 0 0,0 0-1 0 0,0-1 0 0 0,0 0 0 0 0,1 0 0 0 0,0 0 0 0 0,1 0 0 0 0,-1-1 0 0 0,1 0 1 0 0,0 0-1 0 0,1-1 0 0 0,-1 1 0 0 0,1-2 0 0 0,0 1 0 0 0,1-1 0 0 0,-1 0 1 0 0,1 0-1 0 0,0-1 0 0 0,-1 0 0 0 0,1 0 0 0 0,1-1 0 0 0,-1 0 0 0 0,0 0 0 0 0,1-1-6 0 0,66-1 26 0 0,-59-25-580 0 0,-13 15-2279 0 0,-1 2-3934 0 0,-2 3-5184 0 0</inkml:trace>
  <inkml:trace contextRef="#ctx0" brushRef="#br0" timeOffset="40553.836">14974 1546 12531 0 0,'0'0'2608'0'0,"0"0"-1150"0"0,0 0-373 0 0,0 0 98 0 0,0 0 40 0 0,0 0-88 0 0,0 0-237 0 0,0 0-247 0 0,0 0-159 0 0,0 0-82 0 0,0 0-35 0 0,0 0-48 0 0,-2 8 6 0 0,-3 22 457 0 0,10-58 1076 0 0,51-132-914 0 0,21 16-662 0 0,-58 115-462 0 0,-18 28 70 0 0,-1 1-57 0 0,0 0-92 0 0,0 0-115 0 0,0 26-6860 0 0,0-23 2878 0 0,0 1-7674 0 0</inkml:trace>
  <inkml:trace contextRef="#ctx0" brushRef="#br0" timeOffset="40986.35">15280 1343 9322 0 0,'0'0'3903'0'0,"0"0"-1950"0"0,0 0-840 0 0,0 0-150 0 0,0 0 6 0 0,0 0 45 0 0,0 0 9 0 0,0 0-53 0 0,0 0-114 0 0,0 0-92 0 0,0 0-64 0 0,0 0-45 0 0,0 0-43 0 0,19 0-34 0 0,60-1-61 0 0,-74 1-425 0 0,-1 0 0 0 0,0 0 0 0 0,1-1 0 0 0,-1 1 0 0 0,0-1 0 0 0,0 0 0 0 0,1-1 0 0 0,-1 1-1 0 0,0-1 1 0 0,0 1 0 0 0,0-1 0 0 0,-1 0 0 0 0,1-1 0 0 0,0 1 0 0 0,-1-1 0 0 0,2-1-92 0 0,4-3 188 0 0,-6 5-151 0 0,0 0-1 0 0,0 0 1 0 0,0 0-1 0 0,0-1 1 0 0,-1 0-1 0 0,1 1 1 0 0,-1-1-1 0 0,0 0 1 0 0,0 0 0 0 0,0 0-1 0 0,0 0 1 0 0,0-1-1 0 0,-1 1 1 0 0,0 0-1 0 0,1-1 1 0 0,-1 1-1 0 0,0-1 1 0 0,-1 1-1 0 0,1-1 1 0 0,-1 0-1 0 0,1 1 1 0 0,-1-1-1 0 0,0 0 1 0 0,0 1 0 0 0,-1-1-1 0 0,1 1 1 0 0,-1-1-1 0 0,0 0-36 0 0,-2 1-10 0 0,-1 1-1 0 0,1-1 0 0 0,-1 1 1 0 0,0 0-1 0 0,0 0 1 0 0,0 0-1 0 0,0 0 1 0 0,0 1-1 0 0,-1 0 0 0 0,1 0 1 0 0,0 0-1 0 0,-1 0 1 0 0,1 1-1 0 0,-1-1 1 0 0,1 1-1 0 0,-1 0 0 0 0,1 1 1 0 0,0-1-1 0 0,-1 1 1 0 0,1 0-1 0 0,0 0 1 0 0,-1 0-1 0 0,1 0 0 0 0,0 1 1 0 0,0 0-1 0 0,0 0 1 0 0,-1 0 10 0 0,-5 4-10 0 0,0 0 0 0 0,0 0 0 0 0,0 1-1 0 0,1 0 1 0 0,0 0 0 0 0,1 1 0 0 0,0 1 0 0 0,0-1 0 0 0,0 1 0 0 0,1 0 0 0 0,1 1 0 0 0,-1 0 0 0 0,2 0 0 0 0,-1 0 0 0 0,1 1 0 0 0,1 0 0 0 0,0 0 0 0 0,1 0 0 0 0,0 0 0 0 0,0 0 0 0 0,1 1 0 0 0,1-1-1 0 0,0 1 1 0 0,0 0 0 0 0,1-1 0 0 0,2 10 10 0 0,0-16-12 0 0,0-1 0 0 0,0 0 0 0 0,0 0 0 0 0,1 1 0 0 0,0-2 0 0 0,0 1 0 0 0,0 0 0 0 0,0-1 0 0 0,0 1 0 0 0,1-1-1 0 0,0 0 1 0 0,0 0 0 0 0,-1 0 0 0 0,2-1 0 0 0,-1 1 0 0 0,0-1 0 0 0,0 0 0 0 0,1 0 0 0 0,-1-1 0 0 0,1 1 0 0 0,0-1 0 0 0,-1 0 0 0 0,1 0 0 0 0,0-1-1 0 0,0 1 1 0 0,-1-1 0 0 0,1 0 0 0 0,0 0 0 0 0,0-1 0 0 0,-1 1 0 0 0,1-1 0 0 0,0 0 0 0 0,0-1 0 0 0,-1 1 0 0 0,1-1 0 0 0,1-1 12 0 0,36-15-798 0 0,-2-1-2349 0 0,-14 6-4995 0 0,-17 9-3847 0 0</inkml:trace>
  <inkml:trace contextRef="#ctx0" brushRef="#br0" timeOffset="41384.39">15605 1498 7362 0 0,'0'0'3008'0'0,"0"0"-1163"0"0,0 0-336 0 0,0 0-4 0 0,0 0 11 0 0,0 0-13 0 0,0 0-165 0 0,0 0-177 0 0,0 0-186 0 0,0 0-167 0 0,0 0-156 0 0,0 0-124 0 0,0 0-62 0 0,13-9-62 0 0,39-28-23 0 0,-5-34 812 0 0,-37 44-860 0 0,51-83 418 0 0,-54 199-1014 0 0,-8-86 272 0 0,1 0 1 0 0,0 0-1 0 0,0 0 0 0 0,0 1 0 0 0,0-1 0 0 0,0 0 1 0 0,1 0-1 0 0,0 0 0 0 0,-1 0 0 0 0,1 0 1 0 0,0 0-1 0 0,0 0 0 0 0,1 0 0 0 0,-1-1 1 0 0,0 1-1 0 0,1 0 0 0 0,0-1 0 0 0,0 1 1 0 0,-1-1-1 0 0,2 1 0 0 0,-1-1 0 0 0,0 0 0 0 0,0 0 1 0 0,1 0-1 0 0,-1 0 0 0 0,1 0 0 0 0,-1-1 1 0 0,1 1-1 0 0,0-1 0 0 0,0 1 0 0 0,0-1 1 0 0,0 0-1 0 0,0 0 0 0 0,0-1 0 0 0,0 1 0 0 0,0-1 1 0 0,0 1-1 0 0,0-1 0 0 0,3 0-9 0 0,1-1 64 0 0,0-1-1 0 0,0 0 1 0 0,-1 0-1 0 0,1-1 1 0 0,-1 0-1 0 0,1 0 1 0 0,-1 0-1 0 0,0-1 1 0 0,-1 0-1 0 0,1 0 0 0 0,0 0 1 0 0,-1-1-1 0 0,0 0 1 0 0,0 0-1 0 0,-1 0 1 0 0,1 0-1 0 0,-1-1 1 0 0,0 0-1 0 0,-1 0 1 0 0,1 0-1 0 0,-1 0 1 0 0,1-3-64 0 0,20-28-1122 0 0,-15 30-1428 0 0,-5 6-5037 0 0,-2 1-4893 0 0</inkml:trace>
  <inkml:trace contextRef="#ctx0" brushRef="#br0" timeOffset="41668.444">16331 1207 16964 0 0,'0'0'2277'0'0,"0"0"-706"0"0,0 0-278 0 0,0 0-104 0 0,0 0-162 0 0,0 0-187 0 0,0 0-237 0 0,0 0-199 0 0,0 0-132 0 0,0 0-84 0 0,0 0-56 0 0,0 0-32 0 0,0 0-14 0 0,-23 14-16 0 0,-69 42-2 0 0,55-16 6 0 0,35-37-70 0 0,0-1-1 0 0,0 1 1 0 0,1 0 0 0 0,-1-1 0 0 0,1 1-1 0 0,0 0 1 0 0,0 0 0 0 0,0 0 0 0 0,0 0-1 0 0,0 1 1 0 0,1-1 0 0 0,-1 0 0 0 0,1 0-1 0 0,0 0 1 0 0,0 0 0 0 0,0 1 0 0 0,0-1-1 0 0,1 0 1 0 0,-1 0 0 0 0,1 0 0 0 0,0 0-1 0 0,0 0 1 0 0,0 0 0 0 0,0 0 0 0 0,1 0-1 0 0,-1 0 1 0 0,1 0 0 0 0,-1-1 0 0 0,1 1-1 0 0,0-1 1 0 0,0 1 0 0 0,0-1 0 0 0,1 0-1 0 0,-1 1 1 0 0,0-1 0 0 0,1 0 0 0 0,0-1 0 0 0,-1 1-1 0 0,1 0 1 0 0,0-1 0 0 0,0 0 0 0 0,0 1-1 0 0,0-1 1 0 0,0 0 0 0 0,0 0 0 0 0,0-1-1 0 0,0 1 1 0 0,0-1 0 0 0,1 0-4 0 0,-4 0-4 0 0,7 1-162 0 0,-1 0 0 0 0,1-1 0 0 0,0 0 0 0 0,-1 0 0 0 0,1-1 1 0 0,0 0-1 0 0,-1 0 0 0 0,1 0 0 0 0,-1-1 0 0 0,1 0 0 0 0,-1 0 0 0 0,0-1 0 0 0,0 0 0 0 0,0 0 1 0 0,0 0-1 0 0,0-1 0 0 0,-1 0 0 0 0,5-4 166 0 0,-3 1-1635 0 0,0 0-2404 0 0,-2 2-4166 0 0,0 2-2268 0 0</inkml:trace>
  <inkml:trace contextRef="#ctx0" brushRef="#br0" timeOffset="42034.604">16406 1391 5753 0 0,'0'0'1910'0'0,"0"0"-218"0"0,0 0-121 0 0,0 0-61 0 0,0 0-14 0 0,0 0-49 0 0,0 0-114 0 0,0 0-85 0 0,0 0-73 0 0,0 0-74 0 0,0 0-52 0 0,0 0-53 0 0,0 0-65 0 0,23 7-59 0 0,71 18-69 0 0,-91-24-760 0 0,-1 0 1 0 0,0-1 0 0 0,0 1-1 0 0,1-1 1 0 0,-1 0 0 0 0,0 1-1 0 0,1-1 1 0 0,-1 0 0 0 0,0 0-1 0 0,1-1 1 0 0,-1 1-1 0 0,0 0 1 0 0,0-1 0 0 0,1 0-1 0 0,-1 1 1 0 0,0-1 0 0 0,0 0-1 0 0,0 0 1 0 0,0 0 0 0 0,0 0-1 0 0,0-1 1 0 0,0 1 0 0 0,0 0-1 0 0,0-1-43 0 0,7-5 234 0 0,10-4-30 0 0,-1 0 1 0 0,0-1-1 0 0,-1-1 0 0 0,-1 0 0 0 0,0-2 0 0 0,-1 0 0 0 0,0 0 1 0 0,-1-1-1 0 0,-1-1 0 0 0,-1-1 0 0 0,0 0-204 0 0,-10 16 10 0 0,0-1 1 0 0,-1 1-1 0 0,0-1 0 0 0,1 0 0 0 0,-1 1 1 0 0,0-1-1 0 0,0 0 0 0 0,0 0 1 0 0,-1 0-1 0 0,1 0 0 0 0,-1 0 0 0 0,1 0 1 0 0,-1 0-1 0 0,0 0 0 0 0,0 0 1 0 0,0 0-1 0 0,-1 0 0 0 0,1 1 0 0 0,-1-1 1 0 0,0 0-1 0 0,0 0 0 0 0,0 0 0 0 0,0 0 1 0 0,0 1-1 0 0,0-1 0 0 0,-1 0 1 0 0,1 1-1 0 0,-1-1 0 0 0,0 1 0 0 0,0 0 1 0 0,0-1-1 0 0,0 1 0 0 0,0 0 1 0 0,0 0-1 0 0,-1 0 0 0 0,1 1 0 0 0,-1-1 1 0 0,1 0-1 0 0,-1 1 0 0 0,0 0 1 0 0,-1-1-12 0 0,-6 3-5 0 0,1 1 0 0 0,-1 1 0 0 0,1 0 0 0 0,0 0 0 0 0,0 1 0 0 0,0 0 0 0 0,0 0 0 0 0,1 1 0 0 0,0 0 0 0 0,0 1 0 0 0,0 0 0 0 0,1 0 0 0 0,0 0-1 0 0,0 1 1 0 0,0 0 0 0 0,1 1 0 0 0,0-1 0 0 0,0 1 0 0 0,1 0 0 0 0,0 1 0 0 0,1-1 0 0 0,0 1 0 0 0,0 0 0 0 0,1 0 0 0 0,0 0 0 0 0,0 1-1 0 0,0 6 7 0 0,1-11-1 0 0,1 0-1 0 0,0-1 0 0 0,1 1 0 0 0,-1 0 0 0 0,1 0 0 0 0,0 0 0 0 0,0 0 0 0 0,1 0 0 0 0,-1-1 0 0 0,1 1 0 0 0,0 0 0 0 0,0 0 0 0 0,1-1 0 0 0,-1 1 0 0 0,1 0 0 0 0,0-1 1 0 0,0 0-1 0 0,1 1 0 0 0,-1-1 0 0 0,1 0 0 0 0,0 0 0 0 0,0 0 0 0 0,0-1 0 0 0,1 1 0 0 0,-1-1 0 0 0,1 0 0 0 0,0 0 0 0 0,0 0 0 0 0,0 0 0 0 0,0-1 0 0 0,1 0 0 0 0,-1 1 1 0 0,1-2-1 0 0,-1 1 0 0 0,1 0 0 0 0,0-1 0 0 0,-1 0 0 0 0,1 0 0 0 0,0 0 0 0 0,0-1 0 0 0,0 0 0 0 0,4 0 2 0 0,195-3-1115 0 0,-161-3-3132 0 0,-1-1-3863 0 0,-26 5-4551 0 0</inkml:trace>
  <inkml:trace contextRef="#ctx0" brushRef="#br0" timeOffset="43669.294">12305 1936 0 0 0,'0'0'320'0'0,"0"0"67"0"0,0 0 26 0 0,0 0 6 0 0,0 0 1 0 0,30 0-34 0 0,95-3-18 0 0,-58 10 987 0 0,-58-3 1400 0 0,10-1 12869 0 0,-12-3-13979 0 0,2 0-3959 0 0,399-37 6752 0 0,35 7-3272 0 0,817-10 211 0 0,-473-7-900 0 0,-518 29-245 0 0,37 2 25 0 0,-23 5 26 0 0,-80 4-67 0 0,-48 0-100 0 0,28-8 156 0 0,-183 15-259 0 0,30 0 78 0 0,-44-10-2556 0 0,-2 2-6618 0 0,11 8-3244 0 0</inkml:trace>
  <inkml:trace contextRef="#ctx0" brushRef="#br0" timeOffset="48392.328">12408 2172 0 0 0,'0'0'571'0'0,"0"0"377"0"0,0 0 195 0 0,0 0 196 0 0,0 0 30 0 0,0 0-71 0 0,0 0-116 0 0,0 0-230 0 0,7-2-156 0 0,86-15 5001 0 0,4 14-3091 0 0,94-22-580 0 0,182 17-303 0 0,-78-10-760 0 0,-117 2-536 0 0,34-13-126 0 0,78 4 23 0 0,-84 14-120 0 0,-43 6-104 0 0,68-17 342 0 0,155-14 114 0 0,-77 14-367 0 0,-126 10-123 0 0,25 2-18 0 0,-35 3 50 0 0,22-6 17 0 0,-1 7 4 0 0,-18-2 17 0 0,-23 5-31 0 0,-60-5-82 0 0,-48 5-1295 0 0,-46 1-338 0 0,1 0-325 0 0,-1 2-3110 0 0,1 0-6501 0 0</inkml:trace>
  <inkml:trace contextRef="#ctx0" brushRef="#br0" timeOffset="49335.913">17813 1266 4417 0 0,'0'0'2043'0'0,"0"0"-199"0"0,0 0 41 0 0,0 0 149 0 0,0 0-27 0 0,0 0-243 0 0,0 0-336 0 0,0 0-341 0 0,0 0-237 0 0,0 0-125 0 0,0 0-23 0 0,7 4 1822 0 0,11 191 1166 0 0,-17-193-3721 0 0,-1 0-1 0 0,0 0 0 0 0,1 0 0 0 0,-1 0 1 0 0,0-1-1 0 0,0 1 0 0 0,0 0 0 0 0,0 0 1 0 0,0 0-1 0 0,0 0 0 0 0,-1 0 0 0 0,1 0 1 0 0,-1 0-1 0 0,1 0 0 0 0,-1 0 0 0 0,0 0 1 0 0,0-1-1 0 0,0 1 0 0 0,0 0 0 0 0,0-1 1 0 0,0 1-1 0 0,0 0 0 0 0,-1-1 0 0 0,1 0 1 0 0,0 1-1 0 0,-1-1 0 0 0,1 0 0 0 0,-1 1 0 0 0,0-1 1 0 0,1 0-1 0 0,-2 0 32 0 0,-11 3-3906 0 0,-4-3-3520 0 0,16-1-4009 0 0</inkml:trace>
  <inkml:trace contextRef="#ctx0" brushRef="#br0" timeOffset="49589.88">17800 883 8874 0 0,'0'0'3419'0'0,"0"0"-1424"0"0,0 0-576 0 0,0 0-64 0 0,0 0-37 0 0,0 0-118 0 0,0 0-272 0 0,0 0-355 0 0,0 0-313 0 0,0 0-223 0 0,0 0-81 0 0,0 0 0 0 0,0 0 29 0 0,-1-4 26 0 0,1 4-17 0 0,0 1-1 0 0,1-1 1 0 0,-1 1 0 0 0,0-1 0 0 0,0 1-1 0 0,1-1 1 0 0,-1 1 0 0 0,0-1 0 0 0,1 1 0 0 0,-1-1-1 0 0,1 0 1 0 0,-1 1 0 0 0,0-1 0 0 0,1 0-1 0 0,-1 1 1 0 0,1-1 0 0 0,-1 0 0 0 0,1 0-1 0 0,-1 1 1 0 0,1-1 0 0 0,-1 0 0 0 0,1 0 0 0 0,-1 0-1 0 0,1 0 1 0 0,-1 1 0 0 0,1-1 0 0 0,-1 0-1 0 0,1 0 1 0 0,-1 0 0 0 0,1 0 0 0 0,0 0-1 0 0,-1-1 1 0 0,1 1 0 0 0,-1 0 0 0 0,1 0 0 0 0,-1 0-1 0 0,1 0 1 0 0,-1 0 0 0 0,1-1 0 0 0,-1 1-1 0 0,1 0 1 0 0,-1-1 0 0 0,1 1 0 0 0,-1 0-1 0 0,0-1 1 0 0,1 1 0 0 0,-1 0 0 0 0,1-1-1 0 0,-1 1 1 0 0,0-1 0 0 0,0 1 0 0 0,1-1 0 0 0,-1 1-1 0 0,0 0 1 0 0,0-1 0 0 0,1 1 0 0 0,-1-1-1 0 0,0 0 1 0 0,0 1 0 0 0,0-1 0 0 0,0 1 6 0 0,16 10-364 0 0,-4-3-249 0 0,9 7-1153 0 0,-7-2-3366 0 0,-3-1-5627 0 0</inkml:trace>
  <inkml:trace contextRef="#ctx0" brushRef="#br0" timeOffset="50042.307">18155 1476 9274 0 0,'0'0'2918'0'0,"0"0"-890"0"0,0 0-386 0 0,0 0-31 0 0,0 0-140 0 0,0 0-265 0 0,0 0-348 0 0,0 0-291 0 0,0 0-157 0 0,0 0-108 0 0,0 0-40 0 0,0 0-13 0 0,0 0-25 0 0,6-12-2 0 0,55-89 423 0 0,72-84 701 0 0,-88 126-1256 0 0,-29 97-283 0 0,-16-33 201 0 0,0 0 0 0 0,1 0 0 0 0,-1 1 0 0 0,1-1 0 0 0,0 0 0 0 0,0 0 0 0 0,1 0 0 0 0,-1 0 0 0 0,1 0 0 0 0,0-1 1 0 0,1 1-1 0 0,-1 0 0 0 0,1-1 0 0 0,0 0 0 0 0,0 1 0 0 0,0-1 0 0 0,0 0 0 0 0,1-1 0 0 0,0 1 0 0 0,0-1 0 0 0,0 1 0 0 0,0-1 0 0 0,0 0 0 0 0,1-1 0 0 0,-1 1 0 0 0,1-1 0 0 0,0 0 0 0 0,0 0 0 0 0,-1 0 0 0 0,1-1 0 0 0,0 1 0 0 0,1-1 0 0 0,2 0-8 0 0,-2-2 123 0 0,0 0-1 0 0,0 0 0 0 0,0 0 0 0 0,-1-1 0 0 0,1 0 0 0 0,-1 0 0 0 0,1-1 0 0 0,-1 1 0 0 0,0-1 1 0 0,0 0-1 0 0,0 0 0 0 0,0-1 0 0 0,-1 0 0 0 0,0 0 0 0 0,1 0 0 0 0,-1 0 0 0 0,0 0 0 0 0,-1-1 0 0 0,1 0 1 0 0,-1 0-1 0 0,0 0 0 0 0,2-5-122 0 0,45-125 1170 0 0,-49 130-1634 0 0,8-23 791 0 0,-4 22-3507 0 0,2 4-4073 0 0,-3 2-5094 0 0</inkml:trace>
  <inkml:trace contextRef="#ctx0" brushRef="#br0" timeOffset="56358.268">19455 1255 0 0 0,'0'0'995'0'0,"0"0"336"0"0,0 0 122 0 0,0 0 72 0 0,0 0-46 0 0,0 0-163 0 0,0 0-250 0 0,0 0-225 0 0,0 0-162 0 0,0 0-96 0 0,0 0-80 0 0,-5 0 2410 0 0,76-23 5749 0 0,-57 11-8429 0 0,0-1 0 0 0,-1 0 1 0 0,-1 0-1 0 0,0-2 0 0 0,-1 1 1 0 0,0-1-1 0 0,-2-1 0 0 0,8-15-233 0 0,-7-2 676 0 0,-10 32-434 0 0,0 1-44 0 0,0 0-35 0 0,0 0-38 0 0,0 0-86 0 0,0 16 17 0 0,-27 333 520 0 0,7-88-350 0 0,-6-95-172 0 0,25-164-99 0 0,-6 15 283 0 0,4-26 313 0 0,6-18-509 0 0,1 1 0 0 0,1 0-1 0 0,1 1 1 0 0,2-1-1 0 0,0 1 1 0 0,2 1-1 0 0,6-12-41 0 0,-5 8 17 0 0,-11 28-17 0 0,29-75 7 0 0,4 1 0 0 0,2 1 0 0 0,4 2 0 0 0,32-43-7 0 0,-59 97-6 0 0,0 1 0 0 0,2 1 0 0 0,0 0 0 0 0,0 1 0 0 0,1 1 0 0 0,1 0 0 0 0,0 1-1 0 0,1 0 1 0 0,0 2 0 0 0,7-4 6 0 0,-22 13-3 0 0,1 0 0 0 0,-1-1 0 0 0,0 1 1 0 0,0 0-1 0 0,1 0 0 0 0,-1 1 0 0 0,0-1 0 0 0,1 0 0 0 0,-1 1 0 0 0,1-1 0 0 0,-1 1 1 0 0,1 0-1 0 0,-1 0 0 0 0,1 0 0 0 0,-1 0 0 0 0,1 0 0 0 0,-1 1 0 0 0,1-1 0 0 0,-1 1 1 0 0,1-1-1 0 0,-1 1 0 0 0,0 0 0 0 0,1 0 0 0 0,-1 0 0 0 0,0 0 0 0 0,0 1 0 0 0,0-1 1 0 0,0 0-1 0 0,0 1 0 0 0,0 0 0 0 0,0-1 0 0 0,0 1 0 0 0,0 0 0 0 0,-1 0 0 0 0,1 0 0 0 0,-1 0 1 0 0,0 0-1 0 0,1 0 0 0 0,-1 1 0 0 0,0-1 0 0 0,0 0 0 0 0,-1 1 0 0 0,1-1 0 0 0,0 3 3 0 0,3 6 4 0 0,-1 0-1 0 0,-1 0 1 0 0,0 1-1 0 0,-1-1 0 0 0,0 1 1 0 0,-1-1-1 0 0,0 1 0 0 0,0 0 1 0 0,-2-1-1 0 0,1 1 1 0 0,-1-1-1 0 0,-1 0 0 0 0,0 1 1 0 0,-1-1-1 0 0,0-1 0 0 0,-1 1 1 0 0,0 0-1 0 0,0-1 1 0 0,-1 0-1 0 0,0-1 0 0 0,-1 1 1 0 0,0-1-1 0 0,-1 0 1 0 0,0-1-1 0 0,0 0 0 0 0,-1 0 1 0 0,0-1-1 0 0,0 0 0 0 0,-1 0 1 0 0,-8 4-4 0 0,8-5-18 0 0,0 0 0 0 0,-1-1 0 0 0,1 0 0 0 0,-1-1 0 0 0,0 0 0 0 0,0 0 1 0 0,-1-1-1 0 0,1-1 0 0 0,-1 0 0 0 0,0 0 0 0 0,1-2 0 0 0,-8 1 18 0 0,17-1-105 0 0,-1 0 1 0 0,1-1-1 0 0,0 1 1 0 0,-1 0-1 0 0,1-1 0 0 0,0 0 1 0 0,-1 1-1 0 0,1-1 0 0 0,0 0 1 0 0,0 0-1 0 0,0 0 0 0 0,0 0 1 0 0,0-1-1 0 0,0 1 0 0 0,0-1 1 0 0,0 1-1 0 0,1-1 1 0 0,-1 1-1 0 0,1-1 0 0 0,-1 0 1 0 0,1 0-1 0 0,-1 0 0 0 0,1 0 1 0 0,0 0-1 0 0,0 0 0 0 0,0-1 105 0 0,-1-17-4390 0 0,12 0-3872 0 0,-4 13-3143 0 0</inkml:trace>
  <inkml:trace contextRef="#ctx0" brushRef="#br0" timeOffset="56691.27">20379 1078 6481 0 0,'0'0'2597'0'0,"0"0"-481"0"0,0 0-187 0 0,0 0-78 0 0,0 0-160 0 0,0 0-212 0 0,0 0-248 0 0,0 0-231 0 0,0 0-204 0 0,0 0-126 0 0,0 0-117 0 0,0 0-105 0 0,0 0-76 0 0,-24 33-78 0 0,-69 103-62 0 0,67-78 34 0 0,27-50-198 0 0,-1-5-37 0 0,0-1 0 0 0,0 0 0 0 0,0 0 0 0 0,1 1 0 0 0,-1-1 0 0 0,1 0 0 0 0,-1 0 0 0 0,1 0 0 0 0,0 0 0 0 0,0 1 0 0 0,-1-1-1 0 0,2 0 1 0 0,-1 0 0 0 0,0-1 0 0 0,0 1 0 0 0,1 0 0 0 0,-1 0 0 0 0,1-1 0 0 0,-1 1 0 0 0,1 0 0 0 0,0-1 0 0 0,-1 0-1 0 0,1 1 1 0 0,0-1 0 0 0,0 0 0 0 0,0 0 0 0 0,0 0 0 0 0,0 0 0 0 0,1 0 0 0 0,-1-1 0 0 0,0 1 0 0 0,0-1 0 0 0,0 1 0 0 0,1-1-1 0 0,-1 0 1 0 0,0 0 0 0 0,0 0 0 0 0,1 0 0 0 0,0 0-31 0 0,87-25 1028 0 0,-85 22-974 0 0,1-1-1 0 0,-1 1 1 0 0,1-1-1 0 0,-1 0 1 0 0,0 0-1 0 0,0-1 1 0 0,-1 1 0 0 0,1-1-1 0 0,-1 0 1 0 0,0 0-1 0 0,-1-1 1 0 0,1 1-1 0 0,-1-1 1 0 0,0 0-1 0 0,0 0 1 0 0,-1 0-1 0 0,0 0 1 0 0,0 0-1 0 0,0 0 1 0 0,-1-1-1 0 0,0 1 1 0 0,0-1-1 0 0,0 1 1 0 0,-1-1 0 0 0,0 1-1 0 0,0-1 1 0 0,-1 1-1 0 0,0-1 1 0 0,-1-4-54 0 0,-1 5-50 0 0,0 0 0 0 0,-1 0 1 0 0,0 0-1 0 0,0 0 0 0 0,0 1 1 0 0,0-1-1 0 0,-1 1 1 0 0,0 0-1 0 0,0 1 0 0 0,-1-1 1 0 0,1 1-1 0 0,-1 0 0 0 0,0 0 1 0 0,0 1-1 0 0,0 0 1 0 0,0 0-1 0 0,-1 0 0 0 0,1 1 1 0 0,-1 0-1 0 0,-2 0 50 0 0,-21-5-3590 0 0,0 5-3296 0 0,24 2-5025 0 0</inkml:trace>
  <inkml:trace contextRef="#ctx0" brushRef="#br0" timeOffset="57123.289">20909 548 13843 0 0,'0'0'2328'0'0,"0"0"-555"0"0,0 0-445 0 0,0 0-186 0 0,0 0-151 0 0,0 0-87 0 0,0 0-131 0 0,0 0-134 0 0,0 0-57 0 0,0 0-70 0 0,0 0-52 0 0,0 0-55 0 0,0 0-41 0 0,-5 29-50 0 0,-16 90-45 0 0,16-23 375 0 0,5-39-413 0 0,-2 1 0 0 0,-3-1 0 0 0,-2 0 0 0 0,-2 0 0 0 0,-17 53-231 0 0,-10 60 52 0 0,36-170-84 0 0,0 0-5 0 0,0 0-18 0 0,0 0 8 0 0,0 0-9 0 0,2-15-425 0 0,14-59-3395 0 0,-16 46 667 0 0,0 10-3133 0 0,0 6-4856 0 0</inkml:trace>
  <inkml:trace contextRef="#ctx0" brushRef="#br0" timeOffset="57357.096">20609 975 5521 0 0,'0'0'2517'0'0,"0"0"-115"0"0,0 0-58 0 0,0 0-127 0 0,0 0-280 0 0,0 0-351 0 0,0 0-400 0 0,0 0-334 0 0,0 0-257 0 0,0 0-159 0 0,0 0 34 0 0,0 0 105 0 0,0 0 97 0 0,4 3 39 0 0,11 2-437 0 0,0-1-1 0 0,0-1 1 0 0,0 0-1 0 0,1 0 1 0 0,-1-2-1 0 0,1 0 1 0 0,-1-1 0 0 0,1 0-1 0 0,-1-1 1 0 0,6-2-274 0 0,-4 2 115 0 0,182-17 85 0 0,-157 16-27 0 0,-21 1-3002 0 0,0 1-8972 0 0,-20 0-214 0 0</inkml:trace>
  <inkml:trace contextRef="#ctx0" brushRef="#br0" timeOffset="57739.104">21058 1163 2417 0 0,'0'0'2523'0'0,"0"0"-273"0"0,0 0-26 0 0,0 0 89 0 0,0 0-126 0 0,0 0-252 0 0,0 0-330 0 0,0 0-298 0 0,0 0-189 0 0,0 0-157 0 0,0 0-96 0 0,0 0-111 0 0,29 4-109 0 0,89 9-119 0 0,-63-21 129 0 0,-49 3-516 0 0,-2 2-65 0 0,1 1-4 0 0,0 0-1 0 0,0-1 1 0 0,-1 1 0 0 0,1-1-1 0 0,-1 0 1 0 0,0 0 0 0 0,0 0 0 0 0,0-1-1 0 0,0 0 1 0 0,0 1 0 0 0,-1-1 0 0 0,0 0-1 0 0,0-1 1 0 0,0 1 0 0 0,0-1-1 0 0,-1 1 1 0 0,1-1 0 0 0,-1 0 0 0 0,-1 0-1 0 0,1 0 1 0 0,0 0 0 0 0,-1 0-1 0 0,0 0 1 0 0,-1 0 0 0 0,1-1 0 0 0,-1 1-1 0 0,0-1-69 0 0,-1 4 11 0 0,-1 0 0 0 0,0 0-1 0 0,-1 0 1 0 0,1 0 0 0 0,0 0 0 0 0,0 0-1 0 0,-1 1 1 0 0,1-1 0 0 0,-1 1-1 0 0,1 0 1 0 0,-1-1 0 0 0,0 1 0 0 0,0 0-1 0 0,1 1 1 0 0,-1-1 0 0 0,0 0-1 0 0,0 1 1 0 0,0 0 0 0 0,0-1 0 0 0,0 1-1 0 0,0 0 1 0 0,1 1 0 0 0,-3-1-11 0 0,-2 0 0 0 0,-2-1-11 0 0,0 2 0 0 0,0-1 0 0 0,0 1-1 0 0,1 0 1 0 0,-1 1 0 0 0,0 0 0 0 0,0 1 0 0 0,1-1 0 0 0,0 2 0 0 0,-1-1-1 0 0,1 1 1 0 0,1 0 0 0 0,-1 1 0 0 0,0 0 0 0 0,1 0 0 0 0,0 1 0 0 0,0-1-1 0 0,1 2 1 0 0,0-1 0 0 0,0 1 0 0 0,0 0 0 0 0,1 0 0 0 0,0 0 0 0 0,0 1-1 0 0,1 0 1 0 0,0 0 0 0 0,0 0 0 0 0,-2 7 11 0 0,5-11-17 0 0,0 1 1 0 0,0 0-1 0 0,1-1 1 0 0,0 1-1 0 0,-1 0 1 0 0,1 0-1 0 0,1-1 1 0 0,-1 1-1 0 0,1 0 0 0 0,0-1 1 0 0,0 1-1 0 0,0 0 1 0 0,1-1-1 0 0,-1 1 1 0 0,1-1-1 0 0,0 0 1 0 0,0 1-1 0 0,1-1 0 0 0,-1 0 1 0 0,1 0-1 0 0,0-1 1 0 0,0 1-1 0 0,1-1 1 0 0,-1 1-1 0 0,0-1 0 0 0,1 0 1 0 0,0 0-1 0 0,0 0 1 0 0,0-1-1 0 0,0 0 1 0 0,0 1-1 0 0,1-2 1 0 0,-1 1-1 0 0,1 0 0 0 0,-1-1 1 0 0,1 0-1 0 0,-1 0 1 0 0,1 0-1 0 0,0 0 1 0 0,0-1-1 0 0,2 0 17 0 0,76 3-1675 0 0,-55-3-1301 0 0,-2-3-3422 0 0,-12 0-5188 0 0</inkml:trace>
  <inkml:trace contextRef="#ctx0" brushRef="#br0" timeOffset="58194.46">21413 1318 9962 0 0,'0'0'2399'0'0,"0"0"-520"0"0,0 0-170 0 0,0 0-164 0 0,0 0-204 0 0,0 0-177 0 0,0 0-208 0 0,0 0-181 0 0,0 0-92 0 0,0 0-84 0 0,0 0-57 0 0,0 0-31 0 0,0 0-56 0 0,11-11-40 0 0,64-67 546 0 0,28-40 150 0 0,-65 64-959 0 0,-38 55-159 0 0,0-1-1 0 0,0 0 1 0 0,0 1 0 0 0,0-1-1 0 0,0 0 1 0 0,0 1 0 0 0,0-1-1 0 0,0 0 1 0 0,0 1 0 0 0,0-1-1 0 0,0 0 1 0 0,0 1 0 0 0,0-1-1 0 0,0 0 1 0 0,0 1 0 0 0,0-1-1 0 0,1 0 1 0 0,-1 1-1 0 0,0-1 1 0 0,0 0 0 0 0,0 0-1 0 0,1 1 1 0 0,-1-1 0 0 0,0 0-1 0 0,0 0 1 0 0,1 1 0 0 0,-1-1-1 0 0,0 0 1 0 0,0 0 0 0 0,1 0-1 0 0,-1 1 1 0 0,0-1 0 0 0,1 0-1 0 0,-1 0 1 0 0,0 0-1 0 0,1 0 1 0 0,-1 0 0 0 0,0 0-1 0 0,1 0 8 0 0,-5 7-2 0 0,1 0 1 0 0,0 1-1 0 0,1-1 0 0 0,-1 1 0 0 0,2-1 0 0 0,-1 1 0 0 0,1 0 0 0 0,0-1 0 0 0,0 1 0 0 0,1 0 0 0 0,0 0 0 0 0,1 0 0 0 0,0 3 2 0 0,1-7 21 0 0,0-1 0 0 0,1 1 0 0 0,-1-1 0 0 0,1 1 0 0 0,0-1 0 0 0,0 0 0 0 0,0 0 0 0 0,0 0 0 0 0,1-1 0 0 0,-1 1 0 0 0,1-1 0 0 0,0 0 0 0 0,-1 0 0 0 0,1 0 0 0 0,0 0 0 0 0,0-1 0 0 0,0 1 0 0 0,0-1 0 0 0,1 0 0 0 0,-1 0 0 0 0,0-1 0 0 0,0 1 0 0 0,1-1 0 0 0,-1 0 0 0 0,0 0 0 0 0,1-1 0 0 0,-1 1 0 0 0,0-1 0 0 0,0 0 0 0 0,0 0 0 0 0,1 0 0 0 0,1-2-21 0 0,7-2 45 0 0,0-1-1 0 0,-1 0 1 0 0,0-1 0 0 0,0-1-1 0 0,-1 1 1 0 0,0-2-1 0 0,0 0 1 0 0,-1 0 0 0 0,-1-1-1 0 0,1 0 1 0 0,-1-1-1 0 0,-1 0 1 0 0,0 0 0 0 0,0-1-1 0 0,-2 0 1 0 0,4-6-45 0 0,-5-5-1421 0 0,-4 16-2506 0 0,1 0-4787 0 0,-1 3-3921 0 0</inkml:trace>
  <inkml:trace contextRef="#ctx0" brushRef="#br0" timeOffset="58578.094">22326 544 16724 0 0,'0'0'1783'0'0,"0"0"-436"0"0,0 0-159 0 0,0 0-1 0 0,0 0-54 0 0,0 0-158 0 0,0 0-229 0 0,0 0-158 0 0,0 0-55 0 0,0 0-14 0 0,0 0-27 0 0,0 0-70 0 0,0 0-61 0 0,4 14-49 0 0,15 94 367 0 0,-48 215 122 0 0,-4-132-747 0 0,14-83-177 0 0,19-108 78 0 0,0 0-17 0 0,0 0-35 0 0,0 0-11 0 0,0 0 0 0 0,0-26-1751 0 0,-3-34-2127 0 0,-3 22-6943 0 0,4 30-470 0 0</inkml:trace>
  <inkml:trace contextRef="#ctx0" brushRef="#br0" timeOffset="58825.27">22041 883 5305 0 0,'0'0'5303'0'0,"0"0"-2714"0"0,0 0-1118 0 0,0 0-212 0 0,0 0 70 0 0,0 0 106 0 0,0 0 40 0 0,0 0-68 0 0,0 0-236 0 0,0 0-221 0 0,0 0-151 0 0,0 0-131 0 0,0 0-85 0 0,26 8-76 0 0,83 22-74 0 0,26-9 514 0 0,5-7-785 0 0,-110-13-361 0 0,7 1-571 0 0,-14 4-4657 0 0,-20-4-2275 0 0,-1-1-4729 0 0</inkml:trace>
  <inkml:trace contextRef="#ctx0" brushRef="#br0" timeOffset="58991.28">22663 1060 16147 0 0,'0'0'1757'0'0,"0"0"-358"0"0,0 0-183 0 0,0 0-105 0 0,0 0-166 0 0,0 0-188 0 0,0 0-227 0 0,0 0-184 0 0,0 0-133 0 0,0 0-91 0 0,0 0-52 0 0,6 32-43 0 0,15 100-42 0 0,-6-79-1361 0 0,-14-53-308 0 0,-1 0-3111 0 0,0 0-6662 0 0</inkml:trace>
  <inkml:trace contextRef="#ctx0" brushRef="#br0" timeOffset="59157.818">22658 784 17316 0 0,'0'0'1504'0'0,"0"0"-600"0"0,0 0-160 0 0,0 0-168 0 0,0 0-279 0 0,0 0-249 0 0,0 0-160 0 0,0 0-129 0 0,0 0-71 0 0,0 0-224 0 0,0 0-728 0 0,0 0-2561 0 0,0 0-8441 0 0</inkml:trace>
  <inkml:trace contextRef="#ctx0" brushRef="#br0" timeOffset="59892.307">23078 1001 17716 0 0,'0'0'1832'0'0,"0"0"-450"0"0,0 0-141 0 0,0 0-92 0 0,0 0-124 0 0,0 0-137 0 0,0 0-179 0 0,0 0-129 0 0,0 0-140 0 0,0 0-91 0 0,0 0-95 0 0,0 0-112 0 0,0 0-12 0 0,-26 9-36 0 0,-79 28-23 0 0,42 8 23 0 0,54-34-91 0 0,6-7-5 0 0,0-1 0 0 0,0 1-1 0 0,0 0 1 0 0,1-1 0 0 0,-1 1 0 0 0,1 0-1 0 0,0 0 1 0 0,0 1 0 0 0,0-1-1 0 0,1 0 1 0 0,-1 1 0 0 0,1-1 0 0 0,0 1-1 0 0,0-1 1 0 0,1 1 0 0 0,-1 0-1 0 0,1-1 1 0 0,0 1 0 0 0,0 0 0 0 0,1-1-1 0 0,0 3 3 0 0,2-4 2 0 0,0 0-1 0 0,0 0 1 0 0,0-1-1 0 0,0 1 0 0 0,1-1 1 0 0,-1 0-1 0 0,1 0 0 0 0,-1 0 1 0 0,1 0-1 0 0,0-1 1 0 0,0 1-1 0 0,0-1 0 0 0,0 0 1 0 0,0 0-1 0 0,0-1 1 0 0,0 1-1 0 0,0-1 0 0 0,0 0 1 0 0,0 0-1 0 0,0 0 1 0 0,3-1-2 0 0,6 0 12 0 0,-1-1 1 0 0,1-1 0 0 0,-1 0 0 0 0,1-1 0 0 0,-1 0 0 0 0,0-1-1 0 0,-1-1 1 0 0,1 1 0 0 0,-1-2 0 0 0,0 0 0 0 0,-1 0-1 0 0,0-1 1 0 0,9-8-13 0 0,63-38 55 0 0,-65 90-221 0 0,-17-32 143 0 0,1 1 22 0 0,0 1 1 0 0,0-1-1 0 0,0 0 1 0 0,1 0-1 0 0,-1 0 1 0 0,1-1-1 0 0,1 1 1 0 0,-1 0-1 0 0,1-1 1 0 0,-1 1-1 0 0,1-1 1 0 0,0 0-1 0 0,1 0 1 0 0,-1 0-1 0 0,1 0 1 0 0,0-1-1 0 0,0 1 1 0 0,0-1-1 0 0,0 0 0 0 0,1 0 1 0 0,-1-1-1 0 0,1 1 1 0 0,-1-1-1 0 0,1 0 1 0 0,0 0-1 0 0,0-1 1 0 0,0 1-1 0 0,0-1 1 0 0,0 0-1 0 0,1 0 1 0 0,-1-1-1 0 0,0 0 1 0 0,0 0-1 0 0,3 0 1 0 0,7-2 36 0 0,0 0 0 0 0,0-1-1 0 0,0-1 1 0 0,0 0-1 0 0,-1-1 1 0 0,1-1-1 0 0,-1 0 1 0 0,-1-1 0 0 0,1 0-1 0 0,-1-1 1 0 0,-1-1-1 0 0,1 0 1 0 0,-1-1 0 0 0,3-3-36 0 0,-4 4 51 0 0,13-11 8 0 0,0-1 1 0 0,-2-2 0 0 0,0 0-1 0 0,-2-1 1 0 0,-1-2 0 0 0,0 0 0 0 0,-2 0-1 0 0,-1-2 1 0 0,-2 0 0 0 0,0-1-1 0 0,-2 0 1 0 0,2-10-60 0 0,-7 20-15 0 0,-1-1 0 0 0,-1 1 1 0 0,-1-1-1 0 0,-1 0 0 0 0,0-1 0 0 0,-2 1 0 0 0,0 0 1 0 0,-1 0-1 0 0,-2-1 0 0 0,0 1 0 0 0,0 0 1 0 0,-5-14 14 0 0,6 29-5 0 0,-1 0 1 0 0,1 1 0 0 0,-1 0 0 0 0,0-1 0 0 0,0 1 0 0 0,0 0 0 0 0,0 0 0 0 0,-1 0 0 0 0,1 0 0 0 0,-1 0-1 0 0,0 1 1 0 0,0-1 0 0 0,-1 1 0 0 0,1 0 0 0 0,-1 0 0 0 0,1 0 0 0 0,-1 0 0 0 0,0 1 0 0 0,0-1 0 0 0,-1 1-1 0 0,1 0 1 0 0,0 0 0 0 0,-1 1 0 0 0,1-1 0 0 0,-1 1 0 0 0,1 0 0 0 0,-5 0 4 0 0,4 0-2 0 0,0 1 0 0 0,0 1 0 0 0,-1-1 0 0 0,1 1 1 0 0,0-1-1 0 0,0 2 0 0 0,0-1 0 0 0,0 0 0 0 0,0 1 0 0 0,0 0 0 0 0,0 0 1 0 0,1 1-1 0 0,-1-1 0 0 0,1 1 0 0 0,-1 0 0 0 0,1 0 0 0 0,0 0 0 0 0,0 1 1 0 0,1 0-1 0 0,-1-1 0 0 0,1 1 0 0 0,-1 1 0 0 0,1-1 2 0 0,-5 12 9 0 0,0 0-1 0 0,1 1 0 0 0,1 0 0 0 0,1 0 1 0 0,0 0-1 0 0,1 1 0 0 0,1-1 1 0 0,0 1-1 0 0,2 0 0 0 0,0 0 1 0 0,1 0-1 0 0,0 0 0 0 0,2 0 1 0 0,0 0-1 0 0,1 0 0 0 0,1-1 1 0 0,1 2-9 0 0,6 17 89 0 0,1-1 1 0 0,2-1-1 0 0,2 0 0 0 0,1-1 1 0 0,1 0-1 0 0,2-2 1 0 0,1 0-1 0 0,1-2 1 0 0,2 0-1 0 0,1-1 1 0 0,26 22-90 0 0,109 95 253 0 0,-122-111-238 0 0,-38-33 0 0 0,3-31-1545 0 0,-3 2-1486 0 0,0 16-4233 0 0,0 4-5186 0 0</inkml:trace>
  <inkml:trace contextRef="#ctx0" brushRef="#br0" timeOffset="61395.05">665 3170 3161 0 0,'0'0'1340'0'0,"0"0"155"0"0,0 0 373 0 0,0 0 294 0 0,0 0-15 0 0,0 0-385 0 0,0 0-562 0 0,0 0-365 0 0,0 0-124 0 0,0 0 17 0 0,0 0 54 0 0,4 4-14 0 0,52 22 1300 0 0,-42-25-1796 0 0,-1-1-1 0 0,0 0 1 0 0,0 0 0 0 0,0-1-1 0 0,0-1 1 0 0,0 0-1 0 0,0-1 1 0 0,0 0 0 0 0,-1-1-1 0 0,1-1 1 0 0,-1 0 0 0 0,0 0-1 0 0,0-1 1 0 0,-1-1-1 0 0,0 0 1 0 0,0-1 0 0 0,-1 0-1 0 0,7-6-271 0 0,-11 8 42 0 0,0 1 0 0 0,0-2-1 0 0,0 1 1 0 0,-1-1 0 0 0,0 1 0 0 0,-1-1-1 0 0,1-1 1 0 0,-1 1 0 0 0,-1-1 0 0 0,1 0-1 0 0,-1 1 1 0 0,-1-1 0 0 0,1-1 0 0 0,-2 1-1 0 0,1 0 1 0 0,-1 0 0 0 0,0-1 0 0 0,0 1-1 0 0,-1-1 1 0 0,-1 1 0 0 0,1 0 0 0 0,-1-1-1 0 0,-1 0-41 0 0,1 6-1 0 0,0-1-1 0 0,0 1 1 0 0,0 0 0 0 0,-1-1-1 0 0,0 1 1 0 0,1 0-1 0 0,-1 0 1 0 0,0 0-1 0 0,-1 0 1 0 0,1 0-1 0 0,0 1 1 0 0,-1-1-1 0 0,0 0 1 0 0,1 1-1 0 0,-1 0 1 0 0,0 0-1 0 0,0 0 1 0 0,0 0-1 0 0,-1 0 1 0 0,1 1-1 0 0,0-1 1 0 0,-1 1-1 0 0,1 0 1 0 0,-1 0 0 0 0,1 0-1 0 0,-1 1 1 0 0,-1-1 1 0 0,-99-1-229 0 0,93 4 217 0 0,1 2 0 0 0,-1 0-1 0 0,1 0 1 0 0,-1 1 0 0 0,1 0 0 0 0,1 1-1 0 0,-1 0 1 0 0,1 0 0 0 0,0 1-1 0 0,0 0 1 0 0,1 1 0 0 0,0 0-1 0 0,1 0 1 0 0,-1 1 0 0 0,2-1 0 0 0,-1 2-1 0 0,1-1 1 0 0,-2 6 12 0 0,3-7 4 0 0,1 0 0 0 0,0 0-1 0 0,1 1 1 0 0,-1 0 0 0 0,2 0 0 0 0,-1-1 0 0 0,1 1 0 0 0,1 1 0 0 0,0-1-1 0 0,0 0 1 0 0,0 0 0 0 0,2 0 0 0 0,-1 1 0 0 0,1-1 0 0 0,0 0-1 0 0,1 0 1 0 0,0 0 0 0 0,0 0 0 0 0,1 0 0 0 0,0-1 0 0 0,1 1-1 0 0,0-1 1 0 0,0 0 0 0 0,1 0 0 0 0,0 0 0 0 0,0 0 0 0 0,1-1-1 0 0,0 0 1 0 0,0 0 0 0 0,0-1 0 0 0,1 1 0 0 0,0-2 0 0 0,5 4-4 0 0,-3-1-51 0 0,1-1 1 0 0,0-1 0 0 0,-1 0-1 0 0,2 0 1 0 0,-1-1 0 0 0,1 0-1 0 0,0-1 1 0 0,0 0-1 0 0,0-1 1 0 0,0 0 0 0 0,1-1-1 0 0,-1 0 1 0 0,1 0 0 0 0,0-2-1 0 0,-1 1 1 0 0,1-2 0 0 0,0 1-1 0 0,-1-2 1 0 0,1 1-1 0 0,-1-2 1 0 0,10-2 50 0 0,25-15-3277 0 0,-27 11-2268 0 0,-11 5 1802 0 0,2 0-8124 0 0</inkml:trace>
  <inkml:trace contextRef="#ctx0" brushRef="#br0" timeOffset="61845.343">1154 3376 8730 0 0,'0'0'2640'0'0,"0"0"-538"0"0,0 0-363 0 0,0 0-130 0 0,0 0-185 0 0,0 0-141 0 0,0 0-199 0 0,0 0-198 0 0,0 0-161 0 0,0 0-94 0 0,0 0-58 0 0,0 0-49 0 0,30-32-21 0 0,89-97-73 0 0,-60 50 248 0 0,10-68 384 0 0,-68 115-707 0 0,-1 31-323 0 0,0 1-2 0 0,0 0-23 0 0,0 0-30 0 0,0 5-34 0 0,-17 82 60 0 0,17-83 0 0 0,-1 2 4 0 0,0-1-1 0 0,0 1 1 0 0,0 0 0 0 0,1 0-1 0 0,0 0 1 0 0,0 0-1 0 0,0 0 1 0 0,1 0 0 0 0,0 0-1 0 0,0-1 1 0 0,0 1 0 0 0,1 0-1 0 0,0-1 1 0 0,0 1 0 0 0,0-1-1 0 0,1 1 1 0 0,0-1 0 0 0,0 0-1 0 0,0 0 1 0 0,1 0 0 0 0,-1-1-1 0 0,1 1 1 0 0,0-1 0 0 0,1 0-1 0 0,-1 0 1 0 0,1 0-7 0 0,2-1 88 0 0,-1-1 1 0 0,0-1 0 0 0,1 1 0 0 0,0-1-1 0 0,-1-1 1 0 0,1 1 0 0 0,0-1-1 0 0,-1 0 1 0 0,1 0 0 0 0,0-1-1 0 0,-1 0 1 0 0,1 0 0 0 0,-1-1-1 0 0,1 0 1 0 0,-1 0 0 0 0,0 0-1 0 0,1-1 1 0 0,2-1-89 0 0,10-10 206 0 0,-1 0 1 0 0,0-1-1 0 0,-1-1 0 0 0,-1 0 0 0 0,0-1 1 0 0,4-8-207 0 0,32-70 276 0 0,-45 78-244 0 0,-6 14-3253 0 0,-1 0-3436 0 0,0 3-5551 0 0</inkml:trace>
  <inkml:trace contextRef="#ctx0" brushRef="#br0" timeOffset="62570.919">2001 3173 8586 0 0,'0'0'1664'0'0,"0"0"-269"0"0,0 0 147 0 0,0 0 134 0 0,0 0-43 0 0,0 0-132 0 0,0 0-210 0 0,0 0-204 0 0,0 0-140 0 0,0 0-115 0 0,0 0-106 0 0,0 0-100 0 0,0 0-128 0 0,29 0-81 0 0,87-2-85 0 0,-68-13 84 0 0,-44 10-308 0 0,2-1-48 0 0,-1 0 1 0 0,0 0-1 0 0,-1 0 0 0 0,1 0 0 0 0,-1-1 0 0 0,-1 0 0 0 0,1 0 0 0 0,-1 0 0 0 0,0 0 0 0 0,-1 0 0 0 0,1-1 0 0 0,-2 1 0 0 0,1-1 0 0 0,-1 1 1 0 0,0-1-1 0 0,0 0 0 0 0,-1 1 0 0 0,0-1 0 0 0,-1 0 0 0 0,0 1 0 0 0,-1-7-60 0 0,1 10-12 0 0,-1 0-1 0 0,0 1 1 0 0,-1-1 0 0 0,1 0-1 0 0,-1 1 1 0 0,1-1 0 0 0,-1 1-1 0 0,0 0 1 0 0,0 0 0 0 0,-1 0-1 0 0,1 0 1 0 0,0 1 0 0 0,-1-1-1 0 0,0 1 1 0 0,1 0 0 0 0,-1 0-1 0 0,0 1 1 0 0,0-1 0 0 0,0 1-1 0 0,-1-1 1 0 0,1 1 0 0 0,0 0-1 0 0,0 1 1 0 0,-1-1 0 0 0,1 1-1 0 0,0 0 1 0 0,-1 0 0 0 0,1 0 0 0 0,0 1-1 0 0,0-1 1 0 0,-1 1 0 0 0,1 0-1 0 0,0 0 1 0 0,0 1 0 0 0,0-1-1 0 0,0 1 1 0 0,0 0 0 0 0,0 0-1 0 0,1 0 1 0 0,-1 1 0 0 0,0 0 12 0 0,-4 3-7 0 0,0 0 0 0 0,1 1 0 0 0,0 0 0 0 0,0 1-1 0 0,0 0 1 0 0,1 0 0 0 0,0 0 0 0 0,1 1 0 0 0,0-1 0 0 0,0 1 0 0 0,1 1 0 0 0,0-1 0 0 0,0 1 0 0 0,1-1 0 0 0,1 1 0 0 0,-1 0 0 0 0,2 0 0 0 0,-1 0 0 0 0,1 0 0 0 0,1 0 0 0 0,0 1 0 0 0,0-1 0 0 0,2 4 7 0 0,0-7 10 0 0,1 0-1 0 0,0 0 1 0 0,0 0 0 0 0,0-1-1 0 0,1 1 1 0 0,0-1 0 0 0,1 0-1 0 0,-1 0 1 0 0,1 0 0 0 0,0 0-1 0 0,1-1 1 0 0,-1 0-1 0 0,1 0 1 0 0,0-1 0 0 0,0 1-1 0 0,1-1 1 0 0,-1-1 0 0 0,1 1-1 0 0,0-1 1 0 0,0 0 0 0 0,0-1-1 0 0,0 0 1 0 0,0 0-1 0 0,1 0 1 0 0,-1-1 0 0 0,0 0-1 0 0,1 0 1 0 0,-1-1 0 0 0,1 0-1 0 0,0-1 1 0 0,2 0-10 0 0,7 2 65 0 0,1-2 0 0 0,0 0 0 0 0,-1-2 0 0 0,1 1 0 0 0,-1-2 1 0 0,0 0-1 0 0,0-2 0 0 0,0 0 0 0 0,-1 0 0 0 0,0-1 0 0 0,13-9-65 0 0,-9 3 68 0 0,0-1 1 0 0,-1-1-1 0 0,-1 0 0 0 0,-1-2 0 0 0,0 0 1 0 0,-1 0-1 0 0,-1-2 0 0 0,0 0 1 0 0,-2-1-1 0 0,1-2-68 0 0,6-8 15 0 0,-11 19-10 0 0,0 0 1 0 0,-1-1 0 0 0,-1 0-1 0 0,0-1 1 0 0,-1 0-1 0 0,0 0 1 0 0,0 0 0 0 0,-2-1-1 0 0,0 1 1 0 0,0-1 0 0 0,-1 0-1 0 0,-1 0 1 0 0,0-2-6 0 0,-3 15-4 0 0,0 0 0 0 0,1 0 0 0 0,-1-1 0 0 0,0 1 0 0 0,0 0 0 0 0,0 0 0 0 0,0 0 1 0 0,0 0-1 0 0,0 0 0 0 0,-1 0 0 0 0,1 0 0 0 0,0 0 0 0 0,0 0 0 0 0,-1 1 0 0 0,1-1 0 0 0,0 1 0 0 0,-1-1 0 0 0,1 1 0 0 0,-1-1 1 0 0,1 1-1 0 0,0 0 0 0 0,-1-1 0 0 0,1 1 0 0 0,-1 0 0 0 0,1 0 0 0 0,-1 0 0 0 0,1 0 0 0 0,-1 0 0 0 0,1 1 0 0 0,-1-1 0 0 0,1 0 0 0 0,-1 1 1 0 0,1-1-1 0 0,-1 1 0 0 0,1-1 0 0 0,0 1 0 0 0,-1 0 0 0 0,1 0 0 0 0,0 0 0 0 0,0-1 0 0 0,0 1 0 0 0,0 0 0 0 0,-1 0 0 0 0,1 1 1 0 0,0-1-1 0 0,1 0 0 0 0,-1 0 0 0 0,0 0 0 0 0,-1 2 4 0 0,-3 1-7 0 0,-1 0 0 0 0,1 1 0 0 0,0-1 0 0 0,0 1-1 0 0,1 1 1 0 0,-1-1 0 0 0,1 0 0 0 0,0 1 0 0 0,1 0 0 0 0,-1 0 0 0 0,1 0 0 0 0,0 1 0 0 0,1-1 0 0 0,-1 1-1 0 0,1-1 1 0 0,1 1 0 0 0,-1 0 0 0 0,1 0 0 0 0,0-1 0 0 0,1 1 0 0 0,0 0 0 0 0,0 6 7 0 0,3-8 0 0 0,0 0 0 0 0,1-1 0 0 0,0 1 0 0 0,0-1 0 0 0,0 0 0 0 0,0 0 0 0 0,0-1 0 0 0,1 1 0 0 0,0-1-1 0 0,-1 0 1 0 0,1 0 0 0 0,0-1 0 0 0,1 1 0 0 0,-1-1 0 0 0,0 0 0 0 0,5 1 0 0 0,3 2 9 0 0,-8-4-6 0 0,1 1 0 0 0,-1 0 0 0 0,0 0 1 0 0,0 1-1 0 0,0-1 0 0 0,0 1 0 0 0,0 0 0 0 0,-1 0 1 0 0,1 1-1 0 0,-1-1 0 0 0,0 1 0 0 0,0 0 0 0 0,0 0 1 0 0,-1 0-1 0 0,1 1 0 0 0,-1-1 0 0 0,0 1 0 0 0,0 0 0 0 0,-1 0 1 0 0,1 0-1 0 0,-1 0 0 0 0,0 0 0 0 0,0 1 0 0 0,-1-1 1 0 0,0 0-1 0 0,0 1 0 0 0,0-1 0 0 0,0 3-3 0 0,-12 73 79 0 0,5-72-721 0 0,-8 15 1464 0 0,11-16-3963 0 0,2-1-3547 0 0,1-7-5260 0 0</inkml:trace>
  <inkml:trace contextRef="#ctx0" brushRef="#br0" timeOffset="68151.397">3255 2967 0 0 0,'0'0'625'0'0,"0"0"384"0"0,0 0 95 0 0,0 0 130 0 0,0 0 147 0 0,0 0-45 0 0,0 0-85 0 0,0 0-56 0 0,0 0-68 0 0,0 0 32 0 0,0 0 9 0 0,-4-6-55 0 0,-13-19-57 0 0,-16 9 3135 0 0,-14 41-2977 0 0,46-24-1189 0 0,-10 8 46 0 0,0 1 0 0 0,1 0 0 0 0,0 1 0 0 0,1 0 0 0 0,0 0 0 0 0,1 1 0 0 0,0 0 0 0 0,1 1 0 0 0,0 0 0 0 0,1 0 0 0 0,0 0 0 0 0,1 1 0 0 0,1 0 0 0 0,0 0 0 0 0,1 0 0 0 0,1 0 0 0 0,0 0 0 0 0,0 1 0 0 0,2 12-71 0 0,0-25 26 0 0,0 0 0 0 0,0 0 0 0 0,0 0 0 0 0,0-1 1 0 0,1 1-1 0 0,-1 0 0 0 0,1 0 0 0 0,-1 0 0 0 0,1-1 1 0 0,0 1-1 0 0,0 0 0 0 0,-1 0 0 0 0,1-1 0 0 0,0 1 1 0 0,1-1-1 0 0,-1 1 0 0 0,0-1 0 0 0,0 1 0 0 0,1-1 0 0 0,-1 0 1 0 0,1 0-1 0 0,-1 0 0 0 0,1 0 0 0 0,-1 0 0 0 0,1 0 1 0 0,0 0-1 0 0,-1 0 0 0 0,1 0 0 0 0,0-1 0 0 0,0 1 1 0 0,-1-1-1 0 0,1 1 0 0 0,0-1 0 0 0,0 0 0 0 0,0 0 1 0 0,0 0-1 0 0,0 0 0 0 0,0 0 0 0 0,-1 0 0 0 0,2-1-26 0 0,73-26 1960 0 0,-49 5-1640 0 0,-2-1 0 0 0,0-1 0 0 0,-2-2 0 0 0,0 0 0 0 0,-2-1 0 0 0,11-19-320 0 0,36-74 552 0 0,-68 120-544 0 0,0 1-1 0 0,0-1 1 0 0,1 0-1 0 0,-1 0 0 0 0,0 1 1 0 0,0-1-1 0 0,0 0 1 0 0,0 1-1 0 0,0-1 0 0 0,1 0 1 0 0,-1 0-1 0 0,0 0 1 0 0,0 1-1 0 0,0-1 0 0 0,1 0 1 0 0,-1 0-1 0 0,0 0 1 0 0,0 1-1 0 0,1-1 0 0 0,-1 0 1 0 0,0 0-1 0 0,1 0 1 0 0,-1 0-1 0 0,0 0 0 0 0,0 0 1 0 0,1 0-1 0 0,-1 0 1 0 0,0 0-1 0 0,1 0 0 0 0,-1 0 1 0 0,0 0-1 0 0,0 0 1 0 0,1 0-1 0 0,-1 0-7 0 0,0 50-10 0 0,0-36 38 0 0,16 122 64 0 0,-4-94-81 0 0,-1 1-1 0 0,-3 0 1 0 0,-1 1 0 0 0,-2-1-1 0 0,-3 1 1 0 0,-1 0 0 0 0,-2 0-1 0 0,-4 21-10 0 0,2-39 3 0 0,0-1 1 0 0,-2 1-1 0 0,-1-1 0 0 0,-1 0 0 0 0,-1-1 1 0 0,-1 0-1 0 0,-1 0 0 0 0,-1-1 1 0 0,-11 16-4 0 0,20-36 0 0 0,1 1 0 0 0,-1 0 1 0 0,0-1-1 0 0,0 0 1 0 0,0 1-1 0 0,-1-1 1 0 0,1 0-1 0 0,-1 0 1 0 0,0 0-1 0 0,0 0 1 0 0,0-1-1 0 0,0 1 1 0 0,0-1-1 0 0,-1 0 1 0 0,1 0-1 0 0,-1 0 1 0 0,1 0-1 0 0,-1-1 1 0 0,0 1-1 0 0,0-1 1 0 0,0 0-1 0 0,0 0 1 0 0,1 0-1 0 0,-1-1 0 0 0,0 1 1 0 0,0-1-1 0 0,0 0 1 0 0,-2-1-1 0 0,-10-57 3 0 0,15 35-12 0 0,0 0 0 0 0,2 0 0 0 0,0 0 0 0 0,2 0 0 0 0,1 0 0 0 0,0 0 0 0 0,2 1 0 0 0,7-19 9 0 0,8-8-29 0 0,1 0 0 0 0,3 2 0 0 0,2 1 0 0 0,2 1 1 0 0,2 1-1 0 0,2 2 0 0 0,23-23 29 0 0,85-77-19 0 0,-134 134 22 0 0,-3 5 0 0 0,0 1 0 0 0,-1-1 0 0 0,0 0 0 0 0,0 0 0 0 0,0 0-1 0 0,0-1 1 0 0,0 1 0 0 0,-1-1 0 0 0,1 1 0 0 0,-1-1 0 0 0,0 0 0 0 0,0 0-1 0 0,0 0 1 0 0,-1 0 0 0 0,0 0 0 0 0,1-1 0 0 0,-1 1 0 0 0,-1 0-1 0 0,1-1 1 0 0,-1 1 0 0 0,1-4-3 0 0,-3 7 0 0 0,1-1 0 0 0,-1 1 0 0 0,1 0-1 0 0,-1 0 1 0 0,0 0 0 0 0,1 0 0 0 0,-1 1 0 0 0,0-1-1 0 0,0 0 1 0 0,0 1 0 0 0,1-1 0 0 0,-1 1 0 0 0,0 0 0 0 0,0-1-1 0 0,0 1 1 0 0,0 0 0 0 0,0 0 0 0 0,0 0 0 0 0,0 0-1 0 0,0 1 1 0 0,1-1 0 0 0,-1 0 0 0 0,0 1 0 0 0,0 0 0 0 0,0-1-1 0 0,1 1 1 0 0,-1 0 0 0 0,0 0 0 0 0,0 0 0 0 0,1 0-1 0 0,-1 0 1 0 0,1 0 0 0 0,-1 0 0 0 0,1 1 0 0 0,0-1-1 0 0,-1 1 1 0 0,35 160 49 0 0,-12-78-25 0 0,-21-83-24 0 0,1 0 1 0 0,-1 0 0 0 0,1 0 0 0 0,0-1 0 0 0,0 1 0 0 0,0 0-1 0 0,0 0 1 0 0,-1 0 0 0 0,1-1 0 0 0,0 1 0 0 0,0 0 0 0 0,0-1-1 0 0,0 1 1 0 0,1-1 0 0 0,-1 1 0 0 0,0-1 0 0 0,0 0 0 0 0,0 1-1 0 0,0-1 1 0 0,0 0 0 0 0,0 0 0 0 0,1 0 0 0 0,-1 0 0 0 0,0 0-1 0 0,0 0 1 0 0,0 0 0 0 0,1 0 0 0 0,-1 0 0 0 0,0-1 0 0 0,0 1-1 0 0,0 0 1 0 0,0-1 0 0 0,0 1 0 0 0,0-1 0 0 0,0 1 0 0 0,0-1 0 0 0,0 0-1 0 0,0 1 1 0 0,0-1 0 0 0,0 0 0 0 0,0 0 0 0 0,0 0-1 0 0,40-43 170 0 0,-34 36-175 0 0,8-10 24 0 0,4-3 24 0 0,-2-1-1 0 0,0-1 0 0 0,-1 0 0 0 0,-1-1 1 0 0,-1 0-1 0 0,6-19-42 0 0,-20 43 1 0 0,1 1-1 0 0,-1-1 1 0 0,0 0 0 0 0,0 0 0 0 0,1 0-1 0 0,-1 0 1 0 0,0 0 0 0 0,0 0 0 0 0,0 0-1 0 0,1 0 1 0 0,-1 0 0 0 0,0 0 0 0 0,1 0-1 0 0,-1 0 1 0 0,0 0 0 0 0,0 0 0 0 0,1 0-1 0 0,-1 0 1 0 0,0 0 0 0 0,0 0 0 0 0,0 0-1 0 0,1 0 1 0 0,-1 0 0 0 0,0-1 0 0 0,0 1-1 0 0,1 0 1 0 0,-1 0 0 0 0,0 0 0 0 0,0 0-1 0 0,0 0 1 0 0,1-1 0 0 0,-1 1-1 0 0,0 0 1 0 0,0 0 0 0 0,0 0 0 0 0,0-1-1 0 0,0 1 1 0 0,1 0 0 0 0,-1 0 0 0 0,0-1-1 0 0,0 1 1 0 0,0 0 0 0 0,0 0-1 0 0,39 128 400 0 0,-27-57-329 0 0,-3 0-1 0 0,-3 0 1 0 0,-2 44-71 0 0,-39 305 64 0 0,32-396-49 0 0,0-1-1 0 0,-1 0 1 0 0,-1 1 0 0 0,-2-1-1 0 0,0-1 1 0 0,-1 0 0 0 0,-2 0-1 0 0,0 0 1 0 0,-2 1-15 0 0,10-21 17 0 0,0 1-1 0 0,0 0 0 0 0,0 0 1 0 0,0-1-1 0 0,0 1 0 0 0,-1-1 1 0 0,1 1-1 0 0,-1-1 1 0 0,0 0-1 0 0,1 0 0 0 0,-1 0 1 0 0,0-1-1 0 0,0 1 1 0 0,0-1-1 0 0,-1 0 0 0 0,1 1 1 0 0,0-1-1 0 0,0-1 1 0 0,-1 1-1 0 0,1 0 0 0 0,0-1 1 0 0,-1 0-1 0 0,1 1 1 0 0,-2-2-17 0 0,2-1 18 0 0,1-1 0 0 0,-1 1 0 0 0,1-1 1 0 0,-1 0-1 0 0,1 0 0 0 0,0 0 0 0 0,0 0 1 0 0,1 0-1 0 0,-1-1 0 0 0,0 1 0 0 0,1-1 1 0 0,0 1-1 0 0,0-1 0 0 0,0 1 0 0 0,1-1 1 0 0,-1 1-1 0 0,1-1 0 0 0,-1 0 0 0 0,1-1-18 0 0,-1-16 11 0 0,1-1 0 0 0,0 1 0 0 0,2-1 0 0 0,0 1 0 0 0,2-1 0 0 0,0 1 0 0 0,1 0-1 0 0,2 1 1 0 0,0-1 0 0 0,1 1 0 0 0,0 1 0 0 0,2 0 0 0 0,1 0 0 0 0,3-5-11 0 0,6-6-6 0 0,1 1-1 0 0,1 1 1 0 0,2 1 0 0 0,1 0 0 0 0,1 2-1 0 0,1 1 1 0 0,1 1 0 0 0,7-3 6 0 0,75-28-1744 0 0,-99 46-1148 0 0,-9 4-3878 0 0,-2 1-5188 0 0</inkml:trace>
  <inkml:trace contextRef="#ctx0" brushRef="#br0" timeOffset="73077.241">4959 3074 1704 0 0,'0'0'2240'0'0,"0"0"-321"0"0,0 0-35 0 0,0 0 108 0 0,0 0-16 0 0,0 0-252 0 0,0 0-363 0 0,0 0-379 0 0,0 0-163 0 0,0 0-27 0 0,0 0 20 0 0,7-7 4560 0 0,5 70-3206 0 0,-10-31-1892 0 0,-2 1 0 0 0,0 0 0 0 0,-3 0 0 0 0,-1 0 0 0 0,-1-1 0 0 0,-1 0 0 0 0,-9 23-274 0 0,-4 10 57 0 0,19-64-72 0 0,0-1 2 0 0,0 0 6 0 0,0 0-31 0 0,0 0 10 0 0,4-19-461 0 0,17-42-1731 0 0,-11 20-5220 0 0,-8 29-1786 0 0</inkml:trace>
  <inkml:trace contextRef="#ctx0" brushRef="#br0" timeOffset="73298.642">4919 2754 14963 0 0,'0'0'2093'0'0,"0"0"-469"0"0,0 0-381 0 0,0 0-123 0 0,0 0-100 0 0,0 0-153 0 0,0 0-264 0 0,0 0-232 0 0,0 0-150 0 0,0 0-121 0 0,0 0-44 0 0,0 0-24 0 0,0 0-26 0 0,-13 12-33 0 0,-36 38-21 0 0,48-50 44 0 0,1 0 1 0 0,-1 1 0 0 0,1-1-1 0 0,-1 0 1 0 0,1 0-1 0 0,-1 1 1 0 0,1-1-1 0 0,0 0 1 0 0,-1 1 0 0 0,1-1-1 0 0,-1 0 1 0 0,1 1-1 0 0,0-1 1 0 0,-1 0-1 0 0,1 1 1 0 0,-1-1 0 0 0,1 1-1 0 0,0-1 1 0 0,0 1-1 0 0,-1-1 1 0 0,1 1-1 0 0,0-1 1 0 0,0 1 0 0 0,0-1-1 0 0,0 1 1 0 0,-1-1-1 0 0,1 1 1 0 0,0-1 0 0 0,0 1-1 0 0,0 0 1 0 0,0-1-1 0 0,0 1 1 0 0,0-1-1 0 0,1 1 1 0 0,-1-1 0 0 0,0 1-1 0 0,0-1 1 0 0,0 1-1 0 0,0-1 1 0 0,1 1-1 0 0,-1-1 1 0 0,0 1 0 0 0,0-1-1 0 0,1 1 1 0 0,-1-1-1 0 0,0 1 1 0 0,1-1-1 0 0,-1 0 1 0 0,1 1 0 0 0,-1-1-1 0 0,0 1 1 0 0,1-1-1 0 0,-1 0 1 0 0,1 0-1 0 0,-1 1 1 0 0,1-1 0 0 0,-1 0-1 0 0,1 0 1 0 0,-1 0-1 0 0,1 1 1 0 0,-1-1-1 0 0,1 0 1 0 0,0 0 3 0 0,2 1-46 0 0,34 17-1057 0 0,-11-11-4984 0 0,-19-6-5144 0 0</inkml:trace>
  <inkml:trace contextRef="#ctx0" brushRef="#br0" timeOffset="73826.302">5466 2978 7186 0 0,'0'0'4258'0'0,"0"0"-1803"0"0,0 0-629 0 0,0 0-53 0 0,0 0-68 0 0,0 0-196 0 0,0 0-294 0 0,0 0-304 0 0,0 0-232 0 0,0 0-138 0 0,0 0-35 0 0,0 0-15 0 0,0 0-27 0 0,3-5 359 0 0,-33 13-275 0 0,21-2-506 0 0,4-4-21 0 0,1 0-1 0 0,-1 0 0 0 0,1 0 0 0 0,0 0 0 0 0,0 1 1 0 0,0 0-1 0 0,0 0 0 0 0,0 0 0 0 0,1 0 1 0 0,-1 1-1 0 0,1-1 0 0 0,0 1 0 0 0,0 0 0 0 0,0 0 1 0 0,1 0-1 0 0,-1 0 0 0 0,1 0 0 0 0,0 1 1 0 0,0-1-1 0 0,0 1 0 0 0,1-1 0 0 0,0 1 0 0 0,0 0 1 0 0,0 0-1 0 0,0 0-20 0 0,3-2 6 0 0,-1-1 0 0 0,1 0 1 0 0,0 1-1 0 0,-1-1 0 0 0,1 0 0 0 0,0 0 1 0 0,0 0-1 0 0,1-1 0 0 0,-1 1 0 0 0,0 0 0 0 0,1-1 1 0 0,-1 1-1 0 0,0-1 0 0 0,1 0 0 0 0,0 0 1 0 0,-1 0-1 0 0,1 0 0 0 0,0 0 0 0 0,2 0-6 0 0,4 2 38 0 0,108 57 195 0 0,-112-57-208 0 0,-1 1-1 0 0,0 0 1 0 0,0 0 0 0 0,-1 0-1 0 0,1 0 1 0 0,-1 1-1 0 0,0-1 1 0 0,0 1-1 0 0,0 0 1 0 0,-1 0 0 0 0,0 0-1 0 0,1 0 1 0 0,-2 0-1 0 0,1 0 1 0 0,-1 1 0 0 0,0-1-1 0 0,0 1 1 0 0,0-1-1 0 0,-1 1 1 0 0,0-1-1 0 0,0 5-24 0 0,0-5 40 0 0,-1 1 0 0 0,0 0 0 0 0,0-1 0 0 0,-1 1 0 0 0,0-1 0 0 0,0 1-1 0 0,0-1 1 0 0,0 0 0 0 0,-1 0 0 0 0,0 0 0 0 0,0 0 0 0 0,0 0 0 0 0,0-1-1 0 0,-1 1 1 0 0,0-1 0 0 0,0 0 0 0 0,0 0 0 0 0,0-1 0 0 0,-1 1 0 0 0,0-1-1 0 0,1 0 1 0 0,-1 0 0 0 0,0 0 0 0 0,-3 0-40 0 0,-2 2 27 0 0,0 0-1 0 0,-1-1 1 0 0,1-1 0 0 0,-1 0-1 0 0,0 0 1 0 0,1-1-1 0 0,-1 0 1 0 0,0-1 0 0 0,0 0-1 0 0,0-1 1 0 0,0 0 0 0 0,-5-1-27 0 0,13 0-39 0 0,0 0 0 0 0,0 0 1 0 0,0 0-1 0 0,0 0 1 0 0,1-1-1 0 0,-1 1 0 0 0,0-1 1 0 0,1 0-1 0 0,-1 0 1 0 0,1 0-1 0 0,0 0 1 0 0,-1 0-1 0 0,1 0 0 0 0,0 0 1 0 0,0-1-1 0 0,0 1 1 0 0,1-1-1 0 0,-1 0 0 0 0,1 1 1 0 0,-1-1-1 0 0,1 0 1 0 0,0 0-1 0 0,0 0 0 0 0,0 0 1 0 0,1 0-1 0 0,-1 0 1 0 0,1 0-1 0 0,-1 0 0 0 0,1-3 39 0 0,5-34-7917 0 0,0 32-4296 0 0</inkml:trace>
  <inkml:trace contextRef="#ctx0" brushRef="#br0" timeOffset="74757.198">6390 3048 4641 0 0,'0'0'2677'0'0,"0"0"-876"0"0,0 0-442 0 0,0 0-45 0 0,0 0 109 0 0,0 0-19 0 0,0 0-158 0 0,0 0-191 0 0,0 0-267 0 0,0 0-189 0 0,0 0-82 0 0,0 0-69 0 0,0 0-65 0 0,-1 27-32 0 0,-6 130 305 0 0,-5 8 933 0 0,1-128-534 0 0,11-36-701 0 0,0-1 96 0 0,0 0 40 0 0,0 0 54 0 0,-4-16 879 0 0,1-4-1301 0 0,0 0-1 0 0,2 0 1 0 0,0 1-1 0 0,1-1 1 0 0,1 0-1 0 0,1 0 1 0 0,1 0-1 0 0,1 1 1 0 0,0-1-1 0 0,1 1 1 0 0,2 0-1 0 0,0 1 1 0 0,0-1-1 0 0,2 1 1 0 0,0 1-1 0 0,4-5-121 0 0,-6 8 24 0 0,1 0 0 0 0,1 1 0 0 0,0 0 0 0 0,1 0 0 0 0,0 1 0 0 0,1 0 0 0 0,0 1 0 0 0,1 0 0 0 0,0 1 0 0 0,1 0 0 0 0,0 1 0 0 0,6-3-24 0 0,-18 11-2 0 0,1 0-1 0 0,-1 1 0 0 0,1-1 1 0 0,-1 1-1 0 0,1 0 0 0 0,-1-1 1 0 0,1 1-1 0 0,-1 0 0 0 0,1 0 0 0 0,-1 0 1 0 0,1 0-1 0 0,0 0 0 0 0,-1 0 1 0 0,1 1-1 0 0,-1-1 0 0 0,1 0 1 0 0,-1 1-1 0 0,1-1 0 0 0,-1 1 1 0 0,0 0-1 0 0,1-1 0 0 0,-1 1 0 0 0,0 0 1 0 0,1 0-1 0 0,-1 0 0 0 0,0 0 1 0 0,0 0-1 0 0,0 0 0 0 0,0 0 1 0 0,0 0-1 0 0,0 0 0 0 0,0 1 0 0 0,0-1 1 0 0,0 0-1 0 0,0 1 0 0 0,-1-1 1 0 0,1 1-1 0 0,-1-1 0 0 0,1 1 1 0 0,-1-1-1 0 0,0 1 0 0 0,1-1 0 0 0,-1 1 1 0 0,0-1-1 0 0,0 1 0 0 0,0-1 1 0 0,0 1-1 0 0,0-1 0 0 0,0 2 3 0 0,18 35-330 0 0,18-26-1430 0 0,-18-12-2997 0 0,-5-1-3587 0 0,-10 1-3548 0 0</inkml:trace>
  <inkml:trace contextRef="#ctx0" brushRef="#br0" timeOffset="75423.083">6764 3181 9098 0 0,'0'0'2168'0'0,"0"0"-409"0"0,0 0-201 0 0,0 0-46 0 0,0 0-49 0 0,0 0-148 0 0,0 0-164 0 0,0 0-165 0 0,0 0-150 0 0,0 0-103 0 0,0 0-83 0 0,0 0-30 0 0,0 0-53 0 0,16 5-44 0 0,51 13-65 0 0,-66-18-433 0 0,1 1-1 0 0,-1-1 0 0 0,0 0 1 0 0,1 1-1 0 0,-1-1 1 0 0,1 0-1 0 0,-1 0 0 0 0,1 0 1 0 0,-1 0-1 0 0,1-1 0 0 0,-1 1 1 0 0,1 0-1 0 0,-1-1 0 0 0,1 1 1 0 0,-1 0-1 0 0,0-1 0 0 0,1 0 1 0 0,-1 1-1 0 0,0-1 0 0 0,0 0 1 0 0,1 0-1 0 0,-1 0 0 0 0,0 0 1 0 0,0 0-1 0 0,0 0 0 0 0,0 0 1 0 0,0 0-1 0 0,0 0 0 0 0,0 0 1 0 0,0 0-1 0 0,-1-1 1 0 0,1 1-1 0 0,0 0-24 0 0,5-7 123 0 0,1 0-41 0 0,0 0-1 0 0,0 0 0 0 0,0 0 0 0 0,-1 0 1 0 0,0-1-1 0 0,0 0 0 0 0,-1-1 0 0 0,-1 1 1 0 0,0-1-1 0 0,0 0 0 0 0,0 0 0 0 0,-2 0 1 0 0,1 0-1 0 0,-1-1 0 0 0,1-10-81 0 0,-4 19-6 0 0,-1 0-1 0 0,1 0 0 0 0,0 0 0 0 0,-1 0 1 0 0,1 0-1 0 0,-1 0 0 0 0,1 1 1 0 0,-1-1-1 0 0,0 0 0 0 0,0 1 0 0 0,0-1 1 0 0,0 1-1 0 0,0 0 0 0 0,0 0 1 0 0,0 0-1 0 0,0 0 0 0 0,0 0 1 0 0,0 0-1 0 0,-1 0 0 0 0,1 1 0 0 0,0-1 1 0 0,-1 1-1 0 0,1-1 0 0 0,-1 1 1 0 0,1 0-1 0 0,0 0 0 0 0,-1 0 1 0 0,1 1-1 0 0,0-1 0 0 0,-1 0 0 0 0,1 1 1 0 0,0 0-1 0 0,-1-1 0 0 0,1 1 1 0 0,0 0-1 0 0,0 0 0 0 0,0 0 1 0 0,0 1-1 0 0,-1-1 7 0 0,-10 8-24 0 0,-1 0 0 0 0,2 0 1 0 0,-1 2-1 0 0,1-1 0 0 0,1 2 1 0 0,0-1-1 0 0,0 2 0 0 0,1-1 0 0 0,1 1 1 0 0,0 1-1 0 0,1 0 0 0 0,0 0 0 0 0,1 0 1 0 0,0 4 23 0 0,-2 81-148 0 0,11-95 149 0 0,1-1 0 0 0,-1 1 0 0 0,1-1 0 0 0,0 0 0 0 0,0 0 1 0 0,0 0-1 0 0,1 0 0 0 0,-1 0 0 0 0,1-1 0 0 0,-1 1 0 0 0,1-1 0 0 0,0 0 0 0 0,0 0 1 0 0,0 0-1 0 0,0-1 0 0 0,0 1 0 0 0,0-1 0 0 0,0 0 0 0 0,1-1 0 0 0,0 1-1 0 0,17 1 31 0 0,1 0 0 0 0,-1-2 0 0 0,0-1-1 0 0,0 0 1 0 0,0-2 0 0 0,0-1 0 0 0,0 0-1 0 0,0-2 1 0 0,-1 0 0 0 0,0-2 0 0 0,-1 0 0 0 0,1-1-1 0 0,-1-1 1 0 0,-1-1 0 0 0,9-6-31 0 0,3-5 42 0 0,0-1 0 0 0,-1-2 0 0 0,-1-1 0 0 0,-2-1 0 0 0,0-1 0 0 0,-2-1 0 0 0,-1-2-1 0 0,-2 0 1 0 0,-1-2 0 0 0,-1 0 0 0 0,-2-1 0 0 0,-1-1 0 0 0,7-25-42 0 0,-17 44 6 0 0,-2-1 0 0 0,0 0 0 0 0,-1 0 0 0 0,0 0 0 0 0,-2 0 0 0 0,0-1 0 0 0,0 1 0 0 0,-2-1 0 0 0,0 1 0 0 0,-2-7-6 0 0,2 21 4 0 0,0 1 0 0 0,0 0-1 0 0,0 0 1 0 0,-1 0-1 0 0,1 0 1 0 0,0 0 0 0 0,-1 0-1 0 0,1 0 1 0 0,-1 0-1 0 0,0 0 1 0 0,0 0 0 0 0,0 0-1 0 0,0 1 1 0 0,0-1-1 0 0,0 0 1 0 0,0 0 0 0 0,-1 1-1 0 0,1-1 1 0 0,0 1-1 0 0,-1-1 1 0 0,0 1 0 0 0,1 0-1 0 0,-1 0 1 0 0,0-1-1 0 0,1 1 1 0 0,-1 0 0 0 0,0 0-1 0 0,0 1 1 0 0,0-1-1 0 0,0 0 1 0 0,0 1 0 0 0,0-1-1 0 0,0 1 1 0 0,0 0-1 0 0,0-1 1 0 0,0 1 0 0 0,0 0-1 0 0,0 0 1 0 0,0 0-1 0 0,0 1 1 0 0,-1-1 0 0 0,1 0-1 0 0,0 1 1 0 0,0 0-1 0 0,0-1 1 0 0,1 1 0 0 0,-3 1-4 0 0,-5 8-6 0 0,-1 1 1 0 0,2 0 0 0 0,-1 1 0 0 0,2 0 0 0 0,-1 0-1 0 0,2 1 1 0 0,-1 0 0 0 0,2 0 0 0 0,0 0-1 0 0,0 1 1 0 0,2-1 0 0 0,-2 7 5 0 0,-2 23 97 0 0,1 0 0 0 0,3 1 0 0 0,1-1 0 0 0,3 17-97 0 0,-1-36 41 0 0,1 0 9 0 0,1 0 0 0 0,2 0-1 0 0,0 0 1 0 0,1-1 0 0 0,2 0-1 0 0,0 0 1 0 0,2-1 0 0 0,0 1-1 0 0,5 6-49 0 0,13 6-52 0 0,-11-33-2635 0 0,-11-12-5986 0 0,-3 9-3692 0 0</inkml:trace>
  <inkml:trace contextRef="#ctx0" brushRef="#br0" timeOffset="76190.06">7933 3037 15731 0 0,'0'0'1863'0'0,"0"0"-537"0"0,0 0-211 0 0,0 0-31 0 0,0 0-37 0 0,0 0-99 0 0,0 0-185 0 0,0 0-185 0 0,-33 9-141 0 0,-102 31-105 0 0,77-7 33 0 0,52-26-294 0 0,2-3-54 0 0,0 0-1 0 0,0 1 1 0 0,0 0 0 0 0,1-1-1 0 0,-1 1 1 0 0,1 0 0 0 0,0 1-1 0 0,1-1 1 0 0,-1 1 0 0 0,1-1-1 0 0,0 1 1 0 0,1-1-1 0 0,-1 1 1 0 0,1 0 0 0 0,0 0-1 0 0,0 0 1 0 0,1 0 0 0 0,0 0-1 0 0,0 0 1 0 0,0 0 0 0 0,2 5-17 0 0,1-8 9 0 0,0-1 0 0 0,0 1 0 0 0,0-1 0 0 0,0 0 0 0 0,1 0 1 0 0,-1 0-1 0 0,1 0 0 0 0,-1-1 0 0 0,1 0 0 0 0,0 1 0 0 0,-1-1 1 0 0,1 0-1 0 0,0-1 0 0 0,0 1 0 0 0,0-1 0 0 0,0 0 0 0 0,0 0 1 0 0,-1 0-1 0 0,1 0 0 0 0,0 0 0 0 0,0-1 0 0 0,1 0-9 0 0,6 1 51 0 0,5-2-9 0 0,0-1 1 0 0,0-1 0 0 0,-1 0 0 0 0,1-1-1 0 0,-1 0 1 0 0,0-2 0 0 0,0 1 0 0 0,-1-2 0 0 0,0 0-1 0 0,-1-1 1 0 0,1 0 0 0 0,-2-1 0 0 0,1 0-1 0 0,9-11-42 0 0,41-59 126 0 0,-63 79-174 0 0,0 23-164 0 0,0-17 220 0 0,-1-1-15 0 0,0 0 0 0 0,0-1 0 0 0,0 1 0 0 0,1 0 0 0 0,0 0 0 0 0,0-1 0 0 0,0 1 0 0 0,0 0 0 0 0,0 0 0 0 0,1 0 0 0 0,-1-1 0 0 0,1 1 0 0 0,0 0 0 0 0,1-1 0 0 0,-1 1 0 0 0,0 0 0 0 0,1-1 0 0 0,0 0 0 0 0,0 1 0 0 0,0-1 0 0 0,0 0 0 0 0,0 0 1 0 0,1 0-1 0 0,-1 0 0 0 0,1-1 0 0 0,0 1 0 0 0,0-1 0 0 0,0 0 0 0 0,0 1 0 0 0,0-1 0 0 0,1 0 0 0 0,-1-1 0 0 0,1 1 0 0 0,-1-1 0 0 0,1 1 0 0 0,3 0 7 0 0,0-2 11 0 0,0 0 0 0 0,0 0 0 0 0,0 0 0 0 0,0-1 0 0 0,0 1 0 0 0,0-2 0 0 0,0 1 0 0 0,0-1 0 0 0,0 0 0 0 0,-1-1 0 0 0,1 1 0 0 0,-1-1 0 0 0,1-1 0 0 0,-1 1 0 0 0,0-1 0 0 0,-1 0 0 0 0,1 0 0 0 0,0-1 0 0 0,-1 0 0 0 0,0 0 0 0 0,0 0 0 0 0,2-4-11 0 0,81-137 571 0 0,-78 119-505 0 0,-1-2 0 0 0,-2 1 0 0 0,0-1 0 0 0,-2 0 0 0 0,-1 0 0 0 0,-2-1-1 0 0,0 1 1 0 0,-4-28-66 0 0,1 30 13 0 0,-2 0 0 0 0,-1 1 0 0 0,-1-1 0 0 0,-2 1 0 0 0,0 0 0 0 0,-11-24-13 0 0,17 50 0 0 0,1 0 1 0 0,0 0 0 0 0,-1-1-1 0 0,1 1 1 0 0,-1 0-1 0 0,1 0 1 0 0,0 0 0 0 0,-1-1-1 0 0,1 1 1 0 0,-1 0 0 0 0,1 0-1 0 0,-1 0 1 0 0,1 0 0 0 0,-1 0-1 0 0,1 0 1 0 0,0 0-1 0 0,-1 0 1 0 0,1 0 0 0 0,-1 0-1 0 0,1 0 1 0 0,-1 0 0 0 0,1 0-1 0 0,-1 1 1 0 0,1-1 0 0 0,0 0-1 0 0,-1 0 1 0 0,1 0-1 0 0,-1 1 1 0 0,1-1 0 0 0,0 0-1 0 0,-1 0 1 0 0,1 1 0 0 0,0-1-1 0 0,-1 0 1 0 0,1 1 0 0 0,0-1-1 0 0,-1 0 1 0 0,1 1-1 0 0,0-1 1 0 0,0 0 0 0 0,0 1-1 0 0,-1-1 1 0 0,1 1 0 0 0,0-1-1 0 0,0 1 1 0 0,0-1 0 0 0,0 0-1 0 0,0 1 1 0 0,0-1-1 0 0,0 1 1 0 0,0-1 0 0 0,0 1-1 0 0,0-1 1 0 0,0 1 0 0 0,0-1-1 0 0,0 0 1 0 0,0 1 0 0 0,0-1-1 0 0,0 1 1 0 0,0-1-1 0 0,0 1 1 0 0,1-1 0 0 0,-1 0-1 0 0,0 1 1 0 0,1 0-1 0 0,-14 322 504 0 0,14-302-470 0 0,1-1 0 0 0,1 1 0 0 0,1-1-1 0 0,1 0 1 0 0,0 0 0 0 0,2 0 0 0 0,0-1 0 0 0,1 0 0 0 0,1 0-1 0 0,1-1 1 0 0,10 15-34 0 0,-17-29-8 0 0,-1 1-1 0 0,1-1 1 0 0,-1 0-1 0 0,1 0 1 0 0,0 0 0 0 0,1 0-1 0 0,-1 0 1 0 0,1-1-1 0 0,-1 1 1 0 0,1-1-1 0 0,0 0 1 0 0,1 0 0 0 0,-1 0-1 0 0,0-1 1 0 0,1 0-1 0 0,-1 0 1 0 0,1 0 0 0 0,0 0-1 0 0,0-1 1 0 0,0 1-1 0 0,-1-1 1 0 0,2 0 8 0 0,-5-31-1287 0 0,-23-8-2323 0 0,2 18-5583 0 0,15 16-2373 0 0</inkml:trace>
  <inkml:trace contextRef="#ctx0" brushRef="#br0" timeOffset="76427.23">8122 2820 14067 0 0,'0'0'1304'0'0,"0"0"-316"0"0,0 0 110 0 0,0 0 285 0 0,0 0 168 0 0,0 0-129 0 0,0 0-270 0 0,0 0-268 0 0,0 0-168 0 0,0 0-81 0 0,0 0-106 0 0,0 0-75 0 0,35 5-63 0 0,111 14-109 0 0,-34-14 138 0 0,-34-3-36 0 0,-40-1-2400 0 0,0 0-6774 0 0,-34-1-3151 0 0</inkml:trace>
  <inkml:trace contextRef="#ctx0" brushRef="#br0" timeOffset="83499.374">8870 2923 0 0 0,'0'0'544'0'0,"0"0"892"0"0,0 0 343 0 0,0 0 95 0 0,0 0 56 0 0,0 0-14 0 0,0 0-285 0 0,0 0-346 0 0,0 0-298 0 0,0 0-245 0 0,0 0-106 0 0,-2-2-45 0 0,-1 0-459 0 0,0 0 0 0 0,0 1 0 0 0,0-1 0 0 0,0 1-1 0 0,0 0 1 0 0,0-1 0 0 0,-1 2 0 0 0,1-1 0 0 0,0 0-1 0 0,0 0 1 0 0,-1 1 0 0 0,1 0 0 0 0,-1 0 0 0 0,1 0-1 0 0,0 0 1 0 0,-1 0 0 0 0,1 1 0 0 0,0-1 0 0 0,-1 1-1 0 0,1 0 1 0 0,0 0 0 0 0,0 0 0 0 0,0 1 0 0 0,0-1-1 0 0,0 1 1 0 0,-1 0-132 0 0,-79 54 810 0 0,74-47-729 0 0,0 1 0 0 0,0 1 0 0 0,1-1 0 0 0,0 1 0 0 0,1 0-1 0 0,0 1 1 0 0,1 0 0 0 0,0 0 0 0 0,1 0 0 0 0,1 1 0 0 0,-1-1 0 0 0,2 1 0 0 0,0 0 0 0 0,1 1-1 0 0,0-1 1 0 0,1 0 0 0 0,0 13-81 0 0,3-23 79 0 0,-1 0 0 0 0,1 0 0 0 0,0-1 0 0 0,1 1-1 0 0,-1 0 1 0 0,0-1 0 0 0,1 0 0 0 0,0 0 0 0 0,-1 0 0 0 0,1 0 0 0 0,0 0 0 0 0,0 0-1 0 0,0-1 1 0 0,0 1 0 0 0,0-1 0 0 0,0 0 0 0 0,1 0 0 0 0,-1 0 0 0 0,0 0-1 0 0,0 0 1 0 0,1-1 0 0 0,-1 0 0 0 0,1 0 0 0 0,-1 0 0 0 0,0 0 0 0 0,1 0-1 0 0,-1 0 1 0 0,1-1 0 0 0,-1 0 0 0 0,0 0 0 0 0,0 0 0 0 0,1 0 0 0 0,-1 0-1 0 0,0-1 1 0 0,0 1 0 0 0,0-1 0 0 0,1-1-79 0 0,19-9 190 0 0,0-1 0 0 0,0-1 0 0 0,-2-1 0 0 0,0-1 0 0 0,0-2 0 0 0,-2 1 0 0 0,0-2 0 0 0,-1-1-1 0 0,-1 0 1 0 0,-1-1 0 0 0,-1-1 0 0 0,1-2-190 0 0,-11 17 31 0 0,0-1 0 0 0,-1 1 0 0 0,0-1-1 0 0,0 0 1 0 0,0 1 0 0 0,-1-2 0 0 0,0 1 0 0 0,-1 0-1 0 0,0-1 1 0 0,0 1 0 0 0,0-8-31 0 0,-2 15 85 0 0,0 1-22 0 0,0 0-31 0 0,-17 42-300 0 0,15-36 273 0 0,0 1 0 0 0,1 0 0 0 0,-1 0 0 0 0,2 0-1 0 0,-1 0 1 0 0,1 0 0 0 0,0 0 0 0 0,1 0 0 0 0,-1 0 0 0 0,1 0 0 0 0,1 0 0 0 0,-1 0 0 0 0,1 0-1 0 0,1 0 1 0 0,-1-1 0 0 0,1 1 0 0 0,0-1 0 0 0,0 0 0 0 0,1 0 0 0 0,0 0 0 0 0,2 3-5 0 0,18 20-25 0 0,-22-25 27 0 0,1 1 0 0 0,-1-1 0 0 0,1 0-1 0 0,1 0 1 0 0,-1 0 0 0 0,1 0 0 0 0,-1 0-1 0 0,1-1 1 0 0,0 0 0 0 0,0 0 0 0 0,0 0-1 0 0,1 0 1 0 0,-1-1 0 0 0,1 1 0 0 0,0-1-1 0 0,-1 0 1 0 0,1-1 0 0 0,0 1 0 0 0,0-1-1 0 0,4 1-1 0 0,0-4 16 0 0,0-1 0 0 0,0 0 0 0 0,0 0 0 0 0,-1-1 1 0 0,1 0-1 0 0,-1-1 0 0 0,0 1 0 0 0,0-2 0 0 0,-1 1 0 0 0,1-1 0 0 0,-1 0 0 0 0,0-1 0 0 0,-1 1 0 0 0,0-1 0 0 0,0-1 0 0 0,0 1 0 0 0,-1-1 0 0 0,0 0 0 0 0,-1 0 0 0 0,0 0 0 0 0,1-2-16 0 0,8-10 11 0 0,16-26 15 0 0,-2-1-1 0 0,-2-1 0 0 0,-3-2 0 0 0,-1 0 0 0 0,-3-1 0 0 0,-2-1 0 0 0,2-15-25 0 0,-9-74-17 0 0,-8 140 16 0 0,-1-1 1 0 0,0 1-1 0 0,0-1 0 0 0,-1 1 1 0 0,1-1-1 0 0,0 1 1 0 0,0-1-1 0 0,-1 1 0 0 0,1-1 1 0 0,-1 1-1 0 0,1-1 0 0 0,-1 1 1 0 0,0-1-1 0 0,0 1 0 0 0,1 0 1 0 0,-1 0-1 0 0,0-1 0 0 0,0 1 1 0 0,0 0-1 0 0,0 0 0 0 0,-1 0 1 0 0,1 0-1 0 0,0 0 0 0 0,0 0 1 0 0,-1 0-1 0 0,1 0 0 0 0,0 1 1 0 0,-1-1-1 0 0,1 0 0 0 0,-1 1 1 0 0,1-1-1 0 0,-1 1 0 0 0,1 0 1 0 0,-1-1-1 0 0,1 1 0 0 0,-1 0 1 0 0,1 0-1 0 0,-1 0 1 0 0,1 0-1 0 0,-1 0 0 0 0,1 1 1 0 0,-1-1-1 0 0,1 0 0 0 0,-1 1 1 0 0,1-1-1 0 0,-1 1 0 0 0,1-1 1 0 0,-1 1-1 0 0,1-1 0 0 0,0 1 1 0 0,-1 0-1 0 0,1 0 0 0 0,0 0 1 0 0,0 0-1 0 0,0 0 0 0 0,-1 0 1 0 0,1 0-1 0 0,0 0 0 0 0,0 1 1 0 0,-14 17-10 0 0,1 1-1 0 0,0 0 0 0 0,2 1 0 0 0,0 1 1 0 0,2 0-1 0 0,0 0 0 0 0,1 1 0 0 0,2 0 0 0 0,0 1 1 0 0,1 0-1 0 0,2 0 0 0 0,-2 24 11 0 0,3-29 0 0 0,1 0-1 0 0,0-1 1 0 0,2 1-1 0 0,0 0 1 0 0,1 0-1 0 0,1 0 1 0 0,1 0 0 0 0,1-1-1 0 0,0 1 1 0 0,1-1-1 0 0,1 0 1 0 0,1-1-1 0 0,0 1 1 0 0,2-1-1 0 0,0-1 1 0 0,0 1 0 0 0,2-2-1 0 0,0 1 1 0 0,0-1-1 0 0,2-1 1 0 0,10 10 0 0 0,-13-18 19 0 0,0 0 1 0 0,1 0-1 0 0,-1-1 1 0 0,1 0 0 0 0,0-1-1 0 0,0 0 1 0 0,1-1-1 0 0,-1 0 1 0 0,1-1 0 0 0,-1 0-1 0 0,1-1 1 0 0,0-1-1 0 0,0 1 1 0 0,-1-2 0 0 0,1 0-1 0 0,9-2-19 0 0,-12 2 21 0 0,-1-2 0 0 0,0 1 0 0 0,-1-1 0 0 0,1-1 0 0 0,0 1 1 0 0,-1-1-1 0 0,0-1 0 0 0,0 1 0 0 0,0-1 0 0 0,0 0 0 0 0,-1-1 0 0 0,0 0 0 0 0,0 0 0 0 0,-1 0 0 0 0,1 0 0 0 0,-1-1 0 0 0,-1 0 0 0 0,1 0 1 0 0,-1 0-1 0 0,0-1 0 0 0,-1 1 0 0 0,0-1 0 0 0,0 0 0 0 0,-1 0 0 0 0,0 0 0 0 0,0-1 0 0 0,-1 1 0 0 0,0 0 0 0 0,0 0 0 0 0,-1-1 0 0 0,0 1 0 0 0,0-1 1 0 0,-1 1-1 0 0,-1 0 0 0 0,0-6-21 0 0,-4 5-19 0 0,1 1 1 0 0,-1 0 0 0 0,0 0 0 0 0,0 1-1 0 0,-1-1 1 0 0,0 2 0 0 0,-1-1 0 0 0,1 1 0 0 0,-1 0-1 0 0,-1 0 1 0 0,1 1 0 0 0,-1 0 0 0 0,0 1-1 0 0,0 0 1 0 0,0 0 0 0 0,0 1 0 0 0,-1 0 0 0 0,1 1-1 0 0,-1 0 1 0 0,0 0 0 0 0,-5 1 18 0 0,1-2-123 0 0,1 2-1 0 0,0 0 1 0 0,0 1 0 0 0,0 0 0 0 0,-1 1-1 0 0,1 0 1 0 0,0 1 0 0 0,0 1-1 0 0,-6 1 124 0 0,13-2-451 0 0,0 1-1 0 0,0-1 1 0 0,0 1-1 0 0,1 0 0 0 0,-1 1 1 0 0,1-1-1 0 0,0 1 1 0 0,-1 0-1 0 0,2 0 1 0 0,-1 1-1 0 0,0-1 0 0 0,1 1 1 0 0,-1 1 451 0 0,-2 8-5742 0 0,2-2-5801 0 0</inkml:trace>
  <inkml:trace contextRef="#ctx0" brushRef="#br0" timeOffset="83929.534">10015 2352 13051 0 0,'0'0'1604'0'0,"0"0"-377"0"0,0 0-121 0 0,0 0 27 0 0,0 0 38 0 0,0 0 7 0 0,0 0-141 0 0,0 0-146 0 0,0 0-97 0 0,0 0-88 0 0,0 0-99 0 0,0 0-72 0 0,0 0-48 0 0,-3 35-71 0 0,-8 110-49 0 0,22 7 605 0 0,-8-113-836 0 0,-2-1 0 0 0,-1 1 0 0 0,-3-1 0 0 0,-6 36-136 0 0,-22 91 124 0 0,19-84-327 0 0,12-80 146 0 0,7-4-137 0 0,-1 1 1 0 0,0-1-1 0 0,0 0 1 0 0,0 0-1 0 0,0-1 1 0 0,0 1-1 0 0,-1-1 0 0 0,1-1 1 0 0,-1 1-1 0 0,0-1 1 0 0,-1 0-1 0 0,1 0 1 0 0,-1 0-1 0 0,0 0 0 0 0,0-1 1 0 0,-1 0-1 0 0,1 0 1 0 0,-1 0-1 0 0,0 0 1 0 0,1-6 193 0 0,-1 6-438 0 0,25-48-4092 0 0,-13 22-525 0 0,2 1-4104 0 0,-12 23 4522 0 0</inkml:trace>
  <inkml:trace contextRef="#ctx0" brushRef="#br0" timeOffset="84264.306">10171 2879 0 0 0,'0'0'1098'0'0,"0"0"673"0"0,0 0 157 0 0,0 0 3 0 0,0 0-61 0 0,0 0-143 0 0,0 0-133 0 0,0 0-106 0 0,0 0-50 0 0,0 0-80 0 0,0 0-92 0 0,12 26-94 0 0,39 81-95 0 0,-50-105-1027 0 0,-1-1 0 0 0,0 1 0 0 0,1 0 1 0 0,-1-1-1 0 0,1 1 0 0 0,0-1 0 0 0,0 1 1 0 0,0 0-1 0 0,0-1 0 0 0,0 0 0 0 0,0 1 1 0 0,0-1-1 0 0,0 0 0 0 0,0 1 0 0 0,0-1 0 0 0,1 0 1 0 0,-1 0-1 0 0,1 0 0 0 0,-1 0 0 0 0,0 0 1 0 0,1 0-1 0 0,0-1 0 0 0,-1 1 0 0 0,1 0 1 0 0,0-1-1 0 0,-1 1 0 0 0,1-1 0 0 0,0 0 1 0 0,-1 1-1 0 0,1-1 0 0 0,0 0 0 0 0,0 0 1 0 0,1 0-51 0 0,6-1 378 0 0,1 2-129 0 0,0 0 0 0 0,0 0 0 0 0,0-1 0 0 0,0-1 0 0 0,0 1 0 0 0,0-2 0 0 0,0 1 0 0 0,0-2 0 0 0,-1 1 0 0 0,1-1 0 0 0,-1-1 0 0 0,1 1 0 0 0,-1-2 0 0 0,0 1 0 0 0,-1-1 0 0 0,1-1 0 0 0,-1 1 0 0 0,0-1 0 0 0,0-1 0 0 0,6-6-249 0 0,-10 9 27 0 0,1 0 0 0 0,-1-1 1 0 0,1 1-1 0 0,-1-1 0 0 0,-1 0 1 0 0,1 0-1 0 0,-1-1 0 0 0,0 1 1 0 0,0-1-1 0 0,0 1 0 0 0,-1-1 1 0 0,0 0-1 0 0,0 0 0 0 0,0 0 0 0 0,-1 0 1 0 0,0 0-1 0 0,0-1 0 0 0,0 1 1 0 0,-1 0-1 0 0,0 0 0 0 0,-1-1 1 0 0,1 1-1 0 0,-1 0 0 0 0,0 0 1 0 0,-1 0-1 0 0,1 0 0 0 0,-1 0 1 0 0,0 0-1 0 0,-2-3-27 0 0,0 6-7 0 0,0 0 1 0 0,0 0-1 0 0,0 1 1 0 0,-1-1 0 0 0,1 1-1 0 0,-1 0 1 0 0,1 0-1 0 0,-1 1 1 0 0,0-1-1 0 0,0 1 1 0 0,0 0-1 0 0,0 1 1 0 0,0-1-1 0 0,0 1 1 0 0,1 0-1 0 0,-1 0 1 0 0,0 0 0 0 0,0 1-1 0 0,0-1 1 0 0,0 1-1 0 0,0 1 1 0 0,0-1-1 0 0,1 1 1 0 0,-1-1-1 0 0,0 1 1 0 0,1 1-1 0 0,0-1 1 0 0,-1 1-1 0 0,1-1 1 0 0,0 1 0 0 0,0 1-1 0 0,1-1 1 0 0,-1 0-1 0 0,0 1 1 0 0,1 0-1 0 0,0 0 1 0 0,0 0-1 0 0,0 0 1 0 0,0 2 6 0 0,-6 4-3 0 0,1 1 0 0 0,1 0 0 0 0,0 0 0 0 0,0 1 0 0 0,1-1 0 0 0,1 2 0 0 0,0-1 0 0 0,0 0-1 0 0,1 1 1 0 0,1 0 0 0 0,0 0 0 0 0,1 0 0 0 0,0 0 0 0 0,1 0 0 0 0,1 0 0 0 0,0 1 0 0 0,1-1 0 0 0,0 1 3 0 0,1-8 3 0 0,0 0-1 0 0,1 1 1 0 0,0-1 0 0 0,0 0-1 0 0,1-1 1 0 0,-1 1 0 0 0,1-1-1 0 0,1 1 1 0 0,-1-1-1 0 0,1 0 1 0 0,-1-1 0 0 0,2 1-1 0 0,-1-1 1 0 0,0 0 0 0 0,1 0-1 0 0,0-1 1 0 0,-1 1 0 0 0,2-1-1 0 0,-1 0 1 0 0,0-1-1 0 0,0 0 1 0 0,1 0 0 0 0,-1 0-1 0 0,6 0-2 0 0,162 13-203 0 0,-142-14-336 0 0,22-1-1066 0 0,-19-4-6022 0 0,-19 0-4752 0 0</inkml:trace>
  <inkml:trace contextRef="#ctx0" brushRef="#br0" timeOffset="112358.676">11576 2514 408 0 0,'0'0'1556'0'0,"0"0"2"0"0,0 0 236 0 0,0 0 284 0 0,0 0 166 0 0,0 0-51 0 0,0 0-184 0 0,0 0-192 0 0,0 0-257 0 0,0 0-208 0 0,0 0-266 0 0,-3-10-215 0 0,-7-29-104 0 0,8 29-45 0 0,2 10-5 0 0,0 0-41 0 0,0 0-52 0 0,0 0-101 0 0,0 0-77 0 0,0 0-68 0 0,0 0-64 0 0,0 0-44 0 0,0 0-25 0 0,0 0-30 0 0,-22 354 2045 0 0,-4-76-1830 0 0,24-210 15 0 0,2-68-415 0 0,-1 0 2 0 0,0 0-7 0 0,1 0-8 0 0,0 0-14 0 0,0 0-44 0 0,-7-23-3751 0 0,1 7-563 0 0,5 3-2277 0 0,1 6-4908 0 0</inkml:trace>
  <inkml:trace contextRef="#ctx0" brushRef="#br0" timeOffset="112606.201">11276 2860 11522 0 0,'0'0'2065'0'0,"0"0"-654"0"0,0 0-604 0 0,0 0-218 0 0,0 0 31 0 0,0 0 59 0 0,0 0 141 0 0,0 0 52 0 0,0 0-2 0 0,0 0-26 0 0,0 0-146 0 0,0 0-106 0 0,0 0-53 0 0,20-2-38 0 0,103-13 338 0 0,75 10-1525 0 0,-177 7-1893 0 0,-5 0-4245 0 0,-10-2-4618 0 0</inkml:trace>
  <inkml:trace contextRef="#ctx0" brushRef="#br0" timeOffset="112937.279">11890 2823 8034 0 0,'0'0'2566'0'0,"0"0"-569"0"0,0 0-318 0 0,0 0-86 0 0,0 0-92 0 0,0 0-147 0 0,0 0-203 0 0,0 0-258 0 0,0 0-190 0 0,0 0-165 0 0,0 0-122 0 0,0 0-84 0 0,-22 32-87 0 0,-68 96-69 0 0,68-83-62 0 0,30-30-19 0 0,-3-11-54 0 0,0 2 29 0 0,0-1 0 0 0,0 0 1 0 0,1 0-1 0 0,-1 0 0 0 0,1-1 1 0 0,0 0-1 0 0,0 0 1 0 0,1-1-1 0 0,-1 0 0 0 0,1 0 1 0 0,0 0-1 0 0,0-1 0 0 0,0 0 1 0 0,0 0-1 0 0,0-1 0 0 0,0 0 1 0 0,1 0-1 0 0,-1 0 1 0 0,0-1-1 0 0,0 0 0 0 0,1-1 1 0 0,-1 0-1 0 0,0 0 0 0 0,6-2-70 0 0,3 0 180 0 0,1-1-1 0 0,-1-1 0 0 0,-1-1 1 0 0,1 0-1 0 0,-1-1 0 0 0,0-1 1 0 0,0 0-1 0 0,-1-1 0 0 0,-1-1 1 0 0,4-3-180 0 0,-13 10 38 0 0,0 0 1 0 0,0-1-1 0 0,0 1 1 0 0,-1-1-1 0 0,1 0 1 0 0,-1 0-1 0 0,0-1 1 0 0,-1 1-1 0 0,1 0 1 0 0,-1-1-1 0 0,1 0 0 0 0,-1 1 1 0 0,-1-1-1 0 0,1 0 1 0 0,-1 0-1 0 0,0 0 1 0 0,0 0-1 0 0,0 0 1 0 0,-1-1-1 0 0,0 1 1 0 0,0 0-1 0 0,0 0 1 0 0,0 0-1 0 0,-1 0 1 0 0,0-1-1 0 0,0 1 1 0 0,0 0-1 0 0,-1 1 1 0 0,0-1-1 0 0,0 0 0 0 0,0 0 1 0 0,0 1-1 0 0,-1-1 1 0 0,0 1-1 0 0,0 0 1 0 0,0 0-1 0 0,0 0 1 0 0,-1 0-1 0 0,1 0 1 0 0,-4-2-39 0 0,1 2-73 0 0,-1 0 0 0 0,1 0 0 0 0,-1 1 0 0 0,0 0 1 0 0,0 0-1 0 0,0 1 0 0 0,0 0 0 0 0,0 0 0 0 0,-1 1 0 0 0,1-1 1 0 0,0 2-1 0 0,-1-1 0 0 0,1 1 0 0 0,-1 0 0 0 0,1 0 1 0 0,-1 1-1 0 0,1 0 0 0 0,0 1 0 0 0,-1 0 0 0 0,1 0 0 0 0,0 0 1 0 0,0 1-1 0 0,0 0 73 0 0,-28 23-1867 0 0,13-5-3945 0 0,11-9-6041 0 0</inkml:trace>
  <inkml:trace contextRef="#ctx0" brushRef="#br0" timeOffset="114002.199">12816 2831 7074 0 0,'0'0'1955'0'0,"0"0"-220"0"0,0 0-172 0 0,0 0 81 0 0,0 0 38 0 0,0 0-117 0 0,0 0-196 0 0,0 0-232 0 0,0 0-195 0 0,0 0-155 0 0,0 0-102 0 0,0 0-70 0 0,0 0-78 0 0,-7 1-99 0 0,-25 5-93 0 0,30-4-295 0 0,0-1 1 0 0,0 1-1 0 0,0 0 0 0 0,0 0 0 0 0,0 0 0 0 0,0 0 1 0 0,1 0-1 0 0,-1 0 0 0 0,1 1 0 0 0,-1-1 0 0 0,1 0 1 0 0,0 1-1 0 0,0-1 0 0 0,0 1 0 0 0,0-1 0 0 0,1 1 1 0 0,-1 0-1 0 0,1-1 0 0 0,-1 1 0 0 0,1-1 0 0 0,0 3-50 0 0,0-5 14 0 0,-2 11 81 0 0,0 1 0 0 0,1-1 0 0 0,1 0 0 0 0,-1 0 0 0 0,2 0-1 0 0,-1 1 1 0 0,2-1 0 0 0,-1 0 0 0 0,2 0 0 0 0,-1 0 0 0 0,2-1-1 0 0,-1 1 1 0 0,1 0 0 0 0,1-1 0 0 0,0 0 0 0 0,1 0 0 0 0,4 7-95 0 0,-6-15 35 0 0,0 0 0 0 0,-1 0 0 0 0,1-1-1 0 0,0 1 1 0 0,0-1 0 0 0,0 0 0 0 0,0 0 0 0 0,0 0 0 0 0,0-1 0 0 0,0 1 0 0 0,0-1 0 0 0,0 0 0 0 0,1 0 0 0 0,-1 0 0 0 0,0-1 0 0 0,0 1 0 0 0,0-1 0 0 0,0 0 0 0 0,0 0 0 0 0,0-1-1 0 0,0 1 1 0 0,0-1 0 0 0,-1 0 0 0 0,1 0 0 0 0,-1 0 0 0 0,1 0 0 0 0,-1-1 0 0 0,0 1 0 0 0,0-1 0 0 0,0 0 0 0 0,0 0 0 0 0,0 0 0 0 0,0 0 0 0 0,-1-1 0 0 0,0 1-35 0 0,129-162 396 0 0,-110 236-604 0 0,-19-65 212 0 0,1 0 0 0 0,-1 1 0 0 0,1-1 1 0 0,1-1-1 0 0,0 1 0 0 0,-1 0 0 0 0,2-1 1 0 0,-1 0-1 0 0,0 0 0 0 0,1 0 1 0 0,0 0-1 0 0,0-1 0 0 0,1 0 0 0 0,-1 0 1 0 0,1 0-1 0 0,0-1 0 0 0,0 1 0 0 0,0-1 1 0 0,0-1-1 0 0,1 0 0 0 0,-1 1 0 0 0,1-2 1 0 0,0 1-1 0 0,-1-1 0 0 0,1 0 0 0 0,6 0-4 0 0,-10-1 38 0 0,1 0 0 0 0,0 0 0 0 0,-1-1 0 0 0,1 1 0 0 0,-1-1 0 0 0,1 0-1 0 0,-1 1 1 0 0,1-2 0 0 0,-1 1 0 0 0,0 0 0 0 0,1-1 0 0 0,-1 1 0 0 0,0-1 0 0 0,0 0-1 0 0,0 0 1 0 0,0-1 0 0 0,-1 1 0 0 0,1 0 0 0 0,0-1 0 0 0,-1 0 0 0 0,0 1-1 0 0,0-1 1 0 0,0 0 0 0 0,0 0 0 0 0,0 0 0 0 0,0-1 0 0 0,-1 1 0 0 0,1-2-38 0 0,0 0 25 0 0,7-13-72 0 0,-1-1-1 0 0,-2 1 1 0 0,0-1-1 0 0,0 0 1 0 0,-2-1-1 0 0,-1 1 1 0 0,2-17 47 0 0,-5 36-458 0 0,0 0-274 0 0,8 0-9198 0 0,-4 0-1834 0 0</inkml:trace>
  <inkml:trace contextRef="#ctx0" brushRef="#br0" timeOffset="114357.118">13658 2860 10850 0 0,'0'0'2600'0'0,"0"0"-719"0"0,0 0-336 0 0,0 0-92 0 0,0 0-116 0 0,0 0-212 0 0,0 0-299 0 0,0 0-290 0 0,0 0-183 0 0,0 0-114 0 0,0 0-72 0 0,0 0-38 0 0,-14 27-26 0 0,-38 83-22 0 0,51-109-77 0 0,0 0 0 0 0,0 0-1 0 0,1-1 1 0 0,-1 1 0 0 0,0 0 0 0 0,0 0-1 0 0,1 0 1 0 0,-1 0 0 0 0,1 0 0 0 0,-1 0-1 0 0,1 1 1 0 0,-1-1 0 0 0,1 0 0 0 0,-1 0 0 0 0,1 0-1 0 0,0 0 1 0 0,0 0 0 0 0,0 1 0 0 0,0-1-1 0 0,0 0 1 0 0,0 0 0 0 0,0 0 0 0 0,0 1-1 0 0,0-1 1 0 0,0 0 0 0 0,1 0 0 0 0,-1 0 0 0 0,0 0-1 0 0,1 1 1 0 0,-1-1 0 0 0,1 0 0 0 0,-1 0-1 0 0,1 0 1 0 0,0 0 0 0 0,0 0 0 0 0,-1 0 0 0 0,1-1-1 0 0,0 1 1 0 0,0 0 0 0 0,0 0 0 0 0,1 0-4 0 0,2 2 34 0 0,0 0 54 0 0,0 0-1 0 0,0 1 1 0 0,1-2-1 0 0,-1 1 1 0 0,1 0-1 0 0,0-1 1 0 0,0 0-1 0 0,0 0 0 0 0,0-1 1 0 0,0 1-1 0 0,1-1 1 0 0,-1 0-1 0 0,0-1 1 0 0,0 1-1 0 0,1-1 1 0 0,-1 0-1 0 0,1 0 0 0 0,-1-1 1 0 0,0 1-1 0 0,0-1 1 0 0,1 0-1 0 0,-1-1 1 0 0,0 1-1 0 0,0-1 1 0 0,0 0-1 0 0,0-1 1 0 0,-1 1-1 0 0,1-1 0 0 0,0 0 1 0 0,-1 0-1 0 0,0 0 1 0 0,0 0-1 0 0,3-4-87 0 0,-1-1 86 0 0,-1 0 1 0 0,0 0-1 0 0,-1-1 0 0 0,0 1 0 0 0,0-1 0 0 0,-1 0 0 0 0,0 0 1 0 0,-1 0-1 0 0,1-1 0 0 0,-2 1 0 0 0,1 0 0 0 0,-2-1 0 0 0,1 1 1 0 0,-1-1-1 0 0,-1 0 0 0 0,1 1 0 0 0,-2-1 0 0 0,0-1-86 0 0,2 9-15 0 0,-1 0 0 0 0,0 0-1 0 0,0 0 1 0 0,0 0 0 0 0,0 0-1 0 0,0 0 1 0 0,0 0 0 0 0,0 0-1 0 0,-1 0 1 0 0,1 0 0 0 0,-1 1-1 0 0,0-1 1 0 0,1 1 0 0 0,-1-1-1 0 0,0 1 1 0 0,0 0 0 0 0,0-1-1 0 0,0 1 1 0 0,0 0 0 0 0,0 0-1 0 0,0 0 1 0 0,0 1 0 0 0,0-1-1 0 0,0 0 1 0 0,-1 1 0 0 0,1 0-1 0 0,0-1 1 0 0,0 1 0 0 0,-1 0-1 0 0,1 0 1 0 0,0 0 0 0 0,0 0-1 0 0,-1 1 1 0 0,1-1 0 0 0,0 1-1 0 0,0-1 1 0 0,-3 2 15 0 0,-47 24-3386 0 0,42-14 1405 0 0,-3 4-5564 0 0,6-8-4402 0 0</inkml:trace>
  <inkml:trace contextRef="#ctx0" brushRef="#br0" timeOffset="114696.053">14019 3096 5313 0 0,'0'0'3986'0'0,"0"0"-1424"0"0,0 0-444 0 0,0 0-92 0 0,0 0-195 0 0,0 0-199 0 0,0 0-196 0 0,0 0-210 0 0,0 0-199 0 0,0 0-160 0 0,0 0-154 0 0,0 0-94 0 0,0 0-92 0 0,-6-7-71 0 0,3 3-382 0 0,1 2-29 0 0,0 0 1 0 0,0-1-1 0 0,0 1 0 0 0,0-1 1 0 0,0 1-1 0 0,1-1 1 0 0,-1 0-1 0 0,1 1 0 0 0,0-1 1 0 0,0 0-1 0 0,0 0 0 0 0,0 0 1 0 0,0 0-1 0 0,1 0 1 0 0,-1 0-1 0 0,1 0 0 0 0,0-1 1 0 0,0 1-1 0 0,0 0 1 0 0,0-1-46 0 0,7-19 119 0 0,1 0 0 0 0,1 0 1 0 0,1 1-1 0 0,0 1 1 0 0,2-1-1 0 0,1 2 1 0 0,0-1-1 0 0,2 2 1 0 0,0 0-1 0 0,14-13-119 0 0,-16 34-2159 0 0,-10 3-1286 0 0,-1-1-3930 0 0,-2-3 5563 0 0,2 5-10640 0 0</inkml:trace>
  <inkml:trace contextRef="#ctx0" brushRef="#br0" timeOffset="115035.784">14547 2371 14819 0 0,'0'0'2190'0'0,"0"0"-602"0"0,0 0-349 0 0,0 0-153 0 0,0 0-91 0 0,0 0-130 0 0,0 0-130 0 0,0 0-99 0 0,0 0-58 0 0,0 0-2 0 0,0 0-48 0 0,0 0-64 0 0,0 24-60 0 0,-4 172 476 0 0,-1 286-449 0 0,5-481-506 0 0,0-1-13 0 0,0 0-30 0 0,0 0-84 0 0,1-15-943 0 0,40-109-4754 0 0,-20 73-1143 0 0,-18 43 5365 0 0,6-11-9107 0 0</inkml:trace>
  <inkml:trace contextRef="#ctx0" brushRef="#br0" timeOffset="115305.374">14792 2562 5457 0 0,'0'0'2587'0'0,"0"0"-781"0"0,0 0-147 0 0,0 0 61 0 0,0 0-91 0 0,0 0-160 0 0,0 0-208 0 0,0 0-230 0 0,-29 32-194 0 0,-90 99-122 0 0,30-51 1240 0 0,55-40 192 0 0,68-28-1039 0 0,-7-6-684 0 0,-17-4-300 0 0,0 0 0 0 0,-1 0 0 0 0,1 1 0 0 0,-1 0 1 0 0,0 0-1 0 0,1 1 0 0 0,-1 0 0 0 0,-1 1 1 0 0,1 0-1 0 0,-1 1 0 0 0,0 0 0 0 0,6 5-124 0 0,41 63 878 0 0,-53-70-900 0 0,0-1 0 0 0,0 1 1 0 0,0-1-1 0 0,0 1 0 0 0,1-1 0 0 0,0 0 1 0 0,-1 0-1 0 0,1 0 0 0 0,0 0 1 0 0,0-1-1 0 0,1 1 0 0 0,-1-1 1 0 0,0 0-1 0 0,1 0 0 0 0,-1 0 0 0 0,1 0 1 0 0,0 0 21 0 0,41-11-5762 0 0,-34 2-2100 0 0,-3 2-4766 0 0</inkml:trace>
  <inkml:trace contextRef="#ctx0" brushRef="#br0" timeOffset="116476.388">15392 2901 0 0 0,'0'0'1514'0'0,"0"0"275"0"0,0 0 106 0 0,0 0-69 0 0,0 0-99 0 0,0 0-221 0 0,0 0-251 0 0,0 0-239 0 0,0 0-168 0 0,0 0-102 0 0,0 0 10 0 0,0 0 147 0 0,-2 26 3108 0 0,3-24-3877 0 0,0-1-1 0 0,0 0 1 0 0,0 1-1 0 0,0-1 1 0 0,0 0-1 0 0,0 0 0 0 0,0 0 1 0 0,0 1-1 0 0,0-1 1 0 0,1 0-1 0 0,-1-1 1 0 0,0 1-1 0 0,1 0 1 0 0,-1 0-1 0 0,1 0 1 0 0,-1-1-1 0 0,1 1 1 0 0,-1-1-1 0 0,1 1 1 0 0,-1-1-1 0 0,1 0 0 0 0,0 0 1 0 0,-1 0-1 0 0,1 1 1 0 0,-1-2-1 0 0,1 1 1 0 0,0 0-1 0 0,-1 0 1 0 0,1 0-1 0 0,-1-1 1 0 0,1 1-1 0 0,-1-1 1 0 0,1 1-1 0 0,-1-1 1 0 0,1 1-1 0 0,-1-1 0 0 0,1 0 1 0 0,-1 0-1 0 0,1 0-133 0 0,51-41 1222 0 0,-3-18-430 0 0,-23 104-421 0 0,-15 2-222 0 0,-2 0 1 0 0,-2 1-1 0 0,-3 0 1 0 0,-1 0-1 0 0,-2 0 1 0 0,-3 7-150 0 0,2-5 59 0 0,0-9-37 0 0,1-20-8 0 0,0 0 0 0 0,-2 0 1 0 0,0 0-1 0 0,-1 0 0 0 0,-1 0 0 0 0,-1 0 0 0 0,-1 0 0 0 0,0-1 1 0 0,-2 1-1 0 0,0-1 0 0 0,-1 0 0 0 0,-8 13-14 0 0,15-31 15 0 0,-1 1 0 0 0,0-1 0 0 0,0 0 1 0 0,0 0-1 0 0,0 1 0 0 0,0-1 0 0 0,0 0 0 0 0,-1 0 0 0 0,1 0 0 0 0,0 0 0 0 0,-1-1 0 0 0,1 1 1 0 0,0 0-1 0 0,-1 0 0 0 0,1-1 0 0 0,-1 1 0 0 0,1-1 0 0 0,-1 1 0 0 0,1-1 0 0 0,-1 0 0 0 0,1 0 1 0 0,-1 1-1 0 0,1-1 0 0 0,-1 0 0 0 0,0 0 0 0 0,1-1 0 0 0,-1 1 0 0 0,1 0 0 0 0,-1 0 1 0 0,1-1-1 0 0,-1 1 0 0 0,1-1 0 0 0,-1 1 0 0 0,1-1 0 0 0,-1 0 0 0 0,1 0-15 0 0,-4-15 28 0 0,0-1 0 0 0,1 0 1 0 0,1 0-1 0 0,1 0 0 0 0,0 0 0 0 0,1-1 0 0 0,1 1 0 0 0,1-1 0 0 0,2-14-28 0 0,-2 21-3 0 0,3-27-1 0 0,2-1 0 0 0,2 1 0 0 0,2 1 0 0 0,1-1 0 0 0,2 2 0 0 0,1 0 1 0 0,2 0-1 0 0,1 1 0 0 0,7-7 4 0 0,-12 20-7 0 0,2 0-1 0 0,0 1 1 0 0,1 1 0 0 0,1 0 0 0 0,1 1-1 0 0,1 1 1 0 0,1 0 0 0 0,0 2-1 0 0,1 0 1 0 0,1 1 0 0 0,5-2 7 0 0,-25 15-1 0 0,1 1-1 0 0,0-1 1 0 0,0 1 0 0 0,0 0 0 0 0,-1-1-1 0 0,1 1 1 0 0,1 0 0 0 0,-1 0 0 0 0,0 0-1 0 0,0 0 1 0 0,0 1 0 0 0,0-1 0 0 0,1 1-1 0 0,-1-1 1 0 0,0 1 0 0 0,0 0 0 0 0,1 0-1 0 0,-1 0 1 0 0,0 0 0 0 0,1 0 0 0 0,-1 0-1 0 0,0 1 1 0 0,1-1 0 0 0,-1 1 0 0 0,0-1-1 0 0,0 1 1 0 0,0 0 0 0 0,0 0 0 0 0,0 0-1 0 0,0 0 1 0 0,0 0 0 0 0,0 1 0 0 0,0-1-1 0 0,0 1 1 0 0,0-1 0 0 0,-1 1 0 0 0,1 0-1 0 0,-1-1 1 0 0,1 1 0 0 0,-1 0 0 0 0,0 0-1 0 0,0 0 1 0 0,0 0 0 0 0,0 0 0 0 0,0 0-1 0 0,0 0 1 0 0,0 1 1 0 0,1 14 10 0 0,0 1 0 0 0,-2-1 0 0 0,0 1 0 0 0,-1-1-1 0 0,0 1 1 0 0,-2-1 0 0 0,0 1 0 0 0,-1-1 0 0 0,-1 0 0 0 0,0-1 0 0 0,-1 1-1 0 0,-1-1 1 0 0,-1 0 0 0 0,0-1 0 0 0,-1 0 0 0 0,0 0 0 0 0,-1-1-1 0 0,-1 0 1 0 0,0-1 0 0 0,-1 0 0 0 0,-7 5-10 0 0,16-14-8 0 0,0-1 1 0 0,0 1-1 0 0,-1-1 1 0 0,0 0-1 0 0,0 0 1 0 0,0 0-1 0 0,0-1 0 0 0,0 1 1 0 0,0-1-1 0 0,-1 0 1 0 0,1 0-1 0 0,-1-1 1 0 0,1 1-1 0 0,-1-1 1 0 0,0 0-1 0 0,1 0 0 0 0,-1 0 1 0 0,-2-1 7 0 0,5-2-51 0 0,1 1 1 0 0,-1-1-1 0 0,1 0 1 0 0,-1 0-1 0 0,1 0 0 0 0,0 0 1 0 0,0 0-1 0 0,-1 0 1 0 0,2 0-1 0 0,-1 0 0 0 0,0-1 1 0 0,0 1-1 0 0,1 0 1 0 0,-1 0-1 0 0,1-1 0 0 0,0 1 1 0 0,-1 0-1 0 0,1-1 1 0 0,0 1-1 0 0,1-1 0 0 0,-1 1 1 0 0,0 0-1 0 0,1-1 1 0 0,-1 1-1 0 0,1-2 51 0 0,0-4-310 0 0,27-65-5583 0 0,-19 58 609 0 0,0 3-6504 0 0</inkml:trace>
  <inkml:trace contextRef="#ctx0" brushRef="#br0" timeOffset="117255.511">16220 2842 984 0 0,'0'0'3176'0'0,"0"0"-516"0"0,0 0-118 0 0,0 0-61 0 0,0 0-297 0 0,0 0-270 0 0,0 0-278 0 0,0 0-280 0 0,0 0-179 0 0,0 0-76 0 0,0 0-82 0 0,0 0-63 0 0,0 0-117 0 0,-1 10-176 0 0,-16 90 928 0 0,16-96-1545 0 0,0 1-1 0 0,0-1 1 0 0,0 1-1 0 0,1 0 1 0 0,-1-1-1 0 0,1 1 1 0 0,0 0-1 0 0,1-1 1 0 0,-1 1 0 0 0,1 0-1 0 0,0-1 1 0 0,0 1-1 0 0,1-1 1 0 0,-1 1-1 0 0,1-1 1 0 0,0 0 0 0 0,0 1-1 0 0,0-1 1 0 0,1 0-1 0 0,0-1 1 0 0,-1 1-1 0 0,1 0 1 0 0,0-1 0 0 0,1 1-1 0 0,-1-1 1 0 0,1 0-1 0 0,-1 0 1 0 0,1 0-1 0 0,0-1 1 0 0,1 1-46 0 0,1-1 59 0 0,1 0 0 0 0,-1-1 0 0 0,1 1 1 0 0,-1-1-1 0 0,1-1 0 0 0,0 1 0 0 0,-1-1 0 0 0,1-1 1 0 0,0 1-1 0 0,-1-1 0 0 0,1 0 0 0 0,0 0 0 0 0,-1-1 0 0 0,0 0 1 0 0,1 0-1 0 0,-1 0 0 0 0,0-1 0 0 0,0 0 0 0 0,0 0 1 0 0,-1-1-1 0 0,1 0 0 0 0,-1 0 0 0 0,0 0 0 0 0,1-1-59 0 0,20-17 79 0 0,0-1-1 0 0,-2-1 1 0 0,0-1-1 0 0,-2-2 1 0 0,0-1-79 0 0,9-10 38 0 0,-63 130-126 0 0,30-88 86 0 0,1 0 1 0 0,0 0-1 0 0,0 1 0 0 0,0-1 1 0 0,0 1-1 0 0,1-1 0 0 0,0 0 1 0 0,0 1-1 0 0,0-1 1 0 0,0 1-1 0 0,1-1 0 0 0,0 1 1 0 0,0-1-1 0 0,0 0 0 0 0,0 1 1 0 0,1-1-1 0 0,-1 0 0 0 0,1 0 1 0 0,0 0-1 0 0,1 0 1 0 0,-1-1-1 0 0,1 1 0 0 0,-1 0 1 0 0,1-1-1 0 0,0 0 0 0 0,0 0 1 0 0,1 0-1 0 0,-1 0 0 0 0,1 0 1 0 0,-1 0-1 0 0,1-1 1 0 0,0 0-1 0 0,0 0 0 0 0,0 0 1 0 0,3 1 1 0 0,1-1 1 0 0,0 0 0 0 0,0-1 1 0 0,1 1-1 0 0,-1-2 1 0 0,1 1-1 0 0,-1-1 0 0 0,0-1 1 0 0,1 1-1 0 0,-1-1 1 0 0,1-1-1 0 0,-1 0 0 0 0,0 0 1 0 0,0 0-1 0 0,0-1 0 0 0,0 0 1 0 0,-1-1-1 0 0,1 0 1 0 0,5-4-2 0 0,120-98 125 0 0,-102 71-100 0 0,-2 0 0 0 0,-1-2 1 0 0,-2-1-1 0 0,-2-2 0 0 0,3-8-25 0 0,-4 4 9 0 0,-2-1 0 0 0,-2-1 1 0 0,-2-1-1 0 0,-2 0 0 0 0,-2-1 1 0 0,5-40-10 0 0,-16-12 60 0 0,-3 100-59 0 0,0-1 1 0 0,1 1-1 0 0,-1 0 1 0 0,0 0-1 0 0,0 0 1 0 0,0 0-1 0 0,1-1 1 0 0,-1 1-1 0 0,0 0 1 0 0,0 0-1 0 0,0 1 1 0 0,0-1-1 0 0,1 0 1 0 0,-1 0-1 0 0,0 0 1 0 0,0 0-1 0 0,0 1 1 0 0,1-1-1 0 0,-1 0 1 0 0,0 1-1 0 0,0-1 1 0 0,1 1-1 0 0,-1-1 1 0 0,0 1-1 0 0,1-1 1 0 0,-1 1 0 0 0,1-1-1 0 0,-1 1 1 0 0,0-1-1 0 0,1 1 1 0 0,-1 0-1 0 0,1 0 1 0 0,0-1-1 0 0,-1 1 1 0 0,1 0-1 0 0,0-1 1 0 0,-1 1-1 0 0,1 0 1 0 0,0 0-1 0 0,0 0 1 0 0,-1-1-1 0 0,1 1 1 0 0,0 0-1 0 0,0 0 1 0 0,0 0-2 0 0,-12 36 8 0 0,2 1-1 0 0,1 0 1 0 0,2 0 0 0 0,2 1 0 0 0,1-1 0 0 0,2 1 0 0 0,2 0 0 0 0,1 0-1 0 0,3 13-7 0 0,0 3 24 0 0,3 1 0 0 0,1-1 0 0 0,3-1-1 0 0,3 0 1 0 0,15 39-24 0 0,4-14 20 0 0,-141-235-4627 0 0,60 95-2287 0 0,35 42-1816 0 0</inkml:trace>
  <inkml:trace contextRef="#ctx0" brushRef="#br0" timeOffset="117508.111">16749 2603 6321 0 0,'0'0'5341'0'0,"0"0"-2688"0"0,0 0-1134 0 0,0 0-261 0 0,0 0 27 0 0,0 0 29 0 0,0 0-61 0 0,0 0-136 0 0,0 0-128 0 0,32 3-175 0 0,104 12-142 0 0,18-12 672 0 0,92-43-602 0 0,-183 32-827 0 0,-4 1-1286 0 0,-21 0-3844 0 0,-25 3-6662 0 0</inkml:trace>
  <inkml:trace contextRef="#ctx0" brushRef="#br0" timeOffset="118040.509">18083 2816 10170 0 0,'0'0'2875'0'0,"0"0"-1010"0"0,0 0-616 0 0,0 0-138 0 0,0 0 28 0 0,0 0 119 0 0,0 0-10 0 0,0 0-158 0 0,0 0-162 0 0,0 0-167 0 0,0 0-91 0 0,0 0-33 0 0,0 0-61 0 0,-1 17-63 0 0,-3 117 1100 0 0,4-125-1526 0 0,1 0-1 0 0,-2 1 0 0 0,1-1 1 0 0,-1 0-1 0 0,0 0 0 0 0,-1 0 1 0 0,0 0-1 0 0,-1 0 0 0 0,0-1 0 0 0,0 1 1 0 0,-4 7-87 0 0,-10 19-1239 0 0,17-35-70 0 0,7-21-2529 0 0,-3 11-408 0 0,-2 2-4565 0 0</inkml:trace>
  <inkml:trace contextRef="#ctx0" brushRef="#br0" timeOffset="118294.43">18063 2455 10386 0 0,'0'0'3417'0'0,"0"0"-1313"0"0,0 0-471 0 0,0 0-145 0 0,0 0-192 0 0,0 0-295 0 0,0 0-369 0 0,0 0-336 0 0,0 0-272 0 0,0 0-80 0 0,0 0-40 0 0,0 0-32 0 0,0 0-32 0 0,0 0-200 0 0,9 30-289 0 0,-1-12-1127 0 0,1-3-4177 0 0,-4-8-6458 0 0</inkml:trace>
  <inkml:trace contextRef="#ctx0" brushRef="#br0" timeOffset="118656.139">18369 3041 14707 0 0,'0'0'3548'0'0,"0"0"-1588"0"0,0 0-661 0 0,0 0-232 0 0,0 0-195 0 0,0 0-181 0 0,0 0-130 0 0,0 0-77 0 0,0 0-49 0 0,0 0-40 0 0,0 0-52 0 0,22-31-39 0 0,70-95-60 0 0,-21 34 211 0 0,1 25-253 0 0,-47 103-384 0 0,49 121 194 0 0,-71-154 68 0 0,0 1 0 0 0,0-1 0 0 0,0 0 0 0 0,0-1 1 0 0,1 1-1 0 0,-1-1 0 0 0,1 1 0 0 0,0-1 1 0 0,0 0-1 0 0,0 0 0 0 0,0-1 0 0 0,0 1 0 0 0,0-1 1 0 0,0 0-1 0 0,0 0 0 0 0,1 0 0 0 0,-1 0 1 0 0,0-1-1 0 0,1 0 0 0 0,-1 0 0 0 0,0 0 0 0 0,1 0 1 0 0,-1-1-1 0 0,0 0 0 0 0,0 0 0 0 0,1 0 1 0 0,-1 0-1 0 0,0-1 0 0 0,0 1 0 0 0,0-1 0 0 0,0 0 1 0 0,-1 0-1 0 0,1-1 0 0 0,0 1 0 0 0,-1-1 1 0 0,0 0-1 0 0,1 0 0 0 0,-1 0 0 0 0,0 0 0 0 0,-1 0 1 0 0,1-1-1 0 0,0 1 0 0 0,-1-1 0 0 0,0 0 1 0 0,2-2-81 0 0,4-7-51 0 0,0 1 1 0 0,-1-1-1 0 0,0 0 1 0 0,0 0-1 0 0,-2-1 1 0 0,0 0-1 0 0,0 0 1 0 0,-1 0-1 0 0,-1-1 1 0 0,-1 1-1 0 0,0-1 1 0 0,0 0-1 0 0,-2 0 51 0 0,-1 8-1875 0 0,-3 6-3426 0 0,0 1-7287 0 0</inkml:trace>
  <inkml:trace contextRef="#ctx0" brushRef="#br0" timeOffset="119443.201">19280 3037 6537 0 0,'0'0'4364'0'0,"0"0"-1681"0"0,0 0-652 0 0,0 0-137 0 0,0 0-168 0 0,0 0-203 0 0,0 0-234 0 0,0 0-263 0 0,0 0-238 0 0,0 0-124 0 0,0 0-92 0 0,0 0-61 0 0,0 0-8 0 0,11 4 759 0 0,-51 29-1 0 0,21-22-917 0 0,24-19 220 0 0,93-65-25 0 0,-163 117-239 0 0,62-41-1289 0 0,5-2-9031 0 0,3-1-2927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9 111 912 0 0,'0'0'1702'0'0,"0"0"-443"0"0,0 0-19 0 0,0 0 210 0 0,0 0 325 0 0,0 0 196 0 0,0 0 17 0 0,0 0-147 0 0,0 0-270 0 0,0 0-284 0 0,0 0-271 0 0,-1-6-197 0 0,-1-2-1533 0 0,-2-6 4225 0 0,2 31-654 0 0,6 64-2252 0 0,3-2 0 0 0,4 1-1 0 0,4-1-604 0 0,14 114 403 0 0,-7 1-86 0 0,-7-153-276 0 0,-15-41-25 0 0,8-16 721 0 0,-4-1-717 0 0,0 2 1 0 0,1-1-1 0 0,1 0 1 0 0,1 1-1 0 0,0 0 1 0 0,0 1 0 0 0,2-1-1 0 0,0 2 1 0 0,1-1-1 0 0,0 1 1 0 0,1 1 0 0 0,0 0-1 0 0,1 0 1 0 0,0 1-1 0 0,1 0 1 0 0,0 2-1 0 0,1-1 1 0 0,0 1 0 0 0,0 1-1 0 0,1 1 1 0 0,6-2-21 0 0,-13 8 1 0 0,-1 1 0 0 0,1 0 1 0 0,-1 0-1 0 0,1 1 0 0 0,-1 0 1 0 0,0 1-1 0 0,1-1 0 0 0,-1 2 1 0 0,0-1-1 0 0,0 1 0 0 0,0 0 1 0 0,0 0-1 0 0,-1 0 0 0 0,1 1 1 0 0,-1 1-1 0 0,0-1 0 0 0,0 1 1 0 0,0 0-1 0 0,-1 0 0 0 0,0 0 1 0 0,0 1-1 0 0,0 0 0 0 0,-1 0 1 0 0,1 0-1 0 0,-1 0 0 0 0,-1 1 1 0 0,1 0-1 0 0,-1-1 0 0 0,-1 1 1 0 0,1 0-1 0 0,-1 1 0 0 0,0-1 1 0 0,0 3-2 0 0,3 8-972 0 0,7 24 2488 0 0,-10-29-5748 0 0,-1-3-5138 0 0,-1-13-2316 0 0</inkml:trace>
  <inkml:trace contextRef="#ctx0" brushRef="#br0" timeOffset="473.645">1033 501 7762 0 0,'0'0'2191'0'0,"0"0"-466"0"0,0 0-148 0 0,0 0 17 0 0,0 0-90 0 0,0 0-160 0 0,0 0-202 0 0,0 0-214 0 0,0 0-175 0 0,-32 21-123 0 0,-98 65-94 0 0,56-24 447 0 0,63-47-736 0 0,9-13-214 0 0,0 0 0 0 0,0-1 0 0 0,0 1-1 0 0,0 0 1 0 0,0 1 0 0 0,1-1 0 0 0,-1 0 0 0 0,1 0 0 0 0,-1 1 0 0 0,1-1 0 0 0,0 1 0 0 0,0-1 0 0 0,0 1 0 0 0,0-1 0 0 0,0 1 0 0 0,1 0 0 0 0,-1 0 0 0 0,1-1 0 0 0,-1 1 0 0 0,1 0 0 0 0,0 0 0 0 0,0-1 0 0 0,1 1 0 0 0,-1 0 0 0 0,0 0 0 0 0,1-1 0 0 0,0 1 0 0 0,0 0 0 0 0,0-1 0 0 0,0 1 0 0 0,0-1 0 0 0,0 1 0 0 0,0-1 0 0 0,1 0 0 0 0,-1 1 0 0 0,1-1 0 0 0,0 0 0 0 0,0 0 0 0 0,0 0 0 0 0,0 0 0 0 0,0 0 0 0 0,0-1 0 0 0,0 1 0 0 0,1-1 0 0 0,-1 1 0 0 0,0-1 0 0 0,1 0 0 0 0,-1 0 0 0 0,1 0 0 0 0,0 0 0 0 0,-1 0 0 0 0,2 0-33 0 0,11-3 104 0 0,0 0 0 0 0,0 0 0 0 0,0-2 0 0 0,-1 0 0 0 0,1 0 0 0 0,-1-1 0 0 0,0-1 0 0 0,-1-1 0 0 0,1 0 1 0 0,-1 0-1 0 0,-1-1 0 0 0,1-1 0 0 0,-2 0 0 0 0,1-1 0 0 0,-1 0 0 0 0,5-7-104 0 0,-6 9 36 0 0,78-83 331 0 0,-80 126-376 0 0,-1-9-16 0 0,-7-22-9 0 0,0 1-1 0 0,0-1 1 0 0,0 0-1 0 0,1 1 1 0 0,0-1-1 0 0,0 0 1 0 0,0 0-1 0 0,1 1 1 0 0,-1-1-1 0 0,1 0 1 0 0,0-1-1 0 0,0 1 1 0 0,0 0-1 0 0,1 0 1 0 0,-1-1-1 0 0,1 1 1 0 0,0-1-1 0 0,0 0 1 0 0,0 0-1 0 0,0 0 1 0 0,1 0-1 0 0,-1-1 1 0 0,1 1-1 0 0,0-1 1 0 0,-1 0-1 0 0,1 0 1 0 0,0 0-1 0 0,0-1 1 0 0,0 1-1 0 0,1-1 1 0 0,-1 0-1 0 0,0 0 1 0 0,1-1 34 0 0,22-3-2756 0 0,-10-4-3273 0 0,-11 3-3455 0 0</inkml:trace>
  <inkml:trace contextRef="#ctx0" brushRef="#br0" timeOffset="897.789">1580 461 10802 0 0,'0'0'1947'0'0,"0"0"-330"0"0,0 0-173 0 0,0 0-72 0 0,0 0-85 0 0,0 0-144 0 0,0 0-221 0 0,0 0-218 0 0,0 0-151 0 0,0 0-129 0 0,-17 32-121 0 0,-48 102-92 0 0,49-65 9 0 0,16-65-196 0 0,1 1 0 0 0,0-1 1 0 0,-1 0-1 0 0,1 0 0 0 0,1 0 0 0 0,-1 0 0 0 0,1 0 1 0 0,-1-1-1 0 0,1 1 0 0 0,0 0 0 0 0,1-1 1 0 0,-1 1-1 0 0,1-1 0 0 0,-1 0 0 0 0,1 0 0 0 0,0 0 1 0 0,0 0-1 0 0,0 0 0 0 0,0 0 0 0 0,1-1 1 0 0,-1 0-1 0 0,1 0 0 0 0,0 0 0 0 0,0 0 0 0 0,-1 0 1 0 0,1-1-1 0 0,0 1 0 0 0,0-1 0 0 0,0 0 1 0 0,1-1-1 0 0,-1 1-24 0 0,5 1 93 0 0,1 0 0 0 0,-1-1 1 0 0,1 0-1 0 0,-1-1 0 0 0,1 1 0 0 0,-1-2 1 0 0,1 0-1 0 0,-1 0 0 0 0,1 0 0 0 0,-1-1 1 0 0,0-1-1 0 0,0 0 0 0 0,5-1-93 0 0,4-5 126 0 0,-1-1-1 0 0,0-1 1 0 0,0 0-1 0 0,-1-1 1 0 0,0 0-1 0 0,-1-2 1 0 0,0 0-1 0 0,-2 0 1 0 0,1-1-1 0 0,-2-1 1 0 0,0 0-1 0 0,-1-1 1 0 0,0 0-1 0 0,-2-1 1 0 0,0 0-1 0 0,-1-1 1 0 0,-1 1-1 0 0,2-9-125 0 0,5-14 62 0 0,39-160-122 0 0,-51 190 40 0 0,-1-1 1 0 0,0 0-1 0 0,-1 0 0 0 0,0 1 0 0 0,-1-1 1 0 0,0 0-1 0 0,-1 0 0 0 0,0 1 1 0 0,-1-1-1 0 0,-1 1 0 0 0,1 0 1 0 0,-2 0-1 0 0,1 0 0 0 0,-2 0 0 0 0,1 1 1 0 0,-2-1 19 0 0,4 6-6 0 0,0 1-1 0 0,-1 0 1 0 0,1 0 0 0 0,-1 1 0 0 0,0-1-1 0 0,0 1 1 0 0,0 0 0 0 0,0 0 0 0 0,-1 0 0 0 0,1 0-1 0 0,-1 1 1 0 0,0 0 0 0 0,0 0 0 0 0,0 0 0 0 0,0 0-1 0 0,0 1 1 0 0,0 0 0 0 0,0 0 0 0 0,0 0-1 0 0,-1 1 1 0 0,1 0 0 0 0,0 0 0 0 0,0 0 0 0 0,0 0-1 0 0,-1 1 1 0 0,1 0 0 0 0,0 0 0 0 0,0 1 0 0 0,0-1-1 0 0,0 1 1 0 0,0 0 0 0 0,0 0 0 0 0,1 1-1 0 0,-1-1 1 0 0,1 1 0 0 0,0 0 0 0 0,-1 0 0 0 0,1 1-1 0 0,1-1 1 0 0,-1 1 0 0 0,0 1 6 0 0,-6 6 1 0 0,1 2 1 0 0,1-1-1 0 0,0 1 0 0 0,1 0 1 0 0,0 1-1 0 0,1 0 0 0 0,0 0 1 0 0,1 0-1 0 0,1 1 0 0 0,1 0 1 0 0,0-1-1 0 0,0 1 0 0 0,2 0 1 0 0,0 1-1 0 0,0-1 0 0 0,1 0 1 0 0,1 0-1 0 0,1 0 0 0 0,1 1-1 0 0,-1 1 11 0 0,1-1-1 0 0,1 0 0 0 0,0 0 1 0 0,1-1-1 0 0,1 1 1 0 0,1-1-1 0 0,0-1 0 0 0,1 1 1 0 0,0-1-1 0 0,1 0 1 0 0,1-1-1 0 0,0 0 0 0 0,1-1 1 0 0,0 0-1 0 0,1 0 0 0 0,0-1 1 0 0,1-1-1 0 0,4 2-10 0 0,13 10 44 0 0,2-2-1 0 0,0-1 0 0 0,2-1 1 0 0,0-2-1 0 0,0-2 1 0 0,2-1-1 0 0,17 4-43 0 0,74 10-551 0 0,-100-26-3318 0 0,-1-3-3776 0 0,-15-2-4952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33 0 0 0,'0'0'293'0'0,"0"0"852"0"0,0 0 483 0 0,0 0 222 0 0,0 0-41 0 0,0 0-298 0 0,0 0-314 0 0,0 0-250 0 0,0 0-135 0 0,0 0 100 0 0,0 0 91 0 0,0 0 46 0 0,-3-21 4015 0 0,-2 18-4906 0 0,-1 2 0 0 0,0-1 0 0 0,0 0 0 0 0,-1 1 0 0 0,1 0 0 0 0,0 1 0 0 0,0-1 0 0 0,0 1 0 0 0,-1 0 0 0 0,1 1 0 0 0,0-1 0 0 0,0 1 0 0 0,0 0 0 0 0,0 1 0 0 0,0 0 0 0 0,0 0 0 0 0,0 0 0 0 0,0 1 0 0 0,1-1 0 0 0,-1 1 0 0 0,1 1 0 0 0,0-1 0 0 0,0 1 0 0 0,-4 3-158 0 0,-2 2 47 0 0,1-1-1 0 0,0 2 1 0 0,0-1 0 0 0,1 2-1 0 0,0-1 1 0 0,1 1-1 0 0,0 0 1 0 0,1 1 0 0 0,1 0-1 0 0,-6 12-46 0 0,10-21 22 0 0,0 1-1 0 0,0-1 0 0 0,0 0 1 0 0,1 1-1 0 0,-1 0 0 0 0,1-1 1 0 0,0 1-1 0 0,0 0 0 0 0,0-1 0 0 0,1 1 1 0 0,-1 0-1 0 0,1 0 0 0 0,0 0 1 0 0,0-1-1 0 0,0 1 0 0 0,1 0 1 0 0,-1 0-1 0 0,1 0 0 0 0,0-1 1 0 0,0 1-1 0 0,0 0 0 0 0,1-1 0 0 0,-1 1 1 0 0,1-1-1 0 0,0 1 0 0 0,0-1 1 0 0,0 0-1 0 0,0 0 0 0 0,1 0 1 0 0,-1 0-1 0 0,1 0 0 0 0,-1-1 1 0 0,1 1-1 0 0,0-1 0 0 0,0 1 0 0 0,1-1 1 0 0,-1 0-1 0 0,0 0 0 0 0,1-1 1 0 0,-1 1-1 0 0,1-1 0 0 0,-1 0 1 0 0,1 0-1 0 0,3 1-21 0 0,0-2 97 0 0,1 1 0 0 0,0-2 0 0 0,-1 1 0 0 0,1-1 0 0 0,-1 0 0 0 0,1-1 0 0 0,-1 1 0 0 0,0-2 0 0 0,1 1 0 0 0,-1-1 0 0 0,0 0 0 0 0,5-3-97 0 0,242-181 982 0 0,-229 222-906 0 0,-15-15 22 0 0,-7-10-80 0 0,1 1 0 0 0,1-1 0 0 0,0 0-1 0 0,0 0 1 0 0,1-1 0 0 0,1 0 0 0 0,-1 0 0 0 0,1 0-1 0 0,1-1 1 0 0,0 0 0 0 0,0 0 0 0 0,0-1-1 0 0,1 0 1 0 0,0 0 0 0 0,0-1 0 0 0,1 0 0 0 0,0-1-1 0 0,0 0-17 0 0,53 6-1335 0 0,-49-11-2652 0 0,0 0-3504 0 0,-10 0-4560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249 774 1688 0 0,'0'0'2089'0'0,"0"0"-127"0"0,0 0 109 0 0,0 0 102 0 0,0 0 7 0 0,0 0-167 0 0,0 0-252 0 0,0 0-293 0 0,0 0-272 0 0,0 0-210 0 0,0 0-162 0 0,-20 1-130 0 0,-62 6-56 0 0,25 15 511 0 0,45-11-791 0 0,6-6-250 0 0,-1 1-1 0 0,1 0 1 0 0,0 0-1 0 0,0 1 0 0 0,1 0 1 0 0,-1 0-1 0 0,2 0 1 0 0,-1 1-1 0 0,1-1 1 0 0,0 1-1 0 0,1 0 0 0 0,-1 0 1 0 0,2 1-1 0 0,-1-1 1 0 0,1 0-1 0 0,1 1 0 0 0,-1 0 1 0 0,1-1-1 0 0,1 1 1 0 0,0 6-108 0 0,1-10-4 0 0,0 1 1 0 0,0-1 0 0 0,1 1 0 0 0,-1-1-1 0 0,1 0 1 0 0,1 0 0 0 0,-1 0-1 0 0,1 0 1 0 0,0 0 0 0 0,0 0 0 0 0,0-1-1 0 0,1 1 1 0 0,-1-1 0 0 0,1 0-1 0 0,0 0 1 0 0,0-1 0 0 0,1 1 0 0 0,-1-1-1 0 0,1 0 1 0 0,0 0 0 0 0,0 0-1 0 0,0-1 1 0 0,0 1 0 0 0,0-1 0 0 0,0 0-1 0 0,1-1 1 0 0,-1 1 0 0 0,5-1 3 0 0,3 0-243 0 0,0-1 0 0 0,0 0 0 0 0,0-1 0 0 0,0 0 0 0 0,0-1 0 0 0,0-1 0 0 0,0 0 0 0 0,-1-1 0 0 0,9-3 243 0 0,63-30-9286 0 0,-64 29-1947 0 0</inkml:trace>
  <inkml:trace contextRef="#ctx0" brushRef="#br0" timeOffset="286.675">658 796 3305 0 0,'0'0'2952'0'0,"0"0"-894"0"0,0 0-203 0 0,0 0 47 0 0,0 0-99 0 0,0 0-244 0 0,0 0-349 0 0,0 0-294 0 0,0 0-211 0 0,0 0-126 0 0,-28 32-102 0 0,-84 96-96 0 0,110-127-363 0 0,0 0 0 0 0,1 0 0 0 0,-1 0 0 0 0,0 1 0 0 0,0-1 0 0 0,1 1 1 0 0,-1-1-1 0 0,1 1 0 0 0,-1-1 0 0 0,1 1 0 0 0,0 0 0 0 0,-1 0 0 0 0,1 0 1 0 0,0 0-1 0 0,0 0 0 0 0,0 0 0 0 0,1 0 0 0 0,-1 0 0 0 0,0 0 0 0 0,1 0 1 0 0,-1 0-1 0 0,1 0 0 0 0,0 0 0 0 0,0 1 0 0 0,0-1 0 0 0,0 0 0 0 0,0 0 1 0 0,0 0-1 0 0,1 2-18 0 0,2 2 120 0 0,0-1-16 0 0,1 0-1 0 0,0 0 1 0 0,0-1-1 0 0,1 1 1 0 0,0-1 0 0 0,-1 0-1 0 0,1 0 1 0 0,1-1-1 0 0,-1 0 1 0 0,0 1-1 0 0,1-2 1 0 0,0 1-1 0 0,-1-1 1 0 0,1 0-1 0 0,0 0 1 0 0,0 0-1 0 0,1-1 1 0 0,-1 0-1 0 0,0 0 1 0 0,0-1-1 0 0,1 1 1 0 0,-1-2-1 0 0,0 1 1 0 0,0 0-1 0 0,1-1 1 0 0,4-2-104 0 0,3 3 200 0 0,-6 0-120 0 0,-1 0 1 0 0,1 0 0 0 0,-1-1-1 0 0,1 0 1 0 0,-1 0-1 0 0,1-1 1 0 0,-1 0 0 0 0,0 0-1 0 0,0-1 1 0 0,0 1-1 0 0,0-2 1 0 0,0 1 0 0 0,-1-1-1 0 0,1 0 1 0 0,-1-1 0 0 0,0 1-1 0 0,0-1 1 0 0,-1 0-1 0 0,1-1 1 0 0,-1 1 0 0 0,-1-1-1 0 0,1 0 1 0 0,-1 0 0 0 0,0-1-1 0 0,0 1 1 0 0,0-1-1 0 0,-1 0 1 0 0,0 0 0 0 0,-1 0-1 0 0,1 0 1 0 0,-2-1 0 0 0,1 1-1 0 0,0-4-80 0 0,-2 7-8 0 0,1 1-1 0 0,-1 0 0 0 0,0 0 1 0 0,0-1-1 0 0,-1 1 1 0 0,1 0-1 0 0,-1 0 1 0 0,0-1-1 0 0,1 1 1 0 0,-1 0-1 0 0,-1 0 0 0 0,1 0 1 0 0,0 0-1 0 0,-1 0 1 0 0,1 0-1 0 0,-1 1 1 0 0,0-1-1 0 0,0 0 0 0 0,0 1 1 0 0,0-1-1 0 0,-1 1 1 0 0,1 0-1 0 0,-1 0 1 0 0,1 0-1 0 0,-1 0 0 0 0,0 0 1 0 0,0 1-1 0 0,1-1 1 0 0,-1 1-1 0 0,0 0 1 0 0,-1-1-1 0 0,1 1 0 0 0,0 1 9 0 0,-60 4-2639 0 0,25 17-6855 0 0,30-13-1902 0 0</inkml:trace>
  <inkml:trace contextRef="#ctx0" brushRef="#br0" timeOffset="639.97">1203 892 6937 0 0,'0'0'2362'0'0,"0"0"-897"0"0,0 0-368 0 0,0 0-3 0 0,0 0 94 0 0,0 0-6 0 0,0 0-89 0 0,0 0-158 0 0,0 0-205 0 0,0 0-97 0 0,0 0-89 0 0,0 0-82 0 0,-32 15-41 0 0,-97 49-72 0 0,87-30 2 0 0,41-28-286 0 0,0-4-42 0 0,0 1-1 0 0,1-1 1 0 0,-1 1-1 0 0,1-1 0 0 0,0 1 1 0 0,0 0-1 0 0,0-1 0 0 0,0 1 1 0 0,0-1-1 0 0,1 1 0 0 0,-1 0 1 0 0,1-1-1 0 0,0 1 1 0 0,0-1-1 0 0,-1 1 0 0 0,2-1 1 0 0,-1 0-1 0 0,0 1 0 0 0,0-1 1 0 0,1 0-1 0 0,-1 0 0 0 0,1 0 1 0 0,0 0-1 0 0,0 0 1 0 0,0 0-1 0 0,-1 0 0 0 0,2-1 1 0 0,-1 1-1 0 0,0-1 0 0 0,0 1 1 0 0,0-1-1 0 0,1 0 1 0 0,-1 0-1 0 0,1 0 0 0 0,-1 0 1 0 0,1 0-1 0 0,-1-1 0 0 0,1 1 1 0 0,-1-1-1 0 0,2 0-22 0 0,5 2 127 0 0,0 0 0 0 0,0-1 0 0 0,0 0 0 0 0,0-1 0 0 0,0 0 1 0 0,0 0-1 0 0,0-1 0 0 0,0 0 0 0 0,0-1 0 0 0,-1 0 0 0 0,8-2-127 0 0,-7 1 138 0 0,0 0-1 0 0,0-1 1 0 0,-1 0 0 0 0,0 0 0 0 0,1-1-1 0 0,-2 0 1 0 0,1 0 0 0 0,0-1 0 0 0,-1 0-1 0 0,0 0 1 0 0,0-1 0 0 0,-1 1 0 0 0,0-2-1 0 0,4-5-137 0 0,-5 4 62 0 0,-1 1 0 0 0,0-1 0 0 0,-1 0 0 0 0,0-1 0 0 0,0 1 0 0 0,-1 0 0 0 0,0-1-1 0 0,-1 1 1 0 0,0-1 0 0 0,0-4-62 0 0,-1 11-47 0 0,0 0-1 0 0,0 0 1 0 0,0 0-1 0 0,-1 0 0 0 0,1 1 1 0 0,-1-1-1 0 0,0 0 1 0 0,0 0-1 0 0,0 1 1 0 0,0-1-1 0 0,0 0 1 0 0,-1 1-1 0 0,1-1 0 0 0,-1 1 1 0 0,1-1-1 0 0,-1 1 1 0 0,0 0-1 0 0,0 0 1 0 0,0 0-1 0 0,0 0 1 0 0,0 0-1 0 0,-1 0 0 0 0,1 1 1 0 0,-1-1-1 0 0,1 1 1 0 0,-1-1-1 0 0,1 1 1 0 0,-1 0-1 0 0,0 0 1 0 0,0 0-1 0 0,1 0 0 0 0,-1 1 1 0 0,0-1-1 0 0,0 1 1 0 0,-3 0 47 0 0,-34-2-2820 0 0,15 4-6228 0 0,16 1-2440 0 0</inkml:trace>
  <inkml:trace contextRef="#ctx0" brushRef="#br0" timeOffset="933.66">1542 1124 8154 0 0,'0'0'2610'0'0,"0"0"-222"0"0,0 0-114 0 0,0 0-251 0 0,0 0-309 0 0,0 0-323 0 0,0 0-256 0 0,0 0-183 0 0,0 0-155 0 0,0 0-114 0 0,0 0-145 0 0,0 0-117 0 0,0 0-84 0 0,0-25-71 0 0,4-79-62 0 0,20 33 153 0 0,-14 57-270 0 0,-1 0-66 0 0,0 0 0 0 0,1 1 0 0 0,0 1 1 0 0,1-1-1 0 0,1 2 0 0 0,0-1 0 0 0,0 2 0 0 0,6-4-21 0 0,2 26-2710 0 0,-16-3-945 0 0,-1-2-4057 0 0,-2-6 5759 0 0,1 6-8517 0 0</inkml:trace>
  <inkml:trace contextRef="#ctx0" brushRef="#br0" timeOffset="1512.879">2042 844 10618 0 0,'0'0'2126'0'0,"0"0"-328"0"0,0 0-225 0 0,0 0-188 0 0,0 0-205 0 0,0 0-250 0 0,0 0-242 0 0,0 0-172 0 0,0 0-137 0 0,0 0-113 0 0,0 0-72 0 0,0 0-78 0 0,0 0-36 0 0,-30 25-24 0 0,-92 79-23 0 0,120-103-33 0 0,1 0 1 0 0,-1 0-1 0 0,0 0 1 0 0,0 0-1 0 0,0 0 0 0 0,1 0 1 0 0,-1 0-1 0 0,0 1 0 0 0,1-1 1 0 0,-1 1-1 0 0,1-1 1 0 0,0 1-1 0 0,-1 0 0 0 0,1 0 1 0 0,0-1-1 0 0,0 1 0 0 0,0 0 1 0 0,0 0-1 0 0,1 0 1 0 0,-1 0-1 0 0,0 0 0 0 0,1 0 1 0 0,-1 0-1 0 0,1 0 0 0 0,0 0 1 0 0,0 0-1 0 0,0 0 1 0 0,0 1-1 0 0,1 5-6 0 0,-1-4 15 0 0,1-1-1 0 0,0 1 1 0 0,-1 0-1 0 0,1-1 1 0 0,0 1-1 0 0,1 0 1 0 0,-1-1-1 0 0,1 0 1 0 0,-1 1-1 0 0,1-1 0 0 0,0 0 1 0 0,0 0-1 0 0,1 0 1 0 0,-1 0-1 0 0,1 0 1 0 0,-1 0-1 0 0,1-1 1 0 0,0 1-1 0 0,0-1 1 0 0,0 0-1 0 0,0 0 1 0 0,1 0-1 0 0,-1 0 1 0 0,0-1-1 0 0,1 1 0 0 0,-1-1 1 0 0,1 0-1 0 0,0 0 1 0 0,-1 0-1 0 0,1 0 1 0 0,2-1-9 0 0,3 2 93 0 0,-1 0 0 0 0,1-1 0 0 0,0-1 0 0 0,0 1 1 0 0,0-2-1 0 0,-1 1 0 0 0,1-1 0 0 0,0 0 0 0 0,-1-1 0 0 0,1 0 1 0 0,-1 0-1 0 0,1-1 0 0 0,4-2-93 0 0,1-3 161 0 0,-1 0 1 0 0,0 0-1 0 0,0-1 0 0 0,-1-1 1 0 0,0 0-1 0 0,0-1 1 0 0,-1 0-1 0 0,-1-1 0 0 0,0 0 1 0 0,0 0-1 0 0,-2-1 0 0 0,1 0 1 0 0,-2-1-1 0 0,1 0 1 0 0,-2 0-1 0 0,4-13-161 0 0,83-248 176 0 0,-89 264-193 0 0,-1 0 0 0 0,0 0 0 0 0,-1-1 0 0 0,0 1-1 0 0,0 0 1 0 0,-1-1 0 0 0,-1 1 0 0 0,0-1 0 0 0,0 1 0 0 0,-1-1 0 0 0,-1 1 0 0 0,0-1 0 0 0,0 1-1 0 0,-1 0 1 0 0,-1 0 0 0 0,0 0 0 0 0,0 1 0 0 0,-1-1 0 0 0,-1 1 0 0 0,1 0 0 0 0,-2 0 0 0 0,1 1 0 0 0,-7-7 17 0 0,9 14-9 0 0,0 0 1 0 0,-1 0 0 0 0,1 1 0 0 0,-1-1-1 0 0,1 1 1 0 0,-1 0 0 0 0,1 0 0 0 0,-1 1 0 0 0,0-1-1 0 0,1 1 1 0 0,-1 0 0 0 0,0 1 0 0 0,1-1 0 0 0,-1 1-1 0 0,0 0 1 0 0,1 0 0 0 0,-1 0 0 0 0,1 0 0 0 0,-1 1-1 0 0,1 0 1 0 0,0 0 0 0 0,0 0 0 0 0,0 0 0 0 0,0 1-1 0 0,0 0 1 0 0,0-1 0 0 0,1 2 0 0 0,-1-1 0 0 0,1 0-1 0 0,0 1 1 0 0,0-1 0 0 0,0 1 0 0 0,-2 3 8 0 0,-5 8 21 0 0,1 0 0 0 0,0 0 1 0 0,1 1-1 0 0,1 0 0 0 0,0 0 0 0 0,1 0 1 0 0,1 1-1 0 0,1 0 0 0 0,0 0 0 0 0,1 1 1 0 0,1-1-1 0 0,1 1 0 0 0,0-1 0 0 0,1 1 1 0 0,1 0-1 0 0,3 13-21 0 0,0-11 83 0 0,1-1 0 0 0,1-1 0 0 0,0 1 0 0 0,2-1 0 0 0,0 0 0 0 0,1 0 0 0 0,1-1 0 0 0,0-1 0 0 0,2 0 0 0 0,0 0 0 0 0,0-1 0 0 0,3 1-83 0 0,4 6 132 0 0,1 0 1 0 0,1-2-1 0 0,1 0 0 0 0,1-2 0 0 0,1 0 0 0 0,0-2 1 0 0,11 5-133 0 0,3-9-238 0 0,-38-12 48 0 0,6-18-2787 0 0,-1 7-2762 0 0,-3 7-5584 0 0</inkml:trace>
  <inkml:trace contextRef="#ctx0" brushRef="#br0" timeOffset="1770.06">2731 914 16460 0 0,'0'0'1587'0'0,"0"0"-491"0"0,0 0-197 0 0,0 0-17 0 0,0 0-79 0 0,0 0-148 0 0,0 0-251 0 0,0 0-234 0 0,0 0-121 0 0,0 0-54 0 0,0 0-35 0 0,0 0-40 0 0,-1 28-83 0 0,-2 82-156 0 0,10-85-3305 0 0,-1-36-4534 0 0,-4 6-2458 0 0</inkml:trace>
  <inkml:trace contextRef="#ctx0" brushRef="#br0" timeOffset="2017.954">2688 421 6865 0 0,'0'0'-344'0'0,"0"0"-528"0"0,0 0-192 0 0,0 0 248 0 0,0 0-280 0 0,0 0-1577 0 0</inkml:trace>
  <inkml:trace contextRef="#ctx0" brushRef="#br0" timeOffset="2251.352">2972 1080 13779 0 0,'0'0'3885'0'0,"0"0"-2118"0"0,0 0-728 0 0,0 0-58 0 0,0 0-50 0 0,0 0-91 0 0,0 0-138 0 0,0 0-179 0 0,0 0-127 0 0,8-34-42 0 0,27-105-50 0 0,3-8 295 0 0,-37 147-625 0 0,0 0 0 0 0,0 0 0 0 0,1 0 0 0 0,-1 1 0 0 0,0-1 0 0 0,0 0 0 0 0,0 1 0 0 0,0-1 0 0 0,1 1 0 0 0,-1-1-1 0 0,0 1 1 0 0,0 0 0 0 0,0-1 0 0 0,0 1 0 0 0,0 0 0 0 0,0 0 0 0 0,-1 0 0 0 0,1 0 0 0 0,0 0 0 0 0,0 0 0 0 0,-1 0 0 0 0,1 0 0 0 0,0 0 0 0 0,-1 0 0 0 0,1 0-1 0 0,-1 0 1 0 0,1 1 0 0 0,-1-1 0 0 0,0 0 0 0 0,0 0 0 0 0,1 1 26 0 0,18 66-141 0 0,-19-61 146 0 0,0 0 1 0 0,1-1 0 0 0,0 1 0 0 0,1 0-1 0 0,-1-1 1 0 0,1 1 0 0 0,0-1 0 0 0,1 0-1 0 0,0 0 1 0 0,0 0 0 0 0,0 0 0 0 0,0 0-1 0 0,1-1 1 0 0,0 1 0 0 0,0-1 0 0 0,1 0-1 0 0,-1 0 1 0 0,1-1 0 0 0,0 1 0 0 0,1-1-1 0 0,-1 0 1 0 0,1 0 0 0 0,3 1-6 0 0,-7-4 63 0 0,0 0-1 0 0,0 0 1 0 0,1 0 0 0 0,-1 0 0 0 0,1-1 0 0 0,-1 1 0 0 0,0-1 0 0 0,1 0-1 0 0,-1 1 1 0 0,1-1 0 0 0,-1 0 0 0 0,1 0 0 0 0,-1-1 0 0 0,1 1 0 0 0,-1 0-1 0 0,1-1 1 0 0,-1 1 0 0 0,0-1 0 0 0,1 0 0 0 0,-1 0 0 0 0,0 0 0 0 0,0 0-1 0 0,0 0 1 0 0,1-1 0 0 0,-1 1 0 0 0,0-1 0 0 0,-1 1 0 0 0,1-1 0 0 0,0 0-1 0 0,0 0 1 0 0,-1 1 0 0 0,1-1 0 0 0,-1 0 0 0 0,1-1 0 0 0,-1 1 0 0 0,0 0-1 0 0,0 0 1 0 0,0-1-63 0 0,35-92-277 0 0,-24 81-2849 0 0,-5 10-4236 0 0,-2 3-4831 0 0</inkml:trace>
  <inkml:trace contextRef="#ctx0" brushRef="#br0" timeOffset="2871.645">3662 737 17860 0 0,'0'0'1884'0'0,"0"0"-442"0"0,0 0-302 0 0,0 0-190 0 0,0 0-156 0 0,0 0-145 0 0,0 0-159 0 0,0 0-108 0 0,0 0-149 0 0,0 0-86 0 0,0 0-36 0 0,0 0-54 0 0,0 0-25 0 0,-31 23-15 0 0,-94 72-18 0 0,122-95-1 0 0,1 1 0 0 0,0 0 0 0 0,1 0 0 0 0,-1 0 0 0 0,0 0 1 0 0,0 0-1 0 0,0 1 0 0 0,1-1 0 0 0,-1 1 0 0 0,0-1 0 0 0,1 1 0 0 0,0-1 0 0 0,-1 1 0 0 0,1 0 0 0 0,0 0 0 0 0,0 0 1 0 0,0-1-1 0 0,0 1 0 0 0,0 0 0 0 0,0 0 0 0 0,0 1 0 0 0,1-1 0 0 0,-1 0 0 0 0,1 0 0 0 0,0 0 0 0 0,-1 0 1 0 0,1 0-1 0 0,0 0 0 0 0,0 2 2 0 0,2 4-10 0 0,-2-4 2 0 0,0 0 0 0 0,0-1 0 0 0,0 1 1 0 0,0 0-1 0 0,1 0 0 0 0,0-1 1 0 0,0 1-1 0 0,0 0 0 0 0,0-1 0 0 0,1 1 1 0 0,-1-1-1 0 0,1 0 0 0 0,0 1 1 0 0,0-1-1 0 0,0 0 0 0 0,0 0 1 0 0,1 0-1 0 0,-1-1 0 0 0,1 1 0 0 0,0 0 1 0 0,0-1-1 0 0,0 0 0 0 0,0 1 1 0 0,0-1-1 0 0,0-1 0 0 0,1 1 0 0 0,-1 0 1 0 0,0-1-1 0 0,1 1 0 0 0,0-1 1 0 0,-1 0-1 0 0,4 0 8 0 0,1 1 2 0 0,0-1 1 0 0,0 0-1 0 0,0-1 1 0 0,1 1-1 0 0,-1-2 1 0 0,0 1-1 0 0,0-1 1 0 0,1 0-1 0 0,-1-1 0 0 0,0 0 1 0 0,0 0-1 0 0,-1-1 1 0 0,1 0-1 0 0,0 0 1 0 0,-1-1-1 0 0,0 0 1 0 0,0 0-1 0 0,0-1 1 0 0,1-1-3 0 0,44-37 17 0 0,-49 71-180 0 0,-3-23 156 0 0,1 0 0 0 0,0-1-1 0 0,0 1 1 0 0,0 0 0 0 0,0-1-1 0 0,1 1 1 0 0,0 0 0 0 0,0-1-1 0 0,0 0 1 0 0,1 0 0 0 0,-1 0-1 0 0,1 0 1 0 0,0 0 0 0 0,0 0-1 0 0,0 0 1 0 0,1-1 0 0 0,-1 0 0 0 0,1 0-1 0 0,0 0 1 0 0,0 0 0 0 0,0 0-1 0 0,0-1 1 0 0,1 0 0 0 0,-1 0-1 0 0,0 0 1 0 0,1 0 0 0 0,0-1-1 0 0,-1 1 1 0 0,1-1 0 0 0,0-1-1 0 0,0 1 1 0 0,-1 0 0 0 0,1-1 7 0 0,13-2 52 0 0,-1-1 0 0 0,0-1 0 0 0,-1 0 0 0 0,1-1 0 0 0,-1-1 0 0 0,1 0 0 0 0,-2-2 0 0 0,1 1 0 0 0,-1-2 0 0 0,0 0 0 0 0,-1-1 0 0 0,0 0 0 0 0,2-4-52 0 0,15-13 213 0 0,-2-1 1 0 0,0-1-1 0 0,-2-2 0 0 0,-1-1 1 0 0,-1-1-1 0 0,4-11-213 0 0,-6 6 15 0 0,-2-1-1 0 0,-1 0 1 0 0,-2-2-1 0 0,-2 0 1 0 0,-2-1 0 0 0,-2 0-1 0 0,-1-1 1 0 0,-2 0-1 0 0,-3-1 1 0 0,-1 0-1 0 0,-2 0 1 0 0,-2 0 0 0 0,-4-40-15 0 0,-21 4-36 0 0,23 79 32 0 0,1-1 0 0 0,-1 0 0 0 0,0 0 1 0 0,0 1-1 0 0,0-1 0 0 0,0 1 0 0 0,0-1 0 0 0,-1 1 1 0 0,1-1-1 0 0,0 1 0 0 0,-1 0 0 0 0,1 0 0 0 0,-1 0 1 0 0,1 0-1 0 0,-1 0 0 0 0,0 0 0 0 0,0 0 0 0 0,1 0 0 0 0,-1 0 1 0 0,0 1-1 0 0,0-1 0 0 0,0 1 0 0 0,1 0 0 0 0,-1-1 1 0 0,0 1-1 0 0,0 0 0 0 0,0 0 0 0 0,0 0 0 0 0,0 0 1 0 0,0 0-1 0 0,1 1 0 0 0,-1-1 0 0 0,0 1 0 0 0,0-1 0 0 0,0 1 1 0 0,0-1-1 0 0,1 1 0 0 0,-1 0 0 0 0,0 0 0 0 0,1 0 1 0 0,-2 1 3 0 0,-5 6-7 0 0,0 0 1 0 0,0 1 0 0 0,1 0 0 0 0,0 0 0 0 0,0 1 0 0 0,1 0-1 0 0,1 0 1 0 0,-1 1 0 0 0,2-1 0 0 0,-1 1 0 0 0,2 0 0 0 0,-1 0-1 0 0,1 1 1 0 0,1-1 0 0 0,0 0 0 0 0,1 4 6 0 0,-6 36 32 0 0,2 1 0 0 0,3 0-1 0 0,4 43-31 0 0,-1-55-7 0 0,0-9 29 0 0,2 1 1 0 0,1-1-1 0 0,1 0 0 0 0,2 0 0 0 0,1-1 1 0 0,1 0-1 0 0,2-1 0 0 0,1 0 1 0 0,1 0-1 0 0,2-1 0 0 0,0-1 1 0 0,2 0-1 0 0,1-2 0 0 0,1 0 1 0 0,1-1-1 0 0,2 0 0 0 0,0-2 1 0 0,1-1-1 0 0,21 15-22 0 0,-39-32-10 0 0,0 0 0 0 0,0-1 0 0 0,0 0 0 0 0,1 0 1 0 0,-1 0-1 0 0,1 0 0 0 0,-1-1 0 0 0,1 0 0 0 0,0 0 0 0 0,0-1 0 0 0,0 1 1 0 0,0-1-1 0 0,0-1 0 0 0,1 1 0 0 0,4-1 10 0 0,-2-41-796 0 0,-25-16-1669 0 0,-5 23-2288 0 0,11 20 800 0 0,0-2-7753 0 0</inkml:trace>
  <inkml:trace contextRef="#ctx0" brushRef="#br0" timeOffset="3355.683">4126 612 10682 0 0,'0'0'2162'0'0,"0"0"-419"0"0,0 0-281 0 0,0 0-175 0 0,37 4-154 0 0,118 11-114 0 0,54-1 1678 0 0,-72-14-2723 0 0,-88 37-133 0 0,-28-15 116 0 0,-14-16 77 0 0,1 0 1 0 0,1 0-1 0 0,-1-1 0 0 0,1-1 1 0 0,-1 1-1 0 0,1-2 1 0 0,1 1-1 0 0,-1-1 0 0 0,0 0 1 0 0,1-1-1 0 0,-1 0 1 0 0,1-1-1 0 0,0 0 0 0 0,0 0 1 0 0,7-1-35 0 0,0 0 239 0 0,0-1 0 0 0,-1 0 0 0 0,1-2 0 0 0,-1 0 0 0 0,1 0 0 0 0,-1-2 0 0 0,0 0 1 0 0,-1 0-1 0 0,1-2 0 0 0,-1 0 0 0 0,0-1 0 0 0,-1 0 0 0 0,0-1 0 0 0,0-1 0 0 0,-1 0 0 0 0,0-1 0 0 0,-1 0 0 0 0,6-7-239 0 0,-15 14 19 0 0,0 1-1 0 0,0-1 0 0 0,0 0 0 0 0,0 0 0 0 0,-1 0 0 0 0,1 0 1 0 0,-1 0-1 0 0,-1 0 0 0 0,1-1 0 0 0,0 1 0 0 0,-1-1 1 0 0,0 1-1 0 0,0-1 0 0 0,0 0 0 0 0,-1 1 0 0 0,1-1 0 0 0,-1 0 1 0 0,0 0-1 0 0,-1 1 0 0 0,1-1 0 0 0,-1 0 0 0 0,0 1 0 0 0,0-1 1 0 0,0 1-1 0 0,-1-1 0 0 0,0 1 0 0 0,1-1 0 0 0,-2 1 1 0 0,1 0-1 0 0,0 0 0 0 0,-1 0 0 0 0,0 0 0 0 0,0 1 0 0 0,0-1 1 0 0,0 1-1 0 0,0-1 0 0 0,-1 1 0 0 0,0 0 0 0 0,1 0 0 0 0,-1 1 1 0 0,0-1-1 0 0,-1 1 0 0 0,1 0 0 0 0,0 0 0 0 0,-1 0 1 0 0,1 1-19 0 0,-7-1-11 0 0,0 1 1 0 0,1 1 0 0 0,-1 0-1 0 0,0 0 1 0 0,0 1 0 0 0,0 0 0 0 0,1 1-1 0 0,-1 1 1 0 0,0-1 0 0 0,1 1 0 0 0,0 1-1 0 0,0 0 1 0 0,0 1 0 0 0,0 0 0 0 0,1 0-1 0 0,0 1 1 0 0,0 0 0 0 0,0 0-1 0 0,1 1 1 0 0,0 1 0 0 0,0-1 0 0 0,1 1-1 0 0,-1 1 11 0 0,-1 2-13 0 0,0-1-1 0 0,1 2 1 0 0,0-1-1 0 0,0 1 1 0 0,1 1-1 0 0,1-1 1 0 0,0 1-1 0 0,1 0 1 0 0,0 0-1 0 0,1 1 1 0 0,1-1 0 0 0,0 1-1 0 0,1 0 1 0 0,0 0-1 0 0,1 0 1 0 0,0 0-1 0 0,2 11 14 0 0,3-10-5 0 0,1 0-1 0 0,0 0 1 0 0,1-1 0 0 0,0 0-1 0 0,1 0 1 0 0,1 0-1 0 0,1-1 1 0 0,-1 0-1 0 0,2 0 1 0 0,0-1 0 0 0,0-1-1 0 0,1 0 1 0 0,1 0-1 0 0,0-1 1 0 0,0 0 0 0 0,1-1-1 0 0,0-1 1 0 0,10 5 5 0 0,-15-7-197 0 0,1-2 1 0 0,-1 1-1 0 0,1-1 0 0 0,0 0 1 0 0,0-1-1 0 0,1 0 1 0 0,-1 0-1 0 0,1-1 1 0 0,-1-1-1 0 0,7 1 197 0 0,-7-4-2584 0 0,-7-6-7113 0 0,-2 3-2370 0 0</inkml:trace>
  <inkml:trace contextRef="#ctx0" brushRef="#br0" timeOffset="4081.162">3548 763 0 0 0,'0'0'517'0'0,"0"0"561"0"0,0 0 125 0 0,0 0 35 0 0,0 0 72 0 0,0 0-4 0 0,0 0-14 0 0,0 0-82 0 0,0 0-87 0 0,0 0-55 0 0,0 0-76 0 0,3-3-26 0 0,31-20 3516 0 0,1 23-1304 0 0,1 29-2206 0 0,-1 27 107 0 0,5 68-458 0 0,-35-68-9760 0 0,-5-55-2140 0 0</inkml:trace>
  <inkml:trace contextRef="#ctx0" brushRef="#br0" timeOffset="5536.753">2681 586 0 0 0,'0'0'807'0'0,"0"0"424"0"0,0 0 157 0 0,0 0 30 0 0,0 0 61 0 0,0 0 80 0 0,0 0-6 0 0,0 0-119 0 0,0 0-166 0 0,0 0-157 0 0,0 0-152 0 0,-9 1 3917 0 0,16 0-2456 0 0,-15 1 733 0 0,-31 19-3025 0 0,59-20-3187 0 0,-10-4-4406 0 0,-7-1-4322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13923 0 0,'0'0'1496'0'0,"0"0"-576"0"0,0 0 1 0 0,0 0 127 0 0,0 0 24 0 0,0 0-120 0 0,0 0-280 0 0,0 0-287 0 0,0 0-193 0 0,0 0-104 0 0,0 0-40 0 0,0 0-64 0 0,0 0-56 0 0,0 0-136 0 0,14 158-361 0 0,-1-158-687 0 0,-7-4-2017 0 0,2 0-9169 0 0</inkml:trace>
  <inkml:trace contextRef="#ctx0" brushRef="#br0" timeOffset="153.897">52 143 17260 0 0,'0'0'1464'0'0,"0"0"-584"0"0,0 0-376 0 0,0 0-128 0 0,0 0-168 0 0,0 0-160 0 0,0 0-104 0 0,0 0-64 0 0,0 0-96 0 0,0 0-64 0 0,0 0-200 0 0,0 0-464 0 0,0 0-1369 0 0,0 0-9769 0 0</inkml:trace>
  <inkml:trace contextRef="#ctx0" brushRef="#br0" timeOffset="575.309">515 486 10706 0 0,'0'0'2421'0'0,"0"0"-790"0"0,0 0-323 0 0,0 0 8 0 0,0 0-57 0 0,0 0-101 0 0,0 0-99 0 0,-37 9-152 0 0,-118 29-181 0 0,76-6 100 0 0,67-23-685 0 0,6-5-121 0 0,-1 0-1 0 0,1 0 0 0 0,0 1 0 0 0,1-1 0 0 0,-1 1 0 0 0,1 0 1 0 0,0 1-1 0 0,0-1 0 0 0,1 1 0 0 0,-1 0 0 0 0,1 0 1 0 0,1 1-1 0 0,-1-1 0 0 0,1 1 0 0 0,0 0 0 0 0,1 0 0 0 0,-1 0 1 0 0,1 0-1 0 0,1 0 0 0 0,-1 0 0 0 0,1 1 0 0 0,1-1 1 0 0,-1 0-1 0 0,1 1 0 0 0,0-1 0 0 0,1 3-19 0 0,1-6 2 0 0,-1 0 0 0 0,1 0 0 0 0,-1 0 1 0 0,1 0-1 0 0,1 0 0 0 0,-1 0 0 0 0,0 0 0 0 0,1-1 0 0 0,0 1 0 0 0,0-1 0 0 0,0 0 1 0 0,0 0-1 0 0,0 0 0 0 0,1 0 0 0 0,0-1 0 0 0,-1 1 0 0 0,1-1 0 0 0,0 0 0 0 0,0 0 1 0 0,0 0-1 0 0,0-1 0 0 0,0 1 0 0 0,1-1 0 0 0,-1 0 0 0 0,0 0 0 0 0,2 0-2 0 0,116 6 85 0 0,-97-11 53 0 0,1-2-1 0 0,-1-1 1 0 0,0-1 0 0 0,0-1-1 0 0,-1-1 1 0 0,-1-1 0 0 0,1-1-1 0 0,-2-1 1 0 0,0-1 0 0 0,0-1-1 0 0,-2-1 1 0 0,1-1 0 0 0,-2 0-1 0 0,8-11-137 0 0,0 1 179 0 0,-1-1-1 0 0,-1-1 0 0 0,-2-2 1 0 0,0 0-1 0 0,-3-1 0 0 0,0-1 1 0 0,-3-1-1 0 0,12-29-178 0 0,-22 44 2 0 0,-1-1 0 0 0,-1 1-1 0 0,-1-1 1 0 0,-1 0 0 0 0,-1 0-1 0 0,0 0 1 0 0,-1-1 0 0 0,-2 1-1 0 0,0 0 1 0 0,-1 0 0 0 0,-3-12-2 0 0,5 28-1 0 0,-1 0 0 0 0,0 1 0 0 0,0-1 0 0 0,0 0 0 0 0,-1 1 0 0 0,1-1 0 0 0,-1 1 0 0 0,0-1 1 0 0,0 1-1 0 0,0 0 0 0 0,0-1 0 0 0,0 1 0 0 0,-1 1 0 0 0,1-1 0 0 0,-1 0 0 0 0,0 0 0 0 0,0 1 0 0 0,0 0 0 0 0,0-1 0 0 0,0 1 0 0 0,-1 1 0 0 0,1-1 0 0 0,-1 0 1 0 0,1 1-1 0 0,-1-1 0 0 0,0 1 0 0 0,1 0 0 0 0,-1 1 0 0 0,0-1 0 0 0,0 1 0 0 0,0-1 0 0 0,0 1 0 0 0,-2 0 1 0 0,-1 0-7 0 0,0 1-1 0 0,0-1 1 0 0,0 1-1 0 0,0 0 0 0 0,1 1 1 0 0,-1 0-1 0 0,0 0 1 0 0,1 0-1 0 0,-1 1 1 0 0,1 0-1 0 0,-1 0 1 0 0,1 1-1 0 0,1 0 0 0 0,-1 0 1 0 0,0 0-1 0 0,1 1 1 0 0,0-1-1 0 0,-1 2 8 0 0,-9 7-26 0 0,1 0 1 0 0,0 1-1 0 0,1 1 0 0 0,0 1 0 0 0,1-1 1 0 0,1 2-1 0 0,0-1 0 0 0,2 2 0 0 0,0-1 1 0 0,0 1-1 0 0,2 1 0 0 0,0-1 0 0 0,2 1 1 0 0,0 1-1 0 0,1-1 0 0 0,-2 18 26 0 0,6-30-80 0 0,-1 1-1 0 0,1 0 1 0 0,1 0-1 0 0,0-1 1 0 0,0 1-1 0 0,0-1 1 0 0,1 1-1 0 0,0-1 1 0 0,0 1-1 0 0,1-1 1 0 0,0 0 0 0 0,0 0-1 0 0,1 0 1 0 0,0-1-1 0 0,0 1 1 0 0,1-1-1 0 0,-1 0 1 0 0,1 0-1 0 0,1 0 1 0 0,-1-1-1 0 0,3 2 81 0 0,90 46-3653 0 0,-28-36-5207 0 0,-52-13-2004 0 0</inkml:trace>
  <inkml:trace contextRef="#ctx0" brushRef="#br0" timeOffset="9408.064">977 659 0 0 0,'0'0'2142'0'0,"0"0"266"0"0,0 0-6 0 0,0 0-200 0 0,0 0-306 0 0,0 0-289 0 0,0 0-244 0 0,0 0-182 0 0,0 0-116 0 0,0 0-63 0 0,29 5-54 0 0,91 16-68 0 0,-7-16 2210 0 0,-103-6-2945 0 0,-1-1 0 0 0,1 0-1 0 0,-1-1 1 0 0,0 1 0 0 0,0-2 0 0 0,0 1 0 0 0,-1-1-1 0 0,1-1 1 0 0,-1 0 0 0 0,0 0 0 0 0,0 0-1 0 0,-1-1 1 0 0,1 0 0 0 0,-1-1 0 0 0,-1 1 0 0 0,1-1-1 0 0,-1-1 1 0 0,0 1 0 0 0,-1-1 0 0 0,0 0 0 0 0,0 0-1 0 0,-1-1 1 0 0,1 0-145 0 0,-4 6 6 0 0,0 0 0 0 0,1 0 0 0 0,-1-1 0 0 0,0 1 0 0 0,-1 0 0 0 0,1 0 0 0 0,-1 0 0 0 0,1-1 0 0 0,-1 1 0 0 0,0 0 0 0 0,0 0-1 0 0,0-1 1 0 0,-1 1 0 0 0,1 0 0 0 0,-1 0 0 0 0,0 0 0 0 0,0-1 0 0 0,0 1 0 0 0,0 0 0 0 0,0 0 0 0 0,-1 0 0 0 0,1 1 0 0 0,-1-1 0 0 0,0 0 0 0 0,0 0 0 0 0,0 1 0 0 0,0-1 0 0 0,-1 1 0 0 0,1 0 0 0 0,0 0-1 0 0,-1 0 1 0 0,0 0 0 0 0,1 0 0 0 0,-1 0 0 0 0,0 1 0 0 0,-2-2-6 0 0,-1 1-16 0 0,0-1-1 0 0,1 1 0 0 0,-1 0 1 0 0,0 0-1 0 0,0 1 0 0 0,0 0 0 0 0,0 0 1 0 0,-1 0-1 0 0,1 1 0 0 0,0-1 1 0 0,0 2-1 0 0,0-1 0 0 0,0 1 1 0 0,-1 0-1 0 0,1 0 0 0 0,0 0 1 0 0,0 1-1 0 0,1 0 0 0 0,-2 1 17 0 0,-6 4-4 0 0,-1 1-1 0 0,1 1 0 0 0,1 0 1 0 0,0 1-1 0 0,0 0 0 0 0,1 1 1 0 0,0 0-1 0 0,1 1 0 0 0,0 0 1 0 0,1 1-1 0 0,0 0 0 0 0,1 0 1 0 0,1 1-1 0 0,0 0 0 0 0,1 0 1 0 0,0 0-1 0 0,1 1 0 0 0,1 0 1 0 0,0 0-1 0 0,1 0 0 0 0,1 1 1 0 0,0-1-1 0 0,1 1 0 0 0,1 13 5 0 0,1-24 21 0 0,0 1 0 0 0,0-1 0 0 0,1 1-1 0 0,-1-1 1 0 0,1 0 0 0 0,0 1 0 0 0,1-1-1 0 0,-1 0 1 0 0,1 0 0 0 0,0-1 0 0 0,0 1-1 0 0,1-1 1 0 0,-1 1 0 0 0,1-1 0 0 0,0 0-1 0 0,0 0 1 0 0,0-1 0 0 0,1 1 0 0 0,-1-1-1 0 0,1 0 1 0 0,0 0 0 0 0,0-1 0 0 0,0 1-1 0 0,0-1 1 0 0,0 0 0 0 0,1 0-21 0 0,12 4 123 0 0,0-1 0 0 0,0-1 0 0 0,0 0 0 0 0,1-1 1 0 0,-1-1-1 0 0,1-1 0 0 0,6-1-123 0 0,-12 0-15 0 0,0-1 1 0 0,0-1-1 0 0,-1 0 0 0 0,1-1 1 0 0,0 0-1 0 0,-1 0 0 0 0,0-2 1 0 0,0 0-1 0 0,4-2 15 0 0,6-10-1288 0 0,-15 10-1740 0 0,-2 1-3560 0 0,-3 2-5414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15219 0 0,'0'0'999'0'0,"0"0"-317"0"0,0 0 138 0 0,0 0 349 0 0,0 0 220 0 0,0 0 10 0 0,0 0-190 0 0,0 0-307 0 0,0 0-186 0 0,0 0-121 0 0,0 0-75 0 0,0 0-75 0 0,0 0-103 0 0,-3 21-74 0 0,-8 66-96 0 0,-2-41-94 0 0,31-73-1481 0 0,-9 18-1977 0 0,-3 1-4773 0 0,-4 5-3619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5897 0 0,'0'0'2190'0'0,"0"0"-639"0"0,0 0-197 0 0,0 0 154 0 0,0 0 126 0 0,0 0-86 0 0,0 0-312 0 0,0 0-378 0 0,0 0-259 0 0,0 0-95 0 0,0 0 5 0 0,0 0 21 0 0,0 8-70 0 0,-16 72 439 0 0,9-61-802 0 0,1 0 1 0 0,1 0-1 0 0,0 0 0 0 0,2 1 1 0 0,0 0-1 0 0,1 0 1 0 0,1 0-1 0 0,1 0 1 0 0,0 0-1 0 0,3 9-97 0 0,-3-27 26 0 0,-1-1 0 0 0,1 1-1 0 0,1 0 1 0 0,-1-1-1 0 0,0 1 1 0 0,0 0 0 0 0,1-1-1 0 0,-1 1 1 0 0,1-1-1 0 0,-1 1 1 0 0,1 0 0 0 0,-1-1-1 0 0,1 1 1 0 0,0-1-1 0 0,0 0 1 0 0,0 1 0 0 0,0-1-1 0 0,0 0 1 0 0,0 1-1 0 0,0-1 1 0 0,1 0 0 0 0,-1 0-1 0 0,0 0 1 0 0,1 0-1 0 0,-1 0 1 0 0,0 0 0 0 0,1-1-1 0 0,-1 1 1 0 0,1 0-1 0 0,-1-1 1 0 0,1 1 0 0 0,0-1-1 0 0,-1 1 1 0 0,1-1-1 0 0,0 0 1 0 0,-1 0 0 0 0,1 0-1 0 0,0 0 1 0 0,0 0-26 0 0,56-35 1931 0 0,106-214-892 0 0,-145 227-820 0 0,-18 61-90 0 0,-33 149 201 0 0,25-133-363 0 0,-39 177-42 0 0,-14-70-19 0 0,39-114 73 0 0,21-48 16 0 0,0 1 0 0 0,0-1 0 0 0,0 1-1 0 0,0-1 1 0 0,0 1 0 0 0,0-1 0 0 0,0 1 0 0 0,0 0 0 0 0,-1-1-1 0 0,1 1 1 0 0,0-1 0 0 0,0 1 0 0 0,0-1 0 0 0,-1 1 0 0 0,1-1 0 0 0,0 1-1 0 0,-1-1 1 0 0,1 0 0 0 0,0 1 0 0 0,-1-1 0 0 0,1 1 0 0 0,0-1-1 0 0,-1 0 1 0 0,1 1 0 0 0,-1-1 0 0 0,1 0 0 0 0,-1 1 0 0 0,1-1 0 0 0,-1 0-1 0 0,1 0 1 0 0,-1 0 0 0 0,1 1 0 0 0,-1-1 0 0 0,1 0 0 0 0,-1 0-1 0 0,1 0 1 0 0,-1 0 0 0 0,0 0 0 0 0,1 0 0 0 0,-1 0 0 0 0,1 0 0 0 0,-1 0-1 0 0,1 0 1 0 0,-1 0 0 0 0,1-1 0 0 0,-1 1 0 0 0,1 0 0 0 0,-1 0-1 0 0,1 0 1 0 0,-1-1 0 0 0,1 1 0 0 0,-1 0 0 0 0,1-1 0 0 0,-1 1 0 0 0,1 0-1 0 0,-1-1 1 0 0,1 1 0 0 0,0 0 0 0 0,-1-1 0 0 0,1 1 0 0 0,0-1-1 0 0,-1 1 1 0 0,1-1 0 0 0,0 1 0 0 0,0-1 0 0 0,-1 1 5 0 0,-19-43-1769 0 0,16 32 844 0 0,-6-15-2109 0 0,5 9-3621 0 0,3 9-4760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 6865 0 0,'0'0'2876'0'0,"0"0"-977"0"0,0 0-311 0 0,0 0 117 0 0,0 0 51 0 0,0 0-116 0 0,0 0-271 0 0,0 0-299 0 0,0 0-259 0 0,0 0-188 0 0,0 0-93 0 0,0 0-88 0 0,0 0-48 0 0,4-3-37 0 0,-4 3-365 0 0,0 0 40 0 0,0 1 0 0 0,0-1 1 0 0,0 1-1 0 0,0-1 1 0 0,0 1-1 0 0,0-1 1 0 0,0 1-1 0 0,0 0 1 0 0,0-1-1 0 0,0 1 0 0 0,0-1 1 0 0,0 1-1 0 0,0-1 1 0 0,0 1-1 0 0,1-1 1 0 0,-1 1-1 0 0,0-1 0 0 0,0 1 1 0 0,1-1-1 0 0,-1 1 1 0 0,0-1-1 0 0,1 1 1 0 0,-1-1-1 0 0,0 1 0 0 0,1-1 1 0 0,-1 0-1 0 0,1 1 1 0 0,-1-1-1 0 0,0 0 1 0 0,1 1-1 0 0,-1-1 1 0 0,1 0-1 0 0,-1 0 0 0 0,1 1 1 0 0,0-1-1 0 0,-1 0 1 0 0,1 0-1 0 0,-1 0 1 0 0,1 0-1 0 0,-1 0 0 0 0,1 0 1 0 0,-1 0-1 0 0,1 0 1 0 0,-1 0-1 0 0,1 0 1 0 0,0 0-1 0 0,-1 0 1 0 0,1 0-1 0 0,-1 0 0 0 0,1 0 1 0 0,-1 0-1 0 0,1-1 1 0 0,-1 1-1 0 0,1 0-32 0 0,-52 143 1383 0 0,37-108-1059 0 0,59-97 75 0 0,-13-10-384 0 0,-32 71-89 0 0,0 1-106 0 0,0 0-167 0 0,-8 1-4103 0 0,3 1-3027 0 0,3-1-4935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11843 0 0,'0'0'2088'0'0,"0"0"-357"0"0,0 0-137 0 0,0 0-139 0 0,0 0-158 0 0,0 0-246 0 0,0 0-269 0 0,0 0-168 0 0,0 0-49 0 0,0 0-9 0 0,0 0 5 0 0,0 0-25 0 0,0 0-57 0 0,-5 21-47 0 0,-15 66-65 0 0,-22 20 558 0 0,-72 101-483 0 0,58-134-1136 0 0,55-74 410 0 0,-4-4-6365 0 0,5-31-8012 0 0,0 27 9631 0 0</inkml:trace>
  <inkml:trace contextRef="#ctx0" brushRef="#br0" timeOffset="232.81">13 37 9466 0 0,'0'0'2859'0'0,"0"0"-553"0"0,0 0-372 0 0,0 0-263 0 0,0 0-308 0 0,0 0-299 0 0,0 0-345 0 0,0 0-306 0 0,0 0-143 0 0,0 0 35 0 0,0 0 86 0 0,0 0 96 0 0,6 10 23 0 0,95 183 2087 0 0,-8-40-1902 0 0,-59-104-1334 0 0,-34-49 134 0 0,0 0-308 0 0,0-16-6204 0 0,0 10 521 0 0,0-1-5084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403 309 0 0 0,'0'0'311'0'0,"0"0"954"0"0,0 0 250 0 0,0 0 52 0 0,0 0 51 0 0,0 0 9 0 0,0 0-73 0 0,0 0-158 0 0,0 0-128 0 0,0 0-204 0 0,-2-3-153 0 0,1 1-706 0 0,-1 0-1 0 0,0 1 0 0 0,1-1 0 0 0,-1 0 0 0 0,0 1 1 0 0,0 0-1 0 0,0-1 0 0 0,0 1 0 0 0,0 0 0 0 0,0 0 1 0 0,0 0-1 0 0,0 0 0 0 0,-1 1 0 0 0,1-1 0 0 0,0 1 1 0 0,0-1-1 0 0,-1 1 0 0 0,1 0 0 0 0,0 0 0 0 0,-1 0 1 0 0,1 0-1 0 0,0 0 0 0 0,-1 0 0 0 0,1 1 0 0 0,-1-1-204 0 0,0 0 64 0 0,-99 15 2325 0 0,-43 44-423 0 0,145-59-1951 0 0,-1 0 0 0 0,0 0 0 0 0,1 0 0 0 0,-1 1 0 0 0,0-1 0 0 0,1 0 0 0 0,-1 0 0 0 0,1 1 0 0 0,-1-1 0 0 0,1 0 0 0 0,-1 1 0 0 0,1-1 0 0 0,-1 0 0 0 0,1 1 0 0 0,-1-1 0 0 0,1 1 0 0 0,-1-1 0 0 0,1 1 0 0 0,-1-1 0 0 0,1 1 0 0 0,0-1 0 0 0,-1 1 0 0 0,1 0 0 0 0,0-1 0 0 0,0 1 0 0 0,0-1 0 0 0,-1 1 0 0 0,1 0 0 0 0,0-1 0 0 0,0 1 0 0 0,0 0 0 0 0,0-1 0 0 0,0 1 0 0 0,0 0 0 0 0,0-1 0 0 0,0 1 0 0 0,0-1 0 0 0,0 1 0 0 0,0 0 0 0 0,1-1 0 0 0,-1 1 0 0 0,0 0 0 0 0,0-1 0 0 0,1 1 0 0 0,-1-1 0 0 0,0 1 0 0 0,1-1 0 0 0,-1 1 0 0 0,0-1 0 0 0,1 1 0 0 0,-1-1 0 0 0,1 1 0 0 0,-1-1 0 0 0,1 1 0 0 0,-1-1 0 0 0,1 0 0 0 0,-1 1 0 0 0,1-1 0 0 0,0 0 0 0 0,-1 0 0 0 0,1 1 0 0 0,-1-1 0 0 0,1 0 0 0 0,0 0 0 0 0,-1 0 0 0 0,1 0 0 0 0,0 0 0 0 0,-1 0 0 0 0,1 0-15 0 0,133 67 769 0 0,-129-66-733 0 0,-1 1 0 0 0,0 0 0 0 0,0 0 1 0 0,0 0-1 0 0,0 1 0 0 0,0 0 0 0 0,-1-1 0 0 0,1 1 0 0 0,-1 0 0 0 0,0 1 0 0 0,1-1 0 0 0,-1 0 0 0 0,-1 1 1 0 0,1 0-1 0 0,-1 0 0 0 0,1 0 0 0 0,-1 0 0 0 0,0 0 0 0 0,-1 0 0 0 0,1 0 0 0 0,-1 1 0 0 0,1-1 0 0 0,-1 1 1 0 0,-1-1-1 0 0,1 1 0 0 0,-1-1 0 0 0,1 1 0 0 0,-1 0 0 0 0,-1-1-36 0 0,-2 1 51 0 0,0-1 1 0 0,0 0-1 0 0,-1 1 1 0 0,1-2-1 0 0,-1 1 1 0 0,0 0-1 0 0,0-1 1 0 0,-1 0-1 0 0,1 0 1 0 0,-1 0-1 0 0,1 0 1 0 0,-1-1-1 0 0,0 0 1 0 0,-1 1-52 0 0,4-3 2 0 0,-24 12 31 0 0,-1-2 0 0 0,-1-1 1 0 0,0-1-1 0 0,0-1 1 0 0,-1-2-1 0 0,-10 1-33 0 0,5 1-136 0 0,34-7-24 0 0,0 0-87 0 0,0 0-136 0 0,19-7-1356 0 0,35-11-1322 0 0,-24 9-378 0 0,-1-2-4229 0 0,-14 4-2893 0 0</inkml:trace>
  <inkml:trace contextRef="#ctx0" brushRef="#br0" timeOffset="796.254">615 365 5089 0 0,'0'0'2266'0'0,"0"0"-444"0"0,0 0-229 0 0,0 0-14 0 0,0 0-60 0 0,0 0-104 0 0,0 0-188 0 0,0 0-245 0 0,0 0-199 0 0,0 0-142 0 0,0 0-60 0 0,0 0-14 0 0,0 0 16 0 0,-1 5 6195 0 0,-3 8-6305 0 0,-4-6-466 0 0,0 1 0 0 0,0 0 0 0 0,1 1 0 0 0,-1-1 0 0 0,2 1 0 0 0,-1 1 0 0 0,2-1 0 0 0,-1 1 0 0 0,1 0 0 0 0,1 0 0 0 0,-1 1 0 0 0,2-1 0 0 0,0 1 0 0 0,0 0 0 0 0,1 0 0 0 0,0 0 0 0 0,1 0 0 0 0,0 0 0 0 0,0 6-7 0 0,3-16 3 0 0,1 0 0 0 0,-1 0 0 0 0,0 0 0 0 0,0 0 0 0 0,0 0 1 0 0,1 0-1 0 0,-1-1 0 0 0,0 1 0 0 0,1-1 0 0 0,-1 0 0 0 0,0 1 0 0 0,1-1 0 0 0,-1 0 0 0 0,1-1 0 0 0,-1 1 0 0 0,0 0 0 0 0,1-1 0 0 0,-1 1 0 0 0,0-1 0 0 0,1 0 0 0 0,-1 1 0 0 0,1-2-3 0 0,18-7 30 0 0,-2-1 0 0 0,1-1 0 0 0,-1-1 1 0 0,0 0-1 0 0,-2-2 0 0 0,1 0 0 0 0,-2-1 0 0 0,1 0 0 0 0,-2-2 0 0 0,-1 0 1 0 0,0 0-1 0 0,-1-1 0 0 0,0-1 0 0 0,-2 0 0 0 0,5-11-30 0 0,3-21 135 0 0,-19 50-89 0 0,0 1-8 0 0,0 0-21 0 0,0 0 4 0 0,0 0-19 0 0,0 0 4 0 0,0 0 2 0 0,-7 30-104 0 0,-13 113 132 0 0,40 270-100 0 0,-20-370 29 0 0,-12 168-48 0 0,10-198 85 0 0,-1 0 0 0 0,-1 0-1 0 0,0-1 1 0 0,0 0-1 0 0,-1 0 1 0 0,-1 0-1 0 0,0 0 1 0 0,-1-1 0 0 0,0 0-1 0 0,0 0 1 0 0,-2-1-1 0 0,1 0 1 0 0,-1 0-1 0 0,-10 8-1 0 0,17-16-1 0 0,0 0-1 0 0,-1 0 0 0 0,1-1 0 0 0,-1 1 0 0 0,0-1 0 0 0,1 1 0 0 0,-1-1 0 0 0,0 0 0 0 0,0 0 1 0 0,0 0-1 0 0,0 0 0 0 0,0 0 0 0 0,0-1 0 0 0,0 1 0 0 0,0-1 0 0 0,0 0 0 0 0,0 0 0 0 0,0 0 0 0 0,-3-1 2 0 0,-5-51-150 0 0,11 31-96 0 0,1 0 1 0 0,1 0-1 0 0,1 1 1 0 0,1-1-1 0 0,0 1 1 0 0,2-1-1 0 0,0 2 0 0 0,1-1 1 0 0,6-9 245 0 0,7-21-1966 0 0,-1 4-2573 0 0,-6 15-3679 0 0,-6 11-3266 0 0</inkml:trace>
  <inkml:trace contextRef="#ctx0" brushRef="#br0" timeOffset="1263.66">1324 188 10394 0 0,'0'0'1655'0'0,"0"0"-270"0"0,0 0 42 0 0,0 0 122 0 0,0 0-8 0 0,0 0-176 0 0,0 0-286 0 0,0 0-215 0 0,0 0-138 0 0,0 0-45 0 0,0 0-21 0 0,0 0-60 0 0,-14 7 349 0 0,-3 0-853 0 0,1 0 0 0 0,-1 1 1 0 0,1 0-1 0 0,1 2 0 0 0,0 0 1 0 0,0 0-1 0 0,1 1 0 0 0,0 1 1 0 0,0 1-97 0 0,13-12 0 0 0,0 0 1 0 0,0 0 0 0 0,0 1 0 0 0,0-1 0 0 0,0 0 0 0 0,0 1 0 0 0,0-1 0 0 0,1 1 0 0 0,-1-1 0 0 0,0 1 0 0 0,1-1 0 0 0,-1 1-1 0 0,1-1 1 0 0,0 1 0 0 0,-1-1 0 0 0,1 1 0 0 0,0 0 0 0 0,0-1 0 0 0,0 1 0 0 0,0-1 0 0 0,0 1 0 0 0,1 0 0 0 0,-1-1 0 0 0,0 1 0 0 0,1-1-1 0 0,-1 1 1 0 0,1-1 0 0 0,0 1 0 0 0,-1-1 0 0 0,1 1 0 0 0,0-1 0 0 0,0 0 0 0 0,0 1 0 0 0,0-1 0 0 0,0 0 0 0 0,0 0 0 0 0,0 0 0 0 0,0 0-1 0 0,0 0 1 0 0,1 0-1 0 0,59 36 138 0 0,-48-32-103 0 0,-10-4-11 0 0,1 1 1 0 0,-1-1-1 0 0,0 0 1 0 0,1 1 0 0 0,-1 0-1 0 0,0-1 1 0 0,0 1-1 0 0,0 0 1 0 0,0 1-1 0 0,0-1 1 0 0,-1 1-1 0 0,1-1 1 0 0,-1 1-1 0 0,1 0 1 0 0,-1 0-1 0 0,0 0 1 0 0,0 0-1 0 0,0 0 1 0 0,-1 0-1 0 0,1 0 1 0 0,-1 1-1 0 0,0-1 1 0 0,0 1 0 0 0,0-1-1 0 0,0 1 1 0 0,0-1-1 0 0,-1 1 1 0 0,0 0-1 0 0,1-1 1 0 0,-2 1-1 0 0,1-1 1 0 0,0 1-1 0 0,-1 0 1 0 0,1-1-1 0 0,-1 1 1 0 0,0-1-1 0 0,0 1 1 0 0,0-1-1 0 0,-1 1 1 0 0,1-1-1 0 0,-3 3-24 0 0,-5 4 58 0 0,0-1-1 0 0,0 0 0 0 0,-1-1 0 0 0,0 0 0 0 0,-1 0 0 0 0,0-1 1 0 0,0 0-1 0 0,-11 4-57 0 0,-6 5 31 0 0,-106 42-57 0 0,124-64-603 0 0,25-11-480 0 0,-10 11 763 0 0,59-57-5613 0 0,-42 43-369 0 0,-10 11-4840 0 0</inkml:trace>
  <inkml:trace contextRef="#ctx0" brushRef="#br0" timeOffset="1531.822">1554 0 12115 0 0,'0'0'1809'0'0,"0"0"-608"0"0,0 0-304 0 0,0 0-25 0 0,0 0 154 0 0,0 0 131 0 0,0 0 93 0 0,0 0-6 0 0,0 0-166 0 0,0 0-194 0 0,0 0-118 0 0,0 0-110 0 0,6 32-104 0 0,19 102-80 0 0,-20-1 427 0 0,-8-90-669 0 0,1 289 132 0 0,2-331-419 0 0,0 1-1 0 0,0-1 1 0 0,0 1 0 0 0,0-1-1 0 0,-1 0 1 0 0,1 1 0 0 0,0-1-1 0 0,-1 1 1 0 0,1-1 0 0 0,-1 0-1 0 0,1 1 1 0 0,-1-1 0 0 0,0 0-1 0 0,0 0 1 0 0,0 0 0 0 0,1 0-1 0 0,-1 1 1 0 0,0-1 0 0 0,0 0-1 0 0,0 0 1 0 0,-1-1 0 0 0,1 1-1 0 0,0 0 1 0 0,0 0 0 0 0,0 0-1 0 0,-1-1 1 0 0,1 1 0 0 0,0-1-1 0 0,-1 1 1 0 0,1-1 0 0 0,-1 1 57 0 0,-14-1-3721 0 0,0-5-3433 0 0,10 2-4391 0 0</inkml:trace>
  <inkml:trace contextRef="#ctx0" brushRef="#br0" timeOffset="1998.072">1414 354 8978 0 0,'0'0'3069'0'0,"0"0"-1152"0"0,0 0-746 0 0,0 0-300 0 0,0 0-88 0 0,0 0 17 0 0,0 0-13 0 0,0 0 1 0 0,0 0-42 0 0,0 0-73 0 0,0 0-35 0 0,0 0-14 0 0,22 5-34 0 0,110 30 448 0 0,-82-25-706 0 0,-1-2 0 0 0,1-2 0 0 0,0-2 0 0 0,13-2-332 0 0,-33 0-31 0 0,-27-1 68 0 0,-1 0-1 0 0,1 0 1 0 0,0 0-1 0 0,-1-1 1 0 0,1 1-1 0 0,0-1 1 0 0,-1 0 0 0 0,1 0-1 0 0,0 0 1 0 0,-1 0-1 0 0,1 0 1 0 0,0-1-1 0 0,0 1 1 0 0,-1-1-1 0 0,1 1 1 0 0,-1-1-1 0 0,1 0 1 0 0,-1 0-1 0 0,1-1 1 0 0,-1 1 0 0 0,0 0-1 0 0,1-1 1 0 0,-1 1-1 0 0,0-1 1 0 0,0 0-1 0 0,0 0 1 0 0,0 0-1 0 0,0 0 1 0 0,-1 0-1 0 0,1 0 1 0 0,0-2-37 0 0,0 3 14 0 0,-1-1 1 0 0,0 0-1 0 0,0 0 0 0 0,0 0 1 0 0,0 0-1 0 0,0 0 0 0 0,0-1 1 0 0,0 1-1 0 0,-1 0 0 0 0,1 0 1 0 0,-1-1-1 0 0,0 1 1 0 0,0 0-1 0 0,1 0 0 0 0,-1-1 1 0 0,-1 1-1 0 0,1 0 0 0 0,0-1 1 0 0,-1 1-1 0 0,1 0 0 0 0,-1 0 1 0 0,1 0-1 0 0,-1-1 0 0 0,0 1 1 0 0,0 0-1 0 0,0 0 1 0 0,0 0-1 0 0,-1 0 0 0 0,1 1 1 0 0,0-1-1 0 0,-1 0 0 0 0,1 0 1 0 0,-1 1-1 0 0,0-1 0 0 0,0 1 1 0 0,1-1-1 0 0,-1 1 0 0 0,0 0 1 0 0,0 0-1 0 0,0 0 1 0 0,0 0-1 0 0,0 0 0 0 0,-1 0 1 0 0,1 0-1 0 0,0 1 0 0 0,0-1 1 0 0,-3 1-15 0 0,-1-1-12 0 0,1 1 1 0 0,-1 0 0 0 0,0 0 0 0 0,1 0 0 0 0,-1 1 0 0 0,0 0-1 0 0,1 0 1 0 0,-1 1 0 0 0,1-1 0 0 0,-1 1 0 0 0,1 0-1 0 0,0 1 1 0 0,0-1 0 0 0,0 1 0 0 0,0 0 0 0 0,0 0-1 0 0,0 1 1 0 0,-2 2 11 0 0,-1 0-15 0 0,1 1 0 0 0,0 0 0 0 0,1 1 0 0 0,-1-1 0 0 0,1 1 0 0 0,1 0 0 0 0,-1 1 0 0 0,2-1 0 0 0,-1 1 0 0 0,1 0-1 0 0,0 1 1 0 0,1-1 0 0 0,0 0 0 0 0,1 1 0 0 0,0 0 0 0 0,0-1 0 0 0,1 1 0 0 0,0 0 0 0 0,1 0 0 0 0,0 0 0 0 0,0 0 0 0 0,1 0 0 0 0,1 0 15 0 0,0-4-24 0 0,1-1 1 0 0,0 0-1 0 0,1 0 1 0 0,-1 0-1 0 0,1-1 1 0 0,0 1-1 0 0,0-1 1 0 0,0 0 0 0 0,0 0-1 0 0,1 0 1 0 0,0-1-1 0 0,0 0 1 0 0,0 1-1 0 0,0-2 1 0 0,0 1-1 0 0,1-1 1 0 0,-1 1 0 0 0,1-2-1 0 0,-1 1 1 0 0,1-1-1 0 0,0 1 1 0 0,0-1-1 0 0,5 0 24 0 0,84 1-5486 0 0,-84-5 939 0 0,0 3-4349 0 0</inkml:trace>
  <inkml:trace contextRef="#ctx0" brushRef="#br0" timeOffset="2479.878">2007 644 4377 0 0,'0'0'3647'0'0,"0"0"-913"0"0,0 0-431 0 0,0 0-219 0 0,0 0-183 0 0,0 0-228 0 0,0 0-318 0 0,0 0-358 0 0,0 0-250 0 0,0 0-190 0 0,0 0-80 0 0,0 0 0 0 0,0 0-45 0 0,10-14-33 0 0,72-108 781 0 0,-70 104-965 0 0,-5 6-161 0 0,0-1 0 0 0,1 1 0 0 0,1 0 1 0 0,0 1-1 0 0,0 0 0 0 0,1 1 1 0 0,1 0-1 0 0,-1 0 0 0 0,2 1 0 0 0,-1 0 1 0 0,1 1-1 0 0,1 1 0 0 0,3-2-54 0 0,-15 8 0 0 0,-1 0-1 0 0,1 1 0 0 0,0-1 1 0 0,0 1-1 0 0,-1-1 0 0 0,1 1 1 0 0,0-1-1 0 0,0 1 0 0 0,0-1 0 0 0,0 1 1 0 0,0 0-1 0 0,0-1 0 0 0,0 1 1 0 0,0 0-1 0 0,0 0 0 0 0,0 0 1 0 0,0 0-1 0 0,0 0 0 0 0,0 0 1 0 0,0 0-1 0 0,0 0 0 0 0,-1 0 1 0 0,1 0-1 0 0,0 0 0 0 0,0 1 1 0 0,0-1-1 0 0,0 0 0 0 0,0 1 1 0 0,0-1-1 0 0,0 1 0 0 0,0-1 1 0 0,0 1-1 0 0,-1-1 0 0 0,1 1 1 0 0,0-1-1 0 0,0 1 0 0 0,-1 0 0 0 0,1 0 1 0 0,-1-1-1 0 0,1 1 0 0 0,0 0 1 0 0,-1 0-1 0 0,1 0 0 0 0,-1 0 1 0 0,0-1-1 0 0,1 1 0 0 0,-1 0 1 0 0,0 0-1 0 0,1 0 0 0 0,-1 0 1 0 0,0 0-1 0 0,0 0 0 0 0,0 0 1 0 0,0 0-1 0 0,0 0 0 0 0,0 0 1 0 0,0 0 0 0 0,-35 142 266 0 0,36-142-256 0 0,1 1 0 0 0,0-1 0 0 0,-1 1 0 0 0,1-1 0 0 0,0 1 0 0 0,0-1 0 0 0,-1 0 0 0 0,1 0 0 0 0,0 0 0 0 0,0 0 0 0 0,0 0 0 0 0,1 0 0 0 0,-1-1-1 0 0,0 1 1 0 0,0-1 0 0 0,0 0 0 0 0,0 1 0 0 0,1-1 0 0 0,-1 0 0 0 0,0 0 0 0 0,0 0 0 0 0,1 0 0 0 0,-1-1 0 0 0,0 1 0 0 0,0-1 0 0 0,0 1 0 0 0,0-1 0 0 0,0 0 0 0 0,0 0-1 0 0,0 0 1 0 0,2-1-10 0 0,44-28 217 0 0,-42 24-197 0 0,0 1 0 0 0,0 1 1 0 0,0-1-1 0 0,1 1 1 0 0,-1 0-1 0 0,1 1 0 0 0,0 0 1 0 0,0 0-1 0 0,1 0 1 0 0,-1 1-1 0 0,1 0 0 0 0,-1 0 1 0 0,1 1-1 0 0,-1 0 0 0 0,1 0 1 0 0,0 1-1 0 0,1 0-20 0 0,-7 2 17 0 0,1 0 1 0 0,-1 1-1 0 0,0-1 0 0 0,0 1 1 0 0,0 0-1 0 0,-1-1 0 0 0,1 1 1 0 0,-1 0-1 0 0,1 0 0 0 0,-1 0 1 0 0,0 0-1 0 0,0 0 0 0 0,0 0 1 0 0,-1 0-1 0 0,1 0 0 0 0,-1 1 0 0 0,0-1 1 0 0,1 0-1 0 0,-1 0 0 0 0,-1 0 1 0 0,1 1-1 0 0,0-1 0 0 0,-1 0 1 0 0,0 3-18 0 0,0 5 64 0 0,0-8-74 0 0,0 0-1 0 0,1 0 0 0 0,-1 1 1 0 0,1-1-1 0 0,-1 0 1 0 0,1 0-1 0 0,0 0 1 0 0,0 1-1 0 0,1-1 0 0 0,-1 0 1 0 0,1 0-1 0 0,-1 0 1 0 0,1 1-1 0 0,0-1 0 0 0,0 0 1 0 0,0 0-1 0 0,1 0 1 0 0,-1-1-1 0 0,1 1 0 0 0,0 0 1 0 0,-1 0-1 0 0,1-1 1 0 0,1 1-1 0 0,-1-1 0 0 0,0 0 1 0 0,0 1-1 0 0,1-1 1 0 0,-1 0-1 0 0,1-1 0 0 0,0 1 1 0 0,0 0-1 0 0,-1-1 1 0 0,1 1-1 0 0,0-1 0 0 0,0 0 1 0 0,0 0-1 0 0,3 0 11 0 0,6-4-2152 0 0,-6-5-3762 0 0,-3 5-5041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4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5913 895 0 0 0,'-9'12'381'0'0,"-26"38"246"0"0,-8 9 9918 0 0,43-58-9439 0 0,0-1-93 0 0,0 0-107 0 0,0 0-93 0 0,0 0-37 0 0,0 0-23 0 0,0 0-27 0 0,0 0-33 0 0,0 0-55 0 0,0 0-63 0 0,27-75 2411 0 0,109-182-1443 0 0,124-173 654 0 0,-238 400-2036 0 0,-21 30-172 0 0,-1 0-9 0 0,0 0 8 0 0,0 0-2 0 0,0 0 2 0 0,0 0 12 0 0,0 0-7 0 0,0 0 18 0 0,0 0 3 0 0,0 0-8 0 0,0 0-20 0 0,6 25 333 0 0,20 25-86 0 0,-1 1 0 0 0,-3 2 0 0 0,13 44-233 0 0,55 165 283 0 0,-54-199-265 0 0,-37-63 5 0 0,1-1 0 0 0,0 1 1 0 0,-1 0-1 0 0,1 0 0 0 0,0 0 0 0 0,-1 0 0 0 0,1 0 0 0 0,0 0 0 0 0,-1 0 0 0 0,1-1 0 0 0,0 1 0 0 0,-1 0 1 0 0,1 0-1 0 0,-1 0 0 0 0,1 0 0 0 0,0 1 0 0 0,-1-1 0 0 0,1 0 0 0 0,0 0 0 0 0,-1 0 0 0 0,1 0 0 0 0,-1 0 1 0 0,1 0-1 0 0,0 1 0 0 0,-1-1 0 0 0,1 0 0 0 0,0 0 0 0 0,0 0 0 0 0,-1 1 0 0 0,1-1 0 0 0,0 0 0 0 0,-1 0 1 0 0,1 1-1 0 0,0-1 0 0 0,0 0 0 0 0,0 1 0 0 0,-1-1 0 0 0,1 0 0 0 0,0 1 0 0 0,0-1 0 0 0,0 0 0 0 0,0 1 1 0 0,0-1-1 0 0,-1 0 0 0 0,1 1 0 0 0,0-1 0 0 0,0 1 0 0 0,0-1 0 0 0,0 0 0 0 0,0 1 0 0 0,0-1 0 0 0,0 0 1 0 0,0 1-1 0 0,1-1 0 0 0,-1 1 0 0 0,0-1 0 0 0,0 0 0 0 0,0 1 0 0 0,0-1 0 0 0,0 0 0 0 0,1 1 1 0 0,-1-1-1 0 0,0 0 0 0 0,0 1 0 0 0,0-1 0 0 0,1 0 0 0 0,-1 0 0 0 0,0 1-23 0 0,-28-6 35 0 0,-2-4-39 0 0,1-1 1 0 0,1-1-1 0 0,0-1 1 0 0,0-2-1 0 0,1-1 1 0 0,1-1-1 0 0,1-1 1 0 0,0-1-1 0 0,1-2 1 0 0,2 0-1 0 0,-7-8 4 0 0,-110-89-242 0 0,128 106-2761 0 0,30 20-5737 0 0,-11-4-3252 0 0</inkml:trace>
  <inkml:trace contextRef="#ctx0" brushRef="#br0" timeOffset="1573.248">6706 803 6121 0 0,'0'0'1714'0'0,"0"0"-750"0"0,0 0-478 0 0,0 0 36 0 0,0 0 268 0 0,0 0 362 0 0,0 0 288 0 0,0 0 127 0 0,0 0-9 0 0,0 0-176 0 0,0 0-235 0 0,0 0-162 0 0,0 0-106 0 0,20-5-91 0 0,64-19-57 0 0,-75 21-541 0 0,-1 1 0 0 0,0-2-1 0 0,-1 1 1 0 0,1-1 0 0 0,0 0 0 0 0,-1 0-1 0 0,0-1 1 0 0,0 0 0 0 0,0 0 0 0 0,-1-1 0 0 0,0 0-1 0 0,6-6-189 0 0,1-3 297 0 0,18-19 5 0 0,-2-2 1 0 0,-2-1-1 0 0,-1-1 0 0 0,-2-1 0 0 0,-2-2 1 0 0,14-32-303 0 0,-27 49 28 0 0,0 0 0 0 0,-2 0 1 0 0,-1 0-1 0 0,-1-1 1 0 0,0 0-1 0 0,-2 0 1 0 0,-1 0-1 0 0,-1 0 0 0 0,-2 0 1 0 0,-1-12-29 0 0,2 34-2 0 0,0 1 1 0 0,0-1-1 0 0,0 0 1 0 0,0 1 0 0 0,-1-1-1 0 0,1 1 1 0 0,-1-1-1 0 0,0 1 1 0 0,1-1 0 0 0,-1 1-1 0 0,0 0 1 0 0,-1-1-1 0 0,1 1 1 0 0,0 0 0 0 0,-1 0-1 0 0,1 0 1 0 0,-1 0-1 0 0,1 0 1 0 0,-1 0-1 0 0,0 0 1 0 0,0 1 0 0 0,0-1-1 0 0,0 1 1 0 0,0-1-1 0 0,0 1 1 0 0,-1 0 0 0 0,1-1-1 0 0,0 1 1 0 0,-1 0-1 0 0,1 1 1 0 0,0-1-1 0 0,-1 0 1 0 0,1 1 0 0 0,-1-1-1 0 0,0 1 1 0 0,1 0-1 0 0,-1 0 1 0 0,1 0 0 0 0,-1 0-1 0 0,1 0 1 0 0,-1 1-1 0 0,1-1 1 0 0,-1 1-1 0 0,1 0 1 0 0,-1 0 0 0 0,1-1-1 0 0,0 1 1 0 0,-1 1-1 0 0,-1 0 2 0 0,-8 12-11 0 0,0 1-1 0 0,1 0 0 0 0,1 0 0 0 0,1 1 0 0 0,0 0 0 0 0,1 1 0 0 0,0 0 1 0 0,2 0-1 0 0,-4 13 12 0 0,5-15 7 0 0,0 0-1 0 0,1 1 1 0 0,0-1 0 0 0,1 1 0 0 0,1 0 0 0 0,0-1 0 0 0,2 1 0 0 0,-1 0-1 0 0,2 0 1 0 0,0 0 0 0 0,1 0 0 0 0,1-1 0 0 0,0 1 0 0 0,1-1 0 0 0,1 0-1 0 0,0 0 1 0 0,1 0 0 0 0,1 0 0 0 0,0-1 0 0 0,1 0 0 0 0,8 10-7 0 0,-11-17 12 0 0,0 0 1 0 0,1-1-1 0 0,0 1 1 0 0,0-1-1 0 0,1-1 1 0 0,0 1-1 0 0,0-1 0 0 0,0 0 1 0 0,1 0-1 0 0,-1-1 1 0 0,1 0-1 0 0,0-1 1 0 0,0 0-1 0 0,1 0 1 0 0,-1-1-1 0 0,0 1 1 0 0,1-2-1 0 0,0 1 1 0 0,-1-1-1 0 0,10-1-12 0 0,0 0 47 0 0,-11 1-22 0 0,0 0-1 0 0,-1-1 0 0 0,1 1 1 0 0,0-2-1 0 0,-1 1 0 0 0,1-1 1 0 0,0 0-1 0 0,-1 0 1 0 0,1-1-1 0 0,-1 0 0 0 0,0 0 1 0 0,1-1-1 0 0,-1 1 1 0 0,0-1-1 0 0,0-1 0 0 0,-1 1 1 0 0,1-1-1 0 0,-1 0 1 0 0,1 0-1 0 0,1-3-24 0 0,0 0 48 0 0,0-1-1 0 0,0 1 1 0 0,-1-1-1 0 0,0-1 1 0 0,0 1 0 0 0,-1-1-1 0 0,0 0 1 0 0,-1-1-1 0 0,0 1 1 0 0,0-1 0 0 0,-1 1-1 0 0,-1-1 1 0 0,1 0 0 0 0,-2 0-1 0 0,1 0 1 0 0,-1-1-1 0 0,-1-3-47 0 0,0 13 44 0 0,0 1 0 0 0,0 0-12 0 0,0 0-21 0 0,0 0-35 0 0,0 23-183 0 0,0 3 265 0 0,11 73-13 0 0,-8-94-43 0 0,0 1 0 0 0,-1 0 0 0 0,2-1 0 0 0,-1 1 0 0 0,1-1 0 0 0,-1 0 0 0 0,1 0 0 0 0,1-1 0 0 0,-1 1 0 0 0,1-1 0 0 0,0 0-1 0 0,0 0 1 0 0,0-1 0 0 0,0 1 0 0 0,1-1 0 0 0,-1 0 0 0 0,1-1 0 0 0,0 1 0 0 0,0-1 0 0 0,0 0 0 0 0,0 0 0 0 0,0-1 0 0 0,0 0 0 0 0,0 0 0 0 0,0-1 0 0 0,2 1-2 0 0,7-4 22 0 0,0 0 1 0 0,-1-1-1 0 0,1-1 1 0 0,-1 0-1 0 0,0-1 1 0 0,-1 0-1 0 0,1-1 1 0 0,-1-1-1 0 0,0 0 1 0 0,-1-1-1 0 0,0 0 1 0 0,-1-1-1 0 0,0 0 1 0 0,0-1-1 0 0,-1 0 1 0 0,0-1-1 0 0,3-6-22 0 0,40-36 101 0 0,-47 47-100 0 0,1 1 0 0 0,-1 0 0 0 0,1 0 0 0 0,0 0 0 0 0,1 1 1 0 0,-1 0-1 0 0,1 1 0 0 0,0 0 0 0 0,0 0 0 0 0,0 1 0 0 0,1-1 1 0 0,-1 2-1 0 0,1-1 0 0 0,0 1 0 0 0,0 1 0 0 0,7-1-1 0 0,6 31 75 0 0,-22-29-72 0 0,0 0 15 0 0,0 0 9 0 0,-133-22 1028 0 0,129 23-1062 0 0,0 1 0 0 0,0-1 0 0 0,-1 1 0 0 0,1-1 0 0 0,0 1 0 0 0,0 1 0 0 0,1-1 0 0 0,-1 0 1 0 0,0 1-1 0 0,1 0 0 0 0,0 0 0 0 0,-1 0 0 0 0,1 0 0 0 0,0 0 0 0 0,1 1 0 0 0,-1-1 0 0 0,1 1 0 0 0,-1 0 0 0 0,1 0 0 0 0,0 0 0 0 0,0 0 1 0 0,1 0-1 0 0,-1 0 0 0 0,1 1 0 0 0,0-1 0 0 0,0 0 0 0 0,1 1 0 0 0,-1-1 0 0 0,1 0 0 0 0,0 1 0 0 0,0-1 0 0 0,0 1 0 0 0,1-1 1 0 0,-1 1-1 0 0,1-1 0 0 0,0 0 0 0 0,1 3 7 0 0,2 2 3 0 0,-1-1-1 0 0,1 1 1 0 0,1-1 0 0 0,0 0 0 0 0,0 0 0 0 0,0 0 0 0 0,1-1 0 0 0,0 0-1 0 0,0 0 1 0 0,1 0 0 0 0,0-1 0 0 0,0 0 0 0 0,1 0 0 0 0,0-1 0 0 0,0 0-1 0 0,0 0 1 0 0,0-1 0 0 0,1 0 0 0 0,-1 0 0 0 0,1-1 0 0 0,0-1-1 0 0,0 1 1 0 0,1-1 0 0 0,-1-1 0 0 0,0 1 0 0 0,1-2 0 0 0,-1 1 0 0 0,0-1-1 0 0,8-2-2 0 0,8 1 35 0 0,0-1-1 0 0,-1-1 0 0 0,1-1 1 0 0,-1-2-1 0 0,0 0 0 0 0,0-2 1 0 0,-1 0-1 0 0,23-12-34 0 0,-29 12 24 0 0,1 1 1 0 0,-1-2-1 0 0,-1 0 0 0 0,1-1 0 0 0,-2-1 0 0 0,1-1 1 0 0,-2 0-1 0 0,1 0 0 0 0,-2-2 0 0 0,0 0 0 0 0,0 0 0 0 0,-2-1 1 0 0,1 0-1 0 0,-1-4-24 0 0,-1-58 153 0 0,-54 71-205 0 0,35 11 42 0 0,-1 0-1 0 0,1 1 1 0 0,0 0-1 0 0,1 1 0 0 0,-1 0 1 0 0,1 0-1 0 0,1 1 1 0 0,-1 0-1 0 0,1 0 1 0 0,1 1-1 0 0,-1-1 1 0 0,1 2 10 0 0,3-5-3 0 0,0-1 0 0 0,0 1 0 0 0,0 0 0 0 0,1 0 0 0 0,0 0 0 0 0,0 0 0 0 0,0 0 0 0 0,1 1 0 0 0,-1-1 0 0 0,1 0 0 0 0,1 1 0 0 0,-1-1 0 0 0,1 1 0 0 0,0-1 0 0 0,0 1 0 0 0,0-1 0 0 0,1 1 0 0 0,0-1 1 0 0,0 1-1 0 0,0-1 0 0 0,1 0 0 0 0,0 0 0 0 0,0 0 0 0 0,0 0 0 0 0,1 0 0 0 0,-1 0 0 0 0,1 0 0 0 0,0-1 0 0 0,1 1 0 0 0,-1-1 0 0 0,1 0 0 0 0,0 0 0 0 0,0 0 3 0 0,10 5-6 0 0,0 0 0 0 0,0-1 0 0 0,1 0 0 0 0,0-2 0 0 0,0 1 0 0 0,1-2 0 0 0,-1 0-1 0 0,1-1 1 0 0,1-1 0 0 0,-1 0 0 0 0,0-1 0 0 0,1-1 0 0 0,-1 0 0 0 0,16-3 6 0 0,-30 2-44 0 0,-1 0-1 0 0,1 0 1 0 0,-1 0 0 0 0,0-1-1 0 0,1 1 1 0 0,-1-1 0 0 0,0 1 0 0 0,1-1-1 0 0,-1 0 1 0 0,0 1 0 0 0,0-1-1 0 0,0 0 1 0 0,0 0 0 0 0,0 0-1 0 0,0 0 1 0 0,0 0 0 0 0,0 0 0 0 0,0 0-1 0 0,0 0 1 0 0,0 0 0 0 0,0 0-1 0 0,-1-1 1 0 0,1 1 0 0 0,0 0 0 0 0,-1 0-1 0 0,1-1 1 0 0,-1 1 0 0 0,0 0-1 0 0,1-1 1 0 0,-1 1 0 0 0,0-1 0 0 0,0 1-1 0 0,0 0 1 0 0,0-1 0 0 0,0 1-1 0 0,0-1 1 0 0,0 1 0 0 0,-1-1 44 0 0,-11-33-4668 0 0,8 30 3233 0 0,-8-7-7996 0 0,6 8-2672 0 0</inkml:trace>
  <inkml:trace contextRef="#ctx0" brushRef="#br0" timeOffset="2100.276">7452 1 9002 0 0,'0'0'2392'0'0,"0"0"-98"0"0,0 0-43 0 0,0 0-73 0 0,0 0-236 0 0,0 0-392 0 0,0 0-371 0 0,0 0-319 0 0,0 0-184 0 0,0 0-76 0 0,0 0-56 0 0,0 0-54 0 0,0 0-45 0 0,-4 6-37 0 0,-37 76 1136 0 0,28-63-1204 0 0,23-31-77 0 0,58-61-55 0 0,-67 73-202 0 0,0 0-18 0 0,-1 0-50 0 0,0 0-114 0 0,0 0-195 0 0,0 0-389 0 0,-2 0-5222 0 0,2 3-5985 0 0</inkml:trace>
  <inkml:trace contextRef="#ctx0" brushRef="#br0" timeOffset="-9406.15">1286 295 0 0 0,'0'0'491'0'0,"0"0"666"0"0,0 0 385 0 0,0 0 229 0 0,0 0 180 0 0,0 0 90 0 0,1-18-1 0 0,1-56-56 0 0,1 56 1608 0 0,-3 18-2084 0 0,0 0-233 0 0,0 0-252 0 0,0 0-223 0 0,0 0-178 0 0,1 23 1391 0 0,101 274 439 0 0,-40-39-1871 0 0,-32-185-500 0 0,-15-154 1000 0 0,61-109-1056 0 0,-2 57-24 0 0,-73 133 2 0 0,-1 0-1 0 0,0 0 1 0 0,1 0 0 0 0,-1 1-1 0 0,0-1 1 0 0,0 0-1 0 0,1 0 1 0 0,-1 0-1 0 0,0 0 1 0 0,1 0-1 0 0,-1 0 1 0 0,0 0-1 0 0,0 0 1 0 0,1 0 0 0 0,-1 0-1 0 0,0 0 1 0 0,1 0-1 0 0,-1 0 1 0 0,0-1-1 0 0,0 1 1 0 0,1 0-1 0 0,-1 0 1 0 0,0 0-1 0 0,1 0 1 0 0,-1 0 0 0 0,0-1-1 0 0,0 1-2 0 0,0 11 15 0 0,6 115 224 0 0,38 50-107 0 0,-39-162-130 0 0,0 0 0 0 0,1-1 0 0 0,0 0 0 0 0,1 0 0 0 0,0-1 0 0 0,1 0 0 0 0,1 0 0 0 0,3 3-2 0 0,19 18 64 0 0,-24-41 496 0 0,88-337-85 0 0,25-93-478 0 0,-118 426-142 0 0,5-5-2338 0 0,-2 19-2046 0 0,4 7-3292 0 0,-4-2-4759 0 0</inkml:trace>
  <inkml:trace contextRef="#ctx0" brushRef="#br0" timeOffset="-8452.767">2271 63 5097 0 0,'0'0'2381'0'0,"0"0"-522"0"0,0 0-326 0 0,0 0 60 0 0,0 0 183 0 0,0 0 91 0 0,0 0-140 0 0,0 0-325 0 0,0 0-373 0 0,0 0-295 0 0,0 0-153 0 0,0 0-63 0 0,-2 0-28 0 0,-2 4-328 0 0,1 1 0 0 0,0 0-1 0 0,0 0 1 0 0,0 0-1 0 0,1 0 1 0 0,0 1 0 0 0,0-1-1 0 0,0 1 1 0 0,1-1-1 0 0,-1 1 1 0 0,1 0 0 0 0,1 0-1 0 0,-1-1 1 0 0,1 1-1 0 0,0 0 1 0 0,0 0 0 0 0,1 0-1 0 0,0 0-161 0 0,28 384 1647 0 0,-12-100-1277 0 0,-1-268-225 0 0,-16-22-104 0 0,18-23 393 0 0,19-39-305 0 0,-14 22-100 0 0,2 1 0 0 0,1 1 1 0 0,2 1-1 0 0,23-22-29 0 0,-49 56-1 0 0,0 0 0 0 0,0 1 0 0 0,1-1 0 0 0,-1 0 0 0 0,1 1 0 0 0,0 0 0 0 0,0-1 0 0 0,-1 1 0 0 0,1 0-1 0 0,1 1 1 0 0,-1-1 0 0 0,0 0 0 0 0,0 1 0 0 0,1 0 0 0 0,-1 0 0 0 0,1 0 0 0 0,-1 0 0 0 0,1 0 0 0 0,-1 1-1 0 0,1-1 1 0 0,-1 1 0 0 0,1 0 0 0 0,0 0 0 0 0,-1 1 0 0 0,1-1 0 0 0,-1 1 0 0 0,1-1 0 0 0,2 2 1 0 0,20 61 115 0 0,-26-59-101 0 0,-2 230 805 0 0,2-233-858 0 0,0-1 31 0 0,0 0-9 0 0,0 0-12 0 0,0 0 27 0 0,0 0-74 0 0,0 0-54 0 0,17-4-1155 0 0,-1-12-875 0 0,-8 8-349 0 0,1 0-3964 0 0,-2 3-5687 0 0</inkml:trace>
  <inkml:trace contextRef="#ctx0" brushRef="#br0" timeOffset="-7589.384">3056 608 12403 0 0,'0'0'2067'0'0,"0"0"-599"0"0,0 0-270 0 0,0 0-21 0 0,0 0-27 0 0,0 0-118 0 0,0 0-173 0 0,0 0-191 0 0,0 0-133 0 0,0 0-71 0 0,0 0-83 0 0,0 0-66 0 0,-19 9-47 0 0,-56 27-28 0 0,19 4 423 0 0,53-38-639 0 0,-1 1 0 0 0,1 0 0 0 0,0 0 0 0 0,0 0-1 0 0,0 1 1 0 0,0-1 0 0 0,1 1 0 0 0,-1-1 0 0 0,1 1 0 0 0,0 0 0 0 0,0 0 0 0 0,1 0-1 0 0,-1 0 1 0 0,1 0 0 0 0,-1 1 0 0 0,1-1 0 0 0,1 0 0 0 0,-1 1 0 0 0,1-1 0 0 0,-1 0 0 0 0,1 1-1 0 0,1 3-23 0 0,1-6 15 0 0,0 1 0 0 0,0-1 0 0 0,0 0 0 0 0,1 0 0 0 0,-1 0-1 0 0,1-1 1 0 0,0 1 0 0 0,-1-1 0 0 0,1 1 0 0 0,0-1 0 0 0,0 0 0 0 0,0 0-1 0 0,0 0 1 0 0,0 0 0 0 0,0-1 0 0 0,0 1 0 0 0,0-1 0 0 0,0 0-1 0 0,0 0 1 0 0,0 0 0 0 0,1 0 0 0 0,-1 0 0 0 0,0-1 0 0 0,3 0-15 0 0,2 1 37 0 0,4-2 1 0 0,1 0 0 0 0,-1-1 0 0 0,1 0-1 0 0,-1-1 1 0 0,0-1 0 0 0,0 0 0 0 0,-1 0 0 0 0,0-1 0 0 0,0-1 0 0 0,0 0 0 0 0,0 0 0 0 0,-1-1 0 0 0,0-1-38 0 0,23-14 19 0 0,6 1-50 0 0,-39 22-10 0 0,0 0 1 0 0,31 74 84 0 0,-26-69-41 0 0,-1 0 0 0 0,1-1-1 0 0,0 1 1 0 0,0-1 0 0 0,1 0 0 0 0,-1-1 0 0 0,1 1 0 0 0,0-1 0 0 0,0 0-1 0 0,0 0 1 0 0,0-1 0 0 0,1 0 0 0 0,-1 0 0 0 0,1 0 0 0 0,-1-1 0 0 0,1 0-1 0 0,-1 0 1 0 0,1-1 0 0 0,0 0 0 0 0,-1 0 0 0 0,1-1 0 0 0,0 1-1 0 0,2-2-2 0 0,1 2 16 0 0,3-3 3 0 0,0-1 0 0 0,0 0 0 0 0,0-1 0 0 0,-1 0 0 0 0,1-1 0 0 0,-2 0 0 0 0,1-1 0 0 0,-1 0 0 0 0,0-1 0 0 0,0-1 0 0 0,-1 0 0 0 0,3-2-19 0 0,6-6 68 0 0,-1-1 0 0 0,0 0-1 0 0,-1-2 1 0 0,-1 1 0 0 0,-1-2-1 0 0,-1 0 1 0 0,-1-1 0 0 0,4-10-68 0 0,3-15 73 0 0,-3 0 1 0 0,-2-2-1 0 0,-3 1 1 0 0,-1-2-1 0 0,0-15-73 0 0,0 7-2 0 0,3-86 178 0 0,-15 144-160 0 0,0 0 0 0 0,0 0-1 0 0,0-1 1 0 0,0 1 0 0 0,0 0 0 0 0,1 0-1 0 0,-1 0 1 0 0,0 0 0 0 0,0 0-1 0 0,0 0 1 0 0,0 0 0 0 0,0 1 0 0 0,0-1-1 0 0,1 0 1 0 0,-1 0 0 0 0,0 1-1 0 0,0-1 1 0 0,0 0 0 0 0,1 1 0 0 0,-1-1-1 0 0,0 1 1 0 0,1-1 0 0 0,-1 1-1 0 0,0 0 1 0 0,1-1 0 0 0,-1 1 0 0 0,0-1-1 0 0,1 1 1 0 0,-1 0 0 0 0,1 0 0 0 0,-1-1-1 0 0,1 1 1 0 0,0 0 0 0 0,-1 0-1 0 0,1-1 1 0 0,0 1 0 0 0,-1 0 0 0 0,1 0-1 0 0,0 0 1 0 0,0 0 0 0 0,0 0-1 0 0,0 0-15 0 0,-9 27 68 0 0,1 1 0 0 0,1-1 0 0 0,1 2 0 0 0,2-1 0 0 0,1 1 0 0 0,2-1 0 0 0,0 1 1 0 0,2 0-1 0 0,4 19-68 0 0,-2-22 63 0 0,2 0 1 0 0,2 0-1 0 0,0-1 1 0 0,1 1 0 0 0,2-2-1 0 0,0 1 1 0 0,6 6-64 0 0,109 163 175 0 0,-111-155-213 0 0,-14-39 14 0 0,-11-64-2483 0 0,-11-13-1950 0 0,4 28-5356 0 0,12 36-1188 0 0</inkml:trace>
  <inkml:trace contextRef="#ctx0" brushRef="#br0" timeOffset="-7340.095">3426 409 7730 0 0,'0'0'4822'0'0,"0"0"-1989"0"0,0 0-1009 0 0,0 0-382 0 0,0 0-291 0 0,0 0-93 0 0,0 0 25 0 0,0 0 22 0 0,0 0-15 0 0,0 0-135 0 0,0 0-178 0 0,0 0-145 0 0,0 0-94 0 0,32 0-45 0 0,103-3-59 0 0,176-23 581 0 0,-275 24-2357 0 0,-14-1-5406 0 0,-15 0-5854 0 0</inkml:trace>
  <inkml:trace contextRef="#ctx0" brushRef="#br0" timeOffset="-5670.089">4501 597 4329 0 0,'0'0'1988'0'0,"0"0"-134"0"0,0 0-123 0 0,0 0-55 0 0,0 0-103 0 0,0 0-185 0 0,0 0-174 0 0,0 0-226 0 0,0 0-207 0 0,0 0-214 0 0,0 0-132 0 0,-3 0-84 0 0,2 0-299 0 0,0 0-1 0 0,0 1 1 0 0,0-1 0 0 0,0 0 0 0 0,0 1 0 0 0,0-1 0 0 0,0 1 0 0 0,1-1-1 0 0,-1 1 1 0 0,0-1 0 0 0,0 1 0 0 0,0-1 0 0 0,1 1 0 0 0,-1 0 0 0 0,0 0-1 0 0,1-1 1 0 0,-1 1 0 0 0,1 0 0 0 0,-1 0 0 0 0,1 0 0 0 0,-1 0 0 0 0,1-1-1 0 0,-1 1 1 0 0,1 0 0 0 0,0 0 0 0 0,0 0 0 0 0,-1 0 0 0 0,1 0 0 0 0,0 0-1 0 0,0 0 1 0 0,0 0 0 0 0,0 0 0 0 0,0 0 0 0 0,0 0 0 0 0,0 0-52 0 0,-2 13 296 0 0,-1-6-235 0 0,1-1 1 0 0,0 0 0 0 0,0 1-1 0 0,1-1 1 0 0,0 1-1 0 0,0 0 1 0 0,1-1-1 0 0,0 1 1 0 0,1 0 0 0 0,-1-1-1 0 0,1 1 1 0 0,1-1-1 0 0,-1 1 1 0 0,1-1-1 0 0,1 1 1 0 0,-1-1-1 0 0,1 0 1 0 0,1 0 0 0 0,-1-1-1 0 0,1 1 1 0 0,0 0-1 0 0,1-1 1 0 0,-1 0-1 0 0,2 0-61 0 0,-1-3 65 0 0,-1-1-1 0 0,1 0 1 0 0,0 0-1 0 0,0 0 1 0 0,0-1-1 0 0,1 0 1 0 0,-1 0-1 0 0,0 0 1 0 0,1-1-1 0 0,-1 1 1 0 0,0-1-1 0 0,1 0 0 0 0,-1-1 1 0 0,0 1-1 0 0,0-1 1 0 0,1 0-1 0 0,-1-1 1 0 0,0 1-1 0 0,0-1 1 0 0,0 0-1 0 0,0 0 1 0 0,-1-1-1 0 0,1 1 0 0 0,0-1 1 0 0,-1 0-1 0 0,0-1 1 0 0,0 1-1 0 0,0 0 1 0 0,0-1-1 0 0,0 0-64 0 0,24-22 169 0 0,-1-1-1 0 0,-1-1 1 0 0,-1-1-1 0 0,-2-1 0 0 0,-1-2 1 0 0,-1 0-1 0 0,-2-1 1 0 0,-1-1-1 0 0,-2 0 1 0 0,5-17-169 0 0,-10 14 48 0 0,-1-1 1 0 0,-1 1 0 0 0,-3-1 0 0 0,-1-1-1 0 0,-1 1 1 0 0,-2-1 0 0 0,-3 0-49 0 0,2 35 9 0 0,0 1 1 0 0,-1 0-1 0 0,0-1 0 0 0,0 1 0 0 0,0 0 1 0 0,0-1-1 0 0,-1 1 0 0 0,1 0 0 0 0,-1-1 1 0 0,0 1-1 0 0,0 0 0 0 0,0 0 0 0 0,0 0 1 0 0,-1 0-1 0 0,1 0 0 0 0,-1 0 1 0 0,0 0-1 0 0,0 0 0 0 0,0 1 0 0 0,0-1 1 0 0,0 0-1 0 0,0 1 0 0 0,-1 0 0 0 0,1 0 1 0 0,-1 0-1 0 0,0 0 0 0 0,0 0 1 0 0,1 0-1 0 0,-1 1 0 0 0,0-1 0 0 0,-1 1 1 0 0,1 0-1 0 0,0 0 0 0 0,0 0 0 0 0,0 0 1 0 0,-1 1-1 0 0,1-1 0 0 0,0 1 0 0 0,-1 0 1 0 0,0 0-10 0 0,-1 3 1 0 0,-1 0-1 0 0,1 1 1 0 0,0 0 0 0 0,0 0 0 0 0,1 0 0 0 0,-1 1-1 0 0,1 0 1 0 0,0-1 0 0 0,0 2 0 0 0,1-1 0 0 0,-1 0 0 0 0,1 1-1 0 0,0-1 1 0 0,1 1 0 0 0,-1 0 0 0 0,-1 6-1 0 0,3-10 1 0 0,-12 33 15 0 0,2 1-1 0 0,2 1 0 0 0,0-1 0 0 0,3 1 0 0 0,1 1 0 0 0,2-1 0 0 0,1 1 1 0 0,2-1-1 0 0,2 1 0 0 0,2-1 0 0 0,7 36-15 0 0,9 9 98 0 0,3-2-1 0 0,4 0 1 0 0,4-2-1 0 0,17 30-97 0 0,-5-8 68 0 0,-34-79-72 0 0,5 6 51 0 0,-2 0 0 0 0,-1 1 0 0 0,-1 0 0 0 0,-1 1 0 0 0,-2 0 0 0 0,-1 0-1 0 0,-1 1 1 0 0,-2-1 0 0 0,0 1 0 0 0,-3 20-47 0 0,-2-41 6 0 0,0 0 1 0 0,-1 0-1 0 0,0 0 0 0 0,-1-1 1 0 0,1 1-1 0 0,-2-1 0 0 0,1 0 1 0 0,-1 0-1 0 0,-1 0 1 0 0,0-1-1 0 0,0 0 0 0 0,0 0 1 0 0,0 0-1 0 0,-1-1 0 0 0,-1 0 1 0 0,1 0-1 0 0,-1-1 0 0 0,0 0 1 0 0,0 0-1 0 0,0-1 0 0 0,0 0 1 0 0,-1 0-1 0 0,0-1 1 0 0,0 0-1 0 0,0 0 0 0 0,0-1 1 0 0,0-1-1 0 0,0 0 0 0 0,-1 0 1 0 0,-1 0-7 0 0,7-1 1 0 0,-1 1 1 0 0,0-1 0 0 0,0-1-1 0 0,0 1 1 0 0,1 0 0 0 0,-1-1-1 0 0,0 0 1 0 0,0 0 0 0 0,1-1-1 0 0,-1 1 1 0 0,1-1 0 0 0,-1 0 0 0 0,1 0-1 0 0,0 0 1 0 0,0-1 0 0 0,0 0-1 0 0,0 1 1 0 0,0-2 0 0 0,1 1-1 0 0,-1 0 1 0 0,1-1 0 0 0,0 1-1 0 0,0-1 1 0 0,0 0 0 0 0,0 0-1 0 0,1 0 1 0 0,-3-4-2 0 0,0-7-10 0 0,0 1 1 0 0,1 0-1 0 0,1-1 1 0 0,0 0-1 0 0,0 0 1 0 0,2 0-1 0 0,0 0 1 0 0,1 0-1 0 0,1-13 10 0 0,-1 12 7 0 0,1-7-56 0 0,1-1 0 0 0,2 1 0 0 0,0 0 0 0 0,1 1 0 0 0,1-1 0 0 0,1 1 0 0 0,1 0 0 0 0,1 1 0 0 0,1 0 0 0 0,1 0 0 0 0,1 1 0 0 0,0 0 0 0 0,2 1 0 0 0,0 0 49 0 0,-1-12-3570 0 0,-12 21-1149 0 0,-1-1-4004 0 0,0 7-1634 0 0</inkml:trace>
  <inkml:trace contextRef="#ctx0" brushRef="#br0" timeOffset="-5270.693">4543 210 11346 0 0,'0'0'2014'0'0,"0"0"-237"0"0,0 0-192 0 0,0 0-36 0 0,0 0-21 0 0,0 0-137 0 0,0 0-150 0 0,0 0-176 0 0,0 0-208 0 0,0 0-170 0 0,0 0-142 0 0,0 0-152 0 0,0 0-113 0 0,-7-1-51 0 0,-21-7-69 0 0,21 6-43 0 0,7 2-18 0 0,0 0-34 0 0,0 0-31 0 0,0 0-18 0 0,0 0 9 0 0,0 0-2 0 0,0 0 13 0 0,0 0 0 0 0,0 0-16 0 0,0 0 0 0 0,0 0 16 0 0,0 0 0 0 0,0 0-14 0 0,0 0 2 0 0,0-10-1843 0 0,0 5-6830 0 0,0 2-3138 0 0</inkml:trace>
  <inkml:trace contextRef="#ctx0" brushRef="#br0" timeOffset="36522.586">1590 1937 0 0 0,'11'-48'0'0'0,"-27"51"0"0"0,14-2 0 0 0,-2-1 0 0 0,2 0 0 0 0,0-5-260 0 0,0-1 3599 0 0,-9 1 8631 0 0,8 5-2944 0 0,3 13-9151 0 0,15 520 1939 0 0,2-352-1604 0 0,11-4-49 0 0,-23 135 227 0 0,-24-58-267 0 0,4-103-5 0 0,24-47-65 0 0,-14 43 53 0 0,3 23-39 0 0,17-35 25 0 0,-10 67 281 0 0,-5-201-358 0 0,0 17 120 0 0,3-16-99 0 0,0 0-1 0 0,0 0 1 0 0,0 0 0 0 0,1 0-1 0 0,-1-1 1 0 0,0 1 0 0 0,1-1-1 0 0,-1 0 1 0 0,1 0-1 0 0,-1 0 1 0 0,1 0 0 0 0,0-1-1 0 0,-1 1 1 0 0,1-1-1 0 0,0 0 1 0 0,-1 0 0 0 0,1 0-1 0 0,0-1 1 0 0,0 1 0 0 0,-1-1-1 0 0,1 0 1 0 0,-1 0-1 0 0,1 0 1 0 0,-1-1-34 0 0,2 2 49 0 0,147-23 263 0 0,660 23 674 0 0,-379 4-799 0 0,-329 3-125 0 0,37-14 25 0 0,22 3-31 0 0,54 8 31 0 0,-73-8 27 0 0,-42 11-42 0 0,34-7 99 0 0,-114 4-83 0 0,-25 0-752 0 0,-7-20-3534 0 0,7 9-4049 0 0,1 0-4452 0 0</inkml:trace>
  <inkml:trace contextRef="#ctx0" brushRef="#br0" timeOffset="39127.996">4005 4220 0 0 0,'-11'18'0'0'0,"7"-11"11553"0"0,13-2-9284 0 0,0-2-838 0 0,68 8 2811 0 0,-35-10-3267 0 0,55 9 760 0 0,-83-8-1510 0 0,-1 1 1 0 0,1-2-1 0 0,-1 0 0 0 0,1 0 1 0 0,-1-1-1 0 0,1-1 0 0 0,-1 0 1 0 0,0-1-1 0 0,4-1-225 0 0,82-2 956 0 0,59-5 65 0 0,5-2-241 0 0,-102 2-643 0 0,118 9 254 0 0,-134 8-43 0 0,-16-5 668 0 0,-18-3-2495 0 0,-19 1-8424 0 0,6 0-2388 0 0</inkml:trace>
  <inkml:trace contextRef="#ctx0" brushRef="#br0" timeOffset="44945.008">2218 3605 0 0 0,'0'0'1192'0'0,"0"0"5"0"0,0 0 28 0 0,0 0 87 0 0,0 0 111 0 0,0 0-61 0 0,0 0-79 0 0,0 0-95 0 0,0 0-106 0 0,-1-4-83 0 0,-4-13 124 0 0,4 2 3127 0 0,1 14-3673 0 0,0 1-38 0 0,0 0-34 0 0,0 0-55 0 0,0 0-53 0 0,0 0-27 0 0,0 0-18 0 0,0 0-20 0 0,0 0-33 0 0,0 1 1201 0 0,11 131-1095 0 0,-11-129-396 0 0,1 0 0 0 0,-1 0 0 0 0,1 1-1 0 0,0-1 1 0 0,0 0 0 0 0,0 0 0 0 0,1 0-1 0 0,-1 0 1 0 0,1-1 0 0 0,0 1 0 0 0,0 0-1 0 0,-1-1 1 0 0,2 1 0 0 0,-1-1 0 0 0,0 1-1 0 0,0-1 1 0 0,1 0 0 0 0,0 0 0 0 0,-1 0-1 0 0,1-1 1 0 0,0 1 0 0 0,0 0 0 0 0,0-1-1 0 0,0 0 1 0 0,0 0 0 0 0,0 0 0 0 0,0 0-1 0 0,0 0 1 0 0,0-1 0 0 0,0 1 0 0 0,1-1-1 0 0,-1 0 1 0 0,0 0 0 0 0,0 0 0 0 0,1 0-1 0 0,-1-1 1 0 0,0 1 0 0 0,0-1 0 0 0,0 0-1 0 0,1 0 1 0 0,-1 0-9 0 0,9-6 113 0 0,0-1-1 0 0,0 0 1 0 0,-1-1 0 0 0,0 0 0 0 0,-1 0-1 0 0,0-1 1 0 0,0-1 0 0 0,-1 0-1 0 0,0 0 1 0 0,-1-1 0 0 0,-1 0-1 0 0,0 0 1 0 0,0-1 0 0 0,-1 0-1 0 0,-1 0 1 0 0,0 0 0 0 0,-1-1-1 0 0,1-3-111 0 0,-1-67 841 0 0,-4 83-747 0 0,0 1-31 0 0,0 0-33 0 0,0 0-13 0 0,0 0-24 0 0,0 0-25 0 0,0 0-14 0 0,2 23-66 0 0,87 160 552 0 0,-79-145-425 0 0,-1 0 0 0 0,-2 0 0 0 0,-2 0 0 0 0,-2 1-1 0 0,-1-1 1 0 0,-3 27-16 0 0,0-58 7 0 0,0 0 0 0 0,-1 0 1 0 0,1 0-1 0 0,-1-1 0 0 0,-1 1 0 0 0,0-1 0 0 0,1 1 0 0 0,-2-1 0 0 0,1 0 1 0 0,-1 0-1 0 0,0 0 0 0 0,0-1 0 0 0,-1 1 0 0 0,1-1 0 0 0,-1 0 0 0 0,-1-1 0 0 0,-3 4-7 0 0,8-7 5 0 0,0 0 0 0 0,0-1-1 0 0,0 1 1 0 0,0 0-1 0 0,1-1 1 0 0,-1 1-1 0 0,0-1 1 0 0,0 1-1 0 0,0-1 1 0 0,0 1-1 0 0,0-1 1 0 0,0 0-1 0 0,0 0 1 0 0,0 1-1 0 0,0-1 1 0 0,-1 0-1 0 0,1 0 1 0 0,0 0-1 0 0,0 0 1 0 0,0 0-1 0 0,0 0 1 0 0,0-1-1 0 0,0 1 1 0 0,0 0-1 0 0,0-1 1 0 0,0 1-1 0 0,0 0 1 0 0,0-1-1 0 0,0 1 1 0 0,0-1-1 0 0,0 1 1 0 0,0-1-1 0 0,1 0 1 0 0,-1 1-1 0 0,0-1 1 0 0,0 0-1 0 0,1 0 1 0 0,-1 1 0 0 0,0-1-1 0 0,1 0 1 0 0,-1 0-1 0 0,0 0 1 0 0,1 0-1 0 0,0 0 1 0 0,-1 0-1 0 0,1 0 1 0 0,-1 0-1 0 0,1 0 1 0 0,0 0-1 0 0,0 0 1 0 0,0 0-1 0 0,0 0 1 0 0,-1 0-1 0 0,1 0 1 0 0,1-1-5 0 0,-9-60 48 0 0,9 39-221 0 0,2 0 1 0 0,0 0 0 0 0,2 0 0 0 0,1 0 0 0 0,0 0-1 0 0,2 1 1 0 0,1 0 0 0 0,1-1 172 0 0,-2 8-2299 0 0,-6 11-1089 0 0,-1 1-3416 0 0,1 2-5080 0 0</inkml:trace>
  <inkml:trace contextRef="#ctx0" brushRef="#br0" timeOffset="45240.619">2846 3594 13267 0 0,'0'0'2786'0'0,"0"0"-662"0"0,0 0-417 0 0,0 0-226 0 0,0 0-237 0 0,0 0-264 0 0,0 0-277 0 0,0 0-226 0 0,0 0-91 0 0,0 0-24 0 0,0 0-5 0 0,0 0-25 0 0,0 0-44 0 0,-3 23-51 0 0,-9 71-58 0 0,23 13 165 0 0,-9-89-897 0 0,0 21 525 0 0,-4-27-3523 0 0,-2 0-3561 0 0,0-8-5273 0 0</inkml:trace>
  <inkml:trace contextRef="#ctx0" brushRef="#br0" timeOffset="45745.512">2225 3955 3585 0 0,'0'0'2576'0'0,"0"0"-128"0"0,0 0-69 0 0,0 0-170 0 0,0 0-287 0 0,0 0-440 0 0,0 0-497 0 0,0 0-314 0 0,0 0-28 0 0,0 0 51 0 0,0 0 62 0 0,0 0-4 0 0,0 0-105 0 0,0 16-97 0 0,0 119 860 0 0,0-61-1004 0 0,0-41-3240 0 0,-1-33-4389 0 0,0 0-3050 0 0</inkml:trace>
  <inkml:trace contextRef="#ctx0" brushRef="#br0" timeOffset="46361.504">2277 3023 0 0 0,'0'0'1632'0'0,"0"0"291"0"0,0 0 247 0 0,0 0 212 0 0,0 0-13 0 0,0 0-320 0 0,0 0-406 0 0,0 0-377 0 0,0 0-259 0 0,0 0-152 0 0,0 0-54 0 0,0 0-55 0 0,0 0-57 0 0,-4-3 4275 0 0,4 326-3648 0 0,0-323-1473 0 0,1-1 1 0 0,-1 1-1 0 0,0-1 0 0 0,0 1 0 0 0,1-1 0 0 0,-1 1 1 0 0,0 0-1 0 0,0-1 0 0 0,0 1 0 0 0,0-1 1 0 0,0 1-1 0 0,0-1 0 0 0,0 1 0 0 0,0-1 0 0 0,0 1 1 0 0,0-1-1 0 0,0 1 0 0 0,0-1 0 0 0,0 1 1 0 0,0-1-1 0 0,0 1 0 0 0,0-1 0 0 0,0 1 0 0 0,-1-1 1 0 0,1 1-1 0 0,0 0 0 0 0,0-1 0 0 0,-1 1 1 0 0,1-1-1 0 0,0 1 0 0 0,0 0 0 0 0,-1-1 0 0 0,1 1 1 0 0,-1 0-1 0 0,1-1 0 0 0,0 1 0 0 0,-1 0 1 0 0,1-1-1 0 0,-1 1 0 0 0,1 0 0 0 0,0 0 0 0 0,-1 0 1 0 0,1-1-1 0 0,-1 1 0 0 0,1 0 0 0 0,-1 0 1 0 0,1 0-1 0 0,-1 0 0 0 0,1 0 0 0 0,-1 0 0 0 0,1 0 1 0 0,-1 0-1 0 0,1 0 0 0 0,-1 0 0 0 0,1 0 0 0 0,-1 0 1 0 0,1 0-1 0 0,-1 1 0 0 0,1-1 0 0 0,-1 0 1 0 0,1 0-1 0 0,0 0 0 0 0,-1 1 0 0 0,1-1 0 0 0,-1 0 1 0 0,1 1 156 0 0,-1-6-1568 0 0,0-11-6444 0 0,1 8 2127 0 0</inkml:trace>
  <inkml:trace contextRef="#ctx0" brushRef="#br0" timeOffset="46922.082">2295 2964 600 0 0,'0'0'1562'0'0,"0"0"-130"0"0,0 0 94 0 0,0 0 146 0 0,0 0-24 0 0,0 0-282 0 0,0 0-443 0 0,0 0-328 0 0,0 0-114 0 0,0 0 5 0 0,0 0 40 0 0,0 0 35 0 0,-2 3-5 0 0,-8 9 23 0 0,-1-1 1 0 0,-1-1 0 0 0,0 0-1 0 0,0 0 1 0 0,-1-2 0 0 0,0 1-1 0 0,-1-2 1 0 0,0 1 0 0 0,-12 3-580 0 0,-24 8 2171 0 0,50-19-1836 0 0,0 0-58 0 0,0 0-42 0 0,0 0-33 0 0,0 0-38 0 0,0 0-5 0 0,0 0-28 0 0,0 0-23 0 0,0 0-12 0 0,0 0-35 0 0,14 0-21 0 0,231 0 1045 0 0,-197 4-1045 0 0,-72-2 2145 0 0,-81-63-2097 0 0,63 21-536 0 0,36 22-2533 0 0,6 14-1614 0 0,1 0-3577 0 0,0 0-2160 0 0</inkml:trace>
  <inkml:trace contextRef="#ctx0" brushRef="#br0" timeOffset="49810.066">4414 3049 0 0 0,'0'0'894'0'0,"0"0"483"0"0,0 0 190 0 0,0 0 116 0 0,0 0 200 0 0,0 0-1 0 0,0 0-155 0 0,0 0-251 0 0,0 0-370 0 0,0 0-259 0 0,0 0-160 0 0,0 0-111 0 0,0 0-72 0 0,-2-3 1103 0 0,-5 142 901 0 0,5-21-1964 0 0,2-117-522 0 0,0 1 0 0 0,0-1-1 0 0,-1 0 1 0 0,1 0-1 0 0,0 1 1 0 0,0-1-1 0 0,0 0 1 0 0,0 1 0 0 0,1-1-1 0 0,-1 0 1 0 0,0 0-1 0 0,0 1 1 0 0,1-1-1 0 0,-1 0 1 0 0,1 0-1 0 0,-1 0 1 0 0,1 0 0 0 0,-1 1-1 0 0,1-1 1 0 0,0 0-1 0 0,0 0 1 0 0,-1 0-1 0 0,1 0 1 0 0,0 0-1 0 0,0-1 1 0 0,0 1 0 0 0,0 0-1 0 0,0 0 1 0 0,0-1-1 0 0,0 1 1 0 0,1 0-1 0 0,-1-1 1 0 0,0 1-1 0 0,0-1 1 0 0,0 0 0 0 0,1 1-1 0 0,-1-1 1 0 0,0 0-1 0 0,0 0 1 0 0,1 1-1 0 0,-1-1 1 0 0,0 0 0 0 0,0 0-1 0 0,1-1 1 0 0,-1 1-1 0 0,0 0 1 0 0,0 0-1 0 0,1-1 1 0 0,-1 1-1 0 0,0 0 1 0 0,0-1 0 0 0,0 1-1 0 0,1-1 1 0 0,-1 0-22 0 0,59-58 1457 0 0,56-124-539 0 0,-71 87-654 0 0,-41 147 63 0 0,25 123 122 0 0,-5-61-261 0 0,6 240 146 0 0,-30-350-322 0 0,1 0-1 0 0,-1 0 1 0 0,0 0 0 0 0,0 1 0 0 0,0-1 0 0 0,0 0 0 0 0,0 0 0 0 0,-1 0 0 0 0,1 0 0 0 0,-1 0 0 0 0,0 0 0 0 0,0 0 0 0 0,0 0 0 0 0,0 0 0 0 0,-1 0 0 0 0,1-1 0 0 0,-1 1 0 0 0,1 0 0 0 0,-1-1 0 0 0,0 0 0 0 0,0 1 0 0 0,0-1 0 0 0,-1 0 0 0 0,1 0 0 0 0,0 0 0 0 0,-1 0 0 0 0,0 0 0 0 0,1-1 0 0 0,-1 1 0 0 0,0-1 0 0 0,0 1 0 0 0,1-1 0 0 0,-1 0 0 0 0,0 0 0 0 0,0-1 0 0 0,0 1 0 0 0,-1-1-1 0 0,1 1 1 0 0,0-1 0 0 0,0 0 0 0 0,0 0 0 0 0,0 0 0 0 0,0-1 0 0 0,0 1 0 0 0,-3-1-12 0 0,0-5 12 0 0,0 0-1 0 0,0-1 0 0 0,0 0 0 0 0,1 0 1 0 0,0 0-1 0 0,1 0 0 0 0,-1-1 1 0 0,1 1-1 0 0,1-1 0 0 0,-1-1 0 0 0,2 1 1 0 0,-1 0-1 0 0,-1-8-11 0 0,0-2-12 0 0,1-1 0 0 0,1 1-1 0 0,0-1 1 0 0,1 0 0 0 0,1 0 0 0 0,1 0 0 0 0,1-4 12 0 0,-1 16-58 0 0,1-1 0 0 0,-1 1 0 0 0,1-1 0 0 0,1 1 0 0 0,-1-1 0 0 0,1 1 0 0 0,1 0 0 0 0,-1 1 0 0 0,1-1 0 0 0,0 0 0 0 0,1 1 0 0 0,1-2 58 0 0,23-24-9588 0 0,-27 28 328 0 0</inkml:trace>
  <inkml:trace contextRef="#ctx0" brushRef="#br0" timeOffset="50264.112">4977 3252 6857 0 0,'0'0'2896'0'0,"0"0"-1101"0"0,0 0-522 0 0,0 0 18 0 0,0 0 58 0 0,0 0-78 0 0,0 0-187 0 0,0 0-227 0 0,0 0-119 0 0,0 0-38 0 0,0 0-68 0 0,0 0-81 0 0,0 0-79 0 0,17 0-44 0 0,110 0 1184 0 0,-126 1-1577 0 0,0 0 0 0 0,0 0 0 0 0,-1 1 0 0 0,1-1 0 0 0,0 1 0 0 0,0-1 0 0 0,-1 1 0 0 0,1-1 0 0 0,-1 1 0 0 0,1-1 0 0 0,-1 1 0 0 0,0-1 0 0 0,0 1-1 0 0,1 0 1 0 0,-1-1 0 0 0,0 1 0 0 0,0 0 0 0 0,-1-1 0 0 0,1 1 0 0 0,0-1 0 0 0,0 1 0 0 0,-1 0 0 0 0,1-1 0 0 0,-1 1 0 0 0,0-1 0 0 0,1 1-35 0 0,-62 73 612 0 0,29-44-486 0 0,30-27-104 0 0,-38 52 141 0 0,40-54-157 0 0,1-1-1 0 0,-1 0 1 0 0,0 1 0 0 0,1-1 0 0 0,-1 0 0 0 0,1 1 0 0 0,-1-1-1 0 0,1 1 1 0 0,0-1 0 0 0,0 1 0 0 0,-1-1 0 0 0,1 1 0 0 0,0-1-1 0 0,0 0 1 0 0,0 1 0 0 0,1-1 0 0 0,-1 1 0 0 0,0-1-1 0 0,1 1 1 0 0,-1-1 0 0 0,0 1 0 0 0,1-1 0 0 0,0 0 0 0 0,-1 1-1 0 0,1-1 1 0 0,0 0 0 0 0,0 0 0 0 0,-1 1 0 0 0,1-1-1 0 0,0 0 1 0 0,0 0 0 0 0,1 0 0 0 0,-1 0 0 0 0,0 0 0 0 0,0 0-1 0 0,0-1 1 0 0,1 1 0 0 0,-1 0 0 0 0,0 0 0 0 0,1-1 0 0 0,-1 1-1 0 0,0-1 1 0 0,2 1-6 0 0,108 11 564 0 0,-111-12-736 0 0,0 0-181 0 0,0 0-351 0 0,0 0-683 0 0,0 0-1746 0 0,0 0-4318 0 0,0 0-4801 0 0</inkml:trace>
  <inkml:trace contextRef="#ctx0" brushRef="#br0" timeOffset="50791.659">4561 3841 5417 0 0,'0'0'2687'0'0,"0"0"-299"0"0,0 0-147 0 0,0 0-227 0 0,0 0-273 0 0,0 0-389 0 0,0 0-436 0 0,0 0-368 0 0,0 0-205 0 0,0 0-15 0 0,0 0 65 0 0,0 0 98 0 0,0 0 36 0 0,3 9-47 0 0,4 181 1556 0 0,-14-93-1707 0 0,6-76-4142 0 0,1 0-4130 0 0,0-21-3156 0 0</inkml:trace>
  <inkml:trace contextRef="#ctx0" brushRef="#br0" timeOffset="52078.077">4490 2313 0 0 0,'0'0'193'0'0,"0"0"117"0"0,0 0 82 0 0,0 0 27 0 0,1-6 78 0 0,5-16 66 0 0,-4 17 50 0 0,-2 5 87 0 0,0 0 50 0 0,0 0 26 0 0,0 0 20 0 0,0 0 3 0 0,-1-6 3654 0 0,-2-14-1440 0 0,0 13 3549 0 0,1 21-5393 0 0,5 24-1453 0 0,4 146 1160 0 0,-1 61-412 0 0,-15-193-401 0 0,9-52-77 0 0,0 0 4 0 0,0 0-5 0 0,0 0-4 0 0,0 0-10 0 0,0 0-2 0 0,0 0 6 0 0,0 0-6 0 0,0 0-23 0 0,0 0-1 0 0,0 0-21 0 0,0 0-59 0 0,-9-25-7442 0 0,6 21 1506 0 0,2 0-2911 0 0</inkml:trace>
  <inkml:trace contextRef="#ctx0" brushRef="#br0" timeOffset="52776.789">4469 2217 0 0 0,'0'0'381'0'0,"0"0"1013"0"0,0 0 233 0 0,0 0-88 0 0,0 0-160 0 0,0 0-179 0 0,0 0-118 0 0,0 0-94 0 0,0 0-77 0 0,0 0-80 0 0,0 0-84 0 0,-9 7-82 0 0,-84 56 2260 0 0,65-45-221 0 0,49-7-2097 0 0,-8-6-430 0 0,0-1-1 0 0,1 0 1 0 0,0-2-1 0 0,-1 1 1 0 0,1-2-1 0 0,0 0 1 0 0,0 0-1 0 0,10-2-176 0 0,62 7 681 0 0,-41-6-124 0 0,-45 0-482 0 0,0 0 25 0 0,0 0 38 0 0,0 0 24 0 0,0 0 22 0 0,0 0 24 0 0,0 0 17 0 0,0 0-1 0 0,0 0 16 0 0,0 0-9 0 0,0 0-12 0 0,0 0 19 0 0,0 0 1 0 0,0 0 16 0 0,-30-35 317 0 0,-59 0-2111 0 0,82 33 142 0 0,6 1-5661 0 0,1 1-1447 0 0</inkml:trace>
  <inkml:trace contextRef="#ctx0" brushRef="#br0" timeOffset="55914.63">1763 2931 0 0 0,'0'0'1130'0'0,"0"0"101"0"0,0 0 17 0 0,0 0-53 0 0,0 0-108 0 0,0 0-83 0 0,0 0-36 0 0,0 0-44 0 0,-4-2-12 0 0,-13-8-34 0 0,12 8-61 0 0,5 2-92 0 0,0 0-116 0 0,0 0-112 0 0,0 0-103 0 0,0 0-94 0 0,26 0 2499 0 0,192 0 3196 0 0,-140-8-5055 0 0,-19 1-531 0 0,107 7 469 0 0,-133-8-685 0 0,56 8 77 0 0,-59-7-74 0 0,51 0 127 0 0,-80 7-331 0 0,20-4 132 0 0,124-25 140 0 0,-87 18-188 0 0,119-45 113 0 0,0-2 14 0 0,18-16-23 0 0,-114 30-67 0 0,23-41 305 0 0,-10 4-122 0 0,-24 29-251 0 0,-40 30 83 0 0,-30 22-111 0 0,0 0-19 0 0,34-32 62 0 0,29-13-88 0 0,55-7 40 0 0,-62 35 38 0 0,37-10-58 0 0,-18 6 20 0 0,-54 20-49 0 0,-20 1 18 0 0,-1 0 2 0 0,0 0 1 0 0,32-4 83 0 0,116-25 42 0 0,-124 23-103 0 0,0 1 1 0 0,1 1-1 0 0,-1 2 0 0 0,1 0 1 0 0,0 1-1 0 0,12 2-6 0 0,-10 0 3 0 0,76-12 36 0 0,-102 11-56 0 0,22 0 47 0 0,171-15 116 0 0,-163 15-834 0 0,-27 11-1919 0 0,-2-7-6660 0 0,2-1-3095 0 0</inkml:trace>
  <inkml:trace contextRef="#ctx0" brushRef="#br0" timeOffset="56944.166">2034 2206 1088 0 0,'0'0'1545'0'0,"0"0"-68"0"0,0 0 136 0 0,0 0 200 0 0,0 0 57 0 0,0 0-63 0 0,0 0-141 0 0,0 0-223 0 0,0 0-164 0 0,0 0-118 0 0,0 0-102 0 0,0 0-80 0 0,0 0-63 0 0,-4-1-168 0 0,3 0-693 0 0,0 1 0 0 0,0 0 0 0 0,0 0 0 0 0,0 0-1 0 0,0 0 1 0 0,-1 0 0 0 0,1 0 0 0 0,0 0-1 0 0,0 0 1 0 0,0 0 0 0 0,0 0 0 0 0,-1 0 0 0 0,1 1-1 0 0,0-1 1 0 0,0 1 0 0 0,0-1 0 0 0,0 1 0 0 0,0-1-1 0 0,0 1 1 0 0,0-1 0 0 0,0 1 0 0 0,0 0 0 0 0,0 0-1 0 0,0-1 1 0 0,1 1 0 0 0,-1 0 0 0 0,0 0-1 0 0,1 0 1 0 0,-1 0 0 0 0,0 0 0 0 0,1 0 0 0 0,-1 0-1 0 0,1 0 1 0 0,-1 0 0 0 0,1 0 0 0 0,0 1 0 0 0,-1-1-1 0 0,1 0 1 0 0,0 0 0 0 0,0 0 0 0 0,0 0 0 0 0,0 0-1 0 0,0 1 1 0 0,0-1 0 0 0,0 0 0 0 0,0 0-1 0 0,0 0 1 0 0,1 1-55 0 0,1 43 939 0 0,2-45-2636 0 0,3 1-1669 0 0,-5 2-2313 0 0,-2 1-4547 0 0</inkml:trace>
  <inkml:trace contextRef="#ctx0" brushRef="#br0" timeOffset="57214.052">1964 2442 5993 0 0,'0'0'2309'0'0,"0"0"-271"0"0,0 0-49 0 0,0 0 24 0 0,0 0-197 0 0,0 0-349 0 0,0 0-379 0 0,0 0-278 0 0,0 0-98 0 0,0 0-67 0 0,0 0-106 0 0,0 0-105 0 0,0 0-96 0 0,0 26 587 0 0,15 29-2955 0 0,-13-41-6130 0 0,-3-11 3770 0 0,1 2-4146 0 0</inkml:trace>
  <inkml:trace contextRef="#ctx0" brushRef="#br0" timeOffset="57566.118">1944 2674 6009 0 0,'0'0'1862'0'0,"0"0"-670"0"0,0 0-45 0 0,0 0 347 0 0,0 0 245 0 0,0 0-57 0 0,0 0-373 0 0,0 0-457 0 0,0 0-360 0 0,0 0-213 0 0,0 0-113 0 0,0 0-50 0 0,0 0-46 0 0,2 9-22 0 0,16 47-142 0 0,-14 14-7113 0 0,-4-69 6613 0 0,11 2-430 0 0,-8-3 3818 0 0,-3 0-9379 0 0,0 0 838 0 0</inkml:trace>
  <inkml:trace contextRef="#ctx0" brushRef="#br0" timeOffset="57998.208">2128 2257 4497 0 0,'0'0'2597'0'0,"0"0"-290"0"0,0 0 5 0 0,0 0 95 0 0,0 0-94 0 0,0 0-411 0 0,0 0-545 0 0,0 0-393 0 0,0 0-222 0 0,0 0-94 0 0,0 0-17 0 0,0 0-36 0 0,31 0 2897 0 0,14-11-3030 0 0,26 4-1821 0 0,-67 18-1486 0 0,-4-5-1140 0 0,0-5 505 0 0,0 3-8140 0 0</inkml:trace>
  <inkml:trace contextRef="#ctx0" brushRef="#br0" timeOffset="58250.017">2354 2357 9082 0 0,'0'0'1923'0'0,"0"0"-587"0"0,0 0-53 0 0,0 0 236 0 0,0 0 79 0 0,0 0-146 0 0,0 0-356 0 0,0 0-369 0 0,0 0-240 0 0,0 0-172 0 0,0 0-118 0 0,0 0-81 0 0,0 0-53 0 0,20-7-28 0 0,98-30-147 0 0,-85 38-1886 0 0,-29 3-2278 0 0,-2 2-3497 0 0,-2-3 703 0 0</inkml:trace>
  <inkml:trace contextRef="#ctx0" brushRef="#br0" timeOffset="58401.628">2498 2361 2633 0 0,'0'0'3072'0'0,"0"0"-723"0"0,0 0-259 0 0,0 0-46 0 0,0 0-105 0 0,0 0-253 0 0,0 0-357 0 0,0 0-348 0 0,0 0-255 0 0,0 0-174 0 0,0 0-149 0 0,0 0-113 0 0,0 0-122 0 0,41 0-4531 0 0,-37-1 3403 0 0,2 0-4715 0 0,3-1-3001 0 0,-7 2 8088 0 0</inkml:trace>
  <inkml:trace contextRef="#ctx0" brushRef="#br0" timeOffset="58561.607">2498 2361 0 0 0,'58'-3'2139'0'0,"-46"2"1055"0"0,-12 1-125 0 0,0 0-577 0 0,4 0 4282 0 0,2 1-5133 0 0,16 2-5020 0 0,-17-3 1267 0 0,-2 3-2981 0 0,-1-3-3632 0 0</inkml:trace>
  <inkml:trace contextRef="#ctx0" brushRef="#br0" timeOffset="58778.394">2568 2438 4969 0 0,'0'0'5791'0'0,"0"0"-3438"0"0,0 0-1060 0 0,0 0 147 0 0,0 0 224 0 0,0 0 29 0 0,0 0-325 0 0,0 0-532 0 0,0 0-341 0 0,0 0-156 0 0,0 0-79 0 0,0 0-57 0 0,0 0-75 0 0,0 7-76 0 0,2 30-94 0 0,5-21-243 0 0,-3-7-1647 0 0,-1-1-5237 0 0,-3-4-3870 0 0</inkml:trace>
  <inkml:trace contextRef="#ctx0" brushRef="#br0" timeOffset="58943.662">2564 2626 10170 0 0,'0'0'1811'0'0,"0"0"-465"0"0,0 0-90 0 0,0 0 43 0 0,0 0-65 0 0,0 0-225 0 0,0 0-310 0 0,0 0-287 0 0,0 0-153 0 0,0 0-70 0 0,0 0-114 0 0,0 0-84 0 0,3 4-57 0 0,13 25-321 0 0,-11-16-2681 0 0,-2-1-4351 0 0,-2-8-1391 0 0</inkml:trace>
  <inkml:trace contextRef="#ctx0" brushRef="#br0" timeOffset="59101.11">2568 2780 6889 0 0,'0'0'3073'0'0,"0"0"-1561"0"0,0 0-79 0 0,0 0 111 0 0,0 0-96 0 0,0 0-359 0 0,0 0-481 0 0,0 0-336 0 0,0 0-184 0 0,0 0-120 0 0,0 0-104 0 0,0 0-248 0 0,0 0-424 0 0,0 0-641 0 0,22-7-943 0 0,-22 7-2497 0 0,-4 0-2977 0 0</inkml:trace>
  <inkml:trace contextRef="#ctx0" brushRef="#br0" timeOffset="59461.883">2577 2375 984 0 0,'0'0'3881'0'0,"0"0"-2345"0"0,0 0-279 0 0,0 0-185 0 0,0 0-248 0 0,0 0-256 0 0,0 0-416 0 0,0 0-552 0 0,0 0-440 0 0,0 0-344 0 0,0 0-209 0 0,0 0-55 0 0,0 0 64 0 0,0-11 71 0 0,0 11-295 0 0,0-3 904 0 0,0 3 704 0 0</inkml:trace>
  <inkml:trace contextRef="#ctx0" brushRef="#br0" timeOffset="59701.849">2577 2375 0 0 0,'-9'-92'161'0'0,"1"59"6086"0"0,6 26-12 0 0,-18-23-8773 0 0,19 28 1980 0 0,1-1-321 0 0,-1 0-3068 0 0,1 0-774 0 0</inkml:trace>
  <inkml:trace contextRef="#ctx0" brushRef="#br0" timeOffset="59947.042">2435 2195 6097 0 0,'0'0'1737'0'0,"0"0"-305"0"0,0 0-104 0 0,0 0 1 0 0,0 0-233 0 0,0 0-336 0 0,0 0-344 0 0,0 0-488 0 0,0 0-328 0 0,0 0-304 0 0,0 0-224 0 0,0 0-329 0 0,0 0-567 0 0,0 0-1105 0 0,0-4-3152 0 0</inkml:trace>
  <inkml:trace contextRef="#ctx0" brushRef="#br0" timeOffset="60200.156">2435 2195 5793 0 0,'-46'-15'2318'0'0,"-20"19"7680"0"0,60-2-10216 0 0,5 3-7692 0 0,2-5-1919 0 0</inkml:trace>
  <inkml:trace contextRef="#ctx0" brushRef="#br0" timeOffset="60201.156">2233 2199 7170 0 0,'0'0'2304'0'0,"0"0"-336"0"0,0 0-271 0 0,0 0-177 0 0,0 0-360 0 0,0 0-335 0 0,0 0-345 0 0,0 0-368 0 0,0 0-344 0 0,0 0-344 0 0,0 0-153 0 0,0 0-167 0 0,0 0-312 0 0,0 0-1281 0 0,-65 3-7753 0 0</inkml:trace>
  <inkml:trace contextRef="#ctx0" brushRef="#br0" timeOffset="60444.066">2060 2202 9074 0 0,'0'0'2048'0'0,"0"0"-455"0"0,0 0-113 0 0,0 0-152 0 0,0 0-247 0 0,0 0-361 0 0,0 0-384 0 0,0 0-360 0 0,0 0-312 0 0,0 0-48 0 0,0 0-32 0 0,0 0-113 0 0,0 0-223 0 0,0 0-488 0 0,-10-3-848 0 0,14 3-1625 0 0,-4 0-4465 0 0</inkml:trace>
  <inkml:trace contextRef="#ctx0" brushRef="#br0" timeOffset="61834.136">4155 1499 0 0 0,'0'0'1191'0'0,"0"0"637"0"0,0 0 293 0 0,0 0 18 0 0,0 0-148 0 0,0 0-243 0 0,0 0-235 0 0,0 0-193 0 0,0 0-148 0 0,0 0-133 0 0,0 0-163 0 0,0 0-152 0 0,5 9 1682 0 0,4 104-408 0 0,3-41-1798 0 0,-3 1-1 0 0,-4 0 1 0 0,-2 1-1 0 0,-4 9-199 0 0,1-72-62 0 0,0-11-66 0 0,0 0-27 0 0,-10 14-2476 0 0,4-11 1271 0 0,-8 1-2707 0 0,5-3-6932 0 0,7-1 7537 0 0</inkml:trace>
  <inkml:trace contextRef="#ctx0" brushRef="#br0" timeOffset="63162.221">4147 1436 0 0 0,'0'0'1294'0'0,"0"0"189"0"0,0 0 61 0 0,0 0-88 0 0,0 0-183 0 0,0 0-223 0 0,0 0-165 0 0,0 0-59 0 0,0 0 36 0 0,0 0 31 0 0,0 0-16 0 0,8 0 3141 0 0,29 0-1635 0 0,163-11 1051 0 0,-29 4-2432 0 0,-103 14-785 0 0,-51-5 45 0 0,11 0-205 0 0,-27 39 919 0 0,14 173-236 0 0,7-6-573 0 0,-6-75 49 0 0,-4-118 131 0 0,-77-18 351 0 0,-139 20-1266 0 0,46-2 100 0 0,75-14 307 0 0,83-1 130 0 0,0 0 1 0 0,1-1 0 0 0,-1 1-1 0 0,0 0 1 0 0,1 0-1 0 0,-1 0 1 0 0,0 0 0 0 0,0 0-1 0 0,1-1 1 0 0,-1 1-1 0 0,0 0 1 0 0,0 0-1 0 0,1 0 1 0 0,-1-1 0 0 0,0 1-1 0 0,0 0 1 0 0,0 0-1 0 0,0-1 1 0 0,1 1 0 0 0,-1 0-1 0 0,0-1 1 0 0,0 1-1 0 0,0 0 1 0 0,0 0-1 0 0,0-1 1 0 0,0 1 0 0 0,0 0-1 0 0,0-1 1 0 0,0 1-1 0 0,0 0 1 0 0,0-1 0 0 0,0 1-1 0 0,0 0 1 0 0,0 0-1 0 0,0-1 1 0 0,0 1-1 0 0,0 0 1 0 0,0-1 0 0 0,0 1-1 0 0,0 0 1 0 0,0-1-1 0 0,-1 1 1 0 0,1 0 0 0 0,0 0-1 0 0,0-1 1 0 0,0 1-1 0 0,0 0 1 0 0,-1 0 0 0 0,1 0-1 0 0,0-1 1 0 0,0 1-1 0 0,-1 0 1 0 0,1 0-1 0 0,0 0 1 0 0,0-1 0 0 0,-1 1-1 0 0,1 0 1 0 0,0 0-1 0 0,-1 0 1 0 0,1 0 0 0 0,0 0-1 0 0,0 0 1 0 0,-1 0-1 0 0,1 0 1 0 0,0 0 30 0 0,20-16-3647 0 0,-11 10-1529 0 0,0 1-6082 0 0</inkml:trace>
  <inkml:trace contextRef="#ctx0" brushRef="#br0" timeOffset="63960.196">4427 1400 0 0 0,'0'0'1018'0'0,"0"0"785"0"0,0 0 217 0 0,0 0-122 0 0,0 0-247 0 0,0 0-407 0 0,0 0-484 0 0,0 0-252 0 0,0 0-160 0 0,0 0-74 0 0,0 0 62 0 0,0 0 55 0 0,0 0 2 0 0,-14 13-37 0 0,-88 88 294 0 0,-23 53-1549 0 0,107-121-2865 0 0,43-36-2726 0 0,-16-1 3993 0 0</inkml:trace>
  <inkml:trace contextRef="#ctx0" brushRef="#br0" timeOffset="64218.032">4585 1477 0 0 0,'0'0'459'0'0,"0"0"228"0"0,0 0 241 0 0,0 0 440 0 0,0 0 350 0 0,0 0 154 0 0,0 0-149 0 0,0 0-395 0 0,0 0-351 0 0,-31 23-294 0 0,-100 71-151 0 0,-3 6 1063 0 0,103-56-4027 0 0,55-44-420 0 0,26-7-5213 0 0,-42 3 7544 0 0</inkml:trace>
  <inkml:trace contextRef="#ctx0" brushRef="#br0" timeOffset="64467.791">4629 1635 0 0 0,'0'0'854'0'0,"0"0"-274"0"0,0 0 20 0 0,0 0-17 0 0,0 0-90 0 0,0 0-118 0 0,0 0-143 0 0,0 0-79 0 0,-34 22-25 0 0,-109 67-12 0 0,30-5 310 0 0,2 8-576 0 0,110-91 126 0 0,1-1 0 0 0,0 0-1 0 0,-1 1 1 0 0,1-1 0 0 0,-1 1-1 0 0,1-1 1 0 0,0 0 0 0 0,-1 1-1 0 0,1-1 1 0 0,0 1-1 0 0,0-1 1 0 0,-1 1 0 0 0,1-1-1 0 0,0 1 1 0 0,0-1 0 0 0,0 1-1 0 0,0-1 1 0 0,0 1 0 0 0,-1 0-1 0 0,1-1 1 0 0,0 1 0 0 0,0-1-1 0 0,0 1 1 0 0,1-1 0 0 0,-1 1-1 0 0,0-1 1 0 0,0 1 0 0 0,0-1-1 0 0,0 1 1 0 0,0-1 0 0 0,1 1-1 0 0,-1-1 1 0 0,0 1 0 0 0,0-1-1 0 0,1 1 1 0 0,-1-1 0 0 0,0 1-1 0 0,1-1 1 0 0,-1 1 0 0 0,0-1-1 0 0,1 0 1 0 0,-1 1 0 0 0,1-1-1 0 0,-1 0 1 0 0,1 1-1 0 0,-1-1 1 0 0,1 0 0 0 0,-1 0-1 0 0,1 0 1 0 0,-1 1 0 0 0,1-1-1 0 0,-1 0 1 0 0,1 0 0 0 0,-1 0-1 0 0,1 0 1 0 0,-1 0 0 0 0,1 0-1 0 0,-1 0 1 0 0,1 0 0 0 0,-1 0-1 0 0,1 0 1 0 0,0 0 0 0 0,-1 0-1 0 0,1 0 1 0 0,0-1 24 0 0,37 1-194 0 0,86-44-2359 0 0,-98 34 2492 0 0,-7 2 61 0 0</inkml:trace>
  <inkml:trace contextRef="#ctx0" brushRef="#br0" timeOffset="64750.005">4740 1771 0 0 0,'0'0'814'0'0,"0"0"59"0"0,0 0-70 0 0,0 0 21 0 0,0 0 59 0 0,0 0 58 0 0,0 0 16 0 0,-33 18-2 0 0,-103 56 26 0 0,13 3 2767 0 0,78-36-1820 0 0,83-37-2280 0 0,-19-6-13 0 0,-1-1 1 0 0,0-1-1 0 0,0 0 1 0 0,0-1-1 0 0,0-1 1 0 0,-1-1-1 0 0,14-8 365 0 0,27-9-1226 0 0,25-5 731 0 0,-82 29 754 0 0,-22 15 1429 0 0,-123 84 2445 0 0,68-51-3246 0 0,52-24-1404 0 0,20-12-5148 0 0,4-8-4026 0 0</inkml:trace>
  <inkml:trace contextRef="#ctx0" brushRef="#br0" timeOffset="71223.981">2669 2416 0 0 0,'0'0'304'0'0,"0"1"4872"0"0,0 4-1032 0 0,1-4 591 0 0,26-1 346 0 0,13-7-4170 0 0,15 3-292 0 0,-55 4-627 0 0,0 0 18 0 0,50-23 1493 0 0,19-9-856 0 0,-38 10 276 0 0,52-37-476 0 0,-21 22-244 0 0,-45 22-71 0 0,30-18 254 0 0,-3-4-154 0 0,14-14 54 0 0,-18 6 349 0 0,-15 20-559 0 0,31-26 97 0 0,35-24 28 0 0,-4 20-161 0 0,-14 18-9 0 0,3 8 16 0 0,3 3-7 0 0,56 23-47 0 0,-135 3 10 0 0,0 0-18 0 0,0 0-8 0 0,0 0 26 0 0,0 0 10 0 0,0 0-10 0 0,0 0-18 0 0,0 0 34 0 0,0 0-6 0 0,0 0-18 0 0,0 0 10 0 0,0 0-14 0 0,0 0 5 0 0,0 0 17 0 0,0 0-10 0 0,0 0 8 0 0,0 0-22 0 0,0 0 11 0 0,0 0-7 0 0,0 0-2 0 0,0 0 21 0 0,0 0 5 0 0,0 0-14 0 0,0 0 14 0 0,0 0 2 0 0,0 0 1 0 0,0 0-8 0 0,0 0 11 0 0,0 0 33 0 0,0 0 12 0 0,0 0 20 0 0,0 0 20 0 0,0 0 0 0 0,0 0-11 0 0,0 0 13 0 0,0 0-16 0 0,-34-19 672 0 0,-46-25-702 0 0,34 4-44 0 0,45 42-38 0 0,-1 0 0 0 0,1 0 1 0 0,0 0-1 0 0,-1 0 0 0 0,1 0 1 0 0,0 0-1 0 0,0 0 0 0 0,1 0 0 0 0,-1 0 1 0 0,0 1-1 0 0,1-1 0 0 0,-1 0 1 0 0,1 1-1 0 0,0-1 0 0 0,0 0 0 0 0,0 1 1 0 0,0-1-1 0 0,0 0 0 0 0,0 0 1 0 0,1 1-1 0 0,-1-1 0 0 0,1 0 0 0 0,-1 1 1 0 0,1-1-1 0 0,0 0 18 0 0,27 205 39 0 0,-12-180 47 0 0,-16-27-78 0 0,0 0-14 0 0,0 0-4 0 0,1-1 24 0 0,125-127 202 0 0,-95 88-980 0 0,-31 39 237 0 0,3-5-4406 0 0,-2 4-4971 0 0,-1-1-2529 0 0</inkml:trace>
  <inkml:trace contextRef="#ctx0" brushRef="#br0" timeOffset="74755.045">1119 1547 0 0 0,'0'0'487'0'0,"0"0"232"0"0,0 0-17 0 0,0 0-39 0 0,0 0-25 0 0,0 0 54 0 0,0 0 281 0 0,-2-6 268 0 0,-3-10-491 0 0,0-3 4324 0 0,4 16 6181 0 0,-17 132-10212 0 0,16-1-896 0 0,2-127-139 0 0,0 0 1 0 0,1 1-1 0 0,-1-1 1 0 0,1 0-1 0 0,-1 0 0 0 0,0 1 1 0 0,1-1-1 0 0,0 0 1 0 0,-1 0-1 0 0,1 0 0 0 0,0 0 1 0 0,0 0-1 0 0,-1 0 1 0 0,1 0-1 0 0,0 0 0 0 0,0 0 1 0 0,0 0-1 0 0,0 0 1 0 0,0-1-1 0 0,0 1 0 0 0,1 0 1 0 0,-1-1-1 0 0,0 1 1 0 0,0-1-1 0 0,0 1 0 0 0,1-1 1 0 0,-1 1-1 0 0,0-1 1 0 0,0 0-1 0 0,1 0 0 0 0,-1 0 1 0 0,0 0-1 0 0,1 0 1 0 0,-1 0-1 0 0,0 0 0 0 0,1 0 1 0 0,-1 0-1 0 0,0 0 1 0 0,0-1-1 0 0,1 1 1 0 0,-1-1-1 0 0,0 1 0 0 0,0-1 1 0 0,0 1-1 0 0,1-1 1 0 0,-1 0-1 0 0,0 1 0 0 0,0-1 1 0 0,0 0-1 0 0,0 0 1 0 0,0 0-1 0 0,0 0 0 0 0,-1 0 1 0 0,1 0-1 0 0,0 0 1 0 0,0-1-9 0 0,22-32 124 0 0,-2-1-1 0 0,-1-1 1 0 0,-2-1 0 0 0,6-20-124 0 0,-5 14 50 0 0,12-26-6 0 0,-19 104-21 0 0,34 227 298 0 0,-37-217-314 0 0,-2-1 1 0 0,-2 1-1 0 0,-1 0 0 0 0,-3 0 0 0 0,-3 29-7 0 0,1-60 3 0 0,0-1-1 0 0,-1 1 0 0 0,-1-1 0 0 0,0 1 1 0 0,0-1-1 0 0,-2 0 0 0 0,0 0 1 0 0,0 0-1 0 0,-1-1 0 0 0,0 0 1 0 0,-1 0-1 0 0,-1-1 0 0 0,0 1 1 0 0,0-2-1 0 0,-1 1 0 0 0,-1-1 1 0 0,0 0-1 0 0,0-1 0 0 0,0-1 1 0 0,-1 1-1 0 0,-1-2 0 0 0,1 1 1 0 0,-4 0-3 0 0,13-6 2 0 0,-1 0 0 0 0,1 0 0 0 0,-1-1 0 0 0,0 1 0 0 0,0 0 0 0 0,1-1 0 0 0,-1 0 0 0 0,0 0 0 0 0,0 0 0 0 0,0 0 0 0 0,0 0 0 0 0,-1-1 0 0 0,1 1 0 0 0,0-1 0 0 0,0 0 0 0 0,0 0 0 0 0,0 0 0 0 0,-1 0 0 0 0,1 0 0 0 0,0-1 0 0 0,0 1 0 0 0,0-1 0 0 0,0 0 0 0 0,0 0 0 0 0,0 0 0 0 0,0-1 0 0 0,0 1 0 0 0,1 0 0 0 0,-1-1 0 0 0,0 0 0 0 0,1 0 0 0 0,-1 0 0 0 0,1 0 1 0 0,0 0-1 0 0,-1 0 0 0 0,1-1 0 0 0,0 1 0 0 0,1-1 0 0 0,-1 0 0 0 0,0 1 0 0 0,1-1 0 0 0,-1 0 0 0 0,1 0 0 0 0,0 0 0 0 0,0 0 0 0 0,0 0-2 0 0,2-12 5 0 0,2 0 1 0 0,0 0-1 0 0,0 0 1 0 0,1 1-1 0 0,1 0 1 0 0,0 0-1 0 0,1 0 1 0 0,1 0 0 0 0,0 1-1 0 0,1 0 1 0 0,0 1-1 0 0,1 0 1 0 0,0 0-1 0 0,1 1 1 0 0,1 0-1 0 0,-1 0 1 0 0,2 1-1 0 0,-1 1 1 0 0,1 0-1 0 0,1 0 1 0 0,0 2-1 0 0,6-4-5 0 0,-5 1-109 0 0,1 1-1 0 0,1 0 1 0 0,0 1-1 0 0,0 1 1 0 0,1 1-1 0 0,-1 0 0 0 0,10-2 110 0 0,-8 7-3873 0 0,-12 2-3969 0 0,-2-1-4600 0 0</inkml:trace>
  <inkml:trace contextRef="#ctx0" brushRef="#br0" timeOffset="75938.78">5609 4014 0 0 0,'0'0'4060'0'0,"0"0"-1649"0"0,0 0-460 0 0,0 0 196 0 0,0 0 96 0 0,0 0-81 0 0,0 0-247 0 0,0 0-435 0 0,0 0-384 0 0,0 0-234 0 0,0 0-167 0 0,-11 0-91 0 0,-32 0-32 0 0,40 1-465 0 0,0-1-1 0 0,0 1 1 0 0,0 0-1 0 0,0 0 1 0 0,0 0 0 0 0,0 1-1 0 0,0-1 1 0 0,0 1-1 0 0,1-1 1 0 0,-1 1-1 0 0,0 0 1 0 0,1 0 0 0 0,-1 0-1 0 0,1 0 1 0 0,0 1-1 0 0,0-1 1 0 0,0 1-1 0 0,0-1 1 0 0,-1 4-107 0 0,-4 2 246 0 0,-98 164 1144 0 0,-20 13-1009 0 0,84-131-423 0 0,41-110-8065 0 0,31-74-8296 0 0,-22 73 14715 0 0,-3-46 705 0 0,-7 58 3093 0 0,0 20 2281 0 0,1 0 3314 0 0,0 24-5909 0 0,0 1-235 0 0,0 0-240 0 0,0 0-223 0 0,0 0-167 0 0,0 5 3834 0 0,0 16-3895 0 0,6-9-603 0 0,1 0-1 0 0,0 0 1 0 0,1 0-1 0 0,0-1 0 0 0,1-1 1 0 0,0 0-1 0 0,1 0 0 0 0,0 0 1 0 0,0-1-1 0 0,8 4-266 0 0,16 17 409 0 0,-11-8-240 0 0,-1 2-1 0 0,-1 0 1 0 0,-2 1-1 0 0,0 1 1 0 0,9 18-169 0 0,41 68-445 0 0,-69-104-1396 0 0,0-6-6759 0 0,0-2-3602 0 0</inkml:trace>
  <inkml:trace contextRef="#ctx0" brushRef="#br0" timeOffset="83789.961">110 1488 0 0 0,'0'0'423'0'0,"0"0"268"0"0,0 0 135 0 0,0 0 45 0 0,0 0 51 0 0,0-4 23 0 0,2-21 1025 0 0,-2 61 5515 0 0,2 1-3476 0 0,11 139-2901 0 0,-11-163-507 0 0,62 336 1518 0 0,-64-63-940 0 0,32-160-880 0 0,-16 10-49 0 0,-14 75 297 0 0,24-89-172 0 0,7 68 20 0 0,-44-24 67 0 0,8-141-389 0 0,1-1 0 0 0,1 1 0 0 0,1 0 0 0 0,2-1 0 0 0,0 1 0 0 0,2-1 0 0 0,5 17-73 0 0,22 147 362 0 0,-34-130-195 0 0,1-41-132 0 0,1-1 1 0 0,1 1-1 0 0,0-1 1 0 0,1 1-1 0 0,1-1 0 0 0,0 1 1 0 0,2-1-1 0 0,1 4-35 0 0,1-2 64 0 0,0 0 0 0 0,-2 0 0 0 0,0 0 0 0 0,0 1 0 0 0,-2-1-1 0 0,0 1 1 0 0,-1 11-64 0 0,-12 140 314 0 0,16 165 178 0 0,-12-199-394 0 0,-11 11 34 0 0,17-88-113 0 0,11-34 52 0 0,28 39 22 0 0,-27-19 200 0 0,-7-10-48 0 0,-4-35-227 0 0,0 0 24 0 0,0-2-252 0 0,0-3-2829 0 0,0-2-6693 0 0,0 7-2750 0 0</inkml:trace>
  <inkml:trace contextRef="#ctx0" brushRef="#br0" timeOffset="86920.301">294 5023 0 0 0,'3'-1'95'0'0,"-1"0"-1477"0"0,5 0 6966 0 0,-4 7 10970 0 0,-3-6-16497 0 0,0 0-2 0 0,0 0-6 0 0,0 0 1 0 0,0 0 3 0 0,0 0 3 0 0,0 0 26 0 0,0 0 12 0 0,0 0 30 0 0,0 0 18 0 0,0 0 7 0 0,0 0 20 0 0,0 0 2 0 0,0 0 2 0 0,0 0-6 0 0,0 0-16 0 0,0 0-23 0 0,25 5 2423 0 0,30 9-1619 0 0,73-7-252 0 0,152-3 46 0 0,-66-8-421 0 0,-109 8-137 0 0,38 3-8 0 0,131 0 123 0 0,12-7-94 0 0,-112 4-83 0 0,-5 3-50 0 0,270-3 83 0 0,-250-19-61 0 0,41-4 66 0 0,24-2-92 0 0,-52 17-34 0 0,94 1 66 0 0,-67-1 66 0 0,-40-3-122 0 0,-64 3 100 0 0,53-4-88 0 0,100 5-4 0 0,-40-8 10 0 0,-63 0-34 0 0,226 7 17 0 0,-302-3-20 0 0,154 7-39 0 0,-183-8 60 0 0,17 8 5 0 0,-59 8-243 0 0,22-5 283 0 0,-50-3-83 0 0,0 0-18 0 0,-15 29-3634 0 0,1-16-1379 0 0,3-7-5287 0 0,5-2-387 0 0</inkml:trace>
  <inkml:trace contextRef="#ctx0" brushRef="#br0" timeOffset="90389.524">40 855 0 0 0,'0'0'340'0'0,"0"0"556"0"0,0 0 118 0 0,0 0-29 0 0,0 0 28 0 0,0 0 112 0 0,0 0 114 0 0,-2-10 61 0 0,-1-2-746 0 0,-2-9-42 0 0,4-2 3447 0 0,1 22-2750 0 0,0 1-50 0 0,0 0-70 0 0,0 0-101 0 0,0 0-114 0 0,0 0-91 0 0,0 0-112 0 0,0 0-97 0 0,0 0-96 0 0,0 13 382 0 0,-24 96-59 0 0,20 30-572 0 0,34-80-160 0 0,-27-58-34 0 0,-1-1-1 0 0,1 0 1 0 0,-1 0-1 0 0,1 0 1 0 0,-1 0 0 0 0,1 0-1 0 0,0-1 1 0 0,-1 1 0 0 0,1-1-1 0 0,-1 0 1 0 0,0 0 0 0 0,1 1-1 0 0,-1-1 1 0 0,0-1 0 0 0,1 1-1 0 0,-1 0 1 0 0,0-1 0 0 0,0 1-1 0 0,0-1 1 0 0,0 1-1 0 0,0-1 1 0 0,-1 0 0 0 0,1 0-1 0 0,0 0 1 0 0,-1 0 0 0 0,1 0-35 0 0,4-4 63 0 0,16-17 12 0 0,-2 0-1 0 0,-1-2 1 0 0,-1 0 0 0 0,0-1-1 0 0,-3 0 1 0 0,0-2 0 0 0,-1 0 0 0 0,-2 0-1 0 0,6-20-74 0 0,-3 7 86 0 0,-15 41-74 0 0,0 0-3 0 0,0 0-21 0 0,0 0-11 0 0,0 9 22 0 0,4 43 131 0 0,2 0 0 0 0,2 0 0 0 0,3 0 0 0 0,2-1 0 0 0,2-1 1 0 0,5 7-131 0 0,44 173 94 0 0,-57-185-90 0 0,-3 0 1 0 0,-1 1 0 0 0,-2-1-1 0 0,-3 15-4 0 0,2-56 11 0 0,-1 1 0 0 0,0-1 0 0 0,0 1 0 0 0,0-1 0 0 0,0 0 0 0 0,-1 1 0 0 0,0-1 0 0 0,0 0-1 0 0,0 0 1 0 0,0 0 0 0 0,-1-1 0 0 0,0 1 0 0 0,1-1 0 0 0,-1 1 0 0 0,0-1 0 0 0,-1 0 0 0 0,1 0-1 0 0,-1 0 1 0 0,1 0 0 0 0,-1-1 0 0 0,0 1 0 0 0,0-1 0 0 0,0 0 0 0 0,0 0 0 0 0,0-1 0 0 0,0 1-1 0 0,-1-1 1 0 0,1 0 0 0 0,-1 0 0 0 0,1 0 0 0 0,-1-1 0 0 0,1 0 0 0 0,-1 0 0 0 0,1 0 0 0 0,-1 0-1 0 0,-2-1-10 0 0,3-1-1 0 0,1 0 0 0 0,-1 0 0 0 0,1 0 0 0 0,0 0 0 0 0,0-1 0 0 0,0 1 0 0 0,0-1 0 0 0,0 0 0 0 0,0 0 0 0 0,1 0 0 0 0,-1-1 0 0 0,1 1 0 0 0,0 0 0 0 0,0-1 0 0 0,0 1 0 0 0,1-1-1 0 0,-1 0 1 0 0,1 0 0 0 0,0 0 0 0 0,0 1 0 0 0,0-1 0 0 0,1 0 0 0 0,-1 0 0 0 0,1 0 0 0 0,0 0 0 0 0,0 0 0 0 0,0 0 0 0 0,1 0 0 0 0,0-1 1 0 0,4-95-1711 0 0,4 58-6562 0 0,-7 30-3369 0 0</inkml:trace>
  <inkml:trace contextRef="#ctx0" brushRef="#br0" timeOffset="90892.564">526 420 4433 0 0,'0'0'2443'0'0,"0"0"-761"0"0,0 0-159 0 0,0 0 191 0 0,0 0 65 0 0,0 0-106 0 0,0 0-323 0 0,0 0-386 0 0,0 0-262 0 0,0 0-133 0 0,0 0-49 0 0,0 0-49 0 0,0 0-8 0 0,-5 15-41 0 0,-26 70 215 0 0,27-1 556 0 0,4-84-1153 0 0,0 0-5 0 0,0 0 30 0 0,0 0 19 0 0,0 0 43 0 0,0 0 100 0 0,0 0 87 0 0,0-18 579 0 0,16-70-732 0 0,12-8-122 0 0,-28 96-55 0 0,0 0-10 0 0,0 0 6 0 0,0 0-34 0 0,-40 118-245 0 0,36-73-1297 0 0,15-32-8089 0 0,-8-12-1710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9:3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4 1976 0 0,'0'0'2225'0'0,"0"0"-19"0"0,0 0 44 0 0,0 0-13 0 0,0 0-128 0 0,0 0-279 0 0,0 0-384 0 0,0 0-391 0 0,0 0-317 0 0,0 0-214 0 0,0 0-107 0 0,16-4 2071 0 0,-15 4-2156 0 0,-1 0-16 0 0,0 0-6 0 0,0 0-7 0 0,0 0-15 0 0,0 0-14 0 0,0 0-10 0 0,0 0-10 0 0,0 0-7 0 0,0 0 5 0 0,0 0-30 0 0,0 0-18 0 0,0 0-6 0 0,0 0-24 0 0,0 0 11 0 0,0 0 2 0 0,0 0 6 0 0,0 0 9 0 0,0 0-10 0 0,0 0 6 0 0,-15 19 1384 0 0,-245 298-1187 0 0,125-167-347 0 0,112-113-19 0 0,18-52-2340 0 0,13-21-1178 0 0,-2 14-6813 0 0,-4 18-906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9:3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4297 0 0,'0'0'2142'0'0,"0"0"-182"0"0,0 0-74 0 0,0 0 41 0 0,0 0 41 0 0,0 0-65 0 0,0 0-258 0 0,0 0-356 0 0,0 0-368 0 0,0 0-265 0 0,0 0-163 0 0,0 0-78 0 0,0 0-8 0 0,-3-3 1 0 0,-7-12-5 0 0,8 11-29 0 0,2 4-36 0 0,0 0-36 0 0,0 0-28 0 0,0 0-2 0 0,22 11 2142 0 0,-1 2-2118 0 0,-1 1 0 0 0,-1 1 0 0 0,0 1 0 0 0,-2 0 1 0 0,1 1-1 0 0,-2 1 0 0 0,0 1 0 0 0,-1 0 0 0 0,6 13-296 0 0,80 88 419 0 0,16-6-95 0 0,-45-47-34 0 0,-61-50 69 0 0,-45-36-689 0 0,-15-17-3527 0 0,40 24-2493 0 0,5 6-3382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31 160 2320 0 0,'0'0'1309'0'0,"0"0"80"0"0,0 0 202 0 0,0 0 304 0 0,0 0 243 0 0,0 0 12 0 0,0 0-199 0 0,0 0-324 0 0,0 0-300 0 0,0 0-249 0 0,0 0-177 0 0,-4-9-115 0 0,-16-31-118 0 0,15 30-80 0 0,5 10-79 0 0,0 0-63 0 0,0 0-58 0 0,0 0-15 0 0,0 0-17 0 0,0 0-33 0 0,0 0-24 0 0,0 0-14 0 0,0 0-21 0 0,0 0-10 0 0,0 0 16 0 0,0 16 57 0 0,-1 51 143 0 0,2-1-1 0 0,3 1 1 0 0,4-1-1 0 0,13 57-469 0 0,-20-114 5 0 0,1 0 1 0 0,1-1-1 0 0,0 1 1 0 0,0-1-1 0 0,0 1 0 0 0,1-1 1 0 0,0 0-1 0 0,1 0 1 0 0,0-1-1 0 0,0 0 0 0 0,1 1 1 0 0,-1-2-1 0 0,2 1 1 0 0,-1-1-1 0 0,1 0 1 0 0,0 0-1 0 0,4 2-5 0 0,-9-6 7 0 0,1-1 1 0 0,0 1-1 0 0,-1-1 1 0 0,1 0-1 0 0,0 0 1 0 0,0 0-1 0 0,0 0 1 0 0,0-1-1 0 0,0 1 1 0 0,0-1-1 0 0,0 0 1 0 0,0 0-1 0 0,0 0 1 0 0,0 0-1 0 0,0 0 1 0 0,0-1-1 0 0,0 0 1 0 0,0 1-1 0 0,0-1 1 0 0,-1 0-1 0 0,1 0 1 0 0,0 0-1 0 0,0-1 1 0 0,-1 1-1 0 0,1-1 1 0 0,-1 1-1 0 0,1-1 1 0 0,-1 0-1 0 0,0 0 1 0 0,1 0-1 0 0,-1 0 0 0 0,0-1 1 0 0,0 0-8 0 0,59-93 330 0 0,-51 76-307 0 0,97-203 126 0 0,-103 249-386 0 0,17 44 278 0 0,-9-31-49 0 0,-9-27 6 0 0,0 1-1 0 0,1-1 1 0 0,0 0-1 0 0,1 0 1 0 0,0-1-1 0 0,1 1 1 0 0,0-1-1 0 0,1-1 1 0 0,1 1-1 0 0,-1-1 0 0 0,2 0 1 0 0,-1-1-1 0 0,1 0 1 0 0,1 0-1 0 0,-1-1 1 0 0,2 0-1 0 0,-1-1 1 0 0,1 0-1 0 0,0 0 1 0 0,0-1-1 0 0,3 0 3 0 0,-9-5 13 0 0,0-1 0 0 0,0 1 0 0 0,0-1 0 0 0,0 0 0 0 0,0-1 0 0 0,0 1 0 0 0,0-1-1 0 0,0 0 1 0 0,0 0 0 0 0,0-1 0 0 0,0 1 0 0 0,0-1 0 0 0,-1 0 0 0 0,1-1 0 0 0,-1 1 0 0 0,0-1 0 0 0,1 0 0 0 0,-1 0 0 0 0,0 0 0 0 0,-1 0-1 0 0,1-1 1 0 0,-1 1 0 0 0,1-1 0 0 0,-1 0 0 0 0,1-2-13 0 0,65-112 363 0 0,-66 111-353 0 0,11-21 82 0 0,-2-1 1 0 0,-1 0-1 0 0,-2-1 0 0 0,0 0 0 0 0,-2 0 1 0 0,-2-1-1 0 0,0 0 0 0 0,-2 0 1 0 0,-2 0-1 0 0,0-1 0 0 0,-3-15-92 0 0,-25-30 188 0 0,26 77-215 0 0,1 0 1 0 0,-1-1-1 0 0,1 1 0 0 0,-1 0 1 0 0,1-1-1 0 0,-1 1 0 0 0,1 0 1 0 0,-1 0-1 0 0,1 0 0 0 0,-1 0 0 0 0,1-1 1 0 0,-1 1-1 0 0,1 0 0 0 0,-1 0 1 0 0,0 0-1 0 0,1 0 0 0 0,-1 0 1 0 0,1 0-1 0 0,-1 0 0 0 0,1 0 1 0 0,-1 1-1 0 0,1-1 0 0 0,-1 0 0 0 0,0 0 1 0 0,1 0-1 0 0,-1 1 0 0 0,1-1 1 0 0,-1 0-1 0 0,1 0 0 0 0,0 1 1 0 0,-1-1-1 0 0,1 0 0 0 0,-1 1 1 0 0,1-1-1 0 0,0 1 0 0 0,-1-1 0 0 0,1 0 1 0 0,0 1-1 0 0,-1-1 0 0 0,1 1 1 0 0,0-1-1 0 0,-1 1 0 0 0,1-1 1 0 0,0 1-1 0 0,0-1 0 0 0,0 1 1 0 0,0 0-1 0 0,0-1 0 0 0,-1 1 0 0 0,1-1 1 0 0,0 1-1 0 0,0-1 0 0 0,0 1 1 0 0,0-1-1 0 0,1 1 0 0 0,-1 0 1 0 0,0-1-1 0 0,0 1 0 0 0,0-1 1 0 0,0 1-1 0 0,0-1 0 0 0,1 1 0 0 0,-1-1 1 0 0,0 1-1 0 0,1-1 0 0 0,-1 1 1 0 0,0-1-1 0 0,1 1 27 0 0,4 76-3312 0 0,2-52-736 0 0,4 0-4197 0 0,-3-14-3892 0 0</inkml:trace>
  <inkml:trace contextRef="#ctx0" brushRef="#br0" timeOffset="248.357">1083 540 6489 0 0,'0'0'2074'0'0,"0"0"55"0"0,0 0 150 0 0,0 0-196 0 0,0 0-319 0 0,0 0-337 0 0,0 0-312 0 0,0 0-215 0 0,0 0-118 0 0,0 0-105 0 0,0 0-71 0 0,0 0-31 0 0,24-11-74 0 0,72-35-33 0 0,-50 10 825 0 0,-42 26-1020 0 0,-2 4-197 0 0,0 1 1 0 0,0 0 0 0 0,0 0 0 0 0,-1-1-1 0 0,0 1 1 0 0,0-1 0 0 0,0 1-1 0 0,-1-1 1 0 0,1 1 0 0 0,-1-1 0 0 0,-1 1-1 0 0,1-1 1 0 0,-1 0 0 0 0,0 1-1 0 0,0 0 1 0 0,-1-1 0 0 0,0 1 0 0 0,0 0-1 0 0,0 0 1 0 0,0-1 0 0 0,-1 2-1 0 0,0-1 1 0 0,-1-1-77 0 0,1 2 7 0 0,0 1 0 0 0,-1 0 0 0 0,1 0-1 0 0,-1 0 1 0 0,0 1 0 0 0,0-1 0 0 0,0 1 0 0 0,0 0-1 0 0,-1 0 1 0 0,1 0 0 0 0,0 1 0 0 0,-1-1 0 0 0,1 1-1 0 0,-1 0 1 0 0,0 1 0 0 0,1-1 0 0 0,-1 1 0 0 0,0 0-1 0 0,1 0 1 0 0,-1 0 0 0 0,0 1 0 0 0,1-1 0 0 0,-1 1-1 0 0,1 0 1 0 0,-1 1 0 0 0,1-1 0 0 0,-1 1 0 0 0,1 0 0 0 0,-3 1-7 0 0,-3 3-6 0 0,0 0 0 0 0,0 0 0 0 0,1 1 1 0 0,0 1-1 0 0,0-1 0 0 0,1 1 0 0 0,-1 1 1 0 0,2 0-1 0 0,-1 0 0 0 0,1 0 1 0 0,1 1-1 0 0,0 0 0 0 0,0 0 0 0 0,1 1 1 0 0,0 0-1 0 0,1-1 0 0 0,0 2 1 0 0,1-1-1 0 0,0 0 0 0 0,1 1 0 0 0,0-1 1 0 0,1 1-1 0 0,0 0 0 0 0,1 4 6 0 0,1-11 1 0 0,0 1-1 0 0,0-1 1 0 0,0 0-1 0 0,1 1 0 0 0,0-1 1 0 0,0 0-1 0 0,0 0 1 0 0,0 0-1 0 0,1 0 1 0 0,0-1-1 0 0,0 1 1 0 0,1-1-1 0 0,-1 0 1 0 0,1 1-1 0 0,0-2 1 0 0,0 1-1 0 0,0 0 1 0 0,0-1-1 0 0,1 0 0 0 0,-1 0 1 0 0,1 0-1 0 0,0 0 1 0 0,4 1-1 0 0,125 35 137 0 0,-116-36-153 0 0,0-1 0 0 0,1-1-1 0 0,0-1 1 0 0,-1 0 0 0 0,1-2 0 0 0,-1 0-1 0 0,0-1 1 0 0,10-3 16 0 0,35-31-2448 0 0,-46 23-1406 0 0,-3 2-6212 0 0,-9 5-843 0 0</inkml:trace>
  <inkml:trace contextRef="#ctx0" brushRef="#br0" timeOffset="418.474">1712 558 15219 0 0,'0'0'1725'0'0,"0"0"-166"0"0,0 0 9 0 0,0 0 23 0 0,0 0-163 0 0,0 0-297 0 0,0 0-353 0 0,0 0-264 0 0,0 0-104 0 0,0 0-67 0 0,0 0-69 0 0,-10 33-56 0 0,-34 102-56 0 0,14-75-27 0 0,-32-4 300 0 0,33-37-5171 0 0,13-8-1573 0 0,14-8-4895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1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57 472 0 0 0,'0'0'1979'0'0,"0"0"-468"0"0,0 0 64 0 0,0 0 323 0 0,0 0 326 0 0,0 0 70 0 0,0 0-189 0 0,0 0-348 0 0,0 0-311 0 0,0 0-220 0 0,0 0-108 0 0,0 0-88 0 0,0 0-103 0 0,-2-6-103 0 0,-5-19-69 0 0,2 30 1956 0 0,-7 28-2095 0 0,-17 118 122 0 0,28-144-727 0 0,0-1 0 0 0,1 0 0 0 0,0 0 0 0 0,1 1 0 0 0,-1-1 1 0 0,1 0-1 0 0,0 0 0 0 0,1 0 0 0 0,-1 0 0 0 0,1 0 0 0 0,1 0 0 0 0,-1 0 1 0 0,1 0-1 0 0,0-1 0 0 0,0 0 0 0 0,0 1 0 0 0,1-1 0 0 0,0 0 0 0 0,0 0 1 0 0,0-1-1 0 0,1 0 0 0 0,-1 1 0 0 0,1-1 0 0 0,0-1 0 0 0,0 1 1 0 0,1-1-1 0 0,-1 0 0 0 0,2 1-11 0 0,0-5 47 0 0,0 0 1 0 0,1-1 0 0 0,-1 0-1 0 0,-1 0 1 0 0,1 0-1 0 0,0-1 1 0 0,-1 0 0 0 0,1 0-1 0 0,-1-1 1 0 0,0 1-1 0 0,0-1 1 0 0,0-1 0 0 0,0 1-1 0 0,-1-1 1 0 0,0 0-1 0 0,0 0 1 0 0,0-1-1 0 0,-1 0 1 0 0,4-5-48 0 0,-4 6 4 0 0,107-122 133 0 0,-105 166-235 0 0,-6-33 98 0 0,1 0 0 0 0,0 0 0 0 0,0 0 0 0 0,1-1 0 0 0,0 1 0 0 0,-1-1 0 0 0,2 1 0 0 0,-1-1 0 0 0,1 0 1 0 0,0 0-1 0 0,0 0 0 0 0,0 0 0 0 0,1 0 0 0 0,-1-1 0 0 0,1 1 0 0 0,0-1 0 0 0,1 0 0 0 0,-1 0 0 0 0,1-1 0 0 0,-1 1 0 0 0,1-1 1 0 0,0 0-1 0 0,1-1 0 0 0,-1 1 0 0 0,0-1 0 0 0,1 0 0 0 0,-1 0 0 0 0,1 0 0 0 0,0-1 0 0 0,-1 0 0 0 0,4 0 0 0 0,-1-3 66 0 0,1-1 0 0 0,0 0 0 0 0,-1 0 0 0 0,0-1 0 0 0,0 0 0 0 0,0-1 0 0 0,0 1 0 0 0,-1-1 0 0 0,1-1 0 0 0,-1 0-1 0 0,-1 0 1 0 0,1 0 0 0 0,-1-1 0 0 0,0 0 0 0 0,-1 0 0 0 0,1 0 0 0 0,-1-1 0 0 0,-1 0 0 0 0,1 0 0 0 0,-2 0 0 0 0,1 0 0 0 0,-1-1-1 0 0,0 1 1 0 0,-1-1 0 0 0,0 0 0 0 0,1-5-66 0 0,2 0 48 0 0,7-30 519 0 0,-6 20-1846 0 0,-3 19-3774 0 0,7 12-5112 0 0,-5-7-1918 0 0</inkml:trace>
  <inkml:trace contextRef="#ctx0" brushRef="#br0" timeOffset="281.541">940 564 14347 0 0,'0'0'1672'0'0,"0"0"-367"0"0,0 0 2 0 0,0 0 161 0 0,0 0 26 0 0,0 0-214 0 0,0 0-405 0 0,0 0-368 0 0,0 0-194 0 0,0 0-53 0 0,0 0-15 0 0,0 0-22 0 0,-3 22-38 0 0,-12 100 22 0 0,13-57 888 0 0,2-38-5736 0 0,0-9-4147 0 0,0-18-2462 0 0</inkml:trace>
  <inkml:trace contextRef="#ctx0" brushRef="#br0" timeOffset="508.494">881 200 6449 0 0,'0'0'3489'0'0,"0"0"-1737"0"0,0 0-271 0 0,0 0-233 0 0,0 0-192 0 0,0 0-288 0 0,0 0-431 0 0,0 0-505 0 0,0 0-217 0 0,0 0-327 0 0,0 0-320 0 0,0 0-496 0 0,0 0-2721 0 0,0 0-4257 0 0</inkml:trace>
  <inkml:trace contextRef="#ctx0" brushRef="#br0" timeOffset="780.744">1362 52 11803 0 0,'0'0'2103'0'0,"0"0"-576"0"0,0 0-224 0 0,0 0 69 0 0,0 0 59 0 0,0 0-136 0 0,0 0-272 0 0,0 0-258 0 0,0 0-182 0 0,0 0-102 0 0,0 0-55 0 0,0 0-62 0 0,3 30-31 0 0,11 91-53 0 0,9 56 649 0 0,-28 121-721 0 0,-6-170-1403 0 0,11-127 824 0 0,0-1-172 0 0,0 0-184 0 0,0 0-313 0 0,0 0-415 0 0,0 0-580 0 0,0-1-2670 0 0,0-4 313 0 0,0 4-5371 0 0</inkml:trace>
  <inkml:trace contextRef="#ctx0" brushRef="#br0" timeOffset="1013.717">1071 457 9186 0 0,'0'0'2151'0'0,"0"0"-757"0"0,0 0-219 0 0,0 0 137 0 0,0 0 134 0 0,0 0-103 0 0,0 0-263 0 0,0 0-211 0 0,0 0-217 0 0,0 0-169 0 0,35-5-121 0 0,111-15-129 0 0,-16-10-17 0 0,15-24-2318 0 0,-106 38-2413 0 0,-24 9-1721 0 0,-2-1-2813 0 0</inkml:trace>
  <inkml:trace contextRef="#ctx0" brushRef="#br0" timeOffset="1445.503">1776 1 10530 0 0,'0'0'2041'0'0,"0"0"-414"0"0,0 0-227 0 0,0 0-74 0 0,0 0-2 0 0,0 0-108 0 0,0 0-202 0 0,0 0-217 0 0,0 0-153 0 0,-7 36-89 0 0,-21 116-71 0 0,20-108-188 0 0,1 0-1 0 0,3 1 1 0 0,1-1-1 0 0,3 17-295 0 0,0-35 32 0 0,-1-11-18 0 0,0-1 0 0 0,2 1 0 0 0,-1 0 0 0 0,2-1 0 0 0,0 1 0 0 0,0-1 0 0 0,2 1 0 0 0,0-1 0 0 0,0 0 0 0 0,1 0 0 0 0,1-1 0 0 0,0 1 0 0 0,1-1 0 0 0,6 8-14 0 0,-10-18 18 0 0,-1-1 0 0 0,0 0-1 0 0,1 0 1 0 0,-1 0 0 0 0,1-1 0 0 0,-1 1 0 0 0,1-1 0 0 0,0 1 0 0 0,0-1 0 0 0,0 0-1 0 0,0 0 1 0 0,0 0 0 0 0,0 0 0 0 0,0-1 0 0 0,0 1 0 0 0,0-1 0 0 0,0 1 0 0 0,0-1-1 0 0,0-1 1 0 0,1 1 0 0 0,-1 0 0 0 0,0-1 0 0 0,0 1 0 0 0,0-1 0 0 0,0 0 0 0 0,0 0-1 0 0,0 0 1 0 0,0 0 0 0 0,-1-1 0 0 0,1 1 0 0 0,0-1 0 0 0,-1 1 0 0 0,1-1-1 0 0,-1 0 1 0 0,1 0 0 0 0,-1 0 0 0 0,0-1 0 0 0,0 1 0 0 0,0-1 0 0 0,2-1-18 0 0,130-136 342 0 0,-133 139-336 0 0,0 0-1 0 0,0 0 1 0 0,0 0-1 0 0,-1 1 1 0 0,1-1-1 0 0,0 0 1 0 0,0 1-1 0 0,0-1 0 0 0,0 1 1 0 0,0-1-1 0 0,0 1 1 0 0,0 0-1 0 0,1-1 1 0 0,-1 1-1 0 0,0 0 0 0 0,0 0 1 0 0,0 0-1 0 0,0 0 1 0 0,0 0-1 0 0,0 0 1 0 0,1 0-1 0 0,-1 0 1 0 0,0 0-1 0 0,0 0 0 0 0,0 0 1 0 0,0 1-1 0 0,0-1 1 0 0,0 1-1 0 0,0-1 1 0 0,0 1-1 0 0,0-1 1 0 0,0 1-1 0 0,0-1 0 0 0,0 1 1 0 0,0 0-1 0 0,0-1 1 0 0,0 1-1 0 0,-1 0 1 0 0,1 0-1 0 0,0 0 1 0 0,-1 0-1 0 0,1 0 0 0 0,0 0 1 0 0,-1 0-1 0 0,1 0 1 0 0,-1 0-1 0 0,1 0 1 0 0,-1 0-1 0 0,0 0 0 0 0,0 0 1 0 0,1 0-1 0 0,-1 0 1 0 0,0 0-1 0 0,0 1 1 0 0,0-1-1 0 0,0 0 1 0 0,0 0-1 0 0,0 0 0 0 0,0 0 1 0 0,-1 0-1 0 0,1 0 1 0 0,0 0-1 0 0,-1 1-5 0 0,2 181 807 0 0,-1-181-852 0 0,0 0 0 0 0,1 0 0 0 0,-1 0-1 0 0,1 0 1 0 0,-1 0 0 0 0,1 0 0 0 0,0 0 0 0 0,0-1 0 0 0,0 1 0 0 0,0 0 0 0 0,0 0-1 0 0,0-1 1 0 0,0 1 0 0 0,1 0 0 0 0,-1-1 0 0 0,0 1 0 0 0,1-1 0 0 0,-1 0-1 0 0,1 0 1 0 0,0 1 0 0 0,-1-1 0 0 0,1 0 0 0 0,0 0 0 0 0,0-1 0 0 0,0 1-1 0 0,0 0 46 0 0,4-9-4350 0 0,-5 5-683 0 0,0-1-6928 0 0</inkml:trace>
  <inkml:trace contextRef="#ctx0" brushRef="#br0" timeOffset="2329.001">883 170 0 0 0,'0'0'711'0'0,"0"0"517"0"0,0 0 326 0 0,0 0 191 0 0,0 0 51 0 0,0 0-60 0 0,0 0-168 0 0,0 0-175 0 0,0 0-109 0 0,0 0-71 0 0,0 0-42 0 0,0 0-37 0 0,-19 4 2049 0 0,-15 22-928 0 0,34-26-2099 0 0,0 0-26 0 0,0 0-21 0 0,0 0-6 0 0,0 0-29 0 0,0 0 1 0 0,0 0-7 0 0,0 0 6 0 0,19-19 883 0 0,-12 13-559 0 0,0 0-1033 0 0,-5 3-7444 0 0,-2 0-3841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6305 0 0,'0'0'2762'0'0,"0"0"-847"0"0,0 0-417 0 0,0 0-102 0 0,0 0-57 0 0,0 0-108 0 0,0 0-141 0 0,0 0-195 0 0,0 0-183 0 0,0 0-164 0 0,0 0-111 0 0,0 0-73 0 0,0 0-41 0 0,-21 18-3 0 0,-69 59-12 0 0,52-11 207 0 0,33-50-358 0 0,-11 45 376 0 0,3 0 0 0 0,3 0-1 0 0,2 2 1 0 0,1 36-533 0 0,0-9 261 0 0,3 110 45 0 0,4-196-288 0 0,1 0 0 0 0,0-1 0 0 0,0 1 0 0 0,0 0 0 0 0,0 0 0 0 0,0-1 0 0 0,1 1 0 0 0,0-1 0 0 0,-1 1 0 0 0,1-1 0 0 0,0 0-1 0 0,1 0 1 0 0,-1 0 0 0 0,1 0 0 0 0,-1 0 0 0 0,1 0 0 0 0,0-1 0 0 0,0 1 0 0 0,0-1 0 0 0,0 0 0 0 0,0 0 0 0 0,1 0 0 0 0,-1 0 0 0 0,1-1 0 0 0,-1 1 0 0 0,1-1-1 0 0,0 0 1 0 0,-1 0 0 0 0,1 0 0 0 0,0-1 0 0 0,0 1 0 0 0,0-1 0 0 0,-1 0 0 0 0,1 0 0 0 0,0 0 0 0 0,0-1 0 0 0,0 1 0 0 0,0-1 0 0 0,-1 0 0 0 0,1 0 0 0 0,0 0-1 0 0,-1 0 1 0 0,1-1 0 0 0,-1 0 0 0 0,1 1 0 0 0,-1-1 0 0 0,2-2-18 0 0,41-25 140 0 0,-1-2 0 0 0,-2-1 0 0 0,-1-3 0 0 0,-2-2 0 0 0,-1-1 0 0 0,-2-2 0 0 0,-2-1 0 0 0,15-26-140 0 0,-20 32 23 0 0,-2-1-1 0 0,-2-2 1 0 0,-1-1-1 0 0,-2 0 1 0 0,-2-2 0 0 0,-2-1-1 0 0,-1 0 1 0 0,-3-1-1 0 0,5-23-22 0 0,-13-38 247 0 0,-8 104-244 0 0,0-1 0 0 0,0 1 0 0 0,1-1 0 0 0,-1 1 1 0 0,0 0-1 0 0,0 0 0 0 0,0-1 0 0 0,0 1 0 0 0,0 0 0 0 0,0 0 1 0 0,0 0-1 0 0,0 0 0 0 0,0 0 0 0 0,0 0 0 0 0,1 0 1 0 0,-1 1-1 0 0,0-1 0 0 0,0 0 0 0 0,0 0 0 0 0,0 1 0 0 0,0-1 1 0 0,0 0-1 0 0,1 1 0 0 0,-1-1 0 0 0,0 1 0 0 0,0-1 0 0 0,0 1 1 0 0,1 0-1 0 0,-1-1 0 0 0,0 1 0 0 0,1 0 0 0 0,-1-1 0 0 0,1 1 1 0 0,-1 0-1 0 0,1 0 0 0 0,-1-1 0 0 0,1 1 0 0 0,-1 0 0 0 0,1 0 1 0 0,0 0-1 0 0,0 0 0 0 0,-1 0 0 0 0,1-1 0 0 0,0 1 0 0 0,0 0 1 0 0,0 0-1 0 0,0 0 0 0 0,0 0-3 0 0,-20 35 71 0 0,3 0 1 0 0,1 1 0 0 0,1 1-1 0 0,2 1 1 0 0,2 0-1 0 0,2 0 1 0 0,1 1-1 0 0,2 0 1 0 0,2 0 0 0 0,1 1-1 0 0,3-1 1 0 0,2 26-72 0 0,2-33 99 0 0,1-1 0 0 0,1 0 0 0 0,1 0 0 0 0,2-1 0 0 0,2 0 0 0 0,0 0 0 0 0,12 20-99 0 0,12 18 31 0 0,-34-66-3442 0 0,1-2-6568 0 0,-2-1-1527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171 783 0 0 0,'0'0'696'0'0,"0"0"302"0"0,0 0-35 0 0,0 0-195 0 0,0 0-85 0 0,0 0 105 0 0,0 0 256 0 0,0 0-995 0 0,5 5 13911 0 0,-5-4-12390 0 0,0 0-1206 0 0,0-1-48 0 0,0 0-32 0 0,0 0-11 0 0,0 0-11 0 0,0 0-4 0 0,0 0 22 0 0,0 0 1 0 0,0 0 4 0 0,-99 70 1197 0 0,93-66-1437 0 0,0 1 0 0 0,0-1 0 0 0,1 1 0 0 0,-1 1 0 0 0,1-1 0 0 0,1 1 0 0 0,-1 0 0 0 0,1 0 0 0 0,0 0 0 0 0,0 0 0 0 0,0 1 0 0 0,1 0 0 0 0,0 0 0 0 0,1 0 0 0 0,-1 0 0 0 0,1 0 0 0 0,1 0 0 0 0,-1 0 0 0 0,1 1 0 0 0,1-1 0 0 0,-1 1 0 0 0,1-1 0 0 0,1 2-45 0 0,2-3 40 0 0,0 0 1 0 0,1 0-1 0 0,0 0 0 0 0,1-1 1 0 0,-1 1-1 0 0,1-1 0 0 0,0 0 1 0 0,0 0-1 0 0,1-1 0 0 0,-1 1 1 0 0,1-1-1 0 0,0-1 0 0 0,0 1 1 0 0,0-1-1 0 0,1 0 0 0 0,-1 0 1 0 0,2-1-41 0 0,5 3 51 0 0,-1-1 1 0 0,0-1 0 0 0,1 0 0 0 0,0-1 0 0 0,0-1-1 0 0,-1 0 1 0 0,1 0 0 0 0,0-1 0 0 0,1-1-52 0 0,-9 1 2 0 0,23-11-1745 0 0,-3-29-5193 0 0,-12 14 1757 0 0,-9 22-6387 0 0</inkml:trace>
  <inkml:trace contextRef="#ctx0" brushRef="#br0" timeOffset="331.984">534 856 5369 0 0,'0'0'1600'0'0,"0"0"-370"0"0,0 0-126 0 0,0 0 155 0 0,0 0 155 0 0,0 0 89 0 0,0 0-91 0 0,0 0-186 0 0,0 0-219 0 0,0 0-188 0 0,0 0-147 0 0,0 0-142 0 0,-11 22-51 0 0,-29 69-63 0 0,27-34 376 0 0,15-51-689 0 0,0-2-30 0 0,-1 0 0 0 0,1-1-1 0 0,0 1 1 0 0,1-1 0 0 0,-1 1 0 0 0,1-1-1 0 0,-1 0 1 0 0,1 0 0 0 0,0 0-1 0 0,0-1 1 0 0,0 1 0 0 0,0-1 0 0 0,1 1-1 0 0,-1-1 1 0 0,1 0 0 0 0,0 0 0 0 0,-1-1-1 0 0,1 1 1 0 0,0-1 0 0 0,0 0-1 0 0,0 0 1 0 0,0 0 0 0 0,0 0 0 0 0,0-1-1 0 0,0 0 1 0 0,0 0 0 0 0,0 0 0 0 0,0 0-1 0 0,0 0 1 0 0,0-1 0 0 0,0 0-1 0 0,0 0 1 0 0,0 0 0 0 0,0 0 0 0 0,0 0-1 0 0,0-1 1 0 0,-1 0 0 0 0,1 0 0 0 0,-1 0-1 0 0,1 0 1 0 0,-1-1 0 0 0,0 1-1 0 0,1-1-72 0 0,5-5 89 0 0,0-1-1 0 0,0-1 0 0 0,-1 1 0 0 0,0-2 1 0 0,-1 1-1 0 0,0-1 0 0 0,0 0 0 0 0,-1 0 1 0 0,-1 0-1 0 0,0-1 0 0 0,0 0 0 0 0,-1 0 0 0 0,-1 0 1 0 0,0-1-1 0 0,-1 1 0 0 0,0-1 0 0 0,-1 0 1 0 0,0 1-1 0 0,-1-9-88 0 0,0 19-14 0 0,0 0 0 0 0,-1-1 0 0 0,1 1 0 0 0,-1-1 0 0 0,1 1-1 0 0,-1 0 1 0 0,0-1 0 0 0,0 1 0 0 0,0 0 0 0 0,0 0 0 0 0,0 0 0 0 0,0-1 0 0 0,-1 1 0 0 0,1 1 0 0 0,-1-1 0 0 0,1 0 0 0 0,-1 0 0 0 0,0 0 0 0 0,0 1 0 0 0,0-1 0 0 0,0 1-1 0 0,0 0 1 0 0,0-1 0 0 0,0 1 0 0 0,0 0 0 0 0,-1 0 0 0 0,1 0 0 0 0,0 1 0 0 0,-1-1 0 0 0,1 0 0 0 0,0 1 0 0 0,-1 0 0 0 0,1-1 0 0 0,-1 1 0 0 0,0 0 14 0 0,-3 0-236 0 0,-1 0 1 0 0,1 0-1 0 0,-1 1 1 0 0,1 0-1 0 0,-1 0 0 0 0,1 1 1 0 0,0-1-1 0 0,0 1 1 0 0,-1 1-1 0 0,1-1 1 0 0,1 1-1 0 0,-1 0 1 0 0,-1 1 235 0 0,-28 24-3571 0 0,15-5-4974 0 0,11-11-1524 0 0</inkml:trace>
  <inkml:trace contextRef="#ctx0" brushRef="#br0" timeOffset="782.413">940 911 2769 0 0,'0'0'2855'0'0,"0"0"-515"0"0,0 0-131 0 0,0 0-83 0 0,0 0-189 0 0,0 0-274 0 0,0 0-309 0 0,0 0-246 0 0,0 0-202 0 0,0 0-163 0 0,0 0-157 0 0,0 0-144 0 0,0 0-135 0 0,-10 1-114 0 0,-31 3-68 0 0,39-4-113 0 0,1 1-1 0 0,0 0 0 0 0,-1 0 0 0 0,1-1 0 0 0,-1 1 1 0 0,1 0-1 0 0,0 0 0 0 0,0 0 0 0 0,0 0 1 0 0,0 1-1 0 0,0-1 0 0 0,0 0 0 0 0,0 0 1 0 0,0 1-1 0 0,0-1 0 0 0,0 1 0 0 0,1-1 1 0 0,-1 0-1 0 0,0 1 0 0 0,1-1 0 0 0,0 1 0 0 0,-1 0 1 0 0,1-1-1 0 0,0 1 0 0 0,0-1 0 0 0,-1 1 1 0 0,1 0-1 0 0,1-1 0 0 0,-1 1 0 0 0,0-1 1 0 0,0 1-1 0 0,1 0-11 0 0,-1 1 22 0 0,-1 0 8 0 0,1 0 0 0 0,-1-1 0 0 0,1 1-1 0 0,0 0 1 0 0,0 0 0 0 0,0-1 0 0 0,0 1 0 0 0,1 0 0 0 0,-1 0 0 0 0,1-1 0 0 0,0 1 0 0 0,-1-1 0 0 0,1 1 0 0 0,0 0 0 0 0,1-1 0 0 0,-1 0 0 0 0,0 1 0 0 0,1-1 0 0 0,-1 0-1 0 0,1 1 1 0 0,0-1 0 0 0,0 0 0 0 0,0 0 0 0 0,0-1 0 0 0,0 1 0 0 0,0 0 0 0 0,0-1 0 0 0,0 1 0 0 0,1-1 0 0 0,-1 0 0 0 0,1 1 0 0 0,-1-1 0 0 0,1 0 0 0 0,-1-1-1 0 0,1 1 1 0 0,0 0 0 0 0,0-1 0 0 0,2 1-30 0 0,3-2 98 0 0,0 1 0 0 0,1-2 0 0 0,-1 1-1 0 0,1-1 1 0 0,-1 0 0 0 0,0-1 0 0 0,0 1 0 0 0,0-2-1 0 0,-1 1 1 0 0,1-1 0 0 0,-1 0 0 0 0,0-1 0 0 0,0 0-1 0 0,0 0 1 0 0,0 0 0 0 0,-1-1 0 0 0,0 0 0 0 0,0 0-1 0 0,-1-1 1 0 0,0 1 0 0 0,0-1 0 0 0,0-1 0 0 0,-1 1-1 0 0,0 0 1 0 0,-1-1 0 0 0,1 0 0 0 0,-1 0 0 0 0,-1 0-1 0 0,0 0 1 0 0,0 0 0 0 0,0-1 0 0 0,-1 1 0 0 0,0-1-1 0 0,-1 1 1 0 0,0-1 0 0 0,-1-5-98 0 0,-1 10-20 0 0,-1 0 0 0 0,1 1 0 0 0,-1-1 1 0 0,0 1-1 0 0,0 0 0 0 0,0 0 0 0 0,-1 0 0 0 0,1 0 0 0 0,-1 1 0 0 0,0-1 0 0 0,1 1 1 0 0,-1 0-1 0 0,0 0 0 0 0,0 0 0 0 0,-1 1 0 0 0,1-1 0 0 0,0 1 0 0 0,0 0 0 0 0,-1 1 1 0 0,1-1-1 0 0,-1 0 0 0 0,1 1 0 0 0,0 0 0 0 0,-1 0 0 0 0,1 1 0 0 0,-1-1 0 0 0,1 1 1 0 0,0 0-1 0 0,-1 0 0 0 0,1 0 0 0 0,-1 1 20 0 0,-80 48-2339 0 0,61-27-1200 0 0,3-2-3958 0 0,12-10-4191 0 0</inkml:trace>
  <inkml:trace contextRef="#ctx0" brushRef="#br0" timeOffset="1164.969">1272 1029 4809 0 0,'0'0'2433'0'0,"0"0"-161"0"0,0 0-39 0 0,0 0-49 0 0,0 0-249 0 0,0 0-340 0 0,0 0-356 0 0,0 0-295 0 0,0 0-230 0 0,0 0-144 0 0,0 0-80 0 0,0 0-54 0 0,0 0 1 0 0,-7 5 30 0 0,-22 15 23 0 0,33-41 1931 0 0,50-93-980 0 0,28-74-180 0 0,-33 100-1007 0 0,-19 167-6336 0 0,-19-56-4502 0 0,-6-15-1183 0 0</inkml:trace>
  <inkml:trace contextRef="#ctx0" brushRef="#br0" timeOffset="1760.994">1754 764 3361 0 0,'0'0'3518'0'0,"0"0"-1127"0"0,0 0-373 0 0,0 0 13 0 0,0 0-73 0 0,0 0-217 0 0,0 0-292 0 0,0 0-318 0 0,0 0-237 0 0,0 0-152 0 0,0 0-114 0 0,0 0-93 0 0,-16-1-83 0 0,-53-3-45 0 0,67 4-376 0 0,0 0 0 0 0,-1 0 1 0 0,1 1-1 0 0,0-1 0 0 0,0 0 1 0 0,0 1-1 0 0,0-1 1 0 0,0 1-1 0 0,0 0 0 0 0,0 0 1 0 0,0 0-1 0 0,0 0 0 0 0,0 0 1 0 0,0 0-1 0 0,0 1 0 0 0,0-1 1 0 0,1 0-1 0 0,-1 1 1 0 0,1-1-1 0 0,-1 1 0 0 0,1 0 1 0 0,-1 0-1 0 0,1-1 0 0 0,0 1 1 0 0,0 0-1 0 0,0 0 0 0 0,0 0 1 0 0,0 0-1 0 0,0 2-31 0 0,-3 5 91 0 0,-1-1-63 0 0,1 1-1 0 0,0 1 1 0 0,0-1 0 0 0,1 1-1 0 0,1-1 1 0 0,-1 1 0 0 0,2 0 0 0 0,-1 0-1 0 0,1 0 1 0 0,1 0 0 0 0,0 0-1 0 0,0 0 1 0 0,1-1 0 0 0,0 4-28 0 0,2-8 33 0 0,0 1-1 0 0,0-1 1 0 0,0 0 0 0 0,0 0 0 0 0,1-1-1 0 0,0 1 1 0 0,0-1 0 0 0,0 1 0 0 0,0-1-1 0 0,1-1 1 0 0,0 1 0 0 0,0-1 0 0 0,0 1-1 0 0,0-1 1 0 0,0-1 0 0 0,0 1 0 0 0,1-1-1 0 0,-1 0 1 0 0,1 0 0 0 0,0 0 0 0 0,0-1-1 0 0,0 0 1 0 0,-1 0 0 0 0,1-1 0 0 0,0 0-1 0 0,0 1 1 0 0,5-2-33 0 0,-3 1 98 0 0,0-1 0 0 0,1 0-1 0 0,-1 0 1 0 0,0-1 0 0 0,1 0 0 0 0,-1-1-1 0 0,0 0 1 0 0,-1 0 0 0 0,1 0 0 0 0,0-1 0 0 0,-1 0-1 0 0,0-1 1 0 0,6-4-98 0 0,6-8 127 0 0,0-1 0 0 0,-2 0 1 0 0,0-1-1 0 0,-1-1 0 0 0,-1-1 0 0 0,-1 0 0 0 0,-1-1 0 0 0,-1 0 1 0 0,0-1-1 0 0,6-21-127 0 0,15-24 79 0 0,-26 56-80 0 0,0 0 0 0 0,-1-1 0 0 0,0 0-1 0 0,-1 0 1 0 0,-1 0 0 0 0,0-1 0 0 0,-1 0 0 0 0,0 1 0 0 0,-1-1-1 0 0,-1 0 1 0 0,0 0 0 0 0,-1-1 0 0 0,0 1 0 0 0,-1 0 0 0 0,-1 0-1 0 0,0 0 1 0 0,-1 1 0 0 0,0-1 0 0 0,-1 0 0 0 0,-1 1 0 0 0,0 0-1 0 0,-1 0 1 0 0,-1 0 1 0 0,4 6-8 0 0,-2 0-1 0 0,1 0 0 0 0,-1 0 0 0 0,0 0 1 0 0,0 1-1 0 0,-1 0 0 0 0,0 0 1 0 0,0 1-1 0 0,0-1 0 0 0,-1 1 0 0 0,0 1 1 0 0,0-1-1 0 0,0 1 0 0 0,0 1 0 0 0,-1-1 1 0 0,1 1-1 0 0,-1 0 0 0 0,0 1 0 0 0,0 0 1 0 0,0 0-1 0 0,0 1 0 0 0,-2-1 9 0 0,3 2-8 0 0,1 0 0 0 0,0 0 0 0 0,0 1 0 0 0,0 0 0 0 0,0 0 0 0 0,0 0 0 0 0,0 1 0 0 0,0-1 0 0 0,0 2 0 0 0,0-1 0 0 0,1 1 0 0 0,-1-1 0 0 0,1 1 0 0 0,0 1 0 0 0,0-1 0 0 0,0 1 0 0 0,0 0 0 0 0,1 0 0 0 0,-1 1 0 0 0,1-1 0 0 0,0 1 0 0 0,-1 2 8 0 0,-6 8 9 0 0,1 0-1 0 0,1 0 0 0 0,1 2 1 0 0,0-1-1 0 0,1 1 0 0 0,1 0 0 0 0,0 0 1 0 0,2 0-1 0 0,0 1 0 0 0,0 0 1 0 0,2 0-1 0 0,0 0 0 0 0,1 0 1 0 0,1 0-1 0 0,1 0 0 0 0,0 0 1 0 0,2 0-1 0 0,0 0 0 0 0,1-1 0 0 0,0 1 1 0 0,2-1-1 0 0,0 0 0 0 0,1 0 1 0 0,0-1-1 0 0,1 1 0 0 0,5 4-8 0 0,5 8 100 0 0,2-1-1 0 0,1-2 1 0 0,1 0 0 0 0,1-1-1 0 0,1-1 1 0 0,19 13-100 0 0,-21-19 53 0 0,0-2 0 0 0,2-1 0 0 0,0-1 0 0 0,0-1 0 0 0,1-1 1 0 0,13 4-54 0 0,-37-15-38 0 0,-1-1 1 0 0,1 1-1 0 0,0-1 1 0 0,-1 1 0 0 0,1-1-1 0 0,-1 0 1 0 0,1 1 0 0 0,0-1-1 0 0,-1 0 1 0 0,1 1 0 0 0,0-1-1 0 0,0 0 1 0 0,-1 0 0 0 0,1 0-1 0 0,0 0 1 0 0,0 0 0 0 0,-1 0-1 0 0,1 0 1 0 0,0 0 0 0 0,-1 0-1 0 0,1 0 1 0 0,0 0 0 0 0,0 0-1 0 0,-1 0 1 0 0,1 0 0 0 0,0-1-1 0 0,0 1 1 0 0,-1 0 0 0 0,1-1-1 0 0,0 1 1 0 0,-1 0 0 0 0,1-1-1 0 0,-1 1 1 0 0,1-1 0 0 0,0 1-1 0 0,-1-1 1 0 0,1 1 0 0 0,-1-1-1 0 0,0 1 1 0 0,1-1 0 0 0,-1 0-1 0 0,1 1 1 0 0,-1-1 0 0 0,0 0-1 0 0,1 1 1 0 0,-1-1-1 0 0,0 0 1 0 0,0 1 0 0 0,1-1-1 0 0,-1 0 1 0 0,0 0 0 0 0,0 1-1 0 0,0-1 1 0 0,0 0 0 0 0,0 0-1 0 0,0 1 1 0 0,0-1 0 0 0,0 0 37 0 0,0-16-2875 0 0,0 9-4406 0 0,0 4-4820 0 0</inkml:trace>
  <inkml:trace contextRef="#ctx0" brushRef="#br0" timeOffset="2013.954">2402 819 17316 0 0,'0'0'1013'0'0,"0"0"-159"0"0,0 0 157 0 0,0 0 169 0 0,0 0-92 0 0,0 0-242 0 0,0 0-342 0 0,0 0-254 0 0,0 0-136 0 0,0 0-49 0 0,0 0-23 0 0,0 0-21 0 0,-2 32-32 0 0,-5 94-53 0 0,5-77-661 0 0,2-39-3043 0 0,0-9-1785 0 0,0-1-5861 0 0</inkml:trace>
  <inkml:trace contextRef="#ctx0" brushRef="#br0" timeOffset="2169.561">2338 319 14763 0 0,'0'0'1785'0'0,"0"0"-721"0"0,0 0-424 0 0,0 0-288 0 0,0 0-200 0 0,0 0-224 0 0,0 0-80 0 0,0 0-48 0 0,0 0-40 0 0,0 0-104 0 0,0 0-624 0 0,0 0-1601 0 0,0 0-9113 0 0</inkml:trace>
  <inkml:trace contextRef="#ctx0" brushRef="#br0" timeOffset="2531.508">2599 1037 13723 0 0,'0'0'1532'0'0,"0"0"-33"0"0,0 0 158 0 0,0 0-46 0 0,0 0-271 0 0,0 0-281 0 0,0 0-295 0 0,0 0-171 0 0,0 0-50 0 0,0 0-49 0 0,0 0-18 0 0,0 0-54 0 0,12-32-71 0 0,38-100-80 0 0,-22 35 145 0 0,-9 16-92 0 0,-16 216-837 0 0,-3-128 513 0 0,1-1 1 0 0,-1 0 0 0 0,1 1-1 0 0,0-1 1 0 0,1 0 0 0 0,0 0-1 0 0,0 0 1 0 0,0 0 0 0 0,1 0-1 0 0,-1-1 1 0 0,1 1 0 0 0,1-1-1 0 0,-1 0 1 0 0,1 0 0 0 0,0 0-1 0 0,0 0 1 0 0,0 0 0 0 0,5 2-1 0 0,-7-6 28 0 0,1 1 1 0 0,-1-1-1 0 0,1-1 1 0 0,-1 1-1 0 0,1 0 1 0 0,0-1-1 0 0,-1 1 1 0 0,1-1-1 0 0,0 0 1 0 0,0 0-1 0 0,-1 0 1 0 0,1 0-1 0 0,0 0 1 0 0,0-1-1 0 0,-1 1 1 0 0,1-1-1 0 0,-1 1 1 0 0,1-1-1 0 0,0 0 1 0 0,-1 0-1 0 0,1-1 1 0 0,-1 1-1 0 0,0 0 1 0 0,1-1-1 0 0,-1 1 1 0 0,0-1-1 0 0,0 0 1 0 0,0 0-1 0 0,0 0 1 0 0,0 0-1 0 0,-1 0 1 0 0,2-2-29 0 0,46-77 961 0 0,-15-36-601 0 0,-29 100-535 0 0,-3 15-4420 0 0,1 2-4826 0 0,-3 0-2963 0 0</inkml:trace>
  <inkml:trace contextRef="#ctx0" brushRef="#br0" timeOffset="3324.342">3265 738 10594 0 0,'0'0'5108'0'0,"0"0"-2410"0"0,0 0-942 0 0,0 0-211 0 0,0 0-185 0 0,0 0-202 0 0,0 0-244 0 0,0 0-237 0 0,0 0-204 0 0,0 0-130 0 0,0 0-117 0 0,0 0-94 0 0,-14 2-50 0 0,-48 9-52 0 0,-1 35 18 0 0,15 27-80 0 0,47-71 31 0 0,0 0 0 0 0,1 0 0 0 0,-1 0 0 0 0,1 0 0 0 0,0 0 0 0 0,0 0 0 0 0,0 0 0 0 0,0 0 0 0 0,0 1 0 0 0,0-1 0 0 0,0 0 1 0 0,1 0-1 0 0,-1 0 0 0 0,1 0 0 0 0,0 0 0 0 0,-1 0 0 0 0,1-1 0 0 0,0 1 0 0 0,0 0 0 0 0,0 0 0 0 0,0 0 0 0 0,1-1 0 0 0,-1 1 0 0 0,0 0 0 0 0,1-1 0 0 0,-1 0 0 0 0,1 1 0 0 0,-1-1 0 0 0,1 0 1 0 0,0 0-1 0 0,0 1 0 0 0,-1-1 0 0 0,1-1 0 0 0,0 1 0 0 0,0 0 0 0 0,0 0 0 0 0,0-1 0 0 0,0 1 0 0 0,2-1 1 0 0,3 3 6 0 0,1-2 0 0 0,-1 1 0 0 0,1-1 0 0 0,-1 0 0 0 0,1-1 0 0 0,-1 0 0 0 0,1 0 0 0 0,-1-1 0 0 0,1 0 0 0 0,-1 0 0 0 0,1 0-1 0 0,-1-1 1 0 0,0 0 0 0 0,0-1 0 0 0,0 0 0 0 0,0 0 0 0 0,0 0 0 0 0,0-1 0 0 0,-1 0 0 0 0,0 0 0 0 0,0-1 0 0 0,0 1 0 0 0,0-1 0 0 0,2-4-6 0 0,72-64 5 0 0,-78 73-7 0 0,-1 1-1 0 0,1 0 1 0 0,-1 0-1 0 0,0 0 1 0 0,1 1-1 0 0,-1-1 1 0 0,0 0 0 0 0,0 0-1 0 0,0 1 1 0 0,0-1-1 0 0,0 0 1 0 0,0 1-1 0 0,0-1 1 0 0,0 1-1 0 0,0 0 1 0 0,-1-1 0 0 0,1 1-1 0 0,-1 0 1 0 0,1-1-1 0 0,-1 1 1 0 0,0 0-1 0 0,1-1 1 0 0,-1 1-1 0 0,0 0 1 0 0,0 0 0 0 0,0-1-1 0 0,-1 3 3 0 0,4 8-9 0 0,-2-7 10 0 0,0 0 0 0 0,0 0 0 0 0,1 0-1 0 0,0 0 1 0 0,0-1 0 0 0,0 1-1 0 0,1-1 1 0 0,-1 1 0 0 0,1-1-1 0 0,0 0 1 0 0,0 0 0 0 0,1 0-1 0 0,-1-1 1 0 0,1 1 0 0 0,0-1-1 0 0,0 0 1 0 0,0 0 0 0 0,0 0 0 0 0,0 0-1 0 0,1-1 1 0 0,-1 0 0 0 0,1 0-1 0 0,0 0 1 0 0,0 0 0 0 0,0-1-1 0 0,0 0 1 0 0,0 0 0 0 0,0 0-1 0 0,3 0 0 0 0,11-5 37 0 0,0-1-1 0 0,0 0 0 0 0,0-2 1 0 0,-1 0-1 0 0,0-1 0 0 0,0-1 1 0 0,-1-1-1 0 0,0 0 0 0 0,0-1 1 0 0,-1-1-1 0 0,-1 0 0 0 0,0-2 1 0 0,-1 1-1 0 0,-1-2 0 0 0,0 0 1 0 0,0 0-1 0 0,6-12-36 0 0,3 1 19 0 0,-2 0-1 0 0,-1-2 1 0 0,-1 0 0 0 0,-1 0 0 0 0,-1-2 0 0 0,-2 0-1 0 0,-1-1 1 0 0,-1 0 0 0 0,-2-1 0 0 0,-1 0-1 0 0,-2-1 1 0 0,-1 0 0 0 0,-1 0 0 0 0,-1-20-19 0 0,-3 12-3 0 0,1 22 5 0 0,-1 0 1 0 0,-1-1-1 0 0,-1 1 1 0 0,0 0-1 0 0,-2-1 0 0 0,0 1 1 0 0,-1 0-1 0 0,-1 0 0 0 0,-3-6-2 0 0,7 22 2 0 0,1 1-1 0 0,-1-1 0 0 0,-1 0 0 0 0,1 1 0 0 0,0-1 0 0 0,-1 1 1 0 0,1-1-1 0 0,-1 1 0 0 0,0-1 0 0 0,1 1 0 0 0,-1 0 0 0 0,0 0 1 0 0,0 0-1 0 0,-1 0 0 0 0,1 1 0 0 0,0-1 0 0 0,-1 0 1 0 0,1 1-1 0 0,-1 0 0 0 0,1-1 0 0 0,-1 1 0 0 0,0 0 0 0 0,0 0 1 0 0,1 1-1 0 0,-1-1 0 0 0,0 1 0 0 0,0-1 0 0 0,0 1 1 0 0,0 0-1 0 0,1 0 0 0 0,-1 0 0 0 0,0 0 0 0 0,0 1 0 0 0,0-1 1 0 0,0 1-1 0 0,1-1 0 0 0,-1 1 0 0 0,0 0 0 0 0,0 0 1 0 0,1 1-1 0 0,-1-1 0 0 0,1 0 0 0 0,-1 1 0 0 0,1 0 0 0 0,0-1 1 0 0,-1 1-1 0 0,1 0 0 0 0,0 0 0 0 0,0 0 0 0 0,1 0 0 0 0,-1 1 1 0 0,-1 1-2 0 0,-7 26 36 0 0,1 0 1 0 0,1 0-1 0 0,1 0 1 0 0,2 1-1 0 0,2 0 1 0 0,0 1-1 0 0,3-1 1 0 0,0 0 0 0 0,2 0-1 0 0,2 11-36 0 0,1-3 61 0 0,1 0 0 0 0,2 0 0 0 0,2-1 0 0 0,2 0 0 0 0,1-1 0 0 0,1 0 0 0 0,3-1 0 0 0,1-1-1 0 0,1-1 1 0 0,2 0 0 0 0,1-1 0 0 0,2-2 0 0 0,1 0 0 0 0,1-2 0 0 0,2-1 0 0 0,13 11-61 0 0,-29-28-12 0 0,0-1 1 0 0,0 0-1 0 0,1 0 0 0 0,0-1 1 0 0,1-1-1 0 0,-1 0 0 0 0,2-1 1 0 0,9 4 11 0 0,-22-13-66 0 0,0 0 0 0 0,0 0 1 0 0,-1 0-1 0 0,1 0 0 0 0,-1 0 1 0 0,1-1-1 0 0,-1 1 1 0 0,0 0-1 0 0,0-1 0 0 0,0 1 1 0 0,0-1-1 0 0,-1 1 1 0 0,1-1-1 0 0,-1 1 0 0 0,1-1 1 0 0,-1 1-1 0 0,0-1 0 0 0,0 0 1 0 0,0 1-1 0 0,0-1 1 0 0,0 1-1 0 0,-1-1 0 0 0,1 1 1 0 0,-1-1-1 0 0,0 1 0 0 0,0-1 1 0 0,0 1-1 0 0,0-1 1 0 0,-1-1 65 0 0,-34-77-4346 0 0,18 48-1025 0 0,7 13-836 0 0,0 0-5342 0 0</inkml:trace>
  <inkml:trace contextRef="#ctx0" brushRef="#br0" timeOffset="3834.121">3733 477 6249 0 0,'0'0'3921'0'0,"0"0"-2331"0"0,0 0-767 0 0,0 0 120 0 0,0 0 174 0 0,0 0 18 0 0,0 0-76 0 0,0 0-74 0 0,0 0-143 0 0,0 0-126 0 0,0 0-117 0 0,0 0-167 0 0,33 10-125 0 0,105 29-118 0 0,-47-25-10 0 0,190-10-3967 0 0,-276-3 3702 0 0,1 1 1 0 0,-1 0-1 0 0,0 0 0 0 0,0 0 0 0 0,0 0 0 0 0,0 1 0 0 0,0 0 0 0 0,-1 0 0 0 0,1 1 1 0 0,-1-1-1 0 0,0 1 0 0 0,0 0 0 0 0,0 0 0 0 0,0 0 0 0 0,-1 0 0 0 0,1 1 1 0 0,-1 0-1 0 0,0-1 0 0 0,-1 1 0 0 0,1 0 0 0 0,0 3 86 0 0,31 41 1882 0 0,-28-42-1573 0 0,1-1 1 0 0,0 0-1 0 0,0 0 1 0 0,0 0-1 0 0,0-1 1 0 0,1 0-1 0 0,0-1 1 0 0,0 0-1 0 0,1 0 0 0 0,-1 0 1 0 0,1-1-1 0 0,-1-1 1 0 0,1 1-1 0 0,0-1 1 0 0,0-1-1 0 0,0 0 1 0 0,0 0-1 0 0,1-1 0 0 0,-1 0 1 0 0,0 0-1 0 0,0-1 1 0 0,0 0-1 0 0,0-1 1 0 0,0 0-1 0 0,0-1 1 0 0,0 1-1 0 0,-1-2 0 0 0,1 1 1 0 0,-1-1-1 0 0,0 0 1 0 0,4-4-310 0 0,-5 4 83 0 0,0-1 0 0 0,-1 0 0 0 0,0-1 0 0 0,0 1 0 0 0,0-1 0 0 0,0-1 0 0 0,-1 1 0 0 0,0-1 0 0 0,0 0 0 0 0,-1 0 0 0 0,0 0 0 0 0,0 0 0 0 0,-1-1 0 0 0,0 0 0 0 0,0 0 0 0 0,-1 0 0 0 0,0 0 0 0 0,0 0 0 0 0,0-8-83 0 0,-1 14 8 0 0,-1 0-1 0 0,0-1 0 0 0,0 1 0 0 0,0-1 0 0 0,-1 1 0 0 0,1 0 0 0 0,0-1 1 0 0,-1 1-1 0 0,0 0 0 0 0,1-1 0 0 0,-1 1 0 0 0,0 0 0 0 0,0 0 0 0 0,0-1 1 0 0,-1 1-1 0 0,1 0 0 0 0,0 0 0 0 0,-1 1 0 0 0,0-1 0 0 0,1 0 0 0 0,-1 0 0 0 0,0 1 1 0 0,0-1-1 0 0,1 1 0 0 0,-1-1 0 0 0,-1 1 0 0 0,1 0 0 0 0,0 0 0 0 0,0 0 1 0 0,0 0-1 0 0,0 0 0 0 0,-1 1 0 0 0,1-1 0 0 0,-2 0-7 0 0,-3 0-6 0 0,-1 0 0 0 0,1 0 0 0 0,-1 0 0 0 0,1 1 0 0 0,-1 0 0 0 0,1 1 0 0 0,-1 0 0 0 0,1 0 0 0 0,-1 0 0 0 0,1 1 0 0 0,0 0 0 0 0,0 0 0 0 0,0 1 0 0 0,0 0 1 0 0,0 0-1 0 0,0 1 0 0 0,1 0 0 0 0,0 0 0 0 0,0 1 0 0 0,0-1 0 0 0,0 1 0 0 0,1 0 0 0 0,-1 1 0 0 0,-2 4 6 0 0,-1 0-9 0 0,1 0 0 0 0,1 0 1 0 0,0 0-1 0 0,0 1 1 0 0,1 1-1 0 0,0-1 0 0 0,1 1 1 0 0,0 0-1 0 0,1 0 1 0 0,1 0-1 0 0,0 0 0 0 0,0 1 1 0 0,1 0-1 0 0,0 5 9 0 0,2-6-1 0 0,1-1 1 0 0,0 0-1 0 0,1 1 1 0 0,0-1-1 0 0,1 0 0 0 0,0 0 1 0 0,1 0-1 0 0,0-1 1 0 0,1 1-1 0 0,0-1 0 0 0,0 0 1 0 0,1 0-1 0 0,0-1 1 0 0,1 1-1 0 0,0-2 0 0 0,1 1 1 0 0,0-1-1 0 0,0 0 1 0 0,0 0-1 0 0,3 0 1 0 0,-1 0-28 0 0,1-1-1 0 0,1 0 1 0 0,-1-1-1 0 0,1 0 1 0 0,0 0-1 0 0,1-1 1 0 0,-1-1-1 0 0,1 0 1 0 0,0-1-1 0 0,0-1 1 0 0,0 0-1 0 0,0 0 1 0 0,0-1-1 0 0,0-1 0 0 0,1 0 1 0 0,1-1 28 0 0,47-23-1966 0 0,-45 10-1805 0 0,-4-2-4295 0 0,-8 8-4189 0 0</inkml:trace>
  <inkml:trace contextRef="#ctx0" brushRef="#br0" timeOffset="5024.561">2419 330 0 0 0,'0'0'810'0'0,"0"0"552"0"0,0 0 167 0 0,0 0 52 0 0,0 0-32 0 0,0 0-230 0 0,0 0-195 0 0,0 0-162 0 0,0 0-36 0 0,0 0 88 0 0,0 0-2 0 0,-20 0 9138 0 0,12 0-10921 0 0,-10 0 3231 0 0,18 0-2406 0 0,0 0 8 0 0,0 0-17 0 0,0 0 20 0 0,-1-19 500 0 0,-85 41-405 0 0,105-29-70 0 0,55-29 84 0 0,-144 90 866 0 0,70-54-1047 0 0,1 0 1 0 0,-1 0 0 0 0,0 1-1 0 0,0-1 1 0 0,1 0-1 0 0,-1 1 1 0 0,0-1 0 0 0,0 0-1 0 0,1 1 1 0 0,-1-1-1 0 0,0 0 1 0 0,0 1-1 0 0,0-1 1 0 0,0 0 0 0 0,0 1-1 0 0,0-1 1 0 0,0 0-1 0 0,0 1 1 0 0,1-1 0 0 0,-1 0-1 0 0,0 1 1 0 0,0-1-1 0 0,-1 1 1 0 0,1-1 0 0 0,0 0-1 0 0,0 1 1 0 0,0-1-1 0 0,0 0 1 0 0,0 1 0 0 0,0-1-1 0 0,0 0 1 0 0,-1 1-1 0 0,1-1 1 0 0,0 0-1 0 0,0 1 1 0 0,0-1 0 0 0,-1 0-1 0 0,1 0 1 0 0,0 1-1 0 0,0-1 1 0 0,-1 0 0 0 0,1 1 6 0 0,38-8-637 0 0,-13-4-570 0 0,-10 3-1353 0 0,-1 2-4558 0 0,-7 2-5028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75 0 0 0,'0'0'408'0'0,"0"0"735"0"0,0 0 303 0 0,0 0 54 0 0,0 0 24 0 0,0 0-43 0 0,0 0-36 0 0,0 0-36 0 0,0 0-37 0 0,0 0-40 0 0,0 0-112 0 0,0 0-113 0 0,-4-8-105 0 0,-20-39 1328 0 0,20 44-2101 0 0,0 0 1 0 0,0 1-1 0 0,-1 0 1 0 0,1 0-1 0 0,-1 0 1 0 0,1 1 0 0 0,-1 0-1 0 0,0 0 1 0 0,1 0-1 0 0,-1 0 1 0 0,0 1-1 0 0,0-1 1 0 0,0 1-1 0 0,1 0 1 0 0,-5 1-230 0 0,-1-2 133 0 0,1 1 1 0 0,-1 0-1 0 0,1 1 0 0 0,-1-1 0 0 0,1 2 1 0 0,-1 0-1 0 0,1 0 0 0 0,-1 0 1 0 0,1 1-1 0 0,0 1 0 0 0,0-1 0 0 0,1 1 1 0 0,-1 1-1 0 0,1 0 0 0 0,0 0 1 0 0,0 1-1 0 0,-3 2-133 0 0,17 33 196 0 0,2-31-158 0 0,-1-1 1 0 0,2 0-1 0 0,-1-1 1 0 0,1 1-1 0 0,1-2 1 0 0,-1 1 0 0 0,1-2-1 0 0,1 1 1 0 0,3 1-39 0 0,20 14 121 0 0,-24-15-88 0 0,5 2 50 0 0,-1 0 0 0 0,0 1 0 0 0,0 1 0 0 0,-1 1 1 0 0,0-1-1 0 0,-1 2 0 0 0,0 0 0 0 0,-1 1 0 0 0,0 0 0 0 0,-1 0 0 0 0,5 12-83 0 0,-14-23 44 0 0,0 0-1 0 0,0 0 1 0 0,0 0 0 0 0,-1 0-1 0 0,1 0 1 0 0,-1 0 0 0 0,0 1-1 0 0,0-1 1 0 0,0 0 0 0 0,0 0 0 0 0,-1 0-1 0 0,1 0 1 0 0,-1 0 0 0 0,0 0-1 0 0,0 0 1 0 0,0 0 0 0 0,0 0-1 0 0,0 0 1 0 0,-1 0 0 0 0,1 0-1 0 0,-1-1 1 0 0,0 1 0 0 0,0-1 0 0 0,0 1-1 0 0,0-1 1 0 0,0 0 0 0 0,-1 1-1 0 0,1-1 1 0 0,0 0 0 0 0,-1-1-1 0 0,0 1-43 0 0,-90 46 428 0 0,-39-34-388 0 0,108-14-52 0 0,20 0-25 0 0,1 0 1 0 0,-1-1 0 0 0,0 0 0 0 0,1 1-1 0 0,-1-1 1 0 0,1-1 0 0 0,0 1 0 0 0,-1 0 0 0 0,1-1-1 0 0,0 0 1 0 0,0 0 0 0 0,0 0 0 0 0,0 0-1 0 0,0 0 1 0 0,0 0 0 0 0,0-1 0 0 0,1 1-1 0 0,0-1 1 0 0,-1 0 0 0 0,1 0 0 0 0,0 0 0 0 0,0 0-1 0 0,0 0 1 0 0,1-1 0 0 0,-2-1 36 0 0,3 2-163 0 0,-1 1 1 0 0,1 0-1 0 0,-1 0 1 0 0,1 0-1 0 0,0 0 1 0 0,0 0-1 0 0,0 0 0 0 0,0 0 1 0 0,0 0-1 0 0,0-1 1 0 0,1 1-1 0 0,-1 0 1 0 0,1 0-1 0 0,-1 0 1 0 0,1 0-1 0 0,0 0 0 0 0,0 0 1 0 0,0 0-1 0 0,0 1 1 0 0,0-1-1 0 0,0 0 1 0 0,0 0-1 0 0,1 1 1 0 0,-1-1-1 0 0,1 1 0 0 0,-1-1 1 0 0,1 1-1 0 0,0 0 1 0 0,0-1 162 0 0,16-10-3443 0 0,-7 5-2204 0 0,-2 0-5828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86 8506 0 0,'0'0'2699'0'0,"0"0"-712"0"0,0 0-373 0 0,0 0-97 0 0,0 0-126 0 0,0 0-153 0 0,0 0-163 0 0,0 0-151 0 0,0 0-129 0 0,0 0-106 0 0,0 0-67 0 0,0 0-63 0 0,-26 0-42 0 0,-80 1-49 0 0,41 15 278 0 0,57-13-693 0 0,1-1 1 0 0,-1 1 0 0 0,1 0 0 0 0,-1 0-1 0 0,1 1 1 0 0,0 0 0 0 0,0 1-1 0 0,1-1 1 0 0,-1 1 0 0 0,1 0 0 0 0,0 1-1 0 0,0 0 1 0 0,1 0 0 0 0,0 0 0 0 0,0 0-1 0 0,0 1 1 0 0,1 0 0 0 0,0 0-1 0 0,0 0 1 0 0,1 0 0 0 0,0 1 0 0 0,0 0-1 0 0,1-1 1 0 0,-1 1 0 0 0,1 4-54 0 0,1-7 7 0 0,0 0 1 0 0,0 0-1 0 0,0 0 1 0 0,1 0 0 0 0,-1 0-1 0 0,1 0 1 0 0,1 0-1 0 0,-1 0 1 0 0,1 0 0 0 0,0 0-1 0 0,0 0 1 0 0,0 0-1 0 0,0 0 1 0 0,1-1 0 0 0,0 1-1 0 0,0 0 1 0 0,1-1-1 0 0,-1 1 1 0 0,1-1 0 0 0,0 0-1 0 0,0 0 1 0 0,0 0-1 0 0,0 0 1 0 0,1-1 0 0 0,0 1-1 0 0,0-1 1 0 0,0 0-1 0 0,0 0 1 0 0,0 0 0 0 0,0-1-1 0 0,1 1 1 0 0,0-1-1 0 0,-1 0 1 0 0,1-1-1 0 0,0 1 1 0 0,3 0-8 0 0,6-3 57 0 0,0-1 0 0 0,0 0 0 0 0,-1-1 0 0 0,1 0 0 0 0,0-1 0 0 0,-1 0 0 0 0,0-2 0 0 0,0 1 0 0 0,-1-1 0 0 0,1-1 0 0 0,-1-1 0 0 0,-1 1 1 0 0,1-2-1 0 0,-1 0 0 0 0,-1 0 0 0 0,0-1 0 0 0,1-1-57 0 0,178-202 226 0 0,-189 231-266 0 0,-10 27 117 0 0,4-26-78 0 0,2 1 1 0 0,0 0-1 0 0,1 0 0 0 0,1 0 0 0 0,1 0 0 0 0,1 17 1 0 0,1-32-108 0 0,0 0 0 0 0,0-1 0 0 0,0 1 0 0 0,1 0-1 0 0,-1-1 1 0 0,1 1 0 0 0,0-1 0 0 0,1 0 0 0 0,-1 1-1 0 0,1-1 1 0 0,0 0 0 0 0,0 0 0 0 0,0-1 0 0 0,0 1-1 0 0,1-1 1 0 0,0 1 0 0 0,-1-1 0 0 0,2 0 108 0 0,28 15-9966 0 0,-31-17-1751 0 0</inkml:trace>
  <inkml:trace contextRef="#ctx0" brushRef="#br0" timeOffset="626.393">736 93 9282 0 0,'0'0'3777'0'0,"0"0"-1767"0"0,0 0-689 0 0,0 0-2 0 0,0 0-28 0 0,0 0-116 0 0,0 0-192 0 0,0 0-272 0 0,0 0-146 0 0,0 0-10 0 0,0 0-36 0 0,0 0-55 0 0,0 0-61 0 0,-3 17-83 0 0,-9 55-80 0 0,11-66-210 0 0,0 0 0 0 0,0 0 0 0 0,1 0 1 0 0,0 0-1 0 0,0 0 0 0 0,1 0 1 0 0,0 0-1 0 0,0-1 0 0 0,0 1 0 0 0,1 0 1 0 0,0 0-1 0 0,0-1 0 0 0,0 1 1 0 0,1-1-1 0 0,-1 0 0 0 0,2 1 0 0 0,-1-1 1 0 0,0 0-1 0 0,1-1 0 0 0,0 1-30 0 0,1 2 25 0 0,-2-3 5 0 0,1 0-1 0 0,0 0 0 0 0,0-1 0 0 0,0 1 0 0 0,0-1 0 0 0,0 0 0 0 0,1 0 0 0 0,-1 0 0 0 0,1-1 0 0 0,0 0 0 0 0,0 0 0 0 0,0 0 0 0 0,0 0 0 0 0,0-1 0 0 0,0 0 0 0 0,0 0 0 0 0,1 0 0 0 0,-1-1 0 0 0,0 1 0 0 0,1-1 0 0 0,-1-1 0 0 0,0 1 0 0 0,0-1 0 0 0,1 0 0 0 0,-1 0 0 0 0,0 0 0 0 0,0-1 1 0 0,0 0-1 0 0,0 0 0 0 0,0 0 0 0 0,1-1-29 0 0,4-5 85 0 0,0-1-1 0 0,-1-1 1 0 0,0 1 0 0 0,-1-1 0 0 0,0-1 0 0 0,0 0 0 0 0,-1 0 0 0 0,-1 0 0 0 0,0-1-1 0 0,0 0 1 0 0,-1 0 0 0 0,1-7-85 0 0,-4 17 7 0 0,103-163 305 0 0,-89 142-24 0 0,-17 46-338 0 0,-19 278 179 0 0,57-43-189 0 0,-16-132 28 0 0,-4-32 10 0 0,-4 0 0 0 0,-4 1 1 0 0,-3 52 21 0 0,-6-136 3 0 0,-1 1 0 0 0,0 0 0 0 0,-1 0 1 0 0,0-1-1 0 0,-1 1 0 0 0,0-1 0 0 0,-1 0 0 0 0,-1 0 1 0 0,1 0-1 0 0,-2-1 0 0 0,1 1 0 0 0,-7 7-3 0 0,11-17 6 0 0,-1 0-1 0 0,1 0 0 0 0,0 0 0 0 0,-1 0 1 0 0,1-1-1 0 0,-1 1 0 0 0,1 0 1 0 0,-1-1-1 0 0,0 1 0 0 0,1-1 0 0 0,-1 0 1 0 0,0 0-1 0 0,1 1 0 0 0,-1-1 1 0 0,0 0-1 0 0,1 0 0 0 0,-1 0 0 0 0,0-1 1 0 0,1 1-1 0 0,-1 0 0 0 0,0-1 1 0 0,1 1-1 0 0,-1-1 0 0 0,1 1 0 0 0,-1-1 1 0 0,1 0-1 0 0,-1 0 0 0 0,1 0 1 0 0,-1 0-1 0 0,1 0 0 0 0,0 0 0 0 0,0 0 1 0 0,-1 0-1 0 0,1 0 0 0 0,0 0 1 0 0,0-1-1 0 0,0 1 0 0 0,0-1 0 0 0,0 1 1 0 0,1 0-1 0 0,-1-1 0 0 0,0 1 1 0 0,1-1-1 0 0,-1 0 0 0 0,1 1 0 0 0,-1-1 1 0 0,1 0-1 0 0,0 1 0 0 0,0-1 1 0 0,-1 0-1 0 0,1 1 0 0 0,1-1 0 0 0,-1 0 1 0 0,0 0-6 0 0,-6-32 21 0 0,2-1 0 0 0,2-1 0 0 0,1 1 1 0 0,2 0-1 0 0,1 0 0 0 0,2 0 0 0 0,1 0 0 0 0,2 0 1 0 0,1 1-1 0 0,2 0 0 0 0,3-5-21 0 0,-1 4-6 0 0,1 1 0 0 0,1 0-1 0 0,2 1 1 0 0,2 1 0 0 0,1 0-1 0 0,1 2 1 0 0,11-13 6 0 0,-28 39-37 0 0,-1 1 0 0 0,1-1 0 0 0,0 1 1 0 0,0-1-1 0 0,0 1 0 0 0,1 0 0 0 0,-1 0 0 0 0,1 1 0 0 0,0-1 0 0 0,-1 1 0 0 0,1 0 1 0 0,0 0-1 0 0,0 0 0 0 0,1 0 0 0 0,-1 0 0 0 0,0 1 0 0 0,0 0 0 0 0,1 0 0 0 0,-1 0 1 0 0,2 1 36 0 0,18 26-1942 0 0,-18-13-1320 0 0,-3-4-3712 0 0,-1-2-5276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4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14923 0 0,'0'0'1821'0'0,"0"0"-448"0"0,0 0-275 0 0,0 0 3 0 0,0 0 30 0 0,0 0-67 0 0,0 0-134 0 0,0 0-182 0 0,0 0-105 0 0,0 0-62 0 0,0 0-116 0 0,0 0-105 0 0,-2 27-91 0 0,-7 86-66 0 0,-11 182 414 0 0,21-174-358 0 0,0 1-3404 0 0,13-140-10051 0 0,-10 14 2215 0 0</inkml:trace>
  <inkml:trace contextRef="#ctx0" brushRef="#br0" timeOffset="626.295">411 501 3961 0 0,'0'0'2884'0'0,"0"0"-508"0"0,0 0-196 0 0,0 0-90 0 0,0 0-86 0 0,0 0-213 0 0,0 0-329 0 0,0 0-292 0 0,0 0-241 0 0,0 0-209 0 0,0 0-134 0 0,0 0-86 0 0,-13 0-85 0 0,-42 2-65 0 0,-3 29 337 0 0,51-26-671 0 0,0 1 1 0 0,1 0-1 0 0,-1 0 0 0 0,1 1 0 0 0,1-1 1 0 0,0 1-1 0 0,0 0 0 0 0,0 1 0 0 0,0-1 1 0 0,1 1-1 0 0,1 0 0 0 0,-1 0 0 0 0,1 0 0 0 0,1 1 1 0 0,-1-1-1 0 0,2 1 0 0 0,-1-1 0 0 0,1 1 1 0 0,0 0-1 0 0,1-1 0 0 0,0 1 0 0 0,0 0 1 0 0,1 4-17 0 0,0-10 3 0 0,1 1 0 0 0,-1-1 0 0 0,0 0 0 0 0,1 0 0 0 0,0 0 0 0 0,0 0 1 0 0,0 0-1 0 0,0 0 0 0 0,0 0 0 0 0,0 0 0 0 0,1-1 0 0 0,-1 1 1 0 0,1-1-1 0 0,0 0 0 0 0,0 0 0 0 0,0 0 0 0 0,0 0 0 0 0,0-1 0 0 0,0 1 1 0 0,0-1-1 0 0,1 1 0 0 0,-1-1 0 0 0,1 0 0 0 0,-1 0 0 0 0,0-1 1 0 0,1 1-1 0 0,0-1 0 0 0,-1 0 0 0 0,3 0-3 0 0,105-16 627 0 0,-93 7-486 0 0,0-1 0 0 0,0-1 0 0 0,-1-1 0 0 0,-1 0 0 0 0,0-1 0 0 0,0-1-1 0 0,-2 0 1 0 0,1-1 0 0 0,-2-1 0 0 0,0 0 0 0 0,-1-1 0 0 0,-1 0 0 0 0,4-10-141 0 0,12-22 143 0 0,-3-3 0 0 0,-2 0 1 0 0,-3-1-1 0 0,4-20-143 0 0,-18 58-10 0 0,-2 0 1 0 0,0 0 0 0 0,0 0-1 0 0,-1 0 1 0 0,-1 0-1 0 0,-1-1 1 0 0,0 1-1 0 0,-1 0 1 0 0,-3-13 9 0 0,3 22-9 0 0,0 0 1 0 0,0 1-1 0 0,-1-1 1 0 0,0 1-1 0 0,0-1 1 0 0,0 1-1 0 0,-1 0 0 0 0,0 0 1 0 0,0 0-1 0 0,0 0 1 0 0,0 0-1 0 0,-1 1 1 0 0,0-1-1 0 0,0 1 1 0 0,0 0-1 0 0,0 0 0 0 0,-1 1 1 0 0,0-1-1 0 0,1 1 1 0 0,-1 0-1 0 0,0 0 1 0 0,-1 1-1 0 0,1-1 1 0 0,0 1-1 0 0,-1 0 0 0 0,0 1 1 0 0,-2-1 8 0 0,0 0-13 0 0,-1 1 0 0 0,0 1 0 0 0,0 0-1 0 0,0 0 1 0 0,0 0 0 0 0,1 1 0 0 0,-1 1 0 0 0,0-1 0 0 0,0 1 0 0 0,1 1 0 0 0,-1 0 0 0 0,1 0 0 0 0,0 1-1 0 0,0 0 1 0 0,0 0 0 0 0,1 0 0 0 0,-1 1 0 0 0,1 1 0 0 0,-5 4 13 0 0,-7 6 18 0 0,1 1 1 0 0,1 1-1 0 0,1 1 0 0 0,0 1 1 0 0,2 0-1 0 0,-7 11-18 0 0,15-19 1 0 0,0 0 0 0 0,0 0-1 0 0,1 1 1 0 0,0-1 0 0 0,1 1 0 0 0,1 0-1 0 0,0 0 1 0 0,1 1 0 0 0,0-1-1 0 0,1 1 1 0 0,1-1 0 0 0,0 1 0 0 0,0-1-1 0 0,2 1 1 0 0,-1-1 0 0 0,2 0 0 0 0,0 0-1 0 0,0 0 1 0 0,2 0 0 0 0,-1 0-1 0 0,2-1 1 0 0,-1 1-1 0 0,6 6-4 0 0,1-1-1 0 0,0 0 1 0 0,2-1-1 0 0,0 0 1 0 0,0-1-1 0 0,2 0 1 0 0,0-2-1 0 0,1 1 1 0 0,0-2-1 0 0,1-1 1 0 0,0 0-1 0 0,1-1 1 0 0,0-1-1 0 0,1 0 1 0 0,3-1 4 0 0,-6-3-1162 0 0,1-1-1 0 0,0 0 1 0 0,0-1 0 0 0,0-1 0 0 0,1-1-1 0 0,-1-1 1 0 0,3 0 1162 0 0,-7-1-10574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4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34 0 0 0,'0'0'1000'0'0,"0"0"397"0"0,0 0 275 0 0,0 0 104 0 0,0 0 57 0 0,0 0-29 0 0,0 0-117 0 0,0 0-132 0 0,0 0-196 0 0,0 0-161 0 0,-6-5-149 0 0,2 2-739 0 0,0 0-1 0 0,0 0 1 0 0,0 0 0 0 0,0 1-1 0 0,-1-1 1 0 0,1 1-1 0 0,-1 0 1 0 0,0 1-1 0 0,0-1 1 0 0,0 1 0 0 0,1 0-1 0 0,-1 0 1 0 0,0 0-1 0 0,-4 0-309 0 0,-11 1 349 0 0,0 1-1 0 0,0 0 0 0 0,0 2 0 0 0,0 0 0 0 0,1 1 1 0 0,-1 1-1 0 0,1 0 0 0 0,0 2 0 0 0,0 0 0 0 0,1 2 1 0 0,-16 8-349 0 0,24-13 60 0 0,1 1 0 0 0,-1 0 1 0 0,1 0-1 0 0,0 0 0 0 0,1 1 1 0 0,0 1-1 0 0,-1 0 1 0 0,2 0-1 0 0,-1 0 0 0 0,1 1 1 0 0,0 0-1 0 0,1 0 0 0 0,0 1 1 0 0,0-1-1 0 0,1 1 1 0 0,0 1-1 0 0,1-1 0 0 0,0 1 1 0 0,0 0-1 0 0,1 0 0 0 0,0 0 1 0 0,-1 8-61 0 0,4-10 29 0 0,0 0 1 0 0,1-1 0 0 0,-1 1-1 0 0,2-1 1 0 0,-1 1-1 0 0,1 0 1 0 0,0-1-1 0 0,0 0 1 0 0,1 0-1 0 0,0 0 1 0 0,0 0 0 0 0,1 0-1 0 0,0 0 1 0 0,0-1-1 0 0,1 0 1 0 0,-1 0-1 0 0,1 0 1 0 0,1 0 0 0 0,-1-1-1 0 0,1 0 1 0 0,0 0-1 0 0,0 0 1 0 0,0-1-1 0 0,2 1-29 0 0,12 6 35 0 0,0-1-1 0 0,0-1 0 0 0,2 0 1 0 0,-1-2-1 0 0,1 0 1 0 0,0-1-1 0 0,0-2 0 0 0,0 0 1 0 0,1-1-1 0 0,0-2 0 0 0,-1 0 1 0 0,1-1-1 0 0,12-2-34 0 0,44-20-679 0 0,-29-2-3572 0 0,-46 22 3715 0 0,15-11-8218 0 0,-15 9 5090 0 0,6-1-5431 0 0</inkml:trace>
  <inkml:trace contextRef="#ctx0" brushRef="#br0" timeOffset="299.81">836 137 6873 0 0,'0'0'1469'0'0,"0"0"-62"0"0,0 0 88 0 0,0 0 173 0 0,0 0 91 0 0,0 0-139 0 0,0 0-259 0 0,0 0-252 0 0,0 0-243 0 0,0 0-199 0 0,0 0-151 0 0,-26 32-144 0 0,-80 100-97 0 0,104-130-260 0 0,-1 1 1 0 0,0-1-1 0 0,0 1 1 0 0,1 0-1 0 0,0 0 1 0 0,-1 0-1 0 0,1 0 1 0 0,0 1-1 0 0,1-1 1 0 0,-1 1-1 0 0,1-1 1 0 0,-1 1-1 0 0,1-1 1 0 0,0 1-1 0 0,0 0 1 0 0,1-1-1 0 0,-1 1 1 0 0,1 0-1 0 0,0 1-15 0 0,0 5 56 0 0,0-6-36 0 0,-1-1-1 0 0,1 1 0 0 0,0-1 0 0 0,0 0 1 0 0,0 1-1 0 0,1-1 0 0 0,-1 0 1 0 0,1 1-1 0 0,0-1 0 0 0,0 0 0 0 0,0 0 1 0 0,0 0-1 0 0,1 0 0 0 0,-1 0 0 0 0,1 0 1 0 0,0 0-1 0 0,-1 0 0 0 0,1 0 1 0 0,1-1-1 0 0,-1 1 0 0 0,0-1 0 0 0,1 0 1 0 0,-1 1-1 0 0,1-1 0 0 0,-1 0 0 0 0,1 0 1 0 0,0-1-1 0 0,0 1 0 0 0,0-1 1 0 0,0 1-1 0 0,2-1-19 0 0,7 3 126 0 0,1-1 1 0 0,-1-1-1 0 0,0 0 0 0 0,1-1 1 0 0,0-1-1 0 0,-1 0 1 0 0,1 0-1 0 0,-1-1 0 0 0,1-1 1 0 0,-1 0-1 0 0,1 0 0 0 0,-1-2 1 0 0,0 1-1 0 0,0-2 1 0 0,-1 1-1 0 0,1-2 0 0 0,7-4-126 0 0,-12 7 64 0 0,0-1 0 0 0,0 0 0 0 0,0-1 0 0 0,0 0 0 0 0,-1 0 0 0 0,0 0-1 0 0,0-1 1 0 0,0 1 0 0 0,-1-2 0 0 0,0 1 0 0 0,0 0 0 0 0,0-1 0 0 0,-1 0-1 0 0,0 0 1 0 0,0-1 0 0 0,-1 1 0 0 0,0-1 0 0 0,0 1 0 0 0,-1-1 0 0 0,0 0-1 0 0,0 0 1 0 0,-1 0 0 0 0,0 0 0 0 0,-1 0 0 0 0,1 0 0 0 0,-2-1 0 0 0,0-4-64 0 0,0 9-20 0 0,-1-1 1 0 0,0 1 0 0 0,0 0 0 0 0,0-1-1 0 0,0 1 1 0 0,-1 0 0 0 0,0 0 0 0 0,0 1-1 0 0,0-1 1 0 0,0 0 0 0 0,0 1 0 0 0,-1 0 0 0 0,0 0-1 0 0,0 0 1 0 0,1 0 0 0 0,-2 1 0 0 0,1 0-1 0 0,0-1 1 0 0,0 1 0 0 0,-1 1 0 0 0,1-1-1 0 0,-1 1 1 0 0,-3-1 19 0 0,-68-11-3087 0 0,56 13 4 0 0,9 0-2474 0 0,4 0-6062 0 0</inkml:trace>
  <inkml:trace contextRef="#ctx0" brushRef="#br0" timeOffset="656.758">1314 258 5617 0 0,'0'0'2101'0'0,"0"0"-205"0"0,0 0-30 0 0,0 0-4 0 0,0 0-165 0 0,0 0-294 0 0,0 0-332 0 0,0 0-296 0 0,0 0-216 0 0,0 0-138 0 0,0 0-90 0 0,0 0-36 0 0,0 0-3 0 0,-7 23-11 0 0,-19 70-4 0 0,25-92-258 0 0,1 0-1 0 0,-1 1 0 0 0,1-1 0 0 0,-1 0 1 0 0,1 1-1 0 0,0-1 0 0 0,-1 1 0 0 0,1-1 1 0 0,0 0-1 0 0,0 1 0 0 0,0-1 1 0 0,0 1-1 0 0,0-1 0 0 0,0 1 0 0 0,1-1 1 0 0,-1 0-1 0 0,0 1 0 0 0,1-1 0 0 0,-1 1 1 0 0,1-1-1 0 0,0 0 0 0 0,-1 0 0 0 0,1 1 1 0 0,0-1-1 0 0,0 0 0 0 0,-1 0 0 0 0,1 0 1 0 0,0 0-1 0 0,0 0 0 0 0,0 0 0 0 0,1 0 1 0 0,-1 0-1 0 0,0 0 0 0 0,0 0 0 0 0,0-1 1 0 0,1 1-1 0 0,-1 0 0 0 0,0-1 0 0 0,1 1 1 0 0,-1-1-1 0 0,1 1-18 0 0,4 1 144 0 0,4 1 65 0 0,0 0 0 0 0,0-1 0 0 0,0 0 0 0 0,1-1 1 0 0,-1 0-1 0 0,0-1 0 0 0,1 0 0 0 0,-1 0 0 0 0,1-1 0 0 0,-1 0 1 0 0,0-1-1 0 0,0 0 0 0 0,0-1 0 0 0,0 0 0 0 0,0-1 1 0 0,-1 0-1 0 0,1 0 0 0 0,-1-1 0 0 0,0 0 0 0 0,0-1 1 0 0,2-2-210 0 0,-2 1 56 0 0,0 0 0 0 0,-1-1 0 0 0,0 1 0 0 0,0-2 0 0 0,-1 1 0 0 0,0-1 0 0 0,0 0 0 0 0,-1 0 0 0 0,-1-1 0 0 0,1 0 0 0 0,-1 0 0 0 0,-1 0 0 0 0,0-1 0 0 0,-1 0 0 0 0,3-10-56 0 0,-5 15-668 0 0,6-21-902 0 0,-6 18-3047 0 0,-1 1-4378 0 0,0 3-2025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6489 0 0,'0'0'2174'0'0,"0"0"-564"0"0,0 0-140 0 0,0 0 158 0 0,0 0 140 0 0,0 0 2 0 0,0 0-286 0 0,0 0-404 0 0,0 0-277 0 0,0 0-45 0 0,0 0 30 0 0,0 0 55 0 0,0 0 17 0 0,7 3-161 0 0,105 24 2117 0 0,45-27-1605 0 0,-100-8-2580 0 0,-57 3-4045 0 0,0 3-4376 0 0,-2 2-1888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10538 0 0,'0'0'2050'0'0,"0"0"-450"0"0,0 0-114 0 0,0 0 86 0 0,0 0 1 0 0,0 0-181 0 0,0 0-266 0 0,0 0-220 0 0,0 0-156 0 0,0 0-121 0 0,0 0-95 0 0,0 0-101 0 0,0 0-97 0 0,27 5-86 0 0,86 16-62 0 0,-52-25-62 0 0,-51 0-112 0 0,59-22 123 0 0,-44 16-2934 0 0,-1 1-5364 0 0,-14 3-3968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0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30 111 5641 0 0,'0'0'2397'0'0,"0"0"-203"0"0,0 0-165 0 0,0 0-112 0 0,0 0-200 0 0,0 0-286 0 0,0 0-293 0 0,0 0-338 0 0,0 0-297 0 0,0 0-184 0 0,0 0-89 0 0,0 0-16 0 0,0 0-10 0 0,-1 0-535 0 0,-2 0 6940 0 0,-20 162-5567 0 0,22-148-1043 0 0,0 0 1 0 0,0 0-1 0 0,2 0 0 0 0,0 0 1 0 0,0 0-1 0 0,2 0 0 0 0,-1 0 1 0 0,4 6 0 0 0,-6-18 1 0 0,1 0 0 0 0,-1 0 0 0 0,1 0 0 0 0,0 0 1 0 0,0-1-1 0 0,0 1 0 0 0,0 0 0 0 0,0-1 0 0 0,0 1 1 0 0,0 0-1 0 0,1-1 0 0 0,-1 0 0 0 0,0 1 0 0 0,1-1 1 0 0,-1 0-1 0 0,1 0 0 0 0,0 0 0 0 0,-1 0 0 0 0,1 0 1 0 0,0 0-1 0 0,0 0 0 0 0,0 0 0 0 0,0-1 0 0 0,-1 1 1 0 0,1-1-1 0 0,0 1 0 0 0,0-1 0 0 0,0 0 0 0 0,0 0 1 0 0,0 0-1 0 0,0 0 0 0 0,0 0 0 0 0,0 0 0 0 0,0 0 1 0 0,0-1-1 0 0,0 1 0 0 0,1-2-1 0 0,65-38 156 0 0,-48 18-88 0 0,0-1-1 0 0,-1-1 1 0 0,-2-1 0 0 0,0-1 0 0 0,-2 0 0 0 0,-1-1 0 0 0,-1-1-1 0 0,3-9-67 0 0,-10 19 18 0 0,-1 1 0 0 0,-1-1-1 0 0,0 0 1 0 0,-1 0-1 0 0,-1 0 1 0 0,-1-1-1 0 0,-1-14-17 0 0,0 34-1 0 0,0-1 0 0 0,0 0 0 0 0,0 0 0 0 0,0 1 0 0 0,0-1 0 0 0,0 0 0 0 0,0 1 0 0 0,0-1 0 0 0,0 0 0 0 0,0 0 1 0 0,0 1-1 0 0,-1-1 0 0 0,1 0 0 0 0,0 0 0 0 0,0 0 0 0 0,0 1 0 0 0,0-1 0 0 0,-1 0 0 0 0,1 0 0 0 0,0 0 0 0 0,0 1 0 0 0,0-1 0 0 0,-1 0 0 0 0,1 0 0 0 0,0 0 0 0 0,0 0 0 0 0,-1 0 0 0 0,1 1 0 0 0,0-1 0 0 0,0 0 0 0 0,-1 0 0 0 0,1 0 0 0 0,0 0 0 0 0,0 0 0 0 0,-1 0 0 0 0,1 0 0 0 0,0 0 0 0 0,-1 0 0 0 0,1 0 0 0 0,0 0 0 0 0,0 0 0 0 0,-1 0 0 0 0,1 0 0 0 0,0-1 0 0 0,0 1 1 0 0,-1 0-1 0 0,1 0 0 0 0,0 0 0 0 0,0 0 0 0 0,-1 0 0 0 0,1 0 0 0 0,0-1 0 0 0,0 1 0 0 0,0 0 0 0 0,-1 0 1 0 0,-14 76-28 0 0,2 0 0 0 0,4 1 0 0 0,2 47 28 0 0,14 20-70 0 0,3-61 79 0 0,-3 1-1 0 0,-4 0 1 0 0,-4 7-9 0 0,-1-60-7 0 0,0 1 0 0 0,-2-1 1 0 0,-2 0-1 0 0,0-1 0 0 0,-3 1 1 0 0,0-1-1 0 0,-2-1 0 0 0,0 0 1 0 0,-3 0-1 0 0,0-1 0 0 0,-14 19 7 0 0,25-42 2 0 0,0-1-1 0 0,1 0 0 0 0,-2 1 0 0 0,1-1 0 0 0,0 0 0 0 0,-1-1 0 0 0,0 1 1 0 0,1-1-1 0 0,-1 1 0 0 0,-1-1 0 0 0,1 0 0 0 0,0-1 0 0 0,-1 1 0 0 0,0-1 0 0 0,1 0 1 0 0,-1 0-1 0 0,0 0 0 0 0,0-1 0 0 0,0 1 0 0 0,-5-1-1 0 0,8-2-1 0 0,-1-1 1 0 0,1 1-1 0 0,0-1 0 0 0,0 0 1 0 0,0 0-1 0 0,0 0 0 0 0,0 0 1 0 0,0 0-1 0 0,0-1 0 0 0,1 1 0 0 0,-1 0 1 0 0,1-1-1 0 0,-1 0 0 0 0,1 1 1 0 0,0-1-1 0 0,0 0 0 0 0,0 1 1 0 0,1-1-1 0 0,-1 0 0 0 0,1 0 0 0 0,-1-1 1 0 0,-3-141-29 0 0,43 23-27 0 0,65-55-664 0 0,-55 119-2127 0 0,-29 35-6351 0 0,-15 19-3082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0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16780 0 0,'0'0'2197'0'0,"0"0"-904"0"0,0 0-432 0 0,0 0 79 0 0,0 0 129 0 0,0 0 76 0 0,0 0-147 0 0,0 0-234 0 0,0 0-185 0 0,0 0-123 0 0,0 0-95 0 0,0 0-123 0 0,4 28-62 0 0,14 87-70 0 0,-11-55-43 0 0,-7-55-1180 0 0,3 13 2554 0 0,0-14-5970 0 0,2-2-5676 0 0,-4-2-2707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0 596 4729 0 0,'0'0'4614'0'0,"0"0"-2036"0"0,0 0-776 0 0,0 0-40 0 0,0 0 1 0 0,0 0-92 0 0,0 0-259 0 0,0 0-346 0 0,0 0-253 0 0,0 0-146 0 0,0 0-30 0 0,0 0-30 0 0,1-3-91 0 0,129-398 3341 0 0,-125 386-3832 0 0,2 0 0 0 0,0 1 0 0 0,1-1 1 0 0,0 2-1 0 0,1-1 0 0 0,0 1 0 0 0,1 0 0 0 0,1 1 0 0 0,0 1 0 0 0,1-1 0 0 0,0 2 0 0 0,3-2-25 0 0,-14 11-2 0 0,0 0 0 0 0,0 1-1 0 0,0-1 1 0 0,0 1 0 0 0,0-1-1 0 0,0 1 1 0 0,1 0-1 0 0,-1 0 1 0 0,0-1 0 0 0,0 1-1 0 0,1 0 1 0 0,-1 0-1 0 0,0 0 1 0 0,0 0 0 0 0,1 0-1 0 0,-1 0 1 0 0,0 1-1 0 0,0-1 1 0 0,0 0 0 0 0,1 1-1 0 0,-1-1 1 0 0,0 1-1 0 0,0-1 1 0 0,0 1 0 0 0,0-1-1 0 0,0 1 1 0 0,0 0-1 0 0,0 0 1 0 0,0-1 0 0 0,0 1-1 0 0,0 0 1 0 0,0 0-1 0 0,-1 0 1 0 0,1 0 0 0 0,0 0-1 0 0,0 0 1 0 0,-1 0-1 0 0,1 0 1 0 0,-1 0 0 0 0,1 0-1 0 0,-1 1 1 0 0,1-1 0 0 0,-1 0-1 0 0,0 0 1 0 0,0 2 2 0 0,16 59 43 0 0,-15-61-47 0 0,22 175 64 0 0,-23-174-61 0 0,0-1-1 0 0,0 0 0 0 0,0 0 1 0 0,0 0-1 0 0,0 0 0 0 0,0 1 1 0 0,0-1-1 0 0,1 0 0 0 0,-1 0 1 0 0,0 0-1 0 0,1 0 0 0 0,-1 0 1 0 0,1 0-1 0 0,-1 0 0 0 0,1 0 1 0 0,0 0-1 0 0,-1 0 0 0 0,1 0 1 0 0,0 0-1 0 0,0 0 0 0 0,0-1 1 0 0,0 1-1 0 0,-1 0 0 0 0,1-1 1 0 0,0 1-1 0 0,0 0 0 0 0,0-1 1 0 0,0 1-1 0 0,1-1 0 0 0,-1 1 1 0 0,0-1-1 0 0,0 0 0 0 0,0 0 1 0 0,0 1-1 0 0,0-1 0 0 0,0 0 1 0 0,1 0-1 0 0,-1 0 0 0 0,0 0 1 0 0,0 0-1 0 0,0 0 0 0 0,0-1 1 0 0,0 1-1 0 0,1 0 0 0 0,-1 0 0 0 0,0-1 1 0 0,0 1-1 0 0,0-1 0 0 0,0 1 1 0 0,0-1-1 0 0,0 0 2 0 0,108-117 108 0 0,17-13-82 0 0,-34 73-45 0 0,-91 58 18 0 0,1 1 0 0 0,-1 0 0 0 0,0 0 0 0 0,1 0 0 0 0,-1 0-1 0 0,0 1 1 0 0,1-1 0 0 0,-1 0 0 0 0,0 0 0 0 0,0 1 0 0 0,0-1 0 0 0,0 1 0 0 0,0-1 0 0 0,-1 1 0 0 0,1-1 0 0 0,0 1 0 0 0,-1-1 0 0 0,1 1 0 0 0,-1 0 0 0 0,1-1 0 0 0,-1 1 0 0 0,0 0 0 0 0,0-1-1 0 0,0 1 1 0 0,0 0 0 0 0,0 0 0 0 0,0-1 0 0 0,0 1 0 0 0,0 0 0 0 0,-1-1 0 0 0,1 1 0 0 0,-1 0 0 0 0,1-1 0 0 0,-1 1 1 0 0,1 6-7 0 0,-14 131 103 0 0,-13 88-327 0 0,27-226 173 0 0,0 0-1 0 0,1-1 0 0 0,-1 1 0 0 0,0 0 1 0 0,0-1-1 0 0,1 1 0 0 0,-1 0 1 0 0,0-1-1 0 0,1 1 0 0 0,-1-1 0 0 0,0 1 1 0 0,1-1-1 0 0,-1 1 0 0 0,1-1 0 0 0,-1 1 1 0 0,1-1-1 0 0,-1 1 0 0 0,1-1 0 0 0,-1 1 1 0 0,1-1-1 0 0,-1 0 0 0 0,1 0 0 0 0,0 1 1 0 0,-1-1-1 0 0,1 0 0 0 0,0 0 0 0 0,-1 1 1 0 0,1-1-1 0 0,0 0 0 0 0,-1 0 0 0 0,1 0 1 0 0,0 0-1 0 0,-1 0 0 0 0,1 0 0 0 0,0 0 1 0 0,-1 0-1 0 0,1 0 0 0 0,0-1 0 0 0,-1 1 1 0 0,1 0-1 0 0,0 0 0 0 0,-1-1 0 0 0,1 1 1 0 0,0 0 58 0 0,18-7-9997 0 0,-12 3-2116 0 0</inkml:trace>
  <inkml:trace contextRef="#ctx0" brushRef="#br0" timeOffset="665.91">1140 188 10450 0 0,'0'0'2151'0'0,"0"0"-389"0"0,0 0-208 0 0,0 0-5 0 0,0 0-55 0 0,0 0-159 0 0,0 0-224 0 0,0 0-255 0 0,0 0-202 0 0,0 0-174 0 0,0 0-80 0 0,0 0-54 0 0,0 0-36 0 0,-14 0-21 0 0,-45 4-39 0 0,54-3-212 0 0,-1 0 1 0 0,1 0 0 0 0,0 0-1 0 0,0 1 1 0 0,0 0-1 0 0,0 0 1 0 0,1 0 0 0 0,-1 0-1 0 0,0 1 1 0 0,1 0 0 0 0,0 0-1 0 0,-1 0 1 0 0,1 0 0 0 0,-2 3-39 0 0,-8 6 71 0 0,4-5-67 0 0,1 1 0 0 0,1 0 0 0 0,-1 0 0 0 0,2 0 0 0 0,-1 1 1 0 0,1 0-1 0 0,0 1 0 0 0,1-1 0 0 0,0 1 0 0 0,0 1 0 0 0,1-1 0 0 0,1 1 0 0 0,0 0 1 0 0,0 0-1 0 0,1 0 0 0 0,1 0 0 0 0,0 1 0 0 0,0-1 0 0 0,1 1 0 0 0,0 0 0 0 0,1-1 1 0 0,1 4-6 0 0,1-13 13 0 0,0 1-1 0 0,0-2 0 0 0,1 1 0 0 0,-1 0 0 0 0,1 0 0 0 0,-1-1 0 0 0,1 1 0 0 0,0-1 0 0 0,-1 0 0 0 0,1 0 0 0 0,0 0 0 0 0,0 0 0 0 0,0-1 0 0 0,0 1 0 0 0,0-1 0 0 0,0 1 0 0 0,0-1 0 0 0,0 0 0 0 0,0 0 0 0 0,0-1 1 0 0,0 1-1 0 0,0 0 0 0 0,0-1 0 0 0,0 0 0 0 0,-1 0 0 0 0,1 0 0 0 0,0 0 0 0 0,1-1-11 0 0,18-9 143 0 0,-1-2 0 0 0,0-1 1 0 0,-1 0-1 0 0,0-2 0 0 0,-1 0 1 0 0,-1-1-1 0 0,0-1 0 0 0,-2 0 0 0 0,13-19-143 0 0,4 0 231 0 0,-29 32-197 0 0,0-1 0 0 0,1 2 0 0 0,0-1 0 0 0,0 1 0 0 0,0-1 0 0 0,1 2 0 0 0,-1-1 0 0 0,1 0 0 0 0,0 1 0 0 0,0 0 0 0 0,0 1 0 0 0,0-1 0 0 0,1 1 0 0 0,-1 0 0 0 0,1 1 0 0 0,-1-1 0 0 0,1 1 0 0 0,5 0-34 0 0,8 53 187 0 0,1 128 41 0 0,-10-110-219 0 0,-3 0-1 0 0,-2 0 0 0 0,-5 60-8 0 0,-3-105 1 0 0,-1 1 0 0 0,-1-1 0 0 0,-1 0 0 0 0,-2 0-1 0 0,0 0 1 0 0,-2-1 0 0 0,-1 0 0 0 0,0 0-1 0 0,-2-1 1 0 0,-1-1 0 0 0,0 0 0 0 0,-7 7-1 0 0,14-22 5 0 0,0 1 0 0 0,-1-1-1 0 0,0 0 1 0 0,0 0 0 0 0,0-1 0 0 0,-1 0 0 0 0,0 0 0 0 0,0-1 0 0 0,0 0-1 0 0,-1 0 1 0 0,0-1 0 0 0,0 0 0 0 0,0-1 0 0 0,0 0 0 0 0,-1 0 0 0 0,1-1 0 0 0,-1 0-1 0 0,1-1 1 0 0,-1 0 0 0 0,0 0 0 0 0,0-1 0 0 0,1 0 0 0 0,-2-1-5 0 0,9-1 1 0 0,0 1 0 0 0,1-1 0 0 0,-1 0 0 0 0,1 0-1 0 0,-1 0 1 0 0,1 0 0 0 0,0 0 0 0 0,0 0 0 0 0,0 0 0 0 0,0 0 0 0 0,0 0 0 0 0,0 0 0 0 0,1 0 0 0 0,-1-1 0 0 0,0 1 0 0 0,1 0 0 0 0,0-1 0 0 0,0 1 0 0 0,0 0-1 0 0,0-1 1 0 0,0 1 0 0 0,0 0 0 0 0,0-1 0 0 0,1 1 0 0 0,-1 0 0 0 0,1-2-1 0 0,0-8-15 0 0,2-8 13 0 0,0 1 0 0 0,2-1 0 0 0,0 1 0 0 0,1 0 0 0 0,1 0 0 0 0,1 1 0 0 0,0 0 0 0 0,2 0 0 0 0,0 1 0 0 0,10-12 2 0 0,3-11-36 0 0,110-166-651 0 0,-100 166-3306 0 0,2 2-3896 0 0,-27 31-4319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9082 0 0,'0'0'2575'0'0,"0"0"-373"0"0,0 0-167 0 0,0 0-119 0 0,0 0-255 0 0,0 0-277 0 0,0 0-277 0 0,0 0-269 0 0,0 0-145 0 0,0 0-65 0 0,0 0-58 0 0,0 0-33 0 0,0 0-46 0 0,0 0-54 0 0,0 0-75 0 0,0 0-26 0 0,0 0-42 0 0,0 0-37 0 0,18 3 1015 0 0,151 2 79 0 0,-128-6-1339 0 0,37 2-2214 0 0,-109 12-2242 0 0,18-7-2289 0 0,5-2-5407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10 118 2232 0 0,'0'0'2026'0'0,"0"0"-153"0"0,0 0-14 0 0,0 0 100 0 0,0 0 89 0 0,0 0-46 0 0,0 0-240 0 0,0 0-335 0 0,0 0-332 0 0,0 0-289 0 0,0 0-197 0 0,-1-2-85 0 0,1 3-370 0 0,0-1 1 0 0,0 0-1 0 0,0 1 0 0 0,0-1 1 0 0,0 0-1 0 0,0 0 1 0 0,0 1-1 0 0,0-1 1 0 0,0 0-1 0 0,1 1 0 0 0,-1-1 1 0 0,0 0-1 0 0,0 1 1 0 0,-1-1-1 0 0,1 0 1 0 0,0 1-1 0 0,0-1 0 0 0,0 0 1 0 0,0 1-1 0 0,0-1 1 0 0,0 0-1 0 0,0 0 1 0 0,0 1-1 0 0,-1-1 1 0 0,1 0-1 0 0,0 0 0 0 0,0 1 1 0 0,0-1-1 0 0,0 0 1 0 0,-1 0-1 0 0,1 1 1 0 0,0-1-1 0 0,0 0 0 0 0,-1 0 1 0 0,1 0-1 0 0,0 0 1 0 0,0 1-1 0 0,-1-1 1 0 0,1 0-1 0 0,0 0 0 0 0,-1 0 1 0 0,1 0-1 0 0,0 0 1 0 0,-1 0-1 0 0,1 0 1 0 0,0 0-1 0 0,-1 0 1 0 0,1 0-1 0 0,0 0 0 0 0,0 0 1 0 0,-1 0-1 0 0,1 0 1 0 0,0 0-155 0 0,0 10-1076 0 0,3 31 1242 0 0,3-2 0 0 0,1 1 0 0 0,2 0 0 0 0,1-2 0 0 0,2 1-1 0 0,4 3-165 0 0,-9-19 56 0 0,147 382 321 0 0,-119-310-345 0 0,-34-96-11 0 0,-1 1-1 0 0,0 0 0 0 0,0-1 0 0 0,0 1 0 0 0,0 0 0 0 0,0 0 0 0 0,1-1 0 0 0,-1 1 0 0 0,0 0 0 0 0,0-1 1 0 0,1 1-1 0 0,-1 0 0 0 0,0 0 0 0 0,0 0 0 0 0,1-1 0 0 0,-1 1 0 0 0,0 0 0 0 0,1 0 0 0 0,-1 0 0 0 0,0 0 0 0 0,0-1 1 0 0,1 1-1 0 0,-1 0 0 0 0,0 0 0 0 0,1 0 0 0 0,-1 0 0 0 0,1 0 0 0 0,-1 0 0 0 0,0 0 0 0 0,1 0 0 0 0,-1 0 0 0 0,0 0 1 0 0,1 0-1 0 0,-1 0 0 0 0,0 0 0 0 0,1 0 0 0 0,-1 1 0 0 0,0-1 0 0 0,1 0 0 0 0,-1 0 0 0 0,0 0 0 0 0,0 0 0 0 0,1 1 1 0 0,-1-1-1 0 0,0 0-20 0 0,133-717 238 0 0,-109 537-339 0 0,-17 143-38 0 0,-7 36 59 0 0,0 1-46 0 0,0 0-80 0 0,0 0-87 0 0,0 0-145 0 0,0 0-167 0 0,0 20-1897 0 0,0 2 166 0 0,0-2-4171 0 0,0-8-5213 0 0</inkml:trace>
  <inkml:trace contextRef="#ctx0" brushRef="#br0" timeOffset="364.959">632 685 12259 0 0,'0'0'2355'0'0,"0"0"-539"0"0,0 0-397 0 0,0 0-95 0 0,0 0-70 0 0,0 0-95 0 0,0 0-226 0 0,0 0-234 0 0,0 0-104 0 0,0 0-69 0 0,0 0 8 0 0,0 0 2 0 0,0 0-83 0 0,1 17-64 0 0,2 117 635 0 0,-2-46-609 0 0,-2-84-427 0 0,1-4-16 0 0,0 0-47 0 0,0 0-10 0 0,0 0-24 0 0,0 0-45 0 0,0 0-53 0 0,8-30-9123 0 0,-2 20 999 0 0,-3 2-1028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311 358 0 0 0,'0'0'1259'0'0,"0"0"268"0"0,0 0 75 0 0,0 0-5 0 0,0 0-80 0 0,0 0-105 0 0,0 0-65 0 0,0 0-79 0 0,7-2-90 0 0,24-5-45 0 0,-23 5 17 0 0,-8 2 15 0 0,0 0-3 0 0,0 0-44 0 0,0 0-98 0 0,0 0-119 0 0,0 0-102 0 0,0 0-107 0 0,0 0-109 0 0,0 0-61 0 0,0 0-68 0 0,0 0-47 0 0,0 0-46 0 0,0 0-40 0 0,0 0-43 0 0,0 0-34 0 0,0 0 0 0 0,-24 0 461 0 0,6 1-670 0 0,-1 0 1 0 0,1 2 0 0 0,-1 0 0 0 0,1 1 0 0 0,0 1 0 0 0,1 0-1 0 0,-1 2 1 0 0,-9 4-36 0 0,26-9 9 0 0,-1-1-1 0 0,0 0 1 0 0,1 1 0 0 0,0-1-1 0 0,-1 1 1 0 0,1-1-1 0 0,0 1 1 0 0,0 0-1 0 0,0-1 1 0 0,0 1 0 0 0,0 0-1 0 0,0 0 1 0 0,0 0-1 0 0,0 0 1 0 0,1 0 0 0 0,-1 0-1 0 0,1 0 1 0 0,0 0-1 0 0,-1 0 1 0 0,1 0-1 0 0,0 0 1 0 0,0 0 0 0 0,0 0-1 0 0,1 0 1 0 0,-1 0-1 0 0,0 0 1 0 0,1 0-1 0 0,-1 0 1 0 0,1 0 0 0 0,0 0-1 0 0,0 0 1 0 0,-1-1-1 0 0,1 1 1 0 0,1 0 0 0 0,-1 0-1 0 0,0-1 1 0 0,1 2-9 0 0,98 93 270 0 0,-99-94-268 0 0,6 3 19 0 0,-1 1 0 0 0,0 0 0 0 0,-1 0 0 0 0,1 0 0 0 0,-1 1 0 0 0,0 0 0 0 0,-1 0 0 0 0,0 1 0 0 0,0-1 0 0 0,0 1 0 0 0,-1 0 0 0 0,0-1 0 0 0,-1 2 0 0 0,0-1 0 0 0,0 0 0 0 0,-1 0 0 0 0,0 1 0 0 0,0 7-21 0 0,-3-7 53 0 0,-1 1-1 0 0,-1-1 0 0 0,1 0 1 0 0,-2 0-1 0 0,1 0 0 0 0,-1 0 1 0 0,-1-1-1 0 0,1 0 0 0 0,-1 0 0 0 0,-1-1 1 0 0,1 1-1 0 0,-1-1 0 0 0,-1-1 1 0 0,1 1-1 0 0,-1-1 0 0 0,0-1 0 0 0,-1 1 1 0 0,1-1-1 0 0,-1-1 0 0 0,0 0 1 0 0,-1 0-53 0 0,-7 7 43 0 0,12-8-28 0 0,-1 1 0 0 0,0-1 1 0 0,1-1-1 0 0,-1 1 0 0 0,0-1 0 0 0,0 0 0 0 0,-1-1 1 0 0,1 1-1 0 0,0-1 0 0 0,0 0 0 0 0,-1-1 0 0 0,1 0 1 0 0,-1 0-1 0 0,1 0 0 0 0,0 0 0 0 0,-1-1 0 0 0,1 0 0 0 0,-4-2-15 0 0,6 1-22 0 0,0-1 0 0 0,1 1 0 0 0,0-1 0 0 0,-1 0 0 0 0,1 0 0 0 0,0 0 0 0 0,0 0 0 0 0,1-1-1 0 0,-1 1 1 0 0,1-1 0 0 0,0 1 0 0 0,0-1 0 0 0,0 0 0 0 0,0 0 0 0 0,0 0 0 0 0,1 0-1 0 0,0 0 1 0 0,0-1 0 0 0,-1-2 22 0 0,12-51-4183 0 0,5 42-157 0 0,-2 7-3738 0 0,-2 2-3536 0 0</inkml:trace>
  <inkml:trace contextRef="#ctx0" brushRef="#br0" timeOffset="1769.743">1966 1 12803 0 0,'0'0'2042'0'0,"0"0"-319"0"0,0 0-106 0 0,0 0-64 0 0,0 0-122 0 0,0 0-229 0 0,0 0-340 0 0,0 0-258 0 0,0 0-118 0 0,0 0-62 0 0,0 0-19 0 0,0 0-4 0 0,-6 15-46 0 0,-17 49-21 0 0,12 28 883 0 0,12-76-979 0 0,39 253 920 0 0,-61-74-1064 0 0,0-120-196 0 0,17-60-46 0 0,4-16-1713 0 0,-2-10 76 0 0,-5-36-3786 0 0,2 13-3134 0 0,3 23-664 0 0</inkml:trace>
  <inkml:trace contextRef="#ctx0" brushRef="#br0" timeOffset="2017.768">1688 365 2817 0 0,'0'0'4785'0'0,"0"0"-1834"0"0,0 0-932 0 0,0 0-476 0 0,0 0-333 0 0,0 0-206 0 0,0 0-133 0 0,0 0-6 0 0,0 0 34 0 0,0 0 52 0 0,0 0 48 0 0,0 0-88 0 0,0 0-150 0 0,21 1-117 0 0,144 9 759 0 0,79-8 313 0 0,-186-3-6073 0 0,0 0-5479 0 0,-58 1-1960 0 0</inkml:trace>
  <inkml:trace contextRef="#ctx0" brushRef="#br0" timeOffset="2305.221">2249 535 568 0 0,'0'0'2725'0'0,"0"0"129"0"0,0 0 64 0 0,0 0-182 0 0,0 0-362 0 0,0 0-395 0 0,0 0-351 0 0,33-1-306 0 0,101-3-223 0 0,-57-12 949 0 0,-67 10-1637 0 0,-5 3-274 0 0,0 1-1 0 0,0-2 0 0 0,0 1 1 0 0,-1-1-1 0 0,1 1 0 0 0,-1-1 1 0 0,0 0-1 0 0,0-1 0 0 0,0 1 1 0 0,-1-1-1 0 0,1 0 0 0 0,-1 0 1 0 0,0 0-1 0 0,-1 0 0 0 0,1 0 1 0 0,-1-1-1 0 0,0 1 1 0 0,0-1-1 0 0,-1 1 0 0 0,1-1 1 0 0,-1 0-1 0 0,-1 0 0 0 0,1 1 1 0 0,-1-1-1 0 0,0 0 0 0 0,0 0 1 0 0,-1 0-1 0 0,0 1 0 0 0,0-1-136 0 0,-3 1 0 0 0,0 2-1 0 0,-1-1 0 0 0,1 1 0 0 0,-1-1 1 0 0,0 1-1 0 0,0 0 0 0 0,-1 1 1 0 0,1-1-1 0 0,0 1 0 0 0,-1 0 0 0 0,1 1 1 0 0,-1-1-1 0 0,0 1 0 0 0,0 0 0 0 0,1 1 1 0 0,-1-1-1 0 0,0 1 0 0 0,0 0 0 0 0,0 1 1 0 0,1-1-1 0 0,-1 1 0 0 0,0 0 1 0 0,0 0-1 0 0,1 1 0 0 0,-1 0 0 0 0,1 0 1 0 0,0 0-1 0 0,-1 1 0 0 0,1 0 0 0 0,0 0 1 0 0,-3 2 0 0 0,-2 0-34 0 0,0 0 0 0 0,1 0 0 0 0,-1 1 1 0 0,1 0-1 0 0,0 1 0 0 0,1 0 0 0 0,-1 0 1 0 0,1 1-1 0 0,1 0 0 0 0,0 1 0 0 0,0-1 1 0 0,0 1-1 0 0,1 1 0 0 0,1-1 0 0 0,-1 1 1 0 0,2 0-1 0 0,-1 0 0 0 0,1 1 0 0 0,1-1 1 0 0,0 1-1 0 0,0 0 0 0 0,1 0 0 0 0,1 0 1 0 0,0 0-1 0 0,0 0 0 0 0,1 1 34 0 0,2-8-105 0 0,0 1 0 0 0,0-1 1 0 0,1 0-1 0 0,0 1 0 0 0,-1-1 0 0 0,1 0 0 0 0,1-1 0 0 0,-1 1 1 0 0,1-1-1 0 0,-1 1 0 0 0,1-1 0 0 0,0 0 0 0 0,0 0 0 0 0,0 0 0 0 0,1-1 1 0 0,-1 0-1 0 0,1 0 0 0 0,-1 0 0 0 0,1 0 0 0 0,0-1 0 0 0,3 1 105 0 0,46 6-2777 0 0,-18-8-3408 0 0,-25 0 2559 0 0,7 0-7300 0 0</inkml:trace>
  <inkml:trace contextRef="#ctx0" brushRef="#br0" timeOffset="2890.159">2708 678 3417 0 0,'0'0'2001'0'0,"0"0"-181"0"0,0 0 121 0 0,0 0 134 0 0,0 0-165 0 0,0 0-295 0 0,0 0-239 0 0,0 0-133 0 0,0 0-6 0 0,0 0 43 0 0,0 0 54 0 0,0 0-72 0 0,0 0-203 0 0,6-3-241 0 0,51-45 637 0 0,95-213 704 0 0,-114 217-2099 0 0,-34 73-343 0 0,-7 124 311 0 0,5-151-24 0 0,0 0-1 0 0,0 0 0 0 0,0 0 1 0 0,0 0-1 0 0,0 0 1 0 0,1 0-1 0 0,-1-1 0 0 0,1 1 1 0 0,-1-1-1 0 0,1 0 0 0 0,-1 0 1 0 0,1 1-1 0 0,0-2 0 0 0,0 1 1 0 0,-1 0-1 0 0,1-1 1 0 0,0 1-1 0 0,0-1 0 0 0,0 0 1 0 0,0 0-1 0 0,0 0 0 0 0,0 0 1 0 0,-1 0-1 0 0,1-1 1 0 0,0 1-1 0 0,0-1 0 0 0,0 0 1 0 0,-1 0-1 0 0,1 0 0 0 0,0 0 1 0 0,-1-1-1 0 0,1 1 1 0 0,-1-1-1 0 0,2 0-3 0 0,181-122 176 0 0,-177 118-175 0 0,0 1 0 0 0,1 0 0 0 0,-1 1 0 0 0,1 0 0 0 0,0 0 1 0 0,0 1-1 0 0,0 0 0 0 0,1 1 0 0 0,-1 0 0 0 0,1 0 0 0 0,8 0-1 0 0,-8 42 136 0 0,10 109 49 0 0,-19-144-278 0 0,0 0 0 0 0,1 1 0 0 0,-1-1 0 0 0,1 0 0 0 0,0 0 0 0 0,1-1 0 0 0,-1 1 0 0 0,1 0 0 0 0,0-1 0 0 0,0 0-1 0 0,0 1 1 0 0,1-1 0 0 0,-1 0 0 0 0,1-1 0 0 0,1 2 93 0 0,-1-2-659 0 0,-1 0-2549 0 0,0-3-6502 0 0,-2 0-2612 0 0</inkml:trace>
  <inkml:trace contextRef="#ctx0" brushRef="#br0" timeOffset="779.268">664 428 6177 0 0,'0'0'2185'0'0,"0"0"-221"0"0,0 0-39 0 0,0 0-2 0 0,0 0-71 0 0,0 0-269 0 0,0 0-371 0 0,0 0-338 0 0,0 0-299 0 0,0 0-190 0 0,0 0-86 0 0,0 0-20 0 0,0 0 15 0 0,-4 2 10 0 0,-2 5-229 0 0,1-1 0 0 0,-1 1 0 0 0,1 1 0 0 0,0-1 0 0 0,0 1 0 0 0,1-1 0 0 0,0 1 0 0 0,1 0 0 0 0,0 1 0 0 0,0-1 0 0 0,1 1-1 0 0,-1-1 1 0 0,2 1 0 0 0,0 0 0 0 0,0 0 0 0 0,0-1 0 0 0,1 1 0 0 0,0 0 0 0 0,1 0 0 0 0,0 0 0 0 0,0 0 0 0 0,1 0-75 0 0,-2-4 19 0 0,0-1 1 0 0,1 1 0 0 0,-1-1-1 0 0,1 1 1 0 0,0-1-1 0 0,0 0 1 0 0,0 1 0 0 0,1-1-1 0 0,-1 0 1 0 0,1 0-1 0 0,0 0 1 0 0,0 0 0 0 0,1 0-1 0 0,-1 0 1 0 0,1-1-1 0 0,0 1 1 0 0,0-1 0 0 0,0 0-1 0 0,0 1 1 0 0,0-2 0 0 0,1 1-1 0 0,-1 0 1 0 0,1-1-1 0 0,0 1 1 0 0,0-1 0 0 0,0 0-1 0 0,0 0 1 0 0,0-1-1 0 0,1 1 1 0 0,-1-1 0 0 0,0 0-1 0 0,1 0 1 0 0,-1-1 0 0 0,2 1-21 0 0,2-1 75 0 0,0-1-1 0 0,-1 0 0 0 0,1 0 1 0 0,0-1-1 0 0,-1 0 0 0 0,1 0 1 0 0,-1-1-1 0 0,0 0 0 0 0,0 0 1 0 0,0 0-1 0 0,0-1 0 0 0,0-1 1 0 0,-1 1-1 0 0,0-1 0 0 0,0 0 1 0 0,0 0-1 0 0,0 0 0 0 0,-1-1 1 0 0,4-5-74 0 0,76-133 732 0 0,-70 113-585 0 0,1-6 384 0 0,-16 70-639 0 0,38 272 206 0 0,-12 162-64 0 0,-25-458-23 0 0,0 0 1 0 0,-1 0 0 0 0,0 0 0 0 0,-1 0-1 0 0,0 0 1 0 0,0 0 0 0 0,-1 0-1 0 0,0-1 1 0 0,-1 1 0 0 0,0-1-1 0 0,0 1 1 0 0,-1-1 0 0 0,1 0-1 0 0,-2 0 1 0 0,1-1 0 0 0,-1 1-1 0 0,-1-1 1 0 0,1 0 0 0 0,-1 0 0 0 0,-1-1-1 0 0,1 0 1 0 0,-1 0 0 0 0,0 0-1 0 0,0-1 1 0 0,0 0 0 0 0,-1 0-1 0 0,0-1 1 0 0,0 0 0 0 0,0 0-1 0 0,-1-1 1 0 0,1 0 0 0 0,-1-1-1 0 0,1 0 1 0 0,-1 0 0 0 0,0-1-1 0 0,0 0 1 0 0,0 0 0 0 0,-2-1-12 0 0,7-2 17 0 0,0-1 0 0 0,0 0 1 0 0,0-1-1 0 0,0 1 0 0 0,0-1 1 0 0,1 1-1 0 0,-1-1 0 0 0,1 0 0 0 0,0 0 1 0 0,1-1-1 0 0,-1 1 0 0 0,1-1 1 0 0,-1 1-1 0 0,1-1 0 0 0,1 0 0 0 0,-1 1 1 0 0,1-1-1 0 0,-1 0 0 0 0,2 0 1 0 0,-1 0-1 0 0,0 0 0 0 0,1-1 0 0 0,0 1 1 0 0,0 0-1 0 0,1 0 0 0 0,-1 0 1 0 0,1 0-18 0 0,-1-22-5 0 0,1 0 1 0 0,1 0 0 0 0,1 0-1 0 0,2 1 1 0 0,0-1 0 0 0,2 1 0 0 0,1 0-1 0 0,1 1 1 0 0,1 0 0 0 0,2 0-1 0 0,0 1 1 0 0,1 1 0 0 0,1 0 0 0 0,2 0 4 0 0,-2 3-671 0 0,46-61 637 0 0,-37 56-3305 0 0,2 3-3933 0 0,-16 15-4732 0 0</inkml:trace>
  <inkml:trace contextRef="#ctx0" brushRef="#br0" timeOffset="1323.305">1447 413 2553 0 0,'0'0'2549'0'0,"0"0"-736"0"0,0 0-94 0 0,0 0 257 0 0,0 0 149 0 0,0 0-60 0 0,0 0-343 0 0,0 0-422 0 0,0 0-345 0 0,0 0-180 0 0,0 0-79 0 0,0 0-26 0 0,0 0-5 0 0,3-3-21 0 0,9-9-18 0 0,-51 26 1869 0 0,-35 27-2099 0 0,32-12-221 0 0,42-28-178 0 0,1 28-23 0 0,89 16 356 0 0,-86-43-301 0 0,0 0 0 0 0,0 0-1 0 0,0 0 1 0 0,0 0 0 0 0,-1 1-1 0 0,1-1 1 0 0,-1 1 0 0 0,0 0-1 0 0,0 0 1 0 0,0 0 0 0 0,0 1-1 0 0,0-1 1 0 0,-1 0 0 0 0,1 1-1 0 0,-1 0 1 0 0,0 0 0 0 0,0 0-1 0 0,-1 0 1 0 0,1 0 0 0 0,-1 0-1 0 0,0 0 1 0 0,0 0 0 0 0,0 1-1 0 0,0-1 1 0 0,-1 0 0 0 0,0 0-1 0 0,0 1 1 0 0,0-1 0 0 0,0 0-1 0 0,-1 1 1 0 0,0-1 0 0 0,0 0-1 0 0,0 1 1 0 0,0-1 0 0 0,0 0-1 0 0,-1 0 1 0 0,0 0 0 0 0,0 0 0 0 0,0-1-1 0 0,0 1 1 0 0,-1 0 0 0 0,1-1-1 0 0,-1 0 1 0 0,0 1-29 0 0,-4 3 41 0 0,0-1 1 0 0,0 1-1 0 0,-1-1 1 0 0,0-1-1 0 0,0 1 1 0 0,0-1-1 0 0,-1-1 0 0 0,0 1 1 0 0,0-2-1 0 0,0 1 1 0 0,0-1-1 0 0,0 0 1 0 0,-2-1-42 0 0,-78 9-171 0 0,70-31-3759 0 0,20-1-7434 0 0,2 14 104 0 0</inkml:trace>
  <inkml:trace contextRef="#ctx0" brushRef="#br0" timeOffset="5373.295">4696 645 12107 0 0,'0'0'1884'0'0,"0"0"-637"0"0,0 0-324 0 0,0 0-12 0 0,0 0 45 0 0,0 0-63 0 0,0 0-228 0 0,0 0-283 0 0,0 0-211 0 0,0 0-116 0 0,0 0-62 0 0,0 0-22 0 0,0 0-42 0 0,-10 27-81 0 0,-30 83-133 0 0,29-80-271 0 0,7-17 218 0 0,4-9-2878 0 0,0 3-3900 0 0,0-7-1308 0 0</inkml:trace>
  <inkml:trace contextRef="#ctx0" brushRef="#br0" timeOffset="6060.248">5010 339 5105 0 0,'0'0'2591'0'0,"0"0"-721"0"0,0 0-332 0 0,0 0 2 0 0,0 0-17 0 0,0 0-64 0 0,0 0-211 0 0,0 0-249 0 0,0 0-239 0 0,0 0-161 0 0,0 0-85 0 0,0 0-66 0 0,-5 25-59 0 0,-15 76-42 0 0,25-43 197 0 0,2-43-368 0 0,-5-7-123 0 0,0 1 0 0 0,0-1 0 0 0,0-1 0 0 0,1 1-1 0 0,0 0 1 0 0,1-1 0 0 0,0 1 0 0 0,0-1 0 0 0,0 0 0 0 0,1 0 0 0 0,0-1 0 0 0,3 4-53 0 0,-5-9 76 0 0,0 0 1 0 0,0 0 0 0 0,0-1-1 0 0,0 1 1 0 0,0-1 0 0 0,0 1 0 0 0,0-1-1 0 0,0 0 1 0 0,0 0 0 0 0,0 0-1 0 0,0-1 1 0 0,0 1 0 0 0,0-1-1 0 0,0 1 1 0 0,0-1 0 0 0,0 0-1 0 0,-1 0 1 0 0,1 0 0 0 0,0-1-1 0 0,0 1 1 0 0,-1-1 0 0 0,1 0-77 0 0,20-20 374 0 0,-2 0 1 0 0,0-2-1 0 0,-1-1 0 0 0,-2 0 1 0 0,0-1-1 0 0,-2-1 1 0 0,-1-1-1 0 0,5-15-374 0 0,-19 42 93 0 0,-1 1-42 0 0,0 0-15 0 0,0 0-40 0 0,0 0-17 0 0,0 0-54 0 0,18 30-169 0 0,-8-4 252 0 0,-1 1 1 0 0,-1-1-1 0 0,-1 2 0 0 0,-2-1 1 0 0,0 1-1 0 0,-2 0 0 0 0,-1 0 1 0 0,-2 1-9 0 0,-10 224-38 0 0,0-105 52 0 0,9-108-12 0 0,-1-1 0 0 0,-2 1 0 0 0,-2 0 0 0 0,-1-1 0 0 0,-4 5-2 0 0,11-40 10 0 0,-1 0 0 0 0,1 0 0 0 0,-1 0 0 0 0,0-1 0 0 0,0 1 0 0 0,-1 0 0 0 0,1-1 0 0 0,-1 1 0 0 0,0-1 0 0 0,0 1-1 0 0,0-1 1 0 0,0 0 0 0 0,0 0 0 0 0,-1 0 0 0 0,1 0 0 0 0,-1 0 0 0 0,0 0 0 0 0,0-1 0 0 0,0 1 0 0 0,0-1 0 0 0,0 0 0 0 0,-1 0-1 0 0,1 0 1 0 0,-1 0 0 0 0,1-1 0 0 0,-1 0 0 0 0,0 1 0 0 0,0-1 0 0 0,1-1 0 0 0,-1 1 0 0 0,0 0 0 0 0,0-1 0 0 0,0 0 0 0 0,0 0-1 0 0,0 0 1 0 0,0 0 0 0 0,1-1 0 0 0,-1 1 0 0 0,0-1-10 0 0,-2-5 8 0 0,1 0 0 0 0,1 0 0 0 0,-1 0 0 0 0,1-1 0 0 0,0 1 0 0 0,1-1 1 0 0,-1 0-1 0 0,1 0 0 0 0,1-1 0 0 0,-1 1 0 0 0,1-1 0 0 0,1 1 0 0 0,-1-1 0 0 0,1 1 0 0 0,1-1 0 0 0,-1 0 0 0 0,1 1 0 0 0,1-5-8 0 0,-2-2 13 0 0,-3-14-218 0 0,2-1 0 0 0,1 0 1 0 0,2 0-1 0 0,0 0 1 0 0,2 1-1 0 0,1-1 0 0 0,2 1 1 0 0,0 0-1 0 0,2 0 1 0 0,3-6 204 0 0,13-19-3208 0 0,-6 18-6316 0 0,-10 19-2715 0 0</inkml:trace>
  <inkml:trace contextRef="#ctx0" brushRef="#br0" timeOffset="4771.304">4390 336 0 0 0,'0'0'1212'0'0,"0"0"330"0"0,0 0 217 0 0,0 0 216 0 0,0 0 174 0 0,0 0 51 0 0,0 0-112 0 0,0 0-213 0 0,0 0-247 0 0,0 0-240 0 0,0 0-213 0 0,2-6 530 0 0,-2 5 2270 0 0,-21 34-2735 0 0,-129 194 36 0 0,33-75-1074 0 0,98-123-421 0 0,19-29 148 0 0,0 0-18 0 0,0 0-19 0 0,0 0-14 0 0,0 0-40 0 0,-2-30-5860 0 0,1 17 4267 0 0,1-4-2103 0 0,1 1-3525 0 0,1 8-217 0 0</inkml:trace>
  <inkml:trace contextRef="#ctx0" brushRef="#br0" timeOffset="5062.416">4116 288 1496 0 0,'0'0'2545'0'0,"0"0"-370"0"0,0 0-9 0 0,0 0 124 0 0,0 0-33 0 0,0 0-267 0 0,0 0-396 0 0,0 0-427 0 0,0 0-342 0 0,0 0-186 0 0,0 0-112 0 0,0 0-42 0 0,-4 26 2407 0 0,6-15-2656 0 0,1-1 0 0 0,0 0 0 0 0,0 0 0 0 0,1 0 0 0 0,0 0 0 0 0,1 0 0 0 0,0-1 0 0 0,1 0 1 0 0,0 0-1 0 0,0-1 0 0 0,1 1 0 0 0,0-1 0 0 0,0-1 0 0 0,1 1 0 0 0,0-1 0 0 0,0-1 0 0 0,7 5-236 0 0,13 14 337 0 0,104 94 363 0 0,-102-65-875 0 0,-27-28-7794 0 0,-3-25 371 0 0,2 2-4558 0 0</inkml:trace>
  <inkml:trace contextRef="#ctx0" brushRef="#br0" timeOffset="27443.416">473 1845 0 0 0,'0'0'288'0'0,"0"0"768"0"0,0 0 317 0 0,0 0 32 0 0,0 0-85 0 0,0 0-153 0 0,0 0-108 0 0,0 0-68 0 0,6-1-9 0 0,18-4-19 0 0,-18 2 6317 0 0,-7 2-3660 0 0,-29 4-3358 0 0,-148 59 601 0 0,246-42 269 0 0,-49-18-1048 0 0,-13-3-70 0 0,-1 2 1 0 0,1-1 0 0 0,-1 0-1 0 0,1 1 1 0 0,-1 0 0 0 0,0 0-1 0 0,1 1 1 0 0,-1 0 0 0 0,0 0 0 0 0,0 0-1 0 0,0 0 1 0 0,0 1 0 0 0,0 0-1 0 0,-1 0 1 0 0,1 0 0 0 0,1 2-15 0 0,-5-2 21 0 0,0 0 1 0 0,-1 0 0 0 0,1-1-1 0 0,-1 1 1 0 0,0 0-1 0 0,0 0 1 0 0,0 0-1 0 0,0 0 1 0 0,-1 0-1 0 0,1 0 1 0 0,-1 0 0 0 0,1-1-1 0 0,-1 1 1 0 0,0 0-1 0 0,0 0 1 0 0,0-1-1 0 0,-1 1 1 0 0,1-1 0 0 0,0 1-1 0 0,-1-1 1 0 0,0 1-1 0 0,0-1 1 0 0,0 1-22 0 0,-142 117 381 0 0,24-25-278 0 0,119-95-101 0 0,-1 1 1 0 0,0 0-1 0 0,1 1 1 0 0,0-1-1 0 0,-1 0 0 0 0,1 0 1 0 0,0 1-1 0 0,-1-1 0 0 0,1 0 1 0 0,0 1-1 0 0,0-1 0 0 0,0 1 1 0 0,0 0-1 0 0,0-1 1 0 0,1 1-1 0 0,-1 0 0 0 0,0 0 1 0 0,1-1-1 0 0,-1 1 0 0 0,1 0 1 0 0,0 0-1 0 0,0 0 1 0 0,0-1-1 0 0,0 1 0 0 0,0 0 1 0 0,0 0-1 0 0,0 0 0 0 0,0 0 1 0 0,1 0-1 0 0,-1-1 1 0 0,1 1-1 0 0,-1 0 0 0 0,1 0 1 0 0,0-1-1 0 0,-1 1 0 0 0,1 0 1 0 0,0-1-1 0 0,0 1 1 0 0,0-1-1 0 0,1 1 0 0 0,-1-1 1 0 0,0 0-1 0 0,1 1 0 0 0,-1-1 1 0 0,0 0-1 0 0,1 0 1 0 0,-1 0-1 0 0,1 0 0 0 0,0 0 1 0 0,1 0-3 0 0,14 6 132 0 0,1-2 0 0 0,0 0 0 0 0,0 0 0 0 0,0-2 0 0 0,1 0 0 0 0,0-2 0 0 0,-1 0 0 0 0,1-1 0 0 0,0 0 0 0 0,8-3-132 0 0,25 2 237 0 0,48-3 142 0 0,-100 4-352 0 0,0 0 1 0 0,0 0-19 0 0,-21-22-1192 0 0,-26-48-6210 0 0,29 17-4438 0 0,14 41 8278 0 0,0 0 334 0 0</inkml:trace>
  <inkml:trace contextRef="#ctx0" brushRef="#br0" timeOffset="27792.121">384 1547 80 0 0,'0'0'1879'0'0,"0"0"-443"0"0,0 0 10 0 0,0 0 377 0 0,0 0 275 0 0,0 0 52 0 0,0 0-173 0 0,0 0-363 0 0,0 0-290 0 0,0 0-231 0 0,0 0-179 0 0,0 0-133 0 0,-8-2-52 0 0,-27-3-23 0 0,11 42 1209 0 0,20-13-1409 0 0,0 0 1 0 0,2 0 0 0 0,1 1 0 0 0,1-1 0 0 0,0 0-1 0 0,2 0 1 0 0,4 18-507 0 0,61 324 1508 0 0,-60-298-1467 0 0,-2-1-1 0 0,-3 1 1 0 0,-4 27-41 0 0,-10 6-2593 0 0,23-98-2887 0 0,-8-3 749 0 0,1 0-6542 0 0</inkml:trace>
  <inkml:trace contextRef="#ctx0" brushRef="#br0" timeOffset="28383.037">986 1702 2040 0 0,'0'0'2617'0'0,"0"0"-863"0"0,0 0-302 0 0,0 0 126 0 0,0 0 202 0 0,0 0 84 0 0,0 0-159 0 0,0 0-345 0 0,0 0-385 0 0,0 0-288 0 0,0 0-195 0 0,0 0-92 0 0,0 0 79 0 0,4 2 112 0 0,-2-1-484 0 0,0 1 1 0 0,-1 0-1 0 0,1 0 1 0 0,0 0 0 0 0,-1 0-1 0 0,1 1 1 0 0,-1-1-1 0 0,1 0 1 0 0,-1 1 0 0 0,0-1-1 0 0,0 1 1 0 0,0-1-1 0 0,-1 1 1 0 0,1-1 0 0 0,0 1-1 0 0,-1 0 1 0 0,0-1 0 0 0,0 1-1 0 0,0 0 1 0 0,0 0-1 0 0,0-1 1 0 0,0 1 0 0 0,-1 0-108 0 0,2-1 21 0 0,35 392 2378 0 0,-18-265-2365 0 0,-18-128-27 0 0,0-1 1 0 0,0 1-1 0 0,0-1 0 0 0,0 0 1 0 0,0 1-1 0 0,0-1 1 0 0,0 1-1 0 0,0-1 1 0 0,0 1-1 0 0,0-1 1 0 0,0 1-1 0 0,0-1 1 0 0,0 1-1 0 0,0-1 0 0 0,0 1 1 0 0,0-1-1 0 0,0 1 1 0 0,1-1-1 0 0,-1 1 1 0 0,0-1-1 0 0,0 0 1 0 0,1 1-1 0 0,-1-1 1 0 0,0 1-1 0 0,0-1 0 0 0,1 0 1 0 0,-1 1-1 0 0,0-1 1 0 0,1 0-1 0 0,-1 1 1 0 0,1-1-1 0 0,-1 0 1 0 0,0 0-1 0 0,1 1 1 0 0,-1-1-1 0 0,1 0 1 0 0,-1 0-1 0 0,1 0 0 0 0,-1 0 1 0 0,1 0-1 0 0,-1 1 1 0 0,1-1-1 0 0,-1 0 1 0 0,1 0-1 0 0,-1 0 1 0 0,1 0-1 0 0,-1 0 1 0 0,1-1-1 0 0,-1 1 0 0 0,0 0 1 0 0,1 0-1 0 0,-1 0 1 0 0,1 0-1 0 0,-1 0 1 0 0,1-1-1 0 0,-1 1 1 0 0,1 0-1 0 0,-1 0 1 0 0,0-1-1 0 0,1 1 0 0 0,-1 0 1 0 0,0-1-1 0 0,1 1-7 0 0,20-32 815 0 0,-15 19-858 0 0,75-164 817 0 0,-52 107-760 0 0,-3-2-1 0 0,-4-1 1 0 0,-2-1 0 0 0,-4-1 0 0 0,4-54-14 0 0,-11 82-2438 0 0,-7 46-1262 0 0,-2 1 761 0 0,0 0-3298 0 0,0 0-5236 0 0</inkml:trace>
  <inkml:trace contextRef="#ctx0" brushRef="#br0" timeOffset="28867.01">1421 2136 13243 0 0,'0'0'1939'0'0,"0"0"-671"0"0,0 0-325 0 0,0 0-59 0 0,0 0-34 0 0,0 0-49 0 0,0 0-117 0 0,0 0-166 0 0,0 0-117 0 0,0 0-66 0 0,0 0-56 0 0,0 0-39 0 0,0 0-59 0 0,16-3-41 0 0,78-15 108 0 0,-38 17 583 0 0,-55 3-787 0 0,0-1 1 0 0,0 1-1 0 0,-1-1 0 0 0,1 1 1 0 0,0-1-1 0 0,-1 1 0 0 0,1 0 1 0 0,-1-1-1 0 0,1 1 1 0 0,-1 0-1 0 0,0 0 0 0 0,0-1 1 0 0,0 1-1 0 0,0 0 0 0 0,0 0 1 0 0,0-1-1 0 0,0 1 0 0 0,0 0 1 0 0,-1 0-1 0 0,1-1 0 0 0,-1 1 1 0 0,1 0-1 0 0,-1-1 0 0 0,0 1 1 0 0,0-1-1 0 0,1 1 0 0 0,-1-1 1 0 0,-1 1-45 0 0,-64 83 907 0 0,64-84-886 0 0,0 1 0 0 0,0 0 1 0 0,1 0-1 0 0,-1 0 1 0 0,1 1-1 0 0,-1-1 1 0 0,1 0-1 0 0,0 0 1 0 0,0 1-1 0 0,0-1 0 0 0,0 1 1 0 0,1-1-1 0 0,-1 1 1 0 0,1-1-1 0 0,-1 1 1 0 0,1-1-1 0 0,0 1 0 0 0,0 0 1 0 0,0-1-1 0 0,0 1 1 0 0,0-1-1 0 0,1 1 1 0 0,-1-1-1 0 0,1 1 1 0 0,0-1-1 0 0,0 1 0 0 0,0-1 1 0 0,0 1-1 0 0,0-1 1 0 0,0 0-1 0 0,0 0 1 0 0,1 1-1 0 0,-1-1 1 0 0,1 0-1 0 0,0-1 0 0 0,0 1 1 0 0,0 0-1 0 0,0 0 1 0 0,0-1-1 0 0,0 1 1 0 0,0-1-1 0 0,0 1 0 0 0,0-1 1 0 0,1 0-1 0 0,-1 0 1 0 0,0 0-1 0 0,1 0 1 0 0,-1-1-1 0 0,1 1 1 0 0,0-1-1 0 0,-1 1 0 0 0,1-1-21 0 0,14 2 74 0 0,-1-1-1 0 0,1 0 0 0 0,-1-2 1 0 0,1 0-1 0 0,-1 0 1 0 0,1-2-1 0 0,-1 0 0 0 0,0-1 1 0 0,2-1-74 0 0,-8 1-391 0 0,26-10-510 0 0,-14-1-8298 0 0,-18 11-2586 0 0</inkml:trace>
  <inkml:trace contextRef="#ctx0" brushRef="#br0" timeOffset="29157.888">1993 1860 10026 0 0,'0'0'2527'0'0,"0"0"-885"0"0,0 0-532 0 0,0 0-110 0 0,0 0 55 0 0,0 0 41 0 0,0 0-108 0 0,0 0-185 0 0,0 0-60 0 0,0 0 10 0 0,0 0 55 0 0,0 0 30 0 0,0 0-110 0 0,11 4-133 0 0,33 14-91 0 0,70-11 1042 0 0,23-18-1245 0 0,-134 10-1492 0 0,16-3 2532 0 0,-16 2-6165 0 0,-5 2-6751 0 0,-3 0 761 0 0</inkml:trace>
  <inkml:trace contextRef="#ctx0" brushRef="#br0" timeOffset="29404.991">2071 2081 3337 0 0,'0'0'1904'0'0,"0"0"-98"0"0,0 0-30 0 0,0 0 10 0 0,0 0-60 0 0,0 0-163 0 0,0 0-235 0 0,0 0-243 0 0,0 0-219 0 0,0 0-206 0 0,0 0-185 0 0,0 0-164 0 0,0 0-131 0 0,32 2-107 0 0,102 8-108 0 0,-69-18-755 0 0,-52 2-295 0 0,3-2-4660 0 0,-6 7-4884 0 0</inkml:trace>
  <inkml:trace contextRef="#ctx0" brushRef="#br0" timeOffset="31809.963">4521 1716 7066 0 0,'0'0'3403'0'0,"0"0"-1171"0"0,0 0-519 0 0,0 0-90 0 0,0 0-192 0 0,0 0-251 0 0,0 0-304 0 0,0 0-310 0 0,0 0-188 0 0,0 0 17 0 0,0 0 96 0 0,0 0 84 0 0,0 0 35 0 0,-2 10-104 0 0,-1 13-260 0 0,1 0 1 0 0,1 0-1 0 0,1 0 1 0 0,1 0-1 0 0,1-1 1 0 0,3 16-247 0 0,-4-31 17 0 0,1 1 0 0 0,0 0 0 0 0,0-1 0 0 0,0 1 0 0 0,1-1 1 0 0,0 0-1 0 0,0 0 0 0 0,1 0 0 0 0,0 0 0 0 0,0-1 0 0 0,1 1 0 0 0,0-1 0 0 0,0 0 0 0 0,0-1 0 0 0,1 1 1 0 0,0-1-1 0 0,2 1-17 0 0,-4-5 48 0 0,0-1 1 0 0,-1 1 0 0 0,1-1-1 0 0,0 0 1 0 0,0-1 0 0 0,0 1 0 0 0,0-1-1 0 0,0 1 1 0 0,0-1 0 0 0,0-1-1 0 0,-1 1 1 0 0,1 0 0 0 0,-1-1 0 0 0,1 0-1 0 0,-1 0 1 0 0,1 0 0 0 0,-1 0-1 0 0,0 0 1 0 0,0-1 0 0 0,0 1-1 0 0,0-1 1 0 0,0 0 0 0 0,-1 0 0 0 0,1 0-1 0 0,-1 0 1 0 0,0 0 0 0 0,0-1-1 0 0,0 1 1 0 0,0-1 0 0 0,0 1 0 0 0,-1-1-1 0 0,0 0 1 0 0,1-1-49 0 0,5-7 102 0 0,75-140 932 0 0,-81 152-1033 0 0,-1-1 1 0 0,0 1-1 0 0,0-1 1 0 0,0 1-1 0 0,0-1 1 0 0,0 1 0 0 0,1-1-1 0 0,-1 1 1 0 0,0-1-1 0 0,0 1 1 0 0,1-1-1 0 0,-1 1 1 0 0,0 0-1 0 0,1-1 1 0 0,-1 1-1 0 0,0 0 1 0 0,1-1-1 0 0,-1 1 1 0 0,1 0-1 0 0,-1-1 1 0 0,0 1-1 0 0,1 0 1 0 0,-1 0-1 0 0,1 0 1 0 0,-1-1-1 0 0,1 1 1 0 0,-1 0-1 0 0,1 0 1 0 0,-1 0 0 0 0,1 0-1 0 0,-1 0 1 0 0,1 0-1 0 0,-1 0 1 0 0,1 0-1 0 0,-1 0 1 0 0,1 0-1 0 0,-1 0 1 0 0,1 0-1 0 0,-1 0 1 0 0,1 0-1 0 0,-1 1 1 0 0,1-1-1 0 0,-1 0 1 0 0,1 0-1 0 0,-1 0 1 0 0,0 1-1 0 0,1-1 1 0 0,-1 0-1 0 0,1 1 1 0 0,-1-1-1 0 0,0 0 1 0 0,1 1 0 0 0,-1-1-1 0 0,0 0 1 0 0,1 1-1 0 0,-1-1 1 0 0,0 1-2 0 0,8 9 0 0 0,-1 0 1 0 0,0 0 0 0 0,0 1 0 0 0,-1 0 0 0 0,-1 0 0 0 0,0 1 0 0 0,0-1 0 0 0,-1 1 0 0 0,0 0-1 0 0,-2 1 1 0 0,1-1 0 0 0,-1 0 0 0 0,-1 1 0 0 0,0-1 0 0 0,-1 1 0 0 0,0 0 0 0 0,-1-1 0 0 0,-1 7-1 0 0,2-16 0 0 0,-18 284-30 0 0,10-206 41 0 0,4-32-10 0 0,-2-1-1 0 0,-2 0 0 0 0,-3 0 0 0 0,-8 24 0 0 0,15-61 1 0 0,-1-1 0 0 0,0 1 0 0 0,-1-1-1 0 0,0 0 1 0 0,0-1 0 0 0,-1 0 0 0 0,-1 0 0 0 0,1 0-1 0 0,-1-1 1 0 0,-2 2-1 0 0,7-7 6 0 0,0-1 0 0 0,0 1-1 0 0,0-1 1 0 0,0 1-1 0 0,0-1 1 0 0,-1 0 0 0 0,1 0-1 0 0,-1 0 1 0 0,1-1 0 0 0,-1 1-1 0 0,0-1 1 0 0,0 0 0 0 0,0 0-1 0 0,1 0 1 0 0,-1 0 0 0 0,0-1-1 0 0,0 0 1 0 0,0 1 0 0 0,0-2-1 0 0,0 1 1 0 0,0 0-1 0 0,0-1 1 0 0,0 0 0 0 0,0 1-1 0 0,1-2 1 0 0,-1 1 0 0 0,0 0-1 0 0,0-1 1 0 0,1 0 0 0 0,-3-1-6 0 0,0-2 2 0 0,1-1 0 0 0,0 0 0 0 0,1-1 1 0 0,-1 1-1 0 0,1-1 0 0 0,0 0 0 0 0,1 0 1 0 0,-1 0-1 0 0,2 0 0 0 0,-1 0 1 0 0,1-1-1 0 0,0 0 0 0 0,0 1 0 0 0,1-1 1 0 0,0 0-1 0 0,0 0 0 0 0,1 1 0 0 0,0-1 1 0 0,1 0-1 0 0,-1 0 0 0 0,2-5-2 0 0,-1-6-15 0 0,1 4 6 0 0,2-1 1 0 0,0 0-1 0 0,0 1 1 0 0,1-1-1 0 0,1 1 1 0 0,1 1 0 0 0,0-1-1 0 0,1 1 1 0 0,1 0-1 0 0,0 1 1 0 0,1 0-1 0 0,10-11 9 0 0,65-51-714 0 0,-22 36-5423 0 0,-53 34-459 0 0,-2 2-5372 0 0</inkml:trace>
  <inkml:trace contextRef="#ctx0" brushRef="#br0" timeOffset="32252.492">5075 2121 10794 0 0,'0'0'2449'0'0,"0"0"-590"0"0,0 0-357 0 0,0 0-245 0 0,0 0-210 0 0,0 0-115 0 0,0 0-80 0 0,0 0-71 0 0,0 0-1 0 0,0 0 0 0 0,0 0-21 0 0,0 0-46 0 0,0 0-103 0 0,24-7-112 0 0,77-22-97 0 0,-35 21 328 0 0,-65 9-712 0 0,1 0 1 0 0,-1 0-1 0 0,0 0 1 0 0,1 0-1 0 0,-1 1 1 0 0,0-1-1 0 0,0 0 1 0 0,0 1-1 0 0,0-1 0 0 0,0 0 1 0 0,0 1-1 0 0,0 0 1 0 0,0-1-1 0 0,-1 1 1 0 0,1-1-1 0 0,0 1 0 0 0,-1 0 1 0 0,0-1-1 0 0,1 1 1 0 0,-1 0-1 0 0,0-1 1 0 0,0 1-1 0 0,0 0 0 0 0,0 0 1 0 0,0-1-1 0 0,0 1 1 0 0,0 0-1 0 0,-1 0 1 0 0,1-1-1 0 0,-1 1 1 0 0,1 0-1 0 0,-1-1 0 0 0,0 1 1 0 0,1-1-1 0 0,-1 1 1 0 0,0-1-1 0 0,0 1 1 0 0,0-1-1 0 0,0 0 0 0 0,0 1 1 0 0,-1-1-18 0 0,-77 92 253 0 0,76-90-248 0 0,-1 0-1 0 0,1 0 1 0 0,0 1-1 0 0,0 0 1 0 0,1-1 0 0 0,-1 1-1 0 0,1 0 1 0 0,0 0-1 0 0,0 1 1 0 0,0-1-1 0 0,0 0 1 0 0,1 1-1 0 0,0-1 1 0 0,0 1 0 0 0,0-1-1 0 0,0 1 1 0 0,1 0-5 0 0,2-3 21 0 0,1 0 1 0 0,-1 0-1 0 0,1 0 1 0 0,0 0 0 0 0,0 0-1 0 0,0 0 1 0 0,0-1-1 0 0,0 0 1 0 0,0 1 0 0 0,0-1-1 0 0,0 0 1 0 0,1 0-1 0 0,-1-1 1 0 0,0 1 0 0 0,1-1-1 0 0,-1 0 1 0 0,0 0-1 0 0,1 0 1 0 0,-1 0 0 0 0,2 0-22 0 0,121-1 724 0 0,-101-11-1205 0 0,-21 3-9212 0 0,-4 5-2741 0 0</inkml:trace>
  <inkml:trace contextRef="#ctx0" brushRef="#br0" timeOffset="30545.342">2610 2210 1720 0 0,'0'0'2734'0'0,"0"0"-740"0"0,0 0-276 0 0,0 0-3 0 0,0 0 30 0 0,0 0-25 0 0,0 0-173 0 0,0 0-237 0 0,0 0-257 0 0,0 0-184 0 0,0 0-127 0 0,0 0-69 0 0,0 0-47 0 0,2-25-36 0 0,7-75-13 0 0,5 41 491 0 0,-3 26-648 0 0,1 0-1 0 0,1 1 1 0 0,2 0 0 0 0,2 1 0 0 0,0 1 0 0 0,2 1 0 0 0,1 0 0 0 0,2 2-1 0 0,0 0 1 0 0,2 2 0 0 0,9-7-420 0 0,-33 31 1 0 0,0 0 0 0 0,1 0 0 0 0,-1 0 0 0 0,0 0 0 0 0,1 0 1 0 0,-1 1-1 0 0,1-1 0 0 0,0 0 0 0 0,-1 1 0 0 0,1-1 0 0 0,-1 0 0 0 0,1 1 0 0 0,0-1 0 0 0,0 0 0 0 0,-1 1 0 0 0,1-1 0 0 0,0 1 0 0 0,0 0 0 0 0,0-1 0 0 0,-1 1 0 0 0,1-1 1 0 0,0 1-1 0 0,0 0 0 0 0,0 0 0 0 0,0 0 0 0 0,0 0 0 0 0,0-1 0 0 0,0 1 0 0 0,0 0 0 0 0,0 0 0 0 0,-1 1 0 0 0,1-1 0 0 0,0 0 0 0 0,0 0 0 0 0,0 0 0 0 0,0 1 1 0 0,0-1-1 0 0,0 0 0 0 0,-1 1 0 0 0,1-1 0 0 0,0 1 0 0 0,0-1 0 0 0,0 1 0 0 0,-1-1 0 0 0,1 1 0 0 0,0-1 0 0 0,-1 1 0 0 0,1 0 0 0 0,0-1 0 0 0,-1 1 0 0 0,1 0 1 0 0,-1 0-1 0 0,1 0 0 0 0,-1-1 0 0 0,0 1 0 0 0,1 0 0 0 0,-1 0 0 0 0,0 0 0 0 0,1 0 0 0 0,-1 0 0 0 0,0 0 0 0 0,0-1 0 0 0,0 1 0 0 0,0 0 0 0 0,0 1-1 0 0,15 218 191 0 0,3-130-209 0 0,-17-87 19 0 0,0 0 1 0 0,0 0-1 0 0,0 0 1 0 0,1-1-1 0 0,-1 1 1 0 0,1 0-1 0 0,0 0 0 0 0,0-1 1 0 0,0 1-1 0 0,0-1 1 0 0,0 0-1 0 0,0 1 0 0 0,1-1 1 0 0,-1 0-1 0 0,1 0 1 0 0,-1-1-1 0 0,1 1 0 0 0,0 0 1 0 0,0-1-1 0 0,0 0 1 0 0,-1 0-1 0 0,1 0 1 0 0,1 0-1 0 0,-1 0 0 0 0,0 0 1 0 0,0-1-1 0 0,1 1-1 0 0,2-3 16 0 0,0-1 0 0 0,0 1 0 0 0,-1-1-1 0 0,1 0 1 0 0,-1-1 0 0 0,0 1 0 0 0,0-1 0 0 0,0 0-1 0 0,0 0 1 0 0,-1-1 0 0 0,0 1 0 0 0,0-1 0 0 0,0 0-1 0 0,0 0 1 0 0,2-5-16 0 0,5-5 27 0 0,127-144 92 0 0,5 13-82 0 0,-120 140-77 0 0,-21 35 27 0 0,-2-19 57 0 0,-6 195 133 0 0,36-91-417 0 0,-29-113 83 0 0,0 1 0 0 0,1-1 0 0 0,-1 0 0 0 0,0 1 0 0 0,0-1 0 0 0,1 0-1 0 0,-1 0 1 0 0,0 0 0 0 0,1 0 0 0 0,0 0 0 0 0,-1 0 0 0 0,1-1 0 0 0,-1 1 0 0 0,1-1 0 0 0,0 1 0 0 0,-1-1-1 0 0,1 1 1 0 0,0-1 0 0 0,0 0 0 0 0,-1 0 0 0 0,1 0 0 0 0,0 0 0 0 0,0 0 0 0 0,-1 0 0 0 0,1 0-1 0 0,1-1 158 0 0,27-7-12146 0 0,-24 4 826 0 0</inkml:trace>
  <inkml:trace contextRef="#ctx0" brushRef="#br0" timeOffset="31126.358">3926 1739 1856 0 0,'0'0'2700'0'0,"0"0"-484"0"0,0 0-9 0 0,0 0 162 0 0,0 0-101 0 0,0 0-298 0 0,0 0-434 0 0,0 0-458 0 0,0 0-226 0 0,0 0-153 0 0,0 0-146 0 0,0 0-53 0 0,0 0-41 0 0,-11-1-29 0 0,-39 0-17 0 0,-24 32 770 0 0,66-26-1150 0 0,1 1 0 0 0,-1 0 0 0 0,2 1 0 0 0,-1-1-1 0 0,1 1 1 0 0,0 0 0 0 0,0 1 0 0 0,1 0 0 0 0,0 0 0 0 0,0 0 0 0 0,1 0 0 0 0,0 0 0 0 0,0 1 0 0 0,1 0-1 0 0,0 0 1 0 0,1 0 0 0 0,0 0 0 0 0,0 0 0 0 0,1 1 0 0 0,0-1 0 0 0,1 7-33 0 0,17 53 269 0 0,-15-66-226 0 0,0 0 0 0 0,1 0 0 0 0,-1-1 0 0 0,1 1-1 0 0,0-1 1 0 0,0 1 0 0 0,0-1 0 0 0,0 0 0 0 0,0-1 0 0 0,1 1 0 0 0,-1 0-1 0 0,1-1 1 0 0,-1 0 0 0 0,1 0 0 0 0,-1 0 0 0 0,1 0 0 0 0,-1 0-1 0 0,1-1 1 0 0,0 1 0 0 0,-1-1 0 0 0,1 0 0 0 0,0 0 0 0 0,0-1 0 0 0,-1 1-1 0 0,1-1 1 0 0,0 0 0 0 0,-1 0 0 0 0,2 0-43 0 0,97-44 905 0 0,37-47-425 0 0,-89 59-420 0 0,53-21-4 0 0,-101 55-56 0 0,0-1 0 0 0,0 1 0 0 0,0 0 0 0 0,0 0 1 0 0,0 0-1 0 0,0 0 0 0 0,0 1 0 0 0,0-1 0 0 0,0 1 0 0 0,-1-1 1 0 0,1 1-1 0 0,0-1 0 0 0,-1 1 0 0 0,0 0 0 0 0,1 0 0 0 0,-1 0 0 0 0,0 0 1 0 0,0 0-1 0 0,0 0 0 0 0,0 0 0 0 0,0 0 0 0 0,-1 0 0 0 0,1 0 1 0 0,0 0-1 0 0,-1 1 0 0 0,0-1 0 0 0,0 0 0 0 0,1 1 0 0 0,-1-1 1 0 0,0 0-1 0 0,-1 0 0 0 0,1 1 0 0 0,0-1 0 0 0,-1 1 0 0 0,2 4 3 0 0,1 31 8 0 0,-2 1-1 0 0,-2 0 1 0 0,-1-1 0 0 0,-6 29-11 0 0,-6 84-29 0 0,16-20 29 0 0,1-68-3 0 0,-3 0 0 0 0,-2 1 0 0 0,-8 29 3 0 0,10-81 3 0 0,-2 0-1 0 0,1 0 1 0 0,-2 0-1 0 0,1-1 1 0 0,-2 1-1 0 0,1-1 1 0 0,-2 0-1 0 0,1 0 1 0 0,-2-1-1 0 0,1 0 1 0 0,-1 0-1 0 0,-1 0 1 0 0,0-1-1 0 0,0 0 1 0 0,-1-1-1 0 0,0 0 1 0 0,-2 2-3 0 0,9-8-1 0 0,-1-1 1 0 0,1 1-1 0 0,-1 0 1 0 0,1-1-1 0 0,-1 0 0 0 0,0 1 1 0 0,1-1-1 0 0,-1 0 1 0 0,0 0-1 0 0,0-1 1 0 0,0 1-1 0 0,0-1 1 0 0,0 1-1 0 0,0-1 1 0 0,1 0-1 0 0,-1 0 0 0 0,0 0 1 0 0,0 0-1 0 0,0-1 1 0 0,0 1-1 0 0,0-1 1 0 0,0 0-1 0 0,0 1 1 0 0,0-2-1 0 0,1 1 0 0 0,-1 0 1 0 0,0 0-1 0 0,1-1 1 0 0,-1 1-1 0 0,1-1 1 0 0,0 0-1 0 0,-1 0 1 0 0,1 0-1 0 0,0 0 0 0 0,0 0 1 0 0,0 0-1 0 0,0-1 1 0 0,1 1-1 0 0,-1-1 1 0 0,1 1-1 0 0,-1-1 1 0 0,1 0-1 0 0,0 1 1 0 0,0-1-1 0 0,0 0 0 0 0,0 0 1 0 0,-4-17-19 0 0,1 0 0 0 0,1 0 0 0 0,1-1 0 0 0,0 1 0 0 0,2-1 0 0 0,0 1 0 0 0,1-1 19 0 0,0 12-8 0 0,2-18-243 0 0,1 0 0 0 0,2 0 0 0 0,0 1 1 0 0,2 0-1 0 0,1 0 0 0 0,1 1 0 0 0,1 0 0 0 0,1 0 0 0 0,2 1 251 0 0,23-36-2503 0 0,-20 36-958 0 0,-6 9-381 0 0,2-5-7788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4937 0 0,'0'0'2963'0'0,"0"0"-282"0"0,0 0-113 0 0,0 0-150 0 0,0 0-335 0 0,0 0-421 0 0,0 0-399 0 0,0 0-313 0 0,0 0-200 0 0,0 0-109 0 0,0 0-69 0 0,0 0-67 0 0,0 0-34 0 0,11 11 1377 0 0,57-11-21 0 0,78-29-568 0 0,-48 4-941 0 0,-79 23-869 0 0,-19 18-4258 0 0,-6-9 1072 0 0,1-3-1817 0 0,4-4 4968 0 0,-3 4-11476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12875 0 0,'0'0'2246'0'0,"0"0"-695"0"0,0 0-342 0 0,0 0-54 0 0,0 0 11 0 0,0 0 38 0 0,0 0-73 0 0,0 0-148 0 0,0 0-155 0 0,0 0-208 0 0,0 0-141 0 0,0 0-92 0 0,0 0-73 0 0,33-8-59 0 0,103-25-62 0 0,1 4-827 0 0,-130 27 168 0 0,-3 1-1187 0 0,-1 0-4049 0 0,-3 1-6166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294 277 0 0 0,'0'0'767'0'0,"0"0"660"0"0,0 0 424 0 0,0 0 263 0 0,0 0 157 0 0,0 0-15 0 0,0 0-158 0 0,0 0-255 0 0,0 0-329 0 0,0 0-359 0 0,0 0-300 0 0,0 0-189 0 0,-4-7-112 0 0,-11-20-61 0 0,4 36 825 0 0,-3 21-948 0 0,1 0 0 0 0,2 0 1 0 0,1 1-1 0 0,2 1 0 0 0,1-1 0 0 0,1 1 1 0 0,2 1-1 0 0,0 16-370 0 0,3-38 30 0 0,0 0-1 0 0,1 0 1 0 0,0 0 0 0 0,1 0 0 0 0,1 0-1 0 0,0 0 1 0 0,0 0 0 0 0,1 0 0 0 0,0 0-1 0 0,1-1 1 0 0,0 1 0 0 0,0-1 0 0 0,1 0-1 0 0,1-1 1 0 0,0 1 0 0 0,0-1 0 0 0,1 0 0 0 0,0 0-1 0 0,1 0-29 0 0,-3-6 45 0 0,0 0 0 0 0,0-1-1 0 0,0 1 1 0 0,1-1 0 0 0,-1 0 0 0 0,0-1-1 0 0,1 1 1 0 0,-1-1 0 0 0,1 0 0 0 0,0 0-1 0 0,-1-1 1 0 0,1 1 0 0 0,0-1-1 0 0,-1-1 1 0 0,1 1 0 0 0,0-1 0 0 0,-1 0-1 0 0,1 0 1 0 0,-1-1 0 0 0,1 0-1 0 0,-1 1 1 0 0,0-2 0 0 0,1 1 0 0 0,-1-1-1 0 0,0 0 1 0 0,-1 0 0 0 0,1 0 0 0 0,0-1-45 0 0,19-18 104 0 0,-1-1 0 0 0,0-1 0 0 0,-2-2 0 0 0,-1 0-1 0 0,-1-1 1 0 0,-1-1 0 0 0,-1 0 0 0 0,-2-2 0 0 0,3-10-104 0 0,-5 16 18 0 0,6-13 14 0 0,-1 0 0 0 0,-2-1 1 0 0,-2 0-1 0 0,-2-1 0 0 0,-1-1 0 0 0,-2 0 0 0 0,-2 0 0 0 0,1-26-32 0 0,-7 60 23 0 0,-1 5-11 0 0,1-1 1 0 0,-1 1-1 0 0,1-1 1 0 0,-1 1-1 0 0,0-1 0 0 0,0 1 1 0 0,0-1-1 0 0,1 0 1 0 0,-2 1-1 0 0,1-1 1 0 0,0 1-1 0 0,0-1 0 0 0,0 1 1 0 0,-1-1-1 0 0,1 1 1 0 0,0-1-1 0 0,-1 1 1 0 0,0 0-1 0 0,1-1 0 0 0,-1 1 1 0 0,0-1-1 0 0,0 1 1 0 0,0 0-1 0 0,1 0 1 0 0,-1 0-1 0 0,-1-1 0 0 0,1 1 1 0 0,0 0-1 0 0,-1 0-12 0 0,-6 27 11 0 0,-2 11 74 0 0,2 1 0 0 0,1 0 0 0 0,2 0 0 0 0,1 1 0 0 0,3-1 0 0 0,1 1 0 0 0,1-1 0 0 0,5 22-85 0 0,28 156 443 0 0,-1-46-310 0 0,-32-166-1505 0 0,0 7 3487 0 0,-1-8-7242 0 0,1 1-6715 0 0,-1-4 46 0 0</inkml:trace>
  <inkml:trace contextRef="#ctx0" brushRef="#br0" timeOffset="336.765">920 557 10466 0 0,'0'0'2881'0'0,"0"0"-1038"0"0,0 0-712 0 0,0 0-259 0 0,0 0 70 0 0,0 0 134 0 0,0 0 35 0 0,0 0-106 0 0,0 0-201 0 0,0 0-193 0 0,0 0-129 0 0,0 0-61 0 0,0 0-80 0 0,4 30-66 0 0,16 93-59 0 0,-6 11 172 0 0,-10-39-1127 0 0,-4-94 158 0 0,0-1-383 0 0,0 0-621 0 0,0 0-1010 0 0,0 0-2810 0 0,0 0-5703 0 0</inkml:trace>
  <inkml:trace contextRef="#ctx0" brushRef="#br0" timeOffset="1125.528">1118 678 4153 0 0,'0'0'2139'0'0,"0"0"-555"0"0,0 0-349 0 0,0 0-78 0 0,0 0 89 0 0,0 0 145 0 0,0 0 7 0 0,0 0-115 0 0,0 0-197 0 0,0 0-232 0 0,0 0-136 0 0,0 0-65 0 0,0 0-48 0 0,20-3-17 0 0,132-29 1180 0 0,-51 16-754 0 0,-190-28 383 0 0,43 8-1162 0 0,46 36-223 0 0,0 0-1 0 0,1 1 1 0 0,-1-1 0 0 0,0 0 0 0 0,0 1 0 0 0,0-1-1 0 0,0 1 1 0 0,0-1 0 0 0,0 0 0 0 0,0 1-1 0 0,0-1 1 0 0,0 0 0 0 0,0 1 0 0 0,0-1-1 0 0,0 1 1 0 0,-1-1 0 0 0,1 0 0 0 0,0 1-1 0 0,0-1 1 0 0,0 0 0 0 0,0 1 0 0 0,-1-1 0 0 0,1 0-1 0 0,0 1 1 0 0,0-1 0 0 0,-1 0 0 0 0,1 1-1 0 0,0-1 1 0 0,0 0 0 0 0,-1 0 0 0 0,1 0-1 0 0,0 1 1 0 0,-1-1 0 0 0,1 0 0 0 0,0 0 0 0 0,-1 0-1 0 0,1 1 1 0 0,0-1 0 0 0,-1 0 0 0 0,1 0-1 0 0,-1 0 1 0 0,1 0 0 0 0,0 0 0 0 0,-1 0-1 0 0,1 0 1 0 0,-1 0 0 0 0,1 0 0 0 0,0 0 0 0 0,-1 0-1 0 0,1 0 1 0 0,0 0 0 0 0,-1 0 0 0 0,1-1-1 0 0,0 1 1 0 0,-1 0 0 0 0,1 0 0 0 0,-1 0-1 0 0,1 0 1 0 0,0-1 0 0 0,0 1 0 0 0,-1 0-1 0 0,1 0 1 0 0,-1-1-12 0 0,3 46 66 0 0,-1-37 16 0 0,9 223 189 0 0,-20-176-214 0 0,10-54-67 0 0,0-1 4 0 0,0 0 18 0 0,0 0 6 0 0,77-88 611 0 0,8-16-573 0 0,-82 99-861 0 0,16-40 2058 0 0,-15 28-5426 0 0,-3 0-6759 0 0,-1 13-831 0 0</inkml:trace>
  <inkml:trace contextRef="#ctx0" brushRef="#br0" timeOffset="1504.431">1599 494 11690 0 0,'0'0'2326'0'0,"0"0"-533"0"0,0 0-308 0 0,0 0-108 0 0,0 0-80 0 0,0 0-92 0 0,0 0-169 0 0,0 0-177 0 0,0 0-175 0 0,0 0-100 0 0,0 0-81 0 0,0 0-86 0 0,22-11-84 0 0,69-33-88 0 0,-28 29 107 0 0,-62 17-343 0 0,1-1 0 0 0,-1 1 0 0 0,1 0 0 0 0,-1-1 0 0 0,1 1 0 0 0,-1 0 0 0 0,0 0 0 0 0,0 0 0 0 0,0 0 0 0 0,0 0 0 0 0,0 0 0 0 0,-1 0 0 0 0,1 0 0 0 0,0 0 0 0 0,-1 1 0 0 0,0-1 0 0 0,1 0 0 0 0,-1 0 0 0 0,0 0 0 0 0,0 1 0 0 0,0-1 1 0 0,-1 0-1 0 0,1 0 0 0 0,0 0 0 0 0,-1 0 0 0 0,0 1 0 0 0,1-1 0 0 0,-1 0 0 0 0,0 0 0 0 0,0 0 0 0 0,0 0 0 0 0,0 0-9 0 0,-98 170 243 0 0,98-170-236 0 0,0-1 1 0 0,0 1 0 0 0,0 0 0 0 0,1 0 0 0 0,-1 0-1 0 0,1-1 1 0 0,-1 1 0 0 0,1 0 0 0 0,0 0-1 0 0,-1 0 1 0 0,1 0 0 0 0,0 0 0 0 0,0 0-1 0 0,0 0 1 0 0,1-1 0 0 0,-1 1 0 0 0,0 0-1 0 0,1 0 1 0 0,-1 0 0 0 0,1 0 0 0 0,0-1 0 0 0,-1 1-1 0 0,1 0 1 0 0,0 0 0 0 0,0-1 0 0 0,0 1-1 0 0,0-1 1 0 0,1 1 0 0 0,-1-1 0 0 0,0 1-1 0 0,1-1 1 0 0,-1 0 0 0 0,1 0 0 0 0,-1 0-1 0 0,1 0 1 0 0,-1 0 0 0 0,1 0 0 0 0,0 0 0 0 0,-1 0-1 0 0,1 0 1 0 0,0-1 0 0 0,0 1 0 0 0,0-1-1 0 0,0 1 1 0 0,1-1-8 0 0,163 7-681 0 0,-165-7-436 0 0,-1 0-1354 0 0,-1 0-3797 0 0,-2 0-5981 0 0</inkml:trace>
  <inkml:trace contextRef="#ctx0" brushRef="#br0" timeOffset="2071.75">71 1003 7898 0 0,'0'0'2954'0'0,"0"0"-1057"0"0,0 0-659 0 0,0 0-163 0 0,0 0-7 0 0,0 0-6 0 0,0 0-15 0 0,0 0-6 0 0,0 0-43 0 0,0 0-19 0 0,0 0-87 0 0,0 0-191 0 0,0 0-133 0 0,6 16-105 0 0,21 54-77 0 0,-22-57-259 0 0,-1 1 0 0 0,-1 0 0 0 0,0 0 1 0 0,-1 0-1 0 0,0 0 0 0 0,-2 0 0 0 0,1 1 1 0 0,-2 9-128 0 0,0 3 39 0 0,1 79 30 0 0,0-61-2465 0 0,0-44 1244 0 0,0-1-566 0 0,0 0-1020 0 0,0 0-1675 0 0,0 0-1660 0 0,0 0-830 0 0</inkml:trace>
  <inkml:trace contextRef="#ctx0" brushRef="#br0" timeOffset="2643.157">1 1028 6745 0 0,'0'0'2032'0'0,"0"0"-309"0"0,0 0-143 0 0,0 0-76 0 0,0 0-114 0 0,0 0-183 0 0,0 0-252 0 0,0 0-202 0 0,0 0-89 0 0,0 0-69 0 0,0 0-69 0 0,0 0 3 0 0,0 0-2 0 0,23-5-10 0 0,109-27 438 0 0,-123 30-862 0 0,0 0 0 0 0,0 1 0 0 0,0 0-1 0 0,0 0 1 0 0,1 1 0 0 0,-1 0 0 0 0,0 0 0 0 0,1 1-1 0 0,-1 1 1 0 0,0-1 0 0 0,0 2 0 0 0,0-1 0 0 0,0 1 0 0 0,-1 0-1 0 0,7 4-92 0 0,-13-5 29 0 0,-1 1 1 0 0,0-1-1 0 0,0 1 0 0 0,-1-1 0 0 0,1 1 0 0 0,0-1 0 0 0,-1 1 0 0 0,0-1 0 0 0,1 1 0 0 0,-1-1 0 0 0,0 1 0 0 0,0 0 0 0 0,-1-1 1 0 0,1 1-1 0 0,0-1 0 0 0,-1 1 0 0 0,0-1 0 0 0,1 1 0 0 0,-1-1 0 0 0,0 1 0 0 0,0-1 0 0 0,0 0 0 0 0,-1 1 0 0 0,1-1 0 0 0,-1 0 1 0 0,0 0-30 0 0,-7 14 107 0 0,5-12-96 0 0,1 0-1 0 0,0 0 1 0 0,1 0 0 0 0,-1 1 0 0 0,1-1-1 0 0,0 1 1 0 0,0-1 0 0 0,0 1 0 0 0,1 0 0 0 0,0-1-1 0 0,-1 1 1 0 0,2 0 0 0 0,-1 0 0 0 0,1 0-1 0 0,-1 0 1 0 0,1 0 0 0 0,1 0 0 0 0,-1 0 0 0 0,1 1-11 0 0,1-2 4 0 0,1-1 0 0 0,-1 1 0 0 0,1-1 0 0 0,0 0 0 0 0,0 0 0 0 0,0 0 0 0 0,0 0 0 0 0,1-1 0 0 0,-1 0 0 0 0,1 1 0 0 0,-1-1 0 0 0,1 0 0 0 0,0-1 0 0 0,0 1 0 0 0,0 0 0 0 0,0-1 0 0 0,0 0 0 0 0,2 0-4 0 0,23 11 53 0 0,-21-8-32 0 0,-5-3 13 0 0,0 0 1 0 0,0 1-1 0 0,1-1 0 0 0,-1 1 1 0 0,0-1-1 0 0,0 1 1 0 0,0 0-1 0 0,0 0 0 0 0,-1 1 1 0 0,1-1-1 0 0,-1 1 0 0 0,1-1 1 0 0,-1 1-1 0 0,0 0 0 0 0,0 0 1 0 0,0 0-1 0 0,0 0 1 0 0,0 0-1 0 0,-1 0 0 0 0,1 0 1 0 0,-1 0-1 0 0,0 1 0 0 0,0-1 1 0 0,0 1-1 0 0,-1-1 0 0 0,1 1 1 0 0,-1-1-1 0 0,0 1 1 0 0,0 0-35 0 0,-1 1 46 0 0,-1-1 0 0 0,1 0 0 0 0,-1 1 0 0 0,0-1 0 0 0,0 0 0 0 0,-1-1 0 0 0,1 1 0 0 0,-1 0 0 0 0,0-1 0 0 0,0 1 0 0 0,0-1 0 0 0,0 0 0 0 0,0 0 0 0 0,-1 0 0 0 0,0 0 0 0 0,1-1 0 0 0,-1 1 1 0 0,0-1-1 0 0,0 0 0 0 0,-3 1-46 0 0,-9 7 31 0 0,5-4-95 0 0,-1 1 1 0 0,0-2-1 0 0,0 0 0 0 0,-1 0 1 0 0,0-1-1 0 0,1 0 1 0 0,-1-2-1 0 0,0 1 1 0 0,0-1-1 0 0,-1-1 0 0 0,1-1 1 0 0,-12 0 63 0 0,8-26-4391 0 0,21 4-7308 0 0,1 15 1794 0 0</inkml:trace>
  <inkml:trace contextRef="#ctx0" brushRef="#br0" timeOffset="2956.552">540 1268 7874 0 0,'0'0'2615'0'0,"0"0"-703"0"0,0 0-414 0 0,0 0-182 0 0,0 0-174 0 0,0 0-227 0 0,0 0-252 0 0,0 0-213 0 0,0 0-119 0 0,0 0-52 0 0,0 0-13 0 0,0 0 5 0 0,0 0 11 0 0,8 20 42 0 0,23 61 33 0 0,-31-80-341 0 0,0 0 0 0 0,0 0 0 0 0,1 0 0 0 0,-1 0 0 0 0,0-1 1 0 0,0 1-1 0 0,1 0 0 0 0,-1 0 0 0 0,0 0 0 0 0,1 0 0 0 0,-1 0 0 0 0,1-1 0 0 0,-1 1 0 0 0,1 0 0 0 0,-1 0 0 0 0,1-1 1 0 0,0 1-1 0 0,-1 0 0 0 0,1-1 0 0 0,0 1 0 0 0,-1 0 0 0 0,1-1 0 0 0,0 1 0 0 0,0-1 0 0 0,0 0 0 0 0,0 1 0 0 0,-1-1 1 0 0,1 0-1 0 0,0 1 0 0 0,0-1 0 0 0,0 0 0 0 0,0 0 0 0 0,0 0 0 0 0,0 0 0 0 0,0 1 0 0 0,0-2 0 0 0,0 1 0 0 0,0 0 1 0 0,0 0-1 0 0,0 0-16 0 0,4-1 172 0 0,-2 1-96 0 0,0-1 0 0 0,1 1 1 0 0,-1-1-1 0 0,0 0 0 0 0,0 0 0 0 0,0 0 0 0 0,0-1 0 0 0,0 1 0 0 0,0-1 0 0 0,0 0 1 0 0,0 1-1 0 0,0-1 0 0 0,-1-1 0 0 0,1 1 0 0 0,-1 0 0 0 0,1 0 0 0 0,-1-1 0 0 0,0 0 0 0 0,0 1 1 0 0,0-1-1 0 0,-1 0 0 0 0,1 0 0 0 0,0 0 0 0 0,-1 0 0 0 0,0 0 0 0 0,0 0 0 0 0,0 0 0 0 0,0-1 1 0 0,0 1-1 0 0,-1 0 0 0 0,0-1 0 0 0,1 1 0 0 0,-1 0 0 0 0,0-1 0 0 0,-1 1 0 0 0,1 0 1 0 0,0-1-1 0 0,-1 1 0 0 0,0 0 0 0 0,-1-3-76 0 0,1 3-19 0 0,0 1 0 0 0,0 0 0 0 0,0 0 0 0 0,0 0-1 0 0,-1 0 1 0 0,1 0 0 0 0,-1 0 0 0 0,1 1 0 0 0,-1-1 0 0 0,0 0 0 0 0,0 1 0 0 0,0-1 0 0 0,0 1 0 0 0,0 0 0 0 0,0-1 0 0 0,0 1-1 0 0,0 0 1 0 0,0 0 0 0 0,0 1 0 0 0,-1-1 0 0 0,1 0 0 0 0,0 1 0 0 0,-1-1 0 0 0,1 1 0 0 0,-1 0 0 0 0,1 0 0 0 0,0 0-1 0 0,-1 0 1 0 0,1 0 19 0 0,-31 0-6127 0 0,16 1-2319 0 0,9-1-783 0 0</inkml:trace>
  <inkml:trace contextRef="#ctx0" brushRef="#br0" timeOffset="3487.584">846 1054 7666 0 0,'0'0'2552'0'0,"0"0"-278"0"0,0 0-170 0 0,0 0-119 0 0,0 0-237 0 0,0 0-373 0 0,0 0-388 0 0,0 0-297 0 0,0 0-198 0 0,0 0-128 0 0,0 0-71 0 0,0 0 47 0 0,0 0 64 0 0,0 6 71 0 0,20 227 2340 0 0,-31-152-2683 0 0,29-111-129 0 0,-10 22-13 0 0,0 0 0 0 0,1 1-1 0 0,0 0 1 0 0,1 0 0 0 0,-1 1 0 0 0,1 1-1 0 0,0-1 1 0 0,1 2 0 0 0,-1-1 0 0 0,1 1-1 0 0,0 1 1 0 0,0 0 0 0 0,0 1 0 0 0,0 0-1 0 0,0 0 1 0 0,1 1 0 0 0,-1 1 0 0 0,0 0-1 0 0,1 1 11 0 0,-8 0 2 0 0,-1 0 0 0 0,0 0 0 0 0,0 1 0 0 0,0 0 0 0 0,0-1 0 0 0,-1 1 0 0 0,1 0 0 0 0,0 1-1 0 0,-1-1 1 0 0,1 0 0 0 0,-1 1 0 0 0,0-1 0 0 0,0 1 0 0 0,0 0 0 0 0,0 0 0 0 0,0 0 0 0 0,-1 0 0 0 0,1 0 0 0 0,-1 0-1 0 0,0 0 1 0 0,0 0 0 0 0,0 0 0 0 0,0 1 0 0 0,0-1 0 0 0,-1 0 0 0 0,0 1 0 0 0,1-1 0 0 0,-1 1 0 0 0,-1-1-1 0 0,1 0 1 0 0,0 1 0 0 0,-1-1 0 0 0,0 0 0 0 0,1 1 0 0 0,-2-1-2 0 0,-1 2 12 0 0,-1 0 0 0 0,0-1 0 0 0,0 1 0 0 0,0-1 0 0 0,0 0 1 0 0,-1-1-1 0 0,0 1 0 0 0,0-1 0 0 0,0 0 0 0 0,0 0 0 0 0,0 0 0 0 0,-1-1 0 0 0,1 0 0 0 0,-1 0 0 0 0,0 0 0 0 0,-3 0-12 0 0,-4 2-27 0 0,4 0-26 0 0,0-1 0 0 0,-1 0-1 0 0,1 0 1 0 0,-1-1-1 0 0,0-1 1 0 0,1 1-1 0 0,-1-2 1 0 0,0 1 0 0 0,0-1-1 0 0,0-1 1 0 0,0 0-1 0 0,0 0 1 0 0,0-1 53 0 0,-11-16-2897 0 0,18 9-992 0 0,1-1-3900 0 0,2 3-3679 0 0</inkml:trace>
  <inkml:trace contextRef="#ctx0" brushRef="#br0" timeOffset="5651.874">376 89 0 0 0,'0'0'169'0'0,"0"0"406"0"0,0 0 32 0 0,3-9-35 0 0,13-44 822 0 0,-12 26 15027 0 0,-23 61-15161 0 0,-28 62-225 0 0,2-5-407 0 0,21 6 96 0 0,22-82-365 0 0,3-13-3442 0 0,0-1-3364 0 0,1-1-4886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344 207 0 0 0,'0'0'484'0'0,"0"0"782"0"0,0 0 163 0 0,0 0-106 0 0,0 0-106 0 0,0 0-63 0 0,0 0-7 0 0,11 0 10 0 0,32 0-9 0 0,-33 0-36 0 0,-10 0-77 0 0,0 0-103 0 0,0 0-89 0 0,0 0-77 0 0,0 0-73 0 0,0 0-28 0 0,0 0-46 0 0,0 0-68 0 0,0 0-52 0 0,-4 8 5250 0 0,-230 75-4601 0 0,136-48-904 0 0,147-21 315 0 0,133 0-68 0 0,-181-14-487 0 0,1 0 1 0 0,-1-1 0 0 0,1 1-1 0 0,0 0 1 0 0,-1 1-1 0 0,1-1 1 0 0,-1 0-1 0 0,1 0 1 0 0,-1 1-1 0 0,1-1 1 0 0,-1 1 0 0 0,1-1-1 0 0,-1 1 1 0 0,1-1-1 0 0,-1 1 1 0 0,0 0-1 0 0,1 0 1 0 0,-1 0-1 0 0,0 0 1 0 0,0 0-1 0 0,0 0 1 0 0,1 0 0 0 0,-1 0-1 0 0,0 0 1 0 0,-1 1-1 0 0,1-1 1 0 0,0 0-1 0 0,0 1 1 0 0,0-1-1 0 0,-1 0 1 0 0,1 1-1 0 0,-1-1 1 0 0,1 1 0 0 0,-1-1-1 0 0,0 1 1 0 0,1-1-1 0 0,-1 1 1 0 0,0 0-1 0 0,0-1 1 0 0,0 1-1 0 0,0-1 1 0 0,0 1 0 0 0,0-1-1 0 0,-1 1 1 0 0,1-1-1 0 0,-1 1 1 0 0,1-1-1 0 0,-1 1 1 0 0,1-1-1 0 0,-1 1 1 0 0,0-1-1 0 0,1 0 1 0 0,-1 1 0 0 0,0-1-1 0 0,0 0 1 0 0,0 1-5 0 0,-135 117 287 0 0,107-98-285 0 0,1 2-1 0 0,1 1 1 0 0,1 1 0 0 0,2 1 0 0 0,-19 25-2 0 0,40-48 2 0 0,1 0 0 0 0,0 1 0 0 0,-1-1 0 0 0,2 0 1 0 0,-1 1-1 0 0,0 0 0 0 0,1-1 0 0 0,-1 1 0 0 0,1 0 0 0 0,0 0 1 0 0,0 0-1 0 0,1-1 0 0 0,-1 1 0 0 0,1 0 0 0 0,0 0 0 0 0,0 0 1 0 0,0 0-1 0 0,0 0 0 0 0,1 0 0 0 0,0 0 0 0 0,0 0 0 0 0,0 0 1 0 0,0-1-1 0 0,0 1 0 0 0,1 0 0 0 0,0-1 0 0 0,-1 1 0 0 0,1-1 0 0 0,1 1 1 0 0,-1-1-1 0 0,0 0 0 0 0,1 0 0 0 0,0 0 0 0 0,-1 0 0 0 0,1-1 1 0 0,1 1-1 0 0,-1-1 0 0 0,0 0 0 0 0,0 0 0 0 0,1 0 0 0 0,-1 0 1 0 0,1 0-1 0 0,0-1 0 0 0,-1 1 0 0 0,4-1-2 0 0,136 8 731 0 0,-58-24-367 0 0,-78 9-376 0 0,-7 5-16 0 0,0 1-19 0 0,0 0-86 0 0,-14-15-2821 0 0,-1 3-636 0 0,5 6-3821 0 0,5 2-4212 0 0</inkml:trace>
  <inkml:trace contextRef="#ctx0" brushRef="#br0" timeOffset="391.312">175 1 3945 0 0,'0'0'2571'0'0,"0"0"-659"0"0,0 0-143 0 0,0 0 75 0 0,0 0 114 0 0,0 0-96 0 0,0 0-274 0 0,0 0-372 0 0,0 0-347 0 0,0 0-280 0 0,0 0-197 0 0,0 0-87 0 0,0 0 89 0 0,-2 2 213 0 0,0 4-361 0 0,0 0 1 0 0,0 1-1 0 0,1-1 1 0 0,0 0 0 0 0,1 0-1 0 0,-1 1 1 0 0,1-1 0 0 0,0 1-1 0 0,1-1 1 0 0,-1 0-1 0 0,1 0 1 0 0,0 1 0 0 0,1-1-1 0 0,0 0 1 0 0,1 2-247 0 0,5 36 648 0 0,36 297 1177 0 0,-25-176-1577 0 0,-9-91-218 0 0,-2 0-1 0 0,-4 0 1 0 0,-5 62-30 0 0,-1-121-74 0 0,-1-1 1 0 0,-1 0-1 0 0,0 0 0 0 0,-1 0 1 0 0,0 0-1 0 0,-1-1 0 0 0,0 0 0 0 0,-3 2 74 0 0,1 2-592 0 0,7-16 30 0 0,1-1-262 0 0,0 0-389 0 0,0 0-506 0 0,0 0-1164 0 0,1 0-3338 0 0,0 0-5409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2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6849 0 0,'0'0'2841'0'0,"0"0"-514"0"0,0 0-261 0 0,0 0-107 0 0,0 0-219 0 0,0 0-289 0 0,0 0-341 0 0,0 0-195 0 0,0 0-84 0 0,0 0-64 0 0,0 0-42 0 0,0 0-47 0 0,0 0-62 0 0,-19 16-67 0 0,-59 53-73 0 0,72-64-390 0 0,1 0 0 0 0,0 0 0 0 0,0 0 0 0 0,0 0 0 0 0,0 1 0 0 0,1 0 0 0 0,0 0 0 0 0,0 0 0 0 0,1 0 0 0 0,-1 0 0 0 0,2 1 0 0 0,-1 0 0 0 0,0 1-86 0 0,-5 15 234 0 0,0 2-79 0 0,1 0-1 0 0,2 1 1 0 0,0-1-1 0 0,2 1 0 0 0,1 0 1 0 0,1 0-1 0 0,2 25-154 0 0,-1-41 20 0 0,0 6 0 0 0,1 0 0 0 0,1-1 0 0 0,0 1 0 0 0,1 0 0 0 0,0-1 0 0 0,2 1 0 0 0,0-1 0 0 0,0 0 0 0 0,1-1 0 0 0,1 1 0 0 0,2 0-20 0 0,51 62 10 0 0,16-40-344 0 0,-76-37 230 0 0,0 0-36 0 0,0 0-62 0 0,-13-18-5125 0 0,3 10-3745 0 0,7 4-2268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2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34 464 0 0 0,'0'0'2071'0'0,"0"0"-464"0"0,0 0-108 0 0,0 0 217 0 0,0 0 193 0 0,0 0-1 0 0,0 0-197 0 0,0 0-302 0 0,0 0-298 0 0,0 0-189 0 0,0 0-76 0 0,-2 3 3639 0 0,0-8-976 0 0,-8-15-2959 0 0,4 9-204 0 0,3 1-264 0 0,0 0 0 0 0,1 1 0 0 0,0-1 0 0 0,0 0 0 0 0,1 0 0 0 0,1 0 0 0 0,0 0 0 0 0,0 0 0 0 0,1 0 0 0 0,0 0 0 0 0,0 0 0 0 0,1 1 0 0 0,1-1 0 0 0,0 0 0 0 0,0 1 0 0 0,1 0 0 0 0,0 0 0 0 0,0 0 0 0 0,4-5-82 0 0,7-11 14 0 0,1 0 1 0 0,1 2-1 0 0,1 0 0 0 0,1 1 1 0 0,0 1-1 0 0,6-3-14 0 0,74-46 88 0 0,-80 111-48 0 0,-12 131 282 0 0,-8-105-281 0 0,1-28-40 0 0,14-45-115 0 0,68-57 306 0 0,161-121-175 0 0,-237 179-17 0 0,0 1 0 0 0,1-1 0 0 0,0 1 0 0 0,0 0 1 0 0,0 1-1 0 0,0 0 0 0 0,1 0 0 0 0,-1 1 0 0 0,1-1 0 0 0,0 2 0 0 0,-1-1 0 0 0,5 1 0 0 0,-9 2 1 0 0,0 1 1 0 0,-1 0-1 0 0,1 0 0 0 0,0 0 0 0 0,-1 1 1 0 0,0-1-1 0 0,1 0 0 0 0,-1 1 0 0 0,0 0 0 0 0,0-1 1 0 0,0 1-1 0 0,-1 0 0 0 0,1 0 0 0 0,-1 0 1 0 0,1 0-1 0 0,-1 0 0 0 0,0 1 0 0 0,0 1-1 0 0,1-1 4 0 0,30 154 108 0 0,-27-107-338 0 0,-5-50 8 0 0,0-1-125 0 0,0 0-205 0 0,0 0-346 0 0,3 0-1840 0 0,-2 0-3611 0 0,1 0-5011 0 0</inkml:trace>
  <inkml:trace contextRef="#ctx0" brushRef="#br0" timeOffset="753.42">1284 7 7498 0 0,'0'0'2164'0'0,"0"0"-356"0"0,0 0-153 0 0,0 0 0 0 0,0 0-109 0 0,0 0-179 0 0,0 0-223 0 0,0 0-214 0 0,0 0-143 0 0,0 0-112 0 0,0 0-95 0 0,0 0-74 0 0,0 0-56 0 0,-16 0-49 0 0,-49 1-35 0 0,8 20 533 0 0,43-12-783 0 0,1 1 1 0 0,0-1-1 0 0,1 2 1 0 0,0 0-1 0 0,1 1 1 0 0,0 0 0 0 0,0 0-1 0 0,1 1 1 0 0,1 1-1 0 0,-7 12-116 0 0,15-24 4 0 0,-4 7-1 0 0,0 0-1 0 0,1 0 1 0 0,0 1-1 0 0,0 0 1 0 0,1 0-1 0 0,0 0 0 0 0,1 0 1 0 0,0 0-1 0 0,1 1 1 0 0,0-1-1 0 0,0 0 1 0 0,1 1-1 0 0,1-1 1 0 0,1 8-3 0 0,-1-16 20 0 0,1 0 0 0 0,0 1 1 0 0,0-1-1 0 0,0 0 0 0 0,0-1 1 0 0,0 1-1 0 0,1 0 0 0 0,-1 0 1 0 0,0-1-1 0 0,1 0 0 0 0,-1 1 1 0 0,1-1-1 0 0,0 0 0 0 0,-1 0 1 0 0,1 0-1 0 0,0-1 0 0 0,0 1 1 0 0,0-1-1 0 0,-1 1 0 0 0,1-1 1 0 0,0 0-1 0 0,0 0 0 0 0,0 0 1 0 0,0-1-1 0 0,-1 1 0 0 0,1-1 1 0 0,0 1-1 0 0,0-1 0 0 0,-1 0 1 0 0,1 0-1 0 0,0 0 0 0 0,-1-1 1 0 0,1 1-1 0 0,-1 0 0 0 0,0-1 1 0 0,1 0-1 0 0,1-1-20 0 0,49-34 294 0 0,-2-2 0 0 0,-2-2 0 0 0,-1-2-1 0 0,20-27-293 0 0,-49 51 84 0 0,7-4 99 0 0,-10 42-81 0 0,-7 0-51 0 0,-1 0-1 0 0,0 1 0 0 0,-2 0 0 0 0,0 0 1 0 0,-1 1-1 0 0,2 20-50 0 0,2 6 9 0 0,26 162 15 0 0,-32-191-12 0 0,0 0-1 0 0,-1 0 0 0 0,-1 0 1 0 0,-1 0-1 0 0,-1 1 1 0 0,0-1-1 0 0,-2 0 1 0 0,0 0-1 0 0,0 0 1 0 0,-2 0-1 0 0,0-1 1 0 0,-1 1-1 0 0,-1-1 1 0 0,-1-1-1 0 0,-8 14-11 0 0,12-23 6 0 0,-1-1 0 0 0,-1 0 1 0 0,1 0-1 0 0,-1 0 0 0 0,0-1 0 0 0,0 0 1 0 0,0 0-1 0 0,-1 0 0 0 0,0-1 0 0 0,0 0 0 0 0,0 0 1 0 0,0-1-1 0 0,-1 0 0 0 0,1 0 0 0 0,-1 0 0 0 0,0-1 1 0 0,1-1-1 0 0,-1 1 0 0 0,0-1 0 0 0,0-1 0 0 0,0 1 1 0 0,-1-1-1 0 0,-1-1-6 0 0,6-2-4 0 0,0 0-1 0 0,1 0 1 0 0,-1-1 0 0 0,1 0 0 0 0,0 1 0 0 0,0-1 0 0 0,0 0-1 0 0,0-1 1 0 0,1 1 0 0 0,0 0 0 0 0,0-1 0 0 0,0 1 0 0 0,0-1-1 0 0,1 0 1 0 0,0 0 0 0 0,-1 1 0 0 0,2-1 0 0 0,-1 0 0 0 0,1 0-1 0 0,-1 0 1 0 0,2 0 0 0 0,-1 0 0 0 0,0 0 0 0 0,1 0 0 0 0,0-3 4 0 0,-1 4 0 0 0,19-114-152 0 0,30 18-646 0 0,31-11-3644 0 0,-39 56-7619 0 0,-31 42 1037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3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20 184 0 0 0,'0'0'1998'0'0,"0"0"-407"0"0,0 0-268 0 0,0 0-14 0 0,0 0 137 0 0,0 0 26 0 0,0 0 50 0 0,0 0-71 0 0,0 0-192 0 0,0 0-227 0 0,0 0-190 0 0,2-6-129 0 0,6-28 578 0 0,-11 81 2498 0 0,-8 28-2881 0 0,-1 13-916 0 0,8 55 67 0 0,5-141-44 0 0,0 0 1 0 0,-1 0-1 0 0,1 0 0 0 0,0 0 1 0 0,0 0-1 0 0,0 0 1 0 0,0 0-1 0 0,0-1 1 0 0,1 1-1 0 0,-1 0 0 0 0,0-1 1 0 0,1 0-1 0 0,-1 1 1 0 0,1-1-1 0 0,0 0 1 0 0,-1 1-1 0 0,1-1 0 0 0,0 0 1 0 0,0 0-1 0 0,0 0 1 0 0,0-1-1 0 0,0 1 1 0 0,0 0-1 0 0,0-1 0 0 0,0 1 1 0 0,0-1-1 0 0,0 0 1 0 0,0 1-1 0 0,0-1 1 0 0,0 0-1 0 0,0-1 0 0 0,0 1 1 0 0,0 0-1 0 0,0 0 1 0 0,0-1-1 0 0,0 1 1 0 0,0-1-1 0 0,0 0 1 0 0,0 0-1 0 0,0 1 0 0 0,0-1 1 0 0,0 0-1 0 0,0-1 1 0 0,-1 1-1 0 0,1 0 1 0 0,-1 0-1 0 0,1-1 0 0 0,-1 1 1 0 0,1-1-1 0 0,-1 1 1 0 0,0-1-1 0 0,1 0 1 0 0,-1 0-1 0 0,0 1 0 0 0,0-1 1 0 0,0 0-16 0 0,32-35 169 0 0,-1-1 1 0 0,-3-1-1 0 0,0-2 0 0 0,20-40-169 0 0,3-66 295 0 0,-65 280 596 0 0,35 294-771 0 0,-21-401-120 0 0,-1 1 0 0 0,-1 0 0 0 0,-1 0 1 0 0,-1-1-1 0 0,-2 1 0 0 0,-1-1 0 0 0,-1 0 0 0 0,-1-1 0 0 0,-1 0 0 0 0,-5 10 0 0 0,13-33 3 0 0,1 1-1 0 0,-1-1 1 0 0,0 0-1 0 0,0 1 1 0 0,0-1-1 0 0,0 0 1 0 0,0 0 0 0 0,0 0-1 0 0,0 0 1 0 0,-1 0-1 0 0,1 0 1 0 0,-1 0-1 0 0,1 0 1 0 0,-1-1-1 0 0,0 1 1 0 0,0-1-1 0 0,0 1 1 0 0,0-1-1 0 0,0 1 1 0 0,0-1-1 0 0,0 0 1 0 0,0 0-1 0 0,0 0 1 0 0,-1-1-1 0 0,1 1 1 0 0,0 0 0 0 0,-1-1-1 0 0,1 1 1 0 0,0-1-1 0 0,-1 0 1 0 0,1 0-1 0 0,-1 0 1 0 0,1 0-1 0 0,0 0 1 0 0,-1-1-1 0 0,1 1 1 0 0,0-1-1 0 0,-1 1 1 0 0,1-1-1 0 0,0 0 1 0 0,-1 0-1 0 0,1 0 1 0 0,0 0 0 0 0,0 0-1 0 0,0 0 1 0 0,0-1-1 0 0,0 1 1 0 0,0-1-1 0 0,1 0 1 0 0,-1 1-1 0 0,0-1 1 0 0,1 0-1 0 0,-1 0 1 0 0,1 0-1 0 0,0 0 1 0 0,0 0-1 0 0,0 0-2 0 0,-2-13 0 0 0,2 1 0 0 0,0-1 0 0 0,0 1 0 0 0,1-1 0 0 0,1 1 0 0 0,1-1 0 0 0,0 1 0 0 0,1-1 0 0 0,0 1 0 0 0,1 0-1 0 0,1 0 1 0 0,0 1 0 0 0,1-1 0 0 0,0 1 0 0 0,1 0 0 0 0,1 1 0 0 0,1-2 0 0 0,64-82-1654 0 0,-70 92 232 0 0,3-3-67 0 0,-1 6-6634 0 0,-4 1-3529 0 0</inkml:trace>
  <inkml:trace contextRef="#ctx0" brushRef="#br0" timeOffset="412.577">446 486 5865 0 0,'0'0'4254'0'0,"0"0"-1932"0"0,0 0-1001 0 0,0 0-260 0 0,0 0-10 0 0,0 0 19 0 0,0 0-67 0 0,0 0-139 0 0,0 0-140 0 0,0 0-92 0 0,0 0-79 0 0,0 0-70 0 0,0 0-63 0 0,23-6-73 0 0,74-21-67 0 0,-35 20 544 0 0,-60 8-779 0 0,-1 1-1 0 0,0 0 0 0 0,0-1 1 0 0,0 1-1 0 0,0 0 0 0 0,0-1 1 0 0,0 1-1 0 0,0 0 0 0 0,-1 0 1 0 0,1 0-1 0 0,-1 0 1 0 0,1 0-1 0 0,-1 0 0 0 0,0 0 1 0 0,0 0-1 0 0,1 0 0 0 0,-1 0 1 0 0,-1 0-1 0 0,1 0 0 0 0,0 0 1 0 0,0 0-1 0 0,-1 0 0 0 0,1 0 1 0 0,-1 0-1 0 0,0-1 1 0 0,0 1-1 0 0,1 0-44 0 0,-107 154 604 0 0,81-96-499 0 0,27-59-92 0 0,1 1-1 0 0,-1-1 1 0 0,1 0-1 0 0,-1 0 0 0 0,1 0 1 0 0,0 0-1 0 0,-1 0 1 0 0,1 0-1 0 0,0 0 1 0 0,0 0-1 0 0,0-1 0 0 0,0 1 1 0 0,-1-1-1 0 0,1 1 1 0 0,0-1-1 0 0,0 0 0 0 0,0 0 1 0 0,0 0-1 0 0,0 0 1 0 0,0 0-1 0 0,0 0 1 0 0,0-1-1 0 0,0 1 0 0 0,0 0 1 0 0,0-1-13 0 0,4 1 71 0 0,134-25 554 0 0,-129 24-669 0 0,2-1-1723 0 0,-10 0-2826 0 0,-1-1-3370 0 0,-2 3-3658 0 0</inkml:trace>
  <inkml:trace contextRef="#ctx0" brushRef="#br0" timeOffset="687.329">818 479 10602 0 0,'0'0'2298'0'0,"0"0"-643"0"0,0 0-329 0 0,0 0-122 0 0,0 0-54 0 0,0 0-82 0 0,0 0-188 0 0,0 0-185 0 0,0 0-172 0 0,0 0-126 0 0,0 0-93 0 0,0 0-81 0 0,0 0-69 0 0,20-9-90 0 0,66-25-16 0 0,-16 23 45 0 0,-55 11-3325 0 0,2-4-5798 0 0,-14 3-1392 0 0</inkml:trace>
  <inkml:trace contextRef="#ctx0" brushRef="#br0" timeOffset="1561.495">1267 103 888 0 0,'0'0'1779'0'0,"0"0"-112"0"0,0 0 7 0 0,0 0 66 0 0,0 0-1 0 0,0 0-153 0 0,0 0-275 0 0,0 0-289 0 0,0 0-220 0 0,0 0-117 0 0,0 0-45 0 0,0 0-7 0 0,1 2 8245 0 0,0 0-9197 0 0,-1-2 530 0 0,0 0-31 0 0,-7 19 456 0 0,-43 153-272 0 0,45-154-367 0 0,0-1-1 0 0,1 1 1 0 0,0 0-1 0 0,2 1 0 0 0,0-1 1 0 0,1 0-1 0 0,1 1 1 0 0,1-1-1 0 0,1 4 4 0 0,-2-20-2 0 0,0 0 1 0 0,1 0-1 0 0,0 0 0 0 0,-1 0 1 0 0,1 0-1 0 0,0 0 0 0 0,0 0 0 0 0,0-1 1 0 0,0 1-1 0 0,1 0 0 0 0,-1-1 0 0 0,0 1 1 0 0,1-1-1 0 0,-1 1 0 0 0,1-1 0 0 0,-1 0 1 0 0,1 0-1 0 0,0 0 0 0 0,0 1 0 0 0,-1-2 1 0 0,1 1-1 0 0,0 0 0 0 0,0 0 1 0 0,0 0-1 0 0,0-1 0 0 0,0 1 0 0 0,0-1 1 0 0,0 0-1 0 0,0 0 0 0 0,0 1 0 0 0,0-1 1 0 0,0-1-1 0 0,0 1 0 0 0,0 0 0 0 0,0 0 1 0 0,0-1-1 0 0,0 1 0 0 0,1-1 2 0 0,74-32 148 0 0,-60 18-116 0 0,1 0 0 0 0,-2 0 0 0 0,0-2 0 0 0,-1 0 0 0 0,-1-1 0 0 0,0 0 0 0 0,-1-1 0 0 0,-2-1 0 0 0,0 0 0 0 0,0-1 0 0 0,-2 1 0 0 0,-1-2 0 0 0,-1 1 0 0 0,0-1 0 0 0,-2-1 0 0 0,2-15-32 0 0,-6-4 409 0 0,-1 42-360 0 0,0 0-27 0 0,0 0-14 0 0,-9 16-114 0 0,2-3 103 0 0,2 0-1 0 0,-1 1 1 0 0,1-1-1 0 0,1 1 0 0 0,1 0 1 0 0,0 0-1 0 0,0 1 1 0 0,2-1-1 0 0,0 1 0 0 0,0 4 4 0 0,-3 451 19 0 0,-38-261-86 0 0,40-204 63 0 0,1 0 0 0 0,-1 0-1 0 0,-1-1 1 0 0,1 1 0 0 0,-1-1 0 0 0,0 1-1 0 0,0-1 1 0 0,0 0 0 0 0,0 0-1 0 0,-1-1 1 0 0,1 1 0 0 0,-1-1-1 0 0,0 1 1 0 0,0-1 0 0 0,-1 0-1 0 0,1-1 1 0 0,0 1 0 0 0,-1-1-1 0 0,0 0 1 0 0,0 0 0 0 0,1 0-1 0 0,-1-1 1 0 0,0 0 0 0 0,0 0-1 0 0,-4 1 5 0 0,7-4-3 0 0,1 0-1 0 0,-1 0 1 0 0,0 1-1 0 0,1-1 1 0 0,-1 0-1 0 0,1 0 1 0 0,0-1-1 0 0,0 1 1 0 0,0 0-1 0 0,0 0 1 0 0,0 0-1 0 0,0-1 1 0 0,0 1-1 0 0,1-1 1 0 0,-1 1-1 0 0,1 0 1 0 0,0-1-1 0 0,0 1 1 0 0,0-1-1 0 0,0 1 1 0 0,0-1-1 0 0,0 1 1 0 0,0-1-1 0 0,1 0 4 0 0,-1 1-4 0 0,2-20-83 0 0,2 1 0 0 0,0-1 0 0 0,1 1 0 0 0,1 0 0 0 0,1 0 0 0 0,0 1 0 0 0,2 0 0 0 0,0 1 0 0 0,2-1 0 0 0,0 2 0 0 0,1 0 0 0 0,9-10 87 0 0,22-42-4626 0 0,-36 62-605 0 0,-3 3-5847 0 0</inkml:trace>
  <inkml:trace contextRef="#ctx0" brushRef="#br0" timeOffset="1821.443">1725 442 10930 0 0,'0'0'2269'0'0,"0"0"-668"0"0,0 0-302 0 0,0 0 59 0 0,0 0 29 0 0,0 0-97 0 0,0 0-213 0 0,0 0-233 0 0,0 0-186 0 0,0 0-157 0 0,0 0-102 0 0,0 0-94 0 0,-5 32-85 0 0,-15 98-67 0 0,14-100-1415 0 0,-2 2 4135 0 0,5-22-5644 0 0,3-4-2440 0 0,0 4-3631 0 0,0-13-236 0 0</inkml:trace>
  <inkml:trace contextRef="#ctx0" brushRef="#br0" timeOffset="2184.35">1826 26 2489 0 0,'0'0'2453'0'0,"0"0"-303"0"0,0 0-80 0 0,0 0 62 0 0,0 0 9 0 0,0 0-159 0 0,0 0-365 0 0,0 0-419 0 0,0 0-351 0 0,0 0-228 0 0,0 0-131 0 0,0 0-100 0 0,0 0-55 0 0,0-6-13 0 0,-1-6-245 0 0,1 4 733 0 0,12 27 600 0 0,155 294 2792 0 0,-158-287-4157 0 0,-2 0-1 0 0,0 0 1 0 0,-2 1 0 0 0,-1 0-1 0 0,-2 0 1 0 0,0 0 0 0 0,-2 0-1 0 0,0 0 1 0 0,-3 4-43 0 0,1-16-67 0 0,-1 0 0 0 0,-1 0-1 0 0,0 0 1 0 0,-2 0 0 0 0,1-1-1 0 0,-2 0 1 0 0,0 0 0 0 0,0 0 0 0 0,-1-1-1 0 0,-1 0 1 0 0,0-1 0 0 0,-1 0 0 0 0,0 0-1 0 0,-1-1 1 0 0,0-1 0 0 0,-1 1 0 0 0,0-2-1 0 0,-1 0 1 0 0,0 0 0 0 0,0-1 0 0 0,-5 1 67 0 0,-27 4-4219 0 0,30-10-2353 0 0,9 0-5302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191 506 2833 0 0,'0'0'866'0'0,"0"0"-121"0"0,0 0 151 0 0,0 0 416 0 0,0 0 315 0 0,0 0 25 0 0,0 0-135 0 0,0 0-224 0 0,0 0-175 0 0,0 0-118 0 0,0 0-137 0 0,24-3-144 0 0,117-16 430 0 0,-117 17-835 0 0,0-1 1 0 0,0-1-1 0 0,-1 0 0 0 0,1-2 0 0 0,-1-1 0 0 0,-1-1 0 0 0,1-1 0 0 0,-1-1 0 0 0,-1 0 0 0 0,0-2 0 0 0,0-1 0 0 0,-1 0 0 0 0,-1-1 0 0 0,0-2 0 0 0,-1 0 0 0 0,2-3-314 0 0,-11 7 95 0 0,-1 0 0 0 0,0-1 0 0 0,0 0-1 0 0,-1 0 1 0 0,-1 0 0 0 0,0-1-1 0 0,-1 0 1 0 0,-1 0 0 0 0,0-1-1 0 0,-1 1 1 0 0,0-1 0 0 0,-2 1-1 0 0,1-1 1 0 0,-2 0 0 0 0,0-6-95 0 0,-9-42 362 0 0,8 62-349 0 0,1-1 1 0 0,-1 1-1 0 0,1-1 0 0 0,-1 1 1 0 0,1 0-1 0 0,-1-1 0 0 0,0 1 0 0 0,0 0 1 0 0,0-1-1 0 0,0 1 0 0 0,0 0 1 0 0,0 0-1 0 0,0 0 0 0 0,0 0 1 0 0,0 0-1 0 0,-1 0 0 0 0,1 0 1 0 0,0 0-1 0 0,-1 0 0 0 0,1 1 1 0 0,0-1-1 0 0,-1 1 0 0 0,1-1 1 0 0,-1 1-1 0 0,1-1 0 0 0,-1 1 1 0 0,1 0-1 0 0,-1 0 0 0 0,1-1 0 0 0,-1 1 1 0 0,0 0-1 0 0,1 1 0 0 0,-1-1 1 0 0,1 0-1 0 0,-1 0 0 0 0,1 1 1 0 0,-1-1-1 0 0,-1 1-13 0 0,-3 3 1 0 0,0 0 0 0 0,0 0 0 0 0,1 1-1 0 0,-1 0 1 0 0,1 0 0 0 0,0 0 0 0 0,0 1 0 0 0,1-1 0 0 0,0 1 0 0 0,0 0 0 0 0,0 1-1 0 0,0-1 1 0 0,-1 6-1 0 0,-6 7 25 0 0,-3 11 28 0 0,2 0-1 0 0,1 1 1 0 0,2 1-1 0 0,1-1 1 0 0,1 1 0 0 0,2 1-1 0 0,1-1 1 0 0,2 1 0 0 0,1 0-1 0 0,1 0 1 0 0,3 12-53 0 0,-3-24 46 0 0,11 475 821 0 0,-14-456-835 0 0,-1 0 0 0 0,-2 0-1 0 0,-2-1 1 0 0,-2 0-1 0 0,-1 0 1 0 0,-2-1 0 0 0,-1-1-1 0 0,-2 0 1 0 0,-2-1-1 0 0,-2-1 1 0 0,0 0 0 0 0,-3-2-1 0 0,-1 0 1 0 0,-1-2 0 0 0,-1-1-1 0 0,-2-1 1 0 0,-2 0-32 0 0,15-14 4 0 0,-1 0 0 0 0,-1-1 0 0 0,-1-1 0 0 0,0 0 0 0 0,0-1 1 0 0,-1-1-1 0 0,-1-1 0 0 0,1-1 0 0 0,-2-1 0 0 0,1 0 0 0 0,-21 4-4 0 0,40-11-3 0 0,-1-1 1 0 0,0 1-1 0 0,1 0 1 0 0,-1-1-1 0 0,0 1 0 0 0,1-1 1 0 0,-1 0-1 0 0,0 0 0 0 0,1 1 1 0 0,-1-1-1 0 0,0 0 0 0 0,0 0 1 0 0,1 0-1 0 0,-1-1 0 0 0,0 1 1 0 0,0 0-1 0 0,1-1 1 0 0,-1 1-1 0 0,0-1 0 0 0,1 0 1 0 0,-1 1-1 0 0,1-1 0 0 0,-1 0 1 0 0,1 0-1 0 0,-1 0 0 0 0,1 0 1 0 0,-1 0-1 0 0,1 0 0 0 0,0 0 1 0 0,0-1-1 0 0,0 1 1 0 0,-1 0-1 0 0,1-1 0 0 0,0 1 1 0 0,1-1-1 0 0,-1 1 0 0 0,0-1 1 0 0,0 0-1 0 0,1 1 0 0 0,-1-1 1 0 0,1 0-1 0 0,-1 1 0 0 0,1-1 1 0 0,0 0-1 0 0,0 0 1 0 0,0 1-1 0 0,0-1 0 0 0,0 0 1 0 0,0 0-1 0 0,0 1 0 0 0,0-1 1 0 0,1 0-1 0 0,-1 1 0 0 0,1-1 1 0 0,-1-1 2 0 0,6-8-28 0 0,0 1 1 0 0,1-1 0 0 0,0 1 0 0 0,1 0-1 0 0,0 0 1 0 0,0 1 0 0 0,1 1-1 0 0,0-1 1 0 0,0 1 0 0 0,4-1 27 0 0,2-4-27 0 0,9-11 25 0 0,2 0 1 0 0,1 2-1 0 0,1 1 1 0 0,1 1 0 0 0,1 2-1 0 0,0 1 1 0 0,1 1-1 0 0,1 2 1 0 0,1 1-1 0 0,0 1 1 0 0,0 2-1 0 0,1 1 1 0 0,4 1 1 0 0,-24 7 19 0 0,-1 0-1 0 0,0 1 1 0 0,1 0-1 0 0,-1 1 1 0 0,1 1-1 0 0,-1 0 1 0 0,0 1-1 0 0,0 0 1 0 0,0 1-1 0 0,0 0 1 0 0,-1 1-1 0 0,1 1 1 0 0,-1 0-1 0 0,-1 0 1 0 0,1 2-1 0 0,-1-1 1 0 0,9 9-19 0 0,-9-7 41 0 0,2 2 78 0 0,0-1 0 0 0,0 0 0 0 0,0-1 0 0 0,1-1 0 0 0,1 0 0 0 0,0 0 0 0 0,0-2 0 0 0,0 0 0 0 0,14 4-119 0 0,53 5 1231 0 0,-82-15-1148 0 0,0 0-7 0 0,0 0 4 0 0,0 0-3 0 0,0 0-28 0 0,0 0 19 0 0,0 0-8 0 0,0 0-9 0 0,0 0-18 0 0,0 0 7 0 0,0 0-12 0 0,0 0 0 0 0,0 0 10 0 0,0 0-22 0 0,0 0 5 0 0,0 0 22 0 0,0 0-19 0 0,0 0-19 0 0,0 0-53 0 0,0 0 39 0 0,0 0 6 0 0,0 0 12 0 0,0 0 17 0 0,0 0-16 0 0,0 0-32 0 0,0 0-4 0 0,0 0 1 0 0,0 0-6 0 0,-19-12-3524 0 0,17 10 2050 0 0,0 0-2429 0 0,1 0-1905 0 0,1 1-6229 0 0</inkml:trace>
  <inkml:trace contextRef="#ctx0" brushRef="#br0" timeOffset="868.867">1072 1489 6721 0 0,'0'0'2254'0'0,"0"0"-997"0"0,0 0-288 0 0,0 0 281 0 0,0 0 307 0 0,0 0 121 0 0,0 0-106 0 0,0 0-226 0 0,0 0-236 0 0,0 0-200 0 0,0 0-129 0 0,0 0-93 0 0,0 0-57 0 0,27 5-49 0 0,81 11-27 0 0,-51-22 225 0 0,-48 2-605 0 0,8-6-18 0 0,-1-1 0 0 0,0 0 0 0 0,-1-1 0 0 0,0 0 0 0 0,-1-1 0 0 0,0-1 0 0 0,-1 0 0 0 0,-1-1 0 0 0,0-1 0 0 0,-1 0 0 0 0,-1 0 0 0 0,0-1 0 0 0,-1 0 0 0 0,-1-1 0 0 0,-1 0 1 0 0,4-14-158 0 0,-9 29-6 0 0,0 0 0 0 0,-1 0 0 0 0,1 0 0 0 0,-1 0 0 0 0,0 0 1 0 0,0-1-1 0 0,0 1 0 0 0,0 0 0 0 0,0-1 0 0 0,-1 1 0 0 0,1-1 1 0 0,-1 1-1 0 0,0-1 0 0 0,0 1 0 0 0,0 0 0 0 0,-1-1 1 0 0,1 1-1 0 0,-1-1 0 0 0,0 1 0 0 0,0 0 0 0 0,0-1 0 0 0,0 1 1 0 0,-1 0-1 0 0,0 0 0 0 0,1 0 0 0 0,-1 0 0 0 0,0 0 0 0 0,0 0 1 0 0,0 0-1 0 0,-1 1 0 0 0,1-1 0 0 0,-1 1 0 0 0,1 0 1 0 0,-1 0-1 0 0,0-1 0 0 0,0 2 0 0 0,0-1 0 0 0,0 0 0 0 0,0 1 1 0 0,0-1-1 0 0,-2 0 6 0 0,0 2-31 0 0,1 0 1 0 0,-1 0 0 0 0,0 1-1 0 0,1 0 1 0 0,-1-1 0 0 0,1 1-1 0 0,-1 1 1 0 0,1-1-1 0 0,-1 1 1 0 0,1-1 0 0 0,0 1-1 0 0,0 0 1 0 0,0 1 0 0 0,0-1-1 0 0,0 1 1 0 0,1 0-1 0 0,-1 0 1 0 0,0 1 30 0 0,-16 12-32 0 0,2 0 1 0 0,0 2-1 0 0,0 0 1 0 0,2 1-1 0 0,1 1 1 0 0,0 1-1 0 0,1 0 1 0 0,1 0-1 0 0,2 2 0 0 0,0-1 1 0 0,1 1-1 0 0,-1 7 32 0 0,9-26 2 0 0,0 0-1 0 0,1 0 0 0 0,-1 1 0 0 0,1-1 1 0 0,0 1-1 0 0,0-1 0 0 0,1 1 0 0 0,0-1 1 0 0,-1 1-1 0 0,1-1 0 0 0,1 1 0 0 0,-1-1 1 0 0,1 1-1 0 0,-1-1 0 0 0,1 1 0 0 0,1-1 1 0 0,-1 0-1 0 0,1 1 0 0 0,-1-1 0 0 0,1 0 1 0 0,0 0-1 0 0,1 0 0 0 0,-1 0 0 0 0,1-1 1 0 0,-1 1-1 0 0,1 0 0 0 0,1-1 0 0 0,-1 0 1 0 0,0 0-1 0 0,1 0 0 0 0,-1 0 0 0 0,1-1 1 0 0,2 2-2 0 0,11 1 44 0 0,0 0 1 0 0,0-1-1 0 0,1-1 0 0 0,0-1 1 0 0,-1-1-1 0 0,1 0 1 0 0,0-1-1 0 0,0-1 1 0 0,-1 0-1 0 0,1-2 1 0 0,0 0-1 0 0,6-3-44 0 0,26-9 192 0 0,-1-3 0 0 0,0-2 0 0 0,-2-2 0 0 0,-1-3 0 0 0,0-1 0 0 0,-2-2 0 0 0,-2-2-1 0 0,0-2 1 0 0,-2-1 0 0 0,-1-3 0 0 0,-3-1 0 0 0,0-2-192 0 0,-11 14 8 0 0,-1-2 0 0 0,-1-2 0 0 0,-2 0 0 0 0,0 0 0 0 0,-2-2 0 0 0,-2-1 0 0 0,-1 0 0 0 0,-1-1 0 0 0,-2-1 0 0 0,-1 0 0 0 0,-2 0 0 0 0,-1-1 0 0 0,-2-1 0 0 0,-1 1 0 0 0,-2-1 0 0 0,0-24-8 0 0,-3 42-9 0 0,1 0 0 0 0,-2-1-1 0 0,0 1 1 0 0,-2-1 0 0 0,0 1-1 0 0,-1 0 1 0 0,0 0 0 0 0,-2 0-1 0 0,0 0 1 0 0,-1 1 0 0 0,0 0-1 0 0,-2 0 1 0 0,0 1 0 0 0,-1-1-1 0 0,0 2 1 0 0,-2-1 0 0 0,0 2-1 0 0,0-1 1 0 0,-5-3 9 0 0,14 16 2 0 0,0 0-1 0 0,0 1 1 0 0,0-1 0 0 0,0 1-1 0 0,-1 0 1 0 0,1-1 0 0 0,0 1 0 0 0,0 0-1 0 0,-1 0 1 0 0,1 0 0 0 0,-1 1 0 0 0,1-1-1 0 0,-1 1 1 0 0,1-1 0 0 0,-1 1-1 0 0,1 0 1 0 0,-1 0 0 0 0,1 0 0 0 0,-1 0-1 0 0,1 0 1 0 0,-1 1 0 0 0,1-1-1 0 0,-1 1 1 0 0,1-1 0 0 0,-1 1 0 0 0,1 0-1 0 0,-1 0 1 0 0,1 0 0 0 0,0 1-1 0 0,0-1 1 0 0,0 0 0 0 0,0 1 0 0 0,0-1-1 0 0,0 1 1 0 0,0 0 0 0 0,0 0 0 0 0,0 0-1 0 0,1 0 1 0 0,-1 0-2 0 0,-45 93 44 0 0,40-59-22 0 0,1-1 0 0 0,2 1 0 0 0,1 1 0 0 0,2-1 0 0 0,2 0 0 0 0,1 1 0 0 0,2 4-22 0 0,10 35 55 0 0,3 0 0 0 0,3-1 0 0 0,4-1 0 0 0,2-1 0 0 0,28 51-55 0 0,-46-104 8 0 0,6 11 40 0 0,-2 2 1 0 0,-2-1 0 0 0,-1 1-1 0 0,-1 1 1 0 0,-2 0-1 0 0,-2 0 1 0 0,0 0-1 0 0,-2 11-48 0 0,1 35 95 0 0,-3-79-130 0 0,0-1 20 0 0,0 0 5 0 0,3-37-792 0 0,-25-10-1988 0 0,1 19-3569 0 0,11 15-198 0 0,7 5-4963 0 0</inkml:trace>
  <inkml:trace contextRef="#ctx0" brushRef="#br0" timeOffset="1277.447">1730 871 7122 0 0,'0'0'2707'0'0,"0"0"-595"0"0,0 0-242 0 0,0 0 37 0 0,0 0 1 0 0,0 0-145 0 0,0 0-256 0 0,0 0-270 0 0,0 0-261 0 0,0 0-167 0 0,0 0-136 0 0,0 0-123 0 0,-2-9-67 0 0,-5-28-63 0 0,29 24 1237 0 0,272-9 1297 0 0,225-48-1474 0 0,-453 70-1465 0 0,-70 30-925 0 0,-9-16 28 0 0,-8 8-1560 0 0,7-11-8272 0 0,11-11-2231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 0 0,'0'0'1734'0'0,"0"0"-307"0"0,0 0 36 0 0,0 0 93 0 0,0 0-101 0 0,0 0-218 0 0,0 0-241 0 0,0 0-195 0 0,0 0-167 0 0,0 0-125 0 0,0 0-93 0 0,0 0-89 0 0,0 0-90 0 0,28 5-66 0 0,90 12-48 0 0,-54-23-19 0 0,-32 2-662 0 0,-18 4-7130 0 0,-12 0-4385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1280 0 0,'0'0'1326'0'0,"0"0"42"0"0,0 0 138 0 0,0 0 200 0 0,0 0 9 0 0,0 0-66 0 0,0 0-183 0 0,0 0-206 0 0,0 0-184 0 0,0 0-146 0 0,0 0-77 0 0,-2 2-55 0 0,-4 5-9 0 0,5-5-15 0 0,1-2-50 0 0,0 0-25 0 0,0 0-59 0 0,0 0-40 0 0,0 0-33 0 0,0 0-36 0 0,0 0-35 0 0,0 0-53 0 0,0 0-27 0 0,27 0 3202 0 0,251 0-1135 0 0,-15-22-1815 0 0,-64 8-130 0 0,-199 14-500 0 0,0 0 0 0 0,0 0 11 0 0,0 0-9 0 0,0 0-11 0 0,0 0 10 0 0,0 0 4 0 0,0 0-17 0 0,-26-4-1043 0 0,17 4 66 0 0,-31 1-2637 0 0,27 0-899 0 0,1 1-3547 0 0,5 1-4478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13379 0 0,'0'0'1979'0'0,"0"0"-649"0"0,0 0-350 0 0,0 0-11 0 0,0 0 52 0 0,0 0 9 0 0,0 0-101 0 0,0 0-145 0 0,0 0-73 0 0,0 0 1 0 0,0 0 13 0 0,0 0-5 0 0,0 0-45 0 0,16 2-72 0 0,130 3 871 0 0,134-38 10 0 0,-85 26-1093 0 0,-195 7-420 0 0,-1 0 0 0 0,1 0-1 0 0,0 0 1 0 0,-1 0 0 0 0,1 0 0 0 0,-1 0 0 0 0,1 0 0 0 0,-1 0 0 0 0,1 0 0 0 0,0 0 0 0 0,-1 0 0 0 0,1 0-1 0 0,0 0 1 0 0,-1-1 0 0 0,1 1 0 0 0,-1 0 0 0 0,1 0 0 0 0,0 0 0 0 0,-1-1 0 0 0,1 1 0 0 0,0 0 0 0 0,-1 0-1 0 0,1-1 1 0 0,0 1 0 0 0,0 0 0 0 0,-1-1 0 0 0,1 1 0 0 0,0 0 0 0 0,0-1 0 0 0,-1 1 0 0 0,1 0 0 0 0,0-1-1 0 0,0 1 1 0 0,0 0 0 0 0,0-1 0 0 0,0 1 0 0 0,0-1 0 0 0,0 1 0 0 0,0 0 0 0 0,-1-1 0 0 0,1 1 0 0 0,0-1-1 0 0,1 1 1 0 0,-1 0 0 0 0,0-1 0 0 0,0 1 0 0 0,0-1 0 0 0,0 1 0 0 0,0 0 0 0 0,0-1 0 0 0,0 1 0 0 0,1-1-1 0 0,-1 1 1 0 0,0 0 0 0 0,0-1 0 0 0,0 1 0 0 0,1 0 0 0 0,-1-1 0 0 0,0 1 0 0 0,1 0 0 0 0,-1 0 0 0 0,0-1 0 0 0,1 1-1 0 0,-1 0 1 0 0,0 0 0 0 0,1 0 0 0 0,-1-1 0 0 0,0 1 29 0 0,-16-11-5562 0 0,12 10-892 0 0,0 1-5742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0 0 0,'0'0'919'0'0,"0"0"382"0"0,0 0 133 0 0,0 0 105 0 0,0 0 59 0 0,0 0-103 0 0,0 0-104 0 0,0 0-160 0 0,0 0-167 0 0,0 0-96 0 0,0 0-45 0 0,0 0-16 0 0,0 0 20 0 0,-12 4-10 0 0,-55 24 2359 0 0,60-16 1964 0 0,21-3-3548 0 0,23-3-757 0 0,172-14 1352 0 0,-112-7-1838 0 0,1 5 1 0 0,84 2-450 0 0,-178 10-259 0 0,3 0-119 0 0,-4-6-8949 0 0,-3 1-3010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417 926 9274 0 0,'0'0'1128'0'0,"0"0"-474"0"0,0 0-186 0 0,0 0 168 0 0,0 0 313 0 0,0 0 201 0 0,0 0-2 0 0,0 0-182 0 0,0 0-218 0 0,0 0-148 0 0,0 0-36 0 0,0 0-4 0 0,0 0-26 0 0,6 5-15 0 0,-5-3-419 0 0,1 0 0 0 0,0 0 0 0 0,0 0 1 0 0,1-1-1 0 0,-1 1 0 0 0,0 0 0 0 0,0-1 0 0 0,1 0 1 0 0,-1 0-1 0 0,1 1 0 0 0,-1-1 0 0 0,1-1 1 0 0,0 1-1 0 0,-1 0 0 0 0,1-1 0 0 0,0 1 1 0 0,-1-1-1 0 0,1 0 0 0 0,0 0 0 0 0,0 0 1 0 0,-1 0-1 0 0,1 0 0 0 0,0-1 0 0 0,-1 1 1 0 0,1-1-1 0 0,0 0 0 0 0,-1 0 0 0 0,1 0 0 0 0,-1 0 1 0 0,1 0-1 0 0,-1 0 0 0 0,0-1 0 0 0,1 1 1 0 0,-1-1-1 0 0,0 0 0 0 0,0 1 0 0 0,2-3-100 0 0,12-16 264 0 0,-1-1-1 0 0,0-1 0 0 0,-2 0 1 0 0,0 0-1 0 0,-2-1 0 0 0,-1-1 1 0 0,0 0-1 0 0,-2 0 0 0 0,0-1 1 0 0,-2 0-1 0 0,1-17-263 0 0,0 2 573 0 0,-7 39-475 0 0,0 1-1 0 0,0 0 2 0 0,0 0-19 0 0,0 0-19 0 0,0 0-5 0 0,0 0-24 0 0,0 0-2 0 0,0 30 243 0 0,37 305 795 0 0,-27-225-808 0 0,-5 0-1 0 0,-7 74-259 0 0,2-175 13 0 0,-1 0 0 0 0,0 0 1 0 0,-1 0-1 0 0,0 0 0 0 0,0 0 0 0 0,-1 0 1 0 0,0-1-1 0 0,-1 1 0 0 0,1-1 0 0 0,-2 0 0 0 0,1 0 1 0 0,-3 2-14 0 0,6-10 9 0 0,0 1 0 0 0,1-1 0 0 0,-1 0 0 0 0,0-1 0 0 0,0 1 0 0 0,0 0 0 0 0,1 0 0 0 0,-1 0 0 0 0,0 0 0 0 0,0-1 0 0 0,1 1 0 0 0,-1 0 0 0 0,0-1 0 0 0,1 1 0 0 0,-1 0 0 0 0,0-1 0 0 0,1 1 0 0 0,-1-1 0 0 0,0 1 0 0 0,1-1 0 0 0,-1 0 0 0 0,1 1 0 0 0,-1-1 0 0 0,1 1 0 0 0,-1-1 0 0 0,1 0 0 0 0,0 0 0 0 0,-1 1 0 0 0,1-1 0 0 0,0 0 0 0 0,-1 1 0 0 0,1-1 0 0 0,0 0 0 0 0,0 0 0 0 0,0 0 1 0 0,0 1-1 0 0,0-1 0 0 0,0 0 0 0 0,0 0 0 0 0,0 0 0 0 0,0 1 0 0 0,0-1 0 0 0,0 0 0 0 0,0 0 0 0 0,1 1 0 0 0,-1-2-9 0 0,0 1 7 0 0,-2-28-4 0 0,1 1 0 0 0,1-1-1 0 0,1 0 1 0 0,2 0 0 0 0,1 1-1 0 0,2 0 1 0 0,0 0 0 0 0,2 0-1 0 0,1 1 1 0 0,3-5-3 0 0,-2-2-15 0 0,101-241-32 0 0,-91 238 37 0 0,0 1-1 0 0,3 0 0 0 0,1 2 0 0 0,1 1 1 0 0,2 1-1 0 0,1 2 0 0 0,1 0 0 0 0,2 2 0 0 0,22-15 11 0 0,-37 31-7 0 0,-7 4 4 0 0,1 0 0 0 0,1 0 0 0 0,-1 1 0 0 0,1 0 0 0 0,1 1 0 0 0,-1 0 0 0 0,1 1 0 0 0,0 0 1 0 0,0 1-1 0 0,1 0 0 0 0,-1 1 0 0 0,1 0 0 0 0,8 0 3 0 0,-18 4 1 0 0,0-1 0 0 0,0 1 0 0 0,0-1 0 0 0,0 1 1 0 0,0 0-1 0 0,-1 0 0 0 0,1 0 0 0 0,0 1 0 0 0,0-1 0 0 0,-1 1 0 0 0,1-1 0 0 0,-1 1 0 0 0,1 0 1 0 0,-1 0-1 0 0,0 0 0 0 0,0 0 0 0 0,0 0 0 0 0,0 1 0 0 0,0-1 0 0 0,0 1 0 0 0,-1-1 0 0 0,1 1 1 0 0,-1 0-1 0 0,0-1 0 0 0,0 1 0 0 0,0 0 0 0 0,0 0 0 0 0,0 0 0 0 0,0 0 0 0 0,-1 3-1 0 0,6 94 46 0 0,-12-80-45 0 0,0-1 0 0 0,-2 1 0 0 0,0-1 0 0 0,-1 0 0 0 0,-1-1 0 0 0,-1 0 0 0 0,0-1 0 0 0,-1 0 0 0 0,-1-1 0 0 0,-1 0 0 0 0,0-1 0 0 0,-1-1 0 0 0,-1 0 0 0 0,0-1 0 0 0,0-1 0 0 0,-2 0 0 0 0,1-1 0 0 0,-18 7-1 0 0,21-10-116 0 0,-2-1 0 0 0,1 0-1 0 0,-1-1 1 0 0,0-1 0 0 0,0 0-1 0 0,0-1 1 0 0,-1-1 0 0 0,0-1-1 0 0,1 0 1 0 0,-1-1 0 0 0,0-1-1 0 0,0-1 1 0 0,-4 0 116 0 0,19 1-78 0 0,0 0 0 0 0,1 0-1 0 0,-1-1 1 0 0,1 1 0 0 0,-1 0 0 0 0,0-1-1 0 0,1 1 1 0 0,-1-1 0 0 0,1 0-1 0 0,-1 1 1 0 0,1-1 0 0 0,-1 0 0 0 0,1 0-1 0 0,0 0 1 0 0,-1 0 0 0 0,1 0 0 0 0,0 0-1 0 0,0 0 1 0 0,0 0 0 0 0,-1-1 0 0 0,1 1-1 0 0,1 0 1 0 0,-1-1 0 0 0,0 1 0 0 0,0-1-1 0 0,0 1 1 0 0,1-1 0 0 0,-1 1 0 0 0,1-1-1 0 0,-1 1 1 0 0,1-1 0 0 0,0 0-1 0 0,0 1 1 0 0,-1-1 0 0 0,1 0 0 0 0,0 1-1 0 0,0-1 1 0 0,1 0 0 0 0,-1 1 0 0 0,0-1-1 0 0,0 0 1 0 0,1 0 78 0 0,9-21-4031 0 0,7 5-3950 0 0,-4 10-3990 0 0</inkml:trace>
  <inkml:trace contextRef="#ctx0" brushRef="#br0" timeOffset="386.872">1682 624 10890 0 0,'0'0'1797'0'0,"0"0"-233"0"0,0 0-29 0 0,0 0-19 0 0,0 0-126 0 0,0 0-215 0 0,0 0-199 0 0,0 0-156 0 0,0 0-121 0 0,0 0-84 0 0,0 0-99 0 0,0 0-59 0 0,0 0-47 0 0,-21 6-66 0 0,-67 18-47 0 0,85-23-275 0 0,1-1-1 0 0,-1 1 1 0 0,0 0-1 0 0,1 0 0 0 0,-1 0 1 0 0,1 0-1 0 0,-1 0 1 0 0,1 1-1 0 0,-1-1 1 0 0,1 1-1 0 0,0 0 0 0 0,0-1 1 0 0,0 1-1 0 0,0 0 1 0 0,0 0-1 0 0,0 0 1 0 0,0 1-1 0 0,1-1 0 0 0,-1 0 1 0 0,1 1-1 0 0,0-1 1 0 0,-1 3-22 0 0,-4 6 70 0 0,3-7-59 0 0,1-1 0 0 0,-1 1 0 0 0,1-1 0 0 0,0 1 0 0 0,0 0 0 0 0,0 0 0 0 0,0 0 0 0 0,1 0 0 0 0,-1 0 0 0 0,1 0 0 0 0,0 1 0 0 0,1-1 0 0 0,-1 0 0 0 0,1 1 0 0 0,0-1 0 0 0,0 0 0 0 0,0 1 0 0 0,0-1 0 0 0,1 1 0 0 0,0-1 0 0 0,-1 0 0 0 0,2 0 0 0 0,-1 0 0 0 0,0 1 0 0 0,1-1 0 0 0,0 0 0 0 0,0-1 0 0 0,0 1 0 0 0,1 0 0 0 0,-1-1 0 0 0,1 1 0 0 0,0-1 0 0 0,0 0 0 0 0,0 0 0 0 0,0 0 0 0 0,0 0 0 0 0,1 0 0 0 0,-1-1 0 0 0,1 1 0 0 0,0-1 0 0 0,3 1-11 0 0,5-2 71 0 0,0-1 0 0 0,-1 0 0 0 0,1-1 0 0 0,0 0 1 0 0,0-1-1 0 0,-1-1 0 0 0,1 0 0 0 0,-1 0 0 0 0,0-1 1 0 0,0 0-1 0 0,0-1 0 0 0,0 0 0 0 0,-1-1 0 0 0,0 0 0 0 0,0-1 1 0 0,-1 0-1 0 0,0 0 0 0 0,0-1 0 0 0,0-1 0 0 0,-1 1 1 0 0,0-1-1 0 0,-1 0 0 0 0,0-1 0 0 0,-1 0 0 0 0,0 0 1 0 0,5-10-72 0 0,-9 16 8 0 0,0 0 1 0 0,0 0 0 0 0,0 1-1 0 0,0-2 1 0 0,-1 1-1 0 0,0 0 1 0 0,1 0 0 0 0,-1 0-1 0 0,-1 0 1 0 0,1-1 0 0 0,-1 1-1 0 0,0 0 1 0 0,0-1 0 0 0,0 1-1 0 0,0 0 1 0 0,-1-1-1 0 0,0 1 1 0 0,0 0 0 0 0,0 0-1 0 0,0-1 1 0 0,-1 1 0 0 0,1 0-1 0 0,-1 0 1 0 0,0 1 0 0 0,0-1-1 0 0,-1 0 1 0 0,1 1-1 0 0,-1-1 1 0 0,0 1 0 0 0,0 0-1 0 0,0 0 1 0 0,0 0 0 0 0,0 0-1 0 0,-1 0 1 0 0,1 1 0 0 0,-1-1-1 0 0,0 1 1 0 0,0 0-1 0 0,0 0 1 0 0,0 1 0 0 0,0-1-1 0 0,-1 1-8 0 0,-79-3-1317 0 0,44 21-1695 0 0,20 5-5147 0 0,12-14-3767 0 0</inkml:trace>
  <inkml:trace contextRef="#ctx0" brushRef="#br0" timeOffset="823.719">2271 256 13603 0 0,'0'0'2523'0'0,"0"0"-921"0"0,0 0-338 0 0,0 0 83 0 0,0 0 40 0 0,0 0-92 0 0,0 0-231 0 0,0 0-294 0 0,0 0-201 0 0,0 0-126 0 0,0 0-70 0 0,0 0-34 0 0,0 0-8 0 0,9-7 25 0 0,25-22-3 0 0,-33 29-324 0 0,0 1 0 0 0,0-1 0 0 0,0 0 0 0 0,0 0 0 0 0,0 0-1 0 0,0 1 1 0 0,0-1 0 0 0,0 0 0 0 0,0 1 0 0 0,0-1 0 0 0,0 1 0 0 0,-1-1-1 0 0,1 1 1 0 0,0-1 0 0 0,0 1 0 0 0,-1 0 0 0 0,1-1 0 0 0,0 1 0 0 0,-1 0 0 0 0,1 0-1 0 0,0-1 1 0 0,-1 1 0 0 0,1 0 0 0 0,-1 0 0 0 0,1 0 0 0 0,-1 0 0 0 0,0 0-1 0 0,1 0 1 0 0,-1-1 0 0 0,0 1 0 0 0,0 0 0 0 0,0 0 0 0 0,0 0 0 0 0,0 0 0 0 0,0 0-1 0 0,0 0 1 0 0,0 0 0 0 0,0 0 0 0 0,0 0 0 0 0,0 0 0 0 0,-1 0 0 0 0,1 0-29 0 0,0 1 57 0 0,8 82 460 0 0,-5 1 1 0 0,-3 0-1 0 0,-9 70-517 0 0,8-141 47 0 0,-16 160-3 0 0,15-131-95 0 0,2-42 10 0 0,0-1-7 0 0,0 0-26 0 0,0 0-14 0 0,0-26-1652 0 0,-7-13-1734 0 0,2 18-95 0 0,3 1-5089 0 0,1 8-3251 0 0</inkml:trace>
  <inkml:trace contextRef="#ctx0" brushRef="#br0" timeOffset="1071.939">2070 551 6217 0 0,'0'0'1918'0'0,"0"0"-324"0"0,0 0-39 0 0,0 0 69 0 0,0 0-17 0 0,0 0-68 0 0,0 0-155 0 0,0 0-161 0 0,0 0-106 0 0,0 0-108 0 0,0 0-99 0 0,0 0-85 0 0,0 0-94 0 0,24 4-70 0 0,78 13-94 0 0,105-16 1219 0 0,-15-1-2784 0 0,-174 3-1132 0 0,-12 0-2350 0 0,-3 1-5069 0 0,-2-3 439 0 0</inkml:trace>
  <inkml:trace contextRef="#ctx0" brushRef="#br0" timeOffset="1368.02">2626 632 72 0 0,'0'0'2369'0'0,"0"0"-352"0"0,0 0-72 0 0,0 0 30 0 0,0 0-47 0 0,0 0-131 0 0,0 0-164 0 0,0 0-160 0 0,0 0-157 0 0,0 0-139 0 0,0 0-123 0 0,0 0-92 0 0,17 5-52 0 0,55 17-39 0 0,-68-20-704 0 0,1-1-1 0 0,0 0 1 0 0,0 0-1 0 0,0 0 1 0 0,0-1 0 0 0,0 0-1 0 0,0 0 1 0 0,0 0-1 0 0,0 0 1 0 0,0-1-1 0 0,0 0 1 0 0,0 0 0 0 0,0 0-1 0 0,0-1 1 0 0,0 0-1 0 0,-1 1 1 0 0,1-2-1 0 0,-1 1 1 0 0,1 0-1 0 0,3-4-166 0 0,-7 6 21 0 0,5-4 72 0 0,1 1 1 0 0,-1-1-1 0 0,1 0 1 0 0,-1 0-1 0 0,-1-1 1 0 0,1 1-1 0 0,0-1 1 0 0,-1-1-1 0 0,0 1 1 0 0,-1-1-1 0 0,1 0 1 0 0,-1 0-1 0 0,0 0 1 0 0,0-1 0 0 0,-1 1-1 0 0,0-1 1 0 0,0 0-1 0 0,-1 0 1 0 0,1 0-1 0 0,-2 0 1 0 0,1 0-1 0 0,-1 0 1 0 0,1-7-94 0 0,-4 11-9 0 0,-1 0 0 0 0,1 0 0 0 0,-1 0 0 0 0,0 0 0 0 0,1 1 1 0 0,-1-1-1 0 0,0 1 0 0 0,-1 0 0 0 0,1 0 0 0 0,0 0 0 0 0,-1 0 0 0 0,1 1 0 0 0,-1-1 0 0 0,1 1 1 0 0,-1 0-1 0 0,1 0 0 0 0,-1 0 0 0 0,0 1 0 0 0,0-1 0 0 0,0 1 0 0 0,1 0 0 0 0,-1 0 1 0 0,0 0-1 0 0,0 0 0 0 0,0 1 0 0 0,1-1 0 0 0,-1 1 0 0 0,0 0 0 0 0,-1 1 9 0 0,3-2-8 0 0,-10 3-32 0 0,0 1-1 0 0,1-1 1 0 0,-1 2-1 0 0,1 0 1 0 0,0 0-1 0 0,1 1 1 0 0,-1 0-1 0 0,1 1 1 0 0,0 0-1 0 0,1 0 1 0 0,0 1-1 0 0,0 1 1 0 0,1-1-1 0 0,-1 2 0 0 0,2-1 1 0 0,0 1-1 0 0,0 0 1 0 0,-1 3 40 0 0,5-9-59 0 0,0 0 0 0 0,0 0 0 0 0,0 0 0 0 0,1 1 0 0 0,-1-1 0 0 0,1 0 0 0 0,1 1 0 0 0,-1-1 0 0 0,0 1 1 0 0,1 0-1 0 0,0 0 0 0 0,0-1 0 0 0,1 1 0 0 0,-1 0 0 0 0,1 0 0 0 0,0 0 0 0 0,0 0 0 0 0,1 0 0 0 0,-1 0 0 0 0,1-1 0 0 0,0 1 0 0 0,1 0 0 0 0,-1 0 0 0 0,1-1 0 0 0,0 1 1 0 0,0-1-1 0 0,0 1 0 0 0,0-1 0 0 0,1 0 0 0 0,0 0 0 0 0,0 0 0 0 0,0-1 0 0 0,0 1 0 0 0,1 0 0 0 0,-1-1 0 0 0,3 1 59 0 0,79 27-4049 0 0,-55-26 92 0 0,-1-1-3494 0 0,-14-3-977 0 0</inkml:trace>
  <inkml:trace contextRef="#ctx0" brushRef="#br0" timeOffset="1814.82">3011 863 7378 0 0,'0'0'3719'0'0,"0"0"-1370"0"0,0 0-432 0 0,0 0-82 0 0,0 0-180 0 0,0 0-308 0 0,0 0-353 0 0,0 0-330 0 0,0 0-199 0 0,0 0-39 0 0,0 0 2 0 0,0 0 11 0 0,0 0-21 0 0,13-17-28 0 0,77-101 474 0 0,-8 29-12 0 0,-65 87-881 0 0,-17 30-84 0 0,-1-15 151 0 0,0 4-21 0 0,1-14-12 0 0,-1 0 0 0 0,1 0 1 0 0,-1 0-1 0 0,1 0 1 0 0,0 0-1 0 0,0 0 0 0 0,0 0 1 0 0,1 0-1 0 0,-1 0 0 0 0,1-1 1 0 0,-1 1-1 0 0,1 0 0 0 0,0 0 1 0 0,0 0-1 0 0,1-1 1 0 0,-1 1-1 0 0,0 0 0 0 0,1-1 1 0 0,-1 0-1 0 0,1 1 0 0 0,0-1 1 0 0,0 0-1 0 0,0 0 0 0 0,0 0 1 0 0,0 0-1 0 0,1 0 1 0 0,-1 0-1 0 0,3 1-5 0 0,-1-1 84 0 0,1 1-1 0 0,0-1 1 0 0,1 0 0 0 0,-1-1-1 0 0,0 1 1 0 0,0-1 0 0 0,1 0 0 0 0,-1 0-1 0 0,1-1 1 0 0,-1 0 0 0 0,0 0-1 0 0,1 0 1 0 0,-1 0 0 0 0,1-1-1 0 0,-1 0 1 0 0,1 0 0 0 0,-1 0-1 0 0,0-1 1 0 0,0 0 0 0 0,0 0 0 0 0,0 0-1 0 0,0-1 1 0 0,0 1 0 0 0,-1-1-1 0 0,1 0 1 0 0,-1-1 0 0 0,0 1-1 0 0,0-1 1 0 0,3-2-84 0 0,-2 1-35 0 0,56-71 517 0 0,-46 10-3375 0 0,-15 55 672 0 0,0 3-2439 0 0,0 1-5809 0 0</inkml:trace>
  <inkml:trace contextRef="#ctx0" brushRef="#br0" timeOffset="2190.925">3720 68 12947 0 0,'0'0'3266'0'0,"0"0"-1826"0"0,0 0-694 0 0,0 0 70 0 0,0 0 209 0 0,0 0 222 0 0,0 0 60 0 0,0 0-123 0 0,0 0-162 0 0,0 0-168 0 0,0 0-145 0 0,0 0-116 0 0,0 0-106 0 0,6 20-101 0 0,22 62-66 0 0,-15 24 439 0 0,-14-71-645 0 0,-5 348 362 0 0,-10-252-392 0 0,20-200-2741 0 0,-3 39-599 0 0,-1 2-3424 0 0,0 17-5164 0 0</inkml:trace>
  <inkml:trace contextRef="#ctx0" brushRef="#br0" timeOffset="2439.384">3530 470 14003 0 0,'0'0'1638'0'0,"0"0"-473"0"0,0 0-155 0 0,0 0 62 0 0,0 0 132 0 0,0 0 45 0 0,0 0-80 0 0,0 0-130 0 0,0 0-135 0 0,0 0-108 0 0,0 0-119 0 0,0 0-129 0 0,0 0-86 0 0,33 0-81 0 0,101-1-83 0 0,56-2 582 0 0,-120 25-1586 0 0,-66-5-2676 0 0,-4-12-1311 0 0,0-1-7347 0 0</inkml:trace>
  <inkml:trace contextRef="#ctx0" brushRef="#br0" timeOffset="2667.267">4132 628 18068 0 0,'0'0'1307'0'0,"0"0"-220"0"0,0 0 49 0 0,0 0 50 0 0,0 0-77 0 0,0 0-202 0 0,0 0-318 0 0,0 0-243 0 0,0 0-143 0 0,0 0-77 0 0,0 0-38 0 0,0 0-30 0 0,4 23-32 0 0,12 68-46 0 0,-18-61-4562 0 0,-6-42-7521 0 0,5 5 2572 0 0</inkml:trace>
  <inkml:trace contextRef="#ctx0" brushRef="#br0" timeOffset="2921.055">4138 425 8090 0 0,'0'0'3026'0'0,"0"0"-551"0"0,0 0-348 0 0,0 0-252 0 0,0 0-191 0 0,0 0-231 0 0,0 0-292 0 0,0 0-288 0 0,0 0-259 0 0,0 0-240 0 0,0 0-190 0 0,0 0-168 0 0,0 0-128 0 0,-2-22-94 0 0,-7-59-1542 0 0,14 99-987 0 0,-2-8-1933 0 0,1-1-6686 0 0</inkml:trace>
  <inkml:trace contextRef="#ctx0" brushRef="#br0" timeOffset="3673.075">4631 477 16628 0 0,'0'0'2217'0'0,"0"0"-755"0"0,0 0-294 0 0,0 0-89 0 0,0 0-136 0 0,0 0-140 0 0,0 0-180 0 0,0 0-147 0 0,0 0-69 0 0,0 0-86 0 0,0 0-86 0 0,0 0-69 0 0,-32 12-43 0 0,-98 40-52 0 0,77-17-5 0 0,47-27-52 0 0,3-5-18 0 0,0 0 0 0 0,0 0 0 0 0,0 0 0 0 0,1 0 0 0 0,0 1 0 0 0,-1-1 0 0 0,1 1 0 0 0,0-1 0 0 0,0 1 0 0 0,1 0 0 0 0,-1 0 0 0 0,1 0 0 0 0,0 0 0 0 0,0 0 0 0 0,0 0 0 0 0,1 0 0 0 0,-1 0 0 0 0,1 0 0 0 0,0 0 0 0 0,0 1 1 0 0,0-1-1 0 0,1 0 0 0 0,0 0 0 0 0,-1 0 0 0 0,2 0 0 0 0,-1 0 0 0 0,0 0 0 0 0,1 0 0 0 0,-1-1 0 0 0,1 1 0 0 0,0 0 0 0 0,0-1 0 0 0,1 1 0 0 0,-1-1 0 0 0,2 2 4 0 0,2-2 2 0 0,-1 0 0 0 0,1-1 0 0 0,-1 1 1 0 0,1-1-1 0 0,0-1 0 0 0,0 1 0 0 0,0-1 0 0 0,0 0 0 0 0,0 0 0 0 0,0 0 1 0 0,0-1-1 0 0,0 0 0 0 0,0 0 0 0 0,0-1 0 0 0,0 0 0 0 0,0 0 0 0 0,0 0 1 0 0,0-1-1 0 0,0 0 0 0 0,-1 0 0 0 0,1 0 0 0 0,5-3-2 0 0,112-79 100 0 0,-122 83-100 0 0,0-1-1 0 0,0 0 0 0 0,0 1 0 0 0,0-1 0 0 0,0 0 0 0 0,0 1 0 0 0,1-1 0 0 0,-1 1 0 0 0,1-1 0 0 0,-1 1 0 0 0,1-1 0 0 0,-1 1 0 0 0,1 0 0 0 0,0 0 0 0 0,-1 0 0 0 0,1 0 0 0 0,0 0-1 0 0,0 0 1 0 0,0 1 0 0 0,0-1 0 0 0,0 0 0 0 0,0 1 0 0 0,0 0 0 0 0,0-1 0 0 0,0 1 0 0 0,0 0 0 0 0,0 0 0 0 0,0 0 0 0 0,0 0 0 0 0,0 1 0 0 0,0-1 0 0 0,0 0 0 0 0,0 1 0 0 0,0 0 0 0 0,0-1 0 0 0,0 1 0 0 0,0 0 0 0 0,0 0 0 0 0,-1 0 0 0 0,1 0 0 0 0,0 0 0 0 0,-1 0 0 0 0,1 1 0 0 0,0 0 1 0 0,0 3 8 0 0,0 0 0 0 0,1-1 0 0 0,-1 1 1 0 0,1-1-1 0 0,0 0 0 0 0,0 0 1 0 0,0 0-1 0 0,1 0 0 0 0,-1 0 0 0 0,1-1 1 0 0,0 1-1 0 0,0-1 0 0 0,0 0 0 0 0,0 0 1 0 0,1-1-1 0 0,-1 1 0 0 0,1-1 0 0 0,0 0 1 0 0,-1 0-1 0 0,1 0 0 0 0,0-1 0 0 0,0 0 1 0 0,0 0-1 0 0,0 0 0 0 0,0-1 1 0 0,1 1-1 0 0,-1-1 0 0 0,0 0 0 0 0,0-1 1 0 0,0 1-1 0 0,0-1 0 0 0,0 0 0 0 0,0 0 1 0 0,0-1-1 0 0,0 0 0 0 0,0 0 0 0 0,-1 0 1 0 0,1 0-1 0 0,-1 0 0 0 0,1-1 0 0 0,-1 0-8 0 0,60-41 331 0 0,55-106 415 0 0,-106 128-741 0 0,-1-1 0 0 0,0 0 0 0 0,-2-1 0 0 0,0 0 0 0 0,-2 0 0 0 0,0-1 0 0 0,-2 0 0 0 0,-1 0 1 0 0,-1-1-1 0 0,-1 0 0 0 0,-1-17-5 0 0,-1 20-20 0 0,0 15 11 0 0,0 1 0 0 0,-1 0 0 0 0,1 0 1 0 0,-1 0-1 0 0,0-1 0 0 0,-1 1 0 0 0,0 0 0 0 0,0 0 1 0 0,-1 0-1 0 0,1 0 0 0 0,-2 0 0 0 0,1 0 0 0 0,-1 1 1 0 0,0-1-1 0 0,0 1 0 0 0,-1-1 0 0 0,0 1 0 0 0,0 0 0 0 0,0 1 1 0 0,-1-1 8 0 0,2 4-7 0 0,0 1 0 0 0,0 0 0 0 0,0-1 1 0 0,0 1-1 0 0,-1 1 0 0 0,1-1 0 0 0,0 0 0 0 0,0 1 1 0 0,-1 0-1 0 0,1-1 0 0 0,-1 1 0 0 0,1 1 0 0 0,0-1 1 0 0,-1 0-1 0 0,1 1 0 0 0,0 0 0 0 0,-1 0 1 0 0,1 0-1 0 0,0 0 0 0 0,0 0 0 0 0,0 0 0 0 0,0 1 1 0 0,0 0-1 0 0,0-1 0 0 0,0 1 0 0 0,1 0 1 0 0,-1 1-1 0 0,1-1 0 0 0,-1 0 0 0 0,1 1 0 0 0,0-1 1 0 0,0 1-1 0 0,0 0 0 0 0,0 0 0 0 0,-1 2 7 0 0,-4 10 13 0 0,1 1 0 0 0,0-1 0 0 0,1 1 0 0 0,1 1 0 0 0,0-1 0 0 0,1 0 0 0 0,1 1 0 0 0,1 0 0 0 0,0-1 0 0 0,1 1 0 0 0,1 0-1 0 0,1 0 1 0 0,0-1 0 0 0,2 4-13 0 0,2 13 162 0 0,3 0-1 0 0,0 0 1 0 0,2-2-1 0 0,2 1 0 0 0,0-1 1 0 0,13 18-162 0 0,-12-25 178 0 0,1 0 1 0 0,2 0-1 0 0,0-2 0 0 0,1 0 1 0 0,1-1-1 0 0,1-1 1 0 0,1-1-1 0 0,1-1 1 0 0,6 4-179 0 0,-8-4 116 0 0,-28-29-653 0 0,-10 7-1040 0 0,7 2-1281 0 0,3-2-5108 0 0,5 4-4490 0 0</inkml:trace>
  <inkml:trace contextRef="#ctx0" brushRef="#br0" timeOffset="8268.841">8764 532 0 0 0,'0'0'1059'0'0,"0"0"507"0"0,0 0 365 0 0,0 0 309 0 0,0 0 155 0 0,0 0-64 0 0,0 0-261 0 0,0 0-341 0 0,0 0-330 0 0,0 0-229 0 0,0 0-156 0 0,0 0-118 0 0,0 0-86 0 0,3-5-102 0 0,12-14-89 0 0,-31 18 2509 0 0,5 111-2108 0 0,12-77-951 0 0,0-30-46 0 0,-1 1 1 0 0,1 0 0 0 0,0-1 0 0 0,-1 1 0 0 0,2-1 0 0 0,-1 0-1 0 0,0 1 1 0 0,1-1 0 0 0,-1 0 0 0 0,1 0 0 0 0,0 0 0 0 0,0 0-1 0 0,0 0 1 0 0,1 0 0 0 0,-1-1 0 0 0,1 1 0 0 0,-1-1 0 0 0,1 1-1 0 0,0-1 1 0 0,0 0 0 0 0,0 0 0 0 0,0-1 0 0 0,0 1 0 0 0,0 0-1 0 0,1-1 1 0 0,-1 0 0 0 0,0 0 0 0 0,1 0 0 0 0,-1 0 0 0 0,1 0-1 0 0,-1-1 1 0 0,1 0 0 0 0,-1 1 0 0 0,1-1 0 0 0,0-1 0 0 0,-1 1-1 0 0,1 0 1 0 0,-1-1 0 0 0,1 0 0 0 0,-1 0 0 0 0,1 0 0 0 0,-1 0-1 0 0,0 0 1 0 0,1-1 0 0 0,-1 0 0 0 0,0 1 0 0 0,0-1 0 0 0,0 0-1 0 0,0 0 1 0 0,-1-1 0 0 0,1 1 0 0 0,0-1 0 0 0,-1 1 0 0 0,2-3-24 0 0,33-26 201 0 0,-1-2 0 0 0,-2-1 1 0 0,-1-1-1 0 0,-2-2 0 0 0,-2-2 1 0 0,21-34-202 0 0,-25 39 77 0 0,-25 93-18 0 0,-35 143 109 0 0,17 143-156 0 0,21-2-37 0 0,-2-338 26 0 0,-2 0 0 0 0,1 0 1 0 0,-1 0-1 0 0,1-1 0 0 0,-1 1 1 0 0,0 0-1 0 0,-1 0 1 0 0,1-1-1 0 0,-1 1 0 0 0,0-1 1 0 0,0 0-1 0 0,-1 1 0 0 0,1-1 1 0 0,-1 0-1 0 0,0 0 1 0 0,0-1-1 0 0,0 1 0 0 0,-1-1 1 0 0,1 1-1 0 0,-1-1 0 0 0,0 0 1 0 0,0 0-1 0 0,0-1 1 0 0,0 1-1 0 0,0-1 0 0 0,0 0 1 0 0,-1 0-1 0 0,1 0 0 0 0,-1-1 1 0 0,0 1-1 0 0,1-1 1 0 0,-2 0-2 0 0,-1 1 0 0 0,1 0 1 0 0,0-1 0 0 0,-1 0 0 0 0,1 0 0 0 0,-1 0 0 0 0,1-1 0 0 0,-1 0 0 0 0,1 0 0 0 0,-1-1 0 0 0,1 0 0 0 0,-1 0 0 0 0,1 0 0 0 0,-1-1 0 0 0,1 0-1 0 0,0 0 1 0 0,0-1 0 0 0,0 1 0 0 0,0-1 0 0 0,1-1 0 0 0,-1 1 0 0 0,1-1 0 0 0,-1 0 0 0 0,1 0 0 0 0,1 0 0 0 0,-1-1 0 0 0,1 0 0 0 0,-1 0 0 0 0,1 0-1 0 0,1 0 1 0 0,-1-1 0 0 0,1 1 0 0 0,0-1 0 0 0,-2-4-1 0 0,3-1 0 0 0,0 1 0 0 0,0 0-1 0 0,1-1 1 0 0,1 1 0 0 0,0-1 0 0 0,0 1-1 0 0,1-1 1 0 0,0 1 0 0 0,1 0-1 0 0,0-1 1 0 0,1 1 0 0 0,0 0 0 0 0,0 0-1 0 0,1 1 1 0 0,1-1 0 0 0,-1 1-1 0 0,2-1 1 0 0,-1 2 0 0 0,1-1 0 0 0,0 1-1 0 0,1-1 1 0 0,0 2 0 0 0,7-7 0 0 0,19-17-17 0 0,2 1 0 0 0,1 1 0 0 0,1 2 0 0 0,33-16 17 0 0,-69 42-2 0 0,34-21-155 0 0,1 2-1 0 0,1 2 1 0 0,1 1 0 0 0,0 2-1 0 0,1 1 1 0 0,5 1 157 0 0,22 0-3073 0 0,-38 11-6775 0 0,-17 2-2504 0 0</inkml:trace>
  <inkml:trace contextRef="#ctx0" brushRef="#br0" timeOffset="5504.798">5960 705 3345 0 0,'0'0'3544'0'0,"0"0"-1635"0"0,0 0-525 0 0,0 0 66 0 0,0 0 87 0 0,0 0-98 0 0,0 0-290 0 0,0 0-388 0 0,0 0-307 0 0,0 0-153 0 0,0 0-20 0 0,3 2 74 0 0,5 4 54 0 0,0-1 1 0 0,0-1-1 0 0,1 1 0 0 0,0-1 1 0 0,0 0-1 0 0,0-1 0 0 0,0 0 1 0 0,1-1-1 0 0,-1 0 0 0 0,1 0 1 0 0,-1-1-1 0 0,1 0 0 0 0,4-1-409 0 0,-7 0 75 0 0,0 0 1 0 0,0 0-1 0 0,-1-1 0 0 0,1 0 0 0 0,0 0 0 0 0,-1-1 0 0 0,1 0 1 0 0,-1 0-1 0 0,1-1 0 0 0,-1 1 0 0 0,0-2 0 0 0,0 1 0 0 0,0 0 0 0 0,-1-1 1 0 0,1 0-1 0 0,-1 0 0 0 0,0-1 0 0 0,0 0 0 0 0,0 0 0 0 0,-1 0 0 0 0,0 0 1 0 0,0-1-1 0 0,0 1 0 0 0,0-1 0 0 0,-1 0 0 0 0,0 0 0 0 0,0 0 1 0 0,-1-1-1 0 0,0 1 0 0 0,0-1 0 0 0,0 1 0 0 0,-1-1 0 0 0,0 0 0 0 0,0 0 1 0 0,-1 1-1 0 0,0-1 0 0 0,0-6-75 0 0,-2 9 4 0 0,1 1-1 0 0,0 0 1 0 0,-1-1 0 0 0,1 1 0 0 0,-1 0 0 0 0,0-1-1 0 0,0 1 1 0 0,-1 0 0 0 0,1 1 0 0 0,0-1-1 0 0,-1 0 1 0 0,0 1 0 0 0,0-1 0 0 0,1 1 0 0 0,-1 0-1 0 0,-1 0 1 0 0,1 0 0 0 0,0 0 0 0 0,0 1-1 0 0,-1-1 1 0 0,1 1 0 0 0,-1 0 0 0 0,1 0-1 0 0,-1 0 1 0 0,0 0 0 0 0,0 1-4 0 0,-100-9-253 0 0,103 9 251 0 0,-8 0-1 0 0,0 1 1 0 0,0 0-1 0 0,0 1 1 0 0,0 0-1 0 0,0 0 1 0 0,0 1-1 0 0,0 0 1 0 0,1 1-1 0 0,-1-1 1 0 0,1 2-1 0 0,0-1 1 0 0,0 1-1 0 0,1 0 1 0 0,0 1-1 0 0,-1 0 1 0 0,2 0-1 0 0,-1 1 1 0 0,1-1-1 0 0,0 1 1 0 0,0 1-1 0 0,1-1 1 0 0,-2 4 2 0 0,5-6 16 0 0,0 1 1 0 0,1-1-1 0 0,-1 1 1 0 0,1 0-1 0 0,0-1 1 0 0,1 1 0 0 0,-1 0-1 0 0,1 0 1 0 0,1 0-1 0 0,-1-1 1 0 0,1 1-1 0 0,0 0 1 0 0,0 0-1 0 0,0-1 1 0 0,1 1-1 0 0,0-1 1 0 0,0 1-1 0 0,0-1 1 0 0,1 0-1 0 0,0 0 1 0 0,0 0-1 0 0,0 0 1 0 0,0 0 0 0 0,1-1-1 0 0,0 1 1 0 0,0-1-1 0 0,0 0 1 0 0,3 1-17 0 0,4 4 86 0 0,0 0 1 0 0,1-1 0 0 0,0 0 0 0 0,0-1 0 0 0,1-1-1 0 0,0 0 1 0 0,1-1 0 0 0,-1 0 0 0 0,1-1 0 0 0,0 0-1 0 0,1-1-86 0 0,5 0 129 0 0,1 0-1 0 0,-1-1 0 0 0,1-1 0 0 0,-1-2 0 0 0,1 0 1 0 0,-1 0-1 0 0,1-2 0 0 0,14-4-128 0 0,-23 4-10 0 0,-11 3-1 0 0,0 0 1 0 0,0 0-1 0 0,0 0 1 0 0,0 0-1 0 0,0 0 1 0 0,0 0-1 0 0,0 0 1 0 0,0 0-1 0 0,0-1 1 0 0,0 1-1 0 0,0 0 1 0 0,0-1-1 0 0,0 1 1 0 0,0-1-1 0 0,0 1 1 0 0,0-1-1 0 0,0 1 1 0 0,0-1-1 0 0,0 0 1 0 0,-1 1-1 0 0,1-1 1 0 0,0 0-1 0 0,0 0 1 0 0,-1 1-1 0 0,1-1 1 0 0,-1 0-1 0 0,1 0 1 0 0,0 0-1 0 0,-1 0 1 0 0,0 0-1 0 0,1 0 1 0 0,-1 0-1 0 0,0 0 1 0 0,1 0-1 0 0,-1 0 1 0 0,0 0-1 0 0,0 0 1 0 0,0 0-1 0 0,0 0 1 0 0,0 0-1 0 0,0 0 1 0 0,0-1-1 0 0,0 1 1 0 0,-1 0 10 0 0,-15-12-2902 0 0,4 8-4526 0 0,8 4-4491 0 0</inkml:trace>
  <inkml:trace contextRef="#ctx0" brushRef="#br0" timeOffset="6057.032">6499 841 8938 0 0,'0'0'2224'0'0,"0"0"-249"0"0,0 0-46 0 0,0 0-82 0 0,0 0-265 0 0,0 0-323 0 0,0 0-335 0 0,0 0-269 0 0,0 0-159 0 0,0 0-79 0 0,0 0 17 0 0,0 0-12 0 0,0 0-2 0 0,9-16-20 0 0,27-50-46 0 0,63-47 945 0 0,-26 18-711 0 0,-32 44-256 0 0,-41 50-309 0 0,0 1-6 0 0,0 0-8 0 0,0 0-39 0 0,0 0 26 0 0,-4 26-51 0 0,1-13 71 0 0,-1 2-4 0 0,1 0 0 0 0,0 0 0 0 0,1 0-1 0 0,0 0 1 0 0,1 0 0 0 0,1 0 0 0 0,1 1 0 0 0,0-1 0 0 0,3 12-12 0 0,-4-23 18 0 0,1-1 0 0 0,0 1 0 0 0,0-1 0 0 0,0 1 0 0 0,1-1 0 0 0,-1 1 0 0 0,1-1 0 0 0,-1 0 0 0 0,1 0 0 0 0,1 0 1 0 0,-1 0-1 0 0,0 0 0 0 0,1 0 0 0 0,-1 0 0 0 0,1-1 0 0 0,0 1 0 0 0,0-1 0 0 0,0 0 0 0 0,0 0 0 0 0,0 0 0 0 0,0 0 0 0 0,0-1 0 0 0,1 1 1 0 0,-1-1-1 0 0,1 0 0 0 0,-1 0 0 0 0,1 0 0 0 0,0 0 0 0 0,-1 0 0 0 0,1-1 0 0 0,0 0 0 0 0,-1 0 0 0 0,1 0 0 0 0,0 0 0 0 0,0-1 0 0 0,-1 1 1 0 0,1-1-1 0 0,-1 0 0 0 0,1 0 0 0 0,0 0 0 0 0,-1-1 0 0 0,0 1 0 0 0,1-1 0 0 0,-1 0 0 0 0,0 0-18 0 0,10-5 84 0 0,-2-1 0 0 0,1-1 1 0 0,-1 0-1 0 0,0 0 0 0 0,-1-1 0 0 0,0 0 0 0 0,0-1 0 0 0,-2 0 0 0 0,1-1 0 0 0,-1 0 0 0 0,-1 0 1 0 0,0-1-1 0 0,-1 0 0 0 0,3-6-84 0 0,11-73-703 0 0,-32 90-3333 0 0,3 8-3999 0 0,5 1-3935 0 0</inkml:trace>
  <inkml:trace contextRef="#ctx0" brushRef="#br0" timeOffset="6855.995">7221 643 584 0 0,'0'0'2022'0'0,"0"0"-223"0"0,0 0 247 0 0,0 0 125 0 0,0 0-123 0 0,0 0-307 0 0,0 0-292 0 0,0 0-223 0 0,0 0-137 0 0,0 0-86 0 0,0 0-93 0 0,0 0-83 0 0,0 0-90 0 0,22 1-55 0 0,65 2-41 0 0,-43-11 562 0 0,-36 6-1014 0 0,0-1 0 0 0,-1 0 0 0 0,0 0 0 0 0,0-1 0 0 0,0 0 0 0 0,0 0 0 0 0,-1-1 0 0 0,1 1-1 0 0,-1-1 1 0 0,0-1 0 0 0,-1 1 0 0 0,1-1 0 0 0,-1 0 0 0 0,0 0 0 0 0,2-5-189 0 0,3-3 162 0 0,-8 11-135 0 0,1-1-1 0 0,0 1 0 0 0,-1-1 1 0 0,0 1-1 0 0,0-1 0 0 0,0 0 1 0 0,0 0-1 0 0,-1 0 1 0 0,1 0-1 0 0,-1 0 0 0 0,0 0 1 0 0,0 0-1 0 0,0 0 0 0 0,-1-1 1 0 0,0 1-1 0 0,0-1-26 0 0,-1 2-16 0 0,-1 1 0 0 0,0 0 0 0 0,0 0 0 0 0,0 0 0 0 0,-1 0 0 0 0,1 0 0 0 0,0 0 1 0 0,-1 0-1 0 0,0 1 0 0 0,1 0 0 0 0,-1-1 0 0 0,0 1 0 0 0,1 0 0 0 0,-1 0 0 0 0,0 0 0 0 0,0 1 0 0 0,0-1 0 0 0,0 1 0 0 0,0-1 0 0 0,0 1 0 0 0,0 0 0 0 0,0 0 0 0 0,0 1 0 0 0,0-1 0 0 0,1 0 0 0 0,-1 1 0 0 0,-2 0 16 0 0,-8 2-37 0 0,0 0-1 0 0,0 0 0 0 0,1 1 1 0 0,0 0-1 0 0,-1 2 0 0 0,2-1 1 0 0,-1 1-1 0 0,1 1 0 0 0,0 0 1 0 0,0 0-1 0 0,0 1 0 0 0,1 1 1 0 0,1 0-1 0 0,0 0 0 0 0,0 1 1 0 0,0 0-1 0 0,1 0 0 0 0,1 1 1 0 0,0 0-1 0 0,0 0 0 0 0,1 1 1 0 0,1 0-1 0 0,0 0 0 0 0,-2 9 38 0 0,5-16 5 0 0,0 0 0 0 0,1 0 0 0 0,-1 0-1 0 0,1 0 1 0 0,1 0 0 0 0,-1 0 0 0 0,1 0 0 0 0,0 0 0 0 0,0 0-1 0 0,0 0 1 0 0,1 0 0 0 0,0 0 0 0 0,-1 0 0 0 0,2 0-1 0 0,-1 0 1 0 0,1-1 0 0 0,0 1 0 0 0,0 0 0 0 0,0-1 0 0 0,0 1-1 0 0,1-1 1 0 0,0 0 0 0 0,0 0 0 0 0,0 0 0 0 0,0 0-1 0 0,1 0 1 0 0,-1-1 0 0 0,1 0 0 0 0,0 1 0 0 0,0-1-1 0 0,0-1 1 0 0,1 1 0 0 0,-1-1 0 0 0,1 1 0 0 0,-1-1 0 0 0,3 0-5 0 0,15 4 107 0 0,-1-2 1 0 0,1 0 0 0 0,0-2-1 0 0,0 0 1 0 0,0-1 0 0 0,0-2 0 0 0,0 0-1 0 0,0-1 1 0 0,5-2-108 0 0,-2-4 115 0 0,0-1-1 0 0,0-1 1 0 0,-1-1 0 0 0,-1-2 0 0 0,1 0-1 0 0,-2-1 1 0 0,0-1 0 0 0,-1-1-1 0 0,-1-1 1 0 0,0-1 0 0 0,12-15-115 0 0,-16 19 26 0 0,-1-1 0 0 0,0-1 0 0 0,-1 0 0 0 0,-1-1 0 0 0,-1 0 0 0 0,0-1 0 0 0,-1 0 0 0 0,-1-1 0 0 0,-1 0 0 0 0,1-7-26 0 0,-3-32 48 0 0,-7 57-51 0 0,0 0-1 0 0,0-1 1 0 0,-1 1 0 0 0,1 0 0 0 0,-1 0 0 0 0,0 0 0 0 0,1-1-1 0 0,-1 1 1 0 0,0 0 0 0 0,1 0 0 0 0,-1 0 0 0 0,0 0 0 0 0,0 0 0 0 0,0 0-1 0 0,0 0 1 0 0,0 1 0 0 0,0-1 0 0 0,0 0 0 0 0,0 0 0 0 0,0 1-1 0 0,-1-1 1 0 0,1 1 0 0 0,0-1 0 0 0,0 1 0 0 0,-1-1 0 0 0,1 1 0 0 0,0 0-1 0 0,0 0 1 0 0,-1 0 0 0 0,1 0 0 0 0,0-1 0 0 0,-1 2 0 0 0,1-1-1 0 0,0 0 1 0 0,-1 0 0 0 0,1 0 0 0 0,0 1 0 0 0,0-1 0 0 0,-1 0 0 0 0,1 1-1 0 0,-1 0 4 0 0,-12 4-34 0 0,1 0-1 0 0,-1 1 1 0 0,1 1 0 0 0,0 0-1 0 0,0 1 1 0 0,1 1-1 0 0,0 0 1 0 0,1 0-1 0 0,0 1 1 0 0,0 0-1 0 0,1 1 1 0 0,-6 9 34 0 0,15-20-3 0 0,0 1 0 0 0,0 0 1 0 0,0 0-1 0 0,0 0 0 0 0,0 0 0 0 0,0 0 0 0 0,1 0 1 0 0,-1 0-1 0 0,0 1 0 0 0,0-1 0 0 0,1 0 1 0 0,-1 0-1 0 0,1 0 0 0 0,-1 1 0 0 0,1-1 0 0 0,-1 0 1 0 0,1 1-1 0 0,0-1 0 0 0,0 0 0 0 0,0 1 0 0 0,0-1 1 0 0,0 1-1 0 0,0-1 0 0 0,0 0 0 0 0,0 1 1 0 0,0-1-1 0 0,1 0 0 0 0,-1 1 0 0 0,0-1 0 0 0,1 0 1 0 0,-1 0-1 0 0,1 1 0 0 0,0-1 0 0 0,-1 0 0 0 0,1 0 1 0 0,0 0-1 0 0,0 0 0 0 0,0 1 0 0 0,-1-1 0 0 0,1-1 1 0 0,0 1-1 0 0,1 0 0 0 0,-1 0 0 0 0,0 0 1 0 0,0 0-1 0 0,0-1 0 0 0,0 1 0 0 0,1-1 0 0 0,-1 1 3 0 0,69 14-42 0 0,82-7 97 0 0,-150-7-50 0 0,1 0 0 0 0,-1 0 1 0 0,0 0-1 0 0,0 0 0 0 0,0 1 1 0 0,0-1-1 0 0,0 1 0 0 0,0 0 0 0 0,0-1 1 0 0,0 1-1 0 0,-1 0 0 0 0,1 0 0 0 0,-1 0 1 0 0,1 0-1 0 0,-1 0 0 0 0,0 1 0 0 0,0-1 1 0 0,0 0-1 0 0,0 0 0 0 0,0 1 0 0 0,-1-1 1 0 0,1 1-1 0 0,-1-1 0 0 0,1 1 0 0 0,-1-1 1 0 0,0 1-1 0 0,0-1 0 0 0,0 1 0 0 0,0-1 1 0 0,0 1-1 0 0,-1-1 0 0 0,1 1 1 0 0,-1 0-6 0 0,-33 78 135 0 0,-26 7-471 0 0,57-82-174 0 0,4-5-4586 0 0,0-1-5257 0 0,1 0 32 0 0</inkml:trace>
  <inkml:trace contextRef="#ctx0" brushRef="#br0" timeOffset="7559.735">8344 510 8106 0 0,'0'0'2412'0'0,"0"0"-685"0"0,0 0-154 0 0,0 0 15 0 0,0 0-68 0 0,0 0-143 0 0,0 0-241 0 0,0 0-229 0 0,0 0-194 0 0,0 0-122 0 0,0 0-110 0 0,0 0-93 0 0,0 0-47 0 0,-32 6-51 0 0,-97 21-44 0 0,76-5 55 0 0,46-15-222 0 0,-2 1-60 0 0,1 0 0 0 0,-1 1 1 0 0,2 0-1 0 0,-1 1 0 0 0,1 0 0 0 0,1 0 1 0 0,0 0-1 0 0,0 1 0 0 0,1 0 0 0 0,0 0 1 0 0,1 0-1 0 0,0 0 0 0 0,1 1 0 0 0,0 0 1 0 0,1-1-1 0 0,0 1 0 0 0,1 0 0 0 0,0 6-19 0 0,2-14 27 0 0,0-1-1 0 0,0 0 1 0 0,0 1-1 0 0,1-1 1 0 0,-1 0-1 0 0,1 0 1 0 0,0 0-1 0 0,-1 0 1 0 0,1 0-1 0 0,1-1 1 0 0,-1 1-1 0 0,0 0 0 0 0,1-1 1 0 0,-1 0-1 0 0,1 1 1 0 0,0-1-1 0 0,0 0 1 0 0,0 0-1 0 0,0-1 1 0 0,0 1-1 0 0,0-1 1 0 0,0 1-1 0 0,0-1 1 0 0,1 0-1 0 0,-1 0 0 0 0,0 0 1 0 0,1-1-1 0 0,-1 1 1 0 0,1-1-1 0 0,-1 0 1 0 0,1 0-1 0 0,-1 0 1 0 0,1-1-1 0 0,-1 1 1 0 0,1-1-1 0 0,-1 1 1 0 0,0-1-1 0 0,1 0 0 0 0,-1-1 1 0 0,0 1-1 0 0,0 0 1 0 0,0-1-1 0 0,0 0 1 0 0,3-1-27 0 0,16-12 201 0 0,0 0-1 0 0,0-1 1 0 0,-2-2 0 0 0,0 0 0 0 0,-1-1-1 0 0,-1-1 1 0 0,0 0 0 0 0,-2-1 0 0 0,0-1-201 0 0,65-55 296 0 0,-80 77-293 0 0,0 1-1 0 0,0 0 1 0 0,1-1 0 0 0,-1 1 0 0 0,0 0-1 0 0,0 0 1 0 0,0 0 0 0 0,0 0 0 0 0,0 0-1 0 0,0 0 1 0 0,-1 0 0 0 0,1 0 0 0 0,0 0 0 0 0,0 0-1 0 0,-1 0 1 0 0,1 1 0 0 0,-1-1 0 0 0,1 0-1 0 0,-1 0 1 0 0,1 1 0 0 0,-1-1 0 0 0,0 0-1 0 0,0 1 1 0 0,0-1 0 0 0,1 0 0 0 0,-1 1-1 0 0,-1-1 1 0 0,1 1-3 0 0,2 34 109 0 0,-1-1-1 0 0,-3 0 1 0 0,0 0 0 0 0,-3 0-1 0 0,-5 21-108 0 0,-5 55 27 0 0,-49 407-1 0 0,63-505-22 0 0,1 1-1 0 0,-2 0 0 0 0,0-1 0 0 0,0 1 1 0 0,-1-1-1 0 0,-1 0 0 0 0,-1 1 1 0 0,1-2-1 0 0,-2 1 0 0 0,0-1 0 0 0,0 0 1 0 0,-1 0-1 0 0,-6 6-3 0 0,10-15 2 0 0,0-1 0 0 0,0 0 0 0 0,-1 0 0 0 0,1 0 0 0 0,-1 0 0 0 0,0 0 0 0 0,1-1-1 0 0,-1 0 1 0 0,0 0 0 0 0,0 0 0 0 0,0 0 0 0 0,0-1 0 0 0,0 1 0 0 0,0-1 0 0 0,0 0 0 0 0,0 0 0 0 0,1-1 0 0 0,-1 1 0 0 0,0-1 0 0 0,0 0 0 0 0,0 0 0 0 0,0 0 0 0 0,0 0-1 0 0,1-1 1 0 0,-1 1 0 0 0,1-1 0 0 0,-1 0 0 0 0,1 0 0 0 0,-1 0 0 0 0,1-1 0 0 0,-1-1-2 0 0,-7-10-12 0 0,1 0 0 0 0,0-1 0 0 0,1 0 0 0 0,1 0 0 0 0,0-1 0 0 0,1-1-1 0 0,1 1 1 0 0,1-1 0 0 0,0 0 0 0 0,1 0 0 0 0,1 0 0 0 0,1-1 0 0 0,0 1 0 0 0,1-1 0 0 0,1 0 0 0 0,1-11 12 0 0,4 7-45 0 0,1 0 1 0 0,0 1-1 0 0,2 0 1 0 0,1 0 0 0 0,0 0-1 0 0,1 1 1 0 0,1 1-1 0 0,1 0 1 0 0,1 0-1 0 0,1 1 1 0 0,0 1 0 0 0,1 0-1 0 0,7-5 45 0 0,186-167-4547 0 0,-183 163 1228 0 0,-17 17-248 0 0,0 0-7234 0 0</inkml:trace>
  <inkml:trace contextRef="#ctx0" brushRef="#br0" timeOffset="10676.812">1785 1714 3897 0 0,'0'0'1204'0'0,"0"0"-136"0"0,0 0 39 0 0,0 0 223 0 0,0 0 237 0 0,0 0 99 0 0,0 0-106 0 0,0 0-248 0 0,0 0-293 0 0,0 0-251 0 0,0 0-193 0 0,-22-1-119 0 0,-69-2-68 0 0,46 16 162 0 0,39-7-404 0 0,-7 5 67 0 0,0-1 0 0 0,1 2 0 0 0,0 0 0 0 0,1 0 0 0 0,0 1 0 0 0,1 0 0 0 0,1 1-1 0 0,0 0 1 0 0,1 0 0 0 0,0 1 0 0 0,-4 13-213 0 0,11-27 27 0 0,0 1 1 0 0,1-1-1 0 0,-1 1 0 0 0,0-1 1 0 0,1 1-1 0 0,-1 0 0 0 0,1-1 1 0 0,0 1-1 0 0,0 0 0 0 0,-1-1 1 0 0,1 1-1 0 0,0 0 0 0 0,0 0 1 0 0,0-1-1 0 0,1 1 0 0 0,-1 0 1 0 0,0-1-1 0 0,1 1 0 0 0,-1 0 0 0 0,1-1 1 0 0,-1 1-1 0 0,1-1 0 0 0,0 1 1 0 0,0-1-1 0 0,0 1 0 0 0,0-1 1 0 0,0 0-1 0 0,0 1 0 0 0,0-1 1 0 0,0 0-1 0 0,0 0 0 0 0,0 1 1 0 0,1-1-1 0 0,-1 0 0 0 0,1 0 1 0 0,-1-1-1 0 0,1 1 0 0 0,-1 0 0 0 0,1 0 1 0 0,-1-1-1 0 0,1 1 0 0 0,0-1 1 0 0,0 1-28 0 0,72-15 1171 0 0,-36-10-950 0 0,-1-3-1 0 0,-1-1 1 0 0,-1-1 0 0 0,-2-2-1 0 0,20-24-220 0 0,-16 17 105 0 0,13-27 66 0 0,-50 109-135 0 0,-2-32-23 0 0,0 0 1 0 0,1 0-1 0 0,0 1 1 0 0,1-1-1 0 0,1 0 1 0 0,0 0-1 0 0,1 1 1 0 0,0-1-1 0 0,1 0 1 0 0,0 0-1 0 0,1-1 1 0 0,0 1-1 0 0,1-1 1 0 0,0 0-1 0 0,1 0 1 0 0,0 0-1 0 0,0-1 1 0 0,6 6-14 0 0,-5-9 28 0 0,1-1 0 0 0,-1 0 0 0 0,2 0 0 0 0,-1-1 0 0 0,0 0 0 0 0,1 0 0 0 0,0-1 0 0 0,0 0 0 0 0,1-1 1 0 0,-1 0-1 0 0,1 0 0 0 0,0-1 0 0 0,-1 0 0 0 0,1-1 0 0 0,0 0 0 0 0,0-1 0 0 0,0 0 0 0 0,0 0 0 0 0,0-1 0 0 0,0 0 1 0 0,-1-1-1 0 0,1 0 0 0 0,0-1 0 0 0,-1 0 0 0 0,0 0 0 0 0,1-1 0 0 0,-1 0 0 0 0,-1-1 0 0 0,1 1 0 0 0,-1-2 0 0 0,1 1 1 0 0,2-5-29 0 0,27-22 134 0 0,-2-1 1 0 0,-2-2 0 0 0,-1-2-1 0 0,-2-1 1 0 0,-1-1 0 0 0,-2-1-1 0 0,-2-2 1 0 0,-2-1 0 0 0,18-43-135 0 0,-25 52 26 0 0,-2-1 0 0 0,-1 0 0 0 0,-1-1 0 0 0,-2 0 0 0 0,-2-1 1 0 0,-1 0-1 0 0,-2 0 0 0 0,-2-1 0 0 0,-1 0 0 0 0,-2-6-26 0 0,0 28 21 0 0,0 11-4 0 0,-1 0 0 0 0,1 0-1 0 0,-1 0 1 0 0,0 0 0 0 0,0 0-1 0 0,0 0 1 0 0,-1 0 0 0 0,0 0-1 0 0,0 0 1 0 0,0 1 0 0 0,-1-1-1 0 0,1 0 1 0 0,-1 1 0 0 0,0-1 0 0 0,0 1-1 0 0,-1-1 1 0 0,1 1 0 0 0,-1 0-1 0 0,0 0 1 0 0,0 0 0 0 0,-1 0-1 0 0,-1-1-16 0 0,4 5 3 0 0,-1 0 0 0 0,1 1 0 0 0,-1-1 0 0 0,1 0 0 0 0,-1 0 0 0 0,1 1 0 0 0,0-1 0 0 0,-1 0 0 0 0,1 1 0 0 0,-1 0 0 0 0,1-1 0 0 0,0 1-1 0 0,0 0 1 0 0,-1-1 0 0 0,1 1 0 0 0,0 0 0 0 0,0 0 0 0 0,0 0 0 0 0,0 0 0 0 0,0 0 0 0 0,0 1 0 0 0,0-1 0 0 0,0 0 0 0 0,0 0 0 0 0,1 1 0 0 0,-1-1 0 0 0,0 0 0 0 0,1 1 0 0 0,-1-1 0 0 0,1 0-1 0 0,-1 1 1 0 0,1-1 0 0 0,0 1 0 0 0,0 1-3 0 0,-2 1 3 0 0,-8 24 20 0 0,2 1 1 0 0,1 0-1 0 0,2 1 0 0 0,0-1 1 0 0,2 1-1 0 0,1 0 1 0 0,2 0-1 0 0,1 0 0 0 0,1 1-23 0 0,-1 29 79 0 0,3 11 37 0 0,3 0 0 0 0,3 0 0 0 0,15 51-116 0 0,-2-8 143 0 0,-18 74 49 0 0,-6-176-182 0 0,-1 0 0 0 0,-1 0 0 0 0,0-1 0 0 0,-1 1 0 0 0,0 0 0 0 0,-1-1 0 0 0,0 0 0 0 0,0 0 0 0 0,-2-1 0 0 0,1 1 0 0 0,-1-1 0 0 0,-5 5-10 0 0,11-14-10 0 0,-26-46-1237 0 0,9-1-544 0 0,2 3-1588 0 0,4 16-2050 0 0,4 15-3963 0 0</inkml:trace>
  <inkml:trace contextRef="#ctx0" brushRef="#br0" timeOffset="10906.946">2282 1482 12491 0 0,'0'0'1028'0'0,"0"0"-335"0"0,0 0-26 0 0,0 0 259 0 0,0 0 262 0 0,0 0 88 0 0,0 0-70 0 0,0 0-131 0 0,0 0-96 0 0,0 0-83 0 0,0 0-105 0 0,36 2-101 0 0,114 8-139 0 0,5-18 432 0 0,-15-14-516 0 0,-33 5-1787 0 0,-37 8-3449 0 0,-52 9-5951 0 0</inkml:trace>
  <inkml:trace contextRef="#ctx0" brushRef="#br0" timeOffset="12008.39">3530 1710 3929 0 0,'0'0'1974'0'0,"0"0"-1048"0"0,0 0-247 0 0,0 0 283 0 0,0 0 331 0 0,0 0 176 0 0,0 0-84 0 0,0 0-204 0 0,0 0-146 0 0,0 0-109 0 0,0 0-67 0 0,0 0-25 0 0,8 4-35 0 0,25 11-19 0 0,-32-15-633 0 0,1 1 0 0 0,0 0 0 0 0,0-1 0 0 0,-1 1 0 0 0,1-1-1 0 0,0 0 1 0 0,-1 1 0 0 0,1-1 0 0 0,0 0 0 0 0,0 0 0 0 0,0 0 0 0 0,-1 0 0 0 0,1 0 0 0 0,0-1 0 0 0,0 1 0 0 0,-1-1 0 0 0,1 1 0 0 0,0-1 0 0 0,-1 1 0 0 0,1-1 0 0 0,0 0 0 0 0,-1 0 0 0 0,1 0 0 0 0,-1 0 0 0 0,1 0 0 0 0,0-1-147 0 0,31-59 1431 0 0,-31 55-1269 0 0,25-96 925 0 0,-13 142-441 0 0,7 108 88 0 0,-12-47-594 0 0,-4 1-1 0 0,-4-1 1 0 0,-5 1-1 0 0,-4-1 0 0 0,-5 0 1 0 0,-12 40-140 0 0,21-129 10 0 0,1 0 1 0 0,-2 0 0 0 0,0 0 0 0 0,0-1 0 0 0,-1 0 0 0 0,0 0-1 0 0,-1 0 1 0 0,0-1 0 0 0,-6 7-11 0 0,13-17 6 0 0,0 1 1 0 0,-1-1-1 0 0,1 1 0 0 0,0-1 1 0 0,-1 1-1 0 0,1-1 0 0 0,0 0 1 0 0,-1 1-1 0 0,1-1 0 0 0,-1 1 1 0 0,1-1-1 0 0,-1 0 1 0 0,1 1-1 0 0,-1-1 0 0 0,1 0 1 0 0,-1 0-1 0 0,1 1 0 0 0,-1-1 1 0 0,1 0-1 0 0,-1 0 0 0 0,1 0 1 0 0,-1 0-1 0 0,1 0 0 0 0,-1 0 1 0 0,0 0-1 0 0,1 0 0 0 0,-1 0 1 0 0,1 0-1 0 0,-1 0 1 0 0,1 0-1 0 0,-1 0 0 0 0,0 0 1 0 0,1 0-1 0 0,-1 0 0 0 0,1-1 1 0 0,-1 1-1 0 0,1 0 0 0 0,-1 0 1 0 0,1-1-1 0 0,-1 1 0 0 0,1 0 1 0 0,0-1-1 0 0,-1 1 0 0 0,1-1 1 0 0,-1 1-1 0 0,1 0 1 0 0,0-1-1 0 0,-1 1 0 0 0,1-1 1 0 0,0 1-1 0 0,-1-1 0 0 0,1 1 1 0 0,0-1-1 0 0,0 1 0 0 0,0-1 1 0 0,-1 1-1 0 0,1-1 0 0 0,0 0 1 0 0,0 1-1 0 0,0-1 1 0 0,0 1-1 0 0,0-1 0 0 0,0 1 1 0 0,0-1-7 0 0,-6-41 102 0 0,9 0-100 0 0,2 1-1 0 0,1 0 0 0 0,2 0 0 0 0,2 1 1 0 0,2 0-1 0 0,1 1 0 0 0,11-19-1 0 0,-15 32 5 0 0,16-40-3 0 0,3 2-1 0 0,2 1 1 0 0,3 1 0 0 0,3 2 0 0 0,3 1 0 0 0,2 2 0 0 0,2 2-1 0 0,27-24-1 0 0,-56 62-6 0 0,1 1-1 0 0,1 1 0 0 0,1 0 0 0 0,0 0 0 0 0,1 2 0 0 0,0 0 0 0 0,1 2 1 0 0,0 0-1 0 0,1 0 0 0 0,1 2 0 0 0,-1 1 0 0 0,1 0 0 0 0,1 2 0 0 0,16-4 7 0 0,-34 10 3 0 0,-1 0-1 0 0,0 1 1 0 0,0-1-1 0 0,1 0 0 0 0,-1 1 1 0 0,0 0-1 0 0,0-1 1 0 0,0 1-1 0 0,0 1 0 0 0,0-1 1 0 0,0 0-1 0 0,0 1 1 0 0,0-1-1 0 0,0 1 0 0 0,-1 0 1 0 0,1 0-1 0 0,0 0 0 0 0,-1 0 1 0 0,0 1-1 0 0,0-1 1 0 0,1 1-1 0 0,-1-1 0 0 0,-1 1 1 0 0,1 0-1 0 0,0-1 1 0 0,-1 1-1 0 0,1 0 0 0 0,-1 0 1 0 0,0 0-1 0 0,0 1 1 0 0,0-1-1 0 0,-1 0 0 0 0,1 0 1 0 0,-1 0-1 0 0,1 1 1 0 0,-1-1-1 0 0,0 0 0 0 0,0 0 1 0 0,-1 2-3 0 0,2 15 15 0 0,-2-1 1 0 0,0 1-1 0 0,-1 0 0 0 0,-1-1 1 0 0,0 0-1 0 0,-2 1 1 0 0,0-2-1 0 0,-2 1 1 0 0,0-1-1 0 0,-1 1 0 0 0,0-2 1 0 0,-1 0-1 0 0,-2 0 1 0 0,1 0-1 0 0,-6 3-15 0 0,-6 8 4 0 0,-1 0-1 0 0,-1-2 1 0 0,-1-1-1 0 0,-2-1 1 0 0,-1-2 0 0 0,0 0-1 0 0,-1-2 1 0 0,-3 0-4 0 0,21-13-28 0 0,0-1 1 0 0,0 1-1 0 0,-1-2 0 0 0,0 0 1 0 0,0 0-1 0 0,0-1 0 0 0,0-1 1 0 0,-1 0-1 0 0,1 0 1 0 0,-1-1-1 0 0,0-1 0 0 0,0 0 1 0 0,0-1-1 0 0,-1-1 28 0 0,11 1-74 0 0,-1-1 0 0 0,1 0 0 0 0,0 0 0 0 0,0 0 0 0 0,0 0 0 0 0,0 0 0 0 0,0-1 0 0 0,0 1 1 0 0,0-1-1 0 0,1 0 0 0 0,-1 0 0 0 0,0 0 0 0 0,1 0 0 0 0,0-1 0 0 0,-1 1 0 0 0,1 0 0 0 0,0-1 0 0 0,0 0 0 0 0,0 1 0 0 0,1-1 0 0 0,-1 0 0 0 0,1 0 0 0 0,-1 0 0 0 0,1 0 0 0 0,0 0 0 0 0,0-1 1 0 0,0 1-1 0 0,1 0 0 0 0,-1 0 0 0 0,1-1 0 0 0,0 1 0 0 0,0 0 0 0 0,0-1 74 0 0,0-4-598 0 0,0 0 1 0 0,1 0 0 0 0,0 0-1 0 0,0 0 1 0 0,1 0 0 0 0,0 0-1 0 0,0 1 1 0 0,1-1-1 0 0,0 1 1 0 0,0-1 0 0 0,1 1-1 0 0,3-5 598 0 0,9-8-6090 0 0,-4 5-5257 0 0</inkml:trace>
  <inkml:trace contextRef="#ctx0" brushRef="#br0" timeOffset="12386.314">4635 1589 6409 0 0,'0'0'2824'0'0,"0"0"-781"0"0,0 0-219 0 0,0 0-11 0 0,0 0-82 0 0,0 0-218 0 0,0 0-267 0 0,0 0-241 0 0,0 0-174 0 0,0 0-135 0 0,0 0-118 0 0,-34 21-85 0 0,-104 66-85 0 0,134-86-380 0 0,0 1 0 0 0,1 0 1 0 0,-1 0-1 0 0,0 0 0 0 0,1 0 0 0 0,0 1 0 0 0,-1 0 0 0 0,1-1 0 0 0,0 1 0 0 0,0 0 0 0 0,0 0 0 0 0,1 1 0 0 0,-1-1 0 0 0,1 1 0 0 0,0-1 0 0 0,0 1 1 0 0,0 0-1 0 0,0 1-28 0 0,-1 5 86 0 0,-1-1-40 0 0,1 0-1 0 0,1 0 1 0 0,-1 0-1 0 0,2 0 1 0 0,-1 0-1 0 0,1 1 1 0 0,1-1-1 0 0,0 1 1 0 0,0-1-1 0 0,1 1 1 0 0,0-1-1 0 0,1 4-45 0 0,-1-9 18 0 0,0-1 1 0 0,0 1-1 0 0,0 0 0 0 0,1 0 0 0 0,-1-1 1 0 0,1 1-1 0 0,0-1 0 0 0,0 1 1 0 0,1-1-1 0 0,-1 0 0 0 0,1 0 0 0 0,-1 0 1 0 0,1 0-1 0 0,0 0 0 0 0,0 0 0 0 0,0-1 1 0 0,1 0-1 0 0,-1 0 0 0 0,0 1 0 0 0,1-2 1 0 0,0 1-1 0 0,-1 0 0 0 0,1-1 0 0 0,0 0 1 0 0,0 0-1 0 0,0 0 0 0 0,0 0 1 0 0,0-1-1 0 0,0 1 0 0 0,1-1-18 0 0,8 0 74 0 0,0 0-1 0 0,-1-1 1 0 0,1 0 0 0 0,0-1 0 0 0,0 0-1 0 0,-1-1 1 0 0,0-1 0 0 0,1 0-1 0 0,-1-1 1 0 0,-1 0 0 0 0,1 0-1 0 0,-1-2 1 0 0,0 1 0 0 0,0-1-1 0 0,-1-1 1 0 0,0 0 0 0 0,0 0 0 0 0,-1-1-1 0 0,0-1 1 0 0,0 1 0 0 0,-1-1-1 0 0,0-1 1 0 0,-1 1 0 0 0,0-1-1 0 0,-1 0 1 0 0,-1-1 0 0 0,3-6-74 0 0,-6 11-28 0 0,-1-1-1 0 0,0 1 1 0 0,0-1 0 0 0,0 1 0 0 0,-1-1 0 0 0,0 1-1 0 0,-1 0 1 0 0,0-1 0 0 0,0 1 0 0 0,-1-1 0 0 0,1 1-1 0 0,-2 0 1 0 0,1 0 0 0 0,-1 0 0 0 0,0 0 0 0 0,0 1-1 0 0,-1-1 1 0 0,0 1 0 0 0,0-1 0 0 0,-1 2 0 0 0,1-1-1 0 0,-1 0 1 0 0,0 1 0 0 0,-1 0 0 0 0,0 0 0 0 0,1 0-1 0 0,-2 1 1 0 0,1 0 0 0 0,0 0 0 0 0,-1 0 0 0 0,0 1 0 0 0,1 0-1 0 0,-1 0 1 0 0,0 1 0 0 0,-1 0 0 0 0,1 0 0 0 0,0 1-1 0 0,-1 0 1 0 0,1 0 0 0 0,-1 1 0 0 0,1 0 0 0 0,-7 0 28 0 0,-39 10-2165 0 0,23 9-4218 0 0,22-11-2869 0 0</inkml:trace>
  <inkml:trace contextRef="#ctx0" brushRef="#br0" timeOffset="12641.278">5143 1615 12803 0 0,'0'0'1627'0'0,"0"0"-351"0"0,0 0 7 0 0,0 0 47 0 0,0 0-81 0 0,0 0-214 0 0,0 0-308 0 0,0 0-242 0 0,0 0-110 0 0,-14 35-82 0 0,-45 108-62 0 0,19-57 121 0 0,28-38-843 0 0,10-52-5180 0 0,2 1 888 0 0,0-4-6378 0 0</inkml:trace>
  <inkml:trace contextRef="#ctx0" brushRef="#br0" timeOffset="12889.064">5034 1169 11450 0 0,'0'0'2081'0'0,"0"0"-881"0"0,0 0-568 0 0,0 0-264 0 0,0 0-248 0 0,0 0-168 0 0,0 0-96 0 0,0 0-112 0 0,0 0-176 0 0,0 0-424 0 0,0 0-1753 0 0,0 0-8425 0 0</inkml:trace>
  <inkml:trace contextRef="#ctx0" brushRef="#br0" timeOffset="13153.023">5275 1847 13507 0 0,'0'0'3387'0'0,"0"0"-1570"0"0,0 0-574 0 0,0 0-114 0 0,0 0-150 0 0,0 0-211 0 0,0 0-185 0 0,0 0-142 0 0,0 0-92 0 0,0 0-63 0 0,0 0-39 0 0,0 0-72 0 0,0 0-71 0 0,16-29-16 0 0,50-87-28 0 0,-4 48 28 0 0,53-21-14 0 0,-114 88-77 0 0,0 1 0 0 0,0-1 0 0 0,-1 1 0 0 0,1-1 0 0 0,0 1 0 0 0,0 0 0 0 0,0-1 0 0 0,0 1 0 0 0,0 0 0 0 0,0 0 0 0 0,0 0 0 0 0,0 0 0 0 0,0 0 0 0 0,0 0-1 0 0,0 0 1 0 0,0 0 0 0 0,-1 0 0 0 0,1 0 0 0 0,0 0 0 0 0,0 1 0 0 0,0-1 0 0 0,0 0 0 0 0,0 1 0 0 0,0-1 0 0 0,0 1 0 0 0,-1-1 0 0 0,1 1 0 0 0,0-1 0 0 0,0 1 0 0 0,-1-1-1 0 0,1 1 1 0 0,0 0 0 0 0,-1-1 0 0 0,1 1 0 0 0,0 0 0 0 0,-1 0 0 0 0,1 0 0 0 0,-1-1 0 0 0,0 1 0 0 0,1 0 0 0 0,-1 0 0 0 0,0 0 0 0 0,1 0 0 0 0,-1 0 0 0 0,0 0 0 0 0,0 0-1 0 0,0-1 1 0 0,0 1 0 0 0,0 0 0 0 0,0 0 0 0 0,0 0 0 0 0,0 0 0 0 0,0 0 0 0 0,0 0 0 0 0,0 0 0 0 0,-1 0 0 0 0,1 0 0 0 0,0 0 0 0 0,-1 0 0 0 0,1-1 0 0 0,0 1 0 0 0,-1 0-1 0 0,1 0 1 0 0,-1 0 0 0 0,0-1 0 0 0,1 1 3 0 0,-1 11 26 0 0,-7 55-7 0 0,4 38 18 0 0,7-101-13 0 0,0-1 0 0 0,0 1 0 0 0,0-1 0 0 0,1 0 0 0 0,-1 0 0 0 0,1 0 0 0 0,0 0 0 0 0,0-1 0 0 0,-1 0 0 0 0,2 1 0 0 0,-1-1 0 0 0,0-1 0 0 0,0 1-1 0 0,1-1 1 0 0,-1 1 0 0 0,0-1 0 0 0,1-1 0 0 0,0 1 0 0 0,-1-1 0 0 0,1 1 0 0 0,-1-1 0 0 0,1 0 0 0 0,-1-1 0 0 0,1 1 0 0 0,-1-1 0 0 0,1 0 0 0 0,-1 0 0 0 0,1-1-1 0 0,-1 1 1 0 0,0-1 0 0 0,1 0 0 0 0,-1 0 0 0 0,0 0 0 0 0,-1-1 0 0 0,1 1 0 0 0,0-1 0 0 0,-1 0-24 0 0,9-6 109 0 0,-1 0 0 0 0,0-1 0 0 0,0-1 1 0 0,-2 0-1 0 0,1 0 0 0 0,-1 0 0 0 0,-1-1 0 0 0,0-1 1 0 0,-1 0-1 0 0,0 0 0 0 0,-1 0 0 0 0,0 0 0 0 0,-1-1 0 0 0,-1 0 1 0 0,1-3-110 0 0,-5 15-151 0 0,11-32-1112 0 0,-6 24-2115 0 0,2 1-3401 0 0,-2 5-5450 0 0</inkml:trace>
  <inkml:trace contextRef="#ctx0" brushRef="#br0" timeOffset="13407.682">6273 1191 17252 0 0,'0'0'1603'0'0,"0"0"-594"0"0,0 0-87 0 0,0 0 215 0 0,0 0 165 0 0,0 0-26 0 0,0 0-208 0 0,0 0-238 0 0,0 0-155 0 0,2 32-119 0 0,6 101-105 0 0,-7 353 275 0 0,-6-479-5674 0 0,-5-21 2612 0 0,5 10 987 0 0,-3-4-1989 0 0,3 2-2377 0 0,-2-1-5406 0 0</inkml:trace>
  <inkml:trace contextRef="#ctx0" brushRef="#br0" timeOffset="13635.837">6048 1372 13307 0 0,'0'0'1832'0'0,"0"0"-415"0"0,0 0-240 0 0,0 0-110 0 0,0 0-116 0 0,0 0-118 0 0,0 0-84 0 0,0 0-89 0 0,0 0-74 0 0,34 2-65 0 0,103 8-95 0 0,-108-9-349 0 0,-1 1 1 0 0,0 2-1 0 0,-1 0 0 0 0,1 2 0 0 0,-1 1 0 0 0,12 5-77 0 0,-26-7-489 0 0,5 2-715 0 0,-13-5-2952 0 0,0-2-3322 0 0,-3 0-3184 0 0</inkml:trace>
  <inkml:trace contextRef="#ctx0" brushRef="#br0" timeOffset="14222.919">5029 1187 488 0 0,'0'0'1170'0'0,"0"0"-34"0"0,0 0 271 0 0,0 0 343 0 0,0 0 159 0 0,0 0-102 0 0,0 0-248 0 0,0 0-244 0 0,0 0-225 0 0,0 0-203 0 0,0 0-146 0 0,0 0-130 0 0,0 0-77 0 0,-5-5-28 0 0,-15-17-62 0 0,19 21-387 0 0,-1 1 0 0 0,0-1-1 0 0,0 1 1 0 0,0-1 0 0 0,1 1-1 0 0,-1 0 1 0 0,0 0 0 0 0,0 0-1 0 0,0 0 1 0 0,0 0 0 0 0,0 0-1 0 0,1 0 1 0 0,-1 0 0 0 0,0 1-1 0 0,0-1 1 0 0,0 1 0 0 0,1 0-1 0 0,-1-1 1 0 0,0 1 0 0 0,1 0-1 0 0,-1 0 1 0 0,1 0 0 0 0,-1 0-1 0 0,1 0 1 0 0,-1 1 0 0 0,1-1-1 0 0,0 0 1 0 0,-1 1 0 0 0,1-1-1 0 0,0 0 1 0 0,0 1 0 0 0,0 0-57 0 0,-5 3 320 0 0,-5 12 1208 0 0,26-19 814 0 0,36-45 5 0 0,-50 47-2101 0 0,-1 0-27 0 0,0 0-31 0 0,0 0-38 0 0,-14 1 30 0 0,-32 34-713 0 0,53-21-2741 0 0,2-13-2317 0 0,-2-1-6210 0 0</inkml:trace>
  <inkml:trace contextRef="#ctx0" brushRef="#br0" timeOffset="18137.498">9561 212 8106 0 0,'0'0'2188'0'0,"0"0"-295"0"0,0 0-169 0 0,0 0-28 0 0,0 0 10 0 0,0 0-154 0 0,0 0-189 0 0,0 0-252 0 0,0 0-203 0 0,0 0-147 0 0,0 0-152 0 0,0 0-84 0 0,-4-3-34 0 0,-12-10-5 0 0,12 10-58 0 0,4 3-35 0 0,0 0-55 0 0,0 0-76 0 0,0 0-26 0 0,28 19 998 0 0,3 6-1073 0 0,-2 1 0 0 0,0 1 0 0 0,-2 2 0 0 0,-1 1 0 0 0,-1 0 0 0 0,-2 2 0 0 0,-1 1 0 0 0,-1 1 0 0 0,-2 0 1 0 0,-2 2-1 0 0,-1 0 0 0 0,-1 1 0 0 0,-3 0 0 0 0,-1 1 0 0 0,-1 0 0 0 0,-3 1 0 0 0,0 8-161 0 0,0 2 28 0 0,-2 1 1 0 0,-3-1-1 0 0,-1 1 0 0 0,-3 0 1 0 0,-2-1-1 0 0,-3 1 0 0 0,-1-1 1 0 0,-4 7-29 0 0,3-18 6 0 0,-2 0 0 0 0,-1-1 1 0 0,-2 0-1 0 0,-1-1 0 0 0,-2-1 0 0 0,-1-1 1 0 0,-2 0-1 0 0,-1-1 0 0 0,-2-1 1 0 0,-1-2-1 0 0,-2 0 0 0 0,-1-1 1 0 0,0-2-1 0 0,-3-1 0 0 0,-31 22-6 0 0,24-24-4 0 0,-1-3 0 0 0,0-1 0 0 0,-2-2-1 0 0,0-2 1 0 0,-17 4 4 0 0,45-18-23 0 0,13 0-539 0 0,51-19-1289 0 0,-45 10-2054 0 0,-4-3-3380 0 0,-3 7-5032 0 0</inkml:trace>
  <inkml:trace contextRef="#ctx0" brushRef="#br0" timeOffset="19335.865">205 348 3425 0 0,'0'0'1731'0'0,"0"0"-835"0"0,0 0-216 0 0,0 0 220 0 0,0 0 337 0 0,0 0 243 0 0,0 0 54 0 0,0 0-158 0 0,0 0-228 0 0,0 0-208 0 0,0 0-138 0 0,1-2-58 0 0,0-3-1675 0 0,0-3 9386 0 0,-4 13-7175 0 0,-63 120-174 0 0,36-43-796 0 0,3 1 0 0 0,4 1 0 0 0,4 0 0 0 0,4 2 0 0 0,3 0 0 0 0,3 27-310 0 0,6-52 141 0 0,3 0 0 0 0,2-1 0 0 0,4 1 0 0 0,1 0 0 0 0,4-1 0 0 0,16 54-141 0 0,-19-84 72 0 0,1-1 0 0 0,2 0 1 0 0,0 0-1 0 0,2-1 0 0 0,2 0 0 0 0,0-2 1 0 0,1 1-1 0 0,2-2 0 0 0,1 0 0 0 0,0-1 0 0 0,2-1 1 0 0,1-1-1 0 0,15 11-72 0 0,92 53 349 0 0,-98-60 1 0 0,-9-26-2360 0 0,-10 1 396 0 0,-4 1-2456 0 0,0-1-7284 0 0</inkml:trace>
  <inkml:trace contextRef="#ctx0" brushRef="#br0" timeOffset="59133.549">6967 1729 0 0 0,'0'0'677'0'0,"0"0"170"0"0,0 0-14 0 0,0 0-75 0 0,0 0-72 0 0,0 0-53 0 0,0 0-33 0 0,0 0 1 0 0,0 0-4 0 0,0 0-29 0 0,0 0 15 0 0,0 0 0 0 0,0 0 28 0 0,0 0 69 0 0,0 0 52 0 0,0 0 59 0 0,0 0 51 0 0,0 0 13 0 0,0 0-66 0 0,0 0-104 0 0,0 0-121 0 0,0 0-118 0 0,0 0-37 0 0,4 1 6522 0 0,3 1-4977 0 0,43-53 254 0 0,-10 4-2087 0 0,-32 41 148 0 0,-13 11 284 0 0,-4 21-429 0 0,-38 69 63 0 0,-3 17-54 0 0,28-21-45 0 0,24-88-53 0 0,0-1-1 0 0,-1 0 1 0 0,1 1-1 0 0,1-1 1 0 0,-1 0 0 0 0,0 0-1 0 0,0 0 1 0 0,1 0-1 0 0,-1 0 1 0 0,1-1 0 0 0,0 1-1 0 0,-1-1 1 0 0,1 0-1 0 0,0 1 1 0 0,0-1 0 0 0,0-1-1 0 0,0 1 1 0 0,0 0-1 0 0,0-1 1 0 0,0 1 0 0 0,0-1-1 0 0,0 0 1 0 0,0 0-1 0 0,0 0 1 0 0,0 0 0 0 0,0-1-1 0 0,0 1 1 0 0,0-1-1 0 0,2 0-34 0 0,3 0 65 0 0,104-5 502 0 0,-53 1-415 0 0,-58 5-145 0 0,-1 0-13 0 0,0 0 1 0 0,-34 0-1882 0 0,16-3-1059 0 0,7-5-3909 0 0,7 5-4185 0 0</inkml:trace>
  <inkml:trace contextRef="#ctx0" brushRef="#br0" timeOffset="60531.949">7147 1287 0 0 0,'0'0'613'0'0,"0"0"337"0"0,0 0 204 0 0,0 0 109 0 0,0 0-6 0 0,0 0-185 0 0,0 0-261 0 0,0 0-284 0 0,0 0-252 0 0,0 0-189 0 0,0 0-108 0 0,0 0-53 0 0,0 0-24 0 0,0 0 8585 0 0,-3-1-4192 0 0,-10-1-3287 0 0,-41 56 242 0 0,78-81 2205 0 0,6-7-2994 0 0,-28 33 475 0 0,-24 27-626 0 0,16-18 366 0 0,16-16-338 0 0,9-10-95 0 0,-52 43 168 0 0,34-18-3894 0 0,6-7 1409 0 0,-2 0-6347 0 0,-1 0-4274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4105 0 0,'0'0'3711'0'0,"0"0"-1303"0"0,0 0-512 0 0,0 0-36 0 0,0 0-45 0 0,0 0-138 0 0,0 0-222 0 0,0 0-290 0 0,0 0-245 0 0,0 0-205 0 0,0 0-204 0 0,0 0-140 0 0,0-4-66 0 0,1-4 166 0 0,4 24 374 0 0,3 13-67 0 0,112 174 1820 0 0,-87-137-2316 0 0,-2 2 0 0 0,-4 2 0 0 0,-2 0 1 0 0,-4 2-1 0 0,6 44-282 0 0,19 106 237 0 0,-46-222-214 0 0,0-1 0 0 0,1 1 0 0 0,-1 0 0 0 0,0-1 0 0 0,0 1 0 0 0,1 0 0 0 0,-1 0 0 0 0,0-1 0 0 0,1 1 0 0 0,-1 0 0 0 0,0 0 0 0 0,1 0-1 0 0,-1 0 1 0 0,0-1 0 0 0,1 1 0 0 0,-1 0 0 0 0,0 0 0 0 0,1 0 0 0 0,-1 0 0 0 0,1 0 0 0 0,-1 0 0 0 0,0 0 0 0 0,1 0 0 0 0,-1 0 0 0 0,0 0 0 0 0,1 0 0 0 0,-1 0 0 0 0,1 0 0 0 0,-1 0-1 0 0,0 0 1 0 0,1 0 0 0 0,-1 1 0 0 0,0-1 0 0 0,1 0 0 0 0,-1 0 0 0 0,0 0 0 0 0,1 1 0 0 0,-1-1 0 0 0,0 0 0 0 0,1 0 0 0 0,-1 1 0 0 0,0-1 0 0 0,0 0 0 0 0,1 1 0 0 0,-1-1 0 0 0,0 0-1 0 0,0 1-22 0 0,4-10-36 0 0,51-114 178 0 0,-6-1 1 0 0,-1-19-143 0 0,3-5-16 0 0,69-233-73 0 0,-87 260-1345 0 0,-28 177-873 0 0,3-19-7212 0 0,-4-25-2992 0 0</inkml:trace>
  <inkml:trace contextRef="#ctx0" brushRef="#br0" timeOffset="39399.363">733 1056 5057 0 0,'0'0'3720'0'0,"0"0"-1673"0"0,0 0-663 0 0,0 0-32 0 0,0 0 50 0 0,0 0-66 0 0,0 0-228 0 0,0 0-294 0 0,0 0-235 0 0,0 0-134 0 0,0 0-42 0 0,13 5 5902 0 0,-14 2-6172 0 0,-1 0 0 0 0,0 0 1 0 0,-1 0-1 0 0,1 0 0 0 0,-2 0 0 0 0,1 0 0 0 0,0-1 0 0 0,-1 1 0 0 0,-1-1 0 0 0,1 0 0 0 0,-1 0 0 0 0,-2 2-133 0 0,-9 13 193 0 0,-60 105 263 0 0,71-50-179 0 0,8-74-221 0 0,-1 0-1 0 0,0 0 0 0 0,1 0 0 0 0,-1 0 1 0 0,1-1-1 0 0,-1 1 0 0 0,1-1 0 0 0,0 0 1 0 0,0 1-1 0 0,-1-1 0 0 0,1-1 0 0 0,0 1 1 0 0,0 0-1 0 0,0-1 0 0 0,0 1 0 0 0,0-1 1 0 0,0 0-1 0 0,0 0 0 0 0,0 0 0 0 0,0-1 1 0 0,2 0-56 0 0,-1 1 65 0 0,56-7 663 0 0,-60 7-698 0 0,0 0 7 0 0,0 0-20 0 0,0 0 3 0 0,0 0-4 0 0,0 0-10 0 0,0 0-22 0 0,0 0-24 0 0,-25-7-3795 0 0,16 4 1133 0 0,4 1-1763 0 0,0-1-7638 0 0</inkml:trace>
  <inkml:trace contextRef="#ctx0" brushRef="#br0" timeOffset="39893.519">915 581 13947 0 0,'0'0'2068'0'0,"0"0"-402"0"0,0 0-120 0 0,0 0-82 0 0,0 0-220 0 0,0 0-273 0 0,0 0-289 0 0,0 0-228 0 0,0 0-83 0 0,0 0-11 0 0,0 0 4 0 0,0 0 15 0 0,0 0-8 0 0,-7 8-35 0 0,-50 58 691 0 0,31-37-55 0 0,26-29-899 0 0,0 0-22 0 0,0 0 6 0 0,0 0-5 0 0,12-10 431 0 0,50-45-29 0 0,-57 49-156 0 0,-5 6-32 0 0,-10 5-52 0 0,-82 39 22 0 0,91-44-215 0 0,1 0-8 0 0,0 0 4 0 0,0 0 5 0 0,0 0-30 0 0,47-29-2157 0 0,-30 15-6712 0 0,-11 10-4055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3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301 104 0 0 0,'0'0'960'0'0,"0"0"754"0"0,0 0 533 0 0,0 0 240 0 0,0 0 4 0 0,0 0-194 0 0,0 0-359 0 0,0 0-303 0 0,0 0-287 0 0,0 0-224 0 0,3-12-134 0 0,9-34-123 0 0,-9 34-113 0 0,-3 12-96 0 0,0 0-94 0 0,0 0-101 0 0,0 0-76 0 0,0 0-58 0 0,0 0-50 0 0,0 0-51 0 0,0 0-35 0 0,-31 152 2336 0 0,-45 189-2020 0 0,-121 182-103 0 0,182-461-432 0 0,15-61 0 0 0,0-1 0 0 0,0 0 2 0 0,0 0-21 0 0,0 0 9 0 0,0 0-2 0 0,7-19-916 0 0,-2 9 421 0 0,25-55-2990 0 0,-22 43-944 0 0,-2 0-3482 0 0,-3 13-1801 0 0</inkml:trace>
  <inkml:trace contextRef="#ctx0" brushRef="#br0" timeOffset="795.115">254 156 0 0 0,'0'0'1831'0'0,"0"0"-197"0"0,0 0-35 0 0,0 0 96 0 0,0 0 159 0 0,0 0-9 0 0,0 0-142 0 0,0 0-246 0 0,0 0-313 0 0,0 0-256 0 0,0 0-191 0 0,0 0-98 0 0,0 0-27 0 0,1-5-23 0 0,3-12-21 0 0,2 20 3561 0 0,14 19-3147 0 0,43 155 740 0 0,-4 55-1111 0 0,-13-52-398 0 0,-21-104-149 0 0,9-15 94 0 0,-25-50-1 0 0,-9-11-98 0 0,0 0 14 0 0,0 0 3 0 0,8-34 1900 0 0,54-315-1514 0 0,-43-15-458 0 0,-16 216-294 0 0,-3 148 180 0 0,0 0-88 0 0,0 0-152 0 0,-6 28-7456 0 0,5-20 1881 0 0,-1 0-5837 0 0</inkml:trace>
  <inkml:trace contextRef="#ctx0" brushRef="#br0" timeOffset="1260.216">847 549 6105 0 0,'0'0'2596'0'0,"0"0"-309"0"0,0 0-204 0 0,0 0-101 0 0,0 0-159 0 0,0 0-315 0 0,0 0-378 0 0,0 0-308 0 0,0 0-218 0 0,0 0-150 0 0,0 0-111 0 0,0 0-83 0 0,0 0-82 0 0,-8-2-35 0 0,-25-6 2 0 0,31 8-127 0 0,1 1-1 0 0,-1-1 0 0 0,1 1 1 0 0,-1 0-1 0 0,1 0 0 0 0,0-1 0 0 0,-1 1 1 0 0,1 0-1 0 0,0 0 0 0 0,-1 0 1 0 0,1 0-1 0 0,0 0 0 0 0,0 0 0 0 0,0 1 1 0 0,0-1-1 0 0,0 0 0 0 0,0 1 1 0 0,1-1-1 0 0,-1 0 0 0 0,0 1 0 0 0,1-1 1 0 0,-1 1-1 0 0,1-1 0 0 0,-1 1 1 0 0,1-1-1 0 0,-1 2-17 0 0,-1 3 84 0 0,-3 9 48 0 0,1 1 1 0 0,1 0-1 0 0,1 0 1 0 0,0 0-1 0 0,1 0 1 0 0,0 0-1 0 0,2 11-132 0 0,-1-26 8 0 0,21 119 425 0 0,-20-116-383 0 0,0 0 1 0 0,1 0-1 0 0,0 0 0 0 0,0 0 0 0 0,0-1 1 0 0,1 1-1 0 0,-1-1 0 0 0,1 0 0 0 0,0 1 1 0 0,0-1-1 0 0,0 0 0 0 0,0-1 0 0 0,0 1 0 0 0,1 0 1 0 0,-1-1-1 0 0,1 0 0 0 0,0 0 0 0 0,-1 0 1 0 0,1 0-1 0 0,0-1 0 0 0,0 1 0 0 0,0-1 1 0 0,1 0-1 0 0,-1 0 0 0 0,0-1 0 0 0,0 1 0 0 0,3-1-50 0 0,0 0 115 0 0,-1 0-1 0 0,1-1 1 0 0,-1 0-1 0 0,0 0 1 0 0,0 0-1 0 0,0-1 1 0 0,1 1-1 0 0,-1-2 0 0 0,-1 1 1 0 0,1-1-1 0 0,0 0 1 0 0,-1 0-1 0 0,1 0 1 0 0,-1-1-1 0 0,0 1 0 0 0,0-2 1 0 0,0 1-1 0 0,-1 0 1 0 0,1-1-1 0 0,-1 0 1 0 0,3-4-115 0 0,0-1 31 0 0,-1 1 0 0 0,0-1 0 0 0,0-1 0 0 0,-1 1 1 0 0,0-1-1 0 0,-1 0 0 0 0,-1 0 0 0 0,1 0 0 0 0,-2 0 0 0 0,1-1 1 0 0,-2 1-1 0 0,1-1 0 0 0,-2 1 0 0 0,1-1 0 0 0,-2 0 0 0 0,0-4-31 0 0,0 11-82 0 0,-1 0-1 0 0,0 0 1 0 0,0 0-1 0 0,0 0 1 0 0,0 0-1 0 0,-1 0 1 0 0,0 1 0 0 0,0-1-1 0 0,0 1 1 0 0,-1 0-1 0 0,1 0 1 0 0,-1 0-1 0 0,0 0 1 0 0,0 1-1 0 0,0 0 1 0 0,0 0-1 0 0,-1 0 1 0 0,0 0-1 0 0,1 0 1 0 0,-1 1-1 0 0,0 0 1 0 0,0 0-1 0 0,0 1 1 0 0,0-1-1 0 0,-1 1 1 0 0,1 0-1 0 0,0 0 1 0 0,-1 1-1 0 0,1 0 1 0 0,0 0-1 0 0,-1 0 1 0 0,1 0-1 0 0,0 1 1 0 0,-1 0-1 0 0,1 0 1 0 0,0 0-1 0 0,0 1 1 0 0,0 0-1 0 0,0 0 1 0 0,0 0-1 0 0,0 0 1 0 0,-2 2 82 0 0,-22 27-3582 0 0,12-9-4341 0 0,8-10-3883 0 0</inkml:trace>
  <inkml:trace contextRef="#ctx0" brushRef="#br0" timeOffset="1826.086">1214 678 8474 0 0,'0'0'2406'0'0,"0"0"-399"0"0,0 0-132 0 0,0 0-116 0 0,0 0-233 0 0,0 0-273 0 0,0 0-263 0 0,0 0-169 0 0,0 0-94 0 0,0 0-84 0 0,0 0-67 0 0,0 0-36 0 0,0 0-45 0 0,-13 14-55 0 0,-38 43-56 0 0,49-55-333 0 0,0 1 0 0 0,1 0-1 0 0,-1 0 1 0 0,0 0 0 0 0,1 0 0 0 0,0 0-1 0 0,0 0 1 0 0,0 0 0 0 0,0 0 0 0 0,0 0-1 0 0,0 0 1 0 0,1 0 0 0 0,0 1 0 0 0,-1-1 0 0 0,1 0-1 0 0,0 1 1 0 0,1-1 0 0 0,-1 0 0 0 0,1 0-1 0 0,-1 0 1 0 0,1 1 0 0 0,0-1 0 0 0,0 0-1 0 0,0 0 1 0 0,1 0 0 0 0,-1 0 0 0 0,1 0 0 0 0,-1-1-1 0 0,2 2-50 0 0,1 2 83 0 0,1-1 0 0 0,0 0-1 0 0,1 0 1 0 0,-1 0-1 0 0,1 0 1 0 0,0-1 0 0 0,0 0-1 0 0,0 0 1 0 0,0-1-1 0 0,1 0 1 0 0,0 0 0 0 0,-1 0-1 0 0,1-1 1 0 0,0 0-1 0 0,0 0 1 0 0,0-1 0 0 0,1 0-1 0 0,-1 0 1 0 0,0-1-1 0 0,0 1 1 0 0,1-2 0 0 0,-1 1-1 0 0,0-1 1 0 0,0 0-1 0 0,0 0 1 0 0,0-1 0 0 0,0 0-1 0 0,0-1 1 0 0,0 1-1 0 0,0-1 1 0 0,-1 0 0 0 0,0-1-1 0 0,1 0 1 0 0,1-2-83 0 0,10-7 47 0 0,-1-1 0 0 0,-1-1 0 0 0,0 0 0 0 0,-1-1 0 0 0,-1-1 0 0 0,0 0 0 0 0,-1-1 0 0 0,-1-1 0 0 0,-1 0 0 0 0,0 0 0 0 0,0-5-47 0 0,2-5 72 0 0,-12 29-64 0 0,-1 0-20 0 0,0 0-6 0 0,-1 28-199 0 0,0-23 213 0 0,0 0 0 0 0,0 1 0 0 0,0-1 0 0 0,1 0 0 0 0,0 1 0 0 0,0-1-1 0 0,0 0 1 0 0,1 1 0 0 0,0-1 0 0 0,0 0 0 0 0,0 1 0 0 0,1-1 0 0 0,-1 0 0 0 0,1 0 0 0 0,1 0 0 0 0,-1 0 0 0 0,1 0 0 0 0,-1-1 0 0 0,1 1 0 0 0,1-1-1 0 0,-1 0 1 0 0,1 0 0 0 0,-1 0 0 0 0,1 0 0 0 0,0-1 0 0 0,1 1 0 0 0,-1-1 0 0 0,1 0 4 0 0,3 0 25 0 0,0 0-1 0 0,0 0 1 0 0,0-1 0 0 0,1 0-1 0 0,-1-1 1 0 0,0 0 0 0 0,1 0-1 0 0,-1-1 1 0 0,1 0 0 0 0,-1-1-1 0 0,1 1 1 0 0,-1-2 0 0 0,1 1-1 0 0,-1-1 1 0 0,0 0 0 0 0,0-1-1 0 0,0 0 1 0 0,0 0 0 0 0,-1-1-1 0 0,1 0 1 0 0,-1 0 0 0 0,0-1-1 0 0,0 0 1 0 0,0 0 0 0 0,-1-1-1 0 0,4-3-24 0 0,-6 5 12 0 0,1 0 0 0 0,-1-1 0 0 0,0 0-1 0 0,0 0 1 0 0,-1 0 0 0 0,0 0 0 0 0,1 0-1 0 0,-2-1 1 0 0,1 0 0 0 0,-1 1 0 0 0,0-1-1 0 0,0 0 1 0 0,0 0 0 0 0,-1 0-1 0 0,0 0 1 0 0,0-1 0 0 0,-1 1 0 0 0,1 0-1 0 0,-1 0 1 0 0,-1-5-12 0 0,-14-4-1769 0 0,6 12-1965 0 0,6 2 1057 0 0,-1-2-9794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0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243 177 792 0 0,'0'0'1375'0'0,"0"0"-9"0"0,0 0 143 0 0,0 0 229 0 0,0 0 180 0 0,0 0-7 0 0,0 0-195 0 0,0 0-205 0 0,0 0-252 0 0,0 0-211 0 0,0 0-135 0 0,-1-7-109 0 0,-5-29 604 0 0,6 35-797 0 0,0 1-75 0 0,0 0-76 0 0,0 0-60 0 0,0 0-60 0 0,-4 18 970 0 0,-14 186-22 0 0,-13 63-726 0 0,28-79-381 0 0,4-180-179 0 0,1 1 1 0 0,0-1-1 0 0,1 0 1 0 0,0 0-1 0 0,0 0 1 0 0,1 0-1 0 0,0 0 0 0 0,1-1 1 0 0,-1 1-1 0 0,1-1 1 0 0,6 5-3 0 0,-9-10 10 0 0,0 1 1 0 0,0-1 0 0 0,0-1 0 0 0,1 1 0 0 0,-1 0 0 0 0,1-1-1 0 0,0 1 1 0 0,-1-1 0 0 0,1 0 0 0 0,0 0 0 0 0,0 0 0 0 0,0 0-1 0 0,0 0 1 0 0,0-1 0 0 0,0 1 0 0 0,0-1 0 0 0,0 0-1 0 0,0 0 1 0 0,0 0 0 0 0,0 0 0 0 0,0 0 0 0 0,0-1 0 0 0,0 1-1 0 0,0-1 1 0 0,0 0 0 0 0,-1 0 0 0 0,1 0 0 0 0,0 0 0 0 0,0-1-1 0 0,0 1-10 0 0,79-51 392 0 0,-79 50-389 0 0,22-20 83 0 0,0-1 1 0 0,-2-1 0 0 0,-1-1 0 0 0,0-1 0 0 0,-2-1 0 0 0,7-13-87 0 0,-6 3 56 0 0,-1-1 0 0 0,-2-1 0 0 0,-1-1 0 0 0,8-34-56 0 0,6-105 128 0 0,-18-94 260 0 0,-13 272-373 0 0,0 1 6 0 0,-5 16-104 0 0,-4 246 566 0 0,23-14-61 0 0,-2-183-323 0 0,42 140 188 0 0,-26-121-123 0 0,-25-81 320 0 0,-1-5-2909 0 0,-1 0-2617 0 0,-1-1-3726 0 0,0 0-2916 0 0</inkml:trace>
  <inkml:trace contextRef="#ctx0" brushRef="#br0" timeOffset="842.65">991 671 7922 0 0,'0'0'2459'0'0,"0"0"-573"0"0,0 0-298 0 0,0 0-44 0 0,0 0 18 0 0,0 0-143 0 0,0 0-271 0 0,0 0-300 0 0,0 0-248 0 0,0 0-143 0 0,0 0-103 0 0,0 0-16 0 0,30-4 3312 0 0,-8 60-2266 0 0,-16-28-1186 0 0,-2 1 1 0 0,-1 0-1 0 0,-1 0 0 0 0,-2-1 0 0 0,0 1 1 0 0,-3 7-199 0 0,-10 49 141 0 0,13-84-148 0 0,0-1-13 0 0,0 0 3 0 0,0 0 0 0 0,0 0-7 0 0,2-22-10274 0 0,2 14 3476 0 0,0 1-4383 0 0</inkml:trace>
  <inkml:trace contextRef="#ctx0" brushRef="#br0" timeOffset="1568.729">1203 877 4353 0 0,'0'0'3591'0'0,"0"0"-1412"0"0,0 0-573 0 0,0 0 12 0 0,0 0 70 0 0,0 0-57 0 0,0 0-244 0 0,0 0-371 0 0,0 0-281 0 0,0 0-148 0 0,0 0-42 0 0,0 0 17 0 0,0 0 34 0 0,5 0 35 0 0,169-8 3156 0 0,-10 1-3189 0 0,-163 7-586 0 0,-1 0 28 0 0,0 0 42 0 0,0 0-15 0 0,0 0 33 0 0,0 0 23 0 0,0 0-10 0 0,0 0 62 0 0,0 0 13 0 0,-16-4 244 0 0,-132-80-259 0 0,150 162-307 0 0,13 107 219 0 0,-16-147-49 0 0,2-38-31 0 0,-1 1-1 0 0,1-1 1 0 0,0 1 0 0 0,-1-1 0 0 0,1 0-1 0 0,-1 1 1 0 0,1-1 0 0 0,0 0-1 0 0,-1 0 1 0 0,1 1 0 0 0,-1-1-1 0 0,1 0 1 0 0,0 0 0 0 0,-1 0 0 0 0,1 0-1 0 0,0 0 1 0 0,-1 0 0 0 0,1 0-1 0 0,0 0 1 0 0,-1 0 0 0 0,1 0-1 0 0,0 0 1 0 0,-1 0 0 0 0,1 0-1 0 0,0-1 1 0 0,-1 1 0 0 0,1 0 0 0 0,-1-1-1 0 0,1 1 1 0 0,0 0 0 0 0,-1-1-1 0 0,1 1 1 0 0,-1 0 0 0 0,1-1-1 0 0,-1 1 1 0 0,1-1 0 0 0,-1 1 0 0 0,0-1-1 0 0,1 1 1 0 0,-1-1 0 0 0,1 0-1 0 0,-1 1 1 0 0,0-1 0 0 0,0 1-1 0 0,1-1 1 0 0,-1 0 0 0 0,0 1-1 0 0,0-1 1 0 0,0 0 0 0 0,0 1 0 0 0,0-1-1 0 0,1 0 1 0 0,-1 1 0 0 0,-1-1-1 0 0,1 0 1 0 0,0 1 0 0 0,0-1-5 0 0,6-7 11 0 0,72-69-38 0 0,-44 33-3826 0 0,-29 36 915 0 0,-1 1-4070 0 0,-2 4-4534 0 0</inkml:trace>
  <inkml:trace contextRef="#ctx0" brushRef="#br0" timeOffset="2080.485">1661 781 5777 0 0,'0'0'3894'0'0,"0"0"-1341"0"0,0 0-661 0 0,0 0-146 0 0,0 0-67 0 0,0 0-173 0 0,0 0-255 0 0,0 0-254 0 0,0 0-213 0 0,0 0-137 0 0,0 0-91 0 0,0 0-64 0 0,8-8-41 0 0,74-50 1450 0 0,45 39-378 0 0,-126 21-1511 0 0,1-1 1 0 0,-1 0 0 0 0,0 0 0 0 0,1 1 0 0 0,-1-1 0 0 0,0 1 0 0 0,0 0-1 0 0,1-1 1 0 0,-1 1 0 0 0,-1 0 0 0 0,1-1 0 0 0,0 1 0 0 0,0 0 0 0 0,-1 0-1 0 0,1 0 1 0 0,-1 0 0 0 0,1 0 0 0 0,-1 0 0 0 0,0 0 0 0 0,0 0 0 0 0,0 0-1 0 0,0 0 1 0 0,0-1 0 0 0,0 1 0 0 0,0 0 0 0 0,-1 0 0 0 0,1 0 0 0 0,-1 0-13 0 0,-2 7 22 0 0,0 0 0 0 0,-1 0 0 0 0,0 0 0 0 0,0-1 0 0 0,-1 1 0 0 0,0-1-1 0 0,0 0 1 0 0,-1-1 0 0 0,0 1 0 0 0,-1-1 0 0 0,-5 4-22 0 0,1 1 59 0 0,3-3-44 0 0,4-6-10 0 0,0 1-1 0 0,1-1 1 0 0,-1 1-1 0 0,1 0 1 0 0,-1 0-1 0 0,1 0 1 0 0,0 0-1 0 0,1 0 1 0 0,-1 1-1 0 0,1-1 1 0 0,0 1 0 0 0,0-1-1 0 0,0 1 1 0 0,1 0-1 0 0,-1 0 1 0 0,1 0-1 0 0,1 0 1 0 0,-1 0-1 0 0,1 0 1 0 0,-1 0-1 0 0,2 5-4 0 0,1-7 29 0 0,2 0-1 0 0,-1-1 0 0 0,0 1 1 0 0,0-1-1 0 0,1 0 0 0 0,-1 0 0 0 0,1 0 1 0 0,0 0-1 0 0,-1 0 0 0 0,1-1 1 0 0,0 0-1 0 0,0 0 0 0 0,0 0 0 0 0,0 0 1 0 0,0-1-1 0 0,0 1 0 0 0,0-1 1 0 0,1 0-1 0 0,-1 0 0 0 0,0 0 0 0 0,0-1 1 0 0,0 0-1 0 0,0 0-28 0 0,6 1 138 0 0,96-14 542 0 0,-61-1-540 0 0,-39 13 33 0 0,2-2-3242 0 0,-14-1-5358 0 0,2 5-3949 0 0</inkml:trace>
  <inkml:trace contextRef="#ctx0" brushRef="#br0" timeOffset="2983.892">1442 987 0 0 0,'0'0'818'0'0,"0"0"399"0"0,0 0 149 0 0,0 0 49 0 0,0 0 24 0 0,0 0-56 0 0,0 0-111 0 0,0 0-124 0 0,0 0-136 0 0,0 0-129 0 0,0 0-140 0 0,0 0-123 0 0,16-11 1435 0 0,-8 4-1611 0 0,14-15 1431 0 0,-26 22-6852 0 0,3 3-62 0 0,0-3-2635 0 0</inkml:trace>
  <inkml:trace contextRef="#ctx0" brushRef="#br0" timeOffset="5798.674">148 1293 0 0 0,'0'0'1262'0'0,"0"0"129"0"0,0 0 120 0 0,0 0 198 0 0,0 0 109 0 0,0 0 9 0 0,0 0-87 0 0,0 0-198 0 0,0 0-164 0 0,0 0-123 0 0,0 0-142 0 0,0 0-117 0 0,-6-5-119 0 0,-16-15-105 0 0,17 15-84 0 0,5 5-80 0 0,0 0-77 0 0,0 0-68 0 0,0 0-69 0 0,0 0-58 0 0,0 0-50 0 0,0 0-38 0 0,0 0-59 0 0,0 27 478 0 0,-13 297 1702 0 0,9-203-2044 0 0,-9-96-536 0 0,9-50-3111 0 0,4-4-2073 0 0,0 10-3628 0 0,0 11 679 0 0</inkml:trace>
  <inkml:trace contextRef="#ctx0" brushRef="#br0" timeOffset="6558.656">21 1315 2393 0 0,'0'0'1652'0'0,"0"0"-54"0"0,0 0-14 0 0,0 0 110 0 0,0 0 66 0 0,0 0-72 0 0,0 0-122 0 0,0 0-202 0 0,0 0-227 0 0,0 0-199 0 0,0 0-167 0 0,0 0-119 0 0,0 0-89 0 0,-4-1-77 0 0,-9-4-72 0 0,9 4-23 0 0,4 1-44 0 0,18-8 1472 0 0,44-18-786 0 0,-59 25-1008 0 0,15-6 104 0 0,1 0 0 0 0,-1 1 0 0 0,1 2 0 0 0,1 0 0 0 0,-1 1 1 0 0,1 0-1 0 0,5 2-129 0 0,-23 1 11 0 0,1 0 0 0 0,0 0 0 0 0,-1 1 0 0 0,1 0 0 0 0,-1-1 0 0 0,0 1 1 0 0,1 0-1 0 0,-1 0 0 0 0,0 0 0 0 0,1 1 0 0 0,-1-1 0 0 0,0 0 0 0 0,0 1 0 0 0,0 0 1 0 0,0-1-1 0 0,0 1 0 0 0,-1 0 0 0 0,1 0 0 0 0,0 0 0 0 0,-1 0 0 0 0,0 0 0 0 0,1 0 1 0 0,-1 0-1 0 0,0 1 0 0 0,0-1 0 0 0,0 0 0 0 0,0 1 0 0 0,-1-1 0 0 0,1 1 0 0 0,-1-1 1 0 0,1 1-1 0 0,-1-1 0 0 0,0 1 0 0 0,0-1 0 0 0,0 1 0 0 0,0 0 0 0 0,0-1 0 0 0,-1 1 0 0 0,1-1 1 0 0,-1 1-1 0 0,0 0-11 0 0,0 6 43 0 0,0-1 1 0 0,-1 1-1 0 0,0 0 1 0 0,0-1 0 0 0,-1 0-1 0 0,0 1 1 0 0,-1-1-1 0 0,0 0 1 0 0,0 0-1 0 0,0-1 1 0 0,-1 0 0 0 0,-1 1-1 0 0,-1 1-43 0 0,-5 8 38 0 0,-9 34 9 0 0,50-35-25 0 0,27 2 19 0 0,-49-16-34 0 0,1-1 0 0 0,-1 1 1 0 0,1 1-1 0 0,-1-1 1 0 0,0 1-1 0 0,0 0 1 0 0,-1 1-1 0 0,1 0 1 0 0,-1 0-1 0 0,1 0 0 0 0,-1 1 1 0 0,0 0-1 0 0,-1 0 1 0 0,1 0-1 0 0,2 5-7 0 0,-6-7 35 0 0,0-1 0 0 0,0 1 0 0 0,0 0 0 0 0,-1 0 0 0 0,0 0 0 0 0,1 0 1 0 0,-1 0-1 0 0,0 1 0 0 0,0-1 0 0 0,-1 0 0 0 0,1 0 0 0 0,-1 1 0 0 0,0-1 0 0 0,1 0 0 0 0,-2 1 0 0 0,1-1 0 0 0,0 0 0 0 0,-1 0 0 0 0,1 1 0 0 0,-1-1 0 0 0,0 0 0 0 0,0 0 0 0 0,0 0 0 0 0,0 0 0 0 0,-1 0 0 0 0,1 0 0 0 0,-1 0 0 0 0,0 0 0 0 0,0 0-35 0 0,-10 8 64 0 0,0-2 0 0 0,-1 1 0 0 0,0-2 0 0 0,-1 1 0 0 0,1-2 0 0 0,-2 0 0 0 0,1-1-1 0 0,-1 0 1 0 0,0-1 0 0 0,0-1 0 0 0,0 0 0 0 0,0-1 0 0 0,-1-1 0 0 0,1 0-1 0 0,-1-1 1 0 0,0-1 0 0 0,0 0 0 0 0,-8-2-64 0 0,22 2-44 0 0,1 0 0 0 0,-1 0 0 0 0,1 0 0 0 0,0 0 0 0 0,-1 0 0 0 0,1-1 0 0 0,0 1 0 0 0,-1 0-1 0 0,1-1 1 0 0,0 1 0 0 0,-1-1 0 0 0,1 1 0 0 0,0-1 0 0 0,0 0 0 0 0,0 0 0 0 0,-1 1 0 0 0,1-1 0 0 0,0 0 0 0 0,0 0 0 0 0,0 0 0 0 0,0 0 0 0 0,0 0 0 0 0,1 0 0 0 0,-1 0 0 0 0,0-1-1 0 0,0 1 1 0 0,1 0 0 0 0,-1 0 0 0 0,1-1 0 0 0,-1 1 0 0 0,1 0 0 0 0,0-1 0 0 0,-1 1 0 0 0,1 0 0 0 0,0-1 0 0 0,0 1 0 0 0,0-1 0 0 0,0 1 0 0 0,0 0 0 0 0,0-1 0 0 0,0 1-1 0 0,0 0 1 0 0,1-1 0 0 0,-1 1 0 0 0,1 0 0 0 0,-1-1 0 0 0,1 1 0 0 0,-1 0 0 0 0,1 0 0 0 0,0-1 0 0 0,-1 1 0 0 0,2-1 44 0 0,23-20-3245 0 0,-8 10-2376 0 0,-10 6 887 0 0,-2 2-6569 0 0</inkml:trace>
  <inkml:trace contextRef="#ctx0" brushRef="#br0" timeOffset="6899.846">540 1536 5497 0 0,'0'0'2359'0'0,"0"0"-528"0"0,0 0-154 0 0,0 0 54 0 0,0 0-30 0 0,0 0-182 0 0,0 0-301 0 0,0 0-262 0 0,0 0-140 0 0,0 0-101 0 0,0 0-60 0 0,0 0-60 0 0,0 0-74 0 0,-3 10-45 0 0,-25 79 777 0 0,27-87-1218 0 0,0 0 1 0 0,0 1 0 0 0,0 0 0 0 0,0-1 0 0 0,0 1-1 0 0,0-1 1 0 0,1 1 0 0 0,0 0 0 0 0,-1 0 0 0 0,1-1-1 0 0,0 1 1 0 0,0 0 0 0 0,0-1 0 0 0,1 1 0 0 0,-1 0-1 0 0,1 0 1 0 0,0-1 0 0 0,-1 1 0 0 0,1-1-1 0 0,0 1 1 0 0,0-1 0 0 0,1 1 0 0 0,-1-1 0 0 0,0 1-1 0 0,1-1 1 0 0,0 0 0 0 0,-1 0 0 0 0,1 0 0 0 0,0 0-1 0 0,0 0 1 0 0,0 0 0 0 0,0-1 0 0 0,1 1 0 0 0,-1-1-1 0 0,0 1 1 0 0,1-1 0 0 0,-1 0 0 0 0,1 0 0 0 0,-1 0-1 0 0,1 0 1 0 0,-1 0 0 0 0,1 0 0 0 0,1-1-36 0 0,2 0 100 0 0,0 0 1 0 0,0 0-1 0 0,0-1 1 0 0,0 0 0 0 0,0 0-1 0 0,0-1 1 0 0,-1 1-1 0 0,1-1 1 0 0,0 0 0 0 0,-1-1-1 0 0,0 1 1 0 0,1-1-1 0 0,-1 0 1 0 0,0-1-1 0 0,-1 1 1 0 0,1-1 0 0 0,-1 0-1 0 0,1 0 1 0 0,2-4-101 0 0,-4 4 33 0 0,1 1 1 0 0,-1-1-1 0 0,0 0 1 0 0,0 0-1 0 0,0 0 1 0 0,-1 0-1 0 0,1 0 1 0 0,-1-1-1 0 0,0 1 0 0 0,-1-1 1 0 0,1 0-1 0 0,-1 1 1 0 0,0-1-1 0 0,0 0 1 0 0,0 0-1 0 0,-1 0 1 0 0,1 0-1 0 0,-1 0 1 0 0,0 1-1 0 0,-1-1 1 0 0,1-1-34 0 0,-2 3-69 0 0,0 1 1 0 0,0-1-1 0 0,0 1 1 0 0,0 0 0 0 0,0-1-1 0 0,-1 1 1 0 0,1 0-1 0 0,-1 0 1 0 0,1 1 0 0 0,-1-1-1 0 0,0 1 1 0 0,1-1 0 0 0,-1 1-1 0 0,0 0 1 0 0,0 0-1 0 0,0 0 1 0 0,0 0 0 0 0,0 0-1 0 0,0 1 1 0 0,0-1-1 0 0,-1 1 1 0 0,1 0 0 0 0,0 0-1 0 0,0 0 1 0 0,0 1 0 0 0,0-1-1 0 0,0 1 1 0 0,0-1-1 0 0,-3 2 69 0 0,-8-1-1296 0 0,13-1 1108 0 0,-12 0-1912 0 0,4 3-3447 0 0,0 1-6250 0 0</inkml:trace>
  <inkml:trace contextRef="#ctx0" brushRef="#br0" timeOffset="7559.712">893 1208 5873 0 0,'0'0'2410'0'0,"0"0"-256"0"0,0 0-84 0 0,0 0-54 0 0,0 0-253 0 0,0 0-361 0 0,0 0-381 0 0,0 0-275 0 0,0 0-146 0 0,0 0-73 0 0,0 0 0 0 0,0 0 39 0 0,0 0 40 0 0,0 6 15 0 0,13 89 2540 0 0,-8-71-3026 0 0,-1 0 0 0 0,-2 1-1 0 0,0 0 1 0 0,-2 0 0 0 0,0-1 0 0 0,-2 1 0 0 0,-1-1-1 0 0,-1 1 1 0 0,-1-1 0 0 0,-1 0 0 0 0,-7 19-135 0 0,-9 12 99 0 0,16-45-12 0 0,11-18 90 0 0,5-4-188 0 0,1 0 1 0 0,-1 0 0 0 0,2 1 0 0 0,0 0 0 0 0,0 1 0 0 0,1 1 0 0 0,0 0 0 0 0,1 0-1 0 0,0 2 1 0 0,0 0 0 0 0,0 0 0 0 0,1 1 0 0 0,0 1 0 0 0,1 0 0 0 0,10-1 10 0 0,-22 6-2 0 0,0-1 1 0 0,0 1-1 0 0,0 0 1 0 0,0 0 0 0 0,-1 1-1 0 0,1-1 1 0 0,0 1 0 0 0,0 0-1 0 0,-1 0 1 0 0,1 0 0 0 0,0 0-1 0 0,-1 0 1 0 0,1 1-1 0 0,-1 0 1 0 0,0 0 0 0 0,1 0-1 0 0,-1 0 1 0 0,0 0 0 0 0,0 1-1 0 0,0-1 1 0 0,-1 1 0 0 0,1 0-1 0 0,-1 0 1 0 0,1 0-1 0 0,-1 0 1 0 0,0 0 0 0 0,0 1-1 0 0,0-1 1 0 0,-1 1 0 0 0,1-1-1 0 0,-1 1 1 0 0,0-1-1 0 0,0 1 1 0 0,0 0 0 0 0,0 0-1 0 0,-1-1 1 0 0,1 1 0 0 0,-1 0-1 0 0,0 1 2 0 0,-2 4 20 0 0,1 0 0 0 0,-1 0 0 0 0,0 0 0 0 0,-1 0 0 0 0,0-1 0 0 0,-1 1 0 0 0,1-1 0 0 0,-2 0 0 0 0,1 0 0 0 0,-1-1 0 0 0,0 1 0 0 0,-1-1 0 0 0,1 0 0 0 0,-2 0-1 0 0,1-1 1 0 0,-1 0 0 0 0,0 0 0 0 0,0 0 0 0 0,0-1 0 0 0,-1 0 0 0 0,0-1 0 0 0,0 1 0 0 0,0-1 0 0 0,-5 1-20 0 0,9-3 4 0 0,-1 1 1 0 0,1-1-1 0 0,0-1 0 0 0,-1 1 0 0 0,0-1 1 0 0,1 1-1 0 0,-1-1 0 0 0,0 0 1 0 0,1-1-1 0 0,-1 1 0 0 0,0-1 0 0 0,0 0 1 0 0,0 0-1 0 0,1-1 0 0 0,-1 0 1 0 0,0 1-1 0 0,0-1 0 0 0,1-1 0 0 0,-1 1 1 0 0,1-1-1 0 0,-1 0 0 0 0,1 0 1 0 0,0 0-1 0 0,0 0 0 0 0,0-1 0 0 0,0 0 1 0 0,0 0-1 0 0,0 0 0 0 0,1 0 1 0 0,-1 0-1 0 0,1-1 0 0 0,0 0 0 0 0,0 1-4 0 0,-29-85-1301 0 0,31 56-2187 0 0,5 2-4408 0 0,0 22-4045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1288 0 0,'0'0'2629'0'0,"0"0"-845"0"0,0 0-261 0 0,0 0 238 0 0,0 0 258 0 0,0 0 85 0 0,0 0-167 0 0,0 0-344 0 0,0 0-359 0 0,0 0-309 0 0,0 0-222 0 0,-3-1-107 0 0,-1-6 3096 0 0,24 7 1581 0 0,-5 0-6275 0 0,153 8 2188 0 0,-8-15-746 0 0,-126 3-247 0 0,-34 4-151 0 0,0 0 3 0 0,0 0 2 0 0,0 0 15 0 0,0 0-7 0 0,0 0 10 0 0,0 0 13 0 0,0 0-24 0 0,0 0-8 0 0,0 0-6 0 0,0 0 11 0 0,0 0-27 0 0,0 0-7 0 0,0 0-5 0 0,0 0-36 0 0,0 0 9 0 0,0 0 2 0 0,-1-3-459 0 0,-2-4-3914 0 0,2 4-1906 0 0,1 1-3531 0 0,0 2 332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2625 0 0,'0'0'1611'0'0,"0"0"68"0"0,0 0 141 0 0,0 0 131 0 0,0 0-65 0 0,0 0-257 0 0,0 0-326 0 0,0 0-285 0 0,0 0-159 0 0,0 0-52 0 0,0 0-8 0 0,0 0-9 0 0,0 0-19 0 0,11 14 2907 0 0,64-13-202 0 0,261-16-649 0 0,-323 11-4014 0 0,-15 0-2324 0 0,1-2-3319 0 0,1 2-5626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4297 0 0,'0'0'3905'0'0,"0"0"-1078"0"0,0 0-493 0 0,0 0-190 0 0,0 0-234 0 0,0 0-292 0 0,0 0-303 0 0,0 0-308 0 0,0 0-241 0 0,0 0-155 0 0,0 0-95 0 0,0 0-57 0 0,0 0-6 0 0,2 9 560 0 0,69-4 1723 0 0,111-19-925 0 0,-154 9-1594 0 0,1 0-2067 0 0,-10-4-7800 0 0,-15 5-2916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6841 0 0,'0'0'3657'0'0,"0"0"-1188"0"0,0 0-549 0 0,0 0-71 0 0,0 0-117 0 0,0 0-225 0 0,0 0-279 0 0,0 0-321 0 0,0 0-269 0 0,0 0-166 0 0,0 0-102 0 0,0 0-46 0 0,0 0-2 0 0,0 4 59 0 0,0 24 504 0 0,1 56 612 0 0,-4 0 1 0 0,-12 67-1498 0 0,7-94-140 0 0,8-59-5837 0 0,-1-3 4256 0 0,0 2-3359 0 0,1 2-6394 0 0</inkml:trace>
  <inkml:trace contextRef="#ctx0" brushRef="#br0" timeOffset="578.959">178 232 6265 0 0,'0'0'3281'0'0,"0"0"-956"0"0,0 0-489 0 0,0 0-182 0 0,0 0-142 0 0,0 0-90 0 0,0 0-119 0 0,0 0-142 0 0,0 0-171 0 0,0 0-184 0 0,0 0-149 0 0,0 0-107 0 0,20 0-71 0 0,129 0 888 0 0,-66-12-580 0 0,-89-7-219 0 0,-88-85-397 0 0,73 88 101 0 0,19 41-247 0 0,23 208 82 0 0,-19-152-90 0 0,-2-81-25 0 0,0 0 23 0 0,0 0 22 0 0,0 0 22 0 0,2-25 362 0 0,3 8-431 0 0,1 1-1 0 0,0 0 0 0 0,1 1 0 0 0,1 0 0 0 0,0 0 1 0 0,1 0-1 0 0,1 1 0 0 0,0 1 0 0 0,1-1 0 0 0,1 2 1 0 0,0-1 10 0 0,5-2-790 0 0,-4 11-4192 0 0,-12 4-246 0 0,-1 0-6516 0 0</inkml:trace>
  <inkml:trace contextRef="#ctx0" brushRef="#br0" timeOffset="966.248">623 139 11450 0 0,'0'0'2750'0'0,"0"0"-620"0"0,0 0-315 0 0,0 0-212 0 0,0 0-220 0 0,0 0-179 0 0,0 0-210 0 0,0 0-213 0 0,0 0-172 0 0,0 0-105 0 0,0 0-86 0 0,0 0-69 0 0,0 0-51 0 0,25-10-39 0 0,77-28-51 0 0,-47 28 207 0 0,-53 12-405 0 0,0 0 0 0 0,0 0 0 0 0,-1 0 1 0 0,1 0-1 0 0,-1 0 0 0 0,1 0 0 0 0,-1 0 0 0 0,0 0 1 0 0,0 0-1 0 0,0 1 0 0 0,0-1 0 0 0,0 1 0 0 0,0-1 1 0 0,-1 1-1 0 0,1-1 0 0 0,-1 1 0 0 0,0-1 0 0 0,0 1 1 0 0,0-1-1 0 0,0 1 0 0 0,0-1 0 0 0,0 1 0 0 0,-1-1 1 0 0,1 1-1 0 0,-1-1 0 0 0,0 1 0 0 0,1-1 0 0 0,-1 0 1 0 0,0 1-1 0 0,-1-1 0 0 0,1 0 0 0 0,0 0 0 0 0,-1 0 1 0 0,0 2-11 0 0,-156 169 230 0 0,158-172-225 0 0,-1 0 0 0 0,0 0 0 0 0,0 0 0 0 0,0 0 0 0 0,0 0 0 0 0,1 1 0 0 0,-1-1 0 0 0,1 0 0 0 0,-1 0 0 0 0,1 1-1 0 0,-1-1 1 0 0,1 0 0 0 0,0 1 0 0 0,0-1 0 0 0,-1 1 0 0 0,1-1 0 0 0,0 0 0 0 0,0 1 0 0 0,1-1 0 0 0,-1 1 0 0 0,0-1 0 0 0,0 0 0 0 0,1 1 0 0 0,-1-1-1 0 0,0 0 1 0 0,1 1 0 0 0,0-1 0 0 0,-1 0 0 0 0,1 0 0 0 0,0 1 0 0 0,-1-1 0 0 0,1 0 0 0 0,0 0 0 0 0,0 0 0 0 0,0 0 0 0 0,0 0 0 0 0,0 0 0 0 0,0 0-1 0 0,0 0 1 0 0,1-1 0 0 0,-1 1 0 0 0,0 0 0 0 0,0-1 0 0 0,1 1 0 0 0,-1-1 0 0 0,0 1 0 0 0,1-1 0 0 0,-1 0 0 0 0,0 1 0 0 0,1-1 0 0 0,-1 0-1 0 0,0 0 1 0 0,1 0 0 0 0,-1 0 0 0 0,1 0-5 0 0,82-1 481 0 0,2-21-843 0 0,-81 16-1209 0 0,-4 4-5538 0 0,0 2-4826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4761 0 0,'0'0'4100'0'0,"0"0"-1396"0"0,0 0-725 0 0,0 0-226 0 0,0 0-168 0 0,0 0-202 0 0,0 0-257 0 0,0 0-297 0 0,0 0-238 0 0,0 0-165 0 0,0 0-129 0 0,0 0-46 0 0,5 30 1629 0 0,8 87 310 0 0,-9 166-1363 0 0,22-136-769 0 0,-25-143-50 0 0,1 0-1 0 0,-1 0 0 0 0,1 0 0 0 0,0 0 1 0 0,0-1-1 0 0,1 1 0 0 0,-1 0 0 0 0,1-1 1 0 0,0 1-1 0 0,0-1 0 0 0,0 0 0 0 0,0 0 1 0 0,0 0-1 0 0,1-1 0 0 0,-1 1 0 0 0,1-1 1 0 0,0 0-1 0 0,0 0 0 0 0,0 0 0 0 0,0 0 1 0 0,0-1-1 0 0,0 1 0 0 0,0-1 0 0 0,0 0 0 0 0,1-1 1 0 0,-1 1-1 0 0,0-1 0 0 0,1 1 0 0 0,-1-1 1 0 0,1-1-1 0 0,-1 1 0 0 0,0-1 0 0 0,1 1 1 0 0,-1-1-1 0 0,0 0 0 0 0,0-1 0 0 0,0 1 1 0 0,0-1-1 0 0,0 0 0 0 0,0 0 0 0 0,0 0 1 0 0,0 0-1 0 0,-1-1 0 0 0,2 0-7 0 0,18-15 63 0 0,0-1 0 0 0,-1-1 0 0 0,-2-1 1 0 0,0 0-1 0 0,-1-2 0 0 0,-1 0 0 0 0,-1-1 0 0 0,-1-1 0 0 0,8-18-63 0 0,1-3 21 0 0,-3 0 1 0 0,-1-2-1 0 0,-3-1 0 0 0,-2 0 0 0 0,-2-2 0 0 0,-2 1 0 0 0,-2-3-21 0 0,-4-32 138 0 0,-6 84-92 0 0,0 1 8 0 0,0 0-9 0 0,-22 35-70 0 0,12-5 76 0 0,1 0 1 0 0,2 0-1 0 0,2 1 1 0 0,0 0-1 0 0,2 0 1 0 0,1 0-1 0 0,2 0 1 0 0,1 0-1 0 0,1 0 1 0 0,2 0-1 0 0,2 5-51 0 0,-6-35 2 0 0,47 296 586 0 0,-42-261-583 0 0,-5-35-21 0 0,0-1-9 0 0,20-34-4123 0 0,-17 30 3201 0 0,1-4-2046 0 0,-2 3-2165 0 0,0-3-6948 0 0</inkml:trace>
  <inkml:trace contextRef="#ctx0" brushRef="#br0" timeOffset="324.58">739 431 13915 0 0,'0'0'2505'0'0,"0"0"-874"0"0,0 0-495 0 0,0 0-72 0 0,0 0 30 0 0,0 0-4 0 0,0 0-136 0 0,0 0-211 0 0,0 0-163 0 0,0 0-119 0 0,0 0-58 0 0,0 0-35 0 0,0 0-29 0 0,-3 26-18 0 0,-11 82-21 0 0,14 53 602 0 0,17-66-910 0 0,-17-95-55 0 0,0 0-37 0 0,0 0-66 0 0,0 0-103 0 0,0 0-131 0 0,0 0-186 0 0,0-16-4799 0 0,0 10-2384 0 0,0 3-3707 0 0</inkml:trace>
  <inkml:trace contextRef="#ctx0" brushRef="#br0" timeOffset="1061.111">912 630 11538 0 0,'0'0'2185'0'0,"0"0"-517"0"0,0 0-286 0 0,0 0-150 0 0,0 0-137 0 0,0 0-148 0 0,0 0-163 0 0,0 0-133 0 0,0 0-112 0 0,0 0-95 0 0,0 0-67 0 0,0 0-27 0 0,0 0-25 0 0,22-1-10 0 0,131-2 661 0 0,-43 0 332 0 0,-110 3-1238 0 0,0 0 20 0 0,0 0 36 0 0,0 0 23 0 0,0 0 18 0 0,-12-15 378 0 0,-76-59-425 0 0,77 67-86 0 0,10 6-32 0 0,1 1-1 0 0,0 0 1 0 0,-1 0 0 0 0,1-1 0 0 0,0 1 0 0 0,-1 0-1 0 0,1 0 1 0 0,0-1 0 0 0,-1 1 0 0 0,1 0 0 0 0,-1 0-1 0 0,1 0 1 0 0,-1 0 0 0 0,1 0 0 0 0,-1 0 0 0 0,1 0-1 0 0,0-1 1 0 0,-1 1 0 0 0,1 1 0 0 0,-1-1 0 0 0,1 0-1 0 0,-1 0 1 0 0,1 0 0 0 0,-1 0 0 0 0,1 0 0 0 0,0 0-1 0 0,-1 0 1 0 0,1 1 0 0 0,-1-1 0 0 0,1 0 0 0 0,0 0-1 0 0,-1 0 1 0 0,1 1 0 0 0,-1-1 0 0 0,1 0 0 0 0,0 1-1 0 0,-1-1 1 0 0,1 0 0 0 0,0 1 0 0 0,0-1 0 0 0,-1 0 0 0 0,1 1-1 0 0,0-1 1 0 0,0 1 0 0 0,0-1 0 0 0,-1 0 0 0 0,1 1-1 0 0,0-1 1 0 0,0 1 0 0 0,0-1 0 0 0,0 1 0 0 0,0-1-1 0 0,0 1 1 0 0,0-1 0 0 0,0 0 0 0 0,0 1 0 0 0,0-1-1 0 0,0 1 1 0 0,0-1 0 0 0,0 1 0 0 0,0-1 0 0 0,1 1-2 0 0,-5 10 10 0 0,1 0 1 0 0,0 0 0 0 0,1 1 0 0 0,1-1 0 0 0,-1 1-1 0 0,2-1 1 0 0,0 1 0 0 0,0-1 0 0 0,2 11-11 0 0,0 16 29 0 0,-2 94 38 0 0,0-132-56 0 0,0 0-1 0 0,0 0 5 0 0,12-14 142 0 0,100-126 347 0 0,-91 78-2708 0 0,-21 61 546 0 0,-1 1-3165 0 0,-1 0-572 0 0,-1 0-6800 0 0</inkml:trace>
  <inkml:trace contextRef="#ctx0" brushRef="#br0" timeOffset="1508.774">1350 505 11026 0 0,'0'0'4969'0'0,"0"0"-2555"0"0,0 0-993 0 0,0 0-154 0 0,0 0-39 0 0,0 0-69 0 0,0 0-188 0 0,0 0-255 0 0,0 0-206 0 0,0 0-129 0 0,0 0-85 0 0,0 0-23 0 0,0 0-30 0 0,9-1-27 0 0,82 2 603 0 0,-69 5-646 0 0,-19-7-162 0 0,0 1 0 0 0,0 0 0 0 0,0 1 0 0 0,0-1 0 0 0,0 0-1 0 0,0 1 1 0 0,0-1 0 0 0,0 1 0 0 0,0 0 0 0 0,-1 0 0 0 0,1 0 0 0 0,0 1 0 0 0,-1-1 0 0 0,1 1 0 0 0,-1-1 0 0 0,1 1-1 0 0,-1 0 1 0 0,0 0 0 0 0,1 0 0 0 0,-1 0 0 0 0,0 0 0 0 0,0 0 0 0 0,-1 1 0 0 0,1-1 0 0 0,0 1 0 0 0,-1-1 0 0 0,0 1-1 0 0,1 0 1 0 0,-1-1 0 0 0,0 1 0 0 0,0 0 0 0 0,-1 0 0 0 0,1 0 0 0 0,-1 0 0 0 0,1 0 0 0 0,-1 0 0 0 0,0 0 0 0 0,0 0-1 0 0,0 2-10 0 0,-45 68 296 0 0,31-56-256 0 0,-10 33 50 0 0,76-43 227 0 0,-37-8-261 0 0,1-1-1 0 0,-1-1 1 0 0,0 0 0 0 0,0-1-1 0 0,0 0 1 0 0,0-1-1 0 0,-1-1 1 0 0,0-1-1 0 0,11-6-55 0 0,-10 2-416 0 0,-12 7-7224 0 0,-3 4-3876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75 216 0 0,'0'0'1508'0'0,"0"0"-411"0"0,0 0 4 0 0,0 0 194 0 0,0 0 205 0 0,0 0 69 0 0,0 0-97 0 0,0 0-174 0 0,0 0-209 0 0,0 0-89 0 0,0 0-47 0 0,-6-4-16 0 0,-57-18 3751 0 0,-55 44-1793 0 0,-21 43-1453 0 0,123-53-1267 0 0,2-4-59 0 0,1 2-1 0 0,0-1 1 0 0,0 2-1 0 0,1-1 1 0 0,1 2-1 0 0,0-1 1 0 0,0 2-1 0 0,1-1 1 0 0,0 2-1 0 0,2-1 1 0 0,-1 1-1 0 0,-2 7-115 0 0,7-12 28 0 0,1-1-1 0 0,0 1 1 0 0,0-1-1 0 0,0 1 1 0 0,1 0-1 0 0,1 0 1 0 0,0 0-1 0 0,0 0 0 0 0,0 0 1 0 0,1 0-1 0 0,1 0 1 0 0,-1 0-1 0 0,1 0 1 0 0,1 0-1 0 0,0 0 1 0 0,0-1-1 0 0,1 1 0 0 0,0-1 1 0 0,1 3-28 0 0,1-3 26 0 0,0-1 1 0 0,1 0-1 0 0,0 1 1 0 0,0-2-1 0 0,0 1 1 0 0,1-1-1 0 0,0 0 1 0 0,0 0-1 0 0,1-1 1 0 0,0 0-1 0 0,-1 0 1 0 0,2-1-1 0 0,-1 0 1 0 0,0-1-1 0 0,1 1 1 0 0,0-1-1 0 0,0-1 1 0 0,-1 0-1 0 0,2 0 1 0 0,-1-1-1 0 0,0 0 1 0 0,0-1-1 0 0,1 0-26 0 0,12-1 85 0 0,-1 0 0 0 0,0-2 0 0 0,0-1 0 0 0,0 0 0 0 0,-1-2 0 0 0,0 0 0 0 0,0-1 0 0 0,0-1 0 0 0,3-3-85 0 0,-19 9 23 0 0,-1 1 0 0 0,1-1 0 0 0,0 0 1 0 0,-1 0-1 0 0,0 0 0 0 0,1-1 0 0 0,-1 1 0 0 0,0-1 1 0 0,0 0-1 0 0,-1 0 0 0 0,1 0 0 0 0,0 0 1 0 0,-1 0-1 0 0,0 0 0 0 0,0-1 0 0 0,0 1 1 0 0,0-1-1 0 0,0 1 0 0 0,-1-1 0 0 0,1 0 1 0 0,-1 0-1 0 0,0 0 0 0 0,-1 0 0 0 0,1 0 1 0 0,-1 0-1 0 0,1 0 0 0 0,-1 0 0 0 0,0-1-23 0 0,-2 2-1 0 0,1 0-1 0 0,-1 1 1 0 0,0-1-1 0 0,0 1 1 0 0,0-1-1 0 0,0 1 1 0 0,0 0-1 0 0,0 0 1 0 0,-1 0-1 0 0,1 0 1 0 0,-1 0-1 0 0,1 0 1 0 0,-1 1-1 0 0,0-1 1 0 0,0 1-1 0 0,0 0 1 0 0,0 0-1 0 0,1 0 1 0 0,-1 0-1 0 0,-1 0 1 0 0,1 1-1 0 0,0-1 1 0 0,0 1-1 0 0,-2 0 2 0 0,-157 7-540 0 0,134 0 411 0 0,160-11 230 0 0,26-3 17 0 0,-148 15-1874 0 0,-9-2-8166 0 0,-1-5-2056 0 0</inkml:trace>
  <inkml:trace contextRef="#ctx0" brushRef="#br0" timeOffset="477.525">617 483 10194 0 0,'0'0'1625'0'0,"0"0"-465"0"0,0 0-149 0 0,0 0 106 0 0,0 0 74 0 0,0 0-93 0 0,0 0-223 0 0,0 0-247 0 0,0 0-163 0 0,0 0-101 0 0,0 0-64 0 0,0 0-18 0 0,0 0-30 0 0,-1 21-16 0 0,0 106 747 0 0,1-127-800 0 0,0-1 1 0 0,0 1 0 0 0,1 0 0 0 0,-1 0-1 0 0,0-1 1 0 0,0 1 0 0 0,1 0 0 0 0,-1 0-1 0 0,0-1 1 0 0,0 1 0 0 0,1 0 0 0 0,-1 0-1 0 0,0 0 1 0 0,1-1 0 0 0,-1 1 0 0 0,0 0-1 0 0,1 0 1 0 0,-1 0 0 0 0,0 0 0 0 0,1 0-1 0 0,-1 0 1 0 0,1 0 0 0 0,-1 0 0 0 0,0 0 0 0 0,1 0-1 0 0,-1 0 1 0 0,0 0 0 0 0,1 0-184 0 0,0-17 93 0 0,1 0 1 0 0,1 0 0 0 0,1 0-1 0 0,0 1 1 0 0,1-1-1 0 0,1 1 1 0 0,0 0 0 0 0,1 1-1 0 0,1-1 1 0 0,0 2-1 0 0,5-7-93 0 0,-8 13 11 0 0,1-1-1 0 0,-1 1 0 0 0,1 1 1 0 0,1-1-1 0 0,0 1 0 0 0,0 0 1 0 0,0 1-1 0 0,1-1 0 0 0,-1 1 1 0 0,2 1-1 0 0,-1 0 0 0 0,7-3-10 0 0,-14 7 6 0 0,0 1-1 0 0,0 0 1 0 0,0 0 0 0 0,0 0-1 0 0,0 0 1 0 0,0 0-1 0 0,0 0 1 0 0,0 0-1 0 0,0 0 1 0 0,-1 0-1 0 0,1 0 1 0 0,0 0-1 0 0,0 0 1 0 0,0 1-1 0 0,0-1 1 0 0,0 0 0 0 0,0 1-1 0 0,0-1 1 0 0,-1 1-1 0 0,1-1 1 0 0,0 1-1 0 0,0 0 1 0 0,-1-1-1 0 0,1 1 1 0 0,0-1-1 0 0,-1 1 1 0 0,1 0 0 0 0,0 0-1 0 0,-1-1 1 0 0,1 1-1 0 0,-1 0 1 0 0,0 0-1 0 0,1 0 1 0 0,-1 0-1 0 0,1 0 1 0 0,-1 0-1 0 0,0-1 1 0 0,0 1 0 0 0,0 0-1 0 0,0 0 1 0 0,1 0-1 0 0,-1 0 1 0 0,0 0-1 0 0,-1 0 1 0 0,1 0-1 0 0,0 0 1 0 0,0 0-1 0 0,0 0-5 0 0,0 21-4987 0 0,-1-13-1410 0 0,1-8-5387 0 0</inkml:trace>
  <inkml:trace contextRef="#ctx0" brushRef="#br0" timeOffset="1014.665">1046 336 5113 0 0,'0'0'2826'0'0,"0"0"-704"0"0,0 0-308 0 0,0 0-18 0 0,0 0-70 0 0,0 0-185 0 0,0 0-271 0 0,0 0-266 0 0,0 0-224 0 0,0 0-138 0 0,0 0-103 0 0,0 0-51 0 0,0 0-15 0 0,-17 7-36 0 0,-50 21-50 0 0,59-24-292 0 0,-1 0-1 0 0,2 0 1 0 0,-1 1-1 0 0,0 0 1 0 0,1 0-1 0 0,0 0 1 0 0,0 1 0 0 0,1 1-1 0 0,0-1 1 0 0,0 1-1 0 0,0 0 1 0 0,1 0-1 0 0,0 1 1 0 0,0-1-1 0 0,1 1 1 0 0,0 0-1 0 0,-3 8-94 0 0,5-11 27 0 0,0-2-12 0 0,0 0 1 0 0,0 1 0 0 0,1-1-1 0 0,0 1 1 0 0,-1-1-1 0 0,1 1 1 0 0,0 0-1 0 0,1-1 1 0 0,-1 1-1 0 0,1 0 1 0 0,0 0-1 0 0,0-1 1 0 0,0 1-1 0 0,0 0 1 0 0,1 0-1 0 0,-1-1 1 0 0,1 2-16 0 0,2-4 54 0 0,-1 0-1 0 0,1-1 1 0 0,-1 1 0 0 0,1 0 0 0 0,-1-1-1 0 0,1 1 1 0 0,-1-1 0 0 0,1 0 0 0 0,0 0-1 0 0,-1 0 1 0 0,1 0 0 0 0,0 0 0 0 0,-1-1-1 0 0,1 1 1 0 0,-1-1 0 0 0,1 0 0 0 0,0 1-1 0 0,-1-1 1 0 0,0 0 0 0 0,1-1 0 0 0,-1 1-1 0 0,0 0 1 0 0,1-1 0 0 0,-1 1 0 0 0,0-1-1 0 0,0 0 1 0 0,0 0 0 0 0,-1 1 0 0 0,1-1-1 0 0,0-1 1 0 0,-1 1 0 0 0,2-2-54 0 0,4-2 62 0 0,147-162 584 0 0,-155 169-649 0 0,1-1 0 0 0,0 0 0 0 0,0 0-1 0 0,0 1 1 0 0,0-1 0 0 0,0 0-1 0 0,0 1 1 0 0,0-1 0 0 0,0 0-1 0 0,0 1 1 0 0,-1-1 0 0 0,1 0-1 0 0,1 1 1 0 0,-1-1 0 0 0,0 0-1 0 0,0 0 1 0 0,0 1 0 0 0,0-1-1 0 0,0 0 1 0 0,0 1 0 0 0,0-1-1 0 0,0 0 1 0 0,0 1 0 0 0,1-1 0 0 0,-1 0-1 0 0,0 0 1 0 0,0 1 0 0 0,0-1-1 0 0,1 0 1 0 0,-1 0 0 0 0,0 1-1 0 0,0-1 1 0 0,0 0 0 0 0,1 0-1 0 0,-1 0 1 0 0,0 0 0 0 0,1 1-1 0 0,-1-1 1 0 0,0 0 0 0 0,0 0-1 0 0,1 0 1 0 0,-1 0 0 0 0,0 0-1 0 0,1 0 1 0 0,-1 0 0 0 0,0 0 0 0 0,1 0-1 0 0,-1 0 1 0 0,0 0 0 0 0,1 0-1 0 0,-1 0 1 0 0,0 0 0 0 0,0 0-1 0 0,1 0 1 0 0,-1 0 3 0 0,0 11 46 0 0,-2 16-61 0 0,1-23 0 0 0,0 0 0 0 0,0-1 0 0 0,0 1 0 0 0,1 0 0 0 0,-1 0-1 0 0,1 0 1 0 0,0 0 0 0 0,0-1 0 0 0,0 1 0 0 0,1 0-1 0 0,-1 0 1 0 0,1 0 0 0 0,0-1 0 0 0,0 1 0 0 0,0 0 0 0 0,1-1-1 0 0,-1 1 1 0 0,1 0 0 0 0,0-1 0 0 0,0 0 0 0 0,0 0-1 0 0,0 1 1 0 0,1-1 0 0 0,-1 0 0 0 0,1-1 0 0 0,0 1-1 0 0,-1 0 1 0 0,1-1 0 0 0,1 0 0 0 0,-1 0 0 0 0,0 0 0 0 0,0 0-1 0 0,3 1 16 0 0,24 2-1839 0 0,-21-6-1951 0 0,-1-2-4246 0 0,-6 3-3571 0 0</inkml:trace>
  <inkml:trace contextRef="#ctx0" brushRef="#br0" timeOffset="1417.867">1246 318 10914 0 0,'0'0'1378'0'0,"0"0"-280"0"0,0 0 99 0 0,0 0 222 0 0,0 0 123 0 0,0 0-137 0 0,0 0-338 0 0,0 0-277 0 0,0 0-135 0 0,0 0-85 0 0,0 0-86 0 0,0 0-53 0 0,0 0-72 0 0,5 17-56 0 0,14 53-53 0 0,20 8 597 0 0,-8-12-429 0 0,-31-66-397 0 0,0 1 0 0 0,0 0 0 0 0,1-1 0 0 0,-1 1 1 0 0,0-1-1 0 0,0 1 0 0 0,0-1 0 0 0,0 1 0 0 0,0-1 0 0 0,1 1 1 0 0,-1-1-1 0 0,0 1 0 0 0,1-1 0 0 0,-1 1 0 0 0,0-1 0 0 0,1 1 1 0 0,-1-1-1 0 0,0 0 0 0 0,1 1 0 0 0,-1-1 0 0 0,1 1 0 0 0,-1-1 1 0 0,0 0-1 0 0,1 0 0 0 0,-1 1 0 0 0,1-1 0 0 0,-1 0 1 0 0,1 0-1 0 0,0 1 0 0 0,-1-1 0 0 0,1 0 0 0 0,-1 0 0 0 0,1 0 1 0 0,-1 0-1 0 0,1 0 0 0 0,-1 0 0 0 0,1 0 0 0 0,0 0 0 0 0,-1 0 1 0 0,1 0-1 0 0,-1 0 0 0 0,1 0 0 0 0,-1-1 0 0 0,1 1 0 0 0,-1 0 1 0 0,1 0-1 0 0,-1 0 0 0 0,1-1 0 0 0,-1 1 0 0 0,1 0 0 0 0,-1-1 1 0 0,1 1-1 0 0,-1 0 0 0 0,1-1-21 0 0,17-32 1546 0 0,-11 17-1647 0 0,53-106 581 0 0,-56 105-570 0 0,-4 14-5014 0 0,-1 1-5369 0 0,-1 2-1663 0 0</inkml:trace>
  <inkml:trace contextRef="#ctx0" brushRef="#br0" timeOffset="1645.762">1660 340 17364 0 0,'0'0'1353'0'0,"0"0"-510"0"0,0 0-117 0 0,0 0 98 0 0,0 0 12 0 0,0 0-117 0 0,0 0-230 0 0,0 0-206 0 0,0 0-143 0 0,0 0-71 0 0,0 0-15 0 0,0 22-44 0 0,1 70-46 0 0,5-65-3447 0 0,-2-36-6103 0 0,-4 5-1019 0 0</inkml:trace>
  <inkml:trace contextRef="#ctx0" brushRef="#br0" timeOffset="1848.318">1660 340 8978 0 0,'-24'-148'3225'0'0,"19"130"-1009"0"0,3 0-416 0 0,-2 3-327 0 0,3 4-273 0 0,-3 3-288 0 0,4 1-296 0 0,-2 3-264 0 0,2 1-208 0 0,0 3-248 0 0,0 0-200 0 0,0 0-160 0 0,0 0-232 0 0,0 0-520 0 0,0 0-2505 0 0,0 3-8281 0 0</inkml:trace>
  <inkml:trace contextRef="#ctx0" brushRef="#br0" timeOffset="2094.477">1913 1 14987 0 0,'0'0'2322'0'0,"0"0"-690"0"0,0 0-397 0 0,0 0-146 0 0,0 0-84 0 0,0 0-86 0 0,0 0-106 0 0,0 0-128 0 0,0 0-57 0 0,0 0-37 0 0,0 0-95 0 0,0 0-83 0 0,0 0-78 0 0,4 17-62 0 0,15 55-75 0 0,-13 35 134 0 0,3 90-299 0 0,-8-144 74 0 0,-2-55-9260 0 0,0-1 7937 0 0,1 0-675 0 0,-1-2-5870 0 0,1-1-311 0 0</inkml:trace>
  <inkml:trace contextRef="#ctx0" brushRef="#br0" timeOffset="2316.558">1815 299 7514 0 0,'0'0'3492'0'0,"0"0"-1290"0"0,0 0-714 0 0,0 0-318 0 0,0 0-151 0 0,0 0-34 0 0,0 0-60 0 0,0 0-78 0 0,0 0-149 0 0,0 0-179 0 0,0 0-159 0 0,0 0-140 0 0,0 0-94 0 0,20 1-90 0 0,100 9-244 0 0,-77-7-1394 0 0,-29-2-1576 0 0,1-1-3694 0 0,-6 0-2869 0 0</inkml:trace>
  <inkml:trace contextRef="#ctx0" brushRef="#br0" timeOffset="2794.478">2163 292 4273 0 0,'0'0'4488'0'0,"0"0"-1422"0"0,0 0-683 0 0,0 0-378 0 0,0 0-427 0 0,0 0-390 0 0,0 0-297 0 0,0 0-253 0 0,0 0-185 0 0,0 0-114 0 0,0 0-83 0 0,0 0-39 0 0,0 0 6 0 0,-3 21 8 0 0,-10 64 2 0 0,13-83-177 0 0,-1 0-1 0 0,1 1 1 0 0,0-1-1 0 0,0 0 0 0 0,0 1 1 0 0,0-1-1 0 0,1 0 1 0 0,-1 1-1 0 0,1-1 1 0 0,-1 0-1 0 0,1 0 1 0 0,0 1-1 0 0,0-1 1 0 0,0 0-1 0 0,0 0 0 0 0,0 0 1 0 0,0 0-1 0 0,0 0 1 0 0,1 0-1 0 0,-1-1 1 0 0,1 1-1 0 0,0 0 1 0 0,-1-1-1 0 0,1 1 1 0 0,0-1-1 0 0,0 0 0 0 0,0 1 1 0 0,0-1-1 0 0,0 0 1 0 0,0 0-1 0 0,0 0 1 0 0,0-1-1 0 0,1 1 1 0 0,-1 0-1 0 0,0-1 1 0 0,0 1-1 0 0,1-1 0 0 0,-1 0 1 0 0,0 0-1 0 0,1 0 1 0 0,-1 0-1 0 0,0 0 1 0 0,1 0-1 0 0,-1-1 1 0 0,0 1-1 0 0,0-1 1 0 0,1 0-1 0 0,0 0-55 0 0,5-2 106 0 0,-1 0-1 0 0,0 0 1 0 0,0-1 0 0 0,0 0-1 0 0,0 0 1 0 0,0-1 0 0 0,-1 1-1 0 0,0-2 1 0 0,0 1-1 0 0,0-1 1 0 0,-1 1 0 0 0,0-1-1 0 0,0-1 1 0 0,0 1 0 0 0,-1-1-1 0 0,1-2-105 0 0,13-15 266 0 0,5-8 88 0 0,-22 33-354 0 0,1-1 0 0 0,0 0 0 0 0,-1 1 1 0 0,1-1-1 0 0,-1 1 0 0 0,0-1 0 0 0,1 1 1 0 0,-1-1-1 0 0,1 1 0 0 0,-1 0 0 0 0,0 0 0 0 0,1 0 1 0 0,-1 0-1 0 0,0 0 0 0 0,0 0 0 0 0,0 0 0 0 0,0 0 1 0 0,0 0-1 0 0,0 1 0 0 0,0-1 0 0 0,0 0 1 0 0,-1 1-1 0 0,1-1 0 0 0,0 1 0 0 0,-1-1 0 0 0,1 1 1 0 0,-1-1-1 0 0,1 1 0 0 0,-1-1 0 0 0,0 1 0 0 0,0 0 0 0 0,4 5-3 0 0,114 202 72 0 0,-106-194-50 0 0,0 1-1 0 0,-1 1 1 0 0,0 0 0 0 0,-2 0-1 0 0,0 1 1 0 0,-1 0 0 0 0,-1 1-1 0 0,0 0 1 0 0,-2 0 0 0 0,0 0-1 0 0,-1 1 1 0 0,-1 0 0 0 0,-1 4-19 0 0,-1-15 22 0 0,-1 0 1 0 0,0 0-1 0 0,-1 0 0 0 0,0 1 1 0 0,-1-1-1 0 0,0 0 1 0 0,0-1-1 0 0,0 1 1 0 0,-1 0-1 0 0,-1-1 1 0 0,0 1-1 0 0,0-1 1 0 0,0 0-1 0 0,-1-1 1 0 0,0 1-1 0 0,-1-1 1 0 0,1 0-1 0 0,-1 0 1 0 0,-1 0-1 0 0,0 0-22 0 0,2-2 27 0 0,1 0 1 0 0,-1 0-1 0 0,0-1 1 0 0,0 0-1 0 0,-1 1 1 0 0,1-2-1 0 0,-1 1 0 0 0,0-1 1 0 0,0 0-1 0 0,0 0 1 0 0,0 0-1 0 0,-1-1 1 0 0,1 0-1 0 0,-1-1 0 0 0,1 1 1 0 0,-3-1-28 0 0,7-2 3 0 0,1-1 0 0 0,-1 1 0 0 0,1-1 0 0 0,-1 1 0 0 0,1-1 1 0 0,0 0-1 0 0,0 0 0 0 0,0 1 0 0 0,0-1 0 0 0,0 0 0 0 0,0 0 0 0 0,0 0 1 0 0,1 0-1 0 0,-1 0 0 0 0,1 0 0 0 0,-1 0 0 0 0,1 0 0 0 0,0-1 0 0 0,0 1 1 0 0,0 0-1 0 0,0 0 0 0 0,0 0 0 0 0,1 0 0 0 0,-1 0 0 0 0,0 0 0 0 0,1 0 1 0 0,0-1-4 0 0,-1-5-12 0 0,2-11-31 0 0,1 0 0 0 0,1 0 0 0 0,0 0 0 0 0,1 1 0 0 0,1 0 0 0 0,1 0 0 0 0,3-3 43 0 0,5-20-208 0 0,36-63-1071 0 0,-12 40-7223 0 0,-32 52-3493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5065 0 0,'0'0'1956'0'0,"0"0"-216"0"0,0 0-71 0 0,0 0 77 0 0,0 0 9 0 0,0 0-173 0 0,0 0-291 0 0,0 0-318 0 0,0 0-254 0 0,0 0-170 0 0,0 0-88 0 0,0 0-27 0 0,0 0 5 0 0,1-8 1052 0 0,116-3 3778 0 0,-34 1-4490 0 0,178-31 277 0 0,-246 41-1715 0 0,-33 13-3282 0 0,8-3-2472 0 0,8-9 4178 0 0,-1 1-9354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4705 0 0,'0'0'4082'0'0,"0"0"-1364"0"0,0 0-709 0 0,0 0-244 0 0,0 0-150 0 0,0 0-214 0 0,0 0-271 0 0,0 0-284 0 0,0 0-222 0 0,0 0-124 0 0,0 0-24 0 0,0 0 19 0 0,0 0 48 0 0,5 1 36 0 0,16 2-150 0 0,-1-2 1 0 0,1 0-1 0 0,-1-1 1 0 0,1-1-1 0 0,-1-1 1 0 0,1-1 0 0 0,1-1-430 0 0,90-7 68 0 0,-63 7-751 0 0,-27 2-1567 0 0,0 1-4040 0 0,-15 1-5489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3921 0 0,'0'0'3838'0'0,"0"0"-1163"0"0,0 0-558 0 0,0 0-188 0 0,0 0-100 0 0,0 0-186 0 0,0 0-295 0 0,0 0-313 0 0,0 0-239 0 0,0 0-193 0 0,0 0-136 0 0,0 0-82 0 0,0 0-50 0 0,0 4 12 0 0,-2 23 56 0 0,2 1 0 0 0,2-1 1 0 0,0 1-1 0 0,2-1 1 0 0,1 0-1 0 0,1 0 1 0 0,1 0-1 0 0,7 16-403 0 0,3 17 212 0 0,86 264 292 0 0,-79-288-108 0 0,-24-36-288 0 0,0 0-1 0 0,0 0 2 0 0,12-30 840 0 0,74-170-712 0 0,29-203-205 0 0,-97 301-171 0 0,-18 100 69 0 0,0 2-67 0 0,0 0-97 0 0,0 0-88 0 0,-1 24-1609 0 0,-4 14-3013 0 0,3-23-2864 0 0,0-3-4652 0 0</inkml:trace>
  <inkml:trace contextRef="#ctx0" brushRef="#br0" timeOffset="334.549">588 553 15691 0 0,'0'0'3073'0'0,"0"0"-1510"0"0,0 0-623 0 0,0 0 12 0 0,0 0 110 0 0,0 0 25 0 0,0 0-98 0 0,0 0-238 0 0,0 0-205 0 0,0 0-149 0 0,0 0-95 0 0,0 0-14 0 0,0 0-15 0 0,0 9 8 0 0,-16 231 961 0 0,15-196-1801 0 0,12-39-4455 0 0,-9-5 2202 0 0,2 0-9462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6065 0 0,'0'0'2568'0'0,"0"0"-665"0"0,0 0-346 0 0,0 0 12 0 0,0 0 76 0 0,0 0-54 0 0,0 0-232 0 0,0 0-331 0 0,0 0-310 0 0,0 0-206 0 0,0 0-105 0 0,0 0-24 0 0,0 0 23 0 0,-5 7 54 0 0,-16 19 41 0 0,21-24-440 0 0,-1 0 0 0 0,1-1 1 0 0,0 1-1 0 0,-1 0 1 0 0,1 0-1 0 0,0 0 1 0 0,0 0-1 0 0,0 0 1 0 0,1 0-1 0 0,-1-1 1 0 0,0 1-1 0 0,1 0 1 0 0,-1 0-1 0 0,1 0 1 0 0,0-1-1 0 0,-1 1 1 0 0,1 0-1 0 0,0 0 1 0 0,0-1-1 0 0,0 1 1 0 0,0-1-1 0 0,1 1 1 0 0,-1-1-1 0 0,0 0 1 0 0,0 1-1 0 0,1-1 1 0 0,-1 0-1 0 0,1 0-61 0 0,2 4 194 0 0,37 42 715 0 0,-22-29-731 0 0,-2 0 1 0 0,0 2-1 0 0,-1 0 1 0 0,-1 1-1 0 0,0 0 1 0 0,-2 1-1 0 0,-1 1 1 0 0,-1 0-1 0 0,-1 0 1 0 0,0 1-1 0 0,3 20-178 0 0,2 88 242 0 0,-4-67-176 0 0,9-84 853 0 0,-1-19-780 0 0,-2-1 1 0 0,-2 0-1 0 0,-2-1 0 0 0,-1-1 0 0 0,2-21-139 0 0,29-208 64 0 0,-25 160-216 0 0,-18 109 106 0 0,1 1 0 0 0,-1 0 0 0 0,0-1 0 0 0,0 1 0 0 0,0-1 1 0 0,1 1-1 0 0,-1-1 0 0 0,0 1 0 0 0,0 0 0 0 0,1-1 0 0 0,-1 1 0 0 0,0 0 0 0 0,1-1 0 0 0,-1 1 0 0 0,1 0 0 0 0,-1-1 0 0 0,0 1 0 0 0,1 0 0 0 0,-1 0 0 0 0,1-1 0 0 0,-1 1 0 0 0,1 0 0 0 0,-1 0 0 0 0,1 0 0 0 0,-1 0 0 0 0,1 0 0 0 0,-1 0 0 0 0,1-1 0 0 0,-1 1 1 0 0,1 0-1 0 0,-1 1 0 0 0,0-1 0 0 0,1 0 0 0 0,-1 0 0 0 0,1 0 0 0 0,-1 0 0 0 0,1 0 0 0 0,-1 0 0 0 0,1 0 0 0 0,-1 1 0 0 0,1-1 0 0 0,-1 0 0 0 0,1 0 0 0 0,-1 1 0 0 0,0-1 0 0 0,1 0 0 0 0,-1 1 0 0 0,0-1 0 0 0,1 0 0 0 0,-1 1 0 0 0,0-1 0 0 0,1 1 1 0 0,-1-1-1 0 0,0 0 0 0 0,0 1 0 0 0,0-1 0 0 0,1 1 0 0 0,-1-1 0 0 0,0 1 0 0 0,0-1 0 0 0,0 1 46 0 0,13 15-2925 0 0,-6-4-3536 0 0,-3-4-5507 0 0</inkml:trace>
  <inkml:trace contextRef="#ctx0" brushRef="#br0" timeOffset="576.815">459 569 6537 0 0,'0'0'2542'0'0,"0"0"-427"0"0,0 0-229 0 0,0 0-68 0 0,0 0-154 0 0,0 0-274 0 0,0 0-306 0 0,0 0-272 0 0,0 0-174 0 0,0 0-96 0 0,0 0-52 0 0,0 0-35 0 0,0 0-3 0 0,4 0 13 0 0,159-19 3163 0 0,-163 19-3548 0 0,-2 22 589 0 0,-39 51-79 0 0,-8 31-488 0 0,48-98-71 0 0,6 59 96 0 0,-1-63-77 0 0,0-1 1 0 0,0 0-1 0 0,0 0 1 0 0,0 0-1 0 0,0-1 1 0 0,0 0-1 0 0,1 1 1 0 0,-1-1 0 0 0,0-1-1 0 0,0 1 1 0 0,0-1-1 0 0,0 1 1 0 0,0-1-1 0 0,1 0 1 0 0,-1-1-1 0 0,-1 1 1 0 0,1-1-1 0 0,0 1 1 0 0,0-1-51 0 0,89-67-968 0 0,-54 35-4396 0 0,-32 28-12 0 0,-3 5-6488 0 0</inkml:trace>
  <inkml:trace contextRef="#ctx0" brushRef="#br0" timeOffset="1064.851">864 440 5665 0 0,'0'0'2654'0'0,"0"0"-688"0"0,0 0-175 0 0,0 0 64 0 0,0 0-13 0 0,0 0-186 0 0,0 0-336 0 0,0 0-314 0 0,0 0-203 0 0,0 0-108 0 0,0 0-78 0 0,0 0-13 0 0,0 0-10 0 0,22 7 4024 0 0,28-8-4062 0 0,0-2 1 0 0,-1-3-1 0 0,0-1 1 0 0,22-8-557 0 0,-68 12-816 0 0,-20 5-2057 0 0,9-2-284 0 0,3 0-1845 0 0,2 0-7213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9498 0 0,'0'0'1899'0'0,"0"0"-487"0"0,0 0-297 0 0,0 0 11 0 0,0 0 93 0 0,0 0-20 0 0,0 0-86 0 0,0 0-94 0 0,0 0-96 0 0,0 0-39 0 0,0 0-64 0 0,2 11-67 0 0,7 37-93 0 0,-9-40-545 0 0,0-1 0 0 0,-1 1 1 0 0,0 0-1 0 0,0-1 0 0 0,0 1 0 0 0,-1 0 1 0 0,0-1-1 0 0,-1 0 0 0 0,0 1 1 0 0,0-1-1 0 0,0 0 0 0 0,-1-1 0 0 0,0 1 1 0 0,0 0-1 0 0,-1-1 0 0 0,-1 2-115 0 0,0 0 52 0 0,-75 70 116 0 0,38-57-6272 0 0,39-20-452 0 0,0-1-5176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1992 0 0,'0'0'1965'0'0,"0"0"-47"0"0,0 0 154 0 0,0 0 206 0 0,0 0 41 0 0,0 0-172 0 0,0 0-389 0 0,0 0-422 0 0,0 0-324 0 0,0 0-266 0 0,0 0-182 0 0,0 0-111 0 0,0 0-70 0 0,10-10 1016 0 0,-5 25-969 0 0,-1 1 0 0 0,0 0 0 0 0,0 0 0 0 0,-2 0 0 0 0,0 0 0 0 0,-1 1 0 0 0,-1-1 0 0 0,0 0 0 0 0,-3 17-430 0 0,2 17 355 0 0,1-41-318 0 0,-1 3 0 0 0,0 0 0 0 0,1 0 0 0 0,1 0 1 0 0,0 0-1 0 0,0 0 0 0 0,1 0 0 0 0,1 0 0 0 0,0-1 0 0 0,1 1 1 0 0,0-1-1 0 0,1 0 0 0 0,0 0 0 0 0,1 1-37 0 0,-4-10 25 0 0,1-1-1 0 0,0 0 1 0 0,0 0-1 0 0,0 1 1 0 0,-1-2 0 0 0,1 1-1 0 0,0 0 1 0 0,0 0-1 0 0,0-1 1 0 0,0 0 0 0 0,0 0-1 0 0,0 0 1 0 0,0 0-1 0 0,1 0 1 0 0,-1 0 0 0 0,0-1-1 0 0,-1 1 1 0 0,1-1-1 0 0,0 0 1 0 0,0 0 0 0 0,0 0-1 0 0,0 0 1 0 0,0-1-1 0 0,-1 1 1 0 0,1-1 0 0 0,-1 0-1 0 0,1 1 1 0 0,-1-1-1 0 0,0 0 1 0 0,0-1 0 0 0,1 1-1 0 0,-1 0 1 0 0,-1 0-1 0 0,3-3-24 0 0,111-149 255 0 0,-79 95-223 0 0,-36 59-37 0 0,1-1-1 0 0,0 1 1 0 0,0 0-1 0 0,0-1 1 0 0,0 1 0 0 0,0 0-1 0 0,0 0 1 0 0,0 0-1 0 0,0 0 1 0 0,0 0 0 0 0,0 0-1 0 0,0 0 1 0 0,0 0-1 0 0,0 0 1 0 0,0 0 0 0 0,0 1-1 0 0,0-1 1 0 0,-1 0-1 0 0,1 1 1 0 0,0-1 0 0 0,0 0-1 0 0,0 1 1 0 0,0-1 0 0 0,-1 1-1 0 0,1 0 1 0 0,0-1-1 0 0,0 1 1 0 0,-1 0 0 0 0,1-1-1 0 0,0 1 1 0 0,-1 0-1 0 0,1 0 1 0 0,-1-1 0 0 0,1 1-1 0 0,-1 0 1 0 0,1 0-1 0 0,-1 0 1 0 0,0 0 0 0 0,1 0-1 0 0,-1 0 1 0 0,0 0-1 0 0,0 0 1 0 0,0 0 5 0 0,27 75 80 0 0,-25-66-79 0 0,0 0-1 0 0,1 0 1 0 0,1 0 0 0 0,-1 0 0 0 0,1 0-1 0 0,1-1 1 0 0,0 0 0 0 0,0 0-1 0 0,1 0 1 0 0,0 0 0 0 0,1-1 0 0 0,-1 0-1 0 0,7 5 0 0 0,-9-13 30 0 0,0 0 0 0 0,1 0 0 0 0,-1 0 0 0 0,0 0 0 0 0,0 0 0 0 0,1-1 0 0 0,-1 0-1 0 0,0 0 1 0 0,0 0 0 0 0,0 0 0 0 0,0-1 0 0 0,0 0 0 0 0,0 0 0 0 0,-1 0 0 0 0,1 0 0 0 0,0 0-1 0 0,-1-1 1 0 0,0 1 0 0 0,1-1 0 0 0,-1 0 0 0 0,0 0 0 0 0,-1 0 0 0 0,1-1 0 0 0,-1 1 0 0 0,1-1 0 0 0,-1 1-1 0 0,0-1 1 0 0,0 0 0 0 0,1-2-30 0 0,83-156 320 0 0,-68 83-757 0 0,-17 44-4352 0 0,1 24-3769 0 0,-2 7-3215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9770 0 0,'0'0'2237'0'0,"0"0"-580"0"0,0 0-359 0 0,0 0-157 0 0,0 0-35 0 0,0 0 6 0 0,0 0-62 0 0,0 0-134 0 0,0 0-126 0 0,0 0-105 0 0,0 0-96 0 0,0 0-43 0 0,0 0-30 0 0,0 27-39 0 0,0 84-26 0 0,13 105 1511 0 0,-20 167-1326 0 0,4-284-588 0 0,31-110 181 0 0,134-169 164 0 0,-80 110-475 0 0,-80 71 81 0 0,0 0 0 0 0,-1 0 1 0 0,1 0-1 0 0,-1 0 0 0 0,1 0 0 0 0,-1 0 0 0 0,1 0 0 0 0,-1 0 0 0 0,0 1 0 0 0,1-1 0 0 0,-1 1 1 0 0,0-1-1 0 0,0 1 0 0 0,0-1 0 0 0,0 1 0 0 0,0-1 0 0 0,-1 1 0 0 0,1 0 0 0 0,0 0 1 0 0,-1-1-1 0 0,1 1 0 0 0,-1 0 0 0 0,0 0 0 0 0,0 0 0 0 0,1 0 0 0 0,-1-1 0 0 0,0 1 0 0 0,-1 0 1 0 0,1 0-1 0 0,0 0 0 0 0,0 0 0 0 0,-1-1 0 0 0,1 1 0 0 0,-1 0 0 0 0,0 0 0 0 0,1-1 0 0 0,-1 2 1 0 0,0 7-8 0 0,-17 166 208 0 0,16-114-217 0 0,2-61-22 0 0,0-1 18 0 0,0 0-21 0 0,9-1-5128 0 0,-5-4 2277 0 0,-1 0-3794 0 0,-1 1-4842 0 0</inkml:trace>
  <inkml:trace contextRef="#ctx0" brushRef="#br0" timeOffset="435.6">483 704 3873 0 0,'0'0'1896'0'0,"0"0"-122"0"0,0 0-23 0 0,0 0-53 0 0,0 0-78 0 0,0 0-128 0 0,0 0-147 0 0,0 0-121 0 0,0 0-109 0 0,0 0-95 0 0,0 0-72 0 0,0 0-54 0 0,0 0-66 0 0,29 3-87 0 0,87 8-111 0 0,-64-20 91 0 0,-47 4-579 0 0,-1 2-56 0 0,0 0 1 0 0,0 0-1 0 0,-1 0 1 0 0,1-1-1 0 0,-1 1 1 0 0,0-1-1 0 0,0 1 1 0 0,0-1-1 0 0,0 0 1 0 0,0-1-1 0 0,-1 1 1 0 0,0 0-1 0 0,0-1 0 0 0,0 1 1 0 0,-1-1-1 0 0,0 1 1 0 0,1-1-1 0 0,-1 0 1 0 0,-1 0-1 0 0,1 1 1 0 0,-1-1-1 0 0,0 0 1 0 0,0 0-1 0 0,0 0 1 0 0,-1 1-1 0 0,0-2-86 0 0,-1 3 4 0 0,-1 1 0 0 0,0-1-1 0 0,0 1 1 0 0,0-1 0 0 0,0 1-1 0 0,-1 0 1 0 0,1 1 0 0 0,-1-1 0 0 0,1 0-1 0 0,-1 1 1 0 0,1 0 0 0 0,-1 0-1 0 0,0 0 1 0 0,0 0 0 0 0,1 0 0 0 0,-1 1-1 0 0,0 0 1 0 0,0 0 0 0 0,0 0-1 0 0,0 0 1 0 0,0 1 0 0 0,1-1 0 0 0,-1 1-1 0 0,0 0 1 0 0,0 0 0 0 0,1 0-1 0 0,-1 1 1 0 0,1-1 0 0 0,-1 1-1 0 0,1 0 1 0 0,0 0 0 0 0,-2 1-4 0 0,-8 6-15 0 0,0 0-1 0 0,0 1 1 0 0,1 1-1 0 0,1 0 1 0 0,0 1 0 0 0,0 0-1 0 0,1 0 1 0 0,1 1-1 0 0,0 0 1 0 0,1 1 0 0 0,0 0-1 0 0,1 0 1 0 0,1 1 0 0 0,0 0-1 0 0,-4 15 16 0 0,9-28-2 0 0,0 1-1 0 0,1 0 1 0 0,-1 0-1 0 0,1 0 1 0 0,-1 0-1 0 0,1 0 1 0 0,0 0-1 0 0,0 0 1 0 0,0 0-1 0 0,0 0 1 0 0,1 0-1 0 0,-1 0 1 0 0,1 0-1 0 0,0 0 1 0 0,-1-1-1 0 0,2 1 1 0 0,-1 0-1 0 0,0 0 1 0 0,0-1-1 0 0,1 1 0 0 0,-1-1 1 0 0,1 1-1 0 0,0-1 1 0 0,0 0-1 0 0,0 1 1 0 0,0-1-1 0 0,0 0 1 0 0,1 0-1 0 0,-1-1 1 0 0,0 1-1 0 0,1 0 1 0 0,-1-1-1 0 0,1 1 1 0 0,1-1 2 0 0,11 3-3 0 0,0-1-1 0 0,0 0 1 0 0,1-1 0 0 0,-1-1 0 0 0,0-1-1 0 0,1 0 1 0 0,-1 0 0 0 0,0-2 0 0 0,1 0 0 0 0,-1-1-1 0 0,0 0 1 0 0,1-2 3 0 0,10 0-13 0 0,150-41-1833 0 0,-107 15-8033 0 0,-59 23-1482 0 0</inkml:trace>
  <inkml:trace contextRef="#ctx0" brushRef="#br0" timeOffset="791.973">962 803 2961 0 0,'0'0'3895'0'0,"0"0"-1314"0"0,0 0-616 0 0,0 0-318 0 0,0 0-213 0 0,0 0-158 0 0,0 0-157 0 0,0 0-127 0 0,0 0-75 0 0,0 0-40 0 0,0 0-85 0 0,0 0-47 0 0,0 0-63 0 0,-2 15-51 0 0,-4 65 532 0 0,6-79-648 0 0,0-1-32 0 0,0 0-21 0 0,0 0-16 0 0,8-9 1709 0 0,23-63-1331 0 0,-15 37-681 0 0,1 2 1 0 0,1 0-1 0 0,2 0 1 0 0,1 2-1 0 0,11-11-143 0 0,0-1 61 0 0,-4 17-88 0 0,-28 26-17 0 0,0 0-12 0 0,0 0-8 0 0,4 73-3043 0 0,2-51-1017 0 0,-2-16-339 0 0,2-4-4141 0 0,-2-2-247 0 0</inkml:trace>
  <inkml:trace contextRef="#ctx0" brushRef="#br0" timeOffset="1175.672">1295 634 0 0 0,'0'0'1234'0'0,"0"0"322"0"0,0 0 246 0 0,0 0 262 0 0,0 0 102 0 0,0 0-58 0 0,0 0-150 0 0,0 0-231 0 0,0 0-215 0 0,0 0-162 0 0,0 0-102 0 0,0 0-85 0 0,21 3-67 0 0,65 11-43 0 0,-84-14-954 0 0,1 1 0 0 0,0-1-1 0 0,-1 1 1 0 0,1-1 0 0 0,0 0 0 0 0,-1 0 0 0 0,1-1 0 0 0,-1 1 0 0 0,1 0 0 0 0,0-1 0 0 0,-1 1 0 0 0,1-1-1 0 0,-1 0 1 0 0,0 0 0 0 0,1 0 0 0 0,-1 0 0 0 0,1-1 0 0 0,-1 1 0 0 0,0 0 0 0 0,0-1 0 0 0,2-1-99 0 0,6-5 521 0 0,35-25 1003 0 0,-41 30-1452 0 0,0 0 0 0 0,0-1 1 0 0,-1 1-1 0 0,1-1 0 0 0,-1 0 1 0 0,0 0-1 0 0,0 0 0 0 0,-1-1 0 0 0,1 1 1 0 0,-1-1-1 0 0,0 1 0 0 0,0-1 0 0 0,0 0 1 0 0,-1 0-1 0 0,1 0 0 0 0,-1 0 0 0 0,0 0 1 0 0,-1 0-1 0 0,1 0 0 0 0,-1 0 1 0 0,0-2-73 0 0,-3 5 2 0 0,1 0 1 0 0,-1 0-1 0 0,0 0 1 0 0,1 0 0 0 0,-1 1-1 0 0,0-1 1 0 0,0 1 0 0 0,0-1-1 0 0,0 1 1 0 0,0 0-1 0 0,0 1 1 0 0,0-1 0 0 0,0 0-1 0 0,-1 1 1 0 0,1 0-1 0 0,0 0 1 0 0,0 0 0 0 0,-1 0-1 0 0,1 0 1 0 0,0 1 0 0 0,0-1-1 0 0,0 1 1 0 0,0 0-1 0 0,-1 0 1 0 0,1 0 0 0 0,0 0-1 0 0,1 1 1 0 0,-4 1-3 0 0,-7 5-18 0 0,0 2 1 0 0,0 0-1 0 0,1 0 0 0 0,0 1 1 0 0,1 1-1 0 0,1 0 1 0 0,-1 0-1 0 0,2 1 0 0 0,-1 2 18 0 0,3-5 1 0 0,0 1-1 0 0,1 0 0 0 0,0 0 0 0 0,1 0 1 0 0,1 0-1 0 0,-1 1 0 0 0,2 0 1 0 0,0 0-1 0 0,0 0 0 0 0,1 0 1 0 0,1 0-1 0 0,0 0 0 0 0,0 3 0 0 0,3-10 3 0 0,-1 0-1 0 0,1-1 1 0 0,1 1-1 0 0,-1 0 1 0 0,1-1 0 0 0,-1 1-1 0 0,1-1 1 0 0,0 0-1 0 0,1 0 1 0 0,-1 0-1 0 0,1-1 1 0 0,0 1-1 0 0,-1-1 1 0 0,2 0-1 0 0,-1 0 1 0 0,0 0 0 0 0,1 0-1 0 0,-1-1 1 0 0,1 0-1 0 0,0 0 1 0 0,-1 0-1 0 0,6 1-2 0 0,8 2 46 0 0,0-1 0 0 0,1 0 0 0 0,0-2 0 0 0,0 0 0 0 0,0-1-1 0 0,0-1 1 0 0,-1 0 0 0 0,4-2-46 0 0,27 1 69 0 0,-40 1-181 0 0,2 1-111 0 0,1-1 0 0 0,-1 0 1 0 0,1-1-1 0 0,-1 0 0 0 0,0-1 1 0 0,0 0-1 0 0,1-1 1 0 0,-1 0-1 0 0,9-4 223 0 0,-18 5-553 0 0,-1 0-2245 0 0,0 2-6965 0 0,-1 0-3094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12859 0 0,'0'0'2382'0'0,"0"0"-577"0"0,0 0-243 0 0,0 0-124 0 0,0 0-150 0 0,0 0-216 0 0,0 0-228 0 0,0 0-194 0 0,0 0-121 0 0,0 0-86 0 0,0 0-39 0 0,0 0-21 0 0,0 0-43 0 0,17 7 883 0 0,27 8 264 0 0,16-8-751 0 0,183 1 163 0 0,-258-4-4319 0 0,-7 8 444 0 0,10-7-82 0 0,0 2-3757 0 0,3-2-4891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1025 4217 0 0,'0'0'2202'0'0,"0"0"-369"0"0,0 0-38 0 0,0 0 63 0 0,0 0-24 0 0,0 0-194 0 0,0 0-342 0 0,0 0-330 0 0,0 0-270 0 0,0 0-184 0 0,0 0-112 0 0,-1-2-58 0 0,5-1-151 0 0,0-1 0 0 0,1 0 0 0 0,0 1 0 0 0,0 0 0 0 0,0 0 0 0 0,0 0 0 0 0,0 1 0 0 0,1 0 0 0 0,-1 0 0 0 0,1 0 0 0 0,-1 1 0 0 0,1-1 0 0 0,0 1 0 0 0,0 1 0 0 0,-1-1 1 0 0,5 1-194 0 0,110-12 822 0 0,-120 12-827 0 0,0 0 36 0 0,0 0 45 0 0,0 0 57 0 0,-20 8 589 0 0,-119 19 416 0 0,138-27-1018 0 0,1 0 9 0 0,0 0-15 0 0,21 3-49 0 0,0-1 0 0 0,1-1 0 0 0,-1-1 0 0 0,0 0 0 0 0,0-2 0 0 0,0 0 0 0 0,3-2-65 0 0,82-6 45 0 0,28 11-487 0 0,-117 7-377 0 0,-11 3-6602 0 0,-5-7-4136 0 0</inkml:trace>
  <inkml:trace contextRef="#ctx0" brushRef="#br0" timeOffset="369.316">856 563 13131 0 0,'0'0'900'0'0,"0"0"-488"0"0,0 0-21 0 0,0 0 361 0 0,0 0 400 0 0,0 0 266 0 0,0 0 38 0 0,0 0-196 0 0,0 0-239 0 0,0 0-165 0 0,0 0-137 0 0,0 0-105 0 0,0 26-72 0 0,4 168 668 0 0,-5 156-62 0 0,1-343-1161 0 0,0 1 0 0 0,-1 0 0 0 0,0 0 0 0 0,-1-1 1 0 0,0 1-1 0 0,0-1 0 0 0,0 1 0 0 0,-1-1 0 0 0,0 0 0 0 0,0 0 0 0 0,-3 3 13 0 0,-10-3-2179 0 0,9-25-5477 0 0,7 11 1165 0 0,0-1-4023 0 0</inkml:trace>
  <inkml:trace contextRef="#ctx0" brushRef="#br0" timeOffset="623.328">607 578 9570 0 0,'0'0'1768'0'0,"0"0"-362"0"0,0 0-255 0 0,0 0-84 0 0,0 0-127 0 0,0 0-94 0 0,0 0 43 0 0,0 0 30 0 0,0 0 40 0 0,0 0 12 0 0,0 0-114 0 0,0 0-159 0 0,0 0-126 0 0,30 6-103 0 0,96 14-103 0 0,8-15 232 0 0,-86-5-660 0 0,153 8-2800 0 0,-173-5-560 0 0,-10-2-3153 0 0,-6-1-4550 0 0</inkml:trace>
  <inkml:trace contextRef="#ctx0" brushRef="#br0" timeOffset="1151.039">1603 559 3833 0 0,'0'0'2112'0'0,"0"0"-214"0"0,0 0-11 0 0,0 0 25 0 0,0 0-104 0 0,0 0-252 0 0,0 0-229 0 0,0 0-194 0 0,0 0-179 0 0,0 0-117 0 0,0 0-96 0 0,0 0-57 0 0,0 0-64 0 0,-2-14-75 0 0,-6-44-43 0 0,8 55-397 0 0,-1 0 1 0 0,1 0 0 0 0,-1 0 0 0 0,0 0-1 0 0,0-1 1 0 0,0 1 0 0 0,0 0-1 0 0,0 1 1 0 0,-1-1 0 0 0,1 0-1 0 0,-1 0 1 0 0,0 1 0 0 0,0-1-1 0 0,0 1 1 0 0,0-1 0 0 0,0 1-1 0 0,-1 0 1 0 0,1 0 0 0 0,-3-2-106 0 0,-3-3 358 0 0,4 4-302 0 0,0 1 0 0 0,0-1 0 0 0,-1 1 0 0 0,1-1 0 0 0,0 1 0 0 0,-1 1 1 0 0,0-1-1 0 0,1 0 0 0 0,-1 1 0 0 0,0 0 0 0 0,0 0 0 0 0,1 1 0 0 0,-1-1 0 0 0,0 1 1 0 0,0 0-1 0 0,0 0 0 0 0,0 1 0 0 0,0 0 0 0 0,1 0 0 0 0,-1 0 0 0 0,0 0 0 0 0,0 0 1 0 0,1 1-1 0 0,-1 0 0 0 0,1 0 0 0 0,0 0 0 0 0,-1 1 0 0 0,1 0 0 0 0,0-1 0 0 0,0 1 1 0 0,1 1-1 0 0,-1-1 0 0 0,1 0 0 0 0,-1 1-56 0 0,-2 5 15 0 0,0 0 0 0 0,0 0 0 0 0,1 1 0 0 0,0-1 0 0 0,0 1 0 0 0,1 0 0 0 0,1 0 0 0 0,-1 1 0 0 0,2-1 0 0 0,-1 1 0 0 0,2 0 0 0 0,-1 0 0 0 0,1 7-15 0 0,1 9 64 0 0,1 0 0 0 0,2-1 0 0 0,0 1 0 0 0,2 0 1 0 0,1-1-1 0 0,1 0 0 0 0,1 0 0 0 0,1-1 0 0 0,3 4-64 0 0,111 243 754 0 0,-113-249-689 0 0,-2 0-1 0 0,0 1 1 0 0,-1 0 0 0 0,-1 1 0 0 0,-1-1 0 0 0,-2 1 0 0 0,0 0 0 0 0,-2 0 0 0 0,-1 23-65 0 0,-3-35 30 0 0,0-1 1 0 0,-1 1 0 0 0,-1-1-1 0 0,0 0 1 0 0,0 0-1 0 0,-1 0 1 0 0,-1-1-1 0 0,0 0 1 0 0,-1 0 0 0 0,0-1-1 0 0,0 0 1 0 0,-1 0-1 0 0,0-1 1 0 0,-1 0 0 0 0,-7 4-31 0 0,9-6-5 0 0,0-1 1 0 0,0 0 0 0 0,-1 0 0 0 0,0-1-1 0 0,0 0 1 0 0,0-1 0 0 0,-1 0 0 0 0,1 0 0 0 0,-1-1-1 0 0,0 0 1 0 0,0-1 0 0 0,0 0 0 0 0,0-1-1 0 0,-1 0 1 0 0,1 0 0 0 0,0-1 0 0 0,0 0 0 0 0,-2-1 4 0 0,10 0-130 0 0,1 0 0 0 0,-1-1 0 0 0,0 1 0 0 0,1 0 0 0 0,-1 0 0 0 0,1-1 1 0 0,-1 1-1 0 0,1-1 0 0 0,0 0 0 0 0,0 1 0 0 0,-1-1 0 0 0,1 0 0 0 0,0 0 0 0 0,1 1 1 0 0,-1-1-1 0 0,0 0 0 0 0,0 0 0 0 0,1 0 0 0 0,-1 0 0 0 0,1 0 0 0 0,0 0 1 0 0,-1 0-1 0 0,1 0 0 0 0,0 0 0 0 0,0 0 0 0 0,1 0 0 0 0,-1 0 0 0 0,0-1 0 0 0,1 1 1 0 0,-1 0-1 0 0,1 1 0 0 0,-1-1 0 0 0,1 0 0 0 0,0 0 0 0 0,0 0 0 0 0,0 0 1 0 0,1-1 129 0 0,9-12-3441 0 0,-3 6-2093 0 0,-6 7 3179 0 0,5-7-10034 0 0</inkml:trace>
  <inkml:trace contextRef="#ctx0" brushRef="#br0" timeOffset="1818.065">1800 1384 3705 0 0,'0'0'2815'0'0,"0"0"-524"0"0,0 0-169 0 0,0 0-100 0 0,0 0-215 0 0,0 0-252 0 0,0 0-276 0 0,0 0-278 0 0,0 0-231 0 0,0 0-179 0 0,0 0-131 0 0,0 0-70 0 0,0 0-29 0 0,-5 4-17 0 0,-30 30 737 0 0,-11 20 589 0 0,-39 50-1091 0 0,80-97-798 0 0,0-3-2531 0 0,-3-3-5414 0 0,8-1-153 0 0</inkml:trace>
  <inkml:trace contextRef="#ctx0" brushRef="#br0" timeOffset="2076.545">1624 1295 7370 0 0,'0'0'1271'0'0,"0"0"-250"0"0,0 0 163 0 0,0 0 322 0 0,0 0 194 0 0,0 0-77 0 0,0 0-285 0 0,0 0-272 0 0,0 0-184 0 0,0 0-119 0 0,0 0-111 0 0,0 0-138 0 0,0 0-91 0 0,12 30-109 0 0,33 94-99 0 0,-14-47 41 0 0,16-20-945 0 0,-30-49-4769 0 0,-15-7-2259 0 0</inkml:trace>
  <inkml:trace contextRef="#ctx0" brushRef="#br0" timeOffset="2256.958">1931 1488 7482 0 0,'0'0'1672'0'0,"0"0"-237"0"0,0 0 17 0 0,0 0 10 0 0,0 0-190 0 0,0 0-305 0 0,0 0-350 0 0,0 0-295 0 0,0 0-175 0 0,0 0-107 0 0,0 0-88 0 0,0 0-59 0 0,-3 23-80 0 0,-7 69-184 0 0,11-68-7381 0 0,-1-24-651 0 0</inkml:trace>
  <inkml:trace contextRef="#ctx0" brushRef="#br0" timeOffset="2723.381">1981 1 5001 0 0,'0'0'2463'0'0,"0"0"-310"0"0,0 0-154 0 0,0 0-91 0 0,0 0-190 0 0,0 0-323 0 0,0 0-351 0 0,0 0-248 0 0,0 0-104 0 0,0 0-25 0 0,0 0-15 0 0,0 0-67 0 0,-15 26-108 0 0,-46 87-97 0 0,45-83-197 0 0,2-1 0 0 0,1 2 0 0 0,2 0 0 0 0,0 0 0 0 0,-2 18-183 0 0,4-13 35 0 0,0 4-20 0 0,-32 71-560 0 0,21-100-2919 0 0,5-11-8554 0 0,10-3 5150 0 0</inkml:trace>
  <inkml:trace contextRef="#ctx0" brushRef="#br0" timeOffset="2970.094">1684 178 7690 0 0,'0'0'2313'0'0,"0"0"-473"0"0,0 0-403 0 0,0 0-282 0 0,0 0-261 0 0,0 0-170 0 0,0 0-92 0 0,0 0-32 0 0,0 0 47 0 0,0 0 64 0 0,0 0-31 0 0,0 0-69 0 0,0 0-122 0 0,16 16-122 0 0,79 79 52 0 0,22 2-255 0 0,-59-65-5340 0 0,-50-27-979 0 0,-3-4-3887 0 0</inkml:trace>
  <inkml:trace contextRef="#ctx0" brushRef="#br0" timeOffset="3305.103">2042 401 6409 0 0,'0'0'2234'0'0,"0"0"-389"0"0,0 0-166 0 0,0 0-166 0 0,0 0-216 0 0,0 0-137 0 0,0 0-123 0 0,0 0-159 0 0,0 0-147 0 0,0 0-129 0 0,0 0-109 0 0,0 0-97 0 0,0 0-104 0 0,21 0-90 0 0,93 0 8 0 0,-112 2-190 0 0,0 0 0 0 0,-1 0 1 0 0,1 0-1 0 0,0 0 0 0 0,-1 0 1 0 0,1 0-1 0 0,-1 0 0 0 0,0 1 1 0 0,0-1-1 0 0,0 0 0 0 0,0 1 0 0 0,0-1 1 0 0,-1 1-1 0 0,1-1 0 0 0,-1 1 1 0 0,1-1-1 0 0,-1 1 0 0 0,0-1 1 0 0,0 1-1 0 0,0 0 0 0 0,0-1 1 0 0,0 1-1 0 0,-1-1 0 0 0,0 1 0 0 0,1-1 1 0 0,-1 1-1 0 0,0-1 0 0 0,0 1 1 0 0,0-1-1 0 0,0 0 0 0 0,-1 2-20 0 0,-4 7 101 0 0,3-7-72 0 0,1-1 1 0 0,-1 1-1 0 0,1 0 1 0 0,0 0-1 0 0,1 0 1 0 0,-1 0-1 0 0,1 0 1 0 0,-1 1-1 0 0,1-1 0 0 0,0 0 1 0 0,1 1-1 0 0,-1-1 1 0 0,1 1-1 0 0,0-1 1 0 0,0 1-1 0 0,0-1 1 0 0,1 0-1 0 0,0 2-29 0 0,2-3 74 0 0,0-1 0 0 0,1 0 0 0 0,-1 0 0 0 0,1 0 0 0 0,-1 0 0 0 0,1-1 0 0 0,0 1 0 0 0,0-1 0 0 0,0 0 0 0 0,0 0-1 0 0,0 0 1 0 0,0-1 0 0 0,0 1 0 0 0,0-1 0 0 0,0 0 0 0 0,0 0 0 0 0,0 0 0 0 0,0-1-74 0 0,76-10 802 0 0,-72 11-2526 0 0,-8 7-4037 0 0,-1-3-5540 0 0</inkml:trace>
  <inkml:trace contextRef="#ctx0" brushRef="#br0" timeOffset="3852.096">2187 1022 8786 0 0,'0'0'2356'0'0,"0"0"-565"0"0,0 0-292 0 0,0 0-113 0 0,0 0-167 0 0,0 0-161 0 0,0 0-213 0 0,0 0-222 0 0,0 0-172 0 0,0 0-161 0 0,0 0-88 0 0,0 0-60 0 0,-24 27-32 0 0,-70 84-29 0 0,68-60 50 0 0,27-44-91 0 0,-1-4-3 0 0,1-1-1 0 0,-1 0 1 0 0,0 1 0 0 0,1-1 0 0 0,-1 1 0 0 0,1-1-1 0 0,0 0 1 0 0,0 1 0 0 0,0-1 0 0 0,0 0 0 0 0,0 0-1 0 0,1 0 1 0 0,-1 0 0 0 0,0 0 0 0 0,1 0 0 0 0,0 0-1 0 0,-1 0 1 0 0,1 0 0 0 0,0-1 0 0 0,0 1-1 0 0,0-1 1 0 0,0 0 0 0 0,0 1 0 0 0,0-1 0 0 0,1 0-1 0 0,-1 0 1 0 0,0 0 0 0 0,0 0 0 0 0,1-1 0 0 0,-1 1-1 0 0,1-1 1 0 0,-1 1 0 0 0,1-1 0 0 0,-1 0 0 0 0,1 0-1 0 0,-1 0 1 0 0,1 0-37 0 0,95-18 1727 0 0,-78 9-1532 0 0,-1-1 0 0 0,0 0 0 0 0,-1-2 0 0 0,0 0 0 0 0,0-1 0 0 0,-2 0 0 0 0,0-2 0 0 0,0 0 0 0 0,-1 0 0 0 0,-1-2 0 0 0,-1 0 0 0 0,6-9-195 0 0,-6 6 54 0 0,-2 0 0 0 0,1-1 0 0 0,-2 0 0 0 0,-1-1 0 0 0,-1 0 0 0 0,-1 0 0 0 0,0-1 0 0 0,-2 1 0 0 0,0-5-54 0 0,-2 13-30 0 0,0 0 0 0 0,-1 0-1 0 0,0 0 1 0 0,-1 0 0 0 0,-1 0-1 0 0,0-1 1 0 0,-1 1 0 0 0,0 0-1 0 0,-1 0 1 0 0,-1 0 0 0 0,0 0-1 0 0,-1 0 1 0 0,0 1 0 0 0,-2 0-1 0 0,1 0 1 0 0,-7-11 30 0 0,10 22-23 0 0,-1 0 0 0 0,1 0 0 0 0,0 0 0 0 0,-1 0 0 0 0,0 0 0 0 0,1 0 0 0 0,-1 1 0 0 0,0-1 0 0 0,0 1 0 0 0,0 0 0 0 0,0 0 0 0 0,0 0 0 0 0,0 0 0 0 0,0 1 0 0 0,0-1-1 0 0,0 1 1 0 0,0 0 0 0 0,-1 0 0 0 0,1 0 0 0 0,0 0 0 0 0,0 0 0 0 0,0 1 0 0 0,0 0 0 0 0,0-1 0 0 0,0 1 0 0 0,0 0 0 0 0,0 0 0 0 0,0 1 0 0 0,-3 0 23 0 0,-72 58-275 0 0,70-50 276 0 0,1 0 0 0 0,1 0 0 0 0,0 1-1 0 0,0-1 1 0 0,1 1 0 0 0,1 0 0 0 0,0 1 0 0 0,0-1-1 0 0,1 1 1 0 0,0 0 0 0 0,1 0 0 0 0,1 0 0 0 0,0 0-1 0 0,0 0 1 0 0,1 8-1 0 0,0-9 8 0 0,0 0 0 0 0,0 1 0 0 0,1-1 0 0 0,1 0 0 0 0,0 0-1 0 0,0 0 1 0 0,1 0 0 0 0,1 0 0 0 0,-1-1 0 0 0,2 1 0 0 0,4 8-8 0 0,-1-5-127 0 0,0-1 0 0 0,1 0 0 0 0,0 0 0 0 0,1-1-1 0 0,0 0 1 0 0,1-1 0 0 0,0 0 0 0 0,1-1 0 0 0,0 0 0 0 0,1-1 0 0 0,0 0 0 0 0,0-1 0 0 0,1 0 0 0 0,0-2 0 0 0,1 1 0 0 0,-1-2 0 0 0,1 0 0 0 0,11 2 127 0 0,5-8-4761 0 0,-13-5-4901 0 0,-11 3 777 0 0</inkml:trace>
  <inkml:trace contextRef="#ctx0" brushRef="#br0" timeOffset="4101.432">2850 891 6033 0 0,'0'0'2261'0'0,"0"0"-299"0"0,0 0-63 0 0,0 0-62 0 0,0 0-184 0 0,0 0-237 0 0,0 0-262 0 0,0 0-233 0 0,-23 32-214 0 0,-68 104-198 0 0,16 7 177 0 0,55-76-835 0 0,19-52-3275 0 0,1 1-3543 0 0,0-13-3531 0 0</inkml:trace>
  <inkml:trace contextRef="#ctx0" brushRef="#br0" timeOffset="4395.229">2582 825 12803 0 0,'0'0'4091'0'0,"0"0"-2369"0"0,0 0-870 0 0,0 0-18 0 0,0 0 138 0 0,0 0 125 0 0,0 0-74 0 0,0 0-184 0 0,0 0-165 0 0,0 0-117 0 0,11 34-78 0 0,37 107-58 0 0,-7-58 167 0 0,68 58-114 0 0,-56-86-3228 0 0,-50-54-4244 0 0,-2-1-4715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7794 0 0,'0'0'4117'0'0,"0"0"-1734"0"0,0 0-754 0 0,0 0-94 0 0,0 0-58 0 0,0 0-129 0 0,0 0-198 0 0,0 0-232 0 0,0 0-137 0 0,0 0-64 0 0,0 0-29 0 0,0 0-26 0 0,0 0-34 0 0,3 6-24 0 0,-2-4-529 0 0,0 1 1 0 0,1-1-1 0 0,-1 0 0 0 0,0 0 0 0 0,1 0 1 0 0,0 0-1 0 0,-1 0 0 0 0,1 0 1 0 0,0 0-1 0 0,0-1 0 0 0,0 1 1 0 0,0-1-1 0 0,0 1 0 0 0,0-1 0 0 0,0 0 1 0 0,1 0-1 0 0,-1 0 0 0 0,1 0 1 0 0,-1 0-1 0 0,0 0 0 0 0,1-1 1 0 0,-1 1-1 0 0,1-1 0 0 0,-1 0 0 0 0,1 1 1 0 0,2-1-76 0 0,21 2 302 0 0,0-1 0 0 0,0-1 1 0 0,0-1-1 0 0,0-1 0 0 0,0-1 0 0 0,5-2-302 0 0,50-10 167 0 0,-48 11-599 0 0,-31 1 42 0 0,-3 3-8429 0 0,-2 0-3467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9218 0 0,'0'0'2834'0'0,"0"0"-630"0"0,0 0-401 0 0,0 0-196 0 0,0 0-225 0 0,0 0-230 0 0,0 0-251 0 0,0 0-229 0 0,0 0-138 0 0,0 0-25 0 0,0 0 17 0 0,0 0 48 0 0,6 2 27 0 0,27 3-144 0 0,-1-2-1 0 0,1-1 1 0 0,0-1-1 0 0,-1-2 1 0 0,1-1-1 0 0,14-3-456 0 0,-31 2-133 0 0,18-3-1708 0 0,-13-4-2698 0 0,-16 7-1633 0 0,-1 2-5598 0 0</inkml:trace>
  <inkml:trace contextRef="#ctx0" brushRef="#br0" timeOffset="607.196">463 52 7402 0 0,'0'0'2076'0'0,"0"0"-198"0"0,0 0-15 0 0,0 0-11 0 0,0 0-146 0 0,0 0-367 0 0,0 0-446 0 0,0 0-342 0 0,0 0-168 0 0,0 0 5 0 0,0 0 116 0 0,0 0 120 0 0,0 0 50 0 0,3 9-5 0 0,57 119 2156 0 0,-43-85-2621 0 0,-2 1 0 0 0,-2 0 0 0 0,-2 1 0 0 0,-2 0 0 0 0,-2 1 0 0 0,-2-1 0 0 0,-2 1 0 0 0,-2 1 0 0 0,-5 39-204 0 0,4-48 62 0 0,-1-33-61 0 0,1-1 0 0 0,0 0 0 0 0,1 1 0 0 0,-1-1 0 0 0,1 1 0 0 0,-1-1 0 0 0,1 0 0 0 0,1 1 0 0 0,-1-1 0 0 0,0 0 0 0 0,1 0 1 0 0,0 0-1 0 0,0 0 0 0 0,0 0 0 0 0,1 0 0 0 0,-1-1-1 0 0,1-3 41 0 0,-1-1-1 0 0,0 1 1 0 0,0-1 0 0 0,1 0-1 0 0,-1 0 1 0 0,0 0 0 0 0,0 0-1 0 0,0 0 1 0 0,0-1 0 0 0,0 1-1 0 0,-1-1 1 0 0,1 1 0 0 0,0-1 0 0 0,-1 1-1 0 0,1-1 1 0 0,-1 0 0 0 0,1 0-1 0 0,-1 0 1 0 0,0 0 0 0 0,0 0-1 0 0,0 0 1 0 0,0 0 0 0 0,0 0-1 0 0,0-1-40 0 0,6-8 57 0 0,13-22-8 0 0,-1-1 0 0 0,-2-1-1 0 0,-1 0 1 0 0,-2-1-1 0 0,-1-1 1 0 0,-2 0 0 0 0,1-17-49 0 0,9-21 24 0 0,-3 8-5 0 0,-3-2 0 0 0,-3 0 0 0 0,-1-23-19 0 0,-2 25-73 0 0,-9 67 31 0 0,0 0-26 0 0,0 0-48 0 0,0 0-68 0 0,0 0-65 0 0,0 15-828 0 0,0 31-1381 0 0,0-15-5748 0 0,0-20-3493 0 0</inkml:trace>
  <inkml:trace contextRef="#ctx0" brushRef="#br0" timeOffset="989.895">932 638 12171 0 0,'0'0'2193'0'0,"0"0"-366"0"0,0 0-176 0 0,0 0-82 0 0,0 0-149 0 0,0 0-212 0 0,0 0-218 0 0,0 0-193 0 0,0 0-155 0 0,0 0-105 0 0,0 0-62 0 0,0 0-69 0 0,0-8 239 0 0,-15 186 1705 0 0,-6-98-2322 0 0,21-79-178 0 0,1-1 1 0 0,-1 1-1 0 0,0-1 1 0 0,1 0-1 0 0,-1 1 1 0 0,1-1-1 0 0,-1 1 1 0 0,1-1-1 0 0,-1 0 1 0 0,1 1-1 0 0,-1-1 1 0 0,1 0-1 0 0,-1 0 1 0 0,1 1-1 0 0,0-1 1 0 0,-1 0-1 0 0,1 0 1 0 0,-1 0-1 0 0,1 0 1 0 0,0 0-1 0 0,-1 0 1 0 0,1 0-1 0 0,-1 0 1 0 0,1 0-1 0 0,0 0 1 0 0,-1 0-1 0 0,1 0 0 0 0,-1 0 1 0 0,1-1-1 0 0,0 1 1 0 0,-1 0-1 0 0,1 0 1 0 0,-1-1-1 0 0,1 1 1 0 0,-1 0-1 0 0,1-1 1 0 0,-1 1-1 0 0,1 0 1 0 0,-1-1-1 0 0,1 1 1 0 0,-1-1-1 0 0,0 1 1 0 0,1-1-1 0 0,-1 1 1 0 0,0-1-1 0 0,1 1 1 0 0,-1-1-1 0 0,0 1 1 0 0,0-1-1 0 0,1 1 1 0 0,-1-1-1 0 0,0 0 1 0 0,0 0 149 0 0,12-8-8742 0 0,-3 2-3045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71 760 0 0,'0'0'1267'0'0,"0"0"-29"0"0,0 0 121 0 0,0 0 220 0 0,0 0 209 0 0,0 0 55 0 0,0 0-49 0 0,0 0-138 0 0,0 0-206 0 0,0 0-194 0 0,0 0-205 0 0,-2-3-167 0 0,1 2-1507 0 0,-6-9 3492 0 0,6 17 153 0 0,58 258 48 0 0,-21-139-2401 0 0,5-1 1 0 0,18 25-670 0 0,-41-103 77 0 0,-12-57 1494 0 0,-2-34-1543 0 0,2 0 0 0 0,2 0-1 0 0,2 1 1 0 0,1 0 0 0 0,3 1-1 0 0,1 0 1 0 0,15-25-28 0 0,8-31 24 0 0,-28 75-27 0 0,-1 0 0 0 0,-1 0 0 0 0,-2-1 0 0 0,0 0 1 0 0,-1 0-1 0 0,-2-1 0 0 0,0 1 0 0 0,-1-1 0 0 0,-2 1 1 0 0,-1-7 2 0 0,1 30-22 0 0,0 0 0 0 0,0 0 0 0 0,0 0 0 0 0,0 0 0 0 0,0-1 0 0 0,0 1 1 0 0,0 0-1 0 0,-1 0 0 0 0,1 0 0 0 0,0 0 0 0 0,-1 0 0 0 0,1 0 0 0 0,-1 0 0 0 0,1 0 1 0 0,-1 0-1 0 0,0 0 0 0 0,1 0 0 0 0,-1 0 0 0 0,0 0 0 0 0,0 0 0 0 0,1 0 0 0 0,-1 1 1 0 0,0-1-1 0 0,0 0 0 0 0,0 1 0 0 0,0-1 0 0 0,0 1 0 0 0,0-1 0 0 0,0 1 1 0 0,0-1-1 0 0,0 1 0 0 0,-1 0 0 0 0,1-1 0 0 0,0 1 0 0 0,0 0 22 0 0,1 0-292 0 0,-2 19-1719 0 0,2-6 298 0 0,-1 5-2113 0 0,2-6-6037 0 0,1-4-1106 0 0</inkml:trace>
  <inkml:trace contextRef="#ctx0" brushRef="#br0" timeOffset="562.96">492 597 8650 0 0,'0'0'1880'0'0,"0"0"-227"0"0,0 0-66 0 0,0 0 13 0 0,0 0-92 0 0,0 0-318 0 0,0 0-357 0 0,0 0-243 0 0,0 0-143 0 0,0 0-41 0 0,0 0-14 0 0,0 0 14 0 0,0 0 13 0 0,12-3 23 0 0,118-24 1697 0 0,-20 21-1088 0 0,-108 8-1019 0 0,-1-1-1 0 0,0 1 0 0 0,0 0 1 0 0,0 0-1 0 0,0 0 0 0 0,0 0 1 0 0,0-1-1 0 0,-1 1 0 0 0,1 0 1 0 0,0 0-1 0 0,-1 1 0 0 0,0-1 1 0 0,1 0-1 0 0,-1 0 0 0 0,0 0 1 0 0,0 0-1 0 0,0 0 1 0 0,-1 0-1 0 0,1 0 0 0 0,0 0 1 0 0,-1 0-1 0 0,1 0 0 0 0,-1 0 1 0 0,0 0-1 0 0,1 0 0 0 0,-1 0 1 0 0,0 0-1 0 0,0 0 0 0 0,-1-1 1 0 0,1 1-1 0 0,0 0 0 0 0,0-1 1 0 0,-1 1-1 0 0,0-1-31 0 0,-181 215 993 0 0,181-214-975 0 0,1 0-1 0 0,0 0 0 0 0,0 0 1 0 0,0 0-1 0 0,0 0 0 0 0,0 0 0 0 0,0 0 1 0 0,0 1-1 0 0,1-1 0 0 0,-1 0 1 0 0,1 0-1 0 0,-1 1 0 0 0,1-1 0 0 0,0 0 1 0 0,0 1-1 0 0,0-1 0 0 0,1 0 1 0 0,-1 0-1 0 0,0 1 0 0 0,1-1 1 0 0,-1 0-1 0 0,1 0 0 0 0,0 1 0 0 0,0-1 1 0 0,0 0-1 0 0,1 2-17 0 0,2-2 65 0 0,0 1 0 0 0,0 0 1 0 0,1-1-1 0 0,-1 0 0 0 0,1 0 0 0 0,0 0 1 0 0,-1-1-1 0 0,1 0 0 0 0,0 1 1 0 0,0-2-1 0 0,0 1 0 0 0,0 0 0 0 0,0-1 1 0 0,0 0-1 0 0,-1 0 0 0 0,3-1-65 0 0,-1 1 67 0 0,4 1 7 0 0,0-1 0 0 0,-1 0 0 0 0,1-1 0 0 0,0 0 0 0 0,-1 0 1 0 0,1-1-1 0 0,-1 0 0 0 0,0-1 0 0 0,0 0 0 0 0,9-4-74 0 0,3-10-2172 0 0,-13 9-1841 0 0,1 0-4850 0 0,-4 5-3323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60 1792 0 0,'0'0'3237'0'0,"0"0"-838"0"0,0 0-274 0 0,0 0 23 0 0,0 0-78 0 0,0 0-220 0 0,0 0-283 0 0,0 0-314 0 0,0 0-253 0 0,0 0-170 0 0,0 0-127 0 0,0 0-87 0 0,-13 6-45 0 0,-37 23-24 0 0,44-25-392 0 0,1 0 0 0 0,0 0 1 0 0,0 0-1 0 0,0 1 1 0 0,0 0-1 0 0,1 0 1 0 0,0 0-1 0 0,0 0 1 0 0,0 1-1 0 0,1 0 0 0 0,0-1 1 0 0,0 1-1 0 0,0 1 1 0 0,1 0-156 0 0,-3 2 141 0 0,-8 29 229 0 0,1 1-1 0 0,3 0 0 0 0,0 0 0 0 0,3 1 1 0 0,1 0-1 0 0,2 1 0 0 0,2-1 1 0 0,4 39-370 0 0,-3-45 109 0 0,1-18-58 0 0,1-1 0 0 0,1 1 0 0 0,0-1 0 0 0,1 0 0 0 0,1 0 1 0 0,0 0-1 0 0,1-1 0 0 0,1 0 0 0 0,0 0 0 0 0,0 0 0 0 0,2-1 1 0 0,0 0-1 0 0,0-1 0 0 0,2 1-51 0 0,16 10 105 0 0,-24-28-968 0 0,17-52-5335 0 0,0 21-4330 0 0,-19 34 9636 0 0,5-9-9537 0 0</inkml:trace>
  <inkml:trace contextRef="#ctx0" brushRef="#br0" timeOffset="786.944">353 270 5353 0 0,'0'0'2271'0'0,"0"0"-73"0"0,0 0-49 0 0,0 0-114 0 0,0 0-246 0 0,0 0-298 0 0,0 0-337 0 0,0 0-275 0 0,0 0-211 0 0,0 0-112 0 0,0 0-48 0 0,0 0-44 0 0,0 0-21 0 0,-10 8-31 0 0,-34 28-25 0 0,42-34-336 0 0,0 0-1 0 0,1 0 1 0 0,-1 0 0 0 0,1 0 0 0 0,-1 0 0 0 0,1 0 0 0 0,-1 1-1 0 0,1-1 1 0 0,0 0 0 0 0,0 1 0 0 0,1-1 0 0 0,-1 0-1 0 0,0 1 1 0 0,1 0 0 0 0,-1-1 0 0 0,1 1 0 0 0,0-1-1 0 0,0 1 1 0 0,0-1 0 0 0,0 1 0 0 0,0-1 0 0 0,1 3-51 0 0,0 4 175 0 0,13 183 1571 0 0,-10-171-1678 0 0,-4-15-56 0 0,1 0 1 0 0,0 0 0 0 0,0-1 0 0 0,0 1 0 0 0,0 0 0 0 0,1-1-1 0 0,0 1 1 0 0,0-1 0 0 0,1 0 0 0 0,0 0 0 0 0,0 0 0 0 0,0 0 0 0 0,0 0-1 0 0,1-1 1 0 0,1 2-13 0 0,-3-5 38 0 0,1 0 0 0 0,-1 0 0 0 0,1 0-1 0 0,-1-1 1 0 0,1 1 0 0 0,-1-1 0 0 0,1 0-1 0 0,0 0 1 0 0,-1 0 0 0 0,1 0 0 0 0,-1 0-1 0 0,1-1 1 0 0,0 1 0 0 0,-1-1 0 0 0,1 1 0 0 0,-1-1-1 0 0,1 0 1 0 0,-1 0 0 0 0,0 0 0 0 0,1 0-1 0 0,-1-1 1 0 0,0 1 0 0 0,0-1 0 0 0,0 1-1 0 0,2-2-37 0 0,13-15 92 0 0,0 0-1 0 0,-1-1 0 0 0,-1-1 1 0 0,-1 0-1 0 0,0-1 0 0 0,7-18-91 0 0,10-12 42 0 0,29-66 118 0 0,-52 98-12 0 0,-8 24 39 0 0,0 1-189 0 0,-16 464 236 0 0,33-262-269 0 0,-14-184 57 0 0,-2 1-1 0 0,-1 0 0 0 0,-1-1 1 0 0,-2 1-1 0 0,0-1 1 0 0,-1 1-1 0 0,-1-1 1 0 0,-2 0-1 0 0,0-1 1 0 0,-7 13-22 0 0,13-34 14 0 0,-1-1 0 0 0,0 1 1 0 0,0-1-1 0 0,0 0 0 0 0,0 0 0 0 0,0 1 1 0 0,0-1-1 0 0,-1-1 0 0 0,1 1 0 0 0,0 0 1 0 0,0 0-1 0 0,-1-1 0 0 0,1 0 0 0 0,0 1 1 0 0,-1-1-1 0 0,1 0 0 0 0,0 0 0 0 0,-1 0 1 0 0,1 0-1 0 0,0-1 0 0 0,-1 1 1 0 0,1 0-1 0 0,0-1 0 0 0,-1 0 0 0 0,1 0 1 0 0,0 0-1 0 0,0 0 0 0 0,0 0 0 0 0,0 0 1 0 0,0 0-1 0 0,0 0 0 0 0,0-1 0 0 0,0 1 1 0 0,0-1-1 0 0,1 0 0 0 0,-2 0-14 0 0,-3-9 13 0 0,0 0 0 0 0,0-1 0 0 0,1 1 0 0 0,0-1 0 0 0,1 0 0 0 0,1 0-1 0 0,0-1 1 0 0,0 1 0 0 0,1-1 0 0 0,1 1 0 0 0,0-1 0 0 0,1 0 0 0 0,0 1 0 0 0,1-1 0 0 0,2-7-13 0 0,1 0-23 0 0,1 0 1 0 0,0 0-1 0 0,2 1 1 0 0,0 0-1 0 0,2 0 1 0 0,0 1-1 0 0,1 0 1 0 0,0 1-1 0 0,2 0 1 0 0,0 0-1 0 0,1 1 1 0 0,0 1 0 0 0,12-10 22 0 0,15-2-1285 0 0,-30 24-2906 0 0,0 2-3824 0 0,-8 1-4061 0 0</inkml:trace>
  <inkml:trace contextRef="#ctx0" brushRef="#br0" timeOffset="1298.986">782 697 11082 0 0,'0'0'2798'0'0,"0"0"-639"0"0,0 0-390 0 0,0 0-245 0 0,0 0-266 0 0,0 0-237 0 0,0 0-194 0 0,0 0-137 0 0,0 0-86 0 0,0 0-60 0 0,0 0-53 0 0,0 0-42 0 0,0 0-40 0 0,17-6-59 0 0,52-16-47 0 0,-21 17 633 0 0,-49 34-296 0 0,-57 48-144 0 0,50-7-1 0 0,63-59 524 0 0,-48-11-946 0 0,76-21 292 0 0,-85 19-2971 0 0,-21 6-7286 0 0,19-3-2359 0 0</inkml:trace>
  <inkml:trace contextRef="#ctx0" brushRef="#br0" timeOffset="1683.019">1143 516 7650 0 0,'0'0'3719'0'0,"0"0"-1169"0"0,0 0-584 0 0,0 0-143 0 0,0 0-218 0 0,0 0-290 0 0,0 0-280 0 0,0 0-227 0 0,0 0-167 0 0,0 0-95 0 0,0 0-59 0 0,0 0-20 0 0,0 0 26 0 0,3-1 23 0 0,88-6 2378 0 0,-32 7-2260 0 0,31-3-1333 0 0,-79-1-3060 0 0,-8 1-727 0 0,-1 0-3546 0 0,-1 2-3917 0 0</inkml:trace>
  <inkml:trace contextRef="#ctx0" brushRef="#br0" timeOffset="2594.054">1589 163 5537 0 0,'0'0'2363'0'0,"0"0"-221"0"0,0 0-84 0 0,0 0-42 0 0,0 0-197 0 0,0 0-264 0 0,0 0-289 0 0,0 0-275 0 0,0 0-203 0 0,0 0-130 0 0,0 0-88 0 0,0 0-90 0 0,-8 19 701 0 0,-27 120 1397 0 0,27-97-2394 0 0,2 1 0 0 0,2-1 0 0 0,2 1 0 0 0,2 18-184 0 0,0-58 7 0 0,0-1 1 0 0,0 0 0 0 0,0 0-1 0 0,0 0 1 0 0,0 0-1 0 0,0 0 1 0 0,1 1 0 0 0,-1-1-1 0 0,1 0 1 0 0,-1 0 0 0 0,1 0-1 0 0,0 0 1 0 0,0 0-1 0 0,0 0 1 0 0,0 0 0 0 0,0-1-1 0 0,1 1 1 0 0,-1 0-1 0 0,0-1 1 0 0,1 1 0 0 0,-1-1-1 0 0,1 1 1 0 0,0-1 0 0 0,-1 1-1 0 0,1-1 1 0 0,0 0-1 0 0,0 0 1 0 0,0 0 0 0 0,0 0-1 0 0,0 0 1 0 0,0-1-1 0 0,0 1 1 0 0,0-1 0 0 0,0 1-1 0 0,0-1 1 0 0,0 0 0 0 0,1 1-1 0 0,-1-1 1 0 0,0 0-1 0 0,0-1 1 0 0,0 1 0 0 0,0 0-1 0 0,0-1 1 0 0,1 1-1 0 0,-1-1 1 0 0,0 1 0 0 0,0-1-1 0 0,0 0 1 0 0,0 0 0 0 0,0 0-1 0 0,-1 0 1 0 0,1 0-8 0 0,14-11 62 0 0,-2 1 0 0 0,1-2 0 0 0,-1 0 0 0 0,-1-1 0 0 0,-1 0 0 0 0,0-1 0 0 0,-1 0 0 0 0,0-1 0 0 0,-1 0 0 0 0,-1-1 0 0 0,-1 0 0 0 0,0 0 0 0 0,-1-1 0 0 0,0-1-62 0 0,1-1 25 0 0,0 1 0 0 0,-1-1 0 0 0,-1 0 0 0 0,-1-1 0 0 0,-1 0 0 0 0,0 1 0 0 0,-1-12-25 0 0,8 98 80 0 0,13 464 655 0 0,-23-504-738 0 0,0-1 1 0 0,-2 1 0 0 0,-1 0 0 0 0,-1-1 0 0 0,-1 1 0 0 0,-1-1 0 0 0,-2 0 0 0 0,0 0 0 0 0,-2-1-1 0 0,0 0 1 0 0,-2-1 0 0 0,-7 12 2 0 0,16-31 1 0 0,-1 1 1 0 0,0-1-1 0 0,0-1 0 0 0,0 1 1 0 0,0 0-1 0 0,-1-1 0 0 0,1 1 0 0 0,-1-1 1 0 0,0 0-1 0 0,0 0 0 0 0,0-1 0 0 0,0 1 1 0 0,0-1-1 0 0,-1 0 0 0 0,1 0 1 0 0,-1 0-1 0 0,0-1 0 0 0,1 1 0 0 0,-1-1 1 0 0,0 0-1 0 0,0-1 0 0 0,0 1 1 0 0,0-1-2 0 0,2-2 1 0 0,-1 1 1 0 0,1-1-1 0 0,0 0 1 0 0,0 0-1 0 0,0 0 1 0 0,0-1 0 0 0,0 1-1 0 0,1-1 1 0 0,-1 0-1 0 0,1 0 1 0 0,0 0-1 0 0,-1 0 1 0 0,1 0 0 0 0,1 0-1 0 0,-1 0 1 0 0,0-1-1 0 0,1 1 1 0 0,0 0-1 0 0,0-1 1 0 0,0 0 0 0 0,0 1-1 0 0,0-1 1 0 0,1 0-1 0 0,-1 1 1 0 0,1-1-1 0 0,0 0 1 0 0,0 1-1 0 0,1-1 1 0 0,-1 0 0 0 0,1 1-1 0 0,0-1 1 0 0,-1 0-1 0 0,2-2-1 0 0,-1-7-15 0 0,29-95-10 0 0,-13 65-29 0 0,42-56-355 0 0,-28 61-5684 0 0,-19 24 1030 0 0,-7 10-6684 0 0</inkml:trace>
  <inkml:trace contextRef="#ctx0" brushRef="#br0" timeOffset="2863.828">2073 509 11202 0 0,'0'0'3610'0'0,"0"0"-1561"0"0,0 0-758 0 0,0 0-152 0 0,0 0-47 0 0,0 0-5 0 0,0 0-34 0 0,0 0-62 0 0,0 0-106 0 0,0 0-128 0 0,0 0-106 0 0,0 0-90 0 0,0 0-77 0 0,2 18-64 0 0,9 92 146 0 0,-28 5-153 0 0,19-135-9052 0 0,1 10 1983 0 0,-1 3-4572 0 0</inkml:trace>
  <inkml:trace contextRef="#ctx0" brushRef="#br0" timeOffset="3271.169">2203 89 7017 0 0,'0'0'2010'0'0,"0"0"-171"0"0,0 0 35 0 0,0 0 76 0 0,0 0-68 0 0,0 0-251 0 0,0 0-292 0 0,0 0-270 0 0,0 0-194 0 0,0 0-102 0 0,0 0-58 0 0,0 0-45 0 0,0 0-50 0 0,-1-15-47 0 0,-5-58 962 0 0,28 99-513 0 0,43 88 441 0 0,-45-66-1172 0 0,-1 2 1 0 0,-3 0 0 0 0,-2 1-1 0 0,0 14-291 0 0,-6-32 95 0 0,-1-10-62 0 0,-1 1-1 0 0,-1-1 0 0 0,-1 1 1 0 0,-2 0-1 0 0,0 0 0 0 0,-1 0 1 0 0,-2 0-1 0 0,0 0 0 0 0,-2-1 1 0 0,0 1-1 0 0,-2 0 0 0 0,0-1 1 0 0,-2 0-1 0 0,-1 0 0 0 0,0-1 1 0 0,-2 0-1 0 0,-2 4-32 0 0,2-11-29 0 0,0 0-1 0 0,-1-1 1 0 0,-1 0 0 0 0,0 0-1 0 0,-1-1 1 0 0,0-1 0 0 0,-1 0-1 0 0,0-1 1 0 0,-1-1-1 0 0,-1 0 1 0 0,1-1 0 0 0,-1 0-1 0 0,-1-2 1 0 0,-10 4 29 0 0,-46-7-2892 0 0,59-13-978 0 0,7 0-3932 0 0,5 2-4682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2617 0 0,'0'0'1213'0'0,"0"0"11"0"0,0 0 251 0 0,0 0 294 0 0,0 0 193 0 0,0 0-187 0 0,0 0-307 0 0,0 0-384 0 0,0 0-352 0 0,0 0-197 0 0,0 0-122 0 0,1-5-51 0 0,0 0-151 0 0,1 0-1 0 0,0 0 1 0 0,1 0 0 0 0,-1 0 0 0 0,1 1 0 0 0,0-1-1 0 0,0 1 1 0 0,0 0 0 0 0,1 0 0 0 0,0 0 0 0 0,0 0-1 0 0,0 0 1 0 0,0 1 0 0 0,0 0 0 0 0,1 0 0 0 0,3-2-211 0 0,3-3 610 0 0,-11 8-585 0 0,1-1 0 0 0,-1 1 0 0 0,0-1 0 0 0,1 1 0 0 0,-1-1 0 0 0,0 1 0 0 0,1-1 0 0 0,-1 1 0 0 0,1 0-1 0 0,-1-1 1 0 0,1 1 0 0 0,-1-1 0 0 0,1 1 0 0 0,0 0 0 0 0,-1 0 0 0 0,1-1 0 0 0,-1 1 0 0 0,1 0 0 0 0,0 0 0 0 0,-1 0 0 0 0,1 0 0 0 0,-1-1 0 0 0,1 1 0 0 0,0 0 0 0 0,-1 0 0 0 0,1 0 0 0 0,0 1 0 0 0,-1-1 0 0 0,1 0 0 0 0,0 0 0 0 0,-1 0 0 0 0,1 0 0 0 0,-1 0 0 0 0,1 1 0 0 0,0-1 0 0 0,-1 0 0 0 0,1 1 0 0 0,-1-1 0 0 0,1 0 0 0 0,-1 1 0 0 0,1-1 0 0 0,-1 1 0 0 0,1-1 0 0 0,-1 1 0 0 0,0-1 0 0 0,1 1 0 0 0,-1-1 0 0 0,0 1 0 0 0,1-1 0 0 0,-1 1 0 0 0,0-1-1 0 0,1 1 1 0 0,-1-1 0 0 0,0 1 0 0 0,0 0 0 0 0,0-1 0 0 0,0 1-25 0 0,12 31 264 0 0,-2 1-1 0 0,-2-1 0 0 0,-1 1 0 0 0,-1 1 0 0 0,-2-1 1 0 0,-1 1-1 0 0,-2 0 0 0 0,-1 6-263 0 0,0-16 117 0 0,-1 0-1 0 0,0 0 1 0 0,-2-1 0 0 0,-1 1-1 0 0,-1 0 1 0 0,-1-1-1 0 0,-8 20-116 0 0,-4 5 411 0 0,17-85 1335 0 0,5 19-1739 0 0,1 0 0 0 0,0 0 0 0 0,2 0 0 0 0,0 1-1 0 0,1 0 1 0 0,0 0 0 0 0,1 1 0 0 0,1 0 0 0 0,3-2-7 0 0,3-7 4 0 0,-5 3-7 0 0,0 2-1 0 0,2-1 0 0 0,0 2 0 0 0,1-1 0 0 0,1 2 0 0 0,1 0 0 0 0,1 1 0 0 0,0 1 0 0 0,1 0 0 0 0,1 1 1 0 0,0 1-1 0 0,1 1 0 0 0,3-1 4 0 0,-21 13-4 0 0,0-1 0 0 0,0 1 0 0 0,0 0 1 0 0,0-1-1 0 0,0 1 0 0 0,1 0 0 0 0,-1 0 0 0 0,0 0 1 0 0,1 1-1 0 0,-1-1 0 0 0,0 1 0 0 0,1-1 0 0 0,-1 1 1 0 0,1 0-1 0 0,-1 0 0 0 0,1 0 0 0 0,-1 0 0 0 0,1 0 1 0 0,-1 0-1 0 0,0 1 0 0 0,1-1 0 0 0,-1 1 0 0 0,1 0 1 0 0,-1-1-1 0 0,0 1 0 0 0,0 0 0 0 0,1 1 0 0 0,-1-1 1 0 0,0 0-1 0 0,0 1 0 0 0,0-1 0 0 0,0 1 0 0 0,-1-1 1 0 0,1 1-1 0 0,0 0 0 0 0,-1 0 0 0 0,1 0 0 0 0,-1 0 1 0 0,1 0-1 0 0,0 2 4 0 0,0 27 23 0 0,-1 0-1 0 0,-1 0 1 0 0,-2 0 0 0 0,-1 0 0 0 0,-1 0 0 0 0,-1 0 0 0 0,-8 19-23 0 0,-10 76 52 0 0,15-81-60 0 0,8-45 18 0 0,0 0 10 0 0,0 0-4 0 0,0 0 0 0 0,4-30 154 0 0,5 6-163 0 0,2 0 0 0 0,0 1 1 0 0,2 0-1 0 0,0 0 0 0 0,2 2 0 0 0,6-7-7 0 0,-13 15-7 0 0,104-123 22 0 0,-100 122-25 0 0,1 1 0 0 0,0 0 0 0 0,0 1 0 0 0,1 0 0 0 0,1 1 0 0 0,0 1 0 0 0,17-9 10 0 0,-33 19-1 0 0,1 1 0 0 0,0-1 0 0 0,0 0 0 0 0,0 1 0 0 0,0-1-1 0 0,0 1 1 0 0,0-1 0 0 0,0 0 0 0 0,0 1 0 0 0,0-1 0 0 0,0 0 0 0 0,0 1 0 0 0,0-1 0 0 0,0 0-1 0 0,0 1 1 0 0,0-1 0 0 0,0 0 0 0 0,0 1 0 0 0,1-1 0 0 0,-1 0 0 0 0,0 1 0 0 0,0-1 0 0 0,0 0-1 0 0,0 1 1 0 0,1-1 0 0 0,-1 0 0 0 0,0 1 0 0 0,0-1 0 0 0,1 0 0 0 0,-1 0 0 0 0,0 0-1 0 0,1 1 1 0 0,-1-1 0 0 0,0 0 0 0 0,1 0 0 0 0,-1 0 0 0 0,0 0 0 0 0,1 1 0 0 0,-1-1 0 0 0,0 0-1 0 0,1 0 1 0 0,-1 0 0 0 0,0 0 0 0 0,1 0 0 0 0,-1 0 0 0 0,0 0 0 0 0,1 0 0 0 0,-1 0 0 0 0,1 0-1 0 0,-1 0 1 0 0,0 0 0 0 0,1 0 0 0 0,-1 0 0 0 0,0-1 0 0 0,1 1 0 0 0,-1 0 0 0 0,0 0 0 0 0,1 0-1 0 0,-1 0 1 0 0,0-1 0 0 0,0 1 0 0 0,1 0 0 0 0,-1 0 0 0 0,0-1 0 0 0,0 1 0 0 0,1 0 1 0 0,-2 11-6 0 0,-13 263 316 0 0,10-240-338 0 0,0 5-93 0 0,2-8-3644 0 0,13-35-6955 0 0,-7 0-592 0 0</inkml:trace>
  <inkml:trace contextRef="#ctx0" brushRef="#br0" timeOffset="770.588">1301 163 7810 0 0,'0'0'2247'0'0,"0"0"-523"0"0,0 0-254 0 0,0 0 39 0 0,0 0 48 0 0,0 0-121 0 0,0 0-233 0 0,0 0-248 0 0,0 0-247 0 0,0 0-164 0 0,0 0-112 0 0,0 0-89 0 0,-21-2-28 0 0,-62-4-3 0 0,80 6-276 0 0,0-1 0 0 0,0 1 0 0 0,0 0 0 0 0,0 0 0 0 0,0 0 0 0 0,0 1 0 0 0,0-1 0 0 0,0 1 0 0 0,0-1 0 0 0,0 1 0 0 0,0 0 0 0 0,1 0 0 0 0,-1 1 1 0 0,0-1-1 0 0,1 0 0 0 0,-1 1 0 0 0,1 0 0 0 0,-1-1 0 0 0,1 1 0 0 0,-1 1-36 0 0,-7 5 200 0 0,-4 3-111 0 0,0-1 0 0 0,2 2 0 0 0,-1-1 0 0 0,1 2 0 0 0,1 0-1 0 0,0 0 1 0 0,1 1 0 0 0,1 0 0 0 0,0 1 0 0 0,1-1 0 0 0,0 2-1 0 0,1-1 1 0 0,-2 10-89 0 0,-8 92 258 0 0,18-114-221 0 0,1 0 1 0 0,-1-1 0 0 0,1 1 0 0 0,0 0 0 0 0,0-1 0 0 0,0 1-1 0 0,1-1 1 0 0,-1 0 0 0 0,0 1 0 0 0,1-1 0 0 0,0 0 0 0 0,-1-1-1 0 0,1 1 1 0 0,0 0 0 0 0,0-1 0 0 0,0 1 0 0 0,0-1 0 0 0,0 0-1 0 0,0 0 1 0 0,0-1 0 0 0,1 1 0 0 0,-1 0 0 0 0,0-1 0 0 0,0 0-1 0 0,1 0 1 0 0,-1 0 0 0 0,0 0 0 0 0,0 0 0 0 0,1-1 0 0 0,-1 1-1 0 0,0-1 1 0 0,0 0 0 0 0,0 0 0 0 0,0 0 0 0 0,0-1 0 0 0,0 1-1 0 0,0-1 1 0 0,3-1-38 0 0,31-20 167 0 0,-1-1 1 0 0,-1-1-1 0 0,-1-2 0 0 0,-1-2 0 0 0,-2-1 0 0 0,-1-1 0 0 0,-1-2 0 0 0,24-35-167 0 0,-23 31 57 0 0,-5 15-24 0 0,-24 22-32 0 0,0 1-1 0 0,0-1 1 0 0,0 1-1 0 0,0-1 1 0 0,0 1-1 0 0,0 0 1 0 0,0-1 0 0 0,0 1-1 0 0,0 0 1 0 0,0 0-1 0 0,0 0 1 0 0,0 0-1 0 0,-1 0 1 0 0,1 0-1 0 0,0 0 1 0 0,-1 0-1 0 0,1 0 1 0 0,-1 0-1 0 0,1 0 1 0 0,-1 0 0 0 0,1 0-1 0 0,-1 1 1 0 0,0-1-1 0 0,1 0 1 0 0,-1 0-1 0 0,0 0 1 0 0,0 1-1 0 0,0-1 1 0 0,0 0-1 0 0,0 0 1 0 0,0 1-1 0 0,-1-1 1 0 0,1 1-1 0 0,1 4 4 0 0,6 41 56 0 0,-2-1 1 0 0,-2 1-1 0 0,-2 0 1 0 0,-3 7-61 0 0,2 2-1 0 0,-13 195 37 0 0,13-247-36 0 0,-2 18 11 0 0,-1 0 0 0 0,-1 0-1 0 0,0 0 1 0 0,-2 0 0 0 0,-1-1 0 0 0,0 0-1 0 0,-2 0 1 0 0,0-1 0 0 0,-1 0 0 0 0,-1-1 0 0 0,-1 0-1 0 0,-1-1 1 0 0,0 0-11 0 0,10-15 12 0 0,0 0 1 0 0,0-1-1 0 0,0 1 1 0 0,-1-1-1 0 0,1 1 0 0 0,0-1 1 0 0,-1 0-1 0 0,0 0 0 0 0,1-1 1 0 0,-1 1-1 0 0,0-1 0 0 0,0 0 1 0 0,0 0-1 0 0,0 0 1 0 0,0 0-1 0 0,0-1 0 0 0,0 0 1 0 0,0 0-1 0 0,0 0 0 0 0,0 0 1 0 0,0 0-1 0 0,-1-1-12 0 0,2-2 8 0 0,0 1-1 0 0,0-1 1 0 0,0 0 0 0 0,0 0-1 0 0,1 0 1 0 0,-1 0 0 0 0,1 0-1 0 0,0-1 1 0 0,0 1 0 0 0,0-1-1 0 0,0 0 1 0 0,1 1 0 0 0,-1-1-1 0 0,1 0 1 0 0,0 0 0 0 0,0 0-1 0 0,0 0 1 0 0,1 0 0 0 0,-1 0-1 0 0,1-2-7 0 0,-2-7-3 0 0,0 0 0 0 0,0-1 0 0 0,1 1 0 0 0,1-1 0 0 0,0 1-1 0 0,1 0 1 0 0,0-1 0 0 0,1 1 0 0 0,1 0 0 0 0,0 0-1 0 0,0 0 1 0 0,2 0 0 0 0,0 0 0 0 0,0 1 0 0 0,1 0-1 0 0,0 0 1 0 0,1 1 0 0 0,1-2 3 0 0,146-136-136 0 0,-93 96-99 0 0,-8 16-387 0 0,-29 24-4260 0 0,-7 4-4111 0 0,-13 5-2917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5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0 0 0,'0'0'97'0'0,"0"0"359"0"0,29 0 3675 0 0,104-3 3157 0 0,62-27-4802 0 0,83 16-1157 0 0,-149 28-1047 0 0,144-10 298 0 0,15-1 156 0 0,136 5-364 0 0,-45-37-16 0 0,142 28-34 0 0,-66-24-113 0 0,635 10 290 0 0,-768 30-358 0 0,268 11 105 0 0,171-12-133 0 0,312-24 72 0 0,170 3-58 0 0,-516-9-99 0 0,-164-6 25 0 0,-196 0 14 0 0,493-10 28 0 0,587 27-137 0 0,-603-3 37 0 0,172-24-10 0 0,401 21 225 0 0,-779 3-102 0 0,225 15 32 0 0,243-6-58 0 0,-702-9-63 0 0,176-14 92 0 0,468 19 9 0 0,-561 32-26 0 0,341 31 147 0 0,-43-46-64 0 0,-324-11-56 0 0,294 5 141 0 0,-77-8 399 0 0,-307 3 794 0 0,-370-3-1390 0 0,-1 0-7 0 0,0 0-2 0 0,12 0 555 0 0,145-21-517 0 0,-144 19-1250 0 0,20-3 2970 0 0,-22 4-6333 0 0,0 1-5771 0 0,-9 0-380 0 0</inkml:trace>
  <inkml:trace contextRef="#ctx0" brushRef="#br0" timeOffset="2522.818">1182 861 5001 0 0,'0'0'948'0'0,"0"0"-538"0"0,0 0-276 0 0,0 0 88 0 0,0 0 273 0 0,0 0 290 0 0,0 0 118 0 0,0 0-20 0 0,0 0-7 0 0,0 0 116 0 0,0 0 166 0 0,6 1 118 0 0,2 1-799 0 0,0-1-1 0 0,0 0 1 0 0,0 0-1 0 0,0-1 1 0 0,0 0 0 0 0,0-1-1 0 0,0 1 1 0 0,0-2 0 0 0,0 1-1 0 0,0-1 1 0 0,0 0-1 0 0,-1-1 1 0 0,7-2-477 0 0,82-70 2449 0 0,-82 57-2142 0 0,-1-1 1 0 0,-1 0-1 0 0,-1-1 1 0 0,-1 0-1 0 0,0-1 1 0 0,-2 0-1 0 0,0 0 1 0 0,4-21-308 0 0,-9 29 120 0 0,0 0 641 0 0,-2 24-403 0 0,-1 261 358 0 0,15 452-125 0 0,-41-418-440 0 0,-6-199-6 0 0,32-107-134 0 0,-1 0 0 0 0,1 1 0 0 0,0-1 0 0 0,-1 0 0 0 0,1 0 0 0 0,-1 0 0 0 0,1 1 1 0 0,-1-1-1 0 0,1 0 0 0 0,-1 0 0 0 0,1 0 0 0 0,-1 0 0 0 0,1 0 0 0 0,-1 0 0 0 0,1 0 0 0 0,-1 0 0 0 0,1 0 0 0 0,-1 0 0 0 0,1 0 0 0 0,-1 0 0 0 0,1-1 0 0 0,-1 1 0 0 0,1 0 1 0 0,-1 0-1 0 0,1 0 0 0 0,-1-1 0 0 0,1 1 0 0 0,0 0 0 0 0,-1 0 0 0 0,1-1 0 0 0,-1 1 0 0 0,1 0 0 0 0,0-1 0 0 0,-1 1 0 0 0,1-1 0 0 0,0 1 0 0 0,-1 0 0 0 0,1-1 0 0 0,0 1 1 0 0,0-1-1 0 0,0 1 0 0 0,-1-1 0 0 0,1 1 0 0 0,0-1 0 0 0,0 1 0 0 0,0-1 0 0 0,0 1 0 0 0,0-1 0 0 0,0 1 0 0 0,0-1 0 0 0,0 1 0 0 0,0-1 0 0 0,0 1 0 0 0,0-1-11 0 0,-7-25 5 0 0,1 0-1 0 0,2 0 0 0 0,0 0 0 0 0,2 0 0 0 0,1-1 0 0 0,1 1 0 0 0,1-1 1 0 0,2 1-1 0 0,3-17-4 0 0,4-41 0 0 0,3 1 0 0 0,4 0-1 0 0,4 2 1 0 0,3 0 0 0 0,3 1 0 0 0,5 2 0 0 0,2 1 0 0 0,4 2 0 0 0,3 1 0 0 0,3 3-1 0 0,33-40 1 0 0,-56 86-4 0 0,1 1 0 0 0,1 1 0 0 0,0 1 0 0 0,2 1 0 0 0,1 1 0 0 0,1 1-1 0 0,0 2 1 0 0,1 0 0 0 0,22-8 4 0 0,-44 22 1 0 0,0-1 1 0 0,1 1-1 0 0,-1 0 1 0 0,1 0-1 0 0,0 1 0 0 0,0 0 1 0 0,0 0-1 0 0,0 1 1 0 0,0 0-1 0 0,0 0 0 0 0,0 0 1 0 0,1 1-1 0 0,-1 0 0 0 0,0 1 1 0 0,0-1-1 0 0,0 1 1 0 0,0 1-1 0 0,0-1 0 0 0,0 1 1 0 0,0 1-1 0 0,0-1 0 0 0,0 1 1 0 0,-1 0-1 0 0,0 1 1 0 0,1-1-1 0 0,-1 1 0 0 0,-1 1 1 0 0,1-1-1 0 0,0 1 0 0 0,3 4-1 0 0,-1 13 17 0 0,-1-1 0 0 0,0 1 0 0 0,-2 1 0 0 0,-1-1 0 0 0,0 1 0 0 0,-2 0 0 0 0,-1 0 0 0 0,-1-1-1 0 0,0 1 1 0 0,-2 0 0 0 0,-1 0 0 0 0,-1 2-17 0 0,0 4 17 0 0,-2-1-1 0 0,-1 0 1 0 0,-1 0-1 0 0,-2-1 1 0 0,0 0 0 0 0,-2-1-1 0 0,-1 0 1 0 0,-1-1-1 0 0,-1-1 1 0 0,-1 0-1 0 0,-1-1 1 0 0,-19 20-17 0 0,20-29-21 0 0,-1-1 1 0 0,0 0-1 0 0,-1-1 0 0 0,0-1 1 0 0,0-1-1 0 0,-1 0 0 0 0,-1-2 1 0 0,1 0-1 0 0,-2-1 0 0 0,1-1 0 0 0,0-1 1 0 0,-1-1-1 0 0,0-1 0 0 0,0 0 1 0 0,0-2-1 0 0,-1 0 0 0 0,1-2 1 0 0,-16-2 20 0 0,20 2-99 0 0,1 0 0 0 0,-1-2 1 0 0,0 0-1 0 0,1-1 1 0 0,0 0-1 0 0,0-2 0 0 0,0 0 1 0 0,1 0-1 0 0,-1-2 99 0 0,-45-44-2837 0 0,36-24-6146 0 0,25 63-2597 0 0</inkml:trace>
  <inkml:trace contextRef="#ctx0" brushRef="#br0" timeOffset="8879.756">1920 2065 0 0 0,'0'0'2401'0'0,"0"0"-1407"0"0,0 0-560 0 0,0 0 74 0 0,0 0 300 0 0,0 0 315 0 0,0 0 185 0 0,0 0-13 0 0,0 0-67 0 0,0 0-94 0 0,0 0-118 0 0,11 1-44 0 0,74 4 2537 0 0,-17-51-171 0 0,22-38-1929 0 0,-4-3 0 0 0,-4-3 0 0 0,30-47-1409 0 0,-83 97 102 0 0,-1-1 0 0 0,-3-2 0 0 0,-1 0 1 0 0,-2-1-1 0 0,-2-2 0 0 0,-2 0 1 0 0,-3-1-1 0 0,-1 0 0 0 0,-2-1 0 0 0,2-26-102 0 0,-5-116 236 0 0,-9 188-225 0 0,0-1-1 0 0,0 1 0 0 0,0-1 0 0 0,0 1 0 0 0,-1 0 1 0 0,1-1-1 0 0,0 1 0 0 0,-1-1 0 0 0,0 1 0 0 0,0 0 1 0 0,1-1-1 0 0,-1 1 0 0 0,-1 0 0 0 0,1 0 0 0 0,0 0 1 0 0,0 0-1 0 0,-1 0 0 0 0,1 0 0 0 0,-1 0 0 0 0,0 0 1 0 0,1 1-1 0 0,-1-1 0 0 0,0 1 0 0 0,0-1 0 0 0,0 1 1 0 0,0 0-1 0 0,0-1 0 0 0,-1 1 0 0 0,1 0 0 0 0,0 1 1 0 0,-2-2-11 0 0,-5 5-7 0 0,1 0 1 0 0,0 1-1 0 0,0-1 1 0 0,0 2-1 0 0,0-1 1 0 0,0 1-1 0 0,1 0 1 0 0,0 0-1 0 0,0 1 1 0 0,0 0-1 0 0,1 1 1 0 0,0-1-1 0 0,0 1 1 0 0,1 0-1 0 0,0 1 1 0 0,0-1-1 0 0,-2 5 7 0 0,-1 0-4 0 0,-96 131-16 0 0,87-111 36 0 0,1 1 0 0 0,2 1 0 0 0,1 0 0 0 0,2 1 0 0 0,1 0 0 0 0,2 1 0 0 0,1-1 0 0 0,2 4-16 0 0,-6 160 107 0 0,13-187-89 0 0,0-1 1 0 0,1 1 0 0 0,1 0 0 0 0,-1-1-1 0 0,2 0 1 0 0,0 0 0 0 0,0 0-1 0 0,1-1 1 0 0,0 1 0 0 0,1-1 0 0 0,0-1-1 0 0,0 1 1 0 0,1-1 0 0 0,0-1 0 0 0,1 1-1 0 0,0-2 1 0 0,0 1 0 0 0,1-1 0 0 0,4 2-19 0 0,-3-4 46 0 0,1 0 1 0 0,-1-1 0 0 0,1 0 0 0 0,0-1 0 0 0,0 0-1 0 0,0-1 1 0 0,0-1 0 0 0,0 0 0 0 0,0 0 0 0 0,1-1-1 0 0,-1-1 1 0 0,11-1-47 0 0,114-45 450 0 0,-110 34-408 0 0,-1-1 1 0 0,0-1 0 0 0,-1-2 0 0 0,-1 0 0 0 0,0-2 0 0 0,-1 0 0 0 0,-2-2 0 0 0,0 0 0 0 0,-1-1-1 0 0,-1-2 1 0 0,-1 0 0 0 0,6-11-43 0 0,-21 28 14 0 0,0 1 0 0 0,0-1-1 0 0,-1 0 1 0 0,0 0 0 0 0,0 0 0 0 0,0 0-1 0 0,-1 0 1 0 0,0 0 0 0 0,-1 0-1 0 0,0-1 1 0 0,0 1 0 0 0,0 0 0 0 0,-1 0-1 0 0,-1-6-13 0 0,-1 10-2 0 0,0 0 0 0 0,-1-1-1 0 0,1 1 1 0 0,-1 0-1 0 0,0 1 1 0 0,0-1 0 0 0,0 1-1 0 0,0-1 1 0 0,0 1 0 0 0,-1 1-1 0 0,1-1 1 0 0,0 0 0 0 0,-1 1-1 0 0,0 0 1 0 0,1 0-1 0 0,-1 1 1 0 0,0-1 0 0 0,1 1-1 0 0,-1 0 1 0 0,0 0 0 0 0,1 0-1 0 0,-1 1 1 0 0,0 0 0 0 0,1 0-1 0 0,-1 0 1 0 0,1 0-1 0 0,-1 1 1 0 0,1-1 0 0 0,0 1-1 0 0,-1 1 1 0 0,1-1 2 0 0,-11 5-15 0 0,1-1-1 0 0,1 2 1 0 0,-1 0-1 0 0,1 1 1 0 0,1 0-1 0 0,0 1 1 0 0,0 0 0 0 0,1 1-1 0 0,0 0 1 0 0,1 1-1 0 0,0 0 1 0 0,1 1-1 0 0,0 0 1 0 0,1 0 0 0 0,0 1-1 0 0,1 0 1 0 0,1 0-1 0 0,0 0 1 0 0,1 1 0 0 0,1 0-1 0 0,0 0 1 0 0,1 1-1 0 0,0 6 16 0 0,5-14 2 0 0,0 0-1 0 0,1-1 0 0 0,0 1 1 0 0,0 0-1 0 0,0-1 0 0 0,1 1 1 0 0,0-1-1 0 0,1 0 0 0 0,0-1 1 0 0,0 1-1 0 0,0-1 0 0 0,1 0 1 0 0,0 0-1 0 0,0 0 0 0 0,0-1 1 0 0,1 0-1 0 0,0-1 0 0 0,0 1 1 0 0,0-1-1 0 0,0 0 0 0 0,1-1 1 0 0,-1 0-1 0 0,1 0 0 0 0,0-1 1 0 0,6 2-2 0 0,6 0 35 0 0,0 0 1 0 0,0-1 0 0 0,1-1-1 0 0,-1-1 1 0 0,1-1 0 0 0,-1-1-1 0 0,1 0 1 0 0,13-4-36 0 0,0-4 39 0 0,-1-2-1 0 0,0-1 1 0 0,0-2-1 0 0,-1-1 1 0 0,-1-1 0 0 0,-1-2-1 0 0,0-1 1 0 0,-2-1-1 0 0,0-2 1 0 0,3-4-39 0 0,42-28 77 0 0,117-71 1 0 0,-165 121-152 0 0,-90 33 970 0 0,42-20-894 0 0,1 0 1 0 0,0 2 0 0 0,0 1-1 0 0,1 1 1 0 0,1 0-1 0 0,0 2 1 0 0,1 0-1 0 0,0 1 1 0 0,1 1-1 0 0,1 1 1 0 0,1 0 0 0 0,-14 20-3 0 0,28-35-4 0 0,0 0 1 0 0,-1-1 0 0 0,1 1 0 0 0,0 0 0 0 0,1 0-1 0 0,-1 1 1 0 0,1-1 0 0 0,-1 0 0 0 0,1 1 0 0 0,0-1-1 0 0,0 0 1 0 0,0 1 0 0 0,1-1 0 0 0,-1 1 0 0 0,1-1-1 0 0,0 1 1 0 0,0 0 0 0 0,0-1 0 0 0,0 1 0 0 0,1-1-1 0 0,-1 1 1 0 0,1-1 0 0 0,0 1 0 0 0,0-1 0 0 0,0 0-1 0 0,1 1 1 0 0,-1-1 0 0 0,1 0 0 0 0,-1 0 0 0 0,1 0-1 0 0,0 0 1 0 0,1 0 0 0 0,-1 0 0 0 0,0-1 0 0 0,1 1-1 0 0,-1-1 1 0 0,1 1 0 0 0,0-1 0 0 0,0 0 0 0 0,0 0-1 0 0,0 0 1 0 0,0-1 0 0 0,0 1 0 0 0,1-1 0 0 0,2 1 3 0 0,3-1 5 0 0,0-2 0 0 0,0 1 1 0 0,-1-1-1 0 0,1 0 1 0 0,0-1-1 0 0,-1 0 1 0 0,1 0-1 0 0,-1-1 0 0 0,0 0 1 0 0,0 0-1 0 0,0-1 1 0 0,0 0-1 0 0,0-1 0 0 0,-1 1 1 0 0,0-2-1 0 0,0 1 1 0 0,0-1-1 0 0,1-2-5 0 0,108-122 59 0 0,-115 128-62 0 0,88-119 192 0 0,-87 118-177 0 0,-2 2-18 0 0,0 1-18 0 0,0 0-14 0 0,0 22-46 0 0,0 14 30 0 0,-2-26 58 0 0,1 0-1 0 0,1 0 1 0 0,0 0-1 0 0,0 0 1 0 0,1 0-1 0 0,1 1 1 0 0,-1-1-1 0 0,2-1 1 0 0,-1 1-1 0 0,1 0 1 0 0,1-1-1 0 0,0 1 0 0 0,0-1 1 0 0,6 9-4 0 0,-6-12-1 0 0,1 1 1 0 0,-1-1-1 0 0,1 0 1 0 0,1-1-1 0 0,-1 1 1 0 0,1-1-1 0 0,0 0 1 0 0,0 0-1 0 0,0-1 1 0 0,1 0-1 0 0,0 0 1 0 0,0 0-1 0 0,0-1 1 0 0,0 0-1 0 0,0-1 1 0 0,1 1-1 0 0,-1-1 1 0 0,1-1-1 0 0,-1 1 1 0 0,1-1-1 0 0,3-1 1 0 0,0-2 7 0 0,0 0 1 0 0,-1-1-1 0 0,0-1 0 0 0,0 0 0 0 0,0 0 0 0 0,0-1 1 0 0,0 0-1 0 0,-1-1 0 0 0,0 0 0 0 0,0 0 0 0 0,-1-1 1 0 0,0 0-1 0 0,0-1 0 0 0,0 0 0 0 0,-1 0 0 0 0,0 0 1 0 0,-1-1-1 0 0,0 0 0 0 0,0 0 0 0 0,-1-1 0 0 0,0 0-7 0 0,48-59 41 0 0,-37 51-35 0 0,-1 0-5 0 0,1 0 0 0 0,1 0-1 0 0,0 2 1 0 0,1 0 0 0 0,1 1-1 0 0,1 1 1 0 0,0 0 0 0 0,0 2-1 0 0,22-10 0 0 0,-40 22 0 0 0,0-1-1 0 0,1 1 1 0 0,-1 0-1 0 0,0-1 1 0 0,0 1-1 0 0,1 0 1 0 0,-1 0 0 0 0,0 1-1 0 0,1-1 1 0 0,-1 0-1 0 0,0 1 1 0 0,0 0-1 0 0,0-1 1 0 0,1 1-1 0 0,-1 0 1 0 0,0 0-1 0 0,0 0 1 0 0,0 0-1 0 0,0 1 1 0 0,0-1-1 0 0,-1 0 1 0 0,1 1-1 0 0,0 0 1 0 0,-1-1 0 0 0,1 1-1 0 0,-1 0 1 0 0,1 0-1 0 0,-1-1 1 0 0,0 1-1 0 0,0 0 1 0 0,0 0-1 0 0,0 1 1 0 0,0-1-1 0 0,0 0 1 0 0,0 0-1 0 0,-1 2 1 0 0,22 85 44 0 0,-20-81-34 0 0,-1 0 0 0 0,1 0 0 0 0,-2 0 0 0 0,1 0 0 0 0,-1 0 0 0 0,-1 0 0 0 0,1 0 1 0 0,-1 0-1 0 0,-1 0 0 0 0,1 0 0 0 0,-1 0 0 0 0,-1 0 0 0 0,0-1 0 0 0,0 1 0 0 0,0-1 0 0 0,-1 1 0 0 0,0-1 0 0 0,0-1 0 0 0,-1 1 0 0 0,0 0-10 0 0,-6 3 3 0 0,0 0 0 0 0,-1-1-1 0 0,0 0 1 0 0,0-1 0 0 0,-1-1-1 0 0,0 0 1 0 0,0 0 0 0 0,-3 0-3 0 0,-73 7-224 0 0,105-25-14 0 0,0 4 238 0 0,1 1 0 0 0,0 0 0 0 0,0 2 0 0 0,1 0 0 0 0,-1 1-1 0 0,1 1 1 0 0,0 0 0 0 0,-1 1 0 0 0,1 1 0 0 0,0 1 0 0 0,16 3 0 0 0,-13-2 41 0 0,-1-1 1 0 0,1-1-1 0 0,-1 0 0 0 0,1-2 1 0 0,-1 0-1 0 0,1-1 0 0 0,-1-1 1 0 0,14-6-42 0 0,151-71 602 0 0,-169 72-573 0 0,-1-1 0 0 0,0-1-1 0 0,-1 0 1 0 0,0-1 0 0 0,-1-1-1 0 0,0 0 1 0 0,-1 0-1 0 0,0-2 1 0 0,-2 1 0 0 0,1-1-1 0 0,-2-1 1 0 0,0 0-1 0 0,-1 0 1 0 0,0-1 0 0 0,-1 0-1 0 0,-1 0 1 0 0,-1-1-1 0 0,-1 0 1 0 0,0 1 0 0 0,1-18-29 0 0,-5 32-2 0 0,-1 0 0 0 0,1 0 0 0 0,0 0-1 0 0,-1 0 1 0 0,0 0 0 0 0,1 0 0 0 0,-1 0 0 0 0,0 0 0 0 0,-1 1 0 0 0,1-1 0 0 0,0 0 0 0 0,-1 1 0 0 0,0-1 0 0 0,1 0 0 0 0,-1 1 0 0 0,0 0 0 0 0,0 0 0 0 0,-1-1 0 0 0,1 1 0 0 0,0 0 0 0 0,-1 1 0 0 0,1-1 0 0 0,-1 0 0 0 0,1 1 0 0 0,-1-1 0 0 0,0 1 0 0 0,0 0 0 0 0,0 0 0 0 0,1 0 0 0 0,-1 0 0 0 0,0 1 0 0 0,0-1 0 0 0,0 1 0 0 0,0 0 0 0 0,0 0 0 0 0,-1 0 0 0 0,1 0 0 0 0,0 0 0 0 0,0 1 0 0 0,0-1-1 0 0,0 1 1 0 0,1 0 0 0 0,-1 0 0 0 0,0 0 0 0 0,0 0 0 0 0,0 0 0 0 0,1 1 0 0 0,-1-1 0 0 0,0 1 0 0 0,-1 1 2 0 0,-11 7-2 0 0,0 0 0 0 0,0 1-1 0 0,1 1 1 0 0,0 0 0 0 0,1 1 0 0 0,0 1-1 0 0,1 0 1 0 0,1 1 0 0 0,0 0 0 0 0,1 0-1 0 0,1 1 1 0 0,0 1 0 0 0,1-1-1 0 0,1 1 1 0 0,0 1 0 0 0,2-1 0 0 0,0 1-1 0 0,1 0 1 0 0,0 0 0 0 0,1 9 2 0 0,3-19 3 0 0,0 0-1 0 0,1 0 1 0 0,0-1-1 0 0,0 1 1 0 0,1 0 0 0 0,0-1-1 0 0,0 1 1 0 0,1-1-1 0 0,0 0 1 0 0,0 0 0 0 0,1 0-1 0 0,0 0 1 0 0,0 0-1 0 0,0-1 1 0 0,1 0 0 0 0,0 0-1 0 0,1 0 1 0 0,-1-1-1 0 0,1 1 1 0 0,0-1 0 0 0,0-1-1 0 0,0 1 1 0 0,6 2-3 0 0,7 5 80 0 0,1-1 1 0 0,1-1-1 0 0,-1-1 0 0 0,2-1 1 0 0,-1-1-1 0 0,1 0 1 0 0,16 1-81 0 0,-15-2 45 0 0,1-2 1 0 0,0-1 0 0 0,-1 0-1 0 0,1-2 1 0 0,0-1 0 0 0,0-1-1 0 0,0 0 1 0 0,0-2-1 0 0,18-5-45 0 0,-41 8-41 0 0,0-1 0 0 0,0 1 0 0 0,0 0 0 0 0,0-1 0 0 0,0 1 0 0 0,0-1 0 0 0,0 1 0 0 0,0-1 0 0 0,0 1 0 0 0,0-1 0 0 0,-1 0 0 0 0,1 1 0 0 0,0-1-1 0 0,0 0 1 0 0,-1 0 0 0 0,1 0 0 0 0,0 0 0 0 0,-1 1 0 0 0,1-1 0 0 0,-1 0 0 0 0,1 0 0 0 0,-1 0 0 0 0,0 0 0 0 0,1 0 0 0 0,-1 0 0 0 0,0 0 0 0 0,0 0 0 0 0,0 0-1 0 0,1 0 1 0 0,-1 0 0 0 0,0-1 0 0 0,0 1 0 0 0,-1 0 0 0 0,1 0 0 0 0,0 0 41 0 0,-5-10-3964 0 0,-5 3-4405 0 0,4 4-4797 0 0</inkml:trace>
  <inkml:trace contextRef="#ctx0" brushRef="#br0" timeOffset="11709.744">5935 1251 1224 0 0,'0'0'1485'0'0,"0"0"-349"0"0,0 0 61 0 0,0 0 382 0 0,0 0 374 0 0,0 0 145 0 0,0 0-183 0 0,0 0-384 0 0,0 0-363 0 0,0 0-272 0 0,0 0-174 0 0,9 0 2600 0 0,-50 184-527 0 0,-60 166-2315 0 0,80-299-524 0 0,21-50 17 0 0,0-1 9 0 0,2-23 71 0 0,7-17-63 0 0,2 1 0 0 0,2 0-1 0 0,1 1 1 0 0,18-32 10 0 0,17-46-12 0 0,39-86 96 0 0,-88 203-84 0 0,1-1 0 0 0,-1 0 0 0 0,0 0 1 0 0,1 1-1 0 0,-1-1 0 0 0,0 0 0 0 0,1 0 1 0 0,-1 0-1 0 0,0 0 0 0 0,1 0 0 0 0,-1 1 1 0 0,1-1-1 0 0,-1 0 0 0 0,0 0 0 0 0,1 0 1 0 0,-1 0-1 0 0,1 0 0 0 0,-1 0 0 0 0,0 0 1 0 0,1 0-1 0 0,-1 0 0 0 0,0-1 0 0 0,1 1 1 0 0,-1 0-1 0 0,1 0 0 0 0,-1 0 0 0 0,0 0 1 0 0,1 0-1 0 0,-1-1 0 0 0,0 1 0 0 0,1 0 1 0 0,-1 0-1 0 0,0-1 0 0 0,1 1 0 0 0,-1 0 1 0 0,0 0-1 0 0,0-1 0 0 0,1 1 0 0 0,-1 0 1 0 0,0-1-1 0 0,0 1 0 0 0,0 0 0 0 0,1-1 1 0 0,-1 1-1 0 0,0-1 0 0 0,0 1 0 0 0,0 0 1 0 0,0-1-1 0 0,0 1 0 0 0,0-1 0 0 0,0 1 1 0 0,0 0-1 0 0,0-1 0 0 0,5 9 21 0 0,1 4 91 0 0,-1 1 0 0 0,-1-1 0 0 0,0 1 0 0 0,0 0 0 0 0,-2 1 0 0 0,1-1 0 0 0,-2 0 0 0 0,0 1 0 0 0,0 2-112 0 0,5 42 229 0 0,46 144 48 0 0,-51-199-256 0 0,0 1 0 0 0,0 0 0 0 0,0-1 0 0 0,0 1 1 0 0,1-1-1 0 0,0 1 0 0 0,0-1 0 0 0,0 0 0 0 0,0 0 0 0 0,0 0 0 0 0,0 0 0 0 0,1 0 0 0 0,0 0 0 0 0,-1 0 1 0 0,1-1-1 0 0,0 0 0 0 0,0 1 0 0 0,1-1 0 0 0,-1 0 0 0 0,0-1 0 0 0,1 1 0 0 0,-1 0 0 0 0,1-1 0 0 0,-1 0 1 0 0,1 0-1 0 0,0 0 0 0 0,0 0 0 0 0,-1-1 0 0 0,1 1 0 0 0,0-1 0 0 0,0 0 0 0 0,0 0 0 0 0,-1-1 0 0 0,1 1 1 0 0,0-1-1 0 0,0 1 0 0 0,-1-1 0 0 0,1-1 0 0 0,0 1 0 0 0,-1 0 0 0 0,1-1 0 0 0,-1 0 0 0 0,0 1 0 0 0,0-1 1 0 0,1-1-22 0 0,12-13 123 0 0,0 0 1 0 0,-1-2 0 0 0,-1 0 0 0 0,0 0 0 0 0,-2-1-1 0 0,0-1 1 0 0,-1 0 0 0 0,-1-1 0 0 0,-1 0 0 0 0,-1-1 0 0 0,-1 1-1 0 0,0-1 1 0 0,-2-1 0 0 0,-1 1 0 0 0,0-1 0 0 0,-2 0-1 0 0,-1 0 1 0 0,0 0 0 0 0,-2-3-124 0 0,1 24-13 0 0,0 0 0 0 0,1 0-1 0 0,-1-1 1 0 0,0 1 0 0 0,0 0 0 0 0,0 0 0 0 0,-1 0-1 0 0,1 0 1 0 0,0 0 0 0 0,-1-1 0 0 0,1 1-1 0 0,-1 0 1 0 0,0 0 0 0 0,0 0 0 0 0,0 1 0 0 0,0-1-1 0 0,0 0 1 0 0,0 0 0 0 0,0 0 0 0 0,-1 1-1 0 0,1-1 1 0 0,-1 0 0 0 0,1 1 0 0 0,-1 0 0 0 0,1-1-1 0 0,-1 1 1 0 0,0 0 0 0 0,0 0 0 0 0,0 0-1 0 0,0 0 1 0 0,0 0 0 0 0,0 0 0 0 0,0 0 0 0 0,0 1-1 0 0,-1-1 14 0 0,-10 29-3919 0 0,11-16-1305 0 0,1 0-6010 0 0</inkml:trace>
  <inkml:trace contextRef="#ctx0" brushRef="#br0" timeOffset="12158.427">6822 1354 5873 0 0,'0'0'3797'0'0,"0"0"-1311"0"0,0 0-656 0 0,0 0-239 0 0,0 0-179 0 0,0 0-217 0 0,0 0-224 0 0,0 0-239 0 0,0 0-216 0 0,-26 32-157 0 0,-82 100-121 0 0,105-129-229 0 0,0-1 0 0 0,0 0-1 0 0,1 1 1 0 0,-1 0-1 0 0,1-1 1 0 0,0 1-1 0 0,0 0 1 0 0,0 0-1 0 0,0 0 1 0 0,1 1 0 0 0,-1-1-1 0 0,1 0 1 0 0,-1 1-1 0 0,1-1 1 0 0,0 1-1 0 0,1-1 1 0 0,-1 1 0 0 0,1-1-1 0 0,-1 1 1 0 0,1 0-9 0 0,1 6 23 0 0,-1-6 14 0 0,0 1 0 0 0,1 0 0 0 0,0-1 0 0 0,0 1 0 0 0,0-1 0 0 0,0 1 0 0 0,1-1 0 0 0,-1 0 0 0 0,1 1 0 0 0,0-1 0 0 0,0 0-1 0 0,1 0 1 0 0,-1 0 0 0 0,1-1 0 0 0,0 1 0 0 0,0-1 0 0 0,0 1 0 0 0,1-1 0 0 0,-1 0 0 0 0,1 0 0 0 0,0-1 0 0 0,0 1 0 0 0,-1-1 0 0 0,2 1 0 0 0,-1-1 0 0 0,0-1 0 0 0,0 1 0 0 0,1 0-1 0 0,-1-1 1 0 0,1 0 0 0 0,-1 0 0 0 0,1-1 0 0 0,-1 1 0 0 0,1-1 0 0 0,0 0 0 0 0,-1 0 0 0 0,1 0 0 0 0,-1-1 0 0 0,1 1 0 0 0,1-2-37 0 0,7-1 176 0 0,0 0-1 0 0,0-2 1 0 0,-1 1 0 0 0,0-2 0 0 0,0 1-1 0 0,0-2 1 0 0,-1 0 0 0 0,1 0 0 0 0,-2-1-1 0 0,1 0 1 0 0,-1-1 0 0 0,0 0 0 0 0,-1 0-1 0 0,0-1 1 0 0,-1-1 0 0 0,0 1 0 0 0,0-1-1 0 0,-1-1 1 0 0,0-1-176 0 0,-3 4 67 0 0,0 1 0 0 0,-1-1 0 0 0,0 0-1 0 0,0 0 1 0 0,-1 0 0 0 0,0 0 0 0 0,-1 0 0 0 0,0 0 0 0 0,0-1-1 0 0,-1 1 1 0 0,0 0 0 0 0,-1-4-67 0 0,0 9-3 0 0,1 0 0 0 0,-1-1 0 0 0,1 1 0 0 0,-1 0 0 0 0,-1 0 0 0 0,1 0 0 0 0,0 0 0 0 0,-1 0 0 0 0,0 0 0 0 0,0 0 0 0 0,0 0 0 0 0,-1 1 0 0 0,1-1 0 0 0,-1 1 0 0 0,1 0 0 0 0,-1 0 0 0 0,0 0 0 0 0,-1 0 0 0 0,1 0 1 0 0,0 1-1 0 0,-1-1 0 0 0,1 1 0 0 0,-1 0 0 0 0,0 0 0 0 0,0 0 0 0 0,0 1 0 0 0,0-1 3 0 0,-1 0-175 0 0,-1-1 0 0 0,1 2 1 0 0,-1-1-1 0 0,0 0 0 0 0,0 1 1 0 0,1 0-1 0 0,-1 1 0 0 0,0-1 1 0 0,0 1-1 0 0,0 0 1 0 0,0 1-1 0 0,0-1 0 0 0,0 1 1 0 0,1 0-1 0 0,-1 1 0 0 0,0-1 1 0 0,1 1-1 0 0,-1 0 0 0 0,1 1 1 0 0,0-1-1 0 0,-1 1 0 0 0,1 0 1 0 0,0 0-1 0 0,1 1 0 0 0,-1-1 1 0 0,1 1-1 0 0,-5 4 175 0 0,10-7-47 0 0,-1 0 0 0 0,0 0 0 0 0,1 0 0 0 0,-1 0 0 0 0,1 0 0 0 0,-1 0 0 0 0,1 0 0 0 0,-1 0 0 0 0,1 0 0 0 0,0-1 0 0 0,-1 1 0 0 0,1 0 0 0 0,0 0 0 0 0,0-1 1 0 0,0 1-1 0 0,0 0 0 0 0,-1-1 0 0 0,1 1 0 0 0,0-1 0 0 0,0 1 0 0 0,0-1 0 0 0,0 1 0 0 0,0-1 0 0 0,0 0 0 0 0,0 0 0 0 0,0 1 0 0 0,0-1 0 0 0,0 0 0 0 0,1 0 0 0 0,-1 0 0 0 0,0 0 0 0 0,0 0 0 0 0,0 0 0 0 0,0 0 0 0 0,0-1 0 0 0,0 1 0 0 0,0 0 0 0 0,0-1 0 0 0,0 1 0 0 0,0 0 0 0 0,0-1 0 0 0,0 1 0 0 0,0-1 0 0 0,0 0 47 0 0,-1 1-3 0 0,71-23-95 0 0,-45 12-1779 0 0,0 2-3697 0 0,-20 9-4857 0 0</inkml:trace>
  <inkml:trace contextRef="#ctx0" brushRef="#br0" timeOffset="12649.491">7369 714 4529 0 0,'0'0'2156'0'0,"0"0"-342"0"0,0 0-85 0 0,0 0 96 0 0,0 0 18 0 0,0 0-116 0 0,0 0-249 0 0,0 0-307 0 0,0 0-255 0 0,0 0-142 0 0,0 0-25 0 0,0 0 41 0 0,0 0 11 0 0,3 8-10 0 0,4 72 1104 0 0,-10-31-1132 0 0,1-1 0 0 0,4 1-1 0 0,1-1 1 0 0,6 28-763 0 0,5 111 303 0 0,-14-137-282 0 0,-2 0 0 0 0,-3-1 0 0 0,-2 1 1 0 0,-2-1-1 0 0,-2 0 0 0 0,-2-1-21 0 0,-7 15-142 0 0,19-107-6453 0 0,0 6 954 0 0,0 18-2871 0 0,1 8 933 0 0</inkml:trace>
  <inkml:trace contextRef="#ctx0" brushRef="#br0" timeOffset="12929.519">7124 1229 9426 0 0,'0'0'2534'0'0,"0"0"-322"0"0,0 0-213 0 0,0 0-257 0 0,0 0-266 0 0,0 0-279 0 0,0 0-288 0 0,0 0-222 0 0,0 0-113 0 0,0 0 42 0 0,0 0 52 0 0,0 0 57 0 0,0 0 17 0 0,16 0-111 0 0,119 0 766 0 0,80-28-13 0 0,-104 8-1121 0 0,27 9-529 0 0,-139 23-4159 0 0,-1-5-4805 0 0,0-4-3054 0 0</inkml:trace>
  <inkml:trace contextRef="#ctx0" brushRef="#br0" timeOffset="13173.803">7933 1340 14411 0 0,'0'0'2473'0'0,"0"0"-1178"0"0,0 0-366 0 0,0 0 83 0 0,0 0 70 0 0,0 0-29 0 0,0 0-163 0 0,0 0-242 0 0,0 0-212 0 0,0 33-140 0 0,1 102-70 0 0,-6-64 104 0 0,5-70-521 0 0,-12 30 224 0 0,-2-26-9693 0 0,12-5-1986 0 0</inkml:trace>
  <inkml:trace contextRef="#ctx0" brushRef="#br0" timeOffset="13339.453">7852 1023 12115 0 0,'0'0'1848'0'0,"0"0"-824"0"0,0 0-440 0 0,0 0-160 0 0,0 0-144 0 0,0 0-135 0 0,0 0-153 0 0,0 0-185 0 0,0 0-191 0 0,0 0-480 0 0,0 0-1936 0 0,0 0-8387 0 0</inkml:trace>
  <inkml:trace contextRef="#ctx0" brushRef="#br0" timeOffset="13659.512">8395 1296 12067 0 0,'0'0'5361'0'0,"0"0"-3203"0"0,0 0-1057 0 0,0 0-85 0 0,0 0-6 0 0,0 0-69 0 0,0 0-131 0 0,0 0-170 0 0,0 0-165 0 0,0 0-111 0 0,0 0-60 0 0,0 0-71 0 0,0 0-47 0 0,-26 4-57 0 0,-80 17-29 0 0,103-21-93 0 0,-1 1 0 0 0,1-1-1 0 0,0 0 1 0 0,0 1 0 0 0,0 0 0 0 0,0 0-1 0 0,-1 0 1 0 0,1 0 0 0 0,0 0 0 0 0,1 0 0 0 0,-1 1-1 0 0,0 0 1 0 0,0-1 0 0 0,1 1 0 0 0,-1 0-1 0 0,1 0 1 0 0,-1 1 0 0 0,1-1 0 0 0,0 0 0 0 0,-1 1-7 0 0,-6 9 37 0 0,4-7-26 0 0,0 1-1 0 0,0 0 0 0 0,1 0 0 0 0,0 1 0 0 0,0-1 0 0 0,0 1 0 0 0,1 0 0 0 0,0 0 0 0 0,1 0 0 0 0,-1 0 0 0 0,1 0 0 0 0,1 1 0 0 0,-1-1 1 0 0,1 1-1 0 0,1-1 0 0 0,-1 1 0 0 0,1 0 0 0 0,1 4-10 0 0,1-7 13 0 0,0 1 1 0 0,0-1 0 0 0,0 0-1 0 0,1 0 1 0 0,-1 0-1 0 0,1 0 1 0 0,0 0-1 0 0,1-1 1 0 0,-1 1 0 0 0,1-1-1 0 0,0 0 1 0 0,0 0-1 0 0,1 0 1 0 0,-1-1-1 0 0,1 0 1 0 0,-1 0 0 0 0,1 0-1 0 0,0 0 1 0 0,0-1-1 0 0,1 1 1 0 0,-1-1-1 0 0,0 0 1 0 0,1-1 0 0 0,-1 0-1 0 0,1 0 1 0 0,-1 0-1 0 0,1 0 1 0 0,0-1-14 0 0,103 0 788 0 0,-101-2-763 0 0,0 0 1 0 0,0 0-1 0 0,0-1 1 0 0,-1 0-1 0 0,1-1 0 0 0,-1 0 1 0 0,0 0-1 0 0,0 0 1 0 0,-1-1-1 0 0,1 0 0 0 0,1-2-25 0 0,32-21-3265 0 0,-33 22-648 0 0,-3 2-1996 0 0,-2 3-6452 0 0</inkml:trace>
  <inkml:trace contextRef="#ctx0" brushRef="#br0" timeOffset="14050.751">8643 1553 6001 0 0,'0'0'3162'0'0,"0"0"-743"0"0,0 0-363 0 0,0 0-113 0 0,0 0-92 0 0,0 0-114 0 0,0 0-119 0 0,0 0-156 0 0,0 0-203 0 0,0 0-204 0 0,34-2-195 0 0,102-9-155 0 0,-66-9 277 0 0,-62 17-910 0 0,1-1 1 0 0,-1 0-1 0 0,0 0 1 0 0,0-1 0 0 0,-1 0-1 0 0,1 0 1 0 0,-1-1-1 0 0,0 0 1 0 0,0 0-1 0 0,-1-1 1 0 0,0 0-1 0 0,0 0 1 0 0,-1 0 0 0 0,0-1-1 0 0,0 0 1 0 0,0 0-1 0 0,-1 0 1 0 0,-1 0-1 0 0,1-1 1 0 0,-1 0 0 0 0,-1 1-1 0 0,1-1 1 0 0,-2 0-1 0 0,1 0 1 0 0,-1 0-1 0 0,-1 0 1 0 0,1-3-73 0 0,-4 8-5 0 0,1-1 0 0 0,-1 1 1 0 0,1 0-1 0 0,-1 0 0 0 0,-1 0 1 0 0,1 0-1 0 0,0 1 0 0 0,-1-1 0 0 0,0 1 1 0 0,0 0-1 0 0,0 0 0 0 0,0 0 1 0 0,0 0-1 0 0,-1 1 0 0 0,1 0 0 0 0,-1 0 1 0 0,0 0-1 0 0,1 0 0 0 0,-1 1 1 0 0,0 0-1 0 0,0 0 0 0 0,0 0 0 0 0,0 1 1 0 0,0-1-1 0 0,0 1 0 0 0,-4 1 5 0 0,-6 1-20 0 0,0 0-1 0 0,1 1 1 0 0,-1 1-1 0 0,1 0 1 0 0,0 2 0 0 0,0-1-1 0 0,0 2 1 0 0,0-1-1 0 0,1 2 1 0 0,1 0-1 0 0,-1 0 1 0 0,1 2 0 0 0,1-1-1 0 0,-1 1 1 0 0,2 1-1 0 0,0 0 1 0 0,0 0-1 0 0,1 1 1 0 0,0 1 0 0 0,1-1-1 0 0,0 1 1 0 0,-3 10 20 0 0,8-20-3 0 0,1 1 1 0 0,-1 0-1 0 0,1 0 1 0 0,0 0-1 0 0,0 0 1 0 0,1 0 0 0 0,0 0-1 0 0,-1 1 1 0 0,1-1-1 0 0,0 0 1 0 0,1 1-1 0 0,-1-1 1 0 0,1 1-1 0 0,0-1 1 0 0,0 1-1 0 0,1-1 1 0 0,-1 0 0 0 0,1 1-1 0 0,0-1 1 0 0,0 1-1 0 0,0-1 1 0 0,1 0-1 0 0,-1 0 1 0 0,1 0-1 0 0,0 0 1 0 0,0 0-1 0 0,1 0 1 0 0,-1-1 0 0 0,1 1-1 0 0,0-1 1 0 0,0 1-1 0 0,0-1 1 0 0,0 0-1 0 0,0 0 1 0 0,1 0-1 0 0,0-1 1 0 0,-1 1-1 0 0,3 0 3 0 0,16 5-19 0 0,1 0-1 0 0,0-2 0 0 0,0-1 0 0 0,1 0 0 0 0,-1-2 1 0 0,1-1-1 0 0,0-1 0 0 0,0 0 0 0 0,0-2 0 0 0,0-1 1 0 0,0-1-1 0 0,-1-1 0 0 0,13-4 20 0 0,46-13-1121 0 0,-30 2-6743 0 0,-34 12-4528 0 0</inkml:trace>
  <inkml:trace contextRef="#ctx0" brushRef="#br0" timeOffset="15827.954">996 2113 1184 0 0,'0'0'3652'0'0,"0"0"-2432"0"0,0 0-905 0 0,0 0-159 0 0,0 0 24 0 0,0 0 130 0 0,0 0 144 0 0,0 0 138 0 0,0 0 146 0 0,0 0 55 0 0,0 0-2 0 0,-5-2-63 0 0,1 1-772 0 0,-9-5 1149 0 0,38 4 2022 0 0,184 7 2403 0 0,3 1-3641 0 0,127-37-168 0 0,-256 20-1433 0 0,626-75 1018 0 0,-401 69-194 0 0,119 15-1112 0 0,24 35 808 0 0,158-26-402 0 0,-167-25-138 0 0,722 14-48 0 0,-594 26 39 0 0,84-67-113 0 0,-273 5-112 0 0,7 7 22 0 0,-248 14-7 0 0,136 1-53 0 0,-3-8 45 0 0,-105 8 18 0 0,106 4-370 0 0,-287 12-2634 0 0,-5 1-222 0 0,5 4-3698 0 0,1 0-5391 0 0</inkml:trace>
  <inkml:trace contextRef="#ctx0" brushRef="#br0" timeOffset="24457.461">943 2330 0 0 0,'0'0'267'0'0,"0"0"349"0"0,0 0 17 0 0,0 0-115 0 0,0 0-111 0 0,0 0-33 0 0,0 0-28 0 0,-13-22 6906 0 0,37 21 310 0 0,7-2-5048 0 0,60-4-1850 0 0,79 3 636 0 0,61 1-169 0 0,-164 5-928 0 0,85-8 357 0 0,-107-3-419 0 0,0 2 0 0 0,0 2 0 0 0,0 1 0 0 0,14 3-141 0 0,136-6 372 0 0,39-11-28 0 0,-92 3-145 0 0,232 7 29 0 0,-256 5-194 0 0,19-1 64 0 0,35-4-41 0 0,243-9 78 0 0,-251 13-121 0 0,88 0-32 0 0,-154 11 47 0 0,196-14-32 0 0,-39 7-9 0 0,-18 0 108 0 0,-125 7-70 0 0,4 1-74 0 0,85-8 50 0 0,121-4 57 0 0,-263 12-86 0 0,109-5 49 0 0,-77-10 6 0 0,-43-1 101 0 0,12 1-144 0 0,1 3 1 0 0,30 0 43 0 0,157-7 4 0 0,23 5 79 0 0,-116 5-29 0 0,41-3-8 0 0,30 1 65 0 0,-50-1 92 0 0,-73 11-119 0 0,138-13 33 0 0,14 5 42 0 0,-192 2-160 0 0,-30 1-8 0 0,0-2-1 0 0,0-1 1 0 0,1-2 0 0 0,-2-1-1 0 0,5-2-19 0 0,160-19 46 0 0,-50 20-13 0 0,-47-2 152 0 0,-14 0 122 0 0,-30-1-166 0 0,7-6 312 0 0,-7 6 168 0 0,-47 3-2102 0 0,-18-2-5161 0 0,5 5 1980 0 0,2 2-7861 0 0</inkml:trace>
  <inkml:trace contextRef="#ctx0" brushRef="#br0" timeOffset="29648.726">9475 1222 10738 0 0,'0'0'1441'0'0,"0"0"-504"0"0,0 0-178 0 0,0 0 125 0 0,0 0 99 0 0,0 0-61 0 0,0 0-144 0 0,0 0-112 0 0,0 0-85 0 0,0 0-26 0 0,0 0 0 0 0,6-3 20 0 0,16-6 53 0 0,-17 6 71 0 0,-5 3 34 0 0,0 0-43 0 0,0 0-56 0 0,0 9 1001 0 0,-37 59-53 0 0,34-64-1541 0 0,3-4-34 0 0,26-1 97 0 0,52-57 614 0 0,-65 44-437 0 0,-12 14-121 0 0,-1 0 15 0 0,0 0 19 0 0,0 0-19 0 0,0 0-5 0 0,-28 21 328 0 0,28-20-462 0 0,0-1-5 0 0,0 0-2 0 0,0 0 11 0 0,0 0-25 0 0,0 0-51 0 0,0 0 5 0 0,0 0-29 0 0,-5-1-1808 0 0,-8 4-8717 0 0,9-2-1803 0 0</inkml:trace>
  <inkml:trace contextRef="#ctx0" brushRef="#br0" timeOffset="30205.441">9578 1550 9114 0 0,'0'0'1890'0'0,"0"0"-185"0"0,0 0 106 0 0,0 0 105 0 0,0 0-100 0 0,0 0-301 0 0,0 0-346 0 0,0 0-255 0 0,0 0-127 0 0,0 0-70 0 0,0 0-86 0 0,0 0-40 0 0,0 0-35 0 0,-7 16-53 0 0,-38 74 328 0 0,22-49 570 0 0,61-45-942 0 0,93-95-38 0 0,-177 129 364 0 0,-16 24-689 0 0,69-73-3149 0 0,-2 10-1909 0 0,-3 1-7513 0 0</inkml:trace>
  <inkml:trace contextRef="#ctx0" brushRef="#br0" timeOffset="35479.372">10777 868 4817 0 0,'0'0'1900'0'0,"0"0"-155"0"0,0 0 65 0 0,0 0 139 0 0,0 0 5 0 0,0 0-208 0 0,0 0-359 0 0,0 0-338 0 0,0 0-261 0 0,0 0-130 0 0,0 0-63 0 0,0-3-39 0 0,2-5 2827 0 0,-2 8-3085 0 0,2 16 730 0 0,16 91 384 0 0,-6 9-769 0 0,-5 1 1 0 0,-7 79-644 0 0,-1-89 80 0 0,-6 52 43 0 0,3-141-552 0 0,-4-25-1525 0 0,-2-23-1353 0 0,3 7-1853 0 0,3 6-3428 0 0,2 6-539 0 0</inkml:trace>
  <inkml:trace contextRef="#ctx0" brushRef="#br0" timeOffset="35870.102">10346 1005 6193 0 0,'0'0'1446'0'0,"0"0"-66"0"0,0 0 74 0 0,0 0 257 0 0,0 0 159 0 0,0 0-66 0 0,0 0-240 0 0,0 0-339 0 0,0 0-322 0 0,0 0-273 0 0,0 0-188 0 0,0 0-86 0 0,-1-7 27 0 0,1 2-286 0 0,-1 4-69 0 0,1 0 1 0 0,0 0-1 0 0,-1-1 1 0 0,1 1 0 0 0,0 0-1 0 0,0-1 1 0 0,0 1-1 0 0,0 0 1 0 0,0-1-1 0 0,0 1 1 0 0,0 0-1 0 0,1 0 1 0 0,-1-1-1 0 0,0 1 1 0 0,1 0-1 0 0,-1 0 1 0 0,1-1-1 0 0,-1 1 1 0 0,1 0-1 0 0,0 0 1 0 0,-1 0-1 0 0,1 0 1 0 0,0 0-1 0 0,0 0 1 0 0,0 0-1 0 0,0 0 1 0 0,0 0-1 0 0,0 0 1 0 0,0 1-1 0 0,0-1 1 0 0,0 0-1 0 0,1 0-28 0 0,55-21 1240 0 0,2 3 1 0 0,0 2-1 0 0,48-7-1240 0 0,-6 1 621 0 0,77-10-161 0 0,-82 20-441 0 0,-92 10-2474 0 0,-12-1-9332 0 0,7 4 534 0 0</inkml:trace>
  <inkml:trace contextRef="#ctx0" brushRef="#br0" timeOffset="36437.287">11180 640 5193 0 0,'0'0'3135'0'0,"0"0"-1315"0"0,0 0-555 0 0,0 0 21 0 0,0 0 183 0 0,0 0 64 0 0,0 0-133 0 0,0 0-150 0 0,0 0-150 0 0,0 0-71 0 0,0 0-51 0 0,0 0-122 0 0,0 0-80 0 0,9 8-58 0 0,27 27-42 0 0,-13 26 947 0 0,-9 22-1126 0 0,-3 1 1 0 0,-4 0-1 0 0,-3 0 1 0 0,-6 33-498 0 0,-28 210 113 0 0,30-324-102 0 0,-1-2-13 0 0,1 0 1 0 0,-1-1-1 0 0,1 1 1 0 0,0 0 0 0 0,-1 0-1 0 0,1-1 1 0 0,0 1 0 0 0,0 0-1 0 0,0 0 1 0 0,0-1-1 0 0,-1 1 1 0 0,1 0 0 0 0,0 0-1 0 0,0 0 1 0 0,0-1 0 0 0,1 1-1 0 0,-1 0 1 0 0,0 0-1 0 0,0 0 1 0 0,0-1 0 0 0,1 1-1 0 0,-1 0 1 0 0,0 0 0 0 0,1-1-1 0 0,-1 1 1 0 0,0 0-1 0 0,1-1 1 0 0,-1 1 0 0 0,1 0-1 0 0,-1-1 1 0 0,1 1 0 0 0,-1-1-1 0 0,1 1 1 0 0,0-1-1 0 0,-1 1 1 0 0,1-1 0 0 0,0 1-1 0 0,-1-1 1 0 0,1 1 0 0 0,0-1-1 0 0,0 0 1 0 0,-1 0-1 0 0,1 1 1 0 0,0-1 0 0 0,0 0-1 0 0,0 0 1 0 0,-1 0 0 0 0,1 0-1 0 0,0 0 1 0 0,0 0-1 0 0,0 0 1 0 0,-1 0 0 0 0,1 0-1 0 0,0 0 1 0 0,0 0 0 0 0,-1-1-1 0 0,1 1 1 0 0,0 0-1 0 0,0-1 1 0 0,-1 1 0 0 0,1 0-1 0 0,0-1 2 0 0,69-65 122 0 0,76-89-110 0 0,-144 152-13 0 0,0 1 1 0 0,1 0 0 0 0,-1 1 0 0 0,1-1 0 0 0,-1 0-1 0 0,1 1 1 0 0,0 0 0 0 0,0-1 0 0 0,0 1 0 0 0,0 0-1 0 0,0 0 1 0 0,0 1 0 0 0,0-1 0 0 0,0 1 0 0 0,0-1-1 0 0,0 1 1 0 0,0 0 0 0 0,1 0 0 0 0,1 1 0 0 0,4 50 76 0 0,5 96 270 0 0,-12-137-1290 0 0,9 13 1694 0 0,-3-20-5915 0 0,4-2-6267 0 0,-11-1-464 0 0</inkml:trace>
  <inkml:trace contextRef="#ctx0" brushRef="#br0" timeOffset="36820.374">11736 1509 9202 0 0,'0'0'2111'0'0,"0"0"-979"0"0,0 0-225 0 0,0 0 315 0 0,0 0 271 0 0,0 0 37 0 0,0 0-104 0 0,0 0-226 0 0,0 0-185 0 0,0 0-138 0 0,0 0-103 0 0,0 0-77 0 0,27-5-63 0 0,86-19-65 0 0,-58-1 330 0 0,-50 20-797 0 0,1 0-1 0 0,-1-1 1 0 0,0 1-1 0 0,0-1 1 0 0,-1 0-1 0 0,1-1 1 0 0,-1 1 0 0 0,-1-1-1 0 0,1 1 1 0 0,-1-1-1 0 0,0 0 1 0 0,-1-1-1 0 0,0 1 1 0 0,0 0-1 0 0,-1-1 1 0 0,1 1-1 0 0,-2-1 1 0 0,1 1 0 0 0,-1-1-1 0 0,0 1 1 0 0,-1-4-102 0 0,1 9 5 0 0,-1 0 1 0 0,0 0 0 0 0,0 0 0 0 0,-1 0-1 0 0,1 0 1 0 0,0 0 0 0 0,0 0 0 0 0,-1 0 0 0 0,1 1-1 0 0,-1-1 1 0 0,0 1 0 0 0,0-1 0 0 0,1 1-1 0 0,-1 0 1 0 0,0-1 0 0 0,0 1 0 0 0,0 0-1 0 0,0 0 1 0 0,0 0 0 0 0,0 1 0 0 0,-1-1 0 0 0,1 0-1 0 0,0 1 1 0 0,0-1 0 0 0,-1 1 0 0 0,1 0-1 0 0,0 0 1 0 0,0 0 0 0 0,-1 0 0 0 0,1 0-1 0 0,0 0 1 0 0,0 1 0 0 0,-2 0-6 0 0,-69 28-108 0 0,59-17 91 0 0,0 2 0 0 0,0-1 0 0 0,1 2 0 0 0,1 0 0 0 0,0 0 0 0 0,2 1-1 0 0,-1 0 1 0 0,2 1 0 0 0,0 1 0 0 0,1-1 0 0 0,1 1 0 0 0,-2 9 17 0 0,7-23 1 0 0,0-1 0 0 0,0 1 1 0 0,1 1-1 0 0,0-1 0 0 0,-1 0 0 0 0,1 0 0 0 0,1 0 1 0 0,-1 1-1 0 0,1-1 0 0 0,-1 0 0 0 0,1 1 0 0 0,0-1 1 0 0,1 0-1 0 0,-1 1 0 0 0,1-1 0 0 0,0 0 0 0 0,0 0 1 0 0,0 0-1 0 0,1 1 0 0 0,-1-1 0 0 0,1-1 0 0 0,0 1 1 0 0,0 0-1 0 0,0 0 0 0 0,1-1 0 0 0,-1 1 0 0 0,1-1 1 0 0,0 0-1 0 0,0 1 0 0 0,2 0-1 0 0,6 0 18 0 0,-1 0-1 0 0,1-1 1 0 0,-1-1 0 0 0,1 1 0 0 0,0-2 0 0 0,0 0-1 0 0,0 0 1 0 0,0-1 0 0 0,0 0 0 0 0,0-1 0 0 0,-1 0-1 0 0,6-2-17 0 0,-2 1 3 0 0,0-1-1 0 0,0-1 0 0 0,0 0 1 0 0,0-1-1 0 0,-1-1 0 0 0,0 0 1 0 0,0-1-1 0 0,10-7-2 0 0,2-3-3511 0 0,-2-1-3668 0 0,-19 14-5504 0 0</inkml:trace>
  <inkml:trace contextRef="#ctx0" brushRef="#br0" timeOffset="38184.928">12931 1458 0 0 0,'0'0'932'0'0,"0"0"218"0"0,0 0 258 0 0,0 0 266 0 0,0 0 153 0 0,0 0 7 0 0,0 0-75 0 0,0 0-194 0 0,0 0-247 0 0,0 0-213 0 0,-7-10-223 0 0,-18-26-198 0 0,23 34-617 0 0,1 1 0 0 0,0 1 0 0 0,-1-1 0 0 0,1 0 0 0 0,-1 0 1 0 0,1 0-1 0 0,-1 1 0 0 0,1-1 0 0 0,-1 1 0 0 0,1-1 0 0 0,-1 1 0 0 0,0 0 0 0 0,1 0 0 0 0,-1-1 0 0 0,0 1 0 0 0,1 0 0 0 0,-1 1 0 0 0,0-1 0 0 0,1 0 0 0 0,-1 0 1 0 0,0 1-1 0 0,1-1 0 0 0,-1 1 0 0 0,1-1 0 0 0,-1 1 0 0 0,1 0 0 0 0,-1-1 0 0 0,1 1 0 0 0,-1 0 0 0 0,1 0 0 0 0,0 0 0 0 0,0 0 0 0 0,-1 0 0 0 0,1 1 0 0 0,0-1 1 0 0,0 1-68 0 0,-3 0 186 0 0,-8 9 72 0 0,1 1 1 0 0,0 0-1 0 0,0 0 1 0 0,1 1-1 0 0,1 0 1 0 0,0 1-1 0 0,1 0 1 0 0,0 1-1 0 0,1-1 1 0 0,1 1-1 0 0,0 1 1 0 0,0 4-259 0 0,4-18 27 0 0,0 1 0 0 0,0 1 0 0 0,1-1 0 0 0,-1 0 0 0 0,1 0 0 0 0,-1 1 0 0 0,1-1 0 0 0,0 1 0 0 0,1-1 0 0 0,-1 1 0 0 0,1-1 0 0 0,-1 1 0 0 0,1-1 0 0 0,0 1 0 0 0,0 0 0 0 0,1-1 0 0 0,-1 1 0 0 0,1-1 0 0 0,0 1 0 0 0,0-1 0 0 0,0 1 0 0 0,0-1 1 0 0,0 0-1 0 0,1 0 0 0 0,-1 1 0 0 0,1-1 0 0 0,0 0 0 0 0,0 0 0 0 0,0-1 0 0 0,1 1 0 0 0,-1 0 0 0 0,1-1 0 0 0,-1 1 0 0 0,1-1 0 0 0,0 0 0 0 0,0 0 0 0 0,0 0 0 0 0,0 0 0 0 0,0 0 0 0 0,1-1 0 0 0,-1 0 0 0 0,0 1 0 0 0,1-1 0 0 0,2 0-27 0 0,5-2 119 0 0,0-1 1 0 0,0-1-1 0 0,0 0 0 0 0,0-1 0 0 0,-1 0 0 0 0,0 0 0 0 0,0-1 0 0 0,0 0 0 0 0,0-1 1 0 0,-1 0-1 0 0,0-1 0 0 0,0 0 0 0 0,-1 0 0 0 0,1-1 0 0 0,-2 0 0 0 0,1 0 1 0 0,-1-1-1 0 0,2-4-119 0 0,24-27 92 0 0,-1-1 0 0 0,-3-1 0 0 0,-1-1 0 0 0,-3-2 0 0 0,-1-1 0 0 0,-2-1 0 0 0,-3 0 0 0 0,-1-2 0 0 0,-3 0 0 0 0,-1-1 0 0 0,0-21-92 0 0,-10 58-8 0 0,-2 0 0 0 0,1 0 0 0 0,-2-1 0 0 0,0 1 1 0 0,0-1-1 0 0,-2 1 0 0 0,1-1 0 0 0,-2 1 0 0 0,0 0 0 0 0,0-1 0 0 0,-1 1 0 0 0,-1 0 1 0 0,0 0-1 0 0,-1 1 0 0 0,0-1 0 0 0,-1 1 0 0 0,-1 0 0 0 0,0 1 0 0 0,0-1 1 0 0,-9-9 7 0 0,14 19-8 0 0,-1 0 1 0 0,0 0 0 0 0,0 0 0 0 0,0 0-1 0 0,0 1 1 0 0,0-1 0 0 0,0 1 0 0 0,0-1 0 0 0,0 1-1 0 0,-1 0 1 0 0,1 1 0 0 0,0-1 0 0 0,-1 0-1 0 0,1 1 1 0 0,-1 0 0 0 0,1 0 0 0 0,-1 0 0 0 0,1 0-1 0 0,0 1 1 0 0,-1-1 0 0 0,1 1 0 0 0,-1 0-1 0 0,1 0 1 0 0,0 0 0 0 0,0 0 0 0 0,0 0 0 0 0,0 1-1 0 0,0 0 1 0 0,0-1 0 0 0,0 1 0 0 0,0 0-1 0 0,0 0 1 0 0,0 1 7 0 0,-70 91-39 0 0,62-68 69 0 0,1 0 0 0 0,2 0 0 0 0,0 1 0 0 0,2 0 1 0 0,1 0-1 0 0,1 1 0 0 0,1 0 0 0 0,2-1 0 0 0,0 1 0 0 0,2 0 0 0 0,4 20-30 0 0,-1-24 71 0 0,2 0 0 0 0,0-1 0 0 0,2 0 0 0 0,0 0 0 0 0,2 0-1 0 0,0-1 1 0 0,2-1 0 0 0,0 0 0 0 0,1 0 0 0 0,2-2 0 0 0,0 1 0 0 0,0-2 0 0 0,2 0 0 0 0,0-1 0 0 0,2-1 0 0 0,0 1-71 0 0,67 73 399 0 0,-72-77-3494 0 0,-1-14-6142 0 0,-9-2-2135 0 0</inkml:trace>
  <inkml:trace contextRef="#ctx0" brushRef="#br0" timeOffset="38397.719">13516 1380 9218 0 0,'0'0'1812'0'0,"0"0"-363"0"0,0 0-177 0 0,0 0 56 0 0,0 0 17 0 0,0 0-128 0 0,0 0-273 0 0,0 0-292 0 0,0 0-230 0 0,0 0-155 0 0,0 0-95 0 0,0 0-63 0 0,0 0-41 0 0,-1 32-45 0 0,-2 96-30 0 0,7-90-161 0 0,12-42-2692 0 0,-11-6-3207 0 0,-2 3-4505 0 0</inkml:trace>
  <inkml:trace contextRef="#ctx0" brushRef="#br0" timeOffset="38568.3">13487 1071 10450 0 0,'0'0'2649'0'0,"0"0"-1657"0"0,0 0-360 0 0,0 0-192 0 0,0 0-128 0 0,0 0-136 0 0,0 0-72 0 0,0 0-128 0 0,0 0-72 0 0,0 0-40 0 0,0 0-192 0 0,0 0-256 0 0,0 0-344 0 0,0 0-656 0 0,23 18-1617 0 0,-19-14-5673 0 0</inkml:trace>
  <inkml:trace contextRef="#ctx0" brushRef="#br0" timeOffset="39039.419">13641 1041 4937 0 0,'0'0'2097'0'0,"0"0"-369"0"0,0 0 11 0 0,0 0 188 0 0,0 0 25 0 0,0 0-133 0 0,0 0-236 0 0,0 0-221 0 0,0 0-178 0 0,0 0-157 0 0,32-20-128 0 0,97-67-159 0 0,-64 32 406 0 0,-56 44-961 0 0,0-1-1 0 0,-1 0 1 0 0,-1 0 0 0 0,0-1-1 0 0,0 0 1 0 0,-1 0 0 0 0,-1 0-1 0 0,0-1 1 0 0,-1 0 0 0 0,-1 0 0 0 0,0 0-1 0 0,-1 0 1 0 0,0 0 0 0 0,-1 0-1 0 0,-1-1 1 0 0,0 0-185 0 0,-9-1 696 0 0,3 55-612 0 0,-2 74 14 0 0,6 0 0 0 0,4 1 0 0 0,16 97-98 0 0,3 145 18 0 0,-18-316-15 0 0,-3 1 0 0 0,-2-1 0 0 0,-1 0 0 0 0,-2 0 0 0 0,-1 0 0 0 0,-3 0 0 0 0,-1-1 0 0 0,-2-1 0 0 0,-1 1 0 0 0,-12 21-3 0 0,23-57-21 0 0,1 0 0 0 0,0 0-1 0 0,-1 0 1 0 0,0 0 0 0 0,0 0 0 0 0,0-1 0 0 0,0 1 0 0 0,0 0 0 0 0,0-1 0 0 0,-1 0 0 0 0,1 1 0 0 0,-1-1 0 0 0,1 0-1 0 0,-1 0 1 0 0,0 0 0 0 0,0-1 0 0 0,0 1 0 0 0,0-1 0 0 0,0 0 0 0 0,-1 0 0 0 0,1 0 0 0 0,0 0 0 0 0,0 0 0 0 0,-1-1-1 0 0,1 1 1 0 0,0-1 0 0 0,-3 0 21 0 0,-30-40-1191 0 0,30 26 818 0 0,1 0-1 0 0,0 1 1 0 0,1-2 0 0 0,1 1-1 0 0,0 0 1 0 0,1-1-1 0 0,0 1 1 0 0,1-1 0 0 0,1 0-1 0 0,0 0 1 0 0,1 1-1 0 0,3-13 374 0 0,21-106-5245 0 0,0 49-5004 0 0,-14 58 3768 0 0</inkml:trace>
  <inkml:trace contextRef="#ctx0" brushRef="#br0" timeOffset="39721.41">13926 1178 0 0 0,'0'0'253'0'0,"0"0"836"0"0,0 0 255 0 0,0 0-8 0 0,0 0-68 0 0,0 0-125 0 0,0 0-142 0 0,0 0-147 0 0,0 0-133 0 0,20-16-72 0 0,58-46-38 0 0,17-3 4582 0 0,5 13-1731 0 0,-86 44-3174 0 0,-1 0 1 0 0,0-1-1 0 0,-1 0 1 0 0,0-1-1 0 0,0 0 0 0 0,-1-1 1 0 0,-1 0-1 0 0,0-1 1 0 0,0 0-1 0 0,-1 0 0 0 0,-1-1 1 0 0,0 0-1 0 0,0-1 1 0 0,-2 0-1 0 0,0 0 0 0 0,4-13-288 0 0,-5 7 303 0 0,-1-1 0 0 0,0 1 0 0 0,-2-1-1 0 0,0 0 1 0 0,-2 0 0 0 0,-1-20-303 0 0,0 42 23 0 0,1 0-1 0 0,0-1 1 0 0,-1 1 0 0 0,1 0 0 0 0,-1-1 0 0 0,1 1-1 0 0,-1 0 1 0 0,1-1 0 0 0,-1 1 0 0 0,1-1 0 0 0,-1 1 0 0 0,0-1-1 0 0,1 1 1 0 0,-1-1 0 0 0,0 1 0 0 0,1-1 0 0 0,-1 0 0 0 0,0 1-1 0 0,0-1 1 0 0,1 0 0 0 0,-1 0 0 0 0,0 1 0 0 0,0-1-1 0 0,0 0 1 0 0,1 0 0 0 0,-1 0 0 0 0,0 0 0 0 0,0 0 0 0 0,0 0-1 0 0,1 0 1 0 0,-1-1 0 0 0,0 1 0 0 0,0 0 0 0 0,1 0-1 0 0,-1 0 1 0 0,0-1 0 0 0,0 1 0 0 0,1 0 0 0 0,-1-1 0 0 0,0 1-1 0 0,1-1 1 0 0,-1 1 0 0 0,0-1 0 0 0,1 1 0 0 0,-1-1-1 0 0,1 1 1 0 0,-1-1 0 0 0,1 0 0 0 0,-1 1 0 0 0,1-1 0 0 0,0 0-1 0 0,-1 1 1 0 0,1-1 0 0 0,0 0 0 0 0,-1 0 0 0 0,1 1-1 0 0,0-1 1 0 0,0 0 0 0 0,0 0 0 0 0,-1 0 0 0 0,1 1 0 0 0,0-1-1 0 0,0-1-22 0 0,-18 52 113 0 0,1 1-1 0 0,3 0 1 0 0,1 1-1 0 0,4 1 1 0 0,1 0-1 0 0,3 0 1 0 0,2 0-1 0 0,2 1 1 0 0,6 35-113 0 0,1 4 191 0 0,4 0 0 0 0,18 67-191 0 0,1 14 22 0 0,-25-146-22 0 0,5 27 7 0 0,-3 0-1 0 0,-2 1 1 0 0,-2-1-1 0 0,-4 9-6 0 0,2-59-7 0 0,0 1-1 0 0,-1-1 0 0 0,1 1 0 0 0,-1-1 0 0 0,0 0 0 0 0,-1 0 1 0 0,0 0-1 0 0,1 0 0 0 0,-2 0 0 0 0,1 0 0 0 0,0 0 1 0 0,-1 0-1 0 0,0-1 0 0 0,0 1 0 0 0,0-1 0 0 0,-1 0 0 0 0,0 0 1 0 0,1 0-1 0 0,-1-1 0 0 0,-1 1 0 0 0,1-1 0 0 0,0 0 1 0 0,-1 0-1 0 0,0 0 0 0 0,1-1 0 0 0,-1 0 0 0 0,0 0 0 0 0,0 0 1 0 0,-4 1 7 0 0,5-4-63 0 0,0 0 1 0 0,0 0-1 0 0,0 0 1 0 0,0 0 0 0 0,0 0-1 0 0,1-1 1 0 0,-1 0-1 0 0,0 1 1 0 0,1-1-1 0 0,0-1 1 0 0,-1 1 0 0 0,1 0-1 0 0,0-1 1 0 0,0 0-1 0 0,0 0 1 0 0,0 0 0 0 0,1 0-1 0 0,-1 0 1 0 0,1 0-1 0 0,0-1 1 0 0,0 1-1 0 0,0-1 1 0 0,-1-2 62 0 0,-35-92-1105 0 0,32 73 977 0 0,1-1-1 0 0,2 0 1 0 0,0 0-1 0 0,1 0 1 0 0,2-1 0 0 0,1 1-1 0 0,1-5 129 0 0,0 14-31 0 0,1 0-1 0 0,1 1 0 0 0,1 0 0 0 0,0 0 1 0 0,1 0-1 0 0,0 0 0 0 0,1 1 0 0 0,1 0 1 0 0,1 0-1 0 0,0 1 0 0 0,1 0 1 0 0,0 1-1 0 0,1 0 0 0 0,6-4 32 0 0,-11 11-72 0 0,0 0 0 0 0,1 1-1 0 0,0 0 1 0 0,0 1 0 0 0,0-1-1 0 0,1 1 1 0 0,0 1 0 0 0,-1 0-1 0 0,1 0 1 0 0,1 0 0 0 0,-1 1-1 0 0,0 0 1 0 0,0 0 0 0 0,1 1-1 0 0,7 0 73 0 0,15 0-5827 0 0,1 0-5749 0 0,-27 1 5939 0 0</inkml:trace>
  <inkml:trace contextRef="#ctx0" brushRef="#br0" timeOffset="40243.36">14527 1421 1120 0 0,'0'0'2243'0'0,"0"0"119"0"0,0 0 35 0 0,0 0-203 0 0,0 0-303 0 0,0 0-264 0 0,0 0-216 0 0,0 0-214 0 0,0 0-159 0 0,0 0-123 0 0,0 0-103 0 0,0 0-79 0 0,0 0-57 0 0,12 0-69 0 0,64 0 1356 0 0,-14-52 412 0 0,-53 45-2298 0 0,-1 0-1 0 0,0 0 0 0 0,0-1 0 0 0,0 0 0 0 0,-1-1 0 0 0,-1 1 1 0 0,0-2-1 0 0,0 1 0 0 0,0 0 0 0 0,-1-1 0 0 0,-1 0 1 0 0,0 0-1 0 0,0-1 0 0 0,-1 1 0 0 0,0-1 0 0 0,0 0 0 0 0,-1-4-76 0 0,-3 13 7 0 0,-1-1 0 0 0,0 1 0 0 0,1 0 0 0 0,-1 0 0 0 0,0 0 0 0 0,0 0-1 0 0,0 0 1 0 0,0 0 0 0 0,-1 1 0 0 0,1-1 0 0 0,0 1 0 0 0,-1-1-1 0 0,1 1 1 0 0,-1 0 0 0 0,1 0 0 0 0,-1 0 0 0 0,0 0 0 0 0,1 1 0 0 0,-1-1-1 0 0,0 1 1 0 0,0-1 0 0 0,1 1 0 0 0,-1 0 0 0 0,0 0 0 0 0,0 0 0 0 0,0 1-1 0 0,1-1 1 0 0,-1 1 0 0 0,0-1 0 0 0,1 1 0 0 0,-1 0 0 0 0,0 0 0 0 0,1 0-1 0 0,-1 0 1 0 0,1 1 0 0 0,-2 0-7 0 0,-6 3-4 0 0,1 1 1 0 0,1-1-1 0 0,-1 2 0 0 0,1-1 1 0 0,0 1-1 0 0,0 0 0 0 0,1 1 1 0 0,0-1-1 0 0,0 2 0 0 0,1-1 1 0 0,0 1-1 0 0,1 0 0 0 0,0 0 1 0 0,0 0-1 0 0,0 1 0 0 0,2-1 1 0 0,-1 1-1 0 0,1 0 0 0 0,1 0 1 0 0,-1 1-1 0 0,2-1 0 0 0,0 0 1 0 0,0 1-1 0 0,1 8 4 0 0,2-11 6 0 0,1-1 0 0 0,1 1 1 0 0,0 0-1 0 0,0-1 0 0 0,0 0 0 0 0,1 0 0 0 0,0 0 0 0 0,1 0 0 0 0,-1-1 0 0 0,1 0 1 0 0,0 0-1 0 0,1-1 0 0 0,-1 1 0 0 0,1-2 0 0 0,0 1 0 0 0,1-1 0 0 0,-1 0 1 0 0,1 0-1 0 0,0-1 0 0 0,-1 0 0 0 0,1 0 0 0 0,1-1 0 0 0,-1 0 0 0 0,0 0 0 0 0,1-1-6 0 0,66-1 26 0 0,-59-25-580 0 0,-13 15-2279 0 0,-1 2-3934 0 0,-2 3-5184 0 0</inkml:trace>
  <inkml:trace contextRef="#ctx0" brushRef="#br0" timeOffset="40553.836">14974 1546 12531 0 0,'0'0'2608'0'0,"0"0"-1150"0"0,0 0-373 0 0,0 0 98 0 0,0 0 40 0 0,0 0-88 0 0,0 0-237 0 0,0 0-247 0 0,0 0-159 0 0,0 0-82 0 0,0 0-35 0 0,0 0-48 0 0,-2 8 6 0 0,-3 22 457 0 0,10-58 1076 0 0,51-132-914 0 0,21 16-662 0 0,-58 115-462 0 0,-18 28 70 0 0,-1 1-57 0 0,0 0-92 0 0,0 0-115 0 0,0 26-6860 0 0,0-23 2878 0 0,0 1-7674 0 0</inkml:trace>
  <inkml:trace contextRef="#ctx0" brushRef="#br0" timeOffset="40986.35">15280 1343 9322 0 0,'0'0'3903'0'0,"0"0"-1950"0"0,0 0-840 0 0,0 0-150 0 0,0 0 6 0 0,0 0 45 0 0,0 0 9 0 0,0 0-53 0 0,0 0-114 0 0,0 0-92 0 0,0 0-64 0 0,0 0-45 0 0,0 0-43 0 0,19 0-34 0 0,60-1-61 0 0,-74 1-425 0 0,-1 0 0 0 0,0 0 0 0 0,1-1 0 0 0,-1 1 0 0 0,0-1 0 0 0,0 0 0 0 0,1-1 0 0 0,-1 1-1 0 0,0-1 1 0 0,0 1 0 0 0,0-1 0 0 0,-1 0 0 0 0,1-1 0 0 0,0 1 0 0 0,-1-1 0 0 0,2-1-92 0 0,4-3 188 0 0,-6 5-151 0 0,0 0-1 0 0,0 0 1 0 0,0 0-1 0 0,0-1 1 0 0,-1 0-1 0 0,1 1 1 0 0,-1-1-1 0 0,0 0 1 0 0,0 0 0 0 0,0 0-1 0 0,0 0 1 0 0,0-1-1 0 0,-1 1 1 0 0,0 0-1 0 0,1-1 1 0 0,-1 1-1 0 0,0-1 1 0 0,-1 1-1 0 0,1-1 1 0 0,-1 0-1 0 0,1 1 1 0 0,-1-1-1 0 0,0 0 1 0 0,0 1 0 0 0,-1-1-1 0 0,1 1 1 0 0,-1-1-1 0 0,0 0-36 0 0,-2 1-10 0 0,-1 1-1 0 0,1-1 0 0 0,-1 1 1 0 0,0 0-1 0 0,0 0 1 0 0,0 0-1 0 0,0 0 1 0 0,0 1-1 0 0,-1 0 0 0 0,1 0 1 0 0,0 0-1 0 0,-1 0 1 0 0,1 1-1 0 0,-1-1 1 0 0,1 1-1 0 0,-1 0 0 0 0,1 1 1 0 0,0-1-1 0 0,-1 1 1 0 0,1 0-1 0 0,0 0 1 0 0,-1 0-1 0 0,1 0 0 0 0,0 1 1 0 0,0 0-1 0 0,0 0 1 0 0,-1 0 10 0 0,-5 4-10 0 0,0 0 0 0 0,0 0 0 0 0,0 1-1 0 0,1 0 1 0 0,0 0 0 0 0,1 1 0 0 0,0 1 0 0 0,0-1 0 0 0,0 1 0 0 0,1 0 0 0 0,1 1 0 0 0,-1 0 0 0 0,2 0 0 0 0,-1 0 0 0 0,1 1 0 0 0,1 0 0 0 0,0 0 0 0 0,1 0 0 0 0,0 0 0 0 0,0 0 0 0 0,1 1 0 0 0,1-1-1 0 0,0 1 1 0 0,0 0 0 0 0,1-1 0 0 0,2 10 10 0 0,0-16-12 0 0,0-1 0 0 0,0 0 0 0 0,0 0 0 0 0,1 1 0 0 0,0-2 0 0 0,0 1 0 0 0,0 0 0 0 0,0-1 0 0 0,0 1 0 0 0,1-1-1 0 0,0 0 1 0 0,0 0 0 0 0,-1 0 0 0 0,2-1 0 0 0,-1 1 0 0 0,0-1 0 0 0,0 0 0 0 0,1 0 0 0 0,-1-1 0 0 0,1 1 0 0 0,0-1 0 0 0,-1 0 0 0 0,1 0 0 0 0,0-1-1 0 0,0 1 1 0 0,-1-1 0 0 0,1 0 0 0 0,0 0 0 0 0,0-1 0 0 0,-1 1 0 0 0,1-1 0 0 0,0 0 0 0 0,0-1 0 0 0,-1 1 0 0 0,1-1 0 0 0,1-1 12 0 0,36-15-798 0 0,-2-1-2349 0 0,-14 6-4995 0 0,-17 9-3847 0 0</inkml:trace>
  <inkml:trace contextRef="#ctx0" brushRef="#br0" timeOffset="41384.39">15605 1498 7362 0 0,'0'0'3008'0'0,"0"0"-1163"0"0,0 0-336 0 0,0 0-4 0 0,0 0 11 0 0,0 0-13 0 0,0 0-165 0 0,0 0-177 0 0,0 0-186 0 0,0 0-167 0 0,0 0-156 0 0,0 0-124 0 0,0 0-62 0 0,13-9-62 0 0,39-28-23 0 0,-5-34 812 0 0,-37 44-860 0 0,51-83 418 0 0,-54 199-1014 0 0,-8-86 272 0 0,1 0 1 0 0,0 0-1 0 0,0 0 0 0 0,0 1 0 0 0,0-1 0 0 0,0 0 1 0 0,1 0-1 0 0,0 0 0 0 0,-1 0 0 0 0,1 0 1 0 0,0 0-1 0 0,0 0 0 0 0,1 0 0 0 0,-1-1 1 0 0,0 1-1 0 0,1 0 0 0 0,0-1 0 0 0,0 1 1 0 0,-1-1-1 0 0,2 1 0 0 0,-1-1 0 0 0,0 0 0 0 0,0 0 1 0 0,1 0-1 0 0,-1 0 0 0 0,1 0 0 0 0,-1-1 1 0 0,1 1-1 0 0,0-1 0 0 0,0 1 0 0 0,0-1 1 0 0,0 0-1 0 0,0 0 0 0 0,0-1 0 0 0,0 1 0 0 0,0-1 1 0 0,0 1-1 0 0,0-1 0 0 0,3 0-9 0 0,1-1 64 0 0,0-1-1 0 0,0 0 1 0 0,-1 0-1 0 0,1-1 1 0 0,-1 0-1 0 0,1 0 1 0 0,-1 0-1 0 0,0-1 1 0 0,-1 0-1 0 0,1 0 0 0 0,0 0 1 0 0,-1-1-1 0 0,0 0 1 0 0,0 0-1 0 0,-1 0 1 0 0,1 0-1 0 0,-1-1 1 0 0,0 0-1 0 0,-1 0 1 0 0,1 0-1 0 0,-1 0 1 0 0,1-3-64 0 0,20-28-1122 0 0,-15 30-1428 0 0,-5 6-5037 0 0,-2 1-4893 0 0</inkml:trace>
  <inkml:trace contextRef="#ctx0" brushRef="#br0" timeOffset="41668.444">16331 1207 16964 0 0,'0'0'2277'0'0,"0"0"-706"0"0,0 0-278 0 0,0 0-104 0 0,0 0-162 0 0,0 0-187 0 0,0 0-237 0 0,0 0-199 0 0,0 0-132 0 0,0 0-84 0 0,0 0-56 0 0,0 0-32 0 0,0 0-14 0 0,-23 14-16 0 0,-69 42-2 0 0,55-16 6 0 0,35-37-70 0 0,0-1-1 0 0,0 1 1 0 0,1 0 0 0 0,-1-1 0 0 0,1 1-1 0 0,0 0 1 0 0,0 0 0 0 0,0 0 0 0 0,0 0-1 0 0,0 1 1 0 0,1-1 0 0 0,-1 0 0 0 0,1 0-1 0 0,0 0 1 0 0,0 0 0 0 0,0 1 0 0 0,0-1-1 0 0,1 0 1 0 0,-1 0 0 0 0,1 0 0 0 0,0 0-1 0 0,0 0 1 0 0,0 0 0 0 0,0 0 0 0 0,1 0-1 0 0,-1 0 1 0 0,1 0 0 0 0,-1-1 0 0 0,1 1-1 0 0,0-1 1 0 0,0 1 0 0 0,0-1 0 0 0,1 0-1 0 0,-1 1 1 0 0,0-1 0 0 0,1 0 0 0 0,0-1 0 0 0,-1 1-1 0 0,1 0 1 0 0,0-1 0 0 0,0 0 0 0 0,0 1-1 0 0,0-1 1 0 0,0 0 0 0 0,0 0 0 0 0,0-1-1 0 0,0 1 1 0 0,0-1 0 0 0,1 0-4 0 0,-4 0-4 0 0,7 1-162 0 0,-1 0 0 0 0,1-1 0 0 0,0 0 0 0 0,-1 0 0 0 0,1-1 1 0 0,0 0-1 0 0,-1 0 0 0 0,1 0 0 0 0,-1-1 0 0 0,1 0 0 0 0,-1 0 0 0 0,0-1 0 0 0,0 0 0 0 0,0 0 1 0 0,0 0-1 0 0,0-1 0 0 0,-1 0 0 0 0,5-4 166 0 0,-3 1-1635 0 0,0 0-2404 0 0,-2 2-4166 0 0,0 2-2268 0 0</inkml:trace>
  <inkml:trace contextRef="#ctx0" brushRef="#br0" timeOffset="42034.604">16406 1391 5753 0 0,'0'0'1910'0'0,"0"0"-218"0"0,0 0-121 0 0,0 0-61 0 0,0 0-14 0 0,0 0-49 0 0,0 0-114 0 0,0 0-85 0 0,0 0-73 0 0,0 0-74 0 0,0 0-52 0 0,0 0-53 0 0,0 0-65 0 0,23 7-59 0 0,71 18-69 0 0,-91-24-760 0 0,-1 0 1 0 0,0-1 0 0 0,0 1-1 0 0,1-1 1 0 0,-1 0 0 0 0,0 1-1 0 0,1-1 1 0 0,-1 0 0 0 0,0 0-1 0 0,1-1 1 0 0,-1 1-1 0 0,0 0 1 0 0,0-1 0 0 0,1 0-1 0 0,-1 1 1 0 0,0-1 0 0 0,0 0-1 0 0,0 0 1 0 0,0 0 0 0 0,0 0-1 0 0,0-1 1 0 0,0 1 0 0 0,0 0-1 0 0,0-1-43 0 0,7-5 234 0 0,10-4-30 0 0,-1 0 1 0 0,0-1-1 0 0,-1-1 0 0 0,-1 0 0 0 0,0-2 0 0 0,-1 0 0 0 0,0 0 1 0 0,-1-1-1 0 0,-1-1 0 0 0,-1-1 0 0 0,0 0-204 0 0,-10 16 10 0 0,0-1 1 0 0,-1 1-1 0 0,0-1 0 0 0,1 0 0 0 0,-1 1 1 0 0,0-1-1 0 0,0 0 0 0 0,0 0 1 0 0,-1 0-1 0 0,1 0 0 0 0,-1 0 0 0 0,1 0 1 0 0,-1 0-1 0 0,0 0 0 0 0,0 0 1 0 0,0 0-1 0 0,-1 0 0 0 0,1 1 0 0 0,-1-1 1 0 0,0 0-1 0 0,0 0 0 0 0,0 0 0 0 0,0 0 1 0 0,0 1-1 0 0,0-1 0 0 0,-1 0 1 0 0,1 1-1 0 0,-1-1 0 0 0,0 1 0 0 0,0 0 1 0 0,0-1-1 0 0,0 1 0 0 0,0 0 1 0 0,0 0-1 0 0,-1 0 0 0 0,1 1 0 0 0,-1-1 1 0 0,1 0-1 0 0,-1 1 0 0 0,0 0 1 0 0,-1-1-12 0 0,-6 3-5 0 0,1 1 0 0 0,-1 1 0 0 0,1 0 0 0 0,0 0 0 0 0,0 1 0 0 0,0 0 0 0 0,0 0 0 0 0,1 1 0 0 0,0 0 0 0 0,0 1 0 0 0,0 0 0 0 0,1 0 0 0 0,0 0-1 0 0,0 1 1 0 0,0 0 0 0 0,1 1 0 0 0,0-1 0 0 0,0 1 0 0 0,1 0 0 0 0,0 1 0 0 0,1-1 0 0 0,0 1 0 0 0,0 0 0 0 0,1 0 0 0 0,0 0 0 0 0,0 1-1 0 0,0 6 7 0 0,1-11-1 0 0,1 0-1 0 0,0-1 0 0 0,1 1 0 0 0,-1 0 0 0 0,1 0 0 0 0,0 0 0 0 0,0 0 0 0 0,1 0 0 0 0,-1-1 0 0 0,1 1 0 0 0,0 0 0 0 0,0 0 0 0 0,1-1 0 0 0,-1 1 0 0 0,1 0 0 0 0,0-1 1 0 0,0 0-1 0 0,1 1 0 0 0,-1-1 0 0 0,1 0 0 0 0,0 0 0 0 0,0 0 0 0 0,0-1 0 0 0,1 1 0 0 0,-1-1 0 0 0,1 0 0 0 0,0 0 0 0 0,0 0 0 0 0,0 0 0 0 0,0-1 0 0 0,1 0 0 0 0,-1 1 1 0 0,1-2-1 0 0,-1 1 0 0 0,1 0 0 0 0,0-1 0 0 0,-1 0 0 0 0,1 0 0 0 0,0 0 0 0 0,0-1 0 0 0,0 0 0 0 0,4 0 2 0 0,195-3-1115 0 0,-161-3-3132 0 0,-1-1-3863 0 0,-26 5-4551 0 0</inkml:trace>
  <inkml:trace contextRef="#ctx0" brushRef="#br0" timeOffset="43669.294">12305 1936 0 0 0,'0'0'320'0'0,"0"0"67"0"0,0 0 26 0 0,0 0 6 0 0,0 0 1 0 0,30 0-34 0 0,95-3-18 0 0,-58 10 987 0 0,-58-3 1400 0 0,10-1 12869 0 0,-12-3-13979 0 0,2 0-3959 0 0,399-37 6752 0 0,35 7-3272 0 0,817-10 211 0 0,-473-7-900 0 0,-518 29-245 0 0,37 2 25 0 0,-23 5 26 0 0,-80 4-67 0 0,-48 0-100 0 0,28-8 156 0 0,-183 15-259 0 0,30 0 78 0 0,-44-10-2556 0 0,-2 2-6618 0 0,11 8-3244 0 0</inkml:trace>
  <inkml:trace contextRef="#ctx0" brushRef="#br0" timeOffset="48392.328">12408 2172 0 0 0,'0'0'571'0'0,"0"0"377"0"0,0 0 195 0 0,0 0 196 0 0,0 0 30 0 0,0 0-71 0 0,0 0-116 0 0,0 0-230 0 0,7-2-156 0 0,86-15 5001 0 0,4 14-3091 0 0,94-22-580 0 0,182 17-303 0 0,-78-10-760 0 0,-117 2-536 0 0,34-13-126 0 0,78 4 23 0 0,-84 14-120 0 0,-43 6-104 0 0,68-17 342 0 0,155-14 114 0 0,-77 14-367 0 0,-126 10-123 0 0,25 2-18 0 0,-35 3 50 0 0,22-6 17 0 0,-1 7 4 0 0,-18-2 17 0 0,-23 5-31 0 0,-60-5-82 0 0,-48 5-1295 0 0,-46 1-338 0 0,1 0-325 0 0,-1 2-3110 0 0,1 0-6501 0 0</inkml:trace>
  <inkml:trace contextRef="#ctx0" brushRef="#br0" timeOffset="49335.913">17813 1266 4417 0 0,'0'0'2043'0'0,"0"0"-199"0"0,0 0 41 0 0,0 0 149 0 0,0 0-27 0 0,0 0-243 0 0,0 0-336 0 0,0 0-341 0 0,0 0-237 0 0,0 0-125 0 0,0 0-23 0 0,7 4 1822 0 0,11 191 1166 0 0,-17-193-3721 0 0,-1 0-1 0 0,0 0 0 0 0,1 0 0 0 0,-1 0 1 0 0,0-1-1 0 0,0 1 0 0 0,0 0 0 0 0,0 0 1 0 0,0 0-1 0 0,0 0 0 0 0,-1 0 0 0 0,1 0 1 0 0,-1 0-1 0 0,1 0 0 0 0,-1 0 0 0 0,0 0 1 0 0,0-1-1 0 0,0 1 0 0 0,0 0 0 0 0,0-1 1 0 0,0 1-1 0 0,0 0 0 0 0,-1-1 0 0 0,1 0 1 0 0,0 1-1 0 0,-1-1 0 0 0,1 0 0 0 0,-1 1 0 0 0,0-1 1 0 0,1 0-1 0 0,-2 0 32 0 0,-11 3-3906 0 0,-4-3-3520 0 0,16-1-4009 0 0</inkml:trace>
  <inkml:trace contextRef="#ctx0" brushRef="#br0" timeOffset="49589.88">17800 883 8874 0 0,'0'0'3419'0'0,"0"0"-1424"0"0,0 0-576 0 0,0 0-64 0 0,0 0-37 0 0,0 0-118 0 0,0 0-272 0 0,0 0-355 0 0,0 0-313 0 0,0 0-223 0 0,0 0-81 0 0,0 0 0 0 0,0 0 29 0 0,-1-4 26 0 0,1 4-17 0 0,0 1-1 0 0,1-1 1 0 0,-1 1 0 0 0,0-1 0 0 0,0 1-1 0 0,1-1 1 0 0,-1 1 0 0 0,0-1 0 0 0,1 1 0 0 0,-1-1-1 0 0,1 0 1 0 0,-1 1 0 0 0,0-1 0 0 0,1 0-1 0 0,-1 1 1 0 0,1-1 0 0 0,-1 0 0 0 0,1 0-1 0 0,-1 1 1 0 0,1-1 0 0 0,-1 0 0 0 0,1 0 0 0 0,-1 0-1 0 0,1 0 1 0 0,-1 1 0 0 0,1-1 0 0 0,-1 0-1 0 0,1 0 1 0 0,-1 0 0 0 0,1 0 0 0 0,0 0-1 0 0,-1-1 1 0 0,1 1 0 0 0,-1 0 0 0 0,1 0 0 0 0,-1 0-1 0 0,1 0 1 0 0,-1 0 0 0 0,1-1 0 0 0,-1 1-1 0 0,1 0 1 0 0,-1-1 0 0 0,1 1 0 0 0,-1 0-1 0 0,0-1 1 0 0,1 1 0 0 0,-1 0 0 0 0,1-1-1 0 0,-1 1 1 0 0,0-1 0 0 0,0 1 0 0 0,1-1 0 0 0,-1 1-1 0 0,0 0 1 0 0,0-1 0 0 0,1 1 0 0 0,-1-1-1 0 0,0 0 1 0 0,0 1 0 0 0,0-1 0 0 0,0 1 6 0 0,16 10-364 0 0,-4-3-249 0 0,9 7-1153 0 0,-7-2-3366 0 0,-3-1-5627 0 0</inkml:trace>
  <inkml:trace contextRef="#ctx0" brushRef="#br0" timeOffset="50042.307">18155 1476 9274 0 0,'0'0'2918'0'0,"0"0"-890"0"0,0 0-386 0 0,0 0-31 0 0,0 0-140 0 0,0 0-265 0 0,0 0-348 0 0,0 0-291 0 0,0 0-157 0 0,0 0-108 0 0,0 0-40 0 0,0 0-13 0 0,0 0-25 0 0,6-12-2 0 0,55-89 423 0 0,72-84 701 0 0,-88 126-1256 0 0,-29 97-283 0 0,-16-33 201 0 0,0 0 0 0 0,1 0 0 0 0,-1 1 0 0 0,1-1 0 0 0,0 0 0 0 0,0 0 0 0 0,1 0 0 0 0,-1 0 0 0 0,1 0 0 0 0,0-1 1 0 0,1 1-1 0 0,-1 0 0 0 0,1-1 0 0 0,0 0 0 0 0,0 1 0 0 0,0-1 0 0 0,0 0 0 0 0,1-1 0 0 0,0 1 0 0 0,0-1 0 0 0,0 1 0 0 0,0-1 0 0 0,0 0 0 0 0,1-1 0 0 0,-1 1 0 0 0,1-1 0 0 0,0 0 0 0 0,0 0 0 0 0,-1 0 0 0 0,1-1 0 0 0,0 1 0 0 0,1-1 0 0 0,2 0-8 0 0,-2-2 123 0 0,0 0-1 0 0,0 0 0 0 0,0 0 0 0 0,-1-1 0 0 0,1 0 0 0 0,-1 0 0 0 0,1-1 0 0 0,-1 1 0 0 0,0-1 1 0 0,0 0-1 0 0,0 0 0 0 0,0-1 0 0 0,-1 0 0 0 0,0 0 0 0 0,1 0 0 0 0,-1 0 0 0 0,0 0 0 0 0,-1-1 0 0 0,1 0 1 0 0,-1 0-1 0 0,0 0 0 0 0,2-5-122 0 0,45-125 1170 0 0,-49 130-1634 0 0,8-23 791 0 0,-4 22-3507 0 0,2 4-4073 0 0,-3 2-5094 0 0</inkml:trace>
  <inkml:trace contextRef="#ctx0" brushRef="#br0" timeOffset="56358.268">19455 1255 0 0 0,'0'0'995'0'0,"0"0"336"0"0,0 0 122 0 0,0 0 72 0 0,0 0-46 0 0,0 0-163 0 0,0 0-250 0 0,0 0-225 0 0,0 0-162 0 0,0 0-96 0 0,0 0-80 0 0,-5 0 2410 0 0,76-23 5749 0 0,-57 11-8429 0 0,0-1 0 0 0,-1 0 1 0 0,-1 0-1 0 0,0-2 0 0 0,-1 1 1 0 0,0-1-1 0 0,-2-1 0 0 0,8-15-233 0 0,-7-2 676 0 0,-10 32-434 0 0,0 1-44 0 0,0 0-35 0 0,0 0-38 0 0,0 0-86 0 0,0 16 17 0 0,-27 333 520 0 0,7-88-350 0 0,-6-95-172 0 0,25-164-99 0 0,-6 15 283 0 0,4-26 313 0 0,6-18-509 0 0,1 1 0 0 0,1 0-1 0 0,1 1 1 0 0,2-1-1 0 0,0 1 1 0 0,2 1-1 0 0,6-12-41 0 0,-5 8 17 0 0,-11 28-17 0 0,29-75 7 0 0,4 1 0 0 0,2 1 0 0 0,4 2 0 0 0,32-43-7 0 0,-59 97-6 0 0,0 1 0 0 0,2 1 0 0 0,0 0 0 0 0,0 1 0 0 0,1 1 0 0 0,1 0 0 0 0,0 1-1 0 0,1 0 1 0 0,0 2 0 0 0,7-4 6 0 0,-22 13-3 0 0,1 0 0 0 0,-1-1 0 0 0,0 1 1 0 0,0 0-1 0 0,1 0 0 0 0,-1 1 0 0 0,0-1 0 0 0,1 0 0 0 0,-1 1 0 0 0,1-1 0 0 0,-1 1 1 0 0,1 0-1 0 0,-1 0 0 0 0,1 0 0 0 0,-1 0 0 0 0,1 0 0 0 0,-1 1 0 0 0,1-1 0 0 0,-1 1 1 0 0,1-1-1 0 0,-1 1 0 0 0,0 0 0 0 0,1 0 0 0 0,-1 0 0 0 0,0 0 0 0 0,0 1 0 0 0,0-1 1 0 0,0 0-1 0 0,0 1 0 0 0,0 0 0 0 0,0-1 0 0 0,0 1 0 0 0,0 0 0 0 0,-1 0 0 0 0,1 0 0 0 0,-1 0 1 0 0,0 0-1 0 0,1 0 0 0 0,-1 1 0 0 0,0-1 0 0 0,0 0 0 0 0,-1 1 0 0 0,1-1 0 0 0,0 3 3 0 0,3 6 4 0 0,-1 0-1 0 0,-1 0 1 0 0,0 1-1 0 0,-1-1 0 0 0,0 1 1 0 0,-1-1-1 0 0,0 1 0 0 0,0 0 1 0 0,-2-1-1 0 0,1 1 1 0 0,-1-1-1 0 0,-1 0 0 0 0,0 1 1 0 0,-1-1-1 0 0,0-1 0 0 0,-1 1 1 0 0,0 0-1 0 0,0-1 1 0 0,-1 0-1 0 0,0-1 0 0 0,-1 1 1 0 0,0-1-1 0 0,-1 0 1 0 0,0-1-1 0 0,0 0 0 0 0,-1 0 1 0 0,0-1-1 0 0,0 0 0 0 0,-1 0 1 0 0,-8 4-4 0 0,8-5-18 0 0,0 0 0 0 0,-1-1 0 0 0,1 0 0 0 0,-1-1 0 0 0,0 0 0 0 0,0 0 1 0 0,-1-1-1 0 0,1-1 0 0 0,-1 0 0 0 0,0 0 0 0 0,1-2 0 0 0,-8 1 18 0 0,17-1-105 0 0,-1 0 1 0 0,1-1-1 0 0,0 1 1 0 0,-1 0-1 0 0,1-1 0 0 0,0 0 1 0 0,-1 1-1 0 0,1-1 0 0 0,0 0 1 0 0,0 0-1 0 0,0 0 0 0 0,0 0 1 0 0,0-1-1 0 0,0 1 0 0 0,0-1 1 0 0,0 1-1 0 0,1-1 1 0 0,-1 1-1 0 0,1-1 0 0 0,-1 0 1 0 0,1 0-1 0 0,-1 0 0 0 0,1 0 1 0 0,0 0-1 0 0,0 0 0 0 0,0-1 105 0 0,-1-17-4390 0 0,12 0-3872 0 0,-4 13-3143 0 0</inkml:trace>
  <inkml:trace contextRef="#ctx0" brushRef="#br0" timeOffset="56691.27">20379 1078 6481 0 0,'0'0'2597'0'0,"0"0"-481"0"0,0 0-187 0 0,0 0-78 0 0,0 0-160 0 0,0 0-212 0 0,0 0-248 0 0,0 0-231 0 0,0 0-204 0 0,0 0-126 0 0,0 0-117 0 0,0 0-105 0 0,0 0-76 0 0,-24 33-78 0 0,-69 103-62 0 0,67-78 34 0 0,27-50-198 0 0,-1-5-37 0 0,0-1 0 0 0,0 0 0 0 0,0 0 0 0 0,1 1 0 0 0,-1-1 0 0 0,1 0 0 0 0,-1 0 0 0 0,1 0 0 0 0,0 0 0 0 0,0 1 0 0 0,-1-1-1 0 0,2 0 1 0 0,-1 0 0 0 0,0-1 0 0 0,0 1 0 0 0,1 0 0 0 0,-1 0 0 0 0,1-1 0 0 0,-1 1 0 0 0,1 0 0 0 0,0-1 0 0 0,-1 0-1 0 0,1 1 1 0 0,0-1 0 0 0,0 0 0 0 0,0 0 0 0 0,0 0 0 0 0,0 0 0 0 0,1 0 0 0 0,-1-1 0 0 0,0 1 0 0 0,0-1 0 0 0,0 1 0 0 0,1-1-1 0 0,-1 0 1 0 0,0 0 0 0 0,0 0 0 0 0,1 0 0 0 0,0 0-31 0 0,87-25 1028 0 0,-85 22-974 0 0,1-1-1 0 0,-1 1 1 0 0,1-1-1 0 0,-1 0 1 0 0,0 0-1 0 0,0-1 1 0 0,-1 1 0 0 0,1-1-1 0 0,-1 0 1 0 0,0 0-1 0 0,-1-1 1 0 0,1 1-1 0 0,-1-1 1 0 0,0 0-1 0 0,0 0 1 0 0,-1 0-1 0 0,0 0 1 0 0,0 0-1 0 0,0 0 1 0 0,-1-1-1 0 0,0 1 1 0 0,0-1-1 0 0,0 1 1 0 0,-1-1 0 0 0,0 1-1 0 0,0-1 1 0 0,-1 1-1 0 0,0-1 1 0 0,-1-4-54 0 0,-1 5-50 0 0,0 0 0 0 0,-1 0 1 0 0,0 0-1 0 0,0 0 0 0 0,0 1 1 0 0,0-1-1 0 0,-1 1 1 0 0,0 0-1 0 0,0 1 0 0 0,-1-1 1 0 0,1 1-1 0 0,-1 0 0 0 0,0 0 1 0 0,0 1-1 0 0,0 0 1 0 0,0 0-1 0 0,-1 0 0 0 0,1 1 1 0 0,-1 0-1 0 0,-2 0 50 0 0,-21-5-3590 0 0,0 5-3296 0 0,24 2-5025 0 0</inkml:trace>
  <inkml:trace contextRef="#ctx0" brushRef="#br0" timeOffset="57123.289">20909 548 13843 0 0,'0'0'2328'0'0,"0"0"-555"0"0,0 0-445 0 0,0 0-186 0 0,0 0-151 0 0,0 0-87 0 0,0 0-131 0 0,0 0-134 0 0,0 0-57 0 0,0 0-70 0 0,0 0-52 0 0,0 0-55 0 0,0 0-41 0 0,-5 29-50 0 0,-16 90-45 0 0,16-23 375 0 0,5-39-413 0 0,-2 1 0 0 0,-3-1 0 0 0,-2 0 0 0 0,-2 0 0 0 0,-17 53-231 0 0,-10 60 52 0 0,36-170-84 0 0,0 0-5 0 0,0 0-18 0 0,0 0 8 0 0,0 0-9 0 0,2-15-425 0 0,14-59-3395 0 0,-16 46 667 0 0,0 10-3133 0 0,0 6-4856 0 0</inkml:trace>
  <inkml:trace contextRef="#ctx0" brushRef="#br0" timeOffset="57357.096">20609 975 5521 0 0,'0'0'2517'0'0,"0"0"-115"0"0,0 0-58 0 0,0 0-127 0 0,0 0-280 0 0,0 0-351 0 0,0 0-400 0 0,0 0-334 0 0,0 0-257 0 0,0 0-159 0 0,0 0 34 0 0,0 0 105 0 0,0 0 97 0 0,4 3 39 0 0,11 2-437 0 0,0-1-1 0 0,0-1 1 0 0,0 0-1 0 0,1 0 1 0 0,-1-2-1 0 0,1 0 1 0 0,-1-1 0 0 0,1 0-1 0 0,-1-1 1 0 0,6-2-274 0 0,-4 2 115 0 0,182-17 85 0 0,-157 16-27 0 0,-21 1-3002 0 0,0 1-8972 0 0,-20 0-214 0 0</inkml:trace>
  <inkml:trace contextRef="#ctx0" brushRef="#br0" timeOffset="57739.104">21058 1163 2417 0 0,'0'0'2523'0'0,"0"0"-273"0"0,0 0-26 0 0,0 0 89 0 0,0 0-126 0 0,0 0-252 0 0,0 0-330 0 0,0 0-298 0 0,0 0-189 0 0,0 0-157 0 0,0 0-96 0 0,0 0-111 0 0,29 4-109 0 0,89 9-119 0 0,-63-21 129 0 0,-49 3-516 0 0,-2 2-65 0 0,1 1-4 0 0,0 0-1 0 0,0-1 1 0 0,-1 1 0 0 0,1-1-1 0 0,-1 0 1 0 0,0 0 0 0 0,0 0 0 0 0,0-1-1 0 0,0 0 1 0 0,0 1 0 0 0,-1-1 0 0 0,0 0-1 0 0,0-1 1 0 0,0 1 0 0 0,0-1-1 0 0,-1 1 1 0 0,1-1 0 0 0,-1 0 0 0 0,-1 0-1 0 0,1 0 1 0 0,0 0 0 0 0,-1 0-1 0 0,0 0 1 0 0,-1 0 0 0 0,1-1 0 0 0,-1 1-1 0 0,0-1-69 0 0,-1 4 11 0 0,-1 0 0 0 0,0 0-1 0 0,-1 0 1 0 0,1 0 0 0 0,0 0 0 0 0,0 0-1 0 0,-1 1 1 0 0,1-1 0 0 0,-1 1-1 0 0,1 0 1 0 0,-1-1 0 0 0,0 1 0 0 0,0 0-1 0 0,1 1 1 0 0,-1-1 0 0 0,0 0-1 0 0,0 1 1 0 0,0 0 0 0 0,0-1 0 0 0,0 1-1 0 0,0 0 1 0 0,1 1 0 0 0,-3-1-11 0 0,-2 0 0 0 0,-2-1-11 0 0,0 2 0 0 0,0-1 0 0 0,0 1-1 0 0,1 0 1 0 0,-1 1 0 0 0,0 0 0 0 0,0 1 0 0 0,1-1 0 0 0,0 2 0 0 0,-1-1-1 0 0,1 1 1 0 0,1 0 0 0 0,-1 1 0 0 0,0 0 0 0 0,1 0 0 0 0,0 1 0 0 0,0-1-1 0 0,1 2 1 0 0,0-1 0 0 0,0 1 0 0 0,0 0 0 0 0,1 0 0 0 0,0 0 0 0 0,0 1-1 0 0,1 0 1 0 0,0 0 0 0 0,0 0 0 0 0,-2 7 11 0 0,5-11-17 0 0,0 1 1 0 0,0 0-1 0 0,1-1 1 0 0,0 1-1 0 0,-1 0 1 0 0,1 0-1 0 0,1-1 1 0 0,-1 1-1 0 0,1 0 0 0 0,0-1 1 0 0,0 1-1 0 0,0 0 1 0 0,1-1-1 0 0,-1 1 1 0 0,1-1-1 0 0,0 0 1 0 0,0 1-1 0 0,1-1 0 0 0,-1 0 1 0 0,1 0-1 0 0,0-1 1 0 0,0 1-1 0 0,1-1 1 0 0,-1 1-1 0 0,0-1 0 0 0,1 0 1 0 0,0 0-1 0 0,0 0 1 0 0,0-1-1 0 0,0 0 1 0 0,0 1-1 0 0,1-2 1 0 0,-1 1-1 0 0,1 0 0 0 0,-1-1 1 0 0,1 0-1 0 0,-1 0 1 0 0,1 0-1 0 0,0 0 1 0 0,0-1-1 0 0,2 0 17 0 0,76 3-1675 0 0,-55-3-1301 0 0,-2-3-3422 0 0,-12 0-5188 0 0</inkml:trace>
  <inkml:trace contextRef="#ctx0" brushRef="#br0" timeOffset="58194.46">21413 1318 9962 0 0,'0'0'2399'0'0,"0"0"-520"0"0,0 0-170 0 0,0 0-164 0 0,0 0-204 0 0,0 0-177 0 0,0 0-208 0 0,0 0-181 0 0,0 0-92 0 0,0 0-84 0 0,0 0-57 0 0,0 0-31 0 0,0 0-56 0 0,11-11-40 0 0,64-67 546 0 0,28-40 150 0 0,-65 64-959 0 0,-38 55-159 0 0,0-1-1 0 0,0 0 1 0 0,0 1 0 0 0,0-1-1 0 0,0 0 1 0 0,0 1 0 0 0,0-1-1 0 0,0 0 1 0 0,0 1 0 0 0,0-1-1 0 0,0 0 1 0 0,0 1 0 0 0,0-1-1 0 0,0 0 1 0 0,0 1 0 0 0,0-1-1 0 0,1 0 1 0 0,-1 1-1 0 0,0-1 1 0 0,0 0 0 0 0,0 0-1 0 0,1 1 1 0 0,-1-1 0 0 0,0 0-1 0 0,0 0 1 0 0,1 1 0 0 0,-1-1-1 0 0,0 0 1 0 0,0 0 0 0 0,1 0-1 0 0,-1 1 1 0 0,0-1 0 0 0,1 0-1 0 0,-1 0 1 0 0,0 0-1 0 0,1 0 1 0 0,-1 0 0 0 0,0 0-1 0 0,1 0 8 0 0,-5 7-2 0 0,1 0 1 0 0,0 1-1 0 0,1-1 0 0 0,-1 1 0 0 0,2-1 0 0 0,-1 1 0 0 0,1 0 0 0 0,0-1 0 0 0,0 1 0 0 0,1 0 0 0 0,0 0 0 0 0,1 0 0 0 0,0 3 2 0 0,1-7 21 0 0,0-1 0 0 0,1 1 0 0 0,-1-1 0 0 0,1 1 0 0 0,0-1 0 0 0,0 0 0 0 0,0 0 0 0 0,0 0 0 0 0,1-1 0 0 0,-1 1 0 0 0,1-1 0 0 0,0 0 0 0 0,-1 0 0 0 0,1 0 0 0 0,0 0 0 0 0,0-1 0 0 0,0 1 0 0 0,0-1 0 0 0,1 0 0 0 0,-1 0 0 0 0,0-1 0 0 0,0 1 0 0 0,1-1 0 0 0,-1 0 0 0 0,0 0 0 0 0,1-1 0 0 0,-1 1 0 0 0,0-1 0 0 0,0 0 0 0 0,0 0 0 0 0,1 0 0 0 0,1-2-21 0 0,7-2 45 0 0,0-1-1 0 0,-1 0 1 0 0,0-1 0 0 0,0-1-1 0 0,-1 1 1 0 0,0-2-1 0 0,0 0 1 0 0,-1 0 0 0 0,-1-1-1 0 0,1 0 1 0 0,-1-1-1 0 0,-1 0 1 0 0,0 0 0 0 0,0-1-1 0 0,-2 0 1 0 0,4-6-45 0 0,-5-5-1421 0 0,-4 16-2506 0 0,1 0-4787 0 0,-1 3-3921 0 0</inkml:trace>
  <inkml:trace contextRef="#ctx0" brushRef="#br0" timeOffset="58578.094">22326 544 16724 0 0,'0'0'1783'0'0,"0"0"-436"0"0,0 0-159 0 0,0 0-1 0 0,0 0-54 0 0,0 0-158 0 0,0 0-229 0 0,0 0-158 0 0,0 0-55 0 0,0 0-14 0 0,0 0-27 0 0,0 0-70 0 0,0 0-61 0 0,4 14-49 0 0,15 94 367 0 0,-48 215 122 0 0,-4-132-747 0 0,14-83-177 0 0,19-108 78 0 0,0 0-17 0 0,0 0-35 0 0,0 0-11 0 0,0 0 0 0 0,0-26-1751 0 0,-3-34-2127 0 0,-3 22-6943 0 0,4 30-470 0 0</inkml:trace>
  <inkml:trace contextRef="#ctx0" brushRef="#br0" timeOffset="58825.27">22041 883 5305 0 0,'0'0'5303'0'0,"0"0"-2714"0"0,0 0-1118 0 0,0 0-212 0 0,0 0 70 0 0,0 0 106 0 0,0 0 40 0 0,0 0-68 0 0,0 0-236 0 0,0 0-221 0 0,0 0-151 0 0,0 0-131 0 0,0 0-85 0 0,26 8-76 0 0,83 22-74 0 0,26-9 514 0 0,5-7-785 0 0,-110-13-361 0 0,7 1-571 0 0,-14 4-4657 0 0,-20-4-2275 0 0,-1-1-4729 0 0</inkml:trace>
  <inkml:trace contextRef="#ctx0" brushRef="#br0" timeOffset="58991.28">22663 1060 16147 0 0,'0'0'1757'0'0,"0"0"-358"0"0,0 0-183 0 0,0 0-105 0 0,0 0-166 0 0,0 0-188 0 0,0 0-227 0 0,0 0-184 0 0,0 0-133 0 0,0 0-91 0 0,0 0-52 0 0,6 32-43 0 0,15 100-42 0 0,-6-79-1361 0 0,-14-53-308 0 0,-1 0-3111 0 0,0 0-6662 0 0</inkml:trace>
  <inkml:trace contextRef="#ctx0" brushRef="#br0" timeOffset="59157.818">22658 784 17316 0 0,'0'0'1504'0'0,"0"0"-600"0"0,0 0-160 0 0,0 0-168 0 0,0 0-279 0 0,0 0-249 0 0,0 0-160 0 0,0 0-129 0 0,0 0-71 0 0,0 0-224 0 0,0 0-728 0 0,0 0-2561 0 0,0 0-8441 0 0</inkml:trace>
  <inkml:trace contextRef="#ctx0" brushRef="#br0" timeOffset="59892.307">23078 1001 17716 0 0,'0'0'1832'0'0,"0"0"-450"0"0,0 0-141 0 0,0 0-92 0 0,0 0-124 0 0,0 0-137 0 0,0 0-179 0 0,0 0-129 0 0,0 0-140 0 0,0 0-91 0 0,0 0-95 0 0,0 0-112 0 0,0 0-12 0 0,-26 9-36 0 0,-79 28-23 0 0,42 8 23 0 0,54-34-91 0 0,6-7-5 0 0,0-1 0 0 0,0 1-1 0 0,0 0 1 0 0,1-1 0 0 0,-1 1 0 0 0,1 0-1 0 0,0 0 1 0 0,0 1 0 0 0,0-1-1 0 0,1 0 1 0 0,-1 1 0 0 0,1-1 0 0 0,0 1-1 0 0,0-1 1 0 0,1 1 0 0 0,-1 0-1 0 0,1-1 1 0 0,0 1 0 0 0,0 0 0 0 0,1-1-1 0 0,0 3 3 0 0,2-4 2 0 0,0 0-1 0 0,0 0 1 0 0,0-1-1 0 0,0 1 0 0 0,1-1 1 0 0,-1 0-1 0 0,1 0 0 0 0,-1 0 1 0 0,1 0-1 0 0,0-1 1 0 0,0 1-1 0 0,0-1 0 0 0,0 0 1 0 0,0 0-1 0 0,0-1 1 0 0,0 1-1 0 0,0-1 0 0 0,0 0 1 0 0,0 0-1 0 0,0 0 1 0 0,3-1-2 0 0,6 0 12 0 0,-1-1 1 0 0,1-1 0 0 0,-1 0 0 0 0,1-1 0 0 0,-1 0 0 0 0,0-1-1 0 0,-1-1 1 0 0,1 1 0 0 0,-1-2 0 0 0,0 0 0 0 0,-1 0-1 0 0,0-1 1 0 0,9-8-13 0 0,63-38 55 0 0,-65 90-221 0 0,-17-32 143 0 0,1 1 22 0 0,0 1 1 0 0,0-1-1 0 0,0 0 1 0 0,1 0-1 0 0,-1 0 1 0 0,1-1-1 0 0,1 1 1 0 0,-1 0-1 0 0,1-1 1 0 0,-1 1-1 0 0,1-1 1 0 0,0 0-1 0 0,1 0 1 0 0,-1 0-1 0 0,1 0 1 0 0,0-1-1 0 0,0 1 1 0 0,0-1-1 0 0,0 0 0 0 0,1 0 1 0 0,-1-1-1 0 0,1 1 1 0 0,-1-1-1 0 0,1 0 1 0 0,0 0-1 0 0,0-1 1 0 0,0 1-1 0 0,0-1 1 0 0,0 0-1 0 0,1 0 1 0 0,-1-1-1 0 0,0 0 1 0 0,0 0-1 0 0,3 0 1 0 0,7-2 36 0 0,0 0 0 0 0,0-1-1 0 0,0-1 1 0 0,0 0-1 0 0,-1-1 1 0 0,1-1-1 0 0,-1 0 1 0 0,-1-1 0 0 0,1 0-1 0 0,-1-1 1 0 0,-1-1-1 0 0,1 0 1 0 0,-1-1 0 0 0,3-3-36 0 0,-4 4 51 0 0,13-11 8 0 0,0-1 1 0 0,-2-2 0 0 0,0 0-1 0 0,-2-1 1 0 0,-1-2 0 0 0,0 0 0 0 0,-2 0-1 0 0,-1-2 1 0 0,-2 0 0 0 0,0-1-1 0 0,-2 0 1 0 0,2-10-60 0 0,-7 20-15 0 0,-1-1 0 0 0,-1 1 1 0 0,-1-1-1 0 0,-1 0 0 0 0,0-1 0 0 0,-2 1 0 0 0,0 0 1 0 0,-1 0-1 0 0,-2-1 0 0 0,0 1 0 0 0,0 0 1 0 0,-5-14 14 0 0,6 29-5 0 0,-1 0 1 0 0,1 1 0 0 0,-1 0 0 0 0,0-1 0 0 0,0 1 0 0 0,0 0 0 0 0,0 0 0 0 0,-1 0 0 0 0,1 0 0 0 0,-1 0-1 0 0,0 1 1 0 0,0-1 0 0 0,-1 1 0 0 0,1 0 0 0 0,-1 0 0 0 0,1 0 0 0 0,-1 0 0 0 0,0 1 0 0 0,0-1 0 0 0,-1 1-1 0 0,1 0 1 0 0,0 0 0 0 0,-1 1 0 0 0,1-1 0 0 0,-1 1 0 0 0,1 0 0 0 0,-5 0 4 0 0,4 0-2 0 0,0 1 0 0 0,0 1 0 0 0,-1-1 0 0 0,1 1 1 0 0,0-1-1 0 0,0 2 0 0 0,0-1 0 0 0,0 0 0 0 0,0 1 0 0 0,0 0 0 0 0,0 0 1 0 0,1 1-1 0 0,-1-1 0 0 0,1 1 0 0 0,-1 0 0 0 0,1 0 0 0 0,0 0 0 0 0,0 1 1 0 0,1 0-1 0 0,-1-1 0 0 0,1 1 0 0 0,-1 1 0 0 0,1-1 2 0 0,-5 12 9 0 0,0 0-1 0 0,1 1 0 0 0,1 0 0 0 0,1 0 1 0 0,0 0-1 0 0,1 1 0 0 0,1-1 1 0 0,0 1-1 0 0,2 0 0 0 0,0 0 1 0 0,1 0-1 0 0,0 0 0 0 0,2 0 1 0 0,0 0-1 0 0,1 0 0 0 0,1-1 1 0 0,1 2-9 0 0,6 17 89 0 0,1-1 1 0 0,2-1-1 0 0,2 0 0 0 0,1-1 1 0 0,1 0-1 0 0,2-2 1 0 0,1 0-1 0 0,1-2 1 0 0,2 0-1 0 0,1-1 1 0 0,26 22-90 0 0,109 95 253 0 0,-122-111-238 0 0,-38-33 0 0 0,3-31-1545 0 0,-3 2-1486 0 0,0 16-4233 0 0,0 4-5186 0 0</inkml:trace>
  <inkml:trace contextRef="#ctx0" brushRef="#br0" timeOffset="61395.05">665 3170 3161 0 0,'0'0'1340'0'0,"0"0"155"0"0,0 0 373 0 0,0 0 294 0 0,0 0-15 0 0,0 0-385 0 0,0 0-562 0 0,0 0-365 0 0,0 0-124 0 0,0 0 17 0 0,0 0 54 0 0,4 4-14 0 0,52 22 1300 0 0,-42-25-1796 0 0,-1-1-1 0 0,0 0 1 0 0,0 0 0 0 0,0-1-1 0 0,0-1 1 0 0,0 0-1 0 0,0-1 1 0 0,0 0 0 0 0,-1-1-1 0 0,1-1 1 0 0,-1 0 0 0 0,0 0-1 0 0,0-1 1 0 0,-1-1-1 0 0,0 0 1 0 0,0-1 0 0 0,-1 0-1 0 0,7-6-271 0 0,-11 8 42 0 0,0 1 0 0 0,0-2-1 0 0,0 1 1 0 0,-1-1 0 0 0,0 1 0 0 0,-1-1-1 0 0,1-1 1 0 0,-1 1 0 0 0,-1-1 0 0 0,1 0-1 0 0,-1 1 1 0 0,-1-1 0 0 0,1-1 0 0 0,-2 1-1 0 0,1 0 1 0 0,-1 0 0 0 0,0-1 0 0 0,0 1-1 0 0,-1-1 1 0 0,-1 1 0 0 0,1 0 0 0 0,-1-1-1 0 0,-1 0-41 0 0,1 6-1 0 0,0-1-1 0 0,0 1 1 0 0,0 0 0 0 0,-1-1-1 0 0,0 1 1 0 0,1 0-1 0 0,-1 0 1 0 0,0 0-1 0 0,-1 0 1 0 0,1 0-1 0 0,0 1 1 0 0,-1-1-1 0 0,0 0 1 0 0,1 1-1 0 0,-1 0 1 0 0,0 0-1 0 0,0 0 1 0 0,0 0-1 0 0,-1 0 1 0 0,1 1-1 0 0,0-1 1 0 0,-1 1-1 0 0,1 0 1 0 0,-1 0 0 0 0,1 0-1 0 0,-1 1 1 0 0,-1-1 1 0 0,-99-1-229 0 0,93 4 217 0 0,1 2 0 0 0,-1 0-1 0 0,1 0 1 0 0,-1 1 0 0 0,1 0 0 0 0,1 1-1 0 0,-1 0 1 0 0,1 0 0 0 0,0 1-1 0 0,0 0 1 0 0,1 1 0 0 0,0 0-1 0 0,1 0 1 0 0,-1 1 0 0 0,2-1 0 0 0,-1 2-1 0 0,1-1 1 0 0,-2 6 12 0 0,3-7 4 0 0,1 0 0 0 0,0 0-1 0 0,1 1 1 0 0,-1 0 0 0 0,2 0 0 0 0,-1-1 0 0 0,1 1 0 0 0,1 1 0 0 0,0-1-1 0 0,0 0 1 0 0,0 0 0 0 0,2 0 0 0 0,-1 1 0 0 0,1-1 0 0 0,0 0-1 0 0,1 0 1 0 0,0 0 0 0 0,0 0 0 0 0,1 0 0 0 0,0-1 0 0 0,1 1-1 0 0,0-1 1 0 0,0 0 0 0 0,1 0 0 0 0,0 0 0 0 0,0 0 0 0 0,1-1-1 0 0,0 0 1 0 0,0 0 0 0 0,0-1 0 0 0,1 1 0 0 0,0-2 0 0 0,5 4-4 0 0,-3-1-51 0 0,1-1 1 0 0,0-1 0 0 0,-1 0-1 0 0,2 0 1 0 0,-1-1 0 0 0,1 0-1 0 0,0-1 1 0 0,0 0-1 0 0,0-1 1 0 0,0 0 0 0 0,1-1-1 0 0,-1 0 1 0 0,1 0 0 0 0,0-2-1 0 0,-1 1 1 0 0,1-2 0 0 0,0 1-1 0 0,-1-2 1 0 0,1 1-1 0 0,-1-2 1 0 0,10-2 50 0 0,25-15-3277 0 0,-27 11-2268 0 0,-11 5 1802 0 0,2 0-8124 0 0</inkml:trace>
  <inkml:trace contextRef="#ctx0" brushRef="#br0" timeOffset="61845.343">1154 3376 8730 0 0,'0'0'2640'0'0,"0"0"-538"0"0,0 0-363 0 0,0 0-130 0 0,0 0-185 0 0,0 0-141 0 0,0 0-199 0 0,0 0-198 0 0,0 0-161 0 0,0 0-94 0 0,0 0-58 0 0,0 0-49 0 0,30-32-21 0 0,89-97-73 0 0,-60 50 248 0 0,10-68 384 0 0,-68 115-707 0 0,-1 31-323 0 0,0 1-2 0 0,0 0-23 0 0,0 0-30 0 0,0 5-34 0 0,-17 82 60 0 0,17-83 0 0 0,-1 2 4 0 0,0-1-1 0 0,0 1 1 0 0,0 0 0 0 0,1 0-1 0 0,0 0 1 0 0,0 0-1 0 0,0 0 1 0 0,1 0 0 0 0,0 0-1 0 0,0-1 1 0 0,0 1 0 0 0,1 0-1 0 0,0-1 1 0 0,0 1 0 0 0,0-1-1 0 0,1 1 1 0 0,0-1 0 0 0,0 0-1 0 0,0 0 1 0 0,1 0 0 0 0,-1-1-1 0 0,1 1 1 0 0,0-1 0 0 0,1 0-1 0 0,-1 0 1 0 0,1 0-7 0 0,2-1 88 0 0,-1-1 1 0 0,0-1 0 0 0,1 1 0 0 0,0-1-1 0 0,-1-1 1 0 0,1 1 0 0 0,0-1-1 0 0,-1 0 1 0 0,1 0 0 0 0,0-1-1 0 0,-1 0 1 0 0,1 0 0 0 0,-1-1-1 0 0,1 0 1 0 0,-1 0 0 0 0,0 0-1 0 0,1-1 1 0 0,2-1-89 0 0,10-10 206 0 0,-1 0 1 0 0,0-1-1 0 0,-1-1 0 0 0,-1 0 0 0 0,0-1 1 0 0,4-8-207 0 0,32-70 276 0 0,-45 78-244 0 0,-6 14-3253 0 0,-1 0-3436 0 0,0 3-5551 0 0</inkml:trace>
  <inkml:trace contextRef="#ctx0" brushRef="#br0" timeOffset="62570.919">2001 3173 8586 0 0,'0'0'1664'0'0,"0"0"-269"0"0,0 0 147 0 0,0 0 134 0 0,0 0-43 0 0,0 0-132 0 0,0 0-210 0 0,0 0-204 0 0,0 0-140 0 0,0 0-115 0 0,0 0-106 0 0,0 0-100 0 0,0 0-128 0 0,29 0-81 0 0,87-2-85 0 0,-68-13 84 0 0,-44 10-308 0 0,2-1-48 0 0,-1 0 1 0 0,0 0-1 0 0,-1 0 0 0 0,1 0 0 0 0,-1-1 0 0 0,-1 0 0 0 0,1 0 0 0 0,-1 0 0 0 0,0 0 0 0 0,-1 0 0 0 0,1-1 0 0 0,-2 1 0 0 0,1-1 0 0 0,-1 1 1 0 0,0-1-1 0 0,0 0 0 0 0,-1 1 0 0 0,0-1 0 0 0,-1 0 0 0 0,0 1 0 0 0,-1-7-60 0 0,1 10-12 0 0,-1 0-1 0 0,0 1 1 0 0,-1-1 0 0 0,1 0-1 0 0,-1 1 1 0 0,1-1 0 0 0,-1 1-1 0 0,0 0 1 0 0,0 0 0 0 0,-1 0-1 0 0,1 0 1 0 0,0 1 0 0 0,-1-1-1 0 0,0 1 1 0 0,1 0 0 0 0,-1 0-1 0 0,0 1 1 0 0,0-1 0 0 0,0 1-1 0 0,-1-1 1 0 0,1 1 0 0 0,0 0-1 0 0,0 1 1 0 0,-1-1 0 0 0,1 1-1 0 0,0 0 1 0 0,-1 0 0 0 0,1 0 0 0 0,0 1-1 0 0,0-1 1 0 0,-1 1 0 0 0,1 0-1 0 0,0 0 1 0 0,0 1 0 0 0,0-1-1 0 0,0 1 1 0 0,0 0 0 0 0,0 0-1 0 0,1 0 1 0 0,-1 1 0 0 0,0 0 12 0 0,-4 3-7 0 0,0 0 0 0 0,1 1 0 0 0,0 0 0 0 0,0 1-1 0 0,0 0 1 0 0,1 0 0 0 0,0 0 0 0 0,1 1 0 0 0,0-1 0 0 0,0 1 0 0 0,1 1 0 0 0,0-1 0 0 0,0 1 0 0 0,1-1 0 0 0,1 1 0 0 0,-1 0 0 0 0,2 0 0 0 0,-1 0 0 0 0,1 0 0 0 0,1 0 0 0 0,0 1 0 0 0,0-1 0 0 0,2 4 7 0 0,0-7 10 0 0,1 0-1 0 0,0 0 1 0 0,0 0 0 0 0,0-1-1 0 0,1 1 1 0 0,0-1 0 0 0,1 0-1 0 0,-1 0 1 0 0,1 0 0 0 0,0 0-1 0 0,1-1 1 0 0,-1 0-1 0 0,1 0 1 0 0,0-1 0 0 0,0 1-1 0 0,1-1 1 0 0,-1-1 0 0 0,1 1-1 0 0,0-1 1 0 0,0 0 0 0 0,0-1-1 0 0,0 0 1 0 0,0 0-1 0 0,1 0 1 0 0,-1-1 0 0 0,0 0-1 0 0,1 0 1 0 0,-1-1 0 0 0,1 0-1 0 0,0-1 1 0 0,2 0-10 0 0,7 2 65 0 0,1-2 0 0 0,0 0 0 0 0,-1-2 0 0 0,1 1 0 0 0,-1-2 1 0 0,0 0-1 0 0,0-2 0 0 0,0 0 0 0 0,-1 0 0 0 0,0-1 0 0 0,13-9-65 0 0,-9 3 68 0 0,0-1 1 0 0,-1-1-1 0 0,-1 0 0 0 0,-1-2 0 0 0,0 0 1 0 0,-1 0-1 0 0,-1-2 0 0 0,0 0 1 0 0,-2-1-1 0 0,1-2-68 0 0,6-8 15 0 0,-11 19-10 0 0,0 0 1 0 0,-1-1 0 0 0,-1 0-1 0 0,0-1 1 0 0,-1 0-1 0 0,0 0 1 0 0,0 0 0 0 0,-2-1-1 0 0,0 1 1 0 0,0-1 0 0 0,-1 0-1 0 0,-1 0 1 0 0,0-2-6 0 0,-3 15-4 0 0,0 0 0 0 0,1 0 0 0 0,-1-1 0 0 0,0 1 0 0 0,0 0 0 0 0,0 0 0 0 0,0 0 1 0 0,0 0-1 0 0,0 0 0 0 0,-1 0 0 0 0,1 0 0 0 0,0 0 0 0 0,0 0 0 0 0,-1 1 0 0 0,1-1 0 0 0,0 1 0 0 0,-1-1 0 0 0,1 1 0 0 0,-1-1 1 0 0,1 1-1 0 0,0 0 0 0 0,-1-1 0 0 0,1 1 0 0 0,-1 0 0 0 0,1 0 0 0 0,-1 0 0 0 0,1 0 0 0 0,-1 0 0 0 0,1 1 0 0 0,-1-1 0 0 0,1 0 0 0 0,-1 1 1 0 0,1-1-1 0 0,-1 1 0 0 0,1-1 0 0 0,0 1 0 0 0,-1 0 0 0 0,1 0 0 0 0,0 0 0 0 0,0-1 0 0 0,0 1 0 0 0,0 0 0 0 0,-1 0 0 0 0,1 1 1 0 0,0-1-1 0 0,1 0 0 0 0,-1 0 0 0 0,0 0 0 0 0,-1 2 4 0 0,-3 1-7 0 0,-1 0 0 0 0,1 1 0 0 0,0-1 0 0 0,0 1-1 0 0,1 1 1 0 0,-1-1 0 0 0,1 0 0 0 0,0 1 0 0 0,1 0 0 0 0,-1 0 0 0 0,1 0 0 0 0,0 1 0 0 0,1-1 0 0 0,-1 1-1 0 0,1-1 1 0 0,1 1 0 0 0,-1 0 0 0 0,1 0 0 0 0,0-1 0 0 0,1 1 0 0 0,0 0 0 0 0,0 6 7 0 0,3-8 0 0 0,0 0 0 0 0,1-1 0 0 0,0 1 0 0 0,0-1 0 0 0,0 0 0 0 0,0 0 0 0 0,0-1 0 0 0,1 1 0 0 0,0-1-1 0 0,-1 0 1 0 0,1 0 0 0 0,0-1 0 0 0,1 1 0 0 0,-1-1 0 0 0,0 0 0 0 0,5 1 0 0 0,3 2 9 0 0,-8-4-6 0 0,1 1 0 0 0,-1 0 0 0 0,0 0 1 0 0,0 1-1 0 0,0-1 0 0 0,0 1 0 0 0,0 0 0 0 0,-1 0 1 0 0,1 1-1 0 0,-1-1 0 0 0,0 1 0 0 0,0 0 0 0 0,0 0 1 0 0,-1 0-1 0 0,1 1 0 0 0,-1-1 0 0 0,0 1 0 0 0,0 0 0 0 0,-1 0 1 0 0,1 0-1 0 0,-1 0 0 0 0,0 0 0 0 0,0 1 0 0 0,-1-1 1 0 0,0 0-1 0 0,0 1 0 0 0,0-1 0 0 0,0 3-3 0 0,-12 73 79 0 0,5-72-721 0 0,-8 15 1464 0 0,11-16-3963 0 0,2-1-3547 0 0,1-7-5260 0 0</inkml:trace>
  <inkml:trace contextRef="#ctx0" brushRef="#br0" timeOffset="68151.397">3255 2967 0 0 0,'0'0'625'0'0,"0"0"384"0"0,0 0 95 0 0,0 0 130 0 0,0 0 147 0 0,0 0-45 0 0,0 0-85 0 0,0 0-56 0 0,0 0-68 0 0,0 0 32 0 0,0 0 9 0 0,-4-6-55 0 0,-13-19-57 0 0,-16 9 3135 0 0,-14 41-2977 0 0,46-24-1189 0 0,-10 8 46 0 0,0 1 0 0 0,1 0 0 0 0,0 1 0 0 0,1 0 0 0 0,0 0 0 0 0,1 1 0 0 0,0 0 0 0 0,1 1 0 0 0,0 0 0 0 0,1 0 0 0 0,0 0 0 0 0,1 1 0 0 0,1 0 0 0 0,0 0 0 0 0,1 0 0 0 0,1 0 0 0 0,0 0 0 0 0,0 1 0 0 0,2 12-71 0 0,0-25 26 0 0,0 0 0 0 0,0 0 0 0 0,0 0 0 0 0,0-1 1 0 0,1 1-1 0 0,-1 0 0 0 0,1 0 0 0 0,-1 0 0 0 0,1-1 1 0 0,0 1-1 0 0,0 0 0 0 0,-1 0 0 0 0,1-1 0 0 0,0 1 1 0 0,1-1-1 0 0,-1 1 0 0 0,0-1 0 0 0,0 1 0 0 0,1-1 0 0 0,-1 0 1 0 0,1 0-1 0 0,-1 0 0 0 0,1 0 0 0 0,-1 0 0 0 0,1 0 1 0 0,0 0-1 0 0,-1 0 0 0 0,1 0 0 0 0,0-1 0 0 0,0 1 1 0 0,-1-1-1 0 0,1 1 0 0 0,0-1 0 0 0,0 0 0 0 0,0 0 1 0 0,0 0-1 0 0,0 0 0 0 0,0 0 0 0 0,-1 0 0 0 0,2-1-26 0 0,73-26 1960 0 0,-49 5-1640 0 0,-2-1 0 0 0,0-1 0 0 0,-2-2 0 0 0,0 0 0 0 0,-2-1 0 0 0,11-19-320 0 0,36-74 552 0 0,-68 120-544 0 0,0 1-1 0 0,0-1 1 0 0,1 0-1 0 0,-1 0 0 0 0,0 1 1 0 0,0-1-1 0 0,0 0 1 0 0,0 1-1 0 0,0-1 0 0 0,1 0 1 0 0,-1 0-1 0 0,0 0 1 0 0,0 1-1 0 0,0-1 0 0 0,1 0 1 0 0,-1 0-1 0 0,0 0 1 0 0,0 1-1 0 0,1-1 0 0 0,-1 0 1 0 0,0 0-1 0 0,1 0 1 0 0,-1 0-1 0 0,0 0 0 0 0,0 0 1 0 0,1 0-1 0 0,-1 0 1 0 0,0 0-1 0 0,1 0 0 0 0,-1 0 1 0 0,0 0-1 0 0,0 0 1 0 0,1 0-1 0 0,-1 0-7 0 0,0 50-10 0 0,0-36 38 0 0,16 122 64 0 0,-4-94-81 0 0,-1 1-1 0 0,-3 0 1 0 0,-1 1 0 0 0,-2-1-1 0 0,-3 1 1 0 0,-1 0 0 0 0,-2 0-1 0 0,-4 21-10 0 0,2-39 3 0 0,0-1 1 0 0,-2 1-1 0 0,-1-1 0 0 0,-1 0 0 0 0,-1-1 1 0 0,-1 0-1 0 0,-1 0 0 0 0,-1-1 1 0 0,-11 16-4 0 0,20-36 0 0 0,1 1 0 0 0,-1 0 1 0 0,0-1-1 0 0,0 0 1 0 0,0 1-1 0 0,-1-1 1 0 0,1 0-1 0 0,-1 0 1 0 0,0 0-1 0 0,0 0 1 0 0,0-1-1 0 0,0 1 1 0 0,0-1-1 0 0,-1 0 1 0 0,1 0-1 0 0,-1 0 1 0 0,1 0-1 0 0,-1-1 1 0 0,0 1-1 0 0,0-1 1 0 0,0 0-1 0 0,0 0 1 0 0,1 0-1 0 0,-1-1 0 0 0,0 1 1 0 0,0-1-1 0 0,0 0 1 0 0,-2-1-1 0 0,-10-57 3 0 0,15 35-12 0 0,0 0 0 0 0,2 0 0 0 0,0 0 0 0 0,2 0 0 0 0,1 0 0 0 0,0 0 0 0 0,2 1 0 0 0,7-19 9 0 0,8-8-29 0 0,1 0 0 0 0,3 2 0 0 0,2 1 0 0 0,2 1 1 0 0,2 1-1 0 0,2 2 0 0 0,23-23 29 0 0,85-77-19 0 0,-134 134 22 0 0,-3 5 0 0 0,0 1 0 0 0,-1-1 0 0 0,0 0 0 0 0,0 0 0 0 0,0 0-1 0 0,0-1 1 0 0,0 1 0 0 0,-1-1 0 0 0,1 1 0 0 0,-1-1 0 0 0,0 0 0 0 0,0 0-1 0 0,0 0 1 0 0,-1 0 0 0 0,0 0 0 0 0,1-1 0 0 0,-1 1 0 0 0,-1 0-1 0 0,1-1 1 0 0,-1 1 0 0 0,1-4-3 0 0,-3 7 0 0 0,1-1 0 0 0,-1 1 0 0 0,1 0-1 0 0,-1 0 1 0 0,0 0 0 0 0,1 0 0 0 0,-1 1 0 0 0,0-1-1 0 0,0 0 1 0 0,0 1 0 0 0,1-1 0 0 0,-1 1 0 0 0,0 0 0 0 0,0-1-1 0 0,0 1 1 0 0,0 0 0 0 0,0 0 0 0 0,0 0 0 0 0,0 0-1 0 0,0 1 1 0 0,1-1 0 0 0,-1 0 0 0 0,0 1 0 0 0,0 0 0 0 0,0-1-1 0 0,1 1 1 0 0,-1 0 0 0 0,0 0 0 0 0,0 0 0 0 0,1 0-1 0 0,-1 0 1 0 0,1 0 0 0 0,-1 0 0 0 0,1 1 0 0 0,0-1-1 0 0,-1 1 1 0 0,35 160 49 0 0,-12-78-25 0 0,-21-83-24 0 0,1 0 1 0 0,-1 0 0 0 0,1 0 0 0 0,0-1 0 0 0,0 1 0 0 0,0 0-1 0 0,0 0 1 0 0,-1 0 0 0 0,1-1 0 0 0,0 1 0 0 0,0 0 0 0 0,0-1-1 0 0,0 1 1 0 0,1-1 0 0 0,-1 1 0 0 0,0-1 0 0 0,0 0 0 0 0,0 1-1 0 0,0-1 1 0 0,0 0 0 0 0,0 0 0 0 0,1 0 0 0 0,-1 0 0 0 0,0 0-1 0 0,0 0 1 0 0,0 0 0 0 0,1 0 0 0 0,-1 0 0 0 0,0-1 0 0 0,0 1-1 0 0,0 0 1 0 0,0-1 0 0 0,0 1 0 0 0,0-1 0 0 0,0 1 0 0 0,0-1 0 0 0,0 0-1 0 0,0 1 1 0 0,0-1 0 0 0,0 0 0 0 0,0 0 0 0 0,0 0-1 0 0,40-43 170 0 0,-34 36-175 0 0,8-10 24 0 0,4-3 24 0 0,-2-1-1 0 0,0-1 0 0 0,-1 0 0 0 0,-1-1 1 0 0,-1 0-1 0 0,6-19-42 0 0,-20 43 1 0 0,1 1-1 0 0,-1-1 1 0 0,0 0 0 0 0,0 0 0 0 0,1 0-1 0 0,-1 0 1 0 0,0 0 0 0 0,0 0 0 0 0,0 0-1 0 0,1 0 1 0 0,-1 0 0 0 0,0 0 0 0 0,1 0-1 0 0,-1 0 1 0 0,0 0 0 0 0,0 0 0 0 0,1 0-1 0 0,-1 0 1 0 0,0 0 0 0 0,0 0 0 0 0,0 0-1 0 0,1 0 1 0 0,-1 0 0 0 0,0-1 0 0 0,0 1-1 0 0,1 0 1 0 0,-1 0 0 0 0,0 0 0 0 0,0 0-1 0 0,0 0 1 0 0,1-1 0 0 0,-1 1-1 0 0,0 0 1 0 0,0 0 0 0 0,0 0 0 0 0,0-1-1 0 0,0 1 1 0 0,1 0 0 0 0,-1 0 0 0 0,0-1-1 0 0,0 1 1 0 0,0 0 0 0 0,0 0-1 0 0,39 128 400 0 0,-27-57-329 0 0,-3 0-1 0 0,-3 0 1 0 0,-2 44-71 0 0,-39 305 64 0 0,32-396-49 0 0,0-1-1 0 0,-1 0 1 0 0,-1 1 0 0 0,-2-1-1 0 0,0-1 1 0 0,-1 0 0 0 0,-2 0-1 0 0,0 0 1 0 0,-2 1-15 0 0,10-21 17 0 0,0 1-1 0 0,0 0 0 0 0,0 0 1 0 0,0-1-1 0 0,0 1 0 0 0,-1-1 1 0 0,1 1-1 0 0,-1-1 1 0 0,0 0-1 0 0,1 0 0 0 0,-1 0 1 0 0,0-1-1 0 0,0 1 1 0 0,0-1-1 0 0,-1 0 0 0 0,1 1 1 0 0,0-1-1 0 0,0-1 1 0 0,-1 1-1 0 0,1 0 0 0 0,0-1 1 0 0,-1 0-1 0 0,1 1 1 0 0,-2-2-17 0 0,2-1 18 0 0,1-1 0 0 0,-1 1 0 0 0,1-1 1 0 0,-1 0-1 0 0,1 0 0 0 0,0 0 0 0 0,0 0 1 0 0,1 0-1 0 0,-1-1 0 0 0,0 1 0 0 0,1-1 1 0 0,0 1-1 0 0,0-1 0 0 0,0 1 0 0 0,1-1 1 0 0,-1 1-1 0 0,1-1 0 0 0,-1 0 0 0 0,1-1-18 0 0,-1-16 11 0 0,1-1 0 0 0,0 1 0 0 0,2-1 0 0 0,0 1 0 0 0,2-1 0 0 0,0 1 0 0 0,1 0-1 0 0,2 1 1 0 0,0-1 0 0 0,1 1 0 0 0,0 1 0 0 0,2 0 0 0 0,1 0 0 0 0,3-5-11 0 0,6-6-6 0 0,1 1-1 0 0,1 1 1 0 0,2 1 0 0 0,1 0 0 0 0,1 2-1 0 0,1 1 1 0 0,1 1 0 0 0,7-3 6 0 0,75-28-1744 0 0,-99 46-1148 0 0,-9 4-3878 0 0,-2 1-5188 0 0</inkml:trace>
  <inkml:trace contextRef="#ctx0" brushRef="#br0" timeOffset="73077.241">4959 3074 1704 0 0,'0'0'2240'0'0,"0"0"-321"0"0,0 0-35 0 0,0 0 108 0 0,0 0-16 0 0,0 0-252 0 0,0 0-363 0 0,0 0-379 0 0,0 0-163 0 0,0 0-27 0 0,0 0 20 0 0,7-7 4560 0 0,5 70-3206 0 0,-10-31-1892 0 0,-2 1 0 0 0,0 0 0 0 0,-3 0 0 0 0,-1 0 0 0 0,-1-1 0 0 0,-1 0 0 0 0,-9 23-274 0 0,-4 10 57 0 0,19-64-72 0 0,0-1 2 0 0,0 0 6 0 0,0 0-31 0 0,0 0 10 0 0,4-19-461 0 0,17-42-1731 0 0,-11 20-5220 0 0,-8 29-1786 0 0</inkml:trace>
  <inkml:trace contextRef="#ctx0" brushRef="#br0" timeOffset="73298.642">4919 2754 14963 0 0,'0'0'2093'0'0,"0"0"-469"0"0,0 0-381 0 0,0 0-123 0 0,0 0-100 0 0,0 0-153 0 0,0 0-264 0 0,0 0-232 0 0,0 0-150 0 0,0 0-121 0 0,0 0-44 0 0,0 0-24 0 0,0 0-26 0 0,-13 12-33 0 0,-36 38-21 0 0,48-50 44 0 0,1 0 1 0 0,-1 1 0 0 0,1-1-1 0 0,-1 0 1 0 0,1 0-1 0 0,-1 1 1 0 0,1-1-1 0 0,0 0 1 0 0,-1 1 0 0 0,1-1-1 0 0,-1 0 1 0 0,1 1-1 0 0,0-1 1 0 0,-1 0-1 0 0,1 1 1 0 0,-1-1 0 0 0,1 1-1 0 0,0-1 1 0 0,0 1-1 0 0,-1-1 1 0 0,1 1-1 0 0,0-1 1 0 0,0 1 0 0 0,0-1-1 0 0,0 1 1 0 0,-1-1-1 0 0,1 1 1 0 0,0-1 0 0 0,0 1-1 0 0,0 0 1 0 0,0-1-1 0 0,0 1 1 0 0,0-1-1 0 0,1 1 1 0 0,-1-1 0 0 0,0 1-1 0 0,0-1 1 0 0,0 1-1 0 0,0-1 1 0 0,1 1-1 0 0,-1-1 1 0 0,0 1 0 0 0,0-1-1 0 0,1 1 1 0 0,-1-1-1 0 0,0 1 1 0 0,1-1-1 0 0,-1 0 1 0 0,1 1 0 0 0,-1-1-1 0 0,0 1 1 0 0,1-1-1 0 0,-1 0 1 0 0,1 0-1 0 0,-1 1 1 0 0,1-1 0 0 0,-1 0-1 0 0,1 0 1 0 0,-1 0-1 0 0,1 1 1 0 0,-1-1-1 0 0,1 0 1 0 0,0 0 3 0 0,2 1-46 0 0,34 17-1057 0 0,-11-11-4984 0 0,-19-6-5144 0 0</inkml:trace>
  <inkml:trace contextRef="#ctx0" brushRef="#br0" timeOffset="73826.302">5466 2978 7186 0 0,'0'0'4258'0'0,"0"0"-1803"0"0,0 0-629 0 0,0 0-53 0 0,0 0-68 0 0,0 0-196 0 0,0 0-294 0 0,0 0-304 0 0,0 0-232 0 0,0 0-138 0 0,0 0-35 0 0,0 0-15 0 0,0 0-27 0 0,3-5 359 0 0,-33 13-275 0 0,21-2-506 0 0,4-4-21 0 0,1 0-1 0 0,-1 0 0 0 0,1 0 0 0 0,0 0 0 0 0,0 1 1 0 0,0 0-1 0 0,0 0 0 0 0,0 0 0 0 0,1 0 1 0 0,-1 1-1 0 0,1-1 0 0 0,0 1 0 0 0,0 0 0 0 0,0 0 1 0 0,1 0-1 0 0,-1 0 0 0 0,1 0 0 0 0,0 1 1 0 0,0-1-1 0 0,0 1 0 0 0,1-1 0 0 0,0 1 0 0 0,0 0 1 0 0,0 0-1 0 0,0 0-20 0 0,3-2 6 0 0,-1-1 0 0 0,1 0 1 0 0,0 1-1 0 0,-1-1 0 0 0,1 0 0 0 0,0 0 1 0 0,0 0-1 0 0,1-1 0 0 0,-1 1 0 0 0,0 0 0 0 0,1-1 1 0 0,-1 1-1 0 0,0-1 0 0 0,1 0 0 0 0,0 0 1 0 0,-1 0-1 0 0,1 0 0 0 0,0 0 0 0 0,2 0-6 0 0,4 2 38 0 0,108 57 195 0 0,-112-57-208 0 0,-1 1-1 0 0,0 0 1 0 0,0 0 0 0 0,-1 0-1 0 0,1 0 1 0 0,-1 1-1 0 0,0-1 1 0 0,0 1-1 0 0,0 0 1 0 0,-1 0 0 0 0,0 0-1 0 0,1 0 1 0 0,-2 0-1 0 0,1 0 1 0 0,-1 1 0 0 0,0-1-1 0 0,0 1 1 0 0,0-1-1 0 0,-1 1 1 0 0,0-1-1 0 0,0 5-24 0 0,0-5 40 0 0,-1 1 0 0 0,0 0 0 0 0,0-1 0 0 0,-1 1 0 0 0,0-1 0 0 0,0 1-1 0 0,0-1 1 0 0,0 0 0 0 0,-1 0 0 0 0,0 0 0 0 0,0 0 0 0 0,0 0 0 0 0,0-1-1 0 0,-1 1 1 0 0,0-1 0 0 0,0 0 0 0 0,0 0 0 0 0,0-1 0 0 0,-1 1 0 0 0,0-1-1 0 0,1 0 1 0 0,-1 0 0 0 0,0 0 0 0 0,-3 0-40 0 0,-2 2 27 0 0,0 0-1 0 0,-1-1 1 0 0,1-1 0 0 0,-1 0-1 0 0,0 0 1 0 0,1-1-1 0 0,-1 0 1 0 0,0-1 0 0 0,0 0-1 0 0,0-1 1 0 0,0 0 0 0 0,-5-1-27 0 0,13 0-39 0 0,0 0 0 0 0,0 0 1 0 0,0 0-1 0 0,0 0 1 0 0,1-1-1 0 0,-1 1 0 0 0,0-1 1 0 0,1 0-1 0 0,-1 0 1 0 0,1 0-1 0 0,0 0 1 0 0,-1 0-1 0 0,1 0 0 0 0,0 0 1 0 0,0-1-1 0 0,0 1 1 0 0,1-1-1 0 0,-1 0 0 0 0,1 1 1 0 0,-1-1-1 0 0,1 0 1 0 0,0 0-1 0 0,0 0 0 0 0,0 0 1 0 0,1 0-1 0 0,-1 0 1 0 0,1 0-1 0 0,-1 0 0 0 0,1-3 39 0 0,5-34-7917 0 0,0 32-4296 0 0</inkml:trace>
  <inkml:trace contextRef="#ctx0" brushRef="#br0" timeOffset="74757.198">6390 3048 4641 0 0,'0'0'2677'0'0,"0"0"-876"0"0,0 0-442 0 0,0 0-45 0 0,0 0 109 0 0,0 0-19 0 0,0 0-158 0 0,0 0-191 0 0,0 0-267 0 0,0 0-189 0 0,0 0-82 0 0,0 0-69 0 0,0 0-65 0 0,-1 27-32 0 0,-6 130 305 0 0,-5 8 933 0 0,1-128-534 0 0,11-36-701 0 0,0-1 96 0 0,0 0 40 0 0,0 0 54 0 0,-4-16 879 0 0,1-4-1301 0 0,0 0-1 0 0,2 0 1 0 0,0 1-1 0 0,1-1 1 0 0,1 0-1 0 0,1 0 1 0 0,1 0-1 0 0,1 1 1 0 0,0-1-1 0 0,1 1 1 0 0,2 0-1 0 0,0 1 1 0 0,0-1-1 0 0,2 1 1 0 0,0 1-1 0 0,4-5-121 0 0,-6 8 24 0 0,1 0 0 0 0,1 1 0 0 0,0 0 0 0 0,1 0 0 0 0,0 1 0 0 0,1 0 0 0 0,0 1 0 0 0,1 0 0 0 0,0 1 0 0 0,1 0 0 0 0,0 1 0 0 0,6-3-24 0 0,-18 11-2 0 0,1 0-1 0 0,-1 1 0 0 0,1-1 1 0 0,-1 1-1 0 0,1 0 0 0 0,-1-1 1 0 0,1 1-1 0 0,-1 0 0 0 0,1 0 0 0 0,-1 0 1 0 0,1 0-1 0 0,0 0 0 0 0,-1 0 1 0 0,1 1-1 0 0,-1-1 0 0 0,1 0 1 0 0,-1 1-1 0 0,1-1 0 0 0,-1 1 1 0 0,0 0-1 0 0,1-1 0 0 0,-1 1 0 0 0,0 0 1 0 0,1 0-1 0 0,-1 0 0 0 0,0 0 1 0 0,0 0-1 0 0,0 0 0 0 0,0 0 1 0 0,0 0-1 0 0,0 0 0 0 0,0 1 0 0 0,0-1 1 0 0,0 0-1 0 0,0 1 0 0 0,-1-1 1 0 0,1 1-1 0 0,-1-1 0 0 0,1 1 1 0 0,-1-1-1 0 0,0 1 0 0 0,1-1 0 0 0,-1 1 1 0 0,0-1-1 0 0,0 1 0 0 0,0-1 1 0 0,0 1-1 0 0,0-1 0 0 0,0 2 3 0 0,18 35-330 0 0,18-26-1430 0 0,-18-12-2997 0 0,-5-1-3587 0 0,-10 1-3548 0 0</inkml:trace>
  <inkml:trace contextRef="#ctx0" brushRef="#br0" timeOffset="75423.083">6764 3181 9098 0 0,'0'0'2168'0'0,"0"0"-409"0"0,0 0-201 0 0,0 0-46 0 0,0 0-49 0 0,0 0-148 0 0,0 0-164 0 0,0 0-165 0 0,0 0-150 0 0,0 0-103 0 0,0 0-83 0 0,0 0-30 0 0,0 0-53 0 0,16 5-44 0 0,51 13-65 0 0,-66-18-433 0 0,1 1-1 0 0,-1-1 0 0 0,0 0 1 0 0,1 1-1 0 0,-1-1 1 0 0,1 0-1 0 0,-1 0 0 0 0,1 0 1 0 0,-1 0-1 0 0,1-1 0 0 0,-1 1 1 0 0,1 0-1 0 0,-1-1 0 0 0,1 1 1 0 0,-1 0-1 0 0,0-1 0 0 0,1 0 1 0 0,-1 1-1 0 0,0-1 0 0 0,0 0 1 0 0,1 0-1 0 0,-1 0 0 0 0,0 0 1 0 0,0 0-1 0 0,0 0 0 0 0,0 0 1 0 0,0 0-1 0 0,0 0 0 0 0,0 0 1 0 0,0 0-1 0 0,-1-1 1 0 0,1 1-1 0 0,0 0-24 0 0,5-7 123 0 0,1 0-41 0 0,0 0-1 0 0,0 0 0 0 0,0 0 0 0 0,-1 0 1 0 0,0-1-1 0 0,0 0 0 0 0,-1-1 0 0 0,-1 1 1 0 0,0-1-1 0 0,0 0 0 0 0,0 0 0 0 0,-2 0 1 0 0,1 0-1 0 0,-1-1 0 0 0,1-10-81 0 0,-4 19-6 0 0,-1 0-1 0 0,1 0 0 0 0,0 0 0 0 0,-1 0 1 0 0,1 0-1 0 0,-1 0 0 0 0,1 1 1 0 0,-1-1-1 0 0,0 0 0 0 0,0 1 0 0 0,0-1 1 0 0,0 1-1 0 0,0 0 0 0 0,0 0 1 0 0,0 0-1 0 0,0 0 0 0 0,0 0 1 0 0,0 0-1 0 0,-1 0 0 0 0,1 1 0 0 0,0-1 1 0 0,-1 1-1 0 0,1-1 0 0 0,-1 1 1 0 0,1 0-1 0 0,0 0 0 0 0,-1 0 1 0 0,1 1-1 0 0,0-1 0 0 0,-1 0 0 0 0,1 1 1 0 0,0 0-1 0 0,-1-1 0 0 0,1 1 1 0 0,0 0-1 0 0,0 0 0 0 0,0 0 1 0 0,0 1-1 0 0,-1-1 7 0 0,-10 8-24 0 0,-1 0 0 0 0,2 0 1 0 0,-1 2-1 0 0,1-1 0 0 0,1 2 1 0 0,0-1-1 0 0,0 2 0 0 0,1-1 0 0 0,1 1 1 0 0,0 1-1 0 0,1 0 0 0 0,0 0 0 0 0,1 0 1 0 0,0 4 23 0 0,-2 81-148 0 0,11-95 149 0 0,1-1 0 0 0,-1 1 0 0 0,1-1 0 0 0,0 0 0 0 0,0 0 1 0 0,0 0-1 0 0,1 0 0 0 0,-1 0 0 0 0,1-1 0 0 0,-1 1 0 0 0,1-1 0 0 0,0 0 0 0 0,0 0 1 0 0,0 0-1 0 0,0-1 0 0 0,0 1 0 0 0,0-1 0 0 0,0 0 0 0 0,1-1 0 0 0,0 1-1 0 0,17 1 31 0 0,1 0 0 0 0,-1-2 0 0 0,0-1-1 0 0,0 0 1 0 0,0-2 0 0 0,0-1 0 0 0,0 0-1 0 0,0-2 1 0 0,-1 0 0 0 0,0-2 0 0 0,-1 0 0 0 0,1-1-1 0 0,-1-1 1 0 0,-1-1 0 0 0,9-6-31 0 0,3-5 42 0 0,0-1 0 0 0,-1-2 0 0 0,-1-1 0 0 0,-2-1 0 0 0,0-1 0 0 0,-2-1 0 0 0,-1-2-1 0 0,-2 0 1 0 0,-1-2 0 0 0,-1 0 0 0 0,-2-1 0 0 0,-1-1 0 0 0,7-25-42 0 0,-17 44 6 0 0,-2-1 0 0 0,0 0 0 0 0,-1 0 0 0 0,0 0 0 0 0,-2 0 0 0 0,0-1 0 0 0,0 1 0 0 0,-2-1 0 0 0,0 1 0 0 0,-2-7-6 0 0,2 21 4 0 0,0 1 0 0 0,0 0-1 0 0,0 0 1 0 0,-1 0-1 0 0,1 0 1 0 0,0 0 0 0 0,-1 0-1 0 0,1 0 1 0 0,-1 0-1 0 0,0 0 1 0 0,0 0 0 0 0,0 0-1 0 0,0 1 1 0 0,0-1-1 0 0,0 0 1 0 0,0 0 0 0 0,-1 1-1 0 0,1-1 1 0 0,0 1-1 0 0,-1-1 1 0 0,0 1 0 0 0,1 0-1 0 0,-1 0 1 0 0,0-1-1 0 0,1 1 1 0 0,-1 0 0 0 0,0 0-1 0 0,0 1 1 0 0,0-1-1 0 0,0 0 1 0 0,0 1 0 0 0,0-1-1 0 0,0 1 1 0 0,0 0-1 0 0,0-1 1 0 0,0 1 0 0 0,0 0-1 0 0,0 0 1 0 0,0 0-1 0 0,0 1 1 0 0,-1-1 0 0 0,1 0-1 0 0,0 1 1 0 0,0 0-1 0 0,0-1 1 0 0,1 1 0 0 0,-3 1-4 0 0,-5 8-6 0 0,-1 1 1 0 0,2 0 0 0 0,-1 1 0 0 0,2 0 0 0 0,-1 0-1 0 0,2 1 1 0 0,-1 0 0 0 0,2 0 0 0 0,0 0-1 0 0,0 1 1 0 0,2-1 0 0 0,-2 7 5 0 0,-2 23 97 0 0,1 0 0 0 0,3 1 0 0 0,1-1 0 0 0,3 17-97 0 0,-1-36 41 0 0,1 0 9 0 0,1 0 0 0 0,2 0-1 0 0,0 0 1 0 0,1-1 0 0 0,2 0-1 0 0,0 0 1 0 0,2-1 0 0 0,0 1-1 0 0,5 6-49 0 0,13 6-52 0 0,-11-33-2635 0 0,-11-12-5986 0 0,-3 9-3692 0 0</inkml:trace>
  <inkml:trace contextRef="#ctx0" brushRef="#br0" timeOffset="76190.06">7933 3037 15731 0 0,'0'0'1863'0'0,"0"0"-537"0"0,0 0-211 0 0,0 0-31 0 0,0 0-37 0 0,0 0-99 0 0,0 0-185 0 0,0 0-185 0 0,-33 9-141 0 0,-102 31-105 0 0,77-7 33 0 0,52-26-294 0 0,2-3-54 0 0,0 0-1 0 0,0 1 1 0 0,0 0 0 0 0,1-1-1 0 0,-1 1 1 0 0,1 0 0 0 0,0 1-1 0 0,1-1 1 0 0,-1 1 0 0 0,1-1-1 0 0,0 1 1 0 0,1-1-1 0 0,-1 1 1 0 0,1 0 0 0 0,0 0-1 0 0,0 0 1 0 0,1 0 0 0 0,0 0-1 0 0,0 0 1 0 0,0 0 0 0 0,2 5-17 0 0,1-8 9 0 0,0-1 0 0 0,0 1 0 0 0,0-1 0 0 0,0 0 0 0 0,1 0 1 0 0,-1 0-1 0 0,1 0 0 0 0,-1-1 0 0 0,1 0 0 0 0,0 1 0 0 0,-1-1 1 0 0,1 0-1 0 0,0-1 0 0 0,0 1 0 0 0,0-1 0 0 0,0 0 0 0 0,0 0 1 0 0,-1 0-1 0 0,1 0 0 0 0,0 0 0 0 0,0-1 0 0 0,1 0-9 0 0,6 1 51 0 0,5-2-9 0 0,0-1 1 0 0,0-1 0 0 0,-1 0 0 0 0,1-1-1 0 0,-1 0 1 0 0,0-2 0 0 0,0 1 0 0 0,-1-2 0 0 0,0 0-1 0 0,-1-1 1 0 0,1 0 0 0 0,-2-1 0 0 0,1 0-1 0 0,9-11-42 0 0,41-59 126 0 0,-63 79-174 0 0,0 23-164 0 0,0-17 220 0 0,-1-1-15 0 0,0 0 0 0 0,0-1 0 0 0,0 1 0 0 0,1 0 0 0 0,0 0 0 0 0,0-1 0 0 0,0 1 0 0 0,0 0 0 0 0,0 0 0 0 0,1 0 0 0 0,-1-1 0 0 0,1 1 0 0 0,0 0 0 0 0,1-1 0 0 0,-1 1 0 0 0,0 0 0 0 0,1-1 0 0 0,0 0 0 0 0,0 1 0 0 0,0-1 0 0 0,0 0 0 0 0,0 0 1 0 0,1 0-1 0 0,-1 0 0 0 0,1-1 0 0 0,0 1 0 0 0,0-1 0 0 0,0 0 0 0 0,0 1 0 0 0,0-1 0 0 0,1 0 0 0 0,-1-1 0 0 0,1 1 0 0 0,-1-1 0 0 0,1 1 0 0 0,3 0 7 0 0,0-2 11 0 0,0 0 0 0 0,0 0 0 0 0,0 0 0 0 0,0-1 0 0 0,0 1 0 0 0,0-2 0 0 0,0 1 0 0 0,0-1 0 0 0,0 0 0 0 0,-1-1 0 0 0,1 1 0 0 0,-1-1 0 0 0,1-1 0 0 0,-1 1 0 0 0,0-1 0 0 0,-1 0 0 0 0,1 0 0 0 0,0-1 0 0 0,-1 0 0 0 0,0 0 0 0 0,0 0 0 0 0,2-4-11 0 0,81-137 571 0 0,-78 119-505 0 0,-1-2 0 0 0,-2 1 0 0 0,0-1 0 0 0,-2 0 0 0 0,-1 0 0 0 0,-2-1-1 0 0,0 1 1 0 0,-4-28-66 0 0,1 30 13 0 0,-2 0 0 0 0,-1 1 0 0 0,-1-1 0 0 0,-2 1 0 0 0,0 0 0 0 0,-11-24-13 0 0,17 50 0 0 0,1 0 1 0 0,0 0 0 0 0,-1-1-1 0 0,1 1 1 0 0,-1 0-1 0 0,1 0 1 0 0,0 0 0 0 0,-1-1-1 0 0,1 1 1 0 0,-1 0 0 0 0,1 0-1 0 0,-1 0 1 0 0,1 0 0 0 0,-1 0-1 0 0,1 0 1 0 0,0 0-1 0 0,-1 0 1 0 0,1 0 0 0 0,-1 0-1 0 0,1 0 1 0 0,-1 0 0 0 0,1 0-1 0 0,-1 1 1 0 0,1-1 0 0 0,0 0-1 0 0,-1 0 1 0 0,1 0-1 0 0,-1 1 1 0 0,1-1 0 0 0,0 0-1 0 0,-1 0 1 0 0,1 1 0 0 0,0-1-1 0 0,-1 0 1 0 0,1 1 0 0 0,0-1-1 0 0,-1 0 1 0 0,1 1-1 0 0,0-1 1 0 0,0 0 0 0 0,0 1-1 0 0,-1-1 1 0 0,1 1 0 0 0,0-1-1 0 0,0 1 1 0 0,0-1 0 0 0,0 0-1 0 0,0 1 1 0 0,0-1-1 0 0,0 1 1 0 0,0-1 0 0 0,0 1-1 0 0,0-1 1 0 0,0 1 0 0 0,0-1-1 0 0,0 0 1 0 0,0 1 0 0 0,0-1-1 0 0,0 1 1 0 0,0-1-1 0 0,0 1 1 0 0,1-1 0 0 0,-1 0-1 0 0,0 1 1 0 0,1 0-1 0 0,-14 322 504 0 0,14-302-470 0 0,1-1 0 0 0,1 1 0 0 0,1-1-1 0 0,1 0 1 0 0,0 0 0 0 0,2 0 0 0 0,0-1 0 0 0,1 0 0 0 0,1 0-1 0 0,1-1 1 0 0,10 15-34 0 0,-17-29-8 0 0,-1 1-1 0 0,1-1 1 0 0,-1 0-1 0 0,1 0 1 0 0,0 0 0 0 0,1 0-1 0 0,-1 0 1 0 0,1-1-1 0 0,-1 1 1 0 0,1-1-1 0 0,0 0 1 0 0,1 0 0 0 0,-1 0-1 0 0,0-1 1 0 0,1 0-1 0 0,-1 0 1 0 0,1 0 0 0 0,0 0-1 0 0,0-1 1 0 0,0 1-1 0 0,-1-1 1 0 0,2 0 8 0 0,-5-31-1287 0 0,-23-8-2323 0 0,2 18-5583 0 0,15 16-2373 0 0</inkml:trace>
  <inkml:trace contextRef="#ctx0" brushRef="#br0" timeOffset="76427.23">8122 2820 14067 0 0,'0'0'1304'0'0,"0"0"-316"0"0,0 0 110 0 0,0 0 285 0 0,0 0 168 0 0,0 0-129 0 0,0 0-270 0 0,0 0-268 0 0,0 0-168 0 0,0 0-81 0 0,0 0-106 0 0,0 0-75 0 0,35 5-63 0 0,111 14-109 0 0,-34-14 138 0 0,-34-3-36 0 0,-40-1-2400 0 0,0 0-6774 0 0,-34-1-3151 0 0</inkml:trace>
  <inkml:trace contextRef="#ctx0" brushRef="#br0" timeOffset="83499.374">8870 2923 0 0 0,'0'0'544'0'0,"0"0"892"0"0,0 0 343 0 0,0 0 95 0 0,0 0 56 0 0,0 0-14 0 0,0 0-285 0 0,0 0-346 0 0,0 0-298 0 0,0 0-245 0 0,0 0-106 0 0,-2-2-45 0 0,-1 0-459 0 0,0 0 0 0 0,0 1 0 0 0,0-1 0 0 0,0 1-1 0 0,0 0 1 0 0,0-1 0 0 0,-1 2 0 0 0,1-1 0 0 0,0 0-1 0 0,0 0 1 0 0,-1 1 0 0 0,1 0 0 0 0,-1 0 0 0 0,1 0-1 0 0,0 0 1 0 0,-1 0 0 0 0,1 1 0 0 0,0-1 0 0 0,-1 1-1 0 0,1 0 1 0 0,0 0 0 0 0,0 0 0 0 0,0 1 0 0 0,0-1-1 0 0,0 1 1 0 0,-1 0-132 0 0,-79 54 810 0 0,74-47-729 0 0,0 1 0 0 0,0 1 0 0 0,1-1 0 0 0,0 1 0 0 0,1 0-1 0 0,0 1 1 0 0,1 0 0 0 0,0 0 0 0 0,1 0 0 0 0,1 1 0 0 0,-1-1 0 0 0,2 1 0 0 0,0 0 0 0 0,1 1-1 0 0,0-1 1 0 0,1 0 0 0 0,0 13-81 0 0,3-23 79 0 0,-1 0 0 0 0,1 0 0 0 0,0-1 0 0 0,1 1-1 0 0,-1 0 1 0 0,0-1 0 0 0,1 0 0 0 0,0 0 0 0 0,-1 0 0 0 0,1 0 0 0 0,0 0 0 0 0,0 0-1 0 0,0-1 1 0 0,0 1 0 0 0,0-1 0 0 0,0 0 0 0 0,1 0 0 0 0,-1 0 0 0 0,0 0-1 0 0,0 0 1 0 0,1-1 0 0 0,-1 0 0 0 0,1 0 0 0 0,-1 0 0 0 0,0 0 0 0 0,1 0-1 0 0,-1 0 1 0 0,1-1 0 0 0,-1 0 0 0 0,0 0 0 0 0,0 0 0 0 0,1 0 0 0 0,-1 0-1 0 0,0-1 1 0 0,0 1 0 0 0,0-1 0 0 0,1-1-79 0 0,19-9 190 0 0,0-1 0 0 0,0-1 0 0 0,-2-1 0 0 0,0-1 0 0 0,0-2 0 0 0,-2 1 0 0 0,0-2 0 0 0,-1-1-1 0 0,-1 0 1 0 0,-1-1 0 0 0,-1-1 0 0 0,1-2-190 0 0,-11 17 31 0 0,0-1 0 0 0,-1 1 0 0 0,0-1-1 0 0,0 0 1 0 0,0 1 0 0 0,-1-2 0 0 0,0 1 0 0 0,-1 0-1 0 0,0-1 1 0 0,0 1 0 0 0,0-8-31 0 0,-2 15 85 0 0,0 1-22 0 0,0 0-31 0 0,-17 42-300 0 0,15-36 273 0 0,0 1 0 0 0,1 0 0 0 0,-1 0 0 0 0,2 0-1 0 0,-1 0 1 0 0,1 0 0 0 0,0 0 0 0 0,1 0 0 0 0,-1 0 0 0 0,1 0 0 0 0,1 0 0 0 0,-1 0 0 0 0,1 0-1 0 0,1 0 1 0 0,-1-1 0 0 0,1 1 0 0 0,0-1 0 0 0,0 0 0 0 0,1 0 0 0 0,0 0 0 0 0,2 3-5 0 0,18 20-25 0 0,-22-25 27 0 0,1 1 0 0 0,-1-1 0 0 0,1 0-1 0 0,1 0 1 0 0,-1 0 0 0 0,1 0 0 0 0,-1 0-1 0 0,1-1 1 0 0,0 0 0 0 0,0 0 0 0 0,0 0-1 0 0,1 0 1 0 0,-1-1 0 0 0,1 1 0 0 0,0-1-1 0 0,-1 0 1 0 0,1-1 0 0 0,0 1 0 0 0,0-1-1 0 0,4 1-1 0 0,0-4 16 0 0,0-1 0 0 0,0 0 0 0 0,0 0 0 0 0,-1-1 1 0 0,1 0-1 0 0,-1-1 0 0 0,0 1 0 0 0,0-2 0 0 0,-1 1 0 0 0,1-1 0 0 0,-1 0 0 0 0,0-1 0 0 0,-1 1 0 0 0,0-1 0 0 0,0-1 0 0 0,0 1 0 0 0,-1-1 0 0 0,0 0 0 0 0,-1 0 0 0 0,0 0 0 0 0,1-2-16 0 0,8-10 11 0 0,16-26 15 0 0,-2-1-1 0 0,-2-1 0 0 0,-3-2 0 0 0,-1 0 0 0 0,-3-1 0 0 0,-2-1 0 0 0,2-15-25 0 0,-9-74-17 0 0,-8 140 16 0 0,-1-1 1 0 0,0 1-1 0 0,0-1 0 0 0,-1 1 1 0 0,1-1-1 0 0,0 1 1 0 0,0-1-1 0 0,-1 1 0 0 0,1-1 1 0 0,-1 1-1 0 0,1-1 0 0 0,-1 1 1 0 0,0-1-1 0 0,0 1 0 0 0,1 0 1 0 0,-1 0-1 0 0,0-1 0 0 0,0 1 1 0 0,0 0-1 0 0,0 0 0 0 0,-1 0 1 0 0,1 0-1 0 0,0 0 0 0 0,0 0 1 0 0,-1 0-1 0 0,1 0 0 0 0,0 1 1 0 0,-1-1-1 0 0,1 0 0 0 0,-1 1 1 0 0,1-1-1 0 0,-1 1 0 0 0,1 0 1 0 0,-1-1-1 0 0,1 1 0 0 0,-1 0 1 0 0,1 0-1 0 0,-1 0 1 0 0,1 0-1 0 0,-1 0 0 0 0,1 1 1 0 0,-1-1-1 0 0,1 0 0 0 0,-1 1 1 0 0,1-1-1 0 0,-1 1 0 0 0,1-1 1 0 0,-1 1-1 0 0,1-1 0 0 0,0 1 1 0 0,-1 0-1 0 0,1 0 0 0 0,0 0 1 0 0,0 0-1 0 0,0 0 0 0 0,-1 0 1 0 0,1 0-1 0 0,0 0 0 0 0,0 1 1 0 0,-14 17-10 0 0,1 1-1 0 0,0 0 0 0 0,2 1 0 0 0,0 1 1 0 0,2 0-1 0 0,0 0 0 0 0,1 1 0 0 0,2 0 0 0 0,0 1 1 0 0,1 0-1 0 0,2 0 0 0 0,-2 24 11 0 0,3-29 0 0 0,1 0-1 0 0,0-1 1 0 0,2 1-1 0 0,0 0 1 0 0,1 0-1 0 0,1 0 1 0 0,1 0 0 0 0,1-1-1 0 0,0 1 1 0 0,1-1-1 0 0,1 0 1 0 0,1-1-1 0 0,0 1 1 0 0,2-1-1 0 0,0-1 1 0 0,0 1 0 0 0,2-2-1 0 0,0 1 1 0 0,0-1-1 0 0,2-1 1 0 0,10 10 0 0 0,-13-18 19 0 0,0 0 1 0 0,1 0-1 0 0,-1-1 1 0 0,1 0 0 0 0,0-1-1 0 0,0 0 1 0 0,1-1-1 0 0,-1 0 1 0 0,1-1 0 0 0,-1 0-1 0 0,1-1 1 0 0,0-1-1 0 0,0 1 1 0 0,-1-2 0 0 0,1 0-1 0 0,9-2-19 0 0,-12 2 21 0 0,-1-2 0 0 0,0 1 0 0 0,-1-1 0 0 0,1-1 0 0 0,0 1 1 0 0,-1-1-1 0 0,0-1 0 0 0,0 1 0 0 0,0-1 0 0 0,0 0 0 0 0,-1-1 0 0 0,0 0 0 0 0,0 0 0 0 0,-1 0 0 0 0,1 0 0 0 0,-1-1 0 0 0,-1 0 0 0 0,1 0 1 0 0,-1 0-1 0 0,0-1 0 0 0,-1 1 0 0 0,0-1 0 0 0,0 0 0 0 0,-1 0 0 0 0,0 0 0 0 0,0-1 0 0 0,-1 1 0 0 0,0 0 0 0 0,0 0 0 0 0,-1-1 0 0 0,0 1 0 0 0,0-1 1 0 0,-1 1-1 0 0,-1 0 0 0 0,0-6-21 0 0,-4 5-19 0 0,1 1 1 0 0,-1 0 0 0 0,0 0 0 0 0,0 1-1 0 0,-1-1 1 0 0,0 2 0 0 0,-1-1 0 0 0,1 1 0 0 0,-1 0-1 0 0,-1 0 1 0 0,1 1 0 0 0,-1 0 0 0 0,0 1-1 0 0,0 0 1 0 0,0 0 0 0 0,0 1 0 0 0,-1 0 0 0 0,1 1-1 0 0,-1 0 1 0 0,0 0 0 0 0,-5 1 18 0 0,1-2-123 0 0,1 2-1 0 0,0 0 1 0 0,0 1 0 0 0,0 0 0 0 0,-1 1-1 0 0,1 0 1 0 0,0 1 0 0 0,0 1-1 0 0,-6 1 124 0 0,13-2-451 0 0,0 1-1 0 0,0-1 1 0 0,0 1-1 0 0,1 0 0 0 0,-1 1 1 0 0,1-1-1 0 0,0 1 1 0 0,-1 0-1 0 0,2 0 1 0 0,-1 1-1 0 0,0-1 0 0 0,1 1 1 0 0,-1 1 451 0 0,-2 8-5742 0 0,2-2-5801 0 0</inkml:trace>
  <inkml:trace contextRef="#ctx0" brushRef="#br0" timeOffset="83929.534">10015 2352 13051 0 0,'0'0'1604'0'0,"0"0"-377"0"0,0 0-121 0 0,0 0 27 0 0,0 0 38 0 0,0 0 7 0 0,0 0-141 0 0,0 0-146 0 0,0 0-97 0 0,0 0-88 0 0,0 0-99 0 0,0 0-72 0 0,0 0-48 0 0,-3 35-71 0 0,-8 110-49 0 0,22 7 605 0 0,-8-113-836 0 0,-2-1 0 0 0,-1 1 0 0 0,-3-1 0 0 0,-6 36-136 0 0,-22 91 124 0 0,19-84-327 0 0,12-80 146 0 0,7-4-137 0 0,-1 1 1 0 0,0-1-1 0 0,0 0 1 0 0,0 0-1 0 0,0-1 1 0 0,0 1-1 0 0,-1-1 0 0 0,1-1 1 0 0,-1 1-1 0 0,0-1 1 0 0,-1 0-1 0 0,1 0 1 0 0,-1 0-1 0 0,0 0 0 0 0,0-1 1 0 0,-1 0-1 0 0,1 0 1 0 0,-1 0-1 0 0,0 0 1 0 0,1-6 193 0 0,-1 6-438 0 0,25-48-4092 0 0,-13 22-525 0 0,2 1-4104 0 0,-12 23 4522 0 0</inkml:trace>
  <inkml:trace contextRef="#ctx0" brushRef="#br0" timeOffset="84264.306">10171 2879 0 0 0,'0'0'1098'0'0,"0"0"673"0"0,0 0 157 0 0,0 0 3 0 0,0 0-61 0 0,0 0-143 0 0,0 0-133 0 0,0 0-106 0 0,0 0-50 0 0,0 0-80 0 0,0 0-92 0 0,12 26-94 0 0,39 81-95 0 0,-50-105-1027 0 0,-1-1 0 0 0,0 1 0 0 0,1 0 1 0 0,-1-1-1 0 0,1 1 0 0 0,0-1 0 0 0,0 1 1 0 0,0 0-1 0 0,0-1 0 0 0,0 0 0 0 0,0 1 1 0 0,0-1-1 0 0,0 0 0 0 0,0 1 0 0 0,0-1 0 0 0,1 0 1 0 0,-1 0-1 0 0,1 0 0 0 0,-1 0 0 0 0,0 0 1 0 0,1 0-1 0 0,0-1 0 0 0,-1 1 0 0 0,1 0 1 0 0,0-1-1 0 0,-1 1 0 0 0,1-1 0 0 0,0 0 1 0 0,-1 1-1 0 0,1-1 0 0 0,0 0 0 0 0,0 0 1 0 0,1 0-51 0 0,6-1 378 0 0,1 2-129 0 0,0 0 0 0 0,0 0 0 0 0,0-1 0 0 0,0-1 0 0 0,0 1 0 0 0,0-2 0 0 0,0 1 0 0 0,0-2 0 0 0,-1 1 0 0 0,1-1 0 0 0,-1-1 0 0 0,1 1 0 0 0,-1-2 0 0 0,0 1 0 0 0,-1-1 0 0 0,1-1 0 0 0,-1 1 0 0 0,0-1 0 0 0,0-1 0 0 0,6-6-249 0 0,-10 9 27 0 0,1 0 0 0 0,-1-1 1 0 0,1 1-1 0 0,-1-1 0 0 0,-1 0 1 0 0,1 0-1 0 0,-1-1 0 0 0,0 1 1 0 0,0-1-1 0 0,0 1 0 0 0,-1-1 1 0 0,0 0-1 0 0,0 0 0 0 0,0 0 0 0 0,-1 0 1 0 0,0 0-1 0 0,0-1 0 0 0,0 1 1 0 0,-1 0-1 0 0,0 0 0 0 0,-1-1 1 0 0,1 1-1 0 0,-1 0 0 0 0,0 0 1 0 0,-1 0-1 0 0,1 0 0 0 0,-1 0 1 0 0,0 0-1 0 0,-2-3-27 0 0,0 6-7 0 0,0 0 1 0 0,0 0-1 0 0,0 1 1 0 0,-1-1 0 0 0,1 1-1 0 0,-1 0 1 0 0,1 0-1 0 0,-1 1 1 0 0,0-1-1 0 0,0 1 1 0 0,0 0-1 0 0,0 1 1 0 0,0-1-1 0 0,0 1 1 0 0,1 0-1 0 0,-1 0 1 0 0,0 0 0 0 0,0 1-1 0 0,0-1 1 0 0,0 1-1 0 0,0 1 1 0 0,0-1-1 0 0,1 1 1 0 0,-1-1-1 0 0,0 1 1 0 0,1 1-1 0 0,0-1 1 0 0,-1 1-1 0 0,1-1 1 0 0,0 1 0 0 0,0 1-1 0 0,1-1 1 0 0,-1 0-1 0 0,0 1 1 0 0,1 0-1 0 0,0 0 1 0 0,0 0-1 0 0,0 0 1 0 0,0 2 6 0 0,-6 4-3 0 0,1 1 0 0 0,1 0 0 0 0,0 0 0 0 0,0 1 0 0 0,1-1 0 0 0,1 2 0 0 0,0-1 0 0 0,0 0-1 0 0,1 1 1 0 0,1 0 0 0 0,0 0 0 0 0,1 0 0 0 0,0 0 0 0 0,1 0 0 0 0,1 0 0 0 0,0 1 0 0 0,1-1 0 0 0,0 1 3 0 0,1-8 3 0 0,0 0-1 0 0,1 1 1 0 0,0-1 0 0 0,0 0-1 0 0,1-1 1 0 0,-1 1 0 0 0,1-1-1 0 0,1 1 1 0 0,-1-1-1 0 0,1 0 1 0 0,-1-1 0 0 0,2 1-1 0 0,-1-1 1 0 0,0 0 0 0 0,1 0-1 0 0,0-1 1 0 0,-1 1 0 0 0,2-1-1 0 0,-1 0 1 0 0,0-1-1 0 0,0 0 1 0 0,1 0 0 0 0,-1 0-1 0 0,6 0-2 0 0,162 13-203 0 0,-142-14-336 0 0,22-1-1066 0 0,-19-4-6022 0 0,-19 0-4752 0 0</inkml:trace>
  <inkml:trace contextRef="#ctx0" brushRef="#br0" timeOffset="112358.676">11576 2514 408 0 0,'0'0'1556'0'0,"0"0"2"0"0,0 0 236 0 0,0 0 284 0 0,0 0 166 0 0,0 0-51 0 0,0 0-184 0 0,0 0-192 0 0,0 0-257 0 0,0 0-208 0 0,0 0-266 0 0,-3-10-215 0 0,-7-29-104 0 0,8 29-45 0 0,2 10-5 0 0,0 0-41 0 0,0 0-52 0 0,0 0-101 0 0,0 0-77 0 0,0 0-68 0 0,0 0-64 0 0,0 0-44 0 0,0 0-25 0 0,0 0-30 0 0,-22 354 2045 0 0,-4-76-1830 0 0,24-210 15 0 0,2-68-415 0 0,-1 0 2 0 0,0 0-7 0 0,1 0-8 0 0,0 0-14 0 0,0 0-44 0 0,-7-23-3751 0 0,1 7-563 0 0,5 3-2277 0 0,1 6-4908 0 0</inkml:trace>
  <inkml:trace contextRef="#ctx0" brushRef="#br0" timeOffset="112606.201">11276 2860 11522 0 0,'0'0'2065'0'0,"0"0"-654"0"0,0 0-604 0 0,0 0-218 0 0,0 0 31 0 0,0 0 59 0 0,0 0 141 0 0,0 0 52 0 0,0 0-2 0 0,0 0-26 0 0,0 0-146 0 0,0 0-106 0 0,0 0-53 0 0,20-2-38 0 0,103-13 338 0 0,75 10-1525 0 0,-177 7-1893 0 0,-5 0-4245 0 0,-10-2-4618 0 0</inkml:trace>
  <inkml:trace contextRef="#ctx0" brushRef="#br0" timeOffset="112937.279">11890 2823 8034 0 0,'0'0'2566'0'0,"0"0"-569"0"0,0 0-318 0 0,0 0-86 0 0,0 0-92 0 0,0 0-147 0 0,0 0-203 0 0,0 0-258 0 0,0 0-190 0 0,0 0-165 0 0,0 0-122 0 0,0 0-84 0 0,-22 32-87 0 0,-68 96-69 0 0,68-83-62 0 0,30-30-19 0 0,-3-11-54 0 0,0 2 29 0 0,0-1 0 0 0,0 0 1 0 0,1 0-1 0 0,-1 0 0 0 0,1-1 1 0 0,0 0-1 0 0,0 0 1 0 0,1-1-1 0 0,-1 0 0 0 0,1 0 1 0 0,0 0-1 0 0,0-1 0 0 0,0 0 1 0 0,0 0-1 0 0,0-1 0 0 0,0 0 1 0 0,1 0-1 0 0,-1 0 1 0 0,0-1-1 0 0,0 0 0 0 0,1-1 1 0 0,-1 0-1 0 0,0 0 0 0 0,6-2-70 0 0,3 0 180 0 0,1-1-1 0 0,-1-1 0 0 0,-1-1 1 0 0,1 0-1 0 0,-1-1 0 0 0,0-1 1 0 0,0 0-1 0 0,-1-1 0 0 0,-1-1 1 0 0,4-3-180 0 0,-13 10 38 0 0,0 0 1 0 0,0-1-1 0 0,0 1 1 0 0,-1-1-1 0 0,1 0 1 0 0,-1 0-1 0 0,0-1 1 0 0,-1 1-1 0 0,1 0 1 0 0,-1-1-1 0 0,1 0 0 0 0,-1 1 1 0 0,-1-1-1 0 0,1 0 1 0 0,-1 0-1 0 0,0 0 1 0 0,0 0-1 0 0,0 0 1 0 0,-1-1-1 0 0,0 1 1 0 0,0 0-1 0 0,0 0 1 0 0,0 0-1 0 0,-1 0 1 0 0,0-1-1 0 0,0 1 1 0 0,0 0-1 0 0,-1 1 1 0 0,0-1-1 0 0,0 0 0 0 0,0 0 1 0 0,0 1-1 0 0,-1-1 1 0 0,0 1-1 0 0,0 0 1 0 0,0 0-1 0 0,0 0 1 0 0,-1 0-1 0 0,1 0 1 0 0,-4-2-39 0 0,1 2-73 0 0,-1 0 0 0 0,1 0 0 0 0,-1 1 0 0 0,0 0 1 0 0,0 0-1 0 0,0 1 0 0 0,0 0 0 0 0,0 0 0 0 0,-1 1 0 0 0,1-1 1 0 0,0 2-1 0 0,-1-1 0 0 0,1 1 0 0 0,-1 0 0 0 0,1 0 1 0 0,-1 1-1 0 0,1 0 0 0 0,0 1 0 0 0,-1 0 0 0 0,1 0 0 0 0,0 0 1 0 0,0 1-1 0 0,0 0 73 0 0,-28 23-1867 0 0,13-5-3945 0 0,11-9-6041 0 0</inkml:trace>
  <inkml:trace contextRef="#ctx0" brushRef="#br0" timeOffset="114002.199">12816 2831 7074 0 0,'0'0'1955'0'0,"0"0"-220"0"0,0 0-172 0 0,0 0 81 0 0,0 0 38 0 0,0 0-117 0 0,0 0-196 0 0,0 0-232 0 0,0 0-195 0 0,0 0-155 0 0,0 0-102 0 0,0 0-70 0 0,0 0-78 0 0,-7 1-99 0 0,-25 5-93 0 0,30-4-295 0 0,0-1 1 0 0,0 1-1 0 0,0 0 0 0 0,0 0 0 0 0,0 0 0 0 0,0 0 1 0 0,1 0-1 0 0,-1 0 0 0 0,1 1 0 0 0,-1-1 0 0 0,1 0 1 0 0,0 1-1 0 0,0-1 0 0 0,0 1 0 0 0,0-1 0 0 0,1 1 1 0 0,-1 0-1 0 0,1-1 0 0 0,-1 1 0 0 0,1-1 0 0 0,0 3-50 0 0,0-5 14 0 0,-2 11 81 0 0,0 1 0 0 0,1-1 0 0 0,1 0 0 0 0,-1 0 0 0 0,2 0-1 0 0,-1 1 1 0 0,2-1 0 0 0,-1 0 0 0 0,2 0 0 0 0,-1 0 0 0 0,2-1-1 0 0,-1 1 1 0 0,1 0 0 0 0,1-1 0 0 0,0 0 0 0 0,1 0 0 0 0,4 7-95 0 0,-6-15 35 0 0,0 0 0 0 0,-1 0 0 0 0,1-1-1 0 0,0 1 1 0 0,0-1 0 0 0,0 0 0 0 0,0 0 0 0 0,0 0 0 0 0,0-1 0 0 0,0 1 0 0 0,0-1 0 0 0,0 0 0 0 0,1 0 0 0 0,-1 0 0 0 0,0-1 0 0 0,0 1 0 0 0,0-1 0 0 0,0 0 0 0 0,0 0 0 0 0,0-1-1 0 0,0 1 1 0 0,0-1 0 0 0,-1 0 0 0 0,1 0 0 0 0,-1 0 0 0 0,1 0 0 0 0,-1-1 0 0 0,0 1 0 0 0,0-1 0 0 0,0 0 0 0 0,0 0 0 0 0,0 0 0 0 0,0 0 0 0 0,-1-1 0 0 0,0 1-35 0 0,129-162 396 0 0,-110 236-604 0 0,-19-65 212 0 0,1 0 0 0 0,-1 1 0 0 0,1-1 1 0 0,1-1-1 0 0,0 1 0 0 0,-1 0 0 0 0,2-1 1 0 0,-1 0-1 0 0,0 0 0 0 0,1 0 1 0 0,0 0-1 0 0,0-1 0 0 0,1 0 0 0 0,-1 0 1 0 0,1 0-1 0 0,0-1 0 0 0,0 1 0 0 0,0-1 1 0 0,0-1-1 0 0,1 0 0 0 0,-1 1 0 0 0,1-2 1 0 0,0 1-1 0 0,-1-1 0 0 0,1 0 0 0 0,6 0-4 0 0,-10-1 38 0 0,1 0 0 0 0,0 0 0 0 0,-1-1 0 0 0,1 1 0 0 0,-1-1 0 0 0,1 0-1 0 0,-1 1 1 0 0,1-2 0 0 0,-1 1 0 0 0,0 0 0 0 0,1-1 0 0 0,-1 1 0 0 0,0-1 0 0 0,0 0-1 0 0,0 0 1 0 0,0-1 0 0 0,-1 1 0 0 0,1 0 0 0 0,0-1 0 0 0,-1 0 0 0 0,0 1-1 0 0,0-1 1 0 0,0 0 0 0 0,0 0 0 0 0,0 0 0 0 0,0-1 0 0 0,-1 1 0 0 0,1-2-38 0 0,0 0 25 0 0,7-13-72 0 0,-1-1-1 0 0,-2 1 1 0 0,0-1-1 0 0,0 0 1 0 0,-2-1-1 0 0,-1 1 1 0 0,2-17 47 0 0,-5 36-458 0 0,0 0-274 0 0,8 0-9198 0 0,-4 0-1834 0 0</inkml:trace>
  <inkml:trace contextRef="#ctx0" brushRef="#br0" timeOffset="114357.118">13658 2860 10850 0 0,'0'0'2600'0'0,"0"0"-719"0"0,0 0-336 0 0,0 0-92 0 0,0 0-116 0 0,0 0-212 0 0,0 0-299 0 0,0 0-290 0 0,0 0-183 0 0,0 0-114 0 0,0 0-72 0 0,0 0-38 0 0,-14 27-26 0 0,-38 83-22 0 0,51-109-77 0 0,0 0 0 0 0,0 0-1 0 0,1-1 1 0 0,-1 1 0 0 0,0 0 0 0 0,0 0-1 0 0,1 0 1 0 0,-1 0 0 0 0,1 0 0 0 0,-1 0-1 0 0,1 1 1 0 0,-1-1 0 0 0,1 0 0 0 0,-1 0 0 0 0,1 0-1 0 0,0 0 1 0 0,0 0 0 0 0,0 1 0 0 0,0-1-1 0 0,0 0 1 0 0,0 0 0 0 0,0 0 0 0 0,0 1-1 0 0,0-1 1 0 0,0 0 0 0 0,1 0 0 0 0,-1 0 0 0 0,0 0-1 0 0,1 1 1 0 0,-1-1 0 0 0,1 0 0 0 0,-1 0-1 0 0,1 0 1 0 0,0 0 0 0 0,0 0 0 0 0,-1 0 0 0 0,1-1-1 0 0,0 1 1 0 0,0 0 0 0 0,0 0 0 0 0,1 0-4 0 0,2 2 34 0 0,0 0 54 0 0,0 0-1 0 0,0 1 1 0 0,1-2-1 0 0,-1 1 1 0 0,1 0-1 0 0,0-1 1 0 0,0 0-1 0 0,0 0 0 0 0,0-1 1 0 0,0 1-1 0 0,1-1 1 0 0,-1 0-1 0 0,0-1 1 0 0,0 1-1 0 0,1-1 1 0 0,-1 0-1 0 0,1 0 0 0 0,-1-1 1 0 0,0 1-1 0 0,0-1 1 0 0,1 0-1 0 0,-1-1 1 0 0,0 1-1 0 0,0-1 1 0 0,0 0-1 0 0,0-1 1 0 0,-1 1-1 0 0,1-1 0 0 0,0 0 1 0 0,-1 0-1 0 0,0 0 1 0 0,0 0-1 0 0,3-4-87 0 0,-1-1 86 0 0,-1 0 1 0 0,0 0-1 0 0,-1-1 0 0 0,0 1 0 0 0,0-1 0 0 0,-1 0 0 0 0,0 0 1 0 0,-1 0-1 0 0,1-1 0 0 0,-2 1 0 0 0,1 0 0 0 0,-2-1 0 0 0,1 1 1 0 0,-1-1-1 0 0,-1 0 0 0 0,1 1 0 0 0,-2-1 0 0 0,0-1-86 0 0,2 9-15 0 0,-1 0 0 0 0,0 0-1 0 0,0 0 1 0 0,0 0 0 0 0,0 0-1 0 0,0 0 1 0 0,0 0 0 0 0,0 0-1 0 0,-1 0 1 0 0,1 0 0 0 0,-1 1-1 0 0,0-1 1 0 0,1 1 0 0 0,-1-1-1 0 0,0 1 1 0 0,0 0 0 0 0,0-1-1 0 0,0 1 1 0 0,0 0 0 0 0,0 0-1 0 0,0 0 1 0 0,0 1 0 0 0,0-1-1 0 0,0 0 1 0 0,-1 1 0 0 0,1 0-1 0 0,0-1 1 0 0,0 1 0 0 0,-1 0-1 0 0,1 0 1 0 0,0 0 0 0 0,0 0-1 0 0,-1 1 1 0 0,1-1 0 0 0,0 1-1 0 0,0-1 1 0 0,-3 2 15 0 0,-47 24-3386 0 0,42-14 1405 0 0,-3 4-5564 0 0,6-8-4402 0 0</inkml:trace>
  <inkml:trace contextRef="#ctx0" brushRef="#br0" timeOffset="114696.053">14019 3096 5313 0 0,'0'0'3986'0'0,"0"0"-1424"0"0,0 0-444 0 0,0 0-92 0 0,0 0-195 0 0,0 0-199 0 0,0 0-196 0 0,0 0-210 0 0,0 0-199 0 0,0 0-160 0 0,0 0-154 0 0,0 0-94 0 0,0 0-92 0 0,-6-7-71 0 0,3 3-382 0 0,1 2-29 0 0,0 0 1 0 0,0-1-1 0 0,0 1 0 0 0,0-1 1 0 0,0 1-1 0 0,1-1 1 0 0,-1 0-1 0 0,1 1 0 0 0,0-1 1 0 0,0 0-1 0 0,0 0 0 0 0,0 0 1 0 0,0 0-1 0 0,1 0 1 0 0,-1 0-1 0 0,1 0 0 0 0,0-1 1 0 0,0 1-1 0 0,0 0 1 0 0,0-1-46 0 0,7-19 119 0 0,1 0 0 0 0,1 0 1 0 0,1 1-1 0 0,0 1 1 0 0,2-1-1 0 0,1 2 1 0 0,0-1-1 0 0,2 2 1 0 0,0 0-1 0 0,14-13-119 0 0,-16 34-2159 0 0,-10 3-1286 0 0,-1-1-3930 0 0,-2-3 5563 0 0,2 5-10640 0 0</inkml:trace>
  <inkml:trace contextRef="#ctx0" brushRef="#br0" timeOffset="115035.784">14547 2371 14819 0 0,'0'0'2190'0'0,"0"0"-602"0"0,0 0-349 0 0,0 0-153 0 0,0 0-91 0 0,0 0-130 0 0,0 0-130 0 0,0 0-99 0 0,0 0-58 0 0,0 0-2 0 0,0 0-48 0 0,0 0-64 0 0,0 24-60 0 0,-4 172 476 0 0,-1 286-449 0 0,5-481-506 0 0,0-1-13 0 0,0 0-30 0 0,0 0-84 0 0,1-15-943 0 0,40-109-4754 0 0,-20 73-1143 0 0,-18 43 5365 0 0,6-11-9107 0 0</inkml:trace>
  <inkml:trace contextRef="#ctx0" brushRef="#br0" timeOffset="115305.374">14792 2562 5457 0 0,'0'0'2587'0'0,"0"0"-781"0"0,0 0-147 0 0,0 0 61 0 0,0 0-91 0 0,0 0-160 0 0,0 0-208 0 0,0 0-230 0 0,-29 32-194 0 0,-90 99-122 0 0,30-51 1240 0 0,55-40 192 0 0,68-28-1039 0 0,-7-6-684 0 0,-17-4-300 0 0,0 0 0 0 0,-1 0 0 0 0,1 1 0 0 0,-1 0 1 0 0,0 0-1 0 0,1 1 0 0 0,-1 0 0 0 0,-1 1 1 0 0,1 0-1 0 0,-1 1 0 0 0,0 0 0 0 0,6 5-124 0 0,41 63 878 0 0,-53-70-900 0 0,0-1 0 0 0,0 1 1 0 0,0-1-1 0 0,0 1 0 0 0,1-1 0 0 0,0 0 1 0 0,-1 0-1 0 0,1 0 0 0 0,0 0 1 0 0,0-1-1 0 0,1 1 0 0 0,-1-1 1 0 0,0 0-1 0 0,1 0 0 0 0,-1 0 0 0 0,1 0 1 0 0,0 0 21 0 0,41-11-5762 0 0,-34 2-2100 0 0,-3 2-4766 0 0</inkml:trace>
  <inkml:trace contextRef="#ctx0" brushRef="#br0" timeOffset="116476.388">15392 2901 0 0 0,'0'0'1514'0'0,"0"0"275"0"0,0 0 106 0 0,0 0-69 0 0,0 0-99 0 0,0 0-221 0 0,0 0-251 0 0,0 0-239 0 0,0 0-168 0 0,0 0-102 0 0,0 0 10 0 0,0 0 147 0 0,-2 26 3108 0 0,3-24-3877 0 0,0-1-1 0 0,0 0 1 0 0,0 1-1 0 0,0-1 1 0 0,0 0-1 0 0,0 0 0 0 0,0 0 1 0 0,0 1-1 0 0,0-1 1 0 0,1 0-1 0 0,-1-1 1 0 0,0 1-1 0 0,1 0 1 0 0,-1 0-1 0 0,1 0 1 0 0,-1-1-1 0 0,1 1 1 0 0,-1-1-1 0 0,1 1 1 0 0,-1-1-1 0 0,1 0 0 0 0,0 0 1 0 0,-1 0-1 0 0,1 1 1 0 0,-1-2-1 0 0,1 1 1 0 0,0 0-1 0 0,-1 0 1 0 0,1 0-1 0 0,-1-1 1 0 0,1 1-1 0 0,-1-1 1 0 0,1 1-1 0 0,-1-1 1 0 0,1 1-1 0 0,-1-1 0 0 0,1 0 1 0 0,-1 0-1 0 0,1 0-133 0 0,51-41 1222 0 0,-3-18-430 0 0,-23 104-421 0 0,-15 2-222 0 0,-2 0 1 0 0,-2 1-1 0 0,-3 0 1 0 0,-1 0-1 0 0,-2 0 1 0 0,-3 7-150 0 0,2-5 59 0 0,0-9-37 0 0,1-20-8 0 0,0 0 0 0 0,-2 0 1 0 0,0 0-1 0 0,-1 0 0 0 0,-1 0 0 0 0,-1 0 0 0 0,-1 0 0 0 0,0-1 1 0 0,-2 1-1 0 0,0-1 0 0 0,-1 0 0 0 0,-8 13-14 0 0,15-31 15 0 0,-1 1 0 0 0,0-1 0 0 0,0 0 1 0 0,0 0-1 0 0,0 1 0 0 0,0-1 0 0 0,0 0 0 0 0,-1 0 0 0 0,1 0 0 0 0,0 0 0 0 0,-1-1 0 0 0,1 1 1 0 0,0 0-1 0 0,-1 0 0 0 0,1-1 0 0 0,-1 1 0 0 0,1-1 0 0 0,-1 1 0 0 0,1-1 0 0 0,-1 0 0 0 0,1 0 1 0 0,-1 1-1 0 0,1-1 0 0 0,-1 0 0 0 0,0 0 0 0 0,1-1 0 0 0,-1 1 0 0 0,1 0 0 0 0,-1 0 1 0 0,1-1-1 0 0,-1 1 0 0 0,1-1 0 0 0,-1 1 0 0 0,1-1 0 0 0,-1 0 0 0 0,1 0-15 0 0,-4-15 28 0 0,0-1 0 0 0,1 0 1 0 0,1 0-1 0 0,1 0 0 0 0,0 0 0 0 0,1-1 0 0 0,1 1 0 0 0,1-1 0 0 0,2-14-28 0 0,-2 21-3 0 0,3-27-1 0 0,2-1 0 0 0,2 1 0 0 0,2 1 0 0 0,1-1 0 0 0,2 2 0 0 0,1 0 1 0 0,2 0-1 0 0,1 1 0 0 0,7-7 4 0 0,-12 20-7 0 0,2 0-1 0 0,0 1 1 0 0,1 1 0 0 0,1 0 0 0 0,1 1-1 0 0,1 1 1 0 0,1 0 0 0 0,0 2-1 0 0,1 0 1 0 0,1 1 0 0 0,5-2 7 0 0,-25 15-1 0 0,1 1-1 0 0,0-1 1 0 0,0 1 0 0 0,0 0 0 0 0,-1-1-1 0 0,1 1 1 0 0,1 0 0 0 0,-1 0 0 0 0,0 0-1 0 0,0 0 1 0 0,0 1 0 0 0,0-1 0 0 0,1 1-1 0 0,-1-1 1 0 0,0 1 0 0 0,0 0 0 0 0,1 0-1 0 0,-1 0 1 0 0,0 0 0 0 0,1 0 0 0 0,-1 0-1 0 0,0 1 1 0 0,1-1 0 0 0,-1 1 0 0 0,0-1-1 0 0,0 1 1 0 0,0 0 0 0 0,0 0 0 0 0,0 0-1 0 0,0 0 1 0 0,0 0 0 0 0,0 1 0 0 0,0-1-1 0 0,0 1 1 0 0,0-1 0 0 0,-1 1 0 0 0,1 0-1 0 0,-1-1 1 0 0,1 1 0 0 0,-1 0 0 0 0,0 0-1 0 0,0 0 1 0 0,0 0 0 0 0,0 0 0 0 0,0 0-1 0 0,0 0 1 0 0,0 1 1 0 0,1 14 10 0 0,0 1 0 0 0,-2-1 0 0 0,0 1 0 0 0,-1-1-1 0 0,0 1 1 0 0,-2-1 0 0 0,0 1 0 0 0,-1-1 0 0 0,-1 0 0 0 0,0-1 0 0 0,-1 1-1 0 0,-1-1 1 0 0,-1 0 0 0 0,0-1 0 0 0,-1 0 0 0 0,0 0 0 0 0,-1-1-1 0 0,-1 0 1 0 0,0-1 0 0 0,-1 0 0 0 0,-7 5-10 0 0,16-14-8 0 0,0-1 1 0 0,0 1-1 0 0,-1-1 1 0 0,0 0-1 0 0,0 0 1 0 0,0 0-1 0 0,0-1 0 0 0,0 1 1 0 0,0-1-1 0 0,-1 0 1 0 0,1 0-1 0 0,-1-1 1 0 0,1 1-1 0 0,-1-1 1 0 0,0 0-1 0 0,1 0 0 0 0,-1 0 1 0 0,-2-1 7 0 0,5-2-51 0 0,1 1 1 0 0,-1-1-1 0 0,1 0 1 0 0,-1 0-1 0 0,1 0 0 0 0,0 0 1 0 0,0 0-1 0 0,-1 0 1 0 0,2 0-1 0 0,-1 0 0 0 0,0-1 1 0 0,0 1-1 0 0,1 0 1 0 0,-1 0-1 0 0,1-1 0 0 0,0 1 1 0 0,-1 0-1 0 0,1-1 1 0 0,0 1-1 0 0,1-1 0 0 0,-1 1 1 0 0,0 0-1 0 0,1-1 1 0 0,-1 1-1 0 0,1-2 51 0 0,0-4-310 0 0,27-65-5583 0 0,-19 58 609 0 0,0 3-6504 0 0</inkml:trace>
  <inkml:trace contextRef="#ctx0" brushRef="#br0" timeOffset="117255.511">16220 2842 984 0 0,'0'0'3176'0'0,"0"0"-516"0"0,0 0-118 0 0,0 0-61 0 0,0 0-297 0 0,0 0-270 0 0,0 0-278 0 0,0 0-280 0 0,0 0-179 0 0,0 0-76 0 0,0 0-82 0 0,0 0-63 0 0,0 0-117 0 0,-1 10-176 0 0,-16 90 928 0 0,16-96-1545 0 0,0 1-1 0 0,0-1 1 0 0,0 1-1 0 0,1 0 1 0 0,-1-1-1 0 0,1 1 1 0 0,0 0-1 0 0,1-1 1 0 0,-1 1 0 0 0,1 0-1 0 0,0-1 1 0 0,0 1-1 0 0,1-1 1 0 0,-1 1-1 0 0,1-1 1 0 0,0 0 0 0 0,0 1-1 0 0,0-1 1 0 0,1 0-1 0 0,0-1 1 0 0,-1 1-1 0 0,1 0 1 0 0,0-1 0 0 0,1 1-1 0 0,-1-1 1 0 0,1 0-1 0 0,-1 0 1 0 0,1 0-1 0 0,0-1 1 0 0,1 1-46 0 0,1-1 59 0 0,1 0 0 0 0,-1-1 0 0 0,1 1 1 0 0,-1-1-1 0 0,1-1 0 0 0,0 1 0 0 0,-1-1 0 0 0,1-1 1 0 0,0 1-1 0 0,-1-1 0 0 0,1 0 0 0 0,0 0 0 0 0,-1-1 0 0 0,0 0 1 0 0,1 0-1 0 0,-1 0 0 0 0,0-1 0 0 0,0 0 0 0 0,0 0 1 0 0,-1-1-1 0 0,1 0 0 0 0,-1 0 0 0 0,0 0 0 0 0,1-1-59 0 0,20-17 79 0 0,0-1-1 0 0,-2-1 1 0 0,0-1-1 0 0,-2-2 1 0 0,0-1-79 0 0,9-10 38 0 0,-63 130-126 0 0,30-88 86 0 0,1 0 1 0 0,0 0-1 0 0,0 1 0 0 0,0-1 1 0 0,0 1-1 0 0,1-1 0 0 0,0 0 1 0 0,0 1-1 0 0,0-1 1 0 0,0 1-1 0 0,1-1 0 0 0,0 1 1 0 0,0-1-1 0 0,0 0 0 0 0,0 1 1 0 0,1-1-1 0 0,-1 0 0 0 0,1 0 1 0 0,0 0-1 0 0,1 0 1 0 0,-1-1-1 0 0,1 1 0 0 0,-1 0 1 0 0,1-1-1 0 0,0 0 0 0 0,0 0 1 0 0,1 0-1 0 0,-1 0 0 0 0,1 0 1 0 0,-1 0-1 0 0,1-1 1 0 0,0 0-1 0 0,0 0 0 0 0,0 0 1 0 0,3 1 1 0 0,1-1 1 0 0,0 0 0 0 0,0-1 1 0 0,1 1-1 0 0,-1-2 1 0 0,1 1-1 0 0,-1-1 0 0 0,0-1 1 0 0,1 1-1 0 0,-1-1 1 0 0,1-1-1 0 0,-1 0 0 0 0,0 0 1 0 0,0 0-1 0 0,0-1 0 0 0,0 0 1 0 0,-1-1-1 0 0,1 0 1 0 0,5-4-2 0 0,120-98 125 0 0,-102 71-100 0 0,-2 0 0 0 0,-1-2 1 0 0,-2-1-1 0 0,-2-2 0 0 0,3-8-25 0 0,-4 4 9 0 0,-2-1 0 0 0,-2-1 1 0 0,-2-1-1 0 0,-2 0 0 0 0,-2-1 1 0 0,5-40-10 0 0,-16-12 60 0 0,-3 100-59 0 0,0-1 1 0 0,1 1-1 0 0,-1 0 1 0 0,0 0-1 0 0,0 0 1 0 0,0 0-1 0 0,1-1 1 0 0,-1 1-1 0 0,0 0 1 0 0,0 0-1 0 0,0 1 1 0 0,0-1-1 0 0,1 0 1 0 0,-1 0-1 0 0,0 0 1 0 0,0 0-1 0 0,0 1 1 0 0,1-1-1 0 0,-1 0 1 0 0,0 1-1 0 0,0-1 1 0 0,1 1-1 0 0,-1-1 1 0 0,0 1-1 0 0,1-1 1 0 0,-1 1 0 0 0,1-1-1 0 0,-1 1 1 0 0,0-1-1 0 0,1 1 1 0 0,-1 0-1 0 0,1 0 1 0 0,0-1-1 0 0,-1 1 1 0 0,1 0-1 0 0,0-1 1 0 0,-1 1-1 0 0,1 0 1 0 0,0 0-1 0 0,0 0 1 0 0,-1-1-1 0 0,1 1 1 0 0,0 0-1 0 0,0 0 1 0 0,0 0-2 0 0,-12 36 8 0 0,2 1-1 0 0,1 0 1 0 0,2 0 0 0 0,2 1 0 0 0,1-1 0 0 0,2 1 0 0 0,2 0 0 0 0,1 0-1 0 0,3 13-7 0 0,0 3 24 0 0,3 1 0 0 0,1-1 0 0 0,3-1-1 0 0,3 0 1 0 0,15 39-24 0 0,4-14 20 0 0,-141-235-4627 0 0,60 95-2287 0 0,35 42-1816 0 0</inkml:trace>
  <inkml:trace contextRef="#ctx0" brushRef="#br0" timeOffset="117508.111">16749 2603 6321 0 0,'0'0'5341'0'0,"0"0"-2688"0"0,0 0-1134 0 0,0 0-261 0 0,0 0 27 0 0,0 0 29 0 0,0 0-61 0 0,0 0-136 0 0,0 0-128 0 0,32 3-175 0 0,104 12-142 0 0,18-12 672 0 0,92-43-602 0 0,-183 32-827 0 0,-4 1-1286 0 0,-21 0-3844 0 0,-25 3-6662 0 0</inkml:trace>
  <inkml:trace contextRef="#ctx0" brushRef="#br0" timeOffset="118040.509">18083 2816 10170 0 0,'0'0'2875'0'0,"0"0"-1010"0"0,0 0-616 0 0,0 0-138 0 0,0 0 28 0 0,0 0 119 0 0,0 0-10 0 0,0 0-158 0 0,0 0-162 0 0,0 0-167 0 0,0 0-91 0 0,0 0-33 0 0,0 0-61 0 0,-1 17-63 0 0,-3 117 1100 0 0,4-125-1526 0 0,1 0-1 0 0,-2 1 0 0 0,1-1 1 0 0,-1 0-1 0 0,0 0 0 0 0,-1 0 1 0 0,0 0-1 0 0,-1 0 0 0 0,0-1 0 0 0,0 1 1 0 0,-4 7-87 0 0,-10 19-1239 0 0,17-35-70 0 0,7-21-2529 0 0,-3 11-408 0 0,-2 2-4565 0 0</inkml:trace>
  <inkml:trace contextRef="#ctx0" brushRef="#br0" timeOffset="118294.43">18063 2455 10386 0 0,'0'0'3417'0'0,"0"0"-1313"0"0,0 0-471 0 0,0 0-145 0 0,0 0-192 0 0,0 0-295 0 0,0 0-369 0 0,0 0-336 0 0,0 0-272 0 0,0 0-80 0 0,0 0-40 0 0,0 0-32 0 0,0 0-32 0 0,0 0-200 0 0,9 30-289 0 0,-1-12-1127 0 0,1-3-4177 0 0,-4-8-6458 0 0</inkml:trace>
  <inkml:trace contextRef="#ctx0" brushRef="#br0" timeOffset="118656.139">18369 3041 14707 0 0,'0'0'3548'0'0,"0"0"-1588"0"0,0 0-661 0 0,0 0-232 0 0,0 0-195 0 0,0 0-181 0 0,0 0-130 0 0,0 0-77 0 0,0 0-49 0 0,0 0-40 0 0,0 0-52 0 0,22-31-39 0 0,70-95-60 0 0,-21 34 211 0 0,1 25-253 0 0,-47 103-384 0 0,49 121 194 0 0,-71-154 68 0 0,0 1 0 0 0,0-1 0 0 0,0 0 0 0 0,0-1 1 0 0,1 1-1 0 0,-1-1 0 0 0,1 1 0 0 0,0-1 1 0 0,0 0-1 0 0,0 0 0 0 0,0-1 0 0 0,0 1 0 0 0,0-1 1 0 0,0 0-1 0 0,0 0 0 0 0,1 0 0 0 0,-1 0 1 0 0,0-1-1 0 0,1 0 0 0 0,-1 0 0 0 0,0 0 0 0 0,1 0 1 0 0,-1-1-1 0 0,0 0 0 0 0,0 0 0 0 0,1 0 1 0 0,-1 0-1 0 0,0-1 0 0 0,0 1 0 0 0,0-1 0 0 0,0 0 1 0 0,-1 0-1 0 0,1-1 0 0 0,0 1 0 0 0,-1-1 1 0 0,0 0-1 0 0,1 0 0 0 0,-1 0 0 0 0,0 0 0 0 0,-1 0 1 0 0,1-1-1 0 0,0 1 0 0 0,-1-1 0 0 0,0 0 1 0 0,2-2-81 0 0,4-7-51 0 0,0 1 1 0 0,-1-1-1 0 0,0 0 1 0 0,0 0-1 0 0,-2-1 1 0 0,0 0-1 0 0,0 0 1 0 0,-1 0-1 0 0,-1-1 1 0 0,-1 1-1 0 0,0-1 1 0 0,0 0-1 0 0,-2 0 51 0 0,-1 8-1875 0 0,-3 6-3426 0 0,0 1-7287 0 0</inkml:trace>
  <inkml:trace contextRef="#ctx0" brushRef="#br0" timeOffset="119443.201">19280 3037 6537 0 0,'0'0'4364'0'0,"0"0"-1681"0"0,0 0-652 0 0,0 0-137 0 0,0 0-168 0 0,0 0-203 0 0,0 0-234 0 0,0 0-263 0 0,0 0-238 0 0,0 0-124 0 0,0 0-92 0 0,0 0-61 0 0,0 0-8 0 0,11 4 759 0 0,-51 29-1 0 0,21-22-917 0 0,24-19 220 0 0,93-65-25 0 0,-163 117-239 0 0,62-41-1289 0 0,5-2-9031 0 0,3-1-2927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9 111 912 0 0,'0'0'1702'0'0,"0"0"-443"0"0,0 0-19 0 0,0 0 210 0 0,0 0 325 0 0,0 0 196 0 0,0 0 17 0 0,0 0-147 0 0,0 0-270 0 0,0 0-284 0 0,0 0-271 0 0,-1-6-197 0 0,-1-2-1533 0 0,-2-6 4225 0 0,2 31-654 0 0,6 64-2252 0 0,3-2 0 0 0,4 1-1 0 0,4-1-604 0 0,14 114 403 0 0,-7 1-86 0 0,-7-153-276 0 0,-15-41-25 0 0,8-16 721 0 0,-4-1-717 0 0,0 2 1 0 0,1-1-1 0 0,1 0 1 0 0,1 1-1 0 0,0 0 1 0 0,0 1 0 0 0,2-1-1 0 0,0 2 1 0 0,1-1-1 0 0,0 1 1 0 0,1 1 0 0 0,0 0-1 0 0,1 0 1 0 0,0 1-1 0 0,1 0 1 0 0,0 2-1 0 0,1-1 1 0 0,0 1 0 0 0,0 1-1 0 0,1 1 1 0 0,6-2-21 0 0,-13 8 1 0 0,-1 1 0 0 0,1 0 1 0 0,-1 0-1 0 0,1 1 0 0 0,-1 0 1 0 0,0 1-1 0 0,1-1 0 0 0,-1 2 1 0 0,0-1-1 0 0,0 1 0 0 0,0 0 1 0 0,0 0-1 0 0,-1 0 0 0 0,1 1 1 0 0,-1 1-1 0 0,0-1 0 0 0,0 1 1 0 0,0 0-1 0 0,-1 0 0 0 0,0 0 1 0 0,0 1-1 0 0,0 0 0 0 0,-1 0 1 0 0,1 0-1 0 0,-1 0 0 0 0,-1 1 1 0 0,1 0-1 0 0,-1-1 0 0 0,-1 1 1 0 0,1 0-1 0 0,-1 1 0 0 0,0-1 1 0 0,0 3-2 0 0,3 8-972 0 0,7 24 2488 0 0,-10-29-5748 0 0,-1-3-5138 0 0,-1-13-2316 0 0</inkml:trace>
  <inkml:trace contextRef="#ctx0" brushRef="#br0" timeOffset="473.645">1033 501 7762 0 0,'0'0'2191'0'0,"0"0"-466"0"0,0 0-148 0 0,0 0 17 0 0,0 0-90 0 0,0 0-160 0 0,0 0-202 0 0,0 0-214 0 0,0 0-175 0 0,-32 21-123 0 0,-98 65-94 0 0,56-24 447 0 0,63-47-736 0 0,9-13-214 0 0,0 0 0 0 0,0-1 0 0 0,0 1-1 0 0,0 0 1 0 0,0 1 0 0 0,1-1 0 0 0,-1 0 0 0 0,1 0 0 0 0,-1 1 0 0 0,1-1 0 0 0,0 1 0 0 0,0-1 0 0 0,0 1 0 0 0,0-1 0 0 0,0 1 0 0 0,1 0 0 0 0,-1 0 0 0 0,1-1 0 0 0,-1 1 0 0 0,1 0 0 0 0,0 0 0 0 0,0-1 0 0 0,1 1 0 0 0,-1 0 0 0 0,0 0 0 0 0,1-1 0 0 0,0 1 0 0 0,0 0 0 0 0,0-1 0 0 0,0 1 0 0 0,0-1 0 0 0,0 1 0 0 0,0-1 0 0 0,1 0 0 0 0,-1 1 0 0 0,1-1 0 0 0,0 0 0 0 0,0 0 0 0 0,0 0 0 0 0,0 0 0 0 0,0 0 0 0 0,0-1 0 0 0,0 1 0 0 0,1-1 0 0 0,-1 1 0 0 0,0-1 0 0 0,1 0 0 0 0,-1 0 0 0 0,1 0 0 0 0,0 0 0 0 0,-1 0 0 0 0,2 0-33 0 0,11-3 104 0 0,0 0 0 0 0,0 0 0 0 0,0-2 0 0 0,-1 0 0 0 0,1 0 0 0 0,-1-1 0 0 0,0-1 0 0 0,-1-1 0 0 0,1 0 1 0 0,-1 0-1 0 0,-1-1 0 0 0,1-1 0 0 0,-2 0 0 0 0,1-1 0 0 0,-1 0 0 0 0,5-7-104 0 0,-6 9 36 0 0,78-83 331 0 0,-80 126-376 0 0,-1-9-16 0 0,-7-22-9 0 0,0 1-1 0 0,0-1 1 0 0,0 0-1 0 0,1 1 1 0 0,0-1-1 0 0,0 0 1 0 0,0 0-1 0 0,1 1 1 0 0,-1-1-1 0 0,1 0 1 0 0,0-1-1 0 0,0 1 1 0 0,0 0-1 0 0,1 0 1 0 0,-1-1-1 0 0,1 1 1 0 0,0-1-1 0 0,0 0 1 0 0,0 0-1 0 0,0 0 1 0 0,1 0-1 0 0,-1-1 1 0 0,1 1-1 0 0,0-1 1 0 0,-1 0-1 0 0,1 0 1 0 0,0 0-1 0 0,0-1 1 0 0,0 1-1 0 0,1-1 1 0 0,-1 0-1 0 0,0 0 1 0 0,1-1 34 0 0,22-3-2756 0 0,-10-4-3273 0 0,-11 3-3455 0 0</inkml:trace>
  <inkml:trace contextRef="#ctx0" brushRef="#br0" timeOffset="897.789">1580 461 10802 0 0,'0'0'1947'0'0,"0"0"-330"0"0,0 0-173 0 0,0 0-72 0 0,0 0-85 0 0,0 0-144 0 0,0 0-221 0 0,0 0-218 0 0,0 0-151 0 0,0 0-129 0 0,-17 32-121 0 0,-48 102-92 0 0,49-65 9 0 0,16-65-196 0 0,1 1 0 0 0,0-1 1 0 0,-1 0-1 0 0,1 0 0 0 0,1 0 0 0 0,-1 0 0 0 0,1 0 1 0 0,-1-1-1 0 0,1 1 0 0 0,0 0 0 0 0,1-1 1 0 0,-1 1-1 0 0,1-1 0 0 0,-1 0 0 0 0,1 0 0 0 0,0 0 1 0 0,0 0-1 0 0,0 0 0 0 0,0 0 0 0 0,1-1 1 0 0,-1 0-1 0 0,1 0 0 0 0,0 0 0 0 0,0 0 0 0 0,-1 0 1 0 0,1-1-1 0 0,0 1 0 0 0,0-1 0 0 0,0 0 1 0 0,1-1-1 0 0,-1 1-24 0 0,5 1 93 0 0,1 0 0 0 0,-1-1 1 0 0,1 0-1 0 0,-1-1 0 0 0,1 1 0 0 0,-1-2 1 0 0,1 0-1 0 0,-1 0 0 0 0,1 0 0 0 0,-1-1 1 0 0,0-1-1 0 0,0 0 0 0 0,5-1-93 0 0,4-5 126 0 0,-1-1-1 0 0,0-1 1 0 0,0 0-1 0 0,-1-1 1 0 0,0 0-1 0 0,-1-2 1 0 0,0 0-1 0 0,-2 0 1 0 0,1-1-1 0 0,-2-1 1 0 0,0 0-1 0 0,-1-1 1 0 0,0 0-1 0 0,-2-1 1 0 0,0 0-1 0 0,-1-1 1 0 0,-1 1-1 0 0,2-9-125 0 0,5-14 62 0 0,39-160-122 0 0,-51 190 40 0 0,-1-1 1 0 0,0 0-1 0 0,-1 0 0 0 0,0 1 0 0 0,-1-1 1 0 0,0 0-1 0 0,-1 0 0 0 0,0 1 1 0 0,-1-1-1 0 0,-1 1 0 0 0,1 0 1 0 0,-2 0-1 0 0,1 0 0 0 0,-2 0 0 0 0,1 1 1 0 0,-2-1 19 0 0,4 6-6 0 0,0 1-1 0 0,-1 0 1 0 0,1 0 0 0 0,-1 1 0 0 0,0-1-1 0 0,0 1 1 0 0,0 0 0 0 0,0 0 0 0 0,-1 0 0 0 0,1 0-1 0 0,-1 1 1 0 0,0 0 0 0 0,0 0 0 0 0,0 0 0 0 0,0 0-1 0 0,0 1 1 0 0,0 0 0 0 0,0 0 0 0 0,0 0-1 0 0,-1 1 1 0 0,1 0 0 0 0,0 0 0 0 0,0 0 0 0 0,0 0-1 0 0,-1 1 1 0 0,1 0 0 0 0,0 0 0 0 0,0 1 0 0 0,0-1-1 0 0,0 1 1 0 0,0 0 0 0 0,0 0 0 0 0,1 1-1 0 0,-1-1 1 0 0,1 1 0 0 0,0 0 0 0 0,-1 0 0 0 0,1 1-1 0 0,1-1 1 0 0,-1 1 0 0 0,0 1 6 0 0,-6 6 1 0 0,1 2 1 0 0,1-1-1 0 0,0 1 0 0 0,1 0 1 0 0,0 1-1 0 0,1 0 0 0 0,0 0 1 0 0,1 0-1 0 0,1 1 0 0 0,1 0 1 0 0,0-1-1 0 0,0 1 0 0 0,2 0 1 0 0,0 1-1 0 0,0-1 0 0 0,1 0 1 0 0,1 0-1 0 0,1 0 0 0 0,1 1-1 0 0,-1 1 11 0 0,1-1-1 0 0,1 0 0 0 0,0 0 1 0 0,1-1-1 0 0,1 1 1 0 0,1-1-1 0 0,0-1 0 0 0,1 1 1 0 0,0-1-1 0 0,1 0 1 0 0,1-1-1 0 0,0 0 0 0 0,1-1 1 0 0,0 0-1 0 0,1 0 0 0 0,0-1 1 0 0,1-1-1 0 0,4 2-10 0 0,13 10 44 0 0,2-2-1 0 0,0-1 0 0 0,2-1 1 0 0,0-2-1 0 0,0-2 1 0 0,2-1-1 0 0,17 4-43 0 0,74 10-551 0 0,-100-26-3318 0 0,-1-3-3776 0 0,-15-2-4952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33 0 0 0,'0'0'293'0'0,"0"0"852"0"0,0 0 483 0 0,0 0 222 0 0,0 0-41 0 0,0 0-298 0 0,0 0-314 0 0,0 0-250 0 0,0 0-135 0 0,0 0 100 0 0,0 0 91 0 0,0 0 46 0 0,-3-21 4015 0 0,-2 18-4906 0 0,-1 2 0 0 0,0-1 0 0 0,0 0 0 0 0,-1 1 0 0 0,1 0 0 0 0,0 1 0 0 0,0-1 0 0 0,0 1 0 0 0,-1 0 0 0 0,1 1 0 0 0,0-1 0 0 0,0 1 0 0 0,0 0 0 0 0,0 1 0 0 0,0 0 0 0 0,0 0 0 0 0,0 0 0 0 0,0 1 0 0 0,1-1 0 0 0,-1 1 0 0 0,1 1 0 0 0,0-1 0 0 0,0 1 0 0 0,-4 3-158 0 0,-2 2 47 0 0,1-1-1 0 0,0 2 1 0 0,0-1 0 0 0,1 2-1 0 0,0-1 1 0 0,1 1-1 0 0,0 0 1 0 0,1 1 0 0 0,1 0-1 0 0,-6 12-46 0 0,10-21 22 0 0,0 1-1 0 0,0-1 0 0 0,0 0 1 0 0,1 1-1 0 0,-1 0 0 0 0,1-1 1 0 0,0 1-1 0 0,0 0 0 0 0,0-1 0 0 0,1 1 1 0 0,-1 0-1 0 0,1 0 0 0 0,0 0 1 0 0,0-1-1 0 0,0 1 0 0 0,1 0 1 0 0,-1 0-1 0 0,1 0 0 0 0,0-1 1 0 0,0 1-1 0 0,0 0 0 0 0,1-1 0 0 0,-1 1 1 0 0,1-1-1 0 0,0 1 0 0 0,0-1 1 0 0,0 0-1 0 0,0 0 0 0 0,1 0 1 0 0,-1 0-1 0 0,1 0 0 0 0,-1-1 1 0 0,1 1-1 0 0,0-1 0 0 0,0 1 0 0 0,1-1 1 0 0,-1 0-1 0 0,0 0 0 0 0,1-1 1 0 0,-1 1-1 0 0,1-1 0 0 0,-1 0 1 0 0,1 0-1 0 0,3 1-21 0 0,0-2 97 0 0,1 1 0 0 0,0-2 0 0 0,-1 1 0 0 0,1-1 0 0 0,-1 0 0 0 0,1-1 0 0 0,-1 1 0 0 0,0-2 0 0 0,1 1 0 0 0,-1-1 0 0 0,0 0 0 0 0,5-3-97 0 0,242-181 982 0 0,-229 222-906 0 0,-15-15 22 0 0,-7-10-80 0 0,1 1 0 0 0,1-1 0 0 0,0 0-1 0 0,0 0 1 0 0,1-1 0 0 0,1 0 0 0 0,-1 0 0 0 0,1 0-1 0 0,1-1 1 0 0,0 0 0 0 0,0 0 0 0 0,0-1-1 0 0,1 0 1 0 0,0 0 0 0 0,0-1 0 0 0,1 0 0 0 0,0-1-1 0 0,0 0-17 0 0,53 6-1335 0 0,-49-11-2652 0 0,0 0-3504 0 0,-10 0-4560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249 774 1688 0 0,'0'0'2089'0'0,"0"0"-127"0"0,0 0 109 0 0,0 0 102 0 0,0 0 7 0 0,0 0-167 0 0,0 0-252 0 0,0 0-293 0 0,0 0-272 0 0,0 0-210 0 0,0 0-162 0 0,-20 1-130 0 0,-62 6-56 0 0,25 15 511 0 0,45-11-791 0 0,6-6-250 0 0,-1 1-1 0 0,1 0 1 0 0,0 0-1 0 0,0 1 0 0 0,1 0 1 0 0,-1 0-1 0 0,2 0 1 0 0,-1 1-1 0 0,1-1 1 0 0,0 1-1 0 0,1 0 0 0 0,-1 0 1 0 0,2 1-1 0 0,-1-1 1 0 0,1 0-1 0 0,1 1 0 0 0,-1 0 1 0 0,1-1-1 0 0,1 1 1 0 0,0 6-108 0 0,1-10-4 0 0,0 1 1 0 0,0-1 0 0 0,1 1 0 0 0,-1-1-1 0 0,1 0 1 0 0,1 0 0 0 0,-1 0-1 0 0,1 0 1 0 0,0 0 0 0 0,0 0 0 0 0,0-1-1 0 0,1 1 1 0 0,-1-1 0 0 0,1 0-1 0 0,0 0 1 0 0,0-1 0 0 0,1 1 0 0 0,-1-1-1 0 0,1 0 1 0 0,0 0 0 0 0,0 0-1 0 0,0-1 1 0 0,0 1 0 0 0,0-1 0 0 0,0 0-1 0 0,1-1 1 0 0,-1 1 0 0 0,5-1 3 0 0,3 0-243 0 0,0-1 0 0 0,0 0 0 0 0,0-1 0 0 0,0 0 0 0 0,0-1 0 0 0,0-1 0 0 0,0 0 0 0 0,-1-1 0 0 0,9-3 243 0 0,63-30-9286 0 0,-64 29-1947 0 0</inkml:trace>
  <inkml:trace contextRef="#ctx0" brushRef="#br0" timeOffset="286.675">658 796 3305 0 0,'0'0'2952'0'0,"0"0"-894"0"0,0 0-203 0 0,0 0 47 0 0,0 0-99 0 0,0 0-244 0 0,0 0-349 0 0,0 0-294 0 0,0 0-211 0 0,0 0-126 0 0,-28 32-102 0 0,-84 96-96 0 0,110-127-363 0 0,0 0 0 0 0,1 0 0 0 0,-1 0 0 0 0,0 1 0 0 0,0-1 0 0 0,1 1 1 0 0,-1-1-1 0 0,1 1 0 0 0,-1-1 0 0 0,1 1 0 0 0,0 0 0 0 0,-1 0 0 0 0,1 0 1 0 0,0 0-1 0 0,0 0 0 0 0,0 0 0 0 0,1 0 0 0 0,-1 0 0 0 0,0 0 0 0 0,1 0 1 0 0,-1 0-1 0 0,1 0 0 0 0,0 0 0 0 0,0 1 0 0 0,0-1 0 0 0,0 0 0 0 0,0 0 1 0 0,0 0-1 0 0,1 2-18 0 0,2 2 120 0 0,0-1-16 0 0,1 0-1 0 0,0 0 1 0 0,0-1-1 0 0,1 1 1 0 0,0-1 0 0 0,-1 0-1 0 0,1 0 1 0 0,1-1-1 0 0,-1 0 1 0 0,0 1-1 0 0,1-2 1 0 0,0 1-1 0 0,-1-1 1 0 0,1 0-1 0 0,0 0 1 0 0,0 0-1 0 0,1-1 1 0 0,-1 0-1 0 0,0 0 1 0 0,0-1-1 0 0,1 1 1 0 0,-1-2-1 0 0,0 1 1 0 0,0 0-1 0 0,1-1 1 0 0,4-2-104 0 0,3 3 200 0 0,-6 0-120 0 0,-1 0 1 0 0,1 0 0 0 0,-1-1-1 0 0,1 0 1 0 0,-1 0-1 0 0,1-1 1 0 0,-1 0 0 0 0,0 0-1 0 0,0-1 1 0 0,0 1-1 0 0,0-2 1 0 0,0 1 0 0 0,-1-1-1 0 0,1 0 1 0 0,-1-1 0 0 0,0 1-1 0 0,0-1 1 0 0,-1 0-1 0 0,1-1 1 0 0,-1 1 0 0 0,-1-1-1 0 0,1 0 1 0 0,-1 0 0 0 0,0-1-1 0 0,0 1 1 0 0,0-1-1 0 0,-1 0 1 0 0,0 0 0 0 0,-1 0-1 0 0,1 0 1 0 0,-2-1 0 0 0,1 1-1 0 0,0-4-80 0 0,-2 7-8 0 0,1 1-1 0 0,-1 0 0 0 0,0 0 1 0 0,0-1-1 0 0,-1 1 1 0 0,1 0-1 0 0,-1 0 1 0 0,0-1-1 0 0,1 1 1 0 0,-1 0-1 0 0,-1 0 0 0 0,1 0 1 0 0,0 0-1 0 0,-1 0 1 0 0,1 0-1 0 0,-1 1 1 0 0,0-1-1 0 0,0 0 0 0 0,0 1 1 0 0,0-1-1 0 0,-1 1 1 0 0,1 0-1 0 0,-1 0 1 0 0,1 0-1 0 0,-1 0 0 0 0,0 0 1 0 0,0 1-1 0 0,1-1 1 0 0,-1 1-1 0 0,0 0 1 0 0,-1-1-1 0 0,1 1 0 0 0,0 1 9 0 0,-60 4-2639 0 0,25 17-6855 0 0,30-13-1902 0 0</inkml:trace>
  <inkml:trace contextRef="#ctx0" brushRef="#br0" timeOffset="639.97">1203 892 6937 0 0,'0'0'2362'0'0,"0"0"-897"0"0,0 0-368 0 0,0 0-3 0 0,0 0 94 0 0,0 0-6 0 0,0 0-89 0 0,0 0-158 0 0,0 0-205 0 0,0 0-97 0 0,0 0-89 0 0,0 0-82 0 0,-32 15-41 0 0,-97 49-72 0 0,87-30 2 0 0,41-28-286 0 0,0-4-42 0 0,0 1-1 0 0,1-1 1 0 0,-1 1-1 0 0,1-1 0 0 0,0 1 1 0 0,0 0-1 0 0,0-1 0 0 0,0 1 1 0 0,0-1-1 0 0,1 1 0 0 0,-1 0 1 0 0,1-1-1 0 0,0 1 1 0 0,0-1-1 0 0,-1 1 0 0 0,2-1 1 0 0,-1 0-1 0 0,0 1 0 0 0,0-1 1 0 0,1 0-1 0 0,-1 0 0 0 0,1 0 1 0 0,0 0-1 0 0,0 0 1 0 0,0 0-1 0 0,-1 0 0 0 0,2-1 1 0 0,-1 1-1 0 0,0-1 0 0 0,0 1 1 0 0,0-1-1 0 0,1 0 1 0 0,-1 0-1 0 0,1 0 0 0 0,-1 0 1 0 0,1 0-1 0 0,-1-1 0 0 0,1 1 1 0 0,-1-1-1 0 0,2 0-22 0 0,5 2 127 0 0,0 0 0 0 0,0-1 0 0 0,0 0 0 0 0,0-1 0 0 0,0 0 1 0 0,0 0-1 0 0,0-1 0 0 0,0 0 0 0 0,0-1 0 0 0,-1 0 0 0 0,8-2-127 0 0,-7 1 138 0 0,0 0-1 0 0,0-1 1 0 0,-1 0 0 0 0,0 0 0 0 0,1-1-1 0 0,-2 0 1 0 0,1 0 0 0 0,0-1 0 0 0,-1 0-1 0 0,0 0 1 0 0,0-1 0 0 0,-1 1 0 0 0,0-2-1 0 0,4-5-137 0 0,-5 4 62 0 0,-1 1 0 0 0,0-1 0 0 0,-1 0 0 0 0,0-1 0 0 0,0 1 0 0 0,-1 0 0 0 0,0-1-1 0 0,-1 1 1 0 0,0-1 0 0 0,0-4-62 0 0,-1 11-47 0 0,0 0-1 0 0,0 0 1 0 0,0 0-1 0 0,-1 0 0 0 0,1 1 1 0 0,-1-1-1 0 0,0 0 1 0 0,0 0-1 0 0,0 1 1 0 0,0-1-1 0 0,0 0 1 0 0,-1 1-1 0 0,1-1 0 0 0,-1 1 1 0 0,1-1-1 0 0,-1 1 1 0 0,0 0-1 0 0,0 0 1 0 0,0 0-1 0 0,0 0 1 0 0,0 0-1 0 0,-1 0 0 0 0,1 1 1 0 0,-1-1-1 0 0,1 1 1 0 0,-1-1-1 0 0,1 1 1 0 0,-1 0-1 0 0,0 0 1 0 0,0 0-1 0 0,1 0 0 0 0,-1 1 1 0 0,0-1-1 0 0,0 1 1 0 0,-3 0 47 0 0,-34-2-2820 0 0,15 4-6228 0 0,16 1-2440 0 0</inkml:trace>
  <inkml:trace contextRef="#ctx0" brushRef="#br0" timeOffset="933.66">1542 1124 8154 0 0,'0'0'2610'0'0,"0"0"-222"0"0,0 0-114 0 0,0 0-251 0 0,0 0-309 0 0,0 0-323 0 0,0 0-256 0 0,0 0-183 0 0,0 0-155 0 0,0 0-114 0 0,0 0-145 0 0,0 0-117 0 0,0 0-84 0 0,0-25-71 0 0,4-79-62 0 0,20 33 153 0 0,-14 57-270 0 0,-1 0-66 0 0,0 0 0 0 0,1 1 0 0 0,0 1 1 0 0,1-1-1 0 0,1 2 0 0 0,0-1 0 0 0,0 2 0 0 0,6-4-21 0 0,2 26-2710 0 0,-16-3-945 0 0,-1-2-4057 0 0,-2-6 5759 0 0,1 6-8517 0 0</inkml:trace>
  <inkml:trace contextRef="#ctx0" brushRef="#br0" timeOffset="1512.879">2042 844 10618 0 0,'0'0'2126'0'0,"0"0"-328"0"0,0 0-225 0 0,0 0-188 0 0,0 0-205 0 0,0 0-250 0 0,0 0-242 0 0,0 0-172 0 0,0 0-137 0 0,0 0-113 0 0,0 0-72 0 0,0 0-78 0 0,0 0-36 0 0,-30 25-24 0 0,-92 79-23 0 0,120-103-33 0 0,1 0 1 0 0,-1 0-1 0 0,0 0 1 0 0,0 0-1 0 0,0 0 0 0 0,1 0 1 0 0,-1 0-1 0 0,0 1 0 0 0,1-1 1 0 0,-1 1-1 0 0,1-1 1 0 0,0 1-1 0 0,-1 0 0 0 0,1 0 1 0 0,0-1-1 0 0,0 1 0 0 0,0 0 1 0 0,0 0-1 0 0,1 0 1 0 0,-1 0-1 0 0,0 0 0 0 0,1 0 1 0 0,-1 0-1 0 0,1 0 0 0 0,0 0 1 0 0,0 0-1 0 0,0 0 1 0 0,0 1-1 0 0,1 5-6 0 0,-1-4 15 0 0,1-1-1 0 0,0 1 1 0 0,-1 0-1 0 0,1-1 1 0 0,0 1-1 0 0,1 0 1 0 0,-1-1-1 0 0,1 0 1 0 0,-1 1-1 0 0,1-1 0 0 0,0 0 1 0 0,0 0-1 0 0,1 0 1 0 0,-1 0-1 0 0,1 0 1 0 0,-1 0-1 0 0,1-1 1 0 0,0 1-1 0 0,0-1 1 0 0,0 0-1 0 0,0 0 1 0 0,1 0-1 0 0,-1 0 1 0 0,0-1-1 0 0,1 1 0 0 0,-1-1 1 0 0,1 0-1 0 0,0 0 1 0 0,-1 0-1 0 0,1 0 1 0 0,2-1-9 0 0,3 2 93 0 0,-1 0 0 0 0,1-1 0 0 0,0-1 0 0 0,0 1 1 0 0,0-2-1 0 0,-1 1 0 0 0,1-1 0 0 0,0 0 0 0 0,-1-1 0 0 0,1 0 1 0 0,-1 0-1 0 0,1-1 0 0 0,4-2-93 0 0,1-3 161 0 0,-1 0 1 0 0,0 0-1 0 0,0-1 0 0 0,-1-1 1 0 0,0 0-1 0 0,0-1 1 0 0,-1 0-1 0 0,-1-1 0 0 0,0 0 1 0 0,0 0-1 0 0,-2-1 0 0 0,1 0 1 0 0,-2-1-1 0 0,1 0 1 0 0,-2 0-1 0 0,4-13-161 0 0,83-248 176 0 0,-89 264-193 0 0,-1 0 0 0 0,0 0 0 0 0,-1-1 0 0 0,0 1-1 0 0,0 0 1 0 0,-1-1 0 0 0,-1 1 0 0 0,0-1 0 0 0,0 1 0 0 0,-1-1 0 0 0,-1 1 0 0 0,0-1 0 0 0,0 1-1 0 0,-1 0 1 0 0,-1 0 0 0 0,0 0 0 0 0,0 1 0 0 0,-1-1 0 0 0,-1 1 0 0 0,1 0 0 0 0,-2 0 0 0 0,1 1 0 0 0,-7-7 17 0 0,9 14-9 0 0,0 0 1 0 0,-1 0 0 0 0,1 1 0 0 0,-1-1-1 0 0,1 1 1 0 0,-1 0 0 0 0,1 0 0 0 0,-1 1 0 0 0,0-1-1 0 0,1 1 1 0 0,-1 0 0 0 0,0 1 0 0 0,1-1 0 0 0,-1 1-1 0 0,0 0 1 0 0,1 0 0 0 0,-1 0 0 0 0,1 0 0 0 0,-1 1-1 0 0,1 0 1 0 0,0 0 0 0 0,0 0 0 0 0,0 0 0 0 0,0 1-1 0 0,0 0 1 0 0,0-1 0 0 0,1 2 0 0 0,-1-1 0 0 0,1 0-1 0 0,0 1 1 0 0,0-1 0 0 0,0 1 0 0 0,-2 3 8 0 0,-5 8 21 0 0,1 0 0 0 0,0 0 1 0 0,1 1-1 0 0,1 0 0 0 0,0 0 0 0 0,1 0 1 0 0,1 1-1 0 0,1 0 0 0 0,0 0 0 0 0,1 1 1 0 0,1-1-1 0 0,1 1 0 0 0,0-1 0 0 0,1 1 1 0 0,1 0-1 0 0,3 13-21 0 0,0-11 83 0 0,1-1 0 0 0,1-1 0 0 0,0 1 0 0 0,2-1 0 0 0,0 0 0 0 0,1 0 0 0 0,1-1 0 0 0,0-1 0 0 0,2 0 0 0 0,0 0 0 0 0,0-1 0 0 0,3 1-83 0 0,4 6 132 0 0,1 0 1 0 0,1-2-1 0 0,1 0 0 0 0,1-2 0 0 0,1 0 0 0 0,0-2 1 0 0,11 5-133 0 0,3-9-238 0 0,-38-12 48 0 0,6-18-2787 0 0,-1 7-2762 0 0,-3 7-5584 0 0</inkml:trace>
  <inkml:trace contextRef="#ctx0" brushRef="#br0" timeOffset="1770.06">2731 914 16460 0 0,'0'0'1587'0'0,"0"0"-491"0"0,0 0-197 0 0,0 0-17 0 0,0 0-79 0 0,0 0-148 0 0,0 0-251 0 0,0 0-234 0 0,0 0-121 0 0,0 0-54 0 0,0 0-35 0 0,0 0-40 0 0,-1 28-83 0 0,-2 82-156 0 0,10-85-3305 0 0,-1-36-4534 0 0,-4 6-2458 0 0</inkml:trace>
  <inkml:trace contextRef="#ctx0" brushRef="#br0" timeOffset="2017.954">2688 421 6865 0 0,'0'0'-344'0'0,"0"0"-528"0"0,0 0-192 0 0,0 0 248 0 0,0 0-280 0 0,0 0-1577 0 0</inkml:trace>
  <inkml:trace contextRef="#ctx0" brushRef="#br0" timeOffset="2251.352">2972 1080 13779 0 0,'0'0'3885'0'0,"0"0"-2118"0"0,0 0-728 0 0,0 0-58 0 0,0 0-50 0 0,0 0-91 0 0,0 0-138 0 0,0 0-179 0 0,0 0-127 0 0,8-34-42 0 0,27-105-50 0 0,3-8 295 0 0,-37 147-625 0 0,0 0 0 0 0,0 0 0 0 0,1 0 0 0 0,-1 1 0 0 0,0-1 0 0 0,0 0 0 0 0,0 1 0 0 0,0-1 0 0 0,1 1 0 0 0,-1-1-1 0 0,0 1 1 0 0,0 0 0 0 0,0-1 0 0 0,0 1 0 0 0,0 0 0 0 0,0 0 0 0 0,-1 0 0 0 0,1 0 0 0 0,0 0 0 0 0,0 0 0 0 0,-1 0 0 0 0,1 0 0 0 0,0 0 0 0 0,-1 0 0 0 0,1 0-1 0 0,-1 0 1 0 0,1 1 0 0 0,-1-1 0 0 0,0 0 0 0 0,0 0 0 0 0,1 1 26 0 0,18 66-141 0 0,-19-61 146 0 0,0 0 1 0 0,1-1 0 0 0,0 1 0 0 0,1 0-1 0 0,-1-1 1 0 0,1 1 0 0 0,0-1 0 0 0,1 0-1 0 0,0 0 1 0 0,0 0 0 0 0,0 0 0 0 0,0 0-1 0 0,1-1 1 0 0,0 1 0 0 0,0-1 0 0 0,1 0-1 0 0,-1 0 1 0 0,1-1 0 0 0,0 1 0 0 0,1-1-1 0 0,-1 0 1 0 0,1 0 0 0 0,3 1-6 0 0,-7-4 63 0 0,0 0-1 0 0,0 0 1 0 0,1 0 0 0 0,-1 0 0 0 0,1-1 0 0 0,-1 1 0 0 0,0-1 0 0 0,1 0-1 0 0,-1 1 1 0 0,1-1 0 0 0,-1 0 0 0 0,1 0 0 0 0,-1-1 0 0 0,1 1 0 0 0,-1 0-1 0 0,1-1 1 0 0,-1 1 0 0 0,0-1 0 0 0,1 0 0 0 0,-1 0 0 0 0,0 0 0 0 0,0 0-1 0 0,0 0 1 0 0,1-1 0 0 0,-1 1 0 0 0,0-1 0 0 0,-1 1 0 0 0,1-1 0 0 0,0 0-1 0 0,0 0 1 0 0,-1 1 0 0 0,1-1 0 0 0,-1 0 0 0 0,1-1 0 0 0,-1 1 0 0 0,0 0-1 0 0,0 0 1 0 0,0-1-63 0 0,35-92-277 0 0,-24 81-2849 0 0,-5 10-4236 0 0,-2 3-4831 0 0</inkml:trace>
  <inkml:trace contextRef="#ctx0" brushRef="#br0" timeOffset="2871.645">3662 737 17860 0 0,'0'0'1884'0'0,"0"0"-442"0"0,0 0-302 0 0,0 0-190 0 0,0 0-156 0 0,0 0-145 0 0,0 0-159 0 0,0 0-108 0 0,0 0-149 0 0,0 0-86 0 0,0 0-36 0 0,0 0-54 0 0,0 0-25 0 0,-31 23-15 0 0,-94 72-18 0 0,122-95-1 0 0,1 1 0 0 0,0 0 0 0 0,1 0 0 0 0,-1 0 0 0 0,0 0 1 0 0,0 0-1 0 0,0 1 0 0 0,1-1 0 0 0,-1 1 0 0 0,0-1 0 0 0,1 1 0 0 0,0-1 0 0 0,-1 1 0 0 0,1 0 0 0 0,0 0 0 0 0,0 0 1 0 0,0-1-1 0 0,0 1 0 0 0,0 0 0 0 0,0 0 0 0 0,0 1 0 0 0,1-1 0 0 0,-1 0 0 0 0,1 0 0 0 0,0 0 0 0 0,-1 0 1 0 0,1 0-1 0 0,0 0 0 0 0,0 2 2 0 0,2 4-10 0 0,-2-4 2 0 0,0 0 0 0 0,0-1 0 0 0,0 1 1 0 0,0 0-1 0 0,1 0 0 0 0,0-1 1 0 0,0 1-1 0 0,0 0 0 0 0,0-1 0 0 0,1 1 1 0 0,-1-1-1 0 0,1 0 0 0 0,0 1 1 0 0,0-1-1 0 0,0 0 0 0 0,0 0 1 0 0,1 0-1 0 0,-1-1 0 0 0,1 1 0 0 0,0 0 1 0 0,0-1-1 0 0,0 0 0 0 0,0 1 1 0 0,0-1-1 0 0,0-1 0 0 0,1 1 0 0 0,-1 0 1 0 0,0-1-1 0 0,1 1 0 0 0,0-1 1 0 0,-1 0-1 0 0,4 0 8 0 0,1 1 2 0 0,0-1 1 0 0,0 0-1 0 0,0-1 1 0 0,1 1-1 0 0,-1-2 1 0 0,0 1-1 0 0,0-1 1 0 0,1 0-1 0 0,-1-1 0 0 0,0 0 1 0 0,0 0-1 0 0,-1-1 1 0 0,1 0-1 0 0,0 0 1 0 0,-1-1-1 0 0,0 0 1 0 0,0 0-1 0 0,0-1 1 0 0,1-1-3 0 0,44-37 17 0 0,-49 71-180 0 0,-3-23 156 0 0,1 0 0 0 0,0-1-1 0 0,0 1 1 0 0,0 0 0 0 0,0-1-1 0 0,1 1 1 0 0,0 0 0 0 0,0-1-1 0 0,0 0 1 0 0,1 0 0 0 0,-1 0-1 0 0,1 0 1 0 0,0 0 0 0 0,0 0-1 0 0,0 0 1 0 0,1-1 0 0 0,-1 0 0 0 0,1 0-1 0 0,0 0 1 0 0,0 0 0 0 0,0 0-1 0 0,0-1 1 0 0,1 0 0 0 0,-1 0-1 0 0,0 0 1 0 0,1 0 0 0 0,0-1-1 0 0,-1 1 1 0 0,1-1 0 0 0,0-1-1 0 0,0 1 1 0 0,-1 0 0 0 0,1-1 7 0 0,13-2 52 0 0,-1-1 0 0 0,0-1 0 0 0,-1 0 0 0 0,1-1 0 0 0,-1-1 0 0 0,1 0 0 0 0,-2-2 0 0 0,1 1 0 0 0,-1-2 0 0 0,0 0 0 0 0,-1-1 0 0 0,0 0 0 0 0,2-4-52 0 0,15-13 213 0 0,-2-1 1 0 0,0-1-1 0 0,-2-2 0 0 0,-1-1 1 0 0,-1-1-1 0 0,4-11-213 0 0,-6 6 15 0 0,-2-1-1 0 0,-1 0 1 0 0,-2-2-1 0 0,-2 0 1 0 0,-2-1 0 0 0,-2 0-1 0 0,-1-1 1 0 0,-2 0-1 0 0,-3-1 1 0 0,-1 0-1 0 0,-2 0 1 0 0,-2 0 0 0 0,-4-40-15 0 0,-21 4-36 0 0,23 79 32 0 0,1-1 0 0 0,-1 0 0 0 0,0 0 1 0 0,0 1-1 0 0,0-1 0 0 0,0 1 0 0 0,0-1 0 0 0,-1 1 1 0 0,1-1-1 0 0,0 1 0 0 0,-1 0 0 0 0,1 0 0 0 0,-1 0 1 0 0,1 0-1 0 0,-1 0 0 0 0,0 0 0 0 0,0 0 0 0 0,1 0 0 0 0,-1 0 1 0 0,0 1-1 0 0,0-1 0 0 0,0 1 0 0 0,1 0 0 0 0,-1-1 1 0 0,0 1-1 0 0,0 0 0 0 0,0 0 0 0 0,0 0 0 0 0,0 0 1 0 0,0 0-1 0 0,1 1 0 0 0,-1-1 0 0 0,0 1 0 0 0,0-1 0 0 0,0 1 1 0 0,0-1-1 0 0,1 1 0 0 0,-1 0 0 0 0,0 0 0 0 0,1 0 1 0 0,-2 1 3 0 0,-5 6-7 0 0,0 0 1 0 0,0 1 0 0 0,1 0 0 0 0,0 0 0 0 0,0 1 0 0 0,1 0-1 0 0,1 0 1 0 0,-1 1 0 0 0,2-1 0 0 0,-1 1 0 0 0,2 0 0 0 0,-1 0-1 0 0,1 1 1 0 0,1-1 0 0 0,0 0 0 0 0,1 4 6 0 0,-6 36 32 0 0,2 1 0 0 0,3 0-1 0 0,4 43-31 0 0,-1-55-7 0 0,0-9 29 0 0,2 1 1 0 0,1-1-1 0 0,1 0 0 0 0,2 0 0 0 0,1-1 1 0 0,1 0-1 0 0,2-1 0 0 0,1 0 1 0 0,1 0-1 0 0,2-1 0 0 0,0-1 1 0 0,2 0-1 0 0,1-2 0 0 0,1 0 1 0 0,1-1-1 0 0,2 0 0 0 0,0-2 1 0 0,1-1-1 0 0,21 15-22 0 0,-39-32-10 0 0,0 0 0 0 0,0-1 0 0 0,0 0 0 0 0,1 0 1 0 0,-1 0-1 0 0,1 0 0 0 0,-1-1 0 0 0,1 0 0 0 0,0 0 0 0 0,0-1 0 0 0,0 1 1 0 0,0-1-1 0 0,0-1 0 0 0,1 1 0 0 0,4-1 10 0 0,-2-41-796 0 0,-25-16-1669 0 0,-5 23-2288 0 0,11 20 800 0 0,0-2-7753 0 0</inkml:trace>
  <inkml:trace contextRef="#ctx0" brushRef="#br0" timeOffset="3355.683">4126 612 10682 0 0,'0'0'2162'0'0,"0"0"-419"0"0,0 0-281 0 0,0 0-175 0 0,37 4-154 0 0,118 11-114 0 0,54-1 1678 0 0,-72-14-2723 0 0,-88 37-133 0 0,-28-15 116 0 0,-14-16 77 0 0,1 0 1 0 0,1 0-1 0 0,-1-1 0 0 0,1-1 1 0 0,-1 1-1 0 0,1-2 1 0 0,1 1-1 0 0,-1-1 0 0 0,0 0 1 0 0,1-1-1 0 0,-1 0 1 0 0,1-1-1 0 0,0 0 0 0 0,0 0 1 0 0,7-1-35 0 0,0 0 239 0 0,0-1 0 0 0,-1 0 0 0 0,1-2 0 0 0,-1 0 0 0 0,1 0 0 0 0,-1-2 0 0 0,0 0 1 0 0,-1 0-1 0 0,1-2 0 0 0,-1 0 0 0 0,0-1 0 0 0,-1 0 0 0 0,0-1 0 0 0,0-1 0 0 0,-1 0 0 0 0,0-1 0 0 0,-1 0 0 0 0,6-7-239 0 0,-15 14 19 0 0,0 1-1 0 0,0-1 0 0 0,0 0 0 0 0,0 0 0 0 0,-1 0 0 0 0,1 0 1 0 0,-1 0-1 0 0,-1 0 0 0 0,1-1 0 0 0,0 1 0 0 0,-1-1 1 0 0,0 1-1 0 0,0-1 0 0 0,0 0 0 0 0,-1 1 0 0 0,1-1 0 0 0,-1 0 1 0 0,0 0-1 0 0,-1 1 0 0 0,1-1 0 0 0,-1 0 0 0 0,0 1 0 0 0,0-1 1 0 0,0 1-1 0 0,-1-1 0 0 0,0 1 0 0 0,1-1 0 0 0,-2 1 1 0 0,1 0-1 0 0,0 0 0 0 0,-1 0 0 0 0,0 0 0 0 0,0 1 0 0 0,0-1 1 0 0,0 1-1 0 0,0-1 0 0 0,-1 1 0 0 0,0 0 0 0 0,1 0 0 0 0,-1 1 1 0 0,0-1-1 0 0,-1 1 0 0 0,1 0 0 0 0,0 0 0 0 0,-1 0 1 0 0,1 1-19 0 0,-7-1-11 0 0,0 1 1 0 0,1 1 0 0 0,-1 0-1 0 0,0 0 1 0 0,0 1 0 0 0,0 0 0 0 0,1 1-1 0 0,-1 1 1 0 0,0-1 0 0 0,1 1 0 0 0,0 1-1 0 0,0 0 1 0 0,0 1 0 0 0,0 0 0 0 0,1 0-1 0 0,0 1 1 0 0,0 0 0 0 0,0 0-1 0 0,1 1 1 0 0,0 1 0 0 0,0-1 0 0 0,1 1-1 0 0,-1 1 11 0 0,-1 2-13 0 0,0-1-1 0 0,1 2 1 0 0,0-1-1 0 0,0 1 1 0 0,1 1-1 0 0,1-1 1 0 0,0 1-1 0 0,1 0 1 0 0,0 0-1 0 0,1 1 1 0 0,1-1 0 0 0,0 1-1 0 0,1 0 1 0 0,0 0-1 0 0,1 0 1 0 0,0 0-1 0 0,2 11 14 0 0,3-10-5 0 0,1 0-1 0 0,0 0 1 0 0,1-1 0 0 0,0 0-1 0 0,1 0 1 0 0,1 0-1 0 0,1-1 1 0 0,-1 0-1 0 0,2 0 1 0 0,0-1 0 0 0,0-1-1 0 0,1 0 1 0 0,1 0-1 0 0,0-1 1 0 0,0 0 0 0 0,1-1-1 0 0,0-1 1 0 0,10 5 5 0 0,-15-7-197 0 0,1-2 1 0 0,-1 1-1 0 0,1-1 0 0 0,0 0 1 0 0,0-1-1 0 0,1 0 1 0 0,-1 0-1 0 0,1-1 1 0 0,-1-1-1 0 0,7 1 197 0 0,-7-4-2584 0 0,-7-6-7113 0 0,-2 3-2370 0 0</inkml:trace>
  <inkml:trace contextRef="#ctx0" brushRef="#br0" timeOffset="4081.162">3548 763 0 0 0,'0'0'517'0'0,"0"0"561"0"0,0 0 125 0 0,0 0 35 0 0,0 0 72 0 0,0 0-4 0 0,0 0-14 0 0,0 0-82 0 0,0 0-87 0 0,0 0-55 0 0,0 0-76 0 0,3-3-26 0 0,31-20 3516 0 0,1 23-1304 0 0,1 29-2206 0 0,-1 27 107 0 0,5 68-458 0 0,-35-68-9760 0 0,-5-55-2140 0 0</inkml:trace>
  <inkml:trace contextRef="#ctx0" brushRef="#br0" timeOffset="5536.753">2681 586 0 0 0,'0'0'807'0'0,"0"0"424"0"0,0 0 157 0 0,0 0 30 0 0,0 0 61 0 0,0 0 80 0 0,0 0-6 0 0,0 0-119 0 0,0 0-166 0 0,0 0-157 0 0,0 0-152 0 0,-9 1 3917 0 0,16 0-2456 0 0,-15 1 733 0 0,-31 19-3025 0 0,59-20-3187 0 0,-10-4-4406 0 0,-7-1-4322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15219 0 0,'0'0'999'0'0,"0"0"-317"0"0,0 0 138 0 0,0 0 349 0 0,0 0 220 0 0,0 0 10 0 0,0 0-190 0 0,0 0-307 0 0,0 0-186 0 0,0 0-121 0 0,0 0-75 0 0,0 0-75 0 0,0 0-103 0 0,-3 21-74 0 0,-8 66-96 0 0,-2-41-94 0 0,31-73-1481 0 0,-9 18-1977 0 0,-3 1-4773 0 0,-4 5-3619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1968 0 0,'0'0'2726'0'0,"0"0"-86"0"0,0 0-79 0 0,0 0-113 0 0,0 0-316 0 0,0 0-362 0 0,0 0-291 0 0,0 0-228 0 0,0 0-144 0 0,0 0-114 0 0,0 0-105 0 0,0 0-99 0 0,0 0-88 0 0,3 7 4900 0 0,-2-7-5491 0 0,-1 0-8 0 0,0 0 6 0 0,0 0-24 0 0,138-3 1143 0 0,99-17-823 0 0,-237 20-397 0 0,0 0-43 0 0,0 0 37 0 0,0 0 11 0 0,0 0 7 0 0,0 0-12 0 0,0 0-11 0 0,0 0 21 0 0,0 0-14 0 0,0 0 9 0 0,0 0 0 0 0,0 0-14 0 0,0 0 8 0 0,0 0 3 0 0,0 0 2 0 0,0 0-10 0 0,0 0 15 0 0,0 0-11 0 0,0 0-17 0 0,0 0 28 0 0,0 0 26 0 0,0 0-24 0 0,0 0 2 0 0,0 0-4 0 0,0 0-9 0 0,0 0-8 0 0,0 0 14 0 0,0 0 2 0 0,0 0-23 0 0,0 0 18 0 0,0 0-16 0 0,0 0-14 0 0,0 0 26 0 0,0 0 1 0 0,0 0-15 0 0,0 0-11 0 0,0 0 7 0 0,0 0-4 0 0,-43-4-6770 0 0,37 4 2837 0 0,1 0-7375 0 0</inkml:trace>
  <inkml:trace contextRef="#ctx0" brushRef="#br0" timeOffset="268.018">165 0 14939 0 0,'0'0'1232'0'0,"0"0"-394"0"0,0 0 30 0 0,0 0 252 0 0,0 0 194 0 0,0 0 45 0 0,0 0-157 0 0,0 0-248 0 0,0 0-200 0 0,0 0-117 0 0,0 0-74 0 0,0 0-57 0 0,9 34-56 0 0,31 104-72 0 0,-31-108-457 0 0,-1 1 1 0 0,-2 0 0 0 0,0 1-1 0 0,-3-1 1 0 0,0 1 0 0 0,-2 0 0 0 0,-2 1 78 0 0,1-21-490 0 0,-1-9-1967 0 0,-2-3-7608 0 0,2 0-2297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5897 0 0,'0'0'2190'0'0,"0"0"-639"0"0,0 0-197 0 0,0 0 154 0 0,0 0 126 0 0,0 0-86 0 0,0 0-312 0 0,0 0-378 0 0,0 0-259 0 0,0 0-95 0 0,0 0 5 0 0,0 0 21 0 0,0 8-70 0 0,-16 72 439 0 0,9-61-802 0 0,1 0 1 0 0,1 0-1 0 0,0 0 0 0 0,2 1 1 0 0,0 0-1 0 0,1 0 1 0 0,1 0-1 0 0,1 0 1 0 0,0 0-1 0 0,3 9-97 0 0,-3-27 26 0 0,-1-1 0 0 0,1 1-1 0 0,1 0 1 0 0,-1-1-1 0 0,0 1 1 0 0,0 0 0 0 0,1-1-1 0 0,-1 1 1 0 0,1-1-1 0 0,-1 1 1 0 0,1 0 0 0 0,-1-1-1 0 0,1 1 1 0 0,0-1-1 0 0,0 0 1 0 0,0 1 0 0 0,0-1-1 0 0,0 0 1 0 0,0 1-1 0 0,0-1 1 0 0,1 0 0 0 0,-1 0-1 0 0,0 0 1 0 0,1 0-1 0 0,-1 0 1 0 0,0 0 0 0 0,1-1-1 0 0,-1 1 1 0 0,1 0-1 0 0,-1-1 1 0 0,1 1 0 0 0,0-1-1 0 0,-1 1 1 0 0,1-1-1 0 0,0 0 1 0 0,-1 0 0 0 0,1 0-1 0 0,0 0 1 0 0,0 0-26 0 0,56-35 1931 0 0,106-214-892 0 0,-145 227-820 0 0,-18 61-90 0 0,-33 149 201 0 0,25-133-363 0 0,-39 177-42 0 0,-14-70-19 0 0,39-114 73 0 0,21-48 16 0 0,0 1 0 0 0,0-1 0 0 0,0 1-1 0 0,0-1 1 0 0,0 1 0 0 0,0-1 0 0 0,0 1 0 0 0,0 0 0 0 0,-1-1-1 0 0,1 1 1 0 0,0-1 0 0 0,0 1 0 0 0,0-1 0 0 0,-1 1 0 0 0,1-1 0 0 0,0 1-1 0 0,-1-1 1 0 0,1 0 0 0 0,0 1 0 0 0,-1-1 0 0 0,1 1 0 0 0,0-1-1 0 0,-1 0 1 0 0,1 1 0 0 0,-1-1 0 0 0,1 0 0 0 0,-1 1 0 0 0,1-1 0 0 0,-1 0-1 0 0,1 0 1 0 0,-1 0 0 0 0,1 1 0 0 0,-1-1 0 0 0,1 0 0 0 0,-1 0-1 0 0,1 0 1 0 0,-1 0 0 0 0,0 0 0 0 0,1 0 0 0 0,-1 0 0 0 0,1 0 0 0 0,-1 0-1 0 0,1 0 1 0 0,-1 0 0 0 0,1-1 0 0 0,-1 1 0 0 0,1 0 0 0 0,-1 0-1 0 0,1 0 1 0 0,-1-1 0 0 0,1 1 0 0 0,-1 0 0 0 0,1-1 0 0 0,-1 1 0 0 0,1 0-1 0 0,-1-1 1 0 0,1 1 0 0 0,0 0 0 0 0,-1-1 0 0 0,1 1 0 0 0,0-1-1 0 0,-1 1 1 0 0,1-1 0 0 0,0 1 0 0 0,0-1 0 0 0,-1 1 5 0 0,-19-43-1769 0 0,16 32 844 0 0,-6-15-2109 0 0,5 9-3621 0 0,3 9-4760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 6865 0 0,'0'0'2876'0'0,"0"0"-977"0"0,0 0-311 0 0,0 0 117 0 0,0 0 51 0 0,0 0-116 0 0,0 0-271 0 0,0 0-299 0 0,0 0-259 0 0,0 0-188 0 0,0 0-93 0 0,0 0-88 0 0,0 0-48 0 0,4-3-37 0 0,-4 3-365 0 0,0 0 40 0 0,0 1 0 0 0,0-1 1 0 0,0 1-1 0 0,0-1 1 0 0,0 1-1 0 0,0-1 1 0 0,0 1-1 0 0,0 0 1 0 0,0-1-1 0 0,0 1 0 0 0,0-1 1 0 0,0 1-1 0 0,0-1 1 0 0,0 1-1 0 0,1-1 1 0 0,-1 1-1 0 0,0-1 0 0 0,0 1 1 0 0,1-1-1 0 0,-1 1 1 0 0,0-1-1 0 0,1 1 1 0 0,-1-1-1 0 0,0 1 0 0 0,1-1 1 0 0,-1 0-1 0 0,1 1 1 0 0,-1-1-1 0 0,0 0 1 0 0,1 1-1 0 0,-1-1 1 0 0,1 0-1 0 0,-1 0 0 0 0,1 1 1 0 0,0-1-1 0 0,-1 0 1 0 0,1 0-1 0 0,-1 0 1 0 0,1 0-1 0 0,-1 0 0 0 0,1 0 1 0 0,-1 0-1 0 0,1 0 1 0 0,-1 0-1 0 0,1 0 1 0 0,0 0-1 0 0,-1 0 1 0 0,1 0-1 0 0,-1 0 0 0 0,1 0 1 0 0,-1 0-1 0 0,1-1 1 0 0,-1 1-1 0 0,1 0-32 0 0,-52 143 1383 0 0,37-108-1059 0 0,59-97 75 0 0,-13-10-384 0 0,-32 71-89 0 0,0 1-106 0 0,0 0-167 0 0,-8 1-4103 0 0,3 1-3027 0 0,3-1-4935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11843 0 0,'0'0'2088'0'0,"0"0"-357"0"0,0 0-137 0 0,0 0-139 0 0,0 0-158 0 0,0 0-246 0 0,0 0-269 0 0,0 0-168 0 0,0 0-49 0 0,0 0-9 0 0,0 0 5 0 0,0 0-25 0 0,0 0-57 0 0,-5 21-47 0 0,-15 66-65 0 0,-22 20 558 0 0,-72 101-483 0 0,58-134-1136 0 0,55-74 410 0 0,-4-4-6365 0 0,5-31-8012 0 0,0 27 9631 0 0</inkml:trace>
  <inkml:trace contextRef="#ctx0" brushRef="#br0" timeOffset="232.81">13 37 9466 0 0,'0'0'2859'0'0,"0"0"-553"0"0,0 0-372 0 0,0 0-263 0 0,0 0-308 0 0,0 0-299 0 0,0 0-345 0 0,0 0-306 0 0,0 0-143 0 0,0 0 35 0 0,0 0 86 0 0,0 0 96 0 0,6 10 23 0 0,95 183 2087 0 0,-8-40-1902 0 0,-59-104-1334 0 0,-34-49 134 0 0,0 0-308 0 0,0-16-6204 0 0,0 10 521 0 0,0-1-5084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403 309 0 0 0,'0'0'311'0'0,"0"0"954"0"0,0 0 250 0 0,0 0 52 0 0,0 0 51 0 0,0 0 9 0 0,0 0-73 0 0,0 0-158 0 0,0 0-128 0 0,0 0-204 0 0,-2-3-153 0 0,1 1-706 0 0,-1 0-1 0 0,0 1 0 0 0,1-1 0 0 0,-1 0 0 0 0,0 1 1 0 0,0 0-1 0 0,0-1 0 0 0,0 1 0 0 0,0 0 0 0 0,0 0 1 0 0,0 0-1 0 0,0 0 0 0 0,-1 1 0 0 0,1-1 0 0 0,0 1 1 0 0,0-1-1 0 0,-1 1 0 0 0,1 0 0 0 0,0 0 0 0 0,-1 0 1 0 0,1 0-1 0 0,0 0 0 0 0,-1 0 0 0 0,1 1 0 0 0,-1-1-204 0 0,0 0 64 0 0,-99 15 2325 0 0,-43 44-423 0 0,145-59-1951 0 0,-1 0 0 0 0,0 0 0 0 0,1 0 0 0 0,-1 1 0 0 0,0-1 0 0 0,1 0 0 0 0,-1 0 0 0 0,1 1 0 0 0,-1-1 0 0 0,1 0 0 0 0,-1 1 0 0 0,1-1 0 0 0,-1 0 0 0 0,1 1 0 0 0,-1-1 0 0 0,1 1 0 0 0,-1-1 0 0 0,1 1 0 0 0,-1-1 0 0 0,1 1 0 0 0,0-1 0 0 0,-1 1 0 0 0,1 0 0 0 0,0-1 0 0 0,0 1 0 0 0,0-1 0 0 0,-1 1 0 0 0,1 0 0 0 0,0-1 0 0 0,0 1 0 0 0,0 0 0 0 0,0-1 0 0 0,0 1 0 0 0,0 0 0 0 0,0-1 0 0 0,0 1 0 0 0,0-1 0 0 0,0 1 0 0 0,0 0 0 0 0,1-1 0 0 0,-1 1 0 0 0,0 0 0 0 0,0-1 0 0 0,1 1 0 0 0,-1-1 0 0 0,0 1 0 0 0,1-1 0 0 0,-1 1 0 0 0,0-1 0 0 0,1 1 0 0 0,-1-1 0 0 0,1 1 0 0 0,-1-1 0 0 0,1 1 0 0 0,-1-1 0 0 0,1 0 0 0 0,-1 1 0 0 0,1-1 0 0 0,0 0 0 0 0,-1 0 0 0 0,1 1 0 0 0,-1-1 0 0 0,1 0 0 0 0,0 0 0 0 0,-1 0 0 0 0,1 0 0 0 0,0 0 0 0 0,-1 0 0 0 0,1 0-15 0 0,133 67 769 0 0,-129-66-733 0 0,-1 1 0 0 0,0 0 0 0 0,0 0 1 0 0,0 0-1 0 0,0 1 0 0 0,0 0 0 0 0,-1-1 0 0 0,1 1 0 0 0,-1 0 0 0 0,0 1 0 0 0,1-1 0 0 0,-1 0 0 0 0,-1 1 1 0 0,1 0-1 0 0,-1 0 0 0 0,1 0 0 0 0,-1 0 0 0 0,0 0 0 0 0,-1 0 0 0 0,1 0 0 0 0,-1 1 0 0 0,1-1 0 0 0,-1 1 1 0 0,-1-1-1 0 0,1 1 0 0 0,-1-1 0 0 0,1 1 0 0 0,-1 0 0 0 0,-1-1-36 0 0,-2 1 51 0 0,0-1 1 0 0,0 0-1 0 0,-1 1 1 0 0,1-2-1 0 0,-1 1 1 0 0,0 0-1 0 0,0-1 1 0 0,-1 0-1 0 0,1 0 1 0 0,-1 0-1 0 0,1 0 1 0 0,-1-1-1 0 0,0 0 1 0 0,-1 1-52 0 0,4-3 2 0 0,-24 12 31 0 0,-1-2 0 0 0,-1-1 1 0 0,0-1-1 0 0,0-1 1 0 0,-1-2-1 0 0,-10 1-33 0 0,5 1-136 0 0,34-7-24 0 0,0 0-87 0 0,0 0-136 0 0,19-7-1356 0 0,35-11-1322 0 0,-24 9-378 0 0,-1-2-4229 0 0,-14 4-2893 0 0</inkml:trace>
  <inkml:trace contextRef="#ctx0" brushRef="#br0" timeOffset="796.254">615 365 5089 0 0,'0'0'2266'0'0,"0"0"-444"0"0,0 0-229 0 0,0 0-14 0 0,0 0-60 0 0,0 0-104 0 0,0 0-188 0 0,0 0-245 0 0,0 0-199 0 0,0 0-142 0 0,0 0-60 0 0,0 0-14 0 0,0 0 16 0 0,-1 5 6195 0 0,-3 8-6305 0 0,-4-6-466 0 0,0 1 0 0 0,0 0 0 0 0,1 1 0 0 0,-1-1 0 0 0,2 1 0 0 0,-1 1 0 0 0,2-1 0 0 0,-1 1 0 0 0,1 0 0 0 0,1 0 0 0 0,-1 1 0 0 0,2-1 0 0 0,0 1 0 0 0,0 0 0 0 0,1 0 0 0 0,0 0 0 0 0,1 0 0 0 0,0 0 0 0 0,0 6-7 0 0,3-16 3 0 0,1 0 0 0 0,-1 0 0 0 0,0 0 0 0 0,0 0 0 0 0,0 0 1 0 0,1 0-1 0 0,-1-1 0 0 0,0 1 0 0 0,1-1 0 0 0,-1 0 0 0 0,0 1 0 0 0,1-1 0 0 0,-1 0 0 0 0,1-1 0 0 0,-1 1 0 0 0,0 0 0 0 0,1-1 0 0 0,-1 1 0 0 0,0-1 0 0 0,1 0 0 0 0,-1 1 0 0 0,1-2-3 0 0,18-7 30 0 0,-2-1 0 0 0,1-1 0 0 0,-1-1 1 0 0,0 0-1 0 0,-2-2 0 0 0,1 0 0 0 0,-2-1 0 0 0,1 0 0 0 0,-2-2 0 0 0,-1 0 1 0 0,0 0-1 0 0,-1-1 0 0 0,0-1 0 0 0,-2 0 0 0 0,5-11-30 0 0,3-21 135 0 0,-19 50-89 0 0,0 1-8 0 0,0 0-21 0 0,0 0 4 0 0,0 0-19 0 0,0 0 4 0 0,0 0 2 0 0,-7 30-104 0 0,-13 113 132 0 0,40 270-100 0 0,-20-370 29 0 0,-12 168-48 0 0,10-198 85 0 0,-1 0 0 0 0,-1 0-1 0 0,0-1 1 0 0,0 0-1 0 0,-1 0 1 0 0,-1 0-1 0 0,0 0 1 0 0,-1-1 0 0 0,0 0-1 0 0,0 0 1 0 0,-2-1-1 0 0,1 0 1 0 0,-1 0-1 0 0,-10 8-1 0 0,17-16-1 0 0,0 0-1 0 0,-1 0 0 0 0,1-1 0 0 0,-1 1 0 0 0,0-1 0 0 0,1 1 0 0 0,-1-1 0 0 0,0 0 0 0 0,0 0 1 0 0,0 0-1 0 0,0 0 0 0 0,0 0 0 0 0,0-1 0 0 0,0 1 0 0 0,0-1 0 0 0,0 0 0 0 0,0 0 0 0 0,0 0 0 0 0,-3-1 2 0 0,-5-51-150 0 0,11 31-96 0 0,1 0 1 0 0,1 0-1 0 0,1 1 1 0 0,1-1-1 0 0,0 1 1 0 0,2-1-1 0 0,0 2 0 0 0,1-1 1 0 0,6-9 245 0 0,7-21-1966 0 0,-1 4-2573 0 0,-6 15-3679 0 0,-6 11-3266 0 0</inkml:trace>
  <inkml:trace contextRef="#ctx0" brushRef="#br0" timeOffset="1263.66">1324 188 10394 0 0,'0'0'1655'0'0,"0"0"-270"0"0,0 0 42 0 0,0 0 122 0 0,0 0-8 0 0,0 0-176 0 0,0 0-286 0 0,0 0-215 0 0,0 0-138 0 0,0 0-45 0 0,0 0-21 0 0,0 0-60 0 0,-14 7 349 0 0,-3 0-853 0 0,1 0 0 0 0,-1 1 1 0 0,1 0-1 0 0,1 2 0 0 0,0 0 1 0 0,0 0-1 0 0,1 1 0 0 0,0 1 1 0 0,0 1-97 0 0,13-12 0 0 0,0 0 1 0 0,0 0 0 0 0,0 1 0 0 0,0-1 0 0 0,0 0 0 0 0,0 1 0 0 0,0-1 0 0 0,1 1 0 0 0,-1-1 0 0 0,0 1 0 0 0,1-1 0 0 0,-1 1-1 0 0,1-1 1 0 0,0 1 0 0 0,-1-1 0 0 0,1 1 0 0 0,0 0 0 0 0,0-1 0 0 0,0 1 0 0 0,0-1 0 0 0,0 1 0 0 0,1 0 0 0 0,-1-1 0 0 0,0 1 0 0 0,1-1-1 0 0,-1 1 1 0 0,1-1 0 0 0,0 1 0 0 0,-1-1 0 0 0,1 1 0 0 0,0-1 0 0 0,0 0 0 0 0,0 1 0 0 0,0-1 0 0 0,0 0 0 0 0,0 0 0 0 0,0 0 0 0 0,0 0-1 0 0,0 0 1 0 0,1 0-1 0 0,59 36 138 0 0,-48-32-103 0 0,-10-4-11 0 0,1 1 1 0 0,-1-1-1 0 0,0 0 1 0 0,1 1 0 0 0,-1 0-1 0 0,0-1 1 0 0,0 1-1 0 0,0 0 1 0 0,0 1-1 0 0,0-1 1 0 0,-1 1-1 0 0,1-1 1 0 0,-1 1-1 0 0,1 0 1 0 0,-1 0-1 0 0,0 0 1 0 0,0 0-1 0 0,0 0 1 0 0,-1 0-1 0 0,1 0 1 0 0,-1 1-1 0 0,0-1 1 0 0,0 1 0 0 0,0-1-1 0 0,0 1 1 0 0,0-1-1 0 0,-1 1 1 0 0,0 0-1 0 0,1-1 1 0 0,-2 1-1 0 0,1-1 1 0 0,0 1-1 0 0,-1 0 1 0 0,1-1-1 0 0,-1 1 1 0 0,0-1-1 0 0,0 1 1 0 0,0-1-1 0 0,-1 1 1 0 0,1-1-1 0 0,-3 3-24 0 0,-5 4 58 0 0,0-1-1 0 0,0 0 0 0 0,-1-1 0 0 0,0 0 0 0 0,-1 0 0 0 0,0-1 1 0 0,0 0-1 0 0,-11 4-57 0 0,-6 5 31 0 0,-106 42-57 0 0,124-64-603 0 0,25-11-480 0 0,-10 11 763 0 0,59-57-5613 0 0,-42 43-369 0 0,-10 11-4840 0 0</inkml:trace>
  <inkml:trace contextRef="#ctx0" brushRef="#br0" timeOffset="1531.822">1554 0 12115 0 0,'0'0'1809'0'0,"0"0"-608"0"0,0 0-304 0 0,0 0-25 0 0,0 0 154 0 0,0 0 131 0 0,0 0 93 0 0,0 0-6 0 0,0 0-166 0 0,0 0-194 0 0,0 0-118 0 0,0 0-110 0 0,6 32-104 0 0,19 102-80 0 0,-20-1 427 0 0,-8-90-669 0 0,1 289 132 0 0,2-331-419 0 0,0 1-1 0 0,0-1 1 0 0,0 1 0 0 0,0-1-1 0 0,-1 0 1 0 0,1 1 0 0 0,0-1-1 0 0,-1 1 1 0 0,1-1 0 0 0,-1 0-1 0 0,1 1 1 0 0,-1-1 0 0 0,0 0-1 0 0,0 0 1 0 0,0 0 0 0 0,1 0-1 0 0,-1 1 1 0 0,0-1 0 0 0,0 0-1 0 0,0 0 1 0 0,-1-1 0 0 0,1 1-1 0 0,0 0 1 0 0,0 0 0 0 0,0 0-1 0 0,-1-1 1 0 0,1 1 0 0 0,0-1-1 0 0,-1 1 1 0 0,1-1 0 0 0,-1 1 57 0 0,-14-1-3721 0 0,0-5-3433 0 0,10 2-4391 0 0</inkml:trace>
  <inkml:trace contextRef="#ctx0" brushRef="#br0" timeOffset="1998.072">1414 354 8978 0 0,'0'0'3069'0'0,"0"0"-1152"0"0,0 0-746 0 0,0 0-300 0 0,0 0-88 0 0,0 0 17 0 0,0 0-13 0 0,0 0 1 0 0,0 0-42 0 0,0 0-73 0 0,0 0-35 0 0,0 0-14 0 0,22 5-34 0 0,110 30 448 0 0,-82-25-706 0 0,-1-2 0 0 0,1-2 0 0 0,0-2 0 0 0,13-2-332 0 0,-33 0-31 0 0,-27-1 68 0 0,-1 0-1 0 0,1 0 1 0 0,0 0-1 0 0,-1-1 1 0 0,1 1-1 0 0,0-1 1 0 0,-1 0 0 0 0,1 0-1 0 0,0 0 1 0 0,-1 0-1 0 0,1 0 1 0 0,0-1-1 0 0,0 1 1 0 0,-1-1-1 0 0,1 1 1 0 0,-1-1-1 0 0,1 0 1 0 0,-1 0-1 0 0,1-1 1 0 0,-1 1 0 0 0,0 0-1 0 0,1-1 1 0 0,-1 1-1 0 0,0-1 1 0 0,0 0-1 0 0,0 0 1 0 0,0 0-1 0 0,0 0 1 0 0,-1 0-1 0 0,1 0 1 0 0,0-2-37 0 0,0 3 14 0 0,-1-1 1 0 0,0 0-1 0 0,0 0 0 0 0,0 0 1 0 0,0 0-1 0 0,0 0 0 0 0,0-1 1 0 0,0 1-1 0 0,-1 0 0 0 0,1 0 1 0 0,-1-1-1 0 0,0 1 1 0 0,0 0-1 0 0,1 0 0 0 0,-1-1 1 0 0,-1 1-1 0 0,1 0 0 0 0,0-1 1 0 0,-1 1-1 0 0,1 0 0 0 0,-1 0 1 0 0,1 0-1 0 0,-1-1 0 0 0,0 1 1 0 0,0 0-1 0 0,0 0 1 0 0,0 0-1 0 0,-1 0 0 0 0,1 1 1 0 0,0-1-1 0 0,-1 0 0 0 0,1 0 1 0 0,-1 1-1 0 0,0-1 0 0 0,0 1 1 0 0,1-1-1 0 0,-1 1 0 0 0,0 0 1 0 0,0 0-1 0 0,0 0 1 0 0,0 0-1 0 0,0 0 0 0 0,-1 0 1 0 0,1 0-1 0 0,0 1 0 0 0,0-1 1 0 0,-3 1-15 0 0,-1-1-12 0 0,1 1 1 0 0,-1 0 0 0 0,0 0 0 0 0,1 0 0 0 0,-1 1 0 0 0,0 0-1 0 0,1 0 1 0 0,-1 1 0 0 0,1-1 0 0 0,-1 1 0 0 0,1 0-1 0 0,0 1 1 0 0,0-1 0 0 0,0 1 0 0 0,0 0 0 0 0,0 0-1 0 0,0 1 1 0 0,-2 2 11 0 0,-1 0-15 0 0,1 1 0 0 0,0 0 0 0 0,1 1 0 0 0,-1-1 0 0 0,1 1 0 0 0,1 0 0 0 0,-1 1 0 0 0,2-1 0 0 0,-1 1 0 0 0,1 0-1 0 0,0 1 1 0 0,1-1 0 0 0,0 0 0 0 0,1 1 0 0 0,0 0 0 0 0,0-1 0 0 0,1 1 0 0 0,0 0 0 0 0,1 0 0 0 0,0 0 0 0 0,0 0 0 0 0,1 0 0 0 0,1 0 15 0 0,0-4-24 0 0,1-1 1 0 0,0 0-1 0 0,1 0 1 0 0,-1 0-1 0 0,1-1 1 0 0,0 1-1 0 0,0-1 1 0 0,0 0 0 0 0,0 0-1 0 0,1 0 1 0 0,0-1-1 0 0,0 0 1 0 0,0 1-1 0 0,0-2 1 0 0,0 1-1 0 0,1-1 1 0 0,-1 1 0 0 0,1-2-1 0 0,-1 1 1 0 0,1-1-1 0 0,0 1 1 0 0,0-1-1 0 0,5 0 24 0 0,84 1-5486 0 0,-84-5 939 0 0,0 3-4349 0 0</inkml:trace>
  <inkml:trace contextRef="#ctx0" brushRef="#br0" timeOffset="2479.878">2007 644 4377 0 0,'0'0'3647'0'0,"0"0"-913"0"0,0 0-431 0 0,0 0-219 0 0,0 0-183 0 0,0 0-228 0 0,0 0-318 0 0,0 0-358 0 0,0 0-250 0 0,0 0-190 0 0,0 0-80 0 0,0 0 0 0 0,0 0-45 0 0,10-14-33 0 0,72-108 781 0 0,-70 104-965 0 0,-5 6-161 0 0,0-1 0 0 0,1 1 0 0 0,1 0 1 0 0,0 1-1 0 0,0 0 0 0 0,1 1 1 0 0,1 0-1 0 0,-1 0 0 0 0,2 1 0 0 0,-1 0 1 0 0,1 1-1 0 0,1 1 0 0 0,3-2-54 0 0,-15 8 0 0 0,-1 0-1 0 0,1 1 0 0 0,0-1 1 0 0,0 1-1 0 0,-1-1 0 0 0,1 1 1 0 0,0-1-1 0 0,0 1 0 0 0,0-1 0 0 0,0 1 1 0 0,0 0-1 0 0,0-1 0 0 0,0 1 1 0 0,0 0-1 0 0,0 0 0 0 0,0 0 1 0 0,0 0-1 0 0,0 0 0 0 0,0 0 1 0 0,0 0-1 0 0,0 0 0 0 0,-1 0 1 0 0,1 0-1 0 0,0 0 0 0 0,0 1 1 0 0,0-1-1 0 0,0 0 0 0 0,0 1 1 0 0,0-1-1 0 0,0 1 0 0 0,0-1 1 0 0,0 1-1 0 0,-1-1 0 0 0,1 1 1 0 0,0-1-1 0 0,0 1 0 0 0,-1 0 0 0 0,1 0 1 0 0,-1-1-1 0 0,1 1 0 0 0,0 0 1 0 0,-1 0-1 0 0,1 0 0 0 0,-1 0 1 0 0,0-1-1 0 0,1 1 0 0 0,-1 0 1 0 0,0 0-1 0 0,1 0 0 0 0,-1 0 1 0 0,0 0-1 0 0,0 0 0 0 0,0 0 1 0 0,0 0-1 0 0,0 0 0 0 0,0 0 1 0 0,0 0 0 0 0,-35 142 266 0 0,36-142-256 0 0,1 1 0 0 0,0-1 0 0 0,-1 1 0 0 0,1-1 0 0 0,0 1 0 0 0,0-1 0 0 0,-1 0 0 0 0,1 0 0 0 0,0 0 0 0 0,0 0 0 0 0,0 0 0 0 0,1 0 0 0 0,-1-1-1 0 0,0 1 1 0 0,0-1 0 0 0,0 0 0 0 0,0 1 0 0 0,1-1 0 0 0,-1 0 0 0 0,0 0 0 0 0,0 0 0 0 0,1 0 0 0 0,-1-1 0 0 0,0 1 0 0 0,0-1 0 0 0,0 1 0 0 0,0-1 0 0 0,0 0 0 0 0,0 0-1 0 0,0 0 1 0 0,2-1-10 0 0,44-28 217 0 0,-42 24-197 0 0,0 1 0 0 0,0 1 1 0 0,0-1-1 0 0,1 1 1 0 0,-1 0-1 0 0,1 1 0 0 0,0 0 1 0 0,0 0-1 0 0,1 0 1 0 0,-1 1-1 0 0,1 0 0 0 0,-1 0 1 0 0,1 1-1 0 0,-1 0 0 0 0,1 0 1 0 0,0 1-1 0 0,1 0-20 0 0,-7 2 17 0 0,1 0 1 0 0,-1 1-1 0 0,0-1 0 0 0,0 1 1 0 0,0 0-1 0 0,-1-1 0 0 0,1 1 1 0 0,-1 0-1 0 0,1 0 0 0 0,-1 0 1 0 0,0 0-1 0 0,0 0 0 0 0,0 0 1 0 0,-1 0-1 0 0,1 0 0 0 0,-1 1 0 0 0,0-1 1 0 0,1 0-1 0 0,-1 0 0 0 0,-1 0 1 0 0,1 1-1 0 0,0-1 0 0 0,-1 0 1 0 0,0 3-18 0 0,0 5 64 0 0,0-8-74 0 0,0 0-1 0 0,1 0 0 0 0,-1 1 1 0 0,1-1-1 0 0,-1 0 1 0 0,1 0-1 0 0,0 0 1 0 0,0 1-1 0 0,1-1 0 0 0,-1 0 1 0 0,1 0-1 0 0,-1 0 1 0 0,1 1-1 0 0,0-1 0 0 0,0 0 1 0 0,0 0-1 0 0,1 0 1 0 0,-1-1-1 0 0,1 1 0 0 0,0 0 1 0 0,-1 0-1 0 0,1-1 1 0 0,1 1-1 0 0,-1-1 0 0 0,0 0 1 0 0,0 1-1 0 0,1-1 1 0 0,-1 0-1 0 0,1-1 0 0 0,0 1 1 0 0,0 0-1 0 0,-1-1 1 0 0,1 1-1 0 0,0-1 0 0 0,0 0 1 0 0,0 0-1 0 0,3 0 11 0 0,6-4-2152 0 0,-6-5-3762 0 0,-3 5-5041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4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5913 895 0 0 0,'-9'12'381'0'0,"-26"38"246"0"0,-8 9 9918 0 0,43-58-9439 0 0,0-1-93 0 0,0 0-107 0 0,0 0-93 0 0,0 0-37 0 0,0 0-23 0 0,0 0-27 0 0,0 0-33 0 0,0 0-55 0 0,0 0-63 0 0,27-75 2411 0 0,109-182-1443 0 0,124-173 654 0 0,-238 400-2036 0 0,-21 30-172 0 0,-1 0-9 0 0,0 0 8 0 0,0 0-2 0 0,0 0 2 0 0,0 0 12 0 0,0 0-7 0 0,0 0 18 0 0,0 0 3 0 0,0 0-8 0 0,0 0-20 0 0,6 25 333 0 0,20 25-86 0 0,-1 1 0 0 0,-3 2 0 0 0,13 44-233 0 0,55 165 283 0 0,-54-199-265 0 0,-37-63 5 0 0,1-1 0 0 0,0 1 1 0 0,-1 0-1 0 0,1 0 0 0 0,0 0 0 0 0,-1 0 0 0 0,1 0 0 0 0,0 0 0 0 0,-1 0 0 0 0,1-1 0 0 0,0 1 0 0 0,-1 0 1 0 0,1 0-1 0 0,-1 0 0 0 0,1 0 0 0 0,0 1 0 0 0,-1-1 0 0 0,1 0 0 0 0,0 0 0 0 0,-1 0 0 0 0,1 0 0 0 0,-1 0 1 0 0,1 0-1 0 0,0 1 0 0 0,-1-1 0 0 0,1 0 0 0 0,0 0 0 0 0,0 0 0 0 0,-1 1 0 0 0,1-1 0 0 0,0 0 0 0 0,-1 0 1 0 0,1 1-1 0 0,0-1 0 0 0,0 0 0 0 0,0 1 0 0 0,-1-1 0 0 0,1 0 0 0 0,0 1 0 0 0,0-1 0 0 0,0 0 0 0 0,0 1 1 0 0,0-1-1 0 0,-1 0 0 0 0,1 1 0 0 0,0-1 0 0 0,0 1 0 0 0,0-1 0 0 0,0 0 0 0 0,0 1 0 0 0,0-1 0 0 0,0 0 1 0 0,0 1-1 0 0,1-1 0 0 0,-1 1 0 0 0,0-1 0 0 0,0 0 0 0 0,0 1 0 0 0,0-1 0 0 0,0 0 0 0 0,1 1 1 0 0,-1-1-1 0 0,0 0 0 0 0,0 1 0 0 0,0-1 0 0 0,1 0 0 0 0,-1 0 0 0 0,0 1-23 0 0,-28-6 35 0 0,-2-4-39 0 0,1-1 1 0 0,1-1-1 0 0,0-1 1 0 0,0-2-1 0 0,1-1 1 0 0,1-1-1 0 0,1-1 1 0 0,0-1-1 0 0,1-2 1 0 0,2 0-1 0 0,-7-8 4 0 0,-110-89-242 0 0,128 106-2761 0 0,30 20-5737 0 0,-11-4-3252 0 0</inkml:trace>
  <inkml:trace contextRef="#ctx0" brushRef="#br0" timeOffset="1573.248">6706 803 6121 0 0,'0'0'1714'0'0,"0"0"-750"0"0,0 0-478 0 0,0 0 36 0 0,0 0 268 0 0,0 0 362 0 0,0 0 288 0 0,0 0 127 0 0,0 0-9 0 0,0 0-176 0 0,0 0-235 0 0,0 0-162 0 0,0 0-106 0 0,20-5-91 0 0,64-19-57 0 0,-75 21-541 0 0,-1 1 0 0 0,0-2-1 0 0,-1 1 1 0 0,1-1 0 0 0,0 0 0 0 0,-1 0-1 0 0,0-1 1 0 0,0 0 0 0 0,0 0 0 0 0,-1-1 0 0 0,0 0-1 0 0,6-6-189 0 0,1-3 297 0 0,18-19 5 0 0,-2-2 1 0 0,-2-1-1 0 0,-1-1 0 0 0,-2-1 0 0 0,-2-2 1 0 0,14-32-303 0 0,-27 49 28 0 0,0 0 0 0 0,-2 0 1 0 0,-1 0-1 0 0,-1-1 1 0 0,0 0-1 0 0,-2 0 1 0 0,-1 0-1 0 0,-1 0 0 0 0,-2 0 1 0 0,-1-12-29 0 0,2 34-2 0 0,0 1 1 0 0,0-1-1 0 0,0 0 1 0 0,0 1 0 0 0,-1-1-1 0 0,1 1 1 0 0,-1-1-1 0 0,0 1 1 0 0,1-1 0 0 0,-1 1-1 0 0,0 0 1 0 0,-1-1-1 0 0,1 1 1 0 0,0 0 0 0 0,-1 0-1 0 0,1 0 1 0 0,-1 0-1 0 0,1 0 1 0 0,-1 0-1 0 0,0 0 1 0 0,0 1 0 0 0,0-1-1 0 0,0 1 1 0 0,0-1-1 0 0,0 1 1 0 0,-1 0 0 0 0,1-1-1 0 0,0 1 1 0 0,-1 0-1 0 0,1 1 1 0 0,0-1-1 0 0,-1 0 1 0 0,1 1 0 0 0,-1-1-1 0 0,0 1 1 0 0,1 0-1 0 0,-1 0 1 0 0,1 0 0 0 0,-1 0-1 0 0,1 0 1 0 0,-1 1-1 0 0,1-1 1 0 0,-1 1-1 0 0,1 0 1 0 0,-1 0 0 0 0,1-1-1 0 0,0 1 1 0 0,-1 1-1 0 0,-1 0 2 0 0,-8 12-11 0 0,0 1-1 0 0,1 0 0 0 0,1 0 0 0 0,1 1 0 0 0,0 0 0 0 0,1 1 0 0 0,0 0 1 0 0,2 0-1 0 0,-4 13 12 0 0,5-15 7 0 0,0 0-1 0 0,1 1 1 0 0,0-1 0 0 0,1 1 0 0 0,1 0 0 0 0,0-1 0 0 0,2 1 0 0 0,-1 0-1 0 0,2 0 1 0 0,0 0 0 0 0,1 0 0 0 0,1-1 0 0 0,0 1 0 0 0,1-1 0 0 0,1 0-1 0 0,0 0 1 0 0,1 0 0 0 0,1 0 0 0 0,0-1 0 0 0,1 0 0 0 0,8 10-7 0 0,-11-17 12 0 0,0 0 1 0 0,1-1-1 0 0,0 1 1 0 0,0-1-1 0 0,1-1 1 0 0,0 1-1 0 0,0-1 0 0 0,0 0 1 0 0,1 0-1 0 0,-1-1 1 0 0,1 0-1 0 0,0-1 1 0 0,0 0-1 0 0,1 0 1 0 0,-1-1-1 0 0,0 1 1 0 0,1-2-1 0 0,0 1 1 0 0,-1-1-1 0 0,10-1-12 0 0,0 0 47 0 0,-11 1-22 0 0,0 0-1 0 0,-1-1 0 0 0,1 1 1 0 0,0-2-1 0 0,-1 1 0 0 0,1-1 1 0 0,0 0-1 0 0,-1 0 1 0 0,1-1-1 0 0,-1 0 0 0 0,0 0 1 0 0,1-1-1 0 0,-1 1 1 0 0,0-1-1 0 0,0-1 0 0 0,-1 1 1 0 0,1-1-1 0 0,-1 0 1 0 0,1 0-1 0 0,1-3-24 0 0,0 0 48 0 0,0-1-1 0 0,0 1 1 0 0,-1-1-1 0 0,0-1 1 0 0,0 1 0 0 0,-1-1-1 0 0,0 0 1 0 0,-1-1-1 0 0,0 1 1 0 0,0-1 0 0 0,-1 1-1 0 0,-1-1 1 0 0,1 0 0 0 0,-2 0-1 0 0,1 0 1 0 0,-1-1-1 0 0,-1-3-47 0 0,0 13 44 0 0,0 1 0 0 0,0 0-12 0 0,0 0-21 0 0,0 0-35 0 0,0 23-183 0 0,0 3 265 0 0,11 73-13 0 0,-8-94-43 0 0,0 1 0 0 0,-1 0 0 0 0,2-1 0 0 0,-1 1 0 0 0,1-1 0 0 0,-1 0 0 0 0,1 0 0 0 0,1-1 0 0 0,-1 1 0 0 0,1-1 0 0 0,0 0-1 0 0,0 0 1 0 0,0-1 0 0 0,0 1 0 0 0,1-1 0 0 0,-1 0 0 0 0,1-1 0 0 0,0 1 0 0 0,0-1 0 0 0,0 0 0 0 0,0 0 0 0 0,0-1 0 0 0,0 0 0 0 0,0 0 0 0 0,0-1 0 0 0,2 1-2 0 0,7-4 22 0 0,0 0 1 0 0,-1-1-1 0 0,1-1 1 0 0,-1 0-1 0 0,0-1 1 0 0,-1 0-1 0 0,1-1 1 0 0,-1-1-1 0 0,0 0 1 0 0,-1-1-1 0 0,0 0 1 0 0,-1-1-1 0 0,0 0 1 0 0,0-1-1 0 0,-1 0 1 0 0,0-1-1 0 0,3-6-22 0 0,40-36 101 0 0,-47 47-100 0 0,1 1 0 0 0,-1 0 0 0 0,1 0 0 0 0,0 0 0 0 0,1 1 1 0 0,-1 0-1 0 0,1 1 0 0 0,0 0 0 0 0,0 0 0 0 0,0 1 0 0 0,1-1 1 0 0,-1 2-1 0 0,1-1 0 0 0,0 1 0 0 0,0 1 0 0 0,7-1-1 0 0,6 31 75 0 0,-22-29-72 0 0,0 0 15 0 0,0 0 9 0 0,-133-22 1028 0 0,129 23-1062 0 0,0 1 0 0 0,0-1 0 0 0,-1 1 0 0 0,1-1 0 0 0,0 1 0 0 0,0 1 0 0 0,1-1 0 0 0,-1 0 1 0 0,0 1-1 0 0,1 0 0 0 0,0 0 0 0 0,-1 0 0 0 0,1 0 0 0 0,0 0 0 0 0,1 1 0 0 0,-1-1 0 0 0,1 1 0 0 0,-1 0 0 0 0,1 0 0 0 0,0 0 0 0 0,0 0 1 0 0,1 0-1 0 0,-1 0 0 0 0,1 1 0 0 0,0-1 0 0 0,0 0 0 0 0,1 1 0 0 0,-1-1 0 0 0,1 0 0 0 0,0 1 0 0 0,0-1 0 0 0,0 1 0 0 0,1-1 1 0 0,-1 1-1 0 0,1-1 0 0 0,0 0 0 0 0,1 3 7 0 0,2 2 3 0 0,-1-1-1 0 0,1 1 1 0 0,1-1 0 0 0,0 0 0 0 0,0 0 0 0 0,0 0 0 0 0,1-1 0 0 0,0 0-1 0 0,0 0 1 0 0,1 0 0 0 0,0-1 0 0 0,0 0 0 0 0,1 0 0 0 0,0-1 0 0 0,0 0-1 0 0,0 0 1 0 0,0-1 0 0 0,1 0 0 0 0,-1 0 0 0 0,1-1 0 0 0,0-1-1 0 0,0 1 1 0 0,1-1 0 0 0,-1-1 0 0 0,0 1 0 0 0,1-2 0 0 0,-1 1 0 0 0,0-1-1 0 0,8-2-2 0 0,8 1 35 0 0,0-1-1 0 0,-1-1 0 0 0,1-1 1 0 0,-1-2-1 0 0,0 0 0 0 0,0-2 1 0 0,-1 0-1 0 0,23-12-34 0 0,-29 12 24 0 0,1 1 1 0 0,-1-2-1 0 0,-1 0 0 0 0,1-1 0 0 0,-2-1 0 0 0,1-1 1 0 0,-2 0-1 0 0,1 0 0 0 0,-2-2 0 0 0,0 0 0 0 0,0 0 0 0 0,-2-1 1 0 0,1 0-1 0 0,-1-4-24 0 0,-1-58 153 0 0,-54 71-205 0 0,35 11 42 0 0,-1 0-1 0 0,1 1 1 0 0,0 0-1 0 0,1 1 0 0 0,-1 0 1 0 0,1 0-1 0 0,1 1 1 0 0,-1 0-1 0 0,1 0 1 0 0,1 1-1 0 0,-1-1 1 0 0,1 2 10 0 0,3-5-3 0 0,0-1 0 0 0,0 1 0 0 0,0 0 0 0 0,1 0 0 0 0,0 0 0 0 0,0 0 0 0 0,0 0 0 0 0,1 1 0 0 0,-1-1 0 0 0,1 0 0 0 0,1 1 0 0 0,-1-1 0 0 0,1 1 0 0 0,0-1 0 0 0,0 1 0 0 0,0-1 0 0 0,1 1 0 0 0,0-1 1 0 0,0 1-1 0 0,0-1 0 0 0,1 0 0 0 0,0 0 0 0 0,0 0 0 0 0,0 0 0 0 0,1 0 0 0 0,-1 0 0 0 0,1 0 0 0 0,0-1 0 0 0,1 1 0 0 0,-1-1 0 0 0,1 0 0 0 0,0 0 0 0 0,0 0 3 0 0,10 5-6 0 0,0 0 0 0 0,0-1 0 0 0,1 0 0 0 0,0-2 0 0 0,0 1 0 0 0,1-2 0 0 0,-1 0-1 0 0,1-1 1 0 0,1-1 0 0 0,-1 0 0 0 0,0-1 0 0 0,1-1 0 0 0,-1 0 0 0 0,16-3 6 0 0,-30 2-44 0 0,-1 0-1 0 0,1 0 1 0 0,-1 0 0 0 0,0-1-1 0 0,1 1 1 0 0,-1-1 0 0 0,0 1 0 0 0,1-1-1 0 0,-1 0 1 0 0,0 1 0 0 0,0-1-1 0 0,0 0 1 0 0,0 0 0 0 0,0 0-1 0 0,0 0 1 0 0,0 0 0 0 0,0 0 0 0 0,0 0-1 0 0,0 0 1 0 0,0 0 0 0 0,0 0-1 0 0,-1-1 1 0 0,1 1 0 0 0,0 0 0 0 0,-1 0-1 0 0,1-1 1 0 0,-1 1 0 0 0,0 0-1 0 0,1-1 1 0 0,-1 1 0 0 0,0-1 0 0 0,0 1-1 0 0,0 0 1 0 0,0-1 0 0 0,0 1-1 0 0,0-1 1 0 0,0 1 0 0 0,-1-1 44 0 0,-11-33-4668 0 0,8 30 3233 0 0,-8-7-7996 0 0,6 8-2672 0 0</inkml:trace>
  <inkml:trace contextRef="#ctx0" brushRef="#br0" timeOffset="2100.276">7452 1 9002 0 0,'0'0'2392'0'0,"0"0"-98"0"0,0 0-43 0 0,0 0-73 0 0,0 0-236 0 0,0 0-392 0 0,0 0-371 0 0,0 0-319 0 0,0 0-184 0 0,0 0-76 0 0,0 0-56 0 0,0 0-54 0 0,0 0-45 0 0,-4 6-37 0 0,-37 76 1136 0 0,28-63-1204 0 0,23-31-77 0 0,58-61-55 0 0,-67 73-202 0 0,0 0-18 0 0,-1 0-50 0 0,0 0-114 0 0,0 0-195 0 0,0 0-389 0 0,-2 0-5222 0 0,2 3-5985 0 0</inkml:trace>
  <inkml:trace contextRef="#ctx0" brushRef="#br0" timeOffset="-9406.15">1286 295 0 0 0,'0'0'491'0'0,"0"0"666"0"0,0 0 385 0 0,0 0 229 0 0,0 0 180 0 0,0 0 90 0 0,1-18-1 0 0,1-56-56 0 0,1 56 1608 0 0,-3 18-2084 0 0,0 0-233 0 0,0 0-252 0 0,0 0-223 0 0,0 0-178 0 0,1 23 1391 0 0,101 274 439 0 0,-40-39-1871 0 0,-32-185-500 0 0,-15-154 1000 0 0,61-109-1056 0 0,-2 57-24 0 0,-73 133 2 0 0,-1 0-1 0 0,0 0 1 0 0,1 0 0 0 0,-1 1-1 0 0,0-1 1 0 0,0 0-1 0 0,1 0 1 0 0,-1 0-1 0 0,0 0 1 0 0,1 0-1 0 0,-1 0 1 0 0,0 0-1 0 0,0 0 1 0 0,1 0 0 0 0,-1 0-1 0 0,0 0 1 0 0,1 0-1 0 0,-1 0 1 0 0,0-1-1 0 0,0 1 1 0 0,1 0-1 0 0,-1 0 1 0 0,0 0-1 0 0,1 0 1 0 0,-1 0 0 0 0,0-1-1 0 0,0 1-2 0 0,0 11 15 0 0,6 115 224 0 0,38 50-107 0 0,-39-162-130 0 0,0 0 0 0 0,1-1 0 0 0,0 0 0 0 0,1 0 0 0 0,0-1 0 0 0,1 0 0 0 0,1 0 0 0 0,3 3-2 0 0,19 18 64 0 0,-24-41 496 0 0,88-337-85 0 0,25-93-478 0 0,-118 426-142 0 0,5-5-2338 0 0,-2 19-2046 0 0,4 7-3292 0 0,-4-2-4759 0 0</inkml:trace>
  <inkml:trace contextRef="#ctx0" brushRef="#br0" timeOffset="-8452.767">2271 63 5097 0 0,'0'0'2381'0'0,"0"0"-522"0"0,0 0-326 0 0,0 0 60 0 0,0 0 183 0 0,0 0 91 0 0,0 0-140 0 0,0 0-325 0 0,0 0-373 0 0,0 0-295 0 0,0 0-153 0 0,0 0-63 0 0,-2 0-28 0 0,-2 4-328 0 0,1 1 0 0 0,0 0-1 0 0,0 0 1 0 0,0 0-1 0 0,1 0 1 0 0,0 1 0 0 0,0-1-1 0 0,0 1 1 0 0,1-1-1 0 0,-1 1 1 0 0,1 0 0 0 0,1 0-1 0 0,-1-1 1 0 0,1 1-1 0 0,0 0 1 0 0,0 0 0 0 0,1 0-1 0 0,0 0-161 0 0,28 384 1647 0 0,-12-100-1277 0 0,-1-268-225 0 0,-16-22-104 0 0,18-23 393 0 0,19-39-305 0 0,-14 22-100 0 0,2 1 0 0 0,1 1 1 0 0,2 1-1 0 0,23-22-29 0 0,-49 56-1 0 0,0 0 0 0 0,0 1 0 0 0,1-1 0 0 0,-1 0 0 0 0,1 1 0 0 0,0 0 0 0 0,0-1 0 0 0,-1 1 0 0 0,1 0-1 0 0,1 1 1 0 0,-1-1 0 0 0,0 0 0 0 0,0 1 0 0 0,1 0 0 0 0,-1 0 0 0 0,1 0 0 0 0,-1 0 0 0 0,1 0 0 0 0,-1 1-1 0 0,1-1 1 0 0,-1 1 0 0 0,1 0 0 0 0,0 0 0 0 0,-1 1 0 0 0,1-1 0 0 0,-1 1 0 0 0,1-1 0 0 0,2 2 1 0 0,20 61 115 0 0,-26-59-101 0 0,-2 230 805 0 0,2-233-858 0 0,0-1 31 0 0,0 0-9 0 0,0 0-12 0 0,0 0 27 0 0,0 0-74 0 0,0 0-54 0 0,17-4-1155 0 0,-1-12-875 0 0,-8 8-349 0 0,1 0-3964 0 0,-2 3-5687 0 0</inkml:trace>
  <inkml:trace contextRef="#ctx0" brushRef="#br0" timeOffset="-7589.384">3056 608 12403 0 0,'0'0'2067'0'0,"0"0"-599"0"0,0 0-270 0 0,0 0-21 0 0,0 0-27 0 0,0 0-118 0 0,0 0-173 0 0,0 0-191 0 0,0 0-133 0 0,0 0-71 0 0,0 0-83 0 0,0 0-66 0 0,-19 9-47 0 0,-56 27-28 0 0,19 4 423 0 0,53-38-639 0 0,-1 1 0 0 0,1 0 0 0 0,0 0 0 0 0,0 0-1 0 0,0 1 1 0 0,0-1 0 0 0,1 1 0 0 0,-1-1 0 0 0,1 1 0 0 0,0 0 0 0 0,0 0 0 0 0,1 0-1 0 0,-1 0 1 0 0,1 0 0 0 0,-1 1 0 0 0,1-1 0 0 0,1 0 0 0 0,-1 1 0 0 0,1-1 0 0 0,-1 0 0 0 0,1 1-1 0 0,1 3-23 0 0,1-6 15 0 0,0 1 0 0 0,0-1 0 0 0,0 0 0 0 0,1 0 0 0 0,-1 0-1 0 0,1-1 1 0 0,0 1 0 0 0,-1-1 0 0 0,1 1 0 0 0,0-1 0 0 0,0 0 0 0 0,0 0-1 0 0,0 0 1 0 0,0 0 0 0 0,0-1 0 0 0,0 1 0 0 0,0-1 0 0 0,0 0-1 0 0,0 0 1 0 0,0 0 0 0 0,1 0 0 0 0,-1 0 0 0 0,0-1 0 0 0,3 0-15 0 0,2 1 37 0 0,4-2 1 0 0,1 0 0 0 0,-1-1 0 0 0,1 0-1 0 0,-1-1 1 0 0,0-1 0 0 0,0 0 0 0 0,-1 0 0 0 0,0-1 0 0 0,0-1 0 0 0,0 0 0 0 0,0 0 0 0 0,-1-1 0 0 0,0-1-38 0 0,23-14 19 0 0,6 1-50 0 0,-39 22-10 0 0,0 0 1 0 0,31 74 84 0 0,-26-69-41 0 0,-1 0 0 0 0,1-1-1 0 0,0 1 1 0 0,0-1 0 0 0,1 0 0 0 0,-1-1 0 0 0,1 1 0 0 0,0-1 0 0 0,0 0-1 0 0,0 0 1 0 0,0-1 0 0 0,1 0 0 0 0,-1 0 0 0 0,1 0 0 0 0,-1-1 0 0 0,1 0-1 0 0,-1 0 1 0 0,1-1 0 0 0,0 0 0 0 0,-1 0 0 0 0,1-1 0 0 0,0 1-1 0 0,2-2-2 0 0,1 2 16 0 0,3-3 3 0 0,0-1 0 0 0,0 0 0 0 0,0-1 0 0 0,-1 0 0 0 0,1-1 0 0 0,-2 0 0 0 0,1-1 0 0 0,-1 0 0 0 0,0-1 0 0 0,0-1 0 0 0,-1 0 0 0 0,3-2-19 0 0,6-6 68 0 0,-1-1 0 0 0,0 0-1 0 0,-1-2 1 0 0,-1 1 0 0 0,-1-2-1 0 0,-1 0 1 0 0,-1-1 0 0 0,4-10-68 0 0,3-15 73 0 0,-3 0 1 0 0,-2-2-1 0 0,-3 1 1 0 0,-1-2-1 0 0,0-15-73 0 0,0 7-2 0 0,3-86 178 0 0,-15 144-160 0 0,0 0 0 0 0,0 0-1 0 0,0-1 1 0 0,0 1 0 0 0,0 0 0 0 0,1 0-1 0 0,-1 0 1 0 0,0 0 0 0 0,0 0-1 0 0,0 0 1 0 0,0 0 0 0 0,0 1 0 0 0,0-1-1 0 0,1 0 1 0 0,-1 0 0 0 0,0 1-1 0 0,0-1 1 0 0,0 0 0 0 0,1 1 0 0 0,-1-1-1 0 0,0 1 1 0 0,1-1 0 0 0,-1 1-1 0 0,0 0 1 0 0,1-1 0 0 0,-1 1 0 0 0,0-1-1 0 0,1 1 1 0 0,-1 0 0 0 0,1 0 0 0 0,-1-1-1 0 0,1 1 1 0 0,0 0 0 0 0,-1 0-1 0 0,1-1 1 0 0,0 1 0 0 0,-1 0 0 0 0,1 0-1 0 0,0 0 1 0 0,0 0 0 0 0,0 0-1 0 0,0 0-15 0 0,-9 27 68 0 0,1 1 0 0 0,1-1 0 0 0,1 2 0 0 0,2-1 0 0 0,1 1 0 0 0,2-1 0 0 0,0 1 1 0 0,2 0-1 0 0,4 19-68 0 0,-2-22 63 0 0,2 0 1 0 0,2 0-1 0 0,0-1 1 0 0,1 1 0 0 0,2-2-1 0 0,0 1 1 0 0,6 6-64 0 0,109 163 175 0 0,-111-155-213 0 0,-14-39 14 0 0,-11-64-2483 0 0,-11-13-1950 0 0,4 28-5356 0 0,12 36-1188 0 0</inkml:trace>
  <inkml:trace contextRef="#ctx0" brushRef="#br0" timeOffset="-7340.095">3426 409 7730 0 0,'0'0'4822'0'0,"0"0"-1989"0"0,0 0-1009 0 0,0 0-382 0 0,0 0-291 0 0,0 0-93 0 0,0 0 25 0 0,0 0 22 0 0,0 0-15 0 0,0 0-135 0 0,0 0-178 0 0,0 0-145 0 0,0 0-94 0 0,32 0-45 0 0,103-3-59 0 0,176-23 581 0 0,-275 24-2357 0 0,-14-1-5406 0 0,-15 0-5854 0 0</inkml:trace>
  <inkml:trace contextRef="#ctx0" brushRef="#br0" timeOffset="-5670.089">4501 597 4329 0 0,'0'0'1988'0'0,"0"0"-134"0"0,0 0-123 0 0,0 0-55 0 0,0 0-103 0 0,0 0-185 0 0,0 0-174 0 0,0 0-226 0 0,0 0-207 0 0,0 0-214 0 0,0 0-132 0 0,-3 0-84 0 0,2 0-299 0 0,0 0-1 0 0,0 1 1 0 0,0-1 0 0 0,0 0 0 0 0,0 1 0 0 0,0-1 0 0 0,0 1 0 0 0,1-1-1 0 0,-1 1 1 0 0,0-1 0 0 0,0 1 0 0 0,0-1 0 0 0,1 1 0 0 0,-1 0 0 0 0,0 0-1 0 0,1-1 1 0 0,-1 1 0 0 0,1 0 0 0 0,-1 0 0 0 0,1 0 0 0 0,-1 0 0 0 0,1-1-1 0 0,-1 1 1 0 0,1 0 0 0 0,0 0 0 0 0,0 0 0 0 0,-1 0 0 0 0,1 0 0 0 0,0 0-1 0 0,0 0 1 0 0,0 0 0 0 0,0 0 0 0 0,0 0 0 0 0,0 0 0 0 0,0 0-52 0 0,-2 13 296 0 0,-1-6-235 0 0,1-1 1 0 0,0 0 0 0 0,0 1-1 0 0,1-1 1 0 0,0 1-1 0 0,0 0 1 0 0,1-1-1 0 0,0 1 1 0 0,1 0 0 0 0,-1-1-1 0 0,1 1 1 0 0,1-1-1 0 0,-1 1 1 0 0,1-1-1 0 0,1 1 1 0 0,-1-1-1 0 0,1 0 1 0 0,1 0 0 0 0,-1-1-1 0 0,1 1 1 0 0,0 0-1 0 0,1-1 1 0 0,-1 0-1 0 0,2 0-61 0 0,-1-3 65 0 0,-1-1-1 0 0,1 0 1 0 0,0 0-1 0 0,0 0 1 0 0,0-1-1 0 0,1 0 1 0 0,-1 0-1 0 0,0 0 1 0 0,1-1-1 0 0,-1 1 1 0 0,0-1-1 0 0,1 0 0 0 0,-1-1 1 0 0,0 1-1 0 0,0-1 1 0 0,1 0-1 0 0,-1-1 1 0 0,0 1-1 0 0,0-1 1 0 0,0 0-1 0 0,0 0 1 0 0,-1-1-1 0 0,1 1 0 0 0,0-1 1 0 0,-1 0-1 0 0,0-1 1 0 0,0 1-1 0 0,0 0 1 0 0,0-1-1 0 0,0 0-64 0 0,24-22 169 0 0,-1-1-1 0 0,-1-1 1 0 0,-1-1-1 0 0,-2-1 0 0 0,-1-2 1 0 0,-1 0-1 0 0,-2-1 1 0 0,-1-1-1 0 0,-2 0 1 0 0,5-17-169 0 0,-10 14 48 0 0,-1-1 1 0 0,-1 1 0 0 0,-3-1 0 0 0,-1-1-1 0 0,-1 1 1 0 0,-2-1 0 0 0,-3 0-49 0 0,2 35 9 0 0,0 1 1 0 0,-1 0-1 0 0,0-1 0 0 0,0 1 0 0 0,0 0 1 0 0,0-1-1 0 0,-1 1 0 0 0,1 0 0 0 0,-1-1 1 0 0,0 1-1 0 0,0 0 0 0 0,0 0 0 0 0,0 0 1 0 0,-1 0-1 0 0,1 0 0 0 0,-1 0 1 0 0,0 0-1 0 0,0 0 0 0 0,0 1 0 0 0,0-1 1 0 0,0 0-1 0 0,0 1 0 0 0,-1 0 0 0 0,1 0 1 0 0,-1 0-1 0 0,0 0 0 0 0,0 0 1 0 0,1 0-1 0 0,-1 1 0 0 0,0-1 0 0 0,-1 1 1 0 0,1 0-1 0 0,0 0 0 0 0,0 0 0 0 0,0 0 1 0 0,-1 1-1 0 0,1-1 0 0 0,0 1 0 0 0,-1 0 1 0 0,0 0-10 0 0,-1 3 1 0 0,-1 0-1 0 0,1 1 1 0 0,0 0 0 0 0,0 0 0 0 0,1 0 0 0 0,-1 1-1 0 0,1 0 1 0 0,0-1 0 0 0,0 2 0 0 0,1-1 0 0 0,-1 0 0 0 0,1 1-1 0 0,0-1 1 0 0,1 1 0 0 0,-1 0 0 0 0,-1 6-1 0 0,3-10 1 0 0,-12 33 15 0 0,2 1-1 0 0,2 1 0 0 0,0-1 0 0 0,3 1 0 0 0,1 1 0 0 0,2-1 0 0 0,1 1 1 0 0,2-1-1 0 0,2 1 0 0 0,2-1 0 0 0,7 36-15 0 0,9 9 98 0 0,3-2-1 0 0,4 0 1 0 0,4-2-1 0 0,17 30-97 0 0,-5-8 68 0 0,-34-79-72 0 0,5 6 51 0 0,-2 0 0 0 0,-1 1 0 0 0,-1 0 0 0 0,-1 1 0 0 0,-2 0 0 0 0,-1 0-1 0 0,-1 1 1 0 0,-2-1 0 0 0,0 1 0 0 0,-3 20-47 0 0,-2-41 6 0 0,0 0 1 0 0,-1 0-1 0 0,0 0 0 0 0,-1-1 1 0 0,1 1-1 0 0,-2-1 0 0 0,1 0 1 0 0,-1 0-1 0 0,-1 0 1 0 0,0-1-1 0 0,0 0 0 0 0,0 0 1 0 0,0 0-1 0 0,-1-1 0 0 0,-1 0 1 0 0,1 0-1 0 0,-1-1 0 0 0,0 0 1 0 0,0 0-1 0 0,0-1 0 0 0,0 0 1 0 0,-1 0-1 0 0,0-1 1 0 0,0 0-1 0 0,0 0 0 0 0,0-1 1 0 0,0-1-1 0 0,0 0 0 0 0,-1 0 1 0 0,-1 0-7 0 0,7-1 1 0 0,-1 1 1 0 0,0-1 0 0 0,0-1-1 0 0,0 1 1 0 0,1 0 0 0 0,-1-1-1 0 0,0 0 1 0 0,0 0 0 0 0,1-1-1 0 0,-1 1 1 0 0,1-1 0 0 0,-1 0 0 0 0,1 0-1 0 0,0 0 1 0 0,0-1 0 0 0,0 0-1 0 0,0 1 1 0 0,0-2 0 0 0,1 1-1 0 0,-1 0 1 0 0,1-1 0 0 0,0 1-1 0 0,0-1 1 0 0,0 0 0 0 0,0 0-1 0 0,1 0 1 0 0,-3-4-2 0 0,0-7-10 0 0,0 1 1 0 0,1 0-1 0 0,1-1 1 0 0,0 0-1 0 0,0 0 1 0 0,2 0-1 0 0,0 0 1 0 0,1 0-1 0 0,1-13 10 0 0,-1 12 7 0 0,1-7-56 0 0,1-1 0 0 0,2 1 0 0 0,0 0 0 0 0,1 1 0 0 0,1-1 0 0 0,1 1 0 0 0,1 0 0 0 0,1 1 0 0 0,1 0 0 0 0,1 0 0 0 0,1 1 0 0 0,0 0 0 0 0,2 1 0 0 0,0 0 49 0 0,-1-12-3570 0 0,-12 21-1149 0 0,-1-1-4004 0 0,0 7-1634 0 0</inkml:trace>
  <inkml:trace contextRef="#ctx0" brushRef="#br0" timeOffset="-5270.693">4543 210 11346 0 0,'0'0'2014'0'0,"0"0"-237"0"0,0 0-192 0 0,0 0-36 0 0,0 0-21 0 0,0 0-137 0 0,0 0-150 0 0,0 0-176 0 0,0 0-208 0 0,0 0-170 0 0,0 0-142 0 0,0 0-152 0 0,0 0-113 0 0,-7-1-51 0 0,-21-7-69 0 0,21 6-43 0 0,7 2-18 0 0,0 0-34 0 0,0 0-31 0 0,0 0-18 0 0,0 0 9 0 0,0 0-2 0 0,0 0 13 0 0,0 0 0 0 0,0 0-16 0 0,0 0 0 0 0,0 0 16 0 0,0 0 0 0 0,0 0-14 0 0,0 0 2 0 0,0-10-1843 0 0,0 5-6830 0 0,0 2-3138 0 0</inkml:trace>
  <inkml:trace contextRef="#ctx0" brushRef="#br0" timeOffset="36522.586">1590 1937 0 0 0,'11'-48'0'0'0,"-27"51"0"0"0,14-2 0 0 0,-2-1 0 0 0,2 0 0 0 0,0-5-260 0 0,0-1 3599 0 0,-9 1 8631 0 0,8 5-2944 0 0,3 13-9151 0 0,15 520 1939 0 0,2-352-1604 0 0,11-4-49 0 0,-23 135 227 0 0,-24-58-267 0 0,4-103-5 0 0,24-47-65 0 0,-14 43 53 0 0,3 23-39 0 0,17-35 25 0 0,-10 67 281 0 0,-5-201-358 0 0,0 17 120 0 0,3-16-99 0 0,0 0-1 0 0,0 0 1 0 0,0 0 0 0 0,1 0-1 0 0,-1-1 1 0 0,0 1 0 0 0,1-1-1 0 0,-1 0 1 0 0,1 0-1 0 0,-1 0 1 0 0,1 0 0 0 0,0-1-1 0 0,-1 1 1 0 0,1-1-1 0 0,0 0 1 0 0,-1 0 0 0 0,1 0-1 0 0,0-1 1 0 0,0 1 0 0 0,-1-1-1 0 0,1 0 1 0 0,-1 0-1 0 0,1 0 1 0 0,-1-1-34 0 0,2 2 49 0 0,147-23 263 0 0,660 23 674 0 0,-379 4-799 0 0,-329 3-125 0 0,37-14 25 0 0,22 3-31 0 0,54 8 31 0 0,-73-8 27 0 0,-42 11-42 0 0,34-7 99 0 0,-114 4-83 0 0,-25 0-752 0 0,-7-20-3534 0 0,7 9-4049 0 0,1 0-4452 0 0</inkml:trace>
  <inkml:trace contextRef="#ctx0" brushRef="#br0" timeOffset="39127.996">4005 4220 0 0 0,'-11'18'0'0'0,"7"-11"11553"0"0,13-2-9284 0 0,0-2-838 0 0,68 8 2811 0 0,-35-10-3267 0 0,55 9 760 0 0,-83-8-1510 0 0,-1 1 1 0 0,1-2-1 0 0,-1 0 0 0 0,1 0 1 0 0,-1-1-1 0 0,1-1 0 0 0,-1 0 1 0 0,0-1-1 0 0,4-1-225 0 0,82-2 956 0 0,59-5 65 0 0,5-2-241 0 0,-102 2-643 0 0,118 9 254 0 0,-134 8-43 0 0,-16-5 668 0 0,-18-3-2495 0 0,-19 1-8424 0 0,6 0-2388 0 0</inkml:trace>
  <inkml:trace contextRef="#ctx0" brushRef="#br0" timeOffset="44945.008">2218 3605 0 0 0,'0'0'1192'0'0,"0"0"5"0"0,0 0 28 0 0,0 0 87 0 0,0 0 111 0 0,0 0-61 0 0,0 0-79 0 0,0 0-95 0 0,0 0-106 0 0,-1-4-83 0 0,-4-13 124 0 0,4 2 3127 0 0,1 14-3673 0 0,0 1-38 0 0,0 0-34 0 0,0 0-55 0 0,0 0-53 0 0,0 0-27 0 0,0 0-18 0 0,0 0-20 0 0,0 0-33 0 0,0 1 1201 0 0,11 131-1095 0 0,-11-129-396 0 0,1 0 0 0 0,-1 0 0 0 0,1 1-1 0 0,0-1 1 0 0,0 0 0 0 0,0 0 0 0 0,1 0-1 0 0,-1 0 1 0 0,1-1 0 0 0,0 1 0 0 0,0 0-1 0 0,-1-1 1 0 0,2 1 0 0 0,-1-1 0 0 0,0 1-1 0 0,0-1 1 0 0,1 0 0 0 0,0 0 0 0 0,-1 0-1 0 0,1-1 1 0 0,0 1 0 0 0,0 0 0 0 0,0-1-1 0 0,0 0 1 0 0,0 0 0 0 0,0 0 0 0 0,0 0-1 0 0,0 0 1 0 0,0-1 0 0 0,0 1 0 0 0,1-1-1 0 0,-1 0 1 0 0,0 0 0 0 0,0 0 0 0 0,1 0-1 0 0,-1-1 1 0 0,0 1 0 0 0,0-1 0 0 0,0 0-1 0 0,1 0 1 0 0,-1 0-9 0 0,9-6 113 0 0,0-1-1 0 0,0 0 1 0 0,-1-1 0 0 0,0 0 0 0 0,-1 0-1 0 0,0-1 1 0 0,0-1 0 0 0,-1 0-1 0 0,0 0 1 0 0,-1-1 0 0 0,-1 0-1 0 0,0 0 1 0 0,0-1 0 0 0,-1 0-1 0 0,-1 0 1 0 0,0 0 0 0 0,-1-1-1 0 0,1-3-111 0 0,-1-67 841 0 0,-4 83-747 0 0,0 1-31 0 0,0 0-33 0 0,0 0-13 0 0,0 0-24 0 0,0 0-25 0 0,0 0-14 0 0,2 23-66 0 0,87 160 552 0 0,-79-145-425 0 0,-1 0 0 0 0,-2 0 0 0 0,-2 0 0 0 0,-2 1-1 0 0,-1-1 1 0 0,-3 27-16 0 0,0-58 7 0 0,0 0 0 0 0,-1 0 1 0 0,1 0-1 0 0,-1-1 0 0 0,-1 1 0 0 0,0-1 0 0 0,1 1 0 0 0,-2-1 0 0 0,1 0 1 0 0,-1 0-1 0 0,0 0 0 0 0,0-1 0 0 0,-1 1 0 0 0,1-1 0 0 0,-1 0 0 0 0,-1-1 0 0 0,-3 4-7 0 0,8-7 5 0 0,0 0 0 0 0,0-1-1 0 0,0 1 1 0 0,0 0-1 0 0,1-1 1 0 0,-1 1-1 0 0,0-1 1 0 0,0 1-1 0 0,0-1 1 0 0,0 1-1 0 0,0-1 1 0 0,0 0-1 0 0,0 0 1 0 0,0 1-1 0 0,0-1 1 0 0,-1 0-1 0 0,1 0 1 0 0,0 0-1 0 0,0 0 1 0 0,0 0-1 0 0,0 0 1 0 0,0-1-1 0 0,0 1 1 0 0,0 0-1 0 0,0-1 1 0 0,0 1-1 0 0,0 0 1 0 0,0-1-1 0 0,0 1 1 0 0,0-1-1 0 0,0 1 1 0 0,0-1-1 0 0,1 0 1 0 0,-1 1-1 0 0,0-1 1 0 0,0 0-1 0 0,1 0 1 0 0,-1 1 0 0 0,0-1-1 0 0,1 0 1 0 0,-1 0-1 0 0,0 0 1 0 0,1 0-1 0 0,0 0 1 0 0,-1 0-1 0 0,1 0 1 0 0,-1 0-1 0 0,1 0 1 0 0,0 0-1 0 0,0 0 1 0 0,0 0-1 0 0,0 0 1 0 0,-1 0-1 0 0,1 0 1 0 0,1-1-5 0 0,-9-60 48 0 0,9 39-221 0 0,2 0 1 0 0,0 0 0 0 0,2 0 0 0 0,1 0 0 0 0,0 0-1 0 0,2 1 1 0 0,1 0 0 0 0,1-1 172 0 0,-2 8-2299 0 0,-6 11-1089 0 0,-1 1-3416 0 0,1 2-5080 0 0</inkml:trace>
  <inkml:trace contextRef="#ctx0" brushRef="#br0" timeOffset="45240.619">2846 3594 13267 0 0,'0'0'2786'0'0,"0"0"-662"0"0,0 0-417 0 0,0 0-226 0 0,0 0-237 0 0,0 0-264 0 0,0 0-277 0 0,0 0-226 0 0,0 0-91 0 0,0 0-24 0 0,0 0-5 0 0,0 0-25 0 0,0 0-44 0 0,-3 23-51 0 0,-9 71-58 0 0,23 13 165 0 0,-9-89-897 0 0,0 21 525 0 0,-4-27-3523 0 0,-2 0-3561 0 0,0-8-5273 0 0</inkml:trace>
  <inkml:trace contextRef="#ctx0" brushRef="#br0" timeOffset="45745.512">2225 3955 3585 0 0,'0'0'2576'0'0,"0"0"-128"0"0,0 0-69 0 0,0 0-170 0 0,0 0-287 0 0,0 0-440 0 0,0 0-497 0 0,0 0-314 0 0,0 0-28 0 0,0 0 51 0 0,0 0 62 0 0,0 0-4 0 0,0 0-105 0 0,0 16-97 0 0,0 119 860 0 0,0-61-1004 0 0,0-41-3240 0 0,-1-33-4389 0 0,0 0-3050 0 0</inkml:trace>
  <inkml:trace contextRef="#ctx0" brushRef="#br0" timeOffset="46361.504">2277 3023 0 0 0,'0'0'1632'0'0,"0"0"291"0"0,0 0 247 0 0,0 0 212 0 0,0 0-13 0 0,0 0-320 0 0,0 0-406 0 0,0 0-377 0 0,0 0-259 0 0,0 0-152 0 0,0 0-54 0 0,0 0-55 0 0,0 0-57 0 0,-4-3 4275 0 0,4 326-3648 0 0,0-323-1473 0 0,1-1 1 0 0,-1 1-1 0 0,0-1 0 0 0,0 1 0 0 0,1-1 0 0 0,-1 1 1 0 0,0 0-1 0 0,0-1 0 0 0,0 1 0 0 0,0-1 1 0 0,0 1-1 0 0,0-1 0 0 0,0 1 0 0 0,0-1 0 0 0,0 1 1 0 0,0-1-1 0 0,0 1 0 0 0,0-1 0 0 0,0 1 1 0 0,0-1-1 0 0,0 1 0 0 0,0-1 0 0 0,0 1 0 0 0,-1-1 1 0 0,1 1-1 0 0,0 0 0 0 0,0-1 0 0 0,-1 1 1 0 0,1-1-1 0 0,0 1 0 0 0,0 0 0 0 0,-1-1 0 0 0,1 1 1 0 0,-1 0-1 0 0,1-1 0 0 0,0 1 0 0 0,-1 0 1 0 0,1-1-1 0 0,-1 1 0 0 0,1 0 0 0 0,0 0 0 0 0,-1 0 1 0 0,1-1-1 0 0,-1 1 0 0 0,1 0 0 0 0,-1 0 1 0 0,1 0-1 0 0,-1 0 0 0 0,1 0 0 0 0,-1 0 0 0 0,1 0 1 0 0,-1 0-1 0 0,1 0 0 0 0,-1 0 0 0 0,1 0 0 0 0,-1 0 1 0 0,1 0-1 0 0,-1 1 0 0 0,1-1 0 0 0,-1 0 1 0 0,1 0-1 0 0,0 0 0 0 0,-1 1 0 0 0,1-1 0 0 0,-1 0 1 0 0,1 1 156 0 0,-1-6-1568 0 0,0-11-6444 0 0,1 8 2127 0 0</inkml:trace>
  <inkml:trace contextRef="#ctx0" brushRef="#br0" timeOffset="46922.082">2295 2964 600 0 0,'0'0'1562'0'0,"0"0"-130"0"0,0 0 94 0 0,0 0 146 0 0,0 0-24 0 0,0 0-282 0 0,0 0-443 0 0,0 0-328 0 0,0 0-114 0 0,0 0 5 0 0,0 0 40 0 0,0 0 35 0 0,-2 3-5 0 0,-8 9 23 0 0,-1-1 1 0 0,-1-1 0 0 0,0 0-1 0 0,0 0 1 0 0,-1-2 0 0 0,0 1-1 0 0,-1-2 1 0 0,0 1 0 0 0,-12 3-580 0 0,-24 8 2171 0 0,50-19-1836 0 0,0 0-58 0 0,0 0-42 0 0,0 0-33 0 0,0 0-38 0 0,0 0-5 0 0,0 0-28 0 0,0 0-23 0 0,0 0-12 0 0,0 0-35 0 0,14 0-21 0 0,231 0 1045 0 0,-197 4-1045 0 0,-72-2 2145 0 0,-81-63-2097 0 0,63 21-536 0 0,36 22-2533 0 0,6 14-1614 0 0,1 0-3577 0 0,0 0-2160 0 0</inkml:trace>
  <inkml:trace contextRef="#ctx0" brushRef="#br0" timeOffset="49810.066">4414 3049 0 0 0,'0'0'894'0'0,"0"0"483"0"0,0 0 190 0 0,0 0 116 0 0,0 0 200 0 0,0 0-1 0 0,0 0-155 0 0,0 0-251 0 0,0 0-370 0 0,0 0-259 0 0,0 0-160 0 0,0 0-111 0 0,0 0-72 0 0,-2-3 1103 0 0,-5 142 901 0 0,5-21-1964 0 0,2-117-522 0 0,0 1 0 0 0,0-1-1 0 0,-1 0 1 0 0,1 0-1 0 0,0 1 1 0 0,0-1-1 0 0,0 0 1 0 0,0 1 0 0 0,1-1-1 0 0,-1 0 1 0 0,0 0-1 0 0,0 1 1 0 0,1-1-1 0 0,-1 0 1 0 0,1 0-1 0 0,-1 0 1 0 0,1 0 0 0 0,-1 1-1 0 0,1-1 1 0 0,0 0-1 0 0,0 0 1 0 0,-1 0-1 0 0,1 0 1 0 0,0 0-1 0 0,0-1 1 0 0,0 1 0 0 0,0 0-1 0 0,0 0 1 0 0,0-1-1 0 0,0 1 1 0 0,1 0-1 0 0,-1-1 1 0 0,0 1-1 0 0,0-1 1 0 0,0 0 0 0 0,1 1-1 0 0,-1-1 1 0 0,0 0-1 0 0,0 0 1 0 0,1 1-1 0 0,-1-1 1 0 0,0 0 0 0 0,0 0-1 0 0,1-1 1 0 0,-1 1-1 0 0,0 0 1 0 0,0 0-1 0 0,1-1 1 0 0,-1 1-1 0 0,0 0 1 0 0,0-1 0 0 0,0 1-1 0 0,1-1 1 0 0,-1 0-22 0 0,59-58 1457 0 0,56-124-539 0 0,-71 87-654 0 0,-41 147 63 0 0,25 123 122 0 0,-5-61-261 0 0,6 240 146 0 0,-30-350-322 0 0,1 0-1 0 0,-1 0 1 0 0,0 0 0 0 0,0 1 0 0 0,0-1 0 0 0,0 0 0 0 0,0 0 0 0 0,-1 0 0 0 0,1 0 0 0 0,-1 0 0 0 0,0 0 0 0 0,0 0 0 0 0,0 0 0 0 0,0 0 0 0 0,-1 0 0 0 0,1-1 0 0 0,-1 1 0 0 0,1 0 0 0 0,-1-1 0 0 0,0 0 0 0 0,0 1 0 0 0,0-1 0 0 0,-1 0 0 0 0,1 0 0 0 0,0 0 0 0 0,-1 0 0 0 0,0 0 0 0 0,1-1 0 0 0,-1 1 0 0 0,0-1 0 0 0,0 1 0 0 0,1-1 0 0 0,-1 0 0 0 0,0 0 0 0 0,0-1 0 0 0,0 1 0 0 0,-1-1-1 0 0,1 1 1 0 0,0-1 0 0 0,0 0 0 0 0,0 0 0 0 0,0 0 0 0 0,0-1 0 0 0,0 1 0 0 0,-3-1-12 0 0,0-5 12 0 0,0 0-1 0 0,0-1 0 0 0,0 0 0 0 0,1 0 1 0 0,0 0-1 0 0,1 0 0 0 0,-1-1 1 0 0,1 1-1 0 0,1-1 0 0 0,-1-1 0 0 0,2 1 1 0 0,-1 0-1 0 0,-1-8-11 0 0,0-2-12 0 0,1-1 0 0 0,1 1-1 0 0,0-1 1 0 0,1 0 0 0 0,1 0 0 0 0,1 0 0 0 0,1-4 12 0 0,-1 16-58 0 0,1-1 0 0 0,-1 1 0 0 0,1-1 0 0 0,1 1 0 0 0,-1-1 0 0 0,1 1 0 0 0,1 0 0 0 0,-1 1 0 0 0,1-1 0 0 0,0 0 0 0 0,1 1 0 0 0,1-2 58 0 0,23-24-9588 0 0,-27 28 328 0 0</inkml:trace>
  <inkml:trace contextRef="#ctx0" brushRef="#br0" timeOffset="50264.112">4977 3252 6857 0 0,'0'0'2896'0'0,"0"0"-1101"0"0,0 0-522 0 0,0 0 18 0 0,0 0 58 0 0,0 0-78 0 0,0 0-187 0 0,0 0-227 0 0,0 0-119 0 0,0 0-38 0 0,0 0-68 0 0,0 0-81 0 0,0 0-79 0 0,17 0-44 0 0,110 0 1184 0 0,-126 1-1577 0 0,0 0 0 0 0,0 0 0 0 0,-1 1 0 0 0,1-1 0 0 0,0 1 0 0 0,0-1 0 0 0,-1 1 0 0 0,1-1 0 0 0,-1 1 0 0 0,1-1 0 0 0,-1 1 0 0 0,0-1 0 0 0,0 1-1 0 0,1 0 1 0 0,-1-1 0 0 0,0 1 0 0 0,0 0 0 0 0,-1-1 0 0 0,1 1 0 0 0,0-1 0 0 0,0 1 0 0 0,-1 0 0 0 0,1-1 0 0 0,-1 1 0 0 0,0-1 0 0 0,1 1-35 0 0,-62 73 612 0 0,29-44-486 0 0,30-27-104 0 0,-38 52 141 0 0,40-54-157 0 0,1-1-1 0 0,-1 0 1 0 0,0 1 0 0 0,1-1 0 0 0,-1 0 0 0 0,1 1 0 0 0,-1-1-1 0 0,1 1 1 0 0,0-1 0 0 0,0 1 0 0 0,-1-1 0 0 0,1 1 0 0 0,0-1-1 0 0,0 0 1 0 0,0 1 0 0 0,1-1 0 0 0,-1 1 0 0 0,0-1-1 0 0,1 1 1 0 0,-1-1 0 0 0,0 1 0 0 0,1-1 0 0 0,0 0 0 0 0,-1 1-1 0 0,1-1 1 0 0,0 0 0 0 0,0 0 0 0 0,-1 1 0 0 0,1-1-1 0 0,0 0 1 0 0,0 0 0 0 0,1 0 0 0 0,-1 0 0 0 0,0 0 0 0 0,0 0-1 0 0,0-1 1 0 0,1 1 0 0 0,-1 0 0 0 0,0 0 0 0 0,1-1 0 0 0,-1 1-1 0 0,0-1 1 0 0,2 1-6 0 0,108 11 564 0 0,-111-12-736 0 0,0 0-181 0 0,0 0-351 0 0,0 0-683 0 0,0 0-1746 0 0,0 0-4318 0 0,0 0-4801 0 0</inkml:trace>
  <inkml:trace contextRef="#ctx0" brushRef="#br0" timeOffset="50791.659">4561 3841 5417 0 0,'0'0'2687'0'0,"0"0"-299"0"0,0 0-147 0 0,0 0-227 0 0,0 0-273 0 0,0 0-389 0 0,0 0-436 0 0,0 0-368 0 0,0 0-205 0 0,0 0-15 0 0,0 0 65 0 0,0 0 98 0 0,0 0 36 0 0,3 9-47 0 0,4 181 1556 0 0,-14-93-1707 0 0,6-76-4142 0 0,1 0-4130 0 0,0-21-3156 0 0</inkml:trace>
  <inkml:trace contextRef="#ctx0" brushRef="#br0" timeOffset="52078.077">4490 2313 0 0 0,'0'0'193'0'0,"0"0"117"0"0,0 0 82 0 0,0 0 27 0 0,1-6 78 0 0,5-16 66 0 0,-4 17 50 0 0,-2 5 87 0 0,0 0 50 0 0,0 0 26 0 0,0 0 20 0 0,0 0 3 0 0,-1-6 3654 0 0,-2-14-1440 0 0,0 13 3549 0 0,1 21-5393 0 0,5 24-1453 0 0,4 146 1160 0 0,-1 61-412 0 0,-15-193-401 0 0,9-52-77 0 0,0 0 4 0 0,0 0-5 0 0,0 0-4 0 0,0 0-10 0 0,0 0-2 0 0,0 0 6 0 0,0 0-6 0 0,0 0-23 0 0,0 0-1 0 0,0 0-21 0 0,0 0-59 0 0,-9-25-7442 0 0,6 21 1506 0 0,2 0-2911 0 0</inkml:trace>
  <inkml:trace contextRef="#ctx0" brushRef="#br0" timeOffset="52776.789">4469 2217 0 0 0,'0'0'381'0'0,"0"0"1013"0"0,0 0 233 0 0,0 0-88 0 0,0 0-160 0 0,0 0-179 0 0,0 0-118 0 0,0 0-94 0 0,0 0-77 0 0,0 0-80 0 0,0 0-84 0 0,-9 7-82 0 0,-84 56 2260 0 0,65-45-221 0 0,49-7-2097 0 0,-8-6-430 0 0,0-1-1 0 0,1 0 1 0 0,0-2-1 0 0,-1 1 1 0 0,1-2-1 0 0,0 0 1 0 0,0 0-1 0 0,10-2-176 0 0,62 7 681 0 0,-41-6-124 0 0,-45 0-482 0 0,0 0 25 0 0,0 0 38 0 0,0 0 24 0 0,0 0 22 0 0,0 0 24 0 0,0 0 17 0 0,0 0-1 0 0,0 0 16 0 0,0 0-9 0 0,0 0-12 0 0,0 0 19 0 0,0 0 1 0 0,0 0 16 0 0,-30-35 317 0 0,-59 0-2111 0 0,82 33 142 0 0,6 1-5661 0 0,1 1-1447 0 0</inkml:trace>
  <inkml:trace contextRef="#ctx0" brushRef="#br0" timeOffset="55914.63">1763 2931 0 0 0,'0'0'1130'0'0,"0"0"101"0"0,0 0 17 0 0,0 0-53 0 0,0 0-108 0 0,0 0-83 0 0,0 0-36 0 0,0 0-44 0 0,-4-2-12 0 0,-13-8-34 0 0,12 8-61 0 0,5 2-92 0 0,0 0-116 0 0,0 0-112 0 0,0 0-103 0 0,0 0-94 0 0,26 0 2499 0 0,192 0 3196 0 0,-140-8-5055 0 0,-19 1-531 0 0,107 7 469 0 0,-133-8-685 0 0,56 8 77 0 0,-59-7-74 0 0,51 0 127 0 0,-80 7-331 0 0,20-4 132 0 0,124-25 140 0 0,-87 18-188 0 0,119-45 113 0 0,0-2 14 0 0,18-16-23 0 0,-114 30-67 0 0,23-41 305 0 0,-10 4-122 0 0,-24 29-251 0 0,-40 30 83 0 0,-30 22-111 0 0,0 0-19 0 0,34-32 62 0 0,29-13-88 0 0,55-7 40 0 0,-62 35 38 0 0,37-10-58 0 0,-18 6 20 0 0,-54 20-49 0 0,-20 1 18 0 0,-1 0 2 0 0,0 0 1 0 0,32-4 83 0 0,116-25 42 0 0,-124 23-103 0 0,0 1 1 0 0,1 1-1 0 0,-1 2 0 0 0,1 0 1 0 0,0 1-1 0 0,12 2-6 0 0,-10 0 3 0 0,76-12 36 0 0,-102 11-56 0 0,22 0 47 0 0,171-15 116 0 0,-163 15-834 0 0,-27 11-1919 0 0,-2-7-6660 0 0,2-1-3095 0 0</inkml:trace>
  <inkml:trace contextRef="#ctx0" brushRef="#br0" timeOffset="56944.166">2034 2206 1088 0 0,'0'0'1545'0'0,"0"0"-68"0"0,0 0 136 0 0,0 0 200 0 0,0 0 57 0 0,0 0-63 0 0,0 0-141 0 0,0 0-223 0 0,0 0-164 0 0,0 0-118 0 0,0 0-102 0 0,0 0-80 0 0,0 0-63 0 0,-4-1-168 0 0,3 0-693 0 0,0 1 0 0 0,0 0 0 0 0,0 0 0 0 0,0 0-1 0 0,0 0 1 0 0,-1 0 0 0 0,1 0 0 0 0,0 0-1 0 0,0 0 1 0 0,0 0 0 0 0,0 0 0 0 0,-1 0 0 0 0,1 1-1 0 0,0-1 1 0 0,0 1 0 0 0,0-1 0 0 0,0 1 0 0 0,0-1-1 0 0,0 1 1 0 0,0-1 0 0 0,0 1 0 0 0,0 0 0 0 0,0 0-1 0 0,0-1 1 0 0,1 1 0 0 0,-1 0 0 0 0,0 0-1 0 0,1 0 1 0 0,-1 0 0 0 0,0 0 0 0 0,1 0 0 0 0,-1 0-1 0 0,1 0 1 0 0,-1 0 0 0 0,1 0 0 0 0,0 1 0 0 0,-1-1-1 0 0,1 0 1 0 0,0 0 0 0 0,0 0 0 0 0,0 0 0 0 0,0 0-1 0 0,0 1 1 0 0,0-1 0 0 0,0 0 0 0 0,0 0-1 0 0,0 0 1 0 0,1 1-55 0 0,1 43 939 0 0,2-45-2636 0 0,3 1-1669 0 0,-5 2-2313 0 0,-2 1-4547 0 0</inkml:trace>
  <inkml:trace contextRef="#ctx0" brushRef="#br0" timeOffset="57214.052">1964 2442 5993 0 0,'0'0'2309'0'0,"0"0"-271"0"0,0 0-49 0 0,0 0 24 0 0,0 0-197 0 0,0 0-349 0 0,0 0-379 0 0,0 0-278 0 0,0 0-98 0 0,0 0-67 0 0,0 0-106 0 0,0 0-105 0 0,0 0-96 0 0,0 26 587 0 0,15 29-2955 0 0,-13-41-6130 0 0,-3-11 3770 0 0,1 2-4146 0 0</inkml:trace>
  <inkml:trace contextRef="#ctx0" brushRef="#br0" timeOffset="57566.118">1944 2674 6009 0 0,'0'0'1862'0'0,"0"0"-670"0"0,0 0-45 0 0,0 0 347 0 0,0 0 245 0 0,0 0-57 0 0,0 0-373 0 0,0 0-457 0 0,0 0-360 0 0,0 0-213 0 0,0 0-113 0 0,0 0-50 0 0,0 0-46 0 0,2 9-22 0 0,16 47-142 0 0,-14 14-7113 0 0,-4-69 6613 0 0,11 2-430 0 0,-8-3 3818 0 0,-3 0-9379 0 0,0 0 838 0 0</inkml:trace>
  <inkml:trace contextRef="#ctx0" brushRef="#br0" timeOffset="57998.208">2128 2257 4497 0 0,'0'0'2597'0'0,"0"0"-290"0"0,0 0 5 0 0,0 0 95 0 0,0 0-94 0 0,0 0-411 0 0,0 0-545 0 0,0 0-393 0 0,0 0-222 0 0,0 0-94 0 0,0 0-17 0 0,0 0-36 0 0,31 0 2897 0 0,14-11-3030 0 0,26 4-1821 0 0,-67 18-1486 0 0,-4-5-1140 0 0,0-5 505 0 0,0 3-8140 0 0</inkml:trace>
  <inkml:trace contextRef="#ctx0" brushRef="#br0" timeOffset="58250.017">2354 2357 9082 0 0,'0'0'1923'0'0,"0"0"-587"0"0,0 0-53 0 0,0 0 236 0 0,0 0 79 0 0,0 0-146 0 0,0 0-356 0 0,0 0-369 0 0,0 0-240 0 0,0 0-172 0 0,0 0-118 0 0,0 0-81 0 0,0 0-53 0 0,20-7-28 0 0,98-30-147 0 0,-85 38-1886 0 0,-29 3-2278 0 0,-2 2-3497 0 0,-2-3 703 0 0</inkml:trace>
  <inkml:trace contextRef="#ctx0" brushRef="#br0" timeOffset="58401.628">2498 2361 2633 0 0,'0'0'3072'0'0,"0"0"-723"0"0,0 0-259 0 0,0 0-46 0 0,0 0-105 0 0,0 0-253 0 0,0 0-357 0 0,0 0-348 0 0,0 0-255 0 0,0 0-174 0 0,0 0-149 0 0,0 0-113 0 0,0 0-122 0 0,41 0-4531 0 0,-37-1 3403 0 0,2 0-4715 0 0,3-1-3001 0 0,-7 2 8088 0 0</inkml:trace>
  <inkml:trace contextRef="#ctx0" brushRef="#br0" timeOffset="58561.607">2498 2361 0 0 0,'58'-3'2139'0'0,"-46"2"1055"0"0,-12 1-125 0 0,0 0-577 0 0,4 0 4282 0 0,2 1-5133 0 0,16 2-5020 0 0,-17-3 1267 0 0,-2 3-2981 0 0,-1-3-3632 0 0</inkml:trace>
  <inkml:trace contextRef="#ctx0" brushRef="#br0" timeOffset="58778.394">2568 2438 4969 0 0,'0'0'5791'0'0,"0"0"-3438"0"0,0 0-1060 0 0,0 0 147 0 0,0 0 224 0 0,0 0 29 0 0,0 0-325 0 0,0 0-532 0 0,0 0-341 0 0,0 0-156 0 0,0 0-79 0 0,0 0-57 0 0,0 0-75 0 0,0 7-76 0 0,2 30-94 0 0,5-21-243 0 0,-3-7-1647 0 0,-1-1-5237 0 0,-3-4-3870 0 0</inkml:trace>
  <inkml:trace contextRef="#ctx0" brushRef="#br0" timeOffset="58943.662">2564 2626 10170 0 0,'0'0'1811'0'0,"0"0"-465"0"0,0 0-90 0 0,0 0 43 0 0,0 0-65 0 0,0 0-225 0 0,0 0-310 0 0,0 0-287 0 0,0 0-153 0 0,0 0-70 0 0,0 0-114 0 0,0 0-84 0 0,3 4-57 0 0,13 25-321 0 0,-11-16-2681 0 0,-2-1-4351 0 0,-2-8-1391 0 0</inkml:trace>
  <inkml:trace contextRef="#ctx0" brushRef="#br0" timeOffset="59101.11">2568 2780 6889 0 0,'0'0'3073'0'0,"0"0"-1561"0"0,0 0-79 0 0,0 0 111 0 0,0 0-96 0 0,0 0-359 0 0,0 0-481 0 0,0 0-336 0 0,0 0-184 0 0,0 0-120 0 0,0 0-104 0 0,0 0-248 0 0,0 0-424 0 0,0 0-641 0 0,22-7-943 0 0,-22 7-2497 0 0,-4 0-2977 0 0</inkml:trace>
  <inkml:trace contextRef="#ctx0" brushRef="#br0" timeOffset="59461.883">2577 2375 984 0 0,'0'0'3881'0'0,"0"0"-2345"0"0,0 0-279 0 0,0 0-185 0 0,0 0-248 0 0,0 0-256 0 0,0 0-416 0 0,0 0-552 0 0,0 0-440 0 0,0 0-344 0 0,0 0-209 0 0,0 0-55 0 0,0 0 64 0 0,0-11 71 0 0,0 11-295 0 0,0-3 904 0 0,0 3 704 0 0</inkml:trace>
  <inkml:trace contextRef="#ctx0" brushRef="#br0" timeOffset="59701.849">2577 2375 0 0 0,'-9'-92'161'0'0,"1"59"6086"0"0,6 26-12 0 0,-18-23-8773 0 0,19 28 1980 0 0,1-1-321 0 0,-1 0-3068 0 0,1 0-774 0 0</inkml:trace>
  <inkml:trace contextRef="#ctx0" brushRef="#br0" timeOffset="59947.042">2435 2195 6097 0 0,'0'0'1737'0'0,"0"0"-305"0"0,0 0-104 0 0,0 0 1 0 0,0 0-233 0 0,0 0-336 0 0,0 0-344 0 0,0 0-488 0 0,0 0-328 0 0,0 0-304 0 0,0 0-224 0 0,0 0-329 0 0,0 0-567 0 0,0 0-1105 0 0,0-4-3152 0 0</inkml:trace>
  <inkml:trace contextRef="#ctx0" brushRef="#br0" timeOffset="60200.156">2435 2195 5793 0 0,'-46'-15'2318'0'0,"-20"19"7680"0"0,60-2-10216 0 0,5 3-7692 0 0,2-5-1919 0 0</inkml:trace>
  <inkml:trace contextRef="#ctx0" brushRef="#br0" timeOffset="60201.156">2233 2199 7170 0 0,'0'0'2304'0'0,"0"0"-336"0"0,0 0-271 0 0,0 0-177 0 0,0 0-360 0 0,0 0-335 0 0,0 0-345 0 0,0 0-368 0 0,0 0-344 0 0,0 0-344 0 0,0 0-153 0 0,0 0-167 0 0,0 0-312 0 0,0 0-1281 0 0,-65 3-7753 0 0</inkml:trace>
  <inkml:trace contextRef="#ctx0" brushRef="#br0" timeOffset="60444.066">2060 2202 9074 0 0,'0'0'2048'0'0,"0"0"-455"0"0,0 0-113 0 0,0 0-152 0 0,0 0-247 0 0,0 0-361 0 0,0 0-384 0 0,0 0-360 0 0,0 0-312 0 0,0 0-48 0 0,0 0-32 0 0,0 0-113 0 0,0 0-223 0 0,0 0-488 0 0,-10-3-848 0 0,14 3-1625 0 0,-4 0-4465 0 0</inkml:trace>
  <inkml:trace contextRef="#ctx0" brushRef="#br0" timeOffset="61834.136">4155 1499 0 0 0,'0'0'1191'0'0,"0"0"637"0"0,0 0 293 0 0,0 0 18 0 0,0 0-148 0 0,0 0-243 0 0,0 0-235 0 0,0 0-193 0 0,0 0-148 0 0,0 0-133 0 0,0 0-163 0 0,0 0-152 0 0,5 9 1682 0 0,4 104-408 0 0,3-41-1798 0 0,-3 1-1 0 0,-4 0 1 0 0,-2 1-1 0 0,-4 9-199 0 0,1-72-62 0 0,0-11-66 0 0,0 0-27 0 0,-10 14-2476 0 0,4-11 1271 0 0,-8 1-2707 0 0,5-3-6932 0 0,7-1 7537 0 0</inkml:trace>
  <inkml:trace contextRef="#ctx0" brushRef="#br0" timeOffset="63162.221">4147 1436 0 0 0,'0'0'1294'0'0,"0"0"189"0"0,0 0 61 0 0,0 0-88 0 0,0 0-183 0 0,0 0-223 0 0,0 0-165 0 0,0 0-59 0 0,0 0 36 0 0,0 0 31 0 0,0 0-16 0 0,8 0 3141 0 0,29 0-1635 0 0,163-11 1051 0 0,-29 4-2432 0 0,-103 14-785 0 0,-51-5 45 0 0,11 0-205 0 0,-27 39 919 0 0,14 173-236 0 0,7-6-573 0 0,-6-75 49 0 0,-4-118 131 0 0,-77-18 351 0 0,-139 20-1266 0 0,46-2 100 0 0,75-14 307 0 0,83-1 130 0 0,0 0 1 0 0,1-1 0 0 0,-1 1-1 0 0,0 0 1 0 0,1 0-1 0 0,-1 0 1 0 0,0 0 0 0 0,0 0-1 0 0,1-1 1 0 0,-1 1-1 0 0,0 0 1 0 0,0 0-1 0 0,1 0 1 0 0,-1-1 0 0 0,0 1-1 0 0,0 0 1 0 0,0 0-1 0 0,0-1 1 0 0,1 1 0 0 0,-1 0-1 0 0,0-1 1 0 0,0 1-1 0 0,0 0 1 0 0,0 0-1 0 0,0-1 1 0 0,0 1 0 0 0,0 0-1 0 0,0-1 1 0 0,0 1-1 0 0,0 0 1 0 0,0-1 0 0 0,0 1-1 0 0,0 0 1 0 0,0 0-1 0 0,0-1 1 0 0,0 1-1 0 0,0 0 1 0 0,0-1 0 0 0,0 1-1 0 0,0 0 1 0 0,0-1-1 0 0,-1 1 1 0 0,1 0 0 0 0,0 0-1 0 0,0-1 1 0 0,0 1-1 0 0,0 0 1 0 0,-1 0 0 0 0,1 0-1 0 0,0-1 1 0 0,0 1-1 0 0,-1 0 1 0 0,1 0-1 0 0,0 0 1 0 0,0-1 0 0 0,-1 1-1 0 0,1 0 1 0 0,0 0-1 0 0,-1 0 1 0 0,1 0 0 0 0,0 0-1 0 0,0 0 1 0 0,-1 0-1 0 0,1 0 1 0 0,0 0 30 0 0,20-16-3647 0 0,-11 10-1529 0 0,0 1-6082 0 0</inkml:trace>
  <inkml:trace contextRef="#ctx0" brushRef="#br0" timeOffset="63960.196">4427 1400 0 0 0,'0'0'1018'0'0,"0"0"785"0"0,0 0 217 0 0,0 0-122 0 0,0 0-247 0 0,0 0-407 0 0,0 0-484 0 0,0 0-252 0 0,0 0-160 0 0,0 0-74 0 0,0 0 62 0 0,0 0 55 0 0,0 0 2 0 0,-14 13-37 0 0,-88 88 294 0 0,-23 53-1549 0 0,107-121-2865 0 0,43-36-2726 0 0,-16-1 3993 0 0</inkml:trace>
  <inkml:trace contextRef="#ctx0" brushRef="#br0" timeOffset="64218.032">4585 1477 0 0 0,'0'0'459'0'0,"0"0"228"0"0,0 0 241 0 0,0 0 440 0 0,0 0 350 0 0,0 0 154 0 0,0 0-149 0 0,0 0-395 0 0,0 0-351 0 0,-31 23-294 0 0,-100 71-151 0 0,-3 6 1063 0 0,103-56-4027 0 0,55-44-420 0 0,26-7-5213 0 0,-42 3 7544 0 0</inkml:trace>
  <inkml:trace contextRef="#ctx0" brushRef="#br0" timeOffset="64467.791">4629 1635 0 0 0,'0'0'854'0'0,"0"0"-274"0"0,0 0 20 0 0,0 0-17 0 0,0 0-90 0 0,0 0-118 0 0,0 0-143 0 0,0 0-79 0 0,-34 22-25 0 0,-109 67-12 0 0,30-5 310 0 0,2 8-576 0 0,110-91 126 0 0,1-1 0 0 0,0 0-1 0 0,-1 1 1 0 0,1-1 0 0 0,-1 1-1 0 0,1-1 1 0 0,0 0 0 0 0,-1 1-1 0 0,1-1 1 0 0,0 1-1 0 0,0-1 1 0 0,-1 1 0 0 0,1-1-1 0 0,0 1 1 0 0,0-1 0 0 0,0 1-1 0 0,0-1 1 0 0,0 1 0 0 0,-1 0-1 0 0,1-1 1 0 0,0 1 0 0 0,0-1-1 0 0,0 1 1 0 0,1-1 0 0 0,-1 1-1 0 0,0-1 1 0 0,0 1 0 0 0,0-1-1 0 0,0 1 1 0 0,0-1 0 0 0,1 1-1 0 0,-1-1 1 0 0,0 1 0 0 0,0-1-1 0 0,1 1 1 0 0,-1-1 0 0 0,0 1-1 0 0,1-1 1 0 0,-1 1 0 0 0,0-1-1 0 0,1 0 1 0 0,-1 1 0 0 0,1-1-1 0 0,-1 0 1 0 0,1 1-1 0 0,-1-1 1 0 0,1 0 0 0 0,-1 0-1 0 0,1 0 1 0 0,-1 1 0 0 0,1-1-1 0 0,-1 0 1 0 0,1 0 0 0 0,-1 0-1 0 0,1 0 1 0 0,-1 0 0 0 0,1 0-1 0 0,-1 0 1 0 0,1 0 0 0 0,-1 0-1 0 0,1 0 1 0 0,0 0 0 0 0,-1 0-1 0 0,1 0 1 0 0,0-1 24 0 0,37 1-194 0 0,86-44-2359 0 0,-98 34 2492 0 0,-7 2 61 0 0</inkml:trace>
  <inkml:trace contextRef="#ctx0" brushRef="#br0" timeOffset="64750.005">4740 1771 0 0 0,'0'0'814'0'0,"0"0"59"0"0,0 0-70 0 0,0 0 21 0 0,0 0 59 0 0,0 0 58 0 0,0 0 16 0 0,-33 18-2 0 0,-103 56 26 0 0,13 3 2767 0 0,78-36-1820 0 0,83-37-2280 0 0,-19-6-13 0 0,-1-1 1 0 0,0-1-1 0 0,0 0 1 0 0,0-1-1 0 0,0-1 1 0 0,-1-1-1 0 0,14-8 365 0 0,27-9-1226 0 0,25-5 731 0 0,-82 29 754 0 0,-22 15 1429 0 0,-123 84 2445 0 0,68-51-3246 0 0,52-24-1404 0 0,20-12-5148 0 0,4-8-4026 0 0</inkml:trace>
  <inkml:trace contextRef="#ctx0" brushRef="#br0" timeOffset="71223.981">2669 2416 0 0 0,'0'0'304'0'0,"0"1"4872"0"0,0 4-1032 0 0,1-4 591 0 0,26-1 346 0 0,13-7-4170 0 0,15 3-292 0 0,-55 4-627 0 0,0 0 18 0 0,50-23 1493 0 0,19-9-856 0 0,-38 10 276 0 0,52-37-476 0 0,-21 22-244 0 0,-45 22-71 0 0,30-18 254 0 0,-3-4-154 0 0,14-14 54 0 0,-18 6 349 0 0,-15 20-559 0 0,31-26 97 0 0,35-24 28 0 0,-4 20-161 0 0,-14 18-9 0 0,3 8 16 0 0,3 3-7 0 0,56 23-47 0 0,-135 3 10 0 0,0 0-18 0 0,0 0-8 0 0,0 0 26 0 0,0 0 10 0 0,0 0-10 0 0,0 0-18 0 0,0 0 34 0 0,0 0-6 0 0,0 0-18 0 0,0 0 10 0 0,0 0-14 0 0,0 0 5 0 0,0 0 17 0 0,0 0-10 0 0,0 0 8 0 0,0 0-22 0 0,0 0 11 0 0,0 0-7 0 0,0 0-2 0 0,0 0 21 0 0,0 0 5 0 0,0 0-14 0 0,0 0 14 0 0,0 0 2 0 0,0 0 1 0 0,0 0-8 0 0,0 0 11 0 0,0 0 33 0 0,0 0 12 0 0,0 0 20 0 0,0 0 20 0 0,0 0 0 0 0,0 0-11 0 0,0 0 13 0 0,0 0-16 0 0,-34-19 672 0 0,-46-25-702 0 0,34 4-44 0 0,45 42-38 0 0,-1 0 0 0 0,1 0 1 0 0,0 0-1 0 0,-1 0 0 0 0,1 0 1 0 0,0 0-1 0 0,0 0 0 0 0,1 0 0 0 0,-1 0 1 0 0,0 1-1 0 0,1-1 0 0 0,-1 0 1 0 0,1 1-1 0 0,0-1 0 0 0,0 0 0 0 0,0 1 1 0 0,0-1-1 0 0,0 0 0 0 0,0 0 1 0 0,1 1-1 0 0,-1-1 0 0 0,1 0 0 0 0,-1 1 1 0 0,1-1-1 0 0,0 0 18 0 0,27 205 39 0 0,-12-180 47 0 0,-16-27-78 0 0,0 0-14 0 0,0 0-4 0 0,1-1 24 0 0,125-127 202 0 0,-95 88-980 0 0,-31 39 237 0 0,3-5-4406 0 0,-2 4-4971 0 0,-1-1-2529 0 0</inkml:trace>
  <inkml:trace contextRef="#ctx0" brushRef="#br0" timeOffset="74755.045">1119 1547 0 0 0,'0'0'487'0'0,"0"0"232"0"0,0 0-17 0 0,0 0-39 0 0,0 0-25 0 0,0 0 54 0 0,0 0 281 0 0,-2-6 268 0 0,-3-10-491 0 0,0-3 4324 0 0,4 16 6181 0 0,-17 132-10212 0 0,16-1-896 0 0,2-127-139 0 0,0 0 1 0 0,1 1-1 0 0,-1-1 1 0 0,1 0-1 0 0,-1 0 0 0 0,0 1 1 0 0,1-1-1 0 0,0 0 1 0 0,-1 0-1 0 0,1 0 0 0 0,0 0 1 0 0,0 0-1 0 0,-1 0 1 0 0,1 0-1 0 0,0 0 0 0 0,0 0 1 0 0,0 0-1 0 0,0 0 1 0 0,0-1-1 0 0,0 1 0 0 0,1 0 1 0 0,-1-1-1 0 0,0 1 1 0 0,0-1-1 0 0,0 1 0 0 0,1-1 1 0 0,-1 1-1 0 0,0-1 1 0 0,0 0-1 0 0,1 0 0 0 0,-1 0 1 0 0,0 0-1 0 0,1 0 1 0 0,-1 0-1 0 0,0 0 0 0 0,1 0 1 0 0,-1 0-1 0 0,0 0 1 0 0,0-1-1 0 0,1 1 1 0 0,-1-1-1 0 0,0 1 0 0 0,0-1 1 0 0,0 1-1 0 0,1-1 1 0 0,-1 0-1 0 0,0 1 0 0 0,0-1 1 0 0,0 0-1 0 0,0 0 1 0 0,0 0-1 0 0,0 0 0 0 0,-1 0 1 0 0,1 0-1 0 0,0 0 1 0 0,0-1-9 0 0,22-32 124 0 0,-2-1-1 0 0,-1-1 1 0 0,-2-1 0 0 0,6-20-124 0 0,-5 14 50 0 0,12-26-6 0 0,-19 104-21 0 0,34 227 298 0 0,-37-217-314 0 0,-2-1 1 0 0,-2 1-1 0 0,-1 0 0 0 0,-3 0 0 0 0,-3 29-7 0 0,1-60 3 0 0,0-1-1 0 0,-1 1 0 0 0,-1-1 0 0 0,0 1 1 0 0,0-1-1 0 0,-2 0 0 0 0,0 0 1 0 0,0 0-1 0 0,-1-1 0 0 0,0 0 1 0 0,-1 0-1 0 0,-1-1 0 0 0,0 1 1 0 0,0-2-1 0 0,-1 1 0 0 0,-1-1 1 0 0,0 0-1 0 0,0-1 0 0 0,0-1 1 0 0,-1 1-1 0 0,-1-2 0 0 0,1 1 1 0 0,-4 0-3 0 0,13-6 2 0 0,-1 0 0 0 0,1 0 0 0 0,-1-1 0 0 0,0 1 0 0 0,0 0 0 0 0,1-1 0 0 0,-1 0 0 0 0,0 0 0 0 0,0 0 0 0 0,0 0 0 0 0,0 0 0 0 0,-1-1 0 0 0,1 1 0 0 0,0-1 0 0 0,0 0 0 0 0,0 0 0 0 0,0 0 0 0 0,-1 0 0 0 0,1 0 0 0 0,0-1 0 0 0,0 1 0 0 0,0-1 0 0 0,0 0 0 0 0,0 0 0 0 0,0 0 0 0 0,0-1 0 0 0,0 1 0 0 0,1 0 0 0 0,-1-1 0 0 0,0 0 0 0 0,1 0 0 0 0,-1 0 0 0 0,1 0 1 0 0,0 0-1 0 0,-1 0 0 0 0,1-1 0 0 0,0 1 0 0 0,1-1 0 0 0,-1 0 0 0 0,0 1 0 0 0,1-1 0 0 0,-1 0 0 0 0,1 0 0 0 0,0 0 0 0 0,0 0 0 0 0,0 0-2 0 0,2-12 5 0 0,2 0 1 0 0,0 0-1 0 0,0 0 1 0 0,1 1-1 0 0,1 0 1 0 0,0 0-1 0 0,1 0 1 0 0,1 0 0 0 0,0 1-1 0 0,1 0 1 0 0,0 1-1 0 0,1 0 1 0 0,0 0-1 0 0,1 1 1 0 0,1 0-1 0 0,-1 0 1 0 0,2 1-1 0 0,-1 1 1 0 0,1 0-1 0 0,1 0 1 0 0,0 2-1 0 0,6-4-5 0 0,-5 1-109 0 0,1 1-1 0 0,1 0 1 0 0,0 1-1 0 0,0 1 1 0 0,1 1-1 0 0,-1 0 0 0 0,10-2 110 0 0,-8 7-3873 0 0,-12 2-3969 0 0,-2-1-4600 0 0</inkml:trace>
  <inkml:trace contextRef="#ctx0" brushRef="#br0" timeOffset="75938.78">5609 4014 0 0 0,'0'0'4060'0'0,"0"0"-1649"0"0,0 0-460 0 0,0 0 196 0 0,0 0 96 0 0,0 0-81 0 0,0 0-247 0 0,0 0-435 0 0,0 0-384 0 0,0 0-234 0 0,0 0-167 0 0,-11 0-91 0 0,-32 0-32 0 0,40 1-465 0 0,0-1-1 0 0,0 1 1 0 0,0 0-1 0 0,0 0 1 0 0,0 0 0 0 0,0 1-1 0 0,0-1 1 0 0,0 1-1 0 0,1-1 1 0 0,-1 1-1 0 0,0 0 1 0 0,1 0 0 0 0,-1 0-1 0 0,1 0 1 0 0,0 1-1 0 0,0-1 1 0 0,0 1-1 0 0,0-1 1 0 0,-1 4-107 0 0,-4 2 246 0 0,-98 164 1144 0 0,-20 13-1009 0 0,84-131-423 0 0,41-110-8065 0 0,31-74-8296 0 0,-22 73 14715 0 0,-3-46 705 0 0,-7 58 3093 0 0,0 20 2281 0 0,1 0 3314 0 0,0 24-5909 0 0,0 1-235 0 0,0 0-240 0 0,0 0-223 0 0,0 0-167 0 0,0 5 3834 0 0,0 16-3895 0 0,6-9-603 0 0,1 0-1 0 0,0 0 1 0 0,1 0-1 0 0,0-1 0 0 0,1-1 1 0 0,0 0-1 0 0,1 0 0 0 0,0 0 1 0 0,0-1-1 0 0,8 4-266 0 0,16 17 409 0 0,-11-8-240 0 0,-1 2-1 0 0,-1 0 1 0 0,-2 1-1 0 0,0 1 1 0 0,9 18-169 0 0,41 68-445 0 0,-69-104-1396 0 0,0-6-6759 0 0,0-2-3602 0 0</inkml:trace>
  <inkml:trace contextRef="#ctx0" brushRef="#br0" timeOffset="83789.961">110 1488 0 0 0,'0'0'423'0'0,"0"0"268"0"0,0 0 135 0 0,0 0 45 0 0,0 0 51 0 0,0-4 23 0 0,2-21 1025 0 0,-2 61 5515 0 0,2 1-3476 0 0,11 139-2901 0 0,-11-163-507 0 0,62 336 1518 0 0,-64-63-940 0 0,32-160-880 0 0,-16 10-49 0 0,-14 75 297 0 0,24-89-172 0 0,7 68 20 0 0,-44-24 67 0 0,8-141-389 0 0,1-1 0 0 0,1 1 0 0 0,1 0 0 0 0,2-1 0 0 0,0 1 0 0 0,2-1 0 0 0,5 17-73 0 0,22 147 362 0 0,-34-130-195 0 0,1-41-132 0 0,1-1 1 0 0,1 1-1 0 0,0-1 1 0 0,1 1-1 0 0,1-1 0 0 0,0 1 1 0 0,2-1-1 0 0,1 4-35 0 0,1-2 64 0 0,0 0 0 0 0,-2 0 0 0 0,0 0 0 0 0,0 1 0 0 0,-2-1-1 0 0,0 1 1 0 0,-1 11-64 0 0,-12 140 314 0 0,16 165 178 0 0,-12-199-394 0 0,-11 11 34 0 0,17-88-113 0 0,11-34 52 0 0,28 39 22 0 0,-27-19 200 0 0,-7-10-48 0 0,-4-35-227 0 0,0 0 24 0 0,0-2-252 0 0,0-3-2829 0 0,0-2-6693 0 0,0 7-2750 0 0</inkml:trace>
  <inkml:trace contextRef="#ctx0" brushRef="#br0" timeOffset="86920.301">294 5023 0 0 0,'3'-1'95'0'0,"-1"0"-1477"0"0,5 0 6966 0 0,-4 7 10970 0 0,-3-6-16497 0 0,0 0-2 0 0,0 0-6 0 0,0 0 1 0 0,0 0 3 0 0,0 0 3 0 0,0 0 26 0 0,0 0 12 0 0,0 0 30 0 0,0 0 18 0 0,0 0 7 0 0,0 0 20 0 0,0 0 2 0 0,0 0 2 0 0,0 0-6 0 0,0 0-16 0 0,0 0-23 0 0,25 5 2423 0 0,30 9-1619 0 0,73-7-252 0 0,152-3 46 0 0,-66-8-421 0 0,-109 8-137 0 0,38 3-8 0 0,131 0 123 0 0,12-7-94 0 0,-112 4-83 0 0,-5 3-50 0 0,270-3 83 0 0,-250-19-61 0 0,41-4 66 0 0,24-2-92 0 0,-52 17-34 0 0,94 1 66 0 0,-67-1 66 0 0,-40-3-122 0 0,-64 3 100 0 0,53-4-88 0 0,100 5-4 0 0,-40-8 10 0 0,-63 0-34 0 0,226 7 17 0 0,-302-3-20 0 0,154 7-39 0 0,-183-8 60 0 0,17 8 5 0 0,-59 8-243 0 0,22-5 283 0 0,-50-3-83 0 0,0 0-18 0 0,-15 29-3634 0 0,1-16-1379 0 0,3-7-5287 0 0,5-2-387 0 0</inkml:trace>
  <inkml:trace contextRef="#ctx0" brushRef="#br0" timeOffset="90389.524">40 855 0 0 0,'0'0'340'0'0,"0"0"556"0"0,0 0 118 0 0,0 0-29 0 0,0 0 28 0 0,0 0 112 0 0,0 0 114 0 0,-2-10 61 0 0,-1-2-746 0 0,-2-9-42 0 0,4-2 3447 0 0,1 22-2750 0 0,0 1-50 0 0,0 0-70 0 0,0 0-101 0 0,0 0-114 0 0,0 0-91 0 0,0 0-112 0 0,0 0-97 0 0,0 0-96 0 0,0 13 382 0 0,-24 96-59 0 0,20 30-572 0 0,34-80-160 0 0,-27-58-34 0 0,-1-1-1 0 0,1 0 1 0 0,-1 0-1 0 0,1 0 1 0 0,-1 0 0 0 0,1 0-1 0 0,0-1 1 0 0,-1 1 0 0 0,1-1-1 0 0,-1 0 1 0 0,0 0 0 0 0,1 1-1 0 0,-1-1 1 0 0,0-1 0 0 0,1 1-1 0 0,-1 0 1 0 0,0-1 0 0 0,0 1-1 0 0,0-1 1 0 0,0 1-1 0 0,0-1 1 0 0,-1 0 0 0 0,1 0-1 0 0,0 0 1 0 0,-1 0 0 0 0,1 0-35 0 0,4-4 63 0 0,16-17 12 0 0,-2 0-1 0 0,-1-2 1 0 0,-1 0 0 0 0,0-1-1 0 0,-3 0 1 0 0,0-2 0 0 0,-1 0 0 0 0,-2 0-1 0 0,6-20-74 0 0,-3 7 86 0 0,-15 41-74 0 0,0 0-3 0 0,0 0-21 0 0,0 0-11 0 0,0 9 22 0 0,4 43 131 0 0,2 0 0 0 0,2 0 0 0 0,3 0 0 0 0,2-1 0 0 0,2-1 1 0 0,5 7-131 0 0,44 173 94 0 0,-57-185-90 0 0,-3 0 1 0 0,-1 1 0 0 0,-2-1-1 0 0,-3 15-4 0 0,2-56 11 0 0,-1 1 0 0 0,0-1 0 0 0,0 1 0 0 0,0-1 0 0 0,0 0 0 0 0,-1 1 0 0 0,0-1 0 0 0,0 0-1 0 0,0 0 1 0 0,0 0 0 0 0,-1-1 0 0 0,0 1 0 0 0,1-1 0 0 0,-1 1 0 0 0,0-1 0 0 0,-1 0 0 0 0,1 0-1 0 0,-1 0 1 0 0,1 0 0 0 0,-1-1 0 0 0,0 1 0 0 0,0-1 0 0 0,0 0 0 0 0,0 0 0 0 0,0-1 0 0 0,0 1-1 0 0,-1-1 1 0 0,1 0 0 0 0,-1 0 0 0 0,1 0 0 0 0,-1-1 0 0 0,1 0 0 0 0,-1 0 0 0 0,1 0 0 0 0,-1 0-1 0 0,-2-1-10 0 0,3-1-1 0 0,1 0 0 0 0,-1 0 0 0 0,1 0 0 0 0,0 0 0 0 0,0-1 0 0 0,0 1 0 0 0,0-1 0 0 0,0 0 0 0 0,0 0 0 0 0,1 0 0 0 0,-1-1 0 0 0,1 1 0 0 0,0 0 0 0 0,0-1 0 0 0,0 1 0 0 0,1-1-1 0 0,-1 0 1 0 0,1 0 0 0 0,0 0 0 0 0,0 1 0 0 0,0-1 0 0 0,1 0 0 0 0,-1 0 0 0 0,1 0 0 0 0,0 0 0 0 0,0 0 0 0 0,0 0 0 0 0,1 0 0 0 0,0-1 1 0 0,4-95-1711 0 0,4 58-6562 0 0,-7 30-3369 0 0</inkml:trace>
  <inkml:trace contextRef="#ctx0" brushRef="#br0" timeOffset="90892.564">526 420 4433 0 0,'0'0'2443'0'0,"0"0"-761"0"0,0 0-159 0 0,0 0 191 0 0,0 0 65 0 0,0 0-106 0 0,0 0-323 0 0,0 0-386 0 0,0 0-262 0 0,0 0-133 0 0,0 0-49 0 0,0 0-49 0 0,0 0-8 0 0,-5 15-41 0 0,-26 70 215 0 0,27-1 556 0 0,4-84-1153 0 0,0 0-5 0 0,0 0 30 0 0,0 0 19 0 0,0 0 43 0 0,0 0 100 0 0,0 0 87 0 0,0-18 579 0 0,16-70-732 0 0,12-8-122 0 0,-28 96-55 0 0,0 0-10 0 0,0 0 6 0 0,0 0-34 0 0,-40 118-245 0 0,36-73-1297 0 0,15-32-8089 0 0,-8-12-1710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9:3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4 1976 0 0,'0'0'2225'0'0,"0"0"-19"0"0,0 0 44 0 0,0 0-13 0 0,0 0-128 0 0,0 0-279 0 0,0 0-384 0 0,0 0-391 0 0,0 0-317 0 0,0 0-214 0 0,0 0-107 0 0,16-4 2071 0 0,-15 4-2156 0 0,-1 0-16 0 0,0 0-6 0 0,0 0-7 0 0,0 0-15 0 0,0 0-14 0 0,0 0-10 0 0,0 0-10 0 0,0 0-7 0 0,0 0 5 0 0,0 0-30 0 0,0 0-18 0 0,0 0-6 0 0,0 0-24 0 0,0 0 11 0 0,0 0 2 0 0,0 0 6 0 0,0 0 9 0 0,0 0-10 0 0,0 0 6 0 0,-15 19 1384 0 0,-245 298-1187 0 0,125-167-347 0 0,112-113-19 0 0,18-52-2340 0 0,13-21-1178 0 0,-2 14-6813 0 0,-4 18-906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9:3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4297 0 0,'0'0'2142'0'0,"0"0"-182"0"0,0 0-74 0 0,0 0 41 0 0,0 0 41 0 0,0 0-65 0 0,0 0-258 0 0,0 0-356 0 0,0 0-368 0 0,0 0-265 0 0,0 0-163 0 0,0 0-78 0 0,0 0-8 0 0,-3-3 1 0 0,-7-12-5 0 0,8 11-29 0 0,2 4-36 0 0,0 0-36 0 0,0 0-28 0 0,0 0-2 0 0,22 11 2142 0 0,-1 2-2118 0 0,-1 1 0 0 0,-1 1 0 0 0,0 1 0 0 0,-2 0 1 0 0,1 1-1 0 0,-2 1 0 0 0,0 1 0 0 0,-1 0 0 0 0,6 13-296 0 0,80 88 419 0 0,16-6-95 0 0,-45-47-34 0 0,-61-50 69 0 0,-45-36-689 0 0,-15-17-3527 0 0,40 24-2493 0 0,5 6-3382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31 160 2320 0 0,'0'0'1309'0'0,"0"0"80"0"0,0 0 202 0 0,0 0 304 0 0,0 0 243 0 0,0 0 12 0 0,0 0-199 0 0,0 0-324 0 0,0 0-300 0 0,0 0-249 0 0,0 0-177 0 0,-4-9-115 0 0,-16-31-118 0 0,15 30-80 0 0,5 10-79 0 0,0 0-63 0 0,0 0-58 0 0,0 0-15 0 0,0 0-17 0 0,0 0-33 0 0,0 0-24 0 0,0 0-14 0 0,0 0-21 0 0,0 0-10 0 0,0 0 16 0 0,0 16 57 0 0,-1 51 143 0 0,2-1-1 0 0,3 1 1 0 0,4-1-1 0 0,13 57-469 0 0,-20-114 5 0 0,1 0 1 0 0,1-1-1 0 0,0 1 1 0 0,0-1-1 0 0,0 1 0 0 0,1-1 1 0 0,0 0-1 0 0,1 0 1 0 0,0-1-1 0 0,0 0 0 0 0,1 1 1 0 0,-1-2-1 0 0,2 1 1 0 0,-1-1-1 0 0,1 0 1 0 0,0 0-1 0 0,4 2-5 0 0,-9-6 7 0 0,1-1 1 0 0,0 1-1 0 0,-1-1 1 0 0,1 0-1 0 0,0 0 1 0 0,0 0-1 0 0,0 0 1 0 0,0-1-1 0 0,0 1 1 0 0,0-1-1 0 0,0 0 1 0 0,0 0-1 0 0,0 0 1 0 0,0 0-1 0 0,0 0 1 0 0,0-1-1 0 0,0 0 1 0 0,0 1-1 0 0,0-1 1 0 0,-1 0-1 0 0,1 0 1 0 0,0 0-1 0 0,0-1 1 0 0,-1 1-1 0 0,1-1 1 0 0,-1 1-1 0 0,1-1 1 0 0,-1 0-1 0 0,0 0 1 0 0,1 0-1 0 0,-1 0 0 0 0,0-1 1 0 0,0 0-8 0 0,59-93 330 0 0,-51 76-307 0 0,97-203 126 0 0,-103 249-386 0 0,17 44 278 0 0,-9-31-49 0 0,-9-27 6 0 0,0 1-1 0 0,1-1 1 0 0,0 0-1 0 0,1 0 1 0 0,0-1-1 0 0,1 1 1 0 0,0-1-1 0 0,1-1 1 0 0,1 1-1 0 0,-1-1 0 0 0,2 0 1 0 0,-1-1-1 0 0,1 0 1 0 0,1 0-1 0 0,-1-1 1 0 0,2 0-1 0 0,-1-1 1 0 0,1 0-1 0 0,0 0 1 0 0,0-1-1 0 0,3 0 3 0 0,-9-5 13 0 0,0-1 0 0 0,0 1 0 0 0,0-1 0 0 0,0 0 0 0 0,0-1 0 0 0,0 1 0 0 0,0-1-1 0 0,0 0 1 0 0,0 0 0 0 0,0-1 0 0 0,0 1 0 0 0,0-1 0 0 0,-1 0 0 0 0,1-1 0 0 0,-1 1 0 0 0,0-1 0 0 0,1 0 0 0 0,-1 0 0 0 0,0 0 0 0 0,-1 0-1 0 0,1-1 1 0 0,-1 1 0 0 0,1-1 0 0 0,-1 0 0 0 0,1-2-13 0 0,65-112 363 0 0,-66 111-353 0 0,11-21 82 0 0,-2-1 1 0 0,-1 0-1 0 0,-2-1 0 0 0,0 0 0 0 0,-2 0 1 0 0,-2-1-1 0 0,0 0 0 0 0,-2 0 1 0 0,-2 0-1 0 0,0-1 0 0 0,-3-15-92 0 0,-25-30 188 0 0,26 77-215 0 0,1 0 1 0 0,-1-1-1 0 0,1 1 0 0 0,-1 0 1 0 0,1-1-1 0 0,-1 1 0 0 0,1 0 1 0 0,-1 0-1 0 0,1 0 0 0 0,-1 0 0 0 0,1-1 1 0 0,-1 1-1 0 0,1 0 0 0 0,-1 0 1 0 0,0 0-1 0 0,1 0 0 0 0,-1 0 1 0 0,1 0-1 0 0,-1 0 0 0 0,1 0 1 0 0,-1 1-1 0 0,1-1 0 0 0,-1 0 0 0 0,0 0 1 0 0,1 0-1 0 0,-1 1 0 0 0,1-1 1 0 0,-1 0-1 0 0,1 0 0 0 0,0 1 1 0 0,-1-1-1 0 0,1 0 0 0 0,-1 1 1 0 0,1-1-1 0 0,0 1 0 0 0,-1-1 0 0 0,1 0 1 0 0,0 1-1 0 0,-1-1 0 0 0,1 1 1 0 0,0-1-1 0 0,-1 1 0 0 0,1-1 1 0 0,0 1-1 0 0,0-1 0 0 0,0 1 1 0 0,0 0-1 0 0,0-1 0 0 0,-1 1 0 0 0,1-1 1 0 0,0 1-1 0 0,0-1 0 0 0,0 1 1 0 0,0-1-1 0 0,1 1 0 0 0,-1 0 1 0 0,0-1-1 0 0,0 1 0 0 0,0-1 1 0 0,0 1-1 0 0,0-1 0 0 0,1 1 0 0 0,-1-1 1 0 0,0 1-1 0 0,1-1 0 0 0,-1 1 1 0 0,0-1-1 0 0,1 1 27 0 0,4 76-3312 0 0,2-52-736 0 0,4 0-4197 0 0,-3-14-3892 0 0</inkml:trace>
  <inkml:trace contextRef="#ctx0" brushRef="#br0" timeOffset="248.357">1083 540 6489 0 0,'0'0'2074'0'0,"0"0"55"0"0,0 0 150 0 0,0 0-196 0 0,0 0-319 0 0,0 0-337 0 0,0 0-312 0 0,0 0-215 0 0,0 0-118 0 0,0 0-105 0 0,0 0-71 0 0,0 0-31 0 0,24-11-74 0 0,72-35-33 0 0,-50 10 825 0 0,-42 26-1020 0 0,-2 4-197 0 0,0 1 1 0 0,0 0 0 0 0,0 0 0 0 0,-1-1-1 0 0,0 1 1 0 0,0-1 0 0 0,0 1-1 0 0,-1-1 1 0 0,1 1 0 0 0,-1-1 0 0 0,-1 1-1 0 0,1-1 1 0 0,-1 0 0 0 0,0 1-1 0 0,0 0 1 0 0,-1-1 0 0 0,0 1 0 0 0,0 0-1 0 0,0 0 1 0 0,0-1 0 0 0,-1 2-1 0 0,0-1 1 0 0,-1-1-77 0 0,1 2 7 0 0,0 1 0 0 0,-1 0 0 0 0,1 0-1 0 0,-1 0 1 0 0,0 1 0 0 0,0-1 0 0 0,0 1 0 0 0,0 0-1 0 0,-1 0 1 0 0,1 0 0 0 0,0 1 0 0 0,-1-1 0 0 0,1 1-1 0 0,-1 0 1 0 0,0 1 0 0 0,1-1 0 0 0,-1 1 0 0 0,0 0-1 0 0,1 0 1 0 0,-1 0 0 0 0,0 1 0 0 0,1-1 0 0 0,-1 1-1 0 0,1 0 1 0 0,-1 1 0 0 0,1-1 0 0 0,-1 1 0 0 0,1 0 0 0 0,-3 1-7 0 0,-3 3-6 0 0,0 0 0 0 0,0 0 0 0 0,1 1 1 0 0,0 1-1 0 0,0-1 0 0 0,1 1 0 0 0,-1 1 1 0 0,2 0-1 0 0,-1 0 0 0 0,1 0 1 0 0,1 1-1 0 0,0 0 0 0 0,0 0 0 0 0,1 1 1 0 0,0 0-1 0 0,1-1 0 0 0,0 2 1 0 0,1-1-1 0 0,0 0 0 0 0,1 1 0 0 0,0-1 1 0 0,1 1-1 0 0,0 0 0 0 0,1 4 6 0 0,1-11 1 0 0,0 1-1 0 0,0-1 1 0 0,0 0-1 0 0,1 1 0 0 0,0-1 1 0 0,0 0-1 0 0,0 0 1 0 0,0 0-1 0 0,1 0 1 0 0,0-1-1 0 0,0 1 1 0 0,1-1-1 0 0,-1 0 1 0 0,1 1-1 0 0,0-2 1 0 0,0 1-1 0 0,0 0 1 0 0,0-1-1 0 0,1 0 0 0 0,-1 0 1 0 0,1 0-1 0 0,0 0 1 0 0,4 1-1 0 0,125 35 137 0 0,-116-36-153 0 0,0-1 0 0 0,1-1-1 0 0,0-1 1 0 0,-1 0 0 0 0,1-2 0 0 0,-1 0-1 0 0,0-1 1 0 0,10-3 16 0 0,35-31-2448 0 0,-46 23-1406 0 0,-3 2-6212 0 0,-9 5-843 0 0</inkml:trace>
  <inkml:trace contextRef="#ctx0" brushRef="#br0" timeOffset="418.474">1712 558 15219 0 0,'0'0'1725'0'0,"0"0"-166"0"0,0 0 9 0 0,0 0 23 0 0,0 0-163 0 0,0 0-297 0 0,0 0-353 0 0,0 0-264 0 0,0 0-104 0 0,0 0-67 0 0,0 0-69 0 0,-10 33-56 0 0,-34 102-56 0 0,14-75-27 0 0,-32-4 300 0 0,33-37-5171 0 0,13-8-1573 0 0,14-8-4895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1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57 472 0 0 0,'0'0'1979'0'0,"0"0"-468"0"0,0 0 64 0 0,0 0 323 0 0,0 0 326 0 0,0 0 70 0 0,0 0-189 0 0,0 0-348 0 0,0 0-311 0 0,0 0-220 0 0,0 0-108 0 0,0 0-88 0 0,0 0-103 0 0,-2-6-103 0 0,-5-19-69 0 0,2 30 1956 0 0,-7 28-2095 0 0,-17 118 122 0 0,28-144-727 0 0,0-1 0 0 0,1 0 0 0 0,0 0 0 0 0,1 1 0 0 0,-1-1 1 0 0,1 0-1 0 0,0 0 0 0 0,1 0 0 0 0,-1 0 0 0 0,1 0 0 0 0,1 0 0 0 0,-1 0 1 0 0,1 0-1 0 0,0-1 0 0 0,0 0 0 0 0,0 1 0 0 0,1-1 0 0 0,0 0 0 0 0,0 0 1 0 0,0-1-1 0 0,1 0 0 0 0,-1 1 0 0 0,1-1 0 0 0,0-1 0 0 0,0 1 1 0 0,1-1-1 0 0,-1 0 0 0 0,2 1-11 0 0,0-5 47 0 0,0 0 1 0 0,1-1 0 0 0,-1 0-1 0 0,-1 0 1 0 0,1 0-1 0 0,0-1 1 0 0,-1 0 0 0 0,1 0-1 0 0,-1-1 1 0 0,0 1-1 0 0,0-1 1 0 0,0-1 0 0 0,0 1-1 0 0,-1-1 1 0 0,0 0-1 0 0,0 0 1 0 0,0-1-1 0 0,-1 0 1 0 0,4-5-48 0 0,-4 6 4 0 0,107-122 133 0 0,-105 166-235 0 0,-6-33 98 0 0,1 0 0 0 0,0 0 0 0 0,0 0 0 0 0,1-1 0 0 0,0 1 0 0 0,-1-1 0 0 0,2 1 0 0 0,-1-1 0 0 0,1 0 1 0 0,0 0-1 0 0,0 0 0 0 0,0 0 0 0 0,1 0 0 0 0,-1-1 0 0 0,1 1 0 0 0,0-1 0 0 0,1 0 0 0 0,-1 0 0 0 0,1-1 0 0 0,-1 1 0 0 0,1-1 1 0 0,0 0-1 0 0,1-1 0 0 0,-1 1 0 0 0,0-1 0 0 0,1 0 0 0 0,-1 0 0 0 0,1 0 0 0 0,0-1 0 0 0,-1 0 0 0 0,4 0 0 0 0,-1-3 66 0 0,1-1 0 0 0,0 0 0 0 0,-1 0 0 0 0,0-1 0 0 0,0 0 0 0 0,0-1 0 0 0,0 1 0 0 0,-1-1 0 0 0,1-1 0 0 0,-1 0-1 0 0,-1 0 1 0 0,1 0 0 0 0,-1-1 0 0 0,0 0 0 0 0,-1 0 0 0 0,1 0 0 0 0,-1-1 0 0 0,-1 0 0 0 0,1 0 0 0 0,-2 0 0 0 0,1 0 0 0 0,-1-1-1 0 0,0 1 1 0 0,-1-1 0 0 0,0 0 0 0 0,1-5-66 0 0,2 0 48 0 0,7-30 519 0 0,-6 20-1846 0 0,-3 19-3774 0 0,7 12-5112 0 0,-5-7-1918 0 0</inkml:trace>
  <inkml:trace contextRef="#ctx0" brushRef="#br0" timeOffset="281.541">940 564 14347 0 0,'0'0'1672'0'0,"0"0"-367"0"0,0 0 2 0 0,0 0 161 0 0,0 0 26 0 0,0 0-214 0 0,0 0-405 0 0,0 0-368 0 0,0 0-194 0 0,0 0-53 0 0,0 0-15 0 0,0 0-22 0 0,-3 22-38 0 0,-12 100 22 0 0,13-57 888 0 0,2-38-5736 0 0,0-9-4147 0 0,0-18-2462 0 0</inkml:trace>
  <inkml:trace contextRef="#ctx0" brushRef="#br0" timeOffset="508.494">881 200 6449 0 0,'0'0'3489'0'0,"0"0"-1737"0"0,0 0-271 0 0,0 0-233 0 0,0 0-192 0 0,0 0-288 0 0,0 0-431 0 0,0 0-505 0 0,0 0-217 0 0,0 0-327 0 0,0 0-320 0 0,0 0-496 0 0,0 0-2721 0 0,0 0-4257 0 0</inkml:trace>
  <inkml:trace contextRef="#ctx0" brushRef="#br0" timeOffset="780.744">1362 52 11803 0 0,'0'0'2103'0'0,"0"0"-576"0"0,0 0-224 0 0,0 0 69 0 0,0 0 59 0 0,0 0-136 0 0,0 0-272 0 0,0 0-258 0 0,0 0-182 0 0,0 0-102 0 0,0 0-55 0 0,0 0-62 0 0,3 30-31 0 0,11 91-53 0 0,9 56 649 0 0,-28 121-721 0 0,-6-170-1403 0 0,11-127 824 0 0,0-1-172 0 0,0 0-184 0 0,0 0-313 0 0,0 0-415 0 0,0 0-580 0 0,0-1-2670 0 0,0-4 313 0 0,0 4-5371 0 0</inkml:trace>
  <inkml:trace contextRef="#ctx0" brushRef="#br0" timeOffset="1013.717">1071 457 9186 0 0,'0'0'2151'0'0,"0"0"-757"0"0,0 0-219 0 0,0 0 137 0 0,0 0 134 0 0,0 0-103 0 0,0 0-263 0 0,0 0-211 0 0,0 0-217 0 0,0 0-169 0 0,35-5-121 0 0,111-15-129 0 0,-16-10-17 0 0,15-24-2318 0 0,-106 38-2413 0 0,-24 9-1721 0 0,-2-1-2813 0 0</inkml:trace>
  <inkml:trace contextRef="#ctx0" brushRef="#br0" timeOffset="1445.503">1776 1 10530 0 0,'0'0'2041'0'0,"0"0"-414"0"0,0 0-227 0 0,0 0-74 0 0,0 0-2 0 0,0 0-108 0 0,0 0-202 0 0,0 0-217 0 0,0 0-153 0 0,-7 36-89 0 0,-21 116-71 0 0,20-108-188 0 0,1 0-1 0 0,3 1 1 0 0,1-1-1 0 0,3 17-295 0 0,0-35 32 0 0,-1-11-18 0 0,0-1 0 0 0,2 1 0 0 0,-1 0 0 0 0,2-1 0 0 0,0 1 0 0 0,0-1 0 0 0,2 1 0 0 0,0-1 0 0 0,0 0 0 0 0,1 0 0 0 0,1-1 0 0 0,0 1 0 0 0,1-1 0 0 0,6 8-14 0 0,-10-18 18 0 0,-1-1 0 0 0,0 0-1 0 0,1 0 1 0 0,-1 0 0 0 0,1-1 0 0 0,-1 1 0 0 0,1-1 0 0 0,0 1 0 0 0,0-1 0 0 0,0 0-1 0 0,0 0 1 0 0,0 0 0 0 0,0 0 0 0 0,0-1 0 0 0,0 1 0 0 0,0-1 0 0 0,0 1 0 0 0,0-1-1 0 0,0-1 1 0 0,1 1 0 0 0,-1 0 0 0 0,0-1 0 0 0,0 1 0 0 0,0-1 0 0 0,0 0 0 0 0,0 0-1 0 0,0 0 1 0 0,0 0 0 0 0,-1-1 0 0 0,1 1 0 0 0,0-1 0 0 0,-1 1 0 0 0,1-1-1 0 0,-1 0 1 0 0,1 0 0 0 0,-1 0 0 0 0,0-1 0 0 0,0 1 0 0 0,0-1 0 0 0,2-1-18 0 0,130-136 342 0 0,-133 139-336 0 0,0 0-1 0 0,0 0 1 0 0,0 0-1 0 0,-1 1 1 0 0,1-1-1 0 0,0 0 1 0 0,0 1-1 0 0,0-1 0 0 0,0 1 1 0 0,0-1-1 0 0,0 1 1 0 0,0 0-1 0 0,1-1 1 0 0,-1 1-1 0 0,0 0 0 0 0,0 0 1 0 0,0 0-1 0 0,0 0 1 0 0,0 0-1 0 0,0 0 1 0 0,1 0-1 0 0,-1 0 1 0 0,0 0-1 0 0,0 0 0 0 0,0 0 1 0 0,0 1-1 0 0,0-1 1 0 0,0 1-1 0 0,0-1 1 0 0,0 1-1 0 0,0-1 1 0 0,0 1-1 0 0,0-1 0 0 0,0 1 1 0 0,0 0-1 0 0,0-1 1 0 0,0 1-1 0 0,-1 0 1 0 0,1 0-1 0 0,0 0 1 0 0,-1 0-1 0 0,1 0 0 0 0,0 0 1 0 0,-1 0-1 0 0,1 0 1 0 0,-1 0-1 0 0,1 0 1 0 0,-1 0-1 0 0,0 0 0 0 0,0 0 1 0 0,1 0-1 0 0,-1 0 1 0 0,0 0-1 0 0,0 1 1 0 0,0-1-1 0 0,0 0 1 0 0,0 0-1 0 0,0 0 0 0 0,0 0 1 0 0,-1 0-1 0 0,1 0 1 0 0,0 0-1 0 0,-1 1-5 0 0,2 181 807 0 0,-1-181-852 0 0,0 0 0 0 0,1 0 0 0 0,-1 0-1 0 0,1 0 1 0 0,-1 0 0 0 0,1 0 0 0 0,0 0 0 0 0,0-1 0 0 0,0 1 0 0 0,0 0 0 0 0,0 0-1 0 0,0-1 1 0 0,0 1 0 0 0,1 0 0 0 0,-1-1 0 0 0,0 1 0 0 0,1-1 0 0 0,-1 0-1 0 0,1 0 1 0 0,0 1 0 0 0,-1-1 0 0 0,1 0 0 0 0,0 0 0 0 0,0-1 0 0 0,0 1-1 0 0,0 0 46 0 0,4-9-4350 0 0,-5 5-683 0 0,0-1-6928 0 0</inkml:trace>
  <inkml:trace contextRef="#ctx0" brushRef="#br0" timeOffset="2329.001">883 170 0 0 0,'0'0'711'0'0,"0"0"517"0"0,0 0 326 0 0,0 0 191 0 0,0 0 51 0 0,0 0-60 0 0,0 0-168 0 0,0 0-175 0 0,0 0-109 0 0,0 0-71 0 0,0 0-42 0 0,0 0-37 0 0,-19 4 2049 0 0,-15 22-928 0 0,34-26-2099 0 0,0 0-26 0 0,0 0-21 0 0,0 0-6 0 0,0 0-29 0 0,0 0 1 0 0,0 0-7 0 0,0 0 6 0 0,19-19 883 0 0,-12 13-559 0 0,0 0-1033 0 0,-5 3-7444 0 0,-2 0-3841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171 783 0 0 0,'0'0'696'0'0,"0"0"302"0"0,0 0-35 0 0,0 0-195 0 0,0 0-85 0 0,0 0 105 0 0,0 0 256 0 0,0 0-995 0 0,5 5 13911 0 0,-5-4-12390 0 0,0 0-1206 0 0,0-1-48 0 0,0 0-32 0 0,0 0-11 0 0,0 0-11 0 0,0 0-4 0 0,0 0 22 0 0,0 0 1 0 0,0 0 4 0 0,-99 70 1197 0 0,93-66-1437 0 0,0 1 0 0 0,0-1 0 0 0,1 1 0 0 0,-1 1 0 0 0,1-1 0 0 0,1 1 0 0 0,-1 0 0 0 0,1 0 0 0 0,0 0 0 0 0,0 0 0 0 0,0 1 0 0 0,1 0 0 0 0,0 0 0 0 0,1 0 0 0 0,-1 0 0 0 0,1 0 0 0 0,1 0 0 0 0,-1 0 0 0 0,1 1 0 0 0,1-1 0 0 0,-1 1 0 0 0,1-1 0 0 0,1 2-45 0 0,2-3 40 0 0,0 0 1 0 0,1 0-1 0 0,0 0 0 0 0,1-1 1 0 0,-1 1-1 0 0,1-1 0 0 0,0 0 1 0 0,0 0-1 0 0,1-1 0 0 0,-1 1 1 0 0,1-1-1 0 0,0-1 0 0 0,0 1 1 0 0,0-1-1 0 0,1 0 0 0 0,-1 0 1 0 0,2-1-41 0 0,5 3 51 0 0,-1-1 1 0 0,0-1 0 0 0,1 0 0 0 0,0-1 0 0 0,0-1-1 0 0,-1 0 1 0 0,1 0 0 0 0,0-1 0 0 0,1-1-52 0 0,-9 1 2 0 0,23-11-1745 0 0,-3-29-5193 0 0,-12 14 1757 0 0,-9 22-6387 0 0</inkml:trace>
  <inkml:trace contextRef="#ctx0" brushRef="#br0" timeOffset="331.984">534 856 5369 0 0,'0'0'1600'0'0,"0"0"-370"0"0,0 0-126 0 0,0 0 155 0 0,0 0 155 0 0,0 0 89 0 0,0 0-91 0 0,0 0-186 0 0,0 0-219 0 0,0 0-188 0 0,0 0-147 0 0,0 0-142 0 0,-11 22-51 0 0,-29 69-63 0 0,27-34 376 0 0,15-51-689 0 0,0-2-30 0 0,-1 0 0 0 0,1-1-1 0 0,0 1 1 0 0,1-1 0 0 0,-1 1 0 0 0,1-1-1 0 0,-1 0 1 0 0,1 0 0 0 0,0 0-1 0 0,0-1 1 0 0,0 1 0 0 0,0-1 0 0 0,1 1-1 0 0,-1-1 1 0 0,1 0 0 0 0,0 0 0 0 0,-1-1-1 0 0,1 1 1 0 0,0-1 0 0 0,0 0-1 0 0,0 0 1 0 0,0 0 0 0 0,0 0 0 0 0,0-1-1 0 0,0 0 1 0 0,0 0 0 0 0,0 0 0 0 0,0 0-1 0 0,0 0 1 0 0,0-1 0 0 0,0 0-1 0 0,0 0 1 0 0,0 0 0 0 0,0 0 0 0 0,0 0-1 0 0,0-1 1 0 0,-1 0 0 0 0,1 0 0 0 0,-1 0-1 0 0,1 0 1 0 0,-1-1 0 0 0,0 1-1 0 0,1-1-72 0 0,5-5 89 0 0,0-1-1 0 0,0-1 0 0 0,-1 1 0 0 0,0-2 1 0 0,-1 1-1 0 0,0-1 0 0 0,0 0 0 0 0,-1 0 1 0 0,-1 0-1 0 0,0-1 0 0 0,0 0 0 0 0,-1 0 0 0 0,-1 0 1 0 0,0-1-1 0 0,-1 1 0 0 0,0-1 0 0 0,-1 0 1 0 0,0 1-1 0 0,-1-9-88 0 0,0 19-14 0 0,0 0 0 0 0,-1-1 0 0 0,1 1 0 0 0,-1-1 0 0 0,1 1-1 0 0,-1 0 1 0 0,0-1 0 0 0,0 1 0 0 0,0 0 0 0 0,0 0 0 0 0,0 0 0 0 0,0-1 0 0 0,-1 1 0 0 0,1 1 0 0 0,-1-1 0 0 0,1 0 0 0 0,-1 0 0 0 0,0 0 0 0 0,0 1 0 0 0,0-1 0 0 0,0 1-1 0 0,0 0 1 0 0,0-1 0 0 0,0 1 0 0 0,0 0 0 0 0,-1 0 0 0 0,1 0 0 0 0,0 1 0 0 0,-1-1 0 0 0,1 0 0 0 0,0 1 0 0 0,-1 0 0 0 0,1-1 0 0 0,-1 1 0 0 0,0 0 14 0 0,-3 0-236 0 0,-1 0 1 0 0,1 0-1 0 0,-1 1 1 0 0,1 0-1 0 0,-1 0 0 0 0,1 1 1 0 0,0-1-1 0 0,0 1 1 0 0,-1 1-1 0 0,1-1 1 0 0,1 1-1 0 0,-1 0 1 0 0,-1 1 235 0 0,-28 24-3571 0 0,15-5-4974 0 0,11-11-1524 0 0</inkml:trace>
  <inkml:trace contextRef="#ctx0" brushRef="#br0" timeOffset="782.413">940 911 2769 0 0,'0'0'2855'0'0,"0"0"-515"0"0,0 0-131 0 0,0 0-83 0 0,0 0-189 0 0,0 0-274 0 0,0 0-309 0 0,0 0-246 0 0,0 0-202 0 0,0 0-163 0 0,0 0-157 0 0,0 0-144 0 0,0 0-135 0 0,-10 1-114 0 0,-31 3-68 0 0,39-4-113 0 0,1 1-1 0 0,0 0 0 0 0,-1 0 0 0 0,1-1 0 0 0,-1 1 1 0 0,1 0-1 0 0,0 0 0 0 0,0 0 0 0 0,0 0 1 0 0,0 1-1 0 0,0-1 0 0 0,0 0 0 0 0,0 0 1 0 0,0 1-1 0 0,0-1 0 0 0,0 1 0 0 0,1-1 1 0 0,-1 0-1 0 0,0 1 0 0 0,1-1 0 0 0,0 1 0 0 0,-1 0 1 0 0,1-1-1 0 0,0 1 0 0 0,0-1 0 0 0,-1 1 1 0 0,1 0-1 0 0,1-1 0 0 0,-1 1 0 0 0,0-1 1 0 0,0 1-1 0 0,1 0-11 0 0,-1 1 22 0 0,-1 0 8 0 0,1 0 0 0 0,-1-1 0 0 0,1 1-1 0 0,0 0 1 0 0,0 0 0 0 0,0-1 0 0 0,0 1 0 0 0,1 0 0 0 0,-1 0 0 0 0,1-1 0 0 0,0 1 0 0 0,-1-1 0 0 0,1 1 0 0 0,0 0 0 0 0,1-1 0 0 0,-1 0 0 0 0,0 1 0 0 0,1-1 0 0 0,-1 0-1 0 0,1 1 1 0 0,0-1 0 0 0,0 0 0 0 0,0 0 0 0 0,0-1 0 0 0,0 1 0 0 0,0 0 0 0 0,0-1 0 0 0,0 1 0 0 0,1-1 0 0 0,-1 0 0 0 0,1 1 0 0 0,-1-1 0 0 0,1 0 0 0 0,-1-1-1 0 0,1 1 1 0 0,0 0 0 0 0,0-1 0 0 0,2 1-30 0 0,3-2 98 0 0,0 1 0 0 0,1-2 0 0 0,-1 1-1 0 0,1-1 1 0 0,-1 0 0 0 0,0-1 0 0 0,0 1 0 0 0,0-2-1 0 0,-1 1 1 0 0,1-1 0 0 0,-1 0 0 0 0,0-1 0 0 0,0 0-1 0 0,0 0 1 0 0,0 0 0 0 0,-1-1 0 0 0,0 0 0 0 0,0 0-1 0 0,-1-1 1 0 0,0 1 0 0 0,0-1 0 0 0,0-1 0 0 0,-1 1-1 0 0,0 0 1 0 0,-1-1 0 0 0,1 0 0 0 0,-1 0 0 0 0,-1 0-1 0 0,0 0 1 0 0,0 0 0 0 0,0-1 0 0 0,-1 1 0 0 0,0-1-1 0 0,-1 1 1 0 0,0-1 0 0 0,-1-5-98 0 0,-1 10-20 0 0,-1 0 0 0 0,1 1 0 0 0,-1-1 1 0 0,0 1-1 0 0,0 0 0 0 0,0 0 0 0 0,-1 0 0 0 0,1 0 0 0 0,-1 1 0 0 0,0-1 0 0 0,1 1 1 0 0,-1 0-1 0 0,0 0 0 0 0,0 0 0 0 0,-1 1 0 0 0,1-1 0 0 0,0 1 0 0 0,0 0 0 0 0,-1 1 1 0 0,1-1-1 0 0,-1 0 0 0 0,1 1 0 0 0,0 0 0 0 0,-1 0 0 0 0,1 1 0 0 0,-1-1 0 0 0,1 1 1 0 0,0 0-1 0 0,-1 0 0 0 0,1 0 0 0 0,-1 1 20 0 0,-80 48-2339 0 0,61-27-1200 0 0,3-2-3958 0 0,12-10-4191 0 0</inkml:trace>
  <inkml:trace contextRef="#ctx0" brushRef="#br0" timeOffset="1164.969">1272 1029 4809 0 0,'0'0'2433'0'0,"0"0"-161"0"0,0 0-39 0 0,0 0-49 0 0,0 0-249 0 0,0 0-340 0 0,0 0-356 0 0,0 0-295 0 0,0 0-230 0 0,0 0-144 0 0,0 0-80 0 0,0 0-54 0 0,0 0 1 0 0,-7 5 30 0 0,-22 15 23 0 0,33-41 1931 0 0,50-93-980 0 0,28-74-180 0 0,-33 100-1007 0 0,-19 167-6336 0 0,-19-56-4502 0 0,-6-15-1183 0 0</inkml:trace>
  <inkml:trace contextRef="#ctx0" brushRef="#br0" timeOffset="1760.994">1754 764 3361 0 0,'0'0'3518'0'0,"0"0"-1127"0"0,0 0-373 0 0,0 0 13 0 0,0 0-73 0 0,0 0-217 0 0,0 0-292 0 0,0 0-318 0 0,0 0-237 0 0,0 0-152 0 0,0 0-114 0 0,0 0-93 0 0,-16-1-83 0 0,-53-3-45 0 0,67 4-376 0 0,0 0 0 0 0,-1 0 1 0 0,1 1-1 0 0,0-1 0 0 0,0 0 1 0 0,0 1-1 0 0,0-1 1 0 0,0 1-1 0 0,0 0 0 0 0,0 0 1 0 0,0 0-1 0 0,0 0 0 0 0,0 0 1 0 0,0 0-1 0 0,0 1 0 0 0,0-1 1 0 0,1 0-1 0 0,-1 1 1 0 0,1-1-1 0 0,-1 1 0 0 0,1 0 1 0 0,-1 0-1 0 0,1-1 0 0 0,0 1 1 0 0,0 0-1 0 0,0 0 0 0 0,0 0 1 0 0,0 0-1 0 0,0 2-31 0 0,-3 5 91 0 0,-1-1-63 0 0,1 1-1 0 0,0 1 1 0 0,0-1 0 0 0,1 1-1 0 0,1-1 1 0 0,-1 1 0 0 0,2 0 0 0 0,-1 0-1 0 0,1 0 1 0 0,1 0 0 0 0,0 0-1 0 0,0 0 1 0 0,1-1 0 0 0,0 4-28 0 0,2-8 33 0 0,0 1-1 0 0,0-1 1 0 0,0 0 0 0 0,0 0 0 0 0,1-1-1 0 0,0 1 1 0 0,0-1 0 0 0,0 1 0 0 0,0-1-1 0 0,1-1 1 0 0,0 1 0 0 0,0-1 0 0 0,0 1-1 0 0,0-1 1 0 0,0-1 0 0 0,0 1 0 0 0,1-1-1 0 0,-1 0 1 0 0,1 0 0 0 0,0 0 0 0 0,0-1-1 0 0,0 0 1 0 0,-1 0 0 0 0,1-1 0 0 0,0 0-1 0 0,0 1 1 0 0,5-2-33 0 0,-3 1 98 0 0,0-1 0 0 0,1 0-1 0 0,-1 0 1 0 0,0-1 0 0 0,1 0 0 0 0,-1-1-1 0 0,0 0 1 0 0,-1 0 0 0 0,1 0 0 0 0,0-1 0 0 0,-1 0-1 0 0,0-1 1 0 0,6-4-98 0 0,6-8 127 0 0,0-1 0 0 0,-2 0 1 0 0,0-1-1 0 0,-1-1 0 0 0,-1-1 0 0 0,-1 0 0 0 0,-1-1 0 0 0,-1 0 1 0 0,0-1-1 0 0,6-21-127 0 0,15-24 79 0 0,-26 56-80 0 0,0 0 0 0 0,-1-1 0 0 0,0 0-1 0 0,-1 0 1 0 0,-1 0 0 0 0,0-1 0 0 0,-1 0 0 0 0,0 1 0 0 0,-1-1-1 0 0,-1 0 1 0 0,0 0 0 0 0,-1-1 0 0 0,0 1 0 0 0,-1 0 0 0 0,-1 0-1 0 0,0 0 1 0 0,-1 1 0 0 0,0-1 0 0 0,-1 0 0 0 0,-1 1 0 0 0,0 0-1 0 0,-1 0 1 0 0,-1 0 1 0 0,4 6-8 0 0,-2 0-1 0 0,1 0 0 0 0,-1 0 0 0 0,0 0 1 0 0,0 1-1 0 0,-1 0 0 0 0,0 0 1 0 0,0 1-1 0 0,0-1 0 0 0,-1 1 0 0 0,0 1 1 0 0,0-1-1 0 0,0 1 0 0 0,0 1 0 0 0,-1-1 1 0 0,1 1-1 0 0,-1 0 0 0 0,0 1 0 0 0,0 0 1 0 0,0 0-1 0 0,0 1 0 0 0,-2-1 9 0 0,3 2-8 0 0,1 0 0 0 0,0 0 0 0 0,0 1 0 0 0,0 0 0 0 0,0 0 0 0 0,0 0 0 0 0,0 1 0 0 0,0-1 0 0 0,0 2 0 0 0,0-1 0 0 0,1 1 0 0 0,-1-1 0 0 0,1 1 0 0 0,0 1 0 0 0,0-1 0 0 0,0 1 0 0 0,0 0 0 0 0,1 0 0 0 0,-1 1 0 0 0,1-1 0 0 0,0 1 0 0 0,-1 2 8 0 0,-6 8 9 0 0,1 0-1 0 0,1 0 0 0 0,1 2 1 0 0,0-1-1 0 0,1 1 0 0 0,1 0 0 0 0,0 0 1 0 0,2 0-1 0 0,0 1 0 0 0,0 0 1 0 0,2 0-1 0 0,0 0 0 0 0,1 0 1 0 0,1 0-1 0 0,1 0 0 0 0,0 0 1 0 0,2 0-1 0 0,0 0 0 0 0,1-1 0 0 0,0 1 1 0 0,2-1-1 0 0,0 0 0 0 0,1 0 1 0 0,0-1-1 0 0,1 1 0 0 0,5 4-8 0 0,5 8 100 0 0,2-1-1 0 0,1-2 1 0 0,1 0 0 0 0,1-1-1 0 0,1-1 1 0 0,19 13-100 0 0,-21-19 53 0 0,0-2 0 0 0,2-1 0 0 0,0-1 0 0 0,0-1 0 0 0,1-1 1 0 0,13 4-54 0 0,-37-15-38 0 0,-1-1 1 0 0,1 1-1 0 0,0-1 1 0 0,-1 1 0 0 0,1-1-1 0 0,-1 0 1 0 0,1 1 0 0 0,0-1-1 0 0,-1 0 1 0 0,1 1 0 0 0,0-1-1 0 0,0 0 1 0 0,-1 0 0 0 0,1 0-1 0 0,0 0 1 0 0,0 0 0 0 0,-1 0-1 0 0,1 0 1 0 0,0 0 0 0 0,-1 0-1 0 0,1 0 1 0 0,0 0 0 0 0,0 0-1 0 0,-1 0 1 0 0,1 0 0 0 0,0-1-1 0 0,0 1 1 0 0,-1 0 0 0 0,1-1-1 0 0,0 1 1 0 0,-1 0 0 0 0,1-1-1 0 0,-1 1 1 0 0,1-1 0 0 0,0 1-1 0 0,-1-1 1 0 0,1 1 0 0 0,-1-1-1 0 0,0 1 1 0 0,1-1 0 0 0,-1 0-1 0 0,1 1 1 0 0,-1-1 0 0 0,0 0-1 0 0,1 1 1 0 0,-1-1-1 0 0,0 0 1 0 0,0 1 0 0 0,1-1-1 0 0,-1 0 1 0 0,0 0 0 0 0,0 1-1 0 0,0-1 1 0 0,0 0 0 0 0,0 0-1 0 0,0 1 1 0 0,0-1 0 0 0,0 0 37 0 0,0-16-2875 0 0,0 9-4406 0 0,0 4-4820 0 0</inkml:trace>
  <inkml:trace contextRef="#ctx0" brushRef="#br0" timeOffset="2013.954">2402 819 17316 0 0,'0'0'1013'0'0,"0"0"-159"0"0,0 0 157 0 0,0 0 169 0 0,0 0-92 0 0,0 0-242 0 0,0 0-342 0 0,0 0-254 0 0,0 0-136 0 0,0 0-49 0 0,0 0-23 0 0,0 0-21 0 0,-2 32-32 0 0,-5 94-53 0 0,5-77-661 0 0,2-39-3043 0 0,0-9-1785 0 0,0-1-5861 0 0</inkml:trace>
  <inkml:trace contextRef="#ctx0" brushRef="#br0" timeOffset="2169.561">2338 319 14763 0 0,'0'0'1785'0'0,"0"0"-721"0"0,0 0-424 0 0,0 0-288 0 0,0 0-200 0 0,0 0-224 0 0,0 0-80 0 0,0 0-48 0 0,0 0-40 0 0,0 0-104 0 0,0 0-624 0 0,0 0-1601 0 0,0 0-9113 0 0</inkml:trace>
  <inkml:trace contextRef="#ctx0" brushRef="#br0" timeOffset="2531.508">2599 1037 13723 0 0,'0'0'1532'0'0,"0"0"-33"0"0,0 0 158 0 0,0 0-46 0 0,0 0-271 0 0,0 0-281 0 0,0 0-295 0 0,0 0-171 0 0,0 0-50 0 0,0 0-49 0 0,0 0-18 0 0,0 0-54 0 0,12-32-71 0 0,38-100-80 0 0,-22 35 145 0 0,-9 16-92 0 0,-16 216-837 0 0,-3-128 513 0 0,1-1 1 0 0,-1 0 0 0 0,1 1-1 0 0,0-1 1 0 0,1 0 0 0 0,0 0-1 0 0,0 0 1 0 0,0 0 0 0 0,1 0-1 0 0,-1-1 1 0 0,1 1 0 0 0,1-1-1 0 0,-1 0 1 0 0,1 0 0 0 0,0 0-1 0 0,0 0 1 0 0,0 0 0 0 0,5 2-1 0 0,-7-6 28 0 0,1 1 1 0 0,-1-1-1 0 0,1-1 1 0 0,-1 1-1 0 0,1 0 1 0 0,0-1-1 0 0,-1 1 1 0 0,1-1-1 0 0,0 0 1 0 0,0 0-1 0 0,-1 0 1 0 0,1 0-1 0 0,0 0 1 0 0,0-1-1 0 0,-1 1 1 0 0,1-1-1 0 0,-1 1 1 0 0,1-1-1 0 0,0 0 1 0 0,-1 0-1 0 0,1-1 1 0 0,-1 1-1 0 0,0 0 1 0 0,1-1-1 0 0,-1 1 1 0 0,0-1-1 0 0,0 0 1 0 0,0 0-1 0 0,0 0 1 0 0,0 0-1 0 0,-1 0 1 0 0,2-2-29 0 0,46-77 961 0 0,-15-36-601 0 0,-29 100-535 0 0,-3 15-4420 0 0,1 2-4826 0 0,-3 0-2963 0 0</inkml:trace>
  <inkml:trace contextRef="#ctx0" brushRef="#br0" timeOffset="3324.342">3265 738 10594 0 0,'0'0'5108'0'0,"0"0"-2410"0"0,0 0-942 0 0,0 0-211 0 0,0 0-185 0 0,0 0-202 0 0,0 0-244 0 0,0 0-237 0 0,0 0-204 0 0,0 0-130 0 0,0 0-117 0 0,0 0-94 0 0,-14 2-50 0 0,-48 9-52 0 0,-1 35 18 0 0,15 27-80 0 0,47-71 31 0 0,0 0 0 0 0,1 0 0 0 0,-1 0 0 0 0,1 0 0 0 0,0 0 0 0 0,0 0 0 0 0,0 0 0 0 0,0 0 0 0 0,0 1 0 0 0,0-1 0 0 0,0 0 1 0 0,1 0-1 0 0,-1 0 0 0 0,1 0 0 0 0,0 0 0 0 0,-1 0 0 0 0,1-1 0 0 0,0 1 0 0 0,0 0 0 0 0,0 0 0 0 0,0 0 0 0 0,1-1 0 0 0,-1 1 0 0 0,0 0 0 0 0,1-1 0 0 0,-1 0 0 0 0,1 1 0 0 0,-1-1 0 0 0,1 0 1 0 0,0 0-1 0 0,0 1 0 0 0,-1-1 0 0 0,1-1 0 0 0,0 1 0 0 0,0 0 0 0 0,0 0 0 0 0,0-1 0 0 0,0 1 0 0 0,2-1 1 0 0,3 3 6 0 0,1-2 0 0 0,-1 1 0 0 0,1-1 0 0 0,-1 0 0 0 0,1-1 0 0 0,-1 0 0 0 0,1 0 0 0 0,-1-1 0 0 0,1 0 0 0 0,-1 0 0 0 0,1 0-1 0 0,-1-1 1 0 0,0 0 0 0 0,0-1 0 0 0,0 0 0 0 0,0 0 0 0 0,0 0 0 0 0,0-1 0 0 0,-1 0 0 0 0,0 0 0 0 0,0-1 0 0 0,0 1 0 0 0,0-1 0 0 0,2-4-6 0 0,72-64 5 0 0,-78 73-7 0 0,-1 1-1 0 0,1 0 1 0 0,-1 0-1 0 0,0 0 1 0 0,1 1-1 0 0,-1-1 1 0 0,0 0 0 0 0,0 0-1 0 0,0 1 1 0 0,0-1-1 0 0,0 0 1 0 0,0 1-1 0 0,0-1 1 0 0,0 1-1 0 0,0 0 1 0 0,-1-1 0 0 0,1 1-1 0 0,-1 0 1 0 0,1-1-1 0 0,-1 1 1 0 0,0 0-1 0 0,1-1 1 0 0,-1 1-1 0 0,0 0 1 0 0,0 0 0 0 0,0-1-1 0 0,-1 3 3 0 0,4 8-9 0 0,-2-7 10 0 0,0 0 0 0 0,0 0 0 0 0,1 0-1 0 0,0 0 1 0 0,0-1 0 0 0,0 1-1 0 0,1-1 1 0 0,-1 1 0 0 0,1-1-1 0 0,0 0 1 0 0,0 0 0 0 0,1 0-1 0 0,-1-1 1 0 0,1 1 0 0 0,0-1-1 0 0,0 0 1 0 0,0 0 0 0 0,0 0 0 0 0,0 0-1 0 0,1-1 1 0 0,-1 0 0 0 0,1 0-1 0 0,0 0 1 0 0,0 0 0 0 0,0-1-1 0 0,0 0 1 0 0,0 0 0 0 0,0 0-1 0 0,3 0 0 0 0,11-5 37 0 0,0-1-1 0 0,0 0 0 0 0,0-2 1 0 0,-1 0-1 0 0,0-1 0 0 0,0-1 1 0 0,-1-1-1 0 0,0 0 0 0 0,0-1 1 0 0,-1-1-1 0 0,-1 0 0 0 0,0-2 1 0 0,-1 1-1 0 0,-1-2 0 0 0,0 0 1 0 0,0 0-1 0 0,6-12-36 0 0,3 1 19 0 0,-2 0-1 0 0,-1-2 1 0 0,-1 0 0 0 0,-1 0 0 0 0,-1-2 0 0 0,-2 0-1 0 0,-1-1 1 0 0,-1 0 0 0 0,-2-1 0 0 0,-1 0-1 0 0,-2-1 1 0 0,-1 0 0 0 0,-1 0 0 0 0,-1-20-19 0 0,-3 12-3 0 0,1 22 5 0 0,-1 0 1 0 0,-1-1-1 0 0,-1 1 1 0 0,0 0-1 0 0,-2-1 0 0 0,0 1 1 0 0,-1 0-1 0 0,-1 0 0 0 0,-3-6-2 0 0,7 22 2 0 0,1 1-1 0 0,-1-1 0 0 0,-1 0 0 0 0,1 1 0 0 0,0-1 0 0 0,-1 1 1 0 0,1-1-1 0 0,-1 1 0 0 0,0-1 0 0 0,1 1 0 0 0,-1 0 0 0 0,0 0 1 0 0,0 0-1 0 0,-1 0 0 0 0,1 1 0 0 0,0-1 0 0 0,-1 0 1 0 0,1 1-1 0 0,-1 0 0 0 0,1-1 0 0 0,-1 1 0 0 0,0 0 0 0 0,0 0 1 0 0,1 1-1 0 0,-1-1 0 0 0,0 1 0 0 0,0-1 0 0 0,0 1 1 0 0,0 0-1 0 0,1 0 0 0 0,-1 0 0 0 0,0 0 0 0 0,0 1 0 0 0,0-1 1 0 0,0 1-1 0 0,1-1 0 0 0,-1 1 0 0 0,0 0 0 0 0,0 0 1 0 0,1 1-1 0 0,-1-1 0 0 0,1 0 0 0 0,-1 1 0 0 0,1 0 0 0 0,0-1 1 0 0,-1 1-1 0 0,1 0 0 0 0,0 0 0 0 0,0 0 0 0 0,1 0 0 0 0,-1 1 1 0 0,-1 1-2 0 0,-7 26 36 0 0,1 0 1 0 0,1 0-1 0 0,1 0 1 0 0,2 1-1 0 0,2 0 1 0 0,0 1-1 0 0,3-1 1 0 0,0 0 0 0 0,2 0-1 0 0,2 11-36 0 0,1-3 61 0 0,1 0 0 0 0,2 0 0 0 0,2-1 0 0 0,2 0 0 0 0,1-1 0 0 0,1 0 0 0 0,3-1 0 0 0,1-1-1 0 0,1-1 1 0 0,2 0 0 0 0,1-1 0 0 0,2-2 0 0 0,1 0 0 0 0,1-2 0 0 0,2-1 0 0 0,13 11-61 0 0,-29-28-12 0 0,0-1 1 0 0,0 0-1 0 0,1 0 0 0 0,0-1 1 0 0,1-1-1 0 0,-1 0 0 0 0,2-1 1 0 0,9 4 11 0 0,-22-13-66 0 0,0 0 0 0 0,0 0 1 0 0,-1 0-1 0 0,1 0 0 0 0,-1 0 1 0 0,1-1-1 0 0,-1 1 1 0 0,0 0-1 0 0,0-1 0 0 0,0 1 1 0 0,0-1-1 0 0,-1 1 1 0 0,1-1-1 0 0,-1 1 0 0 0,1-1 1 0 0,-1 1-1 0 0,0-1 0 0 0,0 0 1 0 0,0 1-1 0 0,0-1 1 0 0,0 1-1 0 0,-1-1 0 0 0,1 1 1 0 0,-1-1-1 0 0,0 1 0 0 0,0-1 1 0 0,0 1-1 0 0,0-1 1 0 0,-1-1 65 0 0,-34-77-4346 0 0,18 48-1025 0 0,7 13-836 0 0,0 0-5342 0 0</inkml:trace>
  <inkml:trace contextRef="#ctx0" brushRef="#br0" timeOffset="3834.121">3733 477 6249 0 0,'0'0'3921'0'0,"0"0"-2331"0"0,0 0-767 0 0,0 0 120 0 0,0 0 174 0 0,0 0 18 0 0,0 0-76 0 0,0 0-74 0 0,0 0-143 0 0,0 0-126 0 0,0 0-117 0 0,0 0-167 0 0,33 10-125 0 0,105 29-118 0 0,-47-25-10 0 0,190-10-3967 0 0,-276-3 3702 0 0,1 1 1 0 0,-1 0-1 0 0,0 0 0 0 0,0 0 0 0 0,0 0 0 0 0,0 1 0 0 0,0 0 0 0 0,-1 0 0 0 0,1 1 1 0 0,-1-1-1 0 0,0 1 0 0 0,0 0 0 0 0,0 0 0 0 0,0 0 0 0 0,-1 0 0 0 0,1 1 1 0 0,-1 0-1 0 0,0-1 0 0 0,-1 1 0 0 0,1 0 0 0 0,0 3 86 0 0,31 41 1882 0 0,-28-42-1573 0 0,1-1 1 0 0,0 0-1 0 0,0 0 1 0 0,0 0-1 0 0,0-1 1 0 0,1 0-1 0 0,0-1 1 0 0,0 0-1 0 0,1 0 0 0 0,-1 0 1 0 0,1-1-1 0 0,-1-1 1 0 0,1 1-1 0 0,0-1 1 0 0,0-1-1 0 0,0 0 1 0 0,0 0-1 0 0,1-1 0 0 0,-1 0 1 0 0,0 0-1 0 0,0-1 1 0 0,0 0-1 0 0,0-1 1 0 0,0 0-1 0 0,0-1 1 0 0,0 1-1 0 0,-1-2 0 0 0,1 1 1 0 0,-1-1-1 0 0,0 0 1 0 0,4-4-310 0 0,-5 4 83 0 0,0-1 0 0 0,-1 0 0 0 0,0-1 0 0 0,0 1 0 0 0,0-1 0 0 0,0-1 0 0 0,-1 1 0 0 0,0-1 0 0 0,0 0 0 0 0,-1 0 0 0 0,0 0 0 0 0,0 0 0 0 0,-1-1 0 0 0,0 0 0 0 0,0 0 0 0 0,-1 0 0 0 0,0 0 0 0 0,0 0 0 0 0,0-8-83 0 0,-1 14 8 0 0,-1 0-1 0 0,0-1 0 0 0,0 1 0 0 0,0-1 0 0 0,-1 1 0 0 0,1 0 0 0 0,0-1 1 0 0,-1 1-1 0 0,0 0 0 0 0,1-1 0 0 0,-1 1 0 0 0,0 0 0 0 0,0 0 0 0 0,0-1 1 0 0,-1 1-1 0 0,1 0 0 0 0,0 0 0 0 0,-1 1 0 0 0,0-1 0 0 0,1 0 0 0 0,-1 0 0 0 0,0 1 1 0 0,0-1-1 0 0,1 1 0 0 0,-1-1 0 0 0,-1 1 0 0 0,1 0 0 0 0,0 0 0 0 0,0 0 1 0 0,0 0-1 0 0,0 0 0 0 0,-1 1 0 0 0,1-1 0 0 0,-2 0-7 0 0,-3 0-6 0 0,-1 0 0 0 0,1 0 0 0 0,-1 0 0 0 0,1 1 0 0 0,-1 0 0 0 0,1 1 0 0 0,-1 0 0 0 0,1 0 0 0 0,-1 0 0 0 0,1 1 0 0 0,0 0 0 0 0,0 0 0 0 0,0 1 0 0 0,0 0 1 0 0,0 0-1 0 0,0 1 0 0 0,1 0 0 0 0,0 0 0 0 0,0 1 0 0 0,0-1 0 0 0,0 1 0 0 0,1 0 0 0 0,-1 1 0 0 0,-2 4 6 0 0,-1 0-9 0 0,1 0 0 0 0,1 0 1 0 0,0 0-1 0 0,0 1 1 0 0,1 1-1 0 0,0-1 0 0 0,1 1 1 0 0,0 0-1 0 0,1 0 1 0 0,1 0-1 0 0,0 0 0 0 0,0 1 1 0 0,1 0-1 0 0,0 5 9 0 0,2-6-1 0 0,1-1 1 0 0,0 0-1 0 0,1 1 1 0 0,0-1-1 0 0,1 0 0 0 0,0 0 1 0 0,1 0-1 0 0,0-1 1 0 0,1 1-1 0 0,0-1 0 0 0,0 0 1 0 0,1 0-1 0 0,0-1 1 0 0,1 1-1 0 0,0-2 0 0 0,1 1 1 0 0,0-1-1 0 0,0 0 1 0 0,0 0-1 0 0,3 0 1 0 0,-1 0-28 0 0,1-1-1 0 0,1 0 1 0 0,-1-1-1 0 0,1 0 1 0 0,0 0-1 0 0,1-1 1 0 0,-1-1-1 0 0,1 0 1 0 0,0-1-1 0 0,0-1 1 0 0,0 0-1 0 0,0 0 1 0 0,0-1-1 0 0,0-1 0 0 0,1 0 1 0 0,1-1 28 0 0,47-23-1966 0 0,-45 10-1805 0 0,-4-2-4295 0 0,-8 8-4189 0 0</inkml:trace>
  <inkml:trace contextRef="#ctx0" brushRef="#br0" timeOffset="5024.561">2419 330 0 0 0,'0'0'810'0'0,"0"0"552"0"0,0 0 167 0 0,0 0 52 0 0,0 0-32 0 0,0 0-230 0 0,0 0-195 0 0,0 0-162 0 0,0 0-36 0 0,0 0 88 0 0,0 0-2 0 0,-20 0 9138 0 0,12 0-10921 0 0,-10 0 3231 0 0,18 0-2406 0 0,0 0 8 0 0,0 0-17 0 0,0 0 20 0 0,-1-19 500 0 0,-85 41-405 0 0,105-29-70 0 0,55-29 84 0 0,-144 90 866 0 0,70-54-1047 0 0,1 0 1 0 0,-1 0 0 0 0,0 1-1 0 0,0-1 1 0 0,1 0-1 0 0,-1 1 1 0 0,0-1 0 0 0,0 0-1 0 0,1 1 1 0 0,-1-1-1 0 0,0 0 1 0 0,0 1-1 0 0,0-1 1 0 0,0 0 0 0 0,0 1-1 0 0,0-1 1 0 0,0 0-1 0 0,0 1 1 0 0,1-1 0 0 0,-1 0-1 0 0,0 1 1 0 0,0-1-1 0 0,-1 1 1 0 0,1-1 0 0 0,0 0-1 0 0,0 1 1 0 0,0-1-1 0 0,0 0 1 0 0,0 1 0 0 0,0-1-1 0 0,0 0 1 0 0,-1 1-1 0 0,1-1 1 0 0,0 0-1 0 0,0 1 1 0 0,0-1 0 0 0,-1 0-1 0 0,1 0 1 0 0,0 1-1 0 0,0-1 1 0 0,-1 0 0 0 0,1 1 6 0 0,38-8-637 0 0,-13-4-570 0 0,-10 3-1353 0 0,-1 2-4558 0 0,-7 2-5028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1 852 2849 0 0,'0'0'3688'0'0,"0"0"-268"0"0,0 0-564 0 0,0 0-524 0 0,0 0-447 0 0,0 0-371 0 0,0 0-303 0 0,0 0-207 0 0,0 0-136 0 0,0 0-105 0 0,0 0-85 0 0,0 0-61 0 0,3 0-55 0 0,8 0-62 0 0,-8 0-3 0 0,-3 0-36 0 0,5 8 3460 0 0,75-1-2978 0 0,110-7-383 0 0,-189 0-538 0 0,-1 0 2 0 0,0 0-2 0 0,0 0 0 0 0,0 0 18 0 0,0 0 17 0 0,0 0-5 0 0,0 0 3 0 0,0 0-1 0 0,0 0-4 0 0,0 0 2 0 0,-3 3 381 0 0,2-2-4816 0 0,1-1-4781 0 0,0 0-2948 0 0</inkml:trace>
  <inkml:trace contextRef="#ctx0" brushRef="#br0" timeOffset="392.068">635 459 7538 0 0,'0'0'6460'0'0,"0"0"-4097"0"0,0 0-1282 0 0,0 0 28 0 0,0 0 51 0 0,0 0-60 0 0,0 0-105 0 0,0 0-129 0 0,0 0-125 0 0,0 0-97 0 0,0 0-73 0 0,0 0-58 0 0,0 0-49 0 0,10 14-49 0 0,33 43-48 0 0,-32-5 339 0 0,-12-39-507 0 0,-31 125 748 0 0,-20 108-695 0 0,46-165-1165 0 0,14-89-727 0 0,2-17-1334 0 0,1 0-2296 0 0,-6 7-1970 0 0,-3 9-3214 0 0</inkml:trace>
  <inkml:trace contextRef="#ctx0" brushRef="#br0" timeOffset="645.723">423 405 11194 0 0,'0'0'2120'0'0,"0"0"-371"0"0,0 0-155 0 0,0 0-134 0 0,0 0-229 0 0,0 0-169 0 0,0 0-150 0 0,0 0-107 0 0,0 0-44 0 0,0 0-49 0 0,0 0-107 0 0,0 0-85 0 0,0 0-42 0 0,23 6-117 0 0,74 18-71 0 0,128 12-18 0 0,-222-36-548 0 0,33 10-716 0 0,-12-2-7655 0 0,-20-7-2819 0 0</inkml:trace>
  <inkml:trace contextRef="#ctx0" brushRef="#br0" timeOffset="1016.19">866 243 8338 0 0,'0'0'2834'0'0,"0"0"-375"0"0,0 0-237 0 0,0 0-258 0 0,0 0-417 0 0,0 0-457 0 0,0 0-369 0 0,0 0-213 0 0,0 0-26 0 0,0 0 85 0 0,0 0 102 0 0,0 0-2 0 0,5 18-46 0 0,44 130 853 0 0,-28-110-1319 0 0,-2 1 0 0 0,-1 0-1 0 0,-2 1 1 0 0,-2 1 0 0 0,-2 1 0 0 0,-1 0 0 0 0,-3 0-1 0 0,-1 1 1 0 0,-2 0 0 0 0,-2 1 0 0 0,-2 35-155 0 0,-3-66-46 0 0,-1-1-1 0 0,0 1 1 0 0,-1 0-1 0 0,-1-1 1 0 0,0 0 0 0 0,0 0-1 0 0,-1 0 1 0 0,-1-1-1 0 0,0 0 1 0 0,0 0 0 0 0,-1-1-1 0 0,-1 0 1 0 0,1 0-1 0 0,-2-1 1 0 0,1 0 0 0 0,-1 0-1 0 0,-1-1 1 0 0,1-1-1 0 0,-9 5 47 0 0,-41 18-2646 0 0,18-19-5406 0 0,31-10-2793 0 0</inkml:trace>
  <inkml:trace contextRef="#ctx0" brushRef="#br0" timeOffset="1615.535">1261 220 2473 0 0,'0'0'3182'0'0,"0"0"-499"0"0,0 0-160 0 0,0 0-72 0 0,0 0-230 0 0,0 0-318 0 0,0 0-322 0 0,0 0-258 0 0,0 0-193 0 0,0 0-149 0 0,0 0-136 0 0,0 0-96 0 0,0 0-97 0 0,-9-15-108 0 0,-28-48-85 0 0,37 62-401 0 0,-1 0-1 0 0,1-1 1 0 0,-1 1-1 0 0,0 0 1 0 0,1-1-1 0 0,-1 1 1 0 0,0 0-1 0 0,0 0 1 0 0,0 0-1 0 0,0 0 1 0 0,0 0-1 0 0,0 0 1 0 0,0 0-1 0 0,0 0 1 0 0,0 0-1 0 0,0 0 1 0 0,-1 0-1 0 0,1 1 1 0 0,0-1 0 0 0,0 0-1 0 0,-1 1 1 0 0,1-1-1 0 0,-1 1 1 0 0,1 0-1 0 0,0-1 1 0 0,-1 1-1 0 0,1 0 1 0 0,-1 0-1 0 0,1 0 1 0 0,-1 0-1 0 0,1 0 1 0 0,-1 0-1 0 0,1 0 1 0 0,-1 1-58 0 0,-7 0 177 0 0,5 1-165 0 0,1 1 1 0 0,0 0 0 0 0,0-1 0 0 0,0 1 0 0 0,1 0 0 0 0,-1 0 0 0 0,1 1 0 0 0,-1-1-1 0 0,1 1 1 0 0,0-1 0 0 0,0 1 0 0 0,1-1 0 0 0,-1 1 0 0 0,1 0 0 0 0,0 0-1 0 0,0 0 1 0 0,-1 2-13 0 0,1 106 59 0 0,29 18 53 0 0,80 283 471 0 0,-91-337-488 0 0,-4 1-1 0 0,-3 0 1 0 0,0 67-95 0 0,-9-120 11 0 0,0-1 1 0 0,-1 1-1 0 0,-2-1 0 0 0,0 1 1 0 0,-1-1-1 0 0,-2 0 1 0 0,0 0-1 0 0,-2 0 0 0 0,0-1 1 0 0,-2 0-1 0 0,-9 19-11 0 0,13-35-10 0 0,1-1-1 0 0,-1 1 1 0 0,0-1-1 0 0,0-1 1 0 0,-1 1 0 0 0,1-1-1 0 0,-1 0 1 0 0,0 0-1 0 0,0-1 1 0 0,-1 0-1 0 0,1 0 1 0 0,-1 0-1 0 0,1-1 1 0 0,-1 1-1 0 0,0-2 1 0 0,0 1 0 0 0,0-1-1 0 0,0 0 1 0 0,0-1-1 0 0,0 1 1 0 0,0-1-1 0 0,0-1 1 0 0,0 1-1 0 0,0-1 1 0 0,-4-2 10 0 0,6 2-176 0 0,0 0 0 0 0,0-1 0 0 0,1 0 1 0 0,-1 0-1 0 0,1 0 0 0 0,0-1 0 0 0,-1 0 0 0 0,1 1 0 0 0,0-1 1 0 0,1-1-1 0 0,-1 1 0 0 0,0-1 0 0 0,1 1 0 0 0,0-1 0 0 0,0 0 1 0 0,0 0-1 0 0,-1-3 176 0 0,-4-11-4443 0 0,4-1-3418 0 0,3 8-4487 0 0</inkml:trace>
  <inkml:trace contextRef="#ctx0" brushRef="#br0" timeOffset="2301.555">1413 1253 8282 0 0,'0'0'6057'0'0,"0"0"-4033"0"0,0 0-1353 0 0,0 0-13 0 0,0 0 127 0 0,0 0 93 0 0,0 0-11 0 0,0 0-127 0 0,0 0-185 0 0,0 0-149 0 0,0 0-100 0 0,0 0-53 0 0,0 0-29 0 0,5 15-52 0 0,16 48-40 0 0,1-3 246 0 0,-20-59-326 0 0,0-1 0 0 0,0 1 1 0 0,0-1-1 0 0,0 1 0 0 0,0-1 1 0 0,0 0-1 0 0,0 0 0 0 0,1 0 0 0 0,-1 0 1 0 0,0 0-1 0 0,0 0 0 0 0,0-1 1 0 0,0 1-1 0 0,0-1 0 0 0,0 1 1 0 0,0-1-1 0 0,0 0 0 0 0,0 0 0 0 0,0 0 1 0 0,-1 0-1 0 0,1 0 0 0 0,0 0 1 0 0,0 0-1 0 0,-1 0 0 0 0,1-1 1 0 0,-1 1-1 0 0,1-1 0 0 0,-1 1 1 0 0,0-1-1 0 0,1 0 0 0 0,-1 0 0 0 0,0 1 1 0 0,0-1-1 0 0,0 0 0 0 0,0 0 1 0 0,-1 0-1 0 0,1 0 0 0 0,-1 0 1 0 0,1 0-53 0 0,6-7 67 0 0,59-46 726 0 0,-64 56-779 0 0,0-1 1 0 0,0 1-1 0 0,1 0 0 0 0,-1 0 0 0 0,-1 1 0 0 0,1-1 1 0 0,0 0-1 0 0,0 1 0 0 0,0-1 0 0 0,-1 1 0 0 0,1-1 1 0 0,-1 1-1 0 0,1 0 0 0 0,-1 0 0 0 0,1-1 0 0 0,-1 1 0 0 0,0 0 1 0 0,0 0-1 0 0,0 0 0 0 0,0 1 0 0 0,-1-1 0 0 0,1 0 1 0 0,0 0-1 0 0,-1 0 0 0 0,0 1 0 0 0,1-1 0 0 0,-1 0 0 0 0,0 0 1 0 0,0 1-1 0 0,0-1 0 0 0,-1 0 0 0 0,1 0 0 0 0,-1 2-14 0 0,19 241 178 0 0,-20-234-170 0 0,1-1 0 0 0,-2 1 0 0 0,1-1 0 0 0,-2 0 0 0 0,1 1 0 0 0,-1-1 0 0 0,-1-1 0 0 0,0 1 0 0 0,0-1 1 0 0,-1 0-1 0 0,0 0 0 0 0,-1 0 0 0 0,0-1 0 0 0,0 0 0 0 0,-1 0 0 0 0,1-1 0 0 0,-6 3-8 0 0,11-8 7 0 0,-1 0-1 0 0,0 0 1 0 0,0 0-1 0 0,1-1 0 0 0,-1 1 1 0 0,0-1-1 0 0,0 0 1 0 0,0 0-1 0 0,-1 0 1 0 0,1 0-1 0 0,0-1 1 0 0,0 1-1 0 0,0-1 1 0 0,-1 0-1 0 0,1 0 1 0 0,0 0-1 0 0,0 0 1 0 0,-1-1-1 0 0,1 1 1 0 0,0-1-1 0 0,0 0 0 0 0,0 0 1 0 0,0 0-1 0 0,0 0 1 0 0,0 0-1 0 0,0-1 1 0 0,-2-1-7 0 0,2-1-198 0 0,1 1 1 0 0,0-1-1 0 0,0 0 0 0 0,0 0 1 0 0,1 0-1 0 0,-1 0 1 0 0,1 0-1 0 0,0 0 0 0 0,0 0 1 0 0,1 0-1 0 0,-1-1 0 0 0,1 1 1 0 0,0 0-1 0 0,0 0 1 0 0,0-1-1 0 0,1 1 0 0 0,-1 0 1 0 0,1 0-1 0 0,0 0 0 0 0,0 0 1 0 0,1 0-1 0 0,-1 0 1 0 0,1 0-1 0 0,0 0 0 0 0,0 0 1 0 0,0 0-1 0 0,0 1 1 0 0,1-1-1 0 0,-1 1 0 0 0,1 0 1 0 0,0 0-1 0 0,0 0 0 0 0,0 0 198 0 0,6-5-7537 0 0,-4 1-4682 0 0</inkml:trace>
  <inkml:trace contextRef="#ctx0" brushRef="#br0" timeOffset="2526.103">1764 1515 19444 0 0,'0'0'1248'0'0,"0"0"-355"0"0,0 0 47 0 0,0 0 153 0 0,0 0-4 0 0,0 0-143 0 0,0 0-192 0 0,0 0-210 0 0,0 0-145 0 0,0 0-104 0 0,0 0-89 0 0,0 0-46 0 0,0 0-82 0 0,3 26-42 0 0,13 81-18 0 0,-15-105-34 0 0,0-1 0 0 0,0 1 0 0 0,0-1 0 0 0,0 1 0 0 0,-1-1 0 0 0,1 1 0 0 0,0-1 0 0 0,-1 1 0 0 0,1 0-1 0 0,-1-1 1 0 0,0 1 0 0 0,1 0 0 0 0,-1 0 0 0 0,0-1 0 0 0,0 1 0 0 0,0 0 0 0 0,0 0 0 0 0,0-1 0 0 0,-1 1 0 0 0,1 0 0 0 0,-1 0-1 0 0,1-1 1 0 0,-1 1 0 0 0,1-1 0 0 0,-1 1 0 0 0,0 0 0 0 0,0-1 0 0 0,0 1 0 0 0,1-1 0 0 0,-2 0 0 0 0,1 1 0 0 0,0-1 0 0 0,0 0-1 0 0,0 1 1 0 0,-2 0 16 0 0,1-1-153 0 0,-6 0-2812 0 0,6-2-1835 0 0,0 1-6684 0 0</inkml:trace>
  <inkml:trace contextRef="#ctx0" brushRef="#br0" timeOffset="3430.836">1417 4 1192 0 0,'0'0'5103'0'0,"0"0"-2459"0"0,0 0-783 0 0,0 0-41 0 0,0 0-89 0 0,0 0-212 0 0,0 0-299 0 0,0 0-289 0 0,0 0-228 0 0,0 0-143 0 0,0 0-65 0 0,0 0-44 0 0,0 0 5 0 0,4-2 41 0 0,-2 1-496 0 0,-2 1 29 0 0,-1 1 0 0 0,1-1-1 0 0,0 1 1 0 0,0-1 0 0 0,-1 1 0 0 0,1 0 0 0 0,0-1 0 0 0,0 1 0 0 0,0-1-1 0 0,-1 1 1 0 0,1 0 0 0 0,0-1 0 0 0,0 1 0 0 0,0 0 0 0 0,0-1 0 0 0,0 1-1 0 0,0-1 1 0 0,1 1 0 0 0,-1 0 0 0 0,0-1 0 0 0,0 1 0 0 0,0-1 0 0 0,1 1 0 0 0,-1 0-1 0 0,0-1 1 0 0,0 1 0 0 0,1-1 0 0 0,-1 1 0 0 0,0-1 0 0 0,1 1 0 0 0,-1-1-1 0 0,1 1 1 0 0,-1-1 0 0 0,1 0 0 0 0,-1 1 0 0 0,1-1 0 0 0,-1 1 0 0 0,1-1-1 0 0,-1 0 1 0 0,1 0 0 0 0,-1 1 0 0 0,1-1 0 0 0,0 0 0 0 0,-1 0 0 0 0,1 0 0 0 0,-1 0-1 0 0,1 1 1 0 0,0-1 0 0 0,-1 0 0 0 0,1 0 0 0 0,0 0 0 0 0,-1 0 0 0 0,1-1-1 0 0,-1 1 1 0 0,1 0 0 0 0,0 0 0 0 0,-1 0 0 0 0,1 0 0 0 0,-1-1 0 0 0,1 1 0 0 0,0 0-1 0 0,-1 0 1 0 0,1-1 0 0 0,-1 1 0 0 0,1-1-30 0 0,-30 198 1451 0 0,29-192-1444 0 0,-1-5 9 0 0,1 1 1 0 0,-1 0-1 0 0,1 0 1 0 0,0 0-1 0 0,-1-1 0 0 0,1 1 1 0 0,0 0-1 0 0,-1 0 0 0 0,1 0 1 0 0,0 0-1 0 0,0 0 0 0 0,0 0 1 0 0,0 0-1 0 0,0-1 0 0 0,0 1 1 0 0,0 0-1 0 0,0 0 0 0 0,0 0 1 0 0,1 0-1 0 0,-1 0 1 0 0,0 0-1 0 0,0-1 0 0 0,1 1 1 0 0,-1 0-1 0 0,1 0 0 0 0,-1 0 1 0 0,1-1-1 0 0,-1 1 0 0 0,1 0 1 0 0,-1 0-1 0 0,1-1 0 0 0,-1 1 1 0 0,1-1-1 0 0,0 1 1 0 0,0 0-1 0 0,-1-1 0 0 0,1 1 1 0 0,0-1-1 0 0,0 0 0 0 0,0 1 1 0 0,-1-1-1 0 0,1 0 0 0 0,0 1 1 0 0,0-1-1 0 0,0 0 0 0 0,0 0 1 0 0,0 0-1 0 0,0 0 0 0 0,-1 0 1 0 0,1 0-1 0 0,0 0 1 0 0,0 0-1 0 0,0 0 0 0 0,0 0 1 0 0,0 0-1 0 0,0 0 0 0 0,0-1 1 0 0,-1 1-1 0 0,1 0 0 0 0,0-1 1 0 0,0 1-1 0 0,0-1 0 0 0,0 0-16 0 0,57-68 1089 0 0,-45 46-971 0 0,54-119 233 0 0,-67 142-353 0 0,0 1 0 0 0,0-1 0 0 0,0 1 0 0 0,0-1 0 0 0,0 1 0 0 0,0-1 0 0 0,1 1 0 0 0,-1-1 0 0 0,0 1 0 0 0,0-1 0 0 0,0 1 0 0 0,1-1 0 0 0,-1 1 0 0 0,0-1-1 0 0,0 0 1 0 0,1 1 0 0 0,-1-1 0 0 0,0 1 0 0 0,1-1 0 0 0,-1 0 0 0 0,0 1 0 0 0,1-1 0 0 0,-1 0 0 0 0,1 0 0 0 0,-1 1 0 0 0,0-1 0 0 0,1 0 0 0 0,-1 0 0 0 0,1 0 0 0 0,-1 1 0 0 0,1-1 0 0 0,-1 0 0 0 0,1 0 0 0 0,-1 0 0 0 0,1 0 0 0 0,-1 0 0 0 0,1 0 0 0 0,-1 0-1 0 0,1 0 1 0 0,-1 0 0 0 0,1 0 0 0 0,-1 0 0 0 0,1 0 0 0 0,-1-1 0 0 0,1 1 0 0 0,-1 0 0 0 0,1 0 0 0 0,-1 0 0 0 0,0-1 0 0 0,1 1 0 0 0,-1 0 0 0 0,1 0 0 0 0,-1-1 0 0 0,0 1 0 0 0,1 0 0 0 0,-1-1 0 0 0,0 1 0 0 0,1-1 0 0 0,-1 1 0 0 0,0 0 0 0 0,1-1-1 0 0,-1 1 1 0 0,0-1 0 0 0,0 0 2 0 0,24 109 76 0 0,-3 0-13 0 0,-15-69-56 0 0,-2 1-1 0 0,-1 0 0 0 0,-2 0 1 0 0,-2 0-1 0 0,-2 3-6 0 0,2-34 1 0 0,0 1-1 0 0,0 0 1 0 0,-1-1 0 0 0,0 1-1 0 0,-1-1 1 0 0,0 0 0 0 0,0 0-1 0 0,-1 0 1 0 0,-1 0 0 0 0,-3 6-1 0 0,7-15-13 0 0,0 1 0 0 0,0-1 0 0 0,0 1 0 0 0,-1-1 0 0 0,1 1 0 0 0,0-1 0 0 0,0 0 1 0 0,-1 1-1 0 0,1-1 0 0 0,0 0 0 0 0,-1 0 0 0 0,1 0 0 0 0,0 0 0 0 0,-1 0 0 0 0,1 0 0 0 0,0 0 0 0 0,-1-1 0 0 0,1 1 1 0 0,0 0-1 0 0,0-1 0 0 0,-1 1 0 0 0,1-1 0 0 0,0 1 0 0 0,0-1 0 0 0,0 0 0 0 0,0 0 0 0 0,-1 1 0 0 0,1-1 0 0 0,0 0 1 0 0,0 0-1 0 0,1 0 0 0 0,-1 0 0 0 0,0 0 0 0 0,0 0 0 0 0,0 0 0 0 0,1 0 0 0 0,-1-1 0 0 0,0 1 0 0 0,1 0 1 0 0,-1 0-1 0 0,1-1 0 0 0,0 1 0 0 0,-1 0 0 0 0,1 0 0 0 0,0-1 0 0 0,0 1 0 0 0,0 0 0 0 0,0-1 0 0 0,0 1 0 0 0,0 0 1 0 0,0-1-1 0 0,0 1 0 0 0,1-1 13 0 0,-6-129-2258 0 0,9 76-3374 0 0,-1 18-3169 0 0,-2 24-1042 0 0</inkml:trace>
  <inkml:trace contextRef="#ctx0" brushRef="#br0" timeOffset="3830.81">1785 278 14507 0 0,'0'0'2219'0'0,"0"0"-597"0"0,0 0-126 0 0,0 0 59 0 0,0 0-172 0 0,0 0-271 0 0,0 0-277 0 0,0 0-251 0 0,0 0-165 0 0,0 0-73 0 0,0 0-52 0 0,0 0-55 0 0,0 0-59 0 0,12-5-47 0 0,36-13-50 0 0,-47 18-83 0 0,0-1-1 0 0,1 1 1 0 0,-1-1 0 0 0,0 1-1 0 0,1-1 1 0 0,-1 1 0 0 0,0-1-1 0 0,1 1 1 0 0,-1 0 0 0 0,1 0-1 0 0,-1 0 1 0 0,1 0-1 0 0,-1 0 1 0 0,1 0 0 0 0,-1 0-1 0 0,0 1 1 0 0,1-1 0 0 0,-1 0-1 0 0,0 1 1 0 0,1-1 0 0 0,-1 1-1 0 0,0-1 1 0 0,1 1 0 0 0,-1 0-1 0 0,0 0 1 0 0,0 0-1 0 0,0-1 1 0 0,1 1 0 0 0,-1 0-1 0 0,0 0 1 0 0,0 0 0 0 0,-1 1-1 0 0,1-1 1 0 0,0 0 0 0 0,0 0-1 0 0,0 0 1 0 0,-1 1 0 0 0,1-1-1 0 0,-1 0 1 0 0,1 1-1 0 0,-1-1 1 0 0,1 0 0 0 0,-1 1-1 0 0,0-1 1 0 0,0 1 0 0 0,0-1-1 0 0,0 1 1 0 0,0-1 0 0 0,0 0-1 0 0,0 1 1 0 0,0-1 0 0 0,0 1-1 0 0,-1-1 1 0 0,1 0-1 0 0,0 1 1 0 0,-1-1 0 0 0,1 1-1 0 0,-1-1 1 0 0,0 0 0 0 0,0 0-1 0 0,1 1 1 0 0,-1-1 0 0 0,0 0-1 0 0,0 0 1 0 0,0 0 0 0 0,0 0-1 0 0,-1 0 1 0 0,-66 96 109 0 0,67-96-96 0 0,0 1 0 0 0,0 0 0 0 0,0 0 0 0 0,0 0 0 0 0,0-1 0 0 0,1 1 0 0 0,-1 0 0 0 0,1 0 0 0 0,0 0 0 0 0,-1 0 0 0 0,1 0 0 0 0,0 0 0 0 0,0 0 0 0 0,0 0 0 0 0,0 0 0 0 0,1 0 0 0 0,-1 0 0 0 0,0 0 0 0 0,1 0 0 0 0,0 0 0 0 0,-1 0 0 0 0,1-1 0 0 0,0 1 0 0 0,0 0-1 0 0,0 0 1 0 0,0-1 0 0 0,0 1 0 0 0,0-1 0 0 0,0 1 0 0 0,1-1 0 0 0,-1 1 0 0 0,1-1 0 0 0,-1 0 0 0 0,1 1 0 0 0,-1-1 0 0 0,1 0 0 0 0,0 0 0 0 0,0 0 0 0 0,-1 0 0 0 0,1-1 0 0 0,0 1 0 0 0,0 0 0 0 0,0-1 0 0 0,0 1 0 0 0,0-1-13 0 0,93 18 697 0 0,-88-19-971 0 0,4 3-730 0 0,-7 4-6951 0 0,-4-2-4392 0 0</inkml:trace>
  <inkml:trace contextRef="#ctx0" brushRef="#br0" timeOffset="4347.411">1779 848 11795 0 0,'0'0'2076'0'0,"0"0"-718"0"0,0 0-294 0 0,0 0-49 0 0,0 0-118 0 0,0 0-141 0 0,0 0-157 0 0,0 0-156 0 0,0 0-112 0 0,0 0-87 0 0,0 0-60 0 0,0 0-27 0 0,0 0-23 0 0,-7 28-5 0 0,-20 84 12 0 0,26-111-130 0 0,1 1-1 0 0,-1-1 0 0 0,0 1 1 0 0,1-1-1 0 0,-1 0 0 0 0,1 1 1 0 0,-1-1-1 0 0,1 1 0 0 0,0-1 1 0 0,0 1-1 0 0,-1-1 0 0 0,1 1 1 0 0,0-1-1 0 0,0 1 0 0 0,1-1 1 0 0,-1 1-1 0 0,0-1 0 0 0,0 1 1 0 0,1-1-1 0 0,-1 1 0 0 0,1-1 1 0 0,-1 1-1 0 0,1-1 0 0 0,0 0 1 0 0,-1 1-1 0 0,1-1 0 0 0,0 0 1 0 0,0 0-1 0 0,0 1 0 0 0,0-1 1 0 0,1 1-11 0 0,2 0 87 0 0,-1 1 55 0 0,1 0-1 0 0,-1-1 1 0 0,1 0-1 0 0,0 0 1 0 0,0 0-1 0 0,0 0 1 0 0,0-1-1 0 0,0 1 1 0 0,0-1-1 0 0,0 0 1 0 0,1 0-1 0 0,-1 0 1 0 0,0-1-1 0 0,1 0 0 0 0,-1 0 1 0 0,0 0-1 0 0,1 0 1 0 0,-1-1-1 0 0,0 1 1 0 0,1-1-1 0 0,-1 0 1 0 0,0 0-1 0 0,0-1 1 0 0,0 1-1 0 0,0-1 1 0 0,1-1-142 0 0,97-61 2269 0 0,-77 40-2114 0 0,-1-1 0 0 0,-1-2-1 0 0,-1 0 1 0 0,-2-1 0 0 0,0-1-1 0 0,-2-1 1 0 0,-2-1 0 0 0,0 0 0 0 0,-2-1-1 0 0,-2-1 1 0 0,7-25-155 0 0,-10 33-60 0 0,0 0 0 0 0,-2-1 0 0 0,-1 0 0 0 0,-1 0 0 0 0,-1 0 0 0 0,-1-1 0 0 0,-1 0 0 0 0,-2 1 0 0 0,-1-1 0 0 0,-1-3 60 0 0,1 23-31 0 0,0 1 0 0 0,-1-1 1 0 0,0 0-1 0 0,0 1 0 0 0,0-1 1 0 0,-1 1-1 0 0,0 0 0 0 0,0 0 1 0 0,-1 0-1 0 0,0 0 0 0 0,0 1 1 0 0,0-1-1 0 0,0 1 0 0 0,-1 0 1 0 0,0 0-1 0 0,0 1 0 0 0,-1 0 1 0 0,1 0-1 0 0,-1 0 0 0 0,0 0 1 0 0,0 1-1 0 0,0 0 0 0 0,0 0 1 0 0,0 0-1 0 0,-1 1 0 0 0,1 0 1 0 0,-7-1 30 0 0,5 3-11 0 0,0-1 0 0 0,0 1 0 0 0,0 1 0 0 0,0-1 0 0 0,0 1 0 0 0,0 1 0 0 0,0 0 0 0 0,1 0 0 0 0,-1 0 0 0 0,1 1 0 0 0,-1 0 0 0 0,1 0 0 0 0,0 1 0 0 0,0 0 0 0 0,0 0 0 0 0,1 1 1 0 0,-1 0-1 0 0,1 0 0 0 0,1 0 0 0 0,-1 1 0 0 0,1 0 0 0 0,-1 0 0 0 0,2 0 0 0 0,-2 2 11 0 0,0 4 10 0 0,0 0 0 0 0,0 1 0 0 0,1-1 0 0 0,1 1-1 0 0,0 1 1 0 0,1-1 0 0 0,0 0 0 0 0,1 1 0 0 0,1 0 0 0 0,0-1 0 0 0,1 1 0 0 0,0 0 0 0 0,1-1 0 0 0,1 1 0 0 0,0-1 0 0 0,1 1-1 0 0,0-1 1 0 0,1 0 0 0 0,0 0 0 0 0,1 0 0 0 0,1 0 0 0 0,0-1 0 0 0,1 0-10 0 0,110 161 179 0 0,15-30-757 0 0,-121-133-778 0 0,-7-5-5454 0 0,-2-4-5069 0 0</inkml:trace>
  <inkml:trace contextRef="#ctx0" brushRef="#br0" timeOffset="4926.629">2289 717 11130 0 0,'0'0'1815'0'0,"0"0"-533"0"0,0 0-40 0 0,0 0 166 0 0,0 0 75 0 0,0 0-132 0 0,0 0-212 0 0,0 0-214 0 0,0 0-201 0 0,0 0-123 0 0,0 0-96 0 0,0 0-62 0 0,-5 21-66 0 0,-18 62-26 0 0,22-82-318 0 0,1 0-1 0 0,-1 0 1 0 0,1 0 0 0 0,-1 0-1 0 0,1 0 1 0 0,-1 0-1 0 0,1-1 1 0 0,0 1 0 0 0,-1 0-1 0 0,1 0 1 0 0,0 1 0 0 0,0-1-1 0 0,0 0 1 0 0,0 0 0 0 0,0 0-1 0 0,0 0 1 0 0,0 0-1 0 0,0 0 1 0 0,0 0 0 0 0,0 0-1 0 0,1 0 1 0 0,-1 0 0 0 0,0 0-1 0 0,1 0 1 0 0,-1 0 0 0 0,1 0-1 0 0,-1-1 1 0 0,1 1-1 0 0,-1 0 1 0 0,1 0 0 0 0,0 0-1 0 0,-1 0 1 0 0,1-1 0 0 0,0 1-1 0 0,0 0 1 0 0,0-1 0 0 0,-1 1-1 0 0,1-1 1 0 0,0 1-1 0 0,0-1 1 0 0,0 1 0 0 0,0-1-1 0 0,0 1 1 0 0,0-1 0 0 0,0 0-1 0 0,0 0 1 0 0,0 1 0 0 0,0-1-1 0 0,0 0 1 0 0,0 0-1 0 0,0 0 1 0 0,0 0 0 0 0,0 0-1 0 0,0 0 1 0 0,0-1 0 0 0,0 1-1 0 0,0 0 1 0 0,0 0 0 0 0,0-1-1 0 0,0 1 1 0 0,0-1-1 0 0,0 1-31 0 0,5-1 255 0 0,0-1-159 0 0,-1 0 0 0 0,0-1 0 0 0,0 1-1 0 0,0-1 1 0 0,0 0 0 0 0,0-1-1 0 0,0 1 1 0 0,-1-1 0 0 0,0 0 0 0 0,0 0-1 0 0,0 0 1 0 0,0 0 0 0 0,0-1-1 0 0,-1 0 1 0 0,2-2-97 0 0,6-7 163 0 0,60-70 573 0 0,-71 83-731 0 0,1 0 0 0 0,-1 1-1 0 0,1-1 1 0 0,-1 0-1 0 0,1 1 1 0 0,-1-1 0 0 0,1 1-1 0 0,-1-1 1 0 0,1 1-1 0 0,0-1 1 0 0,-1 1 0 0 0,1-1-1 0 0,0 1 1 0 0,-1 0-1 0 0,1-1 1 0 0,0 1 0 0 0,0 0-1 0 0,-1 0 1 0 0,1-1 0 0 0,0 1-1 0 0,0 0 1 0 0,-1 0-1 0 0,1 0 1 0 0,0 0 0 0 0,0 0-1 0 0,0 0 1 0 0,-1 0-1 0 0,1 0 1 0 0,0 1 0 0 0,0-1-1 0 0,-1 0 1 0 0,1 0-1 0 0,0 1 1 0 0,0-1 0 0 0,-1 0-1 0 0,1 1 1 0 0,0-1 0 0 0,-1 0-1 0 0,1 1 1 0 0,-1-1-1 0 0,1 1 1 0 0,0-1 0 0 0,-1 1-1 0 0,1 0 1 0 0,-1-1-1 0 0,1 1 1 0 0,-1 0 0 0 0,0-1-1 0 0,1 1 1 0 0,-1 0-1 0 0,0-1 1 0 0,1 1 0 0 0,-1 0-1 0 0,0 0 1 0 0,0-1-5 0 0,12 47-17 0 0,-12-45 28 0 0,-3 203 92 0 0,-5-74-118 0 0,7 181 21 0 0,0-303-7 0 0,-1 0 0 0 0,0 0 0 0 0,-1 0 0 0 0,0 0 0 0 0,0-1 1 0 0,-1 0-1 0 0,0 1 0 0 0,0-1 0 0 0,-1-1 0 0 0,0 1 0 0 0,-1-1 1 0 0,0 0-1 0 0,0 0 0 0 0,0 0 0 0 0,-1-1 0 0 0,0 0 0 0 0,0-1 1 0 0,0 1-1 0 0,-6 2 1 0 0,3-4 2 0 0,1-1 0 0 0,-1-1 0 0 0,0 1 0 0 0,0-1 0 0 0,0-1 0 0 0,0 0 0 0 0,0 0 0 0 0,0-1 0 0 0,0-1 0 0 0,0 1 0 0 0,0-2 0 0 0,-3 0-2 0 0,8 1-4 0 0,0 0 1 0 0,0-1 0 0 0,1 0 0 0 0,-1 0-1 0 0,1 0 1 0 0,0 0 0 0 0,-1-1-1 0 0,1 1 1 0 0,0-1 0 0 0,0 0 0 0 0,1-1-1 0 0,-1 1 1 0 0,1-1 0 0 0,-1 1-1 0 0,1-1 1 0 0,0 0 0 0 0,1 0 0 0 0,-1 0-1 0 0,1-1 1 0 0,0 1 0 0 0,0-1-1 0 0,0 1 1 0 0,0-1 0 0 0,1 0 0 0 0,0 1-1 0 0,-1-3 4 0 0,5-5-5 0 0,0 1-1 0 0,1 0 1 0 0,0 1-1 0 0,0-1 1 0 0,1 1-1 0 0,0-1 1 0 0,1 1-1 0 0,1 1 1 0 0,-1-1-1 0 0,1 1 1 0 0,1 0-1 0 0,0 1 1 0 0,0 0-1 0 0,1 0 1 0 0,0 1-1 0 0,0 0 1 0 0,7-4 5 0 0,154-83-972 0 0,-159 89 454 0 0,23-9-641 0 0,-12 7-4679 0 0,-14 7-5930 0 0</inkml:trace>
  <inkml:trace contextRef="#ctx0" brushRef="#br0" timeOffset="5533.713">1671 891 104 0 0,'0'0'2379'0'0,"0"0"106"0"0,0 0-2 0 0,0 0-143 0 0,0 0-287 0 0,0 0-361 0 0,0 0-349 0 0,0 0-288 0 0,0 0-143 0 0,0 0-38 0 0,0 0 14 0 0,0 0 20 0 0,0 0-4 0 0,10-5-51 0 0,81-28 1643 0 0,-67 24-2066 0 0,87-40-995 0 0,-107 48-9321 0 0,-3 1-2262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75 0 0 0,'0'0'408'0'0,"0"0"735"0"0,0 0 303 0 0,0 0 54 0 0,0 0 24 0 0,0 0-43 0 0,0 0-36 0 0,0 0-36 0 0,0 0-37 0 0,0 0-40 0 0,0 0-112 0 0,0 0-113 0 0,-4-8-105 0 0,-20-39 1328 0 0,20 44-2101 0 0,0 0 1 0 0,0 1-1 0 0,-1 0 1 0 0,1 0-1 0 0,-1 0 1 0 0,1 1 0 0 0,-1 0-1 0 0,0 0 1 0 0,1 0-1 0 0,-1 0 1 0 0,0 1-1 0 0,0-1 1 0 0,0 1-1 0 0,1 0 1 0 0,-5 1-230 0 0,-1-2 133 0 0,1 1 1 0 0,-1 0-1 0 0,1 1 0 0 0,-1-1 0 0 0,1 2 1 0 0,-1 0-1 0 0,1 0 0 0 0,-1 0 1 0 0,1 1-1 0 0,0 1 0 0 0,0-1 0 0 0,1 1 1 0 0,-1 1-1 0 0,1 0 0 0 0,0 0 1 0 0,0 1-1 0 0,-3 2-133 0 0,17 33 196 0 0,2-31-158 0 0,-1-1 1 0 0,2 0-1 0 0,-1-1 1 0 0,1 1-1 0 0,1-2 1 0 0,-1 1 0 0 0,1-2-1 0 0,1 1 1 0 0,3 1-39 0 0,20 14 121 0 0,-24-15-88 0 0,5 2 50 0 0,-1 0 0 0 0,0 1 0 0 0,0 1 0 0 0,-1 1 1 0 0,0-1-1 0 0,-1 2 0 0 0,0 0 0 0 0,-1 1 0 0 0,0 0 0 0 0,-1 0 0 0 0,5 12-83 0 0,-14-23 44 0 0,0 0-1 0 0,0 0 1 0 0,0 0 0 0 0,-1 0-1 0 0,1 0 1 0 0,-1 0 0 0 0,0 1-1 0 0,0-1 1 0 0,0 0 0 0 0,0 0 0 0 0,-1 0-1 0 0,1 0 1 0 0,-1 0 0 0 0,0 0-1 0 0,0 0 1 0 0,0 0 0 0 0,0 0-1 0 0,0 0 1 0 0,-1 0 0 0 0,1 0-1 0 0,-1-1 1 0 0,0 1 0 0 0,0-1 0 0 0,0 1-1 0 0,0-1 1 0 0,0 0 0 0 0,-1 1-1 0 0,1-1 1 0 0,0 0 0 0 0,-1-1-1 0 0,0 1-43 0 0,-90 46 428 0 0,-39-34-388 0 0,108-14-52 0 0,20 0-25 0 0,1 0 1 0 0,-1-1 0 0 0,0 0 0 0 0,1 1-1 0 0,-1-1 1 0 0,1-1 0 0 0,0 1 0 0 0,-1 0 0 0 0,1-1-1 0 0,0 0 1 0 0,0 0 0 0 0,0 0 0 0 0,0 0-1 0 0,0 0 1 0 0,0 0 0 0 0,0-1 0 0 0,1 1-1 0 0,0-1 1 0 0,-1 0 0 0 0,1 0 0 0 0,0 0 0 0 0,0 0-1 0 0,0 0 1 0 0,1-1 0 0 0,-2-1 36 0 0,3 2-163 0 0,-1 1 1 0 0,1 0-1 0 0,-1 0 1 0 0,1 0-1 0 0,0 0 1 0 0,0 0-1 0 0,0 0 0 0 0,0 0 1 0 0,0 0-1 0 0,0-1 1 0 0,1 1-1 0 0,-1 0 1 0 0,1 0-1 0 0,-1 0 1 0 0,1 0-1 0 0,0 0 0 0 0,0 0 1 0 0,0 0-1 0 0,0 1 1 0 0,0-1-1 0 0,0 0 1 0 0,0 0-1 0 0,1 1 1 0 0,-1-1-1 0 0,1 1 0 0 0,-1-1 1 0 0,1 1-1 0 0,0 0 1 0 0,0-1 162 0 0,16-10-3443 0 0,-7 5-2204 0 0,-2 0-5828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86 8506 0 0,'0'0'2699'0'0,"0"0"-712"0"0,0 0-373 0 0,0 0-97 0 0,0 0-126 0 0,0 0-153 0 0,0 0-163 0 0,0 0-151 0 0,0 0-129 0 0,0 0-106 0 0,0 0-67 0 0,0 0-63 0 0,-26 0-42 0 0,-80 1-49 0 0,41 15 278 0 0,57-13-693 0 0,1-1 1 0 0,-1 1 0 0 0,1 0 0 0 0,-1 0-1 0 0,1 1 1 0 0,0 0 0 0 0,0 1-1 0 0,1-1 1 0 0,-1 1 0 0 0,1 0 0 0 0,0 1-1 0 0,0 0 1 0 0,1 0 0 0 0,0 0 0 0 0,0 0-1 0 0,0 1 1 0 0,1 0 0 0 0,0 0-1 0 0,0 0 1 0 0,1 0 0 0 0,0 1 0 0 0,0 0-1 0 0,1-1 1 0 0,-1 1 0 0 0,1 4-54 0 0,1-7 7 0 0,0 0 1 0 0,0 0-1 0 0,0 0 1 0 0,1 0 0 0 0,-1 0-1 0 0,1 0 1 0 0,1 0-1 0 0,-1 0 1 0 0,1 0 0 0 0,0 0-1 0 0,0 0 1 0 0,0 0-1 0 0,0 0 1 0 0,1-1 0 0 0,0 1-1 0 0,0 0 1 0 0,1-1-1 0 0,-1 1 1 0 0,1-1 0 0 0,0 0-1 0 0,0 0 1 0 0,0 0-1 0 0,0 0 1 0 0,1-1 0 0 0,0 1-1 0 0,0-1 1 0 0,0 0-1 0 0,0 0 1 0 0,0 0 0 0 0,0-1-1 0 0,1 1 1 0 0,0-1-1 0 0,-1 0 1 0 0,1-1-1 0 0,0 1 1 0 0,3 0-8 0 0,6-3 57 0 0,0-1 0 0 0,0 0 0 0 0,-1-1 0 0 0,1 0 0 0 0,0-1 0 0 0,-1 0 0 0 0,0-2 0 0 0,0 1 0 0 0,-1-1 0 0 0,1-1 0 0 0,-1-1 0 0 0,-1 1 1 0 0,1-2-1 0 0,-1 0 0 0 0,-1 0 0 0 0,0-1 0 0 0,1-1-57 0 0,178-202 226 0 0,-189 231-266 0 0,-10 27 117 0 0,4-26-78 0 0,2 1 1 0 0,0 0-1 0 0,1 0 0 0 0,1 0 0 0 0,1 0 0 0 0,1 17 1 0 0,1-32-108 0 0,0 0 0 0 0,0-1 0 0 0,0 1 0 0 0,1 0-1 0 0,-1-1 1 0 0,1 1 0 0 0,0-1 0 0 0,1 0 0 0 0,-1 1-1 0 0,1-1 1 0 0,0 0 0 0 0,0 0 0 0 0,0-1 0 0 0,0 1-1 0 0,1-1 1 0 0,0 1 0 0 0,-1-1 0 0 0,2 0 108 0 0,28 15-9966 0 0,-31-17-1751 0 0</inkml:trace>
  <inkml:trace contextRef="#ctx0" brushRef="#br0" timeOffset="626.393">736 93 9282 0 0,'0'0'3777'0'0,"0"0"-1767"0"0,0 0-689 0 0,0 0-2 0 0,0 0-28 0 0,0 0-116 0 0,0 0-192 0 0,0 0-272 0 0,0 0-146 0 0,0 0-10 0 0,0 0-36 0 0,0 0-55 0 0,0 0-61 0 0,-3 17-83 0 0,-9 55-80 0 0,11-66-210 0 0,0 0 0 0 0,0 0 0 0 0,1 0 1 0 0,0 0-1 0 0,0 0 0 0 0,1 0 1 0 0,0 0-1 0 0,0-1 0 0 0,0 1 0 0 0,1 0 1 0 0,0 0-1 0 0,0-1 0 0 0,0 1 1 0 0,1-1-1 0 0,-1 0 0 0 0,2 1 0 0 0,-1-1 1 0 0,0 0-1 0 0,1-1 0 0 0,0 1-30 0 0,1 2 25 0 0,-2-3 5 0 0,1 0-1 0 0,0 0 0 0 0,0-1 0 0 0,0 1 0 0 0,0-1 0 0 0,0 0 0 0 0,1 0 0 0 0,-1 0 0 0 0,1-1 0 0 0,0 0 0 0 0,0 0 0 0 0,0 0 0 0 0,0 0 0 0 0,0-1 0 0 0,0 0 0 0 0,0 0 0 0 0,1 0 0 0 0,-1-1 0 0 0,0 1 0 0 0,1-1 0 0 0,-1-1 0 0 0,0 1 0 0 0,0-1 0 0 0,1 0 0 0 0,-1 0 0 0 0,0 0 0 0 0,0-1 1 0 0,0 0-1 0 0,0 0 0 0 0,0 0 0 0 0,1-1-29 0 0,4-5 85 0 0,0-1-1 0 0,-1-1 1 0 0,0 1 0 0 0,-1-1 0 0 0,0-1 0 0 0,0 0 0 0 0,-1 0 0 0 0,-1 0 0 0 0,0-1-1 0 0,0 0 1 0 0,-1 0 0 0 0,1-7-85 0 0,-4 17 7 0 0,103-163 305 0 0,-89 142-24 0 0,-17 46-338 0 0,-19 278 179 0 0,57-43-189 0 0,-16-132 28 0 0,-4-32 10 0 0,-4 0 0 0 0,-4 1 1 0 0,-3 52 21 0 0,-6-136 3 0 0,-1 1 0 0 0,0 0 0 0 0,-1 0 1 0 0,0-1-1 0 0,-1 1 0 0 0,0-1 0 0 0,-1 0 0 0 0,-1 0 1 0 0,1 0-1 0 0,-2-1 0 0 0,1 1 0 0 0,-7 7-3 0 0,11-17 6 0 0,-1 0-1 0 0,1 0 0 0 0,0 0 0 0 0,-1 0 1 0 0,1-1-1 0 0,-1 1 0 0 0,1 0 1 0 0,-1-1-1 0 0,0 1 0 0 0,1-1 0 0 0,-1 0 1 0 0,0 0-1 0 0,1 1 0 0 0,-1-1 1 0 0,0 0-1 0 0,1 0 0 0 0,-1 0 0 0 0,0-1 1 0 0,1 1-1 0 0,-1 0 0 0 0,0-1 1 0 0,1 1-1 0 0,-1-1 0 0 0,1 1 0 0 0,-1-1 1 0 0,1 0-1 0 0,-1 0 0 0 0,1 0 1 0 0,-1 0-1 0 0,1 0 0 0 0,0 0 0 0 0,0 0 1 0 0,-1 0-1 0 0,1 0 0 0 0,0 0 1 0 0,0-1-1 0 0,0 1 0 0 0,0-1 0 0 0,0 1 1 0 0,1 0-1 0 0,-1-1 0 0 0,0 1 1 0 0,1-1-1 0 0,-1 0 0 0 0,1 1 0 0 0,-1-1 1 0 0,1 0-1 0 0,0 1 0 0 0,0-1 1 0 0,-1 0-1 0 0,1 1 0 0 0,1-1 0 0 0,-1 0 1 0 0,0 0-6 0 0,-6-32 21 0 0,2-1 0 0 0,2-1 0 0 0,1 1 1 0 0,2 0-1 0 0,1 0 0 0 0,2 0 0 0 0,1 0 0 0 0,2 0 1 0 0,1 1-1 0 0,2 0 0 0 0,3-5-21 0 0,-1 4-6 0 0,1 1 0 0 0,1 0-1 0 0,2 1 1 0 0,2 1 0 0 0,1 0-1 0 0,1 2 1 0 0,11-13 6 0 0,-28 39-37 0 0,-1 1 0 0 0,1-1 0 0 0,0 1 1 0 0,0-1-1 0 0,0 1 0 0 0,1 0 0 0 0,-1 0 0 0 0,1 1 0 0 0,0-1 0 0 0,-1 1 0 0 0,1 0 1 0 0,0 0-1 0 0,0 0 0 0 0,1 0 0 0 0,-1 0 0 0 0,0 1 0 0 0,0 0 0 0 0,1 0 0 0 0,-1 0 1 0 0,2 1 36 0 0,18 26-1942 0 0,-18-13-1320 0 0,-3-4-3712 0 0,-1-2-5276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4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14923 0 0,'0'0'1821'0'0,"0"0"-448"0"0,0 0-275 0 0,0 0 3 0 0,0 0 30 0 0,0 0-67 0 0,0 0-134 0 0,0 0-182 0 0,0 0-105 0 0,0 0-62 0 0,0 0-116 0 0,0 0-105 0 0,-2 27-91 0 0,-7 86-66 0 0,-11 182 414 0 0,21-174-358 0 0,0 1-3404 0 0,13-140-10051 0 0,-10 14 2215 0 0</inkml:trace>
  <inkml:trace contextRef="#ctx0" brushRef="#br0" timeOffset="626.295">411 501 3961 0 0,'0'0'2884'0'0,"0"0"-508"0"0,0 0-196 0 0,0 0-90 0 0,0 0-86 0 0,0 0-213 0 0,0 0-329 0 0,0 0-292 0 0,0 0-241 0 0,0 0-209 0 0,0 0-134 0 0,0 0-86 0 0,-13 0-85 0 0,-42 2-65 0 0,-3 29 337 0 0,51-26-671 0 0,0 1 1 0 0,1 0-1 0 0,-1 0 0 0 0,1 1 0 0 0,1-1 1 0 0,0 1-1 0 0,0 0 0 0 0,0 1 0 0 0,0-1 1 0 0,1 1-1 0 0,1 0 0 0 0,-1 0 0 0 0,1 0 0 0 0,1 1 1 0 0,-1-1-1 0 0,2 1 0 0 0,-1-1 0 0 0,1 1 1 0 0,0 0-1 0 0,1-1 0 0 0,0 1 0 0 0,0 0 1 0 0,1 4-17 0 0,0-10 3 0 0,1 1 0 0 0,-1-1 0 0 0,0 0 0 0 0,1 0 0 0 0,0 0 0 0 0,0 0 1 0 0,0 0-1 0 0,0 0 0 0 0,0 0 0 0 0,0 0 0 0 0,1-1 0 0 0,-1 1 1 0 0,1-1-1 0 0,0 0 0 0 0,0 0 0 0 0,0 0 0 0 0,0 0 0 0 0,0-1 0 0 0,0 1 1 0 0,0-1-1 0 0,1 1 0 0 0,-1-1 0 0 0,1 0 0 0 0,-1 0 0 0 0,0-1 1 0 0,1 1-1 0 0,0-1 0 0 0,-1 0 0 0 0,3 0-3 0 0,105-16 627 0 0,-93 7-486 0 0,0-1 0 0 0,0-1 0 0 0,-1-1 0 0 0,-1 0 0 0 0,0-1 0 0 0,0-1-1 0 0,-2 0 1 0 0,1-1 0 0 0,-2-1 0 0 0,0 0 0 0 0,-1-1 0 0 0,-1 0 0 0 0,4-10-141 0 0,12-22 143 0 0,-3-3 0 0 0,-2 0 1 0 0,-3-1-1 0 0,4-20-143 0 0,-18 58-10 0 0,-2 0 1 0 0,0 0 0 0 0,0 0-1 0 0,-1 0 1 0 0,-1 0-1 0 0,-1-1 1 0 0,0 1-1 0 0,-1 0 1 0 0,-3-13 9 0 0,3 22-9 0 0,0 0 1 0 0,0 1-1 0 0,-1-1 1 0 0,0 1-1 0 0,0-1 1 0 0,0 1-1 0 0,-1 0 0 0 0,0 0 1 0 0,0 0-1 0 0,0 0 1 0 0,0 0-1 0 0,-1 1 1 0 0,0-1-1 0 0,0 1 1 0 0,0 0-1 0 0,0 0 0 0 0,-1 1 1 0 0,0-1-1 0 0,1 1 1 0 0,-1 0-1 0 0,0 0 1 0 0,-1 1-1 0 0,1-1 1 0 0,0 1-1 0 0,-1 0 0 0 0,0 1 1 0 0,-2-1 8 0 0,0 0-13 0 0,-1 1 0 0 0,0 1 0 0 0,0 0-1 0 0,0 0 1 0 0,0 0 0 0 0,1 1 0 0 0,-1 1 0 0 0,0-1 0 0 0,0 1 0 0 0,1 1 0 0 0,-1 0 0 0 0,1 0 0 0 0,0 1-1 0 0,0 0 1 0 0,0 0 0 0 0,1 0 0 0 0,-1 1 0 0 0,1 1 0 0 0,-5 4 13 0 0,-7 6 18 0 0,1 1 1 0 0,1 1-1 0 0,1 1 0 0 0,0 1 1 0 0,2 0-1 0 0,-7 11-18 0 0,15-19 1 0 0,0 0 0 0 0,0 0-1 0 0,1 1 1 0 0,0-1 0 0 0,1 1 0 0 0,1 0-1 0 0,0 0 1 0 0,1 1 0 0 0,0-1-1 0 0,1 1 1 0 0,1-1 0 0 0,0 1 0 0 0,0-1-1 0 0,2 1 1 0 0,-1-1 0 0 0,2 0 0 0 0,0 0-1 0 0,0 0 1 0 0,2 0 0 0 0,-1 0-1 0 0,2-1 1 0 0,-1 1-1 0 0,6 6-4 0 0,1-1-1 0 0,0 0 1 0 0,2-1-1 0 0,0 0 1 0 0,0-1-1 0 0,2 0 1 0 0,0-2-1 0 0,1 1 1 0 0,0-2-1 0 0,1-1 1 0 0,0 0-1 0 0,1-1 1 0 0,0-1-1 0 0,1 0 1 0 0,3-1 4 0 0,-6-3-1162 0 0,1-1-1 0 0,0 0 1 0 0,0-1 0 0 0,0-1 0 0 0,1-1-1 0 0,-1-1 1 0 0,3 0 1162 0 0,-7-1-10574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4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34 0 0 0,'0'0'1000'0'0,"0"0"397"0"0,0 0 275 0 0,0 0 104 0 0,0 0 57 0 0,0 0-29 0 0,0 0-117 0 0,0 0-132 0 0,0 0-196 0 0,0 0-161 0 0,-6-5-149 0 0,2 2-739 0 0,0 0-1 0 0,0 0 1 0 0,0 0 0 0 0,0 1-1 0 0,-1-1 1 0 0,1 1-1 0 0,-1 0 1 0 0,0 1-1 0 0,0-1 1 0 0,0 1 0 0 0,1 0-1 0 0,-1 0 1 0 0,0 0-1 0 0,-4 0-309 0 0,-11 1 349 0 0,0 1-1 0 0,0 0 0 0 0,0 2 0 0 0,0 0 0 0 0,1 1 1 0 0,-1 1-1 0 0,1 0 0 0 0,0 2 0 0 0,0 0 0 0 0,1 2 1 0 0,-16 8-349 0 0,24-13 60 0 0,1 1 0 0 0,-1 0 1 0 0,1 0-1 0 0,0 0 0 0 0,1 1 1 0 0,0 1-1 0 0,-1 0 1 0 0,2 0-1 0 0,-1 0 0 0 0,1 1 1 0 0,0 0-1 0 0,1 0 0 0 0,0 1 1 0 0,0-1-1 0 0,1 1 1 0 0,0 1-1 0 0,1-1 0 0 0,0 1 1 0 0,0 0-1 0 0,1 0 0 0 0,0 0 1 0 0,-1 8-61 0 0,4-10 29 0 0,0 0 1 0 0,1-1 0 0 0,-1 1-1 0 0,2-1 1 0 0,-1 1-1 0 0,1 0 1 0 0,0-1-1 0 0,0 0 1 0 0,1 0-1 0 0,0 0 1 0 0,0 0 0 0 0,1 0-1 0 0,0 0 1 0 0,0-1-1 0 0,1 0 1 0 0,-1 0-1 0 0,1 0 1 0 0,1 0 0 0 0,-1-1-1 0 0,1 0 1 0 0,0 0-1 0 0,0 0 1 0 0,0-1-1 0 0,2 1-29 0 0,12 6 35 0 0,0-1-1 0 0,0-1 0 0 0,2 0 1 0 0,-1-2-1 0 0,1 0 1 0 0,0-1-1 0 0,0-2 0 0 0,0 0 1 0 0,1-1-1 0 0,0-2 0 0 0,-1 0 1 0 0,1-1-1 0 0,12-2-34 0 0,44-20-679 0 0,-29-2-3572 0 0,-46 22 3715 0 0,15-11-8218 0 0,-15 9 5090 0 0,6-1-5431 0 0</inkml:trace>
  <inkml:trace contextRef="#ctx0" brushRef="#br0" timeOffset="299.81">836 137 6873 0 0,'0'0'1469'0'0,"0"0"-62"0"0,0 0 88 0 0,0 0 173 0 0,0 0 91 0 0,0 0-139 0 0,0 0-259 0 0,0 0-252 0 0,0 0-243 0 0,0 0-199 0 0,0 0-151 0 0,-26 32-144 0 0,-80 100-97 0 0,104-130-260 0 0,-1 1 1 0 0,0-1-1 0 0,0 1 1 0 0,1 0-1 0 0,0 0 1 0 0,-1 0-1 0 0,1 0 1 0 0,0 1-1 0 0,1-1 1 0 0,-1 1-1 0 0,1-1 1 0 0,-1 1-1 0 0,1-1 1 0 0,0 1-1 0 0,0 0 1 0 0,1-1-1 0 0,-1 1 1 0 0,1 0-1 0 0,0 1-15 0 0,0 5 56 0 0,0-6-36 0 0,-1-1-1 0 0,1 1 0 0 0,0-1 0 0 0,0 0 1 0 0,0 1-1 0 0,1-1 0 0 0,-1 0 1 0 0,1 1-1 0 0,0-1 0 0 0,0 0 0 0 0,0 0 1 0 0,0 0-1 0 0,1 0 0 0 0,-1 0 0 0 0,1 0 1 0 0,0 0-1 0 0,-1 0 0 0 0,1 0 1 0 0,1-1-1 0 0,-1 1 0 0 0,0-1 0 0 0,1 0 1 0 0,-1 1-1 0 0,1-1 0 0 0,-1 0 0 0 0,1 0 1 0 0,0-1-1 0 0,0 1 0 0 0,0-1 1 0 0,0 1-1 0 0,2-1-19 0 0,7 3 126 0 0,1-1 1 0 0,-1-1-1 0 0,0 0 0 0 0,1-1 1 0 0,0-1-1 0 0,-1 0 1 0 0,1 0-1 0 0,-1-1 0 0 0,1-1 1 0 0,-1 0-1 0 0,1 0 0 0 0,-1-2 1 0 0,0 1-1 0 0,0-2 1 0 0,-1 1-1 0 0,1-2 0 0 0,7-4-126 0 0,-12 7 64 0 0,0-1 0 0 0,0 0 0 0 0,0-1 0 0 0,0 0 0 0 0,-1 0 0 0 0,0 0-1 0 0,0-1 1 0 0,0 1 0 0 0,-1-2 0 0 0,0 1 0 0 0,0 0 0 0 0,0-1 0 0 0,-1 0-1 0 0,0 0 1 0 0,0-1 0 0 0,-1 1 0 0 0,0-1 0 0 0,0 1 0 0 0,-1-1 0 0 0,0 0-1 0 0,0 0 1 0 0,-1 0 0 0 0,0 0 0 0 0,-1 0 0 0 0,1 0 0 0 0,-2-1 0 0 0,0-4-64 0 0,0 9-20 0 0,-1-1 1 0 0,0 1 0 0 0,0 0 0 0 0,0-1-1 0 0,0 1 1 0 0,-1 0 0 0 0,0 0 0 0 0,0 1-1 0 0,0-1 1 0 0,0 0 0 0 0,0 1 0 0 0,-1 0 0 0 0,0 0-1 0 0,0 0 1 0 0,1 0 0 0 0,-2 1 0 0 0,1 0-1 0 0,0-1 1 0 0,0 1 0 0 0,-1 1 0 0 0,1-1-1 0 0,-1 1 1 0 0,-3-1 19 0 0,-68-11-3087 0 0,56 13 4 0 0,9 0-2474 0 0,4 0-6062 0 0</inkml:trace>
  <inkml:trace contextRef="#ctx0" brushRef="#br0" timeOffset="656.758">1314 258 5617 0 0,'0'0'2101'0'0,"0"0"-205"0"0,0 0-30 0 0,0 0-4 0 0,0 0-165 0 0,0 0-294 0 0,0 0-332 0 0,0 0-296 0 0,0 0-216 0 0,0 0-138 0 0,0 0-90 0 0,0 0-36 0 0,0 0-3 0 0,-7 23-11 0 0,-19 70-4 0 0,25-92-258 0 0,1 0-1 0 0,-1 1 0 0 0,1-1 0 0 0,-1 0 1 0 0,1 1-1 0 0,0-1 0 0 0,-1 1 0 0 0,1-1 1 0 0,0 0-1 0 0,0 1 0 0 0,0-1 1 0 0,0 1-1 0 0,0-1 0 0 0,0 1 0 0 0,1-1 1 0 0,-1 0-1 0 0,0 1 0 0 0,1-1 0 0 0,-1 1 1 0 0,1-1-1 0 0,0 0 0 0 0,-1 0 0 0 0,1 1 1 0 0,0-1-1 0 0,0 0 0 0 0,-1 0 0 0 0,1 0 1 0 0,0 0-1 0 0,0 0 0 0 0,0 0 0 0 0,1 0 1 0 0,-1 0-1 0 0,0 0 0 0 0,0 0 0 0 0,0-1 1 0 0,1 1-1 0 0,-1 0 0 0 0,0-1 0 0 0,1 1 1 0 0,-1-1-1 0 0,1 1-18 0 0,4 1 144 0 0,4 1 65 0 0,0 0 0 0 0,0-1 0 0 0,0 0 0 0 0,1-1 1 0 0,-1 0-1 0 0,0-1 0 0 0,1 0 0 0 0,-1 0 0 0 0,1-1 0 0 0,-1 0 1 0 0,0-1-1 0 0,0 0 0 0 0,0-1 0 0 0,0 0 0 0 0,0-1 1 0 0,-1 0-1 0 0,1 0 0 0 0,-1-1 0 0 0,0 0 0 0 0,0-1 1 0 0,2-2-210 0 0,-2 1 56 0 0,0 0 0 0 0,-1-1 0 0 0,0 1 0 0 0,0-2 0 0 0,-1 1 0 0 0,0-1 0 0 0,0 0 0 0 0,-1 0 0 0 0,-1-1 0 0 0,1 0 0 0 0,-1 0 0 0 0,-1 0 0 0 0,0-1 0 0 0,-1 0 0 0 0,3-10-56 0 0,-5 15-668 0 0,6-21-902 0 0,-6 18-3047 0 0,-1 1-4378 0 0,0 3-2025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6489 0 0,'0'0'2174'0'0,"0"0"-564"0"0,0 0-140 0 0,0 0 158 0 0,0 0 140 0 0,0 0 2 0 0,0 0-286 0 0,0 0-404 0 0,0 0-277 0 0,0 0-45 0 0,0 0 30 0 0,0 0 55 0 0,0 0 17 0 0,7 3-161 0 0,105 24 2117 0 0,45-27-1605 0 0,-100-8-2580 0 0,-57 3-4045 0 0,0 3-4376 0 0,-2 2-1888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10538 0 0,'0'0'2050'0'0,"0"0"-450"0"0,0 0-114 0 0,0 0 86 0 0,0 0 1 0 0,0 0-181 0 0,0 0-266 0 0,0 0-220 0 0,0 0-156 0 0,0 0-121 0 0,0 0-95 0 0,0 0-101 0 0,0 0-97 0 0,27 5-86 0 0,86 16-62 0 0,-52-25-62 0 0,-51 0-112 0 0,59-22 123 0 0,-44 16-2934 0 0,-1 1-5364 0 0,-14 3-3968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0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30 111 5641 0 0,'0'0'2397'0'0,"0"0"-203"0"0,0 0-165 0 0,0 0-112 0 0,0 0-200 0 0,0 0-286 0 0,0 0-293 0 0,0 0-338 0 0,0 0-297 0 0,0 0-184 0 0,0 0-89 0 0,0 0-16 0 0,0 0-10 0 0,-1 0-535 0 0,-2 0 6940 0 0,-20 162-5567 0 0,22-148-1043 0 0,0 0 1 0 0,0 0-1 0 0,2 0 0 0 0,0 0 1 0 0,0 0-1 0 0,2 0 0 0 0,-1 0 1 0 0,4 6 0 0 0,-6-18 1 0 0,1 0 0 0 0,-1 0 0 0 0,1 0 0 0 0,0 0 1 0 0,0-1-1 0 0,0 1 0 0 0,0 0 0 0 0,0-1 0 0 0,0 1 1 0 0,0 0-1 0 0,1-1 0 0 0,-1 0 0 0 0,0 1 0 0 0,1-1 1 0 0,-1 0-1 0 0,1 0 0 0 0,0 0 0 0 0,-1 0 0 0 0,1 0 1 0 0,0 0-1 0 0,0 0 0 0 0,0 0 0 0 0,0-1 0 0 0,-1 1 1 0 0,1-1-1 0 0,0 1 0 0 0,0-1 0 0 0,0 0 0 0 0,0 0 1 0 0,0 0-1 0 0,0 0 0 0 0,0 0 0 0 0,0 0 0 0 0,0 0 1 0 0,0-1-1 0 0,0 1 0 0 0,1-2-1 0 0,65-38 156 0 0,-48 18-88 0 0,0-1-1 0 0,-1-1 1 0 0,-2-1 0 0 0,0-1 0 0 0,-2 0 0 0 0,-1-1 0 0 0,-1-1-1 0 0,3-9-67 0 0,-10 19 18 0 0,-1 1 0 0 0,-1-1-1 0 0,0 0 1 0 0,-1 0-1 0 0,-1 0 1 0 0,-1-1-1 0 0,-1-14-17 0 0,0 34-1 0 0,0-1 0 0 0,0 0 0 0 0,0 0 0 0 0,0 1 0 0 0,0-1 0 0 0,0 0 0 0 0,0 1 0 0 0,0-1 0 0 0,0 0 0 0 0,0 0 1 0 0,0 1-1 0 0,-1-1 0 0 0,1 0 0 0 0,0 0 0 0 0,0 0 0 0 0,0 1 0 0 0,0-1 0 0 0,-1 0 0 0 0,1 0 0 0 0,0 0 0 0 0,0 1 0 0 0,0-1 0 0 0,-1 0 0 0 0,1 0 0 0 0,0 0 0 0 0,0 0 0 0 0,-1 0 0 0 0,1 1 0 0 0,0-1 0 0 0,0 0 0 0 0,-1 0 0 0 0,1 0 0 0 0,0 0 0 0 0,0 0 0 0 0,-1 0 0 0 0,1 0 0 0 0,0 0 0 0 0,-1 0 0 0 0,1 0 0 0 0,0 0 0 0 0,0 0 0 0 0,-1 0 0 0 0,1 0 0 0 0,0-1 0 0 0,0 1 1 0 0,-1 0-1 0 0,1 0 0 0 0,0 0 0 0 0,0 0 0 0 0,-1 0 0 0 0,1 0 0 0 0,0-1 0 0 0,0 1 0 0 0,0 0 0 0 0,-1 0 1 0 0,-14 76-28 0 0,2 0 0 0 0,4 1 0 0 0,2 47 28 0 0,14 20-70 0 0,3-61 79 0 0,-3 1-1 0 0,-4 0 1 0 0,-4 7-9 0 0,-1-60-7 0 0,0 1 0 0 0,-2-1 1 0 0,-2 0-1 0 0,0-1 0 0 0,-3 1 1 0 0,0-1-1 0 0,-2-1 0 0 0,0 0 1 0 0,-3 0-1 0 0,0-1 0 0 0,-14 19 7 0 0,25-42 2 0 0,0-1-1 0 0,1 0 0 0 0,-2 1 0 0 0,1-1 0 0 0,0 0 0 0 0,-1-1 0 0 0,0 1 1 0 0,1-1-1 0 0,-1 1 0 0 0,-1-1 0 0 0,1 0 0 0 0,0-1 0 0 0,-1 1 0 0 0,0-1 0 0 0,1 0 1 0 0,-1 0-1 0 0,0 0 0 0 0,0-1 0 0 0,0 1 0 0 0,-5-1-1 0 0,8-2-1 0 0,-1-1 1 0 0,1 1-1 0 0,0-1 0 0 0,0 0 1 0 0,0 0-1 0 0,0 0 0 0 0,0 0 1 0 0,0 0-1 0 0,0-1 0 0 0,1 1 0 0 0,-1 0 1 0 0,1-1-1 0 0,-1 0 0 0 0,1 1 1 0 0,0-1-1 0 0,0 0 0 0 0,0 1 1 0 0,1-1-1 0 0,-1 0 0 0 0,1 0 0 0 0,-1-1 1 0 0,-3-141-29 0 0,43 23-27 0 0,65-55-664 0 0,-55 119-2127 0 0,-29 35-6351 0 0,-15 19-3082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0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16780 0 0,'0'0'2197'0'0,"0"0"-904"0"0,0 0-432 0 0,0 0 79 0 0,0 0 129 0 0,0 0 76 0 0,0 0-147 0 0,0 0-234 0 0,0 0-185 0 0,0 0-123 0 0,0 0-95 0 0,0 0-123 0 0,4 28-62 0 0,14 87-70 0 0,-11-55-43 0 0,-7-55-1180 0 0,3 13 2554 0 0,0-14-5970 0 0,2-2-5676 0 0,-4-2-2707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0 596 4729 0 0,'0'0'4614'0'0,"0"0"-2036"0"0,0 0-776 0 0,0 0-40 0 0,0 0 1 0 0,0 0-92 0 0,0 0-259 0 0,0 0-346 0 0,0 0-253 0 0,0 0-146 0 0,0 0-30 0 0,0 0-30 0 0,1-3-91 0 0,129-398 3341 0 0,-125 386-3832 0 0,2 0 0 0 0,0 1 0 0 0,1-1 1 0 0,0 2-1 0 0,1-1 0 0 0,0 1 0 0 0,1 0 0 0 0,1 1 0 0 0,0 1 0 0 0,1-1 0 0 0,0 2 0 0 0,3-2-25 0 0,-14 11-2 0 0,0 0 0 0 0,0 1-1 0 0,0-1 1 0 0,0 1 0 0 0,0-1-1 0 0,0 1 1 0 0,1 0-1 0 0,-1 0 1 0 0,0-1 0 0 0,0 1-1 0 0,1 0 1 0 0,-1 0-1 0 0,0 0 1 0 0,0 0 0 0 0,1 0-1 0 0,-1 0 1 0 0,0 1-1 0 0,0-1 1 0 0,0 0 0 0 0,1 1-1 0 0,-1-1 1 0 0,0 1-1 0 0,0-1 1 0 0,0 1 0 0 0,0-1-1 0 0,0 1 1 0 0,0 0-1 0 0,0 0 1 0 0,0-1 0 0 0,0 1-1 0 0,0 0 1 0 0,0 0-1 0 0,-1 0 1 0 0,1 0 0 0 0,0 0-1 0 0,0 0 1 0 0,-1 0-1 0 0,1 0 1 0 0,-1 0 0 0 0,1 0-1 0 0,-1 1 1 0 0,1-1 0 0 0,-1 0-1 0 0,0 0 1 0 0,0 2 2 0 0,16 59 43 0 0,-15-61-47 0 0,22 175 64 0 0,-23-174-61 0 0,0-1-1 0 0,0 0 0 0 0,0 0 1 0 0,0 0-1 0 0,0 0 0 0 0,0 1 1 0 0,0-1-1 0 0,1 0 0 0 0,-1 0 1 0 0,0 0-1 0 0,1 0 0 0 0,-1 0 1 0 0,1 0-1 0 0,-1 0 0 0 0,1 0 1 0 0,0 0-1 0 0,-1 0 0 0 0,1 0 1 0 0,0 0-1 0 0,0 0 0 0 0,0-1 1 0 0,0 1-1 0 0,-1 0 0 0 0,1-1 1 0 0,0 1-1 0 0,0 0 0 0 0,0-1 1 0 0,0 1-1 0 0,1-1 0 0 0,-1 1 1 0 0,0-1-1 0 0,0 0 0 0 0,0 0 1 0 0,0 1-1 0 0,0-1 0 0 0,0 0 1 0 0,1 0-1 0 0,-1 0 0 0 0,0 0 1 0 0,0 0-1 0 0,0 0 0 0 0,0-1 1 0 0,0 1-1 0 0,1 0 0 0 0,-1 0 0 0 0,0-1 1 0 0,0 1-1 0 0,0-1 0 0 0,0 1 1 0 0,0-1-1 0 0,0 0 2 0 0,108-117 108 0 0,17-13-82 0 0,-34 73-45 0 0,-91 58 18 0 0,1 1 0 0 0,-1 0 0 0 0,0 0 0 0 0,1 0 0 0 0,-1 0-1 0 0,0 1 1 0 0,1-1 0 0 0,-1 0 0 0 0,0 0 0 0 0,0 1 0 0 0,0-1 0 0 0,0 1 0 0 0,0-1 0 0 0,-1 1 0 0 0,1-1 0 0 0,0 1 0 0 0,-1-1 0 0 0,1 1 0 0 0,-1 0 0 0 0,1-1 0 0 0,-1 1 0 0 0,0 0 0 0 0,0-1-1 0 0,0 1 1 0 0,0 0 0 0 0,0 0 0 0 0,0-1 0 0 0,0 1 0 0 0,0 0 0 0 0,-1-1 0 0 0,1 1 0 0 0,-1 0 0 0 0,1-1 0 0 0,-1 1 1 0 0,1 6-7 0 0,-14 131 103 0 0,-13 88-327 0 0,27-226 173 0 0,0 0-1 0 0,1-1 0 0 0,-1 1 0 0 0,0 0 1 0 0,0-1-1 0 0,1 1 0 0 0,-1 0 1 0 0,0-1-1 0 0,1 1 0 0 0,-1-1 0 0 0,0 1 1 0 0,1-1-1 0 0,-1 1 0 0 0,1-1 0 0 0,-1 1 1 0 0,1-1-1 0 0,-1 1 0 0 0,1-1 0 0 0,-1 1 1 0 0,1-1-1 0 0,-1 0 0 0 0,1 0 0 0 0,0 1 1 0 0,-1-1-1 0 0,1 0 0 0 0,0 0 0 0 0,-1 1 1 0 0,1-1-1 0 0,0 0 0 0 0,-1 0 0 0 0,1 0 1 0 0,0 0-1 0 0,-1 0 0 0 0,1 0 0 0 0,0 0 1 0 0,-1 0-1 0 0,1 0 0 0 0,0-1 0 0 0,-1 1 1 0 0,1 0-1 0 0,0 0 0 0 0,-1-1 0 0 0,1 1 1 0 0,0 0 58 0 0,18-7-9997 0 0,-12 3-2116 0 0</inkml:trace>
  <inkml:trace contextRef="#ctx0" brushRef="#br0" timeOffset="665.91">1140 188 10450 0 0,'0'0'2151'0'0,"0"0"-389"0"0,0 0-208 0 0,0 0-5 0 0,0 0-55 0 0,0 0-159 0 0,0 0-224 0 0,0 0-255 0 0,0 0-202 0 0,0 0-174 0 0,0 0-80 0 0,0 0-54 0 0,0 0-36 0 0,-14 0-21 0 0,-45 4-39 0 0,54-3-212 0 0,-1 0 1 0 0,1 0 0 0 0,0 0-1 0 0,0 1 1 0 0,0 0-1 0 0,0 0 1 0 0,1 0 0 0 0,-1 0-1 0 0,0 1 1 0 0,1 0 0 0 0,0 0-1 0 0,-1 0 1 0 0,1 0 0 0 0,-2 3-39 0 0,-8 6 71 0 0,4-5-67 0 0,1 1 0 0 0,1 0 0 0 0,-1 0 0 0 0,2 0 0 0 0,-1 1 1 0 0,1 0-1 0 0,0 1 0 0 0,1-1 0 0 0,0 1 0 0 0,0 1 0 0 0,1-1 0 0 0,1 1 0 0 0,0 0 1 0 0,0 0-1 0 0,1 0 0 0 0,1 0 0 0 0,0 1 0 0 0,0-1 0 0 0,1 1 0 0 0,0 0 0 0 0,1-1 1 0 0,1 4-6 0 0,1-13 13 0 0,0 1-1 0 0,0-2 0 0 0,1 1 0 0 0,-1 0 0 0 0,1 0 0 0 0,-1-1 0 0 0,1 1 0 0 0,0-1 0 0 0,-1 0 0 0 0,1 0 0 0 0,0 0 0 0 0,0 0 0 0 0,0-1 0 0 0,0 1 0 0 0,0-1 0 0 0,0 1 0 0 0,0-1 0 0 0,0 0 0 0 0,0 0 0 0 0,0-1 1 0 0,0 1-1 0 0,0 0 0 0 0,0-1 0 0 0,0 0 0 0 0,-1 0 0 0 0,1 0 0 0 0,0 0 0 0 0,1-1-11 0 0,18-9 143 0 0,-1-2 0 0 0,0-1 1 0 0,-1 0-1 0 0,0-2 0 0 0,-1 0 1 0 0,-1-1-1 0 0,0-1 0 0 0,-2 0 0 0 0,13-19-143 0 0,4 0 231 0 0,-29 32-197 0 0,0-1 0 0 0,1 2 0 0 0,0-1 0 0 0,0 1 0 0 0,0-1 0 0 0,1 2 0 0 0,-1-1 0 0 0,1 0 0 0 0,0 1 0 0 0,0 0 0 0 0,0 1 0 0 0,0-1 0 0 0,1 1 0 0 0,-1 0 0 0 0,1 1 0 0 0,-1-1 0 0 0,1 1 0 0 0,5 0-34 0 0,8 53 187 0 0,1 128 41 0 0,-10-110-219 0 0,-3 0-1 0 0,-2 0 0 0 0,-5 60-8 0 0,-3-105 1 0 0,-1 1 0 0 0,-1-1 0 0 0,-1 0 0 0 0,-2 0-1 0 0,0 0 1 0 0,-2-1 0 0 0,-1 0 0 0 0,0 0-1 0 0,-2-1 1 0 0,-1-1 0 0 0,0 0 0 0 0,-7 7-1 0 0,14-22 5 0 0,0 1 0 0 0,-1-1-1 0 0,0 0 1 0 0,0 0 0 0 0,0-1 0 0 0,-1 0 0 0 0,0 0 0 0 0,0-1 0 0 0,0 0-1 0 0,-1 0 1 0 0,0-1 0 0 0,0 0 0 0 0,0-1 0 0 0,0 0 0 0 0,-1 0 0 0 0,1-1 0 0 0,-1 0-1 0 0,1-1 1 0 0,-1 0 0 0 0,0 0 0 0 0,0-1 0 0 0,1 0 0 0 0,-2-1-5 0 0,9-1 1 0 0,0 1 0 0 0,1-1 0 0 0,-1 0 0 0 0,1 0-1 0 0,-1 0 1 0 0,1 0 0 0 0,0 0 0 0 0,0 0 0 0 0,0 0 0 0 0,0 0 0 0 0,0 0 0 0 0,0 0 0 0 0,1 0 0 0 0,-1-1 0 0 0,0 1 0 0 0,1 0 0 0 0,0-1 0 0 0,0 1 0 0 0,0 0-1 0 0,0-1 1 0 0,0 1 0 0 0,0 0 0 0 0,0-1 0 0 0,1 1 0 0 0,-1 0 0 0 0,1-2-1 0 0,0-8-15 0 0,2-8 13 0 0,0 1 0 0 0,2-1 0 0 0,0 1 0 0 0,1 0 0 0 0,1 0 0 0 0,1 1 0 0 0,0 0 0 0 0,2 0 0 0 0,0 1 0 0 0,10-12 2 0 0,3-11-36 0 0,110-166-651 0 0,-100 166-3306 0 0,2 2-3896 0 0,-27 31-4319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10 118 2232 0 0,'0'0'2026'0'0,"0"0"-153"0"0,0 0-14 0 0,0 0 100 0 0,0 0 89 0 0,0 0-46 0 0,0 0-240 0 0,0 0-335 0 0,0 0-332 0 0,0 0-289 0 0,0 0-197 0 0,-1-2-85 0 0,1 3-370 0 0,0-1 1 0 0,0 0-1 0 0,0 1 0 0 0,0-1 1 0 0,0 0-1 0 0,0 0 1 0 0,0 1-1 0 0,0-1 1 0 0,0 0-1 0 0,1 1 0 0 0,-1-1 1 0 0,0 0-1 0 0,0 1 1 0 0,-1-1-1 0 0,1 0 1 0 0,0 1-1 0 0,0-1 0 0 0,0 0 1 0 0,0 1-1 0 0,0-1 1 0 0,0 0-1 0 0,0 0 1 0 0,0 1-1 0 0,-1-1 1 0 0,1 0-1 0 0,0 0 0 0 0,0 1 1 0 0,0-1-1 0 0,0 0 1 0 0,-1 0-1 0 0,1 1 1 0 0,0-1-1 0 0,0 0 0 0 0,-1 0 1 0 0,1 0-1 0 0,0 0 1 0 0,0 1-1 0 0,-1-1 1 0 0,1 0-1 0 0,0 0 0 0 0,-1 0 1 0 0,1 0-1 0 0,0 0 1 0 0,-1 0-1 0 0,1 0 1 0 0,0 0-1 0 0,-1 0 1 0 0,1 0-1 0 0,0 0 0 0 0,0 0 1 0 0,-1 0-1 0 0,1 0 1 0 0,0 0-155 0 0,0 10-1076 0 0,3 31 1242 0 0,3-2 0 0 0,1 1 0 0 0,2 0 0 0 0,1-2 0 0 0,2 1-1 0 0,4 3-165 0 0,-9-19 56 0 0,147 382 321 0 0,-119-310-345 0 0,-34-96-11 0 0,-1 1-1 0 0,0 0 0 0 0,0-1 0 0 0,0 1 0 0 0,0 0 0 0 0,0 0 0 0 0,1-1 0 0 0,-1 1 0 0 0,0 0 0 0 0,0-1 1 0 0,1 1-1 0 0,-1 0 0 0 0,0 0 0 0 0,0 0 0 0 0,1-1 0 0 0,-1 1 0 0 0,0 0 0 0 0,1 0 0 0 0,-1 0 0 0 0,0 0 0 0 0,0-1 1 0 0,1 1-1 0 0,-1 0 0 0 0,0 0 0 0 0,1 0 0 0 0,-1 0 0 0 0,1 0 0 0 0,-1 0 0 0 0,0 0 0 0 0,1 0 0 0 0,-1 0 0 0 0,0 0 1 0 0,1 0-1 0 0,-1 0 0 0 0,0 0 0 0 0,1 0 0 0 0,-1 1 0 0 0,0-1 0 0 0,1 0 0 0 0,-1 0 0 0 0,0 0 0 0 0,0 0 0 0 0,1 1 1 0 0,-1-1-1 0 0,0 0-20 0 0,133-717 238 0 0,-109 537-339 0 0,-17 143-38 0 0,-7 36 59 0 0,0 1-46 0 0,0 0-80 0 0,0 0-87 0 0,0 0-145 0 0,0 0-167 0 0,0 20-1897 0 0,0 2 166 0 0,0-2-4171 0 0,0-8-5213 0 0</inkml:trace>
  <inkml:trace contextRef="#ctx0" brushRef="#br0" timeOffset="364.959">632 685 12259 0 0,'0'0'2355'0'0,"0"0"-539"0"0,0 0-397 0 0,0 0-95 0 0,0 0-70 0 0,0 0-95 0 0,0 0-226 0 0,0 0-234 0 0,0 0-104 0 0,0 0-69 0 0,0 0 8 0 0,0 0 2 0 0,0 0-83 0 0,1 17-64 0 0,2 117 635 0 0,-2-46-609 0 0,-2-84-427 0 0,1-4-16 0 0,0 0-47 0 0,0 0-10 0 0,0 0-24 0 0,0 0-45 0 0,0 0-53 0 0,8-30-9123 0 0,-2 20 999 0 0,-3 2-1028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8442 0 0,'0'0'2448'0'0,"0"0"-343"0"0,0 0-177 0 0,0 0-37 0 0,0 0-86 0 0,0 0-201 0 0,0 0-297 0 0,0 0-304 0 0,0 0-270 0 0,0 0-167 0 0,0 0-101 0 0,0 0-109 0 0,0 0-94 0 0,20 57 1434 0 0,-14-35-1573 0 0,-1-1-1 0 0,-1 1 1 0 0,-1 0-1 0 0,-1 0 1 0 0,-1 0 0 0 0,-1 0-1 0 0,-1 0 1 0 0,-1 0-1 0 0,-1 0 1 0 0,0-1 0 0 0,-2 1-1 0 0,0-1 1 0 0,-2 0-1 0 0,-6 14-122 0 0,-68 170 186 0 0,73-176-166 0 0,4 19 341 0 0,30-48-63 0 0,249-7 864 0 0,42 6-572 0 0,-261 9-489 0 0,-56-8-91 0 0,-23 1-3894 0 0,14-2-1542 0 0,5 1-6909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4313 0 0,'0'0'1747'0'0,"0"0"-412"0"0,0 0 40 0 0,0 0 239 0 0,0 0 113 0 0,0 0-100 0 0,0 0-227 0 0,0 0-232 0 0,0 0-148 0 0,0 0-54 0 0,0 0-53 0 0,0 0-75 0 0,0 0-66 0 0,-26 14-74 0 0,-82 47-70 0 0,54-13 272 0 0,46-35-680 0 0,-16 30 63 0 0,1 0 0 0 0,2 1 0 0 0,2 2 0 0 0,2 0 0 0 0,2 1 0 0 0,2 0 0 0 0,3 1 0 0 0,1 0 0 0 0,0 19-283 0 0,7 92 119 0 0,1-153-148 0 0,2 1-1 0 0,-1-1 1 0 0,1 1 0 0 0,0-1 0 0 0,0 0-1 0 0,0 1 1 0 0,1-1 0 0 0,0 0 0 0 0,1 0-1 0 0,-1 0 1 0 0,1 0 0 0 0,0-1 0 0 0,1 1-1 0 0,-1-1 1 0 0,1 0 0 0 0,0 1 0 0 0,0-2-1 0 0,1 1 1 0 0,-1 0 0 0 0,1-1 0 0 0,0 0-1 0 0,1 0 1 0 0,-1-1 0 0 0,1 1 0 0 0,-1-1-1 0 0,1 0 1 0 0,0-1 0 0 0,0 0 0 0 0,0 1-1 0 0,6 0 30 0 0,4-3-1039 0 0,7 0-1803 0 0,-9-1-2393 0 0,-6-2-6137 0 0</inkml:trace>
  <inkml:trace contextRef="#ctx0" brushRef="#br0" timeOffset="615.971">191 840 7498 0 0,'0'0'2691'0'0,"0"0"-327"0"0,0 0-153 0 0,0 0-97 0 0,0 0-273 0 0,0 0-328 0 0,0 0-340 0 0,0 0-280 0 0,0 0-173 0 0,0 0-104 0 0,0 0-41 0 0,0 0-57 0 0,0 0-48 0 0,9-24-44 0 0,43-118 282 0 0,51-97 656 0 0,-93 222-1353 0 0,2-1-1 0 0,0 2 0 0 0,0 0 0 0 0,2 0 1 0 0,0 1-1 0 0,0 1 0 0 0,2-1-10 0 0,-16 15-2 0 0,1 0 0 0 0,-1-1 0 0 0,1 1 0 0 0,-1 0-1 0 0,1 0 1 0 0,-1 0 0 0 0,0-1 0 0 0,1 1 0 0 0,-1 0-1 0 0,1 0 1 0 0,-1 0 0 0 0,1 0 0 0 0,-1 0 0 0 0,1 0-1 0 0,-1 0 1 0 0,1 0 0 0 0,-1 0 0 0 0,1 0 0 0 0,-1 0 0 0 0,1 0-1 0 0,-1 0 1 0 0,1 0 0 0 0,-1 1 0 0 0,1-1 0 0 0,-1 0-1 0 0,0 0 1 0 0,1 1 0 0 0,-1-1 0 0 0,1 0 0 0 0,-1 0-1 0 0,0 1 1 0 0,1-1 0 0 0,-1 0 0 0 0,0 1 0 0 0,1-1 0 0 0,-1 0-1 0 0,0 1 1 0 0,1-1 0 0 0,-1 1 0 0 0,0-1 0 0 0,0 1-1 0 0,0-1 1 0 0,1 1 0 0 0,-1-1 0 0 0,0 0 0 0 0,0 1-1 0 0,0-1 1 0 0,0 1 0 0 0,0-1 0 0 0,0 1 0 0 0,0-1 0 0 0,0 1-1 0 0,0-1 1 0 0,0 1 0 0 0,0-1 0 0 0,0 1 0 0 0,0-1-1 0 0,-1 1 1 0 0,1-1 0 0 0,0 1 2 0 0,0 42 23 0 0,0-34-23 0 0,-28 218 46 0 0,28-225-41 0 0,1 0 0 0 0,-1 1 0 0 0,1-1 1 0 0,0 0-1 0 0,0 0 0 0 0,0 0 1 0 0,0 0-1 0 0,0-1 0 0 0,0 1 0 0 0,0 0 1 0 0,1 0-1 0 0,-1-1 0 0 0,1 1 1 0 0,-1 0-1 0 0,1-1 0 0 0,0 0 0 0 0,0 1 1 0 0,-1-1-1 0 0,1 0 0 0 0,0 0 1 0 0,0 0-1 0 0,0 0 0 0 0,0 0 1 0 0,0 0-1 0 0,0-1 0 0 0,1 1 0 0 0,-1-1 1 0 0,0 0-1 0 0,0 1 0 0 0,0-1 1 0 0,1 0-1 0 0,-1 0 0 0 0,0 0 0 0 0,0-1 1 0 0,0 1-1 0 0,1 0 0 0 0,-1-1 1 0 0,0 1-1 0 0,0-1 0 0 0,0 0 0 0 0,0 0 1 0 0,0 0-1 0 0,0 0 0 0 0,0 0 1 0 0,0 0-1 0 0,-1-1 0 0 0,1 1 0 0 0,0 0 1 0 0,-1-1-1 0 0,1 0 0 0 0,-1 1 1 0 0,1-1-1 0 0,-1 0 0 0 0,0 0 0 0 0,0 1 1 0 0,0-1-1 0 0,0 0 0 0 0,0 0 1 0 0,1-2-6 0 0,152-206 218 0 0,-107 163-244 0 0,-40 74-169 0 0,-10 138 227 0 0,-4-61-31 0 0,13 23-1378 0 0,4-115-1358 0 0,-5-9-4689 0 0,-3-1 2107 0 0,2 1-5877 0 0</inkml:trace>
  <inkml:trace contextRef="#ctx0" brushRef="#br0" timeOffset="982.733">852 674 9450 0 0,'0'0'2374'0'0,"0"0"-551"0"0,0 0-268 0 0,0 0-180 0 0,0 0-250 0 0,0 0-142 0 0,0 0-58 0 0,0 0-41 0 0,0 0 25 0 0,0 0-15 0 0,0 0-97 0 0,0 0-103 0 0,16 0-131 0 0,112-7 997 0 0,-127 6-1537 0 0,1 1 1 0 0,-1-1-1 0 0,1 0 0 0 0,-1 1 1 0 0,1-1-1 0 0,0 1 1 0 0,-1-1-1 0 0,1 1 0 0 0,-1 0 1 0 0,1 0-1 0 0,0 0 1 0 0,-1 0-1 0 0,1 0 0 0 0,0 0 1 0 0,-1 0-1 0 0,1 0 0 0 0,0 1 1 0 0,-1-1-1 0 0,1 1 1 0 0,-1-1-1 0 0,1 1 0 0 0,-1 0 1 0 0,1-1-1 0 0,-1 1 1 0 0,1 0-1 0 0,-1 0 0 0 0,0 0 1 0 0,0 0-1 0 0,1 0 1 0 0,-1 0-1 0 0,0 1 0 0 0,0-1 1 0 0,0 0-1 0 0,0 1 0 0 0,0-1 1 0 0,0 0-1 0 0,-1 1 1 0 0,1-1-1 0 0,0 1 0 0 0,-1-1 1 0 0,1 2-24 0 0,-3 5 47 0 0,0 1 0 0 0,-1-1 0 0 0,1 1 0 0 0,-2-1 0 0 0,1 0 0 0 0,-1 0 0 0 0,-1 0 0 0 0,1-1 0 0 0,-1 0 1 0 0,-1 0-1 0 0,1 0 0 0 0,-1 0 0 0 0,-1-1 0 0 0,1 0 0 0 0,-1 0 0 0 0,-1 0-47 0 0,-24 27 163 0 0,32-33-159 0 0,-1 1 0 0 0,0 0 0 0 0,0 0 0 0 0,1-1-1 0 0,-1 1 1 0 0,0 0 0 0 0,1 0 0 0 0,-1 0 0 0 0,1 0 0 0 0,-1 0 0 0 0,1 0 0 0 0,-1 0 0 0 0,1 0 0 0 0,0 0 0 0 0,0 0-1 0 0,-1 0 1 0 0,1 0 0 0 0,0 0 0 0 0,0 0 0 0 0,0 0 0 0 0,0 0 0 0 0,0 0 0 0 0,0 0 0 0 0,0 0 0 0 0,1 0 0 0 0,-1 0-1 0 0,0 0 1 0 0,0 0 0 0 0,1 0 0 0 0,-1 0 0 0 0,1 0 0 0 0,-1 0 0 0 0,1 0 0 0 0,-1 0 0 0 0,1-1 0 0 0,0 1 0 0 0,-1 0 0 0 0,1 0-1 0 0,0 0 1 0 0,0-1 0 0 0,-1 1 0 0 0,1 0 0 0 0,0-1 0 0 0,0 1 0 0 0,0-1 0 0 0,0 1 0 0 0,0-1 0 0 0,0 0 0 0 0,0 1-1 0 0,0-1 1 0 0,0 0 0 0 0,0 0 0 0 0,0 1 0 0 0,0-1 0 0 0,0 0 0 0 0,0 0 0 0 0,0 0 0 0 0,0 0-4 0 0,7 1-76 0 0,0 0 0 0 0,1 0 0 0 0,-1-1 0 0 0,0 0 1 0 0,0 0-1 0 0,0-1 0 0 0,0 0 0 0 0,0 0 0 0 0,0-1 0 0 0,0 0 1 0 0,7-3 75 0 0,16-9-3263 0 0,-2-5-3893 0 0,-20 14-4187 0 0</inkml:trace>
  <inkml:trace contextRef="#ctx0" brushRef="#br0" timeOffset="1482.482">1437 389 9210 0 0,'0'0'3014'0'0,"0"0"-806"0"0,0 0-443 0 0,0 0-184 0 0,0 0-184 0 0,0 0-176 0 0,0 0-159 0 0,0 0-189 0 0,0 0-158 0 0,0 0-137 0 0,-35 22-126 0 0,-109 69-109 0 0,90-39 17 0 0,50-41-267 0 0,1-5-41 0 0,0 0 0 0 0,1 0 1 0 0,-1 0-1 0 0,1 1 0 0 0,0-1 0 0 0,1 0 0 0 0,-1 1 0 0 0,1-1 1 0 0,1 1-1 0 0,-1 0 0 0 0,1-1 0 0 0,0 1 0 0 0,1 0 1 0 0,0-1-1 0 0,1 7-52 0 0,1-10 55 0 0,1 0 0 0 0,-1-1 0 0 0,1 1 0 0 0,0-1-1 0 0,0 0 1 0 0,0 0 0 0 0,0 0 0 0 0,0 0 0 0 0,1-1 0 0 0,-1 1 0 0 0,1-1 0 0 0,-1 0 0 0 0,1 0 0 0 0,-1-1 0 0 0,1 0 0 0 0,-1 1 0 0 0,1-2-1 0 0,-1 1 1 0 0,1 0 0 0 0,-1-1 0 0 0,1 0 0 0 0,-1 0 0 0 0,1 0 0 0 0,-1-1 0 0 0,0 1 0 0 0,0-1 0 0 0,2-1-55 0 0,164-99 783 0 0,-168 100-781 0 0,-1 0 0 0 0,1 1 1 0 0,1-1-1 0 0,-1 1 0 0 0,0-1 1 0 0,0 1-1 0 0,0 0 0 0 0,1 0 1 0 0,-1 0-1 0 0,1 0 0 0 0,-1 0 1 0 0,1 1-1 0 0,-1-1 0 0 0,1 1 1 0 0,-1-1-1 0 0,1 1 0 0 0,-1 0 1 0 0,1 0-1 0 0,0 0 0 0 0,-1 0 1 0 0,1 1-1 0 0,-1-1 0 0 0,1 1 1 0 0,-1-1-1 0 0,1 1 0 0 0,-1 0 1 0 0,1 0-1 0 0,-1 0 0 0 0,0 0 1 0 0,0 1-1 0 0,1-1 0 0 0,-1 1 1 0 0,0-1-1 0 0,0 1 0 0 0,0 0 1 0 0,-1 0-1 0 0,1-1 0 0 0,0 1 1 0 0,-1 1-1 0 0,1 0-2 0 0,3 24-1 0 0,-3 1-1 0 0,0 0 1 0 0,-1 0 0 0 0,-2-1-1 0 0,-1 1 1 0 0,-1 0 0 0 0,-2-1-1 0 0,0 1 1 0 0,-2-1 0 0 0,-1-1 0 0 0,-8 19 1 0 0,0 9-49 0 0,3-7 42 0 0,9-26 6 0 0,-1 0-1 0 0,0 0 1 0 0,-2-1 0 0 0,-1 0 0 0 0,0 0-1 0 0,-2-1 1 0 0,0 0 0 0 0,-1 0 0 0 0,-13 15 1 0 0,20-29-3 0 0,0-1 0 0 0,0 1 0 0 0,-1-1 0 0 0,1 0 1 0 0,-1-1-1 0 0,0 1 0 0 0,0-1 0 0 0,-1 0 1 0 0,1 0-1 0 0,-1-1 0 0 0,1 0 0 0 0,-1 0 0 0 0,0 0 1 0 0,0 0-1 0 0,0-1 0 0 0,0 0 0 0 0,0 0 0 0 0,0-1 1 0 0,0 0-1 0 0,0 0 0 0 0,0 0 0 0 0,-4-1 3 0 0,6-3-9 0 0,0 1 0 0 0,1-1 0 0 0,-1 0 1 0 0,1 0-1 0 0,0-1 0 0 0,0 1 0 0 0,1-1 0 0 0,-1 1 0 0 0,1-1 0 0 0,0 0 0 0 0,0 0 0 0 0,0 0 0 0 0,1 0 0 0 0,0 0 0 0 0,0 0 0 0 0,0 0 0 0 0,1 0 0 0 0,-1 0 0 0 0,1-1 1 0 0,1 1-1 0 0,-1 0 0 0 0,1 0 0 0 0,0 0 0 0 0,0-1 0 0 0,0 1 0 0 0,1 0 0 0 0,1-4 9 0 0,4-8-101 0 0,0 1 0 0 0,1-1-1 0 0,1 1 1 0 0,1 1 0 0 0,0 0 0 0 0,1 0 0 0 0,1 1 0 0 0,4-4 101 0 0,24-22-2832 0 0,0 4-3800 0 0,-28 24-5164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311 358 0 0 0,'0'0'1259'0'0,"0"0"268"0"0,0 0 75 0 0,0 0-5 0 0,0 0-80 0 0,0 0-105 0 0,0 0-65 0 0,0 0-79 0 0,7-2-90 0 0,24-5-45 0 0,-23 5 17 0 0,-8 2 15 0 0,0 0-3 0 0,0 0-44 0 0,0 0-98 0 0,0 0-119 0 0,0 0-102 0 0,0 0-107 0 0,0 0-109 0 0,0 0-61 0 0,0 0-68 0 0,0 0-47 0 0,0 0-46 0 0,0 0-40 0 0,0 0-43 0 0,0 0-34 0 0,0 0 0 0 0,-24 0 461 0 0,6 1-670 0 0,-1 0 1 0 0,1 2 0 0 0,-1 0 0 0 0,1 1 0 0 0,0 1 0 0 0,1 0-1 0 0,-1 2 1 0 0,-9 4-36 0 0,26-9 9 0 0,-1-1-1 0 0,0 0 1 0 0,1 1 0 0 0,0-1-1 0 0,-1 1 1 0 0,1-1-1 0 0,0 1 1 0 0,0 0-1 0 0,0-1 1 0 0,0 1 0 0 0,0 0-1 0 0,0 0 1 0 0,0 0-1 0 0,0 0 1 0 0,1 0 0 0 0,-1 0-1 0 0,1 0 1 0 0,0 0-1 0 0,-1 0 1 0 0,1 0-1 0 0,0 0 1 0 0,0 0 0 0 0,0 0-1 0 0,1 0 1 0 0,-1 0-1 0 0,0 0 1 0 0,1 0-1 0 0,-1 0 1 0 0,1 0 0 0 0,0 0-1 0 0,0 0 1 0 0,-1-1-1 0 0,1 1 1 0 0,1 0 0 0 0,-1 0-1 0 0,0-1 1 0 0,1 2-9 0 0,98 93 270 0 0,-99-94-268 0 0,6 3 19 0 0,-1 1 0 0 0,0 0 0 0 0,-1 0 0 0 0,1 0 0 0 0,-1 1 0 0 0,0 0 0 0 0,-1 0 0 0 0,0 1 0 0 0,0-1 0 0 0,0 1 0 0 0,-1 0 0 0 0,0-1 0 0 0,-1 2 0 0 0,0-1 0 0 0,0 0 0 0 0,-1 0 0 0 0,0 1 0 0 0,0 7-21 0 0,-3-7 53 0 0,-1 1-1 0 0,-1-1 0 0 0,1 0 1 0 0,-2 0-1 0 0,1 0 0 0 0,-1 0 1 0 0,-1-1-1 0 0,1 0 0 0 0,-1 0 0 0 0,-1-1 1 0 0,1 1-1 0 0,-1-1 0 0 0,-1-1 1 0 0,1 1-1 0 0,-1-1 0 0 0,0-1 0 0 0,-1 1 1 0 0,1-1-1 0 0,-1-1 0 0 0,0 0 1 0 0,-1 0-53 0 0,-7 7 43 0 0,12-8-28 0 0,-1 1 0 0 0,0-1 1 0 0,1-1-1 0 0,-1 1 0 0 0,0-1 0 0 0,0 0 0 0 0,-1-1 1 0 0,1 1-1 0 0,0-1 0 0 0,0 0 0 0 0,-1-1 0 0 0,1 0 1 0 0,-1 0-1 0 0,1 0 0 0 0,0 0 0 0 0,-1-1 0 0 0,1 0 0 0 0,-4-2-15 0 0,6 1-22 0 0,0-1 0 0 0,1 1 0 0 0,0-1 0 0 0,-1 0 0 0 0,1 0 0 0 0,0 0 0 0 0,0 0 0 0 0,1-1-1 0 0,-1 1 1 0 0,1-1 0 0 0,0 1 0 0 0,0-1 0 0 0,0 0 0 0 0,0 0 0 0 0,0 0 0 0 0,1 0-1 0 0,0 0 1 0 0,0-1 0 0 0,-1-2 22 0 0,12-51-4183 0 0,5 42-157 0 0,-2 7-3738 0 0,-2 2-3536 0 0</inkml:trace>
  <inkml:trace contextRef="#ctx0" brushRef="#br0" timeOffset="1769.743">1966 1 12803 0 0,'0'0'2042'0'0,"0"0"-319"0"0,0 0-106 0 0,0 0-64 0 0,0 0-122 0 0,0 0-229 0 0,0 0-340 0 0,0 0-258 0 0,0 0-118 0 0,0 0-62 0 0,0 0-19 0 0,0 0-4 0 0,-6 15-46 0 0,-17 49-21 0 0,12 28 883 0 0,12-76-979 0 0,39 253 920 0 0,-61-74-1064 0 0,0-120-196 0 0,17-60-46 0 0,4-16-1713 0 0,-2-10 76 0 0,-5-36-3786 0 0,2 13-3134 0 0,3 23-664 0 0</inkml:trace>
  <inkml:trace contextRef="#ctx0" brushRef="#br0" timeOffset="2017.768">1688 365 2817 0 0,'0'0'4785'0'0,"0"0"-1834"0"0,0 0-932 0 0,0 0-476 0 0,0 0-333 0 0,0 0-206 0 0,0 0-133 0 0,0 0-6 0 0,0 0 34 0 0,0 0 52 0 0,0 0 48 0 0,0 0-88 0 0,0 0-150 0 0,21 1-117 0 0,144 9 759 0 0,79-8 313 0 0,-186-3-6073 0 0,0 0-5479 0 0,-58 1-1960 0 0</inkml:trace>
  <inkml:trace contextRef="#ctx0" brushRef="#br0" timeOffset="2305.221">2249 535 568 0 0,'0'0'2725'0'0,"0"0"129"0"0,0 0 64 0 0,0 0-182 0 0,0 0-362 0 0,0 0-395 0 0,0 0-351 0 0,33-1-306 0 0,101-3-223 0 0,-57-12 949 0 0,-67 10-1637 0 0,-5 3-274 0 0,0 1-1 0 0,0-2 0 0 0,0 1 1 0 0,-1-1-1 0 0,1 1 0 0 0,-1-1 1 0 0,0 0-1 0 0,0-1 0 0 0,0 1 1 0 0,-1-1-1 0 0,1 0 0 0 0,-1 0 1 0 0,0 0-1 0 0,-1 0 0 0 0,1 0 1 0 0,-1-1-1 0 0,0 1 1 0 0,0-1-1 0 0,-1 1 0 0 0,1-1 1 0 0,-1 0-1 0 0,-1 0 0 0 0,1 1 1 0 0,-1-1-1 0 0,0 0 0 0 0,0 0 1 0 0,-1 0-1 0 0,0 1 0 0 0,0-1-136 0 0,-3 1 0 0 0,0 2-1 0 0,-1-1 0 0 0,1 1 0 0 0,-1-1 1 0 0,0 1-1 0 0,0 0 0 0 0,-1 1 1 0 0,1-1-1 0 0,0 1 0 0 0,-1 0 0 0 0,1 1 1 0 0,-1-1-1 0 0,0 1 0 0 0,0 0 0 0 0,1 1 1 0 0,-1-1-1 0 0,0 1 0 0 0,0 0 0 0 0,0 1 1 0 0,1-1-1 0 0,-1 1 0 0 0,0 0 1 0 0,0 0-1 0 0,1 1 0 0 0,-1 0 0 0 0,1 0 1 0 0,0 0-1 0 0,-1 1 0 0 0,1 0 0 0 0,0 0 1 0 0,-3 2 0 0 0,-2 0-34 0 0,0 0 0 0 0,1 0 0 0 0,-1 1 1 0 0,1 0-1 0 0,0 1 0 0 0,1 0 0 0 0,-1 0 1 0 0,1 1-1 0 0,1 0 0 0 0,0 1 0 0 0,0-1 1 0 0,0 1-1 0 0,1 1 0 0 0,1-1 0 0 0,-1 1 1 0 0,2 0-1 0 0,-1 0 0 0 0,1 1 0 0 0,1-1 1 0 0,0 1-1 0 0,0 0 0 0 0,1 0 0 0 0,1 0 1 0 0,0 0-1 0 0,0 0 0 0 0,1 1 34 0 0,2-8-105 0 0,0 1 0 0 0,0-1 1 0 0,1 0-1 0 0,0 1 0 0 0,-1-1 0 0 0,1 0 0 0 0,1-1 0 0 0,-1 1 1 0 0,1-1-1 0 0,-1 1 0 0 0,1-1 0 0 0,0 0 0 0 0,0 0 0 0 0,0 0 0 0 0,1-1 1 0 0,-1 0-1 0 0,1 0 0 0 0,-1 0 0 0 0,1 0 0 0 0,0-1 0 0 0,3 1 105 0 0,46 6-2777 0 0,-18-8-3408 0 0,-25 0 2559 0 0,7 0-7300 0 0</inkml:trace>
  <inkml:trace contextRef="#ctx0" brushRef="#br0" timeOffset="2890.159">2708 678 3417 0 0,'0'0'2001'0'0,"0"0"-181"0"0,0 0 121 0 0,0 0 134 0 0,0 0-165 0 0,0 0-295 0 0,0 0-239 0 0,0 0-133 0 0,0 0-6 0 0,0 0 43 0 0,0 0 54 0 0,0 0-72 0 0,0 0-203 0 0,6-3-241 0 0,51-45 637 0 0,95-213 704 0 0,-114 217-2099 0 0,-34 73-343 0 0,-7 124 311 0 0,5-151-24 0 0,0 0-1 0 0,0 0 0 0 0,0 0 1 0 0,0 0-1 0 0,0 0 1 0 0,1 0-1 0 0,-1-1 0 0 0,1 1 1 0 0,-1-1-1 0 0,1 0 0 0 0,-1 0 1 0 0,1 1-1 0 0,0-2 0 0 0,0 1 1 0 0,-1 0-1 0 0,1-1 1 0 0,0 1-1 0 0,0-1 0 0 0,0 0 1 0 0,0 0-1 0 0,0 0 0 0 0,0 0 1 0 0,-1 0-1 0 0,1-1 1 0 0,0 1-1 0 0,0-1 0 0 0,0 0 1 0 0,-1 0-1 0 0,1 0 0 0 0,0 0 1 0 0,-1-1-1 0 0,1 1 1 0 0,-1-1-1 0 0,2 0-3 0 0,181-122 176 0 0,-177 118-175 0 0,0 1 0 0 0,1 0 0 0 0,-1 1 0 0 0,1 0 0 0 0,0 0 1 0 0,0 1-1 0 0,0 0 0 0 0,1 1 0 0 0,-1 0 0 0 0,1 0 0 0 0,8 0-1 0 0,-8 42 136 0 0,10 109 49 0 0,-19-144-278 0 0,0 0 0 0 0,1 1 0 0 0,-1-1 0 0 0,1 0 0 0 0,0 0 0 0 0,1-1 0 0 0,-1 1 0 0 0,1 0 0 0 0,0-1 0 0 0,0 0-1 0 0,0 1 1 0 0,1-1 0 0 0,-1 0 0 0 0,1-1 0 0 0,1 2 93 0 0,-1-2-659 0 0,-1 0-2549 0 0,0-3-6502 0 0,-2 0-2612 0 0</inkml:trace>
  <inkml:trace contextRef="#ctx0" brushRef="#br0" timeOffset="779.268">664 428 6177 0 0,'0'0'2185'0'0,"0"0"-221"0"0,0 0-39 0 0,0 0-2 0 0,0 0-71 0 0,0 0-269 0 0,0 0-371 0 0,0 0-338 0 0,0 0-299 0 0,0 0-190 0 0,0 0-86 0 0,0 0-20 0 0,0 0 15 0 0,-4 2 10 0 0,-2 5-229 0 0,1-1 0 0 0,-1 1 0 0 0,1 1 0 0 0,0-1 0 0 0,0 1 0 0 0,1-1 0 0 0,0 1 0 0 0,1 0 0 0 0,0 1 0 0 0,0-1 0 0 0,1 1-1 0 0,-1-1 1 0 0,2 1 0 0 0,0 0 0 0 0,0 0 0 0 0,0-1 0 0 0,1 1 0 0 0,0 0 0 0 0,1 0 0 0 0,0 0 0 0 0,0 0 0 0 0,1 0-75 0 0,-2-4 19 0 0,0-1 1 0 0,1 1 0 0 0,-1-1-1 0 0,1 1 1 0 0,0-1-1 0 0,0 0 1 0 0,0 1 0 0 0,1-1-1 0 0,-1 0 1 0 0,1 0-1 0 0,0 0 1 0 0,0 0 0 0 0,1 0-1 0 0,-1 0 1 0 0,1-1-1 0 0,0 1 1 0 0,0-1 0 0 0,0 0-1 0 0,0 1 1 0 0,0-2 0 0 0,1 1-1 0 0,-1 0 1 0 0,1-1-1 0 0,0 1 1 0 0,0-1 0 0 0,0 0-1 0 0,0 0 1 0 0,0-1-1 0 0,1 1 1 0 0,-1-1 0 0 0,0 0-1 0 0,1 0 1 0 0,-1-1 0 0 0,2 1-21 0 0,2-1 75 0 0,0-1-1 0 0,-1 0 0 0 0,1 0 1 0 0,0-1-1 0 0,-1 0 0 0 0,1 0 1 0 0,-1-1-1 0 0,0 0 0 0 0,0 0 1 0 0,0 0-1 0 0,0-1 0 0 0,0-1 1 0 0,-1 1-1 0 0,0-1 0 0 0,0 0 1 0 0,0 0-1 0 0,0 0 0 0 0,-1-1 1 0 0,4-5-74 0 0,76-133 732 0 0,-70 113-585 0 0,1-6 384 0 0,-16 70-639 0 0,38 272 206 0 0,-12 162-64 0 0,-25-458-23 0 0,0 0 1 0 0,-1 0 0 0 0,0 0 0 0 0,-1 0-1 0 0,0 0 1 0 0,0 0 0 0 0,-1 0-1 0 0,0-1 1 0 0,-1 1 0 0 0,0-1-1 0 0,0 1 1 0 0,-1-1 0 0 0,1 0-1 0 0,-2 0 1 0 0,1-1 0 0 0,-1 1-1 0 0,-1-1 1 0 0,1 0 0 0 0,-1 0 0 0 0,-1-1-1 0 0,1 0 1 0 0,-1 0 0 0 0,0 0-1 0 0,0-1 1 0 0,0 0 0 0 0,-1 0-1 0 0,0-1 1 0 0,0 0 0 0 0,0 0-1 0 0,-1-1 1 0 0,1 0 0 0 0,-1-1-1 0 0,1 0 1 0 0,-1 0 0 0 0,0-1-1 0 0,0 0 1 0 0,0 0 0 0 0,-2-1-12 0 0,7-2 17 0 0,0-1 0 0 0,0 0 1 0 0,0-1-1 0 0,0 1 0 0 0,0-1 1 0 0,1 1-1 0 0,-1-1 0 0 0,1 0 0 0 0,0 0 1 0 0,1-1-1 0 0,-1 1 0 0 0,1-1 1 0 0,-1 1-1 0 0,1-1 0 0 0,1 0 0 0 0,-1 1 1 0 0,1-1-1 0 0,-1 0 0 0 0,2 0 1 0 0,-1 0-1 0 0,0 0 0 0 0,1-1 0 0 0,0 1 1 0 0,0 0-1 0 0,1 0 0 0 0,-1 0 1 0 0,1 0-18 0 0,-1-22-5 0 0,1 0 1 0 0,1 0 0 0 0,1 0-1 0 0,2 1 1 0 0,0-1 0 0 0,2 1 0 0 0,1 0-1 0 0,1 1 1 0 0,1 0 0 0 0,2 0-1 0 0,0 1 1 0 0,1 1 0 0 0,1 0 0 0 0,2 0 4 0 0,-2 3-671 0 0,46-61 637 0 0,-37 56-3305 0 0,2 3-3933 0 0,-16 15-4732 0 0</inkml:trace>
  <inkml:trace contextRef="#ctx0" brushRef="#br0" timeOffset="1323.305">1447 413 2553 0 0,'0'0'2549'0'0,"0"0"-736"0"0,0 0-94 0 0,0 0 257 0 0,0 0 149 0 0,0 0-60 0 0,0 0-343 0 0,0 0-422 0 0,0 0-345 0 0,0 0-180 0 0,0 0-79 0 0,0 0-26 0 0,0 0-5 0 0,3-3-21 0 0,9-9-18 0 0,-51 26 1869 0 0,-35 27-2099 0 0,32-12-221 0 0,42-28-178 0 0,1 28-23 0 0,89 16 356 0 0,-86-43-301 0 0,0 0 0 0 0,0 0-1 0 0,0 0 1 0 0,0 0 0 0 0,-1 1-1 0 0,1-1 1 0 0,-1 1 0 0 0,0 0-1 0 0,0 0 1 0 0,0 0 0 0 0,0 1-1 0 0,0-1 1 0 0,-1 0 0 0 0,1 1-1 0 0,-1 0 1 0 0,0 0 0 0 0,0 0-1 0 0,-1 0 1 0 0,1 0 0 0 0,-1 0-1 0 0,0 0 1 0 0,0 0 0 0 0,0 1-1 0 0,0-1 1 0 0,-1 0 0 0 0,0 0-1 0 0,0 1 1 0 0,0-1 0 0 0,0 0-1 0 0,-1 1 1 0 0,0-1 0 0 0,0 0-1 0 0,0 1 1 0 0,0-1 0 0 0,0 0-1 0 0,-1 0 1 0 0,0 0 0 0 0,0 0 0 0 0,0-1-1 0 0,0 1 1 0 0,-1 0 0 0 0,1-1-1 0 0,-1 0 1 0 0,0 1-29 0 0,-4 3 41 0 0,0-1 1 0 0,0 1-1 0 0,-1-1 1 0 0,0-1-1 0 0,0 1 1 0 0,0-1-1 0 0,-1-1 0 0 0,0 1 1 0 0,0-2-1 0 0,0 1 1 0 0,0-1-1 0 0,0 0 1 0 0,-2-1-42 0 0,-78 9-171 0 0,70-31-3759 0 0,20-1-7434 0 0,2 14 104 0 0</inkml:trace>
  <inkml:trace contextRef="#ctx0" brushRef="#br0" timeOffset="5373.295">4696 645 12107 0 0,'0'0'1884'0'0,"0"0"-637"0"0,0 0-324 0 0,0 0-12 0 0,0 0 45 0 0,0 0-63 0 0,0 0-228 0 0,0 0-283 0 0,0 0-211 0 0,0 0-116 0 0,0 0-62 0 0,0 0-22 0 0,0 0-42 0 0,-10 27-81 0 0,-30 83-133 0 0,29-80-271 0 0,7-17 218 0 0,4-9-2878 0 0,0 3-3900 0 0,0-7-1308 0 0</inkml:trace>
  <inkml:trace contextRef="#ctx0" brushRef="#br0" timeOffset="6060.248">5010 339 5105 0 0,'0'0'2591'0'0,"0"0"-721"0"0,0 0-332 0 0,0 0 2 0 0,0 0-17 0 0,0 0-64 0 0,0 0-211 0 0,0 0-249 0 0,0 0-239 0 0,0 0-161 0 0,0 0-85 0 0,0 0-66 0 0,-5 25-59 0 0,-15 76-42 0 0,25-43 197 0 0,2-43-368 0 0,-5-7-123 0 0,0 1 0 0 0,0-1 0 0 0,0-1 0 0 0,1 1-1 0 0,0 0 1 0 0,1-1 0 0 0,0 1 0 0 0,0-1 0 0 0,0 0 0 0 0,1 0 0 0 0,0-1 0 0 0,3 4-53 0 0,-5-9 76 0 0,0 0 1 0 0,0 0 0 0 0,0-1-1 0 0,0 1 1 0 0,0-1 0 0 0,0 1 0 0 0,0-1-1 0 0,0 0 1 0 0,0 0 0 0 0,0 0-1 0 0,0-1 1 0 0,0 1 0 0 0,0-1-1 0 0,0 1 1 0 0,0-1 0 0 0,0 0-1 0 0,-1 0 1 0 0,1 0 0 0 0,0-1-1 0 0,0 1 1 0 0,-1-1 0 0 0,1 0-77 0 0,20-20 374 0 0,-2 0 1 0 0,0-2-1 0 0,-1-1 0 0 0,-2 0 1 0 0,0-1-1 0 0,-2-1 1 0 0,-1-1-1 0 0,5-15-374 0 0,-19 42 93 0 0,-1 1-42 0 0,0 0-15 0 0,0 0-40 0 0,0 0-17 0 0,0 0-54 0 0,18 30-169 0 0,-8-4 252 0 0,-1 1 1 0 0,-1-1-1 0 0,-1 2 0 0 0,-2-1 1 0 0,0 1-1 0 0,-2 0 0 0 0,-1 0 1 0 0,-2 1-9 0 0,-10 224-38 0 0,0-105 52 0 0,9-108-12 0 0,-1-1 0 0 0,-2 1 0 0 0,-2 0 0 0 0,-1-1 0 0 0,-4 5-2 0 0,11-40 10 0 0,-1 0 0 0 0,1 0 0 0 0,-1 0 0 0 0,0-1 0 0 0,0 1 0 0 0,-1 0 0 0 0,1-1 0 0 0,-1 1 0 0 0,0-1 0 0 0,0 1-1 0 0,0-1 1 0 0,0 0 0 0 0,0 0 0 0 0,-1 0 0 0 0,1 0 0 0 0,-1 0 0 0 0,0 0 0 0 0,0-1 0 0 0,0 1 0 0 0,0-1 0 0 0,0 0 0 0 0,-1 0-1 0 0,1 0 1 0 0,-1 0 0 0 0,1-1 0 0 0,-1 0 0 0 0,0 1 0 0 0,0-1 0 0 0,1-1 0 0 0,-1 1 0 0 0,0 0 0 0 0,0-1 0 0 0,0 0 0 0 0,0 0-1 0 0,0 0 1 0 0,0 0 0 0 0,1-1 0 0 0,-1 1 0 0 0,0-1-10 0 0,-2-5 8 0 0,1 0 0 0 0,1 0 0 0 0,-1 0 0 0 0,1-1 0 0 0,0 1 0 0 0,1-1 1 0 0,-1 0-1 0 0,1 0 0 0 0,1-1 0 0 0,-1 1 0 0 0,1-1 0 0 0,1 1 0 0 0,-1-1 0 0 0,1 1 0 0 0,1-1 0 0 0,-1 0 0 0 0,1 1 0 0 0,1-5-8 0 0,-2-2 13 0 0,-3-14-218 0 0,2-1 0 0 0,1 0 1 0 0,2 0-1 0 0,0 0 1 0 0,2 1-1 0 0,1-1 0 0 0,2 1 1 0 0,0 0-1 0 0,2 0 1 0 0,3-6 204 0 0,13-19-3208 0 0,-6 18-6316 0 0,-10 19-2715 0 0</inkml:trace>
  <inkml:trace contextRef="#ctx0" brushRef="#br0" timeOffset="4771.304">4390 336 0 0 0,'0'0'1212'0'0,"0"0"330"0"0,0 0 217 0 0,0 0 216 0 0,0 0 174 0 0,0 0 51 0 0,0 0-112 0 0,0 0-213 0 0,0 0-247 0 0,0 0-240 0 0,0 0-213 0 0,2-6 530 0 0,-2 5 2270 0 0,-21 34-2735 0 0,-129 194 36 0 0,33-75-1074 0 0,98-123-421 0 0,19-29 148 0 0,0 0-18 0 0,0 0-19 0 0,0 0-14 0 0,0 0-40 0 0,-2-30-5860 0 0,1 17 4267 0 0,1-4-2103 0 0,1 1-3525 0 0,1 8-217 0 0</inkml:trace>
  <inkml:trace contextRef="#ctx0" brushRef="#br0" timeOffset="5062.416">4116 288 1496 0 0,'0'0'2545'0'0,"0"0"-370"0"0,0 0-9 0 0,0 0 124 0 0,0 0-33 0 0,0 0-267 0 0,0 0-396 0 0,0 0-427 0 0,0 0-342 0 0,0 0-186 0 0,0 0-112 0 0,0 0-42 0 0,-4 26 2407 0 0,6-15-2656 0 0,1-1 0 0 0,0 0 0 0 0,0 0 0 0 0,1 0 0 0 0,0 0 0 0 0,1 0 0 0 0,0-1 0 0 0,1 0 1 0 0,0 0-1 0 0,0-1 0 0 0,1 1 0 0 0,0-1 0 0 0,0-1 0 0 0,1 1 0 0 0,0-1 0 0 0,0-1 0 0 0,7 5-236 0 0,13 14 337 0 0,104 94 363 0 0,-102-65-875 0 0,-27-28-7794 0 0,-3-25 371 0 0,2 2-4558 0 0</inkml:trace>
  <inkml:trace contextRef="#ctx0" brushRef="#br0" timeOffset="27443.416">473 1845 0 0 0,'0'0'288'0'0,"0"0"768"0"0,0 0 317 0 0,0 0 32 0 0,0 0-85 0 0,0 0-153 0 0,0 0-108 0 0,0 0-68 0 0,6-1-9 0 0,18-4-19 0 0,-18 2 6317 0 0,-7 2-3660 0 0,-29 4-3358 0 0,-148 59 601 0 0,246-42 269 0 0,-49-18-1048 0 0,-13-3-70 0 0,-1 2 1 0 0,1-1 0 0 0,-1 0-1 0 0,1 1 1 0 0,-1 0 0 0 0,0 0-1 0 0,1 1 1 0 0,-1 0 0 0 0,0 0 0 0 0,0 0-1 0 0,0 0 1 0 0,0 1 0 0 0,0 0-1 0 0,-1 0 1 0 0,1 0 0 0 0,1 2-15 0 0,-5-2 21 0 0,0 0 1 0 0,-1 0 0 0 0,1-1-1 0 0,-1 1 1 0 0,0 0-1 0 0,0 0 1 0 0,0 0-1 0 0,0 0 1 0 0,-1 0-1 0 0,1 0 1 0 0,-1 0 0 0 0,1-1-1 0 0,-1 1 1 0 0,0 0-1 0 0,0 0 1 0 0,0-1-1 0 0,-1 1 1 0 0,1-1 0 0 0,0 1-1 0 0,-1-1 1 0 0,0 1-1 0 0,0-1 1 0 0,0 1-22 0 0,-142 117 381 0 0,24-25-278 0 0,119-95-101 0 0,-1 1 1 0 0,0 0-1 0 0,1 1 1 0 0,0-1-1 0 0,-1 0 0 0 0,1 0 1 0 0,0 1-1 0 0,-1-1 0 0 0,1 0 1 0 0,0 1-1 0 0,0-1 0 0 0,0 1 1 0 0,0 0-1 0 0,0-1 1 0 0,1 1-1 0 0,-1 0 0 0 0,0 0 1 0 0,1-1-1 0 0,-1 1 0 0 0,1 0 1 0 0,0 0-1 0 0,0 0 1 0 0,0-1-1 0 0,0 1 0 0 0,0 0 1 0 0,0 0-1 0 0,0 0 0 0 0,0 0 1 0 0,1 0-1 0 0,-1-1 1 0 0,1 1-1 0 0,-1 0 0 0 0,1 0 1 0 0,0-1-1 0 0,-1 1 0 0 0,1 0 1 0 0,0-1-1 0 0,0 1 1 0 0,0-1-1 0 0,1 1 0 0 0,-1-1 1 0 0,0 0-1 0 0,1 1 0 0 0,-1-1 1 0 0,0 0-1 0 0,1 0 1 0 0,-1 0-1 0 0,1 0 0 0 0,0 0 1 0 0,1 0-3 0 0,14 6 132 0 0,1-2 0 0 0,0 0 0 0 0,0 0 0 0 0,0-2 0 0 0,1 0 0 0 0,0-2 0 0 0,-1 0 0 0 0,1-1 0 0 0,0 0 0 0 0,8-3-132 0 0,25 2 237 0 0,48-3 142 0 0,-100 4-352 0 0,0 0 1 0 0,0 0-19 0 0,-21-22-1192 0 0,-26-48-6210 0 0,29 17-4438 0 0,14 41 8278 0 0,0 0 334 0 0</inkml:trace>
  <inkml:trace contextRef="#ctx0" brushRef="#br0" timeOffset="27792.121">384 1547 80 0 0,'0'0'1879'0'0,"0"0"-443"0"0,0 0 10 0 0,0 0 377 0 0,0 0 275 0 0,0 0 52 0 0,0 0-173 0 0,0 0-363 0 0,0 0-290 0 0,0 0-231 0 0,0 0-179 0 0,0 0-133 0 0,-8-2-52 0 0,-27-3-23 0 0,11 42 1209 0 0,20-13-1409 0 0,0 0 1 0 0,2 0 0 0 0,1 1 0 0 0,1-1 0 0 0,0 0-1 0 0,2 0 1 0 0,4 18-507 0 0,61 324 1508 0 0,-60-298-1467 0 0,-2-1-1 0 0,-3 1 1 0 0,-4 27-41 0 0,-10 6-2593 0 0,23-98-2887 0 0,-8-3 749 0 0,1 0-6542 0 0</inkml:trace>
  <inkml:trace contextRef="#ctx0" brushRef="#br0" timeOffset="28383.037">986 1702 2040 0 0,'0'0'2617'0'0,"0"0"-863"0"0,0 0-302 0 0,0 0 126 0 0,0 0 202 0 0,0 0 84 0 0,0 0-159 0 0,0 0-345 0 0,0 0-385 0 0,0 0-288 0 0,0 0-195 0 0,0 0-92 0 0,0 0 79 0 0,4 2 112 0 0,-2-1-484 0 0,0 1 1 0 0,-1 0-1 0 0,1 0 1 0 0,0 0 0 0 0,-1 0-1 0 0,1 1 1 0 0,-1-1-1 0 0,1 0 1 0 0,-1 1 0 0 0,0-1-1 0 0,0 1 1 0 0,0-1-1 0 0,-1 1 1 0 0,1-1 0 0 0,0 1-1 0 0,-1 0 1 0 0,0-1 0 0 0,0 1-1 0 0,0 0 1 0 0,0 0-1 0 0,0-1 1 0 0,0 1 0 0 0,-1 0-108 0 0,2-1 21 0 0,35 392 2378 0 0,-18-265-2365 0 0,-18-128-27 0 0,0-1 1 0 0,0 1-1 0 0,0-1 0 0 0,0 0 1 0 0,0 1-1 0 0,0-1 1 0 0,0 1-1 0 0,0-1 1 0 0,0 1-1 0 0,0-1 1 0 0,0 1-1 0 0,0-1 1 0 0,0 1-1 0 0,0-1 0 0 0,0 1 1 0 0,0-1-1 0 0,0 1 1 0 0,1-1-1 0 0,-1 1 1 0 0,0-1-1 0 0,0 0 1 0 0,1 1-1 0 0,-1-1 1 0 0,0 1-1 0 0,0-1 0 0 0,1 0 1 0 0,-1 1-1 0 0,0-1 1 0 0,1 0-1 0 0,-1 1 1 0 0,1-1-1 0 0,-1 0 1 0 0,0 0-1 0 0,1 1 1 0 0,-1-1-1 0 0,1 0 1 0 0,-1 0-1 0 0,1 0 0 0 0,-1 0 1 0 0,1 0-1 0 0,-1 1 1 0 0,1-1-1 0 0,-1 0 1 0 0,1 0-1 0 0,-1 0 1 0 0,1 0-1 0 0,-1 0 1 0 0,1-1-1 0 0,-1 1 0 0 0,0 0 1 0 0,1 0-1 0 0,-1 0 1 0 0,1 0-1 0 0,-1 0 1 0 0,1-1-1 0 0,-1 1 1 0 0,1 0-1 0 0,-1 0 1 0 0,0-1-1 0 0,1 1 0 0 0,-1 0 1 0 0,0-1-1 0 0,1 1-7 0 0,20-32 815 0 0,-15 19-858 0 0,75-164 817 0 0,-52 107-760 0 0,-3-2-1 0 0,-4-1 1 0 0,-2-1 0 0 0,-4-1 0 0 0,4-54-14 0 0,-11 82-2438 0 0,-7 46-1262 0 0,-2 1 761 0 0,0 0-3298 0 0,0 0-5236 0 0</inkml:trace>
  <inkml:trace contextRef="#ctx0" brushRef="#br0" timeOffset="28867.01">1421 2136 13243 0 0,'0'0'1939'0'0,"0"0"-671"0"0,0 0-325 0 0,0 0-59 0 0,0 0-34 0 0,0 0-49 0 0,0 0-117 0 0,0 0-166 0 0,0 0-117 0 0,0 0-66 0 0,0 0-56 0 0,0 0-39 0 0,0 0-59 0 0,16-3-41 0 0,78-15 108 0 0,-38 17 583 0 0,-55 3-787 0 0,0-1 1 0 0,0 1-1 0 0,-1-1 0 0 0,1 1 1 0 0,0-1-1 0 0,-1 1 0 0 0,1 0 1 0 0,-1-1-1 0 0,1 1 1 0 0,-1 0-1 0 0,0 0 0 0 0,0-1 1 0 0,0 1-1 0 0,0 0 0 0 0,0 0 1 0 0,0-1-1 0 0,0 1 0 0 0,0 0 1 0 0,-1 0-1 0 0,1-1 0 0 0,-1 1 1 0 0,1 0-1 0 0,-1-1 0 0 0,0 1 1 0 0,0-1-1 0 0,1 1 0 0 0,-1-1 1 0 0,-1 1-45 0 0,-64 83 907 0 0,64-84-886 0 0,0 1 0 0 0,0 0 1 0 0,1 0-1 0 0,-1 0 1 0 0,1 1-1 0 0,-1-1 1 0 0,1 0-1 0 0,0 0 1 0 0,0 1-1 0 0,0-1 0 0 0,0 1 1 0 0,1-1-1 0 0,-1 1 1 0 0,1-1-1 0 0,-1 1 1 0 0,1-1-1 0 0,0 1 0 0 0,0 0 1 0 0,0-1-1 0 0,0 1 1 0 0,0-1-1 0 0,1 1 1 0 0,-1-1-1 0 0,1 1 1 0 0,0-1-1 0 0,0 1 0 0 0,0-1 1 0 0,0 1-1 0 0,0-1 1 0 0,0 0-1 0 0,0 0 1 0 0,1 1-1 0 0,-1-1 1 0 0,1 0-1 0 0,0-1 0 0 0,0 1 1 0 0,0 0-1 0 0,0 0 1 0 0,0-1-1 0 0,0 1 1 0 0,0-1-1 0 0,0 1 0 0 0,0-1 1 0 0,1 0-1 0 0,-1 0 1 0 0,0 0-1 0 0,1 0 1 0 0,-1-1-1 0 0,1 1 1 0 0,0-1-1 0 0,-1 1 0 0 0,1-1-21 0 0,14 2 74 0 0,-1-1-1 0 0,1 0 0 0 0,-1-2 1 0 0,1 0-1 0 0,-1 0 1 0 0,1-2-1 0 0,-1 0 0 0 0,0-1 1 0 0,2-1-74 0 0,-8 1-391 0 0,26-10-510 0 0,-14-1-8298 0 0,-18 11-2586 0 0</inkml:trace>
  <inkml:trace contextRef="#ctx0" brushRef="#br0" timeOffset="29157.888">1993 1860 10026 0 0,'0'0'2527'0'0,"0"0"-885"0"0,0 0-532 0 0,0 0-110 0 0,0 0 55 0 0,0 0 41 0 0,0 0-108 0 0,0 0-185 0 0,0 0-60 0 0,0 0 10 0 0,0 0 55 0 0,0 0 30 0 0,0 0-110 0 0,11 4-133 0 0,33 14-91 0 0,70-11 1042 0 0,23-18-1245 0 0,-134 10-1492 0 0,16-3 2532 0 0,-16 2-6165 0 0,-5 2-6751 0 0,-3 0 761 0 0</inkml:trace>
  <inkml:trace contextRef="#ctx0" brushRef="#br0" timeOffset="29404.991">2071 2081 3337 0 0,'0'0'1904'0'0,"0"0"-98"0"0,0 0-30 0 0,0 0 10 0 0,0 0-60 0 0,0 0-163 0 0,0 0-235 0 0,0 0-243 0 0,0 0-219 0 0,0 0-206 0 0,0 0-185 0 0,0 0-164 0 0,0 0-131 0 0,32 2-107 0 0,102 8-108 0 0,-69-18-755 0 0,-52 2-295 0 0,3-2-4660 0 0,-6 7-4884 0 0</inkml:trace>
  <inkml:trace contextRef="#ctx0" brushRef="#br0" timeOffset="31809.963">4521 1716 7066 0 0,'0'0'3403'0'0,"0"0"-1171"0"0,0 0-519 0 0,0 0-90 0 0,0 0-192 0 0,0 0-251 0 0,0 0-304 0 0,0 0-310 0 0,0 0-188 0 0,0 0 17 0 0,0 0 96 0 0,0 0 84 0 0,0 0 35 0 0,-2 10-104 0 0,-1 13-260 0 0,1 0 1 0 0,1 0-1 0 0,1 0 1 0 0,1 0-1 0 0,1-1 1 0 0,3 16-247 0 0,-4-31 17 0 0,1 1 0 0 0,0 0 0 0 0,0-1 0 0 0,0 1 0 0 0,1-1 1 0 0,0 0-1 0 0,0 0 0 0 0,1 0 0 0 0,0 0 0 0 0,0-1 0 0 0,1 1 0 0 0,0-1 0 0 0,0 0 0 0 0,0-1 0 0 0,1 1 1 0 0,0-1-1 0 0,2 1-17 0 0,-4-5 48 0 0,0-1 1 0 0,-1 1 0 0 0,1-1-1 0 0,0 0 1 0 0,0-1 0 0 0,0 1 0 0 0,0-1-1 0 0,0 1 1 0 0,0-1 0 0 0,0-1-1 0 0,-1 1 1 0 0,1 0 0 0 0,-1-1 0 0 0,1 0-1 0 0,-1 0 1 0 0,1 0 0 0 0,-1 0-1 0 0,0 0 1 0 0,0-1 0 0 0,0 1-1 0 0,0-1 1 0 0,0 0 0 0 0,-1 0 0 0 0,1 0-1 0 0,-1 0 1 0 0,0 0 0 0 0,0-1-1 0 0,0 1 1 0 0,0-1 0 0 0,0 1 0 0 0,-1-1-1 0 0,0 0 1 0 0,1-1-49 0 0,5-7 102 0 0,75-140 932 0 0,-81 152-1033 0 0,-1-1 1 0 0,0 1-1 0 0,0-1 1 0 0,0 1-1 0 0,0-1 1 0 0,0 1 0 0 0,1-1-1 0 0,-1 1 1 0 0,0-1-1 0 0,0 1 1 0 0,1-1-1 0 0,-1 1 1 0 0,0 0-1 0 0,1-1 1 0 0,-1 1-1 0 0,0 0 1 0 0,1-1-1 0 0,-1 1 1 0 0,1 0-1 0 0,-1-1 1 0 0,0 1-1 0 0,1 0 1 0 0,-1 0-1 0 0,1 0 1 0 0,-1-1-1 0 0,1 1 1 0 0,-1 0-1 0 0,1 0 1 0 0,-1 0 0 0 0,1 0-1 0 0,-1 0 1 0 0,1 0-1 0 0,-1 0 1 0 0,1 0-1 0 0,-1 0 1 0 0,1 0-1 0 0,-1 0 1 0 0,1 0-1 0 0,-1 0 1 0 0,1 0-1 0 0,-1 1 1 0 0,1-1-1 0 0,-1 0 1 0 0,1 0-1 0 0,-1 0 1 0 0,0 1-1 0 0,1-1 1 0 0,-1 0-1 0 0,1 1 1 0 0,-1-1-1 0 0,0 0 1 0 0,1 1 0 0 0,-1-1-1 0 0,0 0 1 0 0,1 1-1 0 0,-1-1 1 0 0,0 1-2 0 0,8 9 0 0 0,-1 0 1 0 0,0 0 0 0 0,0 1 0 0 0,-1 0 0 0 0,-1 0 0 0 0,0 1 0 0 0,0-1 0 0 0,-1 1 0 0 0,0 0-1 0 0,-2 1 1 0 0,1-1 0 0 0,-1 0 0 0 0,-1 1 0 0 0,0-1 0 0 0,-1 1 0 0 0,0 0 0 0 0,-1-1 0 0 0,-1 7-1 0 0,2-16 0 0 0,-18 284-30 0 0,10-206 41 0 0,4-32-10 0 0,-2-1-1 0 0,-2 0 0 0 0,-3 0 0 0 0,-8 24 0 0 0,15-61 1 0 0,-1-1 0 0 0,0 1 0 0 0,-1-1-1 0 0,0 0 1 0 0,0-1 0 0 0,-1 0 0 0 0,-1 0 0 0 0,1 0-1 0 0,-1-1 1 0 0,-2 2-1 0 0,7-7 6 0 0,0-1 0 0 0,0 1-1 0 0,0-1 1 0 0,0 1-1 0 0,0-1 1 0 0,-1 0 0 0 0,1 0-1 0 0,-1 0 1 0 0,1-1 0 0 0,-1 1-1 0 0,0-1 1 0 0,0 0 0 0 0,0 0-1 0 0,1 0 1 0 0,-1 0 0 0 0,0-1-1 0 0,0 0 1 0 0,0 1 0 0 0,0-2-1 0 0,0 1 1 0 0,0 0-1 0 0,0-1 1 0 0,0 0 0 0 0,0 1-1 0 0,1-2 1 0 0,-1 1 0 0 0,0 0-1 0 0,0-1 1 0 0,1 0 0 0 0,-3-1-6 0 0,0-2 2 0 0,1-1 0 0 0,0 0 0 0 0,1-1 1 0 0,-1 1-1 0 0,1-1 0 0 0,0 0 0 0 0,1 0 1 0 0,-1 0-1 0 0,2 0 0 0 0,-1 0 1 0 0,1-1-1 0 0,0 0 0 0 0,0 1 0 0 0,1-1 1 0 0,0 0-1 0 0,0 0 0 0 0,1 1 0 0 0,0-1 1 0 0,1 0-1 0 0,-1 0 0 0 0,2-5-2 0 0,-1-6-15 0 0,1 4 6 0 0,2-1 1 0 0,0 0-1 0 0,0 1 1 0 0,1-1-1 0 0,1 1 1 0 0,1 1 0 0 0,0-1-1 0 0,1 1 1 0 0,1 0-1 0 0,0 1 1 0 0,1 0-1 0 0,10-11 9 0 0,65-51-714 0 0,-22 36-5423 0 0,-53 34-459 0 0,-2 2-5372 0 0</inkml:trace>
  <inkml:trace contextRef="#ctx0" brushRef="#br0" timeOffset="32252.492">5075 2121 10794 0 0,'0'0'2449'0'0,"0"0"-590"0"0,0 0-357 0 0,0 0-245 0 0,0 0-210 0 0,0 0-115 0 0,0 0-80 0 0,0 0-71 0 0,0 0-1 0 0,0 0 0 0 0,0 0-21 0 0,0 0-46 0 0,0 0-103 0 0,24-7-112 0 0,77-22-97 0 0,-35 21 328 0 0,-65 9-712 0 0,1 0 1 0 0,-1 0-1 0 0,0 0 1 0 0,1 0-1 0 0,-1 1 1 0 0,0-1-1 0 0,0 0 1 0 0,0 1-1 0 0,0-1 0 0 0,0 0 1 0 0,0 1-1 0 0,0 0 1 0 0,0-1-1 0 0,-1 1 1 0 0,1-1-1 0 0,0 1 0 0 0,-1 0 1 0 0,0-1-1 0 0,1 1 1 0 0,-1 0-1 0 0,0-1 1 0 0,0 1-1 0 0,0 0 0 0 0,0 0 1 0 0,0-1-1 0 0,0 1 1 0 0,0 0-1 0 0,-1 0 1 0 0,1-1-1 0 0,-1 1 1 0 0,1 0-1 0 0,-1-1 0 0 0,0 1 1 0 0,1-1-1 0 0,-1 1 1 0 0,0-1-1 0 0,0 1 1 0 0,0-1-1 0 0,0 0 0 0 0,0 1 1 0 0,-1-1-18 0 0,-77 92 253 0 0,76-90-248 0 0,-1 0-1 0 0,1 0 1 0 0,0 1-1 0 0,0 0 1 0 0,1-1 0 0 0,-1 1-1 0 0,1 0 1 0 0,0 0-1 0 0,0 1 1 0 0,0-1-1 0 0,0 0 1 0 0,1 1-1 0 0,0-1 1 0 0,0 1 0 0 0,0-1-1 0 0,0 1 1 0 0,1 0-5 0 0,2-3 21 0 0,1 0 1 0 0,-1 0-1 0 0,1 0 1 0 0,0 0 0 0 0,0 0-1 0 0,0 0 1 0 0,0-1-1 0 0,0 0 1 0 0,0 1 0 0 0,0-1-1 0 0,0 0 1 0 0,1 0-1 0 0,-1-1 1 0 0,0 1 0 0 0,1-1-1 0 0,-1 0 1 0 0,0 0-1 0 0,1 0 1 0 0,-1 0 0 0 0,2 0-22 0 0,121-1 724 0 0,-101-11-1205 0 0,-21 3-9212 0 0,-4 5-2741 0 0</inkml:trace>
  <inkml:trace contextRef="#ctx0" brushRef="#br0" timeOffset="30545.342">2610 2210 1720 0 0,'0'0'2734'0'0,"0"0"-740"0"0,0 0-276 0 0,0 0-3 0 0,0 0 30 0 0,0 0-25 0 0,0 0-173 0 0,0 0-237 0 0,0 0-257 0 0,0 0-184 0 0,0 0-127 0 0,0 0-69 0 0,0 0-47 0 0,2-25-36 0 0,7-75-13 0 0,5 41 491 0 0,-3 26-648 0 0,1 0-1 0 0,1 1 1 0 0,2 0 0 0 0,2 1 0 0 0,0 1 0 0 0,2 1 0 0 0,1 0 0 0 0,2 2-1 0 0,0 0 1 0 0,2 2 0 0 0,9-7-420 0 0,-33 31 1 0 0,0 0 0 0 0,1 0 0 0 0,-1 0 0 0 0,0 0 0 0 0,1 0 1 0 0,-1 1-1 0 0,1-1 0 0 0,0 0 0 0 0,-1 1 0 0 0,1-1 0 0 0,-1 0 0 0 0,1 1 0 0 0,0-1 0 0 0,0 0 0 0 0,-1 1 0 0 0,1-1 0 0 0,0 1 0 0 0,0 0 0 0 0,0-1 0 0 0,-1 1 0 0 0,1-1 1 0 0,0 1-1 0 0,0 0 0 0 0,0 0 0 0 0,0 0 0 0 0,0 0 0 0 0,0-1 0 0 0,0 1 0 0 0,0 0 0 0 0,0 0 0 0 0,-1 1 0 0 0,1-1 0 0 0,0 0 0 0 0,0 0 0 0 0,0 0 0 0 0,0 1 1 0 0,0-1-1 0 0,0 0 0 0 0,-1 1 0 0 0,1-1 0 0 0,0 1 0 0 0,0-1 0 0 0,0 1 0 0 0,-1-1 0 0 0,1 1 0 0 0,0-1 0 0 0,-1 1 0 0 0,1 0 0 0 0,0-1 0 0 0,-1 1 0 0 0,1 0 1 0 0,-1 0-1 0 0,1 0 0 0 0,-1-1 0 0 0,0 1 0 0 0,1 0 0 0 0,-1 0 0 0 0,0 0 0 0 0,1 0 0 0 0,-1 0 0 0 0,0 0 0 0 0,0-1 0 0 0,0 1 0 0 0,0 0 0 0 0,0 1-1 0 0,15 218 191 0 0,3-130-209 0 0,-17-87 19 0 0,0 0 1 0 0,0 0-1 0 0,0 0 1 0 0,1-1-1 0 0,-1 1 1 0 0,1 0-1 0 0,0 0 0 0 0,0-1 1 0 0,0 1-1 0 0,0-1 1 0 0,0 0-1 0 0,0 1 0 0 0,1-1 1 0 0,-1 0-1 0 0,1 0 1 0 0,-1-1-1 0 0,1 1 0 0 0,0 0 1 0 0,0-1-1 0 0,0 0 1 0 0,-1 0-1 0 0,1 0 1 0 0,1 0-1 0 0,-1 0 0 0 0,0 0 1 0 0,0-1-1 0 0,1 1-1 0 0,2-3 16 0 0,0-1 0 0 0,0 1 0 0 0,-1-1-1 0 0,1 0 1 0 0,-1-1 0 0 0,0 1 0 0 0,0-1 0 0 0,0 0-1 0 0,0 0 1 0 0,-1-1 0 0 0,0 1 0 0 0,0-1 0 0 0,0 0-1 0 0,0 0 1 0 0,2-5-16 0 0,5-5 27 0 0,127-144 92 0 0,5 13-82 0 0,-120 140-77 0 0,-21 35 27 0 0,-2-19 57 0 0,-6 195 133 0 0,36-91-417 0 0,-29-113 83 0 0,0 1 0 0 0,1-1 0 0 0,-1 0 0 0 0,0 1 0 0 0,0-1 0 0 0,1 0-1 0 0,-1 0 1 0 0,0 0 0 0 0,1 0 0 0 0,0 0 0 0 0,-1 0 0 0 0,1-1 0 0 0,-1 1 0 0 0,1-1 0 0 0,0 1 0 0 0,-1-1-1 0 0,1 1 1 0 0,0-1 0 0 0,0 0 0 0 0,-1 0 0 0 0,1 0 0 0 0,0 0 0 0 0,0 0 0 0 0,-1 0 0 0 0,1 0-1 0 0,1-1 158 0 0,27-7-12146 0 0,-24 4 826 0 0</inkml:trace>
  <inkml:trace contextRef="#ctx0" brushRef="#br0" timeOffset="31126.358">3926 1739 1856 0 0,'0'0'2700'0'0,"0"0"-484"0"0,0 0-9 0 0,0 0 162 0 0,0 0-101 0 0,0 0-298 0 0,0 0-434 0 0,0 0-458 0 0,0 0-226 0 0,0 0-153 0 0,0 0-146 0 0,0 0-53 0 0,0 0-41 0 0,-11-1-29 0 0,-39 0-17 0 0,-24 32 770 0 0,66-26-1150 0 0,1 1 0 0 0,-1 0 0 0 0,2 1 0 0 0,-1-1-1 0 0,1 1 1 0 0,0 0 0 0 0,0 1 0 0 0,1 0 0 0 0,0 0 0 0 0,0 0 0 0 0,1 0 0 0 0,0 0 0 0 0,0 1 0 0 0,1 0-1 0 0,0 0 1 0 0,1 0 0 0 0,0 0 0 0 0,0 0 0 0 0,1 1 0 0 0,0-1 0 0 0,1 7-33 0 0,17 53 269 0 0,-15-66-226 0 0,0 0 0 0 0,1 0 0 0 0,-1-1 0 0 0,1 1-1 0 0,0-1 1 0 0,0 1 0 0 0,0-1 0 0 0,0 0 0 0 0,0-1 0 0 0,1 1 0 0 0,-1 0-1 0 0,1-1 1 0 0,-1 0 0 0 0,1 0 0 0 0,-1 0 0 0 0,1 0 0 0 0,-1 0-1 0 0,1-1 1 0 0,0 1 0 0 0,-1-1 0 0 0,1 0 0 0 0,0 0 0 0 0,0-1 0 0 0,-1 1-1 0 0,1-1 1 0 0,0 0 0 0 0,-1 0 0 0 0,2 0-43 0 0,97-44 905 0 0,37-47-425 0 0,-89 59-420 0 0,53-21-4 0 0,-101 55-56 0 0,0-1 0 0 0,0 1 0 0 0,0 0 0 0 0,0 0 1 0 0,0 0-1 0 0,0 0 0 0 0,0 1 0 0 0,0-1 0 0 0,0 1 0 0 0,-1-1 1 0 0,1 1-1 0 0,0-1 0 0 0,-1 1 0 0 0,0 0 0 0 0,1 0 0 0 0,-1 0 0 0 0,0 0 1 0 0,0 0-1 0 0,0 0 0 0 0,0 0 0 0 0,0 0 0 0 0,-1 0 0 0 0,1 0 1 0 0,0 0-1 0 0,-1 1 0 0 0,0-1 0 0 0,0 0 0 0 0,1 1 0 0 0,-1-1 1 0 0,0 0-1 0 0,-1 0 0 0 0,1 1 0 0 0,0-1 0 0 0,-1 1 0 0 0,2 4 3 0 0,1 31 8 0 0,-2 1-1 0 0,-2 0 1 0 0,-1-1 0 0 0,-6 29-11 0 0,-6 84-29 0 0,16-20 29 0 0,1-68-3 0 0,-3 0 0 0 0,-2 1 0 0 0,-8 29 3 0 0,10-81 3 0 0,-2 0-1 0 0,1 0 1 0 0,-2 0-1 0 0,1-1 1 0 0,-2 1-1 0 0,1-1 1 0 0,-2 0-1 0 0,1 0 1 0 0,-2-1-1 0 0,1 0 1 0 0,-1 0-1 0 0,-1 0 1 0 0,0-1-1 0 0,0 0 1 0 0,-1-1-1 0 0,0 0 1 0 0,-2 2-3 0 0,9-8-1 0 0,-1-1 1 0 0,1 1-1 0 0,-1 0 1 0 0,1-1-1 0 0,-1 0 0 0 0,0 1 1 0 0,1-1-1 0 0,-1 0 1 0 0,0 0-1 0 0,0-1 1 0 0,0 1-1 0 0,0-1 1 0 0,0 1-1 0 0,0-1 1 0 0,1 0-1 0 0,-1 0 0 0 0,0 0 1 0 0,0 0-1 0 0,0-1 1 0 0,0 1-1 0 0,0-1 1 0 0,0 0-1 0 0,0 1 1 0 0,0-2-1 0 0,1 1 0 0 0,-1 0 1 0 0,0 0-1 0 0,1-1 1 0 0,-1 1-1 0 0,1-1 1 0 0,0 0-1 0 0,-1 0 1 0 0,1 0-1 0 0,0 0 0 0 0,0 0 1 0 0,0 0-1 0 0,0-1 1 0 0,1 1-1 0 0,-1-1 1 0 0,1 1-1 0 0,-1-1 1 0 0,1 0-1 0 0,0 1 1 0 0,0-1-1 0 0,0 0 0 0 0,0 0 1 0 0,-4-17-19 0 0,1 0 0 0 0,1 0 0 0 0,1-1 0 0 0,0 1 0 0 0,2-1 0 0 0,0 1 0 0 0,1-1 19 0 0,0 12-8 0 0,2-18-243 0 0,1 0 0 0 0,2 0 0 0 0,0 1 1 0 0,2 0-1 0 0,1 0 0 0 0,1 1 0 0 0,1 0 0 0 0,1 0 0 0 0,2 1 251 0 0,23-36-2503 0 0,-20 36-958 0 0,-6 9-381 0 0,2-5-7788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4937 0 0,'0'0'2963'0'0,"0"0"-282"0"0,0 0-113 0 0,0 0-150 0 0,0 0-335 0 0,0 0-421 0 0,0 0-399 0 0,0 0-313 0 0,0 0-200 0 0,0 0-109 0 0,0 0-69 0 0,0 0-67 0 0,0 0-34 0 0,11 11 1377 0 0,57-11-21 0 0,78-29-568 0 0,-48 4-941 0 0,-79 23-869 0 0,-19 18-4258 0 0,-6-9 1072 0 0,1-3-1817 0 0,4-4 4968 0 0,-3 4-11476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12875 0 0,'0'0'2246'0'0,"0"0"-695"0"0,0 0-342 0 0,0 0-54 0 0,0 0 11 0 0,0 0 38 0 0,0 0-73 0 0,0 0-148 0 0,0 0-155 0 0,0 0-208 0 0,0 0-141 0 0,0 0-92 0 0,0 0-73 0 0,33-8-59 0 0,103-25-62 0 0,1 4-827 0 0,-130 27 168 0 0,-3 1-1187 0 0,-1 0-4049 0 0,-3 1-6166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294 277 0 0 0,'0'0'767'0'0,"0"0"660"0"0,0 0 424 0 0,0 0 263 0 0,0 0 157 0 0,0 0-15 0 0,0 0-158 0 0,0 0-255 0 0,0 0-329 0 0,0 0-359 0 0,0 0-300 0 0,0 0-189 0 0,-4-7-112 0 0,-11-20-61 0 0,4 36 825 0 0,-3 21-948 0 0,1 0 0 0 0,2 0 1 0 0,1 1-1 0 0,2 1 0 0 0,1-1 0 0 0,1 1 1 0 0,2 1-1 0 0,0 16-370 0 0,3-38 30 0 0,0 0-1 0 0,1 0 1 0 0,0 0 0 0 0,1 0 0 0 0,1 0-1 0 0,0 0 1 0 0,0 0 0 0 0,1 0 0 0 0,0 0-1 0 0,1-1 1 0 0,0 1 0 0 0,0-1 0 0 0,1 0-1 0 0,1-1 1 0 0,0 1 0 0 0,0-1 0 0 0,1 0 0 0 0,0 0-1 0 0,1 0-29 0 0,-3-6 45 0 0,0 0 0 0 0,0-1-1 0 0,0 1 1 0 0,1-1 0 0 0,-1 0 0 0 0,0-1-1 0 0,1 1 1 0 0,-1-1 0 0 0,1 0 0 0 0,0 0-1 0 0,-1-1 1 0 0,1 1 0 0 0,0-1-1 0 0,-1-1 1 0 0,1 1 0 0 0,0-1 0 0 0,-1 0-1 0 0,1 0 1 0 0,-1-1 0 0 0,1 0-1 0 0,-1 1 1 0 0,0-2 0 0 0,1 1 0 0 0,-1-1-1 0 0,0 0 1 0 0,-1 0 0 0 0,1 0 0 0 0,0-1-45 0 0,19-18 104 0 0,-1-1 0 0 0,0-1 0 0 0,-2-2 0 0 0,-1 0-1 0 0,-1-1 1 0 0,-1-1 0 0 0,-1 0 0 0 0,-2-2 0 0 0,3-10-104 0 0,-5 16 18 0 0,6-13 14 0 0,-1 0 0 0 0,-2-1 1 0 0,-2 0-1 0 0,-2-1 0 0 0,-1-1 0 0 0,-2 0 0 0 0,-2 0 0 0 0,1-26-32 0 0,-7 60 23 0 0,-1 5-11 0 0,1-1 1 0 0,-1 1-1 0 0,1-1 1 0 0,-1 1-1 0 0,0-1 0 0 0,0 1 1 0 0,0-1-1 0 0,1 0 1 0 0,-2 1-1 0 0,1-1 1 0 0,0 1-1 0 0,0-1 0 0 0,0 1 1 0 0,-1-1-1 0 0,1 1 1 0 0,0-1-1 0 0,-1 1 1 0 0,0 0-1 0 0,1-1 0 0 0,-1 1 1 0 0,0-1-1 0 0,0 1 1 0 0,0 0-1 0 0,1 0 1 0 0,-1 0-1 0 0,-1-1 0 0 0,1 1 1 0 0,0 0-1 0 0,-1 0-12 0 0,-6 27 11 0 0,-2 11 74 0 0,2 1 0 0 0,1 0 0 0 0,2 0 0 0 0,1 1 0 0 0,3-1 0 0 0,1 1 0 0 0,1-1 0 0 0,5 22-85 0 0,28 156 443 0 0,-1-46-310 0 0,-32-166-1505 0 0,0 7 3487 0 0,-1-8-7242 0 0,1 1-6715 0 0,-1-4 46 0 0</inkml:trace>
  <inkml:trace contextRef="#ctx0" brushRef="#br0" timeOffset="336.765">920 557 10466 0 0,'0'0'2881'0'0,"0"0"-1038"0"0,0 0-712 0 0,0 0-259 0 0,0 0 70 0 0,0 0 134 0 0,0 0 35 0 0,0 0-106 0 0,0 0-201 0 0,0 0-193 0 0,0 0-129 0 0,0 0-61 0 0,0 0-80 0 0,4 30-66 0 0,16 93-59 0 0,-6 11 172 0 0,-10-39-1127 0 0,-4-94 158 0 0,0-1-383 0 0,0 0-621 0 0,0 0-1010 0 0,0 0-2810 0 0,0 0-5703 0 0</inkml:trace>
  <inkml:trace contextRef="#ctx0" brushRef="#br0" timeOffset="1125.528">1118 678 4153 0 0,'0'0'2139'0'0,"0"0"-555"0"0,0 0-349 0 0,0 0-78 0 0,0 0 89 0 0,0 0 145 0 0,0 0 7 0 0,0 0-115 0 0,0 0-197 0 0,0 0-232 0 0,0 0-136 0 0,0 0-65 0 0,0 0-48 0 0,20-3-17 0 0,132-29 1180 0 0,-51 16-754 0 0,-190-28 383 0 0,43 8-1162 0 0,46 36-223 0 0,0 0-1 0 0,1 1 1 0 0,-1-1 0 0 0,0 0 0 0 0,0 1 0 0 0,0-1-1 0 0,0 1 1 0 0,0-1 0 0 0,0 0 0 0 0,0 1-1 0 0,0-1 1 0 0,0 0 0 0 0,0 1 0 0 0,0-1-1 0 0,0 1 1 0 0,-1-1 0 0 0,1 0 0 0 0,0 1-1 0 0,0-1 1 0 0,0 0 0 0 0,0 1 0 0 0,-1-1 0 0 0,1 0-1 0 0,0 1 1 0 0,0-1 0 0 0,-1 0 0 0 0,1 1-1 0 0,0-1 1 0 0,0 0 0 0 0,-1 0 0 0 0,1 0-1 0 0,0 1 1 0 0,-1-1 0 0 0,1 0 0 0 0,0 0 0 0 0,-1 0-1 0 0,1 1 1 0 0,0-1 0 0 0,-1 0 0 0 0,1 0-1 0 0,-1 0 1 0 0,1 0 0 0 0,0 0 0 0 0,-1 0-1 0 0,1 0 1 0 0,-1 0 0 0 0,1 0 0 0 0,0 0 0 0 0,-1 0-1 0 0,1 0 1 0 0,0 0 0 0 0,-1 0 0 0 0,1-1-1 0 0,0 1 1 0 0,-1 0 0 0 0,1 0 0 0 0,-1 0-1 0 0,1 0 1 0 0,0-1 0 0 0,0 1 0 0 0,-1 0-1 0 0,1 0 1 0 0,-1-1-12 0 0,3 46 66 0 0,-1-37 16 0 0,9 223 189 0 0,-20-176-214 0 0,10-54-67 0 0,0-1 4 0 0,0 0 18 0 0,0 0 6 0 0,77-88 611 0 0,8-16-573 0 0,-82 99-861 0 0,16-40 2058 0 0,-15 28-5426 0 0,-3 0-6759 0 0,-1 13-831 0 0</inkml:trace>
  <inkml:trace contextRef="#ctx0" brushRef="#br0" timeOffset="1504.431">1599 494 11690 0 0,'0'0'2326'0'0,"0"0"-533"0"0,0 0-308 0 0,0 0-108 0 0,0 0-80 0 0,0 0-92 0 0,0 0-169 0 0,0 0-177 0 0,0 0-175 0 0,0 0-100 0 0,0 0-81 0 0,0 0-86 0 0,22-11-84 0 0,69-33-88 0 0,-28 29 107 0 0,-62 17-343 0 0,1-1 0 0 0,-1 1 0 0 0,1 0 0 0 0,-1-1 0 0 0,1 1 0 0 0,-1 0 0 0 0,0 0 0 0 0,0 0 0 0 0,0 0 0 0 0,0 0 0 0 0,0 0 0 0 0,-1 0 0 0 0,1 0 0 0 0,0 0 0 0 0,-1 1 0 0 0,0-1 0 0 0,1 0 0 0 0,-1 0 0 0 0,0 0 0 0 0,0 1 0 0 0,0-1 1 0 0,-1 0-1 0 0,1 0 0 0 0,0 0 0 0 0,-1 0 0 0 0,0 1 0 0 0,1-1 0 0 0,-1 0 0 0 0,0 0 0 0 0,0 0 0 0 0,0 0 0 0 0,0 0-9 0 0,-98 170 243 0 0,98-170-236 0 0,0-1 1 0 0,0 1 0 0 0,0 0 0 0 0,1 0 0 0 0,-1 0-1 0 0,1-1 1 0 0,-1 1 0 0 0,1 0 0 0 0,0 0-1 0 0,-1 0 1 0 0,1 0 0 0 0,0 0 0 0 0,0 0-1 0 0,0 0 1 0 0,1-1 0 0 0,-1 1 0 0 0,0 0-1 0 0,1 0 1 0 0,-1 0 0 0 0,1 0 0 0 0,0-1 0 0 0,-1 1-1 0 0,1 0 1 0 0,0 0 0 0 0,0-1 0 0 0,0 1-1 0 0,0-1 1 0 0,1 1 0 0 0,-1-1 0 0 0,0 1-1 0 0,1-1 1 0 0,-1 0 0 0 0,1 0 0 0 0,-1 0-1 0 0,1 0 1 0 0,-1 0 0 0 0,1 0 0 0 0,0 0 0 0 0,-1 0-1 0 0,1 0 1 0 0,0-1 0 0 0,0 1 0 0 0,0-1-1 0 0,0 1 1 0 0,1-1-8 0 0,163 7-681 0 0,-165-7-436 0 0,-1 0-1354 0 0,-1 0-3797 0 0,-2 0-5981 0 0</inkml:trace>
  <inkml:trace contextRef="#ctx0" brushRef="#br0" timeOffset="2071.75">71 1003 7898 0 0,'0'0'2954'0'0,"0"0"-1057"0"0,0 0-659 0 0,0 0-163 0 0,0 0-7 0 0,0 0-6 0 0,0 0-15 0 0,0 0-6 0 0,0 0-43 0 0,0 0-19 0 0,0 0-87 0 0,0 0-191 0 0,0 0-133 0 0,6 16-105 0 0,21 54-77 0 0,-22-57-259 0 0,-1 1 0 0 0,-1 0 0 0 0,0 0 1 0 0,-1 0-1 0 0,0 0 0 0 0,-2 0 0 0 0,1 1 1 0 0,-2 9-128 0 0,0 3 39 0 0,1 79 30 0 0,0-61-2465 0 0,0-44 1244 0 0,0-1-566 0 0,0 0-1020 0 0,0 0-1675 0 0,0 0-1660 0 0,0 0-830 0 0</inkml:trace>
  <inkml:trace contextRef="#ctx0" brushRef="#br0" timeOffset="2643.157">1 1028 6745 0 0,'0'0'2032'0'0,"0"0"-309"0"0,0 0-143 0 0,0 0-76 0 0,0 0-114 0 0,0 0-183 0 0,0 0-252 0 0,0 0-202 0 0,0 0-89 0 0,0 0-69 0 0,0 0-69 0 0,0 0 3 0 0,0 0-2 0 0,23-5-10 0 0,109-27 438 0 0,-123 30-862 0 0,0 0 0 0 0,0 1 0 0 0,0 0-1 0 0,0 0 1 0 0,1 1 0 0 0,-1 0 0 0 0,0 0 0 0 0,1 1-1 0 0,-1 1 1 0 0,0-1 0 0 0,0 2 0 0 0,0-1 0 0 0,0 1 0 0 0,-1 0-1 0 0,7 4-92 0 0,-13-5 29 0 0,-1 1 1 0 0,0-1-1 0 0,0 1 0 0 0,-1-1 0 0 0,1 1 0 0 0,0-1 0 0 0,-1 1 0 0 0,0-1 0 0 0,1 1 0 0 0,-1-1 0 0 0,0 1 0 0 0,0 0 0 0 0,-1-1 1 0 0,1 1-1 0 0,0-1 0 0 0,-1 1 0 0 0,0-1 0 0 0,1 1 0 0 0,-1-1 0 0 0,0 1 0 0 0,0-1 0 0 0,0 0 0 0 0,-1 1 0 0 0,1-1 0 0 0,-1 0 1 0 0,0 0-30 0 0,-7 14 107 0 0,5-12-96 0 0,1 0-1 0 0,0 0 1 0 0,1 0 0 0 0,-1 1 0 0 0,1-1-1 0 0,0 1 1 0 0,0-1 0 0 0,0 1 0 0 0,1 0 0 0 0,0-1-1 0 0,-1 1 1 0 0,2 0 0 0 0,-1 0 0 0 0,1 0-1 0 0,-1 0 1 0 0,1 0 0 0 0,1 0 0 0 0,-1 0 0 0 0,1 1-11 0 0,1-2 4 0 0,1-1 0 0 0,-1 1 0 0 0,1-1 0 0 0,0 0 0 0 0,0 0 0 0 0,0 0 0 0 0,0 0 0 0 0,1-1 0 0 0,-1 0 0 0 0,1 1 0 0 0,-1-1 0 0 0,1 0 0 0 0,0-1 0 0 0,0 1 0 0 0,0 0 0 0 0,0-1 0 0 0,0 0 0 0 0,2 0-4 0 0,23 11 53 0 0,-21-8-32 0 0,-5-3 13 0 0,0 0 1 0 0,0 1-1 0 0,1-1 0 0 0,-1 1 1 0 0,0-1-1 0 0,0 1 1 0 0,0 0-1 0 0,0 0 0 0 0,-1 1 1 0 0,1-1-1 0 0,-1 1 0 0 0,1-1 1 0 0,-1 1-1 0 0,0 0 0 0 0,0 0 1 0 0,0 0-1 0 0,0 0 1 0 0,0 0-1 0 0,-1 0 0 0 0,1 0 1 0 0,-1 0-1 0 0,0 1 0 0 0,0-1 1 0 0,0 1-1 0 0,-1-1 0 0 0,1 1 1 0 0,-1-1-1 0 0,0 1 1 0 0,0 0-35 0 0,-1 1 46 0 0,-1-1 0 0 0,1 0 0 0 0,-1 1 0 0 0,0-1 0 0 0,0 0 0 0 0,-1-1 0 0 0,1 1 0 0 0,-1 0 0 0 0,0-1 0 0 0,0 1 0 0 0,0-1 0 0 0,0 0 0 0 0,0 0 0 0 0,-1 0 0 0 0,0 0 0 0 0,1-1 0 0 0,-1 1 1 0 0,0-1-1 0 0,0 0 0 0 0,-3 1-46 0 0,-9 7 31 0 0,5-4-95 0 0,-1 1 1 0 0,0-2-1 0 0,0 0 0 0 0,-1 0 1 0 0,0-1-1 0 0,1 0 1 0 0,-1-2-1 0 0,0 1 1 0 0,0-1-1 0 0,-1-1 0 0 0,1-1 1 0 0,-12 0 63 0 0,8-26-4391 0 0,21 4-7308 0 0,1 15 1794 0 0</inkml:trace>
  <inkml:trace contextRef="#ctx0" brushRef="#br0" timeOffset="2956.552">540 1268 7874 0 0,'0'0'2615'0'0,"0"0"-703"0"0,0 0-414 0 0,0 0-182 0 0,0 0-174 0 0,0 0-227 0 0,0 0-252 0 0,0 0-213 0 0,0 0-119 0 0,0 0-52 0 0,0 0-13 0 0,0 0 5 0 0,0 0 11 0 0,8 20 42 0 0,23 61 33 0 0,-31-80-341 0 0,0 0 0 0 0,0 0 0 0 0,1 0 0 0 0,-1 0 0 0 0,0-1 1 0 0,0 1-1 0 0,1 0 0 0 0,-1 0 0 0 0,0 0 0 0 0,1 0 0 0 0,-1 0 0 0 0,1-1 0 0 0,-1 1 0 0 0,1 0 0 0 0,-1 0 0 0 0,1-1 1 0 0,0 1-1 0 0,-1 0 0 0 0,1-1 0 0 0,0 1 0 0 0,-1 0 0 0 0,1-1 0 0 0,0 1 0 0 0,0-1 0 0 0,0 0 0 0 0,0 1 0 0 0,-1-1 1 0 0,1 0-1 0 0,0 1 0 0 0,0-1 0 0 0,0 0 0 0 0,0 0 0 0 0,0 0 0 0 0,0 0 0 0 0,0 1 0 0 0,0-2 0 0 0,0 1 0 0 0,0 0 1 0 0,0 0-1 0 0,0 0-16 0 0,4-1 172 0 0,-2 1-96 0 0,0-1 0 0 0,1 1 1 0 0,-1-1-1 0 0,0 0 0 0 0,0 0 0 0 0,0 0 0 0 0,0-1 0 0 0,0 1 0 0 0,0-1 0 0 0,0 0 1 0 0,0 1-1 0 0,0-1 0 0 0,-1-1 0 0 0,1 1 0 0 0,-1 0 0 0 0,1 0 0 0 0,-1-1 0 0 0,0 0 0 0 0,0 1 1 0 0,0-1-1 0 0,-1 0 0 0 0,1 0 0 0 0,0 0 0 0 0,-1 0 0 0 0,0 0 0 0 0,0 0 0 0 0,0 0 0 0 0,0-1 1 0 0,0 1-1 0 0,-1 0 0 0 0,0-1 0 0 0,1 1 0 0 0,-1 0 0 0 0,0-1 0 0 0,-1 1 0 0 0,1 0 1 0 0,0-1-1 0 0,-1 1 0 0 0,0 0 0 0 0,-1-3-76 0 0,1 3-19 0 0,0 1 0 0 0,0 0 0 0 0,0 0 0 0 0,0 0-1 0 0,-1 0 1 0 0,1 0 0 0 0,-1 0 0 0 0,1 1 0 0 0,-1-1 0 0 0,0 0 0 0 0,0 1 0 0 0,0-1 0 0 0,0 1 0 0 0,0 0 0 0 0,0-1 0 0 0,0 1-1 0 0,0 0 1 0 0,0 0 0 0 0,0 1 0 0 0,-1-1 0 0 0,1 0 0 0 0,0 1 0 0 0,-1-1 0 0 0,1 1 0 0 0,-1 0 0 0 0,1 0 0 0 0,0 0-1 0 0,-1 0 1 0 0,1 0 19 0 0,-31 0-6127 0 0,16 1-2319 0 0,9-1-783 0 0</inkml:trace>
  <inkml:trace contextRef="#ctx0" brushRef="#br0" timeOffset="3487.584">846 1054 7666 0 0,'0'0'2552'0'0,"0"0"-278"0"0,0 0-170 0 0,0 0-119 0 0,0 0-237 0 0,0 0-373 0 0,0 0-388 0 0,0 0-297 0 0,0 0-198 0 0,0 0-128 0 0,0 0-71 0 0,0 0 47 0 0,0 0 64 0 0,0 6 71 0 0,20 227 2340 0 0,-31-152-2683 0 0,29-111-129 0 0,-10 22-13 0 0,0 0 0 0 0,1 1-1 0 0,0 0 1 0 0,1 0 0 0 0,-1 1 0 0 0,1 1-1 0 0,0-1 1 0 0,1 2 0 0 0,-1-1 0 0 0,1 1-1 0 0,0 1 1 0 0,0 0 0 0 0,0 1 0 0 0,0 0-1 0 0,0 0 1 0 0,1 1 0 0 0,-1 1 0 0 0,0 0-1 0 0,1 1 11 0 0,-8 0 2 0 0,-1 0 0 0 0,0 0 0 0 0,0 1 0 0 0,0 0 0 0 0,0-1 0 0 0,-1 1 0 0 0,1 0 0 0 0,0 1-1 0 0,-1-1 1 0 0,1 0 0 0 0,-1 1 0 0 0,0-1 0 0 0,0 1 0 0 0,0 0 0 0 0,0 0 0 0 0,0 0 0 0 0,-1 0 0 0 0,1 0 0 0 0,-1 0-1 0 0,0 0 1 0 0,0 0 0 0 0,0 0 0 0 0,0 1 0 0 0,0-1 0 0 0,-1 0 0 0 0,0 1 0 0 0,1-1 0 0 0,-1 1 0 0 0,-1-1-1 0 0,1 0 1 0 0,0 1 0 0 0,-1-1 0 0 0,0 0 0 0 0,1 1 0 0 0,-2-1-2 0 0,-1 2 12 0 0,-1 0 0 0 0,0-1 0 0 0,0 1 0 0 0,0-1 0 0 0,0 0 1 0 0,-1-1-1 0 0,0 1 0 0 0,0-1 0 0 0,0 0 0 0 0,0 0 0 0 0,0 0 0 0 0,-1-1 0 0 0,1 0 0 0 0,-1 0 0 0 0,0 0 0 0 0,-3 0-12 0 0,-4 2-27 0 0,4 0-26 0 0,0-1 0 0 0,-1 0-1 0 0,1 0 1 0 0,-1-1-1 0 0,0-1 1 0 0,1 1-1 0 0,-1-2 1 0 0,0 1 0 0 0,0-1-1 0 0,0-1 1 0 0,0 0-1 0 0,0 0 1 0 0,0-1 53 0 0,-11-16-2897 0 0,18 9-992 0 0,1-1-3900 0 0,2 3-3679 0 0</inkml:trace>
  <inkml:trace contextRef="#ctx0" brushRef="#br0" timeOffset="5651.874">376 89 0 0 0,'0'0'169'0'0,"0"0"406"0"0,0 0 32 0 0,3-9-35 0 0,13-44 822 0 0,-12 26 15027 0 0,-23 61-15161 0 0,-28 62-225 0 0,2-5-407 0 0,21 6 96 0 0,22-82-365 0 0,3-13-3442 0 0,0-1-3364 0 0,1-1-4886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344 207 0 0 0,'0'0'484'0'0,"0"0"782"0"0,0 0 163 0 0,0 0-106 0 0,0 0-106 0 0,0 0-63 0 0,0 0-7 0 0,11 0 10 0 0,32 0-9 0 0,-33 0-36 0 0,-10 0-77 0 0,0 0-103 0 0,0 0-89 0 0,0 0-77 0 0,0 0-73 0 0,0 0-28 0 0,0 0-46 0 0,0 0-68 0 0,0 0-52 0 0,-4 8 5250 0 0,-230 75-4601 0 0,136-48-904 0 0,147-21 315 0 0,133 0-68 0 0,-181-14-487 0 0,1 0 1 0 0,-1-1 0 0 0,1 1-1 0 0,0 0 1 0 0,-1 1-1 0 0,1-1 1 0 0,-1 0-1 0 0,1 0 1 0 0,-1 1-1 0 0,1-1 1 0 0,-1 1 0 0 0,1-1-1 0 0,-1 1 1 0 0,1-1-1 0 0,-1 1 1 0 0,0 0-1 0 0,1 0 1 0 0,-1 0-1 0 0,0 0 1 0 0,0 0-1 0 0,0 0 1 0 0,1 0 0 0 0,-1 0-1 0 0,0 0 1 0 0,-1 1-1 0 0,1-1 1 0 0,0 0-1 0 0,0 1 1 0 0,0-1-1 0 0,-1 0 1 0 0,1 1-1 0 0,-1-1 1 0 0,1 1 0 0 0,-1-1-1 0 0,0 1 1 0 0,1-1-1 0 0,-1 1 1 0 0,0 0-1 0 0,0-1 1 0 0,0 1-1 0 0,0-1 1 0 0,0 1 0 0 0,0-1-1 0 0,-1 1 1 0 0,1-1-1 0 0,-1 1 1 0 0,1-1-1 0 0,-1 1 1 0 0,1-1-1 0 0,-1 1 1 0 0,0-1-1 0 0,1 0 1 0 0,-1 1 0 0 0,0-1-1 0 0,0 0 1 0 0,0 1-5 0 0,-135 117 287 0 0,107-98-285 0 0,1 2-1 0 0,1 1 1 0 0,1 1 0 0 0,2 1 0 0 0,-19 25-2 0 0,40-48 2 0 0,1 0 0 0 0,0 1 0 0 0,-1-1 0 0 0,2 0 1 0 0,-1 1-1 0 0,0 0 0 0 0,1-1 0 0 0,-1 1 0 0 0,1 0 0 0 0,0 0 1 0 0,0 0-1 0 0,1-1 0 0 0,-1 1 0 0 0,1 0 0 0 0,0 0 0 0 0,0 0 1 0 0,0 0-1 0 0,0 0 0 0 0,1 0 0 0 0,0 0 0 0 0,0 0 0 0 0,0 0 1 0 0,0-1-1 0 0,0 1 0 0 0,1 0 0 0 0,0-1 0 0 0,-1 1 0 0 0,1-1 0 0 0,1 1 1 0 0,-1-1-1 0 0,0 0 0 0 0,1 0 0 0 0,0 0 0 0 0,-1 0 0 0 0,1-1 1 0 0,1 1-1 0 0,-1-1 0 0 0,0 0 0 0 0,0 0 0 0 0,1 0 0 0 0,-1 0 1 0 0,1 0-1 0 0,0-1 0 0 0,-1 1 0 0 0,4-1-2 0 0,136 8 731 0 0,-58-24-367 0 0,-78 9-376 0 0,-7 5-16 0 0,0 1-19 0 0,0 0-86 0 0,-14-15-2821 0 0,-1 3-636 0 0,5 6-3821 0 0,5 2-4212 0 0</inkml:trace>
  <inkml:trace contextRef="#ctx0" brushRef="#br0" timeOffset="391.312">175 1 3945 0 0,'0'0'2571'0'0,"0"0"-659"0"0,0 0-143 0 0,0 0 75 0 0,0 0 114 0 0,0 0-96 0 0,0 0-274 0 0,0 0-372 0 0,0 0-347 0 0,0 0-280 0 0,0 0-197 0 0,0 0-87 0 0,0 0 89 0 0,-2 2 213 0 0,0 4-361 0 0,0 0 1 0 0,0 1-1 0 0,1-1 1 0 0,0 0 0 0 0,1 0-1 0 0,-1 1 1 0 0,1-1 0 0 0,0 1-1 0 0,1-1 1 0 0,-1 0-1 0 0,1 0 1 0 0,0 1 0 0 0,1-1-1 0 0,0 0 1 0 0,1 2-247 0 0,5 36 648 0 0,36 297 1177 0 0,-25-176-1577 0 0,-9-91-218 0 0,-2 0-1 0 0,-4 0 1 0 0,-5 62-30 0 0,-1-121-74 0 0,-1-1 1 0 0,-1 0-1 0 0,0 0 0 0 0,-1 0 1 0 0,0 0-1 0 0,-1-1 0 0 0,0 0 0 0 0,-3 2 74 0 0,1 2-592 0 0,7-16 30 0 0,1-1-262 0 0,0 0-389 0 0,0 0-506 0 0,0 0-1164 0 0,1 0-3338 0 0,0 0-5409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2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6849 0 0,'0'0'2841'0'0,"0"0"-514"0"0,0 0-261 0 0,0 0-107 0 0,0 0-219 0 0,0 0-289 0 0,0 0-341 0 0,0 0-195 0 0,0 0-84 0 0,0 0-64 0 0,0 0-42 0 0,0 0-47 0 0,0 0-62 0 0,-19 16-67 0 0,-59 53-73 0 0,72-64-390 0 0,1 0 0 0 0,0 0 0 0 0,0 0 0 0 0,0 0 0 0 0,0 1 0 0 0,1 0 0 0 0,0 0 0 0 0,0 0 0 0 0,1 0 0 0 0,-1 0 0 0 0,2 1 0 0 0,-1 0 0 0 0,0 1-86 0 0,-5 15 234 0 0,0 2-79 0 0,1 0-1 0 0,2 1 1 0 0,0-1-1 0 0,2 1 0 0 0,1 0 1 0 0,1 0-1 0 0,2 25-154 0 0,-1-41 20 0 0,0 6 0 0 0,1 0 0 0 0,1-1 0 0 0,0 1 0 0 0,1 0 0 0 0,0-1 0 0 0,2 1 0 0 0,0-1 0 0 0,0 0 0 0 0,1-1 0 0 0,1 1 0 0 0,2 0-20 0 0,51 62 10 0 0,16-40-344 0 0,-76-37 230 0 0,0 0-36 0 0,0 0-62 0 0,-13-18-5125 0 0,3 10-3745 0 0,7 4-2268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2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34 464 0 0 0,'0'0'2071'0'0,"0"0"-464"0"0,0 0-108 0 0,0 0 217 0 0,0 0 193 0 0,0 0-1 0 0,0 0-197 0 0,0 0-302 0 0,0 0-298 0 0,0 0-189 0 0,0 0-76 0 0,-2 3 3639 0 0,0-8-976 0 0,-8-15-2959 0 0,4 9-204 0 0,3 1-264 0 0,0 0 0 0 0,1 1 0 0 0,0-1 0 0 0,0 0 0 0 0,1 0 0 0 0,1 0 0 0 0,0 0 0 0 0,0 0 0 0 0,1 0 0 0 0,0 0 0 0 0,0 0 0 0 0,1 1 0 0 0,1-1 0 0 0,0 0 0 0 0,0 1 0 0 0,1 0 0 0 0,0 0 0 0 0,0 0 0 0 0,4-5-82 0 0,7-11 14 0 0,1 0 1 0 0,1 2-1 0 0,1 0 0 0 0,1 1 1 0 0,0 1-1 0 0,6-3-14 0 0,74-46 88 0 0,-80 111-48 0 0,-12 131 282 0 0,-8-105-281 0 0,1-28-40 0 0,14-45-115 0 0,68-57 306 0 0,161-121-175 0 0,-237 179-17 0 0,0 1 0 0 0,1-1 0 0 0,0 1 0 0 0,0 0 1 0 0,0 1-1 0 0,0 0 0 0 0,1 0 0 0 0,-1 1 0 0 0,1-1 0 0 0,0 2 0 0 0,-1-1 0 0 0,5 1 0 0 0,-9 2 1 0 0,0 1 1 0 0,-1 0-1 0 0,1 0 0 0 0,0 0 0 0 0,-1 1 1 0 0,0-1-1 0 0,1 0 0 0 0,-1 1 0 0 0,0 0 0 0 0,0-1 1 0 0,0 1-1 0 0,-1 0 0 0 0,1 0 0 0 0,-1 0 1 0 0,1 0-1 0 0,-1 0 0 0 0,0 1 0 0 0,0 1-1 0 0,1-1 4 0 0,30 154 108 0 0,-27-107-338 0 0,-5-50 8 0 0,0-1-125 0 0,0 0-205 0 0,0 0-346 0 0,3 0-1840 0 0,-2 0-3611 0 0,1 0-5011 0 0</inkml:trace>
  <inkml:trace contextRef="#ctx0" brushRef="#br0" timeOffset="753.42">1284 7 7498 0 0,'0'0'2164'0'0,"0"0"-356"0"0,0 0-153 0 0,0 0 0 0 0,0 0-109 0 0,0 0-179 0 0,0 0-223 0 0,0 0-214 0 0,0 0-143 0 0,0 0-112 0 0,0 0-95 0 0,0 0-74 0 0,0 0-56 0 0,-16 0-49 0 0,-49 1-35 0 0,8 20 533 0 0,43-12-783 0 0,1 1 1 0 0,0-1-1 0 0,1 2 1 0 0,0 0-1 0 0,1 1 1 0 0,0 0 0 0 0,0 0-1 0 0,1 1 1 0 0,1 1-1 0 0,-7 12-116 0 0,15-24 4 0 0,-4 7-1 0 0,0 0-1 0 0,1 0 1 0 0,0 1-1 0 0,0 0 1 0 0,1 0-1 0 0,0 0 0 0 0,1 0 1 0 0,0 0-1 0 0,1 1 1 0 0,0-1-1 0 0,0 0 1 0 0,1 1-1 0 0,1-1 1 0 0,1 8-3 0 0,-1-16 20 0 0,1 0 0 0 0,0 1 1 0 0,0-1-1 0 0,0 0 0 0 0,0-1 1 0 0,0 1-1 0 0,1 0 0 0 0,-1 0 1 0 0,0-1-1 0 0,1 0 0 0 0,-1 1 1 0 0,1-1-1 0 0,0 0 0 0 0,-1 0 1 0 0,1 0-1 0 0,0-1 0 0 0,0 1 1 0 0,0-1-1 0 0,-1 1 0 0 0,1-1 1 0 0,0 0-1 0 0,0 0 0 0 0,0 0 1 0 0,0-1-1 0 0,-1 1 0 0 0,1-1 1 0 0,0 1-1 0 0,0-1 0 0 0,-1 0 1 0 0,1 0-1 0 0,0 0 0 0 0,-1-1 1 0 0,1 1-1 0 0,-1 0 0 0 0,0-1 1 0 0,1 0-1 0 0,1-1-20 0 0,49-34 294 0 0,-2-2 0 0 0,-2-2 0 0 0,-1-2-1 0 0,20-27-293 0 0,-49 51 84 0 0,7-4 99 0 0,-10 42-81 0 0,-7 0-51 0 0,-1 0-1 0 0,0 1 0 0 0,-2 0 0 0 0,0 0 1 0 0,-1 1-1 0 0,2 20-50 0 0,2 6 9 0 0,26 162 15 0 0,-32-191-12 0 0,0 0-1 0 0,-1 0 0 0 0,-1 0 1 0 0,-1 0-1 0 0,-1 1 1 0 0,0-1-1 0 0,-2 0 1 0 0,0 0-1 0 0,0 0 1 0 0,-2 0-1 0 0,0-1 1 0 0,-1 1-1 0 0,-1-1 1 0 0,-1-1-1 0 0,-8 14-11 0 0,12-23 6 0 0,-1-1 0 0 0,-1 0 1 0 0,1 0-1 0 0,-1 0 0 0 0,0-1 0 0 0,0 0 1 0 0,0 0-1 0 0,-1 0 0 0 0,0-1 0 0 0,0 0 0 0 0,0 0 1 0 0,0-1-1 0 0,-1 0 0 0 0,1 0 0 0 0,-1 0 0 0 0,0-1 1 0 0,1-1-1 0 0,-1 1 0 0 0,0-1 0 0 0,0-1 0 0 0,0 1 1 0 0,-1-1-1 0 0,-1-1-6 0 0,6-2-4 0 0,0 0-1 0 0,1 0 1 0 0,-1-1 0 0 0,1 0 0 0 0,0 1 0 0 0,0-1 0 0 0,0 0-1 0 0,0-1 1 0 0,1 1 0 0 0,0 0 0 0 0,0-1 0 0 0,0 1 0 0 0,0-1-1 0 0,1 0 1 0 0,0 0 0 0 0,-1 1 0 0 0,2-1 0 0 0,-1 0 0 0 0,1 0-1 0 0,-1 0 1 0 0,2 0 0 0 0,-1 0 0 0 0,0 0 0 0 0,1 0 0 0 0,0-3 4 0 0,-1 4 0 0 0,19-114-152 0 0,30 18-646 0 0,31-11-3644 0 0,-39 56-7619 0 0,-31 42 1037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3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20 184 0 0 0,'0'0'1998'0'0,"0"0"-407"0"0,0 0-268 0 0,0 0-14 0 0,0 0 137 0 0,0 0 26 0 0,0 0 50 0 0,0 0-71 0 0,0 0-192 0 0,0 0-227 0 0,0 0-190 0 0,2-6-129 0 0,6-28 578 0 0,-11 81 2498 0 0,-8 28-2881 0 0,-1 13-916 0 0,8 55 67 0 0,5-141-44 0 0,0 0 1 0 0,-1 0-1 0 0,1 0 0 0 0,0 0 1 0 0,0 0-1 0 0,0 0 1 0 0,0 0-1 0 0,0-1 1 0 0,1 1-1 0 0,-1 0 0 0 0,0-1 1 0 0,1 0-1 0 0,-1 1 1 0 0,1-1-1 0 0,0 0 1 0 0,-1 1-1 0 0,1-1 0 0 0,0 0 1 0 0,0 0-1 0 0,0 0 1 0 0,0-1-1 0 0,0 1 1 0 0,0 0-1 0 0,0-1 0 0 0,0 1 1 0 0,0-1-1 0 0,0 0 1 0 0,0 1-1 0 0,0-1 1 0 0,0 0-1 0 0,0-1 0 0 0,0 1 1 0 0,0 0-1 0 0,0 0 1 0 0,0-1-1 0 0,0 1 1 0 0,0-1-1 0 0,0 0 1 0 0,0 0-1 0 0,0 1 0 0 0,0-1 1 0 0,0 0-1 0 0,0-1 1 0 0,-1 1-1 0 0,1 0 1 0 0,-1 0-1 0 0,1-1 0 0 0,-1 1 1 0 0,1-1-1 0 0,-1 1 1 0 0,0-1-1 0 0,1 0 1 0 0,-1 0-1 0 0,0 1 0 0 0,0-1 1 0 0,0 0-16 0 0,32-35 169 0 0,-1-1 1 0 0,-3-1-1 0 0,0-2 0 0 0,20-40-169 0 0,3-66 295 0 0,-65 280 596 0 0,35 294-771 0 0,-21-401-120 0 0,-1 1 0 0 0,-1 0 0 0 0,-1 0 1 0 0,-1-1-1 0 0,-2 1 0 0 0,-1-1 0 0 0,-1 0 0 0 0,-1-1 0 0 0,-1 0 0 0 0,-5 10 0 0 0,13-33 3 0 0,1 1-1 0 0,-1-1 1 0 0,0 0-1 0 0,0 1 1 0 0,0-1-1 0 0,0 0 1 0 0,0 0 0 0 0,0 0-1 0 0,0 0 1 0 0,-1 0-1 0 0,1 0 1 0 0,-1 0-1 0 0,1 0 1 0 0,-1-1-1 0 0,0 1 1 0 0,0-1-1 0 0,0 1 1 0 0,0-1-1 0 0,0 1 1 0 0,0-1-1 0 0,0 0 1 0 0,0 0-1 0 0,0 0 1 0 0,-1-1-1 0 0,1 1 1 0 0,0 0 0 0 0,-1-1-1 0 0,1 1 1 0 0,0-1-1 0 0,-1 0 1 0 0,1 0-1 0 0,-1 0 1 0 0,1 0-1 0 0,0 0 1 0 0,-1-1-1 0 0,1 1 1 0 0,0-1-1 0 0,-1 1 1 0 0,1-1-1 0 0,0 0 1 0 0,-1 0-1 0 0,1 0 1 0 0,0 0 0 0 0,0 0-1 0 0,0 0 1 0 0,0-1-1 0 0,0 1 1 0 0,0-1-1 0 0,1 0 1 0 0,-1 1-1 0 0,0-1 1 0 0,1 0-1 0 0,-1 0 1 0 0,1 0-1 0 0,0 0 1 0 0,0 0-1 0 0,0 0-2 0 0,-2-13 0 0 0,2 1 0 0 0,0-1 0 0 0,0 1 0 0 0,1-1 0 0 0,1 1 0 0 0,1-1 0 0 0,0 1 0 0 0,1-1 0 0 0,0 1 0 0 0,1 0-1 0 0,1 0 1 0 0,0 1 0 0 0,1-1 0 0 0,0 1 0 0 0,1 0 0 0 0,1 1 0 0 0,1-2 0 0 0,64-82-1654 0 0,-70 92 232 0 0,3-3-67 0 0,-1 6-6634 0 0,-4 1-3529 0 0</inkml:trace>
  <inkml:trace contextRef="#ctx0" brushRef="#br0" timeOffset="412.577">446 486 5865 0 0,'0'0'4254'0'0,"0"0"-1932"0"0,0 0-1001 0 0,0 0-260 0 0,0 0-10 0 0,0 0 19 0 0,0 0-67 0 0,0 0-139 0 0,0 0-140 0 0,0 0-92 0 0,0 0-79 0 0,0 0-70 0 0,0 0-63 0 0,23-6-73 0 0,74-21-67 0 0,-35 20 544 0 0,-60 8-779 0 0,-1 1-1 0 0,0 0 0 0 0,0-1 1 0 0,0 1-1 0 0,0 0 0 0 0,0-1 1 0 0,0 1-1 0 0,0 0 0 0 0,-1 0 1 0 0,1 0-1 0 0,-1 0 1 0 0,1 0-1 0 0,-1 0 0 0 0,0 0 1 0 0,0 0-1 0 0,1 0 0 0 0,-1 0 1 0 0,-1 0-1 0 0,1 0 0 0 0,0 0 1 0 0,0 0-1 0 0,-1 0 0 0 0,1 0 1 0 0,-1 0-1 0 0,0-1 1 0 0,0 1-1 0 0,1 0-44 0 0,-107 154 604 0 0,81-96-499 0 0,27-59-92 0 0,1 1-1 0 0,-1-1 1 0 0,1 0-1 0 0,-1 0 0 0 0,1 0 1 0 0,0 0-1 0 0,-1 0 1 0 0,1 0-1 0 0,0 0 1 0 0,0 0-1 0 0,0-1 0 0 0,0 1 1 0 0,-1-1-1 0 0,1 1 1 0 0,0-1-1 0 0,0 0 0 0 0,0 0 1 0 0,0 0-1 0 0,0 0 1 0 0,0 0-1 0 0,0 0 1 0 0,0-1-1 0 0,0 1 0 0 0,0 0 1 0 0,0-1-13 0 0,4 1 71 0 0,134-25 554 0 0,-129 24-669 0 0,2-1-1723 0 0,-10 0-2826 0 0,-1-1-3370 0 0,-2 3-3658 0 0</inkml:trace>
  <inkml:trace contextRef="#ctx0" brushRef="#br0" timeOffset="687.329">818 479 10602 0 0,'0'0'2298'0'0,"0"0"-643"0"0,0 0-329 0 0,0 0-122 0 0,0 0-54 0 0,0 0-82 0 0,0 0-188 0 0,0 0-185 0 0,0 0-172 0 0,0 0-126 0 0,0 0-93 0 0,0 0-81 0 0,0 0-69 0 0,20-9-90 0 0,66-25-16 0 0,-16 23 45 0 0,-55 11-3325 0 0,2-4-5798 0 0,-14 3-1392 0 0</inkml:trace>
  <inkml:trace contextRef="#ctx0" brushRef="#br0" timeOffset="1561.495">1267 103 888 0 0,'0'0'1779'0'0,"0"0"-112"0"0,0 0 7 0 0,0 0 66 0 0,0 0-1 0 0,0 0-153 0 0,0 0-275 0 0,0 0-289 0 0,0 0-220 0 0,0 0-117 0 0,0 0-45 0 0,0 0-7 0 0,1 2 8245 0 0,0 0-9197 0 0,-1-2 530 0 0,0 0-31 0 0,-7 19 456 0 0,-43 153-272 0 0,45-154-367 0 0,0-1-1 0 0,1 1 1 0 0,0 0-1 0 0,2 1 0 0 0,0-1 1 0 0,1 0-1 0 0,1 1 1 0 0,1-1-1 0 0,1 4 4 0 0,-2-20-2 0 0,0 0 1 0 0,1 0-1 0 0,0 0 0 0 0,-1 0 1 0 0,1 0-1 0 0,0 0 0 0 0,0 0 0 0 0,0-1 1 0 0,0 1-1 0 0,1 0 0 0 0,-1-1 0 0 0,0 1 1 0 0,1-1-1 0 0,-1 1 0 0 0,1-1 0 0 0,-1 0 1 0 0,1 0-1 0 0,0 0 0 0 0,0 1 0 0 0,-1-2 1 0 0,1 1-1 0 0,0 0 0 0 0,0 0 1 0 0,0 0-1 0 0,0-1 0 0 0,0 1 0 0 0,0-1 1 0 0,0 0-1 0 0,0 0 0 0 0,0 1 0 0 0,0-1 1 0 0,0-1-1 0 0,0 1 0 0 0,0 0 0 0 0,0 0 1 0 0,0-1-1 0 0,0 1 0 0 0,1-1 2 0 0,74-32 148 0 0,-60 18-116 0 0,1 0 0 0 0,-2 0 0 0 0,0-2 0 0 0,-1 0 0 0 0,-1-1 0 0 0,0 0 0 0 0,-1-1 0 0 0,-2-1 0 0 0,0 0 0 0 0,0-1 0 0 0,-2 1 0 0 0,-1-2 0 0 0,-1 1 0 0 0,0-1 0 0 0,-2-1 0 0 0,2-15-32 0 0,-6-4 409 0 0,-1 42-360 0 0,0 0-27 0 0,0 0-14 0 0,-9 16-114 0 0,2-3 103 0 0,2 0-1 0 0,-1 1 1 0 0,1-1-1 0 0,1 1 0 0 0,1 0 1 0 0,0 0-1 0 0,0 1 1 0 0,2-1-1 0 0,0 1 0 0 0,0 4 4 0 0,-3 451 19 0 0,-38-261-86 0 0,40-204 63 0 0,1 0 0 0 0,-1 0-1 0 0,-1-1 1 0 0,1 1 0 0 0,-1-1 0 0 0,0 1-1 0 0,0-1 1 0 0,0 0 0 0 0,0 0-1 0 0,-1-1 1 0 0,1 1 0 0 0,-1-1-1 0 0,0 1 1 0 0,0-1 0 0 0,-1 0-1 0 0,1-1 1 0 0,0 1 0 0 0,-1-1-1 0 0,0 0 1 0 0,0 0 0 0 0,1 0-1 0 0,-1-1 1 0 0,0 0 0 0 0,0 0-1 0 0,-4 1 5 0 0,7-4-3 0 0,1 0-1 0 0,-1 0 1 0 0,0 1-1 0 0,1-1 1 0 0,-1 0-1 0 0,1 0 1 0 0,0-1-1 0 0,0 1 1 0 0,0 0-1 0 0,0 0 1 0 0,0 0-1 0 0,0-1 1 0 0,0 1-1 0 0,1-1 1 0 0,-1 1-1 0 0,1 0 1 0 0,0-1-1 0 0,0 1 1 0 0,0-1-1 0 0,0 1 1 0 0,0-1-1 0 0,0 1 1 0 0,0-1-1 0 0,1 0 4 0 0,-1 1-4 0 0,2-20-83 0 0,2 1 0 0 0,0-1 0 0 0,1 1 0 0 0,1 0 0 0 0,1 0 0 0 0,0 1 0 0 0,2 0 0 0 0,0 1 0 0 0,2-1 0 0 0,0 2 0 0 0,1 0 0 0 0,9-10 87 0 0,22-42-4626 0 0,-36 62-605 0 0,-3 3-5847 0 0</inkml:trace>
  <inkml:trace contextRef="#ctx0" brushRef="#br0" timeOffset="1821.443">1725 442 10930 0 0,'0'0'2269'0'0,"0"0"-668"0"0,0 0-302 0 0,0 0 59 0 0,0 0 29 0 0,0 0-97 0 0,0 0-213 0 0,0 0-233 0 0,0 0-186 0 0,0 0-157 0 0,0 0-102 0 0,0 0-94 0 0,-5 32-85 0 0,-15 98-67 0 0,14-100-1415 0 0,-2 2 4135 0 0,5-22-5644 0 0,3-4-2440 0 0,0 4-3631 0 0,0-13-236 0 0</inkml:trace>
  <inkml:trace contextRef="#ctx0" brushRef="#br0" timeOffset="2184.35">1826 26 2489 0 0,'0'0'2453'0'0,"0"0"-303"0"0,0 0-80 0 0,0 0 62 0 0,0 0 9 0 0,0 0-159 0 0,0 0-365 0 0,0 0-419 0 0,0 0-351 0 0,0 0-228 0 0,0 0-131 0 0,0 0-100 0 0,0 0-55 0 0,0-6-13 0 0,-1-6-245 0 0,1 4 733 0 0,12 27 600 0 0,155 294 2792 0 0,-158-287-4157 0 0,-2 0-1 0 0,0 0 1 0 0,-2 1 0 0 0,-1 0-1 0 0,-2 0 1 0 0,0 0 0 0 0,-2 0-1 0 0,0 0 1 0 0,-3 4-43 0 0,1-16-67 0 0,-1 0 0 0 0,-1 0-1 0 0,0 0 1 0 0,-2 0 0 0 0,1-1-1 0 0,-2 0 1 0 0,0 0 0 0 0,0 0 0 0 0,-1-1-1 0 0,-1 0 1 0 0,0-1 0 0 0,-1 0 0 0 0,0 0-1 0 0,-1-1 1 0 0,0-1 0 0 0,-1 1 0 0 0,0-2-1 0 0,-1 0 1 0 0,0 0 0 0 0,0-1 0 0 0,-5 1 67 0 0,-27 4-4219 0 0,30-10-2353 0 0,9 0-5302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4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469 173 0 0 0,'0'0'507'0'0,"0"0"249"0"0,0 0-9 0 0,0 0-43 0 0,0 0-1 0 0,0 0-2 0 0,0 0-14 0 0,10 2 1463 0 0,-7-1 3738 0 0,-3 0-5407 0 0,0-1 7 0 0,0 0 8 0 0,0 0 16 0 0,0 0 30 0 0,0 0-33 0 0,0 0-33 0 0,0 0-51 0 0,0 0-79 0 0,0 0-44 0 0,0 0-45 0 0,0 0-40 0 0,-4 7 6590 0 0,-204 9-6289 0 0,127 12-497 0 0,54-16 16 0 0,27 24 206 0 0,7-29-187 0 0,67 45 362 0 0,11-26-104 0 0,-85-26-303 0 0,0 1-1 0 0,-1-1 0 0 0,1 0 0 0 0,0 0 0 0 0,-1 1 1 0 0,1-1-1 0 0,0 0 0 0 0,0 1 0 0 0,-1-1 1 0 0,1 1-1 0 0,0-1 0 0 0,0 0 0 0 0,0 1 1 0 0,-1-1-1 0 0,1 1 0 0 0,0-1 0 0 0,0 0 0 0 0,0 1 1 0 0,0-1-1 0 0,0 1 0 0 0,0-1 0 0 0,0 1 1 0 0,0-1-1 0 0,0 0 0 0 0,0 1 0 0 0,0-1 1 0 0,0 1-1 0 0,0-1 0 0 0,0 1 0 0 0,1-1 0 0 0,-1 0 1 0 0,0 1-1 0 0,0-1 0 0 0,0 1 0 0 0,1-1 1 0 0,-1 0-1 0 0,0 1 0 0 0,0-1 0 0 0,1 0 1 0 0,-1 1-1 0 0,0-1 0 0 0,1 0 0 0 0,-1 0 1 0 0,0 1-1 0 0,1-1 0 0 0,-1 0 0 0 0,0 0 0 0 0,1 1 1 0 0,-1-1-1 0 0,1 0 0 0 0,-1 0 0 0 0,0 0 1 0 0,1 0-1 0 0,-1 0 0 0 0,1 0 0 0 0,-1 0 1 0 0,1 0-1 0 0,-1 0-10 0 0,-59 35 127 0 0,0 2 1 0 0,3 3-1 0 0,-25 25-127 0 0,17 17-26 0 0,61-75 29 0 0,0 0-1 0 0,1 0 1 0 0,0 0 0 0 0,1 1 0 0 0,-1-1-1 0 0,1 1 1 0 0,1-1 0 0 0,-1 1 0 0 0,1-1 0 0 0,1 1-1 0 0,-1-1 1 0 0,1 1 0 0 0,2 6-3 0 0,0-9 33 0 0,1-1-1 0 0,-1 0 1 0 0,1 0 0 0 0,-1 0-1 0 0,1-1 1 0 0,0 0 0 0 0,0 1-1 0 0,1-1 1 0 0,-1 0 0 0 0,1-1 0 0 0,0 1-1 0 0,-1-1 1 0 0,1 0 0 0 0,0 0-1 0 0,0-1 1 0 0,0 1 0 0 0,0-1 0 0 0,1 0-1 0 0,-1 0 1 0 0,0-1 0 0 0,5 0-33 0 0,117 1 510 0 0,-127-1-546 0 0,0 0-32 0 0,0-19-2595 0 0,0 4-294 0 0,0 5-4232 0 0,0 2-4588 0 0</inkml:trace>
  <inkml:trace contextRef="#ctx0" brushRef="#br0" timeOffset="563.62">268 8 936 0 0,'0'0'2250'0'0,"0"0"-344"0"0,0 0-98 0 0,0 0-71 0 0,0 0 22 0 0,0 0-16 0 0,0 0-147 0 0,0 0-154 0 0,0 0-242 0 0,0 0-272 0 0,0 0-176 0 0,0 0-106 0 0,0 0-41 0 0,-1-3-7 0 0,-6-2 3562 0 0,3 34-1729 0 0,3-28-2681 0 0,-17 147 1534 0 0,15 17-762 0 0,-7 1 0 0 0,-21 98-522 0 0,-10 42 106 0 0,40-304-169 0 0,0 0 0 0 0,0-1 0 0 0,0 1 0 0 0,-1 0 0 0 0,1-1 0 0 0,0 1 0 0 0,-1-1 0 0 0,0 1 1 0 0,1-1-1 0 0,-1 0 0 0 0,0 0 0 0 0,1 0 0 0 0,-1 0 0 0 0,0 0 0 0 0,0 0 0 0 0,0 0 0 0 0,0 0 0 0 0,0-1 0 0 0,0 1 0 0 0,0-1 1 0 0,0 0-1 0 0,0 1 0 0 0,0-1 0 0 0,0 0 0 0 0,0 0 0 0 0,0 0 0 0 0,0 0 0 0 0,0-1 0 0 0,0 1 0 0 0,0-1 0 0 0,0 1 0 0 0,-2-1 64 0 0,-10 0-370 0 0,6-6-4967 0 0,7 1-1637 0 0,1 6 6838 0 0,0-2-11808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4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1 810 3961 0 0,'0'0'1559'0'0,"0"0"-410"0"0,0 0 2 0 0,0 0 299 0 0,0 0 270 0 0,0 0 37 0 0,0 0-174 0 0,0 0-283 0 0,0 0-298 0 0,0 0-222 0 0,0 0-148 0 0,8-9-88 0 0,55-74 974 0 0,18-66 542 0 0,7 5 1 0 0,96-119-2061 0 0,-47 102 960 0 0,-134 166-948 0 0,0 1 0 0 0,-1-1-1 0 0,0 1 1 0 0,0 0 0 0 0,0 0 0 0 0,-1 0 0 0 0,0-1 0 0 0,0 1 0 0 0,0 1 0 0 0,-1-1 0 0 0,0 0 0 0 0,0 0-1 0 0,-1 2-11 0 0,19 415 330 0 0,19-137-238 0 0,-35-253 45 0 0,-2-32-13 0 0,0-1 56 0 0,0 0 76 0 0,0 0 54 0 0,-7-15 546 0 0,-41-40-663 0 0,22 23-206 0 0,-2 1 1 0 0,-1 1 0 0 0,-1 2 0 0 0,-34-24 12 0 0,55 46-44 0 0,3 0-57 0 0,0 1 1 0 0,-1 0 0 0 0,0 0 0 0 0,0 1 0 0 0,0 0-1 0 0,0 0 1 0 0,-1 0 0 0 0,0 1 0 0 0,0 0-1 0 0,0 1 1 0 0,0 0 0 0 0,0 0 0 0 0,0 0-1 0 0,0 1 1 0 0,-1 1 0 0 0,1-1 0 0 0,0 1 0 0 0,-3 1 100 0 0,3 14-3173 0 0,8-2-1939 0 0,0-9 2007 0 0,0 4-8610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8338 0 0,'0'0'2366'0'0,"0"0"-278"0"0,0 0-117 0 0,0 0-72 0 0,0 0-176 0 0,0 0-281 0 0,0 0-294 0 0,0 0-264 0 0,0 0-190 0 0,0 0-86 0 0,0 0-31 0 0,14-4-22 0 0,103-15 988 0 0,265 19 1018 0 0,-152-28-2373 0 0,-205 19-1264 0 0,-41 3-7632 0 0,8 6 1413 0 0,0 0-4211 0 0</inkml:trace>
  <inkml:trace contextRef="#ctx0" brushRef="#br0" timeOffset="249.68">35 648 8898 0 0,'0'0'3765'0'0,"0"0"-1762"0"0,0 0-712 0 0,0 0 93 0 0,0 0 212 0 0,0 0 74 0 0,0 0-116 0 0,0 0-243 0 0,0 0-259 0 0,0 0-200 0 0,0 0-141 0 0,0 0-127 0 0,37 2-91 0 0,118 2-72 0 0,5-18 356 0 0,102-19-1540 0 0,-213 25-4103 0 0,-43 7 3008 0 0,0 0-1095 0 0,-2-2-3479 0 0,-1-1-5058 0 0</inkml:trace>
  <inkml:trace contextRef="#ctx0" brushRef="#br0" timeOffset="815.73">374 1 9882 0 0,'0'0'2118'0'0,"0"0"-431"0"0,0 0-379 0 0,0 0-142 0 0,0 0-89 0 0,0 0-158 0 0,0 0-155 0 0,0 0-37 0 0,0 0 32 0 0,0 0 96 0 0,0 0 72 0 0,0 0-60 0 0,11 13-86 0 0,34 43-89 0 0,-39-50-524 0 0,0 0 0 0 0,0 0 0 0 0,0-1 0 0 0,1 0 0 0 0,-1 0 0 0 0,1 0 0 0 0,1-1 0 0 0,-1 0 0 0 0,1-1 0 0 0,-1 0 0 0 0,1 0 0 0 0,1 0-168 0 0,20 9 453 0 0,297 119 1214 0 0,-320-129-1666 0 0,-1 1 0 0 0,1-1 1 0 0,-1 1-1 0 0,0 0 0 0 0,1 0 0 0 0,-1 1 1 0 0,-1-1-1 0 0,1 1 0 0 0,-1 0 1 0 0,1 1-1 0 0,-1-1 0 0 0,0 1 0 0 0,-1 0 1 0 0,1-1-1 0 0,-1 2 0 0 0,0-1 1 0 0,0 0-1 0 0,-1 1 0 0 0,1-1 0 0 0,-1 1 1 0 0,-1 0-1 0 0,1-1 0 0 0,-1 1 1 0 0,0 0-1 0 0,0 3-1 0 0,-3 2 15 0 0,-1 0 0 0 0,-1-1 0 0 0,0 1 0 0 0,0-1 1 0 0,-1 0-1 0 0,0 0 0 0 0,-1-1 0 0 0,0 0 0 0 0,0 0 0 0 0,-1 0 1 0 0,-1-1-1 0 0,1 1 0 0 0,-1-2 0 0 0,-1 1 0 0 0,1-1 1 0 0,-7 3-16 0 0,-280 230 385 0 0,169-129-224 0 0,119-92-2096 0 0,23-35-246 0 0,-7 0-2050 0 0,-7 11 1260 0 0,-1 3-2408 0 0,0-1-5594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4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6201 0 0,'0'0'3065'0'0,"0"0"-722"0"0,0 0-262 0 0,0 0-154 0 0,0 0-330 0 0,0 0-295 0 0,0 0-276 0 0,0 0-210 0 0,0 0-96 0 0,0 0-145 0 0,0 0-109 0 0,0 0-72 0 0,-9 2-35 0 0,-79 23 783 0 0,80-22-1106 0 0,1 1 0 0 0,0 0 0 0 0,1 1 0 0 0,-1 0 0 0 0,1 0 0 0 0,-1 0 0 0 0,1 0 0 0 0,1 1 0 0 0,-1 0 0 0 0,1 1 0 0 0,0-1 0 0 0,1 1 0 0 0,-1 0 0 0 0,1 0 0 0 0,1 0 0 0 0,-1 1 0 0 0,1-1 0 0 0,1 1 0 0 0,-1 0-1 0 0,1-1 1 0 0,1 1 0 0 0,-1 0 0 0 0,1 7-36 0 0,1-10 10 0 0,-1 0 0 0 0,2 0 0 0 0,-1 0 0 0 0,0 0 0 0 0,1 0 0 0 0,0 0 1 0 0,0 0-1 0 0,1-1 0 0 0,0 1 0 0 0,-1 0 0 0 0,1 0 0 0 0,1-1 0 0 0,-1 0 0 0 0,1 1 0 0 0,0-1 0 0 0,0 0 0 0 0,0 0 0 0 0,0 0 0 0 0,1-1 0 0 0,-1 1 0 0 0,1-1 0 0 0,0 0 0 0 0,0 0 0 0 0,0 0 0 0 0,2 1-10 0 0,3 1 15 0 0,0 0 1 0 0,0-1-1 0 0,0 0 0 0 0,0 0 1 0 0,1-1-1 0 0,-1 0 0 0 0,1 0 0 0 0,0-2 1 0 0,0 1-1 0 0,0-1 0 0 0,0 0 1 0 0,0-1-1 0 0,0 0 0 0 0,0-1 1 0 0,0 0-1 0 0,0 0 0 0 0,9-3-15 0 0,25-24-1639 0 0,-31 15-1470 0 0,-3 2-3701 0 0,-2 4-4639 0 0</inkml:trace>
  <inkml:trace contextRef="#ctx0" brushRef="#br0" timeOffset="375.362">439 284 968 0 0,'0'0'3072'0'0,"0"0"40"0"0,0 0-129 0 0,0 0-395 0 0,0 0-461 0 0,0 0-397 0 0,0 0-334 0 0,33-3-267 0 0,104-11-207 0 0,-53-10 581 0 0,-66 13-1103 0 0,71-54 1465 0 0,-86 63-1813 0 0,0-1 0 0 0,0 0 1 0 0,-1-1-1 0 0,1 1 0 0 0,-1 0 0 0 0,0-1 1 0 0,0 1-1 0 0,0-1 0 0 0,-1 1 0 0 0,1-1 1 0 0,-1 0-1 0 0,0 0 0 0 0,0 0 0 0 0,0 0 1 0 0,-1 0-1 0 0,1 0 0 0 0,-1 0 0 0 0,0 0 1 0 0,0 0-1 0 0,0 0 0 0 0,-1 0 0 0 0,1 0 1 0 0,-1 0-1 0 0,0 0 0 0 0,0 1 0 0 0,-1-2-52 0 0,-2 1 6 0 0,1 0-1 0 0,-1 0 1 0 0,-1 1-1 0 0,1-1 0 0 0,0 1 1 0 0,-1 0-1 0 0,0 1 1 0 0,0-1-1 0 0,0 1 0 0 0,0 0 1 0 0,0 0-1 0 0,0 0 1 0 0,0 1-1 0 0,-1 0 0 0 0,1 0 1 0 0,0 0-1 0 0,-1 1 0 0 0,1-1 1 0 0,-1 1-1 0 0,1 1 1 0 0,-1-1-1 0 0,-1 1-5 0 0,-7 0-9 0 0,1 0 0 0 0,0 1-1 0 0,0 0 1 0 0,0 1 0 0 0,0 1-1 0 0,0 0 1 0 0,0 1 0 0 0,1 0 0 0 0,0 1-1 0 0,0 0 1 0 0,1 1 0 0 0,-1 0-1 0 0,0 1 10 0 0,6-3-4 0 0,0-1-1 0 0,1 1 0 0 0,-1 0 0 0 0,1 0 1 0 0,0 0-1 0 0,0 1 0 0 0,1 0 0 0 0,-1 0 1 0 0,1 0-1 0 0,1 0 0 0 0,-1 0 0 0 0,1 1 1 0 0,0 0-1 0 0,1 0 0 0 0,-1 0 0 0 0,1 0 1 0 0,1 0-1 0 0,-1 0 0 0 0,1 1 0 0 0,1-1 1 0 0,-1 0-1 0 0,1 1 0 0 0,0-1 0 0 0,2 6 5 0 0,2-4 5 0 0,1-1-1 0 0,0 1 0 0 0,1-1 1 0 0,0 0-1 0 0,0 0 0 0 0,1-1 1 0 0,0 1-1 0 0,0-2 0 0 0,1 1 1 0 0,0-1-1 0 0,0 0 0 0 0,0-1 0 0 0,1 0 1 0 0,0 0-1 0 0,0-1 0 0 0,0 0 1 0 0,1 0-1 0 0,-1-1 0 0 0,1 0 1 0 0,-1-1-1 0 0,11 1-4 0 0,172 34-129 0 0,-110-26-3217 0 0,-70-10-2192 0 0,-5-1-6224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4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8402 0 0,'0'0'2251'0'0,"0"0"-387"0"0,0 0-269 0 0,0 0-70 0 0,0 0-80 0 0,0 0-115 0 0,0 0-190 0 0,0 0-249 0 0,0 0-237 0 0,0 0-173 0 0,0 0-112 0 0,0 0-55 0 0,0-3 1459 0 0,-13 135 887 0 0,-14 360-1187 0 0,23-348-1323 0 0,4-143-149 0 0,0-1 26 0 0,0 0-14 0 0,0 0-8 0 0,0 0-6 0 0,0 0 13 0 0,0-27-1819 0 0,8-10-1812 0 0,-4 27-288 0 0,0-1-3400 0 0,-4 4-4379 0 0</inkml:trace>
  <inkml:trace contextRef="#ctx0" brushRef="#br0" timeOffset="261.66">242 630 3721 0 0,'0'0'1481'0'0,"0"0"-147"0"0,0 0-132 0 0,0 0-18 0 0,0 0 36 0 0,0 0 4 0 0,0 0-99 0 0,0 0-148 0 0,0 0-179 0 0,0 0-169 0 0,0 0-46 0 0,0 0 0 0 0,0 0-26 0 0,3 23-29 0 0,10 71-84 0 0,-14-61 390 0 0,1-32-693 0 0,0-1-43 0 0,-17-12-1583 0 0,7-2-988 0 0,7 6-3069 0 0,1 1-3621 0 0</inkml:trace>
  <inkml:trace contextRef="#ctx0" brushRef="#br0" timeOffset="509.893">199 258 7354 0 0,'0'0'2552'0'0,"0"0"-645"0"0,0 0-416 0 0,0 0-69 0 0,0 0-126 0 0,0 0-265 0 0,0 0-372 0 0,0 0-418 0 0,0 0-288 0 0,0 0-85 0 0,0 0 8 0 0,0 0 32 0 0,-2 4-5 0 0,-1 29-809 0 0,8-21-1921 0 0,3 1-3347 0 0,-5-9-1380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5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 8362 0 0,'0'0'2795'0'0,"0"0"-769"0"0,0 0-479 0 0,0 0-111 0 0,0 0-140 0 0,0 0-147 0 0,0 0-197 0 0,0 0-207 0 0,0 0-63 0 0,0 0 38 0 0,0 0 57 0 0,0 0 36 0 0,0 0-81 0 0,0 19-117 0 0,-12 126 756 0 0,16 104-67 0 0,4-92-1133 0 0,7-5-445 0 0,-13-152-23 0 0,-1 0-1 0 0,0 1 1 0 0,0-1-1 0 0,0 0 1 0 0,1 0 0 0 0,-1-1-1 0 0,0 1 1 0 0,0 0-1 0 0,0 0 1 0 0,0 0-1 0 0,1-1 1 0 0,-1 1-1 0 0,0-1 1 0 0,0 1 0 0 0,0-1-1 0 0,0 1 1 0 0,0-1-1 0 0,0 1 1 0 0,0-1-1 0 0,0 0 1 0 0,0 0 0 0 0,0 0-1 0 0,0 1 1 0 0,0-1-1 0 0,-1 0 1 0 0,1 0-1 0 0,0 0 1 0 0,-1 0-1 0 0,1 0 1 0 0,-1 0 0 0 0,1 0-1 0 0,0-1 298 0 0,-1 1-389 0 0,19-24-9685 0 0,-12 17 2836 0 0</inkml:trace>
  <inkml:trace contextRef="#ctx0" brushRef="#br0" timeOffset="474.12">357 400 2889 0 0,'0'0'2317'0'0,"0"0"-706"0"0,0 0-100 0 0,0 0 208 0 0,0 0 86 0 0,0 0-105 0 0,0 0-311 0 0,0 0-353 0 0,0 0-263 0 0,0 0-181 0 0,0 0-133 0 0,-19 32-108 0 0,-58 97-76 0 0,51-58 131 0 0,25-67-360 0 0,1 0-1 0 0,-1 0 0 0 0,1 0 0 0 0,0 0 1 0 0,0 0-1 0 0,0 0 0 0 0,0 0 0 0 0,1 0 1 0 0,-1 0-1 0 0,1 0 0 0 0,0 0 1 0 0,0-1-1 0 0,1 1 0 0 0,-1 0 0 0 0,1 0 1 0 0,0-1-1 0 0,0 1 0 0 0,0-1 0 0 0,0 0 1 0 0,1 1-1 0 0,-1-1 0 0 0,1 0 0 0 0,0 0 1 0 0,0-1-1 0 0,0 1 0 0 0,0-1 0 0 0,0 1 1 0 0,1-1-1 0 0,-1 0 0 0 0,1 0 1 0 0,0-1-1 0 0,-1 1 0 0 0,1-1 0 0 0,1 1-45 0 0,7 1 268 0 0,0 1 0 0 0,1-2-1 0 0,-1 0 1 0 0,1-1 0 0 0,-1 0-1 0 0,1 0 1 0 0,0-2-1 0 0,-1 1 1 0 0,1-2 0 0 0,0 1-1 0 0,-1-2 1 0 0,0 0 0 0 0,0 0-1 0 0,0-1 1 0 0,0-1 0 0 0,0 0-1 0 0,-1 0 1 0 0,0-2-1 0 0,9-5-267 0 0,-1-7 150 0 0,-1 0 0 0 0,0-1-1 0 0,-2-1 1 0 0,0-1 0 0 0,-2 0 0 0 0,0-1-1 0 0,-2-1 1 0 0,-1 0 0 0 0,0 0-1 0 0,-2-1 1 0 0,-1 0 0 0 0,-1-1-1 0 0,4-22-149 0 0,-4 22 28 0 0,-2 9-34 0 0,-1 0 1 0 0,-1 0-1 0 0,-1 0 0 0 0,0 0 1 0 0,-2-1-1 0 0,0 1 0 0 0,0 0 1 0 0,-2-1-1 0 0,0 1 0 0 0,-3-11 6 0 0,3 21-3 0 0,1 0-1 0 0,-1 0 1 0 0,-1 0-1 0 0,1 1 0 0 0,-1-1 1 0 0,-1 0-1 0 0,1 1 1 0 0,-1 0-1 0 0,0 0 1 0 0,0 0-1 0 0,-1 0 1 0 0,0 1-1 0 0,0 0 1 0 0,0 0-1 0 0,-1 0 0 0 0,1 0 1 0 0,-1 1-1 0 0,0 0 1 0 0,0 0-1 0 0,-1 1 1 0 0,1 0-1 0 0,-1 0 1 0 0,0 0-1 0 0,0 1 0 0 0,0 0 1 0 0,-3 0 3 0 0,3 0-2 0 0,0 1-1 0 0,0 0 1 0 0,-1 1 0 0 0,1 0-1 0 0,0 0 1 0 0,-1 0 0 0 0,1 1-1 0 0,0 0 1 0 0,0 0 0 0 0,0 1-1 0 0,-1 0 1 0 0,2 0 0 0 0,-1 1 0 0 0,0 0-1 0 0,0 0 1 0 0,1 1 0 0 0,0-1-1 0 0,0 1 1 0 0,0 1 0 0 0,0-1-1 0 0,0 1 1 0 0,1 0 0 0 0,0 0-1 0 0,0 1 1 0 0,0 0 0 0 0,1-1 0 0 0,0 1-1 0 0,0 1 1 0 0,1-1 0 0 0,-1 1-1 0 0,1-1 1 0 0,1 1 0 0 0,-1 0-1 0 0,1 0 1 0 0,0 0 0 0 0,1 0-1 0 0,-1 6 3 0 0,-1 9 8 0 0,1 0-1 0 0,1 1 0 0 0,1-1 0 0 0,1 1 0 0 0,1-1 0 0 0,1 0 0 0 0,1 1 0 0 0,0-1 0 0 0,2-1 0 0 0,1 1 0 0 0,0-1 0 0 0,2 0 0 0 0,2 2-7 0 0,1 6 31 0 0,2 0-1 0 0,0 0 0 0 0,2-2 0 0 0,2 0 0 0 0,0-1 0 0 0,1-1 0 0 0,2 0 0 0 0,6 4-30 0 0,-12-14-103 0 0,1 0 1 0 0,0-1 0 0 0,1-1 0 0 0,0-1 0 0 0,1 0 0 0 0,1-1 0 0 0,-1-1-1 0 0,2-1 1 0 0,-1-1 0 0 0,1 0 0 0 0,1-2 0 0 0,16 4 102 0 0,-13-9-3280 0 0,-15-1-5005 0 0,-5 0-4173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5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30 0 0 0,'0'0'181'0'0,"0"0"550"0"0,0 0 193 0 0,-1-4-25 0 0,-3-13-124 0 0,3 13-104 0 0,1 4-16 0 0,0 0 93 0 0,0 0 113 0 0,0 0 40 0 0,0 0-7 0 0,-3-3 15189 0 0,-2 2-15719 0 0,-10 4-312 0 0,0 0 0 0 0,0 1 0 0 0,1 1 1 0 0,-1 0-1 0 0,1 1 0 0 0,0 0 1 0 0,0 1-1 0 0,1 1 0 0 0,0 0 0 0 0,0 1 1 0 0,-7 7-53 0 0,14-11 39 0 0,-3-1 11 0 0,0 1-1 0 0,1 1 0 0 0,-1-1 0 0 0,1 1 0 0 0,1 1 0 0 0,-1-1 0 0 0,1 1 1 0 0,0 1-1 0 0,1-1 0 0 0,0 1 0 0 0,0 1 0 0 0,1-1 0 0 0,0 1 1 0 0,0-1-1 0 0,1 2 0 0 0,0-1 0 0 0,0 0 0 0 0,1 1 0 0 0,0-1 0 0 0,1 1 1 0 0,0 0-1 0 0,1 0 0 0 0,0 0 0 0 0,1 0 0 0 0,0 0 0 0 0,0 0 1 0 0,1 0-1 0 0,0 0 0 0 0,1 0 0 0 0,0-1 0 0 0,0 1 0 0 0,1 0 0 0 0,1-1 1 0 0,-1 0-1 0 0,3 3-49 0 0,0-3 71 0 0,1 0 0 0 0,0-1 0 0 0,0 1 0 0 0,1-1 0 0 0,0-1 0 0 0,0 0 0 0 0,1 0 0 0 0,0 0 0 0 0,0-1-1 0 0,1-1 1 0 0,0 0 0 0 0,0 0 0 0 0,0 0 0 0 0,0-2 0 0 0,1 1 0 0 0,-1-1 0 0 0,1-1 0 0 0,0 0 0 0 0,0 0 0 0 0,0-1 0 0 0,0 0 0 0 0,0-1 0 0 0,5-1-71 0 0,-11 1-74 0 0,0 0 1 0 0,-1 0-1 0 0,1-1 0 0 0,0 1 0 0 0,0-1 1 0 0,0 0-1 0 0,-1-1 0 0 0,1 1 0 0 0,0-1 1 0 0,-1 0-1 0 0,0 0 0 0 0,1 0 0 0 0,-1-1 1 0 0,0 0-1 0 0,0 0 0 0 0,0 0 0 0 0,-1 0 1 0 0,1 0-1 0 0,-1-1 0 0 0,0 1 1 0 0,0-1-1 0 0,0 0 0 0 0,0 0 0 0 0,0 0 1 0 0,-1 0-1 0 0,0-1 0 0 0,1-1 74 0 0,6-13-2704 0 0,-2 7-915 0 0,-2 0-4856 0 0,-2 4-3390 0 0</inkml:trace>
  <inkml:trace contextRef="#ctx0" brushRef="#br0" timeOffset="382.541">726 38 7842 0 0,'0'0'2084'0'0,"0"0"-426"0"0,0 0-105 0 0,0 0-76 0 0,0 0-109 0 0,0 0-213 0 0,0 0-256 0 0,0 0-135 0 0,0 0-108 0 0,0 0-77 0 0,0 0-63 0 0,0 0-72 0 0,0 0-57 0 0,-23 24-44 0 0,-69 75-45 0 0,50-34 173 0 0,39-59-424 0 0,0 0 0 0 0,1 1 0 0 0,0-1-1 0 0,1 1 1 0 0,-1 0 0 0 0,1-1 0 0 0,0 1-1 0 0,1 0 1 0 0,0 0 0 0 0,0 0 0 0 0,0-1 0 0 0,1 1-1 0 0,0 0 1 0 0,0 0 0 0 0,1-1 0 0 0,0 1 0 0 0,0-1-1 0 0,1 1 1 0 0,-1-1 0 0 0,1 0 0 0 0,1 0 0 0 0,-1 0-1 0 0,1 0 1 0 0,0-1 0 0 0,0 0 0 0 0,1 1 0 0 0,0-2-1 0 0,-1 1 1 0 0,2 0 0 0 0,-1-1 0 0 0,0 0-1 0 0,1 0 1 0 0,0-1 0 0 0,0 1 0 0 0,4 0-47 0 0,5 1 166 0 0,0 0-1 0 0,0-1 1 0 0,1-1 0 0 0,-1-1 0 0 0,1 0-1 0 0,0-1 1 0 0,-1-1 0 0 0,1-1 0 0 0,0 0 0 0 0,6-1-166 0 0,-12 0 92 0 0,0-1 0 0 0,0 0 0 0 0,-1 0 1 0 0,1-1-1 0 0,-1 0 0 0 0,0-1 0 0 0,0 0 1 0 0,-1 0-1 0 0,1-1 0 0 0,-1 0 1 0 0,0-1-1 0 0,-1 1 0 0 0,1-2 0 0 0,-2 1 1 0 0,1-1-1 0 0,-1 0 0 0 0,0 0 0 0 0,0-1 1 0 0,-1 1-1 0 0,0-1 0 0 0,3-9-92 0 0,-6 11 6 0 0,-1 0 1 0 0,1 0-1 0 0,-1 1 0 0 0,0-1 0 0 0,-1 0 0 0 0,0 0 0 0 0,0 0 0 0 0,0 0 0 0 0,-1 0 1 0 0,0 0-1 0 0,0 0 0 0 0,-1 0 0 0 0,0 0 0 0 0,0 1 0 0 0,-1-1 0 0 0,1 1 0 0 0,-1-1 1 0 0,-1 1-1 0 0,1 0 0 0 0,-1 0 0 0 0,0 1 0 0 0,-1-1 0 0 0,1 1 0 0 0,-1 0 1 0 0,0 0-1 0 0,-3-2-6 0 0,3 3-202 0 0,0 0 0 0 0,0 0 0 0 0,0 1 0 0 0,-1 0 0 0 0,1 0 0 0 0,-1 0 0 0 0,0 0 0 0 0,0 1 0 0 0,0 0 0 0 0,0 1 0 0 0,0-1 0 0 0,0 1 0 0 0,-1 0 0 0 0,1 0 0 0 0,0 1 0 0 0,-1 0 0 0 0,1 0 0 0 0,0 1 0 0 0,-1 0 202 0 0,-25 11-3800 0 0,14 0-2463 0 0,12-9 3089 0 0,-7 5-7638 0 0</inkml:trace>
  <inkml:trace contextRef="#ctx0" brushRef="#br0" timeOffset="1001.122">1190 82 3177 0 0,'0'0'2778'0'0,"0"0"-318"0"0,0 0-215 0 0,0 0-134 0 0,0 0-364 0 0,0 0-412 0 0,0 0-362 0 0,0 0-247 0 0,0 0-133 0 0,0 0-66 0 0,0 0-34 0 0,0 0-35 0 0,0 0-35 0 0,-6 23-33 0 0,-16 71-7 0 0,21-91-312 0 0,0 1 0 0 0,0 0 0 0 0,0 0 0 0 0,0 0 0 0 0,1 1 0 0 0,-1-1 0 0 0,1 0 0 0 0,0 0 1 0 0,0 0-1 0 0,1 0 0 0 0,-1 0 0 0 0,1 0 0 0 0,0 0 0 0 0,0 0 0 0 0,0 0 0 0 0,1 0 0 0 0,-1 0 0 0 0,1-1 0 0 0,0 1 0 0 0,0 0 0 0 0,0-1 0 0 0,1 0 0 0 0,-1 1 0 0 0,1-1 0 0 0,0 0 0 0 0,0 0 0 0 0,0-1 0 0 0,0 1 0 0 0,1 0-71 0 0,2 3 141 0 0,3-1 48 0 0,1 1 0 0 0,0-1 1 0 0,0-1-1 0 0,0 0 0 0 0,0 0 1 0 0,1-1-1 0 0,-1 0 1 0 0,1-1-1 0 0,0-1 0 0 0,0 1 1 0 0,0-1-1 0 0,0-1 0 0 0,0 0 1 0 0,0-1-1 0 0,-1 0 1 0 0,8-2-190 0 0,-6 2 112 0 0,1-1 0 0 0,0 0 1 0 0,-1-1-1 0 0,0 0 0 0 0,1-1 1 0 0,-1-1-1 0 0,0 0 0 0 0,-1 0 1 0 0,0-1-1 0 0,1-1 1 0 0,-2 0-1 0 0,8-5-112 0 0,-13 7-51 0 0,-1-1 1 0 0,1 1 0 0 0,-1-1-1 0 0,0 0 1 0 0,-1 1-1 0 0,1-2 1 0 0,-1 1 0 0 0,0 0-1 0 0,-1-1 1 0 0,0 1-1 0 0,0-1 1 0 0,0 0-1 0 0,-1 0 1 0 0,1 1 0 0 0,-2-1-1 0 0,1-7 51 0 0,-2-13-4418 0 0,-3 2-3991 0 0,1 13-3555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5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25 0 0 0,'0'0'1310'0'0,"0"0"17"0"0,0 0 130 0 0,0 0 176 0 0,0 0 279 0 0,0 0 92 0 0,0 0-118 0 0,0 0-244 0 0,0 0-317 0 0,0 0-296 0 0,0 0-232 0 0,-7-4-153 0 0,3 2-583 0 0,1-1 32 0 0,0 1-1 0 0,0 0 0 0 0,0 1 1 0 0,0-1-1 0 0,0 1 0 0 0,-1-1 0 0 0,1 1 1 0 0,-1 0-1 0 0,1 0 0 0 0,-1 0 1 0 0,1 1-1 0 0,-1-1 0 0 0,1 1 1 0 0,-1 0-1 0 0,0 0 0 0 0,1 0 0 0 0,-1 1 1 0 0,0-1-1 0 0,1 1 0 0 0,-1 0-92 0 0,-32 12 644 0 0,1 2-1 0 0,1 2 1 0 0,1 1-1 0 0,0 2 1 0 0,1 1-1 0 0,-5 6-643 0 0,36-26 15 0 0,-1 0-1 0 0,1-1 1 0 0,0 1-1 0 0,0 0 0 0 0,0 0 1 0 0,-1 0-1 0 0,1 1 1 0 0,0-1-1 0 0,1 0 1 0 0,-1 0-1 0 0,0 0 1 0 0,0 1-1 0 0,0-1 1 0 0,1 0-1 0 0,-1 1 0 0 0,1-1 1 0 0,-1 1-1 0 0,1-1 1 0 0,-1 1-1 0 0,1-1 1 0 0,0 1-1 0 0,0-1 1 0 0,0 1-1 0 0,0-1 1 0 0,0 1-1 0 0,0-1 0 0 0,0 1 1 0 0,0-1-1 0 0,1 1 1 0 0,-1-1-1 0 0,1 1 1 0 0,-1-1-1 0 0,1 1 1 0 0,-1-1-1 0 0,1 0 1 0 0,0 1-1 0 0,0-1 0 0 0,0 0 1 0 0,0 0-1 0 0,0 0 1 0 0,0 1-1 0 0,0-1 1 0 0,1 0-15 0 0,61 41 446 0 0,-49-34-292 0 0,151 55 522 0 0,-158-61-642 0 0,1 0 0 0 0,-1 0 0 0 0,1 1 0 0 0,-1 0 0 0 0,0 0 1 0 0,0 1-1 0 0,0 0 0 0 0,-1 0 0 0 0,0 1 0 0 0,1 0 0 0 0,-1 0 0 0 0,-1 0 0 0 0,1 1 0 0 0,-1 0 0 0 0,0 0 1 0 0,0 0-1 0 0,-1 0 0 0 0,0 1 0 0 0,0 0 0 0 0,0 0 0 0 0,-1 0 0 0 0,0 0 0 0 0,-1 1 0 0 0,1-1 0 0 0,-1 1 1 0 0,-1-1-1 0 0,0 1 0 0 0,0 0-34 0 0,-3 2 48 0 0,-1-1-1 0 0,-1 1 1 0 0,0-1 0 0 0,0 0 0 0 0,-1 0-1 0 0,0 0 1 0 0,0-1 0 0 0,-1 0 0 0 0,0 0-1 0 0,-1 0 1 0 0,0-1 0 0 0,0 0 0 0 0,0 0-1 0 0,-1 0 1 0 0,0-1 0 0 0,0-1 0 0 0,-1 1-1 0 0,1-1 1 0 0,-1-1 0 0 0,-1 1 0 0 0,1-2-1 0 0,0 1 1 0 0,-1-1 0 0 0,0-1 0 0 0,0 0-1 0 0,0 0-47 0 0,-4 2-17 0 0,-1-1-1 0 0,1 0 0 0 0,-1-1 1 0 0,0-1-1 0 0,1 0 0 0 0,-1-1 1 0 0,0-1-1 0 0,-3 0 18 0 0,17 0-89 0 0,0 1-1 0 0,0 0 1 0 0,-1 0-1 0 0,1-1 1 0 0,0 1 0 0 0,0-1-1 0 0,0 0 1 0 0,0 1-1 0 0,0-1 1 0 0,0 0 0 0 0,0 1-1 0 0,0-1 1 0 0,0 0-1 0 0,0 0 1 0 0,0 0 0 0 0,1 0-1 0 0,-1 0 1 0 0,0 0 0 0 0,1 0-1 0 0,-1 0 1 0 0,0 0-1 0 0,1 0 1 0 0,-1 0 0 0 0,1 0-1 0 0,0 0 1 0 0,-1-1-1 0 0,1 1 1 0 0,0 0 0 0 0,0 0-1 0 0,0 0 1 0 0,0-1-1 0 0,0 1 1 0 0,0 0 0 0 0,0 0-1 0 0,0-1 1 0 0,0 1-1 0 0,0 0 1 0 0,1 0 0 0 0,-1 0-1 0 0,1 0 1 0 0,-1-1-1 0 0,1 1 1 0 0,-1 0 0 0 0,1 0-1 0 0,-1 0 1 0 0,1 0-1 0 0,0 0 1 0 0,0 0 0 0 0,0 0-1 0 0,-1 0 1 0 0,1 1-1 0 0,0-1 1 0 0,0 0 0 0 0,0 0-1 0 0,0 1 1 0 0,0-1-1 0 0,0 1 1 0 0,1-1 0 0 0,-1 1-1 0 0,0-1 1 0 0,0 1 0 0 0,0-1 89 0 0,31-26-7593 0 0,-20 18-2470 0 0</inkml:trace>
  <inkml:trace contextRef="#ctx0" brushRef="#br0" timeOffset="1281.69">1003 161 8002 0 0,'0'0'2190'0'0,"0"0"-407"0"0,0 0-140 0 0,0 0 5 0 0,0 0-68 0 0,0 0-207 0 0,0 0-281 0 0,0 0-255 0 0,0 0-163 0 0,0 0-129 0 0,0 0-71 0 0,0 0-4 0 0,-26 9-16 0 0,-82 27-13 0 0,37 3 378 0 0,59-26-655 0 0,4-4-109 0 0,-1 1 0 0 0,1 0 0 0 0,1 0 0 0 0,0 1 0 0 0,1 0-1 0 0,0 0 1 0 0,0 1 0 0 0,1 0 0 0 0,1 0 0 0 0,0 0 0 0 0,1 0 0 0 0,0 1 0 0 0,1-1-1 0 0,0 1 1 0 0,1 0 0 0 0,0 0 0 0 0,1-1 0 0 0,1 1 0 0 0,0 0 0 0 0,1 5-55 0 0,0-13 43 0 0,1-1-1 0 0,-1 1 1 0 0,1-1 0 0 0,-1 0 0 0 0,1 0 0 0 0,1 0 0 0 0,-1 0 0 0 0,0-1 0 0 0,1 0-1 0 0,0 1 1 0 0,0-1 0 0 0,0 0 0 0 0,0-1 0 0 0,0 1 0 0 0,1-1 0 0 0,-1 0-1 0 0,1 0 1 0 0,-1 0 0 0 0,1 0 0 0 0,0-1 0 0 0,0 0 0 0 0,-1 0 0 0 0,1 0 0 0 0,0-1-1 0 0,0 0 1 0 0,0 0 0 0 0,0 0 0 0 0,0 0 0 0 0,0-1 0 0 0,0 0 0 0 0,0 0-1 0 0,0 0 1 0 0,-1 0 0 0 0,1-1 0 0 0,0 0 0 0 0,-1 0 0 0 0,1 0 0 0 0,-1-1 0 0 0,0 1-1 0 0,0-1 1 0 0,0 0 0 0 0,1-1-43 0 0,17-13 127 0 0,-1-1 1 0 0,-1-1-1 0 0,0-1 0 0 0,-2-1 0 0 0,0 0 1 0 0,-1-1-1 0 0,10-20-127 0 0,17-27 187 0 0,-42 68-194 0 0,-2 1-26 0 0,0 0 6 0 0,0 0-36 0 0,7 41-83 0 0,-5-32 86 0 0,0 1 0 0 0,1-1 1 0 0,0 0-1 0 0,1 0 0 0 0,0 0 1 0 0,0-1-1 0 0,1 1 0 0 0,0-1 1 0 0,0 0-1 0 0,1-1 1 0 0,0 1-1 0 0,1-1 0 0 0,-1 0 1 0 0,1 0-1 0 0,1-1 0 0 0,-1 0 1 0 0,1 0-1 0 0,1 0 60 0 0,-3-5-236 0 0,-1-1 0 0 0,0 1 0 0 0,1-1 0 0 0,-1 0 0 0 0,0 0 0 0 0,1-1 0 0 0,-1 0 0 0 0,0 0 1 0 0,1 0-1 0 0,-1 0 0 0 0,0-1 0 0 0,0 0 0 0 0,0 0 0 0 0,0 0 0 0 0,0-1 0 0 0,-1 1 0 0 0,1-1 0 0 0,-1 0 0 0 0,0-1 0 0 0,0 1 0 0 0,0-1 0 0 0,0 1 0 0 0,0-1 0 0 0,-1-1 0 0 0,0 1 0 0 0,1 0 0 0 0,-2-1 1 0 0,1 1-1 0 0,0-1 0 0 0,-1 0 0 0 0,0-1 236 0 0,7-6-234 0 0,132-171-418 0 0,-84 88 2105 0 0,-85 152 2937 0 0,22-42-4302 0 0,1 1-1 0 0,1-1 1 0 0,0 1 0 0 0,1 0-1 0 0,0-1 1 0 0,1 1 0 0 0,1 1-1 0 0,1-1 1 0 0,0 0 0 0 0,2 10-88 0 0,0-20 22 0 0,0-1 0 0 0,0 0 0 0 0,1 0 0 0 0,-1 0 0 0 0,1 0 1 0 0,1 0-1 0 0,-1 0 0 0 0,1-1 0 0 0,-1 1 0 0 0,1-1 0 0 0,0 0 1 0 0,1 0-1 0 0,-1-1 0 0 0,1 1 0 0 0,0-1 0 0 0,-1 0 0 0 0,1 0 0 0 0,1-1 1 0 0,-1 1-1 0 0,0-1 0 0 0,1 0 0 0 0,-1-1 0 0 0,1 1 0 0 0,-1-1 0 0 0,1 0 1 0 0,0-1-1 0 0,-1 1 0 0 0,6-1-22 0 0,-1-1 59 0 0,-1 0 0 0 0,1 0 0 0 0,0-1 0 0 0,-1 0 0 0 0,1-1 1 0 0,-1 0-1 0 0,0 0 0 0 0,0-1 0 0 0,0 0 0 0 0,-1-1 0 0 0,1 0 0 0 0,-1 0 0 0 0,0-1 1 0 0,0 0-1 0 0,-1 0 0 0 0,0-1 0 0 0,0 0 0 0 0,5-7-59 0 0,0 1 59 0 0,0 0 1 0 0,-1-1-1 0 0,0 0 0 0 0,-1-1 0 0 0,-1 0 1 0 0,0 0-1 0 0,-1-1 0 0 0,-1 0 0 0 0,-1-1 1 0 0,0 0-1 0 0,-1 0 0 0 0,0 0 0 0 0,-2 0 1 0 0,1-6-60 0 0,1-17 444 0 0,-5 39-372 0 0,0 1-10 0 0,0 0-11 0 0,0 0-6 0 0,0 0-11 0 0,0 0-10 0 0,0 0-7 0 0,0 0-1 0 0,0 0 0 0 0,0 0-1 0 0,0 0-5 0 0,0 0 5 0 0,0 0 1 0 0,0 0 0 0 0,0 0 3 0 0,1 27 1053 0 0,51 178-873 0 0,-34-105-210 0 0,-4 1 0 0 0,-5 0 1 0 0,-4 101 10 0 0,-6-165 6 0 0,-3 1 0 0 0,-1-1 0 0 0,-1-1 1 0 0,-2 1-1 0 0,-2-1 0 0 0,-6 11-6 0 0,14-37-4 0 0,-1 0 0 0 0,0 0 0 0 0,-1-1 0 0 0,0 1 1 0 0,0-1-1 0 0,-1 0 0 0 0,0 0 0 0 0,-1-1 0 0 0,0 0 0 0 0,0 0 0 0 0,-1 0 0 0 0,0 0 0 0 0,0-1 0 0 0,-1-1 0 0 0,0 1 1 0 0,0-1-1 0 0,-1 0 0 0 0,1-1 0 0 0,-1 0 0 0 0,0 0 0 0 0,-1-1 0 0 0,1-1 0 0 0,-1 1 0 0 0,0-1 0 0 0,0-1 0 0 0,0 0 1 0 0,0 0-1 0 0,0-1 0 0 0,-7 0 4 0 0,14-3-3 0 0,-1-1 0 0 0,0 0 0 0 0,1 1 0 0 0,0-1 0 0 0,-1 0 0 0 0,1-1 0 0 0,0 1 0 0 0,1 0 0 0 0,-1-1 0 0 0,0 0 0 0 0,1 0 0 0 0,0 0 0 0 0,0 0 0 0 0,0 0 0 0 0,1 0 0 0 0,-1 0 0 0 0,1 0 0 0 0,0-1 0 0 0,0 1 0 0 0,1 0 0 0 0,-1-1 0 0 0,1 1 0 0 0,0-1 0 0 0,0 1 0 0 0,0-1 0 0 0,1 1 0 0 0,-1-1 0 0 0,2-1 3 0 0,-2-3-2 0 0,-1-23-18 0 0,2 0-1 0 0,1 0 1 0 0,2 0-1 0 0,1 0 1 0 0,1 1-1 0 0,2 0 1 0 0,1 0-1 0 0,2 0 1 0 0,0 2-1 0 0,2-1 0 0 0,2 2 1 0 0,0-1-1 0 0,2 2 1 0 0,1 1-1 0 0,7-8 21 0 0,41-31-940 0 0,-46 56-1006 0 0,-5 8-4951 0 0,-12 1-3048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0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85 0 0 0,'0'0'336'0'0,"0"0"302"0"0,0 0 122 0 0,0 0 1 0 0,0 0-15 0 0,0 0-39 0 0,12 3 9792 0 0,-9-2-1810 0 0,-4 18-8095 0 0,11 54 99 0 0,-4 4-133 0 0,-4 41 184 0 0,1-59-396 0 0,8 33 99 0 0,-10-93 843 0 0,-1 0-3514 0 0,1-4-13038 0 0,-1 4 4936 0 0</inkml:trace>
  <inkml:trace contextRef="#ctx0" brushRef="#br0" timeOffset="1014.049">279 792 0 0 0,'0'0'543'0'0,"0"0"658"0"0,0 0 381 0 0,0 0 80 0 0,0 0-2 0 0,0 0-112 0 0,0 0-199 0 0,0 0-54 0 0,0 0-6 0 0,0 0 34 0 0,0 0 20 0 0,0 0-125 0 0,0-6-218 0 0,1-12 1119 0 0,-2 38 2330 0 0,-10 54-3906 0 0,22 58-403 0 0,26-66-73 0 0,-34-66-13 0 0,0-1 0 0 0,-1 0 0 0 0,1 1 0 0 0,0-1 0 0 0,-1 0 1 0 0,1 0-1 0 0,0 0 0 0 0,-1 0 0 0 0,0-1 0 0 0,1 1 0 0 0,-1-1 1 0 0,0 0-1 0 0,1 1 0 0 0,-1-1 0 0 0,0 0 0 0 0,0 0 0 0 0,-1 0 1 0 0,1-1-1 0 0,0 1 0 0 0,-1 0 0 0 0,1-1 0 0 0,-1 1 0 0 0,0-1 1 0 0,0 1-1 0 0,1-3-54 0 0,5-5 68 0 0,65-141 235 0 0,-42 75-215 0 0,-1 14-54 0 0,-24 123-290 0 0,54 234 321 0 0,-57-281-61 0 0,0 1 0 0 0,-1 0 1 0 0,-1-1-1 0 0,0 1 0 0 0,-1 0 0 0 0,0 0 0 0 0,-2-1 1 0 0,1 1-1 0 0,-2-1 0 0 0,0 0 0 0 0,-1 0 0 0 0,0 0 1 0 0,-4 7-5 0 0,8-19 0 0 0,0 0 0 0 0,0 1-1 0 0,-1-1 1 0 0,1 0 0 0 0,0 0 0 0 0,-1 0 0 0 0,1 0 0 0 0,-1 0 0 0 0,0-1 0 0 0,1 1 0 0 0,-1 0 0 0 0,0-1 0 0 0,0 1 0 0 0,0-1 0 0 0,0 0 0 0 0,-1 1 0 0 0,1-1 0 0 0,0 0 0 0 0,0 0 0 0 0,-1-1 0 0 0,1 1 0 0 0,0 0 0 0 0,-1-1 0 0 0,1 1 0 0 0,-1-1 0 0 0,1 0 0 0 0,-1 0 0 0 0,1 0 0 0 0,-1 0 0 0 0,1 0 0 0 0,-1-1 0 0 0,1 1 0 0 0,0-1 0 0 0,-1 0 0 0 0,1 1 0 0 0,0-1 0 0 0,-1 0 0 0 0,1 0-1 0 0,0-1 1 0 0,0 1 0 0 0,0 0 0 0 0,0-1 0 0 0,0 1 0 0 0,0-1 0 0 0,0 0 0 0 0,0 1 0 0 0,0-2 0 0 0,-2-6-159 0 0,1-1-1 0 0,0 1 0 0 0,0-1 1 0 0,1 0-1 0 0,0 1 1 0 0,1-1-1 0 0,0 0 0 0 0,1 0 1 0 0,0 0-1 0 0,1-10 160 0 0,3-4-4637 0 0,4 2-4085 0 0,-5 15-2363 0 0</inkml:trace>
  <inkml:trace contextRef="#ctx0" brushRef="#br0" timeOffset="1383.28">752 924 12827 0 0,'0'0'2110'0'0,"0"0"-802"0"0,0 0-401 0 0,0 0-4 0 0,0 0 155 0 0,0 0 64 0 0,0 0-115 0 0,0 0-176 0 0,0 0-219 0 0,0 0-119 0 0,0 0-70 0 0,0 0-68 0 0,0 0-63 0 0,1 25-69 0 0,2 116 62 0 0,-13-64-157 0 0,5-74-1104 0 0,4-2-2927 0 0,0-1-3731 0 0,1 0-3889 0 0</inkml:trace>
  <inkml:trace contextRef="#ctx0" brushRef="#br0" timeOffset="1940.793">791 398 2905 0 0,'0'0'5475'0'0,"0"0"-2651"0"0,0 0-941 0 0,0 0-124 0 0,0 0-59 0 0,0 0-167 0 0,0 0-351 0 0,0 0-419 0 0,0 0-273 0 0,0 0-122 0 0,0 0-25 0 0,0 0 7 0 0,-6 11-23 0 0,-44 89 637 0 0,22-53-292 0 0,71-135 894 0 0,-35 69-1390 0 0,-14 24 44 0 0,-26 41-260 0 0,-32 70-133 0 0,60-104-491 0 0,-6 25-268 0 0,8-24-2851 0 0,2 1-3662 0 0,0-10-4330 0 0</inkml:trace>
  <inkml:trace contextRef="#ctx0" brushRef="#br0" timeOffset="3288.775">146 1245 0 0 0,'0'0'719'0'0,"0"0"198"0"0,0 0 122 0 0,0 0 137 0 0,0 0 130 0 0,0 0 170 0 0,0 0 202 0 0,0 0 81 0 0,3-3-70 0 0,0-2-891 0 0,9-11 1640 0 0,-8 17 7687 0 0,0 446-8031 0 0,-2-212-1979 0 0,-8-188-123 0 0,-8 34 117 0 0,12-55-48 0 0,2-26-69 0 0,0 0 12 0 0,0 7 19 0 0,0 19 259 0 0,0-25-4689 0 0,0-6-4783 0 0,0 2-2701 0 0</inkml:trace>
  <inkml:trace contextRef="#ctx0" brushRef="#br0" timeOffset="4666.222">163 19 0 0 0,'0'0'311'0'0,"0"0"512"0"0,0 0 165 0 0,0 0 92 0 0,0 0 114 0 0,0 0 117 0 0,0 0-17 0 0,0 0-77 0 0,0 0-68 0 0,0 0-99 0 0,0-4-106 0 0,0-8-104 0 0,0 9-90 0 0,0 3-35 0 0,2 2 7059 0 0,-3 1-6357 0 0,-70 47-890 0 0,-21-1 214 0 0,164-20 235 0 0,222-22 25 0 0,-294-7-983 0 0,0 0 17 0 0,0 0 22 0 0,0 0 7 0 0,0 0 24 0 0,0 0 6 0 0,0 0 15 0 0,0 0 7 0 0,0 0-9 0 0,0 0-9 0 0,0 0-18 0 0,0 0 3 0 0,0 0-8 0 0,0 0-1 0 0,0 0 5 0 0,0 0-21 0 0,0 0-1 0 0,0 0-10 0 0,0 0 6 0 0,0 0 4 0 0,0 0 3 0 0,0 0-14 0 0,0 0-25 0 0,0 0-6 0 0,0 0-5 0 0,0 0 5 0 0,0 0 5 0 0,0 0 11 0 0,-16-1 513 0 0,5-4-543 0 0,-7-2 12 0 0,1-1 1 0 0,0 0-1 0 0,0-1 0 0 0,0-1 0 0 0,2-1 0 0 0,-1 0 0 0 0,1-1 0 0 0,-8-9-13 0 0,3-4-198 0 0,20 24-14 0 0,6-6-6159 0 0,2 6-1504 0 0,-2-2-4640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0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229 741 0 0 0,'0'0'376'0'0,"0"0"976"0"0,0 0 334 0 0,0 0 132 0 0,0 0 0 0 0,0 0-145 0 0,0 0-234 0 0,0 0-169 0 0,0 0-133 0 0,0 0-18 0 0,0 0 24 0 0,-5 0 5404 0 0,-22 77-5197 0 0,21-58-1327 0 0,1 1 1 0 0,1 0 0 0 0,1 0 0 0 0,1 0 0 0 0,1 0 0 0 0,0 0 0 0 0,2 10-24 0 0,-1-30-1 0 0,0 2 25 0 0,1 0 1 0 0,-1 0-1 0 0,1 0 0 0 0,-1-1 0 0 0,1 1 1 0 0,0 0-1 0 0,-1-1 0 0 0,1 1 0 0 0,0-1 1 0 0,0 1-1 0 0,0-1 0 0 0,1 1 0 0 0,-1-1 1 0 0,0 0-1 0 0,0 1 0 0 0,1-1 0 0 0,-1 0 1 0 0,1 0-1 0 0,-1 0 0 0 0,1 0 0 0 0,-1 0 1 0 0,1 0-1 0 0,0-1 0 0 0,-1 1 0 0 0,1 0 1 0 0,0-1-1 0 0,0 1 0 0 0,0-1 0 0 0,-1 0 1 0 0,1 0-1 0 0,0 0 0 0 0,0 1 0 0 0,0-2 1 0 0,-1 1-1 0 0,1 0 0 0 0,0 0 0 0 0,0-1 1 0 0,0 1-1 0 0,-1-1 0 0 0,1 1 0 0 0,0-1 1 0 0,-1 0-1 0 0,1 1 0 0 0,1-2-24 0 0,22-21 160 0 0,-1 0 0 0 0,-1-2-1 0 0,-2 0 1 0 0,0-2 0 0 0,-2 0-1 0 0,0-2 1 0 0,-2 0 0 0 0,10-24-160 0 0,4-46 792 0 0,-31 98-692 0 0,0 1-17 0 0,-39 47 30 0 0,33-32-109 0 0,0-1-1 0 0,1 1 1 0 0,1 0 0 0 0,1 0-1 0 0,0 1 1 0 0,1-1 0 0 0,0 1 0 0 0,2-1-1 0 0,0 1 1 0 0,0 0 0 0 0,2-1-1 0 0,-1 1 1 0 0,5 14-4 0 0,19 64-63 0 0,-17-68 47 0 0,0 0-1 0 0,-2 1 1 0 0,-1 0-1 0 0,-2 1 1 0 0,1 17 16 0 0,-3-34-14 0 0,0 1 0 0 0,-1 0 0 0 0,-1-1 0 0 0,1 1 0 0 0,-2 0 0 0 0,0-1 0 0 0,0 1 0 0 0,-1-1 0 0 0,-1 0 0 0 0,0 1 0 0 0,0-2 0 0 0,-1 1 0 0 0,0 0 0 0 0,-1-1 0 0 0,0 0 0 0 0,-1-1 0 0 0,0 1 0 0 0,0-1 0 0 0,-1 0 0 0 0,0-1 0 0 0,-1 0 0 0 0,-3 2 14 0 0,11-9-5 0 0,-1 1 1 0 0,0-1-1 0 0,1 0 1 0 0,-1 0-1 0 0,0 0 1 0 0,1 0 0 0 0,-1-1-1 0 0,0 1 1 0 0,0 0-1 0 0,0-1 1 0 0,0 1 0 0 0,0-1-1 0 0,0 0 1 0 0,1 1-1 0 0,-1-1 1 0 0,0 0 0 0 0,0 0-1 0 0,0 0 1 0 0,0-1-1 0 0,0 1 1 0 0,0 0 0 0 0,0-1-1 0 0,0 1 1 0 0,0-1-1 0 0,0 0 1 0 0,1 0-1 0 0,-1 1 1 0 0,0-1 0 0 0,1 0-1 0 0,-1-1 1 0 0,0 1-1 0 0,1 0 1 0 0,-1 0 0 0 0,1-1-1 0 0,0 1 1 0 0,-1 0-1 0 0,1-1 1 0 0,0 0 0 0 0,0 1-1 0 0,0-1 1 0 0,0 0-1 0 0,0 1 1 0 0,0-1-1 0 0,1 0 1 0 0,-1 0 0 0 0,0 0-1 0 0,1 0 1 0 0,0 0-1 0 0,-1-1 5 0 0,1-7-34 0 0,-1 0 0 0 0,2 1-1 0 0,-1-1 1 0 0,2 0-1 0 0,-1 0 1 0 0,1 1 0 0 0,1-1-1 0 0,-1 1 1 0 0,2-1-1 0 0,1-3 35 0 0,0 4-585 0 0,21-42-131 0 0,-16 34-2700 0 0,1 2-3857 0 0,-6 7-4314 0 0</inkml:trace>
  <inkml:trace contextRef="#ctx0" brushRef="#br0" timeOffset="466.355">563 976 9066 0 0,'0'0'2819'0'0,"0"0"-889"0"0,0 0-492 0 0,0 0-150 0 0,0 0-135 0 0,0 0-192 0 0,0 0-288 0 0,0 0-235 0 0,0 0-60 0 0,0 0 58 0 0,0 0 78 0 0,0 0 18 0 0,0 0-13 0 0,8 0-20 0 0,118-3 2320 0 0,-124 5-2792 0 0,-1 0-1 0 0,0 0 1 0 0,0 0 0 0 0,0 0 0 0 0,0 1 0 0 0,0-1 0 0 0,0 0 0 0 0,-1 1-1 0 0,1-1 1 0 0,-1 0 0 0 0,1 1 0 0 0,-1-1 0 0 0,0 1 0 0 0,0-1 0 0 0,0 1-1 0 0,-1-1 1 0 0,1 0 0 0 0,0 1 0 0 0,-1-1 0 0 0,0 1 0 0 0,1-1 0 0 0,-2 2-27 0 0,-111 151 549 0 0,113-155-546 0 0,-1 1-1 0 0,0 0 1 0 0,1 0-1 0 0,-1 0 1 0 0,1 0-1 0 0,0 0 1 0 0,-1 0-1 0 0,1 0 1 0 0,0 0-1 0 0,-1 0 1 0 0,1 0-1 0 0,0 0 1 0 0,0 0 0 0 0,0 0-1 0 0,0 1 1 0 0,0-1-1 0 0,0 0 1 0 0,0 0-1 0 0,0 0 1 0 0,1 0-1 0 0,-1 0 1 0 0,0 0-1 0 0,1 0 1 0 0,-1 0-1 0 0,1 0 1 0 0,-1 0 0 0 0,1 0-1 0 0,-1 0 1 0 0,1 0-1 0 0,0-1 1 0 0,-1 1-1 0 0,1 0 1 0 0,0 0-1 0 0,0-1 1 0 0,-1 1-1 0 0,1 0 1 0 0,0-1 0 0 0,0 1-1 0 0,0-1 1 0 0,0 1-1 0 0,0-1 1 0 0,0 1-1 0 0,0-1 1 0 0,0 0-1 0 0,0 1 1 0 0,0-1-1 0 0,0 0 1 0 0,0 0-3 0 0,58 5 331 0 0,-50-5-267 0 0,2-22-1743 0 0,-8 11-2336 0 0,-2 3-4576 0 0,-1 5-3124 0 0</inkml:trace>
  <inkml:trace contextRef="#ctx0" brushRef="#br0" timeOffset="836.243">936 269 7930 0 0,'0'0'2796'0'0,"0"0"-433"0"0,0 0-243 0 0,0 0-125 0 0,0 0-259 0 0,0 0-337 0 0,0 0-371 0 0,0 0-305 0 0,0 0-181 0 0,0 0-116 0 0,0 0-31 0 0,0 0 0 0 0,0 0 10 0 0,-10 18-3 0 0,-57 107 563 0 0,28-10-107 0 0,57-134-614 0 0,9-27-107 0 0,-24 23-3011 0 0,-3 23-315 0 0,0 0-4117 0 0,-2 0-4912 0 0</inkml:trace>
  <inkml:trace contextRef="#ctx0" brushRef="#br0" timeOffset="1922.972">224 82 0 0 0,'0'0'903'0'0,"0"0"140"0"0,0 0-6 0 0,0 0 69 0 0,0 0 125 0 0,0 0 84 0 0,0 0 6 0 0,0 0-62 0 0,0 0-68 0 0,0 0-67 0 0,0 0-53 0 0,0 0-62 0 0,11 4 5735 0 0,-11 31-4450 0 0,-7 103-301 0 0,3 68-1582 0 0,15-49-407 0 0,-11-156-75 0 0,0-1-21 0 0,0 0-10 0 0,0 0-36 0 0,0 0-47 0 0,0 0-70 0 0,0 0-145 0 0,-9-19-5428 0 0,1 2-3847 0 0,3 12 1365 0 0</inkml:trace>
  <inkml:trace contextRef="#ctx0" brushRef="#br0" timeOffset="2653.235">218 26 24 0 0,'0'0'1312'0'0,"0"0"-5"0"0,0 0 126 0 0,0 0 122 0 0,0 0-54 0 0,0 0-207 0 0,0 0-278 0 0,0 0-250 0 0,0 0-77 0 0,0 0 67 0 0,0 0 103 0 0,0 0 75 0 0,0 0 14 0 0,-2 0-452 0 0,-7 1 8326 0 0,-79 44-8432 0 0,-31 20 89 0 0,207-61 608 0 0,171-4 706 0 0,-283-27-1720 0 0,-52-42-311 0 0,72 65-682 0 0,-13-16 1275 0 0,15 12-4655 0 0,4-1-5427 0 0,1 6-2281 0 0</inkml:trace>
  <inkml:trace contextRef="#ctx0" brushRef="#br0" timeOffset="3786.165">307 1554 0 0 0,'0'0'1300'0'0,"0"0"135"0"0,0 0 147 0 0,0 0 140 0 0,0 0 17 0 0,0 0-175 0 0,0 0-274 0 0,0 0-225 0 0,0 0-186 0 0,0 0-111 0 0,0 0-28 0 0,0 0 2 0 0,0 0-7 0 0,4-7-25 0 0,15-22-67 0 0,-15 21-97 0 0,-4 8-97 0 0,15 247 7430 0 0,7-70-6809 0 0,-3 47-507 0 0,-14-40-195 0 0,-12-6-211 0 0,18-113-129 0 0,-11 5 0 0 0,0-70-35 0 0,0 0-13 0 0,0 0 4 0 0,0 0 7 0 0,0 0 0 0 0,0 0-7 0 0,0 0-12 0 0,0 0-30 0 0,7-22-5916 0 0,-2 15-1340 0 0,-3 3-5093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1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61 0 0 0,'0'0'720'0'0,"0"0"543"0"0,0 0 136 0 0,0 0 13 0 0,0 0-35 0 0,0 0-50 0 0,0 0 68 0 0,0 0 109 0 0,-4-8 108 0 0,-15-27 66 0 0,15 24-67 0 0,4 10-180 0 0,0 1-200 0 0,0 0-166 0 0,0 0-115 0 0,0 0-75 0 0,0 0-38 0 0,0 0-71 0 0,0 0-91 0 0,0 23 1552 0 0,-1-1-2064 0 0,2-1 0 0 0,0 1 0 0 0,2-1 0 0 0,0 0 0 0 0,2 0 0 0 0,0 0 0 0 0,3 5-163 0 0,109 266 751 0 0,-65-156-573 0 0,-25-81-136 0 0,-26-55-2 0 0,0-1 1 0 0,0 1-1 0 0,0-1 0 0 0,0 1 1 0 0,0-1-1 0 0,0 0 0 0 0,0 0 0 0 0,0 1 1 0 0,0-1-1 0 0,0 0 0 0 0,0 0 1 0 0,-1 0-1 0 0,1 0 0 0 0,0 0 0 0 0,-1 0 1 0 0,1 0-1 0 0,0 0 0 0 0,-1 0 0 0 0,1 0 1 0 0,-1 0-1 0 0,0 0 0 0 0,1-1 1 0 0,-1 1-1 0 0,0 0 0 0 0,0 0 0 0 0,0 0 1 0 0,0 0-1 0 0,0-1 0 0 0,0 1 0 0 0,0 0 1 0 0,0 0-1 0 0,0-1 0 0 0,0 1 1 0 0,-1 0-1 0 0,1 0 0 0 0,0 0 0 0 0,-1 0 1 0 0,1 0-1 0 0,-1 0 0 0 0,0-1-40 0 0,2-12 71 0 0,63-335 130 0 0,-59 317-196 0 0,2-12 1 0 0,-2-1-1 0 0,-2 0 1 0 0,-2 1 0 0 0,-2-22-6 0 0,-1 59-2108 0 0,7 31-886 0 0,6-10-1486 0 0,-3-6-2505 0 0,-4-4-4634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1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10394 0 0,'0'0'2807'0'0,"0"0"-906"0"0,0 0-497 0 0,0 0-101 0 0,0 0-11 0 0,0 0-126 0 0,0 0-231 0 0,0 0-248 0 0,0 0-211 0 0,0 0-140 0 0,0 0-27 0 0,0 0 126 0 0,0 0 106 0 0,3 3 76 0 0,2 5-396 0 0,0 0 0 0 0,-1 1 0 0 0,0-1 0 0 0,0 1 0 0 0,-1 0 0 0 0,0 0 0 0 0,-1 1 0 0 0,0-1 0 0 0,0 0 0 0 0,-1 1 0 0 0,0-1 0 0 0,-1 1 0 0 0,0 6-221 0 0,7 49 303 0 0,-2-46-1582 0 0,-2-25-3556 0 0,3-10-3451 0 0,-1 9-3229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1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6113 0 0,'0'0'2590'0'0,"0"0"-233"0"0,0 0-85 0 0,0 0-166 0 0,0 0-283 0 0,0 0-396 0 0,0 0-393 0 0,0 0-306 0 0,0 0-203 0 0,0 0-98 0 0,0 0-51 0 0,0 0 7 0 0,0 0 22 0 0,4 0 149 0 0,154 0 4446 0 0,-59 0-6928 0 0,-106 5-1302 0 0,3 1-3283 0 0,-2-2-5455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5297 0 0,'0'0'2918'0'0,"0"0"-336"0"0,0 0-150 0 0,0 0-231 0 0,0 0-275 0 0,0 0-283 0 0,0 0-282 0 0,0 0-283 0 0,0 0-198 0 0,0 0-136 0 0,0 0-90 0 0,0 0-63 0 0,0 0-62 0 0,19 4 3732 0 0,410 0-2559 0 0,-428-4-1694 0 0,-1 0-24 0 0,0 0 25 0 0,0 0 11 0 0,0 0-13 0 0,0 0-23 0 0,0 0-18 0 0,0 0 9 0 0,0 0 6 0 0,0 0-1 0 0,0 0 2 0 0,0 0-33 0 0,0 0-22 0 0,0 0-22 0 0,-23 4-3698 0 0,2 7-430 0 0,10-4-3308 0 0,4-2-4869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1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8498 0 0,'0'0'4379'0'0,"0"0"-2311"0"0,0 0-998 0 0,0 0-33 0 0,0 0 152 0 0,0 0 97 0 0,0 0 35 0 0,0 0-94 0 0,0 0-134 0 0,0 0-108 0 0,0 0-151 0 0,0 0-144 0 0,14 1-72 0 0,111 2 1197 0 0,-27-11-1316 0 0,-96 8-457 0 0,-2 0-4615 0 0,0 0-4901 0 0,0 0-3066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3 572 0 0 0,'0'0'195'0'0,"0"0"672"0"0,0 0 126 0 0,0 0-11 0 0,0 0 33 0 0,0 0 103 0 0,0 0 136 0 0,-1 3 2461 0 0,0 1 7785 0 0,12-19-7249 0 0,-10-31-4378 0 0,-2 33 414 0 0,37-174 107 0 0,-29 161-361 0 0,1 1 0 0 0,1-1-1 0 0,1 1 1 0 0,2 1 0 0 0,0 0-1 0 0,1 1 1 0 0,2 0 0 0 0,0 1-1 0 0,2 1 1 0 0,11-12-33 0 0,-24 28-7 0 0,0 1 0 0 0,0 1 0 0 0,0-1 0 0 0,1 0 0 0 0,-1 1 0 0 0,1 0-1 0 0,0 0 1 0 0,0 1 0 0 0,0-1 0 0 0,0 1 0 0 0,0 0 0 0 0,1 0 0 0 0,-1 1 0 0 0,1 0 0 0 0,-1-1 0 0 0,1 2 0 0 0,-1-1-1 0 0,1 1 1 0 0,2 0 7 0 0,-6 1-3 0 0,0 0 0 0 0,0 1 0 0 0,0-1-1 0 0,0 1 1 0 0,0 0 0 0 0,0-1 0 0 0,0 1 0 0 0,-1 0-1 0 0,1 0 1 0 0,-1 0 0 0 0,0 0 0 0 0,1 0-1 0 0,-1 0 1 0 0,0 1 0 0 0,0-1 0 0 0,0 0 0 0 0,0 1-1 0 0,-1-1 1 0 0,1 0 0 0 0,-1 1 0 0 0,1 2 3 0 0,2 5 5 0 0,3 13 12 0 0,-2 0 1 0 0,0 1-1 0 0,-2 0 1 0 0,0 0-1 0 0,-2 0 0 0 0,0 0 1 0 0,-2 5-18 0 0,0 29 38 0 0,-1 140-113 0 0,3-197 60 0 0,0-1 19 0 0,0 0-9 0 0,0 0 18 0 0,2-19 93 0 0,125-257-1 0 0,-113 252-98 0 0,0 0 0 0 0,2 1 0 0 0,1 0 0 0 0,0 2 0 0 0,20-18-7 0 0,-11 17-175 0 0,-26 22 138 0 0,0 0-19 0 0,16 44-19 0 0,-8 88 263 0 0,-9-59-211 0 0,17 35-339 0 0,12-98-3982 0 0,-8-16-6461 0 0,-15 2-168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2745 0 0,'0'0'3231'0'0,"0"0"-911"0"0,0 0-263 0 0,0 0-47 0 0,0 0-181 0 0,0 0-306 0 0,0 0-377 0 0,0 0-246 0 0,0 0-129 0 0,0 0-94 0 0,0 0-64 0 0,0 0-45 0 0,0 0-36 0 0,-15 6-21 0 0,-108 44 1233 0 0,108-42-1608 0 0,1 1 1 0 0,0 0-1 0 0,1 1 1 0 0,0 0-1 0 0,0 1 1 0 0,1 0-1 0 0,1 1 1 0 0,0 1 0 0 0,0 0-1 0 0,1 0 1 0 0,1 1-1 0 0,0 0 1 0 0,1 1-1 0 0,-4 10-136 0 0,8-15 11 0 0,0 0-1 0 0,1 0 1 0 0,0 0 0 0 0,1 0-1 0 0,0 1 1 0 0,0-1 0 0 0,1 1-1 0 0,1 0 1 0 0,0-1 0 0 0,0 1-1 0 0,1-1 1 0 0,1 6-11 0 0,1-12 24 0 0,-1 0 1 0 0,1-1-1 0 0,0 1 0 0 0,1-1 1 0 0,-1 0-1 0 0,0 0 0 0 0,1 0 1 0 0,0 0-1 0 0,-1-1 0 0 0,1 0 0 0 0,0 1 1 0 0,1-1-1 0 0,-1-1 0 0 0,0 1 1 0 0,0-1-1 0 0,1 1 0 0 0,-1-1 1 0 0,1 0-1 0 0,-1-1 0 0 0,1 1 1 0 0,0-1-1 0 0,-1 0 0 0 0,1 0 0 0 0,-1 0 1 0 0,1-1-1 0 0,-1 0 0 0 0,1 0 1 0 0,-1 0-1 0 0,1 0 0 0 0,-1 0 1 0 0,0-1-1 0 0,1 0 0 0 0,-1 0 1 0 0,0 0-1 0 0,3-3-24 0 0,22-15 121 0 0,-1-1 0 0 0,0-1-1 0 0,-2-2 1 0 0,-1 0 0 0 0,-1-2 0 0 0,-1-1 0 0 0,-1 0 0 0 0,16-29-121 0 0,-11 20 81 0 0,12-15 31 0 0,-26 66-208 0 0,-3 12 120 0 0,-1 0 1 0 0,-2 0-1 0 0,0 0 0 0 0,-2 1 0 0 0,-1 0 0 0 0,-1 0 1 0 0,-1 11-25 0 0,0 215 29 0 0,-9-203-30 0 0,-2 0-1 0 0,-2 0 1 0 0,-3-1 0 0 0,-15 38 1 0 0,23-71 1 0 0,0-1 0 0 0,-1 1 1 0 0,0-1-1 0 0,-2-1 1 0 0,1 0-1 0 0,-2 0 1 0 0,0-1-1 0 0,-1 0 1 0 0,-1 0-1 0 0,-10 9-1 0 0,21-22-1 0 0,0 0 0 0 0,0 0 0 0 0,0 0-1 0 0,0 1 1 0 0,-1-1 0 0 0,1 0 0 0 0,0 0 0 0 0,-1-1-1 0 0,1 1 1 0 0,-1 0 0 0 0,1 0 0 0 0,-1-1 0 0 0,1 1-1 0 0,-1-1 1 0 0,0 1 0 0 0,1-1 0 0 0,-1 0 0 0 0,0 0 0 0 0,1 1-1 0 0,-1-1 1 0 0,0 0 0 0 0,1-1 0 0 0,-1 1 0 0 0,0 0-1 0 0,1 0 1 0 0,-1-1 0 0 0,0 1 0 0 0,1-1 0 0 0,-1 1-1 0 0,1-1 1 0 0,-1 0 0 0 0,1 0 0 0 0,-1 1 0 0 0,1-1-1 0 0,0 0 1 0 0,-1 0 0 0 0,1-1 0 0 0,0 1 0 0 0,0 0 0 0 0,0 0-1 0 0,0 0 1 0 0,0-1 0 0 0,0 1 0 0 0,0-1 0 0 0,0 1-1 0 0,0-1 1 0 0,1 1 1 0 0,-21-78-48 0 0,35-51-3240 0 0,-7 107 1721 0 0,2 1 0 0 0,0 0-1 0 0,1 0 1 0 0,1 1 0 0 0,2 1-1 0 0,0 0 1 0 0,5-5 1567 0 0,-9 10-11456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3457 0 0,'0'0'2272'0'0,"0"0"78"0"0,0 0 64 0 0,0 0-59 0 0,0 0-281 0 0,0 0-423 0 0,0 0-438 0 0,0 0-314 0 0,0 0-213 0 0,0 0-81 0 0,0 0-26 0 0,0 0-5 0 0,24 0 2878 0 0,99-11-395 0 0,2-18-2353 0 0,-116 28-1936 0 0,24-4 3332 0 0,-24 4-6503 0 0,-1 0-6348 0 0,-9 1-993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10170 0 0,'0'0'2599'0'0,"0"0"-1032"0"0,0 0-337 0 0,0 0 184 0 0,0 0 85 0 0,0 0-146 0 0,0 0-258 0 0,0 0-305 0 0,0 0-269 0 0,0 0-161 0 0,0 0-130 0 0,0 0-108 0 0,32-3-90 0 0,102-10-100 0 0,-62-4-760 0 0,-55 11-184 0 0,3-1-4167 0 0,-8 5-6091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4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44 593 0 0 0,'0'0'1652'0'0,"0"0"246"0"0,0 0 197 0 0,0 0 6 0 0,0 0-97 0 0,0 0-149 0 0,0 0-117 0 0,0 0-58 0 0,0 0-122 0 0,0 0-211 0 0,0 0-219 0 0,0 0-202 0 0,-7 3-132 0 0,-23 7-37 0 0,23-8 1 0 0,7-2 29 0 0,4-14 1359 0 0,2-16-1720 0 0,1 1 0 0 0,1 0 0 0 0,2 0 1 0 0,0 0-1 0 0,2 2 0 0 0,2-1 0 0 0,0 2-426 0 0,8-21 199 0 0,-11 21-153 0 0,1 0 0 0 0,1 0 0 0 0,1 1 1 0 0,1 1-1 0 0,1 0 0 0 0,1 2 0 0 0,1 0 0 0 0,1 0 0 0 0,1 2 0 0 0,1 0 0 0 0,0 2 1 0 0,8-4-47 0 0,6 0 10 0 0,-35 22-55 0 0,0 44-33 0 0,-31 221 143 0 0,32-262-65 0 0,1-1 1 0 0,-1 1 0 0 0,0-1 0 0 0,1 1 0 0 0,-1-1 0 0 0,1 0 0 0 0,0 1 0 0 0,0-1 0 0 0,0 0 0 0 0,0 0 0 0 0,0 0 0 0 0,1 0 0 0 0,-1-1 0 0 0,0 1 0 0 0,1-1 0 0 0,-1 1 0 0 0,1-1 0 0 0,0 0 0 0 0,-1 0 0 0 0,1 0 0 0 0,0 0 0 0 0,0 0 0 0 0,0-1 0 0 0,-1 0 0 0 0,1 1 0 0 0,0-1 0 0 0,0 0 0 0 0,0 0 0 0 0,0 0 0 0 0,0-1 0 0 0,0 1 0 0 0,0-1 0 0 0,-1 0 0 0 0,1 1 0 0 0,0-1 0 0 0,0 0 0 0 0,-1-1 0 0 0,1 1 0 0 0,-1 0 0 0 0,1-1 0 0 0,-1 1 0 0 0,0-1 0 0 0,1 0 0 0 0,-1 0 0 0 0,1-1-1 0 0,115-107 27 0 0,41-31 20 0 0,-32 69-91 0 0,-126 72 42 0 0,1 1-1 0 0,-1-1 1 0 0,1 0-1 0 0,-1 1 1 0 0,0-1 0 0 0,1 1-1 0 0,-1-1 1 0 0,0 1-1 0 0,1-1 1 0 0,-1 1-1 0 0,0 0 1 0 0,0 0-1 0 0,1 0 1 0 0,-1 0 0 0 0,0 0-1 0 0,0 0 1 0 0,0 0-1 0 0,0 0 1 0 0,0 0-1 0 0,-1 0 1 0 0,1 1-1 0 0,0-1 1 0 0,0 0 0 0 0,-1 1-1 0 0,1-1 1 0 0,-1 0-1 0 0,1 1 1 0 0,-1-1-1 0 0,0 1 1 0 0,0-1-1 0 0,1 1 1 0 0,-1-1 0 0 0,0 1-1 0 0,0-1 1 0 0,0 1-1 0 0,-1-1 1 0 0,1 0-1 0 0,0 1 1 0 0,0-1-1 0 0,-1 1 1 0 0,1-1-1 0 0,-1 1 1 0 0,1-1 0 0 0,-1 0-1 0 0,0 0 1 0 0,1 1-1 0 0,-1-1 1 0 0,-1 1 2 0 0,1 12 17 0 0,-19 129 2 0 0,-6 40-317 0 0,27-182 90 0 0,0 1-1 0 0,0-1 0 0 0,0 0 0 0 0,0 0 0 0 0,0-1 0 0 0,0 1 0 0 0,0 0 0 0 0,0 0 0 0 0,0 0 0 0 0,0-1 1 0 0,1 1-1 0 0,-1 0 0 0 0,0-1 0 0 0,0 1 0 0 0,1-1 0 0 0,-1 0 0 0 0,0 1 0 0 0,1-1 0 0 0,-1 0 0 0 0,0 0 1 0 0,1 0-1 0 0,-1 0 0 0 0,0 0 0 0 0,1 0 0 0 0,-1 0 0 0 0,0 0 0 0 0,1-1 0 0 0,-1 1 0 0 0,0 0 0 0 0,1-1 1 0 0,-1 1-1 0 0,0-1 0 0 0,0 0 0 0 0,1 1 0 0 0,-1-1 0 0 0,0 0 0 0 0,0 0 0 0 0,0 0 0 0 0,1 0 209 0 0,11-9-4335 0 0,-2 2-2561 0 0,-4 0-2333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4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 2601 0 0,'0'0'3190'0'0,"0"0"-1057"0"0,0 0-300 0 0,0 0 166 0 0,0 0 81 0 0,0 0-167 0 0,0 0-345 0 0,0 0-372 0 0,0 0-325 0 0,0 0-195 0 0,0 0-137 0 0,0 0-87 0 0,0 0-60 0 0,-3 3-40 0 0,-112 94 1658 0 0,102-85-1988 0 0,0 2 1 0 0,2 0-1 0 0,-1 0 0 0 0,2 1 1 0 0,0 0-1 0 0,1 1 0 0 0,0 0 1 0 0,1 0-1 0 0,1 1 0 0 0,1 0 1 0 0,0 1-1 0 0,1-1 0 0 0,1 1 1 0 0,1 0-1 0 0,-1 16-22 0 0,4-32 7 0 0,0 0 0 0 0,0 0 0 0 0,1 0 0 0 0,-1-1 0 0 0,1 1 0 0 0,-1 0 0 0 0,1-1 0 0 0,0 1 0 0 0,0-1 0 0 0,0 1 1 0 0,0 0-1 0 0,0-1 0 0 0,0 0 0 0 0,0 1 0 0 0,0-1 0 0 0,1 0 0 0 0,-1 1 0 0 0,0-1 0 0 0,1 0 0 0 0,-1 0 0 0 0,1 0 0 0 0,-1 0 0 0 0,1-1 0 0 0,0 1 0 0 0,-1 0 1 0 0,1-1-1 0 0,0 1 0 0 0,-1-1 0 0 0,1 1 0 0 0,0-1 0 0 0,0 0 0 0 0,0 0 0 0 0,-1 0 0 0 0,1 0 0 0 0,0 0 0 0 0,1 0-7 0 0,66-15 937 0 0,109-121 204 0 0,-83 117-1039 0 0,-90 20-96 0 0,0 1 0 0 0,-1 0 0 0 0,1 0 0 0 0,-1 0 1 0 0,0 1-1 0 0,1-1 0 0 0,-1 1 0 0 0,0 0 0 0 0,0 0 1 0 0,-1 1-1 0 0,1-1 0 0 0,-1 1 0 0 0,0-1 0 0 0,0 1 1 0 0,0 0-1 0 0,2 3-6 0 0,0 0 13 0 0,11 17 14 0 0,-1 0 0 0 0,-1 2 0 0 0,-1 0 0 0 0,-2 0 1 0 0,0 1-1 0 0,-2 0 0 0 0,-1 1 0 0 0,4 26-27 0 0,-6-18 23 0 0,-2 0 0 0 0,-1 0 1 0 0,-2 0-1 0 0,-2 0 0 0 0,-2 11-23 0 0,1-32 13 0 0,1-1 0 0 0,-2 1 0 0 0,0-1-1 0 0,-1 1 1 0 0,0-1 0 0 0,-1 0 0 0 0,0-1 0 0 0,-1 1-1 0 0,-1-1 1 0 0,0 0 0 0 0,-1-1 0 0 0,-1 0 0 0 0,0 0-1 0 0,0 0 1 0 0,-1-2 0 0 0,0 1 0 0 0,-1-1 0 0 0,0 0-1 0 0,-1-1 1 0 0,0-1 0 0 0,0 0 0 0 0,-1 0 0 0 0,0-1-1 0 0,0-1 1 0 0,-13 4-13 0 0,24-8 6 0 0,-1-1 0 0 0,0 1 0 0 0,0-1 0 0 0,0 0 0 0 0,0 0 0 0 0,0 0 0 0 0,0 0 0 0 0,0-1 0 0 0,0 1 0 0 0,0-1 0 0 0,0 0 0 0 0,0 0 0 0 0,0 0 0 0 0,0 0 0 0 0,0 0 0 0 0,0-1 0 0 0,0 1 0 0 0,-1-1 0 0 0,2 0 0 0 0,-1 0 0 0 0,0 0 0 0 0,0 0 0 0 0,0-1 0 0 0,0 1 0 0 0,1-1 0 0 0,-1 0 0 0 0,1 0 0 0 0,-1 1 0 0 0,1-2 0 0 0,0 1 0 0 0,-1 0 0 0 0,1 0 0 0 0,0-1 0 0 0,1 1 0 0 0,-1-1 0 0 0,0 0 0 0 0,1 1 0 0 0,-1-2-6 0 0,1-17 9 0 0,1 1 1 0 0,0-1-1 0 0,2 0 0 0 0,0 1 0 0 0,2 0 1 0 0,0-1-1 0 0,1 1 0 0 0,1 0 0 0 0,1 1 1 0 0,0 0-1 0 0,2 0 0 0 0,0 1 0 0 0,11-16-9 0 0,153-222-125 0 0,-102 159-535 0 0,-64 89-328 0 0,4-10-490 0 0,-8 11-3082 0 0,-3-1-4080 0 0,0 4-2596 0 0</inkml:trace>
  <inkml:trace contextRef="#ctx0" brushRef="#br0" timeOffset="674.063">383 308 0 0 0,'-3'3'315'0'0,"-9"6"213"0"0,9-6 105 0 0,3-3 71 0 0,0 0 78 0 0,0 0 107 0 0,2 0 1224 0 0,7-2 11420 0 0,-7 0-12563 0 0,8-104 2353 0 0,-11 85-3195 0 0,-1 0 0 0 0,0 0 0 0 0,-2 0 0 0 0,-1 1-1 0 0,0 0 1 0 0,-7-14-128 0 0,12 31-29 0 0,0 1 1 0 0,0-1-1 0 0,-1 1 0 0 0,0-1 0 0 0,1 1 1 0 0,-1 0-1 0 0,0-1 0 0 0,0 1 0 0 0,0 0 1 0 0,0 0-1 0 0,-1 0 0 0 0,1 0 0 0 0,0 0 0 0 0,-1 0 1 0 0,0 0-1 0 0,1 0 0 0 0,-1 0 0 0 0,0 1 1 0 0,0-1-1 0 0,0 1 0 0 0,0-1 0 0 0,0 1 0 0 0,0 0 1 0 0,0 0-1 0 0,-1 0 0 0 0,1 0 0 0 0,0 0 1 0 0,-1 0-1 0 0,1 1 0 0 0,-1-1 0 0 0,1 1 1 0 0,-1 0-1 0 0,1-1 0 0 0,0 1 0 0 0,-1 0 0 0 0,1 1 1 0 0,-1-1-1 0 0,1 0 0 0 0,-1 1 0 0 0,1-1 1 0 0,-1 1-1 0 0,1 0 0 0 0,0 0 0 0 0,-1 0 0 0 0,1 0 1 0 0,0 0-1 0 0,-2 2 29 0 0,0 2-638 0 0,-14 19-1406 0 0,8-6-6675 0 0,8-11-2469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9010 0 0,'0'0'2188'0'0,"0"0"-470"0"0,0 0-114 0 0,0 0 122 0 0,0 0 43 0 0,0 0-165 0 0,0 0-325 0 0,0 0-374 0 0,0 0-293 0 0,0 0-185 0 0,0 0-113 0 0,0 0-66 0 0,0 0-55 0 0,6-7 123 0 0,-3 45 427 0 0,18 299 535 0 0,-15-158-1201 0 0,8-148-134 0 0,-14-31 79 0 0,20-31 842 0 0,10-22-630 0 0,-2-1 0 0 0,-3-2 0 0 0,-2-1-1 0 0,9-38-233 0 0,42-202 218 0 0,-42 187-316 0 0,-27 101 214 0 0,-5 9-164 0 0,0 1 0 0 0,1-1-1 0 0,-1 1 1 0 0,0-1 0 0 0,0 0-1 0 0,1 0 1 0 0,-1 1 0 0 0,0-1-1 0 0,1 0 1 0 0,-1 1 0 0 0,0-1-1 0 0,1 0 1 0 0,-1 0 0 0 0,0 0-1 0 0,1 1 1 0 0,-1-1 0 0 0,1 0-1 0 0,-1 0 1 0 0,0 0-1 0 0,1 0 1 0 0,-1 0 0 0 0,1 0-1 0 0,-1 0 1 0 0,0 0 0 0 0,1 0-1 0 0,-1 0 1 0 0,1 0 0 0 0,-1 0-1 0 0,1 0 1 0 0,-1 0 0 0 0,0 0-1 0 0,1 0 1 0 0,-1 0 0 0 0,1 0-1 0 0,-1-1 1 0 0,0 1-1 0 0,1 0 1 0 0,-1 0 0 0 0,0 0-1 0 0,1-1 1 0 0,-1 1 0 0 0,0 0-1 0 0,1-1 1 0 0,-1 1 0 0 0,0 0-1 0 0,1-1 1 0 0,-1 1 0 0 0,0 0-1 0 0,0-1 1 0 0,0 1 0 0 0,1 0-1 0 0,-1-1 1 0 0,0 1-1 0 0,0-1 1 0 0,0 1 0 0 0,0 0-1 0 0,0-1 1 0 0,0 1 0 0 0,0-1-1 0 0,0 1 1 0 0,0-1 0 0 0,0 1-1 0 0,0 0 1 0 0,0-1 0 0 0,0 1-1 0 0,0-1 1 0 0,0 1 48 0 0,4 17-7530 0 0,-4-9-4415 0 0</inkml:trace>
  <inkml:trace contextRef="#ctx0" brushRef="#br0" timeOffset="559.025">372 538 7402 0 0,'0'0'1943'0'0,"0"0"-186"0"0,0 0 16 0 0,0 0 43 0 0,0 0-168 0 0,0 0-313 0 0,0 0-338 0 0,0 0-299 0 0,0 0-165 0 0,0 0-61 0 0,0 0-35 0 0,0 0-14 0 0,3 0 0 0 0,73-26 2605 0 0,-6 12-2118 0 0,-69 50-494 0 0,-52 32-36 0 0,44-60-360 0 0,0 0 0 0 0,1 1 0 0 0,0-1 0 0 0,1 1 1 0 0,0 1-1 0 0,0-1 0 0 0,1 1 0 0 0,0 0 0 0 0,1 0 0 0 0,0 0 0 0 0,0 0 0 0 0,1 0 0 0 0,0 7-20 0 0,4-14 24 0 0,-1-1-1 0 0,1 1 0 0 0,0-1 1 0 0,0 0-1 0 0,0 0 1 0 0,1 0-1 0 0,-1 0 0 0 0,0 0 1 0 0,1 0-1 0 0,-1 0 0 0 0,1-1 1 0 0,0 1-1 0 0,0-1 0 0 0,-1 0 1 0 0,1 0-1 0 0,0 0 0 0 0,0 0 1 0 0,0-1-1 0 0,0 1 0 0 0,0-1 1 0 0,0 1-1 0 0,0-1 1 0 0,0 0-1 0 0,0 0 0 0 0,0-1 1 0 0,0 1-1 0 0,0-1 0 0 0,0 1 1 0 0,0-1-1 0 0,0 0 0 0 0,0 0 1 0 0,0 0-1 0 0,0 0 0 0 0,-1-1 1 0 0,3 0-24 0 0,63-38-84 0 0,-28 6-2957 0 0,-31 25 973 0 0,-3 2-2269 0 0,-4 5 2046 0 0,5-6-9669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459 185 0 0 0,'0'0'1776'0'0,"0"0"167"0"0,0 0 35 0 0,0 0-153 0 0,0 0-185 0 0,0 0-153 0 0,0 0-139 0 0,0 0-88 0 0,11-12-55 0 0,34-35-44 0 0,-36 19 6290 0 0,-47 23-6995 0 0,35 5-9 0 0,-20 0-302 0 0,1 2 0 0 0,-1 1 0 0 0,1 0-1 0 0,0 2 1 0 0,0 0 0 0 0,1 2 0 0 0,-12 5-145 0 0,-111 46 605 0 0,3 19 234 0 0,141-77-837 0 0,-1 0 0 0 0,1 0 0 0 0,0 0 0 0 0,-1 0 1 0 0,1 0-1 0 0,0 0 0 0 0,-1 0 0 0 0,1 0 0 0 0,0 0 0 0 0,-1 0 0 0 0,1 1 0 0 0,0-1 1 0 0,-1 0-1 0 0,1 0 0 0 0,0 0 0 0 0,0 1 0 0 0,-1-1 0 0 0,1 0 0 0 0,0 0 0 0 0,0 1 1 0 0,-1-1-1 0 0,1 0 0 0 0,0 0 0 0 0,0 1 0 0 0,0-1 0 0 0,-1 0 0 0 0,1 1 0 0 0,0-1 1 0 0,0 0-1 0 0,0 1 0 0 0,0-1 0 0 0,0 0 0 0 0,0 1 0 0 0,0-1 0 0 0,0 1 0 0 0,0-1 1 0 0,0 0-1 0 0,0 1 0 0 0,0-1 0 0 0,0 0 0 0 0,0 1 0 0 0,0-1 0 0 0,0 0 0 0 0,0 1 1 0 0,0-1-1 0 0,1 0 0 0 0,-1 1 0 0 0,0-1 0 0 0,0 0 0 0 0,0 1 0 0 0,1-1 0 0 0,-1 0 1 0 0,0 0-1 0 0,0 1 0 0 0,1-1 0 0 0,-1 0 0 0 0,0 0 0 0 0,0 1 0 0 0,1-1 0 0 0,-1 0 1 0 0,0 0-1 0 0,1 0 0 0 0,-1 0 0 0 0,0 0-2 0 0,11 5 31 0 0,-1-1 1 0 0,1 0-1 0 0,0-1 0 0 0,-1 0 1 0 0,1-1-1 0 0,1 0 0 0 0,-1-1 1 0 0,0 0-1 0 0,0-1 0 0 0,1 0 1 0 0,7-1-32 0 0,75 6 94 0 0,-77-3-69 0 0,-16 0-34 0 0,-1-1 15 0 0,0-1 14 0 0,-11 19 229 0 0,-81 79 87 0 0,69-76-324 0 0,0 2 0 0 0,1 0 0 0 0,2 2 0 0 0,0 0 0 0 0,-6 14-12 0 0,23-36-1 0 0,0 0 1 0 0,1 0 0 0 0,0 1-1 0 0,0-1 1 0 0,0 0-1 0 0,0 1 1 0 0,1 0 0 0 0,0-1-1 0 0,0 1 1 0 0,0 0 0 0 0,0 0-1 0 0,1 0 1 0 0,0 0 0 0 0,0-1-1 0 0,0 2 1 0 0,2-3 5 0 0,1 0 0 0 0,-1 0 0 0 0,1 0 0 0 0,0 0 0 0 0,0 0 0 0 0,0-1 0 0 0,0 1 0 0 0,0-1 0 0 0,0 0 0 0 0,1 0 0 0 0,-1 0 0 0 0,1 0 0 0 0,0-1 0 0 0,-1 0 0 0 0,1 1 0 0 0,0-1 0 0 0,0 0 0 0 0,0-1 0 0 0,1 1-5 0 0,12 0 57 0 0,1 0 0 0 0,-1-1 0 0 0,1-1 0 0 0,0-1-1 0 0,-1-1 1 0 0,0 0 0 0 0,0-1 0 0 0,0-1 0 0 0,10-4-57 0 0,14-16-331 0 0,-47-4-7552 0 0,1 21 1198 0 0,3 4-4946 0 0</inkml:trace>
  <inkml:trace contextRef="#ctx0" brushRef="#br0" timeOffset="359.4">132 1 6497 0 0,'0'0'1878'0'0,"0"0"-41"0"0,0 0 10 0 0,0 0 58 0 0,0 0-51 0 0,0 0-234 0 0,0 0-337 0 0,0 0-301 0 0,0 0-226 0 0,0 0-152 0 0,0 0-93 0 0,0 0-76 0 0,0 0-46 0 0,-8 8 791 0 0,38 248 2604 0 0,1-15-3248 0 0,-33 130-821 0 0,12-351-2299 0 0,-2-18-1667 0 0,1-2-3392 0 0,-5 0-4020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54 243 912 0 0,'0'0'2513'0'0,"0"0"-381"0"0,0 0-86 0 0,0 0-48 0 0,0 0-154 0 0,0 0-249 0 0,0 0-243 0 0,0 0-165 0 0,0 0-98 0 0,0 0-59 0 0,0 0-57 0 0,0 0-80 0 0,0 0-87 0 0,13 3 3905 0 0,-63 252-3258 0 0,34-112-1477 0 0,18-141 25 0 0,0 0 0 0 0,0-1 1 0 0,0 0-1 0 0,0 1 1 0 0,0-1-1 0 0,0 0 0 0 0,1 0 1 0 0,-1 0-1 0 0,0 0 0 0 0,1 0 1 0 0,-1-1-1 0 0,1 1 0 0 0,-1-1 1 0 0,0 0-1 0 0,1 0 1 0 0,-1 1-1 0 0,1-2 0 0 0,-1 1 1 0 0,1 0-1 0 0,-1 0 0 0 0,1-1 1 0 0,-1 1-1 0 0,1-1 1 0 0,-1 0-1 0 0,0 0 0 0 0,1 0 1 0 0,-1 0-1 0 0,0 0 0 0 0,0 0 1 0 0,0-1-1 0 0,0 1 1 0 0,0-1-1 0 0,0 1 0 0 0,0-1 1 0 0,0 0-2 0 0,19-17 37 0 0,-1-1 0 0 0,0-1 1 0 0,-2 0-1 0 0,0-2 0 0 0,-1 0 1 0 0,-2-1-1 0 0,0 0 0 0 0,-2-1 1 0 0,4-10-38 0 0,-13 27 5 0 0,93-199 254 0 0,-107 274-105 0 0,-40 219-143 0 0,36-170 40 0 0,-5 75-155 0 0,4 122 58 0 0,14-294 47 0 0,-2-1-1 0 0,0 1 1 0 0,-1 0-1 0 0,-1-1 1 0 0,0 0-1 0 0,-2 0 1 0 0,0 0-1 0 0,-1-1 0 0 0,-1 2 0 0 0,4-11 11 0 0,4-6-8 0 0,1 1-1 0 0,-1 0 0 0 0,0-1 0 0 0,0 0 0 0 0,-1 1 0 0 0,1-1 1 0 0,0 0-1 0 0,-1 1 0 0 0,1-1 0 0 0,-1 0 0 0 0,0 0 0 0 0,0 0 1 0 0,0 0-1 0 0,0-1 0 0 0,0 1 0 0 0,0 0 0 0 0,0-1 0 0 0,-1 0 1 0 0,1 1-1 0 0,0-1 0 0 0,-1 0 0 0 0,1 0 0 0 0,-1 0 0 0 0,1-1 1 0 0,-1 1-1 0 0,0-1 0 0 0,1 1 0 0 0,-1-1 0 0 0,0 0 1 0 0,0 0-4 0 0,-17-54 30 0 0,17 29-197 0 0,1 1 0 0 0,0-1 0 0 0,2 1 0 0 0,1-1 0 0 0,1 1 0 0 0,1 0 0 0 0,4-16 168 0 0,22-46-6566 0 0,-20 71-288 0 0,-3 6-4955 0 0</inkml:trace>
  <inkml:trace contextRef="#ctx0" brushRef="#br0" timeOffset="292.948">529 696 11610 0 0,'0'0'3089'0'0,"0"0"-1023"0"0,0 0-508 0 0,0 0-146 0 0,0 0-89 0 0,0 0-130 0 0,0 0-235 0 0,0 0-283 0 0,0 0-186 0 0,0 0-30 0 0,0 0 13 0 0,0 0 11 0 0,-2 10-34 0 0,-36 138 892 0 0,14-66-1201 0 0,25-77-3541 0 0,5-11-7663 0 0,-4 3-884 0 0</inkml:trace>
  <inkml:trace contextRef="#ctx0" brushRef="#br0" timeOffset="2693.191">789 26 0 0 0,'0'0'1234'0'0,"0"0"242"0"0,0 0 280 0 0,0 0 245 0 0,0 0 23 0 0,0 0-165 0 0,0 0-257 0 0,0 0-276 0 0,0 0-186 0 0,0 0-120 0 0,0 0-119 0 0,0 0-102 0 0,0 0-107 0 0,1-4-119 0 0,11-17 277 0 0,-31 36 2919 0 0,-15 22-2801 0 0,-19 17-1102 0 0,24-25 332 0 0,94-124 484 0 0,-35 55-618 0 0,-80 94-1086 0 0,42-41-45 0 0,1-4-5036 0 0,5-5-3175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14355 0 0,'0'0'2350'0'0,"0"0"-942"0"0,0 0-329 0 0,0 0 135 0 0,0 0 149 0 0,0 0 57 0 0,0 0-94 0 0,0 0-225 0 0,0 0-229 0 0,0 0-202 0 0,0 0-118 0 0,0 0-95 0 0,0 0-78 0 0,36-1-44 0 0,111-2-64 0 0,-27-13 233 0 0,-19-3-436 0 0,-98 18 407 0 0,2-1-3260 0 0,-7 6-6892 0 0,0-1-2283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55 5057 0 0,'0'0'1802'0'0,"0"0"-358"0"0,0 0-234 0 0,0 0 9 0 0,0 0-30 0 0,0 0-90 0 0,0 0-109 0 0,0 0-174 0 0,0 0-157 0 0,0 0-123 0 0,0 0-56 0 0,0 0-40 0 0,0 0-36 0 0,-6 7-19 0 0,-20 24-14 0 0,23-26-281 0 0,0 0-1 0 0,0 0 1 0 0,1 0-1 0 0,0 0 0 0 0,0 0 1 0 0,1 0-1 0 0,-1 1 1 0 0,1-1-1 0 0,0 0 1 0 0,1 1-1 0 0,-1-1 1 0 0,1 1-1 0 0,0-1 0 0 0,0 3-89 0 0,0 5 123 0 0,-1 1-39 0 0,0 1 1 0 0,0 0-1 0 0,1 0 0 0 0,1-1 0 0 0,1 1 0 0 0,0 0 0 0 0,1-1 1 0 0,0 0-1 0 0,1 1 0 0 0,1-1 0 0 0,0-1 0 0 0,1 1 1 0 0,1-1-1 0 0,0 0 0 0 0,0 0 0 0 0,4 3-84 0 0,-9-14 60 0 0,0 1 1 0 0,0-1-1 0 0,0 0 0 0 0,0 0 1 0 0,0 0-1 0 0,1-1 0 0 0,-1 1 0 0 0,1 0 1 0 0,-1-1-1 0 0,1 0 0 0 0,0 0 1 0 0,-1 1-1 0 0,1-1 0 0 0,0-1 0 0 0,0 1 1 0 0,0 0-1 0 0,0-1 0 0 0,0 0 1 0 0,-1 1-1 0 0,1-1 0 0 0,0 0 1 0 0,0 0-1 0 0,0-1 0 0 0,0 1 0 0 0,0-1 1 0 0,0 1-1 0 0,0-1 0 0 0,-1 0 1 0 0,1 0-1 0 0,0 0 0 0 0,-1-1 0 0 0,1 1 1 0 0,0-1-1 0 0,-1 1 0 0 0,0-1 1 0 0,1 0-1 0 0,-1 0 0 0 0,0 0 0 0 0,0 0 1 0 0,0 0-1 0 0,0 0 0 0 0,0-1 1 0 0,1-1-61 0 0,24-30 268 0 0,0-2 1 0 0,-3 0 0 0 0,-1-2-1 0 0,-1 0 1 0 0,14-38-269 0 0,19-33 256 0 0,-23 53-112 0 0,-6 74-467 0 0,-13 1 349 0 0,-2 1 0 0 0,0 0 0 0 0,-1 1 0 0 0,-1 0 0 0 0,-1 0 0 0 0,-1 1 0 0 0,0 0 0 0 0,-2 0 0 0 0,-1 1 0 0 0,0 8-26 0 0,3 0 7 0 0,4 43 25 0 0,-4 0 0 0 0,-2 0 1 0 0,-4 0-1 0 0,-4 16-32 0 0,2-71 7 0 0,-1 0-1 0 0,0 0 1 0 0,-2-1 0 0 0,0 1-1 0 0,-1-1 1 0 0,-1 0 0 0 0,-1 0-1 0 0,0-1 1 0 0,-1 1 0 0 0,-1-2-1 0 0,-1 1 1 0 0,-7 9-7 0 0,-53 19 252 0 0,68-45-242 0 0,0 0 1 0 0,0 1-1 0 0,0-1 0 0 0,-1 0 0 0 0,1 0 1 0 0,0 0-1 0 0,0-1 0 0 0,0 1 0 0 0,0-1 1 0 0,-1 1-1 0 0,1-1 0 0 0,0 1 0 0 0,0-1 1 0 0,0 0-1 0 0,0 0 0 0 0,0 0 0 0 0,1 0 1 0 0,-1 0-1 0 0,0-1 0 0 0,0 1 0 0 0,1-1 1 0 0,-1 1-1 0 0,1-1 0 0 0,-1 1 0 0 0,1-1 1 0 0,0 0-1 0 0,-1 0 0 0 0,1 0 0 0 0,0 1 1 0 0,0-1-1 0 0,0 0 0 0 0,1-1 0 0 0,-1 1 1 0 0,0 0-1 0 0,1 0 0 0 0,-1 0 0 0 0,1 0 1 0 0,0 0-1 0 0,0 0 0 0 0,0-1 0 0 0,0-1-10 0 0,7-97 40 0 0,75-82-82 0 0,2 68-398 0 0,-41 71-2961 0 0,-43 43 3198 0 0,7-4-2625 0 0,-2 4-2222 0 0,0 1-6329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4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12299 0 0,'0'0'2233'0'0,"0"0"-598"0"0,0 0-402 0 0,0 0-196 0 0,0 0-141 0 0,0 0-141 0 0,0 0-140 0 0,0 0-43 0 0,0 0 36 0 0,0 0 74 0 0,0 0 34 0 0,0 0-65 0 0,0 0-130 0 0,20-4-99 0 0,101-22 211 0 0,-18 9 41 0 0,-103 18-669 0 0,1 0 0 0 0,0 0 0 0 0,0 1 0 0 0,-1-1 0 0 0,1 0 0 0 0,-1 1 0 0 0,1-1 0 0 0,-1 1 0 0 0,0-1 0 0 0,1 1 0 0 0,-1-1 1 0 0,0 1-1 0 0,0-1 0 0 0,0 1 0 0 0,0-1 0 0 0,0 1 0 0 0,-1-1 0 0 0,1 1 0 0 0,0-1 0 0 0,-1 0 0 0 0,1 1 0 0 0,-1-1 0 0 0,1 1 0 0 0,-1-1 0 0 0,0 0 1 0 0,1 1-1 0 0,-1-1 0 0 0,0 0 0 0 0,0 0 0 0 0,0 0 0 0 0,-1 1-5 0 0,-133 127 440 0 0,134-128-440 0 0,-1 0 0 0 0,1 0-1 0 0,-1 0 1 0 0,1 0 0 0 0,0 0 0 0 0,-1 1 0 0 0,1-1-1 0 0,0 0 1 0 0,0 1 0 0 0,0-1 0 0 0,0 1 0 0 0,0 0-1 0 0,0-1 1 0 0,0 1 0 0 0,1 0 0 0 0,-1-1 0 0 0,1 1-1 0 0,-1 0 1 0 0,1 0 0 0 0,0 0 0 0 0,-1-1 0 0 0,1 1-1 0 0,0 0 1 0 0,0 0 0 0 0,0 0 0 0 0,1 0 0 0 0,-1-1-1 0 0,0 1 1 0 0,1 0 0 0 0,-1 0 0 0 0,1 0-1 0 0,-1-1 1 0 0,1 1 0 0 0,0 0 0 0 0,0-1 0 0 0,0 1-1 0 0,0-1 1 0 0,0 1 0 0 0,0-1 0 0 0,0 1 0 0 0,1-1-1 0 0,-1 0 1 0 0,0 1 0 0 0,1-1 0 0 0,-1 0 0 0 0,1 0-1 0 0,-1 0 1 0 0,1 0 0 0 0,0-1 0 0 0,-1 1 0 0 0,1 0-1 0 0,1 0 1 0 0,67 6-106 0 0,-70-7-2 0 0,0 0-60 0 0,0 0-75 0 0,2-29-4744 0 0,-1 14 515 0 0,0 0-4410 0 0,-1 8 1080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4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 5593 0 0,'0'0'2093'0'0,"0"0"-92"0"0,0 0-55 0 0,0 0-4 0 0,0 0-108 0 0,0 0-207 0 0,0 0-272 0 0,0 0-262 0 0,0 0-194 0 0,0 0-129 0 0,0 0-76 0 0,0 0-39 0 0,-4-1-48 0 0,1 0-549 0 0,-28 8 1320 0 0,-95 172 1084 0 0,130-191-2799 0 0,20-10-501 0 0,-3 2-2894 0 0,-7 9-5393 0 0,-5 6-3178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5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41 295 0 0 0,'0'0'1907'0'0,"0"0"-159"0"0,0 0-37 0 0,0 0 154 0 0,0 0 102 0 0,0 0 24 0 0,0 0-189 0 0,0 0-313 0 0,0 0-372 0 0,0 0-316 0 0,0 0-189 0 0,-4 0-97 0 0,-11 2 337 0 0,15-2-282 0 0,11-3 1045 0 0,154-43 2906 0 0,6 30-3281 0 0,-171 16-1248 0 0,0 0 15 0 0,0 0-14 0 0,0 0-14 0 0,0 0-7 0 0,0 0-19 0 0,0 0-14 0 0,0 0-7 0 0,25 3-2602 0 0,-24-2 4764 0 0,1-1-4118 0 0,1 3-16408 0 0,-3-3 13374 0 0</inkml:trace>
  <inkml:trace contextRef="#ctx0" brushRef="#br0" timeOffset="296.867">1 479 2296 0 0,'0'0'2225'0'0,"0"0"-330"0"0,0 0-109 0 0,0 0 11 0 0,0 0-59 0 0,0 0-165 0 0,0 0-300 0 0,0 0-337 0 0,0 0-269 0 0,0 0-188 0 0,0 0-46 0 0,0 0 138 0 0,4 1 145 0 0,8 0-300 0 0,0 0 0 0 0,0 0 0 0 0,0-1 0 0 0,1-1 0 0 0,-1 0 0 0 0,0-1 0 0 0,0 0 1 0 0,0-1-1 0 0,0 0 0 0 0,4-2-416 0 0,40-8 747 0 0,69-2-511 0 0,-77 9-1207 0 0,-21-6-6849 0 0,-25 8 2504 0 0,0 0-4106 0 0</inkml:trace>
  <inkml:trace contextRef="#ctx0" brushRef="#br0" timeOffset="954.103">211 26 80 0 0,'0'0'2607'0'0,"0"0"-620"0"0,0 0-169 0 0,0 0 54 0 0,0 0 81 0 0,0 0-41 0 0,0 0-195 0 0,0 0-248 0 0,0 0-251 0 0,0 0-217 0 0,0 0-192 0 0,0 0-163 0 0,0 0-140 0 0,-7-4-77 0 0,-20-14-67 0 0,20 14-64 0 0,7 6-184 0 0,0 3 25 0 0,-1-1 0 0 0,1 1 0 0 0,0 0 0 0 0,0-1 0 0 0,0 1 0 0 0,1-1 0 0 0,0 1 0 0 0,0-1 0 0 0,0 1 0 0 0,0-1 0 0 0,1 0 0 0 0,-1 1 0 0 0,1-1-1 0 0,0 0 1 0 0,1 0 0 0 0,-1 0 0 0 0,1 0 0 0 0,0-1 0 0 0,0 1 0 0 0,0 0-139 0 0,9 6 244 0 0,1-1 1 0 0,0 0-1 0 0,0-1 1 0 0,0 0-1 0 0,1-1 1 0 0,0 0-1 0 0,1-2 0 0 0,-1 1 1 0 0,14 2-245 0 0,45 18 399 0 0,23 40-131 0 0,-83-18 202 0 0,-14-48-464 0 0,-17 30 214 0 0,-120 143 295 0 0,88-114-370 0 0,-47 70 236 0 0,76-90-335 0 0,20-38-51 0 0,1-1-4 0 0,0 0-6 0 0,0 0-4 0 0,0 0-11 0 0,0 0-16 0 0,0 0-34 0 0,3-12-1361 0 0,0 9 984 0 0,16-16-2129 0 0,-8 6-2473 0 0,-6 5-5555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5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59 0 0 0,'0'0'259'0'0,"0"0"458"0"0,0 0 309 0 0,0 0 411 0 0,0 0 461 0 0,0 0 212 0 0,0 0-159 0 0,0 0-345 0 0,0 0-399 0 0,0 0-326 0 0,0 0-190 0 0,2-3-76 0 0,8-9-2 0 0,-8 9 2 0 0,-1 10 7038 0 0,-12 27-7502 0 0,-5 10-37 0 0,2 1 0 0 0,1 0 0 0 0,3 1 0 0 0,1 3-114 0 0,-3 11 63 0 0,10-50-61 0 0,-10 41 16 0 0,2 0 0 0 0,2 0 1 0 0,3 1-1 0 0,2 0 0 0 0,3 47-18 0 0,0-93 8 0 0,1 0 0 0 0,0 0 0 0 0,1 0 0 0 0,0-1 0 0 0,-1 1 0 0 0,2 0 0 0 0,-1 0 0 0 0,1-1-1 0 0,0 0 1 0 0,0 1 0 0 0,0-1 0 0 0,1 0 0 0 0,-1-1 0 0 0,1 1 0 0 0,1-1 0 0 0,-1 1-1 0 0,1-1 1 0 0,-1 0 0 0 0,1-1 0 0 0,0 1 0 0 0,0-1 0 0 0,1 0 0 0 0,-1 0 0 0 0,1-1-1 0 0,-1 0 1 0 0,1 0 0 0 0,0 0 0 0 0,0-1 0 0 0,0 1 0 0 0,0-1 0 0 0,0-1 0 0 0,0 1 0 0 0,0-1-1 0 0,0 0 1 0 0,0-1 0 0 0,0 1 0 0 0,1-1 0 0 0,-1 0 0 0 0,-1-1 0 0 0,1 1 0 0 0,0-1-1 0 0,0 0 1 0 0,-1-1 0 0 0,5-2-8 0 0,10-8 56 0 0,-1 0 0 0 0,-1-2-1 0 0,0 0 1 0 0,-1-1 0 0 0,-1 0-1 0 0,0-2 1 0 0,-1 0-1 0 0,-1 0 1 0 0,-1-2 0 0 0,-1 1-1 0 0,1-5-55 0 0,18-34 68 0 0,-4-2 0 0 0,-2-1-1 0 0,5-23-67 0 0,-15 35 79 0 0,-1-2 1 0 0,-2 0-1 0 0,-3 0 0 0 0,-2-1 1 0 0,-2 0-1 0 0,-3-20-79 0 0,-2 71 64 0 0,0 1-18 0 0,0 0-10 0 0,0 0-20 0 0,0 0-24 0 0,0 0-23 0 0,-2 16-144 0 0,-34 189 545 0 0,35-176-305 0 0,6 302 756 0 0,14-145-547 0 0,-19-177-406 0 0,12 11-2238 0 0,-2-19-587 0 0,-2 1-1152 0 0,-2-2-2636 0 0,-1 0-4100 0 0</inkml:trace>
  <inkml:trace contextRef="#ctx0" brushRef="#br0" timeOffset="333.287">845 486 9306 0 0,'0'0'1920'0'0,"0"0"-473"0"0,0 0-190 0 0,0 0 75 0 0,0 0 51 0 0,0 0-88 0 0,0 0-218 0 0,0 0-240 0 0,0 0-181 0 0,0 0-95 0 0,0 0-38 0 0,0 0-18 0 0,0 0-10 0 0,-7 25-19 0 0,-20 80-41 0 0,16 11 761 0 0,12-82-966 0 0,15 110-1220 0 0,-4-166-7712 0 0,-8 17 4267 0 0,1-1-5761 0 0</inkml:trace>
  <inkml:trace contextRef="#ctx0" brushRef="#br0" timeOffset="999.234">972 718 2345 0 0,'0'0'2593'0'0,"0"0"-1099"0"0,0 0-442 0 0,0 0 67 0 0,0 0 203 0 0,0 0 111 0 0,0 0-2 0 0,0 0-37 0 0,0 0-64 0 0,0 0-69 0 0,0 0-104 0 0,0 0-205 0 0,0 0-160 0 0,14 1-103 0 0,110 2 1360 0 0,51-28-713 0 0,-166 24-1564 0 0,-9 1 267 0 0,0-1 0 0 0,0 1 0 0 0,0 0 0 0 0,0-1 0 0 0,0 1 0 0 0,0 0 0 0 0,0 0 0 0 0,0-1 0 0 0,-1 1 0 0 0,1 0 0 0 0,0-1 0 0 0,0 1 0 0 0,0 0 1 0 0,0-1-1 0 0,0 1 0 0 0,1 0 0 0 0,-1 0 0 0 0,0-1 0 0 0,0 1 0 0 0,0 0 0 0 0,0-1 0 0 0,0 1 0 0 0,0 0 0 0 0,0 0 0 0 0,1-1 0 0 0,-1 1 0 0 0,0 0 0 0 0,0 0 1 0 0,0-1-1 0 0,0 1 0 0 0,1 0 0 0 0,-1 0 0 0 0,0-1 0 0 0,0 1 0 0 0,1 0 0 0 0,-1 0 0 0 0,0 0 0 0 0,0 0 0 0 0,1 0 0 0 0,-1-1 0 0 0,0 1 0 0 0,1 0 0 0 0,-1 0 0 0 0,0 0 1 0 0,1 0-1 0 0,-1 0 0 0 0,0 0 0 0 0,0 0 0 0 0,1 0-39 0 0,-97-88 202 0 0,59 55-7 0 0,25 73-269 0 0,3 123 164 0 0,11-106-78 0 0,-2-4-48 0 0,16-61 298 0 0,8-13-155 0 0,0 0 1 0 0,-2-2-1 0 0,0-1 1 0 0,-1-1-1 0 0,-2 0 1 0 0,2-5-108 0 0,-12-14-1876 0 0,-9 44 786 0 0,0 0-550 0 0,0 0-1001 0 0,0 0-2859 0 0,0 0-5819 0 0</inkml:trace>
  <inkml:trace contextRef="#ctx0" brushRef="#br0" timeOffset="2263.189">1460 645 4609 0 0,'0'0'3163'0'0,"0"0"-910"0"0,0 0-458 0 0,0 0-151 0 0,0 0-175 0 0,0 0-160 0 0,0 0-195 0 0,0 0-211 0 0,0 0-123 0 0,0 0-77 0 0,0 0-45 0 0,0 0-31 0 0,0 0-48 0 0,12-8-39 0 0,36-22-25 0 0,21 9 1367 0 0,4 21-980 0 0,-71 2-881 0 0,0 0 0 0 0,0-1 0 0 0,-1 1 0 0 0,1 0-1 0 0,-1 0 1 0 0,1 0 0 0 0,-1 0 0 0 0,1 1 0 0 0,-1-1 0 0 0,0 0-1 0 0,0 0 1 0 0,0 1 0 0 0,0-1 0 0 0,-1 1 0 0 0,1-1-1 0 0,-1 1 1 0 0,1-1 0 0 0,-1 1 0 0 0,0-1 0 0 0,0 1-1 0 0,0-1 1 0 0,0 1 0 0 0,0-1 0 0 0,-1 1 0 0 0,1-1 0 0 0,-1 1-1 0 0,0-1 1 0 0,0 1 0 0 0,1-1 0 0 0,-2 0 0 0 0,1 1-1 0 0,0-1 1 0 0,0 0 0 0 0,-1 0 0 0 0,1 0 0 0 0,-1 0-1 0 0,0 0 1 0 0,0 1-21 0 0,-103 132 414 0 0,104-133-411 0 0,0 0 0 0 0,0-1 1 0 0,0 1-1 0 0,0 0 0 0 0,0 0 0 0 0,0 0 1 0 0,0 0-1 0 0,1-1 0 0 0,-1 1 0 0 0,0 0 1 0 0,1 1-1 0 0,0-1 0 0 0,-1 0 1 0 0,1 0-1 0 0,0 0 0 0 0,0 0 0 0 0,0 0 1 0 0,1 0-1 0 0,-1 0 0 0 0,0 0 1 0 0,1 0-1 0 0,-1 0 0 0 0,1 0 0 0 0,0 0 1 0 0,0 0-1 0 0,0 0 0 0 0,0 0 1 0 0,0-1-1 0 0,0 1 0 0 0,0 0 0 0 0,0-1 1 0 0,1 1-1 0 0,-1-1 0 0 0,1 1 0 0 0,-1-1 1 0 0,1 1-1 0 0,0-1-3 0 0,6 2 111 0 0,1-1 1 0 0,0 0-1 0 0,-1-1 1 0 0,1 0-1 0 0,0-1 1 0 0,-1 1-1 0 0,1-1 1 0 0,0-1-1 0 0,0 0 0 0 0,-1 0 1 0 0,1-1-1 0 0,-1 0 1 0 0,1 0-1 0 0,-1-1 1 0 0,0 0-1 0 0,4-2-111 0 0,-11-5-3803 0 0,-6 5-5347 0 0,3 4-2578 0 0</inkml:trace>
  <inkml:trace contextRef="#ctx0" brushRef="#br0" timeOffset="3031.277">392 1108 11666 0 0,'0'0'1908'0'0,"0"0"-484"0"0,0 0-163 0 0,0 0 26 0 0,0 0 15 0 0,0 0-120 0 0,0 0-250 0 0,0 0-253 0 0,0 0-206 0 0,0 0-122 0 0,0 0-70 0 0,0 0-30 0 0,8 0 290 0 0,-5 321 1181 0 0,-6-270-3410 0 0,3-51 706 0 0,0 0-466 0 0,0 0-626 0 0,0 0-1093 0 0,0 0-2524 0 0,0 0-4519 0 0</inkml:trace>
  <inkml:trace contextRef="#ctx0" brushRef="#br0" timeOffset="3627.81">368 1112 5921 0 0,'0'0'4109'0'0,"0"0"-1868"0"0,0 0-829 0 0,0 0-149 0 0,0 0 5 0 0,0 0-46 0 0,0 0-185 0 0,0 0-247 0 0,0 0-110 0 0,0 0-37 0 0,0 0-7 0 0,0 0 12 0 0,0 0-96 0 0,15-4-85 0 0,115-29 972 0 0,17 22-732 0 0,-146 12-703 0 0,1-1 0 0 0,-1 0 1 0 0,1 1-1 0 0,-1-1 0 0 0,1 1 1 0 0,-1 0-1 0 0,0-1 0 0 0,1 1 1 0 0,-1 0-1 0 0,0 0 0 0 0,0 0 1 0 0,0 0-1 0 0,1 0 0 0 0,-1 0 1 0 0,0 0-1 0 0,0 0 1 0 0,0 0-1 0 0,-1 1 0 0 0,1-1 1 0 0,0 0-1 0 0,0 1 0 0 0,-1-1 1 0 0,1 0-1 0 0,-1 1 0 0 0,1-1 1 0 0,-1 1-1 0 0,1-1 0 0 0,-1 1 1 0 0,0-1-1 0 0,0 1 0 0 0,0-1 1 0 0,0 1-1 0 0,0-1 0 0 0,0 1 1 0 0,0-1-1 0 0,-1 2-4 0 0,-9 57 338 0 0,-10-18-262 0 0,15-34-70 0 0,1 0 1 0 0,-1 0 0 0 0,1 1-1 0 0,1-1 1 0 0,0 1-1 0 0,0-1 1 0 0,1 1 0 0 0,0 0-1 0 0,0 0 1 0 0,1 1 0 0 0,0-1-1 0 0,1 7-6 0 0,2-14 4 0 0,0 0 0 0 0,0 0-1 0 0,0-1 1 0 0,1 1 0 0 0,-1 0-1 0 0,1-1 1 0 0,-1 0 0 0 0,1 1-1 0 0,-1-1 1 0 0,1 0 0 0 0,0 0-1 0 0,0-1 1 0 0,0 1 0 0 0,-1 0 0 0 0,1-1-1 0 0,0 0 1 0 0,0 0 0 0 0,0 0-1 0 0,0 0 1 0 0,0 0 0 0 0,0 0-1 0 0,1-1-3 0 0,-2 1 9 0 0,3-2 4 0 0,0 1 0 0 0,0 0 0 0 0,1 0 1 0 0,-1 1-1 0 0,0 0 0 0 0,0-1 0 0 0,0 2 1 0 0,1-1-1 0 0,-1 1 0 0 0,0-1 0 0 0,0 2 1 0 0,0-1-1 0 0,0 0 0 0 0,0 1 0 0 0,0 0 1 0 0,0 0-1 0 0,0 0 0 0 0,-1 1 0 0 0,1 0 1 0 0,-1 0-1 0 0,0 0 0 0 0,0 0 1 0 0,0 1-1 0 0,0-1 0 0 0,0 1 0 0 0,-1 0 1 0 0,0 0-1 0 0,0 0 0 0 0,0 1 0 0 0,0-1 1 0 0,-1 1-1 0 0,1 0 0 0 0,-1-1 0 0 0,0 1 1 0 0,-1 0-1 0 0,2 4-13 0 0,-4-5 31 0 0,1-1 1 0 0,-1 1-1 0 0,1 0 1 0 0,-1-1-1 0 0,0 1 0 0 0,0-1 1 0 0,0 1-1 0 0,-1-1 0 0 0,1 0 1 0 0,-1 1-1 0 0,0-1 1 0 0,0 0-1 0 0,0 0 0 0 0,0 0 1 0 0,-1 0-1 0 0,1-1 1 0 0,-1 1-1 0 0,0-1 0 0 0,0 1 1 0 0,1-1-1 0 0,-1 0 1 0 0,-1 0-1 0 0,1 0 0 0 0,-1 0-31 0 0,4-2 0 0 0,-13 8-26 0 0,-1 1-1 0 0,0-2 0 0 0,0 0 1 0 0,-1-1-1 0 0,0 0 0 0 0,0-1 1 0 0,0-1-1 0 0,-1-1 0 0 0,1 0 1 0 0,-1 0-1 0 0,0-2 0 0 0,0 0 1 0 0,0-1-1 0 0,-2-1 27 0 0,17 1-233 0 0,0-1-1 0 0,1 0 1 0 0,-1 0-1 0 0,0 0 1 0 0,0 0 0 0 0,1 0-1 0 0,-1 0 1 0 0,0 0 0 0 0,1 0-1 0 0,-1 0 1 0 0,1 0-1 0 0,-1 0 1 0 0,1 0 0 0 0,0 0-1 0 0,-1 0 1 0 0,1-1 0 0 0,0 1-1 0 0,0 0 1 0 0,0 0-1 0 0,0 0 1 0 0,0 0 0 0 0,0-1-1 0 0,0 1 1 0 0,0 0-1 0 0,1 0 1 0 0,-1 0 0 0 0,0 0-1 0 0,1 0 1 0 0,-1-1 0 0 0,1 1-1 0 0,-1 0 1 0 0,1 0-1 0 0,-1 0 1 0 0,1 0 0 0 0,0 0-1 0 0,0 0 1 0 0,-1 1-1 0 0,1-1 1 0 0,0 0 0 0 0,0 0-1 0 0,0 1 1 0 0,0-1 0 0 0,0 0 233 0 0,8-9-5951 0 0,-4 2-4694 0 0</inkml:trace>
  <inkml:trace contextRef="#ctx0" brushRef="#br0" timeOffset="3904.471">1011 1285 3961 0 0,'0'0'3047'0'0,"0"0"-1553"0"0,0 0-610 0 0,0 0 255 0 0,0 0 396 0 0,0 0 171 0 0,0 0-169 0 0,0 0-286 0 0,0 0-251 0 0,0 0-191 0 0,0 0-127 0 0,0 0-119 0 0,-5 29-89 0 0,-12 88-97 0 0,20-68 242 0 0,1-45-468 0 0,0-1 1 0 0,1 1 0 0 0,-1-1-1 0 0,1 0 1 0 0,0 0-1 0 0,-1 0 1 0 0,1-1 0 0 0,0 0-1 0 0,0 0 1 0 0,1 0 0 0 0,-1 0-1 0 0,0-1 1 0 0,1 0-1 0 0,-1 0 1 0 0,1-1 0 0 0,-1 1-1 0 0,1-1 1 0 0,-1 0-1 0 0,1-1 1 0 0,-1 1 0 0 0,1-1-1 0 0,4-1-151 0 0,-3-1 138 0 0,0 1-1 0 0,0-2 0 0 0,0 1 1 0 0,0-1-1 0 0,0 0 0 0 0,-1 0 1 0 0,0-1-1 0 0,0 0 0 0 0,0 0 1 0 0,0 0-1 0 0,-1-1 1 0 0,0 0-1 0 0,0 0 0 0 0,0 0 1 0 0,-1 0-1 0 0,1-4-137 0 0,-3 9-8 0 0,-1-1 0 0 0,0 1 0 0 0,1-1 0 0 0,-1 0-1 0 0,0 0 1 0 0,0 0 0 0 0,0 0 0 0 0,-1 0 0 0 0,1 0 0 0 0,0 0 0 0 0,-1 0 0 0 0,1 0 0 0 0,-1 0 0 0 0,0 0-1 0 0,0 0 1 0 0,1 0 0 0 0,-1 0 0 0 0,-1 0 0 0 0,1 0 0 0 0,0-1 0 0 0,0 1 0 0 0,-1 0 0 0 0,1 0-1 0 0,-1 0 1 0 0,0 0 0 0 0,0 0 0 0 0,0 0 0 0 0,0 1 0 0 0,0-1 0 0 0,0 0 0 0 0,0 0 0 0 0,0 1-1 0 0,-1-1 1 0 0,1 0 0 0 0,-1 1 0 0 0,1 0 0 0 0,-1-1 0 0 0,0 1 0 0 0,1 0 0 0 0,-1 0 0 0 0,0 0 0 0 0,0 0-1 0 0,0 0 1 0 0,0 0 0 0 0,0 0 0 0 0,0 1 0 0 0,0-1 0 0 0,0 1 0 0 0,0-1 0 0 0,0 1 0 0 0,-2 0 8 0 0,-48-1-2165 0 0,17 9-5971 0 0,24-4-3608 0 0</inkml:trace>
  <inkml:trace contextRef="#ctx0" brushRef="#br0" timeOffset="4436.027">1434 1009 5873 0 0,'0'0'2517'0'0,"0"0"-523"0"0,0 0-235 0 0,0 0-71 0 0,0 0-161 0 0,0 0-252 0 0,0 0-260 0 0,0 0-246 0 0,0 0-138 0 0,0 0 23 0 0,0 0 22 0 0,0 0 29 0 0,0 0 7 0 0,8 7-98 0 0,23 23-53 0 0,-24 30 667 0 0,-8-54-1106 0 0,-7 326 1429 0 0,45-366-1411 0 0,-8 16-122 0 0,-20 12-12 0 0,0 0 1 0 0,0 0-1 0 0,1 1 1 0 0,0 0-1 0 0,0 0 1 0 0,0 1-1 0 0,0 1 1 0 0,1 0-1 0 0,0 0 1 0 0,2 0-7 0 0,-10 3 1 0 0,-1-1 1 0 0,1 0 0 0 0,-1 0-1 0 0,1 1 1 0 0,-1 0 0 0 0,1-1-1 0 0,0 1 1 0 0,-1 0 0 0 0,1 0-1 0 0,-1 1 1 0 0,1-1-1 0 0,-1 0 1 0 0,1 1 0 0 0,0-1-1 0 0,-1 1 1 0 0,0 0 0 0 0,1 0-1 0 0,-1 0 1 0 0,1 0 0 0 0,-1 1-1 0 0,0-1 1 0 0,0 0 0 0 0,0 1-1 0 0,0 0 1 0 0,0-1 0 0 0,0 1-1 0 0,0 0 1 0 0,-1 0 0 0 0,1 0-1 0 0,0 0 1 0 0,-1 0 0 0 0,0 1-1 0 0,1-1 1 0 0,-1 0 0 0 0,0 1-1 0 0,0-1 1 0 0,-1 1 0 0 0,1-1-1 0 0,0 1 1 0 0,-1-1 0 0 0,1 1-2 0 0,-2 5 33 0 0,0 0 0 0 0,0 1 0 0 0,-1-1 0 0 0,0 0 0 0 0,0 0 0 0 0,-1-1 1 0 0,0 1-1 0 0,0 0 0 0 0,-1-1 0 0 0,0 0 0 0 0,0 0 0 0 0,0 0 1 0 0,-1 0-1 0 0,0-1 0 0 0,-1 1 0 0 0,0-1 0 0 0,0-1 0 0 0,0 1 0 0 0,0-1 1 0 0,-1 0-1 0 0,0 0 0 0 0,0-1 0 0 0,0 0 0 0 0,0-1 0 0 0,-1 1 0 0 0,0-1 1 0 0,0-1-1 0 0,-5 2-33 0 0,10-2-12 0 0,-1-1 1 0 0,0 0-1 0 0,1 0 1 0 0,-1 0-1 0 0,0-1 1 0 0,0 1-1 0 0,0-1 1 0 0,0 0-1 0 0,0 0 1 0 0,1 0-1 0 0,-1-1 1 0 0,0 1-1 0 0,0-1 0 0 0,0 0 1 0 0,1 0-1 0 0,-1 0 1 0 0,0-1-1 0 0,1 1 1 0 0,-1-1-1 0 0,1 0 1 0 0,-1 0-1 0 0,0-1 12 0 0,-24-49-3032 0 0,26 41 1881 0 0,-1-10-4982 0 0,2 9-5058 0 0</inkml:trace>
  <inkml:trace contextRef="#ctx0" brushRef="#br0" timeOffset="6533.072">1062 1418 0 0 0,'0'0'996'0'0,"0"0"295"0"0,0 0 156 0 0,0 0-19 0 0,0 0-154 0 0,0 0-183 0 0,0 0-206 0 0,0 0-218 0 0,0 0-191 0 0,0 0-110 0 0,0 0-87 0 0,0 0-27 0 0,12-6 4 0 0,35-16 13 0 0,-27 10 2441 0 0,-20 11-2351 0 0,0 1 17 0 0,0 0 20 0 0,0 0 33 0 0,0 0 23 0 0,0 0 11 0 0,5-6 7473 0 0,-21-22-7470 0 0,15 26-439 0 0,-1-1 39 0 0,0 0 0 0 0,0 0 0 0 0,0 0 1 0 0,0 0-1 0 0,-1 0 0 0 0,1 0 0 0 0,-1 1 0 0 0,0 0 0 0 0,1-1 0 0 0,-1 1 0 0 0,0 0 0 0 0,-1 0 0 0 0,1 0 0 0 0,0 1 0 0 0,0-1 0 0 0,-1 1 1 0 0,1 0-1 0 0,-1 0 0 0 0,1 0 0 0 0,-1 0 0 0 0,-1 0-66 0 0,-37 12-40 0 0,53-11-2627 0 0,-9 0 2453 0 0,13 0-4152 0 0,-5-3-3274 0 0,-4-1-3412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0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5265 0 0,'0'0'2574'0'0,"0"0"-310"0"0,0 0-139 0 0,0 0-145 0 0,0 0-251 0 0,0 0-342 0 0,0 0-363 0 0,0 0-283 0 0,0 0-163 0 0,0 0-66 0 0,0 0-11 0 0,0 0 13 0 0,0 0-9 0 0,21 7 2579 0 0,267-28 802 0 0,-85-8-3314 0 0,-192 28-2302 0 0,-32 7-3582 0 0,11-2-1608 0 0,5-3-4934 0 0</inkml:trace>
  <inkml:trace contextRef="#ctx0" brushRef="#br0" timeOffset="244.726">157 374 14275 0 0,'0'0'2101'0'0,"0"0"-721"0"0,0 0-297 0 0,0 0-31 0 0,0 0-36 0 0,0 0-14 0 0,0 0-18 0 0,0 0-67 0 0,0 0-32 0 0,0 0-57 0 0,0 0-140 0 0,0 0-145 0 0,25-3-99 0 0,79-11-123 0 0,53-24 285 0 0,-120 31-1076 0 0,-5 1 1911 0 0,-11 3-3355 0 0,-3 1-3270 0 0,1 1-4591 0 0,-18 1-2448 0 0</inkml:trace>
  <inkml:trace contextRef="#ctx0" brushRef="#br0" timeOffset="4145.086">768 672 1776 0 0,'0'0'1758'0'0,"0"0"106"0"0,0 0 253 0 0,0 0 133 0 0,0 0-124 0 0,0 0-347 0 0,0 0-392 0 0,0 0-294 0 0,0 0-146 0 0,0 0-85 0 0,2-2-129 0 0,23-81 2234 0 0,-15 29-1432 0 0,28-51-237 0 0,77-97-257 0 0,0 63-492 0 0,-96 130-530 0 0,-18 40-65 0 0,-2-16 134 0 0,-1 220 116 0 0,2-234-206 0 0,0 0 0 0 0,0-1 1 0 0,0 1-1 0 0,0 0 0 0 0,0-1 0 0 0,0 1 0 0 0,1 0 1 0 0,-1-1-1 0 0,0 1 0 0 0,0 0 0 0 0,0 0 0 0 0,1-1 1 0 0,-1 1-1 0 0,0-1 0 0 0,0 1 0 0 0,1 0 0 0 0,-1-1 1 0 0,1 1-1 0 0,-1-1 0 0 0,1 1 0 0 0,-1-1 0 0 0,1 1 1 0 0,-1-1-1 0 0,1 1 0 0 0,-1-1 0 0 0,1 1 0 0 0,0-1 1 0 0,-1 0-1 0 0,1 1 0 0 0,-1-1 0 0 0,1 0 1 0 0,0 0-1 0 0,-1 1 0 0 0,1-1 0 0 0,0 0 0 0 0,0 0 1 0 0,-1 0-1 0 0,1 0 0 0 0,0 0 0 0 0,-1 0 0 0 0,1 0 1 0 0,0 0-1 0 0,0 0 0 0 0,-1 0 0 0 0,1 0 0 0 0,0-1 1 0 0,-1 1-1 0 0,1 0 0 0 0,0 0 0 0 0,-1-1 0 0 0,1 1 1 0 0,-1 0-1 0 0,1-1 0 0 0,0 1 0 0 0,-1-1 0 0 0,1 1 1 0 0,-1-1-1 0 0,1 0 2 0 0,43-29 135 0 0,-41 27-126 0 0,246-245 119 0 0,-120 160-109 0 0,-129 87-21 0 0,1 1 1 0 0,0 0-1 0 0,-1-1 1 0 0,1 1-1 0 0,-1 0 1 0 0,1 0-1 0 0,-1 0 1 0 0,1-1-1 0 0,0 1 1 0 0,-1 0-1 0 0,1 0 1 0 0,0 0 0 0 0,-1 0-1 0 0,1 0 1 0 0,-1 0-1 0 0,1 0 1 0 0,0 0-1 0 0,-1 0 1 0 0,1 1-1 0 0,-1-1 1 0 0,1 0-1 0 0,0 0 1 0 0,-1 0-1 0 0,1 1 1 0 0,-1-1-1 0 0,1 0 1 0 0,-1 1-1 0 0,1-1 1 0 0,-1 1-1 0 0,1-1 1 0 0,-1 0-1 0 0,1 1 1 0 0,-1-1 0 0 0,0 1-1 0 0,1-1 1 0 0,-1 1-1 0 0,0-1 1 0 0,1 1-1 0 0,-1 0 1 0 0,0-1-1 0 0,1 1 1 0 0,-1-1-1 0 0,0 1 1 0 0,0-1-1 0 0,0 1 1 0 0,0 0-1 0 0,0-1 1 0 0,0 1-1 0 0,0 0 1 0 0,0-1-1 0 0,0 1 1 0 0,0-1 0 0 0,0 1-1 0 0,0 0 1 0 0,0-1-1 0 0,0 1 1 0 0,-1-1-1 0 0,1 1 1 0 0,0 0 1 0 0,1 11-3 0 0,1 17 34 0 0,-1 0 0 0 0,-2 0-1 0 0,0 0 1 0 0,-2 0 0 0 0,-5 22-31 0 0,-7 90-31 0 0,15-132-181 0 0,6 30-882 0 0,17-39-6267 0 0,-17-4 1224 0 0,-4 1-5106 0 0</inkml:trace>
  <inkml:trace contextRef="#ctx0" brushRef="#br0" timeOffset="4818.655">2040 65 2417 0 0,'0'0'2309'0'0,"0"0"-326"0"0,0 0-45 0 0,0 0 80 0 0,0 0-88 0 0,0 0-327 0 0,0 0-235 0 0,0 0-254 0 0,0 0-241 0 0,0 0-138 0 0,0 0-104 0 0,0 0-47 0 0,0 0-39 0 0,-11-5-53 0 0,-38-15-25 0 0,45 19-396 0 0,0 0 0 0 0,0 0 0 0 0,0 1 0 0 0,0-1 0 0 0,0 1 1 0 0,0 0-1 0 0,1 0 0 0 0,-1 0 0 0 0,0 1 0 0 0,0-1 0 0 0,0 1 0 0 0,0 0 0 0 0,0 0 0 0 0,1 0 0 0 0,-1 1 0 0 0,0 0 0 0 0,1-1 0 0 0,-1 1 0 0 0,1 0 0 0 0,0 0 1 0 0,0 1-1 0 0,-1-1 0 0 0,-1 3-71 0 0,-9 5 228 0 0,-89 97 484 0 0,94-95-704 0 0,1 1 0 0 0,0-1 0 0 0,1 1 0 0 0,1 0 0 0 0,0 1 0 0 0,0 0 0 0 0,2 0 0 0 0,-1 0 0 0 0,2 0-1 0 0,0 1 1 0 0,1-1 0 0 0,0 1 0 0 0,1 0 0 0 0,1 3-8 0 0,0-16 7 0 0,1 0-1 0 0,-1 0 1 0 0,0 0-1 0 0,1-1 1 0 0,0 1 0 0 0,0 0-1 0 0,-1 0 1 0 0,1 0-1 0 0,0 0 1 0 0,0-1 0 0 0,1 1-1 0 0,-1 0 1 0 0,0-1-1 0 0,0 1 1 0 0,1-1-1 0 0,-1 1 1 0 0,1-1 0 0 0,-1 0-1 0 0,1 0 1 0 0,0 0-1 0 0,0 0 1 0 0,-1 0 0 0 0,1 0-1 0 0,0 0 1 0 0,0 0-1 0 0,0-1 1 0 0,0 1-1 0 0,0-1 1 0 0,0 1 0 0 0,0-1-1 0 0,0 0 1 0 0,0 0-1 0 0,2 0-6 0 0,71-9 747 0 0,-50-2-583 0 0,-1-2-1 0 0,0-1 1 0 0,0 0-1 0 0,-2-2 1 0 0,0-1-1 0 0,11-10-163 0 0,-31 25 7 0 0,145-147 459 0 0,-145 151-455 0 0,0-1 0 0 0,0 1 1 0 0,0 0-1 0 0,0 0 0 0 0,0 0 0 0 0,-1 1 1 0 0,1-1-1 0 0,-1 0 0 0 0,0 1 0 0 0,0-1 0 0 0,0 1 1 0 0,0-1-1 0 0,0 1 0 0 0,0-1 0 0 0,-1 1 1 0 0,1 0-1 0 0,-1-1 0 0 0,1 1 0 0 0,-1 0 1 0 0,0-1-1 0 0,0 1 0 0 0,-1 0 0 0 0,1-1 0 0 0,0 1 1 0 0,-1 0-1 0 0,0 1-11 0 0,1 6 23 0 0,1 283 82 0 0,-37 12-197 0 0,32-281 109 0 0,-3 13-21 0 0,0 0-1 0 0,-3-1 1 0 0,-1 0 0 0 0,-1 0-1 0 0,-3-1 1 0 0,-11 20 4 0 0,25-51 3 0 0,-1-1 0 0 0,0 1 0 0 0,0-1 0 0 0,0 0 0 0 0,0 0 0 0 0,-1 0 0 0 0,1 0 0 0 0,-1 0 0 0 0,0 0 0 0 0,0-1 0 0 0,0 1 0 0 0,0-1 0 0 0,0 0 0 0 0,-1 0 0 0 0,1 0 0 0 0,-1 0 0 0 0,1-1 0 0 0,-1 1 0 0 0,0-1 0 0 0,1 0 0 0 0,-1 0 0 0 0,0 0 0 0 0,-1-1-3 0 0,-12-48 72 0 0,13-102-48 0 0,9 119-160 0 0,1 0 0 0 0,2 1 0 0 0,1 0 0 0 0,1 0 0 0 0,1 1 1 0 0,2 1-1 0 0,1 0 0 0 0,1 0 0 0 0,1 2 0 0 0,2 0 0 0 0,11-14 136 0 0,0 3-2858 0 0,-13 16-6020 0 0,-10 16-2742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1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54 396 4465 0 0,'0'0'1712'0'0,"0"0"-329"0"0,0 0-97 0 0,0 0 69 0 0,0 0 6 0 0,0 0-58 0 0,0 0-146 0 0,0 0-210 0 0,0 0-205 0 0,0 0-134 0 0,0 0 26 0 0,0 0 37 0 0,-1 4 21 0 0,-31 146 2309 0 0,11 5-2341 0 0,23-154-614 0 0,-1 1 1 0 0,1-1 0 0 0,-1 0 0 0 0,1 0 0 0 0,0 0-1 0 0,-1 0 1 0 0,1 0 0 0 0,0 0 0 0 0,0 0-1 0 0,0-1 1 0 0,0 1 0 0 0,-1 0 0 0 0,1-1 0 0 0,0 0-1 0 0,0 1 1 0 0,0-1 0 0 0,0 0 0 0 0,0 0-1 0 0,0 0 1 0 0,0 0 0 0 0,0-1 0 0 0,0 1-1 0 0,0 0 1 0 0,0-1 0 0 0,0 1 0 0 0,0-1 0 0 0,0 0-1 0 0,0 0-46 0 0,123-93 1161 0 0,-97 69-1077 0 0,-1-1 0 0 0,-1-1 0 0 0,-2-2 1 0 0,-1 0-1 0 0,20-32-84 0 0,28-36 455 0 0,-70 97-398 0 0,-1 0-12 0 0,0 0-22 0 0,-30 111 49 0 0,-24 211 52 0 0,37 13-156 0 0,15-325 29 0 0,3-5 4 0 0,-1 0 0 0 0,0 0 1 0 0,0 1-1 0 0,0-1 0 0 0,0 0 0 0 0,-1 0 1 0 0,0-1-1 0 0,0 1 0 0 0,0 0 0 0 0,-1 0 1 0 0,0 0-1 0 0,1-1 0 0 0,-2 1 1 0 0,1-1-1 0 0,0 1 0 0 0,-1-1 0 0 0,0 0 1 0 0,0 0-1 0 0,0 0 0 0 0,-1 0 1 0 0,1-1-1 0 0,-1 1 0 0 0,0-1 0 0 0,0 0 1 0 0,0 0-1 0 0,0-1 0 0 0,-1 1 0 0 0,1-1 1 0 0,-1 0-1 0 0,0 0 0 0 0,1 0 1 0 0,-1-1-1 0 0,0 1 0 0 0,-1-1-1 0 0,-1-1 11 0 0,4 1-7 0 0,1-1-1 0 0,-1 0 1 0 0,1 1-1 0 0,-1-1 1 0 0,1 0-1 0 0,-1 0 1 0 0,1-1-1 0 0,-1 1 1 0 0,1 0-1 0 0,-1-1 1 0 0,1 0 0 0 0,0 1-1 0 0,-1-1 1 0 0,1 0-1 0 0,0 0 1 0 0,-1 0-1 0 0,1-1 1 0 0,0 1-1 0 0,0 0 1 0 0,0-1-1 0 0,0 1 1 0 0,0-1-1 0 0,1 0 1 0 0,-1 0-1 0 0,0 0 1 0 0,1 0-1 0 0,-1 0 1 0 0,1 0 0 0 0,-1-1-4 0 0,-1-4-4 0 0,0 1 0 0 0,1-1 1 0 0,0 1-1 0 0,0-1 1 0 0,1 0-1 0 0,0 0 0 0 0,0 0 1 0 0,0 1-1 0 0,1-1 1 0 0,0 0-1 0 0,0 0 0 0 0,1 0 1 0 0,0 0-1 0 0,0 0 1 0 0,1 0-1 0 0,-1 1 0 0 0,2-1 1 0 0,-1 1-1 0 0,1-1 1 0 0,0 1-1 0 0,0 0 0 0 0,0 0 1 0 0,4-4 3 0 0,78-99-2789 0 0,-62 88-552 0 0,-6 8-5107 0 0,-10 6-2657 0 0</inkml:trace>
  <inkml:trace contextRef="#ctx0" brushRef="#br0" timeOffset="235.027">630 646 11314 0 0,'0'0'2265'0'0,"0"0"-1150"0"0,0 0-467 0 0,0 0 196 0 0,0 0 312 0 0,0 0 211 0 0,0 0-54 0 0,0 0-206 0 0,0 0-214 0 0,0 0-179 0 0,0 0-140 0 0,0 0-131 0 0,-5 32-118 0 0,-16 98-98 0 0,-10-25 43 0 0,29-115-9253 0 0,4 0 879 0 0,0 6 616 0 0</inkml:trace>
  <inkml:trace contextRef="#ctx0" brushRef="#br0" timeOffset="553.597">853 97 0 0 0,'0'0'405'0'0,"0"0"1064"0"0,0 0 655 0 0,0 0 435 0 0,0 0 91 0 0,0 0-211 0 0,0 0-314 0 0,0 0-349 0 0,0 0-271 0 0,0 0-270 0 0,0 0-223 0 0,0 0-168 0 0,0 0-151 0 0,6-9-75 0 0,17-27-79 0 0,-40 63 1372 0 0,-82 132-531 0 0,95-151-1461 0 0,7-15-414 0 0,13-18-1053 0 0,-12 20 675 0 0,8-8-1103 0 0,-5 3-4196 0 0,-4 6-5158 0 0</inkml:trace>
  <inkml:trace contextRef="#ctx0" brushRef="#br0" timeOffset="951.586">1077 13 2521 0 0,'0'0'3104'0'0,"0"0"-663"0"0,0 0-251 0 0,0 0-10 0 0,0 0-84 0 0,0 0-318 0 0,0 0-372 0 0,0 0-373 0 0,0 0-321 0 0,0 0-235 0 0,0 0-156 0 0,0 0-54 0 0,1-5 47 0 0,-1-2-254 0 0,0 7-18 0 0,0 0-1 0 0,0 1 1 0 0,1-1-1 0 0,-1 0 1 0 0,0 0 0 0 0,0 0-1 0 0,1 1 1 0 0,-1-1-1 0 0,0 0 1 0 0,0 0 0 0 0,1 0-1 0 0,-1 0 1 0 0,0 0 0 0 0,1 0-1 0 0,-1 0 1 0 0,0 0-1 0 0,0 1 1 0 0,1-1 0 0 0,-1 0-1 0 0,0 0 1 0 0,1 0-1 0 0,-1 0 1 0 0,0-1 0 0 0,1 1-1 0 0,-1 0 1 0 0,0 0-1 0 0,0 0 1 0 0,1 0 0 0 0,-1 0-1 0 0,0 0 1 0 0,0 0-1 0 0,1 0 1 0 0,-1-1 0 0 0,0 1-1 0 0,0 0 1 0 0,1 0-1 0 0,-1 0-41 0 0,14 28 765 0 0,-2 1-1 0 0,0 1 0 0 0,-3 0 0 0 0,0 0 0 0 0,1 15-764 0 0,1 13 235 0 0,-2 1 0 0 0,-3 0-1 0 0,-3 1 1 0 0,-2 0 0 0 0,-3 7-235 0 0,1-45-56 0 0,0 0 1 0 0,-2 0-1 0 0,0 0 1 0 0,-2 0-1 0 0,0-1 1 0 0,-1 1-1 0 0,-2-1 1 0 0,0-1-1 0 0,-1 0 1 0 0,-1 0-1 0 0,0 0 1 0 0,-2-1-1 0 0,0-1 0 0 0,-1 0 1 0 0,-1-1-1 0 0,-1 0 1 0 0,0-1-1 0 0,-2-1 1 0 0,1 0-1 0 0,-2-2 1 0 0,0 0-1 0 0,-11 6 56 0 0,-9-3-1923 0 0,12-9-3789 0 0,12-3-4031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1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63 2441 0 0,'0'0'1924'0'0,"0"0"60"0"0,0 0 293 0 0,0 0 17 0 0,0 0-167 0 0,0 0-311 0 0,0 0-393 0 0,0 0-275 0 0,0 0-269 0 0,0 0-217 0 0,0 0-165 0 0,0 0-65 0 0,0 0 44 0 0,-10 6 50 0 0,-31 18 23 0 0,36-20-408 0 0,0 0-1 0 0,0 0 0 0 0,0 1 0 0 0,0 0 1 0 0,1-1-1 0 0,0 2 0 0 0,0-1 0 0 0,0 0 1 0 0,1 1-1 0 0,-1 0 0 0 0,1 0 0 0 0,1 0 0 0 0,-2 4-140 0 0,-8 14 418 0 0,1 4-196 0 0,1 0 0 0 0,2 1 0 0 0,1 0 0 0 0,0 0 0 0 0,3 1 0 0 0,0 0 0 0 0,2 0 1 0 0,1 0-1 0 0,2 0 0 0 0,0 0 0 0 0,2 0-222 0 0,0-13 34 0 0,0 0 0 0 0,1 0 0 0 0,1 0 0 0 0,0 0 1 0 0,1-1-1 0 0,1 1 0 0 0,1-2 0 0 0,0 1 0 0 0,1-1 0 0 0,0 0 0 0 0,2-1 0 0 0,-1 0 1 0 0,2-1-1 0 0,0 0 0 0 0,0-1 0 0 0,1 0 0 0 0,11 6-34 0 0,-8-9-555 0 0,-24-25-4419 0 0,5 10 2925 0 0,2 1-3951 0 0,1 2-5117 0 0</inkml:trace>
  <inkml:trace contextRef="#ctx0" brushRef="#br0" timeOffset="841.74">332 303 9226 0 0,'0'0'2468'0'0,"0"0"-554"0"0,0 0-256 0 0,0 0-135 0 0,0 0-211 0 0,0 0-246 0 0,0 0-295 0 0,0 0-257 0 0,0 0-180 0 0,0 0-77 0 0,0 0-18 0 0,0 0-8 0 0,0 0 14 0 0,13 1 522 0 0,-29 112 1324 0 0,15-106-2070 0 0,-6 37 39 0 0,3 0 1 0 0,1 1-1 0 0,2-1 1 0 0,2 14-61 0 0,-1-57 6 0 0,0 0 1 0 0,0 0 0 0 0,0 0-1 0 0,0 0 1 0 0,0 0 0 0 0,0 0 0 0 0,0 0-1 0 0,0 0 1 0 0,0 0 0 0 0,1 0-1 0 0,-1 0 1 0 0,0 0 0 0 0,1-1 0 0 0,-1 1-1 0 0,0 0 1 0 0,1 0 0 0 0,-1 0-1 0 0,1 0 1 0 0,-1-1 0 0 0,1 1-1 0 0,0 0 1 0 0,-1 0 0 0 0,1-1 0 0 0,0 1-1 0 0,0-1 1 0 0,-1 1 0 0 0,1-1-1 0 0,0 1 1 0 0,0-1 0 0 0,0 1 0 0 0,-1-1-1 0 0,1 1 1 0 0,0-1 0 0 0,0 0-1 0 0,0 0 1 0 0,0 1 0 0 0,0-1 0 0 0,0 0-1 0 0,0 0 1 0 0,0 0 0 0 0,0 0-1 0 0,0 0 1 0 0,0 0 0 0 0,0 0-1 0 0,0-1 1 0 0,0 1 0 0 0,0 0 0 0 0,-1-1-1 0 0,1 1 1 0 0,0 0 0 0 0,0-1-1 0 0,0 1 1 0 0,0-1-7 0 0,43-32 656 0 0,-22 8-527 0 0,0-1 0 0 0,-1 0 1 0 0,-2-2-1 0 0,-1 0 0 0 0,-1-1 1 0 0,-1-1-1 0 0,8-25-129 0 0,2-15 363 0 0,-35 136-62 0 0,-11 49-235 0 0,9 94-58 0 0,10-131-48 0 0,-3-1 1 0 0,-3 0 0 0 0,-5 4 39 0 0,7-45 10 0 0,4-23-12 0 0,-1 0 0 0 0,0 1 0 0 0,-1-1 0 0 0,0 0 0 0 0,-1 0 0 0 0,0-1-1 0 0,-1 1 1 0 0,-1-1 0 0 0,0 0 0 0 0,0 0 0 0 0,-5 4 2 0 0,10-14 2 0 0,-1-1 0 0 0,1 1 0 0 0,-1-1 1 0 0,0 1-1 0 0,0-1 0 0 0,0 1 0 0 0,0-1 0 0 0,0 0 1 0 0,0 0-1 0 0,0 0 0 0 0,0 0 0 0 0,0-1 0 0 0,0 1 0 0 0,0 0 1 0 0,-1-1-1 0 0,1 1 0 0 0,0-1 0 0 0,-1 0 0 0 0,1 0 1 0 0,0 0-1 0 0,0 0 0 0 0,-1 0 0 0 0,1-1 0 0 0,0 1 0 0 0,-1-1 1 0 0,1 1-1 0 0,0-1 0 0 0,0 0 0 0 0,0 0 0 0 0,0 0 1 0 0,0 0-1 0 0,0 0 0 0 0,0 0 0 0 0,0-1 0 0 0,0 1 1 0 0,0-1-1 0 0,1 1 0 0 0,-1-1 0 0 0,1 0 0 0 0,-1 1 0 0 0,1-1 1 0 0,-1 0-1 0 0,1 0 0 0 0,0 0 0 0 0,0 0 0 0 0,0 0 1 0 0,0 0-3 0 0,-3-15-32 0 0,1 1 1 0 0,1-1 0 0 0,1 0 0 0 0,0 0 0 0 0,1 1 0 0 0,0-1 0 0 0,2 0-1 0 0,0 0 1 0 0,0 1 0 0 0,2-1 0 0 0,0 1 0 0 0,1 0 0 0 0,1 0 0 0 0,0 1-1 0 0,1-1 1 0 0,1 1 0 0 0,0 1 0 0 0,1-1 0 0 0,1 2 0 0 0,6-8 31 0 0,17-28-1292 0 0,-20 31-1916 0 0,-1 0-5011 0 0,-9 13-3279 0 0</inkml:trace>
  <inkml:trace contextRef="#ctx0" brushRef="#br0" timeOffset="2780.236">763 664 0 0 0,'0'0'275'0'0,"0"0"448"0"0,0 0 66 0 0,0 0-23 0 0,0 0 42 0 0,0 0 104 0 0,0 0 179 0 0,0 0 196 0 0,0 0 152 0 0,0 0 88 0 0,0 0-3 0 0,0 0-74 0 0,0 0-125 0 0,0 0-158 0 0,0 0-129 0 0,0 0-166 0 0,0 0-99 0 0,0 0-118 0 0,0 0-119 0 0,0 0-58 0 0,0 0-47 0 0,0 0-27 0 0,0 0-26 0 0,0 0-3 0 0,0 0-56 0 0,0 0-43 0 0,0 0-25 0 0,14 3 4611 0 0,106-21-4619 0 0,-114 18-242 0 0,-6 0 1 0 0,0 0-1 0 0,0 1 0 0 0,0-1 1 0 0,0 0-1 0 0,0 0 1 0 0,0 0-1 0 0,0 1 0 0 0,0-1 1 0 0,0 0-1 0 0,0 1 1 0 0,0-1-1 0 0,0 0 1 0 0,0 0-1 0 0,0 0 0 0 0,0 1 1 0 0,0-1-1 0 0,0 0 1 0 0,0 0-1 0 0,0 1 0 0 0,1-1 1 0 0,-1 0-1 0 0,0 0 1 0 0,0 0-1 0 0,0 1 1 0 0,0-1-1 0 0,1 0 0 0 0,-1 0 1 0 0,0 0-1 0 0,0 1 1 0 0,0-1-1 0 0,1 0 0 0 0,-1 0 1 0 0,0 0-1 0 0,0 0 1 0 0,0 0-1 0 0,1 0 1 0 0,-1 0-1 0 0,0 0 0 0 0,0 1 1 0 0,1-1-1 0 0,-1 0 1 0 0,0 0-1 0 0,0 0 0 0 0,1 0 1 0 0,-1 0-2 0 0,-10 11 25 0 0,-138 120 178 0 0,135-119-169 0 0,11-11-35 0 0,0 1 0 0 0,0-1 0 0 0,0 0 0 0 0,0 1-1 0 0,1 0 1 0 0,-1-1 0 0 0,0 1 0 0 0,1 0 0 0 0,0 0 0 0 0,-1 0 0 0 0,1 0-1 0 0,0 0 1 0 0,0 0 0 0 0,0 0 0 0 0,0 0 0 0 0,0 0 0 0 0,0 0 0 0 0,1 1-1 0 0,-1-1 1 0 0,1 0 0 0 0,0 1 0 0 0,-1-1 0 0 0,1 0 0 0 0,0 3 1 0 0,3-3-2 0 0,0 0 0 0 0,0 0 1 0 0,0 0-1 0 0,1-1 0 0 0,-1 1 1 0 0,0-1-1 0 0,1 0 0 0 0,-1 0 0 0 0,1 0 1 0 0,-1 0-1 0 0,1-1 0 0 0,-1 1 1 0 0,1-1-1 0 0,0 0 0 0 0,-1 0 1 0 0,1 0-1 0 0,-1 0 0 0 0,1-1 0 0 0,-1 0 1 0 0,1 1-1 0 0,-1-1 0 0 0,1-1 1 0 0,-1 1-1 0 0,1 0 0 0 0,0-1 2 0 0,47-27-808 0 0,-46 17-3985 0 0,-4-2-4520 0 0,-1 10-2452 0 0</inkml:trace>
  <inkml:trace contextRef="#ctx0" brushRef="#br0" timeOffset="3119.732">1161 45 5785 0 0,'0'0'2965'0'0,"0"0"-858"0"0,0 0-344 0 0,0 0 71 0 0,0 0 47 0 0,0 0-121 0 0,0 0-285 0 0,0 0-297 0 0,0 0-241 0 0,0 0-193 0 0,0 0-140 0 0,0 0-80 0 0,0 0-49 0 0,3-7-31 0 0,8-23-21 0 0,-9 23-47 0 0,-15 26 967 0 0,-100 109-666 0 0,109-122-1947 0 0,6-1-11916 0 0,-1-5 1003 0 0</inkml:trace>
  <inkml:trace contextRef="#ctx0" brushRef="#br0" timeOffset="3496.421">1091 557 12443 0 0,'0'0'1312'0'0,"0"0"-513"0"0,0 0-238 0 0,0 0 62 0 0,0 0 159 0 0,0 0 107 0 0,0 0-3 0 0,0 0-94 0 0,0 0-181 0 0,0 0-125 0 0,0 0-71 0 0,0 0-35 0 0,20 0-13 0 0,97 3 316 0 0,-106-3-1026 0 0,107-6 2137 0 0,-81-4-4873 0 0,-2-5-5275 0 0,-29 13-3029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191 506 2833 0 0,'0'0'866'0'0,"0"0"-121"0"0,0 0 151 0 0,0 0 416 0 0,0 0 315 0 0,0 0 25 0 0,0 0-135 0 0,0 0-224 0 0,0 0-175 0 0,0 0-118 0 0,0 0-137 0 0,24-3-144 0 0,117-16 430 0 0,-117 17-835 0 0,0-1 1 0 0,0-1-1 0 0,-1 0 0 0 0,1-2 0 0 0,-1-1 0 0 0,-1-1 0 0 0,1-1 0 0 0,-1-1 0 0 0,-1 0 0 0 0,0-2 0 0 0,0-1 0 0 0,-1 0 0 0 0,-1-1 0 0 0,0-2 0 0 0,-1 0 0 0 0,2-3-314 0 0,-11 7 95 0 0,-1 0 0 0 0,0-1 0 0 0,0 0-1 0 0,-1 0 1 0 0,-1 0 0 0 0,0-1-1 0 0,-1 0 1 0 0,-1 0 0 0 0,0-1-1 0 0,-1 1 1 0 0,0-1 0 0 0,-2 1-1 0 0,1-1 1 0 0,-2 0 0 0 0,0-6-95 0 0,-9-42 362 0 0,8 62-349 0 0,1-1 1 0 0,-1 1-1 0 0,1-1 0 0 0,-1 1 1 0 0,1 0-1 0 0,-1-1 0 0 0,0 1 0 0 0,0 0 1 0 0,0-1-1 0 0,0 1 0 0 0,0 0 1 0 0,0 0-1 0 0,0 0 0 0 0,0 0 1 0 0,0 0-1 0 0,-1 0 0 0 0,1 0 1 0 0,0 0-1 0 0,-1 0 0 0 0,1 1 1 0 0,0-1-1 0 0,-1 1 0 0 0,1-1 1 0 0,-1 1-1 0 0,1-1 0 0 0,-1 1 1 0 0,1 0-1 0 0,-1 0 0 0 0,1-1 0 0 0,-1 1 1 0 0,0 0-1 0 0,1 1 0 0 0,-1-1 1 0 0,1 0-1 0 0,-1 0 0 0 0,1 1 1 0 0,-1-1-1 0 0,-1 1-13 0 0,-3 3 1 0 0,0 0 0 0 0,0 0 0 0 0,1 1-1 0 0,-1 0 1 0 0,1 0 0 0 0,0 0 0 0 0,0 1 0 0 0,1-1 0 0 0,0 1 0 0 0,0 0 0 0 0,0 1-1 0 0,0-1 1 0 0,-1 6-1 0 0,-6 7 25 0 0,-3 11 28 0 0,2 0-1 0 0,1 1 1 0 0,2 1-1 0 0,1-1 1 0 0,1 1 0 0 0,2 1-1 0 0,1-1 1 0 0,2 1 0 0 0,1 0-1 0 0,1 0 1 0 0,3 12-53 0 0,-3-24 46 0 0,11 475 821 0 0,-14-456-835 0 0,-1 0 0 0 0,-2 0-1 0 0,-2-1 1 0 0,-2 0-1 0 0,-1 0 1 0 0,-2-1 0 0 0,-1-1-1 0 0,-2 0 1 0 0,-2-1-1 0 0,-2-1 1 0 0,0 0 0 0 0,-3-2-1 0 0,-1 0 1 0 0,-1-2 0 0 0,-1-1-1 0 0,-2-1 1 0 0,-2 0-32 0 0,15-14 4 0 0,-1 0 0 0 0,-1-1 0 0 0,-1-1 0 0 0,0 0 0 0 0,0-1 1 0 0,-1-1-1 0 0,-1-1 0 0 0,1-1 0 0 0,-2-1 0 0 0,1 0 0 0 0,-21 4-4 0 0,40-11-3 0 0,-1-1 1 0 0,0 1-1 0 0,1 0 1 0 0,-1-1-1 0 0,0 1 0 0 0,1-1 1 0 0,-1 0-1 0 0,0 0 0 0 0,1 1 1 0 0,-1-1-1 0 0,0 0 0 0 0,0 0 1 0 0,1 0-1 0 0,-1-1 0 0 0,0 1 1 0 0,0 0-1 0 0,1-1 1 0 0,-1 1-1 0 0,0-1 0 0 0,1 0 1 0 0,-1 1-1 0 0,1-1 0 0 0,-1 0 1 0 0,1 0-1 0 0,-1 0 0 0 0,1 0 1 0 0,-1 0-1 0 0,1 0 0 0 0,0 0 1 0 0,0-1-1 0 0,0 1 1 0 0,-1 0-1 0 0,1-1 0 0 0,0 1 1 0 0,1-1-1 0 0,-1 1 0 0 0,0-1 1 0 0,0 0-1 0 0,1 1 0 0 0,-1-1 1 0 0,1 0-1 0 0,-1 1 0 0 0,1-1 1 0 0,0 0-1 0 0,0 0 1 0 0,0 1-1 0 0,0-1 0 0 0,0 0 1 0 0,0 0-1 0 0,0 1 0 0 0,0-1 1 0 0,1 0-1 0 0,-1 1 0 0 0,1-1 1 0 0,-1-1 2 0 0,6-8-28 0 0,0 1 1 0 0,1-1 0 0 0,0 1 0 0 0,1 0-1 0 0,0 0 1 0 0,0 1 0 0 0,1 1-1 0 0,0-1 1 0 0,0 1 0 0 0,4-1 27 0 0,2-4-27 0 0,9-11 25 0 0,2 0 1 0 0,1 2-1 0 0,1 1 1 0 0,1 1 0 0 0,1 2-1 0 0,0 1 1 0 0,1 1-1 0 0,1 2 1 0 0,1 1-1 0 0,0 1 1 0 0,0 2-1 0 0,1 1 1 0 0,4 1 1 0 0,-24 7 19 0 0,-1 0-1 0 0,0 1 1 0 0,1 0-1 0 0,-1 1 1 0 0,1 1-1 0 0,-1 0 1 0 0,0 1-1 0 0,0 0 1 0 0,0 1-1 0 0,0 0 1 0 0,-1 1-1 0 0,1 1 1 0 0,-1 0-1 0 0,-1 0 1 0 0,1 2-1 0 0,-1-1 1 0 0,9 9-19 0 0,-9-7 41 0 0,2 2 78 0 0,0-1 0 0 0,0 0 0 0 0,0-1 0 0 0,1-1 0 0 0,1 0 0 0 0,0 0 0 0 0,0-2 0 0 0,0 0 0 0 0,14 4-119 0 0,53 5 1231 0 0,-82-15-1148 0 0,0 0-7 0 0,0 0 4 0 0,0 0-3 0 0,0 0-28 0 0,0 0 19 0 0,0 0-8 0 0,0 0-9 0 0,0 0-18 0 0,0 0 7 0 0,0 0-12 0 0,0 0 0 0 0,0 0 10 0 0,0 0-22 0 0,0 0 5 0 0,0 0 22 0 0,0 0-19 0 0,0 0-19 0 0,0 0-53 0 0,0 0 39 0 0,0 0 6 0 0,0 0 12 0 0,0 0 17 0 0,0 0-16 0 0,0 0-32 0 0,0 0-4 0 0,0 0 1 0 0,0 0-6 0 0,-19-12-3524 0 0,17 10 2050 0 0,0 0-2429 0 0,1 0-1905 0 0,1 1-6229 0 0</inkml:trace>
  <inkml:trace contextRef="#ctx0" brushRef="#br0" timeOffset="868.867">1072 1489 6721 0 0,'0'0'2254'0'0,"0"0"-997"0"0,0 0-288 0 0,0 0 281 0 0,0 0 307 0 0,0 0 121 0 0,0 0-106 0 0,0 0-226 0 0,0 0-236 0 0,0 0-200 0 0,0 0-129 0 0,0 0-93 0 0,0 0-57 0 0,27 5-49 0 0,81 11-27 0 0,-51-22 225 0 0,-48 2-605 0 0,8-6-18 0 0,-1-1 0 0 0,0 0 0 0 0,-1-1 0 0 0,0 0 0 0 0,-1-1 0 0 0,0-1 0 0 0,-1 0 0 0 0,-1-1 0 0 0,0-1 0 0 0,-1 0 0 0 0,-1 0 0 0 0,0-1 0 0 0,-1 0 0 0 0,-1-1 0 0 0,-1 0 1 0 0,4-14-158 0 0,-9 29-6 0 0,0 0 0 0 0,-1 0 0 0 0,1 0 0 0 0,-1 0 0 0 0,0 0 1 0 0,0-1-1 0 0,0 1 0 0 0,0 0 0 0 0,0-1 0 0 0,-1 1 0 0 0,1-1 1 0 0,-1 1-1 0 0,0-1 0 0 0,0 1 0 0 0,0 0 0 0 0,-1-1 1 0 0,1 1-1 0 0,-1-1 0 0 0,0 1 0 0 0,0 0 0 0 0,0-1 0 0 0,0 1 1 0 0,-1 0-1 0 0,0 0 0 0 0,1 0 0 0 0,-1 0 0 0 0,0 0 0 0 0,0 0 1 0 0,0 0-1 0 0,-1 1 0 0 0,1-1 0 0 0,-1 1 0 0 0,1 0 1 0 0,-1 0-1 0 0,0-1 0 0 0,0 2 0 0 0,0-1 0 0 0,0 0 0 0 0,0 1 1 0 0,0-1-1 0 0,-2 0 6 0 0,0 2-31 0 0,1 0 1 0 0,-1 0 0 0 0,0 1-1 0 0,1 0 1 0 0,-1-1 0 0 0,1 1-1 0 0,-1 1 1 0 0,1-1-1 0 0,-1 1 1 0 0,1-1 0 0 0,0 1-1 0 0,0 0 1 0 0,0 1 0 0 0,0-1-1 0 0,0 1 1 0 0,1 0-1 0 0,-1 0 1 0 0,0 1 30 0 0,-16 12-32 0 0,2 0 1 0 0,0 2-1 0 0,0 0 1 0 0,2 1-1 0 0,1 1 1 0 0,0 1-1 0 0,1 0 1 0 0,1 0-1 0 0,2 2 0 0 0,0-1 1 0 0,1 1-1 0 0,-1 7 32 0 0,9-26 2 0 0,0 0-1 0 0,1 0 0 0 0,-1 1 0 0 0,1-1 1 0 0,0 1-1 0 0,0-1 0 0 0,1 1 0 0 0,0-1 1 0 0,-1 1-1 0 0,1-1 0 0 0,1 1 0 0 0,-1-1 1 0 0,1 1-1 0 0,-1-1 0 0 0,1 1 0 0 0,1-1 1 0 0,-1 0-1 0 0,1 1 0 0 0,-1-1 0 0 0,1 0 1 0 0,0 0-1 0 0,1 0 0 0 0,-1 0 0 0 0,1-1 1 0 0,-1 1-1 0 0,1 0 0 0 0,1-1 0 0 0,-1 0 1 0 0,0 0-1 0 0,1 0 0 0 0,-1 0 0 0 0,1-1 1 0 0,2 2-2 0 0,11 1 44 0 0,0 0 1 0 0,0-1-1 0 0,1-1 0 0 0,0-1 1 0 0,-1-1-1 0 0,1 0 1 0 0,0-1-1 0 0,0-1 1 0 0,-1 0-1 0 0,1-2 1 0 0,0 0-1 0 0,6-3-44 0 0,26-9 192 0 0,-1-3 0 0 0,0-2 0 0 0,-2-2 0 0 0,-1-3 0 0 0,0-1 0 0 0,-2-2 0 0 0,-2-2-1 0 0,0-2 1 0 0,-2-1 0 0 0,-1-3 0 0 0,-3-1 0 0 0,0-2-192 0 0,-11 14 8 0 0,-1-2 0 0 0,-1-2 0 0 0,-2 0 0 0 0,0 0 0 0 0,-2-2 0 0 0,-2-1 0 0 0,-1 0 0 0 0,-1-1 0 0 0,-2-1 0 0 0,-1 0 0 0 0,-2 0 0 0 0,-1-1 0 0 0,-2-1 0 0 0,-1 1 0 0 0,-2-1 0 0 0,0-24-8 0 0,-3 42-9 0 0,1 0 0 0 0,-2-1-1 0 0,0 1 1 0 0,-2-1 0 0 0,0 1-1 0 0,-1 0 1 0 0,0 0 0 0 0,-2 0-1 0 0,0 0 1 0 0,-1 1 0 0 0,0 0-1 0 0,-2 0 1 0 0,0 1 0 0 0,-1-1-1 0 0,0 2 1 0 0,-2-1 0 0 0,0 2-1 0 0,0-1 1 0 0,-5-3 9 0 0,14 16 2 0 0,0 0-1 0 0,0 1 1 0 0,0-1 0 0 0,0 1-1 0 0,-1 0 1 0 0,1-1 0 0 0,0 1 0 0 0,0 0-1 0 0,-1 0 1 0 0,1 0 0 0 0,-1 1 0 0 0,1-1-1 0 0,-1 1 1 0 0,1-1 0 0 0,-1 1-1 0 0,1 0 1 0 0,-1 0 0 0 0,1 0 0 0 0,-1 0-1 0 0,1 0 1 0 0,-1 1 0 0 0,1-1-1 0 0,-1 1 1 0 0,1-1 0 0 0,-1 1 0 0 0,1 0-1 0 0,-1 0 1 0 0,1 0 0 0 0,0 1-1 0 0,0-1 1 0 0,0 0 0 0 0,0 1 0 0 0,0-1-1 0 0,0 1 1 0 0,0 0 0 0 0,0 0 0 0 0,0 0-1 0 0,1 0 1 0 0,-1 0-2 0 0,-45 93 44 0 0,40-59-22 0 0,1-1 0 0 0,2 1 0 0 0,1 1 0 0 0,2-1 0 0 0,2 0 0 0 0,1 1 0 0 0,2 4-22 0 0,10 35 55 0 0,3 0 0 0 0,3-1 0 0 0,4-1 0 0 0,2-1 0 0 0,28 51-55 0 0,-46-104 8 0 0,6 11 40 0 0,-2 2 1 0 0,-2-1 0 0 0,-1 1-1 0 0,-1 1 1 0 0,-2 0-1 0 0,-2 0 1 0 0,0 0-1 0 0,-2 11-48 0 0,1 35 95 0 0,-3-79-130 0 0,0-1 20 0 0,0 0 5 0 0,3-37-792 0 0,-25-10-1988 0 0,1 19-3569 0 0,11 15-198 0 0,7 5-4963 0 0</inkml:trace>
  <inkml:trace contextRef="#ctx0" brushRef="#br0" timeOffset="1277.447">1730 871 7122 0 0,'0'0'2707'0'0,"0"0"-595"0"0,0 0-242 0 0,0 0 37 0 0,0 0 1 0 0,0 0-145 0 0,0 0-256 0 0,0 0-270 0 0,0 0-261 0 0,0 0-167 0 0,0 0-136 0 0,0 0-123 0 0,-2-9-67 0 0,-5-28-63 0 0,29 24 1237 0 0,272-9 1297 0 0,225-48-1474 0 0,-453 70-1465 0 0,-70 30-925 0 0,-9-16 28 0 0,-8 8-1560 0 0,7-11-8272 0 0,11-11-2231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1280 0 0,'0'0'1326'0'0,"0"0"42"0"0,0 0 138 0 0,0 0 200 0 0,0 0 9 0 0,0 0-66 0 0,0 0-183 0 0,0 0-206 0 0,0 0-184 0 0,0 0-146 0 0,0 0-77 0 0,-2 2-55 0 0,-4 5-9 0 0,5-5-15 0 0,1-2-50 0 0,0 0-25 0 0,0 0-59 0 0,0 0-40 0 0,0 0-33 0 0,0 0-36 0 0,0 0-35 0 0,0 0-53 0 0,0 0-27 0 0,27 0 3202 0 0,251 0-1135 0 0,-15-22-1815 0 0,-64 8-130 0 0,-199 14-500 0 0,0 0 0 0 0,0 0 11 0 0,0 0-9 0 0,0 0-11 0 0,0 0 10 0 0,0 0 4 0 0,0 0-17 0 0,-26-4-1043 0 0,17 4 66 0 0,-31 1-2637 0 0,27 0-899 0 0,1 1-3547 0 0,5 1-4478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71 162 7514 0 0,'0'0'1789'0'0,"0"0"-307"0"0,0 0-95 0 0,0 0 65 0 0,0 0 47 0 0,0 0 14 0 0,0 0-124 0 0,0 0-193 0 0,0 0-195 0 0,0 0-215 0 0,0 0-172 0 0,0-7-143 0 0,-2-21-137 0 0,-24 61 301 0 0,16-7-589 0 0,2 1 0 0 0,1 1 0 0 0,1-1-1 0 0,1 1 1 0 0,2 0 0 0 0,1 0 0 0 0,1 0-1 0 0,1 1 1 0 0,1-1 0 0 0,2 0 0 0 0,1 0-1 0 0,1-1 1 0 0,1 1 0 0 0,2-1 0 0 0,0 0-1 0 0,5 7-45 0 0,0-2 70 0 0,-10-20-32 0 0,1 1 1 0 0,0-1-1 0 0,1 0 1 0 0,0-1 0 0 0,1 1-1 0 0,0-1 1 0 0,1 0-1 0 0,1-1 1 0 0,-1 1 0 0 0,2-1-1 0 0,-1-1 1 0 0,1 0-1 0 0,1 0 1 0 0,0-1 0 0 0,1 1-39 0 0,-7-9 70 0 0,0 0 1 0 0,1-1 0 0 0,-1 1 0 0 0,0-1-1 0 0,0 0 1 0 0,1 0 0 0 0,-1 0 0 0 0,0 0-1 0 0,0-1 1 0 0,0 0 0 0 0,0 0 0 0 0,-1 0-1 0 0,1 0 1 0 0,0-1 0 0 0,-1 1 0 0 0,1-1-1 0 0,-1 0 1 0 0,0 0 0 0 0,0 0 0 0 0,0 0 0 0 0,-1-1-1 0 0,1 1 1 0 0,-1-1 0 0 0,0 1 0 0 0,0-1-1 0 0,0 0 1 0 0,0 0 0 0 0,0 0 0 0 0,-1 0-1 0 0,1-3-70 0 0,5-5 38 0 0,23-47 43 0 0,-2-2 0 0 0,-3 0-1 0 0,14-53-80 0 0,-19 55 33 0 0,-3 9-28 0 0,-3-1 0 0 0,-2 0-1 0 0,-3 0 1 0 0,-2-1 0 0 0,-2 0 0 0 0,-1-34-5 0 0,-4 86-41 0 0,-4 23-194 0 0,-11 62 350 0 0,5 1 1 0 0,0 74-116 0 0,11-103 94 0 0,1 1 0 0 0,4 0 0 0 0,2-1 0 0 0,2 0 1 0 0,17 53-95 0 0,-22-94 9 0 0,8 27 25 0 0,1-2 0 0 0,2 0 0 0 0,2-1 0 0 0,17 28-34 0 0,-11-36-9 0 0,-27-55-729 0 0,-12-12-1635 0 0,7 24-945 0 0,0 3-3331 0 0,4 4-4901 0 0</inkml:trace>
  <inkml:trace contextRef="#ctx0" brushRef="#br0" timeOffset="498.133">836 582 0 0 0,'0'0'1895'0'0,"0"0"694"0"0,0 0 150 0 0,0 0-57 0 0,0 0-218 0 0,0 0-286 0 0,0 0-288 0 0,0 0-264 0 0,0 0-200 0 0,0 0-195 0 0,0 0-168 0 0,0 0-138 0 0,0 0-145 0 0,1-3-131 0 0,3-10-115 0 0,-4 10-94 0 0,0 3-86 0 0,0 0-73 0 0,0 0-72 0 0,0 0-60 0 0,4 20 219 0 0,4 44 148 0 0,-7 36-185 0 0,-2-53-195 0 0,1 61-260 0 0,0-108 44 0 0,0 0-57 0 0,0 0-77 0 0,0 0-103 0 0,0 0-140 0 0,0 0-206 0 0,0 0-323 0 0,0-7-8192 0 0,0 3-2144 0 0</inkml:trace>
  <inkml:trace contextRef="#ctx0" brushRef="#br0" timeOffset="1181.562">1082 710 10146 0 0,'0'0'2325'0'0,"0"0"-324"0"0,0 0-184 0 0,0 0-197 0 0,0 0-214 0 0,0 0-173 0 0,0 0-191 0 0,0 0-209 0 0,0 0-146 0 0,0 0-129 0 0,0 0-104 0 0,0 0-68 0 0,0 0-53 0 0,37-6-29 0 0,112-18-30 0 0,-8 7 295 0 0,-67 10-387 0 0,-45 3-88 0 0,-29 4-58 0 0,0 0-1 0 0,0 0 36 0 0,0 0 23 0 0,-15-4 452 0 0,-154-51-454 0 0,134 34 2 0 0,30 89 213 0 0,2 205-113 0 0,3-272-198 0 0,0-1 6 0 0,0 0-4 0 0,0 0 10 0 0,0 0 14 0 0,0 0 17 0 0,0 0 29 0 0,0 0 0 0 0,0 0 27 0 0,0 0 2 0 0,0 0 7 0 0,8-16 259 0 0,120-181-261 0 0,-116 156-1335 0 0,-12 41 605 0 0,0 0-362 0 0,-4 3-8132 0 0,2 1-2567 0 0</inkml:trace>
  <inkml:trace contextRef="#ctx0" brushRef="#br0" timeOffset="1629.979">1722 636 7826 0 0,'0'0'4765'0'0,"0"0"-2141"0"0,0 0-834 0 0,0 0-150 0 0,0 0-95 0 0,0 0-133 0 0,0 0-162 0 0,0 0-213 0 0,0 0-269 0 0,0 0-182 0 0,0 0-124 0 0,0 0-95 0 0,0 0-17 0 0,18-9-33 0 0,57-31-24 0 0,22 12 568 0 0,-67 25-616 0 0,70-1 154 0 0,-99 5-399 0 0,0-1 0 0 0,0 1 1 0 0,0 0-1 0 0,0 1 0 0 0,1-1 0 0 0,-2 0 1 0 0,1 0-1 0 0,0 0 0 0 0,0 1 0 0 0,0-1 1 0 0,0 0-1 0 0,-1 1 0 0 0,1-1 1 0 0,-1 0-1 0 0,1 1 0 0 0,-1-1 0 0 0,0 1 1 0 0,1-1-1 0 0,-1 1 0 0 0,0-1 1 0 0,0 1-1 0 0,0-1 0 0 0,0 1 0 0 0,0-1 1 0 0,0 1-1 0 0,-1-1 0 0 0,1 1 0 0 0,0-1 1 0 0,-1 1-1 0 0,1-1 0 0 0,-1 1 1 0 0,1-1-1 0 0,-1 0 0 0 0,0 1 0 0 0,0-1 1 0 0,0 0-1 0 0,0 0 0 0 0,1 0 0 0 0,-2 1 1 0 0,1-1-1 0 0,0 0 0 0 0,0 0 1 0 0,0 0-1 0 0,0-1 0 0 0,-134 138 196 0 0,132-135-195 0 0,-1 0 1 0 0,0 1 0 0 0,1 0-1 0 0,-1-1 1 0 0,1 1-1 0 0,0 0 1 0 0,0 1 0 0 0,1-1-1 0 0,-1 0 1 0 0,1 1-1 0 0,0-1 1 0 0,0 1 0 0 0,1 0-1 0 0,-1 0 1 0 0,1 0-1 0 0,0 0 1 0 0,0 0 0 0 0,1 0-1 0 0,-1 0 1 0 0,1 0-1 0 0,0 0 1 0 0,1 0 0 0 0,-1 0-1 0 0,1 0 1 0 0,1 4-2 0 0,2-7 27 0 0,-1 1-1 0 0,1-1 1 0 0,0 1 0 0 0,0-1 0 0 0,0 0-1 0 0,0-1 1 0 0,0 1 0 0 0,0-1 0 0 0,0 0-1 0 0,1 0 1 0 0,-1 0 0 0 0,1 0 0 0 0,-1-1-1 0 0,0 1 1 0 0,1-1 0 0 0,-1-1 0 0 0,1 1-1 0 0,-1 0 1 0 0,1-1 0 0 0,0 0-27 0 0,14 0 92 0 0,82-33-1911 0 0,-87 29-94 0 0,-2 1-3499 0 0,-6 1-6022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13379 0 0,'0'0'1979'0'0,"0"0"-649"0"0,0 0-350 0 0,0 0-11 0 0,0 0 52 0 0,0 0 9 0 0,0 0-101 0 0,0 0-145 0 0,0 0-73 0 0,0 0 1 0 0,0 0 13 0 0,0 0-5 0 0,0 0-45 0 0,16 2-72 0 0,130 3 871 0 0,134-38 10 0 0,-85 26-1093 0 0,-195 7-420 0 0,-1 0 0 0 0,1 0-1 0 0,0 0 1 0 0,-1 0 0 0 0,1 0 0 0 0,-1 0 0 0 0,1 0 0 0 0,-1 0 0 0 0,1 0 0 0 0,0 0 0 0 0,-1 0 0 0 0,1 0-1 0 0,0 0 1 0 0,-1-1 0 0 0,1 1 0 0 0,-1 0 0 0 0,1 0 0 0 0,0 0 0 0 0,-1-1 0 0 0,1 1 0 0 0,0 0 0 0 0,-1 0-1 0 0,1-1 1 0 0,0 1 0 0 0,0 0 0 0 0,-1-1 0 0 0,1 1 0 0 0,0 0 0 0 0,0-1 0 0 0,-1 1 0 0 0,1 0 0 0 0,0-1-1 0 0,0 1 1 0 0,0 0 0 0 0,0-1 0 0 0,0 1 0 0 0,0-1 0 0 0,0 1 0 0 0,0 0 0 0 0,-1-1 0 0 0,1 1 0 0 0,0-1-1 0 0,1 1 1 0 0,-1 0 0 0 0,0-1 0 0 0,0 1 0 0 0,0-1 0 0 0,0 1 0 0 0,0 0 0 0 0,0-1 0 0 0,0 1 0 0 0,1-1-1 0 0,-1 1 1 0 0,0 0 0 0 0,0-1 0 0 0,0 1 0 0 0,1 0 0 0 0,-1-1 0 0 0,0 1 0 0 0,1 0 0 0 0,-1 0 0 0 0,0-1 0 0 0,1 1-1 0 0,-1 0 1 0 0,0 0 0 0 0,1 0 0 0 0,-1-1 0 0 0,0 1 29 0 0,-16-11-5562 0 0,12 10-892 0 0,0 1-5742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0 0 0,'0'0'919'0'0,"0"0"382"0"0,0 0 133 0 0,0 0 105 0 0,0 0 59 0 0,0 0-103 0 0,0 0-104 0 0,0 0-160 0 0,0 0-167 0 0,0 0-96 0 0,0 0-45 0 0,0 0-16 0 0,0 0 20 0 0,-12 4-10 0 0,-55 24 2359 0 0,60-16 1964 0 0,21-3-3548 0 0,23-3-757 0 0,172-14 1352 0 0,-112-7-1838 0 0,1 5 1 0 0,84 2-450 0 0,-178 10-259 0 0,3 0-119 0 0,-4-6-8949 0 0,-3 1-3010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09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417 926 9274 0 0,'0'0'1128'0'0,"0"0"-474"0"0,0 0-186 0 0,0 0 168 0 0,0 0 313 0 0,0 0 201 0 0,0 0-2 0 0,0 0-182 0 0,0 0-218 0 0,0 0-148 0 0,0 0-36 0 0,0 0-4 0 0,0 0-26 0 0,6 5-15 0 0,-5-3-419 0 0,1 0 0 0 0,0 0 0 0 0,0 0 1 0 0,1-1-1 0 0,-1 1 0 0 0,0 0 0 0 0,0-1 0 0 0,1 0 1 0 0,-1 0-1 0 0,1 1 0 0 0,-1-1 0 0 0,1-1 1 0 0,0 1-1 0 0,-1 0 0 0 0,1-1 0 0 0,0 1 1 0 0,-1-1-1 0 0,1 0 0 0 0,0 0 0 0 0,0 0 1 0 0,-1 0-1 0 0,1 0 0 0 0,0-1 0 0 0,-1 1 1 0 0,1-1-1 0 0,0 0 0 0 0,-1 0 0 0 0,1 0 0 0 0,-1 0 1 0 0,1 0-1 0 0,-1 0 0 0 0,0-1 0 0 0,1 1 1 0 0,-1-1-1 0 0,0 0 0 0 0,0 1 0 0 0,2-3-100 0 0,12-16 264 0 0,-1-1-1 0 0,0-1 0 0 0,-2 0 1 0 0,0 0-1 0 0,-2-1 0 0 0,-1-1 1 0 0,0 0-1 0 0,-2 0 0 0 0,0-1 1 0 0,-2 0-1 0 0,1-17-263 0 0,0 2 573 0 0,-7 39-475 0 0,0 1-1 0 0,0 0 2 0 0,0 0-19 0 0,0 0-19 0 0,0 0-5 0 0,0 0-24 0 0,0 0-2 0 0,0 30 243 0 0,37 305 795 0 0,-27-225-808 0 0,-5 0-1 0 0,-7 74-259 0 0,2-175 13 0 0,-1 0 0 0 0,0 0 1 0 0,-1 0-1 0 0,0 0 0 0 0,0 0 0 0 0,-1 0 1 0 0,0-1-1 0 0,-1 1 0 0 0,1-1 0 0 0,-2 0 0 0 0,1 0 1 0 0,-3 2-14 0 0,6-10 9 0 0,0 1 0 0 0,1-1 0 0 0,-1 0 0 0 0,0-1 0 0 0,0 1 0 0 0,0 0 0 0 0,1 0 0 0 0,-1 0 0 0 0,0 0 0 0 0,0-1 0 0 0,1 1 0 0 0,-1 0 0 0 0,0-1 0 0 0,1 1 0 0 0,-1 0 0 0 0,0-1 0 0 0,1 1 0 0 0,-1-1 0 0 0,0 1 0 0 0,1-1 0 0 0,-1 0 0 0 0,1 1 0 0 0,-1-1 0 0 0,1 1 0 0 0,-1-1 0 0 0,1 0 0 0 0,0 0 0 0 0,-1 1 0 0 0,1-1 0 0 0,0 0 0 0 0,-1 1 0 0 0,1-1 0 0 0,0 0 0 0 0,0 0 0 0 0,0 0 1 0 0,0 1-1 0 0,0-1 0 0 0,0 0 0 0 0,0 0 0 0 0,0 0 0 0 0,0 1 0 0 0,0-1 0 0 0,0 0 0 0 0,0 0 0 0 0,1 1 0 0 0,-1-2-9 0 0,0 1 7 0 0,-2-28-4 0 0,1 1 0 0 0,1-1-1 0 0,1 0 1 0 0,2 0 0 0 0,1 1-1 0 0,2 0 1 0 0,0 0 0 0 0,2 0-1 0 0,1 1 1 0 0,3-5-3 0 0,-2-2-15 0 0,101-241-32 0 0,-91 238 37 0 0,0 1-1 0 0,3 0 0 0 0,1 2 0 0 0,1 1 1 0 0,2 1-1 0 0,1 2 0 0 0,1 0 0 0 0,2 2 0 0 0,22-15 11 0 0,-37 31-7 0 0,-7 4 4 0 0,1 0 0 0 0,1 0 0 0 0,-1 1 0 0 0,1 0 0 0 0,1 1 0 0 0,-1 0 0 0 0,1 1 0 0 0,0 0 1 0 0,0 1-1 0 0,1 0 0 0 0,-1 1 0 0 0,1 0 0 0 0,8 0 3 0 0,-18 4 1 0 0,0-1 0 0 0,0 1 0 0 0,0-1 0 0 0,0 1 1 0 0,0 0-1 0 0,-1 0 0 0 0,1 0 0 0 0,0 1 0 0 0,0-1 0 0 0,-1 1 0 0 0,1-1 0 0 0,-1 1 0 0 0,1 0 1 0 0,-1 0-1 0 0,0 0 0 0 0,0 0 0 0 0,0 0 0 0 0,0 1 0 0 0,0-1 0 0 0,0 1 0 0 0,-1-1 0 0 0,1 1 1 0 0,-1 0-1 0 0,0-1 0 0 0,0 1 0 0 0,0 0 0 0 0,0 0 0 0 0,0 0 0 0 0,0 0 0 0 0,-1 3-1 0 0,6 94 46 0 0,-12-80-45 0 0,0-1 0 0 0,-2 1 0 0 0,0-1 0 0 0,-1 0 0 0 0,-1-1 0 0 0,-1 0 0 0 0,0-1 0 0 0,-1 0 0 0 0,-1-1 0 0 0,-1 0 0 0 0,0-1 0 0 0,-1-1 0 0 0,-1 0 0 0 0,0-1 0 0 0,0-1 0 0 0,-2 0 0 0 0,1-1 0 0 0,-18 7-1 0 0,21-10-116 0 0,-2-1 0 0 0,1 0-1 0 0,-1-1 1 0 0,0-1 0 0 0,0 0-1 0 0,0-1 1 0 0,-1-1 0 0 0,0-1-1 0 0,1 0 1 0 0,-1-1 0 0 0,0-1-1 0 0,0-1 1 0 0,-4 0 116 0 0,19 1-78 0 0,0 0 0 0 0,1 0-1 0 0,-1-1 1 0 0,1 1 0 0 0,-1 0 0 0 0,0-1-1 0 0,1 1 1 0 0,-1-1 0 0 0,1 0-1 0 0,-1 1 1 0 0,1-1 0 0 0,-1 0 0 0 0,1 0-1 0 0,0 0 1 0 0,-1 0 0 0 0,1 0 0 0 0,0 0-1 0 0,0 0 1 0 0,0 0 0 0 0,-1-1 0 0 0,1 1-1 0 0,1 0 1 0 0,-1-1 0 0 0,0 1 0 0 0,0-1-1 0 0,0 1 1 0 0,1-1 0 0 0,-1 1 0 0 0,1-1-1 0 0,-1 1 1 0 0,1-1 0 0 0,0 0-1 0 0,0 1 1 0 0,-1-1 0 0 0,1 0 0 0 0,0 1-1 0 0,0-1 1 0 0,1 0 0 0 0,-1 1 0 0 0,0-1-1 0 0,0 0 1 0 0,1 0 78 0 0,9-21-4031 0 0,7 5-3950 0 0,-4 10-3990 0 0</inkml:trace>
  <inkml:trace contextRef="#ctx0" brushRef="#br0" timeOffset="386.872">1682 624 10890 0 0,'0'0'1797'0'0,"0"0"-233"0"0,0 0-29 0 0,0 0-19 0 0,0 0-126 0 0,0 0-215 0 0,0 0-199 0 0,0 0-156 0 0,0 0-121 0 0,0 0-84 0 0,0 0-99 0 0,0 0-59 0 0,0 0-47 0 0,-21 6-66 0 0,-67 18-47 0 0,85-23-275 0 0,1-1-1 0 0,-1 1 1 0 0,0 0-1 0 0,1 0 0 0 0,-1 0 1 0 0,1 0-1 0 0,-1 0 1 0 0,1 1-1 0 0,-1-1 1 0 0,1 1-1 0 0,0 0 0 0 0,0-1 1 0 0,0 1-1 0 0,0 0 1 0 0,0 0-1 0 0,0 0 1 0 0,0 1-1 0 0,1-1 0 0 0,-1 0 1 0 0,1 1-1 0 0,0-1 1 0 0,-1 3-22 0 0,-4 6 70 0 0,3-7-59 0 0,1-1 0 0 0,-1 1 0 0 0,1-1 0 0 0,0 1 0 0 0,0 0 0 0 0,0 0 0 0 0,0 0 0 0 0,1 0 0 0 0,-1 0 0 0 0,1 0 0 0 0,0 1 0 0 0,1-1 0 0 0,-1 0 0 0 0,1 1 0 0 0,0-1 0 0 0,0 0 0 0 0,0 1 0 0 0,0-1 0 0 0,1 1 0 0 0,0-1 0 0 0,-1 0 0 0 0,2 0 0 0 0,-1 0 0 0 0,0 1 0 0 0,1-1 0 0 0,0 0 0 0 0,0-1 0 0 0,0 1 0 0 0,1 0 0 0 0,-1-1 0 0 0,1 1 0 0 0,0-1 0 0 0,0 0 0 0 0,0 0 0 0 0,0 0 0 0 0,0 0 0 0 0,1 0 0 0 0,-1-1 0 0 0,1 1 0 0 0,0-1 0 0 0,3 1-11 0 0,5-2 71 0 0,0-1 0 0 0,-1 0 0 0 0,1-1 0 0 0,0 0 1 0 0,0-1-1 0 0,-1-1 0 0 0,1 0 0 0 0,-1 0 0 0 0,0-1 1 0 0,0 0-1 0 0,0-1 0 0 0,0 0 0 0 0,-1-1 0 0 0,0 0 0 0 0,0-1 1 0 0,-1 0-1 0 0,0 0 0 0 0,0-1 0 0 0,0-1 0 0 0,-1 1 1 0 0,0-1-1 0 0,-1 0 0 0 0,0-1 0 0 0,-1 0 0 0 0,0 0 1 0 0,5-10-72 0 0,-9 16 8 0 0,0 0 1 0 0,0 0 0 0 0,0 1-1 0 0,0-2 1 0 0,-1 1-1 0 0,0 0 1 0 0,1 0 0 0 0,-1 0-1 0 0,-1 0 1 0 0,1-1 0 0 0,-1 1-1 0 0,0 0 1 0 0,0-1 0 0 0,0 1-1 0 0,0 0 1 0 0,-1-1-1 0 0,0 1 1 0 0,0 0 0 0 0,0 0-1 0 0,0-1 1 0 0,-1 1 0 0 0,1 0-1 0 0,-1 0 1 0 0,0 1 0 0 0,0-1-1 0 0,-1 0 1 0 0,1 1-1 0 0,-1-1 1 0 0,0 1 0 0 0,0 0-1 0 0,0 0 1 0 0,0 0 0 0 0,0 0-1 0 0,-1 0 1 0 0,1 1 0 0 0,-1-1-1 0 0,0 1 1 0 0,0 0-1 0 0,0 0 1 0 0,0 1 0 0 0,0-1-1 0 0,-1 1-8 0 0,-79-3-1317 0 0,44 21-1695 0 0,20 5-5147 0 0,12-14-3767 0 0</inkml:trace>
  <inkml:trace contextRef="#ctx0" brushRef="#br0" timeOffset="823.719">2271 256 13603 0 0,'0'0'2523'0'0,"0"0"-921"0"0,0 0-338 0 0,0 0 83 0 0,0 0 40 0 0,0 0-92 0 0,0 0-231 0 0,0 0-294 0 0,0 0-201 0 0,0 0-126 0 0,0 0-70 0 0,0 0-34 0 0,0 0-8 0 0,9-7 25 0 0,25-22-3 0 0,-33 29-324 0 0,0 1 0 0 0,0-1 0 0 0,0 0 0 0 0,0 0 0 0 0,0 0-1 0 0,0 1 1 0 0,0-1 0 0 0,0 0 0 0 0,0 1 0 0 0,0-1 0 0 0,0 1 0 0 0,-1-1-1 0 0,1 1 1 0 0,0-1 0 0 0,0 1 0 0 0,-1 0 0 0 0,1-1 0 0 0,0 1 0 0 0,-1 0 0 0 0,1 0-1 0 0,0-1 1 0 0,-1 1 0 0 0,1 0 0 0 0,-1 0 0 0 0,1 0 0 0 0,-1 0 0 0 0,0 0-1 0 0,1 0 1 0 0,-1-1 0 0 0,0 1 0 0 0,0 0 0 0 0,0 0 0 0 0,0 0 0 0 0,0 0 0 0 0,0 0-1 0 0,0 0 1 0 0,0 0 0 0 0,0 0 0 0 0,0 0 0 0 0,0 0 0 0 0,-1 0 0 0 0,1 0-29 0 0,0 1 57 0 0,8 82 460 0 0,-5 1 1 0 0,-3 0-1 0 0,-9 70-517 0 0,8-141 47 0 0,-16 160-3 0 0,15-131-95 0 0,2-42 10 0 0,0-1-7 0 0,0 0-26 0 0,0 0-14 0 0,0-26-1652 0 0,-7-13-1734 0 0,2 18-95 0 0,3 1-5089 0 0,1 8-3251 0 0</inkml:trace>
  <inkml:trace contextRef="#ctx0" brushRef="#br0" timeOffset="1071.939">2070 551 6217 0 0,'0'0'1918'0'0,"0"0"-324"0"0,0 0-39 0 0,0 0 69 0 0,0 0-17 0 0,0 0-68 0 0,0 0-155 0 0,0 0-161 0 0,0 0-106 0 0,0 0-108 0 0,0 0-99 0 0,0 0-85 0 0,0 0-94 0 0,24 4-70 0 0,78 13-94 0 0,105-16 1219 0 0,-15-1-2784 0 0,-174 3-1132 0 0,-12 0-2350 0 0,-3 1-5069 0 0,-2-3 439 0 0</inkml:trace>
  <inkml:trace contextRef="#ctx0" brushRef="#br0" timeOffset="1368.02">2626 632 72 0 0,'0'0'2369'0'0,"0"0"-352"0"0,0 0-72 0 0,0 0 30 0 0,0 0-47 0 0,0 0-131 0 0,0 0-164 0 0,0 0-160 0 0,0 0-157 0 0,0 0-139 0 0,0 0-123 0 0,0 0-92 0 0,17 5-52 0 0,55 17-39 0 0,-68-20-704 0 0,1-1-1 0 0,0 0 1 0 0,0 0-1 0 0,0 0 1 0 0,0-1 0 0 0,0 0-1 0 0,0 0 1 0 0,0 0-1 0 0,0 0 1 0 0,0-1-1 0 0,0 0 1 0 0,0 0 0 0 0,0 0-1 0 0,0-1 1 0 0,0 0-1 0 0,-1 1 1 0 0,1-2-1 0 0,-1 1 1 0 0,1 0-1 0 0,3-4-166 0 0,-7 6 21 0 0,5-4 72 0 0,1 1 1 0 0,-1-1-1 0 0,1 0 1 0 0,-1 0-1 0 0,-1-1 1 0 0,1 1-1 0 0,0-1 1 0 0,-1-1-1 0 0,0 1 1 0 0,-1-1-1 0 0,1 0 1 0 0,-1 0-1 0 0,0 0 1 0 0,0-1 0 0 0,-1 1-1 0 0,0-1 1 0 0,0 0-1 0 0,-1 0 1 0 0,1 0-1 0 0,-2 0 1 0 0,1 0-1 0 0,-1 0 1 0 0,1-7-94 0 0,-4 11-9 0 0,-1 0 0 0 0,1 0 0 0 0,-1 0 0 0 0,0 0 0 0 0,1 1 1 0 0,-1-1-1 0 0,0 1 0 0 0,-1 0 0 0 0,1 0 0 0 0,0 0 0 0 0,-1 0 0 0 0,1 1 0 0 0,-1-1 0 0 0,1 1 1 0 0,-1 0-1 0 0,1 0 0 0 0,-1 0 0 0 0,0 1 0 0 0,0-1 0 0 0,0 1 0 0 0,1 0 0 0 0,-1 0 1 0 0,0 0-1 0 0,0 0 0 0 0,0 1 0 0 0,1-1 0 0 0,-1 1 0 0 0,0 0 0 0 0,-1 1 9 0 0,3-2-8 0 0,-10 3-32 0 0,0 1-1 0 0,1-1 1 0 0,-1 2-1 0 0,1 0 1 0 0,0 0-1 0 0,1 1 1 0 0,-1 0-1 0 0,1 1 1 0 0,0 0-1 0 0,1 0 1 0 0,0 1-1 0 0,0 1 1 0 0,1-1-1 0 0,-1 2 0 0 0,2-1 1 0 0,0 1-1 0 0,0 0 1 0 0,-1 3 40 0 0,5-9-59 0 0,0 0 0 0 0,0 0 0 0 0,0 0 0 0 0,1 1 0 0 0,-1-1 0 0 0,1 0 0 0 0,1 1 0 0 0,-1-1 0 0 0,0 1 1 0 0,1 0-1 0 0,0 0 0 0 0,0-1 0 0 0,1 1 0 0 0,-1 0 0 0 0,1 0 0 0 0,0 0 0 0 0,0 0 0 0 0,1 0 0 0 0,-1 0 0 0 0,1-1 0 0 0,0 1 0 0 0,1 0 0 0 0,-1 0 0 0 0,1-1 0 0 0,0 1 1 0 0,0-1-1 0 0,0 1 0 0 0,0-1 0 0 0,1 0 0 0 0,0 0 0 0 0,0 0 0 0 0,0-1 0 0 0,0 1 0 0 0,1 0 0 0 0,-1-1 0 0 0,3 1 59 0 0,79 27-4049 0 0,-55-26 92 0 0,-1-1-3494 0 0,-14-3-977 0 0</inkml:trace>
  <inkml:trace contextRef="#ctx0" brushRef="#br0" timeOffset="1814.82">3011 863 7378 0 0,'0'0'3719'0'0,"0"0"-1370"0"0,0 0-432 0 0,0 0-82 0 0,0 0-180 0 0,0 0-308 0 0,0 0-353 0 0,0 0-330 0 0,0 0-199 0 0,0 0-39 0 0,0 0 2 0 0,0 0 11 0 0,0 0-21 0 0,13-17-28 0 0,77-101 474 0 0,-8 29-12 0 0,-65 87-881 0 0,-17 30-84 0 0,-1-15 151 0 0,0 4-21 0 0,1-14-12 0 0,-1 0 0 0 0,1 0 1 0 0,-1 0-1 0 0,1 0 1 0 0,0 0-1 0 0,0 0 0 0 0,0 0 1 0 0,1 0-1 0 0,-1 0 0 0 0,1-1 1 0 0,-1 1-1 0 0,1 0 0 0 0,0 0 1 0 0,0 0-1 0 0,1-1 1 0 0,-1 1-1 0 0,0 0 0 0 0,1-1 1 0 0,-1 0-1 0 0,1 1 0 0 0,0-1 1 0 0,0 0-1 0 0,0 0 0 0 0,0 0 1 0 0,0 0-1 0 0,1 0 1 0 0,-1 0-1 0 0,3 1-5 0 0,-1-1 84 0 0,1 1-1 0 0,0-1 1 0 0,1 0 0 0 0,-1-1-1 0 0,0 1 1 0 0,0-1 0 0 0,1 0 0 0 0,-1 0-1 0 0,1-1 1 0 0,-1 0 0 0 0,0 0-1 0 0,1 0 1 0 0,-1 0 0 0 0,1-1-1 0 0,-1 0 1 0 0,1 0 0 0 0,-1 0-1 0 0,0-1 1 0 0,0 0 0 0 0,0 0 0 0 0,0 0-1 0 0,0-1 1 0 0,0 1 0 0 0,-1-1-1 0 0,1 0 1 0 0,-1-1 0 0 0,0 1-1 0 0,0-1 1 0 0,3-2-84 0 0,-2 1-35 0 0,56-71 517 0 0,-46 10-3375 0 0,-15 55 672 0 0,0 3-2439 0 0,0 1-5809 0 0</inkml:trace>
  <inkml:trace contextRef="#ctx0" brushRef="#br0" timeOffset="2190.925">3720 68 12947 0 0,'0'0'3266'0'0,"0"0"-1826"0"0,0 0-694 0 0,0 0 70 0 0,0 0 209 0 0,0 0 222 0 0,0 0 60 0 0,0 0-123 0 0,0 0-162 0 0,0 0-168 0 0,0 0-145 0 0,0 0-116 0 0,0 0-106 0 0,6 20-101 0 0,22 62-66 0 0,-15 24 439 0 0,-14-71-645 0 0,-5 348 362 0 0,-10-252-392 0 0,20-200-2741 0 0,-3 39-599 0 0,-1 2-3424 0 0,0 17-5164 0 0</inkml:trace>
  <inkml:trace contextRef="#ctx0" brushRef="#br0" timeOffset="2439.384">3530 470 14003 0 0,'0'0'1638'0'0,"0"0"-473"0"0,0 0-155 0 0,0 0 62 0 0,0 0 132 0 0,0 0 45 0 0,0 0-80 0 0,0 0-130 0 0,0 0-135 0 0,0 0-108 0 0,0 0-119 0 0,0 0-129 0 0,0 0-86 0 0,33 0-81 0 0,101-1-83 0 0,56-2 582 0 0,-120 25-1586 0 0,-66-5-2676 0 0,-4-12-1311 0 0,0-1-7347 0 0</inkml:trace>
  <inkml:trace contextRef="#ctx0" brushRef="#br0" timeOffset="2667.267">4132 628 18068 0 0,'0'0'1307'0'0,"0"0"-220"0"0,0 0 49 0 0,0 0 50 0 0,0 0-77 0 0,0 0-202 0 0,0 0-318 0 0,0 0-243 0 0,0 0-143 0 0,0 0-77 0 0,0 0-38 0 0,0 0-30 0 0,4 23-32 0 0,12 68-46 0 0,-18-61-4562 0 0,-6-42-7521 0 0,5 5 2572 0 0</inkml:trace>
  <inkml:trace contextRef="#ctx0" brushRef="#br0" timeOffset="2921.055">4138 425 8090 0 0,'0'0'3026'0'0,"0"0"-551"0"0,0 0-348 0 0,0 0-252 0 0,0 0-191 0 0,0 0-231 0 0,0 0-292 0 0,0 0-288 0 0,0 0-259 0 0,0 0-240 0 0,0 0-190 0 0,0 0-168 0 0,0 0-128 0 0,-2-22-94 0 0,-7-59-1542 0 0,14 99-987 0 0,-2-8-1933 0 0,1-1-6686 0 0</inkml:trace>
  <inkml:trace contextRef="#ctx0" brushRef="#br0" timeOffset="3673.075">4631 477 16628 0 0,'0'0'2217'0'0,"0"0"-755"0"0,0 0-294 0 0,0 0-89 0 0,0 0-136 0 0,0 0-140 0 0,0 0-180 0 0,0 0-147 0 0,0 0-69 0 0,0 0-86 0 0,0 0-86 0 0,0 0-69 0 0,-32 12-43 0 0,-98 40-52 0 0,77-17-5 0 0,47-27-52 0 0,3-5-18 0 0,0 0 0 0 0,0 0 0 0 0,0 0 0 0 0,1 0 0 0 0,0 1 0 0 0,-1-1 0 0 0,1 1 0 0 0,0-1 0 0 0,0 1 0 0 0,1 0 0 0 0,-1 0 0 0 0,1 0 0 0 0,0 0 0 0 0,0 0 0 0 0,0 0 0 0 0,1 0 0 0 0,-1 0 0 0 0,1 0 0 0 0,0 0 0 0 0,0 1 1 0 0,0-1-1 0 0,1 0 0 0 0,0 0 0 0 0,-1 0 0 0 0,2 0 0 0 0,-1 0 0 0 0,0 0 0 0 0,1 0 0 0 0,-1-1 0 0 0,1 1 0 0 0,0 0 0 0 0,0-1 0 0 0,1 1 0 0 0,-1-1 0 0 0,2 2 4 0 0,2-2 2 0 0,-1 0 0 0 0,1-1 0 0 0,-1 1 1 0 0,1-1-1 0 0,0-1 0 0 0,0 1 0 0 0,0-1 0 0 0,0 0 0 0 0,0 0 0 0 0,0 0 1 0 0,0-1-1 0 0,0 0 0 0 0,0 0 0 0 0,0-1 0 0 0,0 0 0 0 0,0 0 0 0 0,0 0 1 0 0,0-1-1 0 0,0 0 0 0 0,-1 0 0 0 0,1 0 0 0 0,5-3-2 0 0,112-79 100 0 0,-122 83-100 0 0,0-1-1 0 0,0 0 0 0 0,0 1 0 0 0,0-1 0 0 0,0 0 0 0 0,0 1 0 0 0,1-1 0 0 0,-1 1 0 0 0,1-1 0 0 0,-1 1 0 0 0,1-1 0 0 0,-1 1 0 0 0,1 0 0 0 0,0 0 0 0 0,-1 0 0 0 0,1 0 0 0 0,0 0-1 0 0,0 0 1 0 0,0 1 0 0 0,0-1 0 0 0,0 0 0 0 0,0 1 0 0 0,0 0 0 0 0,0-1 0 0 0,0 1 0 0 0,0 0 0 0 0,0 0 0 0 0,0 0 0 0 0,0 0 0 0 0,0 1 0 0 0,0-1 0 0 0,0 0 0 0 0,0 1 0 0 0,0 0 0 0 0,0-1 0 0 0,0 1 0 0 0,0 0 0 0 0,0 0 0 0 0,-1 0 0 0 0,1 0 0 0 0,0 0 0 0 0,-1 0 0 0 0,1 1 0 0 0,0 0 1 0 0,0 3 8 0 0,0 0 0 0 0,1-1 0 0 0,-1 1 1 0 0,1-1-1 0 0,0 0 0 0 0,0 0 1 0 0,0 0-1 0 0,1 0 0 0 0,-1 0 0 0 0,1-1 1 0 0,0 1-1 0 0,0-1 0 0 0,0 0 0 0 0,0 0 1 0 0,1-1-1 0 0,-1 1 0 0 0,1-1 0 0 0,0 0 1 0 0,-1 0-1 0 0,1 0 0 0 0,0-1 0 0 0,0 0 1 0 0,0 0-1 0 0,0 0 0 0 0,0-1 1 0 0,1 1-1 0 0,-1-1 0 0 0,0 0 0 0 0,0-1 1 0 0,0 1-1 0 0,0-1 0 0 0,0 0 0 0 0,0 0 1 0 0,0-1-1 0 0,0 0 0 0 0,0 0 0 0 0,-1 0 1 0 0,1 0-1 0 0,-1 0 0 0 0,1-1 0 0 0,-1 0-8 0 0,60-41 331 0 0,55-106 415 0 0,-106 128-741 0 0,-1-1 0 0 0,0 0 0 0 0,-2-1 0 0 0,0 0 0 0 0,-2 0 0 0 0,0-1 0 0 0,-2 0 0 0 0,-1 0 1 0 0,-1-1-1 0 0,-1 0 0 0 0,-1-17-5 0 0,-1 20-20 0 0,0 15 11 0 0,0 1 0 0 0,-1 0 0 0 0,1 0 1 0 0,-1 0-1 0 0,0-1 0 0 0,-1 1 0 0 0,0 0 0 0 0,0 0 1 0 0,-1 0-1 0 0,1 0 0 0 0,-2 0 0 0 0,1 0 0 0 0,-1 1 1 0 0,0-1-1 0 0,0 1 0 0 0,-1-1 0 0 0,0 1 0 0 0,0 0 0 0 0,0 1 1 0 0,-1-1 8 0 0,2 4-7 0 0,0 1 0 0 0,0 0 0 0 0,0-1 1 0 0,0 1-1 0 0,-1 1 0 0 0,1-1 0 0 0,0 0 0 0 0,0 1 1 0 0,-1 0-1 0 0,1-1 0 0 0,-1 1 0 0 0,1 1 0 0 0,0-1 1 0 0,-1 0-1 0 0,1 1 0 0 0,0 0 0 0 0,-1 0 1 0 0,1 0-1 0 0,0 0 0 0 0,0 0 0 0 0,0 0 0 0 0,0 1 1 0 0,0 0-1 0 0,0-1 0 0 0,0 1 0 0 0,1 0 1 0 0,-1 1-1 0 0,1-1 0 0 0,-1 0 0 0 0,1 1 0 0 0,0-1 1 0 0,0 1-1 0 0,0 0 0 0 0,0 0 0 0 0,-1 2 7 0 0,-4 10 13 0 0,1 1 0 0 0,0-1 0 0 0,1 1 0 0 0,1 1 0 0 0,0-1 0 0 0,1 0 0 0 0,1 1 0 0 0,1 0 0 0 0,0-1 0 0 0,1 1 0 0 0,1 0-1 0 0,1 0 1 0 0,0-1 0 0 0,2 4-13 0 0,2 13 162 0 0,3 0-1 0 0,0 0 1 0 0,2-2-1 0 0,2 1 0 0 0,0-1 1 0 0,13 18-162 0 0,-12-25 178 0 0,1 0 1 0 0,2 0-1 0 0,0-2 0 0 0,1 0 1 0 0,1-1-1 0 0,1-1 1 0 0,1-1-1 0 0,1-1 1 0 0,6 4-179 0 0,-8-4 116 0 0,-28-29-653 0 0,-10 7-1040 0 0,7 2-1281 0 0,3-2-5108 0 0,5 4-4490 0 0</inkml:trace>
  <inkml:trace contextRef="#ctx0" brushRef="#br0" timeOffset="8268.841">8764 532 0 0 0,'0'0'1059'0'0,"0"0"507"0"0,0 0 365 0 0,0 0 309 0 0,0 0 155 0 0,0 0-64 0 0,0 0-261 0 0,0 0-341 0 0,0 0-330 0 0,0 0-229 0 0,0 0-156 0 0,0 0-118 0 0,0 0-86 0 0,3-5-102 0 0,12-14-89 0 0,-31 18 2509 0 0,5 111-2108 0 0,12-77-951 0 0,0-30-46 0 0,-1 1 1 0 0,1 0 0 0 0,0-1 0 0 0,-1 1 0 0 0,2-1 0 0 0,-1 0-1 0 0,0 1 1 0 0,1-1 0 0 0,-1 0 0 0 0,1 0 0 0 0,0 0 0 0 0,0 0-1 0 0,0 0 1 0 0,1 0 0 0 0,-1-1 0 0 0,1 1 0 0 0,-1-1 0 0 0,1 1-1 0 0,0-1 1 0 0,0 0 0 0 0,0 0 0 0 0,0-1 0 0 0,0 1 0 0 0,0 0-1 0 0,1-1 1 0 0,-1 0 0 0 0,0 0 0 0 0,1 0 0 0 0,-1 0 0 0 0,1 0-1 0 0,-1-1 1 0 0,1 0 0 0 0,-1 1 0 0 0,1-1 0 0 0,0-1 0 0 0,-1 1-1 0 0,1 0 1 0 0,-1-1 0 0 0,1 0 0 0 0,-1 0 0 0 0,1 0 0 0 0,-1 0-1 0 0,0 0 1 0 0,1-1 0 0 0,-1 0 0 0 0,0 1 0 0 0,0-1 0 0 0,0 0-1 0 0,0 0 1 0 0,-1-1 0 0 0,1 1 0 0 0,0-1 0 0 0,-1 1 0 0 0,2-3-24 0 0,33-26 201 0 0,-1-2 0 0 0,-2-1 1 0 0,-1-1-1 0 0,-2-2 0 0 0,-2-2 1 0 0,21-34-202 0 0,-25 39 77 0 0,-25 93-18 0 0,-35 143 109 0 0,17 143-156 0 0,21-2-37 0 0,-2-338 26 0 0,-2 0 0 0 0,1 0 1 0 0,-1 0-1 0 0,1-1 0 0 0,-1 1 1 0 0,0 0-1 0 0,-1 0 1 0 0,1-1-1 0 0,-1 1 0 0 0,0-1 1 0 0,0 0-1 0 0,-1 1 0 0 0,1-1 1 0 0,-1 0-1 0 0,0 0 1 0 0,0-1-1 0 0,0 1 0 0 0,-1-1 1 0 0,1 1-1 0 0,-1-1 0 0 0,0 0 1 0 0,0 0-1 0 0,0-1 1 0 0,0 1-1 0 0,0-1 0 0 0,0 0 1 0 0,-1 0-1 0 0,1 0 0 0 0,-1-1 1 0 0,0 1-1 0 0,1-1 1 0 0,-2 0-2 0 0,-1 1 0 0 0,1 0 1 0 0,0-1 0 0 0,-1 0 0 0 0,1 0 0 0 0,-1 0 0 0 0,1-1 0 0 0,-1 0 0 0 0,1 0 0 0 0,-1-1 0 0 0,1 0 0 0 0,-1 0 0 0 0,1 0 0 0 0,-1-1 0 0 0,1 0-1 0 0,0 0 1 0 0,0-1 0 0 0,0 1 0 0 0,0-1 0 0 0,1-1 0 0 0,-1 1 0 0 0,1-1 0 0 0,-1 0 0 0 0,1 0 0 0 0,1 0 0 0 0,-1-1 0 0 0,1 0 0 0 0,-1 0 0 0 0,1 0-1 0 0,1 0 1 0 0,-1-1 0 0 0,1 1 0 0 0,0-1 0 0 0,-2-4-1 0 0,3-1 0 0 0,0 1 0 0 0,0 0-1 0 0,1-1 1 0 0,1 1 0 0 0,0-1 0 0 0,0 1-1 0 0,1-1 1 0 0,0 1 0 0 0,1 0-1 0 0,0-1 1 0 0,1 1 0 0 0,0 0 0 0 0,0 0-1 0 0,1 1 1 0 0,1-1 0 0 0,-1 1-1 0 0,2-1 1 0 0,-1 2 0 0 0,1-1 0 0 0,0 1-1 0 0,1-1 1 0 0,0 2 0 0 0,7-7 0 0 0,19-17-17 0 0,2 1 0 0 0,1 1 0 0 0,1 2 0 0 0,33-16 17 0 0,-69 42-2 0 0,34-21-155 0 0,1 2-1 0 0,1 2 1 0 0,1 1 0 0 0,0 2-1 0 0,1 1 1 0 0,5 1 157 0 0,22 0-3073 0 0,-38 11-6775 0 0,-17 2-2504 0 0</inkml:trace>
  <inkml:trace contextRef="#ctx0" brushRef="#br0" timeOffset="5504.798">5960 705 3345 0 0,'0'0'3544'0'0,"0"0"-1635"0"0,0 0-525 0 0,0 0 66 0 0,0 0 87 0 0,0 0-98 0 0,0 0-290 0 0,0 0-388 0 0,0 0-307 0 0,0 0-153 0 0,0 0-20 0 0,3 2 74 0 0,5 4 54 0 0,0-1 1 0 0,0-1-1 0 0,1 1 0 0 0,0-1 1 0 0,0 0-1 0 0,0-1 0 0 0,0 0 1 0 0,1-1-1 0 0,-1 0 0 0 0,1 0 1 0 0,-1-1-1 0 0,1 0 0 0 0,4-1-409 0 0,-7 0 75 0 0,0 0 1 0 0,0 0-1 0 0,-1-1 0 0 0,1 0 0 0 0,0 0 0 0 0,-1-1 0 0 0,1 0 1 0 0,-1 0-1 0 0,1-1 0 0 0,-1 1 0 0 0,0-2 0 0 0,0 1 0 0 0,0 0 0 0 0,-1-1 1 0 0,1 0-1 0 0,-1 0 0 0 0,0-1 0 0 0,0 0 0 0 0,0 0 0 0 0,-1 0 0 0 0,0 0 1 0 0,0-1-1 0 0,0 1 0 0 0,0-1 0 0 0,-1 0 0 0 0,0 0 0 0 0,0 0 1 0 0,-1-1-1 0 0,0 1 0 0 0,0-1 0 0 0,0 1 0 0 0,-1-1 0 0 0,0 0 0 0 0,0 0 1 0 0,-1 1-1 0 0,0-1 0 0 0,0-6-75 0 0,-2 9 4 0 0,1 1-1 0 0,0 0 1 0 0,-1-1 0 0 0,1 1 0 0 0,-1 0 0 0 0,0-1-1 0 0,0 1 1 0 0,-1 0 0 0 0,1 1 0 0 0,0-1-1 0 0,-1 0 1 0 0,0 1 0 0 0,0-1 0 0 0,1 1 0 0 0,-1 0-1 0 0,-1 0 1 0 0,1 0 0 0 0,0 0 0 0 0,0 1-1 0 0,-1-1 1 0 0,1 1 0 0 0,-1 0 0 0 0,1 0-1 0 0,-1 0 1 0 0,0 0 0 0 0,0 1-4 0 0,-100-9-253 0 0,103 9 251 0 0,-8 0-1 0 0,0 1 1 0 0,0 0-1 0 0,0 1 1 0 0,0 0-1 0 0,0 0 1 0 0,0 1-1 0 0,0 0 1 0 0,1 1-1 0 0,-1-1 1 0 0,1 2-1 0 0,0-1 1 0 0,0 1-1 0 0,1 0 1 0 0,0 1-1 0 0,-1 0 1 0 0,2 0-1 0 0,-1 1 1 0 0,1-1-1 0 0,0 1 1 0 0,0 1-1 0 0,1-1 1 0 0,-2 4 2 0 0,5-6 16 0 0,0 1 1 0 0,1-1-1 0 0,-1 1 1 0 0,1 0-1 0 0,0-1 1 0 0,1 1 0 0 0,-1 0-1 0 0,1 0 1 0 0,1 0-1 0 0,-1-1 1 0 0,1 1-1 0 0,0 0 1 0 0,0 0-1 0 0,0-1 1 0 0,1 1-1 0 0,0-1 1 0 0,0 1-1 0 0,0-1 1 0 0,1 0-1 0 0,0 0 1 0 0,0 0-1 0 0,0 0 1 0 0,0 0 0 0 0,1-1-1 0 0,0 1 1 0 0,0-1-1 0 0,0 0 1 0 0,3 1-17 0 0,4 4 86 0 0,0 0 1 0 0,1-1 0 0 0,0 0 0 0 0,0-1 0 0 0,1-1-1 0 0,0 0 1 0 0,1-1 0 0 0,-1 0 0 0 0,1-1 0 0 0,0 0-1 0 0,1-1-86 0 0,5 0 129 0 0,1 0-1 0 0,-1-1 0 0 0,1-1 0 0 0,-1-2 0 0 0,1 0 1 0 0,-1 0-1 0 0,1-2 0 0 0,14-4-128 0 0,-23 4-10 0 0,-11 3-1 0 0,0 0 1 0 0,0 0-1 0 0,0 0 1 0 0,0 0-1 0 0,0 0 1 0 0,0 0-1 0 0,0 0 1 0 0,0 0-1 0 0,0-1 1 0 0,0 1-1 0 0,0 0 1 0 0,0-1-1 0 0,0 1 1 0 0,0-1-1 0 0,0 1 1 0 0,0-1-1 0 0,0 1 1 0 0,0-1-1 0 0,0 0 1 0 0,-1 1-1 0 0,1-1 1 0 0,0 0-1 0 0,0 0 1 0 0,-1 1-1 0 0,1-1 1 0 0,-1 0-1 0 0,1 0 1 0 0,0 0-1 0 0,-1 0 1 0 0,0 0-1 0 0,1 0 1 0 0,-1 0-1 0 0,0 0 1 0 0,1 0-1 0 0,-1 0 1 0 0,0 0-1 0 0,0 0 1 0 0,0 0-1 0 0,0 0 1 0 0,0 0-1 0 0,0 0 1 0 0,0-1-1 0 0,0 1 1 0 0,-1 0 10 0 0,-15-12-2902 0 0,4 8-4526 0 0,8 4-4491 0 0</inkml:trace>
  <inkml:trace contextRef="#ctx0" brushRef="#br0" timeOffset="6057.032">6499 841 8938 0 0,'0'0'2224'0'0,"0"0"-249"0"0,0 0-46 0 0,0 0-82 0 0,0 0-265 0 0,0 0-323 0 0,0 0-335 0 0,0 0-269 0 0,0 0-159 0 0,0 0-79 0 0,0 0 17 0 0,0 0-12 0 0,0 0-2 0 0,9-16-20 0 0,27-50-46 0 0,63-47 945 0 0,-26 18-711 0 0,-32 44-256 0 0,-41 50-309 0 0,0 1-6 0 0,0 0-8 0 0,0 0-39 0 0,0 0 26 0 0,-4 26-51 0 0,1-13 71 0 0,-1 2-4 0 0,1 0 0 0 0,0 0 0 0 0,1 0-1 0 0,0 0 1 0 0,1 0 0 0 0,1 0 0 0 0,1 1 0 0 0,0-1 0 0 0,3 12-12 0 0,-4-23 18 0 0,1-1 0 0 0,0 1 0 0 0,0-1 0 0 0,0 1 0 0 0,1-1 0 0 0,-1 1 0 0 0,1-1 0 0 0,-1 0 0 0 0,1 0 0 0 0,1 0 1 0 0,-1 0-1 0 0,0 0 0 0 0,1 0 0 0 0,-1 0 0 0 0,1-1 0 0 0,0 1 0 0 0,0-1 0 0 0,0 0 0 0 0,0 0 0 0 0,0 0 0 0 0,0 0 0 0 0,0-1 0 0 0,1 1 1 0 0,-1-1-1 0 0,1 0 0 0 0,-1 0 0 0 0,1 0 0 0 0,0 0 0 0 0,-1 0 0 0 0,1-1 0 0 0,0 0 0 0 0,-1 0 0 0 0,1 0 0 0 0,0 0 0 0 0,0-1 0 0 0,-1 1 1 0 0,1-1-1 0 0,-1 0 0 0 0,1 0 0 0 0,0 0 0 0 0,-1-1 0 0 0,0 1 0 0 0,1-1 0 0 0,-1 0 0 0 0,0 0-18 0 0,10-5 84 0 0,-2-1 0 0 0,1-1 1 0 0,-1 0-1 0 0,0 0 0 0 0,-1-1 0 0 0,0 0 0 0 0,0-1 0 0 0,-2 0 0 0 0,1-1 0 0 0,-1 0 0 0 0,-1 0 1 0 0,0-1-1 0 0,-1 0 0 0 0,3-6-84 0 0,11-73-703 0 0,-32 90-3333 0 0,3 8-3999 0 0,5 1-3935 0 0</inkml:trace>
  <inkml:trace contextRef="#ctx0" brushRef="#br0" timeOffset="6855.995">7221 643 584 0 0,'0'0'2022'0'0,"0"0"-223"0"0,0 0 247 0 0,0 0 125 0 0,0 0-123 0 0,0 0-307 0 0,0 0-292 0 0,0 0-223 0 0,0 0-137 0 0,0 0-86 0 0,0 0-93 0 0,0 0-83 0 0,0 0-90 0 0,22 1-55 0 0,65 2-41 0 0,-43-11 562 0 0,-36 6-1014 0 0,0-1 0 0 0,-1 0 0 0 0,0 0 0 0 0,0-1 0 0 0,0 0 0 0 0,0 0 0 0 0,-1-1 0 0 0,1 1-1 0 0,-1-1 1 0 0,0-1 0 0 0,-1 1 0 0 0,1-1 0 0 0,-1 0 0 0 0,0 0 0 0 0,2-5-189 0 0,3-3 162 0 0,-8 11-135 0 0,1-1-1 0 0,0 1 0 0 0,-1-1 1 0 0,0 1-1 0 0,0-1 0 0 0,0 0 1 0 0,0 0-1 0 0,-1 0 1 0 0,1 0-1 0 0,-1 0 0 0 0,0 0 1 0 0,0 0-1 0 0,0 0 0 0 0,-1-1 1 0 0,0 1-1 0 0,0-1-26 0 0,-1 2-16 0 0,-1 1 0 0 0,0 0 0 0 0,0 0 0 0 0,0 0 0 0 0,-1 0 0 0 0,1 0 0 0 0,0 0 1 0 0,-1 0-1 0 0,0 1 0 0 0,1 0 0 0 0,-1-1 0 0 0,0 1 0 0 0,1 0 0 0 0,-1 0 0 0 0,0 0 0 0 0,0 1 0 0 0,0-1 0 0 0,0 1 0 0 0,0-1 0 0 0,0 1 0 0 0,0 0 0 0 0,0 0 0 0 0,0 1 0 0 0,0-1 0 0 0,1 0 0 0 0,-1 1 0 0 0,-2 0 16 0 0,-8 2-37 0 0,0 0-1 0 0,0 0 0 0 0,1 1 1 0 0,0 0-1 0 0,-1 2 0 0 0,2-1 1 0 0,-1 1-1 0 0,1 1 0 0 0,0 0 1 0 0,0 0-1 0 0,0 1 0 0 0,1 1 1 0 0,1 0-1 0 0,0 0 0 0 0,0 1 1 0 0,0 0-1 0 0,1 0 0 0 0,1 1 1 0 0,0 0-1 0 0,0 0 0 0 0,1 1 1 0 0,1 0-1 0 0,0 0 0 0 0,-2 9 38 0 0,5-16 5 0 0,0 0 0 0 0,1 0 0 0 0,-1 0-1 0 0,1 0 1 0 0,1 0 0 0 0,-1 0 0 0 0,1 0 0 0 0,0 0 0 0 0,0 0-1 0 0,0 0 1 0 0,1 0 0 0 0,0 0 0 0 0,-1 0 0 0 0,2 0-1 0 0,-1 0 1 0 0,1-1 0 0 0,0 1 0 0 0,0 0 0 0 0,0-1 0 0 0,0 1-1 0 0,1-1 1 0 0,0 0 0 0 0,0 0 0 0 0,0 0 0 0 0,0 0-1 0 0,1 0 1 0 0,-1-1 0 0 0,1 0 0 0 0,0 1 0 0 0,0-1-1 0 0,0-1 1 0 0,1 1 0 0 0,-1-1 0 0 0,1 1 0 0 0,-1-1 0 0 0,3 0-5 0 0,15 4 107 0 0,-1-2 1 0 0,1 0 0 0 0,0-2-1 0 0,0 0 1 0 0,0-1 0 0 0,0-2 0 0 0,0 0-1 0 0,0-1 1 0 0,5-2-108 0 0,-2-4 115 0 0,0-1-1 0 0,0-1 1 0 0,-1-1 0 0 0,-1-2 0 0 0,1 0-1 0 0,-2-1 1 0 0,0-1 0 0 0,-1-1-1 0 0,-1-1 1 0 0,0-1 0 0 0,12-15-115 0 0,-16 19 26 0 0,-1-1 0 0 0,0-1 0 0 0,-1 0 0 0 0,-1-1 0 0 0,-1 0 0 0 0,0-1 0 0 0,-1 0 0 0 0,-1-1 0 0 0,-1 0 0 0 0,1-7-26 0 0,-3-32 48 0 0,-7 57-51 0 0,0 0-1 0 0,0-1 1 0 0,-1 1 0 0 0,1 0 0 0 0,-1 0 0 0 0,0 0 0 0 0,1-1-1 0 0,-1 1 1 0 0,0 0 0 0 0,1 0 0 0 0,-1 0 0 0 0,0 0 0 0 0,0 0 0 0 0,0 0-1 0 0,0 0 1 0 0,0 1 0 0 0,0-1 0 0 0,0 0 0 0 0,0 0 0 0 0,0 1-1 0 0,-1-1 1 0 0,1 1 0 0 0,0-1 0 0 0,0 1 0 0 0,-1-1 0 0 0,1 1 0 0 0,0 0-1 0 0,0 0 1 0 0,-1 0 0 0 0,1 0 0 0 0,0-1 0 0 0,-1 2 0 0 0,1-1-1 0 0,0 0 1 0 0,-1 0 0 0 0,1 0 0 0 0,0 1 0 0 0,0-1 0 0 0,-1 0 0 0 0,1 1-1 0 0,-1 0 4 0 0,-12 4-34 0 0,1 0-1 0 0,-1 1 1 0 0,1 1 0 0 0,0 0-1 0 0,0 1 1 0 0,1 1-1 0 0,0 0 1 0 0,1 0-1 0 0,0 1 1 0 0,0 0-1 0 0,1 1 1 0 0,-6 9 34 0 0,15-20-3 0 0,0 1 0 0 0,0 0 1 0 0,0 0-1 0 0,0 0 0 0 0,0 0 0 0 0,0 0 0 0 0,1 0 1 0 0,-1 0-1 0 0,0 1 0 0 0,0-1 0 0 0,1 0 1 0 0,-1 0-1 0 0,1 0 0 0 0,-1 1 0 0 0,1-1 0 0 0,-1 0 1 0 0,1 1-1 0 0,0-1 0 0 0,0 0 0 0 0,0 1 0 0 0,0-1 1 0 0,0 1-1 0 0,0-1 0 0 0,0 0 0 0 0,0 1 1 0 0,0-1-1 0 0,1 0 0 0 0,-1 1 0 0 0,0-1 0 0 0,1 0 1 0 0,-1 0-1 0 0,1 1 0 0 0,0-1 0 0 0,-1 0 0 0 0,1 0 1 0 0,0 0-1 0 0,0 0 0 0 0,0 1 0 0 0,-1-1 0 0 0,1-1 1 0 0,0 1-1 0 0,1 0 0 0 0,-1 0 0 0 0,0 0 1 0 0,0 0-1 0 0,0-1 0 0 0,0 1 0 0 0,1-1 0 0 0,-1 1 3 0 0,69 14-42 0 0,82-7 97 0 0,-150-7-50 0 0,1 0 0 0 0,-1 0 1 0 0,0 0-1 0 0,0 0 0 0 0,0 1 1 0 0,0-1-1 0 0,0 1 0 0 0,0 0 0 0 0,0-1 1 0 0,0 1-1 0 0,-1 0 0 0 0,1 0 0 0 0,-1 0 1 0 0,1 0-1 0 0,-1 0 0 0 0,0 1 0 0 0,0-1 1 0 0,0 0-1 0 0,0 0 0 0 0,0 1 0 0 0,-1-1 1 0 0,1 1-1 0 0,-1-1 0 0 0,1 1 0 0 0,-1-1 1 0 0,0 1-1 0 0,0-1 0 0 0,0 1 0 0 0,0-1 1 0 0,0 1-1 0 0,-1-1 0 0 0,1 1 1 0 0,-1 0-6 0 0,-33 78 135 0 0,-26 7-471 0 0,57-82-174 0 0,4-5-4586 0 0,0-1-5257 0 0,1 0 32 0 0</inkml:trace>
  <inkml:trace contextRef="#ctx0" brushRef="#br0" timeOffset="7559.735">8344 510 8106 0 0,'0'0'2412'0'0,"0"0"-685"0"0,0 0-154 0 0,0 0 15 0 0,0 0-68 0 0,0 0-143 0 0,0 0-241 0 0,0 0-229 0 0,0 0-194 0 0,0 0-122 0 0,0 0-110 0 0,0 0-93 0 0,0 0-47 0 0,-32 6-51 0 0,-97 21-44 0 0,76-5 55 0 0,46-15-222 0 0,-2 1-60 0 0,1 0 0 0 0,-1 1 1 0 0,2 0-1 0 0,-1 1 0 0 0,1 0 0 0 0,1 0 1 0 0,0 0-1 0 0,0 1 0 0 0,1 0 0 0 0,0 0 1 0 0,1 0-1 0 0,0 0 0 0 0,1 1 0 0 0,0 0 1 0 0,1-1-1 0 0,0 1 0 0 0,1 0 0 0 0,0 6-19 0 0,2-14 27 0 0,0-1-1 0 0,0 0 1 0 0,0 1-1 0 0,1-1 1 0 0,-1 0-1 0 0,1 0 1 0 0,0 0-1 0 0,-1 0 1 0 0,1 0-1 0 0,1-1 1 0 0,-1 1-1 0 0,0 0 0 0 0,1-1 1 0 0,-1 0-1 0 0,1 1 1 0 0,0-1-1 0 0,0 0 1 0 0,0 0-1 0 0,0-1 1 0 0,0 1-1 0 0,0-1 1 0 0,0 1-1 0 0,0-1 1 0 0,1 0-1 0 0,-1 0 0 0 0,0 0 1 0 0,1-1-1 0 0,-1 1 1 0 0,1-1-1 0 0,-1 0 1 0 0,1 0-1 0 0,-1 0 1 0 0,1-1-1 0 0,-1 1 1 0 0,1-1-1 0 0,-1 1 1 0 0,0-1-1 0 0,1 0 0 0 0,-1-1 1 0 0,0 1-1 0 0,0 0 1 0 0,0-1-1 0 0,0 0 1 0 0,3-1-27 0 0,16-12 201 0 0,0 0-1 0 0,0-1 1 0 0,-2-2 0 0 0,0 0 0 0 0,-1-1-1 0 0,-1-1 1 0 0,0 0 0 0 0,-2-1 0 0 0,0-1-201 0 0,65-55 296 0 0,-80 77-293 0 0,0 1-1 0 0,0 0 1 0 0,1-1 0 0 0,-1 1 0 0 0,0 0-1 0 0,0 0 1 0 0,0 0 0 0 0,0 0 0 0 0,0 0-1 0 0,0 0 1 0 0,-1 0 0 0 0,1 0 0 0 0,0 0 0 0 0,0 0-1 0 0,-1 0 1 0 0,1 1 0 0 0,-1-1 0 0 0,1 0-1 0 0,-1 0 1 0 0,1 1 0 0 0,-1-1 0 0 0,0 0-1 0 0,0 1 1 0 0,0-1 0 0 0,1 0 0 0 0,-1 1-1 0 0,-1-1 1 0 0,1 1-3 0 0,2 34 109 0 0,-1-1-1 0 0,-3 0 1 0 0,0 0 0 0 0,-3 0-1 0 0,-5 21-108 0 0,-5 55 27 0 0,-49 407-1 0 0,63-505-22 0 0,1 1-1 0 0,-2 0 0 0 0,0-1 0 0 0,0 1 1 0 0,-1-1-1 0 0,-1 0 0 0 0,-1 1 1 0 0,1-2-1 0 0,-2 1 0 0 0,0-1 0 0 0,0 0 1 0 0,-1 0-1 0 0,-6 6-3 0 0,10-15 2 0 0,0-1 0 0 0,0 0 0 0 0,-1 0 0 0 0,1 0 0 0 0,-1 0 0 0 0,0 0 0 0 0,1-1-1 0 0,-1 0 1 0 0,0 0 0 0 0,0 0 0 0 0,0 0 0 0 0,0-1 0 0 0,0 1 0 0 0,0-1 0 0 0,0 0 0 0 0,0 0 0 0 0,1-1 0 0 0,-1 1 0 0 0,0-1 0 0 0,0 0 0 0 0,0 0 0 0 0,0 0 0 0 0,0 0-1 0 0,1-1 1 0 0,-1 1 0 0 0,1-1 0 0 0,-1 0 0 0 0,1 0 0 0 0,-1 0 0 0 0,1-1 0 0 0,-1-1-2 0 0,-7-10-12 0 0,1 0 0 0 0,0-1 0 0 0,1 0 0 0 0,1 0 0 0 0,0-1 0 0 0,1-1-1 0 0,1 1 1 0 0,1-1 0 0 0,0 0 0 0 0,1 0 0 0 0,1 0 0 0 0,1-1 0 0 0,0 1 0 0 0,1-1 0 0 0,1 0 0 0 0,1-11 12 0 0,4 7-45 0 0,1 0 1 0 0,0 1-1 0 0,2 0 1 0 0,1 0 0 0 0,0 0-1 0 0,1 1 1 0 0,1 1-1 0 0,1 0 1 0 0,1 0-1 0 0,1 1 1 0 0,0 1 0 0 0,1 0-1 0 0,7-5 45 0 0,186-167-4547 0 0,-183 163 1228 0 0,-17 17-248 0 0,0 0-7234 0 0</inkml:trace>
  <inkml:trace contextRef="#ctx0" brushRef="#br0" timeOffset="10676.812">1785 1714 3897 0 0,'0'0'1204'0'0,"0"0"-136"0"0,0 0 39 0 0,0 0 223 0 0,0 0 237 0 0,0 0 99 0 0,0 0-106 0 0,0 0-248 0 0,0 0-293 0 0,0 0-251 0 0,0 0-193 0 0,-22-1-119 0 0,-69-2-68 0 0,46 16 162 0 0,39-7-404 0 0,-7 5 67 0 0,0-1 0 0 0,1 2 0 0 0,0 0 0 0 0,1 0 0 0 0,0 1 0 0 0,1 0 0 0 0,1 1-1 0 0,0 0 1 0 0,1 0 0 0 0,0 1 0 0 0,-4 13-213 0 0,11-27 27 0 0,0 1 1 0 0,1-1-1 0 0,-1 1 0 0 0,0-1 1 0 0,1 1-1 0 0,-1 0 0 0 0,1-1 1 0 0,0 1-1 0 0,0 0 0 0 0,-1-1 1 0 0,1 1-1 0 0,0 0 0 0 0,0 0 1 0 0,0-1-1 0 0,1 1 0 0 0,-1 0 1 0 0,0-1-1 0 0,1 1 0 0 0,-1 0 0 0 0,1-1 1 0 0,-1 1-1 0 0,1-1 0 0 0,0 1 1 0 0,0-1-1 0 0,0 1 0 0 0,0-1 1 0 0,0 0-1 0 0,0 1 0 0 0,0-1 1 0 0,0 0-1 0 0,0 0 0 0 0,0 1 1 0 0,1-1-1 0 0,-1 0 0 0 0,1 0 1 0 0,-1-1-1 0 0,1 1 0 0 0,-1 0 0 0 0,1 0 1 0 0,-1-1-1 0 0,1 1 0 0 0,0-1 1 0 0,0 1-28 0 0,72-15 1171 0 0,-36-10-950 0 0,-1-3-1 0 0,-1-1 1 0 0,-1-1 0 0 0,-2-2-1 0 0,20-24-220 0 0,-16 17 105 0 0,13-27 66 0 0,-50 109-135 0 0,-2-32-23 0 0,0 0 1 0 0,1 0-1 0 0,0 1 1 0 0,1-1-1 0 0,1 0 1 0 0,0 0-1 0 0,1 1 1 0 0,0-1-1 0 0,1 0 1 0 0,0 0-1 0 0,1-1 1 0 0,0 1-1 0 0,1-1 1 0 0,0 0-1 0 0,1 0 1 0 0,0 0-1 0 0,0-1 1 0 0,6 6-14 0 0,-5-9 28 0 0,1-1 0 0 0,-1 0 0 0 0,2 0 0 0 0,-1-1 0 0 0,0 0 0 0 0,1 0 0 0 0,0-1 0 0 0,0 0 0 0 0,1-1 1 0 0,-1 0-1 0 0,1 0 0 0 0,0-1 0 0 0,-1 0 0 0 0,1-1 0 0 0,0 0 0 0 0,0-1 0 0 0,0 0 0 0 0,0 0 0 0 0,0-1 0 0 0,0 0 1 0 0,-1-1-1 0 0,1 0 0 0 0,0-1 0 0 0,-1 0 0 0 0,0 0 0 0 0,1-1 0 0 0,-1 0 0 0 0,-1-1 0 0 0,1 1 0 0 0,-1-2 0 0 0,1 1 1 0 0,2-5-29 0 0,27-22 134 0 0,-2-1 1 0 0,-2-2 0 0 0,-1-2-1 0 0,-2-1 1 0 0,-1-1 0 0 0,-2-1-1 0 0,-2-2 1 0 0,-2-1 0 0 0,18-43-135 0 0,-25 52 26 0 0,-2-1 0 0 0,-1 0 0 0 0,-1-1 0 0 0,-2 0 0 0 0,-2-1 1 0 0,-1 0-1 0 0,-2 0 0 0 0,-2-1 0 0 0,-1 0 0 0 0,-2-6-26 0 0,0 28 21 0 0,0 11-4 0 0,-1 0 0 0 0,1 0-1 0 0,-1 0 1 0 0,0 0 0 0 0,0 0-1 0 0,0 0 1 0 0,-1 0 0 0 0,0 0-1 0 0,0 0 1 0 0,0 1 0 0 0,-1-1-1 0 0,1 0 1 0 0,-1 1 0 0 0,0-1 0 0 0,0 1-1 0 0,-1-1 1 0 0,1 1 0 0 0,-1 0-1 0 0,0 0 1 0 0,0 0 0 0 0,-1 0-1 0 0,-1-1-16 0 0,4 5 3 0 0,-1 0 0 0 0,1 1 0 0 0,-1-1 0 0 0,1 0 0 0 0,-1 0 0 0 0,1 1 0 0 0,0-1 0 0 0,-1 0 0 0 0,1 1 0 0 0,-1 0 0 0 0,1-1 0 0 0,0 1-1 0 0,0 0 1 0 0,-1-1 0 0 0,1 1 0 0 0,0 0 0 0 0,0 0 0 0 0,0 0 0 0 0,0 0 0 0 0,0 0 0 0 0,0 1 0 0 0,0-1 0 0 0,0 0 0 0 0,0 0 0 0 0,1 1 0 0 0,-1-1 0 0 0,0 0 0 0 0,1 1 0 0 0,-1-1 0 0 0,1 0-1 0 0,-1 1 1 0 0,1-1 0 0 0,0 1 0 0 0,0 1-3 0 0,-2 1 3 0 0,-8 24 20 0 0,2 1 1 0 0,1 0-1 0 0,2 1 0 0 0,0-1 1 0 0,2 1-1 0 0,1 0 1 0 0,2 0-1 0 0,1 0 0 0 0,1 1-23 0 0,-1 29 79 0 0,3 11 37 0 0,3 0 0 0 0,3 0 0 0 0,15 51-116 0 0,-2-8 143 0 0,-18 74 49 0 0,-6-176-182 0 0,-1 0 0 0 0,-1 0 0 0 0,0-1 0 0 0,-1 1 0 0 0,0 0 0 0 0,-1-1 0 0 0,0 0 0 0 0,0 0 0 0 0,-2-1 0 0 0,1 1 0 0 0,-1-1 0 0 0,-5 5-10 0 0,11-14-10 0 0,-26-46-1237 0 0,9-1-544 0 0,2 3-1588 0 0,4 16-2050 0 0,4 15-3963 0 0</inkml:trace>
  <inkml:trace contextRef="#ctx0" brushRef="#br0" timeOffset="10906.946">2282 1482 12491 0 0,'0'0'1028'0'0,"0"0"-335"0"0,0 0-26 0 0,0 0 259 0 0,0 0 262 0 0,0 0 88 0 0,0 0-70 0 0,0 0-131 0 0,0 0-96 0 0,0 0-83 0 0,0 0-105 0 0,36 2-101 0 0,114 8-139 0 0,5-18 432 0 0,-15-14-516 0 0,-33 5-1787 0 0,-37 8-3449 0 0,-52 9-5951 0 0</inkml:trace>
  <inkml:trace contextRef="#ctx0" brushRef="#br0" timeOffset="12008.39">3530 1710 3929 0 0,'0'0'1974'0'0,"0"0"-1048"0"0,0 0-247 0 0,0 0 283 0 0,0 0 331 0 0,0 0 176 0 0,0 0-84 0 0,0 0-204 0 0,0 0-146 0 0,0 0-109 0 0,0 0-67 0 0,0 0-25 0 0,8 4-35 0 0,25 11-19 0 0,-32-15-633 0 0,1 1 0 0 0,0 0 0 0 0,0-1 0 0 0,-1 1 0 0 0,1-1-1 0 0,0 0 1 0 0,-1 1 0 0 0,1-1 0 0 0,0 0 0 0 0,0 0 0 0 0,0 0 0 0 0,-1 0 0 0 0,1 0 0 0 0,0-1 0 0 0,0 1 0 0 0,-1-1 0 0 0,1 1 0 0 0,0-1 0 0 0,-1 1 0 0 0,1-1 0 0 0,0 0 0 0 0,-1 0 0 0 0,1 0 0 0 0,-1 0 0 0 0,1 0 0 0 0,0-1-147 0 0,31-59 1431 0 0,-31 55-1269 0 0,25-96 925 0 0,-13 142-441 0 0,7 108 88 0 0,-12-47-594 0 0,-4 1-1 0 0,-4-1 1 0 0,-5 1-1 0 0,-4-1 0 0 0,-5 0 1 0 0,-12 40-140 0 0,21-129 10 0 0,1 0 1 0 0,-2 0 0 0 0,0 0 0 0 0,0-1 0 0 0,-1 0 0 0 0,0 0-1 0 0,-1 0 1 0 0,0-1 0 0 0,-6 7-11 0 0,13-17 6 0 0,0 1 1 0 0,-1-1-1 0 0,1 1 0 0 0,0-1 1 0 0,-1 1-1 0 0,1-1 0 0 0,0 0 1 0 0,-1 1-1 0 0,1-1 0 0 0,-1 1 1 0 0,1-1-1 0 0,-1 0 1 0 0,1 1-1 0 0,-1-1 0 0 0,1 0 1 0 0,-1 0-1 0 0,1 1 0 0 0,-1-1 1 0 0,1 0-1 0 0,-1 0 0 0 0,1 0 1 0 0,-1 0-1 0 0,1 0 0 0 0,-1 0 1 0 0,0 0-1 0 0,1 0 0 0 0,-1 0 1 0 0,1 0-1 0 0,-1 0 1 0 0,1 0-1 0 0,-1 0 0 0 0,0 0 1 0 0,1 0-1 0 0,-1 0 0 0 0,1-1 1 0 0,-1 1-1 0 0,1 0 0 0 0,-1 0 1 0 0,1-1-1 0 0,-1 1 0 0 0,1 0 1 0 0,0-1-1 0 0,-1 1 0 0 0,1-1 1 0 0,-1 1-1 0 0,1 0 1 0 0,0-1-1 0 0,-1 1 0 0 0,1-1 1 0 0,0 1-1 0 0,-1-1 0 0 0,1 1 1 0 0,0-1-1 0 0,0 1 0 0 0,0-1 1 0 0,-1 1-1 0 0,1-1 0 0 0,0 0 1 0 0,0 1-1 0 0,0-1 1 0 0,0 1-1 0 0,0-1 0 0 0,0 1 1 0 0,0-1-7 0 0,-6-41 102 0 0,9 0-100 0 0,2 1-1 0 0,1 0 0 0 0,2 0 0 0 0,2 1 1 0 0,2 0-1 0 0,1 1 0 0 0,11-19-1 0 0,-15 32 5 0 0,16-40-3 0 0,3 2-1 0 0,2 1 1 0 0,3 1 0 0 0,3 2 0 0 0,3 1 0 0 0,2 2 0 0 0,2 2-1 0 0,27-24-1 0 0,-56 62-6 0 0,1 1-1 0 0,1 1 0 0 0,1 0 0 0 0,0 0 0 0 0,1 2 0 0 0,0 0 0 0 0,1 2 1 0 0,0 0-1 0 0,1 0 0 0 0,1 2 0 0 0,-1 1 0 0 0,1 0 0 0 0,1 2 0 0 0,16-4 7 0 0,-34 10 3 0 0,-1 0-1 0 0,0 1 1 0 0,0-1-1 0 0,1 0 0 0 0,-1 1 1 0 0,0 0-1 0 0,0-1 1 0 0,0 1-1 0 0,0 1 0 0 0,0-1 1 0 0,0 0-1 0 0,0 1 1 0 0,0-1-1 0 0,0 1 0 0 0,-1 0 1 0 0,1 0-1 0 0,0 0 0 0 0,-1 0 1 0 0,0 1-1 0 0,0-1 1 0 0,1 1-1 0 0,-1-1 0 0 0,-1 1 1 0 0,1 0-1 0 0,0-1 1 0 0,-1 1-1 0 0,1 0 0 0 0,-1 0 1 0 0,0 0-1 0 0,0 1 1 0 0,0-1-1 0 0,-1 0 0 0 0,1 0 1 0 0,-1 0-1 0 0,1 1 1 0 0,-1-1-1 0 0,0 0 0 0 0,0 0 1 0 0,-1 2-3 0 0,2 15 15 0 0,-2-1 1 0 0,0 1-1 0 0,-1 0 0 0 0,-1-1 1 0 0,0 0-1 0 0,-2 1 1 0 0,0-2-1 0 0,-2 1 1 0 0,0-1-1 0 0,-1 1 0 0 0,0-2 1 0 0,-1 0-1 0 0,-2 0 1 0 0,1 0-1 0 0,-6 3-15 0 0,-6 8 4 0 0,-1 0-1 0 0,-1-2 1 0 0,-1-1-1 0 0,-2-1 1 0 0,-1-2 0 0 0,0 0-1 0 0,-1-2 1 0 0,-3 0-4 0 0,21-13-28 0 0,0-1 1 0 0,0 1-1 0 0,-1-2 0 0 0,0 0 1 0 0,0 0-1 0 0,0-1 0 0 0,0-1 1 0 0,-1 0-1 0 0,1 0 1 0 0,-1-1-1 0 0,0-1 0 0 0,0 0 1 0 0,0-1-1 0 0,-1-1 28 0 0,11 1-74 0 0,-1-1 0 0 0,1 0 0 0 0,0 0 0 0 0,0 0 0 0 0,0 0 0 0 0,0 0 0 0 0,0-1 0 0 0,0 1 1 0 0,0-1-1 0 0,1 0 0 0 0,-1 0 0 0 0,0 0 0 0 0,1 0 0 0 0,0-1 0 0 0,-1 1 0 0 0,1 0 0 0 0,0-1 0 0 0,0 0 0 0 0,0 1 0 0 0,1-1 0 0 0,-1 0 0 0 0,1 0 0 0 0,-1 0 0 0 0,1 0 0 0 0,0 0 0 0 0,0-1 1 0 0,0 1-1 0 0,1 0 0 0 0,-1 0 0 0 0,1-1 0 0 0,0 1 0 0 0,0 0 0 0 0,0-1 74 0 0,0-4-598 0 0,0 0 1 0 0,1 0 0 0 0,0 0-1 0 0,0 0 1 0 0,1 0 0 0 0,0 0-1 0 0,0 1 1 0 0,1-1-1 0 0,0 1 1 0 0,0-1 0 0 0,1 1-1 0 0,3-5 598 0 0,9-8-6090 0 0,-4 5-5257 0 0</inkml:trace>
  <inkml:trace contextRef="#ctx0" brushRef="#br0" timeOffset="12386.314">4635 1589 6409 0 0,'0'0'2824'0'0,"0"0"-781"0"0,0 0-219 0 0,0 0-11 0 0,0 0-82 0 0,0 0-218 0 0,0 0-267 0 0,0 0-241 0 0,0 0-174 0 0,0 0-135 0 0,0 0-118 0 0,-34 21-85 0 0,-104 66-85 0 0,134-86-380 0 0,0 1 0 0 0,1 0 1 0 0,-1 0-1 0 0,0 0 0 0 0,1 0 0 0 0,0 1 0 0 0,-1 0 0 0 0,1-1 0 0 0,0 1 0 0 0,0 0 0 0 0,0 0 0 0 0,1 1 0 0 0,-1-1 0 0 0,1 1 0 0 0,0-1 0 0 0,0 1 1 0 0,0 0-1 0 0,0 1-28 0 0,-1 5 86 0 0,-1-1-40 0 0,1 0-1 0 0,1 0 1 0 0,-1 0-1 0 0,2 0 1 0 0,-1 0-1 0 0,1 1 1 0 0,1-1-1 0 0,0 1 1 0 0,0-1-1 0 0,1 1 1 0 0,0-1-1 0 0,1 4-45 0 0,-1-9 18 0 0,0-1 1 0 0,0 1-1 0 0,0 0 0 0 0,1 0 0 0 0,-1-1 1 0 0,1 1-1 0 0,0-1 0 0 0,0 1 1 0 0,1-1-1 0 0,-1 0 0 0 0,1 0 0 0 0,-1 0 1 0 0,1 0-1 0 0,0 0 0 0 0,0 0 0 0 0,0-1 1 0 0,1 0-1 0 0,-1 0 0 0 0,0 1 0 0 0,1-2 1 0 0,0 1-1 0 0,-1 0 0 0 0,1-1 0 0 0,0 0 1 0 0,0 0-1 0 0,0 0 0 0 0,0 0 1 0 0,0-1-1 0 0,0 1 0 0 0,1-1-18 0 0,8 0 74 0 0,0 0-1 0 0,-1-1 1 0 0,1 0 0 0 0,0-1 0 0 0,0 0-1 0 0,-1-1 1 0 0,0-1 0 0 0,1 0-1 0 0,-1-1 1 0 0,-1 0 0 0 0,1 0-1 0 0,-1-2 1 0 0,0 1 0 0 0,0-1-1 0 0,-1-1 1 0 0,0 0 0 0 0,0 0 0 0 0,-1-1-1 0 0,0-1 1 0 0,0 1 0 0 0,-1-1-1 0 0,0-1 1 0 0,-1 1 0 0 0,0-1-1 0 0,-1 0 1 0 0,-1-1 0 0 0,3-6-74 0 0,-6 11-28 0 0,-1-1-1 0 0,0 1 1 0 0,0-1 0 0 0,0 1 0 0 0,-1-1 0 0 0,0 1-1 0 0,-1 0 1 0 0,0-1 0 0 0,0 1 0 0 0,-1-1 0 0 0,1 1-1 0 0,-2 0 1 0 0,1 0 0 0 0,-1 0 0 0 0,0 0 0 0 0,0 1-1 0 0,-1-1 1 0 0,0 1 0 0 0,0-1 0 0 0,-1 2 0 0 0,1-1-1 0 0,-1 0 1 0 0,0 1 0 0 0,-1 0 0 0 0,0 0 0 0 0,1 0-1 0 0,-2 1 1 0 0,1 0 0 0 0,0 0 0 0 0,-1 0 0 0 0,0 1 0 0 0,1 0-1 0 0,-1 0 1 0 0,0 1 0 0 0,-1 0 0 0 0,1 0 0 0 0,0 1-1 0 0,-1 0 1 0 0,1 0 0 0 0,-1 1 0 0 0,1 0 0 0 0,-7 0 28 0 0,-39 10-2165 0 0,23 9-4218 0 0,22-11-2869 0 0</inkml:trace>
  <inkml:trace contextRef="#ctx0" brushRef="#br0" timeOffset="12641.278">5143 1615 12803 0 0,'0'0'1627'0'0,"0"0"-351"0"0,0 0 7 0 0,0 0 47 0 0,0 0-81 0 0,0 0-214 0 0,0 0-308 0 0,0 0-242 0 0,0 0-110 0 0,-14 35-82 0 0,-45 108-62 0 0,19-57 121 0 0,28-38-843 0 0,10-52-5180 0 0,2 1 888 0 0,0-4-6378 0 0</inkml:trace>
  <inkml:trace contextRef="#ctx0" brushRef="#br0" timeOffset="12889.064">5034 1169 11450 0 0,'0'0'2081'0'0,"0"0"-881"0"0,0 0-568 0 0,0 0-264 0 0,0 0-248 0 0,0 0-168 0 0,0 0-96 0 0,0 0-112 0 0,0 0-176 0 0,0 0-424 0 0,0 0-1753 0 0,0 0-8425 0 0</inkml:trace>
  <inkml:trace contextRef="#ctx0" brushRef="#br0" timeOffset="13153.023">5275 1847 13507 0 0,'0'0'3387'0'0,"0"0"-1570"0"0,0 0-574 0 0,0 0-114 0 0,0 0-150 0 0,0 0-211 0 0,0 0-185 0 0,0 0-142 0 0,0 0-92 0 0,0 0-63 0 0,0 0-39 0 0,0 0-72 0 0,0 0-71 0 0,16-29-16 0 0,50-87-28 0 0,-4 48 28 0 0,53-21-14 0 0,-114 88-77 0 0,0 1 0 0 0,0-1 0 0 0,-1 1 0 0 0,1-1 0 0 0,0 1 0 0 0,0 0 0 0 0,0-1 0 0 0,0 1 0 0 0,0 0 0 0 0,0 0 0 0 0,0 0 0 0 0,0 0 0 0 0,0 0 0 0 0,0 0-1 0 0,0 0 1 0 0,0 0 0 0 0,-1 0 0 0 0,1 0 0 0 0,0 0 0 0 0,0 1 0 0 0,0-1 0 0 0,0 0 0 0 0,0 1 0 0 0,0-1 0 0 0,0 1 0 0 0,-1-1 0 0 0,1 1 0 0 0,0-1 0 0 0,0 1 0 0 0,-1-1-1 0 0,1 1 1 0 0,0 0 0 0 0,-1-1 0 0 0,1 1 0 0 0,0 0 0 0 0,-1 0 0 0 0,1 0 0 0 0,-1-1 0 0 0,0 1 0 0 0,1 0 0 0 0,-1 0 0 0 0,0 0 0 0 0,1 0 0 0 0,-1 0 0 0 0,0 0 0 0 0,0 0-1 0 0,0-1 1 0 0,0 1 0 0 0,0 0 0 0 0,0 0 0 0 0,0 0 0 0 0,0 0 0 0 0,0 0 0 0 0,0 0 0 0 0,0 0 0 0 0,-1 0 0 0 0,1 0 0 0 0,0 0 0 0 0,-1 0 0 0 0,1-1 0 0 0,0 1 0 0 0,-1 0-1 0 0,1 0 1 0 0,-1 0 0 0 0,0-1 0 0 0,1 1 3 0 0,-1 11 26 0 0,-7 55-7 0 0,4 38 18 0 0,7-101-13 0 0,0-1 0 0 0,0 1 0 0 0,0-1 0 0 0,1 0 0 0 0,-1 0 0 0 0,1 0 0 0 0,0 0 0 0 0,0-1 0 0 0,-1 0 0 0 0,2 1 0 0 0,-1-1 0 0 0,0-1 0 0 0,0 1-1 0 0,1-1 1 0 0,-1 1 0 0 0,0-1 0 0 0,1-1 0 0 0,0 1 0 0 0,-1-1 0 0 0,1 1 0 0 0,-1-1 0 0 0,1 0 0 0 0,-1-1 0 0 0,1 1 0 0 0,-1-1 0 0 0,1 0 0 0 0,-1 0 0 0 0,1-1-1 0 0,-1 1 1 0 0,0-1 0 0 0,1 0 0 0 0,-1 0 0 0 0,0 0 0 0 0,-1-1 0 0 0,1 1 0 0 0,0-1 0 0 0,-1 0-24 0 0,9-6 109 0 0,-1 0 0 0 0,0-1 0 0 0,0-1 1 0 0,-2 0-1 0 0,1 0 0 0 0,-1 0 0 0 0,-1-1 0 0 0,0-1 1 0 0,-1 0-1 0 0,0 0 0 0 0,-1 0 0 0 0,0 0 0 0 0,-1-1 0 0 0,-1 0 1 0 0,1-3-110 0 0,-5 15-151 0 0,11-32-1112 0 0,-6 24-2115 0 0,2 1-3401 0 0,-2 5-5450 0 0</inkml:trace>
  <inkml:trace contextRef="#ctx0" brushRef="#br0" timeOffset="13407.682">6273 1191 17252 0 0,'0'0'1603'0'0,"0"0"-594"0"0,0 0-87 0 0,0 0 215 0 0,0 0 165 0 0,0 0-26 0 0,0 0-208 0 0,0 0-238 0 0,0 0-155 0 0,2 32-119 0 0,6 101-105 0 0,-7 353 275 0 0,-6-479-5674 0 0,-5-21 2612 0 0,5 10 987 0 0,-3-4-1989 0 0,3 2-2377 0 0,-2-1-5406 0 0</inkml:trace>
  <inkml:trace contextRef="#ctx0" brushRef="#br0" timeOffset="13635.837">6048 1372 13307 0 0,'0'0'1832'0'0,"0"0"-415"0"0,0 0-240 0 0,0 0-110 0 0,0 0-116 0 0,0 0-118 0 0,0 0-84 0 0,0 0-89 0 0,0 0-74 0 0,34 2-65 0 0,103 8-95 0 0,-108-9-349 0 0,-1 1 1 0 0,0 2-1 0 0,-1 0 0 0 0,1 2 0 0 0,-1 1 0 0 0,12 5-77 0 0,-26-7-489 0 0,5 2-715 0 0,-13-5-2952 0 0,0-2-3322 0 0,-3 0-3184 0 0</inkml:trace>
  <inkml:trace contextRef="#ctx0" brushRef="#br0" timeOffset="14222.919">5029 1187 488 0 0,'0'0'1170'0'0,"0"0"-34"0"0,0 0 271 0 0,0 0 343 0 0,0 0 159 0 0,0 0-102 0 0,0 0-248 0 0,0 0-244 0 0,0 0-225 0 0,0 0-203 0 0,0 0-146 0 0,0 0-130 0 0,0 0-77 0 0,-5-5-28 0 0,-15-17-62 0 0,19 21-387 0 0,-1 1 0 0 0,0-1-1 0 0,0 1 1 0 0,0-1 0 0 0,1 1-1 0 0,-1 0 1 0 0,0 0 0 0 0,0 0-1 0 0,0 0 1 0 0,0 0 0 0 0,0 0-1 0 0,1 0 1 0 0,-1 0 0 0 0,0 1-1 0 0,0-1 1 0 0,0 1 0 0 0,1 0-1 0 0,-1-1 1 0 0,0 1 0 0 0,1 0-1 0 0,-1 0 1 0 0,1 0 0 0 0,-1 0-1 0 0,1 0 1 0 0,-1 1 0 0 0,1-1-1 0 0,0 0 1 0 0,-1 1 0 0 0,1-1-1 0 0,0 0 1 0 0,0 1 0 0 0,0 0-57 0 0,-5 3 320 0 0,-5 12 1208 0 0,26-19 814 0 0,36-45 5 0 0,-50 47-2101 0 0,-1 0-27 0 0,0 0-31 0 0,0 0-38 0 0,-14 1 30 0 0,-32 34-713 0 0,53-21-2741 0 0,2-13-2317 0 0,-2-1-6210 0 0</inkml:trace>
  <inkml:trace contextRef="#ctx0" brushRef="#br0" timeOffset="18137.498">9561 212 8106 0 0,'0'0'2188'0'0,"0"0"-295"0"0,0 0-169 0 0,0 0-28 0 0,0 0 10 0 0,0 0-154 0 0,0 0-189 0 0,0 0-252 0 0,0 0-203 0 0,0 0-147 0 0,0 0-152 0 0,0 0-84 0 0,-4-3-34 0 0,-12-10-5 0 0,12 10-58 0 0,4 3-35 0 0,0 0-55 0 0,0 0-76 0 0,0 0-26 0 0,28 19 998 0 0,3 6-1073 0 0,-2 1 0 0 0,0 1 0 0 0,-2 2 0 0 0,-1 1 0 0 0,-1 0 0 0 0,-2 2 0 0 0,-1 1 0 0 0,-1 1 0 0 0,-2 0 1 0 0,-2 2-1 0 0,-1 0 0 0 0,-1 1 0 0 0,-3 0 0 0 0,-1 1 0 0 0,-1 0 0 0 0,-3 1 0 0 0,0 8-161 0 0,0 2 28 0 0,-2 1 1 0 0,-3-1-1 0 0,-1 1 0 0 0,-3 0 1 0 0,-2-1-1 0 0,-3 1 0 0 0,-1-1 1 0 0,-4 7-29 0 0,3-18 6 0 0,-2 0 0 0 0,-1-1 1 0 0,-2 0-1 0 0,-1-1 0 0 0,-2-1 0 0 0,-1-1 1 0 0,-2 0-1 0 0,-1-1 0 0 0,-2-1 1 0 0,-1-2-1 0 0,-2 0 0 0 0,-1-1 1 0 0,0-2-1 0 0,-3-1 0 0 0,-31 22-6 0 0,24-24-4 0 0,-1-3 0 0 0,0-1 0 0 0,-2-2-1 0 0,0-2 1 0 0,-17 4 4 0 0,45-18-23 0 0,13 0-539 0 0,51-19-1289 0 0,-45 10-2054 0 0,-4-3-3380 0 0,-3 7-5032 0 0</inkml:trace>
  <inkml:trace contextRef="#ctx0" brushRef="#br0" timeOffset="19335.865">205 348 3425 0 0,'0'0'1731'0'0,"0"0"-835"0"0,0 0-216 0 0,0 0 220 0 0,0 0 337 0 0,0 0 243 0 0,0 0 54 0 0,0 0-158 0 0,0 0-228 0 0,0 0-208 0 0,0 0-138 0 0,1-2-58 0 0,0-3-1675 0 0,0-3 9386 0 0,-4 13-7175 0 0,-63 120-174 0 0,36-43-796 0 0,3 1 0 0 0,4 1 0 0 0,4 0 0 0 0,4 2 0 0 0,3 0 0 0 0,3 27-310 0 0,6-52 141 0 0,3 0 0 0 0,2-1 0 0 0,4 1 0 0 0,1 0 0 0 0,4-1 0 0 0,16 54-141 0 0,-19-84 72 0 0,1-1 0 0 0,2 0 1 0 0,0 0-1 0 0,2-1 0 0 0,2 0 0 0 0,0-2 1 0 0,1 1-1 0 0,2-2 0 0 0,1 0 0 0 0,0-1 0 0 0,2-1 1 0 0,1-1-1 0 0,15 11-72 0 0,92 53 349 0 0,-98-60 1 0 0,-9-26-2360 0 0,-10 1 396 0 0,-4 1-2456 0 0,0-1-7284 0 0</inkml:trace>
  <inkml:trace contextRef="#ctx0" brushRef="#br0" timeOffset="59133.549">6967 1729 0 0 0,'0'0'677'0'0,"0"0"170"0"0,0 0-14 0 0,0 0-75 0 0,0 0-72 0 0,0 0-53 0 0,0 0-33 0 0,0 0 1 0 0,0 0-4 0 0,0 0-29 0 0,0 0 15 0 0,0 0 0 0 0,0 0 28 0 0,0 0 69 0 0,0 0 52 0 0,0 0 59 0 0,0 0 51 0 0,0 0 13 0 0,0 0-66 0 0,0 0-104 0 0,0 0-121 0 0,0 0-118 0 0,0 0-37 0 0,4 1 6522 0 0,3 1-4977 0 0,43-53 254 0 0,-10 4-2087 0 0,-32 41 148 0 0,-13 11 284 0 0,-4 21-429 0 0,-38 69 63 0 0,-3 17-54 0 0,28-21-45 0 0,24-88-53 0 0,0-1-1 0 0,-1 0 1 0 0,1 1-1 0 0,1-1 1 0 0,-1 0 0 0 0,0 0-1 0 0,0 0 1 0 0,1 0-1 0 0,-1 0 1 0 0,1-1 0 0 0,0 1-1 0 0,-1-1 1 0 0,1 0-1 0 0,0 1 1 0 0,0-1 0 0 0,0-1-1 0 0,0 1 1 0 0,0 0-1 0 0,0-1 1 0 0,0 1 0 0 0,0-1-1 0 0,0 0 1 0 0,0 0-1 0 0,0 0 1 0 0,0 0 0 0 0,0-1-1 0 0,0 1 1 0 0,0-1-1 0 0,2 0-34 0 0,3 0 65 0 0,104-5 502 0 0,-53 1-415 0 0,-58 5-145 0 0,-1 0-13 0 0,0 0 1 0 0,-34 0-1882 0 0,16-3-1059 0 0,7-5-3909 0 0,7 5-4185 0 0</inkml:trace>
  <inkml:trace contextRef="#ctx0" brushRef="#br0" timeOffset="60531.949">7147 1287 0 0 0,'0'0'613'0'0,"0"0"337"0"0,0 0 204 0 0,0 0 109 0 0,0 0-6 0 0,0 0-185 0 0,0 0-261 0 0,0 0-284 0 0,0 0-252 0 0,0 0-189 0 0,0 0-108 0 0,0 0-53 0 0,0 0-24 0 0,0 0 8585 0 0,-3-1-4192 0 0,-10-1-3287 0 0,-41 56 242 0 0,78-81 2205 0 0,6-7-2994 0 0,-28 33 475 0 0,-24 27-626 0 0,16-18 366 0 0,16-16-338 0 0,9-10-95 0 0,-52 43 168 0 0,34-18-3894 0 0,6-7 1409 0 0,-2 0-6347 0 0,-1 0-4274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0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4105 0 0,'0'0'3711'0'0,"0"0"-1303"0"0,0 0-512 0 0,0 0-36 0 0,0 0-45 0 0,0 0-138 0 0,0 0-222 0 0,0 0-290 0 0,0 0-245 0 0,0 0-205 0 0,0 0-204 0 0,0 0-140 0 0,0-4-66 0 0,1-4 166 0 0,4 24 374 0 0,3 13-67 0 0,112 174 1820 0 0,-87-137-2316 0 0,-2 2 0 0 0,-4 2 0 0 0,-2 0 1 0 0,-4 2-1 0 0,6 44-282 0 0,19 106 237 0 0,-46-222-214 0 0,0-1 0 0 0,1 1 0 0 0,-1 0 0 0 0,0-1 0 0 0,0 1 0 0 0,1 0 0 0 0,-1 0 0 0 0,0-1 0 0 0,1 1 0 0 0,-1 0 0 0 0,0 0 0 0 0,1 0-1 0 0,-1 0 1 0 0,0-1 0 0 0,1 1 0 0 0,-1 0 0 0 0,0 0 0 0 0,1 0 0 0 0,-1 0 0 0 0,1 0 0 0 0,-1 0 0 0 0,0 0 0 0 0,1 0 0 0 0,-1 0 0 0 0,0 0 0 0 0,1 0 0 0 0,-1 0 0 0 0,1 0 0 0 0,-1 0-1 0 0,0 0 1 0 0,1 0 0 0 0,-1 1 0 0 0,0-1 0 0 0,1 0 0 0 0,-1 0 0 0 0,0 0 0 0 0,1 1 0 0 0,-1-1 0 0 0,0 0 0 0 0,1 0 0 0 0,-1 1 0 0 0,0-1 0 0 0,0 0 0 0 0,1 1 0 0 0,-1-1 0 0 0,0 0-1 0 0,0 1-22 0 0,4-10-36 0 0,51-114 178 0 0,-6-1 1 0 0,-1-19-143 0 0,3-5-16 0 0,69-233-73 0 0,-87 260-1345 0 0,-28 177-873 0 0,3-19-7212 0 0,-4-25-2992 0 0</inkml:trace>
  <inkml:trace contextRef="#ctx0" brushRef="#br0" timeOffset="39399.363">733 1056 5057 0 0,'0'0'3720'0'0,"0"0"-1673"0"0,0 0-663 0 0,0 0-32 0 0,0 0 50 0 0,0 0-66 0 0,0 0-228 0 0,0 0-294 0 0,0 0-235 0 0,0 0-134 0 0,0 0-42 0 0,13 5 5902 0 0,-14 2-6172 0 0,-1 0 0 0 0,0 0 1 0 0,-1 0-1 0 0,1 0 0 0 0,-2 0 0 0 0,1 0 0 0 0,0-1 0 0 0,-1 1 0 0 0,-1-1 0 0 0,1 0 0 0 0,-1 0 0 0 0,-2 2-133 0 0,-9 13 193 0 0,-60 105 263 0 0,71-50-179 0 0,8-74-221 0 0,-1 0-1 0 0,0 0 0 0 0,1 0 0 0 0,-1 0 1 0 0,1-1-1 0 0,-1 1 0 0 0,1-1 0 0 0,0 0 1 0 0,0 1-1 0 0,-1-1 0 0 0,1-1 0 0 0,0 1 1 0 0,0 0-1 0 0,0-1 0 0 0,0 1 0 0 0,0-1 1 0 0,0 0-1 0 0,0 0 0 0 0,0 0 0 0 0,0-1 1 0 0,2 0-56 0 0,-1 1 65 0 0,56-7 663 0 0,-60 7-698 0 0,0 0 7 0 0,0 0-20 0 0,0 0 3 0 0,0 0-4 0 0,0 0-10 0 0,0 0-22 0 0,0 0-24 0 0,-25-7-3795 0 0,16 4 1133 0 0,4 1-1763 0 0,0-1-7638 0 0</inkml:trace>
  <inkml:trace contextRef="#ctx0" brushRef="#br0" timeOffset="39893.519">915 581 13947 0 0,'0'0'2068'0'0,"0"0"-402"0"0,0 0-120 0 0,0 0-82 0 0,0 0-220 0 0,0 0-273 0 0,0 0-289 0 0,0 0-228 0 0,0 0-83 0 0,0 0-11 0 0,0 0 4 0 0,0 0 15 0 0,0 0-8 0 0,-7 8-35 0 0,-50 58 691 0 0,31-37-55 0 0,26-29-899 0 0,0 0-22 0 0,0 0 6 0 0,0 0-5 0 0,12-10 431 0 0,50-45-29 0 0,-57 49-156 0 0,-5 6-32 0 0,-10 5-52 0 0,-82 39 22 0 0,91-44-215 0 0,1 0-8 0 0,0 0 4 0 0,0 0 5 0 0,0 0-30 0 0,47-29-2157 0 0,-30 15-6712 0 0,-11 10-4055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3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301 104 0 0 0,'0'0'960'0'0,"0"0"754"0"0,0 0 533 0 0,0 0 240 0 0,0 0 4 0 0,0 0-194 0 0,0 0-359 0 0,0 0-303 0 0,0 0-287 0 0,0 0-224 0 0,3-12-134 0 0,9-34-123 0 0,-9 34-113 0 0,-3 12-96 0 0,0 0-94 0 0,0 0-101 0 0,0 0-76 0 0,0 0-58 0 0,0 0-50 0 0,0 0-51 0 0,0 0-35 0 0,-31 152 2336 0 0,-45 189-2020 0 0,-121 182-103 0 0,182-461-432 0 0,15-61 0 0 0,0-1 0 0 0,0 0 2 0 0,0 0-21 0 0,0 0 9 0 0,0 0-2 0 0,7-19-916 0 0,-2 9 421 0 0,25-55-2990 0 0,-22 43-944 0 0,-2 0-3482 0 0,-3 13-1801 0 0</inkml:trace>
  <inkml:trace contextRef="#ctx0" brushRef="#br0" timeOffset="795.115">254 156 0 0 0,'0'0'1831'0'0,"0"0"-197"0"0,0 0-35 0 0,0 0 96 0 0,0 0 159 0 0,0 0-9 0 0,0 0-142 0 0,0 0-246 0 0,0 0-313 0 0,0 0-256 0 0,0 0-191 0 0,0 0-98 0 0,0 0-27 0 0,1-5-23 0 0,3-12-21 0 0,2 20 3561 0 0,14 19-3147 0 0,43 155 740 0 0,-4 55-1111 0 0,-13-52-398 0 0,-21-104-149 0 0,9-15 94 0 0,-25-50-1 0 0,-9-11-98 0 0,0 0 14 0 0,0 0 3 0 0,8-34 1900 0 0,54-315-1514 0 0,-43-15-458 0 0,-16 216-294 0 0,-3 148 180 0 0,0 0-88 0 0,0 0-152 0 0,-6 28-7456 0 0,5-20 1881 0 0,-1 0-5837 0 0</inkml:trace>
  <inkml:trace contextRef="#ctx0" brushRef="#br0" timeOffset="1260.216">847 549 6105 0 0,'0'0'2596'0'0,"0"0"-309"0"0,0 0-204 0 0,0 0-101 0 0,0 0-159 0 0,0 0-315 0 0,0 0-378 0 0,0 0-308 0 0,0 0-218 0 0,0 0-150 0 0,0 0-111 0 0,0 0-83 0 0,0 0-82 0 0,-8-2-35 0 0,-25-6 2 0 0,31 8-127 0 0,1 1-1 0 0,-1-1 0 0 0,1 1 1 0 0,-1 0-1 0 0,1 0 0 0 0,0-1 0 0 0,-1 1 1 0 0,1 0-1 0 0,0 0 0 0 0,-1 0 1 0 0,1 0-1 0 0,0 0 0 0 0,0 0 0 0 0,0 1 1 0 0,0-1-1 0 0,0 0 0 0 0,0 1 1 0 0,1-1-1 0 0,-1 0 0 0 0,0 1 0 0 0,1-1 1 0 0,-1 1-1 0 0,1-1 0 0 0,-1 1 1 0 0,1-1-1 0 0,-1 2-17 0 0,-1 3 84 0 0,-3 9 48 0 0,1 1 1 0 0,1 0-1 0 0,1 0 1 0 0,0 0-1 0 0,1 0 1 0 0,0 0-1 0 0,2 11-132 0 0,-1-26 8 0 0,21 119 425 0 0,-20-116-383 0 0,0 0 1 0 0,1 0-1 0 0,0 0 0 0 0,0 0 0 0 0,0-1 1 0 0,1 1-1 0 0,-1-1 0 0 0,1 0 0 0 0,0 1 1 0 0,0-1-1 0 0,0 0 0 0 0,0-1 0 0 0,0 1 0 0 0,1 0 1 0 0,-1-1-1 0 0,1 0 0 0 0,0 0 0 0 0,-1 0 1 0 0,1 0-1 0 0,0-1 0 0 0,0 1 0 0 0,0-1 1 0 0,1 0-1 0 0,-1 0 0 0 0,0-1 0 0 0,0 1 0 0 0,3-1-50 0 0,0 0 115 0 0,-1 0-1 0 0,1-1 1 0 0,-1 0-1 0 0,0 0 1 0 0,0 0-1 0 0,0-1 1 0 0,1 1-1 0 0,-1-2 0 0 0,-1 1 1 0 0,1-1-1 0 0,0 0 1 0 0,-1 0-1 0 0,1 0 1 0 0,-1-1-1 0 0,0 1 0 0 0,0-2 1 0 0,0 1-1 0 0,-1 0 1 0 0,1-1-1 0 0,-1 0 1 0 0,3-4-115 0 0,0-1 31 0 0,-1 1 0 0 0,0-1 0 0 0,0-1 0 0 0,-1 1 1 0 0,0-1-1 0 0,-1 0 0 0 0,-1 0 0 0 0,1 0 0 0 0,-2 0 0 0 0,1-1 1 0 0,-2 1-1 0 0,1-1 0 0 0,-2 1 0 0 0,1-1 0 0 0,-2 0 0 0 0,0-4-31 0 0,0 11-82 0 0,-1 0-1 0 0,0 0 1 0 0,0 0-1 0 0,0 0 1 0 0,0 0-1 0 0,-1 0 1 0 0,0 1 0 0 0,0-1-1 0 0,0 1 1 0 0,-1 0-1 0 0,1 0 1 0 0,-1 0-1 0 0,0 0 1 0 0,0 1-1 0 0,0 0 1 0 0,0 0-1 0 0,-1 0 1 0 0,0 0-1 0 0,1 0 1 0 0,-1 1-1 0 0,0 0 1 0 0,0 0-1 0 0,0 1 1 0 0,0-1-1 0 0,-1 1 1 0 0,1 0-1 0 0,0 0 1 0 0,-1 1-1 0 0,1 0 1 0 0,0 0-1 0 0,-1 0 1 0 0,1 0-1 0 0,0 1 1 0 0,-1 0-1 0 0,1 0 1 0 0,0 0-1 0 0,0 1 1 0 0,0 0-1 0 0,0 0 1 0 0,0 0-1 0 0,0 0 1 0 0,-2 2 82 0 0,-22 27-3582 0 0,12-9-4341 0 0,8-10-3883 0 0</inkml:trace>
  <inkml:trace contextRef="#ctx0" brushRef="#br0" timeOffset="1826.086">1214 678 8474 0 0,'0'0'2406'0'0,"0"0"-399"0"0,0 0-132 0 0,0 0-116 0 0,0 0-233 0 0,0 0-273 0 0,0 0-263 0 0,0 0-169 0 0,0 0-94 0 0,0 0-84 0 0,0 0-67 0 0,0 0-36 0 0,0 0-45 0 0,-13 14-55 0 0,-38 43-56 0 0,49-55-333 0 0,0 1 0 0 0,1 0-1 0 0,-1 0 1 0 0,0 0 0 0 0,1 0 0 0 0,0 0-1 0 0,0 0 1 0 0,0 0 0 0 0,0 0 0 0 0,0 0-1 0 0,0 0 1 0 0,1 0 0 0 0,0 1 0 0 0,-1-1 0 0 0,1 0-1 0 0,0 1 1 0 0,1-1 0 0 0,-1 0 0 0 0,1 0-1 0 0,-1 0 1 0 0,1 1 0 0 0,0-1 0 0 0,0 0-1 0 0,0 0 1 0 0,1 0 0 0 0,-1 0 0 0 0,1 0 0 0 0,-1-1-1 0 0,2 2-50 0 0,1 2 83 0 0,1-1 0 0 0,0 0-1 0 0,1 0 1 0 0,-1 0-1 0 0,1 0 1 0 0,0-1 0 0 0,0 0-1 0 0,0 0 1 0 0,0-1-1 0 0,1 0 1 0 0,0 0 0 0 0,-1 0-1 0 0,1-1 1 0 0,0 0-1 0 0,0 0 1 0 0,0-1 0 0 0,1 0-1 0 0,-1 0 1 0 0,0-1-1 0 0,0 1 1 0 0,1-2 0 0 0,-1 1-1 0 0,0-1 1 0 0,0 0-1 0 0,0 0 1 0 0,0-1 0 0 0,0 0-1 0 0,0-1 1 0 0,0 1-1 0 0,0-1 1 0 0,-1 0 0 0 0,0-1-1 0 0,1 0 1 0 0,1-2-83 0 0,10-7 47 0 0,-1-1 0 0 0,-1-1 0 0 0,0 0 0 0 0,-1-1 0 0 0,-1-1 0 0 0,0 0 0 0 0,-1-1 0 0 0,-1-1 0 0 0,-1 0 0 0 0,0 0 0 0 0,0-5-47 0 0,2-5 72 0 0,-12 29-64 0 0,-1 0-20 0 0,0 0-6 0 0,-1 28-199 0 0,0-23 213 0 0,0 0 0 0 0,0 1 0 0 0,0-1 0 0 0,1 0 0 0 0,0 1 0 0 0,0-1-1 0 0,0 0 1 0 0,1 1 0 0 0,0-1 0 0 0,0 0 0 0 0,0 1 0 0 0,1-1 0 0 0,-1 0 0 0 0,1 0 0 0 0,1 0 0 0 0,-1 0 0 0 0,1 0 0 0 0,-1-1 0 0 0,1 1 0 0 0,1-1-1 0 0,-1 0 1 0 0,1 0 0 0 0,-1 0 0 0 0,1 0 0 0 0,0-1 0 0 0,1 1 0 0 0,-1-1 0 0 0,1 0 4 0 0,3 0 25 0 0,0 0-1 0 0,0 0 1 0 0,0-1 0 0 0,1 0-1 0 0,-1-1 1 0 0,0 0 0 0 0,1 0-1 0 0,-1-1 1 0 0,1 0 0 0 0,-1-1-1 0 0,1 1 1 0 0,-1-2 0 0 0,1 1-1 0 0,-1-1 1 0 0,0 0 0 0 0,0-1-1 0 0,0 0 1 0 0,0 0 0 0 0,-1-1-1 0 0,1 0 1 0 0,-1 0 0 0 0,0-1-1 0 0,0 0 1 0 0,0 0 0 0 0,-1-1-1 0 0,4-3-24 0 0,-6 5 12 0 0,1 0 0 0 0,-1-1 0 0 0,0 0-1 0 0,0 0 1 0 0,-1 0 0 0 0,0 0 0 0 0,1 0-1 0 0,-2-1 1 0 0,1 0 0 0 0,-1 1 0 0 0,0-1-1 0 0,0 0 1 0 0,0 0 0 0 0,-1 0-1 0 0,0 0 1 0 0,0-1 0 0 0,-1 1 0 0 0,1 0-1 0 0,-1 0 1 0 0,-1-5-12 0 0,-14-4-1769 0 0,6 12-1965 0 0,6 2 1057 0 0,-1-2-9794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0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243 177 792 0 0,'0'0'1375'0'0,"0"0"-9"0"0,0 0 143 0 0,0 0 229 0 0,0 0 180 0 0,0 0-7 0 0,0 0-195 0 0,0 0-205 0 0,0 0-252 0 0,0 0-211 0 0,0 0-135 0 0,-1-7-109 0 0,-5-29 604 0 0,6 35-797 0 0,0 1-75 0 0,0 0-76 0 0,0 0-60 0 0,0 0-60 0 0,-4 18 970 0 0,-14 186-22 0 0,-13 63-726 0 0,28-79-381 0 0,4-180-179 0 0,1 1 1 0 0,0-1-1 0 0,1 0 1 0 0,0 0-1 0 0,0 0 1 0 0,1 0-1 0 0,0 0 0 0 0,1-1 1 0 0,-1 1-1 0 0,1-1 1 0 0,6 5-3 0 0,-9-10 10 0 0,0 1 1 0 0,0-1 0 0 0,0-1 0 0 0,1 1 0 0 0,-1 0 0 0 0,1-1-1 0 0,0 1 1 0 0,-1-1 0 0 0,1 0 0 0 0,0 0 0 0 0,0 0 0 0 0,0 0-1 0 0,0 0 1 0 0,0-1 0 0 0,0 1 0 0 0,0-1 0 0 0,0 0-1 0 0,0 0 1 0 0,0 0 0 0 0,0 0 0 0 0,0 0 0 0 0,0-1 0 0 0,0 1-1 0 0,0-1 1 0 0,0 0 0 0 0,-1 0 0 0 0,1 0 0 0 0,0 0 0 0 0,0-1-1 0 0,0 1-10 0 0,79-51 392 0 0,-79 50-389 0 0,22-20 83 0 0,0-1 1 0 0,-2-1 0 0 0,-1-1 0 0 0,0-1 0 0 0,-2-1 0 0 0,7-13-87 0 0,-6 3 56 0 0,-1-1 0 0 0,-2-1 0 0 0,-1-1 0 0 0,8-34-56 0 0,6-105 128 0 0,-18-94 260 0 0,-13 272-373 0 0,0 1 6 0 0,-5 16-104 0 0,-4 246 566 0 0,23-14-61 0 0,-2-183-323 0 0,42 140 188 0 0,-26-121-123 0 0,-25-81 320 0 0,-1-5-2909 0 0,-1 0-2617 0 0,-1-1-3726 0 0,0 0-2916 0 0</inkml:trace>
  <inkml:trace contextRef="#ctx0" brushRef="#br0" timeOffset="842.65">991 671 7922 0 0,'0'0'2459'0'0,"0"0"-573"0"0,0 0-298 0 0,0 0-44 0 0,0 0 18 0 0,0 0-143 0 0,0 0-271 0 0,0 0-300 0 0,0 0-248 0 0,0 0-143 0 0,0 0-103 0 0,0 0-16 0 0,30-4 3312 0 0,-8 60-2266 0 0,-16-28-1186 0 0,-2 1 1 0 0,-1 0-1 0 0,-1 0 0 0 0,-2-1 0 0 0,0 1 1 0 0,-3 7-199 0 0,-10 49 141 0 0,13-84-148 0 0,0-1-13 0 0,0 0 3 0 0,0 0 0 0 0,0 0-7 0 0,2-22-10274 0 0,2 14 3476 0 0,0 1-4383 0 0</inkml:trace>
  <inkml:trace contextRef="#ctx0" brushRef="#br0" timeOffset="1568.729">1203 877 4353 0 0,'0'0'3591'0'0,"0"0"-1412"0"0,0 0-573 0 0,0 0 12 0 0,0 0 70 0 0,0 0-57 0 0,0 0-244 0 0,0 0-371 0 0,0 0-281 0 0,0 0-148 0 0,0 0-42 0 0,0 0 17 0 0,0 0 34 0 0,5 0 35 0 0,169-8 3156 0 0,-10 1-3189 0 0,-163 7-586 0 0,-1 0 28 0 0,0 0 42 0 0,0 0-15 0 0,0 0 33 0 0,0 0 23 0 0,0 0-10 0 0,0 0 62 0 0,0 0 13 0 0,-16-4 244 0 0,-132-80-259 0 0,150 162-307 0 0,13 107 219 0 0,-16-147-49 0 0,2-38-31 0 0,-1 1-1 0 0,1-1 1 0 0,0 1 0 0 0,-1-1 0 0 0,1 0-1 0 0,-1 1 1 0 0,1-1 0 0 0,0 0-1 0 0,-1 0 1 0 0,1 1 0 0 0,-1-1-1 0 0,1 0 1 0 0,0 0 0 0 0,-1 0 0 0 0,1 0-1 0 0,0 0 1 0 0,-1 0 0 0 0,1 0-1 0 0,0 0 1 0 0,-1 0 0 0 0,1 0-1 0 0,0 0 1 0 0,-1 0 0 0 0,1 0-1 0 0,0-1 1 0 0,-1 1 0 0 0,1 0 0 0 0,-1-1-1 0 0,1 1 1 0 0,0 0 0 0 0,-1-1-1 0 0,1 1 1 0 0,-1 0 0 0 0,1-1-1 0 0,-1 1 1 0 0,1-1 0 0 0,-1 1 0 0 0,0-1-1 0 0,1 1 1 0 0,-1-1 0 0 0,1 0-1 0 0,-1 1 1 0 0,0-1 0 0 0,0 1-1 0 0,1-1 1 0 0,-1 0 0 0 0,0 1-1 0 0,0-1 1 0 0,0 0 0 0 0,0 1 0 0 0,0-1-1 0 0,1 0 1 0 0,-1 1 0 0 0,-1-1-1 0 0,1 0 1 0 0,0 1 0 0 0,0-1-5 0 0,6-7 11 0 0,72-69-38 0 0,-44 33-3826 0 0,-29 36 915 0 0,-1 1-4070 0 0,-2 4-4534 0 0</inkml:trace>
  <inkml:trace contextRef="#ctx0" brushRef="#br0" timeOffset="2080.485">1661 781 5777 0 0,'0'0'3894'0'0,"0"0"-1341"0"0,0 0-661 0 0,0 0-146 0 0,0 0-67 0 0,0 0-173 0 0,0 0-255 0 0,0 0-254 0 0,0 0-213 0 0,0 0-137 0 0,0 0-91 0 0,0 0-64 0 0,8-8-41 0 0,74-50 1450 0 0,45 39-378 0 0,-126 21-1511 0 0,1-1 1 0 0,-1 0 0 0 0,0 0 0 0 0,1 1 0 0 0,-1-1 0 0 0,0 1 0 0 0,0 0-1 0 0,1-1 1 0 0,-1 1 0 0 0,-1 0 0 0 0,1-1 0 0 0,0 1 0 0 0,0 0 0 0 0,-1 0-1 0 0,1 0 1 0 0,-1 0 0 0 0,1 0 0 0 0,-1 0 0 0 0,0 0 0 0 0,0 0 0 0 0,0 0-1 0 0,0 0 1 0 0,0-1 0 0 0,0 1 0 0 0,0 0 0 0 0,-1 0 0 0 0,1 0 0 0 0,-1 0-13 0 0,-2 7 22 0 0,0 0 0 0 0,-1 0 0 0 0,0 0 0 0 0,0-1 0 0 0,-1 1 0 0 0,0-1-1 0 0,0 0 1 0 0,-1-1 0 0 0,0 1 0 0 0,-1-1 0 0 0,-5 4-22 0 0,1 1 59 0 0,3-3-44 0 0,4-6-10 0 0,0 1-1 0 0,1-1 1 0 0,-1 1-1 0 0,1 0 1 0 0,-1 0-1 0 0,1 0 1 0 0,0 0-1 0 0,1 0 1 0 0,-1 1-1 0 0,1-1 1 0 0,0 1 0 0 0,0-1-1 0 0,0 1 1 0 0,1 0-1 0 0,-1 0 1 0 0,1 0-1 0 0,1 0 1 0 0,-1 0-1 0 0,1 0 1 0 0,-1 0-1 0 0,2 5-4 0 0,1-7 29 0 0,2 0-1 0 0,-1-1 0 0 0,0 1 1 0 0,0-1-1 0 0,1 0 0 0 0,-1 0 0 0 0,1 0 1 0 0,0 0-1 0 0,-1 0 0 0 0,1-1 1 0 0,0 0-1 0 0,0 0 0 0 0,0 0 0 0 0,0 0 1 0 0,0-1-1 0 0,0 1 0 0 0,0-1 1 0 0,1 0-1 0 0,-1 0 0 0 0,0 0 0 0 0,0-1 1 0 0,0 0-1 0 0,0 0-28 0 0,6 1 138 0 0,96-14 542 0 0,-61-1-540 0 0,-39 13 33 0 0,2-2-3242 0 0,-14-1-5358 0 0,2 5-3949 0 0</inkml:trace>
  <inkml:trace contextRef="#ctx0" brushRef="#br0" timeOffset="2983.892">1442 987 0 0 0,'0'0'818'0'0,"0"0"399"0"0,0 0 149 0 0,0 0 49 0 0,0 0 24 0 0,0 0-56 0 0,0 0-111 0 0,0 0-124 0 0,0 0-136 0 0,0 0-129 0 0,0 0-140 0 0,0 0-123 0 0,16-11 1435 0 0,-8 4-1611 0 0,14-15 1431 0 0,-26 22-6852 0 0,3 3-62 0 0,0-3-2635 0 0</inkml:trace>
  <inkml:trace contextRef="#ctx0" brushRef="#br0" timeOffset="5798.674">148 1293 0 0 0,'0'0'1262'0'0,"0"0"129"0"0,0 0 120 0 0,0 0 198 0 0,0 0 109 0 0,0 0 9 0 0,0 0-87 0 0,0 0-198 0 0,0 0-164 0 0,0 0-123 0 0,0 0-142 0 0,0 0-117 0 0,-6-5-119 0 0,-16-15-105 0 0,17 15-84 0 0,5 5-80 0 0,0 0-77 0 0,0 0-68 0 0,0 0-69 0 0,0 0-58 0 0,0 0-50 0 0,0 0-38 0 0,0 0-59 0 0,0 27 478 0 0,-13 297 1702 0 0,9-203-2044 0 0,-9-96-536 0 0,9-50-3111 0 0,4-4-2073 0 0,0 10-3628 0 0,0 11 679 0 0</inkml:trace>
  <inkml:trace contextRef="#ctx0" brushRef="#br0" timeOffset="6558.656">21 1315 2393 0 0,'0'0'1652'0'0,"0"0"-54"0"0,0 0-14 0 0,0 0 110 0 0,0 0 66 0 0,0 0-72 0 0,0 0-122 0 0,0 0-202 0 0,0 0-227 0 0,0 0-199 0 0,0 0-167 0 0,0 0-119 0 0,0 0-89 0 0,-4-1-77 0 0,-9-4-72 0 0,9 4-23 0 0,4 1-44 0 0,18-8 1472 0 0,44-18-786 0 0,-59 25-1008 0 0,15-6 104 0 0,1 0 0 0 0,-1 1 0 0 0,1 2 0 0 0,1 0 0 0 0,-1 1 1 0 0,1 0-1 0 0,5 2-129 0 0,-23 1 11 0 0,1 0 0 0 0,0 0 0 0 0,-1 1 0 0 0,1 0 0 0 0,-1-1 0 0 0,0 1 1 0 0,1 0-1 0 0,-1 0 0 0 0,0 0 0 0 0,1 1 0 0 0,-1-1 0 0 0,0 0 0 0 0,0 1 0 0 0,0 0 1 0 0,0-1-1 0 0,0 1 0 0 0,-1 0 0 0 0,1 0 0 0 0,0 0 0 0 0,-1 0 0 0 0,0 0 0 0 0,1 0 1 0 0,-1 0-1 0 0,0 1 0 0 0,0-1 0 0 0,0 0 0 0 0,0 1 0 0 0,-1-1 0 0 0,1 1 0 0 0,-1-1 1 0 0,1 1-1 0 0,-1-1 0 0 0,0 1 0 0 0,0-1 0 0 0,0 1 0 0 0,0 0 0 0 0,0-1 0 0 0,-1 1 0 0 0,1-1 1 0 0,-1 1-1 0 0,0 0-11 0 0,0 6 43 0 0,0-1 1 0 0,-1 1-1 0 0,0 0 1 0 0,0-1 0 0 0,-1 0-1 0 0,0 1 1 0 0,-1-1-1 0 0,0 0 1 0 0,0 0-1 0 0,0-1 1 0 0,-1 0 0 0 0,-1 1-1 0 0,-1 1-43 0 0,-5 8 38 0 0,-9 34 9 0 0,50-35-25 0 0,27 2 19 0 0,-49-16-34 0 0,1-1 0 0 0,-1 1 1 0 0,1 1-1 0 0,-1-1 1 0 0,0 1-1 0 0,0 0 1 0 0,-1 1-1 0 0,1 0 1 0 0,-1 0-1 0 0,1 0 0 0 0,-1 1 1 0 0,0 0-1 0 0,-1 0 1 0 0,1 0-1 0 0,2 5-7 0 0,-6-7 35 0 0,0-1 0 0 0,0 1 0 0 0,0 0 0 0 0,-1 0 0 0 0,0 0 0 0 0,1 0 1 0 0,-1 0-1 0 0,0 1 0 0 0,0-1 0 0 0,-1 0 0 0 0,1 0 0 0 0,-1 1 0 0 0,0-1 0 0 0,1 0 0 0 0,-2 1 0 0 0,1-1 0 0 0,0 0 0 0 0,-1 0 0 0 0,1 1 0 0 0,-1-1 0 0 0,0 0 0 0 0,0 0 0 0 0,0 0 0 0 0,0 0 0 0 0,-1 0 0 0 0,1 0 0 0 0,-1 0 0 0 0,0 0 0 0 0,0 0-35 0 0,-10 8 64 0 0,0-2 0 0 0,-1 1 0 0 0,0-2 0 0 0,-1 1 0 0 0,1-2 0 0 0,-2 0 0 0 0,1-1-1 0 0,-1 0 1 0 0,0-1 0 0 0,0-1 0 0 0,0 0 0 0 0,0-1 0 0 0,-1-1 0 0 0,1 0-1 0 0,-1-1 1 0 0,0-1 0 0 0,0 0 0 0 0,-8-2-64 0 0,22 2-44 0 0,1 0 0 0 0,-1 0 0 0 0,1 0 0 0 0,0 0 0 0 0,-1 0 0 0 0,1-1 0 0 0,0 1 0 0 0,-1 0-1 0 0,1-1 1 0 0,0 1 0 0 0,-1-1 0 0 0,1 1 0 0 0,0-1 0 0 0,0 0 0 0 0,0 0 0 0 0,-1 1 0 0 0,1-1 0 0 0,0 0 0 0 0,0 0 0 0 0,0 0 0 0 0,0 0 0 0 0,0 0 0 0 0,1 0 0 0 0,-1 0 0 0 0,0-1-1 0 0,0 1 1 0 0,1 0 0 0 0,-1 0 0 0 0,1-1 0 0 0,-1 1 0 0 0,1 0 0 0 0,0-1 0 0 0,-1 1 0 0 0,1 0 0 0 0,0-1 0 0 0,0 1 0 0 0,0-1 0 0 0,0 1 0 0 0,0 0 0 0 0,0-1 0 0 0,0 1-1 0 0,0 0 1 0 0,1-1 0 0 0,-1 1 0 0 0,1 0 0 0 0,-1-1 0 0 0,1 1 0 0 0,-1 0 0 0 0,1 0 0 0 0,0-1 0 0 0,-1 1 0 0 0,2-1 44 0 0,23-20-3245 0 0,-8 10-2376 0 0,-10 6 887 0 0,-2 2-6569 0 0</inkml:trace>
  <inkml:trace contextRef="#ctx0" brushRef="#br0" timeOffset="6899.846">540 1536 5497 0 0,'0'0'2359'0'0,"0"0"-528"0"0,0 0-154 0 0,0 0 54 0 0,0 0-30 0 0,0 0-182 0 0,0 0-301 0 0,0 0-262 0 0,0 0-140 0 0,0 0-101 0 0,0 0-60 0 0,0 0-60 0 0,0 0-74 0 0,-3 10-45 0 0,-25 79 777 0 0,27-87-1218 0 0,0 0 1 0 0,0 1 0 0 0,0 0 0 0 0,0-1 0 0 0,0 1-1 0 0,0-1 1 0 0,1 1 0 0 0,0 0 0 0 0,-1 0 0 0 0,1-1-1 0 0,0 1 1 0 0,0 0 0 0 0,0-1 0 0 0,1 1 0 0 0,-1 0-1 0 0,1 0 1 0 0,0-1 0 0 0,-1 1 0 0 0,1-1-1 0 0,0 1 1 0 0,0-1 0 0 0,1 1 0 0 0,-1-1 0 0 0,0 1-1 0 0,1-1 1 0 0,0 0 0 0 0,-1 0 0 0 0,1 0 0 0 0,0 0-1 0 0,0 0 1 0 0,0 0 0 0 0,0-1 0 0 0,1 1 0 0 0,-1-1-1 0 0,0 1 1 0 0,1-1 0 0 0,-1 0 0 0 0,1 0 0 0 0,-1 0-1 0 0,1 0 1 0 0,-1 0 0 0 0,1 0 0 0 0,1-1-36 0 0,2 0 100 0 0,0 0 1 0 0,0 0-1 0 0,0-1 1 0 0,0 0 0 0 0,0 0-1 0 0,0-1 1 0 0,-1 1-1 0 0,1-1 1 0 0,0 0 0 0 0,-1-1-1 0 0,0 1 1 0 0,1-1-1 0 0,-1 0 1 0 0,0-1-1 0 0,-1 1 1 0 0,1-1 0 0 0,-1 0-1 0 0,1 0 1 0 0,2-4-101 0 0,-4 4 33 0 0,1 1 1 0 0,-1-1-1 0 0,0 0 1 0 0,0 0-1 0 0,0 0 1 0 0,-1 0-1 0 0,1 0 1 0 0,-1-1-1 0 0,0 1 0 0 0,-1-1 1 0 0,1 0-1 0 0,-1 1 1 0 0,0-1-1 0 0,0 0 1 0 0,0 0-1 0 0,-1 0 1 0 0,1 0-1 0 0,-1 0 1 0 0,0 1-1 0 0,-1-1 1 0 0,1-1-34 0 0,-2 3-69 0 0,0 1 1 0 0,0-1-1 0 0,0 1 1 0 0,0 0 0 0 0,0-1-1 0 0,-1 1 1 0 0,1 0-1 0 0,-1 0 1 0 0,1 1 0 0 0,-1-1-1 0 0,0 1 1 0 0,1-1 0 0 0,-1 1-1 0 0,0 0 1 0 0,0 0-1 0 0,0 0 1 0 0,0 0 0 0 0,0 0-1 0 0,0 1 1 0 0,0-1-1 0 0,-1 1 1 0 0,1 0 0 0 0,0 0-1 0 0,0 0 1 0 0,0 1 0 0 0,0-1-1 0 0,0 1 1 0 0,0-1-1 0 0,-3 2 69 0 0,-8-1-1296 0 0,13-1 1108 0 0,-12 0-1912 0 0,4 3-3447 0 0,0 1-6250 0 0</inkml:trace>
  <inkml:trace contextRef="#ctx0" brushRef="#br0" timeOffset="7559.712">893 1208 5873 0 0,'0'0'2410'0'0,"0"0"-256"0"0,0 0-84 0 0,0 0-54 0 0,0 0-253 0 0,0 0-361 0 0,0 0-381 0 0,0 0-275 0 0,0 0-146 0 0,0 0-73 0 0,0 0 0 0 0,0 0 39 0 0,0 0 40 0 0,0 6 15 0 0,13 89 2540 0 0,-8-71-3026 0 0,-1 0 0 0 0,-2 1-1 0 0,0 0 1 0 0,-2 0 0 0 0,0-1 0 0 0,-2 1 0 0 0,-1-1-1 0 0,-1 1 1 0 0,-1-1 0 0 0,-1 0 0 0 0,-7 19-135 0 0,-9 12 99 0 0,16-45-12 0 0,11-18 90 0 0,5-4-188 0 0,1 0 1 0 0,-1 0 0 0 0,2 1 0 0 0,0 0 0 0 0,0 1 0 0 0,1 1 0 0 0,0 0 0 0 0,1 0-1 0 0,0 2 1 0 0,0 0 0 0 0,0 0 0 0 0,1 1 0 0 0,0 1 0 0 0,1 0 0 0 0,10-1 10 0 0,-22 6-2 0 0,0-1 1 0 0,0 1-1 0 0,0 0 1 0 0,0 0 0 0 0,-1 1-1 0 0,1-1 1 0 0,0 1 0 0 0,0 0-1 0 0,-1 0 1 0 0,1 0 0 0 0,0 0-1 0 0,-1 0 1 0 0,1 1-1 0 0,-1 0 1 0 0,0 0 0 0 0,1 0-1 0 0,-1 0 1 0 0,0 0 0 0 0,0 1-1 0 0,0-1 1 0 0,-1 1 0 0 0,1 0-1 0 0,-1 0 1 0 0,1 0-1 0 0,-1 0 1 0 0,0 0 0 0 0,0 1-1 0 0,0-1 1 0 0,-1 1 0 0 0,1-1-1 0 0,-1 1 1 0 0,0-1-1 0 0,0 1 1 0 0,0 0 0 0 0,0 0-1 0 0,-1-1 1 0 0,1 1 0 0 0,-1 0-1 0 0,0 1 2 0 0,-2 4 20 0 0,1 0 0 0 0,-1 0 0 0 0,0 0 0 0 0,-1 0 0 0 0,0-1 0 0 0,-1 1 0 0 0,1-1 0 0 0,-2 0 0 0 0,1 0 0 0 0,-1-1 0 0 0,0 1 0 0 0,-1-1 0 0 0,1 0 0 0 0,-2 0-1 0 0,1-1 1 0 0,-1 0 0 0 0,0 0 0 0 0,0 0 0 0 0,0-1 0 0 0,-1 0 0 0 0,0-1 0 0 0,0 1 0 0 0,0-1 0 0 0,-5 1-20 0 0,9-3 4 0 0,-1 1 1 0 0,1-1-1 0 0,0-1 0 0 0,-1 1 0 0 0,0-1 1 0 0,1 1-1 0 0,-1-1 0 0 0,0 0 1 0 0,1-1-1 0 0,-1 1 0 0 0,0-1 0 0 0,0 0 1 0 0,0 0-1 0 0,1-1 0 0 0,-1 0 1 0 0,0 1-1 0 0,0-1 0 0 0,1-1 0 0 0,-1 1 1 0 0,1-1-1 0 0,-1 0 0 0 0,1 0 1 0 0,0 0-1 0 0,0 0 0 0 0,0-1 0 0 0,0 0 1 0 0,0 0-1 0 0,0 0 0 0 0,1 0 1 0 0,-1 0-1 0 0,1-1 0 0 0,0 0 0 0 0,0 1-4 0 0,-29-85-1301 0 0,31 56-2187 0 0,5 2-4408 0 0,0 22-4045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1288 0 0,'0'0'2629'0'0,"0"0"-845"0"0,0 0-261 0 0,0 0 238 0 0,0 0 258 0 0,0 0 85 0 0,0 0-167 0 0,0 0-344 0 0,0 0-359 0 0,0 0-309 0 0,0 0-222 0 0,-3-1-107 0 0,-1-6 3096 0 0,24 7 1581 0 0,-5 0-6275 0 0,153 8 2188 0 0,-8-15-746 0 0,-126 3-247 0 0,-34 4-151 0 0,0 0 3 0 0,0 0 2 0 0,0 0 15 0 0,0 0-7 0 0,0 0 10 0 0,0 0 13 0 0,0 0-24 0 0,0 0-8 0 0,0 0-6 0 0,0 0 11 0 0,0 0-27 0 0,0 0-7 0 0,0 0-5 0 0,0 0-36 0 0,0 0 9 0 0,0 0 2 0 0,-1-3-459 0 0,-2-4-3914 0 0,2 4-1906 0 0,1 1-3531 0 0,0 2 332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2625 0 0,'0'0'1611'0'0,"0"0"68"0"0,0 0 141 0 0,0 0 131 0 0,0 0-65 0 0,0 0-257 0 0,0 0-326 0 0,0 0-285 0 0,0 0-159 0 0,0 0-52 0 0,0 0-8 0 0,0 0-9 0 0,0 0-19 0 0,11 14 2907 0 0,64-13-202 0 0,261-16-649 0 0,-323 11-4014 0 0,-15 0-2324 0 0,1-2-3319 0 0,1 2-5626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4297 0 0,'0'0'3905'0'0,"0"0"-1078"0"0,0 0-493 0 0,0 0-190 0 0,0 0-234 0 0,0 0-292 0 0,0 0-303 0 0,0 0-308 0 0,0 0-241 0 0,0 0-155 0 0,0 0-95 0 0,0 0-57 0 0,0 0-6 0 0,2 9 560 0 0,69-4 1723 0 0,111-19-925 0 0,-154 9-1594 0 0,1 0-2067 0 0,-10-4-7800 0 0,-15 5-2916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1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4761 0 0,'0'0'4100'0'0,"0"0"-1396"0"0,0 0-725 0 0,0 0-226 0 0,0 0-168 0 0,0 0-202 0 0,0 0-257 0 0,0 0-297 0 0,0 0-238 0 0,0 0-165 0 0,0 0-129 0 0,0 0-46 0 0,5 30 1629 0 0,8 87 310 0 0,-9 166-1363 0 0,22-136-769 0 0,-25-143-50 0 0,1 0-1 0 0,-1 0 0 0 0,1 0 0 0 0,0 0 1 0 0,0-1-1 0 0,1 1 0 0 0,-1 0 0 0 0,1-1 1 0 0,0 1-1 0 0,0-1 0 0 0,0 0 0 0 0,0 0 1 0 0,0 0-1 0 0,1-1 0 0 0,-1 1 0 0 0,1-1 1 0 0,0 0-1 0 0,0 0 0 0 0,0 0 0 0 0,0 0 1 0 0,0-1-1 0 0,0 1 0 0 0,0-1 0 0 0,0 0 0 0 0,1-1 1 0 0,-1 1-1 0 0,0-1 0 0 0,1 1 0 0 0,-1-1 1 0 0,1-1-1 0 0,-1 1 0 0 0,0-1 0 0 0,1 1 1 0 0,-1-1-1 0 0,0 0 0 0 0,0-1 0 0 0,0 1 1 0 0,0-1-1 0 0,0 0 0 0 0,0 0 0 0 0,0 0 1 0 0,0 0-1 0 0,-1-1 0 0 0,2 0-7 0 0,18-15 63 0 0,0-1 0 0 0,-1-1 0 0 0,-2-1 1 0 0,0 0-1 0 0,-1-2 0 0 0,-1 0 0 0 0,-1-1 0 0 0,-1-1 0 0 0,8-18-63 0 0,1-3 21 0 0,-3 0 1 0 0,-1-2-1 0 0,-3-1 0 0 0,-2 0 0 0 0,-2-2 0 0 0,-2 1 0 0 0,-2-3-21 0 0,-4-32 138 0 0,-6 84-92 0 0,0 1 8 0 0,0 0-9 0 0,-22 35-70 0 0,12-5 76 0 0,1 0 1 0 0,2 0-1 0 0,2 1 1 0 0,0 0-1 0 0,2 0 1 0 0,1 0-1 0 0,2 0 1 0 0,1 0-1 0 0,1 0 1 0 0,2 0-1 0 0,2 5-51 0 0,-6-35 2 0 0,47 296 586 0 0,-42-261-583 0 0,-5-35-21 0 0,0-1-9 0 0,20-34-4123 0 0,-17 30 3201 0 0,1-4-2046 0 0,-2 3-2165 0 0,0-3-6948 0 0</inkml:trace>
  <inkml:trace contextRef="#ctx0" brushRef="#br0" timeOffset="324.58">739 431 13915 0 0,'0'0'2505'0'0,"0"0"-874"0"0,0 0-495 0 0,0 0-72 0 0,0 0 30 0 0,0 0-4 0 0,0 0-136 0 0,0 0-211 0 0,0 0-163 0 0,0 0-119 0 0,0 0-58 0 0,0 0-35 0 0,0 0-29 0 0,-3 26-18 0 0,-11 82-21 0 0,14 53 602 0 0,17-66-910 0 0,-17-95-55 0 0,0 0-37 0 0,0 0-66 0 0,0 0-103 0 0,0 0-131 0 0,0 0-186 0 0,0-16-4799 0 0,0 10-2384 0 0,0 3-3707 0 0</inkml:trace>
  <inkml:trace contextRef="#ctx0" brushRef="#br0" timeOffset="1061.111">912 630 11538 0 0,'0'0'2185'0'0,"0"0"-517"0"0,0 0-286 0 0,0 0-150 0 0,0 0-137 0 0,0 0-148 0 0,0 0-163 0 0,0 0-133 0 0,0 0-112 0 0,0 0-95 0 0,0 0-67 0 0,0 0-27 0 0,0 0-25 0 0,22-1-10 0 0,131-2 661 0 0,-43 0 332 0 0,-110 3-1238 0 0,0 0 20 0 0,0 0 36 0 0,0 0 23 0 0,0 0 18 0 0,-12-15 378 0 0,-76-59-425 0 0,77 67-86 0 0,10 6-32 0 0,1 1-1 0 0,0 0 1 0 0,-1 0 0 0 0,1-1 0 0 0,0 1 0 0 0,-1 0-1 0 0,1 0 1 0 0,0-1 0 0 0,-1 1 0 0 0,1 0 0 0 0,-1 0-1 0 0,1 0 1 0 0,-1 0 0 0 0,1 0 0 0 0,-1 0 0 0 0,1 0-1 0 0,0-1 1 0 0,-1 1 0 0 0,1 1 0 0 0,-1-1 0 0 0,1 0-1 0 0,-1 0 1 0 0,1 0 0 0 0,-1 0 0 0 0,1 0 0 0 0,0 0-1 0 0,-1 0 1 0 0,1 1 0 0 0,-1-1 0 0 0,1 0 0 0 0,0 0-1 0 0,-1 0 1 0 0,1 1 0 0 0,-1-1 0 0 0,1 0 0 0 0,0 1-1 0 0,-1-1 1 0 0,1 0 0 0 0,0 1 0 0 0,0-1 0 0 0,-1 0 0 0 0,1 1-1 0 0,0-1 1 0 0,0 1 0 0 0,0-1 0 0 0,-1 0 0 0 0,1 1-1 0 0,0-1 1 0 0,0 1 0 0 0,0-1 0 0 0,0 1 0 0 0,0-1-1 0 0,0 1 1 0 0,0-1 0 0 0,0 0 0 0 0,0 1 0 0 0,0-1-1 0 0,0 1 1 0 0,0-1 0 0 0,0 1 0 0 0,0-1 0 0 0,1 1-2 0 0,-5 10 10 0 0,1 0 1 0 0,0 0 0 0 0,1 1 0 0 0,1-1 0 0 0,-1 1-1 0 0,2-1 1 0 0,0 1 0 0 0,0-1 0 0 0,2 11-11 0 0,0 16 29 0 0,-2 94 38 0 0,0-132-56 0 0,0 0-1 0 0,0 0 5 0 0,12-14 142 0 0,100-126 347 0 0,-91 78-2708 0 0,-21 61 546 0 0,-1 1-3165 0 0,-1 0-572 0 0,-1 0-6800 0 0</inkml:trace>
  <inkml:trace contextRef="#ctx0" brushRef="#br0" timeOffset="1508.774">1350 505 11026 0 0,'0'0'4969'0'0,"0"0"-2555"0"0,0 0-993 0 0,0 0-154 0 0,0 0-39 0 0,0 0-69 0 0,0 0-188 0 0,0 0-255 0 0,0 0-206 0 0,0 0-129 0 0,0 0-85 0 0,0 0-23 0 0,0 0-30 0 0,9-1-27 0 0,82 2 603 0 0,-69 5-646 0 0,-19-7-162 0 0,0 1 0 0 0,0 0 0 0 0,0 1 0 0 0,0-1 0 0 0,0 0-1 0 0,0 1 1 0 0,0-1 0 0 0,0 1 0 0 0,0 0 0 0 0,-1 0 0 0 0,1 0 0 0 0,0 1 0 0 0,-1-1 0 0 0,1 1 0 0 0,-1-1 0 0 0,1 1-1 0 0,-1 0 1 0 0,0 0 0 0 0,1 0 0 0 0,-1 0 0 0 0,0 0 0 0 0,0 0 0 0 0,-1 1 0 0 0,1-1 0 0 0,0 1 0 0 0,-1-1 0 0 0,0 1-1 0 0,1 0 1 0 0,-1-1 0 0 0,0 1 0 0 0,0 0 0 0 0,-1 0 0 0 0,1 0 0 0 0,-1 0 0 0 0,1 0 0 0 0,-1 0 0 0 0,0 0 0 0 0,0 0-1 0 0,0 2-10 0 0,-45 68 296 0 0,31-56-256 0 0,-10 33 50 0 0,76-43 227 0 0,-37-8-261 0 0,1-1-1 0 0,-1-1 1 0 0,0 0 0 0 0,0-1-1 0 0,0 0 1 0 0,0-1-1 0 0,-1-1 1 0 0,0-1-1 0 0,11-6-55 0 0,-10 2-416 0 0,-12 7-7224 0 0,-3 4-3876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0 0 0,'0'0'2275'0'0,"0"0"-130"0"0,0 0-58 0 0,0 0 100 0 0,0 0 40 0 0,0 0-175 0 0,0 0-298 0 0,0 0-314 0 0,0 0-285 0 0,0 0-181 0 0,0 0-166 0 0,-11-2-162 0 0,-2-1-879 0 0,-16-4 2226 0 0,47 15 495 0 0,123 1 195 0 0,-92-10-2345 0 0,-31-1-81 0 0,-26-1 346 0 0,-30-3-319 0 0,-133 16-360 0 0,152-6 70 0 0,26-4-190 0 0,132-20-2370 0 0,-109 18-1728 0 0,1 2-3427 0 0,-19 0-4095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75 216 0 0,'0'0'1508'0'0,"0"0"-411"0"0,0 0 4 0 0,0 0 194 0 0,0 0 205 0 0,0 0 69 0 0,0 0-97 0 0,0 0-174 0 0,0 0-209 0 0,0 0-89 0 0,0 0-47 0 0,-6-4-16 0 0,-57-18 3751 0 0,-55 44-1793 0 0,-21 43-1453 0 0,123-53-1267 0 0,2-4-59 0 0,1 2-1 0 0,0-1 1 0 0,0 2-1 0 0,1-1 1 0 0,1 2-1 0 0,0-1 1 0 0,0 2-1 0 0,1-1 1 0 0,0 2-1 0 0,2-1 1 0 0,-1 1-1 0 0,-2 7-115 0 0,7-12 28 0 0,1-1-1 0 0,0 1 1 0 0,0-1-1 0 0,0 1 1 0 0,1 0-1 0 0,1 0 1 0 0,0 0-1 0 0,0 0 0 0 0,0 0 1 0 0,1 0-1 0 0,1 0 1 0 0,-1 0-1 0 0,1 0 1 0 0,1 0-1 0 0,0 0 1 0 0,0-1-1 0 0,1 1 0 0 0,0-1 1 0 0,1 3-28 0 0,1-3 26 0 0,0-1 1 0 0,1 0-1 0 0,0 1 1 0 0,0-2-1 0 0,0 1 1 0 0,1-1-1 0 0,0 0 1 0 0,0 0-1 0 0,1-1 1 0 0,0 0-1 0 0,-1 0 1 0 0,2-1-1 0 0,-1 0 1 0 0,0-1-1 0 0,1 1 1 0 0,0-1-1 0 0,0-1 1 0 0,-1 0-1 0 0,2 0 1 0 0,-1-1-1 0 0,0 0 1 0 0,0-1-1 0 0,1 0-26 0 0,12-1 85 0 0,-1 0 0 0 0,0-2 0 0 0,0-1 0 0 0,0 0 0 0 0,-1-2 0 0 0,0 0 0 0 0,0-1 0 0 0,0-1 0 0 0,3-3-85 0 0,-19 9 23 0 0,-1 1 0 0 0,1-1 0 0 0,0 0 1 0 0,-1 0-1 0 0,0 0 0 0 0,1-1 0 0 0,-1 1 0 0 0,0-1 1 0 0,0 0-1 0 0,-1 0 0 0 0,1 0 0 0 0,0 0 1 0 0,-1 0-1 0 0,0 0 0 0 0,0-1 0 0 0,0 1 1 0 0,0-1-1 0 0,0 1 0 0 0,-1-1 0 0 0,1 0 1 0 0,-1 0-1 0 0,0 0 0 0 0,-1 0 0 0 0,1 0 1 0 0,-1 0-1 0 0,1 0 0 0 0,-1 0 0 0 0,0-1-23 0 0,-2 2-1 0 0,1 0-1 0 0,-1 1 1 0 0,0-1-1 0 0,0 1 1 0 0,0-1-1 0 0,0 1 1 0 0,0 0-1 0 0,0 0 1 0 0,-1 0-1 0 0,1 0 1 0 0,-1 0-1 0 0,1 0 1 0 0,-1 1-1 0 0,0-1 1 0 0,0 1-1 0 0,0 0 1 0 0,0 0-1 0 0,1 0 1 0 0,-1 0-1 0 0,-1 0 1 0 0,1 1-1 0 0,0-1 1 0 0,0 1-1 0 0,-2 0 2 0 0,-157 7-540 0 0,134 0 411 0 0,160-11 230 0 0,26-3 17 0 0,-148 15-1874 0 0,-9-2-8166 0 0,-1-5-2056 0 0</inkml:trace>
  <inkml:trace contextRef="#ctx0" brushRef="#br0" timeOffset="477.525">617 483 10194 0 0,'0'0'1625'0'0,"0"0"-465"0"0,0 0-149 0 0,0 0 106 0 0,0 0 74 0 0,0 0-93 0 0,0 0-223 0 0,0 0-247 0 0,0 0-163 0 0,0 0-101 0 0,0 0-64 0 0,0 0-18 0 0,0 0-30 0 0,-1 21-16 0 0,0 106 747 0 0,1-127-800 0 0,0-1 1 0 0,0 1 0 0 0,1 0 0 0 0,-1 0-1 0 0,0-1 1 0 0,0 1 0 0 0,1 0 0 0 0,-1 0-1 0 0,0-1 1 0 0,0 1 0 0 0,1 0 0 0 0,-1 0-1 0 0,0 0 1 0 0,1-1 0 0 0,-1 1 0 0 0,0 0-1 0 0,1 0 1 0 0,-1 0 0 0 0,0 0 0 0 0,1 0-1 0 0,-1 0 1 0 0,1 0 0 0 0,-1 0 0 0 0,0 0 0 0 0,1 0-1 0 0,-1 0 1 0 0,0 0 0 0 0,1 0-184 0 0,0-17 93 0 0,1 0 1 0 0,1 0 0 0 0,1 0-1 0 0,0 1 1 0 0,1-1-1 0 0,1 1 1 0 0,0 0 0 0 0,1 1-1 0 0,1-1 1 0 0,0 2-1 0 0,5-7-93 0 0,-8 13 11 0 0,1-1-1 0 0,-1 1 0 0 0,1 1 1 0 0,1-1-1 0 0,0 1 0 0 0,0 0 1 0 0,0 1-1 0 0,1-1 0 0 0,-1 1 1 0 0,2 1-1 0 0,-1 0 0 0 0,7-3-10 0 0,-14 7 6 0 0,0 1-1 0 0,0 0 1 0 0,0 0 0 0 0,0 0-1 0 0,0 0 1 0 0,0 0-1 0 0,0 0 1 0 0,0 0-1 0 0,0 0 1 0 0,-1 0-1 0 0,1 0 1 0 0,0 0-1 0 0,0 0 1 0 0,0 1-1 0 0,0-1 1 0 0,0 0 0 0 0,0 1-1 0 0,0-1 1 0 0,-1 1-1 0 0,1-1 1 0 0,0 1-1 0 0,0 0 1 0 0,-1-1-1 0 0,1 1 1 0 0,0-1-1 0 0,-1 1 1 0 0,1 0 0 0 0,0 0-1 0 0,-1-1 1 0 0,1 1-1 0 0,-1 0 1 0 0,0 0-1 0 0,1 0 1 0 0,-1 0-1 0 0,1 0 1 0 0,-1 0-1 0 0,0-1 1 0 0,0 1 0 0 0,0 0-1 0 0,0 0 1 0 0,1 0-1 0 0,-1 0 1 0 0,0 0-1 0 0,-1 0 1 0 0,1 0-1 0 0,0 0 1 0 0,0 0-1 0 0,0 0-5 0 0,0 21-4987 0 0,-1-13-1410 0 0,1-8-5387 0 0</inkml:trace>
  <inkml:trace contextRef="#ctx0" brushRef="#br0" timeOffset="1014.665">1046 336 5113 0 0,'0'0'2826'0'0,"0"0"-704"0"0,0 0-308 0 0,0 0-18 0 0,0 0-70 0 0,0 0-185 0 0,0 0-271 0 0,0 0-266 0 0,0 0-224 0 0,0 0-138 0 0,0 0-103 0 0,0 0-51 0 0,0 0-15 0 0,-17 7-36 0 0,-50 21-50 0 0,59-24-292 0 0,-1 0-1 0 0,2 0 1 0 0,-1 1-1 0 0,0 0 1 0 0,1 0-1 0 0,0 0 1 0 0,0 1 0 0 0,1 1-1 0 0,0-1 1 0 0,0 1-1 0 0,0 0 1 0 0,1 0-1 0 0,0 1 1 0 0,0-1-1 0 0,1 1 1 0 0,0 0-1 0 0,-3 8-94 0 0,5-11 27 0 0,0-2-12 0 0,0 0 1 0 0,0 1 0 0 0,1-1-1 0 0,0 1 1 0 0,-1-1-1 0 0,1 1 1 0 0,0 0-1 0 0,1-1 1 0 0,-1 1-1 0 0,1 0 1 0 0,0 0-1 0 0,0-1 1 0 0,0 1-1 0 0,0 0 1 0 0,1 0-1 0 0,-1-1 1 0 0,1 2-16 0 0,2-4 54 0 0,-1 0-1 0 0,1-1 1 0 0,-1 1 0 0 0,1 0 0 0 0,-1-1-1 0 0,1 1 1 0 0,-1-1 0 0 0,1 0 0 0 0,0 0-1 0 0,-1 0 1 0 0,1 0 0 0 0,0 0 0 0 0,-1-1-1 0 0,1 1 1 0 0,-1-1 0 0 0,1 0 0 0 0,0 1-1 0 0,-1-1 1 0 0,0 0 0 0 0,1-1 0 0 0,-1 1-1 0 0,0 0 1 0 0,1-1 0 0 0,-1 1 0 0 0,0-1-1 0 0,0 0 1 0 0,0 0 0 0 0,-1 1 0 0 0,1-1-1 0 0,0-1 1 0 0,-1 1 0 0 0,2-2-54 0 0,4-2 62 0 0,147-162 584 0 0,-155 169-649 0 0,1-1 0 0 0,0 0 0 0 0,0 0-1 0 0,0 1 1 0 0,0-1 0 0 0,0 0-1 0 0,0 1 1 0 0,0-1 0 0 0,0 0-1 0 0,0 1 1 0 0,-1-1 0 0 0,1 0-1 0 0,1 1 1 0 0,-1-1 0 0 0,0 0-1 0 0,0 0 1 0 0,0 1 0 0 0,0-1-1 0 0,0 0 1 0 0,0 1 0 0 0,0-1-1 0 0,0 0 1 0 0,0 1 0 0 0,1-1 0 0 0,-1 0-1 0 0,0 0 1 0 0,0 1 0 0 0,0-1-1 0 0,1 0 1 0 0,-1 0 0 0 0,0 1-1 0 0,0-1 1 0 0,0 0 0 0 0,1 0-1 0 0,-1 0 1 0 0,0 0 0 0 0,1 1-1 0 0,-1-1 1 0 0,0 0 0 0 0,0 0-1 0 0,1 0 1 0 0,-1 0 0 0 0,0 0-1 0 0,1 0 1 0 0,-1 0 0 0 0,0 0 0 0 0,1 0-1 0 0,-1 0 1 0 0,0 0 0 0 0,1 0-1 0 0,-1 0 1 0 0,0 0 0 0 0,0 0-1 0 0,1 0 1 0 0,-1 0 3 0 0,0 11 46 0 0,-2 16-61 0 0,1-23 0 0 0,0 0 0 0 0,0-1 0 0 0,0 1 0 0 0,1 0 0 0 0,-1 0-1 0 0,1 0 1 0 0,0 0 0 0 0,0-1 0 0 0,0 1 0 0 0,1 0-1 0 0,-1 0 1 0 0,1 0 0 0 0,0-1 0 0 0,0 1 0 0 0,0 0 0 0 0,1-1-1 0 0,-1 1 1 0 0,1 0 0 0 0,0-1 0 0 0,0 0 0 0 0,0 0-1 0 0,0 1 1 0 0,1-1 0 0 0,-1 0 0 0 0,1-1 0 0 0,0 1-1 0 0,-1 0 1 0 0,1-1 0 0 0,1 0 0 0 0,-1 0 0 0 0,0 0 0 0 0,0 0-1 0 0,3 1 16 0 0,24 2-1839 0 0,-21-6-1951 0 0,-1-2-4246 0 0,-6 3-3571 0 0</inkml:trace>
  <inkml:trace contextRef="#ctx0" brushRef="#br0" timeOffset="1417.867">1246 318 10914 0 0,'0'0'1378'0'0,"0"0"-280"0"0,0 0 99 0 0,0 0 222 0 0,0 0 123 0 0,0 0-137 0 0,0 0-338 0 0,0 0-277 0 0,0 0-135 0 0,0 0-85 0 0,0 0-86 0 0,0 0-53 0 0,0 0-72 0 0,5 17-56 0 0,14 53-53 0 0,20 8 597 0 0,-8-12-429 0 0,-31-66-397 0 0,0 1 0 0 0,0 0 0 0 0,1-1 0 0 0,-1 1 1 0 0,0-1-1 0 0,0 1 0 0 0,0-1 0 0 0,0 1 0 0 0,0-1 0 0 0,1 1 1 0 0,-1-1-1 0 0,0 1 0 0 0,1-1 0 0 0,-1 1 0 0 0,0-1 0 0 0,1 1 1 0 0,-1-1-1 0 0,0 0 0 0 0,1 1 0 0 0,-1-1 0 0 0,1 1 0 0 0,-1-1 1 0 0,0 0-1 0 0,1 0 0 0 0,-1 1 0 0 0,1-1 0 0 0,-1 0 1 0 0,1 0-1 0 0,0 1 0 0 0,-1-1 0 0 0,1 0 0 0 0,-1 0 0 0 0,1 0 1 0 0,-1 0-1 0 0,1 0 0 0 0,-1 0 0 0 0,1 0 0 0 0,0 0 0 0 0,-1 0 1 0 0,1 0-1 0 0,-1 0 0 0 0,1 0 0 0 0,-1-1 0 0 0,1 1 0 0 0,-1 0 1 0 0,1 0-1 0 0,-1 0 0 0 0,1-1 0 0 0,-1 1 0 0 0,1 0 0 0 0,-1-1 1 0 0,1 1-1 0 0,-1 0 0 0 0,1-1-21 0 0,17-32 1546 0 0,-11 17-1647 0 0,53-106 581 0 0,-56 105-570 0 0,-4 14-5014 0 0,-1 1-5369 0 0,-1 2-1663 0 0</inkml:trace>
  <inkml:trace contextRef="#ctx0" brushRef="#br0" timeOffset="1645.762">1660 340 17364 0 0,'0'0'1353'0'0,"0"0"-510"0"0,0 0-117 0 0,0 0 98 0 0,0 0 12 0 0,0 0-117 0 0,0 0-230 0 0,0 0-206 0 0,0 0-143 0 0,0 0-71 0 0,0 0-15 0 0,0 22-44 0 0,1 70-46 0 0,5-65-3447 0 0,-2-36-6103 0 0,-4 5-1019 0 0</inkml:trace>
  <inkml:trace contextRef="#ctx0" brushRef="#br0" timeOffset="1848.318">1660 340 8978 0 0,'-24'-148'3225'0'0,"19"130"-1009"0"0,3 0-416 0 0,-2 3-327 0 0,3 4-273 0 0,-3 3-288 0 0,4 1-296 0 0,-2 3-264 0 0,2 1-208 0 0,0 3-248 0 0,0 0-200 0 0,0 0-160 0 0,0 0-232 0 0,0 0-520 0 0,0 0-2505 0 0,0 3-8281 0 0</inkml:trace>
  <inkml:trace contextRef="#ctx0" brushRef="#br0" timeOffset="2094.477">1913 1 14987 0 0,'0'0'2322'0'0,"0"0"-690"0"0,0 0-397 0 0,0 0-146 0 0,0 0-84 0 0,0 0-86 0 0,0 0-106 0 0,0 0-128 0 0,0 0-57 0 0,0 0-37 0 0,0 0-95 0 0,0 0-83 0 0,0 0-78 0 0,4 17-62 0 0,15 55-75 0 0,-13 35 134 0 0,3 90-299 0 0,-8-144 74 0 0,-2-55-9260 0 0,0-1 7937 0 0,1 0-675 0 0,-1-2-5870 0 0,1-1-311 0 0</inkml:trace>
  <inkml:trace contextRef="#ctx0" brushRef="#br0" timeOffset="2316.558">1815 299 7514 0 0,'0'0'3492'0'0,"0"0"-1290"0"0,0 0-714 0 0,0 0-318 0 0,0 0-151 0 0,0 0-34 0 0,0 0-60 0 0,0 0-78 0 0,0 0-149 0 0,0 0-179 0 0,0 0-159 0 0,0 0-140 0 0,0 0-94 0 0,20 1-90 0 0,100 9-244 0 0,-77-7-1394 0 0,-29-2-1576 0 0,1-1-3694 0 0,-6 0-2869 0 0</inkml:trace>
  <inkml:trace contextRef="#ctx0" brushRef="#br0" timeOffset="2794.478">2163 292 4273 0 0,'0'0'4488'0'0,"0"0"-1422"0"0,0 0-683 0 0,0 0-378 0 0,0 0-427 0 0,0 0-390 0 0,0 0-297 0 0,0 0-253 0 0,0 0-185 0 0,0 0-114 0 0,0 0-83 0 0,0 0-39 0 0,0 0 6 0 0,-3 21 8 0 0,-10 64 2 0 0,13-83-177 0 0,-1 0-1 0 0,1 1 1 0 0,0-1-1 0 0,0 0 0 0 0,0 1 1 0 0,0-1-1 0 0,1 0 1 0 0,-1 1-1 0 0,1-1 1 0 0,-1 0-1 0 0,1 0 1 0 0,0 1-1 0 0,0-1 1 0 0,0 0-1 0 0,0 0 0 0 0,0 0 1 0 0,0 0-1 0 0,0 0 1 0 0,1 0-1 0 0,-1-1 1 0 0,1 1-1 0 0,0 0 1 0 0,-1-1-1 0 0,1 1 1 0 0,0-1-1 0 0,0 0 0 0 0,0 1 1 0 0,0-1-1 0 0,0 0 1 0 0,0 0-1 0 0,0 0 1 0 0,0-1-1 0 0,1 1 1 0 0,-1 0-1 0 0,0-1 1 0 0,0 1-1 0 0,1-1 0 0 0,-1 0 1 0 0,0 0-1 0 0,1 0 1 0 0,-1 0-1 0 0,0 0 1 0 0,1 0-1 0 0,-1-1 1 0 0,0 1-1 0 0,0-1 1 0 0,1 0-1 0 0,0 0-55 0 0,5-2 106 0 0,-1 0-1 0 0,0 0 1 0 0,0-1 0 0 0,0 0-1 0 0,0 0 1 0 0,0-1 0 0 0,-1 1-1 0 0,0-2 1 0 0,0 1-1 0 0,0-1 1 0 0,-1 1 0 0 0,0-1-1 0 0,0-1 1 0 0,0 1 0 0 0,-1-1-1 0 0,1-2-105 0 0,13-15 266 0 0,5-8 88 0 0,-22 33-354 0 0,1-1 0 0 0,0 0 0 0 0,-1 1 1 0 0,1-1-1 0 0,-1 1 0 0 0,0-1 0 0 0,1 1 1 0 0,-1-1-1 0 0,1 1 0 0 0,-1 0 0 0 0,0 0 0 0 0,1 0 1 0 0,-1 0-1 0 0,0 0 0 0 0,0 0 0 0 0,0 0 0 0 0,0 0 1 0 0,0 0-1 0 0,0 1 0 0 0,0-1 0 0 0,0 0 1 0 0,-1 1-1 0 0,1-1 0 0 0,0 1 0 0 0,-1-1 0 0 0,1 1 1 0 0,-1-1-1 0 0,1 1 0 0 0,-1-1 0 0 0,0 1 0 0 0,0 0 0 0 0,4 5-3 0 0,114 202 72 0 0,-106-194-50 0 0,0 1-1 0 0,-1 1 1 0 0,0 0 0 0 0,-2 0-1 0 0,0 1 1 0 0,-1 0 0 0 0,-1 1-1 0 0,0 0 1 0 0,-2 0 0 0 0,0 0-1 0 0,-1 1 1 0 0,-1 0 0 0 0,-1 4-19 0 0,-1-15 22 0 0,-1 0 1 0 0,0 0-1 0 0,-1 0 0 0 0,0 1 1 0 0,-1-1-1 0 0,0 0 1 0 0,0-1-1 0 0,0 1 1 0 0,-1 0-1 0 0,-1-1 1 0 0,0 1-1 0 0,0-1 1 0 0,0 0-1 0 0,-1-1 1 0 0,0 1-1 0 0,-1-1 1 0 0,1 0-1 0 0,-1 0 1 0 0,-1 0-1 0 0,0 0-22 0 0,2-2 27 0 0,1 0 1 0 0,-1 0-1 0 0,0-1 1 0 0,0 0-1 0 0,-1 1 1 0 0,1-2-1 0 0,-1 1 0 0 0,0-1 1 0 0,0 0-1 0 0,0 0 1 0 0,0 0-1 0 0,-1-1 1 0 0,1 0-1 0 0,-1-1 0 0 0,1 1 1 0 0,-3-1-28 0 0,7-2 3 0 0,1-1 0 0 0,-1 1 0 0 0,1-1 0 0 0,-1 1 0 0 0,1-1 1 0 0,0 0-1 0 0,0 0 0 0 0,0 1 0 0 0,0-1 0 0 0,0 0 0 0 0,0 0 0 0 0,0 0 1 0 0,1 0-1 0 0,-1 0 0 0 0,1 0 0 0 0,-1 0 0 0 0,1 0 0 0 0,0-1 0 0 0,0 1 1 0 0,0 0-1 0 0,0 0 0 0 0,0 0 0 0 0,1 0 0 0 0,-1 0 0 0 0,0 0 0 0 0,1 0 1 0 0,0-1-4 0 0,-1-5-12 0 0,2-11-31 0 0,1 0 0 0 0,1 0 0 0 0,0 0 0 0 0,1 1 0 0 0,1 0 0 0 0,1 0 0 0 0,3-3 43 0 0,5-20-208 0 0,36-63-1071 0 0,-12 40-7223 0 0,-32 52-3493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5065 0 0,'0'0'1956'0'0,"0"0"-216"0"0,0 0-71 0 0,0 0 77 0 0,0 0 9 0 0,0 0-173 0 0,0 0-291 0 0,0 0-318 0 0,0 0-254 0 0,0 0-170 0 0,0 0-88 0 0,0 0-27 0 0,0 0 5 0 0,1-8 1052 0 0,116-3 3778 0 0,-34 1-4490 0 0,178-31 277 0 0,-246 41-1715 0 0,-33 13-3282 0 0,8-3-2472 0 0,8-9 4178 0 0,-1 1-9354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4705 0 0,'0'0'4082'0'0,"0"0"-1364"0"0,0 0-709 0 0,0 0-244 0 0,0 0-150 0 0,0 0-214 0 0,0 0-271 0 0,0 0-284 0 0,0 0-222 0 0,0 0-124 0 0,0 0-24 0 0,0 0 19 0 0,0 0 48 0 0,5 1 36 0 0,16 2-150 0 0,-1-2 1 0 0,1 0-1 0 0,-1-1 1 0 0,1-1-1 0 0,-1-1 1 0 0,1-1 0 0 0,1-1-430 0 0,90-7 68 0 0,-63 7-751 0 0,-27 2-1567 0 0,0 1-4040 0 0,-15 1-5489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3921 0 0,'0'0'3838'0'0,"0"0"-1163"0"0,0 0-558 0 0,0 0-188 0 0,0 0-100 0 0,0 0-186 0 0,0 0-295 0 0,0 0-313 0 0,0 0-239 0 0,0 0-193 0 0,0 0-136 0 0,0 0-82 0 0,0 0-50 0 0,0 4 12 0 0,-2 23 56 0 0,2 1 0 0 0,2-1 1 0 0,0 1-1 0 0,2-1 1 0 0,1 0-1 0 0,1 0 1 0 0,1 0-1 0 0,7 16-403 0 0,3 17 212 0 0,86 264 292 0 0,-79-288-108 0 0,-24-36-288 0 0,0 0-1 0 0,0 0 2 0 0,12-30 840 0 0,74-170-712 0 0,29-203-205 0 0,-97 301-171 0 0,-18 100 69 0 0,0 2-67 0 0,0 0-97 0 0,0 0-88 0 0,-1 24-1609 0 0,-4 14-3013 0 0,3-23-2864 0 0,0-3-4652 0 0</inkml:trace>
  <inkml:trace contextRef="#ctx0" brushRef="#br0" timeOffset="334.549">588 553 15691 0 0,'0'0'3073'0'0,"0"0"-1510"0"0,0 0-623 0 0,0 0 12 0 0,0 0 110 0 0,0 0 25 0 0,0 0-98 0 0,0 0-238 0 0,0 0-205 0 0,0 0-149 0 0,0 0-95 0 0,0 0-14 0 0,0 0-15 0 0,0 9 8 0 0,-16 231 961 0 0,15-196-1801 0 0,12-39-4455 0 0,-9-5 2202 0 0,2 0-9462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6065 0 0,'0'0'2568'0'0,"0"0"-665"0"0,0 0-346 0 0,0 0 12 0 0,0 0 76 0 0,0 0-54 0 0,0 0-232 0 0,0 0-331 0 0,0 0-310 0 0,0 0-206 0 0,0 0-105 0 0,0 0-24 0 0,0 0 23 0 0,-5 7 54 0 0,-16 19 41 0 0,21-24-440 0 0,-1 0 0 0 0,1-1 1 0 0,0 1-1 0 0,-1 0 1 0 0,1 0-1 0 0,0 0 1 0 0,0 0-1 0 0,0 0 1 0 0,1 0-1 0 0,-1-1 1 0 0,0 1-1 0 0,1 0 1 0 0,-1 0-1 0 0,1 0 1 0 0,0-1-1 0 0,-1 1 1 0 0,1 0-1 0 0,0 0 1 0 0,0-1-1 0 0,0 1 1 0 0,0-1-1 0 0,1 1 1 0 0,-1-1-1 0 0,0 0 1 0 0,0 1-1 0 0,1-1 1 0 0,-1 0-1 0 0,1 0-61 0 0,2 4 194 0 0,37 42 715 0 0,-22-29-731 0 0,-2 0 1 0 0,0 2-1 0 0,-1 0 1 0 0,-1 1-1 0 0,0 0 1 0 0,-2 1-1 0 0,-1 1 1 0 0,-1 0-1 0 0,-1 0 1 0 0,0 1-1 0 0,3 20-178 0 0,2 88 242 0 0,-4-67-176 0 0,9-84 853 0 0,-1-19-780 0 0,-2-1 1 0 0,-2 0-1 0 0,-2-1 0 0 0,-1-1 0 0 0,2-21-139 0 0,29-208 64 0 0,-25 160-216 0 0,-18 109 106 0 0,1 1 0 0 0,-1 0 0 0 0,0-1 0 0 0,0 1 0 0 0,0-1 1 0 0,1 1-1 0 0,-1-1 0 0 0,0 1 0 0 0,0 0 0 0 0,1-1 0 0 0,-1 1 0 0 0,0 0 0 0 0,1-1 0 0 0,-1 1 0 0 0,1 0 0 0 0,-1-1 0 0 0,0 1 0 0 0,1 0 0 0 0,-1 0 0 0 0,1-1 0 0 0,-1 1 0 0 0,1 0 0 0 0,-1 0 0 0 0,1 0 0 0 0,-1 0 0 0 0,1 0 0 0 0,-1 0 0 0 0,1-1 0 0 0,-1 1 1 0 0,1 0-1 0 0,-1 1 0 0 0,0-1 0 0 0,1 0 0 0 0,-1 0 0 0 0,1 0 0 0 0,-1 0 0 0 0,1 0 0 0 0,-1 0 0 0 0,1 0 0 0 0,-1 1 0 0 0,1-1 0 0 0,-1 0 0 0 0,1 0 0 0 0,-1 1 0 0 0,0-1 0 0 0,1 0 0 0 0,-1 1 0 0 0,0-1 0 0 0,1 0 0 0 0,-1 1 0 0 0,0-1 0 0 0,1 1 1 0 0,-1-1-1 0 0,0 0 0 0 0,0 1 0 0 0,0-1 0 0 0,1 1 0 0 0,-1-1 0 0 0,0 1 0 0 0,0-1 0 0 0,0 1 46 0 0,13 15-2925 0 0,-6-4-3536 0 0,-3-4-5507 0 0</inkml:trace>
  <inkml:trace contextRef="#ctx0" brushRef="#br0" timeOffset="576.815">459 569 6537 0 0,'0'0'2542'0'0,"0"0"-427"0"0,0 0-229 0 0,0 0-68 0 0,0 0-154 0 0,0 0-274 0 0,0 0-306 0 0,0 0-272 0 0,0 0-174 0 0,0 0-96 0 0,0 0-52 0 0,0 0-35 0 0,0 0-3 0 0,4 0 13 0 0,159-19 3163 0 0,-163 19-3548 0 0,-2 22 589 0 0,-39 51-79 0 0,-8 31-488 0 0,48-98-71 0 0,6 59 96 0 0,-1-63-77 0 0,0-1 1 0 0,0 0-1 0 0,0 0 1 0 0,0 0-1 0 0,0-1 1 0 0,0 0-1 0 0,1 1 1 0 0,-1-1 0 0 0,0-1-1 0 0,0 1 1 0 0,0-1-1 0 0,0 1 1 0 0,0-1-1 0 0,1 0 1 0 0,-1-1-1 0 0,-1 1 1 0 0,1-1-1 0 0,0 1 1 0 0,0-1-51 0 0,89-67-968 0 0,-54 35-4396 0 0,-32 28-12 0 0,-3 5-6488 0 0</inkml:trace>
  <inkml:trace contextRef="#ctx0" brushRef="#br0" timeOffset="1064.851">864 440 5665 0 0,'0'0'2654'0'0,"0"0"-688"0"0,0 0-175 0 0,0 0 64 0 0,0 0-13 0 0,0 0-186 0 0,0 0-336 0 0,0 0-314 0 0,0 0-203 0 0,0 0-108 0 0,0 0-78 0 0,0 0-13 0 0,0 0-10 0 0,22 7 4024 0 0,28-8-4062 0 0,0-2 1 0 0,-1-3-1 0 0,0-1 1 0 0,22-8-557 0 0,-68 12-816 0 0,-20 5-2057 0 0,9-2-284 0 0,3 0-1845 0 0,2 0-7213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9498 0 0,'0'0'1899'0'0,"0"0"-487"0"0,0 0-297 0 0,0 0 11 0 0,0 0 93 0 0,0 0-20 0 0,0 0-86 0 0,0 0-94 0 0,0 0-96 0 0,0 0-39 0 0,0 0-64 0 0,2 11-67 0 0,7 37-93 0 0,-9-40-545 0 0,0-1 0 0 0,-1 1 1 0 0,0 0-1 0 0,0-1 0 0 0,0 1 0 0 0,-1 0 1 0 0,0-1-1 0 0,-1 0 0 0 0,0 1 1 0 0,0-1-1 0 0,0 0 0 0 0,-1-1 0 0 0,0 1 1 0 0,0 0-1 0 0,-1-1 0 0 0,-1 2-115 0 0,0 0 52 0 0,-75 70 116 0 0,38-57-6272 0 0,39-20-452 0 0,0-1-5176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1992 0 0,'0'0'1965'0'0,"0"0"-47"0"0,0 0 154 0 0,0 0 206 0 0,0 0 41 0 0,0 0-172 0 0,0 0-389 0 0,0 0-422 0 0,0 0-324 0 0,0 0-266 0 0,0 0-182 0 0,0 0-111 0 0,0 0-70 0 0,10-10 1016 0 0,-5 25-969 0 0,-1 1 0 0 0,0 0 0 0 0,0 0 0 0 0,-2 0 0 0 0,0 0 0 0 0,-1 1 0 0 0,-1-1 0 0 0,0 0 0 0 0,-3 17-430 0 0,2 17 355 0 0,1-41-318 0 0,-1 3 0 0 0,0 0 0 0 0,1 0 0 0 0,1 0 1 0 0,0 0-1 0 0,0 0 0 0 0,1 0 0 0 0,1 0 0 0 0,0-1 0 0 0,1 1 1 0 0,0-1-1 0 0,1 0 0 0 0,0 0 0 0 0,1 1-37 0 0,-4-10 25 0 0,1-1-1 0 0,0 0 1 0 0,0 0-1 0 0,0 1 1 0 0,-1-2 0 0 0,1 1-1 0 0,0 0 1 0 0,0 0-1 0 0,0-1 1 0 0,0 0 0 0 0,0 0-1 0 0,0 0 1 0 0,0 0-1 0 0,1 0 1 0 0,-1 0 0 0 0,0-1-1 0 0,-1 1 1 0 0,1-1-1 0 0,0 0 1 0 0,0 0 0 0 0,0 0-1 0 0,0 0 1 0 0,0-1-1 0 0,-1 1 1 0 0,1-1 0 0 0,-1 0-1 0 0,1 1 1 0 0,-1-1-1 0 0,0 0 1 0 0,0-1 0 0 0,1 1-1 0 0,-1 0 1 0 0,-1 0-1 0 0,3-3-24 0 0,111-149 255 0 0,-79 95-223 0 0,-36 59-37 0 0,1-1-1 0 0,0 1 1 0 0,0 0-1 0 0,0-1 1 0 0,0 1 0 0 0,0 0-1 0 0,0 0 1 0 0,0 0-1 0 0,0 0 1 0 0,0 0 0 0 0,0 0-1 0 0,0 0 1 0 0,0 0-1 0 0,0 0 1 0 0,0 0 0 0 0,0 1-1 0 0,0-1 1 0 0,-1 0-1 0 0,1 1 1 0 0,0-1 0 0 0,0 0-1 0 0,0 1 1 0 0,0-1 0 0 0,-1 1-1 0 0,1 0 1 0 0,0-1-1 0 0,0 1 1 0 0,-1 0 0 0 0,1-1-1 0 0,0 1 1 0 0,-1 0-1 0 0,1 0 1 0 0,-1-1 0 0 0,1 1-1 0 0,-1 0 1 0 0,1 0-1 0 0,-1 0 1 0 0,0 0 0 0 0,1 0-1 0 0,-1 0 1 0 0,0 0-1 0 0,0 0 1 0 0,0 0 5 0 0,27 75 80 0 0,-25-66-79 0 0,0 0-1 0 0,1 0 1 0 0,1 0 0 0 0,-1 0 0 0 0,1 0-1 0 0,1-1 1 0 0,0 0 0 0 0,0 0-1 0 0,1 0 1 0 0,0 0 0 0 0,1-1 0 0 0,-1 0-1 0 0,7 5 0 0 0,-9-13 30 0 0,0 0 0 0 0,1 0 0 0 0,-1 0 0 0 0,0 0 0 0 0,0 0 0 0 0,1-1 0 0 0,-1 0-1 0 0,0 0 1 0 0,0 0 0 0 0,0 0 0 0 0,0-1 0 0 0,0 0 0 0 0,0 0 0 0 0,-1 0 0 0 0,1 0 0 0 0,0 0-1 0 0,-1-1 1 0 0,0 1 0 0 0,1-1 0 0 0,-1 0 0 0 0,0 0 0 0 0,-1 0 0 0 0,1-1 0 0 0,-1 1 0 0 0,1-1 0 0 0,-1 1-1 0 0,0-1 1 0 0,0 0 0 0 0,1-2-30 0 0,83-156 320 0 0,-68 83-757 0 0,-17 44-4352 0 0,1 24-3769 0 0,-2 7-3215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9770 0 0,'0'0'2237'0'0,"0"0"-580"0"0,0 0-359 0 0,0 0-157 0 0,0 0-35 0 0,0 0 6 0 0,0 0-62 0 0,0 0-134 0 0,0 0-126 0 0,0 0-105 0 0,0 0-96 0 0,0 0-43 0 0,0 0-30 0 0,0 27-39 0 0,0 84-26 0 0,13 105 1511 0 0,-20 167-1326 0 0,4-284-588 0 0,31-110 181 0 0,134-169 164 0 0,-80 110-475 0 0,-80 71 81 0 0,0 0 0 0 0,-1 0 1 0 0,1 0-1 0 0,-1 0 0 0 0,1 0 0 0 0,-1 0 0 0 0,1 0 0 0 0,-1 0 0 0 0,0 1 0 0 0,1-1 0 0 0,-1 1 1 0 0,0-1-1 0 0,0 1 0 0 0,0-1 0 0 0,0 1 0 0 0,0-1 0 0 0,-1 1 0 0 0,1 0 0 0 0,0 0 1 0 0,-1-1-1 0 0,1 1 0 0 0,-1 0 0 0 0,0 0 0 0 0,0 0 0 0 0,1 0 0 0 0,-1-1 0 0 0,0 1 0 0 0,-1 0 1 0 0,1 0-1 0 0,0 0 0 0 0,0 0 0 0 0,-1-1 0 0 0,1 1 0 0 0,-1 0 0 0 0,0 0 0 0 0,1-1 0 0 0,-1 2 1 0 0,0 7-8 0 0,-17 166 208 0 0,16-114-217 0 0,2-61-22 0 0,0-1 18 0 0,0 0-21 0 0,9-1-5128 0 0,-5-4 2277 0 0,-1 0-3794 0 0,-1 1-4842 0 0</inkml:trace>
  <inkml:trace contextRef="#ctx0" brushRef="#br0" timeOffset="435.6">483 704 3873 0 0,'0'0'1896'0'0,"0"0"-122"0"0,0 0-23 0 0,0 0-53 0 0,0 0-78 0 0,0 0-128 0 0,0 0-147 0 0,0 0-121 0 0,0 0-109 0 0,0 0-95 0 0,0 0-72 0 0,0 0-54 0 0,0 0-66 0 0,29 3-87 0 0,87 8-111 0 0,-64-20 91 0 0,-47 4-579 0 0,-1 2-56 0 0,0 0 1 0 0,0 0-1 0 0,-1 0 1 0 0,1-1-1 0 0,-1 1 1 0 0,0-1-1 0 0,0 1 1 0 0,0-1-1 0 0,0 0 1 0 0,0-1-1 0 0,-1 1 1 0 0,0 0-1 0 0,0-1 0 0 0,0 1 1 0 0,-1-1-1 0 0,0 1 1 0 0,1-1-1 0 0,-1 0 1 0 0,-1 0-1 0 0,1 1 1 0 0,-1-1-1 0 0,0 0 1 0 0,0 0-1 0 0,0 0 1 0 0,-1 1-1 0 0,0-2-86 0 0,-1 3 4 0 0,-1 1 0 0 0,0-1-1 0 0,0 1 1 0 0,0-1 0 0 0,0 1-1 0 0,-1 0 1 0 0,1 1 0 0 0,-1-1 0 0 0,1 0-1 0 0,-1 1 1 0 0,1 0 0 0 0,-1 0-1 0 0,0 0 1 0 0,0 0 0 0 0,1 0 0 0 0,-1 1-1 0 0,0 0 1 0 0,0 0 0 0 0,0 0-1 0 0,0 0 1 0 0,0 1 0 0 0,1-1 0 0 0,-1 1-1 0 0,0 0 1 0 0,0 0 0 0 0,1 0-1 0 0,-1 1 1 0 0,1-1 0 0 0,-1 1-1 0 0,1 0 1 0 0,0 0 0 0 0,-2 1-4 0 0,-8 6-15 0 0,0 0-1 0 0,0 1 1 0 0,1 1-1 0 0,1 0 1 0 0,0 1 0 0 0,0 0-1 0 0,1 0 1 0 0,1 1-1 0 0,0 0 1 0 0,1 1 0 0 0,0 0-1 0 0,1 0 1 0 0,1 1 0 0 0,0 0-1 0 0,-4 15 16 0 0,9-28-2 0 0,0 1-1 0 0,1 0 1 0 0,-1 0-1 0 0,1 0 1 0 0,-1 0-1 0 0,1 0 1 0 0,0 0-1 0 0,0 0 1 0 0,0 0-1 0 0,0 0 1 0 0,1 0-1 0 0,-1 0 1 0 0,1 0-1 0 0,0 0 1 0 0,-1-1-1 0 0,2 1 1 0 0,-1 0-1 0 0,0 0 1 0 0,0-1-1 0 0,1 1 0 0 0,-1-1 1 0 0,1 1-1 0 0,0-1 1 0 0,0 0-1 0 0,0 1 1 0 0,0-1-1 0 0,0 0 1 0 0,1 0-1 0 0,-1-1 1 0 0,0 1-1 0 0,1 0 1 0 0,-1-1-1 0 0,1 1 1 0 0,1-1 2 0 0,11 3-3 0 0,0-1-1 0 0,0 0 1 0 0,1-1 0 0 0,-1-1 0 0 0,0-1-1 0 0,1 0 1 0 0,-1 0 0 0 0,0-2 0 0 0,1 0 0 0 0,-1-1-1 0 0,0 0 1 0 0,1-2 3 0 0,10 0-13 0 0,150-41-1833 0 0,-107 15-8033 0 0,-59 23-1482 0 0</inkml:trace>
  <inkml:trace contextRef="#ctx0" brushRef="#br0" timeOffset="791.973">962 803 2961 0 0,'0'0'3895'0'0,"0"0"-1314"0"0,0 0-616 0 0,0 0-318 0 0,0 0-213 0 0,0 0-158 0 0,0 0-157 0 0,0 0-127 0 0,0 0-75 0 0,0 0-40 0 0,0 0-85 0 0,0 0-47 0 0,0 0-63 0 0,-2 15-51 0 0,-4 65 532 0 0,6-79-648 0 0,0-1-32 0 0,0 0-21 0 0,0 0-16 0 0,8-9 1709 0 0,23-63-1331 0 0,-15 37-681 0 0,1 2 1 0 0,1 0-1 0 0,2 0 1 0 0,1 2-1 0 0,11-11-143 0 0,0-1 61 0 0,-4 17-88 0 0,-28 26-17 0 0,0 0-12 0 0,0 0-8 0 0,4 73-3043 0 0,2-51-1017 0 0,-2-16-339 0 0,2-4-4141 0 0,-2-2-247 0 0</inkml:trace>
  <inkml:trace contextRef="#ctx0" brushRef="#br0" timeOffset="1175.672">1295 634 0 0 0,'0'0'1234'0'0,"0"0"322"0"0,0 0 246 0 0,0 0 262 0 0,0 0 102 0 0,0 0-58 0 0,0 0-150 0 0,0 0-231 0 0,0 0-215 0 0,0 0-162 0 0,0 0-102 0 0,0 0-85 0 0,21 3-67 0 0,65 11-43 0 0,-84-14-954 0 0,1 1 0 0 0,0-1-1 0 0,-1 1 1 0 0,1-1 0 0 0,0 0 0 0 0,-1 0 0 0 0,1-1 0 0 0,-1 1 0 0 0,1 0 0 0 0,0-1 0 0 0,-1 1 0 0 0,1-1-1 0 0,-1 0 1 0 0,0 0 0 0 0,1 0 0 0 0,-1 0 0 0 0,1-1 0 0 0,-1 1 0 0 0,0 0 0 0 0,0-1 0 0 0,2-1-99 0 0,6-5 521 0 0,35-25 1003 0 0,-41 30-1452 0 0,0 0 0 0 0,0-1 1 0 0,-1 1-1 0 0,1-1 0 0 0,-1 0 1 0 0,0 0-1 0 0,0 0 0 0 0,-1-1 0 0 0,1 1 1 0 0,-1-1-1 0 0,0 1 0 0 0,0-1 0 0 0,0 0 1 0 0,-1 0-1 0 0,1 0 0 0 0,-1 0 0 0 0,0 0 1 0 0,-1 0-1 0 0,1 0 0 0 0,-1 0 1 0 0,0-2-73 0 0,-3 5 2 0 0,1 0 1 0 0,-1 0-1 0 0,0 0 1 0 0,1 0 0 0 0,-1 1-1 0 0,0-1 1 0 0,0 1 0 0 0,0-1-1 0 0,0 1 1 0 0,0 0-1 0 0,0 1 1 0 0,0-1 0 0 0,0 0-1 0 0,-1 1 1 0 0,1 0-1 0 0,0 0 1 0 0,0 0 0 0 0,-1 0-1 0 0,1 0 1 0 0,0 1 0 0 0,0-1-1 0 0,0 1 1 0 0,0 0-1 0 0,-1 0 1 0 0,1 0 0 0 0,0 0-1 0 0,1 1 1 0 0,-4 1-3 0 0,-7 5-18 0 0,0 2 1 0 0,0 0-1 0 0,1 0 0 0 0,0 1 1 0 0,1 1-1 0 0,1 0 1 0 0,-1 0-1 0 0,2 1 0 0 0,-1 2 18 0 0,3-5 1 0 0,0 1-1 0 0,1 0 0 0 0,0 0 0 0 0,1 0 1 0 0,1 0-1 0 0,-1 1 0 0 0,2 0 1 0 0,0 0-1 0 0,0 0 0 0 0,1 0 1 0 0,1 0-1 0 0,0 0 0 0 0,0 3 0 0 0,3-10 3 0 0,-1 0-1 0 0,1-1 1 0 0,1 1-1 0 0,-1 0 1 0 0,1-1 0 0 0,-1 1-1 0 0,1-1 1 0 0,0 0-1 0 0,1 0 1 0 0,-1 0-1 0 0,1-1 1 0 0,0 1-1 0 0,-1-1 1 0 0,2 0-1 0 0,-1 0 1 0 0,0 0 0 0 0,1 0-1 0 0,-1-1 1 0 0,1 0-1 0 0,0 0 1 0 0,-1 0-1 0 0,6 1-2 0 0,8 2 46 0 0,0-1 0 0 0,1 0 0 0 0,0-2 0 0 0,0 0 0 0 0,0-1-1 0 0,0-1 1 0 0,-1 0 0 0 0,4-2-46 0 0,27 1 69 0 0,-40 1-181 0 0,2 1-111 0 0,1-1 0 0 0,-1 0 1 0 0,1-1-1 0 0,-1 0 0 0 0,0-1 1 0 0,0 0-1 0 0,1-1 1 0 0,-1 0-1 0 0,9-4 223 0 0,-18 5-553 0 0,-1 0-2245 0 0,0 2-6965 0 0,-1 0-3094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12859 0 0,'0'0'2382'0'0,"0"0"-577"0"0,0 0-243 0 0,0 0-124 0 0,0 0-150 0 0,0 0-216 0 0,0 0-228 0 0,0 0-194 0 0,0 0-121 0 0,0 0-86 0 0,0 0-39 0 0,0 0-21 0 0,0 0-43 0 0,17 7 883 0 0,27 8 264 0 0,16-8-751 0 0,183 1 163 0 0,-258-4-4319 0 0,-7 8 444 0 0,10-7-82 0 0,0 2-3757 0 0,3-2-4891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7794 0 0,'0'0'4117'0'0,"0"0"-1734"0"0,0 0-754 0 0,0 0-94 0 0,0 0-58 0 0,0 0-129 0 0,0 0-198 0 0,0 0-232 0 0,0 0-137 0 0,0 0-64 0 0,0 0-29 0 0,0 0-26 0 0,0 0-34 0 0,3 6-24 0 0,-2-4-529 0 0,0 1 1 0 0,1-1-1 0 0,-1 0 0 0 0,0 0 0 0 0,1 0 1 0 0,0 0-1 0 0,-1 0 0 0 0,1 0 1 0 0,0 0-1 0 0,0-1 0 0 0,0 1 1 0 0,0-1-1 0 0,0 1 0 0 0,0-1 0 0 0,0 0 1 0 0,1 0-1 0 0,-1 0 0 0 0,1 0 1 0 0,-1 0-1 0 0,0 0 0 0 0,1-1 1 0 0,-1 1-1 0 0,1-1 0 0 0,-1 0 0 0 0,1 1 1 0 0,2-1-76 0 0,21 2 302 0 0,0-1 0 0 0,0-1 1 0 0,0-1-1 0 0,0-1 0 0 0,0-1 0 0 0,5-2-302 0 0,50-10 167 0 0,-48 11-599 0 0,-31 1 42 0 0,-3 3-8429 0 0,-2 0-3467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 14699 0 0,'0'0'1925'0'0,"0"0"-368"0"0,0 0-206 0 0,0 0-55 0 0,0 0-122 0 0,0 0-172 0 0,0 0-246 0 0,0 0-263 0 0,0 0-82 0 0,0 0 12 0 0,0 0 50 0 0,0 0 51 0 0,0 0-9 0 0,-1 21-70 0 0,-2 146 625 0 0,-10 99 78 0 0,-32 15-1081 0 0,40-267-574 0 0,2-24-2130 0 0,1-25-1534 0 0,2-1-79 0 0,0 12-2949 0 0,0 8-3366 0 0</inkml:trace>
  <inkml:trace contextRef="#ctx0" brushRef="#br0" timeOffset="246.798">0 39 7306 0 0,'0'0'2799'0'0,"0"0"-416"0"0,0 0-352 0 0,0 0-205 0 0,0 0-212 0 0,0 0-257 0 0,0 0-246 0 0,0 0-239 0 0,0 0-173 0 0,0 0-24 0 0,0 0 22 0 0,0 0 22 0 0,11 0-20 0 0,169-11 1701 0 0,141-16-1917 0 0,-242 51-3269 0 0,-49-2-7743 0 0,-21-14-1811 0 0</inkml:trace>
  <inkml:trace contextRef="#ctx0" brushRef="#br0" timeOffset="817.76">854 278 16724 0 0,'0'0'1724'0'0,"0"0"-358"0"0,0 0-177 0 0,0 0-54 0 0,0 0-137 0 0,0 0-176 0 0,0 0-179 0 0,0 0-159 0 0,0 0-96 0 0,0 0-38 0 0,0 0-35 0 0,0 0-25 0 0,0 0-18 0 0,-15 15-46 0 0,-46 47-46 0 0,-88 123 519 0 0,72-101-491 0 0,76-84-204 0 0,1 1-1 0 0,0-1 1 0 0,-1 0 0 0 0,1 0 0 0 0,-1 1 0 0 0,1-1 0 0 0,-1 0 0 0 0,1 1 0 0 0,0-1 0 0 0,-1 0 0 0 0,1 1-1 0 0,0-1 1 0 0,-1 1 0 0 0,1-1 0 0 0,0 0 0 0 0,-1 1 0 0 0,1-1 0 0 0,0 1 0 0 0,0-1 0 0 0,0 1 0 0 0,0-1-1 0 0,-1 1 1 0 0,1-1 0 0 0,0 1 0 0 0,0-1 0 0 0,0 1 0 0 0,0-1 0 0 0,0 1 0 0 0,0-1 0 0 0,0 1 0 0 0,0-1-1 0 0,0 1 1 0 0,1-1 0 0 0,-1 1 0 0 0,0-1 0 0 0,0 1 0 0 0,0-1 0 0 0,0 1 0 0 0,1-1 0 0 0,-1 1-1 0 0,0-1 1 0 0,1 1 0 0 0,-1-1 0 0 0,0 0 0 0 0,1 1 0 0 0,-1-1 0 0 0,0 1 0 0 0,1-1 0 0 0,-1 0 0 0 0,1 0-1 0 0,-1 1 1 0 0,1-1 0 0 0,-1 0 0 0 0,0 0 0 0 0,1 1 0 0 0,-1-1 0 0 0,1 0-4 0 0,37 7 469 0 0,-22-5-368 0 0,182 24 286 0 0,-122-14-323 0 0,-85-73 737 0 0,-87-170-670 0 0,26 108-134 0 0,60 80-642 0 0,34 43-1581 0 0,23 4-1141 0 0,-17 6-6280 0 0,-19-5-2685 0 0</inkml:trace>
  <inkml:trace contextRef="#ctx0" brushRef="#br0" timeOffset="1233.009">1328 224 9162 0 0,'0'0'3645'0'0,"0"0"-1259"0"0,0 0-545 0 0,0 0-106 0 0,0 0-85 0 0,0 0-187 0 0,0 0-248 0 0,0 0-262 0 0,0 0-246 0 0,0 0-195 0 0,0 0-142 0 0,0 0-93 0 0,0 0-53 0 0,-11 6 246 0 0,-29 74 1042 0 0,20-43-1213 0 0,-1 6-217 0 0,-2-1 0 0 0,-2-2 0 0 0,-1 0 0 0 0,-2-1 0 0 0,-2-2 0 0 0,-1-1 1 0 0,-23 19-83 0 0,9-28-401 0 0,44-27 213 0 0,1 0-77 0 0,0 0-74 0 0,19-120-8897 0 0,-2 67 3149 0 0,-3 0-4582 0 0,-12 36 8858 0 0</inkml:trace>
  <inkml:trace contextRef="#ctx0" brushRef="#br0" timeOffset="1843.486">1045 259 0 0 0,'0'0'4430'0'0,"0"0"-150"0"0,0 0-585 0 0,0 0-797 0 0,0 0-715 0 0,0 0-489 0 0,0 0-346 0 0,0 0-270 0 0,0 0-241 0 0,0 0-227 0 0,0 0-159 0 0,0 0-118 0 0,-1-5-48 0 0,0 5-244 0 0,1 0 0 0 0,0 0 0 0 0,-1 1-1 0 0,1-1 1 0 0,-1 0 0 0 0,1 0-1 0 0,0 0 1 0 0,-1 0 0 0 0,1 0-1 0 0,-1 0 1 0 0,1 0 0 0 0,0 1 0 0 0,-1-1-1 0 0,1 0 1 0 0,-1 0 0 0 0,1 0-1 0 0,0-1 1 0 0,-1 1 0 0 0,1 0-1 0 0,-1 0 1 0 0,1 0 0 0 0,0 0-1 0 0,-1 0 1 0 0,1 0 0 0 0,-1-1 0 0 0,1 1-1 0 0,0 0 1 0 0,-1 0 0 0 0,1 0-1 0 0,0-1 1 0 0,-1 1 0 0 0,1 0-1 0 0,0-1 1 0 0,0 1 0 0 0,-1 0-1 0 0,1-1 1 0 0,0 1-41 0 0,1 18 262 0 0,0-1 0 0 0,2 1 0 0 0,0-1-1 0 0,1 0 1 0 0,0 0 0 0 0,1 0 0 0 0,2-1 0 0 0,-1 0 0 0 0,2 0 0 0 0,0 0-1 0 0,1-1 1 0 0,0 0 0 0 0,1-1 0 0 0,1 0 0 0 0,0-1 0 0 0,1 0-1 0 0,4 3-261 0 0,3 7 203 0 0,108 120 240 0 0,-106-116-395 0 0,-20-27-50 0 0,-1 0 12 0 0,0 0 8 0 0,0 0 22 0 0,0 0-39 0 0,0 0-52 0 0,0 0 46 0 0,0 0 16 0 0,0 0-3 0 0,0 0 34 0 0,0 0-24 0 0,0 0-10 0 0,0 0 0 0 0,0 0-6 0 0,0 0-14 0 0,0 0 18 0 0,0 0-10 0 0,0 0 4 0 0,0 0 22 0 0,0 0-24 0 0,0 0 6 0 0,0 0 0 0 0,0 0-11 0 0,0 0 18 0 0,0 0-6 0 0,0 0-32 0 0,0 0 33 0 0,0 0 6 0 0,0 0-18 0 0,0 0-4 0 0,0 0 10 0 0,0 0-8 0 0,0 0 9 0 0,0 0 0 0 0,0 0 18 0 0,0 0-18 0 0,0 0-2 0 0,0 0-20 0 0,0 0 9 0 0,0 0-2 0 0,0 0-12 0 0,0 0 23 0 0,0 0-4 0 0,0 0-2 0 0,0 0 12 0 0,0 0-25 0 0,0 0 8 0 0,0 0 15 0 0,0 0-6 0 0,0 0-6 0 0,0 0-10 0 0,0 0-7 0 0,0 0-16 0 0,0 0-3 0 0,0 0-1 0 0,0 0-28 0 0,0 0-24 0 0,0 0-39 0 0,0 0-53 0 0,0 0-63 0 0,-5-9-3612 0 0,0 3-3128 0 0,3 5-5076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9218 0 0,'0'0'2834'0'0,"0"0"-630"0"0,0 0-401 0 0,0 0-196 0 0,0 0-225 0 0,0 0-230 0 0,0 0-251 0 0,0 0-229 0 0,0 0-138 0 0,0 0-25 0 0,0 0 17 0 0,0 0 48 0 0,6 2 27 0 0,27 3-144 0 0,-1-2-1 0 0,1-1 1 0 0,0-1-1 0 0,-1-2 1 0 0,1-1-1 0 0,14-3-456 0 0,-31 2-133 0 0,18-3-1708 0 0,-13-4-2698 0 0,-16 7-1633 0 0,-1 2-5598 0 0</inkml:trace>
  <inkml:trace contextRef="#ctx0" brushRef="#br0" timeOffset="607.196">463 52 7402 0 0,'0'0'2076'0'0,"0"0"-198"0"0,0 0-15 0 0,0 0-11 0 0,0 0-146 0 0,0 0-367 0 0,0 0-446 0 0,0 0-342 0 0,0 0-168 0 0,0 0 5 0 0,0 0 116 0 0,0 0 120 0 0,0 0 50 0 0,3 9-5 0 0,57 119 2156 0 0,-43-85-2621 0 0,-2 1 0 0 0,-2 0 0 0 0,-2 1 0 0 0,-2 0 0 0 0,-2 1 0 0 0,-2-1 0 0 0,-2 1 0 0 0,-2 1 0 0 0,-5 39-204 0 0,4-48 62 0 0,-1-33-61 0 0,1-1 0 0 0,0 0 0 0 0,1 1 0 0 0,-1-1 0 0 0,1 1 0 0 0,-1-1 0 0 0,1 0 0 0 0,1 1 0 0 0,-1-1 0 0 0,0 0 0 0 0,1 0 1 0 0,0 0-1 0 0,0 0 0 0 0,0 0 0 0 0,1 0 0 0 0,-1-1-1 0 0,1-3 41 0 0,-1-1-1 0 0,0 1 1 0 0,0-1 0 0 0,1 0-1 0 0,-1 0 1 0 0,0 0 0 0 0,0 0-1 0 0,0 0 1 0 0,0-1 0 0 0,0 1-1 0 0,-1-1 1 0 0,1 1 0 0 0,0-1 0 0 0,-1 1-1 0 0,1-1 1 0 0,-1 0 0 0 0,1 0-1 0 0,-1 0 1 0 0,0 0 0 0 0,0 0-1 0 0,0 0 1 0 0,0 0 0 0 0,0 0-1 0 0,0-1-40 0 0,6-8 57 0 0,13-22-8 0 0,-1-1 0 0 0,-2-1-1 0 0,-1 0 1 0 0,-2-1-1 0 0,-1-1 1 0 0,-2 0 0 0 0,1-17-49 0 0,9-21 24 0 0,-3 8-5 0 0,-3-2 0 0 0,-3 0 0 0 0,-1-23-19 0 0,-2 25-73 0 0,-9 67 31 0 0,0 0-26 0 0,0 0-48 0 0,0 0-68 0 0,0 0-65 0 0,0 15-828 0 0,0 31-1381 0 0,0-15-5748 0 0,0-20-3493 0 0</inkml:trace>
  <inkml:trace contextRef="#ctx0" brushRef="#br0" timeOffset="989.895">932 638 12171 0 0,'0'0'2193'0'0,"0"0"-366"0"0,0 0-176 0 0,0 0-82 0 0,0 0-149 0 0,0 0-212 0 0,0 0-218 0 0,0 0-193 0 0,0 0-155 0 0,0 0-105 0 0,0 0-62 0 0,0 0-69 0 0,0-8 239 0 0,-15 186 1705 0 0,-6-98-2322 0 0,21-79-178 0 0,1-1 1 0 0,-1 1-1 0 0,0-1 1 0 0,1 0-1 0 0,-1 1 1 0 0,1-1-1 0 0,-1 1 1 0 0,1-1-1 0 0,-1 0 1 0 0,1 1-1 0 0,-1-1 1 0 0,1 0-1 0 0,-1 0 1 0 0,1 1-1 0 0,0-1 1 0 0,-1 0-1 0 0,1 0 1 0 0,-1 0-1 0 0,1 0 1 0 0,0 0-1 0 0,-1 0 1 0 0,1 0-1 0 0,-1 0 1 0 0,1 0-1 0 0,0 0 1 0 0,-1 0-1 0 0,1 0 0 0 0,-1 0 1 0 0,1-1-1 0 0,0 1 1 0 0,-1 0-1 0 0,1 0 1 0 0,-1-1-1 0 0,1 1 1 0 0,-1 0-1 0 0,1-1 1 0 0,-1 1-1 0 0,1 0 1 0 0,-1-1-1 0 0,1 1 1 0 0,-1-1-1 0 0,0 1 1 0 0,1-1-1 0 0,-1 1 1 0 0,0-1-1 0 0,1 1 1 0 0,-1-1-1 0 0,0 1 1 0 0,0-1-1 0 0,1 1 1 0 0,-1-1-1 0 0,0 0 1 0 0,0 0 149 0 0,12-8-8742 0 0,-3 2-3045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71 760 0 0,'0'0'1267'0'0,"0"0"-29"0"0,0 0 121 0 0,0 0 220 0 0,0 0 209 0 0,0 0 55 0 0,0 0-49 0 0,0 0-138 0 0,0 0-206 0 0,0 0-194 0 0,0 0-205 0 0,-2-3-167 0 0,1 2-1507 0 0,-6-9 3492 0 0,6 17 153 0 0,58 258 48 0 0,-21-139-2401 0 0,5-1 1 0 0,18 25-670 0 0,-41-103 77 0 0,-12-57 1494 0 0,-2-34-1543 0 0,2 0 0 0 0,2 0-1 0 0,2 1 1 0 0,1 0 0 0 0,3 1-1 0 0,1 0 1 0 0,15-25-28 0 0,8-31 24 0 0,-28 75-27 0 0,-1 0 0 0 0,-1 0 0 0 0,-2-1 0 0 0,0 0 1 0 0,-1 0-1 0 0,-2-1 0 0 0,0 1 0 0 0,-1-1 0 0 0,-2 1 1 0 0,-1-7 2 0 0,1 30-22 0 0,0 0 0 0 0,0 0 0 0 0,0 0 0 0 0,0 0 0 0 0,0-1 0 0 0,0 1 1 0 0,0 0-1 0 0,-1 0 0 0 0,1 0 0 0 0,0 0 0 0 0,-1 0 0 0 0,1 0 0 0 0,-1 0 0 0 0,1 0 1 0 0,-1 0-1 0 0,0 0 0 0 0,1 0 0 0 0,-1 0 0 0 0,0 0 0 0 0,0 0 0 0 0,1 0 0 0 0,-1 1 1 0 0,0-1-1 0 0,0 0 0 0 0,0 1 0 0 0,0-1 0 0 0,0 1 0 0 0,0-1 0 0 0,0 1 1 0 0,0-1-1 0 0,0 1 0 0 0,-1 0 0 0 0,1-1 0 0 0,0 1 0 0 0,0 0 22 0 0,1 0-292 0 0,-2 19-1719 0 0,2-6 298 0 0,-1 5-2113 0 0,2-6-6037 0 0,1-4-1106 0 0</inkml:trace>
  <inkml:trace contextRef="#ctx0" brushRef="#br0" timeOffset="562.96">492 597 8650 0 0,'0'0'1880'0'0,"0"0"-227"0"0,0 0-66 0 0,0 0 13 0 0,0 0-92 0 0,0 0-318 0 0,0 0-357 0 0,0 0-243 0 0,0 0-143 0 0,0 0-41 0 0,0 0-14 0 0,0 0 14 0 0,0 0 13 0 0,12-3 23 0 0,118-24 1697 0 0,-20 21-1088 0 0,-108 8-1019 0 0,-1-1-1 0 0,0 1 0 0 0,0 0 1 0 0,0 0-1 0 0,0 0 0 0 0,0 0 1 0 0,0-1-1 0 0,-1 1 0 0 0,1 0 1 0 0,0 0-1 0 0,-1 1 0 0 0,0-1 1 0 0,1 0-1 0 0,-1 0 0 0 0,0 0 1 0 0,0 0-1 0 0,0 0 1 0 0,-1 0-1 0 0,1 0 0 0 0,0 0 1 0 0,-1 0-1 0 0,1 0 0 0 0,-1 0 1 0 0,0 0-1 0 0,1 0 0 0 0,-1 0 1 0 0,0 0-1 0 0,0 0 0 0 0,-1-1 1 0 0,1 1-1 0 0,0 0 0 0 0,0-1 1 0 0,-1 1-1 0 0,0-1-31 0 0,-181 215 993 0 0,181-214-975 0 0,1 0-1 0 0,0 0 0 0 0,0 0 1 0 0,0 0-1 0 0,0 0 0 0 0,0 0 0 0 0,0 0 1 0 0,0 1-1 0 0,1-1 0 0 0,-1 0 1 0 0,1 0-1 0 0,-1 1 0 0 0,1-1 0 0 0,0 0 1 0 0,0 1-1 0 0,0-1 0 0 0,1 0 1 0 0,-1 0-1 0 0,0 1 0 0 0,1-1 1 0 0,-1 0-1 0 0,1 0 0 0 0,0 1 0 0 0,0-1 1 0 0,0 0-1 0 0,1 2-17 0 0,2-2 65 0 0,0 1 0 0 0,0 0 1 0 0,1-1-1 0 0,-1 0 0 0 0,1 0 0 0 0,0 0 1 0 0,-1-1-1 0 0,1 0 0 0 0,0 1 1 0 0,0-2-1 0 0,0 1 0 0 0,0 0 0 0 0,0-1 1 0 0,0 0-1 0 0,-1 0 0 0 0,3-1-65 0 0,-1 1 67 0 0,4 1 7 0 0,0-1 0 0 0,-1 0 0 0 0,1-1 0 0 0,0 0 0 0 0,-1 0 1 0 0,1-1-1 0 0,-1 0 0 0 0,0-1 0 0 0,0 0 0 0 0,9-4-74 0 0,3-10-2172 0 0,-13 9-1841 0 0,1 0-4850 0 0,-4 5-3323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60 1792 0 0,'0'0'3237'0'0,"0"0"-838"0"0,0 0-274 0 0,0 0 23 0 0,0 0-78 0 0,0 0-220 0 0,0 0-283 0 0,0 0-314 0 0,0 0-253 0 0,0 0-170 0 0,0 0-127 0 0,0 0-87 0 0,-13 6-45 0 0,-37 23-24 0 0,44-25-392 0 0,1 0 0 0 0,0 0 1 0 0,0 0-1 0 0,0 1 1 0 0,0 0-1 0 0,1 0 1 0 0,0 0-1 0 0,0 0 1 0 0,0 1-1 0 0,1 0 0 0 0,0-1 1 0 0,0 1-1 0 0,0 1 1 0 0,1 0-156 0 0,-3 2 141 0 0,-8 29 229 0 0,1 1-1 0 0,3 0 0 0 0,0 0 0 0 0,3 1 1 0 0,1 0-1 0 0,2 1 0 0 0,2-1 1 0 0,4 39-370 0 0,-3-45 109 0 0,1-18-58 0 0,1-1 0 0 0,1 1 0 0 0,0-1 0 0 0,1 0 0 0 0,1 0 1 0 0,0 0-1 0 0,1-1 0 0 0,1 0 0 0 0,0 0 0 0 0,0 0 0 0 0,2-1 1 0 0,0 0-1 0 0,0-1 0 0 0,2 1-51 0 0,16 10 105 0 0,-24-28-968 0 0,17-52-5335 0 0,0 21-4330 0 0,-19 34 9636 0 0,5-9-9537 0 0</inkml:trace>
  <inkml:trace contextRef="#ctx0" brushRef="#br0" timeOffset="786.944">353 270 5353 0 0,'0'0'2271'0'0,"0"0"-73"0"0,0 0-49 0 0,0 0-114 0 0,0 0-246 0 0,0 0-298 0 0,0 0-337 0 0,0 0-275 0 0,0 0-211 0 0,0 0-112 0 0,0 0-48 0 0,0 0-44 0 0,0 0-21 0 0,-10 8-31 0 0,-34 28-25 0 0,42-34-336 0 0,0 0-1 0 0,1 0 1 0 0,-1 0 0 0 0,1 0 0 0 0,-1 0 0 0 0,1 0 0 0 0,-1 1-1 0 0,1-1 1 0 0,0 0 0 0 0,0 1 0 0 0,1-1 0 0 0,-1 0-1 0 0,0 1 1 0 0,1 0 0 0 0,-1-1 0 0 0,1 1 0 0 0,0-1-1 0 0,0 1 1 0 0,0-1 0 0 0,0 1 0 0 0,0-1 0 0 0,1 3-51 0 0,0 4 175 0 0,13 183 1571 0 0,-10-171-1678 0 0,-4-15-56 0 0,1 0 1 0 0,0 0 0 0 0,0-1 0 0 0,0 1 0 0 0,0 0 0 0 0,1-1-1 0 0,0 1 1 0 0,0-1 0 0 0,1 0 0 0 0,0 0 0 0 0,0 0 0 0 0,0 0 0 0 0,0 0-1 0 0,1-1 1 0 0,1 2-13 0 0,-3-5 38 0 0,1 0 0 0 0,-1 0 0 0 0,1 0-1 0 0,-1-1 1 0 0,1 1 0 0 0,-1-1 0 0 0,1 0-1 0 0,0 0 1 0 0,-1 0 0 0 0,1 0 0 0 0,-1 0-1 0 0,1-1 1 0 0,0 1 0 0 0,-1-1 0 0 0,1 1 0 0 0,-1-1-1 0 0,1 0 1 0 0,-1 0 0 0 0,0 0 0 0 0,1 0-1 0 0,-1-1 1 0 0,0 1 0 0 0,0-1 0 0 0,0 1-1 0 0,2-2-37 0 0,13-15 92 0 0,0 0-1 0 0,-1-1 0 0 0,-1-1 1 0 0,-1 0-1 0 0,0-1 0 0 0,7-18-91 0 0,10-12 42 0 0,29-66 118 0 0,-52 98-12 0 0,-8 24 39 0 0,0 1-189 0 0,-16 464 236 0 0,33-262-269 0 0,-14-184 57 0 0,-2 1-1 0 0,-1 0 0 0 0,-1-1 1 0 0,-2 1-1 0 0,0-1 1 0 0,-1 1-1 0 0,-1-1 1 0 0,-2 0-1 0 0,0-1 1 0 0,-7 13-22 0 0,13-34 14 0 0,-1-1 0 0 0,0 1 1 0 0,0-1-1 0 0,0 0 0 0 0,0 0 0 0 0,0 1 1 0 0,0-1-1 0 0,-1-1 0 0 0,1 1 0 0 0,0 0 1 0 0,0 0-1 0 0,-1-1 0 0 0,1 0 0 0 0,0 1 1 0 0,-1-1-1 0 0,1 0 0 0 0,0 0 0 0 0,-1 0 1 0 0,1 0-1 0 0,0-1 0 0 0,-1 1 1 0 0,1 0-1 0 0,0-1 0 0 0,-1 0 0 0 0,1 0 1 0 0,0 0-1 0 0,0 0 0 0 0,0 0 0 0 0,0 0 1 0 0,0 0-1 0 0,0 0 0 0 0,0-1 0 0 0,0 1 1 0 0,0-1-1 0 0,1 0 0 0 0,-2 0-14 0 0,-3-9 13 0 0,0 0 0 0 0,0-1 0 0 0,1 1 0 0 0,0-1 0 0 0,1 0 0 0 0,1 0-1 0 0,0-1 1 0 0,0 1 0 0 0,1-1 0 0 0,1 1 0 0 0,0-1 0 0 0,1 0 0 0 0,0 1 0 0 0,1-1 0 0 0,2-7-13 0 0,1 0-23 0 0,1 0 1 0 0,0 0-1 0 0,2 1 1 0 0,0 0-1 0 0,2 0 1 0 0,0 1-1 0 0,1 0 1 0 0,0 1-1 0 0,2 0 1 0 0,0 0-1 0 0,1 1 1 0 0,0 1 0 0 0,12-10 22 0 0,15-2-1285 0 0,-30 24-2906 0 0,0 2-3824 0 0,-8 1-4061 0 0</inkml:trace>
  <inkml:trace contextRef="#ctx0" brushRef="#br0" timeOffset="1298.986">782 697 11082 0 0,'0'0'2798'0'0,"0"0"-639"0"0,0 0-390 0 0,0 0-245 0 0,0 0-266 0 0,0 0-237 0 0,0 0-194 0 0,0 0-137 0 0,0 0-86 0 0,0 0-60 0 0,0 0-53 0 0,0 0-42 0 0,0 0-40 0 0,17-6-59 0 0,52-16-47 0 0,-21 17 633 0 0,-49 34-296 0 0,-57 48-144 0 0,50-7-1 0 0,63-59 524 0 0,-48-11-946 0 0,76-21 292 0 0,-85 19-2971 0 0,-21 6-7286 0 0,19-3-2359 0 0</inkml:trace>
  <inkml:trace contextRef="#ctx0" brushRef="#br0" timeOffset="1683.019">1143 516 7650 0 0,'0'0'3719'0'0,"0"0"-1169"0"0,0 0-584 0 0,0 0-143 0 0,0 0-218 0 0,0 0-290 0 0,0 0-280 0 0,0 0-227 0 0,0 0-167 0 0,0 0-95 0 0,0 0-59 0 0,0 0-20 0 0,0 0 26 0 0,3-1 23 0 0,88-6 2378 0 0,-32 7-2260 0 0,31-3-1333 0 0,-79-1-3060 0 0,-8 1-727 0 0,-1 0-3546 0 0,-1 2-3917 0 0</inkml:trace>
  <inkml:trace contextRef="#ctx0" brushRef="#br0" timeOffset="2594.054">1589 163 5537 0 0,'0'0'2363'0'0,"0"0"-221"0"0,0 0-84 0 0,0 0-42 0 0,0 0-197 0 0,0 0-264 0 0,0 0-289 0 0,0 0-275 0 0,0 0-203 0 0,0 0-130 0 0,0 0-88 0 0,0 0-90 0 0,-8 19 701 0 0,-27 120 1397 0 0,27-97-2394 0 0,2 1 0 0 0,2-1 0 0 0,2 1 0 0 0,2 18-184 0 0,0-58 7 0 0,0-1 1 0 0,0 0 0 0 0,0 0-1 0 0,0 0 1 0 0,0 0-1 0 0,0 0 1 0 0,1 1 0 0 0,-1-1-1 0 0,1 0 1 0 0,-1 0 0 0 0,1 0-1 0 0,0 0 1 0 0,0 0-1 0 0,0 0 1 0 0,0 0 0 0 0,0-1-1 0 0,1 1 1 0 0,-1 0-1 0 0,0-1 1 0 0,1 1 0 0 0,-1-1-1 0 0,1 1 1 0 0,0-1 0 0 0,-1 1-1 0 0,1-1 1 0 0,0 0-1 0 0,0 0 1 0 0,0 0 0 0 0,0 0-1 0 0,0 0 1 0 0,0-1-1 0 0,0 1 1 0 0,0-1 0 0 0,0 1-1 0 0,0-1 1 0 0,0 0 0 0 0,1 1-1 0 0,-1-1 1 0 0,0 0-1 0 0,0-1 1 0 0,0 1 0 0 0,0 0-1 0 0,0-1 1 0 0,1 1-1 0 0,-1-1 1 0 0,0 1 0 0 0,0-1-1 0 0,0 0 1 0 0,0 0 0 0 0,0 0-1 0 0,-1 0 1 0 0,1 0-8 0 0,14-11 62 0 0,-2 1 0 0 0,1-2 0 0 0,-1 0 0 0 0,-1-1 0 0 0,-1 0 0 0 0,0-1 0 0 0,-1 0 0 0 0,0-1 0 0 0,-1 0 0 0 0,-1-1 0 0 0,-1 0 0 0 0,0 0 0 0 0,-1-1 0 0 0,0-1-62 0 0,1-1 25 0 0,0 1 0 0 0,-1-1 0 0 0,-1 0 0 0 0,-1-1 0 0 0,-1 0 0 0 0,0 1 0 0 0,-1-12-25 0 0,8 98 80 0 0,13 464 655 0 0,-23-504-738 0 0,0-1 1 0 0,-2 1 0 0 0,-1 0 0 0 0,-1-1 0 0 0,-1 1 0 0 0,-1-1 0 0 0,-2 0 0 0 0,0 0 0 0 0,-2-1-1 0 0,0 0 1 0 0,-2-1 0 0 0,-7 12 2 0 0,16-31 1 0 0,-1 1 1 0 0,0-1-1 0 0,0-1 0 0 0,0 1 1 0 0,0 0-1 0 0,-1-1 0 0 0,1 1 0 0 0,-1-1 1 0 0,0 0-1 0 0,0 0 0 0 0,0-1 0 0 0,0 1 1 0 0,0-1-1 0 0,-1 0 0 0 0,1 0 1 0 0,-1 0-1 0 0,0-1 0 0 0,1 1 0 0 0,-1-1 1 0 0,0 0-1 0 0,0-1 0 0 0,0 1 1 0 0,0-1-2 0 0,2-2 1 0 0,-1 1 1 0 0,1-1-1 0 0,0 0 1 0 0,0 0-1 0 0,0 0 1 0 0,0-1 0 0 0,0 1-1 0 0,1-1 1 0 0,-1 0-1 0 0,1 0 1 0 0,0 0-1 0 0,-1 0 1 0 0,1 0 0 0 0,1 0-1 0 0,-1 0 1 0 0,0-1-1 0 0,1 1 1 0 0,0 0-1 0 0,0-1 1 0 0,0 0 0 0 0,0 1-1 0 0,0-1 1 0 0,1 0-1 0 0,-1 1 1 0 0,1-1-1 0 0,0 0 1 0 0,0 1-1 0 0,1-1 1 0 0,-1 0 0 0 0,1 1-1 0 0,0-1 1 0 0,-1 0-1 0 0,2-2-1 0 0,-1-7-15 0 0,29-95-10 0 0,-13 65-29 0 0,42-56-355 0 0,-28 61-5684 0 0,-19 24 1030 0 0,-7 10-6684 0 0</inkml:trace>
  <inkml:trace contextRef="#ctx0" brushRef="#br0" timeOffset="2863.828">2073 509 11202 0 0,'0'0'3610'0'0,"0"0"-1561"0"0,0 0-758 0 0,0 0-152 0 0,0 0-47 0 0,0 0-5 0 0,0 0-34 0 0,0 0-62 0 0,0 0-106 0 0,0 0-128 0 0,0 0-106 0 0,0 0-90 0 0,0 0-77 0 0,2 18-64 0 0,9 92 146 0 0,-28 5-153 0 0,19-135-9052 0 0,1 10 1983 0 0,-1 3-4572 0 0</inkml:trace>
  <inkml:trace contextRef="#ctx0" brushRef="#br0" timeOffset="3271.169">2203 89 7017 0 0,'0'0'2010'0'0,"0"0"-171"0"0,0 0 35 0 0,0 0 76 0 0,0 0-68 0 0,0 0-251 0 0,0 0-292 0 0,0 0-270 0 0,0 0-194 0 0,0 0-102 0 0,0 0-58 0 0,0 0-45 0 0,0 0-50 0 0,-1-15-47 0 0,-5-58 962 0 0,28 99-513 0 0,43 88 441 0 0,-45-66-1172 0 0,-1 2 1 0 0,-3 0 0 0 0,-2 1-1 0 0,0 14-291 0 0,-6-32 95 0 0,-1-10-62 0 0,-1 1-1 0 0,-1-1 0 0 0,-1 1 1 0 0,-2 0-1 0 0,0 0 0 0 0,-1 0 1 0 0,-2 0-1 0 0,0 0 0 0 0,-2-1 1 0 0,0 1-1 0 0,-2 0 0 0 0,0-1 1 0 0,-2 0-1 0 0,-1 0 0 0 0,0-1 1 0 0,-2 0-1 0 0,-2 4-32 0 0,2-11-29 0 0,0 0-1 0 0,-1-1 1 0 0,-1 0 0 0 0,0 0-1 0 0,-1-1 1 0 0,0-1 0 0 0,-1 0-1 0 0,0-1 1 0 0,-1-1-1 0 0,-1 0 1 0 0,1-1 0 0 0,-1 0-1 0 0,-1-2 1 0 0,-10 4 29 0 0,-46-7-2892 0 0,59-13-978 0 0,7 0-3932 0 0,5 2-4682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4:5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2617 0 0,'0'0'1213'0'0,"0"0"11"0"0,0 0 251 0 0,0 0 294 0 0,0 0 193 0 0,0 0-187 0 0,0 0-307 0 0,0 0-384 0 0,0 0-352 0 0,0 0-197 0 0,0 0-122 0 0,1-5-51 0 0,0 0-151 0 0,1 0-1 0 0,0 0 1 0 0,1 0 0 0 0,-1 0 0 0 0,1 1 0 0 0,0-1-1 0 0,0 1 1 0 0,0 0 0 0 0,1 0 0 0 0,0 0 0 0 0,0 0-1 0 0,0 0 1 0 0,0 1 0 0 0,0 0 0 0 0,1 0 0 0 0,3-2-211 0 0,3-3 610 0 0,-11 8-585 0 0,1-1 0 0 0,-1 1 0 0 0,0-1 0 0 0,1 1 0 0 0,-1-1 0 0 0,0 1 0 0 0,1-1 0 0 0,-1 1 0 0 0,1 0-1 0 0,-1-1 1 0 0,1 1 0 0 0,-1-1 0 0 0,1 1 0 0 0,0 0 0 0 0,-1 0 0 0 0,1-1 0 0 0,-1 1 0 0 0,1 0 0 0 0,0 0 0 0 0,-1 0 0 0 0,1 0 0 0 0,-1-1 0 0 0,1 1 0 0 0,0 0 0 0 0,-1 0 0 0 0,1 0 0 0 0,0 1 0 0 0,-1-1 0 0 0,1 0 0 0 0,0 0 0 0 0,-1 0 0 0 0,1 0 0 0 0,-1 0 0 0 0,1 1 0 0 0,0-1 0 0 0,-1 0 0 0 0,1 1 0 0 0,-1-1 0 0 0,1 0 0 0 0,-1 1 0 0 0,1-1 0 0 0,-1 1 0 0 0,1-1 0 0 0,-1 1 0 0 0,0-1 0 0 0,1 1 0 0 0,-1-1 0 0 0,0 1 0 0 0,1-1 0 0 0,-1 1 0 0 0,0-1-1 0 0,1 1 1 0 0,-1-1 0 0 0,0 1 0 0 0,0 0 0 0 0,0-1 0 0 0,0 1-25 0 0,12 31 264 0 0,-2 1-1 0 0,-2-1 0 0 0,-1 1 0 0 0,-1 1 0 0 0,-2-1 1 0 0,-1 1-1 0 0,-2 0 0 0 0,-1 6-263 0 0,0-16 117 0 0,-1 0-1 0 0,0 0 1 0 0,-2-1 0 0 0,-1 1-1 0 0,-1 0 1 0 0,-1-1-1 0 0,-8 20-116 0 0,-4 5 411 0 0,17-85 1335 0 0,5 19-1739 0 0,1 0 0 0 0,0 0 0 0 0,2 0 0 0 0,0 1-1 0 0,1 0 1 0 0,0 0 0 0 0,1 1 0 0 0,1 0 0 0 0,3-2-7 0 0,3-7 4 0 0,-5 3-7 0 0,0 2-1 0 0,2-1 0 0 0,0 2 0 0 0,1-1 0 0 0,1 2 0 0 0,1 0 0 0 0,1 1 0 0 0,0 1 0 0 0,1 0 0 0 0,1 1 1 0 0,0 1-1 0 0,1 1 0 0 0,3-1 4 0 0,-21 13-4 0 0,0-1 0 0 0,0 1 0 0 0,0 0 1 0 0,0-1-1 0 0,0 1 0 0 0,1 0 0 0 0,-1 0 0 0 0,0 0 1 0 0,1 1-1 0 0,-1-1 0 0 0,0 1 0 0 0,1-1 0 0 0,-1 1 1 0 0,1 0-1 0 0,-1 0 0 0 0,1 0 0 0 0,-1 0 0 0 0,1 0 1 0 0,-1 0-1 0 0,0 1 0 0 0,1-1 0 0 0,-1 1 0 0 0,1 0 1 0 0,-1-1-1 0 0,0 1 0 0 0,0 0 0 0 0,1 1 0 0 0,-1-1 1 0 0,0 0-1 0 0,0 1 0 0 0,0-1 0 0 0,0 1 0 0 0,-1-1 1 0 0,1 1-1 0 0,0 0 0 0 0,-1 0 0 0 0,1 0 0 0 0,-1 0 1 0 0,1 0-1 0 0,0 2 4 0 0,0 27 23 0 0,-1 0-1 0 0,-1 0 1 0 0,-2 0 0 0 0,-1 0 0 0 0,-1 0 0 0 0,-1 0 0 0 0,-8 19-23 0 0,-10 76 52 0 0,15-81-60 0 0,8-45 18 0 0,0 0 10 0 0,0 0-4 0 0,0 0 0 0 0,4-30 154 0 0,5 6-163 0 0,2 0 0 0 0,0 1 1 0 0,2 0-1 0 0,0 0 0 0 0,2 2 0 0 0,6-7-7 0 0,-13 15-7 0 0,104-123 22 0 0,-100 122-25 0 0,1 1 0 0 0,0 0 0 0 0,0 1 0 0 0,1 0 0 0 0,1 1 0 0 0,0 1 0 0 0,17-9 10 0 0,-33 19-1 0 0,1 1 0 0 0,0-1 0 0 0,0 0 0 0 0,0 1 0 0 0,0-1-1 0 0,0 1 1 0 0,0-1 0 0 0,0 0 0 0 0,0 1 0 0 0,0-1 0 0 0,0 0 0 0 0,0 1 0 0 0,0-1 0 0 0,0 0-1 0 0,0 1 1 0 0,0-1 0 0 0,0 0 0 0 0,0 1 0 0 0,1-1 0 0 0,-1 0 0 0 0,0 1 0 0 0,0-1 0 0 0,0 0-1 0 0,0 1 1 0 0,1-1 0 0 0,-1 0 0 0 0,0 1 0 0 0,0-1 0 0 0,1 0 0 0 0,-1 0 0 0 0,0 0-1 0 0,1 1 1 0 0,-1-1 0 0 0,0 0 0 0 0,1 0 0 0 0,-1 0 0 0 0,0 0 0 0 0,1 1 0 0 0,-1-1 0 0 0,0 0-1 0 0,1 0 1 0 0,-1 0 0 0 0,0 0 0 0 0,1 0 0 0 0,-1 0 0 0 0,0 0 0 0 0,1 0 0 0 0,-1 0 0 0 0,1 0-1 0 0,-1 0 1 0 0,0 0 0 0 0,1 0 0 0 0,-1 0 0 0 0,0-1 0 0 0,1 1 0 0 0,-1 0 0 0 0,0 0 0 0 0,1 0-1 0 0,-1 0 1 0 0,0-1 0 0 0,0 1 0 0 0,1 0 0 0 0,-1 0 0 0 0,0-1 0 0 0,0 1 0 0 0,1 0 1 0 0,-2 11-6 0 0,-13 263 316 0 0,10-240-338 0 0,0 5-93 0 0,2-8-3644 0 0,13-35-6955 0 0,-7 0-592 0 0</inkml:trace>
  <inkml:trace contextRef="#ctx0" brushRef="#br0" timeOffset="770.588">1301 163 7810 0 0,'0'0'2247'0'0,"0"0"-523"0"0,0 0-254 0 0,0 0 39 0 0,0 0 48 0 0,0 0-121 0 0,0 0-233 0 0,0 0-248 0 0,0 0-247 0 0,0 0-164 0 0,0 0-112 0 0,0 0-89 0 0,-21-2-28 0 0,-62-4-3 0 0,80 6-276 0 0,0-1 0 0 0,0 1 0 0 0,0 0 0 0 0,0 0 0 0 0,0 0 0 0 0,0 1 0 0 0,0-1 0 0 0,0 1 0 0 0,0-1 0 0 0,0 1 0 0 0,0 0 0 0 0,1 0 0 0 0,-1 1 1 0 0,0-1-1 0 0,1 0 0 0 0,-1 1 0 0 0,1 0 0 0 0,-1-1 0 0 0,1 1 0 0 0,-1 1-36 0 0,-7 5 200 0 0,-4 3-111 0 0,0-1 0 0 0,2 2 0 0 0,-1-1 0 0 0,1 2 0 0 0,1 0-1 0 0,0 0 1 0 0,1 1 0 0 0,1 0 0 0 0,0 1 0 0 0,1-1 0 0 0,0 2-1 0 0,1-1 1 0 0,-2 10-89 0 0,-8 92 258 0 0,18-114-221 0 0,1 0 1 0 0,-1-1 0 0 0,1 1 0 0 0,0 0 0 0 0,0-1 0 0 0,0 1-1 0 0,1-1 1 0 0,-1 0 0 0 0,0 1 0 0 0,1-1 0 0 0,0 0 0 0 0,-1-1-1 0 0,1 1 1 0 0,0 0 0 0 0,0-1 0 0 0,0 1 0 0 0,0-1 0 0 0,0 0-1 0 0,0 0 1 0 0,0-1 0 0 0,1 1 0 0 0,-1 0 0 0 0,0-1 0 0 0,0 0-1 0 0,1 0 1 0 0,-1 0 0 0 0,0 0 0 0 0,0 0 0 0 0,1-1 0 0 0,-1 1-1 0 0,0-1 1 0 0,0 0 0 0 0,0 0 0 0 0,0 0 0 0 0,0-1 0 0 0,0 1-1 0 0,0-1 1 0 0,3-1-38 0 0,31-20 167 0 0,-1-1 1 0 0,-1-1-1 0 0,-1-2 0 0 0,-1-2 0 0 0,-2-1 0 0 0,-1-1 0 0 0,-1-2 0 0 0,24-35-167 0 0,-23 31 57 0 0,-5 15-24 0 0,-24 22-32 0 0,0 1-1 0 0,0-1 1 0 0,0 1-1 0 0,0-1 1 0 0,0 1-1 0 0,0 0 1 0 0,0-1 0 0 0,0 1-1 0 0,0 0 1 0 0,0 0-1 0 0,0 0 1 0 0,0 0-1 0 0,-1 0 1 0 0,1 0-1 0 0,0 0 1 0 0,-1 0-1 0 0,1 0 1 0 0,-1 0-1 0 0,1 0 1 0 0,-1 0 0 0 0,1 0-1 0 0,-1 1 1 0 0,0-1-1 0 0,1 0 1 0 0,-1 0-1 0 0,0 0 1 0 0,0 1-1 0 0,0-1 1 0 0,0 0-1 0 0,0 0 1 0 0,0 1-1 0 0,-1-1 1 0 0,1 1-1 0 0,1 4 4 0 0,6 41 56 0 0,-2-1 1 0 0,-2 1-1 0 0,-2 0 1 0 0,-3 7-61 0 0,2 2-1 0 0,-13 195 37 0 0,13-247-36 0 0,-2 18 11 0 0,-1 0 0 0 0,-1 0-1 0 0,0 0 1 0 0,-2 0 0 0 0,-1-1 0 0 0,0 0-1 0 0,-2 0 1 0 0,0-1 0 0 0,-1 0 0 0 0,-1-1 0 0 0,-1 0-1 0 0,-1-1 1 0 0,0 0-11 0 0,10-15 12 0 0,0 0 1 0 0,0-1-1 0 0,0 1 1 0 0,-1-1-1 0 0,1 1 0 0 0,0-1 1 0 0,-1 0-1 0 0,0 0 0 0 0,1-1 1 0 0,-1 1-1 0 0,0-1 0 0 0,0 0 1 0 0,0 0-1 0 0,0 0 1 0 0,0 0-1 0 0,0-1 0 0 0,0 0 1 0 0,0 0-1 0 0,0 0 0 0 0,0 0 1 0 0,0 0-1 0 0,-1-1-12 0 0,2-2 8 0 0,0 1-1 0 0,0-1 1 0 0,0 0 0 0 0,0 0-1 0 0,1 0 1 0 0,-1 0 0 0 0,1 0-1 0 0,0-1 1 0 0,0 1 0 0 0,0-1-1 0 0,0 0 1 0 0,1 1 0 0 0,-1-1-1 0 0,1 0 1 0 0,0 0 0 0 0,0 0-1 0 0,0 0 1 0 0,1 0 0 0 0,-1 0-1 0 0,1-2-7 0 0,-2-7-3 0 0,0 0 0 0 0,0-1 0 0 0,1 1 0 0 0,1-1 0 0 0,0 1-1 0 0,1 0 1 0 0,0-1 0 0 0,1 1 0 0 0,1 0 0 0 0,0 0-1 0 0,0 0 1 0 0,2 0 0 0 0,0 0 0 0 0,0 1 0 0 0,1 0-1 0 0,0 0 1 0 0,1 1 0 0 0,1-2 3 0 0,146-136-136 0 0,-93 96-99 0 0,-8 16-387 0 0,-29 24-4260 0 0,-7 4-4111 0 0,-13 5-2917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5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0 0 0,'0'0'97'0'0,"0"0"359"0"0,29 0 3675 0 0,104-3 3157 0 0,62-27-4802 0 0,83 16-1157 0 0,-149 28-1047 0 0,144-10 298 0 0,15-1 156 0 0,136 5-364 0 0,-45-37-16 0 0,142 28-34 0 0,-66-24-113 0 0,635 10 290 0 0,-768 30-358 0 0,268 11 105 0 0,171-12-133 0 0,312-24 72 0 0,170 3-58 0 0,-516-9-99 0 0,-164-6 25 0 0,-196 0 14 0 0,493-10 28 0 0,587 27-137 0 0,-603-3 37 0 0,172-24-10 0 0,401 21 225 0 0,-779 3-102 0 0,225 15 32 0 0,243-6-58 0 0,-702-9-63 0 0,176-14 92 0 0,468 19 9 0 0,-561 32-26 0 0,341 31 147 0 0,-43-46-64 0 0,-324-11-56 0 0,294 5 141 0 0,-77-8 399 0 0,-307 3 794 0 0,-370-3-1390 0 0,-1 0-7 0 0,0 0-2 0 0,12 0 555 0 0,145-21-517 0 0,-144 19-1250 0 0,20-3 2970 0 0,-22 4-6333 0 0,0 1-5771 0 0,-9 0-380 0 0</inkml:trace>
  <inkml:trace contextRef="#ctx0" brushRef="#br0" timeOffset="2522.818">1182 861 5001 0 0,'0'0'948'0'0,"0"0"-538"0"0,0 0-276 0 0,0 0 88 0 0,0 0 273 0 0,0 0 290 0 0,0 0 118 0 0,0 0-20 0 0,0 0-7 0 0,0 0 116 0 0,0 0 166 0 0,6 1 118 0 0,2 1-799 0 0,0-1-1 0 0,0 0 1 0 0,0 0-1 0 0,0-1 1 0 0,0 0 0 0 0,0-1-1 0 0,0 1 1 0 0,0-2 0 0 0,0 1-1 0 0,0-1 1 0 0,0 0-1 0 0,-1-1 1 0 0,7-2-477 0 0,82-70 2449 0 0,-82 57-2142 0 0,-1-1 1 0 0,-1 0-1 0 0,-1-1 1 0 0,-1 0-1 0 0,0-1 1 0 0,-2 0-1 0 0,0 0 1 0 0,4-21-308 0 0,-9 29 120 0 0,0 0 641 0 0,-2 24-403 0 0,-1 261 358 0 0,15 452-125 0 0,-41-418-440 0 0,-6-199-6 0 0,32-107-134 0 0,-1 0 0 0 0,1 1 0 0 0,0-1 0 0 0,-1 0 0 0 0,1 0 0 0 0,-1 0 0 0 0,1 1 1 0 0,-1-1-1 0 0,1 0 0 0 0,-1 0 0 0 0,1 0 0 0 0,-1 0 0 0 0,1 0 0 0 0,-1 0 0 0 0,1 0 0 0 0,-1 0 0 0 0,1 0 0 0 0,-1 0 0 0 0,1 0 0 0 0,-1 0 0 0 0,1-1 0 0 0,-1 1 0 0 0,1 0 1 0 0,-1 0-1 0 0,1 0 0 0 0,-1-1 0 0 0,1 1 0 0 0,0 0 0 0 0,-1 0 0 0 0,1-1 0 0 0,-1 1 0 0 0,1 0 0 0 0,0-1 0 0 0,-1 1 0 0 0,1-1 0 0 0,0 1 0 0 0,-1 0 0 0 0,1-1 0 0 0,0 1 1 0 0,0-1-1 0 0,0 1 0 0 0,-1-1 0 0 0,1 1 0 0 0,0-1 0 0 0,0 1 0 0 0,0-1 0 0 0,0 1 0 0 0,0-1 0 0 0,0 1 0 0 0,0-1 0 0 0,0 1 0 0 0,0-1 0 0 0,0 1 0 0 0,0-1-11 0 0,-7-25 5 0 0,1 0-1 0 0,2 0 0 0 0,0 0 0 0 0,2 0 0 0 0,1-1 0 0 0,1 1 0 0 0,1-1 1 0 0,2 1-1 0 0,3-17-4 0 0,4-41 0 0 0,3 1 0 0 0,4 0-1 0 0,4 2 1 0 0,3 0 0 0 0,3 1 0 0 0,5 2 0 0 0,2 1 0 0 0,4 2 0 0 0,3 1 0 0 0,3 3-1 0 0,33-40 1 0 0,-56 86-4 0 0,1 1 0 0 0,1 1 0 0 0,0 1 0 0 0,2 1 0 0 0,1 1 0 0 0,1 1-1 0 0,0 2 1 0 0,1 0 0 0 0,22-8 4 0 0,-44 22 1 0 0,0-1 1 0 0,1 1-1 0 0,-1 0 1 0 0,1 0-1 0 0,0 1 0 0 0,0 0 1 0 0,0 0-1 0 0,0 1 1 0 0,0 0-1 0 0,0 0 0 0 0,0 0 1 0 0,1 1-1 0 0,-1 0 0 0 0,0 1 1 0 0,0-1-1 0 0,0 1 1 0 0,0 1-1 0 0,0-1 0 0 0,0 1 1 0 0,0 1-1 0 0,0-1 0 0 0,0 1 1 0 0,-1 0-1 0 0,0 1 1 0 0,1-1-1 0 0,-1 1 0 0 0,-1 1 1 0 0,1-1-1 0 0,0 1 0 0 0,3 4-1 0 0,-1 13 17 0 0,-1-1 0 0 0,0 1 0 0 0,-2 1 0 0 0,-1-1 0 0 0,0 1 0 0 0,-2 0 0 0 0,-1 0 0 0 0,-1-1-1 0 0,0 1 1 0 0,-2 0 0 0 0,-1 0 0 0 0,-1 2-17 0 0,0 4 17 0 0,-2-1-1 0 0,-1 0 1 0 0,-1 0-1 0 0,-2-1 1 0 0,0 0 0 0 0,-2-1-1 0 0,-1 0 1 0 0,-1-1-1 0 0,-1-1 1 0 0,-1 0-1 0 0,-1-1 1 0 0,-19 20-17 0 0,20-29-21 0 0,-1-1 1 0 0,0 0-1 0 0,-1-1 0 0 0,0-1 1 0 0,0-1-1 0 0,-1 0 0 0 0,-1-2 1 0 0,1 0-1 0 0,-2-1 0 0 0,1-1 0 0 0,0-1 1 0 0,-1-1-1 0 0,0-1 0 0 0,0 0 1 0 0,0-2-1 0 0,-1 0 0 0 0,1-2 1 0 0,-16-2 20 0 0,20 2-99 0 0,1 0 0 0 0,-1-2 1 0 0,0 0-1 0 0,1-1 1 0 0,0 0-1 0 0,0-2 0 0 0,0 0 1 0 0,1 0-1 0 0,-1-2 99 0 0,-45-44-2837 0 0,36-24-6146 0 0,25 63-2597 0 0</inkml:trace>
  <inkml:trace contextRef="#ctx0" brushRef="#br0" timeOffset="8879.756">1920 2065 0 0 0,'0'0'2401'0'0,"0"0"-1407"0"0,0 0-560 0 0,0 0 74 0 0,0 0 300 0 0,0 0 315 0 0,0 0 185 0 0,0 0-13 0 0,0 0-67 0 0,0 0-94 0 0,0 0-118 0 0,11 1-44 0 0,74 4 2537 0 0,-17-51-171 0 0,22-38-1929 0 0,-4-3 0 0 0,-4-3 0 0 0,30-47-1409 0 0,-83 97 102 0 0,-1-1 0 0 0,-3-2 0 0 0,-1 0 1 0 0,-2-1-1 0 0,-2-2 0 0 0,-2 0 1 0 0,-3-1-1 0 0,-1 0 0 0 0,-2-1 0 0 0,2-26-102 0 0,-5-116 236 0 0,-9 188-225 0 0,0-1-1 0 0,0 1 0 0 0,0-1 0 0 0,0 1 0 0 0,-1 0 1 0 0,1-1-1 0 0,0 1 0 0 0,-1-1 0 0 0,0 1 0 0 0,0 0 1 0 0,1-1-1 0 0,-1 1 0 0 0,-1 0 0 0 0,1 0 0 0 0,0 0 1 0 0,0 0-1 0 0,-1 0 0 0 0,1 0 0 0 0,-1 0 0 0 0,0 0 1 0 0,1 1-1 0 0,-1-1 0 0 0,0 1 0 0 0,0-1 0 0 0,0 1 1 0 0,0 0-1 0 0,0-1 0 0 0,-1 1 0 0 0,1 0 0 0 0,0 1 1 0 0,-2-2-11 0 0,-5 5-7 0 0,1 0 1 0 0,0 1-1 0 0,0-1 1 0 0,0 2-1 0 0,0-1 1 0 0,0 1-1 0 0,1 0 1 0 0,0 0-1 0 0,0 1 1 0 0,0 0-1 0 0,1 1 1 0 0,0-1-1 0 0,0 1 1 0 0,1 0-1 0 0,0 1 1 0 0,0-1-1 0 0,-2 5 7 0 0,-1 0-4 0 0,-96 131-16 0 0,87-111 36 0 0,1 1 0 0 0,2 1 0 0 0,1 0 0 0 0,2 1 0 0 0,1 0 0 0 0,2 1 0 0 0,1-1 0 0 0,2 4-16 0 0,-6 160 107 0 0,13-187-89 0 0,0-1 1 0 0,1 1 0 0 0,1 0 0 0 0,-1-1-1 0 0,2 0 1 0 0,0 0 0 0 0,0 0-1 0 0,1-1 1 0 0,0 1 0 0 0,1-1 0 0 0,0-1-1 0 0,0 1 1 0 0,1-1 0 0 0,0-1 0 0 0,1 1-1 0 0,0-2 1 0 0,0 1 0 0 0,1-1 0 0 0,4 2-19 0 0,-3-4 46 0 0,1 0 1 0 0,-1-1 0 0 0,1 0 0 0 0,0-1 0 0 0,0 0-1 0 0,0-1 1 0 0,0-1 0 0 0,0 0 0 0 0,0 0 0 0 0,1-1-1 0 0,-1-1 1 0 0,11-1-47 0 0,114-45 450 0 0,-110 34-408 0 0,-1-1 1 0 0,0-1 0 0 0,-1-2 0 0 0,-1 0 0 0 0,0-2 0 0 0,-1 0 0 0 0,-2-2 0 0 0,0 0 0 0 0,-1-1-1 0 0,-1-2 1 0 0,-1 0 0 0 0,6-11-43 0 0,-21 28 14 0 0,0 1 0 0 0,0-1-1 0 0,-1 0 1 0 0,0 0 0 0 0,0 0 0 0 0,0 0-1 0 0,-1 0 1 0 0,0 0 0 0 0,-1 0-1 0 0,0-1 1 0 0,0 1 0 0 0,0 0 0 0 0,-1 0-1 0 0,-1-6-13 0 0,-1 10-2 0 0,0 0 0 0 0,-1-1-1 0 0,1 1 1 0 0,-1 0-1 0 0,0 1 1 0 0,0-1 0 0 0,0 1-1 0 0,0-1 1 0 0,0 1 0 0 0,-1 1-1 0 0,1-1 1 0 0,0 0 0 0 0,-1 1-1 0 0,0 0 1 0 0,1 0-1 0 0,-1 1 1 0 0,0-1 0 0 0,1 1-1 0 0,-1 0 1 0 0,0 0 0 0 0,1 0-1 0 0,-1 1 1 0 0,0 0 0 0 0,1 0-1 0 0,-1 0 1 0 0,1 0-1 0 0,-1 1 1 0 0,1-1 0 0 0,0 1-1 0 0,-1 1 1 0 0,1-1 2 0 0,-11 5-15 0 0,1-1-1 0 0,1 2 1 0 0,-1 0-1 0 0,1 1 1 0 0,1 0-1 0 0,0 1 1 0 0,0 0 0 0 0,1 1-1 0 0,0 0 1 0 0,1 1-1 0 0,0 0 1 0 0,1 1-1 0 0,0 0 1 0 0,1 0 0 0 0,0 1-1 0 0,1 0 1 0 0,1 0-1 0 0,0 0 1 0 0,1 1 0 0 0,1 0-1 0 0,0 0 1 0 0,1 1-1 0 0,0 6 16 0 0,5-14 2 0 0,0 0-1 0 0,1-1 0 0 0,0 1 1 0 0,0 0-1 0 0,0-1 0 0 0,1 1 1 0 0,0-1-1 0 0,1 0 0 0 0,0-1 1 0 0,0 1-1 0 0,0-1 0 0 0,1 0 1 0 0,0 0-1 0 0,0 0 0 0 0,0-1 1 0 0,1 0-1 0 0,0-1 0 0 0,0 1 1 0 0,0-1-1 0 0,0 0 0 0 0,1-1 1 0 0,-1 0-1 0 0,1 0 0 0 0,0-1 1 0 0,6 2-2 0 0,6 0 35 0 0,0 0 1 0 0,0-1 0 0 0,1-1-1 0 0,-1-1 1 0 0,1-1 0 0 0,-1-1-1 0 0,1 0 1 0 0,13-4-36 0 0,0-4 39 0 0,-1-2-1 0 0,0-1 1 0 0,0-2-1 0 0,-1-1 1 0 0,-1-1 0 0 0,-1-2-1 0 0,0-1 1 0 0,-2-1-1 0 0,0-2 1 0 0,3-4-39 0 0,42-28 77 0 0,117-71 1 0 0,-165 121-152 0 0,-90 33 970 0 0,42-20-894 0 0,1 0 1 0 0,0 2 0 0 0,0 1-1 0 0,1 1 1 0 0,1 0-1 0 0,0 2 1 0 0,1 0-1 0 0,0 1 1 0 0,1 1-1 0 0,1 1 1 0 0,1 0 0 0 0,-14 20-3 0 0,28-35-4 0 0,0 0 1 0 0,-1-1 0 0 0,1 1 0 0 0,0 0 0 0 0,1 0-1 0 0,-1 1 1 0 0,1-1 0 0 0,-1 0 0 0 0,1 1 0 0 0,0-1-1 0 0,0 0 1 0 0,0 1 0 0 0,1-1 0 0 0,-1 1 0 0 0,1-1-1 0 0,0 1 1 0 0,0 0 0 0 0,0-1 0 0 0,0 1 0 0 0,1-1-1 0 0,-1 1 1 0 0,1-1 0 0 0,0 1 0 0 0,0-1 0 0 0,0 0-1 0 0,1 1 1 0 0,-1-1 0 0 0,1 0 0 0 0,-1 0 0 0 0,1 0-1 0 0,0 0 1 0 0,1 0 0 0 0,-1 0 0 0 0,0-1 0 0 0,1 1-1 0 0,-1-1 1 0 0,1 1 0 0 0,0-1 0 0 0,0 0 0 0 0,0 0-1 0 0,0 0 1 0 0,0-1 0 0 0,0 1 0 0 0,1-1 0 0 0,2 1 3 0 0,3-1 5 0 0,0-2 0 0 0,0 1 1 0 0,-1-1-1 0 0,1 0 1 0 0,0-1-1 0 0,-1 0 1 0 0,1 0-1 0 0,-1-1 0 0 0,0 0 1 0 0,0 0-1 0 0,0-1 1 0 0,0 0-1 0 0,0-1 0 0 0,-1 1 1 0 0,0-2-1 0 0,0 1 1 0 0,0-1-1 0 0,1-2-5 0 0,108-122 59 0 0,-115 128-62 0 0,88-119 192 0 0,-87 118-177 0 0,-2 2-18 0 0,0 1-18 0 0,0 0-14 0 0,0 22-46 0 0,0 14 30 0 0,-2-26 58 0 0,1 0-1 0 0,1 0 1 0 0,0 0-1 0 0,0 0 1 0 0,1 0-1 0 0,1 1 1 0 0,-1-1-1 0 0,2-1 1 0 0,-1 1-1 0 0,1 0 1 0 0,1-1-1 0 0,0 1 0 0 0,0-1 1 0 0,6 9-4 0 0,-6-12-1 0 0,1 1 1 0 0,-1-1-1 0 0,1 0 1 0 0,1-1-1 0 0,-1 1 1 0 0,1-1-1 0 0,0 0 1 0 0,0 0-1 0 0,0-1 1 0 0,1 0-1 0 0,0 0 1 0 0,0 0-1 0 0,0-1 1 0 0,0 0-1 0 0,0-1 1 0 0,1 1-1 0 0,-1-1 1 0 0,1-1-1 0 0,-1 1 1 0 0,1-1-1 0 0,3-1 1 0 0,0-2 7 0 0,0 0 1 0 0,-1-1-1 0 0,0-1 0 0 0,0 0 0 0 0,0 0 0 0 0,0-1 1 0 0,0 0-1 0 0,-1-1 0 0 0,0 0 0 0 0,0 0 0 0 0,-1-1 1 0 0,0 0-1 0 0,0-1 0 0 0,0 0 0 0 0,-1 0 0 0 0,0 0 1 0 0,-1-1-1 0 0,0 0 0 0 0,0 0 0 0 0,-1-1 0 0 0,0 0-7 0 0,48-59 41 0 0,-37 51-35 0 0,-1 0-5 0 0,1 0 0 0 0,1 0-1 0 0,0 2 1 0 0,1 0 0 0 0,1 1-1 0 0,1 1 1 0 0,0 0 0 0 0,0 2-1 0 0,22-10 0 0 0,-40 22 0 0 0,0-1-1 0 0,1 1 1 0 0,-1 0-1 0 0,0-1 1 0 0,0 1-1 0 0,1 0 1 0 0,-1 0 0 0 0,0 1-1 0 0,1-1 1 0 0,-1 0-1 0 0,0 1 1 0 0,0 0-1 0 0,0-1 1 0 0,1 1-1 0 0,-1 0 1 0 0,0 0-1 0 0,0 0 1 0 0,0 0-1 0 0,0 1 1 0 0,0-1-1 0 0,-1 0 1 0 0,1 1-1 0 0,0 0 1 0 0,-1-1 0 0 0,1 1-1 0 0,-1 0 1 0 0,1 0-1 0 0,-1-1 1 0 0,0 1-1 0 0,0 0 1 0 0,0 0-1 0 0,0 1 1 0 0,0-1-1 0 0,0 0 1 0 0,0 0-1 0 0,-1 2 1 0 0,22 85 44 0 0,-20-81-34 0 0,-1 0 0 0 0,1 0 0 0 0,-2 0 0 0 0,1 0 0 0 0,-1 0 0 0 0,-1 0 0 0 0,1 0 1 0 0,-1 0-1 0 0,-1 0 0 0 0,1 0 0 0 0,-1 0 0 0 0,-1 0 0 0 0,0-1 0 0 0,0 1 0 0 0,0-1 0 0 0,-1 1 0 0 0,0-1 0 0 0,0-1 0 0 0,-1 1 0 0 0,0 0-10 0 0,-6 3 3 0 0,0 0 0 0 0,-1-1-1 0 0,0 0 1 0 0,0-1 0 0 0,-1-1-1 0 0,0 0 1 0 0,0 0 0 0 0,-3 0-3 0 0,-73 7-224 0 0,105-25-14 0 0,0 4 238 0 0,1 1 0 0 0,0 0 0 0 0,0 2 0 0 0,1 0 0 0 0,-1 1-1 0 0,1 1 1 0 0,0 0 0 0 0,-1 1 0 0 0,1 1 0 0 0,0 1 0 0 0,16 3 0 0 0,-13-2 41 0 0,-1-1 1 0 0,1-1-1 0 0,-1 0 0 0 0,1-2 1 0 0,-1 0-1 0 0,1-1 0 0 0,-1-1 1 0 0,14-6-42 0 0,151-71 602 0 0,-169 72-573 0 0,-1-1 0 0 0,0-1-1 0 0,-1 0 1 0 0,0-1 0 0 0,-1-1-1 0 0,0 0 1 0 0,-1 0-1 0 0,0-2 1 0 0,-2 1 0 0 0,1-1-1 0 0,-2-1 1 0 0,0 0-1 0 0,-1 0 1 0 0,0-1 0 0 0,-1 0-1 0 0,-1 0 1 0 0,-1-1-1 0 0,-1 0 1 0 0,0 1 0 0 0,1-18-29 0 0,-5 32-2 0 0,-1 0 0 0 0,1 0 0 0 0,0 0-1 0 0,-1 0 1 0 0,0 0 0 0 0,1 0 0 0 0,-1 0 0 0 0,0 0 0 0 0,-1 1 0 0 0,1-1 0 0 0,0 0 0 0 0,-1 1 0 0 0,0-1 0 0 0,1 0 0 0 0,-1 1 0 0 0,0 0 0 0 0,0 0 0 0 0,-1-1 0 0 0,1 1 0 0 0,0 0 0 0 0,-1 1 0 0 0,1-1 0 0 0,-1 0 0 0 0,1 1 0 0 0,-1-1 0 0 0,0 1 0 0 0,0 0 0 0 0,0 0 0 0 0,1 0 0 0 0,-1 0 0 0 0,0 1 0 0 0,0-1 0 0 0,0 1 0 0 0,0 0 0 0 0,0 0 0 0 0,-1 0 0 0 0,1 0 0 0 0,0 0 0 0 0,0 1 0 0 0,0-1-1 0 0,0 1 1 0 0,1 0 0 0 0,-1 0 0 0 0,0 0 0 0 0,0 0 0 0 0,0 0 0 0 0,1 1 0 0 0,-1-1 0 0 0,0 1 0 0 0,-1 1 2 0 0,-11 7-2 0 0,0 0 0 0 0,0 1-1 0 0,1 1 1 0 0,0 0 0 0 0,1 1 0 0 0,0 1-1 0 0,1 0 1 0 0,1 1 0 0 0,0 0 0 0 0,1 0-1 0 0,1 1 1 0 0,0 1 0 0 0,1-1-1 0 0,1 1 1 0 0,0 1 0 0 0,2-1 0 0 0,0 1-1 0 0,1 0 1 0 0,0 0 0 0 0,1 9 2 0 0,3-19 3 0 0,0 0-1 0 0,1 0 1 0 0,0-1-1 0 0,0 1 1 0 0,1 0 0 0 0,0-1-1 0 0,0 1 1 0 0,1-1-1 0 0,0 0 1 0 0,0 0 0 0 0,1 0-1 0 0,0 0 1 0 0,0 0-1 0 0,0-1 1 0 0,1 0 0 0 0,0 0-1 0 0,1 0 1 0 0,-1-1-1 0 0,1 1 1 0 0,0-1 0 0 0,0-1-1 0 0,0 1 1 0 0,6 2-3 0 0,7 5 80 0 0,1-1 1 0 0,1-1-1 0 0,-1-1 0 0 0,2-1 1 0 0,-1-1-1 0 0,1 0 1 0 0,16 1-81 0 0,-15-2 45 0 0,1-2 1 0 0,0-1 0 0 0,-1 0-1 0 0,1-2 1 0 0,0-1 0 0 0,0-1-1 0 0,0 0 1 0 0,0-2-1 0 0,18-5-45 0 0,-41 8-41 0 0,0-1 0 0 0,0 1 0 0 0,0 0 0 0 0,0-1 0 0 0,0 1 0 0 0,0-1 0 0 0,0 1 0 0 0,0-1 0 0 0,0 1 0 0 0,0-1 0 0 0,-1 0 0 0 0,1 1 0 0 0,0-1-1 0 0,0 0 1 0 0,-1 0 0 0 0,1 0 0 0 0,0 0 0 0 0,-1 1 0 0 0,1-1 0 0 0,-1 0 0 0 0,1 0 0 0 0,-1 0 0 0 0,0 0 0 0 0,1 0 0 0 0,-1 0 0 0 0,0 0 0 0 0,0 0 0 0 0,0 0-1 0 0,1 0 1 0 0,-1 0 0 0 0,0-1 0 0 0,0 1 0 0 0,-1 0 0 0 0,1 0 0 0 0,0 0 41 0 0,-5-10-3964 0 0,-5 3-4405 0 0,4 4-4797 0 0</inkml:trace>
  <inkml:trace contextRef="#ctx0" brushRef="#br0" timeOffset="11709.744">5935 1251 1224 0 0,'0'0'1485'0'0,"0"0"-349"0"0,0 0 61 0 0,0 0 382 0 0,0 0 374 0 0,0 0 145 0 0,0 0-183 0 0,0 0-384 0 0,0 0-363 0 0,0 0-272 0 0,0 0-174 0 0,9 0 2600 0 0,-50 184-527 0 0,-60 166-2315 0 0,80-299-524 0 0,21-50 17 0 0,0-1 9 0 0,2-23 71 0 0,7-17-63 0 0,2 1 0 0 0,2 0-1 0 0,1 1 1 0 0,18-32 10 0 0,17-46-12 0 0,39-86 96 0 0,-88 203-84 0 0,1-1 0 0 0,-1 0 0 0 0,0 0 1 0 0,1 1-1 0 0,-1-1 0 0 0,0 0 0 0 0,1 0 1 0 0,-1 0-1 0 0,0 0 0 0 0,1 0 0 0 0,-1 1 1 0 0,1-1-1 0 0,-1 0 0 0 0,0 0 0 0 0,1 0 1 0 0,-1 0-1 0 0,1 0 0 0 0,-1 0 0 0 0,0 0 1 0 0,1 0-1 0 0,-1 0 0 0 0,0-1 0 0 0,1 1 1 0 0,-1 0-1 0 0,1 0 0 0 0,-1 0 0 0 0,0 0 1 0 0,1 0-1 0 0,-1-1 0 0 0,0 1 0 0 0,1 0 1 0 0,-1 0-1 0 0,0-1 0 0 0,1 1 0 0 0,-1 0 1 0 0,0 0-1 0 0,0-1 0 0 0,1 1 0 0 0,-1 0 1 0 0,0-1-1 0 0,0 1 0 0 0,0 0 0 0 0,1-1 1 0 0,-1 1-1 0 0,0-1 0 0 0,0 1 0 0 0,0 0 1 0 0,0-1-1 0 0,0 1 0 0 0,0-1 0 0 0,0 1 1 0 0,0 0-1 0 0,0-1 0 0 0,5 9 21 0 0,1 4 91 0 0,-1 1 0 0 0,-1-1 0 0 0,0 1 0 0 0,0 0 0 0 0,-2 1 0 0 0,1-1 0 0 0,-2 0 0 0 0,0 1 0 0 0,0 2-112 0 0,5 42 229 0 0,46 144 48 0 0,-51-199-256 0 0,0 1 0 0 0,0 0 0 0 0,0-1 0 0 0,0 1 1 0 0,1-1-1 0 0,0 1 0 0 0,0-1 0 0 0,0 0 0 0 0,0 0 0 0 0,0 0 0 0 0,0 0 0 0 0,1 0 0 0 0,0 0 0 0 0,-1 0 1 0 0,1-1-1 0 0,0 0 0 0 0,0 1 0 0 0,1-1 0 0 0,-1 0 0 0 0,0-1 0 0 0,1 1 0 0 0,-1 0 0 0 0,1-1 0 0 0,-1 0 1 0 0,1 0-1 0 0,0 0 0 0 0,0 0 0 0 0,-1-1 0 0 0,1 1 0 0 0,0-1 0 0 0,0 0 0 0 0,0 0 0 0 0,-1-1 0 0 0,1 1 1 0 0,0-1-1 0 0,0 1 0 0 0,-1-1 0 0 0,1-1 0 0 0,0 1 0 0 0,-1 0 0 0 0,1-1 0 0 0,-1 0 0 0 0,0 1 0 0 0,0-1 1 0 0,1-1-22 0 0,12-13 123 0 0,0 0 1 0 0,-1-2 0 0 0,-1 0 0 0 0,0 0 0 0 0,-2-1-1 0 0,0-1 1 0 0,-1 0 0 0 0,-1-1 0 0 0,-1 0 0 0 0,-1-1 0 0 0,-1 1-1 0 0,0-1 1 0 0,-2-1 0 0 0,-1 1 0 0 0,0-1 0 0 0,-2 0-1 0 0,-1 0 1 0 0,0 0 0 0 0,-2-3-124 0 0,1 24-13 0 0,0 0 0 0 0,1 0-1 0 0,-1-1 1 0 0,0 1 0 0 0,0 0 0 0 0,0 0 0 0 0,-1 0-1 0 0,1 0 1 0 0,0 0 0 0 0,-1-1 0 0 0,1 1-1 0 0,-1 0 1 0 0,0 0 0 0 0,0 0 0 0 0,0 1 0 0 0,0-1-1 0 0,0 0 1 0 0,0 0 0 0 0,0 0 0 0 0,-1 1-1 0 0,1-1 1 0 0,-1 0 0 0 0,1 1 0 0 0,-1 0 0 0 0,1-1-1 0 0,-1 1 1 0 0,0 0 0 0 0,0 0 0 0 0,0 0-1 0 0,0 0 1 0 0,0 0 0 0 0,0 0 0 0 0,0 0 0 0 0,0 1-1 0 0,-1-1 14 0 0,-10 29-3919 0 0,11-16-1305 0 0,1 0-6010 0 0</inkml:trace>
  <inkml:trace contextRef="#ctx0" brushRef="#br0" timeOffset="12158.427">6822 1354 5873 0 0,'0'0'3797'0'0,"0"0"-1311"0"0,0 0-656 0 0,0 0-239 0 0,0 0-179 0 0,0 0-217 0 0,0 0-224 0 0,0 0-239 0 0,0 0-216 0 0,-26 32-157 0 0,-82 100-121 0 0,105-129-229 0 0,0-1 0 0 0,0 0-1 0 0,1 1 1 0 0,-1 0-1 0 0,1-1 1 0 0,0 1-1 0 0,0 0 1 0 0,0 0-1 0 0,0 0 1 0 0,1 1 0 0 0,-1-1-1 0 0,1 0 1 0 0,-1 1-1 0 0,1-1 1 0 0,0 1-1 0 0,1-1 1 0 0,-1 1 0 0 0,1-1-1 0 0,-1 1 1 0 0,1 0-9 0 0,1 6 23 0 0,-1-6 14 0 0,0 1 0 0 0,1 0 0 0 0,0-1 0 0 0,0 1 0 0 0,0-1 0 0 0,0 1 0 0 0,1-1 0 0 0,-1 0 0 0 0,1 1 0 0 0,0-1 0 0 0,0 0-1 0 0,1 0 1 0 0,-1 0 0 0 0,1-1 0 0 0,0 1 0 0 0,0-1 0 0 0,0 1 0 0 0,1-1 0 0 0,-1 0 0 0 0,1 0 0 0 0,0-1 0 0 0,0 1 0 0 0,-1-1 0 0 0,2 1 0 0 0,-1-1 0 0 0,0-1 0 0 0,0 1 0 0 0,1 0-1 0 0,-1-1 1 0 0,1 0 0 0 0,-1 0 0 0 0,1-1 0 0 0,-1 1 0 0 0,1-1 0 0 0,0 0 0 0 0,-1 0 0 0 0,1 0 0 0 0,-1-1 0 0 0,1 1 0 0 0,1-2-37 0 0,7-1 176 0 0,0 0-1 0 0,0-2 1 0 0,-1 1 0 0 0,0-2 0 0 0,0 1-1 0 0,0-2 1 0 0,-1 0 0 0 0,1 0 0 0 0,-2-1-1 0 0,1 0 1 0 0,-1-1 0 0 0,0 0 0 0 0,-1 0-1 0 0,0-1 1 0 0,-1-1 0 0 0,0 1 0 0 0,0-1-1 0 0,-1-1 1 0 0,0-1-176 0 0,-3 4 67 0 0,0 1 0 0 0,-1-1 0 0 0,0 0-1 0 0,0 0 1 0 0,-1 0 0 0 0,0 0 0 0 0,-1 0 0 0 0,0 0 0 0 0,0-1-1 0 0,-1 1 1 0 0,0 0 0 0 0,-1-4-67 0 0,0 9-3 0 0,1 0 0 0 0,-1-1 0 0 0,1 1 0 0 0,-1 0 0 0 0,-1 0 0 0 0,1 0 0 0 0,0 0 0 0 0,-1 0 0 0 0,0 0 0 0 0,0 0 0 0 0,0 0 0 0 0,-1 1 0 0 0,1-1 0 0 0,-1 1 0 0 0,1 0 0 0 0,-1 0 0 0 0,0 0 0 0 0,-1 0 0 0 0,1 0 1 0 0,0 1-1 0 0,-1-1 0 0 0,1 1 0 0 0,-1 0 0 0 0,0 0 0 0 0,0 0 0 0 0,0 1 0 0 0,0-1 3 0 0,-1 0-175 0 0,-1-1 0 0 0,1 2 1 0 0,-1-1-1 0 0,0 0 0 0 0,0 1 1 0 0,1 0-1 0 0,-1 1 0 0 0,0-1 1 0 0,0 1-1 0 0,0 0 1 0 0,0 1-1 0 0,0-1 0 0 0,0 1 1 0 0,1 0-1 0 0,-1 1 0 0 0,0-1 1 0 0,1 1-1 0 0,-1 0 0 0 0,1 1 1 0 0,0-1-1 0 0,-1 1 0 0 0,1 0 1 0 0,0 0-1 0 0,1 1 0 0 0,-1-1 1 0 0,1 1-1 0 0,-5 4 175 0 0,10-7-47 0 0,-1 0 0 0 0,0 0 0 0 0,1 0 0 0 0,-1 0 0 0 0,1 0 0 0 0,-1 0 0 0 0,1 0 0 0 0,-1 0 0 0 0,1 0 0 0 0,0-1 0 0 0,-1 1 0 0 0,1 0 0 0 0,0 0 0 0 0,0-1 1 0 0,0 1-1 0 0,0 0 0 0 0,-1-1 0 0 0,1 1 0 0 0,0-1 0 0 0,0 1 0 0 0,0-1 0 0 0,0 1 0 0 0,0-1 0 0 0,0 0 0 0 0,0 0 0 0 0,0 1 0 0 0,0-1 0 0 0,0 0 0 0 0,1 0 0 0 0,-1 0 0 0 0,0 0 0 0 0,0 0 0 0 0,0 0 0 0 0,0 0 0 0 0,0-1 0 0 0,0 1 0 0 0,0 0 0 0 0,0-1 0 0 0,0 1 0 0 0,0 0 0 0 0,0-1 0 0 0,0 1 0 0 0,0-1 0 0 0,0 0 47 0 0,-1 1-3 0 0,71-23-95 0 0,-45 12-1779 0 0,0 2-3697 0 0,-20 9-4857 0 0</inkml:trace>
  <inkml:trace contextRef="#ctx0" brushRef="#br0" timeOffset="12649.491">7369 714 4529 0 0,'0'0'2156'0'0,"0"0"-342"0"0,0 0-85 0 0,0 0 96 0 0,0 0 18 0 0,0 0-116 0 0,0 0-249 0 0,0 0-307 0 0,0 0-255 0 0,0 0-142 0 0,0 0-25 0 0,0 0 41 0 0,0 0 11 0 0,3 8-10 0 0,4 72 1104 0 0,-10-31-1132 0 0,1-1 0 0 0,4 1-1 0 0,1-1 1 0 0,6 28-763 0 0,5 111 303 0 0,-14-137-282 0 0,-2 0 0 0 0,-3-1 0 0 0,-2 1 1 0 0,-2-1-1 0 0,-2 0 0 0 0,-2-1-21 0 0,-7 15-142 0 0,19-107-6453 0 0,0 6 954 0 0,0 18-2871 0 0,1 8 933 0 0</inkml:trace>
  <inkml:trace contextRef="#ctx0" brushRef="#br0" timeOffset="12929.519">7124 1229 9426 0 0,'0'0'2534'0'0,"0"0"-322"0"0,0 0-213 0 0,0 0-257 0 0,0 0-266 0 0,0 0-279 0 0,0 0-288 0 0,0 0-222 0 0,0 0-113 0 0,0 0 42 0 0,0 0 52 0 0,0 0 57 0 0,0 0 17 0 0,16 0-111 0 0,119 0 766 0 0,80-28-13 0 0,-104 8-1121 0 0,27 9-529 0 0,-139 23-4159 0 0,-1-5-4805 0 0,0-4-3054 0 0</inkml:trace>
  <inkml:trace contextRef="#ctx0" brushRef="#br0" timeOffset="13173.803">7933 1340 14411 0 0,'0'0'2473'0'0,"0"0"-1178"0"0,0 0-366 0 0,0 0 83 0 0,0 0 70 0 0,0 0-29 0 0,0 0-163 0 0,0 0-242 0 0,0 0-212 0 0,0 33-140 0 0,1 102-70 0 0,-6-64 104 0 0,5-70-521 0 0,-12 30 224 0 0,-2-26-9693 0 0,12-5-1986 0 0</inkml:trace>
  <inkml:trace contextRef="#ctx0" brushRef="#br0" timeOffset="13339.453">7852 1023 12115 0 0,'0'0'1848'0'0,"0"0"-824"0"0,0 0-440 0 0,0 0-160 0 0,0 0-144 0 0,0 0-135 0 0,0 0-153 0 0,0 0-185 0 0,0 0-191 0 0,0 0-480 0 0,0 0-1936 0 0,0 0-8387 0 0</inkml:trace>
  <inkml:trace contextRef="#ctx0" brushRef="#br0" timeOffset="13659.512">8395 1296 12067 0 0,'0'0'5361'0'0,"0"0"-3203"0"0,0 0-1057 0 0,0 0-85 0 0,0 0-6 0 0,0 0-69 0 0,0 0-131 0 0,0 0-170 0 0,0 0-165 0 0,0 0-111 0 0,0 0-60 0 0,0 0-71 0 0,0 0-47 0 0,-26 4-57 0 0,-80 17-29 0 0,103-21-93 0 0,-1 1 0 0 0,1-1-1 0 0,0 0 1 0 0,0 1 0 0 0,0 0 0 0 0,0 0-1 0 0,-1 0 1 0 0,1 0 0 0 0,0 0 0 0 0,1 0 0 0 0,-1 1-1 0 0,0 0 1 0 0,0-1 0 0 0,1 1 0 0 0,-1 0-1 0 0,1 0 1 0 0,-1 1 0 0 0,1-1 0 0 0,0 0 0 0 0,-1 1-7 0 0,-6 9 37 0 0,4-7-26 0 0,0 1-1 0 0,0 0 0 0 0,1 0 0 0 0,0 1 0 0 0,0-1 0 0 0,0 1 0 0 0,1 0 0 0 0,0 0 0 0 0,1 0 0 0 0,-1 0 0 0 0,1 0 0 0 0,1 1 0 0 0,-1-1 1 0 0,1 1-1 0 0,1-1 0 0 0,-1 1 0 0 0,1 0 0 0 0,1 4-10 0 0,1-7 13 0 0,0 1 1 0 0,0-1 0 0 0,0 0-1 0 0,1 0 1 0 0,-1 0-1 0 0,1 0 1 0 0,0 0-1 0 0,1-1 1 0 0,-1 1 0 0 0,1-1-1 0 0,0 0 1 0 0,0 0-1 0 0,1 0 1 0 0,-1-1-1 0 0,1 0 1 0 0,-1 0 0 0 0,1 0-1 0 0,0 0 1 0 0,0-1-1 0 0,1 1 1 0 0,-1-1-1 0 0,0 0 1 0 0,1-1 0 0 0,-1 0-1 0 0,1 0 1 0 0,-1 0-1 0 0,1 0 1 0 0,0-1-14 0 0,103 0 788 0 0,-101-2-763 0 0,0 0 1 0 0,0 0-1 0 0,0-1 1 0 0,-1 0-1 0 0,1-1 0 0 0,-1 0 1 0 0,0 0-1 0 0,0 0 1 0 0,-1-1-1 0 0,1 0 0 0 0,1-2-25 0 0,32-21-3265 0 0,-33 22-648 0 0,-3 2-1996 0 0,-2 3-6452 0 0</inkml:trace>
  <inkml:trace contextRef="#ctx0" brushRef="#br0" timeOffset="14050.751">8643 1553 6001 0 0,'0'0'3162'0'0,"0"0"-743"0"0,0 0-363 0 0,0 0-113 0 0,0 0-92 0 0,0 0-114 0 0,0 0-119 0 0,0 0-156 0 0,0 0-203 0 0,0 0-204 0 0,34-2-195 0 0,102-9-155 0 0,-66-9 277 0 0,-62 17-910 0 0,1-1 1 0 0,-1 0-1 0 0,0 0 1 0 0,0-1 0 0 0,-1 0-1 0 0,1 0 1 0 0,-1-1-1 0 0,0 0 1 0 0,0 0-1 0 0,-1-1 1 0 0,0 0-1 0 0,0 0 1 0 0,-1 0 0 0 0,0-1-1 0 0,0 0 1 0 0,0 0-1 0 0,-1 0 1 0 0,-1 0-1 0 0,1-1 1 0 0,-1 0 0 0 0,-1 1-1 0 0,1-1 1 0 0,-2 0-1 0 0,1 0 1 0 0,-1 0-1 0 0,-1 0 1 0 0,1-3-73 0 0,-4 8-5 0 0,1-1 0 0 0,-1 1 1 0 0,1 0-1 0 0,-1 0 0 0 0,-1 0 1 0 0,1 0-1 0 0,0 1 0 0 0,-1-1 0 0 0,0 1 1 0 0,0 0-1 0 0,0 0 0 0 0,0 0 1 0 0,0 0-1 0 0,-1 1 0 0 0,1 0 0 0 0,-1 0 1 0 0,0 0-1 0 0,1 0 0 0 0,-1 1 1 0 0,0 0-1 0 0,0 0 0 0 0,0 0 0 0 0,0 1 1 0 0,0-1-1 0 0,0 1 0 0 0,-4 1 5 0 0,-6 1-20 0 0,0 0-1 0 0,1 1 1 0 0,-1 1-1 0 0,1 0 1 0 0,0 2 0 0 0,0-1-1 0 0,0 2 1 0 0,0-1-1 0 0,1 2 1 0 0,1 0-1 0 0,-1 0 1 0 0,1 2 0 0 0,1-1-1 0 0,-1 1 1 0 0,2 1-1 0 0,0 0 1 0 0,0 0-1 0 0,1 1 1 0 0,0 1 0 0 0,1-1-1 0 0,0 1 1 0 0,-3 10 20 0 0,8-20-3 0 0,1 1 1 0 0,-1 0-1 0 0,1 0 1 0 0,0 0-1 0 0,0 0 1 0 0,1 0 0 0 0,0 0-1 0 0,-1 1 1 0 0,1-1-1 0 0,0 0 1 0 0,1 1-1 0 0,-1-1 1 0 0,1 1-1 0 0,0-1 1 0 0,0 1-1 0 0,1-1 1 0 0,-1 0 0 0 0,1 1-1 0 0,0-1 1 0 0,0 1-1 0 0,0-1 1 0 0,1 0-1 0 0,-1 0 1 0 0,1 0-1 0 0,0 0 1 0 0,0 0-1 0 0,1 0 1 0 0,-1-1 0 0 0,1 1-1 0 0,0-1 1 0 0,0 1-1 0 0,0-1 1 0 0,0 0-1 0 0,0 0 1 0 0,1 0-1 0 0,0-1 1 0 0,-1 1-1 0 0,3 0 3 0 0,16 5-19 0 0,1 0-1 0 0,0-2 0 0 0,0-1 0 0 0,1 0 0 0 0,-1-2 1 0 0,1-1-1 0 0,0-1 0 0 0,0 0 0 0 0,0-2 0 0 0,0-1 1 0 0,0-1-1 0 0,-1-1 0 0 0,13-4 20 0 0,46-13-1121 0 0,-30 2-6743 0 0,-34 12-4528 0 0</inkml:trace>
  <inkml:trace contextRef="#ctx0" brushRef="#br0" timeOffset="15827.954">996 2113 1184 0 0,'0'0'3652'0'0,"0"0"-2432"0"0,0 0-905 0 0,0 0-159 0 0,0 0 24 0 0,0 0 130 0 0,0 0 144 0 0,0 0 138 0 0,0 0 146 0 0,0 0 55 0 0,0 0-2 0 0,-5-2-63 0 0,1 1-772 0 0,-9-5 1149 0 0,38 4 2022 0 0,184 7 2403 0 0,3 1-3641 0 0,127-37-168 0 0,-256 20-1433 0 0,626-75 1018 0 0,-401 69-194 0 0,119 15-1112 0 0,24 35 808 0 0,158-26-402 0 0,-167-25-138 0 0,722 14-48 0 0,-594 26 39 0 0,84-67-113 0 0,-273 5-112 0 0,7 7 22 0 0,-248 14-7 0 0,136 1-53 0 0,-3-8 45 0 0,-105 8 18 0 0,106 4-370 0 0,-287 12-2634 0 0,-5 1-222 0 0,5 4-3698 0 0,1 0-5391 0 0</inkml:trace>
  <inkml:trace contextRef="#ctx0" brushRef="#br0" timeOffset="24457.461">943 2330 0 0 0,'0'0'267'0'0,"0"0"349"0"0,0 0 17 0 0,0 0-115 0 0,0 0-111 0 0,0 0-33 0 0,0 0-28 0 0,-13-22 6906 0 0,37 21 310 0 0,7-2-5048 0 0,60-4-1850 0 0,79 3 636 0 0,61 1-169 0 0,-164 5-928 0 0,85-8 357 0 0,-107-3-419 0 0,0 2 0 0 0,0 2 0 0 0,0 1 0 0 0,14 3-141 0 0,136-6 372 0 0,39-11-28 0 0,-92 3-145 0 0,232 7 29 0 0,-256 5-194 0 0,19-1 64 0 0,35-4-41 0 0,243-9 78 0 0,-251 13-121 0 0,88 0-32 0 0,-154 11 47 0 0,196-14-32 0 0,-39 7-9 0 0,-18 0 108 0 0,-125 7-70 0 0,4 1-74 0 0,85-8 50 0 0,121-4 57 0 0,-263 12-86 0 0,109-5 49 0 0,-77-10 6 0 0,-43-1 101 0 0,12 1-144 0 0,1 3 1 0 0,30 0 43 0 0,157-7 4 0 0,23 5 79 0 0,-116 5-29 0 0,41-3-8 0 0,30 1 65 0 0,-50-1 92 0 0,-73 11-119 0 0,138-13 33 0 0,14 5 42 0 0,-192 2-160 0 0,-30 1-8 0 0,0-2-1 0 0,0-1 1 0 0,1-2 0 0 0,-2-1-1 0 0,5-2-19 0 0,160-19 46 0 0,-50 20-13 0 0,-47-2 152 0 0,-14 0 122 0 0,-30-1-166 0 0,7-6 312 0 0,-7 6 168 0 0,-47 3-2102 0 0,-18-2-5161 0 0,5 5 1980 0 0,2 2-7861 0 0</inkml:trace>
  <inkml:trace contextRef="#ctx0" brushRef="#br0" timeOffset="29648.726">9475 1222 10738 0 0,'0'0'1441'0'0,"0"0"-504"0"0,0 0-178 0 0,0 0 125 0 0,0 0 99 0 0,0 0-61 0 0,0 0-144 0 0,0 0-112 0 0,0 0-85 0 0,0 0-26 0 0,0 0 0 0 0,6-3 20 0 0,16-6 53 0 0,-17 6 71 0 0,-5 3 34 0 0,0 0-43 0 0,0 0-56 0 0,0 9 1001 0 0,-37 59-53 0 0,34-64-1541 0 0,3-4-34 0 0,26-1 97 0 0,52-57 614 0 0,-65 44-437 0 0,-12 14-121 0 0,-1 0 15 0 0,0 0 19 0 0,0 0-19 0 0,0 0-5 0 0,-28 21 328 0 0,28-20-462 0 0,0-1-5 0 0,0 0-2 0 0,0 0 11 0 0,0 0-25 0 0,0 0-51 0 0,0 0 5 0 0,0 0-29 0 0,-5-1-1808 0 0,-8 4-8717 0 0,9-2-1803 0 0</inkml:trace>
  <inkml:trace contextRef="#ctx0" brushRef="#br0" timeOffset="30205.441">9578 1550 9114 0 0,'0'0'1890'0'0,"0"0"-185"0"0,0 0 106 0 0,0 0 105 0 0,0 0-100 0 0,0 0-301 0 0,0 0-346 0 0,0 0-255 0 0,0 0-127 0 0,0 0-70 0 0,0 0-86 0 0,0 0-40 0 0,0 0-35 0 0,-7 16-53 0 0,-38 74 328 0 0,22-49 570 0 0,61-45-942 0 0,93-95-38 0 0,-177 129 364 0 0,-16 24-689 0 0,69-73-3149 0 0,-2 10-1909 0 0,-3 1-7513 0 0</inkml:trace>
  <inkml:trace contextRef="#ctx0" brushRef="#br0" timeOffset="35479.372">10777 868 4817 0 0,'0'0'1900'0'0,"0"0"-155"0"0,0 0 65 0 0,0 0 139 0 0,0 0 5 0 0,0 0-208 0 0,0 0-359 0 0,0 0-338 0 0,0 0-261 0 0,0 0-130 0 0,0 0-63 0 0,0-3-39 0 0,2-5 2827 0 0,-2 8-3085 0 0,2 16 730 0 0,16 91 384 0 0,-6 9-769 0 0,-5 1 1 0 0,-7 79-644 0 0,-1-89 80 0 0,-6 52 43 0 0,3-141-552 0 0,-4-25-1525 0 0,-2-23-1353 0 0,3 7-1853 0 0,3 6-3428 0 0,2 6-539 0 0</inkml:trace>
  <inkml:trace contextRef="#ctx0" brushRef="#br0" timeOffset="35870.102">10346 1005 6193 0 0,'0'0'1446'0'0,"0"0"-66"0"0,0 0 74 0 0,0 0 257 0 0,0 0 159 0 0,0 0-66 0 0,0 0-240 0 0,0 0-339 0 0,0 0-322 0 0,0 0-273 0 0,0 0-188 0 0,0 0-86 0 0,-1-7 27 0 0,1 2-286 0 0,-1 4-69 0 0,1 0 1 0 0,0 0-1 0 0,-1-1 1 0 0,1 1 0 0 0,0 0-1 0 0,0-1 1 0 0,0 1-1 0 0,0 0 1 0 0,0-1-1 0 0,0 1 1 0 0,0 0-1 0 0,1 0 1 0 0,-1-1-1 0 0,0 1 1 0 0,1 0-1 0 0,-1 0 1 0 0,1-1-1 0 0,-1 1 1 0 0,1 0-1 0 0,0 0 1 0 0,-1 0-1 0 0,1 0 1 0 0,0 0-1 0 0,0 0 1 0 0,0 0-1 0 0,0 0 1 0 0,0 0-1 0 0,0 0 1 0 0,0 1-1 0 0,0-1 1 0 0,0 0-1 0 0,1 0-28 0 0,55-21 1240 0 0,2 3 1 0 0,0 2-1 0 0,48-7-1240 0 0,-6 1 621 0 0,77-10-161 0 0,-82 20-441 0 0,-92 10-2474 0 0,-12-1-9332 0 0,7 4 534 0 0</inkml:trace>
  <inkml:trace contextRef="#ctx0" brushRef="#br0" timeOffset="36437.287">11180 640 5193 0 0,'0'0'3135'0'0,"0"0"-1315"0"0,0 0-555 0 0,0 0 21 0 0,0 0 183 0 0,0 0 64 0 0,0 0-133 0 0,0 0-150 0 0,0 0-150 0 0,0 0-71 0 0,0 0-51 0 0,0 0-122 0 0,0 0-80 0 0,9 8-58 0 0,27 27-42 0 0,-13 26 947 0 0,-9 22-1126 0 0,-3 1 1 0 0,-4 0-1 0 0,-3 0 1 0 0,-6 33-498 0 0,-28 210 113 0 0,30-324-102 0 0,-1-2-13 0 0,1 0 1 0 0,-1-1-1 0 0,1 1 1 0 0,0 0 0 0 0,-1 0-1 0 0,1-1 1 0 0,0 1 0 0 0,0 0-1 0 0,0 0 1 0 0,0-1-1 0 0,-1 1 1 0 0,1 0 0 0 0,0 0-1 0 0,0 0 1 0 0,0-1 0 0 0,1 1-1 0 0,-1 0 1 0 0,0 0-1 0 0,0 0 1 0 0,0-1 0 0 0,1 1-1 0 0,-1 0 1 0 0,0 0 0 0 0,1-1-1 0 0,-1 1 1 0 0,0 0-1 0 0,1-1 1 0 0,-1 1 0 0 0,1 0-1 0 0,-1-1 1 0 0,1 1 0 0 0,-1-1-1 0 0,1 1 1 0 0,0-1-1 0 0,-1 1 1 0 0,1-1 0 0 0,0 1-1 0 0,-1-1 1 0 0,1 1 0 0 0,0-1-1 0 0,0 0 1 0 0,-1 0-1 0 0,1 1 1 0 0,0-1 0 0 0,0 0-1 0 0,0 0 1 0 0,-1 0 0 0 0,1 0-1 0 0,0 0 1 0 0,0 0-1 0 0,0 0 1 0 0,-1 0 0 0 0,1 0-1 0 0,0 0 1 0 0,0 0 0 0 0,-1-1-1 0 0,1 1 1 0 0,0 0-1 0 0,0-1 1 0 0,-1 1 0 0 0,1 0-1 0 0,0-1 2 0 0,69-65 122 0 0,76-89-110 0 0,-144 152-13 0 0,0 1 1 0 0,1 0 0 0 0,-1 1 0 0 0,1-1 0 0 0,-1 0-1 0 0,1 1 1 0 0,0 0 0 0 0,0-1 0 0 0,0 1 0 0 0,0 0-1 0 0,0 0 1 0 0,0 1 0 0 0,0-1 0 0 0,0 1 0 0 0,0-1-1 0 0,0 1 1 0 0,0 0 0 0 0,1 0 0 0 0,1 1 0 0 0,4 50 76 0 0,5 96 270 0 0,-12-137-1290 0 0,9 13 1694 0 0,-3-20-5915 0 0,4-2-6267 0 0,-11-1-464 0 0</inkml:trace>
  <inkml:trace contextRef="#ctx0" brushRef="#br0" timeOffset="36820.374">11736 1509 9202 0 0,'0'0'2111'0'0,"0"0"-979"0"0,0 0-225 0 0,0 0 315 0 0,0 0 271 0 0,0 0 37 0 0,0 0-104 0 0,0 0-226 0 0,0 0-185 0 0,0 0-138 0 0,0 0-103 0 0,0 0-77 0 0,27-5-63 0 0,86-19-65 0 0,-58-1 330 0 0,-50 20-797 0 0,1 0-1 0 0,-1-1 1 0 0,0 1-1 0 0,0-1 1 0 0,-1 0-1 0 0,1-1 1 0 0,-1 1 0 0 0,-1-1-1 0 0,1 1 1 0 0,-1-1-1 0 0,0 0 1 0 0,-1-1-1 0 0,0 1 1 0 0,0 0-1 0 0,-1-1 1 0 0,1 1-1 0 0,-2-1 1 0 0,1 1 0 0 0,-1-1-1 0 0,0 1 1 0 0,-1-4-102 0 0,1 9 5 0 0,-1 0 1 0 0,0 0 0 0 0,0 0 0 0 0,-1 0-1 0 0,1 0 1 0 0,0 0 0 0 0,0 0 0 0 0,-1 0 0 0 0,1 1-1 0 0,-1-1 1 0 0,0 1 0 0 0,0-1 0 0 0,1 1-1 0 0,-1 0 1 0 0,0-1 0 0 0,0 1 0 0 0,0 0-1 0 0,0 0 1 0 0,0 0 0 0 0,0 1 0 0 0,-1-1 0 0 0,1 0-1 0 0,0 1 1 0 0,0-1 0 0 0,-1 1 0 0 0,1 0-1 0 0,0 0 1 0 0,0 0 0 0 0,-1 0 0 0 0,1 0-1 0 0,0 0 1 0 0,0 1 0 0 0,-2 0-6 0 0,-69 28-108 0 0,59-17 91 0 0,0 2 0 0 0,0-1 0 0 0,1 2 0 0 0,1 0 0 0 0,0 0 0 0 0,2 1-1 0 0,-1 0 1 0 0,2 1 0 0 0,0 1 0 0 0,1-1 0 0 0,1 1 0 0 0,-2 9 17 0 0,7-23 1 0 0,0-1 0 0 0,0 1 1 0 0,1 1-1 0 0,0-1 0 0 0,-1 0 0 0 0,1 0 0 0 0,1 0 1 0 0,-1 1-1 0 0,1-1 0 0 0,-1 0 0 0 0,1 1 0 0 0,0-1 1 0 0,1 0-1 0 0,-1 1 0 0 0,1-1 0 0 0,0 0 0 0 0,0 0 1 0 0,0 0-1 0 0,1 1 0 0 0,-1-1 0 0 0,1-1 0 0 0,0 1 1 0 0,0 0-1 0 0,0 0 0 0 0,1-1 0 0 0,-1 1 0 0 0,1-1 1 0 0,0 0-1 0 0,0 1 0 0 0,2 0-1 0 0,6 0 18 0 0,-1 0-1 0 0,1-1 1 0 0,-1-1 0 0 0,1 1 0 0 0,0-2 0 0 0,0 0-1 0 0,0 0 1 0 0,0-1 0 0 0,0 0 0 0 0,0-1 0 0 0,-1 0-1 0 0,6-2-17 0 0,-2 1 3 0 0,0-1-1 0 0,0-1 0 0 0,0 0 1 0 0,0-1-1 0 0,-1-1 0 0 0,0 0 1 0 0,0-1-1 0 0,10-7-2 0 0,2-3-3511 0 0,-2-1-3668 0 0,-19 14-5504 0 0</inkml:trace>
  <inkml:trace contextRef="#ctx0" brushRef="#br0" timeOffset="38184.928">12931 1458 0 0 0,'0'0'932'0'0,"0"0"218"0"0,0 0 258 0 0,0 0 266 0 0,0 0 153 0 0,0 0 7 0 0,0 0-75 0 0,0 0-194 0 0,0 0-247 0 0,0 0-213 0 0,-7-10-223 0 0,-18-26-198 0 0,23 34-617 0 0,1 1 0 0 0,0 1 0 0 0,-1-1 0 0 0,1 0 0 0 0,-1 0 1 0 0,1 0-1 0 0,-1 1 0 0 0,1-1 0 0 0,-1 1 0 0 0,1-1 0 0 0,-1 1 0 0 0,0 0 0 0 0,1 0 0 0 0,-1-1 0 0 0,0 1 0 0 0,1 0 0 0 0,-1 1 0 0 0,0-1 0 0 0,1 0 0 0 0,-1 0 1 0 0,0 1-1 0 0,1-1 0 0 0,-1 1 0 0 0,1-1 0 0 0,-1 1 0 0 0,1 0 0 0 0,-1-1 0 0 0,1 1 0 0 0,-1 0 0 0 0,1 0 0 0 0,0 0 0 0 0,0 0 0 0 0,-1 0 0 0 0,1 1 0 0 0,0-1 1 0 0,0 1-68 0 0,-3 0 186 0 0,-8 9 72 0 0,1 1 1 0 0,0 0-1 0 0,0 0 1 0 0,1 1-1 0 0,1 0 1 0 0,0 1-1 0 0,1 0 1 0 0,0 1-1 0 0,1-1 1 0 0,1 1-1 0 0,0 1 1 0 0,0 4-259 0 0,4-18 27 0 0,0 1 0 0 0,0 1 0 0 0,1-1 0 0 0,-1 0 0 0 0,1 0 0 0 0,-1 1 0 0 0,1-1 0 0 0,0 1 0 0 0,1-1 0 0 0,-1 1 0 0 0,1-1 0 0 0,-1 1 0 0 0,1-1 0 0 0,0 1 0 0 0,0 0 0 0 0,1-1 0 0 0,-1 1 0 0 0,1-1 0 0 0,0 1 0 0 0,0-1 0 0 0,0 1 0 0 0,0-1 1 0 0,0 0-1 0 0,1 0 0 0 0,-1 1 0 0 0,1-1 0 0 0,0 0 0 0 0,0 0 0 0 0,0-1 0 0 0,1 1 0 0 0,-1 0 0 0 0,1-1 0 0 0,-1 1 0 0 0,1-1 0 0 0,0 0 0 0 0,0 0 0 0 0,0 0 0 0 0,0 0 0 0 0,0 0 0 0 0,1-1 0 0 0,-1 0 0 0 0,0 1 0 0 0,1-1 0 0 0,2 0-27 0 0,5-2 119 0 0,0-1 1 0 0,0-1-1 0 0,0 0 0 0 0,0-1 0 0 0,-1 0 0 0 0,0 0 0 0 0,0-1 0 0 0,0 0 0 0 0,0-1 1 0 0,-1 0-1 0 0,0-1 0 0 0,0 0 0 0 0,-1 0 0 0 0,1-1 0 0 0,-2 0 0 0 0,1 0 1 0 0,-1-1-1 0 0,2-4-119 0 0,24-27 92 0 0,-1-1 0 0 0,-3-1 0 0 0,-1-1 0 0 0,-3-2 0 0 0,-1-1 0 0 0,-2-1 0 0 0,-3 0 0 0 0,-1-2 0 0 0,-3 0 0 0 0,-1-1 0 0 0,0-21-92 0 0,-10 58-8 0 0,-2 0 0 0 0,1 0 0 0 0,-2-1 0 0 0,0 1 1 0 0,0-1-1 0 0,-2 1 0 0 0,1-1 0 0 0,-2 1 0 0 0,0 0 0 0 0,0-1 0 0 0,-1 1 0 0 0,-1 0 1 0 0,0 0-1 0 0,-1 1 0 0 0,0-1 0 0 0,-1 1 0 0 0,-1 0 0 0 0,0 1 0 0 0,0-1 1 0 0,-9-9 7 0 0,14 19-8 0 0,-1 0 1 0 0,0 0 0 0 0,0 0 0 0 0,0 0-1 0 0,0 1 1 0 0,0-1 0 0 0,0 1 0 0 0,0-1 0 0 0,0 1-1 0 0,-1 0 1 0 0,1 1 0 0 0,0-1 0 0 0,-1 0-1 0 0,1 1 1 0 0,-1 0 0 0 0,1 0 0 0 0,-1 0 0 0 0,1 0-1 0 0,0 1 1 0 0,-1-1 0 0 0,1 1 0 0 0,-1 0-1 0 0,1 0 1 0 0,0 0 0 0 0,0 0 0 0 0,0 0 0 0 0,0 1-1 0 0,0 0 1 0 0,0-1 0 0 0,0 1 0 0 0,0 0-1 0 0,0 0 1 0 0,0 1 7 0 0,-70 91-39 0 0,62-68 69 0 0,1 0 0 0 0,2 0 0 0 0,0 1 0 0 0,2 0 1 0 0,1 0-1 0 0,1 1 0 0 0,1 0 0 0 0,2-1 0 0 0,0 1 0 0 0,2 0 0 0 0,4 20-30 0 0,-1-24 71 0 0,2 0 0 0 0,0-1 0 0 0,2 0 0 0 0,0 0 0 0 0,2 0-1 0 0,0-1 1 0 0,2-1 0 0 0,0 0 0 0 0,1 0 0 0 0,2-2 0 0 0,0 1 0 0 0,0-2 0 0 0,2 0 0 0 0,0-1 0 0 0,2-1 0 0 0,0 1-71 0 0,67 73 399 0 0,-72-77-3494 0 0,-1-14-6142 0 0,-9-2-2135 0 0</inkml:trace>
  <inkml:trace contextRef="#ctx0" brushRef="#br0" timeOffset="38397.719">13516 1380 9218 0 0,'0'0'1812'0'0,"0"0"-363"0"0,0 0-177 0 0,0 0 56 0 0,0 0 17 0 0,0 0-128 0 0,0 0-273 0 0,0 0-292 0 0,0 0-230 0 0,0 0-155 0 0,0 0-95 0 0,0 0-63 0 0,0 0-41 0 0,-1 32-45 0 0,-2 96-30 0 0,7-90-161 0 0,12-42-2692 0 0,-11-6-3207 0 0,-2 3-4505 0 0</inkml:trace>
  <inkml:trace contextRef="#ctx0" brushRef="#br0" timeOffset="38568.3">13487 1071 10450 0 0,'0'0'2649'0'0,"0"0"-1657"0"0,0 0-360 0 0,0 0-192 0 0,0 0-128 0 0,0 0-136 0 0,0 0-72 0 0,0 0-128 0 0,0 0-72 0 0,0 0-40 0 0,0 0-192 0 0,0 0-256 0 0,0 0-344 0 0,0 0-656 0 0,23 18-1617 0 0,-19-14-5673 0 0</inkml:trace>
  <inkml:trace contextRef="#ctx0" brushRef="#br0" timeOffset="39039.419">13641 1041 4937 0 0,'0'0'2097'0'0,"0"0"-369"0"0,0 0 11 0 0,0 0 188 0 0,0 0 25 0 0,0 0-133 0 0,0 0-236 0 0,0 0-221 0 0,0 0-178 0 0,0 0-157 0 0,32-20-128 0 0,97-67-159 0 0,-64 32 406 0 0,-56 44-961 0 0,0-1-1 0 0,-1 0 1 0 0,-1 0 0 0 0,0-1-1 0 0,0 0 1 0 0,-1 0 0 0 0,-1 0-1 0 0,0-1 1 0 0,-1 0 0 0 0,-1 0 0 0 0,0 0-1 0 0,-1 0 1 0 0,0 0 0 0 0,-1 0-1 0 0,-1-1 1 0 0,0 0-185 0 0,-9-1 696 0 0,3 55-612 0 0,-2 74 14 0 0,6 0 0 0 0,4 1 0 0 0,16 97-98 0 0,3 145 18 0 0,-18-316-15 0 0,-3 1 0 0 0,-2-1 0 0 0,-1 0 0 0 0,-2 0 0 0 0,-1 0 0 0 0,-3 0 0 0 0,-1-1 0 0 0,-2-1 0 0 0,-1 1 0 0 0,-12 21-3 0 0,23-57-21 0 0,1 0 0 0 0,0 0-1 0 0,-1 0 1 0 0,0 0 0 0 0,0 0 0 0 0,0-1 0 0 0,0 1 0 0 0,0 0 0 0 0,0-1 0 0 0,-1 0 0 0 0,1 1 0 0 0,-1-1 0 0 0,1 0-1 0 0,-1 0 1 0 0,0 0 0 0 0,0-1 0 0 0,0 1 0 0 0,0-1 0 0 0,0 0 0 0 0,-1 0 0 0 0,1 0 0 0 0,0 0 0 0 0,0 0 0 0 0,-1-1-1 0 0,1 1 1 0 0,0-1 0 0 0,-3 0 21 0 0,-30-40-1191 0 0,30 26 818 0 0,1 0-1 0 0,0 1 1 0 0,1-2 0 0 0,1 1-1 0 0,0 0 1 0 0,1-1-1 0 0,0 1 1 0 0,1-1 0 0 0,1 0-1 0 0,0 0 1 0 0,1 1-1 0 0,3-13 374 0 0,21-106-5245 0 0,0 49-5004 0 0,-14 58 3768 0 0</inkml:trace>
  <inkml:trace contextRef="#ctx0" brushRef="#br0" timeOffset="39721.41">13926 1178 0 0 0,'0'0'253'0'0,"0"0"836"0"0,0 0 255 0 0,0 0-8 0 0,0 0-68 0 0,0 0-125 0 0,0 0-142 0 0,0 0-147 0 0,0 0-133 0 0,20-16-72 0 0,58-46-38 0 0,17-3 4582 0 0,5 13-1731 0 0,-86 44-3174 0 0,-1 0 1 0 0,0-1-1 0 0,-1 0 1 0 0,0-1-1 0 0,0 0 0 0 0,-1-1 1 0 0,-1 0-1 0 0,0-1 1 0 0,0 0-1 0 0,-1 0 0 0 0,-1-1 1 0 0,0 0-1 0 0,0-1 1 0 0,-2 0-1 0 0,0 0 0 0 0,4-13-288 0 0,-5 7 303 0 0,-1-1 0 0 0,0 1 0 0 0,-2-1-1 0 0,0 0 1 0 0,-2 0 0 0 0,-1-20-303 0 0,0 42 23 0 0,1 0-1 0 0,0-1 1 0 0,-1 1 0 0 0,1 0 0 0 0,-1-1 0 0 0,1 1-1 0 0,-1 0 1 0 0,1-1 0 0 0,-1 1 0 0 0,1-1 0 0 0,-1 1 0 0 0,0-1-1 0 0,1 1 1 0 0,-1-1 0 0 0,0 1 0 0 0,1-1 0 0 0,-1 0 0 0 0,0 1-1 0 0,0-1 1 0 0,1 0 0 0 0,-1 0 0 0 0,0 1 0 0 0,0-1-1 0 0,0 0 1 0 0,1 0 0 0 0,-1 0 0 0 0,0 0 0 0 0,0 0 0 0 0,0 0-1 0 0,1 0 1 0 0,-1-1 0 0 0,0 1 0 0 0,0 0 0 0 0,1 0-1 0 0,-1 0 1 0 0,0-1 0 0 0,0 1 0 0 0,1 0 0 0 0,-1-1 0 0 0,0 1-1 0 0,1-1 1 0 0,-1 1 0 0 0,0-1 0 0 0,1 1 0 0 0,-1-1-1 0 0,1 1 1 0 0,-1-1 0 0 0,1 0 0 0 0,-1 1 0 0 0,1-1 0 0 0,0 0-1 0 0,-1 1 1 0 0,1-1 0 0 0,0 0 0 0 0,-1 0 0 0 0,1 1-1 0 0,0-1 1 0 0,0 0 0 0 0,0 0 0 0 0,-1 0 0 0 0,1 1 0 0 0,0-1-1 0 0,0-1-22 0 0,-18 52 113 0 0,1 1-1 0 0,3 0 1 0 0,1 1-1 0 0,4 1 1 0 0,1 0-1 0 0,3 0 1 0 0,2 0-1 0 0,2 1 1 0 0,6 35-113 0 0,1 4 191 0 0,4 0 0 0 0,18 67-191 0 0,1 14 22 0 0,-25-146-22 0 0,5 27 7 0 0,-3 0-1 0 0,-2 1 1 0 0,-2-1-1 0 0,-4 9-6 0 0,2-59-7 0 0,0 1-1 0 0,-1-1 0 0 0,1 1 0 0 0,-1-1 0 0 0,0 0 0 0 0,-1 0 1 0 0,0 0-1 0 0,1 0 0 0 0,-2 0 0 0 0,1 0 0 0 0,0 0 1 0 0,-1 0-1 0 0,0-1 0 0 0,0 1 0 0 0,0-1 0 0 0,-1 0 0 0 0,0 0 1 0 0,1 0-1 0 0,-1-1 0 0 0,-1 1 0 0 0,1-1 0 0 0,0 0 1 0 0,-1 0-1 0 0,0 0 0 0 0,1-1 0 0 0,-1 0 0 0 0,0 0 0 0 0,0 0 1 0 0,-4 1 7 0 0,5-4-63 0 0,0 0 1 0 0,0 0-1 0 0,0 0 1 0 0,0 0 0 0 0,0 0-1 0 0,1-1 1 0 0,-1 0-1 0 0,0 1 1 0 0,1-1-1 0 0,0-1 1 0 0,-1 1 0 0 0,1 0-1 0 0,0-1 1 0 0,0 0-1 0 0,0 0 1 0 0,0 0 0 0 0,1 0-1 0 0,-1 0 1 0 0,1 0-1 0 0,0-1 1 0 0,0 1-1 0 0,0-1 1 0 0,-1-2 62 0 0,-35-92-1105 0 0,32 73 977 0 0,1-1-1 0 0,2 0 1 0 0,0 0-1 0 0,1 0 1 0 0,2-1 0 0 0,1 1-1 0 0,1-5 129 0 0,0 14-31 0 0,1 0-1 0 0,1 1 0 0 0,1 0 0 0 0,0 0 1 0 0,1 0-1 0 0,0 0 0 0 0,1 1 0 0 0,1 0 1 0 0,1 0-1 0 0,0 1 0 0 0,1 0 1 0 0,0 1-1 0 0,1 0 0 0 0,6-4 32 0 0,-11 11-72 0 0,0 0 0 0 0,1 1-1 0 0,0 0 1 0 0,0 1 0 0 0,0-1-1 0 0,1 1 1 0 0,0 1 0 0 0,-1 0-1 0 0,1 0 1 0 0,1 0 0 0 0,-1 1-1 0 0,0 0 1 0 0,0 0 0 0 0,1 1-1 0 0,7 0 73 0 0,15 0-5827 0 0,1 0-5749 0 0,-27 1 5939 0 0</inkml:trace>
  <inkml:trace contextRef="#ctx0" brushRef="#br0" timeOffset="40243.36">14527 1421 1120 0 0,'0'0'2243'0'0,"0"0"119"0"0,0 0 35 0 0,0 0-203 0 0,0 0-303 0 0,0 0-264 0 0,0 0-216 0 0,0 0-214 0 0,0 0-159 0 0,0 0-123 0 0,0 0-103 0 0,0 0-79 0 0,0 0-57 0 0,12 0-69 0 0,64 0 1356 0 0,-14-52 412 0 0,-53 45-2298 0 0,-1 0-1 0 0,0 0 0 0 0,0-1 0 0 0,0 0 0 0 0,-1-1 0 0 0,-1 1 1 0 0,0-2-1 0 0,0 1 0 0 0,0 0 0 0 0,-1-1 0 0 0,-1 0 1 0 0,0 0-1 0 0,0-1 0 0 0,-1 1 0 0 0,0-1 0 0 0,0 0 0 0 0,-1-4-76 0 0,-3 13 7 0 0,-1-1 0 0 0,0 1 0 0 0,1 0 0 0 0,-1 0 0 0 0,0 0 0 0 0,0 0-1 0 0,0 0 1 0 0,0 0 0 0 0,-1 1 0 0 0,1-1 0 0 0,0 1 0 0 0,-1-1-1 0 0,1 1 1 0 0,-1 0 0 0 0,1 0 0 0 0,-1 0 0 0 0,0 0 0 0 0,1 1 0 0 0,-1-1-1 0 0,0 1 1 0 0,0-1 0 0 0,1 1 0 0 0,-1 0 0 0 0,0 0 0 0 0,0 0 0 0 0,0 1-1 0 0,1-1 1 0 0,-1 1 0 0 0,0-1 0 0 0,1 1 0 0 0,-1 0 0 0 0,0 0 0 0 0,1 0-1 0 0,-1 0 1 0 0,1 1 0 0 0,-2 0-7 0 0,-6 3-4 0 0,1 1 1 0 0,1-1-1 0 0,-1 2 0 0 0,1-1 1 0 0,0 1-1 0 0,0 0 0 0 0,1 1 1 0 0,0-1-1 0 0,0 2 0 0 0,1-1 1 0 0,0 1-1 0 0,1 0 0 0 0,0 0 1 0 0,0 0-1 0 0,0 1 0 0 0,2-1 1 0 0,-1 1-1 0 0,1 0 0 0 0,1 0 1 0 0,-1 1-1 0 0,2-1 0 0 0,0 0 1 0 0,0 1-1 0 0,1 8 4 0 0,2-11 6 0 0,1-1 0 0 0,1 1 1 0 0,0 0-1 0 0,0-1 0 0 0,0 0 0 0 0,1 0 0 0 0,0 0 0 0 0,1 0 0 0 0,-1-1 0 0 0,1 0 1 0 0,0 0-1 0 0,1-1 0 0 0,-1 1 0 0 0,1-2 0 0 0,0 1 0 0 0,1-1 0 0 0,-1 0 1 0 0,1 0-1 0 0,0-1 0 0 0,-1 0 0 0 0,1 0 0 0 0,1-1 0 0 0,-1 0 0 0 0,0 0 0 0 0,1-1-6 0 0,66-1 26 0 0,-59-25-580 0 0,-13 15-2279 0 0,-1 2-3934 0 0,-2 3-5184 0 0</inkml:trace>
  <inkml:trace contextRef="#ctx0" brushRef="#br0" timeOffset="40553.836">14974 1546 12531 0 0,'0'0'2608'0'0,"0"0"-1150"0"0,0 0-373 0 0,0 0 98 0 0,0 0 40 0 0,0 0-88 0 0,0 0-237 0 0,0 0-247 0 0,0 0-159 0 0,0 0-82 0 0,0 0-35 0 0,0 0-48 0 0,-2 8 6 0 0,-3 22 457 0 0,10-58 1076 0 0,51-132-914 0 0,21 16-662 0 0,-58 115-462 0 0,-18 28 70 0 0,-1 1-57 0 0,0 0-92 0 0,0 0-115 0 0,0 26-6860 0 0,0-23 2878 0 0,0 1-7674 0 0</inkml:trace>
  <inkml:trace contextRef="#ctx0" brushRef="#br0" timeOffset="40986.35">15280 1343 9322 0 0,'0'0'3903'0'0,"0"0"-1950"0"0,0 0-840 0 0,0 0-150 0 0,0 0 6 0 0,0 0 45 0 0,0 0 9 0 0,0 0-53 0 0,0 0-114 0 0,0 0-92 0 0,0 0-64 0 0,0 0-45 0 0,0 0-43 0 0,19 0-34 0 0,60-1-61 0 0,-74 1-425 0 0,-1 0 0 0 0,0 0 0 0 0,1-1 0 0 0,-1 1 0 0 0,0-1 0 0 0,0 0 0 0 0,1-1 0 0 0,-1 1-1 0 0,0-1 1 0 0,0 1 0 0 0,0-1 0 0 0,-1 0 0 0 0,1-1 0 0 0,0 1 0 0 0,-1-1 0 0 0,2-1-92 0 0,4-3 188 0 0,-6 5-151 0 0,0 0-1 0 0,0 0 1 0 0,0 0-1 0 0,0-1 1 0 0,-1 0-1 0 0,1 1 1 0 0,-1-1-1 0 0,0 0 1 0 0,0 0 0 0 0,0 0-1 0 0,0 0 1 0 0,0-1-1 0 0,-1 1 1 0 0,0 0-1 0 0,1-1 1 0 0,-1 1-1 0 0,0-1 1 0 0,-1 1-1 0 0,1-1 1 0 0,-1 0-1 0 0,1 1 1 0 0,-1-1-1 0 0,0 0 1 0 0,0 1 0 0 0,-1-1-1 0 0,1 1 1 0 0,-1-1-1 0 0,0 0-36 0 0,-2 1-10 0 0,-1 1-1 0 0,1-1 0 0 0,-1 1 1 0 0,0 0-1 0 0,0 0 1 0 0,0 0-1 0 0,0 0 1 0 0,0 1-1 0 0,-1 0 0 0 0,1 0 1 0 0,0 0-1 0 0,-1 0 1 0 0,1 1-1 0 0,-1-1 1 0 0,1 1-1 0 0,-1 0 0 0 0,1 1 1 0 0,0-1-1 0 0,-1 1 1 0 0,1 0-1 0 0,0 0 1 0 0,-1 0-1 0 0,1 0 0 0 0,0 1 1 0 0,0 0-1 0 0,0 0 1 0 0,-1 0 10 0 0,-5 4-10 0 0,0 0 0 0 0,0 0 0 0 0,0 1-1 0 0,1 0 1 0 0,0 0 0 0 0,1 1 0 0 0,0 1 0 0 0,0-1 0 0 0,0 1 0 0 0,1 0 0 0 0,1 1 0 0 0,-1 0 0 0 0,2 0 0 0 0,-1 0 0 0 0,1 1 0 0 0,1 0 0 0 0,0 0 0 0 0,1 0 0 0 0,0 0 0 0 0,0 0 0 0 0,1 1 0 0 0,1-1-1 0 0,0 1 1 0 0,0 0 0 0 0,1-1 0 0 0,2 10 10 0 0,0-16-12 0 0,0-1 0 0 0,0 0 0 0 0,0 0 0 0 0,1 1 0 0 0,0-2 0 0 0,0 1 0 0 0,0 0 0 0 0,0-1 0 0 0,0 1 0 0 0,1-1-1 0 0,0 0 1 0 0,0 0 0 0 0,-1 0 0 0 0,2-1 0 0 0,-1 1 0 0 0,0-1 0 0 0,0 0 0 0 0,1 0 0 0 0,-1-1 0 0 0,1 1 0 0 0,0-1 0 0 0,-1 0 0 0 0,1 0 0 0 0,0-1-1 0 0,0 1 1 0 0,-1-1 0 0 0,1 0 0 0 0,0 0 0 0 0,0-1 0 0 0,-1 1 0 0 0,1-1 0 0 0,0 0 0 0 0,0-1 0 0 0,-1 1 0 0 0,1-1 0 0 0,1-1 12 0 0,36-15-798 0 0,-2-1-2349 0 0,-14 6-4995 0 0,-17 9-3847 0 0</inkml:trace>
  <inkml:trace contextRef="#ctx0" brushRef="#br0" timeOffset="41384.39">15605 1498 7362 0 0,'0'0'3008'0'0,"0"0"-1163"0"0,0 0-336 0 0,0 0-4 0 0,0 0 11 0 0,0 0-13 0 0,0 0-165 0 0,0 0-177 0 0,0 0-186 0 0,0 0-167 0 0,0 0-156 0 0,0 0-124 0 0,0 0-62 0 0,13-9-62 0 0,39-28-23 0 0,-5-34 812 0 0,-37 44-860 0 0,51-83 418 0 0,-54 199-1014 0 0,-8-86 272 0 0,1 0 1 0 0,0 0-1 0 0,0 0 0 0 0,0 1 0 0 0,0-1 0 0 0,0 0 1 0 0,1 0-1 0 0,0 0 0 0 0,-1 0 0 0 0,1 0 1 0 0,0 0-1 0 0,0 0 0 0 0,1 0 0 0 0,-1-1 1 0 0,0 1-1 0 0,1 0 0 0 0,0-1 0 0 0,0 1 1 0 0,-1-1-1 0 0,2 1 0 0 0,-1-1 0 0 0,0 0 0 0 0,0 0 1 0 0,1 0-1 0 0,-1 0 0 0 0,1 0 0 0 0,-1-1 1 0 0,1 1-1 0 0,0-1 0 0 0,0 1 0 0 0,0-1 1 0 0,0 0-1 0 0,0 0 0 0 0,0-1 0 0 0,0 1 0 0 0,0-1 1 0 0,0 1-1 0 0,0-1 0 0 0,3 0-9 0 0,1-1 64 0 0,0-1-1 0 0,0 0 1 0 0,-1 0-1 0 0,1-1 1 0 0,-1 0-1 0 0,1 0 1 0 0,-1 0-1 0 0,0-1 1 0 0,-1 0-1 0 0,1 0 0 0 0,0 0 1 0 0,-1-1-1 0 0,0 0 1 0 0,0 0-1 0 0,-1 0 1 0 0,1 0-1 0 0,-1-1 1 0 0,0 0-1 0 0,-1 0 1 0 0,1 0-1 0 0,-1 0 1 0 0,1-3-64 0 0,20-28-1122 0 0,-15 30-1428 0 0,-5 6-5037 0 0,-2 1-4893 0 0</inkml:trace>
  <inkml:trace contextRef="#ctx0" brushRef="#br0" timeOffset="41668.444">16331 1207 16964 0 0,'0'0'2277'0'0,"0"0"-706"0"0,0 0-278 0 0,0 0-104 0 0,0 0-162 0 0,0 0-187 0 0,0 0-237 0 0,0 0-199 0 0,0 0-132 0 0,0 0-84 0 0,0 0-56 0 0,0 0-32 0 0,0 0-14 0 0,-23 14-16 0 0,-69 42-2 0 0,55-16 6 0 0,35-37-70 0 0,0-1-1 0 0,0 1 1 0 0,1 0 0 0 0,-1-1 0 0 0,1 1-1 0 0,0 0 1 0 0,0 0 0 0 0,0 0 0 0 0,0 0-1 0 0,0 1 1 0 0,1-1 0 0 0,-1 0 0 0 0,1 0-1 0 0,0 0 1 0 0,0 0 0 0 0,0 1 0 0 0,0-1-1 0 0,1 0 1 0 0,-1 0 0 0 0,1 0 0 0 0,0 0-1 0 0,0 0 1 0 0,0 0 0 0 0,0 0 0 0 0,1 0-1 0 0,-1 0 1 0 0,1 0 0 0 0,-1-1 0 0 0,1 1-1 0 0,0-1 1 0 0,0 1 0 0 0,0-1 0 0 0,1 0-1 0 0,-1 1 1 0 0,0-1 0 0 0,1 0 0 0 0,0-1 0 0 0,-1 1-1 0 0,1 0 1 0 0,0-1 0 0 0,0 0 0 0 0,0 1-1 0 0,0-1 1 0 0,0 0 0 0 0,0 0 0 0 0,0-1-1 0 0,0 1 1 0 0,0-1 0 0 0,1 0-4 0 0,-4 0-4 0 0,7 1-162 0 0,-1 0 0 0 0,1-1 0 0 0,0 0 0 0 0,-1 0 0 0 0,1-1 1 0 0,0 0-1 0 0,-1 0 0 0 0,1 0 0 0 0,-1-1 0 0 0,1 0 0 0 0,-1 0 0 0 0,0-1 0 0 0,0 0 0 0 0,0 0 1 0 0,0 0-1 0 0,0-1 0 0 0,-1 0 0 0 0,5-4 166 0 0,-3 1-1635 0 0,0 0-2404 0 0,-2 2-4166 0 0,0 2-2268 0 0</inkml:trace>
  <inkml:trace contextRef="#ctx0" brushRef="#br0" timeOffset="42034.604">16406 1391 5753 0 0,'0'0'1910'0'0,"0"0"-218"0"0,0 0-121 0 0,0 0-61 0 0,0 0-14 0 0,0 0-49 0 0,0 0-114 0 0,0 0-85 0 0,0 0-73 0 0,0 0-74 0 0,0 0-52 0 0,0 0-53 0 0,0 0-65 0 0,23 7-59 0 0,71 18-69 0 0,-91-24-760 0 0,-1 0 1 0 0,0-1 0 0 0,0 1-1 0 0,1-1 1 0 0,-1 0 0 0 0,0 1-1 0 0,1-1 1 0 0,-1 0 0 0 0,0 0-1 0 0,1-1 1 0 0,-1 1-1 0 0,0 0 1 0 0,0-1 0 0 0,1 0-1 0 0,-1 1 1 0 0,0-1 0 0 0,0 0-1 0 0,0 0 1 0 0,0 0 0 0 0,0 0-1 0 0,0-1 1 0 0,0 1 0 0 0,0 0-1 0 0,0-1-43 0 0,7-5 234 0 0,10-4-30 0 0,-1 0 1 0 0,0-1-1 0 0,-1-1 0 0 0,-1 0 0 0 0,0-2 0 0 0,-1 0 0 0 0,0 0 1 0 0,-1-1-1 0 0,-1-1 0 0 0,-1-1 0 0 0,0 0-204 0 0,-10 16 10 0 0,0-1 1 0 0,-1 1-1 0 0,0-1 0 0 0,1 0 0 0 0,-1 1 1 0 0,0-1-1 0 0,0 0 0 0 0,0 0 1 0 0,-1 0-1 0 0,1 0 0 0 0,-1 0 0 0 0,1 0 1 0 0,-1 0-1 0 0,0 0 0 0 0,0 0 1 0 0,0 0-1 0 0,-1 0 0 0 0,1 1 0 0 0,-1-1 1 0 0,0 0-1 0 0,0 0 0 0 0,0 0 0 0 0,0 0 1 0 0,0 1-1 0 0,0-1 0 0 0,-1 0 1 0 0,1 1-1 0 0,-1-1 0 0 0,0 1 0 0 0,0 0 1 0 0,0-1-1 0 0,0 1 0 0 0,0 0 1 0 0,0 0-1 0 0,-1 0 0 0 0,1 1 0 0 0,-1-1 1 0 0,1 0-1 0 0,-1 1 0 0 0,0 0 1 0 0,-1-1-12 0 0,-6 3-5 0 0,1 1 0 0 0,-1 1 0 0 0,1 0 0 0 0,0 0 0 0 0,0 1 0 0 0,0 0 0 0 0,0 0 0 0 0,1 1 0 0 0,0 0 0 0 0,0 1 0 0 0,0 0 0 0 0,1 0 0 0 0,0 0-1 0 0,0 1 1 0 0,0 0 0 0 0,1 1 0 0 0,0-1 0 0 0,0 1 0 0 0,1 0 0 0 0,0 1 0 0 0,1-1 0 0 0,0 1 0 0 0,0 0 0 0 0,1 0 0 0 0,0 0 0 0 0,0 1-1 0 0,0 6 7 0 0,1-11-1 0 0,1 0-1 0 0,0-1 0 0 0,1 1 0 0 0,-1 0 0 0 0,1 0 0 0 0,0 0 0 0 0,0 0 0 0 0,1 0 0 0 0,-1-1 0 0 0,1 1 0 0 0,0 0 0 0 0,0 0 0 0 0,1-1 0 0 0,-1 1 0 0 0,1 0 0 0 0,0-1 1 0 0,0 0-1 0 0,1 1 0 0 0,-1-1 0 0 0,1 0 0 0 0,0 0 0 0 0,0 0 0 0 0,0-1 0 0 0,1 1 0 0 0,-1-1 0 0 0,1 0 0 0 0,0 0 0 0 0,0 0 0 0 0,0 0 0 0 0,0-1 0 0 0,1 0 0 0 0,-1 1 1 0 0,1-2-1 0 0,-1 1 0 0 0,1 0 0 0 0,0-1 0 0 0,-1 0 0 0 0,1 0 0 0 0,0 0 0 0 0,0-1 0 0 0,0 0 0 0 0,4 0 2 0 0,195-3-1115 0 0,-161-3-3132 0 0,-1-1-3863 0 0,-26 5-4551 0 0</inkml:trace>
  <inkml:trace contextRef="#ctx0" brushRef="#br0" timeOffset="43669.294">12305 1936 0 0 0,'0'0'320'0'0,"0"0"67"0"0,0 0 26 0 0,0 0 6 0 0,0 0 1 0 0,30 0-34 0 0,95-3-18 0 0,-58 10 987 0 0,-58-3 1400 0 0,10-1 12869 0 0,-12-3-13979 0 0,2 0-3959 0 0,399-37 6752 0 0,35 7-3272 0 0,817-10 211 0 0,-473-7-900 0 0,-518 29-245 0 0,37 2 25 0 0,-23 5 26 0 0,-80 4-67 0 0,-48 0-100 0 0,28-8 156 0 0,-183 15-259 0 0,30 0 78 0 0,-44-10-2556 0 0,-2 2-6618 0 0,11 8-3244 0 0</inkml:trace>
  <inkml:trace contextRef="#ctx0" brushRef="#br0" timeOffset="48392.328">12408 2172 0 0 0,'0'0'571'0'0,"0"0"377"0"0,0 0 195 0 0,0 0 196 0 0,0 0 30 0 0,0 0-71 0 0,0 0-116 0 0,0 0-230 0 0,7-2-156 0 0,86-15 5001 0 0,4 14-3091 0 0,94-22-580 0 0,182 17-303 0 0,-78-10-760 0 0,-117 2-536 0 0,34-13-126 0 0,78 4 23 0 0,-84 14-120 0 0,-43 6-104 0 0,68-17 342 0 0,155-14 114 0 0,-77 14-367 0 0,-126 10-123 0 0,25 2-18 0 0,-35 3 50 0 0,22-6 17 0 0,-1 7 4 0 0,-18-2 17 0 0,-23 5-31 0 0,-60-5-82 0 0,-48 5-1295 0 0,-46 1-338 0 0,1 0-325 0 0,-1 2-3110 0 0,1 0-6501 0 0</inkml:trace>
  <inkml:trace contextRef="#ctx0" brushRef="#br0" timeOffset="49335.913">17813 1266 4417 0 0,'0'0'2043'0'0,"0"0"-199"0"0,0 0 41 0 0,0 0 149 0 0,0 0-27 0 0,0 0-243 0 0,0 0-336 0 0,0 0-341 0 0,0 0-237 0 0,0 0-125 0 0,0 0-23 0 0,7 4 1822 0 0,11 191 1166 0 0,-17-193-3721 0 0,-1 0-1 0 0,0 0 0 0 0,1 0 0 0 0,-1 0 1 0 0,0-1-1 0 0,0 1 0 0 0,0 0 0 0 0,0 0 1 0 0,0 0-1 0 0,0 0 0 0 0,-1 0 0 0 0,1 0 1 0 0,-1 0-1 0 0,1 0 0 0 0,-1 0 0 0 0,0 0 1 0 0,0-1-1 0 0,0 1 0 0 0,0 0 0 0 0,0-1 1 0 0,0 1-1 0 0,0 0 0 0 0,-1-1 0 0 0,1 0 1 0 0,0 1-1 0 0,-1-1 0 0 0,1 0 0 0 0,-1 1 0 0 0,0-1 1 0 0,1 0-1 0 0,-2 0 32 0 0,-11 3-3906 0 0,-4-3-3520 0 0,16-1-4009 0 0</inkml:trace>
  <inkml:trace contextRef="#ctx0" brushRef="#br0" timeOffset="49589.88">17800 883 8874 0 0,'0'0'3419'0'0,"0"0"-1424"0"0,0 0-576 0 0,0 0-64 0 0,0 0-37 0 0,0 0-118 0 0,0 0-272 0 0,0 0-355 0 0,0 0-313 0 0,0 0-223 0 0,0 0-81 0 0,0 0 0 0 0,0 0 29 0 0,-1-4 26 0 0,1 4-17 0 0,0 1-1 0 0,1-1 1 0 0,-1 1 0 0 0,0-1 0 0 0,0 1-1 0 0,1-1 1 0 0,-1 1 0 0 0,0-1 0 0 0,1 1 0 0 0,-1-1-1 0 0,1 0 1 0 0,-1 1 0 0 0,0-1 0 0 0,1 0-1 0 0,-1 1 1 0 0,1-1 0 0 0,-1 0 0 0 0,1 0-1 0 0,-1 1 1 0 0,1-1 0 0 0,-1 0 0 0 0,1 0 0 0 0,-1 0-1 0 0,1 0 1 0 0,-1 1 0 0 0,1-1 0 0 0,-1 0-1 0 0,1 0 1 0 0,-1 0 0 0 0,1 0 0 0 0,0 0-1 0 0,-1-1 1 0 0,1 1 0 0 0,-1 0 0 0 0,1 0 0 0 0,-1 0-1 0 0,1 0 1 0 0,-1 0 0 0 0,1-1 0 0 0,-1 1-1 0 0,1 0 1 0 0,-1-1 0 0 0,1 1 0 0 0,-1 0-1 0 0,0-1 1 0 0,1 1 0 0 0,-1 0 0 0 0,1-1-1 0 0,-1 1 1 0 0,0-1 0 0 0,0 1 0 0 0,1-1 0 0 0,-1 1-1 0 0,0 0 1 0 0,0-1 0 0 0,1 1 0 0 0,-1-1-1 0 0,0 0 1 0 0,0 1 0 0 0,0-1 0 0 0,0 1 6 0 0,16 10-364 0 0,-4-3-249 0 0,9 7-1153 0 0,-7-2-3366 0 0,-3-1-5627 0 0</inkml:trace>
  <inkml:trace contextRef="#ctx0" brushRef="#br0" timeOffset="50042.307">18155 1476 9274 0 0,'0'0'2918'0'0,"0"0"-890"0"0,0 0-386 0 0,0 0-31 0 0,0 0-140 0 0,0 0-265 0 0,0 0-348 0 0,0 0-291 0 0,0 0-157 0 0,0 0-108 0 0,0 0-40 0 0,0 0-13 0 0,0 0-25 0 0,6-12-2 0 0,55-89 423 0 0,72-84 701 0 0,-88 126-1256 0 0,-29 97-283 0 0,-16-33 201 0 0,0 0 0 0 0,1 0 0 0 0,-1 1 0 0 0,1-1 0 0 0,0 0 0 0 0,0 0 0 0 0,1 0 0 0 0,-1 0 0 0 0,1 0 0 0 0,0-1 1 0 0,1 1-1 0 0,-1 0 0 0 0,1-1 0 0 0,0 0 0 0 0,0 1 0 0 0,0-1 0 0 0,0 0 0 0 0,1-1 0 0 0,0 1 0 0 0,0-1 0 0 0,0 1 0 0 0,0-1 0 0 0,0 0 0 0 0,1-1 0 0 0,-1 1 0 0 0,1-1 0 0 0,0 0 0 0 0,0 0 0 0 0,-1 0 0 0 0,1-1 0 0 0,0 1 0 0 0,1-1 0 0 0,2 0-8 0 0,-2-2 123 0 0,0 0-1 0 0,0 0 0 0 0,0 0 0 0 0,-1-1 0 0 0,1 0 0 0 0,-1 0 0 0 0,1-1 0 0 0,-1 1 0 0 0,0-1 1 0 0,0 0-1 0 0,0 0 0 0 0,0-1 0 0 0,-1 0 0 0 0,0 0 0 0 0,1 0 0 0 0,-1 0 0 0 0,0 0 0 0 0,-1-1 0 0 0,1 0 1 0 0,-1 0-1 0 0,0 0 0 0 0,2-5-122 0 0,45-125 1170 0 0,-49 130-1634 0 0,8-23 791 0 0,-4 22-3507 0 0,2 4-4073 0 0,-3 2-5094 0 0</inkml:trace>
  <inkml:trace contextRef="#ctx0" brushRef="#br0" timeOffset="56358.268">19455 1255 0 0 0,'0'0'995'0'0,"0"0"336"0"0,0 0 122 0 0,0 0 72 0 0,0 0-46 0 0,0 0-163 0 0,0 0-250 0 0,0 0-225 0 0,0 0-162 0 0,0 0-96 0 0,0 0-80 0 0,-5 0 2410 0 0,76-23 5749 0 0,-57 11-8429 0 0,0-1 0 0 0,-1 0 1 0 0,-1 0-1 0 0,0-2 0 0 0,-1 1 1 0 0,0-1-1 0 0,-2-1 0 0 0,8-15-233 0 0,-7-2 676 0 0,-10 32-434 0 0,0 1-44 0 0,0 0-35 0 0,0 0-38 0 0,0 0-86 0 0,0 16 17 0 0,-27 333 520 0 0,7-88-350 0 0,-6-95-172 0 0,25-164-99 0 0,-6 15 283 0 0,4-26 313 0 0,6-18-509 0 0,1 1 0 0 0,1 0-1 0 0,1 1 1 0 0,2-1-1 0 0,0 1 1 0 0,2 1-1 0 0,6-12-41 0 0,-5 8 17 0 0,-11 28-17 0 0,29-75 7 0 0,4 1 0 0 0,2 1 0 0 0,4 2 0 0 0,32-43-7 0 0,-59 97-6 0 0,0 1 0 0 0,2 1 0 0 0,0 0 0 0 0,0 1 0 0 0,1 1 0 0 0,1 0 0 0 0,0 1-1 0 0,1 0 1 0 0,0 2 0 0 0,7-4 6 0 0,-22 13-3 0 0,1 0 0 0 0,-1-1 0 0 0,0 1 1 0 0,0 0-1 0 0,1 0 0 0 0,-1 1 0 0 0,0-1 0 0 0,1 0 0 0 0,-1 1 0 0 0,1-1 0 0 0,-1 1 1 0 0,1 0-1 0 0,-1 0 0 0 0,1 0 0 0 0,-1 0 0 0 0,1 0 0 0 0,-1 1 0 0 0,1-1 0 0 0,-1 1 1 0 0,1-1-1 0 0,-1 1 0 0 0,0 0 0 0 0,1 0 0 0 0,-1 0 0 0 0,0 0 0 0 0,0 1 0 0 0,0-1 1 0 0,0 0-1 0 0,0 1 0 0 0,0 0 0 0 0,0-1 0 0 0,0 1 0 0 0,0 0 0 0 0,-1 0 0 0 0,1 0 0 0 0,-1 0 1 0 0,0 0-1 0 0,1 0 0 0 0,-1 1 0 0 0,0-1 0 0 0,0 0 0 0 0,-1 1 0 0 0,1-1 0 0 0,0 3 3 0 0,3 6 4 0 0,-1 0-1 0 0,-1 0 1 0 0,0 1-1 0 0,-1-1 0 0 0,0 1 1 0 0,-1-1-1 0 0,0 1 0 0 0,0 0 1 0 0,-2-1-1 0 0,1 1 1 0 0,-1-1-1 0 0,-1 0 0 0 0,0 1 1 0 0,-1-1-1 0 0,0-1 0 0 0,-1 1 1 0 0,0 0-1 0 0,0-1 1 0 0,-1 0-1 0 0,0-1 0 0 0,-1 1 1 0 0,0-1-1 0 0,-1 0 1 0 0,0-1-1 0 0,0 0 0 0 0,-1 0 1 0 0,0-1-1 0 0,0 0 0 0 0,-1 0 1 0 0,-8 4-4 0 0,8-5-18 0 0,0 0 0 0 0,-1-1 0 0 0,1 0 0 0 0,-1-1 0 0 0,0 0 0 0 0,0 0 1 0 0,-1-1-1 0 0,1-1 0 0 0,-1 0 0 0 0,0 0 0 0 0,1-2 0 0 0,-8 1 18 0 0,17-1-105 0 0,-1 0 1 0 0,1-1-1 0 0,0 1 1 0 0,-1 0-1 0 0,1-1 0 0 0,0 0 1 0 0,-1 1-1 0 0,1-1 0 0 0,0 0 1 0 0,0 0-1 0 0,0 0 0 0 0,0 0 1 0 0,0-1-1 0 0,0 1 0 0 0,0-1 1 0 0,0 1-1 0 0,1-1 1 0 0,-1 1-1 0 0,1-1 0 0 0,-1 0 1 0 0,1 0-1 0 0,-1 0 0 0 0,1 0 1 0 0,0 0-1 0 0,0 0 0 0 0,0-1 105 0 0,-1-17-4390 0 0,12 0-3872 0 0,-4 13-3143 0 0</inkml:trace>
  <inkml:trace contextRef="#ctx0" brushRef="#br0" timeOffset="56691.27">20379 1078 6481 0 0,'0'0'2597'0'0,"0"0"-481"0"0,0 0-187 0 0,0 0-78 0 0,0 0-160 0 0,0 0-212 0 0,0 0-248 0 0,0 0-231 0 0,0 0-204 0 0,0 0-126 0 0,0 0-117 0 0,0 0-105 0 0,0 0-76 0 0,-24 33-78 0 0,-69 103-62 0 0,67-78 34 0 0,27-50-198 0 0,-1-5-37 0 0,0-1 0 0 0,0 0 0 0 0,0 0 0 0 0,1 1 0 0 0,-1-1 0 0 0,1 0 0 0 0,-1 0 0 0 0,1 0 0 0 0,0 0 0 0 0,0 1 0 0 0,-1-1-1 0 0,2 0 1 0 0,-1 0 0 0 0,0-1 0 0 0,0 1 0 0 0,1 0 0 0 0,-1 0 0 0 0,1-1 0 0 0,-1 1 0 0 0,1 0 0 0 0,0-1 0 0 0,-1 0-1 0 0,1 1 1 0 0,0-1 0 0 0,0 0 0 0 0,0 0 0 0 0,0 0 0 0 0,0 0 0 0 0,1 0 0 0 0,-1-1 0 0 0,0 1 0 0 0,0-1 0 0 0,0 1 0 0 0,1-1-1 0 0,-1 0 1 0 0,0 0 0 0 0,0 0 0 0 0,1 0 0 0 0,0 0-31 0 0,87-25 1028 0 0,-85 22-974 0 0,1-1-1 0 0,-1 1 1 0 0,1-1-1 0 0,-1 0 1 0 0,0 0-1 0 0,0-1 1 0 0,-1 1 0 0 0,1-1-1 0 0,-1 0 1 0 0,0 0-1 0 0,-1-1 1 0 0,1 1-1 0 0,-1-1 1 0 0,0 0-1 0 0,0 0 1 0 0,-1 0-1 0 0,0 0 1 0 0,0 0-1 0 0,0 0 1 0 0,-1-1-1 0 0,0 1 1 0 0,0-1-1 0 0,0 1 1 0 0,-1-1 0 0 0,0 1-1 0 0,0-1 1 0 0,-1 1-1 0 0,0-1 1 0 0,-1-4-54 0 0,-1 5-50 0 0,0 0 0 0 0,-1 0 1 0 0,0 0-1 0 0,0 0 0 0 0,0 1 1 0 0,0-1-1 0 0,-1 1 1 0 0,0 0-1 0 0,0 1 0 0 0,-1-1 1 0 0,1 1-1 0 0,-1 0 0 0 0,0 0 1 0 0,0 1-1 0 0,0 0 1 0 0,0 0-1 0 0,-1 0 0 0 0,1 1 1 0 0,-1 0-1 0 0,-2 0 50 0 0,-21-5-3590 0 0,0 5-3296 0 0,24 2-5025 0 0</inkml:trace>
  <inkml:trace contextRef="#ctx0" brushRef="#br0" timeOffset="57123.289">20909 548 13843 0 0,'0'0'2328'0'0,"0"0"-555"0"0,0 0-445 0 0,0 0-186 0 0,0 0-151 0 0,0 0-87 0 0,0 0-131 0 0,0 0-134 0 0,0 0-57 0 0,0 0-70 0 0,0 0-52 0 0,0 0-55 0 0,0 0-41 0 0,-5 29-50 0 0,-16 90-45 0 0,16-23 375 0 0,5-39-413 0 0,-2 1 0 0 0,-3-1 0 0 0,-2 0 0 0 0,-2 0 0 0 0,-17 53-231 0 0,-10 60 52 0 0,36-170-84 0 0,0 0-5 0 0,0 0-18 0 0,0 0 8 0 0,0 0-9 0 0,2-15-425 0 0,14-59-3395 0 0,-16 46 667 0 0,0 10-3133 0 0,0 6-4856 0 0</inkml:trace>
  <inkml:trace contextRef="#ctx0" brushRef="#br0" timeOffset="57357.096">20609 975 5521 0 0,'0'0'2517'0'0,"0"0"-115"0"0,0 0-58 0 0,0 0-127 0 0,0 0-280 0 0,0 0-351 0 0,0 0-400 0 0,0 0-334 0 0,0 0-257 0 0,0 0-159 0 0,0 0 34 0 0,0 0 105 0 0,0 0 97 0 0,4 3 39 0 0,11 2-437 0 0,0-1-1 0 0,0-1 1 0 0,0 0-1 0 0,1 0 1 0 0,-1-2-1 0 0,1 0 1 0 0,-1-1 0 0 0,1 0-1 0 0,-1-1 1 0 0,6-2-274 0 0,-4 2 115 0 0,182-17 85 0 0,-157 16-27 0 0,-21 1-3002 0 0,0 1-8972 0 0,-20 0-214 0 0</inkml:trace>
  <inkml:trace contextRef="#ctx0" brushRef="#br0" timeOffset="57739.104">21058 1163 2417 0 0,'0'0'2523'0'0,"0"0"-273"0"0,0 0-26 0 0,0 0 89 0 0,0 0-126 0 0,0 0-252 0 0,0 0-330 0 0,0 0-298 0 0,0 0-189 0 0,0 0-157 0 0,0 0-96 0 0,0 0-111 0 0,29 4-109 0 0,89 9-119 0 0,-63-21 129 0 0,-49 3-516 0 0,-2 2-65 0 0,1 1-4 0 0,0 0-1 0 0,0-1 1 0 0,-1 1 0 0 0,1-1-1 0 0,-1 0 1 0 0,0 0 0 0 0,0 0 0 0 0,0-1-1 0 0,0 0 1 0 0,0 1 0 0 0,-1-1 0 0 0,0 0-1 0 0,0-1 1 0 0,0 1 0 0 0,0-1-1 0 0,-1 1 1 0 0,1-1 0 0 0,-1 0 0 0 0,-1 0-1 0 0,1 0 1 0 0,0 0 0 0 0,-1 0-1 0 0,0 0 1 0 0,-1 0 0 0 0,1-1 0 0 0,-1 1-1 0 0,0-1-69 0 0,-1 4 11 0 0,-1 0 0 0 0,0 0-1 0 0,-1 0 1 0 0,1 0 0 0 0,0 0 0 0 0,0 0-1 0 0,-1 1 1 0 0,1-1 0 0 0,-1 1-1 0 0,1 0 1 0 0,-1-1 0 0 0,0 1 0 0 0,0 0-1 0 0,1 1 1 0 0,-1-1 0 0 0,0 0-1 0 0,0 1 1 0 0,0 0 0 0 0,0-1 0 0 0,0 1-1 0 0,0 0 1 0 0,1 1 0 0 0,-3-1-11 0 0,-2 0 0 0 0,-2-1-11 0 0,0 2 0 0 0,0-1 0 0 0,0 1-1 0 0,1 0 1 0 0,-1 1 0 0 0,0 0 0 0 0,0 1 0 0 0,1-1 0 0 0,0 2 0 0 0,-1-1-1 0 0,1 1 1 0 0,1 0 0 0 0,-1 1 0 0 0,0 0 0 0 0,1 0 0 0 0,0 1 0 0 0,0-1-1 0 0,1 2 1 0 0,0-1 0 0 0,0 1 0 0 0,0 0 0 0 0,1 0 0 0 0,0 0 0 0 0,0 1-1 0 0,1 0 1 0 0,0 0 0 0 0,0 0 0 0 0,-2 7 11 0 0,5-11-17 0 0,0 1 1 0 0,0 0-1 0 0,1-1 1 0 0,0 1-1 0 0,-1 0 1 0 0,1 0-1 0 0,1-1 1 0 0,-1 1-1 0 0,1 0 0 0 0,0-1 1 0 0,0 1-1 0 0,0 0 1 0 0,1-1-1 0 0,-1 1 1 0 0,1-1-1 0 0,0 0 1 0 0,0 1-1 0 0,1-1 0 0 0,-1 0 1 0 0,1 0-1 0 0,0-1 1 0 0,0 1-1 0 0,1-1 1 0 0,-1 1-1 0 0,0-1 0 0 0,1 0 1 0 0,0 0-1 0 0,0 0 1 0 0,0-1-1 0 0,0 0 1 0 0,0 1-1 0 0,1-2 1 0 0,-1 1-1 0 0,1 0 0 0 0,-1-1 1 0 0,1 0-1 0 0,-1 0 1 0 0,1 0-1 0 0,0 0 1 0 0,0-1-1 0 0,2 0 17 0 0,76 3-1675 0 0,-55-3-1301 0 0,-2-3-3422 0 0,-12 0-5188 0 0</inkml:trace>
  <inkml:trace contextRef="#ctx0" brushRef="#br0" timeOffset="58194.46">21413 1318 9962 0 0,'0'0'2399'0'0,"0"0"-520"0"0,0 0-170 0 0,0 0-164 0 0,0 0-204 0 0,0 0-177 0 0,0 0-208 0 0,0 0-181 0 0,0 0-92 0 0,0 0-84 0 0,0 0-57 0 0,0 0-31 0 0,0 0-56 0 0,11-11-40 0 0,64-67 546 0 0,28-40 150 0 0,-65 64-959 0 0,-38 55-159 0 0,0-1-1 0 0,0 0 1 0 0,0 1 0 0 0,0-1-1 0 0,0 0 1 0 0,0 1 0 0 0,0-1-1 0 0,0 0 1 0 0,0 1 0 0 0,0-1-1 0 0,0 0 1 0 0,0 1 0 0 0,0-1-1 0 0,0 0 1 0 0,0 1 0 0 0,0-1-1 0 0,1 0 1 0 0,-1 1-1 0 0,0-1 1 0 0,0 0 0 0 0,0 0-1 0 0,1 1 1 0 0,-1-1 0 0 0,0 0-1 0 0,0 0 1 0 0,1 1 0 0 0,-1-1-1 0 0,0 0 1 0 0,0 0 0 0 0,1 0-1 0 0,-1 1 1 0 0,0-1 0 0 0,1 0-1 0 0,-1 0 1 0 0,0 0-1 0 0,1 0 1 0 0,-1 0 0 0 0,0 0-1 0 0,1 0 8 0 0,-5 7-2 0 0,1 0 1 0 0,0 1-1 0 0,1-1 0 0 0,-1 1 0 0 0,2-1 0 0 0,-1 1 0 0 0,1 0 0 0 0,0-1 0 0 0,0 1 0 0 0,1 0 0 0 0,0 0 0 0 0,1 0 0 0 0,0 3 2 0 0,1-7 21 0 0,0-1 0 0 0,1 1 0 0 0,-1-1 0 0 0,1 1 0 0 0,0-1 0 0 0,0 0 0 0 0,0 0 0 0 0,0 0 0 0 0,1-1 0 0 0,-1 1 0 0 0,1-1 0 0 0,0 0 0 0 0,-1 0 0 0 0,1 0 0 0 0,0 0 0 0 0,0-1 0 0 0,0 1 0 0 0,0-1 0 0 0,1 0 0 0 0,-1 0 0 0 0,0-1 0 0 0,0 1 0 0 0,1-1 0 0 0,-1 0 0 0 0,0 0 0 0 0,1-1 0 0 0,-1 1 0 0 0,0-1 0 0 0,0 0 0 0 0,0 0 0 0 0,1 0 0 0 0,1-2-21 0 0,7-2 45 0 0,0-1-1 0 0,-1 0 1 0 0,0-1 0 0 0,0-1-1 0 0,-1 1 1 0 0,0-2-1 0 0,0 0 1 0 0,-1 0 0 0 0,-1-1-1 0 0,1 0 1 0 0,-1-1-1 0 0,-1 0 1 0 0,0 0 0 0 0,0-1-1 0 0,-2 0 1 0 0,4-6-45 0 0,-5-5-1421 0 0,-4 16-2506 0 0,1 0-4787 0 0,-1 3-3921 0 0</inkml:trace>
  <inkml:trace contextRef="#ctx0" brushRef="#br0" timeOffset="58578.094">22326 544 16724 0 0,'0'0'1783'0'0,"0"0"-436"0"0,0 0-159 0 0,0 0-1 0 0,0 0-54 0 0,0 0-158 0 0,0 0-229 0 0,0 0-158 0 0,0 0-55 0 0,0 0-14 0 0,0 0-27 0 0,0 0-70 0 0,0 0-61 0 0,4 14-49 0 0,15 94 367 0 0,-48 215 122 0 0,-4-132-747 0 0,14-83-177 0 0,19-108 78 0 0,0 0-17 0 0,0 0-35 0 0,0 0-11 0 0,0 0 0 0 0,0-26-1751 0 0,-3-34-2127 0 0,-3 22-6943 0 0,4 30-470 0 0</inkml:trace>
  <inkml:trace contextRef="#ctx0" brushRef="#br0" timeOffset="58825.27">22041 883 5305 0 0,'0'0'5303'0'0,"0"0"-2714"0"0,0 0-1118 0 0,0 0-212 0 0,0 0 70 0 0,0 0 106 0 0,0 0 40 0 0,0 0-68 0 0,0 0-236 0 0,0 0-221 0 0,0 0-151 0 0,0 0-131 0 0,0 0-85 0 0,26 8-76 0 0,83 22-74 0 0,26-9 514 0 0,5-7-785 0 0,-110-13-361 0 0,7 1-571 0 0,-14 4-4657 0 0,-20-4-2275 0 0,-1-1-4729 0 0</inkml:trace>
  <inkml:trace contextRef="#ctx0" brushRef="#br0" timeOffset="58991.28">22663 1060 16147 0 0,'0'0'1757'0'0,"0"0"-358"0"0,0 0-183 0 0,0 0-105 0 0,0 0-166 0 0,0 0-188 0 0,0 0-227 0 0,0 0-184 0 0,0 0-133 0 0,0 0-91 0 0,0 0-52 0 0,6 32-43 0 0,15 100-42 0 0,-6-79-1361 0 0,-14-53-308 0 0,-1 0-3111 0 0,0 0-6662 0 0</inkml:trace>
  <inkml:trace contextRef="#ctx0" brushRef="#br0" timeOffset="59157.818">22658 784 17316 0 0,'0'0'1504'0'0,"0"0"-600"0"0,0 0-160 0 0,0 0-168 0 0,0 0-279 0 0,0 0-249 0 0,0 0-160 0 0,0 0-129 0 0,0 0-71 0 0,0 0-224 0 0,0 0-728 0 0,0 0-2561 0 0,0 0-8441 0 0</inkml:trace>
  <inkml:trace contextRef="#ctx0" brushRef="#br0" timeOffset="59892.307">23078 1001 17716 0 0,'0'0'1832'0'0,"0"0"-450"0"0,0 0-141 0 0,0 0-92 0 0,0 0-124 0 0,0 0-137 0 0,0 0-179 0 0,0 0-129 0 0,0 0-140 0 0,0 0-91 0 0,0 0-95 0 0,0 0-112 0 0,0 0-12 0 0,-26 9-36 0 0,-79 28-23 0 0,42 8 23 0 0,54-34-91 0 0,6-7-5 0 0,0-1 0 0 0,0 1-1 0 0,0 0 1 0 0,1-1 0 0 0,-1 1 0 0 0,1 0-1 0 0,0 0 1 0 0,0 1 0 0 0,0-1-1 0 0,1 0 1 0 0,-1 1 0 0 0,1-1 0 0 0,0 1-1 0 0,0-1 1 0 0,1 1 0 0 0,-1 0-1 0 0,1-1 1 0 0,0 1 0 0 0,0 0 0 0 0,1-1-1 0 0,0 3 3 0 0,2-4 2 0 0,0 0-1 0 0,0 0 1 0 0,0-1-1 0 0,0 1 0 0 0,1-1 1 0 0,-1 0-1 0 0,1 0 0 0 0,-1 0 1 0 0,1 0-1 0 0,0-1 1 0 0,0 1-1 0 0,0-1 0 0 0,0 0 1 0 0,0 0-1 0 0,0-1 1 0 0,0 1-1 0 0,0-1 0 0 0,0 0 1 0 0,0 0-1 0 0,0 0 1 0 0,3-1-2 0 0,6 0 12 0 0,-1-1 1 0 0,1-1 0 0 0,-1 0 0 0 0,1-1 0 0 0,-1 0 0 0 0,0-1-1 0 0,-1-1 1 0 0,1 1 0 0 0,-1-2 0 0 0,0 0 0 0 0,-1 0-1 0 0,0-1 1 0 0,9-8-13 0 0,63-38 55 0 0,-65 90-221 0 0,-17-32 143 0 0,1 1 22 0 0,0 1 1 0 0,0-1-1 0 0,0 0 1 0 0,1 0-1 0 0,-1 0 1 0 0,1-1-1 0 0,1 1 1 0 0,-1 0-1 0 0,1-1 1 0 0,-1 1-1 0 0,1-1 1 0 0,0 0-1 0 0,1 0 1 0 0,-1 0-1 0 0,1 0 1 0 0,0-1-1 0 0,0 1 1 0 0,0-1-1 0 0,0 0 0 0 0,1 0 1 0 0,-1-1-1 0 0,1 1 1 0 0,-1-1-1 0 0,1 0 1 0 0,0 0-1 0 0,0-1 1 0 0,0 1-1 0 0,0-1 1 0 0,0 0-1 0 0,1 0 1 0 0,-1-1-1 0 0,0 0 1 0 0,0 0-1 0 0,3 0 1 0 0,7-2 36 0 0,0 0 0 0 0,0-1-1 0 0,0-1 1 0 0,0 0-1 0 0,-1-1 1 0 0,1-1-1 0 0,-1 0 1 0 0,-1-1 0 0 0,1 0-1 0 0,-1-1 1 0 0,-1-1-1 0 0,1 0 1 0 0,-1-1 0 0 0,3-3-36 0 0,-4 4 51 0 0,13-11 8 0 0,0-1 1 0 0,-2-2 0 0 0,0 0-1 0 0,-2-1 1 0 0,-1-2 0 0 0,0 0 0 0 0,-2 0-1 0 0,-1-2 1 0 0,-2 0 0 0 0,0-1-1 0 0,-2 0 1 0 0,2-10-60 0 0,-7 20-15 0 0,-1-1 0 0 0,-1 1 1 0 0,-1-1-1 0 0,-1 0 0 0 0,0-1 0 0 0,-2 1 0 0 0,0 0 1 0 0,-1 0-1 0 0,-2-1 0 0 0,0 1 0 0 0,0 0 1 0 0,-5-14 14 0 0,6 29-5 0 0,-1 0 1 0 0,1 1 0 0 0,-1 0 0 0 0,0-1 0 0 0,0 1 0 0 0,0 0 0 0 0,0 0 0 0 0,-1 0 0 0 0,1 0 0 0 0,-1 0-1 0 0,0 1 1 0 0,0-1 0 0 0,-1 1 0 0 0,1 0 0 0 0,-1 0 0 0 0,1 0 0 0 0,-1 0 0 0 0,0 1 0 0 0,0-1 0 0 0,-1 1-1 0 0,1 0 1 0 0,0 0 0 0 0,-1 1 0 0 0,1-1 0 0 0,-1 1 0 0 0,1 0 0 0 0,-5 0 4 0 0,4 0-2 0 0,0 1 0 0 0,0 1 0 0 0,-1-1 0 0 0,1 1 1 0 0,0-1-1 0 0,0 2 0 0 0,0-1 0 0 0,0 0 0 0 0,0 1 0 0 0,0 0 0 0 0,0 0 1 0 0,1 1-1 0 0,-1-1 0 0 0,1 1 0 0 0,-1 0 0 0 0,1 0 0 0 0,0 0 0 0 0,0 1 1 0 0,1 0-1 0 0,-1-1 0 0 0,1 1 0 0 0,-1 1 0 0 0,1-1 2 0 0,-5 12 9 0 0,0 0-1 0 0,1 1 0 0 0,1 0 0 0 0,1 0 1 0 0,0 0-1 0 0,1 1 0 0 0,1-1 1 0 0,0 1-1 0 0,2 0 0 0 0,0 0 1 0 0,1 0-1 0 0,0 0 0 0 0,2 0 1 0 0,0 0-1 0 0,1 0 0 0 0,1-1 1 0 0,1 2-9 0 0,6 17 89 0 0,1-1 1 0 0,2-1-1 0 0,2 0 0 0 0,1-1 1 0 0,1 0-1 0 0,2-2 1 0 0,1 0-1 0 0,1-2 1 0 0,2 0-1 0 0,1-1 1 0 0,26 22-90 0 0,109 95 253 0 0,-122-111-238 0 0,-38-33 0 0 0,3-31-1545 0 0,-3 2-1486 0 0,0 16-4233 0 0,0 4-5186 0 0</inkml:trace>
  <inkml:trace contextRef="#ctx0" brushRef="#br0" timeOffset="61395.05">665 3170 3161 0 0,'0'0'1340'0'0,"0"0"155"0"0,0 0 373 0 0,0 0 294 0 0,0 0-15 0 0,0 0-385 0 0,0 0-562 0 0,0 0-365 0 0,0 0-124 0 0,0 0 17 0 0,0 0 54 0 0,4 4-14 0 0,52 22 1300 0 0,-42-25-1796 0 0,-1-1-1 0 0,0 0 1 0 0,0 0 0 0 0,0-1-1 0 0,0-1 1 0 0,0 0-1 0 0,0-1 1 0 0,0 0 0 0 0,-1-1-1 0 0,1-1 1 0 0,-1 0 0 0 0,0 0-1 0 0,0-1 1 0 0,-1-1-1 0 0,0 0 1 0 0,0-1 0 0 0,-1 0-1 0 0,7-6-271 0 0,-11 8 42 0 0,0 1 0 0 0,0-2-1 0 0,0 1 1 0 0,-1-1 0 0 0,0 1 0 0 0,-1-1-1 0 0,1-1 1 0 0,-1 1 0 0 0,-1-1 0 0 0,1 0-1 0 0,-1 1 1 0 0,-1-1 0 0 0,1-1 0 0 0,-2 1-1 0 0,1 0 1 0 0,-1 0 0 0 0,0-1 0 0 0,0 1-1 0 0,-1-1 1 0 0,-1 1 0 0 0,1 0 0 0 0,-1-1-1 0 0,-1 0-41 0 0,1 6-1 0 0,0-1-1 0 0,0 1 1 0 0,0 0 0 0 0,-1-1-1 0 0,0 1 1 0 0,1 0-1 0 0,-1 0 1 0 0,0 0-1 0 0,-1 0 1 0 0,1 0-1 0 0,0 1 1 0 0,-1-1-1 0 0,0 0 1 0 0,1 1-1 0 0,-1 0 1 0 0,0 0-1 0 0,0 0 1 0 0,0 0-1 0 0,-1 0 1 0 0,1 1-1 0 0,0-1 1 0 0,-1 1-1 0 0,1 0 1 0 0,-1 0 0 0 0,1 0-1 0 0,-1 1 1 0 0,-1-1 1 0 0,-99-1-229 0 0,93 4 217 0 0,1 2 0 0 0,-1 0-1 0 0,1 0 1 0 0,-1 1 0 0 0,1 0 0 0 0,1 1-1 0 0,-1 0 1 0 0,1 0 0 0 0,0 1-1 0 0,0 0 1 0 0,1 1 0 0 0,0 0-1 0 0,1 0 1 0 0,-1 1 0 0 0,2-1 0 0 0,-1 2-1 0 0,1-1 1 0 0,-2 6 12 0 0,3-7 4 0 0,1 0 0 0 0,0 0-1 0 0,1 1 1 0 0,-1 0 0 0 0,2 0 0 0 0,-1-1 0 0 0,1 1 0 0 0,1 1 0 0 0,0-1-1 0 0,0 0 1 0 0,0 0 0 0 0,2 0 0 0 0,-1 1 0 0 0,1-1 0 0 0,0 0-1 0 0,1 0 1 0 0,0 0 0 0 0,0 0 0 0 0,1 0 0 0 0,0-1 0 0 0,1 1-1 0 0,0-1 1 0 0,0 0 0 0 0,1 0 0 0 0,0 0 0 0 0,0 0 0 0 0,1-1-1 0 0,0 0 1 0 0,0 0 0 0 0,0-1 0 0 0,1 1 0 0 0,0-2 0 0 0,5 4-4 0 0,-3-1-51 0 0,1-1 1 0 0,0-1 0 0 0,-1 0-1 0 0,2 0 1 0 0,-1-1 0 0 0,1 0-1 0 0,0-1 1 0 0,0 0-1 0 0,0-1 1 0 0,0 0 0 0 0,1-1-1 0 0,-1 0 1 0 0,1 0 0 0 0,0-2-1 0 0,-1 1 1 0 0,1-2 0 0 0,0 1-1 0 0,-1-2 1 0 0,1 1-1 0 0,-1-2 1 0 0,10-2 50 0 0,25-15-3277 0 0,-27 11-2268 0 0,-11 5 1802 0 0,2 0-8124 0 0</inkml:trace>
  <inkml:trace contextRef="#ctx0" brushRef="#br0" timeOffset="61845.343">1154 3376 8730 0 0,'0'0'2640'0'0,"0"0"-538"0"0,0 0-363 0 0,0 0-130 0 0,0 0-185 0 0,0 0-141 0 0,0 0-199 0 0,0 0-198 0 0,0 0-161 0 0,0 0-94 0 0,0 0-58 0 0,0 0-49 0 0,30-32-21 0 0,89-97-73 0 0,-60 50 248 0 0,10-68 384 0 0,-68 115-707 0 0,-1 31-323 0 0,0 1-2 0 0,0 0-23 0 0,0 0-30 0 0,0 5-34 0 0,-17 82 60 0 0,17-83 0 0 0,-1 2 4 0 0,0-1-1 0 0,0 1 1 0 0,0 0 0 0 0,1 0-1 0 0,0 0 1 0 0,0 0-1 0 0,0 0 1 0 0,1 0 0 0 0,0 0-1 0 0,0-1 1 0 0,0 1 0 0 0,1 0-1 0 0,0-1 1 0 0,0 1 0 0 0,0-1-1 0 0,1 1 1 0 0,0-1 0 0 0,0 0-1 0 0,0 0 1 0 0,1 0 0 0 0,-1-1-1 0 0,1 1 1 0 0,0-1 0 0 0,1 0-1 0 0,-1 0 1 0 0,1 0-7 0 0,2-1 88 0 0,-1-1 1 0 0,0-1 0 0 0,1 1 0 0 0,0-1-1 0 0,-1-1 1 0 0,1 1 0 0 0,0-1-1 0 0,-1 0 1 0 0,1 0 0 0 0,0-1-1 0 0,-1 0 1 0 0,1 0 0 0 0,-1-1-1 0 0,1 0 1 0 0,-1 0 0 0 0,0 0-1 0 0,1-1 1 0 0,2-1-89 0 0,10-10 206 0 0,-1 0 1 0 0,0-1-1 0 0,-1-1 0 0 0,-1 0 0 0 0,0-1 1 0 0,4-8-207 0 0,32-70 276 0 0,-45 78-244 0 0,-6 14-3253 0 0,-1 0-3436 0 0,0 3-5551 0 0</inkml:trace>
  <inkml:trace contextRef="#ctx0" brushRef="#br0" timeOffset="62570.919">2001 3173 8586 0 0,'0'0'1664'0'0,"0"0"-269"0"0,0 0 147 0 0,0 0 134 0 0,0 0-43 0 0,0 0-132 0 0,0 0-210 0 0,0 0-204 0 0,0 0-140 0 0,0 0-115 0 0,0 0-106 0 0,0 0-100 0 0,0 0-128 0 0,29 0-81 0 0,87-2-85 0 0,-68-13 84 0 0,-44 10-308 0 0,2-1-48 0 0,-1 0 1 0 0,0 0-1 0 0,-1 0 0 0 0,1 0 0 0 0,-1-1 0 0 0,-1 0 0 0 0,1 0 0 0 0,-1 0 0 0 0,0 0 0 0 0,-1 0 0 0 0,1-1 0 0 0,-2 1 0 0 0,1-1 0 0 0,-1 1 1 0 0,0-1-1 0 0,0 0 0 0 0,-1 1 0 0 0,0-1 0 0 0,-1 0 0 0 0,0 1 0 0 0,-1-7-60 0 0,1 10-12 0 0,-1 0-1 0 0,0 1 1 0 0,-1-1 0 0 0,1 0-1 0 0,-1 1 1 0 0,1-1 0 0 0,-1 1-1 0 0,0 0 1 0 0,0 0 0 0 0,-1 0-1 0 0,1 0 1 0 0,0 1 0 0 0,-1-1-1 0 0,0 1 1 0 0,1 0 0 0 0,-1 0-1 0 0,0 1 1 0 0,0-1 0 0 0,0 1-1 0 0,-1-1 1 0 0,1 1 0 0 0,0 0-1 0 0,0 1 1 0 0,-1-1 0 0 0,1 1-1 0 0,0 0 1 0 0,-1 0 0 0 0,1 0 0 0 0,0 1-1 0 0,0-1 1 0 0,-1 1 0 0 0,1 0-1 0 0,0 0 1 0 0,0 1 0 0 0,0-1-1 0 0,0 1 1 0 0,0 0 0 0 0,0 0-1 0 0,1 0 1 0 0,-1 1 0 0 0,0 0 12 0 0,-4 3-7 0 0,0 0 0 0 0,1 1 0 0 0,0 0 0 0 0,0 1-1 0 0,0 0 1 0 0,1 0 0 0 0,0 0 0 0 0,1 1 0 0 0,0-1 0 0 0,0 1 0 0 0,1 1 0 0 0,0-1 0 0 0,0 1 0 0 0,1-1 0 0 0,1 1 0 0 0,-1 0 0 0 0,2 0 0 0 0,-1 0 0 0 0,1 0 0 0 0,1 0 0 0 0,0 1 0 0 0,0-1 0 0 0,2 4 7 0 0,0-7 10 0 0,1 0-1 0 0,0 0 1 0 0,0 0 0 0 0,0-1-1 0 0,1 1 1 0 0,0-1 0 0 0,1 0-1 0 0,-1 0 1 0 0,1 0 0 0 0,0 0-1 0 0,1-1 1 0 0,-1 0-1 0 0,1 0 1 0 0,0-1 0 0 0,0 1-1 0 0,1-1 1 0 0,-1-1 0 0 0,1 1-1 0 0,0-1 1 0 0,0 0 0 0 0,0-1-1 0 0,0 0 1 0 0,0 0-1 0 0,1 0 1 0 0,-1-1 0 0 0,0 0-1 0 0,1 0 1 0 0,-1-1 0 0 0,1 0-1 0 0,0-1 1 0 0,2 0-10 0 0,7 2 65 0 0,1-2 0 0 0,0 0 0 0 0,-1-2 0 0 0,1 1 0 0 0,-1-2 1 0 0,0 0-1 0 0,0-2 0 0 0,0 0 0 0 0,-1 0 0 0 0,0-1 0 0 0,13-9-65 0 0,-9 3 68 0 0,0-1 1 0 0,-1-1-1 0 0,-1 0 0 0 0,-1-2 0 0 0,0 0 1 0 0,-1 0-1 0 0,-1-2 0 0 0,0 0 1 0 0,-2-1-1 0 0,1-2-68 0 0,6-8 15 0 0,-11 19-10 0 0,0 0 1 0 0,-1-1 0 0 0,-1 0-1 0 0,0-1 1 0 0,-1 0-1 0 0,0 0 1 0 0,0 0 0 0 0,-2-1-1 0 0,0 1 1 0 0,0-1 0 0 0,-1 0-1 0 0,-1 0 1 0 0,0-2-6 0 0,-3 15-4 0 0,0 0 0 0 0,1 0 0 0 0,-1-1 0 0 0,0 1 0 0 0,0 0 0 0 0,0 0 0 0 0,0 0 1 0 0,0 0-1 0 0,0 0 0 0 0,-1 0 0 0 0,1 0 0 0 0,0 0 0 0 0,0 0 0 0 0,-1 1 0 0 0,1-1 0 0 0,0 1 0 0 0,-1-1 0 0 0,1 1 0 0 0,-1-1 1 0 0,1 1-1 0 0,0 0 0 0 0,-1-1 0 0 0,1 1 0 0 0,-1 0 0 0 0,1 0 0 0 0,-1 0 0 0 0,1 0 0 0 0,-1 0 0 0 0,1 1 0 0 0,-1-1 0 0 0,1 0 0 0 0,-1 1 1 0 0,1-1-1 0 0,-1 1 0 0 0,1-1 0 0 0,0 1 0 0 0,-1 0 0 0 0,1 0 0 0 0,0 0 0 0 0,0-1 0 0 0,0 1 0 0 0,0 0 0 0 0,-1 0 0 0 0,1 1 1 0 0,0-1-1 0 0,1 0 0 0 0,-1 0 0 0 0,0 0 0 0 0,-1 2 4 0 0,-3 1-7 0 0,-1 0 0 0 0,1 1 0 0 0,0-1 0 0 0,0 1-1 0 0,1 1 1 0 0,-1-1 0 0 0,1 0 0 0 0,0 1 0 0 0,1 0 0 0 0,-1 0 0 0 0,1 0 0 0 0,0 1 0 0 0,1-1 0 0 0,-1 1-1 0 0,1-1 1 0 0,1 1 0 0 0,-1 0 0 0 0,1 0 0 0 0,0-1 0 0 0,1 1 0 0 0,0 0 0 0 0,0 6 7 0 0,3-8 0 0 0,0 0 0 0 0,1-1 0 0 0,0 1 0 0 0,0-1 0 0 0,0 0 0 0 0,0 0 0 0 0,0-1 0 0 0,1 1 0 0 0,0-1-1 0 0,-1 0 1 0 0,1 0 0 0 0,0-1 0 0 0,1 1 0 0 0,-1-1 0 0 0,0 0 0 0 0,5 1 0 0 0,3 2 9 0 0,-8-4-6 0 0,1 1 0 0 0,-1 0 0 0 0,0 0 1 0 0,0 1-1 0 0,0-1 0 0 0,0 1 0 0 0,0 0 0 0 0,-1 0 1 0 0,1 1-1 0 0,-1-1 0 0 0,0 1 0 0 0,0 0 0 0 0,0 0 1 0 0,-1 0-1 0 0,1 1 0 0 0,-1-1 0 0 0,0 1 0 0 0,0 0 0 0 0,-1 0 1 0 0,1 0-1 0 0,-1 0 0 0 0,0 0 0 0 0,0 1 0 0 0,-1-1 1 0 0,0 0-1 0 0,0 1 0 0 0,0-1 0 0 0,0 3-3 0 0,-12 73 79 0 0,5-72-721 0 0,-8 15 1464 0 0,11-16-3963 0 0,2-1-3547 0 0,1-7-5260 0 0</inkml:trace>
  <inkml:trace contextRef="#ctx0" brushRef="#br0" timeOffset="68151.397">3255 2967 0 0 0,'0'0'625'0'0,"0"0"384"0"0,0 0 95 0 0,0 0 130 0 0,0 0 147 0 0,0 0-45 0 0,0 0-85 0 0,0 0-56 0 0,0 0-68 0 0,0 0 32 0 0,0 0 9 0 0,-4-6-55 0 0,-13-19-57 0 0,-16 9 3135 0 0,-14 41-2977 0 0,46-24-1189 0 0,-10 8 46 0 0,0 1 0 0 0,1 0 0 0 0,0 1 0 0 0,1 0 0 0 0,0 0 0 0 0,1 1 0 0 0,0 0 0 0 0,1 1 0 0 0,0 0 0 0 0,1 0 0 0 0,0 0 0 0 0,1 1 0 0 0,1 0 0 0 0,0 0 0 0 0,1 0 0 0 0,1 0 0 0 0,0 0 0 0 0,0 1 0 0 0,2 12-71 0 0,0-25 26 0 0,0 0 0 0 0,0 0 0 0 0,0 0 0 0 0,0-1 1 0 0,1 1-1 0 0,-1 0 0 0 0,1 0 0 0 0,-1 0 0 0 0,1-1 1 0 0,0 1-1 0 0,0 0 0 0 0,-1 0 0 0 0,1-1 0 0 0,0 1 1 0 0,1-1-1 0 0,-1 1 0 0 0,0-1 0 0 0,0 1 0 0 0,1-1 0 0 0,-1 0 1 0 0,1 0-1 0 0,-1 0 0 0 0,1 0 0 0 0,-1 0 0 0 0,1 0 1 0 0,0 0-1 0 0,-1 0 0 0 0,1 0 0 0 0,0-1 0 0 0,0 1 1 0 0,-1-1-1 0 0,1 1 0 0 0,0-1 0 0 0,0 0 0 0 0,0 0 1 0 0,0 0-1 0 0,0 0 0 0 0,0 0 0 0 0,-1 0 0 0 0,2-1-26 0 0,73-26 1960 0 0,-49 5-1640 0 0,-2-1 0 0 0,0-1 0 0 0,-2-2 0 0 0,0 0 0 0 0,-2-1 0 0 0,11-19-320 0 0,36-74 552 0 0,-68 120-544 0 0,0 1-1 0 0,0-1 1 0 0,1 0-1 0 0,-1 0 0 0 0,0 1 1 0 0,0-1-1 0 0,0 0 1 0 0,0 1-1 0 0,0-1 0 0 0,1 0 1 0 0,-1 0-1 0 0,0 0 1 0 0,0 1-1 0 0,0-1 0 0 0,1 0 1 0 0,-1 0-1 0 0,0 0 1 0 0,0 1-1 0 0,1-1 0 0 0,-1 0 1 0 0,0 0-1 0 0,1 0 1 0 0,-1 0-1 0 0,0 0 0 0 0,0 0 1 0 0,1 0-1 0 0,-1 0 1 0 0,0 0-1 0 0,1 0 0 0 0,-1 0 1 0 0,0 0-1 0 0,0 0 1 0 0,1 0-1 0 0,-1 0-7 0 0,0 50-10 0 0,0-36 38 0 0,16 122 64 0 0,-4-94-81 0 0,-1 1-1 0 0,-3 0 1 0 0,-1 1 0 0 0,-2-1-1 0 0,-3 1 1 0 0,-1 0 0 0 0,-2 0-1 0 0,-4 21-10 0 0,2-39 3 0 0,0-1 1 0 0,-2 1-1 0 0,-1-1 0 0 0,-1 0 0 0 0,-1-1 1 0 0,-1 0-1 0 0,-1 0 0 0 0,-1-1 1 0 0,-11 16-4 0 0,20-36 0 0 0,1 1 0 0 0,-1 0 1 0 0,0-1-1 0 0,0 0 1 0 0,0 1-1 0 0,-1-1 1 0 0,1 0-1 0 0,-1 0 1 0 0,0 0-1 0 0,0 0 1 0 0,0-1-1 0 0,0 1 1 0 0,0-1-1 0 0,-1 0 1 0 0,1 0-1 0 0,-1 0 1 0 0,1 0-1 0 0,-1-1 1 0 0,0 1-1 0 0,0-1 1 0 0,0 0-1 0 0,0 0 1 0 0,1 0-1 0 0,-1-1 0 0 0,0 1 1 0 0,0-1-1 0 0,0 0 1 0 0,-2-1-1 0 0,-10-57 3 0 0,15 35-12 0 0,0 0 0 0 0,2 0 0 0 0,0 0 0 0 0,2 0 0 0 0,1 0 0 0 0,0 0 0 0 0,2 1 0 0 0,7-19 9 0 0,8-8-29 0 0,1 0 0 0 0,3 2 0 0 0,2 1 0 0 0,2 1 1 0 0,2 1-1 0 0,2 2 0 0 0,23-23 29 0 0,85-77-19 0 0,-134 134 22 0 0,-3 5 0 0 0,0 1 0 0 0,-1-1 0 0 0,0 0 0 0 0,0 0 0 0 0,0 0-1 0 0,0-1 1 0 0,0 1 0 0 0,-1-1 0 0 0,1 1 0 0 0,-1-1 0 0 0,0 0 0 0 0,0 0-1 0 0,0 0 1 0 0,-1 0 0 0 0,0 0 0 0 0,1-1 0 0 0,-1 1 0 0 0,-1 0-1 0 0,1-1 1 0 0,-1 1 0 0 0,1-4-3 0 0,-3 7 0 0 0,1-1 0 0 0,-1 1 0 0 0,1 0-1 0 0,-1 0 1 0 0,0 0 0 0 0,1 0 0 0 0,-1 1 0 0 0,0-1-1 0 0,0 0 1 0 0,0 1 0 0 0,1-1 0 0 0,-1 1 0 0 0,0 0 0 0 0,0-1-1 0 0,0 1 1 0 0,0 0 0 0 0,0 0 0 0 0,0 0 0 0 0,0 0-1 0 0,0 1 1 0 0,1-1 0 0 0,-1 0 0 0 0,0 1 0 0 0,0 0 0 0 0,0-1-1 0 0,1 1 1 0 0,-1 0 0 0 0,0 0 0 0 0,0 0 0 0 0,1 0-1 0 0,-1 0 1 0 0,1 0 0 0 0,-1 0 0 0 0,1 1 0 0 0,0-1-1 0 0,-1 1 1 0 0,35 160 49 0 0,-12-78-25 0 0,-21-83-24 0 0,1 0 1 0 0,-1 0 0 0 0,1 0 0 0 0,0-1 0 0 0,0 1 0 0 0,0 0-1 0 0,0 0 1 0 0,-1 0 0 0 0,1-1 0 0 0,0 1 0 0 0,0 0 0 0 0,0-1-1 0 0,0 1 1 0 0,1-1 0 0 0,-1 1 0 0 0,0-1 0 0 0,0 0 0 0 0,0 1-1 0 0,0-1 1 0 0,0 0 0 0 0,0 0 0 0 0,1 0 0 0 0,-1 0 0 0 0,0 0-1 0 0,0 0 1 0 0,0 0 0 0 0,1 0 0 0 0,-1 0 0 0 0,0-1 0 0 0,0 1-1 0 0,0 0 1 0 0,0-1 0 0 0,0 1 0 0 0,0-1 0 0 0,0 1 0 0 0,0-1 0 0 0,0 0-1 0 0,0 1 1 0 0,0-1 0 0 0,0 0 0 0 0,0 0 0 0 0,0 0-1 0 0,40-43 170 0 0,-34 36-175 0 0,8-10 24 0 0,4-3 24 0 0,-2-1-1 0 0,0-1 0 0 0,-1 0 0 0 0,-1-1 1 0 0,-1 0-1 0 0,6-19-42 0 0,-20 43 1 0 0,1 1-1 0 0,-1-1 1 0 0,0 0 0 0 0,0 0 0 0 0,1 0-1 0 0,-1 0 1 0 0,0 0 0 0 0,0 0 0 0 0,0 0-1 0 0,1 0 1 0 0,-1 0 0 0 0,0 0 0 0 0,1 0-1 0 0,-1 0 1 0 0,0 0 0 0 0,0 0 0 0 0,1 0-1 0 0,-1 0 1 0 0,0 0 0 0 0,0 0 0 0 0,0 0-1 0 0,1 0 1 0 0,-1 0 0 0 0,0-1 0 0 0,0 1-1 0 0,1 0 1 0 0,-1 0 0 0 0,0 0 0 0 0,0 0-1 0 0,0 0 1 0 0,1-1 0 0 0,-1 1-1 0 0,0 0 1 0 0,0 0 0 0 0,0 0 0 0 0,0-1-1 0 0,0 1 1 0 0,1 0 0 0 0,-1 0 0 0 0,0-1-1 0 0,0 1 1 0 0,0 0 0 0 0,0 0-1 0 0,39 128 400 0 0,-27-57-329 0 0,-3 0-1 0 0,-3 0 1 0 0,-2 44-71 0 0,-39 305 64 0 0,32-396-49 0 0,0-1-1 0 0,-1 0 1 0 0,-1 1 0 0 0,-2-1-1 0 0,0-1 1 0 0,-1 0 0 0 0,-2 0-1 0 0,0 0 1 0 0,-2 1-15 0 0,10-21 17 0 0,0 1-1 0 0,0 0 0 0 0,0 0 1 0 0,0-1-1 0 0,0 1 0 0 0,-1-1 1 0 0,1 1-1 0 0,-1-1 1 0 0,0 0-1 0 0,1 0 0 0 0,-1 0 1 0 0,0-1-1 0 0,0 1 1 0 0,0-1-1 0 0,-1 0 0 0 0,1 1 1 0 0,0-1-1 0 0,0-1 1 0 0,-1 1-1 0 0,1 0 0 0 0,0-1 1 0 0,-1 0-1 0 0,1 1 1 0 0,-2-2-17 0 0,2-1 18 0 0,1-1 0 0 0,-1 1 0 0 0,1-1 1 0 0,-1 0-1 0 0,1 0 0 0 0,0 0 0 0 0,0 0 1 0 0,1 0-1 0 0,-1-1 0 0 0,0 1 0 0 0,1-1 1 0 0,0 1-1 0 0,0-1 0 0 0,0 1 0 0 0,1-1 1 0 0,-1 1-1 0 0,1-1 0 0 0,-1 0 0 0 0,1-1-18 0 0,-1-16 11 0 0,1-1 0 0 0,0 1 0 0 0,2-1 0 0 0,0 1 0 0 0,2-1 0 0 0,0 1 0 0 0,1 0-1 0 0,2 1 1 0 0,0-1 0 0 0,1 1 0 0 0,0 1 0 0 0,2 0 0 0 0,1 0 0 0 0,3-5-11 0 0,6-6-6 0 0,1 1-1 0 0,1 1 1 0 0,2 1 0 0 0,1 0 0 0 0,1 2-1 0 0,1 1 1 0 0,1 1 0 0 0,7-3 6 0 0,75-28-1744 0 0,-99 46-1148 0 0,-9 4-3878 0 0,-2 1-5188 0 0</inkml:trace>
  <inkml:trace contextRef="#ctx0" brushRef="#br0" timeOffset="73077.241">4959 3074 1704 0 0,'0'0'2240'0'0,"0"0"-321"0"0,0 0-35 0 0,0 0 108 0 0,0 0-16 0 0,0 0-252 0 0,0 0-363 0 0,0 0-379 0 0,0 0-163 0 0,0 0-27 0 0,0 0 20 0 0,7-7 4560 0 0,5 70-3206 0 0,-10-31-1892 0 0,-2 1 0 0 0,0 0 0 0 0,-3 0 0 0 0,-1 0 0 0 0,-1-1 0 0 0,-1 0 0 0 0,-9 23-274 0 0,-4 10 57 0 0,19-64-72 0 0,0-1 2 0 0,0 0 6 0 0,0 0-31 0 0,0 0 10 0 0,4-19-461 0 0,17-42-1731 0 0,-11 20-5220 0 0,-8 29-1786 0 0</inkml:trace>
  <inkml:trace contextRef="#ctx0" brushRef="#br0" timeOffset="73298.642">4919 2754 14963 0 0,'0'0'2093'0'0,"0"0"-469"0"0,0 0-381 0 0,0 0-123 0 0,0 0-100 0 0,0 0-153 0 0,0 0-264 0 0,0 0-232 0 0,0 0-150 0 0,0 0-121 0 0,0 0-44 0 0,0 0-24 0 0,0 0-26 0 0,-13 12-33 0 0,-36 38-21 0 0,48-50 44 0 0,1 0 1 0 0,-1 1 0 0 0,1-1-1 0 0,-1 0 1 0 0,1 0-1 0 0,-1 1 1 0 0,1-1-1 0 0,0 0 1 0 0,-1 1 0 0 0,1-1-1 0 0,-1 0 1 0 0,1 1-1 0 0,0-1 1 0 0,-1 0-1 0 0,1 1 1 0 0,-1-1 0 0 0,1 1-1 0 0,0-1 1 0 0,0 1-1 0 0,-1-1 1 0 0,1 1-1 0 0,0-1 1 0 0,0 1 0 0 0,0-1-1 0 0,0 1 1 0 0,-1-1-1 0 0,1 1 1 0 0,0-1 0 0 0,0 1-1 0 0,0 0 1 0 0,0-1-1 0 0,0 1 1 0 0,0-1-1 0 0,1 1 1 0 0,-1-1 0 0 0,0 1-1 0 0,0-1 1 0 0,0 1-1 0 0,0-1 1 0 0,1 1-1 0 0,-1-1 1 0 0,0 1 0 0 0,0-1-1 0 0,1 1 1 0 0,-1-1-1 0 0,0 1 1 0 0,1-1-1 0 0,-1 0 1 0 0,1 1 0 0 0,-1-1-1 0 0,0 1 1 0 0,1-1-1 0 0,-1 0 1 0 0,1 0-1 0 0,-1 1 1 0 0,1-1 0 0 0,-1 0-1 0 0,1 0 1 0 0,-1 0-1 0 0,1 1 1 0 0,-1-1-1 0 0,1 0 1 0 0,0 0 3 0 0,2 1-46 0 0,34 17-1057 0 0,-11-11-4984 0 0,-19-6-5144 0 0</inkml:trace>
  <inkml:trace contextRef="#ctx0" brushRef="#br0" timeOffset="73826.302">5466 2978 7186 0 0,'0'0'4258'0'0,"0"0"-1803"0"0,0 0-629 0 0,0 0-53 0 0,0 0-68 0 0,0 0-196 0 0,0 0-294 0 0,0 0-304 0 0,0 0-232 0 0,0 0-138 0 0,0 0-35 0 0,0 0-15 0 0,0 0-27 0 0,3-5 359 0 0,-33 13-275 0 0,21-2-506 0 0,4-4-21 0 0,1 0-1 0 0,-1 0 0 0 0,1 0 0 0 0,0 0 0 0 0,0 1 1 0 0,0 0-1 0 0,0 0 0 0 0,0 0 0 0 0,1 0 1 0 0,-1 1-1 0 0,1-1 0 0 0,0 1 0 0 0,0 0 0 0 0,0 0 1 0 0,1 0-1 0 0,-1 0 0 0 0,1 0 0 0 0,0 1 1 0 0,0-1-1 0 0,0 1 0 0 0,1-1 0 0 0,0 1 0 0 0,0 0 1 0 0,0 0-1 0 0,0 0-20 0 0,3-2 6 0 0,-1-1 0 0 0,1 0 1 0 0,0 1-1 0 0,-1-1 0 0 0,1 0 0 0 0,0 0 1 0 0,0 0-1 0 0,1-1 0 0 0,-1 1 0 0 0,0 0 0 0 0,1-1 1 0 0,-1 1-1 0 0,0-1 0 0 0,1 0 0 0 0,0 0 1 0 0,-1 0-1 0 0,1 0 0 0 0,0 0 0 0 0,2 0-6 0 0,4 2 38 0 0,108 57 195 0 0,-112-57-208 0 0,-1 1-1 0 0,0 0 1 0 0,0 0 0 0 0,-1 0-1 0 0,1 0 1 0 0,-1 1-1 0 0,0-1 1 0 0,0 1-1 0 0,0 0 1 0 0,-1 0 0 0 0,0 0-1 0 0,1 0 1 0 0,-2 0-1 0 0,1 0 1 0 0,-1 1 0 0 0,0-1-1 0 0,0 1 1 0 0,0-1-1 0 0,-1 1 1 0 0,0-1-1 0 0,0 5-24 0 0,0-5 40 0 0,-1 1 0 0 0,0 0 0 0 0,0-1 0 0 0,-1 1 0 0 0,0-1 0 0 0,0 1-1 0 0,0-1 1 0 0,0 0 0 0 0,-1 0 0 0 0,0 0 0 0 0,0 0 0 0 0,0 0 0 0 0,0-1-1 0 0,-1 1 1 0 0,0-1 0 0 0,0 0 0 0 0,0 0 0 0 0,0-1 0 0 0,-1 1 0 0 0,0-1-1 0 0,1 0 1 0 0,-1 0 0 0 0,0 0 0 0 0,-3 0-40 0 0,-2 2 27 0 0,0 0-1 0 0,-1-1 1 0 0,1-1 0 0 0,-1 0-1 0 0,0 0 1 0 0,1-1-1 0 0,-1 0 1 0 0,0-1 0 0 0,0 0-1 0 0,0-1 1 0 0,0 0 0 0 0,-5-1-27 0 0,13 0-39 0 0,0 0 0 0 0,0 0 1 0 0,0 0-1 0 0,0 0 1 0 0,1-1-1 0 0,-1 1 0 0 0,0-1 1 0 0,1 0-1 0 0,-1 0 1 0 0,1 0-1 0 0,0 0 1 0 0,-1 0-1 0 0,1 0 0 0 0,0 0 1 0 0,0-1-1 0 0,0 1 1 0 0,1-1-1 0 0,-1 0 0 0 0,1 1 1 0 0,-1-1-1 0 0,1 0 1 0 0,0 0-1 0 0,0 0 0 0 0,0 0 1 0 0,1 0-1 0 0,-1 0 1 0 0,1 0-1 0 0,-1 0 0 0 0,1-3 39 0 0,5-34-7917 0 0,0 32-4296 0 0</inkml:trace>
  <inkml:trace contextRef="#ctx0" brushRef="#br0" timeOffset="74757.198">6390 3048 4641 0 0,'0'0'2677'0'0,"0"0"-876"0"0,0 0-442 0 0,0 0-45 0 0,0 0 109 0 0,0 0-19 0 0,0 0-158 0 0,0 0-191 0 0,0 0-267 0 0,0 0-189 0 0,0 0-82 0 0,0 0-69 0 0,0 0-65 0 0,-1 27-32 0 0,-6 130 305 0 0,-5 8 933 0 0,1-128-534 0 0,11-36-701 0 0,0-1 96 0 0,0 0 40 0 0,0 0 54 0 0,-4-16 879 0 0,1-4-1301 0 0,0 0-1 0 0,2 0 1 0 0,0 1-1 0 0,1-1 1 0 0,1 0-1 0 0,1 0 1 0 0,1 0-1 0 0,1 1 1 0 0,0-1-1 0 0,1 1 1 0 0,2 0-1 0 0,0 1 1 0 0,0-1-1 0 0,2 1 1 0 0,0 1-1 0 0,4-5-121 0 0,-6 8 24 0 0,1 0 0 0 0,1 1 0 0 0,0 0 0 0 0,1 0 0 0 0,0 1 0 0 0,1 0 0 0 0,0 1 0 0 0,1 0 0 0 0,0 1 0 0 0,1 0 0 0 0,0 1 0 0 0,6-3-24 0 0,-18 11-2 0 0,1 0-1 0 0,-1 1 0 0 0,1-1 1 0 0,-1 1-1 0 0,1 0 0 0 0,-1-1 1 0 0,1 1-1 0 0,-1 0 0 0 0,1 0 0 0 0,-1 0 1 0 0,1 0-1 0 0,0 0 0 0 0,-1 0 1 0 0,1 1-1 0 0,-1-1 0 0 0,1 0 1 0 0,-1 1-1 0 0,1-1 0 0 0,-1 1 1 0 0,0 0-1 0 0,1-1 0 0 0,-1 1 0 0 0,0 0 1 0 0,1 0-1 0 0,-1 0 0 0 0,0 0 1 0 0,0 0-1 0 0,0 0 0 0 0,0 0 1 0 0,0 0-1 0 0,0 0 0 0 0,0 1 0 0 0,0-1 1 0 0,0 0-1 0 0,0 1 0 0 0,-1-1 1 0 0,1 1-1 0 0,-1-1 0 0 0,1 1 1 0 0,-1-1-1 0 0,0 1 0 0 0,1-1 0 0 0,-1 1 1 0 0,0-1-1 0 0,0 1 0 0 0,0-1 1 0 0,0 1-1 0 0,0-1 0 0 0,0 2 3 0 0,18 35-330 0 0,18-26-1430 0 0,-18-12-2997 0 0,-5-1-3587 0 0,-10 1-3548 0 0</inkml:trace>
  <inkml:trace contextRef="#ctx0" brushRef="#br0" timeOffset="75423.083">6764 3181 9098 0 0,'0'0'2168'0'0,"0"0"-409"0"0,0 0-201 0 0,0 0-46 0 0,0 0-49 0 0,0 0-148 0 0,0 0-164 0 0,0 0-165 0 0,0 0-150 0 0,0 0-103 0 0,0 0-83 0 0,0 0-30 0 0,0 0-53 0 0,16 5-44 0 0,51 13-65 0 0,-66-18-433 0 0,1 1-1 0 0,-1-1 0 0 0,0 0 1 0 0,1 1-1 0 0,-1-1 1 0 0,1 0-1 0 0,-1 0 0 0 0,1 0 1 0 0,-1 0-1 0 0,1-1 0 0 0,-1 1 1 0 0,1 0-1 0 0,-1-1 0 0 0,1 1 1 0 0,-1 0-1 0 0,0-1 0 0 0,1 0 1 0 0,-1 1-1 0 0,0-1 0 0 0,0 0 1 0 0,1 0-1 0 0,-1 0 0 0 0,0 0 1 0 0,0 0-1 0 0,0 0 0 0 0,0 0 1 0 0,0 0-1 0 0,0 0 0 0 0,0 0 1 0 0,0 0-1 0 0,-1-1 1 0 0,1 1-1 0 0,0 0-24 0 0,5-7 123 0 0,1 0-41 0 0,0 0-1 0 0,0 0 0 0 0,0 0 0 0 0,-1 0 1 0 0,0-1-1 0 0,0 0 0 0 0,-1-1 0 0 0,-1 1 1 0 0,0-1-1 0 0,0 0 0 0 0,0 0 0 0 0,-2 0 1 0 0,1 0-1 0 0,-1-1 0 0 0,1-10-81 0 0,-4 19-6 0 0,-1 0-1 0 0,1 0 0 0 0,0 0 0 0 0,-1 0 1 0 0,1 0-1 0 0,-1 0 0 0 0,1 1 1 0 0,-1-1-1 0 0,0 0 0 0 0,0 1 0 0 0,0-1 1 0 0,0 1-1 0 0,0 0 0 0 0,0 0 1 0 0,0 0-1 0 0,0 0 0 0 0,0 0 1 0 0,0 0-1 0 0,-1 0 0 0 0,1 1 0 0 0,0-1 1 0 0,-1 1-1 0 0,1-1 0 0 0,-1 1 1 0 0,1 0-1 0 0,0 0 0 0 0,-1 0 1 0 0,1 1-1 0 0,0-1 0 0 0,-1 0 0 0 0,1 1 1 0 0,0 0-1 0 0,-1-1 0 0 0,1 1 1 0 0,0 0-1 0 0,0 0 0 0 0,0 0 1 0 0,0 1-1 0 0,-1-1 7 0 0,-10 8-24 0 0,-1 0 0 0 0,2 0 1 0 0,-1 2-1 0 0,1-1 0 0 0,1 2 1 0 0,0-1-1 0 0,0 2 0 0 0,1-1 0 0 0,1 1 1 0 0,0 1-1 0 0,1 0 0 0 0,0 0 0 0 0,1 0 1 0 0,0 4 23 0 0,-2 81-148 0 0,11-95 149 0 0,1-1 0 0 0,-1 1 0 0 0,1-1 0 0 0,0 0 0 0 0,0 0 1 0 0,0 0-1 0 0,1 0 0 0 0,-1 0 0 0 0,1-1 0 0 0,-1 1 0 0 0,1-1 0 0 0,0 0 0 0 0,0 0 1 0 0,0 0-1 0 0,0-1 0 0 0,0 1 0 0 0,0-1 0 0 0,0 0 0 0 0,1-1 0 0 0,0 1-1 0 0,17 1 31 0 0,1 0 0 0 0,-1-2 0 0 0,0-1-1 0 0,0 0 1 0 0,0-2 0 0 0,0-1 0 0 0,0 0-1 0 0,0-2 1 0 0,-1 0 0 0 0,0-2 0 0 0,-1 0 0 0 0,1-1-1 0 0,-1-1 1 0 0,-1-1 0 0 0,9-6-31 0 0,3-5 42 0 0,0-1 0 0 0,-1-2 0 0 0,-1-1 0 0 0,-2-1 0 0 0,0-1 0 0 0,-2-1 0 0 0,-1-2-1 0 0,-2 0 1 0 0,-1-2 0 0 0,-1 0 0 0 0,-2-1 0 0 0,-1-1 0 0 0,7-25-42 0 0,-17 44 6 0 0,-2-1 0 0 0,0 0 0 0 0,-1 0 0 0 0,0 0 0 0 0,-2 0 0 0 0,0-1 0 0 0,0 1 0 0 0,-2-1 0 0 0,0 1 0 0 0,-2-7-6 0 0,2 21 4 0 0,0 1 0 0 0,0 0-1 0 0,0 0 1 0 0,-1 0-1 0 0,1 0 1 0 0,0 0 0 0 0,-1 0-1 0 0,1 0 1 0 0,-1 0-1 0 0,0 0 1 0 0,0 0 0 0 0,0 0-1 0 0,0 1 1 0 0,0-1-1 0 0,0 0 1 0 0,0 0 0 0 0,-1 1-1 0 0,1-1 1 0 0,0 1-1 0 0,-1-1 1 0 0,0 1 0 0 0,1 0-1 0 0,-1 0 1 0 0,0-1-1 0 0,1 1 1 0 0,-1 0 0 0 0,0 0-1 0 0,0 1 1 0 0,0-1-1 0 0,0 0 1 0 0,0 1 0 0 0,0-1-1 0 0,0 1 1 0 0,0 0-1 0 0,0-1 1 0 0,0 1 0 0 0,0 0-1 0 0,0 0 1 0 0,0 0-1 0 0,0 1 1 0 0,-1-1 0 0 0,1 0-1 0 0,0 1 1 0 0,0 0-1 0 0,0-1 1 0 0,1 1 0 0 0,-3 1-4 0 0,-5 8-6 0 0,-1 1 1 0 0,2 0 0 0 0,-1 1 0 0 0,2 0 0 0 0,-1 0-1 0 0,2 1 1 0 0,-1 0 0 0 0,2 0 0 0 0,0 0-1 0 0,0 1 1 0 0,2-1 0 0 0,-2 7 5 0 0,-2 23 97 0 0,1 0 0 0 0,3 1 0 0 0,1-1 0 0 0,3 17-97 0 0,-1-36 41 0 0,1 0 9 0 0,1 0 0 0 0,2 0-1 0 0,0 0 1 0 0,1-1 0 0 0,2 0-1 0 0,0 0 1 0 0,2-1 0 0 0,0 1-1 0 0,5 6-49 0 0,13 6-52 0 0,-11-33-2635 0 0,-11-12-5986 0 0,-3 9-3692 0 0</inkml:trace>
  <inkml:trace contextRef="#ctx0" brushRef="#br0" timeOffset="76190.06">7933 3037 15731 0 0,'0'0'1863'0'0,"0"0"-537"0"0,0 0-211 0 0,0 0-31 0 0,0 0-37 0 0,0 0-99 0 0,0 0-185 0 0,0 0-185 0 0,-33 9-141 0 0,-102 31-105 0 0,77-7 33 0 0,52-26-294 0 0,2-3-54 0 0,0 0-1 0 0,0 1 1 0 0,0 0 0 0 0,1-1-1 0 0,-1 1 1 0 0,1 0 0 0 0,0 1-1 0 0,1-1 1 0 0,-1 1 0 0 0,1-1-1 0 0,0 1 1 0 0,1-1-1 0 0,-1 1 1 0 0,1 0 0 0 0,0 0-1 0 0,0 0 1 0 0,1 0 0 0 0,0 0-1 0 0,0 0 1 0 0,0 0 0 0 0,2 5-17 0 0,1-8 9 0 0,0-1 0 0 0,0 1 0 0 0,0-1 0 0 0,0 0 0 0 0,1 0 1 0 0,-1 0-1 0 0,1 0 0 0 0,-1-1 0 0 0,1 0 0 0 0,0 1 0 0 0,-1-1 1 0 0,1 0-1 0 0,0-1 0 0 0,0 1 0 0 0,0-1 0 0 0,0 0 0 0 0,0 0 1 0 0,-1 0-1 0 0,1 0 0 0 0,0 0 0 0 0,0-1 0 0 0,1 0-9 0 0,6 1 51 0 0,5-2-9 0 0,0-1 1 0 0,0-1 0 0 0,-1 0 0 0 0,1-1-1 0 0,-1 0 1 0 0,0-2 0 0 0,0 1 0 0 0,-1-2 0 0 0,0 0-1 0 0,-1-1 1 0 0,1 0 0 0 0,-2-1 0 0 0,1 0-1 0 0,9-11-42 0 0,41-59 126 0 0,-63 79-174 0 0,0 23-164 0 0,0-17 220 0 0,-1-1-15 0 0,0 0 0 0 0,0-1 0 0 0,0 1 0 0 0,1 0 0 0 0,0 0 0 0 0,0-1 0 0 0,0 1 0 0 0,0 0 0 0 0,0 0 0 0 0,1 0 0 0 0,-1-1 0 0 0,1 1 0 0 0,0 0 0 0 0,1-1 0 0 0,-1 1 0 0 0,0 0 0 0 0,1-1 0 0 0,0 0 0 0 0,0 1 0 0 0,0-1 0 0 0,0 0 0 0 0,0 0 1 0 0,1 0-1 0 0,-1 0 0 0 0,1-1 0 0 0,0 1 0 0 0,0-1 0 0 0,0 0 0 0 0,0 1 0 0 0,0-1 0 0 0,1 0 0 0 0,-1-1 0 0 0,1 1 0 0 0,-1-1 0 0 0,1 1 0 0 0,3 0 7 0 0,0-2 11 0 0,0 0 0 0 0,0 0 0 0 0,0 0 0 0 0,0-1 0 0 0,0 1 0 0 0,0-2 0 0 0,0 1 0 0 0,0-1 0 0 0,0 0 0 0 0,-1-1 0 0 0,1 1 0 0 0,-1-1 0 0 0,1-1 0 0 0,-1 1 0 0 0,0-1 0 0 0,-1 0 0 0 0,1 0 0 0 0,0-1 0 0 0,-1 0 0 0 0,0 0 0 0 0,0 0 0 0 0,2-4-11 0 0,81-137 571 0 0,-78 119-505 0 0,-1-2 0 0 0,-2 1 0 0 0,0-1 0 0 0,-2 0 0 0 0,-1 0 0 0 0,-2-1-1 0 0,0 1 1 0 0,-4-28-66 0 0,1 30 13 0 0,-2 0 0 0 0,-1 1 0 0 0,-1-1 0 0 0,-2 1 0 0 0,0 0 0 0 0,-11-24-13 0 0,17 50 0 0 0,1 0 1 0 0,0 0 0 0 0,-1-1-1 0 0,1 1 1 0 0,-1 0-1 0 0,1 0 1 0 0,0 0 0 0 0,-1-1-1 0 0,1 1 1 0 0,-1 0 0 0 0,1 0-1 0 0,-1 0 1 0 0,1 0 0 0 0,-1 0-1 0 0,1 0 1 0 0,0 0-1 0 0,-1 0 1 0 0,1 0 0 0 0,-1 0-1 0 0,1 0 1 0 0,-1 0 0 0 0,1 0-1 0 0,-1 1 1 0 0,1-1 0 0 0,0 0-1 0 0,-1 0 1 0 0,1 0-1 0 0,-1 1 1 0 0,1-1 0 0 0,0 0-1 0 0,-1 0 1 0 0,1 1 0 0 0,0-1-1 0 0,-1 0 1 0 0,1 1 0 0 0,0-1-1 0 0,-1 0 1 0 0,1 1-1 0 0,0-1 1 0 0,0 0 0 0 0,0 1-1 0 0,-1-1 1 0 0,1 1 0 0 0,0-1-1 0 0,0 1 1 0 0,0-1 0 0 0,0 0-1 0 0,0 1 1 0 0,0-1-1 0 0,0 1 1 0 0,0-1 0 0 0,0 1-1 0 0,0-1 1 0 0,0 1 0 0 0,0-1-1 0 0,0 0 1 0 0,0 1 0 0 0,0-1-1 0 0,0 1 1 0 0,0-1-1 0 0,0 1 1 0 0,1-1 0 0 0,-1 0-1 0 0,0 1 1 0 0,1 0-1 0 0,-14 322 504 0 0,14-302-470 0 0,1-1 0 0 0,1 1 0 0 0,1-1-1 0 0,1 0 1 0 0,0 0 0 0 0,2 0 0 0 0,0-1 0 0 0,1 0 0 0 0,1 0-1 0 0,1-1 1 0 0,10 15-34 0 0,-17-29-8 0 0,-1 1-1 0 0,1-1 1 0 0,-1 0-1 0 0,1 0 1 0 0,0 0 0 0 0,1 0-1 0 0,-1 0 1 0 0,1-1-1 0 0,-1 1 1 0 0,1-1-1 0 0,0 0 1 0 0,1 0 0 0 0,-1 0-1 0 0,0-1 1 0 0,1 0-1 0 0,-1 0 1 0 0,1 0 0 0 0,0 0-1 0 0,0-1 1 0 0,0 1-1 0 0,-1-1 1 0 0,2 0 8 0 0,-5-31-1287 0 0,-23-8-2323 0 0,2 18-5583 0 0,15 16-2373 0 0</inkml:trace>
  <inkml:trace contextRef="#ctx0" brushRef="#br0" timeOffset="76427.23">8122 2820 14067 0 0,'0'0'1304'0'0,"0"0"-316"0"0,0 0 110 0 0,0 0 285 0 0,0 0 168 0 0,0 0-129 0 0,0 0-270 0 0,0 0-268 0 0,0 0-168 0 0,0 0-81 0 0,0 0-106 0 0,0 0-75 0 0,35 5-63 0 0,111 14-109 0 0,-34-14 138 0 0,-34-3-36 0 0,-40-1-2400 0 0,0 0-6774 0 0,-34-1-3151 0 0</inkml:trace>
  <inkml:trace contextRef="#ctx0" brushRef="#br0" timeOffset="83499.374">8870 2923 0 0 0,'0'0'544'0'0,"0"0"892"0"0,0 0 343 0 0,0 0 95 0 0,0 0 56 0 0,0 0-14 0 0,0 0-285 0 0,0 0-346 0 0,0 0-298 0 0,0 0-245 0 0,0 0-106 0 0,-2-2-45 0 0,-1 0-459 0 0,0 0 0 0 0,0 1 0 0 0,0-1 0 0 0,0 1-1 0 0,0 0 1 0 0,0-1 0 0 0,-1 2 0 0 0,1-1 0 0 0,0 0-1 0 0,0 0 1 0 0,-1 1 0 0 0,1 0 0 0 0,-1 0 0 0 0,1 0-1 0 0,0 0 1 0 0,-1 0 0 0 0,1 1 0 0 0,0-1 0 0 0,-1 1-1 0 0,1 0 1 0 0,0 0 0 0 0,0 0 0 0 0,0 1 0 0 0,0-1-1 0 0,0 1 1 0 0,-1 0-132 0 0,-79 54 810 0 0,74-47-729 0 0,0 1 0 0 0,0 1 0 0 0,1-1 0 0 0,0 1 0 0 0,1 0-1 0 0,0 1 1 0 0,1 0 0 0 0,0 0 0 0 0,1 0 0 0 0,1 1 0 0 0,-1-1 0 0 0,2 1 0 0 0,0 0 0 0 0,1 1-1 0 0,0-1 1 0 0,1 0 0 0 0,0 13-81 0 0,3-23 79 0 0,-1 0 0 0 0,1 0 0 0 0,0-1 0 0 0,1 1-1 0 0,-1 0 1 0 0,0-1 0 0 0,1 0 0 0 0,0 0 0 0 0,-1 0 0 0 0,1 0 0 0 0,0 0 0 0 0,0 0-1 0 0,0-1 1 0 0,0 1 0 0 0,0-1 0 0 0,0 0 0 0 0,1 0 0 0 0,-1 0 0 0 0,0 0-1 0 0,0 0 1 0 0,1-1 0 0 0,-1 0 0 0 0,1 0 0 0 0,-1 0 0 0 0,0 0 0 0 0,1 0-1 0 0,-1 0 1 0 0,1-1 0 0 0,-1 0 0 0 0,0 0 0 0 0,0 0 0 0 0,1 0 0 0 0,-1 0-1 0 0,0-1 1 0 0,0 1 0 0 0,0-1 0 0 0,1-1-79 0 0,19-9 190 0 0,0-1 0 0 0,0-1 0 0 0,-2-1 0 0 0,0-1 0 0 0,0-2 0 0 0,-2 1 0 0 0,0-2 0 0 0,-1-1-1 0 0,-1 0 1 0 0,-1-1 0 0 0,-1-1 0 0 0,1-2-190 0 0,-11 17 31 0 0,0-1 0 0 0,-1 1 0 0 0,0-1-1 0 0,0 0 1 0 0,0 1 0 0 0,-1-2 0 0 0,0 1 0 0 0,-1 0-1 0 0,0-1 1 0 0,0 1 0 0 0,0-8-31 0 0,-2 15 85 0 0,0 1-22 0 0,0 0-31 0 0,-17 42-300 0 0,15-36 273 0 0,0 1 0 0 0,1 0 0 0 0,-1 0 0 0 0,2 0-1 0 0,-1 0 1 0 0,1 0 0 0 0,0 0 0 0 0,1 0 0 0 0,-1 0 0 0 0,1 0 0 0 0,1 0 0 0 0,-1 0 0 0 0,1 0-1 0 0,1 0 1 0 0,-1-1 0 0 0,1 1 0 0 0,0-1 0 0 0,0 0 0 0 0,1 0 0 0 0,0 0 0 0 0,2 3-5 0 0,18 20-25 0 0,-22-25 27 0 0,1 1 0 0 0,-1-1 0 0 0,1 0-1 0 0,1 0 1 0 0,-1 0 0 0 0,1 0 0 0 0,-1 0-1 0 0,1-1 1 0 0,0 0 0 0 0,0 0 0 0 0,0 0-1 0 0,1 0 1 0 0,-1-1 0 0 0,1 1 0 0 0,0-1-1 0 0,-1 0 1 0 0,1-1 0 0 0,0 1 0 0 0,0-1-1 0 0,4 1-1 0 0,0-4 16 0 0,0-1 0 0 0,0 0 0 0 0,0 0 0 0 0,-1-1 1 0 0,1 0-1 0 0,-1-1 0 0 0,0 1 0 0 0,0-2 0 0 0,-1 1 0 0 0,1-1 0 0 0,-1 0 0 0 0,0-1 0 0 0,-1 1 0 0 0,0-1 0 0 0,0-1 0 0 0,0 1 0 0 0,-1-1 0 0 0,0 0 0 0 0,-1 0 0 0 0,0 0 0 0 0,1-2-16 0 0,8-10 11 0 0,16-26 15 0 0,-2-1-1 0 0,-2-1 0 0 0,-3-2 0 0 0,-1 0 0 0 0,-3-1 0 0 0,-2-1 0 0 0,2-15-25 0 0,-9-74-17 0 0,-8 140 16 0 0,-1-1 1 0 0,0 1-1 0 0,0-1 0 0 0,-1 1 1 0 0,1-1-1 0 0,0 1 1 0 0,0-1-1 0 0,-1 1 0 0 0,1-1 1 0 0,-1 1-1 0 0,1-1 0 0 0,-1 1 1 0 0,0-1-1 0 0,0 1 0 0 0,1 0 1 0 0,-1 0-1 0 0,0-1 0 0 0,0 1 1 0 0,0 0-1 0 0,0 0 0 0 0,-1 0 1 0 0,1 0-1 0 0,0 0 0 0 0,0 0 1 0 0,-1 0-1 0 0,1 0 0 0 0,0 1 1 0 0,-1-1-1 0 0,1 0 0 0 0,-1 1 1 0 0,1-1-1 0 0,-1 1 0 0 0,1 0 1 0 0,-1-1-1 0 0,1 1 0 0 0,-1 0 1 0 0,1 0-1 0 0,-1 0 1 0 0,1 0-1 0 0,-1 0 0 0 0,1 1 1 0 0,-1-1-1 0 0,1 0 0 0 0,-1 1 1 0 0,1-1-1 0 0,-1 1 0 0 0,1-1 1 0 0,-1 1-1 0 0,1-1 0 0 0,0 1 1 0 0,-1 0-1 0 0,1 0 0 0 0,0 0 1 0 0,0 0-1 0 0,0 0 0 0 0,-1 0 1 0 0,1 0-1 0 0,0 0 0 0 0,0 1 1 0 0,-14 17-10 0 0,1 1-1 0 0,0 0 0 0 0,2 1 0 0 0,0 1 1 0 0,2 0-1 0 0,0 0 0 0 0,1 1 0 0 0,2 0 0 0 0,0 1 1 0 0,1 0-1 0 0,2 0 0 0 0,-2 24 11 0 0,3-29 0 0 0,1 0-1 0 0,0-1 1 0 0,2 1-1 0 0,0 0 1 0 0,1 0-1 0 0,1 0 1 0 0,1 0 0 0 0,1-1-1 0 0,0 1 1 0 0,1-1-1 0 0,1 0 1 0 0,1-1-1 0 0,0 1 1 0 0,2-1-1 0 0,0-1 1 0 0,0 1 0 0 0,2-2-1 0 0,0 1 1 0 0,0-1-1 0 0,2-1 1 0 0,10 10 0 0 0,-13-18 19 0 0,0 0 1 0 0,1 0-1 0 0,-1-1 1 0 0,1 0 0 0 0,0-1-1 0 0,0 0 1 0 0,1-1-1 0 0,-1 0 1 0 0,1-1 0 0 0,-1 0-1 0 0,1-1 1 0 0,0-1-1 0 0,0 1 1 0 0,-1-2 0 0 0,1 0-1 0 0,9-2-19 0 0,-12 2 21 0 0,-1-2 0 0 0,0 1 0 0 0,-1-1 0 0 0,1-1 0 0 0,0 1 1 0 0,-1-1-1 0 0,0-1 0 0 0,0 1 0 0 0,0-1 0 0 0,0 0 0 0 0,-1-1 0 0 0,0 0 0 0 0,0 0 0 0 0,-1 0 0 0 0,1 0 0 0 0,-1-1 0 0 0,-1 0 0 0 0,1 0 1 0 0,-1 0-1 0 0,0-1 0 0 0,-1 1 0 0 0,0-1 0 0 0,0 0 0 0 0,-1 0 0 0 0,0 0 0 0 0,0-1 0 0 0,-1 1 0 0 0,0 0 0 0 0,0 0 0 0 0,-1-1 0 0 0,0 1 0 0 0,0-1 1 0 0,-1 1-1 0 0,-1 0 0 0 0,0-6-21 0 0,-4 5-19 0 0,1 1 1 0 0,-1 0 0 0 0,0 0 0 0 0,0 1-1 0 0,-1-1 1 0 0,0 2 0 0 0,-1-1 0 0 0,1 1 0 0 0,-1 0-1 0 0,-1 0 1 0 0,1 1 0 0 0,-1 0 0 0 0,0 1-1 0 0,0 0 1 0 0,0 0 0 0 0,0 1 0 0 0,-1 0 0 0 0,1 1-1 0 0,-1 0 1 0 0,0 0 0 0 0,-5 1 18 0 0,1-2-123 0 0,1 2-1 0 0,0 0 1 0 0,0 1 0 0 0,0 0 0 0 0,-1 1-1 0 0,1 0 1 0 0,0 1 0 0 0,0 1-1 0 0,-6 1 124 0 0,13-2-451 0 0,0 1-1 0 0,0-1 1 0 0,0 1-1 0 0,1 0 0 0 0,-1 1 1 0 0,1-1-1 0 0,0 1 1 0 0,-1 0-1 0 0,2 0 1 0 0,-1 1-1 0 0,0-1 0 0 0,1 1 1 0 0,-1 1 451 0 0,-2 8-5742 0 0,2-2-5801 0 0</inkml:trace>
  <inkml:trace contextRef="#ctx0" brushRef="#br0" timeOffset="83929.534">10015 2352 13051 0 0,'0'0'1604'0'0,"0"0"-377"0"0,0 0-121 0 0,0 0 27 0 0,0 0 38 0 0,0 0 7 0 0,0 0-141 0 0,0 0-146 0 0,0 0-97 0 0,0 0-88 0 0,0 0-99 0 0,0 0-72 0 0,0 0-48 0 0,-3 35-71 0 0,-8 110-49 0 0,22 7 605 0 0,-8-113-836 0 0,-2-1 0 0 0,-1 1 0 0 0,-3-1 0 0 0,-6 36-136 0 0,-22 91 124 0 0,19-84-327 0 0,12-80 146 0 0,7-4-137 0 0,-1 1 1 0 0,0-1-1 0 0,0 0 1 0 0,0 0-1 0 0,0-1 1 0 0,0 1-1 0 0,-1-1 0 0 0,1-1 1 0 0,-1 1-1 0 0,0-1 1 0 0,-1 0-1 0 0,1 0 1 0 0,-1 0-1 0 0,0 0 0 0 0,0-1 1 0 0,-1 0-1 0 0,1 0 1 0 0,-1 0-1 0 0,0 0 1 0 0,1-6 193 0 0,-1 6-438 0 0,25-48-4092 0 0,-13 22-525 0 0,2 1-4104 0 0,-12 23 4522 0 0</inkml:trace>
  <inkml:trace contextRef="#ctx0" brushRef="#br0" timeOffset="84264.306">10171 2879 0 0 0,'0'0'1098'0'0,"0"0"673"0"0,0 0 157 0 0,0 0 3 0 0,0 0-61 0 0,0 0-143 0 0,0 0-133 0 0,0 0-106 0 0,0 0-50 0 0,0 0-80 0 0,0 0-92 0 0,12 26-94 0 0,39 81-95 0 0,-50-105-1027 0 0,-1-1 0 0 0,0 1 0 0 0,1 0 1 0 0,-1-1-1 0 0,1 1 0 0 0,0-1 0 0 0,0 1 1 0 0,0 0-1 0 0,0-1 0 0 0,0 0 0 0 0,0 1 1 0 0,0-1-1 0 0,0 0 0 0 0,0 1 0 0 0,0-1 0 0 0,1 0 1 0 0,-1 0-1 0 0,1 0 0 0 0,-1 0 0 0 0,0 0 1 0 0,1 0-1 0 0,0-1 0 0 0,-1 1 0 0 0,1 0 1 0 0,0-1-1 0 0,-1 1 0 0 0,1-1 0 0 0,0 0 1 0 0,-1 1-1 0 0,1-1 0 0 0,0 0 0 0 0,0 0 1 0 0,1 0-51 0 0,6-1 378 0 0,1 2-129 0 0,0 0 0 0 0,0 0 0 0 0,0-1 0 0 0,0-1 0 0 0,0 1 0 0 0,0-2 0 0 0,0 1 0 0 0,0-2 0 0 0,-1 1 0 0 0,1-1 0 0 0,-1-1 0 0 0,1 1 0 0 0,-1-2 0 0 0,0 1 0 0 0,-1-1 0 0 0,1-1 0 0 0,-1 1 0 0 0,0-1 0 0 0,0-1 0 0 0,6-6-249 0 0,-10 9 27 0 0,1 0 0 0 0,-1-1 1 0 0,1 1-1 0 0,-1-1 0 0 0,-1 0 1 0 0,1 0-1 0 0,-1-1 0 0 0,0 1 1 0 0,0-1-1 0 0,0 1 0 0 0,-1-1 1 0 0,0 0-1 0 0,0 0 0 0 0,0 0 0 0 0,-1 0 1 0 0,0 0-1 0 0,0-1 0 0 0,0 1 1 0 0,-1 0-1 0 0,0 0 0 0 0,-1-1 1 0 0,1 1-1 0 0,-1 0 0 0 0,0 0 1 0 0,-1 0-1 0 0,1 0 0 0 0,-1 0 1 0 0,0 0-1 0 0,-2-3-27 0 0,0 6-7 0 0,0 0 1 0 0,0 0-1 0 0,0 1 1 0 0,-1-1 0 0 0,1 1-1 0 0,-1 0 1 0 0,1 0-1 0 0,-1 1 1 0 0,0-1-1 0 0,0 1 1 0 0,0 0-1 0 0,0 1 1 0 0,0-1-1 0 0,0 1 1 0 0,1 0-1 0 0,-1 0 1 0 0,0 0 0 0 0,0 1-1 0 0,0-1 1 0 0,0 1-1 0 0,0 1 1 0 0,0-1-1 0 0,1 1 1 0 0,-1-1-1 0 0,0 1 1 0 0,1 1-1 0 0,0-1 1 0 0,-1 1-1 0 0,1-1 1 0 0,0 1 0 0 0,0 1-1 0 0,1-1 1 0 0,-1 0-1 0 0,0 1 1 0 0,1 0-1 0 0,0 0 1 0 0,0 0-1 0 0,0 0 1 0 0,0 2 6 0 0,-6 4-3 0 0,1 1 0 0 0,1 0 0 0 0,0 0 0 0 0,0 1 0 0 0,1-1 0 0 0,1 2 0 0 0,0-1 0 0 0,0 0-1 0 0,1 1 1 0 0,1 0 0 0 0,0 0 0 0 0,1 0 0 0 0,0 0 0 0 0,1 0 0 0 0,1 0 0 0 0,0 1 0 0 0,1-1 0 0 0,0 1 3 0 0,1-8 3 0 0,0 0-1 0 0,1 1 1 0 0,0-1 0 0 0,0 0-1 0 0,1-1 1 0 0,-1 1 0 0 0,1-1-1 0 0,1 1 1 0 0,-1-1-1 0 0,1 0 1 0 0,-1-1 0 0 0,2 1-1 0 0,-1-1 1 0 0,0 0 0 0 0,1 0-1 0 0,0-1 1 0 0,-1 1 0 0 0,2-1-1 0 0,-1 0 1 0 0,0-1-1 0 0,0 0 1 0 0,1 0 0 0 0,-1 0-1 0 0,6 0-2 0 0,162 13-203 0 0,-142-14-336 0 0,22-1-1066 0 0,-19-4-6022 0 0,-19 0-4752 0 0</inkml:trace>
  <inkml:trace contextRef="#ctx0" brushRef="#br0" timeOffset="112358.676">11576 2514 408 0 0,'0'0'1556'0'0,"0"0"2"0"0,0 0 236 0 0,0 0 284 0 0,0 0 166 0 0,0 0-51 0 0,0 0-184 0 0,0 0-192 0 0,0 0-257 0 0,0 0-208 0 0,0 0-266 0 0,-3-10-215 0 0,-7-29-104 0 0,8 29-45 0 0,2 10-5 0 0,0 0-41 0 0,0 0-52 0 0,0 0-101 0 0,0 0-77 0 0,0 0-68 0 0,0 0-64 0 0,0 0-44 0 0,0 0-25 0 0,0 0-30 0 0,-22 354 2045 0 0,-4-76-1830 0 0,24-210 15 0 0,2-68-415 0 0,-1 0 2 0 0,0 0-7 0 0,1 0-8 0 0,0 0-14 0 0,0 0-44 0 0,-7-23-3751 0 0,1 7-563 0 0,5 3-2277 0 0,1 6-4908 0 0</inkml:trace>
  <inkml:trace contextRef="#ctx0" brushRef="#br0" timeOffset="112606.201">11276 2860 11522 0 0,'0'0'2065'0'0,"0"0"-654"0"0,0 0-604 0 0,0 0-218 0 0,0 0 31 0 0,0 0 59 0 0,0 0 141 0 0,0 0 52 0 0,0 0-2 0 0,0 0-26 0 0,0 0-146 0 0,0 0-106 0 0,0 0-53 0 0,20-2-38 0 0,103-13 338 0 0,75 10-1525 0 0,-177 7-1893 0 0,-5 0-4245 0 0,-10-2-4618 0 0</inkml:trace>
  <inkml:trace contextRef="#ctx0" brushRef="#br0" timeOffset="112937.279">11890 2823 8034 0 0,'0'0'2566'0'0,"0"0"-569"0"0,0 0-318 0 0,0 0-86 0 0,0 0-92 0 0,0 0-147 0 0,0 0-203 0 0,0 0-258 0 0,0 0-190 0 0,0 0-165 0 0,0 0-122 0 0,0 0-84 0 0,-22 32-87 0 0,-68 96-69 0 0,68-83-62 0 0,30-30-19 0 0,-3-11-54 0 0,0 2 29 0 0,0-1 0 0 0,0 0 1 0 0,1 0-1 0 0,-1 0 0 0 0,1-1 1 0 0,0 0-1 0 0,0 0 1 0 0,1-1-1 0 0,-1 0 0 0 0,1 0 1 0 0,0 0-1 0 0,0-1 0 0 0,0 0 1 0 0,0 0-1 0 0,0-1 0 0 0,0 0 1 0 0,1 0-1 0 0,-1 0 1 0 0,0-1-1 0 0,0 0 0 0 0,1-1 1 0 0,-1 0-1 0 0,0 0 0 0 0,6-2-70 0 0,3 0 180 0 0,1-1-1 0 0,-1-1 0 0 0,-1-1 1 0 0,1 0-1 0 0,-1-1 0 0 0,0-1 1 0 0,0 0-1 0 0,-1-1 0 0 0,-1-1 1 0 0,4-3-180 0 0,-13 10 38 0 0,0 0 1 0 0,0-1-1 0 0,0 1 1 0 0,-1-1-1 0 0,1 0 1 0 0,-1 0-1 0 0,0-1 1 0 0,-1 1-1 0 0,1 0 1 0 0,-1-1-1 0 0,1 0 0 0 0,-1 1 1 0 0,-1-1-1 0 0,1 0 1 0 0,-1 0-1 0 0,0 0 1 0 0,0 0-1 0 0,0 0 1 0 0,-1-1-1 0 0,0 1 1 0 0,0 0-1 0 0,0 0 1 0 0,0 0-1 0 0,-1 0 1 0 0,0-1-1 0 0,0 1 1 0 0,0 0-1 0 0,-1 1 1 0 0,0-1-1 0 0,0 0 0 0 0,0 0 1 0 0,0 1-1 0 0,-1-1 1 0 0,0 1-1 0 0,0 0 1 0 0,0 0-1 0 0,0 0 1 0 0,-1 0-1 0 0,1 0 1 0 0,-4-2-39 0 0,1 2-73 0 0,-1 0 0 0 0,1 0 0 0 0,-1 1 0 0 0,0 0 1 0 0,0 0-1 0 0,0 1 0 0 0,0 0 0 0 0,0 0 0 0 0,-1 1 0 0 0,1-1 1 0 0,0 2-1 0 0,-1-1 0 0 0,1 1 0 0 0,-1 0 0 0 0,1 0 1 0 0,-1 1-1 0 0,1 0 0 0 0,0 1 0 0 0,-1 0 0 0 0,1 0 0 0 0,0 0 1 0 0,0 1-1 0 0,0 0 73 0 0,-28 23-1867 0 0,13-5-3945 0 0,11-9-6041 0 0</inkml:trace>
  <inkml:trace contextRef="#ctx0" brushRef="#br0" timeOffset="114002.199">12816 2831 7074 0 0,'0'0'1955'0'0,"0"0"-220"0"0,0 0-172 0 0,0 0 81 0 0,0 0 38 0 0,0 0-117 0 0,0 0-196 0 0,0 0-232 0 0,0 0-195 0 0,0 0-155 0 0,0 0-102 0 0,0 0-70 0 0,0 0-78 0 0,-7 1-99 0 0,-25 5-93 0 0,30-4-295 0 0,0-1 1 0 0,0 1-1 0 0,0 0 0 0 0,0 0 0 0 0,0 0 0 0 0,0 0 1 0 0,1 0-1 0 0,-1 0 0 0 0,1 1 0 0 0,-1-1 0 0 0,1 0 1 0 0,0 1-1 0 0,0-1 0 0 0,0 1 0 0 0,0-1 0 0 0,1 1 1 0 0,-1 0-1 0 0,1-1 0 0 0,-1 1 0 0 0,1-1 0 0 0,0 3-50 0 0,0-5 14 0 0,-2 11 81 0 0,0 1 0 0 0,1-1 0 0 0,1 0 0 0 0,-1 0 0 0 0,2 0-1 0 0,-1 1 1 0 0,2-1 0 0 0,-1 0 0 0 0,2 0 0 0 0,-1 0 0 0 0,2-1-1 0 0,-1 1 1 0 0,1 0 0 0 0,1-1 0 0 0,0 0 0 0 0,1 0 0 0 0,4 7-95 0 0,-6-15 35 0 0,0 0 0 0 0,-1 0 0 0 0,1-1-1 0 0,0 1 1 0 0,0-1 0 0 0,0 0 0 0 0,0 0 0 0 0,0 0 0 0 0,0-1 0 0 0,0 1 0 0 0,0-1 0 0 0,0 0 0 0 0,1 0 0 0 0,-1 0 0 0 0,0-1 0 0 0,0 1 0 0 0,0-1 0 0 0,0 0 0 0 0,0 0 0 0 0,0-1-1 0 0,0 1 1 0 0,0-1 0 0 0,-1 0 0 0 0,1 0 0 0 0,-1 0 0 0 0,1 0 0 0 0,-1-1 0 0 0,0 1 0 0 0,0-1 0 0 0,0 0 0 0 0,0 0 0 0 0,0 0 0 0 0,0 0 0 0 0,-1-1 0 0 0,0 1-35 0 0,129-162 396 0 0,-110 236-604 0 0,-19-65 212 0 0,1 0 0 0 0,-1 1 0 0 0,1-1 1 0 0,1-1-1 0 0,0 1 0 0 0,-1 0 0 0 0,2-1 1 0 0,-1 0-1 0 0,0 0 0 0 0,1 0 1 0 0,0 0-1 0 0,0-1 0 0 0,1 0 0 0 0,-1 0 1 0 0,1 0-1 0 0,0-1 0 0 0,0 1 0 0 0,0-1 1 0 0,0-1-1 0 0,1 0 0 0 0,-1 1 0 0 0,1-2 1 0 0,0 1-1 0 0,-1-1 0 0 0,1 0 0 0 0,6 0-4 0 0,-10-1 38 0 0,1 0 0 0 0,0 0 0 0 0,-1-1 0 0 0,1 1 0 0 0,-1-1 0 0 0,1 0-1 0 0,-1 1 1 0 0,1-2 0 0 0,-1 1 0 0 0,0 0 0 0 0,1-1 0 0 0,-1 1 0 0 0,0-1 0 0 0,0 0-1 0 0,0 0 1 0 0,0-1 0 0 0,-1 1 0 0 0,1 0 0 0 0,0-1 0 0 0,-1 0 0 0 0,0 1-1 0 0,0-1 1 0 0,0 0 0 0 0,0 0 0 0 0,0 0 0 0 0,0-1 0 0 0,-1 1 0 0 0,1-2-38 0 0,0 0 25 0 0,7-13-72 0 0,-1-1-1 0 0,-2 1 1 0 0,0-1-1 0 0,0 0 1 0 0,-2-1-1 0 0,-1 1 1 0 0,2-17 47 0 0,-5 36-458 0 0,0 0-274 0 0,8 0-9198 0 0,-4 0-1834 0 0</inkml:trace>
  <inkml:trace contextRef="#ctx0" brushRef="#br0" timeOffset="114357.118">13658 2860 10850 0 0,'0'0'2600'0'0,"0"0"-719"0"0,0 0-336 0 0,0 0-92 0 0,0 0-116 0 0,0 0-212 0 0,0 0-299 0 0,0 0-290 0 0,0 0-183 0 0,0 0-114 0 0,0 0-72 0 0,0 0-38 0 0,-14 27-26 0 0,-38 83-22 0 0,51-109-77 0 0,0 0 0 0 0,0 0-1 0 0,1-1 1 0 0,-1 1 0 0 0,0 0 0 0 0,0 0-1 0 0,1 0 1 0 0,-1 0 0 0 0,1 0 0 0 0,-1 0-1 0 0,1 1 1 0 0,-1-1 0 0 0,1 0 0 0 0,-1 0 0 0 0,1 0-1 0 0,0 0 1 0 0,0 0 0 0 0,0 1 0 0 0,0-1-1 0 0,0 0 1 0 0,0 0 0 0 0,0 0 0 0 0,0 1-1 0 0,0-1 1 0 0,0 0 0 0 0,1 0 0 0 0,-1 0 0 0 0,0 0-1 0 0,1 1 1 0 0,-1-1 0 0 0,1 0 0 0 0,-1 0-1 0 0,1 0 1 0 0,0 0 0 0 0,0 0 0 0 0,-1 0 0 0 0,1-1-1 0 0,0 1 1 0 0,0 0 0 0 0,0 0 0 0 0,1 0-4 0 0,2 2 34 0 0,0 0 54 0 0,0 0-1 0 0,0 1 1 0 0,1-2-1 0 0,-1 1 1 0 0,1 0-1 0 0,0-1 1 0 0,0 0-1 0 0,0 0 0 0 0,0-1 1 0 0,0 1-1 0 0,1-1 1 0 0,-1 0-1 0 0,0-1 1 0 0,0 1-1 0 0,1-1 1 0 0,-1 0-1 0 0,1 0 0 0 0,-1-1 1 0 0,0 1-1 0 0,0-1 1 0 0,1 0-1 0 0,-1-1 1 0 0,0 1-1 0 0,0-1 1 0 0,0 0-1 0 0,0-1 1 0 0,-1 1-1 0 0,1-1 0 0 0,0 0 1 0 0,-1 0-1 0 0,0 0 1 0 0,0 0-1 0 0,3-4-87 0 0,-1-1 86 0 0,-1 0 1 0 0,0 0-1 0 0,-1-1 0 0 0,0 1 0 0 0,0-1 0 0 0,-1 0 0 0 0,0 0 1 0 0,-1 0-1 0 0,1-1 0 0 0,-2 1 0 0 0,1 0 0 0 0,-2-1 0 0 0,1 1 1 0 0,-1-1-1 0 0,-1 0 0 0 0,1 1 0 0 0,-2-1 0 0 0,0-1-86 0 0,2 9-15 0 0,-1 0 0 0 0,0 0-1 0 0,0 0 1 0 0,0 0 0 0 0,0 0-1 0 0,0 0 1 0 0,0 0 0 0 0,0 0-1 0 0,-1 0 1 0 0,1 0 0 0 0,-1 1-1 0 0,0-1 1 0 0,1 1 0 0 0,-1-1-1 0 0,0 1 1 0 0,0 0 0 0 0,0-1-1 0 0,0 1 1 0 0,0 0 0 0 0,0 0-1 0 0,0 0 1 0 0,0 1 0 0 0,0-1-1 0 0,0 0 1 0 0,-1 1 0 0 0,1 0-1 0 0,0-1 1 0 0,0 1 0 0 0,-1 0-1 0 0,1 0 1 0 0,0 0 0 0 0,0 0-1 0 0,-1 1 1 0 0,1-1 0 0 0,0 1-1 0 0,0-1 1 0 0,-3 2 15 0 0,-47 24-3386 0 0,42-14 1405 0 0,-3 4-5564 0 0,6-8-4402 0 0</inkml:trace>
  <inkml:trace contextRef="#ctx0" brushRef="#br0" timeOffset="114696.053">14019 3096 5313 0 0,'0'0'3986'0'0,"0"0"-1424"0"0,0 0-444 0 0,0 0-92 0 0,0 0-195 0 0,0 0-199 0 0,0 0-196 0 0,0 0-210 0 0,0 0-199 0 0,0 0-160 0 0,0 0-154 0 0,0 0-94 0 0,0 0-92 0 0,-6-7-71 0 0,3 3-382 0 0,1 2-29 0 0,0 0 1 0 0,0-1-1 0 0,0 1 0 0 0,0-1 1 0 0,0 1-1 0 0,1-1 1 0 0,-1 0-1 0 0,1 1 0 0 0,0-1 1 0 0,0 0-1 0 0,0 0 0 0 0,0 0 1 0 0,0 0-1 0 0,1 0 1 0 0,-1 0-1 0 0,1 0 0 0 0,0-1 1 0 0,0 1-1 0 0,0 0 1 0 0,0-1-46 0 0,7-19 119 0 0,1 0 0 0 0,1 0 1 0 0,1 1-1 0 0,0 1 1 0 0,2-1-1 0 0,1 2 1 0 0,0-1-1 0 0,2 2 1 0 0,0 0-1 0 0,14-13-119 0 0,-16 34-2159 0 0,-10 3-1286 0 0,-1-1-3930 0 0,-2-3 5563 0 0,2 5-10640 0 0</inkml:trace>
  <inkml:trace contextRef="#ctx0" brushRef="#br0" timeOffset="115035.784">14547 2371 14819 0 0,'0'0'2190'0'0,"0"0"-602"0"0,0 0-349 0 0,0 0-153 0 0,0 0-91 0 0,0 0-130 0 0,0 0-130 0 0,0 0-99 0 0,0 0-58 0 0,0 0-2 0 0,0 0-48 0 0,0 0-64 0 0,0 24-60 0 0,-4 172 476 0 0,-1 286-449 0 0,5-481-506 0 0,0-1-13 0 0,0 0-30 0 0,0 0-84 0 0,1-15-943 0 0,40-109-4754 0 0,-20 73-1143 0 0,-18 43 5365 0 0,6-11-9107 0 0</inkml:trace>
  <inkml:trace contextRef="#ctx0" brushRef="#br0" timeOffset="115305.374">14792 2562 5457 0 0,'0'0'2587'0'0,"0"0"-781"0"0,0 0-147 0 0,0 0 61 0 0,0 0-91 0 0,0 0-160 0 0,0 0-208 0 0,0 0-230 0 0,-29 32-194 0 0,-90 99-122 0 0,30-51 1240 0 0,55-40 192 0 0,68-28-1039 0 0,-7-6-684 0 0,-17-4-300 0 0,0 0 0 0 0,-1 0 0 0 0,1 1 0 0 0,-1 0 1 0 0,0 0-1 0 0,1 1 0 0 0,-1 0 0 0 0,-1 1 1 0 0,1 0-1 0 0,-1 1 0 0 0,0 0 0 0 0,6 5-124 0 0,41 63 878 0 0,-53-70-900 0 0,0-1 0 0 0,0 1 1 0 0,0-1-1 0 0,0 1 0 0 0,1-1 0 0 0,0 0 1 0 0,-1 0-1 0 0,1 0 0 0 0,0 0 1 0 0,0-1-1 0 0,1 1 0 0 0,-1-1 1 0 0,0 0-1 0 0,1 0 0 0 0,-1 0 0 0 0,1 0 1 0 0,0 0 21 0 0,41-11-5762 0 0,-34 2-2100 0 0,-3 2-4766 0 0</inkml:trace>
  <inkml:trace contextRef="#ctx0" brushRef="#br0" timeOffset="116476.388">15392 2901 0 0 0,'0'0'1514'0'0,"0"0"275"0"0,0 0 106 0 0,0 0-69 0 0,0 0-99 0 0,0 0-221 0 0,0 0-251 0 0,0 0-239 0 0,0 0-168 0 0,0 0-102 0 0,0 0 10 0 0,0 0 147 0 0,-2 26 3108 0 0,3-24-3877 0 0,0-1-1 0 0,0 0 1 0 0,0 1-1 0 0,0-1 1 0 0,0 0-1 0 0,0 0 0 0 0,0 0 1 0 0,0 1-1 0 0,0-1 1 0 0,1 0-1 0 0,-1-1 1 0 0,0 1-1 0 0,1 0 1 0 0,-1 0-1 0 0,1 0 1 0 0,-1-1-1 0 0,1 1 1 0 0,-1-1-1 0 0,1 1 1 0 0,-1-1-1 0 0,1 0 0 0 0,0 0 1 0 0,-1 0-1 0 0,1 1 1 0 0,-1-2-1 0 0,1 1 1 0 0,0 0-1 0 0,-1 0 1 0 0,1 0-1 0 0,-1-1 1 0 0,1 1-1 0 0,-1-1 1 0 0,1 1-1 0 0,-1-1 1 0 0,1 1-1 0 0,-1-1 0 0 0,1 0 1 0 0,-1 0-1 0 0,1 0-133 0 0,51-41 1222 0 0,-3-18-430 0 0,-23 104-421 0 0,-15 2-222 0 0,-2 0 1 0 0,-2 1-1 0 0,-3 0 1 0 0,-1 0-1 0 0,-2 0 1 0 0,-3 7-150 0 0,2-5 59 0 0,0-9-37 0 0,1-20-8 0 0,0 0 0 0 0,-2 0 1 0 0,0 0-1 0 0,-1 0 0 0 0,-1 0 0 0 0,-1 0 0 0 0,-1 0 0 0 0,0-1 1 0 0,-2 1-1 0 0,0-1 0 0 0,-1 0 0 0 0,-8 13-14 0 0,15-31 15 0 0,-1 1 0 0 0,0-1 0 0 0,0 0 1 0 0,0 0-1 0 0,0 1 0 0 0,0-1 0 0 0,0 0 0 0 0,-1 0 0 0 0,1 0 0 0 0,0 0 0 0 0,-1-1 0 0 0,1 1 1 0 0,0 0-1 0 0,-1 0 0 0 0,1-1 0 0 0,-1 1 0 0 0,1-1 0 0 0,-1 1 0 0 0,1-1 0 0 0,-1 0 0 0 0,1 0 1 0 0,-1 1-1 0 0,1-1 0 0 0,-1 0 0 0 0,0 0 0 0 0,1-1 0 0 0,-1 1 0 0 0,1 0 0 0 0,-1 0 1 0 0,1-1-1 0 0,-1 1 0 0 0,1-1 0 0 0,-1 1 0 0 0,1-1 0 0 0,-1 0 0 0 0,1 0-15 0 0,-4-15 28 0 0,0-1 0 0 0,1 0 1 0 0,1 0-1 0 0,1 0 0 0 0,0 0 0 0 0,1-1 0 0 0,1 1 0 0 0,1-1 0 0 0,2-14-28 0 0,-2 21-3 0 0,3-27-1 0 0,2-1 0 0 0,2 1 0 0 0,2 1 0 0 0,1-1 0 0 0,2 2 0 0 0,1 0 1 0 0,2 0-1 0 0,1 1 0 0 0,7-7 4 0 0,-12 20-7 0 0,2 0-1 0 0,0 1 1 0 0,1 1 0 0 0,1 0 0 0 0,1 1-1 0 0,1 1 1 0 0,1 0 0 0 0,0 2-1 0 0,1 0 1 0 0,1 1 0 0 0,5-2 7 0 0,-25 15-1 0 0,1 1-1 0 0,0-1 1 0 0,0 1 0 0 0,0 0 0 0 0,-1-1-1 0 0,1 1 1 0 0,1 0 0 0 0,-1 0 0 0 0,0 0-1 0 0,0 0 1 0 0,0 1 0 0 0,0-1 0 0 0,1 1-1 0 0,-1-1 1 0 0,0 1 0 0 0,0 0 0 0 0,1 0-1 0 0,-1 0 1 0 0,0 0 0 0 0,1 0 0 0 0,-1 0-1 0 0,0 1 1 0 0,1-1 0 0 0,-1 1 0 0 0,0-1-1 0 0,0 1 1 0 0,0 0 0 0 0,0 0 0 0 0,0 0-1 0 0,0 0 1 0 0,0 0 0 0 0,0 1 0 0 0,0-1-1 0 0,0 1 1 0 0,0-1 0 0 0,-1 1 0 0 0,1 0-1 0 0,-1-1 1 0 0,1 1 0 0 0,-1 0 0 0 0,0 0-1 0 0,0 0 1 0 0,0 0 0 0 0,0 0 0 0 0,0 0-1 0 0,0 0 1 0 0,0 1 1 0 0,1 14 10 0 0,0 1 0 0 0,-2-1 0 0 0,0 1 0 0 0,-1-1-1 0 0,0 1 1 0 0,-2-1 0 0 0,0 1 0 0 0,-1-1 0 0 0,-1 0 0 0 0,0-1 0 0 0,-1 1-1 0 0,-1-1 1 0 0,-1 0 0 0 0,0-1 0 0 0,-1 0 0 0 0,0 0 0 0 0,-1-1-1 0 0,-1 0 1 0 0,0-1 0 0 0,-1 0 0 0 0,-7 5-10 0 0,16-14-8 0 0,0-1 1 0 0,0 1-1 0 0,-1-1 1 0 0,0 0-1 0 0,0 0 1 0 0,0 0-1 0 0,0-1 0 0 0,0 1 1 0 0,0-1-1 0 0,-1 0 1 0 0,1 0-1 0 0,-1-1 1 0 0,1 1-1 0 0,-1-1 1 0 0,0 0-1 0 0,1 0 0 0 0,-1 0 1 0 0,-2-1 7 0 0,5-2-51 0 0,1 1 1 0 0,-1-1-1 0 0,1 0 1 0 0,-1 0-1 0 0,1 0 0 0 0,0 0 1 0 0,0 0-1 0 0,-1 0 1 0 0,2 0-1 0 0,-1 0 0 0 0,0-1 1 0 0,0 1-1 0 0,1 0 1 0 0,-1 0-1 0 0,1-1 0 0 0,0 1 1 0 0,-1 0-1 0 0,1-1 1 0 0,0 1-1 0 0,1-1 0 0 0,-1 1 1 0 0,0 0-1 0 0,1-1 1 0 0,-1 1-1 0 0,1-2 51 0 0,0-4-310 0 0,27-65-5583 0 0,-19 58 609 0 0,0 3-6504 0 0</inkml:trace>
  <inkml:trace contextRef="#ctx0" brushRef="#br0" timeOffset="117255.511">16220 2842 984 0 0,'0'0'3176'0'0,"0"0"-516"0"0,0 0-118 0 0,0 0-61 0 0,0 0-297 0 0,0 0-270 0 0,0 0-278 0 0,0 0-280 0 0,0 0-179 0 0,0 0-76 0 0,0 0-82 0 0,0 0-63 0 0,0 0-117 0 0,-1 10-176 0 0,-16 90 928 0 0,16-96-1545 0 0,0 1-1 0 0,0-1 1 0 0,0 1-1 0 0,1 0 1 0 0,-1-1-1 0 0,1 1 1 0 0,0 0-1 0 0,1-1 1 0 0,-1 1 0 0 0,1 0-1 0 0,0-1 1 0 0,0 1-1 0 0,1-1 1 0 0,-1 1-1 0 0,1-1 1 0 0,0 0 0 0 0,0 1-1 0 0,0-1 1 0 0,1 0-1 0 0,0-1 1 0 0,-1 1-1 0 0,1 0 1 0 0,0-1 0 0 0,1 1-1 0 0,-1-1 1 0 0,1 0-1 0 0,-1 0 1 0 0,1 0-1 0 0,0-1 1 0 0,1 1-46 0 0,1-1 59 0 0,1 0 0 0 0,-1-1 0 0 0,1 1 1 0 0,-1-1-1 0 0,1-1 0 0 0,0 1 0 0 0,-1-1 0 0 0,1-1 1 0 0,0 1-1 0 0,-1-1 0 0 0,1 0 0 0 0,0 0 0 0 0,-1-1 0 0 0,0 0 1 0 0,1 0-1 0 0,-1 0 0 0 0,0-1 0 0 0,0 0 0 0 0,0 0 1 0 0,-1-1-1 0 0,1 0 0 0 0,-1 0 0 0 0,0 0 0 0 0,1-1-59 0 0,20-17 79 0 0,0-1-1 0 0,-2-1 1 0 0,0-1-1 0 0,-2-2 1 0 0,0-1-79 0 0,9-10 38 0 0,-63 130-126 0 0,30-88 86 0 0,1 0 1 0 0,0 0-1 0 0,0 1 0 0 0,0-1 1 0 0,0 1-1 0 0,1-1 0 0 0,0 0 1 0 0,0 1-1 0 0,0-1 1 0 0,0 1-1 0 0,1-1 0 0 0,0 1 1 0 0,0-1-1 0 0,0 0 0 0 0,0 1 1 0 0,1-1-1 0 0,-1 0 0 0 0,1 0 1 0 0,0 0-1 0 0,1 0 1 0 0,-1-1-1 0 0,1 1 0 0 0,-1 0 1 0 0,1-1-1 0 0,0 0 0 0 0,0 0 1 0 0,1 0-1 0 0,-1 0 0 0 0,1 0 1 0 0,-1 0-1 0 0,1-1 1 0 0,0 0-1 0 0,0 0 0 0 0,0 0 1 0 0,3 1 1 0 0,1-1 1 0 0,0 0 0 0 0,0-1 1 0 0,1 1-1 0 0,-1-2 1 0 0,1 1-1 0 0,-1-1 0 0 0,0-1 1 0 0,1 1-1 0 0,-1-1 1 0 0,1-1-1 0 0,-1 0 0 0 0,0 0 1 0 0,0 0-1 0 0,0-1 0 0 0,0 0 1 0 0,-1-1-1 0 0,1 0 1 0 0,5-4-2 0 0,120-98 125 0 0,-102 71-100 0 0,-2 0 0 0 0,-1-2 1 0 0,-2-1-1 0 0,-2-2 0 0 0,3-8-25 0 0,-4 4 9 0 0,-2-1 0 0 0,-2-1 1 0 0,-2-1-1 0 0,-2 0 0 0 0,-2-1 1 0 0,5-40-10 0 0,-16-12 60 0 0,-3 100-59 0 0,0-1 1 0 0,1 1-1 0 0,-1 0 1 0 0,0 0-1 0 0,0 0 1 0 0,0 0-1 0 0,1-1 1 0 0,-1 1-1 0 0,0 0 1 0 0,0 0-1 0 0,0 1 1 0 0,0-1-1 0 0,1 0 1 0 0,-1 0-1 0 0,0 0 1 0 0,0 0-1 0 0,0 1 1 0 0,1-1-1 0 0,-1 0 1 0 0,0 1-1 0 0,0-1 1 0 0,1 1-1 0 0,-1-1 1 0 0,0 1-1 0 0,1-1 1 0 0,-1 1 0 0 0,1-1-1 0 0,-1 1 1 0 0,0-1-1 0 0,1 1 1 0 0,-1 0-1 0 0,1 0 1 0 0,0-1-1 0 0,-1 1 1 0 0,1 0-1 0 0,0-1 1 0 0,-1 1-1 0 0,1 0 1 0 0,0 0-1 0 0,0 0 1 0 0,-1-1-1 0 0,1 1 1 0 0,0 0-1 0 0,0 0 1 0 0,0 0-2 0 0,-12 36 8 0 0,2 1-1 0 0,1 0 1 0 0,2 0 0 0 0,2 1 0 0 0,1-1 0 0 0,2 1 0 0 0,2 0 0 0 0,1 0-1 0 0,3 13-7 0 0,0 3 24 0 0,3 1 0 0 0,1-1 0 0 0,3-1-1 0 0,3 0 1 0 0,15 39-24 0 0,4-14 20 0 0,-141-235-4627 0 0,60 95-2287 0 0,35 42-1816 0 0</inkml:trace>
  <inkml:trace contextRef="#ctx0" brushRef="#br0" timeOffset="117508.111">16749 2603 6321 0 0,'0'0'5341'0'0,"0"0"-2688"0"0,0 0-1134 0 0,0 0-261 0 0,0 0 27 0 0,0 0 29 0 0,0 0-61 0 0,0 0-136 0 0,0 0-128 0 0,32 3-175 0 0,104 12-142 0 0,18-12 672 0 0,92-43-602 0 0,-183 32-827 0 0,-4 1-1286 0 0,-21 0-3844 0 0,-25 3-6662 0 0</inkml:trace>
  <inkml:trace contextRef="#ctx0" brushRef="#br0" timeOffset="118040.509">18083 2816 10170 0 0,'0'0'2875'0'0,"0"0"-1010"0"0,0 0-616 0 0,0 0-138 0 0,0 0 28 0 0,0 0 119 0 0,0 0-10 0 0,0 0-158 0 0,0 0-162 0 0,0 0-167 0 0,0 0-91 0 0,0 0-33 0 0,0 0-61 0 0,-1 17-63 0 0,-3 117 1100 0 0,4-125-1526 0 0,1 0-1 0 0,-2 1 0 0 0,1-1 1 0 0,-1 0-1 0 0,0 0 0 0 0,-1 0 1 0 0,0 0-1 0 0,-1 0 0 0 0,0-1 0 0 0,0 1 1 0 0,-4 7-87 0 0,-10 19-1239 0 0,17-35-70 0 0,7-21-2529 0 0,-3 11-408 0 0,-2 2-4565 0 0</inkml:trace>
  <inkml:trace contextRef="#ctx0" brushRef="#br0" timeOffset="118294.43">18063 2455 10386 0 0,'0'0'3417'0'0,"0"0"-1313"0"0,0 0-471 0 0,0 0-145 0 0,0 0-192 0 0,0 0-295 0 0,0 0-369 0 0,0 0-336 0 0,0 0-272 0 0,0 0-80 0 0,0 0-40 0 0,0 0-32 0 0,0 0-32 0 0,0 0-200 0 0,9 30-289 0 0,-1-12-1127 0 0,1-3-4177 0 0,-4-8-6458 0 0</inkml:trace>
  <inkml:trace contextRef="#ctx0" brushRef="#br0" timeOffset="118656.139">18369 3041 14707 0 0,'0'0'3548'0'0,"0"0"-1588"0"0,0 0-661 0 0,0 0-232 0 0,0 0-195 0 0,0 0-181 0 0,0 0-130 0 0,0 0-77 0 0,0 0-49 0 0,0 0-40 0 0,0 0-52 0 0,22-31-39 0 0,70-95-60 0 0,-21 34 211 0 0,1 25-253 0 0,-47 103-384 0 0,49 121 194 0 0,-71-154 68 0 0,0 1 0 0 0,0-1 0 0 0,0 0 0 0 0,0-1 1 0 0,1 1-1 0 0,-1-1 0 0 0,1 1 0 0 0,0-1 1 0 0,0 0-1 0 0,0 0 0 0 0,0-1 0 0 0,0 1 0 0 0,0-1 1 0 0,0 0-1 0 0,0 0 0 0 0,1 0 0 0 0,-1 0 1 0 0,0-1-1 0 0,1 0 0 0 0,-1 0 0 0 0,0 0 0 0 0,1 0 1 0 0,-1-1-1 0 0,0 0 0 0 0,0 0 0 0 0,1 0 1 0 0,-1 0-1 0 0,0-1 0 0 0,0 1 0 0 0,0-1 0 0 0,0 0 1 0 0,-1 0-1 0 0,1-1 0 0 0,0 1 0 0 0,-1-1 1 0 0,0 0-1 0 0,1 0 0 0 0,-1 0 0 0 0,0 0 0 0 0,-1 0 1 0 0,1-1-1 0 0,0 1 0 0 0,-1-1 0 0 0,0 0 1 0 0,2-2-81 0 0,4-7-51 0 0,0 1 1 0 0,-1-1-1 0 0,0 0 1 0 0,0 0-1 0 0,-2-1 1 0 0,0 0-1 0 0,0 0 1 0 0,-1 0-1 0 0,-1-1 1 0 0,-1 1-1 0 0,0-1 1 0 0,0 0-1 0 0,-2 0 51 0 0,-1 8-1875 0 0,-3 6-3426 0 0,0 1-7287 0 0</inkml:trace>
  <inkml:trace contextRef="#ctx0" brushRef="#br0" timeOffset="119443.201">19280 3037 6537 0 0,'0'0'4364'0'0,"0"0"-1681"0"0,0 0-652 0 0,0 0-137 0 0,0 0-168 0 0,0 0-203 0 0,0 0-234 0 0,0 0-263 0 0,0 0-238 0 0,0 0-124 0 0,0 0-92 0 0,0 0-61 0 0,0 0-8 0 0,11 4 759 0 0,-51 29-1 0 0,21-22-917 0 0,24-19 220 0 0,93-65-25 0 0,-163 117-239 0 0,62-41-1289 0 0,5-2-9031 0 0,3-1-2927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9 111 912 0 0,'0'0'1702'0'0,"0"0"-443"0"0,0 0-19 0 0,0 0 210 0 0,0 0 325 0 0,0 0 196 0 0,0 0 17 0 0,0 0-147 0 0,0 0-270 0 0,0 0-284 0 0,0 0-271 0 0,-1-6-197 0 0,-1-2-1533 0 0,-2-6 4225 0 0,2 31-654 0 0,6 64-2252 0 0,3-2 0 0 0,4 1-1 0 0,4-1-604 0 0,14 114 403 0 0,-7 1-86 0 0,-7-153-276 0 0,-15-41-25 0 0,8-16 721 0 0,-4-1-717 0 0,0 2 1 0 0,1-1-1 0 0,1 0 1 0 0,1 1-1 0 0,0 0 1 0 0,0 1 0 0 0,2-1-1 0 0,0 2 1 0 0,1-1-1 0 0,0 1 1 0 0,1 1 0 0 0,0 0-1 0 0,1 0 1 0 0,0 1-1 0 0,1 0 1 0 0,0 2-1 0 0,1-1 1 0 0,0 1 0 0 0,0 1-1 0 0,1 1 1 0 0,6-2-21 0 0,-13 8 1 0 0,-1 1 0 0 0,1 0 1 0 0,-1 0-1 0 0,1 1 0 0 0,-1 0 1 0 0,0 1-1 0 0,1-1 0 0 0,-1 2 1 0 0,0-1-1 0 0,0 1 0 0 0,0 0 1 0 0,0 0-1 0 0,-1 0 0 0 0,1 1 1 0 0,-1 1-1 0 0,0-1 0 0 0,0 1 1 0 0,0 0-1 0 0,-1 0 0 0 0,0 0 1 0 0,0 1-1 0 0,0 0 0 0 0,-1 0 1 0 0,1 0-1 0 0,-1 0 0 0 0,-1 1 1 0 0,1 0-1 0 0,-1-1 0 0 0,-1 1 1 0 0,1 0-1 0 0,-1 1 0 0 0,0-1 1 0 0,0 3-2 0 0,3 8-972 0 0,7 24 2488 0 0,-10-29-5748 0 0,-1-3-5138 0 0,-1-13-2316 0 0</inkml:trace>
  <inkml:trace contextRef="#ctx0" brushRef="#br0" timeOffset="473.645">1033 501 7762 0 0,'0'0'2191'0'0,"0"0"-466"0"0,0 0-148 0 0,0 0 17 0 0,0 0-90 0 0,0 0-160 0 0,0 0-202 0 0,0 0-214 0 0,0 0-175 0 0,-32 21-123 0 0,-98 65-94 0 0,56-24 447 0 0,63-47-736 0 0,9-13-214 0 0,0 0 0 0 0,0-1 0 0 0,0 1-1 0 0,0 0 1 0 0,0 1 0 0 0,1-1 0 0 0,-1 0 0 0 0,1 0 0 0 0,-1 1 0 0 0,1-1 0 0 0,0 1 0 0 0,0-1 0 0 0,0 1 0 0 0,0-1 0 0 0,0 1 0 0 0,1 0 0 0 0,-1 0 0 0 0,1-1 0 0 0,-1 1 0 0 0,1 0 0 0 0,0 0 0 0 0,0-1 0 0 0,1 1 0 0 0,-1 0 0 0 0,0 0 0 0 0,1-1 0 0 0,0 1 0 0 0,0 0 0 0 0,0-1 0 0 0,0 1 0 0 0,0-1 0 0 0,0 1 0 0 0,0-1 0 0 0,1 0 0 0 0,-1 1 0 0 0,1-1 0 0 0,0 0 0 0 0,0 0 0 0 0,0 0 0 0 0,0 0 0 0 0,0 0 0 0 0,0-1 0 0 0,0 1 0 0 0,1-1 0 0 0,-1 1 0 0 0,0-1 0 0 0,1 0 0 0 0,-1 0 0 0 0,1 0 0 0 0,0 0 0 0 0,-1 0 0 0 0,2 0-33 0 0,11-3 104 0 0,0 0 0 0 0,0 0 0 0 0,0-2 0 0 0,-1 0 0 0 0,1 0 0 0 0,-1-1 0 0 0,0-1 0 0 0,-1-1 0 0 0,1 0 1 0 0,-1 0-1 0 0,-1-1 0 0 0,1-1 0 0 0,-2 0 0 0 0,1-1 0 0 0,-1 0 0 0 0,5-7-104 0 0,-6 9 36 0 0,78-83 331 0 0,-80 126-376 0 0,-1-9-16 0 0,-7-22-9 0 0,0 1-1 0 0,0-1 1 0 0,0 0-1 0 0,1 1 1 0 0,0-1-1 0 0,0 0 1 0 0,0 0-1 0 0,1 1 1 0 0,-1-1-1 0 0,1 0 1 0 0,0-1-1 0 0,0 1 1 0 0,0 0-1 0 0,1 0 1 0 0,-1-1-1 0 0,1 1 1 0 0,0-1-1 0 0,0 0 1 0 0,0 0-1 0 0,0 0 1 0 0,1 0-1 0 0,-1-1 1 0 0,1 1-1 0 0,0-1 1 0 0,-1 0-1 0 0,1 0 1 0 0,0 0-1 0 0,0-1 1 0 0,0 1-1 0 0,1-1 1 0 0,-1 0-1 0 0,0 0 1 0 0,1-1 34 0 0,22-3-2756 0 0,-10-4-3273 0 0,-11 3-3455 0 0</inkml:trace>
  <inkml:trace contextRef="#ctx0" brushRef="#br0" timeOffset="897.789">1580 461 10802 0 0,'0'0'1947'0'0,"0"0"-330"0"0,0 0-173 0 0,0 0-72 0 0,0 0-85 0 0,0 0-144 0 0,0 0-221 0 0,0 0-218 0 0,0 0-151 0 0,0 0-129 0 0,-17 32-121 0 0,-48 102-92 0 0,49-65 9 0 0,16-65-196 0 0,1 1 0 0 0,0-1 1 0 0,-1 0-1 0 0,1 0 0 0 0,1 0 0 0 0,-1 0 0 0 0,1 0 1 0 0,-1-1-1 0 0,1 1 0 0 0,0 0 0 0 0,1-1 1 0 0,-1 1-1 0 0,1-1 0 0 0,-1 0 0 0 0,1 0 0 0 0,0 0 1 0 0,0 0-1 0 0,0 0 0 0 0,0 0 0 0 0,1-1 1 0 0,-1 0-1 0 0,1 0 0 0 0,0 0 0 0 0,0 0 0 0 0,-1 0 1 0 0,1-1-1 0 0,0 1 0 0 0,0-1 0 0 0,0 0 1 0 0,1-1-1 0 0,-1 1-24 0 0,5 1 93 0 0,1 0 0 0 0,-1-1 1 0 0,1 0-1 0 0,-1-1 0 0 0,1 1 0 0 0,-1-2 1 0 0,1 0-1 0 0,-1 0 0 0 0,1 0 0 0 0,-1-1 1 0 0,0-1-1 0 0,0 0 0 0 0,5-1-93 0 0,4-5 126 0 0,-1-1-1 0 0,0-1 1 0 0,0 0-1 0 0,-1-1 1 0 0,0 0-1 0 0,-1-2 1 0 0,0 0-1 0 0,-2 0 1 0 0,1-1-1 0 0,-2-1 1 0 0,0 0-1 0 0,-1-1 1 0 0,0 0-1 0 0,-2-1 1 0 0,0 0-1 0 0,-1-1 1 0 0,-1 1-1 0 0,2-9-125 0 0,5-14 62 0 0,39-160-122 0 0,-51 190 40 0 0,-1-1 1 0 0,0 0-1 0 0,-1 0 0 0 0,0 1 0 0 0,-1-1 1 0 0,0 0-1 0 0,-1 0 0 0 0,0 1 1 0 0,-1-1-1 0 0,-1 1 0 0 0,1 0 1 0 0,-2 0-1 0 0,1 0 0 0 0,-2 0 0 0 0,1 1 1 0 0,-2-1 19 0 0,4 6-6 0 0,0 1-1 0 0,-1 0 1 0 0,1 0 0 0 0,-1 1 0 0 0,0-1-1 0 0,0 1 1 0 0,0 0 0 0 0,0 0 0 0 0,-1 0 0 0 0,1 0-1 0 0,-1 1 1 0 0,0 0 0 0 0,0 0 0 0 0,0 0 0 0 0,0 0-1 0 0,0 1 1 0 0,0 0 0 0 0,0 0 0 0 0,0 0-1 0 0,-1 1 1 0 0,1 0 0 0 0,0 0 0 0 0,0 0 0 0 0,0 0-1 0 0,-1 1 1 0 0,1 0 0 0 0,0 0 0 0 0,0 1 0 0 0,0-1-1 0 0,0 1 1 0 0,0 0 0 0 0,0 0 0 0 0,1 1-1 0 0,-1-1 1 0 0,1 1 0 0 0,0 0 0 0 0,-1 0 0 0 0,1 1-1 0 0,1-1 1 0 0,-1 1 0 0 0,0 1 6 0 0,-6 6 1 0 0,1 2 1 0 0,1-1-1 0 0,0 1 0 0 0,1 0 1 0 0,0 1-1 0 0,1 0 0 0 0,0 0 1 0 0,1 0-1 0 0,1 1 0 0 0,1 0 1 0 0,0-1-1 0 0,0 1 0 0 0,2 0 1 0 0,0 1-1 0 0,0-1 0 0 0,1 0 1 0 0,1 0-1 0 0,1 0 0 0 0,1 1-1 0 0,-1 1 11 0 0,1-1-1 0 0,1 0 0 0 0,0 0 1 0 0,1-1-1 0 0,1 1 1 0 0,1-1-1 0 0,0-1 0 0 0,1 1 1 0 0,0-1-1 0 0,1 0 1 0 0,1-1-1 0 0,0 0 0 0 0,1-1 1 0 0,0 0-1 0 0,1 0 0 0 0,0-1 1 0 0,1-1-1 0 0,4 2-10 0 0,13 10 44 0 0,2-2-1 0 0,0-1 0 0 0,2-1 1 0 0,0-2-1 0 0,0-2 1 0 0,2-1-1 0 0,17 4-43 0 0,74 10-551 0 0,-100-26-3318 0 0,-1-3-3776 0 0,-15-2-4952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33 0 0 0,'0'0'293'0'0,"0"0"852"0"0,0 0 483 0 0,0 0 222 0 0,0 0-41 0 0,0 0-298 0 0,0 0-314 0 0,0 0-250 0 0,0 0-135 0 0,0 0 100 0 0,0 0 91 0 0,0 0 46 0 0,-3-21 4015 0 0,-2 18-4906 0 0,-1 2 0 0 0,0-1 0 0 0,0 0 0 0 0,-1 1 0 0 0,1 0 0 0 0,0 1 0 0 0,0-1 0 0 0,0 1 0 0 0,-1 0 0 0 0,1 1 0 0 0,0-1 0 0 0,0 1 0 0 0,0 0 0 0 0,0 1 0 0 0,0 0 0 0 0,0 0 0 0 0,0 0 0 0 0,0 1 0 0 0,1-1 0 0 0,-1 1 0 0 0,1 1 0 0 0,0-1 0 0 0,0 1 0 0 0,-4 3-158 0 0,-2 2 47 0 0,1-1-1 0 0,0 2 1 0 0,0-1 0 0 0,1 2-1 0 0,0-1 1 0 0,1 1-1 0 0,0 0 1 0 0,1 1 0 0 0,1 0-1 0 0,-6 12-46 0 0,10-21 22 0 0,0 1-1 0 0,0-1 0 0 0,0 0 1 0 0,1 1-1 0 0,-1 0 0 0 0,1-1 1 0 0,0 1-1 0 0,0 0 0 0 0,0-1 0 0 0,1 1 1 0 0,-1 0-1 0 0,1 0 0 0 0,0 0 1 0 0,0-1-1 0 0,0 1 0 0 0,1 0 1 0 0,-1 0-1 0 0,1 0 0 0 0,0-1 1 0 0,0 1-1 0 0,0 0 0 0 0,1-1 0 0 0,-1 1 1 0 0,1-1-1 0 0,0 1 0 0 0,0-1 1 0 0,0 0-1 0 0,0 0 0 0 0,1 0 1 0 0,-1 0-1 0 0,1 0 0 0 0,-1-1 1 0 0,1 1-1 0 0,0-1 0 0 0,0 1 0 0 0,1-1 1 0 0,-1 0-1 0 0,0 0 0 0 0,1-1 1 0 0,-1 1-1 0 0,1-1 0 0 0,-1 0 1 0 0,1 0-1 0 0,3 1-21 0 0,0-2 97 0 0,1 1 0 0 0,0-2 0 0 0,-1 1 0 0 0,1-1 0 0 0,-1 0 0 0 0,1-1 0 0 0,-1 1 0 0 0,0-2 0 0 0,1 1 0 0 0,-1-1 0 0 0,0 0 0 0 0,5-3-97 0 0,242-181 982 0 0,-229 222-906 0 0,-15-15 22 0 0,-7-10-80 0 0,1 1 0 0 0,1-1 0 0 0,0 0-1 0 0,0 0 1 0 0,1-1 0 0 0,1 0 0 0 0,-1 0 0 0 0,1 0-1 0 0,1-1 1 0 0,0 0 0 0 0,0 0 0 0 0,0-1-1 0 0,1 0 1 0 0,0 0 0 0 0,0-1 0 0 0,1 0 0 0 0,0-1-1 0 0,0 0-17 0 0,53 6-1335 0 0,-49-11-2652 0 0,0 0-3504 0 0,-10 0-4560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249 774 1688 0 0,'0'0'2089'0'0,"0"0"-127"0"0,0 0 109 0 0,0 0 102 0 0,0 0 7 0 0,0 0-167 0 0,0 0-252 0 0,0 0-293 0 0,0 0-272 0 0,0 0-210 0 0,0 0-162 0 0,-20 1-130 0 0,-62 6-56 0 0,25 15 511 0 0,45-11-791 0 0,6-6-250 0 0,-1 1-1 0 0,1 0 1 0 0,0 0-1 0 0,0 1 0 0 0,1 0 1 0 0,-1 0-1 0 0,2 0 1 0 0,-1 1-1 0 0,1-1 1 0 0,0 1-1 0 0,1 0 0 0 0,-1 0 1 0 0,2 1-1 0 0,-1-1 1 0 0,1 0-1 0 0,1 1 0 0 0,-1 0 1 0 0,1-1-1 0 0,1 1 1 0 0,0 6-108 0 0,1-10-4 0 0,0 1 1 0 0,0-1 0 0 0,1 1 0 0 0,-1-1-1 0 0,1 0 1 0 0,1 0 0 0 0,-1 0-1 0 0,1 0 1 0 0,0 0 0 0 0,0 0 0 0 0,0-1-1 0 0,1 1 1 0 0,-1-1 0 0 0,1 0-1 0 0,0 0 1 0 0,0-1 0 0 0,1 1 0 0 0,-1-1-1 0 0,1 0 1 0 0,0 0 0 0 0,0 0-1 0 0,0-1 1 0 0,0 1 0 0 0,0-1 0 0 0,0 0-1 0 0,1-1 1 0 0,-1 1 0 0 0,5-1 3 0 0,3 0-243 0 0,0-1 0 0 0,0 0 0 0 0,0-1 0 0 0,0 0 0 0 0,0-1 0 0 0,0-1 0 0 0,0 0 0 0 0,-1-1 0 0 0,9-3 243 0 0,63-30-9286 0 0,-64 29-1947 0 0</inkml:trace>
  <inkml:trace contextRef="#ctx0" brushRef="#br0" timeOffset="286.675">658 796 3305 0 0,'0'0'2952'0'0,"0"0"-894"0"0,0 0-203 0 0,0 0 47 0 0,0 0-99 0 0,0 0-244 0 0,0 0-349 0 0,0 0-294 0 0,0 0-211 0 0,0 0-126 0 0,-28 32-102 0 0,-84 96-96 0 0,110-127-363 0 0,0 0 0 0 0,1 0 0 0 0,-1 0 0 0 0,0 1 0 0 0,0-1 0 0 0,1 1 1 0 0,-1-1-1 0 0,1 1 0 0 0,-1-1 0 0 0,1 1 0 0 0,0 0 0 0 0,-1 0 0 0 0,1 0 1 0 0,0 0-1 0 0,0 0 0 0 0,0 0 0 0 0,1 0 0 0 0,-1 0 0 0 0,0 0 0 0 0,1 0 1 0 0,-1 0-1 0 0,1 0 0 0 0,0 0 0 0 0,0 1 0 0 0,0-1 0 0 0,0 0 0 0 0,0 0 1 0 0,0 0-1 0 0,1 2-18 0 0,2 2 120 0 0,0-1-16 0 0,1 0-1 0 0,0 0 1 0 0,0-1-1 0 0,1 1 1 0 0,0-1 0 0 0,-1 0-1 0 0,1 0 1 0 0,1-1-1 0 0,-1 0 1 0 0,0 1-1 0 0,1-2 1 0 0,0 1-1 0 0,-1-1 1 0 0,1 0-1 0 0,0 0 1 0 0,0 0-1 0 0,1-1 1 0 0,-1 0-1 0 0,0 0 1 0 0,0-1-1 0 0,1 1 1 0 0,-1-2-1 0 0,0 1 1 0 0,0 0-1 0 0,1-1 1 0 0,4-2-104 0 0,3 3 200 0 0,-6 0-120 0 0,-1 0 1 0 0,1 0 0 0 0,-1-1-1 0 0,1 0 1 0 0,-1 0-1 0 0,1-1 1 0 0,-1 0 0 0 0,0 0-1 0 0,0-1 1 0 0,0 1-1 0 0,0-2 1 0 0,0 1 0 0 0,-1-1-1 0 0,1 0 1 0 0,-1-1 0 0 0,0 1-1 0 0,0-1 1 0 0,-1 0-1 0 0,1-1 1 0 0,-1 1 0 0 0,-1-1-1 0 0,1 0 1 0 0,-1 0 0 0 0,0-1-1 0 0,0 1 1 0 0,0-1-1 0 0,-1 0 1 0 0,0 0 0 0 0,-1 0-1 0 0,1 0 1 0 0,-2-1 0 0 0,1 1-1 0 0,0-4-80 0 0,-2 7-8 0 0,1 1-1 0 0,-1 0 0 0 0,0 0 1 0 0,0-1-1 0 0,-1 1 1 0 0,1 0-1 0 0,-1 0 1 0 0,0-1-1 0 0,1 1 1 0 0,-1 0-1 0 0,-1 0 0 0 0,1 0 1 0 0,0 0-1 0 0,-1 0 1 0 0,1 0-1 0 0,-1 1 1 0 0,0-1-1 0 0,0 0 0 0 0,0 1 1 0 0,0-1-1 0 0,-1 1 1 0 0,1 0-1 0 0,-1 0 1 0 0,1 0-1 0 0,-1 0 0 0 0,0 0 1 0 0,0 1-1 0 0,1-1 1 0 0,-1 1-1 0 0,0 0 1 0 0,-1-1-1 0 0,1 1 0 0 0,0 1 9 0 0,-60 4-2639 0 0,25 17-6855 0 0,30-13-1902 0 0</inkml:trace>
  <inkml:trace contextRef="#ctx0" brushRef="#br0" timeOffset="639.97">1203 892 6937 0 0,'0'0'2362'0'0,"0"0"-897"0"0,0 0-368 0 0,0 0-3 0 0,0 0 94 0 0,0 0-6 0 0,0 0-89 0 0,0 0-158 0 0,0 0-205 0 0,0 0-97 0 0,0 0-89 0 0,0 0-82 0 0,-32 15-41 0 0,-97 49-72 0 0,87-30 2 0 0,41-28-286 0 0,0-4-42 0 0,0 1-1 0 0,1-1 1 0 0,-1 1-1 0 0,1-1 0 0 0,0 1 1 0 0,0 0-1 0 0,0-1 0 0 0,0 1 1 0 0,0-1-1 0 0,1 1 0 0 0,-1 0 1 0 0,1-1-1 0 0,0 1 1 0 0,0-1-1 0 0,-1 1 0 0 0,2-1 1 0 0,-1 0-1 0 0,0 1 0 0 0,0-1 1 0 0,1 0-1 0 0,-1 0 0 0 0,1 0 1 0 0,0 0-1 0 0,0 0 1 0 0,0 0-1 0 0,-1 0 0 0 0,2-1 1 0 0,-1 1-1 0 0,0-1 0 0 0,0 1 1 0 0,0-1-1 0 0,1 0 1 0 0,-1 0-1 0 0,1 0 0 0 0,-1 0 1 0 0,1 0-1 0 0,-1-1 0 0 0,1 1 1 0 0,-1-1-1 0 0,2 0-22 0 0,5 2 127 0 0,0 0 0 0 0,0-1 0 0 0,0 0 0 0 0,0-1 0 0 0,0 0 1 0 0,0 0-1 0 0,0-1 0 0 0,0 0 0 0 0,0-1 0 0 0,-1 0 0 0 0,8-2-127 0 0,-7 1 138 0 0,0 0-1 0 0,0-1 1 0 0,-1 0 0 0 0,0 0 0 0 0,1-1-1 0 0,-2 0 1 0 0,1 0 0 0 0,0-1 0 0 0,-1 0-1 0 0,0 0 1 0 0,0-1 0 0 0,-1 1 0 0 0,0-2-1 0 0,4-5-137 0 0,-5 4 62 0 0,-1 1 0 0 0,0-1 0 0 0,-1 0 0 0 0,0-1 0 0 0,0 1 0 0 0,-1 0 0 0 0,0-1-1 0 0,-1 1 1 0 0,0-1 0 0 0,0-4-62 0 0,-1 11-47 0 0,0 0-1 0 0,0 0 1 0 0,0 0-1 0 0,-1 0 0 0 0,1 1 1 0 0,-1-1-1 0 0,0 0 1 0 0,0 0-1 0 0,0 1 1 0 0,0-1-1 0 0,0 0 1 0 0,-1 1-1 0 0,1-1 0 0 0,-1 1 1 0 0,1-1-1 0 0,-1 1 1 0 0,0 0-1 0 0,0 0 1 0 0,0 0-1 0 0,0 0 1 0 0,0 0-1 0 0,-1 0 0 0 0,1 1 1 0 0,-1-1-1 0 0,1 1 1 0 0,-1-1-1 0 0,1 1 1 0 0,-1 0-1 0 0,0 0 1 0 0,0 0-1 0 0,1 0 0 0 0,-1 1 1 0 0,0-1-1 0 0,0 1 1 0 0,-3 0 47 0 0,-34-2-2820 0 0,15 4-6228 0 0,16 1-2440 0 0</inkml:trace>
  <inkml:trace contextRef="#ctx0" brushRef="#br0" timeOffset="933.66">1542 1124 8154 0 0,'0'0'2610'0'0,"0"0"-222"0"0,0 0-114 0 0,0 0-251 0 0,0 0-309 0 0,0 0-323 0 0,0 0-256 0 0,0 0-183 0 0,0 0-155 0 0,0 0-114 0 0,0 0-145 0 0,0 0-117 0 0,0 0-84 0 0,0-25-71 0 0,4-79-62 0 0,20 33 153 0 0,-14 57-270 0 0,-1 0-66 0 0,0 0 0 0 0,1 1 0 0 0,0 1 1 0 0,1-1-1 0 0,1 2 0 0 0,0-1 0 0 0,0 2 0 0 0,6-4-21 0 0,2 26-2710 0 0,-16-3-945 0 0,-1-2-4057 0 0,-2-6 5759 0 0,1 6-8517 0 0</inkml:trace>
  <inkml:trace contextRef="#ctx0" brushRef="#br0" timeOffset="1512.879">2042 844 10618 0 0,'0'0'2126'0'0,"0"0"-328"0"0,0 0-225 0 0,0 0-188 0 0,0 0-205 0 0,0 0-250 0 0,0 0-242 0 0,0 0-172 0 0,0 0-137 0 0,0 0-113 0 0,0 0-72 0 0,0 0-78 0 0,0 0-36 0 0,-30 25-24 0 0,-92 79-23 0 0,120-103-33 0 0,1 0 1 0 0,-1 0-1 0 0,0 0 1 0 0,0 0-1 0 0,0 0 0 0 0,1 0 1 0 0,-1 0-1 0 0,0 1 0 0 0,1-1 1 0 0,-1 1-1 0 0,1-1 1 0 0,0 1-1 0 0,-1 0 0 0 0,1 0 1 0 0,0-1-1 0 0,0 1 0 0 0,0 0 1 0 0,0 0-1 0 0,1 0 1 0 0,-1 0-1 0 0,0 0 0 0 0,1 0 1 0 0,-1 0-1 0 0,1 0 0 0 0,0 0 1 0 0,0 0-1 0 0,0 0 1 0 0,0 1-1 0 0,1 5-6 0 0,-1-4 15 0 0,1-1-1 0 0,0 1 1 0 0,-1 0-1 0 0,1-1 1 0 0,0 1-1 0 0,1 0 1 0 0,-1-1-1 0 0,1 0 1 0 0,-1 1-1 0 0,1-1 0 0 0,0 0 1 0 0,0 0-1 0 0,1 0 1 0 0,-1 0-1 0 0,1 0 1 0 0,-1 0-1 0 0,1-1 1 0 0,0 1-1 0 0,0-1 1 0 0,0 0-1 0 0,0 0 1 0 0,1 0-1 0 0,-1 0 1 0 0,0-1-1 0 0,1 1 0 0 0,-1-1 1 0 0,1 0-1 0 0,0 0 1 0 0,-1 0-1 0 0,1 0 1 0 0,2-1-9 0 0,3 2 93 0 0,-1 0 0 0 0,1-1 0 0 0,0-1 0 0 0,0 1 1 0 0,0-2-1 0 0,-1 1 0 0 0,1-1 0 0 0,0 0 0 0 0,-1-1 0 0 0,1 0 1 0 0,-1 0-1 0 0,1-1 0 0 0,4-2-93 0 0,1-3 161 0 0,-1 0 1 0 0,0 0-1 0 0,0-1 0 0 0,-1-1 1 0 0,0 0-1 0 0,0-1 1 0 0,-1 0-1 0 0,-1-1 0 0 0,0 0 1 0 0,0 0-1 0 0,-2-1 0 0 0,1 0 1 0 0,-2-1-1 0 0,1 0 1 0 0,-2 0-1 0 0,4-13-161 0 0,83-248 176 0 0,-89 264-193 0 0,-1 0 0 0 0,0 0 0 0 0,-1-1 0 0 0,0 1-1 0 0,0 0 1 0 0,-1-1 0 0 0,-1 1 0 0 0,0-1 0 0 0,0 1 0 0 0,-1-1 0 0 0,-1 1 0 0 0,0-1 0 0 0,0 1-1 0 0,-1 0 1 0 0,-1 0 0 0 0,0 0 0 0 0,0 1 0 0 0,-1-1 0 0 0,-1 1 0 0 0,1 0 0 0 0,-2 0 0 0 0,1 1 0 0 0,-7-7 17 0 0,9 14-9 0 0,0 0 1 0 0,-1 0 0 0 0,1 1 0 0 0,-1-1-1 0 0,1 1 1 0 0,-1 0 0 0 0,1 0 0 0 0,-1 1 0 0 0,0-1-1 0 0,1 1 1 0 0,-1 0 0 0 0,0 1 0 0 0,1-1 0 0 0,-1 1-1 0 0,0 0 1 0 0,1 0 0 0 0,-1 0 0 0 0,1 0 0 0 0,-1 1-1 0 0,1 0 1 0 0,0 0 0 0 0,0 0 0 0 0,0 0 0 0 0,0 1-1 0 0,0 0 1 0 0,0-1 0 0 0,1 2 0 0 0,-1-1 0 0 0,1 0-1 0 0,0 1 1 0 0,0-1 0 0 0,0 1 0 0 0,-2 3 8 0 0,-5 8 21 0 0,1 0 0 0 0,0 0 1 0 0,1 1-1 0 0,1 0 0 0 0,0 0 0 0 0,1 0 1 0 0,1 1-1 0 0,1 0 0 0 0,0 0 0 0 0,1 1 1 0 0,1-1-1 0 0,1 1 0 0 0,0-1 0 0 0,1 1 1 0 0,1 0-1 0 0,3 13-21 0 0,0-11 83 0 0,1-1 0 0 0,1-1 0 0 0,0 1 0 0 0,2-1 0 0 0,0 0 0 0 0,1 0 0 0 0,1-1 0 0 0,0-1 0 0 0,2 0 0 0 0,0 0 0 0 0,0-1 0 0 0,3 1-83 0 0,4 6 132 0 0,1 0 1 0 0,1-2-1 0 0,1 0 0 0 0,1-2 0 0 0,1 0 0 0 0,0-2 1 0 0,11 5-133 0 0,3-9-238 0 0,-38-12 48 0 0,6-18-2787 0 0,-1 7-2762 0 0,-3 7-5584 0 0</inkml:trace>
  <inkml:trace contextRef="#ctx0" brushRef="#br0" timeOffset="1770.06">2731 914 16460 0 0,'0'0'1587'0'0,"0"0"-491"0"0,0 0-197 0 0,0 0-17 0 0,0 0-79 0 0,0 0-148 0 0,0 0-251 0 0,0 0-234 0 0,0 0-121 0 0,0 0-54 0 0,0 0-35 0 0,0 0-40 0 0,-1 28-83 0 0,-2 82-156 0 0,10-85-3305 0 0,-1-36-4534 0 0,-4 6-2458 0 0</inkml:trace>
  <inkml:trace contextRef="#ctx0" brushRef="#br0" timeOffset="2017.954">2688 421 6865 0 0,'0'0'-344'0'0,"0"0"-528"0"0,0 0-192 0 0,0 0 248 0 0,0 0-280 0 0,0 0-1577 0 0</inkml:trace>
  <inkml:trace contextRef="#ctx0" brushRef="#br0" timeOffset="2251.352">2972 1080 13779 0 0,'0'0'3885'0'0,"0"0"-2118"0"0,0 0-728 0 0,0 0-58 0 0,0 0-50 0 0,0 0-91 0 0,0 0-138 0 0,0 0-179 0 0,0 0-127 0 0,8-34-42 0 0,27-105-50 0 0,3-8 295 0 0,-37 147-625 0 0,0 0 0 0 0,0 0 0 0 0,1 0 0 0 0,-1 1 0 0 0,0-1 0 0 0,0 0 0 0 0,0 1 0 0 0,0-1 0 0 0,1 1 0 0 0,-1-1-1 0 0,0 1 1 0 0,0 0 0 0 0,0-1 0 0 0,0 1 0 0 0,0 0 0 0 0,0 0 0 0 0,-1 0 0 0 0,1 0 0 0 0,0 0 0 0 0,0 0 0 0 0,-1 0 0 0 0,1 0 0 0 0,0 0 0 0 0,-1 0 0 0 0,1 0-1 0 0,-1 0 1 0 0,1 1 0 0 0,-1-1 0 0 0,0 0 0 0 0,0 0 0 0 0,1 1 26 0 0,18 66-141 0 0,-19-61 146 0 0,0 0 1 0 0,1-1 0 0 0,0 1 0 0 0,1 0-1 0 0,-1-1 1 0 0,1 1 0 0 0,0-1 0 0 0,1 0-1 0 0,0 0 1 0 0,0 0 0 0 0,0 0 0 0 0,0 0-1 0 0,1-1 1 0 0,0 1 0 0 0,0-1 0 0 0,1 0-1 0 0,-1 0 1 0 0,1-1 0 0 0,0 1 0 0 0,1-1-1 0 0,-1 0 1 0 0,1 0 0 0 0,3 1-6 0 0,-7-4 63 0 0,0 0-1 0 0,0 0 1 0 0,1 0 0 0 0,-1 0 0 0 0,1-1 0 0 0,-1 1 0 0 0,0-1 0 0 0,1 0-1 0 0,-1 1 1 0 0,1-1 0 0 0,-1 0 0 0 0,1 0 0 0 0,-1-1 0 0 0,1 1 0 0 0,-1 0-1 0 0,1-1 1 0 0,-1 1 0 0 0,0-1 0 0 0,1 0 0 0 0,-1 0 0 0 0,0 0 0 0 0,0 0-1 0 0,0 0 1 0 0,1-1 0 0 0,-1 1 0 0 0,0-1 0 0 0,-1 1 0 0 0,1-1 0 0 0,0 0-1 0 0,0 0 1 0 0,-1 1 0 0 0,1-1 0 0 0,-1 0 0 0 0,1-1 0 0 0,-1 1 0 0 0,0 0-1 0 0,0 0 1 0 0,0-1-63 0 0,35-92-277 0 0,-24 81-2849 0 0,-5 10-4236 0 0,-2 3-4831 0 0</inkml:trace>
  <inkml:trace contextRef="#ctx0" brushRef="#br0" timeOffset="2871.645">3662 737 17860 0 0,'0'0'1884'0'0,"0"0"-442"0"0,0 0-302 0 0,0 0-190 0 0,0 0-156 0 0,0 0-145 0 0,0 0-159 0 0,0 0-108 0 0,0 0-149 0 0,0 0-86 0 0,0 0-36 0 0,0 0-54 0 0,0 0-25 0 0,-31 23-15 0 0,-94 72-18 0 0,122-95-1 0 0,1 1 0 0 0,0 0 0 0 0,1 0 0 0 0,-1 0 0 0 0,0 0 1 0 0,0 0-1 0 0,0 1 0 0 0,1-1 0 0 0,-1 1 0 0 0,0-1 0 0 0,1 1 0 0 0,0-1 0 0 0,-1 1 0 0 0,1 0 0 0 0,0 0 0 0 0,0 0 1 0 0,0-1-1 0 0,0 1 0 0 0,0 0 0 0 0,0 0 0 0 0,0 1 0 0 0,1-1 0 0 0,-1 0 0 0 0,1 0 0 0 0,0 0 0 0 0,-1 0 1 0 0,1 0-1 0 0,0 0 0 0 0,0 2 2 0 0,2 4-10 0 0,-2-4 2 0 0,0 0 0 0 0,0-1 0 0 0,0 1 1 0 0,0 0-1 0 0,1 0 0 0 0,0-1 1 0 0,0 1-1 0 0,0 0 0 0 0,0-1 0 0 0,1 1 1 0 0,-1-1-1 0 0,1 0 0 0 0,0 1 1 0 0,0-1-1 0 0,0 0 0 0 0,0 0 1 0 0,1 0-1 0 0,-1-1 0 0 0,1 1 0 0 0,0 0 1 0 0,0-1-1 0 0,0 0 0 0 0,0 1 1 0 0,0-1-1 0 0,0-1 0 0 0,1 1 0 0 0,-1 0 1 0 0,0-1-1 0 0,1 1 0 0 0,0-1 1 0 0,-1 0-1 0 0,4 0 8 0 0,1 1 2 0 0,0-1 1 0 0,0 0-1 0 0,0-1 1 0 0,1 1-1 0 0,-1-2 1 0 0,0 1-1 0 0,0-1 1 0 0,1 0-1 0 0,-1-1 0 0 0,0 0 1 0 0,0 0-1 0 0,-1-1 1 0 0,1 0-1 0 0,0 0 1 0 0,-1-1-1 0 0,0 0 1 0 0,0 0-1 0 0,0-1 1 0 0,1-1-3 0 0,44-37 17 0 0,-49 71-180 0 0,-3-23 156 0 0,1 0 0 0 0,0-1-1 0 0,0 1 1 0 0,0 0 0 0 0,0-1-1 0 0,1 1 1 0 0,0 0 0 0 0,0-1-1 0 0,0 0 1 0 0,1 0 0 0 0,-1 0-1 0 0,1 0 1 0 0,0 0 0 0 0,0 0-1 0 0,0 0 1 0 0,1-1 0 0 0,-1 0 0 0 0,1 0-1 0 0,0 0 1 0 0,0 0 0 0 0,0 0-1 0 0,0-1 1 0 0,1 0 0 0 0,-1 0-1 0 0,0 0 1 0 0,1 0 0 0 0,0-1-1 0 0,-1 1 1 0 0,1-1 0 0 0,0-1-1 0 0,0 1 1 0 0,-1 0 0 0 0,1-1 7 0 0,13-2 52 0 0,-1-1 0 0 0,0-1 0 0 0,-1 0 0 0 0,1-1 0 0 0,-1-1 0 0 0,1 0 0 0 0,-2-2 0 0 0,1 1 0 0 0,-1-2 0 0 0,0 0 0 0 0,-1-1 0 0 0,0 0 0 0 0,2-4-52 0 0,15-13 213 0 0,-2-1 1 0 0,0-1-1 0 0,-2-2 0 0 0,-1-1 1 0 0,-1-1-1 0 0,4-11-213 0 0,-6 6 15 0 0,-2-1-1 0 0,-1 0 1 0 0,-2-2-1 0 0,-2 0 1 0 0,-2-1 0 0 0,-2 0-1 0 0,-1-1 1 0 0,-2 0-1 0 0,-3-1 1 0 0,-1 0-1 0 0,-2 0 1 0 0,-2 0 0 0 0,-4-40-15 0 0,-21 4-36 0 0,23 79 32 0 0,1-1 0 0 0,-1 0 0 0 0,0 0 1 0 0,0 1-1 0 0,0-1 0 0 0,0 1 0 0 0,0-1 0 0 0,-1 1 1 0 0,1-1-1 0 0,0 1 0 0 0,-1 0 0 0 0,1 0 0 0 0,-1 0 1 0 0,1 0-1 0 0,-1 0 0 0 0,0 0 0 0 0,0 0 0 0 0,1 0 0 0 0,-1 0 1 0 0,0 1-1 0 0,0-1 0 0 0,0 1 0 0 0,1 0 0 0 0,-1-1 1 0 0,0 1-1 0 0,0 0 0 0 0,0 0 0 0 0,0 0 0 0 0,0 0 1 0 0,0 0-1 0 0,1 1 0 0 0,-1-1 0 0 0,0 1 0 0 0,0-1 0 0 0,0 1 1 0 0,0-1-1 0 0,1 1 0 0 0,-1 0 0 0 0,0 0 0 0 0,1 0 1 0 0,-2 1 3 0 0,-5 6-7 0 0,0 0 1 0 0,0 1 0 0 0,1 0 0 0 0,0 0 0 0 0,0 1 0 0 0,1 0-1 0 0,1 0 1 0 0,-1 1 0 0 0,2-1 0 0 0,-1 1 0 0 0,2 0 0 0 0,-1 0-1 0 0,1 1 1 0 0,1-1 0 0 0,0 0 0 0 0,1 4 6 0 0,-6 36 32 0 0,2 1 0 0 0,3 0-1 0 0,4 43-31 0 0,-1-55-7 0 0,0-9 29 0 0,2 1 1 0 0,1-1-1 0 0,1 0 0 0 0,2 0 0 0 0,1-1 1 0 0,1 0-1 0 0,2-1 0 0 0,1 0 1 0 0,1 0-1 0 0,2-1 0 0 0,0-1 1 0 0,2 0-1 0 0,1-2 0 0 0,1 0 1 0 0,1-1-1 0 0,2 0 0 0 0,0-2 1 0 0,1-1-1 0 0,21 15-22 0 0,-39-32-10 0 0,0 0 0 0 0,0-1 0 0 0,0 0 0 0 0,1 0 1 0 0,-1 0-1 0 0,1 0 0 0 0,-1-1 0 0 0,1 0 0 0 0,0 0 0 0 0,0-1 0 0 0,0 1 1 0 0,0-1-1 0 0,0-1 0 0 0,1 1 0 0 0,4-1 10 0 0,-2-41-796 0 0,-25-16-1669 0 0,-5 23-2288 0 0,11 20 800 0 0,0-2-7753 0 0</inkml:trace>
  <inkml:trace contextRef="#ctx0" brushRef="#br0" timeOffset="3355.683">4126 612 10682 0 0,'0'0'2162'0'0,"0"0"-419"0"0,0 0-281 0 0,0 0-175 0 0,37 4-154 0 0,118 11-114 0 0,54-1 1678 0 0,-72-14-2723 0 0,-88 37-133 0 0,-28-15 116 0 0,-14-16 77 0 0,1 0 1 0 0,1 0-1 0 0,-1-1 0 0 0,1-1 1 0 0,-1 1-1 0 0,1-2 1 0 0,1 1-1 0 0,-1-1 0 0 0,0 0 1 0 0,1-1-1 0 0,-1 0 1 0 0,1-1-1 0 0,0 0 0 0 0,0 0 1 0 0,7-1-35 0 0,0 0 239 0 0,0-1 0 0 0,-1 0 0 0 0,1-2 0 0 0,-1 0 0 0 0,1 0 0 0 0,-1-2 0 0 0,0 0 1 0 0,-1 0-1 0 0,1-2 0 0 0,-1 0 0 0 0,0-1 0 0 0,-1 0 0 0 0,0-1 0 0 0,0-1 0 0 0,-1 0 0 0 0,0-1 0 0 0,-1 0 0 0 0,6-7-239 0 0,-15 14 19 0 0,0 1-1 0 0,0-1 0 0 0,0 0 0 0 0,0 0 0 0 0,-1 0 0 0 0,1 0 1 0 0,-1 0-1 0 0,-1 0 0 0 0,1-1 0 0 0,0 1 0 0 0,-1-1 1 0 0,0 1-1 0 0,0-1 0 0 0,0 0 0 0 0,-1 1 0 0 0,1-1 0 0 0,-1 0 1 0 0,0 0-1 0 0,-1 1 0 0 0,1-1 0 0 0,-1 0 0 0 0,0 1 0 0 0,0-1 1 0 0,0 1-1 0 0,-1-1 0 0 0,0 1 0 0 0,1-1 0 0 0,-2 1 1 0 0,1 0-1 0 0,0 0 0 0 0,-1 0 0 0 0,0 0 0 0 0,0 1 0 0 0,0-1 1 0 0,0 1-1 0 0,0-1 0 0 0,-1 1 0 0 0,0 0 0 0 0,1 0 0 0 0,-1 1 1 0 0,0-1-1 0 0,-1 1 0 0 0,1 0 0 0 0,0 0 0 0 0,-1 0 1 0 0,1 1-19 0 0,-7-1-11 0 0,0 1 1 0 0,1 1 0 0 0,-1 0-1 0 0,0 0 1 0 0,0 1 0 0 0,0 0 0 0 0,1 1-1 0 0,-1 1 1 0 0,0-1 0 0 0,1 1 0 0 0,0 1-1 0 0,0 0 1 0 0,0 1 0 0 0,0 0 0 0 0,1 0-1 0 0,0 1 1 0 0,0 0 0 0 0,0 0-1 0 0,1 1 1 0 0,0 1 0 0 0,0-1 0 0 0,1 1-1 0 0,-1 1 11 0 0,-1 2-13 0 0,0-1-1 0 0,1 2 1 0 0,0-1-1 0 0,0 1 1 0 0,1 1-1 0 0,1-1 1 0 0,0 1-1 0 0,1 0 1 0 0,0 0-1 0 0,1 1 1 0 0,1-1 0 0 0,0 1-1 0 0,1 0 1 0 0,0 0-1 0 0,1 0 1 0 0,0 0-1 0 0,2 11 14 0 0,3-10-5 0 0,1 0-1 0 0,0 0 1 0 0,1-1 0 0 0,0 0-1 0 0,1 0 1 0 0,1 0-1 0 0,1-1 1 0 0,-1 0-1 0 0,2 0 1 0 0,0-1 0 0 0,0-1-1 0 0,1 0 1 0 0,1 0-1 0 0,0-1 1 0 0,0 0 0 0 0,1-1-1 0 0,0-1 1 0 0,10 5 5 0 0,-15-7-197 0 0,1-2 1 0 0,-1 1-1 0 0,1-1 0 0 0,0 0 1 0 0,0-1-1 0 0,1 0 1 0 0,-1 0-1 0 0,1-1 1 0 0,-1-1-1 0 0,7 1 197 0 0,-7-4-2584 0 0,-7-6-7113 0 0,-2 3-2370 0 0</inkml:trace>
  <inkml:trace contextRef="#ctx0" brushRef="#br0" timeOffset="4081.162">3548 763 0 0 0,'0'0'517'0'0,"0"0"561"0"0,0 0 125 0 0,0 0 35 0 0,0 0 72 0 0,0 0-4 0 0,0 0-14 0 0,0 0-82 0 0,0 0-87 0 0,0 0-55 0 0,0 0-76 0 0,3-3-26 0 0,31-20 3516 0 0,1 23-1304 0 0,1 29-2206 0 0,-1 27 107 0 0,5 68-458 0 0,-35-68-9760 0 0,-5-55-2140 0 0</inkml:trace>
  <inkml:trace contextRef="#ctx0" brushRef="#br0" timeOffset="5536.753">2681 586 0 0 0,'0'0'807'0'0,"0"0"424"0"0,0 0 157 0 0,0 0 30 0 0,0 0 61 0 0,0 0 80 0 0,0 0-6 0 0,0 0-119 0 0,0 0-166 0 0,0 0-157 0 0,0 0-152 0 0,-9 1 3917 0 0,16 0-2456 0 0,-15 1 733 0 0,-31 19-3025 0 0,59-20-3187 0 0,-10-4-4406 0 0,-7-1-4322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15219 0 0,'0'0'999'0'0,"0"0"-317"0"0,0 0 138 0 0,0 0 349 0 0,0 0 220 0 0,0 0 10 0 0,0 0-190 0 0,0 0-307 0 0,0 0-186 0 0,0 0-121 0 0,0 0-75 0 0,0 0-75 0 0,0 0-103 0 0,-3 21-74 0 0,-8 66-96 0 0,-2-41-94 0 0,31-73-1481 0 0,-9 18-1977 0 0,-3 1-4773 0 0,-4 5-3619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5897 0 0,'0'0'2190'0'0,"0"0"-639"0"0,0 0-197 0 0,0 0 154 0 0,0 0 126 0 0,0 0-86 0 0,0 0-312 0 0,0 0-378 0 0,0 0-259 0 0,0 0-95 0 0,0 0 5 0 0,0 0 21 0 0,0 8-70 0 0,-16 72 439 0 0,9-61-802 0 0,1 0 1 0 0,1 0-1 0 0,0 0 0 0 0,2 1 1 0 0,0 0-1 0 0,1 0 1 0 0,1 0-1 0 0,1 0 1 0 0,0 0-1 0 0,3 9-97 0 0,-3-27 26 0 0,-1-1 0 0 0,1 1-1 0 0,1 0 1 0 0,-1-1-1 0 0,0 1 1 0 0,0 0 0 0 0,1-1-1 0 0,-1 1 1 0 0,1-1-1 0 0,-1 1 1 0 0,1 0 0 0 0,-1-1-1 0 0,1 1 1 0 0,0-1-1 0 0,0 0 1 0 0,0 1 0 0 0,0-1-1 0 0,0 0 1 0 0,0 1-1 0 0,0-1 1 0 0,1 0 0 0 0,-1 0-1 0 0,0 0 1 0 0,1 0-1 0 0,-1 0 1 0 0,0 0 0 0 0,1-1-1 0 0,-1 1 1 0 0,1 0-1 0 0,-1-1 1 0 0,1 1 0 0 0,0-1-1 0 0,-1 1 1 0 0,1-1-1 0 0,0 0 1 0 0,-1 0 0 0 0,1 0-1 0 0,0 0 1 0 0,0 0-26 0 0,56-35 1931 0 0,106-214-892 0 0,-145 227-820 0 0,-18 61-90 0 0,-33 149 201 0 0,25-133-363 0 0,-39 177-42 0 0,-14-70-19 0 0,39-114 73 0 0,21-48 16 0 0,0 1 0 0 0,0-1 0 0 0,0 1-1 0 0,0-1 1 0 0,0 1 0 0 0,0-1 0 0 0,0 1 0 0 0,0 0 0 0 0,-1-1-1 0 0,1 1 1 0 0,0-1 0 0 0,0 1 0 0 0,0-1 0 0 0,-1 1 0 0 0,1-1 0 0 0,0 1-1 0 0,-1-1 1 0 0,1 0 0 0 0,0 1 0 0 0,-1-1 0 0 0,1 1 0 0 0,0-1-1 0 0,-1 0 1 0 0,1 1 0 0 0,-1-1 0 0 0,1 0 0 0 0,-1 1 0 0 0,1-1 0 0 0,-1 0-1 0 0,1 0 1 0 0,-1 0 0 0 0,1 1 0 0 0,-1-1 0 0 0,1 0 0 0 0,-1 0-1 0 0,1 0 1 0 0,-1 0 0 0 0,0 0 0 0 0,1 0 0 0 0,-1 0 0 0 0,1 0 0 0 0,-1 0-1 0 0,1 0 1 0 0,-1 0 0 0 0,1-1 0 0 0,-1 1 0 0 0,1 0 0 0 0,-1 0-1 0 0,1 0 1 0 0,-1-1 0 0 0,1 1 0 0 0,-1 0 0 0 0,1-1 0 0 0,-1 1 0 0 0,1 0-1 0 0,-1-1 1 0 0,1 1 0 0 0,0 0 0 0 0,-1-1 0 0 0,1 1 0 0 0,0-1-1 0 0,-1 1 1 0 0,1-1 0 0 0,0 1 0 0 0,0-1 0 0 0,-1 1 5 0 0,-19-43-1769 0 0,16 32 844 0 0,-6-15-2109 0 0,5 9-3621 0 0,3 9-4760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 5593 0 0,'0'0'3130'0'0,"0"0"-831"0"0,0 0-365 0 0,0 0-150 0 0,0 0-145 0 0,0 0-188 0 0,0 0-220 0 0,0 0-228 0 0,0 0-217 0 0,0 0-199 0 0,0 0-145 0 0,0 0-87 0 0,0 0-55 0 0,-9 2-2 0 0,-64 24 583 0 0,-122 166 778 0 0,152-143-1153 0 0,43-48-476 0 0,29 7 700 0 0,138 12 78 0 0,-9 17-712 0 0,-146-33-234 0 0,-12-4 157 0 0,1 0 0 0 0,-1 1 0 0 0,0-1 0 0 0,1 0 0 0 0,-1 0 0 0 0,1 0 0 0 0,-1 1 1 0 0,0-1-1 0 0,1 0 0 0 0,-1 0 0 0 0,1 0 0 0 0,-1 0 0 0 0,1 0 0 0 0,-1 0 0 0 0,0 0 0 0 0,1 0 0 0 0,-1 0 0 0 0,1 0 0 0 0,-1 0 0 0 0,1 0 0 0 0,-1 0 0 0 0,0 0 1 0 0,1 0-1 0 0,-1-1 0 0 0,1 1 0 0 0,-1 0 0 0 0,0 0 0 0 0,1 0 0 0 0,-1-1 0 0 0,1 1 0 0 0,-1 0 0 0 0,0 0 0 0 0,1-1 0 0 0,-1 1 0 0 0,0 0 0 0 0,0-1 0 0 0,1 1 0 0 0,-1 0 1 0 0,0-1-1 0 0,0 1 0 0 0,1 0 0 0 0,-1-1 0 0 0,0 1 0 0 0,0-1 0 0 0,0 1 0 0 0,0-1 0 0 0,0 1 0 0 0,0 0 0 0 0,1-1 0 0 0,-1 1 0 0 0,0-1 0 0 0,0 1 0 0 0,0-1 0 0 0,0 1 1 0 0,-1 0-1 0 0,1-1 0 0 0,0 1 0 0 0,0-1 0 0 0,0 1 0 0 0,0-1 0 0 0,0 1 0 0 0,-1 0 0 0 0,1-1 0 0 0,0 1 0 0 0,0 0 0 0 0,0-1 0 0 0,-1 1 0 0 0,1-1 0 0 0,0 1-19 0 0,-26-69 243 0 0,-61-139 29 0 0,65 165-481 0 0,21 41 197 0 0,-2-3-2603 0 0,12 8-5499 0 0,-7-3-3609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 6865 0 0,'0'0'2876'0'0,"0"0"-977"0"0,0 0-311 0 0,0 0 117 0 0,0 0 51 0 0,0 0-116 0 0,0 0-271 0 0,0 0-299 0 0,0 0-259 0 0,0 0-188 0 0,0 0-93 0 0,0 0-88 0 0,0 0-48 0 0,4-3-37 0 0,-4 3-365 0 0,0 0 40 0 0,0 1 0 0 0,0-1 1 0 0,0 1-1 0 0,0-1 1 0 0,0 1-1 0 0,0-1 1 0 0,0 1-1 0 0,0 0 1 0 0,0-1-1 0 0,0 1 0 0 0,0-1 1 0 0,0 1-1 0 0,0-1 1 0 0,0 1-1 0 0,1-1 1 0 0,-1 1-1 0 0,0-1 0 0 0,0 1 1 0 0,1-1-1 0 0,-1 1 1 0 0,0-1-1 0 0,1 1 1 0 0,-1-1-1 0 0,0 1 0 0 0,1-1 1 0 0,-1 0-1 0 0,1 1 1 0 0,-1-1-1 0 0,0 0 1 0 0,1 1-1 0 0,-1-1 1 0 0,1 0-1 0 0,-1 0 0 0 0,1 1 1 0 0,0-1-1 0 0,-1 0 1 0 0,1 0-1 0 0,-1 0 1 0 0,1 0-1 0 0,-1 0 0 0 0,1 0 1 0 0,-1 0-1 0 0,1 0 1 0 0,-1 0-1 0 0,1 0 1 0 0,0 0-1 0 0,-1 0 1 0 0,1 0-1 0 0,-1 0 0 0 0,1 0 1 0 0,-1 0-1 0 0,1-1 1 0 0,-1 1-1 0 0,1 0-32 0 0,-52 143 1383 0 0,37-108-1059 0 0,59-97 75 0 0,-13-10-384 0 0,-32 71-89 0 0,0 1-106 0 0,0 0-167 0 0,-8 1-4103 0 0,3 1-3027 0 0,3-1-4935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11843 0 0,'0'0'2088'0'0,"0"0"-357"0"0,0 0-137 0 0,0 0-139 0 0,0 0-158 0 0,0 0-246 0 0,0 0-269 0 0,0 0-168 0 0,0 0-49 0 0,0 0-9 0 0,0 0 5 0 0,0 0-25 0 0,0 0-57 0 0,-5 21-47 0 0,-15 66-65 0 0,-22 20 558 0 0,-72 101-483 0 0,58-134-1136 0 0,55-74 410 0 0,-4-4-6365 0 0,5-31-8012 0 0,0 27 9631 0 0</inkml:trace>
  <inkml:trace contextRef="#ctx0" brushRef="#br0" timeOffset="232.81">13 37 9466 0 0,'0'0'2859'0'0,"0"0"-553"0"0,0 0-372 0 0,0 0-263 0 0,0 0-308 0 0,0 0-299 0 0,0 0-345 0 0,0 0-306 0 0,0 0-143 0 0,0 0 35 0 0,0 0 86 0 0,0 0 96 0 0,6 10 23 0 0,95 183 2087 0 0,-8-40-1902 0 0,-59-104-1334 0 0,-34-49 134 0 0,0 0-308 0 0,0-16-6204 0 0,0 10 521 0 0,0-1-5084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8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403 309 0 0 0,'0'0'311'0'0,"0"0"954"0"0,0 0 250 0 0,0 0 52 0 0,0 0 51 0 0,0 0 9 0 0,0 0-73 0 0,0 0-158 0 0,0 0-128 0 0,0 0-204 0 0,-2-3-153 0 0,1 1-706 0 0,-1 0-1 0 0,0 1 0 0 0,1-1 0 0 0,-1 0 0 0 0,0 1 1 0 0,0 0-1 0 0,0-1 0 0 0,0 1 0 0 0,0 0 0 0 0,0 0 1 0 0,0 0-1 0 0,0 0 0 0 0,-1 1 0 0 0,1-1 0 0 0,0 1 1 0 0,0-1-1 0 0,-1 1 0 0 0,1 0 0 0 0,0 0 0 0 0,-1 0 1 0 0,1 0-1 0 0,0 0 0 0 0,-1 0 0 0 0,1 1 0 0 0,-1-1-204 0 0,0 0 64 0 0,-99 15 2325 0 0,-43 44-423 0 0,145-59-1951 0 0,-1 0 0 0 0,0 0 0 0 0,1 0 0 0 0,-1 1 0 0 0,0-1 0 0 0,1 0 0 0 0,-1 0 0 0 0,1 1 0 0 0,-1-1 0 0 0,1 0 0 0 0,-1 1 0 0 0,1-1 0 0 0,-1 0 0 0 0,1 1 0 0 0,-1-1 0 0 0,1 1 0 0 0,-1-1 0 0 0,1 1 0 0 0,-1-1 0 0 0,1 1 0 0 0,0-1 0 0 0,-1 1 0 0 0,1 0 0 0 0,0-1 0 0 0,0 1 0 0 0,0-1 0 0 0,-1 1 0 0 0,1 0 0 0 0,0-1 0 0 0,0 1 0 0 0,0 0 0 0 0,0-1 0 0 0,0 1 0 0 0,0 0 0 0 0,0-1 0 0 0,0 1 0 0 0,0-1 0 0 0,0 1 0 0 0,0 0 0 0 0,1-1 0 0 0,-1 1 0 0 0,0 0 0 0 0,0-1 0 0 0,1 1 0 0 0,-1-1 0 0 0,0 1 0 0 0,1-1 0 0 0,-1 1 0 0 0,0-1 0 0 0,1 1 0 0 0,-1-1 0 0 0,1 1 0 0 0,-1-1 0 0 0,1 1 0 0 0,-1-1 0 0 0,1 0 0 0 0,-1 1 0 0 0,1-1 0 0 0,0 0 0 0 0,-1 0 0 0 0,1 1 0 0 0,-1-1 0 0 0,1 0 0 0 0,0 0 0 0 0,-1 0 0 0 0,1 0 0 0 0,0 0 0 0 0,-1 0 0 0 0,1 0-15 0 0,133 67 769 0 0,-129-66-733 0 0,-1 1 0 0 0,0 0 0 0 0,0 0 1 0 0,0 0-1 0 0,0 1 0 0 0,0 0 0 0 0,-1-1 0 0 0,1 1 0 0 0,-1 0 0 0 0,0 1 0 0 0,1-1 0 0 0,-1 0 0 0 0,-1 1 1 0 0,1 0-1 0 0,-1 0 0 0 0,1 0 0 0 0,-1 0 0 0 0,0 0 0 0 0,-1 0 0 0 0,1 0 0 0 0,-1 1 0 0 0,1-1 0 0 0,-1 1 1 0 0,-1-1-1 0 0,1 1 0 0 0,-1-1 0 0 0,1 1 0 0 0,-1 0 0 0 0,-1-1-36 0 0,-2 1 51 0 0,0-1 1 0 0,0 0-1 0 0,-1 1 1 0 0,1-2-1 0 0,-1 1 1 0 0,0 0-1 0 0,0-1 1 0 0,-1 0-1 0 0,1 0 1 0 0,-1 0-1 0 0,1 0 1 0 0,-1-1-1 0 0,0 0 1 0 0,-1 1-52 0 0,4-3 2 0 0,-24 12 31 0 0,-1-2 0 0 0,-1-1 1 0 0,0-1-1 0 0,0-1 1 0 0,-1-2-1 0 0,-10 1-33 0 0,5 1-136 0 0,34-7-24 0 0,0 0-87 0 0,0 0-136 0 0,19-7-1356 0 0,35-11-1322 0 0,-24 9-378 0 0,-1-2-4229 0 0,-14 4-2893 0 0</inkml:trace>
  <inkml:trace contextRef="#ctx0" brushRef="#br0" timeOffset="796.254">615 365 5089 0 0,'0'0'2266'0'0,"0"0"-444"0"0,0 0-229 0 0,0 0-14 0 0,0 0-60 0 0,0 0-104 0 0,0 0-188 0 0,0 0-245 0 0,0 0-199 0 0,0 0-142 0 0,0 0-60 0 0,0 0-14 0 0,0 0 16 0 0,-1 5 6195 0 0,-3 8-6305 0 0,-4-6-466 0 0,0 1 0 0 0,0 0 0 0 0,1 1 0 0 0,-1-1 0 0 0,2 1 0 0 0,-1 1 0 0 0,2-1 0 0 0,-1 1 0 0 0,1 0 0 0 0,1 0 0 0 0,-1 1 0 0 0,2-1 0 0 0,0 1 0 0 0,0 0 0 0 0,1 0 0 0 0,0 0 0 0 0,1 0 0 0 0,0 0 0 0 0,0 6-7 0 0,3-16 3 0 0,1 0 0 0 0,-1 0 0 0 0,0 0 0 0 0,0 0 0 0 0,0 0 1 0 0,1 0-1 0 0,-1-1 0 0 0,0 1 0 0 0,1-1 0 0 0,-1 0 0 0 0,0 1 0 0 0,1-1 0 0 0,-1 0 0 0 0,1-1 0 0 0,-1 1 0 0 0,0 0 0 0 0,1-1 0 0 0,-1 1 0 0 0,0-1 0 0 0,1 0 0 0 0,-1 1 0 0 0,1-2-3 0 0,18-7 30 0 0,-2-1 0 0 0,1-1 0 0 0,-1-1 1 0 0,0 0-1 0 0,-2-2 0 0 0,1 0 0 0 0,-2-1 0 0 0,1 0 0 0 0,-2-2 0 0 0,-1 0 1 0 0,0 0-1 0 0,-1-1 0 0 0,0-1 0 0 0,-2 0 0 0 0,5-11-30 0 0,3-21 135 0 0,-19 50-89 0 0,0 1-8 0 0,0 0-21 0 0,0 0 4 0 0,0 0-19 0 0,0 0 4 0 0,0 0 2 0 0,-7 30-104 0 0,-13 113 132 0 0,40 270-100 0 0,-20-370 29 0 0,-12 168-48 0 0,10-198 85 0 0,-1 0 0 0 0,-1 0-1 0 0,0-1 1 0 0,0 0-1 0 0,-1 0 1 0 0,-1 0-1 0 0,0 0 1 0 0,-1-1 0 0 0,0 0-1 0 0,0 0 1 0 0,-2-1-1 0 0,1 0 1 0 0,-1 0-1 0 0,-10 8-1 0 0,17-16-1 0 0,0 0-1 0 0,-1 0 0 0 0,1-1 0 0 0,-1 1 0 0 0,0-1 0 0 0,1 1 0 0 0,-1-1 0 0 0,0 0 0 0 0,0 0 1 0 0,0 0-1 0 0,0 0 0 0 0,0 0 0 0 0,0-1 0 0 0,0 1 0 0 0,0-1 0 0 0,0 0 0 0 0,0 0 0 0 0,0 0 0 0 0,-3-1 2 0 0,-5-51-150 0 0,11 31-96 0 0,1 0 1 0 0,1 0-1 0 0,1 1 1 0 0,1-1-1 0 0,0 1 1 0 0,2-1-1 0 0,0 2 0 0 0,1-1 1 0 0,6-9 245 0 0,7-21-1966 0 0,-1 4-2573 0 0,-6 15-3679 0 0,-6 11-3266 0 0</inkml:trace>
  <inkml:trace contextRef="#ctx0" brushRef="#br0" timeOffset="1263.66">1324 188 10394 0 0,'0'0'1655'0'0,"0"0"-270"0"0,0 0 42 0 0,0 0 122 0 0,0 0-8 0 0,0 0-176 0 0,0 0-286 0 0,0 0-215 0 0,0 0-138 0 0,0 0-45 0 0,0 0-21 0 0,0 0-60 0 0,-14 7 349 0 0,-3 0-853 0 0,1 0 0 0 0,-1 1 1 0 0,1 0-1 0 0,1 2 0 0 0,0 0 1 0 0,0 0-1 0 0,1 1 0 0 0,0 1 1 0 0,0 1-97 0 0,13-12 0 0 0,0 0 1 0 0,0 0 0 0 0,0 1 0 0 0,0-1 0 0 0,0 0 0 0 0,0 1 0 0 0,0-1 0 0 0,1 1 0 0 0,-1-1 0 0 0,0 1 0 0 0,1-1 0 0 0,-1 1-1 0 0,1-1 1 0 0,0 1 0 0 0,-1-1 0 0 0,1 1 0 0 0,0 0 0 0 0,0-1 0 0 0,0 1 0 0 0,0-1 0 0 0,0 1 0 0 0,1 0 0 0 0,-1-1 0 0 0,0 1 0 0 0,1-1-1 0 0,-1 1 1 0 0,1-1 0 0 0,0 1 0 0 0,-1-1 0 0 0,1 1 0 0 0,0-1 0 0 0,0 0 0 0 0,0 1 0 0 0,0-1 0 0 0,0 0 0 0 0,0 0 0 0 0,0 0 0 0 0,0 0-1 0 0,0 0 1 0 0,1 0-1 0 0,59 36 138 0 0,-48-32-103 0 0,-10-4-11 0 0,1 1 1 0 0,-1-1-1 0 0,0 0 1 0 0,1 1 0 0 0,-1 0-1 0 0,0-1 1 0 0,0 1-1 0 0,0 0 1 0 0,0 1-1 0 0,0-1 1 0 0,-1 1-1 0 0,1-1 1 0 0,-1 1-1 0 0,1 0 1 0 0,-1 0-1 0 0,0 0 1 0 0,0 0-1 0 0,0 0 1 0 0,-1 0-1 0 0,1 0 1 0 0,-1 1-1 0 0,0-1 1 0 0,0 1 0 0 0,0-1-1 0 0,0 1 1 0 0,0-1-1 0 0,-1 1 1 0 0,0 0-1 0 0,1-1 1 0 0,-2 1-1 0 0,1-1 1 0 0,0 1-1 0 0,-1 0 1 0 0,1-1-1 0 0,-1 1 1 0 0,0-1-1 0 0,0 1 1 0 0,0-1-1 0 0,-1 1 1 0 0,1-1-1 0 0,-3 3-24 0 0,-5 4 58 0 0,0-1-1 0 0,0 0 0 0 0,-1-1 0 0 0,0 0 0 0 0,-1 0 0 0 0,0-1 1 0 0,0 0-1 0 0,-11 4-57 0 0,-6 5 31 0 0,-106 42-57 0 0,124-64-603 0 0,25-11-480 0 0,-10 11 763 0 0,59-57-5613 0 0,-42 43-369 0 0,-10 11-4840 0 0</inkml:trace>
  <inkml:trace contextRef="#ctx0" brushRef="#br0" timeOffset="1531.822">1554 0 12115 0 0,'0'0'1809'0'0,"0"0"-608"0"0,0 0-304 0 0,0 0-25 0 0,0 0 154 0 0,0 0 131 0 0,0 0 93 0 0,0 0-6 0 0,0 0-166 0 0,0 0-194 0 0,0 0-118 0 0,0 0-110 0 0,6 32-104 0 0,19 102-80 0 0,-20-1 427 0 0,-8-90-669 0 0,1 289 132 0 0,2-331-419 0 0,0 1-1 0 0,0-1 1 0 0,0 1 0 0 0,0-1-1 0 0,-1 0 1 0 0,1 1 0 0 0,0-1-1 0 0,-1 1 1 0 0,1-1 0 0 0,-1 0-1 0 0,1 1 1 0 0,-1-1 0 0 0,0 0-1 0 0,0 0 1 0 0,0 0 0 0 0,1 0-1 0 0,-1 1 1 0 0,0-1 0 0 0,0 0-1 0 0,0 0 1 0 0,-1-1 0 0 0,1 1-1 0 0,0 0 1 0 0,0 0 0 0 0,0 0-1 0 0,-1-1 1 0 0,1 1 0 0 0,0-1-1 0 0,-1 1 1 0 0,1-1 0 0 0,-1 1 57 0 0,-14-1-3721 0 0,0-5-3433 0 0,10 2-4391 0 0</inkml:trace>
  <inkml:trace contextRef="#ctx0" brushRef="#br0" timeOffset="1998.072">1414 354 8978 0 0,'0'0'3069'0'0,"0"0"-1152"0"0,0 0-746 0 0,0 0-300 0 0,0 0-88 0 0,0 0 17 0 0,0 0-13 0 0,0 0 1 0 0,0 0-42 0 0,0 0-73 0 0,0 0-35 0 0,0 0-14 0 0,22 5-34 0 0,110 30 448 0 0,-82-25-706 0 0,-1-2 0 0 0,1-2 0 0 0,0-2 0 0 0,13-2-332 0 0,-33 0-31 0 0,-27-1 68 0 0,-1 0-1 0 0,1 0 1 0 0,0 0-1 0 0,-1-1 1 0 0,1 1-1 0 0,0-1 1 0 0,-1 0 0 0 0,1 0-1 0 0,0 0 1 0 0,-1 0-1 0 0,1 0 1 0 0,0-1-1 0 0,0 1 1 0 0,-1-1-1 0 0,1 1 1 0 0,-1-1-1 0 0,1 0 1 0 0,-1 0-1 0 0,1-1 1 0 0,-1 1 0 0 0,0 0-1 0 0,1-1 1 0 0,-1 1-1 0 0,0-1 1 0 0,0 0-1 0 0,0 0 1 0 0,0 0-1 0 0,0 0 1 0 0,-1 0-1 0 0,1 0 1 0 0,0-2-37 0 0,0 3 14 0 0,-1-1 1 0 0,0 0-1 0 0,0 0 0 0 0,0 0 1 0 0,0 0-1 0 0,0 0 0 0 0,0-1 1 0 0,0 1-1 0 0,-1 0 0 0 0,1 0 1 0 0,-1-1-1 0 0,0 1 1 0 0,0 0-1 0 0,1 0 0 0 0,-1-1 1 0 0,-1 1-1 0 0,1 0 0 0 0,0-1 1 0 0,-1 1-1 0 0,1 0 0 0 0,-1 0 1 0 0,1 0-1 0 0,-1-1 0 0 0,0 1 1 0 0,0 0-1 0 0,0 0 1 0 0,0 0-1 0 0,-1 0 0 0 0,1 1 1 0 0,0-1-1 0 0,-1 0 0 0 0,1 0 1 0 0,-1 1-1 0 0,0-1 0 0 0,0 1 1 0 0,1-1-1 0 0,-1 1 0 0 0,0 0 1 0 0,0 0-1 0 0,0 0 1 0 0,0 0-1 0 0,0 0 0 0 0,-1 0 1 0 0,1 0-1 0 0,0 1 0 0 0,0-1 1 0 0,-3 1-15 0 0,-1-1-12 0 0,1 1 1 0 0,-1 0 0 0 0,0 0 0 0 0,1 0 0 0 0,-1 1 0 0 0,0 0-1 0 0,1 0 1 0 0,-1 1 0 0 0,1-1 0 0 0,-1 1 0 0 0,1 0-1 0 0,0 1 1 0 0,0-1 0 0 0,0 1 0 0 0,0 0 0 0 0,0 0-1 0 0,0 1 1 0 0,-2 2 11 0 0,-1 0-15 0 0,1 1 0 0 0,0 0 0 0 0,1 1 0 0 0,-1-1 0 0 0,1 1 0 0 0,1 0 0 0 0,-1 1 0 0 0,2-1 0 0 0,-1 1 0 0 0,1 0-1 0 0,0 1 1 0 0,1-1 0 0 0,0 0 0 0 0,1 1 0 0 0,0 0 0 0 0,0-1 0 0 0,1 1 0 0 0,0 0 0 0 0,1 0 0 0 0,0 0 0 0 0,0 0 0 0 0,1 0 0 0 0,1 0 15 0 0,0-4-24 0 0,1-1 1 0 0,0 0-1 0 0,1 0 1 0 0,-1 0-1 0 0,1-1 1 0 0,0 1-1 0 0,0-1 1 0 0,0 0 0 0 0,0 0-1 0 0,1 0 1 0 0,0-1-1 0 0,0 0 1 0 0,0 1-1 0 0,0-2 1 0 0,0 1-1 0 0,1-1 1 0 0,-1 1 0 0 0,1-2-1 0 0,-1 1 1 0 0,1-1-1 0 0,0 1 1 0 0,0-1-1 0 0,5 0 24 0 0,84 1-5486 0 0,-84-5 939 0 0,0 3-4349 0 0</inkml:trace>
  <inkml:trace contextRef="#ctx0" brushRef="#br0" timeOffset="2479.878">2007 644 4377 0 0,'0'0'3647'0'0,"0"0"-913"0"0,0 0-431 0 0,0 0-219 0 0,0 0-183 0 0,0 0-228 0 0,0 0-318 0 0,0 0-358 0 0,0 0-250 0 0,0 0-190 0 0,0 0-80 0 0,0 0 0 0 0,0 0-45 0 0,10-14-33 0 0,72-108 781 0 0,-70 104-965 0 0,-5 6-161 0 0,0-1 0 0 0,1 1 0 0 0,1 0 1 0 0,0 1-1 0 0,0 0 0 0 0,1 1 1 0 0,1 0-1 0 0,-1 0 0 0 0,2 1 0 0 0,-1 0 1 0 0,1 1-1 0 0,1 1 0 0 0,3-2-54 0 0,-15 8 0 0 0,-1 0-1 0 0,1 1 0 0 0,0-1 1 0 0,0 1-1 0 0,-1-1 0 0 0,1 1 1 0 0,0-1-1 0 0,0 1 0 0 0,0-1 0 0 0,0 1 1 0 0,0 0-1 0 0,0-1 0 0 0,0 1 1 0 0,0 0-1 0 0,0 0 0 0 0,0 0 1 0 0,0 0-1 0 0,0 0 0 0 0,0 0 1 0 0,0 0-1 0 0,0 0 0 0 0,-1 0 1 0 0,1 0-1 0 0,0 0 0 0 0,0 1 1 0 0,0-1-1 0 0,0 0 0 0 0,0 1 1 0 0,0-1-1 0 0,0 1 0 0 0,0-1 1 0 0,0 1-1 0 0,-1-1 0 0 0,1 1 1 0 0,0-1-1 0 0,0 1 0 0 0,-1 0 0 0 0,1 0 1 0 0,-1-1-1 0 0,1 1 0 0 0,0 0 1 0 0,-1 0-1 0 0,1 0 0 0 0,-1 0 1 0 0,0-1-1 0 0,1 1 0 0 0,-1 0 1 0 0,0 0-1 0 0,1 0 0 0 0,-1 0 1 0 0,0 0-1 0 0,0 0 0 0 0,0 0 1 0 0,0 0-1 0 0,0 0 0 0 0,0 0 1 0 0,0 0 0 0 0,-35 142 266 0 0,36-142-256 0 0,1 1 0 0 0,0-1 0 0 0,-1 1 0 0 0,1-1 0 0 0,0 1 0 0 0,0-1 0 0 0,-1 0 0 0 0,1 0 0 0 0,0 0 0 0 0,0 0 0 0 0,0 0 0 0 0,1 0 0 0 0,-1-1-1 0 0,0 1 1 0 0,0-1 0 0 0,0 0 0 0 0,0 1 0 0 0,1-1 0 0 0,-1 0 0 0 0,0 0 0 0 0,0 0 0 0 0,1 0 0 0 0,-1-1 0 0 0,0 1 0 0 0,0-1 0 0 0,0 1 0 0 0,0-1 0 0 0,0 0 0 0 0,0 0-1 0 0,0 0 1 0 0,2-1-10 0 0,44-28 217 0 0,-42 24-197 0 0,0 1 0 0 0,0 1 1 0 0,0-1-1 0 0,1 1 1 0 0,-1 0-1 0 0,1 1 0 0 0,0 0 1 0 0,0 0-1 0 0,1 0 1 0 0,-1 1-1 0 0,1 0 0 0 0,-1 0 1 0 0,1 1-1 0 0,-1 0 0 0 0,1 0 1 0 0,0 1-1 0 0,1 0-20 0 0,-7 2 17 0 0,1 0 1 0 0,-1 1-1 0 0,0-1 0 0 0,0 1 1 0 0,0 0-1 0 0,-1-1 0 0 0,1 1 1 0 0,-1 0-1 0 0,1 0 0 0 0,-1 0 1 0 0,0 0-1 0 0,0 0 0 0 0,0 0 1 0 0,-1 0-1 0 0,1 0 0 0 0,-1 1 0 0 0,0-1 1 0 0,1 0-1 0 0,-1 0 0 0 0,-1 0 1 0 0,1 1-1 0 0,0-1 0 0 0,-1 0 1 0 0,0 3-18 0 0,0 5 64 0 0,0-8-74 0 0,0 0-1 0 0,1 0 0 0 0,-1 1 1 0 0,1-1-1 0 0,-1 0 1 0 0,1 0-1 0 0,0 0 1 0 0,0 1-1 0 0,1-1 0 0 0,-1 0 1 0 0,1 0-1 0 0,-1 0 1 0 0,1 1-1 0 0,0-1 0 0 0,0 0 1 0 0,0 0-1 0 0,1 0 1 0 0,-1-1-1 0 0,1 1 0 0 0,0 0 1 0 0,-1 0-1 0 0,1-1 1 0 0,1 1-1 0 0,-1-1 0 0 0,0 0 1 0 0,0 1-1 0 0,1-1 1 0 0,-1 0-1 0 0,1-1 0 0 0,0 1 1 0 0,0 0-1 0 0,-1-1 1 0 0,1 1-1 0 0,0-1 0 0 0,0 0 1 0 0,0 0-1 0 0,3 0 11 0 0,6-4-2152 0 0,-6-5-3762 0 0,-3 5-5041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7:4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5913 895 0 0 0,'-9'12'381'0'0,"-26"38"246"0"0,-8 9 9918 0 0,43-58-9439 0 0,0-1-93 0 0,0 0-107 0 0,0 0-93 0 0,0 0-37 0 0,0 0-23 0 0,0 0-27 0 0,0 0-33 0 0,0 0-55 0 0,0 0-63 0 0,27-75 2411 0 0,109-182-1443 0 0,124-173 654 0 0,-238 400-2036 0 0,-21 30-172 0 0,-1 0-9 0 0,0 0 8 0 0,0 0-2 0 0,0 0 2 0 0,0 0 12 0 0,0 0-7 0 0,0 0 18 0 0,0 0 3 0 0,0 0-8 0 0,0 0-20 0 0,6 25 333 0 0,20 25-86 0 0,-1 1 0 0 0,-3 2 0 0 0,13 44-233 0 0,55 165 283 0 0,-54-199-265 0 0,-37-63 5 0 0,1-1 0 0 0,0 1 1 0 0,-1 0-1 0 0,1 0 0 0 0,0 0 0 0 0,-1 0 0 0 0,1 0 0 0 0,0 0 0 0 0,-1 0 0 0 0,1-1 0 0 0,0 1 0 0 0,-1 0 1 0 0,1 0-1 0 0,-1 0 0 0 0,1 0 0 0 0,0 1 0 0 0,-1-1 0 0 0,1 0 0 0 0,0 0 0 0 0,-1 0 0 0 0,1 0 0 0 0,-1 0 1 0 0,1 0-1 0 0,0 1 0 0 0,-1-1 0 0 0,1 0 0 0 0,0 0 0 0 0,0 0 0 0 0,-1 1 0 0 0,1-1 0 0 0,0 0 0 0 0,-1 0 1 0 0,1 1-1 0 0,0-1 0 0 0,0 0 0 0 0,0 1 0 0 0,-1-1 0 0 0,1 0 0 0 0,0 1 0 0 0,0-1 0 0 0,0 0 0 0 0,0 1 1 0 0,0-1-1 0 0,-1 0 0 0 0,1 1 0 0 0,0-1 0 0 0,0 1 0 0 0,0-1 0 0 0,0 0 0 0 0,0 1 0 0 0,0-1 0 0 0,0 0 1 0 0,0 1-1 0 0,1-1 0 0 0,-1 1 0 0 0,0-1 0 0 0,0 0 0 0 0,0 1 0 0 0,0-1 0 0 0,0 0 0 0 0,1 1 1 0 0,-1-1-1 0 0,0 0 0 0 0,0 1 0 0 0,0-1 0 0 0,1 0 0 0 0,-1 0 0 0 0,0 1-23 0 0,-28-6 35 0 0,-2-4-39 0 0,1-1 1 0 0,1-1-1 0 0,0-1 1 0 0,0-2-1 0 0,1-1 1 0 0,1-1-1 0 0,1-1 1 0 0,0-1-1 0 0,1-2 1 0 0,2 0-1 0 0,-7-8 4 0 0,-110-89-242 0 0,128 106-2761 0 0,30 20-5737 0 0,-11-4-3252 0 0</inkml:trace>
  <inkml:trace contextRef="#ctx0" brushRef="#br0" timeOffset="1573.248">6706 803 6121 0 0,'0'0'1714'0'0,"0"0"-750"0"0,0 0-478 0 0,0 0 36 0 0,0 0 268 0 0,0 0 362 0 0,0 0 288 0 0,0 0 127 0 0,0 0-9 0 0,0 0-176 0 0,0 0-235 0 0,0 0-162 0 0,0 0-106 0 0,20-5-91 0 0,64-19-57 0 0,-75 21-541 0 0,-1 1 0 0 0,0-2-1 0 0,-1 1 1 0 0,1-1 0 0 0,0 0 0 0 0,-1 0-1 0 0,0-1 1 0 0,0 0 0 0 0,0 0 0 0 0,-1-1 0 0 0,0 0-1 0 0,6-6-189 0 0,1-3 297 0 0,18-19 5 0 0,-2-2 1 0 0,-2-1-1 0 0,-1-1 0 0 0,-2-1 0 0 0,-2-2 1 0 0,14-32-303 0 0,-27 49 28 0 0,0 0 0 0 0,-2 0 1 0 0,-1 0-1 0 0,-1-1 1 0 0,0 0-1 0 0,-2 0 1 0 0,-1 0-1 0 0,-1 0 0 0 0,-2 0 1 0 0,-1-12-29 0 0,2 34-2 0 0,0 1 1 0 0,0-1-1 0 0,0 0 1 0 0,0 1 0 0 0,-1-1-1 0 0,1 1 1 0 0,-1-1-1 0 0,0 1 1 0 0,1-1 0 0 0,-1 1-1 0 0,0 0 1 0 0,-1-1-1 0 0,1 1 1 0 0,0 0 0 0 0,-1 0-1 0 0,1 0 1 0 0,-1 0-1 0 0,1 0 1 0 0,-1 0-1 0 0,0 0 1 0 0,0 1 0 0 0,0-1-1 0 0,0 1 1 0 0,0-1-1 0 0,0 1 1 0 0,-1 0 0 0 0,1-1-1 0 0,0 1 1 0 0,-1 0-1 0 0,1 1 1 0 0,0-1-1 0 0,-1 0 1 0 0,1 1 0 0 0,-1-1-1 0 0,0 1 1 0 0,1 0-1 0 0,-1 0 1 0 0,1 0 0 0 0,-1 0-1 0 0,1 0 1 0 0,-1 1-1 0 0,1-1 1 0 0,-1 1-1 0 0,1 0 1 0 0,-1 0 0 0 0,1-1-1 0 0,0 1 1 0 0,-1 1-1 0 0,-1 0 2 0 0,-8 12-11 0 0,0 1-1 0 0,1 0 0 0 0,1 0 0 0 0,1 1 0 0 0,0 0 0 0 0,1 1 0 0 0,0 0 1 0 0,2 0-1 0 0,-4 13 12 0 0,5-15 7 0 0,0 0-1 0 0,1 1 1 0 0,0-1 0 0 0,1 1 0 0 0,1 0 0 0 0,0-1 0 0 0,2 1 0 0 0,-1 0-1 0 0,2 0 1 0 0,0 0 0 0 0,1 0 0 0 0,1-1 0 0 0,0 1 0 0 0,1-1 0 0 0,1 0-1 0 0,0 0 1 0 0,1 0 0 0 0,1 0 0 0 0,0-1 0 0 0,1 0 0 0 0,8 10-7 0 0,-11-17 12 0 0,0 0 1 0 0,1-1-1 0 0,0 1 1 0 0,0-1-1 0 0,1-1 1 0 0,0 1-1 0 0,0-1 0 0 0,0 0 1 0 0,1 0-1 0 0,-1-1 1 0 0,1 0-1 0 0,0-1 1 0 0,0 0-1 0 0,1 0 1 0 0,-1-1-1 0 0,0 1 1 0 0,1-2-1 0 0,0 1 1 0 0,-1-1-1 0 0,10-1-12 0 0,0 0 47 0 0,-11 1-22 0 0,0 0-1 0 0,-1-1 0 0 0,1 1 1 0 0,0-2-1 0 0,-1 1 0 0 0,1-1 1 0 0,0 0-1 0 0,-1 0 1 0 0,1-1-1 0 0,-1 0 0 0 0,0 0 1 0 0,1-1-1 0 0,-1 1 1 0 0,0-1-1 0 0,0-1 0 0 0,-1 1 1 0 0,1-1-1 0 0,-1 0 1 0 0,1 0-1 0 0,1-3-24 0 0,0 0 48 0 0,0-1-1 0 0,0 1 1 0 0,-1-1-1 0 0,0-1 1 0 0,0 1 0 0 0,-1-1-1 0 0,0 0 1 0 0,-1-1-1 0 0,0 1 1 0 0,0-1 0 0 0,-1 1-1 0 0,-1-1 1 0 0,1 0 0 0 0,-2 0-1 0 0,1 0 1 0 0,-1-1-1 0 0,-1-3-47 0 0,0 13 44 0 0,0 1 0 0 0,0 0-12 0 0,0 0-21 0 0,0 0-35 0 0,0 23-183 0 0,0 3 265 0 0,11 73-13 0 0,-8-94-43 0 0,0 1 0 0 0,-1 0 0 0 0,2-1 0 0 0,-1 1 0 0 0,1-1 0 0 0,-1 0 0 0 0,1 0 0 0 0,1-1 0 0 0,-1 1 0 0 0,1-1 0 0 0,0 0-1 0 0,0 0 1 0 0,0-1 0 0 0,0 1 0 0 0,1-1 0 0 0,-1 0 0 0 0,1-1 0 0 0,0 1 0 0 0,0-1 0 0 0,0 0 0 0 0,0 0 0 0 0,0-1 0 0 0,0 0 0 0 0,0 0 0 0 0,0-1 0 0 0,2 1-2 0 0,7-4 22 0 0,0 0 1 0 0,-1-1-1 0 0,1-1 1 0 0,-1 0-1 0 0,0-1 1 0 0,-1 0-1 0 0,1-1 1 0 0,-1-1-1 0 0,0 0 1 0 0,-1-1-1 0 0,0 0 1 0 0,-1-1-1 0 0,0 0 1 0 0,0-1-1 0 0,-1 0 1 0 0,0-1-1 0 0,3-6-22 0 0,40-36 101 0 0,-47 47-100 0 0,1 1 0 0 0,-1 0 0 0 0,1 0 0 0 0,0 0 0 0 0,1 1 1 0 0,-1 0-1 0 0,1 1 0 0 0,0 0 0 0 0,0 0 0 0 0,0 1 0 0 0,1-1 1 0 0,-1 2-1 0 0,1-1 0 0 0,0 1 0 0 0,0 1 0 0 0,7-1-1 0 0,6 31 75 0 0,-22-29-72 0 0,0 0 15 0 0,0 0 9 0 0,-133-22 1028 0 0,129 23-1062 0 0,0 1 0 0 0,0-1 0 0 0,-1 1 0 0 0,1-1 0 0 0,0 1 0 0 0,0 1 0 0 0,1-1 0 0 0,-1 0 1 0 0,0 1-1 0 0,1 0 0 0 0,0 0 0 0 0,-1 0 0 0 0,1 0 0 0 0,0 0 0 0 0,1 1 0 0 0,-1-1 0 0 0,1 1 0 0 0,-1 0 0 0 0,1 0 0 0 0,0 0 0 0 0,0 0 1 0 0,1 0-1 0 0,-1 0 0 0 0,1 1 0 0 0,0-1 0 0 0,0 0 0 0 0,1 1 0 0 0,-1-1 0 0 0,1 0 0 0 0,0 1 0 0 0,0-1 0 0 0,0 1 0 0 0,1-1 1 0 0,-1 1-1 0 0,1-1 0 0 0,0 0 0 0 0,1 3 7 0 0,2 2 3 0 0,-1-1-1 0 0,1 1 1 0 0,1-1 0 0 0,0 0 0 0 0,0 0 0 0 0,0 0 0 0 0,1-1 0 0 0,0 0-1 0 0,0 0 1 0 0,1 0 0 0 0,0-1 0 0 0,0 0 0 0 0,1 0 0 0 0,0-1 0 0 0,0 0-1 0 0,0 0 1 0 0,0-1 0 0 0,1 0 0 0 0,-1 0 0 0 0,1-1 0 0 0,0-1-1 0 0,0 1 1 0 0,1-1 0 0 0,-1-1 0 0 0,0 1 0 0 0,1-2 0 0 0,-1 1 0 0 0,0-1-1 0 0,8-2-2 0 0,8 1 35 0 0,0-1-1 0 0,-1-1 0 0 0,1-1 1 0 0,-1-2-1 0 0,0 0 0 0 0,0-2 1 0 0,-1 0-1 0 0,23-12-34 0 0,-29 12 24 0 0,1 1 1 0 0,-1-2-1 0 0,-1 0 0 0 0,1-1 0 0 0,-2-1 0 0 0,1-1 1 0 0,-2 0-1 0 0,1 0 0 0 0,-2-2 0 0 0,0 0 0 0 0,0 0 0 0 0,-2-1 1 0 0,1 0-1 0 0,-1-4-24 0 0,-1-58 153 0 0,-54 71-205 0 0,35 11 42 0 0,-1 0-1 0 0,1 1 1 0 0,0 0-1 0 0,1 1 0 0 0,-1 0 1 0 0,1 0-1 0 0,1 1 1 0 0,-1 0-1 0 0,1 0 1 0 0,1 1-1 0 0,-1-1 1 0 0,1 2 10 0 0,3-5-3 0 0,0-1 0 0 0,0 1 0 0 0,0 0 0 0 0,1 0 0 0 0,0 0 0 0 0,0 0 0 0 0,0 0 0 0 0,1 1 0 0 0,-1-1 0 0 0,1 0 0 0 0,1 1 0 0 0,-1-1 0 0 0,1 1 0 0 0,0-1 0 0 0,0 1 0 0 0,0-1 0 0 0,1 1 0 0 0,0-1 1 0 0,0 1-1 0 0,0-1 0 0 0,1 0 0 0 0,0 0 0 0 0,0 0 0 0 0,0 0 0 0 0,1 0 0 0 0,-1 0 0 0 0,1 0 0 0 0,0-1 0 0 0,1 1 0 0 0,-1-1 0 0 0,1 0 0 0 0,0 0 0 0 0,0 0 3 0 0,10 5-6 0 0,0 0 0 0 0,0-1 0 0 0,1 0 0 0 0,0-2 0 0 0,0 1 0 0 0,1-2 0 0 0,-1 0-1 0 0,1-1 1 0 0,1-1 0 0 0,-1 0 0 0 0,0-1 0 0 0,1-1 0 0 0,-1 0 0 0 0,16-3 6 0 0,-30 2-44 0 0,-1 0-1 0 0,1 0 1 0 0,-1 0 0 0 0,0-1-1 0 0,1 1 1 0 0,-1-1 0 0 0,0 1 0 0 0,1-1-1 0 0,-1 0 1 0 0,0 1 0 0 0,0-1-1 0 0,0 0 1 0 0,0 0 0 0 0,0 0-1 0 0,0 0 1 0 0,0 0 0 0 0,0 0 0 0 0,0 0-1 0 0,0 0 1 0 0,0 0 0 0 0,0 0-1 0 0,-1-1 1 0 0,1 1 0 0 0,0 0 0 0 0,-1 0-1 0 0,1-1 1 0 0,-1 1 0 0 0,0 0-1 0 0,1-1 1 0 0,-1 1 0 0 0,0-1 0 0 0,0 1-1 0 0,0 0 1 0 0,0-1 0 0 0,0 1-1 0 0,0-1 1 0 0,0 1 0 0 0,-1-1 44 0 0,-11-33-4668 0 0,8 30 3233 0 0,-8-7-7996 0 0,6 8-2672 0 0</inkml:trace>
  <inkml:trace contextRef="#ctx0" brushRef="#br0" timeOffset="2100.276">7452 1 9002 0 0,'0'0'2392'0'0,"0"0"-98"0"0,0 0-43 0 0,0 0-73 0 0,0 0-236 0 0,0 0-392 0 0,0 0-371 0 0,0 0-319 0 0,0 0-184 0 0,0 0-76 0 0,0 0-56 0 0,0 0-54 0 0,0 0-45 0 0,-4 6-37 0 0,-37 76 1136 0 0,28-63-1204 0 0,23-31-77 0 0,58-61-55 0 0,-67 73-202 0 0,0 0-18 0 0,-1 0-50 0 0,0 0-114 0 0,0 0-195 0 0,0 0-389 0 0,-2 0-5222 0 0,2 3-5985 0 0</inkml:trace>
  <inkml:trace contextRef="#ctx0" brushRef="#br0" timeOffset="-9406.15">1286 295 0 0 0,'0'0'491'0'0,"0"0"666"0"0,0 0 385 0 0,0 0 229 0 0,0 0 180 0 0,0 0 90 0 0,1-18-1 0 0,1-56-56 0 0,1 56 1608 0 0,-3 18-2084 0 0,0 0-233 0 0,0 0-252 0 0,0 0-223 0 0,0 0-178 0 0,1 23 1391 0 0,101 274 439 0 0,-40-39-1871 0 0,-32-185-500 0 0,-15-154 1000 0 0,61-109-1056 0 0,-2 57-24 0 0,-73 133 2 0 0,-1 0-1 0 0,0 0 1 0 0,1 0 0 0 0,-1 1-1 0 0,0-1 1 0 0,0 0-1 0 0,1 0 1 0 0,-1 0-1 0 0,0 0 1 0 0,1 0-1 0 0,-1 0 1 0 0,0 0-1 0 0,0 0 1 0 0,1 0 0 0 0,-1 0-1 0 0,0 0 1 0 0,1 0-1 0 0,-1 0 1 0 0,0-1-1 0 0,0 1 1 0 0,1 0-1 0 0,-1 0 1 0 0,0 0-1 0 0,1 0 1 0 0,-1 0 0 0 0,0-1-1 0 0,0 1-2 0 0,0 11 15 0 0,6 115 224 0 0,38 50-107 0 0,-39-162-130 0 0,0 0 0 0 0,1-1 0 0 0,0 0 0 0 0,1 0 0 0 0,0-1 0 0 0,1 0 0 0 0,1 0 0 0 0,3 3-2 0 0,19 18 64 0 0,-24-41 496 0 0,88-337-85 0 0,25-93-478 0 0,-118 426-142 0 0,5-5-2338 0 0,-2 19-2046 0 0,4 7-3292 0 0,-4-2-4759 0 0</inkml:trace>
  <inkml:trace contextRef="#ctx0" brushRef="#br0" timeOffset="-8452.767">2271 63 5097 0 0,'0'0'2381'0'0,"0"0"-522"0"0,0 0-326 0 0,0 0 60 0 0,0 0 183 0 0,0 0 91 0 0,0 0-140 0 0,0 0-325 0 0,0 0-373 0 0,0 0-295 0 0,0 0-153 0 0,0 0-63 0 0,-2 0-28 0 0,-2 4-328 0 0,1 1 0 0 0,0 0-1 0 0,0 0 1 0 0,0 0-1 0 0,1 0 1 0 0,0 1 0 0 0,0-1-1 0 0,0 1 1 0 0,1-1-1 0 0,-1 1 1 0 0,1 0 0 0 0,1 0-1 0 0,-1-1 1 0 0,1 1-1 0 0,0 0 1 0 0,0 0 0 0 0,1 0-1 0 0,0 0-161 0 0,28 384 1647 0 0,-12-100-1277 0 0,-1-268-225 0 0,-16-22-104 0 0,18-23 393 0 0,19-39-305 0 0,-14 22-100 0 0,2 1 0 0 0,1 1 1 0 0,2 1-1 0 0,23-22-29 0 0,-49 56-1 0 0,0 0 0 0 0,0 1 0 0 0,1-1 0 0 0,-1 0 0 0 0,1 1 0 0 0,0 0 0 0 0,0-1 0 0 0,-1 1 0 0 0,1 0-1 0 0,1 1 1 0 0,-1-1 0 0 0,0 0 0 0 0,0 1 0 0 0,1 0 0 0 0,-1 0 0 0 0,1 0 0 0 0,-1 0 0 0 0,1 0 0 0 0,-1 1-1 0 0,1-1 1 0 0,-1 1 0 0 0,1 0 0 0 0,0 0 0 0 0,-1 1 0 0 0,1-1 0 0 0,-1 1 0 0 0,1-1 0 0 0,2 2 1 0 0,20 61 115 0 0,-26-59-101 0 0,-2 230 805 0 0,2-233-858 0 0,0-1 31 0 0,0 0-9 0 0,0 0-12 0 0,0 0 27 0 0,0 0-74 0 0,0 0-54 0 0,17-4-1155 0 0,-1-12-875 0 0,-8 8-349 0 0,1 0-3964 0 0,-2 3-5687 0 0</inkml:trace>
  <inkml:trace contextRef="#ctx0" brushRef="#br0" timeOffset="-7589.384">3056 608 12403 0 0,'0'0'2067'0'0,"0"0"-599"0"0,0 0-270 0 0,0 0-21 0 0,0 0-27 0 0,0 0-118 0 0,0 0-173 0 0,0 0-191 0 0,0 0-133 0 0,0 0-71 0 0,0 0-83 0 0,0 0-66 0 0,-19 9-47 0 0,-56 27-28 0 0,19 4 423 0 0,53-38-639 0 0,-1 1 0 0 0,1 0 0 0 0,0 0 0 0 0,0 0-1 0 0,0 1 1 0 0,0-1 0 0 0,1 1 0 0 0,-1-1 0 0 0,1 1 0 0 0,0 0 0 0 0,0 0 0 0 0,1 0-1 0 0,-1 0 1 0 0,1 0 0 0 0,-1 1 0 0 0,1-1 0 0 0,1 0 0 0 0,-1 1 0 0 0,1-1 0 0 0,-1 0 0 0 0,1 1-1 0 0,1 3-23 0 0,1-6 15 0 0,0 1 0 0 0,0-1 0 0 0,0 0 0 0 0,1 0 0 0 0,-1 0-1 0 0,1-1 1 0 0,0 1 0 0 0,-1-1 0 0 0,1 1 0 0 0,0-1 0 0 0,0 0 0 0 0,0 0-1 0 0,0 0 1 0 0,0 0 0 0 0,0-1 0 0 0,0 1 0 0 0,0-1 0 0 0,0 0-1 0 0,0 0 1 0 0,0 0 0 0 0,1 0 0 0 0,-1 0 0 0 0,0-1 0 0 0,3 0-15 0 0,2 1 37 0 0,4-2 1 0 0,1 0 0 0 0,-1-1 0 0 0,1 0-1 0 0,-1-1 1 0 0,0-1 0 0 0,0 0 0 0 0,-1 0 0 0 0,0-1 0 0 0,0-1 0 0 0,0 0 0 0 0,0 0 0 0 0,-1-1 0 0 0,0-1-38 0 0,23-14 19 0 0,6 1-50 0 0,-39 22-10 0 0,0 0 1 0 0,31 74 84 0 0,-26-69-41 0 0,-1 0 0 0 0,1-1-1 0 0,0 1 1 0 0,0-1 0 0 0,1 0 0 0 0,-1-1 0 0 0,1 1 0 0 0,0-1 0 0 0,0 0-1 0 0,0 0 1 0 0,0-1 0 0 0,1 0 0 0 0,-1 0 0 0 0,1 0 0 0 0,-1-1 0 0 0,1 0-1 0 0,-1 0 1 0 0,1-1 0 0 0,0 0 0 0 0,-1 0 0 0 0,1-1 0 0 0,0 1-1 0 0,2-2-2 0 0,1 2 16 0 0,3-3 3 0 0,0-1 0 0 0,0 0 0 0 0,0-1 0 0 0,-1 0 0 0 0,1-1 0 0 0,-2 0 0 0 0,1-1 0 0 0,-1 0 0 0 0,0-1 0 0 0,0-1 0 0 0,-1 0 0 0 0,3-2-19 0 0,6-6 68 0 0,-1-1 0 0 0,0 0-1 0 0,-1-2 1 0 0,-1 1 0 0 0,-1-2-1 0 0,-1 0 1 0 0,-1-1 0 0 0,4-10-68 0 0,3-15 73 0 0,-3 0 1 0 0,-2-2-1 0 0,-3 1 1 0 0,-1-2-1 0 0,0-15-73 0 0,0 7-2 0 0,3-86 178 0 0,-15 144-160 0 0,0 0 0 0 0,0 0-1 0 0,0-1 1 0 0,0 1 0 0 0,0 0 0 0 0,1 0-1 0 0,-1 0 1 0 0,0 0 0 0 0,0 0-1 0 0,0 0 1 0 0,0 0 0 0 0,0 1 0 0 0,0-1-1 0 0,1 0 1 0 0,-1 0 0 0 0,0 1-1 0 0,0-1 1 0 0,0 0 0 0 0,1 1 0 0 0,-1-1-1 0 0,0 1 1 0 0,1-1 0 0 0,-1 1-1 0 0,0 0 1 0 0,1-1 0 0 0,-1 1 0 0 0,0-1-1 0 0,1 1 1 0 0,-1 0 0 0 0,1 0 0 0 0,-1-1-1 0 0,1 1 1 0 0,0 0 0 0 0,-1 0-1 0 0,1-1 1 0 0,0 1 0 0 0,-1 0 0 0 0,1 0-1 0 0,0 0 1 0 0,0 0 0 0 0,0 0-1 0 0,0 0-15 0 0,-9 27 68 0 0,1 1 0 0 0,1-1 0 0 0,1 2 0 0 0,2-1 0 0 0,1 1 0 0 0,2-1 0 0 0,0 1 1 0 0,2 0-1 0 0,4 19-68 0 0,-2-22 63 0 0,2 0 1 0 0,2 0-1 0 0,0-1 1 0 0,1 1 0 0 0,2-2-1 0 0,0 1 1 0 0,6 6-64 0 0,109 163 175 0 0,-111-155-213 0 0,-14-39 14 0 0,-11-64-2483 0 0,-11-13-1950 0 0,4 28-5356 0 0,12 36-1188 0 0</inkml:trace>
  <inkml:trace contextRef="#ctx0" brushRef="#br0" timeOffset="-7340.095">3426 409 7730 0 0,'0'0'4822'0'0,"0"0"-1989"0"0,0 0-1009 0 0,0 0-382 0 0,0 0-291 0 0,0 0-93 0 0,0 0 25 0 0,0 0 22 0 0,0 0-15 0 0,0 0-135 0 0,0 0-178 0 0,0 0-145 0 0,0 0-94 0 0,32 0-45 0 0,103-3-59 0 0,176-23 581 0 0,-275 24-2357 0 0,-14-1-5406 0 0,-15 0-5854 0 0</inkml:trace>
  <inkml:trace contextRef="#ctx0" brushRef="#br0" timeOffset="-5670.089">4501 597 4329 0 0,'0'0'1988'0'0,"0"0"-134"0"0,0 0-123 0 0,0 0-55 0 0,0 0-103 0 0,0 0-185 0 0,0 0-174 0 0,0 0-226 0 0,0 0-207 0 0,0 0-214 0 0,0 0-132 0 0,-3 0-84 0 0,2 0-299 0 0,0 0-1 0 0,0 1 1 0 0,0-1 0 0 0,0 0 0 0 0,0 1 0 0 0,0-1 0 0 0,0 1 0 0 0,1-1-1 0 0,-1 1 1 0 0,0-1 0 0 0,0 1 0 0 0,0-1 0 0 0,1 1 0 0 0,-1 0 0 0 0,0 0-1 0 0,1-1 1 0 0,-1 1 0 0 0,1 0 0 0 0,-1 0 0 0 0,1 0 0 0 0,-1 0 0 0 0,1-1-1 0 0,-1 1 1 0 0,1 0 0 0 0,0 0 0 0 0,0 0 0 0 0,-1 0 0 0 0,1 0 0 0 0,0 0-1 0 0,0 0 1 0 0,0 0 0 0 0,0 0 0 0 0,0 0 0 0 0,0 0 0 0 0,0 0-52 0 0,-2 13 296 0 0,-1-6-235 0 0,1-1 1 0 0,0 0 0 0 0,0 1-1 0 0,1-1 1 0 0,0 1-1 0 0,0 0 1 0 0,1-1-1 0 0,0 1 1 0 0,1 0 0 0 0,-1-1-1 0 0,1 1 1 0 0,1-1-1 0 0,-1 1 1 0 0,1-1-1 0 0,1 1 1 0 0,-1-1-1 0 0,1 0 1 0 0,1 0 0 0 0,-1-1-1 0 0,1 1 1 0 0,0 0-1 0 0,1-1 1 0 0,-1 0-1 0 0,2 0-61 0 0,-1-3 65 0 0,-1-1-1 0 0,1 0 1 0 0,0 0-1 0 0,0 0 1 0 0,0-1-1 0 0,1 0 1 0 0,-1 0-1 0 0,0 0 1 0 0,1-1-1 0 0,-1 1 1 0 0,0-1-1 0 0,1 0 0 0 0,-1-1 1 0 0,0 1-1 0 0,0-1 1 0 0,1 0-1 0 0,-1-1 1 0 0,0 1-1 0 0,0-1 1 0 0,0 0-1 0 0,0 0 1 0 0,-1-1-1 0 0,1 1 0 0 0,0-1 1 0 0,-1 0-1 0 0,0-1 1 0 0,0 1-1 0 0,0 0 1 0 0,0-1-1 0 0,0 0-64 0 0,24-22 169 0 0,-1-1-1 0 0,-1-1 1 0 0,-1-1-1 0 0,-2-1 0 0 0,-1-2 1 0 0,-1 0-1 0 0,-2-1 1 0 0,-1-1-1 0 0,-2 0 1 0 0,5-17-169 0 0,-10 14 48 0 0,-1-1 1 0 0,-1 1 0 0 0,-3-1 0 0 0,-1-1-1 0 0,-1 1 1 0 0,-2-1 0 0 0,-3 0-49 0 0,2 35 9 0 0,0 1 1 0 0,-1 0-1 0 0,0-1 0 0 0,0 1 0 0 0,0 0 1 0 0,0-1-1 0 0,-1 1 0 0 0,1 0 0 0 0,-1-1 1 0 0,0 1-1 0 0,0 0 0 0 0,0 0 0 0 0,0 0 1 0 0,-1 0-1 0 0,1 0 0 0 0,-1 0 1 0 0,0 0-1 0 0,0 0 0 0 0,0 1 0 0 0,0-1 1 0 0,0 0-1 0 0,0 1 0 0 0,-1 0 0 0 0,1 0 1 0 0,-1 0-1 0 0,0 0 0 0 0,0 0 1 0 0,1 0-1 0 0,-1 1 0 0 0,0-1 0 0 0,-1 1 1 0 0,1 0-1 0 0,0 0 0 0 0,0 0 0 0 0,0 0 1 0 0,-1 1-1 0 0,1-1 0 0 0,0 1 0 0 0,-1 0 1 0 0,0 0-10 0 0,-1 3 1 0 0,-1 0-1 0 0,1 1 1 0 0,0 0 0 0 0,0 0 0 0 0,1 0 0 0 0,-1 1-1 0 0,1 0 1 0 0,0-1 0 0 0,0 2 0 0 0,1-1 0 0 0,-1 0 0 0 0,1 1-1 0 0,0-1 1 0 0,1 1 0 0 0,-1 0 0 0 0,-1 6-1 0 0,3-10 1 0 0,-12 33 15 0 0,2 1-1 0 0,2 1 0 0 0,0-1 0 0 0,3 1 0 0 0,1 1 0 0 0,2-1 0 0 0,1 1 1 0 0,2-1-1 0 0,2 1 0 0 0,2-1 0 0 0,7 36-15 0 0,9 9 98 0 0,3-2-1 0 0,4 0 1 0 0,4-2-1 0 0,17 30-97 0 0,-5-8 68 0 0,-34-79-72 0 0,5 6 51 0 0,-2 0 0 0 0,-1 1 0 0 0,-1 0 0 0 0,-1 1 0 0 0,-2 0 0 0 0,-1 0-1 0 0,-1 1 1 0 0,-2-1 0 0 0,0 1 0 0 0,-3 20-47 0 0,-2-41 6 0 0,0 0 1 0 0,-1 0-1 0 0,0 0 0 0 0,-1-1 1 0 0,1 1-1 0 0,-2-1 0 0 0,1 0 1 0 0,-1 0-1 0 0,-1 0 1 0 0,0-1-1 0 0,0 0 0 0 0,0 0 1 0 0,0 0-1 0 0,-1-1 0 0 0,-1 0 1 0 0,1 0-1 0 0,-1-1 0 0 0,0 0 1 0 0,0 0-1 0 0,0-1 0 0 0,0 0 1 0 0,-1 0-1 0 0,0-1 1 0 0,0 0-1 0 0,0 0 0 0 0,0-1 1 0 0,0-1-1 0 0,0 0 0 0 0,-1 0 1 0 0,-1 0-7 0 0,7-1 1 0 0,-1 1 1 0 0,0-1 0 0 0,0-1-1 0 0,0 1 1 0 0,1 0 0 0 0,-1-1-1 0 0,0 0 1 0 0,0 0 0 0 0,1-1-1 0 0,-1 1 1 0 0,1-1 0 0 0,-1 0 0 0 0,1 0-1 0 0,0 0 1 0 0,0-1 0 0 0,0 0-1 0 0,0 1 1 0 0,0-2 0 0 0,1 1-1 0 0,-1 0 1 0 0,1-1 0 0 0,0 1-1 0 0,0-1 1 0 0,0 0 0 0 0,0 0-1 0 0,1 0 1 0 0,-3-4-2 0 0,0-7-10 0 0,0 1 1 0 0,1 0-1 0 0,1-1 1 0 0,0 0-1 0 0,0 0 1 0 0,2 0-1 0 0,0 0 1 0 0,1 0-1 0 0,1-13 10 0 0,-1 12 7 0 0,1-7-56 0 0,1-1 0 0 0,2 1 0 0 0,0 0 0 0 0,1 1 0 0 0,1-1 0 0 0,1 1 0 0 0,1 0 0 0 0,1 1 0 0 0,1 0 0 0 0,1 0 0 0 0,1 1 0 0 0,0 0 0 0 0,2 1 0 0 0,0 0 49 0 0,-1-12-3570 0 0,-12 21-1149 0 0,-1-1-4004 0 0,0 7-1634 0 0</inkml:trace>
  <inkml:trace contextRef="#ctx0" brushRef="#br0" timeOffset="-5270.693">4543 210 11346 0 0,'0'0'2014'0'0,"0"0"-237"0"0,0 0-192 0 0,0 0-36 0 0,0 0-21 0 0,0 0-137 0 0,0 0-150 0 0,0 0-176 0 0,0 0-208 0 0,0 0-170 0 0,0 0-142 0 0,0 0-152 0 0,0 0-113 0 0,-7-1-51 0 0,-21-7-69 0 0,21 6-43 0 0,7 2-18 0 0,0 0-34 0 0,0 0-31 0 0,0 0-18 0 0,0 0 9 0 0,0 0-2 0 0,0 0 13 0 0,0 0 0 0 0,0 0-16 0 0,0 0 0 0 0,0 0 16 0 0,0 0 0 0 0,0 0-14 0 0,0 0 2 0 0,0-10-1843 0 0,0 5-6830 0 0,0 2-3138 0 0</inkml:trace>
  <inkml:trace contextRef="#ctx0" brushRef="#br0" timeOffset="36522.586">1590 1937 0 0 0,'11'-48'0'0'0,"-27"51"0"0"0,14-2 0 0 0,-2-1 0 0 0,2 0 0 0 0,0-5-260 0 0,0-1 3599 0 0,-9 1 8631 0 0,8 5-2944 0 0,3 13-9151 0 0,15 520 1939 0 0,2-352-1604 0 0,11-4-49 0 0,-23 135 227 0 0,-24-58-267 0 0,4-103-5 0 0,24-47-65 0 0,-14 43 53 0 0,3 23-39 0 0,17-35 25 0 0,-10 67 281 0 0,-5-201-358 0 0,0 17 120 0 0,3-16-99 0 0,0 0-1 0 0,0 0 1 0 0,0 0 0 0 0,1 0-1 0 0,-1-1 1 0 0,0 1 0 0 0,1-1-1 0 0,-1 0 1 0 0,1 0-1 0 0,-1 0 1 0 0,1 0 0 0 0,0-1-1 0 0,-1 1 1 0 0,1-1-1 0 0,0 0 1 0 0,-1 0 0 0 0,1 0-1 0 0,0-1 1 0 0,0 1 0 0 0,-1-1-1 0 0,1 0 1 0 0,-1 0-1 0 0,1 0 1 0 0,-1-1-34 0 0,2 2 49 0 0,147-23 263 0 0,660 23 674 0 0,-379 4-799 0 0,-329 3-125 0 0,37-14 25 0 0,22 3-31 0 0,54 8 31 0 0,-73-8 27 0 0,-42 11-42 0 0,34-7 99 0 0,-114 4-83 0 0,-25 0-752 0 0,-7-20-3534 0 0,7 9-4049 0 0,1 0-4452 0 0</inkml:trace>
  <inkml:trace contextRef="#ctx0" brushRef="#br0" timeOffset="39127.996">4005 4220 0 0 0,'-11'18'0'0'0,"7"-11"11553"0"0,13-2-9284 0 0,0-2-838 0 0,68 8 2811 0 0,-35-10-3267 0 0,55 9 760 0 0,-83-8-1510 0 0,-1 1 1 0 0,1-2-1 0 0,-1 0 0 0 0,1 0 1 0 0,-1-1-1 0 0,1-1 0 0 0,-1 0 1 0 0,0-1-1 0 0,4-1-225 0 0,82-2 956 0 0,59-5 65 0 0,5-2-241 0 0,-102 2-643 0 0,118 9 254 0 0,-134 8-43 0 0,-16-5 668 0 0,-18-3-2495 0 0,-19 1-8424 0 0,6 0-2388 0 0</inkml:trace>
  <inkml:trace contextRef="#ctx0" brushRef="#br0" timeOffset="44945.008">2218 3605 0 0 0,'0'0'1192'0'0,"0"0"5"0"0,0 0 28 0 0,0 0 87 0 0,0 0 111 0 0,0 0-61 0 0,0 0-79 0 0,0 0-95 0 0,0 0-106 0 0,-1-4-83 0 0,-4-13 124 0 0,4 2 3127 0 0,1 14-3673 0 0,0 1-38 0 0,0 0-34 0 0,0 0-55 0 0,0 0-53 0 0,0 0-27 0 0,0 0-18 0 0,0 0-20 0 0,0 0-33 0 0,0 1 1201 0 0,11 131-1095 0 0,-11-129-396 0 0,1 0 0 0 0,-1 0 0 0 0,1 1-1 0 0,0-1 1 0 0,0 0 0 0 0,0 0 0 0 0,1 0-1 0 0,-1 0 1 0 0,1-1 0 0 0,0 1 0 0 0,0 0-1 0 0,-1-1 1 0 0,2 1 0 0 0,-1-1 0 0 0,0 1-1 0 0,0-1 1 0 0,1 0 0 0 0,0 0 0 0 0,-1 0-1 0 0,1-1 1 0 0,0 1 0 0 0,0 0 0 0 0,0-1-1 0 0,0 0 1 0 0,0 0 0 0 0,0 0 0 0 0,0 0-1 0 0,0 0 1 0 0,0-1 0 0 0,0 1 0 0 0,1-1-1 0 0,-1 0 1 0 0,0 0 0 0 0,0 0 0 0 0,1 0-1 0 0,-1-1 1 0 0,0 1 0 0 0,0-1 0 0 0,0 0-1 0 0,1 0 1 0 0,-1 0-9 0 0,9-6 113 0 0,0-1-1 0 0,0 0 1 0 0,-1-1 0 0 0,0 0 0 0 0,-1 0-1 0 0,0-1 1 0 0,0-1 0 0 0,-1 0-1 0 0,0 0 1 0 0,-1-1 0 0 0,-1 0-1 0 0,0 0 1 0 0,0-1 0 0 0,-1 0-1 0 0,-1 0 1 0 0,0 0 0 0 0,-1-1-1 0 0,1-3-111 0 0,-1-67 841 0 0,-4 83-747 0 0,0 1-31 0 0,0 0-33 0 0,0 0-13 0 0,0 0-24 0 0,0 0-25 0 0,0 0-14 0 0,2 23-66 0 0,87 160 552 0 0,-79-145-425 0 0,-1 0 0 0 0,-2 0 0 0 0,-2 0 0 0 0,-2 1-1 0 0,-1-1 1 0 0,-3 27-16 0 0,0-58 7 0 0,0 0 0 0 0,-1 0 1 0 0,1 0-1 0 0,-1-1 0 0 0,-1 1 0 0 0,0-1 0 0 0,1 1 0 0 0,-2-1 0 0 0,1 0 1 0 0,-1 0-1 0 0,0 0 0 0 0,0-1 0 0 0,-1 1 0 0 0,1-1 0 0 0,-1 0 0 0 0,-1-1 0 0 0,-3 4-7 0 0,8-7 5 0 0,0 0 0 0 0,0-1-1 0 0,0 1 1 0 0,0 0-1 0 0,1-1 1 0 0,-1 1-1 0 0,0-1 1 0 0,0 1-1 0 0,0-1 1 0 0,0 1-1 0 0,0-1 1 0 0,0 0-1 0 0,0 0 1 0 0,0 1-1 0 0,0-1 1 0 0,-1 0-1 0 0,1 0 1 0 0,0 0-1 0 0,0 0 1 0 0,0 0-1 0 0,0 0 1 0 0,0-1-1 0 0,0 1 1 0 0,0 0-1 0 0,0-1 1 0 0,0 1-1 0 0,0 0 1 0 0,0-1-1 0 0,0 1 1 0 0,0-1-1 0 0,0 1 1 0 0,0-1-1 0 0,1 0 1 0 0,-1 1-1 0 0,0-1 1 0 0,0 0-1 0 0,1 0 1 0 0,-1 1 0 0 0,0-1-1 0 0,1 0 1 0 0,-1 0-1 0 0,0 0 1 0 0,1 0-1 0 0,0 0 1 0 0,-1 0-1 0 0,1 0 1 0 0,-1 0-1 0 0,1 0 1 0 0,0 0-1 0 0,0 0 1 0 0,0 0-1 0 0,0 0 1 0 0,-1 0-1 0 0,1 0 1 0 0,1-1-5 0 0,-9-60 48 0 0,9 39-221 0 0,2 0 1 0 0,0 0 0 0 0,2 0 0 0 0,1 0 0 0 0,0 0-1 0 0,2 1 1 0 0,1 0 0 0 0,1-1 172 0 0,-2 8-2299 0 0,-6 11-1089 0 0,-1 1-3416 0 0,1 2-5080 0 0</inkml:trace>
  <inkml:trace contextRef="#ctx0" brushRef="#br0" timeOffset="45240.619">2846 3594 13267 0 0,'0'0'2786'0'0,"0"0"-662"0"0,0 0-417 0 0,0 0-226 0 0,0 0-237 0 0,0 0-264 0 0,0 0-277 0 0,0 0-226 0 0,0 0-91 0 0,0 0-24 0 0,0 0-5 0 0,0 0-25 0 0,0 0-44 0 0,-3 23-51 0 0,-9 71-58 0 0,23 13 165 0 0,-9-89-897 0 0,0 21 525 0 0,-4-27-3523 0 0,-2 0-3561 0 0,0-8-5273 0 0</inkml:trace>
  <inkml:trace contextRef="#ctx0" brushRef="#br0" timeOffset="45745.512">2225 3955 3585 0 0,'0'0'2576'0'0,"0"0"-128"0"0,0 0-69 0 0,0 0-170 0 0,0 0-287 0 0,0 0-440 0 0,0 0-497 0 0,0 0-314 0 0,0 0-28 0 0,0 0 51 0 0,0 0 62 0 0,0 0-4 0 0,0 0-105 0 0,0 16-97 0 0,0 119 860 0 0,0-61-1004 0 0,0-41-3240 0 0,-1-33-4389 0 0,0 0-3050 0 0</inkml:trace>
  <inkml:trace contextRef="#ctx0" brushRef="#br0" timeOffset="46361.504">2277 3023 0 0 0,'0'0'1632'0'0,"0"0"291"0"0,0 0 247 0 0,0 0 212 0 0,0 0-13 0 0,0 0-320 0 0,0 0-406 0 0,0 0-377 0 0,0 0-259 0 0,0 0-152 0 0,0 0-54 0 0,0 0-55 0 0,0 0-57 0 0,-4-3 4275 0 0,4 326-3648 0 0,0-323-1473 0 0,1-1 1 0 0,-1 1-1 0 0,0-1 0 0 0,0 1 0 0 0,1-1 0 0 0,-1 1 1 0 0,0 0-1 0 0,0-1 0 0 0,0 1 0 0 0,0-1 1 0 0,0 1-1 0 0,0-1 0 0 0,0 1 0 0 0,0-1 0 0 0,0 1 1 0 0,0-1-1 0 0,0 1 0 0 0,0-1 0 0 0,0 1 1 0 0,0-1-1 0 0,0 1 0 0 0,0-1 0 0 0,0 1 0 0 0,-1-1 1 0 0,1 1-1 0 0,0 0 0 0 0,0-1 0 0 0,-1 1 1 0 0,1-1-1 0 0,0 1 0 0 0,0 0 0 0 0,-1-1 0 0 0,1 1 1 0 0,-1 0-1 0 0,1-1 0 0 0,0 1 0 0 0,-1 0 1 0 0,1-1-1 0 0,-1 1 0 0 0,1 0 0 0 0,0 0 0 0 0,-1 0 1 0 0,1-1-1 0 0,-1 1 0 0 0,1 0 0 0 0,-1 0 1 0 0,1 0-1 0 0,-1 0 0 0 0,1 0 0 0 0,-1 0 0 0 0,1 0 1 0 0,-1 0-1 0 0,1 0 0 0 0,-1 0 0 0 0,1 0 0 0 0,-1 0 1 0 0,1 0-1 0 0,-1 1 0 0 0,1-1 0 0 0,-1 0 1 0 0,1 0-1 0 0,0 0 0 0 0,-1 1 0 0 0,1-1 0 0 0,-1 0 1 0 0,1 1 156 0 0,-1-6-1568 0 0,0-11-6444 0 0,1 8 2127 0 0</inkml:trace>
  <inkml:trace contextRef="#ctx0" brushRef="#br0" timeOffset="46922.082">2295 2964 600 0 0,'0'0'1562'0'0,"0"0"-130"0"0,0 0 94 0 0,0 0 146 0 0,0 0-24 0 0,0 0-282 0 0,0 0-443 0 0,0 0-328 0 0,0 0-114 0 0,0 0 5 0 0,0 0 40 0 0,0 0 35 0 0,-2 3-5 0 0,-8 9 23 0 0,-1-1 1 0 0,-1-1 0 0 0,0 0-1 0 0,0 0 1 0 0,-1-2 0 0 0,0 1-1 0 0,-1-2 1 0 0,0 1 0 0 0,-12 3-580 0 0,-24 8 2171 0 0,50-19-1836 0 0,0 0-58 0 0,0 0-42 0 0,0 0-33 0 0,0 0-38 0 0,0 0-5 0 0,0 0-28 0 0,0 0-23 0 0,0 0-12 0 0,0 0-35 0 0,14 0-21 0 0,231 0 1045 0 0,-197 4-1045 0 0,-72-2 2145 0 0,-81-63-2097 0 0,63 21-536 0 0,36 22-2533 0 0,6 14-1614 0 0,1 0-3577 0 0,0 0-2160 0 0</inkml:trace>
  <inkml:trace contextRef="#ctx0" brushRef="#br0" timeOffset="49810.066">4414 3049 0 0 0,'0'0'894'0'0,"0"0"483"0"0,0 0 190 0 0,0 0 116 0 0,0 0 200 0 0,0 0-1 0 0,0 0-155 0 0,0 0-251 0 0,0 0-370 0 0,0 0-259 0 0,0 0-160 0 0,0 0-111 0 0,0 0-72 0 0,-2-3 1103 0 0,-5 142 901 0 0,5-21-1964 0 0,2-117-522 0 0,0 1 0 0 0,0-1-1 0 0,-1 0 1 0 0,1 0-1 0 0,0 1 1 0 0,0-1-1 0 0,0 0 1 0 0,0 1 0 0 0,1-1-1 0 0,-1 0 1 0 0,0 0-1 0 0,0 1 1 0 0,1-1-1 0 0,-1 0 1 0 0,1 0-1 0 0,-1 0 1 0 0,1 0 0 0 0,-1 1-1 0 0,1-1 1 0 0,0 0-1 0 0,0 0 1 0 0,-1 0-1 0 0,1 0 1 0 0,0 0-1 0 0,0-1 1 0 0,0 1 0 0 0,0 0-1 0 0,0 0 1 0 0,0-1-1 0 0,0 1 1 0 0,1 0-1 0 0,-1-1 1 0 0,0 1-1 0 0,0-1 1 0 0,0 0 0 0 0,1 1-1 0 0,-1-1 1 0 0,0 0-1 0 0,0 0 1 0 0,1 1-1 0 0,-1-1 1 0 0,0 0 0 0 0,0 0-1 0 0,1-1 1 0 0,-1 1-1 0 0,0 0 1 0 0,0 0-1 0 0,1-1 1 0 0,-1 1-1 0 0,0 0 1 0 0,0-1 0 0 0,0 1-1 0 0,1-1 1 0 0,-1 0-22 0 0,59-58 1457 0 0,56-124-539 0 0,-71 87-654 0 0,-41 147 63 0 0,25 123 122 0 0,-5-61-261 0 0,6 240 146 0 0,-30-350-322 0 0,1 0-1 0 0,-1 0 1 0 0,0 0 0 0 0,0 1 0 0 0,0-1 0 0 0,0 0 0 0 0,0 0 0 0 0,-1 0 0 0 0,1 0 0 0 0,-1 0 0 0 0,0 0 0 0 0,0 0 0 0 0,0 0 0 0 0,0 0 0 0 0,-1 0 0 0 0,1-1 0 0 0,-1 1 0 0 0,1 0 0 0 0,-1-1 0 0 0,0 0 0 0 0,0 1 0 0 0,0-1 0 0 0,-1 0 0 0 0,1 0 0 0 0,0 0 0 0 0,-1 0 0 0 0,0 0 0 0 0,1-1 0 0 0,-1 1 0 0 0,0-1 0 0 0,0 1 0 0 0,1-1 0 0 0,-1 0 0 0 0,0 0 0 0 0,0-1 0 0 0,0 1 0 0 0,-1-1-1 0 0,1 1 1 0 0,0-1 0 0 0,0 0 0 0 0,0 0 0 0 0,0 0 0 0 0,0-1 0 0 0,0 1 0 0 0,-3-1-12 0 0,0-5 12 0 0,0 0-1 0 0,0-1 0 0 0,0 0 0 0 0,1 0 1 0 0,0 0-1 0 0,1 0 0 0 0,-1-1 1 0 0,1 1-1 0 0,1-1 0 0 0,-1-1 0 0 0,2 1 1 0 0,-1 0-1 0 0,-1-8-11 0 0,0-2-12 0 0,1-1 0 0 0,1 1-1 0 0,0-1 1 0 0,1 0 0 0 0,1 0 0 0 0,1 0 0 0 0,1-4 12 0 0,-1 16-58 0 0,1-1 0 0 0,-1 1 0 0 0,1-1 0 0 0,1 1 0 0 0,-1-1 0 0 0,1 1 0 0 0,1 0 0 0 0,-1 1 0 0 0,1-1 0 0 0,0 0 0 0 0,1 1 0 0 0,1-2 58 0 0,23-24-9588 0 0,-27 28 328 0 0</inkml:trace>
  <inkml:trace contextRef="#ctx0" brushRef="#br0" timeOffset="50264.112">4977 3252 6857 0 0,'0'0'2896'0'0,"0"0"-1101"0"0,0 0-522 0 0,0 0 18 0 0,0 0 58 0 0,0 0-78 0 0,0 0-187 0 0,0 0-227 0 0,0 0-119 0 0,0 0-38 0 0,0 0-68 0 0,0 0-81 0 0,0 0-79 0 0,17 0-44 0 0,110 0 1184 0 0,-126 1-1577 0 0,0 0 0 0 0,0 0 0 0 0,-1 1 0 0 0,1-1 0 0 0,0 1 0 0 0,0-1 0 0 0,-1 1 0 0 0,1-1 0 0 0,-1 1 0 0 0,1-1 0 0 0,-1 1 0 0 0,0-1 0 0 0,0 1-1 0 0,1 0 1 0 0,-1-1 0 0 0,0 1 0 0 0,0 0 0 0 0,-1-1 0 0 0,1 1 0 0 0,0-1 0 0 0,0 1 0 0 0,-1 0 0 0 0,1-1 0 0 0,-1 1 0 0 0,0-1 0 0 0,1 1-35 0 0,-62 73 612 0 0,29-44-486 0 0,30-27-104 0 0,-38 52 141 0 0,40-54-157 0 0,1-1-1 0 0,-1 0 1 0 0,0 1 0 0 0,1-1 0 0 0,-1 0 0 0 0,1 1 0 0 0,-1-1-1 0 0,1 1 1 0 0,0-1 0 0 0,0 1 0 0 0,-1-1 0 0 0,1 1 0 0 0,0-1-1 0 0,0 0 1 0 0,0 1 0 0 0,1-1 0 0 0,-1 1 0 0 0,0-1-1 0 0,1 1 1 0 0,-1-1 0 0 0,0 1 0 0 0,1-1 0 0 0,0 0 0 0 0,-1 1-1 0 0,1-1 1 0 0,0 0 0 0 0,0 0 0 0 0,-1 1 0 0 0,1-1-1 0 0,0 0 1 0 0,0 0 0 0 0,1 0 0 0 0,-1 0 0 0 0,0 0 0 0 0,0 0-1 0 0,0-1 1 0 0,1 1 0 0 0,-1 0 0 0 0,0 0 0 0 0,1-1 0 0 0,-1 1-1 0 0,0-1 1 0 0,2 1-6 0 0,108 11 564 0 0,-111-12-736 0 0,0 0-181 0 0,0 0-351 0 0,0 0-683 0 0,0 0-1746 0 0,0 0-4318 0 0,0 0-4801 0 0</inkml:trace>
  <inkml:trace contextRef="#ctx0" brushRef="#br0" timeOffset="50791.659">4561 3841 5417 0 0,'0'0'2687'0'0,"0"0"-299"0"0,0 0-147 0 0,0 0-227 0 0,0 0-273 0 0,0 0-389 0 0,0 0-436 0 0,0 0-368 0 0,0 0-205 0 0,0 0-15 0 0,0 0 65 0 0,0 0 98 0 0,0 0 36 0 0,3 9-47 0 0,4 181 1556 0 0,-14-93-1707 0 0,6-76-4142 0 0,1 0-4130 0 0,0-21-3156 0 0</inkml:trace>
  <inkml:trace contextRef="#ctx0" brushRef="#br0" timeOffset="52078.077">4490 2313 0 0 0,'0'0'193'0'0,"0"0"117"0"0,0 0 82 0 0,0 0 27 0 0,1-6 78 0 0,5-16 66 0 0,-4 17 50 0 0,-2 5 87 0 0,0 0 50 0 0,0 0 26 0 0,0 0 20 0 0,0 0 3 0 0,-1-6 3654 0 0,-2-14-1440 0 0,0 13 3549 0 0,1 21-5393 0 0,5 24-1453 0 0,4 146 1160 0 0,-1 61-412 0 0,-15-193-401 0 0,9-52-77 0 0,0 0 4 0 0,0 0-5 0 0,0 0-4 0 0,0 0-10 0 0,0 0-2 0 0,0 0 6 0 0,0 0-6 0 0,0 0-23 0 0,0 0-1 0 0,0 0-21 0 0,0 0-59 0 0,-9-25-7442 0 0,6 21 1506 0 0,2 0-2911 0 0</inkml:trace>
  <inkml:trace contextRef="#ctx0" brushRef="#br0" timeOffset="52776.789">4469 2217 0 0 0,'0'0'381'0'0,"0"0"1013"0"0,0 0 233 0 0,0 0-88 0 0,0 0-160 0 0,0 0-179 0 0,0 0-118 0 0,0 0-94 0 0,0 0-77 0 0,0 0-80 0 0,0 0-84 0 0,-9 7-82 0 0,-84 56 2260 0 0,65-45-221 0 0,49-7-2097 0 0,-8-6-430 0 0,0-1-1 0 0,1 0 1 0 0,0-2-1 0 0,-1 1 1 0 0,1-2-1 0 0,0 0 1 0 0,0 0-1 0 0,10-2-176 0 0,62 7 681 0 0,-41-6-124 0 0,-45 0-482 0 0,0 0 25 0 0,0 0 38 0 0,0 0 24 0 0,0 0 22 0 0,0 0 24 0 0,0 0 17 0 0,0 0-1 0 0,0 0 16 0 0,0 0-9 0 0,0 0-12 0 0,0 0 19 0 0,0 0 1 0 0,0 0 16 0 0,-30-35 317 0 0,-59 0-2111 0 0,82 33 142 0 0,6 1-5661 0 0,1 1-1447 0 0</inkml:trace>
  <inkml:trace contextRef="#ctx0" brushRef="#br0" timeOffset="55914.63">1763 2931 0 0 0,'0'0'1130'0'0,"0"0"101"0"0,0 0 17 0 0,0 0-53 0 0,0 0-108 0 0,0 0-83 0 0,0 0-36 0 0,0 0-44 0 0,-4-2-12 0 0,-13-8-34 0 0,12 8-61 0 0,5 2-92 0 0,0 0-116 0 0,0 0-112 0 0,0 0-103 0 0,0 0-94 0 0,26 0 2499 0 0,192 0 3196 0 0,-140-8-5055 0 0,-19 1-531 0 0,107 7 469 0 0,-133-8-685 0 0,56 8 77 0 0,-59-7-74 0 0,51 0 127 0 0,-80 7-331 0 0,20-4 132 0 0,124-25 140 0 0,-87 18-188 0 0,119-45 113 0 0,0-2 14 0 0,18-16-23 0 0,-114 30-67 0 0,23-41 305 0 0,-10 4-122 0 0,-24 29-251 0 0,-40 30 83 0 0,-30 22-111 0 0,0 0-19 0 0,34-32 62 0 0,29-13-88 0 0,55-7 40 0 0,-62 35 38 0 0,37-10-58 0 0,-18 6 20 0 0,-54 20-49 0 0,-20 1 18 0 0,-1 0 2 0 0,0 0 1 0 0,32-4 83 0 0,116-25 42 0 0,-124 23-103 0 0,0 1 1 0 0,1 1-1 0 0,-1 2 0 0 0,1 0 1 0 0,0 1-1 0 0,12 2-6 0 0,-10 0 3 0 0,76-12 36 0 0,-102 11-56 0 0,22 0 47 0 0,171-15 116 0 0,-163 15-834 0 0,-27 11-1919 0 0,-2-7-6660 0 0,2-1-3095 0 0</inkml:trace>
  <inkml:trace contextRef="#ctx0" brushRef="#br0" timeOffset="56944.166">2034 2206 1088 0 0,'0'0'1545'0'0,"0"0"-68"0"0,0 0 136 0 0,0 0 200 0 0,0 0 57 0 0,0 0-63 0 0,0 0-141 0 0,0 0-223 0 0,0 0-164 0 0,0 0-118 0 0,0 0-102 0 0,0 0-80 0 0,0 0-63 0 0,-4-1-168 0 0,3 0-693 0 0,0 1 0 0 0,0 0 0 0 0,0 0 0 0 0,0 0-1 0 0,0 0 1 0 0,-1 0 0 0 0,1 0 0 0 0,0 0-1 0 0,0 0 1 0 0,0 0 0 0 0,0 0 0 0 0,-1 0 0 0 0,1 1-1 0 0,0-1 1 0 0,0 1 0 0 0,0-1 0 0 0,0 1 0 0 0,0-1-1 0 0,0 1 1 0 0,0-1 0 0 0,0 1 0 0 0,0 0 0 0 0,0 0-1 0 0,0-1 1 0 0,1 1 0 0 0,-1 0 0 0 0,0 0-1 0 0,1 0 1 0 0,-1 0 0 0 0,0 0 0 0 0,1 0 0 0 0,-1 0-1 0 0,1 0 1 0 0,-1 0 0 0 0,1 0 0 0 0,0 1 0 0 0,-1-1-1 0 0,1 0 1 0 0,0 0 0 0 0,0 0 0 0 0,0 0 0 0 0,0 0-1 0 0,0 1 1 0 0,0-1 0 0 0,0 0 0 0 0,0 0-1 0 0,0 0 1 0 0,1 1-55 0 0,1 43 939 0 0,2-45-2636 0 0,3 1-1669 0 0,-5 2-2313 0 0,-2 1-4547 0 0</inkml:trace>
  <inkml:trace contextRef="#ctx0" brushRef="#br0" timeOffset="57214.052">1964 2442 5993 0 0,'0'0'2309'0'0,"0"0"-271"0"0,0 0-49 0 0,0 0 24 0 0,0 0-197 0 0,0 0-349 0 0,0 0-379 0 0,0 0-278 0 0,0 0-98 0 0,0 0-67 0 0,0 0-106 0 0,0 0-105 0 0,0 0-96 0 0,0 26 587 0 0,15 29-2955 0 0,-13-41-6130 0 0,-3-11 3770 0 0,1 2-4146 0 0</inkml:trace>
  <inkml:trace contextRef="#ctx0" brushRef="#br0" timeOffset="57566.118">1944 2674 6009 0 0,'0'0'1862'0'0,"0"0"-670"0"0,0 0-45 0 0,0 0 347 0 0,0 0 245 0 0,0 0-57 0 0,0 0-373 0 0,0 0-457 0 0,0 0-360 0 0,0 0-213 0 0,0 0-113 0 0,0 0-50 0 0,0 0-46 0 0,2 9-22 0 0,16 47-142 0 0,-14 14-7113 0 0,-4-69 6613 0 0,11 2-430 0 0,-8-3 3818 0 0,-3 0-9379 0 0,0 0 838 0 0</inkml:trace>
  <inkml:trace contextRef="#ctx0" brushRef="#br0" timeOffset="57998.208">2128 2257 4497 0 0,'0'0'2597'0'0,"0"0"-290"0"0,0 0 5 0 0,0 0 95 0 0,0 0-94 0 0,0 0-411 0 0,0 0-545 0 0,0 0-393 0 0,0 0-222 0 0,0 0-94 0 0,0 0-17 0 0,0 0-36 0 0,31 0 2897 0 0,14-11-3030 0 0,26 4-1821 0 0,-67 18-1486 0 0,-4-5-1140 0 0,0-5 505 0 0,0 3-8140 0 0</inkml:trace>
  <inkml:trace contextRef="#ctx0" brushRef="#br0" timeOffset="58250.017">2354 2357 9082 0 0,'0'0'1923'0'0,"0"0"-587"0"0,0 0-53 0 0,0 0 236 0 0,0 0 79 0 0,0 0-146 0 0,0 0-356 0 0,0 0-369 0 0,0 0-240 0 0,0 0-172 0 0,0 0-118 0 0,0 0-81 0 0,0 0-53 0 0,20-7-28 0 0,98-30-147 0 0,-85 38-1886 0 0,-29 3-2278 0 0,-2 2-3497 0 0,-2-3 703 0 0</inkml:trace>
  <inkml:trace contextRef="#ctx0" brushRef="#br0" timeOffset="58401.628">2498 2361 2633 0 0,'0'0'3072'0'0,"0"0"-723"0"0,0 0-259 0 0,0 0-46 0 0,0 0-105 0 0,0 0-253 0 0,0 0-357 0 0,0 0-348 0 0,0 0-255 0 0,0 0-174 0 0,0 0-149 0 0,0 0-113 0 0,0 0-122 0 0,41 0-4531 0 0,-37-1 3403 0 0,2 0-4715 0 0,3-1-3001 0 0,-7 2 8088 0 0</inkml:trace>
  <inkml:trace contextRef="#ctx0" brushRef="#br0" timeOffset="58561.607">2498 2361 0 0 0,'58'-3'2139'0'0,"-46"2"1055"0"0,-12 1-125 0 0,0 0-577 0 0,4 0 4282 0 0,2 1-5133 0 0,16 2-5020 0 0,-17-3 1267 0 0,-2 3-2981 0 0,-1-3-3632 0 0</inkml:trace>
  <inkml:trace contextRef="#ctx0" brushRef="#br0" timeOffset="58778.394">2568 2438 4969 0 0,'0'0'5791'0'0,"0"0"-3438"0"0,0 0-1060 0 0,0 0 147 0 0,0 0 224 0 0,0 0 29 0 0,0 0-325 0 0,0 0-532 0 0,0 0-341 0 0,0 0-156 0 0,0 0-79 0 0,0 0-57 0 0,0 0-75 0 0,0 7-76 0 0,2 30-94 0 0,5-21-243 0 0,-3-7-1647 0 0,-1-1-5237 0 0,-3-4-3870 0 0</inkml:trace>
  <inkml:trace contextRef="#ctx0" brushRef="#br0" timeOffset="58943.662">2564 2626 10170 0 0,'0'0'1811'0'0,"0"0"-465"0"0,0 0-90 0 0,0 0 43 0 0,0 0-65 0 0,0 0-225 0 0,0 0-310 0 0,0 0-287 0 0,0 0-153 0 0,0 0-70 0 0,0 0-114 0 0,0 0-84 0 0,3 4-57 0 0,13 25-321 0 0,-11-16-2681 0 0,-2-1-4351 0 0,-2-8-1391 0 0</inkml:trace>
  <inkml:trace contextRef="#ctx0" brushRef="#br0" timeOffset="59101.11">2568 2780 6889 0 0,'0'0'3073'0'0,"0"0"-1561"0"0,0 0-79 0 0,0 0 111 0 0,0 0-96 0 0,0 0-359 0 0,0 0-481 0 0,0 0-336 0 0,0 0-184 0 0,0 0-120 0 0,0 0-104 0 0,0 0-248 0 0,0 0-424 0 0,0 0-641 0 0,22-7-943 0 0,-22 7-2497 0 0,-4 0-2977 0 0</inkml:trace>
  <inkml:trace contextRef="#ctx0" brushRef="#br0" timeOffset="59461.883">2577 2375 984 0 0,'0'0'3881'0'0,"0"0"-2345"0"0,0 0-279 0 0,0 0-185 0 0,0 0-248 0 0,0 0-256 0 0,0 0-416 0 0,0 0-552 0 0,0 0-440 0 0,0 0-344 0 0,0 0-209 0 0,0 0-55 0 0,0 0 64 0 0,0-11 71 0 0,0 11-295 0 0,0-3 904 0 0,0 3 704 0 0</inkml:trace>
  <inkml:trace contextRef="#ctx0" brushRef="#br0" timeOffset="59701.849">2577 2375 0 0 0,'-9'-92'161'0'0,"1"59"6086"0"0,6 26-12 0 0,-18-23-8773 0 0,19 28 1980 0 0,1-1-321 0 0,-1 0-3068 0 0,1 0-774 0 0</inkml:trace>
  <inkml:trace contextRef="#ctx0" brushRef="#br0" timeOffset="59947.042">2435 2195 6097 0 0,'0'0'1737'0'0,"0"0"-305"0"0,0 0-104 0 0,0 0 1 0 0,0 0-233 0 0,0 0-336 0 0,0 0-344 0 0,0 0-488 0 0,0 0-328 0 0,0 0-304 0 0,0 0-224 0 0,0 0-329 0 0,0 0-567 0 0,0 0-1105 0 0,0-4-3152 0 0</inkml:trace>
  <inkml:trace contextRef="#ctx0" brushRef="#br0" timeOffset="60200.156">2435 2195 5793 0 0,'-46'-15'2318'0'0,"-20"19"7680"0"0,60-2-10216 0 0,5 3-7692 0 0,2-5-1919 0 0</inkml:trace>
  <inkml:trace contextRef="#ctx0" brushRef="#br0" timeOffset="60201.156">2233 2199 7170 0 0,'0'0'2304'0'0,"0"0"-336"0"0,0 0-271 0 0,0 0-177 0 0,0 0-360 0 0,0 0-335 0 0,0 0-345 0 0,0 0-368 0 0,0 0-344 0 0,0 0-344 0 0,0 0-153 0 0,0 0-167 0 0,0 0-312 0 0,0 0-1281 0 0,-65 3-7753 0 0</inkml:trace>
  <inkml:trace contextRef="#ctx0" brushRef="#br0" timeOffset="60444.066">2060 2202 9074 0 0,'0'0'2048'0'0,"0"0"-455"0"0,0 0-113 0 0,0 0-152 0 0,0 0-247 0 0,0 0-361 0 0,0 0-384 0 0,0 0-360 0 0,0 0-312 0 0,0 0-48 0 0,0 0-32 0 0,0 0-113 0 0,0 0-223 0 0,0 0-488 0 0,-10-3-848 0 0,14 3-1625 0 0,-4 0-4465 0 0</inkml:trace>
  <inkml:trace contextRef="#ctx0" brushRef="#br0" timeOffset="61834.136">4155 1499 0 0 0,'0'0'1191'0'0,"0"0"637"0"0,0 0 293 0 0,0 0 18 0 0,0 0-148 0 0,0 0-243 0 0,0 0-235 0 0,0 0-193 0 0,0 0-148 0 0,0 0-133 0 0,0 0-163 0 0,0 0-152 0 0,5 9 1682 0 0,4 104-408 0 0,3-41-1798 0 0,-3 1-1 0 0,-4 0 1 0 0,-2 1-1 0 0,-4 9-199 0 0,1-72-62 0 0,0-11-66 0 0,0 0-27 0 0,-10 14-2476 0 0,4-11 1271 0 0,-8 1-2707 0 0,5-3-6932 0 0,7-1 7537 0 0</inkml:trace>
  <inkml:trace contextRef="#ctx0" brushRef="#br0" timeOffset="63162.221">4147 1436 0 0 0,'0'0'1294'0'0,"0"0"189"0"0,0 0 61 0 0,0 0-88 0 0,0 0-183 0 0,0 0-223 0 0,0 0-165 0 0,0 0-59 0 0,0 0 36 0 0,0 0 31 0 0,0 0-16 0 0,8 0 3141 0 0,29 0-1635 0 0,163-11 1051 0 0,-29 4-2432 0 0,-103 14-785 0 0,-51-5 45 0 0,11 0-205 0 0,-27 39 919 0 0,14 173-236 0 0,7-6-573 0 0,-6-75 49 0 0,-4-118 131 0 0,-77-18 351 0 0,-139 20-1266 0 0,46-2 100 0 0,75-14 307 0 0,83-1 130 0 0,0 0 1 0 0,1-1 0 0 0,-1 1-1 0 0,0 0 1 0 0,1 0-1 0 0,-1 0 1 0 0,0 0 0 0 0,0 0-1 0 0,1-1 1 0 0,-1 1-1 0 0,0 0 1 0 0,0 0-1 0 0,1 0 1 0 0,-1-1 0 0 0,0 1-1 0 0,0 0 1 0 0,0 0-1 0 0,0-1 1 0 0,1 1 0 0 0,-1 0-1 0 0,0-1 1 0 0,0 1-1 0 0,0 0 1 0 0,0 0-1 0 0,0-1 1 0 0,0 1 0 0 0,0 0-1 0 0,0-1 1 0 0,0 1-1 0 0,0 0 1 0 0,0-1 0 0 0,0 1-1 0 0,0 0 1 0 0,0 0-1 0 0,0-1 1 0 0,0 1-1 0 0,0 0 1 0 0,0-1 0 0 0,0 1-1 0 0,0 0 1 0 0,0-1-1 0 0,-1 1 1 0 0,1 0 0 0 0,0 0-1 0 0,0-1 1 0 0,0 1-1 0 0,0 0 1 0 0,-1 0 0 0 0,1 0-1 0 0,0-1 1 0 0,0 1-1 0 0,-1 0 1 0 0,1 0-1 0 0,0 0 1 0 0,0-1 0 0 0,-1 1-1 0 0,1 0 1 0 0,0 0-1 0 0,-1 0 1 0 0,1 0 0 0 0,0 0-1 0 0,0 0 1 0 0,-1 0-1 0 0,1 0 1 0 0,0 0 30 0 0,20-16-3647 0 0,-11 10-1529 0 0,0 1-6082 0 0</inkml:trace>
  <inkml:trace contextRef="#ctx0" brushRef="#br0" timeOffset="63960.196">4427 1400 0 0 0,'0'0'1018'0'0,"0"0"785"0"0,0 0 217 0 0,0 0-122 0 0,0 0-247 0 0,0 0-407 0 0,0 0-484 0 0,0 0-252 0 0,0 0-160 0 0,0 0-74 0 0,0 0 62 0 0,0 0 55 0 0,0 0 2 0 0,-14 13-37 0 0,-88 88 294 0 0,-23 53-1549 0 0,107-121-2865 0 0,43-36-2726 0 0,-16-1 3993 0 0</inkml:trace>
  <inkml:trace contextRef="#ctx0" brushRef="#br0" timeOffset="64218.032">4585 1477 0 0 0,'0'0'459'0'0,"0"0"228"0"0,0 0 241 0 0,0 0 440 0 0,0 0 350 0 0,0 0 154 0 0,0 0-149 0 0,0 0-395 0 0,0 0-351 0 0,-31 23-294 0 0,-100 71-151 0 0,-3 6 1063 0 0,103-56-4027 0 0,55-44-420 0 0,26-7-5213 0 0,-42 3 7544 0 0</inkml:trace>
  <inkml:trace contextRef="#ctx0" brushRef="#br0" timeOffset="64467.791">4629 1635 0 0 0,'0'0'854'0'0,"0"0"-274"0"0,0 0 20 0 0,0 0-17 0 0,0 0-90 0 0,0 0-118 0 0,0 0-143 0 0,0 0-79 0 0,-34 22-25 0 0,-109 67-12 0 0,30-5 310 0 0,2 8-576 0 0,110-91 126 0 0,1-1 0 0 0,0 0-1 0 0,-1 1 1 0 0,1-1 0 0 0,-1 1-1 0 0,1-1 1 0 0,0 0 0 0 0,-1 1-1 0 0,1-1 1 0 0,0 1-1 0 0,0-1 1 0 0,-1 1 0 0 0,1-1-1 0 0,0 1 1 0 0,0-1 0 0 0,0 1-1 0 0,0-1 1 0 0,0 1 0 0 0,-1 0-1 0 0,1-1 1 0 0,0 1 0 0 0,0-1-1 0 0,0 1 1 0 0,1-1 0 0 0,-1 1-1 0 0,0-1 1 0 0,0 1 0 0 0,0-1-1 0 0,0 1 1 0 0,0-1 0 0 0,1 1-1 0 0,-1-1 1 0 0,0 1 0 0 0,0-1-1 0 0,1 1 1 0 0,-1-1 0 0 0,0 1-1 0 0,1-1 1 0 0,-1 1 0 0 0,0-1-1 0 0,1 0 1 0 0,-1 1 0 0 0,1-1-1 0 0,-1 0 1 0 0,1 1-1 0 0,-1-1 1 0 0,1 0 0 0 0,-1 0-1 0 0,1 0 1 0 0,-1 1 0 0 0,1-1-1 0 0,-1 0 1 0 0,1 0 0 0 0,-1 0-1 0 0,1 0 1 0 0,-1 0 0 0 0,1 0-1 0 0,-1 0 1 0 0,1 0 0 0 0,-1 0-1 0 0,1 0 1 0 0,0 0 0 0 0,-1 0-1 0 0,1 0 1 0 0,0-1 24 0 0,37 1-194 0 0,86-44-2359 0 0,-98 34 2492 0 0,-7 2 61 0 0</inkml:trace>
  <inkml:trace contextRef="#ctx0" brushRef="#br0" timeOffset="64750.005">4740 1771 0 0 0,'0'0'814'0'0,"0"0"59"0"0,0 0-70 0 0,0 0 21 0 0,0 0 59 0 0,0 0 58 0 0,0 0 16 0 0,-33 18-2 0 0,-103 56 26 0 0,13 3 2767 0 0,78-36-1820 0 0,83-37-2280 0 0,-19-6-13 0 0,-1-1 1 0 0,0-1-1 0 0,0 0 1 0 0,0-1-1 0 0,0-1 1 0 0,-1-1-1 0 0,14-8 365 0 0,27-9-1226 0 0,25-5 731 0 0,-82 29 754 0 0,-22 15 1429 0 0,-123 84 2445 0 0,68-51-3246 0 0,52-24-1404 0 0,20-12-5148 0 0,4-8-4026 0 0</inkml:trace>
  <inkml:trace contextRef="#ctx0" brushRef="#br0" timeOffset="71223.981">2669 2416 0 0 0,'0'0'304'0'0,"0"1"4872"0"0,0 4-1032 0 0,1-4 591 0 0,26-1 346 0 0,13-7-4170 0 0,15 3-292 0 0,-55 4-627 0 0,0 0 18 0 0,50-23 1493 0 0,19-9-856 0 0,-38 10 276 0 0,52-37-476 0 0,-21 22-244 0 0,-45 22-71 0 0,30-18 254 0 0,-3-4-154 0 0,14-14 54 0 0,-18 6 349 0 0,-15 20-559 0 0,31-26 97 0 0,35-24 28 0 0,-4 20-161 0 0,-14 18-9 0 0,3 8 16 0 0,3 3-7 0 0,56 23-47 0 0,-135 3 10 0 0,0 0-18 0 0,0 0-8 0 0,0 0 26 0 0,0 0 10 0 0,0 0-10 0 0,0 0-18 0 0,0 0 34 0 0,0 0-6 0 0,0 0-18 0 0,0 0 10 0 0,0 0-14 0 0,0 0 5 0 0,0 0 17 0 0,0 0-10 0 0,0 0 8 0 0,0 0-22 0 0,0 0 11 0 0,0 0-7 0 0,0 0-2 0 0,0 0 21 0 0,0 0 5 0 0,0 0-14 0 0,0 0 14 0 0,0 0 2 0 0,0 0 1 0 0,0 0-8 0 0,0 0 11 0 0,0 0 33 0 0,0 0 12 0 0,0 0 20 0 0,0 0 20 0 0,0 0 0 0 0,0 0-11 0 0,0 0 13 0 0,0 0-16 0 0,-34-19 672 0 0,-46-25-702 0 0,34 4-44 0 0,45 42-38 0 0,-1 0 0 0 0,1 0 1 0 0,0 0-1 0 0,-1 0 0 0 0,1 0 1 0 0,0 0-1 0 0,0 0 0 0 0,1 0 0 0 0,-1 0 1 0 0,0 1-1 0 0,1-1 0 0 0,-1 0 1 0 0,1 1-1 0 0,0-1 0 0 0,0 0 0 0 0,0 1 1 0 0,0-1-1 0 0,0 0 0 0 0,0 0 1 0 0,1 1-1 0 0,-1-1 0 0 0,1 0 0 0 0,-1 1 1 0 0,1-1-1 0 0,0 0 18 0 0,27 205 39 0 0,-12-180 47 0 0,-16-27-78 0 0,0 0-14 0 0,0 0-4 0 0,1-1 24 0 0,125-127 202 0 0,-95 88-980 0 0,-31 39 237 0 0,3-5-4406 0 0,-2 4-4971 0 0,-1-1-2529 0 0</inkml:trace>
  <inkml:trace contextRef="#ctx0" brushRef="#br0" timeOffset="74755.045">1119 1547 0 0 0,'0'0'487'0'0,"0"0"232"0"0,0 0-17 0 0,0 0-39 0 0,0 0-25 0 0,0 0 54 0 0,0 0 281 0 0,-2-6 268 0 0,-3-10-491 0 0,0-3 4324 0 0,4 16 6181 0 0,-17 132-10212 0 0,16-1-896 0 0,2-127-139 0 0,0 0 1 0 0,1 1-1 0 0,-1-1 1 0 0,1 0-1 0 0,-1 0 0 0 0,0 1 1 0 0,1-1-1 0 0,0 0 1 0 0,-1 0-1 0 0,1 0 0 0 0,0 0 1 0 0,0 0-1 0 0,-1 0 1 0 0,1 0-1 0 0,0 0 0 0 0,0 0 1 0 0,0 0-1 0 0,0 0 1 0 0,0-1-1 0 0,0 1 0 0 0,1 0 1 0 0,-1-1-1 0 0,0 1 1 0 0,0-1-1 0 0,0 1 0 0 0,1-1 1 0 0,-1 1-1 0 0,0-1 1 0 0,0 0-1 0 0,1 0 0 0 0,-1 0 1 0 0,0 0-1 0 0,1 0 1 0 0,-1 0-1 0 0,0 0 0 0 0,1 0 1 0 0,-1 0-1 0 0,0 0 1 0 0,0-1-1 0 0,1 1 1 0 0,-1-1-1 0 0,0 1 0 0 0,0-1 1 0 0,0 1-1 0 0,1-1 1 0 0,-1 0-1 0 0,0 1 0 0 0,0-1 1 0 0,0 0-1 0 0,0 0 1 0 0,0 0-1 0 0,0 0 0 0 0,-1 0 1 0 0,1 0-1 0 0,0 0 1 0 0,0-1-9 0 0,22-32 124 0 0,-2-1-1 0 0,-1-1 1 0 0,-2-1 0 0 0,6-20-124 0 0,-5 14 50 0 0,12-26-6 0 0,-19 104-21 0 0,34 227 298 0 0,-37-217-314 0 0,-2-1 1 0 0,-2 1-1 0 0,-1 0 0 0 0,-3 0 0 0 0,-3 29-7 0 0,1-60 3 0 0,0-1-1 0 0,-1 1 0 0 0,-1-1 0 0 0,0 1 1 0 0,0-1-1 0 0,-2 0 0 0 0,0 0 1 0 0,0 0-1 0 0,-1-1 0 0 0,0 0 1 0 0,-1 0-1 0 0,-1-1 0 0 0,0 1 1 0 0,0-2-1 0 0,-1 1 0 0 0,-1-1 1 0 0,0 0-1 0 0,0-1 0 0 0,0-1 1 0 0,-1 1-1 0 0,-1-2 0 0 0,1 1 1 0 0,-4 0-3 0 0,13-6 2 0 0,-1 0 0 0 0,1 0 0 0 0,-1-1 0 0 0,0 1 0 0 0,0 0 0 0 0,1-1 0 0 0,-1 0 0 0 0,0 0 0 0 0,0 0 0 0 0,0 0 0 0 0,0 0 0 0 0,-1-1 0 0 0,1 1 0 0 0,0-1 0 0 0,0 0 0 0 0,0 0 0 0 0,0 0 0 0 0,-1 0 0 0 0,1 0 0 0 0,0-1 0 0 0,0 1 0 0 0,0-1 0 0 0,0 0 0 0 0,0 0 0 0 0,0 0 0 0 0,0-1 0 0 0,0 1 0 0 0,1 0 0 0 0,-1-1 0 0 0,0 0 0 0 0,1 0 0 0 0,-1 0 0 0 0,1 0 1 0 0,0 0-1 0 0,-1 0 0 0 0,1-1 0 0 0,0 1 0 0 0,1-1 0 0 0,-1 0 0 0 0,0 1 0 0 0,1-1 0 0 0,-1 0 0 0 0,1 0 0 0 0,0 0 0 0 0,0 0 0 0 0,0 0-2 0 0,2-12 5 0 0,2 0 1 0 0,0 0-1 0 0,0 0 1 0 0,1 1-1 0 0,1 0 1 0 0,0 0-1 0 0,1 0 1 0 0,1 0 0 0 0,0 1-1 0 0,1 0 1 0 0,0 1-1 0 0,1 0 1 0 0,0 0-1 0 0,1 1 1 0 0,1 0-1 0 0,-1 0 1 0 0,2 1-1 0 0,-1 1 1 0 0,1 0-1 0 0,1 0 1 0 0,0 2-1 0 0,6-4-5 0 0,-5 1-109 0 0,1 1-1 0 0,1 0 1 0 0,0 1-1 0 0,0 1 1 0 0,1 1-1 0 0,-1 0 0 0 0,10-2 110 0 0,-8 7-3873 0 0,-12 2-3969 0 0,-2-1-4600 0 0</inkml:trace>
  <inkml:trace contextRef="#ctx0" brushRef="#br0" timeOffset="75938.78">5609 4014 0 0 0,'0'0'4060'0'0,"0"0"-1649"0"0,0 0-460 0 0,0 0 196 0 0,0 0 96 0 0,0 0-81 0 0,0 0-247 0 0,0 0-435 0 0,0 0-384 0 0,0 0-234 0 0,0 0-167 0 0,-11 0-91 0 0,-32 0-32 0 0,40 1-465 0 0,0-1-1 0 0,0 1 1 0 0,0 0-1 0 0,0 0 1 0 0,0 0 0 0 0,0 1-1 0 0,0-1 1 0 0,0 1-1 0 0,1-1 1 0 0,-1 1-1 0 0,0 0 1 0 0,1 0 0 0 0,-1 0-1 0 0,1 0 1 0 0,0 1-1 0 0,0-1 1 0 0,0 1-1 0 0,0-1 1 0 0,-1 4-107 0 0,-4 2 246 0 0,-98 164 1144 0 0,-20 13-1009 0 0,84-131-423 0 0,41-110-8065 0 0,31-74-8296 0 0,-22 73 14715 0 0,-3-46 705 0 0,-7 58 3093 0 0,0 20 2281 0 0,1 0 3314 0 0,0 24-5909 0 0,0 1-235 0 0,0 0-240 0 0,0 0-223 0 0,0 0-167 0 0,0 5 3834 0 0,0 16-3895 0 0,6-9-603 0 0,1 0-1 0 0,0 0 1 0 0,1 0-1 0 0,0-1 0 0 0,1-1 1 0 0,0 0-1 0 0,1 0 0 0 0,0 0 1 0 0,0-1-1 0 0,8 4-266 0 0,16 17 409 0 0,-11-8-240 0 0,-1 2-1 0 0,-1 0 1 0 0,-2 1-1 0 0,0 1 1 0 0,9 18-169 0 0,41 68-445 0 0,-69-104-1396 0 0,0-6-6759 0 0,0-2-3602 0 0</inkml:trace>
  <inkml:trace contextRef="#ctx0" brushRef="#br0" timeOffset="83789.961">110 1488 0 0 0,'0'0'423'0'0,"0"0"268"0"0,0 0 135 0 0,0 0 45 0 0,0 0 51 0 0,0-4 23 0 0,2-21 1025 0 0,-2 61 5515 0 0,2 1-3476 0 0,11 139-2901 0 0,-11-163-507 0 0,62 336 1518 0 0,-64-63-940 0 0,32-160-880 0 0,-16 10-49 0 0,-14 75 297 0 0,24-89-172 0 0,7 68 20 0 0,-44-24 67 0 0,8-141-389 0 0,1-1 0 0 0,1 1 0 0 0,1 0 0 0 0,2-1 0 0 0,0 1 0 0 0,2-1 0 0 0,5 17-73 0 0,22 147 362 0 0,-34-130-195 0 0,1-41-132 0 0,1-1 1 0 0,1 1-1 0 0,0-1 1 0 0,1 1-1 0 0,1-1 0 0 0,0 1 1 0 0,2-1-1 0 0,1 4-35 0 0,1-2 64 0 0,0 0 0 0 0,-2 0 0 0 0,0 0 0 0 0,0 1 0 0 0,-2-1-1 0 0,0 1 1 0 0,-1 11-64 0 0,-12 140 314 0 0,16 165 178 0 0,-12-199-394 0 0,-11 11 34 0 0,17-88-113 0 0,11-34 52 0 0,28 39 22 0 0,-27-19 200 0 0,-7-10-48 0 0,-4-35-227 0 0,0 0 24 0 0,0-2-252 0 0,0-3-2829 0 0,0-2-6693 0 0,0 7-2750 0 0</inkml:trace>
  <inkml:trace contextRef="#ctx0" brushRef="#br0" timeOffset="86920.301">294 5023 0 0 0,'3'-1'95'0'0,"-1"0"-1477"0"0,5 0 6966 0 0,-4 7 10970 0 0,-3-6-16497 0 0,0 0-2 0 0,0 0-6 0 0,0 0 1 0 0,0 0 3 0 0,0 0 3 0 0,0 0 26 0 0,0 0 12 0 0,0 0 30 0 0,0 0 18 0 0,0 0 7 0 0,0 0 20 0 0,0 0 2 0 0,0 0 2 0 0,0 0-6 0 0,0 0-16 0 0,0 0-23 0 0,25 5 2423 0 0,30 9-1619 0 0,73-7-252 0 0,152-3 46 0 0,-66-8-421 0 0,-109 8-137 0 0,38 3-8 0 0,131 0 123 0 0,12-7-94 0 0,-112 4-83 0 0,-5 3-50 0 0,270-3 83 0 0,-250-19-61 0 0,41-4 66 0 0,24-2-92 0 0,-52 17-34 0 0,94 1 66 0 0,-67-1 66 0 0,-40-3-122 0 0,-64 3 100 0 0,53-4-88 0 0,100 5-4 0 0,-40-8 10 0 0,-63 0-34 0 0,226 7 17 0 0,-302-3-20 0 0,154 7-39 0 0,-183-8 60 0 0,17 8 5 0 0,-59 8-243 0 0,22-5 283 0 0,-50-3-83 0 0,0 0-18 0 0,-15 29-3634 0 0,1-16-1379 0 0,3-7-5287 0 0,5-2-387 0 0</inkml:trace>
  <inkml:trace contextRef="#ctx0" brushRef="#br0" timeOffset="90389.524">40 855 0 0 0,'0'0'340'0'0,"0"0"556"0"0,0 0 118 0 0,0 0-29 0 0,0 0 28 0 0,0 0 112 0 0,0 0 114 0 0,-2-10 61 0 0,-1-2-746 0 0,-2-9-42 0 0,4-2 3447 0 0,1 22-2750 0 0,0 1-50 0 0,0 0-70 0 0,0 0-101 0 0,0 0-114 0 0,0 0-91 0 0,0 0-112 0 0,0 0-97 0 0,0 0-96 0 0,0 13 382 0 0,-24 96-59 0 0,20 30-572 0 0,34-80-160 0 0,-27-58-34 0 0,-1-1-1 0 0,1 0 1 0 0,-1 0-1 0 0,1 0 1 0 0,-1 0 0 0 0,1 0-1 0 0,0-1 1 0 0,-1 1 0 0 0,1-1-1 0 0,-1 0 1 0 0,0 0 0 0 0,1 1-1 0 0,-1-1 1 0 0,0-1 0 0 0,1 1-1 0 0,-1 0 1 0 0,0-1 0 0 0,0 1-1 0 0,0-1 1 0 0,0 1-1 0 0,0-1 1 0 0,-1 0 0 0 0,1 0-1 0 0,0 0 1 0 0,-1 0 0 0 0,1 0-35 0 0,4-4 63 0 0,16-17 12 0 0,-2 0-1 0 0,-1-2 1 0 0,-1 0 0 0 0,0-1-1 0 0,-3 0 1 0 0,0-2 0 0 0,-1 0 0 0 0,-2 0-1 0 0,6-20-74 0 0,-3 7 86 0 0,-15 41-74 0 0,0 0-3 0 0,0 0-21 0 0,0 0-11 0 0,0 9 22 0 0,4 43 131 0 0,2 0 0 0 0,2 0 0 0 0,3 0 0 0 0,2-1 0 0 0,2-1 1 0 0,5 7-131 0 0,44 173 94 0 0,-57-185-90 0 0,-3 0 1 0 0,-1 1 0 0 0,-2-1-1 0 0,-3 15-4 0 0,2-56 11 0 0,-1 1 0 0 0,0-1 0 0 0,0 1 0 0 0,0-1 0 0 0,0 0 0 0 0,-1 1 0 0 0,0-1 0 0 0,0 0-1 0 0,0 0 1 0 0,0 0 0 0 0,-1-1 0 0 0,0 1 0 0 0,1-1 0 0 0,-1 1 0 0 0,0-1 0 0 0,-1 0 0 0 0,1 0-1 0 0,-1 0 1 0 0,1 0 0 0 0,-1-1 0 0 0,0 1 0 0 0,0-1 0 0 0,0 0 0 0 0,0 0 0 0 0,0-1 0 0 0,0 1-1 0 0,-1-1 1 0 0,1 0 0 0 0,-1 0 0 0 0,1 0 0 0 0,-1-1 0 0 0,1 0 0 0 0,-1 0 0 0 0,1 0 0 0 0,-1 0-1 0 0,-2-1-10 0 0,3-1-1 0 0,1 0 0 0 0,-1 0 0 0 0,1 0 0 0 0,0 0 0 0 0,0-1 0 0 0,0 1 0 0 0,0-1 0 0 0,0 0 0 0 0,0 0 0 0 0,1 0 0 0 0,-1-1 0 0 0,1 1 0 0 0,0 0 0 0 0,0-1 0 0 0,0 1 0 0 0,1-1-1 0 0,-1 0 1 0 0,1 0 0 0 0,0 0 0 0 0,0 1 0 0 0,0-1 0 0 0,1 0 0 0 0,-1 0 0 0 0,1 0 0 0 0,0 0 0 0 0,0 0 0 0 0,0 0 0 0 0,1 0 0 0 0,0-1 1 0 0,4-95-1711 0 0,4 58-6562 0 0,-7 30-3369 0 0</inkml:trace>
  <inkml:trace contextRef="#ctx0" brushRef="#br0" timeOffset="90892.564">526 420 4433 0 0,'0'0'2443'0'0,"0"0"-761"0"0,0 0-159 0 0,0 0 191 0 0,0 0 65 0 0,0 0-106 0 0,0 0-323 0 0,0 0-386 0 0,0 0-262 0 0,0 0-133 0 0,0 0-49 0 0,0 0-49 0 0,0 0-8 0 0,-5 15-41 0 0,-26 70 215 0 0,27-1 556 0 0,4-84-1153 0 0,0 0-5 0 0,0 0 30 0 0,0 0 19 0 0,0 0 43 0 0,0 0 100 0 0,0 0 87 0 0,0-18 579 0 0,16-70-732 0 0,12-8-122 0 0,-28 96-55 0 0,0 0-10 0 0,0 0 6 0 0,0 0-34 0 0,-40 118-245 0 0,36-73-1297 0 0,15-32-8089 0 0,-8-12-1710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9:3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4 1976 0 0,'0'0'2225'0'0,"0"0"-19"0"0,0 0 44 0 0,0 0-13 0 0,0 0-128 0 0,0 0-279 0 0,0 0-384 0 0,0 0-391 0 0,0 0-317 0 0,0 0-214 0 0,0 0-107 0 0,16-4 2071 0 0,-15 4-2156 0 0,-1 0-16 0 0,0 0-6 0 0,0 0-7 0 0,0 0-15 0 0,0 0-14 0 0,0 0-10 0 0,0 0-10 0 0,0 0-7 0 0,0 0 5 0 0,0 0-30 0 0,0 0-18 0 0,0 0-6 0 0,0 0-24 0 0,0 0 11 0 0,0 0 2 0 0,0 0 6 0 0,0 0 9 0 0,0 0-10 0 0,0 0 6 0 0,-15 19 1384 0 0,-245 298-1187 0 0,125-167-347 0 0,112-113-19 0 0,18-52-2340 0 0,13-21-1178 0 0,-2 14-6813 0 0,-4 18-906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19:3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4297 0 0,'0'0'2142'0'0,"0"0"-182"0"0,0 0-74 0 0,0 0 41 0 0,0 0 41 0 0,0 0-65 0 0,0 0-258 0 0,0 0-356 0 0,0 0-368 0 0,0 0-265 0 0,0 0-163 0 0,0 0-78 0 0,0 0-8 0 0,-3-3 1 0 0,-7-12-5 0 0,8 11-29 0 0,2 4-36 0 0,0 0-36 0 0,0 0-28 0 0,0 0-2 0 0,22 11 2142 0 0,-1 2-2118 0 0,-1 1 0 0 0,-1 1 0 0 0,0 1 0 0 0,-2 0 1 0 0,1 1-1 0 0,-2 1 0 0 0,0 1 0 0 0,-1 0 0 0 0,6 13-296 0 0,80 88 419 0 0,16-6-95 0 0,-45-47-34 0 0,-61-50 69 0 0,-45-36-689 0 0,-15-17-3527 0 0,40 24-2493 0 0,5 6-3382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31 160 2320 0 0,'0'0'1309'0'0,"0"0"80"0"0,0 0 202 0 0,0 0 304 0 0,0 0 243 0 0,0 0 12 0 0,0 0-199 0 0,0 0-324 0 0,0 0-300 0 0,0 0-249 0 0,0 0-177 0 0,-4-9-115 0 0,-16-31-118 0 0,15 30-80 0 0,5 10-79 0 0,0 0-63 0 0,0 0-58 0 0,0 0-15 0 0,0 0-17 0 0,0 0-33 0 0,0 0-24 0 0,0 0-14 0 0,0 0-21 0 0,0 0-10 0 0,0 0 16 0 0,0 16 57 0 0,-1 51 143 0 0,2-1-1 0 0,3 1 1 0 0,4-1-1 0 0,13 57-469 0 0,-20-114 5 0 0,1 0 1 0 0,1-1-1 0 0,0 1 1 0 0,0-1-1 0 0,0 1 0 0 0,1-1 1 0 0,0 0-1 0 0,1 0 1 0 0,0-1-1 0 0,0 0 0 0 0,1 1 1 0 0,-1-2-1 0 0,2 1 1 0 0,-1-1-1 0 0,1 0 1 0 0,0 0-1 0 0,4 2-5 0 0,-9-6 7 0 0,1-1 1 0 0,0 1-1 0 0,-1-1 1 0 0,1 0-1 0 0,0 0 1 0 0,0 0-1 0 0,0 0 1 0 0,0-1-1 0 0,0 1 1 0 0,0-1-1 0 0,0 0 1 0 0,0 0-1 0 0,0 0 1 0 0,0 0-1 0 0,0 0 1 0 0,0-1-1 0 0,0 0 1 0 0,0 1-1 0 0,0-1 1 0 0,-1 0-1 0 0,1 0 1 0 0,0 0-1 0 0,0-1 1 0 0,-1 1-1 0 0,1-1 1 0 0,-1 1-1 0 0,1-1 1 0 0,-1 0-1 0 0,0 0 1 0 0,1 0-1 0 0,-1 0 0 0 0,0-1 1 0 0,0 0-8 0 0,59-93 330 0 0,-51 76-307 0 0,97-203 126 0 0,-103 249-386 0 0,17 44 278 0 0,-9-31-49 0 0,-9-27 6 0 0,0 1-1 0 0,1-1 1 0 0,0 0-1 0 0,1 0 1 0 0,0-1-1 0 0,1 1 1 0 0,0-1-1 0 0,1-1 1 0 0,1 1-1 0 0,-1-1 0 0 0,2 0 1 0 0,-1-1-1 0 0,1 0 1 0 0,1 0-1 0 0,-1-1 1 0 0,2 0-1 0 0,-1-1 1 0 0,1 0-1 0 0,0 0 1 0 0,0-1-1 0 0,3 0 3 0 0,-9-5 13 0 0,0-1 0 0 0,0 1 0 0 0,0-1 0 0 0,0 0 0 0 0,0-1 0 0 0,0 1 0 0 0,0-1-1 0 0,0 0 1 0 0,0 0 0 0 0,0-1 0 0 0,0 1 0 0 0,0-1 0 0 0,-1 0 0 0 0,1-1 0 0 0,-1 1 0 0 0,0-1 0 0 0,1 0 0 0 0,-1 0 0 0 0,0 0 0 0 0,-1 0-1 0 0,1-1 1 0 0,-1 1 0 0 0,1-1 0 0 0,-1 0 0 0 0,1-2-13 0 0,65-112 363 0 0,-66 111-353 0 0,11-21 82 0 0,-2-1 1 0 0,-1 0-1 0 0,-2-1 0 0 0,0 0 0 0 0,-2 0 1 0 0,-2-1-1 0 0,0 0 0 0 0,-2 0 1 0 0,-2 0-1 0 0,0-1 0 0 0,-3-15-92 0 0,-25-30 188 0 0,26 77-215 0 0,1 0 1 0 0,-1-1-1 0 0,1 1 0 0 0,-1 0 1 0 0,1-1-1 0 0,-1 1 0 0 0,1 0 1 0 0,-1 0-1 0 0,1 0 0 0 0,-1 0 0 0 0,1-1 1 0 0,-1 1-1 0 0,1 0 0 0 0,-1 0 1 0 0,0 0-1 0 0,1 0 0 0 0,-1 0 1 0 0,1 0-1 0 0,-1 0 0 0 0,1 0 1 0 0,-1 1-1 0 0,1-1 0 0 0,-1 0 0 0 0,0 0 1 0 0,1 0-1 0 0,-1 1 0 0 0,1-1 1 0 0,-1 0-1 0 0,1 0 0 0 0,0 1 1 0 0,-1-1-1 0 0,1 0 0 0 0,-1 1 1 0 0,1-1-1 0 0,0 1 0 0 0,-1-1 0 0 0,1 0 1 0 0,0 1-1 0 0,-1-1 0 0 0,1 1 1 0 0,0-1-1 0 0,-1 1 0 0 0,1-1 1 0 0,0 1-1 0 0,0-1 0 0 0,0 1 1 0 0,0 0-1 0 0,0-1 0 0 0,-1 1 0 0 0,1-1 1 0 0,0 1-1 0 0,0-1 0 0 0,0 1 1 0 0,0-1-1 0 0,1 1 0 0 0,-1 0 1 0 0,0-1-1 0 0,0 1 0 0 0,0-1 1 0 0,0 1-1 0 0,0-1 0 0 0,1 1 0 0 0,-1-1 1 0 0,0 1-1 0 0,1-1 0 0 0,-1 1 1 0 0,0-1-1 0 0,1 1 27 0 0,4 76-3312 0 0,2-52-736 0 0,4 0-4197 0 0,-3-14-3892 0 0</inkml:trace>
  <inkml:trace contextRef="#ctx0" brushRef="#br0" timeOffset="248.357">1083 540 6489 0 0,'0'0'2074'0'0,"0"0"55"0"0,0 0 150 0 0,0 0-196 0 0,0 0-319 0 0,0 0-337 0 0,0 0-312 0 0,0 0-215 0 0,0 0-118 0 0,0 0-105 0 0,0 0-71 0 0,0 0-31 0 0,24-11-74 0 0,72-35-33 0 0,-50 10 825 0 0,-42 26-1020 0 0,-2 4-197 0 0,0 1 1 0 0,0 0 0 0 0,0 0 0 0 0,-1-1-1 0 0,0 1 1 0 0,0-1 0 0 0,0 1-1 0 0,-1-1 1 0 0,1 1 0 0 0,-1-1 0 0 0,-1 1-1 0 0,1-1 1 0 0,-1 0 0 0 0,0 1-1 0 0,0 0 1 0 0,-1-1 0 0 0,0 1 0 0 0,0 0-1 0 0,0 0 1 0 0,0-1 0 0 0,-1 2-1 0 0,0-1 1 0 0,-1-1-77 0 0,1 2 7 0 0,0 1 0 0 0,-1 0 0 0 0,1 0-1 0 0,-1 0 1 0 0,0 1 0 0 0,0-1 0 0 0,0 1 0 0 0,0 0-1 0 0,-1 0 1 0 0,1 0 0 0 0,0 1 0 0 0,-1-1 0 0 0,1 1-1 0 0,-1 0 1 0 0,0 1 0 0 0,1-1 0 0 0,-1 1 0 0 0,0 0-1 0 0,1 0 1 0 0,-1 0 0 0 0,0 1 0 0 0,1-1 0 0 0,-1 1-1 0 0,1 0 1 0 0,-1 1 0 0 0,1-1 0 0 0,-1 1 0 0 0,1 0 0 0 0,-3 1-7 0 0,-3 3-6 0 0,0 0 0 0 0,0 0 0 0 0,1 1 1 0 0,0 1-1 0 0,0-1 0 0 0,1 1 0 0 0,-1 1 1 0 0,2 0-1 0 0,-1 0 0 0 0,1 0 1 0 0,1 1-1 0 0,0 0 0 0 0,0 0 0 0 0,1 1 1 0 0,0 0-1 0 0,1-1 0 0 0,0 2 1 0 0,1-1-1 0 0,0 0 0 0 0,1 1 0 0 0,0-1 1 0 0,1 1-1 0 0,0 0 0 0 0,1 4 6 0 0,1-11 1 0 0,0 1-1 0 0,0-1 1 0 0,0 0-1 0 0,1 1 0 0 0,0-1 1 0 0,0 0-1 0 0,0 0 1 0 0,0 0-1 0 0,1 0 1 0 0,0-1-1 0 0,0 1 1 0 0,1-1-1 0 0,-1 0 1 0 0,1 1-1 0 0,0-2 1 0 0,0 1-1 0 0,0 0 1 0 0,0-1-1 0 0,1 0 0 0 0,-1 0 1 0 0,1 0-1 0 0,0 0 1 0 0,4 1-1 0 0,125 35 137 0 0,-116-36-153 0 0,0-1 0 0 0,1-1-1 0 0,0-1 1 0 0,-1 0 0 0 0,1-2 0 0 0,-1 0-1 0 0,0-1 1 0 0,10-3 16 0 0,35-31-2448 0 0,-46 23-1406 0 0,-3 2-6212 0 0,-9 5-843 0 0</inkml:trace>
  <inkml:trace contextRef="#ctx0" brushRef="#br0" timeOffset="418.474">1712 558 15219 0 0,'0'0'1725'0'0,"0"0"-166"0"0,0 0 9 0 0,0 0 23 0 0,0 0-163 0 0,0 0-297 0 0,0 0-353 0 0,0 0-264 0 0,0 0-104 0 0,0 0-67 0 0,0 0-69 0 0,-10 33-56 0 0,-34 102-56 0 0,14-75-27 0 0,-32-4 300 0 0,33-37-5171 0 0,13-8-1573 0 0,14-8-4895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1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57 472 0 0 0,'0'0'1979'0'0,"0"0"-468"0"0,0 0 64 0 0,0 0 323 0 0,0 0 326 0 0,0 0 70 0 0,0 0-189 0 0,0 0-348 0 0,0 0-311 0 0,0 0-220 0 0,0 0-108 0 0,0 0-88 0 0,0 0-103 0 0,-2-6-103 0 0,-5-19-69 0 0,2 30 1956 0 0,-7 28-2095 0 0,-17 118 122 0 0,28-144-727 0 0,0-1 0 0 0,1 0 0 0 0,0 0 0 0 0,1 1 0 0 0,-1-1 1 0 0,1 0-1 0 0,0 0 0 0 0,1 0 0 0 0,-1 0 0 0 0,1 0 0 0 0,1 0 0 0 0,-1 0 1 0 0,1 0-1 0 0,0-1 0 0 0,0 0 0 0 0,0 1 0 0 0,1-1 0 0 0,0 0 0 0 0,0 0 1 0 0,0-1-1 0 0,1 0 0 0 0,-1 1 0 0 0,1-1 0 0 0,0-1 0 0 0,0 1 1 0 0,1-1-1 0 0,-1 0 0 0 0,2 1-11 0 0,0-5 47 0 0,0 0 1 0 0,1-1 0 0 0,-1 0-1 0 0,-1 0 1 0 0,1 0-1 0 0,0-1 1 0 0,-1 0 0 0 0,1 0-1 0 0,-1-1 1 0 0,0 1-1 0 0,0-1 1 0 0,0-1 0 0 0,0 1-1 0 0,-1-1 1 0 0,0 0-1 0 0,0 0 1 0 0,0-1-1 0 0,-1 0 1 0 0,4-5-48 0 0,-4 6 4 0 0,107-122 133 0 0,-105 166-235 0 0,-6-33 98 0 0,1 0 0 0 0,0 0 0 0 0,0 0 0 0 0,1-1 0 0 0,0 1 0 0 0,-1-1 0 0 0,2 1 0 0 0,-1-1 0 0 0,1 0 1 0 0,0 0-1 0 0,0 0 0 0 0,0 0 0 0 0,1 0 0 0 0,-1-1 0 0 0,1 1 0 0 0,0-1 0 0 0,1 0 0 0 0,-1 0 0 0 0,1-1 0 0 0,-1 1 0 0 0,1-1 1 0 0,0 0-1 0 0,1-1 0 0 0,-1 1 0 0 0,0-1 0 0 0,1 0 0 0 0,-1 0 0 0 0,1 0 0 0 0,0-1 0 0 0,-1 0 0 0 0,4 0 0 0 0,-1-3 66 0 0,1-1 0 0 0,0 0 0 0 0,-1 0 0 0 0,0-1 0 0 0,0 0 0 0 0,0-1 0 0 0,0 1 0 0 0,-1-1 0 0 0,1-1 0 0 0,-1 0-1 0 0,-1 0 1 0 0,1 0 0 0 0,-1-1 0 0 0,0 0 0 0 0,-1 0 0 0 0,1 0 0 0 0,-1-1 0 0 0,-1 0 0 0 0,1 0 0 0 0,-2 0 0 0 0,1 0 0 0 0,-1-1-1 0 0,0 1 1 0 0,-1-1 0 0 0,0 0 0 0 0,1-5-66 0 0,2 0 48 0 0,7-30 519 0 0,-6 20-1846 0 0,-3 19-3774 0 0,7 12-5112 0 0,-5-7-1918 0 0</inkml:trace>
  <inkml:trace contextRef="#ctx0" brushRef="#br0" timeOffset="281.541">940 564 14347 0 0,'0'0'1672'0'0,"0"0"-367"0"0,0 0 2 0 0,0 0 161 0 0,0 0 26 0 0,0 0-214 0 0,0 0-405 0 0,0 0-368 0 0,0 0-194 0 0,0 0-53 0 0,0 0-15 0 0,0 0-22 0 0,-3 22-38 0 0,-12 100 22 0 0,13-57 888 0 0,2-38-5736 0 0,0-9-4147 0 0,0-18-2462 0 0</inkml:trace>
  <inkml:trace contextRef="#ctx0" brushRef="#br0" timeOffset="508.494">881 200 6449 0 0,'0'0'3489'0'0,"0"0"-1737"0"0,0 0-271 0 0,0 0-233 0 0,0 0-192 0 0,0 0-288 0 0,0 0-431 0 0,0 0-505 0 0,0 0-217 0 0,0 0-327 0 0,0 0-320 0 0,0 0-496 0 0,0 0-2721 0 0,0 0-4257 0 0</inkml:trace>
  <inkml:trace contextRef="#ctx0" brushRef="#br0" timeOffset="780.744">1362 52 11803 0 0,'0'0'2103'0'0,"0"0"-576"0"0,0 0-224 0 0,0 0 69 0 0,0 0 59 0 0,0 0-136 0 0,0 0-272 0 0,0 0-258 0 0,0 0-182 0 0,0 0-102 0 0,0 0-55 0 0,0 0-62 0 0,3 30-31 0 0,11 91-53 0 0,9 56 649 0 0,-28 121-721 0 0,-6-170-1403 0 0,11-127 824 0 0,0-1-172 0 0,0 0-184 0 0,0 0-313 0 0,0 0-415 0 0,0 0-580 0 0,0-1-2670 0 0,0-4 313 0 0,0 4-5371 0 0</inkml:trace>
  <inkml:trace contextRef="#ctx0" brushRef="#br0" timeOffset="1013.717">1071 457 9186 0 0,'0'0'2151'0'0,"0"0"-757"0"0,0 0-219 0 0,0 0 137 0 0,0 0 134 0 0,0 0-103 0 0,0 0-263 0 0,0 0-211 0 0,0 0-217 0 0,0 0-169 0 0,35-5-121 0 0,111-15-129 0 0,-16-10-17 0 0,15-24-2318 0 0,-106 38-2413 0 0,-24 9-1721 0 0,-2-1-2813 0 0</inkml:trace>
  <inkml:trace contextRef="#ctx0" brushRef="#br0" timeOffset="1445.503">1776 1 10530 0 0,'0'0'2041'0'0,"0"0"-414"0"0,0 0-227 0 0,0 0-74 0 0,0 0-2 0 0,0 0-108 0 0,0 0-202 0 0,0 0-217 0 0,0 0-153 0 0,-7 36-89 0 0,-21 116-71 0 0,20-108-188 0 0,1 0-1 0 0,3 1 1 0 0,1-1-1 0 0,3 17-295 0 0,0-35 32 0 0,-1-11-18 0 0,0-1 0 0 0,2 1 0 0 0,-1 0 0 0 0,2-1 0 0 0,0 1 0 0 0,0-1 0 0 0,2 1 0 0 0,0-1 0 0 0,0 0 0 0 0,1 0 0 0 0,1-1 0 0 0,0 1 0 0 0,1-1 0 0 0,6 8-14 0 0,-10-18 18 0 0,-1-1 0 0 0,0 0-1 0 0,1 0 1 0 0,-1 0 0 0 0,1-1 0 0 0,-1 1 0 0 0,1-1 0 0 0,0 1 0 0 0,0-1 0 0 0,0 0-1 0 0,0 0 1 0 0,0 0 0 0 0,0 0 0 0 0,0-1 0 0 0,0 1 0 0 0,0-1 0 0 0,0 1 0 0 0,0-1-1 0 0,0-1 1 0 0,1 1 0 0 0,-1 0 0 0 0,0-1 0 0 0,0 1 0 0 0,0-1 0 0 0,0 0 0 0 0,0 0-1 0 0,0 0 1 0 0,0 0 0 0 0,-1-1 0 0 0,1 1 0 0 0,0-1 0 0 0,-1 1 0 0 0,1-1-1 0 0,-1 0 1 0 0,1 0 0 0 0,-1 0 0 0 0,0-1 0 0 0,0 1 0 0 0,0-1 0 0 0,2-1-18 0 0,130-136 342 0 0,-133 139-336 0 0,0 0-1 0 0,0 0 1 0 0,0 0-1 0 0,-1 1 1 0 0,1-1-1 0 0,0 0 1 0 0,0 1-1 0 0,0-1 0 0 0,0 1 1 0 0,0-1-1 0 0,0 1 1 0 0,0 0-1 0 0,1-1 1 0 0,-1 1-1 0 0,0 0 0 0 0,0 0 1 0 0,0 0-1 0 0,0 0 1 0 0,0 0-1 0 0,0 0 1 0 0,1 0-1 0 0,-1 0 1 0 0,0 0-1 0 0,0 0 0 0 0,0 0 1 0 0,0 1-1 0 0,0-1 1 0 0,0 1-1 0 0,0-1 1 0 0,0 1-1 0 0,0-1 1 0 0,0 1-1 0 0,0-1 0 0 0,0 1 1 0 0,0 0-1 0 0,0-1 1 0 0,0 1-1 0 0,-1 0 1 0 0,1 0-1 0 0,0 0 1 0 0,-1 0-1 0 0,1 0 0 0 0,0 0 1 0 0,-1 0-1 0 0,1 0 1 0 0,-1 0-1 0 0,1 0 1 0 0,-1 0-1 0 0,0 0 0 0 0,0 0 1 0 0,1 0-1 0 0,-1 0 1 0 0,0 0-1 0 0,0 1 1 0 0,0-1-1 0 0,0 0 1 0 0,0 0-1 0 0,0 0 0 0 0,0 0 1 0 0,-1 0-1 0 0,1 0 1 0 0,0 0-1 0 0,-1 1-5 0 0,2 181 807 0 0,-1-181-852 0 0,0 0 0 0 0,1 0 0 0 0,-1 0-1 0 0,1 0 1 0 0,-1 0 0 0 0,1 0 0 0 0,0 0 0 0 0,0-1 0 0 0,0 1 0 0 0,0 0 0 0 0,0 0-1 0 0,0-1 1 0 0,0 1 0 0 0,1 0 0 0 0,-1-1 0 0 0,0 1 0 0 0,1-1 0 0 0,-1 0-1 0 0,1 0 1 0 0,0 1 0 0 0,-1-1 0 0 0,1 0 0 0 0,0 0 0 0 0,0-1 0 0 0,0 1-1 0 0,0 0 46 0 0,4-9-4350 0 0,-5 5-683 0 0,0-1-6928 0 0</inkml:trace>
  <inkml:trace contextRef="#ctx0" brushRef="#br0" timeOffset="2329.001">883 170 0 0 0,'0'0'711'0'0,"0"0"517"0"0,0 0 326 0 0,0 0 191 0 0,0 0 51 0 0,0 0-60 0 0,0 0-168 0 0,0 0-175 0 0,0 0-109 0 0,0 0-71 0 0,0 0-42 0 0,0 0-37 0 0,-19 4 2049 0 0,-15 22-928 0 0,34-26-2099 0 0,0 0-26 0 0,0 0-21 0 0,0 0-6 0 0,0 0-29 0 0,0 0 1 0 0,0 0-7 0 0,0 0 6 0 0,19-19 883 0 0,-12 13-559 0 0,0 0-1033 0 0,-5 3-7444 0 0,-2 0-3841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171 783 0 0 0,'0'0'696'0'0,"0"0"302"0"0,0 0-35 0 0,0 0-195 0 0,0 0-85 0 0,0 0 105 0 0,0 0 256 0 0,0 0-995 0 0,5 5 13911 0 0,-5-4-12390 0 0,0 0-1206 0 0,0-1-48 0 0,0 0-32 0 0,0 0-11 0 0,0 0-11 0 0,0 0-4 0 0,0 0 22 0 0,0 0 1 0 0,0 0 4 0 0,-99 70 1197 0 0,93-66-1437 0 0,0 1 0 0 0,0-1 0 0 0,1 1 0 0 0,-1 1 0 0 0,1-1 0 0 0,1 1 0 0 0,-1 0 0 0 0,1 0 0 0 0,0 0 0 0 0,0 0 0 0 0,0 1 0 0 0,1 0 0 0 0,0 0 0 0 0,1 0 0 0 0,-1 0 0 0 0,1 0 0 0 0,1 0 0 0 0,-1 0 0 0 0,1 1 0 0 0,1-1 0 0 0,-1 1 0 0 0,1-1 0 0 0,1 2-45 0 0,2-3 40 0 0,0 0 1 0 0,1 0-1 0 0,0 0 0 0 0,1-1 1 0 0,-1 1-1 0 0,1-1 0 0 0,0 0 1 0 0,0 0-1 0 0,1-1 0 0 0,-1 1 1 0 0,1-1-1 0 0,0-1 0 0 0,0 1 1 0 0,0-1-1 0 0,1 0 0 0 0,-1 0 1 0 0,2-1-41 0 0,5 3 51 0 0,-1-1 1 0 0,0-1 0 0 0,1 0 0 0 0,0-1 0 0 0,0-1-1 0 0,-1 0 1 0 0,1 0 0 0 0,0-1 0 0 0,1-1-52 0 0,-9 1 2 0 0,23-11-1745 0 0,-3-29-5193 0 0,-12 14 1757 0 0,-9 22-6387 0 0</inkml:trace>
  <inkml:trace contextRef="#ctx0" brushRef="#br0" timeOffset="331.984">534 856 5369 0 0,'0'0'1600'0'0,"0"0"-370"0"0,0 0-126 0 0,0 0 155 0 0,0 0 155 0 0,0 0 89 0 0,0 0-91 0 0,0 0-186 0 0,0 0-219 0 0,0 0-188 0 0,0 0-147 0 0,0 0-142 0 0,-11 22-51 0 0,-29 69-63 0 0,27-34 376 0 0,15-51-689 0 0,0-2-30 0 0,-1 0 0 0 0,1-1-1 0 0,0 1 1 0 0,1-1 0 0 0,-1 1 0 0 0,1-1-1 0 0,-1 0 1 0 0,1 0 0 0 0,0 0-1 0 0,0-1 1 0 0,0 1 0 0 0,0-1 0 0 0,1 1-1 0 0,-1-1 1 0 0,1 0 0 0 0,0 0 0 0 0,-1-1-1 0 0,1 1 1 0 0,0-1 0 0 0,0 0-1 0 0,0 0 1 0 0,0 0 0 0 0,0 0 0 0 0,0-1-1 0 0,0 0 1 0 0,0 0 0 0 0,0 0 0 0 0,0 0-1 0 0,0 0 1 0 0,0-1 0 0 0,0 0-1 0 0,0 0 1 0 0,0 0 0 0 0,0 0 0 0 0,0 0-1 0 0,0-1 1 0 0,-1 0 0 0 0,1 0 0 0 0,-1 0-1 0 0,1 0 1 0 0,-1-1 0 0 0,0 1-1 0 0,1-1-72 0 0,5-5 89 0 0,0-1-1 0 0,0-1 0 0 0,-1 1 0 0 0,0-2 1 0 0,-1 1-1 0 0,0-1 0 0 0,0 0 0 0 0,-1 0 1 0 0,-1 0-1 0 0,0-1 0 0 0,0 0 0 0 0,-1 0 0 0 0,-1 0 1 0 0,0-1-1 0 0,-1 1 0 0 0,0-1 0 0 0,-1 0 1 0 0,0 1-1 0 0,-1-9-88 0 0,0 19-14 0 0,0 0 0 0 0,-1-1 0 0 0,1 1 0 0 0,-1-1 0 0 0,1 1-1 0 0,-1 0 1 0 0,0-1 0 0 0,0 1 0 0 0,0 0 0 0 0,0 0 0 0 0,0 0 0 0 0,0-1 0 0 0,-1 1 0 0 0,1 1 0 0 0,-1-1 0 0 0,1 0 0 0 0,-1 0 0 0 0,0 0 0 0 0,0 1 0 0 0,0-1 0 0 0,0 1-1 0 0,0 0 1 0 0,0-1 0 0 0,0 1 0 0 0,0 0 0 0 0,-1 0 0 0 0,1 0 0 0 0,0 1 0 0 0,-1-1 0 0 0,1 0 0 0 0,0 1 0 0 0,-1 0 0 0 0,1-1 0 0 0,-1 1 0 0 0,0 0 14 0 0,-3 0-236 0 0,-1 0 1 0 0,1 0-1 0 0,-1 1 1 0 0,1 0-1 0 0,-1 0 0 0 0,1 1 1 0 0,0-1-1 0 0,0 1 1 0 0,-1 1-1 0 0,1-1 1 0 0,1 1-1 0 0,-1 0 1 0 0,-1 1 235 0 0,-28 24-3571 0 0,15-5-4974 0 0,11-11-1524 0 0</inkml:trace>
  <inkml:trace contextRef="#ctx0" brushRef="#br0" timeOffset="782.413">940 911 2769 0 0,'0'0'2855'0'0,"0"0"-515"0"0,0 0-131 0 0,0 0-83 0 0,0 0-189 0 0,0 0-274 0 0,0 0-309 0 0,0 0-246 0 0,0 0-202 0 0,0 0-163 0 0,0 0-157 0 0,0 0-144 0 0,0 0-135 0 0,-10 1-114 0 0,-31 3-68 0 0,39-4-113 0 0,1 1-1 0 0,0 0 0 0 0,-1 0 0 0 0,1-1 0 0 0,-1 1 1 0 0,1 0-1 0 0,0 0 0 0 0,0 0 0 0 0,0 0 1 0 0,0 1-1 0 0,0-1 0 0 0,0 0 0 0 0,0 0 1 0 0,0 1-1 0 0,0-1 0 0 0,0 1 0 0 0,1-1 1 0 0,-1 0-1 0 0,0 1 0 0 0,1-1 0 0 0,0 1 0 0 0,-1 0 1 0 0,1-1-1 0 0,0 1 0 0 0,0-1 0 0 0,-1 1 1 0 0,1 0-1 0 0,1-1 0 0 0,-1 1 0 0 0,0-1 1 0 0,0 1-1 0 0,1 0-11 0 0,-1 1 22 0 0,-1 0 8 0 0,1 0 0 0 0,-1-1 0 0 0,1 1-1 0 0,0 0 1 0 0,0 0 0 0 0,0-1 0 0 0,0 1 0 0 0,1 0 0 0 0,-1 0 0 0 0,1-1 0 0 0,0 1 0 0 0,-1-1 0 0 0,1 1 0 0 0,0 0 0 0 0,1-1 0 0 0,-1 0 0 0 0,0 1 0 0 0,1-1 0 0 0,-1 0-1 0 0,1 1 1 0 0,0-1 0 0 0,0 0 0 0 0,0 0 0 0 0,0-1 0 0 0,0 1 0 0 0,0 0 0 0 0,0-1 0 0 0,0 1 0 0 0,1-1 0 0 0,-1 0 0 0 0,1 1 0 0 0,-1-1 0 0 0,1 0 0 0 0,-1-1-1 0 0,1 1 1 0 0,0 0 0 0 0,0-1 0 0 0,2 1-30 0 0,3-2 98 0 0,0 1 0 0 0,1-2 0 0 0,-1 1-1 0 0,1-1 1 0 0,-1 0 0 0 0,0-1 0 0 0,0 1 0 0 0,0-2-1 0 0,-1 1 1 0 0,1-1 0 0 0,-1 0 0 0 0,0-1 0 0 0,0 0-1 0 0,0 0 1 0 0,0 0 0 0 0,-1-1 0 0 0,0 0 0 0 0,0 0-1 0 0,-1-1 1 0 0,0 1 0 0 0,0-1 0 0 0,0-1 0 0 0,-1 1-1 0 0,0 0 1 0 0,-1-1 0 0 0,1 0 0 0 0,-1 0 0 0 0,-1 0-1 0 0,0 0 1 0 0,0 0 0 0 0,0-1 0 0 0,-1 1 0 0 0,0-1-1 0 0,-1 1 1 0 0,0-1 0 0 0,-1-5-98 0 0,-1 10-20 0 0,-1 0 0 0 0,1 1 0 0 0,-1-1 1 0 0,0 1-1 0 0,0 0 0 0 0,0 0 0 0 0,-1 0 0 0 0,1 0 0 0 0,-1 1 0 0 0,0-1 0 0 0,1 1 1 0 0,-1 0-1 0 0,0 0 0 0 0,0 0 0 0 0,-1 1 0 0 0,1-1 0 0 0,0 1 0 0 0,0 0 0 0 0,-1 1 1 0 0,1-1-1 0 0,-1 0 0 0 0,1 1 0 0 0,0 0 0 0 0,-1 0 0 0 0,1 1 0 0 0,-1-1 0 0 0,1 1 1 0 0,0 0-1 0 0,-1 0 0 0 0,1 0 0 0 0,-1 1 20 0 0,-80 48-2339 0 0,61-27-1200 0 0,3-2-3958 0 0,12-10-4191 0 0</inkml:trace>
  <inkml:trace contextRef="#ctx0" brushRef="#br0" timeOffset="1164.969">1272 1029 4809 0 0,'0'0'2433'0'0,"0"0"-161"0"0,0 0-39 0 0,0 0-49 0 0,0 0-249 0 0,0 0-340 0 0,0 0-356 0 0,0 0-295 0 0,0 0-230 0 0,0 0-144 0 0,0 0-80 0 0,0 0-54 0 0,0 0 1 0 0,-7 5 30 0 0,-22 15 23 0 0,33-41 1931 0 0,50-93-980 0 0,28-74-180 0 0,-33 100-1007 0 0,-19 167-6336 0 0,-19-56-4502 0 0,-6-15-1183 0 0</inkml:trace>
  <inkml:trace contextRef="#ctx0" brushRef="#br0" timeOffset="1760.994">1754 764 3361 0 0,'0'0'3518'0'0,"0"0"-1127"0"0,0 0-373 0 0,0 0 13 0 0,0 0-73 0 0,0 0-217 0 0,0 0-292 0 0,0 0-318 0 0,0 0-237 0 0,0 0-152 0 0,0 0-114 0 0,0 0-93 0 0,-16-1-83 0 0,-53-3-45 0 0,67 4-376 0 0,0 0 0 0 0,-1 0 1 0 0,1 1-1 0 0,0-1 0 0 0,0 0 1 0 0,0 1-1 0 0,0-1 1 0 0,0 1-1 0 0,0 0 0 0 0,0 0 1 0 0,0 0-1 0 0,0 0 0 0 0,0 0 1 0 0,0 0-1 0 0,0 1 0 0 0,0-1 1 0 0,1 0-1 0 0,-1 1 1 0 0,1-1-1 0 0,-1 1 0 0 0,1 0 1 0 0,-1 0-1 0 0,1-1 0 0 0,0 1 1 0 0,0 0-1 0 0,0 0 0 0 0,0 0 1 0 0,0 0-1 0 0,0 2-31 0 0,-3 5 91 0 0,-1-1-63 0 0,1 1-1 0 0,0 1 1 0 0,0-1 0 0 0,1 1-1 0 0,1-1 1 0 0,-1 1 0 0 0,2 0 0 0 0,-1 0-1 0 0,1 0 1 0 0,1 0 0 0 0,0 0-1 0 0,0 0 1 0 0,1-1 0 0 0,0 4-28 0 0,2-8 33 0 0,0 1-1 0 0,0-1 1 0 0,0 0 0 0 0,0 0 0 0 0,1-1-1 0 0,0 1 1 0 0,0-1 0 0 0,0 1 0 0 0,0-1-1 0 0,1-1 1 0 0,0 1 0 0 0,0-1 0 0 0,0 1-1 0 0,0-1 1 0 0,0-1 0 0 0,0 1 0 0 0,1-1-1 0 0,-1 0 1 0 0,1 0 0 0 0,0 0 0 0 0,0-1-1 0 0,0 0 1 0 0,-1 0 0 0 0,1-1 0 0 0,0 0-1 0 0,0 1 1 0 0,5-2-33 0 0,-3 1 98 0 0,0-1 0 0 0,1 0-1 0 0,-1 0 1 0 0,0-1 0 0 0,1 0 0 0 0,-1-1-1 0 0,0 0 1 0 0,-1 0 0 0 0,1 0 0 0 0,0-1 0 0 0,-1 0-1 0 0,0-1 1 0 0,6-4-98 0 0,6-8 127 0 0,0-1 0 0 0,-2 0 1 0 0,0-1-1 0 0,-1-1 0 0 0,-1-1 0 0 0,-1 0 0 0 0,-1-1 0 0 0,-1 0 1 0 0,0-1-1 0 0,6-21-127 0 0,15-24 79 0 0,-26 56-80 0 0,0 0 0 0 0,-1-1 0 0 0,0 0-1 0 0,-1 0 1 0 0,-1 0 0 0 0,0-1 0 0 0,-1 0 0 0 0,0 1 0 0 0,-1-1-1 0 0,-1 0 1 0 0,0 0 0 0 0,-1-1 0 0 0,0 1 0 0 0,-1 0 0 0 0,-1 0-1 0 0,0 0 1 0 0,-1 1 0 0 0,0-1 0 0 0,-1 0 0 0 0,-1 1 0 0 0,0 0-1 0 0,-1 0 1 0 0,-1 0 1 0 0,4 6-8 0 0,-2 0-1 0 0,1 0 0 0 0,-1 0 0 0 0,0 0 1 0 0,0 1-1 0 0,-1 0 0 0 0,0 0 1 0 0,0 1-1 0 0,0-1 0 0 0,-1 1 0 0 0,0 1 1 0 0,0-1-1 0 0,0 1 0 0 0,0 1 0 0 0,-1-1 1 0 0,1 1-1 0 0,-1 0 0 0 0,0 1 0 0 0,0 0 1 0 0,0 0-1 0 0,0 1 0 0 0,-2-1 9 0 0,3 2-8 0 0,1 0 0 0 0,0 0 0 0 0,0 1 0 0 0,0 0 0 0 0,0 0 0 0 0,0 0 0 0 0,0 1 0 0 0,0-1 0 0 0,0 2 0 0 0,0-1 0 0 0,1 1 0 0 0,-1-1 0 0 0,1 1 0 0 0,0 1 0 0 0,0-1 0 0 0,0 1 0 0 0,0 0 0 0 0,1 0 0 0 0,-1 1 0 0 0,1-1 0 0 0,0 1 0 0 0,-1 2 8 0 0,-6 8 9 0 0,1 0-1 0 0,1 0 0 0 0,1 2 1 0 0,0-1-1 0 0,1 1 0 0 0,1 0 0 0 0,0 0 1 0 0,2 0-1 0 0,0 1 0 0 0,0 0 1 0 0,2 0-1 0 0,0 0 0 0 0,1 0 1 0 0,1 0-1 0 0,1 0 0 0 0,0 0 1 0 0,2 0-1 0 0,0 0 0 0 0,1-1 0 0 0,0 1 1 0 0,2-1-1 0 0,0 0 0 0 0,1 0 1 0 0,0-1-1 0 0,1 1 0 0 0,5 4-8 0 0,5 8 100 0 0,2-1-1 0 0,1-2 1 0 0,1 0 0 0 0,1-1-1 0 0,1-1 1 0 0,19 13-100 0 0,-21-19 53 0 0,0-2 0 0 0,2-1 0 0 0,0-1 0 0 0,0-1 0 0 0,1-1 1 0 0,13 4-54 0 0,-37-15-38 0 0,-1-1 1 0 0,1 1-1 0 0,0-1 1 0 0,-1 1 0 0 0,1-1-1 0 0,-1 0 1 0 0,1 1 0 0 0,0-1-1 0 0,-1 0 1 0 0,1 1 0 0 0,0-1-1 0 0,0 0 1 0 0,-1 0 0 0 0,1 0-1 0 0,0 0 1 0 0,0 0 0 0 0,-1 0-1 0 0,1 0 1 0 0,0 0 0 0 0,-1 0-1 0 0,1 0 1 0 0,0 0 0 0 0,0 0-1 0 0,-1 0 1 0 0,1 0 0 0 0,0-1-1 0 0,0 1 1 0 0,-1 0 0 0 0,1-1-1 0 0,0 1 1 0 0,-1 0 0 0 0,1-1-1 0 0,-1 1 1 0 0,1-1 0 0 0,0 1-1 0 0,-1-1 1 0 0,1 1 0 0 0,-1-1-1 0 0,0 1 1 0 0,1-1 0 0 0,-1 0-1 0 0,1 1 1 0 0,-1-1 0 0 0,0 0-1 0 0,1 1 1 0 0,-1-1-1 0 0,0 0 1 0 0,0 1 0 0 0,1-1-1 0 0,-1 0 1 0 0,0 0 0 0 0,0 1-1 0 0,0-1 1 0 0,0 0 0 0 0,0 0-1 0 0,0 1 1 0 0,0-1 0 0 0,0 0 37 0 0,0-16-2875 0 0,0 9-4406 0 0,0 4-4820 0 0</inkml:trace>
  <inkml:trace contextRef="#ctx0" brushRef="#br0" timeOffset="2013.954">2402 819 17316 0 0,'0'0'1013'0'0,"0"0"-159"0"0,0 0 157 0 0,0 0 169 0 0,0 0-92 0 0,0 0-242 0 0,0 0-342 0 0,0 0-254 0 0,0 0-136 0 0,0 0-49 0 0,0 0-23 0 0,0 0-21 0 0,-2 32-32 0 0,-5 94-53 0 0,5-77-661 0 0,2-39-3043 0 0,0-9-1785 0 0,0-1-5861 0 0</inkml:trace>
  <inkml:trace contextRef="#ctx0" brushRef="#br0" timeOffset="2169.561">2338 319 14763 0 0,'0'0'1785'0'0,"0"0"-721"0"0,0 0-424 0 0,0 0-288 0 0,0 0-200 0 0,0 0-224 0 0,0 0-80 0 0,0 0-48 0 0,0 0-40 0 0,0 0-104 0 0,0 0-624 0 0,0 0-1601 0 0,0 0-9113 0 0</inkml:trace>
  <inkml:trace contextRef="#ctx0" brushRef="#br0" timeOffset="2531.508">2599 1037 13723 0 0,'0'0'1532'0'0,"0"0"-33"0"0,0 0 158 0 0,0 0-46 0 0,0 0-271 0 0,0 0-281 0 0,0 0-295 0 0,0 0-171 0 0,0 0-50 0 0,0 0-49 0 0,0 0-18 0 0,0 0-54 0 0,12-32-71 0 0,38-100-80 0 0,-22 35 145 0 0,-9 16-92 0 0,-16 216-837 0 0,-3-128 513 0 0,1-1 1 0 0,-1 0 0 0 0,1 1-1 0 0,0-1 1 0 0,1 0 0 0 0,0 0-1 0 0,0 0 1 0 0,0 0 0 0 0,1 0-1 0 0,-1-1 1 0 0,1 1 0 0 0,1-1-1 0 0,-1 0 1 0 0,1 0 0 0 0,0 0-1 0 0,0 0 1 0 0,0 0 0 0 0,5 2-1 0 0,-7-6 28 0 0,1 1 1 0 0,-1-1-1 0 0,1-1 1 0 0,-1 1-1 0 0,1 0 1 0 0,0-1-1 0 0,-1 1 1 0 0,1-1-1 0 0,0 0 1 0 0,0 0-1 0 0,-1 0 1 0 0,1 0-1 0 0,0 0 1 0 0,0-1-1 0 0,-1 1 1 0 0,1-1-1 0 0,-1 1 1 0 0,1-1-1 0 0,0 0 1 0 0,-1 0-1 0 0,1-1 1 0 0,-1 1-1 0 0,0 0 1 0 0,1-1-1 0 0,-1 1 1 0 0,0-1-1 0 0,0 0 1 0 0,0 0-1 0 0,0 0 1 0 0,0 0-1 0 0,-1 0 1 0 0,2-2-29 0 0,46-77 961 0 0,-15-36-601 0 0,-29 100-535 0 0,-3 15-4420 0 0,1 2-4826 0 0,-3 0-2963 0 0</inkml:trace>
  <inkml:trace contextRef="#ctx0" brushRef="#br0" timeOffset="3324.342">3265 738 10594 0 0,'0'0'5108'0'0,"0"0"-2410"0"0,0 0-942 0 0,0 0-211 0 0,0 0-185 0 0,0 0-202 0 0,0 0-244 0 0,0 0-237 0 0,0 0-204 0 0,0 0-130 0 0,0 0-117 0 0,0 0-94 0 0,-14 2-50 0 0,-48 9-52 0 0,-1 35 18 0 0,15 27-80 0 0,47-71 31 0 0,0 0 0 0 0,1 0 0 0 0,-1 0 0 0 0,1 0 0 0 0,0 0 0 0 0,0 0 0 0 0,0 0 0 0 0,0 0 0 0 0,0 1 0 0 0,0-1 0 0 0,0 0 1 0 0,1 0-1 0 0,-1 0 0 0 0,1 0 0 0 0,0 0 0 0 0,-1 0 0 0 0,1-1 0 0 0,0 1 0 0 0,0 0 0 0 0,0 0 0 0 0,0 0 0 0 0,1-1 0 0 0,-1 1 0 0 0,0 0 0 0 0,1-1 0 0 0,-1 0 0 0 0,1 1 0 0 0,-1-1 0 0 0,1 0 1 0 0,0 0-1 0 0,0 1 0 0 0,-1-1 0 0 0,1-1 0 0 0,0 1 0 0 0,0 0 0 0 0,0 0 0 0 0,0-1 0 0 0,0 1 0 0 0,2-1 1 0 0,3 3 6 0 0,1-2 0 0 0,-1 1 0 0 0,1-1 0 0 0,-1 0 0 0 0,1-1 0 0 0,-1 0 0 0 0,1 0 0 0 0,-1-1 0 0 0,1 0 0 0 0,-1 0 0 0 0,1 0-1 0 0,-1-1 1 0 0,0 0 0 0 0,0-1 0 0 0,0 0 0 0 0,0 0 0 0 0,0 0 0 0 0,0-1 0 0 0,-1 0 0 0 0,0 0 0 0 0,0-1 0 0 0,0 1 0 0 0,0-1 0 0 0,2-4-6 0 0,72-64 5 0 0,-78 73-7 0 0,-1 1-1 0 0,1 0 1 0 0,-1 0-1 0 0,0 0 1 0 0,1 1-1 0 0,-1-1 1 0 0,0 0 0 0 0,0 0-1 0 0,0 1 1 0 0,0-1-1 0 0,0 0 1 0 0,0 1-1 0 0,0-1 1 0 0,0 1-1 0 0,0 0 1 0 0,-1-1 0 0 0,1 1-1 0 0,-1 0 1 0 0,1-1-1 0 0,-1 1 1 0 0,0 0-1 0 0,1-1 1 0 0,-1 1-1 0 0,0 0 1 0 0,0 0 0 0 0,0-1-1 0 0,-1 3 3 0 0,4 8-9 0 0,-2-7 10 0 0,0 0 0 0 0,0 0 0 0 0,1 0-1 0 0,0 0 1 0 0,0-1 0 0 0,0 1-1 0 0,1-1 1 0 0,-1 1 0 0 0,1-1-1 0 0,0 0 1 0 0,0 0 0 0 0,1 0-1 0 0,-1-1 1 0 0,1 1 0 0 0,0-1-1 0 0,0 0 1 0 0,0 0 0 0 0,0 0 0 0 0,0 0-1 0 0,1-1 1 0 0,-1 0 0 0 0,1 0-1 0 0,0 0 1 0 0,0 0 0 0 0,0-1-1 0 0,0 0 1 0 0,0 0 0 0 0,0 0-1 0 0,3 0 0 0 0,11-5 37 0 0,0-1-1 0 0,0 0 0 0 0,0-2 1 0 0,-1 0-1 0 0,0-1 0 0 0,0-1 1 0 0,-1-1-1 0 0,0 0 0 0 0,0-1 1 0 0,-1-1-1 0 0,-1 0 0 0 0,0-2 1 0 0,-1 1-1 0 0,-1-2 0 0 0,0 0 1 0 0,0 0-1 0 0,6-12-36 0 0,3 1 19 0 0,-2 0-1 0 0,-1-2 1 0 0,-1 0 0 0 0,-1 0 0 0 0,-1-2 0 0 0,-2 0-1 0 0,-1-1 1 0 0,-1 0 0 0 0,-2-1 0 0 0,-1 0-1 0 0,-2-1 1 0 0,-1 0 0 0 0,-1 0 0 0 0,-1-20-19 0 0,-3 12-3 0 0,1 22 5 0 0,-1 0 1 0 0,-1-1-1 0 0,-1 1 1 0 0,0 0-1 0 0,-2-1 0 0 0,0 1 1 0 0,-1 0-1 0 0,-1 0 0 0 0,-3-6-2 0 0,7 22 2 0 0,1 1-1 0 0,-1-1 0 0 0,-1 0 0 0 0,1 1 0 0 0,0-1 0 0 0,-1 1 1 0 0,1-1-1 0 0,-1 1 0 0 0,0-1 0 0 0,1 1 0 0 0,-1 0 0 0 0,0 0 1 0 0,0 0-1 0 0,-1 0 0 0 0,1 1 0 0 0,0-1 0 0 0,-1 0 1 0 0,1 1-1 0 0,-1 0 0 0 0,1-1 0 0 0,-1 1 0 0 0,0 0 0 0 0,0 0 1 0 0,1 1-1 0 0,-1-1 0 0 0,0 1 0 0 0,0-1 0 0 0,0 1 1 0 0,0 0-1 0 0,1 0 0 0 0,-1 0 0 0 0,0 0 0 0 0,0 1 0 0 0,0-1 1 0 0,0 1-1 0 0,1-1 0 0 0,-1 1 0 0 0,0 0 0 0 0,0 0 1 0 0,1 1-1 0 0,-1-1 0 0 0,1 0 0 0 0,-1 1 0 0 0,1 0 0 0 0,0-1 1 0 0,-1 1-1 0 0,1 0 0 0 0,0 0 0 0 0,0 0 0 0 0,1 0 0 0 0,-1 1 1 0 0,-1 1-2 0 0,-7 26 36 0 0,1 0 1 0 0,1 0-1 0 0,1 0 1 0 0,2 1-1 0 0,2 0 1 0 0,0 1-1 0 0,3-1 1 0 0,0 0 0 0 0,2 0-1 0 0,2 11-36 0 0,1-3 61 0 0,1 0 0 0 0,2 0 0 0 0,2-1 0 0 0,2 0 0 0 0,1-1 0 0 0,1 0 0 0 0,3-1 0 0 0,1-1-1 0 0,1-1 1 0 0,2 0 0 0 0,1-1 0 0 0,2-2 0 0 0,1 0 0 0 0,1-2 0 0 0,2-1 0 0 0,13 11-61 0 0,-29-28-12 0 0,0-1 1 0 0,0 0-1 0 0,1 0 0 0 0,0-1 1 0 0,1-1-1 0 0,-1 0 0 0 0,2-1 1 0 0,9 4 11 0 0,-22-13-66 0 0,0 0 0 0 0,0 0 1 0 0,-1 0-1 0 0,1 0 0 0 0,-1 0 1 0 0,1-1-1 0 0,-1 1 1 0 0,0 0-1 0 0,0-1 0 0 0,0 1 1 0 0,0-1-1 0 0,-1 1 1 0 0,1-1-1 0 0,-1 1 0 0 0,1-1 1 0 0,-1 1-1 0 0,0-1 0 0 0,0 0 1 0 0,0 1-1 0 0,0-1 1 0 0,0 1-1 0 0,-1-1 0 0 0,1 1 1 0 0,-1-1-1 0 0,0 1 0 0 0,0-1 1 0 0,0 1-1 0 0,0-1 1 0 0,-1-1 65 0 0,-34-77-4346 0 0,18 48-1025 0 0,7 13-836 0 0,0 0-5342 0 0</inkml:trace>
  <inkml:trace contextRef="#ctx0" brushRef="#br0" timeOffset="3834.121">3733 477 6249 0 0,'0'0'3921'0'0,"0"0"-2331"0"0,0 0-767 0 0,0 0 120 0 0,0 0 174 0 0,0 0 18 0 0,0 0-76 0 0,0 0-74 0 0,0 0-143 0 0,0 0-126 0 0,0 0-117 0 0,0 0-167 0 0,33 10-125 0 0,105 29-118 0 0,-47-25-10 0 0,190-10-3967 0 0,-276-3 3702 0 0,1 1 1 0 0,-1 0-1 0 0,0 0 0 0 0,0 0 0 0 0,0 0 0 0 0,0 1 0 0 0,0 0 0 0 0,-1 0 0 0 0,1 1 1 0 0,-1-1-1 0 0,0 1 0 0 0,0 0 0 0 0,0 0 0 0 0,0 0 0 0 0,-1 0 0 0 0,1 1 1 0 0,-1 0-1 0 0,0-1 0 0 0,-1 1 0 0 0,1 0 0 0 0,0 3 86 0 0,31 41 1882 0 0,-28-42-1573 0 0,1-1 1 0 0,0 0-1 0 0,0 0 1 0 0,0 0-1 0 0,0-1 1 0 0,1 0-1 0 0,0-1 1 0 0,0 0-1 0 0,1 0 0 0 0,-1 0 1 0 0,1-1-1 0 0,-1-1 1 0 0,1 1-1 0 0,0-1 1 0 0,0-1-1 0 0,0 0 1 0 0,0 0-1 0 0,1-1 0 0 0,-1 0 1 0 0,0 0-1 0 0,0-1 1 0 0,0 0-1 0 0,0-1 1 0 0,0 0-1 0 0,0-1 1 0 0,0 1-1 0 0,-1-2 0 0 0,1 1 1 0 0,-1-1-1 0 0,0 0 1 0 0,4-4-310 0 0,-5 4 83 0 0,0-1 0 0 0,-1 0 0 0 0,0-1 0 0 0,0 1 0 0 0,0-1 0 0 0,0-1 0 0 0,-1 1 0 0 0,0-1 0 0 0,0 0 0 0 0,-1 0 0 0 0,0 0 0 0 0,0 0 0 0 0,-1-1 0 0 0,0 0 0 0 0,0 0 0 0 0,-1 0 0 0 0,0 0 0 0 0,0 0 0 0 0,0-8-83 0 0,-1 14 8 0 0,-1 0-1 0 0,0-1 0 0 0,0 1 0 0 0,0-1 0 0 0,-1 1 0 0 0,1 0 0 0 0,0-1 1 0 0,-1 1-1 0 0,0 0 0 0 0,1-1 0 0 0,-1 1 0 0 0,0 0 0 0 0,0 0 0 0 0,0-1 1 0 0,-1 1-1 0 0,1 0 0 0 0,0 0 0 0 0,-1 1 0 0 0,0-1 0 0 0,1 0 0 0 0,-1 0 0 0 0,0 1 1 0 0,0-1-1 0 0,1 1 0 0 0,-1-1 0 0 0,-1 1 0 0 0,1 0 0 0 0,0 0 0 0 0,0 0 1 0 0,0 0-1 0 0,0 0 0 0 0,-1 1 0 0 0,1-1 0 0 0,-2 0-7 0 0,-3 0-6 0 0,-1 0 0 0 0,1 0 0 0 0,-1 0 0 0 0,1 1 0 0 0,-1 0 0 0 0,1 1 0 0 0,-1 0 0 0 0,1 0 0 0 0,-1 0 0 0 0,1 1 0 0 0,0 0 0 0 0,0 0 0 0 0,0 1 0 0 0,0 0 1 0 0,0 0-1 0 0,0 1 0 0 0,1 0 0 0 0,0 0 0 0 0,0 1 0 0 0,0-1 0 0 0,0 1 0 0 0,1 0 0 0 0,-1 1 0 0 0,-2 4 6 0 0,-1 0-9 0 0,1 0 0 0 0,1 0 1 0 0,0 0-1 0 0,0 1 1 0 0,1 1-1 0 0,0-1 0 0 0,1 1 1 0 0,0 0-1 0 0,1 0 1 0 0,1 0-1 0 0,0 0 0 0 0,0 1 1 0 0,1 0-1 0 0,0 5 9 0 0,2-6-1 0 0,1-1 1 0 0,0 0-1 0 0,1 1 1 0 0,0-1-1 0 0,1 0 0 0 0,0 0 1 0 0,1 0-1 0 0,0-1 1 0 0,1 1-1 0 0,0-1 0 0 0,0 0 1 0 0,1 0-1 0 0,0-1 1 0 0,1 1-1 0 0,0-2 0 0 0,1 1 1 0 0,0-1-1 0 0,0 0 1 0 0,0 0-1 0 0,3 0 1 0 0,-1 0-28 0 0,1-1-1 0 0,1 0 1 0 0,-1-1-1 0 0,1 0 1 0 0,0 0-1 0 0,1-1 1 0 0,-1-1-1 0 0,1 0 1 0 0,0-1-1 0 0,0-1 1 0 0,0 0-1 0 0,0 0 1 0 0,0-1-1 0 0,0-1 0 0 0,1 0 1 0 0,1-1 28 0 0,47-23-1966 0 0,-45 10-1805 0 0,-4-2-4295 0 0,-8 8-4189 0 0</inkml:trace>
  <inkml:trace contextRef="#ctx0" brushRef="#br0" timeOffset="5024.561">2419 330 0 0 0,'0'0'810'0'0,"0"0"552"0"0,0 0 167 0 0,0 0 52 0 0,0 0-32 0 0,0 0-230 0 0,0 0-195 0 0,0 0-162 0 0,0 0-36 0 0,0 0 88 0 0,0 0-2 0 0,-20 0 9138 0 0,12 0-10921 0 0,-10 0 3231 0 0,18 0-2406 0 0,0 0 8 0 0,0 0-17 0 0,0 0 20 0 0,-1-19 500 0 0,-85 41-405 0 0,105-29-70 0 0,55-29 84 0 0,-144 90 866 0 0,70-54-1047 0 0,1 0 1 0 0,-1 0 0 0 0,0 1-1 0 0,0-1 1 0 0,1 0-1 0 0,-1 1 1 0 0,0-1 0 0 0,0 0-1 0 0,1 1 1 0 0,-1-1-1 0 0,0 0 1 0 0,0 1-1 0 0,0-1 1 0 0,0 0 0 0 0,0 1-1 0 0,0-1 1 0 0,0 0-1 0 0,0 1 1 0 0,1-1 0 0 0,-1 0-1 0 0,0 1 1 0 0,0-1-1 0 0,-1 1 1 0 0,1-1 0 0 0,0 0-1 0 0,0 1 1 0 0,0-1-1 0 0,0 0 1 0 0,0 1 0 0 0,0-1-1 0 0,0 0 1 0 0,-1 1-1 0 0,1-1 1 0 0,0 0-1 0 0,0 1 1 0 0,0-1 0 0 0,-1 0-1 0 0,1 0 1 0 0,0 1-1 0 0,0-1 1 0 0,-1 0 0 0 0,1 1 6 0 0,38-8-637 0 0,-13-4-570 0 0,-10 3-1353 0 0,-1 2-4558 0 0,-7 2-5028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75 0 0 0,'0'0'408'0'0,"0"0"735"0"0,0 0 303 0 0,0 0 54 0 0,0 0 24 0 0,0 0-43 0 0,0 0-36 0 0,0 0-36 0 0,0 0-37 0 0,0 0-40 0 0,0 0-112 0 0,0 0-113 0 0,-4-8-105 0 0,-20-39 1328 0 0,20 44-2101 0 0,0 0 1 0 0,0 1-1 0 0,-1 0 1 0 0,1 0-1 0 0,-1 0 1 0 0,1 1 0 0 0,-1 0-1 0 0,0 0 1 0 0,1 0-1 0 0,-1 0 1 0 0,0 1-1 0 0,0-1 1 0 0,0 1-1 0 0,1 0 1 0 0,-5 1-230 0 0,-1-2 133 0 0,1 1 1 0 0,-1 0-1 0 0,1 1 0 0 0,-1-1 0 0 0,1 2 1 0 0,-1 0-1 0 0,1 0 0 0 0,-1 0 1 0 0,1 1-1 0 0,0 1 0 0 0,0-1 0 0 0,1 1 1 0 0,-1 1-1 0 0,1 0 0 0 0,0 0 1 0 0,0 1-1 0 0,-3 2-133 0 0,17 33 196 0 0,2-31-158 0 0,-1-1 1 0 0,2 0-1 0 0,-1-1 1 0 0,1 1-1 0 0,1-2 1 0 0,-1 1 0 0 0,1-2-1 0 0,1 1 1 0 0,3 1-39 0 0,20 14 121 0 0,-24-15-88 0 0,5 2 50 0 0,-1 0 0 0 0,0 1 0 0 0,0 1 0 0 0,-1 1 1 0 0,0-1-1 0 0,-1 2 0 0 0,0 0 0 0 0,-1 1 0 0 0,0 0 0 0 0,-1 0 0 0 0,5 12-83 0 0,-14-23 44 0 0,0 0-1 0 0,0 0 1 0 0,0 0 0 0 0,-1 0-1 0 0,1 0 1 0 0,-1 0 0 0 0,0 1-1 0 0,0-1 1 0 0,0 0 0 0 0,0 0 0 0 0,-1 0-1 0 0,1 0 1 0 0,-1 0 0 0 0,0 0-1 0 0,0 0 1 0 0,0 0 0 0 0,0 0-1 0 0,0 0 1 0 0,-1 0 0 0 0,1 0-1 0 0,-1-1 1 0 0,0 1 0 0 0,0-1 0 0 0,0 1-1 0 0,0-1 1 0 0,0 0 0 0 0,-1 1-1 0 0,1-1 1 0 0,0 0 0 0 0,-1-1-1 0 0,0 1-43 0 0,-90 46 428 0 0,-39-34-388 0 0,108-14-52 0 0,20 0-25 0 0,1 0 1 0 0,-1-1 0 0 0,0 0 0 0 0,1 1-1 0 0,-1-1 1 0 0,1-1 0 0 0,0 1 0 0 0,-1 0 0 0 0,1-1-1 0 0,0 0 1 0 0,0 0 0 0 0,0 0 0 0 0,0 0-1 0 0,0 0 1 0 0,0 0 0 0 0,0-1 0 0 0,1 1-1 0 0,0-1 1 0 0,-1 0 0 0 0,1 0 0 0 0,0 0 0 0 0,0 0-1 0 0,0 0 1 0 0,1-1 0 0 0,-2-1 36 0 0,3 2-163 0 0,-1 1 1 0 0,1 0-1 0 0,-1 0 1 0 0,1 0-1 0 0,0 0 1 0 0,0 0-1 0 0,0 0 0 0 0,0 0 1 0 0,0 0-1 0 0,0-1 1 0 0,1 1-1 0 0,-1 0 1 0 0,1 0-1 0 0,-1 0 1 0 0,1 0-1 0 0,0 0 0 0 0,0 0 1 0 0,0 0-1 0 0,0 1 1 0 0,0-1-1 0 0,0 0 1 0 0,0 0-1 0 0,1 1 1 0 0,-1-1-1 0 0,1 1 0 0 0,-1-1 1 0 0,1 1-1 0 0,0 0 1 0 0,0-1 162 0 0,16-10-3443 0 0,-7 5-2204 0 0,-2 0-5828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8698 0 0,'0'0'3335'0'0,"0"0"-1306"0"0,0 0-526 0 0,0 0-48 0 0,0 0-27 0 0,0 0-150 0 0,0 0-228 0 0,0 0-259 0 0,0 0-261 0 0,0 0-204 0 0,0 0-84 0 0,0 0 9 0 0,-5 3 42 0 0,3-2-255 0 0,0 0-1 0 0,0 0 1 0 0,1 0-1 0 0,-1 0 1 0 0,1 0-1 0 0,-1 1 1 0 0,1-1 0 0 0,-1 1-1 0 0,1-1 1 0 0,0 1-1 0 0,0-1 1 0 0,-1 1 0 0 0,1 0-1 0 0,1 0 1 0 0,-1-1-1 0 0,0 1 1 0 0,0 0 0 0 0,1 0-1 0 0,-1 0 1 0 0,1 0-1 0 0,-1 0 1 0 0,1 0 0 0 0,0 0-1 0 0,0 0 1 0 0,0 0-1 0 0,0 0 1 0 0,0 1-38 0 0,0 10 98 0 0,0 0 0 0 0,0 0 1 0 0,2-1-1 0 0,-1 1 0 0 0,2-1 1 0 0,0 1-1 0 0,0-1 0 0 0,1 0 1 0 0,1 0-1 0 0,0-1 0 0 0,0 1 0 0 0,1-1 1 0 0,1 0-1 0 0,0-1 0 0 0,0 1 1 0 0,1-1-1 0 0,1 0-98 0 0,-5-8 63 0 0,-1 0 0 0 0,1 0 1 0 0,0-1-1 0 0,0 0 0 0 0,0 1 0 0 0,0-1 1 0 0,1-1-1 0 0,-1 1 0 0 0,0-1 0 0 0,0 1 1 0 0,1-1-1 0 0,-1-1 0 0 0,0 1 0 0 0,0 0 0 0 0,0-1 1 0 0,1 0-1 0 0,-1 0 0 0 0,0 0 0 0 0,0-1 1 0 0,0 1-1 0 0,0-1 0 0 0,-1 0 0 0 0,1 0 1 0 0,0 0-1 0 0,-1-1 0 0 0,1 1 0 0 0,-1-1 1 0 0,0 0-1 0 0,0 0 0 0 0,0 0 0 0 0,2-3-63 0 0,13-13 74 0 0,-1 0 0 0 0,-1-1-1 0 0,-1 0 1 0 0,-1-2-1 0 0,-1 1 1 0 0,0-2 0 0 0,-2 0-1 0 0,6-16-73 0 0,11-20 47 0 0,-22 71-146 0 0,-8 49 96 0 0,-50 342 117 0 0,12-132-50 0 0,35-250-63 0 0,3-11 1 0 0,1-1 0 0 0,-1 1-1 0 0,-1-1 1 0 0,0 0 0 0 0,0 0 0 0 0,-1 0-1 0 0,0 0 1 0 0,-1 0 0 0 0,0-1 0 0 0,0 0-1 0 0,-1 0 1 0 0,0 0 0 0 0,0-1 0 0 0,-4 3-2 0 0,9-8 4 0 0,-1-1 0 0 0,0 0 0 0 0,0 1 0 0 0,0-1 0 0 0,0 0 0 0 0,-1 0 0 0 0,1 0 0 0 0,0 0 0 0 0,0 0 0 0 0,-1 0 0 0 0,1-1 0 0 0,0 1 0 0 0,-1-1 0 0 0,1 0 0 0 0,-1 1 0 0 0,1-1 0 0 0,0 0 0 0 0,-1-1 0 0 0,1 1 0 0 0,-1 0 0 0 0,1-1 0 0 0,0 1 0 0 0,-1-1 1 0 0,1 0-1 0 0,0 0 0 0 0,0 0 0 0 0,-1 0 0 0 0,1 0 0 0 0,0 0 0 0 0,0 0 0 0 0,0-1 0 0 0,0 1 0 0 0,0-1 0 0 0,1 0 0 0 0,-1 1 0 0 0,0-1 0 0 0,1 0 0 0 0,-1 0 0 0 0,1 0 0 0 0,0 0 0 0 0,0 0 0 0 0,0 0 0 0 0,0-1 0 0 0,0 1 0 0 0,-1-2-4 0 0,-1-7 3 0 0,1 1 1 0 0,0-1-1 0 0,0 1 0 0 0,1-1 0 0 0,0 1 1 0 0,1-1-1 0 0,0 0 0 0 0,0 0 0 0 0,2 1 1 0 0,-1-1-1 0 0,1 1 0 0 0,1-1 0 0 0,0 1 1 0 0,0 0-1 0 0,1 0 0 0 0,3-7-3 0 0,3-2-157 0 0,1 1-1 0 0,0 0 0 0 0,1 0 1 0 0,1 1-1 0 0,1 1 0 0 0,0 0 1 0 0,1 1-1 0 0,8-6 158 0 0,12-3-4769 0 0,2 5-4501 0 0,-28 15-2968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86 8506 0 0,'0'0'2699'0'0,"0"0"-712"0"0,0 0-373 0 0,0 0-97 0 0,0 0-126 0 0,0 0-153 0 0,0 0-163 0 0,0 0-151 0 0,0 0-129 0 0,0 0-106 0 0,0 0-67 0 0,0 0-63 0 0,-26 0-42 0 0,-80 1-49 0 0,41 15 278 0 0,57-13-693 0 0,1-1 1 0 0,-1 1 0 0 0,1 0 0 0 0,-1 0-1 0 0,1 1 1 0 0,0 0 0 0 0,0 1-1 0 0,1-1 1 0 0,-1 1 0 0 0,1 0 0 0 0,0 1-1 0 0,0 0 1 0 0,1 0 0 0 0,0 0 0 0 0,0 0-1 0 0,0 1 1 0 0,1 0 0 0 0,0 0-1 0 0,0 0 1 0 0,1 0 0 0 0,0 1 0 0 0,0 0-1 0 0,1-1 1 0 0,-1 1 0 0 0,1 4-54 0 0,1-7 7 0 0,0 0 1 0 0,0 0-1 0 0,0 0 1 0 0,1 0 0 0 0,-1 0-1 0 0,1 0 1 0 0,1 0-1 0 0,-1 0 1 0 0,1 0 0 0 0,0 0-1 0 0,0 0 1 0 0,0 0-1 0 0,0 0 1 0 0,1-1 0 0 0,0 1-1 0 0,0 0 1 0 0,1-1-1 0 0,-1 1 1 0 0,1-1 0 0 0,0 0-1 0 0,0 0 1 0 0,0 0-1 0 0,0 0 1 0 0,1-1 0 0 0,0 1-1 0 0,0-1 1 0 0,0 0-1 0 0,0 0 1 0 0,0 0 0 0 0,0-1-1 0 0,1 1 1 0 0,0-1-1 0 0,-1 0 1 0 0,1-1-1 0 0,0 1 1 0 0,3 0-8 0 0,6-3 57 0 0,0-1 0 0 0,0 0 0 0 0,-1-1 0 0 0,1 0 0 0 0,0-1 0 0 0,-1 0 0 0 0,0-2 0 0 0,0 1 0 0 0,-1-1 0 0 0,1-1 0 0 0,-1-1 0 0 0,-1 1 1 0 0,1-2-1 0 0,-1 0 0 0 0,-1 0 0 0 0,0-1 0 0 0,1-1-57 0 0,178-202 226 0 0,-189 231-266 0 0,-10 27 117 0 0,4-26-78 0 0,2 1 1 0 0,0 0-1 0 0,1 0 0 0 0,1 0 0 0 0,1 0 0 0 0,1 17 1 0 0,1-32-108 0 0,0 0 0 0 0,0-1 0 0 0,0 1 0 0 0,1 0-1 0 0,-1-1 1 0 0,1 1 0 0 0,0-1 0 0 0,1 0 0 0 0,-1 1-1 0 0,1-1 1 0 0,0 0 0 0 0,0 0 0 0 0,0-1 0 0 0,0 1-1 0 0,1-1 1 0 0,0 1 0 0 0,-1-1 0 0 0,2 0 108 0 0,28 15-9966 0 0,-31-17-1751 0 0</inkml:trace>
  <inkml:trace contextRef="#ctx0" brushRef="#br0" timeOffset="626.393">736 93 9282 0 0,'0'0'3777'0'0,"0"0"-1767"0"0,0 0-689 0 0,0 0-2 0 0,0 0-28 0 0,0 0-116 0 0,0 0-192 0 0,0 0-272 0 0,0 0-146 0 0,0 0-10 0 0,0 0-36 0 0,0 0-55 0 0,0 0-61 0 0,-3 17-83 0 0,-9 55-80 0 0,11-66-210 0 0,0 0 0 0 0,0 0 0 0 0,1 0 1 0 0,0 0-1 0 0,0 0 0 0 0,1 0 1 0 0,0 0-1 0 0,0-1 0 0 0,0 1 0 0 0,1 0 1 0 0,0 0-1 0 0,0-1 0 0 0,0 1 1 0 0,1-1-1 0 0,-1 0 0 0 0,2 1 0 0 0,-1-1 1 0 0,0 0-1 0 0,1-1 0 0 0,0 1-30 0 0,1 2 25 0 0,-2-3 5 0 0,1 0-1 0 0,0 0 0 0 0,0-1 0 0 0,0 1 0 0 0,0-1 0 0 0,0 0 0 0 0,1 0 0 0 0,-1 0 0 0 0,1-1 0 0 0,0 0 0 0 0,0 0 0 0 0,0 0 0 0 0,0 0 0 0 0,0-1 0 0 0,0 0 0 0 0,0 0 0 0 0,1 0 0 0 0,-1-1 0 0 0,0 1 0 0 0,1-1 0 0 0,-1-1 0 0 0,0 1 0 0 0,0-1 0 0 0,1 0 0 0 0,-1 0 0 0 0,0 0 0 0 0,0-1 1 0 0,0 0-1 0 0,0 0 0 0 0,0 0 0 0 0,1-1-29 0 0,4-5 85 0 0,0-1-1 0 0,-1-1 1 0 0,0 1 0 0 0,-1-1 0 0 0,0-1 0 0 0,0 0 0 0 0,-1 0 0 0 0,-1 0 0 0 0,0-1-1 0 0,0 0 1 0 0,-1 0 0 0 0,1-7-85 0 0,-4 17 7 0 0,103-163 305 0 0,-89 142-24 0 0,-17 46-338 0 0,-19 278 179 0 0,57-43-189 0 0,-16-132 28 0 0,-4-32 10 0 0,-4 0 0 0 0,-4 1 1 0 0,-3 52 21 0 0,-6-136 3 0 0,-1 1 0 0 0,0 0 0 0 0,-1 0 1 0 0,0-1-1 0 0,-1 1 0 0 0,0-1 0 0 0,-1 0 0 0 0,-1 0 1 0 0,1 0-1 0 0,-2-1 0 0 0,1 1 0 0 0,-7 7-3 0 0,11-17 6 0 0,-1 0-1 0 0,1 0 0 0 0,0 0 0 0 0,-1 0 1 0 0,1-1-1 0 0,-1 1 0 0 0,1 0 1 0 0,-1-1-1 0 0,0 1 0 0 0,1-1 0 0 0,-1 0 1 0 0,0 0-1 0 0,1 1 0 0 0,-1-1 1 0 0,0 0-1 0 0,1 0 0 0 0,-1 0 0 0 0,0-1 1 0 0,1 1-1 0 0,-1 0 0 0 0,0-1 1 0 0,1 1-1 0 0,-1-1 0 0 0,1 1 0 0 0,-1-1 1 0 0,1 0-1 0 0,-1 0 0 0 0,1 0 1 0 0,-1 0-1 0 0,1 0 0 0 0,0 0 0 0 0,0 0 1 0 0,-1 0-1 0 0,1 0 0 0 0,0 0 1 0 0,0-1-1 0 0,0 1 0 0 0,0-1 0 0 0,0 1 1 0 0,1 0-1 0 0,-1-1 0 0 0,0 1 1 0 0,1-1-1 0 0,-1 0 0 0 0,1 1 0 0 0,-1-1 1 0 0,1 0-1 0 0,0 1 0 0 0,0-1 1 0 0,-1 0-1 0 0,1 1 0 0 0,1-1 0 0 0,-1 0 1 0 0,0 0-6 0 0,-6-32 21 0 0,2-1 0 0 0,2-1 0 0 0,1 1 1 0 0,2 0-1 0 0,1 0 0 0 0,2 0 0 0 0,1 0 0 0 0,2 0 1 0 0,1 1-1 0 0,2 0 0 0 0,3-5-21 0 0,-1 4-6 0 0,1 1 0 0 0,1 0-1 0 0,2 1 1 0 0,2 1 0 0 0,1 0-1 0 0,1 2 1 0 0,11-13 6 0 0,-28 39-37 0 0,-1 1 0 0 0,1-1 0 0 0,0 1 1 0 0,0-1-1 0 0,0 1 0 0 0,1 0 0 0 0,-1 0 0 0 0,1 1 0 0 0,0-1 0 0 0,-1 1 0 0 0,1 0 1 0 0,0 0-1 0 0,0 0 0 0 0,1 0 0 0 0,-1 0 0 0 0,0 1 0 0 0,0 0 0 0 0,1 0 0 0 0,-1 0 1 0 0,2 1 36 0 0,18 26-1942 0 0,-18-13-1320 0 0,-3-4-3712 0 0,-1-2-5276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4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14923 0 0,'0'0'1821'0'0,"0"0"-448"0"0,0 0-275 0 0,0 0 3 0 0,0 0 30 0 0,0 0-67 0 0,0 0-134 0 0,0 0-182 0 0,0 0-105 0 0,0 0-62 0 0,0 0-116 0 0,0 0-105 0 0,-2 27-91 0 0,-7 86-66 0 0,-11 182 414 0 0,21-174-358 0 0,0 1-3404 0 0,13-140-10051 0 0,-10 14 2215 0 0</inkml:trace>
  <inkml:trace contextRef="#ctx0" brushRef="#br0" timeOffset="626.295">411 501 3961 0 0,'0'0'2884'0'0,"0"0"-508"0"0,0 0-196 0 0,0 0-90 0 0,0 0-86 0 0,0 0-213 0 0,0 0-329 0 0,0 0-292 0 0,0 0-241 0 0,0 0-209 0 0,0 0-134 0 0,0 0-86 0 0,-13 0-85 0 0,-42 2-65 0 0,-3 29 337 0 0,51-26-671 0 0,0 1 1 0 0,1 0-1 0 0,-1 0 0 0 0,1 1 0 0 0,1-1 1 0 0,0 1-1 0 0,0 0 0 0 0,0 1 0 0 0,0-1 1 0 0,1 1-1 0 0,1 0 0 0 0,-1 0 0 0 0,1 0 0 0 0,1 1 1 0 0,-1-1-1 0 0,2 1 0 0 0,-1-1 0 0 0,1 1 1 0 0,0 0-1 0 0,1-1 0 0 0,0 1 0 0 0,0 0 1 0 0,1 4-17 0 0,0-10 3 0 0,1 1 0 0 0,-1-1 0 0 0,0 0 0 0 0,1 0 0 0 0,0 0 0 0 0,0 0 1 0 0,0 0-1 0 0,0 0 0 0 0,0 0 0 0 0,0 0 0 0 0,1-1 0 0 0,-1 1 1 0 0,1-1-1 0 0,0 0 0 0 0,0 0 0 0 0,0 0 0 0 0,0 0 0 0 0,0-1 0 0 0,0 1 1 0 0,0-1-1 0 0,1 1 0 0 0,-1-1 0 0 0,1 0 0 0 0,-1 0 0 0 0,0-1 1 0 0,1 1-1 0 0,0-1 0 0 0,-1 0 0 0 0,3 0-3 0 0,105-16 627 0 0,-93 7-486 0 0,0-1 0 0 0,0-1 0 0 0,-1-1 0 0 0,-1 0 0 0 0,0-1 0 0 0,0-1-1 0 0,-2 0 1 0 0,1-1 0 0 0,-2-1 0 0 0,0 0 0 0 0,-1-1 0 0 0,-1 0 0 0 0,4-10-141 0 0,12-22 143 0 0,-3-3 0 0 0,-2 0 1 0 0,-3-1-1 0 0,4-20-143 0 0,-18 58-10 0 0,-2 0 1 0 0,0 0 0 0 0,0 0-1 0 0,-1 0 1 0 0,-1 0-1 0 0,-1-1 1 0 0,0 1-1 0 0,-1 0 1 0 0,-3-13 9 0 0,3 22-9 0 0,0 0 1 0 0,0 1-1 0 0,-1-1 1 0 0,0 1-1 0 0,0-1 1 0 0,0 1-1 0 0,-1 0 0 0 0,0 0 1 0 0,0 0-1 0 0,0 0 1 0 0,0 0-1 0 0,-1 1 1 0 0,0-1-1 0 0,0 1 1 0 0,0 0-1 0 0,0 0 0 0 0,-1 1 1 0 0,0-1-1 0 0,1 1 1 0 0,-1 0-1 0 0,0 0 1 0 0,-1 1-1 0 0,1-1 1 0 0,0 1-1 0 0,-1 0 0 0 0,0 1 1 0 0,-2-1 8 0 0,0 0-13 0 0,-1 1 0 0 0,0 1 0 0 0,0 0-1 0 0,0 0 1 0 0,0 0 0 0 0,1 1 0 0 0,-1 1 0 0 0,0-1 0 0 0,0 1 0 0 0,1 1 0 0 0,-1 0 0 0 0,1 0 0 0 0,0 1-1 0 0,0 0 1 0 0,0 0 0 0 0,1 0 0 0 0,-1 1 0 0 0,1 1 0 0 0,-5 4 13 0 0,-7 6 18 0 0,1 1 1 0 0,1 1-1 0 0,1 1 0 0 0,0 1 1 0 0,2 0-1 0 0,-7 11-18 0 0,15-19 1 0 0,0 0 0 0 0,0 0-1 0 0,1 1 1 0 0,0-1 0 0 0,1 1 0 0 0,1 0-1 0 0,0 0 1 0 0,1 1 0 0 0,0-1-1 0 0,1 1 1 0 0,1-1 0 0 0,0 1 0 0 0,0-1-1 0 0,2 1 1 0 0,-1-1 0 0 0,2 0 0 0 0,0 0-1 0 0,0 0 1 0 0,2 0 0 0 0,-1 0-1 0 0,2-1 1 0 0,-1 1-1 0 0,6 6-4 0 0,1-1-1 0 0,0 0 1 0 0,2-1-1 0 0,0 0 1 0 0,0-1-1 0 0,2 0 1 0 0,0-2-1 0 0,1 1 1 0 0,0-2-1 0 0,1-1 1 0 0,0 0-1 0 0,1-1 1 0 0,0-1-1 0 0,1 0 1 0 0,3-1 4 0 0,-6-3-1162 0 0,1-1-1 0 0,0 0 1 0 0,0-1 0 0 0,0-1 0 0 0,1-1-1 0 0,-1-1 1 0 0,3 0 1162 0 0,-7-1-10574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4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34 0 0 0,'0'0'1000'0'0,"0"0"397"0"0,0 0 275 0 0,0 0 104 0 0,0 0 57 0 0,0 0-29 0 0,0 0-117 0 0,0 0-132 0 0,0 0-196 0 0,0 0-161 0 0,-6-5-149 0 0,2 2-739 0 0,0 0-1 0 0,0 0 1 0 0,0 0 0 0 0,0 1-1 0 0,-1-1 1 0 0,1 1-1 0 0,-1 0 1 0 0,0 1-1 0 0,0-1 1 0 0,0 1 0 0 0,1 0-1 0 0,-1 0 1 0 0,0 0-1 0 0,-4 0-309 0 0,-11 1 349 0 0,0 1-1 0 0,0 0 0 0 0,0 2 0 0 0,0 0 0 0 0,1 1 1 0 0,-1 1-1 0 0,1 0 0 0 0,0 2 0 0 0,0 0 0 0 0,1 2 1 0 0,-16 8-349 0 0,24-13 60 0 0,1 1 0 0 0,-1 0 1 0 0,1 0-1 0 0,0 0 0 0 0,1 1 1 0 0,0 1-1 0 0,-1 0 1 0 0,2 0-1 0 0,-1 0 0 0 0,1 1 1 0 0,0 0-1 0 0,1 0 0 0 0,0 1 1 0 0,0-1-1 0 0,1 1 1 0 0,0 1-1 0 0,1-1 0 0 0,0 1 1 0 0,0 0-1 0 0,1 0 0 0 0,0 0 1 0 0,-1 8-61 0 0,4-10 29 0 0,0 0 1 0 0,1-1 0 0 0,-1 1-1 0 0,2-1 1 0 0,-1 1-1 0 0,1 0 1 0 0,0-1-1 0 0,0 0 1 0 0,1 0-1 0 0,0 0 1 0 0,0 0 0 0 0,1 0-1 0 0,0 0 1 0 0,0-1-1 0 0,1 0 1 0 0,-1 0-1 0 0,1 0 1 0 0,1 0 0 0 0,-1-1-1 0 0,1 0 1 0 0,0 0-1 0 0,0 0 1 0 0,0-1-1 0 0,2 1-29 0 0,12 6 35 0 0,0-1-1 0 0,0-1 0 0 0,2 0 1 0 0,-1-2-1 0 0,1 0 1 0 0,0-1-1 0 0,0-2 0 0 0,0 0 1 0 0,1-1-1 0 0,0-2 0 0 0,-1 0 1 0 0,1-1-1 0 0,12-2-34 0 0,44-20-679 0 0,-29-2-3572 0 0,-46 22 3715 0 0,15-11-8218 0 0,-15 9 5090 0 0,6-1-5431 0 0</inkml:trace>
  <inkml:trace contextRef="#ctx0" brushRef="#br0" timeOffset="299.81">836 137 6873 0 0,'0'0'1469'0'0,"0"0"-62"0"0,0 0 88 0 0,0 0 173 0 0,0 0 91 0 0,0 0-139 0 0,0 0-259 0 0,0 0-252 0 0,0 0-243 0 0,0 0-199 0 0,0 0-151 0 0,-26 32-144 0 0,-80 100-97 0 0,104-130-260 0 0,-1 1 1 0 0,0-1-1 0 0,0 1 1 0 0,1 0-1 0 0,0 0 1 0 0,-1 0-1 0 0,1 0 1 0 0,0 1-1 0 0,1-1 1 0 0,-1 1-1 0 0,1-1 1 0 0,-1 1-1 0 0,1-1 1 0 0,0 1-1 0 0,0 0 1 0 0,1-1-1 0 0,-1 1 1 0 0,1 0-1 0 0,0 1-15 0 0,0 5 56 0 0,0-6-36 0 0,-1-1-1 0 0,1 1 0 0 0,0-1 0 0 0,0 0 1 0 0,0 1-1 0 0,1-1 0 0 0,-1 0 1 0 0,1 1-1 0 0,0-1 0 0 0,0 0 0 0 0,0 0 1 0 0,0 0-1 0 0,1 0 0 0 0,-1 0 0 0 0,1 0 1 0 0,0 0-1 0 0,-1 0 0 0 0,1 0 1 0 0,1-1-1 0 0,-1 1 0 0 0,0-1 0 0 0,1 0 1 0 0,-1 1-1 0 0,1-1 0 0 0,-1 0 0 0 0,1 0 1 0 0,0-1-1 0 0,0 1 0 0 0,0-1 1 0 0,0 1-1 0 0,2-1-19 0 0,7 3 126 0 0,1-1 1 0 0,-1-1-1 0 0,0 0 0 0 0,1-1 1 0 0,0-1-1 0 0,-1 0 1 0 0,1 0-1 0 0,-1-1 0 0 0,1-1 1 0 0,-1 0-1 0 0,1 0 0 0 0,-1-2 1 0 0,0 1-1 0 0,0-2 1 0 0,-1 1-1 0 0,1-2 0 0 0,7-4-126 0 0,-12 7 64 0 0,0-1 0 0 0,0 0 0 0 0,0-1 0 0 0,0 0 0 0 0,-1 0 0 0 0,0 0-1 0 0,0-1 1 0 0,0 1 0 0 0,-1-2 0 0 0,0 1 0 0 0,0 0 0 0 0,0-1 0 0 0,-1 0-1 0 0,0 0 1 0 0,0-1 0 0 0,-1 1 0 0 0,0-1 0 0 0,0 1 0 0 0,-1-1 0 0 0,0 0-1 0 0,0 0 1 0 0,-1 0 0 0 0,0 0 0 0 0,-1 0 0 0 0,1 0 0 0 0,-2-1 0 0 0,0-4-64 0 0,0 9-20 0 0,-1-1 1 0 0,0 1 0 0 0,0 0 0 0 0,0-1-1 0 0,0 1 1 0 0,-1 0 0 0 0,0 0 0 0 0,0 1-1 0 0,0-1 1 0 0,0 0 0 0 0,0 1 0 0 0,-1 0 0 0 0,0 0-1 0 0,0 0 1 0 0,1 0 0 0 0,-2 1 0 0 0,1 0-1 0 0,0-1 1 0 0,0 1 0 0 0,-1 1 0 0 0,1-1-1 0 0,-1 1 1 0 0,-3-1 19 0 0,-68-11-3087 0 0,56 13 4 0 0,9 0-2474 0 0,4 0-6062 0 0</inkml:trace>
  <inkml:trace contextRef="#ctx0" brushRef="#br0" timeOffset="656.758">1314 258 5617 0 0,'0'0'2101'0'0,"0"0"-205"0"0,0 0-30 0 0,0 0-4 0 0,0 0-165 0 0,0 0-294 0 0,0 0-332 0 0,0 0-296 0 0,0 0-216 0 0,0 0-138 0 0,0 0-90 0 0,0 0-36 0 0,0 0-3 0 0,-7 23-11 0 0,-19 70-4 0 0,25-92-258 0 0,1 0-1 0 0,-1 1 0 0 0,1-1 0 0 0,-1 0 1 0 0,1 1-1 0 0,0-1 0 0 0,-1 1 0 0 0,1-1 1 0 0,0 0-1 0 0,0 1 0 0 0,0-1 1 0 0,0 1-1 0 0,0-1 0 0 0,0 1 0 0 0,1-1 1 0 0,-1 0-1 0 0,0 1 0 0 0,1-1 0 0 0,-1 1 1 0 0,1-1-1 0 0,0 0 0 0 0,-1 0 0 0 0,1 1 1 0 0,0-1-1 0 0,0 0 0 0 0,-1 0 0 0 0,1 0 1 0 0,0 0-1 0 0,0 0 0 0 0,0 0 0 0 0,1 0 1 0 0,-1 0-1 0 0,0 0 0 0 0,0 0 0 0 0,0-1 1 0 0,1 1-1 0 0,-1 0 0 0 0,0-1 0 0 0,1 1 1 0 0,-1-1-1 0 0,1 1-18 0 0,4 1 144 0 0,4 1 65 0 0,0 0 0 0 0,0-1 0 0 0,0 0 0 0 0,1-1 1 0 0,-1 0-1 0 0,0-1 0 0 0,1 0 0 0 0,-1 0 0 0 0,1-1 0 0 0,-1 0 1 0 0,0-1-1 0 0,0 0 0 0 0,0-1 0 0 0,0 0 0 0 0,0-1 1 0 0,-1 0-1 0 0,1 0 0 0 0,-1-1 0 0 0,0 0 0 0 0,0-1 1 0 0,2-2-210 0 0,-2 1 56 0 0,0 0 0 0 0,-1-1 0 0 0,0 1 0 0 0,0-2 0 0 0,-1 1 0 0 0,0-1 0 0 0,0 0 0 0 0,-1 0 0 0 0,-1-1 0 0 0,1 0 0 0 0,-1 0 0 0 0,-1 0 0 0 0,0-1 0 0 0,-1 0 0 0 0,3-10-56 0 0,-5 15-668 0 0,6-21-902 0 0,-6 18-3047 0 0,-1 1-4378 0 0,0 3-2025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6489 0 0,'0'0'2174'0'0,"0"0"-564"0"0,0 0-140 0 0,0 0 158 0 0,0 0 140 0 0,0 0 2 0 0,0 0-286 0 0,0 0-404 0 0,0 0-277 0 0,0 0-45 0 0,0 0 30 0 0,0 0 55 0 0,0 0 17 0 0,7 3-161 0 0,105 24 2117 0 0,45-27-1605 0 0,-100-8-2580 0 0,-57 3-4045 0 0,0 3-4376 0 0,-2 2-1888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10538 0 0,'0'0'2050'0'0,"0"0"-450"0"0,0 0-114 0 0,0 0 86 0 0,0 0 1 0 0,0 0-181 0 0,0 0-266 0 0,0 0-220 0 0,0 0-156 0 0,0 0-121 0 0,0 0-95 0 0,0 0-101 0 0,0 0-97 0 0,27 5-86 0 0,86 16-62 0 0,-52-25-62 0 0,-51 0-112 0 0,59-22 123 0 0,-44 16-2934 0 0,-1 1-5364 0 0,-14 3-3968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0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30 111 5641 0 0,'0'0'2397'0'0,"0"0"-203"0"0,0 0-165 0 0,0 0-112 0 0,0 0-200 0 0,0 0-286 0 0,0 0-293 0 0,0 0-338 0 0,0 0-297 0 0,0 0-184 0 0,0 0-89 0 0,0 0-16 0 0,0 0-10 0 0,-1 0-535 0 0,-2 0 6940 0 0,-20 162-5567 0 0,22-148-1043 0 0,0 0 1 0 0,0 0-1 0 0,2 0 0 0 0,0 0 1 0 0,0 0-1 0 0,2 0 0 0 0,-1 0 1 0 0,4 6 0 0 0,-6-18 1 0 0,1 0 0 0 0,-1 0 0 0 0,1 0 0 0 0,0 0 1 0 0,0-1-1 0 0,0 1 0 0 0,0 0 0 0 0,0-1 0 0 0,0 1 1 0 0,0 0-1 0 0,1-1 0 0 0,-1 0 0 0 0,0 1 0 0 0,1-1 1 0 0,-1 0-1 0 0,1 0 0 0 0,0 0 0 0 0,-1 0 0 0 0,1 0 1 0 0,0 0-1 0 0,0 0 0 0 0,0 0 0 0 0,0-1 0 0 0,-1 1 1 0 0,1-1-1 0 0,0 1 0 0 0,0-1 0 0 0,0 0 0 0 0,0 0 1 0 0,0 0-1 0 0,0 0 0 0 0,0 0 0 0 0,0 0 0 0 0,0 0 1 0 0,0-1-1 0 0,0 1 0 0 0,1-2-1 0 0,65-38 156 0 0,-48 18-88 0 0,0-1-1 0 0,-1-1 1 0 0,-2-1 0 0 0,0-1 0 0 0,-2 0 0 0 0,-1-1 0 0 0,-1-1-1 0 0,3-9-67 0 0,-10 19 18 0 0,-1 1 0 0 0,-1-1-1 0 0,0 0 1 0 0,-1 0-1 0 0,-1 0 1 0 0,-1-1-1 0 0,-1-14-17 0 0,0 34-1 0 0,0-1 0 0 0,0 0 0 0 0,0 0 0 0 0,0 1 0 0 0,0-1 0 0 0,0 0 0 0 0,0 1 0 0 0,0-1 0 0 0,0 0 0 0 0,0 0 1 0 0,0 1-1 0 0,-1-1 0 0 0,1 0 0 0 0,0 0 0 0 0,0 0 0 0 0,0 1 0 0 0,0-1 0 0 0,-1 0 0 0 0,1 0 0 0 0,0 0 0 0 0,0 1 0 0 0,0-1 0 0 0,-1 0 0 0 0,1 0 0 0 0,0 0 0 0 0,0 0 0 0 0,-1 0 0 0 0,1 1 0 0 0,0-1 0 0 0,0 0 0 0 0,-1 0 0 0 0,1 0 0 0 0,0 0 0 0 0,0 0 0 0 0,-1 0 0 0 0,1 0 0 0 0,0 0 0 0 0,-1 0 0 0 0,1 0 0 0 0,0 0 0 0 0,0 0 0 0 0,-1 0 0 0 0,1 0 0 0 0,0-1 0 0 0,0 1 1 0 0,-1 0-1 0 0,1 0 0 0 0,0 0 0 0 0,0 0 0 0 0,-1 0 0 0 0,1 0 0 0 0,0-1 0 0 0,0 1 0 0 0,0 0 0 0 0,-1 0 1 0 0,-14 76-28 0 0,2 0 0 0 0,4 1 0 0 0,2 47 28 0 0,14 20-70 0 0,3-61 79 0 0,-3 1-1 0 0,-4 0 1 0 0,-4 7-9 0 0,-1-60-7 0 0,0 1 0 0 0,-2-1 1 0 0,-2 0-1 0 0,0-1 0 0 0,-3 1 1 0 0,0-1-1 0 0,-2-1 0 0 0,0 0 1 0 0,-3 0-1 0 0,0-1 0 0 0,-14 19 7 0 0,25-42 2 0 0,0-1-1 0 0,1 0 0 0 0,-2 1 0 0 0,1-1 0 0 0,0 0 0 0 0,-1-1 0 0 0,0 1 1 0 0,1-1-1 0 0,-1 1 0 0 0,-1-1 0 0 0,1 0 0 0 0,0-1 0 0 0,-1 1 0 0 0,0-1 0 0 0,1 0 1 0 0,-1 0-1 0 0,0 0 0 0 0,0-1 0 0 0,0 1 0 0 0,-5-1-1 0 0,8-2-1 0 0,-1-1 1 0 0,1 1-1 0 0,0-1 0 0 0,0 0 1 0 0,0 0-1 0 0,0 0 0 0 0,0 0 1 0 0,0 0-1 0 0,0-1 0 0 0,1 1 0 0 0,-1 0 1 0 0,1-1-1 0 0,-1 0 0 0 0,1 1 1 0 0,0-1-1 0 0,0 0 0 0 0,0 1 1 0 0,1-1-1 0 0,-1 0 0 0 0,1 0 0 0 0,-1-1 1 0 0,-3-141-29 0 0,43 23-27 0 0,65-55-664 0 0,-55 119-2127 0 0,-29 35-6351 0 0,-15 19-3082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0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16780 0 0,'0'0'2197'0'0,"0"0"-904"0"0,0 0-432 0 0,0 0 79 0 0,0 0 129 0 0,0 0 76 0 0,0 0-147 0 0,0 0-234 0 0,0 0-185 0 0,0 0-123 0 0,0 0-95 0 0,0 0-123 0 0,4 28-62 0 0,14 87-70 0 0,-11-55-43 0 0,-7-55-1180 0 0,3 13 2554 0 0,0-14-5970 0 0,2-2-5676 0 0,-4-2-2707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0 596 4729 0 0,'0'0'4614'0'0,"0"0"-2036"0"0,0 0-776 0 0,0 0-40 0 0,0 0 1 0 0,0 0-92 0 0,0 0-259 0 0,0 0-346 0 0,0 0-253 0 0,0 0-146 0 0,0 0-30 0 0,0 0-30 0 0,1-3-91 0 0,129-398 3341 0 0,-125 386-3832 0 0,2 0 0 0 0,0 1 0 0 0,1-1 1 0 0,0 2-1 0 0,1-1 0 0 0,0 1 0 0 0,1 0 0 0 0,1 1 0 0 0,0 1 0 0 0,1-1 0 0 0,0 2 0 0 0,3-2-25 0 0,-14 11-2 0 0,0 0 0 0 0,0 1-1 0 0,0-1 1 0 0,0 1 0 0 0,0-1-1 0 0,0 1 1 0 0,1 0-1 0 0,-1 0 1 0 0,0-1 0 0 0,0 1-1 0 0,1 0 1 0 0,-1 0-1 0 0,0 0 1 0 0,0 0 0 0 0,1 0-1 0 0,-1 0 1 0 0,0 1-1 0 0,0-1 1 0 0,0 0 0 0 0,1 1-1 0 0,-1-1 1 0 0,0 1-1 0 0,0-1 1 0 0,0 1 0 0 0,0-1-1 0 0,0 1 1 0 0,0 0-1 0 0,0 0 1 0 0,0-1 0 0 0,0 1-1 0 0,0 0 1 0 0,0 0-1 0 0,-1 0 1 0 0,1 0 0 0 0,0 0-1 0 0,0 0 1 0 0,-1 0-1 0 0,1 0 1 0 0,-1 0 0 0 0,1 0-1 0 0,-1 1 1 0 0,1-1 0 0 0,-1 0-1 0 0,0 0 1 0 0,0 2 2 0 0,16 59 43 0 0,-15-61-47 0 0,22 175 64 0 0,-23-174-61 0 0,0-1-1 0 0,0 0 0 0 0,0 0 1 0 0,0 0-1 0 0,0 0 0 0 0,0 1 1 0 0,0-1-1 0 0,1 0 0 0 0,-1 0 1 0 0,0 0-1 0 0,1 0 0 0 0,-1 0 1 0 0,1 0-1 0 0,-1 0 0 0 0,1 0 1 0 0,0 0-1 0 0,-1 0 0 0 0,1 0 1 0 0,0 0-1 0 0,0 0 0 0 0,0-1 1 0 0,0 1-1 0 0,-1 0 0 0 0,1-1 1 0 0,0 1-1 0 0,0 0 0 0 0,0-1 1 0 0,0 1-1 0 0,1-1 0 0 0,-1 1 1 0 0,0-1-1 0 0,0 0 0 0 0,0 0 1 0 0,0 1-1 0 0,0-1 0 0 0,0 0 1 0 0,1 0-1 0 0,-1 0 0 0 0,0 0 1 0 0,0 0-1 0 0,0 0 0 0 0,0-1 1 0 0,0 1-1 0 0,1 0 0 0 0,-1 0 0 0 0,0-1 1 0 0,0 1-1 0 0,0-1 0 0 0,0 1 1 0 0,0-1-1 0 0,0 0 2 0 0,108-117 108 0 0,17-13-82 0 0,-34 73-45 0 0,-91 58 18 0 0,1 1 0 0 0,-1 0 0 0 0,0 0 0 0 0,1 0 0 0 0,-1 0-1 0 0,0 1 1 0 0,1-1 0 0 0,-1 0 0 0 0,0 0 0 0 0,0 1 0 0 0,0-1 0 0 0,0 1 0 0 0,0-1 0 0 0,-1 1 0 0 0,1-1 0 0 0,0 1 0 0 0,-1-1 0 0 0,1 1 0 0 0,-1 0 0 0 0,1-1 0 0 0,-1 1 0 0 0,0 0 0 0 0,0-1-1 0 0,0 1 1 0 0,0 0 0 0 0,0 0 0 0 0,0-1 0 0 0,0 1 0 0 0,0 0 0 0 0,-1-1 0 0 0,1 1 0 0 0,-1 0 0 0 0,1-1 0 0 0,-1 1 1 0 0,1 6-7 0 0,-14 131 103 0 0,-13 88-327 0 0,27-226 173 0 0,0 0-1 0 0,1-1 0 0 0,-1 1 0 0 0,0 0 1 0 0,0-1-1 0 0,1 1 0 0 0,-1 0 1 0 0,0-1-1 0 0,1 1 0 0 0,-1-1 0 0 0,0 1 1 0 0,1-1-1 0 0,-1 1 0 0 0,1-1 0 0 0,-1 1 1 0 0,1-1-1 0 0,-1 1 0 0 0,1-1 0 0 0,-1 1 1 0 0,1-1-1 0 0,-1 0 0 0 0,1 0 0 0 0,0 1 1 0 0,-1-1-1 0 0,1 0 0 0 0,0 0 0 0 0,-1 1 1 0 0,1-1-1 0 0,0 0 0 0 0,-1 0 0 0 0,1 0 1 0 0,0 0-1 0 0,-1 0 0 0 0,1 0 0 0 0,0 0 1 0 0,-1 0-1 0 0,1 0 0 0 0,0-1 0 0 0,-1 1 1 0 0,1 0-1 0 0,0 0 0 0 0,-1-1 0 0 0,1 1 1 0 0,0 0 58 0 0,18-7-9997 0 0,-12 3-2116 0 0</inkml:trace>
  <inkml:trace contextRef="#ctx0" brushRef="#br0" timeOffset="665.91">1140 188 10450 0 0,'0'0'2151'0'0,"0"0"-389"0"0,0 0-208 0 0,0 0-5 0 0,0 0-55 0 0,0 0-159 0 0,0 0-224 0 0,0 0-255 0 0,0 0-202 0 0,0 0-174 0 0,0 0-80 0 0,0 0-54 0 0,0 0-36 0 0,-14 0-21 0 0,-45 4-39 0 0,54-3-212 0 0,-1 0 1 0 0,1 0 0 0 0,0 0-1 0 0,0 1 1 0 0,0 0-1 0 0,0 0 1 0 0,1 0 0 0 0,-1 0-1 0 0,0 1 1 0 0,1 0 0 0 0,0 0-1 0 0,-1 0 1 0 0,1 0 0 0 0,-2 3-39 0 0,-8 6 71 0 0,4-5-67 0 0,1 1 0 0 0,1 0 0 0 0,-1 0 0 0 0,2 0 0 0 0,-1 1 1 0 0,1 0-1 0 0,0 1 0 0 0,1-1 0 0 0,0 1 0 0 0,0 1 0 0 0,1-1 0 0 0,1 1 0 0 0,0 0 1 0 0,0 0-1 0 0,1 0 0 0 0,1 0 0 0 0,0 1 0 0 0,0-1 0 0 0,1 1 0 0 0,0 0 0 0 0,1-1 1 0 0,1 4-6 0 0,1-13 13 0 0,0 1-1 0 0,0-2 0 0 0,1 1 0 0 0,-1 0 0 0 0,1 0 0 0 0,-1-1 0 0 0,1 1 0 0 0,0-1 0 0 0,-1 0 0 0 0,1 0 0 0 0,0 0 0 0 0,0 0 0 0 0,0-1 0 0 0,0 1 0 0 0,0-1 0 0 0,0 1 0 0 0,0-1 0 0 0,0 0 0 0 0,0 0 0 0 0,0-1 1 0 0,0 1-1 0 0,0 0 0 0 0,0-1 0 0 0,0 0 0 0 0,-1 0 0 0 0,1 0 0 0 0,0 0 0 0 0,1-1-11 0 0,18-9 143 0 0,-1-2 0 0 0,0-1 1 0 0,-1 0-1 0 0,0-2 0 0 0,-1 0 1 0 0,-1-1-1 0 0,0-1 0 0 0,-2 0 0 0 0,13-19-143 0 0,4 0 231 0 0,-29 32-197 0 0,0-1 0 0 0,1 2 0 0 0,0-1 0 0 0,0 1 0 0 0,0-1 0 0 0,1 2 0 0 0,-1-1 0 0 0,1 0 0 0 0,0 1 0 0 0,0 0 0 0 0,0 1 0 0 0,0-1 0 0 0,1 1 0 0 0,-1 0 0 0 0,1 1 0 0 0,-1-1 0 0 0,1 1 0 0 0,5 0-34 0 0,8 53 187 0 0,1 128 41 0 0,-10-110-219 0 0,-3 0-1 0 0,-2 0 0 0 0,-5 60-8 0 0,-3-105 1 0 0,-1 1 0 0 0,-1-1 0 0 0,-1 0 0 0 0,-2 0-1 0 0,0 0 1 0 0,-2-1 0 0 0,-1 0 0 0 0,0 0-1 0 0,-2-1 1 0 0,-1-1 0 0 0,0 0 0 0 0,-7 7-1 0 0,14-22 5 0 0,0 1 0 0 0,-1-1-1 0 0,0 0 1 0 0,0 0 0 0 0,0-1 0 0 0,-1 0 0 0 0,0 0 0 0 0,0-1 0 0 0,0 0-1 0 0,-1 0 1 0 0,0-1 0 0 0,0 0 0 0 0,0-1 0 0 0,0 0 0 0 0,-1 0 0 0 0,1-1 0 0 0,-1 0-1 0 0,1-1 1 0 0,-1 0 0 0 0,0 0 0 0 0,0-1 0 0 0,1 0 0 0 0,-2-1-5 0 0,9-1 1 0 0,0 1 0 0 0,1-1 0 0 0,-1 0 0 0 0,1 0-1 0 0,-1 0 1 0 0,1 0 0 0 0,0 0 0 0 0,0 0 0 0 0,0 0 0 0 0,0 0 0 0 0,0 0 0 0 0,0 0 0 0 0,1 0 0 0 0,-1-1 0 0 0,0 1 0 0 0,1 0 0 0 0,0-1 0 0 0,0 1 0 0 0,0 0-1 0 0,0-1 1 0 0,0 1 0 0 0,0 0 0 0 0,0-1 0 0 0,1 1 0 0 0,-1 0 0 0 0,1-2-1 0 0,0-8-15 0 0,2-8 13 0 0,0 1 0 0 0,2-1 0 0 0,0 1 0 0 0,1 0 0 0 0,1 0 0 0 0,1 1 0 0 0,0 0 0 0 0,2 0 0 0 0,0 1 0 0 0,10-12 2 0 0,3-11-36 0 0,110-166-651 0 0,-100 166-3306 0 0,2 2-3896 0 0,-27 31-4319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5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10 118 2232 0 0,'0'0'2026'0'0,"0"0"-153"0"0,0 0-14 0 0,0 0 100 0 0,0 0 89 0 0,0 0-46 0 0,0 0-240 0 0,0 0-335 0 0,0 0-332 0 0,0 0-289 0 0,0 0-197 0 0,-1-2-85 0 0,1 3-370 0 0,0-1 1 0 0,0 0-1 0 0,0 1 0 0 0,0-1 1 0 0,0 0-1 0 0,0 0 1 0 0,0 1-1 0 0,0-1 1 0 0,0 0-1 0 0,1 1 0 0 0,-1-1 1 0 0,0 0-1 0 0,0 1 1 0 0,-1-1-1 0 0,1 0 1 0 0,0 1-1 0 0,0-1 0 0 0,0 0 1 0 0,0 1-1 0 0,0-1 1 0 0,0 0-1 0 0,0 0 1 0 0,0 1-1 0 0,-1-1 1 0 0,1 0-1 0 0,0 0 0 0 0,0 1 1 0 0,0-1-1 0 0,0 0 1 0 0,-1 0-1 0 0,1 1 1 0 0,0-1-1 0 0,0 0 0 0 0,-1 0 1 0 0,1 0-1 0 0,0 0 1 0 0,0 1-1 0 0,-1-1 1 0 0,1 0-1 0 0,0 0 0 0 0,-1 0 1 0 0,1 0-1 0 0,0 0 1 0 0,-1 0-1 0 0,1 0 1 0 0,0 0-1 0 0,-1 0 1 0 0,1 0-1 0 0,0 0 0 0 0,0 0 1 0 0,-1 0-1 0 0,1 0 1 0 0,0 0-155 0 0,0 10-1076 0 0,3 31 1242 0 0,3-2 0 0 0,1 1 0 0 0,2 0 0 0 0,1-2 0 0 0,2 1-1 0 0,4 3-165 0 0,-9-19 56 0 0,147 382 321 0 0,-119-310-345 0 0,-34-96-11 0 0,-1 1-1 0 0,0 0 0 0 0,0-1 0 0 0,0 1 0 0 0,0 0 0 0 0,0 0 0 0 0,1-1 0 0 0,-1 1 0 0 0,0 0 0 0 0,0-1 1 0 0,1 1-1 0 0,-1 0 0 0 0,0 0 0 0 0,0 0 0 0 0,1-1 0 0 0,-1 1 0 0 0,0 0 0 0 0,1 0 0 0 0,-1 0 0 0 0,0 0 0 0 0,0-1 1 0 0,1 1-1 0 0,-1 0 0 0 0,0 0 0 0 0,1 0 0 0 0,-1 0 0 0 0,1 0 0 0 0,-1 0 0 0 0,0 0 0 0 0,1 0 0 0 0,-1 0 0 0 0,0 0 1 0 0,1 0-1 0 0,-1 0 0 0 0,0 0 0 0 0,1 0 0 0 0,-1 1 0 0 0,0-1 0 0 0,1 0 0 0 0,-1 0 0 0 0,0 0 0 0 0,0 0 0 0 0,1 1 1 0 0,-1-1-1 0 0,0 0-20 0 0,133-717 238 0 0,-109 537-339 0 0,-17 143-38 0 0,-7 36 59 0 0,0 1-46 0 0,0 0-80 0 0,0 0-87 0 0,0 0-145 0 0,0 0-167 0 0,0 20-1897 0 0,0 2 166 0 0,0-2-4171 0 0,0-8-5213 0 0</inkml:trace>
  <inkml:trace contextRef="#ctx0" brushRef="#br0" timeOffset="364.959">632 685 12259 0 0,'0'0'2355'0'0,"0"0"-539"0"0,0 0-397 0 0,0 0-95 0 0,0 0-70 0 0,0 0-95 0 0,0 0-226 0 0,0 0-234 0 0,0 0-104 0 0,0 0-69 0 0,0 0 8 0 0,0 0 2 0 0,0 0-83 0 0,1 17-64 0 0,2 117 635 0 0,-2-46-609 0 0,-2-84-427 0 0,1-4-16 0 0,0 0-47 0 0,0 0-10 0 0,0 0-24 0 0,0 0-45 0 0,0 0-53 0 0,8-30-9123 0 0,-2 20 999 0 0,-3 2-1028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2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311 358 0 0 0,'0'0'1259'0'0,"0"0"268"0"0,0 0 75 0 0,0 0-5 0 0,0 0-80 0 0,0 0-105 0 0,0 0-65 0 0,0 0-79 0 0,7-2-90 0 0,24-5-45 0 0,-23 5 17 0 0,-8 2 15 0 0,0 0-3 0 0,0 0-44 0 0,0 0-98 0 0,0 0-119 0 0,0 0-102 0 0,0 0-107 0 0,0 0-109 0 0,0 0-61 0 0,0 0-68 0 0,0 0-47 0 0,0 0-46 0 0,0 0-40 0 0,0 0-43 0 0,0 0-34 0 0,0 0 0 0 0,-24 0 461 0 0,6 1-670 0 0,-1 0 1 0 0,1 2 0 0 0,-1 0 0 0 0,1 1 0 0 0,0 1 0 0 0,1 0-1 0 0,-1 2 1 0 0,-9 4-36 0 0,26-9 9 0 0,-1-1-1 0 0,0 0 1 0 0,1 1 0 0 0,0-1-1 0 0,-1 1 1 0 0,1-1-1 0 0,0 1 1 0 0,0 0-1 0 0,0-1 1 0 0,0 1 0 0 0,0 0-1 0 0,0 0 1 0 0,0 0-1 0 0,0 0 1 0 0,1 0 0 0 0,-1 0-1 0 0,1 0 1 0 0,0 0-1 0 0,-1 0 1 0 0,1 0-1 0 0,0 0 1 0 0,0 0 0 0 0,0 0-1 0 0,1 0 1 0 0,-1 0-1 0 0,0 0 1 0 0,1 0-1 0 0,-1 0 1 0 0,1 0 0 0 0,0 0-1 0 0,0 0 1 0 0,-1-1-1 0 0,1 1 1 0 0,1 0 0 0 0,-1 0-1 0 0,0-1 1 0 0,1 2-9 0 0,98 93 270 0 0,-99-94-268 0 0,6 3 19 0 0,-1 1 0 0 0,0 0 0 0 0,-1 0 0 0 0,1 0 0 0 0,-1 1 0 0 0,0 0 0 0 0,-1 0 0 0 0,0 1 0 0 0,0-1 0 0 0,0 1 0 0 0,-1 0 0 0 0,0-1 0 0 0,-1 2 0 0 0,0-1 0 0 0,0 0 0 0 0,-1 0 0 0 0,0 1 0 0 0,0 7-21 0 0,-3-7 53 0 0,-1 1-1 0 0,-1-1 0 0 0,1 0 1 0 0,-2 0-1 0 0,1 0 0 0 0,-1 0 1 0 0,-1-1-1 0 0,1 0 0 0 0,-1 0 0 0 0,-1-1 1 0 0,1 1-1 0 0,-1-1 0 0 0,-1-1 1 0 0,1 1-1 0 0,-1-1 0 0 0,0-1 0 0 0,-1 1 1 0 0,1-1-1 0 0,-1-1 0 0 0,0 0 1 0 0,-1 0-53 0 0,-7 7 43 0 0,12-8-28 0 0,-1 1 0 0 0,0-1 1 0 0,1-1-1 0 0,-1 1 0 0 0,0-1 0 0 0,0 0 0 0 0,-1-1 1 0 0,1 1-1 0 0,0-1 0 0 0,0 0 0 0 0,-1-1 0 0 0,1 0 1 0 0,-1 0-1 0 0,1 0 0 0 0,0 0 0 0 0,-1-1 0 0 0,1 0 0 0 0,-4-2-15 0 0,6 1-22 0 0,0-1 0 0 0,1 1 0 0 0,0-1 0 0 0,-1 0 0 0 0,1 0 0 0 0,0 0 0 0 0,0 0 0 0 0,1-1-1 0 0,-1 1 1 0 0,1-1 0 0 0,0 1 0 0 0,0-1 0 0 0,0 0 0 0 0,0 0 0 0 0,0 0 0 0 0,1 0-1 0 0,0 0 1 0 0,0-1 0 0 0,-1-2 22 0 0,12-51-4183 0 0,5 42-157 0 0,-2 7-3738 0 0,-2 2-3536 0 0</inkml:trace>
  <inkml:trace contextRef="#ctx0" brushRef="#br0" timeOffset="1769.743">1966 1 12803 0 0,'0'0'2042'0'0,"0"0"-319"0"0,0 0-106 0 0,0 0-64 0 0,0 0-122 0 0,0 0-229 0 0,0 0-340 0 0,0 0-258 0 0,0 0-118 0 0,0 0-62 0 0,0 0-19 0 0,0 0-4 0 0,-6 15-46 0 0,-17 49-21 0 0,12 28 883 0 0,12-76-979 0 0,39 253 920 0 0,-61-74-1064 0 0,0-120-196 0 0,17-60-46 0 0,4-16-1713 0 0,-2-10 76 0 0,-5-36-3786 0 0,2 13-3134 0 0,3 23-664 0 0</inkml:trace>
  <inkml:trace contextRef="#ctx0" brushRef="#br0" timeOffset="2017.768">1688 365 2817 0 0,'0'0'4785'0'0,"0"0"-1834"0"0,0 0-932 0 0,0 0-476 0 0,0 0-333 0 0,0 0-206 0 0,0 0-133 0 0,0 0-6 0 0,0 0 34 0 0,0 0 52 0 0,0 0 48 0 0,0 0-88 0 0,0 0-150 0 0,21 1-117 0 0,144 9 759 0 0,79-8 313 0 0,-186-3-6073 0 0,0 0-5479 0 0,-58 1-1960 0 0</inkml:trace>
  <inkml:trace contextRef="#ctx0" brushRef="#br0" timeOffset="2305.221">2249 535 568 0 0,'0'0'2725'0'0,"0"0"129"0"0,0 0 64 0 0,0 0-182 0 0,0 0-362 0 0,0 0-395 0 0,0 0-351 0 0,33-1-306 0 0,101-3-223 0 0,-57-12 949 0 0,-67 10-1637 0 0,-5 3-274 0 0,0 1-1 0 0,0-2 0 0 0,0 1 1 0 0,-1-1-1 0 0,1 1 0 0 0,-1-1 1 0 0,0 0-1 0 0,0-1 0 0 0,0 1 1 0 0,-1-1-1 0 0,1 0 0 0 0,-1 0 1 0 0,0 0-1 0 0,-1 0 0 0 0,1 0 1 0 0,-1-1-1 0 0,0 1 1 0 0,0-1-1 0 0,-1 1 0 0 0,1-1 1 0 0,-1 0-1 0 0,-1 0 0 0 0,1 1 1 0 0,-1-1-1 0 0,0 0 0 0 0,0 0 1 0 0,-1 0-1 0 0,0 1 0 0 0,0-1-136 0 0,-3 1 0 0 0,0 2-1 0 0,-1-1 0 0 0,1 1 0 0 0,-1-1 1 0 0,0 1-1 0 0,0 0 0 0 0,-1 1 1 0 0,1-1-1 0 0,0 1 0 0 0,-1 0 0 0 0,1 1 1 0 0,-1-1-1 0 0,0 1 0 0 0,0 0 0 0 0,1 1 1 0 0,-1-1-1 0 0,0 1 0 0 0,0 0 0 0 0,0 1 1 0 0,1-1-1 0 0,-1 1 0 0 0,0 0 1 0 0,0 0-1 0 0,1 1 0 0 0,-1 0 0 0 0,1 0 1 0 0,0 0-1 0 0,-1 1 0 0 0,1 0 0 0 0,0 0 1 0 0,-3 2 0 0 0,-2 0-34 0 0,0 0 0 0 0,1 0 0 0 0,-1 1 1 0 0,1 0-1 0 0,0 1 0 0 0,1 0 0 0 0,-1 0 1 0 0,1 1-1 0 0,1 0 0 0 0,0 1 0 0 0,0-1 1 0 0,0 1-1 0 0,1 1 0 0 0,1-1 0 0 0,-1 1 1 0 0,2 0-1 0 0,-1 0 0 0 0,1 1 0 0 0,1-1 1 0 0,0 1-1 0 0,0 0 0 0 0,1 0 0 0 0,1 0 1 0 0,0 0-1 0 0,0 0 0 0 0,1 1 34 0 0,2-8-105 0 0,0 1 0 0 0,0-1 1 0 0,1 0-1 0 0,0 1 0 0 0,-1-1 0 0 0,1 0 0 0 0,1-1 0 0 0,-1 1 1 0 0,1-1-1 0 0,-1 1 0 0 0,1-1 0 0 0,0 0 0 0 0,0 0 0 0 0,0 0 0 0 0,1-1 1 0 0,-1 0-1 0 0,1 0 0 0 0,-1 0 0 0 0,1 0 0 0 0,0-1 0 0 0,3 1 105 0 0,46 6-2777 0 0,-18-8-3408 0 0,-25 0 2559 0 0,7 0-7300 0 0</inkml:trace>
  <inkml:trace contextRef="#ctx0" brushRef="#br0" timeOffset="2890.159">2708 678 3417 0 0,'0'0'2001'0'0,"0"0"-181"0"0,0 0 121 0 0,0 0 134 0 0,0 0-165 0 0,0 0-295 0 0,0 0-239 0 0,0 0-133 0 0,0 0-6 0 0,0 0 43 0 0,0 0 54 0 0,0 0-72 0 0,0 0-203 0 0,6-3-241 0 0,51-45 637 0 0,95-213 704 0 0,-114 217-2099 0 0,-34 73-343 0 0,-7 124 311 0 0,5-151-24 0 0,0 0-1 0 0,0 0 0 0 0,0 0 1 0 0,0 0-1 0 0,0 0 1 0 0,1 0-1 0 0,-1-1 0 0 0,1 1 1 0 0,-1-1-1 0 0,1 0 0 0 0,-1 0 1 0 0,1 1-1 0 0,0-2 0 0 0,0 1 1 0 0,-1 0-1 0 0,1-1 1 0 0,0 1-1 0 0,0-1 0 0 0,0 0 1 0 0,0 0-1 0 0,0 0 0 0 0,0 0 1 0 0,-1 0-1 0 0,1-1 1 0 0,0 1-1 0 0,0-1 0 0 0,0 0 1 0 0,-1 0-1 0 0,1 0 0 0 0,0 0 1 0 0,-1-1-1 0 0,1 1 1 0 0,-1-1-1 0 0,2 0-3 0 0,181-122 176 0 0,-177 118-175 0 0,0 1 0 0 0,1 0 0 0 0,-1 1 0 0 0,1 0 0 0 0,0 0 1 0 0,0 1-1 0 0,0 0 0 0 0,1 1 0 0 0,-1 0 0 0 0,1 0 0 0 0,8 0-1 0 0,-8 42 136 0 0,10 109 49 0 0,-19-144-278 0 0,0 0 0 0 0,1 1 0 0 0,-1-1 0 0 0,1 0 0 0 0,0 0 0 0 0,1-1 0 0 0,-1 1 0 0 0,1 0 0 0 0,0-1 0 0 0,0 0-1 0 0,0 1 1 0 0,1-1 0 0 0,-1 0 0 0 0,1-1 0 0 0,1 2 93 0 0,-1-2-659 0 0,-1 0-2549 0 0,0-3-6502 0 0,-2 0-2612 0 0</inkml:trace>
  <inkml:trace contextRef="#ctx0" brushRef="#br0" timeOffset="779.268">664 428 6177 0 0,'0'0'2185'0'0,"0"0"-221"0"0,0 0-39 0 0,0 0-2 0 0,0 0-71 0 0,0 0-269 0 0,0 0-371 0 0,0 0-338 0 0,0 0-299 0 0,0 0-190 0 0,0 0-86 0 0,0 0-20 0 0,0 0 15 0 0,-4 2 10 0 0,-2 5-229 0 0,1-1 0 0 0,-1 1 0 0 0,1 1 0 0 0,0-1 0 0 0,0 1 0 0 0,1-1 0 0 0,0 1 0 0 0,1 0 0 0 0,0 1 0 0 0,0-1 0 0 0,1 1-1 0 0,-1-1 1 0 0,2 1 0 0 0,0 0 0 0 0,0 0 0 0 0,0-1 0 0 0,1 1 0 0 0,0 0 0 0 0,1 0 0 0 0,0 0 0 0 0,0 0 0 0 0,1 0-75 0 0,-2-4 19 0 0,0-1 1 0 0,1 1 0 0 0,-1-1-1 0 0,1 1 1 0 0,0-1-1 0 0,0 0 1 0 0,0 1 0 0 0,1-1-1 0 0,-1 0 1 0 0,1 0-1 0 0,0 0 1 0 0,0 0 0 0 0,1 0-1 0 0,-1 0 1 0 0,1-1-1 0 0,0 1 1 0 0,0-1 0 0 0,0 0-1 0 0,0 1 1 0 0,0-2 0 0 0,1 1-1 0 0,-1 0 1 0 0,1-1-1 0 0,0 1 1 0 0,0-1 0 0 0,0 0-1 0 0,0 0 1 0 0,0-1-1 0 0,1 1 1 0 0,-1-1 0 0 0,0 0-1 0 0,1 0 1 0 0,-1-1 0 0 0,2 1-21 0 0,2-1 75 0 0,0-1-1 0 0,-1 0 0 0 0,1 0 1 0 0,0-1-1 0 0,-1 0 0 0 0,1 0 1 0 0,-1-1-1 0 0,0 0 0 0 0,0 0 1 0 0,0 0-1 0 0,0-1 0 0 0,0-1 1 0 0,-1 1-1 0 0,0-1 0 0 0,0 0 1 0 0,0 0-1 0 0,0 0 0 0 0,-1-1 1 0 0,4-5-74 0 0,76-133 732 0 0,-70 113-585 0 0,1-6 384 0 0,-16 70-639 0 0,38 272 206 0 0,-12 162-64 0 0,-25-458-23 0 0,0 0 1 0 0,-1 0 0 0 0,0 0 0 0 0,-1 0-1 0 0,0 0 1 0 0,0 0 0 0 0,-1 0-1 0 0,0-1 1 0 0,-1 1 0 0 0,0-1-1 0 0,0 1 1 0 0,-1-1 0 0 0,1 0-1 0 0,-2 0 1 0 0,1-1 0 0 0,-1 1-1 0 0,-1-1 1 0 0,1 0 0 0 0,-1 0 0 0 0,-1-1-1 0 0,1 0 1 0 0,-1 0 0 0 0,0 0-1 0 0,0-1 1 0 0,0 0 0 0 0,-1 0-1 0 0,0-1 1 0 0,0 0 0 0 0,0 0-1 0 0,-1-1 1 0 0,1 0 0 0 0,-1-1-1 0 0,1 0 1 0 0,-1 0 0 0 0,0-1-1 0 0,0 0 1 0 0,0 0 0 0 0,-2-1-12 0 0,7-2 17 0 0,0-1 0 0 0,0 0 1 0 0,0-1-1 0 0,0 1 0 0 0,0-1 1 0 0,1 1-1 0 0,-1-1 0 0 0,1 0 0 0 0,0 0 1 0 0,1-1-1 0 0,-1 1 0 0 0,1-1 1 0 0,-1 1-1 0 0,1-1 0 0 0,1 0 0 0 0,-1 1 1 0 0,1-1-1 0 0,-1 0 0 0 0,2 0 1 0 0,-1 0-1 0 0,0 0 0 0 0,1-1 0 0 0,0 1 1 0 0,0 0-1 0 0,1 0 0 0 0,-1 0 1 0 0,1 0-18 0 0,-1-22-5 0 0,1 0 1 0 0,1 0 0 0 0,1 0-1 0 0,2 1 1 0 0,0-1 0 0 0,2 1 0 0 0,1 0-1 0 0,1 1 1 0 0,1 0 0 0 0,2 0-1 0 0,0 1 1 0 0,1 1 0 0 0,1 0 0 0 0,2 0 4 0 0,-2 3-671 0 0,46-61 637 0 0,-37 56-3305 0 0,2 3-3933 0 0,-16 15-4732 0 0</inkml:trace>
  <inkml:trace contextRef="#ctx0" brushRef="#br0" timeOffset="1323.305">1447 413 2553 0 0,'0'0'2549'0'0,"0"0"-736"0"0,0 0-94 0 0,0 0 257 0 0,0 0 149 0 0,0 0-60 0 0,0 0-343 0 0,0 0-422 0 0,0 0-345 0 0,0 0-180 0 0,0 0-79 0 0,0 0-26 0 0,0 0-5 0 0,3-3-21 0 0,9-9-18 0 0,-51 26 1869 0 0,-35 27-2099 0 0,32-12-221 0 0,42-28-178 0 0,1 28-23 0 0,89 16 356 0 0,-86-43-301 0 0,0 0 0 0 0,0 0-1 0 0,0 0 1 0 0,0 0 0 0 0,-1 1-1 0 0,1-1 1 0 0,-1 1 0 0 0,0 0-1 0 0,0 0 1 0 0,0 0 0 0 0,0 1-1 0 0,0-1 1 0 0,-1 0 0 0 0,1 1-1 0 0,-1 0 1 0 0,0 0 0 0 0,0 0-1 0 0,-1 0 1 0 0,1 0 0 0 0,-1 0-1 0 0,0 0 1 0 0,0 0 0 0 0,0 1-1 0 0,0-1 1 0 0,-1 0 0 0 0,0 0-1 0 0,0 1 1 0 0,0-1 0 0 0,0 0-1 0 0,-1 1 1 0 0,0-1 0 0 0,0 0-1 0 0,0 1 1 0 0,0-1 0 0 0,0 0-1 0 0,-1 0 1 0 0,0 0 0 0 0,0 0 0 0 0,0-1-1 0 0,0 1 1 0 0,-1 0 0 0 0,1-1-1 0 0,-1 0 1 0 0,0 1-29 0 0,-4 3 41 0 0,0-1 1 0 0,0 1-1 0 0,-1-1 1 0 0,0-1-1 0 0,0 1 1 0 0,0-1-1 0 0,-1-1 0 0 0,0 1 1 0 0,0-2-1 0 0,0 1 1 0 0,0-1-1 0 0,0 0 1 0 0,-2-1-42 0 0,-78 9-171 0 0,70-31-3759 0 0,20-1-7434 0 0,2 14 104 0 0</inkml:trace>
  <inkml:trace contextRef="#ctx0" brushRef="#br0" timeOffset="5373.295">4696 645 12107 0 0,'0'0'1884'0'0,"0"0"-637"0"0,0 0-324 0 0,0 0-12 0 0,0 0 45 0 0,0 0-63 0 0,0 0-228 0 0,0 0-283 0 0,0 0-211 0 0,0 0-116 0 0,0 0-62 0 0,0 0-22 0 0,0 0-42 0 0,-10 27-81 0 0,-30 83-133 0 0,29-80-271 0 0,7-17 218 0 0,4-9-2878 0 0,0 3-3900 0 0,0-7-1308 0 0</inkml:trace>
  <inkml:trace contextRef="#ctx0" brushRef="#br0" timeOffset="6060.248">5010 339 5105 0 0,'0'0'2591'0'0,"0"0"-721"0"0,0 0-332 0 0,0 0 2 0 0,0 0-17 0 0,0 0-64 0 0,0 0-211 0 0,0 0-249 0 0,0 0-239 0 0,0 0-161 0 0,0 0-85 0 0,0 0-66 0 0,-5 25-59 0 0,-15 76-42 0 0,25-43 197 0 0,2-43-368 0 0,-5-7-123 0 0,0 1 0 0 0,0-1 0 0 0,0-1 0 0 0,1 1-1 0 0,0 0 1 0 0,1-1 0 0 0,0 1 0 0 0,0-1 0 0 0,0 0 0 0 0,1 0 0 0 0,0-1 0 0 0,3 4-53 0 0,-5-9 76 0 0,0 0 1 0 0,0 0 0 0 0,0-1-1 0 0,0 1 1 0 0,0-1 0 0 0,0 1 0 0 0,0-1-1 0 0,0 0 1 0 0,0 0 0 0 0,0 0-1 0 0,0-1 1 0 0,0 1 0 0 0,0-1-1 0 0,0 1 1 0 0,0-1 0 0 0,0 0-1 0 0,-1 0 1 0 0,1 0 0 0 0,0-1-1 0 0,0 1 1 0 0,-1-1 0 0 0,1 0-77 0 0,20-20 374 0 0,-2 0 1 0 0,0-2-1 0 0,-1-1 0 0 0,-2 0 1 0 0,0-1-1 0 0,-2-1 1 0 0,-1-1-1 0 0,5-15-374 0 0,-19 42 93 0 0,-1 1-42 0 0,0 0-15 0 0,0 0-40 0 0,0 0-17 0 0,0 0-54 0 0,18 30-169 0 0,-8-4 252 0 0,-1 1 1 0 0,-1-1-1 0 0,-1 2 0 0 0,-2-1 1 0 0,0 1-1 0 0,-2 0 0 0 0,-1 0 1 0 0,-2 1-9 0 0,-10 224-38 0 0,0-105 52 0 0,9-108-12 0 0,-1-1 0 0 0,-2 1 0 0 0,-2 0 0 0 0,-1-1 0 0 0,-4 5-2 0 0,11-40 10 0 0,-1 0 0 0 0,1 0 0 0 0,-1 0 0 0 0,0-1 0 0 0,0 1 0 0 0,-1 0 0 0 0,1-1 0 0 0,-1 1 0 0 0,0-1 0 0 0,0 1-1 0 0,0-1 1 0 0,0 0 0 0 0,0 0 0 0 0,-1 0 0 0 0,1 0 0 0 0,-1 0 0 0 0,0 0 0 0 0,0-1 0 0 0,0 1 0 0 0,0-1 0 0 0,0 0 0 0 0,-1 0-1 0 0,1 0 1 0 0,-1 0 0 0 0,1-1 0 0 0,-1 0 0 0 0,0 1 0 0 0,0-1 0 0 0,1-1 0 0 0,-1 1 0 0 0,0 0 0 0 0,0-1 0 0 0,0 0 0 0 0,0 0-1 0 0,0 0 1 0 0,0 0 0 0 0,1-1 0 0 0,-1 1 0 0 0,0-1-10 0 0,-2-5 8 0 0,1 0 0 0 0,1 0 0 0 0,-1 0 0 0 0,1-1 0 0 0,0 1 0 0 0,1-1 1 0 0,-1 0-1 0 0,1 0 0 0 0,1-1 0 0 0,-1 1 0 0 0,1-1 0 0 0,1 1 0 0 0,-1-1 0 0 0,1 1 0 0 0,1-1 0 0 0,-1 0 0 0 0,1 1 0 0 0,1-5-8 0 0,-2-2 13 0 0,-3-14-218 0 0,2-1 0 0 0,1 0 1 0 0,2 0-1 0 0,0 0 1 0 0,2 1-1 0 0,1-1 0 0 0,2 1 1 0 0,0 0-1 0 0,2 0 1 0 0,3-6 204 0 0,13-19-3208 0 0,-6 18-6316 0 0,-10 19-2715 0 0</inkml:trace>
  <inkml:trace contextRef="#ctx0" brushRef="#br0" timeOffset="4771.304">4390 336 0 0 0,'0'0'1212'0'0,"0"0"330"0"0,0 0 217 0 0,0 0 216 0 0,0 0 174 0 0,0 0 51 0 0,0 0-112 0 0,0 0-213 0 0,0 0-247 0 0,0 0-240 0 0,0 0-213 0 0,2-6 530 0 0,-2 5 2270 0 0,-21 34-2735 0 0,-129 194 36 0 0,33-75-1074 0 0,98-123-421 0 0,19-29 148 0 0,0 0-18 0 0,0 0-19 0 0,0 0-14 0 0,0 0-40 0 0,-2-30-5860 0 0,1 17 4267 0 0,1-4-2103 0 0,1 1-3525 0 0,1 8-217 0 0</inkml:trace>
  <inkml:trace contextRef="#ctx0" brushRef="#br0" timeOffset="5062.416">4116 288 1496 0 0,'0'0'2545'0'0,"0"0"-370"0"0,0 0-9 0 0,0 0 124 0 0,0 0-33 0 0,0 0-267 0 0,0 0-396 0 0,0 0-427 0 0,0 0-342 0 0,0 0-186 0 0,0 0-112 0 0,0 0-42 0 0,-4 26 2407 0 0,6-15-2656 0 0,1-1 0 0 0,0 0 0 0 0,0 0 0 0 0,1 0 0 0 0,0 0 0 0 0,1 0 0 0 0,0-1 0 0 0,1 0 1 0 0,0 0-1 0 0,0-1 0 0 0,1 1 0 0 0,0-1 0 0 0,0-1 0 0 0,1 1 0 0 0,0-1 0 0 0,0-1 0 0 0,7 5-236 0 0,13 14 337 0 0,104 94 363 0 0,-102-65-875 0 0,-27-28-7794 0 0,-3-25 371 0 0,2 2-4558 0 0</inkml:trace>
  <inkml:trace contextRef="#ctx0" brushRef="#br0" timeOffset="27443.416">473 1845 0 0 0,'0'0'288'0'0,"0"0"768"0"0,0 0 317 0 0,0 0 32 0 0,0 0-85 0 0,0 0-153 0 0,0 0-108 0 0,0 0-68 0 0,6-1-9 0 0,18-4-19 0 0,-18 2 6317 0 0,-7 2-3660 0 0,-29 4-3358 0 0,-148 59 601 0 0,246-42 269 0 0,-49-18-1048 0 0,-13-3-70 0 0,-1 2 1 0 0,1-1 0 0 0,-1 0-1 0 0,1 1 1 0 0,-1 0 0 0 0,0 0-1 0 0,1 1 1 0 0,-1 0 0 0 0,0 0 0 0 0,0 0-1 0 0,0 0 1 0 0,0 1 0 0 0,0 0-1 0 0,-1 0 1 0 0,1 0 0 0 0,1 2-15 0 0,-5-2 21 0 0,0 0 1 0 0,-1 0 0 0 0,1-1-1 0 0,-1 1 1 0 0,0 0-1 0 0,0 0 1 0 0,0 0-1 0 0,0 0 1 0 0,-1 0-1 0 0,1 0 1 0 0,-1 0 0 0 0,1-1-1 0 0,-1 1 1 0 0,0 0-1 0 0,0 0 1 0 0,0-1-1 0 0,-1 1 1 0 0,1-1 0 0 0,0 1-1 0 0,-1-1 1 0 0,0 1-1 0 0,0-1 1 0 0,0 1-22 0 0,-142 117 381 0 0,24-25-278 0 0,119-95-101 0 0,-1 1 1 0 0,0 0-1 0 0,1 1 1 0 0,0-1-1 0 0,-1 0 0 0 0,1 0 1 0 0,0 1-1 0 0,-1-1 0 0 0,1 0 1 0 0,0 1-1 0 0,0-1 0 0 0,0 1 1 0 0,0 0-1 0 0,0-1 1 0 0,1 1-1 0 0,-1 0 0 0 0,0 0 1 0 0,1-1-1 0 0,-1 1 0 0 0,1 0 1 0 0,0 0-1 0 0,0 0 1 0 0,0-1-1 0 0,0 1 0 0 0,0 0 1 0 0,0 0-1 0 0,0 0 0 0 0,0 0 1 0 0,1 0-1 0 0,-1-1 1 0 0,1 1-1 0 0,-1 0 0 0 0,1 0 1 0 0,0-1-1 0 0,-1 1 0 0 0,1 0 1 0 0,0-1-1 0 0,0 1 1 0 0,0-1-1 0 0,1 1 0 0 0,-1-1 1 0 0,0 0-1 0 0,1 1 0 0 0,-1-1 1 0 0,0 0-1 0 0,1 0 1 0 0,-1 0-1 0 0,1 0 0 0 0,0 0 1 0 0,1 0-3 0 0,14 6 132 0 0,1-2 0 0 0,0 0 0 0 0,0 0 0 0 0,0-2 0 0 0,1 0 0 0 0,0-2 0 0 0,-1 0 0 0 0,1-1 0 0 0,0 0 0 0 0,8-3-132 0 0,25 2 237 0 0,48-3 142 0 0,-100 4-352 0 0,0 0 1 0 0,0 0-19 0 0,-21-22-1192 0 0,-26-48-6210 0 0,29 17-4438 0 0,14 41 8278 0 0,0 0 334 0 0</inkml:trace>
  <inkml:trace contextRef="#ctx0" brushRef="#br0" timeOffset="27792.121">384 1547 80 0 0,'0'0'1879'0'0,"0"0"-443"0"0,0 0 10 0 0,0 0 377 0 0,0 0 275 0 0,0 0 52 0 0,0 0-173 0 0,0 0-363 0 0,0 0-290 0 0,0 0-231 0 0,0 0-179 0 0,0 0-133 0 0,-8-2-52 0 0,-27-3-23 0 0,11 42 1209 0 0,20-13-1409 0 0,0 0 1 0 0,2 0 0 0 0,1 1 0 0 0,1-1 0 0 0,0 0-1 0 0,2 0 1 0 0,4 18-507 0 0,61 324 1508 0 0,-60-298-1467 0 0,-2-1-1 0 0,-3 1 1 0 0,-4 27-41 0 0,-10 6-2593 0 0,23-98-2887 0 0,-8-3 749 0 0,1 0-6542 0 0</inkml:trace>
  <inkml:trace contextRef="#ctx0" brushRef="#br0" timeOffset="28383.037">986 1702 2040 0 0,'0'0'2617'0'0,"0"0"-863"0"0,0 0-302 0 0,0 0 126 0 0,0 0 202 0 0,0 0 84 0 0,0 0-159 0 0,0 0-345 0 0,0 0-385 0 0,0 0-288 0 0,0 0-195 0 0,0 0-92 0 0,0 0 79 0 0,4 2 112 0 0,-2-1-484 0 0,0 1 1 0 0,-1 0-1 0 0,1 0 1 0 0,0 0 0 0 0,-1 0-1 0 0,1 1 1 0 0,-1-1-1 0 0,1 0 1 0 0,-1 1 0 0 0,0-1-1 0 0,0 1 1 0 0,0-1-1 0 0,-1 1 1 0 0,1-1 0 0 0,0 1-1 0 0,-1 0 1 0 0,0-1 0 0 0,0 1-1 0 0,0 0 1 0 0,0 0-1 0 0,0-1 1 0 0,0 1 0 0 0,-1 0-108 0 0,2-1 21 0 0,35 392 2378 0 0,-18-265-2365 0 0,-18-128-27 0 0,0-1 1 0 0,0 1-1 0 0,0-1 0 0 0,0 0 1 0 0,0 1-1 0 0,0-1 1 0 0,0 1-1 0 0,0-1 1 0 0,0 1-1 0 0,0-1 1 0 0,0 1-1 0 0,0-1 1 0 0,0 1-1 0 0,0-1 0 0 0,0 1 1 0 0,0-1-1 0 0,0 1 1 0 0,1-1-1 0 0,-1 1 1 0 0,0-1-1 0 0,0 0 1 0 0,1 1-1 0 0,-1-1 1 0 0,0 1-1 0 0,0-1 0 0 0,1 0 1 0 0,-1 1-1 0 0,0-1 1 0 0,1 0-1 0 0,-1 1 1 0 0,1-1-1 0 0,-1 0 1 0 0,0 0-1 0 0,1 1 1 0 0,-1-1-1 0 0,1 0 1 0 0,-1 0-1 0 0,1 0 0 0 0,-1 0 1 0 0,1 0-1 0 0,-1 1 1 0 0,1-1-1 0 0,-1 0 1 0 0,1 0-1 0 0,-1 0 1 0 0,1 0-1 0 0,-1 0 1 0 0,1-1-1 0 0,-1 1 0 0 0,0 0 1 0 0,1 0-1 0 0,-1 0 1 0 0,1 0-1 0 0,-1 0 1 0 0,1-1-1 0 0,-1 1 1 0 0,1 0-1 0 0,-1 0 1 0 0,0-1-1 0 0,1 1 0 0 0,-1 0 1 0 0,0-1-1 0 0,1 1-7 0 0,20-32 815 0 0,-15 19-858 0 0,75-164 817 0 0,-52 107-760 0 0,-3-2-1 0 0,-4-1 1 0 0,-2-1 0 0 0,-4-1 0 0 0,4-54-14 0 0,-11 82-2438 0 0,-7 46-1262 0 0,-2 1 761 0 0,0 0-3298 0 0,0 0-5236 0 0</inkml:trace>
  <inkml:trace contextRef="#ctx0" brushRef="#br0" timeOffset="28867.01">1421 2136 13243 0 0,'0'0'1939'0'0,"0"0"-671"0"0,0 0-325 0 0,0 0-59 0 0,0 0-34 0 0,0 0-49 0 0,0 0-117 0 0,0 0-166 0 0,0 0-117 0 0,0 0-66 0 0,0 0-56 0 0,0 0-39 0 0,0 0-59 0 0,16-3-41 0 0,78-15 108 0 0,-38 17 583 0 0,-55 3-787 0 0,0-1 1 0 0,0 1-1 0 0,-1-1 0 0 0,1 1 1 0 0,0-1-1 0 0,-1 1 0 0 0,1 0 1 0 0,-1-1-1 0 0,1 1 1 0 0,-1 0-1 0 0,0 0 0 0 0,0-1 1 0 0,0 1-1 0 0,0 0 0 0 0,0 0 1 0 0,0-1-1 0 0,0 1 0 0 0,0 0 1 0 0,-1 0-1 0 0,1-1 0 0 0,-1 1 1 0 0,1 0-1 0 0,-1-1 0 0 0,0 1 1 0 0,0-1-1 0 0,1 1 0 0 0,-1-1 1 0 0,-1 1-45 0 0,-64 83 907 0 0,64-84-886 0 0,0 1 0 0 0,0 0 1 0 0,1 0-1 0 0,-1 0 1 0 0,1 1-1 0 0,-1-1 1 0 0,1 0-1 0 0,0 0 1 0 0,0 1-1 0 0,0-1 0 0 0,0 1 1 0 0,1-1-1 0 0,-1 1 1 0 0,1-1-1 0 0,-1 1 1 0 0,1-1-1 0 0,0 1 0 0 0,0 0 1 0 0,0-1-1 0 0,0 1 1 0 0,0-1-1 0 0,1 1 1 0 0,-1-1-1 0 0,1 1 1 0 0,0-1-1 0 0,0 1 0 0 0,0-1 1 0 0,0 1-1 0 0,0-1 1 0 0,0 0-1 0 0,0 0 1 0 0,1 1-1 0 0,-1-1 1 0 0,1 0-1 0 0,0-1 0 0 0,0 1 1 0 0,0 0-1 0 0,0 0 1 0 0,0-1-1 0 0,0 1 1 0 0,0-1-1 0 0,0 1 0 0 0,0-1 1 0 0,1 0-1 0 0,-1 0 1 0 0,0 0-1 0 0,1 0 1 0 0,-1-1-1 0 0,1 1 1 0 0,0-1-1 0 0,-1 1 0 0 0,1-1-21 0 0,14 2 74 0 0,-1-1-1 0 0,1 0 0 0 0,-1-2 1 0 0,1 0-1 0 0,-1 0 1 0 0,1-2-1 0 0,-1 0 0 0 0,0-1 1 0 0,2-1-74 0 0,-8 1-391 0 0,26-10-510 0 0,-14-1-8298 0 0,-18 11-2586 0 0</inkml:trace>
  <inkml:trace contextRef="#ctx0" brushRef="#br0" timeOffset="29157.888">1993 1860 10026 0 0,'0'0'2527'0'0,"0"0"-885"0"0,0 0-532 0 0,0 0-110 0 0,0 0 55 0 0,0 0 41 0 0,0 0-108 0 0,0 0-185 0 0,0 0-60 0 0,0 0 10 0 0,0 0 55 0 0,0 0 30 0 0,0 0-110 0 0,11 4-133 0 0,33 14-91 0 0,70-11 1042 0 0,23-18-1245 0 0,-134 10-1492 0 0,16-3 2532 0 0,-16 2-6165 0 0,-5 2-6751 0 0,-3 0 761 0 0</inkml:trace>
  <inkml:trace contextRef="#ctx0" brushRef="#br0" timeOffset="29404.991">2071 2081 3337 0 0,'0'0'1904'0'0,"0"0"-98"0"0,0 0-30 0 0,0 0 10 0 0,0 0-60 0 0,0 0-163 0 0,0 0-235 0 0,0 0-243 0 0,0 0-219 0 0,0 0-206 0 0,0 0-185 0 0,0 0-164 0 0,0 0-131 0 0,32 2-107 0 0,102 8-108 0 0,-69-18-755 0 0,-52 2-295 0 0,3-2-4660 0 0,-6 7-4884 0 0</inkml:trace>
  <inkml:trace contextRef="#ctx0" brushRef="#br0" timeOffset="31809.963">4521 1716 7066 0 0,'0'0'3403'0'0,"0"0"-1171"0"0,0 0-519 0 0,0 0-90 0 0,0 0-192 0 0,0 0-251 0 0,0 0-304 0 0,0 0-310 0 0,0 0-188 0 0,0 0 17 0 0,0 0 96 0 0,0 0 84 0 0,0 0 35 0 0,-2 10-104 0 0,-1 13-260 0 0,1 0 1 0 0,1 0-1 0 0,1 0 1 0 0,1 0-1 0 0,1-1 1 0 0,3 16-247 0 0,-4-31 17 0 0,1 1 0 0 0,0 0 0 0 0,0-1 0 0 0,0 1 0 0 0,1-1 1 0 0,0 0-1 0 0,0 0 0 0 0,1 0 0 0 0,0 0 0 0 0,0-1 0 0 0,1 1 0 0 0,0-1 0 0 0,0 0 0 0 0,0-1 0 0 0,1 1 1 0 0,0-1-1 0 0,2 1-17 0 0,-4-5 48 0 0,0-1 1 0 0,-1 1 0 0 0,1-1-1 0 0,0 0 1 0 0,0-1 0 0 0,0 1 0 0 0,0-1-1 0 0,0 1 1 0 0,0-1 0 0 0,0-1-1 0 0,-1 1 1 0 0,1 0 0 0 0,-1-1 0 0 0,1 0-1 0 0,-1 0 1 0 0,1 0 0 0 0,-1 0-1 0 0,0 0 1 0 0,0-1 0 0 0,0 1-1 0 0,0-1 1 0 0,0 0 0 0 0,-1 0 0 0 0,1 0-1 0 0,-1 0 1 0 0,0 0 0 0 0,0-1-1 0 0,0 1 1 0 0,0-1 0 0 0,0 1 0 0 0,-1-1-1 0 0,0 0 1 0 0,1-1-49 0 0,5-7 102 0 0,75-140 932 0 0,-81 152-1033 0 0,-1-1 1 0 0,0 1-1 0 0,0-1 1 0 0,0 1-1 0 0,0-1 1 0 0,0 1 0 0 0,1-1-1 0 0,-1 1 1 0 0,0-1-1 0 0,0 1 1 0 0,1-1-1 0 0,-1 1 1 0 0,0 0-1 0 0,1-1 1 0 0,-1 1-1 0 0,0 0 1 0 0,1-1-1 0 0,-1 1 1 0 0,1 0-1 0 0,-1-1 1 0 0,0 1-1 0 0,1 0 1 0 0,-1 0-1 0 0,1 0 1 0 0,-1-1-1 0 0,1 1 1 0 0,-1 0-1 0 0,1 0 1 0 0,-1 0 0 0 0,1 0-1 0 0,-1 0 1 0 0,1 0-1 0 0,-1 0 1 0 0,1 0-1 0 0,-1 0 1 0 0,1 0-1 0 0,-1 0 1 0 0,1 0-1 0 0,-1 0 1 0 0,1 0-1 0 0,-1 1 1 0 0,1-1-1 0 0,-1 0 1 0 0,1 0-1 0 0,-1 0 1 0 0,0 1-1 0 0,1-1 1 0 0,-1 0-1 0 0,1 1 1 0 0,-1-1-1 0 0,0 0 1 0 0,1 1 0 0 0,-1-1-1 0 0,0 0 1 0 0,1 1-1 0 0,-1-1 1 0 0,0 1-2 0 0,8 9 0 0 0,-1 0 1 0 0,0 0 0 0 0,0 1 0 0 0,-1 0 0 0 0,-1 0 0 0 0,0 1 0 0 0,0-1 0 0 0,-1 1 0 0 0,0 0-1 0 0,-2 1 1 0 0,1-1 0 0 0,-1 0 0 0 0,-1 1 0 0 0,0-1 0 0 0,-1 1 0 0 0,0 0 0 0 0,-1-1 0 0 0,-1 7-1 0 0,2-16 0 0 0,-18 284-30 0 0,10-206 41 0 0,4-32-10 0 0,-2-1-1 0 0,-2 0 0 0 0,-3 0 0 0 0,-8 24 0 0 0,15-61 1 0 0,-1-1 0 0 0,0 1 0 0 0,-1-1-1 0 0,0 0 1 0 0,0-1 0 0 0,-1 0 0 0 0,-1 0 0 0 0,1 0-1 0 0,-1-1 1 0 0,-2 2-1 0 0,7-7 6 0 0,0-1 0 0 0,0 1-1 0 0,0-1 1 0 0,0 1-1 0 0,0-1 1 0 0,-1 0 0 0 0,1 0-1 0 0,-1 0 1 0 0,1-1 0 0 0,-1 1-1 0 0,0-1 1 0 0,0 0 0 0 0,0 0-1 0 0,1 0 1 0 0,-1 0 0 0 0,0-1-1 0 0,0 0 1 0 0,0 1 0 0 0,0-2-1 0 0,0 1 1 0 0,0 0-1 0 0,0-1 1 0 0,0 0 0 0 0,0 1-1 0 0,1-2 1 0 0,-1 1 0 0 0,0 0-1 0 0,0-1 1 0 0,1 0 0 0 0,-3-1-6 0 0,0-2 2 0 0,1-1 0 0 0,0 0 0 0 0,1-1 1 0 0,-1 1-1 0 0,1-1 0 0 0,0 0 0 0 0,1 0 1 0 0,-1 0-1 0 0,2 0 0 0 0,-1 0 1 0 0,1-1-1 0 0,0 0 0 0 0,0 1 0 0 0,1-1 1 0 0,0 0-1 0 0,0 0 0 0 0,1 1 0 0 0,0-1 1 0 0,1 0-1 0 0,-1 0 0 0 0,2-5-2 0 0,-1-6-15 0 0,1 4 6 0 0,2-1 1 0 0,0 0-1 0 0,0 1 1 0 0,1-1-1 0 0,1 1 1 0 0,1 1 0 0 0,0-1-1 0 0,1 1 1 0 0,1 0-1 0 0,0 1 1 0 0,1 0-1 0 0,10-11 9 0 0,65-51-714 0 0,-22 36-5423 0 0,-53 34-459 0 0,-2 2-5372 0 0</inkml:trace>
  <inkml:trace contextRef="#ctx0" brushRef="#br0" timeOffset="32252.492">5075 2121 10794 0 0,'0'0'2449'0'0,"0"0"-590"0"0,0 0-357 0 0,0 0-245 0 0,0 0-210 0 0,0 0-115 0 0,0 0-80 0 0,0 0-71 0 0,0 0-1 0 0,0 0 0 0 0,0 0-21 0 0,0 0-46 0 0,0 0-103 0 0,24-7-112 0 0,77-22-97 0 0,-35 21 328 0 0,-65 9-712 0 0,1 0 1 0 0,-1 0-1 0 0,0 0 1 0 0,1 0-1 0 0,-1 1 1 0 0,0-1-1 0 0,0 0 1 0 0,0 1-1 0 0,0-1 0 0 0,0 0 1 0 0,0 1-1 0 0,0 0 1 0 0,0-1-1 0 0,-1 1 1 0 0,1-1-1 0 0,0 1 0 0 0,-1 0 1 0 0,0-1-1 0 0,1 1 1 0 0,-1 0-1 0 0,0-1 1 0 0,0 1-1 0 0,0 0 0 0 0,0 0 1 0 0,0-1-1 0 0,0 1 1 0 0,0 0-1 0 0,-1 0 1 0 0,1-1-1 0 0,-1 1 1 0 0,1 0-1 0 0,-1-1 0 0 0,0 1 1 0 0,1-1-1 0 0,-1 1 1 0 0,0-1-1 0 0,0 1 1 0 0,0-1-1 0 0,0 0 0 0 0,0 1 1 0 0,-1-1-18 0 0,-77 92 253 0 0,76-90-248 0 0,-1 0-1 0 0,1 0 1 0 0,0 1-1 0 0,0 0 1 0 0,1-1 0 0 0,-1 1-1 0 0,1 0 1 0 0,0 0-1 0 0,0 1 1 0 0,0-1-1 0 0,0 0 1 0 0,1 1-1 0 0,0-1 1 0 0,0 1 0 0 0,0-1-1 0 0,0 1 1 0 0,1 0-5 0 0,2-3 21 0 0,1 0 1 0 0,-1 0-1 0 0,1 0 1 0 0,0 0 0 0 0,0 0-1 0 0,0 0 1 0 0,0-1-1 0 0,0 0 1 0 0,0 1 0 0 0,0-1-1 0 0,0 0 1 0 0,1 0-1 0 0,-1-1 1 0 0,0 1 0 0 0,1-1-1 0 0,-1 0 1 0 0,0 0-1 0 0,1 0 1 0 0,-1 0 0 0 0,2 0-22 0 0,121-1 724 0 0,-101-11-1205 0 0,-21 3-9212 0 0,-4 5-2741 0 0</inkml:trace>
  <inkml:trace contextRef="#ctx0" brushRef="#br0" timeOffset="30545.342">2610 2210 1720 0 0,'0'0'2734'0'0,"0"0"-740"0"0,0 0-276 0 0,0 0-3 0 0,0 0 30 0 0,0 0-25 0 0,0 0-173 0 0,0 0-237 0 0,0 0-257 0 0,0 0-184 0 0,0 0-127 0 0,0 0-69 0 0,0 0-47 0 0,2-25-36 0 0,7-75-13 0 0,5 41 491 0 0,-3 26-648 0 0,1 0-1 0 0,1 1 1 0 0,2 0 0 0 0,2 1 0 0 0,0 1 0 0 0,2 1 0 0 0,1 0 0 0 0,2 2-1 0 0,0 0 1 0 0,2 2 0 0 0,9-7-420 0 0,-33 31 1 0 0,0 0 0 0 0,1 0 0 0 0,-1 0 0 0 0,0 0 0 0 0,1 0 1 0 0,-1 1-1 0 0,1-1 0 0 0,0 0 0 0 0,-1 1 0 0 0,1-1 0 0 0,-1 0 0 0 0,1 1 0 0 0,0-1 0 0 0,0 0 0 0 0,-1 1 0 0 0,1-1 0 0 0,0 1 0 0 0,0 0 0 0 0,0-1 0 0 0,-1 1 0 0 0,1-1 1 0 0,0 1-1 0 0,0 0 0 0 0,0 0 0 0 0,0 0 0 0 0,0 0 0 0 0,0-1 0 0 0,0 1 0 0 0,0 0 0 0 0,0 0 0 0 0,-1 1 0 0 0,1-1 0 0 0,0 0 0 0 0,0 0 0 0 0,0 0 0 0 0,0 1 1 0 0,0-1-1 0 0,0 0 0 0 0,-1 1 0 0 0,1-1 0 0 0,0 1 0 0 0,0-1 0 0 0,0 1 0 0 0,-1-1 0 0 0,1 1 0 0 0,0-1 0 0 0,-1 1 0 0 0,1 0 0 0 0,0-1 0 0 0,-1 1 0 0 0,1 0 1 0 0,-1 0-1 0 0,1 0 0 0 0,-1-1 0 0 0,0 1 0 0 0,1 0 0 0 0,-1 0 0 0 0,0 0 0 0 0,1 0 0 0 0,-1 0 0 0 0,0 0 0 0 0,0-1 0 0 0,0 1 0 0 0,0 0 0 0 0,0 1-1 0 0,15 218 191 0 0,3-130-209 0 0,-17-87 19 0 0,0 0 1 0 0,0 0-1 0 0,0 0 1 0 0,1-1-1 0 0,-1 1 1 0 0,1 0-1 0 0,0 0 0 0 0,0-1 1 0 0,0 1-1 0 0,0-1 1 0 0,0 0-1 0 0,0 1 0 0 0,1-1 1 0 0,-1 0-1 0 0,1 0 1 0 0,-1-1-1 0 0,1 1 0 0 0,0 0 1 0 0,0-1-1 0 0,0 0 1 0 0,-1 0-1 0 0,1 0 1 0 0,1 0-1 0 0,-1 0 0 0 0,0 0 1 0 0,0-1-1 0 0,1 1-1 0 0,2-3 16 0 0,0-1 0 0 0,0 1 0 0 0,-1-1-1 0 0,1 0 1 0 0,-1-1 0 0 0,0 1 0 0 0,0-1 0 0 0,0 0-1 0 0,0 0 1 0 0,-1-1 0 0 0,0 1 0 0 0,0-1 0 0 0,0 0-1 0 0,0 0 1 0 0,2-5-16 0 0,5-5 27 0 0,127-144 92 0 0,5 13-82 0 0,-120 140-77 0 0,-21 35 27 0 0,-2-19 57 0 0,-6 195 133 0 0,36-91-417 0 0,-29-113 83 0 0,0 1 0 0 0,1-1 0 0 0,-1 0 0 0 0,0 1 0 0 0,0-1 0 0 0,1 0-1 0 0,-1 0 1 0 0,0 0 0 0 0,1 0 0 0 0,0 0 0 0 0,-1 0 0 0 0,1-1 0 0 0,-1 1 0 0 0,1-1 0 0 0,0 1 0 0 0,-1-1-1 0 0,1 1 1 0 0,0-1 0 0 0,0 0 0 0 0,-1 0 0 0 0,1 0 0 0 0,0 0 0 0 0,0 0 0 0 0,-1 0 0 0 0,1 0-1 0 0,1-1 158 0 0,27-7-12146 0 0,-24 4 826 0 0</inkml:trace>
  <inkml:trace contextRef="#ctx0" brushRef="#br0" timeOffset="31126.358">3926 1739 1856 0 0,'0'0'2700'0'0,"0"0"-484"0"0,0 0-9 0 0,0 0 162 0 0,0 0-101 0 0,0 0-298 0 0,0 0-434 0 0,0 0-458 0 0,0 0-226 0 0,0 0-153 0 0,0 0-146 0 0,0 0-53 0 0,0 0-41 0 0,-11-1-29 0 0,-39 0-17 0 0,-24 32 770 0 0,66-26-1150 0 0,1 1 0 0 0,-1 0 0 0 0,2 1 0 0 0,-1-1-1 0 0,1 1 1 0 0,0 0 0 0 0,0 1 0 0 0,1 0 0 0 0,0 0 0 0 0,0 0 0 0 0,1 0 0 0 0,0 0 0 0 0,0 1 0 0 0,1 0-1 0 0,0 0 1 0 0,1 0 0 0 0,0 0 0 0 0,0 0 0 0 0,1 1 0 0 0,0-1 0 0 0,1 7-33 0 0,17 53 269 0 0,-15-66-226 0 0,0 0 0 0 0,1 0 0 0 0,-1-1 0 0 0,1 1-1 0 0,0-1 1 0 0,0 1 0 0 0,0-1 0 0 0,0 0 0 0 0,0-1 0 0 0,1 1 0 0 0,-1 0-1 0 0,1-1 1 0 0,-1 0 0 0 0,1 0 0 0 0,-1 0 0 0 0,1 0 0 0 0,-1 0-1 0 0,1-1 1 0 0,0 1 0 0 0,-1-1 0 0 0,1 0 0 0 0,0 0 0 0 0,0-1 0 0 0,-1 1-1 0 0,1-1 1 0 0,0 0 0 0 0,-1 0 0 0 0,2 0-43 0 0,97-44 905 0 0,37-47-425 0 0,-89 59-420 0 0,53-21-4 0 0,-101 55-56 0 0,0-1 0 0 0,0 1 0 0 0,0 0 0 0 0,0 0 1 0 0,0 0-1 0 0,0 0 0 0 0,0 1 0 0 0,0-1 0 0 0,0 1 0 0 0,-1-1 1 0 0,1 1-1 0 0,0-1 0 0 0,-1 1 0 0 0,0 0 0 0 0,1 0 0 0 0,-1 0 0 0 0,0 0 1 0 0,0 0-1 0 0,0 0 0 0 0,0 0 0 0 0,0 0 0 0 0,-1 0 0 0 0,1 0 1 0 0,0 0-1 0 0,-1 1 0 0 0,0-1 0 0 0,0 0 0 0 0,1 1 0 0 0,-1-1 1 0 0,0 0-1 0 0,-1 0 0 0 0,1 1 0 0 0,0-1 0 0 0,-1 1 0 0 0,2 4 3 0 0,1 31 8 0 0,-2 1-1 0 0,-2 0 1 0 0,-1-1 0 0 0,-6 29-11 0 0,-6 84-29 0 0,16-20 29 0 0,1-68-3 0 0,-3 0 0 0 0,-2 1 0 0 0,-8 29 3 0 0,10-81 3 0 0,-2 0-1 0 0,1 0 1 0 0,-2 0-1 0 0,1-1 1 0 0,-2 1-1 0 0,1-1 1 0 0,-2 0-1 0 0,1 0 1 0 0,-2-1-1 0 0,1 0 1 0 0,-1 0-1 0 0,-1 0 1 0 0,0-1-1 0 0,0 0 1 0 0,-1-1-1 0 0,0 0 1 0 0,-2 2-3 0 0,9-8-1 0 0,-1-1 1 0 0,1 1-1 0 0,-1 0 1 0 0,1-1-1 0 0,-1 0 0 0 0,0 1 1 0 0,1-1-1 0 0,-1 0 1 0 0,0 0-1 0 0,0-1 1 0 0,0 1-1 0 0,0-1 1 0 0,0 1-1 0 0,0-1 1 0 0,1 0-1 0 0,-1 0 0 0 0,0 0 1 0 0,0 0-1 0 0,0-1 1 0 0,0 1-1 0 0,0-1 1 0 0,0 0-1 0 0,0 1 1 0 0,0-2-1 0 0,1 1 0 0 0,-1 0 1 0 0,0 0-1 0 0,1-1 1 0 0,-1 1-1 0 0,1-1 1 0 0,0 0-1 0 0,-1 0 1 0 0,1 0-1 0 0,0 0 0 0 0,0 0 1 0 0,0 0-1 0 0,0-1 1 0 0,1 1-1 0 0,-1-1 1 0 0,1 1-1 0 0,-1-1 1 0 0,1 0-1 0 0,0 1 1 0 0,0-1-1 0 0,0 0 0 0 0,0 0 1 0 0,-4-17-19 0 0,1 0 0 0 0,1 0 0 0 0,1-1 0 0 0,0 1 0 0 0,2-1 0 0 0,0 1 0 0 0,1-1 19 0 0,0 12-8 0 0,2-18-243 0 0,1 0 0 0 0,2 0 0 0 0,0 1 1 0 0,2 0-1 0 0,1 0 0 0 0,1 1 0 0 0,1 0 0 0 0,1 0 0 0 0,2 1 251 0 0,23-36-2503 0 0,-20 36-958 0 0,-6 9-381 0 0,2-5-7788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3513 0 0,'0'0'3942'0'0,"0"0"-1280"0"0,0 0-542 0 0,0 0-178 0 0,0 0-219 0 0,0 0-228 0 0,0 0-225 0 0,0 0-206 0 0,0 0-193 0 0,0 0-156 0 0,0 0-106 0 0,0 0-80 0 0,0 0-40 0 0,2 0 6260 0 0,-1 0-7184 0 0,217-31 1443 0 0,-142 16-819 0 0,-56 14-216 0 0,-19 1 22 0 0,-1 0-5 0 0,0 0-5 0 0,0 0-6 0 0,-18 4-968 0 0,-3 8-2427 0 0,14-9-2888 0 0,5-2-5898 0 0</inkml:trace>
  <inkml:trace contextRef="#ctx0" brushRef="#br0" timeOffset="405.904">744 85 14043 0 0,'0'0'1732'0'0,"0"0"-482"0"0,0 0-184 0 0,0 0 0 0 0,0 0-28 0 0,0 0-63 0 0,0 0-104 0 0,0 0-107 0 0,0 0-63 0 0,0 0-63 0 0,0 0-74 0 0,0 0-63 0 0,0 0-65 0 0,-10 27-49 0 0,-31 85-36 0 0,15-2 465 0 0,19-57-562 0 0,2 0 0 0 0,2 0 0 0 0,4 43-254 0 0,0-31-114 0 0,-5-77-3605 0 0,-4-17-2228 0 0,8 18 1003 0 0,0 6-5668 0 0</inkml:trace>
  <inkml:trace contextRef="#ctx0" brushRef="#br0" timeOffset="620.925">498 62 13051 0 0,'0'0'2571'0'0,"0"0"-875"0"0,0 0-394 0 0,0 0 54 0 0,0 0 70 0 0,0 0-26 0 0,0 0-150 0 0,0 0-229 0 0,0 0-208 0 0,33-1-152 0 0,107-2-108 0 0,17-13 702 0 0,35-22-405 0 0,-186 37-1262 0 0,20-2 120 0 0,-18 11-7499 0 0,-8-5-4213 0 0</inkml:trace>
  <inkml:trace contextRef="#ctx0" brushRef="#br0" timeOffset="1498.892">1502 131 4969 0 0,'0'0'3749'0'0,"0"0"-1582"0"0,0 0-608 0 0,0 0 19 0 0,0 0 43 0 0,0 0-78 0 0,0 0-166 0 0,0 0-265 0 0,0 0-241 0 0,0 0-163 0 0,0 0-79 0 0,0 0-5 0 0,0 0-67 0 0,1 4 3165 0 0,-3 4-3630 0 0,0 1 1 0 0,-1-1-1 0 0,0 0 1 0 0,0 0-1 0 0,-1 0 1 0 0,0-1 0 0 0,0 1-1 0 0,-1-1 1 0 0,0 0-1 0 0,-1 0 1 0 0,1 0-1 0 0,-7 4-92 0 0,9-6 31 0 0,-283 256 328 0 0,266-226-303 0 0,41-31 191 0 0,77 7 270 0 0,35 16-443 0 0,-35 0-86 0 0,-51-12-16 0 0,-45-16 43 0 0,-1 0 0 0 0,0-1 1 0 0,0 1-1 0 0,0-1 1 0 0,0 1-1 0 0,0-1 0 0 0,0 1 1 0 0,0-1-1 0 0,-1 0 1 0 0,1 1-1 0 0,-1-1 0 0 0,1 0 1 0 0,-1 0-1 0 0,0 1 1 0 0,1-1-1 0 0,-1 0 0 0 0,0 0 1 0 0,0 0-1 0 0,0 1 1 0 0,0-1-1 0 0,-1 0 0 0 0,1 0 1 0 0,0 0-1 0 0,-1 1 1 0 0,1-1-1 0 0,-1 0 0 0 0,0 1 1 0 0,0-1-1 0 0,1 0 0 0 0,-1 1 1 0 0,0-1-1 0 0,0 1 1 0 0,-1-2-16 0 0,-124-259 206 0 0,104 212-1159 0 0,39 54-2283 0 0,0 4-3022 0 0,-13-4-5507 0 0</inkml:trace>
  <inkml:trace contextRef="#ctx0" brushRef="#br0" timeOffset="2246.817">1762 185 13179 0 0,'0'0'2463'0'0,"0"0"-755"0"0,0 0-351 0 0,0 0-29 0 0,0 0-54 0 0,0 0-142 0 0,0 0-220 0 0,0 0-280 0 0,0 0-218 0 0,0 0-142 0 0,0 0-88 0 0,0 0-44 0 0,0 0-15 0 0,-1 2 11 0 0,-7 21 45 0 0,1-1 1 0 0,1 1-1 0 0,2 0 1 0 0,0 0-1 0 0,1 1 0 0 0,2-1 1 0 0,0 10-182 0 0,0-30 27 0 0,0 0 1 0 0,1 0-1 0 0,-1 0 1 0 0,1 0 0 0 0,0 0-1 0 0,0 0 1 0 0,0 0 0 0 0,0 0-1 0 0,0 0 1 0 0,1 0-1 0 0,-1 0 1 0 0,1-1 0 0 0,0 1-1 0 0,0 0 1 0 0,0 0-1 0 0,0 0 1 0 0,0-1 0 0 0,1 1-1 0 0,-1-1 1 0 0,1 1-1 0 0,0-1 1 0 0,-1 1 0 0 0,1-1-1 0 0,0 0 1 0 0,0 0-1 0 0,1 0 1 0 0,-1 0 0 0 0,0 0-1 0 0,1-1 1 0 0,-1 1-1 0 0,1-1 1 0 0,0 1 0 0 0,-1-1-1 0 0,1 0 1 0 0,0 0 0 0 0,0 0-1 0 0,0 0 1 0 0,0-1-1 0 0,-1 1 1 0 0,2-1-28 0 0,3 0 59 0 0,-1 0 0 0 0,1 0-1 0 0,0-1 1 0 0,0 0 0 0 0,0-1 0 0 0,-1 1 0 0 0,1-1 0 0 0,-1 0-1 0 0,1-1 1 0 0,-1 0 0 0 0,0 0 0 0 0,0 0 0 0 0,0 0-1 0 0,0-1 1 0 0,-1 0 0 0 0,1-1 0 0 0,-1 1 0 0 0,0-1-59 0 0,6-5 35 0 0,20-19-30 0 0,1 1 1 0 0,1 2-1 0 0,1 1 1 0 0,2 2-1 0 0,34-17-5 0 0,3 17-104 0 0,-67 50-20 0 0,-4-6 123 0 0,-1 0 0 0 0,-1-1-1 0 0,-1 1 1 0 0,-1 0-1 0 0,-1 0 1 0 0,0-1 0 0 0,-2 0-1 0 0,0 0 1 0 0,-6 15 1 0 0,-6 25 31 0 0,16-54-33 0 0,-28 112 23 0 0,5 1 0 0 0,-6 101-21 0 0,29-184 1 0 0,-2 1-1 0 0,-2-1 1 0 0,-1 0 0 0 0,-2-1-1 0 0,-1 0 1 0 0,-7 15-1 0 0,15-48 14 0 0,1 0-1 0 0,-1-1 0 0 0,0 1 1 0 0,1-1-1 0 0,-1 1 1 0 0,0-1-1 0 0,0 1 1 0 0,0-1-1 0 0,0 0 1 0 0,0 1-1 0 0,0-1 1 0 0,-1 0-1 0 0,1 0 1 0 0,0 0-1 0 0,-1 0 1 0 0,1 0-1 0 0,0 0 0 0 0,-1 0 1 0 0,1 0-1 0 0,-1-1 1 0 0,0 1-1 0 0,1 0 1 0 0,-1-1-1 0 0,1 0 1 0 0,-1 1-1 0 0,0-1 1 0 0,0 0-1 0 0,1 0 1 0 0,-1 0-1 0 0,0 0 0 0 0,1 0 1 0 0,-1 0-1 0 0,0 0 1 0 0,1-1-1 0 0,-1 1 1 0 0,0 0-1 0 0,1-1 1 0 0,-1 0-1 0 0,1 1 1 0 0,-1-1-1 0 0,1 0 1 0 0,-1 0-1 0 0,1 0 0 0 0,-1 0 1 0 0,1 0-1 0 0,0 0 1 0 0,-1 0-1 0 0,1 0 1 0 0,0-1-1 0 0,0 1 1 0 0,0 0-1 0 0,0-1 1 0 0,0 1-1 0 0,0-1 1 0 0,1 1-1 0 0,-1-1 0 0 0,0 1 1 0 0,1-1-1 0 0,-1 0 1 0 0,1 1-1 0 0,0-1 1 0 0,-1 0-1 0 0,1 0-13 0 0,-4-10 62 0 0,1 0 1 0 0,0-1-1 0 0,1 1 0 0 0,1 0 0 0 0,0-1 0 0 0,0 1 1 0 0,1-1-1 0 0,1 1 0 0 0,0-1 0 0 0,1 1 0 0 0,0-1 0 0 0,0 1 1 0 0,2 0-1 0 0,-1 0 0 0 0,2 0 0 0 0,5-10-62 0 0,0-2-73 0 0,2 0 0 0 0,0 1 0 0 0,1 1-1 0 0,2 0 1 0 0,0 1 0 0 0,1 1 0 0 0,1 0-1 0 0,1 1 1 0 0,1 1 0 0 0,10-8 73 0 0,16 2-1591 0 0,-35 22-3085 0 0,0 1-4338 0 0,-9 1-3642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4937 0 0,'0'0'2963'0'0,"0"0"-282"0"0,0 0-113 0 0,0 0-150 0 0,0 0-335 0 0,0 0-421 0 0,0 0-399 0 0,0 0-313 0 0,0 0-200 0 0,0 0-109 0 0,0 0-69 0 0,0 0-67 0 0,0 0-34 0 0,11 11 1377 0 0,57-11-21 0 0,78-29-568 0 0,-48 4-941 0 0,-79 23-869 0 0,-19 18-4258 0 0,-6-9 1072 0 0,1-3-1817 0 0,4-4 4968 0 0,-3 4-11476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12875 0 0,'0'0'2246'0'0,"0"0"-695"0"0,0 0-342 0 0,0 0-54 0 0,0 0 11 0 0,0 0 38 0 0,0 0-73 0 0,0 0-148 0 0,0 0-155 0 0,0 0-208 0 0,0 0-141 0 0,0 0-92 0 0,0 0-73 0 0,33-8-59 0 0,103-25-62 0 0,1 4-827 0 0,-130 27 168 0 0,-3 1-1187 0 0,-1 0-4049 0 0,-3 1-6166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294 277 0 0 0,'0'0'767'0'0,"0"0"660"0"0,0 0 424 0 0,0 0 263 0 0,0 0 157 0 0,0 0-15 0 0,0 0-158 0 0,0 0-255 0 0,0 0-329 0 0,0 0-359 0 0,0 0-300 0 0,0 0-189 0 0,-4-7-112 0 0,-11-20-61 0 0,4 36 825 0 0,-3 21-948 0 0,1 0 0 0 0,2 0 1 0 0,1 1-1 0 0,2 1 0 0 0,1-1 0 0 0,1 1 1 0 0,2 1-1 0 0,0 16-370 0 0,3-38 30 0 0,0 0-1 0 0,1 0 1 0 0,0 0 0 0 0,1 0 0 0 0,1 0-1 0 0,0 0 1 0 0,0 0 0 0 0,1 0 0 0 0,0 0-1 0 0,1-1 1 0 0,0 1 0 0 0,0-1 0 0 0,1 0-1 0 0,1-1 1 0 0,0 1 0 0 0,0-1 0 0 0,1 0 0 0 0,0 0-1 0 0,1 0-29 0 0,-3-6 45 0 0,0 0 0 0 0,0-1-1 0 0,0 1 1 0 0,1-1 0 0 0,-1 0 0 0 0,0-1-1 0 0,1 1 1 0 0,-1-1 0 0 0,1 0 0 0 0,0 0-1 0 0,-1-1 1 0 0,1 1 0 0 0,0-1-1 0 0,-1-1 1 0 0,1 1 0 0 0,0-1 0 0 0,-1 0-1 0 0,1 0 1 0 0,-1-1 0 0 0,1 0-1 0 0,-1 1 1 0 0,0-2 0 0 0,1 1 0 0 0,-1-1-1 0 0,0 0 1 0 0,-1 0 0 0 0,1 0 0 0 0,0-1-45 0 0,19-18 104 0 0,-1-1 0 0 0,0-1 0 0 0,-2-2 0 0 0,-1 0-1 0 0,-1-1 1 0 0,-1-1 0 0 0,-1 0 0 0 0,-2-2 0 0 0,3-10-104 0 0,-5 16 18 0 0,6-13 14 0 0,-1 0 0 0 0,-2-1 1 0 0,-2 0-1 0 0,-2-1 0 0 0,-1-1 0 0 0,-2 0 0 0 0,-2 0 0 0 0,1-26-32 0 0,-7 60 23 0 0,-1 5-11 0 0,1-1 1 0 0,-1 1-1 0 0,1-1 1 0 0,-1 1-1 0 0,0-1 0 0 0,0 1 1 0 0,0-1-1 0 0,1 0 1 0 0,-2 1-1 0 0,1-1 1 0 0,0 1-1 0 0,0-1 0 0 0,0 1 1 0 0,-1-1-1 0 0,1 1 1 0 0,0-1-1 0 0,-1 1 1 0 0,0 0-1 0 0,1-1 0 0 0,-1 1 1 0 0,0-1-1 0 0,0 1 1 0 0,0 0-1 0 0,1 0 1 0 0,-1 0-1 0 0,-1-1 0 0 0,1 1 1 0 0,0 0-1 0 0,-1 0-12 0 0,-6 27 11 0 0,-2 11 74 0 0,2 1 0 0 0,1 0 0 0 0,2 0 0 0 0,1 1 0 0 0,3-1 0 0 0,1 1 0 0 0,1-1 0 0 0,5 22-85 0 0,28 156 443 0 0,-1-46-310 0 0,-32-166-1505 0 0,0 7 3487 0 0,-1-8-7242 0 0,1 1-6715 0 0,-1-4 46 0 0</inkml:trace>
  <inkml:trace contextRef="#ctx0" brushRef="#br0" timeOffset="336.765">920 557 10466 0 0,'0'0'2881'0'0,"0"0"-1038"0"0,0 0-712 0 0,0 0-259 0 0,0 0 70 0 0,0 0 134 0 0,0 0 35 0 0,0 0-106 0 0,0 0-201 0 0,0 0-193 0 0,0 0-129 0 0,0 0-61 0 0,0 0-80 0 0,4 30-66 0 0,16 93-59 0 0,-6 11 172 0 0,-10-39-1127 0 0,-4-94 158 0 0,0-1-383 0 0,0 0-621 0 0,0 0-1010 0 0,0 0-2810 0 0,0 0-5703 0 0</inkml:trace>
  <inkml:trace contextRef="#ctx0" brushRef="#br0" timeOffset="1125.528">1118 678 4153 0 0,'0'0'2139'0'0,"0"0"-555"0"0,0 0-349 0 0,0 0-78 0 0,0 0 89 0 0,0 0 145 0 0,0 0 7 0 0,0 0-115 0 0,0 0-197 0 0,0 0-232 0 0,0 0-136 0 0,0 0-65 0 0,0 0-48 0 0,20-3-17 0 0,132-29 1180 0 0,-51 16-754 0 0,-190-28 383 0 0,43 8-1162 0 0,46 36-223 0 0,0 0-1 0 0,1 1 1 0 0,-1-1 0 0 0,0 0 0 0 0,0 1 0 0 0,0-1-1 0 0,0 1 1 0 0,0-1 0 0 0,0 0 0 0 0,0 1-1 0 0,0-1 1 0 0,0 0 0 0 0,0 1 0 0 0,0-1-1 0 0,0 1 1 0 0,-1-1 0 0 0,1 0 0 0 0,0 1-1 0 0,0-1 1 0 0,0 0 0 0 0,0 1 0 0 0,-1-1 0 0 0,1 0-1 0 0,0 1 1 0 0,0-1 0 0 0,-1 0 0 0 0,1 1-1 0 0,0-1 1 0 0,0 0 0 0 0,-1 0 0 0 0,1 0-1 0 0,0 1 1 0 0,-1-1 0 0 0,1 0 0 0 0,0 0 0 0 0,-1 0-1 0 0,1 1 1 0 0,0-1 0 0 0,-1 0 0 0 0,1 0-1 0 0,-1 0 1 0 0,1 0 0 0 0,0 0 0 0 0,-1 0-1 0 0,1 0 1 0 0,-1 0 0 0 0,1 0 0 0 0,0 0 0 0 0,-1 0-1 0 0,1 0 1 0 0,0 0 0 0 0,-1 0 0 0 0,1-1-1 0 0,0 1 1 0 0,-1 0 0 0 0,1 0 0 0 0,-1 0-1 0 0,1 0 1 0 0,0-1 0 0 0,0 1 0 0 0,-1 0-1 0 0,1 0 1 0 0,-1-1-12 0 0,3 46 66 0 0,-1-37 16 0 0,9 223 189 0 0,-20-176-214 0 0,10-54-67 0 0,0-1 4 0 0,0 0 18 0 0,0 0 6 0 0,77-88 611 0 0,8-16-573 0 0,-82 99-861 0 0,16-40 2058 0 0,-15 28-5426 0 0,-3 0-6759 0 0,-1 13-831 0 0</inkml:trace>
  <inkml:trace contextRef="#ctx0" brushRef="#br0" timeOffset="1504.431">1599 494 11690 0 0,'0'0'2326'0'0,"0"0"-533"0"0,0 0-308 0 0,0 0-108 0 0,0 0-80 0 0,0 0-92 0 0,0 0-169 0 0,0 0-177 0 0,0 0-175 0 0,0 0-100 0 0,0 0-81 0 0,0 0-86 0 0,22-11-84 0 0,69-33-88 0 0,-28 29 107 0 0,-62 17-343 0 0,1-1 0 0 0,-1 1 0 0 0,1 0 0 0 0,-1-1 0 0 0,1 1 0 0 0,-1 0 0 0 0,0 0 0 0 0,0 0 0 0 0,0 0 0 0 0,0 0 0 0 0,0 0 0 0 0,-1 0 0 0 0,1 0 0 0 0,0 0 0 0 0,-1 1 0 0 0,0-1 0 0 0,1 0 0 0 0,-1 0 0 0 0,0 0 0 0 0,0 1 0 0 0,0-1 1 0 0,-1 0-1 0 0,1 0 0 0 0,0 0 0 0 0,-1 0 0 0 0,0 1 0 0 0,1-1 0 0 0,-1 0 0 0 0,0 0 0 0 0,0 0 0 0 0,0 0 0 0 0,0 0-9 0 0,-98 170 243 0 0,98-170-236 0 0,0-1 1 0 0,0 1 0 0 0,0 0 0 0 0,1 0 0 0 0,-1 0-1 0 0,1-1 1 0 0,-1 1 0 0 0,1 0 0 0 0,0 0-1 0 0,-1 0 1 0 0,1 0 0 0 0,0 0 0 0 0,0 0-1 0 0,0 0 1 0 0,1-1 0 0 0,-1 1 0 0 0,0 0-1 0 0,1 0 1 0 0,-1 0 0 0 0,1 0 0 0 0,0-1 0 0 0,-1 1-1 0 0,1 0 1 0 0,0 0 0 0 0,0-1 0 0 0,0 1-1 0 0,0-1 1 0 0,1 1 0 0 0,-1-1 0 0 0,0 1-1 0 0,1-1 1 0 0,-1 0 0 0 0,1 0 0 0 0,-1 0-1 0 0,1 0 1 0 0,-1 0 0 0 0,1 0 0 0 0,0 0 0 0 0,-1 0-1 0 0,1 0 1 0 0,0-1 0 0 0,0 1 0 0 0,0-1-1 0 0,0 1 1 0 0,1-1-8 0 0,163 7-681 0 0,-165-7-436 0 0,-1 0-1354 0 0,-1 0-3797 0 0,-2 0-5981 0 0</inkml:trace>
  <inkml:trace contextRef="#ctx0" brushRef="#br0" timeOffset="2071.75">71 1003 7898 0 0,'0'0'2954'0'0,"0"0"-1057"0"0,0 0-659 0 0,0 0-163 0 0,0 0-7 0 0,0 0-6 0 0,0 0-15 0 0,0 0-6 0 0,0 0-43 0 0,0 0-19 0 0,0 0-87 0 0,0 0-191 0 0,0 0-133 0 0,6 16-105 0 0,21 54-77 0 0,-22-57-259 0 0,-1 1 0 0 0,-1 0 0 0 0,0 0 1 0 0,-1 0-1 0 0,0 0 0 0 0,-2 0 0 0 0,1 1 1 0 0,-2 9-128 0 0,0 3 39 0 0,1 79 30 0 0,0-61-2465 0 0,0-44 1244 0 0,0-1-566 0 0,0 0-1020 0 0,0 0-1675 0 0,0 0-1660 0 0,0 0-830 0 0</inkml:trace>
  <inkml:trace contextRef="#ctx0" brushRef="#br0" timeOffset="2643.157">1 1028 6745 0 0,'0'0'2032'0'0,"0"0"-309"0"0,0 0-143 0 0,0 0-76 0 0,0 0-114 0 0,0 0-183 0 0,0 0-252 0 0,0 0-202 0 0,0 0-89 0 0,0 0-69 0 0,0 0-69 0 0,0 0 3 0 0,0 0-2 0 0,23-5-10 0 0,109-27 438 0 0,-123 30-862 0 0,0 0 0 0 0,0 1 0 0 0,0 0-1 0 0,0 0 1 0 0,1 1 0 0 0,-1 0 0 0 0,0 0 0 0 0,1 1-1 0 0,-1 1 1 0 0,0-1 0 0 0,0 2 0 0 0,0-1 0 0 0,0 1 0 0 0,-1 0-1 0 0,7 4-92 0 0,-13-5 29 0 0,-1 1 1 0 0,0-1-1 0 0,0 1 0 0 0,-1-1 0 0 0,1 1 0 0 0,0-1 0 0 0,-1 1 0 0 0,0-1 0 0 0,1 1 0 0 0,-1-1 0 0 0,0 1 0 0 0,0 0 0 0 0,-1-1 1 0 0,1 1-1 0 0,0-1 0 0 0,-1 1 0 0 0,0-1 0 0 0,1 1 0 0 0,-1-1 0 0 0,0 1 0 0 0,0-1 0 0 0,0 0 0 0 0,-1 1 0 0 0,1-1 0 0 0,-1 0 1 0 0,0 0-30 0 0,-7 14 107 0 0,5-12-96 0 0,1 0-1 0 0,0 0 1 0 0,1 0 0 0 0,-1 1 0 0 0,1-1-1 0 0,0 1 1 0 0,0-1 0 0 0,0 1 0 0 0,1 0 0 0 0,0-1-1 0 0,-1 1 1 0 0,2 0 0 0 0,-1 0 0 0 0,1 0-1 0 0,-1 0 1 0 0,1 0 0 0 0,1 0 0 0 0,-1 0 0 0 0,1 1-11 0 0,1-2 4 0 0,1-1 0 0 0,-1 1 0 0 0,1-1 0 0 0,0 0 0 0 0,0 0 0 0 0,0 0 0 0 0,0 0 0 0 0,1-1 0 0 0,-1 0 0 0 0,1 1 0 0 0,-1-1 0 0 0,1 0 0 0 0,0-1 0 0 0,0 1 0 0 0,0 0 0 0 0,0-1 0 0 0,0 0 0 0 0,2 0-4 0 0,23 11 53 0 0,-21-8-32 0 0,-5-3 13 0 0,0 0 1 0 0,0 1-1 0 0,1-1 0 0 0,-1 1 1 0 0,0-1-1 0 0,0 1 1 0 0,0 0-1 0 0,0 0 0 0 0,-1 1 1 0 0,1-1-1 0 0,-1 1 0 0 0,1-1 1 0 0,-1 1-1 0 0,0 0 0 0 0,0 0 1 0 0,0 0-1 0 0,0 0 1 0 0,0 0-1 0 0,-1 0 0 0 0,1 0 1 0 0,-1 0-1 0 0,0 1 0 0 0,0-1 1 0 0,0 1-1 0 0,-1-1 0 0 0,1 1 1 0 0,-1-1-1 0 0,0 1 1 0 0,0 0-35 0 0,-1 1 46 0 0,-1-1 0 0 0,1 0 0 0 0,-1 1 0 0 0,0-1 0 0 0,0 0 0 0 0,-1-1 0 0 0,1 1 0 0 0,-1 0 0 0 0,0-1 0 0 0,0 1 0 0 0,0-1 0 0 0,0 0 0 0 0,0 0 0 0 0,-1 0 0 0 0,0 0 0 0 0,1-1 0 0 0,-1 1 1 0 0,0-1-1 0 0,0 0 0 0 0,-3 1-46 0 0,-9 7 31 0 0,5-4-95 0 0,-1 1 1 0 0,0-2-1 0 0,0 0 0 0 0,-1 0 1 0 0,0-1-1 0 0,1 0 1 0 0,-1-2-1 0 0,0 1 1 0 0,0-1-1 0 0,-1-1 0 0 0,1-1 1 0 0,-12 0 63 0 0,8-26-4391 0 0,21 4-7308 0 0,1 15 1794 0 0</inkml:trace>
  <inkml:trace contextRef="#ctx0" brushRef="#br0" timeOffset="2956.552">540 1268 7874 0 0,'0'0'2615'0'0,"0"0"-703"0"0,0 0-414 0 0,0 0-182 0 0,0 0-174 0 0,0 0-227 0 0,0 0-252 0 0,0 0-213 0 0,0 0-119 0 0,0 0-52 0 0,0 0-13 0 0,0 0 5 0 0,0 0 11 0 0,8 20 42 0 0,23 61 33 0 0,-31-80-341 0 0,0 0 0 0 0,0 0 0 0 0,1 0 0 0 0,-1 0 0 0 0,0-1 1 0 0,0 1-1 0 0,1 0 0 0 0,-1 0 0 0 0,0 0 0 0 0,1 0 0 0 0,-1 0 0 0 0,1-1 0 0 0,-1 1 0 0 0,1 0 0 0 0,-1 0 0 0 0,1-1 1 0 0,0 1-1 0 0,-1 0 0 0 0,1-1 0 0 0,0 1 0 0 0,-1 0 0 0 0,1-1 0 0 0,0 1 0 0 0,0-1 0 0 0,0 0 0 0 0,0 1 0 0 0,-1-1 1 0 0,1 0-1 0 0,0 1 0 0 0,0-1 0 0 0,0 0 0 0 0,0 0 0 0 0,0 0 0 0 0,0 0 0 0 0,0 1 0 0 0,0-2 0 0 0,0 1 0 0 0,0 0 1 0 0,0 0-1 0 0,0 0-16 0 0,4-1 172 0 0,-2 1-96 0 0,0-1 0 0 0,1 1 1 0 0,-1-1-1 0 0,0 0 0 0 0,0 0 0 0 0,0 0 0 0 0,0-1 0 0 0,0 1 0 0 0,0-1 0 0 0,0 0 1 0 0,0 1-1 0 0,0-1 0 0 0,-1-1 0 0 0,1 1 0 0 0,-1 0 0 0 0,1 0 0 0 0,-1-1 0 0 0,0 0 0 0 0,0 1 1 0 0,0-1-1 0 0,-1 0 0 0 0,1 0 0 0 0,0 0 0 0 0,-1 0 0 0 0,0 0 0 0 0,0 0 0 0 0,0 0 0 0 0,0-1 1 0 0,0 1-1 0 0,-1 0 0 0 0,0-1 0 0 0,1 1 0 0 0,-1 0 0 0 0,0-1 0 0 0,-1 1 0 0 0,1 0 1 0 0,0-1-1 0 0,-1 1 0 0 0,0 0 0 0 0,-1-3-76 0 0,1 3-19 0 0,0 1 0 0 0,0 0 0 0 0,0 0 0 0 0,0 0-1 0 0,-1 0 1 0 0,1 0 0 0 0,-1 0 0 0 0,1 1 0 0 0,-1-1 0 0 0,0 0 0 0 0,0 1 0 0 0,0-1 0 0 0,0 1 0 0 0,0 0 0 0 0,0-1 0 0 0,0 1-1 0 0,0 0 1 0 0,0 0 0 0 0,0 1 0 0 0,-1-1 0 0 0,1 0 0 0 0,0 1 0 0 0,-1-1 0 0 0,1 1 0 0 0,-1 0 0 0 0,1 0 0 0 0,0 0-1 0 0,-1 0 1 0 0,1 0 19 0 0,-31 0-6127 0 0,16 1-2319 0 0,9-1-783 0 0</inkml:trace>
  <inkml:trace contextRef="#ctx0" brushRef="#br0" timeOffset="3487.584">846 1054 7666 0 0,'0'0'2552'0'0,"0"0"-278"0"0,0 0-170 0 0,0 0-119 0 0,0 0-237 0 0,0 0-373 0 0,0 0-388 0 0,0 0-297 0 0,0 0-198 0 0,0 0-128 0 0,0 0-71 0 0,0 0 47 0 0,0 0 64 0 0,0 6 71 0 0,20 227 2340 0 0,-31-152-2683 0 0,29-111-129 0 0,-10 22-13 0 0,0 0 0 0 0,1 1-1 0 0,0 0 1 0 0,1 0 0 0 0,-1 1 0 0 0,1 1-1 0 0,0-1 1 0 0,1 2 0 0 0,-1-1 0 0 0,1 1-1 0 0,0 1 1 0 0,0 0 0 0 0,0 1 0 0 0,0 0-1 0 0,0 0 1 0 0,1 1 0 0 0,-1 1 0 0 0,0 0-1 0 0,1 1 11 0 0,-8 0 2 0 0,-1 0 0 0 0,0 0 0 0 0,0 1 0 0 0,0 0 0 0 0,0-1 0 0 0,-1 1 0 0 0,1 0 0 0 0,0 1-1 0 0,-1-1 1 0 0,1 0 0 0 0,-1 1 0 0 0,0-1 0 0 0,0 1 0 0 0,0 0 0 0 0,0 0 0 0 0,0 0 0 0 0,-1 0 0 0 0,1 0 0 0 0,-1 0-1 0 0,0 0 1 0 0,0 0 0 0 0,0 0 0 0 0,0 1 0 0 0,0-1 0 0 0,-1 0 0 0 0,0 1 0 0 0,1-1 0 0 0,-1 1 0 0 0,-1-1-1 0 0,1 0 1 0 0,0 1 0 0 0,-1-1 0 0 0,0 0 0 0 0,1 1 0 0 0,-2-1-2 0 0,-1 2 12 0 0,-1 0 0 0 0,0-1 0 0 0,0 1 0 0 0,0-1 0 0 0,0 0 1 0 0,-1-1-1 0 0,0 1 0 0 0,0-1 0 0 0,0 0 0 0 0,0 0 0 0 0,0 0 0 0 0,-1-1 0 0 0,1 0 0 0 0,-1 0 0 0 0,0 0 0 0 0,-3 0-12 0 0,-4 2-27 0 0,4 0-26 0 0,0-1 0 0 0,-1 0-1 0 0,1 0 1 0 0,-1-1-1 0 0,0-1 1 0 0,1 1-1 0 0,-1-2 1 0 0,0 1 0 0 0,0-1-1 0 0,0-1 1 0 0,0 0-1 0 0,0 0 1 0 0,0-1 53 0 0,-11-16-2897 0 0,18 9-992 0 0,1-1-3900 0 0,2 3-3679 0 0</inkml:trace>
  <inkml:trace contextRef="#ctx0" brushRef="#br0" timeOffset="5651.874">376 89 0 0 0,'0'0'169'0'0,"0"0"406"0"0,0 0 32 0 0,3-9-35 0 0,13-44 822 0 0,-12 26 15027 0 0,-23 61-15161 0 0,-28 62-225 0 0,2-5-407 0 0,21 6 96 0 0,22-82-365 0 0,3-13-3442 0 0,0-1-3364 0 0,1-1-4886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344 207 0 0 0,'0'0'484'0'0,"0"0"782"0"0,0 0 163 0 0,0 0-106 0 0,0 0-106 0 0,0 0-63 0 0,0 0-7 0 0,11 0 10 0 0,32 0-9 0 0,-33 0-36 0 0,-10 0-77 0 0,0 0-103 0 0,0 0-89 0 0,0 0-77 0 0,0 0-73 0 0,0 0-28 0 0,0 0-46 0 0,0 0-68 0 0,0 0-52 0 0,-4 8 5250 0 0,-230 75-4601 0 0,136-48-904 0 0,147-21 315 0 0,133 0-68 0 0,-181-14-487 0 0,1 0 1 0 0,-1-1 0 0 0,1 1-1 0 0,0 0 1 0 0,-1 1-1 0 0,1-1 1 0 0,-1 0-1 0 0,1 0 1 0 0,-1 1-1 0 0,1-1 1 0 0,-1 1 0 0 0,1-1-1 0 0,-1 1 1 0 0,1-1-1 0 0,-1 1 1 0 0,0 0-1 0 0,1 0 1 0 0,-1 0-1 0 0,0 0 1 0 0,0 0-1 0 0,0 0 1 0 0,1 0 0 0 0,-1 0-1 0 0,0 0 1 0 0,-1 1-1 0 0,1-1 1 0 0,0 0-1 0 0,0 1 1 0 0,0-1-1 0 0,-1 0 1 0 0,1 1-1 0 0,-1-1 1 0 0,1 1 0 0 0,-1-1-1 0 0,0 1 1 0 0,1-1-1 0 0,-1 1 1 0 0,0 0-1 0 0,0-1 1 0 0,0 1-1 0 0,0-1 1 0 0,0 1 0 0 0,0-1-1 0 0,-1 1 1 0 0,1-1-1 0 0,-1 1 1 0 0,1-1-1 0 0,-1 1 1 0 0,1-1-1 0 0,-1 1 1 0 0,0-1-1 0 0,1 0 1 0 0,-1 1 0 0 0,0-1-1 0 0,0 0 1 0 0,0 1-5 0 0,-135 117 287 0 0,107-98-285 0 0,1 2-1 0 0,1 1 1 0 0,1 1 0 0 0,2 1 0 0 0,-19 25-2 0 0,40-48 2 0 0,1 0 0 0 0,0 1 0 0 0,-1-1 0 0 0,2 0 1 0 0,-1 1-1 0 0,0 0 0 0 0,1-1 0 0 0,-1 1 0 0 0,1 0 0 0 0,0 0 1 0 0,0 0-1 0 0,1-1 0 0 0,-1 1 0 0 0,1 0 0 0 0,0 0 0 0 0,0 0 1 0 0,0 0-1 0 0,0 0 0 0 0,1 0 0 0 0,0 0 0 0 0,0 0 0 0 0,0 0 1 0 0,0-1-1 0 0,0 1 0 0 0,1 0 0 0 0,0-1 0 0 0,-1 1 0 0 0,1-1 0 0 0,1 1 1 0 0,-1-1-1 0 0,0 0 0 0 0,1 0 0 0 0,0 0 0 0 0,-1 0 0 0 0,1-1 1 0 0,1 1-1 0 0,-1-1 0 0 0,0 0 0 0 0,0 0 0 0 0,1 0 0 0 0,-1 0 1 0 0,1 0-1 0 0,0-1 0 0 0,-1 1 0 0 0,4-1-2 0 0,136 8 731 0 0,-58-24-367 0 0,-78 9-376 0 0,-7 5-16 0 0,0 1-19 0 0,0 0-86 0 0,-14-15-2821 0 0,-1 3-636 0 0,5 6-3821 0 0,5 2-4212 0 0</inkml:trace>
  <inkml:trace contextRef="#ctx0" brushRef="#br0" timeOffset="391.312">175 1 3945 0 0,'0'0'2571'0'0,"0"0"-659"0"0,0 0-143 0 0,0 0 75 0 0,0 0 114 0 0,0 0-96 0 0,0 0-274 0 0,0 0-372 0 0,0 0-347 0 0,0 0-280 0 0,0 0-197 0 0,0 0-87 0 0,0 0 89 0 0,-2 2 213 0 0,0 4-361 0 0,0 0 1 0 0,0 1-1 0 0,1-1 1 0 0,0 0 0 0 0,1 0-1 0 0,-1 1 1 0 0,1-1 0 0 0,0 1-1 0 0,1-1 1 0 0,-1 0-1 0 0,1 0 1 0 0,0 1 0 0 0,1-1-1 0 0,0 0 1 0 0,1 2-247 0 0,5 36 648 0 0,36 297 1177 0 0,-25-176-1577 0 0,-9-91-218 0 0,-2 0-1 0 0,-4 0 1 0 0,-5 62-30 0 0,-1-121-74 0 0,-1-1 1 0 0,-1 0-1 0 0,0 0 0 0 0,-1 0 1 0 0,0 0-1 0 0,-1-1 0 0 0,0 0 0 0 0,-3 2 74 0 0,1 2-592 0 0,7-16 30 0 0,1-1-262 0 0,0 0-389 0 0,0 0-506 0 0,0 0-1164 0 0,1 0-3338 0 0,0 0-5409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2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6849 0 0,'0'0'2841'0'0,"0"0"-514"0"0,0 0-261 0 0,0 0-107 0 0,0 0-219 0 0,0 0-289 0 0,0 0-341 0 0,0 0-195 0 0,0 0-84 0 0,0 0-64 0 0,0 0-42 0 0,0 0-47 0 0,0 0-62 0 0,-19 16-67 0 0,-59 53-73 0 0,72-64-390 0 0,1 0 0 0 0,0 0 0 0 0,0 0 0 0 0,0 0 0 0 0,0 1 0 0 0,1 0 0 0 0,0 0 0 0 0,0 0 0 0 0,1 0 0 0 0,-1 0 0 0 0,2 1 0 0 0,-1 0 0 0 0,0 1-86 0 0,-5 15 234 0 0,0 2-79 0 0,1 0-1 0 0,2 1 1 0 0,0-1-1 0 0,2 1 0 0 0,1 0 1 0 0,1 0-1 0 0,2 25-154 0 0,-1-41 20 0 0,0 6 0 0 0,1 0 0 0 0,1-1 0 0 0,0 1 0 0 0,1 0 0 0 0,0-1 0 0 0,2 1 0 0 0,0-1 0 0 0,0 0 0 0 0,1-1 0 0 0,1 1 0 0 0,2 0-20 0 0,51 62 10 0 0,16-40-344 0 0,-76-37 230 0 0,0 0-36 0 0,0 0-62 0 0,-13-18-5125 0 0,3 10-3745 0 0,7 4-2268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2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34 464 0 0 0,'0'0'2071'0'0,"0"0"-464"0"0,0 0-108 0 0,0 0 217 0 0,0 0 193 0 0,0 0-1 0 0,0 0-197 0 0,0 0-302 0 0,0 0-298 0 0,0 0-189 0 0,0 0-76 0 0,-2 3 3639 0 0,0-8-976 0 0,-8-15-2959 0 0,4 9-204 0 0,3 1-264 0 0,0 0 0 0 0,1 1 0 0 0,0-1 0 0 0,0 0 0 0 0,1 0 0 0 0,1 0 0 0 0,0 0 0 0 0,0 0 0 0 0,1 0 0 0 0,0 0 0 0 0,0 0 0 0 0,1 1 0 0 0,1-1 0 0 0,0 0 0 0 0,0 1 0 0 0,1 0 0 0 0,0 0 0 0 0,0 0 0 0 0,4-5-82 0 0,7-11 14 0 0,1 0 1 0 0,1 2-1 0 0,1 0 0 0 0,1 1 1 0 0,0 1-1 0 0,6-3-14 0 0,74-46 88 0 0,-80 111-48 0 0,-12 131 282 0 0,-8-105-281 0 0,1-28-40 0 0,14-45-115 0 0,68-57 306 0 0,161-121-175 0 0,-237 179-17 0 0,0 1 0 0 0,1-1 0 0 0,0 1 0 0 0,0 0 1 0 0,0 1-1 0 0,0 0 0 0 0,1 0 0 0 0,-1 1 0 0 0,1-1 0 0 0,0 2 0 0 0,-1-1 0 0 0,5 1 0 0 0,-9 2 1 0 0,0 1 1 0 0,-1 0-1 0 0,1 0 0 0 0,0 0 0 0 0,-1 1 1 0 0,0-1-1 0 0,1 0 0 0 0,-1 1 0 0 0,0 0 0 0 0,0-1 1 0 0,0 1-1 0 0,-1 0 0 0 0,1 0 0 0 0,-1 0 1 0 0,1 0-1 0 0,-1 0 0 0 0,0 1 0 0 0,0 1-1 0 0,1-1 4 0 0,30 154 108 0 0,-27-107-338 0 0,-5-50 8 0 0,0-1-125 0 0,0 0-205 0 0,0 0-346 0 0,3 0-1840 0 0,-2 0-3611 0 0,1 0-5011 0 0</inkml:trace>
  <inkml:trace contextRef="#ctx0" brushRef="#br0" timeOffset="753.42">1284 7 7498 0 0,'0'0'2164'0'0,"0"0"-356"0"0,0 0-153 0 0,0 0 0 0 0,0 0-109 0 0,0 0-179 0 0,0 0-223 0 0,0 0-214 0 0,0 0-143 0 0,0 0-112 0 0,0 0-95 0 0,0 0-74 0 0,0 0-56 0 0,-16 0-49 0 0,-49 1-35 0 0,8 20 533 0 0,43-12-783 0 0,1 1 1 0 0,0-1-1 0 0,1 2 1 0 0,0 0-1 0 0,1 1 1 0 0,0 0 0 0 0,0 0-1 0 0,1 1 1 0 0,1 1-1 0 0,-7 12-116 0 0,15-24 4 0 0,-4 7-1 0 0,0 0-1 0 0,1 0 1 0 0,0 1-1 0 0,0 0 1 0 0,1 0-1 0 0,0 0 0 0 0,1 0 1 0 0,0 0-1 0 0,1 1 1 0 0,0-1-1 0 0,0 0 1 0 0,1 1-1 0 0,1-1 1 0 0,1 8-3 0 0,-1-16 20 0 0,1 0 0 0 0,0 1 1 0 0,0-1-1 0 0,0 0 0 0 0,0-1 1 0 0,0 1-1 0 0,1 0 0 0 0,-1 0 1 0 0,0-1-1 0 0,1 0 0 0 0,-1 1 1 0 0,1-1-1 0 0,0 0 0 0 0,-1 0 1 0 0,1 0-1 0 0,0-1 0 0 0,0 1 1 0 0,0-1-1 0 0,-1 1 0 0 0,1-1 1 0 0,0 0-1 0 0,0 0 0 0 0,0 0 1 0 0,0-1-1 0 0,-1 1 0 0 0,1-1 1 0 0,0 1-1 0 0,0-1 0 0 0,-1 0 1 0 0,1 0-1 0 0,0 0 0 0 0,-1-1 1 0 0,1 1-1 0 0,-1 0 0 0 0,0-1 1 0 0,1 0-1 0 0,1-1-20 0 0,49-34 294 0 0,-2-2 0 0 0,-2-2 0 0 0,-1-2-1 0 0,20-27-293 0 0,-49 51 84 0 0,7-4 99 0 0,-10 42-81 0 0,-7 0-51 0 0,-1 0-1 0 0,0 1 0 0 0,-2 0 0 0 0,0 0 1 0 0,-1 1-1 0 0,2 20-50 0 0,2 6 9 0 0,26 162 15 0 0,-32-191-12 0 0,0 0-1 0 0,-1 0 0 0 0,-1 0 1 0 0,-1 0-1 0 0,-1 1 1 0 0,0-1-1 0 0,-2 0 1 0 0,0 0-1 0 0,0 0 1 0 0,-2 0-1 0 0,0-1 1 0 0,-1 1-1 0 0,-1-1 1 0 0,-1-1-1 0 0,-8 14-11 0 0,12-23 6 0 0,-1-1 0 0 0,-1 0 1 0 0,1 0-1 0 0,-1 0 0 0 0,0-1 0 0 0,0 0 1 0 0,0 0-1 0 0,-1 0 0 0 0,0-1 0 0 0,0 0 0 0 0,0 0 1 0 0,0-1-1 0 0,-1 0 0 0 0,1 0 0 0 0,-1 0 0 0 0,0-1 1 0 0,1-1-1 0 0,-1 1 0 0 0,0-1 0 0 0,0-1 0 0 0,0 1 1 0 0,-1-1-1 0 0,-1-1-6 0 0,6-2-4 0 0,0 0-1 0 0,1 0 1 0 0,-1-1 0 0 0,1 0 0 0 0,0 1 0 0 0,0-1 0 0 0,0 0-1 0 0,0-1 1 0 0,1 1 0 0 0,0 0 0 0 0,0-1 0 0 0,0 1 0 0 0,0-1-1 0 0,1 0 1 0 0,0 0 0 0 0,-1 1 0 0 0,2-1 0 0 0,-1 0 0 0 0,1 0-1 0 0,-1 0 1 0 0,2 0 0 0 0,-1 0 0 0 0,0 0 0 0 0,1 0 0 0 0,0-3 4 0 0,-1 4 0 0 0,19-114-152 0 0,30 18-646 0 0,31-11-3644 0 0,-39 56-7619 0 0,-31 42 1037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3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20 184 0 0 0,'0'0'1998'0'0,"0"0"-407"0"0,0 0-268 0 0,0 0-14 0 0,0 0 137 0 0,0 0 26 0 0,0 0 50 0 0,0 0-71 0 0,0 0-192 0 0,0 0-227 0 0,0 0-190 0 0,2-6-129 0 0,6-28 578 0 0,-11 81 2498 0 0,-8 28-2881 0 0,-1 13-916 0 0,8 55 67 0 0,5-141-44 0 0,0 0 1 0 0,-1 0-1 0 0,1 0 0 0 0,0 0 1 0 0,0 0-1 0 0,0 0 1 0 0,0 0-1 0 0,0-1 1 0 0,1 1-1 0 0,-1 0 0 0 0,0-1 1 0 0,1 0-1 0 0,-1 1 1 0 0,1-1-1 0 0,0 0 1 0 0,-1 1-1 0 0,1-1 0 0 0,0 0 1 0 0,0 0-1 0 0,0 0 1 0 0,0-1-1 0 0,0 1 1 0 0,0 0-1 0 0,0-1 0 0 0,0 1 1 0 0,0-1-1 0 0,0 0 1 0 0,0 1-1 0 0,0-1 1 0 0,0 0-1 0 0,0-1 0 0 0,0 1 1 0 0,0 0-1 0 0,0 0 1 0 0,0-1-1 0 0,0 1 1 0 0,0-1-1 0 0,0 0 1 0 0,0 0-1 0 0,0 1 0 0 0,0-1 1 0 0,0 0-1 0 0,0-1 1 0 0,-1 1-1 0 0,1 0 1 0 0,-1 0-1 0 0,1-1 0 0 0,-1 1 1 0 0,1-1-1 0 0,-1 1 1 0 0,0-1-1 0 0,1 0 1 0 0,-1 0-1 0 0,0 1 0 0 0,0-1 1 0 0,0 0-16 0 0,32-35 169 0 0,-1-1 1 0 0,-3-1-1 0 0,0-2 0 0 0,20-40-169 0 0,3-66 295 0 0,-65 280 596 0 0,35 294-771 0 0,-21-401-120 0 0,-1 1 0 0 0,-1 0 0 0 0,-1 0 1 0 0,-1-1-1 0 0,-2 1 0 0 0,-1-1 0 0 0,-1 0 0 0 0,-1-1 0 0 0,-1 0 0 0 0,-5 10 0 0 0,13-33 3 0 0,1 1-1 0 0,-1-1 1 0 0,0 0-1 0 0,0 1 1 0 0,0-1-1 0 0,0 0 1 0 0,0 0 0 0 0,0 0-1 0 0,0 0 1 0 0,-1 0-1 0 0,1 0 1 0 0,-1 0-1 0 0,1 0 1 0 0,-1-1-1 0 0,0 1 1 0 0,0-1-1 0 0,0 1 1 0 0,0-1-1 0 0,0 1 1 0 0,0-1-1 0 0,0 0 1 0 0,0 0-1 0 0,0 0 1 0 0,-1-1-1 0 0,1 1 1 0 0,0 0 0 0 0,-1-1-1 0 0,1 1 1 0 0,0-1-1 0 0,-1 0 1 0 0,1 0-1 0 0,-1 0 1 0 0,1 0-1 0 0,0 0 1 0 0,-1-1-1 0 0,1 1 1 0 0,0-1-1 0 0,-1 1 1 0 0,1-1-1 0 0,0 0 1 0 0,-1 0-1 0 0,1 0 1 0 0,0 0 0 0 0,0 0-1 0 0,0 0 1 0 0,0-1-1 0 0,0 1 1 0 0,0-1-1 0 0,1 0 1 0 0,-1 1-1 0 0,0-1 1 0 0,1 0-1 0 0,-1 0 1 0 0,1 0-1 0 0,0 0 1 0 0,0 0-1 0 0,0 0-2 0 0,-2-13 0 0 0,2 1 0 0 0,0-1 0 0 0,0 1 0 0 0,1-1 0 0 0,1 1 0 0 0,1-1 0 0 0,0 1 0 0 0,1-1 0 0 0,0 1 0 0 0,1 0-1 0 0,1 0 1 0 0,0 1 0 0 0,1-1 0 0 0,0 1 0 0 0,1 0 0 0 0,1 1 0 0 0,1-2 0 0 0,64-82-1654 0 0,-70 92 232 0 0,3-3-67 0 0,-1 6-6634 0 0,-4 1-3529 0 0</inkml:trace>
  <inkml:trace contextRef="#ctx0" brushRef="#br0" timeOffset="412.577">446 486 5865 0 0,'0'0'4254'0'0,"0"0"-1932"0"0,0 0-1001 0 0,0 0-260 0 0,0 0-10 0 0,0 0 19 0 0,0 0-67 0 0,0 0-139 0 0,0 0-140 0 0,0 0-92 0 0,0 0-79 0 0,0 0-70 0 0,0 0-63 0 0,23-6-73 0 0,74-21-67 0 0,-35 20 544 0 0,-60 8-779 0 0,-1 1-1 0 0,0 0 0 0 0,0-1 1 0 0,0 1-1 0 0,0 0 0 0 0,0-1 1 0 0,0 1-1 0 0,0 0 0 0 0,-1 0 1 0 0,1 0-1 0 0,-1 0 1 0 0,1 0-1 0 0,-1 0 0 0 0,0 0 1 0 0,0 0-1 0 0,1 0 0 0 0,-1 0 1 0 0,-1 0-1 0 0,1 0 0 0 0,0 0 1 0 0,0 0-1 0 0,-1 0 0 0 0,1 0 1 0 0,-1 0-1 0 0,0-1 1 0 0,0 1-1 0 0,1 0-44 0 0,-107 154 604 0 0,81-96-499 0 0,27-59-92 0 0,1 1-1 0 0,-1-1 1 0 0,1 0-1 0 0,-1 0 0 0 0,1 0 1 0 0,0 0-1 0 0,-1 0 1 0 0,1 0-1 0 0,0 0 1 0 0,0 0-1 0 0,0-1 0 0 0,0 1 1 0 0,-1-1-1 0 0,1 1 1 0 0,0-1-1 0 0,0 0 0 0 0,0 0 1 0 0,0 0-1 0 0,0 0 1 0 0,0 0-1 0 0,0 0 1 0 0,0-1-1 0 0,0 1 0 0 0,0 0 1 0 0,0-1-13 0 0,4 1 71 0 0,134-25 554 0 0,-129 24-669 0 0,2-1-1723 0 0,-10 0-2826 0 0,-1-1-3370 0 0,-2 3-3658 0 0</inkml:trace>
  <inkml:trace contextRef="#ctx0" brushRef="#br0" timeOffset="687.329">818 479 10602 0 0,'0'0'2298'0'0,"0"0"-643"0"0,0 0-329 0 0,0 0-122 0 0,0 0-54 0 0,0 0-82 0 0,0 0-188 0 0,0 0-185 0 0,0 0-172 0 0,0 0-126 0 0,0 0-93 0 0,0 0-81 0 0,0 0-69 0 0,20-9-90 0 0,66-25-16 0 0,-16 23 45 0 0,-55 11-3325 0 0,2-4-5798 0 0,-14 3-1392 0 0</inkml:trace>
  <inkml:trace contextRef="#ctx0" brushRef="#br0" timeOffset="1561.495">1267 103 888 0 0,'0'0'1779'0'0,"0"0"-112"0"0,0 0 7 0 0,0 0 66 0 0,0 0-1 0 0,0 0-153 0 0,0 0-275 0 0,0 0-289 0 0,0 0-220 0 0,0 0-117 0 0,0 0-45 0 0,0 0-7 0 0,1 2 8245 0 0,0 0-9197 0 0,-1-2 530 0 0,0 0-31 0 0,-7 19 456 0 0,-43 153-272 0 0,45-154-367 0 0,0-1-1 0 0,1 1 1 0 0,0 0-1 0 0,2 1 0 0 0,0-1 1 0 0,1 0-1 0 0,1 1 1 0 0,1-1-1 0 0,1 4 4 0 0,-2-20-2 0 0,0 0 1 0 0,1 0-1 0 0,0 0 0 0 0,-1 0 1 0 0,1 0-1 0 0,0 0 0 0 0,0 0 0 0 0,0-1 1 0 0,0 1-1 0 0,1 0 0 0 0,-1-1 0 0 0,0 1 1 0 0,1-1-1 0 0,-1 1 0 0 0,1-1 0 0 0,-1 0 1 0 0,1 0-1 0 0,0 0 0 0 0,0 1 0 0 0,-1-2 1 0 0,1 1-1 0 0,0 0 0 0 0,0 0 1 0 0,0 0-1 0 0,0-1 0 0 0,0 1 0 0 0,0-1 1 0 0,0 0-1 0 0,0 0 0 0 0,0 1 0 0 0,0-1 1 0 0,0-1-1 0 0,0 1 0 0 0,0 0 0 0 0,0 0 1 0 0,0-1-1 0 0,0 1 0 0 0,1-1 2 0 0,74-32 148 0 0,-60 18-116 0 0,1 0 0 0 0,-2 0 0 0 0,0-2 0 0 0,-1 0 0 0 0,-1-1 0 0 0,0 0 0 0 0,-1-1 0 0 0,-2-1 0 0 0,0 0 0 0 0,0-1 0 0 0,-2 1 0 0 0,-1-2 0 0 0,-1 1 0 0 0,0-1 0 0 0,-2-1 0 0 0,2-15-32 0 0,-6-4 409 0 0,-1 42-360 0 0,0 0-27 0 0,0 0-14 0 0,-9 16-114 0 0,2-3 103 0 0,2 0-1 0 0,-1 1 1 0 0,1-1-1 0 0,1 1 0 0 0,1 0 1 0 0,0 0-1 0 0,0 1 1 0 0,2-1-1 0 0,0 1 0 0 0,0 4 4 0 0,-3 451 19 0 0,-38-261-86 0 0,40-204 63 0 0,1 0 0 0 0,-1 0-1 0 0,-1-1 1 0 0,1 1 0 0 0,-1-1 0 0 0,0 1-1 0 0,0-1 1 0 0,0 0 0 0 0,0 0-1 0 0,-1-1 1 0 0,1 1 0 0 0,-1-1-1 0 0,0 1 1 0 0,0-1 0 0 0,-1 0-1 0 0,1-1 1 0 0,0 1 0 0 0,-1-1-1 0 0,0 0 1 0 0,0 0 0 0 0,1 0-1 0 0,-1-1 1 0 0,0 0 0 0 0,0 0-1 0 0,-4 1 5 0 0,7-4-3 0 0,1 0-1 0 0,-1 0 1 0 0,0 1-1 0 0,1-1 1 0 0,-1 0-1 0 0,1 0 1 0 0,0-1-1 0 0,0 1 1 0 0,0 0-1 0 0,0 0 1 0 0,0 0-1 0 0,0-1 1 0 0,0 1-1 0 0,1-1 1 0 0,-1 1-1 0 0,1 0 1 0 0,0-1-1 0 0,0 1 1 0 0,0-1-1 0 0,0 1 1 0 0,0-1-1 0 0,0 1 1 0 0,0-1-1 0 0,1 0 4 0 0,-1 1-4 0 0,2-20-83 0 0,2 1 0 0 0,0-1 0 0 0,1 1 0 0 0,1 0 0 0 0,1 0 0 0 0,0 1 0 0 0,2 0 0 0 0,0 1 0 0 0,2-1 0 0 0,0 2 0 0 0,1 0 0 0 0,9-10 87 0 0,22-42-4626 0 0,-36 62-605 0 0,-3 3-5847 0 0</inkml:trace>
  <inkml:trace contextRef="#ctx0" brushRef="#br0" timeOffset="1821.443">1725 442 10930 0 0,'0'0'2269'0'0,"0"0"-668"0"0,0 0-302 0 0,0 0 59 0 0,0 0 29 0 0,0 0-97 0 0,0 0-213 0 0,0 0-233 0 0,0 0-186 0 0,0 0-157 0 0,0 0-102 0 0,0 0-94 0 0,-5 32-85 0 0,-15 98-67 0 0,14-100-1415 0 0,-2 2 4135 0 0,5-22-5644 0 0,3-4-2440 0 0,0 4-3631 0 0,0-13-236 0 0</inkml:trace>
  <inkml:trace contextRef="#ctx0" brushRef="#br0" timeOffset="2184.35">1826 26 2489 0 0,'0'0'2453'0'0,"0"0"-303"0"0,0 0-80 0 0,0 0 62 0 0,0 0 9 0 0,0 0-159 0 0,0 0-365 0 0,0 0-419 0 0,0 0-351 0 0,0 0-228 0 0,0 0-131 0 0,0 0-100 0 0,0 0-55 0 0,0-6-13 0 0,-1-6-245 0 0,1 4 733 0 0,12 27 600 0 0,155 294 2792 0 0,-158-287-4157 0 0,-2 0-1 0 0,0 0 1 0 0,-2 1 0 0 0,-1 0-1 0 0,-2 0 1 0 0,0 0 0 0 0,-2 0-1 0 0,0 0 1 0 0,-3 4-43 0 0,1-16-67 0 0,-1 0 0 0 0,-1 0-1 0 0,0 0 1 0 0,-2 0 0 0 0,1-1-1 0 0,-2 0 1 0 0,0 0 0 0 0,0 0 0 0 0,-1-1-1 0 0,-1 0 1 0 0,0-1 0 0 0,-1 0 0 0 0,0 0-1 0 0,-1-1 1 0 0,0-1 0 0 0,-1 1 0 0 0,0-2-1 0 0,-1 0 1 0 0,0 0 0 0 0,0-1 0 0 0,-5 1 67 0 0,-27 4-4219 0 0,30-10-2353 0 0,9 0-5302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4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469 173 0 0 0,'0'0'507'0'0,"0"0"249"0"0,0 0-9 0 0,0 0-43 0 0,0 0-1 0 0,0 0-2 0 0,0 0-14 0 0,10 2 1463 0 0,-7-1 3738 0 0,-3 0-5407 0 0,0-1 7 0 0,0 0 8 0 0,0 0 16 0 0,0 0 30 0 0,0 0-33 0 0,0 0-33 0 0,0 0-51 0 0,0 0-79 0 0,0 0-44 0 0,0 0-45 0 0,0 0-40 0 0,-4 7 6590 0 0,-204 9-6289 0 0,127 12-497 0 0,54-16 16 0 0,27 24 206 0 0,7-29-187 0 0,67 45 362 0 0,11-26-104 0 0,-85-26-303 0 0,0 1-1 0 0,-1-1 0 0 0,1 0 0 0 0,0 0 0 0 0,-1 1 1 0 0,1-1-1 0 0,0 0 0 0 0,0 1 0 0 0,-1-1 1 0 0,1 1-1 0 0,0-1 0 0 0,0 0 0 0 0,0 1 1 0 0,-1-1-1 0 0,1 1 0 0 0,0-1 0 0 0,0 0 0 0 0,0 1 1 0 0,0-1-1 0 0,0 1 0 0 0,0-1 0 0 0,0 1 1 0 0,0-1-1 0 0,0 0 0 0 0,0 1 0 0 0,0-1 1 0 0,0 1-1 0 0,0-1 0 0 0,0 1 0 0 0,1-1 0 0 0,-1 0 1 0 0,0 1-1 0 0,0-1 0 0 0,0 1 0 0 0,1-1 1 0 0,-1 0-1 0 0,0 1 0 0 0,0-1 0 0 0,1 0 1 0 0,-1 1-1 0 0,0-1 0 0 0,1 0 0 0 0,-1 0 1 0 0,0 1-1 0 0,1-1 0 0 0,-1 0 0 0 0,0 0 0 0 0,1 1 1 0 0,-1-1-1 0 0,1 0 0 0 0,-1 0 0 0 0,0 0 1 0 0,1 0-1 0 0,-1 0 0 0 0,1 0 0 0 0,-1 0 1 0 0,1 0-1 0 0,-1 0-10 0 0,-59 35 127 0 0,0 2 1 0 0,3 3-1 0 0,-25 25-127 0 0,17 17-26 0 0,61-75 29 0 0,0 0-1 0 0,1 0 1 0 0,0 0 0 0 0,1 1 0 0 0,-1-1-1 0 0,1 1 1 0 0,1-1 0 0 0,-1 1 0 0 0,1-1 0 0 0,1 1-1 0 0,-1-1 1 0 0,1 1 0 0 0,2 6-3 0 0,0-9 33 0 0,1-1-1 0 0,-1 0 1 0 0,1 0 0 0 0,-1 0-1 0 0,1-1 1 0 0,0 0 0 0 0,0 1-1 0 0,1-1 1 0 0,-1 0 0 0 0,1-1 0 0 0,0 1-1 0 0,-1-1 1 0 0,1 0 0 0 0,0 0-1 0 0,0-1 1 0 0,0 1 0 0 0,0-1 0 0 0,1 0-1 0 0,-1 0 1 0 0,0-1 0 0 0,5 0-33 0 0,117 1 510 0 0,-127-1-546 0 0,0 0-32 0 0,0-19-2595 0 0,0 4-294 0 0,0 5-4232 0 0,0 2-4588 0 0</inkml:trace>
  <inkml:trace contextRef="#ctx0" brushRef="#br0" timeOffset="563.62">268 8 936 0 0,'0'0'2250'0'0,"0"0"-344"0"0,0 0-98 0 0,0 0-71 0 0,0 0 22 0 0,0 0-16 0 0,0 0-147 0 0,0 0-154 0 0,0 0-242 0 0,0 0-272 0 0,0 0-176 0 0,0 0-106 0 0,0 0-41 0 0,-1-3-7 0 0,-6-2 3562 0 0,3 34-1729 0 0,3-28-2681 0 0,-17 147 1534 0 0,15 17-762 0 0,-7 1 0 0 0,-21 98-522 0 0,-10 42 106 0 0,40-304-169 0 0,0 0 0 0 0,0-1 0 0 0,0 1 0 0 0,-1 0 0 0 0,1-1 0 0 0,0 1 0 0 0,-1-1 0 0 0,0 1 1 0 0,1-1-1 0 0,-1 0 0 0 0,0 0 0 0 0,1 0 0 0 0,-1 0 0 0 0,0 0 0 0 0,0 0 0 0 0,0 0 0 0 0,0 0 0 0 0,0-1 0 0 0,0 1 0 0 0,0-1 1 0 0,0 0-1 0 0,0 1 0 0 0,0-1 0 0 0,0 0 0 0 0,0 0 0 0 0,0 0 0 0 0,0 0 0 0 0,0-1 0 0 0,0 1 0 0 0,0-1 0 0 0,0 1 0 0 0,-2-1 64 0 0,-10 0-370 0 0,6-6-4967 0 0,7 1-1637 0 0,1 6 6838 0 0,0-2-11808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4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1 810 3961 0 0,'0'0'1559'0'0,"0"0"-410"0"0,0 0 2 0 0,0 0 299 0 0,0 0 270 0 0,0 0 37 0 0,0 0-174 0 0,0 0-283 0 0,0 0-298 0 0,0 0-222 0 0,0 0-148 0 0,8-9-88 0 0,55-74 974 0 0,18-66 542 0 0,7 5 1 0 0,96-119-2061 0 0,-47 102 960 0 0,-134 166-948 0 0,0 1 0 0 0,-1-1-1 0 0,0 1 1 0 0,0 0 0 0 0,0 0 0 0 0,-1 0 0 0 0,0-1 0 0 0,0 1 0 0 0,0 1 0 0 0,-1-1 0 0 0,0 0 0 0 0,0 0-1 0 0,-1 2-11 0 0,19 415 330 0 0,19-137-238 0 0,-35-253 45 0 0,-2-32-13 0 0,0-1 56 0 0,0 0 76 0 0,0 0 54 0 0,-7-15 546 0 0,-41-40-663 0 0,22 23-206 0 0,-2 1 1 0 0,-1 1 0 0 0,-1 2 0 0 0,-34-24 12 0 0,55 46-44 0 0,3 0-57 0 0,0 1 1 0 0,-1 0 0 0 0,0 0 0 0 0,0 1 0 0 0,0 0-1 0 0,0 0 1 0 0,-1 0 0 0 0,0 1 0 0 0,0 0-1 0 0,0 1 1 0 0,0 0 0 0 0,0 0 0 0 0,0 0-1 0 0,0 1 1 0 0,-1 1 0 0 0,1-1 0 0 0,0 1 0 0 0,-3 1 100 0 0,3 14-3173 0 0,8-2-1939 0 0,0-9 2007 0 0,0 4-8610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4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6201 0 0,'0'0'3065'0'0,"0"0"-722"0"0,0 0-262 0 0,0 0-154 0 0,0 0-330 0 0,0 0-295 0 0,0 0-276 0 0,0 0-210 0 0,0 0-96 0 0,0 0-145 0 0,0 0-109 0 0,0 0-72 0 0,-9 2-35 0 0,-79 23 783 0 0,80-22-1106 0 0,1 1 0 0 0,0 0 0 0 0,1 1 0 0 0,-1 0 0 0 0,1 0 0 0 0,-1 0 0 0 0,1 0 0 0 0,1 1 0 0 0,-1 0 0 0 0,1 1 0 0 0,0-1 0 0 0,1 1 0 0 0,-1 0 0 0 0,1 0 0 0 0,1 0 0 0 0,-1 1 0 0 0,1-1 0 0 0,1 1 0 0 0,-1 0-1 0 0,1-1 1 0 0,1 1 0 0 0,-1 0 0 0 0,1 7-36 0 0,1-10 10 0 0,-1 0 0 0 0,2 0 0 0 0,-1 0 0 0 0,0 0 0 0 0,1 0 0 0 0,0 0 1 0 0,0 0-1 0 0,1-1 0 0 0,0 1 0 0 0,-1 0 0 0 0,1 0 0 0 0,1-1 0 0 0,-1 0 0 0 0,1 1 0 0 0,0-1 0 0 0,0 0 0 0 0,0 0 0 0 0,0 0 0 0 0,1-1 0 0 0,-1 1 0 0 0,1-1 0 0 0,0 0 0 0 0,0 0 0 0 0,0 0 0 0 0,2 1-10 0 0,3 1 15 0 0,0 0 1 0 0,0-1-1 0 0,0 0 0 0 0,0 0 1 0 0,1-1-1 0 0,-1 0 0 0 0,1 0 0 0 0,0-2 1 0 0,0 1-1 0 0,0-1 0 0 0,0 0 1 0 0,0-1-1 0 0,0 0 0 0 0,0-1 1 0 0,0 0-1 0 0,0 0 0 0 0,9-3-15 0 0,25-24-1639 0 0,-31 15-1470 0 0,-3 2-3701 0 0,-2 4-4639 0 0</inkml:trace>
  <inkml:trace contextRef="#ctx0" brushRef="#br0" timeOffset="375.362">439 284 968 0 0,'0'0'3072'0'0,"0"0"40"0"0,0 0-129 0 0,0 0-395 0 0,0 0-461 0 0,0 0-397 0 0,0 0-334 0 0,33-3-267 0 0,104-11-207 0 0,-53-10 581 0 0,-66 13-1103 0 0,71-54 1465 0 0,-86 63-1813 0 0,0-1 0 0 0,0 0 1 0 0,-1-1-1 0 0,1 1 0 0 0,-1 0 0 0 0,0-1 1 0 0,0 1-1 0 0,0-1 0 0 0,-1 1 0 0 0,1-1 1 0 0,-1 0-1 0 0,0 0 0 0 0,0 0 0 0 0,0 0 1 0 0,-1 0-1 0 0,1 0 0 0 0,-1 0 0 0 0,0 0 1 0 0,0 0-1 0 0,0 0 0 0 0,-1 0 0 0 0,1 0 1 0 0,-1 0-1 0 0,0 0 0 0 0,0 1 0 0 0,-1-2-52 0 0,-2 1 6 0 0,1 0-1 0 0,-1 0 1 0 0,-1 1-1 0 0,1-1 0 0 0,0 1 1 0 0,-1 0-1 0 0,0 1 1 0 0,0-1-1 0 0,0 1 0 0 0,0 0 1 0 0,0 0-1 0 0,0 0 1 0 0,0 1-1 0 0,-1 0 0 0 0,1 0 1 0 0,0 0-1 0 0,-1 1 0 0 0,1-1 1 0 0,-1 1-1 0 0,1 1 1 0 0,-1-1-1 0 0,-1 1-5 0 0,-7 0-9 0 0,1 0 0 0 0,0 1-1 0 0,0 0 1 0 0,0 1 0 0 0,0 1-1 0 0,0 0 1 0 0,0 1 0 0 0,1 0 0 0 0,0 1-1 0 0,0 0 1 0 0,1 1 0 0 0,-1 0-1 0 0,0 1 10 0 0,6-3-4 0 0,0-1-1 0 0,1 1 0 0 0,-1 0 0 0 0,1 0 1 0 0,0 0-1 0 0,0 1 0 0 0,1 0 0 0 0,-1 0 1 0 0,1 0-1 0 0,1 0 0 0 0,-1 0 0 0 0,1 1 1 0 0,0 0-1 0 0,1 0 0 0 0,-1 0 0 0 0,1 0 1 0 0,1 0-1 0 0,-1 0 0 0 0,1 1 0 0 0,1-1 1 0 0,-1 0-1 0 0,1 1 0 0 0,0-1 0 0 0,2 6 5 0 0,2-4 5 0 0,1-1-1 0 0,0 1 0 0 0,1-1 1 0 0,0 0-1 0 0,0 0 0 0 0,1-1 1 0 0,0 1-1 0 0,0-2 0 0 0,1 1 1 0 0,0-1-1 0 0,0 0 0 0 0,0-1 0 0 0,1 0 1 0 0,0 0-1 0 0,0-1 0 0 0,0 0 1 0 0,1 0-1 0 0,-1-1 0 0 0,1 0 1 0 0,-1-1-1 0 0,11 1-4 0 0,172 34-129 0 0,-110-26-3217 0 0,-70-10-2192 0 0,-5-1-6224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2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10378 0 0,'0'0'2113'0'0,"0"0"-466"0"0,0 0-59 0 0,0 0 23 0 0,0 0-15 0 0,0 0-86 0 0,0 0-292 0 0,0 0-321 0 0,0 0-241 0 0,0 0-161 0 0,0 0-36 0 0,0 0-26 0 0,0 0-11 0 0,2 2 39 0 0,7 2-199 0 0,0 0-1 0 0,0 0 1 0 0,1 0-1 0 0,-1-1 0 0 0,1-1 1 0 0,-1 0-1 0 0,1 0 1 0 0,0-1-1 0 0,0 0 1 0 0,0 0-1 0 0,8-2-261 0 0,10 3 249 0 0,205 5 403 0 0,-165-21-1909 0 0,-45 6-2631 0 0,-3-1-4882 0 0,-12 6-3359 0 0</inkml:trace>
  <inkml:trace contextRef="#ctx0" brushRef="#br0" timeOffset="799.42">1139 13 7346 0 0,'0'0'2625'0'0,"0"0"-829"0"0,0 0-462 0 0,0 0-57 0 0,0 0-13 0 0,0 0-52 0 0,0 0-95 0 0,0 0-180 0 0,0 0-183 0 0,0 0-129 0 0,0 0-60 0 0,0 0-76 0 0,0 0-48 0 0,-19 27-17 0 0,-58 87-59 0 0,60-87-72 0 0,-2-1-1 0 0,-1-1 1 0 0,-1-1-1 0 0,-1 0 1 0 0,-2-2-1 0 0,-7 5-292 0 0,0 0 177 0 0,-193 154 643 0 0,223-180-813 0 0,0 0 1 0 0,0 0 0 0 0,0 0-1 0 0,0-1 1 0 0,0 1 0 0 0,0 0-1 0 0,0 0 1 0 0,0 0-1 0 0,0 1 1 0 0,0-1 0 0 0,1 0-1 0 0,-1 0 1 0 0,1 0 0 0 0,-1 0-1 0 0,1 1 1 0 0,-1-1 0 0 0,1 0-1 0 0,-1 1 1 0 0,1-1-1 0 0,0 0 1 0 0,0 1 0 0 0,0-1-1 0 0,0 0 1 0 0,0 1 0 0 0,0-1-1 0 0,0 0 1 0 0,0 1 0 0 0,0-1-1 0 0,1 0 1 0 0,-1 1-1 0 0,1-1 1 0 0,-1 0 0 0 0,1 0-1 0 0,-1 1 1 0 0,1-1 0 0 0,0 0-1 0 0,-1 0 1 0 0,1 0 0 0 0,0 0-1 0 0,0 0 1 0 0,0 0-1 0 0,0 0 1 0 0,0 0 0 0 0,0 0-1 0 0,0 0 1 0 0,0-1 0 0 0,0 1-1 0 0,0 0 1 0 0,1-1 0 0 0,-1 1-1 0 0,0-1 1 0 0,0 1-1 0 0,1-1 1 0 0,-1 0 0 0 0,0 1-1 0 0,1-1 1 0 0,-1 0 0 0 0,0 0-1 0 0,1 0 1 0 0,-1 0 0 0 0,0 0-1 0 0,2 0-7 0 0,48 11 161 0 0,1-1 0 0 0,0-3 0 0 0,0-3 1 0 0,1-1-1 0 0,31-4-161 0 0,20 5 50 0 0,-70 0 1004 0 0,-37-24-551 0 0,-29-88-319 0 0,-50-245 220 0 0,45 210-428 0 0,38 144-28 0 0,-1-1 0 0 0,0 0-1 0 0,1 0 1 0 0,-1 0 0 0 0,0 0 0 0 0,1 0 0 0 0,-1 0 0 0 0,0 0 0 0 0,1 0 0 0 0,-1 0-1 0 0,0 0 1 0 0,1 0 0 0 0,-1 0 0 0 0,0 0 0 0 0,1-1 0 0 0,-1 1 0 0 0,0 0 0 0 0,1 0-1 0 0,-1 0 1 0 0,0 0 0 0 0,1-1 0 0 0,-1 1 0 0 0,0 0 0 0 0,0 0 0 0 0,1 0 0 0 0,-1-1-1 0 0,0 1 1 0 0,0 0 0 0 0,0 0 0 0 0,1-1 0 0 0,-1 1 0 0 0,0 0 0 0 0,0-1 0 0 0,0 1-1 0 0,0 0 1 0 0,0-1 0 0 0,1 1 0 0 0,-1 0 0 0 0,0-1 0 0 0,0 1 0 0 0,0 0 0 0 0,0-1 0 0 0,0 1-1 0 0,0 0 1 0 0,0-1 0 0 0,0 1 0 0 0,0 0 0 0 0,0-1 0 0 0,0 1 0 0 0,-1 0 0 0 0,1-1-1 0 0,0 1 1 0 0,0 0 0 0 0,0-1 0 0 0,0 1 0 0 0,0 0 0 0 0,-1 0 0 0 0,1-1 0 0 0,0 1 51 0 0,23 25-4597 0 0,-18-20 1261 0 0,4 4-8328 0 0</inkml:trace>
  <inkml:trace contextRef="#ctx0" brushRef="#br0" timeOffset="1145.099">1832 225 11755 0 0,'0'0'2365'0'0,"0"0"-512"0"0,0 0-345 0 0,0 0-98 0 0,0 0-31 0 0,0 0-92 0 0,0 0-188 0 0,0 0-255 0 0,0 0-231 0 0,0 0-133 0 0,0 0-80 0 0,0 0-72 0 0,0 0-65 0 0,-5 4-39 0 0,-27 22 115 0 0,1 3-1 0 0,1 0 1 0 0,1 2-1 0 0,2 1 1 0 0,-17 27-339 0 0,-37 42 54 0 0,-37-8-247 0 0,102-86-1284 0 0,10-9-4183 0 0,3-7-4504 0 0,3 6 103 0 0</inkml:trace>
  <inkml:trace contextRef="#ctx0" brushRef="#br0" timeOffset="1514.953">1434 94 7394 0 0,'0'0'2900'0'0,"0"0"-417"0"0,0 0-442 0 0,0 0-237 0 0,0 0-142 0 0,0 0-163 0 0,0 0-255 0 0,0 0-286 0 0,0 0-271 0 0,0 0-254 0 0,0 0-160 0 0,0 0-54 0 0,0 0-50 0 0,-3-2 71 0 0,-11 8 564 0 0,16 29 197 0 0,4-21-782 0 0,1 0 0 0 0,0 0 0 0 0,1-1 0 0 0,0 0 0 0 0,1 0 0 0 0,1-1 0 0 0,0 0 0 0 0,0-1 0 0 0,1 0 0 0 0,1 0 0 0 0,0-1 0 0 0,8 5-219 0 0,-4-1 124 0 0,13 12-42 0 0,-1 2 0 0 0,-1 1 0 0 0,-2 2 0 0 0,-1 0 0 0 0,-1 1 0 0 0,-2 2 0 0 0,11 24-82 0 0,3 34 40 0 0,-23-88-2357 0 0,-4-19-3434 0 0,-5 7 808 0 0,1 1-7038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2625 0 0,'0'0'4627'0'0,"0"0"-1894"0"0,0 0-806 0 0,0 0-204 0 0,0 0-103 0 0,0 0-86 0 0,0 0-132 0 0,0 0-169 0 0,0 0-162 0 0,0 0-131 0 0,0 0-109 0 0,12 0-109 0 0,208-17 2140 0 0,-9 8-2133 0 0,-211 9-850 0 0,0 0-43 0 0,0 0-83 0 0,0 0-89 0 0,0 0-100 0 0,-14 0-4206 0 0,9 0-1556 0 0,-1 0-5148 0 0</inkml:trace>
  <inkml:trace contextRef="#ctx0" brushRef="#br0" timeOffset="246.218">145 200 10274 0 0,'0'0'1518'0'0,"0"0"-378"0"0,0 0-105 0 0,0 0 192 0 0,0 0 160 0 0,0 0-20 0 0,0 0-136 0 0,0 0-191 0 0,0 0-192 0 0,0 0-157 0 0,0 0-142 0 0,0 0-136 0 0,0 0-96 0 0,4 35-92 0 0,11 110-83 0 0,-9-51-52 0 0,-6-91-382 0 0,2 63-153 0 0,2-45-3287 0 0,1 0-5140 0 0,-3-17-1281 0 0</inkml:trace>
  <inkml:trace contextRef="#ctx0" brushRef="#br0" timeOffset="881.604">440 578 10122 0 0,'0'0'5079'0'0,"0"0"-2488"0"0,0 0-918 0 0,0 0-143 0 0,0 0-143 0 0,0 0-181 0 0,0 0-197 0 0,0 0-191 0 0,0 0-178 0 0,0 0-127 0 0,0 0-69 0 0,0 0-109 0 0,0 0-48 0 0,9-29-56 0 0,30-90-39 0 0,-7 54 120 0 0,-18 44-273 0 0,0 1 1 0 0,0 0 0 0 0,2 1-1 0 0,1 1 1 0 0,0 0 0 0 0,1 2-1 0 0,1 0 1 0 0,0 1 0 0 0,1 0-1 0 0,1 2 1 0 0,6-3-40 0 0,52-4-116 0 0,-67 55 13 0 0,-20 77 148 0 0,6-27-35 0 0,3-84-9 0 0,-1 0 0 0 0,1 0 0 0 0,-1 0 0 0 0,1 0 1 0 0,-1 0-1 0 0,1 0 0 0 0,0 0 0 0 0,0 0 0 0 0,0 0 0 0 0,-1 0 1 0 0,1 0-1 0 0,0 0 0 0 0,0 0 0 0 0,0-1 0 0 0,0 1 0 0 0,1 0 0 0 0,-1-1 1 0 0,0 1-1 0 0,0-1 0 0 0,0 1 0 0 0,0-1 0 0 0,1 0 0 0 0,-1 1 1 0 0,0-1-1 0 0,0 0 0 0 0,0 0 0 0 0,1 0 0 0 0,-1 0 0 0 0,0 0 1 0 0,0 0-1 0 0,1 0 0 0 0,-1 0 0 0 0,0-1 0 0 0,0 1 0 0 0,1 0 0 0 0,-1-1 1 0 0,0 1-1 0 0,0-1 0 0 0,0 1 0 0 0,0-1 0 0 0,0 0 0 0 0,0 1 1 0 0,0-1-1 0 0,0 0 0 0 0,0 0 0 0 0,0 0 0 0 0,0 0 0 0 0,0 0 1 0 0,-1 0-1 0 0,1 0 0 0 0,0 0 0 0 0,-1 0 0 0 0,1 0-1 0 0,293-300 115 0 0,-200 229-142 0 0,-93 74 32 0 0,1-1-1 0 0,0 1 1 0 0,-1 0 0 0 0,1-1-1 0 0,-1 1 1 0 0,1 0-1 0 0,-1 0 1 0 0,0 0-1 0 0,0 0 1 0 0,0 0 0 0 0,0 0-1 0 0,0 0 1 0 0,0 0-1 0 0,-1 0 1 0 0,1 1 0 0 0,-1-1-1 0 0,1 0 1 0 0,-1 0-1 0 0,0 1 1 0 0,0-1-1 0 0,0 0 1 0 0,0 1 0 0 0,0-1-1 0 0,0 0 1 0 0,-1 0-1 0 0,1 1 1 0 0,-1-1 0 0 0,0 0-1 0 0,0 1-4 0 0,0 2 14 0 0,-33 223 190 0 0,34-155-779 0 0,16-62-1988 0 0,-2-10-6799 0 0,-13-1 8452 0 0,3 0-10948 0 0</inkml:trace>
  <inkml:trace contextRef="#ctx0" brushRef="#br0" timeOffset="1473.381">1420 289 11386 0 0,'0'0'3134'0'0,"0"0"-941"0"0,0 0-381 0 0,0 0-129 0 0,0 0-188 0 0,0 0-190 0 0,0 0-225 0 0,0 0-253 0 0,0 0-206 0 0,0 0-129 0 0,0 0-66 0 0,0 0-53 0 0,0 0-57 0 0,13-3-45 0 0,105-18 526 0 0,-59 18-433 0 0,-57 53-316 0 0,-72 66 159 0 0,69-114-200 0 0,0-1 1 0 0,0 1-1 0 0,1 0 0 0 0,-1 0 0 0 0,1 0 0 0 0,-1 0 1 0 0,1-1-1 0 0,0 1 0 0 0,0 0 0 0 0,-1 0 0 0 0,1 0 1 0 0,1 0-1 0 0,-1 0 0 0 0,0 0 0 0 0,0-1 0 0 0,1 1 0 0 0,-1 0 1 0 0,1 0-1 0 0,-1 0 0 0 0,1 0 0 0 0,0-1 0 0 0,0 1 1 0 0,0 0-1 0 0,0-1 0 0 0,0 1 0 0 0,0-1 0 0 0,0 1 1 0 0,0-1-1 0 0,1 0 0 0 0,-1 1 0 0 0,1-1 0 0 0,-1 0 1 0 0,1 0-1 0 0,-1 0 0 0 0,1 0 0 0 0,0 0 0 0 0,-1 0 1 0 0,1 0-1 0 0,0-1 0 0 0,0 1 0 0 0,0-1 0 0 0,-1 1 1 0 0,1-1-1 0 0,0 0 0 0 0,0 0 0 0 0,0 1 0 0 0,0-1 1 0 0,2-1-8 0 0,75 2 504 0 0,-42-5-388 0 0,-47 2-2072 0 0,3 1-1721 0 0,1 0-3372 0 0,2 1-4840 0 0</inkml:trace>
  <inkml:trace contextRef="#ctx0" brushRef="#br0" timeOffset="3418.411">2198 31 9786 0 0,'0'0'1831'0'0,"0"0"-401"0"0,0 0-133 0 0,0 0 33 0 0,0 0-40 0 0,0 0-111 0 0,0 0-194 0 0,0 0-173 0 0,0 0-149 0 0,0 0-147 0 0,0 0-122 0 0,-17-5-76 0 0,-53-12-39 0 0,25 25 301 0 0,37-2-404 0 0,-2 0-87 0 0,0 0 0 0 0,1 1 0 0 0,-1 0 0 0 0,2 0 0 0 0,-1 1 0 0 0,1 1-1 0 0,1-1 1 0 0,-1 1 0 0 0,1 0 0 0 0,1 1 0 0 0,0 0 0 0 0,0 0 0 0 0,1 0 0 0 0,0 0 0 0 0,1 1-1 0 0,0 0 1 0 0,1 0 0 0 0,0 0 0 0 0,0 1 0 0 0,2-1 0 0 0,-1 0 0 0 0,1 1 0 0 0,1 6-89 0 0,0-14 43 0 0,1-1 0 0 0,0 0 0 0 0,-1 0 1 0 0,1 0-1 0 0,0 0 0 0 0,1 0 0 0 0,-1 0 0 0 0,0 0 1 0 0,1 0-1 0 0,0 0 0 0 0,0-1 0 0 0,0 1 0 0 0,0-1 1 0 0,0 1-1 0 0,0-1 0 0 0,0 0 0 0 0,1 0 1 0 0,-1 0-1 0 0,1 0 0 0 0,0 0 0 0 0,0 0 0 0 0,-1-1 1 0 0,1 1-1 0 0,0-1 0 0 0,0 0 0 0 0,0 0 0 0 0,1 0 1 0 0,-1 0-1 0 0,0-1 0 0 0,2 1-43 0 0,1 0 111 0 0,0 1-1 0 0,1-1 1 0 0,-1 0-1 0 0,0-1 1 0 0,1 0 0 0 0,-1 0-1 0 0,1 0 1 0 0,-1-1-1 0 0,0 0 1 0 0,1 0 0 0 0,-1-1-1 0 0,0 1 1 0 0,0-1-1 0 0,0-1 1 0 0,1 1-111 0 0,117-95 887 0 0,-22-21-631 0 0,-69 83-213 0 0,-32 34-43 0 0,-1 1-10 0 0,0 0-15 0 0,0 0 1 0 0,0 21-63 0 0,29 440 193 0 0,-29-433-112 0 0,1-1-2 0 0,-1 0-1 0 0,-1 0 1 0 0,-1-1 0 0 0,-1 1 0 0 0,-1-1 0 0 0,-2 1 0 0 0,-1-1 0 0 0,-4 10 8 0 0,6-24-4 0 0,1-1 0 0 0,-2 0 0 0 0,0 0 0 0 0,0-1 0 0 0,-1 0 0 0 0,0 0 0 0 0,0 0 0 0 0,-1-1 0 0 0,-1 0 0 0 0,0 0 0 0 0,0-1 0 0 0,0-1 0 0 0,-1 1 0 0 0,0-1 0 0 0,-1-1 0 0 0,-7 4 4 0 0,10-6-7 0 0,0-1 1 0 0,0 1-1 0 0,0-1 1 0 0,-1-1 0 0 0,1 1-1 0 0,-1-2 1 0 0,0 1-1 0 0,1-1 1 0 0,-1 0-1 0 0,0-1 1 0 0,0 0-1 0 0,0 0 1 0 0,0-1 6 0 0,6-2-5 0 0,0-1 0 0 0,-1 1 0 0 0,1-1 0 0 0,0 1 0 0 0,1-1 0 0 0,-1 0-1 0 0,1 0 1 0 0,-1 0 0 0 0,1 0 0 0 0,0-1 0 0 0,1 1 0 0 0,-1-1 0 0 0,1 1 0 0 0,0-1 0 0 0,0 1 0 0 0,0-1 0 0 0,1 0 0 0 0,0 1 0 0 0,0-1 0 0 0,0 0 0 0 0,0 1 0 0 0,1-1 0 0 0,-1 0 0 0 0,1 1 0 0 0,0-1 0 0 0,1 1 0 0 0,-1-1-1 0 0,2-2 6 0 0,6-20-268 0 0,0 1 0 0 0,2 0 0 0 0,0 0 0 0 0,2 1-1 0 0,1 1 1 0 0,0 0 0 0 0,2 1 0 0 0,8-8 268 0 0,22-22-2893 0 0,-30 36-619 0 0,1 0-3641 0 0,-5 5-4931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4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8402 0 0,'0'0'2251'0'0,"0"0"-387"0"0,0 0-269 0 0,0 0-70 0 0,0 0-80 0 0,0 0-115 0 0,0 0-190 0 0,0 0-249 0 0,0 0-237 0 0,0 0-173 0 0,0 0-112 0 0,0 0-55 0 0,0-3 1459 0 0,-13 135 887 0 0,-14 360-1187 0 0,23-348-1323 0 0,4-143-149 0 0,0-1 26 0 0,0 0-14 0 0,0 0-8 0 0,0 0-6 0 0,0 0 13 0 0,0-27-1819 0 0,8-10-1812 0 0,-4 27-288 0 0,0-1-3400 0 0,-4 4-4379 0 0</inkml:trace>
  <inkml:trace contextRef="#ctx0" brushRef="#br0" timeOffset="261.66">242 630 3721 0 0,'0'0'1481'0'0,"0"0"-147"0"0,0 0-132 0 0,0 0-18 0 0,0 0 36 0 0,0 0 4 0 0,0 0-99 0 0,0 0-148 0 0,0 0-179 0 0,0 0-169 0 0,0 0-46 0 0,0 0 0 0 0,0 0-26 0 0,3 23-29 0 0,10 71-84 0 0,-14-61 390 0 0,1-32-693 0 0,0-1-43 0 0,-17-12-1583 0 0,7-2-988 0 0,7 6-3069 0 0,1 1-3621 0 0</inkml:trace>
  <inkml:trace contextRef="#ctx0" brushRef="#br0" timeOffset="509.893">199 258 7354 0 0,'0'0'2552'0'0,"0"0"-645"0"0,0 0-416 0 0,0 0-69 0 0,0 0-126 0 0,0 0-265 0 0,0 0-372 0 0,0 0-418 0 0,0 0-288 0 0,0 0-85 0 0,0 0 8 0 0,0 0 32 0 0,-2 4-5 0 0,-1 29-809 0 0,8-21-1921 0 0,3 1-3347 0 0,-5-9-1380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5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 8362 0 0,'0'0'2795'0'0,"0"0"-769"0"0,0 0-479 0 0,0 0-111 0 0,0 0-140 0 0,0 0-147 0 0,0 0-197 0 0,0 0-207 0 0,0 0-63 0 0,0 0 38 0 0,0 0 57 0 0,0 0 36 0 0,0 0-81 0 0,0 19-117 0 0,-12 126 756 0 0,16 104-67 0 0,4-92-1133 0 0,7-5-445 0 0,-13-152-23 0 0,-1 0-1 0 0,0 1 1 0 0,0-1-1 0 0,0 0 1 0 0,1 0 0 0 0,-1-1-1 0 0,0 1 1 0 0,0 0-1 0 0,0 0 1 0 0,0 0-1 0 0,1-1 1 0 0,-1 1-1 0 0,0-1 1 0 0,0 1 0 0 0,0-1-1 0 0,0 1 1 0 0,0-1-1 0 0,0 1 1 0 0,0-1-1 0 0,0 0 1 0 0,0 0 0 0 0,0 0-1 0 0,0 1 1 0 0,0-1-1 0 0,-1 0 1 0 0,1 0-1 0 0,0 0 1 0 0,-1 0-1 0 0,1 0 1 0 0,-1 0 0 0 0,1 0-1 0 0,0-1 298 0 0,-1 1-389 0 0,19-24-9685 0 0,-12 17 2836 0 0</inkml:trace>
  <inkml:trace contextRef="#ctx0" brushRef="#br0" timeOffset="474.12">357 400 2889 0 0,'0'0'2317'0'0,"0"0"-706"0"0,0 0-100 0 0,0 0 208 0 0,0 0 86 0 0,0 0-105 0 0,0 0-311 0 0,0 0-353 0 0,0 0-263 0 0,0 0-181 0 0,0 0-133 0 0,-19 32-108 0 0,-58 97-76 0 0,51-58 131 0 0,25-67-360 0 0,1 0-1 0 0,-1 0 0 0 0,1 0 0 0 0,0 0 1 0 0,0 0-1 0 0,0 0 0 0 0,0 0 0 0 0,1 0 1 0 0,-1 0-1 0 0,1 0 0 0 0,0 0 1 0 0,0-1-1 0 0,1 1 0 0 0,-1 0 0 0 0,1 0 1 0 0,0-1-1 0 0,0 1 0 0 0,0-1 0 0 0,0 0 1 0 0,1 1-1 0 0,-1-1 0 0 0,1 0 0 0 0,0 0 1 0 0,0-1-1 0 0,0 1 0 0 0,0-1 0 0 0,0 1 1 0 0,1-1-1 0 0,-1 0 0 0 0,1 0 1 0 0,0-1-1 0 0,-1 1 0 0 0,1-1 0 0 0,1 1-45 0 0,7 1 268 0 0,0 1 0 0 0,1-2-1 0 0,-1 0 1 0 0,1-1 0 0 0,-1 0-1 0 0,1 0 1 0 0,0-2-1 0 0,-1 1 1 0 0,1-2 0 0 0,0 1-1 0 0,-1-2 1 0 0,0 0 0 0 0,0 0-1 0 0,0-1 1 0 0,0-1 0 0 0,0 0-1 0 0,-1 0 1 0 0,0-2-1 0 0,9-5-267 0 0,-1-7 150 0 0,-1 0 0 0 0,0-1-1 0 0,-2-1 1 0 0,0-1 0 0 0,-2 0 0 0 0,0-1-1 0 0,-2-1 1 0 0,-1 0 0 0 0,0 0-1 0 0,-2-1 1 0 0,-1 0 0 0 0,-1-1-1 0 0,4-22-149 0 0,-4 22 28 0 0,-2 9-34 0 0,-1 0 1 0 0,-1 0-1 0 0,-1 0 0 0 0,0 0 1 0 0,-2-1-1 0 0,0 1 0 0 0,0 0 1 0 0,-2-1-1 0 0,0 1 0 0 0,-3-11 6 0 0,3 21-3 0 0,1 0-1 0 0,-1 0 1 0 0,-1 0-1 0 0,1 1 0 0 0,-1-1 1 0 0,-1 0-1 0 0,1 1 1 0 0,-1 0-1 0 0,0 0 1 0 0,0 0-1 0 0,-1 0 1 0 0,0 1-1 0 0,0 0 1 0 0,0 0-1 0 0,-1 0 0 0 0,1 0 1 0 0,-1 1-1 0 0,0 0 1 0 0,0 0-1 0 0,-1 1 1 0 0,1 0-1 0 0,-1 0 1 0 0,0 0-1 0 0,0 1 0 0 0,0 0 1 0 0,-3 0 3 0 0,3 0-2 0 0,0 1-1 0 0,0 0 1 0 0,-1 1 0 0 0,1 0-1 0 0,0 0 1 0 0,-1 0 0 0 0,1 1-1 0 0,0 0 1 0 0,0 0 0 0 0,0 1-1 0 0,-1 0 1 0 0,2 0 0 0 0,-1 1 0 0 0,0 0-1 0 0,0 0 1 0 0,1 1 0 0 0,0-1-1 0 0,0 1 1 0 0,0 1 0 0 0,0-1-1 0 0,0 1 1 0 0,1 0 0 0 0,0 0-1 0 0,0 1 1 0 0,0 0 0 0 0,1-1 0 0 0,0 1-1 0 0,0 1 1 0 0,1-1 0 0 0,-1 1-1 0 0,1-1 1 0 0,1 1 0 0 0,-1 0-1 0 0,1 0 1 0 0,0 0 0 0 0,1 0-1 0 0,-1 6 3 0 0,-1 9 8 0 0,1 0-1 0 0,1 1 0 0 0,1-1 0 0 0,1 1 0 0 0,1-1 0 0 0,1 0 0 0 0,1 1 0 0 0,0-1 0 0 0,2-1 0 0 0,1 1 0 0 0,0-1 0 0 0,2 0 0 0 0,2 2-7 0 0,1 6 31 0 0,2 0-1 0 0,0 0 0 0 0,2-2 0 0 0,2 0 0 0 0,0-1 0 0 0,1-1 0 0 0,2 0 0 0 0,6 4-30 0 0,-12-14-103 0 0,1 0 1 0 0,0-1 0 0 0,1-1 0 0 0,0-1 0 0 0,1 0 0 0 0,1-1 0 0 0,-1-1-1 0 0,2-1 1 0 0,-1-1 0 0 0,1 0 0 0 0,1-2 0 0 0,16 4 102 0 0,-13-9-3280 0 0,-15-1-5005 0 0,-5 0-4173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5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30 0 0 0,'0'0'181'0'0,"0"0"550"0"0,0 0 193 0 0,-1-4-25 0 0,-3-13-124 0 0,3 13-104 0 0,1 4-16 0 0,0 0 93 0 0,0 0 113 0 0,0 0 40 0 0,0 0-7 0 0,-3-3 15189 0 0,-2 2-15719 0 0,-10 4-312 0 0,0 0 0 0 0,0 1 0 0 0,1 1 1 0 0,-1 0-1 0 0,1 1 0 0 0,0 0 1 0 0,0 1-1 0 0,1 1 0 0 0,0 0 0 0 0,0 1 1 0 0,-7 7-53 0 0,14-11 39 0 0,-3-1 11 0 0,0 1-1 0 0,1 1 0 0 0,-1-1 0 0 0,1 1 0 0 0,1 1 0 0 0,-1-1 0 0 0,1 1 1 0 0,0 1-1 0 0,1-1 0 0 0,0 1 0 0 0,0 1 0 0 0,1-1 0 0 0,0 1 1 0 0,0-1-1 0 0,1 2 0 0 0,0-1 0 0 0,0 0 0 0 0,1 1 0 0 0,0-1 0 0 0,1 1 1 0 0,0 0-1 0 0,1 0 0 0 0,0 0 0 0 0,1 0 0 0 0,0 0 0 0 0,0 0 1 0 0,1 0-1 0 0,0 0 0 0 0,1 0 0 0 0,0-1 0 0 0,0 1 0 0 0,1 0 0 0 0,1-1 1 0 0,-1 0-1 0 0,3 3-49 0 0,0-3 71 0 0,1 0 0 0 0,0-1 0 0 0,0 1 0 0 0,1-1 0 0 0,0-1 0 0 0,0 0 0 0 0,1 0 0 0 0,0 0 0 0 0,0-1-1 0 0,1-1 1 0 0,0 0 0 0 0,0 0 0 0 0,0 0 0 0 0,0-2 0 0 0,1 1 0 0 0,-1-1 0 0 0,1-1 0 0 0,0 0 0 0 0,0 0 0 0 0,0-1 0 0 0,0 0 0 0 0,0-1 0 0 0,5-1-71 0 0,-11 1-74 0 0,0 0 1 0 0,-1 0-1 0 0,1-1 0 0 0,0 1 0 0 0,0-1 1 0 0,0 0-1 0 0,-1-1 0 0 0,1 1 0 0 0,0-1 1 0 0,-1 0-1 0 0,0 0 0 0 0,1 0 0 0 0,-1-1 1 0 0,0 0-1 0 0,0 0 0 0 0,0 0 0 0 0,-1 0 1 0 0,1 0-1 0 0,-1-1 0 0 0,0 1 1 0 0,0-1-1 0 0,0 0 0 0 0,0 0 0 0 0,0 0 1 0 0,-1 0-1 0 0,0-1 0 0 0,1-1 74 0 0,6-13-2704 0 0,-2 7-915 0 0,-2 0-4856 0 0,-2 4-3390 0 0</inkml:trace>
  <inkml:trace contextRef="#ctx0" brushRef="#br0" timeOffset="382.541">726 38 7842 0 0,'0'0'2084'0'0,"0"0"-426"0"0,0 0-105 0 0,0 0-76 0 0,0 0-109 0 0,0 0-213 0 0,0 0-256 0 0,0 0-135 0 0,0 0-108 0 0,0 0-77 0 0,0 0-63 0 0,0 0-72 0 0,0 0-57 0 0,-23 24-44 0 0,-69 75-45 0 0,50-34 173 0 0,39-59-424 0 0,0 0 0 0 0,1 1 0 0 0,0-1-1 0 0,1 1 1 0 0,-1 0 0 0 0,1-1 0 0 0,0 1-1 0 0,1 0 1 0 0,0 0 0 0 0,0 0 0 0 0,0-1 0 0 0,1 1-1 0 0,0 0 1 0 0,0 0 0 0 0,1-1 0 0 0,0 1 0 0 0,0-1-1 0 0,1 1 1 0 0,-1-1 0 0 0,1 0 0 0 0,1 0 0 0 0,-1 0-1 0 0,1 0 1 0 0,0-1 0 0 0,0 0 0 0 0,1 1 0 0 0,0-2-1 0 0,-1 1 1 0 0,2 0 0 0 0,-1-1 0 0 0,0 0-1 0 0,1 0 1 0 0,0-1 0 0 0,0 1 0 0 0,4 0-47 0 0,5 1 166 0 0,0 0-1 0 0,0-1 1 0 0,1-1 0 0 0,-1-1 0 0 0,1 0-1 0 0,0-1 1 0 0,-1-1 0 0 0,1-1 0 0 0,0 0 0 0 0,6-1-166 0 0,-12 0 92 0 0,0-1 0 0 0,0 0 0 0 0,-1 0 1 0 0,1-1-1 0 0,-1 0 0 0 0,0-1 0 0 0,0 0 1 0 0,-1 0-1 0 0,1-1 0 0 0,-1 0 1 0 0,0-1-1 0 0,-1 1 0 0 0,1-2 0 0 0,-2 1 1 0 0,1-1-1 0 0,-1 0 0 0 0,0 0 0 0 0,0-1 1 0 0,-1 1-1 0 0,0-1 0 0 0,3-9-92 0 0,-6 11 6 0 0,-1 0 1 0 0,1 0-1 0 0,-1 1 0 0 0,0-1 0 0 0,-1 0 0 0 0,0 0 0 0 0,0 0 0 0 0,0 0 0 0 0,-1 0 1 0 0,0 0-1 0 0,0 0 0 0 0,-1 0 0 0 0,0 0 0 0 0,0 1 0 0 0,-1-1 0 0 0,1 1 0 0 0,-1-1 1 0 0,-1 1-1 0 0,1 0 0 0 0,-1 0 0 0 0,0 1 0 0 0,-1-1 0 0 0,1 1 0 0 0,-1 0 1 0 0,0 0-1 0 0,-3-2-6 0 0,3 3-202 0 0,0 0 0 0 0,0 0 0 0 0,0 1 0 0 0,-1 0 0 0 0,1 0 0 0 0,-1 0 0 0 0,0 0 0 0 0,0 1 0 0 0,0 0 0 0 0,0 1 0 0 0,0-1 0 0 0,0 1 0 0 0,-1 0 0 0 0,1 0 0 0 0,0 1 0 0 0,-1 0 0 0 0,1 0 0 0 0,0 1 0 0 0,-1 0 202 0 0,-25 11-3800 0 0,14 0-2463 0 0,12-9 3089 0 0,-7 5-7638 0 0</inkml:trace>
  <inkml:trace contextRef="#ctx0" brushRef="#br0" timeOffset="1001.122">1190 82 3177 0 0,'0'0'2778'0'0,"0"0"-318"0"0,0 0-215 0 0,0 0-134 0 0,0 0-364 0 0,0 0-412 0 0,0 0-362 0 0,0 0-247 0 0,0 0-133 0 0,0 0-66 0 0,0 0-34 0 0,0 0-35 0 0,0 0-35 0 0,-6 23-33 0 0,-16 71-7 0 0,21-91-312 0 0,0 1 0 0 0,0 0 0 0 0,0 0 0 0 0,0 0 0 0 0,1 1 0 0 0,-1-1 0 0 0,1 0 0 0 0,0 0 1 0 0,0 0-1 0 0,1 0 0 0 0,-1 0 0 0 0,1 0 0 0 0,0 0 0 0 0,0 0 0 0 0,0 0 0 0 0,1 0 0 0 0,-1 0 0 0 0,1-1 0 0 0,0 1 0 0 0,0 0 0 0 0,0-1 0 0 0,1 0 0 0 0,-1 1 0 0 0,1-1 0 0 0,0 0 0 0 0,0 0 0 0 0,0-1 0 0 0,0 1 0 0 0,1 0-71 0 0,2 3 141 0 0,3-1 48 0 0,1 1 0 0 0,0-1 1 0 0,0-1-1 0 0,0 0 0 0 0,0 0 1 0 0,1-1-1 0 0,-1 0 1 0 0,1-1-1 0 0,0-1 0 0 0,0 1 1 0 0,0-1-1 0 0,0-1 0 0 0,0 0 1 0 0,0-1-1 0 0,-1 0 1 0 0,8-2-190 0 0,-6 2 112 0 0,1-1 0 0 0,0 0 1 0 0,-1-1-1 0 0,0 0 0 0 0,1-1 1 0 0,-1-1-1 0 0,0 0 0 0 0,-1 0 1 0 0,0-1-1 0 0,1-1 1 0 0,-2 0-1 0 0,8-5-112 0 0,-13 7-51 0 0,-1-1 1 0 0,1 1 0 0 0,-1-1-1 0 0,0 0 1 0 0,-1 1-1 0 0,1-2 1 0 0,-1 1 0 0 0,0 0-1 0 0,-1-1 1 0 0,0 1-1 0 0,0-1 1 0 0,0 0-1 0 0,-1 0 1 0 0,1 1 0 0 0,-2-1-1 0 0,1-7 51 0 0,-2-13-4418 0 0,-3 2-3991 0 0,1 13-3555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3:5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25 0 0 0,'0'0'1310'0'0,"0"0"17"0"0,0 0 130 0 0,0 0 176 0 0,0 0 279 0 0,0 0 92 0 0,0 0-118 0 0,0 0-244 0 0,0 0-317 0 0,0 0-296 0 0,0 0-232 0 0,-7-4-153 0 0,3 2-583 0 0,1-1 32 0 0,0 1-1 0 0,0 0 0 0 0,0 1 1 0 0,0-1-1 0 0,0 1 0 0 0,-1-1 0 0 0,1 1 1 0 0,-1 0-1 0 0,1 0 0 0 0,-1 0 1 0 0,1 1-1 0 0,-1-1 0 0 0,1 1 1 0 0,-1 0-1 0 0,0 0 0 0 0,1 0 0 0 0,-1 1 1 0 0,0-1-1 0 0,1 1 0 0 0,-1 0-92 0 0,-32 12 644 0 0,1 2-1 0 0,1 2 1 0 0,1 1-1 0 0,0 2 1 0 0,1 1-1 0 0,-5 6-643 0 0,36-26 15 0 0,-1 0-1 0 0,1-1 1 0 0,0 1-1 0 0,0 0 0 0 0,0 0 1 0 0,-1 0-1 0 0,1 1 1 0 0,0-1-1 0 0,1 0 1 0 0,-1 0-1 0 0,0 0 1 0 0,0 1-1 0 0,0-1 1 0 0,1 0-1 0 0,-1 1 0 0 0,1-1 1 0 0,-1 1-1 0 0,1-1 1 0 0,-1 1-1 0 0,1-1 1 0 0,0 1-1 0 0,0-1 1 0 0,0 1-1 0 0,0-1 1 0 0,0 1-1 0 0,0-1 0 0 0,0 1 1 0 0,0-1-1 0 0,1 1 1 0 0,-1-1-1 0 0,1 1 1 0 0,-1-1-1 0 0,1 1 1 0 0,-1-1-1 0 0,1 0 1 0 0,0 1-1 0 0,0-1 0 0 0,0 0 1 0 0,0 0-1 0 0,0 0 1 0 0,0 1-1 0 0,0-1 1 0 0,1 0-15 0 0,61 41 446 0 0,-49-34-292 0 0,151 55 522 0 0,-158-61-642 0 0,1 0 0 0 0,-1 0 0 0 0,1 1 0 0 0,-1 0 0 0 0,0 0 1 0 0,0 1-1 0 0,0 0 0 0 0,-1 0 0 0 0,0 1 0 0 0,1 0 0 0 0,-1 0 0 0 0,-1 0 0 0 0,1 1 0 0 0,-1 0 0 0 0,0 0 1 0 0,0 0-1 0 0,-1 0 0 0 0,0 1 0 0 0,0 0 0 0 0,0 0 0 0 0,-1 0 0 0 0,0 0 0 0 0,-1 1 0 0 0,1-1 0 0 0,-1 1 1 0 0,-1-1-1 0 0,0 1 0 0 0,0 0-34 0 0,-3 2 48 0 0,-1-1-1 0 0,-1 1 1 0 0,0-1 0 0 0,0 0 0 0 0,-1 0-1 0 0,0 0 1 0 0,0-1 0 0 0,-1 0 0 0 0,0 0-1 0 0,-1 0 1 0 0,0-1 0 0 0,0 0 0 0 0,0 0-1 0 0,-1 0 1 0 0,0-1 0 0 0,0-1 0 0 0,-1 1-1 0 0,1-1 1 0 0,-1-1 0 0 0,-1 1 0 0 0,1-2-1 0 0,0 1 1 0 0,-1-1 0 0 0,0-1 0 0 0,0 0-1 0 0,0 0-47 0 0,-4 2-17 0 0,-1-1-1 0 0,1 0 0 0 0,-1-1 1 0 0,0-1-1 0 0,1 0 0 0 0,-1-1 1 0 0,0-1-1 0 0,-3 0 18 0 0,17 0-89 0 0,0 1-1 0 0,0 0 1 0 0,-1 0-1 0 0,1-1 1 0 0,0 1 0 0 0,0-1-1 0 0,0 0 1 0 0,0 1-1 0 0,0-1 1 0 0,0 0 0 0 0,0 1-1 0 0,0-1 1 0 0,0 0-1 0 0,0 0 1 0 0,0 0 0 0 0,1 0-1 0 0,-1 0 1 0 0,0 0 0 0 0,1 0-1 0 0,-1 0 1 0 0,0 0-1 0 0,1 0 1 0 0,-1 0 0 0 0,1 0-1 0 0,0 0 1 0 0,-1-1-1 0 0,1 1 1 0 0,0 0 0 0 0,0 0-1 0 0,0 0 1 0 0,0-1-1 0 0,0 1 1 0 0,0 0 0 0 0,0 0-1 0 0,0-1 1 0 0,0 1-1 0 0,0 0 1 0 0,1 0 0 0 0,-1 0-1 0 0,1 0 1 0 0,-1-1-1 0 0,1 1 1 0 0,-1 0 0 0 0,1 0-1 0 0,-1 0 1 0 0,1 0-1 0 0,0 0 1 0 0,0 0 0 0 0,0 0-1 0 0,-1 0 1 0 0,1 1-1 0 0,0-1 1 0 0,0 0 0 0 0,0 0-1 0 0,0 1 1 0 0,0-1-1 0 0,0 1 1 0 0,1-1 0 0 0,-1 1-1 0 0,0-1 1 0 0,0 1 0 0 0,0-1 89 0 0,31-26-7593 0 0,-20 18-2470 0 0</inkml:trace>
  <inkml:trace contextRef="#ctx0" brushRef="#br0" timeOffset="1281.69">1003 161 8002 0 0,'0'0'2190'0'0,"0"0"-407"0"0,0 0-140 0 0,0 0 5 0 0,0 0-68 0 0,0 0-207 0 0,0 0-281 0 0,0 0-255 0 0,0 0-163 0 0,0 0-129 0 0,0 0-71 0 0,0 0-4 0 0,-26 9-16 0 0,-82 27-13 0 0,37 3 378 0 0,59-26-655 0 0,4-4-109 0 0,-1 1 0 0 0,1 0 0 0 0,1 0 0 0 0,0 1 0 0 0,1 0-1 0 0,0 0 1 0 0,0 1 0 0 0,1 0 0 0 0,1 0 0 0 0,0 0 0 0 0,1 0 0 0 0,0 1 0 0 0,1-1-1 0 0,0 1 1 0 0,1 0 0 0 0,0 0 0 0 0,1-1 0 0 0,1 1 0 0 0,0 0 0 0 0,1 5-55 0 0,0-13 43 0 0,1-1-1 0 0,-1 1 1 0 0,1-1 0 0 0,-1 0 0 0 0,1 0 0 0 0,1 0 0 0 0,-1 0 0 0 0,0-1 0 0 0,1 0-1 0 0,0 1 1 0 0,0-1 0 0 0,0 0 0 0 0,0-1 0 0 0,0 1 0 0 0,1-1 0 0 0,-1 0-1 0 0,1 0 1 0 0,-1 0 0 0 0,1 0 0 0 0,0-1 0 0 0,0 0 0 0 0,-1 0 0 0 0,1 0 0 0 0,0-1-1 0 0,0 0 1 0 0,0 0 0 0 0,0 0 0 0 0,0 0 0 0 0,0-1 0 0 0,0 0 0 0 0,0 0-1 0 0,0 0 1 0 0,-1 0 0 0 0,1-1 0 0 0,0 0 0 0 0,-1 0 0 0 0,1 0 0 0 0,-1-1 0 0 0,0 1-1 0 0,0-1 1 0 0,0 0 0 0 0,1-1-43 0 0,17-13 127 0 0,-1-1 1 0 0,-1-1-1 0 0,0-1 0 0 0,-2-1 0 0 0,0 0 1 0 0,-1-1-1 0 0,10-20-127 0 0,17-27 187 0 0,-42 68-194 0 0,-2 1-26 0 0,0 0 6 0 0,0 0-36 0 0,7 41-83 0 0,-5-32 86 0 0,0 1 0 0 0,1-1 1 0 0,0 0-1 0 0,1 0 0 0 0,0 0 1 0 0,0-1-1 0 0,1 1 0 0 0,0-1 1 0 0,0 0-1 0 0,1-1 1 0 0,0 1-1 0 0,1-1 0 0 0,-1 0 1 0 0,1 0-1 0 0,1-1 0 0 0,-1 0 1 0 0,1 0-1 0 0,1 0 60 0 0,-3-5-236 0 0,-1-1 0 0 0,0 1 0 0 0,1-1 0 0 0,-1 0 0 0 0,0 0 0 0 0,1-1 0 0 0,-1 0 0 0 0,0 0 1 0 0,1 0-1 0 0,-1 0 0 0 0,0-1 0 0 0,0 0 0 0 0,0 0 0 0 0,0 0 0 0 0,0-1 0 0 0,-1 1 0 0 0,1-1 0 0 0,-1 0 0 0 0,0-1 0 0 0,0 1 0 0 0,0-1 0 0 0,0 1 0 0 0,0-1 0 0 0,-1-1 0 0 0,0 1 0 0 0,1 0 0 0 0,-2-1 1 0 0,1 1-1 0 0,0-1 0 0 0,-1 0 0 0 0,0-1 236 0 0,7-6-234 0 0,132-171-418 0 0,-84 88 2105 0 0,-85 152 2937 0 0,22-42-4302 0 0,1 1-1 0 0,1-1 1 0 0,0 1 0 0 0,1 0-1 0 0,0-1 1 0 0,1 1 0 0 0,1 1-1 0 0,1-1 1 0 0,0 0 0 0 0,2 10-88 0 0,0-20 22 0 0,0-1 0 0 0,0 0 0 0 0,1 0 0 0 0,-1 0 0 0 0,1 0 1 0 0,1 0-1 0 0,-1 0 0 0 0,1-1 0 0 0,-1 1 0 0 0,1-1 0 0 0,0 0 1 0 0,1 0-1 0 0,-1-1 0 0 0,1 1 0 0 0,0-1 0 0 0,-1 0 0 0 0,1 0 0 0 0,1-1 1 0 0,-1 1-1 0 0,0-1 0 0 0,1 0 0 0 0,-1-1 0 0 0,1 1 0 0 0,-1-1 0 0 0,1 0 1 0 0,0-1-1 0 0,-1 1 0 0 0,6-1-22 0 0,-1-1 59 0 0,-1 0 0 0 0,1 0 0 0 0,0-1 0 0 0,-1 0 0 0 0,1-1 1 0 0,-1 0-1 0 0,0 0 0 0 0,0-1 0 0 0,0 0 0 0 0,-1-1 0 0 0,1 0 0 0 0,-1 0 0 0 0,0-1 1 0 0,0 0-1 0 0,-1 0 0 0 0,0-1 0 0 0,0 0 0 0 0,5-7-59 0 0,0 1 59 0 0,0 0 1 0 0,-1-1-1 0 0,0 0 0 0 0,-1-1 0 0 0,-1 0 1 0 0,0 0-1 0 0,-1-1 0 0 0,-1 0 0 0 0,-1-1 1 0 0,0 0-1 0 0,-1 0 0 0 0,0 0 0 0 0,-2 0 1 0 0,1-6-60 0 0,1-17 444 0 0,-5 39-372 0 0,0 1-10 0 0,0 0-11 0 0,0 0-6 0 0,0 0-11 0 0,0 0-10 0 0,0 0-7 0 0,0 0-1 0 0,0 0 0 0 0,0 0-1 0 0,0 0-5 0 0,0 0 5 0 0,0 0 1 0 0,0 0 0 0 0,0 0 3 0 0,1 27 1053 0 0,51 178-873 0 0,-34-105-210 0 0,-4 1 0 0 0,-5 0 1 0 0,-4 101 10 0 0,-6-165 6 0 0,-3 1 0 0 0,-1-1 0 0 0,-1-1 1 0 0,-2 1-1 0 0,-2-1 0 0 0,-6 11-6 0 0,14-37-4 0 0,-1 0 0 0 0,0 0 0 0 0,-1-1 0 0 0,0 1 1 0 0,0-1-1 0 0,-1 0 0 0 0,0 0 0 0 0,-1-1 0 0 0,0 0 0 0 0,0 0 0 0 0,-1 0 0 0 0,0 0 0 0 0,0-1 0 0 0,-1-1 0 0 0,0 1 1 0 0,0-1-1 0 0,-1 0 0 0 0,1-1 0 0 0,-1 0 0 0 0,0 0 0 0 0,-1-1 0 0 0,1-1 0 0 0,-1 1 0 0 0,0-1 0 0 0,0-1 0 0 0,0 0 1 0 0,0 0-1 0 0,0-1 0 0 0,-7 0 4 0 0,14-3-3 0 0,-1-1 0 0 0,0 0 0 0 0,1 1 0 0 0,0-1 0 0 0,-1 0 0 0 0,1-1 0 0 0,0 1 0 0 0,1 0 0 0 0,-1-1 0 0 0,0 0 0 0 0,1 0 0 0 0,0 0 0 0 0,0 0 0 0 0,0 0 0 0 0,1 0 0 0 0,-1 0 0 0 0,1 0 0 0 0,0-1 0 0 0,0 1 0 0 0,1 0 0 0 0,-1-1 0 0 0,1 1 0 0 0,0-1 0 0 0,0 1 0 0 0,0-1 0 0 0,1 1 0 0 0,-1-1 0 0 0,2-1 3 0 0,-2-3-2 0 0,-1-23-18 0 0,2 0-1 0 0,1 0 1 0 0,2 0-1 0 0,1 0 1 0 0,1 1-1 0 0,2 0 1 0 0,1 0-1 0 0,2 0 1 0 0,0 2-1 0 0,2-1 0 0 0,2 2 1 0 0,0-1-1 0 0,2 2 1 0 0,1 1-1 0 0,7-8 21 0 0,41-31-940 0 0,-46 56-1006 0 0,-5 8-4951 0 0,-12 1-3048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0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85 0 0 0,'0'0'336'0'0,"0"0"302"0"0,0 0 122 0 0,0 0 1 0 0,0 0-15 0 0,0 0-39 0 0,12 3 9792 0 0,-9-2-1810 0 0,-4 18-8095 0 0,11 54 99 0 0,-4 4-133 0 0,-4 41 184 0 0,1-59-396 0 0,8 33 99 0 0,-10-93 843 0 0,-1 0-3514 0 0,1-4-13038 0 0,-1 4 4936 0 0</inkml:trace>
  <inkml:trace contextRef="#ctx0" brushRef="#br0" timeOffset="1014.049">279 792 0 0 0,'0'0'543'0'0,"0"0"658"0"0,0 0 381 0 0,0 0 80 0 0,0 0-2 0 0,0 0-112 0 0,0 0-199 0 0,0 0-54 0 0,0 0-6 0 0,0 0 34 0 0,0 0 20 0 0,0 0-125 0 0,0-6-218 0 0,1-12 1119 0 0,-2 38 2330 0 0,-10 54-3906 0 0,22 58-403 0 0,26-66-73 0 0,-34-66-13 0 0,0-1 0 0 0,-1 0 0 0 0,1 1 0 0 0,0-1 0 0 0,-1 0 1 0 0,1 0-1 0 0,0 0 0 0 0,-1 0 0 0 0,0-1 0 0 0,1 1 0 0 0,-1-1 1 0 0,0 0-1 0 0,1 1 0 0 0,-1-1 0 0 0,0 0 0 0 0,0 0 0 0 0,-1 0 1 0 0,1-1-1 0 0,0 1 0 0 0,-1 0 0 0 0,1-1 0 0 0,-1 1 0 0 0,0-1 1 0 0,0 1-1 0 0,1-3-54 0 0,5-5 68 0 0,65-141 235 0 0,-42 75-215 0 0,-1 14-54 0 0,-24 123-290 0 0,54 234 321 0 0,-57-281-61 0 0,0 1 0 0 0,-1 0 1 0 0,-1-1-1 0 0,0 1 0 0 0,-1 0 0 0 0,0 0 0 0 0,-2-1 1 0 0,1 1-1 0 0,-2-1 0 0 0,0 0 0 0 0,-1 0 0 0 0,0 0 1 0 0,-4 7-5 0 0,8-19 0 0 0,0 0 0 0 0,0 1-1 0 0,-1-1 1 0 0,1 0 0 0 0,0 0 0 0 0,-1 0 0 0 0,1 0 0 0 0,-1 0 0 0 0,0-1 0 0 0,1 1 0 0 0,-1 0 0 0 0,0-1 0 0 0,0 1 0 0 0,0-1 0 0 0,0 0 0 0 0,-1 1 0 0 0,1-1 0 0 0,0 0 0 0 0,0 0 0 0 0,-1-1 0 0 0,1 1 0 0 0,0 0 0 0 0,-1-1 0 0 0,1 1 0 0 0,-1-1 0 0 0,1 0 0 0 0,-1 0 0 0 0,1 0 0 0 0,-1 0 0 0 0,1 0 0 0 0,-1-1 0 0 0,1 1 0 0 0,0-1 0 0 0,-1 0 0 0 0,1 1 0 0 0,0-1 0 0 0,-1 0 0 0 0,1 0-1 0 0,0-1 1 0 0,0 1 0 0 0,0 0 0 0 0,0-1 0 0 0,0 1 0 0 0,0-1 0 0 0,0 0 0 0 0,0 1 0 0 0,0-2 0 0 0,-2-6-159 0 0,1-1-1 0 0,0 1 0 0 0,0-1 1 0 0,1 0-1 0 0,0 1 1 0 0,1-1-1 0 0,0 0 0 0 0,1 0 1 0 0,0 0-1 0 0,1-10 160 0 0,3-4-4637 0 0,4 2-4085 0 0,-5 15-2363 0 0</inkml:trace>
  <inkml:trace contextRef="#ctx0" brushRef="#br0" timeOffset="1383.28">752 924 12827 0 0,'0'0'2110'0'0,"0"0"-802"0"0,0 0-401 0 0,0 0-4 0 0,0 0 155 0 0,0 0 64 0 0,0 0-115 0 0,0 0-176 0 0,0 0-219 0 0,0 0-119 0 0,0 0-70 0 0,0 0-68 0 0,0 0-63 0 0,1 25-69 0 0,2 116 62 0 0,-13-64-157 0 0,5-74-1104 0 0,4-2-2927 0 0,0-1-3731 0 0,1 0-3889 0 0</inkml:trace>
  <inkml:trace contextRef="#ctx0" brushRef="#br0" timeOffset="1940.793">791 398 2905 0 0,'0'0'5475'0'0,"0"0"-2651"0"0,0 0-941 0 0,0 0-124 0 0,0 0-59 0 0,0 0-167 0 0,0 0-351 0 0,0 0-419 0 0,0 0-273 0 0,0 0-122 0 0,0 0-25 0 0,0 0 7 0 0,-6 11-23 0 0,-44 89 637 0 0,22-53-292 0 0,71-135 894 0 0,-35 69-1390 0 0,-14 24 44 0 0,-26 41-260 0 0,-32 70-133 0 0,60-104-491 0 0,-6 25-268 0 0,8-24-2851 0 0,2 1-3662 0 0,0-10-4330 0 0</inkml:trace>
  <inkml:trace contextRef="#ctx0" brushRef="#br0" timeOffset="3288.775">146 1245 0 0 0,'0'0'719'0'0,"0"0"198"0"0,0 0 122 0 0,0 0 137 0 0,0 0 130 0 0,0 0 170 0 0,0 0 202 0 0,0 0 81 0 0,3-3-70 0 0,0-2-891 0 0,9-11 1640 0 0,-8 17 7687 0 0,0 446-8031 0 0,-2-212-1979 0 0,-8-188-123 0 0,-8 34 117 0 0,12-55-48 0 0,2-26-69 0 0,0 0 12 0 0,0 7 19 0 0,0 19 259 0 0,0-25-4689 0 0,0-6-4783 0 0,0 2-2701 0 0</inkml:trace>
  <inkml:trace contextRef="#ctx0" brushRef="#br0" timeOffset="4666.222">163 19 0 0 0,'0'0'311'0'0,"0"0"512"0"0,0 0 165 0 0,0 0 92 0 0,0 0 114 0 0,0 0 117 0 0,0 0-17 0 0,0 0-77 0 0,0 0-68 0 0,0 0-99 0 0,0-4-106 0 0,0-8-104 0 0,0 9-90 0 0,0 3-35 0 0,2 2 7059 0 0,-3 1-6357 0 0,-70 47-890 0 0,-21-1 214 0 0,164-20 235 0 0,222-22 25 0 0,-294-7-983 0 0,0 0 17 0 0,0 0 22 0 0,0 0 7 0 0,0 0 24 0 0,0 0 6 0 0,0 0 15 0 0,0 0 7 0 0,0 0-9 0 0,0 0-9 0 0,0 0-18 0 0,0 0 3 0 0,0 0-8 0 0,0 0-1 0 0,0 0 5 0 0,0 0-21 0 0,0 0-1 0 0,0 0-10 0 0,0 0 6 0 0,0 0 4 0 0,0 0 3 0 0,0 0-14 0 0,0 0-25 0 0,0 0-6 0 0,0 0-5 0 0,0 0 5 0 0,0 0 5 0 0,0 0 11 0 0,-16-1 513 0 0,5-4-543 0 0,-7-2 12 0 0,1-1 1 0 0,0 0-1 0 0,0-1 0 0 0,0-1 0 0 0,2-1 0 0 0,-1 0 0 0 0,1-1 0 0 0,-8-9-13 0 0,3-4-198 0 0,20 24-14 0 0,6-6-6159 0 0,2 6-1504 0 0,-2-2-4640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0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229 741 0 0 0,'0'0'376'0'0,"0"0"976"0"0,0 0 334 0 0,0 0 132 0 0,0 0 0 0 0,0 0-145 0 0,0 0-234 0 0,0 0-169 0 0,0 0-133 0 0,0 0-18 0 0,0 0 24 0 0,-5 0 5404 0 0,-22 77-5197 0 0,21-58-1327 0 0,1 1 1 0 0,1 0 0 0 0,1 0 0 0 0,1 0 0 0 0,1 0 0 0 0,0 0 0 0 0,2 10-24 0 0,-1-30-1 0 0,0 2 25 0 0,1 0 1 0 0,-1 0-1 0 0,1 0 0 0 0,-1-1 0 0 0,1 1 1 0 0,0 0-1 0 0,-1-1 0 0 0,1 1 0 0 0,0-1 1 0 0,0 1-1 0 0,0-1 0 0 0,1 1 0 0 0,-1-1 1 0 0,0 0-1 0 0,0 1 0 0 0,1-1 0 0 0,-1 0 1 0 0,1 0-1 0 0,-1 0 0 0 0,1 0 0 0 0,-1 0 1 0 0,1 0-1 0 0,0-1 0 0 0,-1 1 0 0 0,1 0 1 0 0,0-1-1 0 0,0 1 0 0 0,0-1 0 0 0,-1 0 1 0 0,1 0-1 0 0,0 0 0 0 0,0 1 0 0 0,0-2 1 0 0,-1 1-1 0 0,1 0 0 0 0,0 0 0 0 0,0-1 1 0 0,0 1-1 0 0,-1-1 0 0 0,1 1 0 0 0,0-1 1 0 0,-1 0-1 0 0,1 1 0 0 0,1-2-24 0 0,22-21 160 0 0,-1 0 0 0 0,-1-2-1 0 0,-2 0 1 0 0,0-2 0 0 0,-2 0-1 0 0,0-2 1 0 0,-2 0 0 0 0,10-24-160 0 0,4-46 792 0 0,-31 98-692 0 0,0 1-17 0 0,-39 47 30 0 0,33-32-109 0 0,0-1-1 0 0,1 1 1 0 0,1 0 0 0 0,1 0-1 0 0,0 1 1 0 0,1-1 0 0 0,0 1 0 0 0,2-1-1 0 0,0 1 1 0 0,0 0 0 0 0,2-1-1 0 0,-1 1 1 0 0,5 14-4 0 0,19 64-63 0 0,-17-68 47 0 0,0 0-1 0 0,-2 1 1 0 0,-1 0-1 0 0,-2 1 1 0 0,1 17 16 0 0,-3-34-14 0 0,0 1 0 0 0,-1 0 0 0 0,-1-1 0 0 0,1 1 0 0 0,-2 0 0 0 0,0-1 0 0 0,0 1 0 0 0,-1-1 0 0 0,-1 0 0 0 0,0 1 0 0 0,0-2 0 0 0,-1 1 0 0 0,0 0 0 0 0,-1-1 0 0 0,0 0 0 0 0,-1-1 0 0 0,0 1 0 0 0,0-1 0 0 0,-1 0 0 0 0,0-1 0 0 0,-1 0 0 0 0,-3 2 14 0 0,11-9-5 0 0,-1 1 1 0 0,0-1-1 0 0,1 0 1 0 0,-1 0-1 0 0,0 0 1 0 0,1 0 0 0 0,-1-1-1 0 0,0 1 1 0 0,0 0-1 0 0,0-1 1 0 0,0 1 0 0 0,0-1-1 0 0,0 0 1 0 0,1 1-1 0 0,-1-1 1 0 0,0 0 0 0 0,0 0-1 0 0,0 0 1 0 0,0-1-1 0 0,0 1 1 0 0,0 0 0 0 0,0-1-1 0 0,0 1 1 0 0,0-1-1 0 0,0 0 1 0 0,1 0-1 0 0,-1 1 1 0 0,0-1 0 0 0,1 0-1 0 0,-1-1 1 0 0,0 1-1 0 0,1 0 1 0 0,-1 0 0 0 0,1-1-1 0 0,0 1 1 0 0,-1 0-1 0 0,1-1 1 0 0,0 0 0 0 0,0 1-1 0 0,0-1 1 0 0,0 0-1 0 0,0 1 1 0 0,0-1-1 0 0,1 0 1 0 0,-1 0 0 0 0,0 0-1 0 0,1 0 1 0 0,0 0-1 0 0,-1-1 5 0 0,1-7-34 0 0,-1 0 0 0 0,2 1-1 0 0,-1-1 1 0 0,2 0-1 0 0,-1 0 1 0 0,1 1 0 0 0,1-1-1 0 0,-1 1 1 0 0,2-1-1 0 0,1-3 35 0 0,0 4-585 0 0,21-42-131 0 0,-16 34-2700 0 0,1 2-3857 0 0,-6 7-4314 0 0</inkml:trace>
  <inkml:trace contextRef="#ctx0" brushRef="#br0" timeOffset="466.355">563 976 9066 0 0,'0'0'2819'0'0,"0"0"-889"0"0,0 0-492 0 0,0 0-150 0 0,0 0-135 0 0,0 0-192 0 0,0 0-288 0 0,0 0-235 0 0,0 0-60 0 0,0 0 58 0 0,0 0 78 0 0,0 0 18 0 0,0 0-13 0 0,8 0-20 0 0,118-3 2320 0 0,-124 5-2792 0 0,-1 0-1 0 0,0 0 1 0 0,0 0 0 0 0,0 0 0 0 0,0 1 0 0 0,0-1 0 0 0,0 0 0 0 0,-1 1-1 0 0,1-1 1 0 0,-1 0 0 0 0,1 1 0 0 0,-1-1 0 0 0,0 1 0 0 0,0-1 0 0 0,0 1-1 0 0,-1-1 1 0 0,1 0 0 0 0,0 1 0 0 0,-1-1 0 0 0,0 1 0 0 0,1-1 0 0 0,-2 2-27 0 0,-111 151 549 0 0,113-155-546 0 0,-1 1-1 0 0,0 0 1 0 0,1 0-1 0 0,-1 0 1 0 0,1 0-1 0 0,0 0 1 0 0,-1 0-1 0 0,1 0 1 0 0,0 0-1 0 0,-1 0 1 0 0,1 0-1 0 0,0 0 1 0 0,0 0 0 0 0,0 0-1 0 0,0 1 1 0 0,0-1-1 0 0,0 0 1 0 0,0 0-1 0 0,0 0 1 0 0,1 0-1 0 0,-1 0 1 0 0,0 0-1 0 0,1 0 1 0 0,-1 0-1 0 0,1 0 1 0 0,-1 0 0 0 0,1 0-1 0 0,-1 0 1 0 0,1 0-1 0 0,0-1 1 0 0,-1 1-1 0 0,1 0 1 0 0,0 0-1 0 0,0-1 1 0 0,-1 1-1 0 0,1 0 1 0 0,0-1 0 0 0,0 1-1 0 0,0-1 1 0 0,0 1-1 0 0,0-1 1 0 0,0 1-1 0 0,0-1 1 0 0,0 0-1 0 0,0 1 1 0 0,0-1-1 0 0,0 0 1 0 0,0 0-3 0 0,58 5 331 0 0,-50-5-267 0 0,2-22-1743 0 0,-8 11-2336 0 0,-2 3-4576 0 0,-1 5-3124 0 0</inkml:trace>
  <inkml:trace contextRef="#ctx0" brushRef="#br0" timeOffset="836.243">936 269 7930 0 0,'0'0'2796'0'0,"0"0"-433"0"0,0 0-243 0 0,0 0-125 0 0,0 0-259 0 0,0 0-337 0 0,0 0-371 0 0,0 0-305 0 0,0 0-181 0 0,0 0-116 0 0,0 0-31 0 0,0 0 0 0 0,0 0 10 0 0,-10 18-3 0 0,-57 107 563 0 0,28-10-107 0 0,57-134-614 0 0,9-27-107 0 0,-24 23-3011 0 0,-3 23-315 0 0,0 0-4117 0 0,-2 0-4912 0 0</inkml:trace>
  <inkml:trace contextRef="#ctx0" brushRef="#br0" timeOffset="1922.972">224 82 0 0 0,'0'0'903'0'0,"0"0"140"0"0,0 0-6 0 0,0 0 69 0 0,0 0 125 0 0,0 0 84 0 0,0 0 6 0 0,0 0-62 0 0,0 0-68 0 0,0 0-67 0 0,0 0-53 0 0,0 0-62 0 0,11 4 5735 0 0,-11 31-4450 0 0,-7 103-301 0 0,3 68-1582 0 0,15-49-407 0 0,-11-156-75 0 0,0-1-21 0 0,0 0-10 0 0,0 0-36 0 0,0 0-47 0 0,0 0-70 0 0,0 0-145 0 0,-9-19-5428 0 0,1 2-3847 0 0,3 12 1365 0 0</inkml:trace>
  <inkml:trace contextRef="#ctx0" brushRef="#br0" timeOffset="2653.235">218 26 24 0 0,'0'0'1312'0'0,"0"0"-5"0"0,0 0 126 0 0,0 0 122 0 0,0 0-54 0 0,0 0-207 0 0,0 0-278 0 0,0 0-250 0 0,0 0-77 0 0,0 0 67 0 0,0 0 103 0 0,0 0 75 0 0,0 0 14 0 0,-2 0-452 0 0,-7 1 8326 0 0,-79 44-8432 0 0,-31 20 89 0 0,207-61 608 0 0,171-4 706 0 0,-283-27-1720 0 0,-52-42-311 0 0,72 65-682 0 0,-13-16 1275 0 0,15 12-4655 0 0,4-1-5427 0 0,1 6-2281 0 0</inkml:trace>
  <inkml:trace contextRef="#ctx0" brushRef="#br0" timeOffset="3786.165">307 1554 0 0 0,'0'0'1300'0'0,"0"0"135"0"0,0 0 147 0 0,0 0 140 0 0,0 0 17 0 0,0 0-175 0 0,0 0-274 0 0,0 0-225 0 0,0 0-186 0 0,0 0-111 0 0,0 0-28 0 0,0 0 2 0 0,0 0-7 0 0,4-7-25 0 0,15-22-67 0 0,-15 21-97 0 0,-4 8-97 0 0,15 247 7430 0 0,7-70-6809 0 0,-3 47-507 0 0,-14-40-195 0 0,-12-6-211 0 0,18-113-129 0 0,-11 5 0 0 0,0-70-35 0 0,0 0-13 0 0,0 0 4 0 0,0 0 7 0 0,0 0 0 0 0,0 0-7 0 0,0 0-12 0 0,0 0-30 0 0,7-22-5916 0 0,-2 15-1340 0 0,-3 3-5093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1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61 0 0 0,'0'0'720'0'0,"0"0"543"0"0,0 0 136 0 0,0 0 13 0 0,0 0-35 0 0,0 0-50 0 0,0 0 68 0 0,0 0 109 0 0,-4-8 108 0 0,-15-27 66 0 0,15 24-67 0 0,4 10-180 0 0,0 1-200 0 0,0 0-166 0 0,0 0-115 0 0,0 0-75 0 0,0 0-38 0 0,0 0-71 0 0,0 0-91 0 0,0 23 1552 0 0,-1-1-2064 0 0,2-1 0 0 0,0 1 0 0 0,2-1 0 0 0,0 0 0 0 0,2 0 0 0 0,0 0 0 0 0,3 5-163 0 0,109 266 751 0 0,-65-156-573 0 0,-25-81-136 0 0,-26-55-2 0 0,0-1 1 0 0,0 1-1 0 0,0-1 0 0 0,0 1 1 0 0,0-1-1 0 0,0 0 0 0 0,0 0 0 0 0,0 1 1 0 0,0-1-1 0 0,0 0 0 0 0,0 0 1 0 0,-1 0-1 0 0,1 0 0 0 0,0 0 0 0 0,-1 0 1 0 0,1 0-1 0 0,0 0 0 0 0,-1 0 0 0 0,1 0 1 0 0,-1 0-1 0 0,0 0 0 0 0,1-1 1 0 0,-1 1-1 0 0,0 0 0 0 0,0 0 0 0 0,0 0 1 0 0,0 0-1 0 0,0-1 0 0 0,0 1 0 0 0,0 0 1 0 0,0 0-1 0 0,0-1 0 0 0,0 1 1 0 0,-1 0-1 0 0,1 0 0 0 0,0 0 0 0 0,-1 0 1 0 0,1 0-1 0 0,-1 0 0 0 0,0-1-40 0 0,2-12 71 0 0,63-335 130 0 0,-59 317-196 0 0,2-12 1 0 0,-2-1-1 0 0,-2 0 1 0 0,-2 1 0 0 0,-2-22-6 0 0,-1 59-2108 0 0,7 31-886 0 0,6-10-1486 0 0,-3-6-2505 0 0,-4-4-4634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1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10394 0 0,'0'0'2807'0'0,"0"0"-906"0"0,0 0-497 0 0,0 0-101 0 0,0 0-11 0 0,0 0-126 0 0,0 0-231 0 0,0 0-248 0 0,0 0-211 0 0,0 0-140 0 0,0 0-27 0 0,0 0 126 0 0,0 0 106 0 0,3 3 76 0 0,2 5-396 0 0,0 0 0 0 0,-1 1 0 0 0,0-1 0 0 0,0 1 0 0 0,-1 0 0 0 0,0 0 0 0 0,-1 1 0 0 0,0-1 0 0 0,0 0 0 0 0,-1 1 0 0 0,0-1 0 0 0,-1 1 0 0 0,0 6-221 0 0,7 49 303 0 0,-2-46-1582 0 0,-2-25-3556 0 0,3-10-3451 0 0,-1 9-3229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1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6113 0 0,'0'0'2590'0'0,"0"0"-233"0"0,0 0-85 0 0,0 0-166 0 0,0 0-283 0 0,0 0-396 0 0,0 0-393 0 0,0 0-306 0 0,0 0-203 0 0,0 0-98 0 0,0 0-51 0 0,0 0 7 0 0,0 0 22 0 0,4 0 149 0 0,154 0 4446 0 0,-59 0-6928 0 0,-106 5-1302 0 0,3 1-3283 0 0,-2-2-5455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1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8498 0 0,'0'0'4379'0'0,"0"0"-2311"0"0,0 0-998 0 0,0 0-33 0 0,0 0 152 0 0,0 0 97 0 0,0 0 35 0 0,0 0-94 0 0,0 0-134 0 0,0 0-108 0 0,0 0-151 0 0,0 0-144 0 0,14 1-72 0 0,111 2 1197 0 0,-27-11-1316 0 0,-96 8-457 0 0,-2 0-4615 0 0,0 0-4901 0 0,0 0-3066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0 0 0,'0'0'2673'0'0,"0"0"307"0"0,0 0-7 0 0,0 0-243 0 0,0 0-399 0 0,0 0-445 0 0,0 0-410 0 0,0 0-306 0 0,0 0-218 0 0,0 0-184 0 0,24 8 4257 0 0,75-1-2003 0 0,118-18-1751 0 0,-54-1-908 0 0,-156 20-326 0 0,-7-8-40 0 0,0 0-2 0 0,0 0 5 0 0,0 0-21 0 0,0 0-15 0 0,0 0-4 0 0,0 0-28 0 0,0 0-27 0 0,0 0-46 0 0,0 0-50 0 0,0 0-73 0 0,-4-8-3634 0 0,0 8 1789 0 0,1 0-3613 0 0,1 0-6133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3 572 0 0 0,'0'0'195'0'0,"0"0"672"0"0,0 0 126 0 0,0 0-11 0 0,0 0 33 0 0,0 0 103 0 0,0 0 136 0 0,-1 3 2461 0 0,0 1 7785 0 0,12-19-7249 0 0,-10-31-4378 0 0,-2 33 414 0 0,37-174 107 0 0,-29 161-361 0 0,1 1 0 0 0,1-1-1 0 0,1 1 1 0 0,2 1 0 0 0,0 0-1 0 0,1 1 1 0 0,2 0 0 0 0,0 1-1 0 0,2 1 1 0 0,11-12-33 0 0,-24 28-7 0 0,0 1 0 0 0,0 1 0 0 0,0-1 0 0 0,1 0 0 0 0,-1 1 0 0 0,1 0-1 0 0,0 0 1 0 0,0 1 0 0 0,0-1 0 0 0,0 1 0 0 0,0 0 0 0 0,1 0 0 0 0,-1 1 0 0 0,1 0 0 0 0,-1-1 0 0 0,1 2 0 0 0,-1-1-1 0 0,1 1 1 0 0,2 0 7 0 0,-6 1-3 0 0,0 0 0 0 0,0 1 0 0 0,0-1-1 0 0,0 1 1 0 0,0 0 0 0 0,0-1 0 0 0,0 1 0 0 0,-1 0-1 0 0,1 0 1 0 0,-1 0 0 0 0,0 0 0 0 0,1 0-1 0 0,-1 0 1 0 0,0 1 0 0 0,0-1 0 0 0,0 0 0 0 0,0 1-1 0 0,-1-1 1 0 0,1 0 0 0 0,-1 1 0 0 0,1 2 3 0 0,2 5 5 0 0,3 13 12 0 0,-2 0 1 0 0,0 1-1 0 0,-2 0 1 0 0,0 0-1 0 0,-2 0 0 0 0,0 0 1 0 0,-2 5-18 0 0,0 29 38 0 0,-1 140-113 0 0,3-197 60 0 0,0-1 19 0 0,0 0-9 0 0,0 0 18 0 0,2-19 93 0 0,125-257-1 0 0,-113 252-98 0 0,0 0 0 0 0,2 1 0 0 0,1 0 0 0 0,0 2 0 0 0,20-18-7 0 0,-11 17-175 0 0,-26 22 138 0 0,0 0-19 0 0,16 44-19 0 0,-8 88 263 0 0,-9-59-211 0 0,17 35-339 0 0,12-98-3982 0 0,-8-16-6461 0 0,-15 2-168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2745 0 0,'0'0'3231'0'0,"0"0"-911"0"0,0 0-263 0 0,0 0-47 0 0,0 0-181 0 0,0 0-306 0 0,0 0-377 0 0,0 0-246 0 0,0 0-129 0 0,0 0-94 0 0,0 0-64 0 0,0 0-45 0 0,0 0-36 0 0,-15 6-21 0 0,-108 44 1233 0 0,108-42-1608 0 0,1 1 1 0 0,0 0-1 0 0,1 1 1 0 0,0 0-1 0 0,0 1 1 0 0,1 0-1 0 0,1 1 1 0 0,0 1 0 0 0,0 0-1 0 0,1 0 1 0 0,1 1-1 0 0,0 0 1 0 0,1 1-1 0 0,-4 10-136 0 0,8-15 11 0 0,0 0-1 0 0,1 0 1 0 0,0 0 0 0 0,1 0-1 0 0,0 1 1 0 0,0-1 0 0 0,1 1-1 0 0,1 0 1 0 0,0-1 0 0 0,0 1-1 0 0,1-1 1 0 0,1 6-11 0 0,1-12 24 0 0,-1 0 1 0 0,1-1-1 0 0,0 1 0 0 0,1-1 1 0 0,-1 0-1 0 0,0 0 0 0 0,1 0 1 0 0,0 0-1 0 0,-1-1 0 0 0,1 0 0 0 0,0 1 1 0 0,1-1-1 0 0,-1-1 0 0 0,0 1 1 0 0,0-1-1 0 0,1 1 0 0 0,-1-1 1 0 0,1 0-1 0 0,-1-1 0 0 0,1 1 1 0 0,0-1-1 0 0,-1 0 0 0 0,1 0 0 0 0,-1 0 1 0 0,1-1-1 0 0,-1 0 0 0 0,1 0 1 0 0,-1 0-1 0 0,1 0 0 0 0,-1 0 1 0 0,0-1-1 0 0,1 0 0 0 0,-1 0 1 0 0,0 0-1 0 0,3-3-24 0 0,22-15 121 0 0,-1-1 0 0 0,0-1-1 0 0,-2-2 1 0 0,-1 0 0 0 0,-1-2 0 0 0,-1-1 0 0 0,-1 0 0 0 0,16-29-121 0 0,-11 20 81 0 0,12-15 31 0 0,-26 66-208 0 0,-3 12 120 0 0,-1 0 1 0 0,-2 0-1 0 0,0 0 0 0 0,-2 1 0 0 0,-1 0 0 0 0,-1 0 1 0 0,-1 11-25 0 0,0 215 29 0 0,-9-203-30 0 0,-2 0-1 0 0,-2 0 1 0 0,-3-1 0 0 0,-15 38 1 0 0,23-71 1 0 0,0-1 0 0 0,-1 1 1 0 0,0-1-1 0 0,-2-1 1 0 0,1 0-1 0 0,-2 0 1 0 0,0-1-1 0 0,-1 0 1 0 0,-1 0-1 0 0,-10 9-1 0 0,21-22-1 0 0,0 0 0 0 0,0 0 0 0 0,0 0-1 0 0,0 1 1 0 0,-1-1 0 0 0,1 0 0 0 0,0 0 0 0 0,-1-1-1 0 0,1 1 1 0 0,-1 0 0 0 0,1 0 0 0 0,-1-1 0 0 0,1 1-1 0 0,-1-1 1 0 0,0 1 0 0 0,1-1 0 0 0,-1 0 0 0 0,0 0 0 0 0,1 1-1 0 0,-1-1 1 0 0,0 0 0 0 0,1-1 0 0 0,-1 1 0 0 0,0 0-1 0 0,1 0 1 0 0,-1-1 0 0 0,0 1 0 0 0,1-1 0 0 0,-1 1-1 0 0,1-1 1 0 0,-1 0 0 0 0,1 0 0 0 0,-1 1 0 0 0,1-1-1 0 0,0 0 1 0 0,-1 0 0 0 0,1-1 0 0 0,0 1 0 0 0,0 0 0 0 0,0 0-1 0 0,0 0 1 0 0,0-1 0 0 0,0 1 0 0 0,0-1 0 0 0,0 1-1 0 0,0-1 1 0 0,1 1 1 0 0,-21-78-48 0 0,35-51-3240 0 0,-7 107 1721 0 0,2 1 0 0 0,0 0-1 0 0,1 0 1 0 0,1 1 0 0 0,2 1-1 0 0,0 0 1 0 0,5-5 1567 0 0,-9 10-11456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3457 0 0,'0'0'2272'0'0,"0"0"78"0"0,0 0 64 0 0,0 0-59 0 0,0 0-281 0 0,0 0-423 0 0,0 0-438 0 0,0 0-314 0 0,0 0-213 0 0,0 0-81 0 0,0 0-26 0 0,0 0-5 0 0,24 0 2878 0 0,99-11-395 0 0,2-18-2353 0 0,-116 28-1936 0 0,24-4 3332 0 0,-24 4-6503 0 0,-1 0-6348 0 0,-9 1-993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10170 0 0,'0'0'2599'0'0,"0"0"-1032"0"0,0 0-337 0 0,0 0 184 0 0,0 0 85 0 0,0 0-146 0 0,0 0-258 0 0,0 0-305 0 0,0 0-269 0 0,0 0-161 0 0,0 0-130 0 0,0 0-108 0 0,32-3-90 0 0,102-10-100 0 0,-62-4-760 0 0,-55 11-184 0 0,3-1-4167 0 0,-8 5-6091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4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44 593 0 0 0,'0'0'1652'0'0,"0"0"246"0"0,0 0 197 0 0,0 0 6 0 0,0 0-97 0 0,0 0-149 0 0,0 0-117 0 0,0 0-58 0 0,0 0-122 0 0,0 0-211 0 0,0 0-219 0 0,0 0-202 0 0,-7 3-132 0 0,-23 7-37 0 0,23-8 1 0 0,7-2 29 0 0,4-14 1359 0 0,2-16-1720 0 0,1 1 0 0 0,1 0 0 0 0,2 0 1 0 0,0 0-1 0 0,2 2 0 0 0,2-1 0 0 0,0 2-426 0 0,8-21 199 0 0,-11 21-153 0 0,1 0 0 0 0,1 0 0 0 0,1 1 1 0 0,1 1-1 0 0,1 0 0 0 0,1 2 0 0 0,1 0 0 0 0,1 0 0 0 0,1 2 0 0 0,1 0 0 0 0,0 2 1 0 0,8-4-47 0 0,6 0 10 0 0,-35 22-55 0 0,0 44-33 0 0,-31 221 143 0 0,32-262-65 0 0,1-1 1 0 0,-1 1 0 0 0,0-1 0 0 0,1 1 0 0 0,-1-1 0 0 0,1 0 0 0 0,0 1 0 0 0,0-1 0 0 0,0 0 0 0 0,0 0 0 0 0,0 0 0 0 0,1 0 0 0 0,-1-1 0 0 0,0 1 0 0 0,1-1 0 0 0,-1 1 0 0 0,1-1 0 0 0,0 0 0 0 0,-1 0 0 0 0,1 0 0 0 0,0 0 0 0 0,0 0 0 0 0,0-1 0 0 0,-1 0 0 0 0,1 1 0 0 0,0-1 0 0 0,0 0 0 0 0,0 0 0 0 0,0 0 0 0 0,0-1 0 0 0,0 1 0 0 0,0-1 0 0 0,-1 0 0 0 0,1 1 0 0 0,0-1 0 0 0,0 0 0 0 0,-1-1 0 0 0,1 1 0 0 0,-1 0 0 0 0,1-1 0 0 0,-1 1 0 0 0,0-1 0 0 0,1 0 0 0 0,-1 0 0 0 0,1-1-1 0 0,115-107 27 0 0,41-31 20 0 0,-32 69-91 0 0,-126 72 42 0 0,1 1-1 0 0,-1-1 1 0 0,1 0-1 0 0,-1 1 1 0 0,0-1 0 0 0,1 1-1 0 0,-1-1 1 0 0,0 1-1 0 0,1-1 1 0 0,-1 1-1 0 0,0 0 1 0 0,0 0-1 0 0,1 0 1 0 0,-1 0 0 0 0,0 0-1 0 0,0 0 1 0 0,0 0-1 0 0,0 0 1 0 0,0 0-1 0 0,-1 0 1 0 0,1 1-1 0 0,0-1 1 0 0,0 0 0 0 0,-1 1-1 0 0,1-1 1 0 0,-1 0-1 0 0,1 1 1 0 0,-1-1-1 0 0,0 1 1 0 0,0-1-1 0 0,1 1 1 0 0,-1-1 0 0 0,0 1-1 0 0,0-1 1 0 0,0 1-1 0 0,-1-1 1 0 0,1 0-1 0 0,0 1 1 0 0,0-1-1 0 0,-1 1 1 0 0,1-1-1 0 0,-1 1 1 0 0,1-1 0 0 0,-1 0-1 0 0,0 0 1 0 0,1 1-1 0 0,-1-1 1 0 0,-1 1 2 0 0,1 12 17 0 0,-19 129 2 0 0,-6 40-317 0 0,27-182 90 0 0,0 1-1 0 0,0-1 0 0 0,0 0 0 0 0,0 0 0 0 0,0-1 0 0 0,0 1 0 0 0,0 0 0 0 0,0 0 0 0 0,0 0 0 0 0,0-1 1 0 0,1 1-1 0 0,-1 0 0 0 0,0-1 0 0 0,0 1 0 0 0,1-1 0 0 0,-1 0 0 0 0,0 1 0 0 0,1-1 0 0 0,-1 0 0 0 0,0 0 1 0 0,1 0-1 0 0,-1 0 0 0 0,0 0 0 0 0,1 0 0 0 0,-1 0 0 0 0,0 0 0 0 0,1-1 0 0 0,-1 1 0 0 0,0 0 0 0 0,1-1 1 0 0,-1 1-1 0 0,0-1 0 0 0,0 0 0 0 0,1 1 0 0 0,-1-1 0 0 0,0 0 0 0 0,0 0 0 0 0,0 0 0 0 0,1 0 209 0 0,11-9-4335 0 0,-2 2-2561 0 0,-4 0-2333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4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 2601 0 0,'0'0'3190'0'0,"0"0"-1057"0"0,0 0-300 0 0,0 0 166 0 0,0 0 81 0 0,0 0-167 0 0,0 0-345 0 0,0 0-372 0 0,0 0-325 0 0,0 0-195 0 0,0 0-137 0 0,0 0-87 0 0,0 0-60 0 0,-3 3-40 0 0,-112 94 1658 0 0,102-85-1988 0 0,0 2 1 0 0,2 0-1 0 0,-1 0 0 0 0,2 1 1 0 0,0 0-1 0 0,1 1 0 0 0,0 0 1 0 0,1 0-1 0 0,1 1 0 0 0,1 0 1 0 0,0 1-1 0 0,1-1 0 0 0,1 1 1 0 0,1 0-1 0 0,-1 16-22 0 0,4-32 7 0 0,0 0 0 0 0,0 0 0 0 0,1 0 0 0 0,-1-1 0 0 0,1 1 0 0 0,-1 0 0 0 0,1-1 0 0 0,0 1 0 0 0,0-1 0 0 0,0 1 1 0 0,0 0-1 0 0,0-1 0 0 0,0 0 0 0 0,0 1 0 0 0,0-1 0 0 0,1 0 0 0 0,-1 1 0 0 0,0-1 0 0 0,1 0 0 0 0,-1 0 0 0 0,1 0 0 0 0,-1 0 0 0 0,1-1 0 0 0,0 1 0 0 0,-1 0 1 0 0,1-1-1 0 0,0 1 0 0 0,-1-1 0 0 0,1 1 0 0 0,0-1 0 0 0,0 0 0 0 0,0 0 0 0 0,-1 0 0 0 0,1 0 0 0 0,0 0 0 0 0,1 0-7 0 0,66-15 937 0 0,109-121 204 0 0,-83 117-1039 0 0,-90 20-96 0 0,0 1 0 0 0,-1 0 0 0 0,1 0 0 0 0,-1 0 1 0 0,0 1-1 0 0,1-1 0 0 0,-1 1 0 0 0,0 0 0 0 0,0 0 1 0 0,-1 1-1 0 0,1-1 0 0 0,-1 1 0 0 0,0-1 0 0 0,0 1 1 0 0,0 0-1 0 0,2 3-6 0 0,0 0 13 0 0,11 17 14 0 0,-1 0 0 0 0,-1 2 0 0 0,-1 0 0 0 0,-2 0 1 0 0,0 1-1 0 0,-2 0 0 0 0,-1 1 0 0 0,4 26-27 0 0,-6-18 23 0 0,-2 0 0 0 0,-1 0 1 0 0,-2 0-1 0 0,-2 0 0 0 0,-2 11-23 0 0,1-32 13 0 0,1-1 0 0 0,-2 1 0 0 0,0-1-1 0 0,-1 1 1 0 0,0-1 0 0 0,-1 0 0 0 0,0-1 0 0 0,-1 1-1 0 0,-1-1 1 0 0,0 0 0 0 0,-1-1 0 0 0,-1 0 0 0 0,0 0-1 0 0,0 0 1 0 0,-1-2 0 0 0,0 1 0 0 0,-1-1 0 0 0,0 0-1 0 0,-1-1 1 0 0,0-1 0 0 0,0 0 0 0 0,-1 0 0 0 0,0-1-1 0 0,0-1 1 0 0,-13 4-13 0 0,24-8 6 0 0,-1-1 0 0 0,0 1 0 0 0,0-1 0 0 0,0 0 0 0 0,0 0 0 0 0,0 0 0 0 0,0 0 0 0 0,0-1 0 0 0,0 1 0 0 0,0-1 0 0 0,0 0 0 0 0,0 0 0 0 0,0 0 0 0 0,0 0 0 0 0,0 0 0 0 0,0-1 0 0 0,0 1 0 0 0,-1-1 0 0 0,2 0 0 0 0,-1 0 0 0 0,0 0 0 0 0,0 0 0 0 0,0-1 0 0 0,0 1 0 0 0,1-1 0 0 0,-1 0 0 0 0,1 0 0 0 0,-1 1 0 0 0,1-2 0 0 0,0 1 0 0 0,-1 0 0 0 0,1 0 0 0 0,0-1 0 0 0,1 1 0 0 0,-1-1 0 0 0,0 0 0 0 0,1 1 0 0 0,-1-2-6 0 0,1-17 9 0 0,1 1 1 0 0,0-1-1 0 0,2 0 0 0 0,0 1 0 0 0,2 0 1 0 0,0-1-1 0 0,1 1 0 0 0,1 0 0 0 0,1 1 1 0 0,0 0-1 0 0,2 0 0 0 0,0 1 0 0 0,11-16-9 0 0,153-222-125 0 0,-102 159-535 0 0,-64 89-328 0 0,4-10-490 0 0,-8 11-3082 0 0,-3-1-4080 0 0,0 4-2596 0 0</inkml:trace>
  <inkml:trace contextRef="#ctx0" brushRef="#br0" timeOffset="674.063">383 308 0 0 0,'-3'3'315'0'0,"-9"6"213"0"0,9-6 105 0 0,3-3 71 0 0,0 0 78 0 0,0 0 107 0 0,2 0 1224 0 0,7-2 11420 0 0,-7 0-12563 0 0,8-104 2353 0 0,-11 85-3195 0 0,-1 0 0 0 0,0 0 0 0 0,-2 0 0 0 0,-1 1-1 0 0,0 0 1 0 0,-7-14-128 0 0,12 31-29 0 0,0 1 1 0 0,0-1-1 0 0,-1 1 0 0 0,0-1 0 0 0,1 1 1 0 0,-1 0-1 0 0,0-1 0 0 0,0 1 0 0 0,0 0 1 0 0,0 0-1 0 0,-1 0 0 0 0,1 0 0 0 0,0 0 0 0 0,-1 0 1 0 0,0 0-1 0 0,1 0 0 0 0,-1 0 0 0 0,0 1 1 0 0,0-1-1 0 0,0 1 0 0 0,0-1 0 0 0,0 1 0 0 0,0 0 1 0 0,0 0-1 0 0,-1 0 0 0 0,1 0 0 0 0,0 0 1 0 0,-1 0-1 0 0,1 1 0 0 0,-1-1 0 0 0,1 1 1 0 0,-1 0-1 0 0,1-1 0 0 0,0 1 0 0 0,-1 0 0 0 0,1 1 1 0 0,-1-1-1 0 0,1 0 0 0 0,-1 1 0 0 0,1-1 1 0 0,-1 1-1 0 0,1 0 0 0 0,0 0 0 0 0,-1 0 0 0 0,1 0 1 0 0,0 0-1 0 0,-2 2 29 0 0,0 2-638 0 0,-14 19-1406 0 0,8-6-6675 0 0,8-11-2469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9010 0 0,'0'0'2188'0'0,"0"0"-470"0"0,0 0-114 0 0,0 0 122 0 0,0 0 43 0 0,0 0-165 0 0,0 0-325 0 0,0 0-374 0 0,0 0-293 0 0,0 0-185 0 0,0 0-113 0 0,0 0-66 0 0,0 0-55 0 0,6-7 123 0 0,-3 45 427 0 0,18 299 535 0 0,-15-158-1201 0 0,8-148-134 0 0,-14-31 79 0 0,20-31 842 0 0,10-22-630 0 0,-2-1 0 0 0,-3-2 0 0 0,-2-1-1 0 0,9-38-233 0 0,42-202 218 0 0,-42 187-316 0 0,-27 101 214 0 0,-5 9-164 0 0,0 1 0 0 0,1-1-1 0 0,-1 1 1 0 0,0-1 0 0 0,0 0-1 0 0,1 0 1 0 0,-1 1 0 0 0,0-1-1 0 0,1 0 1 0 0,-1 1 0 0 0,0-1-1 0 0,1 0 1 0 0,-1 0 0 0 0,0 0-1 0 0,1 1 1 0 0,-1-1 0 0 0,1 0-1 0 0,-1 0 1 0 0,0 0-1 0 0,1 0 1 0 0,-1 0 0 0 0,1 0-1 0 0,-1 0 1 0 0,0 0 0 0 0,1 0-1 0 0,-1 0 1 0 0,1 0 0 0 0,-1 0-1 0 0,1 0 1 0 0,-1 0 0 0 0,0 0-1 0 0,1 0 1 0 0,-1 0 0 0 0,1 0-1 0 0,-1-1 1 0 0,0 1-1 0 0,1 0 1 0 0,-1 0 0 0 0,0 0-1 0 0,1-1 1 0 0,-1 1 0 0 0,0 0-1 0 0,1-1 1 0 0,-1 1 0 0 0,0 0-1 0 0,1-1 1 0 0,-1 1 0 0 0,0 0-1 0 0,0-1 1 0 0,0 1 0 0 0,1 0-1 0 0,-1-1 1 0 0,0 1-1 0 0,0-1 1 0 0,0 1 0 0 0,0 0-1 0 0,0-1 1 0 0,0 1 0 0 0,0-1-1 0 0,0 1 1 0 0,0-1 0 0 0,0 1-1 0 0,0 0 1 0 0,0-1 0 0 0,0 1-1 0 0,0-1 1 0 0,0 1 48 0 0,4 17-7530 0 0,-4-9-4415 0 0</inkml:trace>
  <inkml:trace contextRef="#ctx0" brushRef="#br0" timeOffset="559.025">372 538 7402 0 0,'0'0'1943'0'0,"0"0"-186"0"0,0 0 16 0 0,0 0 43 0 0,0 0-168 0 0,0 0-313 0 0,0 0-338 0 0,0 0-299 0 0,0 0-165 0 0,0 0-61 0 0,0 0-35 0 0,0 0-14 0 0,3 0 0 0 0,73-26 2605 0 0,-6 12-2118 0 0,-69 50-494 0 0,-52 32-36 0 0,44-60-360 0 0,0 0 0 0 0,1 1 0 0 0,0-1 0 0 0,1 1 1 0 0,0 1-1 0 0,0-1 0 0 0,1 1 0 0 0,0 0 0 0 0,1 0 0 0 0,0 0 0 0 0,0 0 0 0 0,1 0 0 0 0,0 7-20 0 0,4-14 24 0 0,-1-1-1 0 0,1 1 0 0 0,0-1 1 0 0,0 0-1 0 0,0 0 1 0 0,1 0-1 0 0,-1 0 0 0 0,0 0 1 0 0,1 0-1 0 0,-1 0 0 0 0,1-1 1 0 0,0 1-1 0 0,0-1 0 0 0,-1 0 1 0 0,1 0-1 0 0,0 0 0 0 0,0 0 1 0 0,0-1-1 0 0,0 1 0 0 0,0-1 1 0 0,0 1-1 0 0,0-1 1 0 0,0 0-1 0 0,0 0 0 0 0,0-1 1 0 0,0 1-1 0 0,0-1 0 0 0,0 1 1 0 0,0-1-1 0 0,0 0 0 0 0,0 0 1 0 0,0 0-1 0 0,0 0 0 0 0,-1-1 1 0 0,3 0-24 0 0,63-38-84 0 0,-28 6-2957 0 0,-31 25 973 0 0,-3 2-2269 0 0,-4 5 2046 0 0,5-6-9669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459 185 0 0 0,'0'0'1776'0'0,"0"0"167"0"0,0 0 35 0 0,0 0-153 0 0,0 0-185 0 0,0 0-153 0 0,0 0-139 0 0,0 0-88 0 0,11-12-55 0 0,34-35-44 0 0,-36 19 6290 0 0,-47 23-6995 0 0,35 5-9 0 0,-20 0-302 0 0,1 2 0 0 0,-1 1 0 0 0,1 0-1 0 0,0 2 1 0 0,0 0 0 0 0,1 2 0 0 0,-12 5-145 0 0,-111 46 605 0 0,3 19 234 0 0,141-77-837 0 0,-1 0 0 0 0,1 0 0 0 0,0 0 0 0 0,-1 0 1 0 0,1 0-1 0 0,0 0 0 0 0,-1 0 0 0 0,1 0 0 0 0,0 0 0 0 0,-1 0 0 0 0,1 1 0 0 0,0-1 1 0 0,-1 0-1 0 0,1 0 0 0 0,0 0 0 0 0,0 1 0 0 0,-1-1 0 0 0,1 0 0 0 0,0 0 0 0 0,0 1 1 0 0,-1-1-1 0 0,1 0 0 0 0,0 0 0 0 0,0 1 0 0 0,0-1 0 0 0,-1 0 0 0 0,1 1 0 0 0,0-1 1 0 0,0 0-1 0 0,0 1 0 0 0,0-1 0 0 0,0 0 0 0 0,0 1 0 0 0,0-1 0 0 0,0 1 0 0 0,0-1 1 0 0,0 0-1 0 0,0 1 0 0 0,0-1 0 0 0,0 0 0 0 0,0 1 0 0 0,0-1 0 0 0,0 0 0 0 0,0 1 1 0 0,0-1-1 0 0,1 0 0 0 0,-1 1 0 0 0,0-1 0 0 0,0 0 0 0 0,0 1 0 0 0,1-1 0 0 0,-1 0 1 0 0,0 0-1 0 0,0 1 0 0 0,1-1 0 0 0,-1 0 0 0 0,0 0 0 0 0,0 1 0 0 0,1-1 0 0 0,-1 0 1 0 0,0 0-1 0 0,1 0 0 0 0,-1 0 0 0 0,0 0-2 0 0,11 5 31 0 0,-1-1 1 0 0,1 0-1 0 0,0-1 0 0 0,-1 0 1 0 0,1-1-1 0 0,1 0 0 0 0,-1-1 1 0 0,0 0-1 0 0,0-1 0 0 0,1 0 1 0 0,7-1-32 0 0,75 6 94 0 0,-77-3-69 0 0,-16 0-34 0 0,-1-1 15 0 0,0-1 14 0 0,-11 19 229 0 0,-81 79 87 0 0,69-76-324 0 0,0 2 0 0 0,1 0 0 0 0,2 2 0 0 0,0 0 0 0 0,-6 14-12 0 0,23-36-1 0 0,0 0 1 0 0,1 0 0 0 0,0 1-1 0 0,0-1 1 0 0,0 0-1 0 0,0 1 1 0 0,1 0 0 0 0,0-1-1 0 0,0 1 1 0 0,0 0 0 0 0,0 0-1 0 0,1 0 1 0 0,0 0 0 0 0,0-1-1 0 0,0 2 1 0 0,2-3 5 0 0,1 0 0 0 0,-1 0 0 0 0,1 0 0 0 0,0 0 0 0 0,0 0 0 0 0,0-1 0 0 0,0 1 0 0 0,0-1 0 0 0,0 0 0 0 0,1 0 0 0 0,-1 0 0 0 0,1 0 0 0 0,0-1 0 0 0,-1 0 0 0 0,1 1 0 0 0,0-1 0 0 0,0 0 0 0 0,0-1 0 0 0,1 1-5 0 0,12 0 57 0 0,1 0 0 0 0,-1-1 0 0 0,1-1 0 0 0,0-1-1 0 0,-1-1 1 0 0,0 0 0 0 0,0-1 0 0 0,0-1 0 0 0,10-4-57 0 0,14-16-331 0 0,-47-4-7552 0 0,1 21 1198 0 0,3 4-4946 0 0</inkml:trace>
  <inkml:trace contextRef="#ctx0" brushRef="#br0" timeOffset="359.4">132 1 6497 0 0,'0'0'1878'0'0,"0"0"-41"0"0,0 0 10 0 0,0 0 58 0 0,0 0-51 0 0,0 0-234 0 0,0 0-337 0 0,0 0-301 0 0,0 0-226 0 0,0 0-152 0 0,0 0-93 0 0,0 0-76 0 0,0 0-46 0 0,-8 8 791 0 0,38 248 2604 0 0,1-15-3248 0 0,-33 130-821 0 0,12-351-2299 0 0,-2-18-1667 0 0,1-2-3392 0 0,-5 0-4020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3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54 243 912 0 0,'0'0'2513'0'0,"0"0"-381"0"0,0 0-86 0 0,0 0-48 0 0,0 0-154 0 0,0 0-249 0 0,0 0-243 0 0,0 0-165 0 0,0 0-98 0 0,0 0-59 0 0,0 0-57 0 0,0 0-80 0 0,0 0-87 0 0,13 3 3905 0 0,-63 252-3258 0 0,34-112-1477 0 0,18-141 25 0 0,0 0 0 0 0,0-1 1 0 0,0 0-1 0 0,0 1 1 0 0,0-1-1 0 0,0 0 0 0 0,1 0 1 0 0,-1 0-1 0 0,0 0 0 0 0,1 0 1 0 0,-1-1-1 0 0,1 1 0 0 0,-1-1 1 0 0,0 0-1 0 0,1 0 1 0 0,-1 1-1 0 0,1-2 0 0 0,-1 1 1 0 0,1 0-1 0 0,-1 0 0 0 0,1-1 1 0 0,-1 1-1 0 0,1-1 1 0 0,-1 0-1 0 0,0 0 0 0 0,1 0 1 0 0,-1 0-1 0 0,0 0 0 0 0,0 0 1 0 0,0-1-1 0 0,0 1 1 0 0,0-1-1 0 0,0 1 0 0 0,0-1 1 0 0,0 0-2 0 0,19-17 37 0 0,-1-1 0 0 0,0-1 1 0 0,-2 0-1 0 0,0-2 0 0 0,-1 0 1 0 0,-2-1-1 0 0,0 0 0 0 0,-2-1 1 0 0,4-10-38 0 0,-13 27 5 0 0,93-199 254 0 0,-107 274-105 0 0,-40 219-143 0 0,36-170 40 0 0,-5 75-155 0 0,4 122 58 0 0,14-294 47 0 0,-2-1-1 0 0,0 1 1 0 0,-1 0-1 0 0,-1-1 1 0 0,0 0-1 0 0,-2 0 1 0 0,0 0-1 0 0,-1-1 0 0 0,-1 2 0 0 0,4-11 11 0 0,4-6-8 0 0,1 1-1 0 0,-1 0 0 0 0,0-1 0 0 0,0 0 0 0 0,-1 1 0 0 0,1-1 1 0 0,0 0-1 0 0,-1 1 0 0 0,1-1 0 0 0,-1 0 0 0 0,0 0 0 0 0,0 0 1 0 0,0 0-1 0 0,0-1 0 0 0,0 1 0 0 0,0 0 0 0 0,0-1 0 0 0,-1 0 1 0 0,1 1-1 0 0,0-1 0 0 0,-1 0 0 0 0,1 0 0 0 0,-1 0 0 0 0,1-1 1 0 0,-1 1-1 0 0,0-1 0 0 0,1 1 0 0 0,-1-1 0 0 0,0 0 1 0 0,0 0-4 0 0,-17-54 30 0 0,17 29-197 0 0,1 1 0 0 0,0-1 0 0 0,2 1 0 0 0,1-1 0 0 0,1 1 0 0 0,1 0 0 0 0,4-16 168 0 0,22-46-6566 0 0,-20 71-288 0 0,-3 6-4955 0 0</inkml:trace>
  <inkml:trace contextRef="#ctx0" brushRef="#br0" timeOffset="292.948">529 696 11610 0 0,'0'0'3089'0'0,"0"0"-1023"0"0,0 0-508 0 0,0 0-146 0 0,0 0-89 0 0,0 0-130 0 0,0 0-235 0 0,0 0-283 0 0,0 0-186 0 0,0 0-30 0 0,0 0 13 0 0,0 0 11 0 0,-2 10-34 0 0,-36 138 892 0 0,14-66-1201 0 0,25-77-3541 0 0,5-11-7663 0 0,-4 3-884 0 0</inkml:trace>
  <inkml:trace contextRef="#ctx0" brushRef="#br0" timeOffset="2693.191">789 26 0 0 0,'0'0'1234'0'0,"0"0"242"0"0,0 0 280 0 0,0 0 245 0 0,0 0 23 0 0,0 0-165 0 0,0 0-257 0 0,0 0-276 0 0,0 0-186 0 0,0 0-120 0 0,0 0-119 0 0,0 0-102 0 0,0 0-107 0 0,1-4-119 0 0,11-17 277 0 0,-31 36 2919 0 0,-15 22-2801 0 0,-19 17-1102 0 0,24-25 332 0 0,94-124 484 0 0,-35 55-618 0 0,-80 94-1086 0 0,42-41-45 0 0,1-4-5036 0 0,5-5-3175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55 5057 0 0,'0'0'1802'0'0,"0"0"-358"0"0,0 0-234 0 0,0 0 9 0 0,0 0-30 0 0,0 0-90 0 0,0 0-109 0 0,0 0-174 0 0,0 0-157 0 0,0 0-123 0 0,0 0-56 0 0,0 0-40 0 0,0 0-36 0 0,-6 7-19 0 0,-20 24-14 0 0,23-26-281 0 0,0 0-1 0 0,0 0 1 0 0,1 0-1 0 0,0 0 0 0 0,0 0 1 0 0,1 0-1 0 0,-1 1 1 0 0,1-1-1 0 0,0 0 1 0 0,1 1-1 0 0,-1-1 1 0 0,1 1-1 0 0,0-1 0 0 0,0 3-89 0 0,0 5 123 0 0,-1 1-39 0 0,0 1 1 0 0,0 0-1 0 0,1 0 0 0 0,1-1 0 0 0,1 1 0 0 0,0 0 0 0 0,1-1 1 0 0,0 0-1 0 0,1 1 0 0 0,1-1 0 0 0,0-1 0 0 0,1 1 1 0 0,1-1-1 0 0,0 0 0 0 0,0 0 0 0 0,4 3-84 0 0,-9-14 60 0 0,0 1 1 0 0,0-1-1 0 0,0 0 0 0 0,0 0 1 0 0,0 0-1 0 0,1-1 0 0 0,-1 1 0 0 0,1 0 1 0 0,-1-1-1 0 0,1 0 0 0 0,0 0 1 0 0,-1 1-1 0 0,1-1 0 0 0,0-1 0 0 0,0 1 1 0 0,0 0-1 0 0,0-1 0 0 0,0 0 1 0 0,-1 1-1 0 0,1-1 0 0 0,0 0 1 0 0,0 0-1 0 0,0-1 0 0 0,0 1 0 0 0,0-1 1 0 0,0 1-1 0 0,0-1 0 0 0,-1 0 1 0 0,1 0-1 0 0,0 0 0 0 0,-1-1 0 0 0,1 1 1 0 0,0-1-1 0 0,-1 1 0 0 0,0-1 1 0 0,1 0-1 0 0,-1 0 0 0 0,0 0 0 0 0,0 0 1 0 0,0 0-1 0 0,0 0 0 0 0,0-1 1 0 0,1-1-61 0 0,24-30 268 0 0,0-2 1 0 0,-3 0 0 0 0,-1-2-1 0 0,-1 0 1 0 0,14-38-269 0 0,19-33 256 0 0,-23 53-112 0 0,-6 74-467 0 0,-13 1 349 0 0,-2 1 0 0 0,0 0 0 0 0,-1 1 0 0 0,-1 0 0 0 0,-1 0 0 0 0,-1 1 0 0 0,0 0 0 0 0,-2 0 0 0 0,-1 1 0 0 0,0 8-26 0 0,3 0 7 0 0,4 43 25 0 0,-4 0 0 0 0,-2 0 1 0 0,-4 0-1 0 0,-4 16-32 0 0,2-71 7 0 0,-1 0-1 0 0,0 0 1 0 0,-2-1 0 0 0,0 1-1 0 0,-1-1 1 0 0,-1 0 0 0 0,-1 0-1 0 0,0-1 1 0 0,-1 1 0 0 0,-1-2-1 0 0,-1 1 1 0 0,-7 9-7 0 0,-53 19 252 0 0,68-45-242 0 0,0 0 1 0 0,0 1-1 0 0,0-1 0 0 0,-1 0 0 0 0,1 0 1 0 0,0 0-1 0 0,0-1 0 0 0,0 1 0 0 0,0-1 1 0 0,-1 1-1 0 0,1-1 0 0 0,0 1 0 0 0,0-1 1 0 0,0 0-1 0 0,0 0 0 0 0,0 0 0 0 0,1 0 1 0 0,-1 0-1 0 0,0-1 0 0 0,0 1 0 0 0,1-1 1 0 0,-1 1-1 0 0,1-1 0 0 0,-1 1 0 0 0,1-1 1 0 0,0 0-1 0 0,-1 0 0 0 0,1 0 0 0 0,0 1 1 0 0,0-1-1 0 0,0 0 0 0 0,1-1 0 0 0,-1 1 1 0 0,0 0-1 0 0,1 0 0 0 0,-1 0 0 0 0,1 0 1 0 0,0 0-1 0 0,0 0 0 0 0,0-1 0 0 0,0-1-10 0 0,7-97 40 0 0,75-82-82 0 0,2 68-398 0 0,-41 71-2961 0 0,-43 43 3198 0 0,7-4-2625 0 0,-2 4-2222 0 0,0 1-6329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11082 0 0,'0'0'1953'0'0,"0"0"-538"0"0,0 0-207 0 0,0 0 75 0 0,0 0 53 0 0,0 0-19 0 0,0 0-40 0 0,0 0-110 0 0,0 0-129 0 0,0 0-124 0 0,0 0-161 0 0,0 0-143 0 0,0 0-111 0 0,24 2-65 0 0,77 6-57 0 0,29-18 567 0 0,-111 7-1614 0 0,17 0 1515 0 0,-24 2-4642 0 0,0 1-4165 0 0,-11 0-4076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4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12299 0 0,'0'0'2233'0'0,"0"0"-598"0"0,0 0-402 0 0,0 0-196 0 0,0 0-141 0 0,0 0-141 0 0,0 0-140 0 0,0 0-43 0 0,0 0 36 0 0,0 0 74 0 0,0 0 34 0 0,0 0-65 0 0,0 0-130 0 0,20-4-99 0 0,101-22 211 0 0,-18 9 41 0 0,-103 18-669 0 0,1 0 0 0 0,0 0 0 0 0,0 1 0 0 0,-1-1 0 0 0,1 0 0 0 0,-1 1 0 0 0,1-1 0 0 0,-1 1 0 0 0,0-1 0 0 0,1 1 0 0 0,-1-1 1 0 0,0 1-1 0 0,0-1 0 0 0,0 1 0 0 0,0-1 0 0 0,0 1 0 0 0,-1-1 0 0 0,1 1 0 0 0,0-1 0 0 0,-1 0 0 0 0,1 1 0 0 0,-1-1 0 0 0,1 1 0 0 0,-1-1 0 0 0,0 0 1 0 0,1 1-1 0 0,-1-1 0 0 0,0 0 0 0 0,0 0 0 0 0,0 0 0 0 0,-1 1-5 0 0,-133 127 440 0 0,134-128-440 0 0,-1 0 0 0 0,1 0-1 0 0,-1 0 1 0 0,1 0 0 0 0,0 0 0 0 0,-1 1 0 0 0,1-1-1 0 0,0 0 1 0 0,0 1 0 0 0,0-1 0 0 0,0 1 0 0 0,0 0-1 0 0,0-1 1 0 0,0 1 0 0 0,1 0 0 0 0,-1-1 0 0 0,1 1-1 0 0,-1 0 1 0 0,1 0 0 0 0,0 0 0 0 0,-1-1 0 0 0,1 1-1 0 0,0 0 1 0 0,0 0 0 0 0,0 0 0 0 0,1 0 0 0 0,-1-1-1 0 0,0 1 1 0 0,1 0 0 0 0,-1 0 0 0 0,1 0-1 0 0,-1-1 1 0 0,1 1 0 0 0,0 0 0 0 0,0-1 0 0 0,0 1-1 0 0,0-1 1 0 0,0 1 0 0 0,0-1 0 0 0,0 1 0 0 0,1-1-1 0 0,-1 0 1 0 0,0 1 0 0 0,1-1 0 0 0,-1 0 0 0 0,1 0-1 0 0,-1 0 1 0 0,1 0 0 0 0,0-1 0 0 0,-1 1 0 0 0,1 0-1 0 0,1 0 1 0 0,67 6-106 0 0,-70-7-2 0 0,0 0-60 0 0,0 0-75 0 0,2-29-4744 0 0,-1 14 515 0 0,0 0-4410 0 0,-1 8 1080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4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 5593 0 0,'0'0'2093'0'0,"0"0"-92"0"0,0 0-55 0 0,0 0-4 0 0,0 0-108 0 0,0 0-207 0 0,0 0-272 0 0,0 0-262 0 0,0 0-194 0 0,0 0-129 0 0,0 0-76 0 0,0 0-39 0 0,-4-1-48 0 0,1 0-549 0 0,-28 8 1320 0 0,-95 172 1084 0 0,130-191-2799 0 0,20-10-501 0 0,-3 2-2894 0 0,-7 9-5393 0 0,-5 6-3178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5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41 295 0 0 0,'0'0'1907'0'0,"0"0"-159"0"0,0 0-37 0 0,0 0 154 0 0,0 0 102 0 0,0 0 24 0 0,0 0-189 0 0,0 0-313 0 0,0 0-372 0 0,0 0-316 0 0,0 0-189 0 0,-4 0-97 0 0,-11 2 337 0 0,15-2-282 0 0,11-3 1045 0 0,154-43 2906 0 0,6 30-3281 0 0,-171 16-1248 0 0,0 0 15 0 0,0 0-14 0 0,0 0-14 0 0,0 0-7 0 0,0 0-19 0 0,0 0-14 0 0,0 0-7 0 0,25 3-2602 0 0,-24-2 4764 0 0,1-1-4118 0 0,1 3-16408 0 0,-3-3 13374 0 0</inkml:trace>
  <inkml:trace contextRef="#ctx0" brushRef="#br0" timeOffset="296.867">1 479 2296 0 0,'0'0'2225'0'0,"0"0"-330"0"0,0 0-109 0 0,0 0 11 0 0,0 0-59 0 0,0 0-165 0 0,0 0-300 0 0,0 0-337 0 0,0 0-269 0 0,0 0-188 0 0,0 0-46 0 0,0 0 138 0 0,4 1 145 0 0,8 0-300 0 0,0 0 0 0 0,0 0 0 0 0,0-1 0 0 0,1-1 0 0 0,-1 0 0 0 0,0-1 0 0 0,0 0 1 0 0,0-1-1 0 0,0 0 0 0 0,4-2-416 0 0,40-8 747 0 0,69-2-511 0 0,-77 9-1207 0 0,-21-6-6849 0 0,-25 8 2504 0 0,0 0-4106 0 0</inkml:trace>
  <inkml:trace contextRef="#ctx0" brushRef="#br0" timeOffset="954.103">211 26 80 0 0,'0'0'2607'0'0,"0"0"-620"0"0,0 0-169 0 0,0 0 54 0 0,0 0 81 0 0,0 0-41 0 0,0 0-195 0 0,0 0-248 0 0,0 0-251 0 0,0 0-217 0 0,0 0-192 0 0,0 0-163 0 0,0 0-140 0 0,-7-4-77 0 0,-20-14-67 0 0,20 14-64 0 0,7 6-184 0 0,0 3 25 0 0,-1-1 0 0 0,1 1 0 0 0,0 0 0 0 0,0-1 0 0 0,0 1 0 0 0,1-1 0 0 0,0 1 0 0 0,0-1 0 0 0,0 1 0 0 0,0-1 0 0 0,1 0 0 0 0,-1 1 0 0 0,1-1-1 0 0,0 0 1 0 0,1 0 0 0 0,-1 0 0 0 0,1 0 0 0 0,0-1 0 0 0,0 1 0 0 0,0 0-139 0 0,9 6 244 0 0,1-1 1 0 0,0 0-1 0 0,0-1 1 0 0,0 0-1 0 0,1-1 1 0 0,0 0-1 0 0,1-2 0 0 0,-1 1 1 0 0,14 2-245 0 0,45 18 399 0 0,23 40-131 0 0,-83-18 202 0 0,-14-48-464 0 0,-17 30 214 0 0,-120 143 295 0 0,88-114-370 0 0,-47 70 236 0 0,76-90-335 0 0,20-38-51 0 0,1-1-4 0 0,0 0-6 0 0,0 0-4 0 0,0 0-11 0 0,0 0-16 0 0,0 0-34 0 0,3-12-1361 0 0,0 9 984 0 0,16-16-2129 0 0,-8 6-2473 0 0,-6 5-5555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4:5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59 0 0 0,'0'0'259'0'0,"0"0"458"0"0,0 0 309 0 0,0 0 411 0 0,0 0 461 0 0,0 0 212 0 0,0 0-159 0 0,0 0-345 0 0,0 0-399 0 0,0 0-326 0 0,0 0-190 0 0,2-3-76 0 0,8-9-2 0 0,-8 9 2 0 0,-1 10 7038 0 0,-12 27-7502 0 0,-5 10-37 0 0,2 1 0 0 0,1 0 0 0 0,3 1 0 0 0,1 3-114 0 0,-3 11 63 0 0,10-50-61 0 0,-10 41 16 0 0,2 0 0 0 0,2 0 1 0 0,3 1-1 0 0,2 0 0 0 0,3 47-18 0 0,0-93 8 0 0,1 0 0 0 0,0 0 0 0 0,1 0 0 0 0,0-1 0 0 0,-1 1 0 0 0,2 0 0 0 0,-1 0 0 0 0,1-1-1 0 0,0 0 1 0 0,0 1 0 0 0,0-1 0 0 0,1 0 0 0 0,-1-1 0 0 0,1 1 0 0 0,1-1 0 0 0,-1 1-1 0 0,1-1 1 0 0,-1 0 0 0 0,1-1 0 0 0,0 1 0 0 0,0-1 0 0 0,1 0 0 0 0,-1 0 0 0 0,1-1-1 0 0,-1 0 1 0 0,1 0 0 0 0,0 0 0 0 0,0-1 0 0 0,0 1 0 0 0,0-1 0 0 0,0-1 0 0 0,0 1 0 0 0,0-1-1 0 0,0 0 1 0 0,0-1 0 0 0,0 1 0 0 0,1-1 0 0 0,-1 0 0 0 0,-1-1 0 0 0,1 1 0 0 0,0-1-1 0 0,0 0 1 0 0,-1-1 0 0 0,5-2-8 0 0,10-8 56 0 0,-1 0 0 0 0,-1-2-1 0 0,0 0 1 0 0,-1-1 0 0 0,-1 0-1 0 0,0-2 1 0 0,-1 0-1 0 0,-1 0 1 0 0,-1-2 0 0 0,-1 1-1 0 0,1-5-55 0 0,18-34 68 0 0,-4-2 0 0 0,-2-1-1 0 0,5-23-67 0 0,-15 35 79 0 0,-1-2 1 0 0,-2 0-1 0 0,-3 0 0 0 0,-2-1 1 0 0,-2 0-1 0 0,-3-20-79 0 0,-2 71 64 0 0,0 1-18 0 0,0 0-10 0 0,0 0-20 0 0,0 0-24 0 0,0 0-23 0 0,-2 16-144 0 0,-34 189 545 0 0,35-176-305 0 0,6 302 756 0 0,14-145-547 0 0,-19-177-406 0 0,12 11-2238 0 0,-2-19-587 0 0,-2 1-1152 0 0,-2-2-2636 0 0,-1 0-4100 0 0</inkml:trace>
  <inkml:trace contextRef="#ctx0" brushRef="#br0" timeOffset="333.287">845 486 9306 0 0,'0'0'1920'0'0,"0"0"-473"0"0,0 0-190 0 0,0 0 75 0 0,0 0 51 0 0,0 0-88 0 0,0 0-218 0 0,0 0-240 0 0,0 0-181 0 0,0 0-95 0 0,0 0-38 0 0,0 0-18 0 0,0 0-10 0 0,-7 25-19 0 0,-20 80-41 0 0,16 11 761 0 0,12-82-966 0 0,15 110-1220 0 0,-4-166-7712 0 0,-8 17 4267 0 0,1-1-5761 0 0</inkml:trace>
  <inkml:trace contextRef="#ctx0" brushRef="#br0" timeOffset="999.234">972 718 2345 0 0,'0'0'2593'0'0,"0"0"-1099"0"0,0 0-442 0 0,0 0 67 0 0,0 0 203 0 0,0 0 111 0 0,0 0-2 0 0,0 0-37 0 0,0 0-64 0 0,0 0-69 0 0,0 0-104 0 0,0 0-205 0 0,0 0-160 0 0,14 1-103 0 0,110 2 1360 0 0,51-28-713 0 0,-166 24-1564 0 0,-9 1 267 0 0,0-1 0 0 0,0 1 0 0 0,0 0 0 0 0,0-1 0 0 0,0 1 0 0 0,0 0 0 0 0,0 0 0 0 0,0-1 0 0 0,-1 1 0 0 0,1 0 0 0 0,0-1 0 0 0,0 1 0 0 0,0 0 1 0 0,0-1-1 0 0,0 1 0 0 0,1 0 0 0 0,-1 0 0 0 0,0-1 0 0 0,0 1 0 0 0,0 0 0 0 0,0-1 0 0 0,0 1 0 0 0,0 0 0 0 0,0 0 0 0 0,1-1 0 0 0,-1 1 0 0 0,0 0 0 0 0,0 0 1 0 0,0-1-1 0 0,0 1 0 0 0,1 0 0 0 0,-1 0 0 0 0,0-1 0 0 0,0 1 0 0 0,1 0 0 0 0,-1 0 0 0 0,0 0 0 0 0,0 0 0 0 0,1 0 0 0 0,-1-1 0 0 0,0 1 0 0 0,1 0 0 0 0,-1 0 0 0 0,0 0 1 0 0,1 0-1 0 0,-1 0 0 0 0,0 0 0 0 0,0 0 0 0 0,1 0-39 0 0,-97-88 202 0 0,59 55-7 0 0,25 73-269 0 0,3 123 164 0 0,11-106-78 0 0,-2-4-48 0 0,16-61 298 0 0,8-13-155 0 0,0 0 1 0 0,-2-2-1 0 0,0-1 1 0 0,-1-1-1 0 0,-2 0 1 0 0,2-5-108 0 0,-12-14-1876 0 0,-9 44 786 0 0,0 0-550 0 0,0 0-1001 0 0,0 0-2859 0 0,0 0-5819 0 0</inkml:trace>
  <inkml:trace contextRef="#ctx0" brushRef="#br0" timeOffset="2263.189">1460 645 4609 0 0,'0'0'3163'0'0,"0"0"-910"0"0,0 0-458 0 0,0 0-151 0 0,0 0-175 0 0,0 0-160 0 0,0 0-195 0 0,0 0-211 0 0,0 0-123 0 0,0 0-77 0 0,0 0-45 0 0,0 0-31 0 0,0 0-48 0 0,12-8-39 0 0,36-22-25 0 0,21 9 1367 0 0,4 21-980 0 0,-71 2-881 0 0,0 0 0 0 0,0-1 0 0 0,-1 1 0 0 0,1 0-1 0 0,-1 0 1 0 0,1 0 0 0 0,-1 0 0 0 0,1 1 0 0 0,-1-1 0 0 0,0 0-1 0 0,0 0 1 0 0,0 1 0 0 0,0-1 0 0 0,-1 1 0 0 0,1-1-1 0 0,-1 1 1 0 0,1-1 0 0 0,-1 1 0 0 0,0-1 0 0 0,0 1-1 0 0,0-1 1 0 0,0 1 0 0 0,0-1 0 0 0,-1 1 0 0 0,1-1 0 0 0,-1 1-1 0 0,0-1 1 0 0,0 1 0 0 0,1-1 0 0 0,-2 0 0 0 0,1 1-1 0 0,0-1 1 0 0,0 0 0 0 0,-1 0 0 0 0,1 0 0 0 0,-1 0-1 0 0,0 0 1 0 0,0 1-21 0 0,-103 132 414 0 0,104-133-411 0 0,0 0 0 0 0,0-1 1 0 0,0 1-1 0 0,0 0 0 0 0,0 0 0 0 0,0 0 1 0 0,0 0-1 0 0,1-1 0 0 0,-1 1 0 0 0,0 0 1 0 0,1 1-1 0 0,0-1 0 0 0,-1 0 1 0 0,1 0-1 0 0,0 0 0 0 0,0 0 0 0 0,0 0 1 0 0,1 0-1 0 0,-1 0 0 0 0,0 0 1 0 0,1 0-1 0 0,-1 0 0 0 0,1 0 0 0 0,0 0 1 0 0,0 0-1 0 0,0 0 0 0 0,0 0 1 0 0,0-1-1 0 0,0 1 0 0 0,0 0 0 0 0,0-1 1 0 0,1 1-1 0 0,-1-1 0 0 0,1 1 0 0 0,-1-1 1 0 0,1 1-1 0 0,0-1-3 0 0,6 2 111 0 0,1-1 1 0 0,0 0-1 0 0,-1-1 1 0 0,1 0-1 0 0,0-1 1 0 0,-1 1-1 0 0,1-1 1 0 0,0-1-1 0 0,0 0 0 0 0,-1 0 1 0 0,1-1-1 0 0,-1 0 1 0 0,1 0-1 0 0,-1-1 1 0 0,0 0-1 0 0,4-2-111 0 0,-11-5-3803 0 0,-6 5-5347 0 0,3 4-2578 0 0</inkml:trace>
  <inkml:trace contextRef="#ctx0" brushRef="#br0" timeOffset="3031.277">392 1108 11666 0 0,'0'0'1908'0'0,"0"0"-484"0"0,0 0-163 0 0,0 0 26 0 0,0 0 15 0 0,0 0-120 0 0,0 0-250 0 0,0 0-253 0 0,0 0-206 0 0,0 0-122 0 0,0 0-70 0 0,0 0-30 0 0,8 0 290 0 0,-5 321 1181 0 0,-6-270-3410 0 0,3-51 706 0 0,0 0-466 0 0,0 0-626 0 0,0 0-1093 0 0,0 0-2524 0 0,0 0-4519 0 0</inkml:trace>
  <inkml:trace contextRef="#ctx0" brushRef="#br0" timeOffset="3627.81">368 1112 5921 0 0,'0'0'4109'0'0,"0"0"-1868"0"0,0 0-829 0 0,0 0-149 0 0,0 0 5 0 0,0 0-46 0 0,0 0-185 0 0,0 0-247 0 0,0 0-110 0 0,0 0-37 0 0,0 0-7 0 0,0 0 12 0 0,0 0-96 0 0,15-4-85 0 0,115-29 972 0 0,17 22-732 0 0,-146 12-703 0 0,1-1 0 0 0,-1 0 1 0 0,1 1-1 0 0,-1-1 0 0 0,1 1 1 0 0,-1 0-1 0 0,0-1 0 0 0,1 1 1 0 0,-1 0-1 0 0,0 0 0 0 0,0 0 1 0 0,0 0-1 0 0,1 0 0 0 0,-1 0 1 0 0,0 0-1 0 0,0 0 1 0 0,0 0-1 0 0,-1 1 0 0 0,1-1 1 0 0,0 0-1 0 0,0 1 0 0 0,-1-1 1 0 0,1 0-1 0 0,-1 1 0 0 0,1-1 1 0 0,-1 1-1 0 0,1-1 0 0 0,-1 1 1 0 0,0-1-1 0 0,0 1 0 0 0,0-1 1 0 0,0 1-1 0 0,0-1 0 0 0,0 1 1 0 0,0-1-1 0 0,-1 2-4 0 0,-9 57 338 0 0,-10-18-262 0 0,15-34-70 0 0,1 0 1 0 0,-1 0 0 0 0,1 1-1 0 0,1-1 1 0 0,0 1-1 0 0,0-1 1 0 0,1 1 0 0 0,0 0-1 0 0,0 0 1 0 0,1 1 0 0 0,0-1-1 0 0,1 7-6 0 0,2-14 4 0 0,0 0 0 0 0,0 0-1 0 0,0-1 1 0 0,1 1 0 0 0,-1 0-1 0 0,1-1 1 0 0,-1 0 0 0 0,1 1-1 0 0,-1-1 1 0 0,1 0 0 0 0,0 0-1 0 0,0-1 1 0 0,0 1 0 0 0,-1 0 0 0 0,1-1-1 0 0,0 0 1 0 0,0 0 0 0 0,0 0-1 0 0,0 0 1 0 0,0 0 0 0 0,0 0-1 0 0,1-1-3 0 0,-2 1 9 0 0,3-2 4 0 0,0 1 0 0 0,0 0 0 0 0,1 0 1 0 0,-1 1-1 0 0,0 0 0 0 0,0-1 0 0 0,0 2 1 0 0,1-1-1 0 0,-1 1 0 0 0,0-1 0 0 0,0 2 1 0 0,0-1-1 0 0,0 0 0 0 0,0 1 0 0 0,0 0 1 0 0,0 0-1 0 0,0 0 0 0 0,-1 1 0 0 0,1 0 1 0 0,-1 0-1 0 0,0 0 0 0 0,0 0 1 0 0,0 1-1 0 0,0-1 0 0 0,0 1 0 0 0,-1 0 1 0 0,0 0-1 0 0,0 0 0 0 0,0 1 0 0 0,0-1 1 0 0,-1 1-1 0 0,1 0 0 0 0,-1-1 0 0 0,0 1 1 0 0,-1 0-1 0 0,2 4-13 0 0,-4-5 31 0 0,1-1 1 0 0,-1 1-1 0 0,1 0 1 0 0,-1-1-1 0 0,0 1 0 0 0,0-1 1 0 0,0 1-1 0 0,-1-1 0 0 0,1 0 1 0 0,-1 1-1 0 0,0-1 1 0 0,0 0-1 0 0,0 0 0 0 0,0 0 1 0 0,-1 0-1 0 0,1-1 1 0 0,-1 1-1 0 0,0-1 0 0 0,0 1 1 0 0,1-1-1 0 0,-1 0 1 0 0,-1 0-1 0 0,1 0 0 0 0,-1 0-31 0 0,4-2 0 0 0,-13 8-26 0 0,-1 1-1 0 0,0-2 0 0 0,0 0 1 0 0,-1-1-1 0 0,0 0 0 0 0,0-1 1 0 0,0-1-1 0 0,-1-1 0 0 0,1 0 1 0 0,-1 0-1 0 0,0-2 0 0 0,0 0 1 0 0,0-1-1 0 0,-2-1 27 0 0,17 1-233 0 0,0-1-1 0 0,1 0 1 0 0,-1 0-1 0 0,0 0 1 0 0,0 0 0 0 0,1 0-1 0 0,-1 0 1 0 0,0 0 0 0 0,1 0-1 0 0,-1 0 1 0 0,1 0-1 0 0,-1 0 1 0 0,1 0 0 0 0,0 0-1 0 0,-1 0 1 0 0,1-1 0 0 0,0 1-1 0 0,0 0 1 0 0,0 0-1 0 0,0 0 1 0 0,0 0 0 0 0,0-1-1 0 0,0 1 1 0 0,0 0-1 0 0,1 0 1 0 0,-1 0 0 0 0,0 0-1 0 0,1 0 1 0 0,-1-1 0 0 0,1 1-1 0 0,-1 0 1 0 0,1 0-1 0 0,-1 0 1 0 0,1 0 0 0 0,0 0-1 0 0,0 0 1 0 0,-1 1-1 0 0,1-1 1 0 0,0 0 0 0 0,0 0-1 0 0,0 1 1 0 0,0-1 0 0 0,0 0 233 0 0,8-9-5951 0 0,-4 2-4694 0 0</inkml:trace>
  <inkml:trace contextRef="#ctx0" brushRef="#br0" timeOffset="3904.471">1011 1285 3961 0 0,'0'0'3047'0'0,"0"0"-1553"0"0,0 0-610 0 0,0 0 255 0 0,0 0 396 0 0,0 0 171 0 0,0 0-169 0 0,0 0-286 0 0,0 0-251 0 0,0 0-191 0 0,0 0-127 0 0,0 0-119 0 0,-5 29-89 0 0,-12 88-97 0 0,20-68 242 0 0,1-45-468 0 0,0-1 1 0 0,1 1 0 0 0,-1-1-1 0 0,1 0 1 0 0,0 0-1 0 0,-1 0 1 0 0,1-1 0 0 0,0 0-1 0 0,0 0 1 0 0,1 0 0 0 0,-1 0-1 0 0,0-1 1 0 0,1 0-1 0 0,-1 0 1 0 0,1-1 0 0 0,-1 1-1 0 0,1-1 1 0 0,-1 0-1 0 0,1-1 1 0 0,-1 1 0 0 0,1-1-1 0 0,4-1-151 0 0,-3-1 138 0 0,0 1-1 0 0,0-2 0 0 0,0 1 1 0 0,0-1-1 0 0,0 0 0 0 0,-1 0 1 0 0,0-1-1 0 0,0 0 0 0 0,0 0 1 0 0,0 0-1 0 0,-1-1 1 0 0,0 0-1 0 0,0 0 0 0 0,0 0 1 0 0,-1 0-1 0 0,1-4-137 0 0,-3 9-8 0 0,-1-1 0 0 0,0 1 0 0 0,1-1 0 0 0,-1 0-1 0 0,0 0 1 0 0,0 0 0 0 0,0 0 0 0 0,-1 0 0 0 0,1 0 0 0 0,0 0 0 0 0,-1 0 0 0 0,1 0 0 0 0,-1 0 0 0 0,0 0-1 0 0,0 0 1 0 0,1 0 0 0 0,-1 0 0 0 0,-1 0 0 0 0,1 0 0 0 0,0-1 0 0 0,0 1 0 0 0,-1 0 0 0 0,1 0-1 0 0,-1 0 1 0 0,0 0 0 0 0,0 0 0 0 0,0 0 0 0 0,0 1 0 0 0,0-1 0 0 0,0 0 0 0 0,0 0 0 0 0,0 1-1 0 0,-1-1 1 0 0,1 0 0 0 0,-1 1 0 0 0,1 0 0 0 0,-1-1 0 0 0,0 1 0 0 0,1 0 0 0 0,-1 0 0 0 0,0 0 0 0 0,0 0-1 0 0,0 0 1 0 0,0 0 0 0 0,0 0 0 0 0,0 1 0 0 0,0-1 0 0 0,0 1 0 0 0,0-1 0 0 0,0 1 0 0 0,-2 0 8 0 0,-48-1-2165 0 0,17 9-5971 0 0,24-4-3608 0 0</inkml:trace>
  <inkml:trace contextRef="#ctx0" brushRef="#br0" timeOffset="4436.027">1434 1009 5873 0 0,'0'0'2517'0'0,"0"0"-523"0"0,0 0-235 0 0,0 0-71 0 0,0 0-161 0 0,0 0-252 0 0,0 0-260 0 0,0 0-246 0 0,0 0-138 0 0,0 0 23 0 0,0 0 22 0 0,0 0 29 0 0,0 0 7 0 0,8 7-98 0 0,23 23-53 0 0,-24 30 667 0 0,-8-54-1106 0 0,-7 326 1429 0 0,45-366-1411 0 0,-8 16-122 0 0,-20 12-12 0 0,0 0 1 0 0,0 0-1 0 0,1 1 1 0 0,0 0-1 0 0,0 0 1 0 0,0 1-1 0 0,0 1 1 0 0,1 0-1 0 0,0 0 1 0 0,2 0-7 0 0,-10 3 1 0 0,-1-1 1 0 0,1 0 0 0 0,-1 0-1 0 0,1 1 1 0 0,-1 0 0 0 0,1-1-1 0 0,0 1 1 0 0,-1 0 0 0 0,1 0-1 0 0,-1 1 1 0 0,1-1-1 0 0,-1 0 1 0 0,1 1 0 0 0,0-1-1 0 0,-1 1 1 0 0,0 0 0 0 0,1 0-1 0 0,-1 0 1 0 0,1 0 0 0 0,-1 1-1 0 0,0-1 1 0 0,0 0 0 0 0,0 1-1 0 0,0 0 1 0 0,0-1 0 0 0,0 1-1 0 0,0 0 1 0 0,-1 0 0 0 0,1 0-1 0 0,0 0 1 0 0,-1 0 0 0 0,0 1-1 0 0,1-1 1 0 0,-1 0 0 0 0,0 1-1 0 0,0-1 1 0 0,-1 1 0 0 0,1-1-1 0 0,0 1 1 0 0,-1-1 0 0 0,1 1-2 0 0,-2 5 33 0 0,0 0 0 0 0,0 1 0 0 0,-1-1 0 0 0,0 0 0 0 0,0 0 0 0 0,-1-1 1 0 0,0 1-1 0 0,0 0 0 0 0,-1-1 0 0 0,0 0 0 0 0,0 0 0 0 0,0 0 1 0 0,-1 0-1 0 0,0-1 0 0 0,-1 1 0 0 0,0-1 0 0 0,0-1 0 0 0,0 1 0 0 0,0-1 1 0 0,-1 0-1 0 0,0 0 0 0 0,0-1 0 0 0,0 0 0 0 0,0-1 0 0 0,-1 1 0 0 0,0-1 1 0 0,0-1-1 0 0,-5 2-33 0 0,10-2-12 0 0,-1-1 1 0 0,0 0-1 0 0,1 0 1 0 0,-1 0-1 0 0,0-1 1 0 0,0 1-1 0 0,0-1 1 0 0,0 0-1 0 0,0 0 1 0 0,1 0-1 0 0,-1-1 1 0 0,0 1-1 0 0,0-1 0 0 0,0 0 1 0 0,1 0-1 0 0,-1 0 1 0 0,0-1-1 0 0,1 1 1 0 0,-1-1-1 0 0,1 0 1 0 0,-1 0-1 0 0,0-1 12 0 0,-24-49-3032 0 0,26 41 1881 0 0,-1-10-4982 0 0,2 9-5058 0 0</inkml:trace>
  <inkml:trace contextRef="#ctx0" brushRef="#br0" timeOffset="6533.072">1062 1418 0 0 0,'0'0'996'0'0,"0"0"295"0"0,0 0 156 0 0,0 0-19 0 0,0 0-154 0 0,0 0-183 0 0,0 0-206 0 0,0 0-218 0 0,0 0-191 0 0,0 0-110 0 0,0 0-87 0 0,0 0-27 0 0,12-6 4 0 0,35-16 13 0 0,-27 10 2441 0 0,-20 11-2351 0 0,0 1 17 0 0,0 0 20 0 0,0 0 33 0 0,0 0 23 0 0,0 0 11 0 0,5-6 7473 0 0,-21-22-7470 0 0,15 26-439 0 0,-1-1 39 0 0,0 0 0 0 0,0 0 0 0 0,0 0 1 0 0,0 0-1 0 0,-1 0 0 0 0,1 0 0 0 0,-1 1 0 0 0,0 0 0 0 0,1-1 0 0 0,-1 1 0 0 0,0 0 0 0 0,-1 0 0 0 0,1 0 0 0 0,0 1 0 0 0,0-1 0 0 0,-1 1 1 0 0,1 0-1 0 0,-1 0 0 0 0,1 0 0 0 0,-1 0 0 0 0,-1 0-66 0 0,-37 12-40 0 0,53-11-2627 0 0,-9 0 2453 0 0,13 0-4152 0 0,-5-3-3274 0 0,-4-1-3412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0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5265 0 0,'0'0'2574'0'0,"0"0"-310"0"0,0 0-139 0 0,0 0-145 0 0,0 0-251 0 0,0 0-342 0 0,0 0-363 0 0,0 0-283 0 0,0 0-163 0 0,0 0-66 0 0,0 0-11 0 0,0 0 13 0 0,0 0-9 0 0,21 7 2579 0 0,267-28 802 0 0,-85-8-3314 0 0,-192 28-2302 0 0,-32 7-3582 0 0,11-2-1608 0 0,5-3-4934 0 0</inkml:trace>
  <inkml:trace contextRef="#ctx0" brushRef="#br0" timeOffset="244.726">157 374 14275 0 0,'0'0'2101'0'0,"0"0"-721"0"0,0 0-297 0 0,0 0-31 0 0,0 0-36 0 0,0 0-14 0 0,0 0-18 0 0,0 0-67 0 0,0 0-32 0 0,0 0-57 0 0,0 0-140 0 0,0 0-145 0 0,25-3-99 0 0,79-11-123 0 0,53-24 285 0 0,-120 31-1076 0 0,-5 1 1911 0 0,-11 3-3355 0 0,-3 1-3270 0 0,1 1-4591 0 0,-18 1-2448 0 0</inkml:trace>
  <inkml:trace contextRef="#ctx0" brushRef="#br0" timeOffset="4145.086">768 672 1776 0 0,'0'0'1758'0'0,"0"0"106"0"0,0 0 253 0 0,0 0 133 0 0,0 0-124 0 0,0 0-347 0 0,0 0-392 0 0,0 0-294 0 0,0 0-146 0 0,0 0-85 0 0,2-2-129 0 0,23-81 2234 0 0,-15 29-1432 0 0,28-51-237 0 0,77-97-257 0 0,0 63-492 0 0,-96 130-530 0 0,-18 40-65 0 0,-2-16 134 0 0,-1 220 116 0 0,2-234-206 0 0,0 0 0 0 0,0-1 1 0 0,0 1-1 0 0,0 0 0 0 0,0-1 0 0 0,0 1 0 0 0,1 0 1 0 0,-1-1-1 0 0,0 1 0 0 0,0 0 0 0 0,0 0 0 0 0,1-1 1 0 0,-1 1-1 0 0,0-1 0 0 0,0 1 0 0 0,1 0 0 0 0,-1-1 1 0 0,1 1-1 0 0,-1-1 0 0 0,1 1 0 0 0,-1-1 0 0 0,1 1 1 0 0,-1-1-1 0 0,1 1 0 0 0,-1-1 0 0 0,1 1 0 0 0,0-1 1 0 0,-1 0-1 0 0,1 1 0 0 0,-1-1 0 0 0,1 0 1 0 0,0 0-1 0 0,-1 1 0 0 0,1-1 0 0 0,0 0 0 0 0,0 0 1 0 0,-1 0-1 0 0,1 0 0 0 0,0 0 0 0 0,-1 0 0 0 0,1 0 1 0 0,0 0-1 0 0,0 0 0 0 0,-1 0 0 0 0,1 0 0 0 0,0-1 1 0 0,-1 1-1 0 0,1 0 0 0 0,0 0 0 0 0,-1-1 0 0 0,1 1 1 0 0,-1 0-1 0 0,1-1 0 0 0,0 1 0 0 0,-1-1 0 0 0,1 1 1 0 0,-1-1-1 0 0,1 0 2 0 0,43-29 135 0 0,-41 27-126 0 0,246-245 119 0 0,-120 160-109 0 0,-129 87-21 0 0,1 1 1 0 0,0 0-1 0 0,-1-1 1 0 0,1 1-1 0 0,-1 0 1 0 0,1 0-1 0 0,-1 0 1 0 0,1-1-1 0 0,0 1 1 0 0,-1 0-1 0 0,1 0 1 0 0,0 0 0 0 0,-1 0-1 0 0,1 0 1 0 0,-1 0-1 0 0,1 0 1 0 0,0 0-1 0 0,-1 0 1 0 0,1 1-1 0 0,-1-1 1 0 0,1 0-1 0 0,0 0 1 0 0,-1 0-1 0 0,1 1 1 0 0,-1-1-1 0 0,1 0 1 0 0,-1 1-1 0 0,1-1 1 0 0,-1 1-1 0 0,1-1 1 0 0,-1 0-1 0 0,1 1 1 0 0,-1-1 0 0 0,0 1-1 0 0,1-1 1 0 0,-1 1-1 0 0,0-1 1 0 0,1 1-1 0 0,-1 0 1 0 0,0-1-1 0 0,1 1 1 0 0,-1-1-1 0 0,0 1 1 0 0,0-1-1 0 0,0 1 1 0 0,0 0-1 0 0,0-1 1 0 0,0 1-1 0 0,0 0 1 0 0,0-1-1 0 0,0 1 1 0 0,0-1 0 0 0,0 1-1 0 0,0 0 1 0 0,0-1-1 0 0,0 1 1 0 0,-1-1-1 0 0,1 1 1 0 0,0 0 1 0 0,1 11-3 0 0,1 17 34 0 0,-1 0 0 0 0,-2 0-1 0 0,0 0 1 0 0,-2 0 0 0 0,-5 22-31 0 0,-7 90-31 0 0,15-132-181 0 0,6 30-882 0 0,17-39-6267 0 0,-17-4 1224 0 0,-4 1-5106 0 0</inkml:trace>
  <inkml:trace contextRef="#ctx0" brushRef="#br0" timeOffset="4818.655">2040 65 2417 0 0,'0'0'2309'0'0,"0"0"-326"0"0,0 0-45 0 0,0 0 80 0 0,0 0-88 0 0,0 0-327 0 0,0 0-235 0 0,0 0-254 0 0,0 0-241 0 0,0 0-138 0 0,0 0-104 0 0,0 0-47 0 0,0 0-39 0 0,-11-5-53 0 0,-38-15-25 0 0,45 19-396 0 0,0 0 0 0 0,0 0 0 0 0,0 1 0 0 0,0-1 0 0 0,0 1 1 0 0,0 0-1 0 0,1 0 0 0 0,-1 0 0 0 0,0 1 0 0 0,0-1 0 0 0,0 1 0 0 0,0 0 0 0 0,0 0 0 0 0,1 0 0 0 0,-1 1 0 0 0,0 0 0 0 0,1-1 0 0 0,-1 1 0 0 0,1 0 0 0 0,0 0 1 0 0,0 1-1 0 0,-1-1 0 0 0,-1 3-71 0 0,-9 5 228 0 0,-89 97 484 0 0,94-95-704 0 0,1 1 0 0 0,0-1 0 0 0,1 1 0 0 0,1 0 0 0 0,0 1 0 0 0,0 0 0 0 0,2 0 0 0 0,-1 0 0 0 0,2 0-1 0 0,0 1 1 0 0,1-1 0 0 0,0 1 0 0 0,1 0 0 0 0,1 3-8 0 0,0-16 7 0 0,1 0-1 0 0,-1 0 1 0 0,0 0-1 0 0,1-1 1 0 0,0 1 0 0 0,0 0-1 0 0,-1 0 1 0 0,1 0-1 0 0,0 0 1 0 0,0-1 0 0 0,1 1-1 0 0,-1 0 1 0 0,0-1-1 0 0,0 1 1 0 0,1-1-1 0 0,-1 1 1 0 0,1-1 0 0 0,-1 0-1 0 0,1 0 1 0 0,0 0-1 0 0,0 0 1 0 0,-1 0 0 0 0,1 0-1 0 0,0 0 1 0 0,0 0-1 0 0,0-1 1 0 0,0 1-1 0 0,0-1 1 0 0,0 1 0 0 0,0-1-1 0 0,0 0 1 0 0,0 0-1 0 0,2 0-6 0 0,71-9 747 0 0,-50-2-583 0 0,-1-2-1 0 0,0-1 1 0 0,0 0-1 0 0,-2-2 1 0 0,0-1-1 0 0,11-10-163 0 0,-31 25 7 0 0,145-147 459 0 0,-145 151-455 0 0,0-1 0 0 0,0 1 1 0 0,0 0-1 0 0,0 0 0 0 0,0 0 0 0 0,-1 1 1 0 0,1-1-1 0 0,-1 0 0 0 0,0 1 0 0 0,0-1 0 0 0,0 1 1 0 0,0-1-1 0 0,0 1 0 0 0,0-1 0 0 0,-1 1 1 0 0,1 0-1 0 0,-1-1 0 0 0,1 1 0 0 0,-1 0 1 0 0,0-1-1 0 0,0 1 0 0 0,-1 0 0 0 0,1-1 0 0 0,0 1 1 0 0,-1 0-1 0 0,0 1-11 0 0,1 6 23 0 0,1 283 82 0 0,-37 12-197 0 0,32-281 109 0 0,-3 13-21 0 0,0 0-1 0 0,-3-1 1 0 0,-1 0 0 0 0,-1 0-1 0 0,-3-1 1 0 0,-11 20 4 0 0,25-51 3 0 0,-1-1 0 0 0,0 1 0 0 0,0-1 0 0 0,0 0 0 0 0,0 0 0 0 0,-1 0 0 0 0,1 0 0 0 0,-1 0 0 0 0,0 0 0 0 0,0-1 0 0 0,0 1 0 0 0,0-1 0 0 0,0 0 0 0 0,-1 0 0 0 0,1 0 0 0 0,-1 0 0 0 0,1-1 0 0 0,-1 1 0 0 0,0-1 0 0 0,1 0 0 0 0,-1 0 0 0 0,0 0 0 0 0,-1-1-3 0 0,-12-48 72 0 0,13-102-48 0 0,9 119-160 0 0,1 0 0 0 0,2 1 0 0 0,1 0 0 0 0,1 0 0 0 0,1 1 1 0 0,2 1-1 0 0,1 0 0 0 0,1 0 0 0 0,1 2 0 0 0,2 0 0 0 0,11-14 136 0 0,0 3-2858 0 0,-13 16-6020 0 0,-10 16-2742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1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54 396 4465 0 0,'0'0'1712'0'0,"0"0"-329"0"0,0 0-97 0 0,0 0 69 0 0,0 0 6 0 0,0 0-58 0 0,0 0-146 0 0,0 0-210 0 0,0 0-205 0 0,0 0-134 0 0,0 0 26 0 0,0 0 37 0 0,-1 4 21 0 0,-31 146 2309 0 0,11 5-2341 0 0,23-154-614 0 0,-1 1 1 0 0,1-1 0 0 0,-1 0 0 0 0,1 0 0 0 0,0 0-1 0 0,-1 0 1 0 0,1 0 0 0 0,0 0 0 0 0,0 0-1 0 0,0-1 1 0 0,0 1 0 0 0,-1 0 0 0 0,1-1 0 0 0,0 0-1 0 0,0 1 1 0 0,0-1 0 0 0,0 0 0 0 0,0 0-1 0 0,0 0 1 0 0,0 0 0 0 0,0-1 0 0 0,0 1-1 0 0,0 0 1 0 0,0-1 0 0 0,0 1 0 0 0,0-1 0 0 0,0 0-1 0 0,0 0-46 0 0,123-93 1161 0 0,-97 69-1077 0 0,-1-1 0 0 0,-1-1 0 0 0,-2-2 1 0 0,-1 0-1 0 0,20-32-84 0 0,28-36 455 0 0,-70 97-398 0 0,-1 0-12 0 0,0 0-22 0 0,-30 111 49 0 0,-24 211 52 0 0,37 13-156 0 0,15-325 29 0 0,3-5 4 0 0,-1 0 0 0 0,0 0 1 0 0,0 1-1 0 0,0-1 0 0 0,0 0 0 0 0,-1 0 1 0 0,0-1-1 0 0,0 1 0 0 0,0 0 0 0 0,-1 0 1 0 0,0 0-1 0 0,1-1 0 0 0,-2 1 1 0 0,1-1-1 0 0,0 1 0 0 0,-1-1 0 0 0,0 0 1 0 0,0 0-1 0 0,0 0 0 0 0,-1 0 1 0 0,1-1-1 0 0,-1 1 0 0 0,0-1 0 0 0,0 0 1 0 0,0 0-1 0 0,0-1 0 0 0,-1 1 0 0 0,1-1 1 0 0,-1 0-1 0 0,0 0 0 0 0,1 0 1 0 0,-1-1-1 0 0,0 1 0 0 0,-1-1-1 0 0,-1-1 11 0 0,4 1-7 0 0,1-1-1 0 0,-1 0 1 0 0,1 1-1 0 0,-1-1 1 0 0,1 0-1 0 0,-1 0 1 0 0,1-1-1 0 0,-1 1 1 0 0,1 0-1 0 0,-1-1 1 0 0,1 0 0 0 0,0 1-1 0 0,-1-1 1 0 0,1 0-1 0 0,0 0 1 0 0,-1 0-1 0 0,1-1 1 0 0,0 1-1 0 0,0 0 1 0 0,0-1-1 0 0,0 1 1 0 0,0-1-1 0 0,1 0 1 0 0,-1 0-1 0 0,0 0 1 0 0,1 0-1 0 0,-1 0 1 0 0,1 0 0 0 0,-1-1-4 0 0,-1-4-4 0 0,0 1 0 0 0,1-1 1 0 0,0 1-1 0 0,0-1 1 0 0,1 0-1 0 0,0 0 0 0 0,0 0 1 0 0,0 1-1 0 0,1-1 1 0 0,0 0-1 0 0,0 0 0 0 0,1 0 1 0 0,0 0-1 0 0,0 0 1 0 0,1 0-1 0 0,-1 1 0 0 0,2-1 1 0 0,-1 1-1 0 0,1-1 1 0 0,0 1-1 0 0,0 0 0 0 0,0 0 1 0 0,4-4 3 0 0,78-99-2789 0 0,-62 88-552 0 0,-6 8-5107 0 0,-10 6-2657 0 0</inkml:trace>
  <inkml:trace contextRef="#ctx0" brushRef="#br0" timeOffset="235.027">630 646 11314 0 0,'0'0'2265'0'0,"0"0"-1150"0"0,0 0-467 0 0,0 0 196 0 0,0 0 312 0 0,0 0 211 0 0,0 0-54 0 0,0 0-206 0 0,0 0-214 0 0,0 0-179 0 0,0 0-140 0 0,0 0-131 0 0,-5 32-118 0 0,-16 98-98 0 0,-10-25 43 0 0,29-115-9253 0 0,4 0 879 0 0,0 6 616 0 0</inkml:trace>
  <inkml:trace contextRef="#ctx0" brushRef="#br0" timeOffset="553.597">853 97 0 0 0,'0'0'405'0'0,"0"0"1064"0"0,0 0 655 0 0,0 0 435 0 0,0 0 91 0 0,0 0-211 0 0,0 0-314 0 0,0 0-349 0 0,0 0-271 0 0,0 0-270 0 0,0 0-223 0 0,0 0-168 0 0,0 0-151 0 0,6-9-75 0 0,17-27-79 0 0,-40 63 1372 0 0,-82 132-531 0 0,95-151-1461 0 0,7-15-414 0 0,13-18-1053 0 0,-12 20 675 0 0,8-8-1103 0 0,-5 3-4196 0 0,-4 6-5158 0 0</inkml:trace>
  <inkml:trace contextRef="#ctx0" brushRef="#br0" timeOffset="951.586">1077 13 2521 0 0,'0'0'3104'0'0,"0"0"-663"0"0,0 0-251 0 0,0 0-10 0 0,0 0-84 0 0,0 0-318 0 0,0 0-372 0 0,0 0-373 0 0,0 0-321 0 0,0 0-235 0 0,0 0-156 0 0,0 0-54 0 0,1-5 47 0 0,-1-2-254 0 0,0 7-18 0 0,0 0-1 0 0,0 1 1 0 0,1-1-1 0 0,-1 0 1 0 0,0 0 0 0 0,0 0-1 0 0,1 1 1 0 0,-1-1-1 0 0,0 0 1 0 0,0 0 0 0 0,1 0-1 0 0,-1 0 1 0 0,0 0 0 0 0,1 0-1 0 0,-1 0 1 0 0,0 0-1 0 0,0 1 1 0 0,1-1 0 0 0,-1 0-1 0 0,0 0 1 0 0,1 0-1 0 0,-1 0 1 0 0,0-1 0 0 0,1 1-1 0 0,-1 0 1 0 0,0 0-1 0 0,0 0 1 0 0,1 0 0 0 0,-1 0-1 0 0,0 0 1 0 0,0 0-1 0 0,1 0 1 0 0,-1-1 0 0 0,0 1-1 0 0,0 0 1 0 0,1 0-1 0 0,-1 0-41 0 0,14 28 765 0 0,-2 1-1 0 0,0 1 0 0 0,-3 0 0 0 0,0 0 0 0 0,1 15-764 0 0,1 13 235 0 0,-2 1 0 0 0,-3 0-1 0 0,-3 1 1 0 0,-2 0 0 0 0,-3 7-235 0 0,1-45-56 0 0,0 0 1 0 0,-2 0-1 0 0,0 0 1 0 0,-2 0-1 0 0,0-1 1 0 0,-1 1-1 0 0,-2-1 1 0 0,0-1-1 0 0,-1 0 1 0 0,-1 0-1 0 0,0 0 1 0 0,-2-1-1 0 0,0-1 0 0 0,-1 0 1 0 0,-1-1-1 0 0,-1 0 1 0 0,0-1-1 0 0,-2-1 1 0 0,1 0-1 0 0,-2-2 1 0 0,0 0-1 0 0,-11 6 56 0 0,-9-3-1923 0 0,12-9-3789 0 0,12-3-4031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1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63 2441 0 0,'0'0'1924'0'0,"0"0"60"0"0,0 0 293 0 0,0 0 17 0 0,0 0-167 0 0,0 0-311 0 0,0 0-393 0 0,0 0-275 0 0,0 0-269 0 0,0 0-217 0 0,0 0-165 0 0,0 0-65 0 0,0 0 44 0 0,-10 6 50 0 0,-31 18 23 0 0,36-20-408 0 0,0 0-1 0 0,0 0 0 0 0,0 1 0 0 0,0 0 1 0 0,1-1-1 0 0,0 2 0 0 0,0-1 0 0 0,0 0 1 0 0,1 1-1 0 0,-1 0 0 0 0,1 0 0 0 0,1 0 0 0 0,-2 4-140 0 0,-8 14 418 0 0,1 4-196 0 0,1 0 0 0 0,2 1 0 0 0,1 0 0 0 0,0 0 0 0 0,3 1 0 0 0,0 0 0 0 0,2 0 1 0 0,1 0-1 0 0,2 0 0 0 0,0 0 0 0 0,2 0-222 0 0,0-13 34 0 0,0 0 0 0 0,1 0 0 0 0,1 0 0 0 0,0 0 1 0 0,1-1-1 0 0,1 1 0 0 0,1-2 0 0 0,0 1 0 0 0,1-1 0 0 0,0 0 0 0 0,2-1 0 0 0,-1 0 1 0 0,2-1-1 0 0,0 0 0 0 0,0-1 0 0 0,1 0 0 0 0,11 6-34 0 0,-8-9-555 0 0,-24-25-4419 0 0,5 10 2925 0 0,2 1-3951 0 0,1 2-5117 0 0</inkml:trace>
  <inkml:trace contextRef="#ctx0" brushRef="#br0" timeOffset="841.74">332 303 9226 0 0,'0'0'2468'0'0,"0"0"-554"0"0,0 0-256 0 0,0 0-135 0 0,0 0-211 0 0,0 0-246 0 0,0 0-295 0 0,0 0-257 0 0,0 0-180 0 0,0 0-77 0 0,0 0-18 0 0,0 0-8 0 0,0 0 14 0 0,13 1 522 0 0,-29 112 1324 0 0,15-106-2070 0 0,-6 37 39 0 0,3 0 1 0 0,1 1-1 0 0,2-1 1 0 0,2 14-61 0 0,-1-57 6 0 0,0 0 1 0 0,0 0 0 0 0,0 0-1 0 0,0 0 1 0 0,0 0 0 0 0,0 0 0 0 0,0 0-1 0 0,0 0 1 0 0,0 0 0 0 0,1 0-1 0 0,-1 0 1 0 0,0 0 0 0 0,1-1 0 0 0,-1 1-1 0 0,0 0 1 0 0,1 0 0 0 0,-1 0-1 0 0,1 0 1 0 0,-1-1 0 0 0,1 1-1 0 0,0 0 1 0 0,-1 0 0 0 0,1-1 0 0 0,0 1-1 0 0,0-1 1 0 0,-1 1 0 0 0,1-1-1 0 0,0 1 1 0 0,0-1 0 0 0,0 1 0 0 0,-1-1-1 0 0,1 1 1 0 0,0-1 0 0 0,0 0-1 0 0,0 0 1 0 0,0 1 0 0 0,0-1 0 0 0,0 0-1 0 0,0 0 1 0 0,0 0 0 0 0,0 0-1 0 0,0 0 1 0 0,0 0 0 0 0,0 0-1 0 0,0-1 1 0 0,0 1 0 0 0,0 0 0 0 0,-1-1-1 0 0,1 1 1 0 0,0 0 0 0 0,0-1-1 0 0,0 1 1 0 0,0-1-7 0 0,43-32 656 0 0,-22 8-527 0 0,0-1 0 0 0,-1 0 1 0 0,-2-2-1 0 0,-1 0 0 0 0,-1-1 1 0 0,-1-1-1 0 0,8-25-129 0 0,2-15 363 0 0,-35 136-62 0 0,-11 49-235 0 0,9 94-58 0 0,10-131-48 0 0,-3-1 1 0 0,-3 0 0 0 0,-5 4 39 0 0,7-45 10 0 0,4-23-12 0 0,-1 0 0 0 0,0 1 0 0 0,-1-1 0 0 0,0 0 0 0 0,-1 0 0 0 0,0-1-1 0 0,-1 1 1 0 0,-1-1 0 0 0,0 0 0 0 0,0 0 0 0 0,-5 4 2 0 0,10-14 2 0 0,-1-1 0 0 0,1 1 0 0 0,-1-1 1 0 0,0 1-1 0 0,0-1 0 0 0,0 1 0 0 0,0-1 0 0 0,0 0 1 0 0,0 0-1 0 0,0 0 0 0 0,0 0 0 0 0,0-1 0 0 0,0 1 0 0 0,0 0 1 0 0,-1-1-1 0 0,1 1 0 0 0,0-1 0 0 0,-1 0 0 0 0,1 0 1 0 0,0 0-1 0 0,0 0 0 0 0,-1 0 0 0 0,1-1 0 0 0,0 1 0 0 0,-1-1 1 0 0,1 1-1 0 0,0-1 0 0 0,0 0 0 0 0,0 0 0 0 0,0 0 1 0 0,0 0-1 0 0,0 0 0 0 0,0 0 0 0 0,0-1 0 0 0,0 1 1 0 0,0-1-1 0 0,1 1 0 0 0,-1-1 0 0 0,1 0 0 0 0,-1 1 0 0 0,1-1 1 0 0,-1 0-1 0 0,1 0 0 0 0,0 0 0 0 0,0 0 0 0 0,0 0 1 0 0,0 0-3 0 0,-3-15-32 0 0,1 1 1 0 0,1-1 0 0 0,1 0 0 0 0,0 0 0 0 0,1 1 0 0 0,0-1 0 0 0,2 0-1 0 0,0 0 1 0 0,0 1 0 0 0,2-1 0 0 0,0 1 0 0 0,1 0 0 0 0,1 0 0 0 0,0 1-1 0 0,1-1 1 0 0,1 1 0 0 0,0 1 0 0 0,1-1 0 0 0,1 2 0 0 0,6-8 31 0 0,17-28-1292 0 0,-20 31-1916 0 0,-1 0-5011 0 0,-9 13-3279 0 0</inkml:trace>
  <inkml:trace contextRef="#ctx0" brushRef="#br0" timeOffset="2780.236">763 664 0 0 0,'0'0'275'0'0,"0"0"448"0"0,0 0 66 0 0,0 0-23 0 0,0 0 42 0 0,0 0 104 0 0,0 0 179 0 0,0 0 196 0 0,0 0 152 0 0,0 0 88 0 0,0 0-3 0 0,0 0-74 0 0,0 0-125 0 0,0 0-158 0 0,0 0-129 0 0,0 0-166 0 0,0 0-99 0 0,0 0-118 0 0,0 0-119 0 0,0 0-58 0 0,0 0-47 0 0,0 0-27 0 0,0 0-26 0 0,0 0-3 0 0,0 0-56 0 0,0 0-43 0 0,0 0-25 0 0,14 3 4611 0 0,106-21-4619 0 0,-114 18-242 0 0,-6 0 1 0 0,0 0-1 0 0,0 1 0 0 0,0-1 1 0 0,0 0-1 0 0,0 0 1 0 0,0 0-1 0 0,0 1 0 0 0,0-1 1 0 0,0 0-1 0 0,0 1 1 0 0,0-1-1 0 0,0 0 1 0 0,0 0-1 0 0,0 0 0 0 0,0 1 1 0 0,0-1-1 0 0,0 0 1 0 0,0 0-1 0 0,0 1 0 0 0,1-1 1 0 0,-1 0-1 0 0,0 0 1 0 0,0 0-1 0 0,0 1 1 0 0,0-1-1 0 0,1 0 0 0 0,-1 0 1 0 0,0 0-1 0 0,0 1 1 0 0,0-1-1 0 0,1 0 0 0 0,-1 0 1 0 0,0 0-1 0 0,0 0 1 0 0,0 0-1 0 0,1 0 1 0 0,-1 0-1 0 0,0 0 0 0 0,0 1 1 0 0,1-1-1 0 0,-1 0 1 0 0,0 0-1 0 0,0 0 0 0 0,1 0 1 0 0,-1 0-2 0 0,-10 11 25 0 0,-138 120 178 0 0,135-119-169 0 0,11-11-35 0 0,0 1 0 0 0,0-1 0 0 0,0 0 0 0 0,0 1-1 0 0,1 0 1 0 0,-1-1 0 0 0,0 1 0 0 0,1 0 0 0 0,0 0 0 0 0,-1 0 0 0 0,1 0-1 0 0,0 0 1 0 0,0 0 0 0 0,0 0 0 0 0,0 0 0 0 0,0 0 0 0 0,0 0 0 0 0,1 1-1 0 0,-1-1 1 0 0,1 0 0 0 0,0 1 0 0 0,-1-1 0 0 0,1 0 0 0 0,0 3 1 0 0,3-3-2 0 0,0 0 0 0 0,0 0 1 0 0,0 0-1 0 0,1-1 0 0 0,-1 1 1 0 0,0-1-1 0 0,1 0 0 0 0,-1 0 0 0 0,1 0 1 0 0,-1 0-1 0 0,1-1 0 0 0,-1 1 1 0 0,1-1-1 0 0,0 0 0 0 0,-1 0 1 0 0,1 0-1 0 0,-1 0 0 0 0,1-1 0 0 0,-1 0 1 0 0,1 1-1 0 0,-1-1 0 0 0,1-1 1 0 0,-1 1-1 0 0,1 0 0 0 0,0-1 2 0 0,47-27-808 0 0,-46 17-3985 0 0,-4-2-4520 0 0,-1 10-2452 0 0</inkml:trace>
  <inkml:trace contextRef="#ctx0" brushRef="#br0" timeOffset="3119.732">1161 45 5785 0 0,'0'0'2965'0'0,"0"0"-858"0"0,0 0-344 0 0,0 0 71 0 0,0 0 47 0 0,0 0-121 0 0,0 0-285 0 0,0 0-297 0 0,0 0-241 0 0,0 0-193 0 0,0 0-140 0 0,0 0-80 0 0,0 0-49 0 0,3-7-31 0 0,8-23-21 0 0,-9 23-47 0 0,-15 26 967 0 0,-100 109-666 0 0,109-122-1947 0 0,6-1-11916 0 0,-1-5 1003 0 0</inkml:trace>
  <inkml:trace contextRef="#ctx0" brushRef="#br0" timeOffset="3496.421">1091 557 12443 0 0,'0'0'1312'0'0,"0"0"-513"0"0,0 0-238 0 0,0 0 62 0 0,0 0 159 0 0,0 0 107 0 0,0 0-3 0 0,0 0-94 0 0,0 0-181 0 0,0 0-125 0 0,0 0-71 0 0,0 0-35 0 0,20 0-13 0 0,97 3 316 0 0,-106-3-1026 0 0,107-6 2137 0 0,-81-4-4873 0 0,-2-5-5275 0 0,-29 13-3029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36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683 0 0 0 0,'-29'7'0'0'0,"28"-6"0"0"0,0 2 33 0 0,1-3 210 0 0,0 0 336 0 0,0 0 74 0 0,0 0 13 0 0,0 0-11 0 0,0 0-19 0 0,0 0-8 0 0,0 0-20 0 0,0 0-27 0 0,0 0-30 0 0,0 0-8 0 0,0 0-11 0 0,0 0-22 0 0,0 0-17 0 0,1 5 3686 0 0,-2 0 1408 0 0,-10-4-4221 0 0,11-1-1266 0 0,0 0 12 0 0,0 0 17 0 0,-28 0 677 0 0,-43 19 199 0 0,22-16-395 0 0,-13 5-232 0 0,-287-8 2263 0 0,321 7-2460 0 0,-23-7 9 0 0,50 1-201 0 0,0 1 6 0 0,1-1-7 0 0,0-1 2 0 0,0 0 5 0 0,0 0 8 0 0,0 0-9 0 0,0 0-7 0 0,0 0-26 0 0,0 0-30 0 0,0 0-58 0 0,0 0-109 0 0,0 0-190 0 0,10 0-5622 0 0,-4 0-298 0 0,-2 0-5051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37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0 0 0,'0'0'786'0'0,"0"0"478"0"0,0 0 124 0 0,0 0 152 0 0,0 0 223 0 0,0 0 143 0 0,0 0-55 0 0,0 0-232 0 0,0 0-345 0 0,0 0-338 0 0,0 0-228 0 0,0 0-137 0 0,0-6 372 0 0,0 5 2448 0 0,33 115-211 0 0,0 44-2388 0 0,-16 127-355 0 0,-1 48-325 0 0,14-34-110 0 0,-21-137 75 0 0,-33-74-9 0 0,16-65-388 0 0,0-35-5719 0 0,6-2-4102 0 0,1 10 2033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37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547 0 3753 0 0,'0'0'1495'0'0,"0"0"-350"0"0,0 0 2 0 0,0 0 292 0 0,0 0 262 0 0,0 0 27 0 0,0 0-229 0 0,0 0-356 0 0,0 0-316 0 0,0 0-166 0 0,0 0-97 0 0,0 0-42 0 0,0 0-37 0 0,-8 16-74 0 0,-61 104 370 0 0,31-72-740 0 0,-2-3 0 0 0,-3-1 0 0 0,-1-2-1 0 0,-1-2 1 0 0,-12 5-41 0 0,41-32-49 0 0,-147 123-1570 0 0,162-135 1260 0 0,-19 23-513 0 0,18-16-2325 0 0,6-1-3927 0 0,-1-7 839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24 4521 0 0,'0'0'3227'0'0,"0"0"-856"0"0,0 0-467 0 0,0 0-88 0 0,0 0-36 0 0,0 0-109 0 0,0 0-228 0 0,0 0-277 0 0,0 0-281 0 0,0 0-218 0 0,0 0-152 0 0,0-8 2544 0 0,24 359-449 0 0,-11-70-2116 0 0,-35-208-289 0 0,21-73-193 0 0,1 0 12 0 0,0 0-12 0 0,0 0 3 0 0,0 0 19 0 0,0 0-15 0 0,0 0 9 0 0,0 0 0 0 0,0 0-16 0 0,0 0-4 0 0,0 0 1 0 0,0 0 1 0 0,0 0-21 0 0,0 0 0 0 0,0 0 17 0 0,-10-31-1513 0 0,2 14-411 0 0,3 7-645 0 0,3 0-3627 0 0,2 5-3095 0 0</inkml:trace>
  <inkml:trace contextRef="#ctx0" brushRef="#br0" timeOffset="436.006">60 24 4601 0 0,'0'0'1806'0'0,"0"0"-291"0"0,0 0-11 0 0,0 0 150 0 0,0 0 73 0 0,0 0-74 0 0,0 0-206 0 0,0 0-238 0 0,0 0-224 0 0,0 0-154 0 0,0 0-137 0 0,0 0-106 0 0,0 0-59 0 0,-10-1-61 0 0,-30-1-24 0 0,30 1-21 0 0,10 1-8 0 0,0 0-36 0 0,30 7 1817 0 0,128-7 221 0 0,70-23-1315 0 0,-96 20-870 0 0,-108 8-181 0 0,-12-1-1576 0 0,2-2-3381 0 0,-7-2 5 0 0,-3 0-6764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38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426 0 0 0 0,'0'0'910'0'0,"0"0"645"0"0,0 0 257 0 0,0 0 192 0 0,0 0 143 0 0,0 0-107 0 0,0 0-312 0 0,0 0-390 0 0,0 0-324 0 0,0 0-224 0 0,0 0-119 0 0,0 0-72 0 0,0 0-71 0 0,-18 14-70 0 0,-56 46-56 0 0,11 14 454 0 0,8-2-509 0 0,30-36-715 0 0,-2-1-1 0 0,-2-2 1 0 0,-1-1-1 0 0,-17 14 369 0 0,10-11-2777 0 0,22-19-3384 0 0,10-12-2626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47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265 535 0 0 0,'0'0'185'0'0,"0"0"358"0"0,0 0 108 0 0,0 0 90 0 0,0 0 105 0 0,2-3 113 0 0,1-1-2163 0 0,6-5 4358 0 0,5-16 11418 0 0,-31 18-12966 0 0,-84 14-977 0 0,77 3-586 0 0,1 2-1 0 0,1 0 1 0 0,0 1-1 0 0,1 1 0 0 0,0 1 1 0 0,0 1-43 0 0,18-10 11 0 0,0-1 0 0 0,1 1 0 0 0,-1 0-1 0 0,1-1 1 0 0,0 1 0 0 0,1 0 0 0 0,-1 0 0 0 0,1 0 0 0 0,0 1 0 0 0,1-1 0 0 0,0 0 0 0 0,0 0 0 0 0,0 0-1 0 0,0 1 1 0 0,1-1 0 0 0,0 0 0 0 0,1 0 0 0 0,-1 0 0 0 0,1 0 0 0 0,0 0 0 0 0,0-1 0 0 0,1 1 0 0 0,0-1-1 0 0,0 1 1 0 0,0-1 0 0 0,1 0 0 0 0,0 0 0 0 0,0 0 0 0 0,0 0 0 0 0,0-1 0 0 0,1 0 0 0 0,-1 0 0 0 0,1 0-1 0 0,0-1 1 0 0,5 4-11 0 0,-5-4 32 0 0,-1 0 0 0 0,1 0 0 0 0,0 0-1 0 0,0-1 1 0 0,0 0 0 0 0,1 0-1 0 0,-1 0 1 0 0,0 0 0 0 0,1-1 0 0 0,-1 0-1 0 0,1 0 1 0 0,0-1 0 0 0,-1 1 0 0 0,1-1-1 0 0,-1 0 1 0 0,1-1 0 0 0,0 1 0 0 0,-1-1-1 0 0,1 0 1 0 0,-1-1 0 0 0,1 1 0 0 0,-1-1-1 0 0,0 0 1 0 0,0-1 0 0 0,0 1 0 0 0,0-1-1 0 0,0 0 1 0 0,0 0 0 0 0,-1 0-1 0 0,3-3-30 0 0,9-11 35 0 0,-2 0 0 0 0,0-1 0 0 0,0 0 0 0 0,-2-1 0 0 0,-1 0 0 0 0,0-1 0 0 0,-1 0 0 0 0,-1-1 0 0 0,-1 0 0 0 0,-1-1 0 0 0,-1 0 0 0 0,-1 0 0 0 0,-1 0 0 0 0,0 0 0 0 0,-2-1 0 0 0,-1 1 0 0 0,0-1 0 0 0,-3-7-36 0 0,2 0-69 0 0,-1 1 0 0 0,-1 0 0 0 0,-2 0 0 0 0,-1 0 0 0 0,-1 0 0 0 0,-2 1 0 0 0,-1 0 0 0 0,-1 1 1 0 0,-13-26 68 0 0,21 49-8 0 0,0-1 0 0 0,0 1 0 0 0,-1 0 0 0 0,1 0 0 0 0,-1 0 0 0 0,0 0 0 0 0,0 1 0 0 0,-1-1 0 0 0,1 1 0 0 0,-1 0 0 0 0,1 0 0 0 0,-1 0 0 0 0,0 0 0 0 0,0 1 0 0 0,-1-1-1 0 0,1 1 1 0 0,0 0 0 0 0,-1 0 0 0 0,1 1 0 0 0,-1-1 0 0 0,0 1 0 0 0,1 0 0 0 0,-1 1 0 0 0,-1-1 8 0 0,-9 38-57 0 0,15-12 178 0 0,2 0 0 0 0,1-1 0 0 0,1 0 1 0 0,0 1-1 0 0,2-2 0 0 0,1 1 0 0 0,1-1 0 0 0,9 18-121 0 0,-3-3 150 0 0,125 330 1112 0 0,-69-188-725 0 0,-61-169-43 0 0,-6-10-5271 0 0,-1-1-5306 0 0,-1 0-1638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5:5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216 203 1720 0 0,'0'0'3156'0'0,"0"0"-1445"0"0,0 0-650 0 0,0 0 0 0 0,0 0 251 0 0,0 0 241 0 0,0 0 90 0 0,0 0-169 0 0,0 0-316 0 0,0 0-318 0 0,0 0-175 0 0,7 0 7462 0 0,-7 0-8048 0 0,4 15 73 0 0,24 103 259 0 0,-13-8-236 0 0,-5 1 1 0 0,-4-1-1 0 0,-8 71-175 0 0,2-68 13 0 0,-6-76-692 0 0,6-36 405 0 0,0-1-43 0 0,0 0-40 0 0,0 0-66 0 0,0-19-1636 0 0,-2-83-6591 0 0,2 66 790 0 0,0 23 1817 0 0</inkml:trace>
  <inkml:trace contextRef="#ctx0" brushRef="#br0" timeOffset="481.953">112 207 5505 0 0,'0'0'1695'0'0,"0"0"-150"0"0,0 0-86 0 0,0 0 65 0 0,0 0 63 0 0,0 0-59 0 0,0 0-213 0 0,0 0-259 0 0,0 0-229 0 0,0 0-197 0 0,0 0-133 0 0,0 0-67 0 0,0 0-12 0 0,-2-15-8 0 0,-4-48 15 0 0,6 61-393 0 0,0 1-1 0 0,0-1 1 0 0,1 1 0 0 0,-1-1-1 0 0,1 1 1 0 0,-1-1-1 0 0,1 1 1 0 0,-1-1 0 0 0,1 1-1 0 0,0-1 1 0 0,0 1-1 0 0,0 0 1 0 0,0-1 0 0 0,0 1-1 0 0,0 0 1 0 0,0 0-1 0 0,0 0 1 0 0,0 0 0 0 0,0 0-1 0 0,1 0 1 0 0,-1 0 0 0 0,1 0-1 0 0,-1 0 1 0 0,0 1-1 0 0,1-1 1 0 0,-1 1 0 0 0,1-1-1 0 0,-1 1 1 0 0,1-1-1 0 0,0 1 1 0 0,-1 0 0 0 0,1 0-1 0 0,1-1-31 0 0,3 0 123 0 0,32-13 265 0 0,0 2 0 0 0,0 2 1 0 0,1 1-1 0 0,1 2 0 0 0,-1 1 1 0 0,30 1-389 0 0,-60 5 18 0 0,-6-1-12 0 0,1 0 0 0 0,-1 1 0 0 0,0-1 1 0 0,0 1-1 0 0,0 0 0 0 0,1 0 0 0 0,-1 0 1 0 0,0 0-1 0 0,0 0 0 0 0,1 1 0 0 0,-1 0 1 0 0,0-1-1 0 0,0 1 0 0 0,0 0 0 0 0,0 1 1 0 0,0-1-1 0 0,0 0 0 0 0,0 1 1 0 0,0 0-1 0 0,-1-1 0 0 0,1 1 0 0 0,-1 0 1 0 0,1 0-1 0 0,-1 1 0 0 0,1-1 0 0 0,-1 1 1 0 0,0-1-1 0 0,0 1 0 0 0,-1-1 0 0 0,1 1 1 0 0,0 1-7 0 0,-3 11 15 0 0,-1-1 0 0 0,-1 0 1 0 0,0 0-1 0 0,-1 0 0 0 0,-1 0 1 0 0,0 0-1 0 0,0-1 1 0 0,-2 0-1 0 0,0 0 0 0 0,0-1 1 0 0,-1 0-1 0 0,0 0 0 0 0,-1-1 1 0 0,-1 0-1 0 0,0 0 1 0 0,-8 6-16 0 0,-1 5 2 0 0,11-13-9 0 0,0-1 0 0 0,1 1 0 0 0,0 0 1 0 0,0 1-1 0 0,1 0 0 0 0,0 0 0 0 0,0 0 1 0 0,1 1-1 0 0,1-1 0 0 0,0 1 0 0 0,1 0 0 0 0,-1 1 1 0 0,2-1-1 0 0,-1 5 7 0 0,5-11-3 0 0,0-1 1 0 0,1 1-1 0 0,-1-1 0 0 0,1 0 1 0 0,0 0-1 0 0,0 0 0 0 0,0 0 1 0 0,0-1-1 0 0,1 1 0 0 0,-1-1 1 0 0,1 0-1 0 0,0 0 1 0 0,0 0-1 0 0,0-1 0 0 0,0 1 1 0 0,1-1-1 0 0,-1 0 0 0 0,3 1 3 0 0,-4-1 0 0 0,51 25 9 0 0,-41-22-3 0 0,1 1 1 0 0,-1 0-1 0 0,-1 1 1 0 0,1 0-1 0 0,-1 1 0 0 0,-1 1 1 0 0,1 0-1 0 0,-2 0 0 0 0,1 1 1 0 0,-1 0-1 0 0,-1 1 1 0 0,1 0-1 0 0,4 9-6 0 0,-12-15 34 0 0,0 1 1 0 0,0 0-1 0 0,0-1 0 0 0,-1 1 0 0 0,0 0 1 0 0,0 0-1 0 0,0 0 0 0 0,-1-1 1 0 0,0 1-1 0 0,0 0 0 0 0,0 0 1 0 0,-1 0-1 0 0,0 0 0 0 0,0 0 1 0 0,-1-1-1 0 0,1 1 0 0 0,-1 0 1 0 0,0-1-1 0 0,-1 1 0 0 0,1-1 0 0 0,-1 0 1 0 0,-2 3-35 0 0,-87 97 381 0 0,80-95-418 0 0,-2-1 0 0 0,1 0 1 0 0,-1 0-1 0 0,0-2 0 0 0,-1 0 0 0 0,0 0 0 0 0,0-2 0 0 0,0 0 0 0 0,0 0 0 0 0,-1-2 0 0 0,0 0 0 0 0,0 0 37 0 0,-39-16-1958 0 0,54 12 1738 0 0,0-1-1 0 0,0 1 1 0 0,-1 0 0 0 0,1-1 0 0 0,1 1 0 0 0,-1-1 0 0 0,0 1 0 0 0,0-1-1 0 0,1 1 1 0 0,-1-1 0 0 0,0 1 0 0 0,1-1 0 0 0,0 0 0 0 0,-1 1 0 0 0,1-1-1 0 0,0 0 1 0 0,0 0 0 0 0,0 1 0 0 0,0-1 0 0 0,0 0 0 0 0,0 1 0 0 0,1-1 0 0 0,-1 0-1 0 0,0 1 1 0 0,1-1 0 0 0,0 0 0 0 0,-1 1 0 0 0,1-1 0 0 0,0 1 0 0 0,0-1-1 0 0,0 1 1 0 0,-1-1 0 0 0,2 0 220 0 0,20-29-8990 0 0,-16 23 1754 0 0</inkml:trace>
  <inkml:trace contextRef="#ctx0" brushRef="#br0" timeOffset="1379.567">823 594 11322 0 0,'0'0'1010'0'0,"0"0"-247"0"0,0 0 126 0 0,0 0 286 0 0,0 0 188 0 0,0 0-45 0 0,0 0-227 0 0,0 0-242 0 0,0 0-183 0 0,0 0-108 0 0,0 0-84 0 0,0 0-50 0 0,-6 22-35 0 0,-19 71-16 0 0,18-21 881 0 0,8-68-1208 0 0,1 0 0 0 0,0-1 0 0 0,0 1 0 0 0,1-1-1 0 0,-1 0 1 0 0,1 0 0 0 0,0 0 0 0 0,0 0 0 0 0,0 0-1 0 0,0 0 1 0 0,0-1 0 0 0,0 0 0 0 0,1 1-1 0 0,-1-1 1 0 0,1 0 0 0 0,0-1 0 0 0,-1 1 0 0 0,1-1-1 0 0,0 1 1 0 0,0-1 0 0 0,0-1 0 0 0,0 1 0 0 0,0 0-1 0 0,0-1 1 0 0,0 0 0 0 0,0 0 0 0 0,0 0-1 0 0,0 0 1 0 0,0-1 0 0 0,0 0 0 0 0,0 1 0 0 0,0-1-1 0 0,0-1-45 0 0,5-1 43 0 0,-1 0-1 0 0,1-1 0 0 0,-1 1 1 0 0,0-2-1 0 0,-1 0 0 0 0,1 0 0 0 0,-1 0 1 0 0,0-1-1 0 0,0 1 0 0 0,0-2 0 0 0,-1 1 1 0 0,0-1-1 0 0,4-6-42 0 0,14-13 59 0 0,35-31 7 0 0,-58 57-70 0 0,1 1-1 0 0,-1 0 1 0 0,1-1-1 0 0,-1 1 1 0 0,1 0-1 0 0,-1 0 1 0 0,1 0-1 0 0,-1 0 1 0 0,0 1-1 0 0,1-1 1 0 0,-1 0-1 0 0,0 0 1 0 0,0 1-1 0 0,0-1 1 0 0,0 1-1 0 0,0-1 1 0 0,0 1-1 0 0,-1-1 0 0 0,1 1 1 0 0,0 0-1 0 0,-1-1 1 0 0,0 1-1 0 0,1 0 1 0 0,-1-1-1 0 0,0 1 1 0 0,1 1 4 0 0,1 3-5 0 0,0 1 5 0 0,0-1 1 0 0,0-1 0 0 0,0 1-1 0 0,1 0 1 0 0,0-1 0 0 0,0 1-1 0 0,1-1 1 0 0,0 0 0 0 0,-1 0-1 0 0,2 0 1 0 0,-1-1 0 0 0,0 1 0 0 0,1-1-1 0 0,0 0 1 0 0,0 0 0 0 0,0-1-1 0 0,1 0 1 0 0,-1 1 0 0 0,1-2-1 0 0,0 1 1 0 0,0-1 0 0 0,0 0-1 0 0,0 0 1 0 0,0 0 0 0 0,0-1 0 0 0,0 0-1 0 0,5 0 0 0 0,-2-1 33 0 0,-1-1-1 0 0,0 0 0 0 0,1-1 1 0 0,-1 0-1 0 0,0 0 0 0 0,0 0 1 0 0,0-1-1 0 0,-1 0 0 0 0,1-1 1 0 0,-1 0-1 0 0,1 0 0 0 0,-1 0 1 0 0,-1-1-1 0 0,1 0 0 0 0,-1-1 1 0 0,6-5-33 0 0,8-9 105 0 0,-1 0 1 0 0,-2-1-1 0 0,0-1 1 0 0,-1-1-1 0 0,-1 0 1 0 0,-1-1-1 0 0,-2-1 1 0 0,0 0-1 0 0,-2-1 1 0 0,0 0-1 0 0,-1-3-105 0 0,8-33 44 0 0,-3 0 0 0 0,-3-1 0 0 0,-2-1 0 0 0,-3-15-44 0 0,-4-39 77 0 0,-18 88 19 0 0,16 30-126 0 0,-3 18-128 0 0,0 22 193 0 0,2 0 0 0 0,2 0-1 0 0,1 0 1 0 0,2 0 0 0 0,2-1-1 0 0,5 12-34 0 0,57 237 132 0 0,-54-96-88 0 0,-28-262-5269 0 0,-9 0-1461 0 0,11 24-3235 0 0,11 46 9745 0 0,-4-13-6039 0 0</inkml:trace>
  <inkml:trace contextRef="#ctx0" brushRef="#br0" timeOffset="1618.009">1256 262 11570 0 0,'0'0'1486'0'0,"0"0"-508"0"0,0 0-151 0 0,0 0 203 0 0,0 0 292 0 0,0 0 138 0 0,0 0-102 0 0,0 0-276 0 0,0 0-262 0 0,0 0-192 0 0,0 0-121 0 0,33 3-65 0 0,109 10-38 0 0,178-10 46 0 0,-276-1-3064 0 0,-15 2-5704 0 0,-21-3-3010 0 0</inkml:trace>
  <inkml:trace contextRef="#ctx0" brushRef="#br0" timeOffset="2001.389">0 1190 10914 0 0,'0'0'1478'0'0,"0"0"-491"0"0,0 0-195 0 0,0 0 206 0 0,0 0 258 0 0,0 0 155 0 0,0 0-40 0 0,0 0-194 0 0,0 0-202 0 0,0 0-135 0 0,0 0-79 0 0,39-1-51 0 0,128-6-64 0 0,32-28 710 0 0,-140 19-1013 0 0,234-52 972 0 0,3 13 0 0 0,282-14-1315 0 0,-285 41-290 0 0,-291 28 363 0 0,26-3-991 0 0,-36 2-1725 0 0,-99 1-4669 0 0,62 0-2191 0 0,29 0 1451 0 0</inkml:trace>
  <inkml:trace contextRef="#ctx0" brushRef="#br0" timeOffset="2336.924">411 1267 9122 0 0,'0'0'1751'0'0,"0"0"-584"0"0,0 0-99 0 0,0 0 283 0 0,0 0 275 0 0,0 0-29 0 0,0 0-292 0 0,0 0-340 0 0,0 0-285 0 0,0 0-142 0 0,0 0-71 0 0,0 0-43 0 0,0 0-14 0 0,-26 11-13 0 0,-77 35 15 0 0,104-46-387 0 0,0-1 0 0 0,-1 1 0 0 0,1 0 0 0 0,0 0 0 0 0,0 0 0 0 0,-1 0 0 0 0,1 0 0 0 0,0 0 1 0 0,0 0-1 0 0,0 0 0 0 0,-1 0 0 0 0,1 1 0 0 0,0-1 0 0 0,0 0 0 0 0,-1 0 0 0 0,1 1 0 0 0,0-1 0 0 0,-1 0 1 0 0,1 1-1 0 0,0-1 0 0 0,-1 1 0 0 0,1-1 0 0 0,-1 1 0 0 0,1-1 0 0 0,-1 1 0 0 0,1-1 0 0 0,-1 1 0 0 0,1 0 1 0 0,-1-1-1 0 0,1 1 0 0 0,-1 0 0 0 0,0-1 0 0 0,1 1 0 0 0,-1 0 0 0 0,0 0 0 0 0,0-1 0 0 0,1 1 0 0 0,-1 0 0 0 0,0 0 1 0 0,0-1-1 0 0,0 1 0 0 0,0 0 0 0 0,0 0 0 0 0,0-1 0 0 0,0 1 0 0 0,0 0 0 0 0,0 0 0 0 0,-1 0 0 0 0,1-1 1 0 0,0 1-1 0 0,0 0 0 0 0,-1-1 0 0 0,1 1 0 0 0,0 0 0 0 0,-1-1 0 0 0,1 1 0 0 0,-1 0 0 0 0,1-1 0 0 0,-1 1 1 0 0,1-1-1 0 0,-1 1 0 0 0,1-1 0 0 0,-1 1 0 0 0,0-1-25 0 0,3 1 62 0 0,20 2 290 0 0,0-2 0 0 0,0 0 0 0 0,1-1 0 0 0,-1-1-1 0 0,0-1 1 0 0,0-1 0 0 0,16-4-352 0 0,652-118 2138 0 0,-253 52-1790 0 0,-395 65-409 0 0,60-11-929 0 0,-1-3-1 0 0,73-29 991 0 0,-135 35-2010 0 0,-14 3-4346 0 0,-15 5-5747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1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546 214 0 0 0,'0'0'236'0'0,"0"0"924"0"0,0 0 299 0 0,0 0 114 0 0,0 0 50 0 0,0 0-64 0 0,0 0-103 0 0,0 0-122 0 0,0 0-77 0 0,0 0-55 0 0,0 0-43 0 0,0 0-22 0 0,12-7-38 0 0,4-1-690 0 0,7-4 29 0 0,3-1 3339 0 0,-77 13-1169 0 0,26 2-2428 0 0,0 1 0 0 0,0 1 0 0 0,0 2 0 0 0,1 0 1 0 0,0 2-1 0 0,-8 3-180 0 0,-32 10 152 0 0,-177 58 754 0 0,241-79-896 0 0,1 0 0 0 0,-1 0 0 0 0,0 1 0 0 0,1-1 0 0 0,-1 0 0 0 0,0 1 0 0 0,0-1 0 0 0,1 0-1 0 0,-1 1 1 0 0,0-1 0 0 0,0 0 0 0 0,0 1 0 0 0,0-1 0 0 0,1 0 0 0 0,-1 1 0 0 0,0-1 0 0 0,0 1-1 0 0,0-1 1 0 0,0 1 0 0 0,0-1 0 0 0,0 0 0 0 0,0 1 0 0 0,0-1 0 0 0,0 1 0 0 0,0-1 0 0 0,0 0-1 0 0,0 1 1 0 0,-1-1 0 0 0,1 1 0 0 0,0-1 0 0 0,0 0 0 0 0,0 1 0 0 0,0-1 0 0 0,-1 0-1 0 0,1 1 1 0 0,0-1 0 0 0,0 0 0 0 0,-1 1 0 0 0,1-1 0 0 0,0 0 0 0 0,-1 0 0 0 0,1 1 0 0 0,0-1-1 0 0,-1 0 1 0 0,1 0 0 0 0,0 1 0 0 0,-1-1 0 0 0,1 0-10 0 0,42 6 52 0 0,114 2 199 0 0,-71-1-170 0 0,-84-7-75 0 0,0-1 0 0 0,0 1-1 0 0,-1 0 1 0 0,1 0 0 0 0,0 0-1 0 0,0 0 1 0 0,0 0 0 0 0,-1 0-1 0 0,1 0 1 0 0,0 0 0 0 0,0 0-1 0 0,-1 0 1 0 0,1 0 0 0 0,0 1 0 0 0,0-1-1 0 0,-1 0 1 0 0,1 1 0 0 0,0-1-1 0 0,0 0 1 0 0,-1 1 0 0 0,1-1-1 0 0,-1 1 1 0 0,1-1 0 0 0,0 1-1 0 0,-1-1 1 0 0,1 1 0 0 0,-1-1-1 0 0,1 1 1 0 0,-1-1 0 0 0,1 1-1 0 0,-1 0 1 0 0,0-1 0 0 0,1 1-1 0 0,-1 0 1 0 0,0 0 0 0 0,1-1-1 0 0,-1 1 1 0 0,0 0 0 0 0,0 0 0 0 0,0-1-1 0 0,0 1 1 0 0,0 0 0 0 0,0 0-1 0 0,0-1 1 0 0,0 1 0 0 0,0 0-1 0 0,0 0 1 0 0,0 0 0 0 0,0-1-1 0 0,0 1 1 0 0,-1 0 0 0 0,1-1-1 0 0,0 1 1 0 0,-1 0 0 0 0,1 0-1 0 0,0-1 1 0 0,-1 1 0 0 0,1 0-1 0 0,-1-1 1 0 0,1 1 0 0 0,-1-1-1 0 0,1 1 1 0 0,-1-1 0 0 0,1 1-1 0 0,-1-1 1 0 0,0 1 0 0 0,1-1 0 0 0,-1 1-1 0 0,0-1 1 0 0,0 0-6 0 0,-53 42 283 0 0,47-37-296 0 0,-280 194 263 0 0,285-198-249 0 0,0 0 0 0 0,-1 0 0 0 0,1 1 0 0 0,0-1 0 0 0,0 1 0 0 0,1 0 1 0 0,-1 0-1 0 0,0-1 0 0 0,0 1 0 0 0,1 0 0 0 0,-1 1 0 0 0,1-1 0 0 0,0 0 0 0 0,-1 0 0 0 0,1 1 0 0 0,0-1 1 0 0,0 0-1 0 0,1 1 0 0 0,-1-1 0 0 0,0 1 0 0 0,1-1 0 0 0,0 1 0 0 0,-1-1 0 0 0,1 1 0 0 0,0-1 0 0 0,0 1 1 0 0,1 0-1 0 0,-1-1 0 0 0,0 1 0 0 0,1-1 0 0 0,0 1 0 0 0,-1-1 0 0 0,1 0 0 0 0,0 1 0 0 0,0-1 1 0 0,1 0-1 0 0,-1 1 0 0 0,0-1 0 0 0,1 0 0 0 0,-1 0 0 0 0,1 0 0 0 0,0 0 0 0 0,-1 0 0 0 0,1-1 0 0 0,0 1 1 0 0,1 0-2 0 0,14 6 23 0 0,0 0 0 0 0,0-2 0 0 0,1 0 1 0 0,0-1-1 0 0,0-1 0 0 0,0 0 0 0 0,0-1 1 0 0,0-1-1 0 0,7-1-23 0 0,66 3 151 0 0,-90-4-214 0 0,-10-26-2667 0 0,-19-16-3319 0 0,15 11-5035 0 0,9 20 3197 0 0</inkml:trace>
  <inkml:trace contextRef="#ctx0" brushRef="#br0" timeOffset="297.141">199 1 8138 0 0,'0'0'1717'0'0,"0"0"-102"0"0,0 0-17 0 0,0 0-46 0 0,0 0-117 0 0,0 0-134 0 0,0 0-170 0 0,0 0-130 0 0,0 0-87 0 0,0 0-101 0 0,0 0-89 0 0,-8 31-93 0 0,-28 100-63 0 0,27-22 470 0 0,12-54-512 0 0,3-1 1 0 0,2 0-1 0 0,2-1 1 0 0,5 12-527 0 0,-2-12 185 0 0,-2 0 0 0 0,-2 1 0 0 0,-3 0 0 0 0,-2 12-185 0 0,-4-45-2 0 0,0 1 0 0 0,-2-1 1 0 0,0 1-1 0 0,-1-1 0 0 0,-2 0 1 0 0,0 0-1 0 0,-1 0 0 0 0,-2 3 2 0 0,-39 46-2381 0 0,43-68 550 0 0,4-7-9331 0 0,3 1 336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0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8 704 12483 0 0,'0'0'2375'0'0,"0"0"-1050"0"0,0 0-284 0 0,0 0 222 0 0,0 0 178 0 0,0 0-60 0 0,0 0-252 0 0,0 0-266 0 0,0 0-175 0 0,0 0-49 0 0,0 0-94 0 0,0 0-134 0 0,0 0-123 0 0,1 25-81 0 0,1 82-51 0 0,-8 26 76 0 0,3-95 468 0 0,2-30-4676 0 0,1-3-6302 0 0,0-8-507 0 0</inkml:trace>
  <inkml:trace contextRef="#ctx0" brushRef="#br0" timeOffset="243.271">152 696 8546 0 0,'0'0'1882'0'0,"0"0"-290"0"0,0 0-101 0 0,0 0-44 0 0,0 0-138 0 0,0 0-228 0 0,0 0-129 0 0,0 0-75 0 0,0 0 20 0 0,0 0 21 0 0,0 0-152 0 0,0 0-143 0 0,0 0-102 0 0,19 1-86 0 0,64 4-75 0 0,73-30 304 0 0,-102 8-2708 0 0,-45 10-2163 0 0,-2-1-3477 0 0,-6 4-2742 0 0</inkml:trace>
  <inkml:trace contextRef="#ctx0" brushRef="#br0" timeOffset="458.967">367 306 13971 0 0,'0'0'1511'0'0,"0"0"-631"0"0,0 0-41 0 0,0 0 292 0 0,0 0 179 0 0,0 0-56 0 0,0 0-241 0 0,0 0-304 0 0,-2 34-215 0 0,-5 109-138 0 0,5 70 238 0 0,2-210-817 0 0,8 82-79 0 0,3-60-2889 0 0,6-8-4599 0 0,-14-14-3214 0 0</inkml:trace>
  <inkml:trace contextRef="#ctx0" brushRef="#br0" timeOffset="1079.12">877 508 7754 0 0,'0'0'3695'0'0,"0"0"-2104"0"0,0 0-407 0 0,0 0 338 0 0,0 0 233 0 0,0 0-108 0 0,0 0-365 0 0,0 0-467 0 0,0 0-325 0 0,0 0-124 0 0,0 0-81 0 0,0 0-31 0 0,0 0-26 0 0,-15 10-18 0 0,-49 30-31 0 0,55-34-142 0 0,0 0 0 0 0,1 1 1 0 0,0 0-1 0 0,0 1 0 0 0,1 0 0 0 0,0 0 0 0 0,0 0 0 0 0,1 1 1 0 0,0 0-1 0 0,1 1 0 0 0,-1-1 0 0 0,2 1-37 0 0,0-3 13 0 0,-2 5-16 0 0,1 0 0 0 0,0 0 0 0 0,1 1 0 0 0,0-1 0 0 0,1 1 0 0 0,1 0 1 0 0,0 0-1 0 0,0-1 0 0 0,1 2 0 0 0,1-1 0 0 0,0 0 0 0 0,2 5 3 0 0,-1-12-3 0 0,1 0 0 0 0,0 0 0 0 0,0 0 0 0 0,0 0 1 0 0,1-1-1 0 0,0 1 0 0 0,0-1 0 0 0,0 1 0 0 0,1-1 0 0 0,0 0 0 0 0,0 0 0 0 0,0-1 0 0 0,1 1 0 0 0,-1-1 0 0 0,1 0 0 0 0,0 0 1 0 0,0-1-1 0 0,1 1 0 0 0,-1-1 0 0 0,1 0 0 0 0,-1-1 0 0 0,1 1 0 0 0,0-1 0 0 0,0 0 0 0 0,0-1 0 0 0,0 1 0 0 0,1-1 1 0 0,-1-1-1 0 0,0 1 0 0 0,0-1 0 0 0,1 0 0 0 0,-1 0 0 0 0,4-1 3 0 0,-5 1 39 0 0,0 0 0 0 0,1 0 0 0 0,-1 0 0 0 0,0-1-1 0 0,0 0 1 0 0,1 0 0 0 0,-1 0 0 0 0,0 0 0 0 0,0-1 0 0 0,0 0 0 0 0,0 0 0 0 0,-1-1 0 0 0,1 1-1 0 0,0-1 1 0 0,-1 0 0 0 0,0 0 0 0 0,0 0 0 0 0,0-1 0 0 0,2-2-39 0 0,15-15 124 0 0,-2-2 0 0 0,-1 0 0 0 0,0-2 0 0 0,-2 0 0 0 0,-1 0-1 0 0,-1-1 1 0 0,-1-1 0 0 0,-1-1 0 0 0,-1 0 0 0 0,-2 0 0 0 0,-1-1 0 0 0,-1 0 0 0 0,-2 0 0 0 0,0-8-124 0 0,-1 1-76 0 0,-2 0 0 0 0,-2 0 0 0 0,-1 0 0 0 0,-2 0 0 0 0,-2 0 0 0 0,-1 1 0 0 0,-1 0 0 0 0,-2 0 0 0 0,-9-20 76 0 0,17 48-30 0 0,-1 0 1 0 0,0 0 0 0 0,0 0-1 0 0,-1 0 1 0 0,0 0 0 0 0,0 1-1 0 0,-1 0 1 0 0,1-1 0 0 0,-1 1-1 0 0,-1 0 1 0 0,1 1 0 0 0,-1-1-1 0 0,0 1 1 0 0,0 0 0 0 0,-1 0-1 0 0,1 0 1 0 0,-1 1 0 0 0,0 0-1 0 0,-1 0 1 0 0,1 1 0 0 0,0-1-1 0 0,-1 1 1 0 0,0 1 0 0 0,0-1-1 0 0,0 1 1 0 0,0 1 0 0 0,-1-1 29 0 0,3 1 0 0 0,-1 1 1 0 0,0 0 0 0 0,1 1 0 0 0,-1-1-1 0 0,0 1 1 0 0,1 0 0 0 0,-1 0 0 0 0,1 1 0 0 0,0 0-1 0 0,-1-1 1 0 0,1 2 0 0 0,0-1 0 0 0,0 1 0 0 0,0 0-1 0 0,1 0 1 0 0,-1 0 0 0 0,1 0 0 0 0,-1 1-1 0 0,1 0 1 0 0,0 0 0 0 0,0 0 0 0 0,1 0 0 0 0,-1 1-1 0 0,1 0 1 0 0,0-1 0 0 0,0 1 0 0 0,1 0-1 0 0,0 0 1 0 0,-1 3-1 0 0,-5 12 70 0 0,1 0 0 0 0,1 1 1 0 0,1-1-1 0 0,0 2 0 0 0,2-1 0 0 0,1 0 0 0 0,0 1 0 0 0,2-1 0 0 0,0 1 0 0 0,1-1 0 0 0,2 0 0 0 0,0 1 0 0 0,1-1 0 0 0,1 0 0 0 0,1-1 1 0 0,1 1-1 0 0,0-1 0 0 0,2-1 0 0 0,0 1 0 0 0,10 13-70 0 0,8 19 214 0 0,2-1-1 0 0,2-2 1 0 0,2-1-1 0 0,3-1 1 0 0,39 40-214 0 0,49 4-317 0 0,-115-90-1905 0 0,-7-13-6509 0 0,-2 10 6921 0 0,0-2-9632 0 0</inkml:trace>
  <inkml:trace contextRef="#ctx0" brushRef="#br0" timeOffset="2182.281">330 715 0 0 0,'0'0'1174'0'0,"0"0"-22"0"0,0 0-51 0 0,0 0-39 0 0,0 0-43 0 0,0 0-38 0 0,0 0-40 0 0,0 0-35 0 0,0 0-48 0 0,0 0-50 0 0,0 0-48 0 0,12-1 1750 0 0,-9 1 2749 0 0,22 53-1002 0 0,-4 30-3188 0 0,-17 20-483 0 0,-8-101-641 0 0,4-3 14 0 0,0 1-21 0 0,-2-26-2429 0 0,-1 15 1033 0 0,-2 0-2115 0 0,3 1-4209 0 0,1 5-1199 0 0</inkml:trace>
  <inkml:trace contextRef="#ctx0" brushRef="#br0" timeOffset="2559.725">240 726 0 0 0,'0'0'2363'0'0,"0"0"-796"0"0,0 0-315 0 0,0 0 129 0 0,0 0 231 0 0,0 0 44 0 0,0 0-146 0 0,0 0-258 0 0,0 0-271 0 0,0 0-167 0 0,0 0-13 0 0,0 0 35 0 0,0 0 3 0 0,16-2-1 0 0,93-15 1166 0 0,4 10-52 0 0,-88 18-1747 0 0,-25-11-223 0 0,12 0-5750 0 0,-7 0-248 0 0,-1 0-4045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0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5657 0 0,'0'0'1750'0'0,"0"0"-278"0"0,0 0 63 0 0,0 0 226 0 0,0 0-10 0 0,0 0-252 0 0,0 0-379 0 0,0 0-357 0 0,0 0-163 0 0,0 0-16 0 0,0 0 40 0 0,0 0 35 0 0,0 0-28 0 0,12 0 5460 0 0,-3 0-5701 0 0,98-33 608 0 0,52-15-422 0 0,-113 41-454 0 0,-46 7-107 0 0,0 0 1 0 0,0 0-1 0 0,0 0-9 0 0,-15 7-1851 0 0,12-6 1642 0 0,-4 2-4002 0 0,3 0-6712 0 0,4-2 148 0 0</inkml:trace>
  <inkml:trace contextRef="#ctx0" brushRef="#br0" timeOffset="274.719">74 630 6465 0 0,'0'0'3557'0'0,"0"0"-1315"0"0,0 0-387 0 0,0 0 13 0 0,0 0-103 0 0,0 0-297 0 0,0 0-404 0 0,0 0-365 0 0,0 0-200 0 0,0 0 29 0 0,0 0 77 0 0,0 0 64 0 0,0 0 16 0 0,4 5-89 0 0,-2-3-530 0 0,0 0 0 0 0,0 1 0 0 0,1-1 0 0 0,-1 0-1 0 0,1 0 1 0 0,-1-1 0 0 0,1 1 0 0 0,0-1 0 0 0,-1 1 0 0 0,1-1 0 0 0,0 0-1 0 0,0 0 1 0 0,0 0 0 0 0,0 0 0 0 0,0 0 0 0 0,0-1 0 0 0,0 0 0 0 0,1 1-1 0 0,-1-1 1 0 0,0 0 0 0 0,0-1 0 0 0,0 1 0 0 0,0 0 0 0 0,2-1-66 0 0,129-25 292 0 0,-80 8-9440 0 0,-46 14-2645 0 0</inkml:trace>
  <inkml:trace contextRef="#ctx0" brushRef="#br0" timeOffset="1205.286">578 100 5513 0 0,'0'0'2291'0'0,"0"0"-538"0"0,0 0-128 0 0,0 0 126 0 0,0 0 87 0 0,0 0-99 0 0,0 0-300 0 0,0 0-391 0 0,0 0-314 0 0,0 0-166 0 0,0 0-60 0 0,0 0-5 0 0,-1 17-35 0 0,-21 150 603 0 0,14-118-743 0 0,1 1-1 0 0,3 0 1 0 0,2 0 0 0 0,5 38-328 0 0,-3-76 13 0 0,2 0 0 0 0,-1 0 1 0 0,2 0-1 0 0,0 0 0 0 0,0-1 0 0 0,1 1 0 0 0,0-1 1 0 0,1 0-1 0 0,0 0 0 0 0,1-1 0 0 0,0 1 1 0 0,1-1-1 0 0,2 1-13 0 0,-8-9 13 0 0,1 0 0 0 0,1 0 0 0 0,-1 0 0 0 0,0 0 0 0 0,0-1 0 0 0,1 1 0 0 0,-1-1 0 0 0,1 0 0 0 0,-1 1 1 0 0,1-1-1 0 0,0 0 0 0 0,-1-1 0 0 0,1 1 0 0 0,0 0 0 0 0,0-1 0 0 0,0 1 0 0 0,-1-1 0 0 0,1 0 0 0 0,0 0 0 0 0,0 0 0 0 0,0-1 0 0 0,0 1 0 0 0,-1-1 0 0 0,1 1 1 0 0,0-1-1 0 0,-1 0 0 0 0,1 0 0 0 0,0 0 0 0 0,-1 0 0 0 0,1-1 0 0 0,-1 1 0 0 0,1-1 0 0 0,-1 1 0 0 0,0-1 0 0 0,1-1-13 0 0,70-76 435 0 0,-49 40-377 0 0,-3-2 0 0 0,-1 0-1 0 0,-2-1 1 0 0,-2-1 0 0 0,-2-1 0 0 0,2-14-58 0 0,-3-2 56 0 0,-2 0 0 0 0,-3-1 0 0 0,-2-1 0 0 0,-3-40-56 0 0,-3 101 32 0 0,0 1-20 0 0,0 12-53 0 0,-20 257 245 0 0,20-268-204 0 0,-1 61 89 0 0,3 0-1 0 0,3-1 0 0 0,8 36-88 0 0,6-5 77 0 0,-1-17-32 0 0,-4 0 0 0 0,-3 1 0 0 0,-3 1-1 0 0,-3 0 1 0 0,-5 35-45 0 0,0-99-2 0 0,0-1 0 0 0,-1 0-1 0 0,-1 0 1 0 0,0 0 0 0 0,-1 0 0 0 0,0 0-1 0 0,-1-1 1 0 0,0 1 0 0 0,-1-1-1 0 0,0 0 1 0 0,-1 0 0 0 0,0-1-1 0 0,-1 0 1 0 0,0 0 0 0 0,-1 0 0 0 0,1-1-1 0 0,-2 0 1 0 0,-7 7 2 0 0,14-15-13 0 0,0 0 0 0 0,-1 0 0 0 0,1 0 0 0 0,0 0 0 0 0,-1 0 0 0 0,1-1 0 0 0,0 1 0 0 0,-1-1 0 0 0,1 1 0 0 0,-1-1 0 0 0,1 0 0 0 0,-1 0 0 0 0,1 0 0 0 0,-1 0 0 0 0,1-1-1 0 0,0 1 1 0 0,-1-1 0 0 0,1 1 0 0 0,-1-1 0 0 0,1 0 0 0 0,0 0 0 0 0,-1 0 0 0 0,1 0 0 0 0,0 0 0 0 0,0 0 0 0 0,0-1 0 0 0,0 1 0 0 0,0-1 0 0 0,0 1 0 0 0,0-1 0 0 0,1 0 0 0 0,-1 0 0 0 0,1 0 0 0 0,-1 0 0 0 0,1 0 0 0 0,0 0 0 0 0,-1 0 0 0 0,1-1 0 0 0,0 1 0 0 0,1 0 0 0 0,-1 0 0 0 0,0-1 0 0 0,1 1 0 0 0,-1-3 13 0 0,-5-19-115 0 0,1 0 0 0 0,1-1 0 0 0,1 1 1 0 0,2-1-1 0 0,0 1 0 0 0,1-1 1 0 0,2 1-1 0 0,3-20 115 0 0,23-82-2618 0 0,-12 86-1213 0 0,2 3-4060 0 0,-12 27-2805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0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15 269 8674 0 0,'0'0'1526'0'0,"0"0"-380"0"0,0 0-121 0 0,0 0 168 0 0,0 0 282 0 0,0 0 100 0 0,0 0-205 0 0,0 0-405 0 0,0 0-362 0 0,0 0-220 0 0,0 0-88 0 0,0 15 829 0 0,-11 382 1438 0 0,10-376-2531 0 0,0-12-29 0 0,0 1-1 0 0,1-1 0 0 0,0 1 0 0 0,1 0 1 0 0,-1-1-1 0 0,2 1 0 0 0,0-1 0 0 0,0 1 1 0 0,0-1-1 0 0,3 4-1 0 0,-3-11 5 0 0,-1-1 1 0 0,1 0-1 0 0,0 0 1 0 0,0 1-1 0 0,0-1 1 0 0,0 0-1 0 0,0-1 0 0 0,0 1 1 0 0,0 0-1 0 0,0 0 1 0 0,0-1-1 0 0,0 1 1 0 0,1-1-1 0 0,-1 0 1 0 0,0 0-1 0 0,0 0 1 0 0,0 0-1 0 0,1 0 1 0 0,-1 0-1 0 0,0-1 0 0 0,0 1 1 0 0,0-1-1 0 0,0 1 1 0 0,1-1-1 0 0,-1 0 1 0 0,0 0-1 0 0,0 0 1 0 0,0 0-1 0 0,-1 0 1 0 0,1 0-1 0 0,0 0 0 0 0,0-1 1 0 0,-1 1-1 0 0,1-1 1 0 0,0 1-1 0 0,-1-1 1 0 0,0 0-1 0 0,1 0 1 0 0,-1 0-1 0 0,0 1 1 0 0,0-1-1 0 0,0 0 1 0 0,0-1-6 0 0,19-20 65 0 0,0-2 1 0 0,-2 0 0 0 0,-1-1 0 0 0,-2-1 0 0 0,5-10-66 0 0,-3 0 38 0 0,-1-2-1 0 0,-3 0 1 0 0,0-1 0 0 0,-3-1 0 0 0,-1 1 0 0 0,2-38-38 0 0,0 15 292 0 0,-11 62-219 0 0,0 1-14 0 0,0 0-35 0 0,0 0-35 0 0,0 0-16 0 0,0 0-19 0 0,0 19-52 0 0,4 61 303 0 0,4-1 0 0 0,3 0 0 0 0,11 31-205 0 0,17 130 111 0 0,-28 59-129 0 0,-10-280 27 0 0,-2 0-1 0 0,-1 0 0 0 0,0 0 1 0 0,-1 0-1 0 0,-1 0 0 0 0,-1 0 1 0 0,0-1-1 0 0,-2 0 0 0 0,0 0 1 0 0,-1 0-1 0 0,-1-1 0 0 0,0 0 1 0 0,-3 1-9 0 0,12-17-1 0 0,0 0 1 0 0,0 0 0 0 0,0 0 0 0 0,0 0 0 0 0,-1 0-1 0 0,1 1 1 0 0,0-1 0 0 0,-1 0 0 0 0,1 0 0 0 0,-1 0 0 0 0,1 0-1 0 0,-1 0 1 0 0,1 0 0 0 0,-1 0 0 0 0,0-1 0 0 0,0 1-1 0 0,1 0 1 0 0,-1 0 0 0 0,0 0 0 0 0,0-1 0 0 0,0 1 0 0 0,0 0-1 0 0,0-1 1 0 0,0 1 0 0 0,0-1 0 0 0,0 1 0 0 0,0-1-1 0 0,0 0 1 0 0,0 1 0 0 0,0-1 0 0 0,0 0 0 0 0,-1 0 0 0 0,1 0-1 0 0,0 1 1 0 0,0-1 0 0 0,0 0 0 0 0,0-1 0 0 0,0 1-1 0 0,-1 0 1 0 0,1 0 0 0 0,0 0 0 0 0,0-1 0 0 0,0 1 0 0 0,0-1-1 0 0,0 1 1 0 0,0-1 0 0 0,0 1 0 0 0,0-1 0 0 0,0 1-1 0 0,0-1 1 0 0,0 0 0 0 0,0 1 0 0 0,1-1 0 0 0,-1 0 0 0 0,0 0-1 0 0,0 0 1 0 0,1 0 0 0 0,-1 0 0 0 0,1 0 0 0 0,-1 0-1 0 0,0 0 1 0 0,1 0 0 0 0,0 0 0 0 0,-1 0 0 0 0,1 0 0 0 0,0-1 0 0 0,-5-28-117 0 0,3 1 0 0 0,0-1 0 0 0,2 0 0 0 0,1 0 0 0 0,1 0 0 0 0,3-8 117 0 0,18-74-2887 0 0,-12 64-2713 0 0,-8 39-392 0 0,1 2-4649 0 0</inkml:trace>
  <inkml:trace contextRef="#ctx0" brushRef="#br0" timeOffset="241.285">679 748 11506 0 0,'0'0'3972'0'0,"0"0"-2349"0"0,0 0-878 0 0,0 0 93 0 0,0 0 212 0 0,0 0 92 0 0,0 0-104 0 0,0 0-287 0 0,0 0-223 0 0,0 0-123 0 0,0 0-58 0 0,0 0-71 0 0,-3 34-82 0 0,-9 106-65 0 0,0-31 172 0 0,12-100-1051 0 0,-3 18 1294 0 0,-2-21-4409 0 0,-2-4-4410 0 0,5-2-2608 0 0</inkml:trace>
  <inkml:trace contextRef="#ctx0" brushRef="#br0" timeOffset="858.755">630 44 4185 0 0,'0'0'2008'0'0,"0"0"-246"0"0,0 0 142 0 0,0 0 250 0 0,0 0 53 0 0,0 0-221 0 0,0 0-412 0 0,0 0-374 0 0,0 0-250 0 0,0 0-160 0 0,0 0-84 0 0,0 0-71 0 0,0-3-86 0 0,3-9-57 0 0,-5 20 402 0 0,-46 80-42 0 0,40-70-760 0 0,4-8-34 0 0,19-24 124 0 0,-9 8-137 0 0,0-2 1 0 0,0 1-1 0 0,-1-1 0 0 0,0 1 0 0 0,0-1 1 0 0,-1-1-1 0 0,0 1 0 0 0,-1-1 0 0 0,1 1 1 0 0,-2-1-1 0 0,1 0 0 0 0,-1 0 0 0 0,-1 0 1 0 0,0-1-1 0 0,0-4-45 0 0,-1 13 13 0 0,0 1-35 0 0,0 0-69 0 0,0 0-89 0 0,-8 4-2637 0 0,6 13-563 0 0,1-5-2599 0 0,1-8-2895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1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0 643 3217 0 0,'0'0'5070'0'0,"0"0"-2332"0"0,0 0-774 0 0,0 0-104 0 0,0 0-181 0 0,0 0-227 0 0,0 0-283 0 0,0 0-298 0 0,0 0-207 0 0,0 0-129 0 0,0 0-33 0 0,0 0-24 0 0,21 0 2072 0 0,137-4 63 0 0,-24-17-2377 0 0,-93 6-3469 0 0,-41 14 580 0 0,2-3 191 0 0,-2 2-681 0 0,-1 0-3429 0 0,0-1-2963 0 0</inkml:trace>
  <inkml:trace contextRef="#ctx0" brushRef="#br0" timeOffset="304.607">215 367 8898 0 0,'0'0'2979'0'0,"0"0"-892"0"0,0 0-380 0 0,0 0-124 0 0,0 0-205 0 0,0 0-263 0 0,0 0-290 0 0,0 0-256 0 0,0 0-103 0 0,0 0 30 0 0,0 0 25 0 0,0 0 7 0 0,0 0-24 0 0,-5 27-38 0 0,-17 89-53 0 0,11 58 785 0 0,-6 90-2086 0 0,33-264-6462 0 0,-9-6 820 0 0,-5 5 4127 0 0,3-3-6159 0 0</inkml:trace>
  <inkml:trace contextRef="#ctx0" brushRef="#br0" timeOffset="1035.319">736 514 12387 0 0,'0'0'1660'0'0,"0"0"-293"0"0,0 0-39 0 0,0 0-19 0 0,0 0-77 0 0,0 0-201 0 0,0 0-291 0 0,0 0-165 0 0,0 0-99 0 0,0 0-68 0 0,0 0-32 0 0,0 0-28 0 0,0 0-41 0 0,-16 10-37 0 0,-82 50 128 0 0,89-54-399 0 0,0 1 0 0 0,1 0 0 0 0,0 0 0 0 0,0 1 0 0 0,0 0 1 0 0,1 0-1 0 0,1 1 0 0 0,-1 0 0 0 0,1 0 0 0 0,0 0 0 0 0,1 1 0 0 0,1 0 0 0 0,-1 0 0 0 0,1 0 1 0 0,1 1-1 0 0,0-1 0 0 0,0 1 0 0 0,1 0 0 0 0,1-1 0 0 0,0 1 0 0 0,0 0 1 0 0,1-8-2 0 0,0 1 0 0 0,0-1 0 0 0,1 0 0 0 0,-1 0 0 0 0,1 0 0 0 0,0-1 0 0 0,-1 1 0 0 0,1 0 0 0 0,0 0 0 0 0,1 0 0 0 0,-1 0 0 0 0,0-1 0 0 0,1 1-1 0 0,0-1 1 0 0,0 1 0 0 0,-1-1 0 0 0,1 0 0 0 0,1 1 0 0 0,-1-1 0 0 0,0 0 0 0 0,0 0 0 0 0,1-1 0 0 0,-1 1 0 0 0,1 0 0 0 0,0-1 0 0 0,-1 0 0 0 0,1 1 0 0 0,0-1 0 0 0,0 0 0 0 0,0 0 0 0 0,0-1 0 0 0,0 1-1 0 0,0-1 1 0 0,1 1 2 0 0,3 0 41 0 0,1-1-1 0 0,-1 0 0 0 0,0 0 0 0 0,1 0 1 0 0,-1-1-1 0 0,1 0 0 0 0,-1 0 0 0 0,0-1 0 0 0,0 0 1 0 0,0 0-1 0 0,0-1 0 0 0,0 0 0 0 0,0 0 1 0 0,1-2-41 0 0,13-10 101 0 0,0-1 1 0 0,0-2-1 0 0,-2 0 1 0 0,0-1-1 0 0,-1 0 0 0 0,-1-2 1 0 0,-1 0-1 0 0,-1-1 1 0 0,0 0-1 0 0,-2-2 1 0 0,-1 1-1 0 0,-1-1 1 0 0,-1-1-1 0 0,-1 0 1 0 0,-1-1-1 0 0,-1 1 1 0 0,-1-1-1 0 0,-2-1 1 0 0,0 1-1 0 0,-2-1 1 0 0,-1 1-1 0 0,-2-22-101 0 0,-20-114-253 0 0,19 155 238 0 0,-1-1-1 0 0,1 1 1 0 0,-2 0-1 0 0,1 0 1 0 0,-1 0-1 0 0,0 0 1 0 0,0 1-1 0 0,-1-1 1 0 0,0 1-1 0 0,0 0 1 0 0,-1 1-1 0 0,1-1 1 0 0,-1 1 0 0 0,0 0-1 0 0,-1 1 1 0 0,1-1-1 0 0,-1 1 1 0 0,0 0-1 0 0,-5-1 16 0 0,8 3-10 0 0,-1 0-1 0 0,0 0 0 0 0,1 0 0 0 0,-1 1 1 0 0,0-1-1 0 0,0 1 0 0 0,0 0 0 0 0,0 1 1 0 0,0 0-1 0 0,0-1 0 0 0,0 1 0 0 0,-1 1 0 0 0,1-1 1 0 0,0 1-1 0 0,0 0 0 0 0,0 0 0 0 0,1 1 1 0 0,-1-1-1 0 0,0 1 0 0 0,0 0 0 0 0,1 0 1 0 0,-1 1-1 0 0,1-1 0 0 0,0 1 0 0 0,0 0 1 0 0,0 0-1 0 0,0 0 0 0 0,0 1 0 0 0,0 0 1 0 0,1-1-1 0 0,-1 2 11 0 0,-3 11 42 0 0,0-1 1 0 0,1 1-1 0 0,1 0 0 0 0,1 0 0 0 0,0 0 1 0 0,1 1-1 0 0,0-1 0 0 0,2 1 1 0 0,0 0-1 0 0,1 0 0 0 0,0-1 1 0 0,1 1-1 0 0,1 0 0 0 0,1-1 1 0 0,1 1-1 0 0,0-1 0 0 0,1 0 1 0 0,0 0-1 0 0,1 0 0 0 0,1-1 1 0 0,1 0-1 0 0,0-1 0 0 0,1 1 1 0 0,1-1-1 0 0,0-1 0 0 0,5 6-42 0 0,15 26 254 0 0,1-1 0 0 0,2-2-1 0 0,2-1 1 0 0,2-1 0 0 0,2-2-1 0 0,1-2 1 0 0,1-2 0 0 0,35 21-254 0 0,10-13 209 0 0,-79-54-3692 0 0,-7-5-2633 0 0,-1 8-1976 0 0,1 6-3291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1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92 6441 0 0,'0'0'1550'0'0,"0"0"-398"0"0,0 0-70 0 0,0 0 189 0 0,0 0 196 0 0,0 0 17 0 0,0 0-265 0 0,0 0-364 0 0,0 0-295 0 0,0 0-164 0 0,0 0-29 0 0,0 0 104 0 0,0 0 89 0 0,-1 6 48 0 0,-22 98 1798 0 0,15-76-2253 0 0,2 0-1 0 0,0 0 1 0 0,2 1 0 0 0,1-1-1 0 0,1 1 1 0 0,2 21-153 0 0,0-49 8 0 0,0 1 0 0 0,0-1 0 0 0,1 0 0 0 0,-1 0 1 0 0,0 0-1 0 0,1 0 0 0 0,-1 0 0 0 0,1 0 0 0 0,-1-1 0 0 0,1 1 0 0 0,0 0 1 0 0,-1 0-1 0 0,1 0 0 0 0,0 0 0 0 0,-1 0 0 0 0,1-1 0 0 0,0 1 0 0 0,0 0 1 0 0,0-1-1 0 0,0 1 0 0 0,0-1 0 0 0,-1 1 0 0 0,1-1 0 0 0,0 1 0 0 0,0-1 1 0 0,0 0-1 0 0,1 1 0 0 0,-1-1 0 0 0,0 0 0 0 0,0 0 0 0 0,0 0 0 0 0,0 0 1 0 0,0 0-1 0 0,0 0 0 0 0,0 0 0 0 0,0 0 0 0 0,0 0 0 0 0,0 0 0 0 0,0-1 0 0 0,0 1 1 0 0,0 0-1 0 0,0-1 0 0 0,1 1-8 0 0,43-20 489 0 0,-13-4-371 0 0,-2-2 1 0 0,0-1 0 0 0,-2-2-1 0 0,-1-1 1 0 0,-2 0 0 0 0,-1-2 0 0 0,-1-1-1 0 0,-2-1 1 0 0,-1-1 0 0 0,-1-2-119 0 0,17-48 425 0 0,-35 124-517 0 0,-28 265 275 0 0,21 200-322 0 0,5-489 106 0 0,-1 1-1 0 0,-1-1 1 0 0,0 0-1 0 0,-1 0 1 0 0,0 0-1 0 0,-2 0 1 0 0,1-1 0 0 0,-8 13 33 0 0,9-22-10 0 0,1 1-1 0 0,-1-1 1 0 0,0 0 0 0 0,0 0 0 0 0,0 0 0 0 0,-1-1 0 0 0,0 0 0 0 0,0 1 0 0 0,0-2 0 0 0,0 1 0 0 0,-1 0 0 0 0,1-1 0 0 0,-1 0 0 0 0,-4 1 10 0 0,7-2-5 0 0,1-1 0 0 0,-1 0 0 0 0,1 0 0 0 0,-1 0-1 0 0,0 0 1 0 0,1-1 0 0 0,-1 1 0 0 0,0 0 0 0 0,1-1 0 0 0,-1 0 0 0 0,0 0 0 0 0,1 0 0 0 0,-1 0-1 0 0,0 0 1 0 0,0-1 0 0 0,1 1 0 0 0,-1-1 0 0 0,0 0 0 0 0,1 1 0 0 0,-1-1 0 0 0,1 0 0 0 0,-1-1-1 0 0,1 1 1 0 0,-1 0 0 0 0,1-1 0 0 0,0 1 0 0 0,0-1 0 0 0,0 0 0 0 0,0 0 0 0 0,0 0 0 0 0,0 0-1 0 0,0 0 1 0 0,1 0 0 0 0,-1 0 0 0 0,1 0 0 0 0,-1-1 0 0 0,1 1 0 0 0,0-1 0 0 0,0 1 0 0 0,0-1-1 0 0,0 0 1 0 0,0 0 5 0 0,2-11 11 0 0,0 0 0 0 0,0 0 1 0 0,1 0-1 0 0,1 0 0 0 0,1 1 0 0 0,0-1 0 0 0,0 1 0 0 0,1 0 0 0 0,1 0 0 0 0,0 1 1 0 0,1-1-1 0 0,1 1 0 0 0,0 1 0 0 0,0 0 0 0 0,1 0 0 0 0,3-3-11 0 0,60-101-3949 0 0,-67 104 2386 0 0,4-9-7344 0 0,-7 15-1437 0 0</inkml:trace>
  <inkml:trace contextRef="#ctx0" brushRef="#br0" timeOffset="445.57">544 486 6353 0 0,'0'0'4651'0'0,"0"0"-2024"0"0,0 0-825 0 0,0 0-237 0 0,0 0-144 0 0,0 0-168 0 0,0 0-233 0 0,0 0-202 0 0,0 0-162 0 0,0 0-58 0 0,0 0-30 0 0,0 0-86 0 0,0 0-84 0 0,17-5-59 0 0,115-30 606 0 0,-77 34-732 0 0,-54 31-100 0 0,-141 131 89 0 0,139-160-200 0 0,1 1 0 0 0,-1-1-1 0 0,0 1 1 0 0,0-1 0 0 0,1 1-1 0 0,-1 0 1 0 0,1-1 0 0 0,0 1-1 0 0,-1 0 1 0 0,1-1 0 0 0,0 1-1 0 0,0 0 1 0 0,0-1 0 0 0,0 1 0 0 0,0 0-1 0 0,0-1 1 0 0,0 1 0 0 0,1 0-1 0 0,-1-1 1 0 0,1 1 0 0 0,-1-1-1 0 0,1 1 1 0 0,0 0 0 0 0,-1-1-1 0 0,1 0 1 0 0,0 1 0 0 0,0-1-1 0 0,0 1 1 0 0,0-1 0 0 0,0 0-1 0 0,1 0 1 0 0,-1 1 0 0 0,0-1 0 0 0,0 0-1 0 0,1 0 1 0 0,-1 0 0 0 0,1-1-1 0 0,-1 1 1 0 0,1 0 0 0 0,-1 0-1 0 0,1-1 1 0 0,0 1 0 0 0,-1-1-1 0 0,1 0 1 0 0,-1 1 0 0 0,1-1-1 0 0,0 0 1 0 0,0 0 0 0 0,-1 0 0 0 0,1 0-1 0 0,0 0 1 0 0,-1 0 0 0 0,1-1-2 0 0,113-13 437 0 0,-99 9-745 0 0,-1-2-96 0 0,-13 2-3793 0 0,-1-4-3726 0 0,-1 5-3235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1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92 332 7186 0 0,'0'0'1772'0'0,"0"0"-148"0"0,0 0 99 0 0,0 0 159 0 0,0 0 20 0 0,0 0-223 0 0,0 0-343 0 0,0 0-352 0 0,0 0-294 0 0,0 0-178 0 0,0 0-103 0 0,0 0-18 0 0,-10 18 18 0 0,-32 58-6 0 0,36-63-278 0 0,-1 1 0 0 0,2 0 0 0 0,0 0-1 0 0,1 0 1 0 0,0 1 0 0 0,1 0 0 0 0,1-1 0 0 0,1 1-1 0 0,0 0 1 0 0,0 0 0 0 0,2 10-125 0 0,-1-12 45 0 0,-1-7-28 0 0,1-1 1 0 0,0 1-1 0 0,0 0 0 0 0,1 0 1 0 0,-1 0-1 0 0,1 0 1 0 0,0-1-1 0 0,1 1 0 0 0,-1 0 1 0 0,1-1-1 0 0,0 1 0 0 0,1-1 1 0 0,-1 0-1 0 0,1 1 1 0 0,0-1-1 0 0,1 0 0 0 0,-1-1 1 0 0,1 1-1 0 0,0-1 0 0 0,0 0 1 0 0,0 1-1 0 0,0-2 1 0 0,1 1-1 0 0,0 0 0 0 0,0-1 1 0 0,0 0-1 0 0,0 0 0 0 0,0-1 1 0 0,1 1-1 0 0,-1-1 1 0 0,1 0-1 0 0,3 0-17 0 0,5-5 53 0 0,0-1 0 0 0,0 0 0 0 0,-1-1 0 0 0,0-1 0 0 0,0 0 0 0 0,0-1 0 0 0,-1 0 0 0 0,0-1-1 0 0,0 0 1 0 0,-1-1 0 0 0,0 0 0 0 0,-1-1 0 0 0,0 0 0 0 0,0-1 0 0 0,-1 0 0 0 0,0-1 0 0 0,-1 1 0 0 0,-1-2 0 0 0,0 1 0 0 0,4-10-53 0 0,93-224 300 0 0,-66 165-212 0 0,-37 81-47 0 0,-1 0-7 0 0,1 0-10 0 0,0 0-36 0 0,6 140 150 0 0,8 187-44 0 0,-13-81-102 0 0,-7-211 5 0 0,-1 0 1 0 0,-2 0 0 0 0,-2-1 0 0 0,-1-1 0 0 0,-2 1-1 0 0,-3 3 3 0 0,12-28 5 0 0,0 1-1 0 0,-1-1 0 0 0,-1 0 0 0 0,1 0 0 0 0,-1 0 0 0 0,-1-1 0 0 0,0 0 1 0 0,0-1-1 0 0,-8 7-4 0 0,13-12 2 0 0,-1 0 1 0 0,1-1 0 0 0,-1 0-1 0 0,1 1 1 0 0,-1-1-1 0 0,0 0 1 0 0,0-1 0 0 0,1 1-1 0 0,-1 0 1 0 0,0-1 0 0 0,0 1-1 0 0,0-1 1 0 0,0 0-1 0 0,0 0 1 0 0,1 0 0 0 0,-1 0-1 0 0,0-1 1 0 0,0 1-1 0 0,0-1 1 0 0,0 0 0 0 0,1 0-1 0 0,-1 0 1 0 0,0 0 0 0 0,1 0-1 0 0,-1 0 1 0 0,1-1-1 0 0,-1 1 1 0 0,1-1 0 0 0,-2-1-3 0 0,-1-5 6 0 0,-1 0 0 0 0,1-1 1 0 0,0 0-1 0 0,0 0 0 0 0,1-1 0 0 0,1 1 1 0 0,-1-1-1 0 0,2 0 0 0 0,-1 1 1 0 0,1-1-1 0 0,1-1 0 0 0,0 1 1 0 0,0 0-1 0 0,1 0 0 0 0,0 0 0 0 0,1 0 1 0 0,0-1-1 0 0,1 1 0 0 0,0-2-6 0 0,3-10-13 0 0,1 1-1 0 0,0 0 0 0 0,2 1 0 0 0,0-1 0 0 0,1 1 1 0 0,1 1-1 0 0,1 0 0 0 0,7-9 14 0 0,76-74-2046 0 0,-70 84-2371 0 0,0 1-3636 0 0,-17 10-3454 0 0</inkml:trace>
  <inkml:trace contextRef="#ctx0" brushRef="#br0" timeOffset="406.144">692 722 14611 0 0,'0'0'1536'0'0,"0"0"-281"0"0,0 0-50 0 0,0 0-30 0 0,0 0-82 0 0,0 0-123 0 0,0 0-197 0 0,0 0-121 0 0,0 0-65 0 0,0 0-107 0 0,0 0-112 0 0,0 0-72 0 0,0 0-33 0 0,24-4-26 0 0,111-21 177 0 0,-55 25-85 0 0,-80 41-214 0 0,-127 110 236 0 0,126-150-346 0 0,0 1 1 0 0,0-1 0 0 0,0 1 0 0 0,0 0-1 0 0,1-1 1 0 0,-1 1 0 0 0,0 0 0 0 0,1 0-1 0 0,-1-1 1 0 0,1 1 0 0 0,0 0-1 0 0,0 0 1 0 0,-1 0 0 0 0,1-1 0 0 0,0 1-1 0 0,1 0 1 0 0,-1 0 0 0 0,0 0 0 0 0,0-1-1 0 0,1 1 1 0 0,-1 0 0 0 0,1 0-1 0 0,0-1 1 0 0,-1 1 0 0 0,1 0 0 0 0,0-1-1 0 0,0 1 1 0 0,0-1 0 0 0,0 1-1 0 0,0-1 1 0 0,0 1 0 0 0,1-1 0 0 0,-1 0-1 0 0,1 1-5 0 0,7 0-37 0 0,0 0 0 0 0,1-1 0 0 0,-1 0-1 0 0,1-1 1 0 0,0 0 0 0 0,-1 0 0 0 0,1-1-1 0 0,-1 0 1 0 0,1 0 0 0 0,-1-1 0 0 0,1-1-1 0 0,-1 0 1 0 0,0 0 0 0 0,7-3 37 0 0,1-11-3731 0 0,-11 10 498 0 0,1 1-3421 0 0,-4 2-4727 0 0</inkml:trace>
  <inkml:trace contextRef="#ctx0" brushRef="#br0" timeOffset="711.584">1224 531 10082 0 0,'0'0'1877'0'0,"0"0"-578"0"0,0 0-178 0 0,0 0 138 0 0,0 0 159 0 0,0 0 82 0 0,0 0-110 0 0,0 0-205 0 0,0 0-229 0 0,0 0-174 0 0,0 0-111 0 0,0 0-87 0 0,0 0-32 0 0,23 5-51 0 0,69 17-62 0 0,9-16 688 0 0,84-46-1043 0 0,-175 37 215 0 0,-4 1-3733 0 0,-15-1-12259 0 0,6 3 7694 0 0</inkml:trace>
  <inkml:trace contextRef="#ctx0" brushRef="#br0" timeOffset="1128.858">1241 807 6337 0 0,'0'0'3558'0'0,"0"0"-1546"0"0,0 0-508 0 0,0 0-20 0 0,0 0 23 0 0,0 0-137 0 0,0 0-283 0 0,0 0-330 0 0,0 0-137 0 0,0 0 15 0 0,0 0 37 0 0,0 0 56 0 0,0 0-78 0 0,14 1-82 0 0,93 5 839 0 0,81-36-340 0 0,-140 23-2279 0 0,-18 0-5467 0 0,-27 4 292 0 0,-1 3-4962 0 0</inkml:trace>
  <inkml:trace contextRef="#ctx0" brushRef="#br0" timeOffset="1543.769">838 63 9842 0 0,'0'0'1855'0'0,"0"0"-225"0"0,0 0-43 0 0,0 0-12 0 0,0 0-80 0 0,0 0-202 0 0,0 0-271 0 0,0 0-267 0 0,0 0-156 0 0,0 0-94 0 0,0 0-34 0 0,0 0 21 0 0,0 0-12 0 0,-3 9-39 0 0,-41 107 761 0 0,7-63-1550 0 0,36-52-91 0 0,3 1-12066 0 0,2-2 1761 0 0</inkml:trace>
  <inkml:trace contextRef="#ctx0" brushRef="#br0" timeOffset="2815.872">851 74 0 0 0,'35'-44'0'0'0,"-35"44"45"0"0,1-1 0 0 0,-1 1 0 0 0,1-1 0 0 0,-1 0 0 0 0,1 1 0 0 0,-1-1 0 0 0,0 1 0 0 0,1-1 0 0 0,-1 0 0 0 0,0 1 0 0 0,1-1 0 0 0,-1 0 0 0 0,0 0 0 0 0,0 1 0 0 0,0-1 0 0 0,0 0 0 0 0,0 0 0 0 0,0 1 0 0 0,0-1 0 0 0,0 0-1 0 0,0 0 1 0 0,0 1 0 0 0,0-1 0 0 0,0 0 0 0 0,0 1 0 0 0,0-1 0 0 0,-1 0 0 0 0,1 1 0 0 0,0-1 0 0 0,-1 0 0 0 0,1 1 0 0 0,0-1 0 0 0,-1 0 0 0 0,1 1 0 0 0,-1-1 0 0 0,1 1 0 0 0,-1-1 0 0 0,1 1 0 0 0,-1-1 0 0 0,0 1 0 0 0,1-1 0 0 0,-1 1 0 0 0,1-1 0 0 0,-1 1 0 0 0,0 0 0 0 0,1 0 0 0 0,-1-1 0 0 0,0 1 0 0 0,0 0 0 0 0,1 0 0 0 0,-1 0 0 0 0,0 0 0 0 0,0-1 0 0 0,1 1 0 0 0,-1 0 0 0 0,0 0 0 0 0,1 1 0 0 0,-1-1-45 0 0,0 0 356 0 0,1 0 33 0 0,0 0 15 0 0,0 0 18 0 0,0 0-17 0 0,0 0 3 0 0,0 0 43 0 0,0 0 53 0 0,0 0 20 0 0,0 0-3 0 0,0 0-6 0 0,0 0-20 0 0,0 0 6 0 0,0 0 32 0 0,0 0 19 0 0,0 0 19 0 0,0 0 31 0 0,0 0 40 0 0,0 0 14 0 0,-37 66 2705 0 0,20-44-2919 0 0,-32 47 571 0 0,49-68-972 0 0,0-1 4 0 0,0 0 2 0 0,0 0 21 0 0,0 0 15 0 0,0 0 18 0 0,0 0 16 0 0,0 0 26 0 0,0 0 2 0 0,0 0 26 0 0,0 0 5 0 0,0 0-26 0 0,5-15 132 0 0,96-73-498 0 0,-39 37 272 0 0,-72 50 1010 0 0,-79 71-1196 0 0,70-31 123 0 0,17-23-3022 0 0,7-15-3517 0 0,-5-1 3726 0 0,2 0-3999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139 120 0 0 0,'0'0'720'0'0,"0"0"180"0"0,0 0 7 0 0,0 0 15 0 0,0 0 17 0 0,0 0 41 0 0,0 0 4 0 0,0-11-5 0 0,0-46 441 0 0,0 25 3099 0 0,-17 13 3247 0 0,16 19-7253 0 0,1 0-47 0 0,0 0-38 0 0,0 0-47 0 0,0 0-43 0 0,0 0-50 0 0,0 0-29 0 0,0 0-42 0 0,0 0-35 0 0,0 0-18 0 0,0 0-24 0 0,0 0-15 0 0,0 0-17 0 0,0 0-6 0 0,0 0-14 0 0,0 0-16 0 0,2 91 1119 0 0,-22 46-559 0 0,17-119-550 0 0,-86 341 528 0 0,78-252-531 0 0,11-106-57 0 0,0-1-3 0 0,0 0-2 0 0,35 7 543 0 0,210-41 399 0 0,-188 22-787 0 0,16 4 39 0 0,-73 8-219 0 0,0 0 0 0 0,0 0 24 0 0,0 0 5 0 0,0 0 11 0 0,0 0-12 0 0,0 0-2 0 0,0 0 7 0 0,0 0 7 0 0,0 0-16 0 0,0 0 3 0 0,0 0-7 0 0,0 0 2 0 0,0 0 4 0 0,0 0 4 0 0,0 0 0 0 0,0 0-12 0 0,0 0 0 0 0,0 0 3 0 0,0 0 0 0 0,0 0 14 0 0,0 0-7 0 0,0-10-1435 0 0,-1 3-1384 0 0,1 1-3644 0 0,0 2-5571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4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7434 0 0,'0'0'894'0'0,"0"0"-409"0"0,0 0-197 0 0,0 0-44 0 0,0 0 141 0 0,0 0 193 0 0,35-3 184 0 0,116-6 121 0 0,530-30 4140 0 0,23-1-2522 0 0,134 33-2501 0 0,19 39-393 0 0,-265-32 285 0 0,-324 21-285 0 0,-252-14 371 0 0,-16-6 241 0 0,-163 28 1416 0 0,86-3-1586 0 0,1 2-1 0 0,2 4 1 0 0,0 3-1 0 0,3 4 1 0 0,-8 8-49 0 0,-221 159-67 0 0,295-203 64 0 0,3-2-2 0 0,0 0-1 0 0,-1 0 1 0 0,1 0-1 0 0,0 1 0 0 0,0-1 1 0 0,0 1-1 0 0,0-1 1 0 0,0 1-1 0 0,0 0 0 0 0,0 0 1 0 0,1 0-1 0 0,-1 0 1 0 0,1 0-1 0 0,-1 0 0 0 0,1 0 1 0 0,0 1-1 0 0,-1-1 1 0 0,1 0-1 0 0,1 1 0 0 0,-1-1 1 0 0,0 1-1 0 0,1-1 1 0 0,-1 1-1 0 0,1-1 0 0 0,-1 1 6 0 0,56 23 294 0 0,186-18 363 0 0,411-37 81 0 0,-427 19-215 0 0,-11-1 42 0 0,1 9 0 0 0,193 25-565 0 0,123 58-1 0 0,-400-59-1051 0 0,-130-22 929 0 0,-1 0 24 0 0,0 0 34 0 0,0 0 36 0 0,0 0 22 0 0,0 0-58 0 0,0 0-47 0 0,0 0-32 0 0,-17 4-8457 0 0,3 17-1678 0 0,12-17 7066 0 0</inkml:trace>
  <inkml:trace contextRef="#ctx0" brushRef="#br0" timeOffset="664.483">5622 625 0 0 0,'0'0'1354'0'0,"0"0"266"0"0,0 0 234 0 0,0 0 118 0 0,0 0-99 0 0,0 0-170 0 0,0 0-251 0 0,0 0-261 0 0,0 0-64 0 0,0 0-64 0 0,2-10-131 0 0,5-34-112 0 0,-7 42-750 0 0,0 0 0 0 0,0 0 0 0 0,-1 0 0 0 0,1 0 0 0 0,-1 0 0 0 0,0 0 0 0 0,1 0 0 0 0,-1 1 0 0 0,0-1 0 0 0,0 0 0 0 0,0 0 0 0 0,-1 1 0 0 0,1-1 0 0 0,0 0-1 0 0,0 1 1 0 0,-1-1 0 0 0,1 1 0 0 0,-1 0 0 0 0,0-1 0 0 0,1 1 0 0 0,-1 0 0 0 0,0 0 0 0 0,-1-1-70 0 0,-5-3 279 0 0,-88-75 1959 0 0,87 71-2108 0 0,0 0 0 0 0,-1 0 0 0 0,0 1 0 0 0,-1 0 0 0 0,0 1 0 0 0,0 1-1 0 0,-1-1 1 0 0,1 2 0 0 0,-1-1 0 0 0,-1 2-130 0 0,7 3-4 0 0,1 1 0 0 0,-1 1 0 0 0,1-1 1 0 0,-1 1-1 0 0,1 0 0 0 0,0 1 0 0 0,-1-1 0 0 0,1 1 0 0 0,0 0 0 0 0,0 0 0 0 0,0 0 0 0 0,0 1 0 0 0,0 0 0 0 0,1 0 1 0 0,-1 0-1 0 0,1 1 0 0 0,0-1 0 0 0,-1 1 0 0 0,2 0 0 0 0,-1 0 0 0 0,0 0 0 0 0,1 1 0 0 0,0-1 0 0 0,0 1 1 0 0,0 0-1 0 0,1 0 0 0 0,-2 5 4 0 0,-33 47-90 0 0,4 1-1 0 0,1 2 1 0 0,-8 28 90 0 0,15-29-32 0 0,3 0-1 0 0,3 2 1 0 0,-5 28 32 0 0,23-88 9 0 0,0 1 0 0 0,0-1 0 0 0,0 0 0 0 0,0 1 0 0 0,0-1 1 0 0,1 1-1 0 0,-1-1 0 0 0,0 1 0 0 0,1-1 0 0 0,-1 1 0 0 0,1 0 0 0 0,0-1 1 0 0,-1 1-1 0 0,1 0 0 0 0,0-1 0 0 0,0 1 0 0 0,0-1 0 0 0,0 1 1 0 0,0 0-1 0 0,1-1 0 0 0,-1 1 0 0 0,0 0 0 0 0,1-1 0 0 0,-1 1 0 0 0,1-1 1 0 0,0 1-1 0 0,-1-1 0 0 0,1 1 0 0 0,0-1 0 0 0,0 1 0 0 0,0-1 0 0 0,0 0 1 0 0,0 1-1 0 0,0-1 0 0 0,0 0 0 0 0,1 0 0 0 0,-1 0 0 0 0,0 0 0 0 0,1 0 1 0 0,-1 0-1 0 0,1 0 0 0 0,-1-1 0 0 0,1 1 0 0 0,-1 0 0 0 0,1-1 1 0 0,-1 1-1 0 0,1-1 0 0 0,-1 0 0 0 0,1 1 0 0 0,0-1 0 0 0,-1 0 0 0 0,1 0 1 0 0,0 0-1 0 0,-1 0 0 0 0,1 0 0 0 0,0-1 0 0 0,0 1-9 0 0,20-7 119 0 0,-1-1 0 0 0,0 0 0 0 0,0-1 0 0 0,-1-2 0 0 0,0 0 1 0 0,-1-1-1 0 0,6-5-119 0 0,-19 13 17 0 0,357-275-100 0 0,-330 253-248 0 0,-1 0-1614 0 0,-8 11-6864 0 0,-22 15-1972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4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22 984 4041 0 0,'0'0'508'0'0,"0"0"-188"0"0,0 0-51 0 0,0 0 212 0 0,0 0 327 0 0,0 0 308 0 0,0 0 122 0 0,0 0-109 0 0,0 0-257 0 0,0 0-329 0 0,0 0-235 0 0,-5 4-5 0 0,2-2-291 0 0,2-1 20 0 0,0-1 0 0 0,0 1 0 0 0,1-1 1 0 0,-1 1-1 0 0,0 0 0 0 0,0-1 0 0 0,1 1 1 0 0,-1 0-1 0 0,0-1 0 0 0,1 1 0 0 0,-1 0 0 0 0,0 0 1 0 0,1-1-1 0 0,-1 1 0 0 0,1 0 0 0 0,0 0 0 0 0,-1 0 1 0 0,1 0-1 0 0,0 0 0 0 0,-1 0 0 0 0,1 0 0 0 0,0 0 1 0 0,0 0-1 0 0,0 0 0 0 0,0 0 0 0 0,0 0 0 0 0,0 0 1 0 0,0 0-1 0 0,0 0 0 0 0,0 0 0 0 0,1 0 1 0 0,-1 0-1 0 0,0-1 0 0 0,0 1 0 0 0,1 0 0 0 0,-1 0 1 0 0,1 0-1 0 0,-1 0 0 0 0,1 0 0 0 0,-1-1 0 0 0,1 1 1 0 0,0 0-1 0 0,-1 0 0 0 0,1-1 0 0 0,0 1 0 0 0,0 0 1 0 0,-1-1-1 0 0,1 1 0 0 0,0-1 0 0 0,0 1 1 0 0,0-1-1 0 0,0 1 0 0 0,0-1-32 0 0,10 9 417 0 0,1-2 0 0 0,0 1 0 0 0,0-2 0 0 0,0 1 0 0 0,1-2 0 0 0,0 1-1 0 0,0-2 1 0 0,0 0 0 0 0,1-1 0 0 0,-1 0 0 0 0,12 1-417 0 0,-8-2 260 0 0,-1-1 1 0 0,0-1-1 0 0,0 0 0 0 0,1-1 0 0 0,-1-1 1 0 0,0 0-1 0 0,0-1 0 0 0,0-1 0 0 0,-1 0 1 0 0,1-1-1 0 0,-1-1 0 0 0,0-1 0 0 0,0 0 0 0 0,-1-1 1 0 0,4-2-261 0 0,19-15 329 0 0,-1-1 1 0 0,0-2-1 0 0,-3-2 0 0 0,29-31-329 0 0,211-269 894 0 0,-171 194-535 0 0,-6-4 1 0 0,23-55-360 0 0,-71 125 249 0 0,-48 70-216 0 0,0 0-11 0 0,26 75 406 0 0,-10 15-110 0 0,-4 0 1 0 0,-4 0-1 0 0,-3 13-318 0 0,3 45 161 0 0,-3 116-33 0 0,-6-253-145 0 0,-1-1 0 0 0,0 1 0 0 0,-1-1 0 0 0,0 0 0 0 0,0 0 0 0 0,-1 0 0 0 0,-1 0 0 0 0,1-1 0 0 0,-2 0 1 0 0,1 1-1 0 0,-1-2 0 0 0,-1 1 0 0 0,1-1 0 0 0,-1 0 0 0 0,-1 0 0 0 0,0-1 0 0 0,0 0 0 0 0,0-1 0 0 0,-1 1 0 0 0,0-2 0 0 0,-6 4 17 0 0,-3 1-157 0 0,0-1 0 0 0,-1-1 0 0 0,0 0 1 0 0,-1-2-1 0 0,1 0 0 0 0,-1-1 0 0 0,0-1 0 0 0,-1-1 1 0 0,1-1-1 0 0,-19 0 157 0 0,24-1-388 0 0,1-1 1 0 0,-1-1 0 0 0,0 0-1 0 0,0-1 1 0 0,1-1 0 0 0,-1 0-1 0 0,1-1 1 0 0,0 0 0 0 0,0-1 0 0 0,0-1-1 0 0,1 0 1 0 0,-1-1 0 0 0,2 0-1 0 0,-9-7 388 0 0,-20-23-4160 0 0,19 9-3830 0 0,14 15 436 0 0</inkml:trace>
  <inkml:trace contextRef="#ctx0" brushRef="#br0" timeOffset="332.619">2039 398 13531 0 0,'0'0'740'0'0,"0"0"-174"0"0,0 0 0 0 0,0 0 197 0 0,0 0 191 0 0,0 0 73 0 0,-35 31-53 0 0,-108 98-148 0 0,138-125-762 0 0,0 0 0 0 0,-1 0 0 0 0,2 1-1 0 0,-1 0 1 0 0,0 0 0 0 0,1 0 0 0 0,0 0 0 0 0,0 1 0 0 0,1-1 0 0 0,0 1 0 0 0,0 0 0 0 0,0 0-1 0 0,0 0 1 0 0,1 1 0 0 0,0 0-64 0 0,-2 8 144 0 0,1-9-127 0 0,0 1 0 0 0,0-1 1 0 0,1 1-1 0 0,0-1 1 0 0,1 1-1 0 0,-1 0 1 0 0,1 0-1 0 0,0 0 1 0 0,1 0-1 0 0,0 0 1 0 0,0 0-1 0 0,0 0 1 0 0,1 0-1 0 0,0 0 1 0 0,0-1-1 0 0,1 1 1 0 0,0 0-1 0 0,0-1 1 0 0,1 1-1 0 0,-1-1 1 0 0,1 1-1 0 0,1-1 1 0 0,-1 0-1 0 0,1-1 1 0 0,0 1-1 0 0,1 0 0 0 0,-1-1 1 0 0,1 0-1 0 0,0 0 1 0 0,0-1-1 0 0,1 1 1 0 0,-1-1-1 0 0,1 0 1 0 0,0-1-1 0 0,0 1 1 0 0,0-1-1 0 0,5 1-17 0 0,6-1 87 0 0,0-2-1 0 0,0-1 0 0 0,-1 0 0 0 0,1-1 1 0 0,0 0-1 0 0,-1-2 0 0 0,1 0 1 0 0,-1 0-1 0 0,1-2 0 0 0,-1 0 0 0 0,-1-1 1 0 0,1 0-1 0 0,-1-2 0 0 0,0 0 0 0 0,-1 0 1 0 0,0-1-1 0 0,0-1 0 0 0,-1 0 1 0 0,0-1-1 0 0,-1-1 0 0 0,0 0 0 0 0,-1 0 1 0 0,8-11-87 0 0,-14 18 21 0 0,0 0-1 0 0,0-1 1 0 0,0 1 0 0 0,-1-1 0 0 0,1 0-1 0 0,-1 0 1 0 0,-1-1 0 0 0,1 1 0 0 0,-1-1 0 0 0,0 0-1 0 0,-1 1 1 0 0,0-1 0 0 0,0-1 0 0 0,0 1-1 0 0,-1 0 1 0 0,0 0 0 0 0,0 0 0 0 0,-1-1 0 0 0,0 1-1 0 0,0 0 1 0 0,-1-1 0 0 0,0 1 0 0 0,0 0-1 0 0,-1 0 1 0 0,0 0 0 0 0,0 0 0 0 0,0 0 0 0 0,-1 0-1 0 0,0 0 1 0 0,-1 1 0 0 0,1 0 0 0 0,-1-1-1 0 0,0 1 1 0 0,-1 1 0 0 0,1-1 0 0 0,-1 1 0 0 0,-1-1-1 0 0,1 1 1 0 0,-1 1 0 0 0,1-1 0 0 0,-1 1 0 0 0,-1 0-1 0 0,-4-2-20 0 0,-2 1-160 0 0,0 0 0 0 0,0 2-1 0 0,0 0 1 0 0,-1 0 0 0 0,1 1-1 0 0,-1 1 1 0 0,0 0 0 0 0,1 1 0 0 0,-1 0-1 0 0,0 1 1 0 0,-6 2 160 0 0,-86 38-8403 0 0,87-27-2707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2521 0 0,'0'0'1675'0'0,"0"0"-152"0"0,0 0 101 0 0,0 0 164 0 0,0 0 91 0 0,0 0-56 0 0,0 0-214 0 0,0 0-250 0 0,0 0-248 0 0,0 0-206 0 0,0 0-113 0 0,4 1 8882 0 0,18 2-8423 0 0,294-14-345 0 0,-117 21-650 0 0,-173-12-2123 0 0,-35-2-1456 0 0,1 0-4650 0 0,6 4-4247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12579 0 0,'0'0'1981'0'0,"0"0"-423"0"0,0 0-216 0 0,0 0-35 0 0,0 0-48 0 0,0 0-151 0 0,0 0-221 0 0,0 0-227 0 0,0 0-157 0 0,0 0-59 0 0,0 0-43 0 0,0 0-6 0 0,0 0 4 0 0,14 7 1432 0 0,28 4-50 0 0,16-3-907 0 0,122-1 199 0 0,-51-22-635 0 0,-52 12-281 0 0,-87 0-1275 0 0,-13 7-3400 0 0,18 0 2403 0 0,-1 1-6388 0 0,4-4-3940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3 678 152 0 0,'0'0'762'0'0,"0"0"-492"0"0,0 0 189 0 0,0 0 704 0 0,0 0 745 0 0,0 0 457 0 0,0 0 13 0 0,0 0-291 0 0,0 0-332 0 0,0 0-239 0 0,0 0-128 0 0,0 0-62 0 0,0 0-66 0 0,0 3 5687 0 0,-2-81-3986 0 0,9-101-1909 0 0,-2 152-1017 0 0,2-1 1 0 0,1 1-1 0 0,1 1 0 0 0,1-1 0 0 0,1 2 1 0 0,1-1-1 0 0,2 2 0 0 0,0 0 1 0 0,2 0-1 0 0,0 2 0 0 0,14-15-35 0 0,-23 30 4 0 0,0 0 0 0 0,1 1 0 0 0,-1 0 0 0 0,1 0 0 0 0,0 0 0 0 0,1 1 0 0 0,-1 0-1 0 0,1 1 1 0 0,0 0 0 0 0,0 0 0 0 0,1 1 0 0 0,-1 0 0 0 0,1 1 0 0 0,-1 0 0 0 0,1 0 0 0 0,0 1 0 0 0,6 0-4 0 0,-11 1-4 0 0,-1 0-1 0 0,0 0 1 0 0,0 1 0 0 0,1-1 0 0 0,-1 1 0 0 0,0 0-1 0 0,0 0 1 0 0,0 1 0 0 0,0-1 0 0 0,0 1 0 0 0,0 0-1 0 0,0 0 1 0 0,-1 0 0 0 0,1 0 0 0 0,-1 0 0 0 0,1 1-1 0 0,-1 0 1 0 0,0 0 0 0 0,0 0 0 0 0,0 0 0 0 0,0 0-1 0 0,-1 1 1 0 0,1-1 0 0 0,-1 1 0 0 0,0 0 0 0 0,0-1-1 0 0,0 1 1 0 0,-1 0 0 0 0,1 0 0 0 0,-1 0 0 0 0,0 0-1 0 0,0 1 1 0 0,0-1 0 0 0,-1 4 4 0 0,1 14 11 0 0,-1-1 0 0 0,-2 0 0 0 0,0 0 0 0 0,-1 0 0 0 0,-1 0 0 0 0,-1 0 0 0 0,-1-1 0 0 0,-1 0 0 0 0,0 0 0 0 0,-10 17-11 0 0,-11 35-9 0 0,11 5-49 0 0,17-77 42 0 0,0 0 9 0 0,0 0 15 0 0,0 0 11 0 0,0 0-9 0 0,11-15-44 0 0,74-88 58 0 0,-79 96-24 0 0,30-39-4 0 0,2 2 1 0 0,2 2-1 0 0,2 2 1 0 0,1 1-1 0 0,2 2 1 0 0,2 3-1 0 0,1 1 1 0 0,7-1 3 0 0,-32 22-7 0 0,78-21-40 0 0,-99 36 46 0 0,1 0-1 0 0,-1 1 1 0 0,0-1-1 0 0,0 0 1 0 0,0 1-1 0 0,0 0 1 0 0,-1-1 0 0 0,0 1-1 0 0,1 0 1 0 0,-1 0-1 0 0,0 0 1 0 0,-1 0-1 0 0,1-1 1 0 0,-1 1-1 0 0,0 0 1 0 0,0 0-1 0 0,0 0 1 0 0,0 1 1 0 0,0-2 1 0 0,0 24 3 0 0,-1-1 1 0 0,-2 1-1 0 0,0-1 0 0 0,-2 0 0 0 0,-1 0 0 0 0,0-1 1 0 0,-6 11-5 0 0,-25 131 54 0 0,37-119-233 0 0,0-48 95 0 0,35-35-7745 0 0,-25 26 2781 0 0,-3 2-6400 0 0</inkml:trace>
  <inkml:trace contextRef="#ctx0" brushRef="#br0" timeOffset="717.848">1585 103 14579 0 0,'0'0'1778'0'0,"0"0"-462"0"0,0 0-170 0 0,0 0 49 0 0,0 0 45 0 0,0 0-53 0 0,0 0-199 0 0,0 0-258 0 0,0 0-193 0 0,0 0-140 0 0,0 0-113 0 0,0 0-12 0 0,0 0-10 0 0,-14-1 3 0 0,-44-3 6 0 0,-20 28 436 0 0,66-17-638 0 0,-2-2-37 0 0,0 0 1 0 0,1 2-1 0 0,0-1 0 0 0,0 2 0 0 0,1-1 1 0 0,0 2-1 0 0,0 0 0 0 0,1 0 1 0 0,0 1-1 0 0,0 0 0 0 0,1 1 0 0 0,1 0 1 0 0,0 1-1 0 0,0 0 0 0 0,1 0 0 0 0,1 1 1 0 0,0 0-1 0 0,1 0 0 0 0,0 1 0 0 0,1 0 1 0 0,0 0-1 0 0,1 0 0 0 0,1 0 0 0 0,0 1 1 0 0,1-1-1 0 0,1 4-32 0 0,2-14 7 0 0,1-1 1 0 0,0 1-1 0 0,0-1 0 0 0,0 1 0 0 0,0-1 1 0 0,1 0-1 0 0,-1 1 0 0 0,1-1 1 0 0,0-1-1 0 0,0 1 0 0 0,0 0 0 0 0,0-1 1 0 0,0 1-1 0 0,1-1 0 0 0,-1 0 0 0 0,1 0 1 0 0,-1 0-1 0 0,1-1 0 0 0,0 1 1 0 0,0-1-1 0 0,-1 0 0 0 0,1 0 0 0 0,0 0 1 0 0,0-1-1 0 0,0 1 0 0 0,0-1 1 0 0,0 0-1 0 0,0 0 0 0 0,0 0 0 0 0,1-1 1 0 0,-1 0-1 0 0,-1 1 0 0 0,1-1 1 0 0,0-1-1 0 0,0 1 0 0 0,0 0 0 0 0,1-2-7 0 0,30-12 90 0 0,-2-1-1 0 0,0-2 0 0 0,-1-2 0 0 0,-1 0 0 0 0,0-2 0 0 0,-2-2 1 0 0,-1 0-1 0 0,11-13-89 0 0,-26 24 24 0 0,222-167 249 0 0,-234 180-270 0 0,0-1 0 0 0,0 1-1 0 0,0-1 1 0 0,-1 1 0 0 0,1 0 0 0 0,0 0-1 0 0,0-1 1 0 0,0 1 0 0 0,0 0-1 0 0,0 0 1 0 0,0 0 0 0 0,0 0 0 0 0,0 0-1 0 0,0 0 1 0 0,0 0 0 0 0,0 0-1 0 0,0 1 1 0 0,0-1 0 0 0,-1 0 0 0 0,1 1-1 0 0,0-1 1 0 0,0 0 0 0 0,0 1-1 0 0,0-1 1 0 0,-1 1 0 0 0,1-1 0 0 0,0 1-1 0 0,0-1 1 0 0,-1 1 0 0 0,1 0-1 0 0,0 0 1 0 0,-1-1 0 0 0,1 1 0 0 0,-1 0-1 0 0,1 0 1 0 0,-1-1 0 0 0,1 1 0 0 0,-1 0-1 0 0,1 0 1 0 0,-1 0 0 0 0,0 0-1 0 0,0 0 1 0 0,1 0 0 0 0,-1 0 0 0 0,0 0-1 0 0,0-1 1 0 0,0 1 0 0 0,0 0-1 0 0,0 0 1 0 0,0 0 0 0 0,0 0 0 0 0,0 0-1 0 0,-1 0 1 0 0,1 0 0 0 0,0 0-1 0 0,-1 0 1 0 0,1 0 0 0 0,0-1 0 0 0,-1 1-1 0 0,1 0 1 0 0,-1 0 0 0 0,1 0-1 0 0,-1-1 1 0 0,0 1 0 0 0,1 0 0 0 0,-1 0-1 0 0,0-1-2 0 0,0 12 37 0 0,-48 191 431 0 0,39-158-462 0 0,2 0-1 0 0,3 0 1 0 0,1 0-1 0 0,2 1 1 0 0,3-1-1 0 0,1 0 1 0 0,6 28-6 0 0,6 10-3 0 0,-3 1 0 0 0,-5 0 1 0 0,-2 0-1 0 0,-5 26 3 0 0,0-96-1 0 0,-1 1 0 0 0,0 0 0 0 0,-1-1 1 0 0,-1 1-1 0 0,0-1 0 0 0,-1 0 0 0 0,0-1 0 0 0,-7 12 1 0 0,9-20 4 0 0,0 0 1 0 0,0 0-1 0 0,0-1 0 0 0,0 0 1 0 0,-1 0-1 0 0,0 0 0 0 0,0 0 1 0 0,0 0-1 0 0,0-1 0 0 0,0 1 1 0 0,-1-1-1 0 0,0 0 1 0 0,1-1-1 0 0,-1 1 0 0 0,0-1 1 0 0,0 0-1 0 0,-1 0 0 0 0,1-1 1 0 0,0 1-1 0 0,-1-1 0 0 0,1 0 1 0 0,0-1-1 0 0,-1 1 0 0 0,-2-1-4 0 0,4 0 4 0 0,0 1 0 0 0,-1-1 0 0 0,1 0-1 0 0,0 0 1 0 0,-1-1 0 0 0,1 1 0 0 0,0-1-1 0 0,0 0 1 0 0,-1 0 0 0 0,1 0 0 0 0,0-1-1 0 0,0 1 1 0 0,0-1 0 0 0,1 0 0 0 0,-1 0-1 0 0,0 0 1 0 0,1-1 0 0 0,-1 1 0 0 0,1-1-1 0 0,0 0 1 0 0,0 0 0 0 0,0 0 0 0 0,0-1-1 0 0,0 1 1 0 0,1 0 0 0 0,-2-4-4 0 0,-2-5 1 0 0,0 0 0 0 0,1 1-1 0 0,1-2 1 0 0,0 1 0 0 0,1 0 0 0 0,0-1 0 0 0,1 0 0 0 0,0 1 0 0 0,1-1 0 0 0,0 0 0 0 0,2 0 0 0 0,-1 0-1 0 0,1 0 1 0 0,1 0 0 0 0,0 1 0 0 0,1-1 0 0 0,0 1 0 0 0,1-1 0 0 0,1 0-1 0 0,5-12-5 0 0,1 1-1 0 0,1 0 1 0 0,0 0 0 0 0,2 2-1 0 0,1-1 1 0 0,1 2 0 0 0,1 0-1 0 0,15-14 6 0 0,-14 19-42 0 0,0 1 0 0 0,2 1 0 0 0,0 1 0 0 0,0 0 0 0 0,2 2 0 0 0,-1 0 0 0 0,1 1 0 0 0,1 1 0 0 0,-1 2 0 0 0,2 0 0 0 0,-1 1 0 0 0,1 1 42 0 0,15 2-529 0 0,-22 3-3658 0 0,-4 0-4283 0 0,-11 0-4017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5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383 214 2425 0 0,'0'0'1545'0'0,"0"0"-177"0"0,0 0 38 0 0,0 0 245 0 0,0 0 270 0 0,0 0 119 0 0,0 0-145 0 0,0 0-289 0 0,0 0-365 0 0,0 0-299 0 0,0 0-226 0 0,0-8-176 0 0,-2-24-94 0 0,2 32-433 0 0,1 1 1 0 0,-1-1 0 0 0,0 0 0 0 0,0 0 0 0 0,0 1 0 0 0,0-1 0 0 0,0 0 0 0 0,0 1 0 0 0,0-1 0 0 0,0 0 0 0 0,0 0 0 0 0,0 1 0 0 0,0-1 0 0 0,-1 0 0 0 0,1 1-1 0 0,0-1 1 0 0,0 0 0 0 0,0 0 0 0 0,0 1 0 0 0,0-1 0 0 0,0 0 0 0 0,-1 0 0 0 0,1 1 0 0 0,0-1 0 0 0,0 0 0 0 0,0 0 0 0 0,-1 0 0 0 0,1 1 0 0 0,0-1 0 0 0,0 0-1 0 0,-1 0 1 0 0,1 0 0 0 0,0 0 0 0 0,0 0 0 0 0,-1 1 0 0 0,1-1 0 0 0,0 0 0 0 0,-1 0 0 0 0,1 0 0 0 0,0 0 0 0 0,0 0 0 0 0,-1 0 0 0 0,1 0 0 0 0,0 0 0 0 0,-1 0-1 0 0,1 0 1 0 0,0 0 0 0 0,0 0 0 0 0,-1 0 0 0 0,1 0 0 0 0,0 0 0 0 0,-1-1 0 0 0,1 1 0 0 0,0 0 0 0 0,0 0 0 0 0,-1 0 0 0 0,1 0 0 0 0,0 0 0 0 0,0-1 0 0 0,0 1-1 0 0,-1 0 1 0 0,1 0 0 0 0,0-1-14 0 0,-1 2 43 0 0,-21 42 51 0 0,1 1 0 0 0,2 1-1 0 0,2 1 1 0 0,2 0 0 0 0,2 1 0 0 0,2 1 0 0 0,3-1 0 0 0,1 2 0 0 0,2-1 0 0 0,3 1 0 0 0,2-1 0 0 0,3 17-94 0 0,-2-51-8 0 0,1 0-1 0 0,0 0 1 0 0,1 0 0 0 0,0 0 0 0 0,2 0 0 0 0,-1-1 0 0 0,2 0 0 0 0,0 0-1 0 0,0 0 1 0 0,5 5 8 0 0,-6-14 31 0 0,0 0-1 0 0,0 0 0 0 0,1-1 1 0 0,-1 1-1 0 0,1-1 1 0 0,0-1-1 0 0,0 1 0 0 0,0-1 1 0 0,0 0-1 0 0,1 0 0 0 0,-1-1 1 0 0,0 0-1 0 0,1 0 1 0 0,-1 0-1 0 0,1-1 0 0 0,-1 0 1 0 0,1 0-1 0 0,-1-1 0 0 0,1 0 1 0 0,-1 0-1 0 0,0 0 1 0 0,1-1-1 0 0,-1 0 0 0 0,0 0 1 0 0,0-1-1 0 0,0 1 0 0 0,5-5-30 0 0,8-5 75 0 0,0-2 0 0 0,-1 0-1 0 0,0-1 1 0 0,-2-1-1 0 0,1 0 1 0 0,-2-1-1 0 0,12-18-74 0 0,4-2 56 0 0,12-14-25 0 0,-3-3-1 0 0,-1-1 1 0 0,-3-2 0 0 0,-3-1-1 0 0,-2-2 1 0 0,-3-1 0 0 0,-3-1-1 0 0,-2-1 1 0 0,-3-2 0 0 0,-3 0-1 0 0,-1-8-30 0 0,-10-1 499 0 0,-6 73-342 0 0,0 1-20 0 0,-3 6-15 0 0,-76 269 408 0 0,65-200-285 0 0,4 2 1 0 0,3-1 0 0 0,4 1 0 0 0,5 55-246 0 0,2-85-1335 0 0,7 24 4198 0 0,-4-32-2916 0 0,-1-1-3821 0 0,-3 14-10859 0 0,-3-52 5995 0 0</inkml:trace>
  <inkml:trace contextRef="#ctx0" brushRef="#br0" timeOffset="298.119">1210 656 13027 0 0,'0'0'1715'0'0,"0"0"-626"0"0,0 0-352 0 0,0 0 93 0 0,0 0 232 0 0,0 0 162 0 0,0 0-41 0 0,0 0-213 0 0,0 0-236 0 0,0 0-195 0 0,-3 31-147 0 0,-9 99-124 0 0,-8 125 410 0 0,0-145-1186 0 0,20-106 265 0 0,0 14-2732 0 0,9-14-8068 0 0,-5-4 1364 0 0</inkml:trace>
  <inkml:trace contextRef="#ctx0" brushRef="#br0" timeOffset="896.464">1378 928 11138 0 0,'0'0'1027'0'0,"0"0"-327"0"0,0 0 25 0 0,0 0 239 0 0,0 0 143 0 0,0 0 5 0 0,0 0-108 0 0,0 0-118 0 0,0 0-126 0 0,0 0-121 0 0,0 0-102 0 0,32-1-113 0 0,103-5-85 0 0,-38-9 406 0 0,-76 8-565 0 0,25-4 181 0 0,-53-15 931 0 0,2 18-1249 0 0,-2 1 0 0 0,1-1 0 0 0,-1 1 1 0 0,0 1-1 0 0,-1-1 0 0 0,0 1 0 0 0,0 1 0 0 0,0-1 1 0 0,0 1-1 0 0,-1 1 0 0 0,0 0 0 0 0,0 0 0 0 0,0 0 0 0 0,-1 1 1 0 0,1 1-1 0 0,-1 0 0 0 0,1 0 0 0 0,-10 0-43 0 0,9 51 105 0 0,10-42-108 0 0,16 224 456 0 0,-10-180-380 0 0,-4-51-58 0 0,-1 0 0 0 0,1 0 0 0 0,0 0-1 0 0,-1-1 1 0 0,1 1 0 0 0,0 0-1 0 0,-1-1 1 0 0,1 1 0 0 0,-1-1 0 0 0,1 0-1 0 0,-1 0 1 0 0,1 1 0 0 0,-1-1-1 0 0,0 0 1 0 0,1 0 0 0 0,-1 0 0 0 0,0 0-1 0 0,0 0 1 0 0,1-1 0 0 0,-1 1-1 0 0,0 0 1 0 0,0-1 0 0 0,0 1 0 0 0,-1 0-1 0 0,1-1 1 0 0,0 1 0 0 0,-1-1-1 0 0,1 1 1 0 0,0-1 0 0 0,-1 0 0 0 0,0 0-15 0 0,4-3 18 0 0,85-106 37 0 0,-26 27-733 0 0,-41 52-1531 0 0,-11 19-6660 0 0,-6 6-2665 0 0</inkml:trace>
  <inkml:trace contextRef="#ctx0" brushRef="#br0" timeOffset="1275.022">1904 693 9722 0 0,'0'0'2183'0'0,"0"0"-718"0"0,0 0-324 0 0,0 0 29 0 0,0 0 102 0 0,0 0 26 0 0,0 0-97 0 0,0 0-163 0 0,0 0-123 0 0,0 0-102 0 0,0 0-105 0 0,0 0-88 0 0,0 0-72 0 0,26-9-79 0 0,80-26-67 0 0,-33 22 485 0 0,-53 14-689 0 0,-19-1-190 0 0,0 0 0 0 0,0 0 1 0 0,1 0-1 0 0,-1 0 0 0 0,0 1 0 0 0,0-1 1 0 0,0 0-1 0 0,1 0 0 0 0,-1 1 1 0 0,0-1-1 0 0,0 1 0 0 0,0-1 1 0 0,0 1-1 0 0,0 0 0 0 0,0-1 1 0 0,0 1-1 0 0,0 0 0 0 0,0 0 1 0 0,0-1-1 0 0,0 1 0 0 0,0 0 1 0 0,0 0-1 0 0,-1 0 0 0 0,1 0 0 0 0,0 0 1 0 0,-1 0-1 0 0,1 0 0 0 0,-1 0 1 0 0,1 1-1 0 0,-1-1 0 0 0,1 0 1 0 0,-1 0-1 0 0,0 0 0 0 0,0 1 1 0 0,0-1-1 0 0,0 0 0 0 0,1 0 1 0 0,-2 1-1 0 0,1-1 0 0 0,0 0 1 0 0,0 0-1 0 0,0 0 0 0 0,0 1 0 0 0,-1-1 1 0 0,1 0-1 0 0,-1 1-8 0 0,-22 55 252 0 0,-141 162 12 0 0,163-218-263 0 0,0 0-1 0 0,0 0 1 0 0,0 0-1 0 0,0 0 1 0 0,0 0-1 0 0,0 0 1 0 0,0 1-1 0 0,1-1 0 0 0,-1 0 1 0 0,0 1-1 0 0,1-1 1 0 0,-1 0-1 0 0,1 1 1 0 0,-1-1-1 0 0,1 1 1 0 0,0-1-1 0 0,0 1 0 0 0,-1-1 1 0 0,1 1-1 0 0,0-1 1 0 0,0 1-1 0 0,1-1 1 0 0,-1 1-1 0 0,0-1 1 0 0,0 1-1 0 0,1-1 0 0 0,-1 0 1 0 0,1 1-1 0 0,-1-1 1 0 0,1 1-1 0 0,0-1 1 0 0,-1 0-1 0 0,1 0 1 0 0,0 1-1 0 0,0-1 0 0 0,0 0 1 0 0,0 0-1 0 0,0 0 1 0 0,0 0-1 0 0,0 0 1 0 0,1 0-1 0 0,-1 0 1 0 0,0 0-1 0 0,0-1 0 0 0,1 1 1 0 0,-1 0-1 0 0,0-1 1 0 0,1 1-1 0 0,-1-1 1 0 0,1 1-1 0 0,-1-1 1 0 0,1 0-1 0 0,-1 0 0 0 0,1 0 1 0 0,-1 1-1 0 0,1-1 1 0 0,-1-1-1 0 0,1 1 1 0 0,-1 0-1 0 0,1 0 0 0 0,16-2 24 0 0,1 0 0 0 0,0-2 0 0 0,-1 0 0 0 0,0 0 0 0 0,0-2 0 0 0,0-1 0 0 0,0 0-24 0 0,78-23-696 0 0,-65 21-1573 0 0,-15 3-6007 0 0,-11 6-3705 0 0</inkml:trace>
  <inkml:trace contextRef="#ctx0" brushRef="#br0" timeOffset="1743.357">60 1429 7290 0 0,'0'0'2500'0'0,"0"0"-570"0"0,0 0-275 0 0,0 0 88 0 0,0 0 80 0 0,0 0-123 0 0,0 0-290 0 0,0 0-375 0 0,0 0-342 0 0,0 0-175 0 0,0 0-69 0 0,0 0 14 0 0,0 8 26 0 0,20 385 2513 0 0,-27-347-2623 0 0,3-23-1185 0 0,2 0-3898 0 0,11-26-5439 0 0,-7-1 1598 0 0</inkml:trace>
  <inkml:trace contextRef="#ctx0" brushRef="#br0" timeOffset="2240.505">1 1447 8042 0 0,'0'0'1935'0'0,"0"0"-607"0"0,0 0-356 0 0,0 0 21 0 0,0 0 161 0 0,0 0 83 0 0,0 0-41 0 0,0 0-140 0 0,0 0-149 0 0,0 0-108 0 0,0 0-95 0 0,0 0-67 0 0,0 0-62 0 0,29-14-37 0 0,93-47-32 0 0,-31 26 355 0 0,-77 30-758 0 0,0 1 1 0 0,1 0 0 0 0,-1 2-1 0 0,1-1 1 0 0,0 2-1 0 0,-1 0 1 0 0,1 1 0 0 0,0 0-1 0 0,0 1 1 0 0,1 1-104 0 0,-14-2 20 0 0,1 1 0 0 0,-1-1 0 0 0,1 1-1 0 0,-1 0 1 0 0,0 0 0 0 0,1 0 0 0 0,-1 0 0 0 0,0 0 0 0 0,0 1 0 0 0,0-1 0 0 0,0 0 0 0 0,0 1-1 0 0,0 0 1 0 0,-1-1 0 0 0,1 1 0 0 0,0 0 0 0 0,-1 0 0 0 0,1 0 0 0 0,-1 0 0 0 0,0 0-1 0 0,0 1 1 0 0,0-1 0 0 0,0 0 0 0 0,0 1 0 0 0,0-1 0 0 0,0 0 0 0 0,-1 1 0 0 0,1-1 0 0 0,-1 1-1 0 0,0-1 1 0 0,0 1 0 0 0,0-1 0 0 0,0 1 0 0 0,0-1 0 0 0,0 0 0 0 0,-1 1 0 0 0,1-1-1 0 0,-1 1 1 0 0,0-1 0 0 0,1 0 0 0 0,-2 3-20 0 0,-48 92 535 0 0,-68 51-322 0 0,117-147-213 0 0,-1 0 0 0 0,1 0 1 0 0,0 0-1 0 0,0 0 0 0 0,0 0 0 0 0,0 0 0 0 0,0 0 1 0 0,0 0-1 0 0,0 1 0 0 0,1-1 0 0 0,-1 0 1 0 0,0 1-1 0 0,1-1 0 0 0,-1 0 0 0 0,1 1 1 0 0,-1-1-1 0 0,1 1 0 0 0,0-1 0 0 0,-1 1 0 0 0,1-1 1 0 0,0 1-1 0 0,0-1 0 0 0,0 1 0 0 0,0-1 1 0 0,0 1-1 0 0,1-1 0 0 0,-1 1 0 0 0,0-1 0 0 0,1 1 1 0 0,-1-1-1 0 0,1 0 0 0 0,-1 1 0 0 0,1-1 1 0 0,0 0-1 0 0,0 1 0 0 0,-1-1 0 0 0,1 0 1 0 0,0 0-1 0 0,0 0 0 0 0,0 0 0 0 0,0 0 0 0 0,0 0 1 0 0,1 0-1 0 0,-1 0 0 0 0,0 0 0 0 0,0 0 1 0 0,1 0-1 0 0,-1-1 0 0 0,0 1 0 0 0,1-1 0 0 0,-1 1 1 0 0,1-1-1 0 0,-1 1 0 0 0,161 36 83 0 0,-161-36-74 0 0,1-1 0 0 0,0 1 0 0 0,-1-1 0 0 0,1 1 0 0 0,-1 0 0 0 0,0 0 0 0 0,1 0 0 0 0,-1 0 0 0 0,0 0 0 0 0,1 0 0 0 0,-1 0 0 0 0,0 0 0 0 0,0 0 0 0 0,0 0 0 0 0,0 1 0 0 0,0-1 0 0 0,0 1 0 0 0,0-1 0 0 0,-1 0 0 0 0,1 1 0 0 0,0-1 0 0 0,-1 1 0 0 0,1 0 0 0 0,-1-1 0 0 0,0 1 0 0 0,1-1 0 0 0,-1 1 0 0 0,0 0 0 0 0,0-1 0 0 0,0 1 0 0 0,0 0 0 0 0,0-1 0 0 0,0 1 1 0 0,-1 0-1 0 0,1-1 0 0 0,-1 1 0 0 0,1-1 0 0 0,-1 1 0 0 0,1-1 0 0 0,-1 1 0 0 0,0 0-9 0 0,-44 53 479 0 0,21-35-529 0 0,0-2 0 0 0,-2 0-1 0 0,0-1 1 0 0,-1-1 0 0 0,0-2-1 0 0,-1-1 1 0 0,-29 9 50 0 0,58-22-92 0 0,-1 0-1 0 0,0-1 1 0 0,0 1-1 0 0,0 0 1 0 0,0 0 0 0 0,0-1-1 0 0,0 1 1 0 0,0 0 0 0 0,0-1-1 0 0,1 1 1 0 0,-1 0-1 0 0,0-1 1 0 0,0 1 0 0 0,0 0-1 0 0,-1-1 1 0 0,1 1 0 0 0,0 0-1 0 0,0-1 1 0 0,0 1-1 0 0,0 0 1 0 0,0-1 0 0 0,0 1-1 0 0,0 0 1 0 0,0 0-1 0 0,-1-1 1 0 0,1 1 0 0 0,0 0-1 0 0,0-1 1 0 0,0 1 0 0 0,-1 0-1 0 0,1 0 1 0 0,0 0-1 0 0,0-1 1 0 0,-1 1 0 0 0,1 0-1 0 0,0 0 1 0 0,0 0 0 0 0,-1 0-1 0 0,1-1 1 0 0,0 1-1 0 0,-1 0 1 0 0,1 0 0 0 0,0 0-1 0 0,-1 0 1 0 0,1 0-1 0 0,0 0 1 0 0,-1 0 0 0 0,1 0-1 0 0,0 0 1 0 0,-1 0 0 0 0,1 0-1 0 0,0 0 1 0 0,-1 0-1 0 0,1 0 93 0 0,20-21-7972 0 0,-14 13-3129 0 0</inkml:trace>
  <inkml:trace contextRef="#ctx0" brushRef="#br0" timeOffset="8696.574">846 1768 0 0 0,'0'0'1538'0'0,"0"0"205"0"0,0 0 60 0 0,0 0-108 0 0,0 0-183 0 0,6-3 536 0 0,-5 2 1064 0 0,-1 1 3431 0 0,-9 2-6411 0 0,1 0 1 0 0,0 0 0 0 0,0 1 0 0 0,1 0 0 0 0,-1 1 0 0 0,1 0 0 0 0,-1 0 0 0 0,1 1 0 0 0,0-1 0 0 0,1 1-1 0 0,-1 1 1 0 0,1-1 0 0 0,0 1 0 0 0,0 1 0 0 0,1-1 0 0 0,0 1 0 0 0,0 0 0 0 0,1 0 0 0 0,-1 0 0 0 0,1 1-133 0 0,2-6 5 0 0,0 0 0 0 0,0 0 0 0 0,1 0 0 0 0,-1 1 0 0 0,0-1 0 0 0,1 1 0 0 0,-1-1 0 0 0,1 1 0 0 0,0-1 0 0 0,0 1 0 0 0,0 0 0 0 0,0 0 0 0 0,0 0 0 0 0,1-1 0 0 0,0 1 0 0 0,-1 0 0 0 0,1 0 0 0 0,0 0 0 0 0,0 0 0 0 0,0 0 0 0 0,1 0 1 0 0,-1 0-1 0 0,1-1 0 0 0,-1 1 0 0 0,1 0 0 0 0,0 0 0 0 0,0-1 0 0 0,0 1 0 0 0,1 0 0 0 0,-1-1 0 0 0,1 1 0 0 0,-1-1 0 0 0,1 0 0 0 0,0 1 0 0 0,0-1 0 0 0,0 0 0 0 0,1 1-5 0 0,6 1 110 0 0,0-1-1 0 0,0 0 0 0 0,0-1 1 0 0,0 0-1 0 0,0 0 0 0 0,0-1 1 0 0,1 0-1 0 0,-1 0 0 0 0,0-1 1 0 0,1-1-1 0 0,-1 1 0 0 0,0-2 1 0 0,1 1-1 0 0,-1-1 1 0 0,0 0-1 0 0,0-1 0 0 0,0 0 1 0 0,-1-1-1 0 0,1 0 0 0 0,-1 0 1 0 0,0-1-1 0 0,0 0 0 0 0,0 0 1 0 0,-1-1-1 0 0,1 0 0 0 0,3-5-109 0 0,-5 7 40 0 0,-1 0-1 0 0,1-1 0 0 0,-2 1 0 0 0,1-1 0 0 0,0 0 1 0 0,-1-1-1 0 0,0 1 0 0 0,0-1 0 0 0,0 0 0 0 0,-1 0 1 0 0,0 0-1 0 0,0 0 0 0 0,-1 0 0 0 0,1-1 0 0 0,-1 1 1 0 0,-1-1-1 0 0,1 0 0 0 0,-1 0 0 0 0,0 1 0 0 0,-1-1 1 0 0,0 0-1 0 0,0 0 0 0 0,0-1-39 0 0,-4 3-63 0 0,1 1 0 0 0,0-1 0 0 0,-1 1 0 0 0,0 1-1 0 0,0-1 1 0 0,0 0 0 0 0,-1 1 0 0 0,1 0 0 0 0,-1 0 0 0 0,0 0 0 0 0,0 0 0 0 0,0 1-1 0 0,0 0 1 0 0,0 0 0 0 0,0 0 0 0 0,-1 1 0 0 0,1 0 0 0 0,0 0 0 0 0,-1 0 0 0 0,1 1-1 0 0,-1-1 1 0 0,1 1 0 0 0,-1 1 0 0 0,-3-1 63 0 0,-34 5-2606 0 0,17 4-3882 0 0,14-4-5269 0 0</inkml:trace>
  <inkml:trace contextRef="#ctx0" brushRef="#br0" timeOffset="9361.414">1210 1304 10674 0 0,'0'0'2266'0'0,"0"0"-511"0"0,0 0-275 0 0,0 0-91 0 0,0 0-65 0 0,0 0-138 0 0,0 0-268 0 0,0 0-259 0 0,0 0-191 0 0,0 0-78 0 0,0 0 26 0 0,0 0 49 0 0,0 0 42 0 0,2 5-21 0 0,24 85 1278 0 0,-12 234-800 0 0,-16-308-948 0 0,0 0-1 0 0,-2-1 1 0 0,1 1-1 0 0,-2-1 1 0 0,0 0-1 0 0,-1-1 1 0 0,-1 1 0 0 0,0-1-1 0 0,-1 1-15 0 0,24-31 29 0 0,0 0 0 0 0,2 1 0 0 0,0 0 0 0 0,0 2 0 0 0,1 0 0 0 0,1 1 0 0 0,0 1 1 0 0,1 1-1 0 0,16-5-29 0 0,-23 8-8 0 0,0 0 1 0 0,0 2 0 0 0,1 0-1 0 0,-1 0 1 0 0,1 2 0 0 0,0 0-1 0 0,0 0 1 0 0,0 1 0 0 0,0 1-1 0 0,1 1 1 0 0,-1 0 0 0 0,11 2 7 0 0,-22 0 1 0 0,1 0 0 0 0,-1 1 1 0 0,0-1-1 0 0,0 1 0 0 0,0 0 1 0 0,0 0-1 0 0,0 1 0 0 0,-1-1 1 0 0,1 1-1 0 0,-1-1 1 0 0,0 1-1 0 0,0 0 0 0 0,-1 1 1 0 0,1-1-1 0 0,-1 0 0 0 0,0 1 1 0 0,0-1-1 0 0,0 1 0 0 0,-1 0 1 0 0,1-1-1 0 0,-1 1 1 0 0,0 0-1 0 0,-1 0 0 0 0,1 0 1 0 0,-1 0-1 0 0,0 0 0 0 0,0 0 1 0 0,-1 0-1 0 0,1-1 0 0 0,-1 1 1 0 0,0 0-1 0 0,0 0 1 0 0,-1 0-1 0 0,1-1 0 0 0,-1 1 1 0 0,0-1-1 0 0,-1 1 0 0 0,1-1 1 0 0,-1 0-1 0 0,0 0 1 0 0,-1 2-2 0 0,-5 7 30 0 0,-1-1-1 0 0,0 0 1 0 0,-1-1 0 0 0,0 0 0 0 0,0-1 0 0 0,-1 0 0 0 0,-1-1 0 0 0,0 0 0 0 0,0-1 0 0 0,0 0 0 0 0,-1-1 0 0 0,0-1 0 0 0,-1 0 0 0 0,1-1 0 0 0,-1-1 0 0 0,0 0 0 0 0,-1-1 0 0 0,1 0 0 0 0,0-2 0 0 0,-1 1 0 0 0,-9-2-30 0 0,18 0-37 0 0,0-1 1 0 0,0 1-1 0 0,1-1 0 0 0,-1-1 1 0 0,0 1-1 0 0,1-1 0 0 0,-1 0 1 0 0,1-1-1 0 0,0 0 0 0 0,0 0 1 0 0,0 0-1 0 0,0-1 0 0 0,0 1 1 0 0,1-1-1 0 0,-1-1 0 0 0,1 1 1 0 0,0-1-1 0 0,0 0 0 0 0,1 0 1 0 0,0 0-1 0 0,0-1 0 0 0,0 0 1 0 0,0 1-1 0 0,1-1 0 0 0,0-1 1 0 0,0 1-1 0 0,1 0 0 0 0,-1-4 37 0 0,-8-32-4777 0 0,7-1-4424 0 0,4 31-3184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44 3361 0 0,'0'0'1792'0'0,"0"0"-73"0"0,0 0 114 0 0,0 0 224 0 0,0 0 77 0 0,0 0-189 0 0,0 0-358 0 0,0 0-331 0 0,0 0-247 0 0,0 0-166 0 0,0 0-64 0 0,0 0-87 0 0,0 0-88 0 0,-5-6-96 0 0,-17-21-82 0 0,21 26-393 0 0,-1 0 0 0 0,1 1 1 0 0,-1-1-1 0 0,0 1 0 0 0,1-1 1 0 0,-1 1-1 0 0,0 0 0 0 0,1-1 1 0 0,-1 1-1 0 0,0 0 0 0 0,1 0 1 0 0,-1 0-1 0 0,0 0 0 0 0,1 1 1 0 0,-1-1-1 0 0,1 0 0 0 0,-1 1 1 0 0,0-1-1 0 0,1 1 0 0 0,-1 0 1 0 0,1-1-1 0 0,-1 1 0 0 0,1 0 1 0 0,0 0-1 0 0,-1 0 0 0 0,1 0 1 0 0,0 0-1 0 0,-1 0 0 0 0,1 0 1 0 0,0 1-1 0 0,0 0-33 0 0,-5 2 84 0 0,-19 14 58 0 0,0 2 0 0 0,2 1-1 0 0,0 1 1 0 0,1 0-1 0 0,2 2 1 0 0,0 0-1 0 0,2 2 1 0 0,0 0-1 0 0,2 0 1 0 0,1 2 0 0 0,1 0-1 0 0,2 1 1 0 0,0 0-1 0 0,2 1 1 0 0,2 0-1 0 0,0 0 1 0 0,2 1 0 0 0,1 0-1 0 0,2 0 1 0 0,1 24-142 0 0,0-30 67 0 0,1 0 0 0 0,2 0 0 0 0,0 0 0 0 0,2-1 0 0 0,1 1 0 0 0,1 0-1 0 0,1-1 1 0 0,1 0 0 0 0,6 12-67 0 0,-8-22 39 0 0,1 0 0 0 0,0-1 0 0 0,1 0 0 0 0,1 0 0 0 0,0-1 0 0 0,1 0-1 0 0,0-1 1 0 0,1 0 0 0 0,0 0 0 0 0,1-1 0 0 0,0 0 0 0 0,0-1 0 0 0,1 0-1 0 0,0-1 1 0 0,6 3-39 0 0,3 0 23 0 0,-22-35-10255 0 0,3 11 960 0 0,-1 6 1074 0 0</inkml:trace>
  <inkml:trace contextRef="#ctx0" brushRef="#br0" timeOffset="674.482">538 372 6713 0 0,'0'0'2189'0'0,"0"0"-239"0"0,0 0-189 0 0,0 0-110 0 0,0 0-170 0 0,0 0-289 0 0,0 0-339 0 0,0 0-299 0 0,0 0-181 0 0,0 0-85 0 0,0 0 3 0 0,0 0 55 0 0,0 0 35 0 0,-3 12 22 0 0,-14 98 908 0 0,17-109-1282 0 0,-3 16 122 0 0,2 0 0 0 0,0 1 0 0 0,1-1 0 0 0,0 0 0 0 0,1 0 0 0 0,2 0 0 0 0,-1 0 0 0 0,2 0 0 0 0,0 0 0 0 0,1-1 0 0 0,1 1 0 0 0,1-1 0 0 0,0-1 0 0 0,1 1 0 0 0,0-1 0 0 0,1-1 0 0 0,1 1 0 0 0,0-2 0 0 0,12 13-151 0 0,-19-24 45 0 0,0 0 1 0 0,1 1 0 0 0,-1-1-1 0 0,1 0 1 0 0,0-1 0 0 0,0 1-1 0 0,-1-1 1 0 0,1 1 0 0 0,0-1-1 0 0,0 0 1 0 0,0 0-1 0 0,0-1 1 0 0,0 0 0 0 0,0 1-1 0 0,1-1 1 0 0,-1 0 0 0 0,0-1-1 0 0,0 1 1 0 0,0-1 0 0 0,0 0-1 0 0,0 0 1 0 0,0 0 0 0 0,0 0-1 0 0,-1-1 1 0 0,1 0 0 0 0,0 0-1 0 0,-1 0 1 0 0,1 0 0 0 0,-1 0-1 0 0,1-1 1 0 0,-1 1 0 0 0,0-1-1 0 0,0 0 1 0 0,1-1-46 0 0,18-23 145 0 0,-2-2 1 0 0,0 0-1 0 0,-2-1 0 0 0,-1 0 1 0 0,-1-2-1 0 0,-2 0 0 0 0,-1-1 1 0 0,4-21-146 0 0,-2 13 55 0 0,15-44 39 0 0,-85 435-51 0 0,52-200 2 0 0,4-82-48 0 0,-3-1 1 0 0,-3-1-1 0 0,-3 1 0 0 0,-2-1 1 0 0,-9 19 2 0 0,17-70 5 0 0,-2 1 0 0 0,0-1 0 0 0,-1-1 1 0 0,-1 1-1 0 0,0-1 0 0 0,-1 0 0 0 0,0 0 0 0 0,-1 0 0 0 0,-1-1 0 0 0,0-1 1 0 0,-1 1-1 0 0,0-2 0 0 0,-1 1 0 0 0,0-1 0 0 0,-10 6-5 0 0,20-16 3 0 0,0 1 0 0 0,0-1 0 0 0,-1 0-1 0 0,1 0 1 0 0,-1 0 0 0 0,1 0 0 0 0,-1-1 0 0 0,1 1-1 0 0,-1 0 1 0 0,1-1 0 0 0,-1 1 0 0 0,0-1 0 0 0,1 1-1 0 0,-1-1 1 0 0,0 0 0 0 0,1 0 0 0 0,-1 0 0 0 0,0 0-1 0 0,1 0 1 0 0,-1 0 0 0 0,0 0 0 0 0,1 0 0 0 0,-1-1-1 0 0,0 1 1 0 0,1-1 0 0 0,-1 1 0 0 0,0-1-1 0 0,1 0 1 0 0,-1 1 0 0 0,1-1 0 0 0,-1 0 0 0 0,1 0-1 0 0,0 0 1 0 0,-1 0 0 0 0,1 0 0 0 0,0-1 0 0 0,0 1-1 0 0,0 0 1 0 0,0-1 0 0 0,0 1 0 0 0,0 0 0 0 0,0-1-1 0 0,0 1 1 0 0,0-1 0 0 0,1 0 0 0 0,-1 1 0 0 0,0-2-3 0 0,-13-79 127 0 0,16 55-165 0 0,1-1 0 0 0,2 1 0 0 0,1 1 0 0 0,1-1 0 0 0,0 1 1 0 0,3 0-1 0 0,0 1 0 0 0,1 0 0 0 0,2 1 0 0 0,0 0 0 0 0,2 1 0 0 0,10-13 38 0 0,30-32-2497 0 0,-41 52-2102 0 0,0 0-4050 0 0,-10 12-2933 0 0</inkml:trace>
  <inkml:trace contextRef="#ctx0" brushRef="#br0" timeOffset="1100.941">1147 840 13915 0 0,'0'0'1907'0'0,"0"0"-527"0"0,0 0-233 0 0,0 0-56 0 0,0 0-27 0 0,0 0-43 0 0,0 0-124 0 0,0 0-126 0 0,0 0-90 0 0,0 0-100 0 0,0 0-93 0 0,0 0-86 0 0,24-7-76 0 0,72-17-83 0 0,-31 18 223 0 0,-63 7-455 0 0,-1 1 0 0 0,0 0 0 0 0,0 0 0 0 0,0 0 0 0 0,0 0 0 0 0,0 0 0 0 0,0 0 0 0 0,0 0 0 0 0,-1 0 0 0 0,1 0 0 0 0,-1 0 0 0 0,1 0 0 0 0,-1 1 0 0 0,0-1 0 0 0,0 0 0 0 0,0 0 0 0 0,0 0 0 0 0,0 0 0 0 0,-1 1 0 0 0,1-1 0 0 0,-1 0 0 0 0,1 0-11 0 0,-3 6 35 0 0,0 0 1 0 0,-1 0 0 0 0,1 0-1 0 0,-2 0 1 0 0,1-1 0 0 0,-1 0-1 0 0,0 0 1 0 0,0 0-1 0 0,-1-1 1 0 0,0 1 0 0 0,-6 4-36 0 0,-9 12 50 0 0,13-16-39 0 0,1 1-1 0 0,0 0 0 0 0,0 0 0 0 0,1 1 0 0 0,0 0 0 0 0,0 0 0 0 0,1 1 1 0 0,0-1-1 0 0,1 1 0 0 0,0 0 0 0 0,1 0 0 0 0,0 1 0 0 0,0-1 0 0 0,1 0 0 0 0,0 6-10 0 0,4-14 17 0 0,-1 0-1 0 0,1 0 0 0 0,0 0 0 0 0,-1 0 1 0 0,1 0-1 0 0,0-1 0 0 0,0 1 0 0 0,0 0 0 0 0,1-1 1 0 0,-1 0-1 0 0,0 1 0 0 0,0-1 0 0 0,1 0 0 0 0,-1 0 1 0 0,1 0-1 0 0,-1-1 0 0 0,1 1 0 0 0,-1 0 0 0 0,1-1 1 0 0,-1 0-1 0 0,1 0 0 0 0,0 1 0 0 0,-1-2 0 0 0,1 1 1 0 0,-1 0-1 0 0,3-1-16 0 0,6 1 100 0 0,-10 1-150 0 0,1-1 1 0 0,-1 0 0 0 0,1 1 0 0 0,0-1-1 0 0,-1 0 1 0 0,1 0 0 0 0,0 0 0 0 0,-1 0-1 0 0,1 0 1 0 0,0-1 0 0 0,-1 1 0 0 0,1-1-1 0 0,-1 1 1 0 0,1-1 0 0 0,0 1 0 0 0,-1-1-1 0 0,1 0 1 0 0,-1 0 0 0 0,0 1 0 0 0,1-1-1 0 0,-1 0 1 0 0,0 0 0 0 0,1-1 0 0 0,-1 1-1 0 0,0 0 1 0 0,0 0 0 0 0,0 0 0 0 0,0-1-1 0 0,0 1 1 0 0,0-1 0 0 0,-1 1-1 0 0,1-1 1 0 0,0 0 49 0 0,12-34-3915 0 0,-6 16 29 0 0,0 0-4100 0 0,-3 9-2339 0 0</inkml:trace>
  <inkml:trace contextRef="#ctx0" brushRef="#br0" timeOffset="1401.345">1582 173 7346 0 0,'0'0'2489'0'0,"0"0"-241"0"0,0 0-185 0 0,0 0-200 0 0,0 0-255 0 0,0 0-284 0 0,0 0-243 0 0,0 0-219 0 0,0 0-156 0 0,0 0-137 0 0,0 0-115 0 0,0 0-62 0 0,0 0-41 0 0,-7-1-11 0 0,4 1-293 0 0,0 0 0 0 0,0 0 0 0 0,0 0 0 0 0,0 0 0 0 0,0 1 0 0 0,0-1 0 0 0,0 1 0 0 0,1 0 0 0 0,-1-1 0 0 0,0 1 0 0 0,0 1 0 0 0,0-1 0 0 0,1 0 1 0 0,-1 1-1 0 0,1-1 0 0 0,-1 1 0 0 0,1 0 0 0 0,0 0 0 0 0,-1 0 0 0 0,1 0 0 0 0,0 0 0 0 0,0 1 0 0 0,1-1 0 0 0,-1 1 0 0 0,0-1 0 0 0,1 1 0 0 0,-1-1 0 0 0,1 2-47 0 0,-71 109 1097 0 0,93-108-9416 0 0,-15-5 2699 0 0,2 0-6223 0 0</inkml:trace>
  <inkml:trace contextRef="#ctx0" brushRef="#br0" timeOffset="1716.352">1688 729 10018 0 0,'0'0'2638'0'0,"0"0"-846"0"0,0 0-485 0 0,0 0-172 0 0,0 0-69 0 0,0 0-47 0 0,0 0-40 0 0,0 0-54 0 0,0 0-42 0 0,0 0-64 0 0,0 0-92 0 0,0 0-101 0 0,23 1-83 0 0,108 6 349 0 0,32-26 171 0 0,-122 17-1149 0 0,-21 1-2848 0 0,-1 0-7546 0 0,-16 1-1548 0 0</inkml:trace>
  <inkml:trace contextRef="#ctx0" brushRef="#br0" timeOffset="2516.112">2243 405 7546 0 0,'0'0'2744'0'0,"0"0"-646"0"0,0 0-306 0 0,0 0-59 0 0,0 0-145 0 0,0 0-230 0 0,0 0-283 0 0,0 0-266 0 0,0 0-189 0 0,0 0-142 0 0,0 0-85 0 0,0 0-58 0 0,0 0-31 0 0,1-4-28 0 0,0-10 142 0 0,-11 38 344 0 0,-1 8-319 0 0,-1-3-373 0 0,3 0 0 0 0,0 1 0 0 0,2 1-1 0 0,1-1 1 0 0,1 1 0 0 0,2 0 0 0 0,1 1 0 0 0,2 3-70 0 0,0-28 1 0 0,0-1 1 0 0,1 0 0 0 0,0 1 0 0 0,0-1-1 0 0,0 0 1 0 0,1 0 0 0 0,0 0 0 0 0,0 0-1 0 0,1 0 1 0 0,0 0 0 0 0,0 0 0 0 0,0-1-1 0 0,0 0 1 0 0,4 4-2 0 0,-6-7 2 0 0,1 0-1 0 0,0 0 1 0 0,0-1-1 0 0,0 1 1 0 0,0 0-1 0 0,0-1 1 0 0,0 1 0 0 0,1-1-1 0 0,-1 0 1 0 0,0 0-1 0 0,1 0 1 0 0,-1 0-1 0 0,1 0 1 0 0,-1-1-1 0 0,1 1 1 0 0,0-1-1 0 0,-1 1 1 0 0,1-1 0 0 0,-1 0-1 0 0,1 0 1 0 0,0 0-1 0 0,-1-1 1 0 0,1 1-1 0 0,0 0 1 0 0,-1-1-1 0 0,1 0 1 0 0,-1 1 0 0 0,1-1-1 0 0,-1 0 1 0 0,0-1-1 0 0,1 1 1 0 0,-1 0-1 0 0,0-1 1 0 0,0 1-1 0 0,2-2-1 0 0,19-14 93 0 0,-1-2 0 0 0,-1-1 0 0 0,0 0 0 0 0,-2-1 0 0 0,0-1-1 0 0,-2-1 1 0 0,0-1 0 0 0,-1 0 0 0 0,-2-1 0 0 0,9-21-93 0 0,95-141 209 0 0,-84 128 66 0 0,-34 58-198 0 0,0 1-26 0 0,0 0-54 0 0,-2 8-106 0 0,-10 20 120 0 0,-3 7 3 0 0,2 0 0 0 0,1 2 0 0 0,1-1 0 0 0,2 1 0 0 0,0 12-14 0 0,-7 298-59 0 0,16-271 56 0 0,-3-1-1 0 0,-4 1 1 0 0,-9 35 3 0 0,-38 105-107 0 0,51-209 111 0 0,-1-1 0 0 0,0 0 0 0 0,0 0 0 0 0,0 0 1 0 0,-1 0-1 0 0,0-1 0 0 0,0 0 0 0 0,-1 0 0 0 0,1 0 0 0 0,-1 0 0 0 0,0-1 0 0 0,0 0 0 0 0,-1 0 0 0 0,1-1 0 0 0,-1 0 1 0 0,1 0-1 0 0,-1-1 0 0 0,0 1 0 0 0,0-1 0 0 0,-1-1 0 0 0,1 1 0 0 0,0-1 0 0 0,0-1 0 0 0,-1 1 0 0 0,1-1 1 0 0,0-1-1 0 0,-1 1 0 0 0,0-1-4 0 0,5 0-1 0 0,1 0 1 0 0,-1 0-1 0 0,1 0 1 0 0,0 0-1 0 0,-1 0 1 0 0,1-1-1 0 0,0 1 1 0 0,0-1-1 0 0,0 1 1 0 0,0-1-1 0 0,0 0 1 0 0,0 0-1 0 0,0 1 1 0 0,0-2-1 0 0,1 1 1 0 0,-1 0-1 0 0,1 0 0 0 0,0 0 1 0 0,0-1-1 0 0,-1 1 1 0 0,1-1-1 0 0,1 1 1 0 0,-1-1-1 0 0,0 1 1 0 0,1-1-1 0 0,-1 1 1 0 0,1-1-1 0 0,0 1 1 0 0,0-1-1 0 0,0 0 1 0 0,0 1-1 0 0,0-1 1 0 0,1-1 0 0 0,20-88-222 0 0,53-31-1343 0 0,-15 49-5289 0 0,-46 58 148 0 0,-4 1-4788 0 0</inkml:trace>
  <inkml:trace contextRef="#ctx0" brushRef="#br0" timeOffset="2749.965">2815 806 12875 0 0,'0'0'1507'0'0,"0"0"-452"0"0,0 0 8 0 0,0 0 270 0 0,0 0 167 0 0,0 0-38 0 0,0 0-222 0 0,0 0-281 0 0,-2 32-247 0 0,-8 97-173 0 0,-13 20 621 0 0,13-139-2628 0 0,7-14-2319 0 0,0-2-3316 0 0,3 2-4528 0 0</inkml:trace>
  <inkml:trace contextRef="#ctx0" brushRef="#br0" timeOffset="3070.819">3021 177 5849 0 0,'0'0'5621'0'0,"0"0"-2729"0"0,0 0-1032 0 0,0 0-173 0 0,0 0-167 0 0,0 0-198 0 0,0 0-266 0 0,0 0-290 0 0,0 0-202 0 0,0 0-127 0 0,0 0-83 0 0,0 0-39 0 0,-1 2-26 0 0,-85 176 568 0 0,83-161-1952 0 0,5-13-2115 0 0,3-3-3662 0 0,-1-1-4627 0 0</inkml:trace>
  <inkml:trace contextRef="#ctx0" brushRef="#br0" timeOffset="3418.567">3191 0 11386 0 0,'0'0'1906'0'0,"0"0"-316"0"0,0 0-91 0 0,0 0-47 0 0,0 0-130 0 0,0 0-274 0 0,0 0-323 0 0,0 0-250 0 0,0 0-117 0 0,0 0-32 0 0,0 0 16 0 0,0 0 35 0 0,0 0 14 0 0,13 6 4 0 0,44 23 13 0 0,-53-27-343 0 0,0 1 1 0 0,0 0 0 0 0,0 1 0 0 0,0-1-1 0 0,-1 1 1 0 0,1 0 0 0 0,-1 0-1 0 0,0 0 1 0 0,0 0 0 0 0,0 0-1 0 0,-1 1 1 0 0,1-1 0 0 0,-1 1-1 0 0,0-1 1 0 0,0 3-66 0 0,5 9 190 0 0,13 39 15 0 0,-3 1 0 0 0,-2 1 0 0 0,-2 0 0 0 0,-3 1 0 0 0,-2 0 0 0 0,-3 0 0 0 0,-3 1 0 0 0,-4 49-205 0 0,1-83-41 0 0,-1 0 0 0 0,-2 0 0 0 0,0 0 0 0 0,-1 0 0 0 0,-2-1 0 0 0,-1 0 0 0 0,0 0 0 0 0,-2 0 0 0 0,-1-1 0 0 0,0-1 0 0 0,-2 0 0 0 0,-1-1 0 0 0,0 0 0 0 0,-2-1 0 0 0,0-1 0 0 0,-1 0 0 0 0,-1-1 0 0 0,0-1 0 0 0,-2-1 0 0 0,0 0 0 0 0,-4 1 41 0 0,-10 3-2017 0 0,22-15-1422 0 0,-1-2-3847 0 0,5-2-4526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0 0 0,'0'0'1287'0'0,"0"0"35"0"0,0 0 106 0 0,0 0 319 0 0,0 0 229 0 0,0 0 66 0 0,0 0-57 0 0,0 0-301 0 0,0 0-294 0 0,0 0-310 0 0,0 0-264 0 0,-3 0-152 0 0,-11 0-92 0 0,11 0-62 0 0,3 0-37 0 0,24 0 5088 0 0,74 2-3705 0 0,-49 0-1553 0 0,0-1 0 0 0,1-3 0 0 0,-1-2 0 0 0,3-3-303 0 0,41-10 406 0 0,-89 16-260 0 0,4-2-826 0 0,-15 2-3636 0 0,-4 7 169 0 0,4-1-1576 0 0,-1-1-5424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9906 0 0,'0'0'2459'0'0,"0"0"-836"0"0,0 0-517 0 0,0 0-129 0 0,0 0 9 0 0,0 0 21 0 0,0 0-23 0 0,0 0-64 0 0,0 0-82 0 0,0 0-111 0 0,0 0-69 0 0,0 0-75 0 0,0 0-79 0 0,32-1-65 0 0,102-2-119 0 0,99-4-707 0 0,-211 7-1625 0 0,-8 0-4448 0 0,-9 0-5157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19 0 0 0,'0'0'644'0'0,"0"0"486"0"0,0 0 217 0 0,0 0 85 0 0,0 0 23 0 0,0 0 32 0 0,0 0 15 0 0,0 0-50 0 0,0 0-33 0 0,3-4-80 0 0,9-11-111 0 0,-16 18 5989 0 0,-6 4-4437 0 0,-36 24-3138 0 0,24-11 518 0 0,2 1 0 0 0,1 0 0 0 0,0 2-1 0 0,2 0 1 0 0,1 1 0 0 0,0 1 0 0 0,2 1-1 0 0,1 0 1 0 0,-4 11-160 0 0,4-4 122 0 0,1 0 0 0 0,1 0-1 0 0,2 1 1 0 0,2 0 0 0 0,1 0-1 0 0,1 1 1 0 0,2 0 0 0 0,1 22-122 0 0,4-40 78 0 0,0 1 0 0 0,1-1 0 0 0,0 0 0 0 0,2 0 1 0 0,0 0-1 0 0,0-1 0 0 0,2 0 0 0 0,0 0 1 0 0,1-1-1 0 0,1 1 0 0 0,0-2 0 0 0,1 1 0 0 0,0-1 1 0 0,8 7-79 0 0,64 42 681 0 0,-41-52-105 0 0,-40-11-541 0 0,-1 0 6 0 0,0 0-11 0 0,0 0 2 0 0,0 0 6 0 0,0 0-2 0 0,0 0-17 0 0,0 0-10 0 0,0 0-5 0 0,0 0-18 0 0,0 0-17 0 0,0 0-9 0 0,0 0-16 0 0,0 0-48 0 0,0-25-3580 0 0,12 8-1868 0 0,-8 12-1625 0 0,-2 1-4287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0 0 0,'0'0'1588'0'0,"0"0"515"0"0,0 0 205 0 0,0 0 23 0 0,0 0-80 0 0,0 0-145 0 0,0 0-243 0 0,0 0-259 0 0,0 0-214 0 0,0 0-201 0 0,0 0-151 0 0,0 0-145 0 0,0 0-119 0 0,-4 1 440 0 0,-2 1 5928 0 0,6-1-7124 0 0,0-1-8 0 0,0 0-4 0 0,0 0-9 0 0,0 0 10 0 0,0 0 3 0 0,0 0-11 0 0,0 0 4 0 0,0 0-9 0 0,0 0-3 0 0,0 0-4 0 0,48-1 26 0 0,175-25 110 0 0,-167 22 15 0 0,-56 4-120 0 0,0 0-2 0 0,0 0 14 0 0,0 0-7 0 0,0 0 8 0 0,0 0 6 0 0,0 0-6 0 0,0 0-11 0 0,0 0 4 0 0,0 0 0 0 0,0 0-22 0 0,0 0 9 0 0,0 0-4 0 0,0 0-9 0 0,0 0 10 0 0,0 0-16 0 0,0 0-21 0 0,0 0-14 0 0,5-7-10096 0 0,1 6 2715 0 0,-1 1-4583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4809 0 0,'0'0'2602'0'0,"0"0"-430"0"0,0 0-186 0 0,0 0-89 0 0,0 0-188 0 0,0 0-254 0 0,0 0-257 0 0,0 0-202 0 0,0 0-164 0 0,0 0-120 0 0,0 0-77 0 0,0 0-55 0 0,0 0-30 0 0,4-15-9 0 0,15-50-17 0 0,43-61 1898 0 0,-35 87-2079 0 0,2 1 0 0 0,1 2-1 0 0,1 1 1 0 0,2 2 0 0 0,15-12-343 0 0,-47 45 2 0 0,2-4 19 0 0,0 1 0 0 0,1-1-1 0 0,-1 1 1 0 0,1 0 0 0 0,0 0 0 0 0,-1 1-1 0 0,1-1 1 0 0,0 1 0 0 0,1 0-1 0 0,-1 0 1 0 0,0 0 0 0 0,1 1 0 0 0,-1-1-1 0 0,1 1 1 0 0,-1 0 0 0 0,1 0 0 0 0,0 1-21 0 0,14 33 34 0 0,27 228 249 0 0,-46-259-278 0 0,0-1 0 0 0,1 0 0 0 0,-1 1 0 0 0,0-1 0 0 0,1 0 0 0 0,-1 1 0 0 0,1-1 0 0 0,-1 0-1 0 0,1 0 1 0 0,-1 1 0 0 0,1-1 0 0 0,0 0 0 0 0,0 0 0 0 0,0 0 0 0 0,0 0 0 0 0,0 0 0 0 0,0 0 0 0 0,0 0 0 0 0,0 0 0 0 0,0 0 0 0 0,0-1 0 0 0,0 1 0 0 0,0 0 0 0 0,1-1 0 0 0,-1 1 0 0 0,0-1 0 0 0,1 1-1 0 0,-1-1 1 0 0,0 0 0 0 0,1 1 0 0 0,-1-1 0 0 0,0 0 0 0 0,1 0 0 0 0,-1 0 0 0 0,1 0 0 0 0,-1 0 0 0 0,0 0 0 0 0,1 0 0 0 0,-1-1 0 0 0,0 1 0 0 0,1-1 0 0 0,-1 1 0 0 0,0 0 0 0 0,1-1 0 0 0,-1 0-1 0 0,0 1 1 0 0,0-1 0 0 0,0 0-5 0 0,80-76 281 0 0,-50 44-258 0 0,1 2 0 0 0,2 1 1 0 0,0 2-1 0 0,2 2 0 0 0,2 1 0 0 0,14-7-23 0 0,-26 19-26 0 0,-18 8 22 0 0,1 0-1 0 0,0 1 1 0 0,0 0-1 0 0,0 1 0 0 0,0-1 1 0 0,1 2-1 0 0,-1-1 1 0 0,1 1-1 0 0,0 1 0 0 0,5 0 5 0 0,-13 3 0 0 0,1 1-1 0 0,0-1 0 0 0,-1 1 1 0 0,1 0-1 0 0,-1 0 0 0 0,0 1 1 0 0,0-1-1 0 0,-1 0 0 0 0,1 1 1 0 0,0-1-1 0 0,-1 1 0 0 0,0-1 1 0 0,0 1-1 0 0,0-1 0 0 0,0 1 1 0 0,-1 0-1 0 0,0 0 0 0 0,1-1 1 0 0,-1 1-1 0 0,0 0 0 0 0,-1 0 1 0 0,1-1 0 0 0,1 16 17 0 0,-1 0 0 0 0,-1 0 1 0 0,-1 0-1 0 0,0 0 0 0 0,-2-1 1 0 0,0 1-1 0 0,-4 11-17 0 0,-18 80 31 0 0,22-77-1003 0 0,23-37-3825 0 0,-9-4 2352 0 0,0-1-5207 0 0,-1 5-4131 0 0</inkml:trace>
  <inkml:trace contextRef="#ctx0" brushRef="#br0" timeOffset="736.005">1609 81 11490 0 0,'0'0'1553'0'0,"0"0"-318"0"0,0 0 92 0 0,0 0 204 0 0,0 0 18 0 0,0 0-191 0 0,0 0-239 0 0,0 0-202 0 0,0 0-128 0 0,0 0-77 0 0,0 0-93 0 0,0 0-90 0 0,0 0-81 0 0,2-12-72 0 0,5-35-44 0 0,-8 45-309 0 0,1 1 0 0 0,-1 0-1 0 0,0 0 1 0 0,1-1 0 0 0,-1 1 0 0 0,0 0-1 0 0,0 0 1 0 0,0 0 0 0 0,0 0 0 0 0,0 0-1 0 0,0 0 1 0 0,0 0 0 0 0,0 0 0 0 0,0 0-1 0 0,0 1 1 0 0,0-1 0 0 0,-1 0 0 0 0,1 1-1 0 0,0-1 1 0 0,-1 1 0 0 0,1-1 0 0 0,0 1-1 0 0,-1 0 1 0 0,1-1 0 0 0,0 1 0 0 0,-1 0-1 0 0,1 0 1 0 0,-1 0 0 0 0,1 0 0 0 0,0 0-1 0 0,-1 1 1 0 0,1-1 0 0 0,-1 0 0 0 0,1 0-1 0 0,0 1 1 0 0,-2 0-23 0 0,-3-1 53 0 0,-8 0 10 0 0,0 1-1 0 0,-1 0 1 0 0,1 1 0 0 0,0 0-1 0 0,1 2 1 0 0,-1-1-1 0 0,0 2 1 0 0,1-1-1 0 0,0 2 1 0 0,-12 6-63 0 0,14-8 13 0 0,-1 1 0 0 0,1 0 0 0 0,1 1 0 0 0,-1 0 0 0 0,1 1 0 0 0,0 0 0 0 0,0 0 0 0 0,1 1 0 0 0,0 1 0 0 0,1-1 0 0 0,0 1 0 0 0,0 1 0 0 0,0 0 0 0 0,2 0 0 0 0,-1 0 0 0 0,1 1 0 0 0,1-1 0 0 0,-1 1 0 0 0,2 1 0 0 0,0-1 0 0 0,0 1 0 0 0,1 0 0 0 0,1 0 0 0 0,0 0 0 0 0,0 4-13 0 0,1-13 0 0 0,1 0-1 0 0,0 0 1 0 0,0 0-1 0 0,0 0 1 0 0,0-1-1 0 0,0 1 1 0 0,1 0-1 0 0,-1 0 1 0 0,1 0-1 0 0,0 0 0 0 0,0 0 1 0 0,0-1-1 0 0,0 1 1 0 0,0 0-1 0 0,0-1 1 0 0,1 1-1 0 0,-1-1 1 0 0,1 1-1 0 0,0-1 1 0 0,0 0-1 0 0,0 0 1 0 0,0 0-1 0 0,0 0 1 0 0,0 0-1 0 0,1 0 1 0 0,-1-1-1 0 0,1 1 1 0 0,-1-1-1 0 0,1 1 0 0 0,-1-1 1 0 0,1 0-1 0 0,0 0 1 0 0,2 0 0 0 0,7 1 52 0 0,0-2-1 0 0,-1 1 1 0 0,1-2 0 0 0,0 1-1 0 0,0-2 1 0 0,0 1 0 0 0,-1-2-1 0 0,1 1 1 0 0,-1-2 0 0 0,0 0 0 0 0,0 0-1 0 0,0-1 1 0 0,0 0 0 0 0,-1 0-1 0 0,2-3-51 0 0,144-110 571 0 0,-144 109-535 0 0,-1-2-2 0 0,0 2 1 0 0,1 0 0 0 0,1 0 0 0 0,-1 1 0 0 0,1 0 0 0 0,1 1-1 0 0,-1 1 1 0 0,15-5-35 0 0,-26 13 1 0 0,0-1 1 0 0,0 1-1 0 0,0-1 0 0 0,-1 1 0 0 0,1 0 0 0 0,0-1 0 0 0,-1 1 1 0 0,1 0-1 0 0,-1 0 0 0 0,1 0 0 0 0,-1 0 0 0 0,0 1 0 0 0,0-1 0 0 0,0 0 1 0 0,0 0-1 0 0,0 1 0 0 0,-1-1 0 0 0,1 1 0 0 0,-1-1 0 0 0,1 1 1 0 0,-1-1-1 0 0,0 0 0 0 0,0 1 0 0 0,0-1 0 0 0,0 1 0 0 0,-1-1 0 0 0,1 3-1 0 0,0-1 5 0 0,3 103 37 0 0,-4-1 1 0 0,-15 101-43 0 0,12-153-2 0 0,-2 0-11 0 0,-3 0-1 0 0,-1-1 1 0 0,-3 0 0 0 0,-3-1-1 0 0,-1-1 1 0 0,-3 0 13 0 0,17-43 1 0 0,0 0 0 0 0,-1 0 0 0 0,1-1 0 0 0,-1 0 0 0 0,-1 0 0 0 0,0 0 0 0 0,0 0 0 0 0,0-1 0 0 0,-1 1 0 0 0,0-1 0 0 0,0-1 0 0 0,0 1 0 0 0,-1-1 0 0 0,0 0 0 0 0,0-1 0 0 0,0 0 0 0 0,0 0 0 0 0,-1 0 0 0 0,0-1 0 0 0,-5 2-1 0 0,10-4 0 0 0,1 1 1 0 0,-2-1-1 0 0,1 0 1 0 0,0 0-1 0 0,0 0 1 0 0,0 0-1 0 0,0-1 1 0 0,-1 1-1 0 0,1-1 1 0 0,0 0-1 0 0,-1 0 1 0 0,1 0 0 0 0,0 0-1 0 0,-1 0 1 0 0,1-1-1 0 0,0 0 1 0 0,0 1-1 0 0,-1-1 1 0 0,1 0-1 0 0,0-1 1 0 0,0 1-1 0 0,0-1 1 0 0,0 1-1 0 0,1-1 1 0 0,-1 0-1 0 0,0 0 1 0 0,1 0-1 0 0,-1 0 1 0 0,1 0-1 0 0,0-1 1 0 0,-1 1-1 0 0,1-1 1 0 0,0 0-1 0 0,1 1 1 0 0,-1-1-1 0 0,0 0 1 0 0,0-3-1 0 0,0-5-6 0 0,0-1 1 0 0,2 0 0 0 0,-1 1 0 0 0,1-1 0 0 0,1 0-1 0 0,0 1 1 0 0,1-1 0 0 0,0 1 0 0 0,0-1 0 0 0,2 1-1 0 0,-1 0 1 0 0,1 0 0 0 0,1 1 0 0 0,0-1 0 0 0,0 1-1 0 0,1 0 1 0 0,1 0 0 0 0,0 0 5 0 0,11-14-21 0 0,1 1 1 0 0,1 1-1 0 0,1 0 0 0 0,1 2 1 0 0,0 0-1 0 0,14-7 21 0 0,105-47-3308 0 0,-129 68 1293 0 0,1-1-4456 0 0,-3 6-5800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3217 0 0,'0'0'1487'0'0,"0"0"-196"0"0,0 0-12 0 0,0 0 149 0 0,0 0 88 0 0,0 0-132 0 0,0 0-306 0 0,0 0-332 0 0,0 0-236 0 0,0 0-91 0 0,0 0-38 0 0,0 0 10 0 0,0 0-15 0 0,-1 9-21 0 0,6 258 3381 0 0,-4-266-3666 0 0,0-1 0 0 0,0 1 1 0 0,0 0-1 0 0,0-1 0 0 0,0 1 1 0 0,1 0-1 0 0,-1-1 1 0 0,0 1-1 0 0,0-1 0 0 0,1 0 1 0 0,-1 0-1 0 0,0 1 1 0 0,1-1-1 0 0,-1 0 0 0 0,0 0 1 0 0,1 0-1 0 0,-1 0 1 0 0,1 0-1 0 0,-1-1 0 0 0,0 1 1 0 0,0 0-1 0 0,1 0 1 0 0,-1-1-1 0 0,0 1 0 0 0,1-1 1 0 0,-1 0-1 0 0,0 1 0 0 0,0-1 1 0 0,0 0-1 0 0,0 1 1 0 0,0-1-1 0 0,0 0 0 0 0,0 0 1 0 0,0 0-71 0 0,1 0 30 0 0,16-9 159 0 0,-1-2 0 0 0,0 1 1 0 0,0-2-1 0 0,-2 0 0 0 0,1-1 0 0 0,-2-1 1 0 0,0 0-1 0 0,0-2-189 0 0,29-29 269 0 0,-25 26-119 0 0,-2-2 0 0 0,0 0 0 0 0,-1-1 0 0 0,-2-1 0 0 0,0 0 0 0 0,0-3-150 0 0,-4 16 188 0 0,-9 32-140 0 0,-2-1 48 0 0,-1 111 389 0 0,9 158-24 0 0,7-181-405 0 0,-6 1 0 0 0,-4 71-56 0 0,-4-169 14 0 0,0 0 1 0 0,-1 0-1 0 0,0 0 1 0 0,0 0-1 0 0,-1 0 1 0 0,-1-1-1 0 0,1 1 1 0 0,-2-1-1 0 0,0 0 1 0 0,0 0-15 0 0,3-8 12 0 0,1-1 1 0 0,-1 1-1 0 0,0-1 1 0 0,1 0-1 0 0,-1 0 0 0 0,0 0 1 0 0,0 0-1 0 0,0 0 1 0 0,0 0-1 0 0,0-1 0 0 0,0 1 1 0 0,0 0-1 0 0,0-1 1 0 0,0 0-1 0 0,0 1 1 0 0,0-1-1 0 0,0 0 0 0 0,0 0 1 0 0,0 0-1 0 0,-1 0 1 0 0,1-1-1 0 0,0 1 0 0 0,0-1 1 0 0,0 1-1 0 0,0-1 1 0 0,0 0-1 0 0,0 1 1 0 0,0-1-1 0 0,0 0 0 0 0,1 0 1 0 0,-1-1-1 0 0,0 1 1 0 0,1 0-1 0 0,-1 0 0 0 0,0-1 1 0 0,1 1-1 0 0,0-1 1 0 0,-1 0-1 0 0,1 1 0 0 0,0-1 1 0 0,0 0-1 0 0,0 0 1 0 0,0 0-1 0 0,0 0 1 0 0,0 1-1 0 0,0-1 0 0 0,1 0 1 0 0,-1-1-1 0 0,1 1 1 0 0,-1 0-1 0 0,1 0 0 0 0,0-1-12 0 0,-2-9-31 0 0,0 1-1 0 0,0-1 0 0 0,2 0 1 0 0,-1 0-1 0 0,2 1 0 0 0,-1-1 1 0 0,1 0-1 0 0,1 1 1 0 0,0-1-1 0 0,1 1 0 0 0,0-1 1 0 0,1 1-1 0 0,0 0 0 0 0,1 0 1 0 0,0 1-1 0 0,1-1 0 0 0,0 1 1 0 0,1 0-1 0 0,4-4 32 0 0,14-27-2249 0 0,-13 20-6106 0 0,-6 16-3407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11939 0 0,'0'0'2217'0'0,"0"0"-470"0"0,0 0-240 0 0,0 0-132 0 0,0 0-192 0 0,0 0-211 0 0,0 0-185 0 0,0 0-140 0 0,0 0-113 0 0,0 0-40 0 0,0 0-51 0 0,0 0-44 0 0,0 0-28 0 0,18-3-65 0 0,83-19 185 0 0,-29 22 213 0 0,-70 0-691 0 0,-1 1 1 0 0,0 0-1 0 0,1 0 0 0 0,-1 0 0 0 0,0 0 0 0 0,1 0 0 0 0,-1 1 1 0 0,0-1-1 0 0,0 0 0 0 0,0 0 0 0 0,0 1 0 0 0,0-1 0 0 0,0 1 1 0 0,-1-1-1 0 0,1 1 0 0 0,0-1 0 0 0,-1 1 0 0 0,1-1 0 0 0,-1 1 1 0 0,0 0-1 0 0,1-1 0 0 0,-1 1 0 0 0,0 0 0 0 0,0-1 0 0 0,0 1 1 0 0,0 0-1 0 0,0-1 0 0 0,0 1 0 0 0,-1 0 0 0 0,1-1 0 0 0,-1 1 1 0 0,1-1-1 0 0,-1 1 0 0 0,1-1 0 0 0,-1 1 0 0 0,0-1 0 0 0,0 1 1 0 0,0-1-1 0 0,0 1 0 0 0,0-1 0 0 0,0 0 0 0 0,0 0 0 0 0,0 1 1 0 0,0-1-1 0 0,-1 0 0 0 0,1 0 0 0 0,0 0-13 0 0,-78 80 315 0 0,70-72-298 0 0,5-6-4 0 0,-1 1-1 0 0,1-1 1 0 0,1 1-1 0 0,-1 0 1 0 0,0 0-1 0 0,1 1 1 0 0,0-1-1 0 0,0 1 1 0 0,0 0-1 0 0,1 0 1 0 0,-1-1-1 0 0,1 2 1 0 0,0-1-1 0 0,1 0 1 0 0,-1 0-1 0 0,0 3-12 0 0,4-6 35 0 0,0 0 1 0 0,0 0-1 0 0,0 0 0 0 0,0-1 0 0 0,0 1 0 0 0,0-1 0 0 0,0 1 1 0 0,0-1-1 0 0,1 0 0 0 0,-1 0 0 0 0,0 0 0 0 0,1 0 1 0 0,-1 0-1 0 0,1 0 0 0 0,0-1 0 0 0,-1 1 0 0 0,1-1 0 0 0,-1 0 1 0 0,1 0-1 0 0,1 0-35 0 0,0 1 70 0 0,6 1 9 0 0,0-1 0 0 0,0 0 1 0 0,0 0-1 0 0,0-1 1 0 0,0 0-1 0 0,0-1 1 0 0,0 0-1 0 0,0 0 0 0 0,0-2 1 0 0,0 1-1 0 0,5-3-79 0 0,-12 4 960 0 0,-1-1-3381 0 0,1-2-9415 0 0,-2 0-180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15 611 11018 0 0,'0'0'4427'0'0,"0"0"-2856"0"0,0 0-953 0 0,0 0 176 0 0,0 0 348 0 0,0 0 243 0 0,0 0 5 0 0,0 0-194 0 0,0 0-257 0 0,0 0-195 0 0,2 32-168 0 0,6 103-129 0 0,-11-23 413 0 0,-9-54-851 0 0,5-53-1473 0 0,5-15-10590 0 0,2 6 408 0 0</inkml:trace>
  <inkml:trace contextRef="#ctx0" brushRef="#br0" timeOffset="385.174">247 7 4745 0 0,'0'0'2710'0'0,"0"0"-268"0"0,0 0-207 0 0,0 0-128 0 0,0 0-209 0 0,0 0-290 0 0,0 0-310 0 0,0 0-330 0 0,0 0-295 0 0,0 0-235 0 0,0 0-167 0 0,0 0-102 0 0,0 0 24 0 0,8-6 538 0 0,12 50 352 0 0,55 202 1631 0 0,-69-220-2569 0 0,14 50 113 0 0,-3 0 0 0 0,-3 1 0 0 0,-4 1 0 0 0,-4 0 0 0 0,-2 22-258 0 0,-6-82-3 0 0,-2 0 1 0 0,0 0-1 0 0,0 0 1 0 0,-2-1-1 0 0,0 0 1 0 0,-1 0-1 0 0,-1 0 1 0 0,-1-1-1 0 0,0 0 1 0 0,-1-1-1 0 0,0 0 1 0 0,-2 0 0 0 0,0-1-1 0 0,0 0 1 0 0,-1-2-1 0 0,-1 1 1 0 0,0-1-1 0 0,0-1 1 0 0,-1-1-1 0 0,-1 0 1 0 0,0-1-1 0 0,0 0 1 0 0,-10 2 2 0 0,-44 14-1442 0 0,46-21-2547 0 0,-1-3-5212 0 0,15-1-2868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10258 0 0,'0'0'2810'0'0,"0"0"-595"0"0,0 0-374 0 0,0 0-158 0 0,0 0-210 0 0,0 0-254 0 0,0 0-245 0 0,0 0-214 0 0,0 0-169 0 0,0 0-128 0 0,0 0-89 0 0,0 0-46 0 0,0 0-9 0 0,6-1-7 0 0,229-23 1394 0 0,-214 22-2254 0 0,36-6-699 0 0,-24-4-8321 0 0,-26 8-1874 0 0</inkml:trace>
  <inkml:trace contextRef="#ctx0" brushRef="#br0" timeOffset="860.464">573 46 872 0 0,'0'0'1414'0'0,"0"0"-5"0"0,0 0 198 0 0,0 0 271 0 0,0 0 115 0 0,0 0-69 0 0,0 0-192 0 0,0 0-245 0 0,0 0-196 0 0,0 0-164 0 0,0 0-124 0 0,0 0-87 0 0,0 0-120 0 0,1-3-109 0 0,1-9-81 0 0,-1 8-75 0 0,-1 4-39 0 0,0 0-42 0 0,0 0-31 0 0,0 0-27 0 0,0 0-48 0 0,-9 23 971 0 0,-67 179-631 0 0,67-185-682 0 0,2 1 0 0 0,0 0-1 0 0,1 0 1 0 0,1 1-1 0 0,1-1 1 0 0,0 1 0 0 0,1 0-1 0 0,1 0 1 0 0,1 0-1 0 0,2 17-1 0 0,1-33 10 0 0,-1 0-1 0 0,2-1 0 0 0,-1 1 0 0 0,0 0 1 0 0,0-1-1 0 0,1 1 0 0 0,0-1 0 0 0,-1 0 1 0 0,1 0-1 0 0,0 0 0 0 0,0 0 1 0 0,0 0-1 0 0,0-1 0 0 0,0 1 0 0 0,1-1 1 0 0,-1 0-1 0 0,0 0 0 0 0,1 0 0 0 0,-1-1 1 0 0,1 1-1 0 0,-1-1 0 0 0,0 0 0 0 0,1 1 1 0 0,-1-2-1 0 0,1 1 0 0 0,-1 0 0 0 0,1-1 1 0 0,-1 1-1 0 0,1-1 0 0 0,-1 0 0 0 0,0 0 1 0 0,1-1-1 0 0,-1 1 0 0 0,0-1-9 0 0,21-11 96 0 0,-1-1 0 0 0,-1-1-1 0 0,0-2 1 0 0,-1 0 0 0 0,-1-1 0 0 0,0-1 0 0 0,-2 0-1 0 0,0-2 1 0 0,-1 0 0 0 0,-1-1 0 0 0,-2-1-1 0 0,0 0 1 0 0,-1-1 0 0 0,-1 0 0 0 0,-1-1-1 0 0,0-5-95 0 0,-9 26-1 0 0,75-131 104 0 0,-72 118 5 0 0,-12 18-39 0 0,-11 28-68 0 0,2 1 1 0 0,1 1-1 0 0,2 1 0 0 0,1 0 0 0 0,1 1 0 0 0,2 0 0 0 0,1 0 1 0 0,1 1-1 0 0,1 13-1 0 0,5-40 0 0 0,-9 72 0 0 0,3 1-1 0 0,4-1 1 0 0,4 40 0 0 0,0-26-8 0 0,6 132-52 0 0,-8-218 61 0 0,0 0 1 0 0,-1 0 0 0 0,0 0-1 0 0,0 0 1 0 0,0 0 0 0 0,-1-1-1 0 0,0 1 1 0 0,0-1 0 0 0,-1 0-1 0 0,0 1 1 0 0,0-2 0 0 0,0 1-1 0 0,-1 0 1 0 0,0-1 0 0 0,0 0 0 0 0,0 0-1 0 0,-1 0 1 0 0,1-1 0 0 0,-4 2-2 0 0,7-5 2 0 0,0 0 1 0 0,-1 0 0 0 0,1 0-1 0 0,0-1 1 0 0,-1 1 0 0 0,1 0-1 0 0,-1-1 1 0 0,1 0 0 0 0,-1 0 0 0 0,1 1-1 0 0,-1-1 1 0 0,1-1 0 0 0,-1 1-1 0 0,1 0 1 0 0,0-1 0 0 0,-1 1-1 0 0,1-1 1 0 0,-1 0 0 0 0,1 0 0 0 0,0 1-1 0 0,0-2 1 0 0,-1 1 0 0 0,1 0-1 0 0,0 0 1 0 0,0-1 0 0 0,0 1-1 0 0,0-1 1 0 0,0 0 0 0 0,1 1 0 0 0,-1-1-1 0 0,1 0 1 0 0,-1 0 0 0 0,1 0-1 0 0,-1 0 1 0 0,1 0 0 0 0,0-1-1 0 0,0 1 1 0 0,0 0 0 0 0,0-1-3 0 0,-1-9-10 0 0,0 0-1 0 0,1 0 1 0 0,1 0 0 0 0,0-1 0 0 0,1 1-1 0 0,0 0 1 0 0,0 0 0 0 0,2 0 0 0 0,-1 0-1 0 0,2 0 1 0 0,-1 0 0 0 0,2 1 0 0 0,-1-1-1 0 0,2 1 1 0 0,-1 0 0 0 0,1 1-1 0 0,1-1 1 0 0,1 0 10 0 0,-7 9-4 0 0,60-86-3006 0 0,-48 73 207 0 0,-1 4-6224 0 0,-8 3-2726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4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22 984 4041 0 0,'0'0'508'0'0,"0"0"-188"0"0,0 0-51 0 0,0 0 212 0 0,0 0 327 0 0,0 0 308 0 0,0 0 122 0 0,0 0-109 0 0,0 0-257 0 0,0 0-329 0 0,0 0-235 0 0,-5 4-5 0 0,2-2-291 0 0,2-1 20 0 0,0-1 0 0 0,0 1 0 0 0,1-1 1 0 0,-1 1-1 0 0,0 0 0 0 0,0-1 0 0 0,1 1 1 0 0,-1 0-1 0 0,0-1 0 0 0,1 1 0 0 0,-1 0 0 0 0,0 0 1 0 0,1-1-1 0 0,-1 1 0 0 0,1 0 0 0 0,0 0 0 0 0,-1 0 1 0 0,1 0-1 0 0,0 0 0 0 0,-1 0 0 0 0,1 0 0 0 0,0 0 1 0 0,0 0-1 0 0,0 0 0 0 0,0 0 0 0 0,0 0 0 0 0,0 0 1 0 0,0 0-1 0 0,0 0 0 0 0,0 0 0 0 0,1 0 1 0 0,-1 0-1 0 0,0-1 0 0 0,0 1 0 0 0,1 0 0 0 0,-1 0 1 0 0,1 0-1 0 0,-1 0 0 0 0,1 0 0 0 0,-1-1 0 0 0,1 1 1 0 0,0 0-1 0 0,-1 0 0 0 0,1-1 0 0 0,0 1 0 0 0,0 0 1 0 0,-1-1-1 0 0,1 1 0 0 0,0-1 0 0 0,0 1 1 0 0,0-1-1 0 0,0 1 0 0 0,0-1-32 0 0,10 9 417 0 0,1-2 0 0 0,0 1 0 0 0,0-2 0 0 0,0 1 0 0 0,1-2 0 0 0,0 1-1 0 0,0-2 1 0 0,0 0 0 0 0,1-1 0 0 0,-1 0 0 0 0,12 1-417 0 0,-8-2 260 0 0,-1-1 1 0 0,0-1-1 0 0,0 0 0 0 0,1-1 0 0 0,-1-1 1 0 0,0 0-1 0 0,0-1 0 0 0,0-1 0 0 0,-1 0 1 0 0,1-1-1 0 0,-1-1 0 0 0,0-1 0 0 0,0 0 0 0 0,-1-1 1 0 0,4-2-261 0 0,19-15 329 0 0,-1-1 1 0 0,0-2-1 0 0,-3-2 0 0 0,29-31-329 0 0,211-269 894 0 0,-171 194-535 0 0,-6-4 1 0 0,23-55-360 0 0,-71 125 249 0 0,-48 70-216 0 0,0 0-11 0 0,26 75 406 0 0,-10 15-110 0 0,-4 0 1 0 0,-4 0-1 0 0,-3 13-318 0 0,3 45 161 0 0,-3 116-33 0 0,-6-253-145 0 0,-1-1 0 0 0,0 1 0 0 0,-1-1 0 0 0,0 0 0 0 0,0 0 0 0 0,-1 0 0 0 0,-1 0 0 0 0,1-1 0 0 0,-2 0 1 0 0,1 1-1 0 0,-1-2 0 0 0,-1 1 0 0 0,1-1 0 0 0,-1 0 0 0 0,-1 0 0 0 0,0-1 0 0 0,0 0 0 0 0,0-1 0 0 0,-1 1 0 0 0,0-2 0 0 0,-6 4 17 0 0,-3 1-157 0 0,0-1 0 0 0,-1-1 0 0 0,0 0 1 0 0,-1-2-1 0 0,1 0 0 0 0,-1-1 0 0 0,0-1 0 0 0,-1-1 1 0 0,1-1-1 0 0,-19 0 157 0 0,24-1-388 0 0,1-1 1 0 0,-1-1 0 0 0,0 0-1 0 0,0-1 1 0 0,1-1 0 0 0,-1 0-1 0 0,1-1 1 0 0,0 0 0 0 0,0-1 0 0 0,0-1-1 0 0,1 0 1 0 0,-1-1 0 0 0,2 0-1 0 0,-9-7 388 0 0,-20-23-4160 0 0,19 9-3830 0 0,14 15 436 0 0</inkml:trace>
  <inkml:trace contextRef="#ctx0" brushRef="#br0" timeOffset="332.619">2039 398 13531 0 0,'0'0'740'0'0,"0"0"-174"0"0,0 0 0 0 0,0 0 197 0 0,0 0 191 0 0,0 0 73 0 0,-35 31-53 0 0,-108 98-148 0 0,138-125-762 0 0,0 0 0 0 0,-1 0 0 0 0,2 1-1 0 0,-1 0 1 0 0,0 0 0 0 0,1 0 0 0 0,0 0 0 0 0,0 1 0 0 0,1-1 0 0 0,0 1 0 0 0,0 0 0 0 0,0 0-1 0 0,0 0 1 0 0,1 1 0 0 0,0 0-64 0 0,-2 8 144 0 0,1-9-127 0 0,0 1 0 0 0,0-1 1 0 0,1 1-1 0 0,0-1 1 0 0,1 1-1 0 0,-1 0 1 0 0,1 0-1 0 0,0 0 1 0 0,1 0-1 0 0,0 0 1 0 0,0 0-1 0 0,0 0 1 0 0,1 0-1 0 0,0 0 1 0 0,0-1-1 0 0,1 1 1 0 0,0 0-1 0 0,0-1 1 0 0,1 1-1 0 0,-1-1 1 0 0,1 1-1 0 0,1-1 1 0 0,-1 0-1 0 0,1-1 1 0 0,0 1-1 0 0,1 0 0 0 0,-1-1 1 0 0,1 0-1 0 0,0 0 1 0 0,0-1-1 0 0,1 1 1 0 0,-1-1-1 0 0,1 0 1 0 0,0-1-1 0 0,0 1 1 0 0,0-1-1 0 0,5 1-17 0 0,6-1 87 0 0,0-2-1 0 0,0-1 0 0 0,-1 0 0 0 0,1-1 1 0 0,0 0-1 0 0,-1-2 0 0 0,1 0 1 0 0,-1 0-1 0 0,1-2 0 0 0,-1 0 0 0 0,-1-1 1 0 0,1 0-1 0 0,-1-2 0 0 0,0 0 0 0 0,-1 0 1 0 0,0-1-1 0 0,0-1 0 0 0,-1 0 1 0 0,0-1-1 0 0,-1-1 0 0 0,0 0 0 0 0,-1 0 1 0 0,8-11-87 0 0,-14 18 21 0 0,0 0-1 0 0,0-1 1 0 0,0 1 0 0 0,-1-1 0 0 0,1 0-1 0 0,-1 0 1 0 0,-1-1 0 0 0,1 1 0 0 0,-1-1 0 0 0,0 0-1 0 0,-1 1 1 0 0,0-1 0 0 0,0-1 0 0 0,0 1-1 0 0,-1 0 1 0 0,0 0 0 0 0,0 0 0 0 0,-1-1 0 0 0,0 1-1 0 0,0 0 1 0 0,-1-1 0 0 0,0 1 0 0 0,0 0-1 0 0,-1 0 1 0 0,0 0 0 0 0,0 0 0 0 0,0 0 0 0 0,-1 0-1 0 0,0 0 1 0 0,-1 1 0 0 0,1 0 0 0 0,-1-1-1 0 0,0 1 1 0 0,-1 1 0 0 0,1-1 0 0 0,-1 1 0 0 0,-1-1-1 0 0,1 1 1 0 0,-1 1 0 0 0,1-1 0 0 0,-1 1 0 0 0,-1 0-1 0 0,-4-2-20 0 0,-2 1-160 0 0,0 0 0 0 0,0 2-1 0 0,0 0 1 0 0,-1 0 0 0 0,1 1-1 0 0,-1 1 1 0 0,0 0 0 0 0,1 1 0 0 0,-1 0-1 0 0,0 1 1 0 0,-6 2 160 0 0,-86 38-8403 0 0,87-27-2707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2521 0 0,'0'0'1675'0'0,"0"0"-152"0"0,0 0 101 0 0,0 0 164 0 0,0 0 91 0 0,0 0-56 0 0,0 0-214 0 0,0 0-250 0 0,0 0-248 0 0,0 0-206 0 0,0 0-113 0 0,4 1 8882 0 0,18 2-8423 0 0,294-14-345 0 0,-117 21-650 0 0,-173-12-2123 0 0,-35-2-1456 0 0,1 0-4650 0 0,6 4-4247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12579 0 0,'0'0'1981'0'0,"0"0"-423"0"0,0 0-216 0 0,0 0-35 0 0,0 0-48 0 0,0 0-151 0 0,0 0-221 0 0,0 0-227 0 0,0 0-157 0 0,0 0-59 0 0,0 0-43 0 0,0 0-6 0 0,0 0 4 0 0,14 7 1432 0 0,28 4-50 0 0,16-3-907 0 0,122-1 199 0 0,-51-22-635 0 0,-52 12-281 0 0,-87 0-1275 0 0,-13 7-3400 0 0,18 0 2403 0 0,-1 1-6388 0 0,4-4-3940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3 678 152 0 0,'0'0'762'0'0,"0"0"-492"0"0,0 0 189 0 0,0 0 704 0 0,0 0 745 0 0,0 0 457 0 0,0 0 13 0 0,0 0-291 0 0,0 0-332 0 0,0 0-239 0 0,0 0-128 0 0,0 0-62 0 0,0 0-66 0 0,0 3 5687 0 0,-2-81-3986 0 0,9-101-1909 0 0,-2 152-1017 0 0,2-1 1 0 0,1 1-1 0 0,1 1 0 0 0,1-1 0 0 0,1 2 1 0 0,1-1-1 0 0,2 2 0 0 0,0 0 1 0 0,2 0-1 0 0,0 2 0 0 0,14-15-35 0 0,-23 30 4 0 0,0 0 0 0 0,1 1 0 0 0,-1 0 0 0 0,1 0 0 0 0,0 0 0 0 0,1 1 0 0 0,-1 0-1 0 0,1 1 1 0 0,0 0 0 0 0,0 0 0 0 0,1 1 0 0 0,-1 0 0 0 0,1 1 0 0 0,-1 0 0 0 0,1 0 0 0 0,0 1 0 0 0,6 0-4 0 0,-11 1-4 0 0,-1 0-1 0 0,0 0 1 0 0,0 1 0 0 0,1-1 0 0 0,-1 1 0 0 0,0 0-1 0 0,0 0 1 0 0,0 1 0 0 0,0-1 0 0 0,0 1 0 0 0,0 0-1 0 0,0 0 1 0 0,-1 0 0 0 0,1 0 0 0 0,-1 0 0 0 0,1 1-1 0 0,-1 0 1 0 0,0 0 0 0 0,0 0 0 0 0,0 0 0 0 0,0 0-1 0 0,-1 1 1 0 0,1-1 0 0 0,-1 1 0 0 0,0 0 0 0 0,0-1-1 0 0,0 1 1 0 0,-1 0 0 0 0,1 0 0 0 0,-1 0 0 0 0,0 0-1 0 0,0 1 1 0 0,0-1 0 0 0,-1 4 4 0 0,1 14 11 0 0,-1-1 0 0 0,-2 0 0 0 0,0 0 0 0 0,-1 0 0 0 0,-1 0 0 0 0,-1 0 0 0 0,-1-1 0 0 0,-1 0 0 0 0,0 0 0 0 0,-10 17-11 0 0,-11 35-9 0 0,11 5-49 0 0,17-77 42 0 0,0 0 9 0 0,0 0 15 0 0,0 0 11 0 0,0 0-9 0 0,11-15-44 0 0,74-88 58 0 0,-79 96-24 0 0,30-39-4 0 0,2 2 1 0 0,2 2-1 0 0,2 2 1 0 0,1 1-1 0 0,2 2 1 0 0,2 3-1 0 0,1 1 1 0 0,7-1 3 0 0,-32 22-7 0 0,78-21-40 0 0,-99 36 46 0 0,1 0-1 0 0,-1 1 1 0 0,0-1-1 0 0,0 0 1 0 0,0 1-1 0 0,0 0 1 0 0,-1-1 0 0 0,0 1-1 0 0,1 0 1 0 0,-1 0-1 0 0,0 0 1 0 0,-1 0-1 0 0,1-1 1 0 0,-1 1-1 0 0,0 0 1 0 0,0 0-1 0 0,0 0 1 0 0,0 1 1 0 0,0-2 1 0 0,0 24 3 0 0,-1-1 1 0 0,-2 1-1 0 0,0-1 0 0 0,-2 0 0 0 0,-1 0 0 0 0,0-1 1 0 0,-6 11-5 0 0,-25 131 54 0 0,37-119-233 0 0,0-48 95 0 0,35-35-7745 0 0,-25 26 2781 0 0,-3 2-6400 0 0</inkml:trace>
  <inkml:trace contextRef="#ctx0" brushRef="#br0" timeOffset="717.848">1585 103 14579 0 0,'0'0'1778'0'0,"0"0"-462"0"0,0 0-170 0 0,0 0 49 0 0,0 0 45 0 0,0 0-53 0 0,0 0-199 0 0,0 0-258 0 0,0 0-193 0 0,0 0-140 0 0,0 0-113 0 0,0 0-12 0 0,0 0-10 0 0,-14-1 3 0 0,-44-3 6 0 0,-20 28 436 0 0,66-17-638 0 0,-2-2-37 0 0,0 0 1 0 0,1 2-1 0 0,0-1 0 0 0,0 2 0 0 0,1-1 1 0 0,0 2-1 0 0,0 0 0 0 0,1 0 1 0 0,0 1-1 0 0,0 0 0 0 0,1 1 0 0 0,1 0 1 0 0,0 1-1 0 0,0 0 0 0 0,1 0 0 0 0,1 1 1 0 0,0 0-1 0 0,1 0 0 0 0,0 1 0 0 0,1 0 1 0 0,0 0-1 0 0,1 0 0 0 0,1 0 0 0 0,0 1 1 0 0,1-1-1 0 0,1 4-32 0 0,2-14 7 0 0,1-1 1 0 0,0 1-1 0 0,0-1 0 0 0,0 1 0 0 0,0-1 1 0 0,1 0-1 0 0,-1 1 0 0 0,1-1 1 0 0,0-1-1 0 0,0 1 0 0 0,0 0 0 0 0,0-1 1 0 0,0 1-1 0 0,1-1 0 0 0,-1 0 0 0 0,1 0 1 0 0,-1 0-1 0 0,1-1 0 0 0,0 1 1 0 0,0-1-1 0 0,-1 0 0 0 0,1 0 0 0 0,0 0 1 0 0,0-1-1 0 0,0 1 0 0 0,0-1 1 0 0,0 0-1 0 0,0 0 0 0 0,0 0 0 0 0,1-1 1 0 0,-1 0-1 0 0,-1 1 0 0 0,1-1 1 0 0,0-1-1 0 0,0 1 0 0 0,0 0 0 0 0,1-2-7 0 0,30-12 90 0 0,-2-1-1 0 0,0-2 0 0 0,-1-2 0 0 0,-1 0 0 0 0,0-2 0 0 0,-2-2 1 0 0,-1 0-1 0 0,11-13-89 0 0,-26 24 24 0 0,222-167 249 0 0,-234 180-270 0 0,0-1 0 0 0,0 1-1 0 0,0-1 1 0 0,-1 1 0 0 0,1 0 0 0 0,0 0-1 0 0,0-1 1 0 0,0 1 0 0 0,0 0-1 0 0,0 0 1 0 0,0 0 0 0 0,0 0 0 0 0,0 0-1 0 0,0 0 1 0 0,0 0 0 0 0,0 0-1 0 0,0 1 1 0 0,0-1 0 0 0,-1 0 0 0 0,1 1-1 0 0,0-1 1 0 0,0 0 0 0 0,0 1-1 0 0,0-1 1 0 0,-1 1 0 0 0,1-1 0 0 0,0 1-1 0 0,0-1 1 0 0,-1 1 0 0 0,1 0-1 0 0,0 0 1 0 0,-1-1 0 0 0,1 1 0 0 0,-1 0-1 0 0,1 0 1 0 0,-1-1 0 0 0,1 1 0 0 0,-1 0-1 0 0,1 0 1 0 0,-1 0 0 0 0,0 0-1 0 0,0 0 1 0 0,1 0 0 0 0,-1 0 0 0 0,0 0-1 0 0,0-1 1 0 0,0 1 0 0 0,0 0-1 0 0,0 0 1 0 0,0 0 0 0 0,0 0 0 0 0,0 0-1 0 0,-1 0 1 0 0,1 0 0 0 0,0 0-1 0 0,-1 0 1 0 0,1 0 0 0 0,0-1 0 0 0,-1 1-1 0 0,1 0 1 0 0,-1 0 0 0 0,1 0-1 0 0,-1-1 1 0 0,0 1 0 0 0,1 0 0 0 0,-1 0-1 0 0,0-1-2 0 0,0 12 37 0 0,-48 191 431 0 0,39-158-462 0 0,2 0-1 0 0,3 0 1 0 0,1 0-1 0 0,2 1 1 0 0,3-1-1 0 0,1 0 1 0 0,6 28-6 0 0,6 10-3 0 0,-3 1 0 0 0,-5 0 1 0 0,-2 0-1 0 0,-5 26 3 0 0,0-96-1 0 0,-1 1 0 0 0,0 0 0 0 0,-1-1 1 0 0,-1 1-1 0 0,0-1 0 0 0,-1 0 0 0 0,0-1 0 0 0,-7 12 1 0 0,9-20 4 0 0,0 0 1 0 0,0 0-1 0 0,0-1 0 0 0,0 0 1 0 0,-1 0-1 0 0,0 0 0 0 0,0 0 1 0 0,0 0-1 0 0,0-1 0 0 0,0 1 1 0 0,-1-1-1 0 0,0 0 1 0 0,1-1-1 0 0,-1 1 0 0 0,0-1 1 0 0,0 0-1 0 0,-1 0 0 0 0,1-1 1 0 0,0 1-1 0 0,-1-1 0 0 0,1 0 1 0 0,0-1-1 0 0,-1 1 0 0 0,-2-1-4 0 0,4 0 4 0 0,0 1 0 0 0,-1-1 0 0 0,1 0-1 0 0,0 0 1 0 0,-1-1 0 0 0,1 1 0 0 0,0-1-1 0 0,0 0 1 0 0,-1 0 0 0 0,1 0 0 0 0,0-1-1 0 0,0 1 1 0 0,0-1 0 0 0,1 0 0 0 0,-1 0-1 0 0,0 0 1 0 0,1-1 0 0 0,-1 1 0 0 0,1-1-1 0 0,0 0 1 0 0,0 0 0 0 0,0 0 0 0 0,0-1-1 0 0,0 1 1 0 0,1 0 0 0 0,-2-4-4 0 0,-2-5 1 0 0,0 0 0 0 0,1 1-1 0 0,1-2 1 0 0,0 1 0 0 0,1 0 0 0 0,0-1 0 0 0,1 0 0 0 0,0 1 0 0 0,1-1 0 0 0,0 0 0 0 0,2 0 0 0 0,-1 0-1 0 0,1 0 1 0 0,1 0 0 0 0,0 1 0 0 0,1-1 0 0 0,0 1 0 0 0,1-1 0 0 0,1 0-1 0 0,5-12-5 0 0,1 1-1 0 0,1 0 1 0 0,0 0 0 0 0,2 2-1 0 0,1-1 1 0 0,1 2 0 0 0,1 0-1 0 0,15-14 6 0 0,-14 19-42 0 0,0 1 0 0 0,2 1 0 0 0,0 1 0 0 0,0 0 0 0 0,2 2 0 0 0,-1 0 0 0 0,1 1 0 0 0,1 1 0 0 0,-1 2 0 0 0,2 0 0 0 0,-1 1 0 0 0,1 1 42 0 0,15 2-529 0 0,-22 3-3658 0 0,-4 0-4283 0 0,-11 0-4017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5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383 214 2425 0 0,'0'0'1545'0'0,"0"0"-177"0"0,0 0 38 0 0,0 0 245 0 0,0 0 270 0 0,0 0 119 0 0,0 0-145 0 0,0 0-289 0 0,0 0-365 0 0,0 0-299 0 0,0 0-226 0 0,0-8-176 0 0,-2-24-94 0 0,2 32-433 0 0,1 1 1 0 0,-1-1 0 0 0,0 0 0 0 0,0 0 0 0 0,0 1 0 0 0,0-1 0 0 0,0 0 0 0 0,0 1 0 0 0,0-1 0 0 0,0 0 0 0 0,0 0 0 0 0,0 1 0 0 0,0-1 0 0 0,-1 0 0 0 0,1 1-1 0 0,0-1 1 0 0,0 0 0 0 0,0 0 0 0 0,0 1 0 0 0,0-1 0 0 0,0 0 0 0 0,-1 0 0 0 0,1 1 0 0 0,0-1 0 0 0,0 0 0 0 0,0 0 0 0 0,-1 0 0 0 0,1 1 0 0 0,0-1 0 0 0,0 0-1 0 0,-1 0 1 0 0,1 0 0 0 0,0 0 0 0 0,0 0 0 0 0,-1 1 0 0 0,1-1 0 0 0,0 0 0 0 0,-1 0 0 0 0,1 0 0 0 0,0 0 0 0 0,0 0 0 0 0,-1 0 0 0 0,1 0 0 0 0,0 0 0 0 0,-1 0-1 0 0,1 0 1 0 0,0 0 0 0 0,0 0 0 0 0,-1 0 0 0 0,1 0 0 0 0,0 0 0 0 0,-1-1 0 0 0,1 1 0 0 0,0 0 0 0 0,0 0 0 0 0,-1 0 0 0 0,1 0 0 0 0,0 0 0 0 0,0-1 0 0 0,0 1-1 0 0,-1 0 1 0 0,1 0 0 0 0,0-1-14 0 0,-1 2 43 0 0,-21 42 51 0 0,1 1 0 0 0,2 1-1 0 0,2 1 1 0 0,2 0 0 0 0,2 1 0 0 0,2 1 0 0 0,3-1 0 0 0,1 2 0 0 0,2-1 0 0 0,3 1 0 0 0,2-1 0 0 0,3 17-94 0 0,-2-51-8 0 0,1 0-1 0 0,0 0 1 0 0,1 0 0 0 0,0 0 0 0 0,2 0 0 0 0,-1-1 0 0 0,2 0 0 0 0,0 0-1 0 0,0 0 1 0 0,5 5 8 0 0,-6-14 31 0 0,0 0-1 0 0,0 0 0 0 0,1-1 1 0 0,-1 1-1 0 0,1-1 1 0 0,0-1-1 0 0,0 1 0 0 0,0-1 1 0 0,0 0-1 0 0,1 0 0 0 0,-1-1 1 0 0,0 0-1 0 0,1 0 1 0 0,-1 0-1 0 0,1-1 0 0 0,-1 0 1 0 0,1 0-1 0 0,-1-1 0 0 0,1 0 1 0 0,-1 0-1 0 0,0 0 1 0 0,1-1-1 0 0,-1 0 0 0 0,0 0 1 0 0,0-1-1 0 0,0 1 0 0 0,5-5-30 0 0,8-5 75 0 0,0-2 0 0 0,-1 0-1 0 0,0-1 1 0 0,-2-1-1 0 0,1 0 1 0 0,-2-1-1 0 0,12-18-74 0 0,4-2 56 0 0,12-14-25 0 0,-3-3-1 0 0,-1-1 1 0 0,-3-2 0 0 0,-3-1-1 0 0,-2-2 1 0 0,-3-1 0 0 0,-3-1-1 0 0,-2-1 1 0 0,-3-2 0 0 0,-3 0-1 0 0,-1-8-30 0 0,-10-1 499 0 0,-6 73-342 0 0,0 1-20 0 0,-3 6-15 0 0,-76 269 408 0 0,65-200-285 0 0,4 2 1 0 0,3-1 0 0 0,4 1 0 0 0,5 55-246 0 0,2-85-1335 0 0,7 24 4198 0 0,-4-32-2916 0 0,-1-1-3821 0 0,-3 14-10859 0 0,-3-52 5995 0 0</inkml:trace>
  <inkml:trace contextRef="#ctx0" brushRef="#br0" timeOffset="298.119">1210 656 13027 0 0,'0'0'1715'0'0,"0"0"-626"0"0,0 0-352 0 0,0 0 93 0 0,0 0 232 0 0,0 0 162 0 0,0 0-41 0 0,0 0-213 0 0,0 0-236 0 0,0 0-195 0 0,-3 31-147 0 0,-9 99-124 0 0,-8 125 410 0 0,0-145-1186 0 0,20-106 265 0 0,0 14-2732 0 0,9-14-8068 0 0,-5-4 1364 0 0</inkml:trace>
  <inkml:trace contextRef="#ctx0" brushRef="#br0" timeOffset="896.464">1378 928 11138 0 0,'0'0'1027'0'0,"0"0"-327"0"0,0 0 25 0 0,0 0 239 0 0,0 0 143 0 0,0 0 5 0 0,0 0-108 0 0,0 0-118 0 0,0 0-126 0 0,0 0-121 0 0,0 0-102 0 0,32-1-113 0 0,103-5-85 0 0,-38-9 406 0 0,-76 8-565 0 0,25-4 181 0 0,-53-15 931 0 0,2 18-1249 0 0,-2 1 0 0 0,1-1 0 0 0,-1 1 1 0 0,0 1-1 0 0,-1-1 0 0 0,0 1 0 0 0,0 1 0 0 0,0-1 1 0 0,0 1-1 0 0,-1 1 0 0 0,0 0 0 0 0,0 0 0 0 0,0 0 0 0 0,-1 1 1 0 0,1 1-1 0 0,-1 0 0 0 0,1 0 0 0 0,-10 0-43 0 0,9 51 105 0 0,10-42-108 0 0,16 224 456 0 0,-10-180-380 0 0,-4-51-58 0 0,-1 0 0 0 0,1 0 0 0 0,0 0-1 0 0,-1-1 1 0 0,1 1 0 0 0,0 0-1 0 0,-1-1 1 0 0,1 1 0 0 0,-1-1 0 0 0,1 0-1 0 0,-1 0 1 0 0,1 1 0 0 0,-1-1-1 0 0,0 0 1 0 0,1 0 0 0 0,-1 0 0 0 0,0 0-1 0 0,0 0 1 0 0,1-1 0 0 0,-1 1-1 0 0,0 0 1 0 0,0-1 0 0 0,0 1 0 0 0,-1 0-1 0 0,1-1 1 0 0,0 1 0 0 0,-1-1-1 0 0,1 1 1 0 0,0-1 0 0 0,-1 0 0 0 0,0 0-15 0 0,4-3 18 0 0,85-106 37 0 0,-26 27-733 0 0,-41 52-1531 0 0,-11 19-6660 0 0,-6 6-2665 0 0</inkml:trace>
  <inkml:trace contextRef="#ctx0" brushRef="#br0" timeOffset="1275.022">1904 693 9722 0 0,'0'0'2183'0'0,"0"0"-718"0"0,0 0-324 0 0,0 0 29 0 0,0 0 102 0 0,0 0 26 0 0,0 0-97 0 0,0 0-163 0 0,0 0-123 0 0,0 0-102 0 0,0 0-105 0 0,0 0-88 0 0,0 0-72 0 0,26-9-79 0 0,80-26-67 0 0,-33 22 485 0 0,-53 14-689 0 0,-19-1-190 0 0,0 0 0 0 0,0 0 1 0 0,1 0-1 0 0,-1 0 0 0 0,0 1 0 0 0,0-1 1 0 0,0 0-1 0 0,1 0 0 0 0,-1 1 1 0 0,0-1-1 0 0,0 1 0 0 0,0-1 1 0 0,0 1-1 0 0,0 0 0 0 0,0-1 1 0 0,0 1-1 0 0,0 0 0 0 0,0 0 1 0 0,0-1-1 0 0,0 1 0 0 0,0 0 1 0 0,0 0-1 0 0,-1 0 0 0 0,1 0 0 0 0,0 0 1 0 0,-1 0-1 0 0,1 0 0 0 0,-1 0 1 0 0,1 1-1 0 0,-1-1 0 0 0,1 0 1 0 0,-1 0-1 0 0,0 0 0 0 0,0 1 1 0 0,0-1-1 0 0,0 0 0 0 0,1 0 1 0 0,-2 1-1 0 0,1-1 0 0 0,0 0 1 0 0,0 0-1 0 0,0 0 0 0 0,0 1 0 0 0,-1-1 1 0 0,1 0-1 0 0,-1 1-8 0 0,-22 55 252 0 0,-141 162 12 0 0,163-218-263 0 0,0 0-1 0 0,0 0 1 0 0,0 0-1 0 0,0 0 1 0 0,0 0-1 0 0,0 0 1 0 0,0 1-1 0 0,1-1 0 0 0,-1 0 1 0 0,0 1-1 0 0,1-1 1 0 0,-1 0-1 0 0,1 1 1 0 0,-1-1-1 0 0,1 1 1 0 0,0-1-1 0 0,0 1 0 0 0,-1-1 1 0 0,1 1-1 0 0,0-1 1 0 0,0 1-1 0 0,1-1 1 0 0,-1 1-1 0 0,0-1 1 0 0,0 1-1 0 0,1-1 0 0 0,-1 0 1 0 0,1 1-1 0 0,-1-1 1 0 0,1 1-1 0 0,0-1 1 0 0,-1 0-1 0 0,1 0 1 0 0,0 1-1 0 0,0-1 0 0 0,0 0 1 0 0,0 0-1 0 0,0 0 1 0 0,0 0-1 0 0,0 0 1 0 0,1 0-1 0 0,-1 0 1 0 0,0 0-1 0 0,0-1 0 0 0,1 1 1 0 0,-1 0-1 0 0,0-1 1 0 0,1 1-1 0 0,-1-1 1 0 0,1 1-1 0 0,-1-1 1 0 0,1 0-1 0 0,-1 0 0 0 0,1 0 1 0 0,-1 1-1 0 0,1-1 1 0 0,-1-1-1 0 0,1 1 1 0 0,-1 0-1 0 0,1 0 0 0 0,16-2 24 0 0,1 0 0 0 0,0-2 0 0 0,-1 0 0 0 0,0 0 0 0 0,0-2 0 0 0,0-1 0 0 0,0 0-24 0 0,78-23-696 0 0,-65 21-1573 0 0,-15 3-6007 0 0,-11 6-3705 0 0</inkml:trace>
  <inkml:trace contextRef="#ctx0" brushRef="#br0" timeOffset="1743.357">60 1429 7290 0 0,'0'0'2500'0'0,"0"0"-570"0"0,0 0-275 0 0,0 0 88 0 0,0 0 80 0 0,0 0-123 0 0,0 0-290 0 0,0 0-375 0 0,0 0-342 0 0,0 0-175 0 0,0 0-69 0 0,0 0 14 0 0,0 8 26 0 0,20 385 2513 0 0,-27-347-2623 0 0,3-23-1185 0 0,2 0-3898 0 0,11-26-5439 0 0,-7-1 1598 0 0</inkml:trace>
  <inkml:trace contextRef="#ctx0" brushRef="#br0" timeOffset="2240.505">1 1447 8042 0 0,'0'0'1935'0'0,"0"0"-607"0"0,0 0-356 0 0,0 0 21 0 0,0 0 161 0 0,0 0 83 0 0,0 0-41 0 0,0 0-140 0 0,0 0-149 0 0,0 0-108 0 0,0 0-95 0 0,0 0-67 0 0,0 0-62 0 0,29-14-37 0 0,93-47-32 0 0,-31 26 355 0 0,-77 30-758 0 0,0 1 1 0 0,1 0 0 0 0,-1 2-1 0 0,1-1 1 0 0,0 2-1 0 0,-1 0 1 0 0,1 1 0 0 0,0 0-1 0 0,0 1 1 0 0,1 1-104 0 0,-14-2 20 0 0,1 1 0 0 0,-1-1 0 0 0,1 1-1 0 0,-1 0 1 0 0,0 0 0 0 0,1 0 0 0 0,-1 0 0 0 0,0 0 0 0 0,0 1 0 0 0,0-1 0 0 0,0 0 0 0 0,0 1-1 0 0,0 0 1 0 0,-1-1 0 0 0,1 1 0 0 0,0 0 0 0 0,-1 0 0 0 0,1 0 0 0 0,-1 0 0 0 0,0 0-1 0 0,0 1 1 0 0,0-1 0 0 0,0 0 0 0 0,0 1 0 0 0,0-1 0 0 0,0 0 0 0 0,-1 1 0 0 0,1-1 0 0 0,-1 1-1 0 0,0-1 1 0 0,0 1 0 0 0,0-1 0 0 0,0 1 0 0 0,0-1 0 0 0,0 0 0 0 0,-1 1 0 0 0,1-1-1 0 0,-1 1 1 0 0,0-1 0 0 0,1 0 0 0 0,-2 3-20 0 0,-48 92 535 0 0,-68 51-322 0 0,117-147-213 0 0,-1 0 0 0 0,1 0 1 0 0,0 0-1 0 0,0 0 0 0 0,0 0 0 0 0,0 0 0 0 0,0 0 1 0 0,0 0-1 0 0,0 1 0 0 0,1-1 0 0 0,-1 0 1 0 0,0 1-1 0 0,1-1 0 0 0,-1 0 0 0 0,1 1 1 0 0,-1-1-1 0 0,1 1 0 0 0,0-1 0 0 0,-1 1 0 0 0,1-1 1 0 0,0 1-1 0 0,0-1 0 0 0,0 1 0 0 0,0-1 1 0 0,0 1-1 0 0,1-1 0 0 0,-1 1 0 0 0,0-1 0 0 0,1 1 1 0 0,-1-1-1 0 0,1 0 0 0 0,-1 1 0 0 0,1-1 1 0 0,0 0-1 0 0,0 1 0 0 0,-1-1 0 0 0,1 0 1 0 0,0 0-1 0 0,0 0 0 0 0,0 0 0 0 0,0 0 0 0 0,0 0 1 0 0,1 0-1 0 0,-1 0 0 0 0,0 0 0 0 0,0 0 1 0 0,1 0-1 0 0,-1-1 0 0 0,0 1 0 0 0,1-1 0 0 0,-1 1 1 0 0,1-1-1 0 0,-1 1 0 0 0,161 36 83 0 0,-161-36-74 0 0,1-1 0 0 0,0 1 0 0 0,-1-1 0 0 0,1 1 0 0 0,-1 0 0 0 0,0 0 0 0 0,1 0 0 0 0,-1 0 0 0 0,0 0 0 0 0,1 0 0 0 0,-1 0 0 0 0,0 0 0 0 0,0 0 0 0 0,0 0 0 0 0,0 1 0 0 0,0-1 0 0 0,0 1 0 0 0,0-1 0 0 0,-1 0 0 0 0,1 1 0 0 0,0-1 0 0 0,-1 1 0 0 0,1 0 0 0 0,-1-1 0 0 0,0 1 0 0 0,1-1 0 0 0,-1 1 0 0 0,0 0 0 0 0,0-1 0 0 0,0 1 0 0 0,0 0 0 0 0,0-1 0 0 0,0 1 1 0 0,-1 0-1 0 0,1-1 0 0 0,-1 1 0 0 0,1-1 0 0 0,-1 1 0 0 0,1-1 0 0 0,-1 1 0 0 0,0 0-9 0 0,-44 53 479 0 0,21-35-529 0 0,0-2 0 0 0,-2 0-1 0 0,0-1 1 0 0,-1-1 0 0 0,0-2-1 0 0,-1-1 1 0 0,-29 9 50 0 0,58-22-92 0 0,-1 0-1 0 0,0-1 1 0 0,0 1-1 0 0,0 0 1 0 0,0 0 0 0 0,0-1-1 0 0,0 1 1 0 0,0 0 0 0 0,0-1-1 0 0,1 1 1 0 0,-1 0-1 0 0,0-1 1 0 0,0 1 0 0 0,0 0-1 0 0,-1-1 1 0 0,1 1 0 0 0,0 0-1 0 0,0-1 1 0 0,0 1-1 0 0,0 0 1 0 0,0-1 0 0 0,0 1-1 0 0,0 0 1 0 0,0 0-1 0 0,-1-1 1 0 0,1 1 0 0 0,0 0-1 0 0,0-1 1 0 0,0 1 0 0 0,-1 0-1 0 0,1 0 1 0 0,0 0-1 0 0,0-1 1 0 0,-1 1 0 0 0,1 0-1 0 0,0 0 1 0 0,0 0 0 0 0,-1 0-1 0 0,1-1 1 0 0,0 1-1 0 0,-1 0 1 0 0,1 0 0 0 0,0 0-1 0 0,-1 0 1 0 0,1 0-1 0 0,0 0 1 0 0,-1 0 0 0 0,1 0-1 0 0,0 0 1 0 0,-1 0 0 0 0,1 0-1 0 0,0 0 1 0 0,-1 0-1 0 0,1 0 93 0 0,20-21-7972 0 0,-14 13-3129 0 0</inkml:trace>
  <inkml:trace contextRef="#ctx0" brushRef="#br0" timeOffset="8696.574">846 1768 0 0 0,'0'0'1538'0'0,"0"0"205"0"0,0 0 60 0 0,0 0-108 0 0,0 0-183 0 0,6-3 536 0 0,-5 2 1064 0 0,-1 1 3431 0 0,-9 2-6411 0 0,1 0 1 0 0,0 0 0 0 0,0 1 0 0 0,1 0 0 0 0,-1 1 0 0 0,1 0 0 0 0,-1 0 0 0 0,1 1 0 0 0,0-1 0 0 0,1 1-1 0 0,-1 1 1 0 0,1-1 0 0 0,0 1 0 0 0,0 1 0 0 0,1-1 0 0 0,0 1 0 0 0,0 0 0 0 0,1 0 0 0 0,-1 0 0 0 0,1 1-133 0 0,2-6 5 0 0,0 0 0 0 0,0 0 0 0 0,1 0 0 0 0,-1 1 0 0 0,0-1 0 0 0,1 1 0 0 0,-1-1 0 0 0,1 1 0 0 0,0-1 0 0 0,0 1 0 0 0,0 0 0 0 0,0 0 0 0 0,0 0 0 0 0,1-1 0 0 0,0 1 0 0 0,-1 0 0 0 0,1 0 0 0 0,0 0 0 0 0,0 0 0 0 0,0 0 0 0 0,1 0 1 0 0,-1 0-1 0 0,1-1 0 0 0,-1 1 0 0 0,1 0 0 0 0,0 0 0 0 0,0-1 0 0 0,0 1 0 0 0,1 0 0 0 0,-1-1 0 0 0,1 1 0 0 0,-1-1 0 0 0,1 0 0 0 0,0 1 0 0 0,0-1 0 0 0,0 0 0 0 0,1 1-5 0 0,6 1 110 0 0,0-1-1 0 0,0 0 0 0 0,0-1 1 0 0,0 0-1 0 0,0 0 0 0 0,0-1 1 0 0,1 0-1 0 0,-1 0 0 0 0,0-1 1 0 0,1-1-1 0 0,-1 1 0 0 0,0-2 1 0 0,1 1-1 0 0,-1-1 1 0 0,0 0-1 0 0,0-1 0 0 0,0 0 1 0 0,-1-1-1 0 0,1 0 0 0 0,-1 0 1 0 0,0-1-1 0 0,0 0 0 0 0,0 0 1 0 0,-1-1-1 0 0,1 0 0 0 0,3-5-109 0 0,-5 7 40 0 0,-1 0-1 0 0,1-1 0 0 0,-2 1 0 0 0,1-1 0 0 0,0 0 1 0 0,-1-1-1 0 0,0 1 0 0 0,0-1 0 0 0,0 0 0 0 0,-1 0 1 0 0,0 0-1 0 0,0 0 0 0 0,-1 0 0 0 0,1-1 0 0 0,-1 1 1 0 0,-1-1-1 0 0,1 0 0 0 0,-1 0 0 0 0,0 1 0 0 0,-1-1 1 0 0,0 0-1 0 0,0 0 0 0 0,0-1-39 0 0,-4 3-63 0 0,1 1 0 0 0,0-1 0 0 0,-1 1 0 0 0,0 1-1 0 0,0-1 1 0 0,0 0 0 0 0,-1 1 0 0 0,1 0 0 0 0,-1 0 0 0 0,0 0 0 0 0,0 0 0 0 0,0 1-1 0 0,0 0 1 0 0,0 0 0 0 0,0 0 0 0 0,-1 1 0 0 0,1 0 0 0 0,0 0 0 0 0,-1 0 0 0 0,1 1-1 0 0,-1-1 1 0 0,1 1 0 0 0,-1 1 0 0 0,-3-1 63 0 0,-34 5-2606 0 0,17 4-3882 0 0,14-4-5269 0 0</inkml:trace>
  <inkml:trace contextRef="#ctx0" brushRef="#br0" timeOffset="9361.414">1210 1304 10674 0 0,'0'0'2266'0'0,"0"0"-511"0"0,0 0-275 0 0,0 0-91 0 0,0 0-65 0 0,0 0-138 0 0,0 0-268 0 0,0 0-259 0 0,0 0-191 0 0,0 0-78 0 0,0 0 26 0 0,0 0 49 0 0,0 0 42 0 0,2 5-21 0 0,24 85 1278 0 0,-12 234-800 0 0,-16-308-948 0 0,0 0-1 0 0,-2-1 1 0 0,1 1-1 0 0,-2-1 1 0 0,0 0-1 0 0,-1-1 1 0 0,-1 1 0 0 0,0-1-1 0 0,-1 1-15 0 0,24-31 29 0 0,0 0 0 0 0,2 1 0 0 0,0 0 0 0 0,0 2 0 0 0,1 0 0 0 0,1 1 0 0 0,0 1 1 0 0,1 1-1 0 0,16-5-29 0 0,-23 8-8 0 0,0 0 1 0 0,0 2 0 0 0,1 0-1 0 0,-1 0 1 0 0,1 2 0 0 0,0 0-1 0 0,0 0 1 0 0,0 1 0 0 0,0 1-1 0 0,1 1 1 0 0,-1 0 0 0 0,11 2 7 0 0,-22 0 1 0 0,1 0 0 0 0,-1 1 1 0 0,0-1-1 0 0,0 1 0 0 0,0 0 1 0 0,0 0-1 0 0,0 1 0 0 0,-1-1 1 0 0,1 1-1 0 0,-1-1 1 0 0,0 1-1 0 0,0 0 0 0 0,-1 1 1 0 0,1-1-1 0 0,-1 0 0 0 0,0 1 1 0 0,0-1-1 0 0,0 1 0 0 0,-1 0 1 0 0,1-1-1 0 0,-1 1 1 0 0,0 0-1 0 0,-1 0 0 0 0,1 0 1 0 0,-1 0-1 0 0,0 0 0 0 0,0 0 1 0 0,-1 0-1 0 0,1-1 0 0 0,-1 1 1 0 0,0 0-1 0 0,0 0 1 0 0,-1 0-1 0 0,1-1 0 0 0,-1 1 1 0 0,0-1-1 0 0,-1 1 0 0 0,1-1 1 0 0,-1 0-1 0 0,0 0 1 0 0,-1 2-2 0 0,-5 7 30 0 0,-1-1-1 0 0,0 0 1 0 0,-1-1 0 0 0,0 0 0 0 0,0-1 0 0 0,-1 0 0 0 0,-1-1 0 0 0,0 0 0 0 0,0-1 0 0 0,0 0 0 0 0,-1-1 0 0 0,0-1 0 0 0,-1 0 0 0 0,1-1 0 0 0,-1-1 0 0 0,0 0 0 0 0,-1-1 0 0 0,1 0 0 0 0,0-2 0 0 0,-1 1 0 0 0,-9-2-30 0 0,18 0-37 0 0,0-1 1 0 0,0 1-1 0 0,1-1 0 0 0,-1-1 1 0 0,0 1-1 0 0,1-1 0 0 0,-1 0 1 0 0,1-1-1 0 0,0 0 0 0 0,0 0 1 0 0,0 0-1 0 0,0-1 0 0 0,0 1 1 0 0,1-1-1 0 0,-1-1 0 0 0,1 1 1 0 0,0-1-1 0 0,0 0 0 0 0,1 0 1 0 0,0 0-1 0 0,0-1 0 0 0,0 0 1 0 0,0 1-1 0 0,1-1 0 0 0,0-1 1 0 0,0 1-1 0 0,1 0 0 0 0,-1-4 37 0 0,-8-32-4777 0 0,7-1-4424 0 0,4 31-3184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33 12267 0 0,'0'0'1880'0'0,"0"0"-428"0"0,0 0-133 0 0,0 0 68 0 0,0 0 26 0 0,0 0-96 0 0,0 0-227 0 0,0 0-279 0 0,0 0-257 0 0,0 0-155 0 0,0 0-52 0 0,0 0-35 0 0,0 0 27 0 0,0 3 41 0 0,-13 118 1879 0 0,-24 153-931 0 0,-12-86-1085 0 0,27-131-188 0 0,22-57-134 0 0,-1 0 1 0 0,1 0-1 0 0,0-1 1 0 0,0 1 0 0 0,0 0-1 0 0,0 0 1 0 0,-1 0-1 0 0,1 0 1 0 0,0 0 0 0 0,0 0-1 0 0,0 0 1 0 0,-1 0-1 0 0,1-1 1 0 0,0 1-1 0 0,0 0 1 0 0,0 0 0 0 0,-1 0-1 0 0,1 0 1 0 0,0 0-1 0 0,0 0 1 0 0,0 0 0 0 0,-1 0-1 0 0,1 0 1 0 0,0 1-1 0 0,0-1 1 0 0,0 0 0 0 0,-1 0-1 0 0,1 0 1 0 0,0 0 78 0 0,2-26-3124 0 0,5-3 295 0 0,3-10-5199 0 0,-6 27-740 0 0</inkml:trace>
  <inkml:trace contextRef="#ctx0" brushRef="#br0" timeOffset="270.994">0 99 6193 0 0,'0'0'3162'0'0,"0"0"-674"0"0,0 0-453 0 0,0 0-144 0 0,0 0-122 0 0,0 0-184 0 0,0 0-205 0 0,0 0-222 0 0,0 0-221 0 0,0 0-149 0 0,0 0-112 0 0,0 0-85 0 0,0 0-61 0 0,23-8-82 0 0,75-23-80 0 0,14 23 492 0 0,107 23-169 0 0,-178-11-2320 0 0,-24-3-7612 0 0,-16-1-2158 0 0</inkml:trace>
  <inkml:trace contextRef="#ctx0" brushRef="#br0" timeOffset="741.989">690 6 14651 0 0,'0'0'1910'0'0,"0"0"-463"0"0,0 0-135 0 0,0 0-21 0 0,0 0-31 0 0,0 0-126 0 0,0 0-219 0 0,0 0-216 0 0,0 0-166 0 0,0 0-125 0 0,0 0-77 0 0,0 0-39 0 0,11-1-63 0 0,33-4-21 0 0,-43 6-189 0 0,0-1-1 0 0,1 0 1 0 0,-1 1-1 0 0,0-1 0 0 0,0 1 1 0 0,0-1-1 0 0,0 1 1 0 0,0-1-1 0 0,0 1 0 0 0,0 0 1 0 0,0 0-1 0 0,0-1 1 0 0,0 1-1 0 0,0 0 0 0 0,0 0 1 0 0,-1 0-1 0 0,1 0 1 0 0,0 0-1 0 0,-1 0 0 0 0,1 0 1 0 0,0 0-1 0 0,-1 0 1 0 0,0 1-1 0 0,1-1 0 0 0,-1 0 1 0 0,0 0-1 0 0,1 0 1 0 0,-1 1-1 0 0,0-1 1 0 0,0 0-1 0 0,0 0 0 0 0,0 0 1 0 0,0 1-1 0 0,0-1 1 0 0,0 0-1 0 0,-1 0 0 0 0,1 1 1 0 0,0-1-19 0 0,0 3 61 0 0,2 13 18 0 0,-1 0 1 0 0,0 0 0 0 0,-2 0 0 0 0,0 0 0 0 0,0 0 0 0 0,-2 0 0 0 0,0 0 0 0 0,-1-1 0 0 0,-1 1 0 0 0,0-1-1 0 0,-1 0 1 0 0,-4 6-80 0 0,-27 50 74 0 0,25-53-64 0 0,1 0 1 0 0,1 0 0 0 0,1 1-1 0 0,0 0 1 0 0,2 1 0 0 0,0 0-1 0 0,1 0 1 0 0,1 1 0 0 0,1-1-1 0 0,1 1 1 0 0,1 0 0 0 0,1 18-11 0 0,4-37 39 0 0,-1 0 0 0 0,1 0 0 0 0,0 0 0 0 0,0-1 0 0 0,1 1 1 0 0,-1-1-1 0 0,0 0 0 0 0,1 0 0 0 0,0 0 0 0 0,-1 0 0 0 0,1 0 0 0 0,0-1 1 0 0,0 0-1 0 0,0 1 0 0 0,0-2 0 0 0,0 1 0 0 0,0 0 0 0 0,0-1 0 0 0,0 0 1 0 0,0 0-1 0 0,0 0 0 0 0,0 0 0 0 0,1-1-39 0 0,200-17 771 0 0,-170 18-676 0 0,-9 2-2006 0 0,-11-6-3713 0 0,-11 2-2223 0 0,-3 1-4846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44 3361 0 0,'0'0'1792'0'0,"0"0"-73"0"0,0 0 114 0 0,0 0 224 0 0,0 0 77 0 0,0 0-189 0 0,0 0-358 0 0,0 0-331 0 0,0 0-247 0 0,0 0-166 0 0,0 0-64 0 0,0 0-87 0 0,0 0-88 0 0,-5-6-96 0 0,-17-21-82 0 0,21 26-393 0 0,-1 0 0 0 0,1 1 1 0 0,-1-1-1 0 0,0 1 0 0 0,1-1 1 0 0,-1 1-1 0 0,0 0 0 0 0,1-1 1 0 0,-1 1-1 0 0,0 0 0 0 0,1 0 1 0 0,-1 0-1 0 0,0 0 0 0 0,1 1 1 0 0,-1-1-1 0 0,1 0 0 0 0,-1 1 1 0 0,0-1-1 0 0,1 1 0 0 0,-1 0 1 0 0,1-1-1 0 0,-1 1 0 0 0,1 0 1 0 0,0 0-1 0 0,-1 0 0 0 0,1 0 1 0 0,0 0-1 0 0,-1 0 0 0 0,1 0 1 0 0,0 1-1 0 0,0 0-33 0 0,-5 2 84 0 0,-19 14 58 0 0,0 2 0 0 0,2 1-1 0 0,0 1 1 0 0,1 0-1 0 0,2 2 1 0 0,0 0-1 0 0,2 2 1 0 0,0 0-1 0 0,2 0 1 0 0,1 2 0 0 0,1 0-1 0 0,2 1 1 0 0,0 0-1 0 0,2 1 1 0 0,2 0-1 0 0,0 0 1 0 0,2 1 0 0 0,1 0-1 0 0,2 0 1 0 0,1 24-142 0 0,0-30 67 0 0,1 0 0 0 0,2 0 0 0 0,0 0 0 0 0,2-1 0 0 0,1 1 0 0 0,1 0-1 0 0,1-1 1 0 0,1 0 0 0 0,6 12-67 0 0,-8-22 39 0 0,1 0 0 0 0,0-1 0 0 0,1 0 0 0 0,1 0 0 0 0,0-1 0 0 0,1 0-1 0 0,0-1 1 0 0,1 0 0 0 0,0 0 0 0 0,1-1 0 0 0,0 0 0 0 0,0-1 0 0 0,1 0-1 0 0,0-1 1 0 0,6 3-39 0 0,3 0 23 0 0,-22-35-10255 0 0,3 11 960 0 0,-1 6 1074 0 0</inkml:trace>
  <inkml:trace contextRef="#ctx0" brushRef="#br0" timeOffset="674.482">538 372 6713 0 0,'0'0'2189'0'0,"0"0"-239"0"0,0 0-189 0 0,0 0-110 0 0,0 0-170 0 0,0 0-289 0 0,0 0-339 0 0,0 0-299 0 0,0 0-181 0 0,0 0-85 0 0,0 0 3 0 0,0 0 55 0 0,0 0 35 0 0,-3 12 22 0 0,-14 98 908 0 0,17-109-1282 0 0,-3 16 122 0 0,2 0 0 0 0,0 1 0 0 0,1-1 0 0 0,0 0 0 0 0,1 0 0 0 0,2 0 0 0 0,-1 0 0 0 0,2 0 0 0 0,0 0 0 0 0,1-1 0 0 0,1 1 0 0 0,1-1 0 0 0,0-1 0 0 0,1 1 0 0 0,0-1 0 0 0,1-1 0 0 0,1 1 0 0 0,0-2 0 0 0,12 13-151 0 0,-19-24 45 0 0,0 0 1 0 0,1 1 0 0 0,-1-1-1 0 0,1 0 1 0 0,0-1 0 0 0,0 1-1 0 0,-1-1 1 0 0,1 1 0 0 0,0-1-1 0 0,0 0 1 0 0,0 0-1 0 0,0-1 1 0 0,0 0 0 0 0,0 1-1 0 0,1-1 1 0 0,-1 0 0 0 0,0-1-1 0 0,0 1 1 0 0,0-1 0 0 0,0 0-1 0 0,0 0 1 0 0,0 0 0 0 0,0 0-1 0 0,-1-1 1 0 0,1 0 0 0 0,0 0-1 0 0,-1 0 1 0 0,1 0 0 0 0,-1 0-1 0 0,1-1 1 0 0,-1 1 0 0 0,0-1-1 0 0,0 0 1 0 0,1-1-46 0 0,18-23 145 0 0,-2-2 1 0 0,0 0-1 0 0,-2-1 0 0 0,-1 0 1 0 0,-1-2-1 0 0,-2 0 0 0 0,-1-1 1 0 0,4-21-146 0 0,-2 13 55 0 0,15-44 39 0 0,-85 435-51 0 0,52-200 2 0 0,4-82-48 0 0,-3-1 1 0 0,-3-1-1 0 0,-3 1 0 0 0,-2-1 1 0 0,-9 19 2 0 0,17-70 5 0 0,-2 1 0 0 0,0-1 0 0 0,-1-1 1 0 0,-1 1-1 0 0,0-1 0 0 0,-1 0 0 0 0,0 0 0 0 0,-1 0 0 0 0,-1-1 0 0 0,0-1 1 0 0,-1 1-1 0 0,0-2 0 0 0,-1 1 0 0 0,0-1 0 0 0,-10 6-5 0 0,20-16 3 0 0,0 1 0 0 0,0-1 0 0 0,-1 0-1 0 0,1 0 1 0 0,-1 0 0 0 0,1 0 0 0 0,-1-1 0 0 0,1 1-1 0 0,-1 0 1 0 0,1-1 0 0 0,-1 1 0 0 0,0-1 0 0 0,1 1-1 0 0,-1-1 1 0 0,0 0 0 0 0,1 0 0 0 0,-1 0 0 0 0,0 0-1 0 0,1 0 1 0 0,-1 0 0 0 0,0 0 0 0 0,1 0 0 0 0,-1-1-1 0 0,0 1 1 0 0,1-1 0 0 0,-1 1 0 0 0,0-1-1 0 0,1 0 1 0 0,-1 1 0 0 0,1-1 0 0 0,-1 0 0 0 0,1 0-1 0 0,0 0 1 0 0,-1 0 0 0 0,1 0 0 0 0,0-1 0 0 0,0 1-1 0 0,0 0 1 0 0,0-1 0 0 0,0 1 0 0 0,0 0 0 0 0,0-1-1 0 0,0 1 1 0 0,0-1 0 0 0,1 0 0 0 0,-1 1 0 0 0,0-2-3 0 0,-13-79 127 0 0,16 55-165 0 0,1-1 0 0 0,2 1 0 0 0,1 1 0 0 0,1-1 0 0 0,0 1 1 0 0,3 0-1 0 0,0 1 0 0 0,1 0 0 0 0,2 1 0 0 0,0 0 0 0 0,2 1 0 0 0,10-13 38 0 0,30-32-2497 0 0,-41 52-2102 0 0,0 0-4050 0 0,-10 12-2933 0 0</inkml:trace>
  <inkml:trace contextRef="#ctx0" brushRef="#br0" timeOffset="1100.941">1147 840 13915 0 0,'0'0'1907'0'0,"0"0"-527"0"0,0 0-233 0 0,0 0-56 0 0,0 0-27 0 0,0 0-43 0 0,0 0-124 0 0,0 0-126 0 0,0 0-90 0 0,0 0-100 0 0,0 0-93 0 0,0 0-86 0 0,24-7-76 0 0,72-17-83 0 0,-31 18 223 0 0,-63 7-455 0 0,-1 1 0 0 0,0 0 0 0 0,0 0 0 0 0,0 0 0 0 0,0 0 0 0 0,0 0 0 0 0,0 0 0 0 0,0 0 0 0 0,-1 0 0 0 0,1 0 0 0 0,-1 0 0 0 0,1 0 0 0 0,-1 1 0 0 0,0-1 0 0 0,0 0 0 0 0,0 0 0 0 0,0 0 0 0 0,0 0 0 0 0,-1 1 0 0 0,1-1 0 0 0,-1 0 0 0 0,1 0-11 0 0,-3 6 35 0 0,0 0 1 0 0,-1 0 0 0 0,1 0-1 0 0,-2 0 1 0 0,1-1 0 0 0,-1 0-1 0 0,0 0 1 0 0,0 0-1 0 0,-1-1 1 0 0,0 1 0 0 0,-6 4-36 0 0,-9 12 50 0 0,13-16-39 0 0,1 1-1 0 0,0 0 0 0 0,0 0 0 0 0,1 1 0 0 0,0 0 0 0 0,0 0 0 0 0,1 1 1 0 0,0-1-1 0 0,1 1 0 0 0,0 0 0 0 0,1 0 0 0 0,0 1 0 0 0,0-1 0 0 0,1 0 0 0 0,0 6-10 0 0,4-14 17 0 0,-1 0-1 0 0,1 0 0 0 0,0 0 0 0 0,-1 0 1 0 0,1 0-1 0 0,0-1 0 0 0,0 1 0 0 0,0 0 0 0 0,1-1 1 0 0,-1 0-1 0 0,0 1 0 0 0,0-1 0 0 0,1 0 0 0 0,-1 0 1 0 0,1 0-1 0 0,-1-1 0 0 0,1 1 0 0 0,-1 0 0 0 0,1-1 1 0 0,-1 0-1 0 0,1 0 0 0 0,0 1 0 0 0,-1-2 0 0 0,1 1 1 0 0,-1 0-1 0 0,3-1-16 0 0,6 1 100 0 0,-10 1-150 0 0,1-1 1 0 0,-1 0 0 0 0,1 1 0 0 0,0-1-1 0 0,-1 0 1 0 0,1 0 0 0 0,0 0 0 0 0,-1 0-1 0 0,1 0 1 0 0,0-1 0 0 0,-1 1 0 0 0,1-1-1 0 0,-1 1 1 0 0,1-1 0 0 0,0 1 0 0 0,-1-1-1 0 0,1 0 1 0 0,-1 0 0 0 0,0 1 0 0 0,1-1-1 0 0,-1 0 1 0 0,0 0 0 0 0,1-1 0 0 0,-1 1-1 0 0,0 0 1 0 0,0 0 0 0 0,0 0 0 0 0,0-1-1 0 0,0 1 1 0 0,0-1 0 0 0,-1 1-1 0 0,1-1 1 0 0,0 0 49 0 0,12-34-3915 0 0,-6 16 29 0 0,0 0-4100 0 0,-3 9-2339 0 0</inkml:trace>
  <inkml:trace contextRef="#ctx0" brushRef="#br0" timeOffset="1401.345">1582 173 7346 0 0,'0'0'2489'0'0,"0"0"-241"0"0,0 0-185 0 0,0 0-200 0 0,0 0-255 0 0,0 0-284 0 0,0 0-243 0 0,0 0-219 0 0,0 0-156 0 0,0 0-137 0 0,0 0-115 0 0,0 0-62 0 0,0 0-41 0 0,-7-1-11 0 0,4 1-293 0 0,0 0 0 0 0,0 0 0 0 0,0 0 0 0 0,0 0 0 0 0,0 1 0 0 0,0-1 0 0 0,0 1 0 0 0,1 0 0 0 0,-1-1 0 0 0,0 1 0 0 0,0 1 0 0 0,0-1 0 0 0,1 0 1 0 0,-1 1-1 0 0,1-1 0 0 0,-1 1 0 0 0,1 0 0 0 0,0 0 0 0 0,-1 0 0 0 0,1 0 0 0 0,0 0 0 0 0,0 1 0 0 0,1-1 0 0 0,-1 1 0 0 0,0-1 0 0 0,1 1 0 0 0,-1-1 0 0 0,1 2-47 0 0,-71 109 1097 0 0,93-108-9416 0 0,-15-5 2699 0 0,2 0-6223 0 0</inkml:trace>
  <inkml:trace contextRef="#ctx0" brushRef="#br0" timeOffset="1716.352">1688 729 10018 0 0,'0'0'2638'0'0,"0"0"-846"0"0,0 0-485 0 0,0 0-172 0 0,0 0-69 0 0,0 0-47 0 0,0 0-40 0 0,0 0-54 0 0,0 0-42 0 0,0 0-64 0 0,0 0-92 0 0,0 0-101 0 0,23 1-83 0 0,108 6 349 0 0,32-26 171 0 0,-122 17-1149 0 0,-21 1-2848 0 0,-1 0-7546 0 0,-16 1-1548 0 0</inkml:trace>
  <inkml:trace contextRef="#ctx0" brushRef="#br0" timeOffset="2516.112">2243 405 7546 0 0,'0'0'2744'0'0,"0"0"-646"0"0,0 0-306 0 0,0 0-59 0 0,0 0-145 0 0,0 0-230 0 0,0 0-283 0 0,0 0-266 0 0,0 0-189 0 0,0 0-142 0 0,0 0-85 0 0,0 0-58 0 0,0 0-31 0 0,1-4-28 0 0,0-10 142 0 0,-11 38 344 0 0,-1 8-319 0 0,-1-3-373 0 0,3 0 0 0 0,0 1 0 0 0,2 1-1 0 0,1-1 1 0 0,1 1 0 0 0,2 0 0 0 0,1 1 0 0 0,2 3-70 0 0,0-28 1 0 0,0-1 1 0 0,1 0 0 0 0,0 1 0 0 0,0-1-1 0 0,0 0 1 0 0,1 0 0 0 0,0 0 0 0 0,0 0-1 0 0,1 0 1 0 0,0 0 0 0 0,0 0 0 0 0,0-1-1 0 0,0 0 1 0 0,4 4-2 0 0,-6-7 2 0 0,1 0-1 0 0,0 0 1 0 0,0-1-1 0 0,0 1 1 0 0,0 0-1 0 0,0-1 1 0 0,0 1 0 0 0,1-1-1 0 0,-1 0 1 0 0,0 0-1 0 0,1 0 1 0 0,-1 0-1 0 0,1 0 1 0 0,-1-1-1 0 0,1 1 1 0 0,0-1-1 0 0,-1 1 1 0 0,1-1 0 0 0,-1 0-1 0 0,1 0 1 0 0,0 0-1 0 0,-1-1 1 0 0,1 1-1 0 0,0 0 1 0 0,-1-1-1 0 0,1 0 1 0 0,-1 1 0 0 0,1-1-1 0 0,-1 0 1 0 0,0-1-1 0 0,1 1 1 0 0,-1 0-1 0 0,0-1 1 0 0,0 1-1 0 0,2-2-1 0 0,19-14 93 0 0,-1-2 0 0 0,-1-1 0 0 0,0 0 0 0 0,-2-1 0 0 0,0-1-1 0 0,-2-1 1 0 0,0-1 0 0 0,-1 0 0 0 0,-2-1 0 0 0,9-21-93 0 0,95-141 209 0 0,-84 128 66 0 0,-34 58-198 0 0,0 1-26 0 0,0 0-54 0 0,-2 8-106 0 0,-10 20 120 0 0,-3 7 3 0 0,2 0 0 0 0,1 2 0 0 0,1-1 0 0 0,2 1 0 0 0,0 12-14 0 0,-7 298-59 0 0,16-271 56 0 0,-3-1-1 0 0,-4 1 1 0 0,-9 35 3 0 0,-38 105-107 0 0,51-209 111 0 0,-1-1 0 0 0,0 0 0 0 0,0 0 0 0 0,0 0 1 0 0,-1 0-1 0 0,0-1 0 0 0,0 0 0 0 0,-1 0 0 0 0,1 0 0 0 0,-1 0 0 0 0,0-1 0 0 0,0 0 0 0 0,-1 0 0 0 0,1-1 0 0 0,-1 0 1 0 0,1 0-1 0 0,-1-1 0 0 0,0 1 0 0 0,0-1 0 0 0,-1-1 0 0 0,1 1 0 0 0,0-1 0 0 0,0-1 0 0 0,-1 1 0 0 0,1-1 1 0 0,0-1-1 0 0,-1 1 0 0 0,0-1-4 0 0,5 0-1 0 0,1 0 1 0 0,-1 0-1 0 0,1 0 1 0 0,0 0-1 0 0,-1 0 1 0 0,1-1-1 0 0,0 1 1 0 0,0-1-1 0 0,0 1 1 0 0,0-1-1 0 0,0 0 1 0 0,0 0-1 0 0,0 1 1 0 0,0-2-1 0 0,1 1 1 0 0,-1 0-1 0 0,1 0 0 0 0,0 0 1 0 0,0-1-1 0 0,-1 1 1 0 0,1-1-1 0 0,1 1 1 0 0,-1-1-1 0 0,0 1 1 0 0,1-1-1 0 0,-1 1 1 0 0,1-1-1 0 0,0 1 1 0 0,0-1-1 0 0,0 0 1 0 0,0 1-1 0 0,0-1 1 0 0,1-1 0 0 0,20-88-222 0 0,53-31-1343 0 0,-15 49-5289 0 0,-46 58 148 0 0,-4 1-4788 0 0</inkml:trace>
  <inkml:trace contextRef="#ctx0" brushRef="#br0" timeOffset="2749.965">2815 806 12875 0 0,'0'0'1507'0'0,"0"0"-452"0"0,0 0 8 0 0,0 0 270 0 0,0 0 167 0 0,0 0-38 0 0,0 0-222 0 0,0 0-281 0 0,-2 32-247 0 0,-8 97-173 0 0,-13 20 621 0 0,13-139-2628 0 0,7-14-2319 0 0,0-2-3316 0 0,3 2-4528 0 0</inkml:trace>
  <inkml:trace contextRef="#ctx0" brushRef="#br0" timeOffset="3070.819">3021 177 5849 0 0,'0'0'5621'0'0,"0"0"-2729"0"0,0 0-1032 0 0,0 0-173 0 0,0 0-167 0 0,0 0-198 0 0,0 0-266 0 0,0 0-290 0 0,0 0-202 0 0,0 0-127 0 0,0 0-83 0 0,0 0-39 0 0,-1 2-26 0 0,-85 176 568 0 0,83-161-1952 0 0,5-13-2115 0 0,3-3-3662 0 0,-1-1-4627 0 0</inkml:trace>
  <inkml:trace contextRef="#ctx0" brushRef="#br0" timeOffset="3418.567">3191 0 11386 0 0,'0'0'1906'0'0,"0"0"-316"0"0,0 0-91 0 0,0 0-47 0 0,0 0-130 0 0,0 0-274 0 0,0 0-323 0 0,0 0-250 0 0,0 0-117 0 0,0 0-32 0 0,0 0 16 0 0,0 0 35 0 0,0 0 14 0 0,13 6 4 0 0,44 23 13 0 0,-53-27-343 0 0,0 1 1 0 0,0 0 0 0 0,0 1 0 0 0,0-1-1 0 0,-1 1 1 0 0,1 0 0 0 0,-1 0-1 0 0,0 0 1 0 0,0 0 0 0 0,0 0-1 0 0,-1 1 1 0 0,1-1 0 0 0,-1 1-1 0 0,0-1 1 0 0,0 3-66 0 0,5 9 190 0 0,13 39 15 0 0,-3 1 0 0 0,-2 1 0 0 0,-2 0 0 0 0,-3 1 0 0 0,-2 0 0 0 0,-3 0 0 0 0,-3 1 0 0 0,-4 49-205 0 0,1-83-41 0 0,-1 0 0 0 0,-2 0 0 0 0,0 0 0 0 0,-1 0 0 0 0,-2-1 0 0 0,-1 0 0 0 0,0 0 0 0 0,-2 0 0 0 0,-1-1 0 0 0,0-1 0 0 0,-2 0 0 0 0,-1-1 0 0 0,0 0 0 0 0,-2-1 0 0 0,0-1 0 0 0,-1 0 0 0 0,-1-1 0 0 0,0-1 0 0 0,-2-1 0 0 0,0 0 0 0 0,-4 1 41 0 0,-10 3-2017 0 0,22-15-1422 0 0,-1-2-3847 0 0,5-2-4526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0 0 0,'0'0'1287'0'0,"0"0"35"0"0,0 0 106 0 0,0 0 319 0 0,0 0 229 0 0,0 0 66 0 0,0 0-57 0 0,0 0-301 0 0,0 0-294 0 0,0 0-310 0 0,0 0-264 0 0,-3 0-152 0 0,-11 0-92 0 0,11 0-62 0 0,3 0-37 0 0,24 0 5088 0 0,74 2-3705 0 0,-49 0-1553 0 0,0-1 0 0 0,1-3 0 0 0,-1-2 0 0 0,3-3-303 0 0,41-10 406 0 0,-89 16-260 0 0,4-2-826 0 0,-15 2-3636 0 0,-4 7 169 0 0,4-1-1576 0 0,-1-1-5424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9906 0 0,'0'0'2459'0'0,"0"0"-836"0"0,0 0-517 0 0,0 0-129 0 0,0 0 9 0 0,0 0 21 0 0,0 0-23 0 0,0 0-64 0 0,0 0-82 0 0,0 0-111 0 0,0 0-69 0 0,0 0-75 0 0,0 0-79 0 0,32-1-65 0 0,102-2-119 0 0,99-4-707 0 0,-211 7-1625 0 0,-8 0-4448 0 0,-9 0-5157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19 0 0 0,'0'0'644'0'0,"0"0"486"0"0,0 0 217 0 0,0 0 85 0 0,0 0 23 0 0,0 0 32 0 0,0 0 15 0 0,0 0-50 0 0,0 0-33 0 0,3-4-80 0 0,9-11-111 0 0,-16 18 5989 0 0,-6 4-4437 0 0,-36 24-3138 0 0,24-11 518 0 0,2 1 0 0 0,1 0 0 0 0,0 2-1 0 0,2 0 1 0 0,1 1 0 0 0,0 1 0 0 0,2 1-1 0 0,1 0 1 0 0,-4 11-160 0 0,4-4 122 0 0,1 0 0 0 0,1 0-1 0 0,2 1 1 0 0,2 0 0 0 0,1 0-1 0 0,1 1 1 0 0,2 0 0 0 0,1 22-122 0 0,4-40 78 0 0,0 1 0 0 0,1-1 0 0 0,0 0 0 0 0,2 0 1 0 0,0 0-1 0 0,0-1 0 0 0,2 0 0 0 0,0 0 1 0 0,1-1-1 0 0,1 1 0 0 0,0-2 0 0 0,1 1 0 0 0,0-1 1 0 0,8 7-79 0 0,64 42 681 0 0,-41-52-105 0 0,-40-11-541 0 0,-1 0 6 0 0,0 0-11 0 0,0 0 2 0 0,0 0 6 0 0,0 0-2 0 0,0 0-17 0 0,0 0-10 0 0,0 0-5 0 0,0 0-18 0 0,0 0-17 0 0,0 0-9 0 0,0 0-16 0 0,0 0-48 0 0,0-25-3580 0 0,12 8-1868 0 0,-8 12-1625 0 0,-2 1-4287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4809 0 0,'0'0'2602'0'0,"0"0"-430"0"0,0 0-186 0 0,0 0-89 0 0,0 0-188 0 0,0 0-254 0 0,0 0-257 0 0,0 0-202 0 0,0 0-164 0 0,0 0-120 0 0,0 0-77 0 0,0 0-55 0 0,0 0-30 0 0,4-15-9 0 0,15-50-17 0 0,43-61 1898 0 0,-35 87-2079 0 0,2 1 0 0 0,1 2-1 0 0,1 1 1 0 0,2 2 0 0 0,15-12-343 0 0,-47 45 2 0 0,2-4 19 0 0,0 1 0 0 0,1-1-1 0 0,-1 1 1 0 0,1 0 0 0 0,0 0 0 0 0,-1 1-1 0 0,1-1 1 0 0,0 1 0 0 0,1 0-1 0 0,-1 0 1 0 0,0 0 0 0 0,1 1 0 0 0,-1-1-1 0 0,1 1 1 0 0,-1 0 0 0 0,1 0 0 0 0,0 1-21 0 0,14 33 34 0 0,27 228 249 0 0,-46-259-278 0 0,0-1 0 0 0,1 0 0 0 0,-1 1 0 0 0,0-1 0 0 0,1 0 0 0 0,-1 1 0 0 0,1-1 0 0 0,-1 0-1 0 0,1 0 1 0 0,-1 1 0 0 0,1-1 0 0 0,0 0 0 0 0,0 0 0 0 0,0 0 0 0 0,0 0 0 0 0,0 0 0 0 0,0 0 0 0 0,0 0 0 0 0,0 0 0 0 0,0 0 0 0 0,0-1 0 0 0,0 1 0 0 0,0 0 0 0 0,1-1 0 0 0,-1 1 0 0 0,0-1 0 0 0,1 1-1 0 0,-1-1 1 0 0,0 0 0 0 0,1 1 0 0 0,-1-1 0 0 0,0 0 0 0 0,1 0 0 0 0,-1 0 0 0 0,1 0 0 0 0,-1 0 0 0 0,0 0 0 0 0,1 0 0 0 0,-1-1 0 0 0,0 1 0 0 0,1-1 0 0 0,-1 1 0 0 0,0 0 0 0 0,1-1 0 0 0,-1 0-1 0 0,0 1 1 0 0,0-1 0 0 0,0 0-5 0 0,80-76 281 0 0,-50 44-258 0 0,1 2 0 0 0,2 1 1 0 0,0 2-1 0 0,2 2 0 0 0,2 1 0 0 0,14-7-23 0 0,-26 19-26 0 0,-18 8 22 0 0,1 0-1 0 0,0 1 1 0 0,0 0-1 0 0,0 1 0 0 0,0-1 1 0 0,1 2-1 0 0,-1-1 1 0 0,1 1-1 0 0,0 1 0 0 0,5 0 5 0 0,-13 3 0 0 0,1 1-1 0 0,0-1 0 0 0,-1 1 1 0 0,1 0-1 0 0,-1 0 0 0 0,0 1 1 0 0,0-1-1 0 0,-1 0 0 0 0,1 1 1 0 0,0-1-1 0 0,-1 1 0 0 0,0-1 1 0 0,0 1-1 0 0,0-1 0 0 0,0 1 1 0 0,-1 0-1 0 0,0 0 0 0 0,1-1 1 0 0,-1 1-1 0 0,0 0 0 0 0,-1 0 1 0 0,1-1 0 0 0,1 16 17 0 0,-1 0 0 0 0,-1 0 1 0 0,-1 0-1 0 0,0 0 0 0 0,-2-1 1 0 0,0 1-1 0 0,-4 11-17 0 0,-18 80 31 0 0,22-77-1003 0 0,23-37-3825 0 0,-9-4 2352 0 0,0-1-5207 0 0,-1 5-4131 0 0</inkml:trace>
  <inkml:trace contextRef="#ctx0" brushRef="#br0" timeOffset="736.005">1609 81 11490 0 0,'0'0'1553'0'0,"0"0"-318"0"0,0 0 92 0 0,0 0 204 0 0,0 0 18 0 0,0 0-191 0 0,0 0-239 0 0,0 0-202 0 0,0 0-128 0 0,0 0-77 0 0,0 0-93 0 0,0 0-90 0 0,0 0-81 0 0,2-12-72 0 0,5-35-44 0 0,-8 45-309 0 0,1 1 0 0 0,-1 0-1 0 0,0 0 1 0 0,1-1 0 0 0,-1 1 0 0 0,0 0-1 0 0,0 0 1 0 0,0 0 0 0 0,0 0 0 0 0,0 0-1 0 0,0 0 1 0 0,0 0 0 0 0,0 0 0 0 0,0 0-1 0 0,0 1 1 0 0,0-1 0 0 0,-1 0 0 0 0,1 1-1 0 0,0-1 1 0 0,-1 1 0 0 0,1-1 0 0 0,0 1-1 0 0,-1 0 1 0 0,1-1 0 0 0,0 1 0 0 0,-1 0-1 0 0,1 0 1 0 0,-1 0 0 0 0,1 0 0 0 0,0 0-1 0 0,-1 1 1 0 0,1-1 0 0 0,-1 0 0 0 0,1 0-1 0 0,0 1 1 0 0,-2 0-23 0 0,-3-1 53 0 0,-8 0 10 0 0,0 1-1 0 0,-1 0 1 0 0,1 1 0 0 0,0 0-1 0 0,1 2 1 0 0,-1-1-1 0 0,0 2 1 0 0,1-1-1 0 0,0 2 1 0 0,-12 6-63 0 0,14-8 13 0 0,-1 1 0 0 0,1 0 0 0 0,1 1 0 0 0,-1 0 0 0 0,1 1 0 0 0,0 0 0 0 0,0 0 0 0 0,1 1 0 0 0,0 1 0 0 0,1-1 0 0 0,0 1 0 0 0,0 1 0 0 0,0 0 0 0 0,2 0 0 0 0,-1 0 0 0 0,1 1 0 0 0,1-1 0 0 0,-1 1 0 0 0,2 1 0 0 0,0-1 0 0 0,0 1 0 0 0,1 0 0 0 0,1 0 0 0 0,0 0 0 0 0,0 4-13 0 0,1-13 0 0 0,1 0-1 0 0,0 0 1 0 0,0 0-1 0 0,0 0 1 0 0,0-1-1 0 0,0 1 1 0 0,1 0-1 0 0,-1 0 1 0 0,1 0-1 0 0,0 0 0 0 0,0 0 1 0 0,0-1-1 0 0,0 1 1 0 0,0 0-1 0 0,0-1 1 0 0,1 1-1 0 0,-1-1 1 0 0,1 1-1 0 0,0-1 1 0 0,0 0-1 0 0,0 0 1 0 0,0 0-1 0 0,0 0 1 0 0,0 0-1 0 0,1 0 1 0 0,-1-1-1 0 0,1 1 1 0 0,-1-1-1 0 0,1 1 0 0 0,-1-1 1 0 0,1 0-1 0 0,0 0 1 0 0,2 0 0 0 0,7 1 52 0 0,0-2-1 0 0,-1 1 1 0 0,1-2 0 0 0,0 1-1 0 0,0-2 1 0 0,0 1 0 0 0,-1-2-1 0 0,1 1 1 0 0,-1-2 0 0 0,0 0 0 0 0,0 0-1 0 0,0-1 1 0 0,0 0 0 0 0,-1 0-1 0 0,2-3-51 0 0,144-110 571 0 0,-144 109-535 0 0,-1-2-2 0 0,0 2 1 0 0,1 0 0 0 0,1 0 0 0 0,-1 1 0 0 0,1 0 0 0 0,1 1-1 0 0,-1 1 1 0 0,15-5-35 0 0,-26 13 1 0 0,0-1 1 0 0,0 1-1 0 0,0-1 0 0 0,-1 1 0 0 0,1 0 0 0 0,0-1 0 0 0,-1 1 1 0 0,1 0-1 0 0,-1 0 0 0 0,1 0 0 0 0,-1 0 0 0 0,0 1 0 0 0,0-1 0 0 0,0 0 1 0 0,0 0-1 0 0,0 1 0 0 0,-1-1 0 0 0,1 1 0 0 0,-1-1 0 0 0,1 1 1 0 0,-1-1-1 0 0,0 0 0 0 0,0 1 0 0 0,0-1 0 0 0,0 1 0 0 0,-1-1 0 0 0,1 3-1 0 0,0-1 5 0 0,3 103 37 0 0,-4-1 1 0 0,-15 101-43 0 0,12-153-2 0 0,-2 0-11 0 0,-3 0-1 0 0,-1-1 1 0 0,-3 0 0 0 0,-3-1-1 0 0,-1-1 1 0 0,-3 0 13 0 0,17-43 1 0 0,0 0 0 0 0,-1 0 0 0 0,1-1 0 0 0,-1 0 0 0 0,-1 0 0 0 0,0 0 0 0 0,0 0 0 0 0,0-1 0 0 0,-1 1 0 0 0,0-1 0 0 0,0-1 0 0 0,0 1 0 0 0,-1-1 0 0 0,0 0 0 0 0,0-1 0 0 0,0 0 0 0 0,0 0 0 0 0,-1 0 0 0 0,0-1 0 0 0,-5 2-1 0 0,10-4 0 0 0,1 1 1 0 0,-2-1-1 0 0,1 0 1 0 0,0 0-1 0 0,0 0 1 0 0,0 0-1 0 0,0-1 1 0 0,-1 1-1 0 0,1-1 1 0 0,0 0-1 0 0,-1 0 1 0 0,1 0 0 0 0,0 0-1 0 0,-1 0 1 0 0,1-1-1 0 0,0 0 1 0 0,0 1-1 0 0,-1-1 1 0 0,1 0-1 0 0,0-1 1 0 0,0 1-1 0 0,0-1 1 0 0,0 1-1 0 0,1-1 1 0 0,-1 0-1 0 0,0 0 1 0 0,1 0-1 0 0,-1 0 1 0 0,1 0-1 0 0,0-1 1 0 0,-1 1-1 0 0,1-1 1 0 0,0 0-1 0 0,1 1 1 0 0,-1-1-1 0 0,0 0 1 0 0,0-3-1 0 0,0-5-6 0 0,0-1 1 0 0,2 0 0 0 0,-1 1 0 0 0,1-1 0 0 0,1 0-1 0 0,0 1 1 0 0,1-1 0 0 0,0 1 0 0 0,0-1 0 0 0,2 1-1 0 0,-1 0 1 0 0,1 0 0 0 0,1 1 0 0 0,0-1 0 0 0,0 1-1 0 0,1 0 1 0 0,1 0 0 0 0,0 0 5 0 0,11-14-21 0 0,1 1 1 0 0,1 1-1 0 0,1 0 0 0 0,1 2 1 0 0,0 0-1 0 0,14-7 21 0 0,105-47-3308 0 0,-129 68 1293 0 0,1-1-4456 0 0,-3 6-5800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3217 0 0,'0'0'1487'0'0,"0"0"-196"0"0,0 0-12 0 0,0 0 149 0 0,0 0 88 0 0,0 0-132 0 0,0 0-306 0 0,0 0-332 0 0,0 0-236 0 0,0 0-91 0 0,0 0-38 0 0,0 0 10 0 0,0 0-15 0 0,-1 9-21 0 0,6 258 3381 0 0,-4-266-3666 0 0,0-1 0 0 0,0 1 1 0 0,0 0-1 0 0,0-1 0 0 0,0 1 1 0 0,1 0-1 0 0,-1-1 1 0 0,0 1-1 0 0,0-1 0 0 0,1 0 1 0 0,-1 0-1 0 0,0 1 1 0 0,1-1-1 0 0,-1 0 0 0 0,0 0 1 0 0,1 0-1 0 0,-1 0 1 0 0,1 0-1 0 0,-1-1 0 0 0,0 1 1 0 0,0 0-1 0 0,1 0 1 0 0,-1-1-1 0 0,0 1 0 0 0,1-1 1 0 0,-1 0-1 0 0,0 1 0 0 0,0-1 1 0 0,0 0-1 0 0,0 1 1 0 0,0-1-1 0 0,0 0 0 0 0,0 0 1 0 0,0 0-71 0 0,1 0 30 0 0,16-9 159 0 0,-1-2 0 0 0,0 1 1 0 0,0-2-1 0 0,-2 0 0 0 0,1-1 0 0 0,-2-1 1 0 0,0 0-1 0 0,0-2-189 0 0,29-29 269 0 0,-25 26-119 0 0,-2-2 0 0 0,0 0 0 0 0,-1-1 0 0 0,-2-1 0 0 0,0 0 0 0 0,0-3-150 0 0,-4 16 188 0 0,-9 32-140 0 0,-2-1 48 0 0,-1 111 389 0 0,9 158-24 0 0,7-181-405 0 0,-6 1 0 0 0,-4 71-56 0 0,-4-169 14 0 0,0 0 1 0 0,-1 0-1 0 0,0 0 1 0 0,0 0-1 0 0,-1 0 1 0 0,-1-1-1 0 0,1 1 1 0 0,-2-1-1 0 0,0 0 1 0 0,0 0-15 0 0,3-8 12 0 0,1-1 1 0 0,-1 1-1 0 0,0-1 1 0 0,1 0-1 0 0,-1 0 0 0 0,0 0 1 0 0,0 0-1 0 0,0 0 1 0 0,0 0-1 0 0,0-1 0 0 0,0 1 1 0 0,0 0-1 0 0,0-1 1 0 0,0 0-1 0 0,0 1 1 0 0,0-1-1 0 0,0 0 0 0 0,0 0 1 0 0,0 0-1 0 0,-1 0 1 0 0,1-1-1 0 0,0 1 0 0 0,0-1 1 0 0,0 1-1 0 0,0-1 1 0 0,0 0-1 0 0,0 1 1 0 0,0-1-1 0 0,0 0 0 0 0,1 0 1 0 0,-1-1-1 0 0,0 1 1 0 0,1 0-1 0 0,-1 0 0 0 0,0-1 1 0 0,1 1-1 0 0,0-1 1 0 0,-1 0-1 0 0,1 1 0 0 0,0-1 1 0 0,0 0-1 0 0,0 0 1 0 0,0 0-1 0 0,0 0 1 0 0,0 1-1 0 0,0-1 0 0 0,1 0 1 0 0,-1-1-1 0 0,1 1 1 0 0,-1 0-1 0 0,1 0 0 0 0,0-1-12 0 0,-2-9-31 0 0,0 1-1 0 0,0-1 0 0 0,2 0 1 0 0,-1 0-1 0 0,2 1 0 0 0,-1-1 1 0 0,1 0-1 0 0,1 1 1 0 0,0-1-1 0 0,1 1 0 0 0,0-1 1 0 0,1 1-1 0 0,0 0 0 0 0,1 0 1 0 0,0 1-1 0 0,1-1 0 0 0,0 1 1 0 0,1 0-1 0 0,4-4 32 0 0,14-27-2249 0 0,-13 20-6106 0 0,-6 16-3407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11939 0 0,'0'0'2217'0'0,"0"0"-470"0"0,0 0-240 0 0,0 0-132 0 0,0 0-192 0 0,0 0-211 0 0,0 0-185 0 0,0 0-140 0 0,0 0-113 0 0,0 0-40 0 0,0 0-51 0 0,0 0-44 0 0,0 0-28 0 0,18-3-65 0 0,83-19 185 0 0,-29 22 213 0 0,-70 0-691 0 0,-1 1 1 0 0,0 0-1 0 0,1 0 0 0 0,-1 0 0 0 0,0 0 0 0 0,1 0 0 0 0,-1 1 1 0 0,0-1-1 0 0,0 0 0 0 0,0 0 0 0 0,0 1 0 0 0,0-1 0 0 0,0 1 1 0 0,-1-1-1 0 0,1 1 0 0 0,0-1 0 0 0,-1 1 0 0 0,1-1 0 0 0,-1 1 1 0 0,0 0-1 0 0,1-1 0 0 0,-1 1 0 0 0,0 0 0 0 0,0-1 0 0 0,0 1 1 0 0,0 0-1 0 0,0-1 0 0 0,0 1 0 0 0,-1 0 0 0 0,1-1 0 0 0,-1 1 1 0 0,1-1-1 0 0,-1 1 0 0 0,1-1 0 0 0,-1 1 0 0 0,0-1 0 0 0,0 1 1 0 0,0-1-1 0 0,0 1 0 0 0,0-1 0 0 0,0 0 0 0 0,0 0 0 0 0,0 1 1 0 0,0-1-1 0 0,-1 0 0 0 0,1 0 0 0 0,0 0-13 0 0,-78 80 315 0 0,70-72-298 0 0,5-6-4 0 0,-1 1-1 0 0,1-1 1 0 0,1 1-1 0 0,-1 0 1 0 0,0 0-1 0 0,1 1 1 0 0,0-1-1 0 0,0 1 1 0 0,0 0-1 0 0,1 0 1 0 0,-1-1-1 0 0,1 2 1 0 0,0-1-1 0 0,1 0 1 0 0,-1 0-1 0 0,0 3-12 0 0,4-6 35 0 0,0 0 1 0 0,0 0-1 0 0,0 0 0 0 0,0-1 0 0 0,0 1 0 0 0,0-1 0 0 0,0 1 1 0 0,0-1-1 0 0,1 0 0 0 0,-1 0 0 0 0,0 0 0 0 0,1 0 1 0 0,-1 0-1 0 0,1 0 0 0 0,0-1 0 0 0,-1 1 0 0 0,1-1 0 0 0,-1 0 1 0 0,1 0-1 0 0,1 0-35 0 0,0 1 70 0 0,6 1 9 0 0,0-1 0 0 0,0 0 1 0 0,0 0-1 0 0,0-1 1 0 0,0 0-1 0 0,0-1 1 0 0,0 0-1 0 0,0 0 0 0 0,0-2 1 0 0,0 1-1 0 0,5-3-79 0 0,-12 4 960 0 0,-1-1-3381 0 0,1-2-9415 0 0,-2 0-180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15 611 11018 0 0,'0'0'4427'0'0,"0"0"-2856"0"0,0 0-953 0 0,0 0 176 0 0,0 0 348 0 0,0 0 243 0 0,0 0 5 0 0,0 0-194 0 0,0 0-257 0 0,0 0-195 0 0,2 32-168 0 0,6 103-129 0 0,-11-23 413 0 0,-9-54-851 0 0,5-53-1473 0 0,5-15-10590 0 0,2 6 408 0 0</inkml:trace>
  <inkml:trace contextRef="#ctx0" brushRef="#br0" timeOffset="385.174">247 7 4745 0 0,'0'0'2710'0'0,"0"0"-268"0"0,0 0-207 0 0,0 0-128 0 0,0 0-209 0 0,0 0-290 0 0,0 0-310 0 0,0 0-330 0 0,0 0-295 0 0,0 0-235 0 0,0 0-167 0 0,0 0-102 0 0,0 0 24 0 0,8-6 538 0 0,12 50 352 0 0,55 202 1631 0 0,-69-220-2569 0 0,14 50 113 0 0,-3 0 0 0 0,-3 1 0 0 0,-4 1 0 0 0,-4 0 0 0 0,-2 22-258 0 0,-6-82-3 0 0,-2 0 1 0 0,0 0-1 0 0,0 0 1 0 0,-2-1-1 0 0,0 0 1 0 0,-1 0-1 0 0,-1 0 1 0 0,-1-1-1 0 0,0 0 1 0 0,-1-1-1 0 0,0 0 1 0 0,-2 0 0 0 0,0-1-1 0 0,0 0 1 0 0,-1-2-1 0 0,-1 1 1 0 0,0-1-1 0 0,0-1 1 0 0,-1-1-1 0 0,-1 0 1 0 0,0-1-1 0 0,0 0 1 0 0,-10 2 2 0 0,-44 14-1442 0 0,46-21-2547 0 0,-1-3-5212 0 0,15-1-2868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10258 0 0,'0'0'2810'0'0,"0"0"-595"0"0,0 0-374 0 0,0 0-158 0 0,0 0-210 0 0,0 0-254 0 0,0 0-245 0 0,0 0-214 0 0,0 0-169 0 0,0 0-128 0 0,0 0-89 0 0,0 0-46 0 0,0 0-9 0 0,6-1-7 0 0,229-23 1394 0 0,-214 22-2254 0 0,36-6-699 0 0,-24-4-8321 0 0,-26 8-1874 0 0</inkml:trace>
  <inkml:trace contextRef="#ctx0" brushRef="#br0" timeOffset="860.464">573 46 872 0 0,'0'0'1414'0'0,"0"0"-5"0"0,0 0 198 0 0,0 0 271 0 0,0 0 115 0 0,0 0-69 0 0,0 0-192 0 0,0 0-245 0 0,0 0-196 0 0,0 0-164 0 0,0 0-124 0 0,0 0-87 0 0,0 0-120 0 0,1-3-109 0 0,1-9-81 0 0,-1 8-75 0 0,-1 4-39 0 0,0 0-42 0 0,0 0-31 0 0,0 0-27 0 0,0 0-48 0 0,-9 23 971 0 0,-67 179-631 0 0,67-185-682 0 0,2 1 0 0 0,0 0-1 0 0,1 0 1 0 0,1 1-1 0 0,1-1 1 0 0,0 1 0 0 0,1 0-1 0 0,1 0 1 0 0,1 0-1 0 0,2 17-1 0 0,1-33 10 0 0,-1 0-1 0 0,2-1 0 0 0,-1 1 0 0 0,0 0 1 0 0,0-1-1 0 0,1 1 0 0 0,0-1 0 0 0,-1 0 1 0 0,1 0-1 0 0,0 0 0 0 0,0 0 1 0 0,0 0-1 0 0,0-1 0 0 0,0 1 0 0 0,1-1 1 0 0,-1 0-1 0 0,0 0 0 0 0,1 0 0 0 0,-1-1 1 0 0,1 1-1 0 0,-1-1 0 0 0,0 0 0 0 0,1 1 1 0 0,-1-2-1 0 0,1 1 0 0 0,-1 0 0 0 0,1-1 1 0 0,-1 1-1 0 0,1-1 0 0 0,-1 0 0 0 0,0 0 1 0 0,1-1-1 0 0,-1 1 0 0 0,0-1-9 0 0,21-11 96 0 0,-1-1 0 0 0,-1-1-1 0 0,0-2 1 0 0,-1 0 0 0 0,-1-1 0 0 0,0-1 0 0 0,-2 0-1 0 0,0-2 1 0 0,-1 0 0 0 0,-1-1 0 0 0,-2-1-1 0 0,0 0 1 0 0,-1-1 0 0 0,-1 0 0 0 0,-1-1-1 0 0,0-5-95 0 0,-9 26-1 0 0,75-131 104 0 0,-72 118 5 0 0,-12 18-39 0 0,-11 28-68 0 0,2 1 1 0 0,1 1-1 0 0,2 1 0 0 0,1 0 0 0 0,1 1 0 0 0,2 0 0 0 0,1 0 1 0 0,1 1-1 0 0,1 13-1 0 0,5-40 0 0 0,-9 72 0 0 0,3 1-1 0 0,4-1 1 0 0,4 40 0 0 0,0-26-8 0 0,6 132-52 0 0,-8-218 61 0 0,0 0 1 0 0,-1 0 0 0 0,0 0-1 0 0,0 0 1 0 0,0 0 0 0 0,-1-1-1 0 0,0 1 1 0 0,0-1 0 0 0,-1 0-1 0 0,0 1 1 0 0,0-2 0 0 0,0 1-1 0 0,-1 0 1 0 0,0-1 0 0 0,0 0 0 0 0,0 0-1 0 0,-1 0 1 0 0,1-1 0 0 0,-4 2-2 0 0,7-5 2 0 0,0 0 1 0 0,-1 0 0 0 0,1 0-1 0 0,0-1 1 0 0,-1 1 0 0 0,1 0-1 0 0,-1-1 1 0 0,1 0 0 0 0,-1 0 0 0 0,1 1-1 0 0,-1-1 1 0 0,1-1 0 0 0,-1 1-1 0 0,1 0 1 0 0,0-1 0 0 0,-1 1-1 0 0,1-1 1 0 0,-1 0 0 0 0,1 0 0 0 0,0 1-1 0 0,0-2 1 0 0,-1 1 0 0 0,1 0-1 0 0,0 0 1 0 0,0-1 0 0 0,0 1-1 0 0,0-1 1 0 0,0 0 0 0 0,1 1 0 0 0,-1-1-1 0 0,1 0 1 0 0,-1 0 0 0 0,1 0-1 0 0,-1 0 1 0 0,1 0 0 0 0,0-1-1 0 0,0 1 1 0 0,0 0 0 0 0,0-1-3 0 0,-1-9-10 0 0,0 0-1 0 0,1 0 1 0 0,1 0 0 0 0,0-1 0 0 0,1 1-1 0 0,0 0 1 0 0,0 0 0 0 0,2 0 0 0 0,-1 0-1 0 0,2 0 1 0 0,-1 0 0 0 0,2 1 0 0 0,-1-1-1 0 0,2 1 1 0 0,-1 0 0 0 0,1 1-1 0 0,1-1 1 0 0,1 0 10 0 0,-7 9-4 0 0,60-86-3006 0 0,-48 73 207 0 0,-1 4-6224 0 0,-8 3-2726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5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7258 0 0,'0'0'2677'0'0,"0"0"-388"0"0,0 0-202 0 0,0 0-73 0 0,0 0-176 0 0,0 0-294 0 0,0 0-359 0 0,0 0-294 0 0,0 0-220 0 0,0 0-136 0 0,0 0-64 0 0,-2-7 1508 0 0,2 31-1124 0 0,1-4-702 0 0,-1 0-1 0 0,0 0 1 0 0,-1 0-1 0 0,-1 0 1 0 0,-2 0 0 0 0,0 0-1 0 0,0-1 1 0 0,-2 1-1 0 0,-7 15-152 0 0,10-27-256 0 0,0-1-169 0 0,-2-6-3221 0 0,5-1 658 0 0,0 0-3481 0 0,0 0-5326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18 571 3801 0 0,'0'0'2284'0'0,"0"0"-483"0"0,0 0-201 0 0,0 0-37 0 0,0 0-24 0 0,0 0-87 0 0,0 0-158 0 0,0 0-218 0 0,0 0-237 0 0,0 0-207 0 0,0 0-152 0 0,0 0-73 0 0,0 0-15 0 0,-3 1 52 0 0,-11 1 56 0 0,15 3 6435 0 0,16 2-5953 0 0,12-1-673 0 0,0-2 1 0 0,0-1-1 0 0,0-1 1 0 0,1-2-1 0 0,21-2-309 0 0,9 1 182 0 0,30-7 118 0 0,-89 8-281 0 0,-1 0-3 0 0,0 0-9 0 0,0 0-13 0 0,0 0-2 0 0,0 0 0 0 0,0 0 0 0 0,0 0 3 0 0,0 0 6 0 0,0 0-7 0 0,0 0 12 0 0,0 0-11 0 0,0 0-12 0 0,0 0-9 0 0,0 0 12 0 0,0 0-9 0 0,0 0-4 0 0,0 0 9 0 0,-10-16-4585 0 0,3 5-2010 0 0,3 8 816 0 0,2-1-5406 0 0</inkml:trace>
  <inkml:trace contextRef="#ctx0" brushRef="#br0" timeOffset="702.012">171 413 0 0 0,'0'0'1040'0'0,"0"0"873"0"0,0 0 386 0 0,0 0 112 0 0,0 0-13 0 0,0 0-138 0 0,0 0-266 0 0,0 0-287 0 0,0 0-268 0 0,0 0-227 0 0,0 0-169 0 0,0 0-135 0 0,0 0-85 0 0,-9 0 1862 0 0,10 0-2154 0 0,-1 0-47 0 0,0 0-60 0 0,4 9 2706 0 0,-12 275-2150 0 0,0-165-707 0 0,8-119-261 0 0,0 0 3 0 0,0 0-6 0 0,0 0-3 0 0,0 0-5 0 0,0 0 22 0 0,0 0-3 0 0,0 0-6 0 0,0 0-23 0 0,0 0 18 0 0,0 0 3 0 0,0 0-10 0 0,0 0 10 0 0,0 0-23 0 0,0 0-4 0 0,0 0 25 0 0,0 0-14 0 0,0 0 14 0 0,0 0 1 0 0,0 0-22 0 0,0 0-3 0 0,0 0 2 0 0,0 0-11 0 0,0 0-9 0 0,0 0-11 0 0,0 0-27 0 0,0 0-37 0 0,0 0 23 0 0,0 0-25 0 0,7-15-2611 0 0,10 4 590 0 0,-8 5-492 0 0,1 0-3559 0 0,-5 2-5333 0 0</inkml:trace>
  <inkml:trace contextRef="#ctx0" brushRef="#br0" timeOffset="2633.38">644 926 4169 0 0,'0'0'2803'0'0,"0"0"-721"0"0,0 0-275 0 0,0 0 7 0 0,0 0-27 0 0,0 0-63 0 0,0 0-174 0 0,0 0-214 0 0,0 0-214 0 0,0 0-201 0 0,0 0-153 0 0,-11-13-108 0 0,-34-37-79 0 0,33 7 576 0 0,13 32-845 0 0,-1-5-46 0 0,0 0-1 0 0,2 0 0 0 0,0 0 1 0 0,0 0-1 0 0,2 0 1 0 0,0 0-1 0 0,1 1 0 0 0,0-1-265 0 0,6-11 138 0 0,1 0-1 0 0,1 1 1 0 0,1 1-1 0 0,1 0 1 0 0,2 1 0 0 0,0 0-1 0 0,2 2 1 0 0,17-18-138 0 0,-22 28 66 0 0,-13 11-71 0 0,-1 1-14 0 0,0 0-37 0 0,0 0 10 0 0,1 5-48 0 0,26 157 161 0 0,-24-125-48 0 0,26 47-23 0 0,-26-82 14 0 0,0-2 0 0 0,0 1 1 0 0,0 0-1 0 0,0-1 0 0 0,0 1 1 0 0,0-1-1 0 0,0 0 1 0 0,0 0-1 0 0,0 0 0 0 0,0 0 1 0 0,0-1-1 0 0,0 1 0 0 0,0-1 1 0 0,0 0-1 0 0,0 0 0 0 0,0 0 1 0 0,0 0-1 0 0,0 0 1 0 0,-1-1-1 0 0,1 1 0 0 0,0-1 1 0 0,-1 0-1 0 0,1 0 0 0 0,-1 0 1 0 0,0 0-1 0 0,0 0 1 0 0,1 0-1 0 0,-2-1 0 0 0,1 1 1 0 0,0-1-1 0 0,0 1 0 0 0,0-2-10 0 0,3-1 7 0 0,69-69 112 0 0,-38 36-94 0 0,1 2 0 0 0,2 1 0 0 0,1 3 0 0 0,22-14-25 0 0,-61 45-2 0 0,0 0 0 0 0,0 0 0 0 0,0 0-1 0 0,1-1 1 0 0,-1 1 0 0 0,0 1 0 0 0,1-1 0 0 0,-1 0 0 0 0,1 0-1 0 0,-1 0 1 0 0,1 1 0 0 0,-1-1 0 0 0,1 1 0 0 0,-1-1 0 0 0,1 1-1 0 0,0 0 1 0 0,-1-1 0 0 0,1 1 0 0 0,0 0 0 0 0,-1 0 0 0 0,1 0-1 0 0,0 1 1 0 0,-1-1 0 0 0,1 0 0 0 0,-1 0 0 0 0,1 1 0 0 0,0-1-1 0 0,-1 1 1 0 0,1 0 0 0 0,-1-1 0 0 0,1 1 0 0 0,-1 0 0 0 0,0 0-1 0 0,1 0 1 0 0,-1 0 0 0 0,0 0 0 0 0,1 0 0 0 0,-1 0 0 0 0,0 0-1 0 0,0 1 1 0 0,0-1 0 0 0,0 0 0 0 0,0 1 0 0 0,-1-1-1 0 0,1 1 1 0 0,0-1 0 0 0,0 1 0 0 0,-1-1 0 0 0,1 1 0 0 0,-1-1-1 0 0,0 1 1 0 0,1 0 0 0 0,-1-1 0 0 0,0 1 0 0 0,0-1 0 0 0,0 3 2 0 0,2 168-913 0 0,-2-171 517 0 0,5 2-2143 0 0,4 1-1608 0 0,0-3-2591 0 0,-5-1-4710 0 0</inkml:trace>
  <inkml:trace contextRef="#ctx0" brushRef="#br0" timeOffset="3216.993">1823 405 7778 0 0,'0'0'1621'0'0,"0"0"-246"0"0,0 0 35 0 0,0 0 102 0 0,0 0-11 0 0,0 0-122 0 0,0 0-171 0 0,0 0-203 0 0,-34 17-182 0 0,-110 54-151 0 0,58-9 301 0 0,68-44-698 0 0,7-10-162 0 0,2 0 1 0 0,-1 1-1 0 0,1 0 0 0 0,0 1 1 0 0,1 0-1 0 0,0 0 0 0 0,1 1 0 0 0,0 0 1 0 0,0 1-1 0 0,2-1 0 0 0,-1 1 1 0 0,1 0-1 0 0,0 3-113 0 0,4-13 32 0 0,1-1 0 0 0,-1 0 1 0 0,1 1-1 0 0,-1-1 0 0 0,1 1 0 0 0,-1-1 0 0 0,1 0 1 0 0,0 1-1 0 0,0-1 0 0 0,0 1 0 0 0,0-1 1 0 0,0 1-1 0 0,0-1 0 0 0,0 1 0 0 0,0-1 0 0 0,0 1 1 0 0,1-1-1 0 0,-1 0 0 0 0,1 1 0 0 0,-1-1 1 0 0,1 1-1 0 0,-1-1 0 0 0,1 0 0 0 0,0 0 0 0 0,0 1 1 0 0,0-1-1 0 0,0 0 0 0 0,0 0 0 0 0,0 0 1 0 0,0 0-1 0 0,0 0 0 0 0,0 0 0 0 0,0 0 0 0 0,0 0 1 0 0,1 0-1 0 0,-1-1 0 0 0,0 1 0 0 0,1-1 0 0 0,-1 1 1 0 0,0-1-1 0 0,1 1 0 0 0,-1-1 0 0 0,1 0 1 0 0,-1 1-1 0 0,1-1 0 0 0,-1 0 0 0 0,0 0 0 0 0,1 0 1 0 0,-1 0-1 0 0,2-1-32 0 0,13-1 207 0 0,0-1 0 0 0,0-1 0 0 0,-1-1 0 0 0,1 0 0 0 0,-1-1 0 0 0,-1-1-1 0 0,1 0 1 0 0,-1-1 0 0 0,0-1 0 0 0,-1 0 0 0 0,10-8-207 0 0,16-9 158 0 0,140-80 230 0 0,-177 104-386 0 0,-1 1 0 0 0,1-1 0 0 0,0 1-1 0 0,0-1 1 0 0,0 1 0 0 0,0 0 0 0 0,0 0 0 0 0,0 0 0 0 0,0 0 0 0 0,0 0 0 0 0,0 0 0 0 0,0 1 0 0 0,1-1 0 0 0,-1 1-1 0 0,0-1 1 0 0,0 1 0 0 0,1 0 0 0 0,-1 0 0 0 0,0 0 0 0 0,1 0 0 0 0,-1 0 0 0 0,0 1 0 0 0,0-1 0 0 0,1 1-1 0 0,-1-1 1 0 0,0 1 0 0 0,0 0 0 0 0,0 0 0 0 0,0 0 0 0 0,0 0 0 0 0,0 0 0 0 0,0 0 0 0 0,0 1 0 0 0,0-1 0 0 0,0 0-1 0 0,-1 1 1 0 0,1 0 0 0 0,0-1 0 0 0,-1 1 0 0 0,0 0 0 0 0,1 0 0 0 0,0 1-2 0 0,9 147 93 0 0,-11-126-89 0 0,-4 42 4 0 0,-3-1 0 0 0,-3 0 0 0 0,-10 35-8 0 0,17-83 1 0 0,-1-1 0 0 0,0 1 0 0 0,-1 0-1 0 0,-1-1 1 0 0,-1 0 0 0 0,0-1 0 0 0,-1 0-1 0 0,-1 0 1 0 0,0 0 0 0 0,-1-1 0 0 0,-1 0 0 0 0,-6 6-1 0 0,9-15 7 0 0,1-1 0 0 0,-1-1 0 0 0,0 1 1 0 0,1-1-1 0 0,-2 0 0 0 0,1-1 0 0 0,0 0 1 0 0,0 0-1 0 0,-1-1 0 0 0,1 0 0 0 0,-1 0 1 0 0,1-1-1 0 0,-1 0 0 0 0,1-1 0 0 0,-1 0 1 0 0,0 0-8 0 0,5-1 0 0 0,0 0 0 0 0,0 0 0 0 0,0-1 0 0 0,1 1 0 0 0,-1-1 0 0 0,1 0 0 0 0,0 0 0 0 0,0 0 0 0 0,0 0 0 0 0,0 0 0 0 0,0-1 0 0 0,1 0 0 0 0,-1 1 0 0 0,1-1 0 0 0,0 0 0 0 0,0 0 0 0 0,1 0 0 0 0,-1 0 0 0 0,1 0 0 0 0,0-1 0 0 0,0 1 0 0 0,0 0 0 0 0,0-1 0 0 0,1 1 0 0 0,0 0 0 0 0,0-1 0 0 0,0 1 1 0 0,0-1-1 0 0,1 1 0 0 0,0 0 0 0 0,0-1 0 0 0,0 1 0 0 0,0 0 0 0 0,0 0 0 0 0,1 0 0 0 0,0 0 0 0 0,0 0 0 0 0,0 0 0 0 0,2-1 0 0 0,10-19-6 0 0,2 1 0 0 0,1 1 0 0 0,0 0 0 0 0,2 1 0 0 0,0 1 0 0 0,2 1 0 0 0,0 0 0 0 0,15-8 6 0 0,89-73-1383 0 0,-113 87-2705 0 0,-10 8-6663 0 0,0 4-617 0 0</inkml:trace>
  <inkml:trace contextRef="#ctx0" brushRef="#br0" timeOffset="5786.719">2392 43 0 0 0,'0'0'1162'0'0,"0"0"885"0"0,0 0 279 0 0,0 0-29 0 0,0 0-166 0 0,0 0-186 0 0,0 0-195 0 0,0 0-231 0 0,0 0-204 0 0,0 0-153 0 0,0 0-116 0 0,4-7-68 0 0,11-21-82 0 0,-11 21-95 0 0,-4 7-114 0 0,0 0-99 0 0,0 0-100 0 0,0 0-68 0 0,0 0-53 0 0,0 0-77 0 0,0 0-50 0 0,0 0-44 0 0,-8 116 1777 0 0,-30 53-1216 0 0,-109 227-355 0 0,107-307-320 0 0,40-88-74 0 0,0 0 1 0 0,0 0-1 0 0,0 0 1 0 0,0 0-1 0 0,-1 0 1 0 0,1 0-1 0 0,0 0 1 0 0,1 0 0 0 0,-1 0-1 0 0,0 0 1 0 0,0 0-1 0 0,0 0 1 0 0,1 0-1 0 0,-1 0 1 0 0,0 0-1 0 0,1 0 1 0 0,-1 0-1 0 0,1 0 1 0 0,-1 0 0 0 0,1 0-1 0 0,-1-1 1 0 0,1 1-1 0 0,0 0 1 0 0,-1 0-1 0 0,1-1 1 0 0,0 1-1 0 0,0 0 1 0 0,-1-1-1 0 0,1 1 1 0 0,0-1 0 0 0,0 1-1 0 0,0-1 1 0 0,0 1-1 0 0,0-1 1 0 0,0 0-1 0 0,0 0 1 0 0,0 1-1 0 0,0-1 1 0 0,0 0-1 0 0,0 0 1 0 0,0 0-1 0 0,0 0 1 0 0,0 0 0 0 0,0 0-1 0 0,0 0 1 0 0,0 0-1 0 0,0 0 1 0 0,-1-1-1 0 0,1 1 1 0 0,0 0-1 0 0,0-1 1 0 0,0 1-1 0 0,0 0 1 0 0,0-1 0 0 0,0 1-1 0 0,0-1 1 0 0,-1 0-1 0 0,2 0-8 0 0,11 1 95 0 0,258-7 712 0 0,-204 6-608 0 0,-67 1-186 0 0,0 0-14 0 0,0 0 9 0 0,0 0 12 0 0,0 0 0 0 0,0 0 5 0 0,0 0-13 0 0,0 0-4 0 0,0 0 7 0 0,-25-5-2149 0 0,20 0-37 0 0,4 3-5187 0 0,1-2-4831 0 0</inkml:trace>
  <inkml:trace contextRef="#ctx0" brushRef="#br0" timeOffset="13069.488">1178 883 0 0 0,'0'0'996'0'0,"0"0"467"0"0,0 0 290 0 0,0 0 206 0 0,0 0 33 0 0,0 0-102 0 0,0 0-248 0 0,0 0-310 0 0,0 0-312 0 0,0 0-222 0 0,0 0-141 0 0,1-8 2178 0 0,59-13 848 0 0,37 12-2329 0 0,-98 43-922 0 0,-69 108 290 0 0,70-142-711 0 0,-1 1-1 0 0,1-1 1 0 0,-1 0 0 0 0,1 0 0 0 0,0 1-1 0 0,-1-1 1 0 0,1 0 0 0 0,-1 1 0 0 0,1-1-1 0 0,-1 0 1 0 0,1 1 0 0 0,0-1 0 0 0,-1 0 0 0 0,1 1-1 0 0,0-1 1 0 0,-1 1 0 0 0,1-1 0 0 0,0 1-1 0 0,0-1 1 0 0,-1 1 0 0 0,1-1 0 0 0,0 1-1 0 0,0-1 1 0 0,0 1 0 0 0,0-1 0 0 0,0 1-1 0 0,0-1 1 0 0,0 1 0 0 0,0-1 0 0 0,0 1-1 0 0,0-1 1 0 0,0 1 0 0 0,0-1 0 0 0,0 1-1 0 0,0-1 1 0 0,0 1 0 0 0,0 0 0 0 0,1-1-1 0 0,-1 0 1 0 0,0 1 0 0 0,0-1 0 0 0,1 1-1 0 0,-1-1 1 0 0,0 1 0 0 0,1-1 0 0 0,-1 1 0 0 0,0-1-1 0 0,1 0 1 0 0,-1 1 0 0 0,1-1 0 0 0,-1 0-1 0 0,0 1 1 0 0,1-1 0 0 0,-1 0 0 0 0,1 0-1 0 0,-1 1 1 0 0,1-1 0 0 0,-1 0 0 0 0,1 0-1 0 0,-1 0 1 0 0,1 0 0 0 0,-1 0 0 0 0,1 0-1 0 0,0 0 1 0 0,-1 0 0 0 0,1 0 0 0 0,-1 0-1 0 0,1 0-10 0 0,46 1 843 0 0,-37-2-749 0 0,13 1-10 0 0,18 0-1248 0 0,-16 3-5477 0 0,-17-2-2256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5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15731 0 0,'0'0'1985'0'0,"0"0"-721"0"0,0 0-496 0 0,0 0-128 0 0,0 0-192 0 0,0 0-143 0 0,0 0-249 0 0,0 0-128 0 0,0 0-33 0 0,0 0 1 0 0,0 0 56 0 0,0 0-80 0 0,0 0-96 0 0,0 0-240 0 0,91 55-344 0 0,-68-36-720 0 0,-4-8-2177 0 0,-6-4-8234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5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6057 0 0,'0'0'1771'0'0,"0"0"34"0"0,0 0 234 0 0,0 0 124 0 0,0 0-101 0 0,0 0-313 0 0,0 0-350 0 0,0 0-274 0 0,0 0-182 0 0,0 0-161 0 0,0 0-134 0 0,0 0-121 0 0,0 0-81 0 0,6-7-21 0 0,48-85 1478 0 0,48-58-844 0 0,-65 109-1023 0 0,-33 40-23 0 0,-3 1 6 0 0,-1 0-11 0 0,0 0-17 0 0,-3 26-15 0 0,2-15 25 0 0,0-1 1 0 0,2 1-1 0 0,-1 0 1 0 0,1 0 0 0 0,1 0-1 0 0,0-1 1 0 0,0 1-1 0 0,1-1 1 0 0,0 0-1 0 0,1 0 1 0 0,1 0-1 0 0,3 8-1 0 0,-5-14 14 0 0,0 1-1 0 0,0 0 1 0 0,0-1-1 0 0,1 0 1 0 0,0 0-1 0 0,-1 0 1 0 0,1 0-1 0 0,1 0 1 0 0,-1-1-1 0 0,1 0 0 0 0,-1 0 1 0 0,1 0-1 0 0,0-1 1 0 0,0 1-1 0 0,0-1 1 0 0,0 0-1 0 0,0 0 1 0 0,1-1-1 0 0,-1 0 0 0 0,1 0 1 0 0,-1 0-1 0 0,1 0 1 0 0,0-1-14 0 0,7-2 114 0 0,-1-1-1 0 0,0 1 1 0 0,0-2 0 0 0,0 0 0 0 0,-1 0-1 0 0,1-1 1 0 0,-1-1 0 0 0,0 0 0 0 0,-1 0-1 0 0,1-1 1 0 0,-1-1 0 0 0,0 1 0 0 0,-1-2 0 0 0,0 1-1 0 0,0-1 1 0 0,-1-1 0 0 0,0 1 0 0 0,-1-1-1 0 0,0-1 1 0 0,-1 1 0 0 0,0-1 0 0 0,0 0-1 0 0,-1-1 1 0 0,-1 1 0 0 0,0-1 0 0 0,0 0-1 0 0,-1 0 1 0 0,-1 0 0 0 0,0-1 0 0 0,0 1-1 0 0,-2-1 1 0 0,1 1 0 0 0,-2-3-114 0 0,1-33-660 0 0,0 48 146 0 0,0 0-218 0 0,13 0-6687 0 0,-9 0-4434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795 796 1688 0 0,'0'0'2658'0'0,"0"0"-897"0"0,0 0-236 0 0,0 0 65 0 0,0 0 46 0 0,0 0-90 0 0,0 0-227 0 0,0 0-300 0 0,0 0-236 0 0,0 0-174 0 0,0 0-89 0 0,0 0-37 0 0,0 0-18 0 0,-30 7-11 0 0,-94 22-18 0 0,61 1 243 0 0,55-22-529 0 0,-8 8 87 0 0,0 0-1 0 0,0 1 0 0 0,2 0 0 0 0,0 1 0 0 0,1 1 0 0 0,1 0 0 0 0,0 0 0 0 0,-3 13-236 0 0,13-29 32 0 0,0 0 0 0 0,1 1 0 0 0,0-1 0 0 0,0 1-1 0 0,0-1 1 0 0,0 1 0 0 0,1-1 0 0 0,-1 1 0 0 0,1 0 0 0 0,0-1 0 0 0,0 1 0 0 0,0 0 0 0 0,1-1 0 0 0,-1 1 0 0 0,1-1-1 0 0,0 1 1 0 0,0-1 0 0 0,0 1 0 0 0,0-1 0 0 0,1 1 0 0 0,-1-1 0 0 0,1 0 0 0 0,0 0 0 0 0,0 0 0 0 0,0 0 0 0 0,1 0 0 0 0,-1 0-1 0 0,0-1 1 0 0,1 1 0 0 0,0-1 0 0 0,0 1 0 0 0,0-1 0 0 0,0 0 0 0 0,0 0 0 0 0,0-1 0 0 0,0 1 0 0 0,1 0 0 0 0,-1-1-1 0 0,0 0 1 0 0,1 0 0 0 0,-1 0 0 0 0,1 0 0 0 0,0-1-32 0 0,13 0 130 0 0,0-1 0 0 0,0-1 0 0 0,-1 0 0 0 0,1-1 0 0 0,-1-1 0 0 0,1-1 0 0 0,-1 0 0 0 0,-1-1 0 0 0,1-1 0 0 0,-1 0 1 0 0,0-1-1 0 0,-1-1 0 0 0,1 0 0 0 0,-2-1 0 0 0,0 0 0 0 0,4-5-130 0 0,-2 4 65 0 0,32-26 87 0 0,-1-2 1 0 0,-3-2-1 0 0,-1-2 1 0 0,-2-2-1 0 0,-2-1 1 0 0,20-35-153 0 0,-44 60 5 0 0,0 0 1 0 0,-1-1 0 0 0,-2 0-1 0 0,0-1 1 0 0,-1-1-1 0 0,-2 1 1 0 0,0-1 0 0 0,-2-1-1 0 0,0 0 1 0 0,-2 1-1 0 0,0-1 1 0 0,-2-1 0 0 0,-1 1-1 0 0,-1 0 1 0 0,-3-16-6 0 0,2 31-11 0 0,-1 1 0 0 0,-1-1 0 0 0,0 0 0 0 0,0 1 0 0 0,-1-1 0 0 0,0 1 0 0 0,-1 0 1 0 0,0 0-1 0 0,0 1 0 0 0,-1-1 0 0 0,0 1 0 0 0,0 0 0 0 0,-3-1 11 0 0,6 6-11 0 0,1 0-1 0 0,-1 0 1 0 0,-1 0-1 0 0,1 1 1 0 0,0-1 0 0 0,-1 1-1 0 0,1 0 1 0 0,-1 0 0 0 0,1 0-1 0 0,-1 0 1 0 0,0 1-1 0 0,0 0 1 0 0,0-1 0 0 0,0 1-1 0 0,0 1 1 0 0,0-1-1 0 0,0 1 1 0 0,0-1 0 0 0,0 1-1 0 0,-1 0 1 0 0,1 1 0 0 0,0-1-1 0 0,0 1 1 0 0,0 0-1 0 0,0 0 1 0 0,0 0 0 0 0,0 0-1 0 0,0 1 1 0 0,1-1 0 0 0,-1 1-1 0 0,0 0 1 0 0,1 0-1 0 0,-1 1 12 0 0,-10 7 0 0 0,1 1-1 0 0,1 0 0 0 0,0 1 1 0 0,0 0-1 0 0,1 1 0 0 0,1 0 1 0 0,0 1-1 0 0,1 0 0 0 0,1 0 1 0 0,0 1-1 0 0,0 0 0 0 0,2 0 1 0 0,0 1-1 0 0,1 0 0 0 0,0 2 1 0 0,-5 23 38 0 0,1 0-1 0 0,3 0 1 0 0,1 1-1 0 0,2-1 1 0 0,3 22-38 0 0,0-44 50 0 0,1 0 1 0 0,2-1-1 0 0,0 1 0 0 0,0-1 1 0 0,2 1-1 0 0,0-1 0 0 0,1 0 1 0 0,1-1-1 0 0,1 0 0 0 0,0 0 1 0 0,1-1-1 0 0,1 0 1 0 0,1 0-1 0 0,0-1 0 0 0,1 0 1 0 0,0-1-1 0 0,1-1 0 0 0,1 0 1 0 0,0 0-1 0 0,1-2 1 0 0,0 0-1 0 0,14 8-50 0 0,-20-14 18 0 0,-1 0 0 0 0,1 0 0 0 0,1-1-1 0 0,-1 0 1 0 0,1 0 0 0 0,-1-1 0 0 0,1-1 0 0 0,0 0 0 0 0,0 0 0 0 0,4 0-18 0 0,5-35-1759 0 0,-17 18-1673 0 0,-1 5-3681 0 0,1 2-4961 0 0</inkml:trace>
  <inkml:trace contextRef="#ctx0" brushRef="#br0" timeOffset="254.685">1609 866 14803 0 0,'0'0'1287'0'0,"0"0"-523"0"0,0 0-124 0 0,0 0 119 0 0,0 0 80 0 0,0 0-85 0 0,0 0-218 0 0,0 0-250 0 0,0 0-155 0 0,0 0-82 0 0,0 0-27 0 0,0 0-13 0 0,-4 31-64 0 0,-10 96-85 0 0,10-79-2215 0 0,4-48-1884 0 0,0 0-6442 0 0</inkml:trace>
  <inkml:trace contextRef="#ctx0" brushRef="#br0" timeOffset="399.566">1537 336 5633 0 0,'0'0'584'0'0,"0"0"-1576"0"0,0 0-112 0 0,0 0 176 0 0,0 0 296 0 0,0 0-441 0 0,0 0-415 0 0</inkml:trace>
  <inkml:trace contextRef="#ctx0" brushRef="#br0" timeOffset="803.286">1869 439 1176 0 0,'0'0'2718'0'0,"0"0"61"0"0,0 0 1 0 0,0 0-242 0 0,0 0-385 0 0,0 0-392 0 0,35-14-356 0 0,111-42-311 0 0,-62 12 434 0 0,-72 38-1321 0 0,-1 0-1 0 0,0-1 1 0 0,0-1-1 0 0,0 0 1 0 0,-1 0-1 0 0,0-1 1 0 0,-1-1-1 0 0,0 1 1 0 0,0-1 0 0 0,-1-1-1 0 0,-1 0 1 0 0,1 0-1 0 0,-2 0 1 0 0,0-1-1 0 0,0 0 1 0 0,-1 0-1 0 0,0 0 1 0 0,-1-1-1 0 0,-1 0 1 0 0,0 0-1 0 0,-1 0 1 0 0,1-5-207 0 0,-3 12 85 0 0,1 3-42 0 0,0 1 0 0 0,-1 0 0 0 0,1-1 0 0 0,0 1-1 0 0,-1 0 1 0 0,0-1 0 0 0,1 1 0 0 0,-1-1 0 0 0,0 1 0 0 0,-1 0 0 0 0,1-1-1 0 0,0 1 1 0 0,-1-1 0 0 0,1 1 0 0 0,-1 0 0 0 0,1-1 0 0 0,-1 1 0 0 0,0 0-1 0 0,0 0 1 0 0,0 0 0 0 0,-1 0 0 0 0,1 0 0 0 0,0 0 0 0 0,-1 0 0 0 0,1 0-1 0 0,-1 0 1 0 0,0 0 0 0 0,0 1 0 0 0,1-1 0 0 0,-1 1 0 0 0,0-1 0 0 0,0 1 0 0 0,0 0-1 0 0,-1 0 1 0 0,1 0 0 0 0,0 0 0 0 0,-1 0-43 0 0,0 3 2 0 0,1-1 0 0 0,-1 1 0 0 0,0 0 0 0 0,1 1 0 0 0,0-1 0 0 0,-1 0-1 0 0,1 1 1 0 0,0-1 0 0 0,0 1 0 0 0,0 0 0 0 0,1 0 0 0 0,-1-1 0 0 0,1 1 0 0 0,-1 0 0 0 0,1 0 0 0 0,0 1 0 0 0,0-1 0 0 0,0 0 0 0 0,1 1-2 0 0,-6 10 18 0 0,-14 46 7 0 0,2 0 1 0 0,3 2-1 0 0,2 0 1 0 0,4 0-1 0 0,2 1 1 0 0,3 0-1 0 0,2 0 1 0 0,4 15-26 0 0,-1 122 75 0 0,2-83-47 0 0,-4 0-1 0 0,-6-1 1 0 0,-5 1-1 0 0,-7 11-27 0 0,17-119-1 0 0,1 3-7 0 0,0 0 0 0 0,-1 0 0 0 0,-1 0-1 0 0,0-1 1 0 0,0 1 0 0 0,-1-1 0 0 0,0 0-1 0 0,-1 0 1 0 0,-1 0 0 0 0,0-1-1 0 0,0 1 1 0 0,-1-2 0 0 0,0 1 0 0 0,0-1-1 0 0,-1 0 1 0 0,0 0 0 0 0,-1-1 0 0 0,-8 6 8 0 0,13-12-57 0 0,-1 0 1 0 0,0-1-1 0 0,1 0 1 0 0,-1 0 0 0 0,0 0-1 0 0,0 0 1 0 0,0-1 0 0 0,1 1-1 0 0,-1-1 1 0 0,0-1-1 0 0,0 1 1 0 0,0-1 0 0 0,0 0-1 0 0,1 0 1 0 0,-1 0-1 0 0,0 0 1 0 0,1-1 0 0 0,-1 0-1 0 0,1 0 1 0 0,-1 0-1 0 0,1-1 1 0 0,0 1 0 0 0,0-1-1 0 0,0 0 1 0 0,1 0-1 0 0,-1 0 1 0 0,0-1 0 0 0,1 1-1 0 0,0-1 1 0 0,0 0 0 0 0,0 0-1 0 0,-1-4 57 0 0,-6-6-345 0 0,2-1 0 0 0,0 0 0 0 0,1 0 0 0 0,1-1 0 0 0,0 0 0 0 0,1 0 1 0 0,1-1-1 0 0,0 1 0 0 0,1-3 345 0 0,-11-138-4743 0 0,12 55-3548 0 0,2 69-128 0 0</inkml:trace>
  <inkml:trace contextRef="#ctx0" brushRef="#br0" timeOffset="1351.789">2240 660 0 0 0,'0'0'1290'0'0,"0"0"85"0"0,0 0 96 0 0,0 0 86 0 0,31-16 69 0 0,99-51 14 0 0,-11 1 2365 0 0,-72 37-3309 0 0,-2-1 0 0 0,-1-3 1 0 0,-2-2-1 0 0,-1-2 0 0 0,-2-1 0 0 0,-2-2 0 0 0,1-4-696 0 0,-28 32 293 0 0,0 0 0 0 0,-1-1 0 0 0,0-1 0 0 0,-1 0 0 0 0,-1 0 0 0 0,0 0 0 0 0,-1-1 0 0 0,0 0 0 0 0,-1 0 0 0 0,-1-1 0 0 0,-1 1 0 0 0,0-1 0 0 0,1-15-293 0 0,-32 34 1915 0 0,14 12-1770 0 0,1 1 0 0 0,0 0 1 0 0,1 1-1 0 0,1 0 0 0 0,0 1 0 0 0,2 0 0 0 0,-7 17-145 0 0,-11 43 445 0 0,3 1-1 0 0,4 1 0 0 0,4 1 0 0 0,3 0 1 0 0,3 1-1 0 0,5 1 0 0 0,2-1 0 0 0,6 35-444 0 0,1-39 103 0 0,3 0-1 0 0,3-1 0 0 0,3 0 1 0 0,23 71-103 0 0,-17-51 8 0 0,-22-94-30 0 0,0 0-1 0 0,0-1 1 0 0,-1 1 0 0 0,1 0 0 0 0,-1-1 0 0 0,1 0-1 0 0,-1 0 1 0 0,0 0 0 0 0,1 0 0 0 0,-1 0 0 0 0,0-1 0 0 0,0 0-1 0 0,0 0 1 0 0,0 0 0 0 0,-1 0 0 0 0,1-1 0 0 0,0 1-1 0 0,0-1 1 0 0,0 0 0 0 0,-1 0 0 0 0,1-1 0 0 0,0 1-1 0 0,0-1 1 0 0,-2-1 22 0 0,-3 2-81 0 0,-1 0-30 0 0,2 2-139 0 0,0-1 1 0 0,0 0 0 0 0,-1-1-1 0 0,1 0 1 0 0,0 0-1 0 0,0-1 1 0 0,-1 0-1 0 0,1 0 1 0 0,0-1-1 0 0,0 0 1 0 0,0-1-1 0 0,0 1 1 0 0,1-1-1 0 0,-1-1 1 0 0,1 0-1 0 0,0 0 1 0 0,0 0-1 0 0,0-1 1 0 0,0 0-1 0 0,1 0 1 0 0,0-1 0 0 0,0 1-1 0 0,-2-5 250 0 0,6 5-363 0 0,0 0 0 0 0,1-1 0 0 0,-1 1 0 0 0,1-1 0 0 0,0 1 0 0 0,1-1 0 0 0,0 1 0 0 0,0-1 0 0 0,0 1 0 0 0,0-1 0 0 0,1 1 0 0 0,0-1 0 0 0,0 1 0 0 0,0-1 0 0 0,1 1 0 0 0,1-4 363 0 0,24-47-10737 0 0,-20 47 5196 0 0</inkml:trace>
  <inkml:trace contextRef="#ctx0" brushRef="#br0" timeOffset="1567.303">2399 840 8106 0 0,'0'0'1797'0'0,"0"0"-314"0"0,0 0-120 0 0,0 0 59 0 0,0 0-2 0 0,0 0-106 0 0,0 0-156 0 0,0 0-172 0 0,0 0-145 0 0,31-3-79 0 0,100-10-52 0 0,13-19 1057 0 0,74-30-933 0 0,-125 32-5231 0 0,-85 26-2140 0 0,-4-3-5212 0 0</inkml:trace>
  <inkml:trace contextRef="#ctx0" brushRef="#br0" timeOffset="2250.455">1883 881 2553 0 0,'0'0'3255'0'0,"0"0"-1068"0"0,0 0-423 0 0,0 0-106 0 0,0 0-152 0 0,0 0-217 0 0,36-9-195 0 0,114-27-190 0 0,-55 12 277 0 0,142-24-1618 0 0,-222 47-3122 0 0,-7 1-6611 0 0</inkml:trace>
  <inkml:trace contextRef="#ctx0" brushRef="#br0" timeOffset="2772.727">1745 358 5465 0 0,'0'0'1945'0'0,"0"0"-84"0"0,0 0 24 0 0,0 0-29 0 0,0 0-98 0 0,0 0-194 0 0,0 0-244 0 0,0 0-191 0 0,0 0-177 0 0,0 0-177 0 0,0 0-179 0 0,0 0-152 0 0,0 0-100 0 0,-9 1-71 0 0,-26 4-5 0 0,30-1-2460 0 0,20-3-10821 0 0,-10-1 5783 0 0</inkml:trace>
  <inkml:trace contextRef="#ctx0" brushRef="#br0" timeOffset="3820.27">2958 896 0 0 0,'0'0'1138'0'0,"0"0"283"0"0,0 0 308 0 0,0 0 184 0 0,0 0 38 0 0,0 0-132 0 0,0 0-216 0 0,0 0-225 0 0,0 0-226 0 0,0 0-134 0 0,0 0-97 0 0,0 0-55 0 0,32 0-41 0 0,96 0-36 0 0,-117 1-518 0 0,0-1 1 0 0,0 1 0 0 0,0-1 0 0 0,0-1 0 0 0,0 0 0 0 0,0-1 0 0 0,0 0-1 0 0,-1-1 1 0 0,1 0 0 0 0,-1 0 0 0 0,1-1 0 0 0,6-4-272 0 0,-4 2 194 0 0,-3 1-82 0 0,-1-1 0 0 0,0 0 0 0 0,0 0 0 0 0,0-1 0 0 0,-1 0 1 0 0,0 0-1 0 0,-1-1 0 0 0,1 0 0 0 0,-1 0 0 0 0,-1-1 0 0 0,0 0 0 0 0,0 0 0 0 0,-1-1 0 0 0,0 0 0 0 0,0 1 0 0 0,-1-2 0 0 0,0 1 0 0 0,-1 0 0 0 0,-1-1 0 0 0,1 1 0 0 0,-1-1 0 0 0,-1 0 0 0 0,0-3-112 0 0,-1 11-1 0 0,1 0 0 0 0,-1 0-1 0 0,0 0 1 0 0,0 0 0 0 0,0 0 0 0 0,0 0 0 0 0,0 0-1 0 0,-1 1 1 0 0,1-1 0 0 0,-1 0 0 0 0,0 0 0 0 0,0 0-1 0 0,0 1 1 0 0,0-1 0 0 0,0 0 0 0 0,-1 1 0 0 0,1-1-1 0 0,-1 1 1 0 0,0 0 0 0 0,1 0 0 0 0,-1-1 0 0 0,0 1-1 0 0,-1 0 1 0 0,1 0 0 0 0,0 1 0 0 0,0-1 0 0 0,-1 0-1 0 0,1 1 1 0 0,-1-1 0 0 0,1 1 0 0 0,-1 0 0 0 0,0 0-1 0 0,0 0 1 0 0,1 0 0 0 0,-1 1 0 0 0,0-1 0 0 0,0 1-1 0 0,0-1 1 0 0,-2 1 1 0 0,-8 2-50 0 0,0 0 0 0 0,0 1-1 0 0,0 0 1 0 0,0 1-1 0 0,0 0 1 0 0,1 1 0 0 0,-1 1-1 0 0,2 0 1 0 0,-1 0 0 0 0,0 1-1 0 0,1 1 1 0 0,1 0 0 0 0,-1 0-1 0 0,1 1 1 0 0,-4 5 50 0 0,14-14-1 0 0,-11 8 0 0 0,1 1 0 0 0,0 0 0 0 0,0 0 0 0 0,1 1 0 0 0,0 0 0 0 0,1 1 0 0 0,0 0 0 0 0,1 0 0 0 0,0 1 0 0 0,1 0 0 0 0,0 0 0 0 0,1 0 0 0 0,0 1 0 0 0,1 0 0 0 0,1 0 0 0 0,0 0 0 0 0,0 0 0 0 0,1 0 0 0 0,1 1 0 0 0,0-1 0 0 0,1 0 0 0 0,1 1 0 0 0,0 1 1 0 0,1-9 13 0 0,0-1-1 0 0,1 0 0 0 0,-1 0 0 0 0,1 0 0 0 0,0 0 0 0 0,0 0 0 0 0,1 0 0 0 0,-1-1 0 0 0,1 0 1 0 0,0 1-1 0 0,1-1 0 0 0,-1-1 0 0 0,1 1 0 0 0,-1-1 0 0 0,1 0 0 0 0,0 0 0 0 0,0 0 0 0 0,0 0 1 0 0,1-1-1 0 0,-1 0 0 0 0,1 0 0 0 0,-1-1 0 0 0,6 2-12 0 0,134 11 503 0 0,-114-15-366 0 0,0-1-1 0 0,1-2 1 0 0,-2 0-1 0 0,1-3 1 0 0,0 0 0 0 0,-1-2-1 0 0,-1-1 1 0 0,1-2 0 0 0,-2-1-1 0 0,0-1 1 0 0,0-1-1 0 0,-1-1 1 0 0,-1-2 0 0 0,-1 0-1 0 0,-1-2 1 0 0,0-1-1 0 0,-2 0 1 0 0,13-17-137 0 0,-29 30 21 0 0,0 0 0 0 0,-1-1 0 0 0,0 0-1 0 0,-1 0 1 0 0,0 0 0 0 0,0 0 0 0 0,-1 0 0 0 0,0-1-1 0 0,-1 0 1 0 0,0 0 0 0 0,0 1 0 0 0,-1-5-21 0 0,-1 10-4 0 0,1 1 0 0 0,-1-1 1 0 0,-1 1-1 0 0,1-1 0 0 0,0 1 1 0 0,-1-1-1 0 0,0 1 0 0 0,0-1 1 0 0,0 1-1 0 0,0 0 0 0 0,0-1 0 0 0,-1 1 1 0 0,1 0-1 0 0,-1 0 0 0 0,0 0 1 0 0,0 0-1 0 0,0 0 0 0 0,0 0 0 0 0,-1 1 1 0 0,1-1-1 0 0,-1 1 0 0 0,0 0 1 0 0,0 0-1 0 0,1 0 0 0 0,-1 0 0 0 0,0 0 1 0 0,-1 0-1 0 0,1 1 0 0 0,0-1 1 0 0,0 1-1 0 0,-1 0 0 0 0,1 0 1 0 0,-1 0-1 0 0,1 1 0 0 0,-3-1 4 0 0,-1 0-16 0 0,0 1 1 0 0,-1 0-1 0 0,1 0 0 0 0,-1 1 0 0 0,1 0 1 0 0,0 0-1 0 0,-1 0 0 0 0,1 1 0 0 0,0 0 1 0 0,0 1-1 0 0,0-1 0 0 0,0 2 0 0 0,1-1 1 0 0,-1 1-1 0 0,1-1 0 0 0,0 2 0 0 0,0-1 1 0 0,0 1-1 0 0,1 0 0 0 0,-1 0 0 0 0,-2 3 16 0 0,7-6 0 0 0,0-1 0 0 0,1 0 0 0 0,-1 0 0 0 0,0 0 0 0 0,0 1 0 0 0,1-1 0 0 0,-1 0 0 0 0,1 1 0 0 0,-1-1 0 0 0,1 1 0 0 0,-1-1 0 0 0,1 0 0 0 0,0 1 0 0 0,0-1 0 0 0,0 1 0 0 0,-1-1 0 0 0,2 1 0 0 0,-1-1 0 0 0,0 1 0 0 0,0-1 0 0 0,0 1 0 0 0,1-1 0 0 0,-1 0 0 0 0,1 1 0 0 0,-1-1 0 0 0,1 1 0 0 0,-1-1 0 0 0,1 0 0 0 0,0 0 0 0 0,0 1 0 0 0,-1-1 0 0 0,1 0-1 0 0,0 0 1 0 0,0 0 0 0 0,0 0 0 0 0,1 0 0 0 0,-1 0 0 0 0,0 0 0 0 0,0 0 0 0 0,0 0 0 0 0,1-1 0 0 0,56 28 17 0 0,-7-16-29 0 0,-39-10 25 0 0,0 0-1 0 0,-1 0 1 0 0,0 1 0 0 0,1 1 0 0 0,-1 0 0 0 0,0 0-1 0 0,0 1 1 0 0,-1 1 0 0 0,0-1 0 0 0,0 2 0 0 0,0-1-1 0 0,-1 2 1 0 0,0-1 0 0 0,0 1-13 0 0,-6-1 37 0 0,0 0 0 0 0,-1 0 0 0 0,1 0 0 0 0,-2 0 0 0 0,1 0 0 0 0,-1 0 0 0 0,0 1 0 0 0,0-1 0 0 0,-1 1 0 0 0,0-1 0 0 0,0 0 0 0 0,-1 1 0 0 0,0-1 0 0 0,0 0 0 0 0,-1 1 0 0 0,0-1 0 0 0,0 0 0 0 0,-1 0 0 0 0,0 0 0 0 0,0-1 0 0 0,-1 1 0 0 0,1-1 0 0 0,-1 0 0 0 0,-4 5-37 0 0,0 1 11 0 0,-15 49-303 0 0,63-53-1212 0 0,3-19-4050 0 0,-25 4-4186 0 0,-9 3-1012 0 0</inkml:trace>
  <inkml:trace contextRef="#ctx0" brushRef="#br0" timeOffset="4224.406">4179 954 10354 0 0,'0'0'1865'0'0,"0"0"-581"0"0,0 0-139 0 0,0 0 73 0 0,0 0-36 0 0,0 0-102 0 0,0 0-79 0 0,0 0-68 0 0,0 0-75 0 0,0 0-45 0 0,32 6-79 0 0,101 14-68 0 0,-59-28 198 0 0,-61 1-640 0 0,7-1 57 0 0,-1 0 0 0 0,0-2 0 0 0,0-1 0 0 0,-1 0 0 0 0,0-1 0 0 0,-1-1 0 0 0,14-14-281 0 0,-24 21 50 0 0,-1 0-1 0 0,1-1 1 0 0,-1-1 0 0 0,0 1 0 0 0,-1-1-1 0 0,0 0 1 0 0,0 0 0 0 0,0 0 0 0 0,-1-1-1 0 0,-1 1 1 0 0,1-1 0 0 0,-2 0-1 0 0,1 0 1 0 0,-1-1 0 0 0,0 1 0 0 0,-1 0-1 0 0,0-1 1 0 0,-1-7-50 0 0,0 15 2 0 0,0-1 0 0 0,-1 0 0 0 0,0 0 0 0 0,1 1-1 0 0,-1-1 1 0 0,0 1 0 0 0,-1-1 0 0 0,1 1 0 0 0,0-1 0 0 0,-1 1 0 0 0,1 0 0 0 0,-1-1-1 0 0,0 1 1 0 0,1 0 0 0 0,-1 0 0 0 0,0 0 0 0 0,-1 0 0 0 0,1 1 0 0 0,0-1 0 0 0,0 0-1 0 0,-1 1 1 0 0,1 0 0 0 0,-1 0 0 0 0,1-1 0 0 0,-1 1 0 0 0,1 1 0 0 0,-1-1 0 0 0,0 0-1 0 0,0 1 1 0 0,0-1-2 0 0,-86-3-115 0 0,72 7 103 0 0,1 1-1 0 0,0 1 0 0 0,0 1 0 0 0,0 0 0 0 0,0 1 0 0 0,1 0 0 0 0,0 1 0 0 0,1 1 0 0 0,0 1 1 0 0,0 0-1 0 0,1 0 0 0 0,1 2 0 0 0,-1-1 0 0 0,2 2 0 0 0,-5 5 13 0 0,10-11-8 0 0,-1 1 0 0 0,1 0 0 0 0,1 0 1 0 0,-1 1-1 0 0,2 0 0 0 0,-1 0 0 0 0,1 0 0 0 0,0 0 0 0 0,1 0 0 0 0,0 1 1 0 0,1 0-1 0 0,0 0 0 0 0,0-1 0 0 0,1 1 0 0 0,0 0 0 0 0,1 0 0 0 0,0 0 0 0 0,1 0 1 0 0,0 0-1 0 0,1 5 8 0 0,3-7-77 0 0,1 1 1 0 0,0-1 0 0 0,0 0-1 0 0,0 0 1 0 0,1-1-1 0 0,1 0 1 0 0,-1 0 0 0 0,1-1-1 0 0,0 1 1 0 0,0-2-1 0 0,1 1 1 0 0,0-1 0 0 0,0-1-1 0 0,0 0 1 0 0,0 0-1 0 0,1 0 1 0 0,0-1 0 0 0,-1-1-1 0 0,1 0 1 0 0,0 0-1 0 0,9 0 77 0 0,59 5-2235 0 0,-26-7-3311 0 0,-32 0 1006 0 0,-4 0-6720 0 0</inkml:trace>
  <inkml:trace contextRef="#ctx0" brushRef="#br0" timeOffset="4638.524">4733 1043 8090 0 0,'0'0'2235'0'0,"0"0"-476"0"0,0 0-161 0 0,0 0-91 0 0,0 0-96 0 0,0 0-134 0 0,0 0-193 0 0,0 0-127 0 0,0 0-92 0 0,0 0-70 0 0,0 0-35 0 0,0 0-54 0 0,0 0-60 0 0,27-18-60 0 0,82-57-66 0 0,-6-21 792 0 0,0-24-817 0 0,-110 133-525 0 0,0 1 0 0 0,0 0 0 0 0,2 0 0 0 0,-1 0 0 0 0,2 1 0 0 0,0 0 0 0 0,1 0-1 0 0,1 0 1 0 0,0 1 0 0 0,1-1 0 0 0,0 15 30 0 0,3-27 20 0 0,0 0 0 0 0,-1 0 0 0 0,2 0-1 0 0,-1 0 1 0 0,0 0 0 0 0,0 0-1 0 0,1 0 1 0 0,-1-1 0 0 0,1 1 0 0 0,0-1-1 0 0,0 0 1 0 0,0 0 0 0 0,0 0 0 0 0,0 0-1 0 0,1 0 1 0 0,-1-1 0 0 0,0 1 0 0 0,1-1-1 0 0,-1 0 1 0 0,1 0 0 0 0,0-1 0 0 0,-1 1-1 0 0,1-1 1 0 0,-1 1 0 0 0,1-1 0 0 0,0 0-1 0 0,-1 0 1 0 0,1-1 0 0 0,0 1 0 0 0,-1-1-1 0 0,4-1-19 0 0,2 2 130 0 0,5-3 17 0 0,-1 0-1 0 0,0-1 1 0 0,0 0 0 0 0,0-1 0 0 0,-1-1 0 0 0,0 0 0 0 0,0-1 0 0 0,0 0 0 0 0,-1-1-1 0 0,0 0 1 0 0,0-1 0 0 0,-1 0 0 0 0,0 0 0 0 0,-1-1 0 0 0,0-1 0 0 0,6-9-147 0 0,74-104-196 0 0,-87 118-156 0 0,-2 5-3931 0 0,0 0-4467 0 0,0 1-3552 0 0</inkml:trace>
  <inkml:trace contextRef="#ctx0" brushRef="#br0" timeOffset="4917.333">5865 641 14195 0 0,'0'0'2265'0'0,"0"0"-562"0"0,0 0-222 0 0,0 0-118 0 0,0 0-207 0 0,0 0-254 0 0,0 0-287 0 0,0 0-221 0 0,0 0-123 0 0,0 0-69 0 0,0 0-21 0 0,0 0 6 0 0,0 0-5 0 0,-30 10 1 0 0,-95 30-55 0 0,68-1-2 0 0,50-29-108 0 0,4-5-16 0 0,-1-1 0 0 0,1 1 0 0 0,0-1 0 0 0,0 1 0 0 0,1 0 0 0 0,-1 0 0 0 0,1 1 0 0 0,0-1 0 0 0,1 0 0 0 0,-1 1 0 0 0,1-1 0 0 0,0 1 0 0 0,0-1 0 0 0,1 1 0 0 0,0-1 0 0 0,0 1 0 0 0,0 0 0 0 0,0-1 0 0 0,1 1 0 0 0,0-1 0 0 0,0 1 0 0 0,1-1 0 0 0,0 1 0 0 0,-1-1 0 0 0,2 0 0 0 0,-1 0 0 0 0,1 0 0 0 0,2 4-2 0 0,0-4 6 0 0,1 1-1 0 0,0 0 1 0 0,0-1 0 0 0,1 0-1 0 0,-1-1 1 0 0,1 1-1 0 0,0-1 1 0 0,1 0 0 0 0,-1-1-1 0 0,1 0 1 0 0,-1 0 0 0 0,1-1-1 0 0,0 0 1 0 0,0 0-1 0 0,0-1 1 0 0,0 0 0 0 0,0 0-1 0 0,0-1 1 0 0,4 0-6 0 0,69-13-3458 0 0,-71 10 2183 0 0,1-2 0 0 0,-1 0 0 0 0,0 0 0 0 0,-1-1 0 0 0,1 0 0 0 0,-1-1 0 0 0,0 0 0 0 0,-1 0 0 0 0,6-6 1275 0 0,-9 5-10782 0 0</inkml:trace>
  <inkml:trace contextRef="#ctx0" brushRef="#br0" timeOffset="5309.01">6057 833 3705 0 0,'0'0'2096'0'0,"0"0"117"0"0,0 0 101 0 0,0 0-19 0 0,0 0-156 0 0,0 0-233 0 0,0 0-237 0 0,0 0-199 0 0,0 0-136 0 0,0 0-104 0 0,31 5-107 0 0,99 16-136 0 0,-58-30 222 0 0,-58 3-895 0 0,3 0-147 0 0,0-1-1 0 0,0-1 1 0 0,-1-1 0 0 0,0 0-1 0 0,0-1 1 0 0,-1 0 0 0 0,0-1-1 0 0,-1-1 1 0 0,0-1-1 0 0,-1 0 1 0 0,0 0 0 0 0,-1-2-1 0 0,-1 1 1 0 0,0-1-1 0 0,5-11-166 0 0,-14 23-1 0 0,-1 1 1 0 0,0 0-1 0 0,1 0 0 0 0,-1 0 0 0 0,0-1 0 0 0,0 1 0 0 0,0 0 0 0 0,0-1 0 0 0,-1 1 0 0 0,1-1 0 0 0,-1 1 0 0 0,1-1 0 0 0,-1 0 0 0 0,0 1 0 0 0,0-1 0 0 0,0 1 0 0 0,0-1 0 0 0,-1 1 0 0 0,1-1 1 0 0,-1 1-1 0 0,1-1 0 0 0,-1 1 0 0 0,0-1 0 0 0,0 1 0 0 0,0-1 0 0 0,0 1 0 0 0,0 0 0 0 0,-1 0 0 0 0,1 0 0 0 0,-1 0 0 0 0,1 0 0 0 0,-1 0 0 0 0,0 0 0 0 0,0 0 0 0 0,0 1 0 0 0,0-1 0 0 0,0 0 1 0 0,0 1-1 0 0,0 0 0 0 0,-1 0 0 0 0,1-1 0 0 0,0 2 0 0 0,-1-1 0 0 0,1 0 0 0 0,-1 0 0 0 0,1 1 0 0 0,-1-1 0 0 0,0 1 1 0 0,-12 0-24 0 0,0 1 0 0 0,0 0 0 0 0,0 1-1 0 0,0 1 1 0 0,1 0 0 0 0,-1 1 0 0 0,1 1 0 0 0,-1 0 0 0 0,1 1-1 0 0,1 1 1 0 0,-1 0 0 0 0,1 0 0 0 0,1 2 0 0 0,-1-1 0 0 0,1 2-1 0 0,1-1 1 0 0,0 2 0 0 0,0-1 0 0 0,1 2 0 0 0,0-1 0 0 0,1 1-1 0 0,1 1 1 0 0,0 0 0 0 0,0 0 0 0 0,0 4 24 0 0,4-10-1 0 0,0 1 1 0 0,1 1-1 0 0,0-1 1 0 0,0 0-1 0 0,1 1 1 0 0,0-1-1 0 0,1 1 1 0 0,0 0-1 0 0,0-1 0 0 0,1 1 1 0 0,0 0-1 0 0,1 0 1 0 0,0-1-1 0 0,0 1 1 0 0,0 0-1 0 0,1-1 1 0 0,1 1-1 0 0,-1-1 0 0 0,2 0 1 0 0,-1 0-1 0 0,1 0 1 0 0,0 0-1 0 0,0-1 1 0 0,1 1-1 0 0,0-1 1 0 0,1 0-1 0 0,-1-1 0 0 0,1 1 1 0 0,3 1 0 0 0,8 6 8 0 0,1-1-1 0 0,1 0 1 0 0,1-2-1 0 0,-1 0 1 0 0,2-1-1 0 0,-1-1 1 0 0,1 0-1 0 0,1-2 1 0 0,-1-1 0 0 0,1 0-1 0 0,0-2 1 0 0,1 0-1 0 0,-1-2 1 0 0,1 0-1 0 0,-1-2 1 0 0,1 0-1 0 0,-1-2 1 0 0,5-1-8 0 0,54-22-2078 0 0,-51 4-9040 0 0,-19 13-1860 0 0</inkml:trace>
  <inkml:trace contextRef="#ctx0" brushRef="#br0" timeOffset="12054.66">28 1680 1392 0 0,'0'0'1559'0'0,"0"0"-536"0"0,0 0-187 0 0,0 0 89 0 0,0 0 203 0 0,0 0 199 0 0,0 0 92 0 0,0 0 38 0 0,0 0-4 0 0,0 0-80 0 0,0 0-163 0 0,-5-3-194 0 0,-13-10-252 0 0,13 10-234 0 0,5 3-152 0 0,0 0-83 0 0,0 0-45 0 0,20 0 2010 0 0,121-6 36 0 0,-1-7-1 0 0,31-11-2295 0 0,31-3 673 0 0,1646-146 1625 0 0,-399 111-1676 0 0,-510 24-265 0 0,-452 2-97 0 0,-267 13-201 0 0,-29 3 199 0 0,106 4-258 0 0,-239 23 41 0 0,-52-4 150 0 0,-4-2-3960 0 0,0-1-4083 0 0,1 0-4839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4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10266 177 3265 0 0,'0'0'3146'0'0,"0"0"-1286"0"0,0 0-461 0 0,0 0 89 0 0,0 0 246 0 0,0 0 81 0 0,0 0-219 0 0,0 0-405 0 0,0 0-365 0 0,0 0-258 0 0,0 0-132 0 0,-3 4-56 0 0,-4 8-139 0 0,1 1 0 0 0,1 0 0 0 0,0 0 1 0 0,0 0-1 0 0,1 0 0 0 0,1 1 0 0 0,0-1 0 0 0,1 1 0 0 0,1 0 0 0 0,0 0 0 0 0,0 0 0 0 0,2 0 0 0 0,0 0 1 0 0,1 3-242 0 0,-2 17 364 0 0,15 139 891 0 0,-10-83-879 0 0,-3 1 0 0 0,-4-1 0 0 0,-13 78-376 0 0,-14-11 11 0 0,21-138-1007 0 0,-1-33-7410 0 0,8 9 2275 0 0,-1-2-4174 0 0</inkml:trace>
  <inkml:trace contextRef="#ctx0" brushRef="#br0" timeOffset="241.45">9736 803 12675 0 0,'0'0'1053'0'0,"0"0"-333"0"0,0 0-70 0 0,0 0 126 0 0,0 0 191 0 0,0 0 73 0 0,0 0-84 0 0,0 0-127 0 0,0 0-111 0 0,39-13-76 0 0,125-43-66 0 0,20 11 548 0 0,87 0-1066 0 0,-227 39-803 0 0,50-10-567 0 0,-64 8-2909 0 0,-1-2-3691 0 0,-22 7-682 0 0</inkml:trace>
  <inkml:trace contextRef="#ctx0" brushRef="#br0" timeOffset="718.535">10736 174 9338 0 0,'0'0'2286'0'0,"0"0"-682"0"0,0 0-417 0 0,0 0-124 0 0,0 0-69 0 0,0 0-33 0 0,0 0-31 0 0,0 0-90 0 0,0 0-101 0 0,0 0-90 0 0,0 0-74 0 0,0 0-44 0 0,-6 35-26 0 0,-14 114-21 0 0,14 13 712 0 0,5-83-739 0 0,-1-36-318 0 0,1 0 1 0 0,3 0 0 0 0,1 0 0 0 0,2 0 0 0 0,2-1-1 0 0,11 40-139 0 0,-17-79 16 0 0,0 0 0 0 0,-1 0-1 0 0,1-1 1 0 0,0 1-1 0 0,0-1 1 0 0,1 1 0 0 0,-1-1-1 0 0,1 1 1 0 0,-1-1-1 0 0,1 1 1 0 0,0-1 0 0 0,-1 0-1 0 0,1 0 1 0 0,0 0-1 0 0,1 0 1 0 0,-1 0-1 0 0,0-1 1 0 0,0 1 0 0 0,1-1-1 0 0,-1 1 1 0 0,1-1-1 0 0,-1 0 1 0 0,1 0 0 0 0,0 0-1 0 0,0 0 1 0 0,2 0-16 0 0,4-2 49 0 0,0-1 0 0 0,0-1 0 0 0,0 1 1 0 0,0-1-1 0 0,0-1 0 0 0,-1 0 0 0 0,1 0 1 0 0,-1-1-1 0 0,0 0 0 0 0,0 0 0 0 0,-1 0 0 0 0,0-1 1 0 0,1-1-1 0 0,-2 1-49 0 0,38-27 52 0 0,-37 28-37 0 0,2-1-17 0 0,1-1 0 0 0,-1 1 0 0 0,1 0 0 0 0,0 1 0 0 0,1 1 0 0 0,-1-1-1 0 0,1 1 1 0 0,0 1 0 0 0,0 0 0 0 0,0 1 0 0 0,0 0 0 0 0,2 0 2 0 0,-10 4 5 0 0,-1 0 0 0 0,0 0 0 0 0,0 0 0 0 0,0 0 1 0 0,0 0-1 0 0,0 0 0 0 0,-1 1 0 0 0,1-1 0 0 0,0 1 0 0 0,-1-1 1 0 0,0 1-1 0 0,0 0 0 0 0,0-1 0 0 0,0 1 0 0 0,0 0 0 0 0,0 0 1 0 0,-1 0-1 0 0,1-1 0 0 0,-1 1 0 0 0,0 0 0 0 0,0 0 1 0 0,0 0-1 0 0,0 0 0 0 0,0 0 0 0 0,-1 0 0 0 0,1-1 0 0 0,-2 3-5 0 0,2 2 46 0 0,-7 129 302 0 0,9-135-411 0 0,-1 1 1 0 0,1-1-1 0 0,0 0 0 0 0,0 0 0 0 0,0 0 0 0 0,-1 0 1 0 0,1 0-1 0 0,0 0 0 0 0,0 0 0 0 0,0-1 1 0 0,1 1-1 0 0,-1-1 0 0 0,0 1 0 0 0,0-1 1 0 0,0 0-1 0 0,0 0 0 0 0,0 0 0 0 0,0 0 0 0 0,1 0 1 0 0,-1-1-1 0 0,0 1 0 0 0,0-1 0 0 0,0 1 1 0 0,0-1-1 0 0,0 0 0 0 0,0 0 0 0 0,0 1 1 0 0,0-2-1 0 0,0 1 0 0 0,0 0 63 0 0,19-17-2692 0 0,-5 4-5529 0 0,-8 13-3061 0 0</inkml:trace>
  <inkml:trace contextRef="#ctx0" brushRef="#br0" timeOffset="1059.98">11402 969 6081 0 0,'0'0'2190'0'0,"0"0"-35"0"0,0 0-2 0 0,0 0-140 0 0,0 0-264 0 0,0 0-240 0 0,0 0-198 0 0,0 0-158 0 0,0 0-121 0 0,0 0-119 0 0,0 0-140 0 0,34 6-133 0 0,108 17-124 0 0,-140-22-488 0 0,1 0 1 0 0,0-1-1 0 0,0 1 0 0 0,0 0 1 0 0,0-1-1 0 0,0 0 1 0 0,1 0-1 0 0,-1 0 0 0 0,0 0 1 0 0,0 0-1 0 0,0 0 1 0 0,0-1-1 0 0,0 0 1 0 0,0 1-1 0 0,0-1 0 0 0,-1 0 1 0 0,1-1-1 0 0,0 1 1 0 0,0 0-1 0 0,-1-1 0 0 0,1 0 1 0 0,0 0-29 0 0,4-3 112 0 0,-1 2-55 0 0,0-1-1 0 0,-1 0 1 0 0,1 0 0 0 0,-1-1-1 0 0,0 0 1 0 0,0 1-1 0 0,0-2 1 0 0,0 1-1 0 0,-1 0 1 0 0,0-1-1 0 0,0 0 1 0 0,-1 0 0 0 0,1 0-1 0 0,-1-1 1 0 0,-1 1-1 0 0,1-1 1 0 0,-1 1-1 0 0,0-1 1 0 0,-1 0-1 0 0,0 0 1 0 0,0 0 0 0 0,0-6-57 0 0,0 11 4 0 0,-1-1 0 0 0,0 0 0 0 0,1 1 0 0 0,-1-1 0 0 0,-1 0 0 0 0,1 1 1 0 0,0-1-1 0 0,-1 0 0 0 0,1 1 0 0 0,-1-1 0 0 0,0 1 0 0 0,0-1 0 0 0,0 1 0 0 0,0-1 1 0 0,0 1-1 0 0,0-1 0 0 0,-1 1 0 0 0,1 0 0 0 0,-1 0 0 0 0,1 0 0 0 0,-1 0 0 0 0,0 0 1 0 0,0 0-1 0 0,0 0 0 0 0,0 1 0 0 0,-1-1 0 0 0,1 1 0 0 0,0-1 0 0 0,0 1 1 0 0,-1 0-1 0 0,1 0 0 0 0,-1 0 0 0 0,1 0 0 0 0,-1 0 0 0 0,0 1 0 0 0,1-1 0 0 0,-1 1 1 0 0,0 0-1 0 0,1 0 0 0 0,-1 0 0 0 0,-1 0-4 0 0,-3 0-11 0 0,0 1 0 0 0,0-1 0 0 0,0 2 0 0 0,1-1 0 0 0,-1 1 0 0 0,0 0 0 0 0,1 0 0 0 0,0 1 1 0 0,-1 0-1 0 0,1 0 0 0 0,0 0 0 0 0,0 1 0 0 0,1 0 0 0 0,-1 0 0 0 0,1 0 0 0 0,0 1 0 0 0,0 0 0 0 0,0 0 0 0 0,1 0 0 0 0,-1 1 11 0 0,-3 2-4 0 0,1 0 0 0 0,-1 1 0 0 0,2 1 0 0 0,-1-1 0 0 0,1 1 0 0 0,0 0 0 0 0,1 0 0 0 0,0 1 0 0 0,1-1 0 0 0,0 1-1 0 0,1 0 1 0 0,0 0 0 0 0,1 1 0 0 0,0-1 0 0 0,1 0 0 0 0,0 1 0 0 0,0-1 0 0 0,2 1 0 0 0,-1 2 4 0 0,2-8 4 0 0,-1-1 0 0 0,0 0 1 0 0,1 0-1 0 0,0 0 0 0 0,0 0 0 0 0,1 0 0 0 0,-1-1 1 0 0,1 1-1 0 0,0-1 0 0 0,0 1 0 0 0,1-1 1 0 0,-1 0-1 0 0,1 0 0 0 0,0-1 0 0 0,0 1 1 0 0,0-1-1 0 0,0 0 0 0 0,1 0 0 0 0,0 0 0 0 0,-1 0 1 0 0,1-1-1 0 0,0 0 0 0 0,0 0 0 0 0,1 0-4 0 0,129 21-500 0 0,-122-23 93 0 0,26-1-1042 0 0,-14-2-3624 0 0,-9-1-6657 0 0</inkml:trace>
  <inkml:trace contextRef="#ctx0" brushRef="#br0" timeOffset="-9396.155">646 409 512 0 0,'0'0'1768'0'0,"0"0"-797"0"0,0 0-252 0 0,0 0 303 0 0,0 0 539 0 0,0 0 405 0 0,0 0 87 0 0,0 0-216 0 0,0 0-390 0 0,0 0-350 0 0,0 0-255 0 0,4-3-149 0 0,18-12 515 0 0,-22 15-633 0 0,0 0-1 0 0,0 0-27 0 0,0 0-27 0 0,0 0-33 0 0,0 0-64 0 0,0 0-47 0 0,0 0-33 0 0,0 0-13 0 0,0 0-18 0 0,0 0 10 0 0,0 0 1 0 0,-58-4 777 0 0,-104 20-527 0 0,-150 96 226 0 0,227-77-504 0 0,30-6 34 0 0,55-27-329 0 0,1-1 0 0 0,-1 1-1 0 0,0 0 1 0 0,1-1 0 0 0,-1 1 0 0 0,1-1 0 0 0,0 1-1 0 0,-1-1 1 0 0,1 0 0 0 0,0 1 0 0 0,0-1-1 0 0,0 0 1 0 0,0 1 0 0 0,0-1 0 0 0,0 0-1 0 0,0 0 1 0 0,0 0 0 0 0,1 0 0 0 0,-1 0-1 0 0,0 0 1 0 0,1 0 0 0 0,-1-1 0 0 0,1 1-1 0 0,-1 0 1 0 0,0-1 0 0 0,1 1 0 0 0,0-1 0 0 0,0 1 0 0 0,30 9 31 0 0,1-2 0 0 0,0-1 0 0 0,0-2 1 0 0,0-1-1 0 0,1-1 0 0 0,0-2 1 0 0,-1-2-1 0 0,16-2-31 0 0,28 2 40 0 0,15 1 19 0 0,-92 0-58 0 0,0 0 1 0 0,-1 1-1 0 0,1-1 0 0 0,0 0 0 0 0,0 0 1 0 0,0 1-1 0 0,-1-1 0 0 0,1 0 0 0 0,0 1 1 0 0,0-1-1 0 0,0 0 0 0 0,0 1 1 0 0,0-1-1 0 0,0 0 0 0 0,-1 0 0 0 0,1 1 1 0 0,0-1-1 0 0,0 0 0 0 0,0 1 0 0 0,0-1 1 0 0,0 1-1 0 0,0-1 0 0 0,0 0 1 0 0,0 1-1 0 0,1-1 0 0 0,-1 0 0 0 0,0 1 1 0 0,0-1-1 0 0,0 0 0 0 0,0 0 1 0 0,0 1-1 0 0,0-1 0 0 0,1 0 0 0 0,-1 1 1 0 0,0-1-1 0 0,0 0 0 0 0,0 0 0 0 0,1 1 1 0 0,-1-1-1 0 0,0 0 0 0 0,1 0 1 0 0,-1 0-1 0 0,0 1 0 0 0,0-1 0 0 0,1 0 1 0 0,-1 0-1 0 0,0 0 0 0 0,1 0 1 0 0,-1 0-1 0 0,0 1 0 0 0,1-1 0 0 0,-1 0 1 0 0,0 0-1 0 0,1 0 0 0 0,-1 0 0 0 0,0 0 1 0 0,1 0-1 0 0,-1 0 0 0 0,0 0 1 0 0,1 0-1 0 0,-1 0 0 0 0,0-1 0 0 0,1 1 1 0 0,-1 0-1 0 0,0 0 0 0 0,1 0 1 0 0,-1 0-1 0 0,0 0-1 0 0,-24 20 149 0 0,19-16-117 0 0,-196 128 252 0 0,194-128-278 0 0,-40 24 49 0 0,2 2-1 0 0,1 1 0 0 0,1 3 0 0 0,-9 12-54 0 0,48-43 3 0 0,0 0 0 0 0,0 1 1 0 0,1 0-1 0 0,-1-1 1 0 0,1 1-1 0 0,0 0 0 0 0,1 1 1 0 0,-1-1-1 0 0,1 1 0 0 0,-1-1 1 0 0,1 1-1 0 0,1 0 0 0 0,-1-1 1 0 0,1 1-1 0 0,-1 0 0 0 0,2 0 1 0 0,-1 0-1 0 0,0 0 0 0 0,1 0 1 0 0,0 0-1 0 0,0 0 1 0 0,0 0-1 0 0,1 0 0 0 0,0 0 1 0 0,0 0-1 0 0,0 0 0 0 0,1 0 1 0 0,-1 0-1 0 0,1 0 0 0 0,0-1 1 0 0,1 1-1 0 0,-1-1 0 0 0,3 4-3 0 0,4 1 23 0 0,1 0-1 0 0,0-1 1 0 0,0 0-1 0 0,1-1 0 0 0,-1 0 1 0 0,2-1-1 0 0,-1 0 0 0 0,1-1 1 0 0,0 0-1 0 0,0-1 1 0 0,0 0-1 0 0,1-1 0 0 0,-1 0 1 0 0,1-1-1 0 0,0 0 0 0 0,0-1 1 0 0,-1-1-1 0 0,7 0-22 0 0,10 1 8 0 0,82-13-241 0 0,-109 11 132 0 0,0 0 0 0 0,-1 0 0 0 0,0-1 1 0 0,1 1-1 0 0,-1-1 0 0 0,1 1 0 0 0,-1-1 1 0 0,0 1-1 0 0,0-1 0 0 0,0 1 0 0 0,0-1 0 0 0,0 0 1 0 0,0 0-1 0 0,-1 1 0 0 0,1-1 0 0 0,-1 0 1 0 0,1 0-1 0 0,-1 0 0 0 0,1 0 0 0 0,-1 0 0 0 0,0 0 1 0 0,0 0-1 0 0,0 0 0 0 0,0 0 0 0 0,0 0 0 0 0,-1 1 1 0 0,1-1-1 0 0,-1 0 0 0 0,1 0 0 0 0,-1-1 101 0 0,-11-39-5585 0 0,9 32 2811 0 0,-2-2-3887 0 0,-1 1-2625 0 0</inkml:trace>
  <inkml:trace contextRef="#ctx0" brushRef="#br0" timeOffset="-8939.8">336 1 12539 0 0,'0'0'1909'0'0,"0"0"-660"0"0,0 0-349 0 0,0 0-129 0 0,0 0 12 0 0,0 0 85 0 0,0 0 36 0 0,0 0-47 0 0,0 0-87 0 0,0 0-98 0 0,0 0-117 0 0,0 0-83 0 0,-13 33-67 0 0,-39 105-41 0 0,39-58 168 0 0,15-66-405 0 0,10 99 672 0 0,18 268 355 0 0,-30-271-924 0 0,-5 1 0 0 0,-10 40-230 0 0,-42 149 162 0 0,43-192-279 0 0,30-91-274 0 0,-13-16-5083 0 0,-2-1-5648 0 0,-4 0 974 0 0</inkml:trace>
  <inkml:trace contextRef="#ctx0" brushRef="#br0" timeOffset="-7632.02">1371 822 5217 0 0,'0'0'1792'0'0,"0"0"-75"0"0,0 0-51 0 0,0 0 47 0 0,0 0 38 0 0,0 0-41 0 0,0 0-191 0 0,0 0-237 0 0,0 0-272 0 0,0 0-279 0 0,0 0-203 0 0,0 0-142 0 0,0 0-86 0 0,-4-5-29 0 0,-10-12-22 0 0,10 13-17 0 0,4 24 974 0 0,-41 240 1485 0 0,35-51-2160 0 0,6-206-513 0 0,0 1 0 0 0,1-1 0 0 0,-1 0 0 0 0,1 1 0 0 0,-1-1 0 0 0,1 0 0 0 0,0 0 0 0 0,0 1 0 0 0,1-1 0 0 0,-1 0 0 0 0,1 0 0 0 0,-1 0 0 0 0,1-1 0 0 0,0 1 0 0 0,0 0 0 0 0,0-1 0 0 0,0 1 0 0 0,1-1 0 0 0,-1 1 0 0 0,1-1 0 0 0,-1 0 0 0 0,1 0 0 0 0,0 0 0 0 0,0-1 0 0 0,0 1 0 0 0,0-1 0 0 0,0 1 1 0 0,0-1-1 0 0,0 0 0 0 0,1 0 0 0 0,-1-1 0 0 0,0 1 0 0 0,0 0 0 0 0,1-1 0 0 0,-1 0 0 0 0,0 0 0 0 0,1 0 0 0 0,-1 0 0 0 0,1-1 0 0 0,-1 1 0 0 0,0-1 0 0 0,0 0 0 0 0,1 0 0 0 0,-1 0 0 0 0,0 0 0 0 0,0-1 0 0 0,0 1 0 0 0,0-1 0 0 0,0 0 0 0 0,2-1-18 0 0,127-131 290 0 0,79-125-196 0 0,-181 226-192 0 0,-30 32 36 0 0,0 1-12 0 0,2 20-100 0 0,3 51 150 0 0,-6-56 27 0 0,1 0-1 0 0,1 0 0 0 0,0-1 0 0 0,1 1 1 0 0,0 0-1 0 0,1-1 0 0 0,1 1 0 0 0,1-1 1 0 0,0 0-1 0 0,0 0 0 0 0,1-1 1 0 0,1 0-1 0 0,0 0 0 0 0,7 9-2 0 0,-9-18 17 0 0,0-1-1 0 0,0 1 1 0 0,1-1-1 0 0,-1 0 1 0 0,1 0-1 0 0,0-1 1 0 0,-1 1 0 0 0,1-1-1 0 0,0 0 1 0 0,0-1-1 0 0,0 0 1 0 0,0 0-1 0 0,1 0 1 0 0,-1-1-1 0 0,0 1 1 0 0,0-2-1 0 0,1 1 1 0 0,-1-1 0 0 0,0 0-1 0 0,0 0 1 0 0,0 0-1 0 0,0-1 1 0 0,0 0-1 0 0,0 0 1 0 0,0-1-1 0 0,-1 1 1 0 0,1-1-1 0 0,-1-1 1 0 0,0 1 0 0 0,0-1-1 0 0,0 0 1 0 0,0 0-1 0 0,-1 0 1 0 0,1 0-1 0 0,-1-1 1 0 0,0 0-1 0 0,3-5-16 0 0,8-6 8 0 0,0-1 0 0 0,-1-1 0 0 0,-1 0 0 0 0,0-1 0 0 0,-2 0 0 0 0,0 0 0 0 0,-1-2 0 0 0,-1 1 0 0 0,-1-1 0 0 0,-1 0 0 0 0,0-1 0 0 0,-2 0 0 0 0,-1 0 0 0 0,0 0 0 0 0,-2 0 0 0 0,0-11-8 0 0,-10 36-4395 0 0,7 11-264 0 0,0-7 400 0 0,0 1-7466 0 0</inkml:trace>
  <inkml:trace contextRef="#ctx0" brushRef="#br0" timeOffset="-7296.491">2507 1083 1800 0 0,'0'0'4489'0'0,"0"0"-1335"0"0,0 0-581 0 0,0 0-261 0 0,0 0-235 0 0,0 0-315 0 0,0 0-342 0 0,0 0-260 0 0,0 0-197 0 0,31-12-146 0 0,97-37-134 0 0,-68 11 266 0 0,-56 35-897 0 0,-1 0 1 0 0,1 0 0 0 0,-1 0 0 0 0,0 0 0 0 0,0-1 0 0 0,0 1-1 0 0,0-1 1 0 0,0 0 0 0 0,-1 0 0 0 0,0 0 0 0 0,0 0 0 0 0,0 0-1 0 0,0 0 1 0 0,-1-1 0 0 0,1 1 0 0 0,-1 0 0 0 0,0-1 0 0 0,0 1 0 0 0,-1-1-1 0 0,0 0 1 0 0,1 1 0 0 0,-2-1 0 0 0,1 1 0 0 0,0-1 0 0 0,-1 1-1 0 0,0-1 1 0 0,0 1 0 0 0,0-1 0 0 0,0 1 0 0 0,-1 0 0 0 0,0-1 0 0 0,0 1-1 0 0,0 0 1 0 0,0 0 0 0 0,-1 0 0 0 0,0 1 0 0 0,1-1 0 0 0,-1 1-1 0 0,-1-1 1 0 0,-1-1-53 0 0,-4 1 2 0 0,0 1 0 0 0,1 0 0 0 0,-1 0 0 0 0,-1 1 1 0 0,1 0-1 0 0,0 0 0 0 0,0 1 0 0 0,-1 0 0 0 0,1 1 0 0 0,-1 0 0 0 0,1 1 0 0 0,0 0 0 0 0,-1 0 0 0 0,1 1 0 0 0,0 0 0 0 0,0 1 0 0 0,0 0 0 0 0,0 0 0 0 0,1 1 0 0 0,-1 0 0 0 0,1 0 0 0 0,0 1 0 0 0,0 0 0 0 0,0 1 0 0 0,1 0 1 0 0,0 0-1 0 0,0 0 0 0 0,-3 5-2 0 0,2-3 0 0 0,1 1-1 0 0,0 0 1 0 0,0 0 0 0 0,1 0 0 0 0,0 1 0 0 0,1 0 0 0 0,0 0 0 0 0,0 0 0 0 0,1 1 0 0 0,0-1 0 0 0,1 1-1 0 0,1 0 1 0 0,0 0 0 0 0,0 0 0 0 0,1 1 0 0 0,0-1 0 0 0,1 0 0 0 0,0 0 0 0 0,1 1 0 0 0,0-1 0 0 0,1 0-1 0 0,0 0 1 0 0,1 0 0 0 0,0 0 0 0 0,1-1 0 0 0,0 1 0 0 0,1 1 0 0 0,2-2 19 0 0,-1 0 1 0 0,1 0-1 0 0,1-1 1 0 0,0 0-1 0 0,0-1 1 0 0,1 0 0 0 0,0 0-1 0 0,0-1 1 0 0,1 0-1 0 0,-1 0 1 0 0,2-1-1 0 0,-1 0 1 0 0,1-1-1 0 0,0-1 1 0 0,0 1-1 0 0,0-2 1 0 0,1 1-1 0 0,-1-2 1 0 0,5 1-20 0 0,23 4 59 0 0,0-3 1 0 0,0-1 0 0 0,0-1 0 0 0,1-3-1 0 0,9-2-59 0 0,46-20-917 0 0,-57 7-6905 0 0,-27 11-4426 0 0</inkml:trace>
  <inkml:trace contextRef="#ctx0" brushRef="#br0" timeOffset="-2901.452">8164 1017 3961 0 0,'0'0'2139'0'0,"0"0"-39"0"0,0 0 44 0 0,0 0-25 0 0,0 0-160 0 0,0 0-274 0 0,0 0-342 0 0,0 0-248 0 0,0 0-143 0 0,0 0-138 0 0,0 0-98 0 0,-24 5-97 0 0,-75 17-90 0 0,53 6 169 0 0,42-20-571 0 0,-3 3-51 0 0,0 1 0 0 0,1 0 0 0 0,0 0 0 0 0,1 1 0 0 0,0-1 0 0 0,1 1 0 0 0,0 0 0 0 0,1 0 0 0 0,1 1 0 0 0,0-1 0 0 0,1 0 0 0 0,0 1 0 0 0,1 0 0 0 0,0-1 0 0 0,2 7-76 0 0,-2-16 46 0 0,1 0 1 0 0,-1 0-1 0 0,1 0 1 0 0,0 0-1 0 0,0 0 1 0 0,0 0-1 0 0,0-1 1 0 0,1 1-1 0 0,-1 0 1 0 0,1-1-1 0 0,0 1 1 0 0,0-1-1 0 0,1 0 1 0 0,-1 1-1 0 0,0-1 1 0 0,1 0-1 0 0,0-1 1 0 0,0 1-1 0 0,0 0 1 0 0,0-1-1 0 0,0 0 1 0 0,1 1-1 0 0,-1-1 1 0 0,1 0-1 0 0,-1-1 1 0 0,1 1-1 0 0,0-1 1 0 0,-1 0-1 0 0,1 0 1 0 0,0 0-1 0 0,0 0 1 0 0,0 0-1 0 0,0-1 1 0 0,0 0-1 0 0,0 0 0 0 0,0 0 1 0 0,0 0-1 0 0,0-1 1 0 0,0 1-1 0 0,0-1 1 0 0,-1 0-1 0 0,1 0 1 0 0,0-1-1 0 0,0 1 1 0 0,-1-1-1 0 0,1 0 1 0 0,-1 0-1 0 0,1 0 1 0 0,-1 0-1 0 0,0-1-46 0 0,7-7 62 0 0,-1 0-1 0 0,0-1 1 0 0,-1 0-1 0 0,0 0 1 0 0,-1-1-1 0 0,0 0 1 0 0,-1 0-1 0 0,-1-1 1 0 0,0 1-1 0 0,0-1 1 0 0,-1-1-1 0 0,-1 1 1 0 0,0 0-1 0 0,-1-1 1 0 0,-1 0-1 0 0,0 1 0 0 0,0-1 1 0 0,-2 0-1 0 0,1 0 1 0 0,-2-1-62 0 0,-2 3-87 0 0,0 0 0 0 0,0 0 1 0 0,-2 1-1 0 0,1-1 0 0 0,-1 1 0 0 0,-1 1 1 0 0,0-1-1 0 0,-1 1 0 0 0,0 0 0 0 0,0 1 1 0 0,-1 0-1 0 0,0 0 0 0 0,0 1 0 0 0,-1 0 0 0 0,-1 0 1 0 0,1 1-1 0 0,-1 1 87 0 0,-41-12-2372 0 0,16 17-4875 0 0,33 1 6321 0 0,-8 0-10835 0 0</inkml:trace>
  <inkml:trace contextRef="#ctx0" brushRef="#br0" timeOffset="-2325.543">8431 1267 0 0 0,'0'0'1019'0'0,"0"0"489"0"0,0 0 119 0 0,0 0-17 0 0,0 0-124 0 0,0 0-201 0 0,0 0-99 0 0,0 0 53 0 0,0 0 68 0 0,0 0-2 0 0,0 0-101 0 0,0 0-213 0 0,0 0-161 0 0,3 9 555 0 0,-2-7 2762 0 0,30-50-53 0 0,83-179-1928 0 0,-70 164-2094 0 0,-44 62-83 0 0,0 1-17 0 0,0 0-4 0 0,0 31-67 0 0,-13 68 135 0 0,12-85-28 0 0,0-8-11 0 0,1 0 1 0 0,-1 0-1 0 0,1-1 1 0 0,1 1-1 0 0,-1 0 0 0 0,1 0 1 0 0,0-1-1 0 0,0 1 0 0 0,0 0 1 0 0,1-1-1 0 0,0 1 0 0 0,0-1 1 0 0,0 0-1 0 0,1 1 3 0 0,-1-2 6 0 0,0 0 0 0 0,0-1 0 0 0,1 1 0 0 0,-1-1 0 0 0,1 0 0 0 0,-1 1 0 0 0,1-1 0 0 0,0-1 0 0 0,0 1 0 0 0,1 0 0 0 0,-1-1 0 0 0,1 1 0 0 0,-1-1 0 0 0,1 0 0 0 0,0 0 0 0 0,-1-1 0 0 0,1 1 0 0 0,0-1 0 0 0,0 0 0 0 0,0 0 0 0 0,0 0 0 0 0,0 0 0 0 0,1-1 0 0 0,-1 0 0 0 0,0 1-1 0 0,0-2 1 0 0,0 1 0 0 0,0 0 0 0 0,2-1-6 0 0,9-5 92 0 0,-1 0-1 0 0,0-1 1 0 0,0-1-1 0 0,0 0 0 0 0,-1-1 1 0 0,-1 0-1 0 0,0-1 1 0 0,0 0-1 0 0,-1-1 0 0 0,0-1 1 0 0,0 1-1 0 0,-2-2 1 0 0,7-9-92 0 0,-9 14 44 0 0,0 0 0 0 0,-1-1 0 0 0,0 0 1 0 0,-1 0-1 0 0,0 0 0 0 0,0-1 1 0 0,-1 0-1 0 0,0 0 0 0 0,-1 0 0 0 0,0 0 1 0 0,0-1-1 0 0,-1 1 0 0 0,-1-1 1 0 0,1 1-1 0 0,-2-5-44 0 0,-3 2-1169 0 0,0 12-2878 0 0,-3 0-4557 0 0,4 1-4507 0 0</inkml:trace>
  <inkml:trace contextRef="#ctx0" brushRef="#br0" timeOffset="-6092.472">4219 833 0 0 0,'0'0'1375'0'0,"0"0"-31"0"0,0 0 55 0 0,0 0 160 0 0,0 0 39 0 0,0 0-66 0 0,0 0-73 0 0,0 0-93 0 0,0 0-98 0 0,0 0-76 0 0,0 0-157 0 0,0 0-161 0 0,0 0-123 0 0,-7-3-105 0 0,-20-10-41 0 0,-38 10 3438 0 0,53 6-3894 0 0,-1 1 0 0 0,0 0 0 0 0,1 0 0 0 0,0 1 0 0 0,0 1 0 0 0,0 0 0 0 0,0 1 0 0 0,1 0 0 0 0,0 1 0 0 0,1 0 0 0 0,0 0 0 0 0,0 1 0 0 0,1 1 0 0 0,-4 4-149 0 0,-2-2 34 0 0,0 1 0 0 0,2 1 0 0 0,-1 0 0 0 0,1 0 0 0 0,1 1 0 0 0,1 1 0 0 0,0 0 1 0 0,1 0-1 0 0,1 1 0 0 0,0 0 0 0 0,2 1 0 0 0,0 0 0 0 0,0 0 0 0 0,2 1 0 0 0,0 0 0 0 0,1 5-34 0 0,2-20 10 0 0,1 0-1 0 0,-1 1 0 0 0,1-1 1 0 0,1 1-1 0 0,-1 0 0 0 0,0-1 1 0 0,1 1-1 0 0,0-1 1 0 0,0 1-1 0 0,1 0 0 0 0,-1-1 1 0 0,1 1-1 0 0,0-1 0 0 0,0 1 1 0 0,0-1-1 0 0,1 1 1 0 0,0-1-1 0 0,0 0 0 0 0,0 0 1 0 0,0 1-1 0 0,0-2 0 0 0,1 1 1 0 0,0 0-1 0 0,0 0 1 0 0,0-1-1 0 0,0 0 0 0 0,1 1 1 0 0,-1-1-1 0 0,1-1 0 0 0,0 1 1 0 0,-1 0-1 0 0,1-1 1 0 0,1 0-1 0 0,-1 0 0 0 0,0 0 1 0 0,0 0-1 0 0,1-1 0 0 0,3 1-9 0 0,5-2 74 0 0,0 0-1 0 0,0-1 0 0 0,-1-1 0 0 0,1 0 0 0 0,0 0 1 0 0,0-2-1 0 0,-1 1 0 0 0,0-2 0 0 0,0 1 0 0 0,0-2 1 0 0,0 0-1 0 0,-1 0 0 0 0,0-1 0 0 0,0 0 1 0 0,0-1-74 0 0,143-134 482 0 0,-135 124-433 0 0,-2-1 0 0 0,0 0 0 0 0,-1-1 0 0 0,-1-1 0 0 0,-1-1 0 0 0,-1 0 0 0 0,-1 0 0 0 0,9-25-49 0 0,-21 50 17 0 0,-6 13-11 0 0,1 1 0 0 0,0 0 0 0 0,2-1 0 0 0,0 1 0 0 0,1 1 0 0 0,1-1 0 0 0,0 0 0 0 0,1 0 0 0 0,1 0-1 0 0,1 1 1 0 0,3 13-6 0 0,-4-25-41 0 0,1 1-1 0 0,0-1 0 0 0,0 1 1 0 0,1-1-1 0 0,0 0 0 0 0,0 0 1 0 0,0 0-1 0 0,1 0 0 0 0,-1 0 1 0 0,1-1-1 0 0,1 0 0 0 0,-1 0 1 0 0,1 0-1 0 0,0 0 0 0 0,0-1 1 0 0,1 1-1 0 0,-1-1 0 0 0,1-1 1 0 0,0 1-1 0 0,0-1 0 0 0,0 0 1 0 0,0 0-1 0 0,0-1 0 0 0,7 2 42 0 0,9-1-937 0 0,15 2-2741 0 0,-14-7-6410 0 0,-16-1-1297 0 0</inkml:trace>
  <inkml:trace contextRef="#ctx0" brushRef="#br0" timeOffset="-5179.346">5104 870 64 0 0,'0'0'1948'0'0,"0"0"-511"0"0,0 0 122 0 0,0 0 377 0 0,0 0 249 0 0,0 0-57 0 0,0 0-337 0 0,0 0-376 0 0,0 0-259 0 0,0 0-118 0 0,0 0-70 0 0,0 0-69 0 0,0 0-83 0 0,3-7-65 0 0,6-18-88 0 0,-9 24-551 0 0,0 0 0 0 0,-1 0 0 0 0,1 0 0 0 0,-1-1 1 0 0,1 1-1 0 0,-1 0 0 0 0,1 0 0 0 0,-1 0 0 0 0,0 0 0 0 0,0 0 1 0 0,0 0-1 0 0,1 1 0 0 0,-1-1 0 0 0,0 0 0 0 0,0 0 0 0 0,0 0 1 0 0,0 1-1 0 0,0-1 0 0 0,0 1 0 0 0,0-1 0 0 0,-1 1 0 0 0,1-1 1 0 0,0 1-1 0 0,0-1 0 0 0,0 1 0 0 0,0 0 0 0 0,-1 0 0 0 0,1 0 1 0 0,0 0-1 0 0,0 0 0 0 0,-1 0 0 0 0,1 0 0 0 0,0 0 0 0 0,0 0 1 0 0,0 0-1 0 0,-1 1 0 0 0,1-1-112 0 0,-6 0 77 0 0,-1 0 0 0 0,0 0 0 0 0,1 1 0 0 0,-1 0 0 0 0,1 1 0 0 0,-1 0 0 0 0,1 0 0 0 0,0 0 0 0 0,0 1 0 0 0,0 0 0 0 0,-6 3-77 0 0,-6 5 67 0 0,1 2 0 0 0,0 0 1 0 0,1 0-1 0 0,0 2 0 0 0,1 0 0 0 0,1 1 1 0 0,-11 14-68 0 0,20-22 1 0 0,0 1 1 0 0,0 0-1 0 0,1 0 1 0 0,1 0 0 0 0,-1 1-1 0 0,1 0 1 0 0,1-1-1 0 0,0 2 1 0 0,0-1 0 0 0,1 0-1 0 0,1 0 1 0 0,-1 1-1 0 0,2-1 1 0 0,-1 1 0 0 0,2 7-2 0 0,0-14 8 0 0,0-1-1 0 0,1 0 1 0 0,-1 0 0 0 0,1 0 0 0 0,0 0 0 0 0,0 0 0 0 0,0 0 0 0 0,0-1 0 0 0,1 1 0 0 0,-1 0 0 0 0,1-1-1 0 0,-1 0 1 0 0,1 0 0 0 0,0 0 0 0 0,0 0 0 0 0,0 0 0 0 0,0 0 0 0 0,0-1 0 0 0,0 0 0 0 0,1 1 0 0 0,-1-1-1 0 0,0 0 1 0 0,1-1 0 0 0,-1 1 0 0 0,1 0 0 0 0,-1-1 0 0 0,1 0 0 0 0,-1 0 0 0 0,1 0 0 0 0,-1 0 0 0 0,1-1-1 0 0,-1 1 1 0 0,1-1 0 0 0,-1 0 0 0 0,0 0 0 0 0,1 0 0 0 0,-1-1 0 0 0,0 1 0 0 0,2-2-8 0 0,19-11 84 0 0,0-2 1 0 0,-2-1-1 0 0,1-1 0 0 0,-2-1 1 0 0,-1-1-1 0 0,0-1 1 0 0,-1 0-1 0 0,-1-2 1 0 0,-2 0-1 0 0,0-1 0 0 0,-1 0 1 0 0,-2-1-1 0 0,7-18-84 0 0,-6 14 328 0 0,-14 28-297 0 0,0 1 6 0 0,0 0 9 0 0,0 0-6 0 0,0 0-10 0 0,0 0-16 0 0,0 0-25 0 0,0 18 34 0 0,-24 214 341 0 0,38 38-213 0 0,-5-180-139 0 0,-5 0 1 0 0,-3 0-1 0 0,-10 73-12 0 0,3-109 0 0 0,-2-2 0 0 0,-2 1 1 0 0,-3-1-1 0 0,-2-1 0 0 0,-2 0 1 0 0,-2-1-1 0 0,-2-1 0 0 0,-3-1 0 0 0,-11 16 0 0 0,32-58 5 0 0,0-1 0 0 0,-1 1 0 0 0,0-1-1 0 0,0 0 1 0 0,0 0 0 0 0,-1 0-1 0 0,1-1 1 0 0,-1 1 0 0 0,0-1-1 0 0,0 0 1 0 0,-1 0 0 0 0,1-1 0 0 0,-1 0-1 0 0,0 0 1 0 0,0 0 0 0 0,0-1-1 0 0,0 1 1 0 0,0-2 0 0 0,0 1-1 0 0,-1-1 1 0 0,-2 1-5 0 0,5-5 2 0 0,1 0 0 0 0,-1 0-1 0 0,0-1 1 0 0,1 1 0 0 0,-1-1 0 0 0,1 1 0 0 0,0-1-1 0 0,0 0 1 0 0,1 0 0 0 0,-1-1 0 0 0,1 1-1 0 0,0-1 1 0 0,0 1 0 0 0,0-1 0 0 0,1 1 0 0 0,-1-1-1 0 0,1 0 1 0 0,1 0 0 0 0,-1 0 0 0 0,0 0-1 0 0,1 0 1 0 0,0 0 0 0 0,0 1 0 0 0,1-3-2 0 0,-3-28 4 0 0,2-1 0 0 0,1 1 1 0 0,1-1-1 0 0,3 1 0 0 0,0 0 0 0 0,10-28-4 0 0,1 9-65 0 0,3 0 0 0 0,3 1 0 0 0,1 2 0 0 0,3 0 0 0 0,2 2 0 0 0,2 1 0 0 0,29-34 65 0 0,-43 55-452 0 0,-2 4-2739 0 0,-5 10-4780 0 0,-6 10-3373 0 0</inkml:trace>
  <inkml:trace contextRef="#ctx0" brushRef="#br0" timeOffset="-4510.183">5322 1381 0 0 0,'0'0'591'0'0,"0"0"677"0"0,0 0 522 0 0,0 0 409 0 0,0 0 248 0 0,0 0-64 0 0,0 0-337 0 0,0 0-332 0 0,0 0-267 0 0,0 0-191 0 0,0 0-130 0 0,0 0-68 0 0,0 0-41 0 0,3 5-40 0 0,-2-4-904 0 0,0 0-1 0 0,0-1 1 0 0,0 1-1 0 0,0 0 1 0 0,0 0-1 0 0,0 0 1 0 0,0-1 0 0 0,0 1-1 0 0,0 0 1 0 0,0-1-1 0 0,0 1 1 0 0,1-1-1 0 0,-1 1 1 0 0,0-1-1 0 0,0 0 1 0 0,1 1-1 0 0,-1-1 1 0 0,0 0 0 0 0,1 0-1 0 0,-1 0 1 0 0,0 0-1 0 0,0 0 1 0 0,1 0-1 0 0,-1-1 1 0 0,0 1-1 0 0,1 0 1 0 0,-1-1-1 0 0,0 1 1 0 0,0 0 0 0 0,0-1-1 0 0,1 0 1 0 0,-1 1-1 0 0,0-1 1 0 0,0 0-1 0 0,0 1 1 0 0,0-1-1 0 0,0 0 1 0 0,0 0-1 0 0,0 0 1 0 0,0 0 0 0 0,-1 0-1 0 0,1 0 1 0 0,0 0-1 0 0,-1 0 1 0 0,1 0-1 0 0,0-1 1 0 0,-1 1-1 0 0,1 0 1 0 0,-1 0-1 0 0,0-1 1 0 0,1 1 0 0 0,-1 0-1 0 0,0-1-72 0 0,28-29 777 0 0,-1-2-1 0 0,-2-1 1 0 0,-1-1-1 0 0,16-34-776 0 0,-10 10 134 0 0,-2-2 0 0 0,-4-1 0 0 0,-1-1 0 0 0,-3-4-134 0 0,-14-29 36 0 0,-7 94-40 0 0,0-1-1 0 0,0 1 1 0 0,-1 0-1 0 0,1 0 1 0 0,0-1-1 0 0,-1 1 1 0 0,0 0-1 0 0,1 0 1 0 0,-1 0-1 0 0,0 0 1 0 0,0 1-1 0 0,0-1 1 0 0,0 0-1 0 0,0 1 1 0 0,-1 0-1 0 0,1-1 1 0 0,0 1-1 0 0,-1 0 1 0 0,1 0-1 0 0,-1 0 1 0 0,1 1-1 0 0,-1-1 0 0 0,1 0 1 0 0,-1 1-1 0 0,1 0 1 0 0,-1-1-1 0 0,0 1 1 0 0,1 0-1 0 0,-1 1 1 0 0,1-1-1 0 0,-1 0 1 0 0,0 1-1 0 0,1-1 1 0 0,-1 1-1 0 0,1 0 1 0 0,-1 0-1 0 0,1 0 1 0 0,0 0-1 0 0,-1 0 1 0 0,1 1-1 0 0,0-1 1 0 0,0 1-1 0 0,0-1 1 0 0,0 1-1 0 0,0 0 1 0 0,0 0-1 0 0,0 0 1 0 0,1 0-1 0 0,-1 0 1 0 0,0 1 4 0 0,-1-1-4 0 0,0 1 0 0 0,-1-1 1 0 0,1 1-1 0 0,1 0 0 0 0,-1 1 0 0 0,0-1 1 0 0,1 0-1 0 0,0 1 0 0 0,0-1 1 0 0,0 1-1 0 0,0-1 0 0 0,0 1 0 0 0,1 0 1 0 0,0 0-1 0 0,0 0 0 0 0,0 0 0 0 0,0 0 1 0 0,0 0-1 0 0,1 0 0 0 0,0 0 1 0 0,0 1-1 0 0,0-1 0 0 0,0 0 0 0 0,1 0 1 0 0,-1 0-1 0 0,1 0 0 0 0,0 0 0 0 0,0 0 1 0 0,1 0-1 0 0,-1 0 0 0 0,1-1 1 0 0,0 1-1 0 0,0 0 0 0 0,0-1 0 0 0,0 1 1 0 0,1-1-1 0 0,-1 0 0 0 0,1 0 0 0 0,3 3 4 0 0,199 71 68 0 0,-200-73-52 0 0,0 1-1 0 0,0-1 0 0 0,0 1 0 0 0,-1 0 0 0 0,0 0 0 0 0,0 0 0 0 0,0 0 0 0 0,-1 1 0 0 0,0-1 1 0 0,0 1-1 0 0,0 0 0 0 0,-1 0 0 0 0,0 0 0 0 0,0 1 0 0 0,0-1 0 0 0,-1 0 0 0 0,0 1 0 0 0,0-1 1 0 0,-1 1-1 0 0,0-1 0 0 0,0 1 0 0 0,0-1 0 0 0,-1 1 0 0 0,0-1 0 0 0,0 1 0 0 0,-1-1 1 0 0,0 1-16 0 0,-12 53-161 0 0,14-60 51 0 0,0 0-58 0 0,0 0-94 0 0,0 0-99 0 0,0 0-148 0 0,-2 3-13004 0 0,2-2 2122 0 0</inkml:trace>
  <inkml:trace contextRef="#ctx0" brushRef="#br0" timeOffset="-4112.03">5894 1216 1984 0 0,'0'0'1782'0'0,"0"0"-262"0"0,0 0 106 0 0,0 0 188 0 0,0 0 138 0 0,0 0-7 0 0,0 0-118 0 0,0 0-186 0 0,0 0-184 0 0,0 0-148 0 0,0 0-114 0 0,0 0-96 0 0,0 0-81 0 0,27 6-79 0 0,81 18-98 0 0,-41-25 690 0 0,-53-6-1115 0 0,3-2-217 0 0,-1 0 0 0 0,-1-2-1 0 0,1 1 1 0 0,-2-2 0 0 0,0 0-1 0 0,0-1 1 0 0,-1 0 0 0 0,0-1 0 0 0,-1 0-1 0 0,-1-1 1 0 0,2-5-199 0 0,-7 14 14 0 0,-1-1-1 0 0,0 0 1 0 0,0 0 0 0 0,-1 0 0 0 0,0-1-1 0 0,0 1 1 0 0,-1-1 0 0 0,0 0-1 0 0,0 0 1 0 0,-1 0 0 0 0,0-1-1 0 0,-1 1 1 0 0,1 0 0 0 0,-1-1 0 0 0,-1 1-1 0 0,0-1 1 0 0,0 1 0 0 0,-1-2-14 0 0,-2 6-14 0 0,1 0 1 0 0,-1 0-1 0 0,0 1 1 0 0,-1-1-1 0 0,1 1 1 0 0,-1 0 0 0 0,1 0-1 0 0,-1 0 1 0 0,0 1-1 0 0,0-1 1 0 0,0 1-1 0 0,-1 0 1 0 0,1 0-1 0 0,0 0 1 0 0,-1 1 0 0 0,1-1-1 0 0,-1 1 1 0 0,0 0-1 0 0,1 0 1 0 0,-1 1-1 0 0,0 0 1 0 0,1 0-1 0 0,-1 0 1 0 0,0 0 0 0 0,1 0-1 0 0,-1 1 1 0 0,0 0-1 0 0,1 0 1 0 0,-1 0-1 0 0,1 1 1 0 0,-1 0-1 0 0,1 0 1 0 0,0 0 0 0 0,-1 0-1 0 0,1 0 1 0 0,-3 4 13 0 0,-10 4-42 0 0,0 0 0 0 0,1 2-1 0 0,0 0 1 0 0,1 1 0 0 0,0 0 0 0 0,1 2 0 0 0,0-1 0 0 0,2 2 0 0 0,0-1 0 0 0,0 2 0 0 0,2 0 0 0 0,0 0 0 0 0,1 1 0 0 0,0 0 0 0 0,2 0 0 0 0,0 1 0 0 0,1 0 0 0 0,1 0 0 0 0,1 1 0 0 0,0-1 0 0 0,1 2 42 0 0,4-17-19 0 0,0 1 0 0 0,-1-1 0 0 0,1 1 0 0 0,0-1 0 0 0,1 0 0 0 0,-1 0 0 0 0,1 1 0 0 0,0-1 0 0 0,0 0 0 0 0,0 0 0 0 0,1-1 1 0 0,-1 1-1 0 0,1 0 0 0 0,0-1 0 0 0,0 0 0 0 0,0 1 0 0 0,1-1 0 0 0,-1-1 0 0 0,1 1 0 0 0,-1 0 0 0 0,1-1 0 0 0,0 0 0 0 0,0 0 0 0 0,0 0 0 0 0,0 0 0 0 0,1 0 1 0 0,-1-1-1 0 0,4 1 19 0 0,130 18-562 0 0,-117-21 298 0 0,0-1 1 0 0,0-1-1 0 0,0 0 1 0 0,0-2-1 0 0,-1 0 1 0 0,0-1-1 0 0,0-2 1 0 0,-1 0-1 0 0,0-1 1 0 0,7-4 263 0 0,42-29-4939 0 0,-6-6-5441 0 0,-51 39 2464 0 0</inkml:trace>
  <inkml:trace contextRef="#ctx0" brushRef="#br0" timeOffset="-3728.032">6546 1101 0 0 0,'0'0'787'0'0,"0"0"783"0"0,0 0 363 0 0,0 0 176 0 0,0 0 50 0 0,0 0-41 0 0,0 0-186 0 0,0 0-298 0 0,0 0-225 0 0,0 0-194 0 0,0 0-184 0 0,3 12-123 0 0,9 32-87 0 0,-11-43-765 0 0,0 0 1 0 0,-1 0-1 0 0,1 0 1 0 0,0-1 0 0 0,0 1-1 0 0,-1 0 1 0 0,1 0 0 0 0,0 0-1 0 0,0-1 1 0 0,0 1 0 0 0,0 0-1 0 0,0-1 1 0 0,0 1 0 0 0,0-1-1 0 0,0 1 1 0 0,0-1 0 0 0,0 0-1 0 0,0 1 1 0 0,0-1 0 0 0,1 0-1 0 0,-1 0 1 0 0,0 0-1 0 0,0 0 1 0 0,0 0 0 0 0,0 0-1 0 0,0 0 1 0 0,1 0 0 0 0,-1 0-1 0 0,0 0 1 0 0,0-1 0 0 0,0 1-1 0 0,0 0-56 0 0,7-1 519 0 0,4-1-75 0 0,-1-1 1 0 0,1 0 0 0 0,-1 0-1 0 0,0-2 1 0 0,0 1 0 0 0,0-1-1 0 0,0-1 1 0 0,-1 1 0 0 0,2-3-445 0 0,-4 3 192 0 0,8-4-27 0 0,-1 0 0 0 0,0-1 0 0 0,-1-1 1 0 0,-1 0-1 0 0,1-1 0 0 0,-2-1 0 0 0,1 0 0 0 0,-2 0 0 0 0,0-1 1 0 0,-1-1-1 0 0,0 0 0 0 0,-1 0 0 0 0,4-11-165 0 0,-11 23 1 0 0,0 0 0 0 0,0 0 0 0 0,-1 0 0 0 0,0 0 1 0 0,1-1-1 0 0,-1 1 0 0 0,0 0 0 0 0,-1 0 0 0 0,1-1 0 0 0,-1 1 0 0 0,1-1 0 0 0,-1 1 0 0 0,0 0 0 0 0,0-1 0 0 0,0 1 1 0 0,-1-1-1 0 0,1 1 0 0 0,-1 0 0 0 0,0-1 0 0 0,0 1 0 0 0,0 0 0 0 0,0 0 0 0 0,-1 0 0 0 0,1-1 0 0 0,-1 2 0 0 0,0-1 1 0 0,0 0-1 0 0,0 0 0 0 0,0 0 0 0 0,0 1 0 0 0,-1-1 0 0 0,1 1 0 0 0,-1 0 0 0 0,1 0 0 0 0,-1 0 0 0 0,0 0 0 0 0,0 0 1 0 0,0 1-1 0 0,0-1 0 0 0,0 1 0 0 0,0-1 0 0 0,-1 1 0 0 0,1 1 0 0 0,-3-2-1 0 0,-8 4-16 0 0,-1 0 0 0 0,1 1-1 0 0,-1 1 1 0 0,1 0 0 0 0,1 1 0 0 0,-1 0-1 0 0,1 1 1 0 0,-1 1 0 0 0,2 0-1 0 0,-1 0 1 0 0,1 2 0 0 0,0-1 0 0 0,1 2-1 0 0,0-1 1 0 0,0 2 0 0 0,1-1 0 0 0,1 1-1 0 0,-1 1 1 0 0,2 0 0 0 0,0 0 0 0 0,-2 5 16 0 0,1-4-3 0 0,2 0 1 0 0,-1 1 0 0 0,2-1 0 0 0,0 1 0 0 0,1 1-1 0 0,0-1 1 0 0,1 1 0 0 0,0 0 0 0 0,1 0-1 0 0,1 0 1 0 0,1 0 0 0 0,0 0 0 0 0,1 0 0 0 0,0 1-1 0 0,2 2 3 0 0,1-9 10 0 0,0 1-1 0 0,1-1 0 0 0,0 0 0 0 0,1 0 1 0 0,0 0-1 0 0,0-1 0 0 0,1 0 1 0 0,0 0-1 0 0,0 0 0 0 0,1-1 0 0 0,0 1 1 0 0,0-2-1 0 0,1 1 0 0 0,0-1 1 0 0,0 0-1 0 0,1-1 0 0 0,-1 0 0 0 0,1 0 1 0 0,0-1-1 0 0,0 0 0 0 0,1 0 1 0 0,-1-1-1 0 0,1-1 0 0 0,0 1 0 0 0,0-2 1 0 0,-1 1-1 0 0,7-1-9 0 0,0 1 25 0 0,-1 0-1 0 0,1-1 1 0 0,0-1 0 0 0,-1 0-1 0 0,1-1 1 0 0,0-1-1 0 0,-1-1 1 0 0,0 0 0 0 0,1-1-1 0 0,-1 0 1 0 0,-1-1 0 0 0,1-1-1 0 0,-1 0 1 0 0,0-2-1 0 0,6-3-24 0 0,75-74-611 0 0,-72 38-6337 0 0,-20 36-5402 0 0</inkml:trace>
  <inkml:trace contextRef="#ctx0" brushRef="#br0" timeOffset="16861.481">173 2490 0 0 0,'0'0'449'0'0,"0"0"348"0"0,0 0 31 0 0,0 0-52 0 0,0 0 72 0 0,0 0 96 0 0,0 0 78 0 0,0 0 113 0 0,0 0 90 0 0,-6 0 74 0 0,-17 0 10 0 0,17 0-60 0 0,6 0-113 0 0,0 0-175 0 0,0 0-155 0 0,0 0-120 0 0,0 0-111 0 0,0 0-58 0 0,0 0-47 0 0,0 0-30 0 0,0 0-23 0 0,19 0 2328 0 0,-12-2-2513 0 0,-1-1 0 0 0,1 1 1 0 0,-1-1-1 0 0,1 0 1 0 0,-1 0-1 0 0,0-1 0 0 0,0 0 1 0 0,0 0-1 0 0,-1 0 0 0 0,1-1 1 0 0,-1 0-1 0 0,0 0 0 0 0,0 0 1 0 0,-1-1-1 0 0,0 1 1 0 0,4-7-233 0 0,4-2 213 0 0,123-180 819 0 0,-134 193-1027 0 0,0 0 0 0 0,-1 1 0 0 0,1-1 0 0 0,0 1 0 0 0,0-1 0 0 0,0 1 0 0 0,0-1 0 0 0,0 1 0 0 0,0-1 0 0 0,0 1 0 0 0,-1 0-1 0 0,1 0 1 0 0,0-1 0 0 0,0 1 0 0 0,0 0 0 0 0,0 0 0 0 0,0 0 0 0 0,0 0 0 0 0,0 0 0 0 0,0 0 0 0 0,0 1 0 0 0,0-1-1 0 0,0 0 1 0 0,0 0 0 0 0,0 1 0 0 0,0-1 0 0 0,0 1 0 0 0,0-1 0 0 0,0 0 0 0 0,0 1 0 0 0,0 0 0 0 0,-1-1 0 0 0,1 1 0 0 0,0 0-1 0 0,0-1 1 0 0,-1 1 0 0 0,1 0 0 0 0,0 0 0 0 0,-1-1 0 0 0,1 1 0 0 0,-1 0 0 0 0,1 0 0 0 0,-1 0 0 0 0,0 0 0 0 0,1 0 0 0 0,-1 0-1 0 0,0 0 1 0 0,1 0 0 0 0,-1 0 0 0 0,0 0 0 0 0,0 0 0 0 0,0 0 0 0 0,0 0 0 0 0,0 0 0 0 0,0 0 0 0 0,0 0 0 0 0,0 0-1 0 0,-1 0 1 0 0,1 0 0 0 0,0 0 0 0 0,0-1 0 0 0,-1 1-5 0 0,4 7 81 0 0,7 29 122 0 0,-1 0 1 0 0,-2 1-1 0 0,-1-1 1 0 0,-2 1-1 0 0,-2 31-203 0 0,4 13 146 0 0,39 462 367 0 0,-45-515-510 0 0,-13 101 152 0 0,13-131-146 0 0,0 1 1 0 0,0-1 0 0 0,0 0 0 0 0,0 0 0 0 0,-1 0 0 0 0,1 1-1 0 0,0-1 1 0 0,-1 0 0 0 0,1 1 0 0 0,-1-1 0 0 0,1 0 0 0 0,-1 1-1 0 0,1-1 1 0 0,-1 0 0 0 0,1 1 0 0 0,-1-1 0 0 0,1 1 0 0 0,-1-1-1 0 0,0 1 1 0 0,1-1 0 0 0,-1 1 0 0 0,0 0 0 0 0,1-1 0 0 0,-1 1 0 0 0,0 0-1 0 0,0 0 1 0 0,1-1 0 0 0,-1 1 0 0 0,0 0 0 0 0,0 0 0 0 0,0 0-1 0 0,1 0 1 0 0,-1 0 0 0 0,0 0 0 0 0,0 0 0 0 0,0 0 0 0 0,1 0-1 0 0,-1 0 1 0 0,0 0 0 0 0,0 1 0 0 0,1-1 0 0 0,-1 0 0 0 0,0 1-1 0 0,0-1 1 0 0,1 0 0 0 0,-1 1 0 0 0,0-1 0 0 0,1 1 0 0 0,-1-1-1 0 0,1 1 1 0 0,-1-1 0 0 0,0 1 0 0 0,1 0 0 0 0,-1-1 0 0 0,1 1-1 0 0,0 0 1 0 0,-1-1 0 0 0,1 1 0 0 0,-1 0 0 0 0,1-1 0 0 0,0 1-1 0 0,0 0 1 0 0,-1 0 0 0 0,1 0-10 0 0,-8-35 7 0 0,2-1 0 0 0,0 0 0 0 0,3 0 0 0 0,1 0 0 0 0,1-1 0 0 0,3 1-1 0 0,0 0 1 0 0,2 0 0 0 0,2 0 0 0 0,1 1 0 0 0,9-23-7 0 0,-5 4-17 0 0,2 1 0 0 0,2 1-1 0 0,3 0 1 0 0,2 2 0 0 0,2 0 0 0 0,3 1 0 0 0,1 1-1 0 0,2 2 1 0 0,2 1 0 0 0,3 1 0 0 0,1 1-1 0 0,9-5 18 0 0,-32 35-5 0 0,1 1 0 0 0,0 0 1 0 0,0 1-1 0 0,1 0 0 0 0,1 1 0 0 0,0 0 0 0 0,0 2 0 0 0,0-1 0 0 0,1 2 0 0 0,0 0 0 0 0,1 0 0 0 0,-1 2 0 0 0,1 0 0 0 0,14-2 5 0 0,-27 6 0 0 0,0 1-1 0 0,0-1 0 0 0,-1 0 1 0 0,1 1-1 0 0,0 0 1 0 0,-1-1-1 0 0,1 1 1 0 0,0 0-1 0 0,-1 0 1 0 0,1 1-1 0 0,-1-1 1 0 0,0 1-1 0 0,1-1 1 0 0,-1 1-1 0 0,0 0 1 0 0,0-1-1 0 0,0 1 1 0 0,0 0-1 0 0,0 0 1 0 0,0 1-1 0 0,-1-1 1 0 0,1 0-1 0 0,-1 1 1 0 0,0-1-1 0 0,1 1 1 0 0,-1-1-1 0 0,0 1 1 0 0,0-1-1 0 0,0 3 1 0 0,11 81 26 0 0,-14-62-23 0 0,-2 0 1 0 0,0 0-1 0 0,-1-1 0 0 0,-2 1 1 0 0,0-1-1 0 0,-2-1 1 0 0,0 0-1 0 0,-1 0 1 0 0,-2-1-1 0 0,0 0 0 0 0,-1-1 1 0 0,-1 0-1 0 0,-1-1 1 0 0,0-1-1 0 0,-2 0 1 0 0,0-1-1 0 0,-1-1 0 0 0,0-1 1 0 0,-1 0-1 0 0,-1-2 1 0 0,-20 11-4 0 0,32-18-29 0 0,-1 0 0 0 0,0-1 0 0 0,0 0 1 0 0,-1 0-1 0 0,0-1 0 0 0,0 0 0 0 0,0-1 1 0 0,0 0-1 0 0,0 0 0 0 0,-1-1 0 0 0,1-1 1 0 0,-1 1-1 0 0,1-2 0 0 0,-1 0 0 0 0,0 0 1 0 0,-6-1 28 0 0,15-1-146 0 0,0-1 1 0 0,0 1 0 0 0,1 0 0 0 0,-1-1-1 0 0,1 1 1 0 0,-1-1 0 0 0,1 1 0 0 0,0-1-1 0 0,0 0 1 0 0,0 1 0 0 0,0-1 0 0 0,1 0-1 0 0,-1 0 1 0 0,1 0 0 0 0,0 1 0 0 0,-1-1-1 0 0,1 0 1 0 0,1 0 0 0 0,-1 0 0 0 0,0 0-1 0 0,1 0 1 0 0,-1 1 0 0 0,1-1 0 0 0,0 0-1 0 0,0 0 1 0 0,0 1 0 0 0,0-1 0 0 0,0 0-1 0 0,1 1 1 0 0,-1 0 0 0 0,1-1 0 0 0,0 1-1 0 0,-1 0 1 0 0,1 0 0 0 0,2-2 145 0 0,23-27-3381 0 0,-16 19-564 0 0,1-4-7129 0 0</inkml:trace>
  <inkml:trace contextRef="#ctx0" brushRef="#br0" timeOffset="17179.886">1338 2269 7362 0 0,'0'0'2285'0'0,"0"0"-634"0"0,0 0-213 0 0,0 0 2 0 0,0 0-25 0 0,0 0-117 0 0,0 0-187 0 0,0 0-174 0 0,0 0-146 0 0,0 0-79 0 0,0 0-25 0 0,0 0 0 0 0,0 0-36 0 0,1 6-64 0 0,0-4-546 0 0,0 1 1 0 0,-1-1-1 0 0,1 0 1 0 0,-1 1-1 0 0,0-1 1 0 0,0 1-1 0 0,0-1 1 0 0,0 1-1 0 0,0-1 1 0 0,0 1-1 0 0,-1-1 1 0 0,1 0 0 0 0,-1 1-1 0 0,0-1 1 0 0,1 1-1 0 0,-1-1 1 0 0,0 0-1 0 0,-1 0 1 0 0,1 0-1 0 0,0 1 1 0 0,-2 0-42 0 0,-16 23 221 0 0,0 1 0 0 0,2 1 0 0 0,1 1 0 0 0,2 0 1 0 0,0 1-1 0 0,-1 10-221 0 0,12-36 19 0 0,1 0-1 0 0,0 1 1 0 0,0-1 0 0 0,0 1 0 0 0,1-1 0 0 0,0 1 0 0 0,-1 0 0 0 0,2-1-1 0 0,-1 1 1 0 0,0 0 0 0 0,1 0 0 0 0,0 0 0 0 0,0-1 0 0 0,1 1 0 0 0,-1 0 0 0 0,1 0-1 0 0,0-1 1 0 0,1 1 0 0 0,-1 0 0 0 0,1-1 0 0 0,-1 1 0 0 0,1-1 0 0 0,1 0-1 0 0,-1 1 1 0 0,1-1 0 0 0,-1 0 0 0 0,1-1 0 0 0,0 1 0 0 0,1 0 0 0 0,-1-1-1 0 0,1 0 1 0 0,-1 1 0 0 0,1-1 0 0 0,0-1 0 0 0,0 1 0 0 0,0-1 0 0 0,0 1-1 0 0,1-1 1 0 0,-1 0 0 0 0,1-1 0 0 0,-1 1 0 0 0,3-1-19 0 0,1-1 73 0 0,-1 0 0 0 0,1-1 0 0 0,0 0 0 0 0,-1 0 0 0 0,1-1 0 0 0,-1 0 0 0 0,0 0 0 0 0,1 0 1 0 0,-1-1-1 0 0,0-1 0 0 0,-1 1 0 0 0,1-1 0 0 0,-1 0 0 0 0,1-1 0 0 0,-1 1 0 0 0,0-1 0 0 0,-1 0 0 0 0,1-1 0 0 0,-1 1 0 0 0,0-1 0 0 0,-1 0 0 0 0,1-1 1 0 0,1-2-74 0 0,2-4 42 0 0,-1 1 1 0 0,0-1 0 0 0,0-1 0 0 0,-1 1-1 0 0,-1-1 1 0 0,-1 0 0 0 0,0 0 0 0 0,0 0-1 0 0,-1-1 1 0 0,-1 0 0 0 0,-1 1 0 0 0,0-2-43 0 0,-1 0-67 0 0,-1 1 0 0 0,0 0-1 0 0,-1-1 1 0 0,0 1 0 0 0,-2 0 0 0 0,0 0 0 0 0,0 0 0 0 0,-6-12 67 0 0,-29-26-3116 0 0,23 44-1402 0 0,12 7 1178 0 0,-1-2-8505 0 0</inkml:trace>
  <inkml:trace contextRef="#ctx0" brushRef="#br0" timeOffset="17528.686">1864 1812 11522 0 0,'0'0'4609'0'0,"0"0"-2575"0"0,0 0-942 0 0,0 0-77 0 0,0 0 51 0 0,0 0 26 0 0,0 0-60 0 0,0 0-195 0 0,0 0-191 0 0,0 0-88 0 0,0 0-47 0 0,0 0-38 0 0,0 0-20 0 0,6 5-79 0 0,-4-3-341 0 0,1 0 0 0 0,-1 1 0 0 0,0-1 1 0 0,1 1-1 0 0,-1-1 0 0 0,0 1 0 0 0,-1 0 1 0 0,1 0-1 0 0,-1 0 0 0 0,1 0 0 0 0,-1 0 0 0 0,0 0 1 0 0,0 0-1 0 0,0 1 0 0 0,0-1 0 0 0,-1 0 1 0 0,1 0-1 0 0,-1 1 0 0 0,0-1 0 0 0,0 0 0 0 0,0 1 1 0 0,-1 1-34 0 0,-1 59 306 0 0,2 1 0 0 0,4-1 1 0 0,5 26-307 0 0,8 219 305 0 0,-18-294-307 0 0,-1 1-1 0 0,-1-1 1 0 0,0 0 0 0 0,-1 0 0 0 0,-1-1 0 0 0,0 1-1 0 0,-1-1 1 0 0,0 0 0 0 0,-5 7 2 0 0,10-21-63 0 0,1 0 0 0 0,-1 0 1 0 0,0 0-1 0 0,1 0 0 0 0,-1 0 1 0 0,0 0-1 0 0,1 0 0 0 0,-1 0 0 0 0,1 0 1 0 0,-1 0-1 0 0,0 0 0 0 0,1-1 1 0 0,-1 1-1 0 0,1 0 0 0 0,-1 0 0 0 0,0-1 1 0 0,1 1-1 0 0,-1 0 0 0 0,1-1 1 0 0,-1 1-1 0 0,1 0 0 0 0,-1-1 0 0 0,1 1 1 0 0,-1-1-1 0 0,1 1 0 0 0,0-1 1 0 0,-1 1-1 0 0,1-1 0 0 0,0 1 0 0 0,-1-1 1 0 0,1 1-1 0 0,0-1 0 0 0,-1 1 0 0 0,1-1 1 0 0,0 0-1 0 0,0 1 0 0 0,0-1 1 0 0,0 1-1 0 0,0-1 0 0 0,0 0 0 0 0,0 1 1 0 0,0-1-1 0 0,0 0 0 0 0,0 1 1 0 0,0-1-1 0 0,0 0 0 0 0,0 1 0 0 0,0-1 1 0 0,0 1-1 0 0,1-1 0 0 0,-1 0 1 0 0,0 1-1 0 0,0-1 63 0 0,0 0-46 0 0,-18-54-6638 0 0,8 31-2974 0 0,7 12 121 0 0</inkml:trace>
  <inkml:trace contextRef="#ctx0" brushRef="#br0" timeOffset="17763.915">1612 2232 14595 0 0,'0'0'1463'0'0,"0"0"-513"0"0,0 0-202 0 0,0 0 143 0 0,0 0 218 0 0,0 0 90 0 0,0 0-84 0 0,0 0-168 0 0,0 0-164 0 0,0 0-131 0 0,0 0-107 0 0,0 0-95 0 0,36 1-87 0 0,114 4-71 0 0,-17-15 217 0 0,34-4-767 0 0,-132 14-4116 0 0,1-1-4416 0 0,-31 1-3591 0 0</inkml:trace>
  <inkml:trace contextRef="#ctx0" brushRef="#br0" timeOffset="18219.286">2363 2456 3009 0 0,'0'0'2510'0'0,"0"0"-1233"0"0,0 0-390 0 0,0 0 248 0 0,0 0 315 0 0,0 0 193 0 0,0 0 2 0 0,0 0-227 0 0,0 0-243 0 0,0 0-119 0 0,0 0-88 0 0,0 0-80 0 0,10 3-45 0 0,-2 0-559 0 0,0 0-1 0 0,0-1 0 0 0,0 0 1 0 0,1-1-1 0 0,-1 0 1 0 0,0 0-1 0 0,1-1 0 0 0,-1 0 1 0 0,1 0-1 0 0,-1-1 1 0 0,0 0-1 0 0,1-1 0 0 0,-1 0 1 0 0,0 0-1 0 0,0-1 1 0 0,6-2-284 0 0,-1-2 223 0 0,0 0 0 0 0,0 0 1 0 0,-1-1-1 0 0,0-1 0 0 0,-1 0 1 0 0,0-1-1 0 0,0 0 0 0 0,-1 0 1 0 0,0-1-1 0 0,-1 0 0 0 0,0-1 1 0 0,-1 0-1 0 0,1-5-223 0 0,-7 16 11 0 0,-1-1 0 0 0,0 0 1 0 0,0 0-1 0 0,0 0 0 0 0,0 0 0 0 0,0 0 0 0 0,0 0 1 0 0,0 0-1 0 0,-1 0 0 0 0,1 0 0 0 0,-1 0 1 0 0,0 0-1 0 0,1 0 0 0 0,-1-1 0 0 0,0 1 1 0 0,0 0-1 0 0,0 0 0 0 0,-1 0 0 0 0,1 0 0 0 0,-1 0 1 0 0,1-1-1 0 0,-1 1 0 0 0,1 0 0 0 0,-1 0 1 0 0,0 0-1 0 0,0 0 0 0 0,0 0 0 0 0,0 1 1 0 0,-1-1-1 0 0,1 0 0 0 0,0 0 0 0 0,-1 1 0 0 0,1-1 1 0 0,-1 1-1 0 0,1-1 0 0 0,-1 1 0 0 0,0 0 1 0 0,0 0-1 0 0,0-1 0 0 0,0 1 0 0 0,0 0 1 0 0,0 1-1 0 0,0-1 0 0 0,0 0 0 0 0,-2 0-11 0 0,-7 1-13 0 0,1 0 0 0 0,-1 1 0 0 0,0 0 0 0 0,1 1 1 0 0,-1 0-1 0 0,1 1 0 0 0,0 0 0 0 0,-1 1 0 0 0,1 0 0 0 0,1 0 0 0 0,-1 1 0 0 0,1 0 0 0 0,0 1 0 0 0,0 0 0 0 0,0 0 0 0 0,1 1 0 0 0,-7 6 13 0 0,-3 5-21 0 0,0 1-1 0 0,1 0 0 0 0,0 2 1 0 0,2-1-1 0 0,1 2 1 0 0,-12 22 21 0 0,23-39-2 0 0,-1 1 1 0 0,0 0-1 0 0,1 0 1 0 0,0 0-1 0 0,1 0 1 0 0,-1 1-1 0 0,1-1 1 0 0,0 1-1 0 0,1-1 1 0 0,0 1-1 0 0,0 0 1 0 0,0 0-1 0 0,1 0 1 0 0,0-1-1 0 0,0 1 1 0 0,1 0-1 0 0,0 0 1 0 0,0 0-1 0 0,0-1 1 0 0,1 1-1 0 0,0-1 1 0 0,0 1-1 0 0,1-1 1 0 0,0 0-1 0 0,0 0 1 0 0,0 0-1 0 0,1 0 1 0 0,0 0-1 0 0,0-1 1 0 0,3 3 1 0 0,2-1-97 0 0,0-1 1 0 0,1 0-1 0 0,0-1 1 0 0,0 0-1 0 0,0 0 1 0 0,0-1 0 0 0,1 0-1 0 0,0-1 1 0 0,0-1-1 0 0,0 0 1 0 0,0 0-1 0 0,0-1 1 0 0,0 0 0 0 0,0-1-1 0 0,0 0 1 0 0,1-1-1 0 0,-1 0 1 0 0,0 0-1 0 0,0-2 1 0 0,0 1-1 0 0,-1-1 1 0 0,1-1 0 0 0,-1 0-1 0 0,1-1 1 0 0,-1 0-1 0 0,4-3 97 0 0,4-1-1201 0 0,7-5-1968 0 0,-10 4-3040 0 0,-5 2-5644 0 0</inkml:trace>
  <inkml:trace contextRef="#ctx0" brushRef="#br0" timeOffset="18671.093">2759 2677 7834 0 0,'0'0'2048'0'0,"0"0"-94"0"0,0 0 106 0 0,0 0 31 0 0,0 0-131 0 0,0 0-240 0 0,0 0-278 0 0,0 0-244 0 0,0 0-199 0 0,0 0-161 0 0,0 0-139 0 0,0 0-138 0 0,0 0-71 0 0,32-22-57 0 0,98-70-70 0 0,-76 38 106 0 0,-47 41-337 0 0,10-19 82 0 0,0 0-1 0 0,-2-2 1 0 0,-2 0-1 0 0,10-34-213 0 0,-12 34 56 0 0,-8 23-66 0 0,-3 10-11 0 0,0 1-4 0 0,-5 26-102 0 0,-2 107 187 0 0,8-128-55 0 0,-1 1 0 0 0,1 0-1 0 0,1 0 1 0 0,-1-1 0 0 0,1 1 0 0 0,0-1-1 0 0,0 1 1 0 0,1-1 0 0 0,-1 0 0 0 0,1 0-1 0 0,1 0 1 0 0,-1 0 0 0 0,1 0 0 0 0,-1-1 0 0 0,1 1-1 0 0,0-1 1 0 0,1 0 0 0 0,-1-1 0 0 0,1 1-1 0 0,0-1 1 0 0,0 0 0 0 0,0 0 0 0 0,0 0-1 0 0,0 0 1 0 0,1-1 0 0 0,-1 0 0 0 0,1-1 0 0 0,0 1-1 0 0,-1-1 1 0 0,1 0 0 0 0,0 0 0 0 0,0-1-1 0 0,0 1-4 0 0,-1-1 29 0 0,1-1 1 0 0,-1 1-1 0 0,1-1 0 0 0,-1 0 0 0 0,0 0 0 0 0,1 0 0 0 0,-1-1 0 0 0,0 0 1 0 0,0 0-1 0 0,0 0 0 0 0,0-1 0 0 0,-1 1 0 0 0,1-1 0 0 0,-1-1 0 0 0,1 1 0 0 0,-1 0 1 0 0,0-1-1 0 0,0 0 0 0 0,0-1-29 0 0,3-2-35 0 0,0 0-1 0 0,-1-1 1 0 0,0 0 0 0 0,0 0-1 0 0,-1 0 1 0 0,0-1 0 0 0,0 0 0 0 0,-1 0-1 0 0,0 0 1 0 0,-1 0 0 0 0,1-6 35 0 0,2-11-4482 0 0,-1 0-4363 0 0,-4 22-4149 0 0</inkml:trace>
  <inkml:trace contextRef="#ctx0" brushRef="#br0" timeOffset="19245.01">3777 1790 11002 0 0,'0'0'2409'0'0,"0"0"-486"0"0,0 0-419 0 0,0 0-223 0 0,0 0-61 0 0,0 0-17 0 0,0 0-52 0 0,0 0-138 0 0,0 0-193 0 0,0 0-189 0 0,0 0-180 0 0,0 0-116 0 0,3-10-10 0 0,-2 4-257 0 0,8-26 201 0 0,0 52 649 0 0,25 346 1777 0 0,-3 35-2165 0 0,-42-305-484 0 0,-13-4-38 0 0,24-91-44 0 0,0-1 2 0 0,0 0-8 0 0,0 0 0 0 0,0 0-57 0 0,0 0-41 0 0,-24-78-7175 0 0,17 55 1737 0 0,5 14 511 0 0,-2-3-6382 0 0</inkml:trace>
  <inkml:trace contextRef="#ctx0" brushRef="#br0" timeOffset="19481.501">3551 2254 12907 0 0,'0'0'2402'0'0,"0"0"-1015"0"0,0 0-461 0 0,0 0 47 0 0,0 0 178 0 0,0 0 186 0 0,0 0 30 0 0,0 0-171 0 0,0 0-221 0 0,0 0-187 0 0,0 0-130 0 0,0 0-109 0 0,0 0-82 0 0,22 12-65 0 0,71 35-58 0 0,-84-42-282 0 0,-1-1 0 0 0,1-1 0 0 0,0 0 0 0 0,0 0 0 0 0,1-1 1 0 0,-1 0-1 0 0,0 0 0 0 0,1-1 0 0 0,-1-1 0 0 0,1 0 0 0 0,7 0-62 0 0,14 0 78 0 0,262 1-1621 0 0,-276-3 83 0 0,-3 0-4738 0 0,-11 2-4741 0 0</inkml:trace>
  <inkml:trace contextRef="#ctx0" brushRef="#br0" timeOffset="19730.9">4263 2379 8858 0 0,'0'0'4621'0'0,"0"0"-2862"0"0,0 0-806 0 0,0 0 64 0 0,0 0 71 0 0,0 0 20 0 0,0 0-62 0 0,0 0-183 0 0,0 0-209 0 0,9 31-182 0 0,26 95-170 0 0,-12-25-3 0 0,-19-72 83 0 0,-3-15-1896 0 0,1-2-4636 0 0,-2-12-4967 0 0</inkml:trace>
  <inkml:trace contextRef="#ctx0" brushRef="#br0" timeOffset="19896.08">4270 2206 11907 0 0,'0'0'5097'0'0,"0"0"-3137"0"0,0 0-608 0 0,0 0-319 0 0,0 0-241 0 0,0 0-120 0 0,0 0-184 0 0,0 0-224 0 0,0 0-176 0 0,0 0-184 0 0,0 0-56 0 0,0 0-96 0 0,0 0-120 0 0,0 0-392 0 0,23-74-889 0 0,-12 85-3264 0 0,-2-3-7921 0 0</inkml:trace>
  <inkml:trace contextRef="#ctx0" brushRef="#br0" timeOffset="20502.261">4920 2305 17748 0 0,'0'0'2624'0'0,"0"0"-953"0"0,0 0-360 0 0,0 0-161 0 0,0 0-171 0 0,0 0-171 0 0,0 0-195 0 0,0 0-159 0 0,0 0-79 0 0,0 0-91 0 0,0 0-76 0 0,0 0-52 0 0,-31 21-76 0 0,-99 67-30 0 0,60-20 13 0 0,65-62-70 0 0,0-1 0 0 0,0 1-1 0 0,0 0 1 0 0,1 1 0 0 0,0-1 0 0 0,0 1-1 0 0,1 0 1 0 0,0 0 0 0 0,0 0-1 0 0,1 0 1 0 0,-1 0 0 0 0,2 1 0 0 0,-1-1-1 0 0,1 1 1 0 0,0-1 0 0 0,1 1 0 0 0,-1 0-1 0 0,2 4 8 0 0,1-10-1 0 0,0 0 0 0 0,0 0 0 0 0,0 0 0 0 0,1-1 0 0 0,-1 1 0 0 0,1-1 0 0 0,-1 1 0 0 0,1-1 0 0 0,0 0 0 0 0,-1 0 0 0 0,1 0 0 0 0,0 0 0 0 0,0 0 0 0 0,0-1 0 0 0,0 1 0 0 0,-1-1 0 0 0,1 0 0 0 0,0 0-1 0 0,0 0 1 0 0,0 0 0 0 0,0 0 0 0 0,0-1 0 0 0,0 1 0 0 0,0-1 0 0 0,-1 0 0 0 0,1 0 0 0 0,0 0 0 0 0,2-1 1 0 0,11-6 9 0 0,1 0-1 0 0,-1-1 1 0 0,-1 0-1 0 0,0-1 1 0 0,0-1 0 0 0,-1-1-1 0 0,-1 0 1 0 0,0 0-1 0 0,5-7-8 0 0,110-138 0 0 0,-128 157 0 0 0,0 1 0 0 0,-1-1-1 0 0,1 1 1 0 0,0-1 0 0 0,0 1-1 0 0,0-1 1 0 0,0 1 0 0 0,0-1-1 0 0,-1 1 1 0 0,1-1 0 0 0,0 1-1 0 0,0-1 1 0 0,0 1 0 0 0,0-1-1 0 0,0 1 1 0 0,0-1 0 0 0,1 1-1 0 0,-1-1 1 0 0,0 1-1 0 0,0-1 1 0 0,0 1 0 0 0,0-1-1 0 0,1 1 1 0 0,-1-1 0 0 0,0 1-1 0 0,0-1 1 0 0,1 1 0 0 0,-1-1-1 0 0,0 0 1 0 0,1 1 0 0 0,-1-1-1 0 0,0 0 1 0 0,1 1 0 0 0,-1-1-1 0 0,1 0 1 0 0,-1 1 0 0 0,1-1-1 0 0,-1 0 1 0 0,0 0 0 0 0,1 1-1 0 0,-1-1 1 0 0,1 0-1 0 0,-1 0 1 0 0,1 0 0 0 0,-1 0-1 0 0,1 0 1 0 0,-1 0 0 0 0,1 0-1 0 0,-1 0 1 0 0,1 0 0 0 0,0 0-1 0 0,-1 0 1 0 0,1 0 0 0 0,-1 0-1 0 0,1 0 1 0 0,-1 0 0 0 0,1 0-1 0 0,-1-1 1 0 0,0 1 0 0 0,1 0-1 0 0,-1 0 1 0 0,1-1 0 0 0,-1 1-1 0 0,-2 55-21 0 0,1-53 22 0 0,0 3 1 0 0,0 0-1 0 0,0 0 1 0 0,1 1-1 0 0,0-1 0 0 0,0 0 1 0 0,0 0-1 0 0,0 1 1 0 0,1-1-1 0 0,0 0 1 0 0,0 0-1 0 0,0 0 0 0 0,0 0 1 0 0,1 0-1 0 0,0 0 1 0 0,0 0-1 0 0,1 0 0 0 0,-1-1 1 0 0,1 1-1 0 0,0-1 1 0 0,0 0-1 0 0,0 0 0 0 0,1 0 1 0 0,0 0-1 0 0,-1 0 1 0 0,1-1-1 0 0,0 0 0 0 0,1 0 1 0 0,-1 0-1 0 0,1 0 1 0 0,-1 0-1 0 0,1-1 1 0 0,0 0-1 0 0,0 0 0 0 0,0-1 1 0 0,0 1-1 0 0,0-1 1 0 0,0 0-1 0 0,0 0 0 0 0,1-1 0 0 0,20 0 48 0 0,-1-2 0 0 0,0 0-1 0 0,0-2 1 0 0,0-1-1 0 0,0-1 1 0 0,0-1-1 0 0,-1-1 1 0 0,0-1 0 0 0,-1-1-1 0 0,0-1 1 0 0,-1-2-1 0 0,0 0 1 0 0,-1-1-1 0 0,0-1 1 0 0,14-14-48 0 0,-11 10 23 0 0,0-2 0 0 0,-2-1 0 0 0,0-1 0 0 0,-2-1 0 0 0,-1 0 0 0 0,0-2 0 0 0,-2 0 0 0 0,-1-1-1 0 0,-1-1 1 0 0,-1 0 0 0 0,-2-1 0 0 0,-1 0 0 0 0,-1-1 0 0 0,-2 0 0 0 0,0 0 0 0 0,-3-1 0 0 0,0 0 0 0 0,-2 0 0 0 0,-1-6-23 0 0,0 25-18 0 0,0 1 0 0 0,-1-1 0 0 0,-1 1 1 0 0,1-1-1 0 0,-2 1 0 0 0,0-1 0 0 0,0 1 0 0 0,-1 0 0 0 0,0-1 0 0 0,-1 1 1 0 0,-1 0-1 0 0,0 0 0 0 0,0 1 0 0 0,-1-1 0 0 0,0 1 0 0 0,-1 0 0 0 0,0 0 1 0 0,0 1-1 0 0,-1-1 0 0 0,0 2 0 0 0,-1-1 0 0 0,0 1 0 0 0,-4-3 18 0 0,7 8-8 0 0,0 1 0 0 0,0 0-1 0 0,1 0 1 0 0,-1 1 0 0 0,-1-1-1 0 0,1 1 1 0 0,0 0 0 0 0,0 0-1 0 0,0 1 1 0 0,0 0 0 0 0,-1 0-1 0 0,1 0 1 0 0,0 0 0 0 0,0 1-1 0 0,0 0 1 0 0,0 0 0 0 0,0 0-1 0 0,0 1 1 0 0,0 0 0 0 0,0 0-1 0 0,0 0 1 0 0,1 0 0 0 0,-1 1 0 0 0,1 0-1 0 0,-1 0 1 0 0,1 0 0 0 0,-1 1 8 0 0,-4 4-3 0 0,1-1 1 0 0,0 2 0 0 0,0-1 0 0 0,0 1-1 0 0,1 0 1 0 0,1 1 0 0 0,0-1 0 0 0,0 1-1 0 0,0 1 1 0 0,2-1 0 0 0,-4 10 2 0 0,1 7 45 0 0,0-1 0 0 0,3 1 1 0 0,0 0-1 0 0,1 0 0 0 0,2 0 1 0 0,1 1-1 0 0,1-1 0 0 0,1 0 1 0 0,2 0-1 0 0,0 0 0 0 0,2 0 0 0 0,4 12-45 0 0,12 28 191 0 0,2 0-1 0 0,4-1 0 0 0,2-1 0 0 0,10 11-190 0 0,-16-33 56 0 0,2-2 1 0 0,1-1-1 0 0,2 0 0 0 0,2-3 0 0 0,2 0 1 0 0,2-1-57 0 0,-31-32-65 0 0,0 0 0 0 0,-1 0 0 0 0,1 0 0 0 0,1-1 0 0 0,-1 0 1 0 0,0 0-1 0 0,1 0 0 0 0,-1 0 0 0 0,1-1 0 0 0,0 0 0 0 0,0 0 1 0 0,0 0-1 0 0,0 0 0 0 0,0-1 0 0 0,1 0 0 0 0,-1 0 0 0 0,0 0 1 0 0,4-1 64 0 0,7-17-2636 0 0,-13 9-1052 0 0,1 1-6229 0 0</inkml:trace>
  <inkml:trace contextRef="#ctx0" brushRef="#br0" timeOffset="21383.851">6811 2368 1504 0 0,'0'0'1186'0'0,"0"0"-181"0"0,0 0 22 0 0,0 0 208 0 0,0 0 184 0 0,0 0 20 0 0,0 0-68 0 0,0 0-107 0 0,0 0-3 0 0,0 0 80 0 0,0 0 13 0 0,6 7-82 0 0,70 52 2501 0 0,-68-55-3595 0 0,1-1-1 0 0,0 0 1 0 0,0-1-1 0 0,0 0 1 0 0,1 0 0 0 0,-1-1-1 0 0,0 0 1 0 0,1-1-1 0 0,-1 0 1 0 0,0 0 0 0 0,1-1-1 0 0,-1 0 1 0 0,0-1 0 0 0,0 0-1 0 0,0 0 1 0 0,0-1-1 0 0,0 0 1 0 0,0-1 0 0 0,-1 0-1 0 0,1 0 1 0 0,-1-1-1 0 0,0 0 1 0 0,-1 0 0 0 0,1-1-1 0 0,-1 0 1 0 0,0 0-1 0 0,0-1 1 0 0,-1 0 0 0 0,0 0-1 0 0,0 0 1 0 0,-1-1-1 0 0,0 0 1 0 0,0 0 0 0 0,1-5-178 0 0,-5 9 5 0 0,0 0 0 0 0,0 1 0 0 0,-1-1 0 0 0,1 0 0 0 0,-1 0 0 0 0,0 1 1 0 0,0-1-1 0 0,-1 0 0 0 0,1 0 0 0 0,-1 1 0 0 0,0-1 0 0 0,0 0 0 0 0,0 1 1 0 0,0-1-1 0 0,-1 1 0 0 0,1-1 0 0 0,-1 1 0 0 0,0 0 0 0 0,0 0 0 0 0,0 0 0 0 0,0 0 1 0 0,-1 0-1 0 0,1 0 0 0 0,-1 0 0 0 0,0 1 0 0 0,0-1 0 0 0,0 1 0 0 0,0 0 1 0 0,0 0-1 0 0,0 0 0 0 0,0 0 0 0 0,-1 1 0 0 0,1-1 0 0 0,-1 1 0 0 0,1 0 1 0 0,-1 0-1 0 0,-2 0-5 0 0,-9-3-58 0 0,0 0-1 0 0,-1 2 1 0 0,1 0 0 0 0,-1 0 0 0 0,1 2 0 0 0,-1 0 0 0 0,1 0 0 0 0,-11 3 58 0 0,13-1-21 0 0,1 0 0 0 0,-1 1 1 0 0,0 1-1 0 0,1 0 0 0 0,0 1 0 0 0,0 0 0 0 0,0 1 1 0 0,1 0-1 0 0,-1 1 0 0 0,2 0 0 0 0,-1 1 0 0 0,1 0 1 0 0,0 1-1 0 0,0 0 0 0 0,1 0 0 0 0,1 1 0 0 0,0 0 1 0 0,0 1-1 0 0,1 0 0 0 0,0 0 0 0 0,0 0 1 0 0,1 1 20 0 0,3-5 7 0 0,1 0 1 0 0,-1-1-1 0 0,1 1 1 0 0,0 0 0 0 0,1 0-1 0 0,-1 0 1 0 0,1 1 0 0 0,1-1-1 0 0,-1 0 1 0 0,2 0-1 0 0,-1 0 1 0 0,0 1 0 0 0,1-1-1 0 0,1 0 1 0 0,-1 0 0 0 0,1 0-1 0 0,0 0 1 0 0,1-1-1 0 0,0 1 1 0 0,0 0 0 0 0,0-1-1 0 0,1 0 1 0 0,-1 0 0 0 0,2 0-1 0 0,-1 0 1 0 0,1-1-1 0 0,-1 1 1 0 0,2-1 0 0 0,-1 0-1 0 0,0-1 1 0 0,1 1 0 0 0,5 2-8 0 0,17 6 37 0 0,0 0 1 0 0,1-2 0 0 0,0-2 0 0 0,1 0 0 0 0,-1-2 0 0 0,2-1-1 0 0,-1-2 1 0 0,1-1 0 0 0,-1-1 0 0 0,1-1 0 0 0,0-2-1 0 0,4-2-37 0 0,-20 3-5 0 0,78-18-892 0 0,-59-1-3882 0 0,-26 13-1652 0 0,-4 1-5471 0 0</inkml:trace>
  <inkml:trace contextRef="#ctx0" brushRef="#br0" timeOffset="21808.691">7352 2688 9426 0 0,'0'0'1606'0'0,"0"0"-274"0"0,0 0 207 0 0,0 0 327 0 0,0 0 145 0 0,0 0-168 0 0,0 0-368 0 0,0 0-346 0 0,0 0-244 0 0,0 0-148 0 0,0 0-117 0 0,0 0-97 0 0,0 0-79 0 0,34-30-58 0 0,104-95-56 0 0,-70 45 188 0 0,13-81 394 0 0,-72 147-906 0 0,-9 32-210 0 0,0-1 210 0 0,-1-9-3 0 0,1 0 1 0 0,0 0 0 0 0,0 0-1 0 0,1 0 1 0 0,0-1-1 0 0,0 1 1 0 0,1 0 0 0 0,0-1-1 0 0,0 1 1 0 0,1-1-1 0 0,0 1 1 0 0,0-1 0 0 0,1 0-1 0 0,0 0 1 0 0,0-1-1 0 0,0 1 1 0 0,1-1 0 0 0,0 0-1 0 0,0 0 1 0 0,1-1-1 0 0,0 1 1 0 0,0-1 0 0 0,5 3-4 0 0,-3-5 51 0 0,0-1 0 0 0,0 0 0 0 0,0 0 0 0 0,0-1 0 0 0,1 0 0 0 0,-1-1 0 0 0,0 0 0 0 0,1 0 0 0 0,-1-1 0 0 0,0 0 0 0 0,1 0 0 0 0,-1-1 0 0 0,0 0 0 0 0,0 0 0 0 0,0-1 0 0 0,0 0 0 0 0,-1 0 0 0 0,1-1 0 0 0,-1 0 0 0 0,0 0 0 0 0,0-1 0 0 0,0 0 0 0 0,-1 0 0 0 0,0-1 0 0 0,0 0 0 0 0,0 0 0 0 0,-1 0 0 0 0,1-1 0 0 0,-2 1 0 0 0,1-1 0 0 0,-1-1 0 0 0,0 1 0 0 0,0 0 0 0 0,-1-1 0 0 0,0 0 0 0 0,0 0 0 0 0,-1 0 0 0 0,0 0 0 0 0,0 0 0 0 0,-1-2-51 0 0,0 7-186 0 0,10-30-529 0 0,-3 27-2594 0 0,5 4-3759 0 0,-7 2-4982 0 0</inkml:trace>
  <inkml:trace contextRef="#ctx0" brushRef="#br0" timeOffset="22045.76">8530 2210 0 0 0,'0'0'0'0'0,"0"0"0"0"0,0 0 0 0 0,0 0 0 0 0,0 0 0 0 0</inkml:trace>
  <inkml:trace contextRef="#ctx0" brushRef="#br0" timeOffset="22690.877">8530 2210 0 0 0,'-40'22'0'0'0,"0"-7"-144"0"0,14-6 2349 0 0,8 11 6363 0 0,18 17-1676 0 0,67 25-2231 0 0,-64-59-4556 0 0,1-1 1 0 0,-1 0-1 0 0,1 0 0 0 0,-1 0 0 0 0,1 0 1 0 0,0-1-1 0 0,-1 0 0 0 0,1 1 1 0 0,0-1-1 0 0,0-1 0 0 0,0 1 0 0 0,0-1 1 0 0,0 1-1 0 0,0-1 0 0 0,0 0 0 0 0,0 0 1 0 0,0-1-1 0 0,0 1 0 0 0,0-1 0 0 0,0 0 1 0 0,0 0-1 0 0,0-1 0 0 0,0 1 1 0 0,0-1-1 0 0,-1 1 0 0 0,1-1 0 0 0,-1 0 1 0 0,1-1-1 0 0,-1 1 0 0 0,0 0 0 0 0,0-1 1 0 0,0 0-1 0 0,0 0 0 0 0,0 0 1 0 0,-1 0-1 0 0,1 0 0 0 0,-1-1 0 0 0,0 1 1 0 0,0-1-1 0 0,0 1 0 0 0,-1-1 0 0 0,1 0 1 0 0,-1 0-1 0 0,0 1 0 0 0,0-1 1 0 0,0 0-1 0 0,0-2-105 0 0,-1 3 0 0 0,1-1-1 0 0,-1 1 1 0 0,0 0 0 0 0,0-1-1 0 0,0 1 1 0 0,-1 0 0 0 0,1-1 0 0 0,-1 1-1 0 0,0 0 1 0 0,0 0 0 0 0,0 0 0 0 0,0 0-1 0 0,-1 0 1 0 0,1 0 0 0 0,-1 0 0 0 0,0 0-1 0 0,0 0 1 0 0,0 0 0 0 0,0 1 0 0 0,0-1-1 0 0,0 1 1 0 0,-1 0 0 0 0,1 0 0 0 0,-1 0-1 0 0,0 0 1 0 0,1 0 0 0 0,-1 0 0 0 0,0 1-1 0 0,0-1 1 0 0,0 1 0 0 0,0 0-1 0 0,-1 0 1 0 0,1 0 0 0 0,0 0 0 0 0,0 1-1 0 0,-3-1 1 0 0,-5 1-18 0 0,-1 0 0 0 0,0 0 0 0 0,1 1-1 0 0,-1 1 1 0 0,1 0 0 0 0,-1 1 0 0 0,1 0-1 0 0,0 0 1 0 0,0 1 0 0 0,0 1-1 0 0,0 0 1 0 0,1 0 0 0 0,0 1 0 0 0,0 0-1 0 0,1 1 1 0 0,-1 0 0 0 0,1 1 0 0 0,1 0-1 0 0,0 0 1 0 0,0 1 0 0 0,0 0-1 0 0,1 0 1 0 0,0 1 0 0 0,1 0 0 0 0,0 0-1 0 0,1 0 1 0 0,0 1 0 0 0,1 0-1 0 0,0 0 1 0 0,0 0 0 0 0,1 0 0 0 0,1 0-1 0 0,0 1 1 0 0,0 0 0 0 0,1-1 0 0 0,1 1-1 0 0,0 4 19 0 0,2-8 10 0 0,1 0-1 0 0,0 0 0 0 0,0 0 0 0 0,1 0 0 0 0,0 0 1 0 0,0-1-1 0 0,1 1 0 0 0,0-1 0 0 0,0 0 0 0 0,1-1 1 0 0,0 1-1 0 0,0-1 0 0 0,0 0 0 0 0,1-1 0 0 0,0 0 1 0 0,0 0-1 0 0,0 0 0 0 0,0-1 0 0 0,1 0 0 0 0,0 0 1 0 0,0-1-1 0 0,0 0 0 0 0,0 0 0 0 0,1-1 0 0 0,-1 0 1 0 0,1 0-1 0 0,-1-1 0 0 0,1 0 0 0 0,0-1 0 0 0,7 0-9 0 0,8 0 83 0 0,1-1-1 0 0,-1-1 1 0 0,0-1-1 0 0,1-1 1 0 0,-1-1-1 0 0,-1-1 0 0 0,1-1 1 0 0,-1-1-1 0 0,0-2 1 0 0,-1 0-1 0 0,21-12-82 0 0,-19 8 57 0 0,0 0 1 0 0,-1-2-1 0 0,0 0 0 0 0,-1-1 0 0 0,-1-2 0 0 0,-1 0 0 0 0,0-1 0 0 0,-2-1 1 0 0,0-1-1 0 0,-2 0 0 0 0,0-2 0 0 0,-1 0 0 0 0,-2 0 0 0 0,1-5-57 0 0,-9 18-8 0 0,-2 0-1 0 0,1 0 0 0 0,-1-1 0 0 0,-1 1 1 0 0,0-1-1 0 0,-1 0 0 0 0,0 1 1 0 0,-1-1-1 0 0,0 0 0 0 0,-1 0 0 0 0,0 0 9 0 0,-1 9-9 0 0,0 1 0 0 0,1-1-1 0 0,-1 1 1 0 0,0 0-1 0 0,0 0 1 0 0,-1 0-1 0 0,1 0 1 0 0,0 0 0 0 0,-1 1-1 0 0,1-1 1 0 0,-1 1-1 0 0,1-1 1 0 0,-1 1 0 0 0,0 0-1 0 0,0 0 1 0 0,0 0-1 0 0,1 1 1 0 0,-1-1 0 0 0,0 0-1 0 0,0 1 1 0 0,0 0-1 0 0,0 0 1 0 0,0 0-1 0 0,0 0 1 0 0,0 0 0 0 0,0 1-1 0 0,0-1 1 0 0,0 1-1 0 0,1 0 1 0 0,-1 0 0 0 0,0 0-1 0 0,0 0 1 0 0,1 0-1 0 0,-3 2 10 0 0,-3 1-15 0 0,1 0 0 0 0,-1 0 0 0 0,1 1 0 0 0,0 0-1 0 0,0 1 1 0 0,0 0 0 0 0,1 0 0 0 0,0 0 0 0 0,0 1 0 0 0,1 0-1 0 0,0 0 1 0 0,0 0 0 0 0,0 1 0 0 0,1-1 0 0 0,0 1 0 0 0,1 1 15 0 0,1-7-3 0 0,2 1 1 0 0,-1-1-1 0 0,0 1 1 0 0,0-1-1 0 0,1 1 1 0 0,0-1 0 0 0,-1 1-1 0 0,1 0 1 0 0,0-1-1 0 0,0 1 1 0 0,0-1 0 0 0,1 1-1 0 0,-1 0 1 0 0,1-1-1 0 0,-1 1 1 0 0,1-1-1 0 0,0 1 1 0 0,0-1 0 0 0,0 1-1 0 0,0-1 1 0 0,0 0-1 0 0,1 0 1 0 0,-1 1-1 0 0,1-1 1 0 0,-1 0 0 0 0,1 0-1 0 0,0 0 1 0 0,0-1-1 0 0,0 1 1 0 0,0 0-1 0 0,0-1 1 0 0,0 1 0 0 0,0-1-1 0 0,1 0 1 0 0,0 1 2 0 0,93 29 61 0 0,-84-29-56 0 0,9 3-2 0 0,-17-6-1 0 0,0 1 1 0 0,1 0-1 0 0,-1 0 1 0 0,0 1 0 0 0,1-1-1 0 0,-1 1 1 0 0,0 0 0 0 0,0 0-1 0 0,0 1 1 0 0,0-1-1 0 0,0 1 1 0 0,0 0 0 0 0,0 0-1 0 0,0 0 1 0 0,0 0 0 0 0,-1 1-1 0 0,1 0 1 0 0,-1-1 0 0 0,0 1-1 0 0,0 1 1 0 0,0-1-1 0 0,0 0 1 0 0,-1 1 0 0 0,1-1-1 0 0,-1 1 1 0 0,0 0 0 0 0,0 0-1 0 0,0-1 1 0 0,0 2-1 0 0,-1-1 1 0 0,0 0 0 0 0,0 0-1 0 0,0 0 1 0 0,0 1-3 0 0,-2 3 10 0 0,0 1 1 0 0,-1-1-1 0 0,0 1 1 0 0,0-1-1 0 0,-1 0 1 0 0,0 0-1 0 0,0 0 1 0 0,-1 0-1 0 0,0-1 1 0 0,0 1-1 0 0,-1-1 0 0 0,-3 3-10 0 0,-25 51-604 0 0,30-45-1398 0 0,4-12-6221 0 0,1-4-2994 0 0</inkml:trace>
  <inkml:trace contextRef="#ctx0" brushRef="#br0" timeOffset="23345.728">9648 2158 10946 0 0,'0'0'2303'0'0,"0"0"-345"0"0,0 0-335 0 0,0 0-302 0 0,0 0-235 0 0,0 0-179 0 0,0 0-119 0 0,0 0-58 0 0,0 0-50 0 0,0 0-77 0 0,0 0-79 0 0,0 0-89 0 0,-31 12-83 0 0,-95 41-77 0 0,43-4 85 0 0,68-36-323 0 0,-1 0 1 0 0,2 2 0 0 0,0-1 0 0 0,1 2 0 0 0,0-1-1 0 0,1 2 1 0 0,1 0 0 0 0,0 0 0 0 0,2 1 0 0 0,0 0-1 0 0,1 1 1 0 0,-6 17-38 0 0,13-33 0 0 0,-1 0 1 0 0,1-1-1 0 0,-1 1 0 0 0,1 0 0 0 0,0 0 1 0 0,0 0-1 0 0,0 1 0 0 0,0-1 1 0 0,1 0-1 0 0,-1 0 0 0 0,1 0 0 0 0,0 1 1 0 0,0-1-1 0 0,0 0 0 0 0,0 0 0 0 0,1 1 1 0 0,-1-1-1 0 0,1 0 0 0 0,0 0 1 0 0,0 0-1 0 0,0 0 0 0 0,0 0 0 0 0,1 0 1 0 0,-1 0-1 0 0,1 0 0 0 0,0 0 0 0 0,0-1 1 0 0,-1 1-1 0 0,2-1 0 0 0,-1 1 1 0 0,0-1-1 0 0,0 0 0 0 0,1 0 0 0 0,0 0 1 0 0,-1 0-1 0 0,1 0 0 0 0,0-1 0 0 0,0 1 1 0 0,0-1-1 0 0,0 0 0 0 0,0 1 1 0 0,0-1-1 0 0,0-1 0 0 0,0 1 0 0 0,16-3 116 0 0,-1-1 1 0 0,1 0-1 0 0,-1-1 1 0 0,0-2-1 0 0,0 1 0 0 0,0-2 1 0 0,-1-1-1 0 0,0 0 1 0 0,0-1-1 0 0,-1 0 0 0 0,0-2 1 0 0,-1 0-1 0 0,0-1 1 0 0,-1 0-1 0 0,0-1 0 0 0,-1 0 1 0 0,0-1-1 0 0,9-15-116 0 0,47-55 227 0 0,-55 63-187 0 0,2 1-1 0 0,1 0 1 0 0,1 1-1 0 0,0 1 1 0 0,1 1-1 0 0,13-9-39 0 0,-30 59 31 0 0,-39 372 73 0 0,39 144-196 0 0,-2-543 90 0 0,1 1-1 0 0,-1-1 1 0 0,0 1 0 0 0,-1-1 0 0 0,1 0-1 0 0,-1 1 1 0 0,0-1 0 0 0,-1 0 0 0 0,0 0-1 0 0,0 0 1 0 0,0 0 0 0 0,-1 0 0 0 0,1 0 0 0 0,-2 0-1 0 0,1-1 1 0 0,0 0 0 0 0,-1 0 0 0 0,0 0-1 0 0,0 0 1 0 0,-1 0 0 0 0,1-1 0 0 0,-1 1-1 0 0,0-1 1 0 0,0-1 0 0 0,-1 1 0 0 0,1-1-1 0 0,-1 0 1 0 0,1 0 0 0 0,-1 0 0 0 0,0-1-1 0 0,0 0 1 0 0,0 0 0 0 0,-1 0 0 0 0,1-1-1 0 0,-3 0 3 0 0,5-1-8 0 0,1 0-1 0 0,-1 0 1 0 0,0 0 0 0 0,0-1-1 0 0,1 1 1 0 0,-1-1-1 0 0,0 0 1 0 0,1 0 0 0 0,-1-1-1 0 0,1 1 1 0 0,-1-1-1 0 0,1 1 1 0 0,0-1 0 0 0,-1 0-1 0 0,1 0 1 0 0,0-1-1 0 0,1 1 1 0 0,-1-1-1 0 0,0 1 1 0 0,1-1 0 0 0,-1 0-1 0 0,1 0 1 0 0,0 0-1 0 0,0 0 1 0 0,0 0 0 0 0,0-1 8 0 0,-5-13-16 0 0,2-1 0 0 0,0 1 1 0 0,1-1-1 0 0,1 0 1 0 0,0 0-1 0 0,2 0 0 0 0,0 0 1 0 0,1 0-1 0 0,0 0 1 0 0,2 0-1 0 0,0 0 0 0 0,1 0 1 0 0,4-11 15 0 0,14-27-236 0 0,2 1 0 0 0,3 1 0 0 0,2 2 0 0 0,2 0 0 0 0,14-15 236 0 0,-35 53-155 0 0,41-57-758 0 0,-7 11-2084 0 0,-18 19-3865 0 0,-18 25-4736 0 0</inkml:trace>
  <inkml:trace contextRef="#ctx0" brushRef="#br0" timeOffset="23952.813">10148 2177 7634 0 0,'0'0'3022'0'0,"0"0"-957"0"0,0 0-466 0 0,0 0-266 0 0,0 0-253 0 0,0 0-156 0 0,0 0-101 0 0,0 0-31 0 0,0 0 18 0 0,0 0 20 0 0,0 0-12 0 0,0 0-30 0 0,0 0-72 0 0,4 11-76 0 0,11 36-111 0 0,-24 2 169 0 0,2-29-607 0 0,1 1-1 0 0,0-1 1 0 0,2 1 0 0 0,0 0-1 0 0,2 1 1 0 0,0-1-1 0 0,1 0 1 0 0,1 1-1 0 0,2 1-90 0 0,-2-19 26 0 0,1 0 0 0 0,1-1 0 0 0,-1 1 0 0 0,1-1-1 0 0,-1 1 1 0 0,1-1 0 0 0,0 0 0 0 0,0 0 0 0 0,0 1 0 0 0,1-1-1 0 0,-1-1 1 0 0,1 1 0 0 0,-1 0 0 0 0,1-1 0 0 0,0 1 0 0 0,0-1-1 0 0,0 0 1 0 0,1 0 0 0 0,-1 0 0 0 0,0 0 0 0 0,1-1 0 0 0,-1 1 0 0 0,1-1-1 0 0,-1 0 1 0 0,1 0 0 0 0,0 0 0 0 0,0-1 0 0 0,-1 1 0 0 0,1-1-1 0 0,0 0 1 0 0,0 0 0 0 0,0 0 0 0 0,-1 0 0 0 0,1-1 0 0 0,0 0-1 0 0,-1 1 1 0 0,1-1 0 0 0,0-1 0 0 0,-1 1 0 0 0,1-1 0 0 0,-1 1-1 0 0,1-1 1 0 0,-1 0 0 0 0,0 0 0 0 0,0 0 0 0 0,0-1 0 0 0,0 1-1 0 0,0-1-25 0 0,14-11 146 0 0,-2-1 0 0 0,1-1 0 0 0,-2 0 0 0 0,0-1 0 0 0,-1 0 0 0 0,-1-1 0 0 0,-1-1 0 0 0,2-3-146 0 0,53-76 239 0 0,-64 94-237 0 0,0 1-1 0 0,0-1 0 0 0,0 1 1 0 0,0 0-1 0 0,1 0 0 0 0,-1 0 0 0 0,1 0 1 0 0,0 0-1 0 0,0 1 0 0 0,0-1 1 0 0,0 1-1 0 0,0 0 0 0 0,0 0 0 0 0,1 0 1 0 0,-1 0-1 0 0,1 0 0 0 0,0 1 1 0 0,-1-1-1 0 0,1 1 0 0 0,0 0 0 0 0,0 1 1 0 0,0-1-1 0 0,-1 1 0 0 0,1-1 1 0 0,0 1-1 0 0,0 0 0 0 0,0 0 0 0 0,2 1-1 0 0,-2 5 2 0 0,1 1 0 0 0,-1-1 0 0 0,-1 1 0 0 0,1 0 0 0 0,-1 0 0 0 0,0 0 0 0 0,-1 0 0 0 0,0 0 1 0 0,0 1-1 0 0,0-1 0 0 0,-1 1 0 0 0,0-1 0 0 0,-1 4-2 0 0,2-2-12 0 0,20 133 51 0 0,-5 1-1 0 0,-5 78-38 0 0,-14-164-6 0 0,-2-1 0 0 0,-3-1-1 0 0,-2 1 1 0 0,-3-1-1 0 0,-2-1 1 0 0,-10 22 6 0 0,-30 56-10 0 0,54-131 15 0 0,0 0-1 0 0,0 0 0 0 0,0 0 1 0 0,0 0-1 0 0,-1-1 0 0 0,1 1 1 0 0,0 0-1 0 0,-1 0 0 0 0,1 0 1 0 0,-1 0-1 0 0,1-1 0 0 0,-1 1 1 0 0,1 0-1 0 0,-1-1 0 0 0,1 1 1 0 0,-1 0-1 0 0,0-1 0 0 0,1 1 1 0 0,-1 0-1 0 0,0-1 0 0 0,0 1 1 0 0,1-1-1 0 0,-1 0 0 0 0,0 1 1 0 0,0-1-1 0 0,0 1 0 0 0,0-1 1 0 0,0 0-1 0 0,1 0 0 0 0,-1 0 1 0 0,0 1-1 0 0,0-1 0 0 0,0 0 1 0 0,0 0-1 0 0,0 0 0 0 0,0 0 1 0 0,0-1-1 0 0,0 1 0 0 0,0 0 0 0 0,1 0 1 0 0,-1 0-1 0 0,0-1 0 0 0,0 1 1 0 0,0-1-1 0 0,0 1 0 0 0,1 0 1 0 0,-1-1-1 0 0,0 1 0 0 0,0-1 1 0 0,1 0-1 0 0,-1 1 0 0 0,0-1 1 0 0,1 0-1 0 0,-1 1 0 0 0,1-1 1 0 0,-1 0-1 0 0,1 1 0 0 0,-1-1 1 0 0,1 0-1 0 0,-1 0 0 0 0,1 0 1 0 0,0 0-1 0 0,-1 1 0 0 0,1-1 1 0 0,0 0-1 0 0,0 0-4 0 0,-15-63 191 0 0,11 37-200 0 0,2 0 1 0 0,0 0-1 0 0,2 0 1 0 0,1 0-1 0 0,1-1 1 0 0,1 1-1 0 0,1 1 1 0 0,2-1 0 0 0,0 1-1 0 0,2 0 1 0 0,1 0-1 0 0,1 1 1 0 0,2 0-1 0 0,0 1 1 0 0,1 0-1 0 0,1 1 1 0 0,2 0 0 0 0,5-5 8 0 0,-8 15-107 0 0,-1 1 1 0 0,1 1-1 0 0,1 0 1 0 0,0 1 0 0 0,1 1-1 0 0,0 0 1 0 0,14-6 106 0 0,72-5-3676 0 0,-85 20 1415 0 0,-5 0-3003 0 0,-5 0-6541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4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22 984 4041 0 0,'0'0'508'0'0,"0"0"-188"0"0,0 0-51 0 0,0 0 212 0 0,0 0 327 0 0,0 0 308 0 0,0 0 122 0 0,0 0-109 0 0,0 0-257 0 0,0 0-329 0 0,0 0-235 0 0,-5 4-5 0 0,2-2-291 0 0,2-1 20 0 0,0-1 0 0 0,0 1 0 0 0,1-1 1 0 0,-1 1-1 0 0,0 0 0 0 0,0-1 0 0 0,1 1 1 0 0,-1 0-1 0 0,0-1 0 0 0,1 1 0 0 0,-1 0 0 0 0,0 0 1 0 0,1-1-1 0 0,-1 1 0 0 0,1 0 0 0 0,0 0 0 0 0,-1 0 1 0 0,1 0-1 0 0,0 0 0 0 0,-1 0 0 0 0,1 0 0 0 0,0 0 1 0 0,0 0-1 0 0,0 0 0 0 0,0 0 0 0 0,0 0 0 0 0,0 0 1 0 0,0 0-1 0 0,0 0 0 0 0,0 0 0 0 0,1 0 1 0 0,-1 0-1 0 0,0-1 0 0 0,0 1 0 0 0,1 0 0 0 0,-1 0 1 0 0,1 0-1 0 0,-1 0 0 0 0,1 0 0 0 0,-1-1 0 0 0,1 1 1 0 0,0 0-1 0 0,-1 0 0 0 0,1-1 0 0 0,0 1 0 0 0,0 0 1 0 0,-1-1-1 0 0,1 1 0 0 0,0-1 0 0 0,0 1 1 0 0,0-1-1 0 0,0 1 0 0 0,0-1-32 0 0,10 9 417 0 0,1-2 0 0 0,0 1 0 0 0,0-2 0 0 0,0 1 0 0 0,1-2 0 0 0,0 1-1 0 0,0-2 1 0 0,0 0 0 0 0,1-1 0 0 0,-1 0 0 0 0,12 1-417 0 0,-8-2 260 0 0,-1-1 1 0 0,0-1-1 0 0,0 0 0 0 0,1-1 0 0 0,-1-1 1 0 0,0 0-1 0 0,0-1 0 0 0,0-1 0 0 0,-1 0 1 0 0,1-1-1 0 0,-1-1 0 0 0,0-1 0 0 0,0 0 0 0 0,-1-1 1 0 0,4-2-261 0 0,19-15 329 0 0,-1-1 1 0 0,0-2-1 0 0,-3-2 0 0 0,29-31-329 0 0,211-269 894 0 0,-171 194-535 0 0,-6-4 1 0 0,23-55-360 0 0,-71 125 249 0 0,-48 70-216 0 0,0 0-11 0 0,26 75 406 0 0,-10 15-110 0 0,-4 0 1 0 0,-4 0-1 0 0,-3 13-318 0 0,3 45 161 0 0,-3 116-33 0 0,-6-253-145 0 0,-1-1 0 0 0,0 1 0 0 0,-1-1 0 0 0,0 0 0 0 0,0 0 0 0 0,-1 0 0 0 0,-1 0 0 0 0,1-1 0 0 0,-2 0 1 0 0,1 1-1 0 0,-1-2 0 0 0,-1 1 0 0 0,1-1 0 0 0,-1 0 0 0 0,-1 0 0 0 0,0-1 0 0 0,0 0 0 0 0,0-1 0 0 0,-1 1 0 0 0,0-2 0 0 0,-6 4 17 0 0,-3 1-157 0 0,0-1 0 0 0,-1-1 0 0 0,0 0 1 0 0,-1-2-1 0 0,1 0 0 0 0,-1-1 0 0 0,0-1 0 0 0,-1-1 1 0 0,1-1-1 0 0,-19 0 157 0 0,24-1-388 0 0,1-1 1 0 0,-1-1 0 0 0,0 0-1 0 0,0-1 1 0 0,1-1 0 0 0,-1 0-1 0 0,1-1 1 0 0,0 0 0 0 0,0-1 0 0 0,0-1-1 0 0,1 0 1 0 0,-1-1 0 0 0,2 0-1 0 0,-9-7 388 0 0,-20-23-4160 0 0,19 9-3830 0 0,14 15 436 0 0</inkml:trace>
  <inkml:trace contextRef="#ctx0" brushRef="#br0" timeOffset="332.619">2039 398 13531 0 0,'0'0'740'0'0,"0"0"-174"0"0,0 0 0 0 0,0 0 197 0 0,0 0 191 0 0,0 0 73 0 0,-35 31-53 0 0,-108 98-148 0 0,138-125-762 0 0,0 0 0 0 0,-1 0 0 0 0,2 1-1 0 0,-1 0 1 0 0,0 0 0 0 0,1 0 0 0 0,0 0 0 0 0,0 1 0 0 0,1-1 0 0 0,0 1 0 0 0,0 0 0 0 0,0 0-1 0 0,0 0 1 0 0,1 1 0 0 0,0 0-64 0 0,-2 8 144 0 0,1-9-127 0 0,0 1 0 0 0,0-1 1 0 0,1 1-1 0 0,0-1 1 0 0,1 1-1 0 0,-1 0 1 0 0,1 0-1 0 0,0 0 1 0 0,1 0-1 0 0,0 0 1 0 0,0 0-1 0 0,0 0 1 0 0,1 0-1 0 0,0 0 1 0 0,0-1-1 0 0,1 1 1 0 0,0 0-1 0 0,0-1 1 0 0,1 1-1 0 0,-1-1 1 0 0,1 1-1 0 0,1-1 1 0 0,-1 0-1 0 0,1-1 1 0 0,0 1-1 0 0,1 0 0 0 0,-1-1 1 0 0,1 0-1 0 0,0 0 1 0 0,0-1-1 0 0,1 1 1 0 0,-1-1-1 0 0,1 0 1 0 0,0-1-1 0 0,0 1 1 0 0,0-1-1 0 0,5 1-17 0 0,6-1 87 0 0,0-2-1 0 0,0-1 0 0 0,-1 0 0 0 0,1-1 1 0 0,0 0-1 0 0,-1-2 0 0 0,1 0 1 0 0,-1 0-1 0 0,1-2 0 0 0,-1 0 0 0 0,-1-1 1 0 0,1 0-1 0 0,-1-2 0 0 0,0 0 0 0 0,-1 0 1 0 0,0-1-1 0 0,0-1 0 0 0,-1 0 1 0 0,0-1-1 0 0,-1-1 0 0 0,0 0 0 0 0,-1 0 1 0 0,8-11-87 0 0,-14 18 21 0 0,0 0-1 0 0,0-1 1 0 0,0 1 0 0 0,-1-1 0 0 0,1 0-1 0 0,-1 0 1 0 0,-1-1 0 0 0,1 1 0 0 0,-1-1 0 0 0,0 0-1 0 0,-1 1 1 0 0,0-1 0 0 0,0-1 0 0 0,0 1-1 0 0,-1 0 1 0 0,0 0 0 0 0,0 0 0 0 0,-1-1 0 0 0,0 1-1 0 0,0 0 1 0 0,-1-1 0 0 0,0 1 0 0 0,0 0-1 0 0,-1 0 1 0 0,0 0 0 0 0,0 0 0 0 0,0 0 0 0 0,-1 0-1 0 0,0 0 1 0 0,-1 1 0 0 0,1 0 0 0 0,-1-1-1 0 0,0 1 1 0 0,-1 1 0 0 0,1-1 0 0 0,-1 1 0 0 0,-1-1-1 0 0,1 1 1 0 0,-1 1 0 0 0,1-1 0 0 0,-1 1 0 0 0,-1 0-1 0 0,-4-2-20 0 0,-2 1-160 0 0,0 0 0 0 0,0 2-1 0 0,0 0 1 0 0,-1 0 0 0 0,1 1-1 0 0,-1 1 1 0 0,0 0 0 0 0,1 1 0 0 0,-1 0-1 0 0,0 1 1 0 0,-6 2 160 0 0,-86 38-8403 0 0,87-27-2707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2521 0 0,'0'0'1675'0'0,"0"0"-152"0"0,0 0 101 0 0,0 0 164 0 0,0 0 91 0 0,0 0-56 0 0,0 0-214 0 0,0 0-250 0 0,0 0-248 0 0,0 0-206 0 0,0 0-113 0 0,4 1 8882 0 0,18 2-8423 0 0,294-14-345 0 0,-117 21-650 0 0,-173-12-2123 0 0,-35-2-1456 0 0,1 0-4650 0 0,6 4-4247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12579 0 0,'0'0'1981'0'0,"0"0"-423"0"0,0 0-216 0 0,0 0-35 0 0,0 0-48 0 0,0 0-151 0 0,0 0-221 0 0,0 0-227 0 0,0 0-157 0 0,0 0-59 0 0,0 0-43 0 0,0 0-6 0 0,0 0 4 0 0,14 7 1432 0 0,28 4-50 0 0,16-3-907 0 0,122-1 199 0 0,-51-22-635 0 0,-52 12-281 0 0,-87 0-1275 0 0,-13 7-3400 0 0,18 0 2403 0 0,-1 1-6388 0 0,4-4-3940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3 678 152 0 0,'0'0'762'0'0,"0"0"-492"0"0,0 0 189 0 0,0 0 704 0 0,0 0 745 0 0,0 0 457 0 0,0 0 13 0 0,0 0-291 0 0,0 0-332 0 0,0 0-239 0 0,0 0-128 0 0,0 0-62 0 0,0 0-66 0 0,0 3 5687 0 0,-2-81-3986 0 0,9-101-1909 0 0,-2 152-1017 0 0,2-1 1 0 0,1 1-1 0 0,1 1 0 0 0,1-1 0 0 0,1 2 1 0 0,1-1-1 0 0,2 2 0 0 0,0 0 1 0 0,2 0-1 0 0,0 2 0 0 0,14-15-35 0 0,-23 30 4 0 0,0 0 0 0 0,1 1 0 0 0,-1 0 0 0 0,1 0 0 0 0,0 0 0 0 0,1 1 0 0 0,-1 0-1 0 0,1 1 1 0 0,0 0 0 0 0,0 0 0 0 0,1 1 0 0 0,-1 0 0 0 0,1 1 0 0 0,-1 0 0 0 0,1 0 0 0 0,0 1 0 0 0,6 0-4 0 0,-11 1-4 0 0,-1 0-1 0 0,0 0 1 0 0,0 1 0 0 0,1-1 0 0 0,-1 1 0 0 0,0 0-1 0 0,0 0 1 0 0,0 1 0 0 0,0-1 0 0 0,0 1 0 0 0,0 0-1 0 0,0 0 1 0 0,-1 0 0 0 0,1 0 0 0 0,-1 0 0 0 0,1 1-1 0 0,-1 0 1 0 0,0 0 0 0 0,0 0 0 0 0,0 0 0 0 0,0 0-1 0 0,-1 1 1 0 0,1-1 0 0 0,-1 1 0 0 0,0 0 0 0 0,0-1-1 0 0,0 1 1 0 0,-1 0 0 0 0,1 0 0 0 0,-1 0 0 0 0,0 0-1 0 0,0 1 1 0 0,0-1 0 0 0,-1 4 4 0 0,1 14 11 0 0,-1-1 0 0 0,-2 0 0 0 0,0 0 0 0 0,-1 0 0 0 0,-1 0 0 0 0,-1 0 0 0 0,-1-1 0 0 0,-1 0 0 0 0,0 0 0 0 0,-10 17-11 0 0,-11 35-9 0 0,11 5-49 0 0,17-77 42 0 0,0 0 9 0 0,0 0 15 0 0,0 0 11 0 0,0 0-9 0 0,11-15-44 0 0,74-88 58 0 0,-79 96-24 0 0,30-39-4 0 0,2 2 1 0 0,2 2-1 0 0,2 2 1 0 0,1 1-1 0 0,2 2 1 0 0,2 3-1 0 0,1 1 1 0 0,7-1 3 0 0,-32 22-7 0 0,78-21-40 0 0,-99 36 46 0 0,1 0-1 0 0,-1 1 1 0 0,0-1-1 0 0,0 0 1 0 0,0 1-1 0 0,0 0 1 0 0,-1-1 0 0 0,0 1-1 0 0,1 0 1 0 0,-1 0-1 0 0,0 0 1 0 0,-1 0-1 0 0,1-1 1 0 0,-1 1-1 0 0,0 0 1 0 0,0 0-1 0 0,0 0 1 0 0,0 1 1 0 0,0-2 1 0 0,0 24 3 0 0,-1-1 1 0 0,-2 1-1 0 0,0-1 0 0 0,-2 0 0 0 0,-1 0 0 0 0,0-1 1 0 0,-6 11-5 0 0,-25 131 54 0 0,37-119-233 0 0,0-48 95 0 0,35-35-7745 0 0,-25 26 2781 0 0,-3 2-6400 0 0</inkml:trace>
  <inkml:trace contextRef="#ctx0" brushRef="#br0" timeOffset="717.848">1585 103 14579 0 0,'0'0'1778'0'0,"0"0"-462"0"0,0 0-170 0 0,0 0 49 0 0,0 0 45 0 0,0 0-53 0 0,0 0-199 0 0,0 0-258 0 0,0 0-193 0 0,0 0-140 0 0,0 0-113 0 0,0 0-12 0 0,0 0-10 0 0,-14-1 3 0 0,-44-3 6 0 0,-20 28 436 0 0,66-17-638 0 0,-2-2-37 0 0,0 0 1 0 0,1 2-1 0 0,0-1 0 0 0,0 2 0 0 0,1-1 1 0 0,0 2-1 0 0,0 0 0 0 0,1 0 1 0 0,0 1-1 0 0,0 0 0 0 0,1 1 0 0 0,1 0 1 0 0,0 1-1 0 0,0 0 0 0 0,1 0 0 0 0,1 1 1 0 0,0 0-1 0 0,1 0 0 0 0,0 1 0 0 0,1 0 1 0 0,0 0-1 0 0,1 0 0 0 0,1 0 0 0 0,0 1 1 0 0,1-1-1 0 0,1 4-32 0 0,2-14 7 0 0,1-1 1 0 0,0 1-1 0 0,0-1 0 0 0,0 1 0 0 0,0-1 1 0 0,1 0-1 0 0,-1 1 0 0 0,1-1 1 0 0,0-1-1 0 0,0 1 0 0 0,0 0 0 0 0,0-1 1 0 0,0 1-1 0 0,1-1 0 0 0,-1 0 0 0 0,1 0 1 0 0,-1 0-1 0 0,1-1 0 0 0,0 1 1 0 0,0-1-1 0 0,-1 0 0 0 0,1 0 0 0 0,0 0 1 0 0,0-1-1 0 0,0 1 0 0 0,0-1 1 0 0,0 0-1 0 0,0 0 0 0 0,0 0 0 0 0,1-1 1 0 0,-1 0-1 0 0,-1 1 0 0 0,1-1 1 0 0,0-1-1 0 0,0 1 0 0 0,0 0 0 0 0,1-2-7 0 0,30-12 90 0 0,-2-1-1 0 0,0-2 0 0 0,-1-2 0 0 0,-1 0 0 0 0,0-2 0 0 0,-2-2 1 0 0,-1 0-1 0 0,11-13-89 0 0,-26 24 24 0 0,222-167 249 0 0,-234 180-270 0 0,0-1 0 0 0,0 1-1 0 0,0-1 1 0 0,-1 1 0 0 0,1 0 0 0 0,0 0-1 0 0,0-1 1 0 0,0 1 0 0 0,0 0-1 0 0,0 0 1 0 0,0 0 0 0 0,0 0 0 0 0,0 0-1 0 0,0 0 1 0 0,0 0 0 0 0,0 0-1 0 0,0 1 1 0 0,0-1 0 0 0,-1 0 0 0 0,1 1-1 0 0,0-1 1 0 0,0 0 0 0 0,0 1-1 0 0,0-1 1 0 0,-1 1 0 0 0,1-1 0 0 0,0 1-1 0 0,0-1 1 0 0,-1 1 0 0 0,1 0-1 0 0,0 0 1 0 0,-1-1 0 0 0,1 1 0 0 0,-1 0-1 0 0,1 0 1 0 0,-1-1 0 0 0,1 1 0 0 0,-1 0-1 0 0,1 0 1 0 0,-1 0 0 0 0,0 0-1 0 0,0 0 1 0 0,1 0 0 0 0,-1 0 0 0 0,0 0-1 0 0,0-1 1 0 0,0 1 0 0 0,0 0-1 0 0,0 0 1 0 0,0 0 0 0 0,0 0 0 0 0,0 0-1 0 0,-1 0 1 0 0,1 0 0 0 0,0 0-1 0 0,-1 0 1 0 0,1 0 0 0 0,0-1 0 0 0,-1 1-1 0 0,1 0 1 0 0,-1 0 0 0 0,1 0-1 0 0,-1-1 1 0 0,0 1 0 0 0,1 0 0 0 0,-1 0-1 0 0,0-1-2 0 0,0 12 37 0 0,-48 191 431 0 0,39-158-462 0 0,2 0-1 0 0,3 0 1 0 0,1 0-1 0 0,2 1 1 0 0,3-1-1 0 0,1 0 1 0 0,6 28-6 0 0,6 10-3 0 0,-3 1 0 0 0,-5 0 1 0 0,-2 0-1 0 0,-5 26 3 0 0,0-96-1 0 0,-1 1 0 0 0,0 0 0 0 0,-1-1 1 0 0,-1 1-1 0 0,0-1 0 0 0,-1 0 0 0 0,0-1 0 0 0,-7 12 1 0 0,9-20 4 0 0,0 0 1 0 0,0 0-1 0 0,0-1 0 0 0,0 0 1 0 0,-1 0-1 0 0,0 0 0 0 0,0 0 1 0 0,0 0-1 0 0,0-1 0 0 0,0 1 1 0 0,-1-1-1 0 0,0 0 1 0 0,1-1-1 0 0,-1 1 0 0 0,0-1 1 0 0,0 0-1 0 0,-1 0 0 0 0,1-1 1 0 0,0 1-1 0 0,-1-1 0 0 0,1 0 1 0 0,0-1-1 0 0,-1 1 0 0 0,-2-1-4 0 0,4 0 4 0 0,0 1 0 0 0,-1-1 0 0 0,1 0-1 0 0,0 0 1 0 0,-1-1 0 0 0,1 1 0 0 0,0-1-1 0 0,0 0 1 0 0,-1 0 0 0 0,1 0 0 0 0,0-1-1 0 0,0 1 1 0 0,0-1 0 0 0,1 0 0 0 0,-1 0-1 0 0,0 0 1 0 0,1-1 0 0 0,-1 1 0 0 0,1-1-1 0 0,0 0 1 0 0,0 0 0 0 0,0 0 0 0 0,0-1-1 0 0,0 1 1 0 0,1 0 0 0 0,-2-4-4 0 0,-2-5 1 0 0,0 0 0 0 0,1 1-1 0 0,1-2 1 0 0,0 1 0 0 0,1 0 0 0 0,0-1 0 0 0,1 0 0 0 0,0 1 0 0 0,1-1 0 0 0,0 0 0 0 0,2 0 0 0 0,-1 0-1 0 0,1 0 1 0 0,1 0 0 0 0,0 1 0 0 0,1-1 0 0 0,0 1 0 0 0,1-1 0 0 0,1 0-1 0 0,5-12-5 0 0,1 1-1 0 0,1 0 1 0 0,0 0 0 0 0,2 2-1 0 0,1-1 1 0 0,1 2 0 0 0,1 0-1 0 0,15-14 6 0 0,-14 19-42 0 0,0 1 0 0 0,2 1 0 0 0,0 1 0 0 0,0 0 0 0 0,2 2 0 0 0,-1 0 0 0 0,1 1 0 0 0,1 1 0 0 0,-1 2 0 0 0,2 0 0 0 0,-1 1 0 0 0,1 1 42 0 0,15 2-529 0 0,-22 3-3658 0 0,-4 0-4283 0 0,-11 0-4017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5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383 214 2425 0 0,'0'0'1545'0'0,"0"0"-177"0"0,0 0 38 0 0,0 0 245 0 0,0 0 270 0 0,0 0 119 0 0,0 0-145 0 0,0 0-289 0 0,0 0-365 0 0,0 0-299 0 0,0 0-226 0 0,0-8-176 0 0,-2-24-94 0 0,2 32-433 0 0,1 1 1 0 0,-1-1 0 0 0,0 0 0 0 0,0 0 0 0 0,0 1 0 0 0,0-1 0 0 0,0 0 0 0 0,0 1 0 0 0,0-1 0 0 0,0 0 0 0 0,0 0 0 0 0,0 1 0 0 0,0-1 0 0 0,-1 0 0 0 0,1 1-1 0 0,0-1 1 0 0,0 0 0 0 0,0 0 0 0 0,0 1 0 0 0,0-1 0 0 0,0 0 0 0 0,-1 0 0 0 0,1 1 0 0 0,0-1 0 0 0,0 0 0 0 0,0 0 0 0 0,-1 0 0 0 0,1 1 0 0 0,0-1 0 0 0,0 0-1 0 0,-1 0 1 0 0,1 0 0 0 0,0 0 0 0 0,0 0 0 0 0,-1 1 0 0 0,1-1 0 0 0,0 0 0 0 0,-1 0 0 0 0,1 0 0 0 0,0 0 0 0 0,0 0 0 0 0,-1 0 0 0 0,1 0 0 0 0,0 0 0 0 0,-1 0-1 0 0,1 0 1 0 0,0 0 0 0 0,0 0 0 0 0,-1 0 0 0 0,1 0 0 0 0,0 0 0 0 0,-1-1 0 0 0,1 1 0 0 0,0 0 0 0 0,0 0 0 0 0,-1 0 0 0 0,1 0 0 0 0,0 0 0 0 0,0-1 0 0 0,0 1-1 0 0,-1 0 1 0 0,1 0 0 0 0,0-1-14 0 0,-1 2 43 0 0,-21 42 51 0 0,1 1 0 0 0,2 1-1 0 0,2 1 1 0 0,2 0 0 0 0,2 1 0 0 0,2 1 0 0 0,3-1 0 0 0,1 2 0 0 0,2-1 0 0 0,3 1 0 0 0,2-1 0 0 0,3 17-94 0 0,-2-51-8 0 0,1 0-1 0 0,0 0 1 0 0,1 0 0 0 0,0 0 0 0 0,2 0 0 0 0,-1-1 0 0 0,2 0 0 0 0,0 0-1 0 0,0 0 1 0 0,5 5 8 0 0,-6-14 31 0 0,0 0-1 0 0,0 0 0 0 0,1-1 1 0 0,-1 1-1 0 0,1-1 1 0 0,0-1-1 0 0,0 1 0 0 0,0-1 1 0 0,0 0-1 0 0,1 0 0 0 0,-1-1 1 0 0,0 0-1 0 0,1 0 1 0 0,-1 0-1 0 0,1-1 0 0 0,-1 0 1 0 0,1 0-1 0 0,-1-1 0 0 0,1 0 1 0 0,-1 0-1 0 0,0 0 1 0 0,1-1-1 0 0,-1 0 0 0 0,0 0 1 0 0,0-1-1 0 0,0 1 0 0 0,5-5-30 0 0,8-5 75 0 0,0-2 0 0 0,-1 0-1 0 0,0-1 1 0 0,-2-1-1 0 0,1 0 1 0 0,-2-1-1 0 0,12-18-74 0 0,4-2 56 0 0,12-14-25 0 0,-3-3-1 0 0,-1-1 1 0 0,-3-2 0 0 0,-3-1-1 0 0,-2-2 1 0 0,-3-1 0 0 0,-3-1-1 0 0,-2-1 1 0 0,-3-2 0 0 0,-3 0-1 0 0,-1-8-30 0 0,-10-1 499 0 0,-6 73-342 0 0,0 1-20 0 0,-3 6-15 0 0,-76 269 408 0 0,65-200-285 0 0,4 2 1 0 0,3-1 0 0 0,4 1 0 0 0,5 55-246 0 0,2-85-1335 0 0,7 24 4198 0 0,-4-32-2916 0 0,-1-1-3821 0 0,-3 14-10859 0 0,-3-52 5995 0 0</inkml:trace>
  <inkml:trace contextRef="#ctx0" brushRef="#br0" timeOffset="298.119">1210 656 13027 0 0,'0'0'1715'0'0,"0"0"-626"0"0,0 0-352 0 0,0 0 93 0 0,0 0 232 0 0,0 0 162 0 0,0 0-41 0 0,0 0-213 0 0,0 0-236 0 0,0 0-195 0 0,-3 31-147 0 0,-9 99-124 0 0,-8 125 410 0 0,0-145-1186 0 0,20-106 265 0 0,0 14-2732 0 0,9-14-8068 0 0,-5-4 1364 0 0</inkml:trace>
  <inkml:trace contextRef="#ctx0" brushRef="#br0" timeOffset="896.464">1378 928 11138 0 0,'0'0'1027'0'0,"0"0"-327"0"0,0 0 25 0 0,0 0 239 0 0,0 0 143 0 0,0 0 5 0 0,0 0-108 0 0,0 0-118 0 0,0 0-126 0 0,0 0-121 0 0,0 0-102 0 0,32-1-113 0 0,103-5-85 0 0,-38-9 406 0 0,-76 8-565 0 0,25-4 181 0 0,-53-15 931 0 0,2 18-1249 0 0,-2 1 0 0 0,1-1 0 0 0,-1 1 1 0 0,0 1-1 0 0,-1-1 0 0 0,0 1 0 0 0,0 1 0 0 0,0-1 1 0 0,0 1-1 0 0,-1 1 0 0 0,0 0 0 0 0,0 0 0 0 0,0 0 0 0 0,-1 1 1 0 0,1 1-1 0 0,-1 0 0 0 0,1 0 0 0 0,-10 0-43 0 0,9 51 105 0 0,10-42-108 0 0,16 224 456 0 0,-10-180-380 0 0,-4-51-58 0 0,-1 0 0 0 0,1 0 0 0 0,0 0-1 0 0,-1-1 1 0 0,1 1 0 0 0,0 0-1 0 0,-1-1 1 0 0,1 1 0 0 0,-1-1 0 0 0,1 0-1 0 0,-1 0 1 0 0,1 1 0 0 0,-1-1-1 0 0,0 0 1 0 0,1 0 0 0 0,-1 0 0 0 0,0 0-1 0 0,0 0 1 0 0,1-1 0 0 0,-1 1-1 0 0,0 0 1 0 0,0-1 0 0 0,0 1 0 0 0,-1 0-1 0 0,1-1 1 0 0,0 1 0 0 0,-1-1-1 0 0,1 1 1 0 0,0-1 0 0 0,-1 0 0 0 0,0 0-15 0 0,4-3 18 0 0,85-106 37 0 0,-26 27-733 0 0,-41 52-1531 0 0,-11 19-6660 0 0,-6 6-2665 0 0</inkml:trace>
  <inkml:trace contextRef="#ctx0" brushRef="#br0" timeOffset="1275.022">1904 693 9722 0 0,'0'0'2183'0'0,"0"0"-718"0"0,0 0-324 0 0,0 0 29 0 0,0 0 102 0 0,0 0 26 0 0,0 0-97 0 0,0 0-163 0 0,0 0-123 0 0,0 0-102 0 0,0 0-105 0 0,0 0-88 0 0,0 0-72 0 0,26-9-79 0 0,80-26-67 0 0,-33 22 485 0 0,-53 14-689 0 0,-19-1-190 0 0,0 0 0 0 0,0 0 1 0 0,1 0-1 0 0,-1 0 0 0 0,0 1 0 0 0,0-1 1 0 0,0 0-1 0 0,1 0 0 0 0,-1 1 1 0 0,0-1-1 0 0,0 1 0 0 0,0-1 1 0 0,0 1-1 0 0,0 0 0 0 0,0-1 1 0 0,0 1-1 0 0,0 0 0 0 0,0 0 1 0 0,0-1-1 0 0,0 1 0 0 0,0 0 1 0 0,0 0-1 0 0,-1 0 0 0 0,1 0 0 0 0,0 0 1 0 0,-1 0-1 0 0,1 0 0 0 0,-1 0 1 0 0,1 1-1 0 0,-1-1 0 0 0,1 0 1 0 0,-1 0-1 0 0,0 0 0 0 0,0 1 1 0 0,0-1-1 0 0,0 0 0 0 0,1 0 1 0 0,-2 1-1 0 0,1-1 0 0 0,0 0 1 0 0,0 0-1 0 0,0 0 0 0 0,0 1 0 0 0,-1-1 1 0 0,1 0-1 0 0,-1 1-8 0 0,-22 55 252 0 0,-141 162 12 0 0,163-218-263 0 0,0 0-1 0 0,0 0 1 0 0,0 0-1 0 0,0 0 1 0 0,0 0-1 0 0,0 0 1 0 0,0 1-1 0 0,1-1 0 0 0,-1 0 1 0 0,0 1-1 0 0,1-1 1 0 0,-1 0-1 0 0,1 1 1 0 0,-1-1-1 0 0,1 1 1 0 0,0-1-1 0 0,0 1 0 0 0,-1-1 1 0 0,1 1-1 0 0,0-1 1 0 0,0 1-1 0 0,1-1 1 0 0,-1 1-1 0 0,0-1 1 0 0,0 1-1 0 0,1-1 0 0 0,-1 0 1 0 0,1 1-1 0 0,-1-1 1 0 0,1 1-1 0 0,0-1 1 0 0,-1 0-1 0 0,1 0 1 0 0,0 1-1 0 0,0-1 0 0 0,0 0 1 0 0,0 0-1 0 0,0 0 1 0 0,0 0-1 0 0,0 0 1 0 0,1 0-1 0 0,-1 0 1 0 0,0 0-1 0 0,0-1 0 0 0,1 1 1 0 0,-1 0-1 0 0,0-1 1 0 0,1 1-1 0 0,-1-1 1 0 0,1 1-1 0 0,-1-1 1 0 0,1 0-1 0 0,-1 0 0 0 0,1 0 1 0 0,-1 1-1 0 0,1-1 1 0 0,-1-1-1 0 0,1 1 1 0 0,-1 0-1 0 0,1 0 0 0 0,16-2 24 0 0,1 0 0 0 0,0-2 0 0 0,-1 0 0 0 0,0 0 0 0 0,0-2 0 0 0,0-1 0 0 0,0 0-24 0 0,78-23-696 0 0,-65 21-1573 0 0,-15 3-6007 0 0,-11 6-3705 0 0</inkml:trace>
  <inkml:trace contextRef="#ctx0" brushRef="#br0" timeOffset="1743.357">60 1429 7290 0 0,'0'0'2500'0'0,"0"0"-570"0"0,0 0-275 0 0,0 0 88 0 0,0 0 80 0 0,0 0-123 0 0,0 0-290 0 0,0 0-375 0 0,0 0-342 0 0,0 0-175 0 0,0 0-69 0 0,0 0 14 0 0,0 8 26 0 0,20 385 2513 0 0,-27-347-2623 0 0,3-23-1185 0 0,2 0-3898 0 0,11-26-5439 0 0,-7-1 1598 0 0</inkml:trace>
  <inkml:trace contextRef="#ctx0" brushRef="#br0" timeOffset="2240.505">1 1447 8042 0 0,'0'0'1935'0'0,"0"0"-607"0"0,0 0-356 0 0,0 0 21 0 0,0 0 161 0 0,0 0 83 0 0,0 0-41 0 0,0 0-140 0 0,0 0-149 0 0,0 0-108 0 0,0 0-95 0 0,0 0-67 0 0,0 0-62 0 0,29-14-37 0 0,93-47-32 0 0,-31 26 355 0 0,-77 30-758 0 0,0 1 1 0 0,1 0 0 0 0,-1 2-1 0 0,1-1 1 0 0,0 2-1 0 0,-1 0 1 0 0,1 1 0 0 0,0 0-1 0 0,0 1 1 0 0,1 1-104 0 0,-14-2 20 0 0,1 1 0 0 0,-1-1 0 0 0,1 1-1 0 0,-1 0 1 0 0,0 0 0 0 0,1 0 0 0 0,-1 0 0 0 0,0 0 0 0 0,0 1 0 0 0,0-1 0 0 0,0 0 0 0 0,0 1-1 0 0,0 0 1 0 0,-1-1 0 0 0,1 1 0 0 0,0 0 0 0 0,-1 0 0 0 0,1 0 0 0 0,-1 0 0 0 0,0 0-1 0 0,0 1 1 0 0,0-1 0 0 0,0 0 0 0 0,0 1 0 0 0,0-1 0 0 0,0 0 0 0 0,-1 1 0 0 0,1-1 0 0 0,-1 1-1 0 0,0-1 1 0 0,0 1 0 0 0,0-1 0 0 0,0 1 0 0 0,0-1 0 0 0,0 0 0 0 0,-1 1 0 0 0,1-1-1 0 0,-1 1 1 0 0,0-1 0 0 0,1 0 0 0 0,-2 3-20 0 0,-48 92 535 0 0,-68 51-322 0 0,117-147-213 0 0,-1 0 0 0 0,1 0 1 0 0,0 0-1 0 0,0 0 0 0 0,0 0 0 0 0,0 0 0 0 0,0 0 1 0 0,0 0-1 0 0,0 1 0 0 0,1-1 0 0 0,-1 0 1 0 0,0 1-1 0 0,1-1 0 0 0,-1 0 0 0 0,1 1 1 0 0,-1-1-1 0 0,1 1 0 0 0,0-1 0 0 0,-1 1 0 0 0,1-1 1 0 0,0 1-1 0 0,0-1 0 0 0,0 1 0 0 0,0-1 1 0 0,0 1-1 0 0,1-1 0 0 0,-1 1 0 0 0,0-1 0 0 0,1 1 1 0 0,-1-1-1 0 0,1 0 0 0 0,-1 1 0 0 0,1-1 1 0 0,0 0-1 0 0,0 1 0 0 0,-1-1 0 0 0,1 0 1 0 0,0 0-1 0 0,0 0 0 0 0,0 0 0 0 0,0 0 0 0 0,0 0 1 0 0,1 0-1 0 0,-1 0 0 0 0,0 0 0 0 0,0 0 1 0 0,1 0-1 0 0,-1-1 0 0 0,0 1 0 0 0,1-1 0 0 0,-1 1 1 0 0,1-1-1 0 0,-1 1 0 0 0,161 36 83 0 0,-161-36-74 0 0,1-1 0 0 0,0 1 0 0 0,-1-1 0 0 0,1 1 0 0 0,-1 0 0 0 0,0 0 0 0 0,1 0 0 0 0,-1 0 0 0 0,0 0 0 0 0,1 0 0 0 0,-1 0 0 0 0,0 0 0 0 0,0 0 0 0 0,0 0 0 0 0,0 1 0 0 0,0-1 0 0 0,0 1 0 0 0,0-1 0 0 0,-1 0 0 0 0,1 1 0 0 0,0-1 0 0 0,-1 1 0 0 0,1 0 0 0 0,-1-1 0 0 0,0 1 0 0 0,1-1 0 0 0,-1 1 0 0 0,0 0 0 0 0,0-1 0 0 0,0 1 0 0 0,0 0 0 0 0,0-1 0 0 0,0 1 1 0 0,-1 0-1 0 0,1-1 0 0 0,-1 1 0 0 0,1-1 0 0 0,-1 1 0 0 0,1-1 0 0 0,-1 1 0 0 0,0 0-9 0 0,-44 53 479 0 0,21-35-529 0 0,0-2 0 0 0,-2 0-1 0 0,0-1 1 0 0,-1-1 0 0 0,0-2-1 0 0,-1-1 1 0 0,-29 9 50 0 0,58-22-92 0 0,-1 0-1 0 0,0-1 1 0 0,0 1-1 0 0,0 0 1 0 0,0 0 0 0 0,0-1-1 0 0,0 1 1 0 0,0 0 0 0 0,0-1-1 0 0,1 1 1 0 0,-1 0-1 0 0,0-1 1 0 0,0 1 0 0 0,0 0-1 0 0,-1-1 1 0 0,1 1 0 0 0,0 0-1 0 0,0-1 1 0 0,0 1-1 0 0,0 0 1 0 0,0-1 0 0 0,0 1-1 0 0,0 0 1 0 0,0 0-1 0 0,-1-1 1 0 0,1 1 0 0 0,0 0-1 0 0,0-1 1 0 0,0 1 0 0 0,-1 0-1 0 0,1 0 1 0 0,0 0-1 0 0,0-1 1 0 0,-1 1 0 0 0,1 0-1 0 0,0 0 1 0 0,0 0 0 0 0,-1 0-1 0 0,1-1 1 0 0,0 1-1 0 0,-1 0 1 0 0,1 0 0 0 0,0 0-1 0 0,-1 0 1 0 0,1 0-1 0 0,0 0 1 0 0,-1 0 0 0 0,1 0-1 0 0,0 0 1 0 0,-1 0 0 0 0,1 0-1 0 0,0 0 1 0 0,-1 0-1 0 0,1 0 93 0 0,20-21-7972 0 0,-14 13-3129 0 0</inkml:trace>
  <inkml:trace contextRef="#ctx0" brushRef="#br0" timeOffset="8696.574">846 1768 0 0 0,'0'0'1538'0'0,"0"0"205"0"0,0 0 60 0 0,0 0-108 0 0,0 0-183 0 0,6-3 536 0 0,-5 2 1064 0 0,-1 1 3431 0 0,-9 2-6411 0 0,1 0 1 0 0,0 0 0 0 0,0 1 0 0 0,1 0 0 0 0,-1 1 0 0 0,1 0 0 0 0,-1 0 0 0 0,1 1 0 0 0,0-1 0 0 0,1 1-1 0 0,-1 1 1 0 0,1-1 0 0 0,0 1 0 0 0,0 1 0 0 0,1-1 0 0 0,0 1 0 0 0,0 0 0 0 0,1 0 0 0 0,-1 0 0 0 0,1 1-133 0 0,2-6 5 0 0,0 0 0 0 0,0 0 0 0 0,1 0 0 0 0,-1 1 0 0 0,0-1 0 0 0,1 1 0 0 0,-1-1 0 0 0,1 1 0 0 0,0-1 0 0 0,0 1 0 0 0,0 0 0 0 0,0 0 0 0 0,0 0 0 0 0,1-1 0 0 0,0 1 0 0 0,-1 0 0 0 0,1 0 0 0 0,0 0 0 0 0,0 0 0 0 0,0 0 0 0 0,1 0 1 0 0,-1 0-1 0 0,1-1 0 0 0,-1 1 0 0 0,1 0 0 0 0,0 0 0 0 0,0-1 0 0 0,0 1 0 0 0,1 0 0 0 0,-1-1 0 0 0,1 1 0 0 0,-1-1 0 0 0,1 0 0 0 0,0 1 0 0 0,0-1 0 0 0,0 0 0 0 0,1 1-5 0 0,6 1 110 0 0,0-1-1 0 0,0 0 0 0 0,0-1 1 0 0,0 0-1 0 0,0 0 0 0 0,0-1 1 0 0,1 0-1 0 0,-1 0 0 0 0,0-1 1 0 0,1-1-1 0 0,-1 1 0 0 0,0-2 1 0 0,1 1-1 0 0,-1-1 1 0 0,0 0-1 0 0,0-1 0 0 0,0 0 1 0 0,-1-1-1 0 0,1 0 0 0 0,-1 0 1 0 0,0-1-1 0 0,0 0 0 0 0,0 0 1 0 0,-1-1-1 0 0,1 0 0 0 0,3-5-109 0 0,-5 7 40 0 0,-1 0-1 0 0,1-1 0 0 0,-2 1 0 0 0,1-1 0 0 0,0 0 1 0 0,-1-1-1 0 0,0 1 0 0 0,0-1 0 0 0,0 0 0 0 0,-1 0 1 0 0,0 0-1 0 0,0 0 0 0 0,-1 0 0 0 0,1-1 0 0 0,-1 1 1 0 0,-1-1-1 0 0,1 0 0 0 0,-1 0 0 0 0,0 1 0 0 0,-1-1 1 0 0,0 0-1 0 0,0 0 0 0 0,0-1-39 0 0,-4 3-63 0 0,1 1 0 0 0,0-1 0 0 0,-1 1 0 0 0,0 1-1 0 0,0-1 1 0 0,0 0 0 0 0,-1 1 0 0 0,1 0 0 0 0,-1 0 0 0 0,0 0 0 0 0,0 0 0 0 0,0 1-1 0 0,0 0 1 0 0,0 0 0 0 0,0 0 0 0 0,-1 1 0 0 0,1 0 0 0 0,0 0 0 0 0,-1 0 0 0 0,1 1-1 0 0,-1-1 1 0 0,1 1 0 0 0,-1 1 0 0 0,-3-1 63 0 0,-34 5-2606 0 0,17 4-3882 0 0,14-4-5269 0 0</inkml:trace>
  <inkml:trace contextRef="#ctx0" brushRef="#br0" timeOffset="9361.414">1210 1304 10674 0 0,'0'0'2266'0'0,"0"0"-511"0"0,0 0-275 0 0,0 0-91 0 0,0 0-65 0 0,0 0-138 0 0,0 0-268 0 0,0 0-259 0 0,0 0-191 0 0,0 0-78 0 0,0 0 26 0 0,0 0 49 0 0,0 0 42 0 0,2 5-21 0 0,24 85 1278 0 0,-12 234-800 0 0,-16-308-948 0 0,0 0-1 0 0,-2-1 1 0 0,1 1-1 0 0,-2-1 1 0 0,0 0-1 0 0,-1-1 1 0 0,-1 1 0 0 0,0-1-1 0 0,-1 1-15 0 0,24-31 29 0 0,0 0 0 0 0,2 1 0 0 0,0 0 0 0 0,0 2 0 0 0,1 0 0 0 0,1 1 0 0 0,0 1 1 0 0,1 1-1 0 0,16-5-29 0 0,-23 8-8 0 0,0 0 1 0 0,0 2 0 0 0,1 0-1 0 0,-1 0 1 0 0,1 2 0 0 0,0 0-1 0 0,0 0 1 0 0,0 1 0 0 0,0 1-1 0 0,1 1 1 0 0,-1 0 0 0 0,11 2 7 0 0,-22 0 1 0 0,1 0 0 0 0,-1 1 1 0 0,0-1-1 0 0,0 1 0 0 0,0 0 1 0 0,0 0-1 0 0,0 1 0 0 0,-1-1 1 0 0,1 1-1 0 0,-1-1 1 0 0,0 1-1 0 0,0 0 0 0 0,-1 1 1 0 0,1-1-1 0 0,-1 0 0 0 0,0 1 1 0 0,0-1-1 0 0,0 1 0 0 0,-1 0 1 0 0,1-1-1 0 0,-1 1 1 0 0,0 0-1 0 0,-1 0 0 0 0,1 0 1 0 0,-1 0-1 0 0,0 0 0 0 0,0 0 1 0 0,-1 0-1 0 0,1-1 0 0 0,-1 1 1 0 0,0 0-1 0 0,0 0 1 0 0,-1 0-1 0 0,1-1 0 0 0,-1 1 1 0 0,0-1-1 0 0,-1 1 0 0 0,1-1 1 0 0,-1 0-1 0 0,0 0 1 0 0,-1 2-2 0 0,-5 7 30 0 0,-1-1-1 0 0,0 0 1 0 0,-1-1 0 0 0,0 0 0 0 0,0-1 0 0 0,-1 0 0 0 0,-1-1 0 0 0,0 0 0 0 0,0-1 0 0 0,0 0 0 0 0,-1-1 0 0 0,0-1 0 0 0,-1 0 0 0 0,1-1 0 0 0,-1-1 0 0 0,0 0 0 0 0,-1-1 0 0 0,1 0 0 0 0,0-2 0 0 0,-1 1 0 0 0,-9-2-30 0 0,18 0-37 0 0,0-1 1 0 0,0 1-1 0 0,1-1 0 0 0,-1-1 1 0 0,0 1-1 0 0,1-1 0 0 0,-1 0 1 0 0,1-1-1 0 0,0 0 0 0 0,0 0 1 0 0,0 0-1 0 0,0-1 0 0 0,0 1 1 0 0,1-1-1 0 0,-1-1 0 0 0,1 1 1 0 0,0-1-1 0 0,0 0 0 0 0,1 0 1 0 0,0 0-1 0 0,0-1 0 0 0,0 0 1 0 0,0 1-1 0 0,1-1 0 0 0,0-1 1 0 0,0 1-1 0 0,1 0 0 0 0,-1-4 37 0 0,-8-32-4777 0 0,7-1-4424 0 0,4 31-3184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44 3361 0 0,'0'0'1792'0'0,"0"0"-73"0"0,0 0 114 0 0,0 0 224 0 0,0 0 77 0 0,0 0-189 0 0,0 0-358 0 0,0 0-331 0 0,0 0-247 0 0,0 0-166 0 0,0 0-64 0 0,0 0-87 0 0,0 0-88 0 0,-5-6-96 0 0,-17-21-82 0 0,21 26-393 0 0,-1 0 0 0 0,1 1 1 0 0,-1-1-1 0 0,0 1 0 0 0,1-1 1 0 0,-1 1-1 0 0,0 0 0 0 0,1-1 1 0 0,-1 1-1 0 0,0 0 0 0 0,1 0 1 0 0,-1 0-1 0 0,0 0 0 0 0,1 1 1 0 0,-1-1-1 0 0,1 0 0 0 0,-1 1 1 0 0,0-1-1 0 0,1 1 0 0 0,-1 0 1 0 0,1-1-1 0 0,-1 1 0 0 0,1 0 1 0 0,0 0-1 0 0,-1 0 0 0 0,1 0 1 0 0,0 0-1 0 0,-1 0 0 0 0,1 0 1 0 0,0 1-1 0 0,0 0-33 0 0,-5 2 84 0 0,-19 14 58 0 0,0 2 0 0 0,2 1-1 0 0,0 1 1 0 0,1 0-1 0 0,2 2 1 0 0,0 0-1 0 0,2 2 1 0 0,0 0-1 0 0,2 0 1 0 0,1 2 0 0 0,1 0-1 0 0,2 1 1 0 0,0 0-1 0 0,2 1 1 0 0,2 0-1 0 0,0 0 1 0 0,2 1 0 0 0,1 0-1 0 0,2 0 1 0 0,1 24-142 0 0,0-30 67 0 0,1 0 0 0 0,2 0 0 0 0,0 0 0 0 0,2-1 0 0 0,1 1 0 0 0,1 0-1 0 0,1-1 1 0 0,1 0 0 0 0,6 12-67 0 0,-8-22 39 0 0,1 0 0 0 0,0-1 0 0 0,1 0 0 0 0,1 0 0 0 0,0-1 0 0 0,1 0-1 0 0,0-1 1 0 0,1 0 0 0 0,0 0 0 0 0,1-1 0 0 0,0 0 0 0 0,0-1 0 0 0,1 0-1 0 0,0-1 1 0 0,6 3-39 0 0,3 0 23 0 0,-22-35-10255 0 0,3 11 960 0 0,-1 6 1074 0 0</inkml:trace>
  <inkml:trace contextRef="#ctx0" brushRef="#br0" timeOffset="674.482">538 372 6713 0 0,'0'0'2189'0'0,"0"0"-239"0"0,0 0-189 0 0,0 0-110 0 0,0 0-170 0 0,0 0-289 0 0,0 0-339 0 0,0 0-299 0 0,0 0-181 0 0,0 0-85 0 0,0 0 3 0 0,0 0 55 0 0,0 0 35 0 0,-3 12 22 0 0,-14 98 908 0 0,17-109-1282 0 0,-3 16 122 0 0,2 0 0 0 0,0 1 0 0 0,1-1 0 0 0,0 0 0 0 0,1 0 0 0 0,2 0 0 0 0,-1 0 0 0 0,2 0 0 0 0,0 0 0 0 0,1-1 0 0 0,1 1 0 0 0,1-1 0 0 0,0-1 0 0 0,1 1 0 0 0,0-1 0 0 0,1-1 0 0 0,1 1 0 0 0,0-2 0 0 0,12 13-151 0 0,-19-24 45 0 0,0 0 1 0 0,1 1 0 0 0,-1-1-1 0 0,1 0 1 0 0,0-1 0 0 0,0 1-1 0 0,-1-1 1 0 0,1 1 0 0 0,0-1-1 0 0,0 0 1 0 0,0 0-1 0 0,0-1 1 0 0,0 0 0 0 0,0 1-1 0 0,1-1 1 0 0,-1 0 0 0 0,0-1-1 0 0,0 1 1 0 0,0-1 0 0 0,0 0-1 0 0,0 0 1 0 0,0 0 0 0 0,0 0-1 0 0,-1-1 1 0 0,1 0 0 0 0,0 0-1 0 0,-1 0 1 0 0,1 0 0 0 0,-1 0-1 0 0,1-1 1 0 0,-1 1 0 0 0,0-1-1 0 0,0 0 1 0 0,1-1-46 0 0,18-23 145 0 0,-2-2 1 0 0,0 0-1 0 0,-2-1 0 0 0,-1 0 1 0 0,-1-2-1 0 0,-2 0 0 0 0,-1-1 1 0 0,4-21-146 0 0,-2 13 55 0 0,15-44 39 0 0,-85 435-51 0 0,52-200 2 0 0,4-82-48 0 0,-3-1 1 0 0,-3-1-1 0 0,-3 1 0 0 0,-2-1 1 0 0,-9 19 2 0 0,17-70 5 0 0,-2 1 0 0 0,0-1 0 0 0,-1-1 1 0 0,-1 1-1 0 0,0-1 0 0 0,-1 0 0 0 0,0 0 0 0 0,-1 0 0 0 0,-1-1 0 0 0,0-1 1 0 0,-1 1-1 0 0,0-2 0 0 0,-1 1 0 0 0,0-1 0 0 0,-10 6-5 0 0,20-16 3 0 0,0 1 0 0 0,0-1 0 0 0,-1 0-1 0 0,1 0 1 0 0,-1 0 0 0 0,1 0 0 0 0,-1-1 0 0 0,1 1-1 0 0,-1 0 1 0 0,1-1 0 0 0,-1 1 0 0 0,0-1 0 0 0,1 1-1 0 0,-1-1 1 0 0,0 0 0 0 0,1 0 0 0 0,-1 0 0 0 0,0 0-1 0 0,1 0 1 0 0,-1 0 0 0 0,0 0 0 0 0,1 0 0 0 0,-1-1-1 0 0,0 1 1 0 0,1-1 0 0 0,-1 1 0 0 0,0-1-1 0 0,1 0 1 0 0,-1 1 0 0 0,1-1 0 0 0,-1 0 0 0 0,1 0-1 0 0,0 0 1 0 0,-1 0 0 0 0,1 0 0 0 0,0-1 0 0 0,0 1-1 0 0,0 0 1 0 0,0-1 0 0 0,0 1 0 0 0,0 0 0 0 0,0-1-1 0 0,0 1 1 0 0,0-1 0 0 0,1 0 0 0 0,-1 1 0 0 0,0-2-3 0 0,-13-79 127 0 0,16 55-165 0 0,1-1 0 0 0,2 1 0 0 0,1 1 0 0 0,1-1 0 0 0,0 1 1 0 0,3 0-1 0 0,0 1 0 0 0,1 0 0 0 0,2 1 0 0 0,0 0 0 0 0,2 1 0 0 0,10-13 38 0 0,30-32-2497 0 0,-41 52-2102 0 0,0 0-4050 0 0,-10 12-2933 0 0</inkml:trace>
  <inkml:trace contextRef="#ctx0" brushRef="#br0" timeOffset="1100.941">1147 840 13915 0 0,'0'0'1907'0'0,"0"0"-527"0"0,0 0-233 0 0,0 0-56 0 0,0 0-27 0 0,0 0-43 0 0,0 0-124 0 0,0 0-126 0 0,0 0-90 0 0,0 0-100 0 0,0 0-93 0 0,0 0-86 0 0,24-7-76 0 0,72-17-83 0 0,-31 18 223 0 0,-63 7-455 0 0,-1 1 0 0 0,0 0 0 0 0,0 0 0 0 0,0 0 0 0 0,0 0 0 0 0,0 0 0 0 0,0 0 0 0 0,0 0 0 0 0,-1 0 0 0 0,1 0 0 0 0,-1 0 0 0 0,1 0 0 0 0,-1 1 0 0 0,0-1 0 0 0,0 0 0 0 0,0 0 0 0 0,0 0 0 0 0,0 0 0 0 0,-1 1 0 0 0,1-1 0 0 0,-1 0 0 0 0,1 0-11 0 0,-3 6 35 0 0,0 0 1 0 0,-1 0 0 0 0,1 0-1 0 0,-2 0 1 0 0,1-1 0 0 0,-1 0-1 0 0,0 0 1 0 0,0 0-1 0 0,-1-1 1 0 0,0 1 0 0 0,-6 4-36 0 0,-9 12 50 0 0,13-16-39 0 0,1 1-1 0 0,0 0 0 0 0,0 0 0 0 0,1 1 0 0 0,0 0 0 0 0,0 0 0 0 0,1 1 1 0 0,0-1-1 0 0,1 1 0 0 0,0 0 0 0 0,1 0 0 0 0,0 1 0 0 0,0-1 0 0 0,1 0 0 0 0,0 6-10 0 0,4-14 17 0 0,-1 0-1 0 0,1 0 0 0 0,0 0 0 0 0,-1 0 1 0 0,1 0-1 0 0,0-1 0 0 0,0 1 0 0 0,0 0 0 0 0,1-1 1 0 0,-1 0-1 0 0,0 1 0 0 0,0-1 0 0 0,1 0 0 0 0,-1 0 1 0 0,1 0-1 0 0,-1-1 0 0 0,1 1 0 0 0,-1 0 0 0 0,1-1 1 0 0,-1 0-1 0 0,1 0 0 0 0,0 1 0 0 0,-1-2 0 0 0,1 1 1 0 0,-1 0-1 0 0,3-1-16 0 0,6 1 100 0 0,-10 1-150 0 0,1-1 1 0 0,-1 0 0 0 0,1 1 0 0 0,0-1-1 0 0,-1 0 1 0 0,1 0 0 0 0,0 0 0 0 0,-1 0-1 0 0,1 0 1 0 0,0-1 0 0 0,-1 1 0 0 0,1-1-1 0 0,-1 1 1 0 0,1-1 0 0 0,0 1 0 0 0,-1-1-1 0 0,1 0 1 0 0,-1 0 0 0 0,0 1 0 0 0,1-1-1 0 0,-1 0 1 0 0,0 0 0 0 0,1-1 0 0 0,-1 1-1 0 0,0 0 1 0 0,0 0 0 0 0,0 0 0 0 0,0-1-1 0 0,0 1 1 0 0,0-1 0 0 0,-1 1-1 0 0,1-1 1 0 0,0 0 49 0 0,12-34-3915 0 0,-6 16 29 0 0,0 0-4100 0 0,-3 9-2339 0 0</inkml:trace>
  <inkml:trace contextRef="#ctx0" brushRef="#br0" timeOffset="1401.345">1582 173 7346 0 0,'0'0'2489'0'0,"0"0"-241"0"0,0 0-185 0 0,0 0-200 0 0,0 0-255 0 0,0 0-284 0 0,0 0-243 0 0,0 0-219 0 0,0 0-156 0 0,0 0-137 0 0,0 0-115 0 0,0 0-62 0 0,0 0-41 0 0,-7-1-11 0 0,4 1-293 0 0,0 0 0 0 0,0 0 0 0 0,0 0 0 0 0,0 0 0 0 0,0 1 0 0 0,0-1 0 0 0,0 1 0 0 0,1 0 0 0 0,-1-1 0 0 0,0 1 0 0 0,0 1 0 0 0,0-1 0 0 0,1 0 1 0 0,-1 1-1 0 0,1-1 0 0 0,-1 1 0 0 0,1 0 0 0 0,0 0 0 0 0,-1 0 0 0 0,1 0 0 0 0,0 0 0 0 0,0 1 0 0 0,1-1 0 0 0,-1 1 0 0 0,0-1 0 0 0,1 1 0 0 0,-1-1 0 0 0,1 2-47 0 0,-71 109 1097 0 0,93-108-9416 0 0,-15-5 2699 0 0,2 0-6223 0 0</inkml:trace>
  <inkml:trace contextRef="#ctx0" brushRef="#br0" timeOffset="1716.352">1688 729 10018 0 0,'0'0'2638'0'0,"0"0"-846"0"0,0 0-485 0 0,0 0-172 0 0,0 0-69 0 0,0 0-47 0 0,0 0-40 0 0,0 0-54 0 0,0 0-42 0 0,0 0-64 0 0,0 0-92 0 0,0 0-101 0 0,23 1-83 0 0,108 6 349 0 0,32-26 171 0 0,-122 17-1149 0 0,-21 1-2848 0 0,-1 0-7546 0 0,-16 1-1548 0 0</inkml:trace>
  <inkml:trace contextRef="#ctx0" brushRef="#br0" timeOffset="2516.112">2243 405 7546 0 0,'0'0'2744'0'0,"0"0"-646"0"0,0 0-306 0 0,0 0-59 0 0,0 0-145 0 0,0 0-230 0 0,0 0-283 0 0,0 0-266 0 0,0 0-189 0 0,0 0-142 0 0,0 0-85 0 0,0 0-58 0 0,0 0-31 0 0,1-4-28 0 0,0-10 142 0 0,-11 38 344 0 0,-1 8-319 0 0,-1-3-373 0 0,3 0 0 0 0,0 1 0 0 0,2 1-1 0 0,1-1 1 0 0,1 1 0 0 0,2 0 0 0 0,1 1 0 0 0,2 3-70 0 0,0-28 1 0 0,0-1 1 0 0,1 0 0 0 0,0 1 0 0 0,0-1-1 0 0,0 0 1 0 0,1 0 0 0 0,0 0 0 0 0,0 0-1 0 0,1 0 1 0 0,0 0 0 0 0,0 0 0 0 0,0-1-1 0 0,0 0 1 0 0,4 4-2 0 0,-6-7 2 0 0,1 0-1 0 0,0 0 1 0 0,0-1-1 0 0,0 1 1 0 0,0 0-1 0 0,0-1 1 0 0,0 1 0 0 0,1-1-1 0 0,-1 0 1 0 0,0 0-1 0 0,1 0 1 0 0,-1 0-1 0 0,1 0 1 0 0,-1-1-1 0 0,1 1 1 0 0,0-1-1 0 0,-1 1 1 0 0,1-1 0 0 0,-1 0-1 0 0,1 0 1 0 0,0 0-1 0 0,-1-1 1 0 0,1 1-1 0 0,0 0 1 0 0,-1-1-1 0 0,1 0 1 0 0,-1 1 0 0 0,1-1-1 0 0,-1 0 1 0 0,0-1-1 0 0,1 1 1 0 0,-1 0-1 0 0,0-1 1 0 0,0 1-1 0 0,2-2-1 0 0,19-14 93 0 0,-1-2 0 0 0,-1-1 0 0 0,0 0 0 0 0,-2-1 0 0 0,0-1-1 0 0,-2-1 1 0 0,0-1 0 0 0,-1 0 0 0 0,-2-1 0 0 0,9-21-93 0 0,95-141 209 0 0,-84 128 66 0 0,-34 58-198 0 0,0 1-26 0 0,0 0-54 0 0,-2 8-106 0 0,-10 20 120 0 0,-3 7 3 0 0,2 0 0 0 0,1 2 0 0 0,1-1 0 0 0,2 1 0 0 0,0 12-14 0 0,-7 298-59 0 0,16-271 56 0 0,-3-1-1 0 0,-4 1 1 0 0,-9 35 3 0 0,-38 105-107 0 0,51-209 111 0 0,-1-1 0 0 0,0 0 0 0 0,0 0 0 0 0,0 0 1 0 0,-1 0-1 0 0,0-1 0 0 0,0 0 0 0 0,-1 0 0 0 0,1 0 0 0 0,-1 0 0 0 0,0-1 0 0 0,0 0 0 0 0,-1 0 0 0 0,1-1 0 0 0,-1 0 1 0 0,1 0-1 0 0,-1-1 0 0 0,0 1 0 0 0,0-1 0 0 0,-1-1 0 0 0,1 1 0 0 0,0-1 0 0 0,0-1 0 0 0,-1 1 0 0 0,1-1 1 0 0,0-1-1 0 0,-1 1 0 0 0,0-1-4 0 0,5 0-1 0 0,1 0 1 0 0,-1 0-1 0 0,1 0 1 0 0,0 0-1 0 0,-1 0 1 0 0,1-1-1 0 0,0 1 1 0 0,0-1-1 0 0,0 1 1 0 0,0-1-1 0 0,0 0 1 0 0,0 0-1 0 0,0 1 1 0 0,0-2-1 0 0,1 1 1 0 0,-1 0-1 0 0,1 0 0 0 0,0 0 1 0 0,0-1-1 0 0,-1 1 1 0 0,1-1-1 0 0,1 1 1 0 0,-1-1-1 0 0,0 1 1 0 0,1-1-1 0 0,-1 1 1 0 0,1-1-1 0 0,0 1 1 0 0,0-1-1 0 0,0 0 1 0 0,0 1-1 0 0,0-1 1 0 0,1-1 0 0 0,20-88-222 0 0,53-31-1343 0 0,-15 49-5289 0 0,-46 58 148 0 0,-4 1-4788 0 0</inkml:trace>
  <inkml:trace contextRef="#ctx0" brushRef="#br0" timeOffset="2749.965">2815 806 12875 0 0,'0'0'1507'0'0,"0"0"-452"0"0,0 0 8 0 0,0 0 270 0 0,0 0 167 0 0,0 0-38 0 0,0 0-222 0 0,0 0-281 0 0,-2 32-247 0 0,-8 97-173 0 0,-13 20 621 0 0,13-139-2628 0 0,7-14-2319 0 0,0-2-3316 0 0,3 2-4528 0 0</inkml:trace>
  <inkml:trace contextRef="#ctx0" brushRef="#br0" timeOffset="3070.819">3021 177 5849 0 0,'0'0'5621'0'0,"0"0"-2729"0"0,0 0-1032 0 0,0 0-173 0 0,0 0-167 0 0,0 0-198 0 0,0 0-266 0 0,0 0-290 0 0,0 0-202 0 0,0 0-127 0 0,0 0-83 0 0,0 0-39 0 0,-1 2-26 0 0,-85 176 568 0 0,83-161-1952 0 0,5-13-2115 0 0,3-3-3662 0 0,-1-1-4627 0 0</inkml:trace>
  <inkml:trace contextRef="#ctx0" brushRef="#br0" timeOffset="3418.567">3191 0 11386 0 0,'0'0'1906'0'0,"0"0"-316"0"0,0 0-91 0 0,0 0-47 0 0,0 0-130 0 0,0 0-274 0 0,0 0-323 0 0,0 0-250 0 0,0 0-117 0 0,0 0-32 0 0,0 0 16 0 0,0 0 35 0 0,0 0 14 0 0,13 6 4 0 0,44 23 13 0 0,-53-27-343 0 0,0 1 1 0 0,0 0 0 0 0,0 1 0 0 0,0-1-1 0 0,-1 1 1 0 0,1 0 0 0 0,-1 0-1 0 0,0 0 1 0 0,0 0 0 0 0,0 0-1 0 0,-1 1 1 0 0,1-1 0 0 0,-1 1-1 0 0,0-1 1 0 0,0 3-66 0 0,5 9 190 0 0,13 39 15 0 0,-3 1 0 0 0,-2 1 0 0 0,-2 0 0 0 0,-3 1 0 0 0,-2 0 0 0 0,-3 0 0 0 0,-3 1 0 0 0,-4 49-205 0 0,1-83-41 0 0,-1 0 0 0 0,-2 0 0 0 0,0 0 0 0 0,-1 0 0 0 0,-2-1 0 0 0,-1 0 0 0 0,0 0 0 0 0,-2 0 0 0 0,-1-1 0 0 0,0-1 0 0 0,-2 0 0 0 0,-1-1 0 0 0,0 0 0 0 0,-2-1 0 0 0,0-1 0 0 0,-1 0 0 0 0,-1-1 0 0 0,0-1 0 0 0,-2-1 0 0 0,0 0 0 0 0,-4 1 41 0 0,-10 3-2017 0 0,22-15-1422 0 0,-1-2-3847 0 0,5-2-4526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4065 0 0,'0'0'1767'0'0,"0"0"-291"0"0,0 0-30 0 0,0 0 153 0 0,0 0 113 0 0,0 0-55 0 0,0 0-221 0 0,0 0-260 0 0,0 0-229 0 0,0 0-193 0 0,0 0-120 0 0,-5 8 3232 0 0,92 0-250 0 0,131-11-2131 0 0,-73-5-1123 0 0,-45 3-254 0 0,-99 5-140 0 0,-1 0 13 0 0,0 0 6 0 0,0 0-15 0 0,0 0-8 0 0,0 0-24 0 0,-22 0-2091 0 0,-7 2-2960 0 0,11 4-4517 0 0,11-2-1400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0 0 0,'0'0'1287'0'0,"0"0"35"0"0,0 0 106 0 0,0 0 319 0 0,0 0 229 0 0,0 0 66 0 0,0 0-57 0 0,0 0-301 0 0,0 0-294 0 0,0 0-310 0 0,0 0-264 0 0,-3 0-152 0 0,-11 0-92 0 0,11 0-62 0 0,3 0-37 0 0,24 0 5088 0 0,74 2-3705 0 0,-49 0-1553 0 0,0-1 0 0 0,1-3 0 0 0,-1-2 0 0 0,3-3-303 0 0,41-10 406 0 0,-89 16-260 0 0,4-2-826 0 0,-15 2-3636 0 0,-4 7 169 0 0,4-1-1576 0 0,-1-1-5424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9906 0 0,'0'0'2459'0'0,"0"0"-836"0"0,0 0-517 0 0,0 0-129 0 0,0 0 9 0 0,0 0 21 0 0,0 0-23 0 0,0 0-64 0 0,0 0-82 0 0,0 0-111 0 0,0 0-69 0 0,0 0-75 0 0,0 0-79 0 0,32-1-65 0 0,102-2-119 0 0,99-4-707 0 0,-211 7-1625 0 0,-8 0-4448 0 0,-9 0-5157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19 0 0 0,'0'0'644'0'0,"0"0"486"0"0,0 0 217 0 0,0 0 85 0 0,0 0 23 0 0,0 0 32 0 0,0 0 15 0 0,0 0-50 0 0,0 0-33 0 0,3-4-80 0 0,9-11-111 0 0,-16 18 5989 0 0,-6 4-4437 0 0,-36 24-3138 0 0,24-11 518 0 0,2 1 0 0 0,1 0 0 0 0,0 2-1 0 0,2 0 1 0 0,1 1 0 0 0,0 1 0 0 0,2 1-1 0 0,1 0 1 0 0,-4 11-160 0 0,4-4 122 0 0,1 0 0 0 0,1 0-1 0 0,2 1 1 0 0,2 0 0 0 0,1 0-1 0 0,1 1 1 0 0,2 0 0 0 0,1 22-122 0 0,4-40 78 0 0,0 1 0 0 0,1-1 0 0 0,0 0 0 0 0,2 0 1 0 0,0 0-1 0 0,0-1 0 0 0,2 0 0 0 0,0 0 1 0 0,1-1-1 0 0,1 1 0 0 0,0-2 0 0 0,1 1 0 0 0,0-1 1 0 0,8 7-79 0 0,64 42 681 0 0,-41-52-105 0 0,-40-11-541 0 0,-1 0 6 0 0,0 0-11 0 0,0 0 2 0 0,0 0 6 0 0,0 0-2 0 0,0 0-17 0 0,0 0-10 0 0,0 0-5 0 0,0 0-18 0 0,0 0-17 0 0,0 0-9 0 0,0 0-16 0 0,0 0-48 0 0,0-25-3580 0 0,12 8-1868 0 0,-8 12-1625 0 0,-2 1-4287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4809 0 0,'0'0'2602'0'0,"0"0"-430"0"0,0 0-186 0 0,0 0-89 0 0,0 0-188 0 0,0 0-254 0 0,0 0-257 0 0,0 0-202 0 0,0 0-164 0 0,0 0-120 0 0,0 0-77 0 0,0 0-55 0 0,0 0-30 0 0,4-15-9 0 0,15-50-17 0 0,43-61 1898 0 0,-35 87-2079 0 0,2 1 0 0 0,1 2-1 0 0,1 1 1 0 0,2 2 0 0 0,15-12-343 0 0,-47 45 2 0 0,2-4 19 0 0,0 1 0 0 0,1-1-1 0 0,-1 1 1 0 0,1 0 0 0 0,0 0 0 0 0,-1 1-1 0 0,1-1 1 0 0,0 1 0 0 0,1 0-1 0 0,-1 0 1 0 0,0 0 0 0 0,1 1 0 0 0,-1-1-1 0 0,1 1 1 0 0,-1 0 0 0 0,1 0 0 0 0,0 1-21 0 0,14 33 34 0 0,27 228 249 0 0,-46-259-278 0 0,0-1 0 0 0,1 0 0 0 0,-1 1 0 0 0,0-1 0 0 0,1 0 0 0 0,-1 1 0 0 0,1-1 0 0 0,-1 0-1 0 0,1 0 1 0 0,-1 1 0 0 0,1-1 0 0 0,0 0 0 0 0,0 0 0 0 0,0 0 0 0 0,0 0 0 0 0,0 0 0 0 0,0 0 0 0 0,0 0 0 0 0,0 0 0 0 0,0 0 0 0 0,0-1 0 0 0,0 1 0 0 0,0 0 0 0 0,1-1 0 0 0,-1 1 0 0 0,0-1 0 0 0,1 1-1 0 0,-1-1 1 0 0,0 0 0 0 0,1 1 0 0 0,-1-1 0 0 0,0 0 0 0 0,1 0 0 0 0,-1 0 0 0 0,1 0 0 0 0,-1 0 0 0 0,0 0 0 0 0,1 0 0 0 0,-1-1 0 0 0,0 1 0 0 0,1-1 0 0 0,-1 1 0 0 0,0 0 0 0 0,1-1 0 0 0,-1 0-1 0 0,0 1 1 0 0,0-1 0 0 0,0 0-5 0 0,80-76 281 0 0,-50 44-258 0 0,1 2 0 0 0,2 1 1 0 0,0 2-1 0 0,2 2 0 0 0,2 1 0 0 0,14-7-23 0 0,-26 19-26 0 0,-18 8 22 0 0,1 0-1 0 0,0 1 1 0 0,0 0-1 0 0,0 1 0 0 0,0-1 1 0 0,1 2-1 0 0,-1-1 1 0 0,1 1-1 0 0,0 1 0 0 0,5 0 5 0 0,-13 3 0 0 0,1 1-1 0 0,0-1 0 0 0,-1 1 1 0 0,1 0-1 0 0,-1 0 0 0 0,0 1 1 0 0,0-1-1 0 0,-1 0 0 0 0,1 1 1 0 0,0-1-1 0 0,-1 1 0 0 0,0-1 1 0 0,0 1-1 0 0,0-1 0 0 0,0 1 1 0 0,-1 0-1 0 0,0 0 0 0 0,1-1 1 0 0,-1 1-1 0 0,0 0 0 0 0,-1 0 1 0 0,1-1 0 0 0,1 16 17 0 0,-1 0 0 0 0,-1 0 1 0 0,-1 0-1 0 0,0 0 0 0 0,-2-1 1 0 0,0 1-1 0 0,-4 11-17 0 0,-18 80 31 0 0,22-77-1003 0 0,23-37-3825 0 0,-9-4 2352 0 0,0-1-5207 0 0,-1 5-4131 0 0</inkml:trace>
  <inkml:trace contextRef="#ctx0" brushRef="#br0" timeOffset="736.005">1609 81 11490 0 0,'0'0'1553'0'0,"0"0"-318"0"0,0 0 92 0 0,0 0 204 0 0,0 0 18 0 0,0 0-191 0 0,0 0-239 0 0,0 0-202 0 0,0 0-128 0 0,0 0-77 0 0,0 0-93 0 0,0 0-90 0 0,0 0-81 0 0,2-12-72 0 0,5-35-44 0 0,-8 45-309 0 0,1 1 0 0 0,-1 0-1 0 0,0 0 1 0 0,1-1 0 0 0,-1 1 0 0 0,0 0-1 0 0,0 0 1 0 0,0 0 0 0 0,0 0 0 0 0,0 0-1 0 0,0 0 1 0 0,0 0 0 0 0,0 0 0 0 0,0 0-1 0 0,0 1 1 0 0,0-1 0 0 0,-1 0 0 0 0,1 1-1 0 0,0-1 1 0 0,-1 1 0 0 0,1-1 0 0 0,0 1-1 0 0,-1 0 1 0 0,1-1 0 0 0,0 1 0 0 0,-1 0-1 0 0,1 0 1 0 0,-1 0 0 0 0,1 0 0 0 0,0 0-1 0 0,-1 1 1 0 0,1-1 0 0 0,-1 0 0 0 0,1 0-1 0 0,0 1 1 0 0,-2 0-23 0 0,-3-1 53 0 0,-8 0 10 0 0,0 1-1 0 0,-1 0 1 0 0,1 1 0 0 0,0 0-1 0 0,1 2 1 0 0,-1-1-1 0 0,0 2 1 0 0,1-1-1 0 0,0 2 1 0 0,-12 6-63 0 0,14-8 13 0 0,-1 1 0 0 0,1 0 0 0 0,1 1 0 0 0,-1 0 0 0 0,1 1 0 0 0,0 0 0 0 0,0 0 0 0 0,1 1 0 0 0,0 1 0 0 0,1-1 0 0 0,0 1 0 0 0,0 1 0 0 0,0 0 0 0 0,2 0 0 0 0,-1 0 0 0 0,1 1 0 0 0,1-1 0 0 0,-1 1 0 0 0,2 1 0 0 0,0-1 0 0 0,0 1 0 0 0,1 0 0 0 0,1 0 0 0 0,0 0 0 0 0,0 4-13 0 0,1-13 0 0 0,1 0-1 0 0,0 0 1 0 0,0 0-1 0 0,0 0 1 0 0,0-1-1 0 0,0 1 1 0 0,1 0-1 0 0,-1 0 1 0 0,1 0-1 0 0,0 0 0 0 0,0 0 1 0 0,0-1-1 0 0,0 1 1 0 0,0 0-1 0 0,0-1 1 0 0,1 1-1 0 0,-1-1 1 0 0,1 1-1 0 0,0-1 1 0 0,0 0-1 0 0,0 0 1 0 0,0 0-1 0 0,0 0 1 0 0,0 0-1 0 0,1 0 1 0 0,-1-1-1 0 0,1 1 1 0 0,-1-1-1 0 0,1 1 0 0 0,-1-1 1 0 0,1 0-1 0 0,0 0 1 0 0,2 0 0 0 0,7 1 52 0 0,0-2-1 0 0,-1 1 1 0 0,1-2 0 0 0,0 1-1 0 0,0-2 1 0 0,0 1 0 0 0,-1-2-1 0 0,1 1 1 0 0,-1-2 0 0 0,0 0 0 0 0,0 0-1 0 0,0-1 1 0 0,0 0 0 0 0,-1 0-1 0 0,2-3-51 0 0,144-110 571 0 0,-144 109-535 0 0,-1-2-2 0 0,0 2 1 0 0,1 0 0 0 0,1 0 0 0 0,-1 1 0 0 0,1 0 0 0 0,1 1-1 0 0,-1 1 1 0 0,15-5-35 0 0,-26 13 1 0 0,0-1 1 0 0,0 1-1 0 0,0-1 0 0 0,-1 1 0 0 0,1 0 0 0 0,0-1 0 0 0,-1 1 1 0 0,1 0-1 0 0,-1 0 0 0 0,1 0 0 0 0,-1 0 0 0 0,0 1 0 0 0,0-1 0 0 0,0 0 1 0 0,0 0-1 0 0,0 1 0 0 0,-1-1 0 0 0,1 1 0 0 0,-1-1 0 0 0,1 1 1 0 0,-1-1-1 0 0,0 0 0 0 0,0 1 0 0 0,0-1 0 0 0,0 1 0 0 0,-1-1 0 0 0,1 3-1 0 0,0-1 5 0 0,3 103 37 0 0,-4-1 1 0 0,-15 101-43 0 0,12-153-2 0 0,-2 0-11 0 0,-3 0-1 0 0,-1-1 1 0 0,-3 0 0 0 0,-3-1-1 0 0,-1-1 1 0 0,-3 0 13 0 0,17-43 1 0 0,0 0 0 0 0,-1 0 0 0 0,1-1 0 0 0,-1 0 0 0 0,-1 0 0 0 0,0 0 0 0 0,0 0 0 0 0,0-1 0 0 0,-1 1 0 0 0,0-1 0 0 0,0-1 0 0 0,0 1 0 0 0,-1-1 0 0 0,0 0 0 0 0,0-1 0 0 0,0 0 0 0 0,0 0 0 0 0,-1 0 0 0 0,0-1 0 0 0,-5 2-1 0 0,10-4 0 0 0,1 1 1 0 0,-2-1-1 0 0,1 0 1 0 0,0 0-1 0 0,0 0 1 0 0,0 0-1 0 0,0-1 1 0 0,-1 1-1 0 0,1-1 1 0 0,0 0-1 0 0,-1 0 1 0 0,1 0 0 0 0,0 0-1 0 0,-1 0 1 0 0,1-1-1 0 0,0 0 1 0 0,0 1-1 0 0,-1-1 1 0 0,1 0-1 0 0,0-1 1 0 0,0 1-1 0 0,0-1 1 0 0,0 1-1 0 0,1-1 1 0 0,-1 0-1 0 0,0 0 1 0 0,1 0-1 0 0,-1 0 1 0 0,1 0-1 0 0,0-1 1 0 0,-1 1-1 0 0,1-1 1 0 0,0 0-1 0 0,1 1 1 0 0,-1-1-1 0 0,0 0 1 0 0,0-3-1 0 0,0-5-6 0 0,0-1 1 0 0,2 0 0 0 0,-1 1 0 0 0,1-1 0 0 0,1 0-1 0 0,0 1 1 0 0,1-1 0 0 0,0 1 0 0 0,0-1 0 0 0,2 1-1 0 0,-1 0 1 0 0,1 0 0 0 0,1 1 0 0 0,0-1 0 0 0,0 1-1 0 0,1 0 1 0 0,1 0 0 0 0,0 0 5 0 0,11-14-21 0 0,1 1 1 0 0,1 1-1 0 0,1 0 0 0 0,1 2 1 0 0,0 0-1 0 0,14-7 21 0 0,105-47-3308 0 0,-129 68 1293 0 0,1-1-4456 0 0,-3 6-5800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3217 0 0,'0'0'1487'0'0,"0"0"-196"0"0,0 0-12 0 0,0 0 149 0 0,0 0 88 0 0,0 0-132 0 0,0 0-306 0 0,0 0-332 0 0,0 0-236 0 0,0 0-91 0 0,0 0-38 0 0,0 0 10 0 0,0 0-15 0 0,-1 9-21 0 0,6 258 3381 0 0,-4-266-3666 0 0,0-1 0 0 0,0 1 1 0 0,0 0-1 0 0,0-1 0 0 0,0 1 1 0 0,1 0-1 0 0,-1-1 1 0 0,0 1-1 0 0,0-1 0 0 0,1 0 1 0 0,-1 0-1 0 0,0 1 1 0 0,1-1-1 0 0,-1 0 0 0 0,0 0 1 0 0,1 0-1 0 0,-1 0 1 0 0,1 0-1 0 0,-1-1 0 0 0,0 1 1 0 0,0 0-1 0 0,1 0 1 0 0,-1-1-1 0 0,0 1 0 0 0,1-1 1 0 0,-1 0-1 0 0,0 1 0 0 0,0-1 1 0 0,0 0-1 0 0,0 1 1 0 0,0-1-1 0 0,0 0 0 0 0,0 0 1 0 0,0 0-71 0 0,1 0 30 0 0,16-9 159 0 0,-1-2 0 0 0,0 1 1 0 0,0-2-1 0 0,-2 0 0 0 0,1-1 0 0 0,-2-1 1 0 0,0 0-1 0 0,0-2-189 0 0,29-29 269 0 0,-25 26-119 0 0,-2-2 0 0 0,0 0 0 0 0,-1-1 0 0 0,-2-1 0 0 0,0 0 0 0 0,0-3-150 0 0,-4 16 188 0 0,-9 32-140 0 0,-2-1 48 0 0,-1 111 389 0 0,9 158-24 0 0,7-181-405 0 0,-6 1 0 0 0,-4 71-56 0 0,-4-169 14 0 0,0 0 1 0 0,-1 0-1 0 0,0 0 1 0 0,0 0-1 0 0,-1 0 1 0 0,-1-1-1 0 0,1 1 1 0 0,-2-1-1 0 0,0 0 1 0 0,0 0-15 0 0,3-8 12 0 0,1-1 1 0 0,-1 1-1 0 0,0-1 1 0 0,1 0-1 0 0,-1 0 0 0 0,0 0 1 0 0,0 0-1 0 0,0 0 1 0 0,0 0-1 0 0,0-1 0 0 0,0 1 1 0 0,0 0-1 0 0,0-1 1 0 0,0 0-1 0 0,0 1 1 0 0,0-1-1 0 0,0 0 0 0 0,0 0 1 0 0,0 0-1 0 0,-1 0 1 0 0,1-1-1 0 0,0 1 0 0 0,0-1 1 0 0,0 1-1 0 0,0-1 1 0 0,0 0-1 0 0,0 1 1 0 0,0-1-1 0 0,0 0 0 0 0,1 0 1 0 0,-1-1-1 0 0,0 1 1 0 0,1 0-1 0 0,-1 0 0 0 0,0-1 1 0 0,1 1-1 0 0,0-1 1 0 0,-1 0-1 0 0,1 1 0 0 0,0-1 1 0 0,0 0-1 0 0,0 0 1 0 0,0 0-1 0 0,0 0 1 0 0,0 1-1 0 0,0-1 0 0 0,1 0 1 0 0,-1-1-1 0 0,1 1 1 0 0,-1 0-1 0 0,1 0 0 0 0,0-1-12 0 0,-2-9-31 0 0,0 1-1 0 0,0-1 0 0 0,2 0 1 0 0,-1 0-1 0 0,2 1 0 0 0,-1-1 1 0 0,1 0-1 0 0,1 1 1 0 0,0-1-1 0 0,1 1 0 0 0,0-1 1 0 0,1 1-1 0 0,0 0 0 0 0,1 0 1 0 0,0 1-1 0 0,1-1 0 0 0,0 1 1 0 0,1 0-1 0 0,4-4 32 0 0,14-27-2249 0 0,-13 20-6106 0 0,-6 16-3407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11939 0 0,'0'0'2217'0'0,"0"0"-470"0"0,0 0-240 0 0,0 0-132 0 0,0 0-192 0 0,0 0-211 0 0,0 0-185 0 0,0 0-140 0 0,0 0-113 0 0,0 0-40 0 0,0 0-51 0 0,0 0-44 0 0,0 0-28 0 0,18-3-65 0 0,83-19 185 0 0,-29 22 213 0 0,-70 0-691 0 0,-1 1 1 0 0,0 0-1 0 0,1 0 0 0 0,-1 0 0 0 0,0 0 0 0 0,1 0 0 0 0,-1 1 1 0 0,0-1-1 0 0,0 0 0 0 0,0 0 0 0 0,0 1 0 0 0,0-1 0 0 0,0 1 1 0 0,-1-1-1 0 0,1 1 0 0 0,0-1 0 0 0,-1 1 0 0 0,1-1 0 0 0,-1 1 1 0 0,0 0-1 0 0,1-1 0 0 0,-1 1 0 0 0,0 0 0 0 0,0-1 0 0 0,0 1 1 0 0,0 0-1 0 0,0-1 0 0 0,0 1 0 0 0,-1 0 0 0 0,1-1 0 0 0,-1 1 1 0 0,1-1-1 0 0,-1 1 0 0 0,1-1 0 0 0,-1 1 0 0 0,0-1 0 0 0,0 1 1 0 0,0-1-1 0 0,0 1 0 0 0,0-1 0 0 0,0 0 0 0 0,0 0 0 0 0,0 1 1 0 0,0-1-1 0 0,-1 0 0 0 0,1 0 0 0 0,0 0-13 0 0,-78 80 315 0 0,70-72-298 0 0,5-6-4 0 0,-1 1-1 0 0,1-1 1 0 0,1 1-1 0 0,-1 0 1 0 0,0 0-1 0 0,1 1 1 0 0,0-1-1 0 0,0 1 1 0 0,0 0-1 0 0,1 0 1 0 0,-1-1-1 0 0,1 2 1 0 0,0-1-1 0 0,1 0 1 0 0,-1 0-1 0 0,0 3-12 0 0,4-6 35 0 0,0 0 1 0 0,0 0-1 0 0,0 0 0 0 0,0-1 0 0 0,0 1 0 0 0,0-1 0 0 0,0 1 1 0 0,0-1-1 0 0,1 0 0 0 0,-1 0 0 0 0,0 0 0 0 0,1 0 1 0 0,-1 0-1 0 0,1 0 0 0 0,0-1 0 0 0,-1 1 0 0 0,1-1 0 0 0,-1 0 1 0 0,1 0-1 0 0,1 0-35 0 0,0 1 70 0 0,6 1 9 0 0,0-1 0 0 0,0 0 1 0 0,0 0-1 0 0,0-1 1 0 0,0 0-1 0 0,0-1 1 0 0,0 0-1 0 0,0 0 0 0 0,0-2 1 0 0,0 1-1 0 0,5-3-79 0 0,-12 4 960 0 0,-1-1-3381 0 0,1-2-9415 0 0,-2 0-180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15 611 11018 0 0,'0'0'4427'0'0,"0"0"-2856"0"0,0 0-953 0 0,0 0 176 0 0,0 0 348 0 0,0 0 243 0 0,0 0 5 0 0,0 0-194 0 0,0 0-257 0 0,0 0-195 0 0,2 32-168 0 0,6 103-129 0 0,-11-23 413 0 0,-9-54-851 0 0,5-53-1473 0 0,5-15-10590 0 0,2 6 408 0 0</inkml:trace>
  <inkml:trace contextRef="#ctx0" brushRef="#br0" timeOffset="385.174">247 7 4745 0 0,'0'0'2710'0'0,"0"0"-268"0"0,0 0-207 0 0,0 0-128 0 0,0 0-209 0 0,0 0-290 0 0,0 0-310 0 0,0 0-330 0 0,0 0-295 0 0,0 0-235 0 0,0 0-167 0 0,0 0-102 0 0,0 0 24 0 0,8-6 538 0 0,12 50 352 0 0,55 202 1631 0 0,-69-220-2569 0 0,14 50 113 0 0,-3 0 0 0 0,-3 1 0 0 0,-4 1 0 0 0,-4 0 0 0 0,-2 22-258 0 0,-6-82-3 0 0,-2 0 1 0 0,0 0-1 0 0,0 0 1 0 0,-2-1-1 0 0,0 0 1 0 0,-1 0-1 0 0,-1 0 1 0 0,-1-1-1 0 0,0 0 1 0 0,-1-1-1 0 0,0 0 1 0 0,-2 0 0 0 0,0-1-1 0 0,0 0 1 0 0,-1-2-1 0 0,-1 1 1 0 0,0-1-1 0 0,0-1 1 0 0,-1-1-1 0 0,-1 0 1 0 0,0-1-1 0 0,0 0 1 0 0,-10 2 2 0 0,-44 14-1442 0 0,46-21-2547 0 0,-1-3-5212 0 0,15-1-2868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10258 0 0,'0'0'2810'0'0,"0"0"-595"0"0,0 0-374 0 0,0 0-158 0 0,0 0-210 0 0,0 0-254 0 0,0 0-245 0 0,0 0-214 0 0,0 0-169 0 0,0 0-128 0 0,0 0-89 0 0,0 0-46 0 0,0 0-9 0 0,6-1-7 0 0,229-23 1394 0 0,-214 22-2254 0 0,36-6-699 0 0,-24-4-8321 0 0,-26 8-1874 0 0</inkml:trace>
  <inkml:trace contextRef="#ctx0" brushRef="#br0" timeOffset="860.464">573 46 872 0 0,'0'0'1414'0'0,"0"0"-5"0"0,0 0 198 0 0,0 0 271 0 0,0 0 115 0 0,0 0-69 0 0,0 0-192 0 0,0 0-245 0 0,0 0-196 0 0,0 0-164 0 0,0 0-124 0 0,0 0-87 0 0,0 0-120 0 0,1-3-109 0 0,1-9-81 0 0,-1 8-75 0 0,-1 4-39 0 0,0 0-42 0 0,0 0-31 0 0,0 0-27 0 0,0 0-48 0 0,-9 23 971 0 0,-67 179-631 0 0,67-185-682 0 0,2 1 0 0 0,0 0-1 0 0,1 0 1 0 0,1 1-1 0 0,1-1 1 0 0,0 1 0 0 0,1 0-1 0 0,1 0 1 0 0,1 0-1 0 0,2 17-1 0 0,1-33 10 0 0,-1 0-1 0 0,2-1 0 0 0,-1 1 0 0 0,0 0 1 0 0,0-1-1 0 0,1 1 0 0 0,0-1 0 0 0,-1 0 1 0 0,1 0-1 0 0,0 0 0 0 0,0 0 1 0 0,0 0-1 0 0,0-1 0 0 0,0 1 0 0 0,1-1 1 0 0,-1 0-1 0 0,0 0 0 0 0,1 0 0 0 0,-1-1 1 0 0,1 1-1 0 0,-1-1 0 0 0,0 0 0 0 0,1 1 1 0 0,-1-2-1 0 0,1 1 0 0 0,-1 0 0 0 0,1-1 1 0 0,-1 1-1 0 0,1-1 0 0 0,-1 0 0 0 0,0 0 1 0 0,1-1-1 0 0,-1 1 0 0 0,0-1-9 0 0,21-11 96 0 0,-1-1 0 0 0,-1-1-1 0 0,0-2 1 0 0,-1 0 0 0 0,-1-1 0 0 0,0-1 0 0 0,-2 0-1 0 0,0-2 1 0 0,-1 0 0 0 0,-1-1 0 0 0,-2-1-1 0 0,0 0 1 0 0,-1-1 0 0 0,-1 0 0 0 0,-1-1-1 0 0,0-5-95 0 0,-9 26-1 0 0,75-131 104 0 0,-72 118 5 0 0,-12 18-39 0 0,-11 28-68 0 0,2 1 1 0 0,1 1-1 0 0,2 1 0 0 0,1 0 0 0 0,1 1 0 0 0,2 0 0 0 0,1 0 1 0 0,1 1-1 0 0,1 13-1 0 0,5-40 0 0 0,-9 72 0 0 0,3 1-1 0 0,4-1 1 0 0,4 40 0 0 0,0-26-8 0 0,6 132-52 0 0,-8-218 61 0 0,0 0 1 0 0,-1 0 0 0 0,0 0-1 0 0,0 0 1 0 0,0 0 0 0 0,-1-1-1 0 0,0 1 1 0 0,0-1 0 0 0,-1 0-1 0 0,0 1 1 0 0,0-2 0 0 0,0 1-1 0 0,-1 0 1 0 0,0-1 0 0 0,0 0 0 0 0,0 0-1 0 0,-1 0 1 0 0,1-1 0 0 0,-4 2-2 0 0,7-5 2 0 0,0 0 1 0 0,-1 0 0 0 0,1 0-1 0 0,0-1 1 0 0,-1 1 0 0 0,1 0-1 0 0,-1-1 1 0 0,1 0 0 0 0,-1 0 0 0 0,1 1-1 0 0,-1-1 1 0 0,1-1 0 0 0,-1 1-1 0 0,1 0 1 0 0,0-1 0 0 0,-1 1-1 0 0,1-1 1 0 0,-1 0 0 0 0,1 0 0 0 0,0 1-1 0 0,0-2 1 0 0,-1 1 0 0 0,1 0-1 0 0,0 0 1 0 0,0-1 0 0 0,0 1-1 0 0,0-1 1 0 0,0 0 0 0 0,1 1 0 0 0,-1-1-1 0 0,1 0 1 0 0,-1 0 0 0 0,1 0-1 0 0,-1 0 1 0 0,1 0 0 0 0,0-1-1 0 0,0 1 1 0 0,0 0 0 0 0,0-1-3 0 0,-1-9-10 0 0,0 0-1 0 0,1 0 1 0 0,1 0 0 0 0,0-1 0 0 0,1 1-1 0 0,0 0 1 0 0,0 0 0 0 0,2 0 0 0 0,-1 0-1 0 0,2 0 1 0 0,-1 0 0 0 0,2 1 0 0 0,-1-1-1 0 0,2 1 1 0 0,-1 0 0 0 0,1 1-1 0 0,1-1 1 0 0,1 0 10 0 0,-7 9-4 0 0,60-86-3006 0 0,-48 73 207 0 0,-1 4-6224 0 0,-8 3-2726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5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7258 0 0,'0'0'2677'0'0,"0"0"-388"0"0,0 0-202 0 0,0 0-73 0 0,0 0-176 0 0,0 0-294 0 0,0 0-359 0 0,0 0-294 0 0,0 0-220 0 0,0 0-136 0 0,0 0-64 0 0,-2-7 1508 0 0,2 31-1124 0 0,1-4-702 0 0,-1 0-1 0 0,0 0 1 0 0,-1 0-1 0 0,-1 0 1 0 0,-2 0 0 0 0,0 0-1 0 0,0-1 1 0 0,-2 1-1 0 0,-7 15-152 0 0,10-27-256 0 0,0-1-169 0 0,-2-6-3221 0 0,5-1 658 0 0,0 0-3481 0 0,0 0-5326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5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15731 0 0,'0'0'1985'0'0,"0"0"-721"0"0,0 0-496 0 0,0 0-128 0 0,0 0-192 0 0,0 0-143 0 0,0 0-249 0 0,0 0-128 0 0,0 0-33 0 0,0 0 1 0 0,0 0 56 0 0,0 0-80 0 0,0 0-96 0 0,0 0-240 0 0,91 55-344 0 0,-68-36-720 0 0,-4-8-2177 0 0,-6-4-8234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10530 0 0,'0'0'2441'0'0,"0"0"-854"0"0,0 0-510 0 0,0 0 61 0 0,0 0 264 0 0,0 0 230 0 0,0 0 44 0 0,0 0-210 0 0,0 0-315 0 0,0 0-291 0 0,0 0-228 0 0,38 2-173 0 0,117 5-123 0 0,-48-19 53 0 0,117-8-2201 0 0,-198 20-2380 0 0,-7 0-7690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5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6057 0 0,'0'0'1771'0'0,"0"0"34"0"0,0 0 234 0 0,0 0 124 0 0,0 0-101 0 0,0 0-313 0 0,0 0-350 0 0,0 0-274 0 0,0 0-182 0 0,0 0-161 0 0,0 0-134 0 0,0 0-121 0 0,0 0-81 0 0,6-7-21 0 0,48-85 1478 0 0,48-58-844 0 0,-65 109-1023 0 0,-33 40-23 0 0,-3 1 6 0 0,-1 0-11 0 0,0 0-17 0 0,-3 26-15 0 0,2-15 25 0 0,0-1 1 0 0,2 1-1 0 0,-1 0 1 0 0,1 0 0 0 0,1 0-1 0 0,0-1 1 0 0,0 1-1 0 0,1-1 1 0 0,0 0-1 0 0,1 0 1 0 0,1 0-1 0 0,3 8-1 0 0,-5-14 14 0 0,0 1-1 0 0,0 0 1 0 0,0-1-1 0 0,1 0 1 0 0,0 0-1 0 0,-1 0 1 0 0,1 0-1 0 0,1 0 1 0 0,-1-1-1 0 0,1 0 0 0 0,-1 0 1 0 0,1 0-1 0 0,0-1 1 0 0,0 1-1 0 0,0-1 1 0 0,0 0-1 0 0,0 0 1 0 0,1-1-1 0 0,-1 0 0 0 0,1 0 1 0 0,-1 0-1 0 0,1 0 1 0 0,0-1-14 0 0,7-2 114 0 0,-1-1-1 0 0,0 1 1 0 0,0-2 0 0 0,0 0 0 0 0,-1 0-1 0 0,1-1 1 0 0,-1-1 0 0 0,0 0 0 0 0,-1 0-1 0 0,1-1 1 0 0,-1-1 0 0 0,0 1 0 0 0,-1-2 0 0 0,0 1-1 0 0,0-1 1 0 0,-1-1 0 0 0,0 1 0 0 0,-1-1-1 0 0,0-1 1 0 0,-1 1 0 0 0,0-1 0 0 0,0 0-1 0 0,-1-1 1 0 0,-1 1 0 0 0,0-1 0 0 0,0 0-1 0 0,-1 0 1 0 0,-1 0 0 0 0,0-1 0 0 0,0 1-1 0 0,-2-1 1 0 0,1 1 0 0 0,-2-3-114 0 0,1-33-660 0 0,0 48 146 0 0,0 0-218 0 0,13 0-6687 0 0,-9 0-4434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795 796 1688 0 0,'0'0'2658'0'0,"0"0"-897"0"0,0 0-236 0 0,0 0 65 0 0,0 0 46 0 0,0 0-90 0 0,0 0-227 0 0,0 0-300 0 0,0 0-236 0 0,0 0-174 0 0,0 0-89 0 0,0 0-37 0 0,0 0-18 0 0,-30 7-11 0 0,-94 22-18 0 0,61 1 243 0 0,55-22-529 0 0,-8 8 87 0 0,0 0-1 0 0,0 1 0 0 0,2 0 0 0 0,0 1 0 0 0,1 1 0 0 0,1 0 0 0 0,0 0 0 0 0,-3 13-236 0 0,13-29 32 0 0,0 0 0 0 0,1 1 0 0 0,0-1 0 0 0,0 1-1 0 0,0-1 1 0 0,0 1 0 0 0,1-1 0 0 0,-1 1 0 0 0,1 0 0 0 0,0-1 0 0 0,0 1 0 0 0,0 0 0 0 0,1-1 0 0 0,-1 1 0 0 0,1-1-1 0 0,0 1 1 0 0,0-1 0 0 0,0 1 0 0 0,0-1 0 0 0,1 1 0 0 0,-1-1 0 0 0,1 0 0 0 0,0 0 0 0 0,0 0 0 0 0,0 0 0 0 0,1 0 0 0 0,-1 0-1 0 0,0-1 1 0 0,1 1 0 0 0,0-1 0 0 0,0 1 0 0 0,0-1 0 0 0,0 0 0 0 0,0 0 0 0 0,0-1 0 0 0,0 1 0 0 0,1 0 0 0 0,-1-1-1 0 0,0 0 1 0 0,1 0 0 0 0,-1 0 0 0 0,1 0 0 0 0,0-1-32 0 0,13 0 130 0 0,0-1 0 0 0,0-1 0 0 0,-1 0 0 0 0,1-1 0 0 0,-1-1 0 0 0,1-1 0 0 0,-1 0 0 0 0,-1-1 0 0 0,1-1 0 0 0,-1 0 1 0 0,0-1-1 0 0,-1-1 0 0 0,1 0 0 0 0,-2-1 0 0 0,0 0 0 0 0,4-5-130 0 0,-2 4 65 0 0,32-26 87 0 0,-1-2 1 0 0,-3-2-1 0 0,-1-2 1 0 0,-2-2-1 0 0,-2-1 1 0 0,20-35-153 0 0,-44 60 5 0 0,0 0 1 0 0,-1-1 0 0 0,-2 0-1 0 0,0-1 1 0 0,-1-1-1 0 0,-2 1 1 0 0,0-1 0 0 0,-2-1-1 0 0,0 0 1 0 0,-2 1-1 0 0,0-1 1 0 0,-2-1 0 0 0,-1 1-1 0 0,-1 0 1 0 0,-3-16-6 0 0,2 31-11 0 0,-1 1 0 0 0,-1-1 0 0 0,0 0 0 0 0,0 1 0 0 0,-1-1 0 0 0,0 1 0 0 0,-1 0 1 0 0,0 0-1 0 0,0 1 0 0 0,-1-1 0 0 0,0 1 0 0 0,0 0 0 0 0,-3-1 11 0 0,6 6-11 0 0,1 0-1 0 0,-1 0 1 0 0,-1 0-1 0 0,1 1 1 0 0,0-1 0 0 0,-1 1-1 0 0,1 0 1 0 0,-1 0 0 0 0,1 0-1 0 0,-1 0 1 0 0,0 1-1 0 0,0 0 1 0 0,0-1 0 0 0,0 1-1 0 0,0 1 1 0 0,0-1-1 0 0,0 1 1 0 0,0-1 0 0 0,0 1-1 0 0,-1 0 1 0 0,1 1 0 0 0,0-1-1 0 0,0 1 1 0 0,0 0-1 0 0,0 0 1 0 0,0 0 0 0 0,0 0-1 0 0,0 1 1 0 0,1-1 0 0 0,-1 1-1 0 0,0 0 1 0 0,1 0-1 0 0,-1 1 12 0 0,-10 7 0 0 0,1 1-1 0 0,1 0 0 0 0,0 1 1 0 0,0 0-1 0 0,1 1 0 0 0,1 0 1 0 0,0 1-1 0 0,1 0 0 0 0,1 0 1 0 0,0 1-1 0 0,0 0 0 0 0,2 0 1 0 0,0 1-1 0 0,1 0 0 0 0,0 2 1 0 0,-5 23 38 0 0,1 0-1 0 0,3 0 1 0 0,1 1-1 0 0,2-1 1 0 0,3 22-38 0 0,0-44 50 0 0,1 0 1 0 0,2-1-1 0 0,0 1 0 0 0,0-1 1 0 0,2 1-1 0 0,0-1 0 0 0,1 0 1 0 0,1-1-1 0 0,1 0 0 0 0,0 0 1 0 0,1-1-1 0 0,1 0 1 0 0,1 0-1 0 0,0-1 0 0 0,1 0 1 0 0,0-1-1 0 0,1-1 0 0 0,1 0 1 0 0,0 0-1 0 0,1-2 1 0 0,0 0-1 0 0,14 8-50 0 0,-20-14 18 0 0,-1 0 0 0 0,1 0 0 0 0,1-1-1 0 0,-1 0 1 0 0,1 0 0 0 0,-1-1 0 0 0,1-1 0 0 0,0 0 0 0 0,0 0 0 0 0,4 0-18 0 0,5-35-1759 0 0,-17 18-1673 0 0,-1 5-3681 0 0,1 2-4961 0 0</inkml:trace>
  <inkml:trace contextRef="#ctx0" brushRef="#br0" timeOffset="254.685">1609 866 14803 0 0,'0'0'1287'0'0,"0"0"-523"0"0,0 0-124 0 0,0 0 119 0 0,0 0 80 0 0,0 0-85 0 0,0 0-218 0 0,0 0-250 0 0,0 0-155 0 0,0 0-82 0 0,0 0-27 0 0,0 0-13 0 0,-4 31-64 0 0,-10 96-85 0 0,10-79-2215 0 0,4-48-1884 0 0,0 0-6442 0 0</inkml:trace>
  <inkml:trace contextRef="#ctx0" brushRef="#br0" timeOffset="399.566">1537 336 5633 0 0,'0'0'584'0'0,"0"0"-1576"0"0,0 0-112 0 0,0 0 176 0 0,0 0 296 0 0,0 0-441 0 0,0 0-415 0 0</inkml:trace>
  <inkml:trace contextRef="#ctx0" brushRef="#br0" timeOffset="803.286">1869 439 1176 0 0,'0'0'2718'0'0,"0"0"61"0"0,0 0 1 0 0,0 0-242 0 0,0 0-385 0 0,0 0-392 0 0,35-14-356 0 0,111-42-311 0 0,-62 12 434 0 0,-72 38-1321 0 0,-1 0-1 0 0,0-1 1 0 0,0-1-1 0 0,0 0 1 0 0,-1 0-1 0 0,0-1 1 0 0,-1-1-1 0 0,0 1 1 0 0,0-1 0 0 0,-1-1-1 0 0,-1 0 1 0 0,1 0-1 0 0,-2 0 1 0 0,0-1-1 0 0,0 0 1 0 0,-1 0-1 0 0,0 0 1 0 0,-1-1-1 0 0,-1 0 1 0 0,0 0-1 0 0,-1 0 1 0 0,1-5-207 0 0,-3 12 85 0 0,1 3-42 0 0,0 1 0 0 0,-1 0 0 0 0,1-1 0 0 0,0 1-1 0 0,-1 0 1 0 0,0-1 0 0 0,1 1 0 0 0,-1-1 0 0 0,0 1 0 0 0,-1 0 0 0 0,1-1-1 0 0,0 1 1 0 0,-1-1 0 0 0,1 1 0 0 0,-1 0 0 0 0,1-1 0 0 0,-1 1 0 0 0,0 0-1 0 0,0 0 1 0 0,0 0 0 0 0,-1 0 0 0 0,1 0 0 0 0,0 0 0 0 0,-1 0 0 0 0,1 0-1 0 0,-1 0 1 0 0,0 0 0 0 0,0 1 0 0 0,1-1 0 0 0,-1 1 0 0 0,0-1 0 0 0,0 1 0 0 0,0 0-1 0 0,-1 0 1 0 0,1 0 0 0 0,0 0 0 0 0,-1 0-43 0 0,0 3 2 0 0,1-1 0 0 0,-1 1 0 0 0,0 0 0 0 0,1 1 0 0 0,0-1 0 0 0,-1 0-1 0 0,1 1 1 0 0,0-1 0 0 0,0 1 0 0 0,0 0 0 0 0,1 0 0 0 0,-1-1 0 0 0,1 1 0 0 0,-1 0 0 0 0,1 0 0 0 0,0 1 0 0 0,0-1 0 0 0,0 0 0 0 0,1 1-2 0 0,-6 10 18 0 0,-14 46 7 0 0,2 0 1 0 0,3 2-1 0 0,2 0 1 0 0,4 0-1 0 0,2 1 1 0 0,3 0-1 0 0,2 0 1 0 0,4 15-26 0 0,-1 122 75 0 0,2-83-47 0 0,-4 0-1 0 0,-6-1 1 0 0,-5 1-1 0 0,-7 11-27 0 0,17-119-1 0 0,1 3-7 0 0,0 0 0 0 0,-1 0 0 0 0,-1 0-1 0 0,0-1 1 0 0,0 1 0 0 0,-1-1 0 0 0,0 0-1 0 0,-1 0 1 0 0,-1 0 0 0 0,0-1-1 0 0,0 1 1 0 0,-1-2 0 0 0,0 1 0 0 0,0-1-1 0 0,-1 0 1 0 0,0 0 0 0 0,-1-1 0 0 0,-8 6 8 0 0,13-12-57 0 0,-1 0 1 0 0,0-1-1 0 0,1 0 1 0 0,-1 0 0 0 0,0 0-1 0 0,0 0 1 0 0,0-1 0 0 0,1 1-1 0 0,-1-1 1 0 0,0-1-1 0 0,0 1 1 0 0,0-1 0 0 0,0 0-1 0 0,1 0 1 0 0,-1 0-1 0 0,0 0 1 0 0,1-1 0 0 0,-1 0-1 0 0,1 0 1 0 0,-1 0-1 0 0,1-1 1 0 0,0 1 0 0 0,0-1-1 0 0,0 0 1 0 0,1 0-1 0 0,-1 0 1 0 0,0-1 0 0 0,1 1-1 0 0,0-1 1 0 0,0 0 0 0 0,0 0-1 0 0,-1-4 57 0 0,-6-6-345 0 0,2-1 0 0 0,0 0 0 0 0,1 0 0 0 0,1-1 0 0 0,0 0 0 0 0,1 0 1 0 0,1-1-1 0 0,0 1 0 0 0,1-3 345 0 0,-11-138-4743 0 0,12 55-3548 0 0,2 69-128 0 0</inkml:trace>
  <inkml:trace contextRef="#ctx0" brushRef="#br0" timeOffset="1351.789">2240 660 0 0 0,'0'0'1290'0'0,"0"0"85"0"0,0 0 96 0 0,0 0 86 0 0,31-16 69 0 0,99-51 14 0 0,-11 1 2365 0 0,-72 37-3309 0 0,-2-1 0 0 0,-1-3 1 0 0,-2-2-1 0 0,-1-2 0 0 0,-2-1 0 0 0,-2-2 0 0 0,1-4-696 0 0,-28 32 293 0 0,0 0 0 0 0,-1-1 0 0 0,0-1 0 0 0,-1 0 0 0 0,-1 0 0 0 0,0 0 0 0 0,-1-1 0 0 0,0 0 0 0 0,-1 0 0 0 0,-1-1 0 0 0,-1 1 0 0 0,0-1 0 0 0,1-15-293 0 0,-32 34 1915 0 0,14 12-1770 0 0,1 1 0 0 0,0 0 1 0 0,1 1-1 0 0,1 0 0 0 0,0 1 0 0 0,2 0 0 0 0,-7 17-145 0 0,-11 43 445 0 0,3 1-1 0 0,4 1 0 0 0,4 1 0 0 0,3 0 1 0 0,3 1-1 0 0,5 1 0 0 0,2-1 0 0 0,6 35-444 0 0,1-39 103 0 0,3 0-1 0 0,3-1 0 0 0,3 0 1 0 0,23 71-103 0 0,-17-51 8 0 0,-22-94-30 0 0,0 0-1 0 0,0-1 1 0 0,-1 1 0 0 0,1 0 0 0 0,-1-1 0 0 0,1 0-1 0 0,-1 0 1 0 0,0 0 0 0 0,1 0 0 0 0,-1 0 0 0 0,0-1 0 0 0,0 0-1 0 0,0 0 1 0 0,0 0 0 0 0,-1 0 0 0 0,1-1 0 0 0,0 1-1 0 0,0-1 1 0 0,0 0 0 0 0,-1 0 0 0 0,1-1 0 0 0,0 1-1 0 0,0-1 1 0 0,-2-1 22 0 0,-3 2-81 0 0,-1 0-30 0 0,2 2-139 0 0,0-1 1 0 0,0 0 0 0 0,-1-1-1 0 0,1 0 1 0 0,0 0-1 0 0,0-1 1 0 0,-1 0-1 0 0,1 0 1 0 0,0-1-1 0 0,0 0 1 0 0,0-1-1 0 0,0 1 1 0 0,1-1-1 0 0,-1-1 1 0 0,1 0-1 0 0,0 0 1 0 0,0 0-1 0 0,0-1 1 0 0,0 0-1 0 0,1 0 1 0 0,0-1 0 0 0,0 1-1 0 0,-2-5 250 0 0,6 5-363 0 0,0 0 0 0 0,1-1 0 0 0,-1 1 0 0 0,1-1 0 0 0,0 1 0 0 0,1-1 0 0 0,0 1 0 0 0,0-1 0 0 0,0 1 0 0 0,0-1 0 0 0,1 1 0 0 0,0-1 0 0 0,0 1 0 0 0,0-1 0 0 0,1 1 0 0 0,1-4 363 0 0,24-47-10737 0 0,-20 47 5196 0 0</inkml:trace>
  <inkml:trace contextRef="#ctx0" brushRef="#br0" timeOffset="1567.303">2399 840 8106 0 0,'0'0'1797'0'0,"0"0"-314"0"0,0 0-120 0 0,0 0 59 0 0,0 0-2 0 0,0 0-106 0 0,0 0-156 0 0,0 0-172 0 0,0 0-145 0 0,31-3-79 0 0,100-10-52 0 0,13-19 1057 0 0,74-30-933 0 0,-125 32-5231 0 0,-85 26-2140 0 0,-4-3-5212 0 0</inkml:trace>
  <inkml:trace contextRef="#ctx0" brushRef="#br0" timeOffset="2250.455">1883 881 2553 0 0,'0'0'3255'0'0,"0"0"-1068"0"0,0 0-423 0 0,0 0-106 0 0,0 0-152 0 0,0 0-217 0 0,36-9-195 0 0,114-27-190 0 0,-55 12 277 0 0,142-24-1618 0 0,-222 47-3122 0 0,-7 1-6611 0 0</inkml:trace>
  <inkml:trace contextRef="#ctx0" brushRef="#br0" timeOffset="2772.727">1745 358 5465 0 0,'0'0'1945'0'0,"0"0"-84"0"0,0 0 24 0 0,0 0-29 0 0,0 0-98 0 0,0 0-194 0 0,0 0-244 0 0,0 0-191 0 0,0 0-177 0 0,0 0-177 0 0,0 0-179 0 0,0 0-152 0 0,0 0-100 0 0,-9 1-71 0 0,-26 4-5 0 0,30-1-2460 0 0,20-3-10821 0 0,-10-1 5783 0 0</inkml:trace>
  <inkml:trace contextRef="#ctx0" brushRef="#br0" timeOffset="3820.27">2958 896 0 0 0,'0'0'1138'0'0,"0"0"283"0"0,0 0 308 0 0,0 0 184 0 0,0 0 38 0 0,0 0-132 0 0,0 0-216 0 0,0 0-225 0 0,0 0-226 0 0,0 0-134 0 0,0 0-97 0 0,0 0-55 0 0,32 0-41 0 0,96 0-36 0 0,-117 1-518 0 0,0-1 1 0 0,0 1 0 0 0,0-1 0 0 0,0-1 0 0 0,0 0 0 0 0,0-1 0 0 0,0 0-1 0 0,-1-1 1 0 0,1 0 0 0 0,-1 0 0 0 0,1-1 0 0 0,6-4-272 0 0,-4 2 194 0 0,-3 1-82 0 0,-1-1 0 0 0,0 0 0 0 0,0 0 0 0 0,0-1 0 0 0,-1 0 1 0 0,0 0-1 0 0,-1-1 0 0 0,1 0 0 0 0,-1 0 0 0 0,-1-1 0 0 0,0 0 0 0 0,0 0 0 0 0,-1-1 0 0 0,0 0 0 0 0,0 1 0 0 0,-1-2 0 0 0,0 1 0 0 0,-1 0 0 0 0,-1-1 0 0 0,1 1 0 0 0,-1-1 0 0 0,-1 0 0 0 0,0-3-112 0 0,-1 11-1 0 0,1 0 0 0 0,-1 0-1 0 0,0 0 1 0 0,0 0 0 0 0,0 0 0 0 0,0 0 0 0 0,0 0-1 0 0,-1 1 1 0 0,1-1 0 0 0,-1 0 0 0 0,0 0 0 0 0,0 0-1 0 0,0 1 1 0 0,0-1 0 0 0,0 0 0 0 0,-1 1 0 0 0,1-1-1 0 0,-1 1 1 0 0,0 0 0 0 0,1 0 0 0 0,-1-1 0 0 0,0 1-1 0 0,-1 0 1 0 0,1 0 0 0 0,0 1 0 0 0,0-1 0 0 0,-1 0-1 0 0,1 1 1 0 0,-1-1 0 0 0,1 1 0 0 0,-1 0 0 0 0,0 0-1 0 0,0 0 1 0 0,1 0 0 0 0,-1 1 0 0 0,0-1 0 0 0,0 1-1 0 0,0-1 1 0 0,-2 1 1 0 0,-8 2-50 0 0,0 0 0 0 0,0 1-1 0 0,0 0 1 0 0,0 1-1 0 0,0 0 1 0 0,1 1 0 0 0,-1 1-1 0 0,2 0 1 0 0,-1 0 0 0 0,0 1-1 0 0,1 1 1 0 0,1 0 0 0 0,-1 0-1 0 0,1 1 1 0 0,-4 5 50 0 0,14-14-1 0 0,-11 8 0 0 0,1 1 0 0 0,0 0 0 0 0,0 0 0 0 0,1 1 0 0 0,0 0 0 0 0,1 1 0 0 0,0 0 0 0 0,1 0 0 0 0,0 1 0 0 0,1 0 0 0 0,0 0 0 0 0,1 0 0 0 0,0 1 0 0 0,1 0 0 0 0,1 0 0 0 0,0 0 0 0 0,0 0 0 0 0,1 0 0 0 0,1 1 0 0 0,0-1 0 0 0,1 0 0 0 0,1 1 0 0 0,0 1 1 0 0,1-9 13 0 0,0-1-1 0 0,1 0 0 0 0,-1 0 0 0 0,1 0 0 0 0,0 0 0 0 0,0 0 0 0 0,1 0 0 0 0,-1-1 0 0 0,1 0 1 0 0,0 1-1 0 0,1-1 0 0 0,-1-1 0 0 0,1 1 0 0 0,-1-1 0 0 0,1 0 0 0 0,0 0 0 0 0,0 0 0 0 0,0 0 1 0 0,1-1-1 0 0,-1 0 0 0 0,1 0 0 0 0,-1-1 0 0 0,6 2-12 0 0,134 11 503 0 0,-114-15-366 0 0,0-1-1 0 0,1-2 1 0 0,-2 0-1 0 0,1-3 1 0 0,0 0 0 0 0,-1-2-1 0 0,-1-1 1 0 0,1-2 0 0 0,-2-1-1 0 0,0-1 1 0 0,0-1-1 0 0,-1-1 1 0 0,-1-2 0 0 0,-1 0-1 0 0,-1-2 1 0 0,0-1-1 0 0,-2 0 1 0 0,13-17-137 0 0,-29 30 21 0 0,0 0 0 0 0,-1-1 0 0 0,0 0-1 0 0,-1 0 1 0 0,0 0 0 0 0,0 0 0 0 0,-1 0 0 0 0,0-1-1 0 0,-1 0 1 0 0,0 0 0 0 0,0 1 0 0 0,-1-5-21 0 0,-1 10-4 0 0,1 1 0 0 0,-1-1 1 0 0,-1 1-1 0 0,1-1 0 0 0,0 1 1 0 0,-1-1-1 0 0,0 1 0 0 0,0-1 1 0 0,0 1-1 0 0,0 0 0 0 0,0-1 0 0 0,-1 1 1 0 0,1 0-1 0 0,-1 0 0 0 0,0 0 1 0 0,0 0-1 0 0,0 0 0 0 0,0 0 0 0 0,-1 1 1 0 0,1-1-1 0 0,-1 1 0 0 0,0 0 1 0 0,0 0-1 0 0,1 0 0 0 0,-1 0 0 0 0,0 0 1 0 0,-1 0-1 0 0,1 1 0 0 0,0-1 1 0 0,0 1-1 0 0,-1 0 0 0 0,1 0 1 0 0,-1 0-1 0 0,1 1 0 0 0,-3-1 4 0 0,-1 0-16 0 0,0 1 1 0 0,-1 0-1 0 0,1 0 0 0 0,-1 1 0 0 0,1 0 1 0 0,0 0-1 0 0,-1 0 0 0 0,1 1 0 0 0,0 0 1 0 0,0 1-1 0 0,0-1 0 0 0,0 2 0 0 0,1-1 1 0 0,-1 1-1 0 0,1-1 0 0 0,0 2 0 0 0,0-1 1 0 0,0 1-1 0 0,1 0 0 0 0,-1 0 0 0 0,-2 3 16 0 0,7-6 0 0 0,0-1 0 0 0,1 0 0 0 0,-1 0 0 0 0,0 0 0 0 0,0 1 0 0 0,1-1 0 0 0,-1 0 0 0 0,1 1 0 0 0,-1-1 0 0 0,1 1 0 0 0,-1-1 0 0 0,1 0 0 0 0,0 1 0 0 0,0-1 0 0 0,0 1 0 0 0,-1-1 0 0 0,2 1 0 0 0,-1-1 0 0 0,0 1 0 0 0,0-1 0 0 0,0 1 0 0 0,1-1 0 0 0,-1 0 0 0 0,1 1 0 0 0,-1-1 0 0 0,1 1 0 0 0,-1-1 0 0 0,1 0 0 0 0,0 0 0 0 0,0 1 0 0 0,-1-1 0 0 0,1 0-1 0 0,0 0 1 0 0,0 0 0 0 0,0 0 0 0 0,1 0 0 0 0,-1 0 0 0 0,0 0 0 0 0,0 0 0 0 0,0 0 0 0 0,1-1 0 0 0,56 28 17 0 0,-7-16-29 0 0,-39-10 25 0 0,0 0-1 0 0,-1 0 1 0 0,0 1 0 0 0,1 1 0 0 0,-1 0 0 0 0,0 0-1 0 0,0 1 1 0 0,-1 1 0 0 0,0-1 0 0 0,0 2 0 0 0,0-1-1 0 0,-1 2 1 0 0,0-1 0 0 0,0 1-13 0 0,-6-1 37 0 0,0 0 0 0 0,-1 0 0 0 0,1 0 0 0 0,-2 0 0 0 0,1 0 0 0 0,-1 0 0 0 0,0 1 0 0 0,0-1 0 0 0,-1 1 0 0 0,0-1 0 0 0,0 0 0 0 0,-1 1 0 0 0,0-1 0 0 0,0 0 0 0 0,-1 1 0 0 0,0-1 0 0 0,0 0 0 0 0,-1 0 0 0 0,0 0 0 0 0,0-1 0 0 0,-1 1 0 0 0,1-1 0 0 0,-1 0 0 0 0,-4 5-37 0 0,0 1 11 0 0,-15 49-303 0 0,63-53-1212 0 0,3-19-4050 0 0,-25 4-4186 0 0,-9 3-1012 0 0</inkml:trace>
  <inkml:trace contextRef="#ctx0" brushRef="#br0" timeOffset="4224.406">4179 954 10354 0 0,'0'0'1865'0'0,"0"0"-581"0"0,0 0-139 0 0,0 0 73 0 0,0 0-36 0 0,0 0-102 0 0,0 0-79 0 0,0 0-68 0 0,0 0-75 0 0,0 0-45 0 0,32 6-79 0 0,101 14-68 0 0,-59-28 198 0 0,-61 1-640 0 0,7-1 57 0 0,-1 0 0 0 0,0-2 0 0 0,0-1 0 0 0,-1 0 0 0 0,0-1 0 0 0,-1-1 0 0 0,14-14-281 0 0,-24 21 50 0 0,-1 0-1 0 0,1-1 1 0 0,-1-1 0 0 0,0 1 0 0 0,-1-1-1 0 0,0 0 1 0 0,0 0 0 0 0,0 0 0 0 0,-1-1-1 0 0,-1 1 1 0 0,1-1 0 0 0,-2 0-1 0 0,1 0 1 0 0,-1-1 0 0 0,0 1 0 0 0,-1 0-1 0 0,0-1 1 0 0,-1-7-50 0 0,0 15 2 0 0,0-1 0 0 0,-1 0 0 0 0,0 0 0 0 0,1 1-1 0 0,-1-1 1 0 0,0 1 0 0 0,-1-1 0 0 0,1 1 0 0 0,0-1 0 0 0,-1 1 0 0 0,1 0 0 0 0,-1-1-1 0 0,0 1 1 0 0,1 0 0 0 0,-1 0 0 0 0,0 0 0 0 0,-1 0 0 0 0,1 1 0 0 0,0-1 0 0 0,0 0-1 0 0,-1 1 1 0 0,1 0 0 0 0,-1 0 0 0 0,1-1 0 0 0,-1 1 0 0 0,1 1 0 0 0,-1-1 0 0 0,0 0-1 0 0,0 1 1 0 0,0-1-2 0 0,-86-3-115 0 0,72 7 103 0 0,1 1-1 0 0,0 1 0 0 0,0 1 0 0 0,0 0 0 0 0,0 1 0 0 0,1 0 0 0 0,0 1 0 0 0,1 1 0 0 0,0 1 1 0 0,0 0-1 0 0,1 0 0 0 0,1 2 0 0 0,-1-1 0 0 0,2 2 0 0 0,-5 5 13 0 0,10-11-8 0 0,-1 1 0 0 0,1 0 0 0 0,1 0 1 0 0,-1 1-1 0 0,2 0 0 0 0,-1 0 0 0 0,1 0 0 0 0,0 0 0 0 0,1 0 0 0 0,0 1 1 0 0,1 0-1 0 0,0 0 0 0 0,0-1 0 0 0,1 1 0 0 0,0 0 0 0 0,1 0 0 0 0,0 0 0 0 0,1 0 1 0 0,0 0-1 0 0,1 5 8 0 0,3-7-77 0 0,1 1 1 0 0,0-1 0 0 0,0 0-1 0 0,0 0 1 0 0,1-1-1 0 0,1 0 1 0 0,-1 0 0 0 0,1-1-1 0 0,0 1 1 0 0,0-2-1 0 0,1 1 1 0 0,0-1 0 0 0,0-1-1 0 0,0 0 1 0 0,0 0-1 0 0,1 0 1 0 0,0-1 0 0 0,-1-1-1 0 0,1 0 1 0 0,0 0-1 0 0,9 0 77 0 0,59 5-2235 0 0,-26-7-3311 0 0,-32 0 1006 0 0,-4 0-6720 0 0</inkml:trace>
  <inkml:trace contextRef="#ctx0" brushRef="#br0" timeOffset="4638.524">4733 1043 8090 0 0,'0'0'2235'0'0,"0"0"-476"0"0,0 0-161 0 0,0 0-91 0 0,0 0-96 0 0,0 0-134 0 0,0 0-193 0 0,0 0-127 0 0,0 0-92 0 0,0 0-70 0 0,0 0-35 0 0,0 0-54 0 0,0 0-60 0 0,27-18-60 0 0,82-57-66 0 0,-6-21 792 0 0,0-24-817 0 0,-110 133-525 0 0,0 1 0 0 0,0 0 0 0 0,2 0 0 0 0,-1 0 0 0 0,2 1 0 0 0,0 0 0 0 0,1 0-1 0 0,1 0 1 0 0,0 1 0 0 0,1-1 0 0 0,0 15 30 0 0,3-27 20 0 0,0 0 0 0 0,-1 0 0 0 0,2 0-1 0 0,-1 0 1 0 0,0 0 0 0 0,0 0-1 0 0,1 0 1 0 0,-1-1 0 0 0,1 1 0 0 0,0-1-1 0 0,0 0 1 0 0,0 0 0 0 0,0 0 0 0 0,0 0-1 0 0,1 0 1 0 0,-1-1 0 0 0,0 1 0 0 0,1-1-1 0 0,-1 0 1 0 0,1 0 0 0 0,0-1 0 0 0,-1 1-1 0 0,1-1 1 0 0,-1 1 0 0 0,1-1 0 0 0,0 0-1 0 0,-1 0 1 0 0,1-1 0 0 0,0 1 0 0 0,-1-1-1 0 0,4-1-19 0 0,2 2 130 0 0,5-3 17 0 0,-1 0-1 0 0,0-1 1 0 0,0 0 0 0 0,0-1 0 0 0,-1-1 0 0 0,0 0 0 0 0,0-1 0 0 0,0 0 0 0 0,-1-1-1 0 0,0 0 1 0 0,0-1 0 0 0,-1 0 0 0 0,0 0 0 0 0,-1-1 0 0 0,0-1 0 0 0,6-9-147 0 0,74-104-196 0 0,-87 118-156 0 0,-2 5-3931 0 0,0 0-4467 0 0,0 1-3552 0 0</inkml:trace>
  <inkml:trace contextRef="#ctx0" brushRef="#br0" timeOffset="4917.333">5865 641 14195 0 0,'0'0'2265'0'0,"0"0"-562"0"0,0 0-222 0 0,0 0-118 0 0,0 0-207 0 0,0 0-254 0 0,0 0-287 0 0,0 0-221 0 0,0 0-123 0 0,0 0-69 0 0,0 0-21 0 0,0 0 6 0 0,0 0-5 0 0,-30 10 1 0 0,-95 30-55 0 0,68-1-2 0 0,50-29-108 0 0,4-5-16 0 0,-1-1 0 0 0,1 1 0 0 0,0-1 0 0 0,0 1 0 0 0,1 0 0 0 0,-1 0 0 0 0,1 1 0 0 0,0-1 0 0 0,1 0 0 0 0,-1 1 0 0 0,1-1 0 0 0,0 1 0 0 0,0-1 0 0 0,1 1 0 0 0,0-1 0 0 0,0 1 0 0 0,0 0 0 0 0,0-1 0 0 0,1 1 0 0 0,0-1 0 0 0,0 1 0 0 0,1-1 0 0 0,0 1 0 0 0,-1-1 0 0 0,2 0 0 0 0,-1 0 0 0 0,1 0 0 0 0,2 4-2 0 0,0-4 6 0 0,1 1-1 0 0,0 0 1 0 0,0-1 0 0 0,1 0-1 0 0,-1-1 1 0 0,1 1-1 0 0,0-1 1 0 0,1 0 0 0 0,-1-1-1 0 0,1 0 1 0 0,-1 0 0 0 0,1-1-1 0 0,0 0 1 0 0,0 0-1 0 0,0-1 1 0 0,0 0 0 0 0,0 0-1 0 0,0-1 1 0 0,4 0-6 0 0,69-13-3458 0 0,-71 10 2183 0 0,1-2 0 0 0,-1 0 0 0 0,0 0 0 0 0,-1-1 0 0 0,1 0 0 0 0,-1-1 0 0 0,0 0 0 0 0,-1 0 0 0 0,6-6 1275 0 0,-9 5-10782 0 0</inkml:trace>
  <inkml:trace contextRef="#ctx0" brushRef="#br0" timeOffset="5309.01">6057 833 3705 0 0,'0'0'2096'0'0,"0"0"117"0"0,0 0 101 0 0,0 0-19 0 0,0 0-156 0 0,0 0-233 0 0,0 0-237 0 0,0 0-199 0 0,0 0-136 0 0,0 0-104 0 0,31 5-107 0 0,99 16-136 0 0,-58-30 222 0 0,-58 3-895 0 0,3 0-147 0 0,0-1-1 0 0,0-1 1 0 0,-1-1 0 0 0,0 0-1 0 0,0-1 1 0 0,-1 0 0 0 0,0-1-1 0 0,-1-1 1 0 0,0-1-1 0 0,-1 0 1 0 0,0 0 0 0 0,-1-2-1 0 0,-1 1 1 0 0,0-1-1 0 0,5-11-166 0 0,-14 23-1 0 0,-1 1 1 0 0,0 0-1 0 0,1 0 0 0 0,-1 0 0 0 0,0-1 0 0 0,0 1 0 0 0,0 0 0 0 0,0-1 0 0 0,-1 1 0 0 0,1-1 0 0 0,-1 1 0 0 0,1-1 0 0 0,-1 0 0 0 0,0 1 0 0 0,0-1 0 0 0,0 1 0 0 0,0-1 0 0 0,-1 1 0 0 0,1-1 1 0 0,-1 1-1 0 0,1-1 0 0 0,-1 1 0 0 0,0-1 0 0 0,0 1 0 0 0,0-1 0 0 0,0 1 0 0 0,0 0 0 0 0,-1 0 0 0 0,1 0 0 0 0,-1 0 0 0 0,1 0 0 0 0,-1 0 0 0 0,0 0 0 0 0,0 0 0 0 0,0 1 0 0 0,0-1 0 0 0,0 0 1 0 0,0 1-1 0 0,0 0 0 0 0,-1 0 0 0 0,1-1 0 0 0,0 2 0 0 0,-1-1 0 0 0,1 0 0 0 0,-1 0 0 0 0,1 1 0 0 0,-1-1 0 0 0,0 1 1 0 0,-12 0-24 0 0,0 1 0 0 0,0 0 0 0 0,0 1-1 0 0,0 1 1 0 0,1 0 0 0 0,-1 1 0 0 0,1 1 0 0 0,-1 0 0 0 0,1 1-1 0 0,1 1 1 0 0,-1 0 0 0 0,1 0 0 0 0,1 2 0 0 0,-1-1 0 0 0,1 2-1 0 0,1-1 1 0 0,0 2 0 0 0,0-1 0 0 0,1 2 0 0 0,0-1 0 0 0,1 1-1 0 0,1 1 1 0 0,0 0 0 0 0,0 0 0 0 0,0 4 24 0 0,4-10-1 0 0,0 1 1 0 0,1 1-1 0 0,0-1 1 0 0,0 0-1 0 0,1 1 1 0 0,0-1-1 0 0,1 1 1 0 0,0 0-1 0 0,0-1 0 0 0,1 1 1 0 0,0 0-1 0 0,1 0 1 0 0,0-1-1 0 0,0 1 1 0 0,0 0-1 0 0,1-1 1 0 0,1 1-1 0 0,-1-1 0 0 0,2 0 1 0 0,-1 0-1 0 0,1 0 1 0 0,0 0-1 0 0,0-1 1 0 0,1 1-1 0 0,0-1 1 0 0,1 0-1 0 0,-1-1 0 0 0,1 1 1 0 0,3 1 0 0 0,8 6 8 0 0,1-1-1 0 0,1 0 1 0 0,1-2-1 0 0,-1 0 1 0 0,2-1-1 0 0,-1-1 1 0 0,1 0-1 0 0,1-2 1 0 0,-1-1 0 0 0,1 0-1 0 0,0-2 1 0 0,1 0-1 0 0,-1-2 1 0 0,1 0-1 0 0,-1-2 1 0 0,1 0-1 0 0,-1-2 1 0 0,5-1-8 0 0,54-22-2078 0 0,-51 4-9040 0 0,-19 13-1860 0 0</inkml:trace>
  <inkml:trace contextRef="#ctx0" brushRef="#br0" timeOffset="12054.66">28 1680 1392 0 0,'0'0'1559'0'0,"0"0"-536"0"0,0 0-187 0 0,0 0 89 0 0,0 0 203 0 0,0 0 199 0 0,0 0 92 0 0,0 0 38 0 0,0 0-4 0 0,0 0-80 0 0,0 0-163 0 0,-5-3-194 0 0,-13-10-252 0 0,13 10-234 0 0,5 3-152 0 0,0 0-83 0 0,0 0-45 0 0,20 0 2010 0 0,121-6 36 0 0,-1-7-1 0 0,31-11-2295 0 0,31-3 673 0 0,1646-146 1625 0 0,-399 111-1676 0 0,-510 24-265 0 0,-452 2-97 0 0,-267 13-201 0 0,-29 3 199 0 0,106 4-258 0 0,-239 23 41 0 0,-52-4 150 0 0,-4-2-3960 0 0,0-1-4083 0 0,1 0-4839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4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10266 177 3265 0 0,'0'0'3146'0'0,"0"0"-1286"0"0,0 0-461 0 0,0 0 89 0 0,0 0 246 0 0,0 0 81 0 0,0 0-219 0 0,0 0-405 0 0,0 0-365 0 0,0 0-258 0 0,0 0-132 0 0,-3 4-56 0 0,-4 8-139 0 0,1 1 0 0 0,1 0 0 0 0,0 0 1 0 0,0 0-1 0 0,1 0 0 0 0,1 1 0 0 0,0-1 0 0 0,1 1 0 0 0,1 0 0 0 0,0 0 0 0 0,0 0 0 0 0,2 0 0 0 0,0 0 1 0 0,1 3-242 0 0,-2 17 364 0 0,15 139 891 0 0,-10-83-879 0 0,-3 1 0 0 0,-4-1 0 0 0,-13 78-376 0 0,-14-11 11 0 0,21-138-1007 0 0,-1-33-7410 0 0,8 9 2275 0 0,-1-2-4174 0 0</inkml:trace>
  <inkml:trace contextRef="#ctx0" brushRef="#br0" timeOffset="241.45">9736 803 12675 0 0,'0'0'1053'0'0,"0"0"-333"0"0,0 0-70 0 0,0 0 126 0 0,0 0 191 0 0,0 0 73 0 0,0 0-84 0 0,0 0-127 0 0,0 0-111 0 0,39-13-76 0 0,125-43-66 0 0,20 11 548 0 0,87 0-1066 0 0,-227 39-803 0 0,50-10-567 0 0,-64 8-2909 0 0,-1-2-3691 0 0,-22 7-682 0 0</inkml:trace>
  <inkml:trace contextRef="#ctx0" brushRef="#br0" timeOffset="718.535">10736 174 9338 0 0,'0'0'2286'0'0,"0"0"-682"0"0,0 0-417 0 0,0 0-124 0 0,0 0-69 0 0,0 0-33 0 0,0 0-31 0 0,0 0-90 0 0,0 0-101 0 0,0 0-90 0 0,0 0-74 0 0,0 0-44 0 0,-6 35-26 0 0,-14 114-21 0 0,14 13 712 0 0,5-83-739 0 0,-1-36-318 0 0,1 0 1 0 0,3 0 0 0 0,1 0 0 0 0,2 0 0 0 0,2-1-1 0 0,11 40-139 0 0,-17-79 16 0 0,0 0 0 0 0,-1 0-1 0 0,1-1 1 0 0,0 1-1 0 0,0-1 1 0 0,1 1 0 0 0,-1-1-1 0 0,1 1 1 0 0,-1-1-1 0 0,1 1 1 0 0,0-1 0 0 0,-1 0-1 0 0,1 0 1 0 0,0 0-1 0 0,1 0 1 0 0,-1 0-1 0 0,0-1 1 0 0,0 1 0 0 0,1-1-1 0 0,-1 1 1 0 0,1-1-1 0 0,-1 0 1 0 0,1 0 0 0 0,0 0-1 0 0,0 0 1 0 0,2 0-16 0 0,4-2 49 0 0,0-1 0 0 0,0-1 0 0 0,0 1 1 0 0,0-1-1 0 0,0-1 0 0 0,-1 0 0 0 0,1 0 1 0 0,-1-1-1 0 0,0 0 0 0 0,0 0 0 0 0,-1 0 0 0 0,0-1 1 0 0,1-1-1 0 0,-2 1-49 0 0,38-27 52 0 0,-37 28-37 0 0,2-1-17 0 0,1-1 0 0 0,-1 1 0 0 0,1 0 0 0 0,0 1 0 0 0,1 1 0 0 0,-1-1-1 0 0,1 1 1 0 0,0 1 0 0 0,0 0 0 0 0,0 1 0 0 0,0 0 0 0 0,2 0 2 0 0,-10 4 5 0 0,-1 0 0 0 0,0 0 0 0 0,0 0 0 0 0,0 0 1 0 0,0 0-1 0 0,0 0 0 0 0,-1 1 0 0 0,1-1 0 0 0,0 1 0 0 0,-1-1 1 0 0,0 1-1 0 0,0 0 0 0 0,0-1 0 0 0,0 1 0 0 0,0 0 0 0 0,0 0 1 0 0,-1 0-1 0 0,1-1 0 0 0,-1 1 0 0 0,0 0 0 0 0,0 0 1 0 0,0 0-1 0 0,0 0 0 0 0,0 0 0 0 0,-1 0 0 0 0,1-1 0 0 0,-2 3-5 0 0,2 2 46 0 0,-7 129 302 0 0,9-135-411 0 0,-1 1 1 0 0,1-1-1 0 0,0 0 0 0 0,0 0 0 0 0,0 0 0 0 0,-1 0 1 0 0,1 0-1 0 0,0 0 0 0 0,0 0 0 0 0,0-1 1 0 0,1 1-1 0 0,-1-1 0 0 0,0 1 0 0 0,0-1 1 0 0,0 0-1 0 0,0 0 0 0 0,0 0 0 0 0,0 0 0 0 0,1 0 1 0 0,-1-1-1 0 0,0 1 0 0 0,0-1 0 0 0,0 1 1 0 0,0-1-1 0 0,0 0 0 0 0,0 0 0 0 0,0 1 1 0 0,0-2-1 0 0,0 1 0 0 0,0 0 63 0 0,19-17-2692 0 0,-5 4-5529 0 0,-8 13-3061 0 0</inkml:trace>
  <inkml:trace contextRef="#ctx0" brushRef="#br0" timeOffset="1059.98">11402 969 6081 0 0,'0'0'2190'0'0,"0"0"-35"0"0,0 0-2 0 0,0 0-140 0 0,0 0-264 0 0,0 0-240 0 0,0 0-198 0 0,0 0-158 0 0,0 0-121 0 0,0 0-119 0 0,0 0-140 0 0,34 6-133 0 0,108 17-124 0 0,-140-22-488 0 0,1 0 1 0 0,0-1-1 0 0,0 1 0 0 0,0 0 1 0 0,0-1-1 0 0,0 0 1 0 0,1 0-1 0 0,-1 0 0 0 0,0 0 1 0 0,0 0-1 0 0,0 0 1 0 0,0-1-1 0 0,0 0 1 0 0,0 1-1 0 0,0-1 0 0 0,-1 0 1 0 0,1-1-1 0 0,0 1 1 0 0,0 0-1 0 0,-1-1 0 0 0,1 0 1 0 0,0 0-29 0 0,4-3 112 0 0,-1 2-55 0 0,0-1-1 0 0,-1 0 1 0 0,1 0 0 0 0,-1-1-1 0 0,0 0 1 0 0,0 1-1 0 0,0-2 1 0 0,0 1-1 0 0,-1 0 1 0 0,0-1-1 0 0,0 0 1 0 0,-1 0 0 0 0,1 0-1 0 0,-1-1 1 0 0,-1 1-1 0 0,1-1 1 0 0,-1 1-1 0 0,0-1 1 0 0,-1 0-1 0 0,0 0 1 0 0,0 0 0 0 0,0-6-57 0 0,0 11 4 0 0,-1-1 0 0 0,0 0 0 0 0,1 1 0 0 0,-1-1 0 0 0,-1 0 0 0 0,1 1 1 0 0,0-1-1 0 0,-1 0 0 0 0,1 1 0 0 0,-1-1 0 0 0,0 1 0 0 0,0-1 0 0 0,0 1 0 0 0,0-1 1 0 0,0 1-1 0 0,0-1 0 0 0,-1 1 0 0 0,1 0 0 0 0,-1 0 0 0 0,1 0 0 0 0,-1 0 0 0 0,0 0 1 0 0,0 0-1 0 0,0 0 0 0 0,0 1 0 0 0,-1-1 0 0 0,1 1 0 0 0,0-1 0 0 0,0 1 1 0 0,-1 0-1 0 0,1 0 0 0 0,-1 0 0 0 0,1 0 0 0 0,-1 0 0 0 0,0 1 0 0 0,1-1 0 0 0,-1 1 1 0 0,0 0-1 0 0,1 0 0 0 0,-1 0 0 0 0,-1 0-4 0 0,-3 0-11 0 0,0 1 0 0 0,0-1 0 0 0,0 2 0 0 0,1-1 0 0 0,-1 1 0 0 0,0 0 0 0 0,1 0 0 0 0,0 1 1 0 0,-1 0-1 0 0,1 0 0 0 0,0 0 0 0 0,0 1 0 0 0,1 0 0 0 0,-1 0 0 0 0,1 0 0 0 0,0 1 0 0 0,0 0 0 0 0,0 0 0 0 0,1 0 0 0 0,-1 1 11 0 0,-3 2-4 0 0,1 0 0 0 0,-1 1 0 0 0,2 1 0 0 0,-1-1 0 0 0,1 1 0 0 0,0 0 0 0 0,1 0 0 0 0,0 1 0 0 0,1-1 0 0 0,0 1-1 0 0,1 0 1 0 0,0 0 0 0 0,1 1 0 0 0,0-1 0 0 0,1 0 0 0 0,0 1 0 0 0,0-1 0 0 0,2 1 0 0 0,-1 2 4 0 0,2-8 4 0 0,-1-1 0 0 0,0 0 1 0 0,1 0-1 0 0,0 0 0 0 0,0 0 0 0 0,1 0 0 0 0,-1-1 1 0 0,1 1-1 0 0,0-1 0 0 0,0 1 0 0 0,1-1 1 0 0,-1 0-1 0 0,1 0 0 0 0,0-1 0 0 0,0 1 1 0 0,0-1-1 0 0,0 0 0 0 0,1 0 0 0 0,0 0 0 0 0,-1 0 1 0 0,1-1-1 0 0,0 0 0 0 0,0 0 0 0 0,1 0-4 0 0,129 21-500 0 0,-122-23 93 0 0,26-1-1042 0 0,-14-2-3624 0 0,-9-1-6657 0 0</inkml:trace>
  <inkml:trace contextRef="#ctx0" brushRef="#br0" timeOffset="-9396.155">646 409 512 0 0,'0'0'1768'0'0,"0"0"-797"0"0,0 0-252 0 0,0 0 303 0 0,0 0 539 0 0,0 0 405 0 0,0 0 87 0 0,0 0-216 0 0,0 0-390 0 0,0 0-350 0 0,0 0-255 0 0,4-3-149 0 0,18-12 515 0 0,-22 15-633 0 0,0 0-1 0 0,0 0-27 0 0,0 0-27 0 0,0 0-33 0 0,0 0-64 0 0,0 0-47 0 0,0 0-33 0 0,0 0-13 0 0,0 0-18 0 0,0 0 10 0 0,0 0 1 0 0,-58-4 777 0 0,-104 20-527 0 0,-150 96 226 0 0,227-77-504 0 0,30-6 34 0 0,55-27-329 0 0,1-1 0 0 0,-1 1-1 0 0,0 0 1 0 0,1-1 0 0 0,-1 1 0 0 0,1-1 0 0 0,0 1-1 0 0,-1-1 1 0 0,1 0 0 0 0,0 1 0 0 0,0-1-1 0 0,0 0 1 0 0,0 1 0 0 0,0-1 0 0 0,0 0-1 0 0,0 0 1 0 0,0 0 0 0 0,1 0 0 0 0,-1 0-1 0 0,0 0 1 0 0,1 0 0 0 0,-1-1 0 0 0,1 1-1 0 0,-1 0 1 0 0,0-1 0 0 0,1 1 0 0 0,0-1 0 0 0,0 1 0 0 0,30 9 31 0 0,1-2 0 0 0,0-1 0 0 0,0-2 1 0 0,0-1-1 0 0,1-1 0 0 0,0-2 1 0 0,-1-2-1 0 0,16-2-31 0 0,28 2 40 0 0,15 1 19 0 0,-92 0-58 0 0,0 0 1 0 0,-1 1-1 0 0,1-1 0 0 0,0 0 0 0 0,0 0 1 0 0,0 1-1 0 0,-1-1 0 0 0,1 0 0 0 0,0 1 1 0 0,0-1-1 0 0,0 0 0 0 0,0 1 1 0 0,0-1-1 0 0,0 0 0 0 0,-1 0 0 0 0,1 1 1 0 0,0-1-1 0 0,0 0 0 0 0,0 1 0 0 0,0-1 1 0 0,0 1-1 0 0,0-1 0 0 0,0 0 1 0 0,0 1-1 0 0,1-1 0 0 0,-1 0 0 0 0,0 1 1 0 0,0-1-1 0 0,0 0 0 0 0,0 0 1 0 0,0 1-1 0 0,0-1 0 0 0,1 0 0 0 0,-1 1 1 0 0,0-1-1 0 0,0 0 0 0 0,0 0 0 0 0,1 1 1 0 0,-1-1-1 0 0,0 0 0 0 0,1 0 1 0 0,-1 0-1 0 0,0 1 0 0 0,0-1 0 0 0,1 0 1 0 0,-1 0-1 0 0,0 0 0 0 0,1 0 1 0 0,-1 0-1 0 0,0 1 0 0 0,1-1 0 0 0,-1 0 1 0 0,0 0-1 0 0,1 0 0 0 0,-1 0 0 0 0,0 0 1 0 0,1 0-1 0 0,-1 0 0 0 0,0 0 1 0 0,1 0-1 0 0,-1 0 0 0 0,0-1 0 0 0,1 1 1 0 0,-1 0-1 0 0,0 0 0 0 0,1 0 1 0 0,-1 0-1 0 0,0 0-1 0 0,-24 20 149 0 0,19-16-117 0 0,-196 128 252 0 0,194-128-278 0 0,-40 24 49 0 0,2 2-1 0 0,1 1 0 0 0,1 3 0 0 0,-9 12-54 0 0,48-43 3 0 0,0 0 0 0 0,0 1 1 0 0,1 0-1 0 0,-1-1 1 0 0,1 1-1 0 0,0 0 0 0 0,1 1 1 0 0,-1-1-1 0 0,1 1 0 0 0,-1-1 1 0 0,1 1-1 0 0,1 0 0 0 0,-1-1 1 0 0,1 1-1 0 0,-1 0 0 0 0,2 0 1 0 0,-1 0-1 0 0,0 0 0 0 0,1 0 1 0 0,0 0-1 0 0,0 0 1 0 0,0 0-1 0 0,1 0 0 0 0,0 0 1 0 0,0 0-1 0 0,0 0 0 0 0,1 0 1 0 0,-1 0-1 0 0,1 0 0 0 0,0-1 1 0 0,1 1-1 0 0,-1-1 0 0 0,3 4-3 0 0,4 1 23 0 0,1 0-1 0 0,0-1 1 0 0,0 0-1 0 0,1-1 0 0 0,-1 0 1 0 0,2-1-1 0 0,-1 0 0 0 0,1-1 1 0 0,0 0-1 0 0,0-1 1 0 0,0 0-1 0 0,1-1 0 0 0,-1 0 1 0 0,1-1-1 0 0,0 0 0 0 0,0-1 1 0 0,-1-1-1 0 0,7 0-22 0 0,10 1 8 0 0,82-13-241 0 0,-109 11 132 0 0,0 0 0 0 0,-1 0 0 0 0,0-1 1 0 0,1 1-1 0 0,-1-1 0 0 0,1 1 0 0 0,-1-1 1 0 0,0 1-1 0 0,0-1 0 0 0,0 1 0 0 0,0-1 0 0 0,0 0 1 0 0,0 0-1 0 0,-1 1 0 0 0,1-1 0 0 0,-1 0 1 0 0,1 0-1 0 0,-1 0 0 0 0,1 0 0 0 0,-1 0 0 0 0,0 0 1 0 0,0 0-1 0 0,0 0 0 0 0,0 0 0 0 0,0 0 0 0 0,-1 1 1 0 0,1-1-1 0 0,-1 0 0 0 0,1 0 0 0 0,-1-1 101 0 0,-11-39-5585 0 0,9 32 2811 0 0,-2-2-3887 0 0,-1 1-2625 0 0</inkml:trace>
  <inkml:trace contextRef="#ctx0" brushRef="#br0" timeOffset="-8939.8">336 1 12539 0 0,'0'0'1909'0'0,"0"0"-660"0"0,0 0-349 0 0,0 0-129 0 0,0 0 12 0 0,0 0 85 0 0,0 0 36 0 0,0 0-47 0 0,0 0-87 0 0,0 0-98 0 0,0 0-117 0 0,0 0-83 0 0,-13 33-67 0 0,-39 105-41 0 0,39-58 168 0 0,15-66-405 0 0,10 99 672 0 0,18 268 355 0 0,-30-271-924 0 0,-5 1 0 0 0,-10 40-230 0 0,-42 149 162 0 0,43-192-279 0 0,30-91-274 0 0,-13-16-5083 0 0,-2-1-5648 0 0,-4 0 974 0 0</inkml:trace>
  <inkml:trace contextRef="#ctx0" brushRef="#br0" timeOffset="-7632.02">1371 822 5217 0 0,'0'0'1792'0'0,"0"0"-75"0"0,0 0-51 0 0,0 0 47 0 0,0 0 38 0 0,0 0-41 0 0,0 0-191 0 0,0 0-237 0 0,0 0-272 0 0,0 0-279 0 0,0 0-203 0 0,0 0-142 0 0,0 0-86 0 0,-4-5-29 0 0,-10-12-22 0 0,10 13-17 0 0,4 24 974 0 0,-41 240 1485 0 0,35-51-2160 0 0,6-206-513 0 0,0 1 0 0 0,1-1 0 0 0,-1 0 0 0 0,1 1 0 0 0,-1-1 0 0 0,1 0 0 0 0,0 0 0 0 0,0 1 0 0 0,1-1 0 0 0,-1 0 0 0 0,1 0 0 0 0,-1 0 0 0 0,1-1 0 0 0,0 1 0 0 0,0 0 0 0 0,0-1 0 0 0,0 1 0 0 0,1-1 0 0 0,-1 1 0 0 0,1-1 0 0 0,-1 0 0 0 0,1 0 0 0 0,0 0 0 0 0,0-1 0 0 0,0 1 0 0 0,0-1 0 0 0,0 1 1 0 0,0-1-1 0 0,0 0 0 0 0,1 0 0 0 0,-1-1 0 0 0,0 1 0 0 0,0 0 0 0 0,1-1 0 0 0,-1 0 0 0 0,0 0 0 0 0,1 0 0 0 0,-1 0 0 0 0,1-1 0 0 0,-1 1 0 0 0,0-1 0 0 0,0 0 0 0 0,1 0 0 0 0,-1 0 0 0 0,0 0 0 0 0,0-1 0 0 0,0 1 0 0 0,0-1 0 0 0,0 0 0 0 0,2-1-18 0 0,127-131 290 0 0,79-125-196 0 0,-181 226-192 0 0,-30 32 36 0 0,0 1-12 0 0,2 20-100 0 0,3 51 150 0 0,-6-56 27 0 0,1 0-1 0 0,1 0 0 0 0,0-1 0 0 0,1 1 1 0 0,0 0-1 0 0,1-1 0 0 0,1 1 0 0 0,1-1 1 0 0,0 0-1 0 0,0 0 0 0 0,1-1 1 0 0,1 0-1 0 0,0 0 0 0 0,7 9-2 0 0,-9-18 17 0 0,0-1-1 0 0,0 1 1 0 0,1-1-1 0 0,-1 0 1 0 0,1 0-1 0 0,0-1 1 0 0,-1 1 0 0 0,1-1-1 0 0,0 0 1 0 0,0-1-1 0 0,0 0 1 0 0,0 0-1 0 0,1 0 1 0 0,-1-1-1 0 0,0 1 1 0 0,0-2-1 0 0,1 1 1 0 0,-1-1 0 0 0,0 0-1 0 0,0 0 1 0 0,0 0-1 0 0,0-1 1 0 0,0 0-1 0 0,0 0 1 0 0,0-1-1 0 0,-1 1 1 0 0,1-1-1 0 0,-1-1 1 0 0,0 1 0 0 0,0-1-1 0 0,0 0 1 0 0,0 0-1 0 0,-1 0 1 0 0,1 0-1 0 0,-1-1 1 0 0,0 0-1 0 0,3-5-16 0 0,8-6 8 0 0,0-1 0 0 0,-1-1 0 0 0,-1 0 0 0 0,0-1 0 0 0,-2 0 0 0 0,0 0 0 0 0,-1-2 0 0 0,-1 1 0 0 0,-1-1 0 0 0,-1 0 0 0 0,0-1 0 0 0,-2 0 0 0 0,-1 0 0 0 0,0 0 0 0 0,-2 0 0 0 0,0-11-8 0 0,-10 36-4395 0 0,7 11-264 0 0,0-7 400 0 0,0 1-7466 0 0</inkml:trace>
  <inkml:trace contextRef="#ctx0" brushRef="#br0" timeOffset="-7296.491">2507 1083 1800 0 0,'0'0'4489'0'0,"0"0"-1335"0"0,0 0-581 0 0,0 0-261 0 0,0 0-235 0 0,0 0-315 0 0,0 0-342 0 0,0 0-260 0 0,0 0-197 0 0,31-12-146 0 0,97-37-134 0 0,-68 11 266 0 0,-56 35-897 0 0,-1 0 1 0 0,1 0 0 0 0,-1 0 0 0 0,0 0 0 0 0,0-1 0 0 0,0 1-1 0 0,0-1 1 0 0,0 0 0 0 0,-1 0 0 0 0,0 0 0 0 0,0 0 0 0 0,0 0-1 0 0,0 0 1 0 0,-1-1 0 0 0,1 1 0 0 0,-1 0 0 0 0,0-1 0 0 0,0 1 0 0 0,-1-1-1 0 0,0 0 1 0 0,1 1 0 0 0,-2-1 0 0 0,1 1 0 0 0,0-1 0 0 0,-1 1-1 0 0,0-1 1 0 0,0 1 0 0 0,0-1 0 0 0,0 1 0 0 0,-1 0 0 0 0,0-1 0 0 0,0 1-1 0 0,0 0 1 0 0,0 0 0 0 0,-1 0 0 0 0,0 1 0 0 0,1-1 0 0 0,-1 1-1 0 0,-1-1 1 0 0,-1-1-53 0 0,-4 1 2 0 0,0 1 0 0 0,1 0 0 0 0,-1 0 0 0 0,-1 1 1 0 0,1 0-1 0 0,0 0 0 0 0,0 1 0 0 0,-1 0 0 0 0,1 1 0 0 0,-1 0 0 0 0,1 1 0 0 0,0 0 0 0 0,-1 0 0 0 0,1 1 0 0 0,0 0 0 0 0,0 1 0 0 0,0 0 0 0 0,0 0 0 0 0,1 1 0 0 0,-1 0 0 0 0,1 0 0 0 0,0 1 0 0 0,0 0 0 0 0,0 1 0 0 0,1 0 1 0 0,0 0-1 0 0,0 0 0 0 0,-3 5-2 0 0,2-3 0 0 0,1 1-1 0 0,0 0 1 0 0,0 0 0 0 0,1 0 0 0 0,0 1 0 0 0,1 0 0 0 0,0 0 0 0 0,0 0 0 0 0,1 1 0 0 0,0-1 0 0 0,1 1-1 0 0,1 0 1 0 0,0 0 0 0 0,0 0 0 0 0,1 1 0 0 0,0-1 0 0 0,1 0 0 0 0,0 0 0 0 0,1 1 0 0 0,0-1 0 0 0,1 0-1 0 0,0 0 1 0 0,1 0 0 0 0,0 0 0 0 0,1-1 0 0 0,0 1 0 0 0,1 1 0 0 0,2-2 19 0 0,-1 0 1 0 0,1 0-1 0 0,1-1 1 0 0,0 0-1 0 0,0-1 1 0 0,1 0 0 0 0,0 0-1 0 0,0-1 1 0 0,1 0-1 0 0,-1 0 1 0 0,2-1-1 0 0,-1 0 1 0 0,1-1-1 0 0,0-1 1 0 0,0 1-1 0 0,0-2 1 0 0,1 1-1 0 0,-1-2 1 0 0,5 1-20 0 0,23 4 59 0 0,0-3 1 0 0,0-1 0 0 0,0-1 0 0 0,1-3-1 0 0,9-2-59 0 0,46-20-917 0 0,-57 7-6905 0 0,-27 11-4426 0 0</inkml:trace>
  <inkml:trace contextRef="#ctx0" brushRef="#br0" timeOffset="-2901.452">8164 1017 3961 0 0,'0'0'2139'0'0,"0"0"-39"0"0,0 0 44 0 0,0 0-25 0 0,0 0-160 0 0,0 0-274 0 0,0 0-342 0 0,0 0-248 0 0,0 0-143 0 0,0 0-138 0 0,0 0-98 0 0,-24 5-97 0 0,-75 17-90 0 0,53 6 169 0 0,42-20-571 0 0,-3 3-51 0 0,0 1 0 0 0,1 0 0 0 0,0 0 0 0 0,1 1 0 0 0,0-1 0 0 0,1 1 0 0 0,0 0 0 0 0,1 0 0 0 0,1 1 0 0 0,0-1 0 0 0,1 0 0 0 0,0 1 0 0 0,1 0 0 0 0,0-1 0 0 0,2 7-76 0 0,-2-16 46 0 0,1 0 1 0 0,-1 0-1 0 0,1 0 1 0 0,0 0-1 0 0,0 0 1 0 0,0 0-1 0 0,0-1 1 0 0,1 1-1 0 0,-1 0 1 0 0,1-1-1 0 0,0 1 1 0 0,0-1-1 0 0,1 0 1 0 0,-1 1-1 0 0,0-1 1 0 0,1 0-1 0 0,0-1 1 0 0,0 1-1 0 0,0 0 1 0 0,0-1-1 0 0,0 0 1 0 0,1 1-1 0 0,-1-1 1 0 0,1 0-1 0 0,-1-1 1 0 0,1 1-1 0 0,0-1 1 0 0,-1 0-1 0 0,1 0 1 0 0,0 0-1 0 0,0 0 1 0 0,0 0-1 0 0,0-1 1 0 0,0 0-1 0 0,0 0 0 0 0,0 0 1 0 0,0 0-1 0 0,0-1 1 0 0,0 1-1 0 0,0-1 1 0 0,-1 0-1 0 0,1 0 1 0 0,0-1-1 0 0,0 1 1 0 0,-1-1-1 0 0,1 0 1 0 0,-1 0-1 0 0,1 0 1 0 0,-1 0-1 0 0,0-1-46 0 0,7-7 62 0 0,-1 0-1 0 0,0-1 1 0 0,-1 0-1 0 0,0 0 1 0 0,-1-1-1 0 0,0 0 1 0 0,-1 0-1 0 0,-1-1 1 0 0,0 1-1 0 0,0-1 1 0 0,-1-1-1 0 0,-1 1 1 0 0,0 0-1 0 0,-1-1 1 0 0,-1 0-1 0 0,0 1 0 0 0,0-1 1 0 0,-2 0-1 0 0,1 0 1 0 0,-2-1-62 0 0,-2 3-87 0 0,0 0 0 0 0,0 0 1 0 0,-2 1-1 0 0,1-1 0 0 0,-1 1 0 0 0,-1 1 1 0 0,0-1-1 0 0,-1 1 0 0 0,0 0 0 0 0,0 1 1 0 0,-1 0-1 0 0,0 0 0 0 0,0 1 0 0 0,-1 0 0 0 0,-1 0 1 0 0,1 1-1 0 0,-1 1 87 0 0,-41-12-2372 0 0,16 17-4875 0 0,33 1 6321 0 0,-8 0-10835 0 0</inkml:trace>
  <inkml:trace contextRef="#ctx0" brushRef="#br0" timeOffset="-2325.543">8431 1267 0 0 0,'0'0'1019'0'0,"0"0"489"0"0,0 0 119 0 0,0 0-17 0 0,0 0-124 0 0,0 0-201 0 0,0 0-99 0 0,0 0 53 0 0,0 0 68 0 0,0 0-2 0 0,0 0-101 0 0,0 0-213 0 0,0 0-161 0 0,3 9 555 0 0,-2-7 2762 0 0,30-50-53 0 0,83-179-1928 0 0,-70 164-2094 0 0,-44 62-83 0 0,0 1-17 0 0,0 0-4 0 0,0 31-67 0 0,-13 68 135 0 0,12-85-28 0 0,0-8-11 0 0,1 0 1 0 0,-1 0-1 0 0,1-1 1 0 0,1 1-1 0 0,-1 0 0 0 0,1 0 1 0 0,0-1-1 0 0,0 1 0 0 0,0 0 1 0 0,1-1-1 0 0,0 1 0 0 0,0-1 1 0 0,0 0-1 0 0,1 1 3 0 0,-1-2 6 0 0,0 0 0 0 0,0-1 0 0 0,1 1 0 0 0,-1-1 0 0 0,1 0 0 0 0,-1 1 0 0 0,1-1 0 0 0,0-1 0 0 0,0 1 0 0 0,1 0 0 0 0,-1-1 0 0 0,1 1 0 0 0,-1-1 0 0 0,1 0 0 0 0,0 0 0 0 0,-1-1 0 0 0,1 1 0 0 0,0-1 0 0 0,0 0 0 0 0,0 0 0 0 0,0 0 0 0 0,0 0 0 0 0,1-1 0 0 0,-1 0 0 0 0,0 1-1 0 0,0-2 1 0 0,0 1 0 0 0,0 0 0 0 0,2-1-6 0 0,9-5 92 0 0,-1 0-1 0 0,0-1 1 0 0,0-1-1 0 0,0 0 0 0 0,-1-1 1 0 0,-1 0-1 0 0,0-1 1 0 0,0 0-1 0 0,-1-1 0 0 0,0-1 1 0 0,0 1-1 0 0,-2-2 1 0 0,7-9-92 0 0,-9 14 44 0 0,0 0 0 0 0,-1-1 0 0 0,0 0 1 0 0,-1 0-1 0 0,0 0 0 0 0,0-1 1 0 0,-1 0-1 0 0,0 0 0 0 0,-1 0 0 0 0,0 0 1 0 0,0-1-1 0 0,-1 1 0 0 0,-1-1 1 0 0,1 1-1 0 0,-2-5-44 0 0,-3 2-1169 0 0,0 12-2878 0 0,-3 0-4557 0 0,4 1-4507 0 0</inkml:trace>
  <inkml:trace contextRef="#ctx0" brushRef="#br0" timeOffset="-6092.472">4219 833 0 0 0,'0'0'1375'0'0,"0"0"-31"0"0,0 0 55 0 0,0 0 160 0 0,0 0 39 0 0,0 0-66 0 0,0 0-73 0 0,0 0-93 0 0,0 0-98 0 0,0 0-76 0 0,0 0-157 0 0,0 0-161 0 0,0 0-123 0 0,-7-3-105 0 0,-20-10-41 0 0,-38 10 3438 0 0,53 6-3894 0 0,-1 1 0 0 0,0 0 0 0 0,1 0 0 0 0,0 1 0 0 0,0 1 0 0 0,0 0 0 0 0,0 1 0 0 0,1 0 0 0 0,0 1 0 0 0,1 0 0 0 0,0 0 0 0 0,0 1 0 0 0,1 1 0 0 0,-4 4-149 0 0,-2-2 34 0 0,0 1 0 0 0,2 1 0 0 0,-1 0 0 0 0,1 0 0 0 0,1 1 0 0 0,1 1 0 0 0,0 0 1 0 0,1 0-1 0 0,1 1 0 0 0,0 0 0 0 0,2 1 0 0 0,0 0 0 0 0,0 0 0 0 0,2 1 0 0 0,0 0 0 0 0,1 5-34 0 0,2-20 10 0 0,1 0-1 0 0,-1 1 0 0 0,1-1 1 0 0,1 1-1 0 0,-1 0 0 0 0,0-1 1 0 0,1 1-1 0 0,0-1 1 0 0,0 1-1 0 0,1 0 0 0 0,-1-1 1 0 0,1 1-1 0 0,0-1 0 0 0,0 1 1 0 0,0-1-1 0 0,1 1 1 0 0,0-1-1 0 0,0 0 0 0 0,0 0 1 0 0,0 1-1 0 0,0-2 0 0 0,1 1 1 0 0,0 0-1 0 0,0 0 1 0 0,0-1-1 0 0,0 0 0 0 0,1 1 1 0 0,-1-1-1 0 0,1-1 0 0 0,0 1 1 0 0,-1 0-1 0 0,1-1 1 0 0,1 0-1 0 0,-1 0 0 0 0,0 0 1 0 0,0 0-1 0 0,1-1 0 0 0,3 1-9 0 0,5-2 74 0 0,0 0-1 0 0,0-1 0 0 0,-1-1 0 0 0,1 0 0 0 0,0 0 1 0 0,0-2-1 0 0,-1 1 0 0 0,0-2 0 0 0,0 1 0 0 0,0-2 1 0 0,0 0-1 0 0,-1 0 0 0 0,0-1 0 0 0,0 0 1 0 0,0-1-74 0 0,143-134 482 0 0,-135 124-433 0 0,-2-1 0 0 0,0 0 0 0 0,-1-1 0 0 0,-1-1 0 0 0,-1-1 0 0 0,-1 0 0 0 0,-1 0 0 0 0,9-25-49 0 0,-21 50 17 0 0,-6 13-11 0 0,1 1 0 0 0,0 0 0 0 0,2-1 0 0 0,0 1 0 0 0,1 1 0 0 0,1-1 0 0 0,0 0 0 0 0,1 0 0 0 0,1 0-1 0 0,1 1 1 0 0,3 13-6 0 0,-4-25-41 0 0,1 1-1 0 0,0-1 0 0 0,0 1 1 0 0,1-1-1 0 0,0 0 0 0 0,0 0 1 0 0,0 0-1 0 0,1 0 0 0 0,-1 0 1 0 0,1-1-1 0 0,1 0 0 0 0,-1 0 1 0 0,1 0-1 0 0,0 0 0 0 0,0-1 1 0 0,1 1-1 0 0,-1-1 0 0 0,1-1 1 0 0,0 1-1 0 0,0-1 0 0 0,0 0 1 0 0,0 0-1 0 0,0-1 0 0 0,7 2 42 0 0,9-1-937 0 0,15 2-2741 0 0,-14-7-6410 0 0,-16-1-1297 0 0</inkml:trace>
  <inkml:trace contextRef="#ctx0" brushRef="#br0" timeOffset="-5179.346">5104 870 64 0 0,'0'0'1948'0'0,"0"0"-511"0"0,0 0 122 0 0,0 0 377 0 0,0 0 249 0 0,0 0-57 0 0,0 0-337 0 0,0 0-376 0 0,0 0-259 0 0,0 0-118 0 0,0 0-70 0 0,0 0-69 0 0,0 0-83 0 0,3-7-65 0 0,6-18-88 0 0,-9 24-551 0 0,0 0 0 0 0,-1 0 0 0 0,1 0 0 0 0,-1-1 1 0 0,1 1-1 0 0,-1 0 0 0 0,1 0 0 0 0,-1 0 0 0 0,0 0 0 0 0,0 0 1 0 0,0 0-1 0 0,1 1 0 0 0,-1-1 0 0 0,0 0 0 0 0,0 0 0 0 0,0 0 1 0 0,0 1-1 0 0,0-1 0 0 0,0 1 0 0 0,0-1 0 0 0,-1 1 0 0 0,1-1 1 0 0,0 1-1 0 0,0-1 0 0 0,0 1 0 0 0,0 0 0 0 0,-1 0 0 0 0,1 0 1 0 0,0 0-1 0 0,0 0 0 0 0,-1 0 0 0 0,1 0 0 0 0,0 0 0 0 0,0 0 1 0 0,0 0-1 0 0,-1 1 0 0 0,1-1-112 0 0,-6 0 77 0 0,-1 0 0 0 0,0 0 0 0 0,1 1 0 0 0,-1 0 0 0 0,1 1 0 0 0,-1 0 0 0 0,1 0 0 0 0,0 0 0 0 0,0 1 0 0 0,0 0 0 0 0,-6 3-77 0 0,-6 5 67 0 0,1 2 0 0 0,0 0 1 0 0,1 0-1 0 0,0 2 0 0 0,1 0 0 0 0,1 1 1 0 0,-11 14-68 0 0,20-22 1 0 0,0 1 1 0 0,0 0-1 0 0,1 0 1 0 0,1 0 0 0 0,-1 1-1 0 0,1 0 1 0 0,1-1-1 0 0,0 2 1 0 0,0-1 0 0 0,1 0-1 0 0,1 0 1 0 0,-1 1-1 0 0,2-1 1 0 0,-1 1 0 0 0,2 7-2 0 0,0-14 8 0 0,0-1-1 0 0,1 0 1 0 0,-1 0 0 0 0,1 0 0 0 0,0 0 0 0 0,0 0 0 0 0,0 0 0 0 0,0-1 0 0 0,1 1 0 0 0,-1 0 0 0 0,1-1-1 0 0,-1 0 1 0 0,1 0 0 0 0,0 0 0 0 0,0 0 0 0 0,0 0 0 0 0,0 0 0 0 0,0-1 0 0 0,0 0 0 0 0,1 1 0 0 0,-1-1-1 0 0,0 0 1 0 0,1-1 0 0 0,-1 1 0 0 0,1 0 0 0 0,-1-1 0 0 0,1 0 0 0 0,-1 0 0 0 0,1 0 0 0 0,-1 0 0 0 0,1-1-1 0 0,-1 1 1 0 0,1-1 0 0 0,-1 0 0 0 0,0 0 0 0 0,1 0 0 0 0,-1-1 0 0 0,0 1 0 0 0,2-2-8 0 0,19-11 84 0 0,0-2 1 0 0,-2-1-1 0 0,1-1 0 0 0,-2-1 1 0 0,-1-1-1 0 0,0-1 1 0 0,-1 0-1 0 0,-1-2 1 0 0,-2 0-1 0 0,0-1 0 0 0,-1 0 1 0 0,-2-1-1 0 0,7-18-84 0 0,-6 14 328 0 0,-14 28-297 0 0,0 1 6 0 0,0 0 9 0 0,0 0-6 0 0,0 0-10 0 0,0 0-16 0 0,0 0-25 0 0,0 18 34 0 0,-24 214 341 0 0,38 38-213 0 0,-5-180-139 0 0,-5 0 1 0 0,-3 0-1 0 0,-10 73-12 0 0,3-109 0 0 0,-2-2 0 0 0,-2 1 1 0 0,-3-1-1 0 0,-2-1 0 0 0,-2 0 1 0 0,-2-1-1 0 0,-2-1 0 0 0,-3-1 0 0 0,-11 16 0 0 0,32-58 5 0 0,0-1 0 0 0,-1 1 0 0 0,0-1-1 0 0,0 0 1 0 0,0 0 0 0 0,-1 0-1 0 0,1-1 1 0 0,-1 1 0 0 0,0-1-1 0 0,0 0 1 0 0,-1 0 0 0 0,1-1 0 0 0,-1 0-1 0 0,0 0 1 0 0,0 0 0 0 0,0-1-1 0 0,0 1 1 0 0,0-2 0 0 0,0 1-1 0 0,-1-1 1 0 0,-2 1-5 0 0,5-5 2 0 0,1 0 0 0 0,-1 0-1 0 0,0-1 1 0 0,1 1 0 0 0,-1-1 0 0 0,1 1 0 0 0,0-1-1 0 0,0 0 1 0 0,1 0 0 0 0,-1-1 0 0 0,1 1-1 0 0,0-1 1 0 0,0 1 0 0 0,0-1 0 0 0,1 1 0 0 0,-1-1-1 0 0,1 0 1 0 0,1 0 0 0 0,-1 0 0 0 0,0 0-1 0 0,1 0 1 0 0,0 0 0 0 0,0 1 0 0 0,1-3-2 0 0,-3-28 4 0 0,2-1 0 0 0,1 1 1 0 0,1-1-1 0 0,3 1 0 0 0,0 0 0 0 0,10-28-4 0 0,1 9-65 0 0,3 0 0 0 0,3 1 0 0 0,1 2 0 0 0,3 0 0 0 0,2 2 0 0 0,2 1 0 0 0,29-34 65 0 0,-43 55-452 0 0,-2 4-2739 0 0,-5 10-4780 0 0,-6 10-3373 0 0</inkml:trace>
  <inkml:trace contextRef="#ctx0" brushRef="#br0" timeOffset="-4510.183">5322 1381 0 0 0,'0'0'591'0'0,"0"0"677"0"0,0 0 522 0 0,0 0 409 0 0,0 0 248 0 0,0 0-64 0 0,0 0-337 0 0,0 0-332 0 0,0 0-267 0 0,0 0-191 0 0,0 0-130 0 0,0 0-68 0 0,0 0-41 0 0,3 5-40 0 0,-2-4-904 0 0,0 0-1 0 0,0-1 1 0 0,0 1-1 0 0,0 0 1 0 0,0 0-1 0 0,0 0 1 0 0,0-1 0 0 0,0 1-1 0 0,0 0 1 0 0,0-1-1 0 0,0 1 1 0 0,1-1-1 0 0,-1 1 1 0 0,0-1-1 0 0,0 0 1 0 0,1 1-1 0 0,-1-1 1 0 0,0 0 0 0 0,1 0-1 0 0,-1 0 1 0 0,0 0-1 0 0,0 0 1 0 0,1 0-1 0 0,-1-1 1 0 0,0 1-1 0 0,1 0 1 0 0,-1-1-1 0 0,0 1 1 0 0,0 0 0 0 0,0-1-1 0 0,1 0 1 0 0,-1 1-1 0 0,0-1 1 0 0,0 0-1 0 0,0 1 1 0 0,0-1-1 0 0,0 0 1 0 0,0 0-1 0 0,0 0 1 0 0,0 0 0 0 0,-1 0-1 0 0,1 0 1 0 0,0 0-1 0 0,-1 0 1 0 0,1 0-1 0 0,0-1 1 0 0,-1 1-1 0 0,1 0 1 0 0,-1 0-1 0 0,0-1 1 0 0,1 1 0 0 0,-1 0-1 0 0,0-1-72 0 0,28-29 777 0 0,-1-2-1 0 0,-2-1 1 0 0,-1-1-1 0 0,16-34-776 0 0,-10 10 134 0 0,-2-2 0 0 0,-4-1 0 0 0,-1-1 0 0 0,-3-4-134 0 0,-14-29 36 0 0,-7 94-40 0 0,0-1-1 0 0,0 1 1 0 0,-1 0-1 0 0,1 0 1 0 0,0-1-1 0 0,-1 1 1 0 0,0 0-1 0 0,1 0 1 0 0,-1 0-1 0 0,0 0 1 0 0,0 1-1 0 0,0-1 1 0 0,0 0-1 0 0,0 1 1 0 0,-1 0-1 0 0,1-1 1 0 0,0 1-1 0 0,-1 0 1 0 0,1 0-1 0 0,-1 0 1 0 0,1 1-1 0 0,-1-1 0 0 0,1 0 1 0 0,-1 1-1 0 0,1 0 1 0 0,-1-1-1 0 0,0 1 1 0 0,1 0-1 0 0,-1 1 1 0 0,1-1-1 0 0,-1 0 1 0 0,0 1-1 0 0,1-1 1 0 0,-1 1-1 0 0,1 0 1 0 0,-1 0-1 0 0,1 0 1 0 0,0 0-1 0 0,-1 0 1 0 0,1 1-1 0 0,0-1 1 0 0,0 1-1 0 0,0-1 1 0 0,0 1-1 0 0,0 0 1 0 0,0 0-1 0 0,0 0 1 0 0,1 0-1 0 0,-1 0 1 0 0,0 1 4 0 0,-1-1-4 0 0,0 1 0 0 0,-1-1 1 0 0,1 1-1 0 0,1 0 0 0 0,-1 1 0 0 0,0-1 1 0 0,1 0-1 0 0,0 1 0 0 0,0-1 1 0 0,0 1-1 0 0,0-1 0 0 0,0 1 0 0 0,1 0 1 0 0,0 0-1 0 0,0 0 0 0 0,0 0 0 0 0,0 0 1 0 0,0 0-1 0 0,1 0 0 0 0,0 0 1 0 0,0 1-1 0 0,0-1 0 0 0,0 0 0 0 0,1 0 1 0 0,-1 0-1 0 0,1 0 0 0 0,0 0 0 0 0,0 0 1 0 0,1 0-1 0 0,-1 0 0 0 0,1-1 1 0 0,0 1-1 0 0,0 0 0 0 0,0-1 0 0 0,0 1 1 0 0,1-1-1 0 0,-1 0 0 0 0,1 0 0 0 0,3 3 4 0 0,199 71 68 0 0,-200-73-52 0 0,0 1-1 0 0,0-1 0 0 0,0 1 0 0 0,-1 0 0 0 0,0 0 0 0 0,0 0 0 0 0,0 0 0 0 0,-1 1 0 0 0,0-1 1 0 0,0 1-1 0 0,0 0 0 0 0,-1 0 0 0 0,0 0 0 0 0,0 1 0 0 0,0-1 0 0 0,-1 0 0 0 0,0 1 0 0 0,0-1 1 0 0,-1 1-1 0 0,0-1 0 0 0,0 1 0 0 0,0-1 0 0 0,-1 1 0 0 0,0-1 0 0 0,0 1 0 0 0,-1-1 1 0 0,0 1-16 0 0,-12 53-161 0 0,14-60 51 0 0,0 0-58 0 0,0 0-94 0 0,0 0-99 0 0,0 0-148 0 0,-2 3-13004 0 0,2-2 2122 0 0</inkml:trace>
  <inkml:trace contextRef="#ctx0" brushRef="#br0" timeOffset="-4112.03">5894 1216 1984 0 0,'0'0'1782'0'0,"0"0"-262"0"0,0 0 106 0 0,0 0 188 0 0,0 0 138 0 0,0 0-7 0 0,0 0-118 0 0,0 0-186 0 0,0 0-184 0 0,0 0-148 0 0,0 0-114 0 0,0 0-96 0 0,0 0-81 0 0,27 6-79 0 0,81 18-98 0 0,-41-25 690 0 0,-53-6-1115 0 0,3-2-217 0 0,-1 0 0 0 0,-1-2-1 0 0,1 1 1 0 0,-2-2 0 0 0,0 0-1 0 0,0-1 1 0 0,-1 0 0 0 0,0-1 0 0 0,-1 0-1 0 0,-1-1 1 0 0,2-5-199 0 0,-7 14 14 0 0,-1-1-1 0 0,0 0 1 0 0,0 0 0 0 0,-1 0 0 0 0,0-1-1 0 0,0 1 1 0 0,-1-1 0 0 0,0 0-1 0 0,0 0 1 0 0,-1 0 0 0 0,0-1-1 0 0,-1 1 1 0 0,1 0 0 0 0,-1-1 0 0 0,-1 1-1 0 0,0-1 1 0 0,0 1 0 0 0,-1-2-14 0 0,-2 6-14 0 0,1 0 1 0 0,-1 0-1 0 0,0 1 1 0 0,-1-1-1 0 0,1 1 1 0 0,-1 0 0 0 0,1 0-1 0 0,-1 0 1 0 0,0 1-1 0 0,0-1 1 0 0,0 1-1 0 0,-1 0 1 0 0,1 0-1 0 0,0 0 1 0 0,-1 1 0 0 0,1-1-1 0 0,-1 1 1 0 0,0 0-1 0 0,1 0 1 0 0,-1 1-1 0 0,0 0 1 0 0,1 0-1 0 0,-1 0 1 0 0,0 0 0 0 0,1 0-1 0 0,-1 1 1 0 0,0 0-1 0 0,1 0 1 0 0,-1 0-1 0 0,1 1 1 0 0,-1 0-1 0 0,1 0 1 0 0,0 0 0 0 0,-1 0-1 0 0,1 0 1 0 0,-3 4 13 0 0,-10 4-42 0 0,0 0 0 0 0,1 2-1 0 0,0 0 1 0 0,1 1 0 0 0,0 0 0 0 0,1 2 0 0 0,0-1 0 0 0,2 2 0 0 0,0-1 0 0 0,0 2 0 0 0,2 0 0 0 0,0 0 0 0 0,1 1 0 0 0,0 0 0 0 0,2 0 0 0 0,0 1 0 0 0,1 0 0 0 0,1 0 0 0 0,1 1 0 0 0,0-1 0 0 0,1 2 42 0 0,4-17-19 0 0,0 1 0 0 0,-1-1 0 0 0,1 1 0 0 0,0-1 0 0 0,1 0 0 0 0,-1 0 0 0 0,1 1 0 0 0,0-1 0 0 0,0 0 0 0 0,0 0 0 0 0,1-1 1 0 0,-1 1-1 0 0,1 0 0 0 0,0-1 0 0 0,0 0 0 0 0,0 1 0 0 0,1-1 0 0 0,-1-1 0 0 0,1 1 0 0 0,-1 0 0 0 0,1-1 0 0 0,0 0 0 0 0,0 0 0 0 0,0 0 0 0 0,0 0 0 0 0,1 0 1 0 0,-1-1-1 0 0,4 1 19 0 0,130 18-562 0 0,-117-21 298 0 0,0-1 1 0 0,0-1-1 0 0,0 0 1 0 0,0-2-1 0 0,-1 0 1 0 0,0-1-1 0 0,0-2 1 0 0,-1 0-1 0 0,0-1 1 0 0,7-4 263 0 0,42-29-4939 0 0,-6-6-5441 0 0,-51 39 2464 0 0</inkml:trace>
  <inkml:trace contextRef="#ctx0" brushRef="#br0" timeOffset="-3728.032">6546 1101 0 0 0,'0'0'787'0'0,"0"0"783"0"0,0 0 363 0 0,0 0 176 0 0,0 0 50 0 0,0 0-41 0 0,0 0-186 0 0,0 0-298 0 0,0 0-225 0 0,0 0-194 0 0,0 0-184 0 0,3 12-123 0 0,9 32-87 0 0,-11-43-765 0 0,0 0 1 0 0,-1 0-1 0 0,1 0 1 0 0,0-1 0 0 0,0 1-1 0 0,-1 0 1 0 0,1 0 0 0 0,0 0-1 0 0,0-1 1 0 0,0 1 0 0 0,0 0-1 0 0,0-1 1 0 0,0 1 0 0 0,0-1-1 0 0,0 1 1 0 0,0-1 0 0 0,0 0-1 0 0,0 1 1 0 0,0-1 0 0 0,1 0-1 0 0,-1 0 1 0 0,0 0-1 0 0,0 0 1 0 0,0 0 0 0 0,0 0-1 0 0,0 0 1 0 0,1 0 0 0 0,-1 0-1 0 0,0 0 1 0 0,0-1 0 0 0,0 1-1 0 0,0 0-56 0 0,7-1 519 0 0,4-1-75 0 0,-1-1 1 0 0,1 0 0 0 0,-1 0-1 0 0,0-2 1 0 0,0 1 0 0 0,0-1-1 0 0,0-1 1 0 0,-1 1 0 0 0,2-3-445 0 0,-4 3 192 0 0,8-4-27 0 0,-1 0 0 0 0,0-1 0 0 0,-1-1 1 0 0,-1 0-1 0 0,1-1 0 0 0,-2-1 0 0 0,1 0 0 0 0,-2 0 0 0 0,0-1 1 0 0,-1-1-1 0 0,0 0 0 0 0,-1 0 0 0 0,4-11-165 0 0,-11 23 1 0 0,0 0 0 0 0,0 0 0 0 0,-1 0 0 0 0,0 0 1 0 0,1-1-1 0 0,-1 1 0 0 0,0 0 0 0 0,-1 0 0 0 0,1-1 0 0 0,-1 1 0 0 0,1-1 0 0 0,-1 1 0 0 0,0 0 0 0 0,0-1 0 0 0,0 1 1 0 0,-1-1-1 0 0,1 1 0 0 0,-1 0 0 0 0,0-1 0 0 0,0 1 0 0 0,0 0 0 0 0,0 0 0 0 0,-1 0 0 0 0,1-1 0 0 0,-1 2 0 0 0,0-1 1 0 0,0 0-1 0 0,0 0 0 0 0,0 0 0 0 0,0 1 0 0 0,-1-1 0 0 0,1 1 0 0 0,-1 0 0 0 0,1 0 0 0 0,-1 0 0 0 0,0 0 0 0 0,0 0 1 0 0,0 1-1 0 0,0-1 0 0 0,0 1 0 0 0,0-1 0 0 0,-1 1 0 0 0,1 1 0 0 0,-3-2-1 0 0,-8 4-16 0 0,-1 0 0 0 0,1 1-1 0 0,-1 1 1 0 0,1 0 0 0 0,1 1 0 0 0,-1 0-1 0 0,1 1 1 0 0,-1 1 0 0 0,2 0-1 0 0,-1 0 1 0 0,1 2 0 0 0,0-1 0 0 0,1 2-1 0 0,0-1 1 0 0,0 2 0 0 0,1-1 0 0 0,1 1-1 0 0,-1 1 1 0 0,2 0 0 0 0,0 0 0 0 0,-2 5 16 0 0,1-4-3 0 0,2 0 1 0 0,-1 1 0 0 0,2-1 0 0 0,0 1 0 0 0,1 1-1 0 0,0-1 1 0 0,1 1 0 0 0,0 0 0 0 0,1 0-1 0 0,1 0 1 0 0,1 0 0 0 0,0 0 0 0 0,1 0 0 0 0,0 1-1 0 0,2 2 3 0 0,1-9 10 0 0,0 1-1 0 0,1-1 0 0 0,0 0 0 0 0,1 0 1 0 0,0 0-1 0 0,0-1 0 0 0,1 0 1 0 0,0 0-1 0 0,0 0 0 0 0,1-1 0 0 0,0 1 1 0 0,0-2-1 0 0,1 1 0 0 0,0-1 1 0 0,0 0-1 0 0,1-1 0 0 0,-1 0 0 0 0,1 0 1 0 0,0-1-1 0 0,0 0 0 0 0,1 0 1 0 0,-1-1-1 0 0,1-1 0 0 0,0 1 0 0 0,0-2 1 0 0,-1 1-1 0 0,7-1-9 0 0,0 1 25 0 0,-1 0-1 0 0,1-1 1 0 0,0-1 0 0 0,-1 0-1 0 0,1-1 1 0 0,0-1-1 0 0,-1-1 1 0 0,0 0 0 0 0,1-1-1 0 0,-1 0 1 0 0,-1-1 0 0 0,1-1-1 0 0,-1 0 1 0 0,0-2-1 0 0,6-3-24 0 0,75-74-611 0 0,-72 38-6337 0 0,-20 36-5402 0 0</inkml:trace>
  <inkml:trace contextRef="#ctx0" brushRef="#br0" timeOffset="16861.481">173 2490 0 0 0,'0'0'449'0'0,"0"0"348"0"0,0 0 31 0 0,0 0-52 0 0,0 0 72 0 0,0 0 96 0 0,0 0 78 0 0,0 0 113 0 0,0 0 90 0 0,-6 0 74 0 0,-17 0 10 0 0,17 0-60 0 0,6 0-113 0 0,0 0-175 0 0,0 0-155 0 0,0 0-120 0 0,0 0-111 0 0,0 0-58 0 0,0 0-47 0 0,0 0-30 0 0,0 0-23 0 0,19 0 2328 0 0,-12-2-2513 0 0,-1-1 0 0 0,1 1 1 0 0,-1-1-1 0 0,1 0 1 0 0,-1 0-1 0 0,0-1 0 0 0,0 0 1 0 0,0 0-1 0 0,-1 0 0 0 0,1-1 1 0 0,-1 0-1 0 0,0 0 0 0 0,0 0 1 0 0,-1-1-1 0 0,0 1 1 0 0,4-7-233 0 0,4-2 213 0 0,123-180 819 0 0,-134 193-1027 0 0,0 0 0 0 0,-1 1 0 0 0,1-1 0 0 0,0 1 0 0 0,0-1 0 0 0,0 1 0 0 0,0-1 0 0 0,0 1 0 0 0,0-1 0 0 0,0 1 0 0 0,-1 0-1 0 0,1 0 1 0 0,0-1 0 0 0,0 1 0 0 0,0 0 0 0 0,0 0 0 0 0,0 0 0 0 0,0 0 0 0 0,0 0 0 0 0,0 0 0 0 0,0 1 0 0 0,0-1-1 0 0,0 0 1 0 0,0 0 0 0 0,0 1 0 0 0,0-1 0 0 0,0 1 0 0 0,0-1 0 0 0,0 0 0 0 0,0 1 0 0 0,0 0 0 0 0,-1-1 0 0 0,1 1 0 0 0,0 0-1 0 0,0-1 1 0 0,-1 1 0 0 0,1 0 0 0 0,0 0 0 0 0,-1-1 0 0 0,1 1 0 0 0,-1 0 0 0 0,1 0 0 0 0,-1 0 0 0 0,0 0 0 0 0,1 0 0 0 0,-1 0-1 0 0,0 0 1 0 0,1 0 0 0 0,-1 0 0 0 0,0 0 0 0 0,0 0 0 0 0,0 0 0 0 0,0 0 0 0 0,0 0 0 0 0,0 0 0 0 0,0 0 0 0 0,0 0-1 0 0,-1 0 1 0 0,1 0 0 0 0,0 0 0 0 0,0-1 0 0 0,-1 1-5 0 0,4 7 81 0 0,7 29 122 0 0,-1 0 1 0 0,-2 1-1 0 0,-1-1 1 0 0,-2 1-1 0 0,-2 31-203 0 0,4 13 146 0 0,39 462 367 0 0,-45-515-510 0 0,-13 101 152 0 0,13-131-146 0 0,0 1 1 0 0,0-1 0 0 0,0 0 0 0 0,0 0 0 0 0,-1 0 0 0 0,1 1-1 0 0,0-1 1 0 0,-1 0 0 0 0,1 1 0 0 0,-1-1 0 0 0,1 0 0 0 0,-1 1-1 0 0,1-1 1 0 0,-1 0 0 0 0,1 1 0 0 0,-1-1 0 0 0,1 1 0 0 0,-1-1-1 0 0,0 1 1 0 0,1-1 0 0 0,-1 1 0 0 0,0 0 0 0 0,1-1 0 0 0,-1 1 0 0 0,0 0-1 0 0,0 0 1 0 0,1-1 0 0 0,-1 1 0 0 0,0 0 0 0 0,0 0 0 0 0,0 0-1 0 0,1 0 1 0 0,-1 0 0 0 0,0 0 0 0 0,0 0 0 0 0,0 0 0 0 0,1 0-1 0 0,-1 0 1 0 0,0 0 0 0 0,0 1 0 0 0,1-1 0 0 0,-1 0 0 0 0,0 1-1 0 0,0-1 1 0 0,1 0 0 0 0,-1 1 0 0 0,0-1 0 0 0,1 1 0 0 0,-1-1-1 0 0,1 1 1 0 0,-1-1 0 0 0,0 1 0 0 0,1 0 0 0 0,-1-1 0 0 0,1 1-1 0 0,0 0 1 0 0,-1-1 0 0 0,1 1 0 0 0,-1 0 0 0 0,1-1 0 0 0,0 1-1 0 0,0 0 1 0 0,-1 0 0 0 0,1 0-10 0 0,-8-35 7 0 0,2-1 0 0 0,0 0 0 0 0,3 0 0 0 0,1 0 0 0 0,1-1 0 0 0,3 1-1 0 0,0 0 1 0 0,2 0 0 0 0,2 0 0 0 0,1 1 0 0 0,9-23-7 0 0,-5 4-17 0 0,2 1 0 0 0,2 1-1 0 0,3 0 1 0 0,2 2 0 0 0,2 0 0 0 0,3 1 0 0 0,1 1-1 0 0,2 2 1 0 0,2 1 0 0 0,3 1 0 0 0,1 1-1 0 0,9-5 18 0 0,-32 35-5 0 0,1 1 0 0 0,0 0 1 0 0,0 1-1 0 0,1 0 0 0 0,1 1 0 0 0,0 0 0 0 0,0 2 0 0 0,0-1 0 0 0,1 2 0 0 0,0 0 0 0 0,1 0 0 0 0,-1 2 0 0 0,1 0 0 0 0,14-2 5 0 0,-27 6 0 0 0,0 1-1 0 0,0-1 0 0 0,-1 0 1 0 0,1 1-1 0 0,0 0 1 0 0,-1-1-1 0 0,1 1 1 0 0,0 0-1 0 0,-1 0 1 0 0,1 1-1 0 0,-1-1 1 0 0,0 1-1 0 0,1-1 1 0 0,-1 1-1 0 0,0 0 1 0 0,0-1-1 0 0,0 1 1 0 0,0 0-1 0 0,0 0 1 0 0,0 1-1 0 0,-1-1 1 0 0,1 0-1 0 0,-1 1 1 0 0,0-1-1 0 0,1 1 1 0 0,-1-1-1 0 0,0 1 1 0 0,0-1-1 0 0,0 3 1 0 0,11 81 26 0 0,-14-62-23 0 0,-2 0 1 0 0,0 0-1 0 0,-1-1 0 0 0,-2 1 1 0 0,0-1-1 0 0,-2-1 1 0 0,0 0-1 0 0,-1 0 1 0 0,-2-1-1 0 0,0 0 0 0 0,-1-1 1 0 0,-1 0-1 0 0,-1-1 1 0 0,0-1-1 0 0,-2 0 1 0 0,0-1-1 0 0,-1-1 0 0 0,0-1 1 0 0,-1 0-1 0 0,-1-2 1 0 0,-20 11-4 0 0,32-18-29 0 0,-1 0 0 0 0,0-1 0 0 0,0 0 1 0 0,-1 0-1 0 0,0-1 0 0 0,0 0 0 0 0,0-1 1 0 0,0 0-1 0 0,0 0 0 0 0,-1-1 0 0 0,1-1 1 0 0,-1 1-1 0 0,1-2 0 0 0,-1 0 0 0 0,0 0 1 0 0,-6-1 28 0 0,15-1-146 0 0,0-1 1 0 0,0 1 0 0 0,1 0 0 0 0,-1-1-1 0 0,1 1 1 0 0,-1-1 0 0 0,1 1 0 0 0,0-1-1 0 0,0 0 1 0 0,0 1 0 0 0,0-1 0 0 0,1 0-1 0 0,-1 0 1 0 0,1 0 0 0 0,0 1 0 0 0,-1-1-1 0 0,1 0 1 0 0,1 0 0 0 0,-1 0 0 0 0,0 0-1 0 0,1 0 1 0 0,-1 1 0 0 0,1-1 0 0 0,0 0-1 0 0,0 0 1 0 0,0 1 0 0 0,0-1 0 0 0,0 0-1 0 0,1 1 1 0 0,-1 0 0 0 0,1-1 0 0 0,0 1-1 0 0,-1 0 1 0 0,1 0 0 0 0,2-2 145 0 0,23-27-3381 0 0,-16 19-564 0 0,1-4-7129 0 0</inkml:trace>
  <inkml:trace contextRef="#ctx0" brushRef="#br0" timeOffset="17179.886">1338 2269 7362 0 0,'0'0'2285'0'0,"0"0"-634"0"0,0 0-213 0 0,0 0 2 0 0,0 0-25 0 0,0 0-117 0 0,0 0-187 0 0,0 0-174 0 0,0 0-146 0 0,0 0-79 0 0,0 0-25 0 0,0 0 0 0 0,0 0-36 0 0,1 6-64 0 0,0-4-546 0 0,0 1 1 0 0,-1-1-1 0 0,1 0 1 0 0,-1 1-1 0 0,0-1 1 0 0,0 1-1 0 0,0-1 1 0 0,0 1-1 0 0,0-1 1 0 0,0 1-1 0 0,-1-1 1 0 0,1 0 0 0 0,-1 1-1 0 0,0-1 1 0 0,1 1-1 0 0,-1-1 1 0 0,0 0-1 0 0,-1 0 1 0 0,1 0-1 0 0,0 1 1 0 0,-2 0-42 0 0,-16 23 221 0 0,0 1 0 0 0,2 1 0 0 0,1 1 0 0 0,2 0 1 0 0,0 1-1 0 0,-1 10-221 0 0,12-36 19 0 0,1 0-1 0 0,0 1 1 0 0,0-1 0 0 0,0 1 0 0 0,1-1 0 0 0,0 1 0 0 0,-1 0 0 0 0,2-1-1 0 0,-1 1 1 0 0,0 0 0 0 0,1 0 0 0 0,0 0 0 0 0,0-1 0 0 0,1 1 0 0 0,-1 0 0 0 0,1 0-1 0 0,0-1 1 0 0,1 1 0 0 0,-1 0 0 0 0,1-1 0 0 0,-1 1 0 0 0,1-1 0 0 0,1 0-1 0 0,-1 1 1 0 0,1-1 0 0 0,-1 0 0 0 0,1-1 0 0 0,0 1 0 0 0,1 0 0 0 0,-1-1-1 0 0,1 0 1 0 0,-1 1 0 0 0,1-1 0 0 0,0-1 0 0 0,0 1 0 0 0,0-1 0 0 0,0 1-1 0 0,1-1 1 0 0,-1 0 0 0 0,1-1 0 0 0,-1 1 0 0 0,3-1-19 0 0,1-1 73 0 0,-1 0 0 0 0,1-1 0 0 0,0 0 0 0 0,-1 0 0 0 0,1-1 0 0 0,-1 0 0 0 0,0 0 0 0 0,1 0 1 0 0,-1-1-1 0 0,0-1 0 0 0,-1 1 0 0 0,1-1 0 0 0,-1 0 0 0 0,1-1 0 0 0,-1 1 0 0 0,0-1 0 0 0,-1 0 0 0 0,1-1 0 0 0,-1 1 0 0 0,0-1 0 0 0,-1 0 0 0 0,1-1 1 0 0,1-2-74 0 0,2-4 42 0 0,-1 1 1 0 0,0-1 0 0 0,0-1 0 0 0,-1 1-1 0 0,-1-1 1 0 0,-1 0 0 0 0,0 0 0 0 0,0 0-1 0 0,-1-1 1 0 0,-1 0 0 0 0,-1 1 0 0 0,0-2-43 0 0,-1 0-67 0 0,-1 1 0 0 0,0 0-1 0 0,-1-1 1 0 0,0 1 0 0 0,-2 0 0 0 0,0 0 0 0 0,0 0 0 0 0,-6-12 67 0 0,-29-26-3116 0 0,23 44-1402 0 0,12 7 1178 0 0,-1-2-8505 0 0</inkml:trace>
  <inkml:trace contextRef="#ctx0" brushRef="#br0" timeOffset="17528.686">1864 1812 11522 0 0,'0'0'4609'0'0,"0"0"-2575"0"0,0 0-942 0 0,0 0-77 0 0,0 0 51 0 0,0 0 26 0 0,0 0-60 0 0,0 0-195 0 0,0 0-191 0 0,0 0-88 0 0,0 0-47 0 0,0 0-38 0 0,0 0-20 0 0,6 5-79 0 0,-4-3-341 0 0,1 0 0 0 0,-1 1 0 0 0,0-1 1 0 0,1 1-1 0 0,-1-1 0 0 0,0 1 0 0 0,-1 0 1 0 0,1 0-1 0 0,-1 0 0 0 0,1 0 0 0 0,-1 0 0 0 0,0 0 1 0 0,0 0-1 0 0,0 1 0 0 0,0-1 0 0 0,-1 0 1 0 0,1 0-1 0 0,-1 1 0 0 0,0-1 0 0 0,0 0 0 0 0,0 1 1 0 0,-1 1-34 0 0,-1 59 306 0 0,2 1 0 0 0,4-1 1 0 0,5 26-307 0 0,8 219 305 0 0,-18-294-307 0 0,-1 1-1 0 0,-1-1 1 0 0,0 0 0 0 0,-1 0 0 0 0,-1-1 0 0 0,0 1-1 0 0,-1-1 1 0 0,0 0 0 0 0,-5 7 2 0 0,10-21-63 0 0,1 0 0 0 0,-1 0 1 0 0,0 0-1 0 0,1 0 0 0 0,-1 0 1 0 0,0 0-1 0 0,1 0 0 0 0,-1 0 0 0 0,1 0 1 0 0,-1 0-1 0 0,0 0 0 0 0,1-1 1 0 0,-1 1-1 0 0,1 0 0 0 0,-1 0 0 0 0,0-1 1 0 0,1 1-1 0 0,-1 0 0 0 0,1-1 1 0 0,-1 1-1 0 0,1 0 0 0 0,-1-1 0 0 0,1 1 1 0 0,-1-1-1 0 0,1 1 0 0 0,0-1 1 0 0,-1 1-1 0 0,1-1 0 0 0,0 1 0 0 0,-1-1 1 0 0,1 1-1 0 0,0-1 0 0 0,-1 1 0 0 0,1-1 1 0 0,0 0-1 0 0,0 1 0 0 0,0-1 1 0 0,0 1-1 0 0,0-1 0 0 0,0 0 0 0 0,0 1 1 0 0,0-1-1 0 0,0 0 0 0 0,0 1 1 0 0,0-1-1 0 0,0 0 0 0 0,0 1 0 0 0,0-1 1 0 0,0 1-1 0 0,1-1 0 0 0,-1 0 1 0 0,0 1-1 0 0,0-1 63 0 0,0 0-46 0 0,-18-54-6638 0 0,8 31-2974 0 0,7 12 121 0 0</inkml:trace>
  <inkml:trace contextRef="#ctx0" brushRef="#br0" timeOffset="17763.915">1612 2232 14595 0 0,'0'0'1463'0'0,"0"0"-513"0"0,0 0-202 0 0,0 0 143 0 0,0 0 218 0 0,0 0 90 0 0,0 0-84 0 0,0 0-168 0 0,0 0-164 0 0,0 0-131 0 0,0 0-107 0 0,0 0-95 0 0,36 1-87 0 0,114 4-71 0 0,-17-15 217 0 0,34-4-767 0 0,-132 14-4116 0 0,1-1-4416 0 0,-31 1-3591 0 0</inkml:trace>
  <inkml:trace contextRef="#ctx0" brushRef="#br0" timeOffset="18219.286">2363 2456 3009 0 0,'0'0'2510'0'0,"0"0"-1233"0"0,0 0-390 0 0,0 0 248 0 0,0 0 315 0 0,0 0 193 0 0,0 0 2 0 0,0 0-227 0 0,0 0-243 0 0,0 0-119 0 0,0 0-88 0 0,0 0-80 0 0,10 3-45 0 0,-2 0-559 0 0,0 0-1 0 0,0-1 0 0 0,0 0 1 0 0,1-1-1 0 0,-1 0 1 0 0,0 0-1 0 0,1-1 0 0 0,-1 0 1 0 0,1 0-1 0 0,-1-1 1 0 0,0 0-1 0 0,1-1 0 0 0,-1 0 1 0 0,0 0-1 0 0,0-1 1 0 0,6-2-284 0 0,-1-2 223 0 0,0 0 0 0 0,0 0 1 0 0,-1-1-1 0 0,0-1 0 0 0,-1 0 1 0 0,0-1-1 0 0,0 0 0 0 0,-1 0 1 0 0,0-1-1 0 0,-1 0 0 0 0,0-1 1 0 0,-1 0-1 0 0,1-5-223 0 0,-7 16 11 0 0,-1-1 0 0 0,0 0 1 0 0,0 0-1 0 0,0 0 0 0 0,0 0 0 0 0,0 0 0 0 0,0 0 1 0 0,0 0-1 0 0,-1 0 0 0 0,1 0 0 0 0,-1 0 1 0 0,0 0-1 0 0,1 0 0 0 0,-1-1 0 0 0,0 1 1 0 0,0 0-1 0 0,0 0 0 0 0,-1 0 0 0 0,1 0 0 0 0,-1 0 1 0 0,1-1-1 0 0,-1 1 0 0 0,1 0 0 0 0,-1 0 1 0 0,0 0-1 0 0,0 0 0 0 0,0 0 0 0 0,0 1 1 0 0,-1-1-1 0 0,1 0 0 0 0,0 0 0 0 0,-1 1 0 0 0,1-1 1 0 0,-1 1-1 0 0,1-1 0 0 0,-1 1 0 0 0,0 0 1 0 0,0 0-1 0 0,0-1 0 0 0,0 1 0 0 0,0 0 1 0 0,0 1-1 0 0,0-1 0 0 0,0 0 0 0 0,-2 0-11 0 0,-7 1-13 0 0,1 0 0 0 0,-1 1 0 0 0,0 0 0 0 0,1 1 1 0 0,-1 0-1 0 0,1 1 0 0 0,0 0 0 0 0,-1 1 0 0 0,1 0 0 0 0,1 0 0 0 0,-1 1 0 0 0,1 0 0 0 0,0 1 0 0 0,0 0 0 0 0,0 0 0 0 0,1 1 0 0 0,-7 6 13 0 0,-3 5-21 0 0,0 1-1 0 0,1 0 0 0 0,0 2 1 0 0,2-1-1 0 0,1 2 1 0 0,-12 22 21 0 0,23-39-2 0 0,-1 1 1 0 0,0 0-1 0 0,1 0 1 0 0,0 0-1 0 0,1 0 1 0 0,-1 1-1 0 0,1-1 1 0 0,0 1-1 0 0,1-1 1 0 0,0 1-1 0 0,0 0 1 0 0,0 0-1 0 0,1 0 1 0 0,0-1-1 0 0,0 1 1 0 0,1 0-1 0 0,0 0 1 0 0,0 0-1 0 0,0-1 1 0 0,1 1-1 0 0,0-1 1 0 0,0 1-1 0 0,1-1 1 0 0,0 0-1 0 0,0 0 1 0 0,0 0-1 0 0,1 0 1 0 0,0 0-1 0 0,0-1 1 0 0,3 3 1 0 0,2-1-97 0 0,0-1 1 0 0,1 0-1 0 0,0-1 1 0 0,0 0-1 0 0,0 0 1 0 0,0-1 0 0 0,1 0-1 0 0,0-1 1 0 0,0-1-1 0 0,0 0 1 0 0,0 0-1 0 0,0-1 1 0 0,0 0 0 0 0,0-1-1 0 0,0 0 1 0 0,1-1-1 0 0,-1 0 1 0 0,0 0-1 0 0,0-2 1 0 0,0 1-1 0 0,-1-1 1 0 0,1-1 0 0 0,-1 0-1 0 0,1-1 1 0 0,-1 0-1 0 0,4-3 97 0 0,4-1-1201 0 0,7-5-1968 0 0,-10 4-3040 0 0,-5 2-5644 0 0</inkml:trace>
  <inkml:trace contextRef="#ctx0" brushRef="#br0" timeOffset="18671.093">2759 2677 7834 0 0,'0'0'2048'0'0,"0"0"-94"0"0,0 0 106 0 0,0 0 31 0 0,0 0-131 0 0,0 0-240 0 0,0 0-278 0 0,0 0-244 0 0,0 0-199 0 0,0 0-161 0 0,0 0-139 0 0,0 0-138 0 0,0 0-71 0 0,32-22-57 0 0,98-70-70 0 0,-76 38 106 0 0,-47 41-337 0 0,10-19 82 0 0,0 0-1 0 0,-2-2 1 0 0,-2 0-1 0 0,10-34-213 0 0,-12 34 56 0 0,-8 23-66 0 0,-3 10-11 0 0,0 1-4 0 0,-5 26-102 0 0,-2 107 187 0 0,8-128-55 0 0,-1 1 0 0 0,1 0-1 0 0,1 0 1 0 0,-1-1 0 0 0,1 1 0 0 0,0-1-1 0 0,0 1 1 0 0,1-1 0 0 0,-1 0 0 0 0,1 0-1 0 0,1 0 1 0 0,-1 0 0 0 0,1 0 0 0 0,-1-1 0 0 0,1 1-1 0 0,0-1 1 0 0,1 0 0 0 0,-1-1 0 0 0,1 1-1 0 0,0-1 1 0 0,0 0 0 0 0,0 0 0 0 0,0 0-1 0 0,0 0 1 0 0,1-1 0 0 0,-1 0 0 0 0,1-1 0 0 0,0 1-1 0 0,-1-1 1 0 0,1 0 0 0 0,0 0 0 0 0,0-1-1 0 0,0 1-4 0 0,-1-1 29 0 0,1-1 1 0 0,-1 1-1 0 0,1-1 0 0 0,-1 0 0 0 0,0 0 0 0 0,1 0 0 0 0,-1-1 0 0 0,0 0 1 0 0,0 0-1 0 0,0 0 0 0 0,0-1 0 0 0,-1 1 0 0 0,1-1 0 0 0,-1-1 0 0 0,1 1 0 0 0,-1 0 1 0 0,0-1-1 0 0,0 0 0 0 0,0-1-29 0 0,3-2-35 0 0,0 0-1 0 0,-1-1 1 0 0,0 0 0 0 0,0 0-1 0 0,-1 0 1 0 0,0-1 0 0 0,0 0 0 0 0,-1 0-1 0 0,0 0 1 0 0,-1 0 0 0 0,1-6 35 0 0,2-11-4482 0 0,-1 0-4363 0 0,-4 22-4149 0 0</inkml:trace>
  <inkml:trace contextRef="#ctx0" brushRef="#br0" timeOffset="19245.01">3777 1790 11002 0 0,'0'0'2409'0'0,"0"0"-486"0"0,0 0-419 0 0,0 0-223 0 0,0 0-61 0 0,0 0-17 0 0,0 0-52 0 0,0 0-138 0 0,0 0-193 0 0,0 0-189 0 0,0 0-180 0 0,0 0-116 0 0,3-10-10 0 0,-2 4-257 0 0,8-26 201 0 0,0 52 649 0 0,25 346 1777 0 0,-3 35-2165 0 0,-42-305-484 0 0,-13-4-38 0 0,24-91-44 0 0,0-1 2 0 0,0 0-8 0 0,0 0 0 0 0,0 0-57 0 0,0 0-41 0 0,-24-78-7175 0 0,17 55 1737 0 0,5 14 511 0 0,-2-3-6382 0 0</inkml:trace>
  <inkml:trace contextRef="#ctx0" brushRef="#br0" timeOffset="19481.501">3551 2254 12907 0 0,'0'0'2402'0'0,"0"0"-1015"0"0,0 0-461 0 0,0 0 47 0 0,0 0 178 0 0,0 0 186 0 0,0 0 30 0 0,0 0-171 0 0,0 0-221 0 0,0 0-187 0 0,0 0-130 0 0,0 0-109 0 0,0 0-82 0 0,22 12-65 0 0,71 35-58 0 0,-84-42-282 0 0,-1-1 0 0 0,1-1 0 0 0,0 0 0 0 0,0 0 0 0 0,1-1 1 0 0,-1 0-1 0 0,0 0 0 0 0,1-1 0 0 0,-1-1 0 0 0,1 0 0 0 0,7 0-62 0 0,14 0 78 0 0,262 1-1621 0 0,-276-3 83 0 0,-3 0-4738 0 0,-11 2-4741 0 0</inkml:trace>
  <inkml:trace contextRef="#ctx0" brushRef="#br0" timeOffset="19730.9">4263 2379 8858 0 0,'0'0'4621'0'0,"0"0"-2862"0"0,0 0-806 0 0,0 0 64 0 0,0 0 71 0 0,0 0 20 0 0,0 0-62 0 0,0 0-183 0 0,0 0-209 0 0,9 31-182 0 0,26 95-170 0 0,-12-25-3 0 0,-19-72 83 0 0,-3-15-1896 0 0,1-2-4636 0 0,-2-12-4967 0 0</inkml:trace>
  <inkml:trace contextRef="#ctx0" brushRef="#br0" timeOffset="19896.08">4270 2206 11907 0 0,'0'0'5097'0'0,"0"0"-3137"0"0,0 0-608 0 0,0 0-319 0 0,0 0-241 0 0,0 0-120 0 0,0 0-184 0 0,0 0-224 0 0,0 0-176 0 0,0 0-184 0 0,0 0-56 0 0,0 0-96 0 0,0 0-120 0 0,0 0-392 0 0,23-74-889 0 0,-12 85-3264 0 0,-2-3-7921 0 0</inkml:trace>
  <inkml:trace contextRef="#ctx0" brushRef="#br0" timeOffset="20502.261">4920 2305 17748 0 0,'0'0'2624'0'0,"0"0"-953"0"0,0 0-360 0 0,0 0-161 0 0,0 0-171 0 0,0 0-171 0 0,0 0-195 0 0,0 0-159 0 0,0 0-79 0 0,0 0-91 0 0,0 0-76 0 0,0 0-52 0 0,-31 21-76 0 0,-99 67-30 0 0,60-20 13 0 0,65-62-70 0 0,0-1 0 0 0,0 1-1 0 0,0 0 1 0 0,1 1 0 0 0,0-1 0 0 0,0 1-1 0 0,1 0 1 0 0,0 0 0 0 0,0 0-1 0 0,1 0 1 0 0,-1 0 0 0 0,2 1 0 0 0,-1-1-1 0 0,1 1 1 0 0,0-1 0 0 0,1 1 0 0 0,-1 0-1 0 0,2 4 8 0 0,1-10-1 0 0,0 0 0 0 0,0 0 0 0 0,0 0 0 0 0,1-1 0 0 0,-1 1 0 0 0,1-1 0 0 0,-1 1 0 0 0,1-1 0 0 0,0 0 0 0 0,-1 0 0 0 0,1 0 0 0 0,0 0 0 0 0,0 0 0 0 0,0-1 0 0 0,0 1 0 0 0,-1-1 0 0 0,1 0 0 0 0,0 0-1 0 0,0 0 1 0 0,0 0 0 0 0,0 0 0 0 0,0-1 0 0 0,0 1 0 0 0,0-1 0 0 0,-1 0 0 0 0,1 0 0 0 0,0 0 0 0 0,2-1 1 0 0,11-6 9 0 0,1 0-1 0 0,-1-1 1 0 0,-1 0-1 0 0,0-1 1 0 0,0-1 0 0 0,-1-1-1 0 0,-1 0 1 0 0,0 0-1 0 0,5-7-8 0 0,110-138 0 0 0,-128 157 0 0 0,0 1 0 0 0,-1-1-1 0 0,1 1 1 0 0,0-1 0 0 0,0 1-1 0 0,0-1 1 0 0,0 1 0 0 0,0-1-1 0 0,-1 1 1 0 0,1-1 0 0 0,0 1-1 0 0,0-1 1 0 0,0 1 0 0 0,0-1-1 0 0,0 1 1 0 0,0-1 0 0 0,1 1-1 0 0,-1-1 1 0 0,0 1-1 0 0,0-1 1 0 0,0 1 0 0 0,0-1-1 0 0,1 1 1 0 0,-1-1 0 0 0,0 1-1 0 0,0-1 1 0 0,1 1 0 0 0,-1-1-1 0 0,0 0 1 0 0,1 1 0 0 0,-1-1-1 0 0,0 0 1 0 0,1 1 0 0 0,-1-1-1 0 0,1 0 1 0 0,-1 1 0 0 0,1-1-1 0 0,-1 0 1 0 0,0 0 0 0 0,1 1-1 0 0,-1-1 1 0 0,1 0-1 0 0,-1 0 1 0 0,1 0 0 0 0,-1 0-1 0 0,1 0 1 0 0,-1 0 0 0 0,1 0-1 0 0,-1 0 1 0 0,1 0 0 0 0,0 0-1 0 0,-1 0 1 0 0,1 0 0 0 0,-1 0-1 0 0,1 0 1 0 0,-1 0 0 0 0,1 0-1 0 0,-1-1 1 0 0,0 1 0 0 0,1 0-1 0 0,-1 0 1 0 0,1-1 0 0 0,-1 1-1 0 0,-2 55-21 0 0,1-53 22 0 0,0 3 1 0 0,0 0-1 0 0,0 0 1 0 0,1 1-1 0 0,0-1 0 0 0,0 0 1 0 0,0 0-1 0 0,0 1 1 0 0,1-1-1 0 0,0 0 1 0 0,0 0-1 0 0,0 0 0 0 0,0 0 1 0 0,1 0-1 0 0,0 0 1 0 0,0 0-1 0 0,1 0 0 0 0,-1-1 1 0 0,1 1-1 0 0,0-1 1 0 0,0 0-1 0 0,0 0 0 0 0,1 0 1 0 0,0 0-1 0 0,-1 0 1 0 0,1-1-1 0 0,0 0 0 0 0,1 0 1 0 0,-1 0-1 0 0,1 0 1 0 0,-1 0-1 0 0,1-1 1 0 0,0 0-1 0 0,0 0 0 0 0,0-1 1 0 0,0 1-1 0 0,0-1 1 0 0,0 0-1 0 0,0 0 0 0 0,1-1 0 0 0,20 0 48 0 0,-1-2 0 0 0,0 0-1 0 0,0-2 1 0 0,0-1-1 0 0,0-1 1 0 0,0-1-1 0 0,-1-1 1 0 0,0-1 0 0 0,-1-1-1 0 0,0-1 1 0 0,-1-2-1 0 0,0 0 1 0 0,-1-1-1 0 0,0-1 1 0 0,14-14-48 0 0,-11 10 23 0 0,0-2 0 0 0,-2-1 0 0 0,0-1 0 0 0,-2-1 0 0 0,-1 0 0 0 0,0-2 0 0 0,-2 0 0 0 0,-1-1-1 0 0,-1-1 1 0 0,-1 0 0 0 0,-2-1 0 0 0,-1 0 0 0 0,-1-1 0 0 0,-2 0 0 0 0,0 0 0 0 0,-3-1 0 0 0,0 0 0 0 0,-2 0 0 0 0,-1-6-23 0 0,0 25-18 0 0,0 1 0 0 0,-1-1 0 0 0,-1 1 1 0 0,1-1-1 0 0,-2 1 0 0 0,0-1 0 0 0,0 1 0 0 0,-1 0 0 0 0,0-1 0 0 0,-1 1 1 0 0,-1 0-1 0 0,0 0 0 0 0,0 1 0 0 0,-1-1 0 0 0,0 1 0 0 0,-1 0 0 0 0,0 0 1 0 0,0 1-1 0 0,-1-1 0 0 0,0 2 0 0 0,-1-1 0 0 0,0 1 0 0 0,-4-3 18 0 0,7 8-8 0 0,0 1 0 0 0,0 0-1 0 0,1 0 1 0 0,-1 1 0 0 0,-1-1-1 0 0,1 1 1 0 0,0 0 0 0 0,0 0-1 0 0,0 1 1 0 0,0 0 0 0 0,-1 0-1 0 0,1 0 1 0 0,0 0 0 0 0,0 1-1 0 0,0 0 1 0 0,0 0 0 0 0,0 0-1 0 0,0 1 1 0 0,0 0 0 0 0,0 0-1 0 0,0 0 1 0 0,1 0 0 0 0,-1 1 0 0 0,1 0-1 0 0,-1 0 1 0 0,1 0 0 0 0,-1 1 8 0 0,-4 4-3 0 0,1-1 1 0 0,0 2 0 0 0,0-1 0 0 0,0 1-1 0 0,1 0 1 0 0,1 1 0 0 0,0-1 0 0 0,0 1-1 0 0,0 1 1 0 0,2-1 0 0 0,-4 10 2 0 0,1 7 45 0 0,0-1 0 0 0,3 1 1 0 0,0 0-1 0 0,1 0 0 0 0,2 0 1 0 0,1 1-1 0 0,1-1 0 0 0,1 0 1 0 0,2 0-1 0 0,0 0 0 0 0,2 0 0 0 0,4 12-45 0 0,12 28 191 0 0,2 0-1 0 0,4-1 0 0 0,2-1 0 0 0,10 11-190 0 0,-16-33 56 0 0,2-2 1 0 0,1-1-1 0 0,2 0 0 0 0,2-3 0 0 0,2 0 1 0 0,2-1-57 0 0,-31-32-65 0 0,0 0 0 0 0,-1 0 0 0 0,1 0 0 0 0,1-1 0 0 0,-1 0 1 0 0,0 0-1 0 0,1 0 0 0 0,-1 0 0 0 0,1-1 0 0 0,0 0 0 0 0,0 0 1 0 0,0 0-1 0 0,0 0 0 0 0,0-1 0 0 0,1 0 0 0 0,-1 0 0 0 0,0 0 1 0 0,4-1 64 0 0,7-17-2636 0 0,-13 9-1052 0 0,1 1-6229 0 0</inkml:trace>
  <inkml:trace contextRef="#ctx0" brushRef="#br0" timeOffset="21383.851">6811 2368 1504 0 0,'0'0'1186'0'0,"0"0"-181"0"0,0 0 22 0 0,0 0 208 0 0,0 0 184 0 0,0 0 20 0 0,0 0-68 0 0,0 0-107 0 0,0 0-3 0 0,0 0 80 0 0,0 0 13 0 0,6 7-82 0 0,70 52 2501 0 0,-68-55-3595 0 0,1-1-1 0 0,0 0 1 0 0,0-1-1 0 0,0 0 1 0 0,1 0 0 0 0,-1-1-1 0 0,0 0 1 0 0,1-1-1 0 0,-1 0 1 0 0,0 0 0 0 0,1-1-1 0 0,-1 0 1 0 0,0-1 0 0 0,0 0-1 0 0,0 0 1 0 0,0-1-1 0 0,0 0 1 0 0,0-1 0 0 0,-1 0-1 0 0,1 0 1 0 0,-1-1-1 0 0,0 0 1 0 0,-1 0 0 0 0,1-1-1 0 0,-1 0 1 0 0,0 0-1 0 0,0-1 1 0 0,-1 0 0 0 0,0 0-1 0 0,0 0 1 0 0,-1-1-1 0 0,0 0 1 0 0,0 0 0 0 0,1-5-178 0 0,-5 9 5 0 0,0 0 0 0 0,0 1 0 0 0,-1-1 0 0 0,1 0 0 0 0,-1 0 0 0 0,0 1 1 0 0,0-1-1 0 0,-1 0 0 0 0,1 0 0 0 0,-1 1 0 0 0,0-1 0 0 0,0 0 0 0 0,0 1 1 0 0,0-1-1 0 0,-1 1 0 0 0,1-1 0 0 0,-1 1 0 0 0,0 0 0 0 0,0 0 0 0 0,0 0 0 0 0,0 0 1 0 0,-1 0-1 0 0,1 0 0 0 0,-1 0 0 0 0,0 1 0 0 0,0-1 0 0 0,0 1 0 0 0,0 0 1 0 0,0 0-1 0 0,0 0 0 0 0,0 0 0 0 0,-1 1 0 0 0,1-1 0 0 0,-1 1 0 0 0,1 0 1 0 0,-1 0-1 0 0,-2 0-5 0 0,-9-3-58 0 0,0 0-1 0 0,-1 2 1 0 0,1 0 0 0 0,-1 0 0 0 0,1 2 0 0 0,-1 0 0 0 0,1 0 0 0 0,-11 3 58 0 0,13-1-21 0 0,1 0 0 0 0,-1 1 1 0 0,0 1-1 0 0,1 0 0 0 0,0 1 0 0 0,0 0 0 0 0,0 1 1 0 0,1 0-1 0 0,-1 1 0 0 0,2 0 0 0 0,-1 1 0 0 0,1 0 1 0 0,0 1-1 0 0,0 0 0 0 0,1 0 0 0 0,1 1 0 0 0,0 0 1 0 0,0 1-1 0 0,1 0 0 0 0,0 0 0 0 0,0 0 1 0 0,1 1 20 0 0,3-5 7 0 0,1 0 1 0 0,-1-1-1 0 0,1 1 1 0 0,0 0 0 0 0,1 0-1 0 0,-1 0 1 0 0,1 1 0 0 0,1-1-1 0 0,-1 0 1 0 0,2 0-1 0 0,-1 0 1 0 0,0 1 0 0 0,1-1-1 0 0,1 0 1 0 0,-1 0 0 0 0,1 0-1 0 0,0 0 1 0 0,1-1-1 0 0,0 1 1 0 0,0 0 0 0 0,0-1-1 0 0,1 0 1 0 0,-1 0 0 0 0,2 0-1 0 0,-1 0 1 0 0,1-1-1 0 0,-1 1 1 0 0,2-1 0 0 0,-1 0-1 0 0,0-1 1 0 0,1 1 0 0 0,5 2-8 0 0,17 6 37 0 0,0 0 1 0 0,1-2 0 0 0,0-2 0 0 0,1 0 0 0 0,-1-2 0 0 0,2-1-1 0 0,-1-2 1 0 0,1-1 0 0 0,-1-1 0 0 0,1-1 0 0 0,0-2-1 0 0,4-2-37 0 0,-20 3-5 0 0,78-18-892 0 0,-59-1-3882 0 0,-26 13-1652 0 0,-4 1-5471 0 0</inkml:trace>
  <inkml:trace contextRef="#ctx0" brushRef="#br0" timeOffset="21808.691">7352 2688 9426 0 0,'0'0'1606'0'0,"0"0"-274"0"0,0 0 207 0 0,0 0 327 0 0,0 0 145 0 0,0 0-168 0 0,0 0-368 0 0,0 0-346 0 0,0 0-244 0 0,0 0-148 0 0,0 0-117 0 0,0 0-97 0 0,0 0-79 0 0,34-30-58 0 0,104-95-56 0 0,-70 45 188 0 0,13-81 394 0 0,-72 147-906 0 0,-9 32-210 0 0,0-1 210 0 0,-1-9-3 0 0,1 0 1 0 0,0 0 0 0 0,0 0-1 0 0,1 0 1 0 0,0-1-1 0 0,0 1 1 0 0,1 0 0 0 0,0-1-1 0 0,0 1 1 0 0,1-1-1 0 0,0 1 1 0 0,0-1 0 0 0,1 0-1 0 0,0 0 1 0 0,0-1-1 0 0,0 1 1 0 0,1-1 0 0 0,0 0-1 0 0,0 0 1 0 0,1-1-1 0 0,0 1 1 0 0,0-1 0 0 0,5 3-4 0 0,-3-5 51 0 0,0-1 0 0 0,0 0 0 0 0,0 0 0 0 0,0-1 0 0 0,1 0 0 0 0,-1-1 0 0 0,0 0 0 0 0,1 0 0 0 0,-1-1 0 0 0,0 0 0 0 0,1 0 0 0 0,-1-1 0 0 0,0 0 0 0 0,0 0 0 0 0,0-1 0 0 0,0 0 0 0 0,-1 0 0 0 0,1-1 0 0 0,-1 0 0 0 0,0 0 0 0 0,0-1 0 0 0,0 0 0 0 0,-1 0 0 0 0,0-1 0 0 0,0 0 0 0 0,0 0 0 0 0,-1 0 0 0 0,1-1 0 0 0,-2 1 0 0 0,1-1 0 0 0,-1-1 0 0 0,0 1 0 0 0,0 0 0 0 0,-1-1 0 0 0,0 0 0 0 0,0 0 0 0 0,-1 0 0 0 0,0 0 0 0 0,0 0 0 0 0,-1-2-51 0 0,0 7-186 0 0,10-30-529 0 0,-3 27-2594 0 0,5 4-3759 0 0,-7 2-4982 0 0</inkml:trace>
  <inkml:trace contextRef="#ctx0" brushRef="#br0" timeOffset="22045.76">8530 2210 0 0 0,'0'0'0'0'0,"0"0"0"0"0,0 0 0 0 0,0 0 0 0 0,0 0 0 0 0</inkml:trace>
  <inkml:trace contextRef="#ctx0" brushRef="#br0" timeOffset="22690.877">8530 2210 0 0 0,'-40'22'0'0'0,"0"-7"-144"0"0,14-6 2349 0 0,8 11 6363 0 0,18 17-1676 0 0,67 25-2231 0 0,-64-59-4556 0 0,1-1 1 0 0,-1 0-1 0 0,1 0 0 0 0,-1 0 0 0 0,1 0 1 0 0,0-1-1 0 0,-1 0 0 0 0,1 1 1 0 0,0-1-1 0 0,0-1 0 0 0,0 1 0 0 0,0-1 1 0 0,0 1-1 0 0,0-1 0 0 0,0 0 0 0 0,0 0 1 0 0,0-1-1 0 0,0 1 0 0 0,0-1 0 0 0,0 0 1 0 0,0 0-1 0 0,0-1 0 0 0,0 1 1 0 0,0-1-1 0 0,-1 1 0 0 0,1-1 0 0 0,-1 0 1 0 0,1-1-1 0 0,-1 1 0 0 0,0 0 0 0 0,0-1 1 0 0,0 0-1 0 0,0 0 0 0 0,0 0 1 0 0,-1 0-1 0 0,1 0 0 0 0,-1-1 0 0 0,0 1 1 0 0,0-1-1 0 0,0 1 0 0 0,-1-1 0 0 0,1 0 1 0 0,-1 0-1 0 0,0 1 0 0 0,0-1 1 0 0,0 0-1 0 0,0-2-105 0 0,-1 3 0 0 0,1-1-1 0 0,-1 1 1 0 0,0 0 0 0 0,0-1-1 0 0,0 1 1 0 0,-1 0 0 0 0,1-1 0 0 0,-1 1-1 0 0,0 0 1 0 0,0 0 0 0 0,0 0 0 0 0,0 0-1 0 0,-1 0 1 0 0,1 0 0 0 0,-1 0 0 0 0,0 0-1 0 0,0 0 1 0 0,0 0 0 0 0,0 1 0 0 0,0-1-1 0 0,0 1 1 0 0,-1 0 0 0 0,1 0 0 0 0,-1 0-1 0 0,0 0 1 0 0,1 0 0 0 0,-1 0 0 0 0,0 1-1 0 0,0-1 1 0 0,0 1 0 0 0,0 0-1 0 0,-1 0 1 0 0,1 0 0 0 0,0 0 0 0 0,0 1-1 0 0,-3-1 1 0 0,-5 1-18 0 0,-1 0 0 0 0,0 0 0 0 0,1 1-1 0 0,-1 1 1 0 0,1 0 0 0 0,-1 1 0 0 0,1 0-1 0 0,0 0 1 0 0,0 1 0 0 0,0 1-1 0 0,0 0 1 0 0,1 0 0 0 0,0 1 0 0 0,0 0-1 0 0,1 1 1 0 0,-1 0 0 0 0,1 1 0 0 0,1 0-1 0 0,0 0 1 0 0,0 1 0 0 0,0 0-1 0 0,1 0 1 0 0,0 1 0 0 0,1 0 0 0 0,0 0-1 0 0,1 0 1 0 0,0 1 0 0 0,1 0-1 0 0,0 0 1 0 0,0 0 0 0 0,1 0 0 0 0,1 0-1 0 0,0 1 1 0 0,0 0 0 0 0,1-1 0 0 0,1 1-1 0 0,0 4 19 0 0,2-8 10 0 0,1 0-1 0 0,0 0 0 0 0,0 0 0 0 0,1 0 0 0 0,0 0 1 0 0,0-1-1 0 0,1 1 0 0 0,0-1 0 0 0,0 0 0 0 0,1-1 1 0 0,0 1-1 0 0,0-1 0 0 0,0 0 0 0 0,1-1 0 0 0,0 0 1 0 0,0 0-1 0 0,0 0 0 0 0,0-1 0 0 0,1 0 0 0 0,0 0 1 0 0,0-1-1 0 0,0 0 0 0 0,0 0 0 0 0,1-1 0 0 0,-1 0 1 0 0,1 0-1 0 0,-1-1 0 0 0,1 0 0 0 0,0-1 0 0 0,7 0-9 0 0,8 0 83 0 0,1-1-1 0 0,-1-1 1 0 0,0-1-1 0 0,1-1 1 0 0,-1-1-1 0 0,-1-1 0 0 0,1-1 1 0 0,-1-1-1 0 0,0-2 1 0 0,-1 0-1 0 0,21-12-82 0 0,-19 8 57 0 0,0 0 1 0 0,-1-2-1 0 0,0 0 0 0 0,-1-1 0 0 0,-1-2 0 0 0,-1 0 0 0 0,0-1 0 0 0,-2-1 1 0 0,0-1-1 0 0,-2 0 0 0 0,0-2 0 0 0,-1 0 0 0 0,-2 0 0 0 0,1-5-57 0 0,-9 18-8 0 0,-2 0-1 0 0,1 0 0 0 0,-1-1 0 0 0,-1 1 1 0 0,0-1-1 0 0,-1 0 0 0 0,0 1 1 0 0,-1-1-1 0 0,0 0 0 0 0,-1 0 0 0 0,0 0 9 0 0,-1 9-9 0 0,0 1 0 0 0,1-1-1 0 0,-1 1 1 0 0,0 0-1 0 0,0 0 1 0 0,-1 0-1 0 0,1 0 1 0 0,0 0 0 0 0,-1 1-1 0 0,1-1 1 0 0,-1 1-1 0 0,1-1 1 0 0,-1 1 0 0 0,0 0-1 0 0,0 0 1 0 0,0 0-1 0 0,1 1 1 0 0,-1-1 0 0 0,0 0-1 0 0,0 1 1 0 0,0 0-1 0 0,0 0 1 0 0,0 0-1 0 0,0 0 1 0 0,0 0 0 0 0,0 1-1 0 0,0-1 1 0 0,0 1-1 0 0,1 0 1 0 0,-1 0 0 0 0,0 0-1 0 0,0 0 1 0 0,1 0-1 0 0,-3 2 10 0 0,-3 1-15 0 0,1 0 0 0 0,-1 0 0 0 0,1 1 0 0 0,0 0-1 0 0,0 1 1 0 0,0 0 0 0 0,1 0 0 0 0,0 0 0 0 0,0 1 0 0 0,1 0-1 0 0,0 0 1 0 0,0 0 0 0 0,0 1 0 0 0,1-1 0 0 0,0 1 0 0 0,1 1 15 0 0,1-7-3 0 0,2 1 1 0 0,-1-1-1 0 0,0 1 1 0 0,0-1-1 0 0,1 1 1 0 0,0-1 0 0 0,-1 1-1 0 0,1 0 1 0 0,0-1-1 0 0,0 1 1 0 0,0-1 0 0 0,1 1-1 0 0,-1 0 1 0 0,1-1-1 0 0,-1 1 1 0 0,1-1-1 0 0,0 1 1 0 0,0-1 0 0 0,0 1-1 0 0,0-1 1 0 0,0 0-1 0 0,1 0 1 0 0,-1 1-1 0 0,1-1 1 0 0,-1 0 0 0 0,1 0-1 0 0,0 0 1 0 0,0-1-1 0 0,0 1 1 0 0,0 0-1 0 0,0-1 1 0 0,0 1 0 0 0,0-1-1 0 0,1 0 1 0 0,0 1 2 0 0,93 29 61 0 0,-84-29-56 0 0,9 3-2 0 0,-17-6-1 0 0,0 1 1 0 0,1 0-1 0 0,-1 0 1 0 0,0 1 0 0 0,1-1-1 0 0,-1 1 1 0 0,0 0 0 0 0,0 0-1 0 0,0 1 1 0 0,0-1-1 0 0,0 1 1 0 0,0 0 0 0 0,0 0-1 0 0,0 0 1 0 0,0 0 0 0 0,-1 1-1 0 0,1 0 1 0 0,-1-1 0 0 0,0 1-1 0 0,0 1 1 0 0,0-1-1 0 0,0 0 1 0 0,-1 1 0 0 0,1-1-1 0 0,-1 1 1 0 0,0 0 0 0 0,0 0-1 0 0,0-1 1 0 0,0 2-1 0 0,-1-1 1 0 0,0 0 0 0 0,0 0-1 0 0,0 0 1 0 0,0 1-3 0 0,-2 3 10 0 0,0 1 1 0 0,-1-1-1 0 0,0 1 1 0 0,0-1-1 0 0,-1 0 1 0 0,0 0-1 0 0,0 0 1 0 0,-1 0-1 0 0,0-1 1 0 0,0 1-1 0 0,-1-1 0 0 0,-3 3-10 0 0,-25 51-604 0 0,30-45-1398 0 0,4-12-6221 0 0,1-4-2994 0 0</inkml:trace>
  <inkml:trace contextRef="#ctx0" brushRef="#br0" timeOffset="23345.728">9648 2158 10946 0 0,'0'0'2303'0'0,"0"0"-345"0"0,0 0-335 0 0,0 0-302 0 0,0 0-235 0 0,0 0-179 0 0,0 0-119 0 0,0 0-58 0 0,0 0-50 0 0,0 0-77 0 0,0 0-79 0 0,0 0-89 0 0,-31 12-83 0 0,-95 41-77 0 0,43-4 85 0 0,68-36-323 0 0,-1 0 1 0 0,2 2 0 0 0,0-1 0 0 0,1 2 0 0 0,0-1-1 0 0,1 2 1 0 0,1 0 0 0 0,0 0 0 0 0,2 1 0 0 0,0 0-1 0 0,1 1 1 0 0,-6 17-38 0 0,13-33 0 0 0,-1 0 1 0 0,1-1-1 0 0,-1 1 0 0 0,1 0 0 0 0,0 0 1 0 0,0 0-1 0 0,0 1 0 0 0,0-1 1 0 0,1 0-1 0 0,-1 0 0 0 0,1 0 0 0 0,0 1 1 0 0,0-1-1 0 0,0 0 0 0 0,0 0 0 0 0,1 1 1 0 0,-1-1-1 0 0,1 0 0 0 0,0 0 1 0 0,0 0-1 0 0,0 0 0 0 0,0 0 0 0 0,1 0 1 0 0,-1 0-1 0 0,1 0 0 0 0,0 0 0 0 0,0-1 1 0 0,-1 1-1 0 0,2-1 0 0 0,-1 1 1 0 0,0-1-1 0 0,0 0 0 0 0,1 0 0 0 0,0 0 1 0 0,-1 0-1 0 0,1 0 0 0 0,0-1 0 0 0,0 1 1 0 0,0-1-1 0 0,0 0 0 0 0,0 1 1 0 0,0-1-1 0 0,0-1 0 0 0,0 1 0 0 0,16-3 116 0 0,-1-1 1 0 0,1 0-1 0 0,-1-1 1 0 0,0-2-1 0 0,0 1 0 0 0,0-2 1 0 0,-1-1-1 0 0,0 0 1 0 0,0-1-1 0 0,-1 0 0 0 0,0-2 1 0 0,-1 0-1 0 0,0-1 1 0 0,-1 0-1 0 0,0-1 0 0 0,-1 0 1 0 0,0-1-1 0 0,9-15-116 0 0,47-55 227 0 0,-55 63-187 0 0,2 1-1 0 0,1 0 1 0 0,1 1-1 0 0,0 1 1 0 0,1 1-1 0 0,13-9-39 0 0,-30 59 31 0 0,-39 372 73 0 0,39 144-196 0 0,-2-543 90 0 0,1 1-1 0 0,-1-1 1 0 0,0 1 0 0 0,-1-1 0 0 0,1 0-1 0 0,-1 1 1 0 0,0-1 0 0 0,-1 0 0 0 0,0 0-1 0 0,0 0 1 0 0,0 0 0 0 0,-1 0 0 0 0,1 0 0 0 0,-2 0-1 0 0,1-1 1 0 0,0 0 0 0 0,-1 0 0 0 0,0 0-1 0 0,0 0 1 0 0,-1 0 0 0 0,1-1 0 0 0,-1 1-1 0 0,0-1 1 0 0,0-1 0 0 0,-1 1 0 0 0,1-1-1 0 0,-1 0 1 0 0,1 0 0 0 0,-1 0 0 0 0,0-1-1 0 0,0 0 1 0 0,0 0 0 0 0,-1 0 0 0 0,1-1-1 0 0,-3 0 3 0 0,5-1-8 0 0,1 0-1 0 0,-1 0 1 0 0,0 0 0 0 0,0-1-1 0 0,1 1 1 0 0,-1-1-1 0 0,0 0 1 0 0,1 0 0 0 0,-1-1-1 0 0,1 1 1 0 0,-1-1-1 0 0,1 1 1 0 0,0-1 0 0 0,-1 0-1 0 0,1 0 1 0 0,0-1-1 0 0,1 1 1 0 0,-1-1-1 0 0,0 1 1 0 0,1-1 0 0 0,-1 0-1 0 0,1 0 1 0 0,0 0-1 0 0,0 0 1 0 0,0 0 0 0 0,0-1 8 0 0,-5-13-16 0 0,2-1 0 0 0,0 1 1 0 0,1-1-1 0 0,1 0 1 0 0,0 0-1 0 0,2 0 0 0 0,0 0 1 0 0,1 0-1 0 0,0 0 1 0 0,2 0-1 0 0,0 0 0 0 0,1 0 1 0 0,4-11 15 0 0,14-27-236 0 0,2 1 0 0 0,3 1 0 0 0,2 2 0 0 0,2 0 0 0 0,14-15 236 0 0,-35 53-155 0 0,41-57-758 0 0,-7 11-2084 0 0,-18 19-3865 0 0,-18 25-4736 0 0</inkml:trace>
  <inkml:trace contextRef="#ctx0" brushRef="#br0" timeOffset="23952.813">10148 2177 7634 0 0,'0'0'3022'0'0,"0"0"-957"0"0,0 0-466 0 0,0 0-266 0 0,0 0-253 0 0,0 0-156 0 0,0 0-101 0 0,0 0-31 0 0,0 0 18 0 0,0 0 20 0 0,0 0-12 0 0,0 0-30 0 0,0 0-72 0 0,4 11-76 0 0,11 36-111 0 0,-24 2 169 0 0,2-29-607 0 0,1 1-1 0 0,0-1 1 0 0,2 1 0 0 0,0 0-1 0 0,2 1 1 0 0,0-1-1 0 0,1 0 1 0 0,1 1-1 0 0,2 1-90 0 0,-2-19 26 0 0,1 0 0 0 0,1-1 0 0 0,-1 1 0 0 0,1-1-1 0 0,-1 1 1 0 0,1-1 0 0 0,0 0 0 0 0,0 0 0 0 0,0 1 0 0 0,1-1-1 0 0,-1-1 1 0 0,1 1 0 0 0,-1 0 0 0 0,1-1 0 0 0,0 1 0 0 0,0-1-1 0 0,0 0 1 0 0,1 0 0 0 0,-1 0 0 0 0,0 0 0 0 0,1-1 0 0 0,-1 1 0 0 0,1-1-1 0 0,-1 0 1 0 0,1 0 0 0 0,0 0 0 0 0,0-1 0 0 0,-1 1 0 0 0,1-1-1 0 0,0 0 1 0 0,0 0 0 0 0,0 0 0 0 0,-1 0 0 0 0,1-1 0 0 0,0 0-1 0 0,-1 1 1 0 0,1-1 0 0 0,0-1 0 0 0,-1 1 0 0 0,1-1 0 0 0,-1 1-1 0 0,1-1 1 0 0,-1 0 0 0 0,0 0 0 0 0,0 0 0 0 0,0-1 0 0 0,0 1-1 0 0,0-1-25 0 0,14-11 146 0 0,-2-1 0 0 0,1-1 0 0 0,-2 0 0 0 0,0-1 0 0 0,-1 0 0 0 0,-1-1 0 0 0,-1-1 0 0 0,2-3-146 0 0,53-76 239 0 0,-64 94-237 0 0,0 1-1 0 0,0-1 0 0 0,0 1 1 0 0,0 0-1 0 0,1 0 0 0 0,-1 0 0 0 0,1 0 1 0 0,0 0-1 0 0,0 1 0 0 0,0-1 1 0 0,0 1-1 0 0,0 0 0 0 0,0 0 0 0 0,1 0 1 0 0,-1 0-1 0 0,1 0 0 0 0,0 1 1 0 0,-1-1-1 0 0,1 1 0 0 0,0 0 0 0 0,0 1 1 0 0,0-1-1 0 0,-1 1 0 0 0,1-1 1 0 0,0 1-1 0 0,0 0 0 0 0,0 0 0 0 0,2 1-1 0 0,-2 5 2 0 0,1 1 0 0 0,-1-1 0 0 0,-1 1 0 0 0,1 0 0 0 0,-1 0 0 0 0,0 0 0 0 0,-1 0 0 0 0,0 0 1 0 0,0 1-1 0 0,0-1 0 0 0,-1 1 0 0 0,0-1 0 0 0,-1 4-2 0 0,2-2-12 0 0,20 133 51 0 0,-5 1-1 0 0,-5 78-38 0 0,-14-164-6 0 0,-2-1 0 0 0,-3-1-1 0 0,-2 1 1 0 0,-3-1-1 0 0,-2-1 1 0 0,-10 22 6 0 0,-30 56-10 0 0,54-131 15 0 0,0 0-1 0 0,0 0 0 0 0,0 0 1 0 0,0 0-1 0 0,-1-1 0 0 0,1 1 1 0 0,0 0-1 0 0,-1 0 0 0 0,1 0 1 0 0,-1 0-1 0 0,1-1 0 0 0,-1 1 1 0 0,1 0-1 0 0,-1-1 0 0 0,1 1 1 0 0,-1 0-1 0 0,0-1 0 0 0,1 1 1 0 0,-1 0-1 0 0,0-1 0 0 0,0 1 1 0 0,1-1-1 0 0,-1 0 0 0 0,0 1 1 0 0,0-1-1 0 0,0 1 0 0 0,0-1 1 0 0,0 0-1 0 0,1 0 0 0 0,-1 0 1 0 0,0 1-1 0 0,0-1 0 0 0,0 0 1 0 0,0 0-1 0 0,0 0 0 0 0,0 0 1 0 0,0-1-1 0 0,0 1 0 0 0,0 0 0 0 0,1 0 1 0 0,-1 0-1 0 0,0-1 0 0 0,0 1 1 0 0,0-1-1 0 0,0 1 0 0 0,1 0 1 0 0,-1-1-1 0 0,0 1 0 0 0,0-1 1 0 0,1 0-1 0 0,-1 1 0 0 0,0-1 1 0 0,1 0-1 0 0,-1 1 0 0 0,1-1 1 0 0,-1 0-1 0 0,1 1 0 0 0,-1-1 1 0 0,1 0-1 0 0,-1 0 0 0 0,1 0 1 0 0,0 0-1 0 0,-1 1 0 0 0,1-1 1 0 0,0 0-1 0 0,0 0-4 0 0,-15-63 191 0 0,11 37-200 0 0,2 0 1 0 0,0 0-1 0 0,2 0 1 0 0,1 0-1 0 0,1-1 1 0 0,1 1-1 0 0,1 1 1 0 0,2-1 0 0 0,0 1-1 0 0,2 0 1 0 0,1 0-1 0 0,1 1 1 0 0,2 0-1 0 0,0 1 1 0 0,1 0-1 0 0,1 1 1 0 0,2 0 0 0 0,5-5 8 0 0,-8 15-107 0 0,-1 1 1 0 0,1 1-1 0 0,1 0 1 0 0,0 1 0 0 0,1 1-1 0 0,0 0 1 0 0,14-6 106 0 0,72-5-3676 0 0,-85 20 1415 0 0,-5 0-3003 0 0,-5 0-6541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2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11 114 2176 0 0,'0'0'2512'0'0,"0"0"-221"0"0,0 0-13 0 0,0 0 51 0 0,0 0 51 0 0,0 0-129 0 0,0 0-329 0 0,0 0-415 0 0,0 0-358 0 0,0 0-221 0 0,0 0-157 0 0,-2-9-125 0 0,-6-27-151 0 0,7 37 2072 0 0,24 81-2153 0 0,-5 1-144 0 0,-5 0 0 0 0,-3 1 0 0 0,-3 0-1 0 0,-5 48-269 0 0,-3-108 31 0 0,-1 0 0 0 0,-1 0 0 0 0,-2 0 0 0 0,0-1-1 0 0,-1 1 1 0 0,-2-1 0 0 0,0 0 0 0 0,-1-1 0 0 0,-4 5-31 0 0,4-13 47 0 0,12-17 83 0 0,141-133-72 0 0,-95 98-56 0 0,1 2 1 0 0,2 3-1 0 0,51-24-2 0 0,-90 50-9 0 0,1 0 0 0 0,0 1-1 0 0,1 1 1 0 0,-1 0 0 0 0,1 1-1 0 0,0 0 1 0 0,0 1 0 0 0,0 1-1 0 0,2 1 10 0 0,-15 2 2 0 0,0 1 0 0 0,1 0 0 0 0,-1 0 0 0 0,0 0 0 0 0,0 1-1 0 0,0-1 1 0 0,0 1 0 0 0,-1-1 0 0 0,1 1 0 0 0,-1-1 0 0 0,0 1-1 0 0,1 0 1 0 0,-1 0 0 0 0,0-1 0 0 0,0 1 0 0 0,-1 0 0 0 0,1 0-1 0 0,-1 0 1 0 0,1 0 0 0 0,-1 0 0 0 0,0 0 0 0 0,0 0 0 0 0,0 0-1 0 0,-1 0 1 0 0,1 0 0 0 0,-1 0 0 0 0,0 0 0 0 0,1 0 0 0 0,-1 0-1 0 0,-1-1 1 0 0,1 1 0 0 0,0 0-2 0 0,-10 26 30 0 0,-2-1 1 0 0,0 0-1 0 0,-2-1 1 0 0,-1-1-1 0 0,-1 0 1 0 0,-10 9-31 0 0,7-6 8 0 0,10-11 5 0 0,-2 0 0 0 0,0 0 0 0 0,-1-1-1 0 0,0-1 1 0 0,-2 0 0 0 0,0-1 0 0 0,0 0 0 0 0,-1-2 0 0 0,-1 0 0 0 0,-1 0 0 0 0,0-2 0 0 0,0 0 0 0 0,-5 1-13 0 0,19-11-37 0 0,0 0 0 0 0,0-1 0 0 0,0 1 0 0 0,0-1 0 0 0,0 1 0 0 0,0-1 0 0 0,0 0-1 0 0,0-1 1 0 0,0 1 0 0 0,0-1 0 0 0,-1 0 0 0 0,1 0 0 0 0,1 0 0 0 0,-1-1 0 0 0,0 1 0 0 0,0-1 0 0 0,0 0 0 0 0,1 0 0 0 0,-1 0 0 0 0,1 0 0 0 0,0-1 0 0 0,-1 1 0 0 0,1-1 0 0 0,0 0 0 0 0,1 0 0 0 0,-1 0 0 0 0,0-1 0 0 0,1 1 0 0 0,0 0 0 0 0,0-1 0 0 0,0 0 0 0 0,0 1 0 0 0,0-1-1 0 0,1 0 1 0 0,0 0 0 0 0,-1 0 0 0 0,2 0 0 0 0,-1 0 0 0 0,0 0 0 0 0,1 0 0 0 0,0 0 0 0 0,0 0 0 0 0,0-1 0 0 0,0 0 37 0 0,13-105-4137 0 0,0 77 135 0 0,3 0-3725 0 0,-5 17-3326 0 0</inkml:trace>
  <inkml:trace contextRef="#ctx0" brushRef="#br0" timeOffset="5672.702">968 637 1968 0 0,'0'0'1895'0'0,"0"0"-139"0"0,0 0-57 0 0,0 0 14 0 0,0 0 28 0 0,0 0-17 0 0,0 0-129 0 0,0 0-148 0 0,0 0-152 0 0,0 0-148 0 0,0 0-110 0 0,-3-8-106 0 0,-9-21-107 0 0,9 21-133 0 0,3 8-128 0 0,0 0-116 0 0,0 0-110 0 0,0 0-71 0 0,0 0-57 0 0,0 0-42 0 0,0 0-22 0 0,0 0-36 0 0,0 0-23 0 0,0 0-28 0 0,0 19 210 0 0,-11 88 499 0 0,8-59-653 0 0,0-28-78 0 0,2-1 1 0 0,0 1 0 0 0,1 0-1 0 0,1-1 1 0 0,1 1 0 0 0,4 17-37 0 0,-4-34 50 0 0,-1 1 0 0 0,1 0 0 0 0,0-1 0 0 0,0 0-1 0 0,0 1 1 0 0,0-1 0 0 0,1 0 0 0 0,-1 0 0 0 0,1 0 0 0 0,-1-1 0 0 0,1 1 0 0 0,0 0 0 0 0,0-1 0 0 0,1 0 0 0 0,-1 0 0 0 0,0 0 0 0 0,1 0 0 0 0,-1-1 0 0 0,1 1 0 0 0,0-1 0 0 0,-1 0 0 0 0,1 0 0 0 0,0 0 0 0 0,0 0 0 0 0,0-1 0 0 0,0 1-1 0 0,-1-1 1 0 0,1 0 0 0 0,0 0 0 0 0,0-1 0 0 0,0 1 0 0 0,0-1 0 0 0,0 0 0 0 0,-1 0 0 0 0,1 0 0 0 0,0-1 0 0 0,-1 1 0 0 0,1-1 0 0 0,-1 0 0 0 0,1 1 0 0 0,-1-2 0 0 0,0 1 0 0 0,0 0 0 0 0,0-1 0 0 0,0 1 0 0 0,0-1-50 0 0,109-111 984 0 0,-106 105-941 0 0,5-4 51 0 0,-2-1-1 0 0,1-1 1 0 0,-1 0-1 0 0,-1 0 0 0 0,-1 0 1 0 0,0-1-1 0 0,3-15-93 0 0,-36 255-126 0 0,27-222 125 0 0,-1 1 1 0 0,0 0 0 0 0,1 0-1 0 0,0 0 1 0 0,-1 0 0 0 0,1-1-1 0 0,0 1 1 0 0,1 0 0 0 0,-1-1-1 0 0,0 1 1 0 0,1-1 0 0 0,-1 1-1 0 0,1-1 1 0 0,0 0 0 0 0,0 1-1 0 0,0-1 1 0 0,0 0 0 0 0,0 0-1 0 0,1-1 1 0 0,-1 1 0 0 0,0 0-1 0 0,1-1 1 0 0,-1 1 0 0 0,1-1-1 0 0,0 0 1 0 0,-1 0 0 0 0,1 0-1 0 0,0 0 1 0 0,0 0 0 0 0,0-1-1 0 0,-1 1 1 0 0,1-1 0 0 0,0 0-1 0 0,2 0 1 0 0,102-12 94 0 0,-76-4-62 0 0,1-2 0 0 0,-2-1-1 0 0,0-1 1 0 0,-2-1 0 0 0,0-2-1 0 0,-2-1 1 0 0,0-1 0 0 0,-2-1-1 0 0,0-1 1 0 0,-2-1 0 0 0,-1-1-1 0 0,9-20-31 0 0,-11 15 18 0 0,-1-2 0 0 0,-2 0 0 0 0,-1-1 0 0 0,-2-1 0 0 0,-2 0 0 0 0,-1-1 0 0 0,-3 0 0 0 0,0 0 0 0 0,-3-1 0 0 0,-1 0 0 0 0,-2 1 0 0 0,-2-1 0 0 0,-4-26-18 0 0,-14-19 20 0 0,8 104-396 0 0,7 124 480 0 0,14 136-104 0 0,-8 5 16 0 0,-24-45-18 0 0,22-239 6 0 0,6 4-72 0 0,-6-30-539 0 0,12-85-5536 0 0,-6 72-2834 0 0,-4 27-2393 0 0</inkml:trace>
  <inkml:trace contextRef="#ctx0" brushRef="#br0" timeOffset="5984.687">1472 390 5145 0 0,'0'0'3541'0'0,"0"0"-726"0"0,0 0-461 0 0,0 0-183 0 0,0 0-218 0 0,0 0-365 0 0,0 0-400 0 0,0 0-328 0 0,0 0-197 0 0,0 0-113 0 0,0 0 20 0 0,0 0 94 0 0,0 0 99 0 0,10 1 52 0 0,125 0 1307 0 0,1-5-1 0 0,24-9-2121 0 0,-112 10 137 0 0,260-5-904 0 0,-290 5-1570 0 0,-13-1-4068 0 0,-4 4-5944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3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288 522 0 0 0,'0'0'2022'0'0,"0"0"-377"0"0,0 0-119 0 0,0 0 126 0 0,0 0 222 0 0,0 0 112 0 0,0 0-90 0 0,0 0-238 0 0,0 0-306 0 0,0 0-255 0 0,0 0-219 0 0,0-14-116 0 0,0-44-54 0 0,5 29 1929 0 0,-1 42 778 0 0,-6 6-3248 0 0,-1 0-1 0 0,-1 0 1 0 0,-1-1 0 0 0,0 0-1 0 0,-1 0 1 0 0,-1 0 0 0 0,-1 0-167 0 0,2-3 39 0 0,-39 92 167 0 0,-4-2 1 0 0,-62 95-207 0 0,90-171 27 0 0,21-28-39 0 0,0-1 1 0 0,11-35 118 0 0,18-31-86 0 0,3 2-1 0 0,2 1 1 0 0,13-13-21 0 0,29-55-1 0 0,42-134 117 0 0,-116 328 47 0 0,-5-33-127 0 0,1-1 1 0 0,1 0-1 0 0,1 1 1 0 0,2-1-1 0 0,1 0 1 0 0,1 1-1 0 0,1-1 1 0 0,5 12-37 0 0,-5-27 0 0 0,-2-2 2 0 0,0 0 1 0 0,0 0 0 0 0,2 0 0 0 0,-1 0-1 0 0,1-1 1 0 0,1 0 0 0 0,0 0 0 0 0,0-1-1 0 0,1 1 1 0 0,1-1 0 0 0,0-1 0 0 0,0 1-1 0 0,1-1 1 0 0,0-1 0 0 0,0 0 0 0 0,1 0 0 0 0,7 4-3 0 0,-12-9 21 0 0,-1-1 0 0 0,1 0 0 0 0,-1 0 0 0 0,1 0 0 0 0,-1 0 0 0 0,1-1 0 0 0,0 0 0 0 0,0 0 0 0 0,0 0 0 0 0,0-1 0 0 0,0 1 0 0 0,0-1 0 0 0,0 0 0 0 0,0-1 0 0 0,0 1 0 0 0,0-1 0 0 0,-1 0 0 0 0,1 0 0 0 0,0-1 0 0 0,0 1 0 0 0,-1-1 0 0 0,1 0 0 0 0,-1 0 0 0 0,1-1 0 0 0,-1 1 0 0 0,2-3-21 0 0,14-13 104 0 0,-1-1 0 0 0,-1-1-1 0 0,-1 0 1 0 0,-1-2 0 0 0,0 0-1 0 0,-2 0 1 0 0,-1-2 0 0 0,0 0-1 0 0,-2 0 1 0 0,-1-1 0 0 0,1-6-104 0 0,-6 16 30 0 0,-1-1 1 0 0,0 0-1 0 0,-1 0 1 0 0,-1 0-1 0 0,-1-1 1 0 0,0 1-1 0 0,-1 0 1 0 0,0-1-1 0 0,-4-13-30 0 0,4 25-5 0 0,-1 1-1 0 0,0-1 1 0 0,-1 1 0 0 0,1 0-1 0 0,-1 0 1 0 0,0-1-1 0 0,0 1 1 0 0,0 0 0 0 0,0 1-1 0 0,-1-1 1 0 0,1 0-1 0 0,-1 1 1 0 0,0-1 0 0 0,0 1-1 0 0,0 0 1 0 0,-1 0-1 0 0,-2-2 6 0 0,4 6-125 0 0,0 0 0 0 0,1 0-1 0 0,-1 0 1 0 0,1 0-1 0 0,-1 0 1 0 0,1 0 0 0 0,-1 0-1 0 0,1 0 1 0 0,-1 1-1 0 0,1-1 1 0 0,0 1 0 0 0,0-1-1 0 0,0 1 1 0 0,0-1 0 0 0,0 1-1 0 0,0 0 1 0 0,0 0-1 0 0,1-1 1 0 0,-1 1 0 0 0,1 0-1 0 0,-1 0 1 0 0,1 0-1 0 0,-1 0 1 0 0,1-1 0 0 0,0 1-1 0 0,0 0 1 0 0,0 0 0 0 0,0 0-1 0 0,0 0 1 0 0,1 0-1 0 0,-1 0 1 0 0,0-1 0 0 0,1 1-1 0 0,0 0 1 0 0,0 2 125 0 0,-1 2-599 0 0,0 23-2909 0 0,0-11-2222 0 0,0-5-6278 0 0</inkml:trace>
  <inkml:trace contextRef="#ctx0" brushRef="#br0" timeOffset="371.198">1333 526 11146 0 0,'0'0'3205'0'0,"0"0"-1451"0"0,0 0-575 0 0,0 0-20 0 0,0 0 25 0 0,0 0-56 0 0,0 0-160 0 0,0 0-256 0 0,0 0-198 0 0,0 0-110 0 0,0 0-67 0 0,0 0-26 0 0,0 0-25 0 0,-22 16-45 0 0,-68 51-64 0 0,88-65-167 0 0,-1-1 1 0 0,1 1-1 0 0,-1-1 0 0 0,1 1 0 0 0,0 0 0 0 0,0 0 0 0 0,0 0 1 0 0,0 0-1 0 0,0 0 0 0 0,0 0 0 0 0,1 1 0 0 0,-1-1 0 0 0,1 1 0 0 0,-1-1 1 0 0,1 1-1 0 0,0-1 0 0 0,0 1 0 0 0,0 0 0 0 0,0 0 0 0 0,1-1 1 0 0,-1 1-1 0 0,1 0 0 0 0,0 0 0 0 0,0 0 0 0 0,0 1-10 0 0,-1 10 46 0 0,0-9-21 0 0,0 0-1 0 0,0 0 0 0 0,0 0 1 0 0,1 0-1 0 0,-1 0 0 0 0,1 0 1 0 0,0 0-1 0 0,1 0 0 0 0,-1 0 1 0 0,1 0-1 0 0,0 0 1 0 0,1 0-1 0 0,-1 0 0 0 0,1 0 1 0 0,0 0-1 0 0,0-1 0 0 0,0 1 1 0 0,1-1-1 0 0,-1 1 0 0 0,1-1 1 0 0,0 0-1 0 0,0 0 0 0 0,1 0 1 0 0,-1-1-1 0 0,1 1 0 0 0,0-1 1 0 0,0 0-1 0 0,0 0 0 0 0,0 0 1 0 0,1 0-1 0 0,-1-1 0 0 0,1 0 1 0 0,0 0-1 0 0,-1 0 0 0 0,1 0 1 0 0,0-1-1 0 0,0 0 1 0 0,0 0-1 0 0,4 0-24 0 0,-3 0 68 0 0,0-1 0 0 0,0 1 0 0 0,0-1 0 0 0,-1-1 0 0 0,1 1 0 0 0,0-1 0 0 0,0 0 0 0 0,0 0 0 0 0,0-1 0 0 0,0 0 0 0 0,-1 0 0 0 0,1 0 0 0 0,-1-1 0 0 0,1 1 0 0 0,-1-1 0 0 0,0-1 0 0 0,0 1 0 0 0,-1-1 0 0 0,1 0 0 0 0,-1 0 0 0 0,1 0 0 0 0,-1 0 0 0 0,-1-1 0 0 0,1 0 0 0 0,0 0 0 0 0,0-2-68 0 0,0 0 7 0 0,0-1 1 0 0,0 0-1 0 0,-1 0 0 0 0,0-1 0 0 0,0 1 1 0 0,-1 0-1 0 0,0-1 0 0 0,-1 0 0 0 0,0 1 1 0 0,0-1-1 0 0,-1 0 0 0 0,0 0 0 0 0,0 1 0 0 0,-1-1 1 0 0,0 0-1 0 0,-1 0 0 0 0,0 1 0 0 0,0-1 1 0 0,-1 1-1 0 0,0 0 0 0 0,-1 0 0 0 0,1 0 1 0 0,-1 0-1 0 0,-1 1 0 0 0,0-1 0 0 0,0 1 0 0 0,0 0 1 0 0,-1 1-1 0 0,0-1 0 0 0,0 1 0 0 0,-7-5-7 0 0,-62-35-2768 0 0,57 42-1575 0 0,0 2-3484 0 0,8 2-4494 0 0</inkml:trace>
  <inkml:trace contextRef="#ctx0" brushRef="#br0" timeOffset="790.141">1856 3 14611 0 0,'0'0'1829'0'0,"0"0"-452"0"0,0 0-155 0 0,0 0 98 0 0,0 0 59 0 0,0 0-73 0 0,0 0-233 0 0,0 0-307 0 0,0 0-248 0 0,0 0-133 0 0,0 0-65 0 0,0 0 16 0 0,0 0 49 0 0,7-1 4 0 0,-4 1-368 0 0,-2 0-4 0 0,0-1 1 0 0,0 1-1 0 0,0 0 0 0 0,0 0 1 0 0,0 0-1 0 0,1-1 0 0 0,-1 1 1 0 0,0 0-1 0 0,0 0 0 0 0,0 0 1 0 0,0 1-1 0 0,0-1 1 0 0,0 0-1 0 0,0 0 0 0 0,1 1 1 0 0,-1-1-1 0 0,0 0 0 0 0,0 1 1 0 0,0-1-1 0 0,0 1 0 0 0,0 0 1 0 0,0-1-1 0 0,-1 1 0 0 0,1 0 1 0 0,0-1-1 0 0,0 1 0 0 0,0 0 1 0 0,-1 0-1 0 0,1 0 1 0 0,0 0-1 0 0,-1 0 0 0 0,1 0 1 0 0,-1 0-1 0 0,1 0 0 0 0,-1 0 1 0 0,1 0-1 0 0,-1 0 0 0 0,0 0 1 0 0,1 0-1 0 0,-1 0 0 0 0,0 0 1 0 0,0 0-1 0 0,0 0 1 0 0,0 0-1 0 0,0 1 0 0 0,0-1 1 0 0,0 0-1 0 0,0 0 0 0 0,0 0 1 0 0,-1 0-1 0 0,1 0 0 0 0,0 0 1 0 0,-1 0-1 0 0,1 0-17 0 0,-1 450 1206 0 0,-40-214-1184 0 0,40-319-8053 0 0,-2 47-1285 0 0,1 23-1995 0 0</inkml:trace>
  <inkml:trace contextRef="#ctx0" brushRef="#br0" timeOffset="1028.99">1527 279 8730 0 0,'0'0'2174'0'0,"0"0"-447"0"0,0 0-346 0 0,0 0-194 0 0,0 0 27 0 0,0 0 102 0 0,0 0 112 0 0,0 0 14 0 0,0 0-199 0 0,0 0-199 0 0,33 0-236 0 0,107-4-150 0 0,84-22 1118 0 0,-138 14-1580 0 0,0 4-1 0 0,70 3-195 0 0,-101 22-820 0 0,-38 17-6483 0 0,-17-23-9 0 0,0-3-3772 0 0</inkml:trace>
  <inkml:trace contextRef="#ctx0" brushRef="#br0" timeOffset="4926.208">1 1362 168 0 0,'0'0'1898'0'0,"0"0"50"0"0,0 0 107 0 0,0 0 204 0 0,0 0 59 0 0,0 0-208 0 0,0 0-300 0 0,0 0-393 0 0,0 0-395 0 0,0 0-322 0 0,0 0-220 0 0,8-8 532 0 0,244-27 3441 0 0,-224 30-4071 0 0,597-132 3057 0 0,-342 80-2348 0 0,124-3-1091 0 0,-190 56 87 0 0,-217 4-82 0 0,0 0 0 0 0,0 0-6 0 0,0 0 13 0 0,0 0 4 0 0,0 0 0 0 0,0 0 0 0 0,0 0 0 0 0,0 0 1 0 0,0 0 6 0 0,0 0-4 0 0,0 0-25 0 0,0 0-15 0 0,0 0-8 0 0,0 0-30 0 0,0 0-40 0 0,0 0-22 0 0,-21 1-3884 0 0,-23 19-790 0 0,12-5-6512 0 0,19-10 2956 0 0</inkml:trace>
  <inkml:trace contextRef="#ctx0" brushRef="#br0" timeOffset="6065.459">135 1560 0 0 0,'0'0'173'0'0,"0"0"355"0"0,0 0 123 0 0,0 0-43 0 0,0 0 26 0 0,0 0 37 0 0,0 0 5 0 0,0 0 123 0 0,0 0 129 0 0,0 0 164 0 0,-9 2 214 0 0,-9 0-1155 0 0,1 0 2217 0 0,-2 0 5782 0 0,23-1-3668 0 0,19 1-3534 0 0,62-7-102 0 0,1-4 0 0 0,-1-3 0 0 0,-1-5 0 0 0,3-4-846 0 0,-32 9 234 0 0,81-19 196 0 0,102-23 154 0 0,2 10-1 0 0,10 10-583 0 0,-48 27 108 0 0,-162 10 50 0 0,53-24-147 0 0,-46 13 5 0 0,-44 5-2337 0 0,-25-1-6620 0 0,21 4-2837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4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167 280 0 0 0,'0'0'824'0'0,"0"0"279"0"0,0 0 181 0 0,0 0 150 0 0,0 0 126 0 0,9-10 106 0 0,29-33 36 0 0,-37 43-1515 0 0,0 0 0 0 0,-1 0 0 0 0,1-1 0 0 0,-1 1 0 0 0,1 0 0 0 0,0-1 0 0 0,-1 1 0 0 0,1-1 0 0 0,-1 1 0 0 0,1-1 0 0 0,-1 1 0 0 0,1-1 0 0 0,-1 1 0 0 0,1-1 0 0 0,-1 1 0 0 0,0-1 0 0 0,1 1 0 0 0,-1-1 0 0 0,0 0 0 0 0,1 1 0 0 0,-1-1 0 0 0,0 0 0 0 0,0 1 0 0 0,0-1 0 0 0,0 0 1 0 0,1 1-1 0 0,-1-1 0 0 0,0 0 0 0 0,0 1 0 0 0,0-1 0 0 0,-1 0 0 0 0,1 1 0 0 0,0-1 0 0 0,0 0 0 0 0,0 0 0 0 0,0 1 0 0 0,-1-1 0 0 0,1 1 0 0 0,0-1 0 0 0,0 0 0 0 0,-1 1 0 0 0,1-1 0 0 0,-1 1 0 0 0,1-1 0 0 0,0 0 0 0 0,-1 1 0 0 0,1-1 0 0 0,-1 1-187 0 0,-26-1 3058 0 0,23 1-3363 0 0,-5 2 375 0 0,1 1 0 0 0,-1 0 0 0 0,1 0-1 0 0,0 1 1 0 0,1 0 0 0 0,-1 0 0 0 0,1 1 0 0 0,0 0 0 0 0,0 0-1 0 0,0 1 1 0 0,0 0 0 0 0,1 0 0 0 0,0 0 0 0 0,1 1-1 0 0,-1 0 1 0 0,1 0 0 0 0,-3 6-70 0 0,2-5 27 0 0,-1 1-1 0 0,1 0 1 0 0,0 0-1 0 0,1 0 1 0 0,0 1-1 0 0,0 0 1 0 0,1 0-1 0 0,0 0 1 0 0,1 0-1 0 0,0 1 1 0 0,1-1 0 0 0,0 1-1 0 0,1 0 1 0 0,0-1-1 0 0,0 1 1 0 0,2 0-1 0 0,-1 0 1 0 0,1 0-1 0 0,2 8-26 0 0,1-14 62 0 0,0 0-1 0 0,0-1 0 0 0,1 1 0 0 0,0-1 1 0 0,-1 0-1 0 0,1-1 0 0 0,1 1 1 0 0,-1-1-1 0 0,0 0 0 0 0,1-1 1 0 0,0 1-1 0 0,-1-1 0 0 0,1 0 1 0 0,0 0-1 0 0,0-1 0 0 0,0 1 0 0 0,0-2 1 0 0,1 1-1 0 0,-1 0 0 0 0,0-1 1 0 0,0 0-1 0 0,0-1 0 0 0,1 0 1 0 0,-1 0-1 0 0,0 0 0 0 0,0 0 0 0 0,0-1 1 0 0,0 0-1 0 0,-1 0 0 0 0,1-1 1 0 0,0 0-1 0 0,1-1-61 0 0,11-3 109 0 0,-1-1-1 0 0,0-1 1 0 0,-1-1-1 0 0,0 0 1 0 0,0-1 0 0 0,-1-1-1 0 0,-1 0 1 0 0,0-1-1 0 0,0-1 1 0 0,-2 0 0 0 0,0-1-1 0 0,0 0 1 0 0,-1-1 0 0 0,-1 0-1 0 0,-1-1 1 0 0,0 0-1 0 0,-1 0 1 0 0,-1-1 0 0 0,0 0-1 0 0,-2 0 1 0 0,0 0-1 0 0,-1-1 1 0 0,-1 0 0 0 0,-1 0-1 0 0,0-11-108 0 0,-3 24-30 0 0,0-1 1 0 0,-1 1-1 0 0,-1 0 0 0 0,1 0 0 0 0,-1-1 0 0 0,0 2 0 0 0,0-1 0 0 0,0 0 0 0 0,-1 1 1 0 0,0-1-1 0 0,0 1 0 0 0,-1 0 0 0 0,1 0 0 0 0,-1 1 0 0 0,0 0 0 0 0,0-1 1 0 0,-1 2-1 0 0,1-1 0 0 0,-1 1 0 0 0,0-1 0 0 0,0 1 0 0 0,0 1 0 0 0,0-1 0 0 0,0 1 1 0 0,0 1-1 0 0,-1-1 0 0 0,1 1 0 0 0,-1 0 0 0 0,0 0 0 0 0,1 1 0 0 0,-1 0 1 0 0,1 0-1 0 0,-1 0 0 0 0,0 1 0 0 0,1 0 0 0 0,-1 0 0 0 0,1 1 0 0 0,0 0 0 0 0,-1 0 1 0 0,1 1-1 0 0,0-1 0 0 0,0 1 0 0 0,0 0 30 0 0,-4 2-278 0 0,0 0 0 0 0,1 1 0 0 0,-1 0 0 0 0,1 1 0 0 0,0-1 0 0 0,1 2 0 0 0,-1-1 0 0 0,1 1 0 0 0,1 1 0 0 0,-5 5 278 0 0,-12 20-3811 0 0,1 4-4126 0 0,11-21-3770 0 0</inkml:trace>
  <inkml:trace contextRef="#ctx0" brushRef="#br0" timeOffset="601.435">551 464 8162 0 0,'0'0'2655'0'0,"0"0"-628"0"0,0 0-355 0 0,0 0-163 0 0,0 0-157 0 0,0 0-166 0 0,0 0-195 0 0,0 0-209 0 0,0 0-182 0 0,0 0-59 0 0,0 0-35 0 0,0 0 9 0 0,7-7 20 0 0,128-163 3482 0 0,-32-20-2977 0 0,-103 189-1020 0 0,0 1-4 0 0,0 0-8 0 0,0 0-29 0 0,0 0 3 0 0,0 0 5 0 0,0 0-20 0 0,0 0-21 0 0,0 0 9 0 0,6 41-220 0 0,-3 6 289 0 0,-3-39-25 0 0,-1 0 0 0 0,2 1 0 0 0,-1-1 0 0 0,1 0 0 0 0,0 1 0 0 0,0-1 0 0 0,1 0 1 0 0,1 0-1 0 0,-1 0 0 0 0,1 0 0 0 0,0-1 0 0 0,1 1 0 0 0,0-1 0 0 0,0 0 0 0 0,1 0 0 0 0,0 0 0 0 0,0 0 1 0 0,2 1 0 0 0,-2-5 23 0 0,-1 0 1 0 0,1 0 0 0 0,0-1-1 0 0,0 0 1 0 0,0 0 0 0 0,0 0-1 0 0,0 0 1 0 0,0-1 0 0 0,0 0-1 0 0,1 0 1 0 0,-1 0 0 0 0,0-1-1 0 0,1 0 1 0 0,-1 0 0 0 0,0 0-1 0 0,1 0 1 0 0,-1-1 0 0 0,0 0-1 0 0,1 0 1 0 0,-1-1 0 0 0,0 1-1 0 0,0-1 1 0 0,0 0 0 0 0,0-1-1 0 0,-1 1 1 0 0,1-1 0 0 0,0 0-1 0 0,-1 0 1 0 0,0 0 0 0 0,0-1-1 0 0,0 0 1 0 0,0 0-24 0 0,10-5 117 0 0,-1-2 0 0 0,-1 0 0 0 0,0 0 0 0 0,0-1 1 0 0,-1 0-1 0 0,-1-1 0 0 0,0-1 0 0 0,-1 1 0 0 0,0-2 0 0 0,4-10-117 0 0,28-82 427 0 0,-32 45-395 0 0,-9 61-140 0 0,0 1-108 0 0,0 0-163 0 0,0 0-227 0 0,0 0-344 0 0,0 7-5005 0 0,0-3-4829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56 4721 0 0,'0'0'1603'0'0,"0"0"-80"0"0,0 0 159 0 0,0 0 217 0 0,0 0 125 0 0,0 0-79 0 0,0 0-257 0 0,0 0-308 0 0,0 0-255 0 0,0 0-192 0 0,0 0-146 0 0,0 0-102 0 0,0 0-93 0 0,3-10-67 0 0,5-26-76 0 0,-6 26-66 0 0,-2 10-47 0 0,0 0-61 0 0,0 0-34 0 0,0 13 434 0 0,4 795 2596 0 0,-7-791-4042 0 0,0-29-4156 0 0,3-4-109 0 0,0 9-123 0 0,0 0-5922 0 0</inkml:trace>
  <inkml:trace contextRef="#ctx0" brushRef="#br0" timeOffset="286.715">0 457 8122 0 0,'0'0'2812'0'0,"0"0"-1009"0"0,0 0-509 0 0,0 0-106 0 0,0 0 19 0 0,0 0-5 0 0,0 0-51 0 0,0 0-90 0 0,0 0-70 0 0,0 0-56 0 0,0 0-116 0 0,0 0-124 0 0,0 0-123 0 0,26-5-101 0 0,133-24 277 0 0,126-41 83 0 0,-218 54-2076 0 0,-46 7-2513 0 0,-3-1-4833 0 0,-14 9-2509 0 0</inkml:trace>
  <inkml:trace contextRef="#ctx0" brushRef="#br0" timeOffset="827.18">713 52 5305 0 0,'0'0'3214'0'0,"0"0"-881"0"0,0 0-373 0 0,0 0-86 0 0,0 0-123 0 0,0 0-203 0 0,0 0-330 0 0,0 0-379 0 0,0 0-325 0 0,0 0-164 0 0,0 0-61 0 0,0 0 39 0 0,0 0 102 0 0,-3 9 42 0 0,-18 160 1858 0 0,19 227-802 0 0,2-382-1506 0 0,0 0-1 0 0,1 0 1 0 0,1 0-1 0 0,0 0 1 0 0,1-1 0 0 0,0 1-1 0 0,1-1 1 0 0,1 1 0 0 0,3 6-22 0 0,-5-19 30 0 0,-1 1 1 0 0,1-1 0 0 0,0 1-1 0 0,0-1 1 0 0,-1 0 0 0 0,1 0-1 0 0,0-1 1 0 0,0 1 0 0 0,0-1-1 0 0,0 1 1 0 0,0-1 0 0 0,0 0-1 0 0,0 0 1 0 0,0 0 0 0 0,0 0-1 0 0,0-1 1 0 0,0 1 0 0 0,0-1-1 0 0,0 0 1 0 0,0 0 0 0 0,0 0 0 0 0,0 0-1 0 0,0-1 1 0 0,-1 1 0 0 0,1-1-1 0 0,-1 1 1 0 0,1-1 0 0 0,-1 0-1 0 0,1 0 1 0 0,-1 0 0 0 0,0 0-1 0 0,0 0 1 0 0,0-1 0 0 0,0 1-1 0 0,-1-1 1 0 0,1 1 0 0 0,0-2-31 0 0,5-2 8 0 0,196-148 313 0 0,-202 153-322 0 0,1-1 1 0 0,-1 1-1 0 0,0-1 0 0 0,1 1 0 0 0,-1-1 1 0 0,1 1-1 0 0,-1 0 0 0 0,1 0 1 0 0,0 0-1 0 0,-1 0 0 0 0,1 0 0 0 0,0 0 1 0 0,0 1-1 0 0,0-1 0 0 0,-1 0 1 0 0,1 1-1 0 0,0-1 0 0 0,0 1 0 0 0,0 0 1 0 0,0 0-1 0 0,0 0 0 0 0,0 0 1 0 0,0 0-1 0 0,0 0 0 0 0,0 0 0 0 0,0 1 1 0 0,0-1-1 0 0,0 1 0 0 0,0-1 1 0 0,-1 1-1 0 0,1 0 0 0 0,0 0 0 0 0,0 0 1 0 0,0 0-1 0 0,-1 0 0 0 0,1 0 1 0 0,-1 0-1 0 0,1 0 0 0 0,-1 1 0 0 0,1-1 1 0 0,-1 1-1 0 0,0-1 0 0 0,1 1 1 0 0,1 192 298 0 0,-2-191-408 0 0,0-1 0 0 0,0 1 1 0 0,0-1-1 0 0,0 1 1 0 0,0-1-1 0 0,0 1 0 0 0,0-1 1 0 0,1 0-1 0 0,-1 1 1 0 0,1-1-1 0 0,0 0 0 0 0,0 0 1 0 0,0 0-1 0 0,0-1 1 0 0,0 1-1 0 0,0 0 0 0 0,0-1 1 0 0,0 1-1 0 0,1-1 1 0 0,-1 0-1 0 0,1 0 0 0 0,-1 0 1 0 0,1 0-1 0 0,-1 0 0 0 0,1 0 1 0 0,0-1-1 0 0,-1 1 1 0 0,1-1-1 0 0,0 0 0 0 0,-1 0 1 0 0,1 0-1 0 0,0 0 1 0 0,-1 0-1 0 0,1-1 0 0 0,0 1 1 0 0,-1-1-1 0 0,1 1 1 0 0,0-1-1 0 0,-1 0 0 0 0,1 0 1 0 0,-1 0-1 0 0,0-1 1 0 0,1 1-1 0 0,-1-1 0 0 0,0 1 1 0 0,0-1-1 0 0,0 0 1 0 0,0 1-1 0 0,0-1 0 0 0,0 0 1 0 0,0 0-1 0 0,-1-1 0 0 0,1 1 110 0 0,3-8-3904 0 0,0 3-2679 0 0,-1 3-5097 0 0</inkml:trace>
  <inkml:trace contextRef="#ctx0" brushRef="#br0" timeOffset="1246.899">1383 659 3273 0 0,'0'0'1160'0'0,"0"0"-33"0"0,0 0 403 0 0,0 0 342 0 0,0 0 138 0 0,0 0-73 0 0,0 0-194 0 0,0 0-193 0 0,0 0-199 0 0,0 0-192 0 0,0 0-135 0 0,0 0-113 0 0,24 5-77 0 0,77 15-38 0 0,-97-19-697 0 0,-1 0 0 0 0,1 0 0 0 0,0 0 0 0 0,0 0 1 0 0,0-1-1 0 0,0 0 0 0 0,0 1 0 0 0,0-2 0 0 0,0 1 0 0 0,-1 0 0 0 0,1-1 1 0 0,0 1-1 0 0,0-1 0 0 0,0 0 0 0 0,0-1 0 0 0,-1 1 0 0 0,4-2-99 0 0,6-4 387 0 0,0 3-160 0 0,0 0 0 0 0,-1-1 0 0 0,0-1 0 0 0,0 0-1 0 0,-1-1 1 0 0,0 0 0 0 0,0-1 0 0 0,-1 0 0 0 0,1-1-1 0 0,-2 0 1 0 0,1-1 0 0 0,7-10-227 0 0,-15 18 13 0 0,-1-1-1 0 0,1 0 0 0 0,-1 0 1 0 0,1 0-1 0 0,-1 0 1 0 0,0 0-1 0 0,0 0 0 0 0,-1 0 1 0 0,1-1-1 0 0,0 1 1 0 0,-1 0-1 0 0,0 0 1 0 0,0 0-1 0 0,0-1 0 0 0,0 1 1 0 0,-1 0-1 0 0,1 0 1 0 0,-1-1-1 0 0,0 1 0 0 0,1 0 1 0 0,-2 0-1 0 0,1 0 1 0 0,0 0-1 0 0,-1 0 1 0 0,1 0-1 0 0,-1 1 0 0 0,0-1 1 0 0,0 0-1 0 0,0 1 1 0 0,0-1-1 0 0,0 1 0 0 0,0 0 1 0 0,-1 0-1 0 0,1 0 1 0 0,-1 0-1 0 0,0 0 1 0 0,0 0-1 0 0,1 1 0 0 0,-1-1 1 0 0,0 1-1 0 0,0 0 1 0 0,0 0-1 0 0,-1 0 0 0 0,1 0 1 0 0,-1 0-13 0 0,-9 1-11 0 0,0 1 0 0 0,0 0 0 0 0,0 1 0 0 0,0 0 0 0 0,0 1 0 0 0,0 0-1 0 0,1 1 1 0 0,0 1 0 0 0,0 0 0 0 0,0 0 0 0 0,0 2 0 0 0,1-1 0 0 0,0 1 0 0 0,0 1 0 0 0,1 0 0 0 0,0 0 0 0 0,0 1 0 0 0,1 0 0 0 0,0 1 0 0 0,0 0 0 0 0,1 0 0 0 0,1 1 0 0 0,0 0 0 0 0,-2 6 11 0 0,5-13 2 0 0,1 1 0 0 0,0-1 0 0 0,1 1 1 0 0,-1 0-1 0 0,1 0 0 0 0,0 0 0 0 0,0 0 1 0 0,1 1-1 0 0,-1-1 0 0 0,1 0 0 0 0,0 1 1 0 0,1-1-1 0 0,-1 1 0 0 0,1-1 0 0 0,0 1 1 0 0,0-1-1 0 0,1 1 0 0 0,0-1 1 0 0,0 1-1 0 0,0-1 0 0 0,1 0 0 0 0,-1 0 1 0 0,1 1-1 0 0,1-1 0 0 0,-1 0 0 0 0,1-1 1 0 0,-1 1-1 0 0,1 0 0 0 0,1-1 0 0 0,-1 0 1 0 0,1 1-1 0 0,-1-1 0 0 0,4 2-2 0 0,10 5 31 0 0,0 0-1 0 0,1-1 1 0 0,0-1 0 0 0,1-1-1 0 0,0-1 1 0 0,1 0-1 0 0,-1-1 1 0 0,1-1-1 0 0,0-1 1 0 0,0-1 0 0 0,1-1-1 0 0,-1 0 1 0 0,1-2-1 0 0,-1 0 1 0 0,0-2-1 0 0,1 0-30 0 0,-6 2-5 0 0,67-16-991 0 0,-67 9-2836 0 0,-1-2-3526 0 0,-9 4-5338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5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10186 0 0,'0'0'1779'0'0,"0"0"-361"0"0,0 0-162 0 0,0 0 2 0 0,0 0 11 0 0,0 0-87 0 0,0 0-227 0 0,0 0-304 0 0,0 0-287 0 0,0 0-190 0 0,0 0-92 0 0,9-2 183 0 0,18 63 1250 0 0,5 61-295 0 0,-6 1 0 0 0,-1 32-1220 0 0,-2-15 295 0 0,7-19-59 0 0,-31-121-212 0 0,1-1 0 0 0,0 1 1 0 0,0-1-1 0 0,0 1 0 0 0,0-1 0 0 0,0 1 0 0 0,0-1 0 0 0,0 1 0 0 0,0-1 0 0 0,0 1 0 0 0,0 0 0 0 0,0-1 0 0 0,0 1 0 0 0,0-1 0 0 0,0 1 0 0 0,0-1 0 0 0,0 1 0 0 0,0-1 0 0 0,1 1 0 0 0,-1 0 0 0 0,0-1 0 0 0,0 1 0 0 0,0-1 0 0 0,1 1 1 0 0,-1 0-1 0 0,0-1 0 0 0,1 1 0 0 0,-1 0 0 0 0,0-1 0 0 0,1 1 0 0 0,-1 0 0 0 0,0-1 0 0 0,1 1 0 0 0,-1 0 0 0 0,1 0 0 0 0,-1 0 0 0 0,0-1 0 0 0,1 1 0 0 0,-1 0 0 0 0,1 0 0 0 0,-1 0 0 0 0,1 0 0 0 0,-1 0 0 0 0,1 0 0 0 0,-1 0 0 0 0,1 0 0 0 0,-1 0 1 0 0,0 0-1 0 0,1 0 0 0 0,-1 0 0 0 0,1 0 0 0 0,-1 0 0 0 0,1 0 0 0 0,-1 0 0 0 0,1 1 0 0 0,-1-1 0 0 0,0 0 0 0 0,1 0 0 0 0,-1 1 0 0 0,1-1 0 0 0,-1 0-24 0 0,1-2-74 0 0,38-147 466 0 0,6 2 1 0 0,65-140-393 0 0,-50 166-4 0 0,-44 108-1477 0 0,-7 33-4534 0 0,-4-6 372 0 0,-3-3-5764 0 0</inkml:trace>
  <inkml:trace contextRef="#ctx0" brushRef="#br0" timeOffset="768.958">913 571 7858 0 0,'0'0'1868'0'0,"0"0"-357"0"0,0 0-141 0 0,0 0 102 0 0,0 0 70 0 0,0 0-54 0 0,0 0-202 0 0,0 0-244 0 0,0 0-224 0 0,0 0-175 0 0,-33 30-118 0 0,-103 94-82 0 0,78-50 270 0 0,52-65-620 0 0,1 1 0 0 0,1-1 0 0 0,0 1 0 0 0,0 0 0 0 0,1 0 0 0 0,0 0 0 0 0,1 0 0 0 0,0 1 0 0 0,0-1 0 0 0,1 0 0 0 0,1 1 0 0 0,0-1 0 0 0,0 1 0 0 0,1-1 0 0 0,0 1-1 0 0,3 7-92 0 0,-2-15 59 0 0,1 1 0 0 0,0 0-1 0 0,0-1 1 0 0,0 1-1 0 0,0-1 1 0 0,0 0-1 0 0,1 0 1 0 0,-1 0-1 0 0,1-1 1 0 0,0 1-1 0 0,0-1 1 0 0,0 0-1 0 0,0 0 1 0 0,0 0 0 0 0,0-1-1 0 0,1 1 1 0 0,-1-1-1 0 0,1 0 1 0 0,-1 0-1 0 0,1-1 1 0 0,-1 1-1 0 0,1-1 1 0 0,-1 0-1 0 0,1 0 1 0 0,-1-1-1 0 0,1 1 1 0 0,-1-1-1 0 0,1 0 1 0 0,-1 0 0 0 0,0-1-1 0 0,1 1 1 0 0,-1-1-1 0 0,0 0 1 0 0,0 0-1 0 0,0 0 1 0 0,0-1-1 0 0,2-1-58 0 0,14-13 171 0 0,0-2-1 0 0,-1 0 1 0 0,-1-1-1 0 0,0-1 1 0 0,-2-1-1 0 0,12-19-170 0 0,44-107 291 0 0,-67 137-333 0 0,-9 30-55 0 0,-3 7 83 0 0,5-18 13 0 0,0 0 0 0 0,1 0 1 0 0,0 1-1 0 0,1-1 1 0 0,-1 0-1 0 0,2 0 0 0 0,-1 1 1 0 0,1-1-1 0 0,0 0 1 0 0,1 0-1 0 0,0 1 1 0 0,0-1-1 0 0,1-1 0 0 0,0 1 1 0 0,0 0-1 0 0,1-1 1 0 0,0 1-1 0 0,0-1 1 0 0,1 0-1 0 0,0 0 0 0 0,0-1 1 0 0,0 0-1 0 0,6 5 1 0 0,-3-5 7 0 0,1-2-1 0 0,-1 1 0 0 0,1-1 1 0 0,0 0-1 0 0,0-1 0 0 0,1 0 1 0 0,-1 0-1 0 0,1-1 0 0 0,-1-1 1 0 0,1 1-1 0 0,0-2 0 0 0,-1 1 1 0 0,1-1-1 0 0,0-1 0 0 0,-1 0 1 0 0,1 0-1 0 0,0 0 0 0 0,-1-2 1 0 0,1 1-1 0 0,-1-1 0 0 0,0 0 1 0 0,0-1-1 0 0,0 0 0 0 0,-1-1 1 0 0,1 0-1 0 0,-1 0 1 0 0,0-1-1 0 0,0 1 0 0 0,-1-2 1 0 0,0 1-1 0 0,0-1 0 0 0,0 0 1 0 0,1-3-7 0 0,23-25 6 0 0,-1-1 0 0 0,-2-1 0 0 0,-1-2 0 0 0,-2 0 0 0 0,-2-2 0 0 0,-2-1 0 0 0,-1 0 1 0 0,-2-2-1 0 0,-3 0 0 0 0,-1-1 0 0 0,-2 0 0 0 0,-2-1 0 0 0,-2 0 0 0 0,-3 0 0 0 0,-1-1 0 0 0,-2 0 1 0 0,-2-3-7 0 0,0 45-3 0 0,1-1 0 0 0,-1 1 1 0 0,0-1-1 0 0,-1 1 0 0 0,1-1 1 0 0,-1 1-1 0 0,0-1 0 0 0,0 1 1 0 0,-1 0-1 0 0,0 0 0 0 0,0-1 1 0 0,0 1-1 0 0,0 0 0 0 0,-1 1 1 0 0,0-1-1 0 0,0 0 0 0 0,0 1 1 0 0,0-1-1 0 0,-3-1 3 0 0,3 6-5 0 0,0 0 1 0 0,-1 1-1 0 0,1-1 1 0 0,0 1-1 0 0,0-1 0 0 0,-1 1 1 0 0,1 0-1 0 0,0 0 1 0 0,0 0-1 0 0,0 1 1 0 0,0-1-1 0 0,0 1 1 0 0,1-1-1 0 0,-1 1 0 0 0,0 0 1 0 0,1 0-1 0 0,-1 0 1 0 0,1 1-1 0 0,0-1 1 0 0,-1 0-1 0 0,1 1 0 0 0,0 0 1 0 0,1-1-1 0 0,-1 1 1 0 0,0 0-1 0 0,1 0 1 0 0,0 0-1 0 0,-1 0 0 0 0,1 0 1 0 0,0 0-1 0 0,1 1 1 0 0,-1 0 4 0 0,0-1-1 0 0,-13 31 8 0 0,2 2-1 0 0,1-1 0 0 0,2 1 1 0 0,1 1-1 0 0,2 0 1 0 0,2 0-1 0 0,1 0 0 0 0,2 0 1 0 0,2 1-1 0 0,2 9-6 0 0,0-12 24 0 0,2-1-1 0 0,1 0 1 0 0,2 0-1 0 0,1 0 1 0 0,2-1-1 0 0,1 0 1 0 0,2-1-1 0 0,1 0 0 0 0,2-2 1 0 0,12 19-24 0 0,15 5-104 0 0,-43-87-8075 0 0,-1 23 3854 0 0,0 3-1962 0 0,0 3-2612 0 0</inkml:trace>
  <inkml:trace contextRef="#ctx0" brushRef="#br0" timeOffset="1089.014">1909 596 4881 0 0,'0'0'3988'0'0,"0"0"-1184"0"0,0 0-589 0 0,0 0-173 0 0,0 0-159 0 0,0 0-240 0 0,0 0-336 0 0,0 0-333 0 0,0 0-264 0 0,0 0-163 0 0,0 0-47 0 0,0 0-33 0 0,1 7-29 0 0,1 23-1 0 0,-3-16-348 0 0,1 0-1 0 0,1 0 1 0 0,0-1-1 0 0,1 1 1 0 0,0 0 0 0 0,1-1-1 0 0,0 1 1 0 0,2-1-1 0 0,-1 0 1 0 0,2 0 0 0 0,-1 0-1 0 0,2-1 1 0 0,0 0 0 0 0,0 0-1 0 0,1-1 1 0 0,0 1-1 0 0,1-2 1 0 0,1 2-89 0 0,-7-10 40 0 0,1-1 0 0 0,-1 1 0 0 0,0 0 0 0 0,1-1 1 0 0,-1 0-1 0 0,1 0 0 0 0,-1 0 0 0 0,1 0 0 0 0,0 0 0 0 0,-1-1 0 0 0,1 1 0 0 0,0-1 0 0 0,0 0 1 0 0,-1 0-1 0 0,1-1 0 0 0,0 1 0 0 0,-1-1 0 0 0,1 0 0 0 0,0 0 0 0 0,-1 0 0 0 0,1 0 1 0 0,-1 0-1 0 0,0-1 0 0 0,1 0 0 0 0,-1 0 0 0 0,0 0 0 0 0,0 0 0 0 0,0 0 0 0 0,0 0 0 0 0,0-1 1 0 0,1-2-41 0 0,73-95 644 0 0,-68 82-716 0 0,-1-1-1 0 0,-1-1 0 0 0,-1 1 0 0 0,-1-1 1 0 0,-1 0-1 0 0,0 0 0 0 0,-2-1 0 0 0,0 1 1 0 0,-1-15 72 0 0,8 31-4978 0 0,-4 7-6023 0 0,-4 1-685 0 0</inkml:trace>
  <inkml:trace contextRef="#ctx0" brushRef="#br0" timeOffset="1485.101">2426 692 2945 0 0,'0'0'3308'0'0,"0"0"-395"0"0,0 0-364 0 0,0 0-262 0 0,0 0-248 0 0,0 0-256 0 0,0 0-252 0 0,0 0-212 0 0,0 0-204 0 0,0 0-184 0 0,0 0-141 0 0,0 0-136 0 0,0 0-129 0 0,31-6-53 0 0,96-20-58 0 0,-73 4 141 0 0,-47 14-401 0 0,2 2-71 0 0,0 0-1 0 0,-1 0 0 0 0,1-1 0 0 0,-2 0 1 0 0,1 0-1 0 0,-1-1 0 0 0,0 0 1 0 0,-1 0-1 0 0,0-1 0 0 0,0 0 1 0 0,-1 0-1 0 0,0 0 0 0 0,0-1 1 0 0,-1 1-1 0 0,0-1 0 0 0,-1 0 0 0 0,0 0 1 0 0,-1-1-1 0 0,0 1 0 0 0,-1 0 1 0 0,1-10-83 0 0,-3 17 0 0 0,1 1 0 0 0,-1 0 0 0 0,0 0 1 0 0,0 0-1 0 0,0 0 0 0 0,0 0 0 0 0,0 0 1 0 0,0 0-1 0 0,0 0 0 0 0,-1 0 0 0 0,1 1 0 0 0,-1-1 1 0 0,1 0-1 0 0,-1 1 0 0 0,0 0 0 0 0,0-1 1 0 0,0 1-1 0 0,1 0 0 0 0,-1 0 0 0 0,0 0 1 0 0,0 0-1 0 0,-1 0 0 0 0,1 0 0 0 0,0 0 1 0 0,0 1-1 0 0,0-1 0 0 0,0 1 0 0 0,-1 0 0 0 0,1-1 1 0 0,0 1-1 0 0,0 0 0 0 0,-1 1 0 0 0,1-1 1 0 0,0 0-1 0 0,0 0 0 0 0,-1 1 0 0 0,1 0 1 0 0,-1 0-1 0 0,-83 34-101 0 0,75-26 96 0 0,0 1 1 0 0,0 0-1 0 0,1 1 1 0 0,0 0-1 0 0,1 1 1 0 0,0 0 0 0 0,1 0-1 0 0,0 1 1 0 0,1 0-1 0 0,1 0 1 0 0,0 0-1 0 0,0 1 1 0 0,1 0-1 0 0,1 1 1 0 0,1-1 0 0 0,0 0-1 0 0,1 1 1 0 0,-1 9 4 0 0,3-17 6 0 0,0 1 1 0 0,0-1 0 0 0,0 0 0 0 0,1 0 0 0 0,0 0-1 0 0,0 0 1 0 0,1 0 0 0 0,0 0 0 0 0,0 0-1 0 0,0 0 1 0 0,1-1 0 0 0,0 1 0 0 0,1-1 0 0 0,-1 0-1 0 0,1 0 1 0 0,0 0 0 0 0,1 0 0 0 0,-1-1-1 0 0,1 1 1 0 0,1-1 0 0 0,-1-1 0 0 0,0 1 0 0 0,2 0-7 0 0,9 4 57 0 0,0 0 0 0 0,1 0 0 0 0,0-2 0 0 0,1 0 0 0 0,0-1 0 0 0,0-1 0 0 0,0 0 0 0 0,0-2 0 0 0,1 0 0 0 0,0-1 0 0 0,-1-1 0 0 0,1 0 0 0 0,0-2 0 0 0,0 0 0 0 0,4-2-58 0 0,37-18-911 0 0,-58 16-154 0 0,-1 2-4423 0 0,-1 3 4141 0 0,0-3-10966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5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41 0 0 0,'0'0'719'0'0,"0"0"164"0"0,0 0 81 0 0,0 0-1 0 0,0 0-115 0 0,0 0 36 0 0,4-2 199 0 0,13-14 1816 0 0,-17 9 5052 0 0,-7 1-3785 0 0,-51-3-2157 0 0,43 10-1908 0 0,2 2 0 0 0,-1 0 0 0 0,0 1 0 0 0,0 0 0 0 0,1 1 0 0 0,0 0 0 0 0,0 1 0 0 0,1 0 0 0 0,-1 2 0 0 0,1-1 0 0 0,1 1 0 0 0,-1 1-1 0 0,2 0 1 0 0,-1 0 0 0 0,1 1 0 0 0,0 1 0 0 0,-6 9-101 0 0,10-14 26 0 0,1 1 0 0 0,0-1-1 0 0,1 1 1 0 0,0 0 0 0 0,0 0-1 0 0,0 0 1 0 0,1 1 0 0 0,0-1-1 0 0,0 1 1 0 0,1-1 0 0 0,0 1-1 0 0,0 0 1 0 0,1 0 0 0 0,0 0-1 0 0,0 0 1 0 0,1 0 0 0 0,0 1-1 0 0,0-1 1 0 0,1 0 0 0 0,0 0-26 0 0,2-2 38 0 0,1-1 0 0 0,-1 1 0 0 0,0-1 0 0 0,1 0 0 0 0,0 0 0 0 0,1-1 0 0 0,-1 1 0 0 0,1-1 1 0 0,-1 0-1 0 0,1 0 0 0 0,1 0 0 0 0,-1-1 0 0 0,0 0 0 0 0,1 0 0 0 0,0 0 0 0 0,-1-1 0 0 0,1 0 0 0 0,6 2-38 0 0,0-1 87 0 0,1-1 0 0 0,-1 0-1 0 0,1 0 1 0 0,-1-1 0 0 0,1-1 0 0 0,-1 0-1 0 0,1-1 1 0 0,-1-1 0 0 0,1 1-1 0 0,-1-2 1 0 0,0 0 0 0 0,0 0-1 0 0,0-1 1 0 0,0-1 0 0 0,-1 0 0 0 0,1 0-1 0 0,-1-1 1 0 0,5-4-87 0 0,23-17 167 0 0,-2-1 0 0 0,0-1 0 0 0,-2-3 0 0 0,8-10-167 0 0,-7 7 80 0 0,-8 9 154 0 0,-28 27-231 0 0,0 12 1 0 0,1-1-1 0 0,0 1 0 0 0,1-1 1 0 0,0 1-1 0 0,1-1 1 0 0,0 1-1 0 0,1-1 0 0 0,0-1 1 0 0,1 1-1 0 0,1 0 1 0 0,-1-1-1 0 0,2 0 0 0 0,0-1 1 0 0,0 1-1 0 0,1-1 1 0 0,0 0-1 0 0,1-1 1 0 0,0 0-1 0 0,0-1 0 0 0,1 0 1 0 0,0 0-1 0 0,0-1 1 0 0,1 0-1 0 0,0-1 0 0 0,0 0 1 0 0,1 0-1 0 0,7 1-3 0 0,83 18-1003 0 0,-58-19-3415 0 0,-28-4 1049 0 0,-2-2-8209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9:0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15507 0 0,'0'0'1377'0'0,"0"0"-481"0"0,0 0-368 0 0,0 0-168 0 0,0 0-40 0 0,0 0-80 0 0,0 0-88 0 0,0 0-192 0 0,0 0-192 0 0,0 0-304 0 0,0 0-72 0 0,0 0-112 0 0,0 0-417 0 0,0 0-1543 0 0,-11-11-8779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3:1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1505 578 5505 0 0,'0'0'3185'0'0,"0"0"-921"0"0,0 0-439 0 0,0 0-58 0 0,0 0-14 0 0,0 0-76 0 0,0 0-242 0 0,0 0-327 0 0,0 0-304 0 0,0 0-212 0 0,0 0-142 0 0,6 1 1993 0 0,2 360-1396 0 0,-12-26-799 0 0,-27-193-104 0 0,30-115-4 0 0,2-38-3779 0 0,-1 6 2619 0 0,0-3-1895 0 0,0 3-1890 0 0,2 0-6674 0 0</inkml:trace>
  <inkml:trace contextRef="#ctx0" brushRef="#br0" timeOffset="1914.606">1498 593 0 0 0,'0'0'1342'0'0,"0"0"487"0"0,0 0 184 0 0,0 0-33 0 0,0 0-73 0 0,0 0-81 0 0,0 0-155 0 0,0 0-240 0 0,0 0-253 0 0,0 0-216 0 0,0 0-179 0 0,0 0-105 0 0,-3-1-39 0 0,-5-4 2227 0 0,19 9-1386 0 0,21 9-105 0 0,25-9-755 0 0,-1-2 0 0 0,1-3 1 0 0,-1-3-1 0 0,1-1 0 0 0,32-10-620 0 0,84-7 336 0 0,-5 18-138 0 0,-168 4-198 0 0,0 0 20 0 0,28 0 330 0 0,108 0-346 0 0,-124-2-93 0 0,-3 20 774 0 0,-42 379-525 0 0,42-218-122 0 0,9-70 20 0 0,1-40-22 0 0,-9 16 153 0 0,-9-85-171 0 0,-1 1 0 0 0,0-1-1 0 0,0 0 1 0 0,1 1 0 0 0,-1-1-1 0 0,0 0 1 0 0,0 1 0 0 0,1-1-1 0 0,-1 1 1 0 0,0-1 0 0 0,0 0 0 0 0,0 1-1 0 0,0-1 1 0 0,1 1 0 0 0,-1-1-1 0 0,0 1 1 0 0,0-1 0 0 0,0 0-1 0 0,0 1 1 0 0,0-1 0 0 0,0 1 0 0 0,0-1-1 0 0,0 1 1 0 0,0-1 0 0 0,-1 1-1 0 0,1-1 1 0 0,0 0 0 0 0,0 1-1 0 0,0-1 1 0 0,0 1 0 0 0,-1-1 0 0 0,1 0-1 0 0,0 1 1 0 0,0-1 0 0 0,-1 0-1 0 0,1 1 1 0 0,0-1 0 0 0,-1 0-1 0 0,1 1 1 0 0,0-1 0 0 0,-1 0 0 0 0,1 0-1 0 0,0 1 1 0 0,-1-1 0 0 0,1 0-1 0 0,-1 0 1 0 0,1 0 0 0 0,0 0-1 0 0,-1 1 1 0 0,1-1 0 0 0,-1 0 0 0 0,1 0-1 0 0,-1 0 1 0 0,1 0 0 0 0,0 0-1 0 0,-1 0 1 0 0,1 0 0 0 0,-1 0-1 0 0,1 0 1 0 0,-1 0 0 0 0,1 0 0 0 0,-1-1-1 0 0,1 1 1 0 0,0 0 0 0 0,-1 0-1 0 0,1 0 1 0 0,-1-1 0 0 0,1 1-1 0 0,0 0 1 0 0,-1-1-18 0 0,-41-10 36 0 0,-20 3-7 0 0,-235 22-30 0 0,-115 7 140 0 0,271-6 6 0 0,120-14 82 0 0,21-2-248 0 0,0 1-1 0 0,-2-16-1238 0 0,2-9-2503 0 0,0 18-1576 0 0,0 5-6914 0 0</inkml:trace>
  <inkml:trace contextRef="#ctx0" brushRef="#br0" timeOffset="9064.799">1658 1272 0 0 0,'0'0'1216'0'0,"0"0"494"0"0,0 0 149 0 0,0 0-105 0 0,0 0-119 0 0,0 0-50 0 0,0 0-64 0 0,0 3-109 0 0,0 13-133 0 0,0-12-139 0 0,0-4-117 0 0,0 0-81 0 0,0 0-47 0 0,0 0-19 0 0,0 0-25 0 0,0 0-18 0 0,0 0-13 0 0,0 0-29 0 0,0 0-41 0 0,0-29 1730 0 0,1 9-2296 0 0,1 0 0 0 0,0 1 1 0 0,2-1-1 0 0,1 0 0 0 0,0 1 0 0 0,1 0 0 0 0,1 0 1 0 0,1 1-1 0 0,2-2-184 0 0,82-127 273 0 0,-89 144-274 0 0,1 0-1 0 0,-1-1 0 0 0,1 1 0 0 0,0 0 1 0 0,0 1-1 0 0,1-1 0 0 0,-1 1 1 0 0,0 0-1 0 0,1 0 0 0 0,-1 0 1 0 0,1 1-1 0 0,0-1 0 0 0,0 1 1 0 0,-1 0-1 0 0,1 1 0 0 0,0-1 2 0 0,1 33-78 0 0,-4-16 87 0 0,-1 1 1 0 0,-1-1-1 0 0,0 1 1 0 0,-1-1-1 0 0,-1 1 1 0 0,0-1-1 0 0,-2 1 1 0 0,0-1-1 0 0,-3 8-9 0 0,-20 42-13 0 0,68-204 33 0 0,-38 128-24 0 0,0 0-1 0 0,2 0 1 0 0,-1 0 0 0 0,1 1-1 0 0,0 0 1 0 0,1 0 0 0 0,0 0 0 0 0,1 1-1 0 0,-1-1 1 0 0,2 2 0 0 0,-1-1-1 0 0,1 1 1 0 0,0 0 0 0 0,6-3 4 0 0,-13 9-4 0 0,-1 1 1 0 0,1-1-1 0 0,0 0 1 0 0,0 1-1 0 0,0-1 1 0 0,0 0 0 0 0,0 1-1 0 0,0-1 1 0 0,0 1-1 0 0,0 0 1 0 0,0-1-1 0 0,0 1 1 0 0,0 0-1 0 0,0-1 1 0 0,0 1-1 0 0,0 0 1 0 0,0 0-1 0 0,0 0 1 0 0,0 0-1 0 0,0 0 1 0 0,0 0 0 0 0,0 0-1 0 0,1 1 1 0 0,-1-1-1 0 0,0 0 1 0 0,0 1-1 0 0,0-1 1 0 0,0 0-1 0 0,0 1 1 0 0,0-1-1 0 0,-1 1 1 0 0,1 0-1 0 0,0-1 1 0 0,0 1-1 0 0,0 0 1 0 0,0-1 0 0 0,-1 1-1 0 0,1 0 1 0 0,0 0-1 0 0,-1 0 1 0 0,1 0-1 0 0,0 0 1 0 0,-1-1-1 0 0,1 1 1 0 0,-1 1 3 0 0,4 10 6 0 0,-1 1 1 0 0,0-1-1 0 0,-1 1 0 0 0,-1-1 1 0 0,0 1-1 0 0,0-1 1 0 0,-1 1-1 0 0,-1 0 0 0 0,0-1 1 0 0,-1 1-1 0 0,0-1 1 0 0,-1 0-1 0 0,-1 0 0 0 0,1 1 1 0 0,-6 8-7 0 0,-4 25-18 0 0,3-4-660 0 0,29-45-4940 0 0,-15 1 3912 0 0,5-4-8449 0 0,-6 2 1160 0 0</inkml:trace>
  <inkml:trace contextRef="#ctx0" brushRef="#br0" timeOffset="9833.61">2209 1040 2345 0 0,'0'0'3244'0'0,"0"0"-603"0"0,0 0-327 0 0,0 0-119 0 0,0 0-190 0 0,0 0-285 0 0,0 0-319 0 0,0 0-323 0 0,0 0-222 0 0,0 0-96 0 0,0 0-37 0 0,0 0-26 0 0,0 0-51 0 0,1-3 1505 0 0,3 250 699 0 0,-15-210-2815 0 0,11-36-45 0 0,0-1 21 0 0,0 0 5 0 0,0 0-5 0 0,0 0-13 0 0,0 0 24 0 0,0 0-21 0 0,0 0 14 0 0,0 0-25 0 0,0 0 14 0 0,0 0 6 0 0,0 0-16 0 0,0 0 12 0 0,0 0-10 0 0,0 0 16 0 0,0 0-10 0 0,0 0 18 0 0,0 0 4 0 0,0 0-28 0 0,0 0-10 0 0,0 0 24 0 0,0 0 4 0 0,0 0-26 0 0,0 0 29 0 0,0 0-5 0 0,0 0 7 0 0,0 0 34 0 0,0 0-22 0 0,0 0-19 0 0,0 0-15 0 0,0 0 24 0 0,0 0-2 0 0,0 0-3 0 0,0 0 0 0 0,0 0 1 0 0,0 0 3 0 0,0 0-13 0 0,0 0-24 0 0,0 0-26 0 0,0 0-13 0 0,0 0-49 0 0,9-27-4589 0 0,-5 19-895 0 0,0 0-6468 0 0</inkml:trace>
  <inkml:trace contextRef="#ctx0" brushRef="#br0" timeOffset="13365.042">2345 1044 3393 0 0,'0'0'1821'0'0,"0"0"-114"0"0,0 0 101 0 0,0 0 195 0 0,0 0 89 0 0,0 0-121 0 0,0 0-325 0 0,0 0-317 0 0,0 0-268 0 0,0 0-145 0 0,0 0-79 0 0,14-2-91 0 0,107-23 1192 0 0,-78 15-1378 0 0,1 3 0 0 0,-1 2 0 0 0,1 1 0 0 0,0 3 0 0 0,13 2-560 0 0,68 30 308 0 0,74-1 275 0 0,-64-42-172 0 0,40-22 70 0 0,-119 30-337 0 0,-56 4-137 0 0,0 0-8 0 0,0 0 11 0 0,0 0 14 0 0,0 0-34 0 0,0 0 4 0 0,0 0 18 0 0,0 0-16 0 0,0 0 16 0 0,0 0 2 0 0,0 0-28 0 0,0 0 26 0 0,0 0-5 0 0,0 0-8 0 0,0 0 34 0 0,0 0-4 0 0,0 0-1 0 0,0 0-10 0 0,0 0-9 0 0,0 0-1 0 0,0 0 0 0 0,0 0 1 0 0,0 0 7 0 0,-24 0 500 0 0,10 0-506 0 0,-1-1 0 0 0,1 0-1 0 0,0-1 1 0 0,0-1 0 0 0,0 0-1 0 0,0-1 1 0 0,1 0 0 0 0,-1-1-1 0 0,1-1 1 0 0,0 0 0 0 0,1 0 0 0 0,-8-7-11 0 0,-64-44 166 0 0,80 141-139 0 0,42 190-10 0 0,-30-129-14 0 0,-8-144 11 0 0,0-1-4 0 0,9-16 73 0 0,101-111 104 0 0,-84 100-207 0 0,-1-1 0 0 0,-1-2-1 0 0,-1 0 1 0 0,-2-2 0 0 0,8-17 21 0 0,-28 49-118 0 0,-1 0-39 0 0,0 0-91 0 0,0 0-108 0 0,0 0-140 0 0,-2 0-905 0 0,2 0-6154 0 0,0 0-4377 0 0</inkml:trace>
  <inkml:trace contextRef="#ctx0" brushRef="#br0" timeOffset="13716.668">3892 659 11562 0 0,'0'0'4081'0'0,"0"0"-2200"0"0,0 0-896 0 0,0 0-145 0 0,0 0 9 0 0,0 0 83 0 0,0 0 60 0 0,0 0-54 0 0,0 0-136 0 0,0 0-133 0 0,0 0-107 0 0,0 0-55 0 0,0 0-37 0 0,-5 27-46 0 0,-23 138 244 0 0,15 170 273 0 0,5-312-1205 0 0,-3-35-2359 0 0,7-56-5463 0 0,4 49 1654 0 0,0 7-4266 0 0</inkml:trace>
  <inkml:trace contextRef="#ctx0" brushRef="#br0" timeOffset="14038.551">3576 659 7466 0 0,'0'0'2774'0'0,"0"0"-358"0"0,0 0-336 0 0,0 0-184 0 0,0 0-145 0 0,0 0-202 0 0,0 0-208 0 0,0 0-241 0 0,0 0-200 0 0,0 0-159 0 0,0 0-95 0 0,0 0-63 0 0,-4-2-59 0 0,4 2-421 0 0,0-1 1 0 0,0 1 0 0 0,0 0-1 0 0,1-1 1 0 0,-1 1-1 0 0,0 0 1 0 0,0-1-1 0 0,0 1 1 0 0,0-1-1 0 0,0 1 1 0 0,1 0 0 0 0,-1-1-1 0 0,0 1 1 0 0,0 0-1 0 0,0-1 1 0 0,0 1-1 0 0,0-1 1 0 0,0 1-1 0 0,0 0 1 0 0,-1-1 0 0 0,1 1-1 0 0,0-1 1 0 0,0 1-104 0 0,171 19 1637 0 0,261-12-672 0 0,-409-10-292 0 0,-8-1-3076 0 0,-5 4-5368 0 0,-10 0-4565 0 0</inkml:trace>
  <inkml:trace contextRef="#ctx0" brushRef="#br0" timeOffset="17397.937">1580 1607 0 0 0,'0'0'1440'0'0,"0"0"450"0"0,0 0 259 0 0,0 0 100 0 0,0 0-94 0 0,0 0-274 0 0,0 0-385 0 0,0 0-326 0 0,0 0-230 0 0,0 0-168 0 0,0-7 695 0 0,0 140 2289 0 0,7 260-1703 0 0,17-219-2615 0 0,-34-182-3529 0 0,-11-25-9318 0 0,16 28 8053 0 0</inkml:trace>
  <inkml:trace contextRef="#ctx0" brushRef="#br0" timeOffset="17971.597">1580 1622 856 0 0,'0'0'2173'0'0,"0"0"-568"0"0,0 0-422 0 0,0 0-117 0 0,0 0 82 0 0,0 0 147 0 0,0 0 65 0 0,0 0-63 0 0,0 0-159 0 0,0 0-187 0 0,0 0-162 0 0,0 0-132 0 0,0 0-89 0 0,-18 16-74 0 0,-86 77 362 0 0,87-76-483 0 0,-1 0 0 0 0,-2-2 0 0 0,1 0 0 0 0,-2 0 0 0 0,0-2 0 0 0,-21 10-373 0 0,39-22 36 0 0,-3 7 2797 0 0,22-6-2822 0 0,255 13 1898 0 0,-139-7-1619 0 0,-85-8-183 0 0,-46 0-35 0 0,-1 0 43 0 0,0 0 50 0 0,0 0 39 0 0,-22-23 539 0 0,-46-97-390 0 0,-21-88-1968 0 0,88 207 808 0 0,3 3-11834 0 0,0 2 1496 0 0</inkml:trace>
  <inkml:trace contextRef="#ctx0" brushRef="#br0" timeOffset="24069.917">933 1892 4521 0 0,'0'0'2260'0'0,"0"0"-495"0"0,0 0-245 0 0,0 0-29 0 0,0 0-7 0 0,0 0-106 0 0,0 0-227 0 0,0 0-277 0 0,0 0-240 0 0,0 0-179 0 0,0 0-112 0 0,0 2 16 0 0,-12 239 3056 0 0,-9-49-2960 0 0,21-192-425 0 0,0 0 17 0 0,0 0 21 0 0,0 0 65 0 0,0 0 71 0 0,0 0 81 0 0,43-169 2105 0 0,-13 72-2053 0 0,0-33 311 0 0,-30 129-623 0 0,0 1 9 0 0,0 0-14 0 0,0 0 0 0 0,0 0 13 0 0,0 0-6 0 0,0 0-5 0 0,0 0-8 0 0,0 0-16 0 0,6 24-52 0 0,67 152 146 0 0,-29-103-22 0 0,-43-71-43 0 0,-1 0 0 0 0,1 0 0 0 0,0 0 0 0 0,0 0-1 0 0,0 0 1 0 0,0-1 0 0 0,0 1 0 0 0,0 0 0 0 0,0-1 0 0 0,1 1-1 0 0,-1-1 1 0 0,0 1 0 0 0,1-1 0 0 0,-1 1 0 0 0,1-1 0 0 0,0 0-1 0 0,-1 0 1 0 0,1 0 0 0 0,0 0 0 0 0,0 0 0 0 0,0 0 0 0 0,0-1-1 0 0,0 1 1 0 0,0-1 0 0 0,0 1 0 0 0,0-1 0 0 0,0 0-1 0 0,0 1 1 0 0,0-1 0 0 0,0 0 0 0 0,0 0 0 0 0,0-1 0 0 0,0 1-1 0 0,0 0 1 0 0,0-1 0 0 0,0 1 0 0 0,0-1 0 0 0,0 0 0 0 0,0 1-1 0 0,-1-1 1 0 0,1 0 0 0 0,0 0 0 0 0,0-1-27 0 0,7-12 192 0 0,0-1 0 0 0,-1 0 0 0 0,-1 0 0 0 0,-1-1-1 0 0,0 1 1 0 0,-1-2 0 0 0,3-11-192 0 0,-4 14 95 0 0,3-16-51 0 0,-2 0 1 0 0,-1-1-1 0 0,-1 1 1 0 0,-1-1-1 0 0,-2 1 1 0 0,-1-1 0 0 0,-2-2-45 0 0,-13-37-1066 0 0,16 70 398 0 0,0 0-358 0 0,4 0-4978 0 0,1 3 2239 0 0,-4-2 1397 0 0,4 2-9995 0 0</inkml:trace>
  <inkml:trace contextRef="#ctx0" brushRef="#br0" timeOffset="25276.142">2182 1572 0 0 0,'0'0'1668'0'0,"0"0"289"0"0,0 0 18 0 0,0 0 0 0 0,0 0-56 0 0,0 0-112 0 0,0 0-139 0 0,0 0-181 0 0,0 0-166 0 0,0 0-164 0 0,0 0-159 0 0,0 0-117 0 0,-3-7-115 0 0,-7-21-77 0 0,7 21-89 0 0,3 7-93 0 0,0 23 1110 0 0,28 144 311 0 0,-8-80-1616 0 0,15 217 81 0 0,-33-181-236 0 0,8-131 1607 0 0,-11 2-1736 0 0,0 0 0 0 0,-1-1 0 0 0,1 1 0 0 0,-1 0-1 0 0,0-1 1 0 0,-1 1 0 0 0,1 0 0 0 0,-1 1 0 0 0,0-1 0 0 0,-1 0 0 0 0,1 1 0 0 0,-1 0 0 0 0,0 0 0 0 0,-1 0 0 0 0,1 0 0 0 0,-1 1-1 0 0,0-1 1 0 0,0 1 0 0 0,0 1 0 0 0,-5-3-28 0 0,-119-64-89 0 0,35 32 124 0 0,94 38-36 0 0,0-1 1 0 0,0 1-1 0 0,0 0 0 0 0,0-1 0 0 0,-1 1 1 0 0,1-1-1 0 0,1 1 0 0 0,-1 0 0 0 0,0-1 1 0 0,0 1-1 0 0,0-1 0 0 0,0 1 0 0 0,0 0 1 0 0,0-1-1 0 0,0 1 0 0 0,0-1 1 0 0,1 1-1 0 0,-1 0 0 0 0,0-1 0 0 0,0 1 1 0 0,1 0-1 0 0,-1-1 0 0 0,0 1 0 0 0,0 0 1 0 0,1 0-1 0 0,-1-1 0 0 0,0 1 0 0 0,1 0 1 0 0,-1 0-1 0 0,0-1 0 0 0,1 1 1 0 0,-1 0-1 0 0,1 0 0 0 0,-1 0 0 0 0,0 0 1 0 0,1 0-1 0 0,-1 0 0 0 0,0-1 0 0 0,1 1 1 0 0,-1 0-1 0 0,1 0 0 0 0,-1 0 1 0 0,1 0-1 0 0,-1 0 0 0 0,0 0 0 0 0,1 1 1 0 0,-1-1-1 0 0,1 0 0 0 0,-1 0 0 0 0,0 0 1 0 0,1 0-1 0 0,-1 0 0 0 0,0 1 0 0 0,1-1 1 0 0,-1 0-1 0 0,0 0 0 0 0,1 0 1 0 0,-1 1-1 0 0,0-1 0 0 0,1 0 0 0 0,-1 1 1 0 0,2-1 12 0 0,146-19 66 0 0,120 8-51 0 0,-264 10-28 0 0,1 1 0 0 0,-1 1 0 0 0,0-1-1 0 0,0 0 1 0 0,0 1 0 0 0,0 0 0 0 0,0 0 0 0 0,0 0 0 0 0,0 0-1 0 0,0 1 1 0 0,0 0 0 0 0,-1 0 0 0 0,1 0 0 0 0,-1 0 0 0 0,1 0 0 0 0,-1 1-1 0 0,0-1 1 0 0,0 1 0 0 0,0 0 0 0 0,0 0 0 0 0,0 0 0 0 0,0 1 1 0 0,-4 0 10 0 0,0 1 0 0 0,0 0 1 0 0,-1 0-1 0 0,0-1 0 0 0,1 1 1 0 0,-1-1-1 0 0,-1 1 0 0 0,1-1 1 0 0,-1 0-1 0 0,0 0 1 0 0,0 0-1 0 0,0 0 0 0 0,0-1 1 0 0,0 1-1 0 0,-1-1 0 0 0,0 0 1 0 0,0 0-1 0 0,0 0 0 0 0,0 0 1 0 0,0-1-1 0 0,-1 1-10 0 0,-131 71 129 0 0,124-69-2623 0 0,23-3-6679 0 0,-8-2-2354 0 0</inkml:trace>
  <inkml:trace contextRef="#ctx0" brushRef="#br0" timeOffset="25907.575">2550 2231 10434 0 0,'0'0'2259'0'0,"0"0"-449"0"0,0 0-151 0 0,0 0 13 0 0,0 0-19 0 0,0 0-130 0 0,0 0-243 0 0,0 0-292 0 0,0 0-262 0 0,0 0-155 0 0,0 0-59 0 0,0 0-40 0 0,0 0-39 0 0,4-12-38 0 0,43-92 669 0 0,-24 61-585 0 0,-14 25-419 0 0,0 1 1 0 0,0 0-1 0 0,2 0 1 0 0,0 1-1 0 0,1 0 1 0 0,0 1-1 0 0,1 0 1 0 0,1 1-1 0 0,4-2-60 0 0,38-7-111 0 0,-39 70 65 0 0,-12 122 82 0 0,-5-168-35 0 0,1 1 0 0 0,0 0 1 0 0,0-1-1 0 0,1 1 0 0 0,-1-1 1 0 0,0 0-1 0 0,0 1 0 0 0,1-1 1 0 0,-1 0-1 0 0,1 0 0 0 0,-1 0 0 0 0,1 0 1 0 0,-1 0-1 0 0,1 0 0 0 0,0 0 1 0 0,-1-1-1 0 0,1 1 0 0 0,0 0 1 0 0,0-1-1 0 0,-1 0 0 0 0,1 1 1 0 0,0-1-1 0 0,0 0 0 0 0,0 0 0 0 0,-1 0 1 0 0,1 0-1 0 0,0 0 0 0 0,0 0 1 0 0,0-1-1 0 0,0 1 0 0 0,-1-1 1 0 0,1 1-1 0 0,0-1 0 0 0,0 1 1 0 0,-1-1-1 0 0,1 0 0 0 0,-1 0 0 0 0,1 0 1 0 0,0 0-1 0 0,-1 0 0 0 0,0 0 1 0 0,1-1-1 0 0,-1 1 0 0 0,0 0 1 0 0,0-1-1 0 0,1 1 0 0 0,-1-1 1 0 0,0 1-1 0 0,0-1 0 0 0,-1 0 0 0 0,1 1 1 0 0,0-1-2 0 0,120-109 42 0 0,-87 99-98 0 0,-18 123 55 0 0,-8-38-848 0 0,5-72-4144 0 0,-5-2-3113 0 0,-5-2-3223 0 0</inkml:trace>
  <inkml:trace contextRef="#ctx0" brushRef="#br0" timeOffset="26536.541">3443 1950 6065 0 0,'0'0'6607'0'0,"0"0"-3534"0"0,0 0-1277 0 0,0 0-232 0 0,0 0-217 0 0,0 0-168 0 0,0 0-178 0 0,0 0-213 0 0,0 0-195 0 0,0 0-139 0 0,0 0-76 0 0,0 0-46 0 0,0 0-30 0 0,-17 7-37 0 0,-53 26-31 0 0,65-30-194 0 0,0-1 0 0 0,0 1 1 0 0,0 0-1 0 0,0 1 1 0 0,0-1-1 0 0,1 1 1 0 0,-1 0-1 0 0,1 0 0 0 0,0 0 1 0 0,0 1-1 0 0,1 0 1 0 0,-1-1-1 0 0,1 1 0 0 0,-2 5-40 0 0,-5 6 25 0 0,6-10-24 0 0,0 0 0 0 0,1 0 0 0 0,0 0 0 0 0,1 0 0 0 0,-1 1 0 0 0,1-1 0 0 0,0 1-1 0 0,1-1 1 0 0,0 1 0 0 0,0 0 0 0 0,0-1 0 0 0,1 1 0 0 0,0 0 0 0 0,0 0 0 0 0,0 0-1 0 0,2-5 9 0 0,-1 0 1 0 0,0-1 0 0 0,1 1-1 0 0,-1-1 1 0 0,1 1-1 0 0,-1-1 1 0 0,1 1 0 0 0,0-1-1 0 0,-1 0 1 0 0,1 0 0 0 0,0 0-1 0 0,0 0 1 0 0,0 0-1 0 0,0 0 1 0 0,0 0 0 0 0,0-1-1 0 0,0 1 1 0 0,0-1-1 0 0,0 0 1 0 0,1 1 0 0 0,-1-1-1 0 0,0 0 1 0 0,0 0 0 0 0,0 0-1 0 0,0-1 1 0 0,0 1-1 0 0,1 0 1 0 0,-1-1 0 0 0,0 1-1 0 0,0-1 1 0 0,0 0 0 0 0,0 0-1 0 0,0 0 1 0 0,-1 0-1 0 0,1 0 1 0 0,0 0 0 0 0,0 0-1 0 0,-1-1 1 0 0,1 1 0 0 0,0-1-1 0 0,-1 1 1 0 0,2-2-10 0 0,155-151 1523 0 0,-156 151-1518 0 0,1 1 0 0 0,-1-1-1 0 0,1 1 1 0 0,-1 0 0 0 0,1 0 0 0 0,0 0 0 0 0,0 0 0 0 0,0 0 0 0 0,0 1 0 0 0,0 0 0 0 0,0-1 0 0 0,1 1-1 0 0,-1 0 1 0 0,0 0 0 0 0,1 1 0 0 0,-1-1 0 0 0,0 1 0 0 0,1 0 0 0 0,-1-1 0 0 0,1 2 0 0 0,-1-1 0 0 0,1 0 0 0 0,-1 1-1 0 0,0-1 1 0 0,1 1 0 0 0,-1 0 0 0 0,0 0 0 0 0,1 0 0 0 0,-1 1 0 0 0,0-1 0 0 0,0 1 0 0 0,0 0 0 0 0,0 0-1 0 0,2 2-4 0 0,6 15 8 0 0,0 2-1 0 0,-1 0 0 0 0,-1 0 0 0 0,-2 0 0 0 0,0 1 0 0 0,-1 0 0 0 0,-1 1 0 0 0,-1-1 0 0 0,1 19-7 0 0,4 16 15 0 0,-3 94 42 0 0,-8-137-56 0 0,-1 1 0 0 0,0-1-1 0 0,-1 0 1 0 0,-1 0-1 0 0,0 0 1 0 0,-1-1 0 0 0,0 1-1 0 0,-1-1 1 0 0,-3 4-1 0 0,5-10 6 0 0,1 0 0 0 0,-1 0-1 0 0,-1-1 1 0 0,1 0 0 0 0,-1 0 0 0 0,0 0 0 0 0,0-1 0 0 0,-1 1-1 0 0,1-2 1 0 0,-1 1 0 0 0,0-1 0 0 0,-1 0 0 0 0,1 0 0 0 0,-1-1-1 0 0,1 0 1 0 0,-1-1 0 0 0,0 1 0 0 0,0-1 0 0 0,0-1 0 0 0,-1 0-1 0 0,-2 0-4 0 0,8-1 1 0 0,0 0 0 0 0,0 0 0 0 0,0-1 0 0 0,1 1 0 0 0,-1-1 0 0 0,0 0 0 0 0,1 0 0 0 0,-1 0 0 0 0,1 0 0 0 0,-1 0 0 0 0,1 0 0 0 0,-1-1 0 0 0,1 1 0 0 0,0-1 0 0 0,-1 0 0 0 0,1 0 0 0 0,0 0 0 0 0,0 0 0 0 0,1 0 0 0 0,-1 0 0 0 0,0 0 0 0 0,1 0 0 0 0,-1-1 0 0 0,1 1 0 0 0,0-1 0 0 0,-1 1 0 0 0,1-1 0 0 0,1 0 0 0 0,-1 1 0 0 0,0-1 0 0 0,1 0 0 0 0,-1 0 0 0 0,1 0-2 0 0,-1-4 2 0 0,0 0 0 0 0,1 0-1 0 0,-1 0 1 0 0,2 0 0 0 0,-1 0 0 0 0,1 0-1 0 0,0 0 1 0 0,0 1 0 0 0,1-1 0 0 0,0 0-1 0 0,0 1 1 0 0,1-1 0 0 0,1-3-2 0 0,8-10-65 0 0,2 0-1 0 0,0 1 1 0 0,1 1 0 0 0,1 0 0 0 0,1 1 0 0 0,0 1-1 0 0,2 0 1 0 0,-1 1 0 0 0,13-6 65 0 0,29-12-1148 0 0,-33 21-3137 0 0,-7 4-3982 0 0,-13 6-4147 0 0</inkml:trace>
  <inkml:trace contextRef="#ctx0" brushRef="#br0" timeOffset="31757.536">1101 0 0 0 0,'0'0'1179'0'0,"0"0"633"0"0,0 0 210 0 0,0 0-28 0 0,0 0-150 0 0,0 0-210 0 0,0 0-187 0 0,0 0-187 0 0,0 0-196 0 0,-10 3 1114 0 0,-5 56 1232 0 0,26 80-776 0 0,37 160-1112 0 0,-46-183 1124 0 0,-41-132-2424 0 0,-6 9-209 0 0,0 1 0 0 0,0 2 0 0 0,0 2 0 0 0,-1 3 0 0 0,-3 1-13 0 0,-40 0 146 0 0,25 5-59 0 0,-58 24 117 0 0,72-31 664 0 0,50 0-841 0 0,0 0 14 0 0,0 0 15 0 0,0 0-16 0 0,0 0-25 0 0,0 0-21 0 0,0 0 16 0 0,0 0 3 0 0,0 0 7 0 0,0 0-23 0 0,0 0 13 0 0,0 0-1 0 0,0 0-1 0 0,0 0 0 0 0,0 0 1 0 0,0 0 5 0 0,0 0-4 0 0,0 0 4 0 0,0 0-5 0 0,0 0-5 0 0,0 0-15 0 0,0 0 7 0 0,0 0 24 0 0,0 0 11 0 0,0 0 0 0 0,0 0-6 0 0,0 0-1 0 0,0 0 1 0 0,0 0-1 0 0,0 0-25 0 0,0 0-2 0 0,0 0 21 0 0,0 0-2 0 0,0 0-11 0 0,0 0-12 0 0,0 0 18 0 0,0 0-2 0 0,0 0-21 0 0,0 0 15 0 0,0 0 9 0 0,0 0 13 0 0,0 0-11 0 0,0 0-25 0 0,0 0 0 0 0,0 0 18 0 0,0 0-8 0 0,0 0-2 0 0,0 0-21 0 0,0 0 21 0 0,0 0 1 0 0,0 0 7 0 0,0 0-2 0 0,0 0-13 0 0,0 0 22 0 0,0 0-25 0 0,0 0 16 0 0,0 0-13 0 0,0 0-2 0 0,0 0-1 0 0,0 0 26 0 0,0 0-1 0 0,0 0 3 0 0,0 0 1 0 0,0 0-5 0 0,0 0-15 0 0,0 0 14 0 0,0 0-20 0 0,0 0-8 0 0,0 0 17 0 0,0 0-10 0 0,0 0 7 0 0,0 0 14 0 0,0 0-26 0 0,0 0 18 0 0,0 0 9 0 0,0 0-10 0 0,0 0 17 0 0,0 0-5 0 0,0 0-18 0 0,0 0-3 0 0,0 0 18 0 0,0 0-19 0 0,0 0-3 0 0,0 0 7 0 0,0 0-22 0 0,0 0 36 0 0,0 0 5 0 0,34-223 35 0 0,-30 139-45 0 0,-4 83 13 0 0,0 1-41 0 0,0 0 16 0 0,0 0-17 0 0,0 0-4 0 0,0 0 5 0 0,0 0-23 0 0,0 0-13 0 0,0 0 21 0 0,0 0-15 0 0,12 16-48 0 0,27 95 121 0 0,50 135-2 0 0,-36-135-39 0 0,-24-33 46 0 0,-29-74-25 0 0,0-4 11 0 0,0 0 1 0 0,-1 0-1 0 0,1-1 0 0 0,0 1 0 0 0,-1 0 1 0 0,1 0-1 0 0,-1 0 0 0 0,1 0 0 0 0,0 0 1 0 0,-1-1-1 0 0,1 1 0 0 0,0 0 0 0 0,-1 0 0 0 0,1 0 1 0 0,-1 0-1 0 0,1 0 0 0 0,0 0 0 0 0,-1 0 1 0 0,1 1-1 0 0,-1-1 0 0 0,1 0 0 0 0,0 0 1 0 0,-1 0-1 0 0,1 0 0 0 0,0 0 0 0 0,-1 1 1 0 0,1-1-1 0 0,0 0 0 0 0,-1 0 0 0 0,1 0 0 0 0,0 1 1 0 0,-1-1-1 0 0,1 0 0 0 0,0 1 0 0 0,0-1 1 0 0,-1 0-1 0 0,1 1 0 0 0,0-1 0 0 0,0 0 1 0 0,0 1-1 0 0,-1-1 0 0 0,1 0 0 0 0,0 1 1 0 0,0-1-1 0 0,0 0 0 0 0,0 1 0 0 0,0-1 0 0 0,0 1 1 0 0,0-1-1 0 0,0 0 0 0 0,0 1-10 0 0,-36-27 19 0 0,2-1 0 0 0,1-2-1 0 0,1-1 1 0 0,-11-16-19 0 0,-29-35-452 0 0,69 79-231 0 0,-4-3 188 0 0,7 1-7517 0 0,0 4-3837 0 0</inkml:trace>
  <inkml:trace contextRef="#ctx0" brushRef="#br0" timeOffset="32721.076">243 636 0 0 0,'0'0'848'0'0,"0"0"1073"0"0,0 0 314 0 0,0 0-60 0 0,0 0-121 0 0,0 0-119 0 0,0 0-160 0 0,0 0-203 0 0,0 0-190 0 0,0 0-161 0 0,0 0-136 0 0,1-3-135 0 0,-1 2-334 0 0,2-7-844 0 0,3 4 6144 0 0,-5 28-5130 0 0,-3-1-637 0 0,0-1 1 0 0,-2 1-1 0 0,-1-1 0 0 0,-1 0 1 0 0,0-1-1 0 0,-2 1 0 0 0,-1-2 1 0 0,0 1-1 0 0,-1-1 1 0 0,-3 2-150 0 0,-62 97 161 0 0,73-126-6496 0 0,3-11 2005 0 0,0 10-383 0 0,0 3-2894 0 0</inkml:trace>
  <inkml:trace contextRef="#ctx0" brushRef="#br0" timeOffset="33339.052">14 670 1560 0 0,'0'0'2047'0'0,"0"0"-214"0"0,0 0-115 0 0,0 0 14 0 0,0 0 63 0 0,0 0-25 0 0,0 0-126 0 0,0 0-209 0 0,0 0-187 0 0,0 0-164 0 0,0 0-114 0 0,0 0-103 0 0,0 0-112 0 0,-3 0-79 0 0,-8 0 402 0 0,18 0 1618 0 0,62 20-286 0 0,-59-14-2275 0 0,-1 1-1 0 0,0 0 1 0 0,-1 0 0 0 0,0 1 0 0 0,0 0-1 0 0,0 0 1 0 0,-1 1 0 0 0,-1 0 0 0 0,1 0-1 0 0,-1 1 1 0 0,-1 0 0 0 0,0 0 0 0 0,0 0-1 0 0,-1 1 1 0 0,0-1-135 0 0,20 40 178 0 0,74 99 317 0 0,-81-128-851 0 0,-17-22 13 0 0,1-5-3164 0 0,0 4-1552 0 0,1-2-7030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11402 0 0,'0'0'2324'0'0,"0"0"-689"0"0,0 0-390 0 0,0 0-45 0 0,0 0 6 0 0,0 0-54 0 0,0 0-127 0 0,0 0-140 0 0,0 0-107 0 0,0 0-61 0 0,0 0-51 0 0,0 0-125 0 0,0 0-93 0 0,2 19-73 0 0,4 61-47 0 0,-6-71-240 0 0,1 1 0 0 0,-2-1 0 0 0,1 0 1 0 0,-1 0-1 0 0,-1 1 0 0 0,0-1 0 0 0,0 0 0 0 0,0 0 0 0 0,-1-1 1 0 0,-1 1-1 0 0,-3 6-88 0 0,-2 6 110 0 0,-93 159 260 0 0,41-83-322 0 0,27-42-41 0 0,22-38-5 0 0,1 1 1 0 0,0 0 0 0 0,1 0 0 0 0,1 1-1 0 0,1 1 1 0 0,1-1 0 0 0,0 1 0 0 0,1 3-3 0 0,6-21 9 0 0,-1 0 0 0 0,1 0 0 0 0,0 0 0 0 0,0 0-1 0 0,0 0 1 0 0,0 0 0 0 0,0 0 0 0 0,1 0 0 0 0,-1 0 0 0 0,0 0 0 0 0,1 0 0 0 0,0 0 0 0 0,-1 0 0 0 0,1 0 0 0 0,0 0 0 0 0,0 0 0 0 0,0-1-1 0 0,0 1 1 0 0,0 0 0 0 0,0-1 0 0 0,1 1 0 0 0,-1-1 0 0 0,0 1 0 0 0,1-1 0 0 0,-1 0 0 0 0,1 0 0 0 0,0 1 0 0 0,-1-1 0 0 0,1 0 0 0 0,0 0-1 0 0,0-1 1 0 0,0 1 0 0 0,0 0 0 0 0,-1-1 0 0 0,1 1 0 0 0,0-1 0 0 0,1 1-9 0 0,83 5 474 0 0,-67-7-422 0 0,217-25 979 0 0,-152 32-920 0 0,-53 3-94 0 0,-26-16-2686 0 0,-10-8-6337 0 0,5 13-2899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9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125 619 12371 0 0,'0'0'1469'0'0,"0"0"-332"0"0,0 0 75 0 0,0 0 259 0 0,0 0 144 0 0,0 0-159 0 0,0 0-318 0 0,0 0-311 0 0,0 0-202 0 0,0 0-162 0 0,0 0-126 0 0,0 0-89 0 0,-19 34-100 0 0,-59 103-60 0 0,75-130-83 0 0,-22 47 18 0 0,26-43-73 0 0,-1 9-368 0 0,0-10-2141 0 0,2-10-5385 0 0,0 0-3349 0 0</inkml:trace>
  <inkml:trace contextRef="#ctx0" brushRef="#br0" timeOffset="236.95">92 192 15427 0 0,'0'0'2113'0'0,"0"0"-865"0"0,0 0-344 0 0,0 0-240 0 0,0 0-72 0 0,0 0-63 0 0,0 0-233 0 0,0 0-192 0 0,0 0-288 0 0,0 0-56 0 0,0 0-24 0 0,0 0 31 0 0,0 0 1 0 0,0 0-280 0 0,20-7-672 0 0,-16 25-2833 0 0,-3-3-8289 0 0</inkml:trace>
  <inkml:trace contextRef="#ctx0" brushRef="#br0" timeOffset="552.858">278 851 15315 0 0,'0'0'2447'0'0,"0"0"-1246"0"0,0 0-228 0 0,0 0 260 0 0,0 0 95 0 0,0 0-84 0 0,0 0-270 0 0,0 0-336 0 0,0 0-149 0 0,0 0-48 0 0,0 0-53 0 0,19-32-53 0 0,59-100-82 0 0,20-12 190 0 0,-91 134-456 0 0,-5 7 3 0 0,0 0-1 0 0,0 0 1 0 0,1-1-1 0 0,-1 1 1 0 0,0 1-1 0 0,1-1 1 0 0,0 0-1 0 0,0 1 1 0 0,0-1-1 0 0,0 1 1 0 0,0 0-1 0 0,0 0 1 0 0,1 0-1 0 0,-1 0 1 0 0,1 1-1 0 0,-1-1 1 0 0,1 1-1 0 0,0 0 1 0 0,-1 0-1 0 0,1 1 1 0 0,3-1 10 0 0,14 49-259 0 0,-20-34 251 0 0,1 0 0 0 0,0 0-1 0 0,2 0 1 0 0,-1-1 0 0 0,2 1 0 0 0,0-1 0 0 0,0 0 0 0 0,1 0 0 0 0,1-1 0 0 0,0 0 0 0 0,1 0-1 0 0,5 6 9 0 0,-8-14 24 0 0,0-1 0 0 0,1 1-1 0 0,0-1 1 0 0,0 0-1 0 0,-1-1 1 0 0,2 1 0 0 0,-1-1-1 0 0,0 0 1 0 0,0 0-1 0 0,1-1 1 0 0,-1 0-1 0 0,1 0 1 0 0,-1-1 0 0 0,1 0-1 0 0,-1 0 1 0 0,1 0-1 0 0,0-1 1 0 0,-1 0-1 0 0,0 0 1 0 0,1-1 0 0 0,-1 1-1 0 0,0-1 1 0 0,0-1-1 0 0,0 1 1 0 0,0-1-1 0 0,0 0 1 0 0,0-1 0 0 0,1 0-24 0 0,14-11 195 0 0,0-1 0 0 0,-1 0 0 0 0,0-2 1 0 0,-1 0-1 0 0,-2-1 0 0 0,0-1 0 0 0,0 0 1 0 0,-2-2-1 0 0,-1 0 0 0 0,4-9-195 0 0,10-21-2115 0 0,-19 36-2198 0 0,2 0-4488 0 0,-5 8-3831 0 0</inkml:trace>
  <inkml:trace contextRef="#ctx0" brushRef="#br0" timeOffset="803.858">1522 1 16988 0 0,'0'0'1244'0'0,"0"0"-201"0"0,0 0 109 0 0,0 0 104 0 0,0 0 38 0 0,0 0-26 0 0,0 0-102 0 0,0 0-183 0 0,0 0-169 0 0,9 33-143 0 0,28 107-160 0 0,-28-26 203 0 0,-31 253 54 0 0,33-270-1227 0 0,-41-119-8468 0 0,24 15 4135 0 0,-2 3-6573 0 0</inkml:trace>
  <inkml:trace contextRef="#ctx0" brushRef="#br0" timeOffset="1051.529">1185 314 15307 0 0,'0'0'1985'0'0,"0"0"-745"0"0,0 0-312 0 0,0 0 88 0 0,0 0 150 0 0,0 0-2 0 0,0 0-130 0 0,0 0-206 0 0,0 0-192 0 0,33 4-134 0 0,103 17-98 0 0,193-3 32 0 0,-325-18-621 0 0,50 4-1393 0 0,-18-4-6727 0 0,-24 0-3864 0 0</inkml:trace>
  <inkml:trace contextRef="#ctx0" brushRef="#br0" timeOffset="1290.832">2010 711 25381 0 0,'0'0'993'0'0,"0"0"-553"0"0,0 0-224 0 0,0 0 56 0 0,0 0 16 0 0,0 0 8 0 0,0 0-56 0 0,0 0-56 0 0,0 0-48 0 0,0 0-88 0 0,0 0 8 0 0,0 0-96 0 0,0 0-72 0 0,0 0-232 0 0,38 66-832 0 0,-34-66-2481 0 0,2 4-10666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9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0 0 0,'0'0'1244'0'0,"0"0"671"0"0,0 0 308 0 0,0 0-119 0 0,0 0-160 0 0,0 0-62 0 0,0 0 5 0 0,0 0-172 0 0,0 0-243 0 0,0 0-278 0 0,0 0-345 0 0,5 7-126 0 0,30 30 684 0 0,-30-35-1166 0 0,0-1-1 0 0,-1 0 1 0 0,1 0 0 0 0,0-1-1 0 0,0 1 1 0 0,0-1 0 0 0,0 0 0 0 0,0-1-1 0 0,0 1 1 0 0,0-1 0 0 0,0 0-1 0 0,0 0 1 0 0,-1 0 0 0 0,1-1-1 0 0,0 1 1 0 0,-1-1 0 0 0,1-1-1 0 0,-1 1 1 0 0,0 0 0 0 0,0-1-1 0 0,2-1-240 0 0,73-85 1825 0 0,-73 102-1282 0 0,24 92-340 0 0,-5 2 1 0 0,-4 0 0 0 0,-5 2-1 0 0,-2 39-203 0 0,-10 178 226 0 0,-4-291-216 0 0,-2 0-1 0 0,-1 0 1 0 0,-2 0 0 0 0,-1-1-1 0 0,-2 0 1 0 0,-2 0 0 0 0,-8 21-10 0 0,17-51 11 0 0,0-1 0 0 0,0 1 0 0 0,0 0 0 0 0,0 0 0 0 0,-1-1 0 0 0,1 1 0 0 0,-1-1 0 0 0,0 1 0 0 0,0-1 0 0 0,0 0 0 0 0,0 0 0 0 0,-1 0 1 0 0,0 0-1 0 0,1 0 0 0 0,-1 0 0 0 0,0-1 0 0 0,0 1 0 0 0,0-1 0 0 0,-1 0 0 0 0,1 0 0 0 0,0 0 0 0 0,-1 0 0 0 0,0-1 0 0 0,1 1 0 0 0,-1-1 0 0 0,0 0 0 0 0,0 0 0 0 0,-1 0-11 0 0,3-4 10 0 0,-1 1-1 0 0,1-1 1 0 0,0 0-1 0 0,0 1 0 0 0,0-1 1 0 0,0 0-1 0 0,0 0 1 0 0,1 0-1 0 0,-1-1 1 0 0,1 1-1 0 0,0 0 0 0 0,0-1 1 0 0,0 1-1 0 0,0-1 1 0 0,1 1-1 0 0,-1-1 1 0 0,1 1-1 0 0,0-1 0 0 0,0-1-9 0 0,0 0 0 0 0,0-37-6 0 0,1-1 0 0 0,3 1 0 0 0,1 1 0 0 0,3-1 0 0 0,1 1 0 0 0,2 0 0 0 0,1 1 0 0 0,3 0 0 0 0,1 1 0 0 0,3-3 6 0 0,-10 21 4 0 0,10-32-9 0 0,3 2 1 0 0,3 1-1 0 0,1 1 1 0 0,2 1-1 0 0,3 1 1 0 0,1 2-1 0 0,3 1 0 0 0,1 2 1 0 0,2 1-1 0 0,2 2 1 0 0,2 2-1 0 0,1 2 1 0 0,1 1-1 0 0,3 2 5 0 0,-36 25-14 0 0,0 0 0 0 0,1 1 0 0 0,0 1 0 0 0,0-1 0 0 0,0 2 0 0 0,0 0 0 0 0,1 0-1 0 0,-1 1 1 0 0,1 0 0 0 0,0 2 0 0 0,9-1 14 0 0,-20 2 1 0 0,0 0 0 0 0,0 1 0 0 0,0-1 0 0 0,-1 1-1 0 0,1 0 1 0 0,0 0 0 0 0,-1-1 0 0 0,1 1 0 0 0,-1 0 0 0 0,1 0-1 0 0,-1 1 1 0 0,1-1 0 0 0,-1 0 0 0 0,0 0 0 0 0,1 1 0 0 0,-1-1-1 0 0,0 1 1 0 0,0-1 0 0 0,0 1 0 0 0,0-1 0 0 0,0 1 0 0 0,-1 0-1 0 0,1-1 1 0 0,0 1 0 0 0,-1 0 0 0 0,1 0 0 0 0,-1 0 0 0 0,0-1-1 0 0,1 1 1 0 0,-1 0 0 0 0,0 0 0 0 0,0 0 0 0 0,0 0 0 0 0,0-1-1 0 0,-1 1 1 0 0,1 1-1 0 0,-10 71 26 0 0,-3-42-16 0 0,-1-2 0 0 0,-1 0 0 0 0,-2-1 0 0 0,-1 0 0 0 0,-1-2 0 0 0,-2 0 0 0 0,-1-1 0 0 0,0-1 0 0 0,-22 17-10 0 0,10-7-38 0 0,-1-3 0 0 0,-2 0 0 0 0,-1-3 0 0 0,-27 16 38 0 0,21-29-593 0 0,57-43-2798 0 0,50-30-2001 0 0,-34 36-1333 0 0,-13 12-4606 0 0</inkml:trace>
  <inkml:trace contextRef="#ctx0" brushRef="#br0" timeOffset="314.163">1381 107 11418 0 0,'0'0'1469'0'0,"0"0"-286"0"0,0 0 32 0 0,0 0 168 0 0,0 0 100 0 0,0 0 0 0 0,0 0-163 0 0,0 0-303 0 0,0 0-251 0 0,0 0-178 0 0,0 0-127 0 0,0 0-27 0 0,-21 22 23 0 0,-68 69 5 0 0,76-80-365 0 0,0 0 1 0 0,2 1 0 0 0,-1 0 0 0 0,1 1-1 0 0,1 0 1 0 0,1 1 0 0 0,0 0-1 0 0,0 1 1 0 0,1-1 0 0 0,1 2 0 0 0,1-1-1 0 0,0 1 1 0 0,1 0 0 0 0,1 0 0 0 0,0 0-1 0 0,1 1 1 0 0,1-1 0 0 0,0 4-98 0 0,2-15 19 0 0,0-1 1 0 0,0 0 0 0 0,1 0-1 0 0,-1 1 1 0 0,1-1-1 0 0,0 0 1 0 0,0 0 0 0 0,0 0-1 0 0,1 0 1 0 0,-1 0 0 0 0,1 0-1 0 0,0 0 1 0 0,0-1-1 0 0,1 1 1 0 0,-1-1 0 0 0,1 1-1 0 0,0-1 1 0 0,-1 0 0 0 0,1 0-1 0 0,1 0 1 0 0,-1 0-1 0 0,0-1 1 0 0,1 1 0 0 0,-1-1-1 0 0,1 0 1 0 0,0 0-1 0 0,0 0 1 0 0,0-1 0 0 0,0 1-1 0 0,0-1 1 0 0,0 0 0 0 0,0 0-1 0 0,0 0 1 0 0,0-1-1 0 0,1 1 1 0 0,-1-1 0 0 0,0 0-1 0 0,3 0-19 0 0,5-2 56 0 0,1-1-1 0 0,-1 0 1 0 0,0 0 0 0 0,0-1-1 0 0,0 0 1 0 0,-1-1-1 0 0,0-1 1 0 0,0 0-1 0 0,0 0 1 0 0,0-1 0 0 0,-1 0-1 0 0,0-1 1 0 0,-1 0-1 0 0,1-1 1 0 0,-2 0 0 0 0,1 0-1 0 0,-1-1 1 0 0,-1 0-1 0 0,0-1 1 0 0,0 1 0 0 0,-1-1-1 0 0,0 0 1 0 0,-1-1-1 0 0,-1 0 1 0 0,1 1-1 0 0,-2-1 1 0 0,0-1 0 0 0,1-5-56 0 0,-1 9-61 0 0,0-1 1 0 0,0 0-1 0 0,-1 0 1 0 0,-1 0 0 0 0,1 0-1 0 0,-2-1 1 0 0,1 1 0 0 0,-1 0-1 0 0,-1 0 1 0 0,0 0-1 0 0,0 0 1 0 0,-1-1 0 0 0,-1 2-1 0 0,1-1 1 0 0,-1 0 0 0 0,-1 0-1 0 0,0 1 1 0 0,-1 0-1 0 0,1 0 1 0 0,-2 0 0 0 0,1 0-1 0 0,-4-3 61 0 0,8 11-135 0 0,-1 0-1 0 0,1 0 0 0 0,0 0 0 0 0,-1 1 1 0 0,1-1-1 0 0,-1 0 0 0 0,1 1 1 0 0,-1-1-1 0 0,1 0 0 0 0,-1 1 0 0 0,1 0 1 0 0,-1-1-1 0 0,1 1 0 0 0,-1 0 1 0 0,0 0-1 0 0,1 0 0 0 0,-1 0 0 0 0,1 0 1 0 0,-1 0-1 0 0,0 1 0 0 0,1-1 1 0 0,-1 0-1 0 0,1 1 0 0 0,-1 0 1 0 0,1-1-1 0 0,-1 1 0 0 0,0 0 136 0 0,-22 15-8212 0 0,23-15 7576 0 0,-11 7-11346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42 0 0 0,'0'0'531'0'0,"0"0"224"0"0,0 0 27 0 0,0 0 51 0 0,0 0 68 0 0,0 0 41 0 0,0 0-31 0 0,0 0-17 0 0,0 0 31 0 0,0 0 89 0 0,0 0 115 0 0,0 0 51 0 0,1-4 4718 0 0,1-14-2979 0 0,-5 16-2754 0 0,1 0 1 0 0,-1 0 0 0 0,0 0 0 0 0,-1 0 0 0 0,1 1-1 0 0,0-1 1 0 0,0 1 0 0 0,-1 0 0 0 0,1 0 0 0 0,-1 0-1 0 0,1 0 1 0 0,-1 1 0 0 0,1-1 0 0 0,-1 1 0 0 0,1 0 0 0 0,-1 0-1 0 0,1 0 1 0 0,-2 1-166 0 0,-81 13 907 0 0,78-11-840 0 0,-6 2 32 0 0,0 1 1 0 0,0 0 0 0 0,1 0 0 0 0,0 2-1 0 0,0 0 1 0 0,0 0 0 0 0,1 1-1 0 0,-5 5-99 0 0,-1 3 73 0 0,13-13-57 0 0,1 0 0 0 0,-1 0 1 0 0,1 0-1 0 0,-1 0 1 0 0,1 1-1 0 0,0 0 0 0 0,1 0 1 0 0,-1 0-1 0 0,1 0 1 0 0,0 0-1 0 0,0 1 0 0 0,1 0 1 0 0,0-1-1 0 0,0 1 1 0 0,0 0-1 0 0,1 0 0 0 0,-1 0 1 0 0,1 0-1 0 0,1 3-16 0 0,-1-6 19 0 0,1 0 0 0 0,0 1 0 0 0,0-1-1 0 0,0 0 1 0 0,0 0 0 0 0,0 0 0 0 0,1 0 0 0 0,0 1-1 0 0,0-1 1 0 0,-1 0 0 0 0,2 0 0 0 0,-1 0-1 0 0,0 0 1 0 0,1-1 0 0 0,-1 1 0 0 0,1 0 0 0 0,0-1-1 0 0,0 1 1 0 0,0-1 0 0 0,0 1 0 0 0,0-1 0 0 0,0 0-1 0 0,1 0 1 0 0,-1 0 0 0 0,1 0 0 0 0,0 0-1 0 0,-1-1 1 0 0,1 1 0 0 0,0-1 0 0 0,0 0 0 0 0,0 0-1 0 0,0 0 1 0 0,0 0 0 0 0,0 0 0 0 0,1 0-19 0 0,8-2 92 0 0,0 1 1 0 0,0-1-1 0 0,1-1 1 0 0,-1 0-1 0 0,0-1 1 0 0,0-1-1 0 0,-1 1 1 0 0,1-2-1 0 0,-1 0 1 0 0,0 0-1 0 0,0-1 1 0 0,0 0-1 0 0,-1-1 1 0 0,0 0-1 0 0,0 0 1 0 0,-1-1-1 0 0,0-1 1 0 0,0 0-1 0 0,-1 0 1 0 0,2-3-94 0 0,127-155 474 0 0,-108 244-345 0 0,64 330 209 0 0,-84-361-316 0 0,-2 0 0 0 0,-3 0-1 0 0,-1 0 1 0 0,-3 0 0 0 0,-1 0-1 0 0,-2 0 1 0 0,-3 0 0 0 0,-1 0 0 0 0,-3 4-21 0 0,1-20 8 0 0,0 1 1 0 0,-2-2-1 0 0,-1 1 1 0 0,-1-2-1 0 0,-2 1 1 0 0,0-2-1 0 0,-2 0 1 0 0,-1-1 0 0 0,-2-1-1 0 0,-19 21-8 0 0,22-29 16 0 0,12-10-13 0 0,1-1-1 0 0,-1 0 0 0 0,-1 0 0 0 0,1 0 0 0 0,-1-1 1 0 0,0 0-1 0 0,0 0 0 0 0,0-1 0 0 0,-1 1 0 0 0,1-1 1 0 0,-1-1-1 0 0,0 1 0 0 0,0-1 0 0 0,-1 0 1 0 0,1-1-1 0 0,-1 0 0 0 0,1 0 0 0 0,-1-1 0 0 0,0 0 1 0 0,1 0-1 0 0,-8 0-2 0 0,11-4-3 0 0,1 0 1 0 0,0 0-1 0 0,0 0 1 0 0,0 0-1 0 0,0-1 1 0 0,0 1 0 0 0,1-1-1 0 0,0 0 1 0 0,-1 0-1 0 0,1 0 1 0 0,1 0-1 0 0,-1 0 1 0 0,1 0-1 0 0,-1 0 1 0 0,1-1-1 0 0,0 1 1 0 0,1 0-1 0 0,-1-1 1 0 0,1 1 0 0 0,0-1 2 0 0,-1 2 1 0 0,0-21-6 0 0,1 1 1 0 0,1 0-1 0 0,0 0 1 0 0,2 0 0 0 0,1 0-1 0 0,1 0 1 0 0,1 0-1 0 0,0 1 1 0 0,2 0 0 0 0,1 0-1 0 0,0 1 1 0 0,4-4 4 0 0,-3 2-19 0 0,27-54 36 0 0,4 2 1 0 0,2 2-1 0 0,6-2-17 0 0,-45 70 0 0 0,114-147-39 0 0,-114 147 34 0 0,-1 0 1 0 0,1 1-1 0 0,0 0 0 0 0,0-1 0 0 0,0 1 1 0 0,1 1-1 0 0,-1-1 0 0 0,1 1 1 0 0,0-1-1 0 0,0 2 0 0 0,0-1 0 0 0,0 0 1 0 0,2 0 4 0 0,-6 3-32 0 0,-1 0 17 0 0,0 0 4 0 0,0 0-14 0 0,0 0-23 0 0,0 0-16 0 0,26 4-24 0 0,-9-27-3546 0 0,-1 0-428 0 0,-4 4-6231 0 0,-8 14 200 0 0</inkml:trace>
  <inkml:trace contextRef="#ctx0" brushRef="#br0" timeOffset="234.708">996 42 11682 0 0,'0'0'1694'0'0,"0"0"-534"0"0,0 0-130 0 0,0 0 194 0 0,0 0 185 0 0,0 0 16 0 0,0 0-150 0 0,0 0-236 0 0,-3 31-245 0 0,-5 98-200 0 0,0 86 519 0 0,-3-174-2277 0 0,4-29-2202 0 0,-2-3-4068 0 0,7-8-4057 0 0</inkml:trace>
  <inkml:trace contextRef="#ctx0" brushRef="#br0" timeOffset="788.247">1152 5 11787 0 0,'0'0'1947'0'0,"0"0"-566"0"0,0 0-257 0 0,0 0-23 0 0,0 0-32 0 0,0 0-42 0 0,0 0-125 0 0,0 0-159 0 0,0 0-155 0 0,9 35-102 0 0,30 107-74 0 0,31 104 986 0 0,-35-153-1060 0 0,-34-93-259 0 0,0 0 1 0 0,0 0-1 0 0,0 0 1 0 0,0 0 0 0 0,0-1-1 0 0,0 1 1 0 0,0 0 0 0 0,1 0-1 0 0,-1-1 1 0 0,-1 1 0 0 0,1 0-1 0 0,0-1 1 0 0,0 1 0 0 0,0-1-1 0 0,0 0 1 0 0,0 1 0 0 0,0-1-1 0 0,0 0 1 0 0,-1 1 0 0 0,1-1-1 0 0,0 0 1 0 0,-1 0-1 0 0,1 0 1 0 0,0 1 0 0 0,-1-1-1 0 0,1 0 1 0 0,-1 0 0 0 0,0 0-1 0 0,1 0 1 0 0,-1 0 0 0 0,0 0-1 0 0,1 0 1 0 0,-1 0 0 0 0,0 0-1 0 0,0 0 1 0 0,0 0 0 0 0,0 0-1 0 0,0 0 1 0 0,0 0 0 0 0,0-1-1 0 0,0 1 1 0 0,0 0-80 0 0,1-4 85 0 0,138-408 1194 0 0,-118 375-1429 0 0,-20 38 55 0 0,-1 0-42 0 0,0 0-56 0 0,7 18-1498 0 0,-1 3-756 0 0,-2-10-705 0 0,-1 1-5151 0 0,-3-4-3701 0 0</inkml:trace>
  <inkml:trace contextRef="#ctx0" brushRef="#br0" timeOffset="1153.466">1671 241 1896 0 0,'0'0'3070'0'0,"0"0"-796"0"0,0 0-143 0 0,0 0 14 0 0,0 0-45 0 0,0 0-114 0 0,0 0-192 0 0,0 0-230 0 0,0 0-210 0 0,0 0-165 0 0,0 0-131 0 0,34-1-119 0 0,103-3-107 0 0,-75-11 217 0 0,-52 9-809 0 0,-3 2-128 0 0,0 0 0 0 0,-1 0 0 0 0,1-1 0 0 0,-1 0 0 0 0,0 0 0 0 0,0 0 0 0 0,-1-1 0 0 0,1 0 0 0 0,-1 0 0 0 0,0 0 0 0 0,-1-1 0 0 0,0 0 0 0 0,0 0 0 0 0,0 0 0 0 0,-1 0 0 0 0,0-1 0 0 0,0 1 0 0 0,-1-1 0 0 0,0 0 0 0 0,0 1 0 0 0,-1-1 0 0 0,1-6-112 0 0,-2 13-2 0 0,-1-1 1 0 0,1 0-1 0 0,0 1 1 0 0,0-1-1 0 0,-1 1 0 0 0,1-1 1 0 0,-1 1-1 0 0,0-1 1 0 0,1 1-1 0 0,-1-1 1 0 0,0 1-1 0 0,0 0 1 0 0,0-1-1 0 0,0 1 1 0 0,0 0-1 0 0,0 0 1 0 0,0 0-1 0 0,0 0 0 0 0,0 0 1 0 0,0 0-1 0 0,-1 0 1 0 0,1 0-1 0 0,0 0 1 0 0,-1 0-1 0 0,1 1 1 0 0,-1-1-1 0 0,1 0 1 0 0,-1 1-1 0 0,1 0 0 0 0,-1-1 1 0 0,0 1-1 0 0,1 0 1 0 0,-1 0-1 0 0,1 0 1 0 0,-1 0-1 0 0,1 0 1 0 0,-1 0-1 0 0,0 0 1 0 0,1 0-1 0 0,-2 1 2 0 0,-64 19-220 0 0,52-8 187 0 0,0 0 1 0 0,1 1-1 0 0,0 0 0 0 0,1 1 0 0 0,0 1 0 0 0,1 0 1 0 0,1 0-1 0 0,0 1 0 0 0,1 1 0 0 0,1 0 0 0 0,1 0 1 0 0,0 1-1 0 0,1 0 0 0 0,1 0 0 0 0,-1 9 33 0 0,5-22-18 0 0,0 1 0 0 0,1 0 0 0 0,-1 0 1 0 0,1 0-1 0 0,1 1 0 0 0,-1-1 0 0 0,1 0 0 0 0,0 0 0 0 0,0 0 0 0 0,1 0 0 0 0,0 1 0 0 0,0-1 0 0 0,1 0 1 0 0,-1 0-1 0 0,1-1 0 0 0,0 1 0 0 0,1 0 0 0 0,-1-1 0 0 0,1 1 0 0 0,1-1 0 0 0,-1 0 0 0 0,1 0 1 0 0,-1 0-1 0 0,1 0 0 0 0,1-1 0 0 0,-1 1 0 0 0,1-1 0 0 0,-1 0 0 0 0,1-1 0 0 0,0 1 0 0 0,1-1 0 0 0,-1 0 1 0 0,1 0-1 0 0,-1 0 0 0 0,1-1 0 0 0,0 0 0 0 0,0 0 0 0 0,1-1 18 0 0,113 2-1746 0 0,-80-13-2327 0 0,-4-4-4936 0 0,-25 7-2626 0 0</inkml:trace>
  <inkml:trace contextRef="#ctx0" brushRef="#br0" timeOffset="1548.78">2163 421 6129 0 0,'0'0'4006'0'0,"0"0"-1812"0"0,0 0-729 0 0,0 0-78 0 0,0 0 10 0 0,0 0 10 0 0,0 0-97 0 0,0 0-178 0 0,0 0-206 0 0,0 0-89 0 0,0 0-2 0 0,0 0 12 0 0,0 0-40 0 0,6-6-122 0 0,104-118 718 0 0,22-51-896 0 0,-119 162-547 0 0,-10 20-168 0 0,-11 29 42 0 0,5-30 174 0 0,1 0-1 0 0,0 0 0 0 0,0 1 0 0 0,1-1 0 0 0,-1 0 0 0 0,2 0 1 0 0,-1 1-1 0 0,1-1 0 0 0,0 1 0 0 0,0-1 0 0 0,0 0 0 0 0,1 1 1 0 0,0-1-1 0 0,0 0 0 0 0,1 0 0 0 0,0 1 0 0 0,0-1 0 0 0,0 0 1 0 0,1-1-1 0 0,0 1 0 0 0,0 0 0 0 0,0-1 0 0 0,1 0 0 0 0,0 1 1 0 0,0-2-1 0 0,0 1 0 0 0,1 0 0 0 0,-1-1 0 0 0,1 0 0 0 0,0 0 1 0 0,0 0-1 0 0,1 0 0 0 0,-1-1 0 0 0,1 0 0 0 0,0 0 0 0 0,-1-1 1 0 0,1 0-1 0 0,1 0 0 0 0,-1 0 0 0 0,1 0-7 0 0,2-1 104 0 0,0-1 0 0 0,0 0-1 0 0,0 0 1 0 0,0-1 0 0 0,0 0 0 0 0,-1 0 0 0 0,1-1-1 0 0,0 0 1 0 0,-1-1 0 0 0,1 0 0 0 0,-1 0-1 0 0,0-1 1 0 0,0 0 0 0 0,0 0 0 0 0,-1-1-1 0 0,1 0 1 0 0,-1 0 0 0 0,0-1 0 0 0,-1 0 0 0 0,1 0-1 0 0,4-6-103 0 0,55-78 120 0 0,-35 48-190 0 0,0 2-2743 0 0,-16 13-8027 0 0,-12 19-1986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357 599 0 0 0,'0'0'676'0'0,"0"0"719"0"0,0 0 300 0 0,0 0 36 0 0,0 0-72 0 0,0 0-100 0 0,0 0-157 0 0,0 0-107 0 0,1-8-6 0 0,4-39 2096 0 0,-57 25 2127 0 0,38 25-5388 0 0,-1 1 0 0 0,1 0 0 0 0,1 1 0 0 0,-1 1 0 0 0,1 0 1 0 0,0 0-1 0 0,0 2 0 0 0,1-1 0 0 0,0 2 0 0 0,0 0 0 0 0,1 0 0 0 0,0 1 0 0 0,1 0 0 0 0,0 1 1 0 0,1 0-1 0 0,0 0 0 0 0,-3 7-124 0 0,2-8 35 0 0,0 2 1 0 0,1-1 0 0 0,1 1-1 0 0,0 1 1 0 0,1-1-1 0 0,0 1 1 0 0,1 0-1 0 0,0 1 1 0 0,1 0 0 0 0,1-1-1 0 0,0 2 1 0 0,1-1-1 0 0,0 0 1 0 0,2 1 0 0 0,-1-1-1 0 0,2 13-35 0 0,0-25 22 0 0,0 1 0 0 0,0-1 0 0 0,1 1-1 0 0,-1-1 1 0 0,1 1 0 0 0,0-1 0 0 0,0 1 0 0 0,0-1-1 0 0,0 0 1 0 0,0 0 0 0 0,1 0 0 0 0,-1 1-1 0 0,0-1 1 0 0,1 0 0 0 0,0-1 0 0 0,-1 1 0 0 0,1 0-1 0 0,0 0 1 0 0,0-1 0 0 0,0 1 0 0 0,0-1 0 0 0,0 0-1 0 0,1 1 1 0 0,-1-1 0 0 0,0 0 0 0 0,1 0 0 0 0,-1-1-1 0 0,0 1 1 0 0,1 0 0 0 0,-1-1 0 0 0,1 1 0 0 0,-1-1-1 0 0,1 0 1 0 0,1 0-22 0 0,85-23 1088 0 0,-49-4-926 0 0,-2-2 1 0 0,-1-1 0 0 0,-2-2 0 0 0,-1-1 0 0 0,-1-2 0 0 0,-2-1 0 0 0,-2-2 0 0 0,3-6-163 0 0,1-7 61 0 0,-31 76-233 0 0,1 185 253 0 0,-2-204-79 0 0,1 0 0 0 0,-1 0 0 0 0,1 0 0 0 0,1-1 0 0 0,-1 1-1 0 0,1 0 1 0 0,0-1 0 0 0,0 0 0 0 0,0 1 0 0 0,1-1 0 0 0,0-1 0 0 0,0 1 0 0 0,0 0-1 0 0,1-1 1 0 0,-1 0 0 0 0,1 0 0 0 0,0 0 0 0 0,0-1 0 0 0,0 0 0 0 0,1 0 0 0 0,-1 0-1 0 0,1 0 1 0 0,0-1 0 0 0,0 0 0 0 0,0 0 0 0 0,0-1 0 0 0,0 0 0 0 0,0 0 0 0 0,0 0-1 0 0,0 0 1 0 0,0-1 0 0 0,4-1-2 0 0,6 2 16 0 0,-1-2 0 0 0,0 0 0 0 0,1 0 0 0 0,-1-2 0 0 0,0 0 0 0 0,0 0 0 0 0,0-2 0 0 0,-1 0 0 0 0,0 0 0 0 0,1-1 0 0 0,9-7-16 0 0,5-4 39 0 0,0-2-1 0 0,-2-1 1 0 0,0-1 0 0 0,-2-2-1 0 0,0 0 1 0 0,-2-1 0 0 0,0-2-1 0 0,-2 0 1 0 0,-1-1-1 0 0,-1-2 1 0 0,-1 0 0 0 0,-1 0-1 0 0,-2-2 1 0 0,-1 0-1 0 0,-2 0 1 0 0,-1-1 0 0 0,-1-1-1 0 0,-2 0 1 0 0,-1 0 0 0 0,-2-1-1 0 0,-1 1 1 0 0,-1-13-39 0 0,-3 28 8 0 0,2-7 28 0 0,-2-1 0 0 0,0 0-1 0 0,-2 0 1 0 0,-1 1 0 0 0,-1-1 0 0 0,-1 1-1 0 0,-4-9-35 0 0,9 35 7 0 0,0-1 0 0 0,-1 0 0 0 0,1 1 0 0 0,0-1 0 0 0,-1 0 0 0 0,1 0 0 0 0,-1 1 0 0 0,1-1 0 0 0,-1 0 0 0 0,1 0 0 0 0,-1 0 0 0 0,1 0 0 0 0,0 1 0 0 0,-1-1-1 0 0,1 0 1 0 0,-1 0 0 0 0,1 0 0 0 0,-1 0 0 0 0,1 0 0 0 0,-1 0 0 0 0,1 0 0 0 0,-1-1 0 0 0,1 1 0 0 0,-1 0 0 0 0,1 0 0 0 0,-1 0 0 0 0,1 0 0 0 0,-1-1-1 0 0,1 1 1 0 0,0 0 0 0 0,-1 0 0 0 0,1-1 0 0 0,-1 1 0 0 0,1 0 0 0 0,0-1 0 0 0,-1 1 0 0 0,1 0 0 0 0,0-1 0 0 0,0 1 0 0 0,-1 0 0 0 0,1-1 0 0 0,0 1 0 0 0,0-1-1 0 0,-1 1 1 0 0,1-1 0 0 0,0 1 0 0 0,0-1 0 0 0,0 1 0 0 0,0 0 0 0 0,0-1 0 0 0,0 1 0 0 0,0-1 0 0 0,0 1-7 0 0,-8 48-51 0 0,8-41 99 0 0,-8 84 10 0 0,5 0 1 0 0,3 0 0 0 0,5 2-59 0 0,0-55 10 0 0,2-1 0 0 0,2 0 0 0 0,1 0 0 0 0,2-1 0 0 0,1 0 1 0 0,13 23-11 0 0,0 4 41 0 0,-2 40 47 0 0,-22-73-338 0 0,-28-31-1267 0 0,19-3 1020 0 0,0 0 0 0 0,1 0-1 0 0,0-1 1 0 0,0 1-1 0 0,0-2 1 0 0,1 1 0 0 0,0 0-1 0 0,0-1 1 0 0,0 0 0 0 0,1 0-1 0 0,-1-1 1 0 0,2 1 0 0 0,-1-1-1 0 0,1 0 1 0 0,0 0 0 0 0,-1-3 497 0 0,-16-44-9122 0 0,12 35-1486 0 0</inkml:trace>
  <inkml:trace contextRef="#ctx0" brushRef="#br0" timeOffset="196.178">720 353 8986 0 0,'0'0'1967'0'0,"0"0"-671"0"0,0 0-501 0 0,0 0-27 0 0,0 0 297 0 0,0 0 353 0 0,0 0 204 0 0,0 0-17 0 0,0 0-152 0 0,0 0-214 0 0,0 0-216 0 0,0 0-151 0 0,34 3-104 0 0,109 8-94 0 0,-25-25 431 0 0,132-48 222 0 0,-86 34-1394 0 0,-94 26-6155 0 0,-60 2-5534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4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22 984 4041 0 0,'0'0'508'0'0,"0"0"-188"0"0,0 0-51 0 0,0 0 212 0 0,0 0 327 0 0,0 0 308 0 0,0 0 122 0 0,0 0-109 0 0,0 0-257 0 0,0 0-329 0 0,0 0-235 0 0,-5 4-5 0 0,2-2-291 0 0,2-1 20 0 0,0-1 0 0 0,0 1 0 0 0,1-1 1 0 0,-1 1-1 0 0,0 0 0 0 0,0-1 0 0 0,1 1 1 0 0,-1 0-1 0 0,0-1 0 0 0,1 1 0 0 0,-1 0 0 0 0,0 0 1 0 0,1-1-1 0 0,-1 1 0 0 0,1 0 0 0 0,0 0 0 0 0,-1 0 1 0 0,1 0-1 0 0,0 0 0 0 0,-1 0 0 0 0,1 0 0 0 0,0 0 1 0 0,0 0-1 0 0,0 0 0 0 0,0 0 0 0 0,0 0 0 0 0,0 0 1 0 0,0 0-1 0 0,0 0 0 0 0,0 0 0 0 0,1 0 1 0 0,-1 0-1 0 0,0-1 0 0 0,0 1 0 0 0,1 0 0 0 0,-1 0 1 0 0,1 0-1 0 0,-1 0 0 0 0,1 0 0 0 0,-1-1 0 0 0,1 1 1 0 0,0 0-1 0 0,-1 0 0 0 0,1-1 0 0 0,0 1 0 0 0,0 0 1 0 0,-1-1-1 0 0,1 1 0 0 0,0-1 0 0 0,0 1 1 0 0,0-1-1 0 0,0 1 0 0 0,0-1-32 0 0,10 9 417 0 0,1-2 0 0 0,0 1 0 0 0,0-2 0 0 0,0 1 0 0 0,1-2 0 0 0,0 1-1 0 0,0-2 1 0 0,0 0 0 0 0,1-1 0 0 0,-1 0 0 0 0,12 1-417 0 0,-8-2 260 0 0,-1-1 1 0 0,0-1-1 0 0,0 0 0 0 0,1-1 0 0 0,-1-1 1 0 0,0 0-1 0 0,0-1 0 0 0,0-1 0 0 0,-1 0 1 0 0,1-1-1 0 0,-1-1 0 0 0,0-1 0 0 0,0 0 0 0 0,-1-1 1 0 0,4-2-261 0 0,19-15 329 0 0,-1-1 1 0 0,0-2-1 0 0,-3-2 0 0 0,29-31-329 0 0,211-269 894 0 0,-171 194-535 0 0,-6-4 1 0 0,23-55-360 0 0,-71 125 249 0 0,-48 70-216 0 0,0 0-11 0 0,26 75 406 0 0,-10 15-110 0 0,-4 0 1 0 0,-4 0-1 0 0,-3 13-318 0 0,3 45 161 0 0,-3 116-33 0 0,-6-253-145 0 0,-1-1 0 0 0,0 1 0 0 0,-1-1 0 0 0,0 0 0 0 0,0 0 0 0 0,-1 0 0 0 0,-1 0 0 0 0,1-1 0 0 0,-2 0 1 0 0,1 1-1 0 0,-1-2 0 0 0,-1 1 0 0 0,1-1 0 0 0,-1 0 0 0 0,-1 0 0 0 0,0-1 0 0 0,0 0 0 0 0,0-1 0 0 0,-1 1 0 0 0,0-2 0 0 0,-6 4 17 0 0,-3 1-157 0 0,0-1 0 0 0,-1-1 0 0 0,0 0 1 0 0,-1-2-1 0 0,1 0 0 0 0,-1-1 0 0 0,0-1 0 0 0,-1-1 1 0 0,1-1-1 0 0,-19 0 157 0 0,24-1-388 0 0,1-1 1 0 0,-1-1 0 0 0,0 0-1 0 0,0-1 1 0 0,1-1 0 0 0,-1 0-1 0 0,1-1 1 0 0,0 0 0 0 0,0-1 0 0 0,0-1-1 0 0,1 0 1 0 0,-1-1 0 0 0,2 0-1 0 0,-9-7 388 0 0,-20-23-4160 0 0,19 9-3830 0 0,14 15 436 0 0</inkml:trace>
  <inkml:trace contextRef="#ctx0" brushRef="#br0" timeOffset="332.619">2039 398 13531 0 0,'0'0'740'0'0,"0"0"-174"0"0,0 0 0 0 0,0 0 197 0 0,0 0 191 0 0,0 0 73 0 0,-35 31-53 0 0,-108 98-148 0 0,138-125-762 0 0,0 0 0 0 0,-1 0 0 0 0,2 1-1 0 0,-1 0 1 0 0,0 0 0 0 0,1 0 0 0 0,0 0 0 0 0,0 1 0 0 0,1-1 0 0 0,0 1 0 0 0,0 0 0 0 0,0 0-1 0 0,0 0 1 0 0,1 1 0 0 0,0 0-64 0 0,-2 8 144 0 0,1-9-127 0 0,0 1 0 0 0,0-1 1 0 0,1 1-1 0 0,0-1 1 0 0,1 1-1 0 0,-1 0 1 0 0,1 0-1 0 0,0 0 1 0 0,1 0-1 0 0,0 0 1 0 0,0 0-1 0 0,0 0 1 0 0,1 0-1 0 0,0 0 1 0 0,0-1-1 0 0,1 1 1 0 0,0 0-1 0 0,0-1 1 0 0,1 1-1 0 0,-1-1 1 0 0,1 1-1 0 0,1-1 1 0 0,-1 0-1 0 0,1-1 1 0 0,0 1-1 0 0,1 0 0 0 0,-1-1 1 0 0,1 0-1 0 0,0 0 1 0 0,0-1-1 0 0,1 1 1 0 0,-1-1-1 0 0,1 0 1 0 0,0-1-1 0 0,0 1 1 0 0,0-1-1 0 0,5 1-17 0 0,6-1 87 0 0,0-2-1 0 0,0-1 0 0 0,-1 0 0 0 0,1-1 1 0 0,0 0-1 0 0,-1-2 0 0 0,1 0 1 0 0,-1 0-1 0 0,1-2 0 0 0,-1 0 0 0 0,-1-1 1 0 0,1 0-1 0 0,-1-2 0 0 0,0 0 0 0 0,-1 0 1 0 0,0-1-1 0 0,0-1 0 0 0,-1 0 1 0 0,0-1-1 0 0,-1-1 0 0 0,0 0 0 0 0,-1 0 1 0 0,8-11-87 0 0,-14 18 21 0 0,0 0-1 0 0,0-1 1 0 0,0 1 0 0 0,-1-1 0 0 0,1 0-1 0 0,-1 0 1 0 0,-1-1 0 0 0,1 1 0 0 0,-1-1 0 0 0,0 0-1 0 0,-1 1 1 0 0,0-1 0 0 0,0-1 0 0 0,0 1-1 0 0,-1 0 1 0 0,0 0 0 0 0,0 0 0 0 0,-1-1 0 0 0,0 1-1 0 0,0 0 1 0 0,-1-1 0 0 0,0 1 0 0 0,0 0-1 0 0,-1 0 1 0 0,0 0 0 0 0,0 0 0 0 0,0 0 0 0 0,-1 0-1 0 0,0 0 1 0 0,-1 1 0 0 0,1 0 0 0 0,-1-1-1 0 0,0 1 1 0 0,-1 1 0 0 0,1-1 0 0 0,-1 1 0 0 0,-1-1-1 0 0,1 1 1 0 0,-1 1 0 0 0,1-1 0 0 0,-1 1 0 0 0,-1 0-1 0 0,-4-2-20 0 0,-2 1-160 0 0,0 0 0 0 0,0 2-1 0 0,0 0 1 0 0,-1 0 0 0 0,1 1-1 0 0,-1 1 1 0 0,0 0 0 0 0,1 1 0 0 0,-1 0-1 0 0,0 1 1 0 0,-6 2 160 0 0,-86 38-8403 0 0,87-27-2707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2521 0 0,'0'0'1675'0'0,"0"0"-152"0"0,0 0 101 0 0,0 0 164 0 0,0 0 91 0 0,0 0-56 0 0,0 0-214 0 0,0 0-250 0 0,0 0-248 0 0,0 0-206 0 0,0 0-113 0 0,4 1 8882 0 0,18 2-8423 0 0,294-14-345 0 0,-117 21-650 0 0,-173-12-2123 0 0,-35-2-1456 0 0,1 0-4650 0 0,6 4-4247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12579 0 0,'0'0'1981'0'0,"0"0"-423"0"0,0 0-216 0 0,0 0-35 0 0,0 0-48 0 0,0 0-151 0 0,0 0-221 0 0,0 0-227 0 0,0 0-157 0 0,0 0-59 0 0,0 0-43 0 0,0 0-6 0 0,0 0 4 0 0,14 7 1432 0 0,28 4-50 0 0,16-3-907 0 0,122-1 199 0 0,-51-22-635 0 0,-52 12-281 0 0,-87 0-1275 0 0,-13 7-3400 0 0,18 0 2403 0 0,-1 1-6388 0 0,4-4-3940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3 678 152 0 0,'0'0'762'0'0,"0"0"-492"0"0,0 0 189 0 0,0 0 704 0 0,0 0 745 0 0,0 0 457 0 0,0 0 13 0 0,0 0-291 0 0,0 0-332 0 0,0 0-239 0 0,0 0-128 0 0,0 0-62 0 0,0 0-66 0 0,0 3 5687 0 0,-2-81-3986 0 0,9-101-1909 0 0,-2 152-1017 0 0,2-1 1 0 0,1 1-1 0 0,1 1 0 0 0,1-1 0 0 0,1 2 1 0 0,1-1-1 0 0,2 2 0 0 0,0 0 1 0 0,2 0-1 0 0,0 2 0 0 0,14-15-35 0 0,-23 30 4 0 0,0 0 0 0 0,1 1 0 0 0,-1 0 0 0 0,1 0 0 0 0,0 0 0 0 0,1 1 0 0 0,-1 0-1 0 0,1 1 1 0 0,0 0 0 0 0,0 0 0 0 0,1 1 0 0 0,-1 0 0 0 0,1 1 0 0 0,-1 0 0 0 0,1 0 0 0 0,0 1 0 0 0,6 0-4 0 0,-11 1-4 0 0,-1 0-1 0 0,0 0 1 0 0,0 1 0 0 0,1-1 0 0 0,-1 1 0 0 0,0 0-1 0 0,0 0 1 0 0,0 1 0 0 0,0-1 0 0 0,0 1 0 0 0,0 0-1 0 0,0 0 1 0 0,-1 0 0 0 0,1 0 0 0 0,-1 0 0 0 0,1 1-1 0 0,-1 0 1 0 0,0 0 0 0 0,0 0 0 0 0,0 0 0 0 0,0 0-1 0 0,-1 1 1 0 0,1-1 0 0 0,-1 1 0 0 0,0 0 0 0 0,0-1-1 0 0,0 1 1 0 0,-1 0 0 0 0,1 0 0 0 0,-1 0 0 0 0,0 0-1 0 0,0 1 1 0 0,0-1 0 0 0,-1 4 4 0 0,1 14 11 0 0,-1-1 0 0 0,-2 0 0 0 0,0 0 0 0 0,-1 0 0 0 0,-1 0 0 0 0,-1 0 0 0 0,-1-1 0 0 0,-1 0 0 0 0,0 0 0 0 0,-10 17-11 0 0,-11 35-9 0 0,11 5-49 0 0,17-77 42 0 0,0 0 9 0 0,0 0 15 0 0,0 0 11 0 0,0 0-9 0 0,11-15-44 0 0,74-88 58 0 0,-79 96-24 0 0,30-39-4 0 0,2 2 1 0 0,2 2-1 0 0,2 2 1 0 0,1 1-1 0 0,2 2 1 0 0,2 3-1 0 0,1 1 1 0 0,7-1 3 0 0,-32 22-7 0 0,78-21-40 0 0,-99 36 46 0 0,1 0-1 0 0,-1 1 1 0 0,0-1-1 0 0,0 0 1 0 0,0 1-1 0 0,0 0 1 0 0,-1-1 0 0 0,0 1-1 0 0,1 0 1 0 0,-1 0-1 0 0,0 0 1 0 0,-1 0-1 0 0,1-1 1 0 0,-1 1-1 0 0,0 0 1 0 0,0 0-1 0 0,0 0 1 0 0,0 1 1 0 0,0-2 1 0 0,0 24 3 0 0,-1-1 1 0 0,-2 1-1 0 0,0-1 0 0 0,-2 0 0 0 0,-1 0 0 0 0,0-1 1 0 0,-6 11-5 0 0,-25 131 54 0 0,37-119-233 0 0,0-48 95 0 0,35-35-7745 0 0,-25 26 2781 0 0,-3 2-6400 0 0</inkml:trace>
  <inkml:trace contextRef="#ctx0" brushRef="#br0" timeOffset="717.848">1585 103 14579 0 0,'0'0'1778'0'0,"0"0"-462"0"0,0 0-170 0 0,0 0 49 0 0,0 0 45 0 0,0 0-53 0 0,0 0-199 0 0,0 0-258 0 0,0 0-193 0 0,0 0-140 0 0,0 0-113 0 0,0 0-12 0 0,0 0-10 0 0,-14-1 3 0 0,-44-3 6 0 0,-20 28 436 0 0,66-17-638 0 0,-2-2-37 0 0,0 0 1 0 0,1 2-1 0 0,0-1 0 0 0,0 2 0 0 0,1-1 1 0 0,0 2-1 0 0,0 0 0 0 0,1 0 1 0 0,0 1-1 0 0,0 0 0 0 0,1 1 0 0 0,1 0 1 0 0,0 1-1 0 0,0 0 0 0 0,1 0 0 0 0,1 1 1 0 0,0 0-1 0 0,1 0 0 0 0,0 1 0 0 0,1 0 1 0 0,0 0-1 0 0,1 0 0 0 0,1 0 0 0 0,0 1 1 0 0,1-1-1 0 0,1 4-32 0 0,2-14 7 0 0,1-1 1 0 0,0 1-1 0 0,0-1 0 0 0,0 1 0 0 0,0-1 1 0 0,1 0-1 0 0,-1 1 0 0 0,1-1 1 0 0,0-1-1 0 0,0 1 0 0 0,0 0 0 0 0,0-1 1 0 0,0 1-1 0 0,1-1 0 0 0,-1 0 0 0 0,1 0 1 0 0,-1 0-1 0 0,1-1 0 0 0,0 1 1 0 0,0-1-1 0 0,-1 0 0 0 0,1 0 0 0 0,0 0 1 0 0,0-1-1 0 0,0 1 0 0 0,0-1 1 0 0,0 0-1 0 0,0 0 0 0 0,0 0 0 0 0,1-1 1 0 0,-1 0-1 0 0,-1 1 0 0 0,1-1 1 0 0,0-1-1 0 0,0 1 0 0 0,0 0 0 0 0,1-2-7 0 0,30-12 90 0 0,-2-1-1 0 0,0-2 0 0 0,-1-2 0 0 0,-1 0 0 0 0,0-2 0 0 0,-2-2 1 0 0,-1 0-1 0 0,11-13-89 0 0,-26 24 24 0 0,222-167 249 0 0,-234 180-270 0 0,0-1 0 0 0,0 1-1 0 0,0-1 1 0 0,-1 1 0 0 0,1 0 0 0 0,0 0-1 0 0,0-1 1 0 0,0 1 0 0 0,0 0-1 0 0,0 0 1 0 0,0 0 0 0 0,0 0 0 0 0,0 0-1 0 0,0 0 1 0 0,0 0 0 0 0,0 0-1 0 0,0 1 1 0 0,0-1 0 0 0,-1 0 0 0 0,1 1-1 0 0,0-1 1 0 0,0 0 0 0 0,0 1-1 0 0,0-1 1 0 0,-1 1 0 0 0,1-1 0 0 0,0 1-1 0 0,0-1 1 0 0,-1 1 0 0 0,1 0-1 0 0,0 0 1 0 0,-1-1 0 0 0,1 1 0 0 0,-1 0-1 0 0,1 0 1 0 0,-1-1 0 0 0,1 1 0 0 0,-1 0-1 0 0,1 0 1 0 0,-1 0 0 0 0,0 0-1 0 0,0 0 1 0 0,1 0 0 0 0,-1 0 0 0 0,0 0-1 0 0,0-1 1 0 0,0 1 0 0 0,0 0-1 0 0,0 0 1 0 0,0 0 0 0 0,0 0 0 0 0,0 0-1 0 0,-1 0 1 0 0,1 0 0 0 0,0 0-1 0 0,-1 0 1 0 0,1 0 0 0 0,0-1 0 0 0,-1 1-1 0 0,1 0 1 0 0,-1 0 0 0 0,1 0-1 0 0,-1-1 1 0 0,0 1 0 0 0,1 0 0 0 0,-1 0-1 0 0,0-1-2 0 0,0 12 37 0 0,-48 191 431 0 0,39-158-462 0 0,2 0-1 0 0,3 0 1 0 0,1 0-1 0 0,2 1 1 0 0,3-1-1 0 0,1 0 1 0 0,6 28-6 0 0,6 10-3 0 0,-3 1 0 0 0,-5 0 1 0 0,-2 0-1 0 0,-5 26 3 0 0,0-96-1 0 0,-1 1 0 0 0,0 0 0 0 0,-1-1 1 0 0,-1 1-1 0 0,0-1 0 0 0,-1 0 0 0 0,0-1 0 0 0,-7 12 1 0 0,9-20 4 0 0,0 0 1 0 0,0 0-1 0 0,0-1 0 0 0,0 0 1 0 0,-1 0-1 0 0,0 0 0 0 0,0 0 1 0 0,0 0-1 0 0,0-1 0 0 0,0 1 1 0 0,-1-1-1 0 0,0 0 1 0 0,1-1-1 0 0,-1 1 0 0 0,0-1 1 0 0,0 0-1 0 0,-1 0 0 0 0,1-1 1 0 0,0 1-1 0 0,-1-1 0 0 0,1 0 1 0 0,0-1-1 0 0,-1 1 0 0 0,-2-1-4 0 0,4 0 4 0 0,0 1 0 0 0,-1-1 0 0 0,1 0-1 0 0,0 0 1 0 0,-1-1 0 0 0,1 1 0 0 0,0-1-1 0 0,0 0 1 0 0,-1 0 0 0 0,1 0 0 0 0,0-1-1 0 0,0 1 1 0 0,0-1 0 0 0,1 0 0 0 0,-1 0-1 0 0,0 0 1 0 0,1-1 0 0 0,-1 1 0 0 0,1-1-1 0 0,0 0 1 0 0,0 0 0 0 0,0 0 0 0 0,0-1-1 0 0,0 1 1 0 0,1 0 0 0 0,-2-4-4 0 0,-2-5 1 0 0,0 0 0 0 0,1 1-1 0 0,1-2 1 0 0,0 1 0 0 0,1 0 0 0 0,0-1 0 0 0,1 0 0 0 0,0 1 0 0 0,1-1 0 0 0,0 0 0 0 0,2 0 0 0 0,-1 0-1 0 0,1 0 1 0 0,1 0 0 0 0,0 1 0 0 0,1-1 0 0 0,0 1 0 0 0,1-1 0 0 0,1 0-1 0 0,5-12-5 0 0,1 1-1 0 0,1 0 1 0 0,0 0 0 0 0,2 2-1 0 0,1-1 1 0 0,1 2 0 0 0,1 0-1 0 0,15-14 6 0 0,-14 19-42 0 0,0 1 0 0 0,2 1 0 0 0,0 1 0 0 0,0 0 0 0 0,2 2 0 0 0,-1 0 0 0 0,1 1 0 0 0,1 1 0 0 0,-1 2 0 0 0,2 0 0 0 0,-1 1 0 0 0,1 1 42 0 0,15 2-529 0 0,-22 3-3658 0 0,-4 0-4283 0 0,-11 0-4017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6:5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383 214 2425 0 0,'0'0'1545'0'0,"0"0"-177"0"0,0 0 38 0 0,0 0 245 0 0,0 0 270 0 0,0 0 119 0 0,0 0-145 0 0,0 0-289 0 0,0 0-365 0 0,0 0-299 0 0,0 0-226 0 0,0-8-176 0 0,-2-24-94 0 0,2 32-433 0 0,1 1 1 0 0,-1-1 0 0 0,0 0 0 0 0,0 0 0 0 0,0 1 0 0 0,0-1 0 0 0,0 0 0 0 0,0 1 0 0 0,0-1 0 0 0,0 0 0 0 0,0 0 0 0 0,0 1 0 0 0,0-1 0 0 0,-1 0 0 0 0,1 1-1 0 0,0-1 1 0 0,0 0 0 0 0,0 0 0 0 0,0 1 0 0 0,0-1 0 0 0,0 0 0 0 0,-1 0 0 0 0,1 1 0 0 0,0-1 0 0 0,0 0 0 0 0,0 0 0 0 0,-1 0 0 0 0,1 1 0 0 0,0-1 0 0 0,0 0-1 0 0,-1 0 1 0 0,1 0 0 0 0,0 0 0 0 0,0 0 0 0 0,-1 1 0 0 0,1-1 0 0 0,0 0 0 0 0,-1 0 0 0 0,1 0 0 0 0,0 0 0 0 0,0 0 0 0 0,-1 0 0 0 0,1 0 0 0 0,0 0 0 0 0,-1 0-1 0 0,1 0 1 0 0,0 0 0 0 0,0 0 0 0 0,-1 0 0 0 0,1 0 0 0 0,0 0 0 0 0,-1-1 0 0 0,1 1 0 0 0,0 0 0 0 0,0 0 0 0 0,-1 0 0 0 0,1 0 0 0 0,0 0 0 0 0,0-1 0 0 0,0 1-1 0 0,-1 0 1 0 0,1 0 0 0 0,0-1-14 0 0,-1 2 43 0 0,-21 42 51 0 0,1 1 0 0 0,2 1-1 0 0,2 1 1 0 0,2 0 0 0 0,2 1 0 0 0,2 1 0 0 0,3-1 0 0 0,1 2 0 0 0,2-1 0 0 0,3 1 0 0 0,2-1 0 0 0,3 17-94 0 0,-2-51-8 0 0,1 0-1 0 0,0 0 1 0 0,1 0 0 0 0,0 0 0 0 0,2 0 0 0 0,-1-1 0 0 0,2 0 0 0 0,0 0-1 0 0,0 0 1 0 0,5 5 8 0 0,-6-14 31 0 0,0 0-1 0 0,0 0 0 0 0,1-1 1 0 0,-1 1-1 0 0,1-1 1 0 0,0-1-1 0 0,0 1 0 0 0,0-1 1 0 0,0 0-1 0 0,1 0 0 0 0,-1-1 1 0 0,0 0-1 0 0,1 0 1 0 0,-1 0-1 0 0,1-1 0 0 0,-1 0 1 0 0,1 0-1 0 0,-1-1 0 0 0,1 0 1 0 0,-1 0-1 0 0,0 0 1 0 0,1-1-1 0 0,-1 0 0 0 0,0 0 1 0 0,0-1-1 0 0,0 1 0 0 0,5-5-30 0 0,8-5 75 0 0,0-2 0 0 0,-1 0-1 0 0,0-1 1 0 0,-2-1-1 0 0,1 0 1 0 0,-2-1-1 0 0,12-18-74 0 0,4-2 56 0 0,12-14-25 0 0,-3-3-1 0 0,-1-1 1 0 0,-3-2 0 0 0,-3-1-1 0 0,-2-2 1 0 0,-3-1 0 0 0,-3-1-1 0 0,-2-1 1 0 0,-3-2 0 0 0,-3 0-1 0 0,-1-8-30 0 0,-10-1 499 0 0,-6 73-342 0 0,0 1-20 0 0,-3 6-15 0 0,-76 269 408 0 0,65-200-285 0 0,4 2 1 0 0,3-1 0 0 0,4 1 0 0 0,5 55-246 0 0,2-85-1335 0 0,7 24 4198 0 0,-4-32-2916 0 0,-1-1-3821 0 0,-3 14-10859 0 0,-3-52 5995 0 0</inkml:trace>
  <inkml:trace contextRef="#ctx0" brushRef="#br0" timeOffset="298.119">1210 656 13027 0 0,'0'0'1715'0'0,"0"0"-626"0"0,0 0-352 0 0,0 0 93 0 0,0 0 232 0 0,0 0 162 0 0,0 0-41 0 0,0 0-213 0 0,0 0-236 0 0,0 0-195 0 0,-3 31-147 0 0,-9 99-124 0 0,-8 125 410 0 0,0-145-1186 0 0,20-106 265 0 0,0 14-2732 0 0,9-14-8068 0 0,-5-4 1364 0 0</inkml:trace>
  <inkml:trace contextRef="#ctx0" brushRef="#br0" timeOffset="896.464">1378 928 11138 0 0,'0'0'1027'0'0,"0"0"-327"0"0,0 0 25 0 0,0 0 239 0 0,0 0 143 0 0,0 0 5 0 0,0 0-108 0 0,0 0-118 0 0,0 0-126 0 0,0 0-121 0 0,0 0-102 0 0,32-1-113 0 0,103-5-85 0 0,-38-9 406 0 0,-76 8-565 0 0,25-4 181 0 0,-53-15 931 0 0,2 18-1249 0 0,-2 1 0 0 0,1-1 0 0 0,-1 1 1 0 0,0 1-1 0 0,-1-1 0 0 0,0 1 0 0 0,0 1 0 0 0,0-1 1 0 0,0 1-1 0 0,-1 1 0 0 0,0 0 0 0 0,0 0 0 0 0,0 0 0 0 0,-1 1 1 0 0,1 1-1 0 0,-1 0 0 0 0,1 0 0 0 0,-10 0-43 0 0,9 51 105 0 0,10-42-108 0 0,16 224 456 0 0,-10-180-380 0 0,-4-51-58 0 0,-1 0 0 0 0,1 0 0 0 0,0 0-1 0 0,-1-1 1 0 0,1 1 0 0 0,0 0-1 0 0,-1-1 1 0 0,1 1 0 0 0,-1-1 0 0 0,1 0-1 0 0,-1 0 1 0 0,1 1 0 0 0,-1-1-1 0 0,0 0 1 0 0,1 0 0 0 0,-1 0 0 0 0,0 0-1 0 0,0 0 1 0 0,1-1 0 0 0,-1 1-1 0 0,0 0 1 0 0,0-1 0 0 0,0 1 0 0 0,-1 0-1 0 0,1-1 1 0 0,0 1 0 0 0,-1-1-1 0 0,1 1 1 0 0,0-1 0 0 0,-1 0 0 0 0,0 0-15 0 0,4-3 18 0 0,85-106 37 0 0,-26 27-733 0 0,-41 52-1531 0 0,-11 19-6660 0 0,-6 6-2665 0 0</inkml:trace>
  <inkml:trace contextRef="#ctx0" brushRef="#br0" timeOffset="1275.022">1904 693 9722 0 0,'0'0'2183'0'0,"0"0"-718"0"0,0 0-324 0 0,0 0 29 0 0,0 0 102 0 0,0 0 26 0 0,0 0-97 0 0,0 0-163 0 0,0 0-123 0 0,0 0-102 0 0,0 0-105 0 0,0 0-88 0 0,0 0-72 0 0,26-9-79 0 0,80-26-67 0 0,-33 22 485 0 0,-53 14-689 0 0,-19-1-190 0 0,0 0 0 0 0,0 0 1 0 0,1 0-1 0 0,-1 0 0 0 0,0 1 0 0 0,0-1 1 0 0,0 0-1 0 0,1 0 0 0 0,-1 1 1 0 0,0-1-1 0 0,0 1 0 0 0,0-1 1 0 0,0 1-1 0 0,0 0 0 0 0,0-1 1 0 0,0 1-1 0 0,0 0 0 0 0,0 0 1 0 0,0-1-1 0 0,0 1 0 0 0,0 0 1 0 0,0 0-1 0 0,-1 0 0 0 0,1 0 0 0 0,0 0 1 0 0,-1 0-1 0 0,1 0 0 0 0,-1 0 1 0 0,1 1-1 0 0,-1-1 0 0 0,1 0 1 0 0,-1 0-1 0 0,0 0 0 0 0,0 1 1 0 0,0-1-1 0 0,0 0 0 0 0,1 0 1 0 0,-2 1-1 0 0,1-1 0 0 0,0 0 1 0 0,0 0-1 0 0,0 0 0 0 0,0 1 0 0 0,-1-1 1 0 0,1 0-1 0 0,-1 1-8 0 0,-22 55 252 0 0,-141 162 12 0 0,163-218-263 0 0,0 0-1 0 0,0 0 1 0 0,0 0-1 0 0,0 0 1 0 0,0 0-1 0 0,0 0 1 0 0,0 1-1 0 0,1-1 0 0 0,-1 0 1 0 0,0 1-1 0 0,1-1 1 0 0,-1 0-1 0 0,1 1 1 0 0,-1-1-1 0 0,1 1 1 0 0,0-1-1 0 0,0 1 0 0 0,-1-1 1 0 0,1 1-1 0 0,0-1 1 0 0,0 1-1 0 0,1-1 1 0 0,-1 1-1 0 0,0-1 1 0 0,0 1-1 0 0,1-1 0 0 0,-1 0 1 0 0,1 1-1 0 0,-1-1 1 0 0,1 1-1 0 0,0-1 1 0 0,-1 0-1 0 0,1 0 1 0 0,0 1-1 0 0,0-1 0 0 0,0 0 1 0 0,0 0-1 0 0,0 0 1 0 0,0 0-1 0 0,0 0 1 0 0,1 0-1 0 0,-1 0 1 0 0,0 0-1 0 0,0-1 0 0 0,1 1 1 0 0,-1 0-1 0 0,0-1 1 0 0,1 1-1 0 0,-1-1 1 0 0,1 1-1 0 0,-1-1 1 0 0,1 0-1 0 0,-1 0 0 0 0,1 0 1 0 0,-1 1-1 0 0,1-1 1 0 0,-1-1-1 0 0,1 1 1 0 0,-1 0-1 0 0,1 0 0 0 0,16-2 24 0 0,1 0 0 0 0,0-2 0 0 0,-1 0 0 0 0,0 0 0 0 0,0-2 0 0 0,0-1 0 0 0,0 0-24 0 0,78-23-696 0 0,-65 21-1573 0 0,-15 3-6007 0 0,-11 6-3705 0 0</inkml:trace>
  <inkml:trace contextRef="#ctx0" brushRef="#br0" timeOffset="1743.357">60 1429 7290 0 0,'0'0'2500'0'0,"0"0"-570"0"0,0 0-275 0 0,0 0 88 0 0,0 0 80 0 0,0 0-123 0 0,0 0-290 0 0,0 0-375 0 0,0 0-342 0 0,0 0-175 0 0,0 0-69 0 0,0 0 14 0 0,0 8 26 0 0,20 385 2513 0 0,-27-347-2623 0 0,3-23-1185 0 0,2 0-3898 0 0,11-26-5439 0 0,-7-1 1598 0 0</inkml:trace>
  <inkml:trace contextRef="#ctx0" brushRef="#br0" timeOffset="2240.505">1 1447 8042 0 0,'0'0'1935'0'0,"0"0"-607"0"0,0 0-356 0 0,0 0 21 0 0,0 0 161 0 0,0 0 83 0 0,0 0-41 0 0,0 0-140 0 0,0 0-149 0 0,0 0-108 0 0,0 0-95 0 0,0 0-67 0 0,0 0-62 0 0,29-14-37 0 0,93-47-32 0 0,-31 26 355 0 0,-77 30-758 0 0,0 1 1 0 0,1 0 0 0 0,-1 2-1 0 0,1-1 1 0 0,0 2-1 0 0,-1 0 1 0 0,1 1 0 0 0,0 0-1 0 0,0 1 1 0 0,1 1-104 0 0,-14-2 20 0 0,1 1 0 0 0,-1-1 0 0 0,1 1-1 0 0,-1 0 1 0 0,0 0 0 0 0,1 0 0 0 0,-1 0 0 0 0,0 0 0 0 0,0 1 0 0 0,0-1 0 0 0,0 0 0 0 0,0 1-1 0 0,0 0 1 0 0,-1-1 0 0 0,1 1 0 0 0,0 0 0 0 0,-1 0 0 0 0,1 0 0 0 0,-1 0 0 0 0,0 0-1 0 0,0 1 1 0 0,0-1 0 0 0,0 0 0 0 0,0 1 0 0 0,0-1 0 0 0,0 0 0 0 0,-1 1 0 0 0,1-1 0 0 0,-1 1-1 0 0,0-1 1 0 0,0 1 0 0 0,0-1 0 0 0,0 1 0 0 0,0-1 0 0 0,0 0 0 0 0,-1 1 0 0 0,1-1-1 0 0,-1 1 1 0 0,0-1 0 0 0,1 0 0 0 0,-2 3-20 0 0,-48 92 535 0 0,-68 51-322 0 0,117-147-213 0 0,-1 0 0 0 0,1 0 1 0 0,0 0-1 0 0,0 0 0 0 0,0 0 0 0 0,0 0 0 0 0,0 0 1 0 0,0 0-1 0 0,0 1 0 0 0,1-1 0 0 0,-1 0 1 0 0,0 1-1 0 0,1-1 0 0 0,-1 0 0 0 0,1 1 1 0 0,-1-1-1 0 0,1 1 0 0 0,0-1 0 0 0,-1 1 0 0 0,1-1 1 0 0,0 1-1 0 0,0-1 0 0 0,0 1 0 0 0,0-1 1 0 0,0 1-1 0 0,1-1 0 0 0,-1 1 0 0 0,0-1 0 0 0,1 1 1 0 0,-1-1-1 0 0,1 0 0 0 0,-1 1 0 0 0,1-1 1 0 0,0 0-1 0 0,0 1 0 0 0,-1-1 0 0 0,1 0 1 0 0,0 0-1 0 0,0 0 0 0 0,0 0 0 0 0,0 0 0 0 0,0 0 1 0 0,1 0-1 0 0,-1 0 0 0 0,0 0 0 0 0,0 0 1 0 0,1 0-1 0 0,-1-1 0 0 0,0 1 0 0 0,1-1 0 0 0,-1 1 1 0 0,1-1-1 0 0,-1 1 0 0 0,161 36 83 0 0,-161-36-74 0 0,1-1 0 0 0,0 1 0 0 0,-1-1 0 0 0,1 1 0 0 0,-1 0 0 0 0,0 0 0 0 0,1 0 0 0 0,-1 0 0 0 0,0 0 0 0 0,1 0 0 0 0,-1 0 0 0 0,0 0 0 0 0,0 0 0 0 0,0 0 0 0 0,0 1 0 0 0,0-1 0 0 0,0 1 0 0 0,0-1 0 0 0,-1 0 0 0 0,1 1 0 0 0,0-1 0 0 0,-1 1 0 0 0,1 0 0 0 0,-1-1 0 0 0,0 1 0 0 0,1-1 0 0 0,-1 1 0 0 0,0 0 0 0 0,0-1 0 0 0,0 1 0 0 0,0 0 0 0 0,0-1 0 0 0,0 1 1 0 0,-1 0-1 0 0,1-1 0 0 0,-1 1 0 0 0,1-1 0 0 0,-1 1 0 0 0,1-1 0 0 0,-1 1 0 0 0,0 0-9 0 0,-44 53 479 0 0,21-35-529 0 0,0-2 0 0 0,-2 0-1 0 0,0-1 1 0 0,-1-1 0 0 0,0-2-1 0 0,-1-1 1 0 0,-29 9 50 0 0,58-22-92 0 0,-1 0-1 0 0,0-1 1 0 0,0 1-1 0 0,0 0 1 0 0,0 0 0 0 0,0-1-1 0 0,0 1 1 0 0,0 0 0 0 0,0-1-1 0 0,1 1 1 0 0,-1 0-1 0 0,0-1 1 0 0,0 1 0 0 0,0 0-1 0 0,-1-1 1 0 0,1 1 0 0 0,0 0-1 0 0,0-1 1 0 0,0 1-1 0 0,0 0 1 0 0,0-1 0 0 0,0 1-1 0 0,0 0 1 0 0,0 0-1 0 0,-1-1 1 0 0,1 1 0 0 0,0 0-1 0 0,0-1 1 0 0,0 1 0 0 0,-1 0-1 0 0,1 0 1 0 0,0 0-1 0 0,0-1 1 0 0,-1 1 0 0 0,1 0-1 0 0,0 0 1 0 0,0 0 0 0 0,-1 0-1 0 0,1-1 1 0 0,0 1-1 0 0,-1 0 1 0 0,1 0 0 0 0,0 0-1 0 0,-1 0 1 0 0,1 0-1 0 0,0 0 1 0 0,-1 0 0 0 0,1 0-1 0 0,0 0 1 0 0,-1 0 0 0 0,1 0-1 0 0,0 0 1 0 0,-1 0-1 0 0,1 0 93 0 0,20-21-7972 0 0,-14 13-3129 0 0</inkml:trace>
  <inkml:trace contextRef="#ctx0" brushRef="#br0" timeOffset="8696.574">846 1768 0 0 0,'0'0'1538'0'0,"0"0"205"0"0,0 0 60 0 0,0 0-108 0 0,0 0-183 0 0,6-3 536 0 0,-5 2 1064 0 0,-1 1 3431 0 0,-9 2-6411 0 0,1 0 1 0 0,0 0 0 0 0,0 1 0 0 0,1 0 0 0 0,-1 1 0 0 0,1 0 0 0 0,-1 0 0 0 0,1 1 0 0 0,0-1 0 0 0,1 1-1 0 0,-1 1 1 0 0,1-1 0 0 0,0 1 0 0 0,0 1 0 0 0,1-1 0 0 0,0 1 0 0 0,0 0 0 0 0,1 0 0 0 0,-1 0 0 0 0,1 1-133 0 0,2-6 5 0 0,0 0 0 0 0,0 0 0 0 0,1 0 0 0 0,-1 1 0 0 0,0-1 0 0 0,1 1 0 0 0,-1-1 0 0 0,1 1 0 0 0,0-1 0 0 0,0 1 0 0 0,0 0 0 0 0,0 0 0 0 0,0 0 0 0 0,1-1 0 0 0,0 1 0 0 0,-1 0 0 0 0,1 0 0 0 0,0 0 0 0 0,0 0 0 0 0,0 0 0 0 0,1 0 1 0 0,-1 0-1 0 0,1-1 0 0 0,-1 1 0 0 0,1 0 0 0 0,0 0 0 0 0,0-1 0 0 0,0 1 0 0 0,1 0 0 0 0,-1-1 0 0 0,1 1 0 0 0,-1-1 0 0 0,1 0 0 0 0,0 1 0 0 0,0-1 0 0 0,0 0 0 0 0,1 1-5 0 0,6 1 110 0 0,0-1-1 0 0,0 0 0 0 0,0-1 1 0 0,0 0-1 0 0,0 0 0 0 0,0-1 1 0 0,1 0-1 0 0,-1 0 0 0 0,0-1 1 0 0,1-1-1 0 0,-1 1 0 0 0,0-2 1 0 0,1 1-1 0 0,-1-1 1 0 0,0 0-1 0 0,0-1 0 0 0,0 0 1 0 0,-1-1-1 0 0,1 0 0 0 0,-1 0 1 0 0,0-1-1 0 0,0 0 0 0 0,0 0 1 0 0,-1-1-1 0 0,1 0 0 0 0,3-5-109 0 0,-5 7 40 0 0,-1 0-1 0 0,1-1 0 0 0,-2 1 0 0 0,1-1 0 0 0,0 0 1 0 0,-1-1-1 0 0,0 1 0 0 0,0-1 0 0 0,0 0 0 0 0,-1 0 1 0 0,0 0-1 0 0,0 0 0 0 0,-1 0 0 0 0,1-1 0 0 0,-1 1 1 0 0,-1-1-1 0 0,1 0 0 0 0,-1 0 0 0 0,0 1 0 0 0,-1-1 1 0 0,0 0-1 0 0,0 0 0 0 0,0-1-39 0 0,-4 3-63 0 0,1 1 0 0 0,0-1 0 0 0,-1 1 0 0 0,0 1-1 0 0,0-1 1 0 0,0 0 0 0 0,-1 1 0 0 0,1 0 0 0 0,-1 0 0 0 0,0 0 0 0 0,0 0 0 0 0,0 1-1 0 0,0 0 1 0 0,0 0 0 0 0,0 0 0 0 0,-1 1 0 0 0,1 0 0 0 0,0 0 0 0 0,-1 0 0 0 0,1 1-1 0 0,-1-1 1 0 0,1 1 0 0 0,-1 1 0 0 0,-3-1 63 0 0,-34 5-2606 0 0,17 4-3882 0 0,14-4-5269 0 0</inkml:trace>
  <inkml:trace contextRef="#ctx0" brushRef="#br0" timeOffset="9361.414">1210 1304 10674 0 0,'0'0'2266'0'0,"0"0"-511"0"0,0 0-275 0 0,0 0-91 0 0,0 0-65 0 0,0 0-138 0 0,0 0-268 0 0,0 0-259 0 0,0 0-191 0 0,0 0-78 0 0,0 0 26 0 0,0 0 49 0 0,0 0 42 0 0,2 5-21 0 0,24 85 1278 0 0,-12 234-800 0 0,-16-308-948 0 0,0 0-1 0 0,-2-1 1 0 0,1 1-1 0 0,-2-1 1 0 0,0 0-1 0 0,-1-1 1 0 0,-1 1 0 0 0,0-1-1 0 0,-1 1-15 0 0,24-31 29 0 0,0 0 0 0 0,2 1 0 0 0,0 0 0 0 0,0 2 0 0 0,1 0 0 0 0,1 1 0 0 0,0 1 1 0 0,1 1-1 0 0,16-5-29 0 0,-23 8-8 0 0,0 0 1 0 0,0 2 0 0 0,1 0-1 0 0,-1 0 1 0 0,1 2 0 0 0,0 0-1 0 0,0 0 1 0 0,0 1 0 0 0,0 1-1 0 0,1 1 1 0 0,-1 0 0 0 0,11 2 7 0 0,-22 0 1 0 0,1 0 0 0 0,-1 1 1 0 0,0-1-1 0 0,0 1 0 0 0,0 0 1 0 0,0 0-1 0 0,0 1 0 0 0,-1-1 1 0 0,1 1-1 0 0,-1-1 1 0 0,0 1-1 0 0,0 0 0 0 0,-1 1 1 0 0,1-1-1 0 0,-1 0 0 0 0,0 1 1 0 0,0-1-1 0 0,0 1 0 0 0,-1 0 1 0 0,1-1-1 0 0,-1 1 1 0 0,0 0-1 0 0,-1 0 0 0 0,1 0 1 0 0,-1 0-1 0 0,0 0 0 0 0,0 0 1 0 0,-1 0-1 0 0,1-1 0 0 0,-1 1 1 0 0,0 0-1 0 0,0 0 1 0 0,-1 0-1 0 0,1-1 0 0 0,-1 1 1 0 0,0-1-1 0 0,-1 1 0 0 0,1-1 1 0 0,-1 0-1 0 0,0 0 1 0 0,-1 2-2 0 0,-5 7 30 0 0,-1-1-1 0 0,0 0 1 0 0,-1-1 0 0 0,0 0 0 0 0,0-1 0 0 0,-1 0 0 0 0,-1-1 0 0 0,0 0 0 0 0,0-1 0 0 0,0 0 0 0 0,-1-1 0 0 0,0-1 0 0 0,-1 0 0 0 0,1-1 0 0 0,-1-1 0 0 0,0 0 0 0 0,-1-1 0 0 0,1 0 0 0 0,0-2 0 0 0,-1 1 0 0 0,-9-2-30 0 0,18 0-37 0 0,0-1 1 0 0,0 1-1 0 0,1-1 0 0 0,-1-1 1 0 0,0 1-1 0 0,1-1 0 0 0,-1 0 1 0 0,1-1-1 0 0,0 0 0 0 0,0 0 1 0 0,0 0-1 0 0,0-1 0 0 0,0 1 1 0 0,1-1-1 0 0,-1-1 0 0 0,1 1 1 0 0,0-1-1 0 0,0 0 0 0 0,1 0 1 0 0,0 0-1 0 0,0-1 0 0 0,0 0 1 0 0,0 1-1 0 0,1-1 0 0 0,0-1 1 0 0,0 1-1 0 0,1 0 0 0 0,-1-4 37 0 0,-8-32-4777 0 0,7-1-4424 0 0,4 31-3184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0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44 3361 0 0,'0'0'1792'0'0,"0"0"-73"0"0,0 0 114 0 0,0 0 224 0 0,0 0 77 0 0,0 0-189 0 0,0 0-358 0 0,0 0-331 0 0,0 0-247 0 0,0 0-166 0 0,0 0-64 0 0,0 0-87 0 0,0 0-88 0 0,-5-6-96 0 0,-17-21-82 0 0,21 26-393 0 0,-1 0 0 0 0,1 1 1 0 0,-1-1-1 0 0,0 1 0 0 0,1-1 1 0 0,-1 1-1 0 0,0 0 0 0 0,1-1 1 0 0,-1 1-1 0 0,0 0 0 0 0,1 0 1 0 0,-1 0-1 0 0,0 0 0 0 0,1 1 1 0 0,-1-1-1 0 0,1 0 0 0 0,-1 1 1 0 0,0-1-1 0 0,1 1 0 0 0,-1 0 1 0 0,1-1-1 0 0,-1 1 0 0 0,1 0 1 0 0,0 0-1 0 0,-1 0 0 0 0,1 0 1 0 0,0 0-1 0 0,-1 0 0 0 0,1 0 1 0 0,0 1-1 0 0,0 0-33 0 0,-5 2 84 0 0,-19 14 58 0 0,0 2 0 0 0,2 1-1 0 0,0 1 1 0 0,1 0-1 0 0,2 2 1 0 0,0 0-1 0 0,2 2 1 0 0,0 0-1 0 0,2 0 1 0 0,1 2 0 0 0,1 0-1 0 0,2 1 1 0 0,0 0-1 0 0,2 1 1 0 0,2 0-1 0 0,0 0 1 0 0,2 1 0 0 0,1 0-1 0 0,2 0 1 0 0,1 24-142 0 0,0-30 67 0 0,1 0 0 0 0,2 0 0 0 0,0 0 0 0 0,2-1 0 0 0,1 1 0 0 0,1 0-1 0 0,1-1 1 0 0,1 0 0 0 0,6 12-67 0 0,-8-22 39 0 0,1 0 0 0 0,0-1 0 0 0,1 0 0 0 0,1 0 0 0 0,0-1 0 0 0,1 0-1 0 0,0-1 1 0 0,1 0 0 0 0,0 0 0 0 0,1-1 0 0 0,0 0 0 0 0,0-1 0 0 0,1 0-1 0 0,0-1 1 0 0,6 3-39 0 0,3 0 23 0 0,-22-35-10255 0 0,3 11 960 0 0,-1 6 1074 0 0</inkml:trace>
  <inkml:trace contextRef="#ctx0" brushRef="#br0" timeOffset="674.482">538 372 6713 0 0,'0'0'2189'0'0,"0"0"-239"0"0,0 0-189 0 0,0 0-110 0 0,0 0-170 0 0,0 0-289 0 0,0 0-339 0 0,0 0-299 0 0,0 0-181 0 0,0 0-85 0 0,0 0 3 0 0,0 0 55 0 0,0 0 35 0 0,-3 12 22 0 0,-14 98 908 0 0,17-109-1282 0 0,-3 16 122 0 0,2 0 0 0 0,0 1 0 0 0,1-1 0 0 0,0 0 0 0 0,1 0 0 0 0,2 0 0 0 0,-1 0 0 0 0,2 0 0 0 0,0 0 0 0 0,1-1 0 0 0,1 1 0 0 0,1-1 0 0 0,0-1 0 0 0,1 1 0 0 0,0-1 0 0 0,1-1 0 0 0,1 1 0 0 0,0-2 0 0 0,12 13-151 0 0,-19-24 45 0 0,0 0 1 0 0,1 1 0 0 0,-1-1-1 0 0,1 0 1 0 0,0-1 0 0 0,0 1-1 0 0,-1-1 1 0 0,1 1 0 0 0,0-1-1 0 0,0 0 1 0 0,0 0-1 0 0,0-1 1 0 0,0 0 0 0 0,0 1-1 0 0,1-1 1 0 0,-1 0 0 0 0,0-1-1 0 0,0 1 1 0 0,0-1 0 0 0,0 0-1 0 0,0 0 1 0 0,0 0 0 0 0,0 0-1 0 0,-1-1 1 0 0,1 0 0 0 0,0 0-1 0 0,-1 0 1 0 0,1 0 0 0 0,-1 0-1 0 0,1-1 1 0 0,-1 1 0 0 0,0-1-1 0 0,0 0 1 0 0,1-1-46 0 0,18-23 145 0 0,-2-2 1 0 0,0 0-1 0 0,-2-1 0 0 0,-1 0 1 0 0,-1-2-1 0 0,-2 0 0 0 0,-1-1 1 0 0,4-21-146 0 0,-2 13 55 0 0,15-44 39 0 0,-85 435-51 0 0,52-200 2 0 0,4-82-48 0 0,-3-1 1 0 0,-3-1-1 0 0,-3 1 0 0 0,-2-1 1 0 0,-9 19 2 0 0,17-70 5 0 0,-2 1 0 0 0,0-1 0 0 0,-1-1 1 0 0,-1 1-1 0 0,0-1 0 0 0,-1 0 0 0 0,0 0 0 0 0,-1 0 0 0 0,-1-1 0 0 0,0-1 1 0 0,-1 1-1 0 0,0-2 0 0 0,-1 1 0 0 0,0-1 0 0 0,-10 6-5 0 0,20-16 3 0 0,0 1 0 0 0,0-1 0 0 0,-1 0-1 0 0,1 0 1 0 0,-1 0 0 0 0,1 0 0 0 0,-1-1 0 0 0,1 1-1 0 0,-1 0 1 0 0,1-1 0 0 0,-1 1 0 0 0,0-1 0 0 0,1 1-1 0 0,-1-1 1 0 0,0 0 0 0 0,1 0 0 0 0,-1 0 0 0 0,0 0-1 0 0,1 0 1 0 0,-1 0 0 0 0,0 0 0 0 0,1 0 0 0 0,-1-1-1 0 0,0 1 1 0 0,1-1 0 0 0,-1 1 0 0 0,0-1-1 0 0,1 0 1 0 0,-1 1 0 0 0,1-1 0 0 0,-1 0 0 0 0,1 0-1 0 0,0 0 1 0 0,-1 0 0 0 0,1 0 0 0 0,0-1 0 0 0,0 1-1 0 0,0 0 1 0 0,0-1 0 0 0,0 1 0 0 0,0 0 0 0 0,0-1-1 0 0,0 1 1 0 0,0-1 0 0 0,1 0 0 0 0,-1 1 0 0 0,0-2-3 0 0,-13-79 127 0 0,16 55-165 0 0,1-1 0 0 0,2 1 0 0 0,1 1 0 0 0,1-1 0 0 0,0 1 1 0 0,3 0-1 0 0,0 1 0 0 0,1 0 0 0 0,2 1 0 0 0,0 0 0 0 0,2 1 0 0 0,10-13 38 0 0,30-32-2497 0 0,-41 52-2102 0 0,0 0-4050 0 0,-10 12-2933 0 0</inkml:trace>
  <inkml:trace contextRef="#ctx0" brushRef="#br0" timeOffset="1100.941">1147 840 13915 0 0,'0'0'1907'0'0,"0"0"-527"0"0,0 0-233 0 0,0 0-56 0 0,0 0-27 0 0,0 0-43 0 0,0 0-124 0 0,0 0-126 0 0,0 0-90 0 0,0 0-100 0 0,0 0-93 0 0,0 0-86 0 0,24-7-76 0 0,72-17-83 0 0,-31 18 223 0 0,-63 7-455 0 0,-1 1 0 0 0,0 0 0 0 0,0 0 0 0 0,0 0 0 0 0,0 0 0 0 0,0 0 0 0 0,0 0 0 0 0,0 0 0 0 0,-1 0 0 0 0,1 0 0 0 0,-1 0 0 0 0,1 0 0 0 0,-1 1 0 0 0,0-1 0 0 0,0 0 0 0 0,0 0 0 0 0,0 0 0 0 0,0 0 0 0 0,-1 1 0 0 0,1-1 0 0 0,-1 0 0 0 0,1 0-11 0 0,-3 6 35 0 0,0 0 1 0 0,-1 0 0 0 0,1 0-1 0 0,-2 0 1 0 0,1-1 0 0 0,-1 0-1 0 0,0 0 1 0 0,0 0-1 0 0,-1-1 1 0 0,0 1 0 0 0,-6 4-36 0 0,-9 12 50 0 0,13-16-39 0 0,1 1-1 0 0,0 0 0 0 0,0 0 0 0 0,1 1 0 0 0,0 0 0 0 0,0 0 0 0 0,1 1 1 0 0,0-1-1 0 0,1 1 0 0 0,0 0 0 0 0,1 0 0 0 0,0 1 0 0 0,0-1 0 0 0,1 0 0 0 0,0 6-10 0 0,4-14 17 0 0,-1 0-1 0 0,1 0 0 0 0,0 0 0 0 0,-1 0 1 0 0,1 0-1 0 0,0-1 0 0 0,0 1 0 0 0,0 0 0 0 0,1-1 1 0 0,-1 0-1 0 0,0 1 0 0 0,0-1 0 0 0,1 0 0 0 0,-1 0 1 0 0,1 0-1 0 0,-1-1 0 0 0,1 1 0 0 0,-1 0 0 0 0,1-1 1 0 0,-1 0-1 0 0,1 0 0 0 0,0 1 0 0 0,-1-2 0 0 0,1 1 1 0 0,-1 0-1 0 0,3-1-16 0 0,6 1 100 0 0,-10 1-150 0 0,1-1 1 0 0,-1 0 0 0 0,1 1 0 0 0,0-1-1 0 0,-1 0 1 0 0,1 0 0 0 0,0 0 0 0 0,-1 0-1 0 0,1 0 1 0 0,0-1 0 0 0,-1 1 0 0 0,1-1-1 0 0,-1 1 1 0 0,1-1 0 0 0,0 1 0 0 0,-1-1-1 0 0,1 0 1 0 0,-1 0 0 0 0,0 1 0 0 0,1-1-1 0 0,-1 0 1 0 0,0 0 0 0 0,1-1 0 0 0,-1 1-1 0 0,0 0 1 0 0,0 0 0 0 0,0 0 0 0 0,0-1-1 0 0,0 1 1 0 0,0-1 0 0 0,-1 1-1 0 0,1-1 1 0 0,0 0 49 0 0,12-34-3915 0 0,-6 16 29 0 0,0 0-4100 0 0,-3 9-2339 0 0</inkml:trace>
  <inkml:trace contextRef="#ctx0" brushRef="#br0" timeOffset="1401.345">1582 173 7346 0 0,'0'0'2489'0'0,"0"0"-241"0"0,0 0-185 0 0,0 0-200 0 0,0 0-255 0 0,0 0-284 0 0,0 0-243 0 0,0 0-219 0 0,0 0-156 0 0,0 0-137 0 0,0 0-115 0 0,0 0-62 0 0,0 0-41 0 0,-7-1-11 0 0,4 1-293 0 0,0 0 0 0 0,0 0 0 0 0,0 0 0 0 0,0 0 0 0 0,0 1 0 0 0,0-1 0 0 0,0 1 0 0 0,1 0 0 0 0,-1-1 0 0 0,0 1 0 0 0,0 1 0 0 0,0-1 0 0 0,1 0 1 0 0,-1 1-1 0 0,1-1 0 0 0,-1 1 0 0 0,1 0 0 0 0,0 0 0 0 0,-1 0 0 0 0,1 0 0 0 0,0 0 0 0 0,0 1 0 0 0,1-1 0 0 0,-1 1 0 0 0,0-1 0 0 0,1 1 0 0 0,-1-1 0 0 0,1 2-47 0 0,-71 109 1097 0 0,93-108-9416 0 0,-15-5 2699 0 0,2 0-6223 0 0</inkml:trace>
  <inkml:trace contextRef="#ctx0" brushRef="#br0" timeOffset="1716.352">1688 729 10018 0 0,'0'0'2638'0'0,"0"0"-846"0"0,0 0-485 0 0,0 0-172 0 0,0 0-69 0 0,0 0-47 0 0,0 0-40 0 0,0 0-54 0 0,0 0-42 0 0,0 0-64 0 0,0 0-92 0 0,0 0-101 0 0,23 1-83 0 0,108 6 349 0 0,32-26 171 0 0,-122 17-1149 0 0,-21 1-2848 0 0,-1 0-7546 0 0,-16 1-1548 0 0</inkml:trace>
  <inkml:trace contextRef="#ctx0" brushRef="#br0" timeOffset="2516.112">2243 405 7546 0 0,'0'0'2744'0'0,"0"0"-646"0"0,0 0-306 0 0,0 0-59 0 0,0 0-145 0 0,0 0-230 0 0,0 0-283 0 0,0 0-266 0 0,0 0-189 0 0,0 0-142 0 0,0 0-85 0 0,0 0-58 0 0,0 0-31 0 0,1-4-28 0 0,0-10 142 0 0,-11 38 344 0 0,-1 8-319 0 0,-1-3-373 0 0,3 0 0 0 0,0 1 0 0 0,2 1-1 0 0,1-1 1 0 0,1 1 0 0 0,2 0 0 0 0,1 1 0 0 0,2 3-70 0 0,0-28 1 0 0,0-1 1 0 0,1 0 0 0 0,0 1 0 0 0,0-1-1 0 0,0 0 1 0 0,1 0 0 0 0,0 0 0 0 0,0 0-1 0 0,1 0 1 0 0,0 0 0 0 0,0 0 0 0 0,0-1-1 0 0,0 0 1 0 0,4 4-2 0 0,-6-7 2 0 0,1 0-1 0 0,0 0 1 0 0,0-1-1 0 0,0 1 1 0 0,0 0-1 0 0,0-1 1 0 0,0 1 0 0 0,1-1-1 0 0,-1 0 1 0 0,0 0-1 0 0,1 0 1 0 0,-1 0-1 0 0,1 0 1 0 0,-1-1-1 0 0,1 1 1 0 0,0-1-1 0 0,-1 1 1 0 0,1-1 0 0 0,-1 0-1 0 0,1 0 1 0 0,0 0-1 0 0,-1-1 1 0 0,1 1-1 0 0,0 0 1 0 0,-1-1-1 0 0,1 0 1 0 0,-1 1 0 0 0,1-1-1 0 0,-1 0 1 0 0,0-1-1 0 0,1 1 1 0 0,-1 0-1 0 0,0-1 1 0 0,0 1-1 0 0,2-2-1 0 0,19-14 93 0 0,-1-2 0 0 0,-1-1 0 0 0,0 0 0 0 0,-2-1 0 0 0,0-1-1 0 0,-2-1 1 0 0,0-1 0 0 0,-1 0 0 0 0,-2-1 0 0 0,9-21-93 0 0,95-141 209 0 0,-84 128 66 0 0,-34 58-198 0 0,0 1-26 0 0,0 0-54 0 0,-2 8-106 0 0,-10 20 120 0 0,-3 7 3 0 0,2 0 0 0 0,1 2 0 0 0,1-1 0 0 0,2 1 0 0 0,0 12-14 0 0,-7 298-59 0 0,16-271 56 0 0,-3-1-1 0 0,-4 1 1 0 0,-9 35 3 0 0,-38 105-107 0 0,51-209 111 0 0,-1-1 0 0 0,0 0 0 0 0,0 0 0 0 0,0 0 1 0 0,-1 0-1 0 0,0-1 0 0 0,0 0 0 0 0,-1 0 0 0 0,1 0 0 0 0,-1 0 0 0 0,0-1 0 0 0,0 0 0 0 0,-1 0 0 0 0,1-1 0 0 0,-1 0 1 0 0,1 0-1 0 0,-1-1 0 0 0,0 1 0 0 0,0-1 0 0 0,-1-1 0 0 0,1 1 0 0 0,0-1 0 0 0,0-1 0 0 0,-1 1 0 0 0,1-1 1 0 0,0-1-1 0 0,-1 1 0 0 0,0-1-4 0 0,5 0-1 0 0,1 0 1 0 0,-1 0-1 0 0,1 0 1 0 0,0 0-1 0 0,-1 0 1 0 0,1-1-1 0 0,0 1 1 0 0,0-1-1 0 0,0 1 1 0 0,0-1-1 0 0,0 0 1 0 0,0 0-1 0 0,0 1 1 0 0,0-2-1 0 0,1 1 1 0 0,-1 0-1 0 0,1 0 0 0 0,0 0 1 0 0,0-1-1 0 0,-1 1 1 0 0,1-1-1 0 0,1 1 1 0 0,-1-1-1 0 0,0 1 1 0 0,1-1-1 0 0,-1 1 1 0 0,1-1-1 0 0,0 1 1 0 0,0-1-1 0 0,0 0 1 0 0,0 1-1 0 0,0-1 1 0 0,1-1 0 0 0,20-88-222 0 0,53-31-1343 0 0,-15 49-5289 0 0,-46 58 148 0 0,-4 1-4788 0 0</inkml:trace>
  <inkml:trace contextRef="#ctx0" brushRef="#br0" timeOffset="2749.965">2815 806 12875 0 0,'0'0'1507'0'0,"0"0"-452"0"0,0 0 8 0 0,0 0 270 0 0,0 0 167 0 0,0 0-38 0 0,0 0-222 0 0,0 0-281 0 0,-2 32-247 0 0,-8 97-173 0 0,-13 20 621 0 0,13-139-2628 0 0,7-14-2319 0 0,0-2-3316 0 0,3 2-4528 0 0</inkml:trace>
  <inkml:trace contextRef="#ctx0" brushRef="#br0" timeOffset="3070.819">3021 177 5849 0 0,'0'0'5621'0'0,"0"0"-2729"0"0,0 0-1032 0 0,0 0-173 0 0,0 0-167 0 0,0 0-198 0 0,0 0-266 0 0,0 0-290 0 0,0 0-202 0 0,0 0-127 0 0,0 0-83 0 0,0 0-39 0 0,-1 2-26 0 0,-85 176 568 0 0,83-161-1952 0 0,5-13-2115 0 0,3-3-3662 0 0,-1-1-4627 0 0</inkml:trace>
  <inkml:trace contextRef="#ctx0" brushRef="#br0" timeOffset="3418.567">3191 0 11386 0 0,'0'0'1906'0'0,"0"0"-316"0"0,0 0-91 0 0,0 0-47 0 0,0 0-130 0 0,0 0-274 0 0,0 0-323 0 0,0 0-250 0 0,0 0-117 0 0,0 0-32 0 0,0 0 16 0 0,0 0 35 0 0,0 0 14 0 0,13 6 4 0 0,44 23 13 0 0,-53-27-343 0 0,0 1 1 0 0,0 0 0 0 0,0 1 0 0 0,0-1-1 0 0,-1 1 1 0 0,1 0 0 0 0,-1 0-1 0 0,0 0 1 0 0,0 0 0 0 0,0 0-1 0 0,-1 1 1 0 0,1-1 0 0 0,-1 1-1 0 0,0-1 1 0 0,0 3-66 0 0,5 9 190 0 0,13 39 15 0 0,-3 1 0 0 0,-2 1 0 0 0,-2 0 0 0 0,-3 1 0 0 0,-2 0 0 0 0,-3 0 0 0 0,-3 1 0 0 0,-4 49-205 0 0,1-83-41 0 0,-1 0 0 0 0,-2 0 0 0 0,0 0 0 0 0,-1 0 0 0 0,-2-1 0 0 0,-1 0 0 0 0,0 0 0 0 0,-2 0 0 0 0,-1-1 0 0 0,0-1 0 0 0,-2 0 0 0 0,-1-1 0 0 0,0 0 0 0 0,-2-1 0 0 0,0-1 0 0 0,-1 0 0 0 0,-1-1 0 0 0,0-1 0 0 0,-2-1 0 0 0,0 0 0 0 0,-4 1 41 0 0,-10 3-2017 0 0,22-15-1422 0 0,-1-2-3847 0 0,5-2-4526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4329 0 0,'0'0'2272'0'0,"0"0"-787"0"0,0 0-366 0 0,0 0 100 0 0,0 0 245 0 0,0 0 204 0 0,0 0 55 0 0,0 0-101 0 0,0 0-164 0 0,0 0-133 0 0,0 0-101 0 0,0 0-91 0 0,0 0-80 0 0,0 4-82 0 0,3 6 1326 0 0,10-42-152 0 0,-10 23-2394 0 0,13-32 419 0 0,1 1 0 0 0,2 1 0 0 0,2 0 0 0 0,2 1 0 0 0,1 2 0 0 0,26-31-170 0 0,-6 19 28 0 0,1 1 0 0 0,3 2-1 0 0,1 3 1 0 0,3 1 0 0 0,2 2-28 0 0,-53 38-1 0 0,0 1-1 0 0,-1-1 1 0 0,1 1-1 0 0,0-1 1 0 0,0 1-1 0 0,-1 0 1 0 0,1-1 0 0 0,0 1-1 0 0,0 0 1 0 0,-1-1-1 0 0,1 1 1 0 0,0 0-1 0 0,0 0 1 0 0,0 0 0 0 0,0 0-1 0 0,-1 0 1 0 0,1 0-1 0 0,0 0 1 0 0,0 0-1 0 0,0 0 1 0 0,0 0 0 0 0,-1 0-1 0 0,1 1 1 0 0,0-1-1 0 0,0 0 1 0 0,0 1-1 0 0,-1-1 1 0 0,1 0 0 0 0,0 1-1 0 0,0-1 1 0 0,-1 1-1 0 0,1-1 1 0 0,0 1-1 0 0,-1-1 1 0 0,1 1 0 0 0,-1 0-1 0 0,1-1 1 0 0,-1 1-1 0 0,1 0 1 0 0,-1-1-1 0 0,1 1 1 0 0,-1 0 0 0 0,0 0-1 0 0,1 0 1 0 0,-1-1-1 0 0,0 1 1 0 0,0 0-1 0 0,0 0 1 0 0,1 0 0 0 0,-1-1-1 0 0,0 2 2 0 0,7 50 20 0 0,-7-44-4 0 0,0 288 42 0 0,26-325-36 0 0,36-38-14 0 0,187-180 69 0 0,-160 197-140 0 0,-88 52 62 0 0,1-1-1 0 0,0 1 0 0 0,-1-1 0 0 0,1 1 1 0 0,-1 0-1 0 0,1 0 0 0 0,-1-1 1 0 0,0 1-1 0 0,0 0 0 0 0,0 0 0 0 0,0 0 1 0 0,0 0-1 0 0,0 1 0 0 0,0-1 1 0 0,-1 0-1 0 0,1 0 0 0 0,-1 0 0 0 0,0 1 1 0 0,1-1-1 0 0,-1 0 0 0 0,0 0 0 0 0,0 1 1 0 0,-1-1-1 0 0,1 0 0 0 0,-1 1 2 0 0,2 2 3 0 0,-27 311 69 0 0,26-220-2414 0 0,7-89-1533 0 0,-2-7-1746 0 0,-4 0 3935 0 0,1 0-10127 0 0</inkml:trace>
  <inkml:trace contextRef="#ctx0" brushRef="#br0" timeOffset="393.214">1146 323 11891 0 0,'0'0'2080'0'0,"0"0"-341"0"0,0 0-159 0 0,0 0-9 0 0,0 0-72 0 0,0 0-128 0 0,0 0-197 0 0,0 0-246 0 0,0 0-206 0 0,0 0-121 0 0,0 0-58 0 0,0 0-26 0 0,0 0-35 0 0,11 0-74 0 0,199-30 696 0 0,-108 26-1008 0 0,-102 46-68 0 0,-72 40 23 0 0,59-71-49 0 0,-28 22 14 0 0,29-26-8 0 0,1 1 1 0 0,0 1-1 0 0,1 0 1 0 0,0 0-1 0 0,1 1 1 0 0,-1 0-1 0 0,2 1 1 0 0,0 0-1 0 0,0 0 0 0 0,-3 7-8 0 0,11-17 1 0 0,-1 0-1 0 0,0-1 0 0 0,1 1 1 0 0,-1 0-1 0 0,1 0 0 0 0,-1 0 1 0 0,1 0-1 0 0,0 0 0 0 0,-1 0 1 0 0,1 0-1 0 0,0 0 0 0 0,0 0 1 0 0,-1 0-1 0 0,1 0 0 0 0,0 0 1 0 0,0 0-1 0 0,0 0 0 0 0,0 0 1 0 0,0 0-1 0 0,0 0 0 0 0,1 0 1 0 0,-1 0-1 0 0,0 0 0 0 0,1 0 1 0 0,-1 0-1 0 0,0-1 0 0 0,1 1 1 0 0,-1 0-1 0 0,1 0 0 0 0,-1 0 1 0 0,1 0-1 0 0,0 0 0 0 0,-1-1 1 0 0,1 1-1 0 0,0 0 0 0 0,-1 0 1 0 0,1-1-1 0 0,0 1 0 0 0,0-1 1 0 0,0 1-1 0 0,0-1 0 0 0,-1 1 1 0 0,1-1-1 0 0,0 1 0 0 0,0-1 1 0 0,0 0-1 0 0,0 0 0 0 0,0 1 0 0 0,0-1 1 0 0,0 0-1 0 0,0 0 0 0 0,0 0 1 0 0,0 0-1 0 0,0 0 0 0 0,0 0 1 0 0,0 0-1 0 0,1-1 0 0 0,11 0-124 0 0,0-2-1 0 0,-1 0 1 0 0,1 0-1 0 0,0-2 1 0 0,-1 1 0 0 0,0-1-1 0 0,0-1 1 0 0,0 0-1 0 0,-1-1 1 0 0,0 0 0 0 0,0-1-1 0 0,-1 0 1 0 0,4-4 124 0 0,38-24-5040 0 0,-30 19-4442 0 0,-19 15 7072 0 0,7-3-7547 0 0</inkml:trace>
  <inkml:trace contextRef="#ctx0" brushRef="#br0" timeOffset="3839.333">2096 192 0 0 0,'0'0'1036'0'0,"0"0"945"0"0,0 0 79 0 0,0 0-216 0 0,0 0-241 0 0,0 0-249 0 0,0 0-192 0 0,0 0-178 0 0,0 0-85 0 0,0 0-46 0 0,5-8-21 0 0,18-25-17 0 0,-22 32-745 0 0,-1 0 0 0 0,0 1-1 0 0,0-1 1 0 0,0 0 0 0 0,0 0 0 0 0,0 1-1 0 0,0-1 1 0 0,0 0 0 0 0,0 1-1 0 0,0-1 1 0 0,-1 0 0 0 0,1 1-1 0 0,0-1 1 0 0,0 0 0 0 0,-1 1 0 0 0,1-1-1 0 0,0 1 1 0 0,-1-1 0 0 0,1 0-1 0 0,0 1 1 0 0,-1-1 0 0 0,1 1-1 0 0,-1-1 1 0 0,1 1 0 0 0,-1-1 0 0 0,1 1-1 0 0,-1-1 1 0 0,0 1 0 0 0,1 0-1 0 0,-1-1 1 0 0,1 1 0 0 0,-1 0-1 0 0,0 0 1 0 0,1-1 0 0 0,-1 1 0 0 0,0 0-1 0 0,1 0 1 0 0,-1 0 0 0 0,0 0-1 0 0,1 0 1 0 0,-1 0 0 0 0,0 0-1 0 0,0 0 1 0 0,1 0 0 0 0,-1 0 0 0 0,0 0-1 0 0,1 0 1 0 0,-1 0 0 0 0,0 1-1 0 0,1-1 1 0 0,-1 0 0 0 0,1 0-1 0 0,-1 1 1 0 0,0-1 0 0 0,1 1 0 0 0,-1-1-70 0 0,-1 1 260 0 0,-11-1-45 0 0,1 0-1 0 0,0 2 1 0 0,0-1 0 0 0,0 1 0 0 0,0 1 0 0 0,1 1 0 0 0,-1-1-1 0 0,1 2 1 0 0,0-1 0 0 0,0 2 0 0 0,0-1 0 0 0,-1 3-215 0 0,1-3 49 0 0,0 0-1 0 0,0 1 1 0 0,1 1 0 0 0,-1 0 0 0 0,2 0-1 0 0,-1 1 1 0 0,1 0 0 0 0,0 1 0 0 0,1 0 0 0 0,0 0-1 0 0,0 1 1 0 0,1 0 0 0 0,0 0 0 0 0,1 1 0 0 0,0 0-1 0 0,1 0 1 0 0,0 0 0 0 0,1 1 0 0 0,0-1-1 0 0,0 1 1 0 0,2 0 0 0 0,-1 0 0 0 0,2 1 0 0 0,-1 3-49 0 0,4-12 56 0 0,1-1 1 0 0,-1 1-1 0 0,1-1 1 0 0,0 0-1 0 0,0 0 0 0 0,0 0 1 0 0,0 0-1 0 0,0 0 1 0 0,1-1-1 0 0,-1 0 1 0 0,1 1-1 0 0,0-1 1 0 0,0-1-1 0 0,0 1 1 0 0,0 0-1 0 0,0-1 1 0 0,0 0-1 0 0,0 0 1 0 0,0 0-1 0 0,0-1 1 0 0,0 1-1 0 0,1-1 0 0 0,-1 0 1 0 0,0 0-1 0 0,0 0 1 0 0,1-1-1 0 0,-1 0 1 0 0,0 1-1 0 0,0-1 1 0 0,0-1-1 0 0,0 1 1 0 0,0-1-57 0 0,14-4 161 0 0,0-1 0 0 0,-1 0 1 0 0,0-2-1 0 0,-1 0 0 0 0,1 0 0 0 0,-2-2 1 0 0,0 0-1 0 0,3-3-161 0 0,2 0 110 0 0,281-218 950 0 0,-300 231-1058 0 0,0 0 0 0 0,0 0-1 0 0,-1 0 1 0 0,1 1 0 0 0,0-1 0 0 0,0 0-1 0 0,0 0 1 0 0,0 0 0 0 0,0 1-1 0 0,0-1 1 0 0,0 0 0 0 0,0 1 0 0 0,0-1-1 0 0,1 1 1 0 0,-1-1 0 0 0,0 1 0 0 0,0 0-1 0 0,0 0 1 0 0,1-1 0 0 0,-1 1-1 0 0,0 0 1 0 0,0 0 0 0 0,1 0 0 0 0,-1 0-1 0 0,0 0 1 0 0,0 0 0 0 0,0 1 0 0 0,1-1-1 0 0,-1 0 1 0 0,0 1 0 0 0,0-1-1 0 0,0 1 1 0 0,0-1 0 0 0,0 1 0 0 0,1-1-1 0 0,-1 1 1 0 0,0 0 0 0 0,0 0-1 0 0,-1-1 1 0 0,1 1 0 0 0,0 0 0 0 0,0 0-1 0 0,0 0 1 0 0,0 0 0 0 0,-1 0 0 0 0,1 0-1 0 0,0 0 1 0 0,-1 0 0 0 0,1 0-1 0 0,-1 1 1 0 0,0-1 0 0 0,1 0 0 0 0,-1 0-1 0 0,0 0 1 0 0,1 1 0 0 0,-1-1 0 0 0,0 0-1 0 0,0 1-1 0 0,2 190 199 0 0,-6-130-195 0 0,-3 0 0 0 0,-2 0-1 0 0,-3-1 1 0 0,-8 19-4 0 0,16-64 2 0 0,-9 32 8 0 0,-2-1 0 0 0,-2-1 0 0 0,-2-1-1 0 0,-2 0 1 0 0,-2-2 0 0 0,-2 0 0 0 0,-1-2 0 0 0,-3 0-1 0 0,-1-2-9 0 0,21-26 0 0 0,-1 0 0 0 0,0-1 0 0 0,-1 0 0 0 0,-1-1 0 0 0,0 0 0 0 0,0-1-1 0 0,-1 0 1 0 0,0-1 0 0 0,-1 0 0 0 0,0-1 0 0 0,-11 5 0 0 0,23-13 2 0 0,0 1 0 0 0,0 0 0 0 0,1-1 0 0 0,-1 1 0 0 0,0-1 0 0 0,0 1 0 0 0,0-1 0 0 0,0 0 0 0 0,0 0 0 0 0,0 0 0 0 0,0 0 0 0 0,0 0 0 0 0,0 0 0 0 0,0-1 0 0 0,0 1 0 0 0,1-1 0 0 0,-1 1 0 0 0,0-1 1 0 0,0 1-1 0 0,0-1 0 0 0,1 0 0 0 0,-1 0 0 0 0,0 0 0 0 0,1 0 0 0 0,-1-1 0 0 0,1 1 0 0 0,-1 0 0 0 0,1 0 0 0 0,-1-1 0 0 0,1 1 0 0 0,0-1 0 0 0,0 0 0 0 0,0 1 0 0 0,0-1 0 0 0,0 0-2 0 0,-9-70 16 0 0,14 46-15 0 0,1-1 1 0 0,1 1 0 0 0,1 1 0 0 0,1-1-1 0 0,2 1 1 0 0,0 1 0 0 0,2-1 0 0 0,0 2-1 0 0,2 0 1 0 0,0 0 0 0 0,5-2-2 0 0,-19 24-1 0 0,26-42-104 0 0,1 2 1 0 0,2 1-1 0 0,1 1 0 0 0,3 1 0 0 0,1 2 0 0 0,11-8 105 0 0,1 22-2846 0 0,-24 21-8826 0 0,-19 1-356 0 0</inkml:trace>
  <inkml:trace contextRef="#ctx0" brushRef="#br0" timeOffset="5739.701">1452 504 0 0 0,'0'0'693'0'0,"0"0"380"0"0,0 0-10 0 0,0 0-38 0 0,0 0 2 0 0,0 0-77 0 0,0 0-108 0 0,0 0-96 0 0,0 0-83 0 0,0 0-51 0 0,7-2 7513 0 0,25-11-6304 0 0,68-25 222 0 0,-93 38-98 0 0,-86 31-1757 0 0,-3 0 18 0 0,70-24-268 0 0,22-6-1634 0 0,4-2-3274 0 0,-11 1-5971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0 0 0,'0'0'1287'0'0,"0"0"35"0"0,0 0 106 0 0,0 0 319 0 0,0 0 229 0 0,0 0 66 0 0,0 0-57 0 0,0 0-301 0 0,0 0-294 0 0,0 0-310 0 0,0 0-264 0 0,-3 0-152 0 0,-11 0-92 0 0,11 0-62 0 0,3 0-37 0 0,24 0 5088 0 0,74 2-3705 0 0,-49 0-1553 0 0,0-1 0 0 0,1-3 0 0 0,-1-2 0 0 0,3-3-303 0 0,41-10 406 0 0,-89 16-260 0 0,4-2-826 0 0,-15 2-3636 0 0,-4 7 169 0 0,4-1-1576 0 0,-1-1-5424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9906 0 0,'0'0'2459'0'0,"0"0"-836"0"0,0 0-517 0 0,0 0-129 0 0,0 0 9 0 0,0 0 21 0 0,0 0-23 0 0,0 0-64 0 0,0 0-82 0 0,0 0-111 0 0,0 0-69 0 0,0 0-75 0 0,0 0-79 0 0,32-1-65 0 0,102-2-119 0 0,99-4-707 0 0,-211 7-1625 0 0,-8 0-4448 0 0,-9 0-5157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19 0 0 0,'0'0'644'0'0,"0"0"486"0"0,0 0 217 0 0,0 0 85 0 0,0 0 23 0 0,0 0 32 0 0,0 0 15 0 0,0 0-50 0 0,0 0-33 0 0,3-4-80 0 0,9-11-111 0 0,-16 18 5989 0 0,-6 4-4437 0 0,-36 24-3138 0 0,24-11 518 0 0,2 1 0 0 0,1 0 0 0 0,0 2-1 0 0,2 0 1 0 0,1 1 0 0 0,0 1 0 0 0,2 1-1 0 0,1 0 1 0 0,-4 11-160 0 0,4-4 122 0 0,1 0 0 0 0,1 0-1 0 0,2 1 1 0 0,2 0 0 0 0,1 0-1 0 0,1 1 1 0 0,2 0 0 0 0,1 22-122 0 0,4-40 78 0 0,0 1 0 0 0,1-1 0 0 0,0 0 0 0 0,2 0 1 0 0,0 0-1 0 0,0-1 0 0 0,2 0 0 0 0,0 0 1 0 0,1-1-1 0 0,1 1 0 0 0,0-2 0 0 0,1 1 0 0 0,0-1 1 0 0,8 7-79 0 0,64 42 681 0 0,-41-52-105 0 0,-40-11-541 0 0,-1 0 6 0 0,0 0-11 0 0,0 0 2 0 0,0 0 6 0 0,0 0-2 0 0,0 0-17 0 0,0 0-10 0 0,0 0-5 0 0,0 0-18 0 0,0 0-17 0 0,0 0-9 0 0,0 0-16 0 0,0 0-48 0 0,0-25-3580 0 0,12 8-1868 0 0,-8 12-1625 0 0,-2 1-4287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4809 0 0,'0'0'2602'0'0,"0"0"-430"0"0,0 0-186 0 0,0 0-89 0 0,0 0-188 0 0,0 0-254 0 0,0 0-257 0 0,0 0-202 0 0,0 0-164 0 0,0 0-120 0 0,0 0-77 0 0,0 0-55 0 0,0 0-30 0 0,4-15-9 0 0,15-50-17 0 0,43-61 1898 0 0,-35 87-2079 0 0,2 1 0 0 0,1 2-1 0 0,1 1 1 0 0,2 2 0 0 0,15-12-343 0 0,-47 45 2 0 0,2-4 19 0 0,0 1 0 0 0,1-1-1 0 0,-1 1 1 0 0,1 0 0 0 0,0 0 0 0 0,-1 1-1 0 0,1-1 1 0 0,0 1 0 0 0,1 0-1 0 0,-1 0 1 0 0,0 0 0 0 0,1 1 0 0 0,-1-1-1 0 0,1 1 1 0 0,-1 0 0 0 0,1 0 0 0 0,0 1-21 0 0,14 33 34 0 0,27 228 249 0 0,-46-259-278 0 0,0-1 0 0 0,1 0 0 0 0,-1 1 0 0 0,0-1 0 0 0,1 0 0 0 0,-1 1 0 0 0,1-1 0 0 0,-1 0-1 0 0,1 0 1 0 0,-1 1 0 0 0,1-1 0 0 0,0 0 0 0 0,0 0 0 0 0,0 0 0 0 0,0 0 0 0 0,0 0 0 0 0,0 0 0 0 0,0 0 0 0 0,0 0 0 0 0,0 0 0 0 0,0-1 0 0 0,0 1 0 0 0,0 0 0 0 0,1-1 0 0 0,-1 1 0 0 0,0-1 0 0 0,1 1-1 0 0,-1-1 1 0 0,0 0 0 0 0,1 1 0 0 0,-1-1 0 0 0,0 0 0 0 0,1 0 0 0 0,-1 0 0 0 0,1 0 0 0 0,-1 0 0 0 0,0 0 0 0 0,1 0 0 0 0,-1-1 0 0 0,0 1 0 0 0,1-1 0 0 0,-1 1 0 0 0,0 0 0 0 0,1-1 0 0 0,-1 0-1 0 0,0 1 1 0 0,0-1 0 0 0,0 0-5 0 0,80-76 281 0 0,-50 44-258 0 0,1 2 0 0 0,2 1 1 0 0,0 2-1 0 0,2 2 0 0 0,2 1 0 0 0,14-7-23 0 0,-26 19-26 0 0,-18 8 22 0 0,1 0-1 0 0,0 1 1 0 0,0 0-1 0 0,0 1 0 0 0,0-1 1 0 0,1 2-1 0 0,-1-1 1 0 0,1 1-1 0 0,0 1 0 0 0,5 0 5 0 0,-13 3 0 0 0,1 1-1 0 0,0-1 0 0 0,-1 1 1 0 0,1 0-1 0 0,-1 0 0 0 0,0 1 1 0 0,0-1-1 0 0,-1 0 0 0 0,1 1 1 0 0,0-1-1 0 0,-1 1 0 0 0,0-1 1 0 0,0 1-1 0 0,0-1 0 0 0,0 1 1 0 0,-1 0-1 0 0,0 0 0 0 0,1-1 1 0 0,-1 1-1 0 0,0 0 0 0 0,-1 0 1 0 0,1-1 0 0 0,1 16 17 0 0,-1 0 0 0 0,-1 0 1 0 0,-1 0-1 0 0,0 0 0 0 0,-2-1 1 0 0,0 1-1 0 0,-4 11-17 0 0,-18 80 31 0 0,22-77-1003 0 0,23-37-3825 0 0,-9-4 2352 0 0,0-1-5207 0 0,-1 5-4131 0 0</inkml:trace>
  <inkml:trace contextRef="#ctx0" brushRef="#br0" timeOffset="736.005">1609 81 11490 0 0,'0'0'1553'0'0,"0"0"-318"0"0,0 0 92 0 0,0 0 204 0 0,0 0 18 0 0,0 0-191 0 0,0 0-239 0 0,0 0-202 0 0,0 0-128 0 0,0 0-77 0 0,0 0-93 0 0,0 0-90 0 0,0 0-81 0 0,2-12-72 0 0,5-35-44 0 0,-8 45-309 0 0,1 1 0 0 0,-1 0-1 0 0,0 0 1 0 0,1-1 0 0 0,-1 1 0 0 0,0 0-1 0 0,0 0 1 0 0,0 0 0 0 0,0 0 0 0 0,0 0-1 0 0,0 0 1 0 0,0 0 0 0 0,0 0 0 0 0,0 0-1 0 0,0 1 1 0 0,0-1 0 0 0,-1 0 0 0 0,1 1-1 0 0,0-1 1 0 0,-1 1 0 0 0,1-1 0 0 0,0 1-1 0 0,-1 0 1 0 0,1-1 0 0 0,0 1 0 0 0,-1 0-1 0 0,1 0 1 0 0,-1 0 0 0 0,1 0 0 0 0,0 0-1 0 0,-1 1 1 0 0,1-1 0 0 0,-1 0 0 0 0,1 0-1 0 0,0 1 1 0 0,-2 0-23 0 0,-3-1 53 0 0,-8 0 10 0 0,0 1-1 0 0,-1 0 1 0 0,1 1 0 0 0,0 0-1 0 0,1 2 1 0 0,-1-1-1 0 0,0 2 1 0 0,1-1-1 0 0,0 2 1 0 0,-12 6-63 0 0,14-8 13 0 0,-1 1 0 0 0,1 0 0 0 0,1 1 0 0 0,-1 0 0 0 0,1 1 0 0 0,0 0 0 0 0,0 0 0 0 0,1 1 0 0 0,0 1 0 0 0,1-1 0 0 0,0 1 0 0 0,0 1 0 0 0,0 0 0 0 0,2 0 0 0 0,-1 0 0 0 0,1 1 0 0 0,1-1 0 0 0,-1 1 0 0 0,2 1 0 0 0,0-1 0 0 0,0 1 0 0 0,1 0 0 0 0,1 0 0 0 0,0 0 0 0 0,0 4-13 0 0,1-13 0 0 0,1 0-1 0 0,0 0 1 0 0,0 0-1 0 0,0 0 1 0 0,0-1-1 0 0,0 1 1 0 0,1 0-1 0 0,-1 0 1 0 0,1 0-1 0 0,0 0 0 0 0,0 0 1 0 0,0-1-1 0 0,0 1 1 0 0,0 0-1 0 0,0-1 1 0 0,1 1-1 0 0,-1-1 1 0 0,1 1-1 0 0,0-1 1 0 0,0 0-1 0 0,0 0 1 0 0,0 0-1 0 0,0 0 1 0 0,0 0-1 0 0,1 0 1 0 0,-1-1-1 0 0,1 1 1 0 0,-1-1-1 0 0,1 1 0 0 0,-1-1 1 0 0,1 0-1 0 0,0 0 1 0 0,2 0 0 0 0,7 1 52 0 0,0-2-1 0 0,-1 1 1 0 0,1-2 0 0 0,0 1-1 0 0,0-2 1 0 0,0 1 0 0 0,-1-2-1 0 0,1 1 1 0 0,-1-2 0 0 0,0 0 0 0 0,0 0-1 0 0,0-1 1 0 0,0 0 0 0 0,-1 0-1 0 0,2-3-51 0 0,144-110 571 0 0,-144 109-535 0 0,-1-2-2 0 0,0 2 1 0 0,1 0 0 0 0,1 0 0 0 0,-1 1 0 0 0,1 0 0 0 0,1 1-1 0 0,-1 1 1 0 0,15-5-35 0 0,-26 13 1 0 0,0-1 1 0 0,0 1-1 0 0,0-1 0 0 0,-1 1 0 0 0,1 0 0 0 0,0-1 0 0 0,-1 1 1 0 0,1 0-1 0 0,-1 0 0 0 0,1 0 0 0 0,-1 0 0 0 0,0 1 0 0 0,0-1 0 0 0,0 0 1 0 0,0 0-1 0 0,0 1 0 0 0,-1-1 0 0 0,1 1 0 0 0,-1-1 0 0 0,1 1 1 0 0,-1-1-1 0 0,0 0 0 0 0,0 1 0 0 0,0-1 0 0 0,0 1 0 0 0,-1-1 0 0 0,1 3-1 0 0,0-1 5 0 0,3 103 37 0 0,-4-1 1 0 0,-15 101-43 0 0,12-153-2 0 0,-2 0-11 0 0,-3 0-1 0 0,-1-1 1 0 0,-3 0 0 0 0,-3-1-1 0 0,-1-1 1 0 0,-3 0 13 0 0,17-43 1 0 0,0 0 0 0 0,-1 0 0 0 0,1-1 0 0 0,-1 0 0 0 0,-1 0 0 0 0,0 0 0 0 0,0 0 0 0 0,0-1 0 0 0,-1 1 0 0 0,0-1 0 0 0,0-1 0 0 0,0 1 0 0 0,-1-1 0 0 0,0 0 0 0 0,0-1 0 0 0,0 0 0 0 0,0 0 0 0 0,-1 0 0 0 0,0-1 0 0 0,-5 2-1 0 0,10-4 0 0 0,1 1 1 0 0,-2-1-1 0 0,1 0 1 0 0,0 0-1 0 0,0 0 1 0 0,0 0-1 0 0,0-1 1 0 0,-1 1-1 0 0,1-1 1 0 0,0 0-1 0 0,-1 0 1 0 0,1 0 0 0 0,0 0-1 0 0,-1 0 1 0 0,1-1-1 0 0,0 0 1 0 0,0 1-1 0 0,-1-1 1 0 0,1 0-1 0 0,0-1 1 0 0,0 1-1 0 0,0-1 1 0 0,0 1-1 0 0,1-1 1 0 0,-1 0-1 0 0,0 0 1 0 0,1 0-1 0 0,-1 0 1 0 0,1 0-1 0 0,0-1 1 0 0,-1 1-1 0 0,1-1 1 0 0,0 0-1 0 0,1 1 1 0 0,-1-1-1 0 0,0 0 1 0 0,0-3-1 0 0,0-5-6 0 0,0-1 1 0 0,2 0 0 0 0,-1 1 0 0 0,1-1 0 0 0,1 0-1 0 0,0 1 1 0 0,1-1 0 0 0,0 1 0 0 0,0-1 0 0 0,2 1-1 0 0,-1 0 1 0 0,1 0 0 0 0,1 1 0 0 0,0-1 0 0 0,0 1-1 0 0,1 0 1 0 0,1 0 0 0 0,0 0 5 0 0,11-14-21 0 0,1 1 1 0 0,1 1-1 0 0,1 0 0 0 0,1 2 1 0 0,0 0-1 0 0,14-7 21 0 0,105-47-3308 0 0,-129 68 1293 0 0,1-1-4456 0 0,-3 6-5800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3217 0 0,'0'0'1487'0'0,"0"0"-196"0"0,0 0-12 0 0,0 0 149 0 0,0 0 88 0 0,0 0-132 0 0,0 0-306 0 0,0 0-332 0 0,0 0-236 0 0,0 0-91 0 0,0 0-38 0 0,0 0 10 0 0,0 0-15 0 0,-1 9-21 0 0,6 258 3381 0 0,-4-266-3666 0 0,0-1 0 0 0,0 1 1 0 0,0 0-1 0 0,0-1 0 0 0,0 1 1 0 0,1 0-1 0 0,-1-1 1 0 0,0 1-1 0 0,0-1 0 0 0,1 0 1 0 0,-1 0-1 0 0,0 1 1 0 0,1-1-1 0 0,-1 0 0 0 0,0 0 1 0 0,1 0-1 0 0,-1 0 1 0 0,1 0-1 0 0,-1-1 0 0 0,0 1 1 0 0,0 0-1 0 0,1 0 1 0 0,-1-1-1 0 0,0 1 0 0 0,1-1 1 0 0,-1 0-1 0 0,0 1 0 0 0,0-1 1 0 0,0 0-1 0 0,0 1 1 0 0,0-1-1 0 0,0 0 0 0 0,0 0 1 0 0,0 0-71 0 0,1 0 30 0 0,16-9 159 0 0,-1-2 0 0 0,0 1 1 0 0,0-2-1 0 0,-2 0 0 0 0,1-1 0 0 0,-2-1 1 0 0,0 0-1 0 0,0-2-189 0 0,29-29 269 0 0,-25 26-119 0 0,-2-2 0 0 0,0 0 0 0 0,-1-1 0 0 0,-2-1 0 0 0,0 0 0 0 0,0-3-150 0 0,-4 16 188 0 0,-9 32-140 0 0,-2-1 48 0 0,-1 111 389 0 0,9 158-24 0 0,7-181-405 0 0,-6 1 0 0 0,-4 71-56 0 0,-4-169 14 0 0,0 0 1 0 0,-1 0-1 0 0,0 0 1 0 0,0 0-1 0 0,-1 0 1 0 0,-1-1-1 0 0,1 1 1 0 0,-2-1-1 0 0,0 0 1 0 0,0 0-15 0 0,3-8 12 0 0,1-1 1 0 0,-1 1-1 0 0,0-1 1 0 0,1 0-1 0 0,-1 0 0 0 0,0 0 1 0 0,0 0-1 0 0,0 0 1 0 0,0 0-1 0 0,0-1 0 0 0,0 1 1 0 0,0 0-1 0 0,0-1 1 0 0,0 0-1 0 0,0 1 1 0 0,0-1-1 0 0,0 0 0 0 0,0 0 1 0 0,0 0-1 0 0,-1 0 1 0 0,1-1-1 0 0,0 1 0 0 0,0-1 1 0 0,0 1-1 0 0,0-1 1 0 0,0 0-1 0 0,0 1 1 0 0,0-1-1 0 0,0 0 0 0 0,1 0 1 0 0,-1-1-1 0 0,0 1 1 0 0,1 0-1 0 0,-1 0 0 0 0,0-1 1 0 0,1 1-1 0 0,0-1 1 0 0,-1 0-1 0 0,1 1 0 0 0,0-1 1 0 0,0 0-1 0 0,0 0 1 0 0,0 0-1 0 0,0 0 1 0 0,0 1-1 0 0,0-1 0 0 0,1 0 1 0 0,-1-1-1 0 0,1 1 1 0 0,-1 0-1 0 0,1 0 0 0 0,0-1-12 0 0,-2-9-31 0 0,0 1-1 0 0,0-1 0 0 0,2 0 1 0 0,-1 0-1 0 0,2 1 0 0 0,-1-1 1 0 0,1 0-1 0 0,1 1 1 0 0,0-1-1 0 0,1 1 0 0 0,0-1 1 0 0,1 1-1 0 0,0 0 0 0 0,1 0 1 0 0,0 1-1 0 0,1-1 0 0 0,0 1 1 0 0,1 0-1 0 0,4-4 32 0 0,14-27-2249 0 0,-13 20-6106 0 0,-6 16-3407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11939 0 0,'0'0'2217'0'0,"0"0"-470"0"0,0 0-240 0 0,0 0-132 0 0,0 0-192 0 0,0 0-211 0 0,0 0-185 0 0,0 0-140 0 0,0 0-113 0 0,0 0-40 0 0,0 0-51 0 0,0 0-44 0 0,0 0-28 0 0,18-3-65 0 0,83-19 185 0 0,-29 22 213 0 0,-70 0-691 0 0,-1 1 1 0 0,0 0-1 0 0,1 0 0 0 0,-1 0 0 0 0,0 0 0 0 0,1 0 0 0 0,-1 1 1 0 0,0-1-1 0 0,0 0 0 0 0,0 0 0 0 0,0 1 0 0 0,0-1 0 0 0,0 1 1 0 0,-1-1-1 0 0,1 1 0 0 0,0-1 0 0 0,-1 1 0 0 0,1-1 0 0 0,-1 1 1 0 0,0 0-1 0 0,1-1 0 0 0,-1 1 0 0 0,0 0 0 0 0,0-1 0 0 0,0 1 1 0 0,0 0-1 0 0,0-1 0 0 0,0 1 0 0 0,-1 0 0 0 0,1-1 0 0 0,-1 1 1 0 0,1-1-1 0 0,-1 1 0 0 0,1-1 0 0 0,-1 1 0 0 0,0-1 0 0 0,0 1 1 0 0,0-1-1 0 0,0 1 0 0 0,0-1 0 0 0,0 0 0 0 0,0 0 0 0 0,0 1 1 0 0,0-1-1 0 0,-1 0 0 0 0,1 0 0 0 0,0 0-13 0 0,-78 80 315 0 0,70-72-298 0 0,5-6-4 0 0,-1 1-1 0 0,1-1 1 0 0,1 1-1 0 0,-1 0 1 0 0,0 0-1 0 0,1 1 1 0 0,0-1-1 0 0,0 1 1 0 0,0 0-1 0 0,1 0 1 0 0,-1-1-1 0 0,1 2 1 0 0,0-1-1 0 0,1 0 1 0 0,-1 0-1 0 0,0 3-12 0 0,4-6 35 0 0,0 0 1 0 0,0 0-1 0 0,0 0 0 0 0,0-1 0 0 0,0 1 0 0 0,0-1 0 0 0,0 1 1 0 0,0-1-1 0 0,1 0 0 0 0,-1 0 0 0 0,0 0 0 0 0,1 0 1 0 0,-1 0-1 0 0,1 0 0 0 0,0-1 0 0 0,-1 1 0 0 0,1-1 0 0 0,-1 0 1 0 0,1 0-1 0 0,1 0-35 0 0,0 1 70 0 0,6 1 9 0 0,0-1 0 0 0,0 0 1 0 0,0 0-1 0 0,0-1 1 0 0,0 0-1 0 0,0-1 1 0 0,0 0-1 0 0,0 0 0 0 0,0-2 1 0 0,0 1-1 0 0,5-3-79 0 0,-12 4 960 0 0,-1-1-3381 0 0,1-2-9415 0 0,-2 0-180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15 611 11018 0 0,'0'0'4427'0'0,"0"0"-2856"0"0,0 0-953 0 0,0 0 176 0 0,0 0 348 0 0,0 0 243 0 0,0 0 5 0 0,0 0-194 0 0,0 0-257 0 0,0 0-195 0 0,2 32-168 0 0,6 103-129 0 0,-11-23 413 0 0,-9-54-851 0 0,5-53-1473 0 0,5-15-10590 0 0,2 6 408 0 0</inkml:trace>
  <inkml:trace contextRef="#ctx0" brushRef="#br0" timeOffset="385.174">247 7 4745 0 0,'0'0'2710'0'0,"0"0"-268"0"0,0 0-207 0 0,0 0-128 0 0,0 0-209 0 0,0 0-290 0 0,0 0-310 0 0,0 0-330 0 0,0 0-295 0 0,0 0-235 0 0,0 0-167 0 0,0 0-102 0 0,0 0 24 0 0,8-6 538 0 0,12 50 352 0 0,55 202 1631 0 0,-69-220-2569 0 0,14 50 113 0 0,-3 0 0 0 0,-3 1 0 0 0,-4 1 0 0 0,-4 0 0 0 0,-2 22-258 0 0,-6-82-3 0 0,-2 0 1 0 0,0 0-1 0 0,0 0 1 0 0,-2-1-1 0 0,0 0 1 0 0,-1 0-1 0 0,-1 0 1 0 0,-1-1-1 0 0,0 0 1 0 0,-1-1-1 0 0,0 0 1 0 0,-2 0 0 0 0,0-1-1 0 0,0 0 1 0 0,-1-2-1 0 0,-1 1 1 0 0,0-1-1 0 0,0-1 1 0 0,-1-1-1 0 0,-1 0 1 0 0,0-1-1 0 0,0 0 1 0 0,-10 2 2 0 0,-44 14-1442 0 0,46-21-2547 0 0,-1-3-5212 0 0,15-1-2868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10258 0 0,'0'0'2810'0'0,"0"0"-595"0"0,0 0-374 0 0,0 0-158 0 0,0 0-210 0 0,0 0-254 0 0,0 0-245 0 0,0 0-214 0 0,0 0-169 0 0,0 0-128 0 0,0 0-89 0 0,0 0-46 0 0,0 0-9 0 0,6-1-7 0 0,229-23 1394 0 0,-214 22-2254 0 0,36-6-699 0 0,-24-4-8321 0 0,-26 8-1874 0 0</inkml:trace>
  <inkml:trace contextRef="#ctx0" brushRef="#br0" timeOffset="860.464">573 46 872 0 0,'0'0'1414'0'0,"0"0"-5"0"0,0 0 198 0 0,0 0 271 0 0,0 0 115 0 0,0 0-69 0 0,0 0-192 0 0,0 0-245 0 0,0 0-196 0 0,0 0-164 0 0,0 0-124 0 0,0 0-87 0 0,0 0-120 0 0,1-3-109 0 0,1-9-81 0 0,-1 8-75 0 0,-1 4-39 0 0,0 0-42 0 0,0 0-31 0 0,0 0-27 0 0,0 0-48 0 0,-9 23 971 0 0,-67 179-631 0 0,67-185-682 0 0,2 1 0 0 0,0 0-1 0 0,1 0 1 0 0,1 1-1 0 0,1-1 1 0 0,0 1 0 0 0,1 0-1 0 0,1 0 1 0 0,1 0-1 0 0,2 17-1 0 0,1-33 10 0 0,-1 0-1 0 0,2-1 0 0 0,-1 1 0 0 0,0 0 1 0 0,0-1-1 0 0,1 1 0 0 0,0-1 0 0 0,-1 0 1 0 0,1 0-1 0 0,0 0 0 0 0,0 0 1 0 0,0 0-1 0 0,0-1 0 0 0,0 1 0 0 0,1-1 1 0 0,-1 0-1 0 0,0 0 0 0 0,1 0 0 0 0,-1-1 1 0 0,1 1-1 0 0,-1-1 0 0 0,0 0 0 0 0,1 1 1 0 0,-1-2-1 0 0,1 1 0 0 0,-1 0 0 0 0,1-1 1 0 0,-1 1-1 0 0,1-1 0 0 0,-1 0 0 0 0,0 0 1 0 0,1-1-1 0 0,-1 1 0 0 0,0-1-9 0 0,21-11 96 0 0,-1-1 0 0 0,-1-1-1 0 0,0-2 1 0 0,-1 0 0 0 0,-1-1 0 0 0,0-1 0 0 0,-2 0-1 0 0,0-2 1 0 0,-1 0 0 0 0,-1-1 0 0 0,-2-1-1 0 0,0 0 1 0 0,-1-1 0 0 0,-1 0 0 0 0,-1-1-1 0 0,0-5-95 0 0,-9 26-1 0 0,75-131 104 0 0,-72 118 5 0 0,-12 18-39 0 0,-11 28-68 0 0,2 1 1 0 0,1 1-1 0 0,2 1 0 0 0,1 0 0 0 0,1 1 0 0 0,2 0 0 0 0,1 0 1 0 0,1 1-1 0 0,1 13-1 0 0,5-40 0 0 0,-9 72 0 0 0,3 1-1 0 0,4-1 1 0 0,4 40 0 0 0,0-26-8 0 0,6 132-52 0 0,-8-218 61 0 0,0 0 1 0 0,-1 0 0 0 0,0 0-1 0 0,0 0 1 0 0,0 0 0 0 0,-1-1-1 0 0,0 1 1 0 0,0-1 0 0 0,-1 0-1 0 0,0 1 1 0 0,0-2 0 0 0,0 1-1 0 0,-1 0 1 0 0,0-1 0 0 0,0 0 0 0 0,0 0-1 0 0,-1 0 1 0 0,1-1 0 0 0,-4 2-2 0 0,7-5 2 0 0,0 0 1 0 0,-1 0 0 0 0,1 0-1 0 0,0-1 1 0 0,-1 1 0 0 0,1 0-1 0 0,-1-1 1 0 0,1 0 0 0 0,-1 0 0 0 0,1 1-1 0 0,-1-1 1 0 0,1-1 0 0 0,-1 1-1 0 0,1 0 1 0 0,0-1 0 0 0,-1 1-1 0 0,1-1 1 0 0,-1 0 0 0 0,1 0 0 0 0,0 1-1 0 0,0-2 1 0 0,-1 1 0 0 0,1 0-1 0 0,0 0 1 0 0,0-1 0 0 0,0 1-1 0 0,0-1 1 0 0,0 0 0 0 0,1 1 0 0 0,-1-1-1 0 0,1 0 1 0 0,-1 0 0 0 0,1 0-1 0 0,-1 0 1 0 0,1 0 0 0 0,0-1-1 0 0,0 1 1 0 0,0 0 0 0 0,0-1-3 0 0,-1-9-10 0 0,0 0-1 0 0,1 0 1 0 0,1 0 0 0 0,0-1 0 0 0,1 1-1 0 0,0 0 1 0 0,0 0 0 0 0,2 0 0 0 0,-1 0-1 0 0,2 0 1 0 0,-1 0 0 0 0,2 1 0 0 0,-1-1-1 0 0,2 1 1 0 0,-1 0 0 0 0,1 1-1 0 0,1-1 1 0 0,1 0 10 0 0,-7 9-4 0 0,60-86-3006 0 0,-48 73 207 0 0,-1 4-6224 0 0,-8 3-2726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5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7258 0 0,'0'0'2677'0'0,"0"0"-388"0"0,0 0-202 0 0,0 0-73 0 0,0 0-176 0 0,0 0-294 0 0,0 0-359 0 0,0 0-294 0 0,0 0-220 0 0,0 0-136 0 0,0 0-64 0 0,-2-7 1508 0 0,2 31-1124 0 0,1-4-702 0 0,-1 0-1 0 0,0 0 1 0 0,-1 0-1 0 0,-1 0 1 0 0,-2 0 0 0 0,0 0-1 0 0,0-1 1 0 0,-2 1-1 0 0,-7 15-152 0 0,10-27-256 0 0,0-1-169 0 0,-2-6-3221 0 0,5-1 658 0 0,0 0-3481 0 0,0 0-5326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5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15731 0 0,'0'0'1985'0'0,"0"0"-721"0"0,0 0-496 0 0,0 0-128 0 0,0 0-192 0 0,0 0-143 0 0,0 0-249 0 0,0 0-128 0 0,0 0-33 0 0,0 0 1 0 0,0 0 56 0 0,0 0-80 0 0,0 0-96 0 0,0 0-240 0 0,91 55-344 0 0,-68-36-720 0 0,-4-8-2177 0 0,-6-4-8234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97 420 5473 0 0,'0'0'1446'0'0,"0"0"-514"0"0,0 0-321 0 0,0 0 45 0 0,0 0 276 0 0,0 0 303 0 0,0 0 147 0 0,0 0-62 0 0,0 0-146 0 0,0 0-186 0 0,0 0-141 0 0,16-7-109 0 0,49-21-111 0 0,18 21 1734 0 0,154-9 1352 0 0,-78-11-2777 0 0,-42 12-608 0 0,-72 11-342 0 0,-45 4-12 0 0,0 0-16 0 0,0 0-20 0 0,0 0-24 0 0,0 0-46 0 0,0 0-66 0 0,-23 26-5610 0 0,10-17-2486 0 0,7-1-2743 0 0</inkml:trace>
  <inkml:trace contextRef="#ctx0" brushRef="#br0" timeOffset="262.722">1 702 9530 0 0,'0'0'1174'0'0,"0"0"-366"0"0,0 0-35 0 0,0 0 326 0 0,0 0 337 0 0,0 0 144 0 0,0 0-87 0 0,0 0-182 0 0,34-3-225 0 0,108-8-211 0 0,192-10 1658 0 0,-245 17-6543 0 0,-89 3-511 0 0,0-1-361 0 0,0 1-5403 0 0</inkml:trace>
  <inkml:trace contextRef="#ctx0" brushRef="#br0" timeOffset="1060.439">353 0 0 0 0,'0'0'697'0'0,"0"0"1373"0"0,0 0 400 0 0,0 0-132 0 0,0 0-240 0 0,0 0-254 0 0,0 0-258 0 0,0 0-218 0 0,0 0-168 0 0,0 0-127 0 0,0 0-119 0 0,0 0-103 0 0,0 0-111 0 0,0 0-173 0 0,0 0-136 0 0,0 0-126 0 0,0 0-111 0 0,0 0-74 0 0,4 11 75 0 0,37 40 910 0 0,138 99 659 0 0,-126-108-1505 0 0,1-3-1 0 0,2-2 1 0 0,1-2-1 0 0,10 1-258 0 0,-2-1 233 0 0,-65-35-212 0 0,1 0-1 0 0,0 0 1 0 0,-1 0-1 0 0,1 0 1 0 0,-1 0-1 0 0,1 0 1 0 0,-1 1-1 0 0,1-1 1 0 0,-1 0-1 0 0,1 0 1 0 0,-1 1-1 0 0,0-1 1 0 0,1 0-1 0 0,-1 1 1 0 0,1-1-1 0 0,-1 0 1 0 0,1 1-1 0 0,-1-1 1 0 0,0 0-1 0 0,1 1 1 0 0,-1-1-1 0 0,0 1 1 0 0,0-1-1 0 0,1 1 1 0 0,-1-1-1 0 0,0 1 1 0 0,0-1-1 0 0,0 1 1 0 0,1-1-1 0 0,-1 1 1 0 0,0-1-1 0 0,0 1 1 0 0,0-1-1 0 0,0 1 1 0 0,0-1-1 0 0,0 1 1 0 0,0-1-1 0 0,0 1 1 0 0,0 0-1 0 0,0-1 1 0 0,-1 1-1 0 0,1-1 1 0 0,0 1-1 0 0,0-1 1 0 0,0 1-1 0 0,-1-1 1 0 0,1 1-1 0 0,0-1 1 0 0,-1 0-1 0 0,1 1 1 0 0,0-1-1 0 0,-1 1 1 0 0,1-1-1 0 0,0 0 1 0 0,-1 1-1 0 0,1-1 1 0 0,-1 0-21 0 0,-32 22 494 0 0,19-15-460 0 0,-15 13 25 0 0,0 0 0 0 0,1 2 0 0 0,1 1 0 0 0,2 1 0 0 0,0 2 0 0 0,1 0 0 0 0,-12 20-59 0 0,-69 107 147 0 0,35-51 13 0 0,37-49-1874 0 0,27-49-538 0 0,2-1-1200 0 0,1-2-3627 0 0,1-1-4926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5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6057 0 0,'0'0'1771'0'0,"0"0"34"0"0,0 0 234 0 0,0 0 124 0 0,0 0-101 0 0,0 0-313 0 0,0 0-350 0 0,0 0-274 0 0,0 0-182 0 0,0 0-161 0 0,0 0-134 0 0,0 0-121 0 0,0 0-81 0 0,6-7-21 0 0,48-85 1478 0 0,48-58-844 0 0,-65 109-1023 0 0,-33 40-23 0 0,-3 1 6 0 0,-1 0-11 0 0,0 0-17 0 0,-3 26-15 0 0,2-15 25 0 0,0-1 1 0 0,2 1-1 0 0,-1 0 1 0 0,1 0 0 0 0,1 0-1 0 0,0-1 1 0 0,0 1-1 0 0,1-1 1 0 0,0 0-1 0 0,1 0 1 0 0,1 0-1 0 0,3 8-1 0 0,-5-14 14 0 0,0 1-1 0 0,0 0 1 0 0,0-1-1 0 0,1 0 1 0 0,0 0-1 0 0,-1 0 1 0 0,1 0-1 0 0,1 0 1 0 0,-1-1-1 0 0,1 0 0 0 0,-1 0 1 0 0,1 0-1 0 0,0-1 1 0 0,0 1-1 0 0,0-1 1 0 0,0 0-1 0 0,0 0 1 0 0,1-1-1 0 0,-1 0 0 0 0,1 0 1 0 0,-1 0-1 0 0,1 0 1 0 0,0-1-14 0 0,7-2 114 0 0,-1-1-1 0 0,0 1 1 0 0,0-2 0 0 0,0 0 0 0 0,-1 0-1 0 0,1-1 1 0 0,-1-1 0 0 0,0 0 0 0 0,-1 0-1 0 0,1-1 1 0 0,-1-1 0 0 0,0 1 0 0 0,-1-2 0 0 0,0 1-1 0 0,0-1 1 0 0,-1-1 0 0 0,0 1 0 0 0,-1-1-1 0 0,0-1 1 0 0,-1 1 0 0 0,0-1 0 0 0,0 0-1 0 0,-1-1 1 0 0,-1 1 0 0 0,0-1 0 0 0,0 0-1 0 0,-1 0 1 0 0,-1 0 0 0 0,0-1 0 0 0,0 1-1 0 0,-2-1 1 0 0,1 1 0 0 0,-2-3-114 0 0,1-33-660 0 0,0 48 146 0 0,0 0-218 0 0,13 0-6687 0 0,-9 0-4434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795 796 1688 0 0,'0'0'2658'0'0,"0"0"-897"0"0,0 0-236 0 0,0 0 65 0 0,0 0 46 0 0,0 0-90 0 0,0 0-227 0 0,0 0-300 0 0,0 0-236 0 0,0 0-174 0 0,0 0-89 0 0,0 0-37 0 0,0 0-18 0 0,-30 7-11 0 0,-94 22-18 0 0,61 1 243 0 0,55-22-529 0 0,-8 8 87 0 0,0 0-1 0 0,0 1 0 0 0,2 0 0 0 0,0 1 0 0 0,1 1 0 0 0,1 0 0 0 0,0 0 0 0 0,-3 13-236 0 0,13-29 32 0 0,0 0 0 0 0,1 1 0 0 0,0-1 0 0 0,0 1-1 0 0,0-1 1 0 0,0 1 0 0 0,1-1 0 0 0,-1 1 0 0 0,1 0 0 0 0,0-1 0 0 0,0 1 0 0 0,0 0 0 0 0,1-1 0 0 0,-1 1 0 0 0,1-1-1 0 0,0 1 1 0 0,0-1 0 0 0,0 1 0 0 0,0-1 0 0 0,1 1 0 0 0,-1-1 0 0 0,1 0 0 0 0,0 0 0 0 0,0 0 0 0 0,0 0 0 0 0,1 0 0 0 0,-1 0-1 0 0,0-1 1 0 0,1 1 0 0 0,0-1 0 0 0,0 1 0 0 0,0-1 0 0 0,0 0 0 0 0,0 0 0 0 0,0-1 0 0 0,0 1 0 0 0,1 0 0 0 0,-1-1-1 0 0,0 0 1 0 0,1 0 0 0 0,-1 0 0 0 0,1 0 0 0 0,0-1-32 0 0,13 0 130 0 0,0-1 0 0 0,0-1 0 0 0,-1 0 0 0 0,1-1 0 0 0,-1-1 0 0 0,1-1 0 0 0,-1 0 0 0 0,-1-1 0 0 0,1-1 0 0 0,-1 0 1 0 0,0-1-1 0 0,-1-1 0 0 0,1 0 0 0 0,-2-1 0 0 0,0 0 0 0 0,4-5-130 0 0,-2 4 65 0 0,32-26 87 0 0,-1-2 1 0 0,-3-2-1 0 0,-1-2 1 0 0,-2-2-1 0 0,-2-1 1 0 0,20-35-153 0 0,-44 60 5 0 0,0 0 1 0 0,-1-1 0 0 0,-2 0-1 0 0,0-1 1 0 0,-1-1-1 0 0,-2 1 1 0 0,0-1 0 0 0,-2-1-1 0 0,0 0 1 0 0,-2 1-1 0 0,0-1 1 0 0,-2-1 0 0 0,-1 1-1 0 0,-1 0 1 0 0,-3-16-6 0 0,2 31-11 0 0,-1 1 0 0 0,-1-1 0 0 0,0 0 0 0 0,0 1 0 0 0,-1-1 0 0 0,0 1 0 0 0,-1 0 1 0 0,0 0-1 0 0,0 1 0 0 0,-1-1 0 0 0,0 1 0 0 0,0 0 0 0 0,-3-1 11 0 0,6 6-11 0 0,1 0-1 0 0,-1 0 1 0 0,-1 0-1 0 0,1 1 1 0 0,0-1 0 0 0,-1 1-1 0 0,1 0 1 0 0,-1 0 0 0 0,1 0-1 0 0,-1 0 1 0 0,0 1-1 0 0,0 0 1 0 0,0-1 0 0 0,0 1-1 0 0,0 1 1 0 0,0-1-1 0 0,0 1 1 0 0,0-1 0 0 0,0 1-1 0 0,-1 0 1 0 0,1 1 0 0 0,0-1-1 0 0,0 1 1 0 0,0 0-1 0 0,0 0 1 0 0,0 0 0 0 0,0 0-1 0 0,0 1 1 0 0,1-1 0 0 0,-1 1-1 0 0,0 0 1 0 0,1 0-1 0 0,-1 1 12 0 0,-10 7 0 0 0,1 1-1 0 0,1 0 0 0 0,0 1 1 0 0,0 0-1 0 0,1 1 0 0 0,1 0 1 0 0,0 1-1 0 0,1 0 0 0 0,1 0 1 0 0,0 1-1 0 0,0 0 0 0 0,2 0 1 0 0,0 1-1 0 0,1 0 0 0 0,0 2 1 0 0,-5 23 38 0 0,1 0-1 0 0,3 0 1 0 0,1 1-1 0 0,2-1 1 0 0,3 22-38 0 0,0-44 50 0 0,1 0 1 0 0,2-1-1 0 0,0 1 0 0 0,0-1 1 0 0,2 1-1 0 0,0-1 0 0 0,1 0 1 0 0,1-1-1 0 0,1 0 0 0 0,0 0 1 0 0,1-1-1 0 0,1 0 1 0 0,1 0-1 0 0,0-1 0 0 0,1 0 1 0 0,0-1-1 0 0,1-1 0 0 0,1 0 1 0 0,0 0-1 0 0,1-2 1 0 0,0 0-1 0 0,14 8-50 0 0,-20-14 18 0 0,-1 0 0 0 0,1 0 0 0 0,1-1-1 0 0,-1 0 1 0 0,1 0 0 0 0,-1-1 0 0 0,1-1 0 0 0,0 0 0 0 0,0 0 0 0 0,4 0-18 0 0,5-35-1759 0 0,-17 18-1673 0 0,-1 5-3681 0 0,1 2-4961 0 0</inkml:trace>
  <inkml:trace contextRef="#ctx0" brushRef="#br0" timeOffset="254.685">1609 866 14803 0 0,'0'0'1287'0'0,"0"0"-523"0"0,0 0-124 0 0,0 0 119 0 0,0 0 80 0 0,0 0-85 0 0,0 0-218 0 0,0 0-250 0 0,0 0-155 0 0,0 0-82 0 0,0 0-27 0 0,0 0-13 0 0,-4 31-64 0 0,-10 96-85 0 0,10-79-2215 0 0,4-48-1884 0 0,0 0-6442 0 0</inkml:trace>
  <inkml:trace contextRef="#ctx0" brushRef="#br0" timeOffset="399.566">1537 336 5633 0 0,'0'0'584'0'0,"0"0"-1576"0"0,0 0-112 0 0,0 0 176 0 0,0 0 296 0 0,0 0-441 0 0,0 0-415 0 0</inkml:trace>
  <inkml:trace contextRef="#ctx0" brushRef="#br0" timeOffset="803.286">1869 439 1176 0 0,'0'0'2718'0'0,"0"0"61"0"0,0 0 1 0 0,0 0-242 0 0,0 0-385 0 0,0 0-392 0 0,35-14-356 0 0,111-42-311 0 0,-62 12 434 0 0,-72 38-1321 0 0,-1 0-1 0 0,0-1 1 0 0,0-1-1 0 0,0 0 1 0 0,-1 0-1 0 0,0-1 1 0 0,-1-1-1 0 0,0 1 1 0 0,0-1 0 0 0,-1-1-1 0 0,-1 0 1 0 0,1 0-1 0 0,-2 0 1 0 0,0-1-1 0 0,0 0 1 0 0,-1 0-1 0 0,0 0 1 0 0,-1-1-1 0 0,-1 0 1 0 0,0 0-1 0 0,-1 0 1 0 0,1-5-207 0 0,-3 12 85 0 0,1 3-42 0 0,0 1 0 0 0,-1 0 0 0 0,1-1 0 0 0,0 1-1 0 0,-1 0 1 0 0,0-1 0 0 0,1 1 0 0 0,-1-1 0 0 0,0 1 0 0 0,-1 0 0 0 0,1-1-1 0 0,0 1 1 0 0,-1-1 0 0 0,1 1 0 0 0,-1 0 0 0 0,1-1 0 0 0,-1 1 0 0 0,0 0-1 0 0,0 0 1 0 0,0 0 0 0 0,-1 0 0 0 0,1 0 0 0 0,0 0 0 0 0,-1 0 0 0 0,1 0-1 0 0,-1 0 1 0 0,0 0 0 0 0,0 1 0 0 0,1-1 0 0 0,-1 1 0 0 0,0-1 0 0 0,0 1 0 0 0,0 0-1 0 0,-1 0 1 0 0,1 0 0 0 0,0 0 0 0 0,-1 0-43 0 0,0 3 2 0 0,1-1 0 0 0,-1 1 0 0 0,0 0 0 0 0,1 1 0 0 0,0-1 0 0 0,-1 0-1 0 0,1 1 1 0 0,0-1 0 0 0,0 1 0 0 0,0 0 0 0 0,1 0 0 0 0,-1-1 0 0 0,1 1 0 0 0,-1 0 0 0 0,1 0 0 0 0,0 1 0 0 0,0-1 0 0 0,0 0 0 0 0,1 1-2 0 0,-6 10 18 0 0,-14 46 7 0 0,2 0 1 0 0,3 2-1 0 0,2 0 1 0 0,4 0-1 0 0,2 1 1 0 0,3 0-1 0 0,2 0 1 0 0,4 15-26 0 0,-1 122 75 0 0,2-83-47 0 0,-4 0-1 0 0,-6-1 1 0 0,-5 1-1 0 0,-7 11-27 0 0,17-119-1 0 0,1 3-7 0 0,0 0 0 0 0,-1 0 0 0 0,-1 0-1 0 0,0-1 1 0 0,0 1 0 0 0,-1-1 0 0 0,0 0-1 0 0,-1 0 1 0 0,-1 0 0 0 0,0-1-1 0 0,0 1 1 0 0,-1-2 0 0 0,0 1 0 0 0,0-1-1 0 0,-1 0 1 0 0,0 0 0 0 0,-1-1 0 0 0,-8 6 8 0 0,13-12-57 0 0,-1 0 1 0 0,0-1-1 0 0,1 0 1 0 0,-1 0 0 0 0,0 0-1 0 0,0 0 1 0 0,0-1 0 0 0,1 1-1 0 0,-1-1 1 0 0,0-1-1 0 0,0 1 1 0 0,0-1 0 0 0,0 0-1 0 0,1 0 1 0 0,-1 0-1 0 0,0 0 1 0 0,1-1 0 0 0,-1 0-1 0 0,1 0 1 0 0,-1 0-1 0 0,1-1 1 0 0,0 1 0 0 0,0-1-1 0 0,0 0 1 0 0,1 0-1 0 0,-1 0 1 0 0,0-1 0 0 0,1 1-1 0 0,0-1 1 0 0,0 0 0 0 0,0 0-1 0 0,-1-4 57 0 0,-6-6-345 0 0,2-1 0 0 0,0 0 0 0 0,1 0 0 0 0,1-1 0 0 0,0 0 0 0 0,1 0 1 0 0,1-1-1 0 0,0 1 0 0 0,1-3 345 0 0,-11-138-4743 0 0,12 55-3548 0 0,2 69-128 0 0</inkml:trace>
  <inkml:trace contextRef="#ctx0" brushRef="#br0" timeOffset="1351.789">2240 660 0 0 0,'0'0'1290'0'0,"0"0"85"0"0,0 0 96 0 0,0 0 86 0 0,31-16 69 0 0,99-51 14 0 0,-11 1 2365 0 0,-72 37-3309 0 0,-2-1 0 0 0,-1-3 1 0 0,-2-2-1 0 0,-1-2 0 0 0,-2-1 0 0 0,-2-2 0 0 0,1-4-696 0 0,-28 32 293 0 0,0 0 0 0 0,-1-1 0 0 0,0-1 0 0 0,-1 0 0 0 0,-1 0 0 0 0,0 0 0 0 0,-1-1 0 0 0,0 0 0 0 0,-1 0 0 0 0,-1-1 0 0 0,-1 1 0 0 0,0-1 0 0 0,1-15-293 0 0,-32 34 1915 0 0,14 12-1770 0 0,1 1 0 0 0,0 0 1 0 0,1 1-1 0 0,1 0 0 0 0,0 1 0 0 0,2 0 0 0 0,-7 17-145 0 0,-11 43 445 0 0,3 1-1 0 0,4 1 0 0 0,4 1 0 0 0,3 0 1 0 0,3 1-1 0 0,5 1 0 0 0,2-1 0 0 0,6 35-444 0 0,1-39 103 0 0,3 0-1 0 0,3-1 0 0 0,3 0 1 0 0,23 71-103 0 0,-17-51 8 0 0,-22-94-30 0 0,0 0-1 0 0,0-1 1 0 0,-1 1 0 0 0,1 0 0 0 0,-1-1 0 0 0,1 0-1 0 0,-1 0 1 0 0,0 0 0 0 0,1 0 0 0 0,-1 0 0 0 0,0-1 0 0 0,0 0-1 0 0,0 0 1 0 0,0 0 0 0 0,-1 0 0 0 0,1-1 0 0 0,0 1-1 0 0,0-1 1 0 0,0 0 0 0 0,-1 0 0 0 0,1-1 0 0 0,0 1-1 0 0,0-1 1 0 0,-2-1 22 0 0,-3 2-81 0 0,-1 0-30 0 0,2 2-139 0 0,0-1 1 0 0,0 0 0 0 0,-1-1-1 0 0,1 0 1 0 0,0 0-1 0 0,0-1 1 0 0,-1 0-1 0 0,1 0 1 0 0,0-1-1 0 0,0 0 1 0 0,0-1-1 0 0,0 1 1 0 0,1-1-1 0 0,-1-1 1 0 0,1 0-1 0 0,0 0 1 0 0,0 0-1 0 0,0-1 1 0 0,0 0-1 0 0,1 0 1 0 0,0-1 0 0 0,0 1-1 0 0,-2-5 250 0 0,6 5-363 0 0,0 0 0 0 0,1-1 0 0 0,-1 1 0 0 0,1-1 0 0 0,0 1 0 0 0,1-1 0 0 0,0 1 0 0 0,0-1 0 0 0,0 1 0 0 0,0-1 0 0 0,1 1 0 0 0,0-1 0 0 0,0 1 0 0 0,0-1 0 0 0,1 1 0 0 0,1-4 363 0 0,24-47-10737 0 0,-20 47 5196 0 0</inkml:trace>
  <inkml:trace contextRef="#ctx0" brushRef="#br0" timeOffset="1567.303">2399 840 8106 0 0,'0'0'1797'0'0,"0"0"-314"0"0,0 0-120 0 0,0 0 59 0 0,0 0-2 0 0,0 0-106 0 0,0 0-156 0 0,0 0-172 0 0,0 0-145 0 0,31-3-79 0 0,100-10-52 0 0,13-19 1057 0 0,74-30-933 0 0,-125 32-5231 0 0,-85 26-2140 0 0,-4-3-5212 0 0</inkml:trace>
  <inkml:trace contextRef="#ctx0" brushRef="#br0" timeOffset="2250.455">1883 881 2553 0 0,'0'0'3255'0'0,"0"0"-1068"0"0,0 0-423 0 0,0 0-106 0 0,0 0-152 0 0,0 0-217 0 0,36-9-195 0 0,114-27-190 0 0,-55 12 277 0 0,142-24-1618 0 0,-222 47-3122 0 0,-7 1-6611 0 0</inkml:trace>
  <inkml:trace contextRef="#ctx0" brushRef="#br0" timeOffset="2772.727">1745 358 5465 0 0,'0'0'1945'0'0,"0"0"-84"0"0,0 0 24 0 0,0 0-29 0 0,0 0-98 0 0,0 0-194 0 0,0 0-244 0 0,0 0-191 0 0,0 0-177 0 0,0 0-177 0 0,0 0-179 0 0,0 0-152 0 0,0 0-100 0 0,-9 1-71 0 0,-26 4-5 0 0,30-1-2460 0 0,20-3-10821 0 0,-10-1 5783 0 0</inkml:trace>
  <inkml:trace contextRef="#ctx0" brushRef="#br0" timeOffset="3820.27">2958 896 0 0 0,'0'0'1138'0'0,"0"0"283"0"0,0 0 308 0 0,0 0 184 0 0,0 0 38 0 0,0 0-132 0 0,0 0-216 0 0,0 0-225 0 0,0 0-226 0 0,0 0-134 0 0,0 0-97 0 0,0 0-55 0 0,32 0-41 0 0,96 0-36 0 0,-117 1-518 0 0,0-1 1 0 0,0 1 0 0 0,0-1 0 0 0,0-1 0 0 0,0 0 0 0 0,0-1 0 0 0,0 0-1 0 0,-1-1 1 0 0,1 0 0 0 0,-1 0 0 0 0,1-1 0 0 0,6-4-272 0 0,-4 2 194 0 0,-3 1-82 0 0,-1-1 0 0 0,0 0 0 0 0,0 0 0 0 0,0-1 0 0 0,-1 0 1 0 0,0 0-1 0 0,-1-1 0 0 0,1 0 0 0 0,-1 0 0 0 0,-1-1 0 0 0,0 0 0 0 0,0 0 0 0 0,-1-1 0 0 0,0 0 0 0 0,0 1 0 0 0,-1-2 0 0 0,0 1 0 0 0,-1 0 0 0 0,-1-1 0 0 0,1 1 0 0 0,-1-1 0 0 0,-1 0 0 0 0,0-3-112 0 0,-1 11-1 0 0,1 0 0 0 0,-1 0-1 0 0,0 0 1 0 0,0 0 0 0 0,0 0 0 0 0,0 0 0 0 0,0 0-1 0 0,-1 1 1 0 0,1-1 0 0 0,-1 0 0 0 0,0 0 0 0 0,0 0-1 0 0,0 1 1 0 0,0-1 0 0 0,0 0 0 0 0,-1 1 0 0 0,1-1-1 0 0,-1 1 1 0 0,0 0 0 0 0,1 0 0 0 0,-1-1 0 0 0,0 1-1 0 0,-1 0 1 0 0,1 0 0 0 0,0 1 0 0 0,0-1 0 0 0,-1 0-1 0 0,1 1 1 0 0,-1-1 0 0 0,1 1 0 0 0,-1 0 0 0 0,0 0-1 0 0,0 0 1 0 0,1 0 0 0 0,-1 1 0 0 0,0-1 0 0 0,0 1-1 0 0,0-1 1 0 0,-2 1 1 0 0,-8 2-50 0 0,0 0 0 0 0,0 1-1 0 0,0 0 1 0 0,0 1-1 0 0,0 0 1 0 0,1 1 0 0 0,-1 1-1 0 0,2 0 1 0 0,-1 0 0 0 0,0 1-1 0 0,1 1 1 0 0,1 0 0 0 0,-1 0-1 0 0,1 1 1 0 0,-4 5 50 0 0,14-14-1 0 0,-11 8 0 0 0,1 1 0 0 0,0 0 0 0 0,0 0 0 0 0,1 1 0 0 0,0 0 0 0 0,1 1 0 0 0,0 0 0 0 0,1 0 0 0 0,0 1 0 0 0,1 0 0 0 0,0 0 0 0 0,1 0 0 0 0,0 1 0 0 0,1 0 0 0 0,1 0 0 0 0,0 0 0 0 0,0 0 0 0 0,1 0 0 0 0,1 1 0 0 0,0-1 0 0 0,1 0 0 0 0,1 1 0 0 0,0 1 1 0 0,1-9 13 0 0,0-1-1 0 0,1 0 0 0 0,-1 0 0 0 0,1 0 0 0 0,0 0 0 0 0,0 0 0 0 0,1 0 0 0 0,-1-1 0 0 0,1 0 1 0 0,0 1-1 0 0,1-1 0 0 0,-1-1 0 0 0,1 1 0 0 0,-1-1 0 0 0,1 0 0 0 0,0 0 0 0 0,0 0 0 0 0,0 0 1 0 0,1-1-1 0 0,-1 0 0 0 0,1 0 0 0 0,-1-1 0 0 0,6 2-12 0 0,134 11 503 0 0,-114-15-366 0 0,0-1-1 0 0,1-2 1 0 0,-2 0-1 0 0,1-3 1 0 0,0 0 0 0 0,-1-2-1 0 0,-1-1 1 0 0,1-2 0 0 0,-2-1-1 0 0,0-1 1 0 0,0-1-1 0 0,-1-1 1 0 0,-1-2 0 0 0,-1 0-1 0 0,-1-2 1 0 0,0-1-1 0 0,-2 0 1 0 0,13-17-137 0 0,-29 30 21 0 0,0 0 0 0 0,-1-1 0 0 0,0 0-1 0 0,-1 0 1 0 0,0 0 0 0 0,0 0 0 0 0,-1 0 0 0 0,0-1-1 0 0,-1 0 1 0 0,0 0 0 0 0,0 1 0 0 0,-1-5-21 0 0,-1 10-4 0 0,1 1 0 0 0,-1-1 1 0 0,-1 1-1 0 0,1-1 0 0 0,0 1 1 0 0,-1-1-1 0 0,0 1 0 0 0,0-1 1 0 0,0 1-1 0 0,0 0 0 0 0,0-1 0 0 0,-1 1 1 0 0,1 0-1 0 0,-1 0 0 0 0,0 0 1 0 0,0 0-1 0 0,0 0 0 0 0,0 0 0 0 0,-1 1 1 0 0,1-1-1 0 0,-1 1 0 0 0,0 0 1 0 0,0 0-1 0 0,1 0 0 0 0,-1 0 0 0 0,0 0 1 0 0,-1 0-1 0 0,1 1 0 0 0,0-1 1 0 0,0 1-1 0 0,-1 0 0 0 0,1 0 1 0 0,-1 0-1 0 0,1 1 0 0 0,-3-1 4 0 0,-1 0-16 0 0,0 1 1 0 0,-1 0-1 0 0,1 0 0 0 0,-1 1 0 0 0,1 0 1 0 0,0 0-1 0 0,-1 0 0 0 0,1 1 0 0 0,0 0 1 0 0,0 1-1 0 0,0-1 0 0 0,0 2 0 0 0,1-1 1 0 0,-1 1-1 0 0,1-1 0 0 0,0 2 0 0 0,0-1 1 0 0,0 1-1 0 0,1 0 0 0 0,-1 0 0 0 0,-2 3 16 0 0,7-6 0 0 0,0-1 0 0 0,1 0 0 0 0,-1 0 0 0 0,0 0 0 0 0,0 1 0 0 0,1-1 0 0 0,-1 0 0 0 0,1 1 0 0 0,-1-1 0 0 0,1 1 0 0 0,-1-1 0 0 0,1 0 0 0 0,0 1 0 0 0,0-1 0 0 0,0 1 0 0 0,-1-1 0 0 0,2 1 0 0 0,-1-1 0 0 0,0 1 0 0 0,0-1 0 0 0,0 1 0 0 0,1-1 0 0 0,-1 0 0 0 0,1 1 0 0 0,-1-1 0 0 0,1 1 0 0 0,-1-1 0 0 0,1 0 0 0 0,0 0 0 0 0,0 1 0 0 0,-1-1 0 0 0,1 0-1 0 0,0 0 1 0 0,0 0 0 0 0,0 0 0 0 0,1 0 0 0 0,-1 0 0 0 0,0 0 0 0 0,0 0 0 0 0,0 0 0 0 0,1-1 0 0 0,56 28 17 0 0,-7-16-29 0 0,-39-10 25 0 0,0 0-1 0 0,-1 0 1 0 0,0 1 0 0 0,1 1 0 0 0,-1 0 0 0 0,0 0-1 0 0,0 1 1 0 0,-1 1 0 0 0,0-1 0 0 0,0 2 0 0 0,0-1-1 0 0,-1 2 1 0 0,0-1 0 0 0,0 1-13 0 0,-6-1 37 0 0,0 0 0 0 0,-1 0 0 0 0,1 0 0 0 0,-2 0 0 0 0,1 0 0 0 0,-1 0 0 0 0,0 1 0 0 0,0-1 0 0 0,-1 1 0 0 0,0-1 0 0 0,0 0 0 0 0,-1 1 0 0 0,0-1 0 0 0,0 0 0 0 0,-1 1 0 0 0,0-1 0 0 0,0 0 0 0 0,-1 0 0 0 0,0 0 0 0 0,0-1 0 0 0,-1 1 0 0 0,1-1 0 0 0,-1 0 0 0 0,-4 5-37 0 0,0 1 11 0 0,-15 49-303 0 0,63-53-1212 0 0,3-19-4050 0 0,-25 4-4186 0 0,-9 3-1012 0 0</inkml:trace>
  <inkml:trace contextRef="#ctx0" brushRef="#br0" timeOffset="4224.406">4179 954 10354 0 0,'0'0'1865'0'0,"0"0"-581"0"0,0 0-139 0 0,0 0 73 0 0,0 0-36 0 0,0 0-102 0 0,0 0-79 0 0,0 0-68 0 0,0 0-75 0 0,0 0-45 0 0,32 6-79 0 0,101 14-68 0 0,-59-28 198 0 0,-61 1-640 0 0,7-1 57 0 0,-1 0 0 0 0,0-2 0 0 0,0-1 0 0 0,-1 0 0 0 0,0-1 0 0 0,-1-1 0 0 0,14-14-281 0 0,-24 21 50 0 0,-1 0-1 0 0,1-1 1 0 0,-1-1 0 0 0,0 1 0 0 0,-1-1-1 0 0,0 0 1 0 0,0 0 0 0 0,0 0 0 0 0,-1-1-1 0 0,-1 1 1 0 0,1-1 0 0 0,-2 0-1 0 0,1 0 1 0 0,-1-1 0 0 0,0 1 0 0 0,-1 0-1 0 0,0-1 1 0 0,-1-7-50 0 0,0 15 2 0 0,0-1 0 0 0,-1 0 0 0 0,0 0 0 0 0,1 1-1 0 0,-1-1 1 0 0,0 1 0 0 0,-1-1 0 0 0,1 1 0 0 0,0-1 0 0 0,-1 1 0 0 0,1 0 0 0 0,-1-1-1 0 0,0 1 1 0 0,1 0 0 0 0,-1 0 0 0 0,0 0 0 0 0,-1 0 0 0 0,1 1 0 0 0,0-1 0 0 0,0 0-1 0 0,-1 1 1 0 0,1 0 0 0 0,-1 0 0 0 0,1-1 0 0 0,-1 1 0 0 0,1 1 0 0 0,-1-1 0 0 0,0 0-1 0 0,0 1 1 0 0,0-1-2 0 0,-86-3-115 0 0,72 7 103 0 0,1 1-1 0 0,0 1 0 0 0,0 1 0 0 0,0 0 0 0 0,0 1 0 0 0,1 0 0 0 0,0 1 0 0 0,1 1 0 0 0,0 1 1 0 0,0 0-1 0 0,1 0 0 0 0,1 2 0 0 0,-1-1 0 0 0,2 2 0 0 0,-5 5 13 0 0,10-11-8 0 0,-1 1 0 0 0,1 0 0 0 0,1 0 1 0 0,-1 1-1 0 0,2 0 0 0 0,-1 0 0 0 0,1 0 0 0 0,0 0 0 0 0,1 0 0 0 0,0 1 1 0 0,1 0-1 0 0,0 0 0 0 0,0-1 0 0 0,1 1 0 0 0,0 0 0 0 0,1 0 0 0 0,0 0 0 0 0,1 0 1 0 0,0 0-1 0 0,1 5 8 0 0,3-7-77 0 0,1 1 1 0 0,0-1 0 0 0,0 0-1 0 0,0 0 1 0 0,1-1-1 0 0,1 0 1 0 0,-1 0 0 0 0,1-1-1 0 0,0 1 1 0 0,0-2-1 0 0,1 1 1 0 0,0-1 0 0 0,0-1-1 0 0,0 0 1 0 0,0 0-1 0 0,1 0 1 0 0,0-1 0 0 0,-1-1-1 0 0,1 0 1 0 0,0 0-1 0 0,9 0 77 0 0,59 5-2235 0 0,-26-7-3311 0 0,-32 0 1006 0 0,-4 0-6720 0 0</inkml:trace>
  <inkml:trace contextRef="#ctx0" brushRef="#br0" timeOffset="4638.524">4733 1043 8090 0 0,'0'0'2235'0'0,"0"0"-476"0"0,0 0-161 0 0,0 0-91 0 0,0 0-96 0 0,0 0-134 0 0,0 0-193 0 0,0 0-127 0 0,0 0-92 0 0,0 0-70 0 0,0 0-35 0 0,0 0-54 0 0,0 0-60 0 0,27-18-60 0 0,82-57-66 0 0,-6-21 792 0 0,0-24-817 0 0,-110 133-525 0 0,0 1 0 0 0,0 0 0 0 0,2 0 0 0 0,-1 0 0 0 0,2 1 0 0 0,0 0 0 0 0,1 0-1 0 0,1 0 1 0 0,0 1 0 0 0,1-1 0 0 0,0 15 30 0 0,3-27 20 0 0,0 0 0 0 0,-1 0 0 0 0,2 0-1 0 0,-1 0 1 0 0,0 0 0 0 0,0 0-1 0 0,1 0 1 0 0,-1-1 0 0 0,1 1 0 0 0,0-1-1 0 0,0 0 1 0 0,0 0 0 0 0,0 0 0 0 0,0 0-1 0 0,1 0 1 0 0,-1-1 0 0 0,0 1 0 0 0,1-1-1 0 0,-1 0 1 0 0,1 0 0 0 0,0-1 0 0 0,-1 1-1 0 0,1-1 1 0 0,-1 1 0 0 0,1-1 0 0 0,0 0-1 0 0,-1 0 1 0 0,1-1 0 0 0,0 1 0 0 0,-1-1-1 0 0,4-1-19 0 0,2 2 130 0 0,5-3 17 0 0,-1 0-1 0 0,0-1 1 0 0,0 0 0 0 0,0-1 0 0 0,-1-1 0 0 0,0 0 0 0 0,0-1 0 0 0,0 0 0 0 0,-1-1-1 0 0,0 0 1 0 0,0-1 0 0 0,-1 0 0 0 0,0 0 0 0 0,-1-1 0 0 0,0-1 0 0 0,6-9-147 0 0,74-104-196 0 0,-87 118-156 0 0,-2 5-3931 0 0,0 0-4467 0 0,0 1-3552 0 0</inkml:trace>
  <inkml:trace contextRef="#ctx0" brushRef="#br0" timeOffset="4917.333">5865 641 14195 0 0,'0'0'2265'0'0,"0"0"-562"0"0,0 0-222 0 0,0 0-118 0 0,0 0-207 0 0,0 0-254 0 0,0 0-287 0 0,0 0-221 0 0,0 0-123 0 0,0 0-69 0 0,0 0-21 0 0,0 0 6 0 0,0 0-5 0 0,-30 10 1 0 0,-95 30-55 0 0,68-1-2 0 0,50-29-108 0 0,4-5-16 0 0,-1-1 0 0 0,1 1 0 0 0,0-1 0 0 0,0 1 0 0 0,1 0 0 0 0,-1 0 0 0 0,1 1 0 0 0,0-1 0 0 0,1 0 0 0 0,-1 1 0 0 0,1-1 0 0 0,0 1 0 0 0,0-1 0 0 0,1 1 0 0 0,0-1 0 0 0,0 1 0 0 0,0 0 0 0 0,0-1 0 0 0,1 1 0 0 0,0-1 0 0 0,0 1 0 0 0,1-1 0 0 0,0 1 0 0 0,-1-1 0 0 0,2 0 0 0 0,-1 0 0 0 0,1 0 0 0 0,2 4-2 0 0,0-4 6 0 0,1 1-1 0 0,0 0 1 0 0,0-1 0 0 0,1 0-1 0 0,-1-1 1 0 0,1 1-1 0 0,0-1 1 0 0,1 0 0 0 0,-1-1-1 0 0,1 0 1 0 0,-1 0 0 0 0,1-1-1 0 0,0 0 1 0 0,0 0-1 0 0,0-1 1 0 0,0 0 0 0 0,0 0-1 0 0,0-1 1 0 0,4 0-6 0 0,69-13-3458 0 0,-71 10 2183 0 0,1-2 0 0 0,-1 0 0 0 0,0 0 0 0 0,-1-1 0 0 0,1 0 0 0 0,-1-1 0 0 0,0 0 0 0 0,-1 0 0 0 0,6-6 1275 0 0,-9 5-10782 0 0</inkml:trace>
  <inkml:trace contextRef="#ctx0" brushRef="#br0" timeOffset="5309.01">6057 833 3705 0 0,'0'0'2096'0'0,"0"0"117"0"0,0 0 101 0 0,0 0-19 0 0,0 0-156 0 0,0 0-233 0 0,0 0-237 0 0,0 0-199 0 0,0 0-136 0 0,0 0-104 0 0,31 5-107 0 0,99 16-136 0 0,-58-30 222 0 0,-58 3-895 0 0,3 0-147 0 0,0-1-1 0 0,0-1 1 0 0,-1-1 0 0 0,0 0-1 0 0,0-1 1 0 0,-1 0 0 0 0,0-1-1 0 0,-1-1 1 0 0,0-1-1 0 0,-1 0 1 0 0,0 0 0 0 0,-1-2-1 0 0,-1 1 1 0 0,0-1-1 0 0,5-11-166 0 0,-14 23-1 0 0,-1 1 1 0 0,0 0-1 0 0,1 0 0 0 0,-1 0 0 0 0,0-1 0 0 0,0 1 0 0 0,0 0 0 0 0,0-1 0 0 0,-1 1 0 0 0,1-1 0 0 0,-1 1 0 0 0,1-1 0 0 0,-1 0 0 0 0,0 1 0 0 0,0-1 0 0 0,0 1 0 0 0,0-1 0 0 0,-1 1 0 0 0,1-1 1 0 0,-1 1-1 0 0,1-1 0 0 0,-1 1 0 0 0,0-1 0 0 0,0 1 0 0 0,0-1 0 0 0,0 1 0 0 0,0 0 0 0 0,-1 0 0 0 0,1 0 0 0 0,-1 0 0 0 0,1 0 0 0 0,-1 0 0 0 0,0 0 0 0 0,0 0 0 0 0,0 1 0 0 0,0-1 0 0 0,0 0 1 0 0,0 1-1 0 0,0 0 0 0 0,-1 0 0 0 0,1-1 0 0 0,0 2 0 0 0,-1-1 0 0 0,1 0 0 0 0,-1 0 0 0 0,1 1 0 0 0,-1-1 0 0 0,0 1 1 0 0,-12 0-24 0 0,0 1 0 0 0,0 0 0 0 0,0 1-1 0 0,0 1 1 0 0,1 0 0 0 0,-1 1 0 0 0,1 1 0 0 0,-1 0 0 0 0,1 1-1 0 0,1 1 1 0 0,-1 0 0 0 0,1 0 0 0 0,1 2 0 0 0,-1-1 0 0 0,1 2-1 0 0,1-1 1 0 0,0 2 0 0 0,0-1 0 0 0,1 2 0 0 0,0-1 0 0 0,1 1-1 0 0,1 1 1 0 0,0 0 0 0 0,0 0 0 0 0,0 4 24 0 0,4-10-1 0 0,0 1 1 0 0,1 1-1 0 0,0-1 1 0 0,0 0-1 0 0,1 1 1 0 0,0-1-1 0 0,1 1 1 0 0,0 0-1 0 0,0-1 0 0 0,1 1 1 0 0,0 0-1 0 0,1 0 1 0 0,0-1-1 0 0,0 1 1 0 0,0 0-1 0 0,1-1 1 0 0,1 1-1 0 0,-1-1 0 0 0,2 0 1 0 0,-1 0-1 0 0,1 0 1 0 0,0 0-1 0 0,0-1 1 0 0,1 1-1 0 0,0-1 1 0 0,1 0-1 0 0,-1-1 0 0 0,1 1 1 0 0,3 1 0 0 0,8 6 8 0 0,1-1-1 0 0,1 0 1 0 0,1-2-1 0 0,-1 0 1 0 0,2-1-1 0 0,-1-1 1 0 0,1 0-1 0 0,1-2 1 0 0,-1-1 0 0 0,1 0-1 0 0,0-2 1 0 0,1 0-1 0 0,-1-2 1 0 0,1 0-1 0 0,-1-2 1 0 0,1 0-1 0 0,-1-2 1 0 0,5-1-8 0 0,54-22-2078 0 0,-51 4-9040 0 0,-19 13-1860 0 0</inkml:trace>
  <inkml:trace contextRef="#ctx0" brushRef="#br0" timeOffset="12054.66">28 1680 1392 0 0,'0'0'1559'0'0,"0"0"-536"0"0,0 0-187 0 0,0 0 89 0 0,0 0 203 0 0,0 0 199 0 0,0 0 92 0 0,0 0 38 0 0,0 0-4 0 0,0 0-80 0 0,0 0-163 0 0,-5-3-194 0 0,-13-10-252 0 0,13 10-234 0 0,5 3-152 0 0,0 0-83 0 0,0 0-45 0 0,20 0 2010 0 0,121-6 36 0 0,-1-7-1 0 0,31-11-2295 0 0,31-3 673 0 0,1646-146 1625 0 0,-399 111-1676 0 0,-510 24-265 0 0,-452 2-97 0 0,-267 13-201 0 0,-29 3 199 0 0,106 4-258 0 0,-239 23 41 0 0,-52-4 150 0 0,-4-2-3960 0 0,0-1-4083 0 0,1 0-4839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7:4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10266 177 3265 0 0,'0'0'3146'0'0,"0"0"-1286"0"0,0 0-461 0 0,0 0 89 0 0,0 0 246 0 0,0 0 81 0 0,0 0-219 0 0,0 0-405 0 0,0 0-365 0 0,0 0-258 0 0,0 0-132 0 0,-3 4-56 0 0,-4 8-139 0 0,1 1 0 0 0,1 0 0 0 0,0 0 1 0 0,0 0-1 0 0,1 0 0 0 0,1 1 0 0 0,0-1 0 0 0,1 1 0 0 0,1 0 0 0 0,0 0 0 0 0,0 0 0 0 0,2 0 0 0 0,0 0 1 0 0,1 3-242 0 0,-2 17 364 0 0,15 139 891 0 0,-10-83-879 0 0,-3 1 0 0 0,-4-1 0 0 0,-13 78-376 0 0,-14-11 11 0 0,21-138-1007 0 0,-1-33-7410 0 0,8 9 2275 0 0,-1-2-4174 0 0</inkml:trace>
  <inkml:trace contextRef="#ctx0" brushRef="#br0" timeOffset="241.45">9736 803 12675 0 0,'0'0'1053'0'0,"0"0"-333"0"0,0 0-70 0 0,0 0 126 0 0,0 0 191 0 0,0 0 73 0 0,0 0-84 0 0,0 0-127 0 0,0 0-111 0 0,39-13-76 0 0,125-43-66 0 0,20 11 548 0 0,87 0-1066 0 0,-227 39-803 0 0,50-10-567 0 0,-64 8-2909 0 0,-1-2-3691 0 0,-22 7-682 0 0</inkml:trace>
  <inkml:trace contextRef="#ctx0" brushRef="#br0" timeOffset="718.535">10736 174 9338 0 0,'0'0'2286'0'0,"0"0"-682"0"0,0 0-417 0 0,0 0-124 0 0,0 0-69 0 0,0 0-33 0 0,0 0-31 0 0,0 0-90 0 0,0 0-101 0 0,0 0-90 0 0,0 0-74 0 0,0 0-44 0 0,-6 35-26 0 0,-14 114-21 0 0,14 13 712 0 0,5-83-739 0 0,-1-36-318 0 0,1 0 1 0 0,3 0 0 0 0,1 0 0 0 0,2 0 0 0 0,2-1-1 0 0,11 40-139 0 0,-17-79 16 0 0,0 0 0 0 0,-1 0-1 0 0,1-1 1 0 0,0 1-1 0 0,0-1 1 0 0,1 1 0 0 0,-1-1-1 0 0,1 1 1 0 0,-1-1-1 0 0,1 1 1 0 0,0-1 0 0 0,-1 0-1 0 0,1 0 1 0 0,0 0-1 0 0,1 0 1 0 0,-1 0-1 0 0,0-1 1 0 0,0 1 0 0 0,1-1-1 0 0,-1 1 1 0 0,1-1-1 0 0,-1 0 1 0 0,1 0 0 0 0,0 0-1 0 0,0 0 1 0 0,2 0-16 0 0,4-2 49 0 0,0-1 0 0 0,0-1 0 0 0,0 1 1 0 0,0-1-1 0 0,0-1 0 0 0,-1 0 0 0 0,1 0 1 0 0,-1-1-1 0 0,0 0 0 0 0,0 0 0 0 0,-1 0 0 0 0,0-1 1 0 0,1-1-1 0 0,-2 1-49 0 0,38-27 52 0 0,-37 28-37 0 0,2-1-17 0 0,1-1 0 0 0,-1 1 0 0 0,1 0 0 0 0,0 1 0 0 0,1 1 0 0 0,-1-1-1 0 0,1 1 1 0 0,0 1 0 0 0,0 0 0 0 0,0 1 0 0 0,0 0 0 0 0,2 0 2 0 0,-10 4 5 0 0,-1 0 0 0 0,0 0 0 0 0,0 0 0 0 0,0 0 1 0 0,0 0-1 0 0,0 0 0 0 0,-1 1 0 0 0,1-1 0 0 0,0 1 0 0 0,-1-1 1 0 0,0 1-1 0 0,0 0 0 0 0,0-1 0 0 0,0 1 0 0 0,0 0 0 0 0,0 0 1 0 0,-1 0-1 0 0,1-1 0 0 0,-1 1 0 0 0,0 0 0 0 0,0 0 1 0 0,0 0-1 0 0,0 0 0 0 0,0 0 0 0 0,-1 0 0 0 0,1-1 0 0 0,-2 3-5 0 0,2 2 46 0 0,-7 129 302 0 0,9-135-411 0 0,-1 1 1 0 0,1-1-1 0 0,0 0 0 0 0,0 0 0 0 0,0 0 0 0 0,-1 0 1 0 0,1 0-1 0 0,0 0 0 0 0,0 0 0 0 0,0-1 1 0 0,1 1-1 0 0,-1-1 0 0 0,0 1 0 0 0,0-1 1 0 0,0 0-1 0 0,0 0 0 0 0,0 0 0 0 0,0 0 0 0 0,1 0 1 0 0,-1-1-1 0 0,0 1 0 0 0,0-1 0 0 0,0 1 1 0 0,0-1-1 0 0,0 0 0 0 0,0 0 0 0 0,0 1 1 0 0,0-2-1 0 0,0 1 0 0 0,0 0 63 0 0,19-17-2692 0 0,-5 4-5529 0 0,-8 13-3061 0 0</inkml:trace>
  <inkml:trace contextRef="#ctx0" brushRef="#br0" timeOffset="1059.98">11402 969 6081 0 0,'0'0'2190'0'0,"0"0"-35"0"0,0 0-2 0 0,0 0-140 0 0,0 0-264 0 0,0 0-240 0 0,0 0-198 0 0,0 0-158 0 0,0 0-121 0 0,0 0-119 0 0,0 0-140 0 0,34 6-133 0 0,108 17-124 0 0,-140-22-488 0 0,1 0 1 0 0,0-1-1 0 0,0 1 0 0 0,0 0 1 0 0,0-1-1 0 0,0 0 1 0 0,1 0-1 0 0,-1 0 0 0 0,0 0 1 0 0,0 0-1 0 0,0 0 1 0 0,0-1-1 0 0,0 0 1 0 0,0 1-1 0 0,0-1 0 0 0,-1 0 1 0 0,1-1-1 0 0,0 1 1 0 0,0 0-1 0 0,-1-1 0 0 0,1 0 1 0 0,0 0-29 0 0,4-3 112 0 0,-1 2-55 0 0,0-1-1 0 0,-1 0 1 0 0,1 0 0 0 0,-1-1-1 0 0,0 0 1 0 0,0 1-1 0 0,0-2 1 0 0,0 1-1 0 0,-1 0 1 0 0,0-1-1 0 0,0 0 1 0 0,-1 0 0 0 0,1 0-1 0 0,-1-1 1 0 0,-1 1-1 0 0,1-1 1 0 0,-1 1-1 0 0,0-1 1 0 0,-1 0-1 0 0,0 0 1 0 0,0 0 0 0 0,0-6-57 0 0,0 11 4 0 0,-1-1 0 0 0,0 0 0 0 0,1 1 0 0 0,-1-1 0 0 0,-1 0 0 0 0,1 1 1 0 0,0-1-1 0 0,-1 0 0 0 0,1 1 0 0 0,-1-1 0 0 0,0 1 0 0 0,0-1 0 0 0,0 1 0 0 0,0-1 1 0 0,0 1-1 0 0,0-1 0 0 0,-1 1 0 0 0,1 0 0 0 0,-1 0 0 0 0,1 0 0 0 0,-1 0 0 0 0,0 0 1 0 0,0 0-1 0 0,0 0 0 0 0,0 1 0 0 0,-1-1 0 0 0,1 1 0 0 0,0-1 0 0 0,0 1 1 0 0,-1 0-1 0 0,1 0 0 0 0,-1 0 0 0 0,1 0 0 0 0,-1 0 0 0 0,0 1 0 0 0,1-1 0 0 0,-1 1 1 0 0,0 0-1 0 0,1 0 0 0 0,-1 0 0 0 0,-1 0-4 0 0,-3 0-11 0 0,0 1 0 0 0,0-1 0 0 0,0 2 0 0 0,1-1 0 0 0,-1 1 0 0 0,0 0 0 0 0,1 0 0 0 0,0 1 1 0 0,-1 0-1 0 0,1 0 0 0 0,0 0 0 0 0,0 1 0 0 0,1 0 0 0 0,-1 0 0 0 0,1 0 0 0 0,0 1 0 0 0,0 0 0 0 0,0 0 0 0 0,1 0 0 0 0,-1 1 11 0 0,-3 2-4 0 0,1 0 0 0 0,-1 1 0 0 0,2 1 0 0 0,-1-1 0 0 0,1 1 0 0 0,0 0 0 0 0,1 0 0 0 0,0 1 0 0 0,1-1 0 0 0,0 1-1 0 0,1 0 1 0 0,0 0 0 0 0,1 1 0 0 0,0-1 0 0 0,1 0 0 0 0,0 1 0 0 0,0-1 0 0 0,2 1 0 0 0,-1 2 4 0 0,2-8 4 0 0,-1-1 0 0 0,0 0 1 0 0,1 0-1 0 0,0 0 0 0 0,0 0 0 0 0,1 0 0 0 0,-1-1 1 0 0,1 1-1 0 0,0-1 0 0 0,0 1 0 0 0,1-1 1 0 0,-1 0-1 0 0,1 0 0 0 0,0-1 0 0 0,0 1 1 0 0,0-1-1 0 0,0 0 0 0 0,1 0 0 0 0,0 0 0 0 0,-1 0 1 0 0,1-1-1 0 0,0 0 0 0 0,0 0 0 0 0,1 0-4 0 0,129 21-500 0 0,-122-23 93 0 0,26-1-1042 0 0,-14-2-3624 0 0,-9-1-6657 0 0</inkml:trace>
  <inkml:trace contextRef="#ctx0" brushRef="#br0" timeOffset="-9396.155">646 409 512 0 0,'0'0'1768'0'0,"0"0"-797"0"0,0 0-252 0 0,0 0 303 0 0,0 0 539 0 0,0 0 405 0 0,0 0 87 0 0,0 0-216 0 0,0 0-390 0 0,0 0-350 0 0,0 0-255 0 0,4-3-149 0 0,18-12 515 0 0,-22 15-633 0 0,0 0-1 0 0,0 0-27 0 0,0 0-27 0 0,0 0-33 0 0,0 0-64 0 0,0 0-47 0 0,0 0-33 0 0,0 0-13 0 0,0 0-18 0 0,0 0 10 0 0,0 0 1 0 0,-58-4 777 0 0,-104 20-527 0 0,-150 96 226 0 0,227-77-504 0 0,30-6 34 0 0,55-27-329 0 0,1-1 0 0 0,-1 1-1 0 0,0 0 1 0 0,1-1 0 0 0,-1 1 0 0 0,1-1 0 0 0,0 1-1 0 0,-1-1 1 0 0,1 0 0 0 0,0 1 0 0 0,0-1-1 0 0,0 0 1 0 0,0 1 0 0 0,0-1 0 0 0,0 0-1 0 0,0 0 1 0 0,0 0 0 0 0,1 0 0 0 0,-1 0-1 0 0,0 0 1 0 0,1 0 0 0 0,-1-1 0 0 0,1 1-1 0 0,-1 0 1 0 0,0-1 0 0 0,1 1 0 0 0,0-1 0 0 0,0 1 0 0 0,30 9 31 0 0,1-2 0 0 0,0-1 0 0 0,0-2 1 0 0,0-1-1 0 0,1-1 0 0 0,0-2 1 0 0,-1-2-1 0 0,16-2-31 0 0,28 2 40 0 0,15 1 19 0 0,-92 0-58 0 0,0 0 1 0 0,-1 1-1 0 0,1-1 0 0 0,0 0 0 0 0,0 0 1 0 0,0 1-1 0 0,-1-1 0 0 0,1 0 0 0 0,0 1 1 0 0,0-1-1 0 0,0 0 0 0 0,0 1 1 0 0,0-1-1 0 0,0 0 0 0 0,-1 0 0 0 0,1 1 1 0 0,0-1-1 0 0,0 0 0 0 0,0 1 0 0 0,0-1 1 0 0,0 1-1 0 0,0-1 0 0 0,0 0 1 0 0,0 1-1 0 0,1-1 0 0 0,-1 0 0 0 0,0 1 1 0 0,0-1-1 0 0,0 0 0 0 0,0 0 1 0 0,0 1-1 0 0,0-1 0 0 0,1 0 0 0 0,-1 1 1 0 0,0-1-1 0 0,0 0 0 0 0,0 0 0 0 0,1 1 1 0 0,-1-1-1 0 0,0 0 0 0 0,1 0 1 0 0,-1 0-1 0 0,0 1 0 0 0,0-1 0 0 0,1 0 1 0 0,-1 0-1 0 0,0 0 0 0 0,1 0 1 0 0,-1 0-1 0 0,0 1 0 0 0,1-1 0 0 0,-1 0 1 0 0,0 0-1 0 0,1 0 0 0 0,-1 0 0 0 0,0 0 1 0 0,1 0-1 0 0,-1 0 0 0 0,0 0 1 0 0,1 0-1 0 0,-1 0 0 0 0,0-1 0 0 0,1 1 1 0 0,-1 0-1 0 0,0 0 0 0 0,1 0 1 0 0,-1 0-1 0 0,0 0-1 0 0,-24 20 149 0 0,19-16-117 0 0,-196 128 252 0 0,194-128-278 0 0,-40 24 49 0 0,2 2-1 0 0,1 1 0 0 0,1 3 0 0 0,-9 12-54 0 0,48-43 3 0 0,0 0 0 0 0,0 1 1 0 0,1 0-1 0 0,-1-1 1 0 0,1 1-1 0 0,0 0 0 0 0,1 1 1 0 0,-1-1-1 0 0,1 1 0 0 0,-1-1 1 0 0,1 1-1 0 0,1 0 0 0 0,-1-1 1 0 0,1 1-1 0 0,-1 0 0 0 0,2 0 1 0 0,-1 0-1 0 0,0 0 0 0 0,1 0 1 0 0,0 0-1 0 0,0 0 1 0 0,0 0-1 0 0,1 0 0 0 0,0 0 1 0 0,0 0-1 0 0,0 0 0 0 0,1 0 1 0 0,-1 0-1 0 0,1 0 0 0 0,0-1 1 0 0,1 1-1 0 0,-1-1 0 0 0,3 4-3 0 0,4 1 23 0 0,1 0-1 0 0,0-1 1 0 0,0 0-1 0 0,1-1 0 0 0,-1 0 1 0 0,2-1-1 0 0,-1 0 0 0 0,1-1 1 0 0,0 0-1 0 0,0-1 1 0 0,0 0-1 0 0,1-1 0 0 0,-1 0 1 0 0,1-1-1 0 0,0 0 0 0 0,0-1 1 0 0,-1-1-1 0 0,7 0-22 0 0,10 1 8 0 0,82-13-241 0 0,-109 11 132 0 0,0 0 0 0 0,-1 0 0 0 0,0-1 1 0 0,1 1-1 0 0,-1-1 0 0 0,1 1 0 0 0,-1-1 1 0 0,0 1-1 0 0,0-1 0 0 0,0 1 0 0 0,0-1 0 0 0,0 0 1 0 0,0 0-1 0 0,-1 1 0 0 0,1-1 0 0 0,-1 0 1 0 0,1 0-1 0 0,-1 0 0 0 0,1 0 0 0 0,-1 0 0 0 0,0 0 1 0 0,0 0-1 0 0,0 0 0 0 0,0 0 0 0 0,0 0 0 0 0,-1 1 1 0 0,1-1-1 0 0,-1 0 0 0 0,1 0 0 0 0,-1-1 101 0 0,-11-39-5585 0 0,9 32 2811 0 0,-2-2-3887 0 0,-1 1-2625 0 0</inkml:trace>
  <inkml:trace contextRef="#ctx0" brushRef="#br0" timeOffset="-8939.8">336 1 12539 0 0,'0'0'1909'0'0,"0"0"-660"0"0,0 0-349 0 0,0 0-129 0 0,0 0 12 0 0,0 0 85 0 0,0 0 36 0 0,0 0-47 0 0,0 0-87 0 0,0 0-98 0 0,0 0-117 0 0,0 0-83 0 0,-13 33-67 0 0,-39 105-41 0 0,39-58 168 0 0,15-66-405 0 0,10 99 672 0 0,18 268 355 0 0,-30-271-924 0 0,-5 1 0 0 0,-10 40-230 0 0,-42 149 162 0 0,43-192-279 0 0,30-91-274 0 0,-13-16-5083 0 0,-2-1-5648 0 0,-4 0 974 0 0</inkml:trace>
  <inkml:trace contextRef="#ctx0" brushRef="#br0" timeOffset="-7632.02">1371 822 5217 0 0,'0'0'1792'0'0,"0"0"-75"0"0,0 0-51 0 0,0 0 47 0 0,0 0 38 0 0,0 0-41 0 0,0 0-191 0 0,0 0-237 0 0,0 0-272 0 0,0 0-279 0 0,0 0-203 0 0,0 0-142 0 0,0 0-86 0 0,-4-5-29 0 0,-10-12-22 0 0,10 13-17 0 0,4 24 974 0 0,-41 240 1485 0 0,35-51-2160 0 0,6-206-513 0 0,0 1 0 0 0,1-1 0 0 0,-1 0 0 0 0,1 1 0 0 0,-1-1 0 0 0,1 0 0 0 0,0 0 0 0 0,0 1 0 0 0,1-1 0 0 0,-1 0 0 0 0,1 0 0 0 0,-1 0 0 0 0,1-1 0 0 0,0 1 0 0 0,0 0 0 0 0,0-1 0 0 0,0 1 0 0 0,1-1 0 0 0,-1 1 0 0 0,1-1 0 0 0,-1 0 0 0 0,1 0 0 0 0,0 0 0 0 0,0-1 0 0 0,0 1 0 0 0,0-1 0 0 0,0 1 1 0 0,0-1-1 0 0,0 0 0 0 0,1 0 0 0 0,-1-1 0 0 0,0 1 0 0 0,0 0 0 0 0,1-1 0 0 0,-1 0 0 0 0,0 0 0 0 0,1 0 0 0 0,-1 0 0 0 0,1-1 0 0 0,-1 1 0 0 0,0-1 0 0 0,0 0 0 0 0,1 0 0 0 0,-1 0 0 0 0,0 0 0 0 0,0-1 0 0 0,0 1 0 0 0,0-1 0 0 0,0 0 0 0 0,2-1-18 0 0,127-131 290 0 0,79-125-196 0 0,-181 226-192 0 0,-30 32 36 0 0,0 1-12 0 0,2 20-100 0 0,3 51 150 0 0,-6-56 27 0 0,1 0-1 0 0,1 0 0 0 0,0-1 0 0 0,1 1 1 0 0,0 0-1 0 0,1-1 0 0 0,1 1 0 0 0,1-1 1 0 0,0 0-1 0 0,0 0 0 0 0,1-1 1 0 0,1 0-1 0 0,0 0 0 0 0,7 9-2 0 0,-9-18 17 0 0,0-1-1 0 0,0 1 1 0 0,1-1-1 0 0,-1 0 1 0 0,1 0-1 0 0,0-1 1 0 0,-1 1 0 0 0,1-1-1 0 0,0 0 1 0 0,0-1-1 0 0,0 0 1 0 0,0 0-1 0 0,1 0 1 0 0,-1-1-1 0 0,0 1 1 0 0,0-2-1 0 0,1 1 1 0 0,-1-1 0 0 0,0 0-1 0 0,0 0 1 0 0,0 0-1 0 0,0-1 1 0 0,0 0-1 0 0,0 0 1 0 0,0-1-1 0 0,-1 1 1 0 0,1-1-1 0 0,-1-1 1 0 0,0 1 0 0 0,0-1-1 0 0,0 0 1 0 0,0 0-1 0 0,-1 0 1 0 0,1 0-1 0 0,-1-1 1 0 0,0 0-1 0 0,3-5-16 0 0,8-6 8 0 0,0-1 0 0 0,-1-1 0 0 0,-1 0 0 0 0,0-1 0 0 0,-2 0 0 0 0,0 0 0 0 0,-1-2 0 0 0,-1 1 0 0 0,-1-1 0 0 0,-1 0 0 0 0,0-1 0 0 0,-2 0 0 0 0,-1 0 0 0 0,0 0 0 0 0,-2 0 0 0 0,0-11-8 0 0,-10 36-4395 0 0,7 11-264 0 0,0-7 400 0 0,0 1-7466 0 0</inkml:trace>
  <inkml:trace contextRef="#ctx0" brushRef="#br0" timeOffset="-7296.491">2507 1083 1800 0 0,'0'0'4489'0'0,"0"0"-1335"0"0,0 0-581 0 0,0 0-261 0 0,0 0-235 0 0,0 0-315 0 0,0 0-342 0 0,0 0-260 0 0,0 0-197 0 0,31-12-146 0 0,97-37-134 0 0,-68 11 266 0 0,-56 35-897 0 0,-1 0 1 0 0,1 0 0 0 0,-1 0 0 0 0,0 0 0 0 0,0-1 0 0 0,0 1-1 0 0,0-1 1 0 0,0 0 0 0 0,-1 0 0 0 0,0 0 0 0 0,0 0 0 0 0,0 0-1 0 0,0 0 1 0 0,-1-1 0 0 0,1 1 0 0 0,-1 0 0 0 0,0-1 0 0 0,0 1 0 0 0,-1-1-1 0 0,0 0 1 0 0,1 1 0 0 0,-2-1 0 0 0,1 1 0 0 0,0-1 0 0 0,-1 1-1 0 0,0-1 1 0 0,0 1 0 0 0,0-1 0 0 0,0 1 0 0 0,-1 0 0 0 0,0-1 0 0 0,0 1-1 0 0,0 0 1 0 0,0 0 0 0 0,-1 0 0 0 0,0 1 0 0 0,1-1 0 0 0,-1 1-1 0 0,-1-1 1 0 0,-1-1-53 0 0,-4 1 2 0 0,0 1 0 0 0,1 0 0 0 0,-1 0 0 0 0,-1 1 1 0 0,1 0-1 0 0,0 0 0 0 0,0 1 0 0 0,-1 0 0 0 0,1 1 0 0 0,-1 0 0 0 0,1 1 0 0 0,0 0 0 0 0,-1 0 0 0 0,1 1 0 0 0,0 0 0 0 0,0 1 0 0 0,0 0 0 0 0,0 0 0 0 0,1 1 0 0 0,-1 0 0 0 0,1 0 0 0 0,0 1 0 0 0,0 0 0 0 0,0 1 0 0 0,1 0 1 0 0,0 0-1 0 0,0 0 0 0 0,-3 5-2 0 0,2-3 0 0 0,1 1-1 0 0,0 0 1 0 0,0 0 0 0 0,1 0 0 0 0,0 1 0 0 0,1 0 0 0 0,0 0 0 0 0,0 0 0 0 0,1 1 0 0 0,0-1 0 0 0,1 1-1 0 0,1 0 1 0 0,0 0 0 0 0,0 0 0 0 0,1 1 0 0 0,0-1 0 0 0,1 0 0 0 0,0 0 0 0 0,1 1 0 0 0,0-1 0 0 0,1 0-1 0 0,0 0 1 0 0,1 0 0 0 0,0 0 0 0 0,1-1 0 0 0,0 1 0 0 0,1 1 0 0 0,2-2 19 0 0,-1 0 1 0 0,1 0-1 0 0,1-1 1 0 0,0 0-1 0 0,0-1 1 0 0,1 0 0 0 0,0 0-1 0 0,0-1 1 0 0,1 0-1 0 0,-1 0 1 0 0,2-1-1 0 0,-1 0 1 0 0,1-1-1 0 0,0-1 1 0 0,0 1-1 0 0,0-2 1 0 0,1 1-1 0 0,-1-2 1 0 0,5 1-20 0 0,23 4 59 0 0,0-3 1 0 0,0-1 0 0 0,0-1 0 0 0,1-3-1 0 0,9-2-59 0 0,46-20-917 0 0,-57 7-6905 0 0,-27 11-4426 0 0</inkml:trace>
  <inkml:trace contextRef="#ctx0" brushRef="#br0" timeOffset="-2901.452">8164 1017 3961 0 0,'0'0'2139'0'0,"0"0"-39"0"0,0 0 44 0 0,0 0-25 0 0,0 0-160 0 0,0 0-274 0 0,0 0-342 0 0,0 0-248 0 0,0 0-143 0 0,0 0-138 0 0,0 0-98 0 0,-24 5-97 0 0,-75 17-90 0 0,53 6 169 0 0,42-20-571 0 0,-3 3-51 0 0,0 1 0 0 0,1 0 0 0 0,0 0 0 0 0,1 1 0 0 0,0-1 0 0 0,1 1 0 0 0,0 0 0 0 0,1 0 0 0 0,1 1 0 0 0,0-1 0 0 0,1 0 0 0 0,0 1 0 0 0,1 0 0 0 0,0-1 0 0 0,2 7-76 0 0,-2-16 46 0 0,1 0 1 0 0,-1 0-1 0 0,1 0 1 0 0,0 0-1 0 0,0 0 1 0 0,0 0-1 0 0,0-1 1 0 0,1 1-1 0 0,-1 0 1 0 0,1-1-1 0 0,0 1 1 0 0,0-1-1 0 0,1 0 1 0 0,-1 1-1 0 0,0-1 1 0 0,1 0-1 0 0,0-1 1 0 0,0 1-1 0 0,0 0 1 0 0,0-1-1 0 0,0 0 1 0 0,1 1-1 0 0,-1-1 1 0 0,1 0-1 0 0,-1-1 1 0 0,1 1-1 0 0,0-1 1 0 0,-1 0-1 0 0,1 0 1 0 0,0 0-1 0 0,0 0 1 0 0,0 0-1 0 0,0-1 1 0 0,0 0-1 0 0,0 0 0 0 0,0 0 1 0 0,0 0-1 0 0,0-1 1 0 0,0 1-1 0 0,0-1 1 0 0,-1 0-1 0 0,1 0 1 0 0,0-1-1 0 0,0 1 1 0 0,-1-1-1 0 0,1 0 1 0 0,-1 0-1 0 0,1 0 1 0 0,-1 0-1 0 0,0-1-46 0 0,7-7 62 0 0,-1 0-1 0 0,0-1 1 0 0,-1 0-1 0 0,0 0 1 0 0,-1-1-1 0 0,0 0 1 0 0,-1 0-1 0 0,-1-1 1 0 0,0 1-1 0 0,0-1 1 0 0,-1-1-1 0 0,-1 1 1 0 0,0 0-1 0 0,-1-1 1 0 0,-1 0-1 0 0,0 1 0 0 0,0-1 1 0 0,-2 0-1 0 0,1 0 1 0 0,-2-1-62 0 0,-2 3-87 0 0,0 0 0 0 0,0 0 1 0 0,-2 1-1 0 0,1-1 0 0 0,-1 1 0 0 0,-1 1 1 0 0,0-1-1 0 0,-1 1 0 0 0,0 0 0 0 0,0 1 1 0 0,-1 0-1 0 0,0 0 0 0 0,0 1 0 0 0,-1 0 0 0 0,-1 0 1 0 0,1 1-1 0 0,-1 1 87 0 0,-41-12-2372 0 0,16 17-4875 0 0,33 1 6321 0 0,-8 0-10835 0 0</inkml:trace>
  <inkml:trace contextRef="#ctx0" brushRef="#br0" timeOffset="-2325.543">8431 1267 0 0 0,'0'0'1019'0'0,"0"0"489"0"0,0 0 119 0 0,0 0-17 0 0,0 0-124 0 0,0 0-201 0 0,0 0-99 0 0,0 0 53 0 0,0 0 68 0 0,0 0-2 0 0,0 0-101 0 0,0 0-213 0 0,0 0-161 0 0,3 9 555 0 0,-2-7 2762 0 0,30-50-53 0 0,83-179-1928 0 0,-70 164-2094 0 0,-44 62-83 0 0,0 1-17 0 0,0 0-4 0 0,0 31-67 0 0,-13 68 135 0 0,12-85-28 0 0,0-8-11 0 0,1 0 1 0 0,-1 0-1 0 0,1-1 1 0 0,1 1-1 0 0,-1 0 0 0 0,1 0 1 0 0,0-1-1 0 0,0 1 0 0 0,0 0 1 0 0,1-1-1 0 0,0 1 0 0 0,0-1 1 0 0,0 0-1 0 0,1 1 3 0 0,-1-2 6 0 0,0 0 0 0 0,0-1 0 0 0,1 1 0 0 0,-1-1 0 0 0,1 0 0 0 0,-1 1 0 0 0,1-1 0 0 0,0-1 0 0 0,0 1 0 0 0,1 0 0 0 0,-1-1 0 0 0,1 1 0 0 0,-1-1 0 0 0,1 0 0 0 0,0 0 0 0 0,-1-1 0 0 0,1 1 0 0 0,0-1 0 0 0,0 0 0 0 0,0 0 0 0 0,0 0 0 0 0,0 0 0 0 0,1-1 0 0 0,-1 0 0 0 0,0 1-1 0 0,0-2 1 0 0,0 1 0 0 0,0 0 0 0 0,2-1-6 0 0,9-5 92 0 0,-1 0-1 0 0,0-1 1 0 0,0-1-1 0 0,0 0 0 0 0,-1-1 1 0 0,-1 0-1 0 0,0-1 1 0 0,0 0-1 0 0,-1-1 0 0 0,0-1 1 0 0,0 1-1 0 0,-2-2 1 0 0,7-9-92 0 0,-9 14 44 0 0,0 0 0 0 0,-1-1 0 0 0,0 0 1 0 0,-1 0-1 0 0,0 0 0 0 0,0-1 1 0 0,-1 0-1 0 0,0 0 0 0 0,-1 0 0 0 0,0 0 1 0 0,0-1-1 0 0,-1 1 0 0 0,-1-1 1 0 0,1 1-1 0 0,-2-5-44 0 0,-3 2-1169 0 0,0 12-2878 0 0,-3 0-4557 0 0,4 1-4507 0 0</inkml:trace>
  <inkml:trace contextRef="#ctx0" brushRef="#br0" timeOffset="-6092.472">4219 833 0 0 0,'0'0'1375'0'0,"0"0"-31"0"0,0 0 55 0 0,0 0 160 0 0,0 0 39 0 0,0 0-66 0 0,0 0-73 0 0,0 0-93 0 0,0 0-98 0 0,0 0-76 0 0,0 0-157 0 0,0 0-161 0 0,0 0-123 0 0,-7-3-105 0 0,-20-10-41 0 0,-38 10 3438 0 0,53 6-3894 0 0,-1 1 0 0 0,0 0 0 0 0,1 0 0 0 0,0 1 0 0 0,0 1 0 0 0,0 0 0 0 0,0 1 0 0 0,1 0 0 0 0,0 1 0 0 0,1 0 0 0 0,0 0 0 0 0,0 1 0 0 0,1 1 0 0 0,-4 4-149 0 0,-2-2 34 0 0,0 1 0 0 0,2 1 0 0 0,-1 0 0 0 0,1 0 0 0 0,1 1 0 0 0,1 1 0 0 0,0 0 1 0 0,1 0-1 0 0,1 1 0 0 0,0 0 0 0 0,2 1 0 0 0,0 0 0 0 0,0 0 0 0 0,2 1 0 0 0,0 0 0 0 0,1 5-34 0 0,2-20 10 0 0,1 0-1 0 0,-1 1 0 0 0,1-1 1 0 0,1 1-1 0 0,-1 0 0 0 0,0-1 1 0 0,1 1-1 0 0,0-1 1 0 0,0 1-1 0 0,1 0 0 0 0,-1-1 1 0 0,1 1-1 0 0,0-1 0 0 0,0 1 1 0 0,0-1-1 0 0,1 1 1 0 0,0-1-1 0 0,0 0 0 0 0,0 0 1 0 0,0 1-1 0 0,0-2 0 0 0,1 1 1 0 0,0 0-1 0 0,0 0 1 0 0,0-1-1 0 0,0 0 0 0 0,1 1 1 0 0,-1-1-1 0 0,1-1 0 0 0,0 1 1 0 0,-1 0-1 0 0,1-1 1 0 0,1 0-1 0 0,-1 0 0 0 0,0 0 1 0 0,0 0-1 0 0,1-1 0 0 0,3 1-9 0 0,5-2 74 0 0,0 0-1 0 0,0-1 0 0 0,-1-1 0 0 0,1 0 0 0 0,0 0 1 0 0,0-2-1 0 0,-1 1 0 0 0,0-2 0 0 0,0 1 0 0 0,0-2 1 0 0,0 0-1 0 0,-1 0 0 0 0,0-1 0 0 0,0 0 1 0 0,0-1-74 0 0,143-134 482 0 0,-135 124-433 0 0,-2-1 0 0 0,0 0 0 0 0,-1-1 0 0 0,-1-1 0 0 0,-1-1 0 0 0,-1 0 0 0 0,-1 0 0 0 0,9-25-49 0 0,-21 50 17 0 0,-6 13-11 0 0,1 1 0 0 0,0 0 0 0 0,2-1 0 0 0,0 1 0 0 0,1 1 0 0 0,1-1 0 0 0,0 0 0 0 0,1 0 0 0 0,1 0-1 0 0,1 1 1 0 0,3 13-6 0 0,-4-25-41 0 0,1 1-1 0 0,0-1 0 0 0,0 1 1 0 0,1-1-1 0 0,0 0 0 0 0,0 0 1 0 0,0 0-1 0 0,1 0 0 0 0,-1 0 1 0 0,1-1-1 0 0,1 0 0 0 0,-1 0 1 0 0,1 0-1 0 0,0 0 0 0 0,0-1 1 0 0,1 1-1 0 0,-1-1 0 0 0,1-1 1 0 0,0 1-1 0 0,0-1 0 0 0,0 0 1 0 0,0 0-1 0 0,0-1 0 0 0,7 2 42 0 0,9-1-937 0 0,15 2-2741 0 0,-14-7-6410 0 0,-16-1-1297 0 0</inkml:trace>
  <inkml:trace contextRef="#ctx0" brushRef="#br0" timeOffset="-5179.346">5104 870 64 0 0,'0'0'1948'0'0,"0"0"-511"0"0,0 0 122 0 0,0 0 377 0 0,0 0 249 0 0,0 0-57 0 0,0 0-337 0 0,0 0-376 0 0,0 0-259 0 0,0 0-118 0 0,0 0-70 0 0,0 0-69 0 0,0 0-83 0 0,3-7-65 0 0,6-18-88 0 0,-9 24-551 0 0,0 0 0 0 0,-1 0 0 0 0,1 0 0 0 0,-1-1 1 0 0,1 1-1 0 0,-1 0 0 0 0,1 0 0 0 0,-1 0 0 0 0,0 0 0 0 0,0 0 1 0 0,0 0-1 0 0,1 1 0 0 0,-1-1 0 0 0,0 0 0 0 0,0 0 0 0 0,0 0 1 0 0,0 1-1 0 0,0-1 0 0 0,0 1 0 0 0,0-1 0 0 0,-1 1 0 0 0,1-1 1 0 0,0 1-1 0 0,0-1 0 0 0,0 1 0 0 0,0 0 0 0 0,-1 0 0 0 0,1 0 1 0 0,0 0-1 0 0,0 0 0 0 0,-1 0 0 0 0,1 0 0 0 0,0 0 0 0 0,0 0 1 0 0,0 0-1 0 0,-1 1 0 0 0,1-1-112 0 0,-6 0 77 0 0,-1 0 0 0 0,0 0 0 0 0,1 1 0 0 0,-1 0 0 0 0,1 1 0 0 0,-1 0 0 0 0,1 0 0 0 0,0 0 0 0 0,0 1 0 0 0,0 0 0 0 0,-6 3-77 0 0,-6 5 67 0 0,1 2 0 0 0,0 0 1 0 0,1 0-1 0 0,0 2 0 0 0,1 0 0 0 0,1 1 1 0 0,-11 14-68 0 0,20-22 1 0 0,0 1 1 0 0,0 0-1 0 0,1 0 1 0 0,1 0 0 0 0,-1 1-1 0 0,1 0 1 0 0,1-1-1 0 0,0 2 1 0 0,0-1 0 0 0,1 0-1 0 0,1 0 1 0 0,-1 1-1 0 0,2-1 1 0 0,-1 1 0 0 0,2 7-2 0 0,0-14 8 0 0,0-1-1 0 0,1 0 1 0 0,-1 0 0 0 0,1 0 0 0 0,0 0 0 0 0,0 0 0 0 0,0 0 0 0 0,0-1 0 0 0,1 1 0 0 0,-1 0 0 0 0,1-1-1 0 0,-1 0 1 0 0,1 0 0 0 0,0 0 0 0 0,0 0 0 0 0,0 0 0 0 0,0 0 0 0 0,0-1 0 0 0,0 0 0 0 0,1 1 0 0 0,-1-1-1 0 0,0 0 1 0 0,1-1 0 0 0,-1 1 0 0 0,1 0 0 0 0,-1-1 0 0 0,1 0 0 0 0,-1 0 0 0 0,1 0 0 0 0,-1 0 0 0 0,1-1-1 0 0,-1 1 1 0 0,1-1 0 0 0,-1 0 0 0 0,0 0 0 0 0,1 0 0 0 0,-1-1 0 0 0,0 1 0 0 0,2-2-8 0 0,19-11 84 0 0,0-2 1 0 0,-2-1-1 0 0,1-1 0 0 0,-2-1 1 0 0,-1-1-1 0 0,0-1 1 0 0,-1 0-1 0 0,-1-2 1 0 0,-2 0-1 0 0,0-1 0 0 0,-1 0 1 0 0,-2-1-1 0 0,7-18-84 0 0,-6 14 328 0 0,-14 28-297 0 0,0 1 6 0 0,0 0 9 0 0,0 0-6 0 0,0 0-10 0 0,0 0-16 0 0,0 0-25 0 0,0 18 34 0 0,-24 214 341 0 0,38 38-213 0 0,-5-180-139 0 0,-5 0 1 0 0,-3 0-1 0 0,-10 73-12 0 0,3-109 0 0 0,-2-2 0 0 0,-2 1 1 0 0,-3-1-1 0 0,-2-1 0 0 0,-2 0 1 0 0,-2-1-1 0 0,-2-1 0 0 0,-3-1 0 0 0,-11 16 0 0 0,32-58 5 0 0,0-1 0 0 0,-1 1 0 0 0,0-1-1 0 0,0 0 1 0 0,0 0 0 0 0,-1 0-1 0 0,1-1 1 0 0,-1 1 0 0 0,0-1-1 0 0,0 0 1 0 0,-1 0 0 0 0,1-1 0 0 0,-1 0-1 0 0,0 0 1 0 0,0 0 0 0 0,0-1-1 0 0,0 1 1 0 0,0-2 0 0 0,0 1-1 0 0,-1-1 1 0 0,-2 1-5 0 0,5-5 2 0 0,1 0 0 0 0,-1 0-1 0 0,0-1 1 0 0,1 1 0 0 0,-1-1 0 0 0,1 1 0 0 0,0-1-1 0 0,0 0 1 0 0,1 0 0 0 0,-1-1 0 0 0,1 1-1 0 0,0-1 1 0 0,0 1 0 0 0,0-1 0 0 0,1 1 0 0 0,-1-1-1 0 0,1 0 1 0 0,1 0 0 0 0,-1 0 0 0 0,0 0-1 0 0,1 0 1 0 0,0 0 0 0 0,0 1 0 0 0,1-3-2 0 0,-3-28 4 0 0,2-1 0 0 0,1 1 1 0 0,1-1-1 0 0,3 1 0 0 0,0 0 0 0 0,10-28-4 0 0,1 9-65 0 0,3 0 0 0 0,3 1 0 0 0,1 2 0 0 0,3 0 0 0 0,2 2 0 0 0,2 1 0 0 0,29-34 65 0 0,-43 55-452 0 0,-2 4-2739 0 0,-5 10-4780 0 0,-6 10-3373 0 0</inkml:trace>
  <inkml:trace contextRef="#ctx0" brushRef="#br0" timeOffset="-4510.183">5322 1381 0 0 0,'0'0'591'0'0,"0"0"677"0"0,0 0 522 0 0,0 0 409 0 0,0 0 248 0 0,0 0-64 0 0,0 0-337 0 0,0 0-332 0 0,0 0-267 0 0,0 0-191 0 0,0 0-130 0 0,0 0-68 0 0,0 0-41 0 0,3 5-40 0 0,-2-4-904 0 0,0 0-1 0 0,0-1 1 0 0,0 1-1 0 0,0 0 1 0 0,0 0-1 0 0,0 0 1 0 0,0-1 0 0 0,0 1-1 0 0,0 0 1 0 0,0-1-1 0 0,0 1 1 0 0,1-1-1 0 0,-1 1 1 0 0,0-1-1 0 0,0 0 1 0 0,1 1-1 0 0,-1-1 1 0 0,0 0 0 0 0,1 0-1 0 0,-1 0 1 0 0,0 0-1 0 0,0 0 1 0 0,1 0-1 0 0,-1-1 1 0 0,0 1-1 0 0,1 0 1 0 0,-1-1-1 0 0,0 1 1 0 0,0 0 0 0 0,0-1-1 0 0,1 0 1 0 0,-1 1-1 0 0,0-1 1 0 0,0 0-1 0 0,0 1 1 0 0,0-1-1 0 0,0 0 1 0 0,0 0-1 0 0,0 0 1 0 0,0 0 0 0 0,-1 0-1 0 0,1 0 1 0 0,0 0-1 0 0,-1 0 1 0 0,1 0-1 0 0,0-1 1 0 0,-1 1-1 0 0,1 0 1 0 0,-1 0-1 0 0,0-1 1 0 0,1 1 0 0 0,-1 0-1 0 0,0-1-72 0 0,28-29 777 0 0,-1-2-1 0 0,-2-1 1 0 0,-1-1-1 0 0,16-34-776 0 0,-10 10 134 0 0,-2-2 0 0 0,-4-1 0 0 0,-1-1 0 0 0,-3-4-134 0 0,-14-29 36 0 0,-7 94-40 0 0,0-1-1 0 0,0 1 1 0 0,-1 0-1 0 0,1 0 1 0 0,0-1-1 0 0,-1 1 1 0 0,0 0-1 0 0,1 0 1 0 0,-1 0-1 0 0,0 0 1 0 0,0 1-1 0 0,0-1 1 0 0,0 0-1 0 0,0 1 1 0 0,-1 0-1 0 0,1-1 1 0 0,0 1-1 0 0,-1 0 1 0 0,1 0-1 0 0,-1 0 1 0 0,1 1-1 0 0,-1-1 0 0 0,1 0 1 0 0,-1 1-1 0 0,1 0 1 0 0,-1-1-1 0 0,0 1 1 0 0,1 0-1 0 0,-1 1 1 0 0,1-1-1 0 0,-1 0 1 0 0,0 1-1 0 0,1-1 1 0 0,-1 1-1 0 0,1 0 1 0 0,-1 0-1 0 0,1 0 1 0 0,0 0-1 0 0,-1 0 1 0 0,1 1-1 0 0,0-1 1 0 0,0 1-1 0 0,0-1 1 0 0,0 1-1 0 0,0 0 1 0 0,0 0-1 0 0,0 0 1 0 0,1 0-1 0 0,-1 0 1 0 0,0 1 4 0 0,-1-1-4 0 0,0 1 0 0 0,-1-1 1 0 0,1 1-1 0 0,1 0 0 0 0,-1 1 0 0 0,0-1 1 0 0,1 0-1 0 0,0 1 0 0 0,0-1 1 0 0,0 1-1 0 0,0-1 0 0 0,0 1 0 0 0,1 0 1 0 0,0 0-1 0 0,0 0 0 0 0,0 0 0 0 0,0 0 1 0 0,0 0-1 0 0,1 0 0 0 0,0 0 1 0 0,0 1-1 0 0,0-1 0 0 0,0 0 0 0 0,1 0 1 0 0,-1 0-1 0 0,1 0 0 0 0,0 0 0 0 0,0 0 1 0 0,1 0-1 0 0,-1 0 0 0 0,1-1 1 0 0,0 1-1 0 0,0 0 0 0 0,0-1 0 0 0,0 1 1 0 0,1-1-1 0 0,-1 0 0 0 0,1 0 0 0 0,3 3 4 0 0,199 71 68 0 0,-200-73-52 0 0,0 1-1 0 0,0-1 0 0 0,0 1 0 0 0,-1 0 0 0 0,0 0 0 0 0,0 0 0 0 0,0 0 0 0 0,-1 1 0 0 0,0-1 1 0 0,0 1-1 0 0,0 0 0 0 0,-1 0 0 0 0,0 0 0 0 0,0 1 0 0 0,0-1 0 0 0,-1 0 0 0 0,0 1 0 0 0,0-1 1 0 0,-1 1-1 0 0,0-1 0 0 0,0 1 0 0 0,0-1 0 0 0,-1 1 0 0 0,0-1 0 0 0,0 1 0 0 0,-1-1 1 0 0,0 1-16 0 0,-12 53-161 0 0,14-60 51 0 0,0 0-58 0 0,0 0-94 0 0,0 0-99 0 0,0 0-148 0 0,-2 3-13004 0 0,2-2 2122 0 0</inkml:trace>
  <inkml:trace contextRef="#ctx0" brushRef="#br0" timeOffset="-4112.03">5894 1216 1984 0 0,'0'0'1782'0'0,"0"0"-262"0"0,0 0 106 0 0,0 0 188 0 0,0 0 138 0 0,0 0-7 0 0,0 0-118 0 0,0 0-186 0 0,0 0-184 0 0,0 0-148 0 0,0 0-114 0 0,0 0-96 0 0,0 0-81 0 0,27 6-79 0 0,81 18-98 0 0,-41-25 690 0 0,-53-6-1115 0 0,3-2-217 0 0,-1 0 0 0 0,-1-2-1 0 0,1 1 1 0 0,-2-2 0 0 0,0 0-1 0 0,0-1 1 0 0,-1 0 0 0 0,0-1 0 0 0,-1 0-1 0 0,-1-1 1 0 0,2-5-199 0 0,-7 14 14 0 0,-1-1-1 0 0,0 0 1 0 0,0 0 0 0 0,-1 0 0 0 0,0-1-1 0 0,0 1 1 0 0,-1-1 0 0 0,0 0-1 0 0,0 0 1 0 0,-1 0 0 0 0,0-1-1 0 0,-1 1 1 0 0,1 0 0 0 0,-1-1 0 0 0,-1 1-1 0 0,0-1 1 0 0,0 1 0 0 0,-1-2-14 0 0,-2 6-14 0 0,1 0 1 0 0,-1 0-1 0 0,0 1 1 0 0,-1-1-1 0 0,1 1 1 0 0,-1 0 0 0 0,1 0-1 0 0,-1 0 1 0 0,0 1-1 0 0,0-1 1 0 0,0 1-1 0 0,-1 0 1 0 0,1 0-1 0 0,0 0 1 0 0,-1 1 0 0 0,1-1-1 0 0,-1 1 1 0 0,0 0-1 0 0,1 0 1 0 0,-1 1-1 0 0,0 0 1 0 0,1 0-1 0 0,-1 0 1 0 0,0 0 0 0 0,1 0-1 0 0,-1 1 1 0 0,0 0-1 0 0,1 0 1 0 0,-1 0-1 0 0,1 1 1 0 0,-1 0-1 0 0,1 0 1 0 0,0 0 0 0 0,-1 0-1 0 0,1 0 1 0 0,-3 4 13 0 0,-10 4-42 0 0,0 0 0 0 0,1 2-1 0 0,0 0 1 0 0,1 1 0 0 0,0 0 0 0 0,1 2 0 0 0,0-1 0 0 0,2 2 0 0 0,0-1 0 0 0,0 2 0 0 0,2 0 0 0 0,0 0 0 0 0,1 1 0 0 0,0 0 0 0 0,2 0 0 0 0,0 1 0 0 0,1 0 0 0 0,1 0 0 0 0,1 1 0 0 0,0-1 0 0 0,1 2 42 0 0,4-17-19 0 0,0 1 0 0 0,-1-1 0 0 0,1 1 0 0 0,0-1 0 0 0,1 0 0 0 0,-1 0 0 0 0,1 1 0 0 0,0-1 0 0 0,0 0 0 0 0,0 0 0 0 0,1-1 1 0 0,-1 1-1 0 0,1 0 0 0 0,0-1 0 0 0,0 0 0 0 0,0 1 0 0 0,1-1 0 0 0,-1-1 0 0 0,1 1 0 0 0,-1 0 0 0 0,1-1 0 0 0,0 0 0 0 0,0 0 0 0 0,0 0 0 0 0,0 0 0 0 0,1 0 1 0 0,-1-1-1 0 0,4 1 19 0 0,130 18-562 0 0,-117-21 298 0 0,0-1 1 0 0,0-1-1 0 0,0 0 1 0 0,0-2-1 0 0,-1 0 1 0 0,0-1-1 0 0,0-2 1 0 0,-1 0-1 0 0,0-1 1 0 0,7-4 263 0 0,42-29-4939 0 0,-6-6-5441 0 0,-51 39 2464 0 0</inkml:trace>
  <inkml:trace contextRef="#ctx0" brushRef="#br0" timeOffset="-3728.032">6546 1101 0 0 0,'0'0'787'0'0,"0"0"783"0"0,0 0 363 0 0,0 0 176 0 0,0 0 50 0 0,0 0-41 0 0,0 0-186 0 0,0 0-298 0 0,0 0-225 0 0,0 0-194 0 0,0 0-184 0 0,3 12-123 0 0,9 32-87 0 0,-11-43-765 0 0,0 0 1 0 0,-1 0-1 0 0,1 0 1 0 0,0-1 0 0 0,0 1-1 0 0,-1 0 1 0 0,1 0 0 0 0,0 0-1 0 0,0-1 1 0 0,0 1 0 0 0,0 0-1 0 0,0-1 1 0 0,0 1 0 0 0,0-1-1 0 0,0 1 1 0 0,0-1 0 0 0,0 0-1 0 0,0 1 1 0 0,0-1 0 0 0,1 0-1 0 0,-1 0 1 0 0,0 0-1 0 0,0 0 1 0 0,0 0 0 0 0,0 0-1 0 0,0 0 1 0 0,1 0 0 0 0,-1 0-1 0 0,0 0 1 0 0,0-1 0 0 0,0 1-1 0 0,0 0-56 0 0,7-1 519 0 0,4-1-75 0 0,-1-1 1 0 0,1 0 0 0 0,-1 0-1 0 0,0-2 1 0 0,0 1 0 0 0,0-1-1 0 0,0-1 1 0 0,-1 1 0 0 0,2-3-445 0 0,-4 3 192 0 0,8-4-27 0 0,-1 0 0 0 0,0-1 0 0 0,-1-1 1 0 0,-1 0-1 0 0,1-1 0 0 0,-2-1 0 0 0,1 0 0 0 0,-2 0 0 0 0,0-1 1 0 0,-1-1-1 0 0,0 0 0 0 0,-1 0 0 0 0,4-11-165 0 0,-11 23 1 0 0,0 0 0 0 0,0 0 0 0 0,-1 0 0 0 0,0 0 1 0 0,1-1-1 0 0,-1 1 0 0 0,0 0 0 0 0,-1 0 0 0 0,1-1 0 0 0,-1 1 0 0 0,1-1 0 0 0,-1 1 0 0 0,0 0 0 0 0,0-1 0 0 0,0 1 1 0 0,-1-1-1 0 0,1 1 0 0 0,-1 0 0 0 0,0-1 0 0 0,0 1 0 0 0,0 0 0 0 0,0 0 0 0 0,-1 0 0 0 0,1-1 0 0 0,-1 2 0 0 0,0-1 1 0 0,0 0-1 0 0,0 0 0 0 0,0 0 0 0 0,0 1 0 0 0,-1-1 0 0 0,1 1 0 0 0,-1 0 0 0 0,1 0 0 0 0,-1 0 0 0 0,0 0 0 0 0,0 0 1 0 0,0 1-1 0 0,0-1 0 0 0,0 1 0 0 0,0-1 0 0 0,-1 1 0 0 0,1 1 0 0 0,-3-2-1 0 0,-8 4-16 0 0,-1 0 0 0 0,1 1-1 0 0,-1 1 1 0 0,1 0 0 0 0,1 1 0 0 0,-1 0-1 0 0,1 1 1 0 0,-1 1 0 0 0,2 0-1 0 0,-1 0 1 0 0,1 2 0 0 0,0-1 0 0 0,1 2-1 0 0,0-1 1 0 0,0 2 0 0 0,1-1 0 0 0,1 1-1 0 0,-1 1 1 0 0,2 0 0 0 0,0 0 0 0 0,-2 5 16 0 0,1-4-3 0 0,2 0 1 0 0,-1 1 0 0 0,2-1 0 0 0,0 1 0 0 0,1 1-1 0 0,0-1 1 0 0,1 1 0 0 0,0 0 0 0 0,1 0-1 0 0,1 0 1 0 0,1 0 0 0 0,0 0 0 0 0,1 0 0 0 0,0 1-1 0 0,2 2 3 0 0,1-9 10 0 0,0 1-1 0 0,1-1 0 0 0,0 0 0 0 0,1 0 1 0 0,0 0-1 0 0,0-1 0 0 0,1 0 1 0 0,0 0-1 0 0,0 0 0 0 0,1-1 0 0 0,0 1 1 0 0,0-2-1 0 0,1 1 0 0 0,0-1 1 0 0,0 0-1 0 0,1-1 0 0 0,-1 0 0 0 0,1 0 1 0 0,0-1-1 0 0,0 0 0 0 0,1 0 1 0 0,-1-1-1 0 0,1-1 0 0 0,0 1 0 0 0,0-2 1 0 0,-1 1-1 0 0,7-1-9 0 0,0 1 25 0 0,-1 0-1 0 0,1-1 1 0 0,0-1 0 0 0,-1 0-1 0 0,1-1 1 0 0,0-1-1 0 0,-1-1 1 0 0,0 0 0 0 0,1-1-1 0 0,-1 0 1 0 0,-1-1 0 0 0,1-1-1 0 0,-1 0 1 0 0,0-2-1 0 0,6-3-24 0 0,75-74-611 0 0,-72 38-6337 0 0,-20 36-5402 0 0</inkml:trace>
  <inkml:trace contextRef="#ctx0" brushRef="#br0" timeOffset="16861.481">173 2490 0 0 0,'0'0'449'0'0,"0"0"348"0"0,0 0 31 0 0,0 0-52 0 0,0 0 72 0 0,0 0 96 0 0,0 0 78 0 0,0 0 113 0 0,0 0 90 0 0,-6 0 74 0 0,-17 0 10 0 0,17 0-60 0 0,6 0-113 0 0,0 0-175 0 0,0 0-155 0 0,0 0-120 0 0,0 0-111 0 0,0 0-58 0 0,0 0-47 0 0,0 0-30 0 0,0 0-23 0 0,19 0 2328 0 0,-12-2-2513 0 0,-1-1 0 0 0,1 1 1 0 0,-1-1-1 0 0,1 0 1 0 0,-1 0-1 0 0,0-1 0 0 0,0 0 1 0 0,0 0-1 0 0,-1 0 0 0 0,1-1 1 0 0,-1 0-1 0 0,0 0 0 0 0,0 0 1 0 0,-1-1-1 0 0,0 1 1 0 0,4-7-233 0 0,4-2 213 0 0,123-180 819 0 0,-134 193-1027 0 0,0 0 0 0 0,-1 1 0 0 0,1-1 0 0 0,0 1 0 0 0,0-1 0 0 0,0 1 0 0 0,0-1 0 0 0,0 1 0 0 0,0-1 0 0 0,0 1 0 0 0,-1 0-1 0 0,1 0 1 0 0,0-1 0 0 0,0 1 0 0 0,0 0 0 0 0,0 0 0 0 0,0 0 0 0 0,0 0 0 0 0,0 0 0 0 0,0 0 0 0 0,0 1 0 0 0,0-1-1 0 0,0 0 1 0 0,0 0 0 0 0,0 1 0 0 0,0-1 0 0 0,0 1 0 0 0,0-1 0 0 0,0 0 0 0 0,0 1 0 0 0,0 0 0 0 0,-1-1 0 0 0,1 1 0 0 0,0 0-1 0 0,0-1 1 0 0,-1 1 0 0 0,1 0 0 0 0,0 0 0 0 0,-1-1 0 0 0,1 1 0 0 0,-1 0 0 0 0,1 0 0 0 0,-1 0 0 0 0,0 0 0 0 0,1 0 0 0 0,-1 0-1 0 0,0 0 1 0 0,1 0 0 0 0,-1 0 0 0 0,0 0 0 0 0,0 0 0 0 0,0 0 0 0 0,0 0 0 0 0,0 0 0 0 0,0 0 0 0 0,0 0 0 0 0,0 0-1 0 0,-1 0 1 0 0,1 0 0 0 0,0 0 0 0 0,0-1 0 0 0,-1 1-5 0 0,4 7 81 0 0,7 29 122 0 0,-1 0 1 0 0,-2 1-1 0 0,-1-1 1 0 0,-2 1-1 0 0,-2 31-203 0 0,4 13 146 0 0,39 462 367 0 0,-45-515-510 0 0,-13 101 152 0 0,13-131-146 0 0,0 1 1 0 0,0-1 0 0 0,0 0 0 0 0,0 0 0 0 0,-1 0 0 0 0,1 1-1 0 0,0-1 1 0 0,-1 0 0 0 0,1 1 0 0 0,-1-1 0 0 0,1 0 0 0 0,-1 1-1 0 0,1-1 1 0 0,-1 0 0 0 0,1 1 0 0 0,-1-1 0 0 0,1 1 0 0 0,-1-1-1 0 0,0 1 1 0 0,1-1 0 0 0,-1 1 0 0 0,0 0 0 0 0,1-1 0 0 0,-1 1 0 0 0,0 0-1 0 0,0 0 1 0 0,1-1 0 0 0,-1 1 0 0 0,0 0 0 0 0,0 0 0 0 0,0 0-1 0 0,1 0 1 0 0,-1 0 0 0 0,0 0 0 0 0,0 0 0 0 0,0 0 0 0 0,1 0-1 0 0,-1 0 1 0 0,0 0 0 0 0,0 1 0 0 0,1-1 0 0 0,-1 0 0 0 0,0 1-1 0 0,0-1 1 0 0,1 0 0 0 0,-1 1 0 0 0,0-1 0 0 0,1 1 0 0 0,-1-1-1 0 0,1 1 1 0 0,-1-1 0 0 0,0 1 0 0 0,1 0 0 0 0,-1-1 0 0 0,1 1-1 0 0,0 0 1 0 0,-1-1 0 0 0,1 1 0 0 0,-1 0 0 0 0,1-1 0 0 0,0 1-1 0 0,0 0 1 0 0,-1 0 0 0 0,1 0-10 0 0,-8-35 7 0 0,2-1 0 0 0,0 0 0 0 0,3 0 0 0 0,1 0 0 0 0,1-1 0 0 0,3 1-1 0 0,0 0 1 0 0,2 0 0 0 0,2 0 0 0 0,1 1 0 0 0,9-23-7 0 0,-5 4-17 0 0,2 1 0 0 0,2 1-1 0 0,3 0 1 0 0,2 2 0 0 0,2 0 0 0 0,3 1 0 0 0,1 1-1 0 0,2 2 1 0 0,2 1 0 0 0,3 1 0 0 0,1 1-1 0 0,9-5 18 0 0,-32 35-5 0 0,1 1 0 0 0,0 0 1 0 0,0 1-1 0 0,1 0 0 0 0,1 1 0 0 0,0 0 0 0 0,0 2 0 0 0,0-1 0 0 0,1 2 0 0 0,0 0 0 0 0,1 0 0 0 0,-1 2 0 0 0,1 0 0 0 0,14-2 5 0 0,-27 6 0 0 0,0 1-1 0 0,0-1 0 0 0,-1 0 1 0 0,1 1-1 0 0,0 0 1 0 0,-1-1-1 0 0,1 1 1 0 0,0 0-1 0 0,-1 0 1 0 0,1 1-1 0 0,-1-1 1 0 0,0 1-1 0 0,1-1 1 0 0,-1 1-1 0 0,0 0 1 0 0,0-1-1 0 0,0 1 1 0 0,0 0-1 0 0,0 0 1 0 0,0 1-1 0 0,-1-1 1 0 0,1 0-1 0 0,-1 1 1 0 0,0-1-1 0 0,1 1 1 0 0,-1-1-1 0 0,0 1 1 0 0,0-1-1 0 0,0 3 1 0 0,11 81 26 0 0,-14-62-23 0 0,-2 0 1 0 0,0 0-1 0 0,-1-1 0 0 0,-2 1 1 0 0,0-1-1 0 0,-2-1 1 0 0,0 0-1 0 0,-1 0 1 0 0,-2-1-1 0 0,0 0 0 0 0,-1-1 1 0 0,-1 0-1 0 0,-1-1 1 0 0,0-1-1 0 0,-2 0 1 0 0,0-1-1 0 0,-1-1 0 0 0,0-1 1 0 0,-1 0-1 0 0,-1-2 1 0 0,-20 11-4 0 0,32-18-29 0 0,-1 0 0 0 0,0-1 0 0 0,0 0 1 0 0,-1 0-1 0 0,0-1 0 0 0,0 0 0 0 0,0-1 1 0 0,0 0-1 0 0,0 0 0 0 0,-1-1 0 0 0,1-1 1 0 0,-1 1-1 0 0,1-2 0 0 0,-1 0 0 0 0,0 0 1 0 0,-6-1 28 0 0,15-1-146 0 0,0-1 1 0 0,0 1 0 0 0,1 0 0 0 0,-1-1-1 0 0,1 1 1 0 0,-1-1 0 0 0,1 1 0 0 0,0-1-1 0 0,0 0 1 0 0,0 1 0 0 0,0-1 0 0 0,1 0-1 0 0,-1 0 1 0 0,1 0 0 0 0,0 1 0 0 0,-1-1-1 0 0,1 0 1 0 0,1 0 0 0 0,-1 0 0 0 0,0 0-1 0 0,1 0 1 0 0,-1 1 0 0 0,1-1 0 0 0,0 0-1 0 0,0 0 1 0 0,0 1 0 0 0,0-1 0 0 0,0 0-1 0 0,1 1 1 0 0,-1 0 0 0 0,1-1 0 0 0,0 1-1 0 0,-1 0 1 0 0,1 0 0 0 0,2-2 145 0 0,23-27-3381 0 0,-16 19-564 0 0,1-4-7129 0 0</inkml:trace>
  <inkml:trace contextRef="#ctx0" brushRef="#br0" timeOffset="17179.886">1338 2269 7362 0 0,'0'0'2285'0'0,"0"0"-634"0"0,0 0-213 0 0,0 0 2 0 0,0 0-25 0 0,0 0-117 0 0,0 0-187 0 0,0 0-174 0 0,0 0-146 0 0,0 0-79 0 0,0 0-25 0 0,0 0 0 0 0,0 0-36 0 0,1 6-64 0 0,0-4-546 0 0,0 1 1 0 0,-1-1-1 0 0,1 0 1 0 0,-1 1-1 0 0,0-1 1 0 0,0 1-1 0 0,0-1 1 0 0,0 1-1 0 0,0-1 1 0 0,0 1-1 0 0,-1-1 1 0 0,1 0 0 0 0,-1 1-1 0 0,0-1 1 0 0,1 1-1 0 0,-1-1 1 0 0,0 0-1 0 0,-1 0 1 0 0,1 0-1 0 0,0 1 1 0 0,-2 0-42 0 0,-16 23 221 0 0,0 1 0 0 0,2 1 0 0 0,1 1 0 0 0,2 0 1 0 0,0 1-1 0 0,-1 10-221 0 0,12-36 19 0 0,1 0-1 0 0,0 1 1 0 0,0-1 0 0 0,0 1 0 0 0,1-1 0 0 0,0 1 0 0 0,-1 0 0 0 0,2-1-1 0 0,-1 1 1 0 0,0 0 0 0 0,1 0 0 0 0,0 0 0 0 0,0-1 0 0 0,1 1 0 0 0,-1 0 0 0 0,1 0-1 0 0,0-1 1 0 0,1 1 0 0 0,-1 0 0 0 0,1-1 0 0 0,-1 1 0 0 0,1-1 0 0 0,1 0-1 0 0,-1 1 1 0 0,1-1 0 0 0,-1 0 0 0 0,1-1 0 0 0,0 1 0 0 0,1 0 0 0 0,-1-1-1 0 0,1 0 1 0 0,-1 1 0 0 0,1-1 0 0 0,0-1 0 0 0,0 1 0 0 0,0-1 0 0 0,0 1-1 0 0,1-1 1 0 0,-1 0 0 0 0,1-1 0 0 0,-1 1 0 0 0,3-1-19 0 0,1-1 73 0 0,-1 0 0 0 0,1-1 0 0 0,0 0 0 0 0,-1 0 0 0 0,1-1 0 0 0,-1 0 0 0 0,0 0 0 0 0,1 0 1 0 0,-1-1-1 0 0,0-1 0 0 0,-1 1 0 0 0,1-1 0 0 0,-1 0 0 0 0,1-1 0 0 0,-1 1 0 0 0,0-1 0 0 0,-1 0 0 0 0,1-1 0 0 0,-1 1 0 0 0,0-1 0 0 0,-1 0 0 0 0,1-1 1 0 0,1-2-74 0 0,2-4 42 0 0,-1 1 1 0 0,0-1 0 0 0,0-1 0 0 0,-1 1-1 0 0,-1-1 1 0 0,-1 0 0 0 0,0 0 0 0 0,0 0-1 0 0,-1-1 1 0 0,-1 0 0 0 0,-1 1 0 0 0,0-2-43 0 0,-1 0-67 0 0,-1 1 0 0 0,0 0-1 0 0,-1-1 1 0 0,0 1 0 0 0,-2 0 0 0 0,0 0 0 0 0,0 0 0 0 0,-6-12 67 0 0,-29-26-3116 0 0,23 44-1402 0 0,12 7 1178 0 0,-1-2-8505 0 0</inkml:trace>
  <inkml:trace contextRef="#ctx0" brushRef="#br0" timeOffset="17528.686">1864 1812 11522 0 0,'0'0'4609'0'0,"0"0"-2575"0"0,0 0-942 0 0,0 0-77 0 0,0 0 51 0 0,0 0 26 0 0,0 0-60 0 0,0 0-195 0 0,0 0-191 0 0,0 0-88 0 0,0 0-47 0 0,0 0-38 0 0,0 0-20 0 0,6 5-79 0 0,-4-3-341 0 0,1 0 0 0 0,-1 1 0 0 0,0-1 1 0 0,1 1-1 0 0,-1-1 0 0 0,0 1 0 0 0,-1 0 1 0 0,1 0-1 0 0,-1 0 0 0 0,1 0 0 0 0,-1 0 0 0 0,0 0 1 0 0,0 0-1 0 0,0 1 0 0 0,0-1 0 0 0,-1 0 1 0 0,1 0-1 0 0,-1 1 0 0 0,0-1 0 0 0,0 0 0 0 0,0 1 1 0 0,-1 1-34 0 0,-1 59 306 0 0,2 1 0 0 0,4-1 1 0 0,5 26-307 0 0,8 219 305 0 0,-18-294-307 0 0,-1 1-1 0 0,-1-1 1 0 0,0 0 0 0 0,-1 0 0 0 0,-1-1 0 0 0,0 1-1 0 0,-1-1 1 0 0,0 0 0 0 0,-5 7 2 0 0,10-21-63 0 0,1 0 0 0 0,-1 0 1 0 0,0 0-1 0 0,1 0 0 0 0,-1 0 1 0 0,0 0-1 0 0,1 0 0 0 0,-1 0 0 0 0,1 0 1 0 0,-1 0-1 0 0,0 0 0 0 0,1-1 1 0 0,-1 1-1 0 0,1 0 0 0 0,-1 0 0 0 0,0-1 1 0 0,1 1-1 0 0,-1 0 0 0 0,1-1 1 0 0,-1 1-1 0 0,1 0 0 0 0,-1-1 0 0 0,1 1 1 0 0,-1-1-1 0 0,1 1 0 0 0,0-1 1 0 0,-1 1-1 0 0,1-1 0 0 0,0 1 0 0 0,-1-1 1 0 0,1 1-1 0 0,0-1 0 0 0,-1 1 0 0 0,1-1 1 0 0,0 0-1 0 0,0 1 0 0 0,0-1 1 0 0,0 1-1 0 0,0-1 0 0 0,0 0 0 0 0,0 1 1 0 0,0-1-1 0 0,0 0 0 0 0,0 1 1 0 0,0-1-1 0 0,0 0 0 0 0,0 1 0 0 0,0-1 1 0 0,0 1-1 0 0,1-1 0 0 0,-1 0 1 0 0,0 1-1 0 0,0-1 63 0 0,0 0-46 0 0,-18-54-6638 0 0,8 31-2974 0 0,7 12 121 0 0</inkml:trace>
  <inkml:trace contextRef="#ctx0" brushRef="#br0" timeOffset="17763.915">1612 2232 14595 0 0,'0'0'1463'0'0,"0"0"-513"0"0,0 0-202 0 0,0 0 143 0 0,0 0 218 0 0,0 0 90 0 0,0 0-84 0 0,0 0-168 0 0,0 0-164 0 0,0 0-131 0 0,0 0-107 0 0,0 0-95 0 0,36 1-87 0 0,114 4-71 0 0,-17-15 217 0 0,34-4-767 0 0,-132 14-4116 0 0,1-1-4416 0 0,-31 1-3591 0 0</inkml:trace>
  <inkml:trace contextRef="#ctx0" brushRef="#br0" timeOffset="18219.286">2363 2456 3009 0 0,'0'0'2510'0'0,"0"0"-1233"0"0,0 0-390 0 0,0 0 248 0 0,0 0 315 0 0,0 0 193 0 0,0 0 2 0 0,0 0-227 0 0,0 0-243 0 0,0 0-119 0 0,0 0-88 0 0,0 0-80 0 0,10 3-45 0 0,-2 0-559 0 0,0 0-1 0 0,0-1 0 0 0,0 0 1 0 0,1-1-1 0 0,-1 0 1 0 0,0 0-1 0 0,1-1 0 0 0,-1 0 1 0 0,1 0-1 0 0,-1-1 1 0 0,0 0-1 0 0,1-1 0 0 0,-1 0 1 0 0,0 0-1 0 0,0-1 1 0 0,6-2-284 0 0,-1-2 223 0 0,0 0 0 0 0,0 0 1 0 0,-1-1-1 0 0,0-1 0 0 0,-1 0 1 0 0,0-1-1 0 0,0 0 0 0 0,-1 0 1 0 0,0-1-1 0 0,-1 0 0 0 0,0-1 1 0 0,-1 0-1 0 0,1-5-223 0 0,-7 16 11 0 0,-1-1 0 0 0,0 0 1 0 0,0 0-1 0 0,0 0 0 0 0,0 0 0 0 0,0 0 0 0 0,0 0 1 0 0,0 0-1 0 0,-1 0 0 0 0,1 0 0 0 0,-1 0 1 0 0,0 0-1 0 0,1 0 0 0 0,-1-1 0 0 0,0 1 1 0 0,0 0-1 0 0,0 0 0 0 0,-1 0 0 0 0,1 0 0 0 0,-1 0 1 0 0,1-1-1 0 0,-1 1 0 0 0,1 0 0 0 0,-1 0 1 0 0,0 0-1 0 0,0 0 0 0 0,0 0 0 0 0,0 1 1 0 0,-1-1-1 0 0,1 0 0 0 0,0 0 0 0 0,-1 1 0 0 0,1-1 1 0 0,-1 1-1 0 0,1-1 0 0 0,-1 1 0 0 0,0 0 1 0 0,0 0-1 0 0,0-1 0 0 0,0 1 0 0 0,0 0 1 0 0,0 1-1 0 0,0-1 0 0 0,0 0 0 0 0,-2 0-11 0 0,-7 1-13 0 0,1 0 0 0 0,-1 1 0 0 0,0 0 0 0 0,1 1 1 0 0,-1 0-1 0 0,1 1 0 0 0,0 0 0 0 0,-1 1 0 0 0,1 0 0 0 0,1 0 0 0 0,-1 1 0 0 0,1 0 0 0 0,0 1 0 0 0,0 0 0 0 0,0 0 0 0 0,1 1 0 0 0,-7 6 13 0 0,-3 5-21 0 0,0 1-1 0 0,1 0 0 0 0,0 2 1 0 0,2-1-1 0 0,1 2 1 0 0,-12 22 21 0 0,23-39-2 0 0,-1 1 1 0 0,0 0-1 0 0,1 0 1 0 0,0 0-1 0 0,1 0 1 0 0,-1 1-1 0 0,1-1 1 0 0,0 1-1 0 0,1-1 1 0 0,0 1-1 0 0,0 0 1 0 0,0 0-1 0 0,1 0 1 0 0,0-1-1 0 0,0 1 1 0 0,1 0-1 0 0,0 0 1 0 0,0 0-1 0 0,0-1 1 0 0,1 1-1 0 0,0-1 1 0 0,0 1-1 0 0,1-1 1 0 0,0 0-1 0 0,0 0 1 0 0,0 0-1 0 0,1 0 1 0 0,0 0-1 0 0,0-1 1 0 0,3 3 1 0 0,2-1-97 0 0,0-1 1 0 0,1 0-1 0 0,0-1 1 0 0,0 0-1 0 0,0 0 1 0 0,0-1 0 0 0,1 0-1 0 0,0-1 1 0 0,0-1-1 0 0,0 0 1 0 0,0 0-1 0 0,0-1 1 0 0,0 0 0 0 0,0-1-1 0 0,0 0 1 0 0,1-1-1 0 0,-1 0 1 0 0,0 0-1 0 0,0-2 1 0 0,0 1-1 0 0,-1-1 1 0 0,1-1 0 0 0,-1 0-1 0 0,1-1 1 0 0,-1 0-1 0 0,4-3 97 0 0,4-1-1201 0 0,7-5-1968 0 0,-10 4-3040 0 0,-5 2-5644 0 0</inkml:trace>
  <inkml:trace contextRef="#ctx0" brushRef="#br0" timeOffset="18671.093">2759 2677 7834 0 0,'0'0'2048'0'0,"0"0"-94"0"0,0 0 106 0 0,0 0 31 0 0,0 0-131 0 0,0 0-240 0 0,0 0-278 0 0,0 0-244 0 0,0 0-199 0 0,0 0-161 0 0,0 0-139 0 0,0 0-138 0 0,0 0-71 0 0,32-22-57 0 0,98-70-70 0 0,-76 38 106 0 0,-47 41-337 0 0,10-19 82 0 0,0 0-1 0 0,-2-2 1 0 0,-2 0-1 0 0,10-34-213 0 0,-12 34 56 0 0,-8 23-66 0 0,-3 10-11 0 0,0 1-4 0 0,-5 26-102 0 0,-2 107 187 0 0,8-128-55 0 0,-1 1 0 0 0,1 0-1 0 0,1 0 1 0 0,-1-1 0 0 0,1 1 0 0 0,0-1-1 0 0,0 1 1 0 0,1-1 0 0 0,-1 0 0 0 0,1 0-1 0 0,1 0 1 0 0,-1 0 0 0 0,1 0 0 0 0,-1-1 0 0 0,1 1-1 0 0,0-1 1 0 0,1 0 0 0 0,-1-1 0 0 0,1 1-1 0 0,0-1 1 0 0,0 0 0 0 0,0 0 0 0 0,0 0-1 0 0,0 0 1 0 0,1-1 0 0 0,-1 0 0 0 0,1-1 0 0 0,0 1-1 0 0,-1-1 1 0 0,1 0 0 0 0,0 0 0 0 0,0-1-1 0 0,0 1-4 0 0,-1-1 29 0 0,1-1 1 0 0,-1 1-1 0 0,1-1 0 0 0,-1 0 0 0 0,0 0 0 0 0,1 0 0 0 0,-1-1 0 0 0,0 0 1 0 0,0 0-1 0 0,0 0 0 0 0,0-1 0 0 0,-1 1 0 0 0,1-1 0 0 0,-1-1 0 0 0,1 1 0 0 0,-1 0 1 0 0,0-1-1 0 0,0 0 0 0 0,0-1-29 0 0,3-2-35 0 0,0 0-1 0 0,-1-1 1 0 0,0 0 0 0 0,0 0-1 0 0,-1 0 1 0 0,0-1 0 0 0,0 0 0 0 0,-1 0-1 0 0,0 0 1 0 0,-1 0 0 0 0,1-6 35 0 0,2-11-4482 0 0,-1 0-4363 0 0,-4 22-4149 0 0</inkml:trace>
  <inkml:trace contextRef="#ctx0" brushRef="#br0" timeOffset="19245.01">3777 1790 11002 0 0,'0'0'2409'0'0,"0"0"-486"0"0,0 0-419 0 0,0 0-223 0 0,0 0-61 0 0,0 0-17 0 0,0 0-52 0 0,0 0-138 0 0,0 0-193 0 0,0 0-189 0 0,0 0-180 0 0,0 0-116 0 0,3-10-10 0 0,-2 4-257 0 0,8-26 201 0 0,0 52 649 0 0,25 346 1777 0 0,-3 35-2165 0 0,-42-305-484 0 0,-13-4-38 0 0,24-91-44 0 0,0-1 2 0 0,0 0-8 0 0,0 0 0 0 0,0 0-57 0 0,0 0-41 0 0,-24-78-7175 0 0,17 55 1737 0 0,5 14 511 0 0,-2-3-6382 0 0</inkml:trace>
  <inkml:trace contextRef="#ctx0" brushRef="#br0" timeOffset="19481.501">3551 2254 12907 0 0,'0'0'2402'0'0,"0"0"-1015"0"0,0 0-461 0 0,0 0 47 0 0,0 0 178 0 0,0 0 186 0 0,0 0 30 0 0,0 0-171 0 0,0 0-221 0 0,0 0-187 0 0,0 0-130 0 0,0 0-109 0 0,0 0-82 0 0,22 12-65 0 0,71 35-58 0 0,-84-42-282 0 0,-1-1 0 0 0,1-1 0 0 0,0 0 0 0 0,0 0 0 0 0,1-1 1 0 0,-1 0-1 0 0,0 0 0 0 0,1-1 0 0 0,-1-1 0 0 0,1 0 0 0 0,7 0-62 0 0,14 0 78 0 0,262 1-1621 0 0,-276-3 83 0 0,-3 0-4738 0 0,-11 2-4741 0 0</inkml:trace>
  <inkml:trace contextRef="#ctx0" brushRef="#br0" timeOffset="19730.9">4263 2379 8858 0 0,'0'0'4621'0'0,"0"0"-2862"0"0,0 0-806 0 0,0 0 64 0 0,0 0 71 0 0,0 0 20 0 0,0 0-62 0 0,0 0-183 0 0,0 0-209 0 0,9 31-182 0 0,26 95-170 0 0,-12-25-3 0 0,-19-72 83 0 0,-3-15-1896 0 0,1-2-4636 0 0,-2-12-4967 0 0</inkml:trace>
  <inkml:trace contextRef="#ctx0" brushRef="#br0" timeOffset="19896.08">4270 2206 11907 0 0,'0'0'5097'0'0,"0"0"-3137"0"0,0 0-608 0 0,0 0-319 0 0,0 0-241 0 0,0 0-120 0 0,0 0-184 0 0,0 0-224 0 0,0 0-176 0 0,0 0-184 0 0,0 0-56 0 0,0 0-96 0 0,0 0-120 0 0,0 0-392 0 0,23-74-889 0 0,-12 85-3264 0 0,-2-3-7921 0 0</inkml:trace>
  <inkml:trace contextRef="#ctx0" brushRef="#br0" timeOffset="20502.261">4920 2305 17748 0 0,'0'0'2624'0'0,"0"0"-953"0"0,0 0-360 0 0,0 0-161 0 0,0 0-171 0 0,0 0-171 0 0,0 0-195 0 0,0 0-159 0 0,0 0-79 0 0,0 0-91 0 0,0 0-76 0 0,0 0-52 0 0,-31 21-76 0 0,-99 67-30 0 0,60-20 13 0 0,65-62-70 0 0,0-1 0 0 0,0 1-1 0 0,0 0 1 0 0,1 1 0 0 0,0-1 0 0 0,0 1-1 0 0,1 0 1 0 0,0 0 0 0 0,0 0-1 0 0,1 0 1 0 0,-1 0 0 0 0,2 1 0 0 0,-1-1-1 0 0,1 1 1 0 0,0-1 0 0 0,1 1 0 0 0,-1 0-1 0 0,2 4 8 0 0,1-10-1 0 0,0 0 0 0 0,0 0 0 0 0,0 0 0 0 0,1-1 0 0 0,-1 1 0 0 0,1-1 0 0 0,-1 1 0 0 0,1-1 0 0 0,0 0 0 0 0,-1 0 0 0 0,1 0 0 0 0,0 0 0 0 0,0 0 0 0 0,0-1 0 0 0,0 1 0 0 0,-1-1 0 0 0,1 0 0 0 0,0 0-1 0 0,0 0 1 0 0,0 0 0 0 0,0 0 0 0 0,0-1 0 0 0,0 1 0 0 0,0-1 0 0 0,-1 0 0 0 0,1 0 0 0 0,0 0 0 0 0,2-1 1 0 0,11-6 9 0 0,1 0-1 0 0,-1-1 1 0 0,-1 0-1 0 0,0-1 1 0 0,0-1 0 0 0,-1-1-1 0 0,-1 0 1 0 0,0 0-1 0 0,5-7-8 0 0,110-138 0 0 0,-128 157 0 0 0,0 1 0 0 0,-1-1-1 0 0,1 1 1 0 0,0-1 0 0 0,0 1-1 0 0,0-1 1 0 0,0 1 0 0 0,0-1-1 0 0,-1 1 1 0 0,1-1 0 0 0,0 1-1 0 0,0-1 1 0 0,0 1 0 0 0,0-1-1 0 0,0 1 1 0 0,0-1 0 0 0,1 1-1 0 0,-1-1 1 0 0,0 1-1 0 0,0-1 1 0 0,0 1 0 0 0,0-1-1 0 0,1 1 1 0 0,-1-1 0 0 0,0 1-1 0 0,0-1 1 0 0,1 1 0 0 0,-1-1-1 0 0,0 0 1 0 0,1 1 0 0 0,-1-1-1 0 0,0 0 1 0 0,1 1 0 0 0,-1-1-1 0 0,1 0 1 0 0,-1 1 0 0 0,1-1-1 0 0,-1 0 1 0 0,0 0 0 0 0,1 1-1 0 0,-1-1 1 0 0,1 0-1 0 0,-1 0 1 0 0,1 0 0 0 0,-1 0-1 0 0,1 0 1 0 0,-1 0 0 0 0,1 0-1 0 0,-1 0 1 0 0,1 0 0 0 0,0 0-1 0 0,-1 0 1 0 0,1 0 0 0 0,-1 0-1 0 0,1 0 1 0 0,-1 0 0 0 0,1 0-1 0 0,-1-1 1 0 0,0 1 0 0 0,1 0-1 0 0,-1 0 1 0 0,1-1 0 0 0,-1 1-1 0 0,-2 55-21 0 0,1-53 22 0 0,0 3 1 0 0,0 0-1 0 0,0 0 1 0 0,1 1-1 0 0,0-1 0 0 0,0 0 1 0 0,0 0-1 0 0,0 1 1 0 0,1-1-1 0 0,0 0 1 0 0,0 0-1 0 0,0 0 0 0 0,0 0 1 0 0,1 0-1 0 0,0 0 1 0 0,0 0-1 0 0,1 0 0 0 0,-1-1 1 0 0,1 1-1 0 0,0-1 1 0 0,0 0-1 0 0,0 0 0 0 0,1 0 1 0 0,0 0-1 0 0,-1 0 1 0 0,1-1-1 0 0,0 0 0 0 0,1 0 1 0 0,-1 0-1 0 0,1 0 1 0 0,-1 0-1 0 0,1-1 1 0 0,0 0-1 0 0,0 0 0 0 0,0-1 1 0 0,0 1-1 0 0,0-1 1 0 0,0 0-1 0 0,0 0 0 0 0,1-1 0 0 0,20 0 48 0 0,-1-2 0 0 0,0 0-1 0 0,0-2 1 0 0,0-1-1 0 0,0-1 1 0 0,0-1-1 0 0,-1-1 1 0 0,0-1 0 0 0,-1-1-1 0 0,0-1 1 0 0,-1-2-1 0 0,0 0 1 0 0,-1-1-1 0 0,0-1 1 0 0,14-14-48 0 0,-11 10 23 0 0,0-2 0 0 0,-2-1 0 0 0,0-1 0 0 0,-2-1 0 0 0,-1 0 0 0 0,0-2 0 0 0,-2 0 0 0 0,-1-1-1 0 0,-1-1 1 0 0,-1 0 0 0 0,-2-1 0 0 0,-1 0 0 0 0,-1-1 0 0 0,-2 0 0 0 0,0 0 0 0 0,-3-1 0 0 0,0 0 0 0 0,-2 0 0 0 0,-1-6-23 0 0,0 25-18 0 0,0 1 0 0 0,-1-1 0 0 0,-1 1 1 0 0,1-1-1 0 0,-2 1 0 0 0,0-1 0 0 0,0 1 0 0 0,-1 0 0 0 0,0-1 0 0 0,-1 1 1 0 0,-1 0-1 0 0,0 0 0 0 0,0 1 0 0 0,-1-1 0 0 0,0 1 0 0 0,-1 0 0 0 0,0 0 1 0 0,0 1-1 0 0,-1-1 0 0 0,0 2 0 0 0,-1-1 0 0 0,0 1 0 0 0,-4-3 18 0 0,7 8-8 0 0,0 1 0 0 0,0 0-1 0 0,1 0 1 0 0,-1 1 0 0 0,-1-1-1 0 0,1 1 1 0 0,0 0 0 0 0,0 0-1 0 0,0 1 1 0 0,0 0 0 0 0,-1 0-1 0 0,1 0 1 0 0,0 0 0 0 0,0 1-1 0 0,0 0 1 0 0,0 0 0 0 0,0 0-1 0 0,0 1 1 0 0,0 0 0 0 0,0 0-1 0 0,0 0 1 0 0,1 0 0 0 0,-1 1 0 0 0,1 0-1 0 0,-1 0 1 0 0,1 0 0 0 0,-1 1 8 0 0,-4 4-3 0 0,1-1 1 0 0,0 2 0 0 0,0-1 0 0 0,0 1-1 0 0,1 0 1 0 0,1 1 0 0 0,0-1 0 0 0,0 1-1 0 0,0 1 1 0 0,2-1 0 0 0,-4 10 2 0 0,1 7 45 0 0,0-1 0 0 0,3 1 1 0 0,0 0-1 0 0,1 0 0 0 0,2 0 1 0 0,1 1-1 0 0,1-1 0 0 0,1 0 1 0 0,2 0-1 0 0,0 0 0 0 0,2 0 0 0 0,4 12-45 0 0,12 28 191 0 0,2 0-1 0 0,4-1 0 0 0,2-1 0 0 0,10 11-190 0 0,-16-33 56 0 0,2-2 1 0 0,1-1-1 0 0,2 0 0 0 0,2-3 0 0 0,2 0 1 0 0,2-1-57 0 0,-31-32-65 0 0,0 0 0 0 0,-1 0 0 0 0,1 0 0 0 0,1-1 0 0 0,-1 0 1 0 0,0 0-1 0 0,1 0 0 0 0,-1 0 0 0 0,1-1 0 0 0,0 0 0 0 0,0 0 1 0 0,0 0-1 0 0,0 0 0 0 0,0-1 0 0 0,1 0 0 0 0,-1 0 0 0 0,0 0 1 0 0,4-1 64 0 0,7-17-2636 0 0,-13 9-1052 0 0,1 1-6229 0 0</inkml:trace>
  <inkml:trace contextRef="#ctx0" brushRef="#br0" timeOffset="21383.851">6811 2368 1504 0 0,'0'0'1186'0'0,"0"0"-181"0"0,0 0 22 0 0,0 0 208 0 0,0 0 184 0 0,0 0 20 0 0,0 0-68 0 0,0 0-107 0 0,0 0-3 0 0,0 0 80 0 0,0 0 13 0 0,6 7-82 0 0,70 52 2501 0 0,-68-55-3595 0 0,1-1-1 0 0,0 0 1 0 0,0-1-1 0 0,0 0 1 0 0,1 0 0 0 0,-1-1-1 0 0,0 0 1 0 0,1-1-1 0 0,-1 0 1 0 0,0 0 0 0 0,1-1-1 0 0,-1 0 1 0 0,0-1 0 0 0,0 0-1 0 0,0 0 1 0 0,0-1-1 0 0,0 0 1 0 0,0-1 0 0 0,-1 0-1 0 0,1 0 1 0 0,-1-1-1 0 0,0 0 1 0 0,-1 0 0 0 0,1-1-1 0 0,-1 0 1 0 0,0 0-1 0 0,0-1 1 0 0,-1 0 0 0 0,0 0-1 0 0,0 0 1 0 0,-1-1-1 0 0,0 0 1 0 0,0 0 0 0 0,1-5-178 0 0,-5 9 5 0 0,0 0 0 0 0,0 1 0 0 0,-1-1 0 0 0,1 0 0 0 0,-1 0 0 0 0,0 1 1 0 0,0-1-1 0 0,-1 0 0 0 0,1 0 0 0 0,-1 1 0 0 0,0-1 0 0 0,0 0 0 0 0,0 1 1 0 0,0-1-1 0 0,-1 1 0 0 0,1-1 0 0 0,-1 1 0 0 0,0 0 0 0 0,0 0 0 0 0,0 0 0 0 0,0 0 1 0 0,-1 0-1 0 0,1 0 0 0 0,-1 0 0 0 0,0 1 0 0 0,0-1 0 0 0,0 1 0 0 0,0 0 1 0 0,0 0-1 0 0,0 0 0 0 0,0 0 0 0 0,-1 1 0 0 0,1-1 0 0 0,-1 1 0 0 0,1 0 1 0 0,-1 0-1 0 0,-2 0-5 0 0,-9-3-58 0 0,0 0-1 0 0,-1 2 1 0 0,1 0 0 0 0,-1 0 0 0 0,1 2 0 0 0,-1 0 0 0 0,1 0 0 0 0,-11 3 58 0 0,13-1-21 0 0,1 0 0 0 0,-1 1 1 0 0,0 1-1 0 0,1 0 0 0 0,0 1 0 0 0,0 0 0 0 0,0 1 1 0 0,1 0-1 0 0,-1 1 0 0 0,2 0 0 0 0,-1 1 0 0 0,1 0 1 0 0,0 1-1 0 0,0 0 0 0 0,1 0 0 0 0,1 1 0 0 0,0 0 1 0 0,0 1-1 0 0,1 0 0 0 0,0 0 0 0 0,0 0 1 0 0,1 1 20 0 0,3-5 7 0 0,1 0 1 0 0,-1-1-1 0 0,1 1 1 0 0,0 0 0 0 0,1 0-1 0 0,-1 0 1 0 0,1 1 0 0 0,1-1-1 0 0,-1 0 1 0 0,2 0-1 0 0,-1 0 1 0 0,0 1 0 0 0,1-1-1 0 0,1 0 1 0 0,-1 0 0 0 0,1 0-1 0 0,0 0 1 0 0,1-1-1 0 0,0 1 1 0 0,0 0 0 0 0,0-1-1 0 0,1 0 1 0 0,-1 0 0 0 0,2 0-1 0 0,-1 0 1 0 0,1-1-1 0 0,-1 1 1 0 0,2-1 0 0 0,-1 0-1 0 0,0-1 1 0 0,1 1 0 0 0,5 2-8 0 0,17 6 37 0 0,0 0 1 0 0,1-2 0 0 0,0-2 0 0 0,1 0 0 0 0,-1-2 0 0 0,2-1-1 0 0,-1-2 1 0 0,1-1 0 0 0,-1-1 0 0 0,1-1 0 0 0,0-2-1 0 0,4-2-37 0 0,-20 3-5 0 0,78-18-892 0 0,-59-1-3882 0 0,-26 13-1652 0 0,-4 1-5471 0 0</inkml:trace>
  <inkml:trace contextRef="#ctx0" brushRef="#br0" timeOffset="21808.691">7352 2688 9426 0 0,'0'0'1606'0'0,"0"0"-274"0"0,0 0 207 0 0,0 0 327 0 0,0 0 145 0 0,0 0-168 0 0,0 0-368 0 0,0 0-346 0 0,0 0-244 0 0,0 0-148 0 0,0 0-117 0 0,0 0-97 0 0,0 0-79 0 0,34-30-58 0 0,104-95-56 0 0,-70 45 188 0 0,13-81 394 0 0,-72 147-906 0 0,-9 32-210 0 0,0-1 210 0 0,-1-9-3 0 0,1 0 1 0 0,0 0 0 0 0,0 0-1 0 0,1 0 1 0 0,0-1-1 0 0,0 1 1 0 0,1 0 0 0 0,0-1-1 0 0,0 1 1 0 0,1-1-1 0 0,0 1 1 0 0,0-1 0 0 0,1 0-1 0 0,0 0 1 0 0,0-1-1 0 0,0 1 1 0 0,1-1 0 0 0,0 0-1 0 0,0 0 1 0 0,1-1-1 0 0,0 1 1 0 0,0-1 0 0 0,5 3-4 0 0,-3-5 51 0 0,0-1 0 0 0,0 0 0 0 0,0 0 0 0 0,0-1 0 0 0,1 0 0 0 0,-1-1 0 0 0,0 0 0 0 0,1 0 0 0 0,-1-1 0 0 0,0 0 0 0 0,1 0 0 0 0,-1-1 0 0 0,0 0 0 0 0,0 0 0 0 0,0-1 0 0 0,0 0 0 0 0,-1 0 0 0 0,1-1 0 0 0,-1 0 0 0 0,0 0 0 0 0,0-1 0 0 0,0 0 0 0 0,-1 0 0 0 0,0-1 0 0 0,0 0 0 0 0,0 0 0 0 0,-1 0 0 0 0,1-1 0 0 0,-2 1 0 0 0,1-1 0 0 0,-1-1 0 0 0,0 1 0 0 0,0 0 0 0 0,-1-1 0 0 0,0 0 0 0 0,0 0 0 0 0,-1 0 0 0 0,0 0 0 0 0,0 0 0 0 0,-1-2-51 0 0,0 7-186 0 0,10-30-529 0 0,-3 27-2594 0 0,5 4-3759 0 0,-7 2-4982 0 0</inkml:trace>
  <inkml:trace contextRef="#ctx0" brushRef="#br0" timeOffset="22045.76">8530 2210 0 0 0,'0'0'0'0'0,"0"0"0"0"0,0 0 0 0 0,0 0 0 0 0,0 0 0 0 0</inkml:trace>
  <inkml:trace contextRef="#ctx0" brushRef="#br0" timeOffset="22690.877">8530 2210 0 0 0,'-40'22'0'0'0,"0"-7"-144"0"0,14-6 2349 0 0,8 11 6363 0 0,18 17-1676 0 0,67 25-2231 0 0,-64-59-4556 0 0,1-1 1 0 0,-1 0-1 0 0,1 0 0 0 0,-1 0 0 0 0,1 0 1 0 0,0-1-1 0 0,-1 0 0 0 0,1 1 1 0 0,0-1-1 0 0,0-1 0 0 0,0 1 0 0 0,0-1 1 0 0,0 1-1 0 0,0-1 0 0 0,0 0 0 0 0,0 0 1 0 0,0-1-1 0 0,0 1 0 0 0,0-1 0 0 0,0 0 1 0 0,0 0-1 0 0,0-1 0 0 0,0 1 1 0 0,0-1-1 0 0,-1 1 0 0 0,1-1 0 0 0,-1 0 1 0 0,1-1-1 0 0,-1 1 0 0 0,0 0 0 0 0,0-1 1 0 0,0 0-1 0 0,0 0 0 0 0,0 0 1 0 0,-1 0-1 0 0,1 0 0 0 0,-1-1 0 0 0,0 1 1 0 0,0-1-1 0 0,0 1 0 0 0,-1-1 0 0 0,1 0 1 0 0,-1 0-1 0 0,0 1 0 0 0,0-1 1 0 0,0 0-1 0 0,0-2-105 0 0,-1 3 0 0 0,1-1-1 0 0,-1 1 1 0 0,0 0 0 0 0,0-1-1 0 0,0 1 1 0 0,-1 0 0 0 0,1-1 0 0 0,-1 1-1 0 0,0 0 1 0 0,0 0 0 0 0,0 0 0 0 0,0 0-1 0 0,-1 0 1 0 0,1 0 0 0 0,-1 0 0 0 0,0 0-1 0 0,0 0 1 0 0,0 0 0 0 0,0 1 0 0 0,0-1-1 0 0,0 1 1 0 0,-1 0 0 0 0,1 0 0 0 0,-1 0-1 0 0,0 0 1 0 0,1 0 0 0 0,-1 0 0 0 0,0 1-1 0 0,0-1 1 0 0,0 1 0 0 0,0 0-1 0 0,-1 0 1 0 0,1 0 0 0 0,0 0 0 0 0,0 1-1 0 0,-3-1 1 0 0,-5 1-18 0 0,-1 0 0 0 0,0 0 0 0 0,1 1-1 0 0,-1 1 1 0 0,1 0 0 0 0,-1 1 0 0 0,1 0-1 0 0,0 0 1 0 0,0 1 0 0 0,0 1-1 0 0,0 0 1 0 0,1 0 0 0 0,0 1 0 0 0,0 0-1 0 0,1 1 1 0 0,-1 0 0 0 0,1 1 0 0 0,1 0-1 0 0,0 0 1 0 0,0 1 0 0 0,0 0-1 0 0,1 0 1 0 0,0 1 0 0 0,1 0 0 0 0,0 0-1 0 0,1 0 1 0 0,0 1 0 0 0,1 0-1 0 0,0 0 1 0 0,0 0 0 0 0,1 0 0 0 0,1 0-1 0 0,0 1 1 0 0,0 0 0 0 0,1-1 0 0 0,1 1-1 0 0,0 4 19 0 0,2-8 10 0 0,1 0-1 0 0,0 0 0 0 0,0 0 0 0 0,1 0 0 0 0,0 0 1 0 0,0-1-1 0 0,1 1 0 0 0,0-1 0 0 0,0 0 0 0 0,1-1 1 0 0,0 1-1 0 0,0-1 0 0 0,0 0 0 0 0,1-1 0 0 0,0 0 1 0 0,0 0-1 0 0,0 0 0 0 0,0-1 0 0 0,1 0 0 0 0,0 0 1 0 0,0-1-1 0 0,0 0 0 0 0,0 0 0 0 0,1-1 0 0 0,-1 0 1 0 0,1 0-1 0 0,-1-1 0 0 0,1 0 0 0 0,0-1 0 0 0,7 0-9 0 0,8 0 83 0 0,1-1-1 0 0,-1-1 1 0 0,0-1-1 0 0,1-1 1 0 0,-1-1-1 0 0,-1-1 0 0 0,1-1 1 0 0,-1-1-1 0 0,0-2 1 0 0,-1 0-1 0 0,21-12-82 0 0,-19 8 57 0 0,0 0 1 0 0,-1-2-1 0 0,0 0 0 0 0,-1-1 0 0 0,-1-2 0 0 0,-1 0 0 0 0,0-1 0 0 0,-2-1 1 0 0,0-1-1 0 0,-2 0 0 0 0,0-2 0 0 0,-1 0 0 0 0,-2 0 0 0 0,1-5-57 0 0,-9 18-8 0 0,-2 0-1 0 0,1 0 0 0 0,-1-1 0 0 0,-1 1 1 0 0,0-1-1 0 0,-1 0 0 0 0,0 1 1 0 0,-1-1-1 0 0,0 0 0 0 0,-1 0 0 0 0,0 0 9 0 0,-1 9-9 0 0,0 1 0 0 0,1-1-1 0 0,-1 1 1 0 0,0 0-1 0 0,0 0 1 0 0,-1 0-1 0 0,1 0 1 0 0,0 0 0 0 0,-1 1-1 0 0,1-1 1 0 0,-1 1-1 0 0,1-1 1 0 0,-1 1 0 0 0,0 0-1 0 0,0 0 1 0 0,0 0-1 0 0,1 1 1 0 0,-1-1 0 0 0,0 0-1 0 0,0 1 1 0 0,0 0-1 0 0,0 0 1 0 0,0 0-1 0 0,0 0 1 0 0,0 0 0 0 0,0 1-1 0 0,0-1 1 0 0,0 1-1 0 0,1 0 1 0 0,-1 0 0 0 0,0 0-1 0 0,0 0 1 0 0,1 0-1 0 0,-3 2 10 0 0,-3 1-15 0 0,1 0 0 0 0,-1 0 0 0 0,1 1 0 0 0,0 0-1 0 0,0 1 1 0 0,0 0 0 0 0,1 0 0 0 0,0 0 0 0 0,0 1 0 0 0,1 0-1 0 0,0 0 1 0 0,0 0 0 0 0,0 1 0 0 0,1-1 0 0 0,0 1 0 0 0,1 1 15 0 0,1-7-3 0 0,2 1 1 0 0,-1-1-1 0 0,0 1 1 0 0,0-1-1 0 0,1 1 1 0 0,0-1 0 0 0,-1 1-1 0 0,1 0 1 0 0,0-1-1 0 0,0 1 1 0 0,0-1 0 0 0,1 1-1 0 0,-1 0 1 0 0,1-1-1 0 0,-1 1 1 0 0,1-1-1 0 0,0 1 1 0 0,0-1 0 0 0,0 1-1 0 0,0-1 1 0 0,0 0-1 0 0,1 0 1 0 0,-1 1-1 0 0,1-1 1 0 0,-1 0 0 0 0,1 0-1 0 0,0 0 1 0 0,0-1-1 0 0,0 1 1 0 0,0 0-1 0 0,0-1 1 0 0,0 1 0 0 0,0-1-1 0 0,1 0 1 0 0,0 1 2 0 0,93 29 61 0 0,-84-29-56 0 0,9 3-2 0 0,-17-6-1 0 0,0 1 1 0 0,1 0-1 0 0,-1 0 1 0 0,0 1 0 0 0,1-1-1 0 0,-1 1 1 0 0,0 0 0 0 0,0 0-1 0 0,0 1 1 0 0,0-1-1 0 0,0 1 1 0 0,0 0 0 0 0,0 0-1 0 0,0 0 1 0 0,0 0 0 0 0,-1 1-1 0 0,1 0 1 0 0,-1-1 0 0 0,0 1-1 0 0,0 1 1 0 0,0-1-1 0 0,0 0 1 0 0,-1 1 0 0 0,1-1-1 0 0,-1 1 1 0 0,0 0 0 0 0,0 0-1 0 0,0-1 1 0 0,0 2-1 0 0,-1-1 1 0 0,0 0 0 0 0,0 0-1 0 0,0 0 1 0 0,0 1-3 0 0,-2 3 10 0 0,0 1 1 0 0,-1-1-1 0 0,0 1 1 0 0,0-1-1 0 0,-1 0 1 0 0,0 0-1 0 0,0 0 1 0 0,-1 0-1 0 0,0-1 1 0 0,0 1-1 0 0,-1-1 0 0 0,-3 3-10 0 0,-25 51-604 0 0,30-45-1398 0 0,4-12-6221 0 0,1-4-2994 0 0</inkml:trace>
  <inkml:trace contextRef="#ctx0" brushRef="#br0" timeOffset="23345.728">9648 2158 10946 0 0,'0'0'2303'0'0,"0"0"-345"0"0,0 0-335 0 0,0 0-302 0 0,0 0-235 0 0,0 0-179 0 0,0 0-119 0 0,0 0-58 0 0,0 0-50 0 0,0 0-77 0 0,0 0-79 0 0,0 0-89 0 0,-31 12-83 0 0,-95 41-77 0 0,43-4 85 0 0,68-36-323 0 0,-1 0 1 0 0,2 2 0 0 0,0-1 0 0 0,1 2 0 0 0,0-1-1 0 0,1 2 1 0 0,1 0 0 0 0,0 0 0 0 0,2 1 0 0 0,0 0-1 0 0,1 1 1 0 0,-6 17-38 0 0,13-33 0 0 0,-1 0 1 0 0,1-1-1 0 0,-1 1 0 0 0,1 0 0 0 0,0 0 1 0 0,0 0-1 0 0,0 1 0 0 0,0-1 1 0 0,1 0-1 0 0,-1 0 0 0 0,1 0 0 0 0,0 1 1 0 0,0-1-1 0 0,0 0 0 0 0,0 0 0 0 0,1 1 1 0 0,-1-1-1 0 0,1 0 0 0 0,0 0 1 0 0,0 0-1 0 0,0 0 0 0 0,0 0 0 0 0,1 0 1 0 0,-1 0-1 0 0,1 0 0 0 0,0 0 0 0 0,0-1 1 0 0,-1 1-1 0 0,2-1 0 0 0,-1 1 1 0 0,0-1-1 0 0,0 0 0 0 0,1 0 0 0 0,0 0 1 0 0,-1 0-1 0 0,1 0 0 0 0,0-1 0 0 0,0 1 1 0 0,0-1-1 0 0,0 0 0 0 0,0 1 1 0 0,0-1-1 0 0,0-1 0 0 0,0 1 0 0 0,16-3 116 0 0,-1-1 1 0 0,1 0-1 0 0,-1-1 1 0 0,0-2-1 0 0,0 1 0 0 0,0-2 1 0 0,-1-1-1 0 0,0 0 1 0 0,0-1-1 0 0,-1 0 0 0 0,0-2 1 0 0,-1 0-1 0 0,0-1 1 0 0,-1 0-1 0 0,0-1 0 0 0,-1 0 1 0 0,0-1-1 0 0,9-15-116 0 0,47-55 227 0 0,-55 63-187 0 0,2 1-1 0 0,1 0 1 0 0,1 1-1 0 0,0 1 1 0 0,1 1-1 0 0,13-9-39 0 0,-30 59 31 0 0,-39 372 73 0 0,39 144-196 0 0,-2-543 90 0 0,1 1-1 0 0,-1-1 1 0 0,0 1 0 0 0,-1-1 0 0 0,1 0-1 0 0,-1 1 1 0 0,0-1 0 0 0,-1 0 0 0 0,0 0-1 0 0,0 0 1 0 0,0 0 0 0 0,-1 0 0 0 0,1 0 0 0 0,-2 0-1 0 0,1-1 1 0 0,0 0 0 0 0,-1 0 0 0 0,0 0-1 0 0,0 0 1 0 0,-1 0 0 0 0,1-1 0 0 0,-1 1-1 0 0,0-1 1 0 0,0-1 0 0 0,-1 1 0 0 0,1-1-1 0 0,-1 0 1 0 0,1 0 0 0 0,-1 0 0 0 0,0-1-1 0 0,0 0 1 0 0,0 0 0 0 0,-1 0 0 0 0,1-1-1 0 0,-3 0 3 0 0,5-1-8 0 0,1 0-1 0 0,-1 0 1 0 0,0 0 0 0 0,0-1-1 0 0,1 1 1 0 0,-1-1-1 0 0,0 0 1 0 0,1 0 0 0 0,-1-1-1 0 0,1 1 1 0 0,-1-1-1 0 0,1 1 1 0 0,0-1 0 0 0,-1 0-1 0 0,1 0 1 0 0,0-1-1 0 0,1 1 1 0 0,-1-1-1 0 0,0 1 1 0 0,1-1 0 0 0,-1 0-1 0 0,1 0 1 0 0,0 0-1 0 0,0 0 1 0 0,0 0 0 0 0,0-1 8 0 0,-5-13-16 0 0,2-1 0 0 0,0 1 1 0 0,1-1-1 0 0,1 0 1 0 0,0 0-1 0 0,2 0 0 0 0,0 0 1 0 0,1 0-1 0 0,0 0 1 0 0,2 0-1 0 0,0 0 0 0 0,1 0 1 0 0,4-11 15 0 0,14-27-236 0 0,2 1 0 0 0,3 1 0 0 0,2 2 0 0 0,2 0 0 0 0,14-15 236 0 0,-35 53-155 0 0,41-57-758 0 0,-7 11-2084 0 0,-18 19-3865 0 0,-18 25-4736 0 0</inkml:trace>
  <inkml:trace contextRef="#ctx0" brushRef="#br0" timeOffset="23952.813">10148 2177 7634 0 0,'0'0'3022'0'0,"0"0"-957"0"0,0 0-466 0 0,0 0-266 0 0,0 0-253 0 0,0 0-156 0 0,0 0-101 0 0,0 0-31 0 0,0 0 18 0 0,0 0 20 0 0,0 0-12 0 0,0 0-30 0 0,0 0-72 0 0,4 11-76 0 0,11 36-111 0 0,-24 2 169 0 0,2-29-607 0 0,1 1-1 0 0,0-1 1 0 0,2 1 0 0 0,0 0-1 0 0,2 1 1 0 0,0-1-1 0 0,1 0 1 0 0,1 1-1 0 0,2 1-90 0 0,-2-19 26 0 0,1 0 0 0 0,1-1 0 0 0,-1 1 0 0 0,1-1-1 0 0,-1 1 1 0 0,1-1 0 0 0,0 0 0 0 0,0 0 0 0 0,0 1 0 0 0,1-1-1 0 0,-1-1 1 0 0,1 1 0 0 0,-1 0 0 0 0,1-1 0 0 0,0 1 0 0 0,0-1-1 0 0,0 0 1 0 0,1 0 0 0 0,-1 0 0 0 0,0 0 0 0 0,1-1 0 0 0,-1 1 0 0 0,1-1-1 0 0,-1 0 1 0 0,1 0 0 0 0,0 0 0 0 0,0-1 0 0 0,-1 1 0 0 0,1-1-1 0 0,0 0 1 0 0,0 0 0 0 0,0 0 0 0 0,-1 0 0 0 0,1-1 0 0 0,0 0-1 0 0,-1 1 1 0 0,1-1 0 0 0,0-1 0 0 0,-1 1 0 0 0,1-1 0 0 0,-1 1-1 0 0,1-1 1 0 0,-1 0 0 0 0,0 0 0 0 0,0 0 0 0 0,0-1 0 0 0,0 1-1 0 0,0-1-25 0 0,14-11 146 0 0,-2-1 0 0 0,1-1 0 0 0,-2 0 0 0 0,0-1 0 0 0,-1 0 0 0 0,-1-1 0 0 0,-1-1 0 0 0,2-3-146 0 0,53-76 239 0 0,-64 94-237 0 0,0 1-1 0 0,0-1 0 0 0,0 1 1 0 0,0 0-1 0 0,1 0 0 0 0,-1 0 0 0 0,1 0 1 0 0,0 0-1 0 0,0 1 0 0 0,0-1 1 0 0,0 1-1 0 0,0 0 0 0 0,0 0 0 0 0,1 0 1 0 0,-1 0-1 0 0,1 0 0 0 0,0 1 1 0 0,-1-1-1 0 0,1 1 0 0 0,0 0 0 0 0,0 1 1 0 0,0-1-1 0 0,-1 1 0 0 0,1-1 1 0 0,0 1-1 0 0,0 0 0 0 0,0 0 0 0 0,2 1-1 0 0,-2 5 2 0 0,1 1 0 0 0,-1-1 0 0 0,-1 1 0 0 0,1 0 0 0 0,-1 0 0 0 0,0 0 0 0 0,-1 0 0 0 0,0 0 1 0 0,0 1-1 0 0,0-1 0 0 0,-1 1 0 0 0,0-1 0 0 0,-1 4-2 0 0,2-2-12 0 0,20 133 51 0 0,-5 1-1 0 0,-5 78-38 0 0,-14-164-6 0 0,-2-1 0 0 0,-3-1-1 0 0,-2 1 1 0 0,-3-1-1 0 0,-2-1 1 0 0,-10 22 6 0 0,-30 56-10 0 0,54-131 15 0 0,0 0-1 0 0,0 0 0 0 0,0 0 1 0 0,0 0-1 0 0,-1-1 0 0 0,1 1 1 0 0,0 0-1 0 0,-1 0 0 0 0,1 0 1 0 0,-1 0-1 0 0,1-1 0 0 0,-1 1 1 0 0,1 0-1 0 0,-1-1 0 0 0,1 1 1 0 0,-1 0-1 0 0,0-1 0 0 0,1 1 1 0 0,-1 0-1 0 0,0-1 0 0 0,0 1 1 0 0,1-1-1 0 0,-1 0 0 0 0,0 1 1 0 0,0-1-1 0 0,0 1 0 0 0,0-1 1 0 0,0 0-1 0 0,1 0 0 0 0,-1 0 1 0 0,0 1-1 0 0,0-1 0 0 0,0 0 1 0 0,0 0-1 0 0,0 0 0 0 0,0 0 1 0 0,0-1-1 0 0,0 1 0 0 0,0 0 0 0 0,1 0 1 0 0,-1 0-1 0 0,0-1 0 0 0,0 1 1 0 0,0-1-1 0 0,0 1 0 0 0,1 0 1 0 0,-1-1-1 0 0,0 1 0 0 0,0-1 1 0 0,1 0-1 0 0,-1 1 0 0 0,0-1 1 0 0,1 0-1 0 0,-1 1 0 0 0,1-1 1 0 0,-1 0-1 0 0,1 1 0 0 0,-1-1 1 0 0,1 0-1 0 0,-1 0 0 0 0,1 0 1 0 0,0 0-1 0 0,-1 1 0 0 0,1-1 1 0 0,0 0-1 0 0,0 0-4 0 0,-15-63 191 0 0,11 37-200 0 0,2 0 1 0 0,0 0-1 0 0,2 0 1 0 0,1 0-1 0 0,1-1 1 0 0,1 1-1 0 0,1 1 1 0 0,2-1 0 0 0,0 1-1 0 0,2 0 1 0 0,1 0-1 0 0,1 1 1 0 0,2 0-1 0 0,0 1 1 0 0,1 0-1 0 0,1 1 1 0 0,2 0 0 0 0,5-5 8 0 0,-8 15-107 0 0,-1 1 1 0 0,1 1-1 0 0,1 0 1 0 0,0 1 0 0 0,1 1-1 0 0,0 0 1 0 0,14-6 106 0 0,72-5-3676 0 0,-85 20 1415 0 0,-5 0-3003 0 0,-5 0-6541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2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11 114 2176 0 0,'0'0'2512'0'0,"0"0"-221"0"0,0 0-13 0 0,0 0 51 0 0,0 0 51 0 0,0 0-129 0 0,0 0-329 0 0,0 0-415 0 0,0 0-358 0 0,0 0-221 0 0,0 0-157 0 0,-2-9-125 0 0,-6-27-151 0 0,7 37 2072 0 0,24 81-2153 0 0,-5 1-144 0 0,-5 0 0 0 0,-3 1 0 0 0,-3 0-1 0 0,-5 48-269 0 0,-3-108 31 0 0,-1 0 0 0 0,-1 0 0 0 0,-2 0 0 0 0,0-1-1 0 0,-1 1 1 0 0,-2-1 0 0 0,0 0 0 0 0,-1-1 0 0 0,-4 5-31 0 0,4-13 47 0 0,12-17 83 0 0,141-133-72 0 0,-95 98-56 0 0,1 2 1 0 0,2 3-1 0 0,51-24-2 0 0,-90 50-9 0 0,1 0 0 0 0,0 1-1 0 0,1 1 1 0 0,-1 0 0 0 0,1 1-1 0 0,0 0 1 0 0,0 1 0 0 0,0 1-1 0 0,2 1 10 0 0,-15 2 2 0 0,0 1 0 0 0,1 0 0 0 0,-1 0 0 0 0,0 0 0 0 0,0 1-1 0 0,0-1 1 0 0,0 1 0 0 0,-1-1 0 0 0,1 1 0 0 0,-1-1 0 0 0,0 1-1 0 0,1 0 1 0 0,-1 0 0 0 0,0-1 0 0 0,0 1 0 0 0,-1 0 0 0 0,1 0-1 0 0,-1 0 1 0 0,1 0 0 0 0,-1 0 0 0 0,0 0 0 0 0,0 0 0 0 0,0 0-1 0 0,-1 0 1 0 0,1 0 0 0 0,-1 0 0 0 0,0 0 0 0 0,1 0 0 0 0,-1 0-1 0 0,-1-1 1 0 0,1 1 0 0 0,0 0-2 0 0,-10 26 30 0 0,-2-1 1 0 0,0 0-1 0 0,-2-1 1 0 0,-1-1-1 0 0,-1 0 1 0 0,-10 9-31 0 0,7-6 8 0 0,10-11 5 0 0,-2 0 0 0 0,0 0 0 0 0,-1-1-1 0 0,0-1 1 0 0,-2 0 0 0 0,0-1 0 0 0,0 0 0 0 0,-1-2 0 0 0,-1 0 0 0 0,-1 0 0 0 0,0-2 0 0 0,0 0 0 0 0,-5 1-13 0 0,19-11-37 0 0,0 0 0 0 0,0-1 0 0 0,0 1 0 0 0,0-1 0 0 0,0 1 0 0 0,0-1 0 0 0,0 0-1 0 0,0-1 1 0 0,0 1 0 0 0,0-1 0 0 0,-1 0 0 0 0,1 0 0 0 0,1 0 0 0 0,-1-1 0 0 0,0 1 0 0 0,0-1 0 0 0,0 0 0 0 0,1 0 0 0 0,-1 0 0 0 0,1 0 0 0 0,0-1 0 0 0,-1 1 0 0 0,1-1 0 0 0,0 0 0 0 0,1 0 0 0 0,-1 0 0 0 0,0-1 0 0 0,1 1 0 0 0,0 0 0 0 0,0-1 0 0 0,0 0 0 0 0,0 1 0 0 0,0-1-1 0 0,1 0 1 0 0,0 0 0 0 0,-1 0 0 0 0,2 0 0 0 0,-1 0 0 0 0,0 0 0 0 0,1 0 0 0 0,0 0 0 0 0,0 0 0 0 0,0-1 0 0 0,0 0 37 0 0,13-105-4137 0 0,0 77 135 0 0,3 0-3725 0 0,-5 17-3326 0 0</inkml:trace>
  <inkml:trace contextRef="#ctx0" brushRef="#br0" timeOffset="5672.702">968 637 1968 0 0,'0'0'1895'0'0,"0"0"-139"0"0,0 0-57 0 0,0 0 14 0 0,0 0 28 0 0,0 0-17 0 0,0 0-129 0 0,0 0-148 0 0,0 0-152 0 0,0 0-148 0 0,0 0-110 0 0,-3-8-106 0 0,-9-21-107 0 0,9 21-133 0 0,3 8-128 0 0,0 0-116 0 0,0 0-110 0 0,0 0-71 0 0,0 0-57 0 0,0 0-42 0 0,0 0-22 0 0,0 0-36 0 0,0 0-23 0 0,0 0-28 0 0,0 19 210 0 0,-11 88 499 0 0,8-59-653 0 0,0-28-78 0 0,2-1 1 0 0,0 1 0 0 0,1 0-1 0 0,1-1 1 0 0,1 1 0 0 0,4 17-37 0 0,-4-34 50 0 0,-1 1 0 0 0,1 0 0 0 0,0-1 0 0 0,0 0-1 0 0,0 1 1 0 0,0-1 0 0 0,1 0 0 0 0,-1 0 0 0 0,1 0 0 0 0,-1-1 0 0 0,1 1 0 0 0,0 0 0 0 0,0-1 0 0 0,1 0 0 0 0,-1 0 0 0 0,0 0 0 0 0,1 0 0 0 0,-1-1 0 0 0,1 1 0 0 0,0-1 0 0 0,-1 0 0 0 0,1 0 0 0 0,0 0 0 0 0,0 0 0 0 0,0-1 0 0 0,0 1-1 0 0,-1-1 1 0 0,1 0 0 0 0,0 0 0 0 0,0-1 0 0 0,0 1 0 0 0,0-1 0 0 0,0 0 0 0 0,-1 0 0 0 0,1 0 0 0 0,0-1 0 0 0,-1 1 0 0 0,1-1 0 0 0,-1 0 0 0 0,1 1 0 0 0,-1-2 0 0 0,0 1 0 0 0,0 0 0 0 0,0-1 0 0 0,0 1 0 0 0,0-1-50 0 0,109-111 984 0 0,-106 105-941 0 0,5-4 51 0 0,-2-1-1 0 0,1-1 1 0 0,-1 0-1 0 0,-1 0 0 0 0,-1 0 1 0 0,0-1-1 0 0,3-15-93 0 0,-36 255-126 0 0,27-222 125 0 0,-1 1 1 0 0,0 0 0 0 0,1 0-1 0 0,0 0 1 0 0,-1 0 0 0 0,1-1-1 0 0,0 1 1 0 0,1 0 0 0 0,-1-1-1 0 0,0 1 1 0 0,1-1 0 0 0,-1 1-1 0 0,1-1 1 0 0,0 0 0 0 0,0 1-1 0 0,0-1 1 0 0,0 0 0 0 0,0 0-1 0 0,1-1 1 0 0,-1 1 0 0 0,0 0-1 0 0,1-1 1 0 0,-1 1 0 0 0,1-1-1 0 0,0 0 1 0 0,-1 0 0 0 0,1 0-1 0 0,0 0 1 0 0,0 0 0 0 0,0-1-1 0 0,-1 1 1 0 0,1-1 0 0 0,0 0-1 0 0,2 0 1 0 0,102-12 94 0 0,-76-4-62 0 0,1-2 0 0 0,-2-1-1 0 0,0-1 1 0 0,-2-1 0 0 0,0-2-1 0 0,-2-1 1 0 0,0-1 0 0 0,-2-1-1 0 0,0-1 1 0 0,-2-1 0 0 0,-1-1-1 0 0,9-20-31 0 0,-11 15 18 0 0,-1-2 0 0 0,-2 0 0 0 0,-1-1 0 0 0,-2-1 0 0 0,-2 0 0 0 0,-1-1 0 0 0,-3 0 0 0 0,0 0 0 0 0,-3-1 0 0 0,-1 0 0 0 0,-2 1 0 0 0,-2-1 0 0 0,-4-26-18 0 0,-14-19 20 0 0,8 104-396 0 0,7 124 480 0 0,14 136-104 0 0,-8 5 16 0 0,-24-45-18 0 0,22-239 6 0 0,6 4-72 0 0,-6-30-539 0 0,12-85-5536 0 0,-6 72-2834 0 0,-4 27-2393 0 0</inkml:trace>
  <inkml:trace contextRef="#ctx0" brushRef="#br0" timeOffset="5984.687">1472 390 5145 0 0,'0'0'3541'0'0,"0"0"-726"0"0,0 0-461 0 0,0 0-183 0 0,0 0-218 0 0,0 0-365 0 0,0 0-400 0 0,0 0-328 0 0,0 0-197 0 0,0 0-113 0 0,0 0 20 0 0,0 0 94 0 0,0 0 99 0 0,10 1 52 0 0,125 0 1307 0 0,1-5-1 0 0,24-9-2121 0 0,-112 10 137 0 0,260-5-904 0 0,-290 5-1570 0 0,-13-1-4068 0 0,-4 4-5944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3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288 522 0 0 0,'0'0'2022'0'0,"0"0"-377"0"0,0 0-119 0 0,0 0 126 0 0,0 0 222 0 0,0 0 112 0 0,0 0-90 0 0,0 0-238 0 0,0 0-306 0 0,0 0-255 0 0,0 0-219 0 0,0-14-116 0 0,0-44-54 0 0,5 29 1929 0 0,-1 42 778 0 0,-6 6-3248 0 0,-1 0-1 0 0,-1 0 1 0 0,-1-1 0 0 0,0 0-1 0 0,-1 0 1 0 0,-1 0 0 0 0,-1 0-167 0 0,2-3 39 0 0,-39 92 167 0 0,-4-2 1 0 0,-62 95-207 0 0,90-171 27 0 0,21-28-39 0 0,0-1 1 0 0,11-35 118 0 0,18-31-86 0 0,3 2-1 0 0,2 1 1 0 0,13-13-21 0 0,29-55-1 0 0,42-134 117 0 0,-116 328 47 0 0,-5-33-127 0 0,1-1 1 0 0,1 0-1 0 0,1 1 1 0 0,2-1-1 0 0,1 0 1 0 0,1 1-1 0 0,1-1 1 0 0,5 12-37 0 0,-5-27 0 0 0,-2-2 2 0 0,0 0 1 0 0,0 0 0 0 0,2 0 0 0 0,-1 0-1 0 0,1-1 1 0 0,1 0 0 0 0,0 0 0 0 0,0-1-1 0 0,1 1 1 0 0,1-1 0 0 0,0-1 0 0 0,0 1-1 0 0,1-1 1 0 0,0-1 0 0 0,0 0 0 0 0,1 0 0 0 0,7 4-3 0 0,-12-9 21 0 0,-1-1 0 0 0,1 0 0 0 0,-1 0 0 0 0,1 0 0 0 0,-1 0 0 0 0,1-1 0 0 0,0 0 0 0 0,0 0 0 0 0,0 0 0 0 0,0-1 0 0 0,0 1 0 0 0,0-1 0 0 0,0 0 0 0 0,0-1 0 0 0,0 1 0 0 0,0-1 0 0 0,-1 0 0 0 0,1 0 0 0 0,0-1 0 0 0,0 1 0 0 0,-1-1 0 0 0,1 0 0 0 0,-1 0 0 0 0,1-1 0 0 0,-1 1 0 0 0,2-3-21 0 0,14-13 104 0 0,-1-1 0 0 0,-1-1-1 0 0,-1 0 1 0 0,-1-2 0 0 0,0 0-1 0 0,-2 0 1 0 0,-1-2 0 0 0,0 0-1 0 0,-2 0 1 0 0,-1-1 0 0 0,1-6-104 0 0,-6 16 30 0 0,-1-1 1 0 0,0 0-1 0 0,-1 0 1 0 0,-1 0-1 0 0,-1-1 1 0 0,0 1-1 0 0,-1 0 1 0 0,0-1-1 0 0,-4-13-30 0 0,4 25-5 0 0,-1 1-1 0 0,0-1 1 0 0,-1 1 0 0 0,1 0-1 0 0,-1 0 1 0 0,0-1-1 0 0,0 1 1 0 0,0 0 0 0 0,0 1-1 0 0,-1-1 1 0 0,1 0-1 0 0,-1 1 1 0 0,0-1 0 0 0,0 1-1 0 0,0 0 1 0 0,-1 0-1 0 0,-2-2 6 0 0,4 6-125 0 0,0 0 0 0 0,1 0-1 0 0,-1 0 1 0 0,1 0-1 0 0,-1 0 1 0 0,1 0 0 0 0,-1 0-1 0 0,1 0 1 0 0,-1 1-1 0 0,1-1 1 0 0,0 1 0 0 0,0-1-1 0 0,0 1 1 0 0,0-1 0 0 0,0 1-1 0 0,0 0 1 0 0,0 0-1 0 0,1-1 1 0 0,-1 1 0 0 0,1 0-1 0 0,-1 0 1 0 0,1 0-1 0 0,-1 0 1 0 0,1-1 0 0 0,0 1-1 0 0,0 0 1 0 0,0 0 0 0 0,0 0-1 0 0,0 0 1 0 0,1 0-1 0 0,-1 0 1 0 0,0-1 0 0 0,1 1-1 0 0,0 0 1 0 0,0 2 125 0 0,-1 2-599 0 0,0 23-2909 0 0,0-11-2222 0 0,0-5-6278 0 0</inkml:trace>
  <inkml:trace contextRef="#ctx0" brushRef="#br0" timeOffset="371.198">1333 526 11146 0 0,'0'0'3205'0'0,"0"0"-1451"0"0,0 0-575 0 0,0 0-20 0 0,0 0 25 0 0,0 0-56 0 0,0 0-160 0 0,0 0-256 0 0,0 0-198 0 0,0 0-110 0 0,0 0-67 0 0,0 0-26 0 0,0 0-25 0 0,-22 16-45 0 0,-68 51-64 0 0,88-65-167 0 0,-1-1 1 0 0,1 1-1 0 0,-1-1 0 0 0,1 1 0 0 0,0 0 0 0 0,0 0 0 0 0,0 0 1 0 0,0 0-1 0 0,0 0 0 0 0,0 0 0 0 0,1 1 0 0 0,-1-1 0 0 0,1 1 0 0 0,-1-1 1 0 0,1 1-1 0 0,0-1 0 0 0,0 1 0 0 0,0 0 0 0 0,0 0 0 0 0,1-1 1 0 0,-1 1-1 0 0,1 0 0 0 0,0 0 0 0 0,0 0 0 0 0,0 1-10 0 0,-1 10 46 0 0,0-9-21 0 0,0 0-1 0 0,0 0 0 0 0,0 0 1 0 0,1 0-1 0 0,-1 0 0 0 0,1 0 1 0 0,0 0-1 0 0,1 0 0 0 0,-1 0 1 0 0,1 0-1 0 0,0 0 1 0 0,1 0-1 0 0,-1 0 0 0 0,1 0 1 0 0,0 0-1 0 0,0-1 0 0 0,0 1 1 0 0,1-1-1 0 0,-1 1 0 0 0,1-1 1 0 0,0 0-1 0 0,0 0 0 0 0,1 0 1 0 0,-1-1-1 0 0,1 1 0 0 0,0-1 1 0 0,0 0-1 0 0,0 0 0 0 0,0 0 1 0 0,1 0-1 0 0,-1-1 0 0 0,1 0 1 0 0,0 0-1 0 0,-1 0 0 0 0,1 0 1 0 0,0-1-1 0 0,0 0 1 0 0,0 0-1 0 0,4 0-24 0 0,-3 0 68 0 0,0-1 0 0 0,0 1 0 0 0,0-1 0 0 0,-1-1 0 0 0,1 1 0 0 0,0-1 0 0 0,0 0 0 0 0,0 0 0 0 0,0-1 0 0 0,0 0 0 0 0,-1 0 0 0 0,1 0 0 0 0,-1-1 0 0 0,1 1 0 0 0,-1-1 0 0 0,0-1 0 0 0,0 1 0 0 0,-1-1 0 0 0,1 0 0 0 0,-1 0 0 0 0,1 0 0 0 0,-1 0 0 0 0,-1-1 0 0 0,1 0 0 0 0,0 0 0 0 0,0-2-68 0 0,0 0 7 0 0,0-1 1 0 0,0 0-1 0 0,-1 0 0 0 0,0-1 0 0 0,0 1 1 0 0,-1 0-1 0 0,0-1 0 0 0,-1 0 0 0 0,0 1 1 0 0,0-1-1 0 0,-1 0 0 0 0,0 0 0 0 0,0 1 0 0 0,-1-1 1 0 0,0 0-1 0 0,-1 0 0 0 0,0 1 0 0 0,0-1 1 0 0,-1 1-1 0 0,0 0 0 0 0,-1 0 0 0 0,1 0 1 0 0,-1 0-1 0 0,-1 1 0 0 0,0-1 0 0 0,0 1 0 0 0,0 0 1 0 0,-1 1-1 0 0,0-1 0 0 0,0 1 0 0 0,-7-5-7 0 0,-62-35-2768 0 0,57 42-1575 0 0,0 2-3484 0 0,8 2-4494 0 0</inkml:trace>
  <inkml:trace contextRef="#ctx0" brushRef="#br0" timeOffset="790.141">1856 3 14611 0 0,'0'0'1829'0'0,"0"0"-452"0"0,0 0-155 0 0,0 0 98 0 0,0 0 59 0 0,0 0-73 0 0,0 0-233 0 0,0 0-307 0 0,0 0-248 0 0,0 0-133 0 0,0 0-65 0 0,0 0 16 0 0,0 0 49 0 0,7-1 4 0 0,-4 1-368 0 0,-2 0-4 0 0,0-1 1 0 0,0 1-1 0 0,0 0 0 0 0,0 0 1 0 0,0 0-1 0 0,1-1 0 0 0,-1 1 1 0 0,0 0-1 0 0,0 0 0 0 0,0 0 1 0 0,0 1-1 0 0,0-1 1 0 0,0 0-1 0 0,0 0 0 0 0,1 1 1 0 0,-1-1-1 0 0,0 0 0 0 0,0 1 1 0 0,0-1-1 0 0,0 1 0 0 0,0 0 1 0 0,0-1-1 0 0,-1 1 0 0 0,1 0 1 0 0,0-1-1 0 0,0 1 0 0 0,0 0 1 0 0,-1 0-1 0 0,1 0 1 0 0,0 0-1 0 0,-1 0 0 0 0,1 0 1 0 0,-1 0-1 0 0,1 0 0 0 0,-1 0 1 0 0,1 0-1 0 0,-1 0 0 0 0,0 0 1 0 0,1 0-1 0 0,-1 0 0 0 0,0 0 1 0 0,0 0-1 0 0,0 0 1 0 0,0 0-1 0 0,0 1 0 0 0,0-1 1 0 0,0 0-1 0 0,0 0 0 0 0,0 0 1 0 0,-1 0-1 0 0,1 0 0 0 0,0 0 1 0 0,-1 0-1 0 0,1 0-17 0 0,-1 450 1206 0 0,-40-214-1184 0 0,40-319-8053 0 0,-2 47-1285 0 0,1 23-1995 0 0</inkml:trace>
  <inkml:trace contextRef="#ctx0" brushRef="#br0" timeOffset="1028.99">1527 279 8730 0 0,'0'0'2174'0'0,"0"0"-447"0"0,0 0-346 0 0,0 0-194 0 0,0 0 27 0 0,0 0 102 0 0,0 0 112 0 0,0 0 14 0 0,0 0-199 0 0,0 0-199 0 0,33 0-236 0 0,107-4-150 0 0,84-22 1118 0 0,-138 14-1580 0 0,0 4-1 0 0,70 3-195 0 0,-101 22-820 0 0,-38 17-6483 0 0,-17-23-9 0 0,0-3-3772 0 0</inkml:trace>
  <inkml:trace contextRef="#ctx0" brushRef="#br0" timeOffset="4926.208">1 1362 168 0 0,'0'0'1898'0'0,"0"0"50"0"0,0 0 107 0 0,0 0 204 0 0,0 0 59 0 0,0 0-208 0 0,0 0-300 0 0,0 0-393 0 0,0 0-395 0 0,0 0-322 0 0,0 0-220 0 0,8-8 532 0 0,244-27 3441 0 0,-224 30-4071 0 0,597-132 3057 0 0,-342 80-2348 0 0,124-3-1091 0 0,-190 56 87 0 0,-217 4-82 0 0,0 0 0 0 0,0 0-6 0 0,0 0 13 0 0,0 0 4 0 0,0 0 0 0 0,0 0 0 0 0,0 0 0 0 0,0 0 1 0 0,0 0 6 0 0,0 0-4 0 0,0 0-25 0 0,0 0-15 0 0,0 0-8 0 0,0 0-30 0 0,0 0-40 0 0,0 0-22 0 0,-21 1-3884 0 0,-23 19-790 0 0,12-5-6512 0 0,19-10 2956 0 0</inkml:trace>
  <inkml:trace contextRef="#ctx0" brushRef="#br0" timeOffset="6065.459">135 1560 0 0 0,'0'0'173'0'0,"0"0"355"0"0,0 0 123 0 0,0 0-43 0 0,0 0 26 0 0,0 0 37 0 0,0 0 5 0 0,0 0 123 0 0,0 0 129 0 0,0 0 164 0 0,-9 2 214 0 0,-9 0-1155 0 0,1 0 2217 0 0,-2 0 5782 0 0,23-1-3668 0 0,19 1-3534 0 0,62-7-102 0 0,1-4 0 0 0,-1-3 0 0 0,-1-5 0 0 0,3-4-846 0 0,-32 9 234 0 0,81-19 196 0 0,102-23 154 0 0,2 10-1 0 0,10 10-583 0 0,-48 27 108 0 0,-162 10 50 0 0,53-24-147 0 0,-46 13 5 0 0,-44 5-2337 0 0,-25-1-6620 0 0,21 4-2837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4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167 280 0 0 0,'0'0'824'0'0,"0"0"279"0"0,0 0 181 0 0,0 0 150 0 0,0 0 126 0 0,9-10 106 0 0,29-33 36 0 0,-37 43-1515 0 0,0 0 0 0 0,-1 0 0 0 0,1-1 0 0 0,-1 1 0 0 0,1 0 0 0 0,0-1 0 0 0,-1 1 0 0 0,1-1 0 0 0,-1 1 0 0 0,1-1 0 0 0,-1 1 0 0 0,1-1 0 0 0,-1 1 0 0 0,1-1 0 0 0,-1 1 0 0 0,0-1 0 0 0,1 1 0 0 0,-1-1 0 0 0,0 0 0 0 0,1 1 0 0 0,-1-1 0 0 0,0 0 0 0 0,0 1 0 0 0,0-1 0 0 0,0 0 1 0 0,1 1-1 0 0,-1-1 0 0 0,0 0 0 0 0,0 1 0 0 0,0-1 0 0 0,-1 0 0 0 0,1 1 0 0 0,0-1 0 0 0,0 0 0 0 0,0 0 0 0 0,0 1 0 0 0,-1-1 0 0 0,1 1 0 0 0,0-1 0 0 0,0 0 0 0 0,-1 1 0 0 0,1-1 0 0 0,-1 1 0 0 0,1-1 0 0 0,0 0 0 0 0,-1 1 0 0 0,1-1 0 0 0,-1 1-187 0 0,-26-1 3058 0 0,23 1-3363 0 0,-5 2 375 0 0,1 1 0 0 0,-1 0 0 0 0,1 0-1 0 0,0 1 1 0 0,1 0 0 0 0,-1 0 0 0 0,1 1 0 0 0,0 0 0 0 0,0 0-1 0 0,0 1 1 0 0,0 0 0 0 0,1 0 0 0 0,0 0 0 0 0,1 1-1 0 0,-1 0 1 0 0,1 0 0 0 0,-3 6-70 0 0,2-5 27 0 0,-1 1-1 0 0,1 0 1 0 0,0 0-1 0 0,1 0 1 0 0,0 1-1 0 0,0 0 1 0 0,1 0-1 0 0,0 0 1 0 0,1 0-1 0 0,0 1 1 0 0,1-1 0 0 0,0 1-1 0 0,1 0 1 0 0,0-1-1 0 0,0 1 1 0 0,2 0-1 0 0,-1 0 1 0 0,1 0-1 0 0,2 8-26 0 0,1-14 62 0 0,0 0-1 0 0,0-1 0 0 0,1 1 0 0 0,0-1 1 0 0,-1 0-1 0 0,1-1 0 0 0,1 1 1 0 0,-1-1-1 0 0,0 0 0 0 0,1-1 1 0 0,0 1-1 0 0,-1-1 0 0 0,1 0 1 0 0,0 0-1 0 0,0-1 0 0 0,0 1 0 0 0,0-2 1 0 0,1 1-1 0 0,-1 0 0 0 0,0-1 1 0 0,0 0-1 0 0,0-1 0 0 0,1 0 1 0 0,-1 0-1 0 0,0 0 0 0 0,0 0 0 0 0,0-1 1 0 0,0 0-1 0 0,-1 0 0 0 0,1-1 1 0 0,0 0-1 0 0,1-1-61 0 0,11-3 109 0 0,-1-1-1 0 0,0-1 1 0 0,-1-1-1 0 0,0 0 1 0 0,0-1 0 0 0,-1-1-1 0 0,-1 0 1 0 0,0-1-1 0 0,0-1 1 0 0,-2 0 0 0 0,0-1-1 0 0,0 0 1 0 0,-1-1 0 0 0,-1 0-1 0 0,-1-1 1 0 0,0 0-1 0 0,-1 0 1 0 0,-1-1 0 0 0,0 0-1 0 0,-2 0 1 0 0,0 0-1 0 0,-1-1 1 0 0,-1 0 0 0 0,-1 0-1 0 0,0-11-108 0 0,-3 24-30 0 0,0-1 1 0 0,-1 1-1 0 0,-1 0 0 0 0,1 0 0 0 0,-1-1 0 0 0,0 2 0 0 0,0-1 0 0 0,0 0 0 0 0,-1 1 1 0 0,0-1-1 0 0,0 1 0 0 0,-1 0 0 0 0,1 0 0 0 0,-1 1 0 0 0,0 0 0 0 0,0-1 1 0 0,-1 2-1 0 0,1-1 0 0 0,-1 1 0 0 0,0-1 0 0 0,0 1 0 0 0,0 1 0 0 0,0-1 0 0 0,0 1 1 0 0,0 1-1 0 0,-1-1 0 0 0,1 1 0 0 0,-1 0 0 0 0,0 0 0 0 0,1 1 0 0 0,-1 0 1 0 0,1 0-1 0 0,-1 0 0 0 0,0 1 0 0 0,1 0 0 0 0,-1 0 0 0 0,1 1 0 0 0,0 0 0 0 0,-1 0 1 0 0,1 1-1 0 0,0-1 0 0 0,0 1 0 0 0,0 0 30 0 0,-4 2-278 0 0,0 0 0 0 0,1 1 0 0 0,-1 0 0 0 0,1 1 0 0 0,0-1 0 0 0,1 2 0 0 0,-1-1 0 0 0,1 1 0 0 0,1 1 0 0 0,-5 5 278 0 0,-12 20-3811 0 0,1 4-4126 0 0,11-21-3770 0 0</inkml:trace>
  <inkml:trace contextRef="#ctx0" brushRef="#br0" timeOffset="601.435">551 464 8162 0 0,'0'0'2655'0'0,"0"0"-628"0"0,0 0-355 0 0,0 0-163 0 0,0 0-157 0 0,0 0-166 0 0,0 0-195 0 0,0 0-209 0 0,0 0-182 0 0,0 0-59 0 0,0 0-35 0 0,0 0 9 0 0,7-7 20 0 0,128-163 3482 0 0,-32-20-2977 0 0,-103 189-1020 0 0,0 1-4 0 0,0 0-8 0 0,0 0-29 0 0,0 0 3 0 0,0 0 5 0 0,0 0-20 0 0,0 0-21 0 0,0 0 9 0 0,6 41-220 0 0,-3 6 289 0 0,-3-39-25 0 0,-1 0 0 0 0,2 1 0 0 0,-1-1 0 0 0,1 0 0 0 0,0 1 0 0 0,0-1 0 0 0,1 0 1 0 0,1 0-1 0 0,-1 0 0 0 0,1 0 0 0 0,0-1 0 0 0,1 1 0 0 0,0-1 0 0 0,0 0 0 0 0,1 0 0 0 0,0 0 0 0 0,0 0 1 0 0,2 1 0 0 0,-2-5 23 0 0,-1 0 1 0 0,1 0 0 0 0,0-1-1 0 0,0 0 1 0 0,0 0 0 0 0,0 0-1 0 0,0 0 1 0 0,0-1 0 0 0,0 0-1 0 0,1 0 1 0 0,-1 0 0 0 0,0-1-1 0 0,1 0 1 0 0,-1 0 0 0 0,0 0-1 0 0,1 0 1 0 0,-1-1 0 0 0,0 0-1 0 0,1 0 1 0 0,-1-1 0 0 0,0 1-1 0 0,0-1 1 0 0,0 0 0 0 0,0-1-1 0 0,-1 1 1 0 0,1-1 0 0 0,0 0-1 0 0,-1 0 1 0 0,0 0 0 0 0,0-1-1 0 0,0 0 1 0 0,0 0-24 0 0,10-5 117 0 0,-1-2 0 0 0,-1 0 0 0 0,0 0 0 0 0,0-1 1 0 0,-1 0-1 0 0,-1-1 0 0 0,0-1 0 0 0,-1 1 0 0 0,0-2 0 0 0,4-10-117 0 0,28-82 427 0 0,-32 45-395 0 0,-9 61-140 0 0,0 1-108 0 0,0 0-163 0 0,0 0-227 0 0,0 0-344 0 0,0 7-5005 0 0,0-3-4829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56 4721 0 0,'0'0'1603'0'0,"0"0"-80"0"0,0 0 159 0 0,0 0 217 0 0,0 0 125 0 0,0 0-79 0 0,0 0-257 0 0,0 0-308 0 0,0 0-255 0 0,0 0-192 0 0,0 0-146 0 0,0 0-102 0 0,0 0-93 0 0,3-10-67 0 0,5-26-76 0 0,-6 26-66 0 0,-2 10-47 0 0,0 0-61 0 0,0 0-34 0 0,0 13 434 0 0,4 795 2596 0 0,-7-791-4042 0 0,0-29-4156 0 0,3-4-109 0 0,0 9-123 0 0,0 0-5922 0 0</inkml:trace>
  <inkml:trace contextRef="#ctx0" brushRef="#br0" timeOffset="286.715">0 457 8122 0 0,'0'0'2812'0'0,"0"0"-1009"0"0,0 0-509 0 0,0 0-106 0 0,0 0 19 0 0,0 0-5 0 0,0 0-51 0 0,0 0-90 0 0,0 0-70 0 0,0 0-56 0 0,0 0-116 0 0,0 0-124 0 0,0 0-123 0 0,26-5-101 0 0,133-24 277 0 0,126-41 83 0 0,-218 54-2076 0 0,-46 7-2513 0 0,-3-1-4833 0 0,-14 9-2509 0 0</inkml:trace>
  <inkml:trace contextRef="#ctx0" brushRef="#br0" timeOffset="827.18">713 52 5305 0 0,'0'0'3214'0'0,"0"0"-881"0"0,0 0-373 0 0,0 0-86 0 0,0 0-123 0 0,0 0-203 0 0,0 0-330 0 0,0 0-379 0 0,0 0-325 0 0,0 0-164 0 0,0 0-61 0 0,0 0 39 0 0,0 0 102 0 0,-3 9 42 0 0,-18 160 1858 0 0,19 227-802 0 0,2-382-1506 0 0,0 0-1 0 0,1 0 1 0 0,1 0-1 0 0,0 0 1 0 0,1-1 0 0 0,0 1-1 0 0,1-1 1 0 0,1 1 0 0 0,3 6-22 0 0,-5-19 30 0 0,-1 1 1 0 0,1-1 0 0 0,0 1-1 0 0,0-1 1 0 0,-1 0 0 0 0,1 0-1 0 0,0-1 1 0 0,0 1 0 0 0,0-1-1 0 0,0 1 1 0 0,0-1 0 0 0,0 0-1 0 0,0 0 1 0 0,0 0 0 0 0,0 0-1 0 0,0-1 1 0 0,0 1 0 0 0,0-1-1 0 0,0 0 1 0 0,0 0 0 0 0,0 0 0 0 0,0 0-1 0 0,0-1 1 0 0,-1 1 0 0 0,1-1-1 0 0,-1 1 1 0 0,1-1 0 0 0,-1 0-1 0 0,1 0 1 0 0,-1 0 0 0 0,0 0-1 0 0,0 0 1 0 0,0-1 0 0 0,0 1-1 0 0,-1-1 1 0 0,1 1 0 0 0,0-2-31 0 0,5-2 8 0 0,196-148 313 0 0,-202 153-322 0 0,1-1 1 0 0,-1 1-1 0 0,0-1 0 0 0,1 1 0 0 0,-1-1 1 0 0,1 1-1 0 0,-1 0 0 0 0,1 0 1 0 0,0 0-1 0 0,-1 0 0 0 0,1 0 0 0 0,0 0 1 0 0,0 1-1 0 0,0-1 0 0 0,-1 0 1 0 0,1 1-1 0 0,0-1 0 0 0,0 1 0 0 0,0 0 1 0 0,0 0-1 0 0,0 0 0 0 0,0 0 1 0 0,0 0-1 0 0,0 0 0 0 0,0 0 0 0 0,0 1 1 0 0,0-1-1 0 0,0 1 0 0 0,0-1 1 0 0,-1 1-1 0 0,1 0 0 0 0,0 0 0 0 0,0 0 1 0 0,0 0-1 0 0,-1 0 0 0 0,1 0 1 0 0,-1 0-1 0 0,1 0 0 0 0,-1 1 0 0 0,1-1 1 0 0,-1 1-1 0 0,0-1 0 0 0,1 1 1 0 0,1 192 298 0 0,-2-191-408 0 0,0-1 0 0 0,0 1 1 0 0,0-1-1 0 0,0 1 1 0 0,0-1-1 0 0,0 1 0 0 0,0-1 1 0 0,1 0-1 0 0,-1 1 1 0 0,1-1-1 0 0,0 0 0 0 0,0 0 1 0 0,0 0-1 0 0,0-1 1 0 0,0 1-1 0 0,0 0 0 0 0,0-1 1 0 0,0 1-1 0 0,1-1 1 0 0,-1 0-1 0 0,1 0 0 0 0,-1 0 1 0 0,1 0-1 0 0,-1 0 0 0 0,1 0 1 0 0,0-1-1 0 0,-1 1 1 0 0,1-1-1 0 0,0 0 0 0 0,-1 0 1 0 0,1 0-1 0 0,0 0 1 0 0,-1 0-1 0 0,1-1 0 0 0,0 1 1 0 0,-1-1-1 0 0,1 1 1 0 0,0-1-1 0 0,-1 0 0 0 0,1 0 1 0 0,-1 0-1 0 0,0-1 1 0 0,1 1-1 0 0,-1-1 0 0 0,0 1 1 0 0,0-1-1 0 0,0 0 1 0 0,0 1-1 0 0,0-1 0 0 0,0 0 1 0 0,0 0-1 0 0,-1-1 0 0 0,1 1 110 0 0,3-8-3904 0 0,0 3-2679 0 0,-1 3-5097 0 0</inkml:trace>
  <inkml:trace contextRef="#ctx0" brushRef="#br0" timeOffset="1246.899">1383 659 3273 0 0,'0'0'1160'0'0,"0"0"-33"0"0,0 0 403 0 0,0 0 342 0 0,0 0 138 0 0,0 0-73 0 0,0 0-194 0 0,0 0-193 0 0,0 0-199 0 0,0 0-192 0 0,0 0-135 0 0,0 0-113 0 0,24 5-77 0 0,77 15-38 0 0,-97-19-697 0 0,-1 0 0 0 0,1 0 0 0 0,0 0 0 0 0,0 0 1 0 0,0-1-1 0 0,0 0 0 0 0,0 1 0 0 0,0-2 0 0 0,0 1 0 0 0,-1 0 0 0 0,1-1 1 0 0,0 1-1 0 0,0-1 0 0 0,0 0 0 0 0,0-1 0 0 0,-1 1 0 0 0,4-2-99 0 0,6-4 387 0 0,0 3-160 0 0,0 0 0 0 0,-1-1 0 0 0,0-1 0 0 0,0 0-1 0 0,-1-1 1 0 0,0 0 0 0 0,0-1 0 0 0,-1 0 0 0 0,1-1-1 0 0,-2 0 1 0 0,1-1 0 0 0,7-10-227 0 0,-15 18 13 0 0,-1-1-1 0 0,1 0 0 0 0,-1 0 1 0 0,1 0-1 0 0,-1 0 1 0 0,0 0-1 0 0,0 0 0 0 0,-1 0 1 0 0,1-1-1 0 0,0 1 1 0 0,-1 0-1 0 0,0 0 1 0 0,0 0-1 0 0,0-1 0 0 0,0 1 1 0 0,-1 0-1 0 0,1 0 1 0 0,-1-1-1 0 0,0 1 0 0 0,1 0 1 0 0,-2 0-1 0 0,1 0 1 0 0,0 0-1 0 0,-1 0 1 0 0,1 0-1 0 0,-1 1 0 0 0,0-1 1 0 0,0 0-1 0 0,0 1 1 0 0,0-1-1 0 0,0 1 0 0 0,0 0 1 0 0,-1 0-1 0 0,1 0 1 0 0,-1 0-1 0 0,0 0 1 0 0,0 0-1 0 0,1 1 0 0 0,-1-1 1 0 0,0 1-1 0 0,0 0 1 0 0,0 0-1 0 0,-1 0 0 0 0,1 0 1 0 0,-1 0-13 0 0,-9 1-11 0 0,0 1 0 0 0,0 0 0 0 0,0 1 0 0 0,0 0 0 0 0,0 1 0 0 0,0 0-1 0 0,1 1 1 0 0,0 1 0 0 0,0 0 0 0 0,0 0 0 0 0,0 2 0 0 0,1-1 0 0 0,0 1 0 0 0,0 1 0 0 0,1 0 0 0 0,0 0 0 0 0,0 1 0 0 0,1 0 0 0 0,0 1 0 0 0,0 0 0 0 0,1 0 0 0 0,1 1 0 0 0,0 0 0 0 0,-2 6 11 0 0,5-13 2 0 0,1 1 0 0 0,0-1 0 0 0,1 1 1 0 0,-1 0-1 0 0,1 0 0 0 0,0 0 0 0 0,0 0 1 0 0,1 1-1 0 0,-1-1 0 0 0,1 0 0 0 0,0 1 1 0 0,1-1-1 0 0,-1 1 0 0 0,1-1 0 0 0,0 1 1 0 0,0-1-1 0 0,1 1 0 0 0,0-1 1 0 0,0 1-1 0 0,0-1 0 0 0,1 0 0 0 0,-1 0 1 0 0,1 1-1 0 0,1-1 0 0 0,-1 0 0 0 0,1-1 1 0 0,-1 1-1 0 0,1 0 0 0 0,1-1 0 0 0,-1 0 1 0 0,1 1-1 0 0,-1-1 0 0 0,4 2-2 0 0,10 5 31 0 0,0 0-1 0 0,1-1 1 0 0,0-1 0 0 0,1-1-1 0 0,0-1 1 0 0,1 0-1 0 0,-1-1 1 0 0,1-1-1 0 0,0-1 1 0 0,0-1 0 0 0,1-1-1 0 0,-1 0 1 0 0,1-2-1 0 0,-1 0 1 0 0,0-2-1 0 0,1 0-30 0 0,-6 2-5 0 0,67-16-991 0 0,-67 9-2836 0 0,-1-2-3526 0 0,-9 4-5338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5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10186 0 0,'0'0'1779'0'0,"0"0"-361"0"0,0 0-162 0 0,0 0 2 0 0,0 0 11 0 0,0 0-87 0 0,0 0-227 0 0,0 0-304 0 0,0 0-287 0 0,0 0-190 0 0,0 0-92 0 0,9-2 183 0 0,18 63 1250 0 0,5 61-295 0 0,-6 1 0 0 0,-1 32-1220 0 0,-2-15 295 0 0,7-19-59 0 0,-31-121-212 0 0,1-1 0 0 0,0 1 1 0 0,0-1-1 0 0,0 1 0 0 0,0-1 0 0 0,0 1 0 0 0,0-1 0 0 0,0 1 0 0 0,0-1 0 0 0,0 1 0 0 0,0 0 0 0 0,0-1 0 0 0,0 1 0 0 0,0-1 0 0 0,0 1 0 0 0,0-1 0 0 0,0 1 0 0 0,0-1 0 0 0,1 1 0 0 0,-1 0 0 0 0,0-1 0 0 0,0 1 0 0 0,0-1 0 0 0,1 1 1 0 0,-1 0-1 0 0,0-1 0 0 0,1 1 0 0 0,-1 0 0 0 0,0-1 0 0 0,1 1 0 0 0,-1 0 0 0 0,0-1 0 0 0,1 1 0 0 0,-1 0 0 0 0,1 0 0 0 0,-1 0 0 0 0,0-1 0 0 0,1 1 0 0 0,-1 0 0 0 0,1 0 0 0 0,-1 0 0 0 0,1 0 0 0 0,-1 0 0 0 0,1 0 0 0 0,-1 0 0 0 0,1 0 0 0 0,-1 0 1 0 0,0 0-1 0 0,1 0 0 0 0,-1 0 0 0 0,1 0 0 0 0,-1 0 0 0 0,1 0 0 0 0,-1 0 0 0 0,1 1 0 0 0,-1-1 0 0 0,0 0 0 0 0,1 0 0 0 0,-1 1 0 0 0,1-1 0 0 0,-1 0-24 0 0,1-2-74 0 0,38-147 466 0 0,6 2 1 0 0,65-140-393 0 0,-50 166-4 0 0,-44 108-1477 0 0,-7 33-4534 0 0,-4-6 372 0 0,-3-3-5764 0 0</inkml:trace>
  <inkml:trace contextRef="#ctx0" brushRef="#br0" timeOffset="768.958">913 571 7858 0 0,'0'0'1868'0'0,"0"0"-357"0"0,0 0-141 0 0,0 0 102 0 0,0 0 70 0 0,0 0-54 0 0,0 0-202 0 0,0 0-244 0 0,0 0-224 0 0,0 0-175 0 0,-33 30-118 0 0,-103 94-82 0 0,78-50 270 0 0,52-65-620 0 0,1 1 0 0 0,1-1 0 0 0,0 1 0 0 0,0 0 0 0 0,1 0 0 0 0,0 0 0 0 0,1 0 0 0 0,0 1 0 0 0,0-1 0 0 0,1 0 0 0 0,1 1 0 0 0,0-1 0 0 0,0 1 0 0 0,1-1 0 0 0,0 1-1 0 0,3 7-92 0 0,-2-15 59 0 0,1 1 0 0 0,0 0-1 0 0,0-1 1 0 0,0 1-1 0 0,0-1 1 0 0,0 0-1 0 0,1 0 1 0 0,-1 0-1 0 0,1-1 1 0 0,0 1-1 0 0,0-1 1 0 0,0 0-1 0 0,0 0 1 0 0,0 0 0 0 0,0-1-1 0 0,1 1 1 0 0,-1-1-1 0 0,1 0 1 0 0,-1 0-1 0 0,1-1 1 0 0,-1 1-1 0 0,1-1 1 0 0,-1 0-1 0 0,1 0 1 0 0,-1-1-1 0 0,1 1 1 0 0,-1-1-1 0 0,1 0 1 0 0,-1 0 0 0 0,0-1-1 0 0,1 1 1 0 0,-1-1-1 0 0,0 0 1 0 0,0 0-1 0 0,0 0 1 0 0,0-1-1 0 0,2-1-58 0 0,14-13 171 0 0,0-2-1 0 0,-1 0 1 0 0,-1-1-1 0 0,0-1 1 0 0,-2-1-1 0 0,12-19-170 0 0,44-107 291 0 0,-67 137-333 0 0,-9 30-55 0 0,-3 7 83 0 0,5-18 13 0 0,0 0 0 0 0,1 0 1 0 0,0 1-1 0 0,1-1 1 0 0,-1 0-1 0 0,2 0 0 0 0,-1 1 1 0 0,1-1-1 0 0,0 0 1 0 0,1 0-1 0 0,0 1 1 0 0,0-1-1 0 0,1-1 0 0 0,0 1 1 0 0,0 0-1 0 0,1-1 1 0 0,0 1-1 0 0,0-1 1 0 0,1 0-1 0 0,0 0 0 0 0,0-1 1 0 0,0 0-1 0 0,6 5 1 0 0,-3-5 7 0 0,1-2-1 0 0,-1 1 0 0 0,1-1 1 0 0,0 0-1 0 0,0-1 0 0 0,1 0 1 0 0,-1 0-1 0 0,1-1 0 0 0,-1-1 1 0 0,1 1-1 0 0,0-2 0 0 0,-1 1 1 0 0,1-1-1 0 0,0-1 0 0 0,-1 0 1 0 0,1 0-1 0 0,0 0 0 0 0,-1-2 1 0 0,1 1-1 0 0,-1-1 0 0 0,0 0 1 0 0,0-1-1 0 0,0 0 0 0 0,-1-1 1 0 0,1 0-1 0 0,-1 0 1 0 0,0-1-1 0 0,0 1 0 0 0,-1-2 1 0 0,0 1-1 0 0,0-1 0 0 0,0 0 1 0 0,1-3-7 0 0,23-25 6 0 0,-1-1 0 0 0,-2-1 0 0 0,-1-2 0 0 0,-2 0 0 0 0,-2-2 0 0 0,-2-1 0 0 0,-1 0 1 0 0,-2-2-1 0 0,-3 0 0 0 0,-1-1 0 0 0,-2 0 0 0 0,-2-1 0 0 0,-2 0 0 0 0,-3 0 0 0 0,-1-1 0 0 0,-2 0 1 0 0,-2-3-7 0 0,0 45-3 0 0,1-1 0 0 0,-1 1 1 0 0,0-1-1 0 0,-1 1 0 0 0,1-1 1 0 0,-1 1-1 0 0,0-1 0 0 0,0 1 1 0 0,-1 0-1 0 0,0 0 0 0 0,0-1 1 0 0,0 1-1 0 0,0 0 0 0 0,-1 1 1 0 0,0-1-1 0 0,0 0 0 0 0,0 1 1 0 0,0-1-1 0 0,-3-1 3 0 0,3 6-5 0 0,0 0 1 0 0,-1 1-1 0 0,1-1 1 0 0,0 1-1 0 0,0-1 0 0 0,-1 1 1 0 0,1 0-1 0 0,0 0 1 0 0,0 0-1 0 0,0 1 1 0 0,0-1-1 0 0,0 1 1 0 0,1-1-1 0 0,-1 1 0 0 0,0 0 1 0 0,1 0-1 0 0,-1 0 1 0 0,1 1-1 0 0,0-1 1 0 0,-1 0-1 0 0,1 1 0 0 0,0 0 1 0 0,1-1-1 0 0,-1 1 1 0 0,0 0-1 0 0,1 0 1 0 0,0 0-1 0 0,-1 0 0 0 0,1 0 1 0 0,0 0-1 0 0,1 1 1 0 0,-1 0 4 0 0,0-1-1 0 0,-13 31 8 0 0,2 2-1 0 0,1-1 0 0 0,2 1 1 0 0,1 1-1 0 0,2 0 1 0 0,2 0-1 0 0,1 0 0 0 0,2 0 1 0 0,2 1-1 0 0,2 9-6 0 0,0-12 24 0 0,2-1-1 0 0,1 0 1 0 0,2 0-1 0 0,1 0 1 0 0,2-1-1 0 0,1 0 1 0 0,2-1-1 0 0,1 0 0 0 0,2-2 1 0 0,12 19-24 0 0,15 5-104 0 0,-43-87-8075 0 0,-1 23 3854 0 0,0 3-1962 0 0,0 3-2612 0 0</inkml:trace>
  <inkml:trace contextRef="#ctx0" brushRef="#br0" timeOffset="1089.014">1909 596 4881 0 0,'0'0'3988'0'0,"0"0"-1184"0"0,0 0-589 0 0,0 0-173 0 0,0 0-159 0 0,0 0-240 0 0,0 0-336 0 0,0 0-333 0 0,0 0-264 0 0,0 0-163 0 0,0 0-47 0 0,0 0-33 0 0,1 7-29 0 0,1 23-1 0 0,-3-16-348 0 0,1 0-1 0 0,1 0 1 0 0,0-1-1 0 0,1 1 1 0 0,0 0 0 0 0,1-1-1 0 0,0 1 1 0 0,2-1-1 0 0,-1 0 1 0 0,2 0 0 0 0,-1 0-1 0 0,2-1 1 0 0,0 0 0 0 0,0 0-1 0 0,1-1 1 0 0,0 1-1 0 0,1-2 1 0 0,1 2-89 0 0,-7-10 40 0 0,1-1 0 0 0,-1 1 0 0 0,0 0 0 0 0,1-1 1 0 0,-1 0-1 0 0,1 0 0 0 0,-1 0 0 0 0,1 0 0 0 0,0 0 0 0 0,-1-1 0 0 0,1 1 0 0 0,0-1 0 0 0,0 0 1 0 0,-1 0-1 0 0,1-1 0 0 0,0 1 0 0 0,-1-1 0 0 0,1 0 0 0 0,0 0 0 0 0,-1 0 0 0 0,1 0 1 0 0,-1 0-1 0 0,0-1 0 0 0,1 0 0 0 0,-1 0 0 0 0,0 0 0 0 0,0 0 0 0 0,0 0 0 0 0,0 0 0 0 0,0-1 1 0 0,1-2-41 0 0,73-95 644 0 0,-68 82-716 0 0,-1-1-1 0 0,-1-1 0 0 0,-1 1 0 0 0,-1-1 1 0 0,-1 0-1 0 0,0 0 0 0 0,-2-1 0 0 0,0 1 1 0 0,-1-15 72 0 0,8 31-4978 0 0,-4 7-6023 0 0,-4 1-685 0 0</inkml:trace>
  <inkml:trace contextRef="#ctx0" brushRef="#br0" timeOffset="1485.101">2426 692 2945 0 0,'0'0'3308'0'0,"0"0"-395"0"0,0 0-364 0 0,0 0-262 0 0,0 0-248 0 0,0 0-256 0 0,0 0-252 0 0,0 0-212 0 0,0 0-204 0 0,0 0-184 0 0,0 0-141 0 0,0 0-136 0 0,0 0-129 0 0,31-6-53 0 0,96-20-58 0 0,-73 4 141 0 0,-47 14-401 0 0,2 2-71 0 0,0 0-1 0 0,-1 0 0 0 0,1-1 0 0 0,-2 0 1 0 0,1 0-1 0 0,-1-1 0 0 0,0 0 1 0 0,-1 0-1 0 0,0-1 0 0 0,0 0 1 0 0,-1 0-1 0 0,0 0 0 0 0,0-1 1 0 0,-1 1-1 0 0,0-1 0 0 0,-1 0 0 0 0,0 0 1 0 0,-1-1-1 0 0,0 1 0 0 0,-1 0 1 0 0,1-10-83 0 0,-3 17 0 0 0,1 1 0 0 0,-1 0 0 0 0,0 0 1 0 0,0 0-1 0 0,0 0 0 0 0,0 0 0 0 0,0 0 1 0 0,0 0-1 0 0,0 0 0 0 0,-1 0 0 0 0,1 1 0 0 0,-1-1 1 0 0,1 0-1 0 0,-1 1 0 0 0,0 0 0 0 0,0-1 1 0 0,0 1-1 0 0,1 0 0 0 0,-1 0 0 0 0,0 0 1 0 0,0 0-1 0 0,-1 0 0 0 0,1 0 0 0 0,0 0 1 0 0,0 1-1 0 0,0-1 0 0 0,0 1 0 0 0,-1 0 0 0 0,1-1 1 0 0,0 1-1 0 0,0 0 0 0 0,-1 1 0 0 0,1-1 1 0 0,0 0-1 0 0,0 0 0 0 0,-1 1 0 0 0,1 0 1 0 0,-1 0-1 0 0,-83 34-101 0 0,75-26 96 0 0,0 1 1 0 0,0 0-1 0 0,1 1 1 0 0,0 0-1 0 0,1 1 1 0 0,0 0 0 0 0,1 0-1 0 0,0 1 1 0 0,1 0-1 0 0,1 0 1 0 0,0 0-1 0 0,0 1 1 0 0,1 0-1 0 0,1 1 1 0 0,1-1 0 0 0,0 0-1 0 0,1 1 1 0 0,-1 9 4 0 0,3-17 6 0 0,0 1 1 0 0,0-1 0 0 0,0 0 0 0 0,1 0 0 0 0,0 0-1 0 0,0 0 1 0 0,1 0 0 0 0,0 0 0 0 0,0 0-1 0 0,0 0 1 0 0,1-1 0 0 0,0 1 0 0 0,1-1 0 0 0,-1 0-1 0 0,1 0 1 0 0,0 0 0 0 0,1 0 0 0 0,-1-1-1 0 0,1 1 1 0 0,1-1 0 0 0,-1-1 0 0 0,0 1 0 0 0,2 0-7 0 0,9 4 57 0 0,0 0 0 0 0,1 0 0 0 0,0-2 0 0 0,1 0 0 0 0,0-1 0 0 0,0-1 0 0 0,0 0 0 0 0,0-2 0 0 0,1 0 0 0 0,0-1 0 0 0,-1-1 0 0 0,1 0 0 0 0,0-2 0 0 0,0 0 0 0 0,4-2-58 0 0,37-18-911 0 0,-58 16-154 0 0,-1 2-4423 0 0,-1 3 4141 0 0,0-3-10966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5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41 0 0 0,'0'0'719'0'0,"0"0"164"0"0,0 0 81 0 0,0 0-1 0 0,0 0-115 0 0,0 0 36 0 0,4-2 199 0 0,13-14 1816 0 0,-17 9 5052 0 0,-7 1-3785 0 0,-51-3-2157 0 0,43 10-1908 0 0,2 2 0 0 0,-1 0 0 0 0,0 1 0 0 0,0 0 0 0 0,1 1 0 0 0,0 0 0 0 0,0 1 0 0 0,1 0 0 0 0,-1 2 0 0 0,1-1 0 0 0,1 1 0 0 0,-1 1-1 0 0,2 0 1 0 0,-1 0 0 0 0,1 1 0 0 0,0 1 0 0 0,-6 9-101 0 0,10-14 26 0 0,1 1 0 0 0,0-1-1 0 0,1 1 1 0 0,0 0 0 0 0,0 0-1 0 0,0 0 1 0 0,1 1 0 0 0,0-1-1 0 0,0 1 1 0 0,1-1 0 0 0,0 1-1 0 0,0 0 1 0 0,1 0 0 0 0,0 0-1 0 0,0 0 1 0 0,1 0 0 0 0,0 1-1 0 0,0-1 1 0 0,1 0 0 0 0,0 0-26 0 0,2-2 38 0 0,1-1 0 0 0,-1 1 0 0 0,0-1 0 0 0,1 0 0 0 0,0 0 0 0 0,1-1 0 0 0,-1 1 0 0 0,1-1 1 0 0,-1 0-1 0 0,1 0 0 0 0,1 0 0 0 0,-1-1 0 0 0,0 0 0 0 0,1 0 0 0 0,0 0 0 0 0,-1-1 0 0 0,1 0 0 0 0,6 2-38 0 0,0-1 87 0 0,1-1 0 0 0,-1 0-1 0 0,1 0 1 0 0,-1-1 0 0 0,1-1 0 0 0,-1 0-1 0 0,1-1 1 0 0,-1-1 0 0 0,1 1-1 0 0,-1-2 1 0 0,0 0 0 0 0,0 0-1 0 0,0-1 1 0 0,0-1 0 0 0,-1 0 0 0 0,1 0-1 0 0,-1-1 1 0 0,5-4-87 0 0,23-17 167 0 0,-2-1 0 0 0,0-1 0 0 0,-2-3 0 0 0,8-10-167 0 0,-7 7 80 0 0,-8 9 154 0 0,-28 27-231 0 0,0 12 1 0 0,1-1-1 0 0,0 1 0 0 0,1-1 1 0 0,0 1-1 0 0,1-1 1 0 0,0 1-1 0 0,1-1 0 0 0,0-1 1 0 0,1 1-1 0 0,1 0 1 0 0,-1-1-1 0 0,2 0 0 0 0,0-1 1 0 0,0 1-1 0 0,1-1 1 0 0,0 0-1 0 0,1-1 1 0 0,0 0-1 0 0,0-1 0 0 0,1 0 1 0 0,0 0-1 0 0,0-1 1 0 0,1 0-1 0 0,0-1 0 0 0,0 0 1 0 0,1 0-1 0 0,7 1-3 0 0,83 18-1003 0 0,-58-19-3415 0 0,-28-4 1049 0 0,-2-2-8209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9:0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15507 0 0,'0'0'1377'0'0,"0"0"-481"0"0,0 0-368 0 0,0 0-168 0 0,0 0-40 0 0,0 0-80 0 0,0 0-88 0 0,0 0-192 0 0,0 0-192 0 0,0 0-304 0 0,0 0-72 0 0,0 0-112 0 0,0 0-417 0 0,0 0-1543 0 0,-11-11-8779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119 154 4865 0 0,'0'0'1326'0'0,"0"0"-23"0"0,0 0-38 0 0,0 0 63 0 0,0 0 111 0 0,0 0 67 0 0,0 0-40 0 0,0 0-226 0 0,0 0-332 0 0,0 0-333 0 0,0 0-202 0 0,-11 11-102 0 0,-34 37-25 0 0,16 27 234 0 0,25-50-348 0 0,-24 221 664 0 0,26 34-480 0 0,3-270-299 0 0,0 0 0 0 0,1-1 0 0 0,0 1 0 0 0,1-1 0 0 0,0 1 0 0 0,0-1-1 0 0,1 0 1 0 0,0 0 0 0 0,1 0 0 0 0,4 5-17 0 0,-7-12 39 0 0,-1 1 0 0 0,1-1 0 0 0,1 1 0 0 0,-1-1 0 0 0,0 0-1 0 0,1 0 1 0 0,-1 0 0 0 0,1-1 0 0 0,-1 1 0 0 0,1-1 0 0 0,0 1-1 0 0,0-1 1 0 0,0 0 0 0 0,-1 0 0 0 0,1 0 0 0 0,0 0 0 0 0,1 0 0 0 0,-1-1-1 0 0,0 0 1 0 0,0 1 0 0 0,0-1 0 0 0,0 0 0 0 0,0 0 0 0 0,0-1 0 0 0,0 1-1 0 0,0-1 1 0 0,0 1 0 0 0,0-1 0 0 0,0 0 0 0 0,0 0 0 0 0,0-1-1 0 0,0 1 1 0 0,1-1-39 0 0,86-61 1041 0 0,-43 15-850 0 0,-2-2 0 0 0,-3-1 0 0 0,-2-3-1 0 0,-2-1 1 0 0,-2-2 0 0 0,3-13-191 0 0,-20 35 58 0 0,-2-1 1 0 0,-2 0-1 0 0,-1-2 0 0 0,-2 1 1 0 0,-1-2-1 0 0,-2 1 1 0 0,-2-1-1 0 0,-2 0 1 0 0,-1-1-1 0 0,-2 0 0 0 0,-3-23-58 0 0,-10 23 439 0 0,-2 61-401 0 0,-4 44 150 0 0,4 1 1 0 0,2 0 0 0 0,3 1-1 0 0,3 0 1 0 0,3 0 0 0 0,6 54-189 0 0,1-21 393 0 0,5-1 1 0 0,20 86-394 0 0,5-73-18 0 0,-31-103-952 0 0,-4-16-6473 0 0,0 1 1937 0 0,0 2-6083 0 0</inkml:trace>
  <inkml:trace contextRef="#ctx0" brushRef="#br0" timeOffset="244.09">851 678 12475 0 0,'0'0'1628'0'0,"0"0"-661"0"0,0 0-288 0 0,0 0 77 0 0,0 0 232 0 0,0 0 175 0 0,0 0-9 0 0,0 0-160 0 0,0 0-261 0 0,-6 34-253 0 0,-16 105-174 0 0,28-69-5 0 0,27 30-1271 0 0,-32-94-598 0 0,-1-5-4679 0 0,0-1-4015 0 0</inkml:trace>
  <inkml:trace contextRef="#ctx0" brushRef="#br0" timeOffset="913.585">982 774 9898 0 0,'0'0'1518'0'0,"0"0"-507"0"0,0 0-286 0 0,0 0 66 0 0,0 0 160 0 0,0 0 136 0 0,0 0 18 0 0,0 0-67 0 0,0 0-106 0 0,0 0-145 0 0,0 0-116 0 0,0 0-111 0 0,0 0-101 0 0,29-5-63 0 0,92-16-67 0 0,99-11 779 0 0,-205 32-712 0 0,-22-2 700 0 0,-19-3-803 0 0,-85-49-109 0 0,110 53-182 0 0,1 1 0 0 0,-1-1 1 0 0,1 1-1 0 0,-1-1 0 0 0,1 1 0 0 0,-1 0 1 0 0,1-1-1 0 0,-1 1 0 0 0,1-1 1 0 0,-1 1-1 0 0,0 0 0 0 0,1 0 0 0 0,-1-1 1 0 0,1 1-1 0 0,-1 0 0 0 0,0 0 0 0 0,1 0 1 0 0,-1 0-1 0 0,0 0 0 0 0,1 0 1 0 0,-1 0-1 0 0,0 0 0 0 0,1 0 0 0 0,-1 0 1 0 0,0 0-1 0 0,1 0 0 0 0,-1 0 1 0 0,0 1-1 0 0,1-1 0 0 0,-1 0 0 0 0,0 1 1 0 0,1-1-1 0 0,-1 0 0 0 0,1 1 1 0 0,-1-1-1 0 0,1 0 0 0 0,-1 1 0 0 0,1-1 1 0 0,-1 1-1 0 0,1-1 0 0 0,-1 1 0 0 0,1-1 1 0 0,0 1-1 0 0,-1-1 0 0 0,1 1 1 0 0,0 0-1 0 0,-1-1 0 0 0,1 1 0 0 0,0 0 1 0 0,0-1-1 0 0,0 1 0 0 0,-1-1 1 0 0,1 1-1 0 0,0 0 0 0 0,0 0-2 0 0,-2 45 49 0 0,3-34-11 0 0,16 163 173 0 0,-9-132 346 0 0,23-116 526 0 0,74-85-987 0 0,-67 108-189 0 0,-48 80-5641 0 0,6-15-2909 0 0,2-6-3525 0 0</inkml:trace>
  <inkml:trace contextRef="#ctx0" brushRef="#br0" timeOffset="1334.66">1600 697 12419 0 0,'0'0'1843'0'0,"0"0"-426"0"0,0 0-287 0 0,0 0 21 0 0,0 0 90 0 0,0 0-10 0 0,0 0-114 0 0,0 0-191 0 0,0 0-212 0 0,0 0-126 0 0,0 0-110 0 0,0 0-88 0 0,34-21-55 0 0,104-65-55 0 0,-68 54 167 0 0,-3 25 177 0 0,-66 8-605 0 0,1 0 0 0 0,-1 1 1 0 0,0-1-1 0 0,1 1 0 0 0,-1 0 0 0 0,0-1 1 0 0,0 1-1 0 0,0 0 0 0 0,0-1 0 0 0,0 1 1 0 0,-1 0-1 0 0,1 0 0 0 0,0 0 0 0 0,-1 0 1 0 0,1 0-1 0 0,-1 0 0 0 0,0 0 0 0 0,0 0 1 0 0,0 0-1 0 0,0 0 0 0 0,0 0 0 0 0,0 0 0 0 0,0 0 1 0 0,-1 0-1 0 0,1 0 0 0 0,-1 0 0 0 0,0 1-19 0 0,1 3 60 0 0,-3 5-11 0 0,0 0-1 0 0,-1 0 1 0 0,0-1 0 0 0,0 1 0 0 0,-1-1 0 0 0,0 0 0 0 0,-1 0 0 0 0,-1-1-1 0 0,1 0 1 0 0,-3 3-49 0 0,-3 5 36 0 0,-41 49 47 0 0,42-56-65 0 0,1 1 1 0 0,0 1 0 0 0,1 0-1 0 0,1 0 1 0 0,0 1-1 0 0,0 0 1 0 0,1 0-1 0 0,1 0 1 0 0,0 1-1 0 0,1 0 1 0 0,-1 5-19 0 0,6-17 9 0 0,-1 0 0 0 0,1 0 0 0 0,0 0 0 0 0,0 0 0 0 0,0 0 0 0 0,1 0 0 0 0,-1 0 0 0 0,0 0 0 0 0,1 0 0 0 0,-1 0 0 0 0,1 0 0 0 0,0 0 0 0 0,0 0 1 0 0,0-1-1 0 0,0 1 0 0 0,0 0 0 0 0,0 0 0 0 0,0-1 0 0 0,0 1 0 0 0,1-1 0 0 0,-1 1 0 0 0,0-1 0 0 0,1 1 0 0 0,0-1 0 0 0,-1 0 0 0 0,1 0 0 0 0,0 0 1 0 0,-1 0-1 0 0,1 0 0 0 0,0 0 0 0 0,0 0 0 0 0,0-1 0 0 0,0 1 0 0 0,0-1 0 0 0,0 1 0 0 0,0-1 0 0 0,0 0 0 0 0,0 0 0 0 0,0 0 0 0 0,0 0-9 0 0,85-4 511 0 0,65-49-64 0 0,-123 41-488 0 0,4 0-664 0 0,-22 10-3818 0 0,1 1-3722 0 0,-11 1-4705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9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125 619 12371 0 0,'0'0'1469'0'0,"0"0"-332"0"0,0 0 75 0 0,0 0 259 0 0,0 0 144 0 0,0 0-159 0 0,0 0-318 0 0,0 0-311 0 0,0 0-202 0 0,0 0-162 0 0,0 0-126 0 0,0 0-89 0 0,-19 34-100 0 0,-59 103-60 0 0,75-130-83 0 0,-22 47 18 0 0,26-43-73 0 0,-1 9-368 0 0,0-10-2141 0 0,2-10-5385 0 0,0 0-3349 0 0</inkml:trace>
  <inkml:trace contextRef="#ctx0" brushRef="#br0" timeOffset="236.95">92 192 15427 0 0,'0'0'2113'0'0,"0"0"-865"0"0,0 0-344 0 0,0 0-240 0 0,0 0-72 0 0,0 0-63 0 0,0 0-233 0 0,0 0-192 0 0,0 0-288 0 0,0 0-56 0 0,0 0-24 0 0,0 0 31 0 0,0 0 1 0 0,0 0-280 0 0,20-7-672 0 0,-16 25-2833 0 0,-3-3-8289 0 0</inkml:trace>
  <inkml:trace contextRef="#ctx0" brushRef="#br0" timeOffset="552.858">278 851 15315 0 0,'0'0'2447'0'0,"0"0"-1246"0"0,0 0-228 0 0,0 0 260 0 0,0 0 95 0 0,0 0-84 0 0,0 0-270 0 0,0 0-336 0 0,0 0-149 0 0,0 0-48 0 0,0 0-53 0 0,19-32-53 0 0,59-100-82 0 0,20-12 190 0 0,-91 134-456 0 0,-5 7 3 0 0,0 0-1 0 0,0 0 1 0 0,1-1-1 0 0,-1 1 1 0 0,0 1-1 0 0,1-1 1 0 0,0 0-1 0 0,0 1 1 0 0,0-1-1 0 0,0 1 1 0 0,0 0-1 0 0,0 0 1 0 0,1 0-1 0 0,-1 0 1 0 0,1 1-1 0 0,-1-1 1 0 0,1 1-1 0 0,0 0 1 0 0,-1 0-1 0 0,1 1 1 0 0,3-1 10 0 0,14 49-259 0 0,-20-34 251 0 0,1 0 0 0 0,0 0-1 0 0,2 0 1 0 0,-1-1 0 0 0,2 1 0 0 0,0-1 0 0 0,0 0 0 0 0,1 0 0 0 0,1-1 0 0 0,0 0 0 0 0,1 0-1 0 0,5 6 9 0 0,-8-14 24 0 0,0-1 0 0 0,1 1-1 0 0,0-1 1 0 0,0 0-1 0 0,-1-1 1 0 0,2 1 0 0 0,-1-1-1 0 0,0 0 1 0 0,0 0-1 0 0,1-1 1 0 0,-1 0-1 0 0,1 0 1 0 0,-1-1 0 0 0,1 0-1 0 0,-1 0 1 0 0,1 0-1 0 0,0-1 1 0 0,-1 0-1 0 0,0 0 1 0 0,1-1 0 0 0,-1 1-1 0 0,0-1 1 0 0,0-1-1 0 0,0 1 1 0 0,0-1-1 0 0,0 0 1 0 0,0-1 0 0 0,1 0-24 0 0,14-11 195 0 0,0-1 0 0 0,-1 0 0 0 0,0-2 1 0 0,-1 0-1 0 0,-2-1 0 0 0,0-1 0 0 0,0 0 1 0 0,-2-2-1 0 0,-1 0 0 0 0,4-9-195 0 0,10-21-2115 0 0,-19 36-2198 0 0,2 0-4488 0 0,-5 8-3831 0 0</inkml:trace>
  <inkml:trace contextRef="#ctx0" brushRef="#br0" timeOffset="803.858">1522 1 16988 0 0,'0'0'1244'0'0,"0"0"-201"0"0,0 0 109 0 0,0 0 104 0 0,0 0 38 0 0,0 0-26 0 0,0 0-102 0 0,0 0-183 0 0,0 0-169 0 0,9 33-143 0 0,28 107-160 0 0,-28-26 203 0 0,-31 253 54 0 0,33-270-1227 0 0,-41-119-8468 0 0,24 15 4135 0 0,-2 3-6573 0 0</inkml:trace>
  <inkml:trace contextRef="#ctx0" brushRef="#br0" timeOffset="1051.529">1185 314 15307 0 0,'0'0'1985'0'0,"0"0"-745"0"0,0 0-312 0 0,0 0 88 0 0,0 0 150 0 0,0 0-2 0 0,0 0-130 0 0,0 0-206 0 0,0 0-192 0 0,33 4-134 0 0,103 17-98 0 0,193-3 32 0 0,-325-18-621 0 0,50 4-1393 0 0,-18-4-6727 0 0,-24 0-3864 0 0</inkml:trace>
  <inkml:trace contextRef="#ctx0" brushRef="#br0" timeOffset="1290.832">2010 711 25381 0 0,'0'0'993'0'0,"0"0"-553"0"0,0 0-224 0 0,0 0 56 0 0,0 0 16 0 0,0 0 8 0 0,0 0-56 0 0,0 0-56 0 0,0 0-48 0 0,0 0-88 0 0,0 0 8 0 0,0 0-96 0 0,0 0-72 0 0,0 0-232 0 0,38 66-832 0 0,-34-66-2481 0 0,2 4-10666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9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0 0 0,'0'0'1244'0'0,"0"0"671"0"0,0 0 308 0 0,0 0-119 0 0,0 0-160 0 0,0 0-62 0 0,0 0 5 0 0,0 0-172 0 0,0 0-243 0 0,0 0-278 0 0,0 0-345 0 0,5 7-126 0 0,30 30 684 0 0,-30-35-1166 0 0,0-1-1 0 0,-1 0 1 0 0,1 0 0 0 0,0-1-1 0 0,0 1 1 0 0,0-1 0 0 0,0 0 0 0 0,0-1-1 0 0,0 1 1 0 0,0-1 0 0 0,0 0-1 0 0,0 0 1 0 0,-1 0 0 0 0,1-1-1 0 0,0 1 1 0 0,-1-1 0 0 0,1-1-1 0 0,-1 1 1 0 0,0 0 0 0 0,0-1-1 0 0,2-1-240 0 0,73-85 1825 0 0,-73 102-1282 0 0,24 92-340 0 0,-5 2 1 0 0,-4 0 0 0 0,-5 2-1 0 0,-2 39-203 0 0,-10 178 226 0 0,-4-291-216 0 0,-2 0-1 0 0,-1 0 1 0 0,-2 0 0 0 0,-1-1-1 0 0,-2 0 1 0 0,-2 0 0 0 0,-8 21-10 0 0,17-51 11 0 0,0-1 0 0 0,0 1 0 0 0,0 0 0 0 0,0 0 0 0 0,-1-1 0 0 0,1 1 0 0 0,-1-1 0 0 0,0 1 0 0 0,0-1 0 0 0,0 0 0 0 0,0 0 0 0 0,-1 0 1 0 0,0 0-1 0 0,1 0 0 0 0,-1 0 0 0 0,0-1 0 0 0,0 1 0 0 0,0-1 0 0 0,-1 0 0 0 0,1 0 0 0 0,0 0 0 0 0,-1 0 0 0 0,0-1 0 0 0,1 1 0 0 0,-1-1 0 0 0,0 0 0 0 0,0 0 0 0 0,-1 0-11 0 0,3-4 10 0 0,-1 1-1 0 0,1-1 1 0 0,0 0-1 0 0,0 1 0 0 0,0-1 1 0 0,0 0-1 0 0,0 0 1 0 0,1 0-1 0 0,-1-1 1 0 0,1 1-1 0 0,0 0 0 0 0,0-1 1 0 0,0 1-1 0 0,0-1 1 0 0,1 1-1 0 0,-1-1 1 0 0,1 1-1 0 0,0-1 0 0 0,0-1-9 0 0,0 0 0 0 0,0-37-6 0 0,1-1 0 0 0,3 1 0 0 0,1 1 0 0 0,3-1 0 0 0,1 1 0 0 0,2 0 0 0 0,1 1 0 0 0,3 0 0 0 0,1 1 0 0 0,3-3 6 0 0,-10 21 4 0 0,10-32-9 0 0,3 2 1 0 0,3 1-1 0 0,1 1 1 0 0,2 1-1 0 0,3 1 1 0 0,1 2-1 0 0,3 1 0 0 0,1 2 1 0 0,2 1-1 0 0,2 2 1 0 0,2 2-1 0 0,1 2 1 0 0,1 1-1 0 0,3 2 5 0 0,-36 25-14 0 0,0 0 0 0 0,1 1 0 0 0,0 1 0 0 0,0-1 0 0 0,0 2 0 0 0,0 0 0 0 0,1 0-1 0 0,-1 1 1 0 0,1 0 0 0 0,0 2 0 0 0,9-1 14 0 0,-20 2 1 0 0,0 0 0 0 0,0 1 0 0 0,0-1 0 0 0,-1 1-1 0 0,1 0 1 0 0,0 0 0 0 0,-1-1 0 0 0,1 1 0 0 0,-1 0 0 0 0,1 0-1 0 0,-1 1 1 0 0,1-1 0 0 0,-1 0 0 0 0,0 0 0 0 0,1 1 0 0 0,-1-1-1 0 0,0 1 1 0 0,0-1 0 0 0,0 1 0 0 0,0-1 0 0 0,0 1 0 0 0,-1 0-1 0 0,1-1 1 0 0,0 1 0 0 0,-1 0 0 0 0,1 0 0 0 0,-1 0 0 0 0,0-1-1 0 0,1 1 1 0 0,-1 0 0 0 0,0 0 0 0 0,0 0 0 0 0,0 0 0 0 0,0-1-1 0 0,-1 1 1 0 0,1 1-1 0 0,-10 71 26 0 0,-3-42-16 0 0,-1-2 0 0 0,-1 0 0 0 0,-2-1 0 0 0,-1 0 0 0 0,-1-2 0 0 0,-2 0 0 0 0,-1-1 0 0 0,0-1 0 0 0,-22 17-10 0 0,10-7-38 0 0,-1-3 0 0 0,-2 0 0 0 0,-1-3 0 0 0,-27 16 38 0 0,21-29-593 0 0,57-43-2798 0 0,50-30-2001 0 0,-34 36-1333 0 0,-13 12-4606 0 0</inkml:trace>
  <inkml:trace contextRef="#ctx0" brushRef="#br0" timeOffset="314.163">1381 107 11418 0 0,'0'0'1469'0'0,"0"0"-286"0"0,0 0 32 0 0,0 0 168 0 0,0 0 100 0 0,0 0 0 0 0,0 0-163 0 0,0 0-303 0 0,0 0-251 0 0,0 0-178 0 0,0 0-127 0 0,0 0-27 0 0,-21 22 23 0 0,-68 69 5 0 0,76-80-365 0 0,0 0 1 0 0,2 1 0 0 0,-1 0 0 0 0,1 1-1 0 0,1 0 1 0 0,1 1 0 0 0,0 0-1 0 0,0 1 1 0 0,1-1 0 0 0,1 2 0 0 0,1-1-1 0 0,0 1 1 0 0,1 0 0 0 0,1 0 0 0 0,0 0-1 0 0,1 1 1 0 0,1-1 0 0 0,0 4-98 0 0,2-15 19 0 0,0-1 1 0 0,0 0 0 0 0,1 0-1 0 0,-1 1 1 0 0,1-1-1 0 0,0 0 1 0 0,0 0 0 0 0,0 0-1 0 0,1 0 1 0 0,-1 0 0 0 0,1 0-1 0 0,0 0 1 0 0,0-1-1 0 0,1 1 1 0 0,-1-1 0 0 0,1 1-1 0 0,0-1 1 0 0,-1 0 0 0 0,1 0-1 0 0,1 0 1 0 0,-1 0-1 0 0,0-1 1 0 0,1 1 0 0 0,-1-1-1 0 0,1 0 1 0 0,0 0-1 0 0,0 0 1 0 0,0-1 0 0 0,0 1-1 0 0,0-1 1 0 0,0 0 0 0 0,0 0-1 0 0,0 0 1 0 0,0-1-1 0 0,1 1 1 0 0,-1-1 0 0 0,0 0-1 0 0,3 0-19 0 0,5-2 56 0 0,1-1-1 0 0,-1 0 1 0 0,0 0 0 0 0,0-1-1 0 0,0 0 1 0 0,-1-1-1 0 0,0-1 1 0 0,0 0-1 0 0,0 0 1 0 0,0-1 0 0 0,-1 0-1 0 0,0-1 1 0 0,-1 0-1 0 0,1-1 1 0 0,-2 0 0 0 0,1 0-1 0 0,-1-1 1 0 0,-1 0-1 0 0,0-1 1 0 0,0 1 0 0 0,-1-1-1 0 0,0 0 1 0 0,-1-1-1 0 0,-1 0 1 0 0,1 1-1 0 0,-2-1 1 0 0,0-1 0 0 0,1-5-56 0 0,-1 9-61 0 0,0-1 1 0 0,0 0-1 0 0,-1 0 1 0 0,-1 0 0 0 0,1 0-1 0 0,-2-1 1 0 0,1 1 0 0 0,-1 0-1 0 0,-1 0 1 0 0,0 0-1 0 0,0 0 1 0 0,-1-1 0 0 0,-1 2-1 0 0,1-1 1 0 0,-1 0 0 0 0,-1 0-1 0 0,0 1 1 0 0,-1 0-1 0 0,1 0 1 0 0,-2 0 0 0 0,1 0-1 0 0,-4-3 61 0 0,8 11-135 0 0,-1 0-1 0 0,1 0 0 0 0,0 0 0 0 0,-1 1 1 0 0,1-1-1 0 0,-1 0 0 0 0,1 1 1 0 0,-1-1-1 0 0,1 0 0 0 0,-1 1 0 0 0,1 0 1 0 0,-1-1-1 0 0,1 1 0 0 0,-1 0 1 0 0,0 0-1 0 0,1 0 0 0 0,-1 0 0 0 0,1 0 1 0 0,-1 0-1 0 0,0 1 0 0 0,1-1 1 0 0,-1 0-1 0 0,1 1 0 0 0,-1 0 1 0 0,1-1-1 0 0,-1 1 0 0 0,0 0 136 0 0,-22 15-8212 0 0,23-15 7576 0 0,-11 7-11346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42 0 0 0,'0'0'531'0'0,"0"0"224"0"0,0 0 27 0 0,0 0 51 0 0,0 0 68 0 0,0 0 41 0 0,0 0-31 0 0,0 0-17 0 0,0 0 31 0 0,0 0 89 0 0,0 0 115 0 0,0 0 51 0 0,1-4 4718 0 0,1-14-2979 0 0,-5 16-2754 0 0,1 0 1 0 0,-1 0 0 0 0,0 0 0 0 0,-1 0 0 0 0,1 1-1 0 0,0-1 1 0 0,0 1 0 0 0,-1 0 0 0 0,1 0 0 0 0,-1 0-1 0 0,1 0 1 0 0,-1 1 0 0 0,1-1 0 0 0,-1 1 0 0 0,1 0 0 0 0,-1 0-1 0 0,1 0 1 0 0,-2 1-166 0 0,-81 13 907 0 0,78-11-840 0 0,-6 2 32 0 0,0 1 1 0 0,0 0 0 0 0,1 0 0 0 0,0 2-1 0 0,0 0 1 0 0,0 0 0 0 0,1 1-1 0 0,-5 5-99 0 0,-1 3 73 0 0,13-13-57 0 0,1 0 0 0 0,-1 0 1 0 0,1 0-1 0 0,-1 0 1 0 0,1 1-1 0 0,0 0 0 0 0,1 0 1 0 0,-1 0-1 0 0,1 0 1 0 0,0 0-1 0 0,0 1 0 0 0,1 0 1 0 0,0-1-1 0 0,0 1 1 0 0,0 0-1 0 0,1 0 0 0 0,-1 0 1 0 0,1 0-1 0 0,1 3-16 0 0,-1-6 19 0 0,1 0 0 0 0,0 1 0 0 0,0-1-1 0 0,0 0 1 0 0,0 0 0 0 0,0 0 0 0 0,1 0 0 0 0,0 1-1 0 0,0-1 1 0 0,-1 0 0 0 0,2 0 0 0 0,-1 0-1 0 0,0 0 1 0 0,1-1 0 0 0,-1 1 0 0 0,1 0 0 0 0,0-1-1 0 0,0 1 1 0 0,0-1 0 0 0,0 1 0 0 0,0-1 0 0 0,0 0-1 0 0,1 0 1 0 0,-1 0 0 0 0,1 0 0 0 0,0 0-1 0 0,-1-1 1 0 0,1 1 0 0 0,0-1 0 0 0,0 0 0 0 0,0 0-1 0 0,0 0 1 0 0,0 0 0 0 0,0 0 0 0 0,1 0-19 0 0,8-2 92 0 0,0 1 1 0 0,0-1-1 0 0,1-1 1 0 0,-1 0-1 0 0,0-1 1 0 0,0-1-1 0 0,-1 1 1 0 0,1-2-1 0 0,-1 0 1 0 0,0 0-1 0 0,0-1 1 0 0,0 0-1 0 0,-1-1 1 0 0,0 0-1 0 0,0 0 1 0 0,-1-1-1 0 0,0-1 1 0 0,0 0-1 0 0,-1 0 1 0 0,2-3-94 0 0,127-155 474 0 0,-108 244-345 0 0,64 330 209 0 0,-84-361-316 0 0,-2 0 0 0 0,-3 0-1 0 0,-1 0 1 0 0,-3 0 0 0 0,-1 0-1 0 0,-2 0 1 0 0,-3 0 0 0 0,-1 0 0 0 0,-3 4-21 0 0,1-20 8 0 0,0 1 1 0 0,-2-2-1 0 0,-1 1 1 0 0,-1-2-1 0 0,-2 1 1 0 0,0-2-1 0 0,-2 0 1 0 0,-1-1 0 0 0,-2-1-1 0 0,-19 21-8 0 0,22-29 16 0 0,12-10-13 0 0,1-1-1 0 0,-1 0 0 0 0,-1 0 0 0 0,1 0 0 0 0,-1-1 1 0 0,0 0-1 0 0,0 0 0 0 0,0-1 0 0 0,-1 1 0 0 0,1-1 1 0 0,-1-1-1 0 0,0 1 0 0 0,0-1 0 0 0,-1 0 1 0 0,1-1-1 0 0,-1 0 0 0 0,1 0 0 0 0,-1-1 0 0 0,0 0 1 0 0,1 0-1 0 0,-8 0-2 0 0,11-4-3 0 0,1 0 1 0 0,0 0-1 0 0,0 0 1 0 0,0 0-1 0 0,0-1 1 0 0,0 1 0 0 0,1-1-1 0 0,0 0 1 0 0,-1 0-1 0 0,1 0 1 0 0,1 0-1 0 0,-1 0 1 0 0,1 0-1 0 0,-1 0 1 0 0,1-1-1 0 0,0 1 1 0 0,1 0-1 0 0,-1-1 1 0 0,1 1 0 0 0,0-1 2 0 0,-1 2 1 0 0,0-21-6 0 0,1 1 1 0 0,1 0-1 0 0,0 0 1 0 0,2 0 0 0 0,1 0-1 0 0,1 0 1 0 0,1 0-1 0 0,0 1 1 0 0,2 0 0 0 0,1 0-1 0 0,0 1 1 0 0,4-4 4 0 0,-3 2-19 0 0,27-54 36 0 0,4 2 1 0 0,2 2-1 0 0,6-2-17 0 0,-45 70 0 0 0,114-147-39 0 0,-114 147 34 0 0,-1 0 1 0 0,1 1-1 0 0,0 0 0 0 0,0-1 0 0 0,0 1 1 0 0,1 1-1 0 0,-1-1 0 0 0,1 1 1 0 0,0-1-1 0 0,0 2 0 0 0,0-1 0 0 0,0 0 1 0 0,2 0 4 0 0,-6 3-32 0 0,-1 0 17 0 0,0 0 4 0 0,0 0-14 0 0,0 0-23 0 0,0 0-16 0 0,26 4-24 0 0,-9-27-3546 0 0,-1 0-428 0 0,-4 4-6231 0 0,-8 14 200 0 0</inkml:trace>
  <inkml:trace contextRef="#ctx0" brushRef="#br0" timeOffset="234.708">996 42 11682 0 0,'0'0'1694'0'0,"0"0"-534"0"0,0 0-130 0 0,0 0 194 0 0,0 0 185 0 0,0 0 16 0 0,0 0-150 0 0,0 0-236 0 0,-3 31-245 0 0,-5 98-200 0 0,0 86 519 0 0,-3-174-2277 0 0,4-29-2202 0 0,-2-3-4068 0 0,7-8-4057 0 0</inkml:trace>
  <inkml:trace contextRef="#ctx0" brushRef="#br0" timeOffset="788.247">1152 5 11787 0 0,'0'0'1947'0'0,"0"0"-566"0"0,0 0-257 0 0,0 0-23 0 0,0 0-32 0 0,0 0-42 0 0,0 0-125 0 0,0 0-159 0 0,0 0-155 0 0,9 35-102 0 0,30 107-74 0 0,31 104 986 0 0,-35-153-1060 0 0,-34-93-259 0 0,0 0 1 0 0,0 0-1 0 0,0 0 1 0 0,0 0 0 0 0,0-1-1 0 0,0 1 1 0 0,0 0 0 0 0,1 0-1 0 0,-1-1 1 0 0,-1 1 0 0 0,1 0-1 0 0,0-1 1 0 0,0 1 0 0 0,0-1-1 0 0,0 0 1 0 0,0 1 0 0 0,0-1-1 0 0,0 0 1 0 0,-1 1 0 0 0,1-1-1 0 0,0 0 1 0 0,-1 0-1 0 0,1 0 1 0 0,0 1 0 0 0,-1-1-1 0 0,1 0 1 0 0,-1 0 0 0 0,0 0-1 0 0,1 0 1 0 0,-1 0 0 0 0,0 0-1 0 0,1 0 1 0 0,-1 0 0 0 0,0 0-1 0 0,0 0 1 0 0,0 0 0 0 0,0 0-1 0 0,0 0 1 0 0,0 0 0 0 0,0-1-1 0 0,0 1 1 0 0,0 0-80 0 0,1-4 85 0 0,138-408 1194 0 0,-118 375-1429 0 0,-20 38 55 0 0,-1 0-42 0 0,0 0-56 0 0,7 18-1498 0 0,-1 3-756 0 0,-2-10-705 0 0,-1 1-5151 0 0,-3-4-3701 0 0</inkml:trace>
  <inkml:trace contextRef="#ctx0" brushRef="#br0" timeOffset="1153.466">1671 241 1896 0 0,'0'0'3070'0'0,"0"0"-796"0"0,0 0-143 0 0,0 0 14 0 0,0 0-45 0 0,0 0-114 0 0,0 0-192 0 0,0 0-230 0 0,0 0-210 0 0,0 0-165 0 0,0 0-131 0 0,34-1-119 0 0,103-3-107 0 0,-75-11 217 0 0,-52 9-809 0 0,-3 2-128 0 0,0 0 0 0 0,-1 0 0 0 0,1-1 0 0 0,-1 0 0 0 0,0 0 0 0 0,0 0 0 0 0,-1-1 0 0 0,1 0 0 0 0,-1 0 0 0 0,0 0 0 0 0,-1-1 0 0 0,0 0 0 0 0,0 0 0 0 0,0 0 0 0 0,-1 0 0 0 0,0-1 0 0 0,0 1 0 0 0,-1-1 0 0 0,0 0 0 0 0,0 1 0 0 0,-1-1 0 0 0,1-6-112 0 0,-2 13-2 0 0,-1-1 1 0 0,1 0-1 0 0,0 1 1 0 0,0-1-1 0 0,-1 1 0 0 0,1-1 1 0 0,-1 1-1 0 0,0-1 1 0 0,1 1-1 0 0,-1-1 1 0 0,0 1-1 0 0,0 0 1 0 0,0-1-1 0 0,0 1 1 0 0,0 0-1 0 0,0 0 1 0 0,0 0-1 0 0,0 0 0 0 0,0 0 1 0 0,0 0-1 0 0,-1 0 1 0 0,1 0-1 0 0,0 0 1 0 0,-1 0-1 0 0,1 1 1 0 0,-1-1-1 0 0,1 0 1 0 0,-1 1-1 0 0,1 0 0 0 0,-1-1 1 0 0,0 1-1 0 0,1 0 1 0 0,-1 0-1 0 0,1 0 1 0 0,-1 0-1 0 0,1 0 1 0 0,-1 0-1 0 0,0 0 1 0 0,1 0-1 0 0,-2 1 2 0 0,-64 19-220 0 0,52-8 187 0 0,0 0 1 0 0,1 1-1 0 0,0 0 0 0 0,1 1 0 0 0,0 1 0 0 0,1 0 1 0 0,1 0-1 0 0,0 1 0 0 0,1 1 0 0 0,1 0 0 0 0,1 0 1 0 0,0 1-1 0 0,1 0 0 0 0,1 0 0 0 0,-1 9 33 0 0,5-22-18 0 0,0 1 0 0 0,1 0 0 0 0,-1 0 1 0 0,1 0-1 0 0,1 1 0 0 0,-1-1 0 0 0,1 0 0 0 0,0 0 0 0 0,0 0 0 0 0,1 0 0 0 0,0 1 0 0 0,0-1 0 0 0,1 0 1 0 0,-1 0-1 0 0,1-1 0 0 0,0 1 0 0 0,1 0 0 0 0,-1-1 0 0 0,1 1 0 0 0,1-1 0 0 0,-1 0 0 0 0,1 0 1 0 0,-1 0-1 0 0,1 0 0 0 0,1-1 0 0 0,-1 1 0 0 0,1-1 0 0 0,-1 0 0 0 0,1-1 0 0 0,0 1 0 0 0,1-1 0 0 0,-1 0 1 0 0,1 0-1 0 0,-1 0 0 0 0,1-1 0 0 0,0 0 0 0 0,0 0 0 0 0,1-1 18 0 0,113 2-1746 0 0,-80-13-2327 0 0,-4-4-4936 0 0,-25 7-2626 0 0</inkml:trace>
  <inkml:trace contextRef="#ctx0" brushRef="#br0" timeOffset="1548.78">2163 421 6129 0 0,'0'0'4006'0'0,"0"0"-1812"0"0,0 0-729 0 0,0 0-78 0 0,0 0 10 0 0,0 0 10 0 0,0 0-97 0 0,0 0-178 0 0,0 0-206 0 0,0 0-89 0 0,0 0-2 0 0,0 0 12 0 0,0 0-40 0 0,6-6-122 0 0,104-118 718 0 0,22-51-896 0 0,-119 162-547 0 0,-10 20-168 0 0,-11 29 42 0 0,5-30 174 0 0,1 0-1 0 0,0 0 0 0 0,0 1 0 0 0,1-1 0 0 0,-1 0 0 0 0,2 0 1 0 0,-1 1-1 0 0,1-1 0 0 0,0 1 0 0 0,0-1 0 0 0,0 0 0 0 0,1 1 1 0 0,0-1-1 0 0,0 0 0 0 0,1 0 0 0 0,0 1 0 0 0,0-1 0 0 0,0 0 1 0 0,1-1-1 0 0,0 1 0 0 0,0 0 0 0 0,0-1 0 0 0,1 0 0 0 0,0 1 1 0 0,0-2-1 0 0,0 1 0 0 0,1 0 0 0 0,-1-1 0 0 0,1 0 0 0 0,0 0 1 0 0,0 0-1 0 0,1 0 0 0 0,-1-1 0 0 0,1 0 0 0 0,0 0 0 0 0,-1-1 1 0 0,1 0-1 0 0,1 0 0 0 0,-1 0 0 0 0,1 0-7 0 0,2-1 104 0 0,0-1 0 0 0,0 0-1 0 0,0 0 1 0 0,0-1 0 0 0,0 0 0 0 0,-1 0 0 0 0,1-1-1 0 0,0 0 1 0 0,-1-1 0 0 0,1 0 0 0 0,-1 0-1 0 0,0-1 1 0 0,0 0 0 0 0,0 0 0 0 0,-1-1-1 0 0,1 0 1 0 0,-1 0 0 0 0,0-1 0 0 0,-1 0 0 0 0,1 0-1 0 0,4-6-103 0 0,55-78 120 0 0,-35 48-190 0 0,0 2-2743 0 0,-16 13-8027 0 0,-12 19-1986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8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357 599 0 0 0,'0'0'676'0'0,"0"0"719"0"0,0 0 300 0 0,0 0 36 0 0,0 0-72 0 0,0 0-100 0 0,0 0-157 0 0,0 0-107 0 0,1-8-6 0 0,4-39 2096 0 0,-57 25 2127 0 0,38 25-5388 0 0,-1 1 0 0 0,1 0 0 0 0,1 1 0 0 0,-1 1 0 0 0,1 0 1 0 0,0 0-1 0 0,0 2 0 0 0,1-1 0 0 0,0 2 0 0 0,0 0 0 0 0,1 0 0 0 0,0 1 0 0 0,1 0 0 0 0,0 1 1 0 0,1 0-1 0 0,0 0 0 0 0,-3 7-124 0 0,2-8 35 0 0,0 2 1 0 0,1-1 0 0 0,1 1-1 0 0,0 1 1 0 0,1-1-1 0 0,0 1 1 0 0,1 0-1 0 0,0 1 1 0 0,1 0 0 0 0,1-1-1 0 0,0 2 1 0 0,1-1-1 0 0,0 0 1 0 0,2 1 0 0 0,-1-1-1 0 0,2 13-35 0 0,0-25 22 0 0,0 1 0 0 0,0-1 0 0 0,1 1-1 0 0,-1-1 1 0 0,1 1 0 0 0,0-1 0 0 0,0 1 0 0 0,0-1-1 0 0,0 0 1 0 0,0 0 0 0 0,1 0 0 0 0,-1 1-1 0 0,0-1 1 0 0,1 0 0 0 0,0-1 0 0 0,-1 1 0 0 0,1 0-1 0 0,0 0 1 0 0,0-1 0 0 0,0 1 0 0 0,0-1 0 0 0,0 0-1 0 0,1 1 1 0 0,-1-1 0 0 0,0 0 0 0 0,1 0 0 0 0,-1-1-1 0 0,0 1 1 0 0,1 0 0 0 0,-1-1 0 0 0,1 1 0 0 0,-1-1-1 0 0,1 0 1 0 0,1 0-22 0 0,85-23 1088 0 0,-49-4-926 0 0,-2-2 1 0 0,-1-1 0 0 0,-2-2 0 0 0,-1-1 0 0 0,-1-2 0 0 0,-2-1 0 0 0,-2-2 0 0 0,3-6-163 0 0,1-7 61 0 0,-31 76-233 0 0,1 185 253 0 0,-2-204-79 0 0,1 0 0 0 0,-1 0 0 0 0,1 0 0 0 0,1-1 0 0 0,-1 1-1 0 0,1 0 1 0 0,0-1 0 0 0,0 0 0 0 0,0 1 0 0 0,1-1 0 0 0,0-1 0 0 0,0 1 0 0 0,0 0-1 0 0,1-1 1 0 0,-1 0 0 0 0,1 0 0 0 0,0 0 0 0 0,0-1 0 0 0,0 0 0 0 0,1 0 0 0 0,-1 0-1 0 0,1 0 1 0 0,0-1 0 0 0,0 0 0 0 0,0 0 0 0 0,0-1 0 0 0,0 0 0 0 0,0 0 0 0 0,0 0-1 0 0,0 0 1 0 0,0-1 0 0 0,4-1-2 0 0,6 2 16 0 0,-1-2 0 0 0,0 0 0 0 0,1 0 0 0 0,-1-2 0 0 0,0 0 0 0 0,0 0 0 0 0,0-2 0 0 0,-1 0 0 0 0,0 0 0 0 0,1-1 0 0 0,9-7-16 0 0,5-4 39 0 0,0-2-1 0 0,-2-1 1 0 0,0-1 0 0 0,-2-2-1 0 0,0 0 1 0 0,-2-1 0 0 0,0-2-1 0 0,-2 0 1 0 0,-1-1-1 0 0,-1-2 1 0 0,-1 0 0 0 0,-1 0-1 0 0,-2-2 1 0 0,-1 0-1 0 0,-2 0 1 0 0,-1-1 0 0 0,-1-1-1 0 0,-2 0 1 0 0,-1 0 0 0 0,-2-1-1 0 0,-1 1 1 0 0,-1-13-39 0 0,-3 28 8 0 0,2-7 28 0 0,-2-1 0 0 0,0 0-1 0 0,-2 0 1 0 0,-1 1 0 0 0,-1-1 0 0 0,-1 1-1 0 0,-4-9-35 0 0,9 35 7 0 0,0-1 0 0 0,-1 0 0 0 0,1 1 0 0 0,0-1 0 0 0,-1 0 0 0 0,1 0 0 0 0,-1 1 0 0 0,1-1 0 0 0,-1 0 0 0 0,1 0 0 0 0,-1 0 0 0 0,1 0 0 0 0,0 1 0 0 0,-1-1-1 0 0,1 0 1 0 0,-1 0 0 0 0,1 0 0 0 0,-1 0 0 0 0,1 0 0 0 0,-1 0 0 0 0,1 0 0 0 0,-1-1 0 0 0,1 1 0 0 0,-1 0 0 0 0,1 0 0 0 0,-1 0 0 0 0,1 0 0 0 0,-1-1-1 0 0,1 1 1 0 0,0 0 0 0 0,-1 0 0 0 0,1-1 0 0 0,-1 1 0 0 0,1 0 0 0 0,0-1 0 0 0,-1 1 0 0 0,1 0 0 0 0,0-1 0 0 0,0 1 0 0 0,-1 0 0 0 0,1-1 0 0 0,0 1 0 0 0,0-1-1 0 0,-1 1 1 0 0,1-1 0 0 0,0 1 0 0 0,0-1 0 0 0,0 1 0 0 0,0 0 0 0 0,0-1 0 0 0,0 1 0 0 0,0-1 0 0 0,0 1-7 0 0,-8 48-51 0 0,8-41 99 0 0,-8 84 10 0 0,5 0 1 0 0,3 0 0 0 0,5 2-59 0 0,0-55 10 0 0,2-1 0 0 0,2 0 0 0 0,1 0 0 0 0,2-1 0 0 0,1 0 1 0 0,13 23-11 0 0,0 4 41 0 0,-2 40 47 0 0,-22-73-338 0 0,-28-31-1267 0 0,19-3 1020 0 0,0 0 0 0 0,1 0-1 0 0,0-1 1 0 0,0 1-1 0 0,0-2 1 0 0,1 1 0 0 0,0 0-1 0 0,0-1 1 0 0,0 0 0 0 0,1 0-1 0 0,-1-1 1 0 0,2 1 0 0 0,-1-1-1 0 0,1 0 1 0 0,0 0 0 0 0,-1-3 497 0 0,-16-44-9122 0 0,12 35-1486 0 0</inkml:trace>
  <inkml:trace contextRef="#ctx0" brushRef="#br0" timeOffset="196.178">720 353 8986 0 0,'0'0'1967'0'0,"0"0"-671"0"0,0 0-501 0 0,0 0-27 0 0,0 0 297 0 0,0 0 353 0 0,0 0 204 0 0,0 0-17 0 0,0 0-152 0 0,0 0-214 0 0,0 0-216 0 0,0 0-151 0 0,34 3-104 0 0,109 8-94 0 0,-25-25 431 0 0,132-48 222 0 0,-86 34-1394 0 0,-94 26-6155 0 0,-60 2-5534 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5:29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2070 0 0 0,'0'0'648'0'0,"0"0"658"0"0,0 0 109 0 0,0 0-2 0 0,0 0 70 0 0,0 0 107 0 0,0 0 138 0 0,0 0 46 0 0,0 0-35 0 0,0 0-117 0 0,0 0-199 0 0,-9-5-187 0 0,-24-12-166 0 0,25 13-169 0 0,8 4-141 0 0,0 0-105 0 0,0 0-95 0 0,-4 16 1158 0 0,-13 109-1017 0 0,6 1 0 0 0,5 1-1 0 0,6 0 1 0 0,9 43-701 0 0,-2 73-50 0 0,-14-248-7575 0 0,-3-11-1027 0 0,3 12-865 0 0</inkml:trace>
  <inkml:trace contextRef="#ctx0" brushRef="#br0" timeOffset="200.218">1 2559 10898 0 0,'0'0'1410'0'0,"0"0"-485"0"0,0 0-256 0 0,0 0 72 0 0,0 0 207 0 0,0 0 154 0 0,0 0 15 0 0,0 0-90 0 0,0 0-130 0 0,34-7-137 0 0,110-21-131 0 0,-75 15-453 0 0,1 2 1 0 0,0 3-1 0 0,0 4 0 0 0,0 2 1 0 0,33 6-177 0 0,-7 9-1487 0 0,-58-6-1118 0 0,1-3-3505 0 0,-21-3-4733 0 0</inkml:trace>
  <inkml:trace contextRef="#ctx0" brushRef="#br0" timeOffset="469.801">1035 2556 5849 0 0,'0'0'1363'0'0,"0"0"-341"0"0,0 0 91 0 0,0 0 308 0 0,0 0 238 0 0,0 0-6 0 0,0 0-256 0 0,0 0-320 0 0,0 0-290 0 0,0 0-230 0 0,0 0-152 0 0,-10 33-89 0 0,-28 105-47 0 0,37-137-255 0 0,1 1-1 0 0,-1-1 0 0 0,0 1 1 0 0,0-1-1 0 0,1 1 1 0 0,-1 0-1 0 0,1-1 1 0 0,-1 1-1 0 0,1 0 1 0 0,0-1-1 0 0,0 1 1 0 0,0 0-1 0 0,0 0 1 0 0,0-1-1 0 0,0 1 1 0 0,0 0-1 0 0,0-1 1 0 0,1 1-1 0 0,-1 0 1 0 0,1 0-1 0 0,-1-1 1 0 0,1 1-1 0 0,-1-1 1 0 0,1 1-1 0 0,0-1 1 0 0,0 1-1 0 0,0-1 1 0 0,0 1-1 0 0,0-1 1 0 0,0 0-1 0 0,1 0 1 0 0,-1 1-1 0 0,0-1 0 0 0,0 0 1 0 0,1 0-1 0 0,0 0-13 0 0,5 3 134 0 0,1 2 10 0 0,1-2 0 0 0,0 1 0 0 0,0-2 0 0 0,0 1 0 0 0,0-1 1 0 0,1 0-1 0 0,-1-1 0 0 0,1 0 0 0 0,0-1 0 0 0,-1 0 0 0 0,1 0 0 0 0,0-1 0 0 0,0 0 1 0 0,0-1-1 0 0,-1 0 0 0 0,1 0 0 0 0,0-1 0 0 0,-1-1 0 0 0,1 0 0 0 0,-1 0 0 0 0,0 0 1 0 0,0-1-1 0 0,0-1 0 0 0,-1 0 0 0 0,1 0 0 0 0,-1 0 0 0 0,0-1 0 0 0,-1 0 0 0 0,2-2-144 0 0,-4 4 49 0 0,0-1-1 0 0,0 1 0 0 0,0-1 1 0 0,-1 0-1 0 0,0-1 0 0 0,0 1 1 0 0,0-1-1 0 0,-1 0 0 0 0,0 0 0 0 0,0 0 1 0 0,0 0-1 0 0,-1 0 0 0 0,0-1 1 0 0,0 1-1 0 0,-1-1 0 0 0,1 1 1 0 0,-2-1-1 0 0,1 0 0 0 0,-1 1 0 0 0,0-1 1 0 0,0 0-1 0 0,0 0 0 0 0,-1 1 1 0 0,0-1-1 0 0,-1 0 0 0 0,1 1 1 0 0,-1 0-1 0 0,-1-1 0 0 0,1 1 0 0 0,-1 0 1 0 0,0 0-1 0 0,-1-2-48 0 0,-2 3-43 0 0,1 0 0 0 0,-1 0 0 0 0,0 1-1 0 0,0 0 1 0 0,-1 0 0 0 0,1 0 0 0 0,-1 1 0 0 0,0 0 0 0 0,1 0-1 0 0,-2 1 1 0 0,1 0 0 0 0,0 0 0 0 0,0 0 0 0 0,-1 1 0 0 0,1 0 0 0 0,0 1-1 0 0,-1 0 1 0 0,1 0 0 0 0,-1 0 0 0 0,-2 1 43 0 0,1 0-488 0 0,0 0-1 0 0,1 1 1 0 0,-1 0 0 0 0,1 0 0 0 0,0 1 0 0 0,-1 0-1 0 0,1 0 1 0 0,1 1 0 0 0,-1 0 0 0 0,-6 5 488 0 0,-5 5-5747 0 0,5-5-5673 0 0</inkml:trace>
  <inkml:trace contextRef="#ctx0" brushRef="#br0" timeOffset="21463.074">260 3925 5705 0 0,'0'0'2658'0'0,"0"0"-737"0"0,0 0-301 0 0,0 0 100 0 0,0 0 119 0 0,0 0-12 0 0,0 0-257 0 0,0 0-360 0 0,0 0-316 0 0,0 0-200 0 0,0 0-118 0 0,-3 30-68 0 0,-9 95-50 0 0,3 88 1253 0 0,-2-151-1579 0 0,11-62-305 0 0,-1 0 1 0 0,0 0-1 0 0,1 0 1 0 0,-1 0-1 0 0,0-1 1 0 0,1 1-1 0 0,-1 0 1 0 0,0 0 0 0 0,1 0-1 0 0,-1-1 1 0 0,0 1-1 0 0,1 0 1 0 0,-1-1-1 0 0,1 1 1 0 0,-1 0-1 0 0,1-1 1 0 0,-1 1-1 0 0,1-1 1 0 0,-1 1-1 0 0,1-1 1 0 0,-1 1-1 0 0,1-1 1 0 0,0 1 0 0 0,-1-1-1 0 0,1 1 1 0 0,0-1-1 0 0,-1 0 1 0 0,1 1-1 0 0,0-1 1 0 0,0 0-1 0 0,-1 1 1 0 0,1-1-1 0 0,0 0 1 0 0,0 1-1 0 0,0-1 1 0 0,0 0 0 0 0,0 1-1 0 0,0-1 1 0 0,0 0-1 0 0,0 1 1 0 0,0-1-1 0 0,1 0 1 0 0,-1 1-1 0 0,0-1 1 0 0,0 0-1 0 0,0 1 1 0 0,1-1-1 0 0,-1 1 1 0 0,0-1 0 0 0,1 0 172 0 0,-2-12-6414 0 0,0 4-3592 0 0</inkml:trace>
  <inkml:trace contextRef="#ctx0" brushRef="#br0" timeOffset="21683.696">210 3535 6489 0 0,'0'0'4623'0'0,"0"0"-1705"0"0,0 0-815 0 0,0 0-289 0 0,0 0-246 0 0,0 0-260 0 0,0 0-306 0 0,0 0-312 0 0,0 0-287 0 0,0 0-224 0 0,0 0-132 0 0,0 0-81 0 0,0 0-43 0 0,-17-4-36 0 0,-52-11-69 0 0,70 15 174 0 0,-1 0 0 0 0,1 0 0 0 0,-1 0 0 0 0,1 0 0 0 0,-1 0 0 0 0,1 0 0 0 0,-1 1 0 0 0,1-1 0 0 0,-1 0 1 0 0,1 0-1 0 0,-1 0 0 0 0,1 1 0 0 0,-1-1 0 0 0,0 0 0 0 0,1 1 0 0 0,-1-1 0 0 0,1 0 0 0 0,-1 1 0 0 0,0-1 0 0 0,1 1 0 0 0,-1-1 0 0 0,0 0 0 0 0,0 1 0 0 0,1-1 0 0 0,-1 1 0 0 0,0-1 0 0 0,0 1 0 0 0,1-1 0 0 0,-1 1 0 0 0,0-1 0 0 0,0 1 0 0 0,0-1 0 0 0,0 1 0 0 0,0-1 0 0 0,0 1 0 0 0,0-1 0 0 0,0 1 0 0 0,0-1 0 0 0,0 1 1 0 0,0-1-1 0 0,0 1 0 0 0,-1-1 0 0 0,1 1 0 0 0,0-1 0 0 0,0 1 0 0 0,0-1 0 0 0,-1 1 0 0 0,1-1 0 0 0,0 1 0 0 0,0-1 0 0 0,-1 0 0 0 0,1 1 0 0 0,0-1 0 0 0,-1 0 0 0 0,1 1 0 0 0,-1-1 0 0 0,1 0 0 0 0,0 1 0 0 0,-1-1 0 0 0,1 0 0 0 0,-1 0 0 0 0,1 1 0 0 0,-1-1 0 0 0,1 0 0 0 0,-1 0 0 0 0,1 0 0 0 0,-1 0 0 0 0,1 0 1 0 0,-1 0 6 0 0,4 3-97 0 0,34 37-1740 0 0,-9-17-4948 0 0,-14-12-4199 0 0</inkml:trace>
  <inkml:trace contextRef="#ctx0" brushRef="#br0" timeOffset="22040.353">779 3771 4713 0 0,'0'0'2943'0'0,"0"0"-797"0"0,0 0-255 0 0,0 0 135 0 0,0 0 92 0 0,0 0-139 0 0,0 0-366 0 0,0 0-416 0 0,0 0-380 0 0,0 0-253 0 0,0 0-138 0 0,0 0-71 0 0,-10 8-18 0 0,-77 58 536 0 0,6-8-111 0 0,80-57-755 0 0,-1 0 0 0 0,1 0 0 0 0,0 0 0 0 0,-1 0 0 0 0,1 0 0 0 0,0 0 0 0 0,0 0 0 0 0,0 1-1 0 0,-1-1 1 0 0,1 0 0 0 0,1 1 0 0 0,-1-1 0 0 0,0 1 0 0 0,0-1 0 0 0,0 1 0 0 0,1 0 0 0 0,-1-1 0 0 0,1 1 0 0 0,-1-1 0 0 0,1 1 0 0 0,0 0 0 0 0,0 0 0 0 0,0-1 0 0 0,0 1 0 0 0,0 0-1 0 0,0-1 1 0 0,0 1 0 0 0,0 0 0 0 0,1-1 0 0 0,-1 1 0 0 0,0 0 0 0 0,1-1 0 0 0,0 1 0 0 0,-1-1 0 0 0,1 1 0 0 0,0-1 0 0 0,0 1 0 0 0,0-1 0 0 0,0 1 0 0 0,0-1 0 0 0,0 0 0 0 0,0 1 0 0 0,0-1-1 0 0,1 0 1 0 0,-1 0 0 0 0,0 0 0 0 0,1 0 0 0 0,-1 0 0 0 0,1 0 0 0 0,-1-1 0 0 0,1 1 0 0 0,0 0 0 0 0,-1-1 0 0 0,1 1 0 0 0,0-1 0 0 0,-1 0 0 0 0,1 1 0 0 0,0-1-7 0 0,8 2 51 0 0,0 1-1 0 0,0 1 1 0 0,-1 0 0 0 0,1 0 0 0 0,-1 1 0 0 0,0 0 0 0 0,-1 1 0 0 0,1 0 0 0 0,-1 0 0 0 0,0 1 0 0 0,0 0-1 0 0,-1 0 1 0 0,0 1 0 0 0,0-1 0 0 0,-1 2 0 0 0,0-1 0 0 0,-1 1 0 0 0,1 0 0 0 0,-2 0 0 0 0,1 0-1 0 0,-1 1 1 0 0,-1 0 0 0 0,0-1 0 0 0,0 1 0 0 0,0 4-51 0 0,-3-7 63 0 0,0 0 0 0 0,0-1-1 0 0,-1 1 1 0 0,0 0 0 0 0,0-1 0 0 0,0 1 0 0 0,-1-1 0 0 0,0 1-1 0 0,-1-1 1 0 0,1 0 0 0 0,-1 0 0 0 0,0 0 0 0 0,-1 0-1 0 0,1-1 1 0 0,-1 1 0 0 0,0-1 0 0 0,-1 0 0 0 0,1 0 0 0 0,-3 1-63 0 0,1 0 9 0 0,0 0 0 0 0,-1 0 1 0 0,0-1-1 0 0,0 0 1 0 0,-1 0-1 0 0,1-1 0 0 0,-1 1 1 0 0,0-2-1 0 0,0 1 1 0 0,-1-1-1 0 0,1-1 0 0 0,0 1 1 0 0,-1-1-1 0 0,0-1 1 0 0,1 0-1 0 0,-1 0 0 0 0,0-1 1 0 0,0 0-1 0 0,0 0-9 0 0,-21-26-3301 0 0,23 13-4236 0 0,5 12-4447 0 0</inkml:trace>
  <inkml:trace contextRef="#ctx0" brushRef="#br0" timeOffset="-5653.528">16642 991 0 0 0,'0'0'1058'0'0,"0"0"277"0"0,0 0 121 0 0,0 0-19 0 0,0 0-23 0 0,0 0-39 0 0,0 0-57 0 0,0 0 11 0 0,0 0-16 0 0,0 0-99 0 0,0 0-43 0 0,4-11-78 0 0,11-35-93 0 0,-15 45-804 0 0,1 0-1 0 0,0-1 1 0 0,-1 1 0 0 0,1-1-1 0 0,-1 1 1 0 0,0-1 0 0 0,0 1 0 0 0,1-1-1 0 0,-1 1 1 0 0,0-1 0 0 0,0 1-1 0 0,0-1 1 0 0,0 1 0 0 0,-1-1-1 0 0,1 1 1 0 0,0-1 0 0 0,-1 1 0 0 0,1-1-1 0 0,-1 1 1 0 0,1 0 0 0 0,-1-1-1 0 0,0 1 1 0 0,1-1 0 0 0,-1 1 0 0 0,0 0-1 0 0,0 0 1 0 0,0 0 0 0 0,0 0-1 0 0,0-1 1 0 0,0 1 0 0 0,-1 0-196 0 0,-65-5 1459 0 0,60 7-1258 0 0,-6 1-112 0 0,0 2 0 0 0,0 0-1 0 0,0 0 1 0 0,1 1 0 0 0,0 0 0 0 0,0 2 0 0 0,1-1 0 0 0,-1 1 0 0 0,1 1 0 0 0,1 0-1 0 0,-1 0 1 0 0,2 1 0 0 0,-1 0 0 0 0,-1 3-89 0 0,4-5 23 0 0,1 0 0 0 0,0 0 0 0 0,0 0-1 0 0,1 0 1 0 0,0 1 0 0 0,0 0 0 0 0,1 0 0 0 0,0 1-1 0 0,0-1 1 0 0,1 1 0 0 0,0 0 0 0 0,0 0 0 0 0,1 0-1 0 0,0 0 1 0 0,1 0 0 0 0,0 0 0 0 0,1 1 0 0 0,-1-1-1 0 0,2 0 1 0 0,0 7-23 0 0,0-13 25 0 0,1 0-1 0 0,-1 0 1 0 0,0-1-1 0 0,1 1 1 0 0,0-1-1 0 0,-1 1 1 0 0,1-1-1 0 0,0 0 1 0 0,1 1-1 0 0,-1-1 1 0 0,0 0 0 0 0,0-1-1 0 0,1 1 1 0 0,-1 0-1 0 0,1-1 1 0 0,0 1-1 0 0,-1-1 1 0 0,1 0-1 0 0,0 1 1 0 0,0-2-1 0 0,0 1 1 0 0,0 0-1 0 0,0 0 1 0 0,0-1-1 0 0,0 0 1 0 0,0 1-1 0 0,2-1-23 0 0,85-5 846 0 0,-55-4-650 0 0,0-2 0 0 0,0-1 0 0 0,-1-2 0 0 0,-1-1 0 0 0,0-1 0 0 0,-2-2 0 0 0,19-14-197 0 0,34-17 245 0 0,-14 16-26 0 0,-35 75-131 0 0,-32-35-69 0 0,17 35 7 0 0,-17-31-35 0 0,0-1 0 0 0,0 0 0 0 0,1 0 0 0 0,0-1 0 0 0,1 1 0 0 0,0-1 0 0 0,0 0 0 0 0,1 0 0 0 0,0 0 0 0 0,1-1 0 0 0,0 0 0 0 0,0 0 0 0 0,0-1 0 0 0,1 0 0 0 0,1 0 0 0 0,-1-1 0 0 0,1 0 0 0 0,0 0 0 0 0,0-1 0 0 0,1 0 0 0 0,-1-1 0 0 0,1 0 0 0 0,0-1 0 0 0,0 0 0 0 0,1 0 0 0 0,5 0 9 0 0,0-3-143 0 0,-10 1-64 0 0,0-1 1 0 0,0 0 0 0 0,-1 0-1 0 0,1 0 1 0 0,0-1 0 0 0,0 1-1 0 0,-1-2 1 0 0,1 1 0 0 0,0-1-1 0 0,-1 1 1 0 0,0-1 0 0 0,1-1-1 0 0,-1 1 1 0 0,0-1 0 0 0,0 0 206 0 0,8-6-1677 0 0,3-4-6007 0 0,-8 6-4724 0 0</inkml:trace>
  <inkml:trace contextRef="#ctx0" brushRef="#br0" timeOffset="-4984.56">18163 958 0 0 0,'0'0'1480'0'0,"0"0"282"0"0,0 0 184 0 0,0 0 80 0 0,0 0-66 0 0,0 0-70 0 0,0 0-182 0 0,0 0-218 0 0,7-15-201 0 0,21-45-222 0 0,-28 59-1001 0 0,1 0 0 0 0,-1 0 1 0 0,1 0-1 0 0,-1 0 0 0 0,0 0 0 0 0,1 0 0 0 0,-1 0 0 0 0,0 0 0 0 0,0 0 0 0 0,1 0 0 0 0,-1 0 0 0 0,0 0 0 0 0,0 0 1 0 0,0 0-1 0 0,0 0 0 0 0,0 0 0 0 0,-1 0 0 0 0,1 0 0 0 0,0 0 0 0 0,0 0 0 0 0,-1 0 0 0 0,1 0 0 0 0,-1 0 1 0 0,1 0-1 0 0,-1 0 0 0 0,1 0 0 0 0,-1 0 0 0 0,1 1 0 0 0,-1-1 0 0 0,0 0 0 0 0,1 0 0 0 0,-1 1 0 0 0,0-1 0 0 0,0 0 1 0 0,0 1-1 0 0,1-1 0 0 0,-1 1 0 0 0,0-1 0 0 0,0 1 0 0 0,0-1 0 0 0,0 1 0 0 0,0-1 0 0 0,0 1 0 0 0,-1 0-66 0 0,-2-2 297 0 0,-2 0-96 0 0,0 0 0 0 0,0 0 0 0 0,0 1-1 0 0,0 0 1 0 0,0 0 0 0 0,0 1 0 0 0,0-1 0 0 0,-1 1 0 0 0,1 1 0 0 0,0-1 0 0 0,0 1 0 0 0,0 0-1 0 0,-1 0 1 0 0,1 1 0 0 0,0 0 0 0 0,1 0 0 0 0,-1 0 0 0 0,0 1 0 0 0,1 0 0 0 0,-1 0 0 0 0,1 0 0 0 0,-1 2-201 0 0,-6 3 88 0 0,0 0 0 0 0,0 1 1 0 0,1 1-1 0 0,0 0 1 0 0,1 0-1 0 0,0 1 1 0 0,1 1-1 0 0,0 0 1 0 0,1 0-1 0 0,0 0 1 0 0,1 1-1 0 0,1 0 1 0 0,0 1-1 0 0,0-1 1 0 0,1 1-1 0 0,1 0 1 0 0,1 0-1 0 0,0 1 1 0 0,0-1-1 0 0,2 1 1 0 0,0-1-1 0 0,0 1 1 0 0,2 7-89 0 0,0-14-7 0 0,1-1 0 0 0,0 1 0 0 0,0-1 1 0 0,1 0-1 0 0,0 1 0 0 0,0-1 0 0 0,1-1 1 0 0,-1 1-1 0 0,2 0 0 0 0,-1-1 0 0 0,1 0 1 0 0,0 0-1 0 0,0 0 0 0 0,1-1 0 0 0,-1 1 1 0 0,1-1-1 0 0,0-1 0 0 0,1 1 0 0 0,-1-1 1 0 0,1 0-1 0 0,0 0 0 0 0,0-1 0 0 0,0 0 1 0 0,1-1-1 0 0,-1 1 0 0 0,1-1 0 0 0,-1-1 1 0 0,1 1-1 0 0,-1-1 0 0 0,1-1 0 0 0,4 1 7 0 0,4-1-191 0 0,0 0-1 0 0,-1-2 1 0 0,1 1-1 0 0,0-2 0 0 0,-1 0 1 0 0,1-1-1 0 0,-1-1 1 0 0,9-3 191 0 0,36-16-3192 0 0,-6 2-3456 0 0,-28 13-4903 0 0</inkml:trace>
  <inkml:trace contextRef="#ctx0" brushRef="#br0" timeOffset="-4719.96">18756 884 11426 0 0,'0'0'1621'0'0,"0"0"-384"0"0,0 0-139 0 0,0 0 32 0 0,0 0 14 0 0,0 0-75 0 0,-31 36-162 0 0,-95 111-160 0 0,81-66 242 0 0,44-69-783 0 0,0-7-117 0 0,0 0 1 0 0,1 0-1 0 0,0 0 0 0 0,0 0 1 0 0,0 0-1 0 0,1 1 1 0 0,0-1-1 0 0,0 0 0 0 0,0 0 1 0 0,0 0-1 0 0,1 0 1 0 0,0 0-1 0 0,0-1 0 0 0,0 1 1 0 0,0 0-1 0 0,1-1 1 0 0,0 0-1 0 0,0 1 0 0 0,0-1 1 0 0,1-1-1 0 0,-1 1 0 0 0,1 0 1 0 0,0-1-1 0 0,0 1 1 0 0,0-1-1 0 0,0 0 0 0 0,1-1 1 0 0,-1 1-1 0 0,1-1 1 0 0,0 0-1 0 0,-1 0 0 0 0,1 0 1 0 0,0-1-1 0 0,0 1 0 0 0,0-1 1 0 0,0-1-1 0 0,1 1 1 0 0,-1-1-1 0 0,5 0-89 0 0,6-1 171 0 0,-1 0 0 0 0,1-2-1 0 0,-1 0 1 0 0,0 0 0 0 0,0-2 0 0 0,0 0-1 0 0,0 0 1 0 0,-1-2 0 0 0,0 1 0 0 0,0-2 0 0 0,-1 0-1 0 0,0-1 1 0 0,0 0 0 0 0,-1-1 0 0 0,0 0 0 0 0,-1-1-1 0 0,8-9-170 0 0,-13 13 20 0 0,0 1 0 0 0,-1-1 0 0 0,0 0-1 0 0,-1-1 1 0 0,1 1 0 0 0,-1-1 0 0 0,-1 0-1 0 0,1 0 1 0 0,-2 0 0 0 0,1 0-1 0 0,-1-1 1 0 0,0 1 0 0 0,-1-1 0 0 0,1 1-1 0 0,-2-1 1 0 0,1 0 0 0 0,-1 0 0 0 0,-1 1-1 0 0,0-4-19 0 0,0 7-62 0 0,1 0-1 0 0,-1 0 0 0 0,0 0 1 0 0,-1 0-1 0 0,0 0 0 0 0,1 0 1 0 0,-1 0-1 0 0,-1 1 0 0 0,1-1 1 0 0,-1 1-1 0 0,0-1 0 0 0,0 1 0 0 0,0 0 1 0 0,0 0-1 0 0,-1 0 0 0 0,0 1 1 0 0,1-1-1 0 0,-1 1 0 0 0,-1 0 1 0 0,1 0-1 0 0,0 0 0 0 0,-1 1 0 0 0,0-1 1 0 0,1 1-1 0 0,-1 0 0 0 0,0 1 1 0 0,0-1-1 0 0,0 1 0 0 0,0 0 1 0 0,0 0-1 0 0,0 0 0 0 0,-1 1 63 0 0,-49 9-2906 0 0,23 10-4146 0 0,20-11-4593 0 0</inkml:trace>
  <inkml:trace contextRef="#ctx0" brushRef="#br0" timeOffset="-4252.554">19021 1300 15507 0 0,'0'0'2002'0'0,"0"0"-663"0"0,0 0-271 0 0,0 0-48 0 0,0 0-94 0 0,0 0-88 0 0,0 0-84 0 0,0 0-139 0 0,0 0-72 0 0,0 0-62 0 0,0 0-83 0 0,0 0-71 0 0,21-32-67 0 0,68-102-50 0 0,-5-6 410 0 0,-32 77-552 0 0,-39 112-590 0 0,-12-38 540 0 0,0 0 0 0 0,1 0 0 0 0,1 0 1 0 0,-1 0-1 0 0,2 0 0 0 0,-1-1 0 0 0,2 1 1 0 0,-1-1-1 0 0,1 0 0 0 0,1 0 0 0 0,0-1 1 0 0,0 1-1 0 0,1-2 0 0 0,0 1 0 0 0,1-1 1 0 0,0 0-1 0 0,0 0 0 0 0,1-1 0 0 0,4 4-18 0 0,-9-10 86 0 0,0 0-1 0 0,0 0 1 0 0,0 0-1 0 0,1-1 1 0 0,-1 1-1 0 0,0-1 1 0 0,0 0-1 0 0,0 0 1 0 0,0-1-1 0 0,0 1 1 0 0,1-1-1 0 0,-1 0 1 0 0,0 0-1 0 0,0 0 0 0 0,-1 0 1 0 0,1-1-1 0 0,0 0 1 0 0,0 0-1 0 0,-1 0 1 0 0,1 0-1 0 0,-1 0 1 0 0,1-1-1 0 0,-1 1 1 0 0,0-1-1 0 0,3-3-85 0 0,55-89 801 0 0,-54 78-1929 0 0,14-49 2485 0 0,-17 43-6113 0 0,-2 1-6335 0 0,-2 21-853 0 0</inkml:trace>
  <inkml:trace contextRef="#ctx0" brushRef="#br0" timeOffset="-3860.48">20177 796 9130 0 0,'0'0'4494'0'0,"0"0"-1977"0"0,0 0-797 0 0,0 0-122 0 0,0 0-115 0 0,0 0-239 0 0,0 0-358 0 0,0 0-313 0 0,0 0-197 0 0,0 0-108 0 0,0 0-68 0 0,0 0-25 0 0,0 0 4 0 0,-26 5-7 0 0,-80 19-2 0 0,39 5 108 0 0,51-17-205 0 0,14-12-71 0 0,0 0 0 0 0,0 1 0 0 0,0-1 0 0 0,0 1 0 0 0,0 0-1 0 0,0 0 1 0 0,0 0 0 0 0,0 0 0 0 0,0 0 0 0 0,1 0 0 0 0,-1 0 0 0 0,0 1 0 0 0,1-1 0 0 0,-1 0 0 0 0,1 1-1 0 0,-1 0 1 0 0,1-1 0 0 0,0 1 0 0 0,0 0 0 0 0,0-1 0 0 0,0 1 0 0 0,0 0 0 0 0,0 0 0 0 0,0 0 0 0 0,1 0-1 0 0,-1 0 1 0 0,0 0 0 0 0,1 0 0 0 0,0 0 0 0 0,0 0 0 0 0,-1 0 0 0 0,1 0 0 0 0,0 1 0 0 0,1-1-1 0 0,-1 0 1 0 0,0 0 0 0 0,1 0 0 0 0,-1 0 0 0 0,1 0 0 0 0,-1 0 0 0 0,1 0 0 0 0,0 0 0 0 0,0 0 0 0 0,0-1-1 0 0,1 2-1 0 0,8 4 1 0 0,0 0-1 0 0,1 0 0 0 0,0-1 0 0 0,1 0 0 0 0,-1-1 1 0 0,1-1-1 0 0,0 0 0 0 0,0 0 0 0 0,4-1 0 0 0,67 28 78 0 0,-80-29-50 0 0,0 1-1 0 0,0-1 0 0 0,-1 1 0 0 0,1 0 0 0 0,-1 0 0 0 0,1 0 0 0 0,-1 0 0 0 0,0 0 0 0 0,0 1 1 0 0,0-1-1 0 0,0 1 0 0 0,-1-1 0 0 0,0 1 0 0 0,1 0 0 0 0,-1-1 0 0 0,-1 1 0 0 0,1 0 0 0 0,0 0 1 0 0,-1 0-1 0 0,0 0 0 0 0,0 0 0 0 0,0-1 0 0 0,0 1 0 0 0,-1 0 0 0 0,0 0 0 0 0,1 0 0 0 0,-1 0 0 0 0,0-1 1 0 0,-1 1-1 0 0,1-1 0 0 0,-1 1 0 0 0,0-1 0 0 0,0 1 0 0 0,0-1 0 0 0,0 0 0 0 0,0 0 0 0 0,-1 0 1 0 0,1 0-1 0 0,-1 0 0 0 0,-1 1-27 0 0,-21 19 20 0 0,-1-1 0 0 0,-1-2 0 0 0,-1 0 0 0 0,-1-2 0 0 0,0-1 0 0 0,-1-1 0 0 0,-20 6-20 0 0,27-25-2717 0 0,21-24-5859 0 0,3 17 3997 0 0,-1 2-6427 0 0</inkml:trace>
  <inkml:trace contextRef="#ctx0" brushRef="#br0" timeOffset="-3621.052">20460 615 13155 0 0,'0'0'2683'0'0,"0"0"-689"0"0,0 0-473 0 0,0 0-386 0 0,0 0-180 0 0,0 0-17 0 0,0 0-47 0 0,0 0 2 0 0,0 0-109 0 0,0 0-125 0 0,0 0-56 0 0,-1 35-56 0 0,-4 109-69 0 0,-12-35 159 0 0,9-69-586 0 0,1 0 1 0 0,1 1-1 0 0,3-1 1 0 0,1 1-1 0 0,2 0 1 0 0,5 36-52 0 0,-4-72-57 0 0,-1 1-1 0 0,1-1 1 0 0,1 0-1 0 0,-1 1 1 0 0,1-1-1 0 0,0 0 1 0 0,0 0-1 0 0,0 0 1 0 0,1 0-1 0 0,0 0 1 0 0,0-1-1 0 0,0 1 1 0 0,0-1-1 0 0,1 0 1 0 0,-1 0-1 0 0,1 0 1 0 0,0 0-1 0 0,1-1 1 0 0,1 2 57 0 0,3-3-3418 0 0,-16-14-9550 0 0,3 5 2264 0 0</inkml:trace>
  <inkml:trace contextRef="#ctx0" brushRef="#br0" timeOffset="-3438.372">20190 991 15555 0 0,'0'0'1567'0'0,"0"0"-689"0"0,0 0-318 0 0,0 0 44 0 0,0 0 54 0 0,0 0-2 0 0,0 0-73 0 0,0 0-95 0 0,33-3-87 0 0,105-10-60 0 0,-8 17 264 0 0,-6 6-458 0 0,28 0-2877 0 0,-52-11-8440 0 0,-81-3 5392 0 0,-5 1 2413 0 0</inkml:trace>
  <inkml:trace contextRef="#ctx0" brushRef="#br0" timeOffset="-3103.306">21003 965 3281 0 0,'0'0'4346'0'0,"0"0"-635"0"0,0 0-882 0 0,0 0-741 0 0,0 0-541 0 0,0 0-446 0 0,0 0-257 0 0,0 0-152 0 0,0 0-77 0 0,0 0-22 0 0,0 0-54 0 0,0 0-37 0 0,0 0-64 0 0,-27 9-54 0 0,-84 30-70 0 0,38 4 206 0 0,56-28-421 0 0,5-6-68 0 0,-1 1 1 0 0,2 0 0 0 0,0 1 0 0 0,0 0 0 0 0,1 1 0 0 0,0 0 0 0 0,1 1-1 0 0,0 0 1 0 0,0 1-32 0 0,9-13 2 0 0,-1 0-1 0 0,1 0 1 0 0,0 0-1 0 0,-1 0 1 0 0,1 0-1 0 0,0 0 1 0 0,-1 0-1 0 0,1 1 1 0 0,0-1-1 0 0,0 0 1 0 0,0 0-1 0 0,0 0 1 0 0,0 0-1 0 0,0 0 0 0 0,0 1 1 0 0,0-1-1 0 0,1 0 1 0 0,-1 0-1 0 0,0 0 1 0 0,1 0-1 0 0,-1 0 1 0 0,1 0-1 0 0,-1 0 1 0 0,1 0-1 0 0,-1 0 1 0 0,1 0-1 0 0,0 0 1 0 0,0 0-1 0 0,-1 0 1 0 0,1-1-1 0 0,0 1 1 0 0,0 0-1 0 0,0 0 1 0 0,0-1-1 0 0,0 1 1 0 0,0-1-1 0 0,0 1 1 0 0,0-1-1 0 0,0 1 1 0 0,0-1-1 0 0,0 1 0 0 0,0-1 1 0 0,0 0-1 0 0,0 0 1 0 0,1 0-1 0 0,-1 0 1 0 0,0 1-1 0 0,0-2 1 0 0,0 1-1 0 0,0 0 1 0 0,0 0-1 0 0,1 0 1 0 0,-1 0-2 0 0,67-10 572 0 0,-38-1-296 0 0,0-2 0 0 0,0-1-1 0 0,-1-2 1 0 0,-1-1 0 0 0,8-6-276 0 0,-1 0 240 0 0,12 0 108 0 0,-33 57-346 0 0,-8-9-391 0 0,17 46 272 0 0,12-37-6156 0 0,-29-29 478 0 0,-4-4-5811 0 0</inkml:trace>
  <inkml:trace contextRef="#ctx0" brushRef="#br0" timeOffset="-2732.085">21232 1237 13259 0 0,'0'0'2968'0'0,"0"0"-1043"0"0,0 0-462 0 0,0 0-102 0 0,0 0-143 0 0,0 0-164 0 0,0 0-170 0 0,0 0-148 0 0,0 0-111 0 0,0 0-106 0 0,0 0-139 0 0,0 0-118 0 0,0 0-69 0 0,27-30-69 0 0,84-92-29 0 0,-43 58-7 0 0,-61 104-543 0 0,-8-31 457 0 0,1-1 0 0 0,0 1 0 0 0,1 0 0 0 0,0 0-1 0 0,0-1 1 0 0,1 1 0 0 0,0 0 0 0 0,0-1 0 0 0,1 0 0 0 0,0 1 0 0 0,1-1-1 0 0,0 0 1 0 0,0-1 0 0 0,1 1 0 0 0,-1-1 0 0 0,2 0 0 0 0,-1 0 0 0 0,1 0 0 0 0,0-1-1 0 0,0 0 1 0 0,1 0 0 0 0,0 0 0 0 0,0-1 0 0 0,0 0 0 0 0,4 1-2 0 0,-6-4 56 0 0,0-1 1 0 0,0 0-1 0 0,1 0 1 0 0,-1 0 0 0 0,0 0-1 0 0,1-1 1 0 0,-1 0-1 0 0,0 0 1 0 0,1-1-1 0 0,-1 0 1 0 0,0 0 0 0 0,0 0-1 0 0,0 0 1 0 0,1-1-1 0 0,-1 1 1 0 0,-1-1-1 0 0,1-1 1 0 0,0 1-1 0 0,0-1 1 0 0,-1 0 0 0 0,1 0-1 0 0,-1 0 1 0 0,0 0-1 0 0,1-3-56 0 0,6-3-31 0 0,-1 0 0 0 0,-1-1 0 0 0,0 0-1 0 0,0-1 1 0 0,-1 0 0 0 0,-1 0-1 0 0,0-1 1 0 0,0 0 0 0 0,-1-1 31 0 0,16-43-8092 0 0,-18 47-3252 0 0</inkml:trace>
  <inkml:trace contextRef="#ctx0" brushRef="#br0" timeOffset="-2501.523">22193 464 20228 0 0,'0'0'830'0'0,"0"0"-210"0"0,0 0 84 0 0,0 0 214 0 0,0 0 119 0 0,0 0-46 0 0,0 0-121 0 0,-1 35-152 0 0,0 108-168 0 0,12 73 977 0 0,27 57-1455 0 0,-19-212-1040 0 0,-30-66-12275 0 0,3 0 1294 0 0</inkml:trace>
  <inkml:trace contextRef="#ctx0" brushRef="#br0" timeOffset="-2256.332">21898 777 12427 0 0,'0'0'3120'0'0,"0"0"-1775"0"0,0 0-241 0 0,0 0 104 0 0,0 0-104 0 0,0 0-159 0 0,208-44-137 0 0,-169 37-216 0 0,7 7-152 0 0,0-4-128 0 0,0 0-112 0 0,-4-3-112 0 0,2 3-96 0 0,1 1-128 0 0,-9-1-392 0 0,1 0-1000 0 0,-9 1-5170 0 0,-12-1-6361 0 0</inkml:trace>
  <inkml:trace contextRef="#ctx0" brushRef="#br0" timeOffset="-7457.337">13704 902 232 0 0,'0'0'1786'0'0,"0"0"-457"0"0,0 0-23 0 0,0 0 112 0 0,0 0 86 0 0,0 0 36 0 0,0 0-133 0 0,0 0-154 0 0,0 0-160 0 0,0 0-138 0 0,0 0-124 0 0,-15 1-112 0 0,-50 2-69 0 0,-8 23 1215 0 0,61-19-1664 0 0,0 1-1 0 0,0 0 1 0 0,1 1 0 0 0,-1 0 0 0 0,2 1 0 0 0,0 0-1 0 0,0 1 1 0 0,1 0 0 0 0,-1 2-201 0 0,4-5 58 0 0,1 0 0 0 0,1 1 1 0 0,-1-1-1 0 0,1 1 0 0 0,1 0 1 0 0,0 0-1 0 0,0 0 0 0 0,1 1 0 0 0,0-1 1 0 0,0 0-1 0 0,1 1 0 0 0,1 0 1 0 0,-1-1-1 0 0,1 1 0 0 0,1-1 0 0 0,0 1 1 0 0,2 7-59 0 0,0-13 65 0 0,0 0-1 0 0,0 0 1 0 0,1 0 0 0 0,-1-1 0 0 0,1 1-1 0 0,0-1 1 0 0,0 0 0 0 0,0 0 0 0 0,0 0-1 0 0,1-1 1 0 0,-1 1 0 0 0,1-1 0 0 0,0 0-1 0 0,-1 0 1 0 0,1-1 0 0 0,0 0 0 0 0,0 0-1 0 0,0 0 1 0 0,0 0 0 0 0,0-1 0 0 0,0 1-1 0 0,0-1 1 0 0,0-1 0 0 0,1 1 0 0 0,-1-1-1 0 0,0 0 1 0 0,1 0-65 0 0,7-3 181 0 0,0 0-1 0 0,0-1 1 0 0,0 0-1 0 0,-1-1 1 0 0,0 0-1 0 0,0-1 1 0 0,0 0-1 0 0,-1-1 0 0 0,0-1 1 0 0,-1 1-1 0 0,0-2 1 0 0,0 0-1 0 0,-1 0 1 0 0,0 0-1 0 0,2-5-180 0 0,108-173 1011 0 0,-100 151-823 0 0,-19 37-164 0 0,0 0-8 0 0,0 0-10 0 0,0 0-22 0 0,-1 25-216 0 0,-1-17 234 0 0,1-1 1 0 0,0 1 0 0 0,0 0 0 0 0,0-1-1 0 0,1 1 1 0 0,0-1 0 0 0,1 1 0 0 0,0 0 0 0 0,0-1-1 0 0,0 1 1 0 0,1-1 0 0 0,0 1 0 0 0,1-1-1 0 0,0 0 1 0 0,0 0 0 0 0,0 0 0 0 0,1-1 0 0 0,0 1-1 0 0,0-1 1 0 0,0 0 0 0 0,1 0 0 0 0,0 0-1 0 0,0 0 1 0 0,1-1 0 0 0,5 4-3 0 0,-5-5-11 0 0,0-1 1 0 0,0 0-1 0 0,0 0 1 0 0,1 0-1 0 0,-1-1 0 0 0,1 0 1 0 0,0 0-1 0 0,0-1 1 0 0,0 1-1 0 0,0-2 1 0 0,0 1-1 0 0,0-1 0 0 0,0 0 1 0 0,0 0-1 0 0,0-1 1 0 0,-1 0-1 0 0,2 0 11 0 0,69-32-4373 0 0,-63 24 2048 0 0,-3 2-3610 0 0,-5 0-5251 0 0</inkml:trace>
  <inkml:trace contextRef="#ctx0" brushRef="#br0" timeOffset="-6981.685">14442 803 7890 0 0,'0'0'3150'0'0,"0"0"-991"0"0,0 0-699 0 0,0 0-202 0 0,0 0-142 0 0,0 0-161 0 0,0 0-38 0 0,0 0-23 0 0,0 0-69 0 0,0 0-76 0 0,-31 26-97 0 0,-99 82-111 0 0,118-99-417 0 0,0 1-1 0 0,1 0 1 0 0,1 0-1 0 0,-1 1 1 0 0,2 0-1 0 0,-1 1 1 0 0,2 0-1 0 0,-6 9-123 0 0,4-5 96 0 0,5-8-60 0 0,1-1 0 0 0,0 0 0 0 0,0 1 0 0 0,0 0 0 0 0,1 0 0 0 0,0 0 0 0 0,0 0 0 0 0,1 0 0 0 0,0 1 0 0 0,1-1 0 0 0,0 1 0 0 0,0-1 0 0 0,1 1 1 0 0,0-1-1 0 0,1 5-36 0 0,0-10 14 0 0,0 0 1 0 0,0 0 0 0 0,0 0 0 0 0,0 0 0 0 0,1 0 0 0 0,-1 0-1 0 0,1-1 1 0 0,0 1 0 0 0,0-1 0 0 0,0 1 0 0 0,0-1 0 0 0,0 0-1 0 0,0 0 1 0 0,1 0 0 0 0,-1 0 0 0 0,1 0 0 0 0,0 0 0 0 0,-1-1 0 0 0,1 1-1 0 0,0-1 1 0 0,0 0 0 0 0,0 0 0 0 0,0 0 0 0 0,0 0 0 0 0,0 0-1 0 0,0-1 1 0 0,3 1-15 0 0,90 2 716 0 0,-70-9-551 0 0,0-1 1 0 0,-1-2-1 0 0,0 0 1 0 0,0-2-1 0 0,-1-1 1 0 0,-1 0-1 0 0,0-2 1 0 0,0-1-1 0 0,-2 0 0 0 0,0-2 1 0 0,-1 0-1 0 0,0-2 1 0 0,7-9-166 0 0,-1 1 73 0 0,0 0 1 0 0,-2-2-1 0 0,-1-1 0 0 0,-1-1 1 0 0,-2-1-1 0 0,-1 0 0 0 0,-1-2 1 0 0,-2 0-1 0 0,-2-1 0 0 0,8-26-73 0 0,-17 44-3 0 0,-1 0-1 0 0,0 0 1 0 0,-2 0 0 0 0,0 0-1 0 0,-1 0 1 0 0,0-1-1 0 0,-1 1 1 0 0,-1 0-1 0 0,-1 0 1 0 0,-1 0-1 0 0,0 0 1 0 0,-3-7 3 0 0,5 20-4 0 0,-1-1 0 0 0,1 1 0 0 0,-1 0 1 0 0,0 0-1 0 0,0 0 0 0 0,-1 1 0 0 0,1-1 0 0 0,-1 1 0 0 0,0-1 1 0 0,0 1-1 0 0,0 0 0 0 0,0 0 0 0 0,-1 0 0 0 0,1 0 0 0 0,-1 1 0 0 0,0-1 1 0 0,1 1-1 0 0,-1 0 0 0 0,0 0 0 0 0,0 0 0 0 0,-1 1 0 0 0,1 0 0 0 0,0-1 1 0 0,0 1-1 0 0,-1 1 0 0 0,1-1 0 0 0,-1 1 0 0 0,1 0 0 0 0,0 0 0 0 0,-1 0 1 0 0,1 0-1 0 0,-1 1 0 0 0,-1 0 4 0 0,-5 1-11 0 0,0 1 0 0 0,0 0 1 0 0,1 1-1 0 0,-1 0 0 0 0,1 1 0 0 0,-1 0 1 0 0,1 0-1 0 0,1 1 0 0 0,-1 1 0 0 0,1 0 1 0 0,0 0-1 0 0,-4 5 11 0 0,0 2-4 0 0,0 0-1 0 0,1 1 1 0 0,0 1 0 0 0,1 0 0 0 0,1 1-1 0 0,1 0 1 0 0,0 1 0 0 0,1-1 0 0 0,1 2-1 0 0,1-1 1 0 0,1 1 0 0 0,0 0-1 0 0,1 0 1 0 0,1 0 0 0 0,1 0 0 0 0,1 1-1 0 0,0-1 1 0 0,2 1 0 0 0,0-1 0 0 0,3 11 4 0 0,-2-18-5 0 0,2 0 1 0 0,-1 0-1 0 0,2 0 0 0 0,-1 0 1 0 0,2-1-1 0 0,-1 0 1 0 0,2 0-1 0 0,-1-1 1 0 0,1 0-1 0 0,1 0 1 0 0,0 0-1 0 0,0-1 0 0 0,1 0 1 0 0,0-1-1 0 0,1 0 1 0 0,0 0-1 0 0,0-1 1 0 0,0 0-1 0 0,1-1 1 0 0,0 0-1 0 0,0-1 0 0 0,1 0 1 0 0,0-1-1 0 0,0 0 1 0 0,0-1-1 0 0,0-1 1 0 0,0 1-1 0 0,0-2 1 0 0,9 1 4 0 0,-4-3-331 0 0,1-1 0 0 0,0 0 0 0 0,-1-1 0 0 0,1-1 0 0 0,-1-1 0 0 0,0-1 0 0 0,-1 0 0 0 0,1-1 0 0 0,0-1 331 0 0,36-19-4286 0 0,-2-2-3893 0 0,-35 18-2990 0 0</inkml:trace>
  <inkml:trace contextRef="#ctx0" brushRef="#br0" timeOffset="-6533.439">15289 818 1864 0 0,'0'0'3109'0'0,"0"0"-520"0"0,0 0-94 0 0,0 0 16 0 0,0 0-121 0 0,0 0-292 0 0,0 0-343 0 0,0 0-308 0 0,0 0-288 0 0,0 0-235 0 0,0 0-232 0 0,0 0-196 0 0,-9 4-83 0 0,-138 95 1609 0 0,140-92-2002 0 0,0-1-1 0 0,1 1 1 0 0,0 0-1 0 0,0 0 0 0 0,0 1 1 0 0,1 0-1 0 0,0 0 1 0 0,1 0-1 0 0,0 0 1 0 0,0 1-1 0 0,1 0 1 0 0,0-1-1 0 0,1 1 1 0 0,-1 1-1 0 0,2-1 0 0 0,-1 0 1 0 0,1 7-20 0 0,3-11 13 0 0,0-1 1 0 0,1 0-1 0 0,-1 0 1 0 0,1 0-1 0 0,0 0 1 0 0,0 0-1 0 0,1-1 0 0 0,-1 1 1 0 0,1-1-1 0 0,-1 0 1 0 0,1 0-1 0 0,0 0 0 0 0,0 0 1 0 0,1-1-1 0 0,-1 0 1 0 0,0 0-1 0 0,1 0 1 0 0,-1 0-1 0 0,1-1 0 0 0,0 1 1 0 0,-1-1-1 0 0,1-1 1 0 0,0 1-1 0 0,0-1 1 0 0,0 1-1 0 0,0-1 0 0 0,0-1 1 0 0,-1 1-1 0 0,1-1 1 0 0,2 0-14 0 0,11-2 106 0 0,1 0 1 0 0,-1-1-1 0 0,0-1 0 0 0,-1-1 1 0 0,1 0-1 0 0,-1-1 1 0 0,-1-1-1 0 0,1-1 0 0 0,-1 0 1 0 0,-1-1-1 0 0,0-1 1 0 0,0-1-1 0 0,-1 0 0 0 0,5-6-106 0 0,6-8 63 0 0,-1-2 1 0 0,-2 0-1 0 0,-1-2 0 0 0,-1 0 0 0 0,-2-1 0 0 0,0-1 0 0 0,-3-1 0 0 0,0-1 0 0 0,-3 1 0 0 0,0-2 0 0 0,-3 0 0 0 0,0 0 1 0 0,-1-11-64 0 0,-4 23-32 0 0,0 0 0 0 0,-2-1 1 0 0,0 1-1 0 0,-2-1 1 0 0,0 1-1 0 0,-3-15 32 0 0,2 34-8 0 0,0 0-1 0 0,0 0 1 0 0,0 1-1 0 0,0-1 1 0 0,-1 0-1 0 0,0 1 0 0 0,1-1 1 0 0,-1 1-1 0 0,-1 0 1 0 0,1-1-1 0 0,0 1 1 0 0,-1 0-1 0 0,1 0 1 0 0,-1 1-1 0 0,0-1 1 0 0,0 1-1 0 0,0-1 1 0 0,0 1-1 0 0,-1 0 1 0 0,1 0-1 0 0,-1 0 1 0 0,1 1-1 0 0,-1-1 1 0 0,0 1-1 0 0,1 0 1 0 0,-1 0-1 0 0,0 0 0 0 0,0 0 1 0 0,0 1-1 0 0,0-1 1 0 0,0 1-1 0 0,1 0 1 0 0,-1 0-1 0 0,0 1 1 0 0,0-1-1 0 0,0 1 1 0 0,0 0-1 0 0,0 0 1 0 0,1 0-1 0 0,-1 0 1 0 0,0 1-1 0 0,1 0 1 0 0,-1-1-1 0 0,1 1 1 0 0,0 1-1 0 0,-1-1 0 0 0,1 0 1 0 0,0 1-1 0 0,1-1 1 0 0,-1 1-1 0 0,0 1 9 0 0,-14 16 3 0 0,1 0 0 0 0,1 1 1 0 0,1 1-1 0 0,1 1 0 0 0,1 0 0 0 0,1 1 0 0 0,1 0 0 0 0,2 0 0 0 0,0 1 0 0 0,1 0 0 0 0,1 0 0 0 0,2 1 0 0 0,1 0 0 0 0,0 0 0 0 0,2 0 0 0 0,1-1 0 0 0,1 1 0 0 0,3 12-3 0 0,-3-24-40 0 0,1-1 0 0 0,1 0 0 0 0,0 1 0 0 0,1-1 0 0 0,0 0 0 0 0,1-1-1 0 0,0 1 1 0 0,1-1 0 0 0,0 0 0 0 0,1 0 0 0 0,1-1 0 0 0,0 0 0 0 0,0 0 0 0 0,1-1 0 0 0,0 0 0 0 0,1 0-1 0 0,0-1 1 0 0,1 0 0 0 0,0-1 0 0 0,0-1 0 0 0,0 1 0 0 0,1-2 0 0 0,0 0 0 0 0,1 0 0 0 0,0-1 0 0 0,-1-1 0 0 0,1 0-1 0 0,1 0 1 0 0,-1-1 0 0 0,0-1 0 0 0,11 0 40 0 0,20-1-2242 0 0,-17-5-5189 0 0,-14 0-4874 0 0</inkml:trace>
  <inkml:trace contextRef="#ctx0" brushRef="#br0" timeOffset="-18139.838">6030 693 552 0 0,'0'0'3065'0'0,"0"0"-441"0"0,0 0-202 0 0,0 0-61 0 0,0 0-150 0 0,0 0-253 0 0,0 0-371 0 0,0 0-359 0 0,0 0-228 0 0,0 0-126 0 0,0 0-82 0 0,0 0-89 0 0,0 0-45 0 0,-7-6-45 0 0,-19-16-41 0 0,-23 16 1123 0 0,26 9-1469 0 0,-1 1 0 0 0,1 0 0 0 0,0 2 1 0 0,1 1-1 0 0,-1 0 0 0 0,1 2 1 0 0,1 1-1 0 0,0 0 0 0 0,0 1 0 0 0,1 2 1 0 0,0 0-1 0 0,-16 15-226 0 0,31-24 19 0 0,0 1 1 0 0,1 0 0 0 0,-1-1-1 0 0,1 2 1 0 0,1-1-1 0 0,-1 0 1 0 0,1 1 0 0 0,-1-1-1 0 0,2 1 1 0 0,-1 0-1 0 0,1 0 1 0 0,-1 1-1 0 0,2-1 1 0 0,-1 0 0 0 0,1 1-1 0 0,0-1 1 0 0,0 0-1 0 0,1 1 1 0 0,0-1 0 0 0,0 1-1 0 0,0 0 1 0 0,1-1-1 0 0,0 0 1 0 0,0 1-1 0 0,1-1 1 0 0,0 0 0 0 0,0 1-1 0 0,0-1 1 0 0,1 0-1 0 0,0-1 1 0 0,0 1 0 0 0,0 0-1 0 0,1-1 1 0 0,0 0-1 0 0,0 0 1 0 0,0 0-1 0 0,1 0 1 0 0,3 3-20 0 0,2 2 43 0 0,-1-1-1 0 0,1-1 1 0 0,1 0-1 0 0,-1 0 1 0 0,1-1 0 0 0,1 0-1 0 0,-1-1 1 0 0,1 0-1 0 0,0-1 1 0 0,0 0 0 0 0,1-1-1 0 0,0 0 1 0 0,-1-1-1 0 0,1-1 1 0 0,0 0 0 0 0,8 0-43 0 0,-1-1 23 0 0,-1 0 0 0 0,0-2 0 0 0,1 0 1 0 0,-1-1-1 0 0,0-1 0 0 0,0-1 0 0 0,0 0 1 0 0,0-2-1 0 0,1-1-23 0 0,109-52-997 0 0,-93 41-2701 0 0,-1 1-4252 0 0,-23 12-4197 0 0</inkml:trace>
  <inkml:trace contextRef="#ctx0" brushRef="#br0" timeOffset="-17634.369">6698 766 12339 0 0,'0'0'2199'0'0,"0"0"-324"0"0,0 0-208 0 0,0 0-115 0 0,0 0-205 0 0,0 0-279 0 0,0 0-253 0 0,0 0-145 0 0,0 0-81 0 0,0 0-91 0 0,0 0-44 0 0,0 0-66 0 0,-22 1-78 0 0,-70 6-29 0 0,35 14 219 0 0,46-16-461 0 0,1 1-1 0 0,1-1 0 0 0,-1 2 0 0 0,1 0 0 0 0,0 0 1 0 0,0 0-1 0 0,1 1 0 0 0,0 0 0 0 0,1 1 1 0 0,0 0-1 0 0,0 0 0 0 0,1 1 0 0 0,0-1 1 0 0,0 1-1 0 0,1 1 0 0 0,1-1 0 0 0,-1 1 1 0 0,2 0-1 0 0,0 0 0 0 0,0 0 0 0 0,1 0 0 0 0,0 0 1 0 0,1 0-1 0 0,0 11-38 0 0,1-19 15 0 0,0 0 0 0 0,0-1 0 0 0,1 1 0 0 0,0 0 0 0 0,-1-1 1 0 0,1 1-1 0 0,0 0 0 0 0,0-1 0 0 0,0 1 0 0 0,1-1 0 0 0,-1 0 0 0 0,1 1 0 0 0,-1-1 1 0 0,1 0-1 0 0,0 0 0 0 0,0 0 0 0 0,0 0 0 0 0,0 0 0 0 0,0 0 0 0 0,0-1 0 0 0,0 1 1 0 0,1-1-1 0 0,-1 1 0 0 0,0-1 0 0 0,1 0 0 0 0,-1 0 0 0 0,1 0 0 0 0,0 0 0 0 0,-1-1 1 0 0,1 1-1 0 0,0-1 0 0 0,-1 1 0 0 0,1-1 0 0 0,0 0 0 0 0,0 0 0 0 0,0 0-15 0 0,104-14 915 0 0,-79 1-820 0 0,-1-2 0 0 0,-1 0 0 0 0,-1-2 0 0 0,0-1 0 0 0,-1 0-1 0 0,-1-2 1 0 0,-1-1 0 0 0,0-1 0 0 0,-2-1 0 0 0,8-11-95 0 0,-12 16 19 0 0,-16 18-23 0 0,0 1 1 0 0,0-1-1 0 0,0 0 1 0 0,0 0-1 0 0,0 0 0 0 0,1 1 1 0 0,-1-1-1 0 0,0 0 0 0 0,0 0 1 0 0,0 0-1 0 0,0 1 1 0 0,1-1-1 0 0,-1 0 0 0 0,0 0 1 0 0,0 0-1 0 0,0 0 1 0 0,1 0-1 0 0,-1 1 0 0 0,0-1 1 0 0,0 0-1 0 0,1 0 0 0 0,-1 0 1 0 0,0 0-1 0 0,0 0 1 0 0,1 0-1 0 0,-1 0 0 0 0,0 0 1 0 0,0 0-1 0 0,1 0 0 0 0,-1 0 1 0 0,0 0-1 0 0,0 0 1 0 0,1 0-1 0 0,-1 0 0 0 0,0 0 1 0 0,0 0-1 0 0,1 0 0 0 0,-1 0 1 0 0,0-1 3 0 0,-1 13-14 0 0,0-3-68 0 0,-1 3-17 0 0,1 0 0 0 0,1 0 1 0 0,0 0-1 0 0,0 0 0 0 0,2 0 0 0 0,-1 0 0 0 0,1 0 0 0 0,1 0 0 0 0,0 1 99 0 0,-1-10-288 0 0,-1 0 1 0 0,1 0-1 0 0,0 0 0 0 0,-1 0 0 0 0,1 0 0 0 0,1-1 0 0 0,-1 1 0 0 0,0-1 0 0 0,0 1 0 0 0,1-1 0 0 0,0 0 0 0 0,-1 0 0 0 0,1 0 0 0 0,0 0 0 0 0,0 0 0 0 0,0-1 0 0 0,0 1 0 0 0,0-1 0 0 0,1 0 0 0 0,-1 0 0 0 0,0 0 0 0 0,3 0 288 0 0,6 1-2233 0 0,7 1-5380 0 0,-6 1-3904 0 0</inkml:trace>
  <inkml:trace contextRef="#ctx0" brushRef="#br0" timeOffset="-17337.311">7176 1053 12683 0 0,'0'0'2930'0'0,"0"0"-468"0"0,0 0-382 0 0,0 0-294 0 0,0 0-257 0 0,0 0-263 0 0,0 0-243 0 0,0 0-259 0 0,0 0-207 0 0,0 0-138 0 0,0 0-92 0 0,0 0-8 0 0,0 0-29 0 0,12-19-48 0 0,61-98 162 0 0,6 7 71 0 0,-71 128-721 0 0,-3 24 248 0 0,-6-34-5 0 0,1-1 0 0 0,0 1 0 0 0,1-1 1 0 0,0 1-1 0 0,0 0 0 0 0,0-1 0 0 0,1 1 1 0 0,0-1-1 0 0,1 0 0 0 0,0 0 1 0 0,0 0-1 0 0,0 0 0 0 0,1 0 0 0 0,0-1 1 0 0,0 1-1 0 0,1-1 0 0 0,0 0 0 0 0,0-1 1 0 0,0 1-1 0 0,1 0 3 0 0,-2-4 17 0 0,0-1 1 0 0,-1 1-1 0 0,1-1 0 0 0,0 1 1 0 0,0-1-1 0 0,0 0 0 0 0,1 0 1 0 0,-1-1-1 0 0,0 1 0 0 0,0-1 1 0 0,0 0-1 0 0,0 0 0 0 0,0-1 1 0 0,1 1-1 0 0,-1-1 0 0 0,0 0 1 0 0,0 0-1 0 0,0 0 0 0 0,0 0 1 0 0,0-1-1 0 0,-1 0 0 0 0,1 0 1 0 0,0 0-1 0 0,-1 0 0 0 0,1 0 1 0 0,-1-1-1 0 0,0 1 0 0 0,2-3-17 0 0,79-93 608 0 0,-72 81-582 0 0,40-78-2311 0 0,-42 84-6044 0 0,-7 10-4407 0 0</inkml:trace>
  <inkml:trace contextRef="#ctx0" brushRef="#br0" timeOffset="-19575.429">2841 181 9450 0 0,'0'0'1554'0'0,"0"0"-315"0"0,0 0-171 0 0,0 0 112 0 0,0 0 167 0 0,0 0 47 0 0,0 0-154 0 0,0 0-281 0 0,0 0-270 0 0,0 0-210 0 0,0 0-128 0 0,-3 18-56 0 0,-26 123 205 0 0,5-25 408 0 0,5 1-1 0 0,-1 77-907 0 0,12-106 262 0 0,-1 139 235 0 0,8-224-488 0 0,1 1 0 0 0,-1 0 0 0 0,1 0 1 0 0,0 0-1 0 0,0-1 0 0 0,0 1 0 0 0,0 0 0 0 0,1 0 1 0 0,0 0-1 0 0,0-1 0 0 0,0 1 0 0 0,0 0 1 0 0,0-1-1 0 0,1 1 0 0 0,-1-1 0 0 0,1 1 1 0 0,0-1-1 0 0,0 0 0 0 0,0 0 0 0 0,1 0 1 0 0,-1 0-1 0 0,1 0 0 0 0,-1 0 0 0 0,1-1 1 0 0,0 1-1 0 0,0-1 0 0 0,0 0 0 0 0,1 0 1 0 0,-1 0-1 0 0,0 0 0 0 0,1-1 0 0 0,-1 1 1 0 0,1-1-1 0 0,0 0 0 0 0,-1 0 0 0 0,1 0 1 0 0,0-1-1 0 0,0 1 0 0 0,0-1 0 0 0,-1 0 1 0 0,1 0-1 0 0,0 0 0 0 0,0 0 0 0 0,2-1-9 0 0,6-4 69 0 0,-1-1 0 0 0,0 1 0 0 0,0-2-1 0 0,0 0 1 0 0,-1 0 0 0 0,0-1 0 0 0,-1 0 0 0 0,1 0-1 0 0,-2-1 1 0 0,1-1 0 0 0,-1 1 0 0 0,2-5-69 0 0,6-4 69 0 0,46-53 21 0 0,-3-2-1 0 0,-3-2 1 0 0,-3-3-1 0 0,-4-2 1 0 0,-3-2-1 0 0,-4-3 1 0 0,-4 0-1 0 0,-4-3 1 0 0,-3-1-1 0 0,12-64-89 0 0,-31 46 763 0 0,-12 106-639 0 0,-7 18-40 0 0,-11 55 65 0 0,3 1 1 0 0,3 0-1 0 0,4 1 0 0 0,2 0 1 0 0,4 20-150 0 0,4 12 160 0 0,4 0 1 0 0,6 0-1 0 0,19 82-160 0 0,-21-142 44 0 0,5 16-26 0 0,-3 1 1 0 0,-2 1-1 0 0,-3 0 1 0 0,-3 0-1 0 0,-4 37-18 0 0,-3-86 9 0 0,-2 1 0 0 0,0-1 1 0 0,-1 0-1 0 0,0-1 0 0 0,-2 1 0 0 0,1-1 0 0 0,-2-1 0 0 0,0 1 1 0 0,0-2-1 0 0,-1 1 0 0 0,-1-1 0 0 0,0-1 0 0 0,0 0 0 0 0,-1 0 0 0 0,-1-1 1 0 0,0-1-1 0 0,0 0 0 0 0,-1-1 0 0 0,0 0 0 0 0,0-1 0 0 0,-1 0 1 0 0,-14 3-10 0 0,26-8-1 0 0,0 0 0 0 0,0 0 1 0 0,0-1-1 0 0,0 1 0 0 0,-1-1 1 0 0,1 0-1 0 0,0 0 0 0 0,-1 0 1 0 0,1 0-1 0 0,-1-1 0 0 0,1 1 1 0 0,-1-1-1 0 0,1 0 0 0 0,-1 0 1 0 0,1 0-1 0 0,-1-1 0 0 0,1 1 1 0 0,-1-1-1 0 0,1 0 1 0 0,-1 1-1 0 0,1-2 0 0 0,0 1 1 0 0,0 0-1 0 0,-1-1 0 0 0,1 1 1 0 0,0-1-1 0 0,0 0 0 0 0,0 0 1 0 0,1 0-1 0 0,-1-1 0 0 0,0 1 1 0 0,1-1-1 0 0,0 1 0 0 0,-1-1 1 0 0,1 0-1 0 0,0 0 0 0 0,0 0 1 0 0,1 0-1 0 0,-2-2 1 0 0,1-18-6 0 0,0 0 1 0 0,2 0-1 0 0,1 0 0 0 0,0 0 0 0 0,2 0 1 0 0,1 0-1 0 0,0 0 0 0 0,2 1 0 0 0,0 0 1 0 0,2 0-1 0 0,9-19 6 0 0,-7 12-46 0 0,89-219-1298 0 0,-75 197-3242 0 0,1 0-4197 0 0,-22 40-3413 0 0</inkml:trace>
  <inkml:trace contextRef="#ctx0" brushRef="#br0" timeOffset="-19258.954">4014 571 14971 0 0,'0'0'1981'0'0,"0"0"-668"0"0,0 0-306 0 0,0 0 71 0 0,0 0 146 0 0,0 0-46 0 0,0 0-266 0 0,0 0-285 0 0,0 0-259 0 0,0 0-90 0 0,0 0 6 0 0,0 0 2 0 0,0 0-15 0 0,-26 29-17 0 0,-79 95-7 0 0,56-46 45 0 0,45-66-241 0 0,1-7-41 0 0,0 0 1 0 0,1 0 0 0 0,0 1-1 0 0,0-1 1 0 0,0 1-1 0 0,0-1 1 0 0,1 1 0 0 0,0 0-1 0 0,1-1 1 0 0,-1 1-1 0 0,1 0 1 0 0,0 0 0 0 0,0-1-1 0 0,1 1 1 0 0,-1 0-1 0 0,2 0 1 0 0,-1-1 0 0 0,0 1-1 0 0,1-1 1 0 0,0 1-1 0 0,0-1 1 0 0,1 0 0 0 0,-1 0-1 0 0,1 0 1 0 0,1 0-1 0 0,-1 0 1 0 0,0-1 0 0 0,1 1-1 0 0,0-1 1 0 0,0 0-1 0 0,0 0 1 0 0,1 0 0 0 0,-1-1-1 0 0,1 0 1 0 0,0 1-1 0 0,0-2 1 0 0,0 1 0 0 0,0-1-1 0 0,1 1 1 0 0,0-1-11 0 0,1 0 38 0 0,0-1 1 0 0,1 0-1 0 0,-1 0 1 0 0,0-1-1 0 0,0 0 1 0 0,0 0-1 0 0,1-1 1 0 0,-1 0 0 0 0,0 0-1 0 0,0 0 1 0 0,0-1-1 0 0,0 0 1 0 0,-1 0-1 0 0,1-1 1 0 0,0 0-1 0 0,-1 0 1 0 0,0-1-1 0 0,0 0 1 0 0,0 0-1 0 0,0 0 1 0 0,0-1-1 0 0,-1 1 1 0 0,0-1-1 0 0,0-1 1 0 0,0 1-1 0 0,-1-1 1 0 0,1 0 0 0 0,-2 0-1 0 0,1 0 1 0 0,0 0-1 0 0,-1-1 1 0 0,-1 1-1 0 0,1-1 1 0 0,-1 0-1 0 0,0 0 1 0 0,0-2-39 0 0,-1 2-14 0 0,-1 0 0 0 0,1 0 0 0 0,-2-1 0 0 0,1 1 0 0 0,-1 0 0 0 0,0 0 0 0 0,-1-1 0 0 0,1 1 1 0 0,-1 0-1 0 0,-1 0 0 0 0,1 1 0 0 0,-1-1 0 0 0,-1 0 0 0 0,1 1 0 0 0,-1 0 0 0 0,0 0 0 0 0,0 0 0 0 0,-1 0 0 0 0,0 1 1 0 0,0 0-1 0 0,-3-3 14 0 0,1 0-583 0 0,-30-32-305 0 0,23 28-2361 0 0,-2 2-3564 0 0,11 6-5186 0 0</inkml:trace>
  <inkml:trace contextRef="#ctx0" brushRef="#br0" timeOffset="-18970.332">4290 762 12283 0 0,'0'0'2814'0'0,"0"0"-935"0"0,0 0-335 0 0,0 0-5 0 0,0 0 20 0 0,0 0-68 0 0,0 0-195 0 0,0 0-302 0 0,0 0-267 0 0,0 0-174 0 0,0 0-154 0 0,0 0-79 0 0,4 33-84 0 0,15 100-64 0 0,-20-131-163 0 0,1 0 1 0 0,0 0-1 0 0,0 0 1 0 0,0 0-1 0 0,0 0 0 0 0,0 0 1 0 0,0 0-1 0 0,0 0 1 0 0,0 0-1 0 0,1 0 1 0 0,-1 0-1 0 0,1 0 0 0 0,0 0 1 0 0,0 0-1 0 0,-1 0 1 0 0,1 0-1 0 0,0 0 1 0 0,1-1-1 0 0,-1 1 0 0 0,0 0 1 0 0,0-1-1 0 0,1 1 1 0 0,-1-1-1 0 0,1 1 1 0 0,-1-1-1 0 0,1 0 0 0 0,0 1 1 0 0,0-1-10 0 0,5 2 56 0 0,1 0 28 0 0,1-1 0 0 0,-1 1 0 0 0,1-2 0 0 0,0 1 0 0 0,0-1 0 0 0,0 0 0 0 0,-1-1 0 0 0,1 0 0 0 0,0-1 0 0 0,0 1 0 0 0,0-2 0 0 0,0 1 0 0 0,-1-1 0 0 0,1-1 0 0 0,-1 0 0 0 0,1 0 0 0 0,-1 0 0 0 0,0-1 0 0 0,0 0 0 0 0,0-1 0 0 0,5-4-84 0 0,6-2 118 0 0,0-1-1 0 0,-1 0 0 0 0,0-2 0 0 0,-1 0 1 0 0,-1-1-1 0 0,0-1 0 0 0,-1-1 0 0 0,-1 0 1 0 0,-1 0-1 0 0,0-2 0 0 0,-1 1 0 0 0,3-9-117 0 0,-13 23-29 0 0,-1 0 0 0 0,0-1 0 0 0,0 1 0 0 0,0-1 0 0 0,0 1 0 0 0,-1-1 0 0 0,1 1 0 0 0,-1-1 0 0 0,0 1 0 0 0,-1-1 0 0 0,1 1-1 0 0,-1-1 1 0 0,0 1 0 0 0,0-1 0 0 0,0 1 0 0 0,-1 0 0 0 0,1-1 0 0 0,-1 1 0 0 0,0 0 0 0 0,0 0 0 0 0,-1 0 0 0 0,1 0 0 0 0,-1 1 0 0 0,0-1 0 0 0,-2-2 29 0 0,1 2-459 0 0,2 1-1739 0 0,0 2-4237 0 0,2 1-6242 0 0</inkml:trace>
  <inkml:trace contextRef="#ctx0" brushRef="#br0" timeOffset="-16436.996">8912 766 512 0 0,'0'0'1124'0'0,"0"0"147"0"0,0 0 344 0 0,0 0 316 0 0,0 0 127 0 0,0 0-59 0 0,0 0-204 0 0,0 0-277 0 0,-31-3-258 0 0,-98-8-204 0 0,75 17 263 0 0,47-1-983 0 0,-20 12 586 0 0,1 2-1 0 0,1 1 1 0 0,0 0-1 0 0,2 2 0 0 0,0 1 1 0 0,-1 4-922 0 0,17-20 150 0 0,6-6-124 0 0,-5 4 95 0 0,0 1 1 0 0,1 0 0 0 0,-1 0 0 0 0,1 1 0 0 0,0 0-1 0 0,1 0 1 0 0,-1 0 0 0 0,1 0 0 0 0,1 0-1 0 0,-1 1 1 0 0,1 0 0 0 0,-1 5-122 0 0,42 1 836 0 0,-20-15-661 0 0,-1-1-1 0 0,0-1 1 0 0,0 0-1 0 0,0-2 1 0 0,-1 1-1 0 0,1-2 1 0 0,-1 0-1 0 0,0-2 1 0 0,-1 1-1 0 0,0-2 1 0 0,0 0-1 0 0,13-10-174 0 0,17-8 188 0 0,90-54 55 0 0,-134 81-244 0 0,0 0 1 0 0,0-1-1 0 0,0 1 1 0 0,1 0 0 0 0,-1 0-1 0 0,0 0 1 0 0,0 0-1 0 0,0 0 1 0 0,1 0-1 0 0,-1 0 1 0 0,0 0-1 0 0,0 0 1 0 0,0 1 0 0 0,1-1-1 0 0,-1 0 1 0 0,0 1-1 0 0,0-1 1 0 0,0 1-1 0 0,0-1 1 0 0,0 1-1 0 0,0 0 1 0 0,0-1 0 0 0,0 1-1 0 0,0 0 1 0 0,0 0-1 0 0,0 0 1 0 0,-1 0-1 0 0,1 0 1 0 0,0 0 0 0 0,0 0-1 0 0,-1 0 1 0 0,1 0-1 0 0,-1 0 1 0 0,1 0-1 0 0,-1 0 1 0 0,1 0-1 0 0,-1 0 1 0 0,0 0 0 0 0,0 1-1 0 0,1-1 1 0 0,-1 0 0 0 0,12 59-10 0 0,-11-55 12 0 0,-2 5-1 0 0,1 0-1 0 0,0-1 0 0 0,1 1 0 0 0,0 0 0 0 0,1-1 0 0 0,0 1 0 0 0,0-1 1 0 0,1 0-1 0 0,0 0 0 0 0,1 0 0 0 0,0 0 0 0 0,0 0 0 0 0,1-1 0 0 0,0 0 1 0 0,0 0-1 0 0,1 0 0 0 0,0 0 0 0 0,0-1 0 0 0,1 0 0 0 0,0-1 0 0 0,1 1 1 0 0,-1-1-1 0 0,1-1 0 0 0,0 1 0 0 0,0-2 0 0 0,1 1 0 0 0,-1-1 0 0 0,9 3 0 0 0,-10-6 8 0 0,0 0-1 0 0,0-1 0 0 0,0 0 1 0 0,0 0-1 0 0,-1-1 0 0 0,1 0 1 0 0,0 0-1 0 0,0-1 0 0 0,-1 1 0 0 0,1-1 1 0 0,-1-1-1 0 0,1 0 0 0 0,-1 1 1 0 0,0-2-1 0 0,0 1 0 0 0,0-1 1 0 0,-1 0-1 0 0,1 0 0 0 0,-1 0 1 0 0,0-1-1 0 0,0 0 0 0 0,4-4-7 0 0,88-130 403 0 0,-70 84-351 0 0,-3-1-1 0 0,-2-1 0 0 0,-2-1 0 0 0,-3-1 0 0 0,-3-1 0 0 0,-2 0 0 0 0,-3-1 0 0 0,-2 0 0 0 0,-4 0 0 0 0,-2-46-51 0 0,-1 94-4 0 0,1 2-1 0 0,-1-1 1 0 0,1 0-1 0 0,-2 1 1 0 0,0-1-1 0 0,0 0 0 0 0,-1 1 1 0 0,-1 0-1 0 0,0-1 1 0 0,0 1-1 0 0,-1 0 0 0 0,0 0 1 0 0,-1 1-1 0 0,-4-6 5 0 0,8 14-6 0 0,0 1 0 0 0,0 0-1 0 0,0 0 1 0 0,0-1 0 0 0,0 1-1 0 0,-1 0 1 0 0,1 0 0 0 0,0 0-1 0 0,-1 1 1 0 0,1-1 0 0 0,-1 0-1 0 0,1 0 1 0 0,-1 1 0 0 0,1-1 0 0 0,-1 1-1 0 0,0-1 1 0 0,1 1 0 0 0,-1 0-1 0 0,0 0 1 0 0,1 0 0 0 0,-1 0-1 0 0,0 0 1 0 0,1 0 0 0 0,-1 0-1 0 0,1 0 1 0 0,-1 1 0 0 0,0-1-1 0 0,1 0 1 0 0,-1 1 0 0 0,1 0-1 0 0,-1-1 1 0 0,1 1 0 0 0,-1 0-1 0 0,1 0 1 0 0,-1 0 0 0 0,1 0 0 0 0,0 0-1 0 0,-2 1 7 0 0,-43 47-264 0 0,28-16 261 0 0,1 0-1 0 0,2 1 1 0 0,1 1 0 0 0,1 0-1 0 0,3 1 1 0 0,0 0 0 0 0,3 0-1 0 0,0 1 1 0 0,3 0 0 0 0,1 0-1 0 0,2 0 1 0 0,1 1 0 0 0,2-1-1 0 0,4 16 4 0 0,-3-23 7 0 0,1 0 0 0 0,2-1-1 0 0,1 1 1 0 0,1-1-1 0 0,1-1 1 0 0,2 1 0 0 0,1-2-1 0 0,1 0 1 0 0,1 0-1 0 0,1-1 1 0 0,2-1-1 0 0,0 0 1 0 0,2-2 0 0 0,1 0-1 0 0,9 8-6 0 0,-27-29-83 0 0,47 32 23 0 0,-24-33-2645 0 0,-20-5-386 0 0,-2 0-4265 0 0,0-3-5294 0 0</inkml:trace>
  <inkml:trace contextRef="#ctx0" brushRef="#br0" timeOffset="-15615.295">9623 910 6641 0 0,'0'0'1451'0'0,"0"0"3"0"0,0 0 138 0 0,0 0 254 0 0,0 0 185 0 0,0 0-64 0 0,0 0-288 0 0,0 0-352 0 0,0 0-305 0 0,0 0-270 0 0,0 0-136 0 0,0 0-72 0 0,0 0-61 0 0,-3-8-51 0 0,-9-24-49 0 0,9 24-58 0 0,3 8-62 0 0,0 0-39 0 0,0 0-32 0 0,0 0-29 0 0,2 23 598 0 0,5 5-531 0 0,1-1 0 0 0,1 0 0 0 0,2-1 0 0 0,0 0 1 0 0,2-1-1 0 0,1 0 0 0 0,1-1 0 0 0,5 6-230 0 0,-16-27 48 0 0,-1 0-1 0 0,1-1 1 0 0,1 1 0 0 0,-1-1 0 0 0,0 1 0 0 0,1-1 0 0 0,-1-1 0 0 0,1 1 0 0 0,0-1 0 0 0,-1 1 0 0 0,1-1 0 0 0,0-1 0 0 0,0 1 0 0 0,0-1 0 0 0,-1 0-1 0 0,1 0 1 0 0,0 0 0 0 0,0 0 0 0 0,0-1 0 0 0,0 0 0 0 0,-1 0 0 0 0,1-1 0 0 0,0 1 0 0 0,-1-1 0 0 0,1 0 0 0 0,-1 0 0 0 0,0 0 0 0 0,1-1 0 0 0,-1 1-1 0 0,0-1 1 0 0,-1 0 0 0 0,3-3-48 0 0,153-154 443 0 0,-60 31-424 0 0,-97 156-134 0 0,-3-5 119 0 0,2 0 0 0 0,0 0 1 0 0,2 0-1 0 0,0 0 0 0 0,2 0 0 0 0,3 11-4 0 0,-6-28 6 0 0,-1 0 0 0 0,1 0 1 0 0,1 0-1 0 0,-1 0 0 0 0,0 0 0 0 0,1-1 0 0 0,0 1 0 0 0,0-1 0 0 0,1 0 0 0 0,-1 0 1 0 0,1 0-1 0 0,0 0 0 0 0,0-1 0 0 0,0 1 0 0 0,0-1 0 0 0,1 0 0 0 0,-1 0 0 0 0,1-1 1 0 0,0 1-1 0 0,0-1 0 0 0,0 0 0 0 0,0 0 0 0 0,0-1 0 0 0,0 0 0 0 0,1 0 0 0 0,-1 0 1 0 0,0 0-1 0 0,1-1 0 0 0,3 0-6 0 0,0-2 64 0 0,0 0 1 0 0,0-1 0 0 0,-1 0 0 0 0,1 0-1 0 0,-1-1 1 0 0,0 0 0 0 0,0-1 0 0 0,0 0-1 0 0,0 0 1 0 0,-1-1 0 0 0,0 1-1 0 0,0-2 1 0 0,-1 1 0 0 0,1-1 0 0 0,-1 0-1 0 0,-1 0 1 0 0,1-1 0 0 0,-1 1-1 0 0,-1-1 1 0 0,1-1-65 0 0,-5 9 5 0 0,52-100 412 0 0,-52 99-560 0 0,1 0 0 0 0,0 0 0 0 0,-1 0 1 0 0,1 0-1 0 0,0 0 0 0 0,0 1 0 0 0,0-1 0 0 0,0 0 0 0 0,0 0 0 0 0,0 1 0 0 0,0-1 0 0 0,0 0 1 0 0,0 1-1 0 0,0-1 0 0 0,0 1 0 0 0,0-1 0 0 0,0 1 0 0 0,0 0 0 0 0,1-1 0 0 0,-1 1 0 0 0,0 0 0 0 0,0 0 1 0 0,0 0-1 0 0,1 0 0 0 0,-1 0 0 0 0,0 0 0 0 0,0 0 0 0 0,0 0 0 0 0,1 1 0 0 0,-1-1 0 0 0,0 0 1 0 0,0 1-1 0 0,0-1 0 0 0,0 1 0 0 0,1 0 143 0 0,17 5-6709 0 0,-12-2-5535 0 0</inkml:trace>
  <inkml:trace contextRef="#ctx0" brushRef="#br0" timeOffset="-10973.364">10989 862 2961 0 0,'0'0'1501'0'0,"0"0"-55"0"0,0 0 66 0 0,0 0 90 0 0,0 0 128 0 0,0 0 29 0 0,0 0-104 0 0,0 0-200 0 0,0 0-336 0 0,0 0-318 0 0,0 0-194 0 0,-2-4-87 0 0,0 1-403 0 0,1 0 0 0 0,-1 1 0 0 0,0-1 0 0 0,0 1 0 0 0,0 0 0 0 0,0 0 0 0 0,-1 0 0 0 0,1 0 0 0 0,-1 0 0 0 0,1 0 0 0 0,-1 0 0 0 0,1 1 0 0 0,-1-1 0 0 0,0 1 0 0 0,0 0-1 0 0,0 0 1 0 0,0 0 0 0 0,0 0 0 0 0,0 1 0 0 0,0-1 0 0 0,0 1 0 0 0,0-1 0 0 0,0 1 0 0 0,-2 0-117 0 0,-4 0 58 0 0,0 0 1 0 0,0 1-1 0 0,0 0 0 0 0,1 0 0 0 0,-1 0 0 0 0,0 1 0 0 0,1 1 0 0 0,-1 0 1 0 0,1 0-1 0 0,0 0 0 0 0,0 1 0 0 0,0 0 0 0 0,1 1 0 0 0,-1-1 0 0 0,1 1 1 0 0,0 1-1 0 0,0 0 0 0 0,1 0 0 0 0,0 0 0 0 0,0 1 0 0 0,0-1 0 0 0,1 1 1 0 0,0 1-1 0 0,0-1 0 0 0,1 1 0 0 0,0 0 0 0 0,0 0 0 0 0,1 0 1 0 0,0 0-1 0 0,0 1 0 0 0,1-1 0 0 0,0 1 0 0 0,1 0 0 0 0,0 0 0 0 0,0-1 1 0 0,1 1-1 0 0,0 0 0 0 0,1 0 0 0 0,-1 0 0 0 0,2 0-58 0 0,1-3 112 0 0,0 1-1 0 0,1-1 1 0 0,0-1-1 0 0,0 1 1 0 0,0 0-1 0 0,1-1 0 0 0,0 0 1 0 0,0 0-1 0 0,0 0 1 0 0,1-1-1 0 0,-1 0 1 0 0,1 0-1 0 0,0 0 1 0 0,0-1-1 0 0,1 0 1 0 0,-1 0-1 0 0,1 0 1 0 0,-1-1-1 0 0,1 0 1 0 0,0 0-1 0 0,0-1 1 0 0,0 0-1 0 0,0 0 1 0 0,0 0-1 0 0,0-1 1 0 0,0 0-1 0 0,0-1 1 0 0,0 0-1 0 0,0 0 1 0 0,0 0-1 0 0,0-1 1 0 0,-1 0-1 0 0,1 0 1 0 0,0 0-1 0 0,-1-1 0 0 0,1 0 1 0 0,4-4-112 0 0,8-6 168 0 0,0-1 1 0 0,-1-2-1 0 0,0 1 1 0 0,-1-2-1 0 0,-1-1 1 0 0,-1 0-1 0 0,0 0 1 0 0,-2-2-1 0 0,7-11-168 0 0,28-49 167 0 0,-50 86-209 0 0,0 0 0 0 0,1 0 0 0 0,0 0 0 0 0,0 0 0 0 0,0 0 0 0 0,1 1 0 0 0,0-1 0 0 0,1 0 0 0 0,-1 0 0 0 0,1 0 0 0 0,0 1 0 0 0,1-1 0 0 0,-1 0 0 0 0,1 0 0 0 0,0 0 0 0 0,1-1 1 0 0,2 6 41 0 0,-1-7-181 0 0,0 0 0 0 0,0 0 0 0 0,1 0 1 0 0,-1-1-1 0 0,1 0 0 0 0,0 1 1 0 0,0-2-1 0 0,0 1 0 0 0,1-1 0 0 0,-1 1 1 0 0,0-1-1 0 0,1-1 0 0 0,0 1 1 0 0,-1-1-1 0 0,1 0 0 0 0,1 0 181 0 0,59-2-8109 0 0,-54-2 2273 0 0,-1 0-5255 0 0</inkml:trace>
  <inkml:trace contextRef="#ctx0" brushRef="#br0" timeOffset="-10163.981">11582 799 3065 0 0,'0'0'4270'0'0,"0"0"-880"0"0,0 0-567 0 0,0 0-516 0 0,0 0-577 0 0,0 0-531 0 0,0 0-393 0 0,0 0-196 0 0,0 0-40 0 0,0 0 14 0 0,0 0-9 0 0,0 0-34 0 0,0 0-73 0 0,-15 17-76 0 0,-46 52-98 0 0,59-67-273 0 0,0 0 0 0 0,0 0 1 0 0,0 0-1 0 0,1 0 0 0 0,-1 1 0 0 0,1-1 1 0 0,-1 0-1 0 0,1 1 0 0 0,0-1 0 0 0,0 1 1 0 0,0 0-1 0 0,0-1 0 0 0,1 1 1 0 0,-1 0-1 0 0,1-1 0 0 0,-1 1 0 0 0,1 0 1 0 0,0-1-1 0 0,0 1 0 0 0,0 0 0 0 0,1 0 1 0 0,-1 1-22 0 0,2 9 76 0 0,-2-7-34 0 0,0-1 1 0 0,1 1-1 0 0,-1-1 1 0 0,1 1-1 0 0,1-1 1 0 0,-1 0-1 0 0,1 1 1 0 0,0-1-1 0 0,0 0 1 0 0,0 0-1 0 0,1 0 1 0 0,-1 0-1 0 0,1-1 1 0 0,1 1-1 0 0,-1-1 0 0 0,1 1 1 0 0,-1-1-1 0 0,1 0 1 0 0,0-1-1 0 0,1 1 1 0 0,-1-1-1 0 0,1 0 1 0 0,-1 0-1 0 0,1 0 1 0 0,0 0-1 0 0,0-1 1 0 0,0 0-1 0 0,1 0 1 0 0,-1 0-1 0 0,0-1 1 0 0,1 0-1 0 0,-1 0 1 0 0,1 0-1 0 0,-1-1-42 0 0,5 0 123 0 0,-1 0-1 0 0,1-1 1 0 0,-1 0 0 0 0,0-1-1 0 0,0 0 1 0 0,0-1-1 0 0,0 0 1 0 0,0 0 0 0 0,0-1-1 0 0,-1 0 1 0 0,1 0 0 0 0,-1-1-1 0 0,0 0 1 0 0,-1-1-1 0 0,1 0 1 0 0,-1 0 0 0 0,0 0-1 0 0,1-2-122 0 0,15-15 146 0 0,-2-1 1 0 0,0-1-1 0 0,-1-1 0 0 0,-2-1 0 0 0,-1 0 0 0 0,-1-1 1 0 0,-1-1-1 0 0,5-17-146 0 0,-16 46 513 0 0,-4 0-497 0 0,0 0 0 0 0,0 0-4 0 0,0 0-10 0 0,0 0 16 0 0,0 0 9 0 0,0 0 12 0 0,0 0 5 0 0,0 0-14 0 0,0 0-10 0 0,0 0 26 0 0,0 0-5 0 0,0 0-5 0 0,0 0 5 0 0,0 0-11 0 0,0 0 6 0 0,0 1 18 0 0,0 2-15 0 0,33 405 529 0 0,-33-329-529 0 0,-3 0 0 0 0,-14 76-39 0 0,-48 135-54 0 0,62-279 58 0 0,-1 0 0 0 0,0-1 0 0 0,0 1 0 0 0,-2-1 0 0 0,1 0 0 0 0,-1-1 0 0 0,0 1-1 0 0,-1-1 1 0 0,0 0 0 0 0,-1-1 0 0 0,1 0 0 0 0,-2 0 0 0 0,1-1 0 0 0,-5 3-4 0 0,11-9-2 0 0,0 1 0 0 0,0-1 0 0 0,0 0 0 0 0,0 0 0 0 0,0 0 0 0 0,0-1 0 0 0,0 1 0 0 0,-1 0 0 0 0,1-1 0 0 0,0 1 0 0 0,0-1 0 0 0,-1 0 0 0 0,1 0 0 0 0,0 0 0 0 0,-1 0 0 0 0,1 0 0 0 0,0 0 0 0 0,0-1 0 0 0,-1 1 0 0 0,1-1 0 0 0,0 0 0 0 0,0 1 0 0 0,-1-1 0 0 0,1 0 0 0 0,0 0 0 0 0,0 0 0 0 0,0-1 0 0 0,0 1 0 0 0,1 0 0 0 0,-1-1 0 0 0,0 0 0 0 0,1 1 0 0 0,-1-1 0 0 0,0 0 0 0 0,1 1 0 0 0,0-1 0 0 0,0 0 0 0 0,-1 0 1 0 0,1 0-1 0 0,0 0 0 0 0,0-3 2 0 0,-7-16-8 0 0,2 0 0 0 0,0-1 0 0 0,1 0 0 0 0,2 0 0 0 0,0 0 0 0 0,1 0 0 0 0,2 0 1 0 0,0-1-1 0 0,1 1 0 0 0,1-1 8 0 0,3 0-27 0 0,1-1 0 0 0,1 2 0 0 0,1-1 0 0 0,1 1 0 0 0,1 0 1 0 0,1 1-1 0 0,0 0 0 0 0,2 1 0 0 0,0 1 0 0 0,2 0 0 0 0,0 0 0 0 0,1 2 0 0 0,5-5 27 0 0,-4 2-357 0 0,1 2 0 0 0,0 0-1 0 0,2 1 1 0 0,0 1-1 0 0,0 1 1 0 0,2 0 0 0 0,0 1 357 0 0,14 1-3032 0 0,-19 7-607 0 0,0-1-4411 0 0,-11 3-3426 0 0</inkml:trace>
  <inkml:trace contextRef="#ctx0" brushRef="#br0" timeOffset="-9718.932">12467 770 7978 0 0,'0'0'2927'0'0,"0"0"-631"0"0,0 0-236 0 0,0 0-103 0 0,0 0-154 0 0,0 0-225 0 0,0 0-267 0 0,0 0-260 0 0,0 0-176 0 0,0 0-115 0 0,0 0-104 0 0,0 0-90 0 0,0 0-49 0 0,5-4-70 0 0,13-11-53 0 0,-47 16 756 0 0,-74 43-983 0 0,101-44-166 0 0,0 0 0 0 0,0 1 0 0 0,0-1 0 0 0,1 1 0 0 0,-1 0 0 0 0,0 0 0 0 0,0 0 1 0 0,1 0-1 0 0,-1 0 0 0 0,1 0 0 0 0,-1 0 0 0 0,1 0 0 0 0,-1 0 0 0 0,1 1 0 0 0,0-1 0 0 0,0 1 0 0 0,-1-1 0 0 0,1 1 1 0 0,0-1-1 0 0,0 1 0 0 0,1-1 0 0 0,-1 1 0 0 0,0 0 0 0 0,0 0 0 0 0,1 0 0 0 0,-1-1 0 0 0,1 1 0 0 0,0 0 0 0 0,-1 0 1 0 0,1 0-1 0 0,0 0 0 0 0,0 0 0 0 0,0-1 0 0 0,1 1 0 0 0,-1 0 0 0 0,0 0 0 0 0,1 0 0 0 0,-1 0 0 0 0,1 0 0 0 0,-1-1 1 0 0,1 1-1 0 0,0 0 0 0 0,0-1 0 0 0,0 1 0 0 0,0 0 0 0 0,0-1 0 0 0,0 1 0 0 0,0-1 0 0 0,1 0 0 0 0,-1 1-1 0 0,137 90 118 0 0,-133-88-94 0 0,-1 0 0 0 0,0 0 0 0 0,0 0 0 0 0,0 1 0 0 0,0-1 0 0 0,-1 1 0 0 0,0 0 0 0 0,0 0 0 0 0,0 0 0 0 0,0 1 0 0 0,-1-1 0 0 0,0 1 0 0 0,0-1 0 0 0,-1 1 0 0 0,1 0 0 0 0,-1 0 0 0 0,-1-1 0 0 0,1 1 0 0 0,-1 4-24 0 0,0-3 52 0 0,0 0-1 0 0,-1 0 1 0 0,0 0 0 0 0,0 0-1 0 0,-1 0 1 0 0,1 0-1 0 0,-2 0 1 0 0,1-1 0 0 0,-1 1-1 0 0,0-1 1 0 0,0 1 0 0 0,-1-1-1 0 0,0 0 1 0 0,0-1 0 0 0,0 1-1 0 0,-1-1 1 0 0,1 1 0 0 0,-1-1-1 0 0,-1-1 1 0 0,1 1 0 0 0,-1-1-1 0 0,0 0 1 0 0,0 0 0 0 0,0-1-1 0 0,0 1 1 0 0,-5 0-52 0 0,-60-2 161 0 0,64-3-623 0 0,1-1-1 0 0,-1 0 1 0 0,1 0-1 0 0,-1 0 1 0 0,1-1-1 0 0,0 0 1 0 0,0 0-1 0 0,0 0 1 0 0,1-1-1 0 0,-1 0 1 0 0,1 0-1 0 0,0 0 1 0 0,0-1-1 0 0,0 1 1 0 0,0-1-1 0 0,1-1 463 0 0,-23-18-4462 0 0,24 20-7860 0 0</inkml:trace>
  <inkml:trace contextRef="#ctx0" brushRef="#br0" timeOffset="1332.494">2795 2618 10690 0 0,'0'0'2002'0'0,"0"0"-654"0"0,0 0-503 0 0,0 0-197 0 0,0 0 30 0 0,0 0 123 0 0,0 0 87 0 0,0 0-4 0 0,0 0-104 0 0,0 0-136 0 0,0 0-120 0 0,3 36-91 0 0,7 117-61 0 0,-6 194 895 0 0,-26-210-854 0 0,18-129 997 0 0,3-20-853 0 0,4-21-286 0 0,11-21-242 0 0,2 1 0 0 0,3 0 0 0 0,1 1 0 0 0,3 1 0 0 0,2 1 0 0 0,3 1 0 0 0,1 1 0 0 0,10-9-29 0 0,-11 17 14 0 0,1 1 1 0 0,2 2-1 0 0,1 0 0 0 0,2 3 1 0 0,1 0-1 0 0,2 3 0 0 0,1 1 1 0 0,2 1-1 0 0,5-1-14 0 0,-39 27 3 0 0,-1 0 0 0 0,0 0-1 0 0,1 0 1 0 0,-1 0 0 0 0,1 1 0 0 0,0 0 0 0 0,0 0-1 0 0,0 1 1 0 0,0 0 0 0 0,0 0 0 0 0,0 0-1 0 0,0 1 1 0 0,0-1 0 0 0,1 2-3 0 0,-5 0 13 0 0,0 1 0 0 0,-1 0 1 0 0,1 0-1 0 0,-1 0 0 0 0,1 0 0 0 0,-1 0 1 0 0,0 1-1 0 0,0-1 0 0 0,0 0 1 0 0,0 1-1 0 0,0-1 0 0 0,0 1 0 0 0,-1-1 1 0 0,1 1-1 0 0,-1-1 0 0 0,0 1 0 0 0,0-1 1 0 0,0 1-1 0 0,0-1 0 0 0,0 1 0 0 0,0-1-13 0 0,0-1 7 0 0,-4 33 71 0 0,-1 0-1 0 0,-1 0 0 0 0,-2-1 1 0 0,-1 0-1 0 0,-2 0 0 0 0,-1-1 1 0 0,-2-1-1 0 0,-1 0 0 0 0,-1 0 1 0 0,-2-2-1 0 0,-1 0 0 0 0,-1-2 1 0 0,-1 0-1 0 0,-1-1 0 0 0,-15 13-76 0 0,30-31-26 0 0,0-1 1 0 0,-1 0-1 0 0,0 0 1 0 0,0 0 0 0 0,-1-1-1 0 0,0 0 1 0 0,0-1-1 0 0,0 0 1 0 0,0 0 0 0 0,-1-1-1 0 0,0 0 1 0 0,0-1 0 0 0,0 0-1 0 0,0 0 1 0 0,-1-1-1 0 0,1-1 1 0 0,-1 0 0 0 0,-6 0 24 0 0,15-1-47 0 0,0-1 1 0 0,0 1 0 0 0,0-1-1 0 0,0 1 1 0 0,0-1 0 0 0,1 0-1 0 0,-1 1 1 0 0,0-1 0 0 0,0 0 0 0 0,1 0-1 0 0,-1 0 1 0 0,1-1 0 0 0,-1 1-1 0 0,1 0 1 0 0,-1-1 0 0 0,1 1-1 0 0,0-1 1 0 0,0 1 0 0 0,0-1-1 0 0,0 1 1 0 0,0-1 0 0 0,0 0-1 0 0,0 1 1 0 0,0-1 0 0 0,1 0-1 0 0,-1 0 1 0 0,1 0 0 0 0,-1 0-1 0 0,1 0 1 0 0,0 1 0 0 0,-1-1-1 0 0,1 0 1 0 0,0 0 0 0 0,0 0-1 0 0,1 0 47 0 0,2-78-2424 0 0,-2 73 2105 0 0,15-58-4391 0 0,-9 44 8 0 0,-1 7-4926 0 0</inkml:trace>
  <inkml:trace contextRef="#ctx0" brushRef="#br0" timeOffset="1683.122">3739 2511 0 0 0,'0'0'712'0'0,"0"0"1659"0"0,0 0 801 0 0,0 0 214 0 0,0 0-307 0 0,0 0-640 0 0,0 0-574 0 0,0 0-481 0 0,0 0-313 0 0,0 0-184 0 0,0 0-233 0 0,-9 5-147 0 0,-60 33 423 0 0,59-30-809 0 0,1 1 0 0 0,1 0 0 0 0,0 0 0 0 0,0 1 0 0 0,0 0 0 0 0,2 0 0 0 0,-1 1 0 0 0,1 0 0 0 0,1 0 0 0 0,0 0 0 0 0,0 1 0 0 0,1 0 0 0 0,1 0 0 0 0,0 0 0 0 0,0 0 0 0 0,2 0 0 0 0,-1 1 0 0 0,1 0-121 0 0,2-8 24 0 0,1-1 0 0 0,-1 1 1 0 0,1 0-1 0 0,0-1 1 0 0,0 0-1 0 0,0 1 0 0 0,0-1 1 0 0,1 0-1 0 0,0 0 1 0 0,0 0-1 0 0,0-1 0 0 0,0 1 1 0 0,0-1-1 0 0,1 1 0 0 0,0-1 1 0 0,-1 0-1 0 0,1 0 1 0 0,0-1-1 0 0,1 1 0 0 0,-1-1 1 0 0,0 0-1 0 0,1 0 1 0 0,-1-1-1 0 0,1 1 0 0 0,-1-1 1 0 0,1 0-1 0 0,0 0 1 0 0,0 0-1 0 0,0-1 0 0 0,-1 0 1 0 0,5 0-25 0 0,1 1 68 0 0,-1-1 0 0 0,0-1 0 0 0,0 1 0 0 0,1-1-1 0 0,-1-1 1 0 0,0 0 0 0 0,0 0 0 0 0,0-1 0 0 0,-1 0 0 0 0,1 0 0 0 0,-1-1 0 0 0,1 0 0 0 0,-1-1 0 0 0,0 1 0 0 0,-1-2 0 0 0,1 1 0 0 0,5-7-68 0 0,-9 10 12 0 0,0-1 0 0 0,0 0 0 0 0,0 0 0 0 0,0 0 0 0 0,-1 0-1 0 0,0-1 1 0 0,0 0 0 0 0,0 1 0 0 0,0-1 0 0 0,0 0 0 0 0,-1 0 0 0 0,1-1 0 0 0,-1 1 0 0 0,0 0 0 0 0,-1-1 0 0 0,1 1 0 0 0,-1-1 0 0 0,0 0 0 0 0,0 1 0 0 0,0-1 0 0 0,0 0 0 0 0,-1 0 0 0 0,0 0 0 0 0,0 1 0 0 0,-1-1 0 0 0,1 0 0 0 0,-1 0 0 0 0,0 1 0 0 0,0-1 0 0 0,0 0 0 0 0,-1 1 0 0 0,0-1 0 0 0,0 1 0 0 0,0 0 0 0 0,0-1-1 0 0,-1 1 1 0 0,-1-2-12 0 0,-61-34-1639 0 0,17 25-6161 0 0,34 11-3876 0 0</inkml:trace>
  <inkml:trace contextRef="#ctx0" brushRef="#br0" timeOffset="2035.628">4384 1955 17348 0 0,'0'0'1093'0'0,"0"0"-361"0"0,0 0-201 0 0,0 0 3 0 0,0 0 76 0 0,0 0 39 0 0,0 0 35 0 0,0 0 76 0 0,0 0 55 0 0,0 0 29 0 0,0 0-44 0 0,0 0-153 0 0,8 19-175 0 0,24 64-131 0 0,-32-6 42 0 0,-4-56-298 0 0,-34 316 589 0 0,31 10-1205 0 0,7-350-50 0 0,-2-40-6607 0 0,0 24 1292 0 0,0 10-2781 0 0</inkml:trace>
  <inkml:trace contextRef="#ctx0" brushRef="#br0" timeOffset="2278.212">4062 2427 10642 0 0,'0'0'2908'0'0,"0"0"-1621"0"0,0 0-743 0 0,0 0 26 0 0,0 0 263 0 0,0 0 201 0 0,0 0 61 0 0,0 0-20 0 0,0 0-79 0 0,32 0-79 0 0,103 0-101 0 0,100-11 1379 0 0,-56-7-1902 0 0,-28 14-2437 0 0,-129 9-1641 0 0,-15 8-7495 0 0,-6-9 3284 0 0</inkml:trace>
  <inkml:trace contextRef="#ctx0" brushRef="#br0" timeOffset="2567.169">4772 2537 336 0 0,'0'0'2398'0'0,"0"0"-392"0"0,0 0-238 0 0,0 0-153 0 0,0 0-61 0 0,0 0-30 0 0,0 0-18 0 0,0 0-55 0 0,0 0-110 0 0,0 0-99 0 0,0 0-90 0 0,0 0-90 0 0,33 9-94 0 0,99 25-65 0 0,-75-26 689 0 0,-49-11-1443 0 0,0 0 1 0 0,0 0-1 0 0,-1-1 0 0 0,1 0 0 0 0,-1-1 0 0 0,0 1 0 0 0,0-1 1 0 0,0-1-1 0 0,-1 1 0 0 0,0-1 0 0 0,0 0 0 0 0,0-1 1 0 0,-1 1-1 0 0,0-1 0 0 0,0 0 0 0 0,0-1 0 0 0,-1 1 1 0 0,-1-1-1 0 0,1 0 0 0 0,-1 0 0 0 0,0 0 0 0 0,-1 0 1 0 0,1-2-150 0 0,-2 8 8 0 0,-1-1 0 0 0,1 1 0 0 0,0-1 0 0 0,-1 1 0 0 0,1-1 0 0 0,-1 1 0 0 0,0-1 0 0 0,0 1 0 0 0,0-1 0 0 0,0 1 0 0 0,0-1 0 0 0,-1 1 0 0 0,1-1 0 0 0,-1 1 0 0 0,1-1 0 0 0,-1 1 0 0 0,0-1 0 0 0,0 1 0 0 0,0 0 0 0 0,-1 0 0 0 0,1-1 0 0 0,0 1 0 0 0,-1 0 0 0 0,1 0 0 0 0,-1 0 0 0 0,0 0 0 0 0,0 1 0 0 0,1-1 0 0 0,-1 0 0 0 0,0 1 0 0 0,-1 0 0 0 0,1-1 0 0 0,0 1 0 0 0,-2-1-8 0 0,-3 0-17 0 0,1-1 0 0 0,-1 2 0 0 0,1-1 0 0 0,-1 1 0 0 0,0 0 1 0 0,0 0-1 0 0,1 1 0 0 0,-1 0 0 0 0,0 0 0 0 0,0 1 0 0 0,0-1 0 0 0,-4 3 17 0 0,0 1-28 0 0,0 0-1 0 0,0 1 1 0 0,1 0 0 0 0,0 1-1 0 0,0 1 1 0 0,1-1 0 0 0,0 1-1 0 0,0 1 1 0 0,0 0 0 0 0,1 0 0 0 0,0 1-1 0 0,1 0 1 0 0,0 0 0 0 0,0 1-1 0 0,1-1 1 0 0,0 1 0 0 0,1 1 0 0 0,0-1-1 0 0,1 1 1 0 0,0 0 0 0 0,0 0-1 0 0,1 0 1 0 0,0 5 28 0 0,1-8-39 0 0,0 0-1 0 0,0 0 1 0 0,1 0 0 0 0,0 1-1 0 0,0-1 1 0 0,1 1 0 0 0,0-1-1 0 0,1 1 1 0 0,0-1 0 0 0,0 0-1 0 0,1 1 1 0 0,0-1 0 0 0,0 0-1 0 0,1 0 1 0 0,0 0 0 0 0,0 0-1 0 0,1-1 1 0 0,0 1 0 0 0,0-1-1 0 0,1 0 1 0 0,0 0 0 0 0,0-1-1 0 0,1 1 1 0 0,0-1 0 0 0,0 0-1 0 0,2 1 40 0 0,105 49-2070 0 0,-73-45-1375 0 0,-1-1-3907 0 0,-25-9-3514 0 0</inkml:trace>
  <inkml:trace contextRef="#ctx0" brushRef="#br0" timeOffset="2983.606">5286 2787 10570 0 0,'0'0'2431'0'0,"0"0"-628"0"0,0 0-365 0 0,0 0-190 0 0,0 0-83 0 0,0 0-86 0 0,0 0-127 0 0,0 0-127 0 0,0 0-90 0 0,0 0-88 0 0,0 0-88 0 0,21-34-69 0 0,68-108-79 0 0,-3 31 425 0 0,20-31-281 0 0,-133 225-631 0 0,24-76 80 0 0,0 0 0 0 0,0-1 0 0 0,1 1-1 0 0,0 0 1 0 0,0 0 0 0 0,1 0 0 0 0,0 0 0 0 0,0 1-1 0 0,1-1 1 0 0,-1 0 0 0 0,2 0 0 0 0,-1 0 0 0 0,1 1-1 0 0,0-1 1 0 0,0 0 0 0 0,1 0 0 0 0,0 0 0 0 0,1 0-1 0 0,-1-1 1 0 0,1 1 0 0 0,0-1 0 0 0,1 1 0 0 0,0-1-1 0 0,0 0 1 0 0,0 0 0 0 0,0-1 0 0 0,1 1 0 0 0,0-1-1 0 0,0 0 1 0 0,1 0 0 0 0,0-1 0 0 0,-1 1 0 0 0,1-1 0 0 0,2 0-4 0 0,2-1 67 0 0,0-1 0 0 0,0-1 1 0 0,0 1-1 0 0,0-2 1 0 0,0 1-1 0 0,0-1 1 0 0,0-1-1 0 0,0 0 1 0 0,0 0-1 0 0,-1-1 1 0 0,1 0-1 0 0,0-1 0 0 0,-1 0 1 0 0,1-1-1 0 0,-1 0 1 0 0,0 0-1 0 0,0-1 1 0 0,-1 0-1 0 0,1 0 1 0 0,-1-1-1 0 0,0 0 1 0 0,-1-1-1 0 0,1 0 1 0 0,4-6-68 0 0,50-68 313 0 0,5-30-3288 0 0,-51 86-127 0 0,-4 4-4423 0 0,-3 13-4042 0 0</inkml:trace>
  <inkml:trace contextRef="#ctx0" brushRef="#br0" timeOffset="3281.995">6383 1797 10450 0 0,'0'0'3182'0'0,"0"0"-1228"0"0,0 0-575 0 0,0 0-171 0 0,0 0-88 0 0,0 0-21 0 0,0 0 76 0 0,0 0 26 0 0,0 0-36 0 0,0 0-117 0 0,0 0-229 0 0,0 0-149 0 0,9 19-97 0 0,28 62-73 0 0,-28-1 252 0 0,-16 90 257 0 0,-25 138-1009 0 0,21-219-12 0 0,2-22 3 0 0,-3 117-221 0 0,24-229-6023 0 0,-11 30 4395 0 0,-2-23-8538 0 0,-2 29-150 0 0</inkml:trace>
  <inkml:trace contextRef="#ctx0" brushRef="#br0" timeOffset="3516.322">6125 2228 9314 0 0,'0'0'3609'0'0,"0"0"-1666"0"0,0 0-967 0 0,0 0-397 0 0,0 0-24 0 0,0 0 313 0 0,0 0 292 0 0,0 0 190 0 0,0 0 31 0 0,0 0-236 0 0,0 0-231 0 0,0 0-167 0 0,0 0-136 0 0,33 12-90 0 0,101 35-74 0 0,7-17 579 0 0,-105-27-795 0 0,211 18-43 0 0,-232-20-731 0 0,8 1-1004 0 0,-12 3-9920 0 0,-10-5-845 0 0</inkml:trace>
  <inkml:trace contextRef="#ctx0" brushRef="#br0" timeOffset="3698.835">6876 2544 9666 0 0,'0'0'2890'0'0,"0"0"-1160"0"0,0 0-482 0 0,0 0-161 0 0,0 0-168 0 0,0 0-170 0 0,0 0-229 0 0,0 0-202 0 0,0 0-138 0 0,0 0-100 0 0,3 32-71 0 0,6 94-90 0 0,3-91-329 0 0,-10-36 258 0 0,26-18-8619 0 0,-21 10 3678 0 0,-3 4 204 0 0</inkml:trace>
  <inkml:trace contextRef="#ctx0" brushRef="#br0" timeOffset="3851.582">6911 2316 5649 0 0,'0'0'3910'0'0,"0"0"-269"0"0,0 0-546 0 0,0 0-638 0 0,0 0-605 0 0,0 0-407 0 0,0 0-289 0 0,0 0-272 0 0,0 0-234 0 0,0 0-244 0 0,0 0-212 0 0,0 0-156 0 0,-12-27-82 0 0,-35-80-44 0 0,48 108 82 0 0,-1-1-1 0 0,0 0 0 0 0,0 0 0 0 0,1 0 0 0 0,-1 0 0 0 0,0 1 0 0 0,0-1 1 0 0,1 0-1 0 0,-1 0 0 0 0,0 0 0 0 0,1 0 0 0 0,-1 0 0 0 0,0 0 1 0 0,0 0-1 0 0,1 0 0 0 0,-1 0 0 0 0,0 0 0 0 0,1 0 0 0 0,-1 0 0 0 0,0 0 1 0 0,0 0-1 0 0,1 0 0 0 0,-1 0 0 0 0,0 0 0 0 0,1-1 0 0 0,-1 1 0 0 0,0 0 1 0 0,0 0-1 0 0,1 0 0 0 0,-1 0 0 0 0,0-1 0 0 0,0 1 0 0 0,0 0 1 0 0,1 0-1 0 0,-1 0 0 0 0,0-1 0 0 0,0 1 0 0 0,0 0 0 0 0,0 0 0 0 0,1-1 1 0 0,-1 1-1 0 0,0 0 0 0 0,0 0 0 0 0,0-1 0 0 0,0 1 0 0 0,0 0 0 0 0,0 0 1 0 0,0-1-1 0 0,0 1 7 0 0,34 27-713 0 0,-25-19 182 0 0,24 14-2681 0 0,-7-5-5653 0 0,-13-8-2724 0 0</inkml:trace>
  <inkml:trace contextRef="#ctx0" brushRef="#br0" timeOffset="4445.341">7429 2316 13299 0 0,'0'0'4190'0'0,"0"0"-2072"0"0,0 0-841 0 0,0 0-218 0 0,0 0-110 0 0,0 0-132 0 0,0 0-101 0 0,0 0-74 0 0,0 0-77 0 0,0 0-106 0 0,0 0-80 0 0,-33 16-103 0 0,-102 50-126 0 0,67-14 23 0 0,57-38-142 0 0,8-11-25 0 0,-5 4-6 0 0,1 0 0 0 0,0 1 0 0 0,1-1 0 0 0,0 1 0 0 0,0 1 0 0 0,0-1 0 0 0,1 1 0 0 0,1 0 0 0 0,-1 0 0 0 0,1 0 0 0 0,1 1 0 0 0,0-1 0 0 0,0 1 0 0 0,0 7 0 0 0,2-15-7 0 0,1 0 1 0 0,0 0-1 0 0,0 0 0 0 0,0 0 1 0 0,0 0-1 0 0,0 0 0 0 0,0 0 1 0 0,1 0-1 0 0,-1 0 0 0 0,1 0 1 0 0,-1 0-1 0 0,1 0 1 0 0,0 0-1 0 0,0-1 0 0 0,0 1 1 0 0,0 0-1 0 0,0 0 0 0 0,0-1 1 0 0,0 1-1 0 0,0-1 0 0 0,1 1 1 0 0,-1-1-1 0 0,1 1 1 0 0,-1-1-1 0 0,1 0 0 0 0,0 0 1 0 0,-1 1-1 0 0,1-1 0 0 0,0-1 1 0 0,0 1-1 0 0,0 0 0 0 0,-1 0 1 0 0,1-1-1 0 0,0 1 1 0 0,0-1-1 0 0,0 1 0 0 0,0-1 1 0 0,0 0-1 0 0,0 0 0 0 0,0 0 1 0 0,2 0 6 0 0,9-1 1 0 0,0 0 0 0 0,0-1 1 0 0,0-1-1 0 0,-1 0 1 0 0,1-1-1 0 0,-1 0 0 0 0,0-1 1 0 0,0 0-1 0 0,0-1 0 0 0,0 0 1 0 0,-1-1-1 0 0,0 0 1 0 0,-1-1-1 0 0,0 0 0 0 0,0-1 1 0 0,0 0-1 0 0,3-5-1 0 0,23-16 15 0 0,19-28 75 0 0,-55 57-92 0 0,0 1-2 0 0,0 5-54 0 0,0 12 46 0 0,-1-10 11 0 0,0 1-1 0 0,0 0 1 0 0,1 0 0 0 0,0 1 0 0 0,1-1-1 0 0,-1 0 1 0 0,1 0 0 0 0,1-1-1 0 0,0 1 1 0 0,0 0 0 0 0,0 0 0 0 0,1-1-1 0 0,0 1 1 0 0,1-1 0 0 0,0 0-1 0 0,0 0 1 0 0,0 0 0 0 0,1-1 0 0 0,0 1-1 0 0,0-1 1 0 0,1 0 0 0 0,5 4 1 0 0,0-3 6 0 0,-1-2 0 0 0,1 1 0 0 0,1-2 1 0 0,-1 1-1 0 0,1-1 0 0 0,0-1 0 0 0,0 0 1 0 0,0-1-1 0 0,0 0 0 0 0,0-1 0 0 0,0 0 1 0 0,0-1-1 0 0,1-1 0 0 0,-1 0 0 0 0,0 0 1 0 0,0-1-1 0 0,0-1 0 0 0,0 0 0 0 0,0 0 1 0 0,-1-1-1 0 0,1-1 0 0 0,-1 0 0 0 0,0 0 0 0 0,0-1 1 0 0,-1-1-1 0 0,0 0 0 0 0,0 0 0 0 0,-1-1 1 0 0,1 0-1 0 0,-2-1 0 0 0,1 0-6 0 0,14-10 58 0 0,-1 0 0 0 0,-1-2-1 0 0,-1 0 1 0 0,0-1 0 0 0,-2-1 0 0 0,-1-1 0 0 0,-1 0-1 0 0,-1-2 1 0 0,-1 1 0 0 0,-1-2 0 0 0,-1 0 0 0 0,5-20-58 0 0,-10 27-10 0 0,-1 1 0 0 0,-1-1 0 0 0,-1 0 0 0 0,-1 0 0 0 0,-1-1 0 0 0,0 1 0 0 0,-2 0 0 0 0,0-1 0 0 0,-1 1 0 0 0,-1-1 0 0 0,-1 1 0 0 0,-1 0 0 0 0,-1 0 0 0 0,0 1 0 0 0,-2-1 0 0 0,0 1 0 0 0,-1 1 0 0 0,-1-1 0 0 0,-1 1 0 0 0,0 1 0 0 0,-4-3 10 0 0,12 17-11 0 0,0 1-1 0 0,0-1 1 0 0,-1 1-1 0 0,1 0 1 0 0,-1 0-1 0 0,1 0 1 0 0,-1 0 0 0 0,0 0-1 0 0,0 1 1 0 0,0-1-1 0 0,0 1 1 0 0,0 0-1 0 0,0 0 1 0 0,0 0-1 0 0,-1 0 1 0 0,1 0-1 0 0,0 1 1 0 0,0 0-1 0 0,-1-1 1 0 0,1 1 0 0 0,0 1-1 0 0,0-1 1 0 0,-1 0-1 0 0,1 1 1 0 0,0-1-1 0 0,0 1 1 0 0,0 0-1 0 0,-1 0 1 0 0,1 0-1 0 0,0 1 1 0 0,0-1-1 0 0,1 1 1 0 0,-1 0-1 0 0,0-1 1 0 0,-1 2 11 0 0,-4 3-15 0 0,1 0 1 0 0,0 1-1 0 0,1 0 0 0 0,-1 0 1 0 0,1 0-1 0 0,0 1 0 0 0,1-1 1 0 0,0 1-1 0 0,0 1 0 0 0,1-1 0 0 0,-3 8 15 0 0,0 9 7 0 0,1 0-1 0 0,1 1 0 0 0,2-1 1 0 0,0 1-1 0 0,2 0 0 0 0,0 0 1 0 0,2 0-1 0 0,3 12-6 0 0,-3-15-37 0 0,1-1-1 0 0,0 1 1 0 0,2-1-1 0 0,1 0 1 0 0,1 0-1 0 0,1 0 1 0 0,1-1-1 0 0,0 0 1 0 0,2 0-1 0 0,0-1 1 0 0,2 0 0 0 0,0-1-1 0 0,1 0 1 0 0,1-1-1 0 0,0-1 1 0 0,2 0-1 0 0,0-1 1 0 0,1-1-1 0 0,0 0 1 0 0,1-1-1 0 0,1-1 1 0 0,12 6 37 0 0,8-8-4386 0 0,-30-10 169 0 0,-2 3-7874 0 0</inkml:trace>
  <inkml:trace contextRef="#ctx0" brushRef="#br0" timeOffset="5213.563">9148 2570 1400 0 0,'0'0'2426'0'0,"0"0"-616"0"0,0 0-190 0 0,0 0 35 0 0,0 0-56 0 0,0 0-173 0 0,0 0-293 0 0,0 0-351 0 0,0 0-283 0 0,0 0-19 0 0,0 0 148 0 0,0 0 220 0 0,0 0 190 0 0,13 3 10 0 0,105 8 1661 0 0,-96-14-2393 0 0,0-2 1 0 0,-1 0 0 0 0,0-2 0 0 0,0 0 0 0 0,0-1 0 0 0,-1-1-1 0 0,0-1 1 0 0,0-1 0 0 0,-1-1 0 0 0,-1 0 0 0 0,0-2 0 0 0,-1 0-317 0 0,-11 10 42 0 0,1 0 1 0 0,-2 0-1 0 0,1-1 1 0 0,0 0-1 0 0,-1 0 0 0 0,0 0 1 0 0,0-1-1 0 0,-1 1 1 0 0,0-1-1 0 0,0 0 1 0 0,0-1-1 0 0,0 1 1 0 0,-1-1-1 0 0,0 1 1 0 0,-1-1-1 0 0,1 0 1 0 0,-1 0-1 0 0,-1 0 0 0 0,1-1 1 0 0,-1 1-1 0 0,-1 0 1 0 0,1 0-1 0 0,-1-1 1 0 0,0 1-1 0 0,-1-1-42 0 0,-1 5 1 0 0,0 0 0 0 0,-1 0 0 0 0,1 0 0 0 0,-1 0-1 0 0,0 0 1 0 0,0 1 0 0 0,0-1 0 0 0,0 1 0 0 0,0 0-1 0 0,0 0 1 0 0,-1 0 0 0 0,1 0 0 0 0,0 1 0 0 0,-1-1 0 0 0,0 1-1 0 0,1 0 1 0 0,-1 0 0 0 0,0 1 0 0 0,0-1 0 0 0,1 1 0 0 0,-1-1-1 0 0,0 1 1 0 0,0 0 0 0 0,0 1 0 0 0,0-1 0 0 0,1 1 0 0 0,-5 0-1 0 0,-4-1-31 0 0,-8 3 4 0 0,0 1-1 0 0,1 0 0 0 0,-1 1 1 0 0,1 2-1 0 0,0 0 0 0 0,1 0 1 0 0,-1 2-1 0 0,2 0 0 0 0,-1 2 1 0 0,1-1-1 0 0,1 2 0 0 0,0 0 1 0 0,1 1-1 0 0,0 1 0 0 0,-12 15 28 0 0,17-19-6 0 0,0 1-1 0 0,1 0 1 0 0,0 1-1 0 0,1 0 1 0 0,0 1-1 0 0,1 0 1 0 0,0 0-1 0 0,1 0 1 0 0,1 1-1 0 0,0-1 1 0 0,1 1-1 0 0,0 1 1 0 0,1-1-1 0 0,1 0 1 0 0,0 1-1 0 0,1 0 1 0 0,1-1-1 0 0,1 13 7 0 0,0-20 5 0 0,0-1 0 0 0,0 0 0 0 0,1 0 0 0 0,0 1 0 0 0,0-1 1 0 0,1-1-1 0 0,-1 1 0 0 0,1 0 0 0 0,1-1 0 0 0,-1 1 0 0 0,1-1 0 0 0,0 0 0 0 0,0 0 0 0 0,0-1 0 0 0,1 1 0 0 0,0-1 0 0 0,0 0 0 0 0,0 0 0 0 0,0 0 0 0 0,0-1 1 0 0,1 0-1 0 0,3 2-5 0 0,5 1 23 0 0,1 1-1 0 0,-1-2 1 0 0,1 0 0 0 0,0-1 0 0 0,0 0 0 0 0,0-1 0 0 0,1-1 0 0 0,13 0-23 0 0,2-2-194 0 0,-1-2 0 0 0,0-1 0 0 0,1-1 0 0 0,-2-2 0 0 0,1 0 0 0 0,-1-3 0 0 0,0 0 0 0 0,0-2-1 0 0,-1-1 1 0 0,-1-1 0 0 0,0-1 0 0 0,18-13 194 0 0,-27 16-1427 0 0,12-7-5327 0 0,-17 9-4966 0 0</inkml:trace>
  <inkml:trace contextRef="#ctx0" brushRef="#br0" timeOffset="5676.85">9827 2769 8578 0 0,'0'0'1269'0'0,"0"0"-318"0"0,0 0 2 0 0,0 0 193 0 0,0 0 184 0 0,0 0-24 0 0,0 0-119 0 0,0 0 22 0 0,0 0 38 0 0,0 0 12 0 0,0 0-88 0 0,0 0-272 0 0,15-7-258 0 0,48-26-163 0 0,17-36 601 0 0,-59 45-734 0 0,99-144 881 0 0,-77 102-1094 0 0,-67 150-427 0 0,20-72 292 0 0,1 0 1 0 0,0 0-1 0 0,0 1 1 0 0,1-1-1 0 0,1 1 1 0 0,1 0-1 0 0,-1-1 1 0 0,3 12 2 0 0,-2-20 0 0 0,1 0 1 0 0,-1 0 0 0 0,1 0 0 0 0,0-1 0 0 0,0 1 0 0 0,1 0 0 0 0,-1-1-1 0 0,1 1 1 0 0,0-1 0 0 0,0 1 0 0 0,0-1 0 0 0,0 0 0 0 0,0 0 0 0 0,1 0-1 0 0,-1 0 1 0 0,1 0 0 0 0,0 0 0 0 0,0-1 0 0 0,0 0 0 0 0,0 1 0 0 0,1-1-1 0 0,-1 0 1 0 0,1-1 0 0 0,-1 1 0 0 0,1 0 0 0 0,-1-1 0 0 0,1 0 0 0 0,0 0-1 0 0,0 0 1 0 0,1 0-1 0 0,10-1 99 0 0,0-1 1 0 0,0-1-1 0 0,1 0 0 0 0,-1-1 0 0 0,0 0 0 0 0,-1-1 1 0 0,1-1-1 0 0,-1 0 0 0 0,0-1 0 0 0,0-1 1 0 0,0 0-1 0 0,-1-1 0 0 0,0 0 0 0 0,-1-1 0 0 0,0 0 1 0 0,0-1-1 0 0,-1-1 0 0 0,9-10-99 0 0,-10 13 35 0 0,-1-1-1 0 0,-1 0 1 0 0,1 0-1 0 0,-1-1 1 0 0,-1 0-1 0 0,0 0 1 0 0,0-1-1 0 0,-1 0 1 0 0,-1 0-1 0 0,0 0 1 0 0,3-10-35 0 0,-7 18-937 0 0,4-14 880 0 0,-2 13-4056 0 0,1 3-4827 0 0,-4 1-2926 0 0</inkml:trace>
  <inkml:trace contextRef="#ctx0" brushRef="#br0" timeOffset="6099.228">10840 2648 2385 0 0,'0'0'3168'0'0,"0"0"-163"0"0,0 0-282 0 0,0 0-516 0 0,0 0-376 0 0,0 0-240 0 0,0 0-214 0 0,0 0-191 0 0,0 0-192 0 0,0 0-156 0 0,0 0-121 0 0,0 0-82 0 0,0 0-42 0 0,30-10-50 0 0,94-31-41 0 0,-67 14 310 0 0,-51 24-728 0 0,-1-1 1 0 0,0-1 0 0 0,0 1 0 0 0,0-1-1 0 0,-1 0 1 0 0,1 0 0 0 0,-1 0-1 0 0,0 0 1 0 0,-1-1 0 0 0,1 0 0 0 0,-1 1-1 0 0,0-1 1 0 0,-1-1 0 0 0,1 1-1 0 0,-1 0 1 0 0,-1 0 0 0 0,1-1 0 0 0,-1 0-1 0 0,1-4-84 0 0,-3 9 1 0 0,1 0 0 0 0,-1 0 0 0 0,1 0 0 0 0,-1 0 0 0 0,1 0 0 0 0,-1 0 0 0 0,0 0 0 0 0,0 0 0 0 0,0 1 0 0 0,0-1 0 0 0,-1 0 0 0 0,1 1 0 0 0,0-1 0 0 0,-1 0 0 0 0,1 1-1 0 0,-1 0 1 0 0,1-1 0 0 0,-1 1 0 0 0,0 0 0 0 0,1 0 0 0 0,-1 0 0 0 0,0 0 0 0 0,0 0 0 0 0,0 0 0 0 0,0 0 0 0 0,0 1 0 0 0,0-1 0 0 0,0 1 0 0 0,0 0 0 0 0,0-1 0 0 0,0 1 0 0 0,0 0 0 0 0,0 0 0 0 0,0 0-1 0 0,-2 1 0 0 0,-78 11-262 0 0,69-7 240 0 0,0 2 0 0 0,0-1 0 0 0,1 2 1 0 0,0-1-1 0 0,0 2 0 0 0,1 0 0 0 0,0 0 0 0 0,1 1 0 0 0,0 0 0 0 0,0 1 1 0 0,1 0-1 0 0,1 0 0 0 0,-1 1 0 0 0,2 0 0 0 0,0 1 0 0 0,0 0 0 0 0,1 0 1 0 0,1 0-1 0 0,0 0 0 0 0,1 1 0 0 0,1 0 0 0 0,0 0 0 0 0,-1 10 22 0 0,6-16 4 0 0,1 0 0 0 0,0-1 1 0 0,0 0-1 0 0,0 1 0 0 0,1-1 0 0 0,0 0 0 0 0,0-1 0 0 0,1 1 0 0 0,0-1 1 0 0,0 0-1 0 0,1 0 0 0 0,-1-1 0 0 0,1 1 0 0 0,1-1 0 0 0,-1-1 0 0 0,1 1 1 0 0,-1-1-1 0 0,1 0 0 0 0,0 0 0 0 0,1-1 0 0 0,-1 0 0 0 0,1-1 0 0 0,-1 1 1 0 0,1-1-1 0 0,0-1 0 0 0,0 1 0 0 0,0-1 0 0 0,-1-1 0 0 0,7 0-4 0 0,1 1 1 0 0,-2 1 4 0 0,0 0 0 0 0,0-1 0 0 0,1-1 1 0 0,-1 0-1 0 0,0-1 0 0 0,0 0 0 0 0,0-1 0 0 0,0 0 1 0 0,0-1-1 0 0,0-1 0 0 0,-1 0 0 0 0,1-1 0 0 0,10-5-5 0 0,-3-12-742 0 0,-12 4-6477 0 0,-6 14-4439 0 0</inkml:trace>
  <inkml:trace contextRef="#ctx0" brushRef="#br0" timeOffset="6608.432">11379 2559 1944 0 0,'0'0'1535'0'0,"0"0"63"0"0,0 0 190 0 0,0 0 178 0 0,0 0-79 0 0,0 0-245 0 0,0 0-294 0 0,0 0-265 0 0,0 0-183 0 0,0 0-143 0 0,-1 33-121 0 0,-6 103-102 0 0,0-21 2366 0 0,20-123 947 0 0,103-243-70 0 0,-4 40-3460 0 0,-105 201-364 0 0,-6 7 4 0 0,0 1 0 0 0,0 0-1 0 0,0 0 1 0 0,1-1 0 0 0,-1 1 0 0 0,1 0-1 0 0,-1 0 1 0 0,1 0 0 0 0,0 1 0 0 0,0-1-1 0 0,0 0 1 0 0,0 1 0 0 0,0-1 0 0 0,0 1-1 0 0,1 0 1 0 0,-1-1 0 0 0,0 1 0 0 0,1 0-1 0 0,-1 1 1 0 0,3-2 43 0 0,6 29-2216 0 0,-10-20 1216 0 0,0 14-1579 0 0,-1-6-5463 0 0,0-4-4044 0 0</inkml:trace>
  <inkml:trace contextRef="#ctx0" brushRef="#br0" timeOffset="7512.06">12029 2526 4017 0 0,'0'0'3453'0'0,"0"0"-1408"0"0,0 0-514 0 0,0 0 26 0 0,0 0 111 0 0,0 0 12 0 0,0 0-151 0 0,0 0-242 0 0,0 0-219 0 0,0 0-153 0 0,0 0-94 0 0,0 0-75 0 0,0 0-118 0 0,0-15-93 0 0,1-47-109 0 0,-1 62-411 0 0,0-1 0 0 0,0 0 0 0 0,0 0 0 0 0,0 1 0 0 0,-1-1 0 0 0,1 0 0 0 0,0 1 0 0 0,0-1 0 0 0,0 0 0 0 0,-1 1 0 0 0,1-1-1 0 0,0 0 1 0 0,-1 1 0 0 0,1-1 0 0 0,0 0 0 0 0,-1 1 0 0 0,1-1 0 0 0,-1 1 0 0 0,1-1 0 0 0,-1 1 0 0 0,1-1 0 0 0,-1 1 0 0 0,1-1 0 0 0,-1 1-1 0 0,0-1 1 0 0,1 1 0 0 0,-1 0 0 0 0,0-1 0 0 0,1 1 0 0 0,-1 0 0 0 0,0 0 0 0 0,1 0 0 0 0,-1-1 0 0 0,0 1 0 0 0,0 0 0 0 0,1 0-1 0 0,-1 0 1 0 0,0 0 0 0 0,1 0 0 0 0,-1 0 0 0 0,0 0 0 0 0,0 1 0 0 0,1-1 0 0 0,-1 0 0 0 0,0 0 0 0 0,1 0 0 0 0,-1 1 0 0 0,0-1-15 0 0,-3 1 81 0 0,-9 2-21 0 0,0 0 0 0 0,1 0 0 0 0,-1 2-1 0 0,1-1 1 0 0,0 2 0 0 0,0 0 0 0 0,1 0 0 0 0,0 1 0 0 0,0 0 0 0 0,-7 6-60 0 0,7-7 9 0 0,0 0-1 0 0,0 0 1 0 0,1 1 0 0 0,0 1 0 0 0,0 0-1 0 0,0 0 1 0 0,1 1 0 0 0,0 0 0 0 0,1 0-1 0 0,0 1 1 0 0,1 0 0 0 0,0 1 0 0 0,0 0-1 0 0,1 0 1 0 0,1 0 0 0 0,-1 1 0 0 0,2-1-1 0 0,0 1 1 0 0,0 0 0 0 0,1 1 0 0 0,0 7-9 0 0,3-17 8 0 0,2 1 0 0 0,-1-1 1 0 0,0 0-1 0 0,1 0 0 0 0,-1 1 1 0 0,1-1-1 0 0,0 0 0 0 0,0-1 1 0 0,0 1-1 0 0,1 0 0 0 0,-1 0 0 0 0,1-1 1 0 0,-1 0-1 0 0,1 1 0 0 0,0-1 1 0 0,0 0-1 0 0,0 0 0 0 0,0-1 1 0 0,0 1-1 0 0,0-1 0 0 0,0 1 0 0 0,1-1 1 0 0,-1 0-1 0 0,1 0 0 0 0,-1 0 1 0 0,0-1-1 0 0,1 1 0 0 0,0-1 1 0 0,-1 0-1 0 0,1 0 0 0 0,-1 0 0 0 0,1-1 1 0 0,-1 1-1 0 0,1-1 0 0 0,-1 1 1 0 0,0-1-1 0 0,3-1-8 0 0,5 2 73 0 0,23-5 59 0 0,0-2-1 0 0,0-1 1 0 0,-1-2 0 0 0,0-1 0 0 0,-1-1-1 0 0,-1-2 1 0 0,0-2 0 0 0,0 0 0 0 0,-2-2-1 0 0,0-1 1 0 0,-1-1 0 0 0,23-23-132 0 0,-31 28 29 0 0,94-69 236 0 0,-113 84-263 0 0,0 0 0 0 0,0 0 0 0 0,1 1 0 0 0,-1-1 1 0 0,0 0-1 0 0,1 0 0 0 0,-1 1 0 0 0,0-1 0 0 0,0 1 0 0 0,1-1 0 0 0,-1 1 1 0 0,0 0-1 0 0,0-1 0 0 0,0 1 0 0 0,0 0 0 0 0,0 0 0 0 0,0 0 0 0 0,0 0 1 0 0,0 0-1 0 0,0 0 0 0 0,-1 0 0 0 0,1 0 0 0 0,0 0 0 0 0,0 0 0 0 0,-1 0 1 0 0,1 0-1 0 0,-1 0 0 0 0,1 1 0 0 0,-1-1 0 0 0,0 0 0 0 0,1 1 0 0 0,-1-1 1 0 0,0 0-1 0 0,0 0 0 0 0,0 1 0 0 0,0-1 0 0 0,0 0 0 0 0,0 1 0 0 0,0-1 1 0 0,0 0-1 0 0,-1 1 0 0 0,1-1 0 0 0,-1 0 0 0 0,1 0 0 0 0,0 1 0 0 0,-1-1 1 0 0,0 0-1 0 0,0 1-2 0 0,2 7 26 0 0,-12 222 126 0 0,0-110-162 0 0,6-55-43 0 0,-4-1 1 0 0,-1 0-1 0 0,-4-1 1 0 0,-3 0-1 0 0,-2-1 1 0 0,-6 7 52 0 0,20-54 1 0 0,-1 1 1 0 0,0-1-1 0 0,-1 0 0 0 0,-1-1 1 0 0,0 0-1 0 0,-1 0 0 0 0,-1 0 1 0 0,0-1-1 0 0,-1-1 0 0 0,-1 0 1 0 0,0-1-1 0 0,0 0 0 0 0,-1 0 1 0 0,-1-1-1 0 0,0-1 0 0 0,0-1 1 0 0,-4 2-2 0 0,12-8 6 0 0,0 0 1 0 0,-1-1 0 0 0,1 0-1 0 0,0 0 1 0 0,-1 0 0 0 0,1-1-1 0 0,-1 0 1 0 0,0 0 0 0 0,1-1-1 0 0,-1 0 1 0 0,0 0 0 0 0,1 0-1 0 0,-1-1 1 0 0,-3-1-7 0 0,7 0-2 0 0,0-1 1 0 0,0 0-1 0 0,1-1 1 0 0,-1 1-1 0 0,1 0 1 0 0,0-1-1 0 0,-1 1 1 0 0,2-1-1 0 0,-1 1 1 0 0,0-1-1 0 0,1 0 1 0 0,-1 0-1 0 0,1 0 0 0 0,0 0 1 0 0,1 0-1 0 0,-1 0 1 0 0,1 0-1 0 0,0 0 1 0 0,0 0-1 0 0,0-1 1 0 0,0 1-1 0 0,1 0 1 0 0,-1-1 1 0 0,0 4 2 0 0,5-27-13 0 0,1 0 1 0 0,2 1-1 0 0,0 0 1 0 0,2 1 0 0 0,1 0-1 0 0,0 0 1 0 0,2 1 0 0 0,2 1-1 0 0,0 0 1 0 0,1 1-1 0 0,1 0 1 0 0,1 2 0 0 0,1 0-1 0 0,3-1 11 0 0,70-76-252 0 0,-21 23-3151 0 0,-28 24-5656 0 0,-36 39-2797 0 0</inkml:trace>
  <inkml:trace contextRef="#ctx0" brushRef="#br0" timeOffset="8048.72">12668 2434 13427 0 0,'0'0'4125'0'0,"0"0"-2397"0"0,0 0-880 0 0,0 0-54 0 0,0 0 19 0 0,0 0-39 0 0,0 0-141 0 0,0 0-197 0 0,0 0-117 0 0,0 0-32 0 0,0 0 5 0 0,0 0-16 0 0,0 0-60 0 0,-5 27-39 0 0,-16 85-29 0 0,17-92-108 0 0,0 0 0 0 0,1 1 0 0 0,1-1 0 0 0,0 1 0 0 0,2-1-1 0 0,1 1 1 0 0,1 6-40 0 0,-2-23 14 0 0,1-1 0 0 0,0 0-1 0 0,0 0 1 0 0,0 0 0 0 0,0 0-1 0 0,0 0 1 0 0,0 0 0 0 0,1 0-1 0 0,0 0 1 0 0,0 0 0 0 0,-1 0-1 0 0,2-1 1 0 0,-1 1 0 0 0,0-1-1 0 0,0 0 1 0 0,1 1 0 0 0,-1-1 0 0 0,1 0-1 0 0,0 0 1 0 0,0-1 0 0 0,-1 1-1 0 0,1-1 1 0 0,0 1 0 0 0,0-1-1 0 0,1 0 1 0 0,-1 0 0 0 0,0 0-1 0 0,0 0 1 0 0,0-1 0 0 0,1 0 0 0 0,-1 1-1 0 0,0-1 1 0 0,1 0 0 0 0,-1 0-1 0 0,0-1 1 0 0,0 1 0 0 0,1-1-1 0 0,-1 0 1 0 0,0 1 0 0 0,0-2-1 0 0,0 1 1 0 0,0 0 0 0 0,0 0 0 0 0,0-1-1 0 0,1 0-13 0 0,24-18 255 0 0,-1-1-1 0 0,-1-2 0 0 0,-1 0 1 0 0,-1-2-1 0 0,-1 0 0 0 0,-2-2 1 0 0,0-1-1 0 0,6-12-254 0 0,57-70 315 0 0,-36 48 165 0 0,-46 62-446 0 0,-1 23 34 0 0,32 303 88 0 0,-17-105-116 0 0,-16-192-66 0 0,-2 1 1 0 0,-1 0 0 0 0,-1-1-1 0 0,-2 1 1 0 0,0-1 0 0 0,-2-1-1 0 0,-9 21 26 0 0,8-27-1 0 0,-1 1-1 0 0,-1-1 1 0 0,0-1-1 0 0,-2 0 0 0 0,-1-1 1 0 0,0 0-1 0 0,-7 6 2 0 0,14-18 2 0 0,0-1 0 0 0,-1 0-1 0 0,0 0 1 0 0,0 0 0 0 0,0-1 0 0 0,-1 0-1 0 0,1 0 1 0 0,-1-1 0 0 0,-1-1-1 0 0,1 1 1 0 0,-1-1 0 0 0,0-1 0 0 0,0 0-1 0 0,0 0 1 0 0,0-1 0 0 0,0-1-1 0 0,-1 1 1 0 0,-3-1-2 0 0,12-1 1 0 0,0-1-1 0 0,0 1 1 0 0,0 0-1 0 0,0-1 1 0 0,0 1-1 0 0,0-1 0 0 0,0 0 1 0 0,0 1-1 0 0,0-1 1 0 0,1 0-1 0 0,-1 0 1 0 0,0 0-1 0 0,0-1 1 0 0,1 1-1 0 0,-1 0 1 0 0,1 0-1 0 0,-1-1 1 0 0,1 1-1 0 0,0-1 1 0 0,0 0-1 0 0,-1 1 0 0 0,1-1 1 0 0,0 0-1 0 0,0 0 1 0 0,1 1-1 0 0,-1-1 1 0 0,0 0-1 0 0,1 0 1 0 0,-1 0-1 0 0,1 0 1 0 0,-1 0-1 0 0,1 0 1 0 0,0 0-1 0 0,0 0 0 0 0,0-1 1 0 0,6-74 8 0 0,5 48-15 0 0,0 0 1 0 0,2 1 0 0 0,1 0-1 0 0,1 1 1 0 0,2 0 0 0 0,0 2-1 0 0,16-17 6 0 0,147-160-297 0 0,-45 79-2911 0 0,-114 106 1210 0 0,-3 5-4484 0 0,-8 5-5766 0 0</inkml:trace>
  <inkml:trace contextRef="#ctx0" brushRef="#br0" timeOffset="10781.695">14608 2504 616 0 0,'0'0'1084'0'0,"0"0"-125"0"0,0 0 241 0 0,0 0 454 0 0,0 0 385 0 0,0 0 95 0 0,0 0-188 0 0,0 0-320 0 0,0 0-280 0 0,0 0-181 0 0,-1-8 1579 0 0,-6 6-2549 0 0,0 0 0 0 0,-1 0-1 0 0,1 1 1 0 0,0 0 0 0 0,-1 0 0 0 0,1 0-1 0 0,0 1 1 0 0,-1 1 0 0 0,1-1-1 0 0,0 1 1 0 0,-1 0 0 0 0,1 1 0 0 0,0 0-1 0 0,0 0 1 0 0,0 0 0 0 0,0 1-1 0 0,0 0 1 0 0,0 0 0 0 0,1 1-1 0 0,0 0 1 0 0,0 0 0 0 0,0 0 0 0 0,-3 4-195 0 0,-2-1 40 0 0,0 1 0 0 0,1 0 0 0 0,0 0 0 0 0,0 1 0 0 0,1 1 0 0 0,0 0 0 0 0,0 0 0 0 0,2 1 0 0 0,-1-1 0 0 0,1 2 0 0 0,1-1 0 0 0,0 1 0 0 0,0 0 0 0 0,1 0 0 0 0,1 1 0 0 0,0-1 0 0 0,1 1 0 0 0,0 0 0 0 0,1 0 0 0 0,0 0 0 0 0,1 3-40 0 0,1-13 23 0 0,1 0 0 0 0,0-1 1 0 0,-1 1-1 0 0,1-1 0 0 0,0 1 1 0 0,1-1-1 0 0,-1 1 0 0 0,0-1 1 0 0,1 0-1 0 0,-1 0 0 0 0,1 1 0 0 0,-1-1 1 0 0,1 0-1 0 0,0-1 0 0 0,0 1 1 0 0,0 0-1 0 0,0 0 0 0 0,0-1 1 0 0,1 1-1 0 0,-1-1 0 0 0,0 0 1 0 0,1 0-1 0 0,-1 0 0 0 0,1 0 1 0 0,-1 0-1 0 0,1 0 0 0 0,0-1 0 0 0,-1 1 1 0 0,1-1-1 0 0,0 0 0 0 0,-1 1 1 0 0,1-1-1 0 0,0-1 0 0 0,0 1-23 0 0,94-16 1376 0 0,-49-5-1095 0 0,0-2-1 0 0,-2-2 1 0 0,-1-2-1 0 0,-1-1 1 0 0,-1-3-1 0 0,19-20-280 0 0,60-54 140 0 0,-121 104-141 0 0,-1 1 2 0 0,0 1 1 0 0,0-1-1 0 0,0 0 1 0 0,0 1-1 0 0,1-1 0 0 0,-1 0 1 0 0,0 1-1 0 0,0-1 0 0 0,0 0 1 0 0,0 1-1 0 0,1-1 1 0 0,-1 0-1 0 0,0 1 0 0 0,0-1 1 0 0,1 0-1 0 0,-1 1 0 0 0,0-1 1 0 0,0 0-1 0 0,1 0 1 0 0,-1 1-1 0 0,0-1 0 0 0,1 0 1 0 0,-1 0-1 0 0,0 0 0 0 0,1 0 1 0 0,-1 1-1 0 0,1-1 1 0 0,-1 0-1 0 0,0 0 0 0 0,1 0 1 0 0,-1 0-1 0 0,1 0 0 0 0,-1 0 1 0 0,0 0-1 0 0,1 0 0 0 0,-1 0 1 0 0,0 0-1 0 0,1 0 1 0 0,-1 0-1 0 0,1 0 0 0 0,-1-1 1 0 0,0 1-1 0 0,1 0 0 0 0,-1 0 1 0 0,0 0-1 0 0,1 0 1 0 0,-1-1-1 0 0,0 1 0 0 0,1 0 1 0 0,-1 0-1 0 0,0-1 0 0 0,0 1 1 0 0,1 0-1 0 0,-1 0 1 0 0,0-1-1 0 0,0 1 0 0 0,1 0 1 0 0,-1-1-1 0 0,0 1 0 0 0,0 0 1 0 0,0-1-1 0 0,0 1 0 0 0,1-1 1 0 0,-1 1-1 0 0,0 0 1 0 0,0-1-2 0 0,1 16 28 0 0,1 0-1 0 0,1 0 1 0 0,1-1 0 0 0,0 1 0 0 0,0-1 0 0 0,2 0 0 0 0,0 0 0 0 0,0-1 0 0 0,1 1 0 0 0,1-2-1 0 0,0 1 1 0 0,2 1-28 0 0,-5-8-76 0 0,0 0 0 0 0,0 0 0 0 0,0 0 0 0 0,1-1 0 0 0,0 0-1 0 0,0 0 1 0 0,0-1 0 0 0,0 1 0 0 0,1-1 0 0 0,0-1 0 0 0,0 1-1 0 0,0-1 1 0 0,0 0 0 0 0,1-1 0 0 0,-1 0 0 0 0,1 0 0 0 0,-1 0 0 0 0,1-1-1 0 0,5 0 77 0 0,21 0-5121 0 0,0-5-4561 0 0,-26 4-2315 0 0</inkml:trace>
  <inkml:trace contextRef="#ctx0" brushRef="#br0" timeOffset="11234.996">15624 2357 10330 0 0,'0'0'2515'0'0,"0"0"-852"0"0,0 0-318 0 0,0 0 8 0 0,0 0 10 0 0,0 0-68 0 0,0 0-156 0 0,0 0-181 0 0,0 0-122 0 0,0 0-75 0 0,0 0-119 0 0,0 0-130 0 0,0 0-121 0 0,-9 10-91 0 0,-81 75 505 0 0,88-83-792 0 0,-4 2 46 0 0,0-1 0 0 0,0 2 0 0 0,1-1 0 0 0,-1 0 0 0 0,1 1 0 0 0,0 0 0 0 0,0 0 0 0 0,1 1 0 0 0,0-1 0 0 0,0 1-1 0 0,0 0 1 0 0,-2 4-59 0 0,6-8 2 0 0,1 0 0 0 0,-1-1 0 0 0,0 1-1 0 0,1 0 1 0 0,-1-1 0 0 0,1 1-1 0 0,0-1 1 0 0,0 1 0 0 0,0-1-1 0 0,-1 1 1 0 0,1-1 0 0 0,0 1 0 0 0,1-1-1 0 0,-1 0 1 0 0,0 0 0 0 0,0 1-1 0 0,0-1 1 0 0,1 0 0 0 0,-1 0-1 0 0,1 0 1 0 0,-1-1 0 0 0,1 1 0 0 0,-1 0-1 0 0,1 0 1 0 0,-1-1 0 0 0,1 1-1 0 0,0-1 1 0 0,-1 1 0 0 0,1-1-1 0 0,0 0 1 0 0,-1 0 0 0 0,1 0-1 0 0,1 0-1 0 0,5 3 12 0 0,26 9 37 0 0,-19-8-35 0 0,-1 1 0 0 0,0 0 0 0 0,0 1 1 0 0,-1 0-1 0 0,1 2 0 0 0,-1-1 0 0 0,-1 1 1 0 0,0 1-1 0 0,0 1 0 0 0,1 1-14 0 0,-10-6 37 0 0,0 0-1 0 0,0 0 1 0 0,0 0 0 0 0,-1 1-1 0 0,0-1 1 0 0,0 1-1 0 0,0 0 1 0 0,-1 0 0 0 0,1-1-1 0 0,-1 1 1 0 0,-1 0-1 0 0,1 0 1 0 0,-1 0-1 0 0,0 0 1 0 0,-1 0 0 0 0,0 0-1 0 0,1 0 1 0 0,-2 0-1 0 0,1 0 1 0 0,-1 0 0 0 0,0-1-1 0 0,0 1 1 0 0,0-1-1 0 0,-1 1 1 0 0,0-1 0 0 0,0 0-1 0 0,0 0 1 0 0,-1 0-1 0 0,1-1 1 0 0,-1 1 0 0 0,-1-1-1 0 0,1 0 1 0 0,0 0-1 0 0,-2 1-36 0 0,-2 3 22 0 0,1-1 0 0 0,-1 0-1 0 0,-1 0 1 0 0,1 0-1 0 0,-1-1 1 0 0,0-1-1 0 0,0 0 1 0 0,-1 0-1 0 0,0 0 1 0 0,0-1 0 0 0,0-1-1 0 0,0 0 1 0 0,0 0-1 0 0,-1-1 1 0 0,1 0-1 0 0,-1-1 1 0 0,1 0-1 0 0,-1-1-21 0 0,9 0-44 0 0,0 0-1 0 0,-1-1 1 0 0,1 1-1 0 0,0-1 1 0 0,0 1-1 0 0,0-1 1 0 0,0 0-1 0 0,0 0 0 0 0,0 0 1 0 0,0 0-1 0 0,1 0 1 0 0,-1 0-1 0 0,0 0 1 0 0,0-1-1 0 0,1 1 0 0 0,-1-1 1 0 0,1 1-1 0 0,-1-1 1 0 0,1 0-1 0 0,0 1 1 0 0,0-1-1 0 0,0 0 0 0 0,0 0 1 0 0,0 0-1 0 0,0 0 1 0 0,0 0-1 0 0,0 0 1 0 0,1 0 44 0 0,-6-18-4184 0 0,5 1-5204 0 0,1 10-3116 0 0</inkml:trace>
  <inkml:trace contextRef="#ctx0" brushRef="#br0" timeOffset="12027.614">16920 1974 5425 0 0,'0'0'2271'0'0,"0"0"-190"0"0,0 0-9 0 0,0 0 53 0 0,0 0-84 0 0,0 0-255 0 0,0 0-363 0 0,0 0-313 0 0,0 0-229 0 0,0 0-142 0 0,0 0-114 0 0,0 0-107 0 0,0 0-106 0 0,-2-6-51 0 0,-14-7 244 0 0,0 47 58 0 0,13-27-621 0 0,-41 148 1057 0 0,32-7-503 0 0,4-29-267 0 0,-6-2 0 0 0,-10 27-329 0 0,-17-26 145 0 0,41-118-178 0 0,0 0 0 0 0,1 0 1 0 0,-1 0-1 0 0,0 0 0 0 0,1 0 0 0 0,-1 0 1 0 0,0 0-1 0 0,1 0 0 0 0,-1 1 1 0 0,0-1-1 0 0,0 0 0 0 0,1 0 0 0 0,-1 0 1 0 0,0 0-1 0 0,0 0 0 0 0,1 0 0 0 0,-1 1 1 0 0,0-1-1 0 0,0 0 0 0 0,1 0 0 0 0,-1 0 1 0 0,0 1-1 0 0,0-1 0 0 0,0 0 0 0 0,1 0 1 0 0,-1 1-1 0 0,0-1 0 0 0,0 0 0 0 0,0 0 1 0 0,0 1-1 0 0,0-1 0 0 0,0 0 1 0 0,1 1-1 0 0,-1-1 0 0 0,0 0 0 0 0,0 1 1 0 0,0-1-1 0 0,0 0 0 0 0,0 0 0 0 0,0 1 1 0 0,0-1-1 0 0,0 0 0 0 0,0 1 0 0 0,-1-1 1 0 0,1 0-1 0 0,0 0 0 0 0,0 1 0 0 0,0-1 1 0 0,0 0-1 0 0,0 1 0 0 0,0-1 0 0 0,-1 0 1 0 0,1 0-1 0 0,0 1 0 0 0,0-1 1 0 0,0 0-1 0 0,-1 0 0 0 0,1 0 0 0 0,0 1 1 0 0,0-1-1 0 0,-1 0 33 0 0,12 0-532 0 0,35-12-4078 0 0,-28 2-58 0 0,-11 6 1914 0 0,4-4-8323 0 0</inkml:trace>
  <inkml:trace contextRef="#ctx0" brushRef="#br0" timeOffset="12302.543">17309 2371 4377 0 0,'0'0'2693'0'0,"0"0"-812"0"0,0 0-292 0 0,0 0 10 0 0,0 0-3 0 0,0 0-85 0 0,-25 32-197 0 0,-75 99-226 0 0,57-47 205 0 0,41-70-1063 0 0,-1-9-128 0 0,1 1 0 0 0,1 0 1 0 0,-1-1-1 0 0,1 1 0 0 0,0 0 0 0 0,0 0 0 0 0,0 0 1 0 0,1 0-1 0 0,0 0 0 0 0,0 0 0 0 0,1 0 1 0 0,0 0-1 0 0,0 0 0 0 0,0 0 0 0 0,1 0 1 0 0,-1-1-1 0 0,1 1 0 0 0,1 0 0 0 0,-1-1 1 0 0,1 0-1 0 0,0 1 0 0 0,0-1 0 0 0,1 0 1 0 0,-1-1-1 0 0,1 1 0 0 0,0 0 0 0 0,1-1 1 0 0,-1 0-1 0 0,1 0 0 0 0,-1-1 0 0 0,1 1 1 0 0,0-1-1 0 0,2 1-102 0 0,2-1 116 0 0,-1-1-1 0 0,1 1 1 0 0,0-2 0 0 0,0 1 0 0 0,-1-1-1 0 0,1 0 1 0 0,0-1 0 0 0,0 0 0 0 0,0-1-1 0 0,0 0 1 0 0,0 0 0 0 0,0-1 0 0 0,-1 0-1 0 0,1 0 1 0 0,-1-1 0 0 0,1 0 0 0 0,-1-1-1 0 0,0 1 1 0 0,0-2 0 0 0,0 1 0 0 0,-1-1-1 0 0,0 0 1 0 0,0-1 0 0 0,0 0 0 0 0,0 0-1 0 0,-1 0 1 0 0,0-1 0 0 0,-1 0 0 0 0,1 0-1 0 0,-1 0 1 0 0,-1-1 0 0 0,1 0 0 0 0,-1 0-1 0 0,0 0 1 0 0,-1 0 0 0 0,0-1 0 0 0,-1 1-1 0 0,1-1 1 0 0,-1-2-116 0 0,-2 4-27 0 0,0-1-1 0 0,-1 1 0 0 0,1 0 1 0 0,-1 0-1 0 0,-1 0 1 0 0,1 0-1 0 0,-1 0 1 0 0,-1 0-1 0 0,1 0 0 0 0,-1 0 1 0 0,0 1-1 0 0,-1-1 1 0 0,0 1-1 0 0,0 0 1 0 0,0 0-1 0 0,0 1 1 0 0,-1-1-1 0 0,0 1 0 0 0,0 0 1 0 0,-1 0-1 0 0,1 0 1 0 0,-1 1-1 0 0,0 0 1 0 0,0 0-1 0 0,-1 1 1 0 0,1 0-1 0 0,-1 0 0 0 0,0 0 1 0 0,1 1-1 0 0,-8-2 28 0 0,-47-10-1618 0 0,40 12-1238 0 0,1 4-3328 0 0,10 1-5445 0 0</inkml:trace>
  <inkml:trace contextRef="#ctx0" brushRef="#br0" timeOffset="12809.587">17649 2762 5241 0 0,'0'0'1955'0'0,"0"0"-249"0"0,0 0 70 0 0,0 0 141 0 0,0 0 8 0 0,0 0-108 0 0,0 0-193 0 0,0 0-202 0 0,0 0-178 0 0,0 0-146 0 0,0 0-101 0 0,0 0-63 0 0,0 0-55 0 0,-5 1 437 0 0,23-43-567 0 0,138-212 606 0 0,-125 203-1265 0 0,-30 51-106 0 0,-1 0 12 0 0,0 0-19 0 0,0 0-25 0 0,0 47-187 0 0,-3 103 274 0 0,5-144-26 0 0,-1-1 0 0 0,2 1 0 0 0,-1-1 0 0 0,1 0 0 0 0,-1 0 1 0 0,2 0-1 0 0,-1 0 0 0 0,0-1 0 0 0,1 1 0 0 0,0-1 0 0 0,0 0 0 0 0,0 0 0 0 0,1 0 0 0 0,-1 0 1 0 0,1-1-1 0 0,0 0 0 0 0,0 0 0 0 0,0 0 0 0 0,0-1 0 0 0,0 1 0 0 0,1-1 0 0 0,-1 0 0 0 0,1-1 0 0 0,-1 0 1 0 0,1 1-1 0 0,0-2 0 0 0,0 1 0 0 0,-1-1 0 0 0,6 0-13 0 0,-3-2 59 0 0,1 0 0 0 0,-1 0 1 0 0,0-1-1 0 0,1 0 0 0 0,-1 0 0 0 0,-1-1 0 0 0,1-1 0 0 0,0 1 0 0 0,-1-1 1 0 0,0 0-1 0 0,0-1 0 0 0,-1 1 0 0 0,1-1 0 0 0,-1-1 0 0 0,0 1 1 0 0,-1-1-1 0 0,0 0 0 0 0,0 0 0 0 0,0-1 0 0 0,-1 0 0 0 0,0 1 1 0 0,1-6-60 0 0,13-21-198 0 0,-8 21-43 0 0,-10 12 43 0 0,1-1 0 0 0,0 0 1 0 0,0 0-1 0 0,1 1 0 0 0,-1-1 0 0 0,0 1 0 0 0,0-1 0 0 0,1 1 0 0 0,-1-1 0 0 0,1 1 0 0 0,0 0 0 0 0,-1 0 0 0 0,1 0 0 0 0,0 0 0 0 0,-1 0 0 0 0,1 0 1 0 0,0 0-1 0 0,0 1 0 0 0,0-1 0 0 0,0 1 0 0 0,0-1 0 0 0,0 1 0 0 0,0 0 0 0 0,0-1 0 0 0,1 1 198 0 0,9 0-3581 0 0,-4 0-2239 0 0,-4 0-6095 0 0</inkml:trace>
  <inkml:trace contextRef="#ctx0" brushRef="#br0" timeOffset="13419.085">18711 2475 5713 0 0,'0'0'4248'0'0,"0"0"-1462"0"0,0 0-687 0 0,0 0-191 0 0,0 0-147 0 0,0 0-154 0 0,0 0-171 0 0,0 0-214 0 0,0 0-205 0 0,0 0-195 0 0,0 0-200 0 0,0 0-166 0 0,0 0-126 0 0,0-17-106 0 0,-4-49-60 0 0,4 65-158 0 0,0 0 0 0 0,0 0 0 0 0,0 0 0 0 0,-1 0 0 0 0,1 0 0 0 0,0 1 0 0 0,-1-1 0 0 0,1 0 0 0 0,-1 0 0 0 0,1 0 0 0 0,-1 1 0 0 0,1-1 0 0 0,-1 0 0 0 0,1 0 1 0 0,-1 1-1 0 0,0-1 0 0 0,1 1 0 0 0,-1-1 0 0 0,0 1 0 0 0,1-1 0 0 0,-1 1 0 0 0,0-1 0 0 0,0 1 0 0 0,0-1 0 0 0,1 1 0 0 0,-1 0 0 0 0,0-1 0 0 0,0 1 0 0 0,0 0 0 0 0,0 0 0 0 0,0 0 0 0 0,0 0 0 0 0,0 0 0 0 0,1 0 0 0 0,-1 0 0 0 0,0 0 0 0 0,0 0 0 0 0,0 0 0 0 0,0 1 0 0 0,0-1 0 0 0,0 0 1 0 0,0 0-1 0 0,1 1 0 0 0,-1-1 0 0 0,-1 1-6 0 0,-1 0 27 0 0,-11 3-6 0 0,0 1 0 0 0,1 1 0 0 0,0 0 0 0 0,0 0 0 0 0,0 1 0 0 0,1 1 0 0 0,0 0 0 0 0,0 1 0 0 0,1 0 0 0 0,0 1 0 0 0,1 0 0 0 0,0 1 0 0 0,1 0 0 0 0,0 1 0 0 0,0-1 1 0 0,1 2-1 0 0,1-1 0 0 0,0 1 0 0 0,1 0 0 0 0,0 1 0 0 0,1-1 0 0 0,1 1 0 0 0,0 0 0 0 0,1 0 0 0 0,0 0 0 0 0,1 1 0 0 0,1-1 0 0 0,0 5-21 0 0,1-16 2 0 0,1 0 0 0 0,-1 1 0 0 0,1-1 0 0 0,0 0 0 0 0,0 0 0 0 0,0 0 0 0 0,0 1 0 0 0,0-1 0 0 0,1 0 0 0 0,0-1 0 0 0,-1 1 0 0 0,1 0 0 0 0,0 0 0 0 0,0-1 0 0 0,1 1 0 0 0,-1-1 0 0 0,0 0 0 0 0,1 0 0 0 0,0 0 0 0 0,-1 0 0 0 0,1 0 0 0 0,0 0 0 0 0,0-1 0 0 0,0 1 0 0 0,0-1 0 0 0,0 0 0 0 0,0 0 0 0 0,0 0 0 0 0,1 0 0 0 0,-1 0 0 0 0,0-1 0 0 0,1 0 0 0 0,-1 0-2 0 0,7 2 40 0 0,1-1 0 0 0,-1 0 0 0 0,0-1 0 0 0,1 0 0 0 0,-1-1 0 0 0,0 0 0 0 0,1-1 0 0 0,-1 0 0 0 0,0 0 0 0 0,4-3-40 0 0,129-69 693 0 0,-106 46-581 0 0,1 1-1 0 0,1 3 1 0 0,2 1 0 0 0,25-11-112 0 0,-56 30 10 0 0,-9 3-12 0 0,-1 0 0 0 0,1 0 0 0 0,0 0 0 0 0,0 1 0 0 0,0-1 0 0 0,0 0 0 0 0,0 1 0 0 0,0-1 0 0 0,0 1 1 0 0,0-1-1 0 0,0 1 0 0 0,0-1 0 0 0,0 1 0 0 0,1 0 0 0 0,-1-1 0 0 0,0 1 0 0 0,0 0 0 0 0,0 0 0 0 0,0 0 0 0 0,1 0 0 0 0,-1 0 0 0 0,0 0 0 0 0,0 0 0 0 0,0 0 0 0 0,0 1 0 0 0,0-1 0 0 0,1 0 0 0 0,-1 1 0 0 0,0-1 0 0 0,0 1 0 0 0,0-1 0 0 0,0 1 0 0 0,0 0 0 0 0,0-1 0 0 0,0 1 0 0 0,0 0 0 0 0,0 0 2 0 0,8 31 12 0 0,-1 0 0 0 0,-1 1-1 0 0,-2-1 1 0 0,-2 1 0 0 0,0 0 0 0 0,-3 0-1 0 0,0 0 1 0 0,-4 13-12 0 0,3 11 8 0 0,-6 36-49 0 0,-3 0 0 0 0,-4 0 0 0 0,-20 65 41 0 0,30-138 0 0 0,-1 1 1 0 0,-1-1-1 0 0,-1 0 1 0 0,0 0-1 0 0,-2-1 0 0 0,0 0 1 0 0,-1 0-1 0 0,-1-1 1 0 0,-1 0-1 0 0,0-1 1 0 0,-1-1-1 0 0,-1 0 1 0 0,-1 0-1 0 0,0-2 1 0 0,-1 0-1 0 0,0 0 0 0 0,-1-2 1 0 0,-17 10-1 0 0,31-19-1 0 0,-1 0 1 0 0,0-1-1 0 0,0 1 1 0 0,0-1-1 0 0,0 0 1 0 0,0-1-1 0 0,-1 1 1 0 0,1-1-1 0 0,-1 1 1 0 0,1-1-1 0 0,-1 0 1 0 0,1-1-1 0 0,-1 1 1 0 0,1-1-1 0 0,-1 0 1 0 0,1 0-1 0 0,-1-1 1 0 0,0 1-1 0 0,1-1 1 0 0,-1 0-1 0 0,1 0 1 0 0,0 0-1 0 0,-1-1 0 0 0,1 0 1 0 0,0 0-1 0 0,0 0 1 0 0,0 0-1 0 0,0 0 1 0 0,0-1-1 0 0,0 0 1 0 0,1 0-1 0 0,-1 0 1 0 0,1 0-1 0 0,0 0 1 0 0,0-1-1 0 0,0 1 1 0 0,0-1-1 0 0,1 0 1 0 0,-2-3 0 0 0,2-11-4 0 0,0 0 1 0 0,2 0-1 0 0,0 0 1 0 0,1-1-1 0 0,1 1 1 0 0,0 0-1 0 0,1 0 1 0 0,1 1-1 0 0,1-1 0 0 0,1 1 1 0 0,0 0-1 0 0,1 0 1 0 0,1 1-1 0 0,1-1 1 0 0,0 2-1 0 0,1 0 1 0 0,0 0-1 0 0,2 0 1 0 0,-1 2-1 0 0,3-2 4 0 0,11-15-108 0 0,2 1 0 0 0,1 1 1 0 0,1 1-1 0 0,1 2 0 0 0,21-13 108 0 0,39-24-8236 0 0,-78 54-3865 0 0</inkml:trace>
  <inkml:trace contextRef="#ctx0" brushRef="#br0" timeOffset="19751.516">22009 2493 6041 0 0,'0'0'2845'0'0,"0"0"-893"0"0,0 0-367 0 0,0 0 47 0 0,0 0 62 0 0,0 0-58 0 0,0 0-230 0 0,0 0-303 0 0,0 0-278 0 0,0 0-215 0 0,0 0-133 0 0,0 0-86 0 0,0 0-26 0 0,0 4 87 0 0,-23 89 2467 0 0,-1-24-1884 0 0,5 26-731 0 0,17-89-1262 0 0,1-12-8839 0 0,1 3-1599 0 0</inkml:trace>
  <inkml:trace contextRef="#ctx0" brushRef="#br0" timeOffset="19920.947">21979 2125 13603 0 0,'0'0'2776'0'0,"0"0"-1071"0"0,0 0-449 0 0,0 0-176 0 0,0 0-151 0 0,0 0-217 0 0,0 0-288 0 0,0 0-272 0 0,0 0-272 0 0,0 0-232 0 0,0 0-120 0 0,0 0-80 0 0,0 0-241 0 0,-5-37-487 0 0,14 41-2153 0 0,0-4-8857 0 0</inkml:trace>
  <inkml:trace contextRef="#ctx0" brushRef="#br0" timeOffset="20300.572">22531 1926 16572 0 0,'0'0'1363'0'0,"0"0"-555"0"0,0 0-86 0 0,0 0 81 0 0,0 0 74 0 0,0 0-20 0 0,0 0-85 0 0,0 0-46 0 0,0 0-22 0 0,0 0-53 0 0,0 0-73 0 0,0 0-45 0 0,0 0-85 0 0,7 31-87 0 0,22 97-52 0 0,-22-4 306 0 0,-12-52-390 0 0,-2-1-1 0 0,-3-1 1 0 0,-19 64-225 0 0,27-121 17 0 0,-48 175 58 0 0,31-136-423 0 0,4-83-11858 0 0,10 15 3953 0 0,1 8 595 0 0</inkml:trace>
  <inkml:trace contextRef="#ctx0" brushRef="#br0" timeOffset="20559.374">22263 2375 9474 0 0,'0'0'3411'0'0,"0"0"-966"0"0,0 0-701 0 0,0 0-286 0 0,0 0-234 0 0,0 0-210 0 0,0 0-106 0 0,0 0-109 0 0,0 0-59 0 0,0 0-59 0 0,0 0-163 0 0,0 0-135 0 0,32-5-83 0 0,105-18-31 0 0,143-12 407 0 0,-172 26-3817 0 0,-94 8 2463 0 0,5 0-4815 0 0,-6 1-6286 0 0</inkml:trace>
  <inkml:trace contextRef="#ctx0" brushRef="#br0" timeOffset="18498.263">20304 2416 0 0 0,'0'0'868'0'0,"0"0"335"0"0,0 0 80 0 0,0 0-3 0 0,0 0-22 0 0,0 0-2 0 0,0 0 5966 0 0,0 1-3440 0 0,2 1-712 0 0,-71-4-2803 0 0,44 10-200 0 0,0 2 1 0 0,0 1 0 0 0,2 0 0 0 0,-1 2 0 0 0,1 1-1 0 0,-16 13-67 0 0,31-22 15 0 0,0 1 0 0 0,0 1 0 0 0,0 0 0 0 0,1 0 0 0 0,0 0 0 0 0,0 1 0 0 0,1 0 0 0 0,0 0 0 0 0,1 0 0 0 0,-1 1 0 0 0,2 0 0 0 0,-1 0 0 0 0,1 0 0 0 0,0 1 0 0 0,1 0 0 0 0,0-1 0 0 0,1 1 0 0 0,0 0 0 0 0,1 0 0 0 0,0 0 0 0 0,0 0-1 0 0,1 1 1 0 0,0-1-15 0 0,1-5 33 0 0,0 0-1 0 0,0-1 1 0 0,0 1-1 0 0,1-1 1 0 0,-1 1-1 0 0,1-1 0 0 0,0 0 1 0 0,0 0-1 0 0,1 0 1 0 0,0 0-1 0 0,-1 0 1 0 0,1 0-1 0 0,0 0 1 0 0,1-1-1 0 0,-1 0 0 0 0,1 0 1 0 0,-1 0-1 0 0,1 0 1 0 0,0 0-1 0 0,0-1 1 0 0,0 1-1 0 0,1-1 0 0 0,-1 0 1 0 0,0 0-1 0 0,1-1 1 0 0,-1 0-1 0 0,1 1 1 0 0,0-1-1 0 0,-1-1 1 0 0,1 1-1 0 0,3-1-32 0 0,8-2 164 0 0,-1-1 0 0 0,0-1-1 0 0,0-1 1 0 0,-1 0 0 0 0,1-1 0 0 0,-1 0 0 0 0,0-1 0 0 0,-1-1-1 0 0,1 0 1 0 0,-1-1 0 0 0,-1 0 0 0 0,0-1 0 0 0,0 0 0 0 0,-1-1 0 0 0,-1 0-1 0 0,1-1 1 0 0,-2 0 0 0 0,9-14-164 0 0,29-27 174 0 0,-32 37-126 0 0,58-41-53 0 0,-71 58 3 0 0,0 0 1 0 0,0 1-1 0 0,0-1 1 0 0,0 1-1 0 0,0-1 0 0 0,0 1 1 0 0,-1 0-1 0 0,1 0 0 0 0,-1 0 1 0 0,1-1-1 0 0,-1 2 1 0 0,0-1-1 0 0,0 0 0 0 0,0 0 1 0 0,0 0-1 0 0,0 0 1 0 0,0 1-1 0 0,0-1 0 0 0,-1 0 1 0 0,1 1-1 0 0,-1-1 1 0 0,0 2 1 0 0,2 2-14 0 0,10 35 86 0 0,-12-35-67 0 0,1 0-1 0 0,0 0 0 0 0,0 0 0 0 0,1 0 1 0 0,-1 0-1 0 0,1 0 0 0 0,1 0 1 0 0,-1-1-1 0 0,1 1 0 0 0,0-1 0 0 0,0 1 1 0 0,1-1-1 0 0,-1 0 0 0 0,1-1 1 0 0,0 1-1 0 0,1-1 0 0 0,-1 1 0 0 0,1-1 1 0 0,0-1-1 0 0,0 1 0 0 0,0-1 1 0 0,0 1-1 0 0,0-1 0 0 0,1-1 0 0 0,0 1 1 0 0,4 0-5 0 0,-4-1 0 0 0,0-1 0 0 0,0 0 1 0 0,1 0-1 0 0,-1 0 0 0 0,0-1 1 0 0,1 0-1 0 0,-1 0 0 0 0,0-1 0 0 0,1 0 1 0 0,-1 0-1 0 0,0 0 0 0 0,0-1 1 0 0,2 0-1 0 0,17-26-3941 0 0,-21 20-1684 0 0,-3 6 1065 0 0,-1-2-7232 0 0</inkml:trace>
  <inkml:trace contextRef="#ctx0" brushRef="#br0" timeOffset="19332.901">21175 2368 872 0 0,'0'0'3529'0'0,"0"0"-1307"0"0,0 0-411 0 0,0 0 33 0 0,0 0-33 0 0,0 0-186 0 0,0 0-277 0 0,0 0-263 0 0,0 0-195 0 0,0 0-159 0 0,0 0-167 0 0,0 0-39 0 0,0 0-22 0 0,-10-2-55 0 0,-30-5-30 0 0,35 6-279 0 0,0 1 1 0 0,0 0 0 0 0,-1 0 0 0 0,1 0-1 0 0,0 1 1 0 0,-1 0 0 0 0,1 0 0 0 0,0 0-1 0 0,0 1 1 0 0,0 0 0 0 0,0 0 0 0 0,0 0-1 0 0,0 0 1 0 0,-1 2-140 0 0,-47 28 1179 0 0,53-29-1132 0 0,1 0 1 0 0,0 1-1 0 0,0-1 0 0 0,0 0 1 0 0,1 1-1 0 0,-1-1 0 0 0,1 0 1 0 0,-1 0-1 0 0,1 0 0 0 0,0 0 0 0 0,0-1 1 0 0,0 1-1 0 0,1 0 0 0 0,-1-1 1 0 0,1 0-1 0 0,-1 1 0 0 0,1-1 1 0 0,0 0-1 0 0,0 0 0 0 0,0-1 1 0 0,0 1-1 0 0,0 0 0 0 0,1-1-47 0 0,5 2 56 0 0,0 1 0 0 0,0 0 0 0 0,0 0 0 0 0,0 0 0 0 0,-1 1 0 0 0,0 1 0 0 0,0-1-1 0 0,0 2 1 0 0,-1-1 0 0 0,0 1 0 0 0,0 0 0 0 0,-1 0 0 0 0,0 0 0 0 0,0 1 0 0 0,0 0 0 0 0,-1 0 0 0 0,0 1 0 0 0,-1 0-1 0 0,0 0 1 0 0,0 0 0 0 0,-1 0 0 0 0,0 0 0 0 0,-1 1 0 0 0,0-1 0 0 0,0 8-56 0 0,-2-13 48 0 0,0 1-1 0 0,0 0 1 0 0,-1-1 0 0 0,0 1 0 0 0,0-1 0 0 0,0 1-1 0 0,-1-1 1 0 0,0 1 0 0 0,1-1 0 0 0,-1 0 0 0 0,-1 0 0 0 0,1 0-1 0 0,-1 0 1 0 0,1 0 0 0 0,-1-1 0 0 0,0 1 0 0 0,0-1-1 0 0,-1 0 1 0 0,1 0 0 0 0,-1 0 0 0 0,0 0 0 0 0,1 0-1 0 0,-1-1 1 0 0,0 0 0 0 0,-1 0 0 0 0,0 1-48 0 0,-15 9 45 0 0,-1-1 0 0 0,0-1 1 0 0,-1-1-1 0 0,0-1 1 0 0,0-1-1 0 0,-1-1 0 0 0,-23 4-45 0 0,-98 8-311 0 0,151-45-4001 0 0,20 3 265 0 0,-6 9-3536 0 0,-7 7-3571 0 0</inkml:trace>
  <inkml:trace contextRef="#ctx0" brushRef="#br0" timeOffset="22920.25">2247 3524 5393 0 0,'0'0'1834'0'0,"0"0"-139"0"0,0 0 56 0 0,0 0 156 0 0,0 0 76 0 0,0 0-136 0 0,0 0-318 0 0,0 0-367 0 0,0 0-279 0 0,0 0-173 0 0,0-4-87 0 0,0-14-21 0 0,0 14-28 0 0,0 4-45 0 0,0 0-47 0 0,0 0-73 0 0,0 0-70 0 0,0 12 488 0 0,0 757 2643 0 0,-11-644-3553 0 0,2-157-8508 0 0,4 17 1584 0 0,2 7-3997 0 0</inkml:trace>
  <inkml:trace contextRef="#ctx0" brushRef="#br0" timeOffset="23174.971">1790 4047 8250 0 0,'0'0'2038'0'0,"0"0"-840"0"0,0 0-243 0 0,0 0 306 0 0,0 0 288 0 0,0 0 90 0 0,0 0-130 0 0,0 0-244 0 0,0 0-207 0 0,31-8-127 0 0,101-26-90 0 0,177-35 2312 0 0,-177 50-2834 0 0,-78 13-1745 0 0,0-3-3567 0 0,-45 6-535 0 0,-5 0-5802 0 0</inkml:trace>
  <inkml:trace contextRef="#ctx0" brushRef="#br0" timeOffset="23606.775">2675 3528 7986 0 0,'0'0'2596'0'0,"0"0"-789"0"0,0 0-452 0 0,0 0-32 0 0,0 0 66 0 0,0 0-25 0 0,0 0-137 0 0,0 0-202 0 0,0 0-150 0 0,0 0-52 0 0,0 0-86 0 0,0 0-68 0 0,0 0-73 0 0,-3 33-65 0 0,-10 109-79 0 0,-4 70 1447 0 0,10 121-1899 0 0,7-332 3 0 0,0 1-1 0 0,-1 0 1 0 0,1-1 0 0 0,0 1 0 0 0,0-1 0 0 0,1 1 0 0 0,-1-1 0 0 0,0 1 0 0 0,0-1-1 0 0,1 1 1 0 0,-1-1 0 0 0,1 1 0 0 0,0-1 0 0 0,-1 1 0 0 0,1-1 0 0 0,0 0 0 0 0,0 1-1 0 0,-1-1 1 0 0,1 0 0 0 0,0 0 0 0 0,0 0 0 0 0,1 0 0 0 0,-1 1 0 0 0,0-1 0 0 0,0-1-1 0 0,0 1 1 0 0,1 0 0 0 0,-1 0 0 0 0,1 0 0 0 0,-1-1 0 0 0,0 1 0 0 0,1-1 0 0 0,-1 1-1 0 0,1-1 1 0 0,-1 1 0 0 0,1-1 0 0 0,-1 0 0 0 0,1 0 0 0 0,0 0 0 0 0,-1 0-1 0 0,1 0 1 0 0,-1 0 0 0 0,1 0 0 0 0,-1-1 0 0 0,1 1 0 0 0,-1 0 0 0 0,1-1 0 0 0,-1 1-1 0 0,1-1 1 0 0,-1 0 0 0 0,1 0-3 0 0,76-39 252 0 0,76-63-29 0 0,-154 103-223 0 0,1-1 0 0 0,0 0 0 0 0,0 1 0 0 0,0-1 0 0 0,0 0 1 0 0,0 1-1 0 0,0-1 0 0 0,0 1 0 0 0,0 0 0 0 0,0-1 0 0 0,0 1 0 0 0,0 0 0 0 0,0-1 0 0 0,0 1 0 0 0,0 0 0 0 0,0 0 0 0 0,0 0 0 0 0,0 0 0 0 0,0 0 0 0 0,0 0 0 0 0,0 0 0 0 0,1 1 0 0 0,-1-1 1 0 0,0 0-1 0 0,0 1 0 0 0,0-1 0 0 0,0 0 0 0 0,0 1 0 0 0,0-1 0 0 0,0 1 0 0 0,-1-1 0 0 0,1 1 0 0 0,0 0 0 0 0,0-1 0 0 0,0 1 0 0 0,-1 0 0 0 0,1 0 0 0 0,0 0 0 0 0,0 0 0 0 0,-1-1 0 0 0,1 1 1 0 0,-1 0-1 0 0,1 0 0 0 0,-1 0 0 0 0,1 0 0 0 0,-1 0 0 0 0,0 1 0 0 0,27 93 136 0 0,-27-93-196 0 0,1 0 1 0 0,-1 0 0 0 0,0 0-1 0 0,1 0 1 0 0,-1-1-1 0 0,1 1 1 0 0,-1 0-1 0 0,1 0 1 0 0,0-1 0 0 0,-1 1-1 0 0,1 0 1 0 0,0-1-1 0 0,0 1 1 0 0,1-1-1 0 0,-1 1 1 0 0,0-1 0 0 0,0 1-1 0 0,1-1 1 0 0,-1 0-1 0 0,1 0 1 0 0,-1 0 0 0 0,1 0-1 0 0,-1 0 1 0 0,1 0-1 0 0,0 0 1 0 0,-1 0-1 0 0,1-1 1 0 0,0 1 0 0 0,0 0-1 0 0,0-1 1 0 0,-1 0-1 0 0,1 1 1 0 0,0-1-1 0 0,0 0 1 0 0,0 0 0 0 0,0 0-1 0 0,0 0 1 0 0,-1 0-1 0 0,1-1 1 0 0,0 1-1 0 0,0-1 1 0 0,0 1 0 0 0,0-1 59 0 0,14-9-4497 0 0,-11 6-52 0 0,-2 0-6567 0 0</inkml:trace>
  <inkml:trace contextRef="#ctx0" brushRef="#br0" timeOffset="23993.185">3259 4183 2809 0 0,'0'0'2184'0'0,"0"0"-135"0"0,0 0-70 0 0,0 0-48 0 0,0 0-110 0 0,0 0-160 0 0,0 0-158 0 0,0 0-154 0 0,0 0-123 0 0,0 0-83 0 0,0 0-82 0 0,0 0-87 0 0,0 0-73 0 0,33 7-88 0 0,103 18-135 0 0,-77-31 135 0 0,-52 1-632 0 0,4-1-43 0 0,0-1 0 0 0,-1-1-1 0 0,0 0 1 0 0,0 0 0 0 0,-1-1 0 0 0,0 0-1 0 0,-1-1 1 0 0,0 0 0 0 0,0 0 0 0 0,3-8-138 0 0,-9 16 7 0 0,0 0 1 0 0,0-1 0 0 0,-1 1-1 0 0,1-1 1 0 0,-1 1-1 0 0,1-1 1 0 0,-1 0 0 0 0,0 0-1 0 0,0 1 1 0 0,0-1-1 0 0,0 0 1 0 0,-1 0 0 0 0,1 0-1 0 0,-1 0 1 0 0,0 0 0 0 0,0 0-1 0 0,0 0 1 0 0,0 0-1 0 0,0 0 1 0 0,-1 0 0 0 0,1 0-1 0 0,-1 0 1 0 0,0 0 0 0 0,0 1-1 0 0,0-1 1 0 0,0 0-1 0 0,0 0 1 0 0,-1 1 0 0 0,1-1-1 0 0,-1 1 1 0 0,0-1 0 0 0,1 1-1 0 0,-1 0 1 0 0,0-1-1 0 0,-1 1 1 0 0,1 0 0 0 0,0 0-1 0 0,-1 1 1 0 0,1-1-1 0 0,-1 0 1 0 0,1 1 0 0 0,-3-2-8 0 0,-6 4-18 0 0,1 0 1 0 0,-1 0 0 0 0,1 0-1 0 0,-1 2 1 0 0,1-1 0 0 0,0 1-1 0 0,0 1 1 0 0,0 0 0 0 0,0 0-1 0 0,1 1 1 0 0,0 0 0 0 0,0 0-1 0 0,0 1 1 0 0,1 1 0 0 0,-1-1-1 0 0,1 1 1 0 0,1 1 0 0 0,0-1-1 0 0,0 1 1 0 0,0 1 0 0 0,1-1-1 0 0,0 1 1 0 0,1 0 0 0 0,0 0-1 0 0,0 1 1 0 0,-2 7 17 0 0,3-11 1 0 0,0 1-1 0 0,1 0 1 0 0,0-1 0 0 0,0 2 0 0 0,0-1-1 0 0,1 0 1 0 0,0 0 0 0 0,1 1-1 0 0,-1-1 1 0 0,1 1 0 0 0,1-1 0 0 0,0 1-1 0 0,0-1 1 0 0,0 1 0 0 0,1 0-1 0 0,0-1 1 0 0,0 1 0 0 0,1-1 0 0 0,0 0-1 0 0,0 1 1 0 0,1-1 0 0 0,0 0-1 0 0,0-1 1 0 0,1 1 0 0 0,0 0 0 0 0,0-1-1 0 0,0 0 1 0 0,4 4-1 0 0,6-1-25 0 0,1-1 0 0 0,0 0 1 0 0,0-1-1 0 0,1-1 0 0 0,0 0 0 0 0,0-1 0 0 0,0-1 0 0 0,1-1 1 0 0,-1 0-1 0 0,1-1 0 0 0,0-1 0 0 0,0 0 0 0 0,12-2 25 0 0,25 0-3972 0 0,-4-4-3945 0 0,-33 5-4414 0 0</inkml:trace>
  <inkml:trace contextRef="#ctx0" brushRef="#br0" timeOffset="25158.157">5477 3929 1488 0 0,'0'0'2166'0'0,"0"0"-296"0"0,0 0 108 0 0,0 0 245 0 0,0 0-1 0 0,0 0-321 0 0,0 0-374 0 0,0 0-285 0 0,0 0-229 0 0,0 0-120 0 0,0 0-141 0 0,0 0-156 0 0,0-6-145 0 0,-3-19-31 0 0,2 23-345 0 0,0 1 0 0 0,0 0 0 0 0,0-1-1 0 0,0 1 1 0 0,0 0 0 0 0,0 0 0 0 0,0 0 0 0 0,-1 0 0 0 0,1 0 0 0 0,0 0 0 0 0,-1 0 0 0 0,1 0 0 0 0,0 1 0 0 0,-1-1 0 0 0,1 0 0 0 0,-1 1 0 0 0,1-1-1 0 0,-1 1 1 0 0,1 0 0 0 0,-1-1 0 0 0,0 1 0 0 0,1 0 0 0 0,-1 0 0 0 0,1 0 0 0 0,-1 0 0 0 0,0 0 0 0 0,1 1 0 0 0,-1-1 0 0 0,1 0 0 0 0,-1 1-75 0 0,-4-1 164 0 0,-91 10 723 0 0,4 24-81 0 0,92-34-779 0 0,0 1 1 0 0,0-1-1 0 0,0 1 0 0 0,0-1 1 0 0,0 1-1 0 0,0-1 1 0 0,0 1-1 0 0,0-1 1 0 0,1 1-1 0 0,-1 0 0 0 0,0-1 1 0 0,0 1-1 0 0,1 0 1 0 0,-1 0-1 0 0,0 0 1 0 0,1-1-1 0 0,-1 1 1 0 0,1 0-1 0 0,-1 0 0 0 0,1 0 1 0 0,-1 0-1 0 0,1 0 1 0 0,0 0-1 0 0,-1 0 1 0 0,1 0-1 0 0,0 0 1 0 0,0 0-1 0 0,0 0 0 0 0,0 0 1 0 0,0 1-1 0 0,0-1 1 0 0,0 0-1 0 0,0 0 1 0 0,0 0-1 0 0,1 0-27 0 0,-1 6-24 0 0,2 6 54 0 0,1 1 0 0 0,0-1 1 0 0,1 0-1 0 0,0-1 0 0 0,1 1 0 0 0,1-1 1 0 0,0 0-1 0 0,1 0 0 0 0,0-1 0 0 0,0 1 1 0 0,1-2-1 0 0,1 1 0 0 0,5 4-30 0 0,133 143 272 0 0,-133-129-200 0 0,-14-28-40 0 0,-3 25 813 0 0,-2-18-785 0 0,0 0 1 0 0,0-1 0 0 0,0 1-1 0 0,-1-1 1 0 0,0-1 0 0 0,0 1 0 0 0,-1-1-1 0 0,0 0 1 0 0,0-1 0 0 0,0 1-1 0 0,-1-1 1 0 0,0-1 0 0 0,0 0 0 0 0,0 0-1 0 0,0 0 1 0 0,-1-1 0 0 0,-3 1-61 0 0,4-2 11 0 0,1 0 1 0 0,0-1-1 0 0,-1 0 0 0 0,1 0 1 0 0,-1 0-1 0 0,1-1 1 0 0,-1-1-1 0 0,1 1 1 0 0,-1-1-1 0 0,1 0 0 0 0,-1-1 1 0 0,1 1-1 0 0,0-2 1 0 0,0 1-1 0 0,0-1 0 0 0,-4-2-11 0 0,-82-86-676 0 0,77 55-529 0 0,13 9-3159 0 0,9 19-4576 0 0,-1 5-2542 0 0</inkml:trace>
  <inkml:trace contextRef="#ctx0" brushRef="#br0" timeOffset="25716.148">6274 3988 4121 0 0,'0'0'3502'0'0,"0"0"-1446"0"0,0 0-585 0 0,0 0-70 0 0,0 0 10 0 0,0 0-3 0 0,0 0-32 0 0,0 0-130 0 0,0 0-162 0 0,0 0-146 0 0,0 0-130 0 0,0 0-88 0 0,0 0-49 0 0,-26 3-50 0 0,-84 13-63 0 0,33 9 685 0 0,-58 53 2 0 0,125-71-1233 0 0,1-1-1 0 0,0 1 1 0 0,0 1-1 0 0,0 0 1 0 0,1 0-1 0 0,0 0 1 0 0,1 1-1 0 0,0 0 1 0 0,0 1-1 0 0,1-1 1 0 0,0 1-1 0 0,1 1 1 0 0,0-1-1 0 0,1 1 1 0 0,0 0-1 0 0,0 0 1 0 0,1 0 0 0 0,1 0-1 0 0,0 0 1 0 0,0 1-1 0 0,1-1 1 0 0,1 11-12 0 0,0-19 2 0 0,1 0 1 0 0,0 0-1 0 0,0 0 1 0 0,1 0-1 0 0,-1 0 1 0 0,1 0-1 0 0,-1-1 1 0 0,1 1-1 0 0,0 0 1 0 0,0-1-1 0 0,0 1 0 0 0,0-1 1 0 0,1 0-1 0 0,-1 0 1 0 0,1 1-1 0 0,-1-2 1 0 0,1 1-1 0 0,0 0 1 0 0,0 0-1 0 0,-1-1 1 0 0,1 0-1 0 0,0 0 1 0 0,0 1-1 0 0,1-2 1 0 0,-1 1-1 0 0,0 0 1 0 0,0-1-1 0 0,3 1-2 0 0,92-8 473 0 0,-69-5-350 0 0,-1-1 1 0 0,-1-2-1 0 0,0 0 0 0 0,-1-2 0 0 0,-1 0 0 0 0,-1-2 0 0 0,1-2-123 0 0,-6 5 70 0 0,0-1 0 0 0,-2-1 0 0 0,0-1 1 0 0,-1-1-1 0 0,0 0 0 0 0,-2 0 0 0 0,-1-2 0 0 0,4-9-70 0 0,-4 20-45 0 0,-12 39-201 0 0,-2-11 267 0 0,2-7-93 0 0,1 0 0 0 0,0 1 1 0 0,0-1-1 0 0,1 0 0 0 0,1 0 1 0 0,-1 0-1 0 0,2 0 0 0 0,-1-1 0 0 0,1 0 1 0 0,1 1-1 0 0,-1-2 0 0 0,2 1 1 0 0,-1-1-1 0 0,1 0 0 0 0,0 0 1 0 0,1-1-1 0 0,0 0 0 0 0,0 0 72 0 0,27 18-4147 0 0,3-5-3681 0 0,-29-16-3502 0 0</inkml:trace>
  <inkml:trace contextRef="#ctx0" brushRef="#br0" timeOffset="26232.265">6613 4360 8938 0 0,'0'0'2795'0'0,"0"0"-617"0"0,0 0-420 0 0,0 0-366 0 0,0 0-209 0 0,0 0-111 0 0,0 0-86 0 0,0 0-63 0 0,0 0-98 0 0,0 0-81 0 0,0 0-108 0 0,0 0-113 0 0,0 0-48 0 0,16-14-47 0 0,97-91 548 0 0,-60 46-383 0 0,44-35-118 0 0,-96 93-479 0 0,0 1-1 0 0,0-1 1 0 0,0 1-1 0 0,0 0 1 0 0,0-1-1 0 0,0 1 1 0 0,0 0-1 0 0,0 0 1 0 0,0 0-1 0 0,0-1 1 0 0,0 1-1 0 0,0 0 1 0 0,0 0-1 0 0,0 1 1 0 0,0-1-1 0 0,0 0 1 0 0,0 0-1 0 0,0 0 1 0 0,0 1-1 0 0,0-1 1 0 0,0 1-1 0 0,0-1 1 0 0,0 1-1 0 0,0-1 1 0 0,0 1-1 0 0,0-1 1 0 0,0 1-1 0 0,0 0 1 0 0,-1-1-1 0 0,1 1 1 0 0,0 0-1 0 0,-1 0 1 0 0,1 0-1 0 0,0 0 1 0 0,-1-1-1 0 0,1 1 1 0 0,-1 0-1 0 0,1 0 1 0 0,-1 0-1 0 0,0 0 1 0 0,1 0-1 0 0,-1 0 1 0 0,0 0-1 0 0,0 0 1 0 0,0 1-1 0 0,1-1 1 0 0,-1 0-1 0 0,0 0 1 0 0,0 0-1 0 0,-1 0 1 0 0,1 0-1 0 0,0 0 1 0 0,0 0-1 0 0,0 0 1 0 0,-1 0-1 0 0,1 0 1 0 0,-1 0-1 0 0,1 0 5 0 0,13 120 157 0 0,-12-119-153 0 0,0 0-1 0 0,0 0 1 0 0,0 0-1 0 0,0 0 1 0 0,0 0-1 0 0,1 0 1 0 0,-1-1 0 0 0,1 1-1 0 0,-1-1 1 0 0,1 1-1 0 0,0-1 1 0 0,-1 1-1 0 0,1-1 1 0 0,0 0-1 0 0,0 0 1 0 0,0 0-1 0 0,0 0 1 0 0,0 0-1 0 0,0 0 1 0 0,0 0-1 0 0,0-1 1 0 0,0 1-1 0 0,1-1 1 0 0,-1 0-1 0 0,0 0 1 0 0,0 1-1 0 0,0-1 1 0 0,1-1-1 0 0,-1 1 1 0 0,0 0-1 0 0,0 0 1 0 0,0-1-1 0 0,1 1 1 0 0,-1-1-1 0 0,0 0 1 0 0,0 0-1 0 0,0 0 1 0 0,1 0-4 0 0,79-46 290 0 0,-76 43-284 0 0,65-54 143 0 0,-56 44-123 0 0,0 1-1 0 0,1 1 0 0 0,0 0 1 0 0,1 1-1 0 0,0 1 0 0 0,14-7-25 0 0,-29 17 4 0 0,-1-1-1 0 0,1 1 1 0 0,0 0 0 0 0,0 0-1 0 0,0 0 1 0 0,0 0 0 0 0,0 0-1 0 0,0 0 1 0 0,0 0 0 0 0,0 1-1 0 0,0-1 1 0 0,0 1 0 0 0,0-1-1 0 0,0 1 1 0 0,0 0-1 0 0,-1-1 1 0 0,1 1 0 0 0,0 0-1 0 0,0 0 1 0 0,-1 1 0 0 0,1-1-1 0 0,-1 0 1 0 0,1 0 0 0 0,-1 1-1 0 0,0-1 1 0 0,1 1-1 0 0,-1-1 1 0 0,0 1 0 0 0,0 0-1 0 0,0 0 1 0 0,0-1 0 0 0,0 1-1 0 0,-1 0 1 0 0,1 0 0 0 0,0 0-1 0 0,-1 0 1 0 0,1 0-1 0 0,-1-1 1 0 0,0 1 0 0 0,0 0-1 0 0,0 0 1 0 0,0 0 0 0 0,0 0-1 0 0,0 0 1 0 0,0 0 0 0 0,-1 0-1 0 0,1 0 1 0 0,0 0 0 0 0,-2 1-4 0 0,5 13 43 0 0,1 19 28 0 0,16 45-94 0 0,13-68-1203 0 0,-12-19-6470 0 0,-15 2-187 0 0,-2 2-3109 0 0</inkml:trace>
  <inkml:trace contextRef="#ctx0" brushRef="#br0" timeOffset="26566.158">7596 4279 128 0 0,'0'0'3130'0'0,"0"0"-49"0"0,0 0-33 0 0,0 0-259 0 0,0 0-310 0 0,0 0-324 0 0,0 0-353 0 0,35-5-260 0 0,107-14-217 0 0,-54-13 685 0 0,-76 26-1783 0 0,1-1 1 0 0,-1 0-1 0 0,0-1 1 0 0,-1 0-1 0 0,0-1 1 0 0,0 0-1 0 0,-1-1 0 0 0,0 0 1 0 0,-1-1-1 0 0,0 0 1 0 0,-1 0-1 0 0,0-1 1 0 0,1-2-228 0 0,-8 12 6 0 0,0 0 0 0 0,-1-1 1 0 0,1 1-1 0 0,0-1 0 0 0,-1 1 1 0 0,1-1-1 0 0,-1 1 0 0 0,0-1 1 0 0,0 1-1 0 0,0-1 0 0 0,0 1 1 0 0,0-1-1 0 0,-1 1 1 0 0,1-1-1 0 0,-1 1 0 0 0,1 0 1 0 0,-1-1-1 0 0,0 1 0 0 0,0 0 1 0 0,0-1-1 0 0,-1 1 0 0 0,1 0 1 0 0,0 0-1 0 0,-1 0 0 0 0,1 0 1 0 0,-1 0-1 0 0,0 0 0 0 0,1 0 1 0 0,-1 1-1 0 0,0-1 0 0 0,0 1 1 0 0,0-1-1 0 0,-1 1 0 0 0,1 0 1 0 0,0 0-1 0 0,0 0 1 0 0,-1 0-1 0 0,1 0 0 0 0,0 0 1 0 0,-1 1-1 0 0,1-1 0 0 0,-1 1 1 0 0,1-1-1 0 0,-1 1 0 0 0,1 0 1 0 0,-1 0-1 0 0,1 0 0 0 0,-1 1 1 0 0,1-1-1 0 0,-2 1-6 0 0,-5-1-21 0 0,-1 0 0 0 0,1 1 1 0 0,-1 0-1 0 0,1 1 0 0 0,-1 0 0 0 0,1 0 0 0 0,0 1 1 0 0,0 0-1 0 0,0 1 0 0 0,1 0 0 0 0,-1 0 0 0 0,1 1 1 0 0,0 0-1 0 0,0 0 0 0 0,-6 7 21 0 0,5-5-22 0 0,-1 0 0 0 0,2 1 0 0 0,-1 1 0 0 0,1-1 0 0 0,1 1 0 0 0,-1 1 0 0 0,2 0 0 0 0,-1 0 0 0 0,1 0 0 0 0,1 0 0 0 0,0 1 0 0 0,0 0 0 0 0,1 0 0 0 0,1 0 0 0 0,0 1 0 0 0,0-1 0 0 0,1 1 0 0 0,0 0 0 0 0,1-1 0 0 0,1 1 0 0 0,0 0 0 0 0,1 9 22 0 0,1-14-34 0 0,1 0 0 0 0,-1 0 0 0 0,1 0 0 0 0,1 0 1 0 0,-1 0-1 0 0,1-1 0 0 0,1 0 0 0 0,-1 0 0 0 0,1 0 0 0 0,0 0 0 0 0,0-1 1 0 0,1 1-1 0 0,-1-1 0 0 0,1-1 0 0 0,0 1 0 0 0,1-1 0 0 0,-1 0 0 0 0,1-1 1 0 0,-1 1-1 0 0,1-1 0 0 0,0-1 0 0 0,1 1 0 0 0,-1-1 0 0 0,0 0 0 0 0,1-1 0 0 0,1 0 34 0 0,35 7-3538 0 0,-3-6-3379 0 0,-29-2-4841 0 0</inkml:trace>
  <inkml:trace contextRef="#ctx0" brushRef="#br0" timeOffset="27274.046">9231 4164 0 0 0,'0'0'1760'0'0,"0"0"338"0"0,0 0 19 0 0,0 0-145 0 0,0 0-401 0 0,0 0-283 0 0,0 0-146 0 0,0 0-91 0 0,0 0 49 0 0,-9-5-22 0 0,-31-17-66 0 0,37 21-891 0 0,0 0 1 0 0,0 1 0 0 0,0-1 0 0 0,0 1-1 0 0,-1 0 1 0 0,1 0 0 0 0,0 0-1 0 0,0 0 1 0 0,-1 1 0 0 0,1-1 0 0 0,0 1-1 0 0,0 0 1 0 0,0 0 0 0 0,0 0-1 0 0,0 0 1 0 0,0 0 0 0 0,0 1 0 0 0,0 0-1 0 0,0-1 1 0 0,1 1 0 0 0,-1 0-1 0 0,1 0 1 0 0,-1 0-122 0 0,-2 2 196 0 0,-6 2-64 0 0,0 1 0 0 0,1 0 0 0 0,-1 1 0 0 0,1 0 0 0 0,1 0 0 0 0,0 1 0 0 0,0 1 0 0 0,1-1 0 0 0,0 1 0 0 0,0 1 0 0 0,1 0 0 0 0,0 0 0 0 0,1 0 0 0 0,1 0 0 0 0,0 1 0 0 0,0 0-1 0 0,1 0 1 0 0,1 1 0 0 0,0-1 0 0 0,0 1 0 0 0,1 3-132 0 0,2-10 6 0 0,0-1-1 0 0,0 0 1 0 0,0 1-1 0 0,1-1 1 0 0,0 0-1 0 0,0 0 1 0 0,0 1-1 0 0,0-1 1 0 0,1 0-1 0 0,0 0 1 0 0,0-1-1 0 0,0 1 1 0 0,1 0-1 0 0,0-1 1 0 0,0 1-1 0 0,0-1 1 0 0,0 0-1 0 0,1 0 1 0 0,-1 0-1 0 0,1 0 1 0 0,0-1-1 0 0,0 1 1 0 0,1-1-1 0 0,-1 0 1 0 0,1-1-1 0 0,3 3-5 0 0,5-1-29 0 0,0 0 1 0 0,0 0-1 0 0,0-2 0 0 0,1 1 0 0 0,0-2 1 0 0,-1 0-1 0 0,1 0 0 0 0,0-2 0 0 0,-1 1 1 0 0,1-2-1 0 0,5-1 29 0 0,11-3-883 0 0,-1-1-1 0 0,0-1 1 0 0,-1-2 0 0 0,0-1 0 0 0,0-1-1 0 0,13-9 884 0 0,-24 12-1175 0 0,99-55-11989 0 0,-92 52 11021 0 0</inkml:trace>
  <inkml:trace contextRef="#ctx0" brushRef="#br0" timeOffset="27557.561">9757 4146 368 0 0,'0'0'2015'0'0,"0"0"-680"0"0,0 0-177 0 0,0 0 41 0 0,0 0 161 0 0,0 0 127 0 0,0 0-8 0 0,0 0-44 0 0,0 0-150 0 0,0 0-144 0 0,-25 35-112 0 0,-80 110-163 0 0,69-70 245 0 0,35-65-887 0 0,0-5-99 0 0,0 0-1 0 0,0 0 1 0 0,0 0 0 0 0,1 0 0 0 0,0 0 0 0 0,0 0 0 0 0,0 0 0 0 0,0 0-1 0 0,1 0 1 0 0,0 0 0 0 0,0 0 0 0 0,0 0 0 0 0,1 0 0 0 0,-1-1 0 0 0,1 1-1 0 0,0 0 1 0 0,1-1 0 0 0,-1 0 0 0 0,1 1 0 0 0,0-1 0 0 0,0 0 0 0 0,0 0-1 0 0,0-1 1 0 0,1 1 0 0 0,0-1 0 0 0,0 1 0 0 0,-1-1 0 0 0,2 0 0 0 0,-1-1-1 0 0,0 1 1 0 0,1-1 0 0 0,-1 0 0 0 0,1 0 0 0 0,0 0 0 0 0,-1 0 0 0 0,1-1-1 0 0,4 1-124 0 0,5-2 204 0 0,-1-1-1 0 0,0-1 0 0 0,1 0 0 0 0,-1 0 1 0 0,0-2-1 0 0,0 1 0 0 0,0-2 0 0 0,-1 0 1 0 0,0 0-1 0 0,1-1 0 0 0,-2 0 0 0 0,1-1 1 0 0,-1-1-1 0 0,0 0 0 0 0,-1 0 0 0 0,0-1 1 0 0,0 0-1 0 0,-1-1 0 0 0,0 0 1 0 0,0-1-1 0 0,-1 0 0 0 0,0-1-203 0 0,-3 4 29 0 0,0 0 1 0 0,0 0-1 0 0,-1-1 1 0 0,0 1-1 0 0,0-1 1 0 0,-1 0-1 0 0,0-1 0 0 0,-1 1 1 0 0,0 0-1 0 0,0-1 1 0 0,-1 1-1 0 0,0-1 0 0 0,-1 1 1 0 0,0-1-1 0 0,-1 0 1 0 0,0 1-1 0 0,0-1-29 0 0,0 6-44 0 0,0 0 0 0 0,-1 0 0 0 0,0 0 1 0 0,1 0-1 0 0,-1 1 0 0 0,-1-1 0 0 0,1 1 0 0 0,0-1 0 0 0,-1 1 0 0 0,0 0 0 0 0,1 0 1 0 0,-1 0-1 0 0,-1 0 0 0 0,1 1 0 0 0,0-1 0 0 0,-1 1 0 0 0,1 0 0 0 0,-1 0 0 0 0,1 0 0 0 0,-1 0 1 0 0,0 0-1 0 0,0 1 0 0 0,0 0 0 0 0,0 0 0 0 0,0 0 0 0 0,0 0 0 0 0,0 1 0 0 0,-1 0 1 0 0,1 0-1 0 0,-2 0 44 0 0,1 0-368 0 0,-1 0 0 0 0,1 0-1 0 0,0 1 1 0 0,0 0 0 0 0,-1 0 0 0 0,1 0 0 0 0,0 1 0 0 0,0 0 0 0 0,0 0 0 0 0,0 0 0 0 0,1 0 0 0 0,-1 1 0 0 0,1 0 0 0 0,-1 0 0 0 0,-1 1 368 0 0,-14 17-4400 0 0,7-7-1865 0 0,1-2-3316 0 0</inkml:trace>
  <inkml:trace contextRef="#ctx0" brushRef="#br0" timeOffset="28041.885">10098 4507 4105 0 0,'0'0'2743'0'0,"0"0"-733"0"0,0 0-422 0 0,0 0-197 0 0,0 0-148 0 0,0 0-21 0 0,0 0 78 0 0,0 0 39 0 0,0 0-24 0 0,0 0-29 0 0,0 0-40 0 0,0 0-71 0 0,0 0-181 0 0,13-8-231 0 0,40-26-228 0 0,8-35 509 0 0,-26 24-568 0 0,-20 23-397 0 0,2 1 0 0 0,0 0 0 0 0,2 1 0 0 0,0 1-1 0 0,1 1 1 0 0,14-9-79 0 0,-33 26-9 0 0,0 1-1 0 0,0-1 1 0 0,0 1-1 0 0,0-1 1 0 0,0 1-1 0 0,0 0 1 0 0,0 0-1 0 0,0-1 0 0 0,0 1 1 0 0,0 0-1 0 0,0 0 1 0 0,0 0-1 0 0,0 0 1 0 0,0 0-1 0 0,0 1 1 0 0,0-1-1 0 0,0 0 1 0 0,0 0-1 0 0,0 1 1 0 0,0-1-1 0 0,0 0 1 0 0,0 1-1 0 0,0-1 0 0 0,0 1 1 0 0,0-1-1 0 0,0 1 1 0 0,0 0-1 0 0,-1-1 1 0 0,1 1-1 0 0,0 0 1 0 0,0 0-1 0 0,-1 0 1 0 0,1-1-1 0 0,0 1 1 0 0,-1 0-1 0 0,1 0 1 0 0,-1 0-1 0 0,1 0 0 0 0,-1 0 1 0 0,0 0-1 0 0,1 0 1 0 0,-1 0-1 0 0,0 0 1 0 0,0 0-1 0 0,0 0 1 0 0,0 0-1 0 0,0 0 1 0 0,0 0-1 0 0,0 0 1 0 0,0 0-1 0 0,0 0 1 0 0,0 0-1 0 0,0 0 0 0 0,-1 0 1 0 0,1 1 9 0 0,1 5 72 0 0,0 2-55 0 0,1 0 0 0 0,0 0 0 0 0,0 0 1 0 0,1-1-1 0 0,0 1 0 0 0,1 0 0 0 0,0-1 0 0 0,0 0 0 0 0,1 0 0 0 0,0 0 0 0 0,0-1 0 0 0,1 0 0 0 0,0 0 1 0 0,0 0-1 0 0,0 0 0 0 0,1-1 0 0 0,0 0 0 0 0,1-1 0 0 0,-1 1 0 0 0,1-2 0 0 0,0 1 0 0 0,0-1 0 0 0,1 0 1 0 0,-1 0-1 0 0,1-1 0 0 0,-1-1 0 0 0,1 1 0 0 0,4-1-17 0 0,-6-2 96 0 0,0 0 0 0 0,0 0 0 0 0,0-1 0 0 0,0 0 0 0 0,-1-1 0 0 0,1 1 0 0 0,0-1 0 0 0,-1 0 0 0 0,1-1 0 0 0,-1 0 0 0 0,1 0 0 0 0,-1 0 0 0 0,0-1 0 0 0,0 0 0 0 0,-1 0 0 0 0,1 0 0 0 0,-1-1 0 0 0,0 0 0 0 0,0 0 0 0 0,-1 0 0 0 0,1-1 0 0 0,-1 1 0 0 0,0-1 0 0 0,-1 0 0 0 0,1 0 0 0 0,-1-1 1 0 0,0 1-98 0 0,44-104-552 0 0,-36 92-1792 0 0,-5 14-1332 0 0,1 3-3477 0 0,-5 1-4751 0 0</inkml:trace>
  <inkml:trace contextRef="#ctx0" brushRef="#br0" timeOffset="28415.626">11475 4083 14963 0 0,'0'0'2267'0'0,"0"0"-532"0"0,0 0-277 0 0,0 0-182 0 0,0 0-222 0 0,0 0-323 0 0,0 0-271 0 0,0 0-113 0 0,0 0-62 0 0,0 0-34 0 0,0 0-19 0 0,0 0-22 0 0,0 0-35 0 0,-35 9-20 0 0,-109 27-33 0 0,69-6 44 0 0,73-30-169 0 0,0 1 0 0 0,0-1 1 0 0,0 1-1 0 0,0-1 0 0 0,1 1 1 0 0,-1 0-1 0 0,0 0 0 0 0,0 0 0 0 0,0 0 1 0 0,1 0-1 0 0,-1 1 0 0 0,0-1 1 0 0,1 0-1 0 0,-1 1 0 0 0,1-1 0 0 0,-1 1 1 0 0,1 0-1 0 0,0-1 0 0 0,0 1 0 0 0,0 0 1 0 0,0 0-1 0 0,0 0 0 0 0,0 0 1 0 0,1 0-1 0 0,-1 0 0 0 0,0 0 0 0 0,1 0 1 0 0,0 0-1 0 0,-1 0 0 0 0,1 0 1 0 0,0 0-1 0 0,0 0 0 0 0,0 0 0 0 0,0 0 1 0 0,1 0-1 0 0,-1 0 0 0 0,0 0 1 0 0,1 0-1 0 0,0 0 0 0 0,-1 0 0 0 0,1 0 1 0 0,0 0-1 0 0,0 0 0 0 0,0 0 1 0 0,0 0-1 0 0,0-1 0 0 0,1 1 0 0 0,-1 0 1 0 0,0-1-1 0 0,1 1 0 0 0,-1-1 0 0 0,1 0 4 0 0,178 44 63 0 0,-176-44-36 0 0,-1 1 0 0 0,0-1 0 0 0,0 1 1 0 0,1-1-1 0 0,-1 1 0 0 0,0 0 0 0 0,0 0 1 0 0,-1 0-1 0 0,1 1 0 0 0,0-1 0 0 0,-1 1 1 0 0,1-1-1 0 0,-1 1 0 0 0,0 0 0 0 0,0 0 1 0 0,0 0-1 0 0,0 0 0 0 0,-1 0 0 0 0,1 1 1 0 0,-1-1-1 0 0,0 0 0 0 0,1 1 0 0 0,-2-1 1 0 0,1 1-1 0 0,0-1 0 0 0,-1 1 0 0 0,0-1 1 0 0,1 1-1 0 0,-1 0 0 0 0,-1-1 0 0 0,1 1 1 0 0,-1-1-1 0 0,1 1 0 0 0,-1-1 1 0 0,0 1-1 0 0,0-1 0 0 0,0 0 0 0 0,-1 1 1 0 0,1-1-1 0 0,-1 0 0 0 0,0 0 0 0 0,0 0 1 0 0,0 0-1 0 0,0 0 0 0 0,0 0 0 0 0,-1-1 1 0 0,1 1-1 0 0,-3 1-28 0 0,-9 10 39 0 0,1-1-1 0 0,-2-1 1 0 0,0 0 0 0 0,0-1 0 0 0,-1 0 0 0 0,0-2-1 0 0,0 0 1 0 0,-2 0 0 0 0,1-2 0 0 0,-1 0-1 0 0,0-1 1 0 0,-10 2-39 0 0,-6-8-1261 0 0,31-24-9166 0 0,3 19-707 0 0</inkml:trace>
  <inkml:trace contextRef="#ctx0" brushRef="#br0" timeOffset="28685.605">11931 3667 12699 0 0,'0'0'5127'0'0,"0"0"-3139"0"0,0 0-1172 0 0,0 0-228 0 0,0 0-45 0 0,0 0 129 0 0,0 0 160 0 0,0 0 119 0 0,0 0 28 0 0,0 0-156 0 0,0 0-166 0 0,1 35-117 0 0,1 110-90 0 0,-31 69 623 0 0,8 69-775 0 0,22-276-322 0 0,0 0 0 0 0,0 0 0 0 0,1 0 1 0 0,0 0-1 0 0,1-1 0 0 0,-1 1 0 0 0,1-1 1 0 0,0 0-1 0 0,1 1 0 0 0,-1-1 1 0 0,1-1-1 0 0,1 1 0 0 0,-1-1 0 0 0,1 1 1 0 0,0-1-1 0 0,0-1 0 0 0,0 1 1 0 0,1-1-1 0 0,1 2 24 0 0,11 5-1235 0 0,-17-11 541 0 0,-1 0-265 0 0,-11 0-2696 0 0,-5-1-815 0 0,5-2-2018 0 0,3-1-4596 0 0</inkml:trace>
  <inkml:trace contextRef="#ctx0" brushRef="#br0" timeOffset="28923.216">11567 4198 10546 0 0,'0'0'3124'0'0,"0"0"-1160"0"0,0 0-724 0 0,0 0-162 0 0,0 0-63 0 0,0 0-48 0 0,0 0-90 0 0,0 0-133 0 0,34-13-116 0 0,107-36-115 0 0,-43 27 240 0 0,209 10-741 0 0,-228 22-2927 0 0,-30-2-6423 0 0,-34-8-1254 0 0</inkml:trace>
  <inkml:trace contextRef="#ctx0" brushRef="#br0" timeOffset="29257.526">12544 4106 4057 0 0,'0'0'3345'0'0,"0"0"-461"0"0,0 0-442 0 0,0 0-304 0 0,0 0-308 0 0,0 0-241 0 0,0 0-227 0 0,0 0-209 0 0,0 0-135 0 0,0 0-107 0 0,0 0-94 0 0,0 0-152 0 0,0 0-184 0 0,-5 5-124 0 0,-161 107 862 0 0,-11 13-1089 0 0,174-123-138 0 0,1 0 1 0 0,0 0-1 0 0,0 0 1 0 0,0 0-1 0 0,0 0 1 0 0,0 1-1 0 0,0-1 1 0 0,1 1-1 0 0,-1-1 1 0 0,1 1-1 0 0,0 0 1 0 0,0 0-1 0 0,0-1 1 0 0,0 1-1 0 0,0 0 1 0 0,1 0-1 0 0,-1 0 1 0 0,1 0-1 0 0,-1 0 1 0 0,1 0-1 0 0,0 0 1 0 0,1 0-1 0 0,-1 0 1 0 0,0 0-1 0 0,1 0 1 0 0,0 2 7 0 0,55 6 76 0 0,-37-13 13 0 0,1-1 1 0 0,-1-1-1 0 0,0-1 0 0 0,0-1 1 0 0,0 0-1 0 0,-1-2 0 0 0,0 0 1 0 0,-1-1-1 0 0,0-1 0 0 0,9-6-89 0 0,178-131 1007 0 0,-202 150-1023 0 0,-1 0 0 0 0,1 0 0 0 0,0 0 0 0 0,-1 0 0 0 0,0 0 0 0 0,1 0 0 0 0,-1 0 0 0 0,-1 1 0 0 0,1-1 0 0 0,0 0 0 0 0,-1 1 0 0 0,1-1 0 0 0,-1 0 0 0 0,0 1 0 0 0,-1-1 0 0 0,1 1 0 0 0,0-1 0 0 0,-1 1 16 0 0,21 88-771 0 0,0-69-2681 0 0,7-5-4718 0 0,-20-15-3423 0 0</inkml:trace>
  <inkml:trace contextRef="#ctx0" brushRef="#br0" timeOffset="29629.497">12896 4444 14675 0 0,'0'0'1990'0'0,"0"0"-492"0"0,0 0-153 0 0,0 0-127 0 0,0 0-171 0 0,0 0-160 0 0,0 0-189 0 0,0 0-155 0 0,0 0-36 0 0,0 0-30 0 0,0 0-49 0 0,0 0-66 0 0,0 0-66 0 0,23-25-69 0 0,73-78-77 0 0,-22 22 141 0 0,-44 52-312 0 0,-23 69-434 0 0,-5-17 412 0 0,-2-18 40 0 0,0 1 1 0 0,0-1-1 0 0,1 1 1 0 0,-1-1-1 0 0,1 0 0 0 0,0 0 1 0 0,1 1-1 0 0,-1-1 1 0 0,1 0-1 0 0,0 0 0 0 0,0 0 1 0 0,1 0-1 0 0,-1-1 1 0 0,1 1-1 0 0,0-1 0 0 0,0 1 1 0 0,1-1-1 0 0,-1 0 1 0 0,1 0-1 0 0,0-1 0 0 0,0 1 1 0 0,0-1-1 0 0,3 2 3 0 0,4-2 79 0 0,0 0 0 0 0,0-1 0 0 0,0-1 0 0 0,0 1 1 0 0,1-2-1 0 0,-1 1 0 0 0,0-2 0 0 0,1 1 0 0 0,-1-2 0 0 0,0 1 0 0 0,0-2 0 0 0,0 1 0 0 0,0-1 0 0 0,0-1 0 0 0,0 0 0 0 0,-1-1 0 0 0,0 0 0 0 0,0 0 0 0 0,0-1 1 0 0,-1 0-1 0 0,8-7-79 0 0,63-60 21 0 0,-63 32-7393 0 0,-16 37-2708 0 0</inkml:trace>
  <inkml:trace contextRef="#ctx0" brushRef="#br0" timeOffset="29873.833">13988 3524 12979 0 0,'0'0'7040'0'0,"0"0"-5041"0"0,0 0-1384 0 0,0 0 130 0 0,0 0 166 0 0,-1 31 69 0 0,-4 101-47 0 0,3 177 1819 0 0,2-266-2756 0 0,2 0-1 0 0,1 0 1 0 0,2 0 0 0 0,2-1-1 0 0,2 1 1 0 0,2-2 0 0 0,6 14 4 0 0,7-4-2678 0 0,-24-51 921 0 0,0 0-2910 0 0,0 0-7329 0 0</inkml:trace>
  <inkml:trace contextRef="#ctx0" brushRef="#br0" timeOffset="30023.291">13669 4091 17948 0 0,'0'0'1152'0'0,"0"0"-432"0"0,0 0 32 0 0,0 0-39 0 0,0 0-121 0 0,0 0-80 0 0,223-52-136 0 0,-182 45-120 0 0,3 3-72 0 0,-4 4-96 0 0,3-3-32 0 0,-5-1-88 0 0,5 4-184 0 0,-8-4-456 0 0,-8 1-1617 0 0,-10-1-10745 0 0</inkml:trace>
  <inkml:trace contextRef="#ctx0" brushRef="#br0" timeOffset="31235.854">15310 3704 9010 0 0,'0'0'1990'0'0,"0"0"-493"0"0,0 0-430 0 0,0 0-361 0 0,0 0-230 0 0,0 0 48 0 0,0 0 191 0 0,0 0 224 0 0,0 0 190 0 0,0 0 2 0 0,0 0-61 0 0,0 0-58 0 0,0 0-88 0 0,31 6-61 0 0,100 17-92 0 0,-126-22-712 0 0,0 0 1 0 0,0 0-1 0 0,0-1 0 0 0,0 0 1 0 0,0 0-1 0 0,0 0 1 0 0,0 0-1 0 0,0-1 0 0 0,0 0 1 0 0,0 0-1 0 0,0 0 1 0 0,0-1-1 0 0,-1 1 0 0 0,1-1 1 0 0,0 0-1 0 0,-1-1 0 0 0,2 0-59 0 0,8-5 180 0 0,24-10 92 0 0,0-2 0 0 0,-2-2 1 0 0,0-1-1 0 0,-2-2 0 0 0,0-1 0 0 0,5-8-272 0 0,0-18 342 0 0,-37 75-559 0 0,-8 661 220 0 0,9-633-37 0 0,-2 0 0 0 0,-3 1 0 0 0,-2-1 0 0 0,-2 0 1 0 0,-3 0-1 0 0,-2-1 0 0 0,-2 0 0 0 0,-2-1 0 0 0,-2 0 0 0 0,-2-1 1 0 0,-13 21 33 0 0,18-46-58 0 0,-1-1 0 0 0,-1 0 0 0 0,-1-1-1 0 0,-1-1 1 0 0,0-1 0 0 0,-22 17 58 0 0,32-29 0 0 0,-1 0-1 0 0,0-1 0 0 0,0 0 1 0 0,-1-1-1 0 0,1 0 0 0 0,-1 0 1 0 0,0-1-1 0 0,-1 0 0 0 0,1-1 1 0 0,-1 0-1 0 0,1 0 1 0 0,-1-2-1 0 0,0 1 0 0 0,0-1 1 0 0,0-1-1 0 0,0 0 0 0 0,0 0 1 0 0,-4-2 0 0 0,11 1 4 0 0,1 0 1 0 0,0 0 0 0 0,0-1-1 0 0,-1 1 1 0 0,1-1-1 0 0,0 0 1 0 0,1 0 0 0 0,-1 0-1 0 0,0 0 1 0 0,0 0 0 0 0,1-1-1 0 0,0 1 1 0 0,-1-1 0 0 0,1 0-1 0 0,0 1 1 0 0,0-1 0 0 0,0 0-1 0 0,1 0 1 0 0,-1-1 0 0 0,1 1-1 0 0,0 0 1 0 0,0 0 0 0 0,0-1-1 0 0,0 1 1 0 0,0 0 0 0 0,1-1-1 0 0,-1 1 1 0 0,1-1-1 0 0,0 1 1 0 0,0-2-5 0 0,8-107 57 0 0,5 62-31 0 0,3 0 1 0 0,2 2 0 0 0,3 0-1 0 0,17-31-26 0 0,-23 49-11 0 0,0 1-1 0 0,2 1 0 0 0,1 1 1 0 0,2 0-1 0 0,0 1 0 0 0,2 1 1 0 0,0 1-1 0 0,2 1 1 0 0,1 2-1 0 0,0 0 0 0 0,25-15 12 0 0,45-12-1216 0 0,-25 37-2458 0 0,44 18-10075 0 0,-46-1 6250 0 0,-22-5 7421 0 0,-15 0 142 0 0,1-2 1 0 0,-1-1-1 0 0,0-2 1 0 0,1-1-1 0 0,11-4-64 0 0,-3-6 3906 0 0,-2-5 3895 0 0,-29 7 727 0 0,-24 9-6052 0 0,-27 8-2048 0 0,21 4-249 0 0,1 1 0 0 0,1 1 0 0 0,0 1 0 0 0,0 1 1 0 0,1 1-1 0 0,1 0 0 0 0,0 1 0 0 0,0 1 0 0 0,2 1 0 0 0,-5 6-179 0 0,14-16 30 0 0,0 2 1 0 0,1-1-1 0 0,-1 0 0 0 0,2 1 1 0 0,-1 0-1 0 0,1 0 0 0 0,0 1 1 0 0,1-1-1 0 0,0 1 0 0 0,0 0 0 0 0,1 0 1 0 0,0 0-1 0 0,0 0 0 0 0,1 6-30 0 0,0-10 5 0 0,1-1-1 0 0,1 1 0 0 0,-1-1 1 0 0,0 0-1 0 0,1 1 1 0 0,0-1-1 0 0,0 0 0 0 0,0 1 1 0 0,1-1-1 0 0,0 0 1 0 0,-1 0-1 0 0,1 0 0 0 0,1 0 1 0 0,-1-1-1 0 0,0 1 0 0 0,1 0 1 0 0,0-1-1 0 0,0 0 1 0 0,0 0-1 0 0,0 0 0 0 0,0 0 1 0 0,1 0-1 0 0,-1 0 1 0 0,1-1-1 0 0,0 0 0 0 0,0 0 1 0 0,0 0-1 0 0,0 0 0 0 0,0 0 1 0 0,0-1-1 0 0,1 0-4 0 0,-1 1 35 0 0,-1-1 0 0 0,1 1-1 0 0,0-1 1 0 0,0 0 0 0 0,0 0-1 0 0,0-1 1 0 0,0 1 0 0 0,0-1-1 0 0,0 0 1 0 0,0 0 0 0 0,0 0-1 0 0,0 0 1 0 0,0-1 0 0 0,0 0-1 0 0,0 0 1 0 0,0 0 0 0 0,0 0-1 0 0,0-1 1 0 0,-1 1 0 0 0,1-1-1 0 0,0 0 1 0 0,-1 0 0 0 0,1 0-1 0 0,-1-1 1 0 0,0 1 0 0 0,0-1-1 0 0,0 1 1 0 0,0-1 0 0 0,0 0-1 0 0,-1-1 1 0 0,1 1 0 0 0,-1 0-1 0 0,0-1 1 0 0,0 1 0 0 0,0-1-1 0 0,-1 1 1 0 0,1-1 0 0 0,-1 0 0 0 0,1 0-36 0 0,1-15-97 0 0,-1 0 0 0 0,-1 0 0 0 0,0 0-1 0 0,-1 0 1 0 0,-2 0 0 0 0,1 1-1 0 0,-4-11 99 0 0,0-17-4168 0 0,2 0-5096 0 0,3 37-1516 0 0</inkml:trace>
  <inkml:trace contextRef="#ctx0" brushRef="#br0" timeOffset="31493.507">16559 4407 5849 0 0,'0'0'2732'0'0,"0"0"-367"0"0,0 0-214 0 0,0 0-189 0 0,0 0-204 0 0,0 0-248 0 0,0 0-267 0 0,0 0-250 0 0,8 32-195 0 0,25 97-132 0 0,-24-80 945 0 0,-5-54 1944 0 0,1-14-3173 0 0,-4 17-134 0 0,13-51 208 0 0,-6 14-356 0 0,3 0 0 0 0,0 1-1 0 0,3 0 1 0 0,1 1 0 0 0,2 1 0 0 0,1 0-1 0 0,2 1 1 0 0,14-17-100 0 0,-28 43-125 0 0,1 1 0 0 0,0-1 1 0 0,0 2-1 0 0,1-1 0 0 0,0 1 1 0 0,0 0-1 0 0,1 1 0 0 0,0 0 0 0 0,0 0 1 0 0,0 1-1 0 0,1 0 0 0 0,-1 0 0 0 0,1 1 1 0 0,0 1-1 0 0,1 0 0 0 0,-1 0 1 0 0,1 1-1 0 0,-1 0 0 0 0,1 1 0 0 0,0 0 1 0 0,2 0 124 0 0,9 9-3101 0 0,-14-2-1231 0 0,-2-2-974 0 0,3 0-7189 0 0</inkml:trace>
  <inkml:trace contextRef="#ctx0" brushRef="#br0" timeOffset="32612.018">18647 4330 1448 0 0,'0'0'2065'0'0,"0"0"-601"0"0,0 0-85 0 0,0 0 165 0 0,0 0 105 0 0,0 0-26 0 0,0 0-127 0 0,0 0-174 0 0,0 0-174 0 0,0 0-152 0 0,-33 3-125 0 0,-105 8-99 0 0,49 12 495 0 0,76-17-1030 0 0,-5 1-16 0 0,0 1 0 0 0,0 0-1 0 0,1 2 1 0 0,1-1 0 0 0,0 2 0 0 0,0 0 0 0 0,1 1 0 0 0,0 1-1 0 0,1 0 1 0 0,1 1 0 0 0,-6 8-221 0 0,17-20 12 0 0,0 0-1 0 0,0 0 1 0 0,1 0-1 0 0,-1 0 1 0 0,1 1 0 0 0,0-1-1 0 0,-1 1 1 0 0,1-1-1 0 0,0 1 1 0 0,1-1 0 0 0,-1 1-1 0 0,0-1 1 0 0,1 1 0 0 0,-1 0-1 0 0,1 0 1 0 0,0-1-1 0 0,0 1 1 0 0,0 0 0 0 0,0 0-1 0 0,0-1 1 0 0,1 1-1 0 0,-1 0 1 0 0,1-1 0 0 0,0 1-1 0 0,0 0 1 0 0,0-1-1 0 0,0 1 1 0 0,0-1 0 0 0,0 0-1 0 0,1 1 1 0 0,-1-1-1 0 0,1 0 1 0 0,0 0 0 0 0,0 0-1 0 0,0 0 1 0 0,0 0 0 0 0,0 0-1 0 0,0 0 1 0 0,0-1-1 0 0,0 1 1 0 0,1-1 0 0 0,-1 0-1 0 0,0 1 1 0 0,3 0-12 0 0,13 0 150 0 0,-1 0 0 0 0,0-1 0 0 0,0-1 0 0 0,0 0 0 0 0,1-1 0 0 0,-1-1 0 0 0,0-1 0 0 0,0 0 0 0 0,0-1 0 0 0,-1-1 0 0 0,1-1 0 0 0,-1 0 0 0 0,-1-1 0 0 0,1-1 0 0 0,5-4-150 0 0,16-6 143 0 0,-1-3 1 0 0,-1 0-1 0 0,-1-3 1 0 0,-1 0-1 0 0,-1-3 1 0 0,-1 0-1 0 0,-1-2 1 0 0,19-26-144 0 0,17-22 110 0 0,-64 110-472 0 0,-4 1 351 0 0,0-24 8 0 0,0-1 0 0 0,0 1-1 0 0,1 0 1 0 0,0-1 0 0 0,1 1-1 0 0,0 0 1 0 0,1-1 0 0 0,0 1-1 0 0,0 0 1 0 0,1-1 0 0 0,0 1-1 0 0,1-1 1 0 0,0 0-1 0 0,0 0 1 0 0,1 0 0 0 0,0 0-1 0 0,1-1 1 0 0,0 1 0 0 0,0-1-1 0 0,1 0 1 0 0,0-1 0 0 0,0 1-1 0 0,1-1 1 0 0,-1 0 0 0 0,2-1-1 0 0,1 1 4 0 0,0-1 19 0 0,1-1 0 0 0,0-1-1 0 0,1 0 1 0 0,-1 0-1 0 0,1-1 1 0 0,-1 0-1 0 0,1-1 1 0 0,0-1-1 0 0,0 1 1 0 0,0-2 0 0 0,0 1-1 0 0,0-1 1 0 0,0-1-1 0 0,0 0 1 0 0,0-1-1 0 0,0 0 1 0 0,-1-1-1 0 0,1 0 1 0 0,0 0-1 0 0,-1-1 1 0 0,0-1 0 0 0,0 0-1 0 0,7-4-18 0 0,22-19 114 0 0,-2-1 1 0 0,-1-2-1 0 0,-1-1 0 0 0,-2-2 1 0 0,-1-2-1 0 0,-2 0 0 0 0,-1-2 0 0 0,-2-1 1 0 0,-2-2-1 0 0,-2 0 0 0 0,-1-1 0 0 0,-2-2 1 0 0,-2 0-1 0 0,-3-1 0 0 0,-1 0 1 0 0,-1-6-115 0 0,5-71-19 0 0,-18 121 14 0 0,1 1 0 0 0,-1-1 1 0 0,0 1-1 0 0,0-1 0 0 0,0 1 0 0 0,0-1 1 0 0,0 1-1 0 0,0-1 0 0 0,0 1 0 0 0,0-1 0 0 0,0 1 1 0 0,0-1-1 0 0,0 0 0 0 0,-1 1 0 0 0,1-1 1 0 0,0 1-1 0 0,0 0 0 0 0,0-1 0 0 0,-1 1 1 0 0,1-1-1 0 0,0 1 0 0 0,-1-1 0 0 0,1 1 0 0 0,0-1 1 0 0,-1 1-1 0 0,1 0 0 0 0,0-1 0 0 0,-1 1 1 0 0,1 0-1 0 0,-1-1 0 0 0,1 1 0 0 0,-1 0 1 0 0,1 0-1 0 0,0-1 0 0 0,-1 1 0 0 0,1 0 0 0 0,-1 0 1 0 0,1 0-1 0 0,-1 0 0 0 0,0 0 0 0 0,1 0 1 0 0,-1 0-1 0 0,1 0 0 0 0,-1 0 0 0 0,1 0 1 0 0,-1 0-1 0 0,1 0 0 0 0,-1 0 0 0 0,1 0 1 0 0,-1 0-1 0 0,1 0 0 0 0,-1 0 0 0 0,1 1 0 0 0,-1-1 1 0 0,1 0-1 0 0,-1 0 0 0 0,1 1 0 0 0,0-1 1 0 0,-1 0-1 0 0,1 1 0 0 0,-1-1 0 0 0,1 0 5 0 0,-28 24-238 0 0,8 1 216 0 0,1 2 0 0 0,1 0 0 0 0,2 1 0 0 0,0 0-1 0 0,2 1 1 0 0,2 1 0 0 0,0 0 0 0 0,2 1 0 0 0,2 0-1 0 0,0 1 1 0 0,2 0 0 0 0,2 0 0 0 0,1 0 0 0 0,1 8 22 0 0,1-30-6 0 0,1-1 1 0 0,0 0-1 0 0,0 1 1 0 0,1-1-1 0 0,0 0 1 0 0,1 0-1 0 0,0 1 1 0 0,0-1-1 0 0,1-1 1 0 0,1 1-1 0 0,-1 0 1 0 0,1-1-1 0 0,1 0 1 0 0,-1 1-1 0 0,1-2 1 0 0,1 1-1 0 0,0-1 1 0 0,0 0-1 0 0,0 0 1 0 0,1 0-1 0 0,0-1 1 0 0,0 0-1 0 0,0 0 1 0 0,1-1-1 0 0,0 0 1 0 0,0-1-1 0 0,0 1 1 0 0,1-1-1 0 0,-1-1 1 0 0,1 0-1 0 0,1 0 6 0 0,7 0 37 0 0,1-1-1 0 0,0-1 1 0 0,0 0 0 0 0,0-1 0 0 0,0-1-1 0 0,0-1 1 0 0,0-1 0 0 0,0 0-1 0 0,-1-2 1 0 0,0 1 0 0 0,0-2 0 0 0,0-1-1 0 0,0 0 1 0 0,8-5-37 0 0,27-17 162 0 0,-1-3 0 0 0,-2-1 0 0 0,34-31-162 0 0,-61 47-1 0 0,-1-1-1 0 0,-1 0 0 0 0,-1-2 1 0 0,0 0-1 0 0,-2-1 0 0 0,0-1 1 0 0,-2 0-1 0 0,0-1 0 0 0,-2-1 1 0 0,0 0-1 0 0,-2-1 0 0 0,0 0 1 0 0,-2-1-1 0 0,-1 0 0 0 0,-1-1 1 0 0,-1 0-1 0 0,-2 0 0 0 0,0 0 1 0 0,-2 0-1 0 0,-1 0 1 0 0,-1-16 1 0 0,-1 40-5 0 0,0 0 1 0 0,1 0 0 0 0,-1 1 0 0 0,0-1-1 0 0,0 1 1 0 0,0-1 0 0 0,0 1 0 0 0,-1-1-1 0 0,1 1 1 0 0,-1 0 0 0 0,1-1 0 0 0,-1 1 0 0 0,0 0-1 0 0,0 0 1 0 0,0 0 0 0 0,0 0 0 0 0,0 1-1 0 0,-1-1 1 0 0,1 1 0 0 0,0-1 0 0 0,-1 1-1 0 0,1 0 1 0 0,-1 0 0 0 0,1 0 0 0 0,-1 0-1 0 0,0 0 1 0 0,1 1 0 0 0,-1-1 0 0 0,0 1 0 0 0,0-1-1 0 0,1 1 1 0 0,-1 0 0 0 0,0 0 0 0 0,0 0-1 0 0,1 1 1 0 0,-1-1 0 0 0,0 1 0 0 0,1 0-1 0 0,-1-1 1 0 0,0 1 0 0 0,1 0 0 0 0,-1 0 0 0 0,1 1-1 0 0,-1-1 1 0 0,1 1 0 0 0,0-1 0 0 0,-1 1-1 0 0,1 0 1 0 0,0-1 0 0 0,0 1 0 0 0,0 0-1 0 0,-1 2 5 0 0,-11 8-5 0 0,1 1 0 0 0,0 0 0 0 0,1 1 0 0 0,0 1 0 0 0,2-1 0 0 0,-1 2 0 0 0,2-1 0 0 0,0 2 0 0 0,1-1 0 0 0,0 1 0 0 0,1 0 0 0 0,1 1 0 0 0,1-1 0 0 0,-2 12 5 0 0,-3 24-23 0 0,3 1-1 0 0,1-1 0 0 0,3 1 0 0 0,2 20 24 0 0,2-54-42 0 0,0 0 0 0 0,2 0 0 0 0,0 0 1 0 0,1-1-1 0 0,0 0 0 0 0,2 0 0 0 0,1 0 0 0 0,0 0 0 0 0,1-1 0 0 0,1-1 0 0 0,0 1 0 0 0,11 12 42 0 0,54 45-2867 0 0,-56-63-1997 0 0,0-2-3922 0 0,-13-6-1265 0 0</inkml:trace>
  <inkml:trace contextRef="#ctx0" brushRef="#br0" timeOffset="32924.439">17907 4916 14675 0 0,'0'0'1304'0'0,"0"0"-401"0"0,0 0 1 0 0,0 0 254 0 0,0 0 257 0 0,0 0 19 0 0,37 3-230 0 0,121 8-307 0 0,61-26 423 0 0,-153 5-999 0 0,1101-144 2463 0 0,-363 65-2984 0 0,-534 41-3064 0 0,-260 43-1488 0 0,-23 3 1935 0 0,-29 1-1622 0 0,40 1 3628 0 0,-20 0-4320 0 0,4 0-1774 0 0</inkml:trace>
  <inkml:trace contextRef="#ctx0" brushRef="#br0" timeOffset="33204.445">18244 5151 11682 0 0,'0'0'2466'0'0,"0"0"-596"0"0,0 0-410 0 0,0 0-295 0 0,0 0-281 0 0,0 0-69 0 0,0 0 58 0 0,0 0 158 0 0,0 0 167 0 0,0 0-86 0 0,0 0-159 0 0,0 0-187 0 0,40 6-190 0 0,134 14-123 0 0,-9-29 122 0 0,-125 2-449 0 0,687-88 1015 0 0,242-4-2198 0 0,-875 83-591 0 0,-31 3-5294 0 0,-36 5-5523 0 0</inkml:trace>
  <inkml:trace contextRef="#ctx0" brushRef="#br0" timeOffset="35039.438">474 5773 4913 0 0,'0'0'1827'0'0,"0"0"-519"0"0,0 0-295 0 0,0 0 41 0 0,0 0 101 0 0,0 0 48 0 0,0 0-102 0 0,0 0-225 0 0,0 0-151 0 0,0 0-31 0 0,0 0 46 0 0,9-3 57 0 0,-2 1-699 0 0,15-4 562 0 0,0-2 1 0 0,-1 0-1 0 0,0-2 1 0 0,-1 0-1 0 0,0-1 1 0 0,0-1-1 0 0,7-7-660 0 0,-18 10 325 0 0,0-1-1 0 0,-1-1 1 0 0,0 0-1 0 0,-1 0 1 0 0,0-1-1 0 0,-1 1 0 0 0,0-1 1 0 0,-1-1-1 0 0,-1 1 1 0 0,1-1-1 0 0,1-12-324 0 0,20 56 400 0 0,-1 30-250 0 0,-4 1 0 0 0,-1 0 0 0 0,-4 2-1 0 0,-2 0 1 0 0,-3 1 0 0 0,0 41-150 0 0,-3-50 39 0 0,-3 1 1 0 0,-2-1-1 0 0,-2 1 0 0 0,-3 0 1 0 0,-3-1-1 0 0,-5 21-39 0 0,-25 12 51 0 0,34-86-43 0 0,-1 0 1 0 0,0 0-1 0 0,0 0 0 0 0,0 0 1 0 0,0 0-1 0 0,0 0 0 0 0,0-1 1 0 0,-1 1-1 0 0,0-1 0 0 0,1 0 1 0 0,-1 0-1 0 0,0 0 0 0 0,0 0 0 0 0,0 0 1 0 0,0-1-1 0 0,0 1 0 0 0,0-1 1 0 0,-1 0-1 0 0,1 0 0 0 0,0 0 1 0 0,-1 0-1 0 0,1-1 0 0 0,-1 1 1 0 0,1-1-1 0 0,-4 0-8 0 0,3-3 8 0 0,1 0 0 0 0,-1 0 0 0 0,0 0 0 0 0,1-1 0 0 0,0 1 0 0 0,0-1 0 0 0,0 0 0 0 0,0 0 0 0 0,1 0 0 0 0,-1 0 0 0 0,1-1 1 0 0,0 1-1 0 0,1-1 0 0 0,-1 1 0 0 0,1-1 0 0 0,-1 0 0 0 0,2 1 0 0 0,-1-1 0 0 0,0 0 0 0 0,1 0 0 0 0,0 0 0 0 0,0 1 0 0 0,0-1 0 0 0,1 0 0 0 0,0-1-8 0 0,0-32 16 0 0,2 1-1 0 0,1 0 1 0 0,2 0 0 0 0,2 0-1 0 0,1 1 1 0 0,2 0 0 0 0,8-14-16 0 0,4-21 2 0 0,3 1 0 0 0,3 1 0 0 0,4 2 1 0 0,2 1-1 0 0,3 2 0 0 0,3 1 0 0 0,3 2 1 0 0,2 2-1 0 0,2 3 0 0 0,5-1-2 0 0,114-74 31 0 0,-166 129-31 0 0,0 1 1 0 0,-1 0 0 0 0,1 0-1 0 0,0-1 1 0 0,0 1-1 0 0,0 0 1 0 0,-1 0-1 0 0,1 0 1 0 0,0 0-1 0 0,1 0 1 0 0,-1 0-1 0 0,0 0 1 0 0,0 1-1 0 0,0-1 1 0 0,0 0-1 0 0,1 1 1 0 0,-1-1-1 0 0,0 1 1 0 0,1-1 0 0 0,-1 1-1 0 0,0-1 1 0 0,1 1-1 0 0,-1 0 1 0 0,1 0-1 0 0,-1 0 1 0 0,0 0-1 0 0,1 0 1 0 0,-1 0-1 0 0,1 0 1 0 0,-1 0-1 0 0,0 0 1 0 0,1 1-1 0 0,-1-1 1 0 0,0 1-1 0 0,1-1 1 0 0,-1 1 0 0 0,0-1-1 0 0,1 1 1 0 0,-1 0-1 0 0,0 0 1 0 0,0-1-1 0 0,0 1 1 0 0,0 0-1 0 0,0 0 1 0 0,0 0-1 0 0,0 0 1 0 0,0 0-1 0 0,0 1 1 0 0,0-1-1 0 0,-1 0 1 0 0,1 0-1 0 0,0 0 1 0 0,-1 1 0 0 0,1-1-1 0 0,-1 0 1 0 0,1 1-1 0 0,-1-1 1 0 0,0 2-1 0 0,-4 22 26 0 0,-1 1 1 0 0,-1-1 0 0 0,-1 0-1 0 0,-2 0 1 0 0,0-1 0 0 0,-2 0-1 0 0,-1-1 1 0 0,0 0 0 0 0,-2-1-1 0 0,0 0 1 0 0,-2-1 0 0 0,-8 8-27 0 0,-10 16-5 0 0,-2-1 0 0 0,-1-1 1 0 0,-3-3-1 0 0,-2-1 0 0 0,-1-2 1 0 0,-4 1 4 0 0,38-32-173 0 0,1 1 1 0 0,-1-1 0 0 0,1-1-1 0 0,-2 0 1 0 0,1 0 0 0 0,-1-1-1 0 0,1 0 1 0 0,-1 0 0 0 0,0-1-1 0 0,0-1 1 0 0,-1 0 0 0 0,1 0-1 0 0,-5 0 173 0 0,0-19-5375 0 0,17 1-4194 0 0,4 5-1423 0 0</inkml:trace>
  <inkml:trace contextRef="#ctx0" brushRef="#br0" timeOffset="35390.911">1919 5460 8722 0 0,'0'0'1706'0'0,"0"0"-325"0"0,0 0 49 0 0,0 0 225 0 0,0 0 131 0 0,0 0-99 0 0,0 0-255 0 0,0 0-292 0 0,0 0-212 0 0,0 0-162 0 0,-31 23-157 0 0,-98 69-126 0 0,24 3 429 0 0,98-89-864 0 0,1 1 1 0 0,0-1-1 0 0,1 1 0 0 0,-1 0 0 0 0,1 1 0 0 0,0-1 0 0 0,1 1 0 0 0,0 0 0 0 0,0 0 1 0 0,1 0-1 0 0,0 0 0 0 0,1 1 0 0 0,-1-1 0 0 0,2 1 0 0 0,-1 0 0 0 0,1 0 1 0 0,0 0-1 0 0,1-1 0 0 0,0 1 0 0 0,1 0 0 0 0,0 5-48 0 0,1-12 22 0 0,-1 1 1 0 0,1-1-1 0 0,0 1 0 0 0,0-1 0 0 0,0 0 1 0 0,0 1-1 0 0,0-1 0 0 0,1 0 1 0 0,-1-1-1 0 0,1 1 0 0 0,-1 0 0 0 0,1-1 1 0 0,0 1-1 0 0,-1-1 0 0 0,1 0 0 0 0,0 0 1 0 0,0 0-1 0 0,0 0 0 0 0,0-1 1 0 0,0 1-1 0 0,0-1 0 0 0,0 1 0 0 0,0-1 1 0 0,0 0-1 0 0,0 0 0 0 0,0-1 0 0 0,3 0-22 0 0,82-19 678 0 0,-66 9-567 0 0,0 0 0 0 0,-1-1 0 0 0,-1-2 1 0 0,0 0-1 0 0,-1-1 0 0 0,-1 0 0 0 0,0-2 0 0 0,-1 0 0 0 0,13-18-111 0 0,-26 31 6 0 0,0-1 0 0 0,0 1 0 0 0,-1-1-1 0 0,0 0 1 0 0,0 0 0 0 0,0-1-1 0 0,0 1 1 0 0,-1 0 0 0 0,0-1 0 0 0,0 1-1 0 0,-1-1 1 0 0,1 0 0 0 0,-1 0 0 0 0,0 0-1 0 0,-1 0 1 0 0,1 1 0 0 0,-1-1 0 0 0,-1 0-1 0 0,1 0 1 0 0,-1 0 0 0 0,0 0 0 0 0,0 0-1 0 0,0 1 1 0 0,-1-1 0 0 0,0 0-1 0 0,0 1 1 0 0,-1-1 0 0 0,1 1 0 0 0,-1 0-1 0 0,-1 0 1 0 0,1 0 0 0 0,0 0 0 0 0,-3-1-6 0 0,0 2-219 0 0,0 0 0 0 0,-1 0 1 0 0,1 1-1 0 0,-1 0 1 0 0,0 1-1 0 0,0-1 0 0 0,0 1 1 0 0,0 0-1 0 0,0 1 0 0 0,0 0 1 0 0,0 0-1 0 0,-1 0 0 0 0,1 1 1 0 0,0 0-1 0 0,0 1 1 0 0,-7 1 218 0 0,-2 2-2957 0 0,6 1-3212 0 0,1 0-5979 0 0</inkml:trace>
  <inkml:trace contextRef="#ctx0" brushRef="#br0" timeOffset="35640.378">2523 5530 17588 0 0,'0'0'927'0'0,"0"0"-535"0"0,0 0-139 0 0,0 0 273 0 0,0 0 286 0 0,0 0 168 0 0,0 0-12 0 0,0 0-206 0 0,0 0-146 0 0,0 0-88 0 0,0 0-83 0 0,-20 36-95 0 0,-59 111-106 0 0,21-17 52 0 0,54-100-181 0 0,1-4-2828 0 0,8-37-8884 0 0,-3 7 185 0 0</inkml:trace>
  <inkml:trace contextRef="#ctx0" brushRef="#br0" timeOffset="35793.472">2451 5155 12091 0 0,'0'0'2704'0'0,"0"0"-1079"0"0,0 0-577 0 0,0 0-176 0 0,0 0-104 0 0,0 0-88 0 0,0 0-224 0 0,0 0-272 0 0,0 0-184 0 0,0 0-80 0 0,0 0-40 0 0,0 0-40 0 0,0 0-160 0 0,88-88-536 0 0,-77 113-1432 0 0,0-6-3890 0 0,-5-5-4248 0 0</inkml:trace>
  <inkml:trace contextRef="#ctx0" brushRef="#br0" timeOffset="36140.117">2777 5928 16355 0 0,'0'0'1450'0'0,"0"0"-223"0"0,0 0 59 0 0,0 0 33 0 0,0 0-147 0 0,0 0-183 0 0,0 0-212 0 0,0 0-177 0 0,19-33-106 0 0,61-105-93 0 0,-21 4 277 0 0,12-29-612 0 0,-68 156-325 0 0,-2 19-6 0 0,7 37 139 0 0,-8-41 126 0 0,0 0 0 0 0,0 0 0 0 0,0 0-1 0 0,1 0 1 0 0,0 0 0 0 0,1 0-1 0 0,0 0 1 0 0,0 0 0 0 0,0-1 0 0 0,1 1-1 0 0,0-1 1 0 0,1 0 0 0 0,0 1 0 0 0,0-2-1 0 0,0 1 1 0 0,1 0 0 0 0,0-1 0 0 0,0 0-1 0 0,1 0 1 0 0,0-1 0 0 0,0 1-1 0 0,0-1 1 0 0,0 0 0 0 0,1-1 0 0 0,0 0-1 0 0,0 0 1 0 0,0 0 0 0 0,0-1 0 0 0,1 0-1 0 0,1 0 1 0 0,5-2 75 0 0,0 0 0 0 0,0-1 0 0 0,0-1 0 0 0,1 0 0 0 0,-1-1 0 0 0,0-1 0 0 0,-1 0 0 0 0,1-1 0 0 0,0 0 0 0 0,-1-1-1 0 0,0-1 1 0 0,0 0 0 0 0,-1 0 0 0 0,1-2 0 0 0,-1 1 0 0 0,-1-2 0 0 0,0 1 0 0 0,0-2 0 0 0,0 1 0 0 0,-1-1 0 0 0,-1-1 0 0 0,3-3-75 0 0,97-139-1358 0 0,-87 119-2628 0 0,0 1-3334 0 0,-13 21-4796 0 0</inkml:trace>
  <inkml:trace contextRef="#ctx0" brushRef="#br0" timeOffset="36377.386">3905 4779 19860 0 0,'0'0'898'0'0,"0"0"-238"0"0,0 0 35 0 0,0 0 209 0 0,0 0 124 0 0,0 0-2 0 0,2 33-119 0 0,7 108-157 0 0,-7 106 1145 0 0,-22 15-1355 0 0,0 59-633 0 0,38-239-988 0 0,-54-133-6486 0 0,24 39 5778 0 0,-8-9-4849 0 0,11 10-2660 0 0</inkml:trace>
  <inkml:trace contextRef="#ctx0" brushRef="#br0" timeOffset="36558.151">3616 5380 8258 0 0,'0'0'4169'0'0,"0"0"-873"0"0,0 0-842 0 0,0 0-672 0 0,0 0-475 0 0,0 0-312 0 0,0 0-203 0 0,0 0-145 0 0,0 0-108 0 0,0 0-99 0 0,0 0-119 0 0,0 0-88 0 0,0 0-69 0 0,34-17-44 0 0,106-48-14 0 0,-81 58-30 0 0,2 27-137 0 0,0-3 1 0 0,1-3-1 0 0,29 1 61 0 0,97 3-4098 0 0,-87-17-2767 0 0,-60-1 3 0 0,-21 0-830 0 0</inkml:trace>
  <inkml:trace contextRef="#ctx0" brushRef="#br0" timeOffset="36860.619">4693 5339 3393 0 0,'0'0'5505'0'0,"0"0"-789"0"0,0 0-1178 0 0,0 0-1090 0 0,0 0-891 0 0,0 0-540 0 0,0 0-243 0 0,0 0-177 0 0,0 0-88 0 0,0 0-46 0 0,0 0-45 0 0,0 0-40 0 0,0 0-36 0 0,-29 10-70 0 0,-90 32-48 0 0,52-3 123 0 0,67-39-347 0 0,-5 2 12 0 0,1 0-1 0 0,0-1 1 0 0,0 2-1 0 0,0-1 1 0 0,0 0 0 0 0,0 1-1 0 0,0-1 1 0 0,1 1-1 0 0,-1 0 1 0 0,1 1 0 0 0,0-1-1 0 0,0 0 1 0 0,0 1-1 0 0,0 0 1 0 0,0 0 0 0 0,1 0-1 0 0,0 0 1 0 0,0 0-1 0 0,0 0 1 0 0,0 0-1 0 0,1 1 1 0 0,-1-1 0 0 0,1 1-1 0 0,1-1 1 0 0,-1 1-1 0 0,0-1 1 0 0,1 1 0 0 0,0-1-1 0 0,0 1 1 0 0,0 0-1 0 0,1-1 1 0 0,0 1 0 0 0,-1-1-1 0 0,2 1 1 0 0,-1-1-1 0 0,0 1 1 0 0,2 2-12 0 0,87 58 109 0 0,-24-24-38 0 0,-61-38-29 0 0,-1 1 0 0 0,0-1 0 0 0,0 1 0 0 0,0-1 1 0 0,0 1-1 0 0,-1 0 0 0 0,1 1 0 0 0,-1-1 0 0 0,0 0 0 0 0,-1 1 0 0 0,1 0 0 0 0,-1 0 0 0 0,0 0 0 0 0,0 0 0 0 0,0 0 1 0 0,0 0-1 0 0,-1 0 0 0 0,0 0 0 0 0,-1 1 0 0 0,1-1 0 0 0,-1 0 0 0 0,0 1 0 0 0,0-1 0 0 0,0 1 0 0 0,-2 4-42 0 0,-2-1 78 0 0,-1 0 0 0 0,0 0 0 0 0,-1 0 0 0 0,0-1 0 0 0,-1 0-1 0 0,0 0 1 0 0,0 0 0 0 0,0-1 0 0 0,-1 0 0 0 0,0 0 0 0 0,-1-1-78 0 0,-1 3-90 0 0,-1-1 1 0 0,1-1 0 0 0,-1 0 0 0 0,-1-1 0 0 0,1 0-1 0 0,-1 0 1 0 0,0-1 0 0 0,-1-1 0 0 0,1 0 0 0 0,-1-1 0 0 0,1 0-1 0 0,-1-1 1 0 0,0 0 0 0 0,0-1 0 0 0,0 0 0 0 0,-7-2 89 0 0,-1-7-3558 0 0,14 2-4478 0 0,3-1-4638 0 0</inkml:trace>
  <inkml:trace contextRef="#ctx0" brushRef="#br0" timeOffset="37242.153">5151 5880 21669 0 0,'0'0'1965'0'0,"0"0"-615"0"0,0 0-274 0 0,0 0-90 0 0,0 0-117 0 0,0 0-109 0 0,0 0-223 0 0,0 0-235 0 0,0 0-142 0 0,0 0-98 0 0,0 0-21 0 0,0 0-25 0 0,-4 12-37 0 0,-11 35-58 0 0,11-25-472 0 0,6-22-7728 0 0,-1 0 5756 0 0,1 0-10784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2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428 283 1568 0 0,'0'0'1217'0'0,"0"0"-145"0"0,0 0 83 0 0,0 0 318 0 0,0 0 361 0 0,0 0 164 0 0,0 0-110 0 0,0 0-301 0 0,0 0-364 0 0,0 0-279 0 0,0 0-211 0 0,1-14-139 0 0,3-43-43 0 0,-1 52 4368 0 0,2 16-3468 0 0,7 28-1559 0 0,-11-34 600 0 0,19 75-79 0 0,-4 1 1 0 0,-3 1 0 0 0,-4 0 0 0 0,-2 60-414 0 0,-2 182 261 0 0,-4-185-3732 0 0,6-146-5123 0 0,-5 3 2330 0 0,0 1-1914 0 0</inkml:trace>
  <inkml:trace contextRef="#ctx0" brushRef="#br0" timeOffset="390.045">201 272 8698 0 0,'0'0'1728'0'0,"0"0"-710"0"0,0 0-435 0 0,0 0 21 0 0,0 0 287 0 0,0 0 222 0 0,0 0 45 0 0,0 0-139 0 0,32-29-218 0 0,102-89-189 0 0,-129 113-560 0 0,1 0 0 0 0,0 1 0 0 0,-1-1 0 0 0,2 1-1 0 0,-1 0 1 0 0,0 1 0 0 0,1 0 0 0 0,-1 0 0 0 0,1 0 0 0 0,0 1 0 0 0,0 0-1 0 0,0 0 1 0 0,0 0 0 0 0,8 0-52 0 0,8-1 162 0 0,10-4 55 0 0,1 1 0 0 0,-1 2-1 0 0,1 1 1 0 0,0 2-1 0 0,0 1 1 0 0,0 1-1 0 0,0 2 1 0 0,14 4-217 0 0,-37-4 56 0 0,-1-1 0 0 0,1 2 1 0 0,0-1-1 0 0,-1 1 0 0 0,0 1 0 0 0,0 0 1 0 0,0 0-1 0 0,-1 1 0 0 0,0 1 1 0 0,0-1-1 0 0,0 1 0 0 0,-1 1 0 0 0,0-1 1 0 0,0 2-1 0 0,-1-1 0 0 0,0 1 1 0 0,0 0-1 0 0,-1 0 0 0 0,-1 1 0 0 0,1 0 1 0 0,-1 0-1 0 0,-1 0 0 0 0,0 0 0 0 0,-1 1 1 0 0,0 0-1 0 0,0-1 0 0 0,-1 1 1 0 0,0 0-1 0 0,-1 0 0 0 0,-1 1-56 0 0,-3 9 73 0 0,-2-1-1 0 0,-1 0 1 0 0,0-1 0 0 0,-2 1-1 0 0,0-1 1 0 0,-1 0 0 0 0,-1-1-1 0 0,0 0 1 0 0,-2-1 0 0 0,0 0-1 0 0,0-1 1 0 0,-2 0 0 0 0,0-1-1 0 0,-1-1 1 0 0,0 0-1 0 0,-1-1 1 0 0,-1 0 0 0 0,0-2-1 0 0,-6 3-72 0 0,-199 110 95 0 0,203-117-228 0 0,0 0 1 0 0,-1-2-1 0 0,1 0 0 0 0,-1-1 1 0 0,0-1-1 0 0,0-1 0 0 0,0-1 1 0 0,-14-1 132 0 0,35-19-6086 0 0,10 5-1791 0 0,-2 7-1108 0 0</inkml:trace>
  <inkml:trace contextRef="#ctx0" brushRef="#br0" timeOffset="772.072">1243 717 10378 0 0,'0'0'2013'0'0,"0"0"-588"0"0,0 0-238 0 0,0 0 23 0 0,0 0 67 0 0,0 0-60 0 0,0 0-208 0 0,0 0-205 0 0,0 0-206 0 0,0 0-187 0 0,0 0-158 0 0,0 0-97 0 0,-31 27-65 0 0,-97 82-43 0 0,124-107-47 0 0,1 0 1 0 0,0 0 0 0 0,0 0 0 0 0,0 0-1 0 0,1 0 1 0 0,-1 1 0 0 0,0-1 0 0 0,1 1-1 0 0,0 0 1 0 0,-1 0 0 0 0,1 0 0 0 0,0 0-1 0 0,0 0 1 0 0,1 0 0 0 0,-1 0-1 0 0,1 1 1 0 0,0-1 0 0 0,0 0 0 0 0,0 1-1 0 0,0 1-1 0 0,0 6-5 0 0,-1-6-8 0 0,1 1 1 0 0,0 0-1 0 0,0 0 0 0 0,1 0 1 0 0,-1 0-1 0 0,1 0 0 0 0,1 0 0 0 0,-1 0 1 0 0,1 0-1 0 0,0 0 0 0 0,1 0 1 0 0,-1 0-1 0 0,1-1 0 0 0,0 1 0 0 0,1 0 1 0 0,-1-1-1 0 0,1 0 0 0 0,0 1 1 0 0,0-1-1 0 0,1-1 0 0 0,0 1 1 0 0,-1 0-1 0 0,2-1 0 0 0,-1 0 0 0 0,0 0 1 0 0,1 0-1 0 0,0 0 0 0 0,0-1 1 0 0,0 0-1 0 0,0 0 0 0 0,0 0 0 0 0,1 0 1 0 0,-1-1-1 0 0,1 0 0 0 0,0 0 1 0 0,4 0 12 0 0,0 0 39 0 0,-1 0 0 0 0,0 0 0 0 0,0-1 0 0 0,1 0 0 0 0,-1-1 0 0 0,1 0 1 0 0,-1-1-1 0 0,0 0 0 0 0,1 0 0 0 0,-1-1 0 0 0,0 0 0 0 0,0-1 0 0 0,0 0 0 0 0,0 0 1 0 0,0-1-1 0 0,-1 0 0 0 0,0 0 0 0 0,1-1 0 0 0,-2 0 0 0 0,1-1 0 0 0,0 0 1 0 0,-1 0-1 0 0,0 0 0 0 0,-1-1 0 0 0,0 0 0 0 0,0 0 0 0 0,0-1 0 0 0,-1 0 0 0 0,0 0 1 0 0,0 0-1 0 0,-1 0 0 0 0,0-1 0 0 0,-1 0 0 0 0,0 0 0 0 0,2-7-39 0 0,-2 5 31 0 0,0-1-1 0 0,-1 0 0 0 0,-1 0 1 0 0,0 0-1 0 0,0 0 0 0 0,-1 0 1 0 0,-1 0-1 0 0,0-1 0 0 0,0 1 0 0 0,-2 1 1 0 0,1-1-1 0 0,-1 0 0 0 0,-1 0 1 0 0,0 1-1 0 0,-1 0 0 0 0,0 0 1 0 0,-1 0-1 0 0,0 1 0 0 0,-5-8-30 0 0,7 12-164 0 0,-1-1 0 0 0,1 1-1 0 0,-1 0 1 0 0,0 1 0 0 0,0-1-1 0 0,-1 1 1 0 0,1 0 0 0 0,-1 0 0 0 0,0 1-1 0 0,-1-1 1 0 0,1 1 0 0 0,-1 1-1 0 0,0-1 1 0 0,0 1 0 0 0,0 1-1 0 0,0-1 1 0 0,0 1 0 0 0,-1 0-1 0 0,-2 0 165 0 0,-8 2-3085 0 0,6 0-2708 0 0,4 0-5233 0 0</inkml:trace>
  <inkml:trace contextRef="#ctx0" brushRef="#br0" timeOffset="1151.635">1768 143 12995 0 0,'0'0'1691'0'0,"0"0"-451"0"0,0 0-256 0 0,0 0 89 0 0,0 0 133 0 0,0 0-11 0 0,0 0-240 0 0,0 0-339 0 0,0 0-205 0 0,0 0-52 0 0,0 0 32 0 0,0 0 34 0 0,0 0-8 0 0,3 12-74 0 0,29 216 849 0 0,-24 213-854 0 0,-18-268-327 0 0,1-106-138 0 0,4-86-5289 0 0,-1-5 981 0 0,2 12-1402 0 0,0 4-4190 0 0</inkml:trace>
  <inkml:trace contextRef="#ctx0" brushRef="#br0" timeOffset="1353.716">1429 743 10322 0 0,'0'0'1070'0'0,"0"0"-65"0"0,0 0 152 0 0,0 0 61 0 0,0 0-35 0 0,32 1-90 0 0,100 1-122 0 0,241-5 1198 0 0,-302 11-3851 0 0,-31-2-5216 0 0,-25-5-3502 0 0</inkml:trace>
  <inkml:trace contextRef="#ctx0" brushRef="#br0" timeOffset="1706.641">2206 891 5041 0 0,'0'0'1859'0'0,"0"0"-1137"0"0,0 0 100 0 0,0 0 628 0 0,0 0 289 0 0,0 0 62 0 0,0 0-174 0 0,0 0-303 0 0,0 0-300 0 0,0 0-252 0 0,32-15-184 0 0,99-44-124 0 0,-73 16 101 0 0,-53 34-449 0 0,1 0-10 0 0,-1 0 1 0 0,-1-1 0 0 0,1 1 0 0 0,-2-1 0 0 0,1-1-1 0 0,-1 1 1 0 0,-1 0 0 0 0,0-1 0 0 0,0 1-1 0 0,-1-1 1 0 0,0 1 0 0 0,-1-1 0 0 0,0 0 0 0 0,-1-4-107 0 0,-2 11 14 0 0,1 0 1 0 0,0-1 0 0 0,-1 1 0 0 0,0 0 0 0 0,0 0 0 0 0,0 1 0 0 0,0-1-1 0 0,-1 1 1 0 0,1-1 0 0 0,-1 1 0 0 0,0 0 0 0 0,0 1 0 0 0,0-1 0 0 0,0 1-1 0 0,-1-1 1 0 0,1 1 0 0 0,-1 1 0 0 0,1-1 0 0 0,-1 1 0 0 0,0-1-1 0 0,0 1 1 0 0,1 0 0 0 0,-1 1 0 0 0,0-1 0 0 0,0 1 0 0 0,0 0 0 0 0,0 1-1 0 0,0-1 1 0 0,-3 1-15 0 0,-5 1-19 0 0,1 1-1 0 0,-1-1 1 0 0,1 2-1 0 0,0 0 0 0 0,0 0 1 0 0,0 1-1 0 0,0 1 0 0 0,1 0 1 0 0,0 0-1 0 0,0 1 1 0 0,1 1-1 0 0,0-1 0 0 0,0 2 1 0 0,1-1-1 0 0,0 2 1 0 0,0-1-1 0 0,1 1 0 0 0,1 0 1 0 0,-1 1-1 0 0,2-1 1 0 0,-1 2-1 0 0,1-1 0 0 0,1 1 1 0 0,0-1-1 0 0,1 1 1 0 0,0 1-1 0 0,1-1 0 0 0,0 1 1 0 0,1-1-1 0 0,0 12 20 0 0,1-15-90 0 0,0-1-1 0 0,1 0 1 0 0,0 0-1 0 0,1 0 1 0 0,-1 0 0 0 0,2 0-1 0 0,-1 0 1 0 0,1-1-1 0 0,0 1 1 0 0,1 0-1 0 0,0-1 1 0 0,0 1 0 0 0,0-1-1 0 0,1 0 1 0 0,0 0-1 0 0,1 0 1 0 0,-1-1-1 0 0,1 1 1 0 0,1-1 0 0 0,-1 0-1 0 0,1-1 1 0 0,0 1-1 0 0,0-1 1 0 0,1 0-1 0 0,-1-1 1 0 0,4 2 90 0 0,97 36-3332 0 0,-34-28-6004 0 0,-49-10 3104 0 0</inkml:trace>
  <inkml:trace contextRef="#ctx0" brushRef="#br0" timeOffset="2123.98">2639 990 4225 0 0,'0'0'2873'0'0,"0"0"-1615"0"0,0 0-536 0 0,0 0 143 0 0,0 0 234 0 0,0 0 107 0 0,0 0-24 0 0,0 0-146 0 0,0 0-121 0 0,0 0 11 0 0,0 0-7 0 0,0 0-100 0 0,0 0-173 0 0,6-2-185 0 0,64-45 382 0 0,157-180 169 0 0,-197 202-1069 0 0,-36 57 65 0 0,0-22 6 0 0,1 1 0 0 0,0 0 0 0 0,1-1 0 0 0,0 2 0 0 0,1-1 0 0 0,0 0 0 0 0,1 1 0 0 0,1-1 0 0 0,-1 1 0 0 0,2-1 0 0 0,-1 1 0 0 0,2 0 1 0 0,0 8-15 0 0,1-16 29 0 0,-1-1 1 0 0,1 1 0 0 0,-1 0-1 0 0,1-1 1 0 0,0 1 0 0 0,0-1-1 0 0,1 1 1 0 0,-1-1 0 0 0,1 0-1 0 0,-1 0 1 0 0,1 0 0 0 0,0-1 0 0 0,0 1-1 0 0,1-1 1 0 0,-1 1 0 0 0,0-1-1 0 0,1 0 1 0 0,-1 0 0 0 0,1-1-1 0 0,0 1 1 0 0,0-1 0 0 0,-1 1-1 0 0,1-1 1 0 0,0 0 0 0 0,0-1 0 0 0,0 1-1 0 0,0-1 1 0 0,4 0-30 0 0,2 1 239 0 0,1-1 0 0 0,-1-1 1 0 0,0 1-1 0 0,0-2 0 0 0,0 1 1 0 0,0-1-1 0 0,0-1 0 0 0,0 0 0 0 0,0 0 1 0 0,-1-1-1 0 0,1-1-239 0 0,5-2 171 0 0,-1-1 0 0 0,1-1 1 0 0,-1-1-1 0 0,-1 0 0 0 0,1 0 0 0 0,-2-2 0 0 0,0 1 1 0 0,0-2-1 0 0,-1 0 0 0 0,-1 0 0 0 0,0 0 1 0 0,0-2-1 0 0,6-14-171 0 0,-2-24-1138 0 0,-13 30-7878 0 0,-1 19-3051 0 0</inkml:trace>
  <inkml:trace contextRef="#ctx0" brushRef="#br0" timeOffset="6897.909">3715 158 2873 0 0,'0'0'1327'0'0,"0"0"45"0"0,0 0 263 0 0,0 0 323 0 0,0 0 135 0 0,0 0-170 0 0,0 0-384 0 0,0 0-424 0 0,0 0-322 0 0,0 0-171 0 0,0 0-98 0 0,3-6-43 0 0,5-16-23 0 0,-5 22 5465 0 0,0 24-5046 0 0,-12 123 84 0 0,-39 181-656 0 0,15-70-169 0 0,40-185-219 0 0,-3-109-15 0 0,0-7-6348 0 0,6 16-4665 0 0,-8 23 1934 0 0</inkml:trace>
  <inkml:trace contextRef="#ctx0" brushRef="#br0" timeOffset="7274.367">3443 611 3049 0 0,'0'0'2727'0'0,"0"0"-391"0"0,0 0-100 0 0,0 0-33 0 0,0 0-172 0 0,0 0-209 0 0,0 0-313 0 0,0 0-345 0 0,0 0-311 0 0,0 0-228 0 0,0 0-186 0 0,0 0-119 0 0,0 0-69 0 0,-2-2-39 0 0,-3-7 252 0 0,25 8 559 0 0,-7 2-518 0 0,283-1 2904 0 0,-278-1-3403 0 0,0-1 0 0 0,0-1 0 0 0,-1 0 0 0 0,1-1 0 0 0,-1-1 0 0 0,0 0 0 0 0,0-2 0 0 0,-1 0 0 0 0,14-8-6 0 0,-17 3-115 0 0,-13 10-3692 0 0,-2 1-3988 0 0,0 1-3071 0 0</inkml:trace>
  <inkml:trace contextRef="#ctx0" brushRef="#br0" timeOffset="7553.352">4111 721 11594 0 0,'0'0'1367'0'0,"0"0"-52"0"0,0 0 219 0 0,0 0 229 0 0,0 0-27 0 0,0 0-253 0 0,0 0-349 0 0,0 0-350 0 0,0 0-236 0 0,0 0-128 0 0,0 0-89 0 0,0 0-76 0 0,2 32-72 0 0,5 99-50 0 0,-3-17-44 0 0,11-101-1629 0 0,-8-12-1989 0 0,-1-4-3584 0 0,-4 2-3774 0 0</inkml:trace>
  <inkml:trace contextRef="#ctx0" brushRef="#br0" timeOffset="7790.473">4128 441 11626 0 0,'0'0'4209'0'0,"0"0"-2280"0"0,0 0-545 0 0,0 0-200 0 0,0 0-111 0 0,0 0-241 0 0,0 0-312 0 0,0 0-344 0 0,0 0-336 0 0,0 0-120 0 0,0 0-48 0 0,0 0-168 0 0,0 0-305 0 0,0 0-1015 0 0,0 26-3265 0 0,5-19-7178 0 0</inkml:trace>
  <inkml:trace contextRef="#ctx0" brushRef="#br0" timeOffset="8436.036">4645 688 11282 0 0,'0'0'4172'0'0,"0"0"-2050"0"0,0 0-798 0 0,0 0-98 0 0,0 0-106 0 0,0 0-112 0 0,0 0-174 0 0,0 0-206 0 0,0 0-163 0 0,-32 22-134 0 0,-99 70-96 0 0,66-26-13 0 0,55-52-196 0 0,4-7-31 0 0,0 1 0 0 0,0-1 1 0 0,1 1-1 0 0,0 0 0 0 0,1 0 0 0 0,0 1 1 0 0,0-1-1 0 0,1 1 0 0 0,0 0 1 0 0,0 0-1 0 0,1 0 0 0 0,0 0 0 0 0,0 2 5 0 0,2-9-11 0 0,-1 0-1 0 0,1 1 0 0 0,0-1 0 0 0,0 0 1 0 0,0 0-1 0 0,0 1 0 0 0,0-1 0 0 0,0 0 1 0 0,0 1-1 0 0,1-1 0 0 0,-1 0 1 0 0,1 0-1 0 0,0 0 0 0 0,0 0 0 0 0,-1 0 1 0 0,1 1-1 0 0,1-1 0 0 0,-1-1 0 0 0,0 1 1 0 0,0 0-1 0 0,1 0 0 0 0,-1 0 1 0 0,1-1-1 0 0,-1 1 0 0 0,1-1 0 0 0,0 1 1 0 0,0-1-1 0 0,0 0 0 0 0,0 1 0 0 0,0-1 1 0 0,0 0-1 0 0,0 0 0 0 0,0 0 1 0 0,0-1-1 0 0,0 1 0 0 0,0-1 0 0 0,1 1 1 0 0,-1-1-1 0 0,2 1 12 0 0,11-3 25 0 0,0 0-1 0 0,0 0 1 0 0,0-2 0 0 0,-1 0-1 0 0,1 0 1 0 0,-1-1 0 0 0,0-1 0 0 0,-1-1-1 0 0,1 0 1 0 0,-1 0 0 0 0,0-1-1 0 0,-1-1 1 0 0,0 0 0 0 0,-1-1-1 0 0,10-9-24 0 0,-20 17 2 0 0,36-30 94 0 0,-2-2-1 0 0,-1-1 1 0 0,-2-2 0 0 0,-2-1 0 0 0,12-21-96 0 0,-37 56-50 0 0,-7 14 16 0 0,-8 41-49 0 0,7-46 51 0 0,1 0 0 0 0,0 0-1 0 0,0 0 1 0 0,1 1 0 0 0,0-1-1 0 0,0 1 1 0 0,0-1 0 0 0,1 1-1 0 0,0-1 1 0 0,0 1-1 0 0,0 0 1 0 0,1-1 0 0 0,0 1-1 0 0,0-1 1 0 0,1 0 0 0 0,0 1-1 0 0,0-1 1 0 0,1 0 0 0 0,-1 0-1 0 0,1 0 1 0 0,0 0 0 0 0,1-1-1 0 0,0 1 1 0 0,0 0 32 0 0,1-2-14 0 0,-1-1 0 0 0,0 1-1 0 0,1-1 1 0 0,0 0 0 0 0,-1 0 0 0 0,1-1 0 0 0,0 1 0 0 0,1-1-1 0 0,-1 0 1 0 0,0-1 0 0 0,1 1 0 0 0,-1-1 0 0 0,1 0-1 0 0,3 0 15 0 0,0 0 12 0 0,0-1 0 0 0,0 0 0 0 0,0-1-1 0 0,-1 0 1 0 0,1 0 0 0 0,0-1-1 0 0,0 0 1 0 0,-1 0 0 0 0,1-1-1 0 0,-1 0 1 0 0,0-1 0 0 0,0 0-1 0 0,7-4-11 0 0,9-9 138 0 0,-1 0 0 0 0,0-2 0 0 0,-2-1 0 0 0,0 0 0 0 0,-1-2 0 0 0,-1 0 0 0 0,-1-1 0 0 0,-1-1 0 0 0,-1 0 0 0 0,-1-1 0 0 0,-1-1 0 0 0,-2-1 0 0 0,7-17-138 0 0,-2-1 57 0 0,-2 0-1 0 0,-2-1 1 0 0,-2 0-1 0 0,-1-1 1 0 0,-3 0 0 0 0,-2-1-1 0 0,-2 1 1 0 0,-2-1-1 0 0,-3-8-56 0 0,3 50 1 0 0,-1 0 0 0 0,0 0 0 0 0,-1 0 0 0 0,1 0 0 0 0,-1 0 0 0 0,0 0 0 0 0,0 0 0 0 0,-1 1 0 0 0,0-1 0 0 0,0 0 0 0 0,0 1 0 0 0,-1 0 0 0 0,0-1 0 0 0,0 1 0 0 0,0 0 0 0 0,0 0 0 0 0,-1 1 0 0 0,0-1-1 0 0,0 1 1 0 0,0 0 0 0 0,-1 0 0 0 0,1 0 0 0 0,-1 0 0 0 0,0 1 0 0 0,0 0 0 0 0,0 0 0 0 0,-1 0 0 0 0,-3-1-1 0 0,4 4-7 0 0,-1 0 1 0 0,0 1-1 0 0,1 0 1 0 0,-1-1-1 0 0,1 2 1 0 0,-1-1-1 0 0,1 1 1 0 0,0 0-1 0 0,-1 0 1 0 0,1 0-1 0 0,0 1 0 0 0,0-1 1 0 0,1 1-1 0 0,-1 1 1 0 0,1-1-1 0 0,-1 1 1 0 0,1-1-1 0 0,0 1 1 0 0,0 1-1 0 0,1-1 1 0 0,-1 0-1 0 0,1 1 0 0 0,-2 2 7 0 0,-4 7-9 0 0,1 0 1 0 0,1 0-1 0 0,0 0 0 0 0,0 1 0 0 0,1 0 0 0 0,1 0 0 0 0,-3 15 9 0 0,5-8 4 0 0,0-1 0 0 0,1 1 0 0 0,2 0 0 0 0,0-1 0 0 0,1 1 0 0 0,1 0 0 0 0,1-1 0 0 0,1 1 0 0 0,1-1 0 0 0,1 0 0 0 0,0-1 0 0 0,2 1 0 0 0,9 17-4 0 0,10 23 262 0 0,2-2 0 0 0,2-1 1 0 0,4-2-1 0 0,1-1 0 0 0,3-1 0 0 0,27 26-262 0 0,8-21 103 0 0,-70-103-1899 0 0,-13 19-1927 0 0,3 11-5669 0 0,4 9-2975 0 0</inkml:trace>
  <inkml:trace contextRef="#ctx0" brushRef="#br0" timeOffset="10728.253">6328 891 3505 0 0,'0'0'851'0'0,"0"0"-370"0"0,0 0-9 0 0,0 0 346 0 0,0 0 369 0 0,0 0 161 0 0,0 0-24 0 0,0 0-161 0 0,0 0-164 0 0,0 0-98 0 0,0 0-59 0 0,0 0-50 0 0,0 0-38 0 0,12 0-13 0 0,99 0 2537 0 0,-97-2-2950 0 0,-1 0 1 0 0,1 0-1 0 0,-1-2 0 0 0,1 1 1 0 0,-1-2-1 0 0,0 0 0 0 0,-1 0 0 0 0,1-1 1 0 0,-1-1-1 0 0,0 0 0 0 0,-1 0 1 0 0,6-5-329 0 0,-10 6 108 0 0,1-1 1 0 0,-1 1-1 0 0,0-1 1 0 0,-1 0-1 0 0,0-1 1 0 0,0 1 0 0 0,-1-1-1 0 0,0 0 1 0 0,0-1-1 0 0,0 1 1 0 0,-1-1-1 0 0,-1 0 1 0 0,0 0-1 0 0,0 0 1 0 0,0-1 0 0 0,-1 1-1 0 0,-1-1 1 0 0,0 1-1 0 0,0-1 1 0 0,-1-8-109 0 0,-2 12 20 0 0,0 0 1 0 0,-1 0-1 0 0,0 1 1 0 0,0-1-1 0 0,-1 1 0 0 0,1 0 1 0 0,-1 0-1 0 0,0 0 1 0 0,0 1-1 0 0,-1-1 1 0 0,0 1-1 0 0,1 0 0 0 0,-1 0 1 0 0,-1 1-1 0 0,1 0 1 0 0,0-1-1 0 0,-1 2 1 0 0,0-1-1 0 0,0 1 0 0 0,1 0 1 0 0,-1 0-1 0 0,-1 0 1 0 0,1 1-1 0 0,0 0 1 0 0,0 0-21 0 0,-5-1-11 0 0,1 0 1 0 0,0 1 0 0 0,-1 0-1 0 0,1 1 1 0 0,-1 0 0 0 0,1 0-1 0 0,-1 1 1 0 0,1 1 0 0 0,-1 0-1 0 0,1 0 1 0 0,0 1 0 0 0,0 0-1 0 0,0 1 1 0 0,1 0 0 0 0,-1 0-1 0 0,1 1 1 0 0,0 1 0 0 0,0-1-1 0 0,0 1 1 0 0,1 1 10 0 0,-6 3 12 0 0,0 1 0 0 0,0 1 1 0 0,1 0-1 0 0,1 1 0 0 0,0 1 0 0 0,1-1 0 0 0,0 2 1 0 0,1 0-1 0 0,1 0 0 0 0,0 0 0 0 0,1 1 0 0 0,1 1 1 0 0,0-1-1 0 0,1 1 0 0 0,1 0 0 0 0,1 1 0 0 0,0-1 1 0 0,1 1-1 0 0,1 2-12 0 0,2-12 25 0 0,0 1-1 0 0,0-1 1 0 0,1 1 0 0 0,0-1-1 0 0,0 0 1 0 0,1 1 0 0 0,0-1-1 0 0,0 0 1 0 0,1 0 0 0 0,0 0-1 0 0,1 0 1 0 0,0-1 0 0 0,0 1-1 0 0,0-1 1 0 0,1 0 0 0 0,0 0-1 0 0,1-1 1 0 0,-1 1 0 0 0,1-1-1 0 0,1 0 1 0 0,-1-1 0 0 0,5 3-25 0 0,8 4 113 0 0,1-1 0 0 0,1-2 0 0 0,0 0 0 0 0,0-1 0 0 0,0 0 0 0 0,1-2 0 0 0,0-1 0 0 0,1-1 0 0 0,-1-1 0 0 0,1 0 0 0 0,-1-2 0 0 0,1-1 0 0 0,0 0 0 0 0,-1-2 0 0 0,1-1 0 0 0,-1 0 0 0 0,1-2-113 0 0,-16 4 29 0 0,0 0 0 0 0,0 0-1 0 0,0-1 1 0 0,0 1-1 0 0,0-2 1 0 0,-1 1-1 0 0,1-1 1 0 0,-1 0 0 0 0,1 0-1 0 0,-1-1 1 0 0,0 0-1 0 0,0 0 1 0 0,-1 0-1 0 0,1-1 1 0 0,-1 1-1 0 0,0-1 1 0 0,0-1 0 0 0,-1 1-1 0 0,1-1 1 0 0,-1 0-1 0 0,0 0 1 0 0,-1 0-1 0 0,0 0 1 0 0,0-1 0 0 0,0 1-1 0 0,-1-1 1 0 0,1 0-1 0 0,-2 0 1 0 0,1 0-1 0 0,-1 0 1 0 0,0 0-29 0 0,-10-23-1554 0 0,4 27-3479 0 0,-2 2-4478 0 0,4 1-2668 0 0</inkml:trace>
  <inkml:trace contextRef="#ctx0" brushRef="#br0" timeOffset="11509.956">7151 699 904 0 0,'0'0'3273'0'0,"0"0"-1219"0"0,0 0-298 0 0,0 0 83 0 0,0 0 63 0 0,0 0-106 0 0,0 0-254 0 0,0 0-283 0 0,0 0-228 0 0,0 0-146 0 0,0 0-78 0 0,0 0-61 0 0,0 0-20 0 0,3 7 2566 0 0,-40 57-1665 0 0,-111 292-1007 0 0,120-305-621 0 0,309-455 238 0 0,-189 290-213 0 0,-89 151-136 0 0,-14-2 111 0 0,2 0-1 0 0,2 1 1 0 0,2 0 0 0 0,1 1-1 0 0,1 15 2 0 0,2-45-6 0 0,1 0 0 0 0,1 0-1 0 0,-1 0 1 0 0,1-1 0 0 0,0 1-1 0 0,1 0 1 0 0,0-1 0 0 0,0 1-1 0 0,0-1 1 0 0,1 1 0 0 0,0-1-1 0 0,0 0 1 0 0,0 0 0 0 0,1-1-1 0 0,0 1 1 0 0,0-1 0 0 0,1 1-1 0 0,-1-1 1 0 0,1-1 0 0 0,5 5 6 0 0,-6-6 16 0 0,0-1 0 0 0,0 0 1 0 0,-1 0-1 0 0,1-1 1 0 0,0 1-1 0 0,0-1 0 0 0,1 0 1 0 0,-1 0-1 0 0,0 0 0 0 0,0 0 1 0 0,0-1-1 0 0,1 0 1 0 0,-1 0-1 0 0,0 0 0 0 0,0 0 1 0 0,1-1-1 0 0,-1 1 1 0 0,0-1-1 0 0,0 0 0 0 0,0 0 1 0 0,0-1-1 0 0,0 1 1 0 0,0-1-1 0 0,3-2-16 0 0,7-7 119 0 0,0-1 0 0 0,-1 0 0 0 0,-1-1 0 0 0,0 0-1 0 0,-1-1 1 0 0,-1 0 0 0 0,0-1 0 0 0,0 0 0 0 0,-2-1 0 0 0,0 0 0 0 0,-1 0 0 0 0,0-1 0 0 0,-2 0-1 0 0,0 0 1 0 0,0 0 0 0 0,-2 0 0 0 0,0-1 0 0 0,-1 0 0 0 0,-1 1 0 0 0,0-8-119 0 0,-8 14-1002 0 0,-4 27-3682 0 0,8-11 1587 0 0,-2 3-6131 0 0</inkml:trace>
  <inkml:trace contextRef="#ctx0" brushRef="#br0" timeOffset="12304.948">7819 891 10186 0 0,'0'0'1052'0'0,"0"0"-49"0"0,0 0 282 0 0,0 0 303 0 0,0 0 50 0 0,0 0-186 0 0,0 0-259 0 0,0 0-195 0 0,0 0-154 0 0,0 0-128 0 0,0 0-104 0 0,0 0-78 0 0,21 0-53 0 0,66-1-30 0 0,-11-18 1077 0 0,-71 17-1462 0 0,1 0 0 0 0,-1 0 0 0 0,0-1 0 0 0,0 0 0 0 0,0 0-1 0 0,0-1 1 0 0,0 0 0 0 0,0 1 0 0 0,-1-1 0 0 0,0-1 0 0 0,0 1-1 0 0,0-1 1 0 0,-1 1 0 0 0,1-1 0 0 0,-1 0 0 0 0,0-1 0 0 0,0 1 0 0 0,-1 0-1 0 0,0-1 1 0 0,0 1 0 0 0,0-1 0 0 0,0 0 0 0 0,-1 0 0 0 0,0 0-1 0 0,0 1 1 0 0,-1-1 0 0 0,0 0 0 0 0,0 0 0 0 0,0 0 0 0 0,-1-6-66 0 0,-2 9-14 0 0,0 0 0 0 0,0 0 1 0 0,0 0-1 0 0,0 0 1 0 0,0 1-1 0 0,-1-1 1 0 0,1 1-1 0 0,-1 0 0 0 0,0 0 1 0 0,1 0-1 0 0,-1 0 1 0 0,0 1-1 0 0,0-1 1 0 0,0 1-1 0 0,0 0 0 0 0,0 0 1 0 0,-1 1-1 0 0,1-1 1 0 0,0 1-1 0 0,0 0 1 0 0,0 0-1 0 0,-1 1 1 0 0,1-1-1 0 0,0 1 0 0 0,0 0 1 0 0,0 0-1 0 0,0 0 1 0 0,0 0-1 0 0,-1 1 14 0 0,-9 4-58 0 0,-1 1-1 0 0,2 0 1 0 0,-1 0-1 0 0,1 1 1 0 0,0 1 0 0 0,1 1-1 0 0,0-1 1 0 0,0 2-1 0 0,1 0 1 0 0,0 0-1 0 0,1 1 1 0 0,1 0 0 0 0,0 1-1 0 0,0 0 1 0 0,1 0-1 0 0,-1 5 59 0 0,3-7-42 0 0,1 1-1 0 0,0 0 0 0 0,1 0 1 0 0,1 0-1 0 0,0 0 0 0 0,0 1 1 0 0,1-1-1 0 0,1 1 0 0 0,0-1 1 0 0,0 1-1 0 0,2 11 43 0 0,2-16-1 0 0,0 0 0 0 0,0-1 0 0 0,1 1-1 0 0,0 0 1 0 0,0-1 0 0 0,1 0 0 0 0,0 0 0 0 0,0-1 0 0 0,0 1 0 0 0,1-1 0 0 0,0 0 0 0 0,1 0-1 0 0,-1-1 1 0 0,1 0 0 0 0,0 0 0 0 0,0-1 0 0 0,0 0 0 0 0,1 0 0 0 0,0 0 0 0 0,0-1 0 0 0,0 0-1 0 0,0-1 1 0 0,0 0 0 0 0,4 1 1 0 0,6 0 68 0 0,0 0-1 0 0,1-1 1 0 0,-1-1-1 0 0,0-1 0 0 0,1-1 1 0 0,-1 0-1 0 0,0-1 1 0 0,0-1-1 0 0,0-1 1 0 0,0 0-1 0 0,-1-2 1 0 0,1 0-1 0 0,-1 0 1 0 0,0-2-1 0 0,-1 0 1 0 0,0-1-1 0 0,11-8-67 0 0,-1-1 118 0 0,-1 0 0 0 0,-1-2 0 0 0,-1-1 0 0 0,-1 0 0 0 0,-1-2-1 0 0,0-1 1 0 0,-2 0 0 0 0,-1-1 0 0 0,-1-1 0 0 0,1-4-118 0 0,5-11 60 0 0,-1-1 0 0 0,-2-1 0 0 0,-2-1 0 0 0,-2 0 0 0 0,8-39-60 0 0,-24 82-1 0 0,0 0 0 0 0,1-1 0 0 0,-1 1 0 0 0,0 0 1 0 0,0-1-1 0 0,0 1 0 0 0,0-1 0 0 0,0 1 0 0 0,0-1 0 0 0,0 1 0 0 0,0 0 0 0 0,-1-1 0 0 0,1 1 0 0 0,0 0 0 0 0,-1-1 1 0 0,1 1-1 0 0,-1 0 0 0 0,0-1 0 0 0,1 1 0 0 0,-1 0 0 0 0,0 0 0 0 0,0 0 0 0 0,0 0 0 0 0,1 0 0 0 0,-1 0 1 0 0,0 0-1 0 0,-1 0 0 0 0,1 0 0 0 0,0 0 0 0 0,0 0 0 0 0,0 1 0 0 0,0-1 0 0 0,-1 0 0 0 0,1 1 0 0 0,0-1 1 0 0,-1 1-1 0 0,1 0 0 0 0,0-1 0 0 0,-1 1 0 0 0,1 0 0 0 0,-1 0 0 0 0,1 0 0 0 0,0 0 0 0 0,-1 0 0 0 0,1 0 0 0 0,-1 0 1 0 0,1 0-1 0 0,0 0 0 0 0,-1 1 0 0 0,1-1 0 0 0,0 1 0 0 0,-1-1 0 0 0,1 1 0 0 0,0-1 0 0 0,0 1 0 0 0,-1 0 1 0 0,-10 2-20 0 0,0 1-1 0 0,0 0 1 0 0,0 1-1 0 0,1 0 0 0 0,0 1 1 0 0,0 1-1 0 0,0-1 1 0 0,1 2-1 0 0,0-1 0 0 0,0 1 1 0 0,-3 4 20 0 0,2-3-14 0 0,10-8 12 0 0,-9 5-13 0 0,1 0-1 0 0,0 1 0 0 0,0 0 1 0 0,0 0-1 0 0,1 1 0 0 0,1 0 1 0 0,-1 1-1 0 0,1 0 0 0 0,0 0 1 0 0,1 0-1 0 0,0 1 0 0 0,1 0 1 0 0,0 0-1 0 0,0 0 0 0 0,1 0 1 0 0,1 1-1 0 0,-1 0 0 0 0,1 4 16 0 0,5-11-3 0 0,0 1 0 0 0,0-1 1 0 0,1 0-1 0 0,0 0 0 0 0,-1-1 0 0 0,2 1 0 0 0,-1 0 0 0 0,0-1 0 0 0,1 0 0 0 0,-1 0 0 0 0,1 0 0 0 0,0 0 0 0 0,0 0 1 0 0,0-1-1 0 0,0 0 0 0 0,0 0 0 0 0,1 0 0 0 0,-1 0 0 0 0,1-1 0 0 0,-1 0 0 0 0,1 0 0 0 0,0 0 0 0 0,0 0 1 0 0,-1-1-1 0 0,1 1 0 0 0,0-1 0 0 0,0-1 0 0 0,-1 1 0 0 0,1-1 0 0 0,4 0 3 0 0,2 1 2 0 0,48 2 42 0 0,-40-2-24 0 0,0 0 0 0 0,0 1 1 0 0,0 1-1 0 0,0 1 1 0 0,0 1-1 0 0,-1 0 0 0 0,1 1 1 0 0,13 7-21 0 0,-29-11 5 0 0,0 1 0 0 0,0 0 0 0 0,-1 0 0 0 0,1 0 0 0 0,-1 1 0 0 0,0-1 0 0 0,0 1 0 0 0,0-1 0 0 0,0 1 0 0 0,0-1 0 0 0,0 1 0 0 0,-1 0 0 0 0,1 0 0 0 0,-1 0 0 0 0,0 0 0 0 0,0 0 0 0 0,0 0 0 0 0,0 1 0 0 0,0-1 0 0 0,-1 0 0 0 0,0 0 0 0 0,1 0 0 0 0,-1 1 0 0 0,0-1 0 0 0,-1 0 0 0 0,1 1 0 0 0,0-1 0 0 0,-1 0 0 0 0,0 0 0 0 0,0 1-5 0 0,-38 91 164 0 0,-53 38-102 0 0,80-107-386 0 0,12-26 73 0 0,0 0-113 0 0,18 0-3017 0 0,27-27-6964 0 0,-38 22 6416 0 0,4-3-5738 0 0</inkml:trace>
  <inkml:trace contextRef="#ctx0" brushRef="#br0" timeOffset="12902.092">9111 725 13747 0 0,'0'0'2088'0'0,"0"0"-391"0"0,0 0-289 0 0,0 0-225 0 0,0 0-171 0 0,0 0-162 0 0,0 0-133 0 0,0 0-134 0 0,0 0-138 0 0,0 0-118 0 0,-34 16-113 0 0,-107 55-89 0 0,75-19-26 0 0,57-40-82 0 0,1-1-31 0 0,1-1 1 0 0,0 1-1 0 0,0 0 0 0 0,1 0 1 0 0,1 1-1 0 0,0 0 1 0 0,0 0-1 0 0,1 0 0 0 0,1 1 1 0 0,0-1-1 0 0,0 1 0 0 0,1 0 1 0 0,1 0-1 0 0,0 0 14 0 0,3-10 9 0 0,-1 0 0 0 0,1-1-1 0 0,0 1 1 0 0,-1 0 0 0 0,1-1 0 0 0,0 0-1 0 0,1 1 1 0 0,-1-1 0 0 0,0 0-1 0 0,1 0 1 0 0,-1 0 0 0 0,1 0 0 0 0,-1-1-1 0 0,1 1 1 0 0,0-1 0 0 0,0 1-1 0 0,0-1 1 0 0,0 0 0 0 0,0 0 0 0 0,0 0-1 0 0,0-1 1 0 0,0 1 0 0 0,0-1-1 0 0,0 0 1 0 0,0 1 0 0 0,0-1 0 0 0,1-1-1 0 0,-1 1 1 0 0,0 0 0 0 0,0-1 0 0 0,0 0-1 0 0,0 1 1 0 0,0-1 0 0 0,0-1-1 0 0,0 1 1 0 0,0 0 0 0 0,0-1 0 0 0,-1 1-1 0 0,2-2-8 0 0,31-15 231 0 0,-1-2 0 0 0,-1-2 0 0 0,0-1 0 0 0,-2-1 0 0 0,-1-2 0 0 0,8-10-231 0 0,59-47 496 0 0,-83 72-408 0 0,77-44 489 0 0,-87 56-563 0 0,-1 0 0 0 0,0 0-1 0 0,0 1 1 0 0,0-1-1 0 0,0 1 1 0 0,-1-1 0 0 0,1 1-1 0 0,0 0 1 0 0,-1 0-1 0 0,1 1 1 0 0,-1-1 0 0 0,0 0-1 0 0,1 1 1 0 0,-1-1-1 0 0,0 1 1 0 0,-1 0 0 0 0,1 0-1 0 0,0 0 1 0 0,-1 0-1 0 0,0 0 1 0 0,1 0 0 0 0,-1 0-1 0 0,-1 0 1 0 0,1 0-1 0 0,0 0 1 0 0,-1 1 0 0 0,1-1-1 0 0,-1 0 1 0 0,0 1-1 0 0,0 1-13 0 0,1 0 13 0 0,13 88 2 0 0,-4 1 1 0 0,-4 0-1 0 0,-5 70-15 0 0,-1-134 12 0 0,2-7-10 0 0,-1-1 0 0 0,-1 1 0 0 0,0 0 1 0 0,-2-1-1 0 0,-1 1 0 0 0,-1-1 0 0 0,-1 0 0 0 0,0 0 0 0 0,-2 0 0 0 0,-1-1 0 0 0,0 0 0 0 0,-2 0 0 0 0,0-1 1 0 0,-2 1-3 0 0,7-12 5 0 0,-2-1 0 0 0,1 1 0 0 0,-1-1 0 0 0,0 0 1 0 0,-1 0-1 0 0,0-1 0 0 0,0 0 0 0 0,-1-1 1 0 0,1 0-1 0 0,-1 0 0 0 0,-1 0 0 0 0,1-1 0 0 0,-1-1 1 0 0,0 0-1 0 0,0 0 0 0 0,0-1 0 0 0,-1 0 1 0 0,1-1-1 0 0,-1 0 0 0 0,1-1 0 0 0,-1 0 0 0 0,0 0 1 0 0,0-1-1 0 0,-3-1-5 0 0,9-2-3 0 0,1 1 0 0 0,0-1-1 0 0,0 0 1 0 0,0 0 0 0 0,0 0 0 0 0,1 0 0 0 0,0-1-1 0 0,-1 0 1 0 0,1 0 0 0 0,0 1 0 0 0,1-2 0 0 0,-1 1 0 0 0,1 0-1 0 0,0-1 1 0 0,0 1 0 0 0,0-1 0 0 0,0 1 0 0 0,1-1-1 0 0,0 0 1 0 0,0 0 0 0 0,0 1 0 0 0,0-1 0 0 0,1 0-1 0 0,0 0 1 0 0,0 0 0 0 0,0 0 0 0 0,1 0 0 0 0,0 0 0 0 0,0 0-1 0 0,1-3 4 0 0,-2 5 0 0 0,4-33-16 0 0,2 0 1 0 0,1 0 0 0 0,2 1-1 0 0,2 0 1 0 0,1 1-1 0 0,1 0 1 0 0,2 1 15 0 0,6-9-112 0 0,2 1 0 0 0,2 1-1 0 0,2 1 1 0 0,1 1 0 0 0,2 1 0 0 0,2 2 0 0 0,1 2-1 0 0,36-30 113 0 0,-21 17-792 0 0,-28 26-4440 0 0,-11 12 177 0 0,-6 4-6197 0 0</inkml:trace>
  <inkml:trace contextRef="#ctx0" brushRef="#br0" timeOffset="13491.331">9658 765 15411 0 0,'0'0'1677'0'0,"0"0"-308"0"0,0 0-227 0 0,0 0-149 0 0,0 0-159 0 0,0 0-157 0 0,0 0-132 0 0,0 0-124 0 0,0 0-105 0 0,0 0-111 0 0,0 0-82 0 0,0 0-39 0 0,0 0-39 0 0,-20 29-13 0 0,-59 87 10 0 0,53-59-29 0 0,26-48-12 0 0,-1-5-7 0 0,0 0-1 0 0,0 0 1 0 0,1 0-1 0 0,-1 0 0 0 0,1 0 1 0 0,0 0-1 0 0,0 0 0 0 0,0 0 1 0 0,1 0-1 0 0,-1 0 1 0 0,1-1-1 0 0,0 1 0 0 0,0 0 1 0 0,1 0-1 0 0,-1 0 0 0 0,1-1 1 0 0,0 1-1 0 0,0-1 1 0 0,0 1-1 0 0,0-1 0 0 0,0 0 1 0 0,1 1-1 0 0,0-1 0 0 0,-1-1 1 0 0,1 1-1 0 0,0 0 1 0 0,1-1-1 0 0,-1 1 0 0 0,0-1 1 0 0,1 0-1 0 0,-1 0 0 0 0,1 0 1 0 0,3 0 6 0 0,2 0 30 0 0,0-2 1 0 0,0 1-1 0 0,1-1 0 0 0,-1 0 1 0 0,0-1-1 0 0,0 0 1 0 0,1-1-1 0 0,-1 0 0 0 0,0 0 1 0 0,0-1-1 0 0,-1 0 1 0 0,1-1-1 0 0,-1 1 0 0 0,1-2 1 0 0,-1 1-1 0 0,6-6-30 0 0,116-100 998 0 0,-112 92-807 0 0,158-152 1208 0 0,-120 127-941 0 0,-54 68-364 0 0,-38 168 123 0 0,29-146-218 0 0,1 1-1 0 0,3 1 0 0 0,2-1 1 0 0,2 0-1 0 0,7 41 2 0 0,-1 92 23 0 0,-8-174-17 0 0,-1 0 0 0 0,0 0 1 0 0,0-1-1 0 0,0 1 0 0 0,-1-1 1 0 0,0 1-1 0 0,0-1 0 0 0,0 0 0 0 0,-1 0 1 0 0,0-1-1 0 0,0 1 0 0 0,-1-1 1 0 0,1 0-1 0 0,-1 0 0 0 0,0 0 0 0 0,-1 0 1 0 0,1-1-1 0 0,-1 0 0 0 0,0 0 1 0 0,0-1-1 0 0,0 0 0 0 0,0 0 0 0 0,-1 0 1 0 0,1 0-1 0 0,-1-1 0 0 0,1 0 0 0 0,-1-1 1 0 0,0 0-1 0 0,0 0 0 0 0,0 0 1 0 0,-3-1-7 0 0,6 1 6 0 0,1-1 1 0 0,-1 0-1 0 0,1 0 1 0 0,0 0 0 0 0,-1-1-1 0 0,1 1 1 0 0,0-1-1 0 0,-1 1 1 0 0,1-1-1 0 0,0 0 1 0 0,0-1 0 0 0,-1 1-1 0 0,1 0 1 0 0,0-1-1 0 0,0 0 1 0 0,1 0 0 0 0,-1 0-1 0 0,0 0 1 0 0,1 0-1 0 0,-1 0 1 0 0,1-1-1 0 0,0 1 1 0 0,-1-1 0 0 0,1 0-1 0 0,0 1 1 0 0,1-1-1 0 0,-1 0 1 0 0,0 0 0 0 0,1 0-1 0 0,0-1 1 0 0,0 1-1 0 0,-1-3-6 0 0,1-5 9 0 0,0 0 0 0 0,1-1 0 0 0,0 1 0 0 0,1-1 0 0 0,0 1 0 0 0,1 0-1 0 0,0 0 1 0 0,1-1 0 0 0,0 1 0 0 0,1 1 0 0 0,0-1 0 0 0,1 1 0 0 0,0-1 0 0 0,0 1-1 0 0,1 1 1 0 0,1-1 0 0 0,0 1 0 0 0,0 0 0 0 0,0 0 0 0 0,1 1 0 0 0,0 0 0 0 0,1 1-1 0 0,0 0 1 0 0,0 0 0 0 0,1 1 0 0 0,1-1-9 0 0,32-19-19 0 0,1 2-1 0 0,1 2 1 0 0,2 1 0 0 0,0 3 0 0 0,30-7 19 0 0,49-19-571 0 0,-53 15-828 0 0,-25 10-5728 0 0,-32 11-4852 0 0</inkml:trace>
  <inkml:trace contextRef="#ctx0" brushRef="#br0" timeOffset="16631.9">1 1531 4201 0 0,'0'0'185'0'0,"0"0"-265"0"0,0 0 100 0 0,0 0 503 0 0,0 0 467 0 0,0 0 277 0 0,0 0 105 0 0,0 0-4 0 0,0 0-29 0 0,33-2-49 0 0,106-5-63 0 0,202 2 5073 0 0,473-40-1907 0 0,-114 38-3038 0 0,101 4-283 0 0,-581-5-811 0 0,433 8 198 0 0,-181 7-344 0 0,10 4 39 0 0,-27-18 65 0 0,-91 3-152 0 0,37 15 59 0 0,-73-11 1 0 0,395-29 160 0 0,-243 18-205 0 0,174 7 13 0 0,-418-18-17 0 0,-54 4-48 0 0,-78 10-2 0 0,114-7-12 0 0,240 12 130 0 0,-338-5-64 0 0,136 1-44 0 0,-14 7 23 0 0,-168-7-46 0 0,237 3 189 0 0,-219 11-182 0 0,-78-3 10 0 0,-14-4-20 0 0,0 0 8 0 0,0 0-22 0 0,0 0 11 0 0,0 0 0 0 0,0 0-3 0 0,0 0-6 0 0,0 0 13 0 0,0 0-4 0 0,0 0 35 0 0,0 0-18 0 0,0 0-10 0 0,0 0-22 0 0,36 0 22 0 0,58 4 15 0 0,-62 10-16 0 0,42 9 7 0 0,-58-15-310 0 0,-31-5-3394 0 0,8-3 954 0 0,-2 0-4963 0 0,0 0-4757 0 0</inkml:trace>
  <inkml:trace contextRef="#ctx0" brushRef="#br0" timeOffset="18184.435">10768 1027 6913 0 0,'0'0'1637'0'0,"0"0"-38"0"0,0 0 20 0 0,0 0-80 0 0,0 0-274 0 0,0 0-390 0 0,0 0-345 0 0,0 0-222 0 0,0 0-132 0 0,0 0-49 0 0,0 0-15 0 0,-2 3-27 0 0,-5 19 271 0 0,7-21-195 0 0,36-5 1888 0 0,38-43-428 0 0,-108 39 893 0 0,-19 36-1676 0 0,107-20 776 0 0,2-26 599 0 0,-69 18-2143 0 0,6-1-59 0 0,1 1 0 0 0,0 0 0 0 0,-1 0 0 0 0,1 0 0 0 0,0 1 0 0 0,0 0 0 0 0,-1 0 0 0 0,1 1-1 0 0,0-1 1 0 0,0 1 0 0 0,0 1 0 0 0,1-1 0 0 0,-1 1 0 0 0,0 0-11 0 0,1 3 35 0 0,17-11-75 0 0,-2 1 48 0 0,-2 3-589 0 0,8-4 870 0 0,-13 3-3983 0 0,-2-1-3744 0 0,-1 3-4722 0 0</inkml:trace>
  <inkml:trace contextRef="#ctx0" brushRef="#br0" timeOffset="19061.266">10827 743 2353 0 0,'0'0'1865'0'0,"0"0"-78"0"0,0 0 159 0 0,0 0 50 0 0,0 0-218 0 0,0 0-274 0 0,0 0-263 0 0,0 0-213 0 0,0 0-118 0 0,0 0-93 0 0,0 0-129 0 0,0 0-82 0 0,0-4-72 0 0,0-13-44 0 0,-31 12 2853 0 0,81-24-1477 0 0,-49 29-1665 0 0,-1 0 53 0 0,0 0 20 0 0,0 0 12 0 0,0 0-27 0 0,0 0-30 0 0,-24 0 287 0 0,-3 11-377 0 0,57-8-679 0 0,-26-5-594 0 0,2 0-2076 0 0,-3 0-2276 0 0,-2 1-6469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98 2040 0 0,'0'0'807'0'0,"0"0"-196"0"0,0 0 163 0 0,0 0 490 0 0,0 0 588 0 0,0 0 342 0 0,0 0-5 0 0,0 0-281 0 0,0 0-436 0 0,0 0-318 0 0,0 0-175 0 0,0-10-98 0 0,1-30-47 0 0,-2 38-686 0 0,1 0 0 0 0,-1 0 0 0 0,0 0 0 0 0,0 0 1 0 0,0 0-1 0 0,0 0 0 0 0,0 0 0 0 0,0 0 0 0 0,-1 0 0 0 0,1 1 1 0 0,0-1-1 0 0,-1 1 0 0 0,0-1 0 0 0,1 1 0 0 0,-1-1 0 0 0,0 1 0 0 0,0 0 1 0 0,0 0-1 0 0,1 0 0 0 0,-1 0 0 0 0,0 0 0 0 0,-1 0 0 0 0,1 1 1 0 0,0-1-1 0 0,-2 0-148 0 0,2 0 158 0 0,-11-2 83 0 0,-1 1 0 0 0,1 0 0 0 0,-1 1 1 0 0,1 0-1 0 0,-1 1 0 0 0,1 1 0 0 0,-1 0 0 0 0,1 0 1 0 0,-1 2-1 0 0,1 0 0 0 0,0 0 0 0 0,0 1 0 0 0,0 1 1 0 0,-12 5-242 0 0,-11 6 121 0 0,1 0 1 0 0,0 3 0 0 0,1 0 0 0 0,1 3 0 0 0,1 0 0 0 0,1 2 0 0 0,2 2-1 0 0,-2 2-121 0 0,13-9 48 0 0,1 1-1 0 0,1 1 0 0 0,1 1 1 0 0,1 0-1 0 0,1 1 0 0 0,1 0 1 0 0,0 1-1 0 0,2 0 0 0 0,1 1 1 0 0,1 0-1 0 0,1 1 0 0 0,2-1 0 0 0,0 1 1 0 0,1 0-1 0 0,2 1 0 0 0,1-1 1 0 0,2 23-48 0 0,0-36 12 0 0,1 0 0 0 0,0 0 1 0 0,1 0-1 0 0,1-1 1 0 0,0 1-1 0 0,0-1 0 0 0,2 0 1 0 0,-1 0-1 0 0,1 0 1 0 0,1-1-1 0 0,0 0 0 0 0,1 0 1 0 0,0-1-1 0 0,1 0 0 0 0,0 0 1 0 0,0-1-1 0 0,1 0 1 0 0,0-1-1 0 0,9 6-12 0 0,-2-2 28 0 0,1-1 0 0 0,1-1 1 0 0,-1-1-1 0 0,2 0 0 0 0,-1-1 0 0 0,1-2 0 0 0,0 0 0 0 0,1-1 1 0 0,-1 0-1 0 0,1-2 0 0 0,0-1 0 0 0,1 0-28 0 0,13 0 35 0 0,-1 0 0 0 0,1-3 0 0 0,-1 0 1 0 0,0-3-1 0 0,0 0 0 0 0,0-3 0 0 0,0 0 0 0 0,-1-2 0 0 0,0-2-35 0 0,-24 9 29 0 0,0-1 1 0 0,0 1-1 0 0,0-1 0 0 0,0-1 0 0 0,-1 0 1 0 0,0 0-1 0 0,1-1 0 0 0,-2 0 0 0 0,1 0 1 0 0,0-1-1 0 0,-1 0 0 0 0,0 0 0 0 0,-1-1 1 0 0,1 0-1 0 0,-1 0 0 0 0,0 0 0 0 0,-1-1 1 0 0,0 0-1 0 0,0 0 0 0 0,-1 0 0 0 0,0 0 0 0 0,0-1 1 0 0,-1 0-1 0 0,0 0 0 0 0,-1 0 0 0 0,0 0 1 0 0,1-8-30 0 0,-3 12 10 0 0,0 0 0 0 0,0 0 0 0 0,0 0 0 0 0,-1 1 0 0 0,0-1 0 0 0,0 0 0 0 0,0 0 0 0 0,-1 1 0 0 0,0-1 0 0 0,0 0 0 0 0,0 1 0 0 0,0 0 0 0 0,-1-1 0 0 0,1 1 0 0 0,-1 0 0 0 0,0 0 0 0 0,0 1 0 0 0,-1-1 0 0 0,1 1 0 0 0,-1-1 0 0 0,0 1 0 0 0,0 0 0 0 0,0 0 0 0 0,0 1 0 0 0,-1-1-10 0 0,-13-7-25 0 0,-1 1 0 0 0,0 0 0 0 0,-1 2 0 0 0,0 0 0 0 0,0 1 0 0 0,-1 1 0 0 0,1 1-1 0 0,-1 1 1 0 0,0 1 0 0 0,0 1 0 0 0,0 1 0 0 0,-5 0 25 0 0,25 0-37 0 0,1 0-1 0 0,0 0-12 0 0,34 11-40 0 0,142-7 345 0 0,39-4 77 0 0,-214 0-307 0 0,-1 0-13 0 0,0 0-4 0 0,0 0-8 0 0,0 0-32 0 0,-18 2-3854 0 0,8 3-4448 0 0,5-1-3499 0 0</inkml:trace>
  <inkml:trace contextRef="#ctx0" brushRef="#br0" timeOffset="551.705">1211 602 11682 0 0,'0'0'3904'0'0,"0"0"-2173"0"0,0 0-867 0 0,0 0-52 0 0,0 0 131 0 0,0 0 57 0 0,0 0-107 0 0,0 0-229 0 0,0 0-252 0 0,0 0-140 0 0,0 0-75 0 0,0 0-39 0 0,0 0-16 0 0,-1 30-11 0 0,-2 94-3 0 0,17 11 302 0 0,-8-111-361 0 0,22 60 628 0 0,-20-107 2109 0 0,33-164-1994 0 0,-35 169-783 0 0,2-10-6 0 0,1 0-1 0 0,2 0 1 0 0,0 1 0 0 0,2 1 0 0 0,1 0-1 0 0,1 1 1 0 0,1 0 0 0 0,1 1 0 0 0,12-11-23 0 0,97-63 19 0 0,-124 98-21 0 0,-1 1 1 0 0,0-1-1 0 0,1 1 0 0 0,-1-1 1 0 0,0 1-1 0 0,1-1 1 0 0,-1 1-1 0 0,0 0 1 0 0,0 0-1 0 0,0 0 1 0 0,0 0-1 0 0,0 0 1 0 0,0 0-1 0 0,0 0 1 0 0,0 0-1 0 0,0 0 1 0 0,0 0-1 0 0,0 1 1 0 0,-1-1-1 0 0,1 0 1 0 0,0 0-1 0 0,-1 1 1 0 0,1-1-1 0 0,-1 0 1 0 0,0 1-1 0 0,1-1 1 0 0,-1 1-1 0 0,0-1 1 0 0,0 1-1 0 0,0-1 1 0 0,0 0-1 0 0,0 1 1 0 0,0 0 1 0 0,1 4-2 0 0,3 156 164 0 0,-4-97-191 0 0,0-64 9 0 0,0-1-4 0 0,0 0 15 0 0,0 0-42 0 0,0 0-41 0 0,0 0-59 0 0,26-13-7132 0 0,-19 8 46 0 0,-3 1-4689 0 0</inkml:trace>
  <inkml:trace contextRef="#ctx0" brushRef="#br0" timeOffset="4602.131">2135 639 0 0 0,'0'0'864'0'0,"0"0"92"0"0,0 0 13 0 0,0 0 19 0 0,0 0 40 0 0,0 0 35 0 0,0 0 50 0 0,0 0 29 0 0,0 0 4 0 0,8-10-21 0 0,25-30-9 0 0,-24 25 6623 0 0,-11 5-3976 0 0,-29 0-2961 0 0,24 10 275 0 0,-5 0-1003 0 0,0 0 1 0 0,0 1 0 0 0,0 0 0 0 0,1 1-1 0 0,-1 1 1 0 0,1 0 0 0 0,-1 0 0 0 0,1 1-1 0 0,0 1 1 0 0,0 0 0 0 0,1 0-1 0 0,-1 1 1 0 0,1 0 0 0 0,0 1 0 0 0,1 0-1 0 0,0 1 1 0 0,0 0 0 0 0,1 0 0 0 0,-1 1-1 0 0,2 0 1 0 0,-1 0 0 0 0,2 1-1 0 0,-1 0 1 0 0,1 0 0 0 0,1 1 0 0 0,-1-1-1 0 0,2 1 1 0 0,-2 6-75 0 0,3-7 14 0 0,0 1 0 0 0,1-1 1 0 0,1 1-1 0 0,0-1 0 0 0,0 1 0 0 0,1-1 0 0 0,0 1 1 0 0,1 0-1 0 0,0-1 0 0 0,1 1 0 0 0,1 2-14 0 0,0-9 28 0 0,0 1 0 0 0,0-1 0 0 0,1 1 0 0 0,0-1 0 0 0,0-1 0 0 0,0 1 0 0 0,0 0 0 0 0,0-1 0 0 0,1 0 0 0 0,0 0 0 0 0,-1 0 0 0 0,1-1 0 0 0,0 1 0 0 0,1-1 0 0 0,-1 0 0 0 0,0-1 0 0 0,0 1 0 0 0,1-1 0 0 0,-1 0 0 0 0,1-1 0 0 0,-1 1 0 0 0,1-1 0 0 0,-1 0 0 0 0,1-1 0 0 0,-1 1 0 0 0,1-1 0 0 0,-1 0 0 0 0,1 0 0 0 0,-1-1 0 0 0,0 1 0 0 0,1-1 0 0 0,-1 0 0 0 0,0-1 0 0 0,0 1 0 0 0,1-2-28 0 0,10-7 116 0 0,0-1 0 0 0,-1 0-1 0 0,0-1 1 0 0,-1 0-1 0 0,0-2 1 0 0,-1 1-1 0 0,-1-2 1 0 0,-1 1 0 0 0,0-2-1 0 0,-1 1 1 0 0,0-2-1 0 0,3-9-115 0 0,63-130 234 0 0,-75 285-8 0 0,28 11-204 0 0,6-86-516 0 0,-27-43 252 0 0,0 2-2281 0 0,-4-9-8276 0 0,-4-3-866 0 0</inkml:trace>
  <inkml:trace contextRef="#ctx0" brushRef="#br0" timeOffset="5113.598">2547 499 10114 0 0,'0'0'2571'0'0,"0"0"-397"0"0,0 0-345 0 0,0 0-232 0 0,0 0-211 0 0,0 0-302 0 0,0 0-328 0 0,0 0-256 0 0,0 0-116 0 0,0 0-11 0 0,0 0 52 0 0,0 0 58 0 0,0 0-3 0 0,1 8-52 0 0,57 231 918 0 0,-56-228-1346 0 0,1 1 0 0 0,0-1 0 0 0,1 1 1 0 0,0-1-1 0 0,1 0 0 0 0,0-1 1 0 0,1 1-1 0 0,0-1 0 0 0,1 0 0 0 0,0-1 1 0 0,0 1-1 0 0,1-1 0 0 0,0-1 1 0 0,2 1-1 0 0,-8-8 27 0 0,-1-1 0 0 0,1 0 0 0 0,-1 1 1 0 0,1-1-1 0 0,0 0 0 0 0,-1 0 1 0 0,1 0-1 0 0,-1-1 0 0 0,1 1 0 0 0,0 0 1 0 0,-1 0-1 0 0,1-1 0 0 0,-1 1 0 0 0,1-1 1 0 0,-1 0-1 0 0,1 1 0 0 0,-1-1 1 0 0,1 0-1 0 0,-1 0 0 0 0,0 0 0 0 0,1 0 1 0 0,-1 0-1 0 0,0 0 0 0 0,0 0 1 0 0,0 0-1 0 0,0 0 0 0 0,0-1 0 0 0,0 1 1 0 0,0 0-1 0 0,0-1 0 0 0,0 1 1 0 0,-1-1-1 0 0,1 1 0 0 0,-1-1 0 0 0,1 1 1 0 0,-1-1-1 0 0,1 1 0 0 0,-1-1 1 0 0,0 0-1 0 0,0 1 0 0 0,0-1 0 0 0,0 0 1 0 0,0 1-1 0 0,0-2-27 0 0,4-8 116 0 0,35-132 935 0 0,4-1-398 0 0,0 64-521 0 0,-43 80-149 0 0,5-1-877 0 0,12 2-1021 0 0,-13 0-2580 0 0,-2 2-3734 0 0,-2 0-3115 0 0</inkml:trace>
  <inkml:trace contextRef="#ctx0" brushRef="#br0" timeOffset="5429.518">3132 554 18748 0 0,'0'0'1239'0'0,"0"0"-359"0"0,0 0-73 0 0,0 0 97 0 0,0 0 59 0 0,0 0-101 0 0,0 0-264 0 0,0 0-243 0 0,0 0-122 0 0,0 0-56 0 0,0 0-44 0 0,0 0-25 0 0,0 0-33 0 0,-3 29-27 0 0,-9 89-19 0 0,9-15-45 0 0,10-81-425 0 0,-4-19-3960 0 0,0-2-4437 0 0,-1-1-2329 0 0</inkml:trace>
  <inkml:trace contextRef="#ctx0" brushRef="#br0" timeOffset="5681.895">3125 355 9698 0 0,'0'0'2681'0'0,"0"0"-1057"0"0,0 0-496 0 0,0 0-288 0 0,0 0-207 0 0,0 0-185 0 0,0 0-256 0 0,0 0-216 0 0,0 0-336 0 0,0 0-633 0 0,0 0-743 0 0,0 0-1649 0 0,0 0-7361 0 0</inkml:trace>
  <inkml:trace contextRef="#ctx0" brushRef="#br0" timeOffset="5977.589">3550 39 13235 0 0,'0'0'2716'0'0,"0"0"-1086"0"0,0 0-572 0 0,0 0-97 0 0,0 0 1 0 0,0 0-58 0 0,0 0-119 0 0,0 0-167 0 0,0 0-94 0 0,0 0-9 0 0,0 0-46 0 0,0 0-61 0 0,0 0-38 0 0,5 16-53 0 0,12 54-42 0 0,-9 94 641 0 0,-31 167-532 0 0,20-228-551 0 0,3-102 85 0 0,0-1-46 0 0,0 0-48 0 0,0 0-52 0 0,0 0-75 0 0,0 0-109 0 0,0 0-151 0 0,0 0-236 0 0,-4-18-11429 0 0,4 17 1075 0 0</inkml:trace>
  <inkml:trace contextRef="#ctx0" brushRef="#br0" timeOffset="6213.638">3278 484 15939 0 0,'0'0'1470'0'0,"0"0"-159"0"0,0 0 15 0 0,0 0 22 0 0,0 0-136 0 0,32-7-213 0 0,103-20-197 0 0,41 7 909 0 0,-154 18-1714 0 0,1 2 1 0 0,-1 0 0 0 0,1 2 0 0 0,-1 0 0 0 0,1 1-1 0 0,-1 2 1 0 0,0 0 0 0 0,11 5 2 0 0,47 37-5505 0 0,-67-36-1772 0 0,-2-3-4745 0 0</inkml:trace>
  <inkml:trace contextRef="#ctx0" brushRef="#br0" timeOffset="6797.198">4051 481 12115 0 0,'0'0'2128'0'0,"0"0"-716"0"0,0 0-341 0 0,0 0-39 0 0,0 0-31 0 0,0 0-94 0 0,0 0-193 0 0,0 0-226 0 0,0 0-182 0 0,0 0-95 0 0,0 0-38 0 0,0 0-30 0 0,0 0-5 0 0,-11 24 6 0 0,-32 77-21 0 0,33-46 133 0 0,13-53-164 0 0,-1 0 0 0 0,1 0 0 0 0,0 0 0 0 0,0 0 0 0 0,0 0 0 0 0,0-1 0 0 0,0 1 0 0 0,0-1 0 0 0,0 0 0 0 0,0 0 0 0 0,1 0 0 0 0,-1 0 0 0 0,0-1 0 0 0,1 1 0 0 0,-1-1 0 0 0,0 0 0 0 0,1 0 0 0 0,-1 0 0 0 0,1 0 0 0 0,-1-1 0 0 0,0 1 0 0 0,1-1 0 0 0,-1 0 0 0 0,0 0 0 0 0,0 0-1 0 0,0 0 1 0 0,0-1 0 0 0,0 1 0 0 0,0-1 0 0 0,2-1-92 0 0,29-22 559 0 0,0-2-1 0 0,-2-1 1 0 0,-1-1-1 0 0,19-25-558 0 0,6-4 518 0 0,-56 59-517 0 0,0 0 1 0 0,0-1 0 0 0,0 1 0 0 0,0-1-1 0 0,0 1 1 0 0,0-1 0 0 0,1 1 0 0 0,-1-1-1 0 0,0 1 1 0 0,0-1 0 0 0,0 1 0 0 0,1-1-1 0 0,-1 1 1 0 0,0-1 0 0 0,1 0-1 0 0,-1 1 1 0 0,0-1 0 0 0,1 1 0 0 0,-1-1-1 0 0,1 0 1 0 0,-1 1 0 0 0,1-1 0 0 0,-1 0-1 0 0,0 1 1 0 0,1-1 0 0 0,-1 0 0 0 0,1 0-1 0 0,-1 0 1 0 0,1 1 0 0 0,0-1 0 0 0,-1 0-1 0 0,1 0 1 0 0,-1 0 0 0 0,1 0 0 0 0,-1 0-1 0 0,1 0 1 0 0,-1 0 0 0 0,1 0-1 0 0,-1 0 1 0 0,1 0 0 0 0,-1 0 0 0 0,1-1-1 0 0,-1 1 1 0 0,1 0 0 0 0,-1 0 0 0 0,1 0-1 0 0,-1-1 1 0 0,1 1 0 0 0,-1 0 0 0 0,1-1-1 0 0,-1 1 1 0 0,1 0 0 0 0,-1-1 0 0 0,0 1-1 0 0,1 0 1 0 0,-1-1 0 0 0,0 1 0 0 0,1-1-1 0 0,-1 1 1 0 0,0-1 0 0 0,1 1 0 0 0,-1-1-1 0 0,0 1 1 0 0,0-1 0 0 0,0 1-1 0 0,0-1 1 0 0,1 1 0 0 0,-1-1-2 0 0,4 11 7 0 0,66 229 101 0 0,-9-78-128 0 0,-41-116 25 0 0,-2 1 1 0 0,-2 0 0 0 0,-2 1 0 0 0,-2 0-1 0 0,-2 1 1 0 0,-2 1 0 0 0,1 44-6 0 0,-7-84 11 0 0,-2 1 0 0 0,1 0 0 0 0,-1 0 0 0 0,-1-1 0 0 0,0 1 0 0 0,0 0 0 0 0,-1-1 0 0 0,0 1 0 0 0,-1-1 0 0 0,0 1 0 0 0,-1-1 0 0 0,1 0 0 0 0,-2 0 0 0 0,1-1 0 0 0,-1 1 0 0 0,-1-1 0 0 0,1 0 0 0 0,-1 0 0 0 0,-1-1 0 0 0,-2 3-11 0 0,-2 0 37 0 0,-1-1 1 0 0,0 0-1 0 0,0-1 0 0 0,-1 0 1 0 0,0-1-1 0 0,0-1 0 0 0,-1 0 1 0 0,0-1-1 0 0,0 0 0 0 0,0-1 1 0 0,-1 0-1 0 0,1-1 0 0 0,-1-1 1 0 0,0-1-1 0 0,1 0 1 0 0,-1 0-1 0 0,-7-2-37 0 0,18 0 14 0 0,1 0-1 0 0,-1 0 1 0 0,1 0-1 0 0,0-1 1 0 0,-1 1 0 0 0,1-1-1 0 0,0 0 1 0 0,0 1 0 0 0,0-1-1 0 0,0-1 1 0 0,0 1 0 0 0,1 0-1 0 0,-1-1 1 0 0,1 0 0 0 0,-1 1-1 0 0,1-1 1 0 0,0 0 0 0 0,0 0-1 0 0,0 0 1 0 0,1 0 0 0 0,-1-1-1 0 0,1 1 1 0 0,0 0 0 0 0,-1-1-1 0 0,2 1 1 0 0,-1-1 0 0 0,0 1-1 0 0,1-1 1 0 0,-1-1-14 0 0,7-105 65 0 0,4 86-132 0 0,0 0 0 0 0,2 1 0 0 0,0 1 0 0 0,1 0 0 0 0,2 1 0 0 0,0 0 0 0 0,1 1 0 0 0,1 1 0 0 0,7-5 67 0 0,59-51-8136 0 0,-76 68-3813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70 6689 0 0,'0'0'874'0'0,"0"0"1"0"0,0 0 169 0 0,0 0 318 0 0,0 0 171 0 0,0 0-120 0 0,0 0-310 0 0,0 0-379 0 0,0 0-263 0 0,0 0-130 0 0,0 0-24 0 0,-9 13 33 0 0,-30 36 25 0 0,30-32 1882 0 0,18-16-1204 0 0,14-12-59 0 0,-12 1-581 0 0,0 0 0 0 0,-1-1 0 0 0,0 0-1 0 0,-1-1 1 0 0,0 0 0 0 0,-1 0 0 0 0,0-1-1 0 0,-1 0 1 0 0,1-3-403 0 0,-9 17 35 0 0,1-1 0 0 0,-1 0 0 0 0,1 0 0 0 0,-1 1 1 0 0,1-1-1 0 0,-1 0 0 0 0,1 0 0 0 0,0 0 0 0 0,-1 0 0 0 0,1 0 0 0 0,-1 0 0 0 0,1 0 0 0 0,-1 0 0 0 0,1 0 0 0 0,-1 0 1 0 0,1 0-1 0 0,-1 0 0 0 0,1 0 0 0 0,-1 0 0 0 0,1 0 0 0 0,-1-1 0 0 0,1 1 0 0 0,-1 0 0 0 0,1 0 0 0 0,-1 0 0 0 0,1-1 1 0 0,-1 1-1 0 0,1 0 0 0 0,0-1 0 0 0,-1 1 0 0 0,1 0 0 0 0,0-1 0 0 0,-1 1 0 0 0,1-1 0 0 0,0 1 0 0 0,-1 0 1 0 0,1-1-1 0 0,0 1 0 0 0,0-1 0 0 0,0 1 0 0 0,-1-1 0 0 0,1 1 0 0 0,0-1 0 0 0,0 1 0 0 0,0-1 0 0 0,0 1 0 0 0,0-1 1 0 0,0 1-1 0 0,0-1 0 0 0,0 1 0 0 0,0-1 0 0 0,0 1 0 0 0,0-1 0 0 0,0 1 0 0 0,0-1 0 0 0,0 1 0 0 0,1-1 0 0 0,-1 1 1 0 0,0 0-1 0 0,0-1 0 0 0,1 1 0 0 0,-1-1 0 0 0,0 1 0 0 0,0-1 0 0 0,1 1 0 0 0,-1 0 0 0 0,0-1 0 0 0,1 1 0 0 0,0-1-35 0 0,-34 20 80 0 0,23 7-730 0 0,12-5-2824 0 0,-1-3-3826 0 0,-1-13-3968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10082 0 0,'0'0'1463'0'0,"0"0"-417"0"0,0 0-186 0 0,0 0 104 0 0,0 0 195 0 0,0 0 119 0 0,0 0-131 0 0,0 0-327 0 0,0 0-319 0 0,0 0-179 0 0,0 0-68 0 0,0 0 22 0 0,18 1 1611 0 0,-9 17-1498 0 0,-1 1 0 0 0,0 0 0 0 0,-1 0 0 0 0,-1 0 0 0 0,-1 1 0 0 0,-1 0 0 0 0,-1 0 0 0 0,0 1 0 0 0,-1 8-389 0 0,10 53 364 0 0,2-5-208 0 0,2 10 4 0 0,3-1 0 0 0,27 70-160 0 0,-8-51 83 0 0,-31-124 1480 0 0,35-145-1368 0 0,-12 71-159 0 0,83-274 56 0 0,-92 261-90 0 0,-21 105-15 0 0,0 1-4 0 0,0 0-10 0 0,0 0-21 0 0,0 0-27 0 0,0 0-39 0 0,0 0-48 0 0,-9 23-474 0 0,-7 50-1428 0 0,16-49-2138 0 0,5-2-5181 0 0,-3-17-2031 0 0</inkml:trace>
  <inkml:trace contextRef="#ctx0" brushRef="#br0" timeOffset="4450.999">501 685 472 0 0,'0'0'1518'0'0,"0"0"29"0"0,0 0 202 0 0,0 0 232 0 0,0 0 58 0 0,0 0-135 0 0,0 0-259 0 0,0 0-261 0 0,0 0-209 0 0,0 0-133 0 0,0 0-84 0 0,11-10 3693 0 0,-56 5-1825 0 0,41 6-2794 0 0,-1-1 1 0 0,0 1-1 0 0,1 0 1 0 0,-1 0-1 0 0,0 0 1 0 0,1 1 0 0 0,-1 0-1 0 0,1 0 1 0 0,0 0-1 0 0,0 0 1 0 0,0 1-1 0 0,0-1 1 0 0,0 1 0 0 0,0 0-1 0 0,1 1 1 0 0,-1-1-1 0 0,1 0 1 0 0,0 1-1 0 0,0 0 1 0 0,0 0-1 0 0,0 0 1 0 0,1 0 0 0 0,0 0-1 0 0,-2 3-32 0 0,3 66 247 0 0,2-70-220 0 0,0-1-1 0 0,0 0 1 0 0,0 1 0 0 0,0-1-1 0 0,1 0 1 0 0,-1 0 0 0 0,1 0 0 0 0,-1 0-1 0 0,1 0 1 0 0,0 0 0 0 0,-1 0-1 0 0,1-1 1 0 0,0 1 0 0 0,0-1-1 0 0,1 1 1 0 0,-1-1 0 0 0,0 0 0 0 0,0 0-1 0 0,1 0 1 0 0,-1 0 0 0 0,0 0-1 0 0,1 0 1 0 0,-1-1 0 0 0,1 1-1 0 0,-1-1 1 0 0,1 1 0 0 0,-1-1 0 0 0,1 0-1 0 0,-1 0 1 0 0,1-1 0 0 0,0 1-1 0 0,-1 0 1 0 0,1-1 0 0 0,-1 1 0 0 0,0-1-1 0 0,1 0 1 0 0,-1 0 0 0 0,1 0-1 0 0,-1 0 1 0 0,0 0 0 0 0,2-2-27 0 0,69-79 1124 0 0,-30-17-681 0 0,-44 108-362 0 0,0-1 0 0 0,1 0 1 0 0,-1 1-1 0 0,2-1 0 0 0,-1 1 0 0 0,1-1 1 0 0,0 1-1 0 0,1-1 0 0 0,0 0 0 0 0,0 0 0 0 0,1 0 1 0 0,0 0-1 0 0,2 2-81 0 0,44 134 53 0 0,-21 17-45 0 0,-27-153-1 0 0,-1 1-1 0 0,0-1 0 0 0,0 1 0 0 0,-1-1 0 0 0,0 1 0 0 0,-1-1 0 0 0,0 0 1 0 0,0 0-1 0 0,0 0 0 0 0,-1 0 0 0 0,-1 0 0 0 0,1 0 0 0 0,-1-1 1 0 0,0 1-1 0 0,-1-1 0 0 0,0 0 0 0 0,0-1 0 0 0,0 1 0 0 0,-1-1 0 0 0,0 0 1 0 0,0 0-1 0 0,-1-1 0 0 0,1 0 0 0 0,-1 0 0 0 0,0 0 0 0 0,-3 0-6 0 0,9-4 4 0 0,0-1-1 0 0,0 1 0 0 0,0 0 0 0 0,0-1 0 0 0,0 1 0 0 0,-1-1 1 0 0,1 1-1 0 0,0-1 0 0 0,0 0 0 0 0,0 1 0 0 0,0-1 1 0 0,0 0-1 0 0,-1 0 0 0 0,1 0 0 0 0,0 0 0 0 0,0 0 1 0 0,0 0-1 0 0,-1 0 0 0 0,1 0 0 0 0,0-1 0 0 0,0 1 0 0 0,0 0 1 0 0,0-1-1 0 0,-1 1 0 0 0,1-1 0 0 0,0 1 0 0 0,0-1 1 0 0,0 0-1 0 0,0 1 0 0 0,0-1 0 0 0,0 0 0 0 0,1 0 0 0 0,-1 1 1 0 0,0-1-1 0 0,0 0 0 0 0,0 0 0 0 0,1 0 0 0 0,-1 0 1 0 0,0 0-1 0 0,1 0 0 0 0,-1 0 0 0 0,1-1 0 0 0,0 1 1 0 0,-1 0-1 0 0,1 0 0 0 0,0 0 0 0 0,-1 0 0 0 0,1-1 0 0 0,0 1 1 0 0,0-1-4 0 0,-5-68 6 0 0,5 63 14 0 0,2-4-20 0 0,1 0-1 0 0,0 1 1 0 0,1-1 0 0 0,0 1 0 0 0,1 0 0 0 0,0 0-1 0 0,0 1 1 0 0,1-1 0 0 0,0 1 0 0 0,1 1 0 0 0,0-1 0 0 0,1 1-1 0 0,-1 0 1 0 0,2 1 0 0 0,-1-1 0 0 0,1 2 0 0 0,0-1-1 0 0,0 1 1 0 0,0 1 0 0 0,1 0 0 0 0,0 0 0 0 0,1 0 0 0 0,-5 3-2 0 0,3-4-6 0 0,0 2 0 0 0,1-1 0 0 0,-1 1 0 0 0,1 0-1 0 0,0 1 1 0 0,0 1 0 0 0,1-1 0 0 0,-1 1 0 0 0,1 1 0 0 0,0 0 8 0 0,-11 1 12 0 0,0 0-15 0 0,0 0-7 0 0,0 0-16 0 0,0 0-22 0 0,0 0-28 0 0,0 0-42 0 0,0 0-53 0 0,-3-3-2282 0 0,1-1-4645 0 0,2 4-5026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4897 0 0,'0'0'1232'0'0,"0"0"-102"0"0,0 0 118 0 0,0 0 256 0 0,0 0 177 0 0,0 0-35 0 0,0 0-229 0 0,0 0-318 0 0,0 0-308 0 0,0 0-227 0 0,0 0-115 0 0,-2-2-23 0 0,-4-4 3069 0 0,7 6-2985 0 0,-1 0-26 0 0,0 0-41 0 0,0 0-34 0 0,0 0-29 0 0,0 0-47 0 0,0 0-51 0 0,0 0-26 0 0,0 0-44 0 0,41 7 1634 0 0,285 24 165 0 0,-137-17-1679 0 0,-126-11 700 0 0,-63-3-1072 0 0,-11-8-1423 0 0,-4 2-2885 0 0,5 6-4641 0 0,7 0-2815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3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1 189 0 0 0,'0'0'796'0'0,"0"0"539"0"0,0 0 296 0 0,0 0 4 0 0,0 0-240 0 0,0 0-357 0 0,0 0-298 0 0,0 0-148 0 0,0 0-21 0 0,3-1 16 0 0,105 10 4534 0 0,177-25-66 0 0,335-84-1866 0 0,-124 27-1989 0 0,-405 65-850 0 0,-74 35-1160 0 0,-3-26-3244 0 0,-8-2-3942 0 0,-1 1-3859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7306 0 0,'0'0'2439'0'0,"0"0"-483"0"0,0 0-234 0 0,0 0-48 0 0,0 0-45 0 0,0 0-167 0 0,0 0-278 0 0,0 0-309 0 0,0 0-230 0 0,0 0-136 0 0,0 0-43 0 0,0 0 0 0 0,0 0 33 0 0,-3 0 1354 0 0,59 11 853 0 0,151 4-797 0 0,-157-16-1743 0 0,132 13 160 0 0,-103 5-258 0 0,-48-28-923 0 0,-21-13-2827 0 0,-3 5-4285 0 0,-5 15-4052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35 549 2353 0 0,'0'0'2259'0'0,"0"0"-528"0"0,0 0-91 0 0,0 0 102 0 0,0 0 45 0 0,0 0-91 0 0,0 0-154 0 0,0 0-177 0 0,0 0-182 0 0,0 0-164 0 0,0 0-161 0 0,0 0-97 0 0,0 0-69 0 0,-5-4-37 0 0,2 3-493 0 0,1-1-1 0 0,0 0 0 0 0,0 0 1 0 0,0 0-1 0 0,0 0 0 0 0,0 0 1 0 0,1 0-1 0 0,-1 0 1 0 0,1-1-1 0 0,-1 1 0 0 0,1-1 1 0 0,0 1-1 0 0,0-1 0 0 0,0 1 1 0 0,0-1-1 0 0,0 0 0 0 0,1 0 1 0 0,-1 1-1 0 0,1-1 1 0 0,-1 0-1 0 0,1 0 0 0 0,0 1 1 0 0,1-3-162 0 0,-2-5 181 0 0,1 0 1 0 0,0 1 0 0 0,1-1-1 0 0,0 0 1 0 0,0 0 0 0 0,1 0-1 0 0,1 1 1 0 0,-1-1-1 0 0,2 1 1 0 0,1-4-182 0 0,12-19 128 0 0,1 2 0 0 0,1 0 0 0 0,1 1 0 0 0,2 1 0 0 0,1 1 0 0 0,1 1 0 0 0,2 1 0 0 0,9-6-128 0 0,22-9 188 0 0,-57 40-198 0 0,13 11-26 0 0,24 92 145 0 0,-2 154 43 0 0,-26-136-85 0 0,1-147 669 0 0,1-17-751 0 0,2 0 0 0 0,2 2 0 0 0,1 0 0 0 0,3 0 0 0 0,9-14 15 0 0,-24 49-5 0 0,8-18 4 0 0,1 0-1 0 0,1 1 1 0 0,1 0 0 0 0,1 1 0 0 0,1 1 0 0 0,1 1-1 0 0,1 0 1 0 0,1 1 0 0 0,0 1 0 0 0,9-4 1 0 0,-25 19 7 0 0,-3 2-12 0 0,0-1 0 0 0,0 1-1 0 0,0 0 1 0 0,0 0 0 0 0,1 0 0 0 0,-1 0 0 0 0,0 0 0 0 0,0 0-1 0 0,1 1 1 0 0,-1-1 0 0 0,0 0 0 0 0,1 1 0 0 0,-1-1 0 0 0,1 1-1 0 0,-1-1 1 0 0,1 1 0 0 0,-1-1 0 0 0,1 1 0 0 0,-1 0 0 0 0,1 0-1 0 0,-1 0 1 0 0,1 0 0 0 0,-1 0 0 0 0,1 0 0 0 0,-1 1 0 0 0,1-1-1 0 0,-1 0 1 0 0,1 1 0 0 0,-1-1 0 0 0,1 1 0 0 0,-1-1-1 0 0,0 1 1 0 0,1 0 0 0 0,-1 0 0 0 0,0-1 0 0 0,1 1 0 0 0,-1 0-1 0 0,1 1 6 0 0,2 11 10 0 0,0 0 0 0 0,0 1-1 0 0,-2-1 1 0 0,1 1 0 0 0,-2-1 0 0 0,0 1-1 0 0,0 0 1 0 0,-2 0 0 0 0,1-1-1 0 0,-2 1-9 0 0,1 28 21 0 0,-17 146 155 0 0,-4-89-155 0 0,18-89-1126 0 0,9-13-2935 0 0,9-7-3223 0 0,-9 6-4234 0 0</inkml:trace>
  <inkml:trace contextRef="#ctx0" brushRef="#br0" timeOffset="860.779">1458 114 12819 0 0,'0'0'1615'0'0,"0"0"-300"0"0,0 0-87 0 0,0 0 40 0 0,0 0-33 0 0,0 0-120 0 0,0 0-187 0 0,0 0-189 0 0,0 0-147 0 0,0 0-124 0 0,0 0-74 0 0,0 0-57 0 0,0 0-39 0 0,-25 5-9 0 0,-79 14-18 0 0,49 5 241 0 0,44-16-444 0 0,2-1 1 0 0,-1 1-1 0 0,1 1 1 0 0,0 0 0 0 0,1 0-1 0 0,0 1 1 0 0,1 0-1 0 0,0 0 1 0 0,0 1-1 0 0,1 0 1 0 0,1 0 0 0 0,-5 12-69 0 0,8-17 5 0 0,-27 114 82 0 0,29-119-78 0 0,-1 1 0 0 0,1 0-1 0 0,-1-1 1 0 0,1 1 0 0 0,0 0 0 0 0,0-1 0 0 0,-1 1 0 0 0,1 0 0 0 0,0 0 0 0 0,1-1 0 0 0,-1 1 0 0 0,0 0 0 0 0,0 0 0 0 0,1-1 0 0 0,-1 1 0 0 0,1 0 0 0 0,-1-1 0 0 0,1 1 0 0 0,0-1-1 0 0,0 1 1 0 0,0-1 0 0 0,0 1 0 0 0,0-1 0 0 0,0 1 0 0 0,0-1 0 0 0,0 0 0 0 0,0 0 0 0 0,1 1 0 0 0,-1-1 0 0 0,1 0 0 0 0,-1 0 0 0 0,1 0 0 0 0,-1-1 0 0 0,1 1 0 0 0,-1 0 0 0 0,1-1-1 0 0,0 1 1 0 0,-1 0 0 0 0,1-1 0 0 0,0 0 0 0 0,-1 1 0 0 0,1-1 0 0 0,0 0 0 0 0,1 0-9 0 0,5-2 93 0 0,0 0-1 0 0,0 0 1 0 0,0-1 0 0 0,0 0 0 0 0,-1-1-1 0 0,1 0 1 0 0,-1 0 0 0 0,0 0 0 0 0,0-1-1 0 0,-1 0 1 0 0,1 0 0 0 0,-1-1-1 0 0,0 0 1 0 0,0 0 0 0 0,-1 0 0 0 0,5-7-93 0 0,12-10 40 0 0,172-179 279 0 0,-162 183-355 0 0,-32 19 25 0 0,0 0 2 0 0,18 59 102 0 0,0 40-23 0 0,-5 2-1 0 0,-5 0 0 0 0,-3 0 1 0 0,-5 0-1 0 0,-12 84-69 0 0,9-163 35 0 0,-1 1 1 0 0,-1-1-1 0 0,-1 0 0 0 0,-1 0 1 0 0,-1 0-1 0 0,-1-1 0 0 0,0 0 1 0 0,-2-1-1 0 0,-1 0 0 0 0,0-1 0 0 0,-1 0 1 0 0,-1-1-1 0 0,-2 1-35 0 0,11-13 26 0 0,0-1 0 0 0,1-1 1 0 0,-1 1-1 0 0,-1-1 0 0 0,1 0 0 0 0,-1 0 1 0 0,0 0-1 0 0,0-1 0 0 0,0 0 1 0 0,0 0-1 0 0,0 0 0 0 0,-1-1 0 0 0,1 0 1 0 0,-1 0-1 0 0,1-1 0 0 0,-2 0-26 0 0,4-3 15 0 0,1 0 1 0 0,0 0-1 0 0,0-1 1 0 0,1 1-1 0 0,-1-1 1 0 0,0 0-1 0 0,1 0 1 0 0,0 0-1 0 0,0 0 0 0 0,0 0 1 0 0,0-1-1 0 0,0 1 1 0 0,0-1-1 0 0,1 1 1 0 0,0-1-1 0 0,0 1 1 0 0,0-1-1 0 0,0 0 0 0 0,0-1-15 0 0,-2-18 1 0 0,1 1-1 0 0,1 0 0 0 0,0 0 1 0 0,2-1-1 0 0,1 1 0 0 0,0 0 1 0 0,2 0-1 0 0,1 0 0 0 0,0 0 1 0 0,2 1-1 0 0,0 0 0 0 0,1 0 1 0 0,2 1-1 0 0,0 0 0 0 0,1 1 1 0 0,0 0-1 0 0,2 0 0 0 0,0 1 1 0 0,2 1-1 0 0,13-14 0 0 0,-19 20-19 0 0,0 0-1 0 0,0 1 0 0 0,1 0 1 0 0,0 0-1 0 0,1 1 1 0 0,0 0-1 0 0,1 1 1 0 0,-1 0-1 0 0,2 1 1 0 0,-1 0-1 0 0,1 1 0 0 0,0 1 1 0 0,0 0-1 0 0,0 0 1 0 0,1 2-1 0 0,-1-1 1 0 0,1 2-1 0 0,9-1 20 0 0,-23 3-12 0 0,-3-3-5722 0 0,3 2-2286 0 0,0-2-3974 0 0</inkml:trace>
  <inkml:trace contextRef="#ctx0" brushRef="#br0" timeOffset="1959.989">2023 92 0 0 0,'0'0'2841'0'0,"0"0"-950"0"0,0 0-51 0 0,0 0 171 0 0,0 0 94 0 0,0 0-108 0 0,0 0-276 0 0,0 0-268 0 0,0 0-204 0 0,0 0-176 0 0,0 0-115 0 0,0 0-131 0 0,0 0-97 0 0,0-8 4055 0 0,-21 86-3839 0 0,11-39-880 0 0,1 0 0 0 0,1 0 0 0 0,3 1 0 0 0,1 0-1 0 0,2 39-65 0 0,2-76 8 0 0,1-1 0 0 0,-1 1 0 0 0,1-1 0 0 0,0 1 0 0 0,0-1 0 0 0,0 1-1 0 0,0-1 1 0 0,0 0 0 0 0,0 1 0 0 0,1-1 0 0 0,-1 0 0 0 0,1 0-1 0 0,-1 0 1 0 0,1 0 0 0 0,0 0 0 0 0,0-1 0 0 0,0 1 0 0 0,0 0 0 0 0,0-1-1 0 0,0 0 1 0 0,0 1 0 0 0,1-1 0 0 0,-1 0 0 0 0,0 0 0 0 0,1 0 0 0 0,-1 0-1 0 0,1-1 1 0 0,-1 1 0 0 0,1-1 0 0 0,-1 1 0 0 0,1-1 0 0 0,-1 0 0 0 0,1 0-1 0 0,0 0 1 0 0,-1 0 0 0 0,1-1 0 0 0,-1 1 0 0 0,1-1 0 0 0,-1 1 0 0 0,1-1-1 0 0,-1 0 1 0 0,1 0 0 0 0,-1 0 0 0 0,0 0 0 0 0,0-1 0 0 0,1 1-1 0 0,-1 0 1 0 0,0-1 0 0 0,0 0 0 0 0,0 1 0 0 0,0-1 0 0 0,-1 0 0 0 0,1 0-1 0 0,0 0-7 0 0,28-21 108 0 0,-2-2-1 0 0,0 0 0 0 0,-1-2 0 0 0,-2-1 1 0 0,-1-1-1 0 0,-1-1 0 0 0,-1-1 0 0 0,-2 0 0 0 0,-1-2 1 0 0,7-19-108 0 0,46-80 502 0 0,-74 152-132 0 0,-6 32-421 0 0,2-19 56 0 0,1 1 0 0 0,1-1 0 0 0,2 1-1 0 0,2 0 1 0 0,2 20-5 0 0,-1 13 4 0 0,3 7 16 0 0,4 0-1 0 0,3 0 1 0 0,3-1-1 0 0,7 13-19 0 0,15 80 30 0 0,-29 30 110 0 0,-8-188-116 0 0,1 1 0 0 0,-1-1 0 0 0,-1 1 0 0 0,0-1 0 0 0,0 0 0 0 0,0 0 0 0 0,-1 0 0 0 0,0 0 0 0 0,-1 0-1 0 0,0 0 1 0 0,0-1 0 0 0,0 0 0 0 0,-1 0 0 0 0,0 0 0 0 0,-1-1 0 0 0,0 1 0 0 0,0-1 0 0 0,0 0 0 0 0,0-1 0 0 0,-1 0 0 0 0,0 0 0 0 0,0 0-1 0 0,0-1 1 0 0,-1 0 0 0 0,0 0 0 0 0,1-1 0 0 0,-1 0 0 0 0,-1 0 0 0 0,1-1 0 0 0,0 0 0 0 0,0-1 0 0 0,-6 1-24 0 0,11-1 8 0 0,0-1 1 0 0,0 0-1 0 0,0 0 1 0 0,0-1-1 0 0,0 1 1 0 0,0 0 0 0 0,0-1-1 0 0,0 0 1 0 0,1 0-1 0 0,-1 0 1 0 0,0 0-1 0 0,0 0 1 0 0,1 0-1 0 0,-1-1 1 0 0,1 1-1 0 0,-1-1 1 0 0,1 0-1 0 0,0 1 1 0 0,-1-1-1 0 0,1 0 1 0 0,0-1 0 0 0,0 1-1 0 0,0 0 1 0 0,1-1-1 0 0,-1 1 1 0 0,1-1-1 0 0,-1 1 1 0 0,1-1-1 0 0,0 0 1 0 0,0 0-9 0 0,-4-11 2 0 0,0 0 1 0 0,1-1-1 0 0,1 0 1 0 0,1 0 0 0 0,0 0-1 0 0,0 0 1 0 0,2 0-1 0 0,0 0 1 0 0,1 0-1 0 0,0-1 1 0 0,1 0-3 0 0,5-15 0 0 0,1 1-1 0 0,2-1 1 0 0,0 2 0 0 0,2-1 0 0 0,2 2-1 0 0,0-1 1 0 0,2 2 0 0 0,1 0 0 0 0,1 1-1 0 0,1 1 1 0 0,18-18 0 0 0,-22 28-32 0 0,1 0-1 0 0,0 1 1 0 0,1 1 0 0 0,0 0-1 0 0,1 1 1 0 0,1 1 0 0 0,0 1-1 0 0,4-1 33 0 0,28 6-1936 0 0,-36 6-5119 0 0,-14-1-4146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 6721 0 0,'0'0'1969'0'0,"0"0"-182"0"0,0 0-7 0 0,0 0-6 0 0,0 0-96 0 0,0 0-266 0 0,0 0-360 0 0,0 0-276 0 0,0 0-141 0 0,0 0-37 0 0,0 0 8 0 0,4-5 36 0 0,9-12 5 0 0,-9 13-36 0 0,-4 4-45 0 0,0 0-74 0 0,0 0-69 0 0,0 0-65 0 0,0 0-49 0 0,0 0-52 0 0,0 0-41 0 0,0 0-12 0 0,13 12 1176 0 0,4 2-946 0 0,-10-4-318 0 0,-1 1-1 0 0,0-1 0 0 0,-1 1 1 0 0,0 0-1 0 0,-1 0 1 0 0,0 0-1 0 0,0 1 0 0 0,-1 0 1 0 0,-1-1-1 0 0,0 1 1 0 0,-1 0-1 0 0,0 0 0 0 0,-1 0 1 0 0,0 0-1 0 0,-1 2-115 0 0,-1 0 40 0 0,-1 0 0 0 0,0 0 0 0 0,-1-1 1 0 0,0 1-1 0 0,-1-1 0 0 0,-1 0 0 0 0,0 0 0 0 0,0-1 0 0 0,-2 1 0 0 0,1-2 0 0 0,-2 1 0 0 0,1-1 0 0 0,-2 0 1 0 0,1-1-1 0 0,-9 7-40 0 0,-75 53 188 0 0,92-69-211 0 0,0-1 0 0 0,0 0 0 0 0,1 1 0 0 0,-1-1 0 0 0,0 0 0 0 0,0 0 0 0 0,0 0 0 0 0,0 0 0 0 0,1 0 0 0 0,-1 0 0 0 0,0 0 0 0 0,0 0 0 0 0,0 0 0 0 0,1 0 0 0 0,-1 0 0 0 0,0 0 0 0 0,0-1 0 0 0,0 1 0 0 0,1 0 0 0 0,-1-1 0 0 0,0 1 0 0 0,1 0 0 0 0,-1-1 0 0 0,0 1 0 0 0,1-1 0 0 0,-1 1 0 0 0,0-1 0 0 0,1 1 0 0 0,-1-1 0 0 0,1 0 0 0 0,-1 1 0 0 0,1-1 0 0 0,-1 0 0 0 0,1 1 0 0 0,-1-1 1 0 0,1 0-1 0 0,0 0 0 0 0,-1 1 0 0 0,1-1 0 0 0,0 0 0 0 0,0 0 0 0 0,0 0 0 0 0,0 1 0 0 0,0-1 0 0 0,0 0 0 0 0,0 0 0 0 0,0 0 0 0 0,0 1 0 0 0,0-1 0 0 0,0 0 0 0 0,0 0 0 0 0,0 0 0 0 0,0 1 0 0 0,1-1 0 0 0,-1 0 0 0 0,0 0 0 0 0,1 1 0 0 0,-1-1 0 0 0,1 0 23 0 0,9-28-3268 0 0,1 9-5155 0 0,-2 9-4033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 8466 0 0,'0'0'1927'0'0,"0"0"-149"0"0,0 0 30 0 0,0 0 27 0 0,0 0-136 0 0,0 0-333 0 0,0 0-421 0 0,0 0-317 0 0,0 0-188 0 0,0 0-62 0 0,0 0-1 0 0,3-5 385 0 0,-2 4 1940 0 0,-3 38-2261 0 0,-2 1 0 0 0,-1-1 0 0 0,-2 0 0 0 0,-1 0 0 0 0,-2-1 0 0 0,-5 10-441 0 0,-65 200 77 0 0,46-183-372 0 0,40-89-1929 0 0,48-127-3457 0 0,-21 53-6573 0 0,-26 81 4874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1008 0 0,'0'0'2298'0'0,"0"0"1"0"0,0 0-30 0 0,0 0-77 0 0,0 0-79 0 0,0 0-178 0 0,0 0-244 0 0,0 0-283 0 0,0 0-310 0 0,0 0-272 0 0,0 0-191 0 0,0 0-69 0 0,0 0-17 0 0,4-8 551 0 0,10 53 965 0 0,65 239 321 0 0,-51-81-2245 0 0,-28-201-129 0 0,0 0 0 0 0,0 1 0 0 0,1-1-1 0 0,-1 0 1 0 0,1 1 0 0 0,-1-1 0 0 0,1 0 0 0 0,0 0 0 0 0,0 1-1 0 0,0-1 1 0 0,0 0 0 0 0,0 0 0 0 0,1 0 0 0 0,-1 0 0 0 0,1-1 0 0 0,-1 1-1 0 0,1 0 1 0 0,0 0 0 0 0,-1-1 0 0 0,1 1 0 0 0,0-1 0 0 0,0 0-1 0 0,0 0 1 0 0,0 1 0 0 0,0-1 0 0 0,0 0 0 0 0,1-1 0 0 0,-1 1 0 0 0,0 0-1 0 0,0-1 1 0 0,1 1 0 0 0,-1-1 0 0 0,0 0 0 0 0,2 1-12 0 0,26-52 772 0 0,58-200 518 0 0,-73 205-1217 0 0,-1 0 1 0 0,-3-1 0 0 0,-1 0 0 0 0,-3 0 0 0 0,-1-1-1 0 0,-3-8-73 0 0,-3 55-20 0 0,0 1-18 0 0,0 0-28 0 0,0 0-60 0 0,0 0-68 0 0,0 0-91 0 0,0 0-162 0 0,2 22-3845 0 0,1-11 499 0 0,0-4-3156 0 0,0 0-5127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4 332 10930 0 0,'0'0'1833'0'0,"0"0"-790"0"0,0 0-102 0 0,0 0 266 0 0,0 0 165 0 0,0 0-53 0 0,0 0-172 0 0,0 0-207 0 0,0 0-183 0 0,0 0-127 0 0,0 0-79 0 0,0 0-41 0 0,0 0-14 0 0,31-13-11 0 0,96-44-26 0 0,-64 16 322 0 0,-57 35-676 0 0,0-1-1 0 0,0 0 0 0 0,0 0 0 0 0,-1-1 1 0 0,0 0-1 0 0,-1 0 0 0 0,0 0 0 0 0,0 0 1 0 0,-1-1-1 0 0,0 1 0 0 0,0-1 0 0 0,-1 0 0 0 0,0 0 1 0 0,0 0-1 0 0,-1 0 0 0 0,0 0 0 0 0,-1 0 1 0 0,0-1-1 0 0,-1-1-104 0 0,0 8 4 0 0,0 0 0 0 0,-1 0 1 0 0,1 0-1 0 0,-1 0 0 0 0,0 0 0 0 0,0 0 1 0 0,0 1-1 0 0,0-1 0 0 0,0 1 1 0 0,0-1-1 0 0,-1 1 0 0 0,1 0 0 0 0,-1 0 1 0 0,0 0-1 0 0,0 0 0 0 0,1 0 0 0 0,-1 1 1 0 0,0-1-1 0 0,0 1 0 0 0,-1 0 0 0 0,1 0 1 0 0,0 0-1 0 0,0 0 0 0 0,-1 1 1 0 0,1-1-1 0 0,0 1 0 0 0,-1 0 0 0 0,1 0 1 0 0,0 0-1 0 0,-1 0 0 0 0,1 1 0 0 0,0-1 1 0 0,-1 1-1 0 0,1 0 0 0 0,0 0 0 0 0,0 0 1 0 0,0 0-1 0 0,0 0 0 0 0,0 1 1 0 0,-2 1-5 0 0,-9 8-11 0 0,-1 1 0 0 0,2 1-1 0 0,0 0 1 0 0,0 1 0 0 0,1 0 0 0 0,1 1 0 0 0,0 0 0 0 0,1 1 0 0 0,1 0 0 0 0,0 0 0 0 0,2 1 0 0 0,0 1 0 0 0,0-1 0 0 0,2 1 0 0 0,0 0 0 0 0,1 0 0 0 0,1 0 0 0 0,1 1 0 0 0,0 9 11 0 0,2-21 5 0 0,1-1 0 0 0,0 0 0 0 0,1 1-1 0 0,0-1 1 0 0,0 0 0 0 0,0 0 0 0 0,0 0 0 0 0,1 0-1 0 0,0 0 1 0 0,1-1 0 0 0,-1 1 0 0 0,1-1 0 0 0,0 0-1 0 0,0 0 1 0 0,1 0 0 0 0,-1-1 0 0 0,1 0 0 0 0,0 0-1 0 0,1 0 1 0 0,-1 0 0 0 0,0-1 0 0 0,1 1 0 0 0,0-2-1 0 0,0 1 1 0 0,0 0 0 0 0,0-1 0 0 0,0 0 0 0 0,0-1-1 0 0,1 0 1 0 0,-1 0 0 0 0,1 0 0 0 0,-1 0 0 0 0,1-1-1 0 0,-1 0 1 0 0,2-1-5 0 0,4 2 9 0 0,1 0 0 0 0,0-1 0 0 0,0 0-1 0 0,0-2 1 0 0,0 1 0 0 0,0-2 0 0 0,0 1 0 0 0,-1-2 0 0 0,0 0-1 0 0,1 0 1 0 0,-1-1 0 0 0,-1 0 0 0 0,10-7-9 0 0,86-77-495 0 0,-46 16-3890 0 0,-46 56 1020 0 0,0-2-5929 0 0,-6 8-793 0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306 108 8770 0 0,'0'0'4359'0'0,"0"0"-1450"0"0,0 0-668 0 0,0 0-304 0 0,0 0-300 0 0,0 0-302 0 0,0 0-318 0 0,0 0-249 0 0,0 0-193 0 0,0 0-145 0 0,0 0-78 0 0,0 0-39 0 0,0 0-45 0 0,-27 11-11 0 0,-84 37-30 0 0,50-4 39 0 0,52-33-220 0 0,-1 0-36 0 0,1 0 1 0 0,-1 1-1 0 0,2 0 0 0 0,-1 0 0 0 0,2 1 0 0 0,0 0 0 0 0,0 0 1 0 0,1 1-1 0 0,1 0 0 0 0,0 0 0 0 0,1 0 0 0 0,1 1 0 0 0,0-1 1 0 0,1 1-1 0 0,1 0 0 0 0,0 4-10 0 0,1-16-2 0 0,0 1-1 0 0,1-1 1 0 0,-1 0 0 0 0,1 0-1 0 0,0 0 1 0 0,0 0-1 0 0,0-1 1 0 0,0 1 0 0 0,1 0-1 0 0,-1 0 1 0 0,1-1 0 0 0,0 1-1 0 0,-1 0 1 0 0,1-1 0 0 0,0 0-1 0 0,1 1 1 0 0,-1-1-1 0 0,0 0 1 0 0,1 0 0 0 0,-1 0-1 0 0,1-1 1 0 0,-1 1 0 0 0,1-1-1 0 0,0 1 1 0 0,0-1 0 0 0,0 0-1 0 0,0 0 1 0 0,0 0-1 0 0,0 0 1 0 0,0-1 0 0 0,0 1-1 0 0,2-1 3 0 0,2 1 11 0 0,1 0 0 0 0,0-1 0 0 0,-1 0 0 0 0,1 0 0 0 0,-1-1 0 0 0,1 0 0 0 0,-1-1 0 0 0,1 1 0 0 0,-1-1 0 0 0,0-1 0 0 0,0 1 0 0 0,7-4-11 0 0,19-15 56 0 0,-1-2-1 0 0,-1-1 1 0 0,-2-1-1 0 0,0-1 1 0 0,5-9-56 0 0,43-38 59 0 0,56-45 0 0 0,-125 111-58 0 0,-8 7-5 0 0,0 1 1 0 0,0-1 0 0 0,0 0-1 0 0,0 0 1 0 0,1 1 0 0 0,-1-1-1 0 0,0 0 1 0 0,0 0 0 0 0,0 1-1 0 0,0-1 1 0 0,0 0 0 0 0,0 0-1 0 0,0 0 1 0 0,1 0 0 0 0,-1 1-1 0 0,0-1 1 0 0,0 0 0 0 0,0 0-1 0 0,1 0 1 0 0,-1 0 0 0 0,0 0-1 0 0,0 1 1 0 0,0-1 0 0 0,1 0-1 0 0,-1 0 1 0 0,0 0 0 0 0,0 0-1 0 0,1 0 1 0 0,-1 0 0 0 0,0 0-1 0 0,0 0 1 0 0,0 0 0 0 0,1 0-1 0 0,-1 0 1 0 0,0 0 0 0 0,0 0-1 0 0,1 0 1 0 0,-1 0 0 0 0,0 0-1 0 0,0 0 1 0 0,1 0 0 0 0,-1 0-1 0 0,0 0 1 0 0,0-1 0 0 0,0 1-1 0 0,1 0 1 0 0,-1 0 0 0 0,0 0-1 0 0,0 0 1 0 0,0 0 0 0 0,1-1-1 0 0,-1 1 1 0 0,0 0 0 0 0,0 0-1 0 0,0 0 4 0 0,-57 136-229 0 0,54-132 218 0 0,0 1 0 0 0,1 0 0 0 0,-1 0 0 0 0,1 0 0 0 0,0 0 0 0 0,1 0 0 0 0,-1 0 0 0 0,1 0 0 0 0,0 1 0 0 0,0-1 0 0 0,1 0 0 0 0,0 1 0 0 0,0-1 0 0 0,0 0 0 0 0,0 1 0 0 0,1-1 0 0 0,0 0 0 0 0,0 1 0 0 0,0-1 0 0 0,1 0 0 0 0,0 0 0 0 0,0 0 0 0 0,0 0 0 0 0,1 0 0 0 0,-1-1 0 0 0,1 1 0 0 0,0-1 0 0 0,0 1 0 0 0,1-1 0 0 0,-1 0 0 0 0,1 0 0 0 0,0-1 0 0 0,0 1 0 0 0,0-1 0 0 0,1 0 0 0 0,4 3 11 0 0,2-3 11 0 0,0 0 0 0 0,0 0 0 0 0,0-1 0 0 0,0-1 0 0 0,0 0 0 0 0,1 0 0 0 0,-1-1 0 0 0,0 0 1 0 0,1-1-1 0 0,-1-1 0 0 0,0 0 0 0 0,0 0 0 0 0,0-1 0 0 0,0 0 0 0 0,0-1 0 0 0,-1 0 0 0 0,1-1 0 0 0,-1 0 0 0 0,0-1 0 0 0,5-4-11 0 0,4-1 48 0 0,-1-1-1 0 0,0-1 0 0 0,0-1 0 0 0,-2 0 1 0 0,0-1-1 0 0,0-1 0 0 0,-1 0 1 0 0,-1-1-1 0 0,-1-1 0 0 0,-1 0 1 0 0,0-1-1 0 0,-1 0 0 0 0,-1 0 0 0 0,-1-1 1 0 0,4-15-48 0 0,12-115 186 0 0,-26 149-186 0 0,0 0-1 0 0,0 0 0 0 0,0 1 0 0 0,0-1 0 0 0,0 0 0 0 0,0 1 1 0 0,0-1-1 0 0,0 1 0 0 0,0-1 0 0 0,0 1 0 0 0,0-1 0 0 0,0 1 1 0 0,0 0-1 0 0,0-1 0 0 0,0 1 0 0 0,0 0 0 0 0,-1 0 0 0 0,1 0 1 0 0,0 0-1 0 0,0 0 0 0 0,0 0 0 0 0,0 0 0 0 0,0 1 0 0 0,-1-1 1 0 0,1 0-1 0 0,0 0 0 0 0,0 1 0 0 0,0-1 0 0 0,0 1 0 0 0,0-1 1 0 0,0 1-1 0 0,0 0 0 0 0,0-1 0 0 0,0 1 0 0 0,0 0 0 0 0,1-1 1 0 0,-1 1-1 0 0,0 0 0 0 0,0 0 0 0 0,0 0 1 0 0,-5 4-16 0 0,0-1-1 0 0,0 1 1 0 0,1 0-1 0 0,-1 1 1 0 0,1-1 0 0 0,0 1-1 0 0,1 0 1 0 0,-1 1-1 0 0,1-1 1 0 0,1 1 0 0 0,-1-1-1 0 0,1 1 1 0 0,0 0-1 0 0,1 1 1 0 0,-1-1 0 0 0,1 0-1 0 0,1 1 1 0 0,-1-1-1 0 0,1 1 1 0 0,1 1 16 0 0,1-2-2 0 0,0-1-1 0 0,0 0 1 0 0,1 0 0 0 0,0 1-1 0 0,1-1 1 0 0,-1-1 0 0 0,1 1-1 0 0,0 0 1 0 0,0-1 0 0 0,1 1-1 0 0,0-1 1 0 0,0 0 0 0 0,0 0-1 0 0,1 0 1 0 0,4 3 2 0 0,25 34 118 0 0,-27-31-47 0 0,-1 0 1 0 0,0 0 0 0 0,-1 1-1 0 0,0 0 1 0 0,-1 0-1 0 0,0 0 1 0 0,-1 1 0 0 0,0-1-1 0 0,-1 1 1 0 0,-1-1-1 0 0,0 1 1 0 0,0 0 0 0 0,-2 4-72 0 0,1 70 312 0 0,1-85-400 0 0,1 0 1 0 0,-1-1-1 0 0,0 1 0 0 0,1 0 1 0 0,-1-1-1 0 0,1 0 1 0 0,-1 1-1 0 0,1-1 1 0 0,-1 0-1 0 0,1 0 0 0 0,0 0 1 0 0,0 0-1 0 0,0 0 1 0 0,0 0-1 0 0,0 0 1 0 0,0-1-1 0 0,0 1 1 0 0,0-1-1 0 0,0 1 0 0 0,0-1 1 0 0,0 0-1 0 0,0 0 1 0 0,0 0-1 0 0,0 0 1 0 0,0 0-1 0 0,0 0 1 0 0,0-1-1 0 0,0 1 0 0 0,0-1 1 0 0,0 1-1 0 0,0-1 1 0 0,0 0 87 0 0,7-5-4868 0 0,-7 4-486 0 0,-1-1-6633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1033 6937 0 0,'0'0'1577'0'0,"0"0"-138"0"0,0 0 106 0 0,0 0 252 0 0,0 0 26 0 0,0 0-224 0 0,0 0-275 0 0,0 0-241 0 0,0 0-152 0 0,0 0-84 0 0,0 0-44 0 0,0 0-30 0 0,0 0-31 0 0,31 3-24 0 0,96 8-52 0 0,-56-23 299 0 0,-60 5-783 0 0,1 2-36 0 0,0-2 0 0 0,0 0 0 0 0,0 0 0 0 0,-1-1 0 0 0,0 0 0 0 0,0-1 0 0 0,-1 0 0 0 0,0-1 1 0 0,-1 0-1 0 0,0-1 0 0 0,-1 1 0 0 0,0-2 0 0 0,-1 1 0 0 0,0-1 0 0 0,4-10-146 0 0,-9 18 18 0 0,-1 1 0 0 0,0-1-1 0 0,0 0 1 0 0,0 0 0 0 0,-1 0 0 0 0,1 0-1 0 0,-1 1 1 0 0,0-1 0 0 0,0 0 0 0 0,0 0 0 0 0,0 0-1 0 0,-1 0 1 0 0,0 0 0 0 0,0 0 0 0 0,0 0-1 0 0,0 1 1 0 0,0-1 0 0 0,-1 0 0 0 0,0 1 0 0 0,1-1-1 0 0,-1 1 1 0 0,-1 0 0 0 0,1 0 0 0 0,0-1-1 0 0,-1 1 1 0 0,0 1 0 0 0,1-1 0 0 0,-1 0 0 0 0,0 1-1 0 0,-1-1 1 0 0,1 1 0 0 0,0 0 0 0 0,-1 0 0 0 0,1 0-1 0 0,-1 1 1 0 0,1-1 0 0 0,-1 1 0 0 0,0 0-1 0 0,-1 0-17 0 0,-5-2 1 0 0,-1 1-1 0 0,0 0 0 0 0,0 1 0 0 0,1 1 0 0 0,-1-1 0 0 0,0 2 0 0 0,0-1 0 0 0,0 1 1 0 0,0 1-1 0 0,1 0 0 0 0,-1 1 0 0 0,1 0 0 0 0,-1 0 0 0 0,1 1 0 0 0,0 1 0 0 0,0 0 1 0 0,1 0-1 0 0,-1 1 0 0 0,1 0 0 0 0,1 0 0 0 0,-1 1 0 0 0,-3 4 0 0 0,1-1 4 0 0,1 0 0 0 0,1 0 0 0 0,0 1 0 0 0,0 0 0 0 0,1 1-1 0 0,1 0 1 0 0,0 0 0 0 0,0 1 0 0 0,1 0 0 0 0,1 0 0 0 0,0 0 0 0 0,1 1 0 0 0,0-1 0 0 0,1 1-1 0 0,1 0 1 0 0,0 0 0 0 0,1 0 0 0 0,1 0 0 0 0,0 1 0 0 0,0-1 0 0 0,2 0 0 0 0,0 0-1 0 0,0 1-3 0 0,2-5 18 0 0,1 0-1 0 0,-1-1 0 0 0,2 1 1 0 0,-1-1-1 0 0,1 0 1 0 0,1 0-1 0 0,-1-1 0 0 0,2 0 1 0 0,-1 0-1 0 0,1 0 0 0 0,0-1 1 0 0,0 0-1 0 0,1-1 0 0 0,0 0 1 0 0,0 0-1 0 0,1-1 0 0 0,-1-1 1 0 0,1 1-1 0 0,3 0-17 0 0,5 1 48 0 0,0 0-1 0 0,0-1 1 0 0,1-1-1 0 0,-1 0 1 0 0,1-2 0 0 0,0 0-1 0 0,0-1 1 0 0,0-1-1 0 0,0 0 1 0 0,10-3-48 0 0,-5-3-97 0 0,0-2 0 0 0,-1 0 1 0 0,-1-2-1 0 0,0 0 0 0 0,0-1 0 0 0,-1-1 0 0 0,0-2 0 0 0,12-9 97 0 0,-27 19-137 0 0,52-34-2640 0 0,-19 15-6845 0 0,-27 18-2375 0 0</inkml:trace>
  <inkml:trace contextRef="#ctx0" brushRef="#br0" timeOffset="1188.022">1145 878 12283 0 0,'0'0'4390'0'0,"0"0"-2026"0"0,0 0-885 0 0,0 0-220 0 0,0 0-164 0 0,0 0-139 0 0,0 0-117 0 0,0 0-116 0 0,0 0-104 0 0,-35 8-94 0 0,-113 27-95 0 0,64 3 86 0 0,72-27-429 0 0,0-3-56 0 0,0 0 1 0 0,0 1 0 0 0,1 1 0 0 0,0-1 0 0 0,1 2 0 0 0,0-1 0 0 0,1 2-1 0 0,0-1 1 0 0,0 1 0 0 0,1 0 0 0 0,1 1 0 0 0,0 0 0 0 0,1 0 0 0 0,1 1-1 0 0,0-1 1 0 0,0 1 0 0 0,1 0 0 0 0,-1 12-32 0 0,5-23 1 0 0,0 0-1 0 0,1 0 1 0 0,-1 0-1 0 0,1 0 1 0 0,-1 0 0 0 0,1 0-1 0 0,0-1 1 0 0,0 1-1 0 0,1 0 1 0 0,-1-1 0 0 0,0 1-1 0 0,1 0 1 0 0,0-1-1 0 0,-1 0 1 0 0,1 1 0 0 0,0-1-1 0 0,0 0 1 0 0,0 0-1 0 0,1 0 1 0 0,-1 0 0 0 0,0 0-1 0 0,1-1 1 0 0,-1 1-1 0 0,1-1 1 0 0,0 1 0 0 0,-1-1-1 0 0,1 0 1 0 0,0 0 0 0 0,0 0-1 0 0,0-1 1 0 0,0 1-1 0 0,-1-1 1 0 0,1 1 0 0 0,0-1-1 0 0,0 0 1 0 0,2 0-1 0 0,112-17 138 0 0,-87 2-99 0 0,-1 0 1 0 0,0-2-1 0 0,-1-2 0 0 0,-1 0 0 0 0,0-2 0 0 0,-2-1 1 0 0,0-1-1 0 0,-2-1 0 0 0,6-9-39 0 0,16-12 35 0 0,27-20-30 0 0,-71 65-9 0 0,0 0 0 0 0,-1 0 0 0 0,1 0 0 0 0,0 1-1 0 0,0-1 1 0 0,-1 1 0 0 0,1-1 0 0 0,0 0-1 0 0,0 1 1 0 0,-1-1 0 0 0,1 1 0 0 0,-1-1 0 0 0,1 1-1 0 0,0 0 1 0 0,-1-1 0 0 0,1 1 0 0 0,-1 0 0 0 0,1-1-1 0 0,-1 1 1 0 0,0 0 0 0 0,1 0 0 0 0,-1-1-1 0 0,0 1 1 0 0,0 0 0 0 0,1 0 0 0 0,-1-1 0 0 0,0 1-1 0 0,0 0 1 0 0,0 0 0 0 0,0 0 0 0 0,0 0-1 0 0,0-1 1 0 0,0 1 0 0 0,0 0 0 0 0,0 0 0 0 0,0 0-1 0 0,-1-1 1 0 0,1 1 0 0 0,0 0 0 0 0,0 0 0 0 0,-1-1-1 0 0,1 1 1 0 0,-1 0 4 0 0,1 3-16 0 0,-24 139-121 0 0,23-138 133 0 0,0-1 0 0 0,1 1-1 0 0,-1 0 1 0 0,1-1 0 0 0,0 1 0 0 0,0 0 0 0 0,1 0 0 0 0,-1-1 0 0 0,1 1 0 0 0,0-1 0 0 0,0 1 0 0 0,0 0 0 0 0,1-1 0 0 0,0 0 0 0 0,0 1-1 0 0,0-1 1 0 0,0 0 0 0 0,1 0 0 0 0,-1 0 0 0 0,1 0 0 0 0,0-1 0 0 0,0 1 0 0 0,0-1 0 0 0,1 1 0 0 0,0-1 0 0 0,-1 0 0 0 0,1-1 0 0 0,0 1-1 0 0,0-1 1 0 0,0 1 0 0 0,1-1 0 0 0,-1-1 0 0 0,0 1 0 0 0,1 0 0 0 0,2 0 4 0 0,1-1 7 0 0,-1 1-1 0 0,1-1 1 0 0,-1 0 0 0 0,1 0-1 0 0,0-1 1 0 0,-1 0 0 0 0,1 0-1 0 0,0-1 1 0 0,-1 0 0 0 0,1-1-1 0 0,-1 1 1 0 0,1-1 0 0 0,-1-1-1 0 0,0 1 1 0 0,0-1 0 0 0,0-1-1 0 0,0 1 1 0 0,0-1 0 0 0,2-2-7 0 0,14-10 50 0 0,-1-2-1 0 0,0 0 1 0 0,-1-1 0 0 0,-1-1 0 0 0,-1-1 0 0 0,-1-1 0 0 0,-1 0 0 0 0,-1-2-1 0 0,0 0 1 0 0,-2 0 0 0 0,-1-1 0 0 0,-2-1 0 0 0,4-11-50 0 0,3-10 15 0 0,-12 35-10 0 0,0-1-1 0 0,-2 0 1 0 0,1-1-1 0 0,-2 1 1 0 0,1-1-1 0 0,-2 0 1 0 0,0 0-1 0 0,-1 0 1 0 0,0-7-5 0 0,-3 20-3 0 0,1-1-1 0 0,-1 1 1 0 0,0 0 0 0 0,1 0 0 0 0,-1-1 0 0 0,0 1-1 0 0,0 0 1 0 0,0 0 0 0 0,0 1 0 0 0,0-1-1 0 0,0 0 1 0 0,0 1 0 0 0,0-1 0 0 0,0 1-1 0 0,0 0 1 0 0,0-1 0 0 0,-1 1 0 0 0,1 0 0 0 0,0 0-1 0 0,0 1 1 0 0,0-1 0 0 0,0 0 0 0 0,0 1-1 0 0,-1-1 1 0 0,1 1 0 0 0,0 0 0 0 0,0 0-1 0 0,0-1 1 0 0,1 1 0 0 0,-1 1 0 0 0,0-1 0 0 0,0 0-1 0 0,0 0 1 0 0,1 1 0 0 0,-1-1 0 0 0,1 1-1 0 0,-1-1 1 0 0,0 2 3 0 0,-3 0-10 0 0,1 1 0 0 0,0-1-1 0 0,0 1 1 0 0,0 0 0 0 0,0 0 0 0 0,0 0-1 0 0,1 1 1 0 0,0-1 0 0 0,0 1 0 0 0,0 0-1 0 0,1 0 1 0 0,-1 0 0 0 0,1 0 0 0 0,0 0-1 0 0,1 1 1 0 0,-1-1 0 0 0,1 0 0 0 0,0 1-1 0 0,0-1 1 0 0,1 1 0 0 0,0-1-1 0 0,0 1 1 0 0,0-1 0 0 0,0 1 0 0 0,1-1-1 0 0,0 1 1 0 0,0-1 0 0 0,1 1 0 0 0,-1-1-1 0 0,1 0 1 0 0,0 0 0 0 0,1 0 0 0 0,-1 0-1 0 0,1 0 1 0 0,0 0 0 0 0,0-1 0 0 0,1 1-1 0 0,-1-1 1 0 0,1 0 10 0 0,83 51-35 0 0,-81-53 41 0 0,0 0 1 0 0,-1 0-1 0 0,0 1 0 0 0,1-1 0 0 0,-1 1 0 0 0,0 0 0 0 0,-1 1 0 0 0,1-1 0 0 0,0 1 0 0 0,-1 0 0 0 0,0 0 0 0 0,0 1 0 0 0,0-1 0 0 0,0 1 0 0 0,-1-1 0 0 0,0 1 0 0 0,0 0 0 0 0,0 1 0 0 0,-1-1 0 0 0,1 0 1 0 0,-1 1-1 0 0,0-1 0 0 0,-1 1 0 0 0,0 0 0 0 0,1 0 0 0 0,-2 0-6 0 0,1 11 57 0 0,-1-11-52 0 0,0 0 0 0 0,0 0-1 0 0,0 0 1 0 0,1 0 0 0 0,0 0 0 0 0,0 0-1 0 0,0 0 1 0 0,1 0 0 0 0,0-1 0 0 0,0 1-1 0 0,0 0 1 0 0,1-1 0 0 0,0 0 0 0 0,0 1-1 0 0,0-1 1 0 0,2 1-5 0 0,6 2 5 0 0,0 0 1 0 0,0-1-1 0 0,1-1 0 0 0,-1 1 0 0 0,2-2 1 0 0,-1 0-1 0 0,0 0 0 0 0,1-1 0 0 0,0-1 1 0 0,0 0-1 0 0,0-1 0 0 0,1 0 0 0 0,-1-1 1 0 0,0 0-1 0 0,1-1 0 0 0,12-2-5 0 0,-21 1 14 0 0,1-1 1 0 0,-1 1-1 0 0,0-1 0 0 0,1 0 0 0 0,-1-1 1 0 0,0 1-1 0 0,0-1 0 0 0,-1 0 0 0 0,1 0 0 0 0,-1 0 1 0 0,1-1-1 0 0,-1 0 0 0 0,0 0 0 0 0,0 0 1 0 0,-1 0-1 0 0,1 0 0 0 0,-1-1 0 0 0,3-4-14 0 0,9-10 72 0 0,7-9 72 0 0,-1-1 1 0 0,-2-2-1 0 0,-2 0 0 0 0,12-27-144 0 0,-28 57 2 0 0,57-128 104 0 0,-6-3 0 0 0,-6-2-1 0 0,5-39-105 0 0,-41 136 4 0 0,-1 0 0 0 0,-2-1 0 0 0,-1 0 0 0 0,-2 0 0 0 0,-2 0 0 0 0,-2-12-4 0 0,0 43 12 0 0,0-1 0 0 0,-1 1 0 0 0,0-1 0 0 0,0 1 0 0 0,-1 0-1 0 0,0 0 1 0 0,0-1 0 0 0,0 1 0 0 0,-1 1 0 0 0,-1-1-1 0 0,1 0 1 0 0,-1 1 0 0 0,0 0 0 0 0,0-1 0 0 0,-1 2 0 0 0,0-1-1 0 0,0 0 1 0 0,0 1 0 0 0,0 0 0 0 0,-1 0 0 0 0,0 1-1 0 0,-2-2-11 0 0,5 7 3 0 0,0-1-1 0 0,-1 0 0 0 0,1 1 0 0 0,0-1 0 0 0,0 1 1 0 0,0 0-1 0 0,0 0 0 0 0,0 0 0 0 0,0 1 0 0 0,0-1 1 0 0,0 1-1 0 0,1 0 0 0 0,-1-1 0 0 0,0 1 0 0 0,1 0 0 0 0,0 1 1 0 0,-1-1-1 0 0,1 0 0 0 0,0 1 0 0 0,0-1 0 0 0,0 1 1 0 0,0-1-1 0 0,1 1 0 0 0,-1 0 0 0 0,1 0 0 0 0,0 0 1 0 0,0 0-1 0 0,0 0 0 0 0,0 0 0 0 0,0 0 0 0 0,1 0 0 0 0,-1 1 1 0 0,1-1-1 0 0,0 0 0 0 0,0 0 0 0 0,0 0-2 0 0,-2 3 18 0 0,-11 51 19 0 0,2 1 1 0 0,3-1-1 0 0,3 1 1 0 0,2 1-1 0 0,3-1 1 0 0,2 4-38 0 0,38 205 184 0 0,-24-193-137 0 0,72 342 57 0 0,-70-327-148 0 0,-17-89-12 0 0,0 0 1 0 0,0-1-1 0 0,0 1 1 0 0,0-1-1 0 0,0 1 1 0 0,0-1-1 0 0,-1 1 1 0 0,1-1 0 0 0,0 0-1 0 0,0 0 1 0 0,-1 1-1 0 0,1-1 1 0 0,0 0-1 0 0,-1 0 1 0 0,1 0-1 0 0,0 0 1 0 0,-1 1-1 0 0,1-1 1 0 0,-1 0 0 0 0,0 0-1 0 0,1 0 1 0 0,-1 0-1 0 0,0 0 1 0 0,0 0-1 0 0,1 0 1 0 0,-1 0-1 0 0,0-1 1 0 0,0 1 0 0 0,0 0-1 0 0,0 0 1 0 0,0 0-1 0 0,0 0 1 0 0,-1 0-1 0 0,1 0 1 0 0,0 0-1 0 0,-1 0 1 0 0,1 0-1 0 0,-1 0 57 0 0,1-74-3820 0 0,0 50 62 0 0,0 1-3309 0 0,0 12-4767 0 0</inkml:trace>
  <inkml:trace contextRef="#ctx0" brushRef="#br0" timeOffset="1434.672">2064 657 17516 0 0,'0'0'1844'0'0,"0"0"-465"0"0,0 0-244 0 0,0 0-43 0 0,0 0 2 0 0,0 0-30 0 0,0 0-145 0 0,0 0-220 0 0,0 0-151 0 0,32-5-95 0 0,102-19-107 0 0,107-18 627 0 0,-7-5-973 0 0,-99 6-1684 0 0,-86 5-7418 0 0,-42 29-2733 0 0</inkml:trace>
  <inkml:trace contextRef="#ctx0" brushRef="#br0" timeOffset="5910.665">3113 46 792 0 0,'0'0'1399'0'0,"0"0"-233"0"0,0 0 82 0 0,0 0 210 0 0,0 0 202 0 0,0 0 104 0 0,0 0-14 0 0,0 0-98 0 0,0 0-82 0 0,0 0-130 0 0,0 0-134 0 0,-1-7-108 0 0,-3-23-130 0 0,-6 22 4131 0 0,-8 12-3115 0 0,5 89-720 0 0,-1 205-192 0 0,-3 79-793 0 0,1-235-334 0 0,-5 97 85 0 0,18-173-84 0 0,3-66-35 0 0,0 1-2 0 0,0 2-7 0 0,0-3-20 0 0,0 0 29 0 0,0 0 14 0 0,0 0-13 0 0,0 0-2 0 0,0 0 4 0 0,0 0 5 0 0,0 0 9 0 0,0 0-3 0 0,3-23 85 0 0,44-58-114 0 0,-47 80 4 0 0,40-59-2 0 0,3 1 0 0 0,2 3 0 0 0,47-46 2 0 0,-19 35-32 0 0,-72 66 33 0 0,-1 1-1 0 0,0-1 0 0 0,1 1 0 0 0,-1-1 0 0 0,1 1 0 0 0,-1-1 0 0 0,1 1 0 0 0,0 0 0 0 0,-1-1 0 0 0,1 1 0 0 0,-1-1 0 0 0,1 1 0 0 0,0 0 1 0 0,-1 0-1 0 0,1-1 0 0 0,0 1 0 0 0,-1 0 0 0 0,1 0 0 0 0,0 0 0 0 0,-1 0 0 0 0,1 0 0 0 0,0 0 0 0 0,-1 0 0 0 0,1 0 0 0 0,0 0 1 0 0,-1 0-1 0 0,1 0 0 0 0,0 0 0 0 0,-1 1 0 0 0,1-1 0 0 0,0 0 0 0 0,-1 0 0 0 0,1 1 0 0 0,0-1 0 0 0,-1 0 0 0 0,1 1 0 0 0,-1-1 1 0 0,1 1-1 0 0,-1-1 0 0 0,1 1 0 0 0,-1-1 0 0 0,1 1 0 0 0,-1-1 0 0 0,1 1 0 0 0,-1-1 0 0 0,0 1 0 0 0,1 0 0 0 0,-1-1 0 0 0,0 1 1 0 0,1 0-1 0 0,-1-1 0 0 0,0 1 0 0 0,0 0 0 0 0,13 41 46 0 0,-12-35-39 0 0,11 57 132 0 0,-4 0 0 0 0,-2 1 0 0 0,-4 0 0 0 0,-2 0 0 0 0,-2 0-139 0 0,0 44 145 0 0,2-109-146 0 0,0 0 1 0 0,1 0 0 0 0,-1 0-1 0 0,0-1 1 0 0,0 1-1 0 0,1 0 1 0 0,-1 0-1 0 0,0 0 1 0 0,0 0-1 0 0,1 0 1 0 0,-1-1-1 0 0,0 1 1 0 0,0 0-1 0 0,1 0 1 0 0,-1 0-1 0 0,0 0 1 0 0,0 0-1 0 0,1 0 1 0 0,-1 0-1 0 0,0 0 1 0 0,1 0-1 0 0,-1 0 1 0 0,0 0-1 0 0,0 0 1 0 0,1 0-1 0 0,-1 1 1 0 0,0-1-1 0 0,0 0 1 0 0,1 0-1 0 0,-1 0 1 0 0,0 0 0 0 0,0 0-1 0 0,1 1 1 0 0,-1-1-1 0 0,0 0 1 0 0,0 0-1 0 0,0 0 1 0 0,1 0-1 0 0,-1 1 1 0 0,0-1-1 0 0,0 0 1 0 0,0 0-1 0 0,0 1 1 0 0,0-1-1 0 0,1 0 1 0 0,-1 0-1 0 0,0 1 1 0 0,18-83-826 0 0,-7 47-3626 0 0,-3 10-3815 0 0,-6 17-4464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11827 0 0,'0'0'1318'0'0,"0"0"-412"0"0,0 0-142 0 0,0 0 216 0 0,0 0 161 0 0,0 0-93 0 0,0 0-255 0 0,0 0-322 0 0,0 0-248 0 0,0 0-94 0 0,0 0 3 0 0,0 0 10 0 0,0 0 22 0 0,10 0 1485 0 0,63-62-47 0 0,-97 73 996 0 0,-18 32-2082 0 0,42-42-468 0 0,0-1-17 0 0,0 0-22 0 0,23 4 346 0 0,-22-4-322 0 0,-1 0-4 0 0,1 0-37 0 0,-2 26-2719 0 0,1-18-122 0 0,0-3-7393 0 0,0-4-840 0 0</inkml:trace>
  <inkml:trace contextRef="#ctx0" brushRef="#br0" timeOffset="54499.34">30 66 616 0 0,'0'0'794'0'0,"0"0"34"0"0,0 0 165 0 0,0 0 236 0 0,0 0 100 0 0,0 0-94 0 0,0 0-195 0 0,0 0-225 0 0,0 0-171 0 0,0 0-126 0 0,0 0-53 0 0,-2-1 34 0 0,-23-2 5546 0 0,25 3-5667 0 0,-2 30 1313 0 0,3-29-1604 0 0,0 0-1 0 0,-1-1 1 0 0,1 1 0 0 0,0 0 0 0 0,0 0 0 0 0,1-1-1 0 0,-1 1 1 0 0,0 0 0 0 0,0-1 0 0 0,0 1 0 0 0,0-1-1 0 0,0 1 1 0 0,1-1 0 0 0,-1 0 0 0 0,0 0-1 0 0,0 1 1 0 0,1-1 0 0 0,-1 0 0 0 0,0 0 0 0 0,0 0-1 0 0,1 0 1 0 0,-1 0 0 0 0,0-1 0 0 0,0 1 0 0 0,1 0-1 0 0,-1-1 1 0 0,0 1 0 0 0,0 0 0 0 0,0-1 0 0 0,0 0-1 0 0,1 1 1 0 0,-1-1 0 0 0,0 0 0 0 0,0 1 0 0 0,0-1-1 0 0,0 0 1 0 0,-1 0 0 0 0,1 0 0 0 0,0 0 0 0 0,0 0-1 0 0,0 0 1 0 0,-1 0 0 0 0,1 0 0 0 0,0 0 0 0 0,-1 0-1 0 0,1 0 1 0 0,-1 0 0 0 0,1-1-87 0 0,15-20 1964 0 0,-17 21-1936 0 0,-1 1-1 0 0,1-1 1 0 0,-1 1-1 0 0,1 0 0 0 0,-1-1 1 0 0,0 1-1 0 0,1 0 1 0 0,-1 0-1 0 0,1 0 0 0 0,-1 1 1 0 0,1-1-1 0 0,-1 0 1 0 0,1 0-1 0 0,-1 1 1 0 0,1-1-1 0 0,-1 1 0 0 0,1 0 1 0 0,-1-1-1 0 0,1 1 1 0 0,0 0-1 0 0,-1 0 0 0 0,1-1 1 0 0,0 1-1 0 0,0 0 1 0 0,0 1-1 0 0,0-1 0 0 0,-1 0 1 0 0,2 0-1 0 0,-1 0 1 0 0,0 1-1 0 0,0-1 0 0 0,0 0 1 0 0,0 1-1 0 0,1-1 1 0 0,-1 0-1 0 0,1 1 1 0 0,-1-1-1 0 0,1 1 0 0 0,0-1 1 0 0,-1 1-1 0 0,1 0 1 0 0,0-1-1 0 0,0 1 0 0 0,0-1 1 0 0,0 1-1 0 0,0-1 1 0 0,1 1-28 0 0,-1 0 9 0 0,1-1 1 0 0,0 0-1 0 0,0 0 0 0 0,0-1 1 0 0,0 1-1 0 0,1 0 1 0 0,-1 0-1 0 0,0 0 0 0 0,0-1 1 0 0,0 1-1 0 0,1-1 1 0 0,-1 1-1 0 0,0-1 1 0 0,0 1-1 0 0,1-1 0 0 0,-1 0 1 0 0,1 1-1 0 0,-1-1 1 0 0,0 0-1 0 0,1 0 1 0 0,-1 0-1 0 0,0 0 0 0 0,1 0 1 0 0,-1-1-1 0 0,1 1 1 0 0,-1 0-1 0 0,0-1 1 0 0,0 1-1 0 0,1-1 0 0 0,-1 1 1 0 0,0-1-1 0 0,0 1 1 0 0,1-1-1 0 0,-1 0 1 0 0,0 0-1 0 0,0 0 0 0 0,0 0 1 0 0,0 1-1 0 0,0-1 1 0 0,0-1-1 0 0,0 1 1 0 0,0 0-1 0 0,-1 0 0 0 0,1 0 1 0 0,0 0-1 0 0,-1 0 1 0 0,1-1-1 0 0,0 0-9 0 0,10-25-2862 0 0,-11 18-1046 0 0,0 5-1934 0 0,0 3-6167 0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2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428 283 1568 0 0,'0'0'1217'0'0,"0"0"-145"0"0,0 0 83 0 0,0 0 318 0 0,0 0 361 0 0,0 0 164 0 0,0 0-110 0 0,0 0-301 0 0,0 0-364 0 0,0 0-279 0 0,0 0-211 0 0,1-14-139 0 0,3-43-43 0 0,-1 52 4368 0 0,2 16-3468 0 0,7 28-1559 0 0,-11-34 600 0 0,19 75-79 0 0,-4 1 1 0 0,-3 1 0 0 0,-4 0 0 0 0,-2 60-414 0 0,-2 182 261 0 0,-4-185-3732 0 0,6-146-5123 0 0,-5 3 2330 0 0,0 1-1914 0 0</inkml:trace>
  <inkml:trace contextRef="#ctx0" brushRef="#br0" timeOffset="390.045">201 272 8698 0 0,'0'0'1728'0'0,"0"0"-710"0"0,0 0-435 0 0,0 0 21 0 0,0 0 287 0 0,0 0 222 0 0,0 0 45 0 0,0 0-139 0 0,32-29-218 0 0,102-89-189 0 0,-129 113-560 0 0,1 0 0 0 0,0 1 0 0 0,-1-1 0 0 0,2 1-1 0 0,-1 0 1 0 0,0 1 0 0 0,1 0 0 0 0,-1 0 0 0 0,1 0 0 0 0,0 1 0 0 0,0 0-1 0 0,0 0 1 0 0,0 0 0 0 0,8 0-52 0 0,8-1 162 0 0,10-4 55 0 0,1 1 0 0 0,-1 2-1 0 0,1 1 1 0 0,0 2-1 0 0,0 1 1 0 0,0 1-1 0 0,0 2 1 0 0,14 4-217 0 0,-37-4 56 0 0,-1-1 0 0 0,1 2 1 0 0,0-1-1 0 0,-1 1 0 0 0,0 1 0 0 0,0 0 1 0 0,0 0-1 0 0,-1 1 0 0 0,0 1 1 0 0,0-1-1 0 0,0 1 0 0 0,-1 1 0 0 0,0-1 1 0 0,0 2-1 0 0,-1-1 0 0 0,0 1 1 0 0,0 0-1 0 0,-1 0 0 0 0,-1 1 0 0 0,1 0 1 0 0,-1 0-1 0 0,-1 0 0 0 0,0 0 0 0 0,-1 1 1 0 0,0 0-1 0 0,0-1 0 0 0,-1 1 1 0 0,0 0-1 0 0,-1 0 0 0 0,-1 1-56 0 0,-3 9 73 0 0,-2-1-1 0 0,-1 0 1 0 0,0-1 0 0 0,-2 1-1 0 0,0-1 1 0 0,-1 0 0 0 0,-1-1-1 0 0,0 0 1 0 0,-2-1 0 0 0,0 0-1 0 0,0-1 1 0 0,-2 0 0 0 0,0-1-1 0 0,-1-1 1 0 0,0 0-1 0 0,-1-1 1 0 0,-1 0 0 0 0,0-2-1 0 0,-6 3-72 0 0,-199 110 95 0 0,203-117-228 0 0,0 0 1 0 0,-1-2-1 0 0,1 0 0 0 0,-1-1 1 0 0,0-1-1 0 0,0-1 0 0 0,0-1 1 0 0,-14-1 132 0 0,35-19-6086 0 0,10 5-1791 0 0,-2 7-1108 0 0</inkml:trace>
  <inkml:trace contextRef="#ctx0" brushRef="#br0" timeOffset="772.072">1243 717 10378 0 0,'0'0'2013'0'0,"0"0"-588"0"0,0 0-238 0 0,0 0 23 0 0,0 0 67 0 0,0 0-60 0 0,0 0-208 0 0,0 0-205 0 0,0 0-206 0 0,0 0-187 0 0,0 0-158 0 0,0 0-97 0 0,-31 27-65 0 0,-97 82-43 0 0,124-107-47 0 0,1 0 1 0 0,0 0 0 0 0,0 0 0 0 0,0 0-1 0 0,1 0 1 0 0,-1 1 0 0 0,0-1 0 0 0,1 1-1 0 0,0 0 1 0 0,-1 0 0 0 0,1 0 0 0 0,0 0-1 0 0,0 0 1 0 0,1 0 0 0 0,-1 0-1 0 0,1 1 1 0 0,0-1 0 0 0,0 0 0 0 0,0 1-1 0 0,0 1-1 0 0,0 6-5 0 0,-1-6-8 0 0,1 1 1 0 0,0 0-1 0 0,0 0 0 0 0,1 0 1 0 0,-1 0-1 0 0,1 0 0 0 0,1 0 0 0 0,-1 0 1 0 0,1 0-1 0 0,0 0 0 0 0,1 0 1 0 0,-1 0-1 0 0,1-1 0 0 0,0 1 0 0 0,1 0 1 0 0,-1-1-1 0 0,1 0 0 0 0,0 1 1 0 0,0-1-1 0 0,1-1 0 0 0,0 1 1 0 0,-1 0-1 0 0,2-1 0 0 0,-1 0 0 0 0,0 0 1 0 0,1 0-1 0 0,0 0 0 0 0,0-1 1 0 0,0 0-1 0 0,0 0 0 0 0,0 0 0 0 0,1 0 1 0 0,-1-1-1 0 0,1 0 0 0 0,0 0 1 0 0,4 0 12 0 0,0 0 39 0 0,-1 0 0 0 0,0 0 0 0 0,0-1 0 0 0,1 0 0 0 0,-1-1 0 0 0,1 0 1 0 0,-1-1-1 0 0,0 0 0 0 0,1 0 0 0 0,-1-1 0 0 0,0 0 0 0 0,0-1 0 0 0,0 0 0 0 0,0 0 1 0 0,0-1-1 0 0,-1 0 0 0 0,0 0 0 0 0,1-1 0 0 0,-2 0 0 0 0,1-1 0 0 0,0 0 1 0 0,-1 0-1 0 0,0 0 0 0 0,-1-1 0 0 0,0 0 0 0 0,0 0 0 0 0,0-1 0 0 0,-1 0 0 0 0,0 0 1 0 0,0 0-1 0 0,-1 0 0 0 0,0-1 0 0 0,-1 0 0 0 0,0 0 0 0 0,2-7-39 0 0,-2 5 31 0 0,0-1-1 0 0,-1 0 0 0 0,-1 0 1 0 0,0 0-1 0 0,0 0 0 0 0,-1 0 1 0 0,-1 0-1 0 0,0-1 0 0 0,0 1 0 0 0,-2 1 1 0 0,1-1-1 0 0,-1 0 0 0 0,-1 0 1 0 0,0 1-1 0 0,-1 0 0 0 0,0 0 1 0 0,-1 0-1 0 0,0 1 0 0 0,-5-8-30 0 0,7 12-164 0 0,-1-1 0 0 0,1 1-1 0 0,-1 0 1 0 0,0 1 0 0 0,0-1-1 0 0,-1 1 1 0 0,1 0 0 0 0,-1 0 0 0 0,0 1-1 0 0,-1-1 1 0 0,1 1 0 0 0,-1 1-1 0 0,0-1 1 0 0,0 1 0 0 0,0 1-1 0 0,0-1 1 0 0,0 1 0 0 0,-1 0-1 0 0,-2 0 165 0 0,-8 2-3085 0 0,6 0-2708 0 0,4 0-5233 0 0</inkml:trace>
  <inkml:trace contextRef="#ctx0" brushRef="#br0" timeOffset="1151.635">1768 143 12995 0 0,'0'0'1691'0'0,"0"0"-451"0"0,0 0-256 0 0,0 0 89 0 0,0 0 133 0 0,0 0-11 0 0,0 0-240 0 0,0 0-339 0 0,0 0-205 0 0,0 0-52 0 0,0 0 32 0 0,0 0 34 0 0,0 0-8 0 0,3 12-74 0 0,29 216 849 0 0,-24 213-854 0 0,-18-268-327 0 0,1-106-138 0 0,4-86-5289 0 0,-1-5 981 0 0,2 12-1402 0 0,0 4-4190 0 0</inkml:trace>
  <inkml:trace contextRef="#ctx0" brushRef="#br0" timeOffset="1353.716">1429 743 10322 0 0,'0'0'1070'0'0,"0"0"-65"0"0,0 0 152 0 0,0 0 61 0 0,0 0-35 0 0,32 1-90 0 0,100 1-122 0 0,241-5 1198 0 0,-302 11-3851 0 0,-31-2-5216 0 0,-25-5-3502 0 0</inkml:trace>
  <inkml:trace contextRef="#ctx0" brushRef="#br0" timeOffset="1706.641">2206 891 5041 0 0,'0'0'1859'0'0,"0"0"-1137"0"0,0 0 100 0 0,0 0 628 0 0,0 0 289 0 0,0 0 62 0 0,0 0-174 0 0,0 0-303 0 0,0 0-300 0 0,0 0-252 0 0,32-15-184 0 0,99-44-124 0 0,-73 16 101 0 0,-53 34-449 0 0,1 0-10 0 0,-1 0 1 0 0,-1-1 0 0 0,1 1 0 0 0,-2-1 0 0 0,1-1-1 0 0,-1 1 1 0 0,-1 0 0 0 0,0-1 0 0 0,0 1-1 0 0,-1-1 1 0 0,0 1 0 0 0,-1-1 0 0 0,0 0 0 0 0,-1-4-107 0 0,-2 11 14 0 0,1 0 1 0 0,0-1 0 0 0,-1 1 0 0 0,0 0 0 0 0,0 0 0 0 0,0 1 0 0 0,0-1-1 0 0,-1 1 1 0 0,1-1 0 0 0,-1 1 0 0 0,0 0 0 0 0,0 1 0 0 0,0-1 0 0 0,0 1-1 0 0,-1-1 1 0 0,1 1 0 0 0,-1 1 0 0 0,1-1 0 0 0,-1 1 0 0 0,0-1-1 0 0,0 1 1 0 0,1 0 0 0 0,-1 1 0 0 0,0-1 0 0 0,0 1 0 0 0,0 0 0 0 0,0 1-1 0 0,0-1 1 0 0,-3 1-15 0 0,-5 1-19 0 0,1 1-1 0 0,-1-1 1 0 0,1 2-1 0 0,0 0 0 0 0,0 0 1 0 0,0 1-1 0 0,0 1 0 0 0,1 0 1 0 0,0 0-1 0 0,0 1 1 0 0,1 1-1 0 0,0-1 0 0 0,0 2 1 0 0,1-1-1 0 0,0 2 1 0 0,0-1-1 0 0,1 1 0 0 0,1 0 1 0 0,-1 1-1 0 0,2-1 1 0 0,-1 2-1 0 0,1-1 0 0 0,1 1 1 0 0,0-1-1 0 0,1 1 1 0 0,0 1-1 0 0,1-1 0 0 0,0 1 1 0 0,1-1-1 0 0,0 12 20 0 0,1-15-90 0 0,0-1-1 0 0,1 0 1 0 0,0 0-1 0 0,1 0 1 0 0,-1 0 0 0 0,2 0-1 0 0,-1 0 1 0 0,1-1-1 0 0,0 1 1 0 0,1 0-1 0 0,0-1 1 0 0,0 1 0 0 0,0-1-1 0 0,1 0 1 0 0,0 0-1 0 0,1 0 1 0 0,-1-1-1 0 0,1 1 1 0 0,1-1 0 0 0,-1 0-1 0 0,1-1 1 0 0,0 1-1 0 0,0-1 1 0 0,1 0-1 0 0,-1-1 1 0 0,4 2 90 0 0,97 36-3332 0 0,-34-28-6004 0 0,-49-10 3104 0 0</inkml:trace>
  <inkml:trace contextRef="#ctx0" brushRef="#br0" timeOffset="2123.98">2639 990 4225 0 0,'0'0'2873'0'0,"0"0"-1615"0"0,0 0-536 0 0,0 0 143 0 0,0 0 234 0 0,0 0 107 0 0,0 0-24 0 0,0 0-146 0 0,0 0-121 0 0,0 0 11 0 0,0 0-7 0 0,0 0-100 0 0,0 0-173 0 0,6-2-185 0 0,64-45 382 0 0,157-180 169 0 0,-197 202-1069 0 0,-36 57 65 0 0,0-22 6 0 0,1 1 0 0 0,0 0 0 0 0,1-1 0 0 0,0 2 0 0 0,1-1 0 0 0,0 0 0 0 0,1 1 0 0 0,1-1 0 0 0,-1 1 0 0 0,2-1 0 0 0,-1 1 0 0 0,2 0 1 0 0,0 8-15 0 0,1-16 29 0 0,-1-1 1 0 0,1 1 0 0 0,-1 0-1 0 0,1-1 1 0 0,0 1 0 0 0,0-1-1 0 0,1 1 1 0 0,-1-1 0 0 0,1 0-1 0 0,-1 0 1 0 0,1 0 0 0 0,0-1 0 0 0,0 1-1 0 0,1-1 1 0 0,-1 1 0 0 0,0-1-1 0 0,1 0 1 0 0,-1 0 0 0 0,1-1-1 0 0,0 1 1 0 0,0-1 0 0 0,-1 1-1 0 0,1-1 1 0 0,0 0 0 0 0,0-1 0 0 0,0 1-1 0 0,0-1 1 0 0,4 0-30 0 0,2 1 239 0 0,1-1 0 0 0,-1-1 1 0 0,0 1-1 0 0,0-2 0 0 0,0 1 1 0 0,0-1-1 0 0,0-1 0 0 0,0 0 0 0 0,0 0 1 0 0,-1-1-1 0 0,1-1-239 0 0,5-2 171 0 0,-1-1 0 0 0,1-1 1 0 0,-1-1-1 0 0,-1 0 0 0 0,1 0 0 0 0,-2-2 0 0 0,0 1 1 0 0,0-2-1 0 0,-1 0 0 0 0,-1 0 0 0 0,0 0 1 0 0,0-2-1 0 0,6-14-171 0 0,-2-24-1138 0 0,-13 30-7878 0 0,-1 19-3051 0 0</inkml:trace>
  <inkml:trace contextRef="#ctx0" brushRef="#br0" timeOffset="6897.909">3715 158 2873 0 0,'0'0'1327'0'0,"0"0"45"0"0,0 0 263 0 0,0 0 323 0 0,0 0 135 0 0,0 0-170 0 0,0 0-384 0 0,0 0-424 0 0,0 0-322 0 0,0 0-171 0 0,0 0-98 0 0,3-6-43 0 0,5-16-23 0 0,-5 22 5465 0 0,0 24-5046 0 0,-12 123 84 0 0,-39 181-656 0 0,15-70-169 0 0,40-185-219 0 0,-3-109-15 0 0,0-7-6348 0 0,6 16-4665 0 0,-8 23 1934 0 0</inkml:trace>
  <inkml:trace contextRef="#ctx0" brushRef="#br0" timeOffset="7274.367">3443 611 3049 0 0,'0'0'2727'0'0,"0"0"-391"0"0,0 0-100 0 0,0 0-33 0 0,0 0-172 0 0,0 0-209 0 0,0 0-313 0 0,0 0-345 0 0,0 0-311 0 0,0 0-228 0 0,0 0-186 0 0,0 0-119 0 0,0 0-69 0 0,-2-2-39 0 0,-3-7 252 0 0,25 8 559 0 0,-7 2-518 0 0,283-1 2904 0 0,-278-1-3403 0 0,0-1 0 0 0,0-1 0 0 0,-1 0 0 0 0,1-1 0 0 0,-1-1 0 0 0,0 0 0 0 0,0-2 0 0 0,-1 0 0 0 0,14-8-6 0 0,-17 3-115 0 0,-13 10-3692 0 0,-2 1-3988 0 0,0 1-3071 0 0</inkml:trace>
  <inkml:trace contextRef="#ctx0" brushRef="#br0" timeOffset="7553.352">4111 721 11594 0 0,'0'0'1367'0'0,"0"0"-52"0"0,0 0 219 0 0,0 0 229 0 0,0 0-27 0 0,0 0-253 0 0,0 0-349 0 0,0 0-350 0 0,0 0-236 0 0,0 0-128 0 0,0 0-89 0 0,0 0-76 0 0,2 32-72 0 0,5 99-50 0 0,-3-17-44 0 0,11-101-1629 0 0,-8-12-1989 0 0,-1-4-3584 0 0,-4 2-3774 0 0</inkml:trace>
  <inkml:trace contextRef="#ctx0" brushRef="#br0" timeOffset="7790.473">4128 441 11626 0 0,'0'0'4209'0'0,"0"0"-2280"0"0,0 0-545 0 0,0 0-200 0 0,0 0-111 0 0,0 0-241 0 0,0 0-312 0 0,0 0-344 0 0,0 0-336 0 0,0 0-120 0 0,0 0-48 0 0,0 0-168 0 0,0 0-305 0 0,0 0-1015 0 0,0 26-3265 0 0,5-19-7178 0 0</inkml:trace>
  <inkml:trace contextRef="#ctx0" brushRef="#br0" timeOffset="8436.036">4645 688 11282 0 0,'0'0'4172'0'0,"0"0"-2050"0"0,0 0-798 0 0,0 0-98 0 0,0 0-106 0 0,0 0-112 0 0,0 0-174 0 0,0 0-206 0 0,0 0-163 0 0,-32 22-134 0 0,-99 70-96 0 0,66-26-13 0 0,55-52-196 0 0,4-7-31 0 0,0 1 0 0 0,0-1 1 0 0,1 1-1 0 0,0 0 0 0 0,1 0 0 0 0,0 1 1 0 0,0-1-1 0 0,1 1 0 0 0,0 0 1 0 0,0 0-1 0 0,1 0 0 0 0,0 0 0 0 0,0 2 5 0 0,2-9-11 0 0,-1 0-1 0 0,1 1 0 0 0,0-1 0 0 0,0 0 1 0 0,0 0-1 0 0,0 1 0 0 0,0-1 0 0 0,0 0 1 0 0,0 1-1 0 0,1-1 0 0 0,-1 0 1 0 0,1 0-1 0 0,0 0 0 0 0,0 0 0 0 0,-1 0 1 0 0,1 1-1 0 0,1-1 0 0 0,-1-1 0 0 0,0 1 1 0 0,0 0-1 0 0,1 0 0 0 0,-1 0 1 0 0,1-1-1 0 0,-1 1 0 0 0,1-1 0 0 0,0 1 1 0 0,0-1-1 0 0,0 0 0 0 0,0 1 0 0 0,0-1 1 0 0,0 0-1 0 0,0 0 0 0 0,0 0 1 0 0,0-1-1 0 0,0 1 0 0 0,0-1 0 0 0,1 1 1 0 0,-1-1-1 0 0,2 1 12 0 0,11-3 25 0 0,0 0-1 0 0,0 0 1 0 0,0-2 0 0 0,-1 0-1 0 0,1 0 1 0 0,-1-1 0 0 0,0-1 0 0 0,-1-1-1 0 0,1 0 1 0 0,-1 0 0 0 0,0-1-1 0 0,-1-1 1 0 0,0 0 0 0 0,-1-1-1 0 0,10-9-24 0 0,-20 17 2 0 0,36-30 94 0 0,-2-2-1 0 0,-1-1 1 0 0,-2-2 0 0 0,-2-1 0 0 0,12-21-96 0 0,-37 56-50 0 0,-7 14 16 0 0,-8 41-49 0 0,7-46 51 0 0,1 0 0 0 0,0 0-1 0 0,0 0 1 0 0,1 1 0 0 0,0-1-1 0 0,0 1 1 0 0,0-1 0 0 0,1 1-1 0 0,0-1 1 0 0,0 1-1 0 0,0 0 1 0 0,1-1 0 0 0,0 1-1 0 0,0-1 1 0 0,1 0 0 0 0,0 1-1 0 0,0-1 1 0 0,1 0 0 0 0,-1 0-1 0 0,1 0 1 0 0,0 0 0 0 0,1-1-1 0 0,0 1 1 0 0,0 0 32 0 0,1-2-14 0 0,-1-1 0 0 0,0 1-1 0 0,1-1 1 0 0,0 0 0 0 0,-1 0 0 0 0,1-1 0 0 0,0 1 0 0 0,1-1-1 0 0,-1 0 1 0 0,0-1 0 0 0,1 1 0 0 0,-1-1 0 0 0,1 0-1 0 0,3 0 15 0 0,0 0 12 0 0,0-1 0 0 0,0 0 0 0 0,0-1-1 0 0,-1 0 1 0 0,1 0 0 0 0,0-1-1 0 0,0 0 1 0 0,-1 0 0 0 0,1-1-1 0 0,-1 0 1 0 0,0-1 0 0 0,0 0-1 0 0,7-4-11 0 0,9-9 138 0 0,-1 0 0 0 0,0-2 0 0 0,-2-1 0 0 0,0 0 0 0 0,-1-2 0 0 0,-1 0 0 0 0,-1-1 0 0 0,-1-1 0 0 0,-1 0 0 0 0,-1-1 0 0 0,-1-1 0 0 0,-2-1 0 0 0,7-17-138 0 0,-2-1 57 0 0,-2 0-1 0 0,-2-1 1 0 0,-2 0-1 0 0,-1-1 1 0 0,-3 0 0 0 0,-2-1-1 0 0,-2 1 1 0 0,-2-1-1 0 0,-3-8-56 0 0,3 50 1 0 0,-1 0 0 0 0,0 0 0 0 0,-1 0 0 0 0,1 0 0 0 0,-1 0 0 0 0,0 0 0 0 0,0 0 0 0 0,-1 1 0 0 0,0-1 0 0 0,0 0 0 0 0,0 1 0 0 0,-1 0 0 0 0,0-1 0 0 0,0 1 0 0 0,0 0 0 0 0,0 0 0 0 0,-1 1 0 0 0,0-1-1 0 0,0 1 1 0 0,0 0 0 0 0,-1 0 0 0 0,1 0 0 0 0,-1 0 0 0 0,0 1 0 0 0,0 0 0 0 0,0 0 0 0 0,-1 0 0 0 0,-3-1-1 0 0,4 4-7 0 0,-1 0 1 0 0,0 1-1 0 0,1 0 1 0 0,-1-1-1 0 0,1 2 1 0 0,-1-1-1 0 0,1 1 1 0 0,0 0-1 0 0,-1 0 1 0 0,1 0-1 0 0,0 1 0 0 0,0-1 1 0 0,1 1-1 0 0,-1 1 1 0 0,1-1-1 0 0,-1 1 1 0 0,1-1-1 0 0,0 1 1 0 0,0 1-1 0 0,1-1 1 0 0,-1 0-1 0 0,1 1 0 0 0,-2 2 7 0 0,-4 7-9 0 0,1 0 1 0 0,1 0-1 0 0,0 0 0 0 0,0 1 0 0 0,1 0 0 0 0,1 0 0 0 0,-3 15 9 0 0,5-8 4 0 0,0-1 0 0 0,1 1 0 0 0,2 0 0 0 0,0-1 0 0 0,1 1 0 0 0,1 0 0 0 0,1-1 0 0 0,1 1 0 0 0,1-1 0 0 0,1 0 0 0 0,0-1 0 0 0,2 1 0 0 0,9 17-4 0 0,10 23 262 0 0,2-2 0 0 0,2-1 1 0 0,4-2-1 0 0,1-1 0 0 0,3-1 0 0 0,27 26-262 0 0,8-21 103 0 0,-70-103-1899 0 0,-13 19-1927 0 0,3 11-5669 0 0,4 9-2975 0 0</inkml:trace>
  <inkml:trace contextRef="#ctx0" brushRef="#br0" timeOffset="10728.253">6328 891 3505 0 0,'0'0'851'0'0,"0"0"-370"0"0,0 0-9 0 0,0 0 346 0 0,0 0 369 0 0,0 0 161 0 0,0 0-24 0 0,0 0-161 0 0,0 0-164 0 0,0 0-98 0 0,0 0-59 0 0,0 0-50 0 0,0 0-38 0 0,12 0-13 0 0,99 0 2537 0 0,-97-2-2950 0 0,-1 0 1 0 0,1 0-1 0 0,-1-2 0 0 0,1 1 1 0 0,-1-2-1 0 0,0 0 0 0 0,-1 0 0 0 0,1-1 1 0 0,-1-1-1 0 0,0 0 0 0 0,-1 0 1 0 0,6-5-329 0 0,-10 6 108 0 0,1-1 1 0 0,-1 1-1 0 0,0-1 1 0 0,-1 0-1 0 0,0-1 1 0 0,0 1 0 0 0,-1-1-1 0 0,0 0 1 0 0,0-1-1 0 0,0 1 1 0 0,-1-1-1 0 0,-1 0 1 0 0,0 0-1 0 0,0 0 1 0 0,0-1 0 0 0,-1 1-1 0 0,-1-1 1 0 0,0 1-1 0 0,0-1 1 0 0,-1-8-109 0 0,-2 12 20 0 0,0 0 1 0 0,-1 0-1 0 0,0 1 1 0 0,0-1-1 0 0,-1 1 0 0 0,1 0 1 0 0,-1 0-1 0 0,0 0 1 0 0,0 1-1 0 0,-1-1 1 0 0,0 1-1 0 0,1 0 0 0 0,-1 0 1 0 0,-1 1-1 0 0,1 0 1 0 0,0-1-1 0 0,-1 2 1 0 0,0-1-1 0 0,0 1 0 0 0,1 0 1 0 0,-1 0-1 0 0,-1 0 1 0 0,1 1-1 0 0,0 0 1 0 0,0 0-21 0 0,-5-1-11 0 0,1 0 1 0 0,0 1 0 0 0,-1 0-1 0 0,1 1 1 0 0,-1 0 0 0 0,1 0-1 0 0,-1 1 1 0 0,1 1 0 0 0,-1 0-1 0 0,1 0 1 0 0,0 1 0 0 0,0 0-1 0 0,0 1 1 0 0,1 0 0 0 0,-1 0-1 0 0,1 1 1 0 0,0 1 0 0 0,0-1-1 0 0,0 1 1 0 0,1 1 10 0 0,-6 3 12 0 0,0 1 0 0 0,0 1 1 0 0,1 0-1 0 0,1 1 0 0 0,0 1 0 0 0,1-1 0 0 0,0 2 1 0 0,1 0-1 0 0,1 0 0 0 0,0 0 0 0 0,1 1 0 0 0,1 1 1 0 0,0-1-1 0 0,1 1 0 0 0,1 0 0 0 0,1 1 0 0 0,0-1 1 0 0,1 1-1 0 0,1 2-12 0 0,2-12 25 0 0,0 1-1 0 0,0-1 1 0 0,1 1 0 0 0,0-1-1 0 0,0 0 1 0 0,1 1 0 0 0,0-1-1 0 0,0 0 1 0 0,1 0 0 0 0,0 0-1 0 0,1 0 1 0 0,0-1 0 0 0,0 1-1 0 0,0-1 1 0 0,1 0 0 0 0,0 0-1 0 0,1-1 1 0 0,-1 1 0 0 0,1-1-1 0 0,1 0 1 0 0,-1-1 0 0 0,5 3-25 0 0,8 4 113 0 0,1-1 0 0 0,1-2 0 0 0,0 0 0 0 0,0-1 0 0 0,0 0 0 0 0,1-2 0 0 0,0-1 0 0 0,1-1 0 0 0,-1-1 0 0 0,1 0 0 0 0,-1-2 0 0 0,1-1 0 0 0,0 0 0 0 0,-1-2 0 0 0,1-1 0 0 0,-1 0 0 0 0,1-2-113 0 0,-16 4 29 0 0,0 0 0 0 0,0 0-1 0 0,0-1 1 0 0,0 1-1 0 0,0-2 1 0 0,-1 1-1 0 0,1-1 1 0 0,-1 0 0 0 0,1 0-1 0 0,-1-1 1 0 0,0 0-1 0 0,0 0 1 0 0,-1 0-1 0 0,1-1 1 0 0,-1 1-1 0 0,0-1 1 0 0,0-1 0 0 0,-1 1-1 0 0,1-1 1 0 0,-1 0-1 0 0,0 0 1 0 0,-1 0-1 0 0,0 0 1 0 0,0-1 0 0 0,0 1-1 0 0,-1-1 1 0 0,1 0-1 0 0,-2 0 1 0 0,1 0-1 0 0,-1 0 1 0 0,0 0-29 0 0,-10-23-1554 0 0,4 27-3479 0 0,-2 2-4478 0 0,4 1-2668 0 0</inkml:trace>
  <inkml:trace contextRef="#ctx0" brushRef="#br0" timeOffset="11509.956">7151 699 904 0 0,'0'0'3273'0'0,"0"0"-1219"0"0,0 0-298 0 0,0 0 83 0 0,0 0 63 0 0,0 0-106 0 0,0 0-254 0 0,0 0-283 0 0,0 0-228 0 0,0 0-146 0 0,0 0-78 0 0,0 0-61 0 0,0 0-20 0 0,3 7 2566 0 0,-40 57-1665 0 0,-111 292-1007 0 0,120-305-621 0 0,309-455 238 0 0,-189 290-213 0 0,-89 151-136 0 0,-14-2 111 0 0,2 0-1 0 0,2 1 1 0 0,2 0 0 0 0,1 1-1 0 0,1 15 2 0 0,2-45-6 0 0,1 0 0 0 0,1 0-1 0 0,-1 0 1 0 0,1-1 0 0 0,0 1-1 0 0,1 0 1 0 0,0-1 0 0 0,0 1-1 0 0,0-1 1 0 0,1 1 0 0 0,0-1-1 0 0,0 0 1 0 0,0 0 0 0 0,1-1-1 0 0,0 1 1 0 0,0-1 0 0 0,1 1-1 0 0,-1-1 1 0 0,1-1 0 0 0,5 5 6 0 0,-6-6 16 0 0,0-1 0 0 0,0 0 1 0 0,-1 0-1 0 0,1-1 1 0 0,0 1-1 0 0,0-1 0 0 0,1 0 1 0 0,-1 0-1 0 0,0 0 0 0 0,0 0 1 0 0,0-1-1 0 0,1 0 1 0 0,-1 0-1 0 0,0 0 0 0 0,0 0 1 0 0,1-1-1 0 0,-1 1 1 0 0,0-1-1 0 0,0 0 0 0 0,0 0 1 0 0,0-1-1 0 0,0 1 1 0 0,0-1-1 0 0,3-2-16 0 0,7-7 119 0 0,0-1 0 0 0,-1 0 0 0 0,-1-1 0 0 0,0 0-1 0 0,-1-1 1 0 0,-1 0 0 0 0,0-1 0 0 0,0 0 0 0 0,-2-1 0 0 0,0 0 0 0 0,-1 0 0 0 0,0-1 0 0 0,-2 0-1 0 0,0 0 1 0 0,0 0 0 0 0,-2 0 0 0 0,0-1 0 0 0,-1 0 0 0 0,-1 1 0 0 0,0-8-119 0 0,-8 14-1002 0 0,-4 27-3682 0 0,8-11 1587 0 0,-2 3-6131 0 0</inkml:trace>
  <inkml:trace contextRef="#ctx0" brushRef="#br0" timeOffset="12304.948">7819 891 10186 0 0,'0'0'1052'0'0,"0"0"-49"0"0,0 0 282 0 0,0 0 303 0 0,0 0 50 0 0,0 0-186 0 0,0 0-259 0 0,0 0-195 0 0,0 0-154 0 0,0 0-128 0 0,0 0-104 0 0,0 0-78 0 0,21 0-53 0 0,66-1-30 0 0,-11-18 1077 0 0,-71 17-1462 0 0,1 0 0 0 0,-1 0 0 0 0,0-1 0 0 0,0 0 0 0 0,0 0-1 0 0,0-1 1 0 0,0 0 0 0 0,0 1 0 0 0,-1-1 0 0 0,0-1 0 0 0,0 1-1 0 0,0-1 1 0 0,-1 1 0 0 0,1-1 0 0 0,-1 0 0 0 0,0-1 0 0 0,0 1 0 0 0,-1 0-1 0 0,0-1 1 0 0,0 1 0 0 0,0-1 0 0 0,0 0 0 0 0,-1 0 0 0 0,0 0-1 0 0,0 1 1 0 0,-1-1 0 0 0,0 0 0 0 0,0 0 0 0 0,0 0 0 0 0,-1-6-66 0 0,-2 9-14 0 0,0 0 0 0 0,0 0 1 0 0,0 0-1 0 0,0 0 1 0 0,0 1-1 0 0,-1-1 1 0 0,1 1-1 0 0,-1 0 0 0 0,0 0 1 0 0,1 0-1 0 0,-1 0 1 0 0,0 1-1 0 0,0-1 1 0 0,0 1-1 0 0,0 0 0 0 0,0 0 1 0 0,-1 1-1 0 0,1-1 1 0 0,0 1-1 0 0,0 0 1 0 0,0 0-1 0 0,-1 1 1 0 0,1-1-1 0 0,0 1 0 0 0,0 0 1 0 0,0 0-1 0 0,0 0 1 0 0,0 0-1 0 0,-1 1 14 0 0,-9 4-58 0 0,-1 1-1 0 0,2 0 1 0 0,-1 0-1 0 0,1 1 1 0 0,0 1 0 0 0,1 1-1 0 0,0-1 1 0 0,0 2-1 0 0,1 0 1 0 0,0 0-1 0 0,1 1 1 0 0,1 0 0 0 0,0 1-1 0 0,0 0 1 0 0,1 0-1 0 0,-1 5 59 0 0,3-7-42 0 0,1 1-1 0 0,0 0 0 0 0,1 0 1 0 0,1 0-1 0 0,0 0 0 0 0,0 1 1 0 0,1-1-1 0 0,1 1 0 0 0,0-1 1 0 0,0 1-1 0 0,2 11 43 0 0,2-16-1 0 0,0 0 0 0 0,0-1 0 0 0,1 1-1 0 0,0 0 1 0 0,0-1 0 0 0,1 0 0 0 0,0 0 0 0 0,0-1 0 0 0,0 1 0 0 0,1-1 0 0 0,0 0 0 0 0,1 0-1 0 0,-1-1 1 0 0,1 0 0 0 0,0 0 0 0 0,0-1 0 0 0,0 0 0 0 0,1 0 0 0 0,0 0 0 0 0,0-1 0 0 0,0 0-1 0 0,0-1 1 0 0,0 0 0 0 0,4 1 1 0 0,6 0 68 0 0,0 0-1 0 0,1-1 1 0 0,-1-1-1 0 0,0-1 0 0 0,1-1 1 0 0,-1 0-1 0 0,0-1 1 0 0,0-1-1 0 0,0-1 1 0 0,0 0-1 0 0,-1-2 1 0 0,1 0-1 0 0,-1 0 1 0 0,0-2-1 0 0,-1 0 1 0 0,0-1-1 0 0,11-8-67 0 0,-1-1 118 0 0,-1 0 0 0 0,-1-2 0 0 0,-1-1 0 0 0,-1 0 0 0 0,-1-2-1 0 0,0-1 1 0 0,-2 0 0 0 0,-1-1 0 0 0,-1-1 0 0 0,1-4-118 0 0,5-11 60 0 0,-1-1 0 0 0,-2-1 0 0 0,-2-1 0 0 0,-2 0 0 0 0,8-39-60 0 0,-24 82-1 0 0,0 0 0 0 0,1-1 0 0 0,-1 1 0 0 0,0 0 1 0 0,0-1-1 0 0,0 1 0 0 0,0-1 0 0 0,0 1 0 0 0,0-1 0 0 0,0 1 0 0 0,0 0 0 0 0,-1-1 0 0 0,1 1 0 0 0,0 0 0 0 0,-1-1 1 0 0,1 1-1 0 0,-1 0 0 0 0,0-1 0 0 0,1 1 0 0 0,-1 0 0 0 0,0 0 0 0 0,0 0 0 0 0,0 0 0 0 0,1 0 0 0 0,-1 0 1 0 0,0 0-1 0 0,-1 0 0 0 0,1 0 0 0 0,0 0 0 0 0,0 0 0 0 0,0 1 0 0 0,0-1 0 0 0,-1 0 0 0 0,1 1 0 0 0,0-1 1 0 0,-1 1-1 0 0,1 0 0 0 0,0-1 0 0 0,-1 1 0 0 0,1 0 0 0 0,-1 0 0 0 0,1 0 0 0 0,0 0 0 0 0,-1 0 0 0 0,1 0 0 0 0,-1 0 1 0 0,1 0-1 0 0,0 0 0 0 0,-1 1 0 0 0,1-1 0 0 0,0 1 0 0 0,-1-1 0 0 0,1 1 0 0 0,0-1 0 0 0,0 1 0 0 0,-1 0 1 0 0,-10 2-20 0 0,0 1-1 0 0,0 0 1 0 0,0 1-1 0 0,1 0 0 0 0,0 1 1 0 0,0 1-1 0 0,0-1 1 0 0,1 2-1 0 0,0-1 0 0 0,0 1 1 0 0,-3 4 20 0 0,2-3-14 0 0,10-8 12 0 0,-9 5-13 0 0,1 0-1 0 0,0 1 0 0 0,0 0 1 0 0,0 0-1 0 0,1 1 0 0 0,1 0 1 0 0,-1 1-1 0 0,1 0 0 0 0,0 0 1 0 0,1 0-1 0 0,0 1 0 0 0,1 0 1 0 0,0 0-1 0 0,0 0 0 0 0,1 0 1 0 0,1 1-1 0 0,-1 0 0 0 0,1 4 16 0 0,5-11-3 0 0,0 1 0 0 0,0-1 1 0 0,1 0-1 0 0,0 0 0 0 0,-1-1 0 0 0,2 1 0 0 0,-1 0 0 0 0,0-1 0 0 0,1 0 0 0 0,-1 0 0 0 0,1 0 0 0 0,0 0 0 0 0,0 0 1 0 0,0-1-1 0 0,0 0 0 0 0,0 0 0 0 0,1 0 0 0 0,-1 0 0 0 0,1-1 0 0 0,-1 0 0 0 0,1 0 0 0 0,0 0 0 0 0,0 0 1 0 0,-1-1-1 0 0,1 1 0 0 0,0-1 0 0 0,0-1 0 0 0,-1 1 0 0 0,1-1 0 0 0,4 0 3 0 0,2 1 2 0 0,48 2 42 0 0,-40-2-24 0 0,0 0 0 0 0,0 1 1 0 0,0 1-1 0 0,0 1 1 0 0,0 1-1 0 0,-1 0 0 0 0,1 1 1 0 0,13 7-21 0 0,-29-11 5 0 0,0 1 0 0 0,0 0 0 0 0,-1 0 0 0 0,1 0 0 0 0,-1 1 0 0 0,0-1 0 0 0,0 1 0 0 0,0-1 0 0 0,0 1 0 0 0,0-1 0 0 0,0 1 0 0 0,-1 0 0 0 0,1 0 0 0 0,-1 0 0 0 0,0 0 0 0 0,0 0 0 0 0,0 0 0 0 0,0 1 0 0 0,0-1 0 0 0,-1 0 0 0 0,0 0 0 0 0,1 0 0 0 0,-1 1 0 0 0,0-1 0 0 0,-1 0 0 0 0,1 1 0 0 0,0-1 0 0 0,-1 0 0 0 0,0 0 0 0 0,0 1-5 0 0,-38 91 164 0 0,-53 38-102 0 0,80-107-386 0 0,12-26 73 0 0,0 0-113 0 0,18 0-3017 0 0,27-27-6964 0 0,-38 22 6416 0 0,4-3-5738 0 0</inkml:trace>
  <inkml:trace contextRef="#ctx0" brushRef="#br0" timeOffset="12902.092">9111 725 13747 0 0,'0'0'2088'0'0,"0"0"-391"0"0,0 0-289 0 0,0 0-225 0 0,0 0-171 0 0,0 0-162 0 0,0 0-133 0 0,0 0-134 0 0,0 0-138 0 0,0 0-118 0 0,-34 16-113 0 0,-107 55-89 0 0,75-19-26 0 0,57-40-82 0 0,1-1-31 0 0,1-1 1 0 0,0 1-1 0 0,0 0 0 0 0,1 0 1 0 0,1 1-1 0 0,0 0 1 0 0,0 0-1 0 0,1 0 0 0 0,1 1 1 0 0,0-1-1 0 0,0 1 0 0 0,1 0 1 0 0,1 0-1 0 0,0 0 14 0 0,3-10 9 0 0,-1 0 0 0 0,1-1-1 0 0,0 1 1 0 0,-1 0 0 0 0,1-1 0 0 0,0 0-1 0 0,1 1 1 0 0,-1-1 0 0 0,0 0-1 0 0,1 0 1 0 0,-1 0 0 0 0,1 0 0 0 0,-1-1-1 0 0,1 1 1 0 0,0-1 0 0 0,0 1-1 0 0,0-1 1 0 0,0 0 0 0 0,0 0 0 0 0,0 0-1 0 0,0-1 1 0 0,0 1 0 0 0,0-1-1 0 0,0 0 1 0 0,0 1 0 0 0,0-1 0 0 0,1-1-1 0 0,-1 1 1 0 0,0 0 0 0 0,0-1 0 0 0,0 0-1 0 0,0 1 1 0 0,0-1 0 0 0,0-1-1 0 0,0 1 1 0 0,0 0 0 0 0,0-1 0 0 0,-1 1-1 0 0,2-2-8 0 0,31-15 231 0 0,-1-2 0 0 0,-1-2 0 0 0,0-1 0 0 0,-2-1 0 0 0,-1-2 0 0 0,8-10-231 0 0,59-47 496 0 0,-83 72-408 0 0,77-44 489 0 0,-87 56-563 0 0,-1 0 0 0 0,0 0-1 0 0,0 1 1 0 0,0-1-1 0 0,0 1 1 0 0,-1-1 0 0 0,1 1-1 0 0,0 0 1 0 0,-1 0-1 0 0,1 1 1 0 0,-1-1 0 0 0,0 0-1 0 0,1 1 1 0 0,-1-1-1 0 0,0 1 1 0 0,-1 0 0 0 0,1 0-1 0 0,0 0 1 0 0,-1 0-1 0 0,0 0 1 0 0,1 0 0 0 0,-1 0-1 0 0,-1 0 1 0 0,1 0-1 0 0,0 0 1 0 0,-1 1 0 0 0,1-1-1 0 0,-1 0 1 0 0,0 1-1 0 0,0 1-13 0 0,1 0 13 0 0,13 88 2 0 0,-4 1 1 0 0,-4 0-1 0 0,-5 70-15 0 0,-1-134 12 0 0,2-7-10 0 0,-1-1 0 0 0,-1 1 0 0 0,0 0 1 0 0,-2-1-1 0 0,-1 1 0 0 0,-1-1 0 0 0,-1 0 0 0 0,0 0 0 0 0,-2 0 0 0 0,-1-1 0 0 0,0 0 0 0 0,-2 0 0 0 0,0-1 1 0 0,-2 1-3 0 0,7-12 5 0 0,-2-1 0 0 0,1 1 0 0 0,-1-1 0 0 0,0 0 1 0 0,-1 0-1 0 0,0-1 0 0 0,0 0 0 0 0,-1-1 1 0 0,1 0-1 0 0,-1 0 0 0 0,-1 0 0 0 0,1-1 0 0 0,-1-1 1 0 0,0 0-1 0 0,0 0 0 0 0,0-1 0 0 0,-1 0 1 0 0,1-1-1 0 0,-1 0 0 0 0,1-1 0 0 0,-1 0 0 0 0,0 0 1 0 0,0-1-1 0 0,-3-1-5 0 0,9-2-3 0 0,1 1 0 0 0,0-1-1 0 0,0 0 1 0 0,0 0 0 0 0,0 0 0 0 0,1 0 0 0 0,0-1-1 0 0,-1 0 1 0 0,1 0 0 0 0,0 1 0 0 0,1-2 0 0 0,-1 1 0 0 0,1 0-1 0 0,0-1 1 0 0,0 1 0 0 0,0-1 0 0 0,0 1 0 0 0,1-1-1 0 0,0 0 1 0 0,0 0 0 0 0,0 1 0 0 0,0-1 0 0 0,1 0-1 0 0,0 0 1 0 0,0 0 0 0 0,0 0 0 0 0,1 0 0 0 0,0 0 0 0 0,0 0-1 0 0,1-3 4 0 0,-2 5 0 0 0,4-33-16 0 0,2 0 1 0 0,1 0 0 0 0,2 1-1 0 0,2 0 1 0 0,1 1-1 0 0,1 0 1 0 0,2 1 15 0 0,6-9-112 0 0,2 1 0 0 0,2 1-1 0 0,2 1 1 0 0,1 1 0 0 0,2 1 0 0 0,2 2 0 0 0,1 2-1 0 0,36-30 113 0 0,-21 17-792 0 0,-28 26-4440 0 0,-11 12 177 0 0,-6 4-6197 0 0</inkml:trace>
  <inkml:trace contextRef="#ctx0" brushRef="#br0" timeOffset="13491.331">9658 765 15411 0 0,'0'0'1677'0'0,"0"0"-308"0"0,0 0-227 0 0,0 0-149 0 0,0 0-159 0 0,0 0-157 0 0,0 0-132 0 0,0 0-124 0 0,0 0-105 0 0,0 0-111 0 0,0 0-82 0 0,0 0-39 0 0,0 0-39 0 0,-20 29-13 0 0,-59 87 10 0 0,53-59-29 0 0,26-48-12 0 0,-1-5-7 0 0,0 0-1 0 0,0 0 1 0 0,1 0-1 0 0,-1 0 0 0 0,1 0 1 0 0,0 0-1 0 0,0 0 0 0 0,0 0 1 0 0,1 0-1 0 0,-1 0 1 0 0,1-1-1 0 0,0 1 0 0 0,0 0 1 0 0,1 0-1 0 0,-1 0 0 0 0,1-1 1 0 0,0 1-1 0 0,0-1 1 0 0,0 1-1 0 0,0-1 0 0 0,0 0 1 0 0,1 1-1 0 0,0-1 0 0 0,-1-1 1 0 0,1 1-1 0 0,0 0 1 0 0,1-1-1 0 0,-1 1 0 0 0,0-1 1 0 0,1 0-1 0 0,-1 0 0 0 0,1 0 1 0 0,3 0 6 0 0,2 0 30 0 0,0-2 1 0 0,0 1-1 0 0,1-1 0 0 0,-1 0 1 0 0,0-1-1 0 0,0 0 1 0 0,1-1-1 0 0,-1 0 0 0 0,0 0 1 0 0,0-1-1 0 0,-1 0 1 0 0,1-1-1 0 0,-1 1 0 0 0,1-2 1 0 0,-1 1-1 0 0,6-6-30 0 0,116-100 998 0 0,-112 92-807 0 0,158-152 1208 0 0,-120 127-941 0 0,-54 68-364 0 0,-38 168 123 0 0,29-146-218 0 0,1 1-1 0 0,3 1 0 0 0,2-1 1 0 0,2 0-1 0 0,7 41 2 0 0,-1 92 23 0 0,-8-174-17 0 0,-1 0 0 0 0,0 0 1 0 0,0-1-1 0 0,0 1 0 0 0,-1-1 1 0 0,0 1-1 0 0,0-1 0 0 0,0 0 0 0 0,-1 0 1 0 0,0-1-1 0 0,0 1 0 0 0,-1-1 1 0 0,1 0-1 0 0,-1 0 0 0 0,0 0 0 0 0,-1 0 1 0 0,1-1-1 0 0,-1 0 0 0 0,0 0 1 0 0,0-1-1 0 0,0 0 0 0 0,0 0 0 0 0,-1 0 1 0 0,1 0-1 0 0,-1-1 0 0 0,1 0 0 0 0,-1-1 1 0 0,0 0-1 0 0,0 0 0 0 0,0 0 1 0 0,-3-1-7 0 0,6 1 6 0 0,1-1 1 0 0,-1 0-1 0 0,1 0 1 0 0,0 0 0 0 0,-1-1-1 0 0,1 1 1 0 0,0-1-1 0 0,-1 1 1 0 0,1-1-1 0 0,0 0 1 0 0,0-1 0 0 0,-1 1-1 0 0,1 0 1 0 0,0-1-1 0 0,0 0 1 0 0,1 0 0 0 0,-1 0-1 0 0,0 0 1 0 0,1 0-1 0 0,-1 0 1 0 0,1-1-1 0 0,0 1 1 0 0,-1-1 0 0 0,1 0-1 0 0,0 1 1 0 0,1-1-1 0 0,-1 0 1 0 0,0 0 0 0 0,1 0-1 0 0,0-1 1 0 0,0 1-1 0 0,-1-3-6 0 0,1-5 9 0 0,0 0 0 0 0,1-1 0 0 0,0 1 0 0 0,1-1 0 0 0,0 1 0 0 0,1 0-1 0 0,0 0 1 0 0,1-1 0 0 0,0 1 0 0 0,1 1 0 0 0,0-1 0 0 0,1 1 0 0 0,0-1 0 0 0,0 1-1 0 0,1 1 1 0 0,1-1 0 0 0,0 1 0 0 0,0 0 0 0 0,0 0 0 0 0,1 1 0 0 0,0 0 0 0 0,1 1-1 0 0,0 0 1 0 0,0 0 0 0 0,1 1 0 0 0,1-1-9 0 0,32-19-19 0 0,1 2-1 0 0,1 2 1 0 0,2 1 0 0 0,0 3 0 0 0,30-7 19 0 0,49-19-571 0 0,-53 15-828 0 0,-25 10-5728 0 0,-32 11-4852 0 0</inkml:trace>
  <inkml:trace contextRef="#ctx0" brushRef="#br0" timeOffset="16631.9">1 1531 4201 0 0,'0'0'185'0'0,"0"0"-265"0"0,0 0 100 0 0,0 0 503 0 0,0 0 467 0 0,0 0 277 0 0,0 0 105 0 0,0 0-4 0 0,0 0-29 0 0,33-2-49 0 0,106-5-63 0 0,202 2 5073 0 0,473-40-1907 0 0,-114 38-3038 0 0,101 4-283 0 0,-581-5-811 0 0,433 8 198 0 0,-181 7-344 0 0,10 4 39 0 0,-27-18 65 0 0,-91 3-152 0 0,37 15 59 0 0,-73-11 1 0 0,395-29 160 0 0,-243 18-205 0 0,174 7 13 0 0,-418-18-17 0 0,-54 4-48 0 0,-78 10-2 0 0,114-7-12 0 0,240 12 130 0 0,-338-5-64 0 0,136 1-44 0 0,-14 7 23 0 0,-168-7-46 0 0,237 3 189 0 0,-219 11-182 0 0,-78-3 10 0 0,-14-4-20 0 0,0 0 8 0 0,0 0-22 0 0,0 0 11 0 0,0 0 0 0 0,0 0-3 0 0,0 0-6 0 0,0 0 13 0 0,0 0-4 0 0,0 0 35 0 0,0 0-18 0 0,0 0-10 0 0,0 0-22 0 0,36 0 22 0 0,58 4 15 0 0,-62 10-16 0 0,42 9 7 0 0,-58-15-310 0 0,-31-5-3394 0 0,8-3 954 0 0,-2 0-4963 0 0,0 0-4757 0 0</inkml:trace>
  <inkml:trace contextRef="#ctx0" brushRef="#br0" timeOffset="18184.435">10768 1027 6913 0 0,'0'0'1637'0'0,"0"0"-38"0"0,0 0 20 0 0,0 0-80 0 0,0 0-274 0 0,0 0-390 0 0,0 0-345 0 0,0 0-222 0 0,0 0-132 0 0,0 0-49 0 0,0 0-15 0 0,-2 3-27 0 0,-5 19 271 0 0,7-21-195 0 0,36-5 1888 0 0,38-43-428 0 0,-108 39 893 0 0,-19 36-1676 0 0,107-20 776 0 0,2-26 599 0 0,-69 18-2143 0 0,6-1-59 0 0,1 1 0 0 0,0 0 0 0 0,-1 0 0 0 0,1 0 0 0 0,0 1 0 0 0,0 0 0 0 0,-1 0 0 0 0,1 1-1 0 0,0-1 1 0 0,0 1 0 0 0,0 1 0 0 0,1-1 0 0 0,-1 1 0 0 0,0 0-11 0 0,1 3 35 0 0,17-11-75 0 0,-2 1 48 0 0,-2 3-589 0 0,8-4 870 0 0,-13 3-3983 0 0,-2-1-3744 0 0,-1 3-4722 0 0</inkml:trace>
  <inkml:trace contextRef="#ctx0" brushRef="#br0" timeOffset="19061.266">10827 743 2353 0 0,'0'0'1865'0'0,"0"0"-78"0"0,0 0 159 0 0,0 0 50 0 0,0 0-218 0 0,0 0-274 0 0,0 0-263 0 0,0 0-213 0 0,0 0-118 0 0,0 0-93 0 0,0 0-129 0 0,0 0-82 0 0,0-4-72 0 0,0-13-44 0 0,-31 12 2853 0 0,81-24-1477 0 0,-49 29-1665 0 0,-1 0 53 0 0,0 0 20 0 0,0 0 12 0 0,0 0-27 0 0,0 0-30 0 0,-24 0 287 0 0,-3 11-377 0 0,57-8-679 0 0,-26-5-594 0 0,2 0-2076 0 0,-3 0-2276 0 0,-2 1-6469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4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0 267 0 0 0,'0'0'831'0'0,"0"0"-16"0"0,0 0-142 0 0,0 0 115 0 0,0 0 362 0 0,0 0 390 0 0,0 0 217 0 0,0 0 22 0 0,0 0-86 0 0,33-4-171 0 0,106-13-182 0 0,195-41 3627 0 0,-243 42-4088 0 0,835-124 2981 0 0,-475 116-3095 0 0,-450 24-659 0 0,-1 0 72 0 0,0 0 67 0 0,-23 0 655 0 0,-56-7-602 0 0,79 7-284 0 0,0 0-3 0 0,0 0 0 0 0,0 0-13 0 0,0 0 8 0 0,0 0 2 0 0,0 0-3 0 0,0 0-8 0 0,0 0 10 0 0,0 0 4 0 0,0 0-13 0 0,0 0 8 0 0,0 0 2 0 0,0 0 1 0 0,0 0 0 0 0,0 0-18 0 0,0 0 2 0 0,0 0 9 0 0,0 0-10 0 0,0 0 5 0 0,0 0-22 0 0,0 0-3 0 0,0 0 10 0 0,0 0-12 0 0,0 0 6 0 0,0 0-11 0 0,0 0-1 0 0,0 0-19 0 0,-11 27-5611 0 0,6-20-296 0 0,2-3-5909 0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98 2040 0 0,'0'0'807'0'0,"0"0"-196"0"0,0 0 163 0 0,0 0 490 0 0,0 0 588 0 0,0 0 342 0 0,0 0-5 0 0,0 0-281 0 0,0 0-436 0 0,0 0-318 0 0,0 0-175 0 0,0-10-98 0 0,1-30-47 0 0,-2 38-686 0 0,1 0 0 0 0,-1 0 0 0 0,0 0 0 0 0,0 0 1 0 0,0 0-1 0 0,0 0 0 0 0,0 0 0 0 0,0 0 0 0 0,-1 0 0 0 0,1 1 1 0 0,0-1-1 0 0,-1 1 0 0 0,0-1 0 0 0,1 1 0 0 0,-1-1 0 0 0,0 1 0 0 0,0 0 1 0 0,0 0-1 0 0,1 0 0 0 0,-1 0 0 0 0,0 0 0 0 0,-1 0 0 0 0,1 1 1 0 0,0-1-1 0 0,-2 0-148 0 0,2 0 158 0 0,-11-2 83 0 0,-1 1 0 0 0,1 0 0 0 0,-1 1 1 0 0,1 0-1 0 0,-1 1 0 0 0,1 1 0 0 0,-1 0 0 0 0,1 0 1 0 0,-1 2-1 0 0,1 0 0 0 0,0 0 0 0 0,0 1 0 0 0,0 1 1 0 0,-12 5-242 0 0,-11 6 121 0 0,1 0 1 0 0,0 3 0 0 0,1 0 0 0 0,1 3 0 0 0,1 0 0 0 0,1 2 0 0 0,2 2-1 0 0,-2 2-121 0 0,13-9 48 0 0,1 1-1 0 0,1 1 0 0 0,1 1 1 0 0,1 0-1 0 0,1 1 0 0 0,1 0 1 0 0,0 1-1 0 0,2 0 0 0 0,1 1 1 0 0,1 0-1 0 0,1 1 0 0 0,2-1 0 0 0,0 1 1 0 0,1 0-1 0 0,2 1 0 0 0,1-1 1 0 0,2 23-48 0 0,0-36 12 0 0,1 0 0 0 0,0 0 1 0 0,1 0-1 0 0,1-1 1 0 0,0 1-1 0 0,0-1 0 0 0,2 0 1 0 0,-1 0-1 0 0,1 0 1 0 0,1-1-1 0 0,0 0 0 0 0,1 0 1 0 0,0-1-1 0 0,1 0 0 0 0,0 0 1 0 0,0-1-1 0 0,1 0 1 0 0,0-1-1 0 0,9 6-12 0 0,-2-2 28 0 0,1-1 0 0 0,1-1 1 0 0,-1-1-1 0 0,2 0 0 0 0,-1-1 0 0 0,1-2 0 0 0,0 0 0 0 0,1-1 1 0 0,-1 0-1 0 0,1-2 0 0 0,0-1 0 0 0,1 0-28 0 0,13 0 35 0 0,-1 0 0 0 0,1-3 0 0 0,-1 0 1 0 0,0-3-1 0 0,0 0 0 0 0,0-3 0 0 0,0 0 0 0 0,-1-2 0 0 0,0-2-35 0 0,-24 9 29 0 0,0-1 1 0 0,0 1-1 0 0,0-1 0 0 0,0-1 0 0 0,-1 0 1 0 0,0 0-1 0 0,1-1 0 0 0,-2 0 0 0 0,1 0 1 0 0,0-1-1 0 0,-1 0 0 0 0,0 0 0 0 0,-1-1 1 0 0,1 0-1 0 0,-1 0 0 0 0,0 0 0 0 0,-1-1 1 0 0,0 0-1 0 0,0 0 0 0 0,-1 0 0 0 0,0 0 0 0 0,0-1 1 0 0,-1 0-1 0 0,0 0 0 0 0,-1 0 0 0 0,0 0 1 0 0,1-8-30 0 0,-3 12 10 0 0,0 0 0 0 0,0 0 0 0 0,0 0 0 0 0,-1 1 0 0 0,0-1 0 0 0,0 0 0 0 0,0 0 0 0 0,-1 1 0 0 0,0-1 0 0 0,0 0 0 0 0,0 1 0 0 0,0 0 0 0 0,-1-1 0 0 0,1 1 0 0 0,-1 0 0 0 0,0 0 0 0 0,0 1 0 0 0,-1-1 0 0 0,1 1 0 0 0,-1-1 0 0 0,0 1 0 0 0,0 0 0 0 0,0 0 0 0 0,0 1 0 0 0,-1-1-10 0 0,-13-7-25 0 0,-1 1 0 0 0,0 0 0 0 0,-1 2 0 0 0,0 0 0 0 0,0 1 0 0 0,-1 1 0 0 0,1 1-1 0 0,-1 1 1 0 0,0 1 0 0 0,0 1 0 0 0,0 1 0 0 0,-5 0 25 0 0,25 0-37 0 0,1 0-1 0 0,0 0-12 0 0,34 11-40 0 0,142-7 345 0 0,39-4 77 0 0,-214 0-307 0 0,-1 0-13 0 0,0 0-4 0 0,0 0-8 0 0,0 0-32 0 0,-18 2-3854 0 0,8 3-4448 0 0,5-1-3499 0 0</inkml:trace>
  <inkml:trace contextRef="#ctx0" brushRef="#br0" timeOffset="551.705">1211 602 11682 0 0,'0'0'3904'0'0,"0"0"-2173"0"0,0 0-867 0 0,0 0-52 0 0,0 0 131 0 0,0 0 57 0 0,0 0-107 0 0,0 0-229 0 0,0 0-252 0 0,0 0-140 0 0,0 0-75 0 0,0 0-39 0 0,0 0-16 0 0,-1 30-11 0 0,-2 94-3 0 0,17 11 302 0 0,-8-111-361 0 0,22 60 628 0 0,-20-107 2109 0 0,33-164-1994 0 0,-35 169-783 0 0,2-10-6 0 0,1 0-1 0 0,2 0 1 0 0,0 1 0 0 0,2 1 0 0 0,1 0-1 0 0,1 1 1 0 0,1 0 0 0 0,1 1 0 0 0,12-11-23 0 0,97-63 19 0 0,-124 98-21 0 0,-1 1 1 0 0,0-1-1 0 0,1 1 0 0 0,-1-1 1 0 0,0 1-1 0 0,1-1 1 0 0,-1 1-1 0 0,0 0 1 0 0,0 0-1 0 0,0 0 1 0 0,0 0-1 0 0,0 0 1 0 0,0 0-1 0 0,0 0 1 0 0,0 0-1 0 0,0 0 1 0 0,0 0-1 0 0,0 1 1 0 0,-1-1-1 0 0,1 0 1 0 0,0 0-1 0 0,-1 1 1 0 0,1-1-1 0 0,-1 0 1 0 0,0 1-1 0 0,1-1 1 0 0,-1 1-1 0 0,0-1 1 0 0,0 1-1 0 0,0-1 1 0 0,0 0-1 0 0,0 1 1 0 0,0 0 1 0 0,1 4-2 0 0,3 156 164 0 0,-4-97-191 0 0,0-64 9 0 0,0-1-4 0 0,0 0 15 0 0,0 0-42 0 0,0 0-41 0 0,0 0-59 0 0,26-13-7132 0 0,-19 8 46 0 0,-3 1-4689 0 0</inkml:trace>
  <inkml:trace contextRef="#ctx0" brushRef="#br0" timeOffset="4602.131">2135 639 0 0 0,'0'0'864'0'0,"0"0"92"0"0,0 0 13 0 0,0 0 19 0 0,0 0 40 0 0,0 0 35 0 0,0 0 50 0 0,0 0 29 0 0,0 0 4 0 0,8-10-21 0 0,25-30-9 0 0,-24 25 6623 0 0,-11 5-3976 0 0,-29 0-2961 0 0,24 10 275 0 0,-5 0-1003 0 0,0 0 1 0 0,0 1 0 0 0,0 0 0 0 0,1 1-1 0 0,-1 1 1 0 0,1 0 0 0 0,-1 0 0 0 0,1 1-1 0 0,0 1 1 0 0,0 0 0 0 0,1 0-1 0 0,-1 1 1 0 0,1 0 0 0 0,0 1 0 0 0,1 0-1 0 0,0 1 1 0 0,0 0 0 0 0,1 0 0 0 0,-1 1-1 0 0,2 0 1 0 0,-1 0 0 0 0,2 1-1 0 0,-1 0 1 0 0,1 0 0 0 0,1 1 0 0 0,-1-1-1 0 0,2 1 1 0 0,-2 6-75 0 0,3-7 14 0 0,0 1 0 0 0,1-1 1 0 0,1 1-1 0 0,0-1 0 0 0,0 1 0 0 0,1-1 0 0 0,0 1 1 0 0,1 0-1 0 0,0-1 0 0 0,1 1 0 0 0,1 2-14 0 0,0-9 28 0 0,0 1 0 0 0,0-1 0 0 0,1 1 0 0 0,0-1 0 0 0,0-1 0 0 0,0 1 0 0 0,0 0 0 0 0,0-1 0 0 0,1 0 0 0 0,0 0 0 0 0,-1 0 0 0 0,1-1 0 0 0,0 1 0 0 0,1-1 0 0 0,-1 0 0 0 0,0-1 0 0 0,0 1 0 0 0,1-1 0 0 0,-1 0 0 0 0,1-1 0 0 0,-1 1 0 0 0,1-1 0 0 0,-1 0 0 0 0,1-1 0 0 0,-1 1 0 0 0,1-1 0 0 0,-1 0 0 0 0,1 0 0 0 0,-1-1 0 0 0,0 1 0 0 0,1-1 0 0 0,-1 0 0 0 0,0-1 0 0 0,0 1 0 0 0,1-2-28 0 0,10-7 116 0 0,0-1 0 0 0,-1 0-1 0 0,0-1 1 0 0,-1 0-1 0 0,0-2 1 0 0,-1 1-1 0 0,-1-2 1 0 0,-1 1 0 0 0,0-2-1 0 0,-1 1 1 0 0,0-2-1 0 0,3-9-115 0 0,63-130 234 0 0,-75 285-8 0 0,28 11-204 0 0,6-86-516 0 0,-27-43 252 0 0,0 2-2281 0 0,-4-9-8276 0 0,-4-3-866 0 0</inkml:trace>
  <inkml:trace contextRef="#ctx0" brushRef="#br0" timeOffset="5113.598">2547 499 10114 0 0,'0'0'2571'0'0,"0"0"-397"0"0,0 0-345 0 0,0 0-232 0 0,0 0-211 0 0,0 0-302 0 0,0 0-328 0 0,0 0-256 0 0,0 0-116 0 0,0 0-11 0 0,0 0 52 0 0,0 0 58 0 0,0 0-3 0 0,1 8-52 0 0,57 231 918 0 0,-56-228-1346 0 0,1 1 0 0 0,0-1 0 0 0,1 1 1 0 0,0-1-1 0 0,1 0 0 0 0,0-1 1 0 0,1 1-1 0 0,0-1 0 0 0,1 0 0 0 0,0-1 1 0 0,0 1-1 0 0,1-1 0 0 0,0-1 1 0 0,2 1-1 0 0,-8-8 27 0 0,-1-1 0 0 0,1 0 0 0 0,-1 1 1 0 0,1-1-1 0 0,0 0 0 0 0,-1 0 1 0 0,1 0-1 0 0,-1-1 0 0 0,1 1 0 0 0,0 0 1 0 0,-1 0-1 0 0,1-1 0 0 0,-1 1 0 0 0,1-1 1 0 0,-1 0-1 0 0,1 1 0 0 0,-1-1 1 0 0,1 0-1 0 0,-1 0 0 0 0,0 0 0 0 0,1 0 1 0 0,-1 0-1 0 0,0 0 0 0 0,0 0 1 0 0,0 0-1 0 0,0 0 0 0 0,0-1 0 0 0,0 1 1 0 0,0 0-1 0 0,0-1 0 0 0,0 1 1 0 0,-1-1-1 0 0,1 1 0 0 0,-1-1 0 0 0,1 1 1 0 0,-1-1-1 0 0,1 1 0 0 0,-1-1 1 0 0,0 0-1 0 0,0 1 0 0 0,0-1 0 0 0,0 0 1 0 0,0 1-1 0 0,0-2-27 0 0,4-8 116 0 0,35-132 935 0 0,4-1-398 0 0,0 64-521 0 0,-43 80-149 0 0,5-1-877 0 0,12 2-1021 0 0,-13 0-2580 0 0,-2 2-3734 0 0,-2 0-3115 0 0</inkml:trace>
  <inkml:trace contextRef="#ctx0" brushRef="#br0" timeOffset="5429.518">3132 554 18748 0 0,'0'0'1239'0'0,"0"0"-359"0"0,0 0-73 0 0,0 0 97 0 0,0 0 59 0 0,0 0-101 0 0,0 0-264 0 0,0 0-243 0 0,0 0-122 0 0,0 0-56 0 0,0 0-44 0 0,0 0-25 0 0,0 0-33 0 0,-3 29-27 0 0,-9 89-19 0 0,9-15-45 0 0,10-81-425 0 0,-4-19-3960 0 0,0-2-4437 0 0,-1-1-2329 0 0</inkml:trace>
  <inkml:trace contextRef="#ctx0" brushRef="#br0" timeOffset="5681.895">3125 355 9698 0 0,'0'0'2681'0'0,"0"0"-1057"0"0,0 0-496 0 0,0 0-288 0 0,0 0-207 0 0,0 0-185 0 0,0 0-256 0 0,0 0-216 0 0,0 0-336 0 0,0 0-633 0 0,0 0-743 0 0,0 0-1649 0 0,0 0-7361 0 0</inkml:trace>
  <inkml:trace contextRef="#ctx0" brushRef="#br0" timeOffset="5977.589">3550 39 13235 0 0,'0'0'2716'0'0,"0"0"-1086"0"0,0 0-572 0 0,0 0-97 0 0,0 0 1 0 0,0 0-58 0 0,0 0-119 0 0,0 0-167 0 0,0 0-94 0 0,0 0-9 0 0,0 0-46 0 0,0 0-61 0 0,0 0-38 0 0,5 16-53 0 0,12 54-42 0 0,-9 94 641 0 0,-31 167-532 0 0,20-228-551 0 0,3-102 85 0 0,0-1-46 0 0,0 0-48 0 0,0 0-52 0 0,0 0-75 0 0,0 0-109 0 0,0 0-151 0 0,0 0-236 0 0,-4-18-11429 0 0,4 17 1075 0 0</inkml:trace>
  <inkml:trace contextRef="#ctx0" brushRef="#br0" timeOffset="6213.638">3278 484 15939 0 0,'0'0'1470'0'0,"0"0"-159"0"0,0 0 15 0 0,0 0 22 0 0,0 0-136 0 0,32-7-213 0 0,103-20-197 0 0,41 7 909 0 0,-154 18-1714 0 0,1 2 1 0 0,-1 0 0 0 0,1 2 0 0 0,-1 0 0 0 0,1 1-1 0 0,-1 2 1 0 0,0 0 0 0 0,11 5 2 0 0,47 37-5505 0 0,-67-36-1772 0 0,-2-3-4745 0 0</inkml:trace>
  <inkml:trace contextRef="#ctx0" brushRef="#br0" timeOffset="6797.198">4051 481 12115 0 0,'0'0'2128'0'0,"0"0"-716"0"0,0 0-341 0 0,0 0-39 0 0,0 0-31 0 0,0 0-94 0 0,0 0-193 0 0,0 0-226 0 0,0 0-182 0 0,0 0-95 0 0,0 0-38 0 0,0 0-30 0 0,0 0-5 0 0,-11 24 6 0 0,-32 77-21 0 0,33-46 133 0 0,13-53-164 0 0,-1 0 0 0 0,1 0 0 0 0,0 0 0 0 0,0 0 0 0 0,0 0 0 0 0,0-1 0 0 0,0 1 0 0 0,0-1 0 0 0,0 0 0 0 0,0 0 0 0 0,1 0 0 0 0,-1 0 0 0 0,0-1 0 0 0,1 1 0 0 0,-1-1 0 0 0,0 0 0 0 0,1 0 0 0 0,-1 0 0 0 0,1 0 0 0 0,-1-1 0 0 0,0 1 0 0 0,1-1 0 0 0,-1 0 0 0 0,0 0 0 0 0,0 0-1 0 0,0 0 1 0 0,0-1 0 0 0,0 1 0 0 0,0-1 0 0 0,2-1-92 0 0,29-22 559 0 0,0-2-1 0 0,-2-1 1 0 0,-1-1-1 0 0,19-25-558 0 0,6-4 518 0 0,-56 59-517 0 0,0 0 1 0 0,0-1 0 0 0,0 1 0 0 0,0-1-1 0 0,0 1 1 0 0,0-1 0 0 0,1 1 0 0 0,-1-1-1 0 0,0 1 1 0 0,0-1 0 0 0,0 1 0 0 0,1-1-1 0 0,-1 1 1 0 0,0-1 0 0 0,1 0-1 0 0,-1 1 1 0 0,0-1 0 0 0,1 1 0 0 0,-1-1-1 0 0,1 0 1 0 0,-1 1 0 0 0,1-1 0 0 0,-1 0-1 0 0,0 1 1 0 0,1-1 0 0 0,-1 0 0 0 0,1 0-1 0 0,-1 0 1 0 0,1 1 0 0 0,0-1 0 0 0,-1 0-1 0 0,1 0 1 0 0,-1 0 0 0 0,1 0 0 0 0,-1 0-1 0 0,1 0 1 0 0,-1 0 0 0 0,1 0-1 0 0,-1 0 1 0 0,1 0 0 0 0,-1 0 0 0 0,1-1-1 0 0,-1 1 1 0 0,1 0 0 0 0,-1 0 0 0 0,1 0-1 0 0,-1-1 1 0 0,1 1 0 0 0,-1 0 0 0 0,1-1-1 0 0,-1 1 1 0 0,1 0 0 0 0,-1-1 0 0 0,0 1-1 0 0,1 0 1 0 0,-1-1 0 0 0,0 1 0 0 0,1-1-1 0 0,-1 1 1 0 0,0-1 0 0 0,1 1 0 0 0,-1-1-1 0 0,0 1 1 0 0,0-1 0 0 0,0 1-1 0 0,0-1 1 0 0,1 1 0 0 0,-1-1-2 0 0,4 11 7 0 0,66 229 101 0 0,-9-78-128 0 0,-41-116 25 0 0,-2 1 1 0 0,-2 0 0 0 0,-2 1 0 0 0,-2 0-1 0 0,-2 1 1 0 0,-2 1 0 0 0,1 44-6 0 0,-7-84 11 0 0,-2 1 0 0 0,1 0 0 0 0,-1 0 0 0 0,-1-1 0 0 0,0 1 0 0 0,0 0 0 0 0,-1-1 0 0 0,0 1 0 0 0,-1-1 0 0 0,0 1 0 0 0,-1-1 0 0 0,1 0 0 0 0,-2 0 0 0 0,1-1 0 0 0,-1 1 0 0 0,-1-1 0 0 0,1 0 0 0 0,-1 0 0 0 0,-1-1 0 0 0,-2 3-11 0 0,-2 0 37 0 0,-1-1 1 0 0,0 0-1 0 0,0-1 0 0 0,-1 0 1 0 0,0-1-1 0 0,0-1 0 0 0,-1 0 1 0 0,0-1-1 0 0,0 0 0 0 0,0-1 1 0 0,-1 0-1 0 0,1-1 0 0 0,-1-1 1 0 0,0-1-1 0 0,1 0 1 0 0,-1 0-1 0 0,-7-2-37 0 0,18 0 14 0 0,1 0-1 0 0,-1 0 1 0 0,1 0-1 0 0,0-1 1 0 0,-1 1 0 0 0,1-1-1 0 0,0 0 1 0 0,0 1 0 0 0,0-1-1 0 0,0-1 1 0 0,0 1 0 0 0,1 0-1 0 0,-1-1 1 0 0,1 0 0 0 0,-1 1-1 0 0,1-1 1 0 0,0 0 0 0 0,0 0-1 0 0,0 0 1 0 0,1 0 0 0 0,-1-1-1 0 0,1 1 1 0 0,0 0 0 0 0,-1-1-1 0 0,2 1 1 0 0,-1-1 0 0 0,0 1-1 0 0,1-1 1 0 0,-1-1-14 0 0,7-105 65 0 0,4 86-132 0 0,0 0 0 0 0,2 1 0 0 0,0 1 0 0 0,1 0 0 0 0,2 1 0 0 0,0 0 0 0 0,1 1 0 0 0,1 1 0 0 0,7-5 67 0 0,59-51-8136 0 0,-76 68-3813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70 6689 0 0,'0'0'874'0'0,"0"0"1"0"0,0 0 169 0 0,0 0 318 0 0,0 0 171 0 0,0 0-120 0 0,0 0-310 0 0,0 0-379 0 0,0 0-263 0 0,0 0-130 0 0,0 0-24 0 0,-9 13 33 0 0,-30 36 25 0 0,30-32 1882 0 0,18-16-1204 0 0,14-12-59 0 0,-12 1-581 0 0,0 0 0 0 0,-1-1 0 0 0,0 0-1 0 0,-1-1 1 0 0,0 0 0 0 0,-1 0 0 0 0,0-1-1 0 0,-1 0 1 0 0,1-3-403 0 0,-9 17 35 0 0,1-1 0 0 0,-1 0 0 0 0,1 0 0 0 0,-1 1 1 0 0,1-1-1 0 0,-1 0 0 0 0,1 0 0 0 0,0 0 0 0 0,-1 0 0 0 0,1 0 0 0 0,-1 0 0 0 0,1 0 0 0 0,-1 0 0 0 0,1 0 0 0 0,-1 0 1 0 0,1 0-1 0 0,-1 0 0 0 0,1 0 0 0 0,-1 0 0 0 0,1 0 0 0 0,-1-1 0 0 0,1 1 0 0 0,-1 0 0 0 0,1 0 0 0 0,-1 0 0 0 0,1-1 1 0 0,-1 1-1 0 0,1 0 0 0 0,0-1 0 0 0,-1 1 0 0 0,1 0 0 0 0,0-1 0 0 0,-1 1 0 0 0,1-1 0 0 0,0 1 0 0 0,-1 0 1 0 0,1-1-1 0 0,0 1 0 0 0,0-1 0 0 0,0 1 0 0 0,-1-1 0 0 0,1 1 0 0 0,0-1 0 0 0,0 1 0 0 0,0-1 0 0 0,0 1 0 0 0,0-1 1 0 0,0 1-1 0 0,0-1 0 0 0,0 1 0 0 0,0-1 0 0 0,0 1 0 0 0,0-1 0 0 0,0 1 0 0 0,0-1 0 0 0,0 1 0 0 0,1-1 0 0 0,-1 1 1 0 0,0 0-1 0 0,0-1 0 0 0,1 1 0 0 0,-1-1 0 0 0,0 1 0 0 0,0-1 0 0 0,1 1 0 0 0,-1 0 0 0 0,0-1 0 0 0,1 1 0 0 0,0-1-35 0 0,-34 20 80 0 0,23 7-730 0 0,12-5-2824 0 0,-1-3-3826 0 0,-1-13-3968 0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10082 0 0,'0'0'1463'0'0,"0"0"-417"0"0,0 0-186 0 0,0 0 104 0 0,0 0 195 0 0,0 0 119 0 0,0 0-131 0 0,0 0-327 0 0,0 0-319 0 0,0 0-179 0 0,0 0-68 0 0,0 0 22 0 0,18 1 1611 0 0,-9 17-1498 0 0,-1 1 0 0 0,0 0 0 0 0,-1 0 0 0 0,-1 0 0 0 0,-1 1 0 0 0,-1 0 0 0 0,-1 0 0 0 0,0 1 0 0 0,-1 8-389 0 0,10 53 364 0 0,2-5-208 0 0,2 10 4 0 0,3-1 0 0 0,27 70-160 0 0,-8-51 83 0 0,-31-124 1480 0 0,35-145-1368 0 0,-12 71-159 0 0,83-274 56 0 0,-92 261-90 0 0,-21 105-15 0 0,0 1-4 0 0,0 0-10 0 0,0 0-21 0 0,0 0-27 0 0,0 0-39 0 0,0 0-48 0 0,-9 23-474 0 0,-7 50-1428 0 0,16-49-2138 0 0,5-2-5181 0 0,-3-17-2031 0 0</inkml:trace>
  <inkml:trace contextRef="#ctx0" brushRef="#br0" timeOffset="4450.999">501 685 472 0 0,'0'0'1518'0'0,"0"0"29"0"0,0 0 202 0 0,0 0 232 0 0,0 0 58 0 0,0 0-135 0 0,0 0-259 0 0,0 0-261 0 0,0 0-209 0 0,0 0-133 0 0,0 0-84 0 0,11-10 3693 0 0,-56 5-1825 0 0,41 6-2794 0 0,-1-1 1 0 0,0 1-1 0 0,1 0 1 0 0,-1 0-1 0 0,0 0 1 0 0,1 1 0 0 0,-1 0-1 0 0,1 0 1 0 0,0 0-1 0 0,0 0 1 0 0,0 1-1 0 0,0-1 1 0 0,0 1 0 0 0,0 0-1 0 0,1 1 1 0 0,-1-1-1 0 0,1 0 1 0 0,0 1-1 0 0,0 0 1 0 0,0 0-1 0 0,0 0 1 0 0,1 0 0 0 0,0 0-1 0 0,-2 3-32 0 0,3 66 247 0 0,2-70-220 0 0,0-1-1 0 0,0 0 1 0 0,0 1 0 0 0,0-1-1 0 0,1 0 1 0 0,-1 0 0 0 0,1 0 0 0 0,-1 0-1 0 0,1 0 1 0 0,0 0 0 0 0,-1 0-1 0 0,1-1 1 0 0,0 1 0 0 0,0-1-1 0 0,1 1 1 0 0,-1-1 0 0 0,0 0 0 0 0,0 0-1 0 0,1 0 1 0 0,-1 0 0 0 0,0 0-1 0 0,1 0 1 0 0,-1-1 0 0 0,1 1-1 0 0,-1-1 1 0 0,1 1 0 0 0,-1-1 0 0 0,1 0-1 0 0,-1 0 1 0 0,1-1 0 0 0,0 1-1 0 0,-1 0 1 0 0,1-1 0 0 0,-1 1 0 0 0,0-1-1 0 0,1 0 1 0 0,-1 0 0 0 0,1 0-1 0 0,-1 0 1 0 0,0 0 0 0 0,2-2-27 0 0,69-79 1124 0 0,-30-17-681 0 0,-44 108-362 0 0,0-1 0 0 0,1 0 1 0 0,-1 1-1 0 0,2-1 0 0 0,-1 1 0 0 0,1-1 1 0 0,0 1-1 0 0,1-1 0 0 0,0 0 0 0 0,0 0 0 0 0,1 0 1 0 0,0 0-1 0 0,2 2-81 0 0,44 134 53 0 0,-21 17-45 0 0,-27-153-1 0 0,-1 1-1 0 0,0-1 0 0 0,0 1 0 0 0,-1-1 0 0 0,0 1 0 0 0,-1-1 0 0 0,0 0 1 0 0,0 0-1 0 0,0 0 0 0 0,-1 0 0 0 0,-1 0 0 0 0,1 0 0 0 0,-1-1 1 0 0,0 1-1 0 0,-1-1 0 0 0,0 0 0 0 0,0-1 0 0 0,0 1 0 0 0,-1-1 0 0 0,0 0 1 0 0,0 0-1 0 0,-1-1 0 0 0,1 0 0 0 0,-1 0 0 0 0,0 0 0 0 0,-3 0-6 0 0,9-4 4 0 0,0-1-1 0 0,0 1 0 0 0,0 0 0 0 0,0-1 0 0 0,0 1 0 0 0,-1-1 1 0 0,1 1-1 0 0,0-1 0 0 0,0 0 0 0 0,0 1 0 0 0,0-1 1 0 0,0 0-1 0 0,-1 0 0 0 0,1 0 0 0 0,0 0 0 0 0,0 0 1 0 0,0 0-1 0 0,-1 0 0 0 0,1 0 0 0 0,0-1 0 0 0,0 1 0 0 0,0 0 1 0 0,0-1-1 0 0,-1 1 0 0 0,1-1 0 0 0,0 1 0 0 0,0-1 1 0 0,0 0-1 0 0,0 1 0 0 0,0-1 0 0 0,0 0 0 0 0,1 0 0 0 0,-1 1 1 0 0,0-1-1 0 0,0 0 0 0 0,0 0 0 0 0,1 0 0 0 0,-1 0 1 0 0,0 0-1 0 0,1 0 0 0 0,-1 0 0 0 0,1-1 0 0 0,0 1 1 0 0,-1 0-1 0 0,1 0 0 0 0,0 0 0 0 0,-1 0 0 0 0,1-1 0 0 0,0 1 1 0 0,0-1-4 0 0,-5-68 6 0 0,5 63 14 0 0,2-4-20 0 0,1 0-1 0 0,0 1 1 0 0,1-1 0 0 0,0 1 0 0 0,1 0 0 0 0,0 0-1 0 0,0 1 1 0 0,1-1 0 0 0,0 1 0 0 0,1 1 0 0 0,0-1 0 0 0,1 1-1 0 0,-1 0 1 0 0,2 1 0 0 0,-1-1 0 0 0,1 2 0 0 0,0-1-1 0 0,0 1 1 0 0,0 1 0 0 0,1 0 0 0 0,0 0 0 0 0,1 0 0 0 0,-5 3-2 0 0,3-4-6 0 0,0 2 0 0 0,1-1 0 0 0,-1 1 0 0 0,1 0-1 0 0,0 1 1 0 0,0 1 0 0 0,1-1 0 0 0,-1 1 0 0 0,1 1 0 0 0,0 0 8 0 0,-11 1 12 0 0,0 0-15 0 0,0 0-7 0 0,0 0-16 0 0,0 0-22 0 0,0 0-28 0 0,0 0-42 0 0,0 0-53 0 0,-3-3-2282 0 0,1-1-4645 0 0,2 4-5026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4897 0 0,'0'0'1232'0'0,"0"0"-102"0"0,0 0 118 0 0,0 0 256 0 0,0 0 177 0 0,0 0-35 0 0,0 0-229 0 0,0 0-318 0 0,0 0-308 0 0,0 0-227 0 0,0 0-115 0 0,-2-2-23 0 0,-4-4 3069 0 0,7 6-2985 0 0,-1 0-26 0 0,0 0-41 0 0,0 0-34 0 0,0 0-29 0 0,0 0-47 0 0,0 0-51 0 0,0 0-26 0 0,0 0-44 0 0,41 7 1634 0 0,285 24 165 0 0,-137-17-1679 0 0,-126-11 700 0 0,-63-3-1072 0 0,-11-8-1423 0 0,-4 2-2885 0 0,5 6-4641 0 0,7 0-2815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7306 0 0,'0'0'2439'0'0,"0"0"-483"0"0,0 0-234 0 0,0 0-48 0 0,0 0-45 0 0,0 0-167 0 0,0 0-278 0 0,0 0-309 0 0,0 0-230 0 0,0 0-136 0 0,0 0-43 0 0,0 0 0 0 0,0 0 33 0 0,-3 0 1354 0 0,59 11 853 0 0,151 4-797 0 0,-157-16-1743 0 0,132 13 160 0 0,-103 5-258 0 0,-48-28-923 0 0,-21-13-2827 0 0,-3 5-4285 0 0,-5 15-4052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35 549 2353 0 0,'0'0'2259'0'0,"0"0"-528"0"0,0 0-91 0 0,0 0 102 0 0,0 0 45 0 0,0 0-91 0 0,0 0-154 0 0,0 0-177 0 0,0 0-182 0 0,0 0-164 0 0,0 0-161 0 0,0 0-97 0 0,0 0-69 0 0,-5-4-37 0 0,2 3-493 0 0,1-1-1 0 0,0 0 0 0 0,0 0 1 0 0,0 0-1 0 0,0 0 0 0 0,0 0 1 0 0,1 0-1 0 0,-1 0 1 0 0,1-1-1 0 0,-1 1 0 0 0,1-1 1 0 0,0 1-1 0 0,0-1 0 0 0,0 1 1 0 0,0-1-1 0 0,0 0 0 0 0,1 0 1 0 0,-1 1-1 0 0,1-1 1 0 0,-1 0-1 0 0,1 0 0 0 0,0 1 1 0 0,1-3-162 0 0,-2-5 181 0 0,1 0 1 0 0,0 1 0 0 0,1-1-1 0 0,0 0 1 0 0,0 0 0 0 0,1 0-1 0 0,1 1 1 0 0,-1-1-1 0 0,2 1 1 0 0,1-4-182 0 0,12-19 128 0 0,1 2 0 0 0,1 0 0 0 0,1 1 0 0 0,2 1 0 0 0,1 1 0 0 0,1 1 0 0 0,2 1 0 0 0,9-6-128 0 0,22-9 188 0 0,-57 40-198 0 0,13 11-26 0 0,24 92 145 0 0,-2 154 43 0 0,-26-136-85 0 0,1-147 669 0 0,1-17-751 0 0,2 0 0 0 0,2 2 0 0 0,1 0 0 0 0,3 0 0 0 0,9-14 15 0 0,-24 49-5 0 0,8-18 4 0 0,1 0-1 0 0,1 1 1 0 0,1 0 0 0 0,1 1 0 0 0,1 1 0 0 0,1 1-1 0 0,1 0 1 0 0,1 1 0 0 0,0 1 0 0 0,9-4 1 0 0,-25 19 7 0 0,-3 2-12 0 0,0-1 0 0 0,0 1-1 0 0,0 0 1 0 0,0 0 0 0 0,1 0 0 0 0,-1 0 0 0 0,0 0 0 0 0,0 0-1 0 0,1 1 1 0 0,-1-1 0 0 0,0 0 0 0 0,1 1 0 0 0,-1-1 0 0 0,1 1-1 0 0,-1-1 1 0 0,1 1 0 0 0,-1-1 0 0 0,1 1 0 0 0,-1 0 0 0 0,1 0-1 0 0,-1 0 1 0 0,1 0 0 0 0,-1 0 0 0 0,1 0 0 0 0,-1 1 0 0 0,1-1-1 0 0,-1 0 1 0 0,1 1 0 0 0,-1-1 0 0 0,1 1 0 0 0,-1-1-1 0 0,0 1 1 0 0,1 0 0 0 0,-1 0 0 0 0,0-1 0 0 0,1 1 0 0 0,-1 0-1 0 0,1 1 6 0 0,2 11 10 0 0,0 0 0 0 0,0 1-1 0 0,-2-1 1 0 0,1 1 0 0 0,-2-1 0 0 0,0 1-1 0 0,0 0 1 0 0,-2 0 0 0 0,1-1-1 0 0,-2 1-9 0 0,1 28 21 0 0,-17 146 155 0 0,-4-89-155 0 0,18-89-1126 0 0,9-13-2935 0 0,9-7-3223 0 0,-9 6-4234 0 0</inkml:trace>
  <inkml:trace contextRef="#ctx0" brushRef="#br0" timeOffset="860.779">1458 114 12819 0 0,'0'0'1615'0'0,"0"0"-300"0"0,0 0-87 0 0,0 0 40 0 0,0 0-33 0 0,0 0-120 0 0,0 0-187 0 0,0 0-189 0 0,0 0-147 0 0,0 0-124 0 0,0 0-74 0 0,0 0-57 0 0,0 0-39 0 0,-25 5-9 0 0,-79 14-18 0 0,49 5 241 0 0,44-16-444 0 0,2-1 1 0 0,-1 1-1 0 0,1 1 1 0 0,0 0 0 0 0,1 0-1 0 0,0 1 1 0 0,1 0-1 0 0,0 0 1 0 0,0 1-1 0 0,1 0 1 0 0,1 0 0 0 0,-5 12-69 0 0,8-17 5 0 0,-27 114 82 0 0,29-119-78 0 0,-1 1 0 0 0,1 0-1 0 0,-1-1 1 0 0,1 1 0 0 0,0 0 0 0 0,0-1 0 0 0,-1 1 0 0 0,1 0 0 0 0,0 0 0 0 0,1-1 0 0 0,-1 1 0 0 0,0 0 0 0 0,0 0 0 0 0,1-1 0 0 0,-1 1 0 0 0,1 0 0 0 0,-1-1 0 0 0,1 1 0 0 0,0-1-1 0 0,0 1 1 0 0,0-1 0 0 0,0 1 0 0 0,0-1 0 0 0,0 1 0 0 0,0-1 0 0 0,0 0 0 0 0,0 0 0 0 0,1 1 0 0 0,-1-1 0 0 0,1 0 0 0 0,-1 0 0 0 0,1 0 0 0 0,-1-1 0 0 0,1 1 0 0 0,-1 0 0 0 0,1-1-1 0 0,0 1 1 0 0,-1 0 0 0 0,1-1 0 0 0,0 0 0 0 0,-1 1 0 0 0,1-1 0 0 0,0 0 0 0 0,1 0-9 0 0,5-2 93 0 0,0 0-1 0 0,0 0 1 0 0,0-1 0 0 0,0 0 0 0 0,-1-1-1 0 0,1 0 1 0 0,-1 0 0 0 0,0 0 0 0 0,0-1-1 0 0,-1 0 1 0 0,1 0 0 0 0,-1-1-1 0 0,0 0 1 0 0,0 0 0 0 0,-1 0 0 0 0,5-7-93 0 0,12-10 40 0 0,172-179 279 0 0,-162 183-355 0 0,-32 19 25 0 0,0 0 2 0 0,18 59 102 0 0,0 40-23 0 0,-5 2-1 0 0,-5 0 0 0 0,-3 0 1 0 0,-5 0-1 0 0,-12 84-69 0 0,9-163 35 0 0,-1 1 1 0 0,-1-1-1 0 0,-1 0 0 0 0,-1 0 1 0 0,-1 0-1 0 0,-1-1 0 0 0,0 0 1 0 0,-2-1-1 0 0,-1 0 0 0 0,0-1 0 0 0,-1 0 1 0 0,-1-1-1 0 0,-2 1-35 0 0,11-13 26 0 0,0-1 0 0 0,1-1 1 0 0,-1 1-1 0 0,-1-1 0 0 0,1 0 0 0 0,-1 0 1 0 0,0 0-1 0 0,0-1 0 0 0,0 0 1 0 0,0 0-1 0 0,0 0 0 0 0,-1-1 0 0 0,1 0 1 0 0,-1 0-1 0 0,1-1 0 0 0,-2 0-26 0 0,4-3 15 0 0,1 0 1 0 0,0 0-1 0 0,0-1 1 0 0,1 1-1 0 0,-1-1 1 0 0,0 0-1 0 0,1 0 1 0 0,0 0-1 0 0,0 0 0 0 0,0 0 1 0 0,0-1-1 0 0,0 1 1 0 0,0-1-1 0 0,1 1 1 0 0,0-1-1 0 0,0 1 1 0 0,0-1-1 0 0,0 0 0 0 0,0-1-15 0 0,-2-18 1 0 0,1 1-1 0 0,1 0 0 0 0,0 0 1 0 0,2-1-1 0 0,1 1 0 0 0,0 0 1 0 0,2 0-1 0 0,1 0 0 0 0,0 0 1 0 0,2 1-1 0 0,0 0 0 0 0,1 0 1 0 0,2 1-1 0 0,0 0 0 0 0,1 1 1 0 0,0 0-1 0 0,2 0 0 0 0,0 1 1 0 0,2 1-1 0 0,13-14 0 0 0,-19 20-19 0 0,0 0-1 0 0,0 1 0 0 0,1 0 1 0 0,0 0-1 0 0,1 1 1 0 0,0 0-1 0 0,1 1 1 0 0,-1 0-1 0 0,2 1 1 0 0,-1 0-1 0 0,1 1 0 0 0,0 1 1 0 0,0 0-1 0 0,0 0 1 0 0,1 2-1 0 0,-1-1 1 0 0,1 2-1 0 0,9-1 20 0 0,-23 3-12 0 0,-3-3-5722 0 0,3 2-2286 0 0,0-2-3974 0 0</inkml:trace>
  <inkml:trace contextRef="#ctx0" brushRef="#br0" timeOffset="1959.989">2023 92 0 0 0,'0'0'2841'0'0,"0"0"-950"0"0,0 0-51 0 0,0 0 171 0 0,0 0 94 0 0,0 0-108 0 0,0 0-276 0 0,0 0-268 0 0,0 0-204 0 0,0 0-176 0 0,0 0-115 0 0,0 0-131 0 0,0 0-97 0 0,0-8 4055 0 0,-21 86-3839 0 0,11-39-880 0 0,1 0 0 0 0,1 0 0 0 0,3 1 0 0 0,1 0-1 0 0,2 39-65 0 0,2-76 8 0 0,1-1 0 0 0,-1 1 0 0 0,1-1 0 0 0,0 1 0 0 0,0-1 0 0 0,0 1-1 0 0,0-1 1 0 0,0 0 0 0 0,0 1 0 0 0,1-1 0 0 0,-1 0 0 0 0,1 0-1 0 0,-1 0 1 0 0,1 0 0 0 0,0 0 0 0 0,0-1 0 0 0,0 1 0 0 0,0 0 0 0 0,0-1-1 0 0,0 0 1 0 0,0 1 0 0 0,1-1 0 0 0,-1 0 0 0 0,0 0 0 0 0,1 0 0 0 0,-1 0-1 0 0,1-1 1 0 0,-1 1 0 0 0,1-1 0 0 0,-1 1 0 0 0,1-1 0 0 0,-1 0 0 0 0,1 0-1 0 0,0 0 1 0 0,-1 0 0 0 0,1-1 0 0 0,-1 1 0 0 0,1-1 0 0 0,-1 1 0 0 0,1-1-1 0 0,-1 0 1 0 0,1 0 0 0 0,-1 0 0 0 0,0 0 0 0 0,0-1 0 0 0,1 1-1 0 0,-1 0 1 0 0,0-1 0 0 0,0 0 0 0 0,0 1 0 0 0,0-1 0 0 0,-1 0 0 0 0,1 0-1 0 0,0 0-7 0 0,28-21 108 0 0,-2-2-1 0 0,0 0 0 0 0,-1-2 0 0 0,-2-1 1 0 0,-1-1-1 0 0,-1-1 0 0 0,-1-1 0 0 0,-2 0 0 0 0,-1-2 1 0 0,7-19-108 0 0,46-80 502 0 0,-74 152-132 0 0,-6 32-421 0 0,2-19 56 0 0,1 1 0 0 0,1-1 0 0 0,2 1-1 0 0,2 0 1 0 0,2 20-5 0 0,-1 13 4 0 0,3 7 16 0 0,4 0-1 0 0,3 0 1 0 0,3-1-1 0 0,7 13-19 0 0,15 80 30 0 0,-29 30 110 0 0,-8-188-116 0 0,1 1 0 0 0,-1-1 0 0 0,-1 1 0 0 0,0-1 0 0 0,0 0 0 0 0,0 0 0 0 0,-1 0 0 0 0,0 0 0 0 0,-1 0-1 0 0,0 0 1 0 0,0-1 0 0 0,0 0 0 0 0,-1 0 0 0 0,0 0 0 0 0,-1-1 0 0 0,0 1 0 0 0,0-1 0 0 0,0 0 0 0 0,0-1 0 0 0,-1 0 0 0 0,0 0 0 0 0,0 0-1 0 0,0-1 1 0 0,-1 0 0 0 0,0 0 0 0 0,1-1 0 0 0,-1 0 0 0 0,-1 0 0 0 0,1-1 0 0 0,0 0 0 0 0,0-1 0 0 0,-6 1-24 0 0,11-1 8 0 0,0-1 1 0 0,0 0-1 0 0,0 0 1 0 0,0-1-1 0 0,0 1 1 0 0,0 0 0 0 0,0-1-1 0 0,0 0 1 0 0,1 0-1 0 0,-1 0 1 0 0,0 0-1 0 0,0 0 1 0 0,1 0-1 0 0,-1-1 1 0 0,1 1-1 0 0,-1-1 1 0 0,1 0-1 0 0,0 1 1 0 0,-1-1-1 0 0,1 0 1 0 0,0-1 0 0 0,0 1-1 0 0,0 0 1 0 0,1-1-1 0 0,-1 1 1 0 0,1-1-1 0 0,-1 1 1 0 0,1-1-1 0 0,0 0 1 0 0,0 0-9 0 0,-4-11 2 0 0,0 0 1 0 0,1-1-1 0 0,1 0 1 0 0,1 0 0 0 0,0 0-1 0 0,0 0 1 0 0,2 0-1 0 0,0 0 1 0 0,1 0-1 0 0,0-1 1 0 0,1 0-3 0 0,5-15 0 0 0,1 1-1 0 0,2-1 1 0 0,0 2 0 0 0,2-1 0 0 0,2 2-1 0 0,0-1 1 0 0,2 2 0 0 0,1 0 0 0 0,1 1-1 0 0,1 1 1 0 0,18-18 0 0 0,-22 28-32 0 0,1 0-1 0 0,0 1 1 0 0,1 1 0 0 0,0 0-1 0 0,1 1 1 0 0,1 1 0 0 0,0 1-1 0 0,4-1 33 0 0,28 6-1936 0 0,-36 6-5119 0 0,-14-1-4146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 6721 0 0,'0'0'1969'0'0,"0"0"-182"0"0,0 0-7 0 0,0 0-6 0 0,0 0-96 0 0,0 0-266 0 0,0 0-360 0 0,0 0-276 0 0,0 0-141 0 0,0 0-37 0 0,0 0 8 0 0,4-5 36 0 0,9-12 5 0 0,-9 13-36 0 0,-4 4-45 0 0,0 0-74 0 0,0 0-69 0 0,0 0-65 0 0,0 0-49 0 0,0 0-52 0 0,0 0-41 0 0,0 0-12 0 0,13 12 1176 0 0,4 2-946 0 0,-10-4-318 0 0,-1 1-1 0 0,0-1 0 0 0,-1 1 1 0 0,0 0-1 0 0,-1 0 1 0 0,0 0-1 0 0,0 1 0 0 0,-1 0 1 0 0,-1-1-1 0 0,0 1 1 0 0,-1 0-1 0 0,0 0 0 0 0,-1 0 1 0 0,0 0-1 0 0,-1 2-115 0 0,-1 0 40 0 0,-1 0 0 0 0,0 0 0 0 0,-1-1 1 0 0,0 1-1 0 0,-1-1 0 0 0,-1 0 0 0 0,0 0 0 0 0,0-1 0 0 0,-2 1 0 0 0,1-2 0 0 0,-2 1 0 0 0,1-1 0 0 0,-2 0 1 0 0,1-1-1 0 0,-9 7-40 0 0,-75 53 188 0 0,92-69-211 0 0,0-1 0 0 0,0 0 0 0 0,1 1 0 0 0,-1-1 0 0 0,0 0 0 0 0,0 0 0 0 0,0 0 0 0 0,0 0 0 0 0,1 0 0 0 0,-1 0 0 0 0,0 0 0 0 0,0 0 0 0 0,0 0 0 0 0,1 0 0 0 0,-1 0 0 0 0,0 0 0 0 0,0-1 0 0 0,0 1 0 0 0,1 0 0 0 0,-1-1 0 0 0,0 1 0 0 0,1 0 0 0 0,-1-1 0 0 0,0 1 0 0 0,1-1 0 0 0,-1 1 0 0 0,0-1 0 0 0,1 1 0 0 0,-1-1 0 0 0,1 0 0 0 0,-1 1 0 0 0,1-1 0 0 0,-1 0 0 0 0,1 1 0 0 0,-1-1 1 0 0,1 0-1 0 0,0 0 0 0 0,-1 1 0 0 0,1-1 0 0 0,0 0 0 0 0,0 0 0 0 0,0 0 0 0 0,0 1 0 0 0,0-1 0 0 0,0 0 0 0 0,0 0 0 0 0,0 0 0 0 0,0 1 0 0 0,0-1 0 0 0,0 0 0 0 0,0 0 0 0 0,0 0 0 0 0,0 1 0 0 0,1-1 0 0 0,-1 0 0 0 0,0 0 0 0 0,1 1 0 0 0,-1-1 0 0 0,1 0 23 0 0,9-28-3268 0 0,1 9-5155 0 0,-2 9-4033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 8466 0 0,'0'0'1927'0'0,"0"0"-149"0"0,0 0 30 0 0,0 0 27 0 0,0 0-136 0 0,0 0-333 0 0,0 0-421 0 0,0 0-317 0 0,0 0-188 0 0,0 0-62 0 0,0 0-1 0 0,3-5 385 0 0,-2 4 1940 0 0,-3 38-2261 0 0,-2 1 0 0 0,-1-1 0 0 0,-2 0 0 0 0,-1 0 0 0 0,-2-1 0 0 0,-5 10-441 0 0,-65 200 77 0 0,46-183-372 0 0,40-89-1929 0 0,48-127-3457 0 0,-21 53-6573 0 0,-26 81 4874 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1008 0 0,'0'0'2298'0'0,"0"0"1"0"0,0 0-30 0 0,0 0-77 0 0,0 0-79 0 0,0 0-178 0 0,0 0-244 0 0,0 0-283 0 0,0 0-310 0 0,0 0-272 0 0,0 0-191 0 0,0 0-69 0 0,0 0-17 0 0,4-8 551 0 0,10 53 965 0 0,65 239 321 0 0,-51-81-2245 0 0,-28-201-129 0 0,0 0 0 0 0,0 1 0 0 0,1-1-1 0 0,-1 0 1 0 0,1 1 0 0 0,-1-1 0 0 0,1 0 0 0 0,0 0 0 0 0,0 1-1 0 0,0-1 1 0 0,0 0 0 0 0,0 0 0 0 0,1 0 0 0 0,-1 0 0 0 0,1-1 0 0 0,-1 1-1 0 0,1 0 1 0 0,0 0 0 0 0,-1-1 0 0 0,1 1 0 0 0,0-1 0 0 0,0 0-1 0 0,0 0 1 0 0,0 1 0 0 0,0-1 0 0 0,0 0 0 0 0,1-1 0 0 0,-1 1 0 0 0,0 0-1 0 0,0-1 1 0 0,1 1 0 0 0,-1-1 0 0 0,0 0 0 0 0,2 1-12 0 0,26-52 772 0 0,58-200 518 0 0,-73 205-1217 0 0,-1 0 1 0 0,-3-1 0 0 0,-1 0 0 0 0,-3 0 0 0 0,-1-1-1 0 0,-3-8-73 0 0,-3 55-20 0 0,0 1-18 0 0,0 0-28 0 0,0 0-60 0 0,0 0-68 0 0,0 0-91 0 0,0 0-162 0 0,2 22-3845 0 0,1-11 499 0 0,0-4-3156 0 0,0 0-5127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4 332 10930 0 0,'0'0'1833'0'0,"0"0"-790"0"0,0 0-102 0 0,0 0 266 0 0,0 0 165 0 0,0 0-53 0 0,0 0-172 0 0,0 0-207 0 0,0 0-183 0 0,0 0-127 0 0,0 0-79 0 0,0 0-41 0 0,0 0-14 0 0,31-13-11 0 0,96-44-26 0 0,-64 16 322 0 0,-57 35-676 0 0,0-1-1 0 0,0 0 0 0 0,0 0 0 0 0,-1-1 1 0 0,0 0-1 0 0,-1 0 0 0 0,0 0 0 0 0,0 0 1 0 0,-1-1-1 0 0,0 1 0 0 0,0-1 0 0 0,-1 0 0 0 0,0 0 1 0 0,0 0-1 0 0,-1 0 0 0 0,0 0 0 0 0,-1 0 1 0 0,0-1-1 0 0,-1-1-104 0 0,0 8 4 0 0,0 0 0 0 0,-1 0 1 0 0,1 0-1 0 0,-1 0 0 0 0,0 0 0 0 0,0 0 1 0 0,0 1-1 0 0,0-1 0 0 0,0 1 1 0 0,0-1-1 0 0,-1 1 0 0 0,1 0 0 0 0,-1 0 1 0 0,0 0-1 0 0,0 0 0 0 0,1 0 0 0 0,-1 1 1 0 0,0-1-1 0 0,0 1 0 0 0,-1 0 0 0 0,1 0 1 0 0,0 0-1 0 0,0 0 0 0 0,-1 1 1 0 0,1-1-1 0 0,0 1 0 0 0,-1 0 0 0 0,1 0 1 0 0,0 0-1 0 0,-1 0 0 0 0,1 1 0 0 0,0-1 1 0 0,-1 1-1 0 0,1 0 0 0 0,0 0 0 0 0,0 0 1 0 0,0 0-1 0 0,0 0 0 0 0,0 1 1 0 0,-2 1-5 0 0,-9 8-11 0 0,-1 1 0 0 0,2 1-1 0 0,0 0 1 0 0,0 1 0 0 0,1 0 0 0 0,1 1 0 0 0,0 0 0 0 0,1 1 0 0 0,1 0 0 0 0,0 0 0 0 0,2 1 0 0 0,0 1 0 0 0,0-1 0 0 0,2 1 0 0 0,0 0 0 0 0,1 0 0 0 0,1 0 0 0 0,1 1 0 0 0,0 9 11 0 0,2-21 5 0 0,1-1 0 0 0,0 0 0 0 0,1 1-1 0 0,0-1 1 0 0,0 0 0 0 0,0 0 0 0 0,0 0 0 0 0,1 0-1 0 0,0 0 1 0 0,1-1 0 0 0,-1 1 0 0 0,1-1 0 0 0,0 0-1 0 0,0 0 1 0 0,1 0 0 0 0,-1-1 0 0 0,1 0 0 0 0,0 0-1 0 0,1 0 1 0 0,-1 0 0 0 0,0-1 0 0 0,1 1 0 0 0,0-2-1 0 0,0 1 1 0 0,0 0 0 0 0,0-1 0 0 0,0 0 0 0 0,0-1-1 0 0,1 0 1 0 0,-1 0 0 0 0,1 0 0 0 0,-1 0 0 0 0,1-1-1 0 0,-1 0 1 0 0,2-1-5 0 0,4 2 9 0 0,1 0 0 0 0,0-1 0 0 0,0 0-1 0 0,0-2 1 0 0,0 1 0 0 0,0-2 0 0 0,0 1 0 0 0,-1-2 0 0 0,0 0-1 0 0,1 0 1 0 0,-1-1 0 0 0,-1 0 0 0 0,10-7-9 0 0,86-77-495 0 0,-46 16-3890 0 0,-46 56 1020 0 0,0-2-5929 0 0,-6 8-793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5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1340 0 0 0,'0'0'688'0'0,"0"0"1045"0"0,0 0 462 0 0,0 0 64 0 0,0 0-87 0 0,0 0-190 0 0,0 0-216 0 0,0 0-230 0 0,0 0-352 0 0,0-7-344 0 0,35-99 1076 0 0,164-224 1228 0 0,289-351-969 0 0,-483 675-2164 0 0,10-16 80 0 0,1 2 1 0 0,0 0-1 0 0,2 0 0 0 0,0 2 1 0 0,1 0-1 0 0,15-9-91 0 0,-32 28-7 0 0,0 1 0 0 0,0-1 1 0 0,0 1-1 0 0,0-1 0 0 0,0 1 0 0 0,0 0 0 0 0,-1 0 0 0 0,1 0 0 0 0,-1 0 1 0 0,1 0-1 0 0,-1 0 0 0 0,0 0 0 0 0,1 0 0 0 0,-1 1 0 0 0,0-1 1 0 0,-1 1-1 0 0,1-1 0 0 0,0 0 0 0 0,-1 1 0 0 0,1-1 0 0 0,-1 1 0 0 0,0-1 1 0 0,0 1-1 0 0,0-1 0 0 0,0 1 0 0 0,0 0 7 0 0,0-1 2 0 0,37 504 240 0 0,28-110-150 0 0,-63-311 400 0 0,-22-84 916 0 0,10-3-1331 0 0,0 0 0 0 0,0-1 1 0 0,0 0-1 0 0,0-1 0 0 0,1 0 1 0 0,0 0-1 0 0,0-1 0 0 0,0-1 0 0 0,1 1 1 0 0,-8-7-78 0 0,-15-7 62 0 0,-23-20-39 0 0,1-2 1 0 0,2-2-1 0 0,2-2 1 0 0,2-2 0 0 0,2-3-1 0 0,-34-48-23 0 0,18 25-53 0 0,32 40-495 0 0,28 31-99 0 0,3 8-1918 0 0,22 19-4688 0 0,-15-13-3687 0 0</inkml:trace>
  <inkml:trace contextRef="#ctx0" brushRef="#br0" timeOffset="1116.369">1093 1124 6873 0 0,'0'0'1539'0'0,"0"0"-412"0"0,0 0 64 0 0,0 0 346 0 0,0 0 204 0 0,0 0 12 0 0,0 0-216 0 0,0 0-274 0 0,0 0-220 0 0,38-25-185 0 0,123-84-141 0 0,56-65 1261 0 0,-161 124-1596 0 0,-2-3-1 0 0,-2-2 1 0 0,-3-2 0 0 0,0-5-382 0 0,-29 35 50 0 0,-2 0 0 0 0,-1-1 0 0 0,-2-1 0 0 0,0-1 0 0 0,-2 0 0 0 0,-2-1 0 0 0,0 0 0 0 0,-2 0 0 0 0,-1-1 0 0 0,1-18-50 0 0,-9-89 145 0 0,-1 136-149 0 0,0 0-1 0 0,0 0 0 0 0,-1 0 1 0 0,1 0-1 0 0,-1 1 0 0 0,1-1 1 0 0,-1 0-1 0 0,0 1 0 0 0,0 0 1 0 0,0-1-1 0 0,0 1 0 0 0,0 0 1 0 0,0 0-1 0 0,-1 0 0 0 0,1 0 1 0 0,-1 0-1 0 0,1 1 0 0 0,-1-1 0 0 0,0 1 1 0 0,0-1-1 0 0,0 1 0 0 0,0 0 1 0 0,0 0-1 0 0,0 1 0 0 0,0-1 1 0 0,0 0-1 0 0,0 1 0 0 0,0 0 1 0 0,0 0-1 0 0,0 0 0 0 0,0 0 1 0 0,0 0-1 0 0,0 1 0 0 0,0-1 1 0 0,0 1-1 0 0,0 0 0 0 0,0 0 1 0 0,0 0-1 0 0,0 0 0 0 0,0 1 0 0 0,0-1 1 0 0,1 1-1 0 0,-1-1 0 0 0,1 1 1 0 0,-1 0-1 0 0,1 0 0 0 0,0 0 1 0 0,-1 1-1 0 0,0 1 5 0 0,-26 23-25 0 0,2 2 0 0 0,1 1 0 0 0,1 1 0 0 0,2 1 0 0 0,1 1 0 0 0,1 1 0 0 0,-11 26 25 0 0,20-35-2 0 0,1-1-1 0 0,2 2 0 0 0,0-1 1 0 0,2 1-1 0 0,0 0 0 0 0,2 1 1 0 0,1 0-1 0 0,1 0 0 0 0,2 0 1 0 0,0 0-1 0 0,2 0 0 0 0,1 0 3 0 0,0-14 7 0 0,1-1 0 0 0,0 1 0 0 0,1-1 0 0 0,1 0 0 0 0,0-1 0 0 0,1 1 0 0 0,0-1 0 0 0,0 0 0 0 0,1 0 0 0 0,1-1 0 0 0,0 0 0 0 0,0 0 0 0 0,1-1 0 0 0,0 0 0 0 0,0 0 1 0 0,1-1-1 0 0,1-1 0 0 0,-1 0 0 0 0,1 0 0 0 0,0-1 0 0 0,1 0 0 0 0,-1-1 0 0 0,1 0 0 0 0,0-1 0 0 0,0 0 0 0 0,1-1 0 0 0,-1 0 0 0 0,1-1 0 0 0,0-1 0 0 0,-1 0 0 0 0,10-1-7 0 0,0-1 80 0 0,1-2 0 0 0,0 0 0 0 0,-1-1 1 0 0,0-2-1 0 0,0 0 0 0 0,0-2 0 0 0,-1 0 1 0 0,0-1-1 0 0,-1-1 0 0 0,0-1 0 0 0,-1-1 1 0 0,15-11-81 0 0,315-203 328 0 0,-341 221-322 0 0,0 1 0 0 0,0-1-1 0 0,0 1 1 0 0,0 1 0 0 0,1 0 0 0 0,-1 0 0 0 0,1 0 0 0 0,0 1 0 0 0,0 1 0 0 0,0-1 0 0 0,2 1-6 0 0,-9 3 2 0 0,-1-1-1 0 0,1 1 1 0 0,0-1-1 0 0,-1 1 1 0 0,1 0 0 0 0,-1 0-1 0 0,0 0 1 0 0,0 0-1 0 0,0 0 1 0 0,0 0 0 0 0,0 0-1 0 0,0 0 1 0 0,0 0-1 0 0,-1 0 1 0 0,1 0 0 0 0,-1 1-1 0 0,1-1 1 0 0,-1 0-1 0 0,0 0 1 0 0,0 1-1 0 0,0-1 1 0 0,0 0 0 0 0,0 0-1 0 0,-1 1 1 0 0,1-1-1 0 0,-1 0 1 0 0,1 0 0 0 0,-1 1-2 0 0,0 4 8 0 0,-2 15 11 0 0,-1 0-1 0 0,-2-1 0 0 0,0 1 1 0 0,-1-1-1 0 0,-1 0 0 0 0,-1 0 0 0 0,-1-1 1 0 0,-6 8-19 0 0,6-8 0 0 0,6-12 4 0 0,-3 9 12 0 0,-1 0 0 0 0,0-1 0 0 0,-1 0 0 0 0,-1 0 0 0 0,-1-1 0 0 0,0 0 0 0 0,0-1 0 0 0,-2-1 0 0 0,0 0 0 0 0,0 0 0 0 0,-7 3-16 0 0,-28 0 0 0 0,38-57-72 0 0,10 35 55 0 0,1 1 3 0 0,1 0 0 0 0,0 0 0 0 0,0 1 0 0 0,0-1 0 0 0,0 1 0 0 0,0-1 0 0 0,1 1 1 0 0,0 0-1 0 0,0 0 0 0 0,0 0 0 0 0,1 1 0 0 0,-1-1 0 0 0,1 1 0 0 0,0-1 0 0 0,0 1 0 0 0,0 0 1 0 0,0 1-1 0 0,0-1 0 0 0,1 1 0 0 0,-1 0 0 0 0,1 0 0 0 0,0 0 0 0 0,0 1 0 0 0,-1-1 0 0 0,1 1 1 0 0,0 0-1 0 0,0 1 0 0 0,0-1 0 0 0,1 1 14 0 0,3 0-10 0 0,-1 0 0 0 0,0 0 0 0 0,1 1 0 0 0,-1 0 1 0 0,0 0-1 0 0,1 1 0 0 0,-1 1 0 0 0,0-1 0 0 0,-1 1 0 0 0,1 0 0 0 0,0 1 1 0 0,-1 0-1 0 0,0 0 0 0 0,0 1 0 0 0,2 1 10 0 0,3 3 18 0 0,1-1 1 0 0,-1 0-1 0 0,1-1 0 0 0,0 0 1 0 0,1-1-1 0 0,-1 0 0 0 0,1-1 1 0 0,1-1-1 0 0,-1 0 1 0 0,0-1-1 0 0,1-1 0 0 0,0 0 1 0 0,6 0-19 0 0,9-5 81 0 0,-1-1 0 0 0,0-1 0 0 0,0-1 0 0 0,-1-2 0 0 0,0-1 0 0 0,0-1 0 0 0,0-2-1 0 0,-2 0 1 0 0,0-2 0 0 0,0 0 0 0 0,-1-2 0 0 0,-1-1 0 0 0,0-1 0 0 0,-2-1 0 0 0,0-1 0 0 0,-1-1 0 0 0,-1-1 0 0 0,6-10-81 0 0,-16 20 36 0 0,-5 7-13 0 0,-1 1 0 0 0,0-1 1 0 0,1 0-1 0 0,-2-1 0 0 0,1 1 1 0 0,-1-1-1 0 0,0 1 0 0 0,0-1 0 0 0,0 0 1 0 0,-1 0-1 0 0,0 0 0 0 0,0-1 1 0 0,0 1-1 0 0,-1 0 0 0 0,0-1 0 0 0,0-2-23 0 0,-2 8-1 0 0,0 0 0 0 0,1 0-1 0 0,-1 0 1 0 0,0 1 0 0 0,0-1 0 0 0,1 0-1 0 0,-1 0 1 0 0,0 1 0 0 0,0-1-1 0 0,0 1 1 0 0,0-1 0 0 0,0 1-1 0 0,0-1 1 0 0,0 1 0 0 0,0 0 0 0 0,0-1-1 0 0,0 1 1 0 0,0 0 0 0 0,0 0-1 0 0,0-1 1 0 0,0 1 0 0 0,0 0-1 0 0,-1 0 1 0 0,1 0 0 0 0,0 1-1 0 0,0-1 1 0 0,0 0 0 0 0,0 0 0 0 0,0 1-1 0 0,0-1 1 0 0,0 0 0 0 0,0 1-1 0 0,0-1 1 0 0,0 1 0 0 0,0-1-1 0 0,0 1 1 0 0,0 0 0 0 0,1-1-1 0 0,-1 1 1 0 0,0 0 0 0 0,0 0 0 0 0,1-1-1 0 0,-1 1 1 0 0,0 0 0 0 0,1 0-1 0 0,-1 0 2 0 0,-15 10-19 0 0,1 1 0 0 0,1 1 0 0 0,0 0 1 0 0,0 1-1 0 0,2 0 0 0 0,0 1 0 0 0,0 1 0 0 0,1 0 0 0 0,1 0 0 0 0,1 1 0 0 0,0 0 0 0 0,2 1 0 0 0,0 0 0 0 0,0 0 0 0 0,2 0 0 0 0,0 1 0 0 0,1 0 0 0 0,0 7 19 0 0,4-19-2 0 0,0-1 0 0 0,0 0 0 0 0,0 1 0 0 0,1-1 0 0 0,0 0 0 0 0,0 0 0 0 0,0 0 0 0 0,1 1 0 0 0,0-1 1 0 0,0 0-1 0 0,1-1 0 0 0,-1 1 0 0 0,1 0 0 0 0,1-1 0 0 0,-1 0 0 0 0,1 0 0 0 0,0 0 0 0 0,0 0 0 0 0,0 0 0 0 0,1-1 0 0 0,-1 1 0 0 0,1-1 0 0 0,0-1 0 0 0,5 4 2 0 0,4 1 50 0 0,-1-1 1 0 0,1-1-1 0 0,0 0 0 0 0,1-1 0 0 0,-1 0 0 0 0,1-2 0 0 0,0 1 0 0 0,0-2 0 0 0,0 0 1 0 0,0 0-1 0 0,1-2 0 0 0,-1 0 0 0 0,0-1 0 0 0,0 0 0 0 0,0-1 0 0 0,0-1 0 0 0,0 0 1 0 0,0-1-1 0 0,0-1 0 0 0,-1 0 0 0 0,0-1 0 0 0,0 0 0 0 0,-1-1 0 0 0,1-1 0 0 0,-1 0 1 0 0,-1-1-1 0 0,0-1 0 0 0,0 1 0 0 0,5-7-50 0 0,-4 2 44 0 0,-1 1 0 0 0,0-2 0 0 0,-1 1-1 0 0,0-2 1 0 0,-1 0 0 0 0,-1 0 0 0 0,-1 0 0 0 0,0-1 0 0 0,-1 0 0 0 0,-1-1-1 0 0,0 0 1 0 0,-2 0 0 0 0,0 0 0 0 0,-1 0 0 0 0,0-1 0 0 0,-2 1 0 0 0,0-1-1 0 0,-2-13-43 0 0,1 24-17 0 0,-1 0 0 0 0,0 0-1 0 0,0 0 1 0 0,-1 0-1 0 0,0 0 1 0 0,0 0-1 0 0,-1 1 1 0 0,1-1-1 0 0,-2 1 1 0 0,1 0-1 0 0,-1-1 1 0 0,-1 2 0 0 0,1-1-1 0 0,-1 0 1 0 0,0 1-1 0 0,-1 0 1 0 0,1 0-1 0 0,-1 0 1 0 0,0 1-1 0 0,-1 0 1 0 0,1 0 0 0 0,-1 1-1 0 0,0 0 1 0 0,0 0-1 0 0,0 0 1 0 0,-1 1-1 0 0,1 0 1 0 0,-1 1-1 0 0,0-1 1 0 0,0 2-1 0 0,0-1 1 0 0,0 1 0 0 0,0 0-1 0 0,0 0 1 0 0,-3 1 17 0 0,7 0-125 0 0,0-1 0 0 0,-1 1 0 0 0,1 0 0 0 0,0 0 0 0 0,0 0 0 0 0,0 0 0 0 0,-1 1 0 0 0,1 0 0 0 0,0 0 0 0 0,0 0 0 0 0,0 0 0 0 0,0 1 0 0 0,0-1 0 0 0,0 1 1 0 0,1 0-1 0 0,-1 0 0 0 0,0 0 0 0 0,1 1 0 0 0,0-1 0 0 0,-1 1 0 0 0,1 0 0 0 0,0 0 0 0 0,1 0 0 0 0,-1 0 0 0 0,0 1 0 0 0,1-1 0 0 0,0 1 0 0 0,0 0 0 0 0,0-1 0 0 0,0 1 0 0 0,0 0 1 0 0,1 0-1 0 0,0 0 0 0 0,0 0 0 0 0,0 0 125 0 0,0 22-2729 0 0,2-10-2081 0 0,6-4-6989 0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306 108 8770 0 0,'0'0'4359'0'0,"0"0"-1450"0"0,0 0-668 0 0,0 0-304 0 0,0 0-300 0 0,0 0-302 0 0,0 0-318 0 0,0 0-249 0 0,0 0-193 0 0,0 0-145 0 0,0 0-78 0 0,0 0-39 0 0,0 0-45 0 0,-27 11-11 0 0,-84 37-30 0 0,50-4 39 0 0,52-33-220 0 0,-1 0-36 0 0,1 0 1 0 0,-1 1-1 0 0,2 0 0 0 0,-1 0 0 0 0,2 1 0 0 0,0 0 0 0 0,0 0 1 0 0,1 1-1 0 0,1 0 0 0 0,0 0 0 0 0,1 0 0 0 0,1 1 0 0 0,0-1 1 0 0,1 1-1 0 0,1 0 0 0 0,0 4-10 0 0,1-16-2 0 0,0 1-1 0 0,1-1 1 0 0,-1 0 0 0 0,1 0-1 0 0,0 0 1 0 0,0 0-1 0 0,0-1 1 0 0,0 1 0 0 0,1 0-1 0 0,-1 0 1 0 0,1-1 0 0 0,0 1-1 0 0,-1 0 1 0 0,1-1 0 0 0,0 0-1 0 0,1 1 1 0 0,-1-1-1 0 0,0 0 1 0 0,1 0 0 0 0,-1 0-1 0 0,1-1 1 0 0,-1 1 0 0 0,1-1-1 0 0,0 1 1 0 0,0-1 0 0 0,0 0-1 0 0,0 0 1 0 0,0 0-1 0 0,0 0 1 0 0,0-1 0 0 0,0 1-1 0 0,2-1 3 0 0,2 1 11 0 0,1 0 0 0 0,0-1 0 0 0,-1 0 0 0 0,1 0 0 0 0,-1-1 0 0 0,1 0 0 0 0,-1-1 0 0 0,1 1 0 0 0,-1-1 0 0 0,0-1 0 0 0,0 1 0 0 0,7-4-11 0 0,19-15 56 0 0,-1-2-1 0 0,-1-1 1 0 0,-2-1-1 0 0,0-1 1 0 0,5-9-56 0 0,43-38 59 0 0,56-45 0 0 0,-125 111-58 0 0,-8 7-5 0 0,0 1 1 0 0,0-1 0 0 0,0 0-1 0 0,0 0 1 0 0,1 1 0 0 0,-1-1-1 0 0,0 0 1 0 0,0 0 0 0 0,0 1-1 0 0,0-1 1 0 0,0 0 0 0 0,0 0-1 0 0,0 0 1 0 0,1 0 0 0 0,-1 1-1 0 0,0-1 1 0 0,0 0 0 0 0,0 0-1 0 0,1 0 1 0 0,-1 0 0 0 0,0 0-1 0 0,0 1 1 0 0,0-1 0 0 0,1 0-1 0 0,-1 0 1 0 0,0 0 0 0 0,0 0-1 0 0,1 0 1 0 0,-1 0 0 0 0,0 0-1 0 0,0 0 1 0 0,0 0 0 0 0,1 0-1 0 0,-1 0 1 0 0,0 0 0 0 0,0 0-1 0 0,1 0 1 0 0,-1 0 0 0 0,0 0-1 0 0,0 0 1 0 0,1 0 0 0 0,-1 0-1 0 0,0 0 1 0 0,0-1 0 0 0,0 1-1 0 0,1 0 1 0 0,-1 0 0 0 0,0 0-1 0 0,0 0 1 0 0,0 0 0 0 0,1-1-1 0 0,-1 1 1 0 0,0 0 0 0 0,0 0-1 0 0,0 0 4 0 0,-57 136-229 0 0,54-132 218 0 0,0 1 0 0 0,1 0 0 0 0,-1 0 0 0 0,1 0 0 0 0,0 0 0 0 0,1 0 0 0 0,-1 0 0 0 0,1 0 0 0 0,0 1 0 0 0,0-1 0 0 0,1 0 0 0 0,0 1 0 0 0,0-1 0 0 0,0 0 0 0 0,0 1 0 0 0,1-1 0 0 0,0 0 0 0 0,0 1 0 0 0,0-1 0 0 0,1 0 0 0 0,0 0 0 0 0,0 0 0 0 0,0 0 0 0 0,1 0 0 0 0,-1-1 0 0 0,1 1 0 0 0,0-1 0 0 0,0 1 0 0 0,1-1 0 0 0,-1 0 0 0 0,1 0 0 0 0,0-1 0 0 0,0 1 0 0 0,0-1 0 0 0,1 0 0 0 0,4 3 11 0 0,2-3 11 0 0,0 0 0 0 0,0 0 0 0 0,0-1 0 0 0,0-1 0 0 0,0 0 0 0 0,1 0 0 0 0,-1-1 0 0 0,0 0 1 0 0,1-1-1 0 0,-1-1 0 0 0,0 0 0 0 0,0 0 0 0 0,0-1 0 0 0,0 0 0 0 0,0-1 0 0 0,-1 0 0 0 0,1-1 0 0 0,-1 0 0 0 0,0-1 0 0 0,5-4-11 0 0,4-1 48 0 0,-1-1-1 0 0,0-1 0 0 0,0-1 0 0 0,-2 0 1 0 0,0-1-1 0 0,0-1 0 0 0,-1 0 1 0 0,-1-1-1 0 0,-1-1 0 0 0,-1 0 1 0 0,0-1-1 0 0,-1 0 0 0 0,-1 0 0 0 0,-1-1 1 0 0,4-15-48 0 0,12-115 186 0 0,-26 149-186 0 0,0 0-1 0 0,0 0 0 0 0,0 1 0 0 0,0-1 0 0 0,0 0 0 0 0,0 1 1 0 0,0-1-1 0 0,0 1 0 0 0,0-1 0 0 0,0 1 0 0 0,0-1 0 0 0,0 1 1 0 0,0 0-1 0 0,0-1 0 0 0,0 1 0 0 0,0 0 0 0 0,-1 0 0 0 0,1 0 1 0 0,0 0-1 0 0,0 0 0 0 0,0 0 0 0 0,0 0 0 0 0,0 1 0 0 0,-1-1 1 0 0,1 0-1 0 0,0 0 0 0 0,0 1 0 0 0,0-1 0 0 0,0 1 0 0 0,0-1 1 0 0,0 1-1 0 0,0 0 0 0 0,0-1 0 0 0,0 1 0 0 0,0 0 0 0 0,1-1 1 0 0,-1 1-1 0 0,0 0 0 0 0,0 0 0 0 0,0 0 1 0 0,-5 4-16 0 0,0-1-1 0 0,0 1 1 0 0,1 0-1 0 0,-1 1 1 0 0,1-1 0 0 0,0 1-1 0 0,1 0 1 0 0,-1 1-1 0 0,1-1 1 0 0,1 1 0 0 0,-1-1-1 0 0,1 1 1 0 0,0 0-1 0 0,1 1 1 0 0,-1-1 0 0 0,1 0-1 0 0,1 1 1 0 0,-1-1-1 0 0,1 1 1 0 0,1 1 16 0 0,1-2-2 0 0,0-1-1 0 0,0 0 1 0 0,1 0 0 0 0,0 1-1 0 0,1-1 1 0 0,-1-1 0 0 0,1 1-1 0 0,0 0 1 0 0,0-1 0 0 0,1 1-1 0 0,0-1 1 0 0,0 0 0 0 0,0 0-1 0 0,1 0 1 0 0,4 3 2 0 0,25 34 118 0 0,-27-31-47 0 0,-1 0 1 0 0,0 0 0 0 0,-1 1-1 0 0,0 0 1 0 0,-1 0-1 0 0,0 0 1 0 0,-1 1 0 0 0,0-1-1 0 0,-1 1 1 0 0,-1-1-1 0 0,0 1 1 0 0,0 0 0 0 0,-2 4-72 0 0,1 70 312 0 0,1-85-400 0 0,1 0 1 0 0,-1-1-1 0 0,0 1 0 0 0,1 0 1 0 0,-1-1-1 0 0,1 0 1 0 0,-1 1-1 0 0,1-1 1 0 0,-1 0-1 0 0,1 0 0 0 0,0 0 1 0 0,0 0-1 0 0,0 0 1 0 0,0 0-1 0 0,0 0 1 0 0,0-1-1 0 0,0 1 1 0 0,0-1-1 0 0,0 1 0 0 0,0-1 1 0 0,0 0-1 0 0,0 0 1 0 0,0 0-1 0 0,0 0 1 0 0,0 0-1 0 0,0 0 1 0 0,0-1-1 0 0,0 1 0 0 0,0-1 1 0 0,0 1-1 0 0,0-1 1 0 0,0 0 87 0 0,7-5-4868 0 0,-7 4-486 0 0,-1-1-6633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1033 6937 0 0,'0'0'1577'0'0,"0"0"-138"0"0,0 0 106 0 0,0 0 252 0 0,0 0 26 0 0,0 0-224 0 0,0 0-275 0 0,0 0-241 0 0,0 0-152 0 0,0 0-84 0 0,0 0-44 0 0,0 0-30 0 0,0 0-31 0 0,31 3-24 0 0,96 8-52 0 0,-56-23 299 0 0,-60 5-783 0 0,1 2-36 0 0,0-2 0 0 0,0 0 0 0 0,0 0 0 0 0,-1-1 0 0 0,0 0 0 0 0,0-1 0 0 0,-1 0 0 0 0,0-1 1 0 0,-1 0-1 0 0,0-1 0 0 0,-1 1 0 0 0,0-2 0 0 0,-1 1 0 0 0,0-1 0 0 0,4-10-146 0 0,-9 18 18 0 0,-1 1 0 0 0,0-1-1 0 0,0 0 1 0 0,0 0 0 0 0,-1 0 0 0 0,1 0-1 0 0,-1 1 1 0 0,0-1 0 0 0,0 0 0 0 0,0 0 0 0 0,0 0-1 0 0,-1 0 1 0 0,0 0 0 0 0,0 0 0 0 0,0 0-1 0 0,0 1 1 0 0,0-1 0 0 0,-1 0 0 0 0,0 1 0 0 0,1-1-1 0 0,-1 1 1 0 0,-1 0 0 0 0,1 0 0 0 0,0-1-1 0 0,-1 1 1 0 0,0 1 0 0 0,1-1 0 0 0,-1 0 0 0 0,0 1-1 0 0,-1-1 1 0 0,1 1 0 0 0,0 0 0 0 0,-1 0 0 0 0,1 0-1 0 0,-1 1 1 0 0,1-1 0 0 0,-1 1 0 0 0,0 0-1 0 0,-1 0-17 0 0,-5-2 1 0 0,-1 1-1 0 0,0 0 0 0 0,0 1 0 0 0,1 1 0 0 0,-1-1 0 0 0,0 2 0 0 0,0-1 0 0 0,0 1 1 0 0,0 1-1 0 0,1 0 0 0 0,-1 1 0 0 0,1 0 0 0 0,-1 0 0 0 0,1 1 0 0 0,0 1 0 0 0,0 0 1 0 0,1 0-1 0 0,-1 1 0 0 0,1 0 0 0 0,1 0 0 0 0,-1 1 0 0 0,-3 4 0 0 0,1-1 4 0 0,1 0 0 0 0,1 0 0 0 0,0 1 0 0 0,0 0 0 0 0,1 1-1 0 0,1 0 1 0 0,0 0 0 0 0,0 1 0 0 0,1 0 0 0 0,1 0 0 0 0,0 0 0 0 0,1 1 0 0 0,0-1 0 0 0,1 1-1 0 0,1 0 1 0 0,0 0 0 0 0,1 0 0 0 0,1 0 0 0 0,0 1 0 0 0,0-1 0 0 0,2 0 0 0 0,0 0-1 0 0,0 1-3 0 0,2-5 18 0 0,1 0-1 0 0,-1-1 0 0 0,2 1 1 0 0,-1-1-1 0 0,1 0 1 0 0,1 0-1 0 0,-1-1 0 0 0,2 0 1 0 0,-1 0-1 0 0,1 0 0 0 0,0-1 1 0 0,0 0-1 0 0,1-1 0 0 0,0 0 1 0 0,0 0-1 0 0,1-1 0 0 0,-1-1 1 0 0,1 1-1 0 0,3 0-17 0 0,5 1 48 0 0,0 0-1 0 0,0-1 1 0 0,1-1-1 0 0,-1 0 1 0 0,1-2 0 0 0,0 0-1 0 0,0-1 1 0 0,0-1-1 0 0,0 0 1 0 0,10-3-48 0 0,-5-3-97 0 0,0-2 0 0 0,-1 0 1 0 0,-1-2-1 0 0,0 0 0 0 0,0-1 0 0 0,-1-1 0 0 0,0-2 0 0 0,12-9 97 0 0,-27 19-137 0 0,52-34-2640 0 0,-19 15-6845 0 0,-27 18-2375 0 0</inkml:trace>
  <inkml:trace contextRef="#ctx0" brushRef="#br0" timeOffset="1188.022">1145 878 12283 0 0,'0'0'4390'0'0,"0"0"-2026"0"0,0 0-885 0 0,0 0-220 0 0,0 0-164 0 0,0 0-139 0 0,0 0-117 0 0,0 0-116 0 0,0 0-104 0 0,-35 8-94 0 0,-113 27-95 0 0,64 3 86 0 0,72-27-429 0 0,0-3-56 0 0,0 0 1 0 0,0 1 0 0 0,1 1 0 0 0,0-1 0 0 0,1 2 0 0 0,0-1 0 0 0,1 2-1 0 0,0-1 1 0 0,0 1 0 0 0,1 0 0 0 0,1 1 0 0 0,0 0 0 0 0,1 0 0 0 0,1 1-1 0 0,0-1 1 0 0,0 1 0 0 0,1 0 0 0 0,-1 12-32 0 0,5-23 1 0 0,0 0-1 0 0,1 0 1 0 0,-1 0-1 0 0,1 0 1 0 0,-1 0 0 0 0,1 0-1 0 0,0-1 1 0 0,0 1-1 0 0,1 0 1 0 0,-1-1 0 0 0,0 1-1 0 0,1 0 1 0 0,0-1-1 0 0,-1 0 1 0 0,1 1 0 0 0,0-1-1 0 0,0 0 1 0 0,0 0-1 0 0,1 0 1 0 0,-1 0 0 0 0,0 0-1 0 0,1-1 1 0 0,-1 1-1 0 0,1-1 1 0 0,0 1 0 0 0,-1-1-1 0 0,1 0 1 0 0,0 0 0 0 0,0 0-1 0 0,0-1 1 0 0,0 1-1 0 0,-1-1 1 0 0,1 1 0 0 0,0-1-1 0 0,0 0 1 0 0,2 0-1 0 0,112-17 138 0 0,-87 2-99 0 0,-1 0 1 0 0,0-2-1 0 0,-1-2 0 0 0,-1 0 0 0 0,0-2 0 0 0,-2-1 1 0 0,0-1-1 0 0,-2-1 0 0 0,6-9-39 0 0,16-12 35 0 0,27-20-30 0 0,-71 65-9 0 0,0 0 0 0 0,-1 0 0 0 0,1 0 0 0 0,0 1-1 0 0,0-1 1 0 0,-1 1 0 0 0,1-1 0 0 0,0 0-1 0 0,0 1 1 0 0,-1-1 0 0 0,1 1 0 0 0,-1-1 0 0 0,1 1-1 0 0,0 0 1 0 0,-1-1 0 0 0,1 1 0 0 0,-1 0 0 0 0,1-1-1 0 0,-1 1 1 0 0,0 0 0 0 0,1 0 0 0 0,-1-1-1 0 0,0 1 1 0 0,0 0 0 0 0,1 0 0 0 0,-1-1 0 0 0,0 1-1 0 0,0 0 1 0 0,0 0 0 0 0,0 0 0 0 0,0 0-1 0 0,0-1 1 0 0,0 1 0 0 0,0 0 0 0 0,0 0 0 0 0,0 0-1 0 0,-1-1 1 0 0,1 1 0 0 0,0 0 0 0 0,0 0 0 0 0,-1-1-1 0 0,1 1 1 0 0,-1 0 4 0 0,1 3-16 0 0,-24 139-121 0 0,23-138 133 0 0,0-1 0 0 0,1 1-1 0 0,-1 0 1 0 0,1-1 0 0 0,0 1 0 0 0,0 0 0 0 0,1 0 0 0 0,-1-1 0 0 0,1 1 0 0 0,0-1 0 0 0,0 1 0 0 0,0 0 0 0 0,1-1 0 0 0,0 0 0 0 0,0 1-1 0 0,0-1 1 0 0,0 0 0 0 0,1 0 0 0 0,-1 0 0 0 0,1 0 0 0 0,0-1 0 0 0,0 1 0 0 0,0-1 0 0 0,1 1 0 0 0,0-1 0 0 0,-1 0 0 0 0,1-1 0 0 0,0 1-1 0 0,0-1 1 0 0,0 1 0 0 0,1-1 0 0 0,-1-1 0 0 0,0 1 0 0 0,1 0 0 0 0,2 0 4 0 0,1-1 7 0 0,-1 1-1 0 0,1-1 1 0 0,-1 0 0 0 0,1 0-1 0 0,0-1 1 0 0,-1 0 0 0 0,1 0-1 0 0,0-1 1 0 0,-1 0 0 0 0,1-1-1 0 0,-1 1 1 0 0,1-1 0 0 0,-1-1-1 0 0,0 1 1 0 0,0-1 0 0 0,0-1-1 0 0,0 1 1 0 0,0-1 0 0 0,2-2-7 0 0,14-10 50 0 0,-1-2-1 0 0,0 0 1 0 0,-1-1 0 0 0,-1-1 0 0 0,-1-1 0 0 0,-1-1 0 0 0,-1 0 0 0 0,-1-2-1 0 0,0 0 1 0 0,-2 0 0 0 0,-1-1 0 0 0,-2-1 0 0 0,4-11-50 0 0,3-10 15 0 0,-12 35-10 0 0,0-1-1 0 0,-2 0 1 0 0,1-1-1 0 0,-2 1 1 0 0,1-1-1 0 0,-2 0 1 0 0,0 0-1 0 0,-1 0 1 0 0,0-7-5 0 0,-3 20-3 0 0,1-1-1 0 0,-1 1 1 0 0,0 0 0 0 0,1 0 0 0 0,-1-1 0 0 0,0 1-1 0 0,0 0 1 0 0,0 0 0 0 0,0 1 0 0 0,0-1-1 0 0,0 0 1 0 0,0 1 0 0 0,0-1 0 0 0,0 1-1 0 0,0 0 1 0 0,0-1 0 0 0,-1 1 0 0 0,1 0 0 0 0,0 0-1 0 0,0 1 1 0 0,0-1 0 0 0,0 0 0 0 0,0 1-1 0 0,-1-1 1 0 0,1 1 0 0 0,0 0 0 0 0,0 0-1 0 0,0-1 1 0 0,1 1 0 0 0,-1 1 0 0 0,0-1 0 0 0,0 0-1 0 0,0 0 1 0 0,1 1 0 0 0,-1-1 0 0 0,1 1-1 0 0,-1-1 1 0 0,0 2 3 0 0,-3 0-10 0 0,1 1 0 0 0,0-1-1 0 0,0 1 1 0 0,0 0 0 0 0,0 0 0 0 0,0 0-1 0 0,1 1 1 0 0,0-1 0 0 0,0 1 0 0 0,0 0-1 0 0,1 0 1 0 0,-1 0 0 0 0,1 0 0 0 0,0 0-1 0 0,1 1 1 0 0,-1-1 0 0 0,1 0 0 0 0,0 1-1 0 0,0-1 1 0 0,1 1 0 0 0,0-1-1 0 0,0 1 1 0 0,0-1 0 0 0,0 1 0 0 0,1-1-1 0 0,0 1 1 0 0,0-1 0 0 0,1 1 0 0 0,-1-1-1 0 0,1 0 1 0 0,0 0 0 0 0,1 0 0 0 0,-1 0-1 0 0,1 0 1 0 0,0 0 0 0 0,0-1 0 0 0,1 1-1 0 0,-1-1 1 0 0,1 0 10 0 0,83 51-35 0 0,-81-53 41 0 0,0 0 1 0 0,-1 0-1 0 0,0 1 0 0 0,1-1 0 0 0,-1 1 0 0 0,0 0 0 0 0,-1 1 0 0 0,1-1 0 0 0,0 1 0 0 0,-1 0 0 0 0,0 0 0 0 0,0 1 0 0 0,0-1 0 0 0,0 1 0 0 0,-1-1 0 0 0,0 1 0 0 0,0 0 0 0 0,0 1 0 0 0,-1-1 0 0 0,1 0 1 0 0,-1 1-1 0 0,0-1 0 0 0,-1 1 0 0 0,0 0 0 0 0,1 0 0 0 0,-2 0-6 0 0,1 11 57 0 0,-1-11-52 0 0,0 0 0 0 0,0 0-1 0 0,0 0 1 0 0,1 0 0 0 0,0 0 0 0 0,0 0-1 0 0,0 0 1 0 0,1 0 0 0 0,0-1 0 0 0,0 1-1 0 0,0 0 1 0 0,1-1 0 0 0,0 0 0 0 0,0 1-1 0 0,0-1 1 0 0,2 1-5 0 0,6 2 5 0 0,0 0 1 0 0,0-1-1 0 0,1-1 0 0 0,-1 1 0 0 0,2-2 1 0 0,-1 0-1 0 0,0 0 0 0 0,1-1 0 0 0,0-1 1 0 0,0 0-1 0 0,0-1 0 0 0,1 0 0 0 0,-1-1 1 0 0,0 0-1 0 0,1-1 0 0 0,12-2-5 0 0,-21 1 14 0 0,1-1 1 0 0,-1 1-1 0 0,0-1 0 0 0,1 0 0 0 0,-1-1 1 0 0,0 1-1 0 0,0-1 0 0 0,-1 0 0 0 0,1 0 0 0 0,-1 0 1 0 0,1-1-1 0 0,-1 0 0 0 0,0 0 0 0 0,0 0 1 0 0,-1 0-1 0 0,1 0 0 0 0,-1-1 0 0 0,3-4-14 0 0,9-10 72 0 0,7-9 72 0 0,-1-1 1 0 0,-2-2-1 0 0,-2 0 0 0 0,12-27-144 0 0,-28 57 2 0 0,57-128 104 0 0,-6-3 0 0 0,-6-2-1 0 0,5-39-105 0 0,-41 136 4 0 0,-1 0 0 0 0,-2-1 0 0 0,-1 0 0 0 0,-2 0 0 0 0,-2 0 0 0 0,-2-12-4 0 0,0 43 12 0 0,0-1 0 0 0,-1 1 0 0 0,0-1 0 0 0,0 1 0 0 0,-1 0-1 0 0,0 0 1 0 0,0-1 0 0 0,0 1 0 0 0,-1 1 0 0 0,-1-1-1 0 0,1 0 1 0 0,-1 1 0 0 0,0 0 0 0 0,0-1 0 0 0,-1 2 0 0 0,0-1-1 0 0,0 0 1 0 0,0 1 0 0 0,0 0 0 0 0,-1 0 0 0 0,0 1-1 0 0,-2-2-11 0 0,5 7 3 0 0,0-1-1 0 0,-1 0 0 0 0,1 1 0 0 0,0-1 0 0 0,0 1 1 0 0,0 0-1 0 0,0 0 0 0 0,0 0 0 0 0,0 1 0 0 0,0-1 1 0 0,0 1-1 0 0,1 0 0 0 0,-1-1 0 0 0,0 1 0 0 0,1 0 0 0 0,0 1 1 0 0,-1-1-1 0 0,1 0 0 0 0,0 1 0 0 0,0-1 0 0 0,0 1 1 0 0,0-1-1 0 0,1 1 0 0 0,-1 0 0 0 0,1 0 0 0 0,0 0 1 0 0,0 0-1 0 0,0 0 0 0 0,0 0 0 0 0,0 0 0 0 0,1 0 0 0 0,-1 1 1 0 0,1-1-1 0 0,0 0 0 0 0,0 0 0 0 0,0 0-2 0 0,-2 3 18 0 0,-11 51 19 0 0,2 1 1 0 0,3-1-1 0 0,3 1 1 0 0,2 1-1 0 0,3-1 1 0 0,2 4-38 0 0,38 205 184 0 0,-24-193-137 0 0,72 342 57 0 0,-70-327-148 0 0,-17-89-12 0 0,0 0 1 0 0,0-1-1 0 0,0 1 1 0 0,0-1-1 0 0,0 1 1 0 0,0-1-1 0 0,-1 1 1 0 0,1-1 0 0 0,0 0-1 0 0,0 0 1 0 0,-1 1-1 0 0,1-1 1 0 0,0 0-1 0 0,-1 0 1 0 0,1 0-1 0 0,0 0 1 0 0,-1 1-1 0 0,1-1 1 0 0,-1 0 0 0 0,0 0-1 0 0,1 0 1 0 0,-1 0-1 0 0,0 0 1 0 0,0 0-1 0 0,1 0 1 0 0,-1 0-1 0 0,0-1 1 0 0,0 1 0 0 0,0 0-1 0 0,0 0 1 0 0,0 0-1 0 0,0 0 1 0 0,-1 0-1 0 0,1 0 1 0 0,0 0-1 0 0,-1 0 1 0 0,1 0-1 0 0,-1 0 57 0 0,1-74-3820 0 0,0 50 62 0 0,0 1-3309 0 0,0 12-4767 0 0</inkml:trace>
  <inkml:trace contextRef="#ctx0" brushRef="#br0" timeOffset="1434.672">2064 657 17516 0 0,'0'0'1844'0'0,"0"0"-465"0"0,0 0-244 0 0,0 0-43 0 0,0 0 2 0 0,0 0-30 0 0,0 0-145 0 0,0 0-220 0 0,0 0-151 0 0,32-5-95 0 0,102-19-107 0 0,107-18 627 0 0,-7-5-973 0 0,-99 6-1684 0 0,-86 5-7418 0 0,-42 29-2733 0 0</inkml:trace>
  <inkml:trace contextRef="#ctx0" brushRef="#br0" timeOffset="5910.665">3113 46 792 0 0,'0'0'1399'0'0,"0"0"-233"0"0,0 0 82 0 0,0 0 210 0 0,0 0 202 0 0,0 0 104 0 0,0 0-14 0 0,0 0-98 0 0,0 0-82 0 0,0 0-130 0 0,0 0-134 0 0,-1-7-108 0 0,-3-23-130 0 0,-6 22 4131 0 0,-8 12-3115 0 0,5 89-720 0 0,-1 205-192 0 0,-3 79-793 0 0,1-235-334 0 0,-5 97 85 0 0,18-173-84 0 0,3-66-35 0 0,0 1-2 0 0,0 2-7 0 0,0-3-20 0 0,0 0 29 0 0,0 0 14 0 0,0 0-13 0 0,0 0-2 0 0,0 0 4 0 0,0 0 5 0 0,0 0 9 0 0,0 0-3 0 0,3-23 85 0 0,44-58-114 0 0,-47 80 4 0 0,40-59-2 0 0,3 1 0 0 0,2 3 0 0 0,47-46 2 0 0,-19 35-32 0 0,-72 66 33 0 0,-1 1-1 0 0,0-1 0 0 0,1 1 0 0 0,-1-1 0 0 0,1 1 0 0 0,-1-1 0 0 0,1 1 0 0 0,0 0 0 0 0,-1-1 0 0 0,1 1 0 0 0,-1-1 0 0 0,1 1 0 0 0,0 0 1 0 0,-1 0-1 0 0,1-1 0 0 0,0 1 0 0 0,-1 0 0 0 0,1 0 0 0 0,0 0 0 0 0,-1 0 0 0 0,1 0 0 0 0,0 0 0 0 0,-1 0 0 0 0,1 0 0 0 0,0 0 1 0 0,-1 0-1 0 0,1 0 0 0 0,0 0 0 0 0,-1 1 0 0 0,1-1 0 0 0,0 0 0 0 0,-1 0 0 0 0,1 1 0 0 0,0-1 0 0 0,-1 0 0 0 0,1 1 0 0 0,-1-1 1 0 0,1 1-1 0 0,-1-1 0 0 0,1 1 0 0 0,-1-1 0 0 0,1 1 0 0 0,-1-1 0 0 0,1 1 0 0 0,-1-1 0 0 0,0 1 0 0 0,1 0 0 0 0,-1-1 0 0 0,0 1 1 0 0,1 0-1 0 0,-1-1 0 0 0,0 1 0 0 0,0 0 0 0 0,13 41 46 0 0,-12-35-39 0 0,11 57 132 0 0,-4 0 0 0 0,-2 1 0 0 0,-4 0 0 0 0,-2 0 0 0 0,-2 0-139 0 0,0 44 145 0 0,2-109-146 0 0,0 0 1 0 0,1 0 0 0 0,-1 0-1 0 0,0-1 1 0 0,0 1-1 0 0,1 0 1 0 0,-1 0-1 0 0,0 0 1 0 0,0 0-1 0 0,1 0 1 0 0,-1-1-1 0 0,0 1 1 0 0,0 0-1 0 0,1 0 1 0 0,-1 0-1 0 0,0 0 1 0 0,0 0-1 0 0,1 0 1 0 0,-1 0-1 0 0,0 0 1 0 0,1 0-1 0 0,-1 0 1 0 0,0 0-1 0 0,0 0 1 0 0,1 0-1 0 0,-1 1 1 0 0,0-1-1 0 0,0 0 1 0 0,1 0-1 0 0,-1 0 1 0 0,0 0 0 0 0,0 0-1 0 0,1 1 1 0 0,-1-1-1 0 0,0 0 1 0 0,0 0-1 0 0,0 0 1 0 0,1 0-1 0 0,-1 1 1 0 0,0-1-1 0 0,0 0 1 0 0,0 0-1 0 0,0 1 1 0 0,0-1-1 0 0,1 0 1 0 0,-1 0-1 0 0,0 1 1 0 0,18-83-826 0 0,-7 47-3626 0 0,-3 10-3815 0 0,-6 17-4464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11827 0 0,'0'0'1318'0'0,"0"0"-412"0"0,0 0-142 0 0,0 0 216 0 0,0 0 161 0 0,0 0-93 0 0,0 0-255 0 0,0 0-322 0 0,0 0-248 0 0,0 0-94 0 0,0 0 3 0 0,0 0 10 0 0,0 0 22 0 0,10 0 1485 0 0,63-62-47 0 0,-97 73 996 0 0,-18 32-2082 0 0,42-42-468 0 0,0-1-17 0 0,0 0-22 0 0,23 4 346 0 0,-22-4-322 0 0,-1 0-4 0 0,1 0-37 0 0,-2 26-2719 0 0,1-18-122 0 0,0-3-7393 0 0,0-4-840 0 0</inkml:trace>
  <inkml:trace contextRef="#ctx0" brushRef="#br0" timeOffset="54499.34">30 66 616 0 0,'0'0'794'0'0,"0"0"34"0"0,0 0 165 0 0,0 0 236 0 0,0 0 100 0 0,0 0-94 0 0,0 0-195 0 0,0 0-225 0 0,0 0-171 0 0,0 0-126 0 0,0 0-53 0 0,-2-1 34 0 0,-23-2 5546 0 0,25 3-5667 0 0,-2 30 1313 0 0,3-29-1604 0 0,0 0-1 0 0,-1-1 1 0 0,1 1 0 0 0,0 0 0 0 0,0 0 0 0 0,1-1-1 0 0,-1 1 1 0 0,0 0 0 0 0,0-1 0 0 0,0 1 0 0 0,0-1-1 0 0,0 1 1 0 0,1-1 0 0 0,-1 0 0 0 0,0 0-1 0 0,0 1 1 0 0,1-1 0 0 0,-1 0 0 0 0,0 0 0 0 0,0 0-1 0 0,1 0 1 0 0,-1 0 0 0 0,0-1 0 0 0,0 1 0 0 0,1 0-1 0 0,-1-1 1 0 0,0 1 0 0 0,0 0 0 0 0,0-1 0 0 0,0 0-1 0 0,1 1 1 0 0,-1-1 0 0 0,0 0 0 0 0,0 1 0 0 0,0-1-1 0 0,0 0 1 0 0,-1 0 0 0 0,1 0 0 0 0,0 0 0 0 0,0 0-1 0 0,0 0 1 0 0,-1 0 0 0 0,1 0 0 0 0,0 0 0 0 0,-1 0-1 0 0,1 0 1 0 0,-1 0 0 0 0,1-1-87 0 0,15-20 1964 0 0,-17 21-1936 0 0,-1 1-1 0 0,1-1 1 0 0,-1 1-1 0 0,1 0 0 0 0,-1-1 1 0 0,0 1-1 0 0,1 0 1 0 0,-1 0-1 0 0,1 0 0 0 0,-1 1 1 0 0,1-1-1 0 0,-1 0 1 0 0,1 0-1 0 0,-1 1 1 0 0,1-1-1 0 0,-1 1 0 0 0,1 0 1 0 0,-1-1-1 0 0,1 1 1 0 0,0 0-1 0 0,-1 0 0 0 0,1-1 1 0 0,0 1-1 0 0,0 0 1 0 0,0 1-1 0 0,0-1 0 0 0,-1 0 1 0 0,2 0-1 0 0,-1 0 1 0 0,0 1-1 0 0,0-1 0 0 0,0 0 1 0 0,0 1-1 0 0,1-1 1 0 0,-1 0-1 0 0,1 1 1 0 0,-1-1-1 0 0,1 1 0 0 0,0-1 1 0 0,-1 1-1 0 0,1 0 1 0 0,0-1-1 0 0,0 1 0 0 0,0-1 1 0 0,0 1-1 0 0,0-1 1 0 0,1 1-28 0 0,-1 0 9 0 0,1-1 1 0 0,0 0-1 0 0,0 0 0 0 0,0-1 1 0 0,0 1-1 0 0,1 0 1 0 0,-1 0-1 0 0,0 0 0 0 0,0-1 1 0 0,0 1-1 0 0,1-1 1 0 0,-1 1-1 0 0,0-1 1 0 0,0 1-1 0 0,1-1 0 0 0,-1 0 1 0 0,1 1-1 0 0,-1-1 1 0 0,0 0-1 0 0,1 0 1 0 0,-1 0-1 0 0,0 0 0 0 0,1 0 1 0 0,-1-1-1 0 0,1 1 1 0 0,-1 0-1 0 0,0-1 1 0 0,0 1-1 0 0,1-1 0 0 0,-1 1 1 0 0,0-1-1 0 0,0 1 1 0 0,1-1-1 0 0,-1 0 1 0 0,0 0-1 0 0,0 0 0 0 0,0 0 1 0 0,0 1-1 0 0,0-1 1 0 0,0-1-1 0 0,0 1 1 0 0,0 0-1 0 0,-1 0 0 0 0,1 0 1 0 0,0 0-1 0 0,-1 0 1 0 0,1-1-1 0 0,0 0-9 0 0,10-25-2862 0 0,-11 18-1046 0 0,0 5-1934 0 0,0 3-6167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8178 0 0,'0'0'5669'0'0,"0"0"-2668"0"0,0 0-1033 0 0,0 0-204 0 0,0 0-177 0 0,0 0-192 0 0,0 0-256 0 0,0 0-303 0 0,0 0-229 0 0,0 0-165 0 0,0 0-88 0 0,0 0-54 0 0,0 0-25 0 0,6 0 336 0 0,179-19 1942 0 0,31 8-1781 0 0,-208 8-2433 0 0,-28 4-3794 0 0,10 3 3430 0 0,2 1-3935 0 0,3-1-5637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15323 0 0,'0'0'2113'0'0,"0"0"-470"0"0,0 0-204 0 0,0 0-60 0 0,0 0-84 0 0,0 0-183 0 0,0 0-283 0 0,0 0-233 0 0,0 0-121 0 0,0 0-29 0 0,0 0-8 0 0,0 0 47 0 0,4 2 25 0 0,14 3-115 0 0,0 0 0 0 0,1-2 0 0 0,-1 0-1 0 0,1-1 1 0 0,-1 0 0 0 0,1-2 0 0 0,0 0-1 0 0,-1-1 1 0 0,8-2-395 0 0,205-38 690 0 0,-190 34-1064 0 0,-65 3-2006 0 0,17 1-683 0 0,0 0-3366 0 0,4 2-5865 0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299 519 840 0 0,'0'0'2333'0'0,"0"0"-854"0"0,0 0-38 0 0,0 0 364 0 0,0 0 199 0 0,0 0-23 0 0,0 0-230 0 0,0 0-347 0 0,0 0-272 0 0,0 0-152 0 0,0 0-46 0 0,9 4 3655 0 0,-208 27-1788 0 0,91-7-1612 0 0,260-28-341 0 0,53-6-762 0 0,-205 10-53 0 0,0 0 46 0 0,-19 7 522 0 0,-137 25-145 0 0,156-32-518 0 0,0 0 0 0 0,0 0-1 0 0,0-1 1 0 0,0 1 0 0 0,0 0 0 0 0,0-1 0 0 0,0 1-1 0 0,0 0 1 0 0,0 0 0 0 0,0-1 0 0 0,0 1 0 0 0,0 0-1 0 0,0-1 1 0 0,0 1 0 0 0,-1 0 0 0 0,1 0 62 0 0,36-14-1835 0 0,-23 10 435 0 0,7-2-5076 0 0,-7 2-5575 0 0</inkml:trace>
  <inkml:trace contextRef="#ctx0" brushRef="#br0" timeOffset="1989.355">1124 59 5201 0 0,'0'0'1616'0'0,"0"0"42"0"0,0 0 181 0 0,0 0 92 0 0,0 0-69 0 0,0 0-192 0 0,0 0-273 0 0,0 0-220 0 0,0 0-137 0 0,0 0-88 0 0,0 0-73 0 0,0 0-50 0 0,0 0-52 0 0,-18-10-60 0 0,-55-29-67 0 0,18 29 886 0 0,43 13-1313 0 0,0 0 1 0 0,0 0 0 0 0,0 1-1 0 0,1 1 1 0 0,-1 0 0 0 0,1 0-1 0 0,1 1 1 0 0,-1 1 0 0 0,1-1-1 0 0,-4 5-223 0 0,10-9 46 0 0,-11 10 20 0 0,1 0 0 0 0,-1 1 0 0 0,2 1 1 0 0,0 0-1 0 0,0 0 0 0 0,2 1 0 0 0,0 1 1 0 0,0 0-1 0 0,2 1 0 0 0,0 0 0 0 0,0 0 1 0 0,2 1-1 0 0,0 0 0 0 0,2 0 1 0 0,0 0-1 0 0,0 1 0 0 0,2 0 0 0 0,0 0 1 0 0,1 17-67 0 0,-1-20 7 0 0,0-1 0 0 0,1 1 0 0 0,1-1 0 0 0,1 1 1 0 0,0 0-1 0 0,1-1 0 0 0,0 1 0 0 0,2 0 1 0 0,0-1-1 0 0,0 0 0 0 0,2 0 0 0 0,0 0 0 0 0,0 0 1 0 0,1-1-1 0 0,1 1 0 0 0,1-2 0 0 0,2 5-7 0 0,-1-8 10 0 0,0-1 1 0 0,0 0-1 0 0,1 0 0 0 0,0-1 0 0 0,1 0 0 0 0,0-1 0 0 0,0 0 0 0 0,0-1 1 0 0,1 0-1 0 0,0-1 0 0 0,0 0 0 0 0,1-1 0 0 0,-1 0 0 0 0,1-1 0 0 0,0 0 1 0 0,0-1-1 0 0,0-1 0 0 0,0 0 0 0 0,0 0 0 0 0,0-2 0 0 0,0 1 0 0 0,0-2 1 0 0,0 0-1 0 0,0 0 0 0 0,0-1 0 0 0,-1-1 0 0 0,1 0 0 0 0,1-2-10 0 0,2 0 27 0 0,0-2-1 0 0,0 0 0 0 0,0-1 1 0 0,-1 0-1 0 0,0-1 1 0 0,-1-1-1 0 0,11-10-26 0 0,-20 16 8 0 0,0 0-1 0 0,-1 0 1 0 0,0 0 0 0 0,1 0-1 0 0,-1-1 1 0 0,-1 0 0 0 0,1 1-1 0 0,-1-1 1 0 0,0 0 0 0 0,-1-1-1 0 0,1 1 1 0 0,-1-1 0 0 0,-1 1-1 0 0,1-1 1 0 0,-1 1 0 0 0,0-1-1 0 0,0 0 1 0 0,-1 0 0 0 0,0 1-1 0 0,0-1 1 0 0,-1 0 0 0 0,0-1-8 0 0,0 4 2 0 0,0 0 0 0 0,-1 0 1 0 0,1 0-1 0 0,-1 0 0 0 0,0 1 1 0 0,0-1-1 0 0,-1 1 0 0 0,1-1 1 0 0,0 1-1 0 0,-1 0 0 0 0,0 0 1 0 0,0 0-1 0 0,0 0 0 0 0,0 1 1 0 0,-1-1-1 0 0,1 1 0 0 0,-1-1 1 0 0,1 1-1 0 0,-1 1 0 0 0,0-1 1 0 0,1 0-1 0 0,-1 1 0 0 0,0 0 1 0 0,0 0-1 0 0,0 0 0 0 0,-2 0-2 0 0,-108-9-140 0 0,108 9 131 0 0,1 1 1 0 0,-1 0-1 0 0,0 0 1 0 0,1 0-1 0 0,-1 1 1 0 0,1-1 0 0 0,-1 1-1 0 0,1 1 1 0 0,-1-1-1 0 0,1 1 1 0 0,0 0-1 0 0,0 0 1 0 0,0 1-1 0 0,0-1 1 0 0,0 1 0 0 0,0 0-1 0 0,1 0 1 0 0,-1 1-1 0 0,1 0 1 0 0,0-1-1 0 0,0 2 9 0 0,30 6 74 0 0,-7-7-17 0 0,-1-2 0 0 0,1 0 0 0 0,0-1 0 0 0,0-1 1 0 0,-1 0-1 0 0,1-2 0 0 0,0 0 0 0 0,-1-1 0 0 0,7-3-57 0 0,18-1 163 0 0,123-25 489 0 0,-152 31-679 0 0,6-3-1869 0 0,-20 4 1352 0 0,0 0-101 0 0,-10 0-4120 0 0,6 0-2682 0 0,1 0-4461 0 0</inkml:trace>
  <inkml:trace contextRef="#ctx0" brushRef="#br0" timeOffset="3618.386">1497 317 5345 0 0,'0'0'2903'0'0,"0"0"-1222"0"0,0 0-402 0 0,0 0 102 0 0,0 0 94 0 0,0 0-65 0 0,0 0-231 0 0,0 0-288 0 0,0 0-174 0 0,0 0-54 0 0,0 0-8 0 0,0 0-14 0 0,0 0-39 0 0,8-1-42 0 0,-6 1-573 0 0,4-1 194 0 0,-1 0-1 0 0,1 1 0 0 0,0 0 1 0 0,-1 0-1 0 0,1 0 1 0 0,0 0-1 0 0,-1 1 0 0 0,1 0 1 0 0,-1 0-1 0 0,1 1 1 0 0,-1 0-1 0 0,1 0 0 0 0,-1 0 1 0 0,0 0-1 0 0,0 1 1 0 0,0 0-1 0 0,0 0-180 0 0,4 5 122 0 0,-1 1 1 0 0,0 0-1 0 0,0 0 0 0 0,-1 1 1 0 0,0 0-1 0 0,-1 0 0 0 0,0 1 0 0 0,0 0 1 0 0,-1 0-1 0 0,-1 0 0 0 0,0 0 1 0 0,-1 1-1 0 0,0 0 0 0 0,0-1 1 0 0,-1 1-1 0 0,-1 0 0 0 0,0 0 1 0 0,-1 3-123 0 0,0-9 30 0 0,1 8 34 0 0,0-1 0 0 0,-2 1 0 0 0,1 0 0 0 0,-2-1 0 0 0,0 1 0 0 0,0-1 0 0 0,-1 0 0 0 0,-1 1 0 0 0,0-1 0 0 0,-1-1 1 0 0,-5 10-65 0 0,10-22 21 0 0,0-1 1 0 0,0 1 0 0 0,-1-1 0 0 0,1 1 0 0 0,0 0-1 0 0,0-1 1 0 0,-1 1 0 0 0,1-1 0 0 0,0 1 0 0 0,0 0-1 0 0,-1-1 1 0 0,1 1 0 0 0,0 0 0 0 0,-1 0 0 0 0,1-1-1 0 0,-1 1 1 0 0,1 0 0 0 0,0 0 0 0 0,-1-1 0 0 0,1 1-1 0 0,-1 0 1 0 0,1 0 0 0 0,-1 0 0 0 0,1 0 0 0 0,-1 0-1 0 0,1 0 1 0 0,0 0 0 0 0,-1 0 0 0 0,1 0 0 0 0,-1 0-1 0 0,1 0 1 0 0,-1 0 0 0 0,1 0 0 0 0,-1 0 0 0 0,1 0-1 0 0,0 0 1 0 0,-1 1 0 0 0,1-1 0 0 0,-1 0 0 0 0,1 0-1 0 0,-1 0 1 0 0,1 1 0 0 0,0-1 0 0 0,-1 0 0 0 0,1 0-1 0 0,0 1 1 0 0,-1-1 0 0 0,1 0 0 0 0,0 1-22 0 0,1-18-1 0 0,1-1 1 0 0,1 1-1 0 0,0 0 1 0 0,2 1-1 0 0,0-1 1 0 0,0 1-1 0 0,2-1 0 0 0,0 2 1 0 0,1-1-1 0 0,0 1 1 0 0,1 0-1 0 0,1 1 1 0 0,0 0-1 0 0,1 1 1 0 0,7-7 0 0 0,57-54-46 0 0,-13 48-123 0 0,-52 56 141 0 0,-47 213 209 0 0,37-241-187 0 0,0-1 5 0 0,-1-1 0 0 0,1 1 1 0 0,0-1-1 0 0,-1 1 0 0 0,1 0 0 0 0,0-1 0 0 0,0 1 1 0 0,0 0-1 0 0,-1-1 0 0 0,1 1 0 0 0,0 0 0 0 0,0-1 1 0 0,0 1-1 0 0,0 0 0 0 0,0-1 0 0 0,0 1 0 0 0,0 0 1 0 0,0-1-1 0 0,0 1 0 0 0,1 0 0 0 0,-1-1 0 0 0,0 1 1 0 0,0-1-1 0 0,0 1 0 0 0,1 0 0 0 0,-1-1 0 0 0,0 1 1 0 0,1-1-1 0 0,-1 1 0 0 0,1-1 0 0 0,-1 1 0 0 0,1-1 1 0 0,-1 1-1 0 0,1-1 0 0 0,-1 1 0 0 0,1-1 0 0 0,-1 1 1 0 0,1-1-1 0 0,-1 0 0 0 0,1 0 0 0 0,0 1 1 0 0,-1-1-1 0 0,1 0 0 0 0,-1 0 0 0 0,1 1 0 0 0,0-1 1 0 0,-1 0-1 0 0,1 0 0 0 0,0 0 0 0 0,-1 0 0 0 0,1 0 1 0 0,0 0-1 0 0,-1 0 0 0 0,1 0 0 0 0,0 0 0 0 0,-1-1 1 0 0,1 1-1 0 0,0 0 0 0 0,0 0 1 0 0,111-116 23 0 0,-75 70-18 0 0,70-75-28 0 0,-106 121 23 0 0,-1-1-1 0 0,0 0 1 0 0,1 1-1 0 0,-1-1 1 0 0,0 0-1 0 0,1 1 1 0 0,-1-1-1 0 0,1 0 1 0 0,-1 1-1 0 0,1-1 1 0 0,0 1-1 0 0,-1-1 1 0 0,1 1-1 0 0,-1-1 1 0 0,1 1-1 0 0,0 0 1 0 0,-1-1-1 0 0,1 1 1 0 0,0 0-1 0 0,0-1 1 0 0,-1 1-1 0 0,1 0 1 0 0,0 0-1 0 0,0 0 1 0 0,-1-1-1 0 0,1 1 1 0 0,0 0-1 0 0,0 0 1 0 0,-1 0-1 0 0,1 1 1 0 0,0-1-1 0 0,0 0 1 0 0,0 0-1 0 0,-1 0 1 0 0,1 0-1 0 0,0 1 1 0 0,-1-1-1 0 0,1 0 1 0 0,0 1-1 0 0,-1-1 1 0 0,1 0-1 0 0,0 1 1 0 0,-1-1-1 0 0,1 1 1 0 0,0-1-1 0 0,-1 1 1 0 0,1 0-1 0 0,-1-1 1 0 0,1 1-1 0 0,-1-1 1 0 0,0 1-1 0 0,1 0 1 0 0,-1-1-1 0 0,0 1 1 0 0,1 0-1 0 0,-1 0 1 0 0,0-1-1 0 0,0 1 1 0 0,1 0-1 0 0,-1 0 1 0 0,0 0 0 0 0,2 57 107 0 0,-3-45-98 0 0,-15 183 160 0 0,1-150-677 0 0,10-38-1619 0 0,4-7-8682 0 0,1-1-636 0 0</inkml:trace>
  <inkml:trace contextRef="#ctx0" brushRef="#br0" timeOffset="4785.739">2657 41 10866 0 0,'0'0'2398'0'0,"0"0"-427"0"0,0 0-241 0 0,0 0-123 0 0,0 0-169 0 0,0 0-178 0 0,0 0-227 0 0,0 0-243 0 0,0 0-162 0 0,0 0-118 0 0,0 0-86 0 0,0 0-50 0 0,-13 22-46 0 0,-39 69-46 0 0,27-9 330 0 0,20-65-492 0 0,-7 28 18 0 0,-3 0 1 0 0,-1 0-1 0 0,-2-2 1 0 0,-1 0-1 0 0,-4 1-138 0 0,-2 1 21 0 0,-44 56 21 0 0,60-88-40 0 0,8-12 18 0 0,1-1 26 0 0,2-11-40 0 0,0 1 0 0 0,0 0 1 0 0,1 0-1 0 0,0 0 0 0 0,1 1 1 0 0,0-1-1 0 0,1 1 0 0 0,0 0 1 0 0,0 0-1 0 0,4-4-6 0 0,2-6 18 0 0,216-386 37 0 0,-192 342-10 0 0,-24 188 242 0 0,24 52-38 0 0,-18-88-143 0 0,-8-46-69 0 0,5-75 642 0 0,73-165-531 0 0,11-29-100 0 0,-79 166-49 0 0,-19 61-1 0 0,0-1 0 0 0,0 0 0 0 0,0 0 0 0 0,0 1 0 0 0,1-1 0 0 0,-1 0 0 0 0,0 1 0 0 0,0-1 1 0 0,0 0-1 0 0,0 0 0 0 0,0 1 0 0 0,0-1 0 0 0,0 0 0 0 0,1 0 0 0 0,-1 1 0 0 0,0-1 1 0 0,0 0-1 0 0,0 0 0 0 0,1 1 0 0 0,-1-1 0 0 0,0 0 0 0 0,0 0 0 0 0,0 0 0 0 0,1 0 1 0 0,-1 1-1 0 0,0-1 0 0 0,1 0 0 0 0,-1 0 0 0 0,0 0 0 0 0,0 0 0 0 0,1 0 0 0 0,-1 0 1 0 0,0 0-1 0 0,1 0 0 0 0,-1 0 0 0 0,0 0 0 0 0,0 0 0 0 0,1 0 0 0 0,-1 0 0 0 0,0 0 1 0 0,1 0-1 0 0,-1 0 0 0 0,0 0 0 0 0,0 0 0 0 0,1 0 0 0 0,-1 0 0 0 0,0 0 0 0 0,0-1 1 0 0,1 1-1 0 0,-1 0 0 0 0,0 0 0 0 0,0 0 0 0 0,1 0 0 0 0,-1-1 2 0 0,5 377 834 0 0,-5-73-764 0 0,-5-332-3929 0 0,3 22-1229 0 0,2 4-7053 0 0</inkml:trace>
  <inkml:trace contextRef="#ctx0" brushRef="#br0" timeOffset="5826.347">3285 438 0 0 0,'0'0'1512'0'0,"0"0"-66"0"0,0 0 136 0 0,0 0 221 0 0,0 0 110 0 0,0 0-79 0 0,0 0-177 0 0,0 0-187 0 0,0 0-157 0 0,0 0-138 0 0,0 0-84 0 0,0 0-83 0 0,0 0-59 0 0,-28-3 3671 0 0,16 3-3920 0 0,4-1-547 0 0,0 1 0 0 0,1 0-1 0 0,-1 0 1 0 0,0 1 0 0 0,0 0 0 0 0,0 0 0 0 0,1 1 0 0 0,-1 0 0 0 0,1 0 0 0 0,-1 1-1 0 0,1 0 1 0 0,0 0 0 0 0,-4 2-153 0 0,8-3 21 0 0,0 1 0 0 0,-1-1 0 0 0,1 0 0 0 0,0 1 0 0 0,0 0 0 0 0,0 0 0 0 0,1 0 0 0 0,-1 0 0 0 0,1 0 0 0 0,0 0 0 0 0,0 1 0 0 0,0-1 0 0 0,0 1 0 0 0,0-1 0 0 0,1 1 0 0 0,-1 0 0 0 0,1 0 0 0 0,0 0 0 0 0,0 0 0 0 0,1 0 0 0 0,-1 0 0 0 0,1 0 0 0 0,0 0 0 0 0,0 0 0 0 0,0 0 0 0 0,1 0-21 0 0,2 187 320 0 0,-6-161-62 0 0,44-27 463 0 0,114-21-353 0 0,-88 14-284 0 0,-67 4-63 0 0,0 0-8 0 0,-11-10-3021 0 0,3 6-2684 0 0,7 3 3634 0 0,-3-2-8926 0 0</inkml:trace>
  <inkml:trace contextRef="#ctx0" brushRef="#br0" timeOffset="6084.389">3134 604 8314 0 0,'0'0'2312'0'0,"0"0"-453"0"0,0 0-120 0 0,0 0 40 0 0,0 0-60 0 0,0 0-237 0 0,0 0-364 0 0,0 0-366 0 0,0 0-224 0 0,0 0-117 0 0,0 0-50 0 0,0 0-11 0 0,0 0-34 0 0,24 0 1161 0 0,68-11-1234 0 0,-55 3-1147 0 0,-12 5-6098 0 0,-19 3-4427 0 0</inkml:trace>
  <inkml:trace contextRef="#ctx0" brushRef="#br0" timeOffset="7643.607">568 1072 0 0 0,'0'0'616'0'0,"0"0"124"0"0,0 0 28 0 0,0 0 61 0 0,0 0 79 0 0,0 0 28 0 0,0 0-29 0 0,0 0-106 0 0,0 0-150 0 0,0 0-61 0 0,0 0-26 0 0,0 0 56 0 0,0 0 87 0 0,-6-1 72 0 0,5 1-1102 0 0,-18-3 1803 0 0,-15 6 6040 0 0,38 5-2474 0 0,49-4-3736 0 0,-52-4-1092 0 0,428-27 2624 0 0,17 13-1941 0 0,-98-8-561 0 0,-167 11-208 0 0,38-1 20 0 0,19-10-42 0 0,38 8 44 0 0,151-5 65 0 0,-107-18 45 0 0,-97 23-168 0 0,-188 11-81 0 0,-35 3-38 0 0,0 0-9 0 0,0 0-8 0 0,0 0-16 0 0,0 0-36 0 0,0 0-13 0 0,-22-8-5920 0 0,16 5 402 0 0,3 3-6584 0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5457 0 0,'0'0'2727'0'0,"0"0"-573"0"0,0 0-104 0 0,0 0 33 0 0,0 0-81 0 0,0 0-243 0 0,0 0-344 0 0,0 0-354 0 0,0 0-279 0 0,0 0-175 0 0,0 0-123 0 0,10 20 1404 0 0,8 41-1313 0 0,-2 1-1 0 0,-3 1 1 0 0,-2 0-1 0 0,-3 1 1 0 0,-2 27-575 0 0,-5-48 553 0 0,-1-42-501 0 0,0-1 23 0 0,0 0 37 0 0,0 0 17 0 0,0 0 34 0 0,0 0-15 0 0,-7-27 231 0 0,4 13-366 0 0,1-1 0 0 0,0 0 0 0 0,1 0 0 0 0,1-1-1 0 0,0 1 1 0 0,1 0 0 0 0,1 0 0 0 0,0 0 0 0 0,1 0 0 0 0,1 1 0 0 0,0-1 0 0 0,1 1 0 0 0,3-6-13 0 0,1-6 1 0 0,1 1 0 0 0,1 0-1 0 0,1 1 1 0 0,2 1 0 0 0,0 0 0 0 0,1 0 0 0 0,2 1 0 0 0,1 1-1 0 0,-17 19 1 0 0,0 0 0 0 0,0 0 1 0 0,1 1-1 0 0,-1-1 0 0 0,0 0 1 0 0,1 1-1 0 0,-1 0 0 0 0,1-1 1 0 0,0 1-1 0 0,-1 0 1 0 0,1 0-1 0 0,0 0 0 0 0,0 0 1 0 0,0 0-1 0 0,0 0 0 0 0,-1 0 1 0 0,1 1-1 0 0,0-1 1 0 0,1 1-1 0 0,-1-1 0 0 0,0 1 1 0 0,0 0-1 0 0,0 0 0 0 0,0 0 1 0 0,0 0-1 0 0,0 0 0 0 0,0 0 1 0 0,0 1-1 0 0,0-1 1 0 0,0 1-1 0 0,0-1 0 0 0,0 1 1 0 0,0 0-1 0 0,0 0 0 0 0,0 0 1 0 0,0 0-1 0 0,-1 0 1 0 0,1 0-1 0 0,0 0 0 0 0,1 2-1 0 0,57 123 366 0 0,-56-117-2148 0 0,10 7-10107 0 0,-12-16-187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0 0 0,'0'0'1348'0'0,"0"0"225"0"0,0 0 263 0 0,0 0 175 0 0,0 0 71 0 0,0 0-78 0 0,0 0-147 0 0,0 0-142 0 0,0 0-187 0 0,0 0-194 0 0,0 0-167 0 0,0 0-134 0 0,0 0-114 0 0,3-1-85 0 0,-2 1-673 0 0,0 0 0 0 0,0 0 0 0 0,0 0 0 0 0,0 0 0 0 0,0 0 0 0 0,0 0 0 0 0,0 0 0 0 0,0 0 0 0 0,0 0 0 0 0,0 1 0 0 0,0-1 0 0 0,0 0 0 0 0,-1 1 0 0 0,1-1 0 0 0,0 1 0 0 0,0-1 0 0 0,0 1 0 0 0,0-1 0 0 0,-1 1 0 0 0,1 0 0 0 0,0-1 0 0 0,-1 1 0 0 0,1 0 1 0 0,0 0-1 0 0,-1-1 0 0 0,1 1 0 0 0,-1 0 0 0 0,1 0 0 0 0,-1 0 0 0 0,0 0 0 0 0,1 0 0 0 0,-1 0 0 0 0,0 0 0 0 0,1-1 0 0 0,-1 1 0 0 0,0 0 0 0 0,0 0 0 0 0,0 0 0 0 0,0 0 0 0 0,0 0 0 0 0,0 0 0 0 0,0 1-161 0 0,1 2-465 0 0,3 13 571 0 0,0 0-1 0 0,-1 0 0 0 0,-1 0 0 0 0,-1 0 1 0 0,0 0-1 0 0,-1 1 0 0 0,-1-1 1 0 0,-1 0-1 0 0,0 0 0 0 0,-1 0 0 0 0,-1 0 1 0 0,-1-1-1 0 0,0 1 0 0 0,-1-1 1 0 0,-1 0-1 0 0,0-1 0 0 0,-1 1 1 0 0,-1-2-1 0 0,0 1 0 0 0,-1-1 0 0 0,-1-1 1 0 0,-11 13-106 0 0,22-27-12 0 0,-1 1 1 0 0,1-1 0 0 0,0 1-1 0 0,0-1 1 0 0,0 1-1 0 0,0 0 1 0 0,-1-1 0 0 0,1 1-1 0 0,0-1 1 0 0,0 1-1 0 0,-1 0 1 0 0,1-1 0 0 0,0 1-1 0 0,0 0 1 0 0,-1-1-1 0 0,1 1 1 0 0,0 0 0 0 0,-1-1-1 0 0,1 1 1 0 0,-1 0-1 0 0,1 0 1 0 0,0 0 0 0 0,-1-1-1 0 0,1 1 1 0 0,-1 0-1 0 0,1 0 1 0 0,-1 0 0 0 0,1 0-1 0 0,-1 0 1 0 0,1 0-1 0 0,0 0 1 0 0,-1 0 0 0 0,1 0-1 0 0,-1 0 1 0 0,1 0 0 0 0,-1 0-1 0 0,1 0 1 0 0,-1 0-1 0 0,1 0 1 0 0,-1 0 0 0 0,1 0-1 0 0,0 1 1 0 0,-1-1-1 0 0,1 0 1 0 0,-1 0 0 0 0,1 1 11 0 0,17-45-2769 0 0,-8 31-754 0 0,-3 4-4616 0 0,-2 5-3985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99 494 6425 0 0,'0'0'1670'0'0,"0"0"-18"0"0,0 0 110 0 0,0 0 93 0 0,0 0-45 0 0,0 0-231 0 0,0 0-404 0 0,0 0-388 0 0,0 0-255 0 0,0 0-111 0 0,0 0 61 0 0,0 0 95 0 0,10-7 71 0 0,75-53 1350 0 0,130-161 1289 0 0,-198 200-3130 0 0,-1 0-1 0 0,-1-1 0 0 0,-1-1 0 0 0,0 0 1 0 0,-2-1-1 0 0,4-13-156 0 0,-12 2 879 0 0,-6 38-739 0 0,-34 124-20 0 0,21-37-43 0 0,3 0 1 0 0,5 1-1 0 0,3 0 1 0 0,6 47-78 0 0,-2 20 41 0 0,0-144-39 0 0,1 63 14 0 0,-4 1 1 0 0,-2-1 0 0 0,-5 0-1 0 0,-2 0 1 0 0,-16 46-17 0 0,15-88 8 0 0,-1-1 0 0 0,-1-1 0 0 0,-2 0 1 0 0,-2-2-1 0 0,0 0 0 0 0,-3 0 0 0 0,-13 14-8 0 0,29-38 1 0 0,0 0 1 0 0,0 0-1 0 0,-1 0 0 0 0,0-1 0 0 0,-1 0 0 0 0,1 0 1 0 0,-1-1-1 0 0,0 1 0 0 0,0-2 0 0 0,-1 1 0 0 0,1-2 1 0 0,-1 1-1 0 0,0-1 0 0 0,0 0 0 0 0,0-1 0 0 0,-1 0 1 0 0,1 0-1 0 0,0-1 0 0 0,-1 0 0 0 0,-4-1-1 0 0,9-3-11 0 0,1 0 1 0 0,0 0-1 0 0,0 0 0 0 0,1-1 0 0 0,-1 1 1 0 0,1-1-1 0 0,-1 0 0 0 0,1 0 0 0 0,1-1 1 0 0,-1 1-1 0 0,0-1 0 0 0,1 1 0 0 0,0-1 0 0 0,0 0 1 0 0,1 1-1 0 0,-1-1 0 0 0,1 0 0 0 0,0 0 1 0 0,0 0-1 0 0,1-1 0 0 0,-1 1 0 0 0,1 0 0 0 0,0 0 1 0 0,1 0-1 0 0,-1 0 11 0 0,-2-47 1 0 0,3 1 0 0 0,1 0-1 0 0,3 0 1 0 0,3-3-1 0 0,-5 37 1 0 0,1 0 0 0 0,0 1 0 0 0,1-1 1 0 0,1 1-1 0 0,1 0 0 0 0,0 0 0 0 0,1 1 0 0 0,1 0 0 0 0,0 1 0 0 0,1-1 0 0 0,0 2 0 0 0,1-1 0 0 0,1 2 1 0 0,0-1-2 0 0,10-2 10 0 0,1 1 1 0 0,0 0 0 0 0,0 2 0 0 0,1 1-1 0 0,1 1 1 0 0,0 1 0 0 0,0 1 0 0 0,1 1 0 0 0,7 0-11 0 0,-25 5-1 0 0,154-25-960 0 0,-156 31-2790 0 0,1 1-2414 0 0,-5-4 1554 0 0,0 0-6993 0 0</inkml:trace>
  <inkml:trace contextRef="#ctx0" brushRef="#br0" timeOffset="1005.814">1064 777 6889 0 0,'0'0'1914'0'0,"0"0"-247"0"0,0 0 114 0 0,0 0 186 0 0,0 0-42 0 0,0 0-244 0 0,0 0-333 0 0,0 0-280 0 0,0 0-171 0 0,0 0-91 0 0,0 0-80 0 0,0 0-87 0 0,0 0-65 0 0,-1-9-60 0 0,-7-28-65 0 0,6 36-419 0 0,1 0 0 0 0,0 1-1 0 0,0-1 1 0 0,0 0 0 0 0,-1 0 0 0 0,1 1-1 0 0,0-1 1 0 0,-1 1 0 0 0,1-1 0 0 0,0 1-1 0 0,-1-1 1 0 0,1 1 0 0 0,-1 0-1 0 0,1 0 1 0 0,0 0 0 0 0,-1 0 0 0 0,1 0-1 0 0,-1 0 1 0 0,1 0 0 0 0,-1 0-1 0 0,1 0 1 0 0,-1 1 0 0 0,1-1 0 0 0,0 1-1 0 0,-1-1 1 0 0,1 1 0 0 0,0-1-1 0 0,-1 1 1 0 0,1 0 0 0 0,0 0 0 0 0,0-1-1 0 0,0 1 1 0 0,0 0 0 0 0,0 0 0 0 0,-1 1-30 0 0,-14 9 60 0 0,0 1 1 0 0,2 1 0 0 0,-1 0 0 0 0,1 0 0 0 0,1 1 0 0 0,1 1-1 0 0,0 1 1 0 0,1-1 0 0 0,0 2 0 0 0,2-1 0 0 0,0 2 0 0 0,0-1 0 0 0,2 1-1 0 0,0 0 1 0 0,1 1 0 0 0,0 4-61 0 0,6-21 12 0 0,-1 0 0 0 0,0 0 0 0 0,1 0 0 0 0,0 0 0 0 0,0 0 0 0 0,0 1 0 0 0,0-1 0 0 0,0 0 0 0 0,0 0 0 0 0,0 0 0 0 0,0 0 0 0 0,1 0 0 0 0,0 1-1 0 0,-1-1 1 0 0,1 0 0 0 0,0 0 0 0 0,0 0 0 0 0,0-1 0 0 0,0 1 0 0 0,0 0 0 0 0,0 0 0 0 0,0 0 0 0 0,1-1 0 0 0,-1 1 0 0 0,1-1 0 0 0,-1 1 0 0 0,1-1 0 0 0,0 0 0 0 0,-1 1 0 0 0,1-1 0 0 0,0 0 0 0 0,0 0 0 0 0,0 0 0 0 0,0 0 0 0 0,0-1 0 0 0,0 1-1 0 0,0 0 1 0 0,0-1 0 0 0,0 0 0 0 0,1 1 0 0 0,-1-1 0 0 0,0 0 0 0 0,0 0 0 0 0,0 0 0 0 0,0 0 0 0 0,0-1 0 0 0,1 1 0 0 0,-1 0 0 0 0,0-1 0 0 0,0 0 0 0 0,0 1 0 0 0,0-1 0 0 0,0 0 0 0 0,0 0 0 0 0,-1 0 0 0 0,1 0 0 0 0,1-1-12 0 0,217-130 472 0 0,-139 77-503 0 0,-77 87-164 0 0,-4 93 113 0 0,1-123 83 0 0,0 0 0 0 0,-1 0 0 0 0,1 0 1 0 0,0 0-1 0 0,0-1 0 0 0,0 1 1 0 0,0 0-1 0 0,0 0 0 0 0,0-1 0 0 0,1 1 1 0 0,-1-1-1 0 0,1 1 0 0 0,-1-1 0 0 0,1 0 1 0 0,-1 1-1 0 0,1-1 0 0 0,0 0 1 0 0,-1 0-1 0 0,1 0 0 0 0,0 0 0 0 0,0 0 1 0 0,0-1-1 0 0,0 1 0 0 0,0-1 0 0 0,0 1 1 0 0,0-1-1 0 0,0 0 0 0 0,0 1 1 0 0,0-1-1 0 0,0 0 0 0 0,0 0 0 0 0,0-1 1 0 0,0 1-1 0 0,0 0 0 0 0,0-1 0 0 0,0 1 1 0 0,1-1-2 0 0,67-35 150 0 0,41-75 31 0 0,-99 96-155 0 0,-2 4-4 0 0,0-1 0 0 0,-1 0 0 0 0,0 0 0 0 0,-1-1-1 0 0,-1 0 1 0 0,0-1 0 0 0,0 0 0 0 0,-2 0 0 0 0,1 0-1 0 0,-2-1 1 0 0,0 1 0 0 0,-1-1 0 0 0,1-9-22 0 0,-5 22-3 0 0,-1 1 0 0 0,1 0 1 0 0,-1-1-1 0 0,1 1 0 0 0,-1 0 0 0 0,0 0 1 0 0,1 0-1 0 0,-1 0 0 0 0,0 1 1 0 0,0-1-1 0 0,0 0 0 0 0,1 1 0 0 0,-1-1 1 0 0,0 1-1 0 0,0 0 0 0 0,0 0 1 0 0,0-1-1 0 0,0 1 0 0 0,0 1 0 0 0,0-1 1 0 0,0 0-1 0 0,0 0 0 0 0,0 1 1 0 0,1-1-1 0 0,-1 1 0 0 0,0-1 0 0 0,-1 2 3 0 0,-57 40-80 0 0,59-41 78 0 0,0-1 0 0 0,0 1 0 0 0,1 0 0 0 0,-1-1 0 0 0,0 1 0 0 0,0 0 0 0 0,1 0 0 0 0,-1 0 0 0 0,0 0 0 0 0,1-1 0 0 0,-1 1 0 0 0,1 0 0 0 0,-1 0 0 0 0,1 0 0 0 0,0 0 0 0 0,-1 0 0 0 0,1 0 0 0 0,0 1 0 0 0,0-1 0 0 0,0 0 0 0 0,-1 0 0 0 0,1 0 0 0 0,0 0 0 0 0,0 0 0 0 0,1 0 0 0 0,-1 0 0 0 0,0 0 0 0 0,0 0 0 0 0,0 0 0 0 0,1 0 0 0 0,-1 0-1 0 0,1 0 1 0 0,-1 0 0 0 0,1 0 0 0 0,-1 0 0 0 0,1 0 0 0 0,-1 0 0 0 0,1 0 0 0 0,0 0 0 0 0,0-1 0 0 0,-1 1 0 0 0,1 0 0 0 0,0-1 0 0 0,0 1 0 0 0,0 0 0 0 0,0-1 0 0 0,0 1 0 0 0,-1-1 0 0 0,2 1 2 0 0,50 18-18 0 0,-39-16 18 0 0,-7-3 12 0 0,1 1 1 0 0,-1 0-1 0 0,0 0 0 0 0,0 1 1 0 0,0-1-1 0 0,0 2 0 0 0,0-1 0 0 0,-1 0 1 0 0,1 1-1 0 0,-1 0 0 0 0,0 1 0 0 0,1-1 1 0 0,-1 1-1 0 0,-1 0 0 0 0,1 0 1 0 0,-1 0-1 0 0,1 1 0 0 0,-1 0 0 0 0,2 2-12 0 0,-2 4 76 0 0,-1 0-1 0 0,0 1 0 0 0,0-1 0 0 0,-1 1 0 0 0,0-1 1 0 0,-1 1-1 0 0,-1 0 0 0 0,1 0 0 0 0,-2-1 1 0 0,0 1-1 0 0,0 0 0 0 0,-1 0-75 0 0,-2 43 310 0 0,6 33 175 0 0,-3-91-1428 0 0,0-4-1925 0 0,0 2-3392 0 0,1-1-5888 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87 766 3785 0 0,'0'0'2675'0'0,"0"0"-460"0"0,0 0-102 0 0,0 0-98 0 0,0 0-146 0 0,0 0-318 0 0,0 0-401 0 0,0 0-395 0 0,0 0-280 0 0,0 0-189 0 0,0 0-68 0 0,0 0 26 0 0,0 0 69 0 0,2 2 103 0 0,7 3-186 0 0,0-1-1 0 0,0 0 1 0 0,0-1-1 0 0,1 0 1 0 0,-1-1-1 0 0,1 1 1 0 0,-1-2-1 0 0,1 0 1 0 0,0 0-1 0 0,0 0 0 0 0,0-1 1 0 0,0-1-1 0 0,-1 0 1 0 0,1 0-1 0 0,0-1 1 0 0,-1 0-1 0 0,1-1 1 0 0,-1 0-1 0 0,1 0 1 0 0,-1-1-1 0 0,0 0 1 0 0,-1-1-1 0 0,1 1 1 0 0,-1-2-1 0 0,0 1 1 0 0,0-1-1 0 0,-1-1 1 0 0,1 0-1 0 0,-1 0-229 0 0,-3 3 44 0 0,-1 0 0 0 0,1 0 0 0 0,0 0 0 0 0,-1-1 0 0 0,0 1 0 0 0,0-1 0 0 0,-1 0 0 0 0,1 0 0 0 0,-1 0 0 0 0,0 0 0 0 0,0 0 0 0 0,-1-1 0 0 0,0 1 0 0 0,0-1 0 0 0,0 1 0 0 0,0-1 0 0 0,-1 1 0 0 0,0-1 0 0 0,0 1 0 0 0,0-1 0 0 0,-1 1 0 0 0,0-2-44 0 0,-3 3-6 0 0,0 1 0 0 0,0 0 0 0 0,0 0 0 0 0,-1 0-1 0 0,1 1 1 0 0,-1-1 0 0 0,1 1 0 0 0,-1 0 0 0 0,0 1 0 0 0,0-1 0 0 0,1 1-1 0 0,-1 0 1 0 0,0 0 0 0 0,0 1 0 0 0,-1-1 0 0 0,1 1 0 0 0,0 0-1 0 0,0 0 1 0 0,0 1 0 0 0,0-1 0 0 0,0 1 0 0 0,0 1 0 0 0,0-1 0 0 0,0 1-1 0 0,1-1 1 0 0,-2 2 6 0 0,-12 3-11 0 0,0 1-1 0 0,0 1 1 0 0,1 1-1 0 0,0 0 1 0 0,1 1-1 0 0,0 1 1 0 0,0 1-1 0 0,1 0 1 0 0,1 1-1 0 0,0 0 1 0 0,0 1-1 0 0,2 1 1 0 0,0 0-1 0 0,0 1 1 0 0,2 0-1 0 0,-9 17 12 0 0,17-28 15 0 0,0-1 0 0 0,0 0 1 0 0,1 1-1 0 0,0 0 0 0 0,0-1 0 0 0,0 1 0 0 0,0-1 0 0 0,1 1 0 0 0,-1 0 1 0 0,1 0-1 0 0,0-1 0 0 0,1 1 0 0 0,-1 0 0 0 0,1 0 0 0 0,0-1 0 0 0,0 1 0 0 0,1-1 1 0 0,-1 1-1 0 0,1-1 0 0 0,0 1 0 0 0,0-1 0 0 0,1 0 0 0 0,-1 0 0 0 0,1 0 1 0 0,0 0-1 0 0,0-1 0 0 0,0 1 0 0 0,0-1 0 0 0,1 0 0 0 0,-1 0 0 0 0,1 0 0 0 0,0 0 1 0 0,2 1-16 0 0,6 4 117 0 0,0-1-1 0 0,1-1 1 0 0,-1 0 0 0 0,1-1 0 0 0,0 0 0 0 0,1-1 0 0 0,-1-1 0 0 0,1 0 0 0 0,-1 0 0 0 0,15-1-117 0 0,-2 0 144 0 0,1-2 1 0 0,-1-1 0 0 0,1-1 0 0 0,-1-2 0 0 0,1 0 0 0 0,-1-2 0 0 0,-1-1-1 0 0,20-7-144 0 0,77-59 194 0 0,-112 33-1475 0 0,-21 32-7544 0 0,6 8-2495 0 0</inkml:trace>
  <inkml:trace contextRef="#ctx0" brushRef="#br0" timeOffset="1387.178">980 579 10386 0 0,'0'0'2390'0'0,"0"0"-750"0"0,0 0-306 0 0,0 0 4 0 0,0 0-30 0 0,0 0-140 0 0,0 0-225 0 0,0 0-235 0 0,0 0-165 0 0,0 0-60 0 0,0 0-27 0 0,0 0-24 0 0,-21 9-25 0 0,-66 31-31 0 0,27 11 361 0 0,51-37-597 0 0,-2 0-96 0 0,0 0 1 0 0,2 1-1 0 0,0-1 0 0 0,0 2 0 0 0,2-1 0 0 0,0 1 1 0 0,0 1-1 0 0,2-1 0 0 0,0 1 0 0 0,1 0 0 0 0,0 0 1 0 0,2 0-1 0 0,0 0 0 0 0,1 1 0 0 0,0 3-44 0 0,1-19 12 0 0,1 1 0 0 0,-1 0 0 0 0,1 0 0 0 0,0-1 1 0 0,-1 1-1 0 0,1 0 0 0 0,1-1 0 0 0,-1 1 0 0 0,0-1 0 0 0,0 1 0 0 0,1-1 0 0 0,0 1 0 0 0,-1-1 0 0 0,1 0 0 0 0,0 0 1 0 0,0 0-1 0 0,0 0 0 0 0,0 0 0 0 0,0 0 0 0 0,1-1 0 0 0,-1 1 0 0 0,0-1 0 0 0,1 0 0 0 0,0 1 0 0 0,-1-1 0 0 0,1 0 0 0 0,-1 0 1 0 0,1-1-1 0 0,0 1 0 0 0,0-1 0 0 0,0 1 0 0 0,-1-1 0 0 0,3 0-12 0 0,2 1 80 0 0,-1-1 0 0 0,1 0 0 0 0,-1 0 0 0 0,1-1 0 0 0,-1 1 0 0 0,0-1 0 0 0,1-1 0 0 0,-1 1 0 0 0,0-1 0 0 0,0-1 0 0 0,0 1 0 0 0,0-1 0 0 0,0 0 0 0 0,1-1-80 0 0,19-16 172 0 0,-1-1-1 0 0,-1-1 1 0 0,0-2-1 0 0,-2 0 1 0 0,-1-2-1 0 0,-1 0 1 0 0,-1-1-1 0 0,-2-1 1 0 0,0 0-1 0 0,2-11-171 0 0,10-27 33 0 0,-29 65-33 0 0,0 1-33 0 0,-27 30-247 0 0,18-19 242 0 0,2-4 25 0 0,0 1 0 0 0,1 0 0 0 0,0 0 0 0 0,0 1 0 0 0,0 0-1 0 0,1 0 1 0 0,1 0 0 0 0,0 0 0 0 0,0 1 0 0 0,0-1 0 0 0,2 1-1 0 0,-1 0 1 0 0,1 0 0 0 0,0 1 0 0 0,1-1 0 0 0,0 0 0 0 0,1 7 13 0 0,2-13 1 0 0,0 1 0 0 0,0-1-1 0 0,0 1 1 0 0,1-1 0 0 0,0 0 0 0 0,0 0 0 0 0,0 0 0 0 0,0-1 0 0 0,0 1 0 0 0,1-1 0 0 0,-1 1 0 0 0,1-1 0 0 0,0 0 0 0 0,0-1 0 0 0,0 1 0 0 0,1-1 0 0 0,-1 0-1 0 0,0 0 1 0 0,1 0 0 0 0,3 1-1 0 0,4 0 13 0 0,-1-1 0 0 0,1 0-1 0 0,0 0 1 0 0,-1-1 0 0 0,1-1 0 0 0,0 0-1 0 0,0 0 1 0 0,0-1 0 0 0,-1-1-1 0 0,1 0 1 0 0,0-1 0 0 0,-1 0 0 0 0,0 0-1 0 0,0-1 1 0 0,0-1 0 0 0,0 0-1 0 0,5-4-12 0 0,-1 1 26 0 0,0 0 0 0 0,0-2 0 0 0,-1 0 0 0 0,0-1 0 0 0,-1 0 0 0 0,0-1 0 0 0,-1 0-1 0 0,0-1 1 0 0,-1 0 0 0 0,4-7-26 0 0,-3 5 10 0 0,-2-1-1 0 0,0 0 1 0 0,-1 0-1 0 0,-1 0 1 0 0,0-1-1 0 0,-2-1 1 0 0,0 1 0 0 0,0-1-1 0 0,-2 0 1 0 0,0 0-1 0 0,-1 0 1 0 0,-1-3-10 0 0,-2 20-2 0 0,0 0 1 0 0,0 0-1 0 0,0-1 0 0 0,-1 1 1 0 0,1 0-1 0 0,0 0 1 0 0,-1 0-1 0 0,1 0 0 0 0,-1-1 1 0 0,0 1-1 0 0,1 0 1 0 0,-1 0-1 0 0,0 0 0 0 0,1 0 1 0 0,-1 1-1 0 0,0-1 1 0 0,0 0-1 0 0,0 0 0 0 0,0 0 1 0 0,0 1-1 0 0,0-1 0 0 0,0 0 1 0 0,0 1-1 0 0,0-1 1 0 0,0 1-1 0 0,0-1 0 0 0,0 1 1 0 0,-1 0-1 0 0,1-1 1 0 0,0 1-1 0 0,0 0 0 0 0,0 0 1 0 0,-1 0-1 0 0,1 0 1 0 0,0 0-1 0 0,0 0 0 0 0,0 0 1 0 0,-1 0-1 0 0,1 0 1 0 0,0 1-1 0 0,0-1 0 0 0,0 0 1 0 0,-1 1 1 0 0,-53 20-79 0 0,45-14 59 0 0,0 0 0 0 0,1 1-1 0 0,0 0 1 0 0,0 0 0 0 0,1 1 0 0 0,0 0 0 0 0,1 1 0 0 0,0-1 0 0 0,0 1-1 0 0,0 3 21 0 0,6-12-3 0 0,1 0-1 0 0,0 0 0 0 0,-1 1 1 0 0,1-1-1 0 0,0 0 0 0 0,-1 1 0 0 0,1-1 1 0 0,0 0-1 0 0,0 1 0 0 0,0-1 0 0 0,0 0 1 0 0,1 1-1 0 0,-1-1 0 0 0,0 0 1 0 0,0 0-1 0 0,1 1 0 0 0,-1-1 0 0 0,1 0 1 0 0,-1 0-1 0 0,1 1 0 0 0,-1-1 1 0 0,1 0-1 0 0,0 0 0 0 0,0 0 0 0 0,0 0 1 0 0,-1 0-1 0 0,1 0 0 0 0,0 0 0 0 0,0 0 1 0 0,0 0-1 0 0,0-1 0 0 0,1 1 1 0 0,-1 0-1 0 0,0-1 0 0 0,0 1 0 0 0,0 0 1 0 0,1-1-1 0 0,-1 0 0 0 0,0 1 1 0 0,0-1-1 0 0,1 0 0 0 0,-1 1 0 0 0,0-1 1 0 0,2 0 3 0 0,66 5 57 0 0,-62-5-59 0 0,163 4 32 0 0,-168-3-30 0 0,1-1 0 0 0,0 1 0 0 0,-1 0 0 0 0,1 0 0 0 0,-1 1 0 0 0,0-1 0 0 0,1 1 0 0 0,-1-1 0 0 0,0 1 0 0 0,0 0 0 0 0,0-1 0 0 0,0 1 0 0 0,0 0 0 0 0,0 1 0 0 0,0-1 0 0 0,-1 0 0 0 0,1 0 0 0 0,-1 1 0 0 0,1-1 0 0 0,-1 1 0 0 0,0-1 1 0 0,0 1-1 0 0,0 0 0 0 0,-1-1 0 0 0,1 1 0 0 0,0 0 0 0 0,-1-1 0 0 0,0 1 0 0 0,0 0 0 0 0,0 0 0 0 0,0-1 0 0 0,0 1 0 0 0,0 0 0 0 0,-1 0 0 0 0,1-1 0 0 0,-2 3 0 0 0,-34 91-8 0 0,34-93 2 0 0,1 0 0 0 0,-1 0 0 0 0,1 1 0 0 0,-1-1 0 0 0,1 0-1 0 0,0 1 1 0 0,0 0 0 0 0,1-1 0 0 0,-1 1 0 0 0,1-1 0 0 0,0 1 0 0 0,0 0 0 0 0,0-1 0 0 0,0 1 0 0 0,0 0-1 0 0,1-1 1 0 0,0 1 0 0 0,0-1 0 0 0,0 1 0 0 0,0-1 0 0 0,0 1 0 0 0,1-1 0 0 0,0 0 0 0 0,-1 0 0 0 0,1 0 0 0 0,0 0-1 0 0,1 0 1 0 0,-1 0 0 0 0,0 0 0 0 0,1 0 0 0 0,0-1 0 0 0,-1 0 0 0 0,1 1 0 0 0,0-1 0 0 0,0 0 0 0 0,0 0-1 0 0,1-1 1 0 0,-1 1 0 0 0,0-1 0 0 0,1 1 0 0 0,-1-1 0 0 0,1 0 6 0 0,8-5 22 0 0,0 1 1 0 0,-1-2-1 0 0,1 1 1 0 0,-1-2-1 0 0,0 1 1 0 0,-1-2-1 0 0,1 1 0 0 0,-1-1 1 0 0,0-1-1 0 0,-1 0 1 0 0,0 0-1 0 0,0-1 0 0 0,-1 0 1 0 0,6-8-23 0 0,-13 15 5 0 0,22-26 49 0 0,-2-2 0 0 0,0 0 0 0 0,-3-2 0 0 0,0 0 1 0 0,-2-1-1 0 0,-1 0 0 0 0,-2-1 0 0 0,3-16-54 0 0,74-251 75 0 0,-84 280-70 0 0,-1-1 0 0 0,-1 0 0 0 0,0-1 0 0 0,-2 1 0 0 0,-1 0-1 0 0,0-1 1 0 0,-2 1 0 0 0,0-1 0 0 0,-2 1 0 0 0,-1-2-5 0 0,-28-13 192 0 0,9 73-193 0 0,15-10 55 0 0,1 1 0 0 0,1-1 0 0 0,1 1 0 0 0,1 0 0 0 0,1 0 1 0 0,2 0-1 0 0,1 1 0 0 0,2 18-54 0 0,-1 6 122 0 0,2 1 15 0 0,2-1 0 0 0,3 0 0 0 0,13 50-137 0 0,12 73 123 0 0,-16 43-31 0 0,-17-216-94 0 0,0 0 0 0 0,0-1 0 0 0,0 1 0 0 0,0 0 0 0 0,0-1 0 0 0,0 1 0 0 0,0 0 0 0 0,0 0 0 0 0,-1-1 0 0 0,1 1 0 0 0,0 0 0 0 0,-1-1 0 0 0,0 1 0 0 0,1 0 0 0 0,-1-1 0 0 0,0 1 0 0 0,0-1 0 0 0,0 1 0 0 0,0-1 0 0 0,0 0 0 0 0,0 1 0 0 0,0-1 0 0 0,-1 0 0 0 0,1 0 0 0 0,0 0 0 0 0,-1 0 0 0 0,1 0 0 0 0,-1 0 0 0 0,1 0 0 0 0,-1 0 0 0 0,0-1 0 0 0,1 1 0 0 0,-1 0 0 0 0,1-1 0 0 0,-1 0 0 0 0,-1 1 2 0 0,0-3-121 0 0,1 0-1 0 0,-1 1 1 0 0,1-2-1 0 0,-1 1 0 0 0,1 0 1 0 0,-1 0-1 0 0,1-1 1 0 0,0 1-1 0 0,0-1 0 0 0,1 0 1 0 0,-1 1-1 0 0,0-1 1 0 0,1 0-1 0 0,0 0 0 0 0,-1 0 1 0 0,1 0-1 0 0,0 0 1 0 0,1-1-1 0 0,-1 1 0 0 0,1 0 1 0 0,-1 0-1 0 0,1 0 0 0 0,0-1 1 0 0,0 1-1 0 0,0-1 122 0 0,-1-4-459 0 0,-9-66-4096 0 0,5 27-6092 0 0,5 34-626 0 0</inkml:trace>
  <inkml:trace contextRef="#ctx0" brushRef="#br0" timeOffset="1635.092">1683 487 13147 0 0,'0'0'1824'0'0,"0"0"-393"0"0,0 0-120 0 0,0 0 39 0 0,0 0-30 0 0,0 0-124 0 0,0 0-181 0 0,0 0-165 0 0,0 0-145 0 0,0 0-102 0 0,0 0-86 0 0,32-2-79 0 0,102-3-37 0 0,121-22 782 0 0,-121-6-3635 0 0,-114 20-736 0 0,-13 5-974 0 0,-2 4-570 0 0,2-4-7009 0 0</inkml:trace>
  <inkml:trace contextRef="#ctx0" brushRef="#br0" timeOffset="2061.308">2506 48 15923 0 0,'0'0'1470'0'0,"0"0"-291"0"0,0 0-23 0 0,0 0 86 0 0,0 0-21 0 0,0 0-167 0 0,0 0-243 0 0,-11 33-156 0 0,-32 104-119 0 0,13 17 789 0 0,23-88-863 0 0,4 1 0 0 0,2-1 0 0 0,5 41-462 0 0,-3-94 35 0 0,1-1 0 0 0,-1 1 0 0 0,2-1 0 0 0,0 1 0 0 0,0-1 0 0 0,1 0 0 0 0,1 0 1 0 0,0-1-1 0 0,0 1 0 0 0,3 1-35 0 0,-6-11 23 0 0,0 0 1 0 0,1 0-1 0 0,-1 0 0 0 0,1 0 1 0 0,0 0-1 0 0,-1-1 1 0 0,1 0-1 0 0,0 1 1 0 0,0-1-1 0 0,0 0 0 0 0,0 0 1 0 0,0 0-1 0 0,0-1 1 0 0,0 1-1 0 0,1-1 1 0 0,-1 0-1 0 0,0 0 0 0 0,0 0 1 0 0,0 0-1 0 0,0 0 1 0 0,0-1-1 0 0,1 1 1 0 0,-1-1-1 0 0,0 0 0 0 0,0 0 1 0 0,0 0-1 0 0,-1 0 1 0 0,1-1-1 0 0,0 1 1 0 0,1-2-24 0 0,114-74 413 0 0,-111 72-410 0 0,0 0 0 0 0,0 1 0 0 0,1 0 1 0 0,-1 1-1 0 0,1-1 0 0 0,0 1 0 0 0,0 1 0 0 0,0-1 0 0 0,0 1 0 0 0,0 1 1 0 0,2 0-4 0 0,-9 2 5 0 0,1 0 0 0 0,-1 1 0 0 0,0-1 0 0 0,1 1 0 0 0,-1-1 1 0 0,0 1-1 0 0,0 0 0 0 0,0 0 0 0 0,0-1 0 0 0,0 1 0 0 0,0 0 1 0 0,0 0-1 0 0,-1 0 0 0 0,1 0 0 0 0,-1 0 0 0 0,1 0 0 0 0,-1 0 1 0 0,0 0-1 0 0,0 0 0 0 0,0 0 0 0 0,0 0 0 0 0,0 0 0 0 0,-1 1-5 0 0,1 19 37 0 0,0-1 1 0 0,2 0-1 0 0,0 1 0 0 0,1-1 0 0 0,1 0 0 0 0,5 12-37 0 0,21 11-112 0 0,-15-49-3164 0 0,-12-7-6308 0 0,-2 8-2892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99 246 6353 0 0,'0'0'1730'0'0,"0"0"-95"0"0,0 0-29 0 0,0 0 42 0 0,0 0 39 0 0,0 0-67 0 0,0 0-237 0 0,0 0-309 0 0,0 0-310 0 0,0 0-274 0 0,0 0-193 0 0,0 0-120 0 0,-3-4-27 0 0,0 1-148 0 0,3 3 15 0 0,0 0-1 0 0,0 1 1 0 0,0-1 0 0 0,0 1-1 0 0,0-1 1 0 0,0 0-1 0 0,0 1 1 0 0,0-1 0 0 0,0 1-1 0 0,0-1 1 0 0,-1 0 0 0 0,1 1-1 0 0,0-1 1 0 0,0 0-1 0 0,0 1 1 0 0,-1-1 0 0 0,1 0-1 0 0,0 1 1 0 0,-1-1-1 0 0,1 0 1 0 0,0 0 0 0 0,-1 1-1 0 0,1-1 1 0 0,0 0-1 0 0,-1 0 1 0 0,1 0 0 0 0,0 1-1 0 0,-1-1 1 0 0,1 0-1 0 0,0 0 1 0 0,-1 0 0 0 0,1 0-1 0 0,-1 0 1 0 0,1 0 0 0 0,0 0-1 0 0,-1 0 1 0 0,1 0-1 0 0,-1 0 1 0 0,1 0 0 0 0,0 0-1 0 0,-1 0 1 0 0,1 0-1 0 0,-1 0 1 0 0,1 0 0 0 0,0 0-1 0 0,-1-1 1 0 0,1 1-1 0 0,-1 0 1 0 0,1 0 0 0 0,0 0-1 0 0,-1-1-16 0 0,-69 506 2493 0 0,63-275-2359 0 0,7-225-121 0 0,0 1-1 0 0,0-1 0 0 0,0 1 1 0 0,0-1-1 0 0,1 1 0 0 0,0-1 0 0 0,0 1 1 0 0,1-1-1 0 0,-1 0 0 0 0,1 0 0 0 0,0 0 1 0 0,1 0-1 0 0,-1 0 0 0 0,1 0 1 0 0,0 0-1 0 0,0-1 0 0 0,0 1 0 0 0,1-1 1 0 0,0 0-1 0 0,-1 0 0 0 0,1-1 0 0 0,1 1 1 0 0,-1-1-1 0 0,1 1 0 0 0,-1-2 0 0 0,1 1 1 0 0,0 0-1 0 0,0-1 0 0 0,0 0 1 0 0,0 0-1 0 0,0 0 0 0 0,1-1 0 0 0,-1 0 1 0 0,0 0-1 0 0,4 0-12 0 0,8-5 68 0 0,0 0 1 0 0,-1-1 0 0 0,1-1-1 0 0,-1-1 1 0 0,0-1-1 0 0,-1 0 1 0 0,0 0-1 0 0,0-2 1 0 0,-1 0 0 0 0,0-1-1 0 0,0 0 1 0 0,-1-1-1 0 0,-1 0 1 0 0,0-1 0 0 0,-1 0-1 0 0,8-14-68 0 0,-17 25 4 0 0,49-62 64 0 0,-3-3 0 0 0,-2-2 0 0 0,-4-1 0 0 0,-3-3 0 0 0,-3-1 0 0 0,-3-2-1 0 0,-4-1 1 0 0,12-52-68 0 0,-31 96 31 0 0,-2 0 0 0 0,-1 0 1 0 0,-2-1-1 0 0,-1 0 0 0 0,-1 0 0 0 0,-2-7-31 0 0,-2 42 5 0 0,1-1 0 0 0,-1 1 1 0 0,1 0-1 0 0,-1-1 0 0 0,1 1 1 0 0,-1 0-1 0 0,1-1 0 0 0,-1 1 0 0 0,1-1 1 0 0,-1 1-1 0 0,0-1 0 0 0,1 1 0 0 0,-1-1 1 0 0,0 1-1 0 0,1-1 0 0 0,-1 0 1 0 0,0 1-1 0 0,0-1 0 0 0,1 0 0 0 0,-1 0 1 0 0,0 1-1 0 0,0-1 0 0 0,0 0 0 0 0,1 0 1 0 0,-1 0-1 0 0,0 0 0 0 0,0 0 0 0 0,0 0 1 0 0,1 0-1 0 0,-1-1 0 0 0,0 1 1 0 0,0 0-1 0 0,0 0 0 0 0,1-1 0 0 0,-1 1 1 0 0,0 0-1 0 0,1-1 0 0 0,-1 1 0 0 0,0 0 1 0 0,0-1-1 0 0,1 1 0 0 0,-1-1 0 0 0,1 0 1 0 0,-1 1-1 0 0,1-1 0 0 0,-1 1 1 0 0,1-1-1 0 0,-1 0 0 0 0,1 1 0 0 0,-1-1 1 0 0,1 0-1 0 0,0 0 0 0 0,-1 1 0 0 0,1-1 1 0 0,0 0-1 0 0,0 0 0 0 0,-1 1 0 0 0,1-1 1 0 0,0 0-1 0 0,0 0-5 0 0,-21 39 24 0 0,2 0-1 0 0,2 1 1 0 0,1 1-1 0 0,2 1 1 0 0,2 0-1 0 0,-3 25-23 0 0,3-2 54 0 0,2 1 0 0 0,4 0-1 0 0,2 0 1 0 0,5 55-54 0 0,4-78 37 0 0,1 1-1 0 0,2-2 1 0 0,3 1-1 0 0,0-1 1 0 0,3-1 0 0 0,2 0-1 0 0,3 3-36 0 0,-9-12-9 0 0,4-55-7765 0 0,-6 15 853 0 0,-3 5-4310 0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5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48 335 1384 0 0,'0'0'594'0'0,"0"0"-173"0"0,0 0 83 0 0,0 0 375 0 0,0 0 424 0 0,0 0 272 0 0,0 0 88 0 0,0 0-141 0 0,0 0-205 0 0,0 0-150 0 0,0 0-105 0 0,0 0-66 0 0,8 3-12 0 0,0 0-546 0 0,1 0 0 0 0,-1-1 0 0 0,1 0 0 0 0,0 0 0 0 0,-1-1 0 0 0,1-1 0 0 0,0 1 0 0 0,0-1-1 0 0,0-1 1 0 0,0 0 0 0 0,-1 0 0 0 0,1 0 0 0 0,0-1 0 0 0,3-2-438 0 0,6-5 423 0 0,-1-1-1 0 0,0-1 1 0 0,0-1 0 0 0,-1 0 0 0 0,-1-1-1 0 0,0-1 1 0 0,-1 0 0 0 0,2-4-423 0 0,-2 5 126 0 0,-1-1 1 0 0,-1-1-1 0 0,0 0 1 0 0,-1-1-1 0 0,-1 0 1 0 0,0-1-1 0 0,-1 0 1 0 0,-1 0-1 0 0,-1-1 1 0 0,0 0-1 0 0,-2-1 1 0 0,2-6-127 0 0,-7 25 13 0 0,-1 1 1 0 0,1-1 0 0 0,0 1-1 0 0,-1-1 1 0 0,1 0 0 0 0,0 1-1 0 0,-1-1 1 0 0,1 0 0 0 0,-1 1-1 0 0,1-1 1 0 0,-1 0 0 0 0,1 1-1 0 0,-1-1 1 0 0,1 0 0 0 0,-1 0-1 0 0,1 0 1 0 0,-1 0 0 0 0,1 0-1 0 0,-1 1 1 0 0,0-1 0 0 0,1 0-1 0 0,-1 0 1 0 0,1 0 0 0 0,-1 0 0 0 0,1-1-1 0 0,-1 1 1 0 0,1 0 0 0 0,-1 0-1 0 0,1 0 1 0 0,-1 0 0 0 0,1 0-1 0 0,-1-1 1 0 0,1 1 0 0 0,-1 0-1 0 0,1 0 1 0 0,-1-1 0 0 0,1 1-1 0 0,-1 0 1 0 0,1-1 0 0 0,0 1-1 0 0,-1-1 1 0 0,1 1 0 0 0,0 0-1 0 0,-1-1 1 0 0,1 1 0 0 0,0-1-1 0 0,-1 1 1 0 0,1-1 0 0 0,0 1-1 0 0,0-1 1 0 0,0 1 0 0 0,-1-1-1 0 0,1 1 1 0 0,0-1 0 0 0,0 1-1 0 0,0-1 1 0 0,0 0 0 0 0,0 1-1 0 0,0-1-13 0 0,-23 62 78 0 0,3 2 0 0 0,2 0-1 0 0,3 1 1 0 0,3 0-1 0 0,3 1 1 0 0,2 0-1 0 0,4 1 1 0 0,2-1-1 0 0,6 39-77 0 0,-6 32 43 0 0,1-115-34 0 0,2 40 15 0 0,-3-1 1 0 0,-2 1-1 0 0,-3-1 1 0 0,-2 0-1 0 0,-3 0 1 0 0,-3-1 0 0 0,-2-1-1 0 0,-16 36-24 0 0,25-78 10 0 0,0 0 1 0 0,-1 0-1 0 0,-1-1 0 0 0,0 0 1 0 0,-1 0-1 0 0,-1-1 0 0 0,0 0 0 0 0,-1-1 1 0 0,0-1-1 0 0,-1 0 0 0 0,-13 10-10 0 0,-16-4 108 0 0,25-65-178 0 0,-23-127 44 0 0,30 100-135 0 0,63 60 2 0 0,-13-8-478 0 0,-37 20 287 0 0,43-35 131 0 0,-37 21-3928 0 0,-5-2-5615 0 0,-4 17-1130 0 0</inkml:trace>
  <inkml:trace contextRef="#ctx0" brushRef="#br0" timeOffset="1358.552">58 961 1872 0 0,'0'0'1687'0'0,"0"0"-84"0"0,0 0 84 0 0,0 0 187 0 0,0 0 45 0 0,0 0-153 0 0,0 0-206 0 0,0 0-209 0 0,0 0-198 0 0,0 0-125 0 0,0 0-68 0 0,0 0-81 0 0,0 0-62 0 0,19 0-53 0 0,63-4-61 0 0,10-25 1098 0 0,126-56 104 0 0,-190 74-1963 0 0,-27 11-64 0 0,-1 0-70 0 0,0 0-158 0 0,0 0-340 0 0,0 0-609 0 0,-4 4-7227 0 0,0 0-2973 0 0</inkml:trace>
  <inkml:trace contextRef="#ctx0" brushRef="#br0" timeOffset="2245.714">680 847 5665 0 0,'0'0'1902'0'0,"0"0"-124"0"0,0 0-118 0 0,0 0-112 0 0,0 0-93 0 0,0 0-180 0 0,0 0-197 0 0,0 0-202 0 0,0 0-172 0 0,0 0-101 0 0,0 0-75 0 0,0 0-70 0 0,0 0-61 0 0,-3 24-40 0 0,-10 72-43 0 0,14 49 1055 0 0,-1-127-1685 0 0,0 5 2690 0 0,2-42-758 0 0,3-5-1545 0 0,1-1-1 0 0,1 1 0 0 0,1 0 0 0 0,1 1 1 0 0,1 0-1 0 0,1 0 0 0 0,1 1 0 0 0,1 1 1 0 0,9-12-71 0 0,75-99 210 0 0,-95 129-207 0 0,0 0 0 0 0,0 0 1 0 0,1 0-1 0 0,-1 0 0 0 0,1 0 0 0 0,0 1 0 0 0,0-1 0 0 0,0 1 0 0 0,0 0 0 0 0,0 0 0 0 0,1 0 0 0 0,-1 0 0 0 0,0 0 1 0 0,1 1-1 0 0,0-1 0 0 0,-1 1 0 0 0,1 0 0 0 0,0 0 0 0 0,3 0-3 0 0,-2 38 47 0 0,-4 26-887 0 0,18-55-2895 0 0,-1-8-2085 0 0,-10-1-393 0 0,-2 1-3769 0 0</inkml:trace>
  <inkml:trace contextRef="#ctx0" brushRef="#br0" timeOffset="2557.703">1184 751 7970 0 0,'0'0'1811'0'0,"0"0"-102"0"0,0 0 33 0 0,0 0-17 0 0,0 0-133 0 0,0 0-225 0 0,0 0-260 0 0,0 0-190 0 0,0 0-138 0 0,0 0-100 0 0,0 0-124 0 0,-25 34-121 0 0,-75 105-108 0 0,66-75-9 0 0,34-55-253 0 0,-1-7-41 0 0,1 1-1 0 0,-1 0 0 0 0,1-1 1 0 0,0 1-1 0 0,0 0 0 0 0,-1-1 0 0 0,2 1 1 0 0,-1-1-1 0 0,0 1 0 0 0,1 0 1 0 0,-1-1-1 0 0,1 1 0 0 0,0-1 1 0 0,0 1-1 0 0,0-1 0 0 0,0 1 1 0 0,0-1-1 0 0,0 0 0 0 0,1 0 0 0 0,-1 1 1 0 0,1-1-1 0 0,-1 0 0 0 0,1 0 1 0 0,0-1-1 0 0,0 1 0 0 0,0 0 1 0 0,0 0-1 0 0,0-1 0 0 0,0 0 1 0 0,1 1-1 0 0,-1-1 0 0 0,0 0 0 0 0,1 0 1 0 0,-1 0-1 0 0,1 0 0 0 0,-1 0 1 0 0,1-1-1 0 0,0 1 0 0 0,-1-1 1 0 0,1 0-1 0 0,-1 0 0 0 0,1 0 1 0 0,0 0-1 0 0,-1 0 0 0 0,1 0 1 0 0,0-1-1 0 0,-1 1 0 0 0,1-1-22 0 0,11-1 137 0 0,-1-1 0 0 0,0 0 0 0 0,0-1 0 0 0,0 0 0 0 0,0-1 0 0 0,-1 0 0 0 0,0-1 0 0 0,0 0 0 0 0,0-1 0 0 0,-1-1 0 0 0,0 0 0 0 0,0 0 0 0 0,-1-1 0 0 0,0-1 0 0 0,0 1 0 0 0,-1-1 0 0 0,-1-1 0 0 0,0 0 0 0 0,0 0 0 0 0,-1-1 0 0 0,0 0 0 0 0,-1 0-137 0 0,-2 5 26 0 0,-1-1-1 0 0,0 1 1 0 0,-1-1-1 0 0,1 1 1 0 0,-1-1 0 0 0,-1 0-1 0 0,1 0 1 0 0,-2 0-1 0 0,1 0 1 0 0,-1 0-1 0 0,0 0 1 0 0,0 0 0 0 0,-1 0-1 0 0,0 1 1 0 0,-1-1-1 0 0,0 0 1 0 0,-1-4-26 0 0,1 10-63 0 0,1-1 0 0 0,-1 1 0 0 0,0 0 0 0 0,0 0 0 0 0,0 0 0 0 0,0 0 0 0 0,0 0 0 0 0,-1 0 0 0 0,1 0 0 0 0,0 1 0 0 0,-1-1 0 0 0,0 1 0 0 0,1 0 0 0 0,-1 0 0 0 0,0 0 0 0 0,1 0 0 0 0,-1 0 0 0 0,0 1 0 0 0,0-1 0 0 0,0 1 0 0 0,1-1 0 0 0,-1 1 0 0 0,0 0 0 0 0,0 0 0 0 0,0 1 0 0 0,0-1 0 0 0,0 1 0 0 0,1-1 0 0 0,-1 1 0 0 0,0 0 0 0 0,-2 1 63 0 0,-25 10-3914 0 0,6 4-4146 0 0,16-11-3451 0 0</inkml:trace>
  <inkml:trace contextRef="#ctx0" brushRef="#br0" timeOffset="8564.67">1525 748 0 0 0,'0'0'1066'0'0,"0"0"210"0"0,0 0 269 0 0,0 0 256 0 0,0 0 117 0 0,0 0-101 0 0,0 0-231 0 0,0 0-240 0 0,0 0-197 0 0,0 0-150 0 0,0 0-92 0 0,5-5-98 0 0,16-12-98 0 0,-16 13-104 0 0,-5 4-101 0 0,0 0-69 0 0,1 42 3436 0 0,-11 104-2241 0 0,-8-58-1436 0 0,-10-3-26 0 0,46-164 1978 0 0,-4 50-2104 0 0,0 0 0 0 0,2 0 1 0 0,2 2-1 0 0,0 0 0 0 0,1 1 0 0 0,2 1 0 0 0,10-10-44 0 0,-23 28-5 0 0,80-55 57 0 0,-87 62-48 0 0,0 0 1 0 0,1 0-1 0 0,-1 0 0 0 0,1 0 1 0 0,-1 0-1 0 0,0 0 0 0 0,1 0 0 0 0,-1 0 1 0 0,0 1-1 0 0,1-1 0 0 0,-1 1 1 0 0,0-1-1 0 0,1 1 0 0 0,-1-1 0 0 0,0 1 1 0 0,0 0-1 0 0,1 0 0 0 0,-1-1 1 0 0,0 1-1 0 0,0 0 0 0 0,0 0 0 0 0,0 0 1 0 0,0 0-1 0 0,0 1 0 0 0,-1-1 1 0 0,1 0-1 0 0,0 0 0 0 0,-1 0 1 0 0,1 1-1 0 0,0-1 0 0 0,-1 0 0 0 0,1 1 1 0 0,-1-1-1 0 0,0 0 0 0 0,0 1 1 0 0,1-1-1 0 0,-1 0 0 0 0,0 1 0 0 0,0-1 1 0 0,0 1-1 0 0,0-1 0 0 0,-1 0 1 0 0,1 1-1 0 0,0-1 0 0 0,0 1 0 0 0,-1-1 1 0 0,1 0-1 0 0,-1 1 0 0 0,1-1 1 0 0,-1 0-1 0 0,0 1-4 0 0,0 12 77 0 0,-29 121 201 0 0,-1 27-200 0 0,31-162-90 0 0,0 0 7 0 0,0 0 18 0 0,0 0 10 0 0,0 0 8 0 0,3-15 225 0 0,6-8-238 0 0,2 0 1 0 0,1 1 0 0 0,0 0-1 0 0,2 1 1 0 0,0 0 0 0 0,9-8-19 0 0,-18 23-2 0 0,7-12-9 0 0,1 0-1 0 0,2 0 0 0 0,-1 2 0 0 0,2-1 0 0 0,0 2 0 0 0,1 0 0 0 0,0 1 0 0 0,1 1 0 0 0,1 1 1 0 0,12-6 11 0 0,-29 20-2 0 0,-1 0-1 0 0,1 0 1 0 0,-1 0 0 0 0,0 1 0 0 0,1-1 0 0 0,-1 1 0 0 0,0-1 0 0 0,0 1 0 0 0,-1-1 0 0 0,1 1 0 0 0,0-1 0 0 0,-1 1-1 0 0,0 0 1 0 0,0-1 0 0 0,1 1 0 0 0,-1 0 0 0 0,-1-1 0 0 0,1 1 0 0 0,0 0 0 0 0,-1-1 0 0 0,1 1 0 0 0,-1-1 0 0 0,-1 3 2 0 0,-24 84 101 0 0,-4 46-48 0 0,30-134-55 0 0,-1 1-1 0 0,1 0 0 0 0,0 0 1 0 0,0-1-1 0 0,-1 1 1 0 0,1 0-1 0 0,0 0 0 0 0,1 0 1 0 0,-1 0-1 0 0,0-1 0 0 0,0 1 1 0 0,1 0-1 0 0,-1 0 0 0 0,1-1 1 0 0,0 1-1 0 0,-1 0 1 0 0,1-1-1 0 0,0 1 0 0 0,0-1 1 0 0,0 1-1 0 0,0-1 0 0 0,0 1 1 0 0,1-1-1 0 0,-1 0 1 0 0,0 1-1 0 0,0-1 0 0 0,1 0 1 0 0,-1 0-1 0 0,1 0 0 0 0,-1 0 1 0 0,1 0-1 0 0,0 0 1 0 0,-1-1-1 0 0,1 1 0 0 0,0 0 3 0 0,13-37-4434 0 0,-14 31-1315 0 0,-1 2-6254 0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1970 6249 0 0,'0'0'1639'0'0,"0"0"-178"0"0,0 0-50 0 0,0 0 200 0 0,0 0 172 0 0,0 0-12 0 0,0 0-222 0 0,0 0-352 0 0,0 0-317 0 0,0 0-220 0 0,0 0-112 0 0,3-5-48 0 0,8-12-42 0 0,-8 13-21 0 0,-3 4-46 0 0,0 0-40 0 0,0 0-62 0 0,0 0-33 0 0,29 36 2435 0 0,-7 0-2485 0 0,-1 2-1 0 0,-2 0 0 0 0,-2 0 1 0 0,-1 2-1 0 0,-2 0 1 0 0,-2 1-1 0 0,-1 0 0 0 0,-3 1 1 0 0,-1 2-206 0 0,29 300 494 0 0,-27-295-534 0 0,14-33 1190 0 0,-18-39-883 0 0,43-124-78 0 0,105-298 38 0 0,-103 324-171 0 0,-48 107 12 0 0,-2 13-58 0 0,0 1 12 0 0,0 0-19 0 0,0 0 3 0 0,0 0-15 0 0,0 0 2 0 0,0 0 7 0 0,0 0-13 0 0,0 0 13 0 0,0 0-6 0 0,0 0 5 0 0,0-1 21 0 0,-2-71-66 0 0,0 5 59 0 0,2 67-29 0 0,-1 0-2 0 0,12 51-8993 0 0,-8-44 3114 0 0,-3-2-5760 0 0</inkml:trace>
  <inkml:trace contextRef="#ctx0" brushRef="#br0" timeOffset="929.914">1545 2504 4489 0 0,'0'0'1876'0'0,"0"0"42"0"0,0 0 121 0 0,0 0 63 0 0,0 0-146 0 0,0 0-299 0 0,0 0-318 0 0,0 0-256 0 0,0 0-165 0 0,0 0-112 0 0,0 0-82 0 0,0 0-60 0 0,0 0-58 0 0,-1-7-67 0 0,-2-20-63 0 0,2 26-448 0 0,1 1 0 0 0,-1-1 0 0 0,1 1 0 0 0,-1-1 0 0 0,0 1 0 0 0,0-1 0 0 0,1 1 0 0 0,-1-1 0 0 0,0 1 0 0 0,1-1 0 0 0,-1 1 1 0 0,0 0-1 0 0,0 0 0 0 0,0-1 0 0 0,0 1 0 0 0,1 0 0 0 0,-1 0 0 0 0,0 0 0 0 0,0 0 0 0 0,0 0 0 0 0,0 0 0 0 0,1 0 0 0 0,-1 0 0 0 0,0 0 0 0 0,0 1 1 0 0,0-1-1 0 0,1 0 0 0 0,-1 0 0 0 0,0 1 0 0 0,0-1 0 0 0,1 1 0 0 0,-1-1 0 0 0,0 0 0 0 0,0 1 0 0 0,1-1 0 0 0,-1 1 0 0 0,1 0 0 0 0,-1-1 0 0 0,0 1 1 0 0,1 0-29 0 0,-12 7 26 0 0,0 1 0 0 0,0 1 0 0 0,1 0 1 0 0,0 1-1 0 0,1 0 0 0 0,1 0 1 0 0,-1 1-1 0 0,2 1 0 0 0,0-1 1 0 0,0 1-1 0 0,-5 14-26 0 0,12-26 9 0 0,0 0 0 0 0,1 1 1 0 0,-1-1-1 0 0,0 1 0 0 0,1-1 1 0 0,-1 1-1 0 0,1-1 0 0 0,-1 1 0 0 0,1 0 1 0 0,-1-1-1 0 0,1 1 0 0 0,0-1 1 0 0,0 1-1 0 0,0 0 0 0 0,0-1 0 0 0,0 1 1 0 0,1-1-1 0 0,-1 1 0 0 0,0 0 1 0 0,1-1-1 0 0,-1 1 0 0 0,1-1 0 0 0,-1 1 1 0 0,1-1-1 0 0,0 1 0 0 0,0-1 0 0 0,-1 0 1 0 0,1 1-1 0 0,0-1 0 0 0,0 0 1 0 0,0 0-1 0 0,1 1 0 0 0,-1-1 0 0 0,0 0 1 0 0,0 0-1 0 0,1 0 0 0 0,-1-1 1 0 0,0 1-1 0 0,1 0 0 0 0,-1 0 0 0 0,1-1 1 0 0,-1 1-1 0 0,1-1 0 0 0,-1 1 0 0 0,1-1 1 0 0,0 0-1 0 0,-1 1 0 0 0,2-1-9 0 0,11-3 119 0 0,-1 0-1 0 0,0-1 1 0 0,-1-1-1 0 0,1 1 1 0 0,-1-2-1 0 0,0 0 1 0 0,0-1-1 0 0,0 0 1 0 0,-1 0-1 0 0,0-1 1 0 0,-1-1-1 0 0,0 0 1 0 0,0 0-1 0 0,-1-1 1 0 0,0 0-1 0 0,-1-1 1 0 0,4-5-119 0 0,28-26 278 0 0,24-41 89 0 0,-62 79-337 0 0,0 3 339 0 0,0 15-136 0 0,90 237 499 0 0,-79-210-717 0 0,-1 0 1 0 0,-2 1-1 0 0,-1 1 0 0 0,-3-1 1 0 0,-1 1-1 0 0,-3 0 0 0 0,-1 0 1 0 0,-3 15-16 0 0,2-49 9 0 0,0 0 0 0 0,-1 1 0 0 0,0-1 0 0 0,0 0 0 0 0,-1 1 0 0 0,0-1 1 0 0,-1 0-1 0 0,0-1 0 0 0,0 1 0 0 0,-1 0 0 0 0,0-1 0 0 0,-1 0 0 0 0,0 0 1 0 0,0 0-1 0 0,-1 0 0 0 0,0-1 0 0 0,0 0 0 0 0,0 0 0 0 0,-1-1 0 0 0,0 0 1 0 0,-4 2-10 0 0,5-4 4 0 0,0 0 0 0 0,0 0 0 0 0,-1-1 0 0 0,0 0 0 0 0,0-1 0 0 0,0 0 0 0 0,0 0 0 0 0,0 0 0 0 0,0-1 0 0 0,0 0 0 0 0,-1 0 0 0 0,1-1 0 0 0,0 0 0 0 0,0 0 0 0 0,-1 0-4 0 0,4-3 4 0 0,1 1 0 0 0,0 0 0 0 0,0-1 1 0 0,0 0-1 0 0,0 0 0 0 0,0 0 0 0 0,1 0 1 0 0,-1 0-1 0 0,1-1 0 0 0,0 1 0 0 0,0-1 1 0 0,0 1-1 0 0,0-1 0 0 0,1 0 0 0 0,-1 1 1 0 0,1-1-1 0 0,0 0 0 0 0,0 0 1 0 0,1 0-1 0 0,-1 0 0 0 0,1 0 0 0 0,0 0 1 0 0,0 0-1 0 0,0 0 0 0 0,0 0 0 0 0,1-1-4 0 0,-1-22-27 0 0,1 0-1 0 0,1-1 0 0 0,2 1 1 0 0,1 1-1 0 0,0-1 0 0 0,2 1 0 0 0,1 0 1 0 0,2 0-1 0 0,0 1 0 0 0,2 0 1 0 0,0 1-1 0 0,2 0 0 0 0,5-6 28 0 0,28-26-2266 0 0,-35 46-1844 0 0,0 2-3305 0 0,-8 4-4695 0 0</inkml:trace>
  <inkml:trace contextRef="#ctx0" brushRef="#br0" timeOffset="33340.036">558 118 6057 0 0,'0'0'1109'0'0,"0"0"-165"0"0,0 0 41 0 0,0 0 210 0 0,0 0 255 0 0,0 0 145 0 0,0 0-8 0 0,0 0-116 0 0,0 0-220 0 0,0 0-196 0 0,0 0-152 0 0,-8-15-109 0 0,-22-44-53 0 0,-9 31 1325 0 0,31 27-1733 0 0,-1-3-151 0 0,-1 2 0 0 0,0-1 0 0 0,0 1 0 0 0,0 0 1 0 0,0 1-1 0 0,0 1 0 0 0,0-1 0 0 0,0 1 0 0 0,0 1 0 0 0,0 0 1 0 0,0 1-1 0 0,0-1 0 0 0,0 2 0 0 0,1 0 0 0 0,-1 0 0 0 0,1 0 1 0 0,-1 1-1 0 0,1 1 0 0 0,0 0 0 0 0,-8 5-182 0 0,-104 93 815 0 0,112-93-765 0 0,0 0 0 0 0,1 1-1 0 0,0 0 1 0 0,1 0-1 0 0,0 1 1 0 0,0 0-1 0 0,1 0 1 0 0,1 1 0 0 0,0-1-1 0 0,1 1 1 0 0,0 0-1 0 0,1 0 1 0 0,1 1-1 0 0,0-1 1 0 0,1 1-1 0 0,0 6-49 0 0,18 201 570 0 0,10-108-233 0 0,5 0 1 0 0,31 69-338 0 0,-44-140 85 0 0,-3 1-1 0 0,-1 0 1 0 0,-2 2 0 0 0,-3-1 0 0 0,-1 1-1 0 0,-2 1 1 0 0,-2 0 0 0 0,-2-1 0 0 0,-3 46-85 0 0,-5-63 40 0 0,-2-1 1 0 0,0 0 0 0 0,-2 0 0 0 0,0-1 0 0 0,-2 0 0 0 0,-1 0 0 0 0,-2-1 0 0 0,0-1-1 0 0,-1 0 1 0 0,-1-1 0 0 0,-2-1 0 0 0,0-1 0 0 0,-1 0 0 0 0,-10 6-41 0 0,29-26 1 0 0,-3 3 23 0 0,-1 0 1 0 0,0-1-1 0 0,0 1 1 0 0,-1 0 0 0 0,1-1-1 0 0,-1 0 1 0 0,0 0-1 0 0,1-1 1 0 0,-1 1 0 0 0,0-1-1 0 0,-1 0 1 0 0,1 0 0 0 0,0-1-1 0 0,-1 1 1 0 0,1-1-1 0 0,-5 0-24 0 0,11-24 46 0 0,3 18-45 0 0,1 0 1 0 0,0 1-1 0 0,0-1 1 0 0,0 1-1 0 0,0 0 1 0 0,1 0 0 0 0,0 1-1 0 0,0 0 1 0 0,0 0-1 0 0,0 0 1 0 0,0 0-1 0 0,0 1 1 0 0,1 0-2 0 0,-1 0 0 0 0,0 1 0 0 0,1 0 0 0 0,-1 0 0 0 0,0 0 0 0 0,0 1 0 0 0,1 0 0 0 0,-1 0 0 0 0,0 0 1 0 0,0 1-1 0 0,1 0 0 0 0,-1 0 0 0 0,0 1 0 0 0,0-1 0 0 0,0 1 0 0 0,0 1 0 0 0,5 2 0 0 0,34 13 16 0 0,18 17 13 0 0,-57-24-20 0 0,-1 1 0 0 0,0 0 0 0 0,-1 0 0 0 0,0 1 0 0 0,-1-1 0 0 0,0 1 0 0 0,-1-1 0 0 0,0 1 0 0 0,-1 0 0 0 0,-1 0 0 0 0,0 0 0 0 0,-1 0-1 0 0,0 0 1 0 0,-1 0 0 0 0,0-1 0 0 0,-2 5-9 0 0,-24 130 36 0 0,-7 73-13 0 0,34 78-24 0 0,7-268 8 0 0,0 0 1 0 0,3-1 0 0 0,0 1-1 0 0,2-2 1 0 0,1 1 0 0 0,1-2-1 0 0,1 1 1 0 0,9 10-8 0 0,-13-17 32 0 0,1 0 0 0 0,1 0 0 0 0,1-1 0 0 0,1-1-1 0 0,1 0 1 0 0,0-1 0 0 0,1-1 0 0 0,1 0 0 0 0,1-1 0 0 0,0-1 0 0 0,1-1 0 0 0,0-1 0 0 0,1 0 0 0 0,1-1 0 0 0,0-2 0 0 0,7 3-32 0 0,-9-10 7 0 0,0-1 1 0 0,1-2-1 0 0,-1 1 1 0 0,0-2 0 0 0,0-1-1 0 0,0 0 1 0 0,0-1-1 0 0,0-2 1 0 0,0 1 0 0 0,-1-2-1 0 0,0-1 1 0 0,0 0-1 0 0,0-1 1 0 0,-1-1-1 0 0,0 0 1 0 0,11-10-8 0 0,-2 1 0 0 0,-32 16-2774 0 0,-15 0-8343 0 0,16 2-2286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2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428 283 1568 0 0,'0'0'1217'0'0,"0"0"-145"0"0,0 0 83 0 0,0 0 318 0 0,0 0 361 0 0,0 0 164 0 0,0 0-110 0 0,0 0-301 0 0,0 0-364 0 0,0 0-279 0 0,0 0-211 0 0,1-14-139 0 0,3-43-43 0 0,-1 52 4368 0 0,2 16-3468 0 0,7 28-1559 0 0,-11-34 600 0 0,19 75-79 0 0,-4 1 1 0 0,-3 1 0 0 0,-4 0 0 0 0,-2 60-414 0 0,-2 182 261 0 0,-4-185-3732 0 0,6-146-5123 0 0,-5 3 2330 0 0,0 1-1914 0 0</inkml:trace>
  <inkml:trace contextRef="#ctx0" brushRef="#br0" timeOffset="390.045">201 272 8698 0 0,'0'0'1728'0'0,"0"0"-710"0"0,0 0-435 0 0,0 0 21 0 0,0 0 287 0 0,0 0 222 0 0,0 0 45 0 0,0 0-139 0 0,32-29-218 0 0,102-89-189 0 0,-129 113-560 0 0,1 0 0 0 0,0 1 0 0 0,-1-1 0 0 0,2 1-1 0 0,-1 0 1 0 0,0 1 0 0 0,1 0 0 0 0,-1 0 0 0 0,1 0 0 0 0,0 1 0 0 0,0 0-1 0 0,0 0 1 0 0,0 0 0 0 0,8 0-52 0 0,8-1 162 0 0,10-4 55 0 0,1 1 0 0 0,-1 2-1 0 0,1 1 1 0 0,0 2-1 0 0,0 1 1 0 0,0 1-1 0 0,0 2 1 0 0,14 4-217 0 0,-37-4 56 0 0,-1-1 0 0 0,1 2 1 0 0,0-1-1 0 0,-1 1 0 0 0,0 1 0 0 0,0 0 1 0 0,0 0-1 0 0,-1 1 0 0 0,0 1 1 0 0,0-1-1 0 0,0 1 0 0 0,-1 1 0 0 0,0-1 1 0 0,0 2-1 0 0,-1-1 0 0 0,0 1 1 0 0,0 0-1 0 0,-1 0 0 0 0,-1 1 0 0 0,1 0 1 0 0,-1 0-1 0 0,-1 0 0 0 0,0 0 0 0 0,-1 1 1 0 0,0 0-1 0 0,0-1 0 0 0,-1 1 1 0 0,0 0-1 0 0,-1 0 0 0 0,-1 1-56 0 0,-3 9 73 0 0,-2-1-1 0 0,-1 0 1 0 0,0-1 0 0 0,-2 1-1 0 0,0-1 1 0 0,-1 0 0 0 0,-1-1-1 0 0,0 0 1 0 0,-2-1 0 0 0,0 0-1 0 0,0-1 1 0 0,-2 0 0 0 0,0-1-1 0 0,-1-1 1 0 0,0 0-1 0 0,-1-1 1 0 0,-1 0 0 0 0,0-2-1 0 0,-6 3-72 0 0,-199 110 95 0 0,203-117-228 0 0,0 0 1 0 0,-1-2-1 0 0,1 0 0 0 0,-1-1 1 0 0,0-1-1 0 0,0-1 0 0 0,0-1 1 0 0,-14-1 132 0 0,35-19-6086 0 0,10 5-1791 0 0,-2 7-1108 0 0</inkml:trace>
  <inkml:trace contextRef="#ctx0" brushRef="#br0" timeOffset="772.072">1243 717 10378 0 0,'0'0'2013'0'0,"0"0"-588"0"0,0 0-238 0 0,0 0 23 0 0,0 0 67 0 0,0 0-60 0 0,0 0-208 0 0,0 0-205 0 0,0 0-206 0 0,0 0-187 0 0,0 0-158 0 0,0 0-97 0 0,-31 27-65 0 0,-97 82-43 0 0,124-107-47 0 0,1 0 1 0 0,0 0 0 0 0,0 0 0 0 0,0 0-1 0 0,1 0 1 0 0,-1 1 0 0 0,0-1 0 0 0,1 1-1 0 0,0 0 1 0 0,-1 0 0 0 0,1 0 0 0 0,0 0-1 0 0,0 0 1 0 0,1 0 0 0 0,-1 0-1 0 0,1 1 1 0 0,0-1 0 0 0,0 0 0 0 0,0 1-1 0 0,0 1-1 0 0,0 6-5 0 0,-1-6-8 0 0,1 1 1 0 0,0 0-1 0 0,0 0 0 0 0,1 0 1 0 0,-1 0-1 0 0,1 0 0 0 0,1 0 0 0 0,-1 0 1 0 0,1 0-1 0 0,0 0 0 0 0,1 0 1 0 0,-1 0-1 0 0,1-1 0 0 0,0 1 0 0 0,1 0 1 0 0,-1-1-1 0 0,1 0 0 0 0,0 1 1 0 0,0-1-1 0 0,1-1 0 0 0,0 1 1 0 0,-1 0-1 0 0,2-1 0 0 0,-1 0 0 0 0,0 0 1 0 0,1 0-1 0 0,0 0 0 0 0,0-1 1 0 0,0 0-1 0 0,0 0 0 0 0,0 0 0 0 0,1 0 1 0 0,-1-1-1 0 0,1 0 0 0 0,0 0 1 0 0,4 0 12 0 0,0 0 39 0 0,-1 0 0 0 0,0 0 0 0 0,0-1 0 0 0,1 0 0 0 0,-1-1 0 0 0,1 0 1 0 0,-1-1-1 0 0,0 0 0 0 0,1 0 0 0 0,-1-1 0 0 0,0 0 0 0 0,0-1 0 0 0,0 0 0 0 0,0 0 1 0 0,0-1-1 0 0,-1 0 0 0 0,0 0 0 0 0,1-1 0 0 0,-2 0 0 0 0,1-1 0 0 0,0 0 1 0 0,-1 0-1 0 0,0 0 0 0 0,-1-1 0 0 0,0 0 0 0 0,0 0 0 0 0,0-1 0 0 0,-1 0 0 0 0,0 0 1 0 0,0 0-1 0 0,-1 0 0 0 0,0-1 0 0 0,-1 0 0 0 0,0 0 0 0 0,2-7-39 0 0,-2 5 31 0 0,0-1-1 0 0,-1 0 0 0 0,-1 0 1 0 0,0 0-1 0 0,0 0 0 0 0,-1 0 1 0 0,-1 0-1 0 0,0-1 0 0 0,0 1 0 0 0,-2 1 1 0 0,1-1-1 0 0,-1 0 0 0 0,-1 0 1 0 0,0 1-1 0 0,-1 0 0 0 0,0 0 1 0 0,-1 0-1 0 0,0 1 0 0 0,-5-8-30 0 0,7 12-164 0 0,-1-1 0 0 0,1 1-1 0 0,-1 0 1 0 0,0 1 0 0 0,0-1-1 0 0,-1 1 1 0 0,1 0 0 0 0,-1 0 0 0 0,0 1-1 0 0,-1-1 1 0 0,1 1 0 0 0,-1 1-1 0 0,0-1 1 0 0,0 1 0 0 0,0 1-1 0 0,0-1 1 0 0,0 1 0 0 0,-1 0-1 0 0,-2 0 165 0 0,-8 2-3085 0 0,6 0-2708 0 0,4 0-5233 0 0</inkml:trace>
  <inkml:trace contextRef="#ctx0" brushRef="#br0" timeOffset="1151.635">1768 143 12995 0 0,'0'0'1691'0'0,"0"0"-451"0"0,0 0-256 0 0,0 0 89 0 0,0 0 133 0 0,0 0-11 0 0,0 0-240 0 0,0 0-339 0 0,0 0-205 0 0,0 0-52 0 0,0 0 32 0 0,0 0 34 0 0,0 0-8 0 0,3 12-74 0 0,29 216 849 0 0,-24 213-854 0 0,-18-268-327 0 0,1-106-138 0 0,4-86-5289 0 0,-1-5 981 0 0,2 12-1402 0 0,0 4-4190 0 0</inkml:trace>
  <inkml:trace contextRef="#ctx0" brushRef="#br0" timeOffset="1353.716">1429 743 10322 0 0,'0'0'1070'0'0,"0"0"-65"0"0,0 0 152 0 0,0 0 61 0 0,0 0-35 0 0,32 1-90 0 0,100 1-122 0 0,241-5 1198 0 0,-302 11-3851 0 0,-31-2-5216 0 0,-25-5-3502 0 0</inkml:trace>
  <inkml:trace contextRef="#ctx0" brushRef="#br0" timeOffset="1706.641">2206 891 5041 0 0,'0'0'1859'0'0,"0"0"-1137"0"0,0 0 100 0 0,0 0 628 0 0,0 0 289 0 0,0 0 62 0 0,0 0-174 0 0,0 0-303 0 0,0 0-300 0 0,0 0-252 0 0,32-15-184 0 0,99-44-124 0 0,-73 16 101 0 0,-53 34-449 0 0,1 0-10 0 0,-1 0 1 0 0,-1-1 0 0 0,1 1 0 0 0,-2-1 0 0 0,1-1-1 0 0,-1 1 1 0 0,-1 0 0 0 0,0-1 0 0 0,0 1-1 0 0,-1-1 1 0 0,0 1 0 0 0,-1-1 0 0 0,0 0 0 0 0,-1-4-107 0 0,-2 11 14 0 0,1 0 1 0 0,0-1 0 0 0,-1 1 0 0 0,0 0 0 0 0,0 0 0 0 0,0 1 0 0 0,0-1-1 0 0,-1 1 1 0 0,1-1 0 0 0,-1 1 0 0 0,0 0 0 0 0,0 1 0 0 0,0-1 0 0 0,0 1-1 0 0,-1-1 1 0 0,1 1 0 0 0,-1 1 0 0 0,1-1 0 0 0,-1 1 0 0 0,0-1-1 0 0,0 1 1 0 0,1 0 0 0 0,-1 1 0 0 0,0-1 0 0 0,0 1 0 0 0,0 0 0 0 0,0 1-1 0 0,0-1 1 0 0,-3 1-15 0 0,-5 1-19 0 0,1 1-1 0 0,-1-1 1 0 0,1 2-1 0 0,0 0 0 0 0,0 0 1 0 0,0 1-1 0 0,0 1 0 0 0,1 0 1 0 0,0 0-1 0 0,0 1 1 0 0,1 1-1 0 0,0-1 0 0 0,0 2 1 0 0,1-1-1 0 0,0 2 1 0 0,0-1-1 0 0,1 1 0 0 0,1 0 1 0 0,-1 1-1 0 0,2-1 1 0 0,-1 2-1 0 0,1-1 0 0 0,1 1 1 0 0,0-1-1 0 0,1 1 1 0 0,0 1-1 0 0,1-1 0 0 0,0 1 1 0 0,1-1-1 0 0,0 12 20 0 0,1-15-90 0 0,0-1-1 0 0,1 0 1 0 0,0 0-1 0 0,1 0 1 0 0,-1 0 0 0 0,2 0-1 0 0,-1 0 1 0 0,1-1-1 0 0,0 1 1 0 0,1 0-1 0 0,0-1 1 0 0,0 1 0 0 0,0-1-1 0 0,1 0 1 0 0,0 0-1 0 0,1 0 1 0 0,-1-1-1 0 0,1 1 1 0 0,1-1 0 0 0,-1 0-1 0 0,1-1 1 0 0,0 1-1 0 0,0-1 1 0 0,1 0-1 0 0,-1-1 1 0 0,4 2 90 0 0,97 36-3332 0 0,-34-28-6004 0 0,-49-10 3104 0 0</inkml:trace>
  <inkml:trace contextRef="#ctx0" brushRef="#br0" timeOffset="2123.98">2639 990 4225 0 0,'0'0'2873'0'0,"0"0"-1615"0"0,0 0-536 0 0,0 0 143 0 0,0 0 234 0 0,0 0 107 0 0,0 0-24 0 0,0 0-146 0 0,0 0-121 0 0,0 0 11 0 0,0 0-7 0 0,0 0-100 0 0,0 0-173 0 0,6-2-185 0 0,64-45 382 0 0,157-180 169 0 0,-197 202-1069 0 0,-36 57 65 0 0,0-22 6 0 0,1 1 0 0 0,0 0 0 0 0,1-1 0 0 0,0 2 0 0 0,1-1 0 0 0,0 0 0 0 0,1 1 0 0 0,1-1 0 0 0,-1 1 0 0 0,2-1 0 0 0,-1 1 0 0 0,2 0 1 0 0,0 8-15 0 0,1-16 29 0 0,-1-1 1 0 0,1 1 0 0 0,-1 0-1 0 0,1-1 1 0 0,0 1 0 0 0,0-1-1 0 0,1 1 1 0 0,-1-1 0 0 0,1 0-1 0 0,-1 0 1 0 0,1 0 0 0 0,0-1 0 0 0,0 1-1 0 0,1-1 1 0 0,-1 1 0 0 0,0-1-1 0 0,1 0 1 0 0,-1 0 0 0 0,1-1-1 0 0,0 1 1 0 0,0-1 0 0 0,-1 1-1 0 0,1-1 1 0 0,0 0 0 0 0,0-1 0 0 0,0 1-1 0 0,0-1 1 0 0,4 0-30 0 0,2 1 239 0 0,1-1 0 0 0,-1-1 1 0 0,0 1-1 0 0,0-2 0 0 0,0 1 1 0 0,0-1-1 0 0,0-1 0 0 0,0 0 0 0 0,0 0 1 0 0,-1-1-1 0 0,1-1-239 0 0,5-2 171 0 0,-1-1 0 0 0,1-1 1 0 0,-1-1-1 0 0,-1 0 0 0 0,1 0 0 0 0,-2-2 0 0 0,0 1 1 0 0,0-2-1 0 0,-1 0 0 0 0,-1 0 0 0 0,0 0 1 0 0,0-2-1 0 0,6-14-171 0 0,-2-24-1138 0 0,-13 30-7878 0 0,-1 19-3051 0 0</inkml:trace>
  <inkml:trace contextRef="#ctx0" brushRef="#br0" timeOffset="6897.909">3715 158 2873 0 0,'0'0'1327'0'0,"0"0"45"0"0,0 0 263 0 0,0 0 323 0 0,0 0 135 0 0,0 0-170 0 0,0 0-384 0 0,0 0-424 0 0,0 0-322 0 0,0 0-171 0 0,0 0-98 0 0,3-6-43 0 0,5-16-23 0 0,-5 22 5465 0 0,0 24-5046 0 0,-12 123 84 0 0,-39 181-656 0 0,15-70-169 0 0,40-185-219 0 0,-3-109-15 0 0,0-7-6348 0 0,6 16-4665 0 0,-8 23 1934 0 0</inkml:trace>
  <inkml:trace contextRef="#ctx0" brushRef="#br0" timeOffset="7274.367">3443 611 3049 0 0,'0'0'2727'0'0,"0"0"-391"0"0,0 0-100 0 0,0 0-33 0 0,0 0-172 0 0,0 0-209 0 0,0 0-313 0 0,0 0-345 0 0,0 0-311 0 0,0 0-228 0 0,0 0-186 0 0,0 0-119 0 0,0 0-69 0 0,-2-2-39 0 0,-3-7 252 0 0,25 8 559 0 0,-7 2-518 0 0,283-1 2904 0 0,-278-1-3403 0 0,0-1 0 0 0,0-1 0 0 0,-1 0 0 0 0,1-1 0 0 0,-1-1 0 0 0,0 0 0 0 0,0-2 0 0 0,-1 0 0 0 0,14-8-6 0 0,-17 3-115 0 0,-13 10-3692 0 0,-2 1-3988 0 0,0 1-3071 0 0</inkml:trace>
  <inkml:trace contextRef="#ctx0" brushRef="#br0" timeOffset="7553.352">4111 721 11594 0 0,'0'0'1367'0'0,"0"0"-52"0"0,0 0 219 0 0,0 0 229 0 0,0 0-27 0 0,0 0-253 0 0,0 0-349 0 0,0 0-350 0 0,0 0-236 0 0,0 0-128 0 0,0 0-89 0 0,0 0-76 0 0,2 32-72 0 0,5 99-50 0 0,-3-17-44 0 0,11-101-1629 0 0,-8-12-1989 0 0,-1-4-3584 0 0,-4 2-3774 0 0</inkml:trace>
  <inkml:trace contextRef="#ctx0" brushRef="#br0" timeOffset="7790.473">4128 441 11626 0 0,'0'0'4209'0'0,"0"0"-2280"0"0,0 0-545 0 0,0 0-200 0 0,0 0-111 0 0,0 0-241 0 0,0 0-312 0 0,0 0-344 0 0,0 0-336 0 0,0 0-120 0 0,0 0-48 0 0,0 0-168 0 0,0 0-305 0 0,0 0-1015 0 0,0 26-3265 0 0,5-19-7178 0 0</inkml:trace>
  <inkml:trace contextRef="#ctx0" brushRef="#br0" timeOffset="8436.036">4645 688 11282 0 0,'0'0'4172'0'0,"0"0"-2050"0"0,0 0-798 0 0,0 0-98 0 0,0 0-106 0 0,0 0-112 0 0,0 0-174 0 0,0 0-206 0 0,0 0-163 0 0,-32 22-134 0 0,-99 70-96 0 0,66-26-13 0 0,55-52-196 0 0,4-7-31 0 0,0 1 0 0 0,0-1 1 0 0,1 1-1 0 0,0 0 0 0 0,1 0 0 0 0,0 1 1 0 0,0-1-1 0 0,1 1 0 0 0,0 0 1 0 0,0 0-1 0 0,1 0 0 0 0,0 0 0 0 0,0 2 5 0 0,2-9-11 0 0,-1 0-1 0 0,1 1 0 0 0,0-1 0 0 0,0 0 1 0 0,0 0-1 0 0,0 1 0 0 0,0-1 0 0 0,0 0 1 0 0,0 1-1 0 0,1-1 0 0 0,-1 0 1 0 0,1 0-1 0 0,0 0 0 0 0,0 0 0 0 0,-1 0 1 0 0,1 1-1 0 0,1-1 0 0 0,-1-1 0 0 0,0 1 1 0 0,0 0-1 0 0,1 0 0 0 0,-1 0 1 0 0,1-1-1 0 0,-1 1 0 0 0,1-1 0 0 0,0 1 1 0 0,0-1-1 0 0,0 0 0 0 0,0 1 0 0 0,0-1 1 0 0,0 0-1 0 0,0 0 0 0 0,0 0 1 0 0,0-1-1 0 0,0 1 0 0 0,0-1 0 0 0,1 1 1 0 0,-1-1-1 0 0,2 1 12 0 0,11-3 25 0 0,0 0-1 0 0,0 0 1 0 0,0-2 0 0 0,-1 0-1 0 0,1 0 1 0 0,-1-1 0 0 0,0-1 0 0 0,-1-1-1 0 0,1 0 1 0 0,-1 0 0 0 0,0-1-1 0 0,-1-1 1 0 0,0 0 0 0 0,-1-1-1 0 0,10-9-24 0 0,-20 17 2 0 0,36-30 94 0 0,-2-2-1 0 0,-1-1 1 0 0,-2-2 0 0 0,-2-1 0 0 0,12-21-96 0 0,-37 56-50 0 0,-7 14 16 0 0,-8 41-49 0 0,7-46 51 0 0,1 0 0 0 0,0 0-1 0 0,0 0 1 0 0,1 1 0 0 0,0-1-1 0 0,0 1 1 0 0,0-1 0 0 0,1 1-1 0 0,0-1 1 0 0,0 1-1 0 0,0 0 1 0 0,1-1 0 0 0,0 1-1 0 0,0-1 1 0 0,1 0 0 0 0,0 1-1 0 0,0-1 1 0 0,1 0 0 0 0,-1 0-1 0 0,1 0 1 0 0,0 0 0 0 0,1-1-1 0 0,0 1 1 0 0,0 0 32 0 0,1-2-14 0 0,-1-1 0 0 0,0 1-1 0 0,1-1 1 0 0,0 0 0 0 0,-1 0 0 0 0,1-1 0 0 0,0 1 0 0 0,1-1-1 0 0,-1 0 1 0 0,0-1 0 0 0,1 1 0 0 0,-1-1 0 0 0,1 0-1 0 0,3 0 15 0 0,0 0 12 0 0,0-1 0 0 0,0 0 0 0 0,0-1-1 0 0,-1 0 1 0 0,1 0 0 0 0,0-1-1 0 0,0 0 1 0 0,-1 0 0 0 0,1-1-1 0 0,-1 0 1 0 0,0-1 0 0 0,0 0-1 0 0,7-4-11 0 0,9-9 138 0 0,-1 0 0 0 0,0-2 0 0 0,-2-1 0 0 0,0 0 0 0 0,-1-2 0 0 0,-1 0 0 0 0,-1-1 0 0 0,-1-1 0 0 0,-1 0 0 0 0,-1-1 0 0 0,-1-1 0 0 0,-2-1 0 0 0,7-17-138 0 0,-2-1 57 0 0,-2 0-1 0 0,-2-1 1 0 0,-2 0-1 0 0,-1-1 1 0 0,-3 0 0 0 0,-2-1-1 0 0,-2 1 1 0 0,-2-1-1 0 0,-3-8-56 0 0,3 50 1 0 0,-1 0 0 0 0,0 0 0 0 0,-1 0 0 0 0,1 0 0 0 0,-1 0 0 0 0,0 0 0 0 0,0 0 0 0 0,-1 1 0 0 0,0-1 0 0 0,0 0 0 0 0,0 1 0 0 0,-1 0 0 0 0,0-1 0 0 0,0 1 0 0 0,0 0 0 0 0,0 0 0 0 0,-1 1 0 0 0,0-1-1 0 0,0 1 1 0 0,0 0 0 0 0,-1 0 0 0 0,1 0 0 0 0,-1 0 0 0 0,0 1 0 0 0,0 0 0 0 0,0 0 0 0 0,-1 0 0 0 0,-3-1-1 0 0,4 4-7 0 0,-1 0 1 0 0,0 1-1 0 0,1 0 1 0 0,-1-1-1 0 0,1 2 1 0 0,-1-1-1 0 0,1 1 1 0 0,0 0-1 0 0,-1 0 1 0 0,1 0-1 0 0,0 1 0 0 0,0-1 1 0 0,1 1-1 0 0,-1 1 1 0 0,1-1-1 0 0,-1 1 1 0 0,1-1-1 0 0,0 1 1 0 0,0 1-1 0 0,1-1 1 0 0,-1 0-1 0 0,1 1 0 0 0,-2 2 7 0 0,-4 7-9 0 0,1 0 1 0 0,1 0-1 0 0,0 0 0 0 0,0 1 0 0 0,1 0 0 0 0,1 0 0 0 0,-3 15 9 0 0,5-8 4 0 0,0-1 0 0 0,1 1 0 0 0,2 0 0 0 0,0-1 0 0 0,1 1 0 0 0,1 0 0 0 0,1-1 0 0 0,1 1 0 0 0,1-1 0 0 0,1 0 0 0 0,0-1 0 0 0,2 1 0 0 0,9 17-4 0 0,10 23 262 0 0,2-2 0 0 0,2-1 1 0 0,4-2-1 0 0,1-1 0 0 0,3-1 0 0 0,27 26-262 0 0,8-21 103 0 0,-70-103-1899 0 0,-13 19-1927 0 0,3 11-5669 0 0,4 9-2975 0 0</inkml:trace>
  <inkml:trace contextRef="#ctx0" brushRef="#br0" timeOffset="10728.253">6328 891 3505 0 0,'0'0'851'0'0,"0"0"-370"0"0,0 0-9 0 0,0 0 346 0 0,0 0 369 0 0,0 0 161 0 0,0 0-24 0 0,0 0-161 0 0,0 0-164 0 0,0 0-98 0 0,0 0-59 0 0,0 0-50 0 0,0 0-38 0 0,12 0-13 0 0,99 0 2537 0 0,-97-2-2950 0 0,-1 0 1 0 0,1 0-1 0 0,-1-2 0 0 0,1 1 1 0 0,-1-2-1 0 0,0 0 0 0 0,-1 0 0 0 0,1-1 1 0 0,-1-1-1 0 0,0 0 0 0 0,-1 0 1 0 0,6-5-329 0 0,-10 6 108 0 0,1-1 1 0 0,-1 1-1 0 0,0-1 1 0 0,-1 0-1 0 0,0-1 1 0 0,0 1 0 0 0,-1-1-1 0 0,0 0 1 0 0,0-1-1 0 0,0 1 1 0 0,-1-1-1 0 0,-1 0 1 0 0,0 0-1 0 0,0 0 1 0 0,0-1 0 0 0,-1 1-1 0 0,-1-1 1 0 0,0 1-1 0 0,0-1 1 0 0,-1-8-109 0 0,-2 12 20 0 0,0 0 1 0 0,-1 0-1 0 0,0 1 1 0 0,0-1-1 0 0,-1 1 0 0 0,1 0 1 0 0,-1 0-1 0 0,0 0 1 0 0,0 1-1 0 0,-1-1 1 0 0,0 1-1 0 0,1 0 0 0 0,-1 0 1 0 0,-1 1-1 0 0,1 0 1 0 0,0-1-1 0 0,-1 2 1 0 0,0-1-1 0 0,0 1 0 0 0,1 0 1 0 0,-1 0-1 0 0,-1 0 1 0 0,1 1-1 0 0,0 0 1 0 0,0 0-21 0 0,-5-1-11 0 0,1 0 1 0 0,0 1 0 0 0,-1 0-1 0 0,1 1 1 0 0,-1 0 0 0 0,1 0-1 0 0,-1 1 1 0 0,1 1 0 0 0,-1 0-1 0 0,1 0 1 0 0,0 1 0 0 0,0 0-1 0 0,0 1 1 0 0,1 0 0 0 0,-1 0-1 0 0,1 1 1 0 0,0 1 0 0 0,0-1-1 0 0,0 1 1 0 0,1 1 10 0 0,-6 3 12 0 0,0 1 0 0 0,0 1 1 0 0,1 0-1 0 0,1 1 0 0 0,0 1 0 0 0,1-1 0 0 0,0 2 1 0 0,1 0-1 0 0,1 0 0 0 0,0 0 0 0 0,1 1 0 0 0,1 1 1 0 0,0-1-1 0 0,1 1 0 0 0,1 0 0 0 0,1 1 0 0 0,0-1 1 0 0,1 1-1 0 0,1 2-12 0 0,2-12 25 0 0,0 1-1 0 0,0-1 1 0 0,1 1 0 0 0,0-1-1 0 0,0 0 1 0 0,1 1 0 0 0,0-1-1 0 0,0 0 1 0 0,1 0 0 0 0,0 0-1 0 0,1 0 1 0 0,0-1 0 0 0,0 1-1 0 0,0-1 1 0 0,1 0 0 0 0,0 0-1 0 0,1-1 1 0 0,-1 1 0 0 0,1-1-1 0 0,1 0 1 0 0,-1-1 0 0 0,5 3-25 0 0,8 4 113 0 0,1-1 0 0 0,1-2 0 0 0,0 0 0 0 0,0-1 0 0 0,0 0 0 0 0,1-2 0 0 0,0-1 0 0 0,1-1 0 0 0,-1-1 0 0 0,1 0 0 0 0,-1-2 0 0 0,1-1 0 0 0,0 0 0 0 0,-1-2 0 0 0,1-1 0 0 0,-1 0 0 0 0,1-2-113 0 0,-16 4 29 0 0,0 0 0 0 0,0 0-1 0 0,0-1 1 0 0,0 1-1 0 0,0-2 1 0 0,-1 1-1 0 0,1-1 1 0 0,-1 0 0 0 0,1 0-1 0 0,-1-1 1 0 0,0 0-1 0 0,0 0 1 0 0,-1 0-1 0 0,1-1 1 0 0,-1 1-1 0 0,0-1 1 0 0,0-1 0 0 0,-1 1-1 0 0,1-1 1 0 0,-1 0-1 0 0,0 0 1 0 0,-1 0-1 0 0,0 0 1 0 0,0-1 0 0 0,0 1-1 0 0,-1-1 1 0 0,1 0-1 0 0,-2 0 1 0 0,1 0-1 0 0,-1 0 1 0 0,0 0-29 0 0,-10-23-1554 0 0,4 27-3479 0 0,-2 2-4478 0 0,4 1-2668 0 0</inkml:trace>
  <inkml:trace contextRef="#ctx0" brushRef="#br0" timeOffset="11509.956">7151 699 904 0 0,'0'0'3273'0'0,"0"0"-1219"0"0,0 0-298 0 0,0 0 83 0 0,0 0 63 0 0,0 0-106 0 0,0 0-254 0 0,0 0-283 0 0,0 0-228 0 0,0 0-146 0 0,0 0-78 0 0,0 0-61 0 0,0 0-20 0 0,3 7 2566 0 0,-40 57-1665 0 0,-111 292-1007 0 0,120-305-621 0 0,309-455 238 0 0,-189 290-213 0 0,-89 151-136 0 0,-14-2 111 0 0,2 0-1 0 0,2 1 1 0 0,2 0 0 0 0,1 1-1 0 0,1 15 2 0 0,2-45-6 0 0,1 0 0 0 0,1 0-1 0 0,-1 0 1 0 0,1-1 0 0 0,0 1-1 0 0,1 0 1 0 0,0-1 0 0 0,0 1-1 0 0,0-1 1 0 0,1 1 0 0 0,0-1-1 0 0,0 0 1 0 0,0 0 0 0 0,1-1-1 0 0,0 1 1 0 0,0-1 0 0 0,1 1-1 0 0,-1-1 1 0 0,1-1 0 0 0,5 5 6 0 0,-6-6 16 0 0,0-1 0 0 0,0 0 1 0 0,-1 0-1 0 0,1-1 1 0 0,0 1-1 0 0,0-1 0 0 0,1 0 1 0 0,-1 0-1 0 0,0 0 0 0 0,0 0 1 0 0,0-1-1 0 0,1 0 1 0 0,-1 0-1 0 0,0 0 0 0 0,0 0 1 0 0,1-1-1 0 0,-1 1 1 0 0,0-1-1 0 0,0 0 0 0 0,0 0 1 0 0,0-1-1 0 0,0 1 1 0 0,0-1-1 0 0,3-2-16 0 0,7-7 119 0 0,0-1 0 0 0,-1 0 0 0 0,-1-1 0 0 0,0 0-1 0 0,-1-1 1 0 0,-1 0 0 0 0,0-1 0 0 0,0 0 0 0 0,-2-1 0 0 0,0 0 0 0 0,-1 0 0 0 0,0-1 0 0 0,-2 0-1 0 0,0 0 1 0 0,0 0 0 0 0,-2 0 0 0 0,0-1 0 0 0,-1 0 0 0 0,-1 1 0 0 0,0-8-119 0 0,-8 14-1002 0 0,-4 27-3682 0 0,8-11 1587 0 0,-2 3-6131 0 0</inkml:trace>
  <inkml:trace contextRef="#ctx0" brushRef="#br0" timeOffset="12304.948">7819 891 10186 0 0,'0'0'1052'0'0,"0"0"-49"0"0,0 0 282 0 0,0 0 303 0 0,0 0 50 0 0,0 0-186 0 0,0 0-259 0 0,0 0-195 0 0,0 0-154 0 0,0 0-128 0 0,0 0-104 0 0,0 0-78 0 0,21 0-53 0 0,66-1-30 0 0,-11-18 1077 0 0,-71 17-1462 0 0,1 0 0 0 0,-1 0 0 0 0,0-1 0 0 0,0 0 0 0 0,0 0-1 0 0,0-1 1 0 0,0 0 0 0 0,0 1 0 0 0,-1-1 0 0 0,0-1 0 0 0,0 1-1 0 0,0-1 1 0 0,-1 1 0 0 0,1-1 0 0 0,-1 0 0 0 0,0-1 0 0 0,0 1 0 0 0,-1 0-1 0 0,0-1 1 0 0,0 1 0 0 0,0-1 0 0 0,0 0 0 0 0,-1 0 0 0 0,0 0-1 0 0,0 1 1 0 0,-1-1 0 0 0,0 0 0 0 0,0 0 0 0 0,0 0 0 0 0,-1-6-66 0 0,-2 9-14 0 0,0 0 0 0 0,0 0 1 0 0,0 0-1 0 0,0 0 1 0 0,0 1-1 0 0,-1-1 1 0 0,1 1-1 0 0,-1 0 0 0 0,0 0 1 0 0,1 0-1 0 0,-1 0 1 0 0,0 1-1 0 0,0-1 1 0 0,0 1-1 0 0,0 0 0 0 0,0 0 1 0 0,-1 1-1 0 0,1-1 1 0 0,0 1-1 0 0,0 0 1 0 0,0 0-1 0 0,-1 1 1 0 0,1-1-1 0 0,0 1 0 0 0,0 0 1 0 0,0 0-1 0 0,0 0 1 0 0,0 0-1 0 0,-1 1 14 0 0,-9 4-58 0 0,-1 1-1 0 0,2 0 1 0 0,-1 0-1 0 0,1 1 1 0 0,0 1 0 0 0,1 1-1 0 0,0-1 1 0 0,0 2-1 0 0,1 0 1 0 0,0 0-1 0 0,1 1 1 0 0,1 0 0 0 0,0 1-1 0 0,0 0 1 0 0,1 0-1 0 0,-1 5 59 0 0,3-7-42 0 0,1 1-1 0 0,0 0 0 0 0,1 0 1 0 0,1 0-1 0 0,0 0 0 0 0,0 1 1 0 0,1-1-1 0 0,1 1 0 0 0,0-1 1 0 0,0 1-1 0 0,2 11 43 0 0,2-16-1 0 0,0 0 0 0 0,0-1 0 0 0,1 1-1 0 0,0 0 1 0 0,0-1 0 0 0,1 0 0 0 0,0 0 0 0 0,0-1 0 0 0,0 1 0 0 0,1-1 0 0 0,0 0 0 0 0,1 0-1 0 0,-1-1 1 0 0,1 0 0 0 0,0 0 0 0 0,0-1 0 0 0,0 0 0 0 0,1 0 0 0 0,0 0 0 0 0,0-1 0 0 0,0 0-1 0 0,0-1 1 0 0,0 0 0 0 0,4 1 1 0 0,6 0 68 0 0,0 0-1 0 0,1-1 1 0 0,-1-1-1 0 0,0-1 0 0 0,1-1 1 0 0,-1 0-1 0 0,0-1 1 0 0,0-1-1 0 0,0-1 1 0 0,0 0-1 0 0,-1-2 1 0 0,1 0-1 0 0,-1 0 1 0 0,0-2-1 0 0,-1 0 1 0 0,0-1-1 0 0,11-8-67 0 0,-1-1 118 0 0,-1 0 0 0 0,-1-2 0 0 0,-1-1 0 0 0,-1 0 0 0 0,-1-2-1 0 0,0-1 1 0 0,-2 0 0 0 0,-1-1 0 0 0,-1-1 0 0 0,1-4-118 0 0,5-11 60 0 0,-1-1 0 0 0,-2-1 0 0 0,-2-1 0 0 0,-2 0 0 0 0,8-39-60 0 0,-24 82-1 0 0,0 0 0 0 0,1-1 0 0 0,-1 1 0 0 0,0 0 1 0 0,0-1-1 0 0,0 1 0 0 0,0-1 0 0 0,0 1 0 0 0,0-1 0 0 0,0 1 0 0 0,0 0 0 0 0,-1-1 0 0 0,1 1 0 0 0,0 0 0 0 0,-1-1 1 0 0,1 1-1 0 0,-1 0 0 0 0,0-1 0 0 0,1 1 0 0 0,-1 0 0 0 0,0 0 0 0 0,0 0 0 0 0,0 0 0 0 0,1 0 0 0 0,-1 0 1 0 0,0 0-1 0 0,-1 0 0 0 0,1 0 0 0 0,0 0 0 0 0,0 0 0 0 0,0 1 0 0 0,0-1 0 0 0,-1 0 0 0 0,1 1 0 0 0,0-1 1 0 0,-1 1-1 0 0,1 0 0 0 0,0-1 0 0 0,-1 1 0 0 0,1 0 0 0 0,-1 0 0 0 0,1 0 0 0 0,0 0 0 0 0,-1 0 0 0 0,1 0 0 0 0,-1 0 1 0 0,1 0-1 0 0,0 0 0 0 0,-1 1 0 0 0,1-1 0 0 0,0 1 0 0 0,-1-1 0 0 0,1 1 0 0 0,0-1 0 0 0,0 1 0 0 0,-1 0 1 0 0,-10 2-20 0 0,0 1-1 0 0,0 0 1 0 0,0 1-1 0 0,1 0 0 0 0,0 1 1 0 0,0 1-1 0 0,0-1 1 0 0,1 2-1 0 0,0-1 0 0 0,0 1 1 0 0,-3 4 20 0 0,2-3-14 0 0,10-8 12 0 0,-9 5-13 0 0,1 0-1 0 0,0 1 0 0 0,0 0 1 0 0,0 0-1 0 0,1 1 0 0 0,1 0 1 0 0,-1 1-1 0 0,1 0 0 0 0,0 0 1 0 0,1 0-1 0 0,0 1 0 0 0,1 0 1 0 0,0 0-1 0 0,0 0 0 0 0,1 0 1 0 0,1 1-1 0 0,-1 0 0 0 0,1 4 16 0 0,5-11-3 0 0,0 1 0 0 0,0-1 1 0 0,1 0-1 0 0,0 0 0 0 0,-1-1 0 0 0,2 1 0 0 0,-1 0 0 0 0,0-1 0 0 0,1 0 0 0 0,-1 0 0 0 0,1 0 0 0 0,0 0 0 0 0,0 0 1 0 0,0-1-1 0 0,0 0 0 0 0,0 0 0 0 0,1 0 0 0 0,-1 0 0 0 0,1-1 0 0 0,-1 0 0 0 0,1 0 0 0 0,0 0 0 0 0,0 0 1 0 0,-1-1-1 0 0,1 1 0 0 0,0-1 0 0 0,0-1 0 0 0,-1 1 0 0 0,1-1 0 0 0,4 0 3 0 0,2 1 2 0 0,48 2 42 0 0,-40-2-24 0 0,0 0 0 0 0,0 1 1 0 0,0 1-1 0 0,0 1 1 0 0,0 1-1 0 0,-1 0 0 0 0,1 1 1 0 0,13 7-21 0 0,-29-11 5 0 0,0 1 0 0 0,0 0 0 0 0,-1 0 0 0 0,1 0 0 0 0,-1 1 0 0 0,0-1 0 0 0,0 1 0 0 0,0-1 0 0 0,0 1 0 0 0,0-1 0 0 0,0 1 0 0 0,-1 0 0 0 0,1 0 0 0 0,-1 0 0 0 0,0 0 0 0 0,0 0 0 0 0,0 0 0 0 0,0 1 0 0 0,0-1 0 0 0,-1 0 0 0 0,0 0 0 0 0,1 0 0 0 0,-1 1 0 0 0,0-1 0 0 0,-1 0 0 0 0,1 1 0 0 0,0-1 0 0 0,-1 0 0 0 0,0 0 0 0 0,0 1-5 0 0,-38 91 164 0 0,-53 38-102 0 0,80-107-386 0 0,12-26 73 0 0,0 0-113 0 0,18 0-3017 0 0,27-27-6964 0 0,-38 22 6416 0 0,4-3-5738 0 0</inkml:trace>
  <inkml:trace contextRef="#ctx0" brushRef="#br0" timeOffset="12902.092">9111 725 13747 0 0,'0'0'2088'0'0,"0"0"-391"0"0,0 0-289 0 0,0 0-225 0 0,0 0-171 0 0,0 0-162 0 0,0 0-133 0 0,0 0-134 0 0,0 0-138 0 0,0 0-118 0 0,-34 16-113 0 0,-107 55-89 0 0,75-19-26 0 0,57-40-82 0 0,1-1-31 0 0,1-1 1 0 0,0 1-1 0 0,0 0 0 0 0,1 0 1 0 0,1 1-1 0 0,0 0 1 0 0,0 0-1 0 0,1 0 0 0 0,1 1 1 0 0,0-1-1 0 0,0 1 0 0 0,1 0 1 0 0,1 0-1 0 0,0 0 14 0 0,3-10 9 0 0,-1 0 0 0 0,1-1-1 0 0,0 1 1 0 0,-1 0 0 0 0,1-1 0 0 0,0 0-1 0 0,1 1 1 0 0,-1-1 0 0 0,0 0-1 0 0,1 0 1 0 0,-1 0 0 0 0,1 0 0 0 0,-1-1-1 0 0,1 1 1 0 0,0-1 0 0 0,0 1-1 0 0,0-1 1 0 0,0 0 0 0 0,0 0 0 0 0,0 0-1 0 0,0-1 1 0 0,0 1 0 0 0,0-1-1 0 0,0 0 1 0 0,0 1 0 0 0,0-1 0 0 0,1-1-1 0 0,-1 1 1 0 0,0 0 0 0 0,0-1 0 0 0,0 0-1 0 0,0 1 1 0 0,0-1 0 0 0,0-1-1 0 0,0 1 1 0 0,0 0 0 0 0,0-1 0 0 0,-1 1-1 0 0,2-2-8 0 0,31-15 231 0 0,-1-2 0 0 0,-1-2 0 0 0,0-1 0 0 0,-2-1 0 0 0,-1-2 0 0 0,8-10-231 0 0,59-47 496 0 0,-83 72-408 0 0,77-44 489 0 0,-87 56-563 0 0,-1 0 0 0 0,0 0-1 0 0,0 1 1 0 0,0-1-1 0 0,0 1 1 0 0,-1-1 0 0 0,1 1-1 0 0,0 0 1 0 0,-1 0-1 0 0,1 1 1 0 0,-1-1 0 0 0,0 0-1 0 0,1 1 1 0 0,-1-1-1 0 0,0 1 1 0 0,-1 0 0 0 0,1 0-1 0 0,0 0 1 0 0,-1 0-1 0 0,0 0 1 0 0,1 0 0 0 0,-1 0-1 0 0,-1 0 1 0 0,1 0-1 0 0,0 0 1 0 0,-1 1 0 0 0,1-1-1 0 0,-1 0 1 0 0,0 1-1 0 0,0 1-13 0 0,1 0 13 0 0,13 88 2 0 0,-4 1 1 0 0,-4 0-1 0 0,-5 70-15 0 0,-1-134 12 0 0,2-7-10 0 0,-1-1 0 0 0,-1 1 0 0 0,0 0 1 0 0,-2-1-1 0 0,-1 1 0 0 0,-1-1 0 0 0,-1 0 0 0 0,0 0 0 0 0,-2 0 0 0 0,-1-1 0 0 0,0 0 0 0 0,-2 0 0 0 0,0-1 1 0 0,-2 1-3 0 0,7-12 5 0 0,-2-1 0 0 0,1 1 0 0 0,-1-1 0 0 0,0 0 1 0 0,-1 0-1 0 0,0-1 0 0 0,0 0 0 0 0,-1-1 1 0 0,1 0-1 0 0,-1 0 0 0 0,-1 0 0 0 0,1-1 0 0 0,-1-1 1 0 0,0 0-1 0 0,0 0 0 0 0,0-1 0 0 0,-1 0 1 0 0,1-1-1 0 0,-1 0 0 0 0,1-1 0 0 0,-1 0 0 0 0,0 0 1 0 0,0-1-1 0 0,-3-1-5 0 0,9-2-3 0 0,1 1 0 0 0,0-1-1 0 0,0 0 1 0 0,0 0 0 0 0,0 0 0 0 0,1 0 0 0 0,0-1-1 0 0,-1 0 1 0 0,1 0 0 0 0,0 1 0 0 0,1-2 0 0 0,-1 1 0 0 0,1 0-1 0 0,0-1 1 0 0,0 1 0 0 0,0-1 0 0 0,0 1 0 0 0,1-1-1 0 0,0 0 1 0 0,0 0 0 0 0,0 1 0 0 0,0-1 0 0 0,1 0-1 0 0,0 0 1 0 0,0 0 0 0 0,0 0 0 0 0,1 0 0 0 0,0 0 0 0 0,0 0-1 0 0,1-3 4 0 0,-2 5 0 0 0,4-33-16 0 0,2 0 1 0 0,1 0 0 0 0,2 1-1 0 0,2 0 1 0 0,1 1-1 0 0,1 0 1 0 0,2 1 15 0 0,6-9-112 0 0,2 1 0 0 0,2 1-1 0 0,2 1 1 0 0,1 1 0 0 0,2 1 0 0 0,2 2 0 0 0,1 2-1 0 0,36-30 113 0 0,-21 17-792 0 0,-28 26-4440 0 0,-11 12 177 0 0,-6 4-6197 0 0</inkml:trace>
  <inkml:trace contextRef="#ctx0" brushRef="#br0" timeOffset="13491.331">9658 765 15411 0 0,'0'0'1677'0'0,"0"0"-308"0"0,0 0-227 0 0,0 0-149 0 0,0 0-159 0 0,0 0-157 0 0,0 0-132 0 0,0 0-124 0 0,0 0-105 0 0,0 0-111 0 0,0 0-82 0 0,0 0-39 0 0,0 0-39 0 0,-20 29-13 0 0,-59 87 10 0 0,53-59-29 0 0,26-48-12 0 0,-1-5-7 0 0,0 0-1 0 0,0 0 1 0 0,1 0-1 0 0,-1 0 0 0 0,1 0 1 0 0,0 0-1 0 0,0 0 0 0 0,0 0 1 0 0,1 0-1 0 0,-1 0 1 0 0,1-1-1 0 0,0 1 0 0 0,0 0 1 0 0,1 0-1 0 0,-1 0 0 0 0,1-1 1 0 0,0 1-1 0 0,0-1 1 0 0,0 1-1 0 0,0-1 0 0 0,0 0 1 0 0,1 1-1 0 0,0-1 0 0 0,-1-1 1 0 0,1 1-1 0 0,0 0 1 0 0,1-1-1 0 0,-1 1 0 0 0,0-1 1 0 0,1 0-1 0 0,-1 0 0 0 0,1 0 1 0 0,3 0 6 0 0,2 0 30 0 0,0-2 1 0 0,0 1-1 0 0,1-1 0 0 0,-1 0 1 0 0,0-1-1 0 0,0 0 1 0 0,1-1-1 0 0,-1 0 0 0 0,0 0 1 0 0,0-1-1 0 0,-1 0 1 0 0,1-1-1 0 0,-1 1 0 0 0,1-2 1 0 0,-1 1-1 0 0,6-6-30 0 0,116-100 998 0 0,-112 92-807 0 0,158-152 1208 0 0,-120 127-941 0 0,-54 68-364 0 0,-38 168 123 0 0,29-146-218 0 0,1 1-1 0 0,3 1 0 0 0,2-1 1 0 0,2 0-1 0 0,7 41 2 0 0,-1 92 23 0 0,-8-174-17 0 0,-1 0 0 0 0,0 0 1 0 0,0-1-1 0 0,0 1 0 0 0,-1-1 1 0 0,0 1-1 0 0,0-1 0 0 0,0 0 0 0 0,-1 0 1 0 0,0-1-1 0 0,0 1 0 0 0,-1-1 1 0 0,1 0-1 0 0,-1 0 0 0 0,0 0 0 0 0,-1 0 1 0 0,1-1-1 0 0,-1 0 0 0 0,0 0 1 0 0,0-1-1 0 0,0 0 0 0 0,0 0 0 0 0,-1 0 1 0 0,1 0-1 0 0,-1-1 0 0 0,1 0 0 0 0,-1-1 1 0 0,0 0-1 0 0,0 0 0 0 0,0 0 1 0 0,-3-1-7 0 0,6 1 6 0 0,1-1 1 0 0,-1 0-1 0 0,1 0 1 0 0,0 0 0 0 0,-1-1-1 0 0,1 1 1 0 0,0-1-1 0 0,-1 1 1 0 0,1-1-1 0 0,0 0 1 0 0,0-1 0 0 0,-1 1-1 0 0,1 0 1 0 0,0-1-1 0 0,0 0 1 0 0,1 0 0 0 0,-1 0-1 0 0,0 0 1 0 0,1 0-1 0 0,-1 0 1 0 0,1-1-1 0 0,0 1 1 0 0,-1-1 0 0 0,1 0-1 0 0,0 1 1 0 0,1-1-1 0 0,-1 0 1 0 0,0 0 0 0 0,1 0-1 0 0,0-1 1 0 0,0 1-1 0 0,-1-3-6 0 0,1-5 9 0 0,0 0 0 0 0,1-1 0 0 0,0 1 0 0 0,1-1 0 0 0,0 1 0 0 0,1 0-1 0 0,0 0 1 0 0,1-1 0 0 0,0 1 0 0 0,1 1 0 0 0,0-1 0 0 0,1 1 0 0 0,0-1 0 0 0,0 1-1 0 0,1 1 1 0 0,1-1 0 0 0,0 1 0 0 0,0 0 0 0 0,0 0 0 0 0,1 1 0 0 0,0 0 0 0 0,1 1-1 0 0,0 0 1 0 0,0 0 0 0 0,1 1 0 0 0,1-1-9 0 0,32-19-19 0 0,1 2-1 0 0,1 2 1 0 0,2 1 0 0 0,0 3 0 0 0,30-7 19 0 0,49-19-571 0 0,-53 15-828 0 0,-25 10-5728 0 0,-32 11-4852 0 0</inkml:trace>
  <inkml:trace contextRef="#ctx0" brushRef="#br0" timeOffset="16631.9">1 1531 4201 0 0,'0'0'185'0'0,"0"0"-265"0"0,0 0 100 0 0,0 0 503 0 0,0 0 467 0 0,0 0 277 0 0,0 0 105 0 0,0 0-4 0 0,0 0-29 0 0,33-2-49 0 0,106-5-63 0 0,202 2 5073 0 0,473-40-1907 0 0,-114 38-3038 0 0,101 4-283 0 0,-581-5-811 0 0,433 8 198 0 0,-181 7-344 0 0,10 4 39 0 0,-27-18 65 0 0,-91 3-152 0 0,37 15 59 0 0,-73-11 1 0 0,395-29 160 0 0,-243 18-205 0 0,174 7 13 0 0,-418-18-17 0 0,-54 4-48 0 0,-78 10-2 0 0,114-7-12 0 0,240 12 130 0 0,-338-5-64 0 0,136 1-44 0 0,-14 7 23 0 0,-168-7-46 0 0,237 3 189 0 0,-219 11-182 0 0,-78-3 10 0 0,-14-4-20 0 0,0 0 8 0 0,0 0-22 0 0,0 0 11 0 0,0 0 0 0 0,0 0-3 0 0,0 0-6 0 0,0 0 13 0 0,0 0-4 0 0,0 0 35 0 0,0 0-18 0 0,0 0-10 0 0,0 0-22 0 0,36 0 22 0 0,58 4 15 0 0,-62 10-16 0 0,42 9 7 0 0,-58-15-310 0 0,-31-5-3394 0 0,8-3 954 0 0,-2 0-4963 0 0,0 0-4757 0 0</inkml:trace>
  <inkml:trace contextRef="#ctx0" brushRef="#br0" timeOffset="18184.435">10768 1027 6913 0 0,'0'0'1637'0'0,"0"0"-38"0"0,0 0 20 0 0,0 0-80 0 0,0 0-274 0 0,0 0-390 0 0,0 0-345 0 0,0 0-222 0 0,0 0-132 0 0,0 0-49 0 0,0 0-15 0 0,-2 3-27 0 0,-5 19 271 0 0,7-21-195 0 0,36-5 1888 0 0,38-43-428 0 0,-108 39 893 0 0,-19 36-1676 0 0,107-20 776 0 0,2-26 599 0 0,-69 18-2143 0 0,6-1-59 0 0,1 1 0 0 0,0 0 0 0 0,-1 0 0 0 0,1 0 0 0 0,0 1 0 0 0,0 0 0 0 0,-1 0 0 0 0,1 1-1 0 0,0-1 1 0 0,0 1 0 0 0,0 1 0 0 0,1-1 0 0 0,-1 1 0 0 0,0 0-11 0 0,1 3 35 0 0,17-11-75 0 0,-2 1 48 0 0,-2 3-589 0 0,8-4 870 0 0,-13 3-3983 0 0,-2-1-3744 0 0,-1 3-4722 0 0</inkml:trace>
  <inkml:trace contextRef="#ctx0" brushRef="#br0" timeOffset="19061.266">10827 743 2353 0 0,'0'0'1865'0'0,"0"0"-78"0"0,0 0 159 0 0,0 0 50 0 0,0 0-218 0 0,0 0-274 0 0,0 0-263 0 0,0 0-213 0 0,0 0-118 0 0,0 0-93 0 0,0 0-129 0 0,0 0-82 0 0,0-4-72 0 0,0-13-44 0 0,-31 12 2853 0 0,81-24-1477 0 0,-49 29-1665 0 0,-1 0 53 0 0,0 0 20 0 0,0 0 12 0 0,0 0-27 0 0,0 0-30 0 0,-24 0 287 0 0,-3 11-377 0 0,57-8-679 0 0,-26-5-594 0 0,2 0-2076 0 0,-3 0-2276 0 0,-2 1-6469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98 2040 0 0,'0'0'807'0'0,"0"0"-196"0"0,0 0 163 0 0,0 0 490 0 0,0 0 588 0 0,0 0 342 0 0,0 0-5 0 0,0 0-281 0 0,0 0-436 0 0,0 0-318 0 0,0 0-175 0 0,0-10-98 0 0,1-30-47 0 0,-2 38-686 0 0,1 0 0 0 0,-1 0 0 0 0,0 0 0 0 0,0 0 1 0 0,0 0-1 0 0,0 0 0 0 0,0 0 0 0 0,0 0 0 0 0,-1 0 0 0 0,1 1 1 0 0,0-1-1 0 0,-1 1 0 0 0,0-1 0 0 0,1 1 0 0 0,-1-1 0 0 0,0 1 0 0 0,0 0 1 0 0,0 0-1 0 0,1 0 0 0 0,-1 0 0 0 0,0 0 0 0 0,-1 0 0 0 0,1 1 1 0 0,0-1-1 0 0,-2 0-148 0 0,2 0 158 0 0,-11-2 83 0 0,-1 1 0 0 0,1 0 0 0 0,-1 1 1 0 0,1 0-1 0 0,-1 1 0 0 0,1 1 0 0 0,-1 0 0 0 0,1 0 1 0 0,-1 2-1 0 0,1 0 0 0 0,0 0 0 0 0,0 1 0 0 0,0 1 1 0 0,-12 5-242 0 0,-11 6 121 0 0,1 0 1 0 0,0 3 0 0 0,1 0 0 0 0,1 3 0 0 0,1 0 0 0 0,1 2 0 0 0,2 2-1 0 0,-2 2-121 0 0,13-9 48 0 0,1 1-1 0 0,1 1 0 0 0,1 1 1 0 0,1 0-1 0 0,1 1 0 0 0,1 0 1 0 0,0 1-1 0 0,2 0 0 0 0,1 1 1 0 0,1 0-1 0 0,1 1 0 0 0,2-1 0 0 0,0 1 1 0 0,1 0-1 0 0,2 1 0 0 0,1-1 1 0 0,2 23-48 0 0,0-36 12 0 0,1 0 0 0 0,0 0 1 0 0,1 0-1 0 0,1-1 1 0 0,0 1-1 0 0,0-1 0 0 0,2 0 1 0 0,-1 0-1 0 0,1 0 1 0 0,1-1-1 0 0,0 0 0 0 0,1 0 1 0 0,0-1-1 0 0,1 0 0 0 0,0 0 1 0 0,0-1-1 0 0,1 0 1 0 0,0-1-1 0 0,9 6-12 0 0,-2-2 28 0 0,1-1 0 0 0,1-1 1 0 0,-1-1-1 0 0,2 0 0 0 0,-1-1 0 0 0,1-2 0 0 0,0 0 0 0 0,1-1 1 0 0,-1 0-1 0 0,1-2 0 0 0,0-1 0 0 0,1 0-28 0 0,13 0 35 0 0,-1 0 0 0 0,1-3 0 0 0,-1 0 1 0 0,0-3-1 0 0,0 0 0 0 0,0-3 0 0 0,0 0 0 0 0,-1-2 0 0 0,0-2-35 0 0,-24 9 29 0 0,0-1 1 0 0,0 1-1 0 0,0-1 0 0 0,0-1 0 0 0,-1 0 1 0 0,0 0-1 0 0,1-1 0 0 0,-2 0 0 0 0,1 0 1 0 0,0-1-1 0 0,-1 0 0 0 0,0 0 0 0 0,-1-1 1 0 0,1 0-1 0 0,-1 0 0 0 0,0 0 0 0 0,-1-1 1 0 0,0 0-1 0 0,0 0 0 0 0,-1 0 0 0 0,0 0 0 0 0,0-1 1 0 0,-1 0-1 0 0,0 0 0 0 0,-1 0 0 0 0,0 0 1 0 0,1-8-30 0 0,-3 12 10 0 0,0 0 0 0 0,0 0 0 0 0,0 0 0 0 0,-1 1 0 0 0,0-1 0 0 0,0 0 0 0 0,0 0 0 0 0,-1 1 0 0 0,0-1 0 0 0,0 0 0 0 0,0 1 0 0 0,0 0 0 0 0,-1-1 0 0 0,1 1 0 0 0,-1 0 0 0 0,0 0 0 0 0,0 1 0 0 0,-1-1 0 0 0,1 1 0 0 0,-1-1 0 0 0,0 1 0 0 0,0 0 0 0 0,0 0 0 0 0,0 1 0 0 0,-1-1-10 0 0,-13-7-25 0 0,-1 1 0 0 0,0 0 0 0 0,-1 2 0 0 0,0 0 0 0 0,0 1 0 0 0,-1 1 0 0 0,1 1-1 0 0,-1 1 1 0 0,0 1 0 0 0,0 1 0 0 0,0 1 0 0 0,-5 0 25 0 0,25 0-37 0 0,1 0-1 0 0,0 0-12 0 0,34 11-40 0 0,142-7 345 0 0,39-4 77 0 0,-214 0-307 0 0,-1 0-13 0 0,0 0-4 0 0,0 0-8 0 0,0 0-32 0 0,-18 2-3854 0 0,8 3-4448 0 0,5-1-3499 0 0</inkml:trace>
  <inkml:trace contextRef="#ctx0" brushRef="#br0" timeOffset="551.705">1211 602 11682 0 0,'0'0'3904'0'0,"0"0"-2173"0"0,0 0-867 0 0,0 0-52 0 0,0 0 131 0 0,0 0 57 0 0,0 0-107 0 0,0 0-229 0 0,0 0-252 0 0,0 0-140 0 0,0 0-75 0 0,0 0-39 0 0,0 0-16 0 0,-1 30-11 0 0,-2 94-3 0 0,17 11 302 0 0,-8-111-361 0 0,22 60 628 0 0,-20-107 2109 0 0,33-164-1994 0 0,-35 169-783 0 0,2-10-6 0 0,1 0-1 0 0,2 0 1 0 0,0 1 0 0 0,2 1 0 0 0,1 0-1 0 0,1 1 1 0 0,1 0 0 0 0,1 1 0 0 0,12-11-23 0 0,97-63 19 0 0,-124 98-21 0 0,-1 1 1 0 0,0-1-1 0 0,1 1 0 0 0,-1-1 1 0 0,0 1-1 0 0,1-1 1 0 0,-1 1-1 0 0,0 0 1 0 0,0 0-1 0 0,0 0 1 0 0,0 0-1 0 0,0 0 1 0 0,0 0-1 0 0,0 0 1 0 0,0 0-1 0 0,0 0 1 0 0,0 0-1 0 0,0 1 1 0 0,-1-1-1 0 0,1 0 1 0 0,0 0-1 0 0,-1 1 1 0 0,1-1-1 0 0,-1 0 1 0 0,0 1-1 0 0,1-1 1 0 0,-1 1-1 0 0,0-1 1 0 0,0 1-1 0 0,0-1 1 0 0,0 0-1 0 0,0 1 1 0 0,0 0 1 0 0,1 4-2 0 0,3 156 164 0 0,-4-97-191 0 0,0-64 9 0 0,0-1-4 0 0,0 0 15 0 0,0 0-42 0 0,0 0-41 0 0,0 0-59 0 0,26-13-7132 0 0,-19 8 46 0 0,-3 1-4689 0 0</inkml:trace>
  <inkml:trace contextRef="#ctx0" brushRef="#br0" timeOffset="4602.131">2135 639 0 0 0,'0'0'864'0'0,"0"0"92"0"0,0 0 13 0 0,0 0 19 0 0,0 0 40 0 0,0 0 35 0 0,0 0 50 0 0,0 0 29 0 0,0 0 4 0 0,8-10-21 0 0,25-30-9 0 0,-24 25 6623 0 0,-11 5-3976 0 0,-29 0-2961 0 0,24 10 275 0 0,-5 0-1003 0 0,0 0 1 0 0,0 1 0 0 0,0 0 0 0 0,1 1-1 0 0,-1 1 1 0 0,1 0 0 0 0,-1 0 0 0 0,1 1-1 0 0,0 1 1 0 0,0 0 0 0 0,1 0-1 0 0,-1 1 1 0 0,1 0 0 0 0,0 1 0 0 0,1 0-1 0 0,0 1 1 0 0,0 0 0 0 0,1 0 0 0 0,-1 1-1 0 0,2 0 1 0 0,-1 0 0 0 0,2 1-1 0 0,-1 0 1 0 0,1 0 0 0 0,1 1 0 0 0,-1-1-1 0 0,2 1 1 0 0,-2 6-75 0 0,3-7 14 0 0,0 1 0 0 0,1-1 1 0 0,1 1-1 0 0,0-1 0 0 0,0 1 0 0 0,1-1 0 0 0,0 1 1 0 0,1 0-1 0 0,0-1 0 0 0,1 1 0 0 0,1 2-14 0 0,0-9 28 0 0,0 1 0 0 0,0-1 0 0 0,1 1 0 0 0,0-1 0 0 0,0-1 0 0 0,0 1 0 0 0,0 0 0 0 0,0-1 0 0 0,1 0 0 0 0,0 0 0 0 0,-1 0 0 0 0,1-1 0 0 0,0 1 0 0 0,1-1 0 0 0,-1 0 0 0 0,0-1 0 0 0,0 1 0 0 0,1-1 0 0 0,-1 0 0 0 0,1-1 0 0 0,-1 1 0 0 0,1-1 0 0 0,-1 0 0 0 0,1-1 0 0 0,-1 1 0 0 0,1-1 0 0 0,-1 0 0 0 0,1 0 0 0 0,-1-1 0 0 0,0 1 0 0 0,1-1 0 0 0,-1 0 0 0 0,0-1 0 0 0,0 1 0 0 0,1-2-28 0 0,10-7 116 0 0,0-1 0 0 0,-1 0-1 0 0,0-1 1 0 0,-1 0-1 0 0,0-2 1 0 0,-1 1-1 0 0,-1-2 1 0 0,-1 1 0 0 0,0-2-1 0 0,-1 1 1 0 0,0-2-1 0 0,3-9-115 0 0,63-130 234 0 0,-75 285-8 0 0,28 11-204 0 0,6-86-516 0 0,-27-43 252 0 0,0 2-2281 0 0,-4-9-8276 0 0,-4-3-866 0 0</inkml:trace>
  <inkml:trace contextRef="#ctx0" brushRef="#br0" timeOffset="5113.598">2547 499 10114 0 0,'0'0'2571'0'0,"0"0"-397"0"0,0 0-345 0 0,0 0-232 0 0,0 0-211 0 0,0 0-302 0 0,0 0-328 0 0,0 0-256 0 0,0 0-116 0 0,0 0-11 0 0,0 0 52 0 0,0 0 58 0 0,0 0-3 0 0,1 8-52 0 0,57 231 918 0 0,-56-228-1346 0 0,1 1 0 0 0,0-1 0 0 0,1 1 1 0 0,0-1-1 0 0,1 0 0 0 0,0-1 1 0 0,1 1-1 0 0,0-1 0 0 0,1 0 0 0 0,0-1 1 0 0,0 1-1 0 0,1-1 0 0 0,0-1 1 0 0,2 1-1 0 0,-8-8 27 0 0,-1-1 0 0 0,1 0 0 0 0,-1 1 1 0 0,1-1-1 0 0,0 0 0 0 0,-1 0 1 0 0,1 0-1 0 0,-1-1 0 0 0,1 1 0 0 0,0 0 1 0 0,-1 0-1 0 0,1-1 0 0 0,-1 1 0 0 0,1-1 1 0 0,-1 0-1 0 0,1 1 0 0 0,-1-1 1 0 0,1 0-1 0 0,-1 0 0 0 0,0 0 0 0 0,1 0 1 0 0,-1 0-1 0 0,0 0 0 0 0,0 0 1 0 0,0 0-1 0 0,0 0 0 0 0,0-1 0 0 0,0 1 1 0 0,0 0-1 0 0,0-1 0 0 0,0 1 1 0 0,-1-1-1 0 0,1 1 0 0 0,-1-1 0 0 0,1 1 1 0 0,-1-1-1 0 0,1 1 0 0 0,-1-1 1 0 0,0 0-1 0 0,0 1 0 0 0,0-1 0 0 0,0 0 1 0 0,0 1-1 0 0,0-2-27 0 0,4-8 116 0 0,35-132 935 0 0,4-1-398 0 0,0 64-521 0 0,-43 80-149 0 0,5-1-877 0 0,12 2-1021 0 0,-13 0-2580 0 0,-2 2-3734 0 0,-2 0-3115 0 0</inkml:trace>
  <inkml:trace contextRef="#ctx0" brushRef="#br0" timeOffset="5429.518">3132 554 18748 0 0,'0'0'1239'0'0,"0"0"-359"0"0,0 0-73 0 0,0 0 97 0 0,0 0 59 0 0,0 0-101 0 0,0 0-264 0 0,0 0-243 0 0,0 0-122 0 0,0 0-56 0 0,0 0-44 0 0,0 0-25 0 0,0 0-33 0 0,-3 29-27 0 0,-9 89-19 0 0,9-15-45 0 0,10-81-425 0 0,-4-19-3960 0 0,0-2-4437 0 0,-1-1-2329 0 0</inkml:trace>
  <inkml:trace contextRef="#ctx0" brushRef="#br0" timeOffset="5681.895">3125 355 9698 0 0,'0'0'2681'0'0,"0"0"-1057"0"0,0 0-496 0 0,0 0-288 0 0,0 0-207 0 0,0 0-185 0 0,0 0-256 0 0,0 0-216 0 0,0 0-336 0 0,0 0-633 0 0,0 0-743 0 0,0 0-1649 0 0,0 0-7361 0 0</inkml:trace>
  <inkml:trace contextRef="#ctx0" brushRef="#br0" timeOffset="5977.589">3550 39 13235 0 0,'0'0'2716'0'0,"0"0"-1086"0"0,0 0-572 0 0,0 0-97 0 0,0 0 1 0 0,0 0-58 0 0,0 0-119 0 0,0 0-167 0 0,0 0-94 0 0,0 0-9 0 0,0 0-46 0 0,0 0-61 0 0,0 0-38 0 0,5 16-53 0 0,12 54-42 0 0,-9 94 641 0 0,-31 167-532 0 0,20-228-551 0 0,3-102 85 0 0,0-1-46 0 0,0 0-48 0 0,0 0-52 0 0,0 0-75 0 0,0 0-109 0 0,0 0-151 0 0,0 0-236 0 0,-4-18-11429 0 0,4 17 1075 0 0</inkml:trace>
  <inkml:trace contextRef="#ctx0" brushRef="#br0" timeOffset="6213.638">3278 484 15939 0 0,'0'0'1470'0'0,"0"0"-159"0"0,0 0 15 0 0,0 0 22 0 0,0 0-136 0 0,32-7-213 0 0,103-20-197 0 0,41 7 909 0 0,-154 18-1714 0 0,1 2 1 0 0,-1 0 0 0 0,1 2 0 0 0,-1 0 0 0 0,1 1-1 0 0,-1 2 1 0 0,0 0 0 0 0,11 5 2 0 0,47 37-5505 0 0,-67-36-1772 0 0,-2-3-4745 0 0</inkml:trace>
  <inkml:trace contextRef="#ctx0" brushRef="#br0" timeOffset="6797.198">4051 481 12115 0 0,'0'0'2128'0'0,"0"0"-716"0"0,0 0-341 0 0,0 0-39 0 0,0 0-31 0 0,0 0-94 0 0,0 0-193 0 0,0 0-226 0 0,0 0-182 0 0,0 0-95 0 0,0 0-38 0 0,0 0-30 0 0,0 0-5 0 0,-11 24 6 0 0,-32 77-21 0 0,33-46 133 0 0,13-53-164 0 0,-1 0 0 0 0,1 0 0 0 0,0 0 0 0 0,0 0 0 0 0,0 0 0 0 0,0-1 0 0 0,0 1 0 0 0,0-1 0 0 0,0 0 0 0 0,0 0 0 0 0,1 0 0 0 0,-1 0 0 0 0,0-1 0 0 0,1 1 0 0 0,-1-1 0 0 0,0 0 0 0 0,1 0 0 0 0,-1 0 0 0 0,1 0 0 0 0,-1-1 0 0 0,0 1 0 0 0,1-1 0 0 0,-1 0 0 0 0,0 0 0 0 0,0 0-1 0 0,0 0 1 0 0,0-1 0 0 0,0 1 0 0 0,0-1 0 0 0,2-1-92 0 0,29-22 559 0 0,0-2-1 0 0,-2-1 1 0 0,-1-1-1 0 0,19-25-558 0 0,6-4 518 0 0,-56 59-517 0 0,0 0 1 0 0,0-1 0 0 0,0 1 0 0 0,0-1-1 0 0,0 1 1 0 0,0-1 0 0 0,1 1 0 0 0,-1-1-1 0 0,0 1 1 0 0,0-1 0 0 0,0 1 0 0 0,1-1-1 0 0,-1 1 1 0 0,0-1 0 0 0,1 0-1 0 0,-1 1 1 0 0,0-1 0 0 0,1 1 0 0 0,-1-1-1 0 0,1 0 1 0 0,-1 1 0 0 0,1-1 0 0 0,-1 0-1 0 0,0 1 1 0 0,1-1 0 0 0,-1 0 0 0 0,1 0-1 0 0,-1 0 1 0 0,1 1 0 0 0,0-1 0 0 0,-1 0-1 0 0,1 0 1 0 0,-1 0 0 0 0,1 0 0 0 0,-1 0-1 0 0,1 0 1 0 0,-1 0 0 0 0,1 0-1 0 0,-1 0 1 0 0,1 0 0 0 0,-1 0 0 0 0,1-1-1 0 0,-1 1 1 0 0,1 0 0 0 0,-1 0 0 0 0,1 0-1 0 0,-1-1 1 0 0,1 1 0 0 0,-1 0 0 0 0,1-1-1 0 0,-1 1 1 0 0,1 0 0 0 0,-1-1 0 0 0,0 1-1 0 0,1 0 1 0 0,-1-1 0 0 0,0 1 0 0 0,1-1-1 0 0,-1 1 1 0 0,0-1 0 0 0,1 1 0 0 0,-1-1-1 0 0,0 1 1 0 0,0-1 0 0 0,0 1-1 0 0,0-1 1 0 0,1 1 0 0 0,-1-1-2 0 0,4 11 7 0 0,66 229 101 0 0,-9-78-128 0 0,-41-116 25 0 0,-2 1 1 0 0,-2 0 0 0 0,-2 1 0 0 0,-2 0-1 0 0,-2 1 1 0 0,-2 1 0 0 0,1 44-6 0 0,-7-84 11 0 0,-2 1 0 0 0,1 0 0 0 0,-1 0 0 0 0,-1-1 0 0 0,0 1 0 0 0,0 0 0 0 0,-1-1 0 0 0,0 1 0 0 0,-1-1 0 0 0,0 1 0 0 0,-1-1 0 0 0,1 0 0 0 0,-2 0 0 0 0,1-1 0 0 0,-1 1 0 0 0,-1-1 0 0 0,1 0 0 0 0,-1 0 0 0 0,-1-1 0 0 0,-2 3-11 0 0,-2 0 37 0 0,-1-1 1 0 0,0 0-1 0 0,0-1 0 0 0,-1 0 1 0 0,0-1-1 0 0,0-1 0 0 0,-1 0 1 0 0,0-1-1 0 0,0 0 0 0 0,0-1 1 0 0,-1 0-1 0 0,1-1 0 0 0,-1-1 1 0 0,0-1-1 0 0,1 0 1 0 0,-1 0-1 0 0,-7-2-37 0 0,18 0 14 0 0,1 0-1 0 0,-1 0 1 0 0,1 0-1 0 0,0-1 1 0 0,-1 1 0 0 0,1-1-1 0 0,0 0 1 0 0,0 1 0 0 0,0-1-1 0 0,0-1 1 0 0,0 1 0 0 0,1 0-1 0 0,-1-1 1 0 0,1 0 0 0 0,-1 1-1 0 0,1-1 1 0 0,0 0 0 0 0,0 0-1 0 0,0 0 1 0 0,1 0 0 0 0,-1-1-1 0 0,1 1 1 0 0,0 0 0 0 0,-1-1-1 0 0,2 1 1 0 0,-1-1 0 0 0,0 1-1 0 0,1-1 1 0 0,-1-1-14 0 0,7-105 65 0 0,4 86-132 0 0,0 0 0 0 0,2 1 0 0 0,0 1 0 0 0,1 0 0 0 0,2 1 0 0 0,0 0 0 0 0,1 1 0 0 0,1 1 0 0 0,7-5 67 0 0,59-51-8136 0 0,-76 68-3813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70 6689 0 0,'0'0'874'0'0,"0"0"1"0"0,0 0 169 0 0,0 0 318 0 0,0 0 171 0 0,0 0-120 0 0,0 0-310 0 0,0 0-379 0 0,0 0-263 0 0,0 0-130 0 0,0 0-24 0 0,-9 13 33 0 0,-30 36 25 0 0,30-32 1882 0 0,18-16-1204 0 0,14-12-59 0 0,-12 1-581 0 0,0 0 0 0 0,-1-1 0 0 0,0 0-1 0 0,-1-1 1 0 0,0 0 0 0 0,-1 0 0 0 0,0-1-1 0 0,-1 0 1 0 0,1-3-403 0 0,-9 17 35 0 0,1-1 0 0 0,-1 0 0 0 0,1 0 0 0 0,-1 1 1 0 0,1-1-1 0 0,-1 0 0 0 0,1 0 0 0 0,0 0 0 0 0,-1 0 0 0 0,1 0 0 0 0,-1 0 0 0 0,1 0 0 0 0,-1 0 0 0 0,1 0 0 0 0,-1 0 1 0 0,1 0-1 0 0,-1 0 0 0 0,1 0 0 0 0,-1 0 0 0 0,1 0 0 0 0,-1-1 0 0 0,1 1 0 0 0,-1 0 0 0 0,1 0 0 0 0,-1 0 0 0 0,1-1 1 0 0,-1 1-1 0 0,1 0 0 0 0,0-1 0 0 0,-1 1 0 0 0,1 0 0 0 0,0-1 0 0 0,-1 1 0 0 0,1-1 0 0 0,0 1 0 0 0,-1 0 1 0 0,1-1-1 0 0,0 1 0 0 0,0-1 0 0 0,0 1 0 0 0,-1-1 0 0 0,1 1 0 0 0,0-1 0 0 0,0 1 0 0 0,0-1 0 0 0,0 1 0 0 0,0-1 1 0 0,0 1-1 0 0,0-1 0 0 0,0 1 0 0 0,0-1 0 0 0,0 1 0 0 0,0-1 0 0 0,0 1 0 0 0,0-1 0 0 0,0 1 0 0 0,1-1 0 0 0,-1 1 1 0 0,0 0-1 0 0,0-1 0 0 0,1 1 0 0 0,-1-1 0 0 0,0 1 0 0 0,0-1 0 0 0,1 1 0 0 0,-1 0 0 0 0,0-1 0 0 0,1 1 0 0 0,0-1-35 0 0,-34 20 80 0 0,23 7-730 0 0,12-5-2824 0 0,-1-3-3826 0 0,-1-13-3968 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10082 0 0,'0'0'1463'0'0,"0"0"-417"0"0,0 0-186 0 0,0 0 104 0 0,0 0 195 0 0,0 0 119 0 0,0 0-131 0 0,0 0-327 0 0,0 0-319 0 0,0 0-179 0 0,0 0-68 0 0,0 0 22 0 0,18 1 1611 0 0,-9 17-1498 0 0,-1 1 0 0 0,0 0 0 0 0,-1 0 0 0 0,-1 0 0 0 0,-1 1 0 0 0,-1 0 0 0 0,-1 0 0 0 0,0 1 0 0 0,-1 8-389 0 0,10 53 364 0 0,2-5-208 0 0,2 10 4 0 0,3-1 0 0 0,27 70-160 0 0,-8-51 83 0 0,-31-124 1480 0 0,35-145-1368 0 0,-12 71-159 0 0,83-274 56 0 0,-92 261-90 0 0,-21 105-15 0 0,0 1-4 0 0,0 0-10 0 0,0 0-21 0 0,0 0-27 0 0,0 0-39 0 0,0 0-48 0 0,-9 23-474 0 0,-7 50-1428 0 0,16-49-2138 0 0,5-2-5181 0 0,-3-17-2031 0 0</inkml:trace>
  <inkml:trace contextRef="#ctx0" brushRef="#br0" timeOffset="4450.999">501 685 472 0 0,'0'0'1518'0'0,"0"0"29"0"0,0 0 202 0 0,0 0 232 0 0,0 0 58 0 0,0 0-135 0 0,0 0-259 0 0,0 0-261 0 0,0 0-209 0 0,0 0-133 0 0,0 0-84 0 0,11-10 3693 0 0,-56 5-1825 0 0,41 6-2794 0 0,-1-1 1 0 0,0 1-1 0 0,1 0 1 0 0,-1 0-1 0 0,0 0 1 0 0,1 1 0 0 0,-1 0-1 0 0,1 0 1 0 0,0 0-1 0 0,0 0 1 0 0,0 1-1 0 0,0-1 1 0 0,0 1 0 0 0,0 0-1 0 0,1 1 1 0 0,-1-1-1 0 0,1 0 1 0 0,0 1-1 0 0,0 0 1 0 0,0 0-1 0 0,0 0 1 0 0,1 0 0 0 0,0 0-1 0 0,-2 3-32 0 0,3 66 247 0 0,2-70-220 0 0,0-1-1 0 0,0 0 1 0 0,0 1 0 0 0,0-1-1 0 0,1 0 1 0 0,-1 0 0 0 0,1 0 0 0 0,-1 0-1 0 0,1 0 1 0 0,0 0 0 0 0,-1 0-1 0 0,1-1 1 0 0,0 1 0 0 0,0-1-1 0 0,1 1 1 0 0,-1-1 0 0 0,0 0 0 0 0,0 0-1 0 0,1 0 1 0 0,-1 0 0 0 0,0 0-1 0 0,1 0 1 0 0,-1-1 0 0 0,1 1-1 0 0,-1-1 1 0 0,1 1 0 0 0,-1-1 0 0 0,1 0-1 0 0,-1 0 1 0 0,1-1 0 0 0,0 1-1 0 0,-1 0 1 0 0,1-1 0 0 0,-1 1 0 0 0,0-1-1 0 0,1 0 1 0 0,-1 0 0 0 0,1 0-1 0 0,-1 0 1 0 0,0 0 0 0 0,2-2-27 0 0,69-79 1124 0 0,-30-17-681 0 0,-44 108-362 0 0,0-1 0 0 0,1 0 1 0 0,-1 1-1 0 0,2-1 0 0 0,-1 1 0 0 0,1-1 1 0 0,0 1-1 0 0,1-1 0 0 0,0 0 0 0 0,0 0 0 0 0,1 0 1 0 0,0 0-1 0 0,2 2-81 0 0,44 134 53 0 0,-21 17-45 0 0,-27-153-1 0 0,-1 1-1 0 0,0-1 0 0 0,0 1 0 0 0,-1-1 0 0 0,0 1 0 0 0,-1-1 0 0 0,0 0 1 0 0,0 0-1 0 0,0 0 0 0 0,-1 0 0 0 0,-1 0 0 0 0,1 0 0 0 0,-1-1 1 0 0,0 1-1 0 0,-1-1 0 0 0,0 0 0 0 0,0-1 0 0 0,0 1 0 0 0,-1-1 0 0 0,0 0 1 0 0,0 0-1 0 0,-1-1 0 0 0,1 0 0 0 0,-1 0 0 0 0,0 0 0 0 0,-3 0-6 0 0,9-4 4 0 0,0-1-1 0 0,0 1 0 0 0,0 0 0 0 0,0-1 0 0 0,0 1 0 0 0,-1-1 1 0 0,1 1-1 0 0,0-1 0 0 0,0 0 0 0 0,0 1 0 0 0,0-1 1 0 0,0 0-1 0 0,-1 0 0 0 0,1 0 0 0 0,0 0 0 0 0,0 0 1 0 0,0 0-1 0 0,-1 0 0 0 0,1 0 0 0 0,0-1 0 0 0,0 1 0 0 0,0 0 1 0 0,0-1-1 0 0,-1 1 0 0 0,1-1 0 0 0,0 1 0 0 0,0-1 1 0 0,0 0-1 0 0,0 1 0 0 0,0-1 0 0 0,0 0 0 0 0,1 0 0 0 0,-1 1 1 0 0,0-1-1 0 0,0 0 0 0 0,0 0 0 0 0,1 0 0 0 0,-1 0 1 0 0,0 0-1 0 0,1 0 0 0 0,-1 0 0 0 0,1-1 0 0 0,0 1 1 0 0,-1 0-1 0 0,1 0 0 0 0,0 0 0 0 0,-1 0 0 0 0,1-1 0 0 0,0 1 1 0 0,0-1-4 0 0,-5-68 6 0 0,5 63 14 0 0,2-4-20 0 0,1 0-1 0 0,0 1 1 0 0,1-1 0 0 0,0 1 0 0 0,1 0 0 0 0,0 0-1 0 0,0 1 1 0 0,1-1 0 0 0,0 1 0 0 0,1 1 0 0 0,0-1 0 0 0,1 1-1 0 0,-1 0 1 0 0,2 1 0 0 0,-1-1 0 0 0,1 2 0 0 0,0-1-1 0 0,0 1 1 0 0,0 1 0 0 0,1 0 0 0 0,0 0 0 0 0,1 0 0 0 0,-5 3-2 0 0,3-4-6 0 0,0 2 0 0 0,1-1 0 0 0,-1 1 0 0 0,1 0-1 0 0,0 1 1 0 0,0 1 0 0 0,1-1 0 0 0,-1 1 0 0 0,1 1 0 0 0,0 0 8 0 0,-11 1 12 0 0,0 0-15 0 0,0 0-7 0 0,0 0-16 0 0,0 0-22 0 0,0 0-28 0 0,0 0-42 0 0,0 0-53 0 0,-3-3-2282 0 0,1-1-4645 0 0,2 4-5026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4897 0 0,'0'0'1232'0'0,"0"0"-102"0"0,0 0 118 0 0,0 0 256 0 0,0 0 177 0 0,0 0-35 0 0,0 0-229 0 0,0 0-318 0 0,0 0-308 0 0,0 0-227 0 0,0 0-115 0 0,-2-2-23 0 0,-4-4 3069 0 0,7 6-2985 0 0,-1 0-26 0 0,0 0-41 0 0,0 0-34 0 0,0 0-29 0 0,0 0-47 0 0,0 0-51 0 0,0 0-26 0 0,0 0-44 0 0,41 7 1634 0 0,285 24 165 0 0,-137-17-1679 0 0,-126-11 700 0 0,-63-3-1072 0 0,-11-8-1423 0 0,-4 2-2885 0 0,5 6-4641 0 0,7 0-2815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7306 0 0,'0'0'2439'0'0,"0"0"-483"0"0,0 0-234 0 0,0 0-48 0 0,0 0-45 0 0,0 0-167 0 0,0 0-278 0 0,0 0-309 0 0,0 0-230 0 0,0 0-136 0 0,0 0-43 0 0,0 0 0 0 0,0 0 33 0 0,-3 0 1354 0 0,59 11 853 0 0,151 4-797 0 0,-157-16-1743 0 0,132 13 160 0 0,-103 5-258 0 0,-48-28-923 0 0,-21-13-2827 0 0,-3 5-4285 0 0,-5 15-4052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35 549 2353 0 0,'0'0'2259'0'0,"0"0"-528"0"0,0 0-91 0 0,0 0 102 0 0,0 0 45 0 0,0 0-91 0 0,0 0-154 0 0,0 0-177 0 0,0 0-182 0 0,0 0-164 0 0,0 0-161 0 0,0 0-97 0 0,0 0-69 0 0,-5-4-37 0 0,2 3-493 0 0,1-1-1 0 0,0 0 0 0 0,0 0 1 0 0,0 0-1 0 0,0 0 0 0 0,0 0 1 0 0,1 0-1 0 0,-1 0 1 0 0,1-1-1 0 0,-1 1 0 0 0,1-1 1 0 0,0 1-1 0 0,0-1 0 0 0,0 1 1 0 0,0-1-1 0 0,0 0 0 0 0,1 0 1 0 0,-1 1-1 0 0,1-1 1 0 0,-1 0-1 0 0,1 0 0 0 0,0 1 1 0 0,1-3-162 0 0,-2-5 181 0 0,1 0 1 0 0,0 1 0 0 0,1-1-1 0 0,0 0 1 0 0,0 0 0 0 0,1 0-1 0 0,1 1 1 0 0,-1-1-1 0 0,2 1 1 0 0,1-4-182 0 0,12-19 128 0 0,1 2 0 0 0,1 0 0 0 0,1 1 0 0 0,2 1 0 0 0,1 1 0 0 0,1 1 0 0 0,2 1 0 0 0,9-6-128 0 0,22-9 188 0 0,-57 40-198 0 0,13 11-26 0 0,24 92 145 0 0,-2 154 43 0 0,-26-136-85 0 0,1-147 669 0 0,1-17-751 0 0,2 0 0 0 0,2 2 0 0 0,1 0 0 0 0,3 0 0 0 0,9-14 15 0 0,-24 49-5 0 0,8-18 4 0 0,1 0-1 0 0,1 1 1 0 0,1 0 0 0 0,1 1 0 0 0,1 1 0 0 0,1 1-1 0 0,1 0 1 0 0,1 1 0 0 0,0 1 0 0 0,9-4 1 0 0,-25 19 7 0 0,-3 2-12 0 0,0-1 0 0 0,0 1-1 0 0,0 0 1 0 0,0 0 0 0 0,1 0 0 0 0,-1 0 0 0 0,0 0 0 0 0,0 0-1 0 0,1 1 1 0 0,-1-1 0 0 0,0 0 0 0 0,1 1 0 0 0,-1-1 0 0 0,1 1-1 0 0,-1-1 1 0 0,1 1 0 0 0,-1-1 0 0 0,1 1 0 0 0,-1 0 0 0 0,1 0-1 0 0,-1 0 1 0 0,1 0 0 0 0,-1 0 0 0 0,1 0 0 0 0,-1 1 0 0 0,1-1-1 0 0,-1 0 1 0 0,1 1 0 0 0,-1-1 0 0 0,1 1 0 0 0,-1-1-1 0 0,0 1 1 0 0,1 0 0 0 0,-1 0 0 0 0,0-1 0 0 0,1 1 0 0 0,-1 0-1 0 0,1 1 6 0 0,2 11 10 0 0,0 0 0 0 0,0 1-1 0 0,-2-1 1 0 0,1 1 0 0 0,-2-1 0 0 0,0 1-1 0 0,0 0 1 0 0,-2 0 0 0 0,1-1-1 0 0,-2 1-9 0 0,1 28 21 0 0,-17 146 155 0 0,-4-89-155 0 0,18-89-1126 0 0,9-13-2935 0 0,9-7-3223 0 0,-9 6-4234 0 0</inkml:trace>
  <inkml:trace contextRef="#ctx0" brushRef="#br0" timeOffset="860.779">1458 114 12819 0 0,'0'0'1615'0'0,"0"0"-300"0"0,0 0-87 0 0,0 0 40 0 0,0 0-33 0 0,0 0-120 0 0,0 0-187 0 0,0 0-189 0 0,0 0-147 0 0,0 0-124 0 0,0 0-74 0 0,0 0-57 0 0,0 0-39 0 0,-25 5-9 0 0,-79 14-18 0 0,49 5 241 0 0,44-16-444 0 0,2-1 1 0 0,-1 1-1 0 0,1 1 1 0 0,0 0 0 0 0,1 0-1 0 0,0 1 1 0 0,1 0-1 0 0,0 0 1 0 0,0 1-1 0 0,1 0 1 0 0,1 0 0 0 0,-5 12-69 0 0,8-17 5 0 0,-27 114 82 0 0,29-119-78 0 0,-1 1 0 0 0,1 0-1 0 0,-1-1 1 0 0,1 1 0 0 0,0 0 0 0 0,0-1 0 0 0,-1 1 0 0 0,1 0 0 0 0,0 0 0 0 0,1-1 0 0 0,-1 1 0 0 0,0 0 0 0 0,0 0 0 0 0,1-1 0 0 0,-1 1 0 0 0,1 0 0 0 0,-1-1 0 0 0,1 1 0 0 0,0-1-1 0 0,0 1 1 0 0,0-1 0 0 0,0 1 0 0 0,0-1 0 0 0,0 1 0 0 0,0-1 0 0 0,0 0 0 0 0,0 0 0 0 0,1 1 0 0 0,-1-1 0 0 0,1 0 0 0 0,-1 0 0 0 0,1 0 0 0 0,-1-1 0 0 0,1 1 0 0 0,-1 0 0 0 0,1-1-1 0 0,0 1 1 0 0,-1 0 0 0 0,1-1 0 0 0,0 0 0 0 0,-1 1 0 0 0,1-1 0 0 0,0 0 0 0 0,1 0-9 0 0,5-2 93 0 0,0 0-1 0 0,0 0 1 0 0,0-1 0 0 0,0 0 0 0 0,-1-1-1 0 0,1 0 1 0 0,-1 0 0 0 0,0 0 0 0 0,0-1-1 0 0,-1 0 1 0 0,1 0 0 0 0,-1-1-1 0 0,0 0 1 0 0,0 0 0 0 0,-1 0 0 0 0,5-7-93 0 0,12-10 40 0 0,172-179 279 0 0,-162 183-355 0 0,-32 19 25 0 0,0 0 2 0 0,18 59 102 0 0,0 40-23 0 0,-5 2-1 0 0,-5 0 0 0 0,-3 0 1 0 0,-5 0-1 0 0,-12 84-69 0 0,9-163 35 0 0,-1 1 1 0 0,-1-1-1 0 0,-1 0 0 0 0,-1 0 1 0 0,-1 0-1 0 0,-1-1 0 0 0,0 0 1 0 0,-2-1-1 0 0,-1 0 0 0 0,0-1 0 0 0,-1 0 1 0 0,-1-1-1 0 0,-2 1-35 0 0,11-13 26 0 0,0-1 0 0 0,1-1 1 0 0,-1 1-1 0 0,-1-1 0 0 0,1 0 0 0 0,-1 0 1 0 0,0 0-1 0 0,0-1 0 0 0,0 0 1 0 0,0 0-1 0 0,0 0 0 0 0,-1-1 0 0 0,1 0 1 0 0,-1 0-1 0 0,1-1 0 0 0,-2 0-26 0 0,4-3 15 0 0,1 0 1 0 0,0 0-1 0 0,0-1 1 0 0,1 1-1 0 0,-1-1 1 0 0,0 0-1 0 0,1 0 1 0 0,0 0-1 0 0,0 0 0 0 0,0 0 1 0 0,0-1-1 0 0,0 1 1 0 0,0-1-1 0 0,1 1 1 0 0,0-1-1 0 0,0 1 1 0 0,0-1-1 0 0,0 0 0 0 0,0-1-15 0 0,-2-18 1 0 0,1 1-1 0 0,1 0 0 0 0,0 0 1 0 0,2-1-1 0 0,1 1 0 0 0,0 0 1 0 0,2 0-1 0 0,1 0 0 0 0,0 0 1 0 0,2 1-1 0 0,0 0 0 0 0,1 0 1 0 0,2 1-1 0 0,0 0 0 0 0,1 1 1 0 0,0 0-1 0 0,2 0 0 0 0,0 1 1 0 0,2 1-1 0 0,13-14 0 0 0,-19 20-19 0 0,0 0-1 0 0,0 1 0 0 0,1 0 1 0 0,0 0-1 0 0,1 1 1 0 0,0 0-1 0 0,1 1 1 0 0,-1 0-1 0 0,2 1 1 0 0,-1 0-1 0 0,1 1 0 0 0,0 1 1 0 0,0 0-1 0 0,0 0 1 0 0,1 2-1 0 0,-1-1 1 0 0,1 2-1 0 0,9-1 20 0 0,-23 3-12 0 0,-3-3-5722 0 0,3 2-2286 0 0,0-2-3974 0 0</inkml:trace>
  <inkml:trace contextRef="#ctx0" brushRef="#br0" timeOffset="1959.989">2023 92 0 0 0,'0'0'2841'0'0,"0"0"-950"0"0,0 0-51 0 0,0 0 171 0 0,0 0 94 0 0,0 0-108 0 0,0 0-276 0 0,0 0-268 0 0,0 0-204 0 0,0 0-176 0 0,0 0-115 0 0,0 0-131 0 0,0 0-97 0 0,0-8 4055 0 0,-21 86-3839 0 0,11-39-880 0 0,1 0 0 0 0,1 0 0 0 0,3 1 0 0 0,1 0-1 0 0,2 39-65 0 0,2-76 8 0 0,1-1 0 0 0,-1 1 0 0 0,1-1 0 0 0,0 1 0 0 0,0-1 0 0 0,0 1-1 0 0,0-1 1 0 0,0 0 0 0 0,0 1 0 0 0,1-1 0 0 0,-1 0 0 0 0,1 0-1 0 0,-1 0 1 0 0,1 0 0 0 0,0 0 0 0 0,0-1 0 0 0,0 1 0 0 0,0 0 0 0 0,0-1-1 0 0,0 0 1 0 0,0 1 0 0 0,1-1 0 0 0,-1 0 0 0 0,0 0 0 0 0,1 0 0 0 0,-1 0-1 0 0,1-1 1 0 0,-1 1 0 0 0,1-1 0 0 0,-1 1 0 0 0,1-1 0 0 0,-1 0 0 0 0,1 0-1 0 0,0 0 1 0 0,-1 0 0 0 0,1-1 0 0 0,-1 1 0 0 0,1-1 0 0 0,-1 1 0 0 0,1-1-1 0 0,-1 0 1 0 0,1 0 0 0 0,-1 0 0 0 0,0 0 0 0 0,0-1 0 0 0,1 1-1 0 0,-1 0 1 0 0,0-1 0 0 0,0 0 0 0 0,0 1 0 0 0,0-1 0 0 0,-1 0 0 0 0,1 0-1 0 0,0 0-7 0 0,28-21 108 0 0,-2-2-1 0 0,0 0 0 0 0,-1-2 0 0 0,-2-1 1 0 0,-1-1-1 0 0,-1-1 0 0 0,-1-1 0 0 0,-2 0 0 0 0,-1-2 1 0 0,7-19-108 0 0,46-80 502 0 0,-74 152-132 0 0,-6 32-421 0 0,2-19 56 0 0,1 1 0 0 0,1-1 0 0 0,2 1-1 0 0,2 0 1 0 0,2 20-5 0 0,-1 13 4 0 0,3 7 16 0 0,4 0-1 0 0,3 0 1 0 0,3-1-1 0 0,7 13-19 0 0,15 80 30 0 0,-29 30 110 0 0,-8-188-116 0 0,1 1 0 0 0,-1-1 0 0 0,-1 1 0 0 0,0-1 0 0 0,0 0 0 0 0,0 0 0 0 0,-1 0 0 0 0,0 0 0 0 0,-1 0-1 0 0,0 0 1 0 0,0-1 0 0 0,0 0 0 0 0,-1 0 0 0 0,0 0 0 0 0,-1-1 0 0 0,0 1 0 0 0,0-1 0 0 0,0 0 0 0 0,0-1 0 0 0,-1 0 0 0 0,0 0 0 0 0,0 0-1 0 0,0-1 1 0 0,-1 0 0 0 0,0 0 0 0 0,1-1 0 0 0,-1 0 0 0 0,-1 0 0 0 0,1-1 0 0 0,0 0 0 0 0,0-1 0 0 0,-6 1-24 0 0,11-1 8 0 0,0-1 1 0 0,0 0-1 0 0,0 0 1 0 0,0-1-1 0 0,0 1 1 0 0,0 0 0 0 0,0-1-1 0 0,0 0 1 0 0,1 0-1 0 0,-1 0 1 0 0,0 0-1 0 0,0 0 1 0 0,1 0-1 0 0,-1-1 1 0 0,1 1-1 0 0,-1-1 1 0 0,1 0-1 0 0,0 1 1 0 0,-1-1-1 0 0,1 0 1 0 0,0-1 0 0 0,0 1-1 0 0,0 0 1 0 0,1-1-1 0 0,-1 1 1 0 0,1-1-1 0 0,-1 1 1 0 0,1-1-1 0 0,0 0 1 0 0,0 0-9 0 0,-4-11 2 0 0,0 0 1 0 0,1-1-1 0 0,1 0 1 0 0,1 0 0 0 0,0 0-1 0 0,0 0 1 0 0,2 0-1 0 0,0 0 1 0 0,1 0-1 0 0,0-1 1 0 0,1 0-3 0 0,5-15 0 0 0,1 1-1 0 0,2-1 1 0 0,0 2 0 0 0,2-1 0 0 0,2 2-1 0 0,0-1 1 0 0,2 2 0 0 0,1 0 0 0 0,1 1-1 0 0,1 1 1 0 0,18-18 0 0 0,-22 28-32 0 0,1 0-1 0 0,0 1 1 0 0,1 1 0 0 0,0 0-1 0 0,1 1 1 0 0,1 1 0 0 0,0 1-1 0 0,4-1 33 0 0,28 6-1936 0 0,-36 6-5119 0 0,-14-1-4146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 6721 0 0,'0'0'1969'0'0,"0"0"-182"0"0,0 0-7 0 0,0 0-6 0 0,0 0-96 0 0,0 0-266 0 0,0 0-360 0 0,0 0-276 0 0,0 0-141 0 0,0 0-37 0 0,0 0 8 0 0,4-5 36 0 0,9-12 5 0 0,-9 13-36 0 0,-4 4-45 0 0,0 0-74 0 0,0 0-69 0 0,0 0-65 0 0,0 0-49 0 0,0 0-52 0 0,0 0-41 0 0,0 0-12 0 0,13 12 1176 0 0,4 2-946 0 0,-10-4-318 0 0,-1 1-1 0 0,0-1 0 0 0,-1 1 1 0 0,0 0-1 0 0,-1 0 1 0 0,0 0-1 0 0,0 1 0 0 0,-1 0 1 0 0,-1-1-1 0 0,0 1 1 0 0,-1 0-1 0 0,0 0 0 0 0,-1 0 1 0 0,0 0-1 0 0,-1 2-115 0 0,-1 0 40 0 0,-1 0 0 0 0,0 0 0 0 0,-1-1 1 0 0,0 1-1 0 0,-1-1 0 0 0,-1 0 0 0 0,0 0 0 0 0,0-1 0 0 0,-2 1 0 0 0,1-2 0 0 0,-2 1 0 0 0,1-1 0 0 0,-2 0 1 0 0,1-1-1 0 0,-9 7-40 0 0,-75 53 188 0 0,92-69-211 0 0,0-1 0 0 0,0 0 0 0 0,1 1 0 0 0,-1-1 0 0 0,0 0 0 0 0,0 0 0 0 0,0 0 0 0 0,0 0 0 0 0,1 0 0 0 0,-1 0 0 0 0,0 0 0 0 0,0 0 0 0 0,0 0 0 0 0,1 0 0 0 0,-1 0 0 0 0,0 0 0 0 0,0-1 0 0 0,0 1 0 0 0,1 0 0 0 0,-1-1 0 0 0,0 1 0 0 0,1 0 0 0 0,-1-1 0 0 0,0 1 0 0 0,1-1 0 0 0,-1 1 0 0 0,0-1 0 0 0,1 1 0 0 0,-1-1 0 0 0,1 0 0 0 0,-1 1 0 0 0,1-1 0 0 0,-1 0 0 0 0,1 1 0 0 0,-1-1 1 0 0,1 0-1 0 0,0 0 0 0 0,-1 1 0 0 0,1-1 0 0 0,0 0 0 0 0,0 0 0 0 0,0 0 0 0 0,0 1 0 0 0,0-1 0 0 0,0 0 0 0 0,0 0 0 0 0,0 0 0 0 0,0 1 0 0 0,0-1 0 0 0,0 0 0 0 0,0 0 0 0 0,0 0 0 0 0,0 1 0 0 0,1-1 0 0 0,-1 0 0 0 0,0 0 0 0 0,1 1 0 0 0,-1-1 0 0 0,1 0 23 0 0,9-28-3268 0 0,1 9-5155 0 0,-2 9-4033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10410 0 0,'0'0'3294'0'0,"0"0"-1111"0"0,0 0-586 0 0,0 0-190 0 0,0 0-120 0 0,0 0-159 0 0,0 0-212 0 0,0 0-254 0 0,0 0-192 0 0,0 0-82 0 0,0 0-28 0 0,0 0 30 0 0,-2 11-2 0 0,-8 89 602 0 0,-21 162 184 0 0,12-166-2104 0 0,19-95 415 0 0,7-1-2115 0 0,4 0-1312 0 0,-5-1-3664 0 0,-3-2-3815 0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 8466 0 0,'0'0'1927'0'0,"0"0"-149"0"0,0 0 30 0 0,0 0 27 0 0,0 0-136 0 0,0 0-333 0 0,0 0-421 0 0,0 0-317 0 0,0 0-188 0 0,0 0-62 0 0,0 0-1 0 0,3-5 385 0 0,-2 4 1940 0 0,-3 38-2261 0 0,-2 1 0 0 0,-1-1 0 0 0,-2 0 0 0 0,-1 0 0 0 0,-2-1 0 0 0,-5 10-441 0 0,-65 200 77 0 0,46-183-372 0 0,40-89-1929 0 0,48-127-3457 0 0,-21 53-6573 0 0,-26 81 4874 0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1008 0 0,'0'0'2298'0'0,"0"0"1"0"0,0 0-30 0 0,0 0-77 0 0,0 0-79 0 0,0 0-178 0 0,0 0-244 0 0,0 0-283 0 0,0 0-310 0 0,0 0-272 0 0,0 0-191 0 0,0 0-69 0 0,0 0-17 0 0,4-8 551 0 0,10 53 965 0 0,65 239 321 0 0,-51-81-2245 0 0,-28-201-129 0 0,0 0 0 0 0,0 1 0 0 0,1-1-1 0 0,-1 0 1 0 0,1 1 0 0 0,-1-1 0 0 0,1 0 0 0 0,0 0 0 0 0,0 1-1 0 0,0-1 1 0 0,0 0 0 0 0,0 0 0 0 0,1 0 0 0 0,-1 0 0 0 0,1-1 0 0 0,-1 1-1 0 0,1 0 1 0 0,0 0 0 0 0,-1-1 0 0 0,1 1 0 0 0,0-1 0 0 0,0 0-1 0 0,0 0 1 0 0,0 1 0 0 0,0-1 0 0 0,0 0 0 0 0,1-1 0 0 0,-1 1 0 0 0,0 0-1 0 0,0-1 1 0 0,1 1 0 0 0,-1-1 0 0 0,0 0 0 0 0,2 1-12 0 0,26-52 772 0 0,58-200 518 0 0,-73 205-1217 0 0,-1 0 1 0 0,-3-1 0 0 0,-1 0 0 0 0,-3 0 0 0 0,-1-1-1 0 0,-3-8-73 0 0,-3 55-20 0 0,0 1-18 0 0,0 0-28 0 0,0 0-60 0 0,0 0-68 0 0,0 0-91 0 0,0 0-162 0 0,2 22-3845 0 0,1-11 499 0 0,0-4-3156 0 0,0 0-5127 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4 332 10930 0 0,'0'0'1833'0'0,"0"0"-790"0"0,0 0-102 0 0,0 0 266 0 0,0 0 165 0 0,0 0-53 0 0,0 0-172 0 0,0 0-207 0 0,0 0-183 0 0,0 0-127 0 0,0 0-79 0 0,0 0-41 0 0,0 0-14 0 0,31-13-11 0 0,96-44-26 0 0,-64 16 322 0 0,-57 35-676 0 0,0-1-1 0 0,0 0 0 0 0,0 0 0 0 0,-1-1 1 0 0,0 0-1 0 0,-1 0 0 0 0,0 0 0 0 0,0 0 1 0 0,-1-1-1 0 0,0 1 0 0 0,0-1 0 0 0,-1 0 0 0 0,0 0 1 0 0,0 0-1 0 0,-1 0 0 0 0,0 0 0 0 0,-1 0 1 0 0,0-1-1 0 0,-1-1-104 0 0,0 8 4 0 0,0 0 0 0 0,-1 0 1 0 0,1 0-1 0 0,-1 0 0 0 0,0 0 0 0 0,0 0 1 0 0,0 1-1 0 0,0-1 0 0 0,0 1 1 0 0,0-1-1 0 0,-1 1 0 0 0,1 0 0 0 0,-1 0 1 0 0,0 0-1 0 0,0 0 0 0 0,1 0 0 0 0,-1 1 1 0 0,0-1-1 0 0,0 1 0 0 0,-1 0 0 0 0,1 0 1 0 0,0 0-1 0 0,0 0 0 0 0,-1 1 1 0 0,1-1-1 0 0,0 1 0 0 0,-1 0 0 0 0,1 0 1 0 0,0 0-1 0 0,-1 0 0 0 0,1 1 0 0 0,0-1 1 0 0,-1 1-1 0 0,1 0 0 0 0,0 0 0 0 0,0 0 1 0 0,0 0-1 0 0,0 0 0 0 0,0 1 1 0 0,-2 1-5 0 0,-9 8-11 0 0,-1 1 0 0 0,2 1-1 0 0,0 0 1 0 0,0 1 0 0 0,1 0 0 0 0,1 1 0 0 0,0 0 0 0 0,1 1 0 0 0,1 0 0 0 0,0 0 0 0 0,2 1 0 0 0,0 1 0 0 0,0-1 0 0 0,2 1 0 0 0,0 0 0 0 0,1 0 0 0 0,1 0 0 0 0,1 1 0 0 0,0 9 11 0 0,2-21 5 0 0,1-1 0 0 0,0 0 0 0 0,1 1-1 0 0,0-1 1 0 0,0 0 0 0 0,0 0 0 0 0,0 0 0 0 0,1 0-1 0 0,0 0 1 0 0,1-1 0 0 0,-1 1 0 0 0,1-1 0 0 0,0 0-1 0 0,0 0 1 0 0,1 0 0 0 0,-1-1 0 0 0,1 0 0 0 0,0 0-1 0 0,1 0 1 0 0,-1 0 0 0 0,0-1 0 0 0,1 1 0 0 0,0-2-1 0 0,0 1 1 0 0,0 0 0 0 0,0-1 0 0 0,0 0 0 0 0,0-1-1 0 0,1 0 1 0 0,-1 0 0 0 0,1 0 0 0 0,-1 0 0 0 0,1-1-1 0 0,-1 0 1 0 0,2-1-5 0 0,4 2 9 0 0,1 0 0 0 0,0-1 0 0 0,0 0-1 0 0,0-2 1 0 0,0 1 0 0 0,0-2 0 0 0,0 1 0 0 0,-1-2 0 0 0,0 0-1 0 0,1 0 1 0 0,-1-1 0 0 0,-1 0 0 0 0,10-7-9 0 0,86-77-495 0 0,-46 16-3890 0 0,-46 56 1020 0 0,0-2-5929 0 0,-6 8-793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306 108 8770 0 0,'0'0'4359'0'0,"0"0"-1450"0"0,0 0-668 0 0,0 0-304 0 0,0 0-300 0 0,0 0-302 0 0,0 0-318 0 0,0 0-249 0 0,0 0-193 0 0,0 0-145 0 0,0 0-78 0 0,0 0-39 0 0,0 0-45 0 0,-27 11-11 0 0,-84 37-30 0 0,50-4 39 0 0,52-33-220 0 0,-1 0-36 0 0,1 0 1 0 0,-1 1-1 0 0,2 0 0 0 0,-1 0 0 0 0,2 1 0 0 0,0 0 0 0 0,0 0 1 0 0,1 1-1 0 0,1 0 0 0 0,0 0 0 0 0,1 0 0 0 0,1 1 0 0 0,0-1 1 0 0,1 1-1 0 0,1 0 0 0 0,0 4-10 0 0,1-16-2 0 0,0 1-1 0 0,1-1 1 0 0,-1 0 0 0 0,1 0-1 0 0,0 0 1 0 0,0 0-1 0 0,0-1 1 0 0,0 1 0 0 0,1 0-1 0 0,-1 0 1 0 0,1-1 0 0 0,0 1-1 0 0,-1 0 1 0 0,1-1 0 0 0,0 0-1 0 0,1 1 1 0 0,-1-1-1 0 0,0 0 1 0 0,1 0 0 0 0,-1 0-1 0 0,1-1 1 0 0,-1 1 0 0 0,1-1-1 0 0,0 1 1 0 0,0-1 0 0 0,0 0-1 0 0,0 0 1 0 0,0 0-1 0 0,0 0 1 0 0,0-1 0 0 0,0 1-1 0 0,2-1 3 0 0,2 1 11 0 0,1 0 0 0 0,0-1 0 0 0,-1 0 0 0 0,1 0 0 0 0,-1-1 0 0 0,1 0 0 0 0,-1-1 0 0 0,1 1 0 0 0,-1-1 0 0 0,0-1 0 0 0,0 1 0 0 0,7-4-11 0 0,19-15 56 0 0,-1-2-1 0 0,-1-1 1 0 0,-2-1-1 0 0,0-1 1 0 0,5-9-56 0 0,43-38 59 0 0,56-45 0 0 0,-125 111-58 0 0,-8 7-5 0 0,0 1 1 0 0,0-1 0 0 0,0 0-1 0 0,0 0 1 0 0,1 1 0 0 0,-1-1-1 0 0,0 0 1 0 0,0 0 0 0 0,0 1-1 0 0,0-1 1 0 0,0 0 0 0 0,0 0-1 0 0,0 0 1 0 0,1 0 0 0 0,-1 1-1 0 0,0-1 1 0 0,0 0 0 0 0,0 0-1 0 0,1 0 1 0 0,-1 0 0 0 0,0 0-1 0 0,0 1 1 0 0,0-1 0 0 0,1 0-1 0 0,-1 0 1 0 0,0 0 0 0 0,0 0-1 0 0,1 0 1 0 0,-1 0 0 0 0,0 0-1 0 0,0 0 1 0 0,0 0 0 0 0,1 0-1 0 0,-1 0 1 0 0,0 0 0 0 0,0 0-1 0 0,1 0 1 0 0,-1 0 0 0 0,0 0-1 0 0,0 0 1 0 0,1 0 0 0 0,-1 0-1 0 0,0 0 1 0 0,0-1 0 0 0,0 1-1 0 0,1 0 1 0 0,-1 0 0 0 0,0 0-1 0 0,0 0 1 0 0,0 0 0 0 0,1-1-1 0 0,-1 1 1 0 0,0 0 0 0 0,0 0-1 0 0,0 0 4 0 0,-57 136-229 0 0,54-132 218 0 0,0 1 0 0 0,1 0 0 0 0,-1 0 0 0 0,1 0 0 0 0,0 0 0 0 0,1 0 0 0 0,-1 0 0 0 0,1 0 0 0 0,0 1 0 0 0,0-1 0 0 0,1 0 0 0 0,0 1 0 0 0,0-1 0 0 0,0 0 0 0 0,0 1 0 0 0,1-1 0 0 0,0 0 0 0 0,0 1 0 0 0,0-1 0 0 0,1 0 0 0 0,0 0 0 0 0,0 0 0 0 0,0 0 0 0 0,1 0 0 0 0,-1-1 0 0 0,1 1 0 0 0,0-1 0 0 0,0 1 0 0 0,1-1 0 0 0,-1 0 0 0 0,1 0 0 0 0,0-1 0 0 0,0 1 0 0 0,0-1 0 0 0,1 0 0 0 0,4 3 11 0 0,2-3 11 0 0,0 0 0 0 0,0 0 0 0 0,0-1 0 0 0,0-1 0 0 0,0 0 0 0 0,1 0 0 0 0,-1-1 0 0 0,0 0 1 0 0,1-1-1 0 0,-1-1 0 0 0,0 0 0 0 0,0 0 0 0 0,0-1 0 0 0,0 0 0 0 0,0-1 0 0 0,-1 0 0 0 0,1-1 0 0 0,-1 0 0 0 0,0-1 0 0 0,5-4-11 0 0,4-1 48 0 0,-1-1-1 0 0,0-1 0 0 0,0-1 0 0 0,-2 0 1 0 0,0-1-1 0 0,0-1 0 0 0,-1 0 1 0 0,-1-1-1 0 0,-1-1 0 0 0,-1 0 1 0 0,0-1-1 0 0,-1 0 0 0 0,-1 0 0 0 0,-1-1 1 0 0,4-15-48 0 0,12-115 186 0 0,-26 149-186 0 0,0 0-1 0 0,0 0 0 0 0,0 1 0 0 0,0-1 0 0 0,0 0 0 0 0,0 1 1 0 0,0-1-1 0 0,0 1 0 0 0,0-1 0 0 0,0 1 0 0 0,0-1 0 0 0,0 1 1 0 0,0 0-1 0 0,0-1 0 0 0,0 1 0 0 0,0 0 0 0 0,-1 0 0 0 0,1 0 1 0 0,0 0-1 0 0,0 0 0 0 0,0 0 0 0 0,0 0 0 0 0,0 1 0 0 0,-1-1 1 0 0,1 0-1 0 0,0 0 0 0 0,0 1 0 0 0,0-1 0 0 0,0 1 0 0 0,0-1 1 0 0,0 1-1 0 0,0 0 0 0 0,0-1 0 0 0,0 1 0 0 0,0 0 0 0 0,1-1 1 0 0,-1 1-1 0 0,0 0 0 0 0,0 0 0 0 0,0 0 1 0 0,-5 4-16 0 0,0-1-1 0 0,0 1 1 0 0,1 0-1 0 0,-1 1 1 0 0,1-1 0 0 0,0 1-1 0 0,1 0 1 0 0,-1 1-1 0 0,1-1 1 0 0,1 1 0 0 0,-1-1-1 0 0,1 1 1 0 0,0 0-1 0 0,1 1 1 0 0,-1-1 0 0 0,1 0-1 0 0,1 1 1 0 0,-1-1-1 0 0,1 1 1 0 0,1 1 16 0 0,1-2-2 0 0,0-1-1 0 0,0 0 1 0 0,1 0 0 0 0,0 1-1 0 0,1-1 1 0 0,-1-1 0 0 0,1 1-1 0 0,0 0 1 0 0,0-1 0 0 0,1 1-1 0 0,0-1 1 0 0,0 0 0 0 0,0 0-1 0 0,1 0 1 0 0,4 3 2 0 0,25 34 118 0 0,-27-31-47 0 0,-1 0 1 0 0,0 0 0 0 0,-1 1-1 0 0,0 0 1 0 0,-1 0-1 0 0,0 0 1 0 0,-1 1 0 0 0,0-1-1 0 0,-1 1 1 0 0,-1-1-1 0 0,0 1 1 0 0,0 0 0 0 0,-2 4-72 0 0,1 70 312 0 0,1-85-400 0 0,1 0 1 0 0,-1-1-1 0 0,0 1 0 0 0,1 0 1 0 0,-1-1-1 0 0,1 0 1 0 0,-1 1-1 0 0,1-1 1 0 0,-1 0-1 0 0,1 0 0 0 0,0 0 1 0 0,0 0-1 0 0,0 0 1 0 0,0 0-1 0 0,0 0 1 0 0,0-1-1 0 0,0 1 1 0 0,0-1-1 0 0,0 1 0 0 0,0-1 1 0 0,0 0-1 0 0,0 0 1 0 0,0 0-1 0 0,0 0 1 0 0,0 0-1 0 0,0 0 1 0 0,0-1-1 0 0,0 1 0 0 0,0-1 1 0 0,0 1-1 0 0,0-1 1 0 0,0 0 87 0 0,7-5-4868 0 0,-7 4-486 0 0,-1-1-6633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1033 6937 0 0,'0'0'1577'0'0,"0"0"-138"0"0,0 0 106 0 0,0 0 252 0 0,0 0 26 0 0,0 0-224 0 0,0 0-275 0 0,0 0-241 0 0,0 0-152 0 0,0 0-84 0 0,0 0-44 0 0,0 0-30 0 0,0 0-31 0 0,31 3-24 0 0,96 8-52 0 0,-56-23 299 0 0,-60 5-783 0 0,1 2-36 0 0,0-2 0 0 0,0 0 0 0 0,0 0 0 0 0,-1-1 0 0 0,0 0 0 0 0,0-1 0 0 0,-1 0 0 0 0,0-1 1 0 0,-1 0-1 0 0,0-1 0 0 0,-1 1 0 0 0,0-2 0 0 0,-1 1 0 0 0,0-1 0 0 0,4-10-146 0 0,-9 18 18 0 0,-1 1 0 0 0,0-1-1 0 0,0 0 1 0 0,0 0 0 0 0,-1 0 0 0 0,1 0-1 0 0,-1 1 1 0 0,0-1 0 0 0,0 0 0 0 0,0 0 0 0 0,0 0-1 0 0,-1 0 1 0 0,0 0 0 0 0,0 0 0 0 0,0 0-1 0 0,0 1 1 0 0,0-1 0 0 0,-1 0 0 0 0,0 1 0 0 0,1-1-1 0 0,-1 1 1 0 0,-1 0 0 0 0,1 0 0 0 0,0-1-1 0 0,-1 1 1 0 0,0 1 0 0 0,1-1 0 0 0,-1 0 0 0 0,0 1-1 0 0,-1-1 1 0 0,1 1 0 0 0,0 0 0 0 0,-1 0 0 0 0,1 0-1 0 0,-1 1 1 0 0,1-1 0 0 0,-1 1 0 0 0,0 0-1 0 0,-1 0-17 0 0,-5-2 1 0 0,-1 1-1 0 0,0 0 0 0 0,0 1 0 0 0,1 1 0 0 0,-1-1 0 0 0,0 2 0 0 0,0-1 0 0 0,0 1 1 0 0,0 1-1 0 0,1 0 0 0 0,-1 1 0 0 0,1 0 0 0 0,-1 0 0 0 0,1 1 0 0 0,0 1 0 0 0,0 0 1 0 0,1 0-1 0 0,-1 1 0 0 0,1 0 0 0 0,1 0 0 0 0,-1 1 0 0 0,-3 4 0 0 0,1-1 4 0 0,1 0 0 0 0,1 0 0 0 0,0 1 0 0 0,0 0 0 0 0,1 1-1 0 0,1 0 1 0 0,0 0 0 0 0,0 1 0 0 0,1 0 0 0 0,1 0 0 0 0,0 0 0 0 0,1 1 0 0 0,0-1 0 0 0,1 1-1 0 0,1 0 1 0 0,0 0 0 0 0,1 0 0 0 0,1 0 0 0 0,0 1 0 0 0,0-1 0 0 0,2 0 0 0 0,0 0-1 0 0,0 1-3 0 0,2-5 18 0 0,1 0-1 0 0,-1-1 0 0 0,2 1 1 0 0,-1-1-1 0 0,1 0 1 0 0,1 0-1 0 0,-1-1 0 0 0,2 0 1 0 0,-1 0-1 0 0,1 0 0 0 0,0-1 1 0 0,0 0-1 0 0,1-1 0 0 0,0 0 1 0 0,0 0-1 0 0,1-1 0 0 0,-1-1 1 0 0,1 1-1 0 0,3 0-17 0 0,5 1 48 0 0,0 0-1 0 0,0-1 1 0 0,1-1-1 0 0,-1 0 1 0 0,1-2 0 0 0,0 0-1 0 0,0-1 1 0 0,0-1-1 0 0,0 0 1 0 0,10-3-48 0 0,-5-3-97 0 0,0-2 0 0 0,-1 0 1 0 0,-1-2-1 0 0,0 0 0 0 0,0-1 0 0 0,-1-1 0 0 0,0-2 0 0 0,12-9 97 0 0,-27 19-137 0 0,52-34-2640 0 0,-19 15-6845 0 0,-27 18-2375 0 0</inkml:trace>
  <inkml:trace contextRef="#ctx0" brushRef="#br0" timeOffset="1188.022">1145 878 12283 0 0,'0'0'4390'0'0,"0"0"-2026"0"0,0 0-885 0 0,0 0-220 0 0,0 0-164 0 0,0 0-139 0 0,0 0-117 0 0,0 0-116 0 0,0 0-104 0 0,-35 8-94 0 0,-113 27-95 0 0,64 3 86 0 0,72-27-429 0 0,0-3-56 0 0,0 0 1 0 0,0 1 0 0 0,1 1 0 0 0,0-1 0 0 0,1 2 0 0 0,0-1 0 0 0,1 2-1 0 0,0-1 1 0 0,0 1 0 0 0,1 0 0 0 0,1 1 0 0 0,0 0 0 0 0,1 0 0 0 0,1 1-1 0 0,0-1 1 0 0,0 1 0 0 0,1 0 0 0 0,-1 12-32 0 0,5-23 1 0 0,0 0-1 0 0,1 0 1 0 0,-1 0-1 0 0,1 0 1 0 0,-1 0 0 0 0,1 0-1 0 0,0-1 1 0 0,0 1-1 0 0,1 0 1 0 0,-1-1 0 0 0,0 1-1 0 0,1 0 1 0 0,0-1-1 0 0,-1 0 1 0 0,1 1 0 0 0,0-1-1 0 0,0 0 1 0 0,0 0-1 0 0,1 0 1 0 0,-1 0 0 0 0,0 0-1 0 0,1-1 1 0 0,-1 1-1 0 0,1-1 1 0 0,0 1 0 0 0,-1-1-1 0 0,1 0 1 0 0,0 0 0 0 0,0 0-1 0 0,0-1 1 0 0,0 1-1 0 0,-1-1 1 0 0,1 1 0 0 0,0-1-1 0 0,0 0 1 0 0,2 0-1 0 0,112-17 138 0 0,-87 2-99 0 0,-1 0 1 0 0,0-2-1 0 0,-1-2 0 0 0,-1 0 0 0 0,0-2 0 0 0,-2-1 1 0 0,0-1-1 0 0,-2-1 0 0 0,6-9-39 0 0,16-12 35 0 0,27-20-30 0 0,-71 65-9 0 0,0 0 0 0 0,-1 0 0 0 0,1 0 0 0 0,0 1-1 0 0,0-1 1 0 0,-1 1 0 0 0,1-1 0 0 0,0 0-1 0 0,0 1 1 0 0,-1-1 0 0 0,1 1 0 0 0,-1-1 0 0 0,1 1-1 0 0,0 0 1 0 0,-1-1 0 0 0,1 1 0 0 0,-1 0 0 0 0,1-1-1 0 0,-1 1 1 0 0,0 0 0 0 0,1 0 0 0 0,-1-1-1 0 0,0 1 1 0 0,0 0 0 0 0,1 0 0 0 0,-1-1 0 0 0,0 1-1 0 0,0 0 1 0 0,0 0 0 0 0,0 0 0 0 0,0 0-1 0 0,0-1 1 0 0,0 1 0 0 0,0 0 0 0 0,0 0 0 0 0,0 0-1 0 0,-1-1 1 0 0,1 1 0 0 0,0 0 0 0 0,0 0 0 0 0,-1-1-1 0 0,1 1 1 0 0,-1 0 4 0 0,1 3-16 0 0,-24 139-121 0 0,23-138 133 0 0,0-1 0 0 0,1 1-1 0 0,-1 0 1 0 0,1-1 0 0 0,0 1 0 0 0,0 0 0 0 0,1 0 0 0 0,-1-1 0 0 0,1 1 0 0 0,0-1 0 0 0,0 1 0 0 0,0 0 0 0 0,1-1 0 0 0,0 0 0 0 0,0 1-1 0 0,0-1 1 0 0,0 0 0 0 0,1 0 0 0 0,-1 0 0 0 0,1 0 0 0 0,0-1 0 0 0,0 1 0 0 0,0-1 0 0 0,1 1 0 0 0,0-1 0 0 0,-1 0 0 0 0,1-1 0 0 0,0 1-1 0 0,0-1 1 0 0,0 1 0 0 0,1-1 0 0 0,-1-1 0 0 0,0 1 0 0 0,1 0 0 0 0,2 0 4 0 0,1-1 7 0 0,-1 1-1 0 0,1-1 1 0 0,-1 0 0 0 0,1 0-1 0 0,0-1 1 0 0,-1 0 0 0 0,1 0-1 0 0,0-1 1 0 0,-1 0 0 0 0,1-1-1 0 0,-1 1 1 0 0,1-1 0 0 0,-1-1-1 0 0,0 1 1 0 0,0-1 0 0 0,0-1-1 0 0,0 1 1 0 0,0-1 0 0 0,2-2-7 0 0,14-10 50 0 0,-1-2-1 0 0,0 0 1 0 0,-1-1 0 0 0,-1-1 0 0 0,-1-1 0 0 0,-1-1 0 0 0,-1 0 0 0 0,-1-2-1 0 0,0 0 1 0 0,-2 0 0 0 0,-1-1 0 0 0,-2-1 0 0 0,4-11-50 0 0,3-10 15 0 0,-12 35-10 0 0,0-1-1 0 0,-2 0 1 0 0,1-1-1 0 0,-2 1 1 0 0,1-1-1 0 0,-2 0 1 0 0,0 0-1 0 0,-1 0 1 0 0,0-7-5 0 0,-3 20-3 0 0,1-1-1 0 0,-1 1 1 0 0,0 0 0 0 0,1 0 0 0 0,-1-1 0 0 0,0 1-1 0 0,0 0 1 0 0,0 0 0 0 0,0 1 0 0 0,0-1-1 0 0,0 0 1 0 0,0 1 0 0 0,0-1 0 0 0,0 1-1 0 0,0 0 1 0 0,0-1 0 0 0,-1 1 0 0 0,1 0 0 0 0,0 0-1 0 0,0 1 1 0 0,0-1 0 0 0,0 0 0 0 0,0 1-1 0 0,-1-1 1 0 0,1 1 0 0 0,0 0 0 0 0,0 0-1 0 0,0-1 1 0 0,1 1 0 0 0,-1 1 0 0 0,0-1 0 0 0,0 0-1 0 0,0 0 1 0 0,1 1 0 0 0,-1-1 0 0 0,1 1-1 0 0,-1-1 1 0 0,0 2 3 0 0,-3 0-10 0 0,1 1 0 0 0,0-1-1 0 0,0 1 1 0 0,0 0 0 0 0,0 0 0 0 0,0 0-1 0 0,1 1 1 0 0,0-1 0 0 0,0 1 0 0 0,0 0-1 0 0,1 0 1 0 0,-1 0 0 0 0,1 0 0 0 0,0 0-1 0 0,1 1 1 0 0,-1-1 0 0 0,1 0 0 0 0,0 1-1 0 0,0-1 1 0 0,1 1 0 0 0,0-1-1 0 0,0 1 1 0 0,0-1 0 0 0,0 1 0 0 0,1-1-1 0 0,0 1 1 0 0,0-1 0 0 0,1 1 0 0 0,-1-1-1 0 0,1 0 1 0 0,0 0 0 0 0,1 0 0 0 0,-1 0-1 0 0,1 0 1 0 0,0 0 0 0 0,0-1 0 0 0,1 1-1 0 0,-1-1 1 0 0,1 0 10 0 0,83 51-35 0 0,-81-53 41 0 0,0 0 1 0 0,-1 0-1 0 0,0 1 0 0 0,1-1 0 0 0,-1 1 0 0 0,0 0 0 0 0,-1 1 0 0 0,1-1 0 0 0,0 1 0 0 0,-1 0 0 0 0,0 0 0 0 0,0 1 0 0 0,0-1 0 0 0,0 1 0 0 0,-1-1 0 0 0,0 1 0 0 0,0 0 0 0 0,0 1 0 0 0,-1-1 0 0 0,1 0 1 0 0,-1 1-1 0 0,0-1 0 0 0,-1 1 0 0 0,0 0 0 0 0,1 0 0 0 0,-2 0-6 0 0,1 11 57 0 0,-1-11-52 0 0,0 0 0 0 0,0 0-1 0 0,0 0 1 0 0,1 0 0 0 0,0 0 0 0 0,0 0-1 0 0,0 0 1 0 0,1 0 0 0 0,0-1 0 0 0,0 1-1 0 0,0 0 1 0 0,1-1 0 0 0,0 0 0 0 0,0 1-1 0 0,0-1 1 0 0,2 1-5 0 0,6 2 5 0 0,0 0 1 0 0,0-1-1 0 0,1-1 0 0 0,-1 1 0 0 0,2-2 1 0 0,-1 0-1 0 0,0 0 0 0 0,1-1 0 0 0,0-1 1 0 0,0 0-1 0 0,0-1 0 0 0,1 0 0 0 0,-1-1 1 0 0,0 0-1 0 0,1-1 0 0 0,12-2-5 0 0,-21 1 14 0 0,1-1 1 0 0,-1 1-1 0 0,0-1 0 0 0,1 0 0 0 0,-1-1 1 0 0,0 1-1 0 0,0-1 0 0 0,-1 0 0 0 0,1 0 0 0 0,-1 0 1 0 0,1-1-1 0 0,-1 0 0 0 0,0 0 0 0 0,0 0 1 0 0,-1 0-1 0 0,1 0 0 0 0,-1-1 0 0 0,3-4-14 0 0,9-10 72 0 0,7-9 72 0 0,-1-1 1 0 0,-2-2-1 0 0,-2 0 0 0 0,12-27-144 0 0,-28 57 2 0 0,57-128 104 0 0,-6-3 0 0 0,-6-2-1 0 0,5-39-105 0 0,-41 136 4 0 0,-1 0 0 0 0,-2-1 0 0 0,-1 0 0 0 0,-2 0 0 0 0,-2 0 0 0 0,-2-12-4 0 0,0 43 12 0 0,0-1 0 0 0,-1 1 0 0 0,0-1 0 0 0,0 1 0 0 0,-1 0-1 0 0,0 0 1 0 0,0-1 0 0 0,0 1 0 0 0,-1 1 0 0 0,-1-1-1 0 0,1 0 1 0 0,-1 1 0 0 0,0 0 0 0 0,0-1 0 0 0,-1 2 0 0 0,0-1-1 0 0,0 0 1 0 0,0 1 0 0 0,0 0 0 0 0,-1 0 0 0 0,0 1-1 0 0,-2-2-11 0 0,5 7 3 0 0,0-1-1 0 0,-1 0 0 0 0,1 1 0 0 0,0-1 0 0 0,0 1 1 0 0,0 0-1 0 0,0 0 0 0 0,0 0 0 0 0,0 1 0 0 0,0-1 1 0 0,0 1-1 0 0,1 0 0 0 0,-1-1 0 0 0,0 1 0 0 0,1 0 0 0 0,0 1 1 0 0,-1-1-1 0 0,1 0 0 0 0,0 1 0 0 0,0-1 0 0 0,0 1 1 0 0,0-1-1 0 0,1 1 0 0 0,-1 0 0 0 0,1 0 0 0 0,0 0 1 0 0,0 0-1 0 0,0 0 0 0 0,0 0 0 0 0,0 0 0 0 0,1 0 0 0 0,-1 1 1 0 0,1-1-1 0 0,0 0 0 0 0,0 0 0 0 0,0 0-2 0 0,-2 3 18 0 0,-11 51 19 0 0,2 1 1 0 0,3-1-1 0 0,3 1 1 0 0,2 1-1 0 0,3-1 1 0 0,2 4-38 0 0,38 205 184 0 0,-24-193-137 0 0,72 342 57 0 0,-70-327-148 0 0,-17-89-12 0 0,0 0 1 0 0,0-1-1 0 0,0 1 1 0 0,0-1-1 0 0,0 1 1 0 0,0-1-1 0 0,-1 1 1 0 0,1-1 0 0 0,0 0-1 0 0,0 0 1 0 0,-1 1-1 0 0,1-1 1 0 0,0 0-1 0 0,-1 0 1 0 0,1 0-1 0 0,0 0 1 0 0,-1 1-1 0 0,1-1 1 0 0,-1 0 0 0 0,0 0-1 0 0,1 0 1 0 0,-1 0-1 0 0,0 0 1 0 0,0 0-1 0 0,1 0 1 0 0,-1 0-1 0 0,0-1 1 0 0,0 1 0 0 0,0 0-1 0 0,0 0 1 0 0,0 0-1 0 0,0 0 1 0 0,-1 0-1 0 0,1 0 1 0 0,0 0-1 0 0,-1 0 1 0 0,1 0-1 0 0,-1 0 57 0 0,1-74-3820 0 0,0 50 62 0 0,0 1-3309 0 0,0 12-4767 0 0</inkml:trace>
  <inkml:trace contextRef="#ctx0" brushRef="#br0" timeOffset="1434.672">2064 657 17516 0 0,'0'0'1844'0'0,"0"0"-465"0"0,0 0-244 0 0,0 0-43 0 0,0 0 2 0 0,0 0-30 0 0,0 0-145 0 0,0 0-220 0 0,0 0-151 0 0,32-5-95 0 0,102-19-107 0 0,107-18 627 0 0,-7-5-973 0 0,-99 6-1684 0 0,-86 5-7418 0 0,-42 29-2733 0 0</inkml:trace>
  <inkml:trace contextRef="#ctx0" brushRef="#br0" timeOffset="5910.665">3113 46 792 0 0,'0'0'1399'0'0,"0"0"-233"0"0,0 0 82 0 0,0 0 210 0 0,0 0 202 0 0,0 0 104 0 0,0 0-14 0 0,0 0-98 0 0,0 0-82 0 0,0 0-130 0 0,0 0-134 0 0,-1-7-108 0 0,-3-23-130 0 0,-6 22 4131 0 0,-8 12-3115 0 0,5 89-720 0 0,-1 205-192 0 0,-3 79-793 0 0,1-235-334 0 0,-5 97 85 0 0,18-173-84 0 0,3-66-35 0 0,0 1-2 0 0,0 2-7 0 0,0-3-20 0 0,0 0 29 0 0,0 0 14 0 0,0 0-13 0 0,0 0-2 0 0,0 0 4 0 0,0 0 5 0 0,0 0 9 0 0,0 0-3 0 0,3-23 85 0 0,44-58-114 0 0,-47 80 4 0 0,40-59-2 0 0,3 1 0 0 0,2 3 0 0 0,47-46 2 0 0,-19 35-32 0 0,-72 66 33 0 0,-1 1-1 0 0,0-1 0 0 0,1 1 0 0 0,-1-1 0 0 0,1 1 0 0 0,-1-1 0 0 0,1 1 0 0 0,0 0 0 0 0,-1-1 0 0 0,1 1 0 0 0,-1-1 0 0 0,1 1 0 0 0,0 0 1 0 0,-1 0-1 0 0,1-1 0 0 0,0 1 0 0 0,-1 0 0 0 0,1 0 0 0 0,0 0 0 0 0,-1 0 0 0 0,1 0 0 0 0,0 0 0 0 0,-1 0 0 0 0,1 0 0 0 0,0 0 1 0 0,-1 0-1 0 0,1 0 0 0 0,0 0 0 0 0,-1 1 0 0 0,1-1 0 0 0,0 0 0 0 0,-1 0 0 0 0,1 1 0 0 0,0-1 0 0 0,-1 0 0 0 0,1 1 0 0 0,-1-1 1 0 0,1 1-1 0 0,-1-1 0 0 0,1 1 0 0 0,-1-1 0 0 0,1 1 0 0 0,-1-1 0 0 0,1 1 0 0 0,-1-1 0 0 0,0 1 0 0 0,1 0 0 0 0,-1-1 0 0 0,0 1 1 0 0,1 0-1 0 0,-1-1 0 0 0,0 1 0 0 0,0 0 0 0 0,13 41 46 0 0,-12-35-39 0 0,11 57 132 0 0,-4 0 0 0 0,-2 1 0 0 0,-4 0 0 0 0,-2 0 0 0 0,-2 0-139 0 0,0 44 145 0 0,2-109-146 0 0,0 0 1 0 0,1 0 0 0 0,-1 0-1 0 0,0-1 1 0 0,0 1-1 0 0,1 0 1 0 0,-1 0-1 0 0,0 0 1 0 0,0 0-1 0 0,1 0 1 0 0,-1-1-1 0 0,0 1 1 0 0,0 0-1 0 0,1 0 1 0 0,-1 0-1 0 0,0 0 1 0 0,0 0-1 0 0,1 0 1 0 0,-1 0-1 0 0,0 0 1 0 0,1 0-1 0 0,-1 0 1 0 0,0 0-1 0 0,0 0 1 0 0,1 0-1 0 0,-1 1 1 0 0,0-1-1 0 0,0 0 1 0 0,1 0-1 0 0,-1 0 1 0 0,0 0 0 0 0,0 0-1 0 0,1 1 1 0 0,-1-1-1 0 0,0 0 1 0 0,0 0-1 0 0,0 0 1 0 0,1 0-1 0 0,-1 1 1 0 0,0-1-1 0 0,0 0 1 0 0,0 0-1 0 0,0 1 1 0 0,0-1-1 0 0,1 0 1 0 0,-1 0-1 0 0,0 1 1 0 0,18-83-826 0 0,-7 47-3626 0 0,-3 10-3815 0 0,-6 17-4464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11827 0 0,'0'0'1318'0'0,"0"0"-412"0"0,0 0-142 0 0,0 0 216 0 0,0 0 161 0 0,0 0-93 0 0,0 0-255 0 0,0 0-322 0 0,0 0-248 0 0,0 0-94 0 0,0 0 3 0 0,0 0 10 0 0,0 0 22 0 0,10 0 1485 0 0,63-62-47 0 0,-97 73 996 0 0,-18 32-2082 0 0,42-42-468 0 0,0-1-17 0 0,0 0-22 0 0,23 4 346 0 0,-22-4-322 0 0,-1 0-4 0 0,1 0-37 0 0,-2 26-2719 0 0,1-18-122 0 0,0-3-7393 0 0,0-4-840 0 0</inkml:trace>
  <inkml:trace contextRef="#ctx0" brushRef="#br0" timeOffset="54499.34">30 66 616 0 0,'0'0'794'0'0,"0"0"34"0"0,0 0 165 0 0,0 0 236 0 0,0 0 100 0 0,0 0-94 0 0,0 0-195 0 0,0 0-225 0 0,0 0-171 0 0,0 0-126 0 0,0 0-53 0 0,-2-1 34 0 0,-23-2 5546 0 0,25 3-5667 0 0,-2 30 1313 0 0,3-29-1604 0 0,0 0-1 0 0,-1-1 1 0 0,1 1 0 0 0,0 0 0 0 0,0 0 0 0 0,1-1-1 0 0,-1 1 1 0 0,0 0 0 0 0,0-1 0 0 0,0 1 0 0 0,0-1-1 0 0,0 1 1 0 0,1-1 0 0 0,-1 0 0 0 0,0 0-1 0 0,0 1 1 0 0,1-1 0 0 0,-1 0 0 0 0,0 0 0 0 0,0 0-1 0 0,1 0 1 0 0,-1 0 0 0 0,0-1 0 0 0,0 1 0 0 0,1 0-1 0 0,-1-1 1 0 0,0 1 0 0 0,0 0 0 0 0,0-1 0 0 0,0 0-1 0 0,1 1 1 0 0,-1-1 0 0 0,0 0 0 0 0,0 1 0 0 0,0-1-1 0 0,0 0 1 0 0,-1 0 0 0 0,1 0 0 0 0,0 0 0 0 0,0 0-1 0 0,0 0 1 0 0,-1 0 0 0 0,1 0 0 0 0,0 0 0 0 0,-1 0-1 0 0,1 0 1 0 0,-1 0 0 0 0,1-1-87 0 0,15-20 1964 0 0,-17 21-1936 0 0,-1 1-1 0 0,1-1 1 0 0,-1 1-1 0 0,1 0 0 0 0,-1-1 1 0 0,0 1-1 0 0,1 0 1 0 0,-1 0-1 0 0,1 0 0 0 0,-1 1 1 0 0,1-1-1 0 0,-1 0 1 0 0,1 0-1 0 0,-1 1 1 0 0,1-1-1 0 0,-1 1 0 0 0,1 0 1 0 0,-1-1-1 0 0,1 1 1 0 0,0 0-1 0 0,-1 0 0 0 0,1-1 1 0 0,0 1-1 0 0,0 0 1 0 0,0 1-1 0 0,0-1 0 0 0,-1 0 1 0 0,2 0-1 0 0,-1 0 1 0 0,0 1-1 0 0,0-1 0 0 0,0 0 1 0 0,0 1-1 0 0,1-1 1 0 0,-1 0-1 0 0,1 1 1 0 0,-1-1-1 0 0,1 1 0 0 0,0-1 1 0 0,-1 1-1 0 0,1 0 1 0 0,0-1-1 0 0,0 1 0 0 0,0-1 1 0 0,0 1-1 0 0,0-1 1 0 0,1 1-28 0 0,-1 0 9 0 0,1-1 1 0 0,0 0-1 0 0,0 0 0 0 0,0-1 1 0 0,0 1-1 0 0,1 0 1 0 0,-1 0-1 0 0,0 0 0 0 0,0-1 1 0 0,0 1-1 0 0,1-1 1 0 0,-1 1-1 0 0,0-1 1 0 0,0 1-1 0 0,1-1 0 0 0,-1 0 1 0 0,1 1-1 0 0,-1-1 1 0 0,0 0-1 0 0,1 0 1 0 0,-1 0-1 0 0,0 0 0 0 0,1 0 1 0 0,-1-1-1 0 0,1 1 1 0 0,-1 0-1 0 0,0-1 1 0 0,0 1-1 0 0,1-1 0 0 0,-1 1 1 0 0,0-1-1 0 0,0 1 1 0 0,1-1-1 0 0,-1 0 1 0 0,0 0-1 0 0,0 0 0 0 0,0 0 1 0 0,0 1-1 0 0,0-1 1 0 0,0-1-1 0 0,0 1 1 0 0,0 0-1 0 0,-1 0 0 0 0,1 0 1 0 0,0 0-1 0 0,-1 0 1 0 0,1-1-1 0 0,0 0-9 0 0,10-25-2862 0 0,-11 18-1046 0 0,0 5-1934 0 0,0 3-6167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8178 0 0,'0'0'5669'0'0,"0"0"-2668"0"0,0 0-1033 0 0,0 0-204 0 0,0 0-177 0 0,0 0-192 0 0,0 0-256 0 0,0 0-303 0 0,0 0-229 0 0,0 0-165 0 0,0 0-88 0 0,0 0-54 0 0,0 0-25 0 0,6 0 336 0 0,179-19 1942 0 0,31 8-1781 0 0,-208 8-2433 0 0,-28 4-3794 0 0,10 3 3430 0 0,2 1-3935 0 0,3-1-5637 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15323 0 0,'0'0'2113'0'0,"0"0"-470"0"0,0 0-204 0 0,0 0-60 0 0,0 0-84 0 0,0 0-183 0 0,0 0-283 0 0,0 0-233 0 0,0 0-121 0 0,0 0-29 0 0,0 0-8 0 0,0 0 47 0 0,4 2 25 0 0,14 3-115 0 0,0 0 0 0 0,1-2 0 0 0,-1 0-1 0 0,1-1 1 0 0,-1 0 0 0 0,1-2 0 0 0,0 0-1 0 0,-1-1 1 0 0,8-2-395 0 0,205-38 690 0 0,-190 34-1064 0 0,-65 3-2006 0 0,17 1-683 0 0,0 0-3366 0 0,4 2-5865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299 519 840 0 0,'0'0'2333'0'0,"0"0"-854"0"0,0 0-38 0 0,0 0 364 0 0,0 0 199 0 0,0 0-23 0 0,0 0-230 0 0,0 0-347 0 0,0 0-272 0 0,0 0-152 0 0,0 0-46 0 0,9 4 3655 0 0,-208 27-1788 0 0,91-7-1612 0 0,260-28-341 0 0,53-6-762 0 0,-205 10-53 0 0,0 0 46 0 0,-19 7 522 0 0,-137 25-145 0 0,156-32-518 0 0,0 0 0 0 0,0 0-1 0 0,0-1 1 0 0,0 1 0 0 0,0 0 0 0 0,0-1 0 0 0,0 1-1 0 0,0 0 1 0 0,0 0 0 0 0,0-1 0 0 0,0 1 0 0 0,0 0-1 0 0,0-1 1 0 0,0 1 0 0 0,-1 0 0 0 0,1 0 62 0 0,36-14-1835 0 0,-23 10 435 0 0,7-2-5076 0 0,-7 2-5575 0 0</inkml:trace>
  <inkml:trace contextRef="#ctx0" brushRef="#br0" timeOffset="1989.355">1124 59 5201 0 0,'0'0'1616'0'0,"0"0"42"0"0,0 0 181 0 0,0 0 92 0 0,0 0-69 0 0,0 0-192 0 0,0 0-273 0 0,0 0-220 0 0,0 0-137 0 0,0 0-88 0 0,0 0-73 0 0,0 0-50 0 0,0 0-52 0 0,-18-10-60 0 0,-55-29-67 0 0,18 29 886 0 0,43 13-1313 0 0,0 0 1 0 0,0 0 0 0 0,0 1-1 0 0,1 1 1 0 0,-1 0 0 0 0,1 0-1 0 0,1 1 1 0 0,-1 1 0 0 0,1-1-1 0 0,-4 5-223 0 0,10-9 46 0 0,-11 10 20 0 0,1 0 0 0 0,-1 1 0 0 0,2 1 1 0 0,0 0-1 0 0,0 0 0 0 0,2 1 0 0 0,0 1 1 0 0,0 0-1 0 0,2 1 0 0 0,0 0 0 0 0,0 0 1 0 0,2 1-1 0 0,0 0 0 0 0,2 0 1 0 0,0 0-1 0 0,0 1 0 0 0,2 0 0 0 0,0 0 1 0 0,1 17-67 0 0,-1-20 7 0 0,0-1 0 0 0,1 1 0 0 0,1-1 0 0 0,1 1 1 0 0,0 0-1 0 0,1-1 0 0 0,0 1 0 0 0,2 0 1 0 0,0-1-1 0 0,0 0 0 0 0,2 0 0 0 0,0 0 0 0 0,0 0 1 0 0,1-1-1 0 0,1 1 0 0 0,1-2 0 0 0,2 5-7 0 0,-1-8 10 0 0,0-1 1 0 0,0 0-1 0 0,1 0 0 0 0,0-1 0 0 0,1 0 0 0 0,0-1 0 0 0,0 0 0 0 0,0-1 1 0 0,1 0-1 0 0,0-1 0 0 0,0 0 0 0 0,1-1 0 0 0,-1 0 0 0 0,1-1 0 0 0,0 0 1 0 0,0-1-1 0 0,0-1 0 0 0,0 0 0 0 0,0 0 0 0 0,0-2 0 0 0,0 1 0 0 0,0-2 1 0 0,0 0-1 0 0,0 0 0 0 0,0-1 0 0 0,-1-1 0 0 0,1 0 0 0 0,1-2-10 0 0,2 0 27 0 0,0-2-1 0 0,0 0 0 0 0,0-1 1 0 0,-1 0-1 0 0,0-1 1 0 0,-1-1-1 0 0,11-10-26 0 0,-20 16 8 0 0,0 0-1 0 0,-1 0 1 0 0,0 0 0 0 0,1 0-1 0 0,-1-1 1 0 0,-1 0 0 0 0,1 1-1 0 0,-1-1 1 0 0,0 0 0 0 0,-1-1-1 0 0,1 1 1 0 0,-1-1 0 0 0,-1 1-1 0 0,1-1 1 0 0,-1 1 0 0 0,0-1-1 0 0,0 0 1 0 0,-1 0 0 0 0,0 1-1 0 0,0-1 1 0 0,-1 0 0 0 0,0-1-8 0 0,0 4 2 0 0,0 0 0 0 0,-1 0 1 0 0,1 0-1 0 0,-1 0 0 0 0,0 1 1 0 0,0-1-1 0 0,-1 1 0 0 0,1-1 1 0 0,0 1-1 0 0,-1 0 0 0 0,0 0 1 0 0,0 0-1 0 0,0 0 0 0 0,0 1 1 0 0,-1-1-1 0 0,1 1 0 0 0,-1-1 1 0 0,1 1-1 0 0,-1 1 0 0 0,0-1 1 0 0,1 0-1 0 0,-1 1 0 0 0,0 0 1 0 0,0 0-1 0 0,0 0 0 0 0,-2 0-2 0 0,-108-9-140 0 0,108 9 131 0 0,1 1 1 0 0,-1 0-1 0 0,0 0 1 0 0,1 0-1 0 0,-1 1 1 0 0,1-1 0 0 0,-1 1-1 0 0,1 1 1 0 0,-1-1-1 0 0,1 1 1 0 0,0 0-1 0 0,0 0 1 0 0,0 1-1 0 0,0-1 1 0 0,0 1 0 0 0,0 0-1 0 0,1 0 1 0 0,-1 1-1 0 0,1 0 1 0 0,0-1-1 0 0,0 2 9 0 0,30 6 74 0 0,-7-7-17 0 0,-1-2 0 0 0,1 0 0 0 0,0-1 0 0 0,0-1 1 0 0,-1 0-1 0 0,1-2 0 0 0,0 0 0 0 0,-1-1 0 0 0,7-3-57 0 0,18-1 163 0 0,123-25 489 0 0,-152 31-679 0 0,6-3-1869 0 0,-20 4 1352 0 0,0 0-101 0 0,-10 0-4120 0 0,6 0-2682 0 0,1 0-4461 0 0</inkml:trace>
  <inkml:trace contextRef="#ctx0" brushRef="#br0" timeOffset="3618.386">1497 317 5345 0 0,'0'0'2903'0'0,"0"0"-1222"0"0,0 0-402 0 0,0 0 102 0 0,0 0 94 0 0,0 0-65 0 0,0 0-231 0 0,0 0-288 0 0,0 0-174 0 0,0 0-54 0 0,0 0-8 0 0,0 0-14 0 0,0 0-39 0 0,8-1-42 0 0,-6 1-573 0 0,4-1 194 0 0,-1 0-1 0 0,1 1 0 0 0,0 0 1 0 0,-1 0-1 0 0,1 0 1 0 0,0 0-1 0 0,-1 1 0 0 0,1 0 1 0 0,-1 0-1 0 0,1 1 1 0 0,-1 0-1 0 0,1 0 0 0 0,-1 0 1 0 0,0 0-1 0 0,0 1 1 0 0,0 0-1 0 0,0 0-180 0 0,4 5 122 0 0,-1 1 1 0 0,0 0-1 0 0,0 0 0 0 0,-1 1 1 0 0,0 0-1 0 0,-1 0 0 0 0,0 1 0 0 0,0 0 1 0 0,-1 0-1 0 0,-1 0 0 0 0,0 0 1 0 0,-1 1-1 0 0,0 0 0 0 0,0-1 1 0 0,-1 1-1 0 0,-1 0 0 0 0,0 0 1 0 0,-1 3-123 0 0,0-9 30 0 0,1 8 34 0 0,0-1 0 0 0,-2 1 0 0 0,1 0 0 0 0,-2-1 0 0 0,0 1 0 0 0,0-1 0 0 0,-1 0 0 0 0,-1 1 0 0 0,0-1 0 0 0,-1-1 1 0 0,-5 10-65 0 0,10-22 21 0 0,0-1 1 0 0,0 1 0 0 0,-1-1 0 0 0,1 1 0 0 0,0 0-1 0 0,0-1 1 0 0,-1 1 0 0 0,1-1 0 0 0,0 1 0 0 0,0 0-1 0 0,-1-1 1 0 0,1 1 0 0 0,0 0 0 0 0,-1 0 0 0 0,1-1-1 0 0,-1 1 1 0 0,1 0 0 0 0,0 0 0 0 0,-1-1 0 0 0,1 1-1 0 0,-1 0 1 0 0,1 0 0 0 0,-1 0 0 0 0,1 0 0 0 0,-1 0-1 0 0,1 0 1 0 0,0 0 0 0 0,-1 0 0 0 0,1 0 0 0 0,-1 0-1 0 0,1 0 1 0 0,-1 0 0 0 0,1 0 0 0 0,-1 0 0 0 0,1 0-1 0 0,0 0 1 0 0,-1 1 0 0 0,1-1 0 0 0,-1 0 0 0 0,1 0-1 0 0,-1 0 1 0 0,1 1 0 0 0,0-1 0 0 0,-1 0 0 0 0,1 0-1 0 0,0 1 1 0 0,-1-1 0 0 0,1 0 0 0 0,0 1-22 0 0,1-18-1 0 0,1-1 1 0 0,1 1-1 0 0,0 0 1 0 0,2 1-1 0 0,0-1 1 0 0,0 1-1 0 0,2-1 0 0 0,0 2 1 0 0,1-1-1 0 0,0 1 1 0 0,1 0-1 0 0,1 1 1 0 0,0 0-1 0 0,1 1 1 0 0,7-7 0 0 0,57-54-46 0 0,-13 48-123 0 0,-52 56 141 0 0,-47 213 209 0 0,37-241-187 0 0,0-1 5 0 0,-1-1 0 0 0,1 1 1 0 0,0-1-1 0 0,-1 1 0 0 0,1 0 0 0 0,0-1 0 0 0,0 1 1 0 0,0 0-1 0 0,-1-1 0 0 0,1 1 0 0 0,0 0 0 0 0,0-1 1 0 0,0 1-1 0 0,0 0 0 0 0,0-1 0 0 0,0 1 0 0 0,0 0 1 0 0,0-1-1 0 0,0 1 0 0 0,1 0 0 0 0,-1-1 0 0 0,0 1 1 0 0,0-1-1 0 0,0 1 0 0 0,1 0 0 0 0,-1-1 0 0 0,0 1 1 0 0,1-1-1 0 0,-1 1 0 0 0,1-1 0 0 0,-1 1 0 0 0,1-1 1 0 0,-1 1-1 0 0,1-1 0 0 0,-1 1 0 0 0,1-1 0 0 0,-1 1 1 0 0,1-1-1 0 0,-1 0 0 0 0,1 0 0 0 0,0 1 1 0 0,-1-1-1 0 0,1 0 0 0 0,-1 0 0 0 0,1 1 0 0 0,0-1 1 0 0,-1 0-1 0 0,1 0 0 0 0,0 0 0 0 0,-1 0 0 0 0,1 0 1 0 0,0 0-1 0 0,-1 0 0 0 0,1 0 0 0 0,0 0 0 0 0,-1-1 1 0 0,1 1-1 0 0,0 0 0 0 0,0 0 1 0 0,111-116 23 0 0,-75 70-18 0 0,70-75-28 0 0,-106 121 23 0 0,-1-1-1 0 0,0 0 1 0 0,1 1-1 0 0,-1-1 1 0 0,0 0-1 0 0,1 1 1 0 0,-1-1-1 0 0,1 0 1 0 0,-1 1-1 0 0,1-1 1 0 0,0 1-1 0 0,-1-1 1 0 0,1 1-1 0 0,-1-1 1 0 0,1 1-1 0 0,0 0 1 0 0,-1-1-1 0 0,1 1 1 0 0,0 0-1 0 0,0-1 1 0 0,-1 1-1 0 0,1 0 1 0 0,0 0-1 0 0,0 0 1 0 0,-1-1-1 0 0,1 1 1 0 0,0 0-1 0 0,0 0 1 0 0,-1 0-1 0 0,1 1 1 0 0,0-1-1 0 0,0 0 1 0 0,0 0-1 0 0,-1 0 1 0 0,1 0-1 0 0,0 1 1 0 0,-1-1-1 0 0,1 0 1 0 0,0 1-1 0 0,-1-1 1 0 0,1 0-1 0 0,0 1 1 0 0,-1-1-1 0 0,1 1 1 0 0,0-1-1 0 0,-1 1 1 0 0,1 0-1 0 0,-1-1 1 0 0,1 1-1 0 0,-1-1 1 0 0,0 1-1 0 0,1 0 1 0 0,-1-1-1 0 0,0 1 1 0 0,1 0-1 0 0,-1 0 1 0 0,0-1-1 0 0,0 1 1 0 0,1 0-1 0 0,-1 0 1 0 0,0 0 0 0 0,2 57 107 0 0,-3-45-98 0 0,-15 183 160 0 0,1-150-677 0 0,10-38-1619 0 0,4-7-8682 0 0,1-1-636 0 0</inkml:trace>
  <inkml:trace contextRef="#ctx0" brushRef="#br0" timeOffset="4785.739">2657 41 10866 0 0,'0'0'2398'0'0,"0"0"-427"0"0,0 0-241 0 0,0 0-123 0 0,0 0-169 0 0,0 0-178 0 0,0 0-227 0 0,0 0-243 0 0,0 0-162 0 0,0 0-118 0 0,0 0-86 0 0,0 0-50 0 0,-13 22-46 0 0,-39 69-46 0 0,27-9 330 0 0,20-65-492 0 0,-7 28 18 0 0,-3 0 1 0 0,-1 0-1 0 0,-2-2 1 0 0,-1 0-1 0 0,-4 1-138 0 0,-2 1 21 0 0,-44 56 21 0 0,60-88-40 0 0,8-12 18 0 0,1-1 26 0 0,2-11-40 0 0,0 1 0 0 0,0 0 1 0 0,1 0-1 0 0,0 0 0 0 0,1 1 1 0 0,0-1-1 0 0,1 1 0 0 0,0 0 1 0 0,0 0-1 0 0,4-4-6 0 0,2-6 18 0 0,216-386 37 0 0,-192 342-10 0 0,-24 188 242 0 0,24 52-38 0 0,-18-88-143 0 0,-8-46-69 0 0,5-75 642 0 0,73-165-531 0 0,11-29-100 0 0,-79 166-49 0 0,-19 61-1 0 0,0-1 0 0 0,0 0 0 0 0,0 0 0 0 0,0 1 0 0 0,1-1 0 0 0,-1 0 0 0 0,0 1 0 0 0,0-1 1 0 0,0 0-1 0 0,0 0 0 0 0,0 1 0 0 0,0-1 0 0 0,0 0 0 0 0,1 0 0 0 0,-1 1 0 0 0,0-1 1 0 0,0 0-1 0 0,0 0 0 0 0,1 1 0 0 0,-1-1 0 0 0,0 0 0 0 0,0 0 0 0 0,0 0 0 0 0,1 0 1 0 0,-1 1-1 0 0,0-1 0 0 0,1 0 0 0 0,-1 0 0 0 0,0 0 0 0 0,0 0 0 0 0,1 0 0 0 0,-1 0 1 0 0,0 0-1 0 0,1 0 0 0 0,-1 0 0 0 0,0 0 0 0 0,0 0 0 0 0,1 0 0 0 0,-1 0 0 0 0,0 0 1 0 0,1 0-1 0 0,-1 0 0 0 0,0 0 0 0 0,0 0 0 0 0,1 0 0 0 0,-1 0 0 0 0,0 0 0 0 0,0-1 1 0 0,1 1-1 0 0,-1 0 0 0 0,0 0 0 0 0,0 0 0 0 0,1 0 0 0 0,-1-1 2 0 0,5 377 834 0 0,-5-73-764 0 0,-5-332-3929 0 0,3 22-1229 0 0,2 4-7053 0 0</inkml:trace>
  <inkml:trace contextRef="#ctx0" brushRef="#br0" timeOffset="5826.347">3285 438 0 0 0,'0'0'1512'0'0,"0"0"-66"0"0,0 0 136 0 0,0 0 221 0 0,0 0 110 0 0,0 0-79 0 0,0 0-177 0 0,0 0-187 0 0,0 0-157 0 0,0 0-138 0 0,0 0-84 0 0,0 0-83 0 0,0 0-59 0 0,-28-3 3671 0 0,16 3-3920 0 0,4-1-547 0 0,0 1 0 0 0,1 0-1 0 0,-1 0 1 0 0,0 1 0 0 0,0 0 0 0 0,0 0 0 0 0,1 1 0 0 0,-1 0 0 0 0,1 0 0 0 0,-1 1-1 0 0,1 0 1 0 0,0 0 0 0 0,-4 2-153 0 0,8-3 21 0 0,0 1 0 0 0,-1-1 0 0 0,1 0 0 0 0,0 1 0 0 0,0 0 0 0 0,0 0 0 0 0,1 0 0 0 0,-1 0 0 0 0,1 0 0 0 0,0 0 0 0 0,0 1 0 0 0,0-1 0 0 0,0 1 0 0 0,0-1 0 0 0,1 1 0 0 0,-1 0 0 0 0,1 0 0 0 0,0 0 0 0 0,0 0 0 0 0,1 0 0 0 0,-1 0 0 0 0,1 0 0 0 0,0 0 0 0 0,0 0 0 0 0,0 0 0 0 0,1 0-21 0 0,2 187 320 0 0,-6-161-62 0 0,44-27 463 0 0,114-21-353 0 0,-88 14-284 0 0,-67 4-63 0 0,0 0-8 0 0,-11-10-3021 0 0,3 6-2684 0 0,7 3 3634 0 0,-3-2-8926 0 0</inkml:trace>
  <inkml:trace contextRef="#ctx0" brushRef="#br0" timeOffset="6084.389">3134 604 8314 0 0,'0'0'2312'0'0,"0"0"-453"0"0,0 0-120 0 0,0 0 40 0 0,0 0-60 0 0,0 0-237 0 0,0 0-364 0 0,0 0-366 0 0,0 0-224 0 0,0 0-117 0 0,0 0-50 0 0,0 0-11 0 0,0 0-34 0 0,24 0 1161 0 0,68-11-1234 0 0,-55 3-1147 0 0,-12 5-6098 0 0,-19 3-4427 0 0</inkml:trace>
  <inkml:trace contextRef="#ctx0" brushRef="#br0" timeOffset="7643.607">568 1072 0 0 0,'0'0'616'0'0,"0"0"124"0"0,0 0 28 0 0,0 0 61 0 0,0 0 79 0 0,0 0 28 0 0,0 0-29 0 0,0 0-106 0 0,0 0-150 0 0,0 0-61 0 0,0 0-26 0 0,0 0 56 0 0,0 0 87 0 0,-6-1 72 0 0,5 1-1102 0 0,-18-3 1803 0 0,-15 6 6040 0 0,38 5-2474 0 0,49-4-3736 0 0,-52-4-1092 0 0,428-27 2624 0 0,17 13-1941 0 0,-98-8-561 0 0,-167 11-208 0 0,38-1 20 0 0,19-10-42 0 0,38 8 44 0 0,151-5 65 0 0,-107-18 45 0 0,-97 23-168 0 0,-188 11-81 0 0,-35 3-38 0 0,0 0-9 0 0,0 0-8 0 0,0 0-16 0 0,0 0-36 0 0,0 0-13 0 0,-22-8-5920 0 0,16 5 402 0 0,3 3-6584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5457 0 0,'0'0'2727'0'0,"0"0"-573"0"0,0 0-104 0 0,0 0 33 0 0,0 0-81 0 0,0 0-243 0 0,0 0-344 0 0,0 0-354 0 0,0 0-279 0 0,0 0-175 0 0,0 0-123 0 0,10 20 1404 0 0,8 41-1313 0 0,-2 1-1 0 0,-3 1 1 0 0,-2 0-1 0 0,-3 1 1 0 0,-2 27-575 0 0,-5-48 553 0 0,-1-42-501 0 0,0-1 23 0 0,0 0 37 0 0,0 0 17 0 0,0 0 34 0 0,0 0-15 0 0,-7-27 231 0 0,4 13-366 0 0,1-1 0 0 0,0 0 0 0 0,1 0 0 0 0,1-1-1 0 0,0 1 1 0 0,1 0 0 0 0,1 0 0 0 0,0 0 0 0 0,1 0 0 0 0,1 1 0 0 0,0-1 0 0 0,1 1 0 0 0,3-6-13 0 0,1-6 1 0 0,1 1 0 0 0,1 0-1 0 0,1 1 1 0 0,2 1 0 0 0,0 0 0 0 0,1 0 0 0 0,2 1 0 0 0,1 1-1 0 0,-17 19 1 0 0,0 0 0 0 0,0 0 1 0 0,1 1-1 0 0,-1-1 0 0 0,0 0 1 0 0,1 1-1 0 0,-1 0 0 0 0,1-1 1 0 0,0 1-1 0 0,-1 0 1 0 0,1 0-1 0 0,0 0 0 0 0,0 0 1 0 0,0 0-1 0 0,0 0 0 0 0,-1 0 1 0 0,1 1-1 0 0,0-1 1 0 0,1 1-1 0 0,-1-1 0 0 0,0 1 1 0 0,0 0-1 0 0,0 0 0 0 0,0 0 1 0 0,0 0-1 0 0,0 0 0 0 0,0 0 1 0 0,0 1-1 0 0,0-1 1 0 0,0 1-1 0 0,0-1 0 0 0,0 1 1 0 0,0 0-1 0 0,0 0 0 0 0,0 0 1 0 0,0 0-1 0 0,-1 0 1 0 0,1 0-1 0 0,0 0 0 0 0,1 2-1 0 0,57 123 366 0 0,-56-117-2148 0 0,10 7-10107 0 0,-12-16-187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8410 0 0,'0'0'3319'0'0,"0"0"-1464"0"0,0 0-807 0 0,0 0-142 0 0,0 0 72 0 0,0 0 131 0 0,0 0 95 0 0,0 0-71 0 0,0 0-184 0 0,0 0-175 0 0,0 0-141 0 0,0 0-95 0 0,0 0-76 0 0,35-4-54 0 0,107-12-76 0 0,51-2 495 0 0,-192 18-804 0 0,0 0 0 0 0,0 0 0 0 0,0 1 0 0 0,0-1 0 0 0,0 0 0 0 0,0 0-1 0 0,0 0 1 0 0,0 0 0 0 0,0 0 0 0 0,0 0 0 0 0,0 0 0 0 0,0-1 0 0 0,0 1-1 0 0,0 0 1 0 0,0 0 0 0 0,0-1 0 0 0,0 1 0 0 0,0-1 0 0 0,0 1 0 0 0,-1-1 0 0 0,1 1-1 0 0,0-1 1 0 0,0 1 0 0 0,0-1 0 0 0,-1 0 0 0 0,1 0 0 0 0,0 1 0 0 0,-1-1-1 0 0,1 0 1 0 0,0 0 0 0 0,-1 0 0 0 0,1 0 0 0 0,-1 1 0 0 0,1-1 0 0 0,-1 0 0 0 0,0 0-1 0 0,1 0 1 0 0,-1 0 0 0 0,0 0 0 0 0,0 0 0 0 0,0 0 0 0 0,0 0 0 0 0,0 0-1 0 0,0 0 1 0 0,0 0 0 0 0,0 0 0 0 0,0 0 0 0 0,0-1-23 0 0,-2-7 41 0 0,1 0 0 0 0,-1 1 0 0 0,-1-1 1 0 0,1 0-1 0 0,-1 1 0 0 0,-1 0 0 0 0,0 0 0 0 0,0 0 0 0 0,0 0 1 0 0,-1 0-1 0 0,0 1 0 0 0,-1 0 0 0 0,0 0 0 0 0,0 0 0 0 0,0 1 1 0 0,-4-3-42 0 0,-3-5 40 0 0,12 12-43 0 0,0 1-1 0 0,0 0 1 0 0,0-1 0 0 0,0 1 0 0 0,0 0 0 0 0,-1-1 0 0 0,1 1 0 0 0,0 0 0 0 0,-1 0 0 0 0,1 0 0 0 0,-1 0-1 0 0,1 0 1 0 0,-1 1 0 0 0,1-1 0 0 0,-1 0 0 0 0,1 1 0 0 0,-1-1 0 0 0,0 1 0 0 0,0-1 0 0 0,1 1 0 0 0,-1 0-1 0 0,0 0 1 0 0,1 0 0 0 0,-1 0 0 0 0,0 0 0 0 0,0 0 0 0 0,1 0 0 0 0,-1 1 0 0 0,0-1 0 0 0,1 1-1 0 0,-1-1 1 0 0,0 1 0 0 0,1-1 0 0 0,-1 1 0 0 0,1 0 0 0 0,-1 0 0 0 0,1 0 0 0 0,-1 0 0 0 0,1 0 0 0 0,0 0-1 0 0,-1 0 1 0 0,1 0 0 0 0,0 1 0 0 0,0-1 0 0 0,0 0 0 0 0,0 1 0 0 0,0-1 0 0 0,0 1 0 0 0,0 0 3 0 0,-7 23-5 0 0,1-1 0 0 0,2 1 1 0 0,0 0-1 0 0,2 1 0 0 0,0-1 1 0 0,2 23 4 0 0,-5 178 48 0 0,23-234 277 0 0,145-146 28 0 0,-76 69-2182 0 0,-86 85 1389 0 0,3-3-127 0 0,1 3-4063 0 0,-2 0-5194 0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0 0 0,'0'0'1348'0'0,"0"0"225"0"0,0 0 263 0 0,0 0 175 0 0,0 0 71 0 0,0 0-78 0 0,0 0-147 0 0,0 0-142 0 0,0 0-187 0 0,0 0-194 0 0,0 0-167 0 0,0 0-134 0 0,0 0-114 0 0,3-1-85 0 0,-2 1-673 0 0,0 0 0 0 0,0 0 0 0 0,0 0 0 0 0,0 0 0 0 0,0 0 0 0 0,0 0 0 0 0,0 0 0 0 0,0 0 0 0 0,0 0 0 0 0,0 1 0 0 0,0-1 0 0 0,0 0 0 0 0,-1 1 0 0 0,1-1 0 0 0,0 1 0 0 0,0-1 0 0 0,0 1 0 0 0,0-1 0 0 0,-1 1 0 0 0,1 0 0 0 0,0-1 0 0 0,-1 1 0 0 0,1 0 1 0 0,0 0-1 0 0,-1-1 0 0 0,1 1 0 0 0,-1 0 0 0 0,1 0 0 0 0,-1 0 0 0 0,0 0 0 0 0,1 0 0 0 0,-1 0 0 0 0,0 0 0 0 0,1-1 0 0 0,-1 1 0 0 0,0 0 0 0 0,0 0 0 0 0,0 0 0 0 0,0 0 0 0 0,0 0 0 0 0,0 0 0 0 0,0 1-161 0 0,1 2-465 0 0,3 13 571 0 0,0 0-1 0 0,-1 0 0 0 0,-1 0 0 0 0,-1 0 1 0 0,0 0-1 0 0,-1 1 0 0 0,-1-1 1 0 0,-1 0-1 0 0,0 0 0 0 0,-1 0 0 0 0,-1 0 1 0 0,-1-1-1 0 0,0 1 0 0 0,-1-1 1 0 0,-1 0-1 0 0,0-1 0 0 0,-1 1 1 0 0,-1-2-1 0 0,0 1 0 0 0,-1-1 0 0 0,-1-1 1 0 0,-11 13-106 0 0,22-27-12 0 0,-1 1 1 0 0,1-1 0 0 0,0 1-1 0 0,0-1 1 0 0,0 1-1 0 0,0 0 1 0 0,-1-1 0 0 0,1 1-1 0 0,0-1 1 0 0,0 1-1 0 0,-1 0 1 0 0,1-1 0 0 0,0 1-1 0 0,0 0 1 0 0,-1-1-1 0 0,1 1 1 0 0,0 0 0 0 0,-1-1-1 0 0,1 1 1 0 0,-1 0-1 0 0,1 0 1 0 0,0 0 0 0 0,-1-1-1 0 0,1 1 1 0 0,-1 0-1 0 0,1 0 1 0 0,-1 0 0 0 0,1 0-1 0 0,-1 0 1 0 0,1 0-1 0 0,0 0 1 0 0,-1 0 0 0 0,1 0-1 0 0,-1 0 1 0 0,1 0 0 0 0,-1 0-1 0 0,1 0 1 0 0,-1 0-1 0 0,1 0 1 0 0,-1 0 0 0 0,1 0-1 0 0,0 1 1 0 0,-1-1-1 0 0,1 0 1 0 0,-1 0 0 0 0,1 1 11 0 0,17-45-2769 0 0,-8 31-754 0 0,-3 4-4616 0 0,-2 5-3985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99 494 6425 0 0,'0'0'1670'0'0,"0"0"-18"0"0,0 0 110 0 0,0 0 93 0 0,0 0-45 0 0,0 0-231 0 0,0 0-404 0 0,0 0-388 0 0,0 0-255 0 0,0 0-111 0 0,0 0 61 0 0,0 0 95 0 0,10-7 71 0 0,75-53 1350 0 0,130-161 1289 0 0,-198 200-3130 0 0,-1 0-1 0 0,-1-1 0 0 0,-1-1 0 0 0,0 0 1 0 0,-2-1-1 0 0,4-13-156 0 0,-12 2 879 0 0,-6 38-739 0 0,-34 124-20 0 0,21-37-43 0 0,3 0 1 0 0,5 1-1 0 0,3 0 1 0 0,6 47-78 0 0,-2 20 41 0 0,0-144-39 0 0,1 63 14 0 0,-4 1 1 0 0,-2-1 0 0 0,-5 0-1 0 0,-2 0 1 0 0,-16 46-17 0 0,15-88 8 0 0,-1-1 0 0 0,-1-1 0 0 0,-2 0 1 0 0,-2-2-1 0 0,0 0 0 0 0,-3 0 0 0 0,-13 14-8 0 0,29-38 1 0 0,0 0 1 0 0,0 0-1 0 0,-1 0 0 0 0,0-1 0 0 0,-1 0 0 0 0,1 0 1 0 0,-1-1-1 0 0,0 1 0 0 0,0-2 0 0 0,-1 1 0 0 0,1-2 1 0 0,-1 1-1 0 0,0-1 0 0 0,0 0 0 0 0,0-1 0 0 0,-1 0 1 0 0,1 0-1 0 0,0-1 0 0 0,-1 0 0 0 0,-4-1-1 0 0,9-3-11 0 0,1 0 1 0 0,0 0-1 0 0,0 0 0 0 0,1-1 0 0 0,-1 1 1 0 0,1-1-1 0 0,-1 0 0 0 0,1 0 0 0 0,1-1 1 0 0,-1 1-1 0 0,0-1 0 0 0,1 1 0 0 0,0-1 0 0 0,0 0 1 0 0,1 1-1 0 0,-1-1 0 0 0,1 0 0 0 0,0 0 1 0 0,0 0-1 0 0,1-1 0 0 0,-1 1 0 0 0,1 0 0 0 0,0 0 1 0 0,1 0-1 0 0,-1 0 11 0 0,-2-47 1 0 0,3 1 0 0 0,1 0-1 0 0,3 0 1 0 0,3-3-1 0 0,-5 37 1 0 0,1 0 0 0 0,0 1 0 0 0,1-1 1 0 0,1 1-1 0 0,1 0 0 0 0,0 0 0 0 0,1 1 0 0 0,1 0 0 0 0,0 1 0 0 0,1-1 0 0 0,0 2 0 0 0,1-1 0 0 0,1 2 1 0 0,0-1-2 0 0,10-2 10 0 0,1 1 1 0 0,0 0 0 0 0,0 2 0 0 0,1 1-1 0 0,1 1 1 0 0,0 1 0 0 0,0 1 0 0 0,1 1 0 0 0,7 0-11 0 0,-25 5-1 0 0,154-25-960 0 0,-156 31-2790 0 0,1 1-2414 0 0,-5-4 1554 0 0,0 0-6993 0 0</inkml:trace>
  <inkml:trace contextRef="#ctx0" brushRef="#br0" timeOffset="1005.814">1064 777 6889 0 0,'0'0'1914'0'0,"0"0"-247"0"0,0 0 114 0 0,0 0 186 0 0,0 0-42 0 0,0 0-244 0 0,0 0-333 0 0,0 0-280 0 0,0 0-171 0 0,0 0-91 0 0,0 0-80 0 0,0 0-87 0 0,0 0-65 0 0,-1-9-60 0 0,-7-28-65 0 0,6 36-419 0 0,1 0 0 0 0,0 1-1 0 0,0-1 1 0 0,0 0 0 0 0,-1 0 0 0 0,1 1-1 0 0,0-1 1 0 0,-1 1 0 0 0,1-1 0 0 0,0 1-1 0 0,-1-1 1 0 0,1 1 0 0 0,-1 0-1 0 0,1 0 1 0 0,0 0 0 0 0,-1 0 0 0 0,1 0-1 0 0,-1 0 1 0 0,1 0 0 0 0,-1 0-1 0 0,1 0 1 0 0,-1 1 0 0 0,1-1 0 0 0,0 1-1 0 0,-1-1 1 0 0,1 1 0 0 0,0-1-1 0 0,-1 1 1 0 0,1 0 0 0 0,0 0 0 0 0,0-1-1 0 0,0 1 1 0 0,0 0 0 0 0,0 0 0 0 0,-1 1-30 0 0,-14 9 60 0 0,0 1 1 0 0,2 1 0 0 0,-1 0 0 0 0,1 0 0 0 0,1 1 0 0 0,1 1-1 0 0,0 1 1 0 0,1-1 0 0 0,0 2 0 0 0,2-1 0 0 0,0 2 0 0 0,0-1 0 0 0,2 1-1 0 0,0 0 1 0 0,1 1 0 0 0,0 4-61 0 0,6-21 12 0 0,-1 0 0 0 0,0 0 0 0 0,1 0 0 0 0,0 0 0 0 0,0 0 0 0 0,0 1 0 0 0,0-1 0 0 0,0 0 0 0 0,0 0 0 0 0,0 0 0 0 0,0 0 0 0 0,1 0 0 0 0,0 1-1 0 0,-1-1 1 0 0,1 0 0 0 0,0 0 0 0 0,0 0 0 0 0,0-1 0 0 0,0 1 0 0 0,0 0 0 0 0,0 0 0 0 0,0 0 0 0 0,1-1 0 0 0,-1 1 0 0 0,1-1 0 0 0,-1 1 0 0 0,1-1 0 0 0,0 0 0 0 0,-1 1 0 0 0,1-1 0 0 0,0 0 0 0 0,0 0 0 0 0,0 0 0 0 0,0 0 0 0 0,0-1 0 0 0,0 1-1 0 0,0 0 1 0 0,0-1 0 0 0,0 0 0 0 0,1 1 0 0 0,-1-1 0 0 0,0 0 0 0 0,0 0 0 0 0,0 0 0 0 0,0 0 0 0 0,0-1 0 0 0,1 1 0 0 0,-1 0 0 0 0,0-1 0 0 0,0 0 0 0 0,0 1 0 0 0,0-1 0 0 0,0 0 0 0 0,0 0 0 0 0,-1 0 0 0 0,1 0 0 0 0,1-1-12 0 0,217-130 472 0 0,-139 77-503 0 0,-77 87-164 0 0,-4 93 113 0 0,1-123 83 0 0,0 0 0 0 0,-1 0 0 0 0,1 0 1 0 0,0 0-1 0 0,0-1 0 0 0,0 1 1 0 0,0 0-1 0 0,0 0 0 0 0,0-1 0 0 0,1 1 1 0 0,-1-1-1 0 0,1 1 0 0 0,-1-1 0 0 0,1 0 1 0 0,-1 1-1 0 0,1-1 0 0 0,0 0 1 0 0,-1 0-1 0 0,1 0 0 0 0,0 0 0 0 0,0 0 1 0 0,0-1-1 0 0,0 1 0 0 0,0-1 0 0 0,0 1 1 0 0,0-1-1 0 0,0 0 0 0 0,0 1 1 0 0,0-1-1 0 0,0 0 0 0 0,0 0 0 0 0,0-1 1 0 0,0 1-1 0 0,0 0 0 0 0,0-1 0 0 0,0 1 1 0 0,1-1-2 0 0,67-35 150 0 0,41-75 31 0 0,-99 96-155 0 0,-2 4-4 0 0,0-1 0 0 0,-1 0 0 0 0,0 0 0 0 0,-1-1-1 0 0,-1 0 1 0 0,0-1 0 0 0,0 0 0 0 0,-2 0 0 0 0,1 0-1 0 0,-2-1 1 0 0,0 1 0 0 0,-1-1 0 0 0,1-9-22 0 0,-5 22-3 0 0,-1 1 0 0 0,1 0 1 0 0,-1-1-1 0 0,1 1 0 0 0,-1 0 0 0 0,0 0 1 0 0,1 0-1 0 0,-1 0 0 0 0,0 1 1 0 0,0-1-1 0 0,0 0 0 0 0,1 1 0 0 0,-1-1 1 0 0,0 1-1 0 0,0 0 0 0 0,0 0 1 0 0,0-1-1 0 0,0 1 0 0 0,0 1 0 0 0,0-1 1 0 0,0 0-1 0 0,0 0 0 0 0,0 1 1 0 0,1-1-1 0 0,-1 1 0 0 0,0-1 0 0 0,-1 2 3 0 0,-57 40-80 0 0,59-41 78 0 0,0-1 0 0 0,0 1 0 0 0,1 0 0 0 0,-1-1 0 0 0,0 1 0 0 0,0 0 0 0 0,1 0 0 0 0,-1 0 0 0 0,0 0 0 0 0,1-1 0 0 0,-1 1 0 0 0,1 0 0 0 0,-1 0 0 0 0,1 0 0 0 0,0 0 0 0 0,-1 0 0 0 0,1 0 0 0 0,0 1 0 0 0,0-1 0 0 0,0 0 0 0 0,-1 0 0 0 0,1 0 0 0 0,0 0 0 0 0,0 0 0 0 0,1 0 0 0 0,-1 0 0 0 0,0 0 0 0 0,0 0 0 0 0,0 0 0 0 0,1 0 0 0 0,-1 0-1 0 0,1 0 1 0 0,-1 0 0 0 0,1 0 0 0 0,-1 0 0 0 0,1 0 0 0 0,-1 0 0 0 0,1 0 0 0 0,0 0 0 0 0,0-1 0 0 0,-1 1 0 0 0,1 0 0 0 0,0-1 0 0 0,0 1 0 0 0,0 0 0 0 0,0-1 0 0 0,0 1 0 0 0,-1-1 0 0 0,2 1 2 0 0,50 18-18 0 0,-39-16 18 0 0,-7-3 12 0 0,1 1 1 0 0,-1 0-1 0 0,0 0 0 0 0,0 1 1 0 0,0-1-1 0 0,0 2 0 0 0,0-1 0 0 0,-1 0 1 0 0,1 1-1 0 0,-1 0 0 0 0,0 1 0 0 0,1-1 1 0 0,-1 1-1 0 0,-1 0 0 0 0,1 0 1 0 0,-1 0-1 0 0,1 1 0 0 0,-1 0 0 0 0,2 2-12 0 0,-2 4 76 0 0,-1 0-1 0 0,0 1 0 0 0,0-1 0 0 0,-1 1 0 0 0,0-1 1 0 0,-1 1-1 0 0,-1 0 0 0 0,1 0 0 0 0,-2-1 1 0 0,0 1-1 0 0,0 0 0 0 0,-1 0-75 0 0,-2 43 310 0 0,6 33 175 0 0,-3-91-1428 0 0,0-4-1925 0 0,0 2-3392 0 0,1-1-5888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87 766 3785 0 0,'0'0'2675'0'0,"0"0"-460"0"0,0 0-102 0 0,0 0-98 0 0,0 0-146 0 0,0 0-318 0 0,0 0-401 0 0,0 0-395 0 0,0 0-280 0 0,0 0-189 0 0,0 0-68 0 0,0 0 26 0 0,0 0 69 0 0,2 2 103 0 0,7 3-186 0 0,0-1-1 0 0,0 0 1 0 0,0-1-1 0 0,1 0 1 0 0,-1-1-1 0 0,1 1 1 0 0,-1-2-1 0 0,1 0 1 0 0,0 0-1 0 0,0 0 0 0 0,0-1 1 0 0,0-1-1 0 0,-1 0 1 0 0,1 0-1 0 0,0-1 1 0 0,-1 0-1 0 0,1-1 1 0 0,-1 0-1 0 0,1 0 1 0 0,-1-1-1 0 0,0 0 1 0 0,-1-1-1 0 0,1 1 1 0 0,-1-2-1 0 0,0 1 1 0 0,0-1-1 0 0,-1-1 1 0 0,1 0-1 0 0,-1 0-229 0 0,-3 3 44 0 0,-1 0 0 0 0,1 0 0 0 0,0 0 0 0 0,-1-1 0 0 0,0 1 0 0 0,0-1 0 0 0,-1 0 0 0 0,1 0 0 0 0,-1 0 0 0 0,0 0 0 0 0,0 0 0 0 0,-1-1 0 0 0,0 1 0 0 0,0-1 0 0 0,0 1 0 0 0,0-1 0 0 0,-1 1 0 0 0,0-1 0 0 0,0 1 0 0 0,0-1 0 0 0,-1 1 0 0 0,0-2-44 0 0,-3 3-6 0 0,0 1 0 0 0,0 0 0 0 0,0 0 0 0 0,-1 0-1 0 0,1 1 1 0 0,-1-1 0 0 0,1 1 0 0 0,-1 0 0 0 0,0 1 0 0 0,0-1 0 0 0,1 1-1 0 0,-1 0 1 0 0,0 0 0 0 0,0 1 0 0 0,-1-1 0 0 0,1 1 0 0 0,0 0-1 0 0,0 0 1 0 0,0 1 0 0 0,0-1 0 0 0,0 1 0 0 0,0 1 0 0 0,0-1 0 0 0,0 1-1 0 0,1-1 1 0 0,-2 2 6 0 0,-12 3-11 0 0,0 1-1 0 0,0 1 1 0 0,1 1-1 0 0,0 0 1 0 0,1 1-1 0 0,0 1 1 0 0,0 1-1 0 0,1 0 1 0 0,1 1-1 0 0,0 0 1 0 0,0 1-1 0 0,2 1 1 0 0,0 0-1 0 0,0 1 1 0 0,2 0-1 0 0,-9 17 12 0 0,17-28 15 0 0,0-1 0 0 0,0 0 1 0 0,1 1-1 0 0,0 0 0 0 0,0-1 0 0 0,0 1 0 0 0,0-1 0 0 0,1 1 0 0 0,-1 0 1 0 0,1 0-1 0 0,0-1 0 0 0,1 1 0 0 0,-1 0 0 0 0,1 0 0 0 0,0-1 0 0 0,0 1 0 0 0,1-1 1 0 0,-1 1-1 0 0,1-1 0 0 0,0 1 0 0 0,0-1 0 0 0,1 0 0 0 0,-1 0 0 0 0,1 0 1 0 0,0 0-1 0 0,0-1 0 0 0,0 1 0 0 0,0-1 0 0 0,1 0 0 0 0,-1 0 0 0 0,1 0 0 0 0,0 0 1 0 0,2 1-16 0 0,6 4 117 0 0,0-1-1 0 0,1-1 1 0 0,-1 0 0 0 0,1-1 0 0 0,0 0 0 0 0,1-1 0 0 0,-1-1 0 0 0,1 0 0 0 0,-1 0 0 0 0,15-1-117 0 0,-2 0 144 0 0,1-2 1 0 0,-1-1 0 0 0,1-1 0 0 0,-1-2 0 0 0,1 0 0 0 0,-1-2 0 0 0,-1-1-1 0 0,20-7-144 0 0,77-59 194 0 0,-112 33-1475 0 0,-21 32-7544 0 0,6 8-2495 0 0</inkml:trace>
  <inkml:trace contextRef="#ctx0" brushRef="#br0" timeOffset="1387.178">980 579 10386 0 0,'0'0'2390'0'0,"0"0"-750"0"0,0 0-306 0 0,0 0 4 0 0,0 0-30 0 0,0 0-140 0 0,0 0-225 0 0,0 0-235 0 0,0 0-165 0 0,0 0-60 0 0,0 0-27 0 0,0 0-24 0 0,-21 9-25 0 0,-66 31-31 0 0,27 11 361 0 0,51-37-597 0 0,-2 0-96 0 0,0 0 1 0 0,2 1-1 0 0,0-1 0 0 0,0 2 0 0 0,2-1 0 0 0,0 1 1 0 0,0 1-1 0 0,2-1 0 0 0,0 1 0 0 0,1 0 0 0 0,0 0 1 0 0,2 0-1 0 0,0 0 0 0 0,1 1 0 0 0,0 3-44 0 0,1-19 12 0 0,1 1 0 0 0,-1 0 0 0 0,1 0 0 0 0,0-1 1 0 0,-1 1-1 0 0,1 0 0 0 0,1-1 0 0 0,-1 1 0 0 0,0-1 0 0 0,0 1 0 0 0,1-1 0 0 0,0 1 0 0 0,-1-1 0 0 0,1 0 0 0 0,0 0 1 0 0,0 0-1 0 0,0 0 0 0 0,0 0 0 0 0,0 0 0 0 0,1-1 0 0 0,-1 1 0 0 0,0-1 0 0 0,1 0 0 0 0,0 1 0 0 0,-1-1 0 0 0,1 0 0 0 0,-1 0 1 0 0,1-1-1 0 0,0 1 0 0 0,0-1 0 0 0,0 1 0 0 0,-1-1 0 0 0,3 0-12 0 0,2 1 80 0 0,-1-1 0 0 0,1 0 0 0 0,-1 0 0 0 0,1-1 0 0 0,-1 1 0 0 0,0-1 0 0 0,1-1 0 0 0,-1 1 0 0 0,0-1 0 0 0,0-1 0 0 0,0 1 0 0 0,0-1 0 0 0,0 0 0 0 0,1-1-80 0 0,19-16 172 0 0,-1-1-1 0 0,-1-1 1 0 0,0-2-1 0 0,-2 0 1 0 0,-1-2-1 0 0,-1 0 1 0 0,-1-1-1 0 0,-2-1 1 0 0,0 0-1 0 0,2-11-171 0 0,10-27 33 0 0,-29 65-33 0 0,0 1-33 0 0,-27 30-247 0 0,18-19 242 0 0,2-4 25 0 0,0 1 0 0 0,1 0 0 0 0,0 0 0 0 0,0 1 0 0 0,0 0-1 0 0,1 0 1 0 0,1 0 0 0 0,0 0 0 0 0,0 1 0 0 0,0-1 0 0 0,2 1-1 0 0,-1 0 1 0 0,1 0 0 0 0,0 1 0 0 0,1-1 0 0 0,0 0 0 0 0,1 7 13 0 0,2-13 1 0 0,0 1 0 0 0,0-1-1 0 0,0 1 1 0 0,1-1 0 0 0,0 0 0 0 0,0 0 0 0 0,0 0 0 0 0,0-1 0 0 0,0 1 0 0 0,1-1 0 0 0,-1 1 0 0 0,1-1 0 0 0,0 0 0 0 0,0-1 0 0 0,0 1 0 0 0,1-1 0 0 0,-1 0-1 0 0,0 0 1 0 0,1 0 0 0 0,3 1-1 0 0,4 0 13 0 0,-1-1 0 0 0,1 0-1 0 0,0 0 1 0 0,-1-1 0 0 0,1-1 0 0 0,0 0-1 0 0,0 0 1 0 0,0-1 0 0 0,-1-1-1 0 0,1 0 1 0 0,0-1 0 0 0,-1 0 0 0 0,0 0-1 0 0,0-1 1 0 0,0-1 0 0 0,0 0-1 0 0,5-4-12 0 0,-1 1 26 0 0,0 0 0 0 0,0-2 0 0 0,-1 0 0 0 0,0-1 0 0 0,-1 0 0 0 0,0-1 0 0 0,-1 0-1 0 0,0-1 1 0 0,-1 0 0 0 0,4-7-26 0 0,-3 5 10 0 0,-2-1-1 0 0,0 0 1 0 0,-1 0-1 0 0,-1 0 1 0 0,0-1-1 0 0,-2-1 1 0 0,0 1 0 0 0,0-1-1 0 0,-2 0 1 0 0,0 0-1 0 0,-1 0 1 0 0,-1-3-10 0 0,-2 20-2 0 0,0 0 1 0 0,0 0-1 0 0,0-1 0 0 0,-1 1 1 0 0,1 0-1 0 0,0 0 1 0 0,-1 0-1 0 0,1 0 0 0 0,-1-1 1 0 0,0 1-1 0 0,1 0 1 0 0,-1 0-1 0 0,0 0 0 0 0,1 0 1 0 0,-1 1-1 0 0,0-1 1 0 0,0 0-1 0 0,0 0 0 0 0,0 0 1 0 0,0 1-1 0 0,0-1 0 0 0,0 0 1 0 0,0 1-1 0 0,0-1 1 0 0,0 1-1 0 0,0-1 0 0 0,0 1 1 0 0,-1 0-1 0 0,1-1 1 0 0,0 1-1 0 0,0 0 0 0 0,0 0 1 0 0,-1 0-1 0 0,1 0 1 0 0,0 0-1 0 0,0 0 0 0 0,0 0 1 0 0,-1 0-1 0 0,1 0 1 0 0,0 1-1 0 0,0-1 0 0 0,0 0 1 0 0,-1 1 1 0 0,-53 20-79 0 0,45-14 59 0 0,0 0 0 0 0,1 1-1 0 0,0 0 1 0 0,0 0 0 0 0,1 1 0 0 0,0 0 0 0 0,1 1 0 0 0,0-1 0 0 0,0 1-1 0 0,0 3 21 0 0,6-12-3 0 0,1 0-1 0 0,0 0 0 0 0,-1 1 1 0 0,1-1-1 0 0,0 0 0 0 0,-1 1 0 0 0,1-1 1 0 0,0 0-1 0 0,0 1 0 0 0,0-1 0 0 0,0 0 1 0 0,1 1-1 0 0,-1-1 0 0 0,0 0 1 0 0,0 0-1 0 0,1 1 0 0 0,-1-1 0 0 0,1 0 1 0 0,-1 0-1 0 0,1 1 0 0 0,-1-1 1 0 0,1 0-1 0 0,0 0 0 0 0,0 0 0 0 0,0 0 1 0 0,-1 0-1 0 0,1 0 0 0 0,0 0 0 0 0,0 0 1 0 0,0 0-1 0 0,0-1 0 0 0,1 1 1 0 0,-1 0-1 0 0,0-1 0 0 0,0 1 0 0 0,0 0 1 0 0,1-1-1 0 0,-1 0 0 0 0,0 1 1 0 0,0-1-1 0 0,1 0 0 0 0,-1 1 0 0 0,0-1 1 0 0,2 0 3 0 0,66 5 57 0 0,-62-5-59 0 0,163 4 32 0 0,-168-3-30 0 0,1-1 0 0 0,0 1 0 0 0,-1 0 0 0 0,1 0 0 0 0,-1 1 0 0 0,0-1 0 0 0,1 1 0 0 0,-1-1 0 0 0,0 1 0 0 0,0 0 0 0 0,0-1 0 0 0,0 1 0 0 0,0 0 0 0 0,0 1 0 0 0,0-1 0 0 0,-1 0 0 0 0,1 0 0 0 0,-1 1 0 0 0,1-1 0 0 0,-1 1 0 0 0,0-1 1 0 0,0 1-1 0 0,0 0 0 0 0,-1-1 0 0 0,1 1 0 0 0,0 0 0 0 0,-1-1 0 0 0,0 1 0 0 0,0 0 0 0 0,0 0 0 0 0,0-1 0 0 0,0 1 0 0 0,0 0 0 0 0,-1 0 0 0 0,1-1 0 0 0,-2 3 0 0 0,-34 91-8 0 0,34-93 2 0 0,1 0 0 0 0,-1 0 0 0 0,1 1 0 0 0,-1-1 0 0 0,1 0-1 0 0,0 1 1 0 0,0 0 0 0 0,1-1 0 0 0,-1 1 0 0 0,1-1 0 0 0,0 1 0 0 0,0 0 0 0 0,0-1 0 0 0,0 1 0 0 0,0 0-1 0 0,1-1 1 0 0,0 1 0 0 0,0-1 0 0 0,0 1 0 0 0,0-1 0 0 0,0 1 0 0 0,1-1 0 0 0,0 0 0 0 0,-1 0 0 0 0,1 0 0 0 0,0 0-1 0 0,1 0 1 0 0,-1 0 0 0 0,0 0 0 0 0,1 0 0 0 0,0-1 0 0 0,-1 0 0 0 0,1 1 0 0 0,0-1 0 0 0,0 0 0 0 0,0 0-1 0 0,1-1 1 0 0,-1 1 0 0 0,0-1 0 0 0,1 1 0 0 0,-1-1 0 0 0,1 0 6 0 0,8-5 22 0 0,0 1 1 0 0,-1-2-1 0 0,1 1 1 0 0,-1-2-1 0 0,0 1 1 0 0,-1-2-1 0 0,1 1 0 0 0,-1-1 1 0 0,0-1-1 0 0,-1 0 1 0 0,0 0-1 0 0,0-1 0 0 0,-1 0 1 0 0,6-8-23 0 0,-13 15 5 0 0,22-26 49 0 0,-2-2 0 0 0,0 0 0 0 0,-3-2 0 0 0,0 0 1 0 0,-2-1-1 0 0,-1 0 0 0 0,-2-1 0 0 0,3-16-54 0 0,74-251 75 0 0,-84 280-70 0 0,-1-1 0 0 0,-1 0 0 0 0,0-1 0 0 0,-2 1 0 0 0,-1 0-1 0 0,0-1 1 0 0,-2 1 0 0 0,0-1 0 0 0,-2 1 0 0 0,-1-2-5 0 0,-28-13 192 0 0,9 73-193 0 0,15-10 55 0 0,1 1 0 0 0,1-1 0 0 0,1 1 0 0 0,1 0 0 0 0,1 0 1 0 0,2 0-1 0 0,1 1 0 0 0,2 18-54 0 0,-1 6 122 0 0,2 1 15 0 0,2-1 0 0 0,3 0 0 0 0,13 50-137 0 0,12 73 123 0 0,-16 43-31 0 0,-17-216-94 0 0,0 0 0 0 0,0-1 0 0 0,0 1 0 0 0,0 0 0 0 0,0-1 0 0 0,0 1 0 0 0,0 0 0 0 0,0 0 0 0 0,-1-1 0 0 0,1 1 0 0 0,0 0 0 0 0,-1-1 0 0 0,0 1 0 0 0,1 0 0 0 0,-1-1 0 0 0,0 1 0 0 0,0-1 0 0 0,0 1 0 0 0,0-1 0 0 0,0 0 0 0 0,0 1 0 0 0,0-1 0 0 0,-1 0 0 0 0,1 0 0 0 0,0 0 0 0 0,-1 0 0 0 0,1 0 0 0 0,-1 0 0 0 0,1 0 0 0 0,-1 0 0 0 0,0-1 0 0 0,1 1 0 0 0,-1 0 0 0 0,1-1 0 0 0,-1 0 0 0 0,-1 1 2 0 0,0-3-121 0 0,1 0-1 0 0,-1 1 1 0 0,1-2-1 0 0,-1 1 0 0 0,1 0 1 0 0,-1 0-1 0 0,1-1 1 0 0,0 1-1 0 0,0-1 0 0 0,1 0 1 0 0,-1 1-1 0 0,0-1 1 0 0,1 0-1 0 0,0 0 0 0 0,-1 0 1 0 0,1 0-1 0 0,0 0 1 0 0,1-1-1 0 0,-1 1 0 0 0,1 0 1 0 0,-1 0-1 0 0,1 0 0 0 0,0-1 1 0 0,0 1-1 0 0,0-1 122 0 0,-1-4-459 0 0,-9-66-4096 0 0,5 27-6092 0 0,5 34-626 0 0</inkml:trace>
  <inkml:trace contextRef="#ctx0" brushRef="#br0" timeOffset="1635.092">1683 487 13147 0 0,'0'0'1824'0'0,"0"0"-393"0"0,0 0-120 0 0,0 0 39 0 0,0 0-30 0 0,0 0-124 0 0,0 0-181 0 0,0 0-165 0 0,0 0-145 0 0,0 0-102 0 0,0 0-86 0 0,32-2-79 0 0,102-3-37 0 0,121-22 782 0 0,-121-6-3635 0 0,-114 20-736 0 0,-13 5-974 0 0,-2 4-570 0 0,2-4-7009 0 0</inkml:trace>
  <inkml:trace contextRef="#ctx0" brushRef="#br0" timeOffset="2061.308">2506 48 15923 0 0,'0'0'1470'0'0,"0"0"-291"0"0,0 0-23 0 0,0 0 86 0 0,0 0-21 0 0,0 0-167 0 0,0 0-243 0 0,-11 33-156 0 0,-32 104-119 0 0,13 17 789 0 0,23-88-863 0 0,4 1 0 0 0,2-1 0 0 0,5 41-462 0 0,-3-94 35 0 0,1-1 0 0 0,-1 1 0 0 0,2-1 0 0 0,0 1 0 0 0,0-1 0 0 0,1 0 0 0 0,1 0 1 0 0,0-1-1 0 0,0 1 0 0 0,3 1-35 0 0,-6-11 23 0 0,0 0 1 0 0,1 0-1 0 0,-1 0 0 0 0,1 0 1 0 0,0 0-1 0 0,-1-1 1 0 0,1 0-1 0 0,0 1 1 0 0,0-1-1 0 0,0 0 0 0 0,0 0 1 0 0,0 0-1 0 0,0-1 1 0 0,0 1-1 0 0,1-1 1 0 0,-1 0-1 0 0,0 0 0 0 0,0 0 1 0 0,0 0-1 0 0,0 0 1 0 0,0-1-1 0 0,1 1 1 0 0,-1-1-1 0 0,0 0 0 0 0,0 0 1 0 0,0 0-1 0 0,-1 0 1 0 0,1-1-1 0 0,0 1 1 0 0,1-2-24 0 0,114-74 413 0 0,-111 72-410 0 0,0 0 0 0 0,0 1 0 0 0,1 0 1 0 0,-1 1-1 0 0,1-1 0 0 0,0 1 0 0 0,0 1 0 0 0,0-1 0 0 0,0 1 0 0 0,0 1 1 0 0,2 0-4 0 0,-9 2 5 0 0,1 0 0 0 0,-1 1 0 0 0,0-1 0 0 0,1 1 0 0 0,-1-1 1 0 0,0 1-1 0 0,0 0 0 0 0,0 0 0 0 0,0-1 0 0 0,0 1 0 0 0,0 0 1 0 0,0 0-1 0 0,-1 0 0 0 0,1 0 0 0 0,-1 0 0 0 0,1 0 0 0 0,-1 0 1 0 0,0 0-1 0 0,0 0 0 0 0,0 0 0 0 0,0 0 0 0 0,0 0 0 0 0,-1 1-5 0 0,1 19 37 0 0,0-1 1 0 0,2 0-1 0 0,0 1 0 0 0,1-1 0 0 0,1 0 0 0 0,5 12-37 0 0,21 11-112 0 0,-15-49-3164 0 0,-12-7-6308 0 0,-2 8-2892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5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48 335 1384 0 0,'0'0'594'0'0,"0"0"-173"0"0,0 0 83 0 0,0 0 375 0 0,0 0 424 0 0,0 0 272 0 0,0 0 88 0 0,0 0-141 0 0,0 0-205 0 0,0 0-150 0 0,0 0-105 0 0,0 0-66 0 0,8 3-12 0 0,0 0-546 0 0,1 0 0 0 0,-1-1 0 0 0,1 0 0 0 0,0 0 0 0 0,-1-1 0 0 0,1-1 0 0 0,0 1 0 0 0,0-1-1 0 0,0-1 1 0 0,0 0 0 0 0,-1 0 0 0 0,1 0 0 0 0,0-1 0 0 0,3-2-438 0 0,6-5 423 0 0,-1-1-1 0 0,0-1 1 0 0,0-1 0 0 0,-1 0 0 0 0,-1-1-1 0 0,0-1 1 0 0,-1 0 0 0 0,2-4-423 0 0,-2 5 126 0 0,-1-1 1 0 0,-1-1-1 0 0,0 0 1 0 0,-1-1-1 0 0,-1 0 1 0 0,0-1-1 0 0,-1 0 1 0 0,-1 0-1 0 0,-1-1 1 0 0,0 0-1 0 0,-2-1 1 0 0,2-6-127 0 0,-7 25 13 0 0,-1 1 1 0 0,1-1 0 0 0,0 1-1 0 0,-1-1 1 0 0,1 0 0 0 0,0 1-1 0 0,-1-1 1 0 0,1 0 0 0 0,-1 1-1 0 0,1-1 1 0 0,-1 0 0 0 0,1 1-1 0 0,-1-1 1 0 0,1 0 0 0 0,-1 0-1 0 0,1 0 1 0 0,-1 0 0 0 0,1 0-1 0 0,-1 1 1 0 0,0-1 0 0 0,1 0-1 0 0,-1 0 1 0 0,1 0 0 0 0,-1 0 0 0 0,1-1-1 0 0,-1 1 1 0 0,1 0 0 0 0,-1 0-1 0 0,1 0 1 0 0,-1 0 0 0 0,1 0-1 0 0,-1-1 1 0 0,1 1 0 0 0,-1 0-1 0 0,1 0 1 0 0,-1-1 0 0 0,1 1-1 0 0,-1 0 1 0 0,1-1 0 0 0,0 1-1 0 0,-1-1 1 0 0,1 1 0 0 0,0 0-1 0 0,-1-1 1 0 0,1 1 0 0 0,0-1-1 0 0,-1 1 1 0 0,1-1 0 0 0,0 1-1 0 0,0-1 1 0 0,0 1 0 0 0,-1-1-1 0 0,1 1 1 0 0,0-1 0 0 0,0 1-1 0 0,0-1 1 0 0,0 0 0 0 0,0 1-1 0 0,0-1-13 0 0,-23 62 78 0 0,3 2 0 0 0,2 0-1 0 0,3 1 1 0 0,3 0-1 0 0,3 1 1 0 0,2 0-1 0 0,4 1 1 0 0,2-1-1 0 0,6 39-77 0 0,-6 32 43 0 0,1-115-34 0 0,2 40 15 0 0,-3-1 1 0 0,-2 1-1 0 0,-3-1 1 0 0,-2 0-1 0 0,-3 0 1 0 0,-3-1 0 0 0,-2-1-1 0 0,-16 36-24 0 0,25-78 10 0 0,0 0 1 0 0,-1 0-1 0 0,-1-1 0 0 0,0 0 1 0 0,-1 0-1 0 0,-1-1 0 0 0,0 0 0 0 0,-1-1 1 0 0,0-1-1 0 0,-1 0 0 0 0,-13 10-10 0 0,-16-4 108 0 0,25-65-178 0 0,-23-127 44 0 0,30 100-135 0 0,63 60 2 0 0,-13-8-478 0 0,-37 20 287 0 0,43-35 131 0 0,-37 21-3928 0 0,-5-2-5615 0 0,-4 17-1130 0 0</inkml:trace>
  <inkml:trace contextRef="#ctx0" brushRef="#br0" timeOffset="1358.552">58 961 1872 0 0,'0'0'1687'0'0,"0"0"-84"0"0,0 0 84 0 0,0 0 187 0 0,0 0 45 0 0,0 0-153 0 0,0 0-206 0 0,0 0-209 0 0,0 0-198 0 0,0 0-125 0 0,0 0-68 0 0,0 0-81 0 0,0 0-62 0 0,19 0-53 0 0,63-4-61 0 0,10-25 1098 0 0,126-56 104 0 0,-190 74-1963 0 0,-27 11-64 0 0,-1 0-70 0 0,0 0-158 0 0,0 0-340 0 0,0 0-609 0 0,-4 4-7227 0 0,0 0-2973 0 0</inkml:trace>
  <inkml:trace contextRef="#ctx0" brushRef="#br0" timeOffset="2245.714">680 847 5665 0 0,'0'0'1902'0'0,"0"0"-124"0"0,0 0-118 0 0,0 0-112 0 0,0 0-93 0 0,0 0-180 0 0,0 0-197 0 0,0 0-202 0 0,0 0-172 0 0,0 0-101 0 0,0 0-75 0 0,0 0-70 0 0,0 0-61 0 0,-3 24-40 0 0,-10 72-43 0 0,14 49 1055 0 0,-1-127-1685 0 0,0 5 2690 0 0,2-42-758 0 0,3-5-1545 0 0,1-1-1 0 0,1 1 0 0 0,1 0 0 0 0,1 1 1 0 0,1 0-1 0 0,1 0 0 0 0,1 1 0 0 0,1 1 1 0 0,9-12-71 0 0,75-99 210 0 0,-95 129-207 0 0,0 0 0 0 0,0 0 1 0 0,1 0-1 0 0,-1 0 0 0 0,1 0 0 0 0,0 1 0 0 0,0-1 0 0 0,0 1 0 0 0,0 0 0 0 0,0 0 0 0 0,1 0 0 0 0,-1 0 0 0 0,0 0 1 0 0,1 1-1 0 0,0-1 0 0 0,-1 1 0 0 0,1 0 0 0 0,0 0 0 0 0,3 0-3 0 0,-2 38 47 0 0,-4 26-887 0 0,18-55-2895 0 0,-1-8-2085 0 0,-10-1-393 0 0,-2 1-3769 0 0</inkml:trace>
  <inkml:trace contextRef="#ctx0" brushRef="#br0" timeOffset="2557.703">1184 751 7970 0 0,'0'0'1811'0'0,"0"0"-102"0"0,0 0 33 0 0,0 0-17 0 0,0 0-133 0 0,0 0-225 0 0,0 0-260 0 0,0 0-190 0 0,0 0-138 0 0,0 0-100 0 0,0 0-124 0 0,-25 34-121 0 0,-75 105-108 0 0,66-75-9 0 0,34-55-253 0 0,-1-7-41 0 0,1 1-1 0 0,-1 0 0 0 0,1-1 1 0 0,0 1-1 0 0,0 0 0 0 0,-1-1 0 0 0,2 1 1 0 0,-1-1-1 0 0,0 1 0 0 0,1 0 1 0 0,-1-1-1 0 0,1 1 0 0 0,0-1 1 0 0,0 1-1 0 0,0-1 0 0 0,0 1 1 0 0,0-1-1 0 0,0 0 0 0 0,1 0 0 0 0,-1 1 1 0 0,1-1-1 0 0,-1 0 0 0 0,1 0 1 0 0,0-1-1 0 0,0 1 0 0 0,0 0 1 0 0,0 0-1 0 0,0-1 0 0 0,0 0 1 0 0,1 1-1 0 0,-1-1 0 0 0,0 0 0 0 0,1 0 1 0 0,-1 0-1 0 0,1 0 0 0 0,-1 0 1 0 0,1-1-1 0 0,0 1 0 0 0,-1-1 1 0 0,1 0-1 0 0,-1 0 0 0 0,1 0 1 0 0,0 0-1 0 0,-1 0 0 0 0,1 0 1 0 0,0-1-1 0 0,-1 1 0 0 0,1-1-22 0 0,11-1 137 0 0,-1-1 0 0 0,0 0 0 0 0,0-1 0 0 0,0 0 0 0 0,0-1 0 0 0,-1 0 0 0 0,0-1 0 0 0,0 0 0 0 0,0-1 0 0 0,-1-1 0 0 0,0 0 0 0 0,0 0 0 0 0,-1-1 0 0 0,0-1 0 0 0,0 1 0 0 0,-1-1 0 0 0,-1-1 0 0 0,0 0 0 0 0,0 0 0 0 0,-1-1 0 0 0,0 0 0 0 0,-1 0-137 0 0,-2 5 26 0 0,-1-1-1 0 0,0 1 1 0 0,-1-1-1 0 0,1 1 1 0 0,-1-1 0 0 0,-1 0-1 0 0,1 0 1 0 0,-2 0-1 0 0,1 0 1 0 0,-1 0-1 0 0,0 0 1 0 0,0 0 0 0 0,-1 0-1 0 0,0 1 1 0 0,-1-1-1 0 0,0 0 1 0 0,-1-4-26 0 0,1 10-63 0 0,1-1 0 0 0,-1 1 0 0 0,0 0 0 0 0,0 0 0 0 0,0 0 0 0 0,0 0 0 0 0,0 0 0 0 0,-1 0 0 0 0,1 0 0 0 0,0 1 0 0 0,-1-1 0 0 0,0 1 0 0 0,1 0 0 0 0,-1 0 0 0 0,0 0 0 0 0,1 0 0 0 0,-1 0 0 0 0,0 1 0 0 0,0-1 0 0 0,0 1 0 0 0,1-1 0 0 0,-1 1 0 0 0,0 0 0 0 0,0 0 0 0 0,0 1 0 0 0,0-1 0 0 0,0 1 0 0 0,1-1 0 0 0,-1 1 0 0 0,0 0 0 0 0,-2 1 63 0 0,-25 10-3914 0 0,6 4-4146 0 0,16-11-3451 0 0</inkml:trace>
  <inkml:trace contextRef="#ctx0" brushRef="#br0" timeOffset="8564.67">1525 748 0 0 0,'0'0'1066'0'0,"0"0"210"0"0,0 0 269 0 0,0 0 256 0 0,0 0 117 0 0,0 0-101 0 0,0 0-231 0 0,0 0-240 0 0,0 0-197 0 0,0 0-150 0 0,0 0-92 0 0,5-5-98 0 0,16-12-98 0 0,-16 13-104 0 0,-5 4-101 0 0,0 0-69 0 0,1 42 3436 0 0,-11 104-2241 0 0,-8-58-1436 0 0,-10-3-26 0 0,46-164 1978 0 0,-4 50-2104 0 0,0 0 0 0 0,2 0 1 0 0,2 2-1 0 0,0 0 0 0 0,1 1 0 0 0,2 1 0 0 0,10-10-44 0 0,-23 28-5 0 0,80-55 57 0 0,-87 62-48 0 0,0 0 1 0 0,1 0-1 0 0,-1 0 0 0 0,1 0 1 0 0,-1 0-1 0 0,0 0 0 0 0,1 0 0 0 0,-1 0 1 0 0,0 1-1 0 0,1-1 0 0 0,-1 1 1 0 0,0-1-1 0 0,1 1 0 0 0,-1-1 0 0 0,0 1 1 0 0,0 0-1 0 0,1 0 0 0 0,-1-1 1 0 0,0 1-1 0 0,0 0 0 0 0,0 0 0 0 0,0 0 1 0 0,0 0-1 0 0,0 1 0 0 0,-1-1 1 0 0,1 0-1 0 0,0 0 0 0 0,-1 0 1 0 0,1 1-1 0 0,0-1 0 0 0,-1 0 0 0 0,1 1 1 0 0,-1-1-1 0 0,0 0 0 0 0,0 1 1 0 0,1-1-1 0 0,-1 0 0 0 0,0 1 0 0 0,0-1 1 0 0,0 1-1 0 0,0-1 0 0 0,-1 0 1 0 0,1 1-1 0 0,0-1 0 0 0,0 1 0 0 0,-1-1 1 0 0,1 0-1 0 0,-1 1 0 0 0,1-1 1 0 0,-1 0-1 0 0,0 1-4 0 0,0 12 77 0 0,-29 121 201 0 0,-1 27-200 0 0,31-162-90 0 0,0 0 7 0 0,0 0 18 0 0,0 0 10 0 0,0 0 8 0 0,3-15 225 0 0,6-8-238 0 0,2 0 1 0 0,1 1 0 0 0,0 0-1 0 0,2 1 1 0 0,0 0 0 0 0,9-8-19 0 0,-18 23-2 0 0,7-12-9 0 0,1 0-1 0 0,2 0 0 0 0,-1 2 0 0 0,2-1 0 0 0,0 2 0 0 0,1 0 0 0 0,0 1 0 0 0,1 1 0 0 0,1 1 1 0 0,12-6 11 0 0,-29 20-2 0 0,-1 0-1 0 0,1 0 1 0 0,-1 0 0 0 0,0 1 0 0 0,1-1 0 0 0,-1 1 0 0 0,0-1 0 0 0,0 1 0 0 0,-1-1 0 0 0,1 1 0 0 0,0-1 0 0 0,-1 1-1 0 0,0 0 1 0 0,0-1 0 0 0,1 1 0 0 0,-1 0 0 0 0,-1-1 0 0 0,1 1 0 0 0,0 0 0 0 0,-1-1 0 0 0,1 1 0 0 0,-1-1 0 0 0,-1 3 2 0 0,-24 84 101 0 0,-4 46-48 0 0,30-134-55 0 0,-1 1-1 0 0,1 0 0 0 0,0 0 1 0 0,0-1-1 0 0,-1 1 1 0 0,1 0-1 0 0,0 0 0 0 0,1 0 1 0 0,-1 0-1 0 0,0-1 0 0 0,0 1 1 0 0,1 0-1 0 0,-1 0 0 0 0,1-1 1 0 0,0 1-1 0 0,-1 0 1 0 0,1-1-1 0 0,0 1 0 0 0,0-1 1 0 0,0 1-1 0 0,0-1 0 0 0,0 1 1 0 0,1-1-1 0 0,-1 0 1 0 0,0 1-1 0 0,0-1 0 0 0,1 0 1 0 0,-1 0-1 0 0,1 0 0 0 0,-1 0 1 0 0,1 0-1 0 0,0 0 1 0 0,-1-1-1 0 0,1 1 0 0 0,0 0 3 0 0,13-37-4434 0 0,-14 31-1315 0 0,-1 2-6254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1970 6249 0 0,'0'0'1639'0'0,"0"0"-178"0"0,0 0-50 0 0,0 0 200 0 0,0 0 172 0 0,0 0-12 0 0,0 0-222 0 0,0 0-352 0 0,0 0-317 0 0,0 0-220 0 0,0 0-112 0 0,3-5-48 0 0,8-12-42 0 0,-8 13-21 0 0,-3 4-46 0 0,0 0-40 0 0,0 0-62 0 0,0 0-33 0 0,29 36 2435 0 0,-7 0-2485 0 0,-1 2-1 0 0,-2 0 0 0 0,-2 0 1 0 0,-1 2-1 0 0,-2 0 1 0 0,-2 1-1 0 0,-1 0 0 0 0,-3 1 1 0 0,-1 2-206 0 0,29 300 494 0 0,-27-295-534 0 0,14-33 1190 0 0,-18-39-883 0 0,43-124-78 0 0,105-298 38 0 0,-103 324-171 0 0,-48 107 12 0 0,-2 13-58 0 0,0 1 12 0 0,0 0-19 0 0,0 0 3 0 0,0 0-15 0 0,0 0 2 0 0,0 0 7 0 0,0 0-13 0 0,0 0 13 0 0,0 0-6 0 0,0 0 5 0 0,0-1 21 0 0,-2-71-66 0 0,0 5 59 0 0,2 67-29 0 0,-1 0-2 0 0,12 51-8993 0 0,-8-44 3114 0 0,-3-2-5760 0 0</inkml:trace>
  <inkml:trace contextRef="#ctx0" brushRef="#br0" timeOffset="929.914">1545 2504 4489 0 0,'0'0'1876'0'0,"0"0"42"0"0,0 0 121 0 0,0 0 63 0 0,0 0-146 0 0,0 0-299 0 0,0 0-318 0 0,0 0-256 0 0,0 0-165 0 0,0 0-112 0 0,0 0-82 0 0,0 0-60 0 0,0 0-58 0 0,-1-7-67 0 0,-2-20-63 0 0,2 26-448 0 0,1 1 0 0 0,-1-1 0 0 0,1 1 0 0 0,-1-1 0 0 0,0 1 0 0 0,0-1 0 0 0,1 1 0 0 0,-1-1 0 0 0,0 1 0 0 0,1-1 0 0 0,-1 1 1 0 0,0 0-1 0 0,0 0 0 0 0,0-1 0 0 0,0 1 0 0 0,1 0 0 0 0,-1 0 0 0 0,0 0 0 0 0,0 0 0 0 0,0 0 0 0 0,0 0 0 0 0,1 0 0 0 0,-1 0 0 0 0,0 0 0 0 0,0 1 1 0 0,0-1-1 0 0,1 0 0 0 0,-1 0 0 0 0,0 1 0 0 0,0-1 0 0 0,1 1 0 0 0,-1-1 0 0 0,0 0 0 0 0,0 1 0 0 0,1-1 0 0 0,-1 1 0 0 0,1 0 0 0 0,-1-1 0 0 0,0 1 1 0 0,1 0-29 0 0,-12 7 26 0 0,0 1 0 0 0,0 1 0 0 0,1 0 1 0 0,0 1-1 0 0,1 0 0 0 0,1 0 1 0 0,-1 1-1 0 0,2 1 0 0 0,0-1 1 0 0,0 1-1 0 0,-5 14-26 0 0,12-26 9 0 0,0 0 0 0 0,1 1 1 0 0,-1-1-1 0 0,0 1 0 0 0,1-1 1 0 0,-1 1-1 0 0,1-1 0 0 0,-1 1 0 0 0,1 0 1 0 0,-1-1-1 0 0,1 1 0 0 0,0-1 1 0 0,0 1-1 0 0,0 0 0 0 0,0-1 0 0 0,0 1 1 0 0,1-1-1 0 0,-1 1 0 0 0,0 0 1 0 0,1-1-1 0 0,-1 1 0 0 0,1-1 0 0 0,-1 1 1 0 0,1-1-1 0 0,0 1 0 0 0,0-1 0 0 0,-1 0 1 0 0,1 1-1 0 0,0-1 0 0 0,0 0 1 0 0,0 0-1 0 0,1 1 0 0 0,-1-1 0 0 0,0 0 1 0 0,0 0-1 0 0,1 0 0 0 0,-1-1 1 0 0,0 1-1 0 0,1 0 0 0 0,-1 0 0 0 0,1-1 1 0 0,-1 1-1 0 0,1-1 0 0 0,-1 1 0 0 0,1-1 1 0 0,0 0-1 0 0,-1 1 0 0 0,2-1-9 0 0,11-3 119 0 0,-1 0-1 0 0,0-1 1 0 0,-1-1-1 0 0,1 1 1 0 0,-1-2-1 0 0,0 0 1 0 0,0-1-1 0 0,0 0 1 0 0,-1 0-1 0 0,0-1 1 0 0,-1-1-1 0 0,0 0 1 0 0,0 0-1 0 0,-1-1 1 0 0,0 0-1 0 0,-1-1 1 0 0,4-5-119 0 0,28-26 278 0 0,24-41 89 0 0,-62 79-337 0 0,0 3 339 0 0,0 15-136 0 0,90 237 499 0 0,-79-210-717 0 0,-1 0 1 0 0,-2 1-1 0 0,-1 1 0 0 0,-3-1 1 0 0,-1 1-1 0 0,-3 0 0 0 0,-1 0 1 0 0,-3 15-16 0 0,2-49 9 0 0,0 0 0 0 0,-1 1 0 0 0,0-1 0 0 0,0 0 0 0 0,-1 1 0 0 0,0-1 1 0 0,-1 0-1 0 0,0-1 0 0 0,0 1 0 0 0,-1 0 0 0 0,0-1 0 0 0,-1 0 0 0 0,0 0 1 0 0,0 0-1 0 0,-1 0 0 0 0,0-1 0 0 0,0 0 0 0 0,0 0 0 0 0,-1-1 0 0 0,0 0 1 0 0,-4 2-10 0 0,5-4 4 0 0,0 0 0 0 0,0 0 0 0 0,-1-1 0 0 0,0 0 0 0 0,0-1 0 0 0,0 0 0 0 0,0 0 0 0 0,0 0 0 0 0,0-1 0 0 0,0 0 0 0 0,-1 0 0 0 0,1-1 0 0 0,0 0 0 0 0,0 0 0 0 0,-1 0-4 0 0,4-3 4 0 0,1 1 0 0 0,0 0 0 0 0,0-1 1 0 0,0 0-1 0 0,0 0 0 0 0,0 0 0 0 0,1 0 1 0 0,-1 0-1 0 0,1-1 0 0 0,0 1 0 0 0,0-1 1 0 0,0 1-1 0 0,0-1 0 0 0,1 0 0 0 0,-1 1 1 0 0,1-1-1 0 0,0 0 0 0 0,0 0 1 0 0,1 0-1 0 0,-1 0 0 0 0,1 0 0 0 0,0 0 1 0 0,0 0-1 0 0,0 0 0 0 0,0 0 0 0 0,1-1-4 0 0,-1-22-27 0 0,1 0-1 0 0,1-1 0 0 0,2 1 1 0 0,1 1-1 0 0,0-1 0 0 0,2 1 0 0 0,1 0 1 0 0,2 0-1 0 0,0 1 0 0 0,2 0 1 0 0,0 1-1 0 0,2 0 0 0 0,5-6 28 0 0,28-26-2266 0 0,-35 46-1844 0 0,0 2-3305 0 0,-8 4-4695 0 0</inkml:trace>
  <inkml:trace contextRef="#ctx0" brushRef="#br0" timeOffset="33340.036">558 118 6057 0 0,'0'0'1109'0'0,"0"0"-165"0"0,0 0 41 0 0,0 0 210 0 0,0 0 255 0 0,0 0 145 0 0,0 0-8 0 0,0 0-116 0 0,0 0-220 0 0,0 0-196 0 0,0 0-152 0 0,-8-15-109 0 0,-22-44-53 0 0,-9 31 1325 0 0,31 27-1733 0 0,-1-3-151 0 0,-1 2 0 0 0,0-1 0 0 0,0 1 0 0 0,0 0 1 0 0,0 1-1 0 0,0 1 0 0 0,0-1 0 0 0,0 1 0 0 0,0 1 0 0 0,0 0 1 0 0,0 1-1 0 0,0-1 0 0 0,0 2 0 0 0,1 0 0 0 0,-1 0 0 0 0,1 0 1 0 0,-1 1-1 0 0,1 1 0 0 0,0 0 0 0 0,-8 5-182 0 0,-104 93 815 0 0,112-93-765 0 0,0 0 0 0 0,1 1-1 0 0,0 0 1 0 0,1 0-1 0 0,0 1 1 0 0,0 0-1 0 0,1 0 1 0 0,1 1 0 0 0,0-1-1 0 0,1 1 1 0 0,0 0-1 0 0,1 0 1 0 0,1 1-1 0 0,0-1 1 0 0,1 1-1 0 0,0 6-49 0 0,18 201 570 0 0,10-108-233 0 0,5 0 1 0 0,31 69-338 0 0,-44-140 85 0 0,-3 1-1 0 0,-1 0 1 0 0,-2 2 0 0 0,-3-1 0 0 0,-1 1-1 0 0,-2 1 1 0 0,-2 0 0 0 0,-2-1 0 0 0,-3 46-85 0 0,-5-63 40 0 0,-2-1 1 0 0,0 0 0 0 0,-2 0 0 0 0,0-1 0 0 0,-2 0 0 0 0,-1 0 0 0 0,-2-1 0 0 0,0-1-1 0 0,-1 0 1 0 0,-1-1 0 0 0,-2-1 0 0 0,0-1 0 0 0,-1 0 0 0 0,-10 6-41 0 0,29-26 1 0 0,-3 3 23 0 0,-1 0 1 0 0,0-1-1 0 0,0 1 1 0 0,-1 0 0 0 0,1-1-1 0 0,-1 0 1 0 0,0 0-1 0 0,1-1 1 0 0,-1 1 0 0 0,0-1-1 0 0,-1 0 1 0 0,1 0 0 0 0,0-1-1 0 0,-1 1 1 0 0,1-1-1 0 0,-5 0-24 0 0,11-24 46 0 0,3 18-45 0 0,1 0 1 0 0,0 1-1 0 0,0-1 1 0 0,0 1-1 0 0,0 0 1 0 0,1 0 0 0 0,0 1-1 0 0,0 0 1 0 0,0 0-1 0 0,0 0 1 0 0,0 0-1 0 0,0 1 1 0 0,1 0-2 0 0,-1 0 0 0 0,0 1 0 0 0,1 0 0 0 0,-1 0 0 0 0,0 0 0 0 0,0 1 0 0 0,1 0 0 0 0,-1 0 0 0 0,0 0 1 0 0,0 1-1 0 0,1 0 0 0 0,-1 0 0 0 0,0 1 0 0 0,0-1 0 0 0,0 1 0 0 0,0 1 0 0 0,5 2 0 0 0,34 13 16 0 0,18 17 13 0 0,-57-24-20 0 0,-1 1 0 0 0,0 0 0 0 0,-1 0 0 0 0,0 1 0 0 0,-1-1 0 0 0,0 1 0 0 0,-1-1 0 0 0,0 1 0 0 0,-1 0 0 0 0,-1 0 0 0 0,0 0 0 0 0,-1 0-1 0 0,0 0 1 0 0,-1 0 0 0 0,0-1 0 0 0,-2 5-9 0 0,-24 130 36 0 0,-7 73-13 0 0,34 78-24 0 0,7-268 8 0 0,0 0 1 0 0,3-1 0 0 0,0 1-1 0 0,2-2 1 0 0,1 1 0 0 0,1-2-1 0 0,1 1 1 0 0,9 10-8 0 0,-13-17 32 0 0,1 0 0 0 0,1 0 0 0 0,1-1 0 0 0,1-1-1 0 0,1 0 1 0 0,0-1 0 0 0,1-1 0 0 0,1 0 0 0 0,1-1 0 0 0,0-1 0 0 0,1-1 0 0 0,0-1 0 0 0,1 0 0 0 0,1-1 0 0 0,0-2 0 0 0,7 3-32 0 0,-9-10 7 0 0,0-1 1 0 0,1-2-1 0 0,-1 1 1 0 0,0-2 0 0 0,0-1-1 0 0,0 0 1 0 0,0-1-1 0 0,0-2 1 0 0,0 1 0 0 0,-1-2-1 0 0,0-1 1 0 0,0 0-1 0 0,0-1 1 0 0,-1-1-1 0 0,0 0 1 0 0,11-10-8 0 0,-2 1 0 0 0,-32 16-2774 0 0,-15 0-8343 0 0,16 2-2286 0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1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1053 5209 0 0,'0'0'1320'0'0,"0"0"-94"0"0,0 0 160 0 0,0 0 295 0 0,0 0 172 0 0,0 0-24 0 0,0 0-263 0 0,0 0-352 0 0,0 0-334 0 0,0 0-292 0 0,0 0-251 0 0,-8 0-150 0 0,-25 3-18 0 0,33-2-141 0 0,-1-1 0 0 0,1 1 0 0 0,0-1-1 0 0,0 1 1 0 0,-1-1 0 0 0,1 1-1 0 0,0 0 1 0 0,0-1 0 0 0,0 1-1 0 0,0-1 1 0 0,-1 1 0 0 0,1-1 0 0 0,0 1-1 0 0,0 0 1 0 0,0-1 0 0 0,0 1-1 0 0,0-1 1 0 0,1 1 0 0 0,-1 0-1 0 0,0-1 1 0 0,0 1 0 0 0,0-1 0 0 0,0 1-1 0 0,1-1 1 0 0,-1 1 0 0 0,0-1-1 0 0,1 1 1 0 0,-1-1 0 0 0,0 1-1 0 0,1-1 1 0 0,-1 1 0 0 0,0-1 0 0 0,1 0-1 0 0,-1 1 1 0 0,1-1 0 0 0,-1 1-1 0 0,1-1 1 0 0,-1 0 0 0 0,1 0-1 0 0,-1 1 1 0 0,1-1 0 0 0,-1 0 0 0 0,1 0-1 0 0,-1 0 1 0 0,1 1 0 0 0,0-1-1 0 0,-1 0 1 0 0,1 0 0 0 0,0 0-28 0 0,0 1 112 0 0,10 6 166 0 0,0 1 0 0 0,1-1 0 0 0,0-1 0 0 0,1 0 0 0 0,-1-1 0 0 0,1 0 0 0 0,0-1 0 0 0,0 0 0 0 0,1-1 0 0 0,-1-1 0 0 0,1 0 0 0 0,-1 0 0 0 0,1-2-1 0 0,0 0 1 0 0,0 0 0 0 0,9-3-278 0 0,-9 3 145 0 0,12-2 76 0 0,0-1 1 0 0,-1-2-1 0 0,1-1 0 0 0,-1 0 1 0 0,-1-2-1 0 0,1-1 0 0 0,-1-1 1 0 0,-1-1-1 0 0,0-1 1 0 0,17-12-222 0 0,-9 3 169 0 0,-1-2 0 0 0,-2-1 1 0 0,0-1-1 0 0,-1-2 1 0 0,-2 0-1 0 0,-1-2 1 0 0,-1-1-1 0 0,-1 0 0 0 0,11-24-169 0 0,26-54 201 0 0,-4-3-1 0 0,8-33-200 0 0,-41 91 48 0 0,92-237 63 0 0,-85 245-195 0 0,-10 67-17 0 0,46 144 219 0 0,-48-106-90 0 0,-4 0-1 0 0,-2 1 0 0 0,-2 1 1 0 0,-4-1-1 0 0,-2 1 0 0 0,-4 43-27 0 0,1-86 2 0 0,0-1-1 0 0,-2 0 1 0 0,0 0-1 0 0,-1 0 0 0 0,-1 0 1 0 0,-1 0-1 0 0,0-1 0 0 0,-2 0 1 0 0,0 0-1 0 0,0-1 1 0 0,-2 1-1 0 0,0-2 0 0 0,0 1 1 0 0,-2-1-1 0 0,0-1 0 0 0,-1 0 1 0 0,0 0-1 0 0,-1-1 1 0 0,0-1-1 0 0,-1 0 0 0 0,0-1 1 0 0,-1-1-1 0 0,-1 0 0 0 0,0-1 1 0 0,0 0-1 0 0,0-1 1 0 0,-1-1-1 0 0,0-1 0 0 0,0-1 1 0 0,-1 0-1 0 0,0-1 0 0 0,0-1 1 0 0,-10 1-2 0 0,16-4-137 0 0,0 0 0 0 0,0-1 1 0 0,0 0-1 0 0,0-1 0 0 0,1 0 0 0 0,-1-1 1 0 0,0 0-1 0 0,1-1 0 0 0,0-1 0 0 0,0 1 1 0 0,0-2-1 0 0,1 1 0 0 0,0-1 1 0 0,0-1-1 0 0,0 0 0 0 0,1-1 0 0 0,0 1 1 0 0,0-2-1 0 0,-5-6 137 0 0,4-11-2320 0 0,10 17-1291 0 0,1 0-4102 0 0,1 4-3576 0 0</inkml:trace>
  <inkml:trace contextRef="#ctx0" brushRef="#br0" timeOffset="690.885">2166 824 9026 0 0,'0'0'1890'0'0,"0"0"-525"0"0,0 0-154 0 0,0 0 172 0 0,0 0 151 0 0,0 0 53 0 0,0 0-119 0 0,0 0-216 0 0,0 0-265 0 0,0 0-227 0 0,0 0-181 0 0,0 0-140 0 0,0 0-50 0 0,-8 3-36 0 0,-21 8-37 0 0,22 25 677 0 0,7 23-285 0 0,1-13-514 0 0,-1 0 0 0 0,-3 1-1 0 0,-1-1 1 0 0,-5 10-194 0 0,0-14 92 0 0,-1-1 0 0 0,-2 0 0 0 0,-2-1 0 0 0,-11 20-92 0 0,-8-22 766 0 0,27-61-292 0 0,4 10-465 0 0,1 0 0 0 0,0 0 0 0 0,0 0-1 0 0,1 0 1 0 0,1 0 0 0 0,1 0 0 0 0,-1 0-1 0 0,2 1 1 0 0,1-5-9 0 0,15-45-2 0 0,2 1 0 0 0,4 1-1 0 0,1 1 1 0 0,4 1 0 0 0,1 2 0 0 0,4 1 0 0 0,1 2-1 0 0,3 1 1 0 0,12-9 2 0 0,-44 52-6 0 0,1 0-1 0 0,0 0 1 0 0,0 1-1 0 0,1 0 1 0 0,0 1 0 0 0,0 0-1 0 0,1 1 1 0 0,0-1-1 0 0,0 2 1 0 0,1-1 0 0 0,-1 2-1 0 0,1-1 1 0 0,0 1-1 0 0,0 1 1 0 0,1 0-1 0 0,4 0 7 0 0,-13 3 3 0 0,-1 0 0 0 0,0 1-1 0 0,0-1 1 0 0,1 1-1 0 0,-1 0 1 0 0,0-1 0 0 0,0 1-1 0 0,0 0 1 0 0,0 0-1 0 0,0 1 1 0 0,0-1-1 0 0,0 0 1 0 0,0 1 0 0 0,0-1-1 0 0,-1 1 1 0 0,1-1-1 0 0,0 1 1 0 0,-1 0 0 0 0,0 0-1 0 0,1 0 1 0 0,-1-1-1 0 0,0 1 1 0 0,0 1-1 0 0,0-1 1 0 0,0 0 0 0 0,0 0-1 0 0,0 0 1 0 0,-1 0-1 0 0,1 1 1 0 0,-1-1 0 0 0,0 0-1 0 0,1 2-2 0 0,0 78 149 0 0,-4-61-109 0 0,-1-1 0 0 0,-1 0-1 0 0,-1 0 1 0 0,-1 0 0 0 0,0-1-1 0 0,-2 0 1 0 0,-4 7-40 0 0,-48 74 103 0 0,54-90-111 0 0,0 0 1 0 0,0-1 0 0 0,-1 1 0 0 0,-1-1 0 0 0,1-1 0 0 0,-1 1 0 0 0,-1-2 0 0 0,0 1 0 0 0,0-1 0 0 0,0-1 0 0 0,-1 0 0 0 0,0 0 0 0 0,0-1 0 0 0,0-1 0 0 0,-1 1-1 0 0,0-2 1 0 0,1 0 0 0 0,-1 0 0 0 0,-1-1 0 0 0,-8 0 7 0 0,18-1-73 0 0,-1 0 0 0 0,0 0 0 0 0,1-1-1 0 0,-1 0 1 0 0,0 1 0 0 0,1-1 0 0 0,-1 0 0 0 0,0-1-1 0 0,1 1 1 0 0,-1-1 0 0 0,0 1 0 0 0,1-1 0 0 0,-1 0-1 0 0,1-1 1 0 0,-1 1 0 0 0,1-1 0 0 0,0 1 0 0 0,0-1-1 0 0,-1 0 1 0 0,1 0 0 0 0,0 0 0 0 0,1-1 0 0 0,-1 1-1 0 0,0-1 1 0 0,1 1 0 0 0,-1-1 0 0 0,1 0 0 0 0,0 0-1 0 0,0 0 1 0 0,0 0 0 0 0,0 0 0 0 0,1-1 0 0 0,-1 1-1 0 0,1-1 1 0 0,0 1 0 0 0,-1-4 73 0 0,20-45-3628 0 0,10 26-3532 0 0,-21 20 4289 0 0,4-5-8405 0 0</inkml:trace>
  <inkml:trace contextRef="#ctx0" brushRef="#br0" timeOffset="1378.639">2525 979 8546 0 0,'0'0'1860'0'0,"0"0"-662"0"0,0 0-143 0 0,0 0 222 0 0,0 0 208 0 0,0 0 38 0 0,0 0-183 0 0,0 0-260 0 0,0 0-208 0 0,0 0-169 0 0,0 0-83 0 0,0 0-70 0 0,0 0-48 0 0,11 7-15 0 0,37 20-8 0 0,-45-26-374 0 0,1 1 1 0 0,0-1-1 0 0,0 0 0 0 0,0 0 1 0 0,0-1-1 0 0,0 1 0 0 0,0-1 0 0 0,0 0 1 0 0,0 0-1 0 0,0 0 0 0 0,0 0 1 0 0,0-1-1 0 0,0 0 0 0 0,-1 1 0 0 0,1-2 1 0 0,0 1-1 0 0,0 0 0 0 0,0-1 1 0 0,-1 1-1 0 0,1-1 0 0 0,-1 0 1 0 0,1-1-1 0 0,-1 1 0 0 0,0 0 0 0 0,0-1 1 0 0,1-1-106 0 0,7-3 151 0 0,13-12 76 0 0,0-1-1 0 0,-1-1 1 0 0,-2-1 0 0 0,0-2 0 0 0,-1 1 0 0 0,-1-2 0 0 0,-2-1 0 0 0,15-25-227 0 0,-24 35 32 0 0,1 1 0 0 0,-2-1 0 0 0,0 0 1 0 0,-1 0-1 0 0,0-1 0 0 0,-2 0 0 0 0,0 0 1 0 0,0 0-1 0 0,-2 0 0 0 0,0-1 0 0 0,-1-13-32 0 0,-1 29 4 0 0,0 0-1 0 0,0 0 1 0 0,0 0-1 0 0,-1 0 1 0 0,1 0-1 0 0,0 0 0 0 0,-1 0 1 0 0,0 0-1 0 0,1 0 1 0 0,-1 0-1 0 0,0 0 0 0 0,0 0 1 0 0,0 1-1 0 0,0-1 1 0 0,0 0-1 0 0,-1 1 0 0 0,1-1 1 0 0,0 1-1 0 0,-1-1 1 0 0,1 1-1 0 0,-1 0 1 0 0,1 0-1 0 0,-1-1 0 0 0,0 1 1 0 0,0 0-1 0 0,1 1 1 0 0,-1-1-1 0 0,0 0 0 0 0,0 0 1 0 0,0 1-1 0 0,0-1 1 0 0,0 1-1 0 0,0 0 0 0 0,0-1 1 0 0,0 1-1 0 0,0 0 1 0 0,0 0-1 0 0,0 0 1 0 0,0 1-4 0 0,-75 29-268 0 0,71-25 257 0 0,2-2 7 0 0,0 0 0 0 0,0 0 0 0 0,0 0 0 0 0,0 0 0 0 0,0 0 0 0 0,0 1 0 0 0,1 0 1 0 0,0 0-1 0 0,0 0 0 0 0,0 0 0 0 0,0 0 0 0 0,1 1 0 0 0,-1-1 0 0 0,1 1 0 0 0,0 0 0 0 0,1-1 0 0 0,-1 1 0 0 0,1 0 0 0 0,0 0 0 0 0,0 0 0 0 0,1 0 0 0 0,-1 0 0 0 0,1 4 4 0 0,3-6 0 0 0,0 0 0 0 0,0 0 0 0 0,0 0-1 0 0,0-1 1 0 0,1 1 0 0 0,-1-1 0 0 0,1 0-1 0 0,-1 0 1 0 0,1 0 0 0 0,0 0 0 0 0,0-1-1 0 0,0 0 1 0 0,0 1 0 0 0,0-1 0 0 0,0-1-1 0 0,0 1 1 0 0,0-1 0 0 0,1 1 0 0 0,-1-1-1 0 0,0-1 1 0 0,0 1 0 0 0,0 0 0 0 0,0-1-1 0 0,1 0 1 0 0,-1 0 0 0 0,14 0 25 0 0,-12 1-24 0 0,75 8 30 0 0,-79-8-28 0 0,0 0 0 0 0,0 1-1 0 0,1 0 1 0 0,-1-1 0 0 0,0 1 0 0 0,0 0 0 0 0,0 0-1 0 0,0 0 1 0 0,0 1 0 0 0,0-1 0 0 0,0 0 0 0 0,0 1-1 0 0,0-1 1 0 0,-1 1 0 0 0,1 0 0 0 0,-1-1 0 0 0,1 1-1 0 0,-1 0 1 0 0,0 0 0 0 0,1 0 0 0 0,-1 0 0 0 0,0 0-1 0 0,0 0 1 0 0,-1 0 0 0 0,1 1 0 0 0,0-1 0 0 0,-1 0-1 0 0,1 0 1 0 0,-1 1 0 0 0,0-1 0 0 0,1 1-3 0 0,-2 11 51 0 0,-1 0 0 0 0,0-1 1 0 0,-1 1-1 0 0,0-1 0 0 0,-1 0 1 0 0,0 0-1 0 0,-1 0 1 0 0,-1-1-1 0 0,0 1 0 0 0,-2 1-51 0 0,3-1 19 0 0,0-1 0 0 0,1 0 0 0 0,0 1 0 0 0,1 0 0 0 0,1 0 0 0 0,0 0 0 0 0,1 0 0 0 0,0 0 0 0 0,1 0 0 0 0,1 4-19 0 0,13-34-7700 0 0,-12 12 3713 0 0,2-2-7869 0 0</inkml:trace>
  <inkml:trace contextRef="#ctx0" brushRef="#br0" timeOffset="1577.293">3221 740 12219 0 0,'0'0'5950'0'0,"0"0"-4235"0"0,0 0-1161 0 0,0 0 63 0 0,0 0 141 0 0,0 0 70 0 0,0 0-105 0 0,0 0-229 0 0,0 0-235 0 0,0 0-153 0 0,0 0-90 0 0,0 0-55 0 0,-3 26-92 0 0,-5 77-180 0 0,10-78-289 0 0,6-25-1461 0 0,-2 0-7024 0 0,0 0-2607 0 0</inkml:trace>
  <inkml:trace contextRef="#ctx0" brushRef="#br0" timeOffset="1744.734">3222 246 18460 0 0,'0'0'2232'0'0,"0"0"-1119"0"0,0 0-345 0 0,0 0-104 0 0,0 0-104 0 0,0 0-128 0 0,0 0-272 0 0,0 0-184 0 0,0 0-112 0 0,0 0-104 0 0,0 0-56 0 0,0 0-144 0 0,0 0-272 0 0,0 0-760 0 0,13 85-2753 0 0,-5-74-8530 0 0</inkml:trace>
  <inkml:trace contextRef="#ctx0" brushRef="#br0" timeOffset="2160.464">3484 905 14387 0 0,'0'0'3645'0'0,"0"0"-2039"0"0,0 0-789 0 0,0 0-139 0 0,0 0-72 0 0,0 0 14 0 0,0 0-5 0 0,0 0-108 0 0,0 0-112 0 0,0 0-68 0 0,0 0-65 0 0,10-31-64 0 0,32-101-41 0 0,14 18 266 0 0,-38 90-325 0 0,-14 17-75 0 0,-2 4-23 0 0,-1 0-1 0 0,1 1 1 0 0,-1-1 0 0 0,1 0-1 0 0,0 1 1 0 0,0-1-1 0 0,0 1 1 0 0,1 0-1 0 0,-1-1 1 0 0,0 1 0 0 0,1 0-1 0 0,0 1 1 0 0,-1-1-1 0 0,1 0 1 0 0,0 1-1 0 0,0-1 1 0 0,0 1 0 0 0,0 0-1 0 0,1 0 1 0 0,22 57-103 0 0,-20 8 153 0 0,-6-56-41 0 0,-1 0 0 0 0,1 0 0 0 0,1 0 0 0 0,0-1 0 0 0,0 1 0 0 0,0 0 0 0 0,1-1 1 0 0,0 1-1 0 0,0-1 0 0 0,1 0 0 0 0,0 1 0 0 0,0-1 0 0 0,1 0 0 0 0,0-1 0 0 0,0 1 1 0 0,0-1-1 0 0,1 0 0 0 0,3 4-9 0 0,-5-9 69 0 0,0 1 1 0 0,0 0 0 0 0,0 0-1 0 0,0-1 1 0 0,0 1-1 0 0,0-1 1 0 0,0 0-1 0 0,0 0 1 0 0,0 0 0 0 0,1-1-1 0 0,-1 1 1 0 0,0-1-1 0 0,1 0 1 0 0,-1 0 0 0 0,1 0-1 0 0,-1 0 1 0 0,0 0-1 0 0,1-1 1 0 0,-1 1 0 0 0,0-1-1 0 0,0 0 1 0 0,1 0-1 0 0,-1 0 1 0 0,0-1-1 0 0,0 1 1 0 0,0-1 0 0 0,0 0-1 0 0,-1 1 1 0 0,1-1-1 0 0,0-1 1 0 0,-1 1 0 0 0,1 0-1 0 0,-1-1 1 0 0,0 1-1 0 0,1-2-69 0 0,66-101 1260 0 0,-31-2-1346 0 0,-38 107-224 0 0,12 10-11067 0 0,-9-5-667 0 0</inkml:trace>
  <inkml:trace contextRef="#ctx0" brushRef="#br0" timeOffset="3056.153">4318 633 15139 0 0,'0'0'2321'0'0,"0"0"-546"0"0,0 0-270 0 0,0 0-84 0 0,0 0-109 0 0,0 0-140 0 0,0 0-221 0 0,0 0-225 0 0,0 0-142 0 0,0 0-123 0 0,0 0-119 0 0,0 0-77 0 0,0 0-82 0 0,-20-6-63 0 0,-62-16-48 0 0,80 21-70 0 0,0 1 1 0 0,0 0 0 0 0,0-1-1 0 0,0 1 1 0 0,0 0-1 0 0,0 0 1 0 0,-1 0 0 0 0,1 1-1 0 0,0-1 1 0 0,0 0-1 0 0,0 1 1 0 0,0-1 0 0 0,0 1-1 0 0,0 0 1 0 0,0 0-1 0 0,0 0 1 0 0,0 0 0 0 0,0 0-1 0 0,1 0 1 0 0,-1 0-1 0 0,0 1 1 0 0,1-1 0 0 0,-1 1-1 0 0,1-1 1 0 0,-1 1-1 0 0,1 0-2 0 0,-6 4 5 0 0,-1 0-4 0 0,1 0 0 0 0,0 0 0 0 0,0 1 0 0 0,0 0 0 0 0,1 0 0 0 0,0 1 0 0 0,0 0-1 0 0,0 0 1 0 0,1 0 0 0 0,1 0 0 0 0,0 1 0 0 0,0 0 0 0 0,0 0 0 0 0,1 0 0 0 0,0 0 0 0 0,1 1 0 0 0,0-1 0 0 0,1 1 0 0 0,0-1 0 0 0,0 1 0 0 0,1 0 0 0 0,0 3-1 0 0,1-10-3 0 0,-1-1 0 0 0,1 0-1 0 0,0 1 1 0 0,0-1 0 0 0,0 0 0 0 0,0 0 0 0 0,0 0-1 0 0,1 0 1 0 0,-1 0 0 0 0,1 0 0 0 0,-1 0 0 0 0,1 0 0 0 0,0-1-1 0 0,-1 1 1 0 0,1-1 0 0 0,0 1 0 0 0,0-1 0 0 0,0 0-1 0 0,0 1 1 0 0,0-1 0 0 0,1 0 0 0 0,-1-1 0 0 0,0 1-1 0 0,0 0 1 0 0,1 0 0 0 0,-1-1 0 0 0,0 0 0 0 0,1 1-1 0 0,-1-1 1 0 0,2 0 3 0 0,76-4 32 0 0,-61-1-6 0 0,-1-1-1 0 0,1-2 0 0 0,-1 1 1 0 0,0-2-1 0 0,-1-1 1 0 0,0 0-1 0 0,0-1 1 0 0,-1-1-1 0 0,7-7-25 0 0,120-67 829 0 0,-140 84-810 0 0,0 1 0 0 0,0 0 0 0 0,0-1 0 0 0,0 1 0 0 0,0 1 1 0 0,0-1-1 0 0,0 0 0 0 0,0 1 0 0 0,0-1 0 0 0,1 1 0 0 0,-1 0 1 0 0,0 0-1 0 0,0 0 0 0 0,1 1 0 0 0,-1-1 0 0 0,0 1 0 0 0,0 0 1 0 0,0 0-1 0 0,0 0 0 0 0,0 0 0 0 0,0 0 0 0 0,0 0 0 0 0,0 1 0 0 0,0 0 1 0 0,-1 0-1 0 0,1-1 0 0 0,-1 1 0 0 0,1 1 0 0 0,-1-1 0 0 0,2 2-19 0 0,5 19 52 0 0,-1 0 0 0 0,-1 0 0 0 0,-1 1 0 0 0,-1 0 0 0 0,-1 0 0 0 0,-1 0-1 0 0,-1 0 1 0 0,-2 1 0 0 0,-1 16-52 0 0,2 5 14 0 0,2 483 54 0 0,-3-502-76 0 0,-2 0 0 0 0,0 0 0 0 0,-2-1 0 0 0,-1 1 0 0 0,-1-1 0 0 0,-1 0 0 0 0,-6 13 8 0 0,8-28 3 0 0,1 0 1 0 0,-1 0-1 0 0,-1 0 0 0 0,0-1 0 0 0,-1 0 1 0 0,0 0-1 0 0,0 0 0 0 0,-1-1 0 0 0,0-1 1 0 0,0 1-1 0 0,-1-1 0 0 0,-1 0 0 0 0,1-1 1 0 0,-1 0-1 0 0,0-1 0 0 0,-1 0 1 0 0,-9 4-4 0 0,16-9 3 0 0,0 0 0 0 0,0 0 1 0 0,-1 0-1 0 0,1 0 1 0 0,0-1-1 0 0,-1 1 0 0 0,1-1 1 0 0,0 0-1 0 0,-1 0 1 0 0,1-1-1 0 0,0 0 1 0 0,0 1-1 0 0,-1-1 0 0 0,1-1 1 0 0,0 1-1 0 0,0-1 1 0 0,0 1-1 0 0,0-1 1 0 0,0 0-1 0 0,1 0 0 0 0,-1-1 1 0 0,0 1-1 0 0,1-1 1 0 0,0 0-1 0 0,0 0 0 0 0,0 0 1 0 0,0 0-1 0 0,0-1 1 0 0,0 1-1 0 0,1-1 1 0 0,0 1-1 0 0,0-1 0 0 0,0 0 1 0 0,0 0-1 0 0,0 0 1 0 0,1 0-1 0 0,0 0 1 0 0,0-1-1 0 0,0 1 0 0 0,0 0 1 0 0,1 0-1 0 0,-1-1 1 0 0,1 1-1 0 0,0 0 1 0 0,0-1-1 0 0,1 1-3 0 0,-3-17 3 0 0,2 1 1 0 0,0 0-1 0 0,1 0 1 0 0,0 0-1 0 0,2 0 1 0 0,1 0 0 0 0,0 1-1 0 0,2-1 1 0 0,0 1-1 0 0,1 0 1 0 0,7-13-4 0 0,-1 4 6 0 0,1 0 1 0 0,2 2 0 0 0,0 0 0 0 0,2 0 0 0 0,1 2 0 0 0,1 0 0 0 0,0 1 0 0 0,2 2 0 0 0,1 0-1 0 0,1 1 1 0 0,0 1 0 0 0,15-8-7 0 0,-36 25 0 0 0,0 0 0 0 0,0 0 1 0 0,0 0-1 0 0,0 0 0 0 0,0 1 0 0 0,1-1 0 0 0,-1 1 0 0 0,0 0 0 0 0,1 0 0 0 0,-1 0 0 0 0,1 0 1 0 0,-1 1-1 0 0,1 0 0 0 0,0-1 0 0 0,-1 1 0 0 0,1 0 0 0 0,-1 1 0 0 0,1-1 0 0 0,-1 0 0 0 0,1 1 1 0 0,-1 0-1 0 0,1 0 0 0 0,-1 0 0 0 0,1 0 0 0 0,-1 1 0 0 0,0-1 0 0 0,0 1 0 0 0,0 0 0 0 0,0 0 0 0 0,0 0 1 0 0,0 0-1 0 0,0 1 0 0 0,-1-1 0 0 0,1 1 0 0 0,-1 0 0 0 0,0-1 0 0 0,1 3 0 0 0,9 64 175 0 0,-12-68-94 0 0,0-1 13 0 0,0 0 14 0 0,0 0 38 0 0,0 0-19 0 0,0 0 21 0 0,0 0 25 0 0,0 0-54 0 0,0 0-8 0 0,0 0-58 0 0,0 0-62 0 0,-9-12-3240 0 0,4 5-7396 0 0,4 3-2283 0 0</inkml:trace>
  <inkml:trace contextRef="#ctx0" brushRef="#br0" timeOffset="12016.366">398 1826 0 0 0,'0'0'271'0'0,"0"0"1006"0"0,0 0 198 0 0,0 0-48 0 0,0 0-6 0 0,0 0-12 0 0,0 0-23 0 0,0 0-85 0 0,0 0-110 0 0,0 0-109 0 0,0 0-73 0 0,0 0 6251 0 0,-3 0-7465 0 0,-193 18 3814 0 0,95 12-1813 0 0,98-25-1772 0 0,0 0 0 0 0,0 1 0 0 0,1-1 0 0 0,0 1 0 0 0,0 0 0 0 0,0-1 0 0 0,1 1 0 0 0,0 0 0 0 0,0 0 0 0 0,0 0 0 0 0,1 0 0 0 0,0 0-1 0 0,0 0 1 0 0,0 0 0 0 0,2 4-24 0 0,-3 16 78 0 0,-10 245 732 0 0,-4-106-360 0 0,-7-13 25 0 0,4 194 223 0 0,7-276-476 0 0,11-70-201 0 0,0 0 3 0 0,0 0-8 0 0,0 0-29 0 0,0 0 6 0 0,0 0 15 0 0,0 0-8 0 0,0 0 11 0 0,2 4 388 0 0,228-3 423 0 0,-67-2-337 0 0,-162 1-456 0 0,-1 0 0 0 0,0 0 5 0 0,0 0-10 0 0,0 0 10 0 0,0 0 2 0 0,0 0 3 0 0,0 0-24 0 0,0 0 1 0 0,0 0 30 0 0,0 0-6 0 0,0 0-41 0 0,0 0-14 0 0,0 0 26 0 0,0 0 9 0 0,0 0-15 0 0,0 0-14 0 0,0 0 28 0 0,0 0 3 0 0,0 0 25 0 0,0 0-48 0 0,0 0-14 0 0,0 0 3 0 0,0 0-7 0 0,0 0 11 0 0,0 0 16 0 0,0 0 2 0 0,0 0-33 0 0,0 0 38 0 0,0 0-7 0 0,0 0-10 0 0,0 0 34 0 0,0 0-10 0 0,0 0-13 0 0,0 0-26 0 0,0 0-1 0 0,0 0 28 0 0,0 0 4 0 0,0 0-8 0 0,0 0-14 0 0,0 0 1 0 0,0 0-28 0 0,0 0 26 0 0,0 0-14 0 0,0 0-7 0 0,0 0-53 0 0,0 0-62 0 0,-1-2-2129 0 0,0-6-8537 0 0,1 7-1814 0 0</inkml:trace>
  <inkml:trace contextRef="#ctx0" brushRef="#br0" timeOffset="19762.328">382 2496 6473 0 0,'0'0'1587'0'0,"0"0"-293"0"0,0 0 38 0 0,0 0 263 0 0,0 0 204 0 0,0 0-33 0 0,0 0-324 0 0,0 0-417 0 0,0 0-293 0 0,0 0-119 0 0,0 0-56 0 0,9 4 4407 0 0,-7-1-4896 0 0,1 0 1 0 0,-1 0-1 0 0,1 0 0 0 0,0-1 1 0 0,-1 1-1 0 0,1-1 1 0 0,0 0-1 0 0,1 1 0 0 0,-1-1 1 0 0,0-1-1 0 0,1 1 1 0 0,-1-1-1 0 0,1 1 0 0 0,-1-1 1 0 0,1 0-1 0 0,-1 0 1 0 0,3 0-69 0 0,6 0 144 0 0,0 0 0 0 0,0 0 1 0 0,0-1-1 0 0,1-1 0 0 0,-1 0 0 0 0,0-1 1 0 0,0 0-1 0 0,0-1 0 0 0,-1 0 1 0 0,12-5-145 0 0,99-71 829 0 0,-120 77-802 0 0,0 1 0 0 0,0-1 0 0 0,0 0-1 0 0,0 0 1 0 0,-1 0 0 0 0,1 0 0 0 0,0-1 0 0 0,-1 1 0 0 0,0 0 0 0 0,0-1-1 0 0,0 1 1 0 0,0-1 0 0 0,0 1 0 0 0,0-1 0 0 0,0 0 0 0 0,-1 1-1 0 0,0-1 1 0 0,1 0 0 0 0,-1 1 0 0 0,0-1 0 0 0,0 0 0 0 0,0 1 0 0 0,-1-1-1 0 0,1 0 1 0 0,-1 1 0 0 0,1-1 0 0 0,-1 0 0 0 0,0 1 0 0 0,0-1-1 0 0,0 1 1 0 0,0-1 0 0 0,-1 1 0 0 0,1 0 0 0 0,-1 0 0 0 0,1-1-1 0 0,-1 1 1 0 0,0 0 0 0 0,1 0 0 0 0,-3-1-27 0 0,-5-2 5 0 0,-1-1-1 0 0,0 1 1 0 0,0 1 0 0 0,0-1 0 0 0,0 2-1 0 0,-1 0 1 0 0,0 0 0 0 0,0 1 0 0 0,0 0-1 0 0,0 0 1 0 0,0 2 0 0 0,0-1 0 0 0,0 1-1 0 0,0 1 1 0 0,0 0 0 0 0,0 1 0 0 0,0 0-1 0 0,-3 1-4 0 0,-10 4 20 0 0,17-6-10 0 0,-1 1 1 0 0,1 0-1 0 0,0 0 0 0 0,0 1 0 0 0,0 0 0 0 0,0 0 0 0 0,0 1 1 0 0,0-1-1 0 0,1 2 0 0 0,0-1 0 0 0,0 1 0 0 0,0 0 0 0 0,0 1-10 0 0,-28 38 68 0 0,13 31 5 0 0,15 41 80 0 0,7-110-138 0 0,0 0 0 0 0,0 0 0 0 0,0 0 0 0 0,1-1 1 0 0,0 1-1 0 0,0-1 0 0 0,0 1 0 0 0,1-1 0 0 0,-1 0 0 0 0,1 1 1 0 0,1-2-1 0 0,-1 1 0 0 0,1 0 0 0 0,0-1 0 0 0,0 1 0 0 0,0-1 1 0 0,0 0-1 0 0,1 0 0 0 0,0-1 0 0 0,0 1 0 0 0,0-1 0 0 0,0 0 0 0 0,0-1 1 0 0,0 1-1 0 0,1-1 0 0 0,4 1-15 0 0,9 3 87 0 0,1-1 1 0 0,0 0-1 0 0,0-2 0 0 0,0 0 1 0 0,0-1-1 0 0,1-1 0 0 0,1-2-87 0 0,80-5 416 0 0,-91 3-561 0 0,-3 0 529 0 0,-7-3-2955 0 0,0-6-4663 0 0,1 6-5131 0 0</inkml:trace>
  <inkml:trace contextRef="#ctx0" brushRef="#br0" timeOffset="21456.414">1126 1863 8530 0 0,'0'0'2139'0'0,"0"0"-321"0"0,0 0-123 0 0,0 0 2 0 0,0 0-23 0 0,0 0-234 0 0,0 0-373 0 0,0 0-373 0 0,0 0-283 0 0,0 0-129 0 0,0 0-63 0 0,0 0 17 0 0,0 0 51 0 0,0 3 46 0 0,20 215 3884 0 0,-6-84-3443 0 0,-7 1-1 0 0,-6 64-773 0 0,-34-9 485 0 0,33-189-493 0 0,3-1 775 0 0,-3 0-843 0 0,0 0-49 0 0,-1-29-6308 0 0,1 24 679 0 0,0-2-6179 0 0</inkml:trace>
  <inkml:trace contextRef="#ctx0" brushRef="#br0" timeOffset="24757.481">1630 2404 0 0 0,'0'0'890'0'0,"0"0"953"0"0,0 0 305 0 0,0 0-44 0 0,0 0-190 0 0,0 0-300 0 0,0 0-274 0 0,0 0-160 0 0,0 0-126 0 0,0 0-50 0 0,0 0-44 0 0,-11-12 2324 0 0,2 12-3114 0 0,1 0 0 0 0,-1 1 0 0 0,1 0 0 0 0,0 0 0 0 0,-1 1 0 0 0,1 0-1 0 0,0 0 1 0 0,0 1 0 0 0,0 0 0 0 0,0 1 0 0 0,0-1 0 0 0,1 2 0 0 0,0-1 0 0 0,0 1 0 0 0,0 0 0 0 0,0 0 0 0 0,1 1 0 0 0,0 0 0 0 0,0 0 0 0 0,0 0 0 0 0,1 1 0 0 0,0 0 0 0 0,-3 6-170 0 0,1-4 33 0 0,1 0 0 0 0,1 0 0 0 0,-1 1 0 0 0,2 0 0 0 0,-1 0 0 0 0,1 1 0 0 0,1-1 0 0 0,0 1 0 0 0,1 0 0 0 0,0-1 0 0 0,0 1 0 0 0,1 0 0 0 0,0 0 0 0 0,1 0 0 0 0,1 0 0 0 0,0 0 0 0 0,0 0 0 0 0,2 7-33 0 0,-2-14 31 0 0,-1 0 0 0 0,1 0 0 0 0,0 0-1 0 0,1 0 1 0 0,-1 0 0 0 0,1 0 0 0 0,-1 0 0 0 0,1 0-1 0 0,0-1 1 0 0,1 1 0 0 0,-1-1 0 0 0,1 1-1 0 0,-1-1 1 0 0,1 0 0 0 0,0 0 0 0 0,0 0-1 0 0,0 0 1 0 0,1-1 0 0 0,-1 1 0 0 0,1-1-1 0 0,-1 0 1 0 0,1 0 0 0 0,0 0 0 0 0,0 0 0 0 0,0-1-1 0 0,0 0 1 0 0,0 0 0 0 0,0 0 0 0 0,3 1-31 0 0,-3-2 65 0 0,0 0 1 0 0,0-1 0 0 0,0 1 0 0 0,0-1 0 0 0,0 1-1 0 0,0-1 1 0 0,0 0 0 0 0,0-1 0 0 0,0 1 0 0 0,0-1-1 0 0,-1 0 1 0 0,1 1 0 0 0,0-2 0 0 0,-1 1-1 0 0,0 0 1 0 0,0-1 0 0 0,1 1 0 0 0,-1-1 0 0 0,-1 0-1 0 0,1 0 1 0 0,1-2-66 0 0,19-22 182 0 0,0-1-1 0 0,-2-1 1 0 0,-2-1 0 0 0,0-1-1 0 0,-1-3-181 0 0,-7 15 48 0 0,50-120 172 0 0,-58 122-109 0 0,-4 23-43 0 0,-19 162-4 0 0,21-162-63 0 0,1-1 0 0 0,1 0 0 0 0,-1 1 0 0 0,1-1 0 0 0,0 0 0 0 0,0-1 0 0 0,0 1 0 0 0,0 0 0 0 0,1-1 0 0 0,0 0 0 0 0,0 0 0 0 0,0 0 0 0 0,1 0 0 0 0,-1-1 0 0 0,1 0 0 0 0,0 1 0 0 0,0-2 0 0 0,0 1 0 0 0,0-1 0 0 0,0 1-1 0 0,2 0 10 0 0,-1 0 0 0 0,1 0-1 0 0,-1 0 1 0 0,1-1 0 0 0,0 0 0 0 0,0 0-1 0 0,0 0 1 0 0,0-1 0 0 0,0 0-1 0 0,0-1 1 0 0,0 1 0 0 0,0-2 0 0 0,0 1-1 0 0,0-1 1 0 0,1 0 0 0 0,-1 0 0 0 0,0-1-1 0 0,-1 1 1 0 0,1-2 0 0 0,0 1-1 0 0,-1-1 1 0 0,1 0 0 0 0,-1 0 0 0 0,4-4-10 0 0,10-10 78 0 0,-2 0 0 0 0,0-2 0 0 0,-1 0 1 0 0,-1-1-1 0 0,0-1 0 0 0,10-20-78 0 0,51-77 53 0 0,-75 116-53 0 0,1 0-1 0 0,-1 1 1 0 0,1-1-1 0 0,0 0 1 0 0,-1 1-1 0 0,1-1 1 0 0,0 1-1 0 0,0 0 0 0 0,0 0 1 0 0,0 0-1 0 0,0 0 1 0 0,0 1-1 0 0,0-1 1 0 0,0 1-1 0 0,0 0 1 0 0,0 0-1 0 0,0 0 0 0 0,0 0 1 0 0,0 0-1 0 0,0 1 1 0 0,0-1-1 0 0,0 1 1 0 0,0 0-1 0 0,0 0 1 0 0,0 0-1 0 0,0 0 0 0 0,0 1 1 0 0,0-1-1 0 0,-1 1 1 0 0,1-1-1 0 0,-1 1 1 0 0,1 0-1 0 0,-1 0 1 0 0,0 0-1 0 0,0 1 0 0 0,0-1 1 0 0,0 0-1 0 0,0 1 1 0 0,0-1-1 0 0,0 1 1 0 0,0 3 0 0 0,5 2 28 0 0,0 1 1 0 0,-1 1 0 0 0,-1-1 0 0 0,0 1-1 0 0,0 0 1 0 0,-1 0 0 0 0,0 1-1 0 0,0-1 1 0 0,-1 1 0 0 0,-1 0 0 0 0,0 0-1 0 0,0 0 1 0 0,-1 0 0 0 0,-1 0-1 0 0,0 0 1 0 0,0 0 0 0 0,-2 7-29 0 0,1-12 26 0 0,-1 1 1 0 0,0-1-1 0 0,-1 0 1 0 0,1 0 0 0 0,-1 0-1 0 0,0 0 1 0 0,-1 0-1 0 0,0-1 1 0 0,1 1-1 0 0,-2-1 1 0 0,1 0-1 0 0,0 0 1 0 0,-1-1-1 0 0,0 1 1 0 0,0-1 0 0 0,-6 4-27 0 0,-15 15 14 0 0,-33 10-149 0 0,76-44-48 0 0,-1 4 185 0 0,-1 0-1 0 0,1 1 1 0 0,1 1-1 0 0,-1 1 1 0 0,1 0-1 0 0,-1 1 1 0 0,1 1-1 0 0,13-1-1 0 0,-16 3 11 0 0,0-1 0 0 0,0-1 0 0 0,0 0 0 0 0,0-2 0 0 0,0 1 0 0 0,-1-1 0 0 0,1-1 0 0 0,8-5-11 0 0,5-3 96 0 0,-1-2 0 0 0,-1-1 0 0 0,-1-1-1 0 0,0-1 1 0 0,20-19-96 0 0,-27 19 94 0 0,-2 0 0 0 0,0-1 0 0 0,-1 0 0 0 0,-1-1 1 0 0,-1-1-1 0 0,-1 0 0 0 0,6-16-94 0 0,-2 4 37 0 0,-2 0 0 0 0,-2 0 1 0 0,-1-1-1 0 0,-1-1 0 0 0,-2 1 1 0 0,-1-3-38 0 0,-5-99 84 0 0,-20 99-19 0 0,3 60-130 0 0,-37 91 192 0 0,49-98-106 0 0,0 0 1 0 0,1 0-1 0 0,1 1 1 0 0,1-1-1 0 0,0 1 1 0 0,1 0-1 0 0,1-1 1 0 0,0 1-1 0 0,1-1 1 0 0,1 1-1 0 0,3 6-21 0 0,0 15 54 0 0,13 234-35 0 0,-25-232-15 0 0,6-39-15 0 0,0-75-5605 0 0,1 65 4573 0 0,3-21-3395 0 0,-3 11-3097 0 0,-1 7-3726 0 0</inkml:trace>
  <inkml:trace contextRef="#ctx0" brushRef="#br0" timeOffset="25083.409">2508 2235 10226 0 0,'0'0'2209'0'0,"0"0"-270"0"0,0 0-120 0 0,0 0-59 0 0,0 0-190 0 0,0 0-297 0 0,0 0-343 0 0,0 0-242 0 0,0 0-136 0 0,0 0-36 0 0,0 0 60 0 0,0 0 78 0 0,0 0 49 0 0,9 1-19 0 0,47 2 256 0 0,0-1 1 0 0,0-4 0 0 0,0-1-1 0 0,15-6-940 0 0,96-2 578 0 0,-115 8-568 0 0,-52 3-34 0 0,0 0-32 0 0,0 0-35 0 0,0 0-50 0 0,0 0-94 0 0,0 0-165 0 0,-4 0-2959 0 0,2 0-814 0 0,-1 0-7779 0 0</inkml:trace>
  <inkml:trace contextRef="#ctx0" brushRef="#br0" timeOffset="27338.19">3270 2481 11482 0 0,'0'0'2556'0'0,"0"0"-792"0"0,0 0-438 0 0,0 0-34 0 0,0 0 48 0 0,0 0-109 0 0,0 0-260 0 0,0 0-307 0 0,0 0-169 0 0,0 0-34 0 0,0 0 42 0 0,3 8 29 0 0,14 68 978 0 0,-8 28-14 0 0,-40-79-3505 0 0,25-26-2722 0 0,2-5-3899 0 0,3 3-2903 0 0</inkml:trace>
  <inkml:trace contextRef="#ctx0" brushRef="#br0" timeOffset="27582.918">3239 2113 12155 0 0,'0'0'1984'0'0,"0"0"-688"0"0,0 0-424 0 0,0 0-223 0 0,0 0-185 0 0,0 0-160 0 0,0 0-184 0 0,0 0-216 0 0,0 0-192 0 0,0 0-312 0 0,0 0-865 0 0,0 0-3512 0 0,0 0-5441 0 0</inkml:trace>
  <inkml:trace contextRef="#ctx0" brushRef="#br0" timeOffset="28040.541">3758 2415 408 0 0,'0'0'1518'0'0,"0"0"77"0"0,0 0 132 0 0,0 0 101 0 0,0 0-55 0 0,0 0-125 0 0,0 0-94 0 0,0 0-143 0 0,0 0-81 0 0,0 0-123 0 0,0 0-74 0 0,0 0-40 0 0,0 0-115 0 0,0-3-85 0 0,0 2-777 0 0,1 0 0 0 0,-1 0 0 0 0,0 0 0 0 0,-1 0 0 0 0,1 0 0 0 0,0-1 0 0 0,0 1 0 0 0,0 0 0 0 0,-1 0 0 0 0,1 0 0 0 0,0 0 0 0 0,-1 0-1 0 0,1 0 1 0 0,-1 0 0 0 0,1 1 0 0 0,-1-1 0 0 0,0 0 0 0 0,1 0 0 0 0,-1 0 0 0 0,0 0 0 0 0,0 1 0 0 0,1-1 0 0 0,-1 0 0 0 0,0 1 0 0 0,0-1 0 0 0,0 1 0 0 0,0-1-1 0 0,0 1 1 0 0,0-1 0 0 0,0 1 0 0 0,0-1 0 0 0,0 1 0 0 0,0 0 0 0 0,0 0 0 0 0,0 0 0 0 0,0-1 0 0 0,0 1 0 0 0,0 0 0 0 0,0 0 0 0 0,0 0 0 0 0,0 1 0 0 0,0-1 0 0 0,-1 0-1 0 0,1 0 1 0 0,0 1-116 0 0,-4-2 105 0 0,-1 1-1 0 0,0 0 0 0 0,1 0 1 0 0,-1 1-1 0 0,0 0 0 0 0,1 0 1 0 0,-1 0-1 0 0,1 1 0 0 0,-1 0 1 0 0,1 0-1 0 0,0 0 0 0 0,0 0 1 0 0,0 1-1 0 0,0 0 0 0 0,0 0 1 0 0,1 0-1 0 0,-1 1 0 0 0,1 0-104 0 0,-4 2 15 0 0,0 1 0 0 0,0 1 0 0 0,1-1-1 0 0,0 1 1 0 0,0 0 0 0 0,1 1 0 0 0,0 0 0 0 0,0 0-1 0 0,1 0 1 0 0,0 0 0 0 0,1 1 0 0 0,0 0 0 0 0,1 0-1 0 0,0 0 1 0 0,0 0 0 0 0,1 0 0 0 0,1 1 0 0 0,-1-1 0 0 0,2 4-15 0 0,0-9 7 0 0,0-1 1 0 0,0 1 0 0 0,0 0 0 0 0,1 0 0 0 0,0-1 0 0 0,0 1 0 0 0,0 0 0 0 0,1-1 0 0 0,0 1 0 0 0,0-1-1 0 0,0 1 1 0 0,0-1 0 0 0,0 0 0 0 0,1 0 0 0 0,0 0 0 0 0,0 0 0 0 0,0-1 0 0 0,0 1 0 0 0,1-1 0 0 0,-1 0-1 0 0,1 0 1 0 0,0 0 0 0 0,0 0 0 0 0,0-1 0 0 0,0 1 0 0 0,3 0-8 0 0,7 2 42 0 0,1 0 0 0 0,0-1 0 0 0,0 0 1 0 0,1-1-1 0 0,-1-1 0 0 0,1-1 0 0 0,-1 0 0 0 0,1-1 0 0 0,-1 0 1 0 0,1-2-1 0 0,-1 0 0 0 0,1 0 0 0 0,14-5-42 0 0,28-17 19 0 0,-51 15-3254 0 0,-4-3-3386 0 0,-3 9-5679 0 0</inkml:trace>
  <inkml:trace contextRef="#ctx0" brushRef="#br0" timeOffset="29822.918">4016 1944 512 0 0,'0'0'1499'0'0,"0"0"-92"0"0,0 0-68 0 0,0 0-57 0 0,0 0 113 0 0,0 0 89 0 0,0 0 0 0 0,0 0-29 0 0,0 0-117 0 0,0 0-91 0 0,0 0-36 0 0,0 0-79 0 0,-3-4-104 0 0,0 1-571 0 0,-4-8-160 0 0,5 0 2666 0 0,2 10-2491 0 0,0 1-68 0 0,0 0-52 0 0,7-8 407 0 0,2 3-650 0 0,0 0 0 0 0,1 1 0 0 0,-1 0 0 0 0,1 1 0 0 0,0-1 0 0 0,0 2 1 0 0,1 0-1 0 0,-1 0 0 0 0,0 0 0 0 0,1 2 0 0 0,-1-1 0 0 0,1 1 0 0 0,-1 1 0 0 0,1 0-109 0 0,-4-1 55 0 0,-4 2-22 0 0,-1-1 1 0 0,1 1-1 0 0,-1 0 1 0 0,1 0-1 0 0,-1 1 1 0 0,0-1-1 0 0,0 0 1 0 0,0 1-1 0 0,0-1 1 0 0,-1 1 0 0 0,1 0-1 0 0,-1 0 1 0 0,1-1-1 0 0,-1 1 1 0 0,0 0-1 0 0,0 0 1 0 0,0 0-1 0 0,-1 0 1 0 0,1 0-1 0 0,-1 1 1 0 0,0-1-1 0 0,1 2-33 0 0,2 7 74 0 0,2 16 118 0 0,-1-1 0 0 0,-1 1 1 0 0,-1 0-1 0 0,-2 1 1 0 0,-2 25-193 0 0,1 9 224 0 0,3 199 302 0 0,27-5-149 0 0,-40-172-139 0 0,-6 43 279 0 0,26-112-401 0 0,6 60 90 0 0,-25-75 1274 0 0,-109-23-1317 0 0,-28 15-129 0 0,132 0-316 0 0,15 6 28 0 0,13-14-3780 0 0,-5 9-644 0 0,1 1-7465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24 107 304 0 0,'0'0'1466'0'0,"0"0"-47"0"0,0 0 188 0 0,0 0 206 0 0,0 0 116 0 0,0 0-81 0 0,0 0-229 0 0,0 0-289 0 0,0 0-222 0 0,0 0-145 0 0,0 0-84 0 0,-1-5 545 0 0,1 4 3592 0 0,-13 34-4333 0 0,11-34 2080 0 0,18-80-2146 0 0,-10 31-307 0 0,-6 49-297 0 0,0 1 11 0 0,0 0 32 0 0,0 0-16 0 0,0 0-5 0 0,0 0-15 0 0,0 0-4 0 0,-2 16 377 0 0,-18 48 3 0 0,20-63-380 0 0,0 21-3126 0 0,-3-13-1870 0 0,1-7 1869 0 0,0 5-8730 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4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60 6977 0 0,'0'0'2196'0'0,"0"0"-328"0"0,0 0-134 0 0,0 0 17 0 0,0 0-86 0 0,0 0-247 0 0,0 0-327 0 0,0 0-285 0 0,0 0-210 0 0,0 0-126 0 0,0 0-27 0 0,0 0-28 0 0,0 0-31 0 0,-16 22 1039 0 0,53-66 2391 0 0,-18 10-3177 0 0,-38 46 212 0 0,-6 20 274 0 0,44-67-1018 0 0,-19 34-72 0 0,0 1-2 0 0,0 0-4 0 0,0 0-3 0 0,0 0-15 0 0,0 0 30 0 0,-11 15 43 0 0,7 0 66 0 0,21-38 66 0 0,-17 23-224 0 0,0 0 24 0 0,0 0 7 0 0,0 0-12 0 0,0 0-35 0 0,0 0-22 0 0,0 0-10 0 0,4 11-1926 0 0,5-11-325 0 0,-6 0-1363 0 0,1 0-4045 0 0,1 0-5291 0 0</inkml:trace>
  <inkml:trace contextRef="#ctx0" brushRef="#br0" timeOffset="8820.222">109 30 0 0 0,'0'0'631'0'0,"0"0"57"0"0,0 0-5 0 0,0 0-71 0 0,0 0-53 0 0,0 0 11 0 0,0 0 39 0 0,-3-1 57 0 0,-25-5 2969 0 0,28 6-2487 0 0,0 0 76 0 0,0 0 30 0 0,0 0-69 0 0,0 0-145 0 0,0 0-155 0 0,0 0-143 0 0,0 0-121 0 0,0 0-49 0 0,0 0-48 0 0,0 0-56 0 0,0 0-13 0 0,0 0-13 0 0,0 0-35 0 0,-8 15 1118 0 0,-3 3-989 0 0,28-33 1269 0 0,0-24 843 0 0,-17 38-2487 0 0,0 1 4 0 0,0 0-33 0 0,0 0 3 0 0,0 0 6 0 0,0 0-11 0 0,0 0-28 0 0,-20 0 96 0 0,16 2-196 0 0,-1 0-1 0 0,0 1 1 0 0,1 0 0 0 0,-1 0 0 0 0,1 0 0 0 0,0 0-1 0 0,0 1 1 0 0,0-1 0 0 0,0 1 0 0 0,1 0 0 0 0,0 0-1 0 0,-1 1 1 0 0,2-1 0 0 0,-1 1 0 0 0,0-1 0 0 0,1 1 0 0 0,-2 3-2 0 0,-2 22 294 0 0,7-30-203 0 0,4-8 946 0 0,13-17-182 0 0,-19 19-2825 0 0,1 1-7305 0 0,0 1-2613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1272 0 0,'0'0'1850'0'0,"0"0"-376"0"0,0 0-54 0 0,0 0 175 0 0,0 0 271 0 0,0 0 209 0 0,0 0-48 0 0,0 0-260 0 0,0 0-335 0 0,0 0-332 0 0,0 0-258 0 0,-2-4-138 0 0,2 4-181 0 0,-1 0 0 0 0,1 1 1 0 0,0-1-1 0 0,0 0 0 0 0,-1 0 0 0 0,1 0 0 0 0,0 0-523 0 0,34 122 1843 0 0,70 213-441 0 0,-86-261-1230 0 0,-3 1-1 0 0,-3 1 1 0 0,-4 0 0 0 0,-2 3-172 0 0,1 11 162 0 0,-3-55-108 0 0,1 0-1 0 0,2-1 1 0 0,1 0-1 0 0,2 0 0 0 0,8 18-53 0 0,7-18 491 0 0,-25-34-436 0 0,0 0 17 0 0,0 0 17 0 0,8-31 930 0 0,229-729-415 0 0,-145 473-424 0 0,-71 180-5 0 0,-21 107-150 0 0,0 0-32 0 0,0 0 18 0 0,0 0-15 0 0,0 0-3 0 0,0 0 29 0 0,0 0-9 0 0,0 0-24 0 0,0 0-3 0 0,0 0-1 0 0,0 0-16 0 0,0 0 10 0 0,0 0-11 0 0,0 0-32 0 0,0 0 12 0 0,0 0-13 0 0,0 0 2 0 0,0 0-2 0 0,0 0-66 0 0,0 0-58 0 0,0 0-43 0 0,0 0-36 0 0,13 17-4185 0 0,-7-5-4565 0 0,-5-8-2402 0 0</inkml:trace>
  <inkml:trace contextRef="#ctx0" brushRef="#br0" timeOffset="5091.85">577 1058 4241 0 0,'0'0'1516'0'0,"0"0"-209"0"0,0 0 105 0 0,0 0 215 0 0,0 0 69 0 0,0 0-156 0 0,0 0-308 0 0,0 0-285 0 0,0 0-75 0 0,0 0-2 0 0,0 0-37 0 0,4 1-69 0 0,125 28 5615 0 0,-74-48-5009 0 0,-54 18-1319 0 0,1 0 1 0 0,0-1 0 0 0,0 1 0 0 0,-1-1 0 0 0,1 1-1 0 0,0-1 1 0 0,-1 0 0 0 0,0 1 0 0 0,1-1-1 0 0,-1 0 1 0 0,0 0 0 0 0,0 0 0 0 0,0 0-1 0 0,0 0 1 0 0,0 0 0 0 0,-1-1 0 0 0,1 1-1 0 0,-1 0 1 0 0,1 0 0 0 0,-1 0 0 0 0,0-1-1 0 0,0 1 1 0 0,0 0 0 0 0,0-1 0 0 0,0 1 0 0 0,0 0-1 0 0,-1-1-51 0 0,-4-1 18 0 0,1 0-1 0 0,-1 0 0 0 0,-1 0 1 0 0,1 1-1 0 0,0 0 0 0 0,-1 0 1 0 0,0 0-1 0 0,0 0 0 0 0,0 1 1 0 0,0 0-1 0 0,0 1 0 0 0,0-1 1 0 0,0 1-1 0 0,-1 0 0 0 0,1 1 1 0 0,0-1-1 0 0,-6 2-17 0 0,7-2 8 0 0,1 1 0 0 0,-1 0-1 0 0,0 0 1 0 0,1 0 0 0 0,-1 1-1 0 0,1 0 1 0 0,-1 0 0 0 0,1 0 0 0 0,-1 0-1 0 0,1 1 1 0 0,0-1 0 0 0,0 1 0 0 0,-1 0-1 0 0,1 1 1 0 0,-2 1-8 0 0,-68 80 464 0 0,70-75-432 0 0,1 0-1 0 0,0 0 1 0 0,1 0 0 0 0,-1 0-1 0 0,2 1 1 0 0,0-1 0 0 0,0 1-1 0 0,0-1 1 0 0,1 1 0 0 0,1 0-1 0 0,0 2-31 0 0,1-5 44 0 0,0 0 0 0 0,0-1 0 0 0,1 1 0 0 0,0-1 0 0 0,0 1-1 0 0,1-1 1 0 0,0-1 0 0 0,0 1 0 0 0,0 0 0 0 0,1-1 0 0 0,-1 0 0 0 0,2 0 0 0 0,-1 0-1 0 0,0-1 1 0 0,1 1 0 0 0,0-1 0 0 0,0-1 0 0 0,0 1 0 0 0,0-1 0 0 0,0 0-1 0 0,1-1 1 0 0,-1 1 0 0 0,1-1 0 0 0,0 0 0 0 0,0-1 0 0 0,0 0 0 0 0,0 0-1 0 0,6 0-42 0 0,-11-1 19 0 0,8 2 78 0 0,0-1 0 0 0,1 0 0 0 0,-1 0 0 0 0,0-1 0 0 0,0 0 0 0 0,1-1 0 0 0,-1-1 0 0 0,0 1 0 0 0,0-1 0 0 0,1-1-98 0 0,63-27 456 0 0,-74 30-470 0 0,0 0 0 0 0,0 0 0 0 0,-1 0 0 0 0,1 0 0 0 0,0-1 0 0 0,0 1 0 0 0,0 0 0 0 0,0 0 0 0 0,-1 0 0 0 0,1 0 0 0 0,0-1 0 0 0,0 1 0 0 0,0 0 0 0 0,0 0 0 0 0,0 0 0 0 0,0-1 0 0 0,0 1 0 0 0,0 0 0 0 0,-1 0 0 0 0,1 0 0 0 0,0-1 0 0 0,0 1 0 0 0,0 0 0 0 0,0 0 0 0 0,0 0 0 0 0,0-1 0 0 0,0 1 14 0 0,-15 1-782 0 0,-3 1-1383 0 0,7 1-4826 0 0,6 0-5546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0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0,'0'0'1383'0'0,"0"0"523"0"0,0 0 55 0 0,0 0-81 0 0,0 0-47 0 0,0 0-4 0 0,0 0-21 0 0,0 0-76 0 0,0 0-167 0 0,0 0-202 0 0,0 0-195 0 0,4 7 5631 0 0,-1-2-6200 0 0,13 2-334 0 0,-1-1 0 0 0,1-1 0 0 0,0 0 0 0 0,0-1 0 0 0,1-1 1 0 0,-1 0-1 0 0,1-1 0 0 0,-1-1 0 0 0,1-1 0 0 0,0 0 0 0 0,-1-1 1 0 0,9-2-266 0 0,292-30 957 0 0,-268 40-881 0 0,-40-2-251 0 0,-15-5-4070 0 0,-4 0-6242 0 0,8 0-1550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3:5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 1 4609 0 0,'0'0'3234'0'0,"0"0"-1392"0"0,0 0-550 0 0,0 0-36 0 0,0 0 99 0 0,0 0 55 0 0,0 0-37 0 0,0 0-135 0 0,0 0-186 0 0,-35 1-146 0 0,-109 9-134 0 0,51 14 434 0 0,-80 57 498 0 0,11 22-533 0 0,160-100-1158 0 0,1-1 1 0 0,0 1-1 0 0,0 0 0 0 0,0-1 1 0 0,1 1-1 0 0,-1 0 0 0 0,1 0 1 0 0,-1-1-1 0 0,1 1 1 0 0,0 0-1 0 0,0 0 0 0 0,0 0 1 0 0,1-1-1 0 0,-1 1 0 0 0,1 0 1 0 0,-1 0-1 0 0,1-1 1 0 0,0 1-1 0 0,0 0 0 0 0,0-1 1 0 0,0 1-1 0 0,1-1 0 0 0,-1 1 1 0 0,1-1-1 0 0,-1 0 0 0 0,1 1 1 0 0,0-1-1 0 0,0 0 1 0 0,0 0-1 0 0,0 0 0 0 0,0-1 1 0 0,1 1-1 0 0,-1 0 0 0 0,0-1 1 0 0,1 0-1 0 0,-1 1 1 0 0,1-1-1 0 0,0 0 0 0 0,-1 0 1 0 0,4 0-14 0 0,75 44 352 0 0,-64-37-298 0 0,0 0 1 0 0,-1 1-1 0 0,-1 0 1 0 0,1 1-1 0 0,-1 1 1 0 0,-1 1-1 0 0,0 0 1 0 0,1 2-55 0 0,-11-9 42 0 0,-1-1 0 0 0,1 1 0 0 0,-1 0 0 0 0,0 0 0 0 0,0 0 0 0 0,-1 0 1 0 0,0 1-1 0 0,0-1 0 0 0,0 0 0 0 0,0 1 0 0 0,-1 0 0 0 0,0-1 0 0 0,0 1 0 0 0,0 0 0 0 0,-1 0 0 0 0,0-1 1 0 0,0 1-1 0 0,0 0 0 0 0,-1 0 0 0 0,0 0 0 0 0,0-1 0 0 0,-1 1 0 0 0,1-1 0 0 0,-1 1 0 0 0,0-1 0 0 0,-1 1 0 0 0,1-1 1 0 0,-1 0-1 0 0,0 0 0 0 0,0 0 0 0 0,-1-1 0 0 0,0 1 0 0 0,1-1 0 0 0,-2 0 0 0 0,1 0 0 0 0,0 0 0 0 0,-1 0-41 0 0,-14 10 51 0 0,0 0 0 0 0,-1-2 0 0 0,-1 0 0 0 0,1-1 0 0 0,-2-2 0 0 0,1 0 0 0 0,-1-1 0 0 0,-1-1 0 0 0,1-1 0 0 0,-1-1 0 0 0,-6 0-52 0 0,-85-1-182 0 0,113-4 137 0 0,1 0-1 0 0,-1 0 1 0 0,0 0 0 0 0,1 0-1 0 0,-1-1 1 0 0,0 1-1 0 0,1 0 1 0 0,-1-1 0 0 0,0 1-1 0 0,1 0 1 0 0,-1-1-1 0 0,1 1 1 0 0,-1-1 0 0 0,1 1-1 0 0,-1-1 1 0 0,1 1-1 0 0,-1-1 1 0 0,1 1 0 0 0,-1-1-1 0 0,1 1 1 0 0,0-1-1 0 0,-1 0 1 0 0,1 1-1 0 0,0-1 1 0 0,0 0 0 0 0,-1 1-1 0 0,1-1 1 0 0,0 0-1 0 0,0 1 1 0 0,0-1 0 0 0,0 0-1 0 0,0 0 1 0 0,0 1-1 0 0,0-1 1 0 0,0 0 0 0 0,0 1-1 0 0,0-1 1 0 0,0 0-1 0 0,0 1 1 0 0,1-1 0 0 0,-1 0-1 0 0,0 1 1 0 0,0-1-1 0 0,1 0 1 0 0,-1 1 0 0 0,1-1-1 0 0,-1 0 1 0 0,0 1-1 0 0,1-1 1 0 0,-1 1 0 0 0,1-1-1 0 0,-1 1 1 0 0,1-1-1 0 0,0 1 1 0 0,-1 0-1 0 0,1-1 1 0 0,-1 1 0 0 0,1 0-1 0 0,0-1 1 0 0,-1 1-1 0 0,1 0 1 0 0,0-1 45 0 0,105-67-6757 0 0,-57 42-1537 0 0,-25 14-1531 0 0</inkml:trace>
  <inkml:trace contextRef="#ctx0" brushRef="#br0" timeOffset="282.558">1042 324 2128 0 0,'0'0'4095'0'0,"0"0"-1340"0"0,0 0-537 0 0,0 0-144 0 0,0 0-67 0 0,0 0-134 0 0,0 0-222 0 0,0 0-284 0 0,-20 34-260 0 0,-60 105-201 0 0,43-45 483 0 0,35-89-1327 0 0,1 0 0 0 0,-1 0 0 0 0,1 0 0 0 0,0 0 0 0 0,0 0 0 0 0,1 0 0 0 0,0 0 0 0 0,0 0 0 0 0,0 1 0 0 0,0-1 0 0 0,1 0 0 0 0,0 0 0 0 0,0 0 0 0 0,0 0 0 0 0,0 0 0 0 0,1 0 0 0 0,0 0 0 0 0,0 0 0 0 0,1-1 0 0 0,-1 1 0 0 0,1-1 0 0 0,0 0 0 0 0,0 1 0 0 0,0-1 0 0 0,1 0-62 0 0,8 2 110 0 0,0 0 0 0 0,0-1-1 0 0,0-1 1 0 0,1 0 0 0 0,-1 0 0 0 0,1-1-1 0 0,0-1 1 0 0,0 0 0 0 0,0-1 0 0 0,0-1-1 0 0,0 0 1 0 0,0 0 0 0 0,1-1 0 0 0,-1-1-1 0 0,-1 0 1 0 0,1-1 0 0 0,0-1 0 0 0,-1 0-1 0 0,1 0 1 0 0,-1-1 0 0 0,0-1 0 0 0,-1 0-1 0 0,1 0 1 0 0,-1-1 0 0 0,0-1 0 0 0,-1 0-1 0 0,0 0 1 0 0,0-1 0 0 0,-1 0 0 0 0,3-5-110 0 0,-7 9 29 0 0,0-1 0 0 0,-1 0 0 0 0,0 1 0 0 0,0-2 0 0 0,0 1 1 0 0,-1 0-1 0 0,0-1 0 0 0,0 1 0 0 0,0-1 0 0 0,-1 0 0 0 0,0 0 0 0 0,-1 0 0 0 0,1 0 1 0 0,-1 0-1 0 0,-1 0 0 0 0,1 0 0 0 0,-1-1 0 0 0,-1 1 0 0 0,1 0 0 0 0,-1 0 1 0 0,0 0-1 0 0,-1 0 0 0 0,0 0 0 0 0,0 0 0 0 0,0 0 0 0 0,-1 0 0 0 0,0 1 0 0 0,0-1 1 0 0,-1 1-1 0 0,0 0 0 0 0,0 0 0 0 0,-2-2-29 0 0,-4-1-107 0 0,-1 0 0 0 0,0 1 0 0 0,0 1 0 0 0,0-1 0 0 0,-1 2 0 0 0,0-1 0 0 0,-1 2 0 0 0,0 0 0 0 0,1 0 0 0 0,-1 1 0 0 0,-1 1 0 0 0,1 0 0 0 0,0 1 0 0 0,-1 0 0 0 0,0 1 0 0 0,1 1 0 0 0,-8 0 107 0 0,-28 14-2658 0 0,21 6-6095 0 0,16-8-3913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7434 0 0,'0'0'6036'0'0,"0"0"-3395"0"0,0 0-1135 0 0,0 0-99 0 0,0 0-69 0 0,0 0-114 0 0,0 0-170 0 0,0 0-248 0 0,0 0-226 0 0,0 0-153 0 0,0 0-65 0 0,0 0-41 0 0,9-6-26 0 0,31-20-10 0 0,-35 23-212 0 0,0 0-1 0 0,1 1 0 0 0,-1-1 1 0 0,1 2-1 0 0,0-1 0 0 0,0 0 1 0 0,0 1-1 0 0,0 0 0 0 0,0 1 1 0 0,0-1-1 0 0,0 1 0 0 0,0 0 1 0 0,2 1-73 0 0,6-1 75 0 0,-13 3-69 0 0,1-1 0 0 0,-1 1 0 0 0,1 0 1 0 0,-1 0-1 0 0,0-1 0 0 0,0 1 0 0 0,0 0 0 0 0,-1 0 0 0 0,1 0 0 0 0,-1 0 0 0 0,0 0 0 0 0,1 0 0 0 0,-1 0 0 0 0,0 0 0 0 0,-1 0 0 0 0,1 0 0 0 0,-1 0 0 0 0,1 0 0 0 0,-1 0 0 0 0,0 0 0 0 0,0 1-6 0 0,-67 93 132 0 0,3 7-31 0 0,64-102-93 0 0,0 0 0 0 0,0 0-1 0 0,1 0 1 0 0,-1 0-1 0 0,1 0 1 0 0,-1 0 0 0 0,1 0-1 0 0,0 0 1 0 0,0 1-1 0 0,0-1 1 0 0,0 0 0 0 0,0 0-1 0 0,0 0 1 0 0,0 0-1 0 0,1 0 1 0 0,-1 0 0 0 0,1 0-1 0 0,0 0 1 0 0,-1 0-1 0 0,1 0 1 0 0,0 0 0 0 0,0 0-1 0 0,0 0 1 0 0,1-1-1 0 0,-1 1 1 0 0,0 0 0 0 0,1-1-1 0 0,-1 1 1 0 0,1-1-1 0 0,-1 1 1 0 0,1-1 0 0 0,0 0-1 0 0,-1 1 1 0 0,1-1 0 0 0,0 0-1 0 0,0 0 1 0 0,0-1-1 0 0,0 1 1 0 0,0 0 0 0 0,0 0-8 0 0,6 1 122 0 0,0 1 0 0 0,0-1 0 0 0,-1 0 0 0 0,1-1 0 0 0,0 0 0 0 0,1 0 1 0 0,-1-1-1 0 0,0 1 0 0 0,0-2 0 0 0,0 1 0 0 0,0-1 0 0 0,0-1 0 0 0,0 0 1 0 0,0 0-1 0 0,-1 0 0 0 0,1-1 0 0 0,3-1-122 0 0,28-4 413 0 0,-38 8-398 0 0,-1 0-6 0 0,0 0 3 0 0,0 0 16 0 0,0 0 2 0 0,0 0-13 0 0,0 0-6 0 0,0 0 3 0 0,-11-4-2268 0 0,7 2-1453 0 0,1 1-3973 0 0,1 0-4724 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1096 0 0,'0'0'2058'0'0,"0"0"-484"0"0,0 0-151 0 0,0 0 10 0 0,0 0 38 0 0,0 0 130 0 0,0 0-76 0 0,0 0-211 0 0,0 0-241 0 0,0 0-168 0 0,0 0-115 0 0,0 0-73 0 0,17 3 11050 0 0,-12-2-9907 0 0,5 3-1520 0 0,58-3-269 0 0,-26 0-7 0 0,-1-1 0 0 0,1-2 0 0 0,-1-1 1 0 0,17-5-65 0 0,74-7 156 0 0,-131 15-143 0 0,-1 0-6 0 0,0 0-14 0 0,0 0 14 0 0,0 0-14 0 0,0 0-5 0 0,0 0 33 0 0,0 0 2 0 0,0 0-15 0 0,0 0-9 0 0,0 0 13 0 0,0 0-3 0 0,0 0-26 0 0,0 0-1 0 0,0 0 26 0 0,0 0 4 0 0,0 0 4 0 0,0 0-18 0 0,0 0-4 0 0,0 0 6 0 0,0 0-12 0 0,0 0 16 0 0,0 0-6 0 0,0 0 23 0 0,0 0-8 0 0,0 0-22 0 0,0 0 2 0 0,0 0 7 0 0,0 0-10 0 0,0 0 16 0 0,0 0-24 0 0,29-1 55 0 0,-1-6-424 0 0,-28-8-5156 0 0,0 11-1376 0 0,0 1-4815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6377 0 0,'0'0'3436'0'0,"0"0"-1113"0"0,0 0-435 0 0,0 0-151 0 0,0 0-92 0 0,0 0-139 0 0,0 0-234 0 0,0 0-221 0 0,0 0-192 0 0,0 0-139 0 0,0 0-92 0 0,0 0-68 0 0,0 0-51 0 0,-5-3-16 0 0,-14-7-46 0 0,14 8-56 0 0,-1 73 1962 0 0,17 58-1247 0 0,1-67-978 0 0,-3 1 0 0 0,-3 0-1 0 0,-3 1 1 0 0,-2-1 0 0 0,-3 1 0 0 0,-5 15-128 0 0,-8 150 66 0 0,-1-100-47 0 0,6-74 25 0 0,9-51-65 0 0,1-4 22 0 0,0 0-13 0 0,0 0-1 0 0,0 0 33 0 0,0 0-7 0 0,0 0-17 0 0,0 0 15 0 0,0 0-17 0 0,0 0 10 0 0,0 0-1 0 0,0 0-27 0 0,0-17-302 0 0,16-128-3573 0 0,-2 99 1255 0 0,-3 9-4278 0 0,-6 21-4767 0 0</inkml:trace>
  <inkml:trace contextRef="#ctx0" brushRef="#br0" timeOffset="1170.185">316 298 8994 0 0,'0'0'4158'0'0,"0"0"-1935"0"0,0 0-753 0 0,0 0-124 0 0,0 0-10 0 0,0 0-57 0 0,0 0-198 0 0,0 0-226 0 0,0 0-211 0 0,0 0-114 0 0,0 0-31 0 0,0 0-30 0 0,0 0-16 0 0,0 0-30 0 0,-8 19 1835 0 0,-19 15-2023 0 0,-1-2-1 0 0,-2 0 1 0 0,-2-2 0 0 0,0-2 0 0 0,-17 11-235 0 0,45-37 8 0 0,1 0 0 0 0,-1 0 0 0 0,1 1 0 0 0,0 0 0 0 0,0-1 1 0 0,0 1-1 0 0,0 0 0 0 0,0 1 0 0 0,1-1 0 0 0,-1 0 1 0 0,1 1-1 0 0,0-1 0 0 0,0 1 0 0 0,0 0 0 0 0,1 0 0 0 0,-1 0 1 0 0,1 0-1 0 0,0 0 0 0 0,0 0 0 0 0,0 0 0 0 0,1 0 0 0 0,-1 0 1 0 0,1 3-9 0 0,44 34 158 0 0,57 37 134 0 0,-7-1 447 0 0,-90-73-693 0 0,0 2 1 0 0,0-1-1 0 0,-1 0 0 0 0,1 1 1 0 0,-1-1-1 0 0,0 1 0 0 0,0 0 0 0 0,-1 0 1 0 0,0 0-1 0 0,0 0 0 0 0,-1 1 1 0 0,1-1-1 0 0,-1 0 0 0 0,0 1 0 0 0,-1-1 1 0 0,0 1-1 0 0,0 2-46 0 0,4 32 332 0 0,-4-40-325 0 0,0-1-3 0 0,3 25 37 0 0,3-17 319 0 0,-6-8-385 0 0,0 0-12 0 0,0 0 18 0 0,0 0-5 0 0,0 0 9 0 0,0 0-13 0 0,0 0-31 0 0,0 0-10 0 0,0 0 10 0 0,0 0 17 0 0,0 0-42 0 0,-6-22-7052 0 0,3 18 1613 0 0,3 0-6616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11 2841 0 0,'0'0'1803'0'0,"0"0"-282"0"0,0 0 78 0 0,0 0 246 0 0,0 0 227 0 0,0 0-13 0 0,0 0-272 0 0,0 0-314 0 0,0 0-301 0 0,0 0-243 0 0,0 0-184 0 0,-3-9 208 0 0,3 8 3160 0 0,8 22-3738 0 0,-1 2 0 0 0,0-1-1 0 0,-2 0 1 0 0,-1 1 0 0 0,0 0 0 0 0,-2 0 0 0 0,0 4-375 0 0,2 17 207 0 0,17 172 355 0 0,-13-83-52 0 0,-9-100-452 0 0,10-44-773 0 0,-8 3-271 0 0,-1-11-982 0 0,-1 14-2401 0 0,0 1-3531 0 0,-1 3-3971 0 0</inkml:trace>
  <inkml:trace contextRef="#ctx0" brushRef="#br0" timeOffset="387.53">0 733 7570 0 0,'0'0'2077'0'0,"0"0"-234"0"0,0 0-38 0 0,0 0 61 0 0,0 0-94 0 0,0 0-209 0 0,0 0-219 0 0,0 0-202 0 0,0 0-151 0 0,0 0-134 0 0,33-1-99 0 0,101-4-94 0 0,89-8 2252 0 0,-1-12-1889 0 0,-222 26-1096 0 0,0-1 0 0 0,0 1-1 0 0,0-1 1 0 0,-1 1 0 0 0,1 0-1 0 0,0-1 1 0 0,0 1 0 0 0,0-1-1 0 0,0 1 1 0 0,0 0 0 0 0,0-1 0 0 0,0 1-1 0 0,1-1 1 0 0,-1 1 0 0 0,0-1-1 0 0,0 1 1 0 0,0-1 0 0 0,1 1-1 0 0,-1-1 1 0 0,0 1 0 0 0,0-1-1 0 0,1 1 1 0 0,-1-1 0 0 0,0 1-1 0 0,1-1 1 0 0,-1 1 0 0 0,1-1-1 0 0,-1 0 1 0 0,1 1 0 0 0,-1-1-1 0 0,1 0 1 0 0,-1 1 0 0 0,1-1-1 0 0,-1 0 1 0 0,1 0 0 0 0,-1 1 0 0 0,1-1-1 0 0,-1 0 1 0 0,1 0 0 0 0,-1 0-1 0 0,1 0 1 0 0,0 0 0 0 0,-1 0-1 0 0,1 0 1 0 0,-1 0 0 0 0,1 0-1 0 0,-1 0 1 0 0,1 0 69 0 0,-15 12-3751 0 0,4-6-4114 0 0,7-2-3827 0 0</inkml:trace>
  <inkml:trace contextRef="#ctx0" brushRef="#br0" timeOffset="1168.88">171 987 11715 0 0,'0'0'2236'0'0,"0"0"-444"0"0,0 0-303 0 0,0 0-184 0 0,0 0-166 0 0,0 0-187 0 0,0 0-179 0 0,0 0-124 0 0,0 0-63 0 0,0 0-16 0 0,0 0 9 0 0,0 0 7 0 0,0 0-44 0 0,9-9-31 0 0,40-43 345 0 0,81-12 967 0 0,-56 56-1602 0 0,-60 8-188 0 0,8 41 83 0 0,-23-25-75 0 0,-1-1 0 0 0,-1 1 0 0 0,0-1 0 0 0,-1 0 1 0 0,-1 0-1 0 0,0-1 0 0 0,-1 1 0 0 0,-1-1 0 0 0,0 0 0 0 0,-1-1 0 0 0,0 0 1 0 0,-1 0-1 0 0,-1-1 0 0 0,-5 6-41 0 0,-162 205-12 0 0,140-164 45 0 0,37-58-33 0 0,24 2 4 0 0,106-21 196 0 0,28 28 355 0 0,-84-5 309 0 0,-44-27-17 0 0,-30 21-838 0 0,0 1 10 0 0,0 0-18 0 0,0 0-1 0 0,0 0-22 0 0,-2-3-1644 0 0,-1-1-6384 0 0,3 4-4187 0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444 418 2769 0 0,'0'0'2790'0'0,"0"0"-778"0"0,0 0-169 0 0,0 0 96 0 0,0 0 36 0 0,0 0-220 0 0,0 0-364 0 0,0 0-373 0 0,0 0-273 0 0,0 0-107 0 0,0 0-14 0 0,0 0 27 0 0,0 0 5 0 0,11 11 1584 0 0,-11-11-1781 0 0,0 25 2584 0 0,0-17-2909 0 0,0-1 0 0 0,0 0-1 0 0,-1 0 1 0 0,0 0 0 0 0,-1 0-1 0 0,1 0 1 0 0,-1 0 0 0 0,0 0-1 0 0,-1 0 1 0 0,0-1 0 0 0,0 1-1 0 0,0-1 1 0 0,-1 0 0 0 0,0 1-1 0 0,0-2 1 0 0,-1 1 0 0 0,-3 4-134 0 0,-69 74 337 0 0,-127 118 106 0 0,147-137-323 0 0,49-42-44 0 0,8-23-65 0 0,0 0-23 0 0,0 0 16 0 0,0 0 6 0 0,0 0-14 0 0,0 0-6 0 0,0 0-5 0 0,0 0 24 0 0,0 0 3 0 0,0 0-12 0 0,0 0 8 0 0,0 0-12 0 0,0 0 2 0 0,0 0 12 0 0,0 0-20 0 0,0 0 14 0 0,0 0 4 0 0,0 0-24 0 0,0 0-3 0 0,0 0-8 0 0,0 0-19 0 0,-7-26-2714 0 0,5 3-1349 0 0,2 13-1542 0 0,0 3-5848 0 0</inkml:trace>
  <inkml:trace contextRef="#ctx0" brushRef="#br0" timeOffset="524.569">37 356 8954 0 0,'0'0'2055'0'0,"0"0"-359"0"0,0 0-207 0 0,0 0-2 0 0,0 0 17 0 0,0 0-76 0 0,0 0-207 0 0,0 0-249 0 0,0 0-228 0 0,0 0-173 0 0,0 0-82 0 0,0 0-23 0 0,-6 5-12 0 0,-19 15-10 0 0,24-19-366 0 0,1 0 0 0 0,-1 1 0 0 0,0-1-1 0 0,1 1 1 0 0,-1-1 0 0 0,1 1 0 0 0,-1-1-1 0 0,1 1 1 0 0,0-1 0 0 0,-1 1 0 0 0,1-1-1 0 0,0 1 1 0 0,0-1 0 0 0,0 1 0 0 0,0-1-1 0 0,0 1 1 0 0,1-1 0 0 0,-1 1 0 0 0,0-1-1 0 0,1 1 1 0 0,-1-1 0 0 0,1 1 0 0 0,-1-1-1 0 0,1 1 1 0 0,0-1 0 0 0,0 0 0 0 0,0 1-1 0 0,0-1 1 0 0,0 0 0 0 0,0 0 0 0 0,0 0-1 0 0,1 1-77 0 0,-2-1 18 0 0,92 66 2515 0 0,20 35-1676 0 0,-43-5-510 0 0,-47-59-299 0 0,-10-15-24 0 0,1-1 0 0 0,1 0 0 0 0,1-1 0 0 0,0-1 0 0 0,2 0 0 0 0,10 9-24 0 0,12 21 86 0 0,-39-49-82 0 0,0-1-16 0 0,0 0-4 0 0,-16-22-2600 0 0,5 1-8319 0 0,11 20-1032 0 0</inkml:trace>
  <inkml:trace contextRef="#ctx0" brushRef="#br0" timeOffset="1144.327">622 65 6113 0 0,'0'0'3304'0'0,"0"0"-745"0"0,0 0-460 0 0,0 0-181 0 0,0 0-142 0 0,0 0-229 0 0,0 0-241 0 0,0 0-225 0 0,0 0-181 0 0,0 0-143 0 0,0 0-97 0 0,0 0-91 0 0,0 0-55 0 0,-4-6-44 0 0,-16-19-48 0 0,15 19-65 0 0,5 6-71 0 0,126-19 1555 0 0,-121 17-1822 0 0,-1 1 0 0 0,1-1 0 0 0,-1 1-1 0 0,1 0 1 0 0,0 0 0 0 0,-1 1 0 0 0,1-1-1 0 0,0 1 1 0 0,0 0 0 0 0,-1 1 0 0 0,1-1-1 0 0,0 1 1 0 0,-1 0 0 0 0,1 0 0 0 0,0 0-1 0 0,-1 0 1 0 0,1 1 0 0 0,-1 0 0 0 0,0 0-1 0 0,0 0 1 0 0,1 1 0 0 0,-1-1-1 0 0,-1 1 1 0 0,1 0 0 0 0,0 0 0 0 0,-1 0-1 0 0,0 1 1 0 0,1-1 0 0 0,-1 1 0 0 0,0 0-1 0 0,-1 0 1 0 0,1 0 0 0 0,-1 0 0 0 0,0 0-1 0 0,0 0 1 0 0,0 1 0 0 0,-1-1 0 0 0,1 1-19 0 0,-3 7 51 0 0,-1 0 0 0 0,0 0 0 0 0,0 0 0 0 0,-1 0 0 0 0,-1 0 0 0 0,0-1 1 0 0,-1 1-1 0 0,0-1 0 0 0,-1-1 0 0 0,0 1 0 0 0,0-1 0 0 0,-1 0 1 0 0,-1 0-1 0 0,1-1 0 0 0,-4 3-51 0 0,-54 92 226 0 0,63-102-211 0 0,1 0 0 0 0,0 0 0 0 0,0 0 0 0 0,0 0 0 0 0,0 0 0 0 0,0 1-1 0 0,0-1 1 0 0,1 0 0 0 0,-1 0 0 0 0,1 0 0 0 0,-1 1 0 0 0,1-1 0 0 0,0 0 0 0 0,0 1 0 0 0,0-1 0 0 0,0 0-1 0 0,0 1 1 0 0,1-1 0 0 0,-1 0 0 0 0,0 0 0 0 0,1 1 0 0 0,0-1 0 0 0,0 0 0 0 0,0 0 0 0 0,0 0 0 0 0,0 0-1 0 0,0 0 1 0 0,0 0 0 0 0,1 0 0 0 0,-1 0 0 0 0,1-1 0 0 0,-1 1 0 0 0,1 0 0 0 0,0-1 0 0 0,-1 1 0 0 0,1-1-1 0 0,0 0 1 0 0,0 1 0 0 0,0-1 0 0 0,0 0 0 0 0,0 0 0 0 0,0 0 0 0 0,1-1 0 0 0,-1 1 0 0 0,0 0 0 0 0,1-1-15 0 0,16 1 117 0 0,0-1 0 0 0,0 0 1 0 0,0-2-1 0 0,0 0 1 0 0,0-1-1 0 0,-1-1 1 0 0,1-1-1 0 0,-1-1 1 0 0,0 0-1 0 0,2-2-117 0 0,13-4 155 0 0,9-3-2070 0 0,-67 27-3797 0 0,17-6-1265 0 0,-1-2-5890 0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3985 0 0,'0'0'2907'0'0,"0"0"-777"0"0,0 0-264 0 0,0 0 11 0 0,0 0 20 0 0,0 0-165 0 0,0 0-318 0 0,0 0-363 0 0,0 0-359 0 0,0 0-227 0 0,0 0-99 0 0,9 8 602 0 0,-12 19-371 0 0,-2-1-1 0 0,0 1 1 0 0,-2-1-1 0 0,-1 0 1 0 0,0-1 0 0 0,-2 1-1 0 0,-2-2 1 0 0,-11 22-597 0 0,-67 86 1262 0 0,62-142-3318 0 0,22 3-6284 0 0,5 6-3272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4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19 365 2240 0 0,'0'0'1649'0'0,"0"0"177"0"0,0 0 237 0 0,0 0 50 0 0,0 0-173 0 0,0 0-329 0 0,0 0-341 0 0,0 0-295 0 0,0 0-220 0 0,0 0-149 0 0,0 0-81 0 0,27 0 3727 0 0,-14-1-3912 0 0,1 0 1 0 0,0-1-1 0 0,-1 0 1 0 0,1-1 0 0 0,-1-1-1 0 0,0 0 1 0 0,0-1-1 0 0,0 0 1 0 0,0-1 0 0 0,-1-1-1 0 0,0 0 1 0 0,0 0-1 0 0,1-3-340 0 0,6-2 41 0 0,0-2-1 0 0,-1 0 1 0 0,0-1-1 0 0,-1-1 1 0 0,-1-1-1 0 0,-1 0 1 0 0,0-1-1 0 0,-1 0 1 0 0,-1-1-1 0 0,-1-1 1 0 0,-1 0 0 0 0,-1-1-1 0 0,7-17-40 0 0,-13-3 305 0 0,-24 60-323 0 0,6 23 25 0 0,3 0-1 0 0,1 1 1 0 0,2 1 0 0 0,2-1 0 0 0,2 1 0 0 0,2 0 0 0 0,2 1-1 0 0,2 5-6 0 0,22 382 128 0 0,-24-408-120 0 0,0-1-1 0 0,-2 0 1 0 0,-1 0-1 0 0,0 0 0 0 0,-2 0 1 0 0,0 0-1 0 0,-2-1 1 0 0,0 0-1 0 0,-2 0 0 0 0,0-1 1 0 0,-1 0-1 0 0,-2 0 0 0 0,0-1 1 0 0,-1-1-1 0 0,-12 14-7 0 0,18-23-2 0 0,0 1 0 0 0,0-2 0 0 0,-2 1 0 0 0,1-1 0 0 0,-1 0 0 0 0,0-1 0 0 0,0 0 0 0 0,-1-1 0 0 0,-1 0 0 0 0,1 0 1 0 0,-1-1-1 0 0,0 0 0 0 0,0-1 0 0 0,-1 0 0 0 0,1-1 0 0 0,-1-1 0 0 0,0 0 0 0 0,0 0 0 0 0,0-1 0 0 0,-1 0 0 0 0,-7-1 2 0 0,16-4-1 0 0,0 0 1 0 0,1 0-1 0 0,0-1 1 0 0,0 1 0 0 0,0-1-1 0 0,0 0 1 0 0,1 0-1 0 0,-1 0 1 0 0,1 0-1 0 0,0 0 1 0 0,0 0-1 0 0,0-1 1 0 0,1 1-1 0 0,0-1 1 0 0,0 1-1 0 0,0-1 1 0 0,0 1 0 0 0,1-1-1 0 0,-1 0 1 0 0,1 1-1 0 0,0-1 1 0 0,1 0-1 0 0,-1 1 1 0 0,1-1-1 0 0,0 0 1 0 0,1-3 0 0 0,3-15 23 0 0,1 1 1 0 0,1 0 0 0 0,1 0-1 0 0,0 1 1 0 0,2 0-1 0 0,0 1 1 0 0,2 0-1 0 0,0 0 1 0 0,1 1-1 0 0,1 1 1 0 0,1 0 0 0 0,3-2-24 0 0,251-258 168 0 0,-165 185-203 0 0,-103 92-16 0 0,0 0 0 0 0,0 0 0 0 0,0 1 0 0 0,0-1 0 0 0,0 0 0 0 0,0 1 0 0 0,0-1 0 0 0,1 1 0 0 0,-1-1 1 0 0,0 1-1 0 0,0 0 0 0 0,0-1 0 0 0,1 1 0 0 0,-1 0 0 0 0,0 0 0 0 0,0 0 0 0 0,1 0 0 0 0,-1 0 0 0 0,0 0 0 0 0,1 0 0 0 0,-1 0 0 0 0,0 1 0 0 0,0-1 0 0 0,0 0 0 0 0,1 1 0 0 0,-1-1 0 0 0,0 1 1 0 0,0 0-1 0 0,0-1 0 0 0,0 1 0 0 0,0 0 0 0 0,1 0 51 0 0,16 26-3906 0 0,-14-18-1064 0 0,0-4-6029 0 0</inkml:trace>
  <inkml:trace contextRef="#ctx0" brushRef="#br0" timeOffset="350.272">640 869 4609 0 0,'0'0'4582'0'0,"0"0"-2360"0"0,0 0-871 0 0,0 0-33 0 0,0 0 22 0 0,0 0-60 0 0,0 0-105 0 0,0 0-192 0 0,0 0-140 0 0,0 0-47 0 0,0 0 7 0 0,0 0 76 0 0,0 0 61 0 0,0 9 49 0 0,3 28-20 0 0,1-46 2042 0 0,13-35-2215 0 0,-3 3-649 0 0,2 2 0 0 0,1 0 0 0 0,2 1 0 0 0,2 0 0 0 0,2 2 0 0 0,13-16-147 0 0,-33 47-158 0 0,0 1 0 0 0,0-1-1 0 0,0 1 1 0 0,1 0 0 0 0,-1 0 0 0 0,1 0 0 0 0,0 0 0 0 0,0 1 0 0 0,1 0 0 0 0,-1 0 0 0 0,1 0 0 0 0,0 0 0 0 0,-1 1 0 0 0,3-1 158 0 0,9 2-4931 0 0,3 7-4051 0 0,-17-6-2940 0 0</inkml:trace>
  <inkml:trace contextRef="#ctx0" brushRef="#br0" timeOffset="654.401">1052 615 10386 0 0,'0'0'2542'0'0,"0"0"-412"0"0,0 0-208 0 0,0 0-225 0 0,0 0-274 0 0,0 0-301 0 0,0 0-345 0 0,0 0-258 0 0,0 0-113 0 0,0 0-62 0 0,0 0-44 0 0,0 0-4 0 0,0 0-39 0 0,-18 23-85 0 0,-56 71-30 0 0,24-18 42 0 0,48-74-175 0 0,1 0 0 0 0,0 1 0 0 0,-1-1-1 0 0,1 1 1 0 0,0-1 0 0 0,1 1 0 0 0,-1-1 0 0 0,0 1 0 0 0,1 0 0 0 0,-1-1 0 0 0,1 1 0 0 0,0 0 0 0 0,0 0 0 0 0,0-1 0 0 0,0 1 0 0 0,1 0 0 0 0,-1-1 0 0 0,1 1 0 0 0,-1 0 0 0 0,1-1 0 0 0,0 1 0 0 0,0-1 0 0 0,0 1 0 0 0,0-1 0 0 0,1 1 0 0 0,-1-1 0 0 0,1 0 0 0 0,-1 0 0 0 0,1 0 0 0 0,0 1 0 0 0,0-2 0 0 0,0 1 0 0 0,0 0 0 0 0,0 0 0 0 0,0-1 0 0 0,0 1 0 0 0,1-1 0 0 0,-1 1 0 0 0,0-1 0 0 0,1 0 0 0 0,0 0 0 0 0,-1 0-1 0 0,1-1 1 0 0,-1 1 0 0 0,1-1 0 0 0,0 1 0 0 0,-1-1 0 0 0,1 0-9 0 0,10 1 159 0 0,0-1-1 0 0,-1 0 1 0 0,1-1-1 0 0,-1-1 1 0 0,1 0-1 0 0,-1 0 0 0 0,1-1 1 0 0,-1-1-1 0 0,0 0 1 0 0,-1-1-1 0 0,1 0 1 0 0,-1-1-1 0 0,0 0 0 0 0,0-1 1 0 0,0 0-1 0 0,-1 0 1 0 0,-1-1-1 0 0,1-1 1 0 0,-1 0-1 0 0,3-4-158 0 0,-7 8 57 0 0,0 0-1 0 0,0-1 1 0 0,0 0-1 0 0,-1 0 1 0 0,0 0 0 0 0,0-1-1 0 0,0 1 1 0 0,-1-1-1 0 0,0 0 1 0 0,-1 0-1 0 0,1 0 1 0 0,-1 0 0 0 0,-1 0-1 0 0,1-1 1 0 0,-1 1-1 0 0,0-1 1 0 0,-1 1 0 0 0,0-1-1 0 0,0 1 1 0 0,-1-1-1 0 0,0 1-56 0 0,0 3-37 0 0,0 1 0 0 0,0 0 0 0 0,-1 0 0 0 0,1 0 0 0 0,-1 0-1 0 0,0 0 1 0 0,0 0 0 0 0,0 0 0 0 0,0 0 0 0 0,-1 1 0 0 0,1-1 0 0 0,-1 1 0 0 0,1 0-1 0 0,-1 0 1 0 0,0 0 0 0 0,0 0 0 0 0,0 0 0 0 0,0 0 0 0 0,0 1 0 0 0,0 0 0 0 0,-1-1-1 0 0,1 1 1 0 0,0 1 0 0 0,-1-1 0 0 0,1 0 0 0 0,-1 1 0 0 0,1-1 0 0 0,-1 1-1 0 0,1 0 1 0 0,-1 0 0 0 0,1 1 0 0 0,0-1 0 0 0,-1 1 0 0 0,1-1 0 0 0,-1 1 0 0 0,1 0-1 0 0,0 1 1 0 0,0-1 0 0 0,-1 1 37 0 0,-47 23-9035 0 0,44-17-3047 0 0</inkml:trace>
  <inkml:trace contextRef="#ctx0" brushRef="#br0" timeOffset="1120.859">1396 884 14995 0 0,'0'0'3158'0'0,"0"0"-1241"0"0,0 0-617 0 0,0 0-143 0 0,0 0-110 0 0,0 0-93 0 0,0 0-85 0 0,0 0-94 0 0,0 0-104 0 0,0 0-113 0 0,0 0-116 0 0,0 0-82 0 0,0 0-90 0 0,6-20-38 0 0,20-65-8 0 0,21 10 207 0 0,-26 52-321 0 0,65-42 196 0 0,-85 64-307 0 0,0 0 1 0 0,0 0 0 0 0,0 0 0 0 0,0 0 0 0 0,0 0-1 0 0,1 1 1 0 0,-1-1 0 0 0,0 0 0 0 0,1 1 0 0 0,-1-1-1 0 0,0 1 1 0 0,1-1 0 0 0,-1 1 0 0 0,1-1-1 0 0,-1 1 1 0 0,1 0 0 0 0,-1 0 0 0 0,1 0 0 0 0,-1 0-1 0 0,1 0 1 0 0,-1 0 0 0 0,1 0 0 0 0,-1 0-1 0 0,0 1 1 0 0,1-1 0 0 0,-1 1 0 0 0,1-1 0 0 0,-1 1-1 0 0,0-1 1 0 0,1 1 0 0 0,-1 0 0 0 0,0 0 0 0 0,0-1-1 0 0,1 1 1 0 0,-1 0 0 0 0,0 0 0 0 0,0 0-1 0 0,0 1 1 0 0,0-1 0 0 0,0 0 0 0 0,0 0 0 0 0,-1 0-1 0 0,1 1 1 0 0,-1 93-6 0 0,2-93 10 0 0,0 0-1 0 0,0-1 1 0 0,1 1 0 0 0,-1-1 0 0 0,0 1 0 0 0,0-1 0 0 0,1 0 0 0 0,-1 0 0 0 0,1 0 0 0 0,-1 0-1 0 0,1 0 1 0 0,0 0 0 0 0,-1-1 0 0 0,1 0 0 0 0,-1 1 0 0 0,1-1 0 0 0,0 0 0 0 0,0 0 0 0 0,-1 0 0 0 0,1-1-1 0 0,0 1 1 0 0,-1-1 0 0 0,1 1 0 0 0,2-2-4 0 0,86-37 198 0 0,-35 9-11 0 0,-37 22-129 0 0,52-9 121 0 0,-70 19-169 0 0,1 0 0 0 0,0 0 0 0 0,-1 0 0 0 0,0 0 0 0 0,1 0 0 0 0,-1 1 0 0 0,0-1 0 0 0,0 0 0 0 0,0 1 0 0 0,0-1 0 0 0,-1 1 0 0 0,1-1 0 0 0,-1 1 0 0 0,1-1 0 0 0,-1 1 0 0 0,0 0 0 0 0,0-1 0 0 0,0 1 0 0 0,0-1 0 0 0,-1 2-10 0 0,-6 135-206 0 0,29-121-1725 0 0,-9-17-7560 0 0,-8-1-3235 0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512 703 0 0 0,'0'0'1927'0'0,"0"0"-789"0"0,0 0-70 0 0,0 0 340 0 0,0 0 299 0 0,0 0 126 0 0,0 0-104 0 0,0 0-290 0 0,0 0-285 0 0,0 0-187 0 0,0 0-78 0 0,2-3-45 0 0,8-12-22 0 0,-7 11-13 0 0,-3 4-55 0 0,0 0-45 0 0,0 0-78 0 0,-4 140 4507 0 0,0 0-4716 0 0,4-129-368 0 0,-1-3-32 0 0,-1-1 0 0 0,2 0 0 0 0,-1 1 0 0 0,1-1 0 0 0,0 1 0 0 0,1-1 0 0 0,-1 0 0 0 0,1 1 0 0 0,1-1 0 0 0,0 0 0 0 0,0 0 0 0 0,0 0-1 0 0,1 0 1 0 0,0 0 0 0 0,0 0 0 0 0,0-1 0 0 0,1 1 0 0 0,0-1 0 0 0,1 0 0 0 0,-1 0 0 0 0,1-1 0 0 0,0 1 0 0 0,1-1 0 0 0,-1 0 0 0 0,7 4-22 0 0,-9-7 51 0 0,0 0 0 0 0,0-1 0 0 0,0 1 0 0 0,0 0 0 0 0,0-1 0 0 0,0 0 0 0 0,0 0 0 0 0,1 0 0 0 0,-1 0-1 0 0,0 0 1 0 0,1-1 0 0 0,-1 1 0 0 0,1-1 0 0 0,-1 0 0 0 0,1 0 0 0 0,-1 0 0 0 0,1-1 0 0 0,-1 1 0 0 0,0-1 0 0 0,1 0 0 0 0,-1 0 0 0 0,0 0 0 0 0,1 0 0 0 0,-1-1 0 0 0,0 1 0 0 0,0-1 0 0 0,0 0 0 0 0,0 0 0 0 0,-1 0 0 0 0,1 0 0 0 0,0 0 0 0 0,-1-1 0 0 0,2 0-51 0 0,79-86 549 0 0,-81 86-540 0 0,12-16 21 0 0,0-1 1 0 0,-2 0-1 0 0,0-1 0 0 0,-2 0 1 0 0,0-1-1 0 0,-1-1 0 0 0,-1-1-30 0 0,2-8 101 0 0,-7 54-276 0 0,-5-12 173 0 0,1 0 0 0 0,0 0 1 0 0,0 0-1 0 0,1-1 0 0 0,0 1 0 0 0,1 0 1 0 0,0 0-1 0 0,0 0 0 0 0,1-1 1 0 0,1 1-1 0 0,-1 0 0 0 0,1-1 0 0 0,1 0 1 0 0,0 0-1 0 0,0 0 0 0 0,1 0 1 0 0,0-1-1 0 0,1 0 0 0 0,0 0 0 0 0,0 0 1 0 0,7 6 1 0 0,-10-11 6 0 0,1 1 1 0 0,0-1-1 0 0,0 0 0 0 0,0-1 1 0 0,0 1-1 0 0,1-1 1 0 0,-1 0-1 0 0,1 0 0 0 0,-1 0 1 0 0,1-1-1 0 0,0 1 1 0 0,0-1-1 0 0,-1 0 0 0 0,1-1 1 0 0,0 1-1 0 0,0-1 1 0 0,0 0-1 0 0,0 0 1 0 0,0 0-1 0 0,0-1 0 0 0,0 0 1 0 0,0 0-1 0 0,-1 0 1 0 0,1 0-1 0 0,0-1 0 0 0,1-1-6 0 0,14-11 123 0 0,-2-1-1 0 0,1 0 1 0 0,-2-2-1 0 0,0 0 0 0 0,-1 0 1 0 0,-1-2-1 0 0,-1 0 1 0 0,-1-1-1 0 0,0 0 0 0 0,-1-1 1 0 0,-2 0-1 0 0,0-1 0 0 0,1-6-122 0 0,10-89 220 0 0,-21 116-200 0 0,0 1-74 0 0,0 0-52 0 0,-11 19-7180 0 0,7-12-251 0 0,1 0-5009 0 0</inkml:trace>
  <inkml:trace contextRef="#ctx0" brushRef="#br0" timeOffset="813.964">1594 0 13227 0 0,'0'0'2054'0'0,"0"0"-342"0"0,0 0-246 0 0,0 0-57 0 0,0 0-67 0 0,0 0-191 0 0,0 0-258 0 0,0 0-270 0 0,0 0-221 0 0,0 0-110 0 0,0 0-55 0 0,0 0 12 0 0,0 0 61 0 0,-1 4 52 0 0,-3 13-18 0 0,1 0-1 0 0,0 0 0 0 0,2 0 0 0 0,0 0 0 0 0,1 1 0 0 0,1-1 0 0 0,1 8-343 0 0,-1 3 175 0 0,8 259 447 0 0,-9 246-405 0 0,2-459-174 0 0,35-111 623 0 0,-18 14-605 0 0,22-28 4 0 0,3 1 1 0 0,1 3 0 0 0,2 2-1 0 0,27-19-65 0 0,-65 72-89 0 0,-9 0 103 0 0,-4 131 213 0 0,5 38 17 0 0,16-133-170 0 0,-15-60-2105 0 0,-6-1-7067 0 0,2 14-3066 0 0</inkml:trace>
  <inkml:trace contextRef="#ctx0" brushRef="#br0" timeOffset="1954.049">2169 961 7154 0 0,'0'0'3198'0'0,"0"0"-1431"0"0,0 0-338 0 0,0 0 234 0 0,0 0-29 0 0,0 0-166 0 0,0 0-173 0 0,0 0-188 0 0,0 0-123 0 0,0 0-105 0 0,0 0-101 0 0,0 0-66 0 0,0 0-61 0 0,28-1-79 0 0,88-2-75 0 0,-70-5 115 0 0,-41 2-473 0 0,3 0-36 0 0,1 0 1 0 0,-1-1-1 0 0,-1 0 0 0 0,1-1 1 0 0,-1 1-1 0 0,0-1 0 0 0,-1-1 1 0 0,0 1-1 0 0,-1-1 0 0 0,1 0 1 0 0,-2-1-1 0 0,1 1 0 0 0,-1-1 1 0 0,-1 0-1 0 0,1 0 0 0 0,-2 0 0 0 0,0 0 1 0 0,0-1-1 0 0,0 1 0 0 0,-2-1 1 0 0,1-6-104 0 0,-3 13 2 0 0,0 1-1 0 0,0 0 1 0 0,-1 0 0 0 0,1 0-1 0 0,-1 1 1 0 0,1-1 0 0 0,-1 0-1 0 0,0 1 1 0 0,0 0 0 0 0,0 0 0 0 0,0 0-1 0 0,-1 0 1 0 0,1 0 0 0 0,0 0-1 0 0,-1 1 1 0 0,1 0 0 0 0,-1 0-1 0 0,0 0 1 0 0,1 0 0 0 0,-1 0 0 0 0,0 1-1 0 0,0 0 1 0 0,1-1 0 0 0,-1 1-1 0 0,0 1 1 0 0,0-1 0 0 0,1 0 0 0 0,-1 1-1 0 0,0 0 1 0 0,1 0 0 0 0,-1 0-1 0 0,1 0 1 0 0,-1 1 0 0 0,1 0-1 0 0,-1-1 1 0 0,-1 3-2 0 0,-13 6-15 0 0,1 1-1 0 0,0 1 0 0 0,0 1 1 0 0,2 0-1 0 0,-1 1 1 0 0,2 1-1 0 0,0 0 1 0 0,1 1-1 0 0,0 1 1 0 0,2 0-1 0 0,0 0 0 0 0,0 1 1 0 0,2 1-1 0 0,0 0 1 0 0,-3 12 15 0 0,10-26-2 0 0,1-1 1 0 0,-1 0 0 0 0,1 0-1 0 0,0 1 1 0 0,0-1 0 0 0,1 1-1 0 0,-1-1 1 0 0,1 1-1 0 0,0-1 1 0 0,0 1 0 0 0,1-1-1 0 0,-1 1 1 0 0,1-1 0 0 0,0 0-1 0 0,0 1 1 0 0,0-1-1 0 0,1 0 1 0 0,-1 1 0 0 0,1-1-1 0 0,0 0 1 0 0,1 0 0 0 0,-1-1-1 0 0,1 1 1 0 0,-1 0-1 0 0,1-1 1 0 0,0 0 0 0 0,0 1-1 0 0,1-1 1 0 0,-1 0 0 0 0,1-1-1 0 0,-1 1 1 0 0,1-1 0 0 0,0 1-1 0 0,0-1 1 0 0,0 0-1 0 0,3 1 2 0 0,15 2 73 0 0,-1-1 0 0 0,1-1-1 0 0,-1-1 1 0 0,1 0-1 0 0,0-2 1 0 0,0 0 0 0 0,-1-2-1 0 0,1 0 1 0 0,0-2 0 0 0,-1 0-1 0 0,0-1 1 0 0,0-2-1 0 0,0 0 1 0 0,-1-1 0 0 0,0-1-1 0 0,0 0 1 0 0,-1-2-1 0 0,14-10-72 0 0,-17 12 55 0 0,0-1 0 0 0,0-1 0 0 0,-1 0 0 0 0,-1-1-1 0 0,1-1 1 0 0,-2 0 0 0 0,0-1 0 0 0,-1 0 0 0 0,0-1-1 0 0,-1-1 1 0 0,9-15-55 0 0,-11 17 20 0 0,-1-1-1 0 0,0 0 1 0 0,-1 0-1 0 0,0-1 1 0 0,-2 0 0 0 0,1 0-1 0 0,-2 0 1 0 0,0-1-1 0 0,-1 1 1 0 0,-1-1-1 0 0,-1 0 1 0 0,0-11-20 0 0,-2 26-10 0 0,-1 0 1 0 0,1 0-1 0 0,-1 0 1 0 0,1 0-1 0 0,-1 1 1 0 0,0-1-1 0 0,0 0 1 0 0,0 1-1 0 0,0-1 1 0 0,0 1-1 0 0,0 0 1 0 0,-1 0-1 0 0,1 0 0 0 0,0 0 1 0 0,-1 0-1 0 0,1 0 1 0 0,0 1-1 0 0,-1-1 1 0 0,1 1-1 0 0,-1-1 1 0 0,1 1-1 0 0,-1 0 1 0 0,1 0-1 0 0,-1 0 1 0 0,1 1-1 0 0,-1-1 1 0 0,1 0-1 0 0,0 1 0 0 0,-1 0 1 0 0,1-1-1 0 0,-1 1 1 0 0,1 0-1 0 0,0 0 1 0 0,0 1-1 0 0,0-1 1 0 0,-1 0-1 0 0,1 1 1 0 0,0-1-1 0 0,1 1 1 0 0,-1-1-1 0 0,-1 3 10 0 0,0-2-7 0 0,-2 0-7 0 0,0 1 1 0 0,0-1-1 0 0,1 1 1 0 0,-1 1-1 0 0,1-1 0 0 0,0 0 1 0 0,0 1-1 0 0,0 0 0 0 0,0 0 1 0 0,1 0-1 0 0,0 1 0 0 0,0-1 1 0 0,0 1-1 0 0,0 0 1 0 0,0 0-1 0 0,1 0 0 0 0,0 0 1 0 0,0 0-1 0 0,1 0 0 0 0,-1 0 1 0 0,0 6 13 0 0,46 12 2 0 0,101-1 62 0 0,-142-18-62 0 0,0-1 0 0 0,0 1 0 0 0,0-1 0 0 0,0 1 0 0 0,-1 0 0 0 0,1 0 0 0 0,-1 0 0 0 0,0 1 0 0 0,0-1 0 0 0,-1 0 0 0 0,1 1 0 0 0,-1-1 0 0 0,0 1 0 0 0,0 0 0 0 0,-1-1 0 0 0,1 1 0 0 0,-1 0 0 0 0,0-1 0 0 0,0 1 0 0 0,-1 0 0 0 0,1-1 0 0 0,-2 4-2 0 0,2 4 36 0 0,-2 17-9 0 0,1-26-30 0 0,0 0 1 0 0,0 0-1 0 0,1-1 1 0 0,-1 1-1 0 0,1 0 1 0 0,0 0-1 0 0,0 0 0 0 0,0 0 1 0 0,0 0-1 0 0,0-1 1 0 0,1 1-1 0 0,-1 0 1 0 0,1 0-1 0 0,0 0 0 0 0,0-1 1 0 0,0 1-1 0 0,0 0 1 0 0,0-1-1 0 0,0 1 1 0 0,1-1-1 0 0,0 1 0 0 0,-1-1 1 0 0,1 0-1 0 0,0 0 1 0 0,0 0-1 0 0,0 0 1 0 0,0 0-1 0 0,0 0 0 0 0,3 1 3 0 0,26 13-18 0 0,-9-13 19 0 0,-1 0-1 0 0,1-1 1 0 0,0-1 0 0 0,-1 0 0 0 0,1-2-1 0 0,0-1 1 0 0,13-3-1 0 0,-18 0 25 0 0,-1 0 1 0 0,0-1-1 0 0,0-1 0 0 0,0 0 0 0 0,-1-2 0 0 0,0 1 1 0 0,0-2-1 0 0,-1 0 0 0 0,0-1 0 0 0,-1 0 1 0 0,-1-1-1 0 0,1 0 0 0 0,-2-1 0 0 0,0-1 0 0 0,0 1 1 0 0,-1-2-1 0 0,-1 0 0 0 0,-1 0 0 0 0,0 0 1 0 0,-1-1-1 0 0,0 0 0 0 0,-1 0 0 0 0,0-5-25 0 0,-5 18 1 0 0,0 0 0 0 0,0 0 0 0 0,0 1-1 0 0,0-1 1 0 0,0 0 0 0 0,-1 0 0 0 0,1 0 0 0 0,-1 0-1 0 0,0 0 1 0 0,0 0 0 0 0,0 0 0 0 0,0 0 0 0 0,0 0-1 0 0,-1 0 1 0 0,0 0 0 0 0,1 0 0 0 0,-1 0 0 0 0,0 0-1 0 0,0 1 1 0 0,-1-1 0 0 0,1 0 0 0 0,0 1 0 0 0,-1-1-1 0 0,0 1 1 0 0,0-1 0 0 0,1 1 0 0 0,-1 0 0 0 0,-1-1-1 0 0,1 1 1 0 0,0 0 0 0 0,0 1 0 0 0,-1-1 0 0 0,1 0-1 0 0,-1 1 1 0 0,0-1-1 0 0,-3 1-8 0 0,0 1 0 0 0,1-1 0 0 0,-1 1 0 0 0,0 1 0 0 0,0-1 0 0 0,0 1 0 0 0,0 0 0 0 0,1 0 0 0 0,-1 1 0 0 0,0-1 0 0 0,1 1 0 0 0,-1 1 0 0 0,1-1 0 0 0,0 1 0 0 0,0 0 0 0 0,0 0 0 0 0,0 0 0 0 0,0 1 0 0 0,1 0 0 0 0,-1 0-1 0 0,1 0 1 0 0,0 0 0 0 0,0 0 0 0 0,0 2 8 0 0,-6 6-4 0 0,1 1 0 0 0,0 0 0 0 0,1 0 0 0 0,0 1 0 0 0,1 0 0 0 0,1 0 0 0 0,0 1 0 0 0,-2 10 4 0 0,5-18-3 0 0,1 1 0 0 0,0-1 1 0 0,0 1-1 0 0,0 0 0 0 0,1 0 1 0 0,0 0-1 0 0,1 0 0 0 0,0 0 0 0 0,0 0 1 0 0,1 0-1 0 0,0 0 0 0 0,0 0 1 0 0,1 0-1 0 0,-1 0 0 0 0,2-1 0 0 0,-1 1 1 0 0,1-1-1 0 0,1 1 0 0 0,-1-1 1 0 0,1 0-1 0 0,0 0 0 0 0,1-1 0 0 0,0 1 1 0 0,0-1-1 0 0,0 0 0 0 0,1 0 1 0 0,0-1-1 0 0,0 0 0 0 0,3 2 3 0 0,9 5 23 0 0,1 0 0 0 0,0-2-1 0 0,0 0 1 0 0,1-2 0 0 0,1 0 0 0 0,-1-1 0 0 0,1-1-1 0 0,0-1 1 0 0,1-1 0 0 0,-1-1 0 0 0,1 0-1 0 0,-1-2 1 0 0,7-1-23 0 0,-23 1-78 0 0,0-1 0 0 0,0 1 0 0 0,0-1 0 0 0,-1-1 0 0 0,1 1 0 0 0,0-1 0 0 0,0 0 0 0 0,0 0 0 0 0,-1 0 0 0 0,1 0 0 0 0,0-1 0 0 0,-1 0 0 0 0,1 0 0 0 0,-1 0 0 0 0,0-1 0 0 0,0 0 0 0 0,0 1 0 0 0,2-3 78 0 0,0 0-762 0 0,2-1-4543 0 0,-5 2-7143 0 0</inkml:trace>
  <inkml:trace contextRef="#ctx0" brushRef="#br0" timeOffset="5414.343">5412 950 16612 0 0,'0'0'2176'0'0,"0"0"-534"0"0,0 0-331 0 0,0 0-34 0 0,0 0-55 0 0,0 0-147 0 0,0 0-266 0 0,0 0-250 0 0,0 0-207 0 0,0 0-143 0 0,0 0-24 0 0,0 0 31 0 0,0 0 29 0 0,0 8-6 0 0,9 180 457 0 0,-7-171-1212 0 0,-2-9-9389 0 0,0-8-1818 0 0</inkml:trace>
  <inkml:trace contextRef="#ctx0" brushRef="#br0" timeOffset="5664.347">5331 486 12947 0 0,'0'0'5217'0'0,"0"0"-3897"0"0,0 0-712 0 0,0 0-280 0 0,0 0-184 0 0,0 0-152 0 0,0 0 8 0 0,0 0-40 0 0,0 0-8 0 0,0 0-8 0 0,0 0-96 0 0,0 0-224 0 0,0 0-320 0 0,0 0-904 0 0,100 114-3297 0 0,-93-103-7010 0 0</inkml:trace>
  <inkml:trace contextRef="#ctx0" brushRef="#br0" timeOffset="6015.851">6073 740 17940 0 0,'0'0'1824'0'0,"0"0"-585"0"0,0 0-289 0 0,0 0 3 0 0,0 0-17 0 0,0 0-109 0 0,0 0-172 0 0,0 0-156 0 0,0 0-127 0 0,0 0-80 0 0,0 0-79 0 0,0 0-55 0 0,-12 3-34 0 0,-40 8-31 0 0,-46 41 334 0 0,96-51-428 0 0,-1 0 0 0 0,1 0-1 0 0,-1 1 1 0 0,1-1 0 0 0,0 0 0 0 0,-1 1 0 0 0,1 0 0 0 0,0-1 0 0 0,0 1 0 0 0,0 0-1 0 0,0 0 1 0 0,0 0 0 0 0,1 0 0 0 0,-1 1 0 0 0,0-1 0 0 0,1 0 0 0 0,0 1-1 0 0,0-1 1 0 0,-1 1 0 0 0,2-1 0 0 0,-1 1 0 0 0,0-1 0 0 0,0 1 0 0 0,1 0 0 0 0,-1-1-1 0 0,1 1 1 0 0,0 0 0 0 0,0 0 0 0 0,0-1 0 0 0,0 1 0 0 0,0 0 0 0 0,1 0-1 0 0,-1-1 1 0 0,1 1 0 0 0,0 0 0 0 0,0-1 0 0 0,0 1 0 0 0,0-1 0 0 0,0 1 0 0 0,1-1 1 0 0,80 46 26 0 0,20 18 30 0 0,-98-63-25 0 0,-1 0 0 0 0,1 0-1 0 0,-1 0 1 0 0,0 0 0 0 0,0 1-1 0 0,0-1 1 0 0,0 1 0 0 0,-1 0 0 0 0,0 0-1 0 0,1 0 1 0 0,-1 0 0 0 0,-1 0-1 0 0,1 1 1 0 0,-1-1 0 0 0,1 0 0 0 0,-1 1-1 0 0,-1-1 1 0 0,1 1 0 0 0,-1-1-1 0 0,1 1 1 0 0,-1 0 0 0 0,0-1 0 0 0,-1 1-1 0 0,1-1 1 0 0,-1 1 0 0 0,0-1-1 0 0,0 1 1 0 0,-1-1 0 0 0,1 0-1 0 0,-1 1 1 0 0,0-1 0 0 0,0 0 0 0 0,0 0-1 0 0,-1 0 1 0 0,1 0 0 0 0,-1-1-1 0 0,0 1 1 0 0,0-1 0 0 0,-2 3-31 0 0,-5 0 93 0 0,0-1 1 0 0,0 1-1 0 0,-1-1 0 0 0,1-1 1 0 0,-1 0-1 0 0,0-1 0 0 0,0 0 1 0 0,0 0-1 0 0,-1-1 0 0 0,1-1 1 0 0,0 0-1 0 0,-1 0 0 0 0,-7-1-93 0 0,16 0-26 0 0,-1 0-1 0 0,0 0 1 0 0,0 0 0 0 0,1 0-1 0 0,-1-1 1 0 0,0 1-1 0 0,0-1 1 0 0,1 0-1 0 0,-1 0 1 0 0,1 0-1 0 0,-1-1 1 0 0,1 1-1 0 0,-1-1 1 0 0,1 0-1 0 0,0 0 1 0 0,0 0 0 0 0,0 0-1 0 0,0 0 1 0 0,0-1-1 0 0,-1-1 27 0 0,-4-31-6577 0 0,11 27-632 0 0,1 4-5201 0 0</inkml:trace>
  <inkml:trace contextRef="#ctx0" brushRef="#br0" timeOffset="4715.762">4600 814 928 0 0,'0'0'2029'0'0,"0"0"67"0"0,0 0 223 0 0,0 0 90 0 0,0 0-61 0 0,0 0-255 0 0,0 0-306 0 0,0 0-266 0 0,0 0-240 0 0,0 0-201 0 0,0 0-153 0 0,6-6-115 0 0,18-19-80 0 0,-19 19-38 0 0,-5 6-66 0 0,0 0-52 0 0,0 0-31 0 0,-28 26 1840 0 0,2-5-2217 0 0,1 1 0 0 0,0 1 0 0 0,2 1 0 0 0,1 1 1 0 0,-12 18-169 0 0,-7 7 136 0 0,-123 131 142 0 0,178-212-5096 0 0,6-16-1971 0 0,-7 19-4445 0 0,-9 17 5630 0 0</inkml:trace>
  <inkml:trace contextRef="#ctx0" brushRef="#br0" timeOffset="5034.371">4324 666 5457 0 0,'0'0'2423'0'0,"0"0"-200"0"0,0 0-75 0 0,0 0-92 0 0,0 0-172 0 0,0 0-333 0 0,0 0-408 0 0,0 0-400 0 0,0 0-267 0 0,0 0-58 0 0,0 0 39 0 0,0 0 110 0 0,0 0 68 0 0,-1 9-23 0 0,1-1-403 0 0,0 0 1 0 0,0 0-1 0 0,0 1 0 0 0,1-1 1 0 0,0 0-1 0 0,1 0 1 0 0,0 0-1 0 0,0 0 0 0 0,1-1 1 0 0,0 1-1 0 0,0-1 0 0 0,2 4-209 0 0,105 133 2557 0 0,-93-127-2488 0 0,0 0 1 0 0,-2 2-1 0 0,0 0 0 0 0,-2 0 1 0 0,0 2-1 0 0,-1-1 0 0 0,-1 1 1 0 0,-1 1-1 0 0,5 15-69 0 0,14 18-369 0 0,2-51-3226 0 0,-13-11-4546 0 0,-13 4-3511 0 0</inkml:trace>
  <inkml:trace contextRef="#ctx0" brushRef="#br0" timeOffset="9281.554">654 1951 5121 0 0,'0'0'2238'0'0,"0"0"-224"0"0,0 0-126 0 0,0 0 2 0 0,0 0-87 0 0,0 0-125 0 0,0 0-219 0 0,0 0-299 0 0,0 0-223 0 0,0 0-179 0 0,0 0-126 0 0,-14-7-105 0 0,-41-22-78 0 0,52 27-379 0 0,-1 1-1 0 0,1-1 1 0 0,0 1-1 0 0,-1 0 1 0 0,1 1 0 0 0,-1-1-1 0 0,0 0 1 0 0,1 1-1 0 0,-1 0 1 0 0,1 0-1 0 0,-1 0 1 0 0,0 0-1 0 0,1 1 1 0 0,-1-1 0 0 0,1 1-1 0 0,-1 0 1 0 0,1 0-1 0 0,-1 0 1 0 0,1 1-1 0 0,0-1 1 0 0,-1 1 0 0 0,1 0-1 0 0,0 0 1 0 0,0 0-1 0 0,0 0 1 0 0,1 0-1 0 0,-3 2-69 0 0,-9 6 155 0 0,-7 5-69 0 0,2 0 0 0 0,0 1 0 0 0,1 1 1 0 0,0 0-1 0 0,2 2 0 0 0,0 0 0 0 0,1 0 1 0 0,1 2-1 0 0,1 0 0 0 0,0 0 0 0 0,2 1 0 0 0,-8 21-86 0 0,16-38 8 0 0,1 0-1 0 0,-1 0 1 0 0,1 0-1 0 0,0 0 1 0 0,0 0-1 0 0,1 0 1 0 0,0 1-1 0 0,0-1 1 0 0,0 0-1 0 0,0 1 0 0 0,1-1 1 0 0,0 1-1 0 0,0-1 1 0 0,0 1-1 0 0,1-1 1 0 0,0 0-1 0 0,0 1 1 0 0,0-1-1 0 0,1 0 1 0 0,0 0-1 0 0,0 1 0 0 0,0-1 1 0 0,0-1-1 0 0,1 1 1 0 0,0 0-1 0 0,0-1 1 0 0,0 1-1 0 0,1-1 1 0 0,-1 0-1 0 0,1 0 1 0 0,0 0-1 0 0,0-1 0 0 0,0 1 1 0 0,1-1-1 0 0,-1 0 1 0 0,1 0-1 0 0,0-1 1 0 0,0 1-1 0 0,3 0-7 0 0,4-2 72 0 0,0-1-1 0 0,1 0 1 0 0,-1-1 0 0 0,1 0-1 0 0,-1-1 1 0 0,0 0 0 0 0,0-1-1 0 0,0 0 1 0 0,0-1-1 0 0,0 0 1 0 0,-1-1 0 0 0,1-1-1 0 0,-2 0 1 0 0,1 0-1 0 0,0-1 1 0 0,-1 0 0 0 0,-1-1-1 0 0,1 0 1 0 0,-1 0 0 0 0,3-5-72 0 0,20-18 89 0 0,-1-1 1 0 0,-2-1 0 0 0,-1-2 0 0 0,-2-1 0 0 0,-1-1 0 0 0,-2-1-1 0 0,-2-1 1 0 0,-1-1 0 0 0,-2-1 0 0 0,-2 0 0 0 0,1-10-90 0 0,-9 22-2 0 0,-2 0 0 0 0,0 0 1 0 0,-2-1-1 0 0,-2 0 0 0 0,0 1 1 0 0,-2-1-1 0 0,-1 0 0 0 0,-2 0 2 0 0,3 20-7 0 0,-1 0 1 0 0,-1-1-1 0 0,1 1 0 0 0,-2 0 0 0 0,0 0 0 0 0,0 0 0 0 0,0 0 0 0 0,-2 1 0 0 0,1-1 0 0 0,-1 1 0 0 0,0 0 0 0 0,-1 0 0 0 0,0 1 0 0 0,0-1 0 0 0,-1 1 0 0 0,0 1 0 0 0,-1 0 1 0 0,1 0-1 0 0,-1 0 0 0 0,-1 1 0 0 0,1 0 0 0 0,-1 0 0 0 0,0 1 0 0 0,-1 0 0 0 0,1 1 0 0 0,-1 0 0 0 0,0 1 0 0 0,0-1 0 0 0,0 2 0 0 0,-6-1 7 0 0,5 5-6 0 0,1 2-1 0 0,0 0 0 0 0,0 0 1 0 0,0 1-1 0 0,1 0 0 0 0,0 0 1 0 0,-1 1-1 0 0,2 0 0 0 0,-1 1 1 0 0,1 0-1 0 0,0 1 0 0 0,1-1 1 0 0,-1 1-1 0 0,2 1 0 0 0,-1-1 1 0 0,1 1-1 0 0,0 0 0 0 0,1 1 1 0 0,0 0-1 0 0,1-1 0 0 0,0 1 1 0 0,-1 3 6 0 0,-4 6 25 0 0,1 0 1 0 0,1 1 0 0 0,0-1 0 0 0,1 1 0 0 0,2 1 0 0 0,0-1-1 0 0,1 1 1 0 0,1-1 0 0 0,1 1 0 0 0,0 0 0 0 0,2 0 0 0 0,1-1-1 0 0,0 1 1 0 0,1-1 0 0 0,2 1 0 0 0,0-1 0 0 0,1 0-1 0 0,1-1 1 0 0,0 1 0 0 0,2-1 0 0 0,0-1 0 0 0,9 13-26 0 0,147 157 302 0 0,-36-49-163 0 0,-102-82 848 0 0,-22-45-3794 0 0,-3-10-5556 0 0,-2-6-3050 0 0</inkml:trace>
  <inkml:trace contextRef="#ctx0" brushRef="#br0" timeOffset="9504.585">1163 2029 15315 0 0,'0'0'1217'0'0,"0"0"-415"0"0,0 0-39 0 0,0 0 229 0 0,0 0 107 0 0,0 0-30 0 0,0 0-221 0 0,0 0-249 0 0,0 0-186 0 0,0 0-140 0 0,0 0-94 0 0,0 0-70 0 0,6 32-51 0 0,20 141-80 0 0,-10-132-831 0 0,-3-33-8728 0 0,-11-8-1803 0 0</inkml:trace>
  <inkml:trace contextRef="#ctx0" brushRef="#br0" timeOffset="9773.528">1162 1638 11346 0 0,'0'0'7914'0'0,"0"0"-6794"0"0,0 0-688 0 0,0 0-288 0 0,0 0-128 0 0,0 0 0 0 0,0 0 24 0 0,0 0-72 0 0,0 0-104 0 0,0 0-200 0 0,0 0-640 0 0,0 0-1952 0 0,0 0-9331 0 0</inkml:trace>
  <inkml:trace contextRef="#ctx0" brushRef="#br0" timeOffset="10125.382">1699 1918 14195 0 0,'0'0'2423'0'0,"0"0"-670"0"0,0 0-246 0 0,0 0 26 0 0,0 0-90 0 0,0 0-233 0 0,0 0-345 0 0,0 0-330 0 0,0 0-183 0 0,0 0-58 0 0,0 0-45 0 0,0 0-34 0 0,-15 8-23 0 0,-101 51 189 0 0,84-43-296 0 0,-80 60 133 0 0,111-76-221 0 0,1 1 0 0 0,-1 0 0 0 0,0-1 0 0 0,1 1 0 0 0,-1 0 0 0 0,1 0 0 0 0,-1-1 0 0 0,1 1 0 0 0,0 0 1 0 0,-1 0-1 0 0,1 0 0 0 0,0 0 0 0 0,0 0 0 0 0,-1 0 0 0 0,1-1 0 0 0,0 1 0 0 0,0 0 0 0 0,0 0 0 0 0,0 0 0 0 0,0 0 0 0 0,0 0 0 0 0,0 0 0 0 0,1 0 0 0 0,-1 0 0 0 0,0 0 1 0 0,0 0-1 0 0,1-1 0 0 0,-1 1 0 0 0,0 0 0 0 0,1 0 0 0 0,-1 0 0 0 0,1-1 0 0 0,-1 1 0 0 0,1 0 0 0 0,0 0 0 0 0,-1-1 0 0 0,1 1 0 0 0,0 0 0 0 0,-1-1 0 0 0,1 1 0 0 0,0-1 1 0 0,0 1-1 0 0,0-1 0 0 0,-1 1 0 0 0,1-1 0 0 0,0 0 0 0 0,0 1 0 0 0,0-1 0 0 0,0 0 0 0 0,0 0 0 0 0,0 0 0 0 0,-1 0 0 0 0,1 0 0 0 0,0 0 0 0 0,0 0 0 0 0,0 0 0 0 0,0 0 3 0 0,56 8 97 0 0,48 3-84 0 0,-102-10-8 0 0,0 0 0 0 0,0 0 0 0 0,0 0 0 0 0,0 0 0 0 0,0 1 0 0 0,0-1 0 0 0,0 1 0 0 0,-1 0 0 0 0,1 0 0 0 0,-1 0 0 0 0,1 0 0 0 0,-1 0 0 0 0,0 0-1 0 0,0 1 1 0 0,0-1 0 0 0,0 1 0 0 0,0 0 0 0 0,0 0 0 0 0,-1-1 0 0 0,1 1 0 0 0,-1 0 0 0 0,0 0 0 0 0,0 0 0 0 0,0 0 0 0 0,0 1 0 0 0,-1-1 0 0 0,1 0 0 0 0,-1 0 0 0 0,0 0 0 0 0,0 3-5 0 0,-1 1 47 0 0,-1-1 1 0 0,0 1-1 0 0,-1 0 1 0 0,0-1 0 0 0,0 1-1 0 0,0-1 1 0 0,-1 0 0 0 0,0 0-1 0 0,0 0 1 0 0,0-1 0 0 0,-1 1-1 0 0,0-1 1 0 0,0 0 0 0 0,0-1-1 0 0,-1 1 1 0 0,0-1 0 0 0,1 0-1 0 0,-1 0 1 0 0,-1-1-1 0 0,1 0 1 0 0,-1 0 0 0 0,-4 1-48 0 0,6-1-2 0 0,-6 2-223 0 0,1-1 0 0 0,-1 0-1 0 0,-1-1 1 0 0,1 0 0 0 0,0-1-1 0 0,-1-1 1 0 0,0 1-1 0 0,1-2 1 0 0,-1 0 0 0 0,-4 0 225 0 0,4-2-2731 0 0,4-1-5351 0 0,3 0-3894 0 0</inkml:trace>
  <inkml:trace contextRef="#ctx0" brushRef="#br0" timeOffset="10817.847">1204 1686 240 0 0,'0'0'1786'0'0,"0"0"-279"0"0,0 0-194 0 0,0 0-108 0 0,0 0-54 0 0,0 0-45 0 0,0 0-35 0 0,0 0-30 0 0,0 0-8 0 0,0 0-18 0 0,0 0-8 0 0,0 0-30 0 0,-9 3 8 0 0,-37 9 1063 0 0,46-12-1037 0 0,0 0-96 0 0,0 0-118 0 0,0 0-147 0 0,0 0-113 0 0,0 0-73 0 0,0 0-82 0 0,0 0-44 0 0,11-7 1260 0 0,23-31-550 0 0,-105 72 955 0 0,62-31-2006 0 0,-1 1 201 0 0,19-7-200 0 0,37-15 161 0 0,-22 8-1902 0 0,-1 1-5871 0 0,-20 9-4472 0 0</inkml:trace>
  <inkml:trace contextRef="#ctx0" brushRef="#br0" timeOffset="11916.272">1837 2099 7530 0 0,'0'0'3110'0'0,"0"0"-770"0"0,0 0-542 0 0,0 0-234 0 0,0 0-244 0 0,0 0-243 0 0,0 0-300 0 0,0 0-333 0 0,0 0-181 0 0,0 0-32 0 0,0 0 83 0 0,0 0 116 0 0,0 0 77 0 0,5 14-42 0 0,30 108 677 0 0,-24 269 849 0 0,-38-241-1582 0 0,27-151-375 0 0,-1 0-1 0 0,1 1 1 0 0,-1 0 0 0 0,1-1-1 0 0,0 1 1 0 0,-1-1 0 0 0,1 1-1 0 0,-1-1 1 0 0,1 1-1 0 0,-1 0 1 0 0,1-1 0 0 0,-1 1-1 0 0,1 0 1 0 0,-1 0 0 0 0,0-1-1 0 0,1 1 1 0 0,-1 0 0 0 0,1 0-1 0 0,-1 0 1 0 0,0 0-1 0 0,1 0 1 0 0,-1 0 0 0 0,1 0-1 0 0,-1 0 1 0 0,0 0 0 0 0,1 0-1 0 0,-1 0 1 0 0,1 0 0 0 0,-1 0-1 0 0,0 0 1 0 0,1 1-1 0 0,-1-1 1 0 0,1 0 0 0 0,-1 0-1 0 0,1 1 1 0 0,-1-1 0 0 0,1 0-1 0 0,-1 1 1 0 0,1-1 0 0 0,-1 1-1 0 0,1-1 1 0 0,-1 0-1 0 0,1 1 1 0 0,0-1 0 0 0,-1 1-1 0 0,1-1 1 0 0,0 1 0 0 0,-1-1-1 0 0,1 1 1 0 0,0 0-1 0 0,0-1 1 0 0,-1 1 0 0 0,1-1-1 0 0,0 1 1 0 0,0 0 0 0 0,0-1-1 0 0,0 1 1 0 0,0-1 0 0 0,0 1-34 0 0,-4-14 55 0 0,0 0 1 0 0,1-1 0 0 0,1 0 0 0 0,0 0-1 0 0,1 1 1 0 0,0-1 0 0 0,1 0 0 0 0,1 0 0 0 0,0 0-1 0 0,1 0 1 0 0,1-1-56 0 0,54-176 170 0 0,-47 166-168 0 0,6-12 16 0 0,0 2-1 0 0,2 0 1 0 0,2 1 0 0 0,1 2-1 0 0,2 0 1 0 0,1 1 0 0 0,1 1-1 0 0,2 1 1 0 0,6-3-18 0 0,-25 24-1 0 0,0 0 1 0 0,1 1 0 0 0,0 0-1 0 0,1 0 1 0 0,-1 1 0 0 0,1 1-1 0 0,0 0 1 0 0,1 0 0 0 0,-1 1-1 0 0,1 0 1 0 0,0 1 0 0 0,0 0-1 0 0,0 0 1 0 0,0 2-1 0 0,7-1 1 0 0,-15 2 3 0 0,-1 0-1 0 0,0 1 0 0 0,0-1 0 0 0,0 1 0 0 0,0 0 0 0 0,0 0 0 0 0,-1 0 0 0 0,1 0 0 0 0,0 0 1 0 0,0 0-1 0 0,0 0 0 0 0,-1 0 0 0 0,1 1 0 0 0,-1-1 0 0 0,1 1 0 0 0,-1-1 0 0 0,1 1 0 0 0,-1 0 0 0 0,0-1 1 0 0,0 1-1 0 0,0 0 0 0 0,0 0 0 0 0,0 0 0 0 0,0 0 0 0 0,-1 0 0 0 0,1 0 0 0 0,0 0 0 0 0,-1 0 1 0 0,0 0-1 0 0,1 0 0 0 0,-1 1-2 0 0,6 71 97 0 0,-6-70-86 0 0,-2 13 9 0 0,-1 1 0 0 0,0-1 0 0 0,-1 0 1 0 0,0-1-1 0 0,-2 1 0 0 0,0-1 0 0 0,-1 0 1 0 0,0 0-1 0 0,-2-1 0 0 0,1 0 0 0 0,-2-1 0 0 0,0 0 1 0 0,-1 0-1 0 0,0-1 0 0 0,-1 0 0 0 0,0-1 0 0 0,-1 0 1 0 0,-1-1-1 0 0,-2 1-20 0 0,7-6-26 0 0,0-1 0 0 0,0 1 0 0 0,0-2 0 0 0,-1 1 1 0 0,0-1-1 0 0,1-1 0 0 0,-2 0 0 0 0,1 0 0 0 0,0-1 0 0 0,-1 0 0 0 0,1-1 0 0 0,-1 0 1 0 0,1 0-1 0 0,-1-2 0 0 0,-4 0 26 0 0,14 1-121 0 0,0 0 1 0 0,0 0 0 0 0,0 0-1 0 0,0 0 1 0 0,0-1-1 0 0,0 1 1 0 0,0-1-1 0 0,0 1 1 0 0,0-1 0 0 0,0 1-1 0 0,0-1 1 0 0,0 1-1 0 0,0-1 1 0 0,0 0 0 0 0,0 1-1 0 0,1-1 1 0 0,-1 0-1 0 0,0 0 1 0 0,0 0-1 0 0,1 0 1 0 0,-1 1 0 0 0,1-1-1 0 0,-1 0 1 0 0,1 0-1 0 0,-1 0 1 0 0,1 0 0 0 0,0 0-1 0 0,-1 0 1 0 0,1 0-1 0 0,0-1 1 0 0,0 1-1 0 0,0 0 1 0 0,0 0 0 0 0,0 0-1 0 0,0-1 121 0 0,4-25-8781 0 0,0 19-2627 0 0</inkml:trace>
  <inkml:trace contextRef="#ctx0" brushRef="#br0" timeOffset="12282.785">2476 1657 16195 0 0,'0'0'1245'0'0,"0"0"-421"0"0,0 0-152 0 0,0 0 106 0 0,0 0 86 0 0,0 0 35 0 0,0 0-5 0 0,0 0-39 0 0,0 0-44 0 0,0 0-107 0 0,0 0-69 0 0,0 0-80 0 0,0 0-90 0 0,13 16-39 0 0,38 55-76 0 0,-48-68-313 0 0,-2 0-1 0 0,1 0 0 0 0,0 1 1 0 0,0-1-1 0 0,-1 0 0 0 0,0 1 1 0 0,0-1-1 0 0,0 1 0 0 0,0 0 0 0 0,-1-1 1 0 0,1 1-1 0 0,-1 0 0 0 0,0-1 1 0 0,0 1-1 0 0,0 0 0 0 0,0-1 1 0 0,-1 4-37 0 0,-1 10 196 0 0,-29 240 706 0 0,1-85-852 0 0,20-83-350 0 0,10-89 207 0 0,21 0-1200 0 0,23-17-4339 0 0,-29 5 677 0 0,-8 6 890 0 0,1 1-7207 0 0</inkml:trace>
  <inkml:trace contextRef="#ctx0" brushRef="#br0" timeOffset="12736.862">2968 1999 10586 0 0,'0'0'2673'0'0,"0"0"-579"0"0,0 0-306 0 0,0 0-201 0 0,0 0-251 0 0,0 0-254 0 0,0 0-198 0 0,0 0-109 0 0,0 0-94 0 0,0 0-91 0 0,0 0-86 0 0,0 0-29 0 0,-25 19-39 0 0,-77 61-57 0 0,17-1 425 0 0,75-69-764 0 0,1 0 0 0 0,0 1 0 0 0,0 0 0 0 0,1 1 0 0 0,1-1 0 0 0,0 2 0 0 0,0-1 0 0 0,2 1 1 0 0,-1 0-1 0 0,2 0 0 0 0,-1 1 0 0 0,2-1 0 0 0,0 1 0 0 0,1 0 0 0 0,0 0 0 0 0,1 1-40 0 0,1-14 4 0 0,0 1 0 0 0,0 0-1 0 0,0-1 1 0 0,1 1 0 0 0,-1 0-1 0 0,1-1 1 0 0,-1 1 0 0 0,1 0-1 0 0,0-1 1 0 0,-1 1 0 0 0,1-1-1 0 0,0 1 1 0 0,0-1 0 0 0,0 0 0 0 0,0 1-1 0 0,1-1 1 0 0,-1 0 0 0 0,0 0-1 0 0,0 1 1 0 0,1-1 0 0 0,-1 0-1 0 0,1-1 1 0 0,-1 1 0 0 0,1 0-1 0 0,-1 0 1 0 0,1 0 0 0 0,-1-1-1 0 0,1 1 1 0 0,0-1 0 0 0,-1 0 0 0 0,1 1-1 0 0,0-1 1 0 0,0 0 0 0 0,-1 0-1 0 0,1 0 1 0 0,0 0 0 0 0,-1 0-1 0 0,1 0 1 0 0,0-1 0 0 0,0 1-1 0 0,-1 0 1 0 0,2-1-4 0 0,70-29 395 0 0,-39 5-323 0 0,-2-2 1 0 0,-1-1 0 0 0,-1-2 0 0 0,25-31-73 0 0,-54 60 3 0 0,111-138 147 0 0,-102 156-205 0 0,-9 27-10 0 0,-1-40 63 0 0,-3 39-3 0 0,2-36 2 0 0,-1 0 1 0 0,1-1-1 0 0,0 1 1 0 0,0 0-1 0 0,1 0 1 0 0,0 0-1 0 0,0 0 1 0 0,0-1-1 0 0,1 1 1 0 0,0 0 0 0 0,1 0-1 0 0,0-1 1 0 0,0 1-1 0 0,0-1 1 0 0,0 1-1 0 0,1-1 1 0 0,0 0-1 0 0,1 0 1 0 0,-1 0-1 0 0,1 0 1 0 0,0-1-1 0 0,1 0 1 0 0,1 2 2 0 0,1-3-48 0 0,-5-2-7 0 0,0 0 0 0 0,1 0 0 0 0,-1 0 0 0 0,1 0 0 0 0,-1-1-1 0 0,1 1 1 0 0,-1-1 0 0 0,1 0 0 0 0,0 0 0 0 0,0 0 0 0 0,0 0-1 0 0,0 0 1 0 0,0-1 0 0 0,0 0 0 0 0,0 1 0 0 0,0-1 0 0 0,0 0-1 0 0,0 0 1 0 0,0 0 0 0 0,-1-1 0 0 0,1 1 0 0 0,0-1 0 0 0,0 0-1 0 0,0 1 1 0 0,0-1 0 0 0,0-1 55 0 0,0 1-224 0 0,15-11-2485 0 0,-8 4-2814 0 0,-5 1-6271 0 0</inkml:trace>
  <inkml:trace contextRef="#ctx0" brushRef="#br0" timeOffset="13107.835">3512 2113 12915 0 0,'0'0'4143'0'0,"0"0"-1772"0"0,0 0-723 0 0,0 0-162 0 0,0 0-149 0 0,0 0-190 0 0,0 0-188 0 0,0 0-193 0 0,0 0-181 0 0,0 0-124 0 0,0 0-112 0 0,0 0-87 0 0,0 0-53 0 0,-9 0-24 0 0,3 0-157 0 0,0 0-1 0 0,-1 1 1 0 0,1 0-1 0 0,0 0 0 0 0,0 0 1 0 0,0 1-1 0 0,0-1 0 0 0,0 1 1 0 0,0 1-1 0 0,0-1 0 0 0,0 1 1 0 0,-4 3-28 0 0,3-1 3 0 0,1 0 1 0 0,-1 0-1 0 0,1 1 1 0 0,0 0-1 0 0,0 0 1 0 0,1 0-1 0 0,0 1 1 0 0,0 0-1 0 0,1 0 1 0 0,-1 0-1 0 0,2 1 1 0 0,-1-1 0 0 0,1 1-1 0 0,0 0 1 0 0,0 0-1 0 0,1 0 1 0 0,0 0-1 0 0,1 0 1 0 0,0 0-1 0 0,0 1 1 0 0,1-1-1 0 0,0 1 1 0 0,0-1-1 0 0,1 0 1 0 0,0 0 0 0 0,1 6-4 0 0,2-9 2 0 0,0-1-1 0 0,0 1 1 0 0,0-1 0 0 0,0 0 0 0 0,1 0 0 0 0,0-1 0 0 0,0 1 0 0 0,0-1 0 0 0,0 0 0 0 0,0 0 0 0 0,0-1 0 0 0,1 1 0 0 0,-1-1 0 0 0,1-1 0 0 0,0 1 0 0 0,0-1 0 0 0,-1 0 0 0 0,1 0 0 0 0,0 0 0 0 0,0-1 0 0 0,0 0 0 0 0,0 0 0 0 0,0-1-1 0 0,0 0 1 0 0,0 0 0 0 0,0 0 0 0 0,-1-1 0 0 0,5-1-2 0 0,90-52-521 0 0,-65 24-7638 0 0,-31 29-3833 0 0</inkml:trace>
  <inkml:trace contextRef="#ctx0" brushRef="#br0" timeOffset="13485.801">3673 2312 11362 0 0,'0'0'2017'0'0,"0"0"-301"0"0,0 0-19 0 0,0 0-89 0 0,0 0-145 0 0,0 0-100 0 0,0 0-112 0 0,0 0-143 0 0,0 0-157 0 0,31-9-140 0 0,98-30-150 0 0,-51 4 408 0 0,-63 22-838 0 0,-14 12-222 0 0,4-2 58 0 0,1-1 1 0 0,0 0 0 0 0,-1 0-1 0 0,1-1 1 0 0,-1 1 0 0 0,-1-1 0 0 0,1 0-1 0 0,0-1 1 0 0,-1 1 0 0 0,0-1 0 0 0,-1 1-1 0 0,1-1 1 0 0,-1-1 0 0 0,0 1 0 0 0,-1 0-1 0 0,1-1 1 0 0,-1 1 0 0 0,-1-1-1 0 0,2-5-67 0 0,-3 10 5 0 0,1 0 0 0 0,-1-1 0 0 0,0 1 0 0 0,0 0-1 0 0,0-1 1 0 0,0 1 0 0 0,0-1 0 0 0,0 1 0 0 0,-1 0-1 0 0,1-1 1 0 0,-1 1 0 0 0,0 0 0 0 0,1 0-1 0 0,-1 0 1 0 0,0-1 0 0 0,0 1 0 0 0,-1 0 0 0 0,1 0-1 0 0,0 0 1 0 0,-1 0 0 0 0,1 1 0 0 0,-1-1 0 0 0,0 0-1 0 0,1 1 1 0 0,-1-1 0 0 0,0 1 0 0 0,0-1 0 0 0,0 1-1 0 0,0 0 1 0 0,0 0 0 0 0,0 0 0 0 0,-1 0-1 0 0,1 0 1 0 0,0 0 0 0 0,0 1 0 0 0,-1-1 0 0 0,1 1-1 0 0,0-1 1 0 0,-1 1 0 0 0,1 0 0 0 0,0 0 0 0 0,-1 0-1 0 0,1 0 1 0 0,-2 1-5 0 0,-2-1-6 0 0,0 0 0 0 0,1 0 0 0 0,-1 0 0 0 0,0 1 0 0 0,0 0 0 0 0,1 0 0 0 0,-1 0 0 0 0,1 1 0 0 0,-1 0 0 0 0,1 0 0 0 0,-1 1 0 0 0,1-1 0 0 0,0 1 0 0 0,0 0 0 0 0,1 0 0 0 0,-1 1 0 0 0,0-1 0 0 0,-1 3 6 0 0,-5 3-1 0 0,0 0 0 0 0,1 1 0 0 0,-1 1-1 0 0,2-1 1 0 0,0 2 0 0 0,0-1 0 0 0,1 1 0 0 0,0 0-1 0 0,1 1 1 0 0,1 0 0 0 0,0 0 0 0 0,0 1 0 0 0,1-1 0 0 0,1 1-1 0 0,1 0 1 0 0,0 0 0 0 0,0 1 0 0 0,1 2 1 0 0,2-12 0 0 0,-1 0 1 0 0,1 0-1 0 0,0 0 0 0 0,0 0 1 0 0,0 0-1 0 0,1 0 0 0 0,-1 0 1 0 0,1 0-1 0 0,1 0 0 0 0,-1-1 1 0 0,1 1-1 0 0,-1 0 1 0 0,2 0-1 0 0,-1-1 0 0 0,0 1 1 0 0,1-1-1 0 0,0 0 0 0 0,0 0 1 0 0,0 0-1 0 0,0 0 0 0 0,1-1 1 0 0,1 3-1 0 0,10 3 3 0 0,0 0 0 0 0,1-1 0 0 0,-1 0 0 0 0,1-2 0 0 0,1 0 0 0 0,-1 0 1 0 0,1-2-1 0 0,0 0 0 0 0,0-1 0 0 0,0-1 0 0 0,1 0 0 0 0,-1-1 0 0 0,0-1 0 0 0,1-1 0 0 0,1 0-3 0 0,44-11-987 0 0,-43 4-2097 0 0,-2-1-4087 0 0,-9 4-5429 0 0</inkml:trace>
  <inkml:trace contextRef="#ctx0" brushRef="#br0" timeOffset="14551.009">4102 2518 2665 0 0,'0'0'1567'0'0,"0"0"-610"0"0,0 0 53 0 0,0 0 363 0 0,0 0 270 0 0,0 0 11 0 0,0 0-144 0 0,0 0-131 0 0,0 0-59 0 0,0 0-67 0 0,0 0-60 0 0,0 0-94 0 0,0 0-108 0 0,3 1-55 0 0,-2-1-746 0 0,0 0 0 0 0,0 1 0 0 0,0-1 1 0 0,1 0-1 0 0,-1 0 0 0 0,0-1 0 0 0,0 1 1 0 0,0 0-1 0 0,0 0 0 0 0,1 0 0 0 0,-1-1 1 0 0,0 1-1 0 0,0-1 0 0 0,0 1 0 0 0,0-1 1 0 0,0 1-1 0 0,0-1 0 0 0,0 0 0 0 0,0 1 0 0 0,0-1 1 0 0,0 0-1 0 0,0 0 0 0 0,0 1 0 0 0,-1-1 1 0 0,1 0-1 0 0,0 0 0 0 0,-1 0 0 0 0,1 0 1 0 0,0 0-1 0 0,-1 0 0 0 0,1-1 0 0 0,-1 1 1 0 0,0 0-1 0 0,1 0 0 0 0,-1-1-190 0 0,0 1-46 0 0,41-72 1360 0 0,-25 40-1057 0 0,3 1 1 0 0,0 0-1 0 0,2 2 0 0 0,21-24-257 0 0,84-59 188 0 0,-125 112-191 0 0,1 0 0 0 0,-1 0 1 0 0,0 0-1 0 0,1 0 0 0 0,-1 1 0 0 0,1-1 0 0 0,-1 1 0 0 0,1-1 1 0 0,-1 1-1 0 0,1-1 0 0 0,-1 1 0 0 0,1 0 0 0 0,-1 0 0 0 0,1 0 1 0 0,0 0-1 0 0,-1 0 0 0 0,1 0 0 0 0,-1 0 0 0 0,1 0 0 0 0,-1 1 1 0 0,1-1-1 0 0,-1 0 0 0 0,1 1 0 0 0,-1 0 0 0 0,1-1 0 0 0,-1 1 1 0 0,1 0-1 0 0,-1 0 0 0 0,0-1 0 0 0,0 1 0 0 0,1 0 0 0 0,-1 0 1 0 0,0 1-1 0 0,0-1 0 0 0,0 0 0 0 0,0 0 0 0 0,0 0 0 0 0,0 1 1 0 0,0-1-1 0 0,-1 1 0 0 0,1-1 0 0 0,0 0 0 0 0,-1 1 0 0 0,1-1 1 0 0,-1 1-1 0 0,0-1 0 0 0,1 1 0 0 0,-1 0 0 0 0,0 0 3 0 0,10 82-30 0 0,-10 52-20 0 0,0-137 50 0 0,0 1-1 0 0,0-1 1 0 0,0 0-1 0 0,0 1 1 0 0,1-1-1 0 0,-1 1 0 0 0,0-1 1 0 0,0 0-1 0 0,0 1 1 0 0,1-1-1 0 0,-1 1 1 0 0,0-1-1 0 0,0 1 1 0 0,1-1-1 0 0,-1 1 1 0 0,0-1-1 0 0,1 1 1 0 0,-1-1-1 0 0,1 1 0 0 0,-1-1 1 0 0,1 1-1 0 0,-1 0 1 0 0,1-1-1 0 0,-1 1 1 0 0,1 0-1 0 0,-1-1 1 0 0,1 1-1 0 0,-1 0 1 0 0,1 0-1 0 0,0 0 0 0 0,-1-1 1 0 0,1 1-1 0 0,-1 0 1 0 0,1 0-1 0 0,0 0 1 0 0,-1 0-1 0 0,1 0 1 0 0,-1 0-1 0 0,1 0 1 0 0,0 0-1 0 0,-1 0 0 0 0,1 1 1 0 0,-1-1-1 0 0,1 0 1 0 0,0 0-1 0 0,-1 0 1 0 0,1 1-1 0 0,-1-1 1 0 0,1 0-1 0 0,-1 1 1 0 0,1-1-1 0 0,-1 0 1 0 0,1 1-1 0 0,-1-1 0 0 0,1 1 1 0 0,-1-1-1 0 0,0 1 1 0 0,1-1-1 0 0,-1 1 1 0 0,0-1-1 0 0,1 1 1 0 0,-1-1-1 0 0,0 1 1 0 0,0-1-1 0 0,1 1 0 0 0,-1-1 1 0 0,0 1 0 0 0,8-9 23 0 0,254-237 121 0 0,-218 218-240 0 0,-44 27 59 0 0,4 155 27 0 0,-3-140-65 0 0,0 1-1 0 0,1-1 1 0 0,1 0-1 0 0,0 0 1 0 0,2 0-1 0 0,-1-1 1 0 0,2 1-1 0 0,2 4 76 0 0,-8-18-315 0 0,3 0-1213 0 0,0 1-1004 0 0,0-1-2708 0 0,-1-1-6625 0 0</inkml:trace>
  <inkml:trace contextRef="#ctx0" brushRef="#br0" timeOffset="14902.349">5074 2393 10578 0 0,'0'0'2953'0'0,"0"0"-494"0"0,0 0-340 0 0,0 0-262 0 0,0 0-205 0 0,31-15-217 0 0,98-46-275 0 0,-23-7 852 0 0,-81 47-1566 0 0,24-39 797 0 0,-48 59-1225 0 0,0-1 0 0 0,0 1 0 0 0,-1 0 0 0 0,1-1 0 0 0,-1 1 0 0 0,1 0 0 0 0,-1-1 0 0 0,1 1 1 0 0,-1-1-1 0 0,0 1 0 0 0,0-1 0 0 0,0 1 0 0 0,0-1 0 0 0,0 1 0 0 0,0-1 0 0 0,0 1 0 0 0,0-1 0 0 0,0 1 0 0 0,-1 0 1 0 0,1-1-1 0 0,-1 1 0 0 0,1-1 0 0 0,-1 1 0 0 0,0 0 0 0 0,1-1 0 0 0,-1 1 0 0 0,0 0 0 0 0,0 0 0 0 0,0 0 1 0 0,0-1-1 0 0,0 1 0 0 0,0 0 0 0 0,0 0 0 0 0,0 0 0 0 0,0 1 0 0 0,-1-1 0 0 0,1 0 0 0 0,0 0 0 0 0,-1 1 0 0 0,1-1 1 0 0,0 1-1 0 0,-1-1 0 0 0,1 1 0 0 0,-1-1 0 0 0,1 1 0 0 0,-1 0 0 0 0,1 0 0 0 0,-2 0-18 0 0,-11 0-9 0 0,-1 0-1 0 0,1 1 1 0 0,0 1 0 0 0,-1 0-1 0 0,1 1 1 0 0,0 1 0 0 0,0 0-1 0 0,1 1 1 0 0,0 1 0 0 0,-1 0-1 0 0,2 0 1 0 0,-1 1 0 0 0,1 1-1 0 0,0 0 1 0 0,0 1 0 0 0,1 0-1 0 0,1 1 1 0 0,-1 0 0 0 0,1 0-1 0 0,1 1 1 0 0,0 1 0 0 0,1 0-1 0 0,-4 7 10 0 0,5-9-22 0 0,0 0-1 0 0,1 0 1 0 0,0 0-1 0 0,1 1 1 0 0,0 0-1 0 0,1 0 0 0 0,0 0 1 0 0,1 1-1 0 0,0 0 1 0 0,1-1-1 0 0,0 1 1 0 0,1 0-1 0 0,1 0 0 0 0,-1 6 23 0 0,2-14-22 0 0,0-1-1 0 0,0 1 1 0 0,1-1-1 0 0,-1 1 1 0 0,1-1 0 0 0,-1 0-1 0 0,1 1 1 0 0,0-1-1 0 0,0 0 1 0 0,0 0-1 0 0,1 0 1 0 0,-1-1-1 0 0,1 1 1 0 0,0 0-1 0 0,0-1 1 0 0,-1 0-1 0 0,1 0 1 0 0,1 0-1 0 0,-1 0 1 0 0,0 0-1 0 0,0-1 1 0 0,1 1-1 0 0,-1-1 1 0 0,1 0 0 0 0,-1 0-1 0 0,1 0 1 0 0,0 0-1 0 0,2-1 23 0 0,109 1-3049 0 0,-68-15-206 0 0,-19 4-3471 0 0,-12 6-4697 0 0</inkml:trace>
  <inkml:trace contextRef="#ctx0" brushRef="#br0" timeOffset="15357.631">5512 2441 11506 0 0,'0'0'2862'0'0,"0"0"-501"0"0,0 0-342 0 0,0 0-317 0 0,0 0-298 0 0,0 0-242 0 0,0 0-210 0 0,0 0-139 0 0,0 0-110 0 0,0 0-135 0 0,0 0-114 0 0,0 0-108 0 0,0 0-56 0 0,32-25-22 0 0,102-78-48 0 0,-81 55 157 0 0,-13-4 113 0 0,-40 52-484 0 0,0 0-24 0 0,0 0-21 0 0,-5 18-388 0 0,-6 77 74 0 0,13-91 353 0 0,0 0-1 0 0,1-1 1 0 0,-1 0 0 0 0,0 1 0 0 0,1-1-1 0 0,0 0 1 0 0,0 0 0 0 0,0 0 0 0 0,0-1-1 0 0,0 1 1 0 0,1-1 0 0 0,-1 0 0 0 0,1 0 0 0 0,0 0-1 0 0,-1 0 1 0 0,1 0 0 0 0,0-1 0 0 0,0 0-1 0 0,0 0 1 0 0,0 0 0 0 0,0 0 0 0 0,1-1 0 0 0,6 3 32 0 0,0-1 0 0 0,1-1 1 0 0,-1 0-1 0 0,1 0 1 0 0,-1-1-1 0 0,1-1 1 0 0,0 0-1 0 0,-1-1 1 0 0,0 0-1 0 0,1 0 1 0 0,-1-1-1 0 0,0-1 0 0 0,0 0 1 0 0,-1 0-1 0 0,3-3-32 0 0,-6 4-13 0 0,0-1 1 0 0,0 1-1 0 0,-1-2 0 0 0,0 1 0 0 0,0-1 0 0 0,0 0 0 0 0,0 0 0 0 0,-1 0 0 0 0,0-1 1 0 0,0 0-1 0 0,0 0 0 0 0,-1-1 0 0 0,0 1 0 0 0,0-1 0 0 0,0 0 0 0 0,-1 0 0 0 0,0 0 1 0 0,-1 0-1 0 0,1 0 0 0 0,-1-1 0 0 0,-1 1 0 0 0,1-1 0 0 0,-2 0 0 0 0,1 1 0 0 0,-1-1 1 0 0,0 0 12 0 0,1-22-2630 0 0,0 10-5396 0 0,1 12-4026 0 0</inkml:trace>
  <inkml:trace contextRef="#ctx0" brushRef="#br0" timeOffset="15638.61">6406 1635 15411 0 0,'0'0'3628'0'0,"0"0"-1880"0"0,0 0-813 0 0,0 0 0 0 0,0 0 76 0 0,0 0 30 0 0,0 0-63 0 0,0 0-181 0 0,0 0-126 0 0,0 0-97 0 0,0 0-44 0 0,1 30-36 0 0,3 99-103 0 0,-3 359 914 0 0,18-392-1569 0 0,-13-88-1722 0 0,-11-23-159 0 0,-32-40-2526 0 0,21 33 622 0 0,1 0-4007 0 0,8 11-1222 0 0</inkml:trace>
  <inkml:trace contextRef="#ctx0" brushRef="#br0" timeOffset="15888.213">6011 1985 6089 0 0,'0'0'5033'0'0,"0"0"-2289"0"0,0 0-900 0 0,0 0-156 0 0,0 0 43 0 0,0 0 80 0 0,0 0-97 0 0,0 0-288 0 0,0 0-315 0 0,0 0-272 0 0,37 2-193 0 0,118 8-115 0 0,-84-7 15 0 0,-1-3 0 0 0,1-4 0 0 0,16-4-546 0 0,-13 1 51 0 0,-41 4-628 0 0,67-4 966 0 0,-68 10-3302 0 0,-1 4-3347 0 0,-21-3-6209 0 0</inkml:trace>
  <inkml:trace contextRef="#ctx0" brushRef="#br0" timeOffset="23474.722">151 3328 2457 0 0,'0'0'2163'0'0,"0"0"-748"0"0,0 0-116 0 0,0 0 165 0 0,0 0 67 0 0,0 0-109 0 0,0 0-249 0 0,0 0-146 0 0,0 0-28 0 0,0 0 40 0 0,0 0-3 0 0,9 2-77 0 0,0 1-556 0 0,1-2 0 0 0,0 1-1 0 0,0-1 1 0 0,0-1 0 0 0,0 1 0 0 0,0-2 0 0 0,0 1 0 0 0,0-2 0 0 0,0 1 0 0 0,0-1-1 0 0,5-2-402 0 0,12-8 653 0 0,0 0 0 0 0,-1-2-1 0 0,0-1 1 0 0,-1-1-1 0 0,0-1 1 0 0,10-11-653 0 0,16-39 758 0 0,-50 65-741 0 0,0 1 0 0 0,0-1 0 0 0,0 0 0 0 0,0-1 0 0 0,0 1 0 0 0,0 0 0 0 0,-1 0 0 0 0,1 0 0 0 0,-1 0 0 0 0,0-1 0 0 0,1 1 0 0 0,-1 0 0 0 0,0 0 0 0 0,0-1 0 0 0,-1 1 0 0 0,1 0 0 0 0,0 0 0 0 0,-1-1 0 0 0,1 1 0 0 0,-1 0 0 0 0,0 0 0 0 0,1 0 0 0 0,-1 0 0 0 0,0 0 0 0 0,-1 0 0 0 0,1 0 0 0 0,0 0 0 0 0,0 0 0 0 0,-1 1 1 0 0,1-1-1 0 0,-1 0 0 0 0,0 1 0 0 0,1-1 0 0 0,-1 1 0 0 0,-1-1-17 0 0,-8-4-16 0 0,0 0 0 0 0,-1 0 0 0 0,1 2 0 0 0,-1-1 0 0 0,0 1 0 0 0,-1 1 0 0 0,1 0 0 0 0,-1 1 0 0 0,1 1 0 0 0,-1 0 0 0 0,0 0 0 0 0,1 1 1 0 0,-12 1 15 0 0,7 1-14 0 0,0 1 0 0 0,0 1 1 0 0,1 0-1 0 0,-1 1 0 0 0,1 0 1 0 0,0 2-1 0 0,0 0 0 0 0,1 1 1 0 0,0 0-1 0 0,0 1 0 0 0,1 1 1 0 0,0 0-1 0 0,0 1 0 0 0,1 0 0 0 0,-4 6 15 0 0,9-9 10 0 0,0 1 0 0 0,1-1 0 0 0,0 1 1 0 0,0 1-1 0 0,1-1 0 0 0,1 1 1 0 0,-1 0-1 0 0,1 0 0 0 0,1 1 1 0 0,0 0-1 0 0,1-1 0 0 0,0 1 1 0 0,0 1-1 0 0,1-1 0 0 0,1 0 1 0 0,0 0-1 0 0,0 1 0 0 0,1-1 0 0 0,1 0 1 0 0,-1 1-1 0 0,2-1 0 0 0,0 0 1 0 0,0 0-1 0 0,1 0 0 0 0,1 0 1 0 0,-1 0-1 0 0,2-1 0 0 0,0 1 1 0 0,4 6-12 0 0,0-7 66 0 0,0 0 1 0 0,2 0-1 0 0,-1-1 1 0 0,1 0 0 0 0,0-1-1 0 0,1 0 1 0 0,0-1-1 0 0,0 0 1 0 0,0-1 0 0 0,1 0-1 0 0,0-1 1 0 0,0-1 0 0 0,1 0-1 0 0,-1-1 1 0 0,1 0-1 0 0,0-1 1 0 0,0 0 0 0 0,0-1-1 0 0,10-1-66 0 0,-10 0 49 0 0,-1 0 0 0 0,1-2 0 0 0,-1 1-1 0 0,1-1 1 0 0,-1-1 0 0 0,0 0 0 0 0,0-1 0 0 0,0-1 0 0 0,-1 0-1 0 0,1-1 1 0 0,-1 0 0 0 0,0 0 0 0 0,6-6-49 0 0,13-25-372 0 0,-26 18-6902 0 0,-5 16-4307 0 0</inkml:trace>
  <inkml:trace contextRef="#ctx0" brushRef="#br0" timeOffset="24989.148">1101 3152 7450 0 0,'0'0'2511'0'0,"0"0"-379"0"0,0 0-169 0 0,0 0-37 0 0,0 0-171 0 0,0 0-196 0 0,0 0-287 0 0,0 0-285 0 0,0 0-173 0 0,0 0-121 0 0,0 0-89 0 0,0 0-65 0 0,0 0-55 0 0,-17-4-62 0 0,-54-11-46 0 0,-7 12 941 0 0,-11 54-714 0 0,69-37-571 0 0,1 0-1 0 0,1 2 1 0 0,0 0-1 0 0,1 1 1 0 0,1 0 0 0 0,-3 6-32 0 0,14-19 0 0 0,1 1 1 0 0,0-1-1 0 0,1 1 1 0 0,-1-1-1 0 0,1 1 1 0 0,0 0-1 0 0,0 0 1 0 0,1 1-1 0 0,-1-1 1 0 0,1 0-1 0 0,0 1 1 0 0,1 0-1 0 0,-1-1 1 0 0,1 1-1 0 0,0 0 1 0 0,1 0 0 0 0,-1-1-1 0 0,1 1 1 0 0,0 0-1 0 0,1 0 1 0 0,-1 0-1 0 0,1 0 1 0 0,0-1-1 0 0,1 1 1 0 0,-1 0-1 0 0,1-1 1 0 0,0 1-1 0 0,1-1 1 0 0,-1 0-1 0 0,1 0 1 0 0,0 0-1 0 0,0 0 1 0 0,2 1-1 0 0,0-1 22 0 0,1 1 1 0 0,0-1-1 0 0,1-1 1 0 0,-1 1-1 0 0,1-1 1 0 0,0-1-1 0 0,0 1 1 0 0,0-1-1 0 0,1 0 0 0 0,-1-1 1 0 0,1 1-1 0 0,-1-2 1 0 0,1 1-1 0 0,0-1 1 0 0,0 0-1 0 0,0-1 1 0 0,0 1-1 0 0,0-2 0 0 0,-1 1 1 0 0,1-1-1 0 0,0 0 1 0 0,0-1-1 0 0,-1 0 1 0 0,1 0-1 0 0,5-3-22 0 0,11-3 122 0 0,1-2-1 0 0,-2-1 0 0 0,1-1 1 0 0,-2-1-1 0 0,1-1 0 0 0,-2-1 1 0 0,5-5-122 0 0,-1 0 94 0 0,0-1 0 0 0,-2-1 0 0 0,-1-1 0 0 0,-1-1 0 0 0,-1-1 0 0 0,-1-1 1 0 0,-1-1-1 0 0,-1 0 0 0 0,10-25-94 0 0,-13 15 205 0 0,-14 36-118 0 0,0 1-38 0 0,0 0-16 0 0,0 0-9 0 0,0 0-28 0 0,0 0 11 0 0,0 0-2 0 0,0 0-45 0 0,-6 23 377 0 0,-96 227 116 0 0,19-15-441 0 0,59-168-14 0 0,3 2 1 0 0,3 0-1 0 0,3 0 0 0 0,3 6 2 0 0,6 14-4 0 0,6-89 0 0 0,0 0 7 0 0,0 0-6 0 0,0 0 14 0 0,0 0 21 0 0,0 0-11 0 0,0 0-21 0 0,0 0-1 0 0,0 0-16 0 0,0 0 26 0 0,0 0 6 0 0,0 0-25 0 0,0 0 14 0 0,0 0-12 0 0,0-3 3 0 0,0 3-10 0 0,0 0-10 0 0,0 0-7 0 0,30-19 20 0 0,213-105 24 0 0,-215 108-67 0 0,-27 16 67 0 0,-1 0 11 0 0,0 0-22 0 0,0 0 2 0 0,0 0-4 0 0,0 0 14 0 0,-7-18 240 0 0,-1 11-244 0 0,1 1 1 0 0,-1 0-1 0 0,0 0 0 0 0,-1 1 0 0 0,0 0 0 0 0,1 1 0 0 0,-2 0 0 0 0,1 0 0 0 0,0 0 0 0 0,-1 2 0 0 0,-8-3-9 0 0,-326-62-28 0 0,278 44 99 0 0,114-10-151 0 0,-39 30 80 0 0,197-59 104 0 0,-35 32-77 0 0,-158 30-811 0 0,0-11-2739 0 0,-5 0-959 0 0,-4 7-651 0 0,-1 0-6767 0 0</inkml:trace>
  <inkml:trace contextRef="#ctx0" brushRef="#br0" timeOffset="25542.809">1522 3295 11891 0 0,'0'0'2291'0'0,"0"0"-342"0"0,0 0-211 0 0,0 0-88 0 0,0 0-171 0 0,0 0-264 0 0,0 0-280 0 0,0 0-235 0 0,0 0-135 0 0,0 0-59 0 0,0 0-32 0 0,0 0 7 0 0,-5-6 1952 0 0,5 258-1486 0 0,0-249-938 0 0,-1 0-1 0 0,1 0 1 0 0,0 1-1 0 0,0-1 1 0 0,1 0-1 0 0,-1 0 1 0 0,0 0-1 0 0,1 0 1 0 0,0 0-1 0 0,0 0 1 0 0,0 0-1 0 0,0-1 1 0 0,0 1-1 0 0,1 0 1 0 0,-1 0-1 0 0,1-1 1 0 0,-1 1-1 0 0,1-1 1 0 0,0 1 0 0 0,0-1-1 0 0,0 0 1 0 0,1 0-1 0 0,-1 0 1 0 0,0 0-1 0 0,1 0 1 0 0,-1 0-1 0 0,1-1 1 0 0,0 1-1 0 0,-1-1 1 0 0,1 0-1 0 0,0 0 1 0 0,0 0-1 0 0,0 0 1 0 0,0 0-1 0 0,0-1 1 0 0,0 1-1 0 0,0-1 1 0 0,0 0-1 0 0,0 0 1 0 0,0 0-1 0 0,0 0 1 0 0,0-1-1 0 0,0 1 1 0 0,0-1-1 0 0,0 1 1 0 0,0-1-1 0 0,2-1-8 0 0,17-10 156 0 0,-1-2 0 0 0,-1 0-1 0 0,0-1 1 0 0,0-1-1 0 0,-2-1 1 0 0,0 0 0 0 0,-1-2-1 0 0,-1 0 1 0 0,0 0 0 0 0,3-9-156 0 0,6-10 144 0 0,-1-1 0 0 0,-2-1 1 0 0,-1 0-1 0 0,3-16-144 0 0,-7 23 80 0 0,-17 32-97 0 0,0 1 19 0 0,0 0-51 0 0,0 0-11 0 0,-13 11-737 0 0,-32 60-2216 0 0,28-39-5701 0 0,13-24-3408 0 0</inkml:trace>
  <inkml:trace contextRef="#ctx0" brushRef="#br0" timeOffset="25828.913">2216 3299 15739 0 0,'0'0'1833'0'0,"0"0"-578"0"0,0 0-100 0 0,0 0 218 0 0,0 0 125 0 0,0 0-94 0 0,0 0-273 0 0,0 0-277 0 0,0 0-193 0 0,0 0-159 0 0,0 0-82 0 0,0 0-78 0 0,0 0-78 0 0,4 25-46 0 0,7 79-38 0 0,-19-14 159 0 0,1-66-287 0 0,-26 52-316 0 0,11-54-3440 0 0,16-21 614 0 0,3-1-2383 0 0,-1 0-6487 0 0</inkml:trace>
  <inkml:trace contextRef="#ctx0" brushRef="#br0" timeOffset="26074.768">2185 3012 12307 0 0,'0'0'2248'0'0,"0"0"-736"0"0,0 0-383 0 0,0 0-281 0 0,0 0-240 0 0,0 0-256 0 0,0 0-328 0 0,0 0-352 0 0,0 0-184 0 0,0 0-208 0 0,0 0-296 0 0,0 0-881 0 0,0 0-7049 0 0</inkml:trace>
  <inkml:trace contextRef="#ctx0" brushRef="#br0" timeOffset="26401.643">2561 2795 14395 0 0,'0'0'3682'0'0,"0"0"-1308"0"0,0 0-599 0 0,0 0-207 0 0,0 0-209 0 0,0 0-265 0 0,0 0-306 0 0,0 0-245 0 0,0 0-139 0 0,0 0-87 0 0,0 0-27 0 0,0 0-20 0 0,0 0-41 0 0,1 1-4 0 0,7 97 1107 0 0,3 501-893 0 0,-11-589-435 0 0,1 2-8 0 0,-1 0 0 0 0,0 0 1 0 0,-1 1-1 0 0,-1-1 0 0 0,0 0 1 0 0,0-1-1 0 0,-1 1 0 0 0,0 0 1 0 0,-3 4 3 0 0,0-34-3169 0 0,6-5-4895 0 0,0 16-3788 0 0</inkml:trace>
  <inkml:trace contextRef="#ctx0" brushRef="#br0" timeOffset="28682.912">2955 3380 3961 0 0,'0'0'3189'0'0,"0"0"-1037"0"0,0 0-454 0 0,0 0 67 0 0,0 0 50 0 0,0 0-116 0 0,0 0-238 0 0,0 0-388 0 0,0 0-362 0 0,0 0-232 0 0,0 0-83 0 0,7-3 213 0 0,-5 3 2144 0 0,1 127-306 0 0,-1-16-3431 0 0,-6-125-3286 0 0,-1 6-3150 0 0,3 5-3601 0 0</inkml:trace>
  <inkml:trace contextRef="#ctx0" brushRef="#br0" timeOffset="28990.415">2969 2986 6841 0 0,'0'0'2292'0'0,"0"0"-79"0"0,0 0-143 0 0,0 0-225 0 0,0 0-332 0 0,0 0-280 0 0,0 0-241 0 0,0 0-229 0 0,0 0-102 0 0,0 0-80 0 0,0 0-83 0 0,0 0-51 0 0,-9 7-39 0 0,-28 22-11 0 0,12 20 1129 0 0,23-35-1238 0 0,36-60 1340 0 0,2-22-3079 0 0,-38 68-4473 0 0,-3 0-286 0 0,1 0-5593 0 0</inkml:trace>
  <inkml:trace contextRef="#ctx0" brushRef="#br0" timeOffset="29743.608">3408 2806 11707 0 0,'0'0'4687'0'0,"0"0"-2417"0"0,0 0-883 0 0,0 0-33 0 0,0 0 65 0 0,0 0-47 0 0,0 0-224 0 0,0 0-298 0 0,0 0-248 0 0,0 0-128 0 0,0 0-87 0 0,0 0-47 0 0,0 0-51 0 0,4-6-45 0 0,16-16-33 0 0,-15 58 524 0 0,23 188-334 0 0,-14-18-292 0 0,-8 114-109 0 0,-10-310 466 0 0,22-37-475 0 0,0 0 0 0 0,2 1 0 0 0,0 0 0 0 0,2 2 0 0 0,1 0 0 0 0,1 2 0 0 0,0 1 0 0 0,2 1 0 0 0,0 1 0 0 0,2 1 0 0 0,0 1 0 0 0,1 1-1 0 0,7-1 10 0 0,75-17-90 0 0,-108 37 91 0 0,0-1 1 0 0,0 1 0 0 0,-1 0-1 0 0,1 0 1 0 0,-1 0 0 0 0,1 0-1 0 0,-1 1 1 0 0,0-1 0 0 0,0 1-1 0 0,0-1 1 0 0,-1 1 0 0 0,1-1-1 0 0,-1 1 1 0 0,0 0 0 0 0,0 0-1 0 0,0 0 1 0 0,-1 0 0 0 0,1 0-1 0 0,-1-1 1 0 0,0 1-1 0 0,0 2-1 0 0,0 7 3 0 0,0 0-1 0 0,-1 0 1 0 0,0 0-1 0 0,0 0 0 0 0,-2 0 1 0 0,0 0-1 0 0,0 0 0 0 0,-1-1 1 0 0,-1 1-1 0 0,0-1 1 0 0,0 0-1 0 0,-2-1 0 0 0,1 1 1 0 0,-1-1-1 0 0,-1 0 0 0 0,0-1 1 0 0,-1 0-1 0 0,-3 4-2 0 0,-4 3 6 0 0,-1-1-1 0 0,0 0 1 0 0,-1-1-1 0 0,0-1 0 0 0,-2-1 1 0 0,1-1-1 0 0,-1 0 1 0 0,-1-1-1 0 0,0-2 1 0 0,-17 6-6 0 0,33-14-25 0 0,0 1 0 0 0,0-1 0 0 0,-1-1 0 0 0,1 1 0 0 0,0-1 0 0 0,0 0 0 0 0,-1 0 0 0 0,1 0-1 0 0,0-1 1 0 0,0 0 0 0 0,-1 0 0 0 0,1 0 0 0 0,0 0 0 0 0,0-1 0 0 0,0 0 0 0 0,0 0 0 0 0,1-1 0 0 0,-1 1 0 0 0,1-1 0 0 0,-1 0 0 0 0,1 0 0 0 0,0 0 0 0 0,0-1 0 0 0,0 0 0 0 0,1 0 0 0 0,-1 0 0 0 0,1 0 0 0 0,0 0 0 0 0,0 0 0 0 0,0-1 0 0 0,1 0 0 0 0,-1 1 0 0 0,1-1 0 0 0,0 0 0 0 0,1 0 0 0 0,-1 0-1 0 0,1 0 1 0 0,0-1 0 0 0,0 1 0 0 0,1 0 0 0 0,-1 0 0 0 0,1-1 0 0 0,0 1 0 0 0,1-1 25 0 0,18-65-2350 0 0,11 32-5765 0 0,-21 27-3861 0 0</inkml:trace>
  <inkml:trace contextRef="#ctx0" brushRef="#br0" timeOffset="30477.53">3995 3634 5553 0 0,'0'0'1877'0'0,"0"0"-146"0"0,0 0-50 0 0,0 0-74 0 0,0 0-213 0 0,0 0-243 0 0,0 0-246 0 0,0 0-195 0 0,0 0-9 0 0,0 0 78 0 0,0 0 140 0 0,0 0 79 0 0,0 0 6 0 0,4-1-72 0 0,72-39 2881 0 0,-56 23-3474 0 0,-1-1 0 0 0,0-1 0 0 0,-1-1 0 0 0,-2 0 1 0 0,0-1-1 0 0,-1-1 0 0 0,0-1 0 0 0,-2 0 0 0 0,-1 0 0 0 0,1-7-339 0 0,-10 25 18 0 0,1-1 0 0 0,-1 1 0 0 0,-1-1 0 0 0,1 0 0 0 0,-1 0 0 0 0,0 0 0 0 0,-1 0 0 0 0,1-1 0 0 0,-1 1 0 0 0,0 0 0 0 0,-1-1 0 0 0,1 1 0 0 0,-1-1 0 0 0,-1 1 0 0 0,1 0 0 0 0,-1-1 0 0 0,0 1 0 0 0,-1 0 0 0 0,1 0 0 0 0,-1-1 0 0 0,0 1 0 0 0,-1 1 0 0 0,0-1 0 0 0,1 0 0 0 0,-2 0 0 0 0,1 1 0 0 0,-1-1-18 0 0,2 6-10 0 0,0-1 0 0 0,0 0 0 0 0,1 1 0 0 0,-1-1 0 0 0,0 1 0 0 0,0-1 0 0 0,0 1 0 0 0,0 0 0 0 0,0 0 0 0 0,0 0 0 0 0,0 0 1 0 0,0 0-1 0 0,0 1 0 0 0,0-1 0 0 0,0 0 0 0 0,0 1 0 0 0,0-1 0 0 0,0 1 0 0 0,1 0 0 0 0,-1 0 0 0 0,0 0 0 0 0,0 0 0 0 0,1 0 0 0 0,-1 0 1 0 0,1 0-1 0 0,-1 0 0 0 0,1 1 0 0 0,-1-1 0 0 0,1 1 0 0 0,0-1 0 0 0,-1 1 0 0 0,1 0 10 0 0,0-1-4 0 0,0 0-1 0 0,0 0 1 0 0,0 0 0 0 0,0 0-1 0 0,1 0 1 0 0,-1 0-1 0 0,0 0 1 0 0,1 0 0 0 0,-1 0-1 0 0,1 0 1 0 0,-1 0 0 0 0,1 0-1 0 0,-1 1 1 0 0,1-1-1 0 0,0 0 1 0 0,0 0 0 0 0,-1 1-1 0 0,1-1 1 0 0,0 0 0 0 0,0 0-1 0 0,0 0 1 0 0,0 1-1 0 0,1-1 1 0 0,-1 0 0 0 0,0 0-1 0 0,0 1 1 0 0,1-1-1 0 0,-1 0 1 0 0,1 0 0 0 0,-1 0-1 0 0,1 0 1 0 0,0 0 0 0 0,-1 0-1 0 0,1 0 1 0 0,0 0-1 0 0,0 0 1 0 0,-1 0 0 0 0,1 0-1 0 0,0 0 1 0 0,0 0 0 0 0,0-1-1 0 0,0 1 1 0 0,0 0-1 0 0,0-1 1 0 0,0 1 0 0 0,0-1-1 0 0,1 1 1 0 0,-1-1 0 0 0,0 1 4 0 0,47 10 37 0 0,-40-10-36 0 0,-1 0-1 0 0,1 0 1 0 0,-1 1-1 0 0,1 0 1 0 0,-1 0-1 0 0,0 1 1 0 0,0 0-1 0 0,0 0 1 0 0,-1 0-1 0 0,1 1 1 0 0,-1 0 0 0 0,4 4-1 0 0,-7-3 11 0 0,0 1 1 0 0,-1-1-1 0 0,0 1 1 0 0,0 0-1 0 0,-1 0 1 0 0,1 0 0 0 0,-1 0-1 0 0,0 0 1 0 0,-1 1-1 0 0,1-1 1 0 0,-1 0 0 0 0,-1 0-1 0 0,1 0 1 0 0,-1 0-1 0 0,0 0 1 0 0,0 1-1 0 0,-1-1 1 0 0,0-1 0 0 0,-2 6-12 0 0,-4 16 55 0 0,4-16-47 0 0,0-1 1 0 0,1 1 0 0 0,0 0-1 0 0,1 0 1 0 0,1 0 0 0 0,-1 0 0 0 0,2 0-1 0 0,-1 0 1 0 0,1 1 0 0 0,1-1-1 0 0,0 0 1 0 0,1 0 0 0 0,2 8-9 0 0,42 61 21 0 0,-57-82-3954 0 0,5-2-978 0 0,5 4 1743 0 0,-3-1-8860 0 0</inkml:trace>
  <inkml:trace contextRef="#ctx0" brushRef="#br0" timeOffset="30724.412">4628 3358 14803 0 0,'0'0'2319'0'0,"0"0"-696"0"0,0 0-220 0 0,0 0 58 0 0,0 0-88 0 0,0 0-202 0 0,0 0-325 0 0,0 0-316 0 0,0 0-219 0 0,0 0-135 0 0,0 0-85 0 0,-1 30-64 0 0,-2 127-131 0 0,3-157 61 0 0,2 7-241 0 0,0-6-8554 0 0,-2-1-3034 0 0</inkml:trace>
  <inkml:trace contextRef="#ctx0" brushRef="#br0" timeOffset="30971.241">4619 3023 19036 0 0,'0'0'1600'0'0,"0"0"-623"0"0,0 0-161 0 0,0 0-72 0 0,0 0-216 0 0,0 0-224 0 0,0 0-256 0 0,0 0-288 0 0,0 0-80 0 0,0 0-104 0 0,0 0-168 0 0,0 0-664 0 0,0 0-3001 0 0,0 0-8498 0 0</inkml:trace>
  <inkml:trace contextRef="#ctx0" brushRef="#br0" timeOffset="31222.043">4878 3281 17140 0 0,'0'0'1816'0'0,"0"0"-540"0"0,0 0-257 0 0,0 0-121 0 0,0 0-138 0 0,0 0-149 0 0,0 0-163 0 0,0 0-132 0 0,0 0-93 0 0,0 0-38 0 0,0 0-46 0 0,0 0-45 0 0,-9 22-43 0 0,-31 72-30 0 0,29-30 22 0 0,13-54-38 0 0,-1-5 5 0 0,1-1-1 0 0,-1 0 0 0 0,1 0 0 0 0,0 0 1 0 0,0 0-1 0 0,1 0 0 0 0,-1 0 0 0 0,1 0 1 0 0,0-1-1 0 0,-1 1 0 0 0,2-1 0 0 0,-1 0 1 0 0,0 0-1 0 0,1 0 0 0 0,-1 0 0 0 0,1-1 0 0 0,0 1 1 0 0,0-1-1 0 0,0 0 0 0 0,0 0 0 0 0,0-1 1 0 0,1 1-1 0 0,-1-1 0 0 0,0 0 0 0 0,1 0 1 0 0,-1 0-1 0 0,1-1 0 0 0,-1 1 0 0 0,1-1-9 0 0,7 0 197 0 0,0 0-1 0 0,0-1 0 0 0,-1 0 0 0 0,1 0 0 0 0,0-1 0 0 0,0-1 0 0 0,-1 0 0 0 0,0-1 0 0 0,1 0 0 0 0,-1-1 0 0 0,-1 0 1 0 0,1 0-1 0 0,-1-1 0 0 0,0-1 0 0 0,0 0 0 0 0,-1 0 0 0 0,1-1 0 0 0,-2 0 0 0 0,1 0 0 0 0,-1-1 0 0 0,-1-1 1 0 0,0 1-1 0 0,0-1 0 0 0,0 0 0 0 0,0-4-196 0 0,1 1 89 0 0,-2-1-1 0 0,1 0 1 0 0,-2-1 0 0 0,0 1 0 0 0,-1-1-1 0 0,0 0 1 0 0,-1 0 0 0 0,-1 0 0 0 0,0-1-1 0 0,-2 1 1 0 0,0-11-89 0 0,0 25-53 0 0,0 1 0 0 0,0-1 0 0 0,-1 1 0 0 0,1 0 0 0 0,0-1 0 0 0,-1 1-1 0 0,1-1 1 0 0,-1 1 0 0 0,1 0 0 0 0,-1-1 0 0 0,1 1 0 0 0,0 0 0 0 0,-1-1 0 0 0,1 1 0 0 0,-1 0 0 0 0,1 0 0 0 0,-1-1 0 0 0,0 1 0 0 0,1 0 0 0 0,-1 0-1 0 0,1 0 1 0 0,-1 0 0 0 0,1 0 0 0 0,-1 0 0 0 0,1 0 0 0 0,-1 0 0 0 0,0 0 0 0 0,1 0 0 0 0,-1 0 0 0 0,1 0 0 0 0,-1 0 0 0 0,1 0 0 0 0,-1 1-1 0 0,1-1 1 0 0,-1 0 0 0 0,1 0 0 0 0,-1 1 0 0 0,1-1 0 0 0,-1 0 0 0 0,1 1 0 0 0,-1-1 0 0 0,1 0 0 0 0,0 1 0 0 0,-1-1 0 0 0,1 1 0 0 0,-1-1-1 0 0,1 1 1 0 0,0-1 0 0 0,0 1 0 0 0,-1-1 0 0 0,1 1 0 0 0,0-1 0 0 0,0 1 0 0 0,0-1 0 0 0,-1 1 0 0 0,1-1 0 0 0,0 1 0 0 0,0-1 0 0 0,0 1 0 0 0,0 0-1 0 0,0-1 1 0 0,0 1 0 0 0,0-1 0 0 0,0 1 53 0 0,-5 9-1267 0 0,-2 4-3968 0 0,1-6-6976 0 0</inkml:trace>
  <inkml:trace contextRef="#ctx0" brushRef="#br0" timeOffset="35161.119">5480 3362 4841 0 0,'0'0'2573'0'0,"0"0"-710"0"0,0 0-242 0 0,0 0 56 0 0,0 0 48 0 0,0 0-100 0 0,0 0-304 0 0,0 0-378 0 0,0 0-277 0 0,0 0-137 0 0,0 0-35 0 0,8 3 3649 0 0,-15 273-2173 0 0,4-252-1839 0 0,3-17 914 0 0,3-25-254 0 0,73-239 270 0 0,-59 210-987 0 0,46-81 203 0 0,-61 124-276 0 0,0 1-1 0 0,0 0 0 0 0,0 1 1 0 0,0-1-1 0 0,0 0 1 0 0,1 1-1 0 0,0-1 0 0 0,-1 1 1 0 0,1-1-1 0 0,0 1 0 0 0,0 0 1 0 0,0 1-1 0 0,0-1 0 0 0,0 0 1 0 0,1 1-1 0 0,-1 0 1 0 0,0-1-1 0 0,1 1 0 0 0,-1 1 1 0 0,1-1-1 0 0,-1 0 0 0 0,1 1 1 0 0,0 0-1 0 0,-1 0 1 0 0,1 0-1 0 0,-1 0 0 0 0,1 0 1 0 0,-1 1-1 0 0,1 0 0 0 0,-1 0 1 0 0,1 0-1 0 0,-1 0 1 0 0,1 0-1 0 0,-1 1 0 0 0,0-1 1 0 0,1 1-1 0 0,5 13 26 0 0,0-1 1 0 0,-1 2 0 0 0,0-1 0 0 0,-1 1 0 0 0,-1 0-1 0 0,-1 1 1 0 0,0 0 0 0 0,-1-1 0 0 0,0 1 0 0 0,-2 1-1 0 0,0-1 1 0 0,-1 0 0 0 0,-1 1 0 0 0,0-1 0 0 0,-2 0 0 0 0,1 0-1 0 0,-2 1 1 0 0,-1-1 0 0 0,0-1 0 0 0,-6 17-27 0 0,-5 37 41 0 0,8-48-30 0 0,9-27 79 0 0,64-118-27 0 0,18-13 2 0 0,12 22-154 0 0,-93 112 88 0 0,-1-1 0 0 0,1 1 0 0 0,0 0 0 0 0,-1 0 0 0 0,1 0 0 0 0,0 0 1 0 0,1 1-1 0 0,-1-1 0 0 0,0 1 0 0 0,0-1 0 0 0,1 1 0 0 0,-1 1 0 0 0,0-1 0 0 0,1 0 0 0 0,-1 1 0 0 0,1-1 0 0 0,-1 1 0 0 0,1 0 0 0 0,-1 0 0 0 0,1 1 0 0 0,-1-1 0 0 0,1 1 0 0 0,-1-1 1 0 0,1 1-1 0 0,-1 0 0 0 0,0 1 0 0 0,0-1 0 0 0,1 0 0 0 0,-1 1 0 0 0,0 0 0 0 0,0 0 0 0 0,0 0 0 0 0,-1 0 0 0 0,1 0 0 0 0,0 0 0 0 0,-1 1 0 0 0,1 0 0 0 0,-1-1 0 0 0,0 1 1 0 0,0 0-1 0 0,0 0 0 0 0,0 0 0 0 0,-1 0 0 0 0,2 2 1 0 0,2 10 15 0 0,0-1 0 0 0,0 1 1 0 0,-2 0-1 0 0,0 1 0 0 0,0-1 0 0 0,-1 0 1 0 0,-1 1-1 0 0,-1-1 0 0 0,0 1 1 0 0,-1-1-1 0 0,-3 13-15 0 0,-10 115 100 0 0,14-110-135 0 0,17-61-4412 0 0,-11 20-2347 0 0,-1 4-5489 0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2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428 283 1568 0 0,'0'0'1217'0'0,"0"0"-145"0"0,0 0 83 0 0,0 0 318 0 0,0 0 361 0 0,0 0 164 0 0,0 0-110 0 0,0 0-301 0 0,0 0-364 0 0,0 0-279 0 0,0 0-211 0 0,1-14-139 0 0,3-43-43 0 0,-1 52 4368 0 0,2 16-3468 0 0,7 28-1559 0 0,-11-34 600 0 0,19 75-79 0 0,-4 1 1 0 0,-3 1 0 0 0,-4 0 0 0 0,-2 60-414 0 0,-2 182 261 0 0,-4-185-3732 0 0,6-146-5123 0 0,-5 3 2330 0 0,0 1-1914 0 0</inkml:trace>
  <inkml:trace contextRef="#ctx0" brushRef="#br0" timeOffset="390.045">201 272 8698 0 0,'0'0'1728'0'0,"0"0"-710"0"0,0 0-435 0 0,0 0 21 0 0,0 0 287 0 0,0 0 222 0 0,0 0 45 0 0,0 0-139 0 0,32-29-218 0 0,102-89-189 0 0,-129 113-560 0 0,1 0 0 0 0,0 1 0 0 0,-1-1 0 0 0,2 1-1 0 0,-1 0 1 0 0,0 1 0 0 0,1 0 0 0 0,-1 0 0 0 0,1 0 0 0 0,0 1 0 0 0,0 0-1 0 0,0 0 1 0 0,0 0 0 0 0,8 0-52 0 0,8-1 162 0 0,10-4 55 0 0,1 1 0 0 0,-1 2-1 0 0,1 1 1 0 0,0 2-1 0 0,0 1 1 0 0,0 1-1 0 0,0 2 1 0 0,14 4-217 0 0,-37-4 56 0 0,-1-1 0 0 0,1 2 1 0 0,0-1-1 0 0,-1 1 0 0 0,0 1 0 0 0,0 0 1 0 0,0 0-1 0 0,-1 1 0 0 0,0 1 1 0 0,0-1-1 0 0,0 1 0 0 0,-1 1 0 0 0,0-1 1 0 0,0 2-1 0 0,-1-1 0 0 0,0 1 1 0 0,0 0-1 0 0,-1 0 0 0 0,-1 1 0 0 0,1 0 1 0 0,-1 0-1 0 0,-1 0 0 0 0,0 0 0 0 0,-1 1 1 0 0,0 0-1 0 0,0-1 0 0 0,-1 1 1 0 0,0 0-1 0 0,-1 0 0 0 0,-1 1-56 0 0,-3 9 73 0 0,-2-1-1 0 0,-1 0 1 0 0,0-1 0 0 0,-2 1-1 0 0,0-1 1 0 0,-1 0 0 0 0,-1-1-1 0 0,0 0 1 0 0,-2-1 0 0 0,0 0-1 0 0,0-1 1 0 0,-2 0 0 0 0,0-1-1 0 0,-1-1 1 0 0,0 0-1 0 0,-1-1 1 0 0,-1 0 0 0 0,0-2-1 0 0,-6 3-72 0 0,-199 110 95 0 0,203-117-228 0 0,0 0 1 0 0,-1-2-1 0 0,1 0 0 0 0,-1-1 1 0 0,0-1-1 0 0,0-1 0 0 0,0-1 1 0 0,-14-1 132 0 0,35-19-6086 0 0,10 5-1791 0 0,-2 7-1108 0 0</inkml:trace>
  <inkml:trace contextRef="#ctx0" brushRef="#br0" timeOffset="772.072">1243 717 10378 0 0,'0'0'2013'0'0,"0"0"-588"0"0,0 0-238 0 0,0 0 23 0 0,0 0 67 0 0,0 0-60 0 0,0 0-208 0 0,0 0-205 0 0,0 0-206 0 0,0 0-187 0 0,0 0-158 0 0,0 0-97 0 0,-31 27-65 0 0,-97 82-43 0 0,124-107-47 0 0,1 0 1 0 0,0 0 0 0 0,0 0 0 0 0,0 0-1 0 0,1 0 1 0 0,-1 1 0 0 0,0-1 0 0 0,1 1-1 0 0,0 0 1 0 0,-1 0 0 0 0,1 0 0 0 0,0 0-1 0 0,0 0 1 0 0,1 0 0 0 0,-1 0-1 0 0,1 1 1 0 0,0-1 0 0 0,0 0 0 0 0,0 1-1 0 0,0 1-1 0 0,0 6-5 0 0,-1-6-8 0 0,1 1 1 0 0,0 0-1 0 0,0 0 0 0 0,1 0 1 0 0,-1 0-1 0 0,1 0 0 0 0,1 0 0 0 0,-1 0 1 0 0,1 0-1 0 0,0 0 0 0 0,1 0 1 0 0,-1 0-1 0 0,1-1 0 0 0,0 1 0 0 0,1 0 1 0 0,-1-1-1 0 0,1 0 0 0 0,0 1 1 0 0,0-1-1 0 0,1-1 0 0 0,0 1 1 0 0,-1 0-1 0 0,2-1 0 0 0,-1 0 0 0 0,0 0 1 0 0,1 0-1 0 0,0 0 0 0 0,0-1 1 0 0,0 0-1 0 0,0 0 0 0 0,0 0 0 0 0,1 0 1 0 0,-1-1-1 0 0,1 0 0 0 0,0 0 1 0 0,4 0 12 0 0,0 0 39 0 0,-1 0 0 0 0,0 0 0 0 0,0-1 0 0 0,1 0 0 0 0,-1-1 0 0 0,1 0 1 0 0,-1-1-1 0 0,0 0 0 0 0,1 0 0 0 0,-1-1 0 0 0,0 0 0 0 0,0-1 0 0 0,0 0 0 0 0,0 0 1 0 0,0-1-1 0 0,-1 0 0 0 0,0 0 0 0 0,1-1 0 0 0,-2 0 0 0 0,1-1 0 0 0,0 0 1 0 0,-1 0-1 0 0,0 0 0 0 0,-1-1 0 0 0,0 0 0 0 0,0 0 0 0 0,0-1 0 0 0,-1 0 0 0 0,0 0 1 0 0,0 0-1 0 0,-1 0 0 0 0,0-1 0 0 0,-1 0 0 0 0,0 0 0 0 0,2-7-39 0 0,-2 5 31 0 0,0-1-1 0 0,-1 0 0 0 0,-1 0 1 0 0,0 0-1 0 0,0 0 0 0 0,-1 0 1 0 0,-1 0-1 0 0,0-1 0 0 0,0 1 0 0 0,-2 1 1 0 0,1-1-1 0 0,-1 0 0 0 0,-1 0 1 0 0,0 1-1 0 0,-1 0 0 0 0,0 0 1 0 0,-1 0-1 0 0,0 1 0 0 0,-5-8-30 0 0,7 12-164 0 0,-1-1 0 0 0,1 1-1 0 0,-1 0 1 0 0,0 1 0 0 0,0-1-1 0 0,-1 1 1 0 0,1 0 0 0 0,-1 0 0 0 0,0 1-1 0 0,-1-1 1 0 0,1 1 0 0 0,-1 1-1 0 0,0-1 1 0 0,0 1 0 0 0,0 1-1 0 0,0-1 1 0 0,0 1 0 0 0,-1 0-1 0 0,-2 0 165 0 0,-8 2-3085 0 0,6 0-2708 0 0,4 0-5233 0 0</inkml:trace>
  <inkml:trace contextRef="#ctx0" brushRef="#br0" timeOffset="1151.635">1768 143 12995 0 0,'0'0'1691'0'0,"0"0"-451"0"0,0 0-256 0 0,0 0 89 0 0,0 0 133 0 0,0 0-11 0 0,0 0-240 0 0,0 0-339 0 0,0 0-205 0 0,0 0-52 0 0,0 0 32 0 0,0 0 34 0 0,0 0-8 0 0,3 12-74 0 0,29 216 849 0 0,-24 213-854 0 0,-18-268-327 0 0,1-106-138 0 0,4-86-5289 0 0,-1-5 981 0 0,2 12-1402 0 0,0 4-4190 0 0</inkml:trace>
  <inkml:trace contextRef="#ctx0" brushRef="#br0" timeOffset="1353.716">1429 743 10322 0 0,'0'0'1070'0'0,"0"0"-65"0"0,0 0 152 0 0,0 0 61 0 0,0 0-35 0 0,32 1-90 0 0,100 1-122 0 0,241-5 1198 0 0,-302 11-3851 0 0,-31-2-5216 0 0,-25-5-3502 0 0</inkml:trace>
  <inkml:trace contextRef="#ctx0" brushRef="#br0" timeOffset="1706.641">2206 891 5041 0 0,'0'0'1859'0'0,"0"0"-1137"0"0,0 0 100 0 0,0 0 628 0 0,0 0 289 0 0,0 0 62 0 0,0 0-174 0 0,0 0-303 0 0,0 0-300 0 0,0 0-252 0 0,32-15-184 0 0,99-44-124 0 0,-73 16 101 0 0,-53 34-449 0 0,1 0-10 0 0,-1 0 1 0 0,-1-1 0 0 0,1 1 0 0 0,-2-1 0 0 0,1-1-1 0 0,-1 1 1 0 0,-1 0 0 0 0,0-1 0 0 0,0 1-1 0 0,-1-1 1 0 0,0 1 0 0 0,-1-1 0 0 0,0 0 0 0 0,-1-4-107 0 0,-2 11 14 0 0,1 0 1 0 0,0-1 0 0 0,-1 1 0 0 0,0 0 0 0 0,0 0 0 0 0,0 1 0 0 0,0-1-1 0 0,-1 1 1 0 0,1-1 0 0 0,-1 1 0 0 0,0 0 0 0 0,0 1 0 0 0,0-1 0 0 0,0 1-1 0 0,-1-1 1 0 0,1 1 0 0 0,-1 1 0 0 0,1-1 0 0 0,-1 1 0 0 0,0-1-1 0 0,0 1 1 0 0,1 0 0 0 0,-1 1 0 0 0,0-1 0 0 0,0 1 0 0 0,0 0 0 0 0,0 1-1 0 0,0-1 1 0 0,-3 1-15 0 0,-5 1-19 0 0,1 1-1 0 0,-1-1 1 0 0,1 2-1 0 0,0 0 0 0 0,0 0 1 0 0,0 1-1 0 0,0 1 0 0 0,1 0 1 0 0,0 0-1 0 0,0 1 1 0 0,1 1-1 0 0,0-1 0 0 0,0 2 1 0 0,1-1-1 0 0,0 2 1 0 0,0-1-1 0 0,1 1 0 0 0,1 0 1 0 0,-1 1-1 0 0,2-1 1 0 0,-1 2-1 0 0,1-1 0 0 0,1 1 1 0 0,0-1-1 0 0,1 1 1 0 0,0 1-1 0 0,1-1 0 0 0,0 1 1 0 0,1-1-1 0 0,0 12 20 0 0,1-15-90 0 0,0-1-1 0 0,1 0 1 0 0,0 0-1 0 0,1 0 1 0 0,-1 0 0 0 0,2 0-1 0 0,-1 0 1 0 0,1-1-1 0 0,0 1 1 0 0,1 0-1 0 0,0-1 1 0 0,0 1 0 0 0,0-1-1 0 0,1 0 1 0 0,0 0-1 0 0,1 0 1 0 0,-1-1-1 0 0,1 1 1 0 0,1-1 0 0 0,-1 0-1 0 0,1-1 1 0 0,0 1-1 0 0,0-1 1 0 0,1 0-1 0 0,-1-1 1 0 0,4 2 90 0 0,97 36-3332 0 0,-34-28-6004 0 0,-49-10 3104 0 0</inkml:trace>
  <inkml:trace contextRef="#ctx0" brushRef="#br0" timeOffset="2123.98">2639 990 4225 0 0,'0'0'2873'0'0,"0"0"-1615"0"0,0 0-536 0 0,0 0 143 0 0,0 0 234 0 0,0 0 107 0 0,0 0-24 0 0,0 0-146 0 0,0 0-121 0 0,0 0 11 0 0,0 0-7 0 0,0 0-100 0 0,0 0-173 0 0,6-2-185 0 0,64-45 382 0 0,157-180 169 0 0,-197 202-1069 0 0,-36 57 65 0 0,0-22 6 0 0,1 1 0 0 0,0 0 0 0 0,1-1 0 0 0,0 2 0 0 0,1-1 0 0 0,0 0 0 0 0,1 1 0 0 0,1-1 0 0 0,-1 1 0 0 0,2-1 0 0 0,-1 1 0 0 0,2 0 1 0 0,0 8-15 0 0,1-16 29 0 0,-1-1 1 0 0,1 1 0 0 0,-1 0-1 0 0,1-1 1 0 0,0 1 0 0 0,0-1-1 0 0,1 1 1 0 0,-1-1 0 0 0,1 0-1 0 0,-1 0 1 0 0,1 0 0 0 0,0-1 0 0 0,0 1-1 0 0,1-1 1 0 0,-1 1 0 0 0,0-1-1 0 0,1 0 1 0 0,-1 0 0 0 0,1-1-1 0 0,0 1 1 0 0,0-1 0 0 0,-1 1-1 0 0,1-1 1 0 0,0 0 0 0 0,0-1 0 0 0,0 1-1 0 0,0-1 1 0 0,4 0-30 0 0,2 1 239 0 0,1-1 0 0 0,-1-1 1 0 0,0 1-1 0 0,0-2 0 0 0,0 1 1 0 0,0-1-1 0 0,0-1 0 0 0,0 0 0 0 0,0 0 1 0 0,-1-1-1 0 0,1-1-239 0 0,5-2 171 0 0,-1-1 0 0 0,1-1 1 0 0,-1-1-1 0 0,-1 0 0 0 0,1 0 0 0 0,-2-2 0 0 0,0 1 1 0 0,0-2-1 0 0,-1 0 0 0 0,-1 0 0 0 0,0 0 1 0 0,0-2-1 0 0,6-14-171 0 0,-2-24-1138 0 0,-13 30-7878 0 0,-1 19-3051 0 0</inkml:trace>
  <inkml:trace contextRef="#ctx0" brushRef="#br0" timeOffset="6897.909">3715 158 2873 0 0,'0'0'1327'0'0,"0"0"45"0"0,0 0 263 0 0,0 0 323 0 0,0 0 135 0 0,0 0-170 0 0,0 0-384 0 0,0 0-424 0 0,0 0-322 0 0,0 0-171 0 0,0 0-98 0 0,3-6-43 0 0,5-16-23 0 0,-5 22 5465 0 0,0 24-5046 0 0,-12 123 84 0 0,-39 181-656 0 0,15-70-169 0 0,40-185-219 0 0,-3-109-15 0 0,0-7-6348 0 0,6 16-4665 0 0,-8 23 1934 0 0</inkml:trace>
  <inkml:trace contextRef="#ctx0" brushRef="#br0" timeOffset="7274.367">3443 611 3049 0 0,'0'0'2727'0'0,"0"0"-391"0"0,0 0-100 0 0,0 0-33 0 0,0 0-172 0 0,0 0-209 0 0,0 0-313 0 0,0 0-345 0 0,0 0-311 0 0,0 0-228 0 0,0 0-186 0 0,0 0-119 0 0,0 0-69 0 0,-2-2-39 0 0,-3-7 252 0 0,25 8 559 0 0,-7 2-518 0 0,283-1 2904 0 0,-278-1-3403 0 0,0-1 0 0 0,0-1 0 0 0,-1 0 0 0 0,1-1 0 0 0,-1-1 0 0 0,0 0 0 0 0,0-2 0 0 0,-1 0 0 0 0,14-8-6 0 0,-17 3-115 0 0,-13 10-3692 0 0,-2 1-3988 0 0,0 1-3071 0 0</inkml:trace>
  <inkml:trace contextRef="#ctx0" brushRef="#br0" timeOffset="7553.352">4111 721 11594 0 0,'0'0'1367'0'0,"0"0"-52"0"0,0 0 219 0 0,0 0 229 0 0,0 0-27 0 0,0 0-253 0 0,0 0-349 0 0,0 0-350 0 0,0 0-236 0 0,0 0-128 0 0,0 0-89 0 0,0 0-76 0 0,2 32-72 0 0,5 99-50 0 0,-3-17-44 0 0,11-101-1629 0 0,-8-12-1989 0 0,-1-4-3584 0 0,-4 2-3774 0 0</inkml:trace>
  <inkml:trace contextRef="#ctx0" brushRef="#br0" timeOffset="7790.473">4128 441 11626 0 0,'0'0'4209'0'0,"0"0"-2280"0"0,0 0-545 0 0,0 0-200 0 0,0 0-111 0 0,0 0-241 0 0,0 0-312 0 0,0 0-344 0 0,0 0-336 0 0,0 0-120 0 0,0 0-48 0 0,0 0-168 0 0,0 0-305 0 0,0 0-1015 0 0,0 26-3265 0 0,5-19-7178 0 0</inkml:trace>
  <inkml:trace contextRef="#ctx0" brushRef="#br0" timeOffset="8436.036">4645 688 11282 0 0,'0'0'4172'0'0,"0"0"-2050"0"0,0 0-798 0 0,0 0-98 0 0,0 0-106 0 0,0 0-112 0 0,0 0-174 0 0,0 0-206 0 0,0 0-163 0 0,-32 22-134 0 0,-99 70-96 0 0,66-26-13 0 0,55-52-196 0 0,4-7-31 0 0,0 1 0 0 0,0-1 1 0 0,1 1-1 0 0,0 0 0 0 0,1 0 0 0 0,0 1 1 0 0,0-1-1 0 0,1 1 0 0 0,0 0 1 0 0,0 0-1 0 0,1 0 0 0 0,0 0 0 0 0,0 2 5 0 0,2-9-11 0 0,-1 0-1 0 0,1 1 0 0 0,0-1 0 0 0,0 0 1 0 0,0 0-1 0 0,0 1 0 0 0,0-1 0 0 0,0 0 1 0 0,0 1-1 0 0,1-1 0 0 0,-1 0 1 0 0,1 0-1 0 0,0 0 0 0 0,0 0 0 0 0,-1 0 1 0 0,1 1-1 0 0,1-1 0 0 0,-1-1 0 0 0,0 1 1 0 0,0 0-1 0 0,1 0 0 0 0,-1 0 1 0 0,1-1-1 0 0,-1 1 0 0 0,1-1 0 0 0,0 1 1 0 0,0-1-1 0 0,0 0 0 0 0,0 1 0 0 0,0-1 1 0 0,0 0-1 0 0,0 0 0 0 0,0 0 1 0 0,0-1-1 0 0,0 1 0 0 0,0-1 0 0 0,1 1 1 0 0,-1-1-1 0 0,2 1 12 0 0,11-3 25 0 0,0 0-1 0 0,0 0 1 0 0,0-2 0 0 0,-1 0-1 0 0,1 0 1 0 0,-1-1 0 0 0,0-1 0 0 0,-1-1-1 0 0,1 0 1 0 0,-1 0 0 0 0,0-1-1 0 0,-1-1 1 0 0,0 0 0 0 0,-1-1-1 0 0,10-9-24 0 0,-20 17 2 0 0,36-30 94 0 0,-2-2-1 0 0,-1-1 1 0 0,-2-2 0 0 0,-2-1 0 0 0,12-21-96 0 0,-37 56-50 0 0,-7 14 16 0 0,-8 41-49 0 0,7-46 51 0 0,1 0 0 0 0,0 0-1 0 0,0 0 1 0 0,1 1 0 0 0,0-1-1 0 0,0 1 1 0 0,0-1 0 0 0,1 1-1 0 0,0-1 1 0 0,0 1-1 0 0,0 0 1 0 0,1-1 0 0 0,0 1-1 0 0,0-1 1 0 0,1 0 0 0 0,0 1-1 0 0,0-1 1 0 0,1 0 0 0 0,-1 0-1 0 0,1 0 1 0 0,0 0 0 0 0,1-1-1 0 0,0 1 1 0 0,0 0 32 0 0,1-2-14 0 0,-1-1 0 0 0,0 1-1 0 0,1-1 1 0 0,0 0 0 0 0,-1 0 0 0 0,1-1 0 0 0,0 1 0 0 0,1-1-1 0 0,-1 0 1 0 0,0-1 0 0 0,1 1 0 0 0,-1-1 0 0 0,1 0-1 0 0,3 0 15 0 0,0 0 12 0 0,0-1 0 0 0,0 0 0 0 0,0-1-1 0 0,-1 0 1 0 0,1 0 0 0 0,0-1-1 0 0,0 0 1 0 0,-1 0 0 0 0,1-1-1 0 0,-1 0 1 0 0,0-1 0 0 0,0 0-1 0 0,7-4-11 0 0,9-9 138 0 0,-1 0 0 0 0,0-2 0 0 0,-2-1 0 0 0,0 0 0 0 0,-1-2 0 0 0,-1 0 0 0 0,-1-1 0 0 0,-1-1 0 0 0,-1 0 0 0 0,-1-1 0 0 0,-1-1 0 0 0,-2-1 0 0 0,7-17-138 0 0,-2-1 57 0 0,-2 0-1 0 0,-2-1 1 0 0,-2 0-1 0 0,-1-1 1 0 0,-3 0 0 0 0,-2-1-1 0 0,-2 1 1 0 0,-2-1-1 0 0,-3-8-56 0 0,3 50 1 0 0,-1 0 0 0 0,0 0 0 0 0,-1 0 0 0 0,1 0 0 0 0,-1 0 0 0 0,0 0 0 0 0,0 0 0 0 0,-1 1 0 0 0,0-1 0 0 0,0 0 0 0 0,0 1 0 0 0,-1 0 0 0 0,0-1 0 0 0,0 1 0 0 0,0 0 0 0 0,0 0 0 0 0,-1 1 0 0 0,0-1-1 0 0,0 1 1 0 0,0 0 0 0 0,-1 0 0 0 0,1 0 0 0 0,-1 0 0 0 0,0 1 0 0 0,0 0 0 0 0,0 0 0 0 0,-1 0 0 0 0,-3-1-1 0 0,4 4-7 0 0,-1 0 1 0 0,0 1-1 0 0,1 0 1 0 0,-1-1-1 0 0,1 2 1 0 0,-1-1-1 0 0,1 1 1 0 0,0 0-1 0 0,-1 0 1 0 0,1 0-1 0 0,0 1 0 0 0,0-1 1 0 0,1 1-1 0 0,-1 1 1 0 0,1-1-1 0 0,-1 1 1 0 0,1-1-1 0 0,0 1 1 0 0,0 1-1 0 0,1-1 1 0 0,-1 0-1 0 0,1 1 0 0 0,-2 2 7 0 0,-4 7-9 0 0,1 0 1 0 0,1 0-1 0 0,0 0 0 0 0,0 1 0 0 0,1 0 0 0 0,1 0 0 0 0,-3 15 9 0 0,5-8 4 0 0,0-1 0 0 0,1 1 0 0 0,2 0 0 0 0,0-1 0 0 0,1 1 0 0 0,1 0 0 0 0,1-1 0 0 0,1 1 0 0 0,1-1 0 0 0,1 0 0 0 0,0-1 0 0 0,2 1 0 0 0,9 17-4 0 0,10 23 262 0 0,2-2 0 0 0,2-1 1 0 0,4-2-1 0 0,1-1 0 0 0,3-1 0 0 0,27 26-262 0 0,8-21 103 0 0,-70-103-1899 0 0,-13 19-1927 0 0,3 11-5669 0 0,4 9-2975 0 0</inkml:trace>
  <inkml:trace contextRef="#ctx0" brushRef="#br0" timeOffset="10728.253">6328 891 3505 0 0,'0'0'851'0'0,"0"0"-370"0"0,0 0-9 0 0,0 0 346 0 0,0 0 369 0 0,0 0 161 0 0,0 0-24 0 0,0 0-161 0 0,0 0-164 0 0,0 0-98 0 0,0 0-59 0 0,0 0-50 0 0,0 0-38 0 0,12 0-13 0 0,99 0 2537 0 0,-97-2-2950 0 0,-1 0 1 0 0,1 0-1 0 0,-1-2 0 0 0,1 1 1 0 0,-1-2-1 0 0,0 0 0 0 0,-1 0 0 0 0,1-1 1 0 0,-1-1-1 0 0,0 0 0 0 0,-1 0 1 0 0,6-5-329 0 0,-10 6 108 0 0,1-1 1 0 0,-1 1-1 0 0,0-1 1 0 0,-1 0-1 0 0,0-1 1 0 0,0 1 0 0 0,-1-1-1 0 0,0 0 1 0 0,0-1-1 0 0,0 1 1 0 0,-1-1-1 0 0,-1 0 1 0 0,0 0-1 0 0,0 0 1 0 0,0-1 0 0 0,-1 1-1 0 0,-1-1 1 0 0,0 1-1 0 0,0-1 1 0 0,-1-8-109 0 0,-2 12 20 0 0,0 0 1 0 0,-1 0-1 0 0,0 1 1 0 0,0-1-1 0 0,-1 1 0 0 0,1 0 1 0 0,-1 0-1 0 0,0 0 1 0 0,0 1-1 0 0,-1-1 1 0 0,0 1-1 0 0,1 0 0 0 0,-1 0 1 0 0,-1 1-1 0 0,1 0 1 0 0,0-1-1 0 0,-1 2 1 0 0,0-1-1 0 0,0 1 0 0 0,1 0 1 0 0,-1 0-1 0 0,-1 0 1 0 0,1 1-1 0 0,0 0 1 0 0,0 0-21 0 0,-5-1-11 0 0,1 0 1 0 0,0 1 0 0 0,-1 0-1 0 0,1 1 1 0 0,-1 0 0 0 0,1 0-1 0 0,-1 1 1 0 0,1 1 0 0 0,-1 0-1 0 0,1 0 1 0 0,0 1 0 0 0,0 0-1 0 0,0 1 1 0 0,1 0 0 0 0,-1 0-1 0 0,1 1 1 0 0,0 1 0 0 0,0-1-1 0 0,0 1 1 0 0,1 1 10 0 0,-6 3 12 0 0,0 1 0 0 0,0 1 1 0 0,1 0-1 0 0,1 1 0 0 0,0 1 0 0 0,1-1 0 0 0,0 2 1 0 0,1 0-1 0 0,1 0 0 0 0,0 0 0 0 0,1 1 0 0 0,1 1 1 0 0,0-1-1 0 0,1 1 0 0 0,1 0 0 0 0,1 1 0 0 0,0-1 1 0 0,1 1-1 0 0,1 2-12 0 0,2-12 25 0 0,0 1-1 0 0,0-1 1 0 0,1 1 0 0 0,0-1-1 0 0,0 0 1 0 0,1 1 0 0 0,0-1-1 0 0,0 0 1 0 0,1 0 0 0 0,0 0-1 0 0,1 0 1 0 0,0-1 0 0 0,0 1-1 0 0,0-1 1 0 0,1 0 0 0 0,0 0-1 0 0,1-1 1 0 0,-1 1 0 0 0,1-1-1 0 0,1 0 1 0 0,-1-1 0 0 0,5 3-25 0 0,8 4 113 0 0,1-1 0 0 0,1-2 0 0 0,0 0 0 0 0,0-1 0 0 0,0 0 0 0 0,1-2 0 0 0,0-1 0 0 0,1-1 0 0 0,-1-1 0 0 0,1 0 0 0 0,-1-2 0 0 0,1-1 0 0 0,0 0 0 0 0,-1-2 0 0 0,1-1 0 0 0,-1 0 0 0 0,1-2-113 0 0,-16 4 29 0 0,0 0 0 0 0,0 0-1 0 0,0-1 1 0 0,0 1-1 0 0,0-2 1 0 0,-1 1-1 0 0,1-1 1 0 0,-1 0 0 0 0,1 0-1 0 0,-1-1 1 0 0,0 0-1 0 0,0 0 1 0 0,-1 0-1 0 0,1-1 1 0 0,-1 1-1 0 0,0-1 1 0 0,0-1 0 0 0,-1 1-1 0 0,1-1 1 0 0,-1 0-1 0 0,0 0 1 0 0,-1 0-1 0 0,0 0 1 0 0,0-1 0 0 0,0 1-1 0 0,-1-1 1 0 0,1 0-1 0 0,-2 0 1 0 0,1 0-1 0 0,-1 0 1 0 0,0 0-29 0 0,-10-23-1554 0 0,4 27-3479 0 0,-2 2-4478 0 0,4 1-2668 0 0</inkml:trace>
  <inkml:trace contextRef="#ctx0" brushRef="#br0" timeOffset="11509.956">7151 699 904 0 0,'0'0'3273'0'0,"0"0"-1219"0"0,0 0-298 0 0,0 0 83 0 0,0 0 63 0 0,0 0-106 0 0,0 0-254 0 0,0 0-283 0 0,0 0-228 0 0,0 0-146 0 0,0 0-78 0 0,0 0-61 0 0,0 0-20 0 0,3 7 2566 0 0,-40 57-1665 0 0,-111 292-1007 0 0,120-305-621 0 0,309-455 238 0 0,-189 290-213 0 0,-89 151-136 0 0,-14-2 111 0 0,2 0-1 0 0,2 1 1 0 0,2 0 0 0 0,1 1-1 0 0,1 15 2 0 0,2-45-6 0 0,1 0 0 0 0,1 0-1 0 0,-1 0 1 0 0,1-1 0 0 0,0 1-1 0 0,1 0 1 0 0,0-1 0 0 0,0 1-1 0 0,0-1 1 0 0,1 1 0 0 0,0-1-1 0 0,0 0 1 0 0,0 0 0 0 0,1-1-1 0 0,0 1 1 0 0,0-1 0 0 0,1 1-1 0 0,-1-1 1 0 0,1-1 0 0 0,5 5 6 0 0,-6-6 16 0 0,0-1 0 0 0,0 0 1 0 0,-1 0-1 0 0,1-1 1 0 0,0 1-1 0 0,0-1 0 0 0,1 0 1 0 0,-1 0-1 0 0,0 0 0 0 0,0 0 1 0 0,0-1-1 0 0,1 0 1 0 0,-1 0-1 0 0,0 0 0 0 0,0 0 1 0 0,1-1-1 0 0,-1 1 1 0 0,0-1-1 0 0,0 0 0 0 0,0 0 1 0 0,0-1-1 0 0,0 1 1 0 0,0-1-1 0 0,3-2-16 0 0,7-7 119 0 0,0-1 0 0 0,-1 0 0 0 0,-1-1 0 0 0,0 0-1 0 0,-1-1 1 0 0,-1 0 0 0 0,0-1 0 0 0,0 0 0 0 0,-2-1 0 0 0,0 0 0 0 0,-1 0 0 0 0,0-1 0 0 0,-2 0-1 0 0,0 0 1 0 0,0 0 0 0 0,-2 0 0 0 0,0-1 0 0 0,-1 0 0 0 0,-1 1 0 0 0,0-8-119 0 0,-8 14-1002 0 0,-4 27-3682 0 0,8-11 1587 0 0,-2 3-6131 0 0</inkml:trace>
  <inkml:trace contextRef="#ctx0" brushRef="#br0" timeOffset="12304.948">7819 891 10186 0 0,'0'0'1052'0'0,"0"0"-49"0"0,0 0 282 0 0,0 0 303 0 0,0 0 50 0 0,0 0-186 0 0,0 0-259 0 0,0 0-195 0 0,0 0-154 0 0,0 0-128 0 0,0 0-104 0 0,0 0-78 0 0,21 0-53 0 0,66-1-30 0 0,-11-18 1077 0 0,-71 17-1462 0 0,1 0 0 0 0,-1 0 0 0 0,0-1 0 0 0,0 0 0 0 0,0 0-1 0 0,0-1 1 0 0,0 0 0 0 0,0 1 0 0 0,-1-1 0 0 0,0-1 0 0 0,0 1-1 0 0,0-1 1 0 0,-1 1 0 0 0,1-1 0 0 0,-1 0 0 0 0,0-1 0 0 0,0 1 0 0 0,-1 0-1 0 0,0-1 1 0 0,0 1 0 0 0,0-1 0 0 0,0 0 0 0 0,-1 0 0 0 0,0 0-1 0 0,0 1 1 0 0,-1-1 0 0 0,0 0 0 0 0,0 0 0 0 0,0 0 0 0 0,-1-6-66 0 0,-2 9-14 0 0,0 0 0 0 0,0 0 1 0 0,0 0-1 0 0,0 0 1 0 0,0 1-1 0 0,-1-1 1 0 0,1 1-1 0 0,-1 0 0 0 0,0 0 1 0 0,1 0-1 0 0,-1 0 1 0 0,0 1-1 0 0,0-1 1 0 0,0 1-1 0 0,0 0 0 0 0,0 0 1 0 0,-1 1-1 0 0,1-1 1 0 0,0 1-1 0 0,0 0 1 0 0,0 0-1 0 0,-1 1 1 0 0,1-1-1 0 0,0 1 0 0 0,0 0 1 0 0,0 0-1 0 0,0 0 1 0 0,0 0-1 0 0,-1 1 14 0 0,-9 4-58 0 0,-1 1-1 0 0,2 0 1 0 0,-1 0-1 0 0,1 1 1 0 0,0 1 0 0 0,1 1-1 0 0,0-1 1 0 0,0 2-1 0 0,1 0 1 0 0,0 0-1 0 0,1 1 1 0 0,1 0 0 0 0,0 1-1 0 0,0 0 1 0 0,1 0-1 0 0,-1 5 59 0 0,3-7-42 0 0,1 1-1 0 0,0 0 0 0 0,1 0 1 0 0,1 0-1 0 0,0 0 0 0 0,0 1 1 0 0,1-1-1 0 0,1 1 0 0 0,0-1 1 0 0,0 1-1 0 0,2 11 43 0 0,2-16-1 0 0,0 0 0 0 0,0-1 0 0 0,1 1-1 0 0,0 0 1 0 0,0-1 0 0 0,1 0 0 0 0,0 0 0 0 0,0-1 0 0 0,0 1 0 0 0,1-1 0 0 0,0 0 0 0 0,1 0-1 0 0,-1-1 1 0 0,1 0 0 0 0,0 0 0 0 0,0-1 0 0 0,0 0 0 0 0,1 0 0 0 0,0 0 0 0 0,0-1 0 0 0,0 0-1 0 0,0-1 1 0 0,0 0 0 0 0,4 1 1 0 0,6 0 68 0 0,0 0-1 0 0,1-1 1 0 0,-1-1-1 0 0,0-1 0 0 0,1-1 1 0 0,-1 0-1 0 0,0-1 1 0 0,0-1-1 0 0,0-1 1 0 0,0 0-1 0 0,-1-2 1 0 0,1 0-1 0 0,-1 0 1 0 0,0-2-1 0 0,-1 0 1 0 0,0-1-1 0 0,11-8-67 0 0,-1-1 118 0 0,-1 0 0 0 0,-1-2 0 0 0,-1-1 0 0 0,-1 0 0 0 0,-1-2-1 0 0,0-1 1 0 0,-2 0 0 0 0,-1-1 0 0 0,-1-1 0 0 0,1-4-118 0 0,5-11 60 0 0,-1-1 0 0 0,-2-1 0 0 0,-2-1 0 0 0,-2 0 0 0 0,8-39-60 0 0,-24 82-1 0 0,0 0 0 0 0,1-1 0 0 0,-1 1 0 0 0,0 0 1 0 0,0-1-1 0 0,0 1 0 0 0,0-1 0 0 0,0 1 0 0 0,0-1 0 0 0,0 1 0 0 0,0 0 0 0 0,-1-1 0 0 0,1 1 0 0 0,0 0 0 0 0,-1-1 1 0 0,1 1-1 0 0,-1 0 0 0 0,0-1 0 0 0,1 1 0 0 0,-1 0 0 0 0,0 0 0 0 0,0 0 0 0 0,0 0 0 0 0,1 0 0 0 0,-1 0 1 0 0,0 0-1 0 0,-1 0 0 0 0,1 0 0 0 0,0 0 0 0 0,0 0 0 0 0,0 1 0 0 0,0-1 0 0 0,-1 0 0 0 0,1 1 0 0 0,0-1 1 0 0,-1 1-1 0 0,1 0 0 0 0,0-1 0 0 0,-1 1 0 0 0,1 0 0 0 0,-1 0 0 0 0,1 0 0 0 0,0 0 0 0 0,-1 0 0 0 0,1 0 0 0 0,-1 0 1 0 0,1 0-1 0 0,0 0 0 0 0,-1 1 0 0 0,1-1 0 0 0,0 1 0 0 0,-1-1 0 0 0,1 1 0 0 0,0-1 0 0 0,0 1 0 0 0,-1 0 1 0 0,-10 2-20 0 0,0 1-1 0 0,0 0 1 0 0,0 1-1 0 0,1 0 0 0 0,0 1 1 0 0,0 1-1 0 0,0-1 1 0 0,1 2-1 0 0,0-1 0 0 0,0 1 1 0 0,-3 4 20 0 0,2-3-14 0 0,10-8 12 0 0,-9 5-13 0 0,1 0-1 0 0,0 1 0 0 0,0 0 1 0 0,0 0-1 0 0,1 1 0 0 0,1 0 1 0 0,-1 1-1 0 0,1 0 0 0 0,0 0 1 0 0,1 0-1 0 0,0 1 0 0 0,1 0 1 0 0,0 0-1 0 0,0 0 0 0 0,1 0 1 0 0,1 1-1 0 0,-1 0 0 0 0,1 4 16 0 0,5-11-3 0 0,0 1 0 0 0,0-1 1 0 0,1 0-1 0 0,0 0 0 0 0,-1-1 0 0 0,2 1 0 0 0,-1 0 0 0 0,0-1 0 0 0,1 0 0 0 0,-1 0 0 0 0,1 0 0 0 0,0 0 0 0 0,0 0 1 0 0,0-1-1 0 0,0 0 0 0 0,0 0 0 0 0,1 0 0 0 0,-1 0 0 0 0,1-1 0 0 0,-1 0 0 0 0,1 0 0 0 0,0 0 0 0 0,0 0 1 0 0,-1-1-1 0 0,1 1 0 0 0,0-1 0 0 0,0-1 0 0 0,-1 1 0 0 0,1-1 0 0 0,4 0 3 0 0,2 1 2 0 0,48 2 42 0 0,-40-2-24 0 0,0 0 0 0 0,0 1 1 0 0,0 1-1 0 0,0 1 1 0 0,0 1-1 0 0,-1 0 0 0 0,1 1 1 0 0,13 7-21 0 0,-29-11 5 0 0,0 1 0 0 0,0 0 0 0 0,-1 0 0 0 0,1 0 0 0 0,-1 1 0 0 0,0-1 0 0 0,0 1 0 0 0,0-1 0 0 0,0 1 0 0 0,0-1 0 0 0,0 1 0 0 0,-1 0 0 0 0,1 0 0 0 0,-1 0 0 0 0,0 0 0 0 0,0 0 0 0 0,0 0 0 0 0,0 1 0 0 0,0-1 0 0 0,-1 0 0 0 0,0 0 0 0 0,1 0 0 0 0,-1 1 0 0 0,0-1 0 0 0,-1 0 0 0 0,1 1 0 0 0,0-1 0 0 0,-1 0 0 0 0,0 0 0 0 0,0 1-5 0 0,-38 91 164 0 0,-53 38-102 0 0,80-107-386 0 0,12-26 73 0 0,0 0-113 0 0,18 0-3017 0 0,27-27-6964 0 0,-38 22 6416 0 0,4-3-5738 0 0</inkml:trace>
  <inkml:trace contextRef="#ctx0" brushRef="#br0" timeOffset="12902.092">9111 725 13747 0 0,'0'0'2088'0'0,"0"0"-391"0"0,0 0-289 0 0,0 0-225 0 0,0 0-171 0 0,0 0-162 0 0,0 0-133 0 0,0 0-134 0 0,0 0-138 0 0,0 0-118 0 0,-34 16-113 0 0,-107 55-89 0 0,75-19-26 0 0,57-40-82 0 0,1-1-31 0 0,1-1 1 0 0,0 1-1 0 0,0 0 0 0 0,1 0 1 0 0,1 1-1 0 0,0 0 1 0 0,0 0-1 0 0,1 0 0 0 0,1 1 1 0 0,0-1-1 0 0,0 1 0 0 0,1 0 1 0 0,1 0-1 0 0,0 0 14 0 0,3-10 9 0 0,-1 0 0 0 0,1-1-1 0 0,0 1 1 0 0,-1 0 0 0 0,1-1 0 0 0,0 0-1 0 0,1 1 1 0 0,-1-1 0 0 0,0 0-1 0 0,1 0 1 0 0,-1 0 0 0 0,1 0 0 0 0,-1-1-1 0 0,1 1 1 0 0,0-1 0 0 0,0 1-1 0 0,0-1 1 0 0,0 0 0 0 0,0 0 0 0 0,0 0-1 0 0,0-1 1 0 0,0 1 0 0 0,0-1-1 0 0,0 0 1 0 0,0 1 0 0 0,0-1 0 0 0,1-1-1 0 0,-1 1 1 0 0,0 0 0 0 0,0-1 0 0 0,0 0-1 0 0,0 1 1 0 0,0-1 0 0 0,0-1-1 0 0,0 1 1 0 0,0 0 0 0 0,0-1 0 0 0,-1 1-1 0 0,2-2-8 0 0,31-15 231 0 0,-1-2 0 0 0,-1-2 0 0 0,0-1 0 0 0,-2-1 0 0 0,-1-2 0 0 0,8-10-231 0 0,59-47 496 0 0,-83 72-408 0 0,77-44 489 0 0,-87 56-563 0 0,-1 0 0 0 0,0 0-1 0 0,0 1 1 0 0,0-1-1 0 0,0 1 1 0 0,-1-1 0 0 0,1 1-1 0 0,0 0 1 0 0,-1 0-1 0 0,1 1 1 0 0,-1-1 0 0 0,0 0-1 0 0,1 1 1 0 0,-1-1-1 0 0,0 1 1 0 0,-1 0 0 0 0,1 0-1 0 0,0 0 1 0 0,-1 0-1 0 0,0 0 1 0 0,1 0 0 0 0,-1 0-1 0 0,-1 0 1 0 0,1 0-1 0 0,0 0 1 0 0,-1 1 0 0 0,1-1-1 0 0,-1 0 1 0 0,0 1-1 0 0,0 1-13 0 0,1 0 13 0 0,13 88 2 0 0,-4 1 1 0 0,-4 0-1 0 0,-5 70-15 0 0,-1-134 12 0 0,2-7-10 0 0,-1-1 0 0 0,-1 1 0 0 0,0 0 1 0 0,-2-1-1 0 0,-1 1 0 0 0,-1-1 0 0 0,-1 0 0 0 0,0 0 0 0 0,-2 0 0 0 0,-1-1 0 0 0,0 0 0 0 0,-2 0 0 0 0,0-1 1 0 0,-2 1-3 0 0,7-12 5 0 0,-2-1 0 0 0,1 1 0 0 0,-1-1 0 0 0,0 0 1 0 0,-1 0-1 0 0,0-1 0 0 0,0 0 0 0 0,-1-1 1 0 0,1 0-1 0 0,-1 0 0 0 0,-1 0 0 0 0,1-1 0 0 0,-1-1 1 0 0,0 0-1 0 0,0 0 0 0 0,0-1 0 0 0,-1 0 1 0 0,1-1-1 0 0,-1 0 0 0 0,1-1 0 0 0,-1 0 0 0 0,0 0 1 0 0,0-1-1 0 0,-3-1-5 0 0,9-2-3 0 0,1 1 0 0 0,0-1-1 0 0,0 0 1 0 0,0 0 0 0 0,0 0 0 0 0,1 0 0 0 0,0-1-1 0 0,-1 0 1 0 0,1 0 0 0 0,0 1 0 0 0,1-2 0 0 0,-1 1 0 0 0,1 0-1 0 0,0-1 1 0 0,0 1 0 0 0,0-1 0 0 0,0 1 0 0 0,1-1-1 0 0,0 0 1 0 0,0 0 0 0 0,0 1 0 0 0,0-1 0 0 0,1 0-1 0 0,0 0 1 0 0,0 0 0 0 0,0 0 0 0 0,1 0 0 0 0,0 0 0 0 0,0 0-1 0 0,1-3 4 0 0,-2 5 0 0 0,4-33-16 0 0,2 0 1 0 0,1 0 0 0 0,2 1-1 0 0,2 0 1 0 0,1 1-1 0 0,1 0 1 0 0,2 1 15 0 0,6-9-112 0 0,2 1 0 0 0,2 1-1 0 0,2 1 1 0 0,1 1 0 0 0,2 1 0 0 0,2 2 0 0 0,1 2-1 0 0,36-30 113 0 0,-21 17-792 0 0,-28 26-4440 0 0,-11 12 177 0 0,-6 4-6197 0 0</inkml:trace>
  <inkml:trace contextRef="#ctx0" brushRef="#br0" timeOffset="13491.331">9658 765 15411 0 0,'0'0'1677'0'0,"0"0"-308"0"0,0 0-227 0 0,0 0-149 0 0,0 0-159 0 0,0 0-157 0 0,0 0-132 0 0,0 0-124 0 0,0 0-105 0 0,0 0-111 0 0,0 0-82 0 0,0 0-39 0 0,0 0-39 0 0,-20 29-13 0 0,-59 87 10 0 0,53-59-29 0 0,26-48-12 0 0,-1-5-7 0 0,0 0-1 0 0,0 0 1 0 0,1 0-1 0 0,-1 0 0 0 0,1 0 1 0 0,0 0-1 0 0,0 0 0 0 0,0 0 1 0 0,1 0-1 0 0,-1 0 1 0 0,1-1-1 0 0,0 1 0 0 0,0 0 1 0 0,1 0-1 0 0,-1 0 0 0 0,1-1 1 0 0,0 1-1 0 0,0-1 1 0 0,0 1-1 0 0,0-1 0 0 0,0 0 1 0 0,1 1-1 0 0,0-1 0 0 0,-1-1 1 0 0,1 1-1 0 0,0 0 1 0 0,1-1-1 0 0,-1 1 0 0 0,0-1 1 0 0,1 0-1 0 0,-1 0 0 0 0,1 0 1 0 0,3 0 6 0 0,2 0 30 0 0,0-2 1 0 0,0 1-1 0 0,1-1 0 0 0,-1 0 1 0 0,0-1-1 0 0,0 0 1 0 0,1-1-1 0 0,-1 0 0 0 0,0 0 1 0 0,0-1-1 0 0,-1 0 1 0 0,1-1-1 0 0,-1 1 0 0 0,1-2 1 0 0,-1 1-1 0 0,6-6-30 0 0,116-100 998 0 0,-112 92-807 0 0,158-152 1208 0 0,-120 127-941 0 0,-54 68-364 0 0,-38 168 123 0 0,29-146-218 0 0,1 1-1 0 0,3 1 0 0 0,2-1 1 0 0,2 0-1 0 0,7 41 2 0 0,-1 92 23 0 0,-8-174-17 0 0,-1 0 0 0 0,0 0 1 0 0,0-1-1 0 0,0 1 0 0 0,-1-1 1 0 0,0 1-1 0 0,0-1 0 0 0,0 0 0 0 0,-1 0 1 0 0,0-1-1 0 0,0 1 0 0 0,-1-1 1 0 0,1 0-1 0 0,-1 0 0 0 0,0 0 0 0 0,-1 0 1 0 0,1-1-1 0 0,-1 0 0 0 0,0 0 1 0 0,0-1-1 0 0,0 0 0 0 0,0 0 0 0 0,-1 0 1 0 0,1 0-1 0 0,-1-1 0 0 0,1 0 0 0 0,-1-1 1 0 0,0 0-1 0 0,0 0 0 0 0,0 0 1 0 0,-3-1-7 0 0,6 1 6 0 0,1-1 1 0 0,-1 0-1 0 0,1 0 1 0 0,0 0 0 0 0,-1-1-1 0 0,1 1 1 0 0,0-1-1 0 0,-1 1 1 0 0,1-1-1 0 0,0 0 1 0 0,0-1 0 0 0,-1 1-1 0 0,1 0 1 0 0,0-1-1 0 0,0 0 1 0 0,1 0 0 0 0,-1 0-1 0 0,0 0 1 0 0,1 0-1 0 0,-1 0 1 0 0,1-1-1 0 0,0 1 1 0 0,-1-1 0 0 0,1 0-1 0 0,0 1 1 0 0,1-1-1 0 0,-1 0 1 0 0,0 0 0 0 0,1 0-1 0 0,0-1 1 0 0,0 1-1 0 0,-1-3-6 0 0,1-5 9 0 0,0 0 0 0 0,1-1 0 0 0,0 1 0 0 0,1-1 0 0 0,0 1 0 0 0,1 0-1 0 0,0 0 1 0 0,1-1 0 0 0,0 1 0 0 0,1 1 0 0 0,0-1 0 0 0,1 1 0 0 0,0-1 0 0 0,0 1-1 0 0,1 1 1 0 0,1-1 0 0 0,0 1 0 0 0,0 0 0 0 0,0 0 0 0 0,1 1 0 0 0,0 0 0 0 0,1 1-1 0 0,0 0 1 0 0,0 0 0 0 0,1 1 0 0 0,1-1-9 0 0,32-19-19 0 0,1 2-1 0 0,1 2 1 0 0,2 1 0 0 0,0 3 0 0 0,30-7 19 0 0,49-19-571 0 0,-53 15-828 0 0,-25 10-5728 0 0,-32 11-4852 0 0</inkml:trace>
  <inkml:trace contextRef="#ctx0" brushRef="#br0" timeOffset="16631.9">1 1531 4201 0 0,'0'0'185'0'0,"0"0"-265"0"0,0 0 100 0 0,0 0 503 0 0,0 0 467 0 0,0 0 277 0 0,0 0 105 0 0,0 0-4 0 0,0 0-29 0 0,33-2-49 0 0,106-5-63 0 0,202 2 5073 0 0,473-40-1907 0 0,-114 38-3038 0 0,101 4-283 0 0,-581-5-811 0 0,433 8 198 0 0,-181 7-344 0 0,10 4 39 0 0,-27-18 65 0 0,-91 3-152 0 0,37 15 59 0 0,-73-11 1 0 0,395-29 160 0 0,-243 18-205 0 0,174 7 13 0 0,-418-18-17 0 0,-54 4-48 0 0,-78 10-2 0 0,114-7-12 0 0,240 12 130 0 0,-338-5-64 0 0,136 1-44 0 0,-14 7 23 0 0,-168-7-46 0 0,237 3 189 0 0,-219 11-182 0 0,-78-3 10 0 0,-14-4-20 0 0,0 0 8 0 0,0 0-22 0 0,0 0 11 0 0,0 0 0 0 0,0 0-3 0 0,0 0-6 0 0,0 0 13 0 0,0 0-4 0 0,0 0 35 0 0,0 0-18 0 0,0 0-10 0 0,0 0-22 0 0,36 0 22 0 0,58 4 15 0 0,-62 10-16 0 0,42 9 7 0 0,-58-15-310 0 0,-31-5-3394 0 0,8-3 954 0 0,-2 0-4963 0 0,0 0-4757 0 0</inkml:trace>
  <inkml:trace contextRef="#ctx0" brushRef="#br0" timeOffset="18184.435">10768 1027 6913 0 0,'0'0'1637'0'0,"0"0"-38"0"0,0 0 20 0 0,0 0-80 0 0,0 0-274 0 0,0 0-390 0 0,0 0-345 0 0,0 0-222 0 0,0 0-132 0 0,0 0-49 0 0,0 0-15 0 0,-2 3-27 0 0,-5 19 271 0 0,7-21-195 0 0,36-5 1888 0 0,38-43-428 0 0,-108 39 893 0 0,-19 36-1676 0 0,107-20 776 0 0,2-26 599 0 0,-69 18-2143 0 0,6-1-59 0 0,1 1 0 0 0,0 0 0 0 0,-1 0 0 0 0,1 0 0 0 0,0 1 0 0 0,0 0 0 0 0,-1 0 0 0 0,1 1-1 0 0,0-1 1 0 0,0 1 0 0 0,0 1 0 0 0,1-1 0 0 0,-1 1 0 0 0,0 0-11 0 0,1 3 35 0 0,17-11-75 0 0,-2 1 48 0 0,-2 3-589 0 0,8-4 870 0 0,-13 3-3983 0 0,-2-1-3744 0 0,-1 3-4722 0 0</inkml:trace>
  <inkml:trace contextRef="#ctx0" brushRef="#br0" timeOffset="19061.266">10827 743 2353 0 0,'0'0'1865'0'0,"0"0"-78"0"0,0 0 159 0 0,0 0 50 0 0,0 0-218 0 0,0 0-274 0 0,0 0-263 0 0,0 0-213 0 0,0 0-118 0 0,0 0-93 0 0,0 0-129 0 0,0 0-82 0 0,0-4-72 0 0,0-13-44 0 0,-31 12 2853 0 0,81-24-1477 0 0,-49 29-1665 0 0,-1 0 53 0 0,0 0 20 0 0,0 0 12 0 0,0 0-27 0 0,0 0-30 0 0,-24 0 287 0 0,-3 11-377 0 0,57-8-679 0 0,-26-5-594 0 0,2 0-2076 0 0,-3 0-2276 0 0,-2 1-6469 0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98 2040 0 0,'0'0'807'0'0,"0"0"-196"0"0,0 0 163 0 0,0 0 490 0 0,0 0 588 0 0,0 0 342 0 0,0 0-5 0 0,0 0-281 0 0,0 0-436 0 0,0 0-318 0 0,0 0-175 0 0,0-10-98 0 0,1-30-47 0 0,-2 38-686 0 0,1 0 0 0 0,-1 0 0 0 0,0 0 0 0 0,0 0 1 0 0,0 0-1 0 0,0 0 0 0 0,0 0 0 0 0,0 0 0 0 0,-1 0 0 0 0,1 1 1 0 0,0-1-1 0 0,-1 1 0 0 0,0-1 0 0 0,1 1 0 0 0,-1-1 0 0 0,0 1 0 0 0,0 0 1 0 0,0 0-1 0 0,1 0 0 0 0,-1 0 0 0 0,0 0 0 0 0,-1 0 0 0 0,1 1 1 0 0,0-1-1 0 0,-2 0-148 0 0,2 0 158 0 0,-11-2 83 0 0,-1 1 0 0 0,1 0 0 0 0,-1 1 1 0 0,1 0-1 0 0,-1 1 0 0 0,1 1 0 0 0,-1 0 0 0 0,1 0 1 0 0,-1 2-1 0 0,1 0 0 0 0,0 0 0 0 0,0 1 0 0 0,0 1 1 0 0,-12 5-242 0 0,-11 6 121 0 0,1 0 1 0 0,0 3 0 0 0,1 0 0 0 0,1 3 0 0 0,1 0 0 0 0,1 2 0 0 0,2 2-1 0 0,-2 2-121 0 0,13-9 48 0 0,1 1-1 0 0,1 1 0 0 0,1 1 1 0 0,1 0-1 0 0,1 1 0 0 0,1 0 1 0 0,0 1-1 0 0,2 0 0 0 0,1 1 1 0 0,1 0-1 0 0,1 1 0 0 0,2-1 0 0 0,0 1 1 0 0,1 0-1 0 0,2 1 0 0 0,1-1 1 0 0,2 23-48 0 0,0-36 12 0 0,1 0 0 0 0,0 0 1 0 0,1 0-1 0 0,1-1 1 0 0,0 1-1 0 0,0-1 0 0 0,2 0 1 0 0,-1 0-1 0 0,1 0 1 0 0,1-1-1 0 0,0 0 0 0 0,1 0 1 0 0,0-1-1 0 0,1 0 0 0 0,0 0 1 0 0,0-1-1 0 0,1 0 1 0 0,0-1-1 0 0,9 6-12 0 0,-2-2 28 0 0,1-1 0 0 0,1-1 1 0 0,-1-1-1 0 0,2 0 0 0 0,-1-1 0 0 0,1-2 0 0 0,0 0 0 0 0,1-1 1 0 0,-1 0-1 0 0,1-2 0 0 0,0-1 0 0 0,1 0-28 0 0,13 0 35 0 0,-1 0 0 0 0,1-3 0 0 0,-1 0 1 0 0,0-3-1 0 0,0 0 0 0 0,0-3 0 0 0,0 0 0 0 0,-1-2 0 0 0,0-2-35 0 0,-24 9 29 0 0,0-1 1 0 0,0 1-1 0 0,0-1 0 0 0,0-1 0 0 0,-1 0 1 0 0,0 0-1 0 0,1-1 0 0 0,-2 0 0 0 0,1 0 1 0 0,0-1-1 0 0,-1 0 0 0 0,0 0 0 0 0,-1-1 1 0 0,1 0-1 0 0,-1 0 0 0 0,0 0 0 0 0,-1-1 1 0 0,0 0-1 0 0,0 0 0 0 0,-1 0 0 0 0,0 0 0 0 0,0-1 1 0 0,-1 0-1 0 0,0 0 0 0 0,-1 0 0 0 0,0 0 1 0 0,1-8-30 0 0,-3 12 10 0 0,0 0 0 0 0,0 0 0 0 0,0 0 0 0 0,-1 1 0 0 0,0-1 0 0 0,0 0 0 0 0,0 0 0 0 0,-1 1 0 0 0,0-1 0 0 0,0 0 0 0 0,0 1 0 0 0,0 0 0 0 0,-1-1 0 0 0,1 1 0 0 0,-1 0 0 0 0,0 0 0 0 0,0 1 0 0 0,-1-1 0 0 0,1 1 0 0 0,-1-1 0 0 0,0 1 0 0 0,0 0 0 0 0,0 0 0 0 0,0 1 0 0 0,-1-1-10 0 0,-13-7-25 0 0,-1 1 0 0 0,0 0 0 0 0,-1 2 0 0 0,0 0 0 0 0,0 1 0 0 0,-1 1 0 0 0,1 1-1 0 0,-1 1 1 0 0,0 1 0 0 0,0 1 0 0 0,0 1 0 0 0,-5 0 25 0 0,25 0-37 0 0,1 0-1 0 0,0 0-12 0 0,34 11-40 0 0,142-7 345 0 0,39-4 77 0 0,-214 0-307 0 0,-1 0-13 0 0,0 0-4 0 0,0 0-8 0 0,0 0-32 0 0,-18 2-3854 0 0,8 3-4448 0 0,5-1-3499 0 0</inkml:trace>
  <inkml:trace contextRef="#ctx0" brushRef="#br0" timeOffset="551.705">1211 602 11682 0 0,'0'0'3904'0'0,"0"0"-2173"0"0,0 0-867 0 0,0 0-52 0 0,0 0 131 0 0,0 0 57 0 0,0 0-107 0 0,0 0-229 0 0,0 0-252 0 0,0 0-140 0 0,0 0-75 0 0,0 0-39 0 0,0 0-16 0 0,-1 30-11 0 0,-2 94-3 0 0,17 11 302 0 0,-8-111-361 0 0,22 60 628 0 0,-20-107 2109 0 0,33-164-1994 0 0,-35 169-783 0 0,2-10-6 0 0,1 0-1 0 0,2 0 1 0 0,0 1 0 0 0,2 1 0 0 0,1 0-1 0 0,1 1 1 0 0,1 0 0 0 0,1 1 0 0 0,12-11-23 0 0,97-63 19 0 0,-124 98-21 0 0,-1 1 1 0 0,0-1-1 0 0,1 1 0 0 0,-1-1 1 0 0,0 1-1 0 0,1-1 1 0 0,-1 1-1 0 0,0 0 1 0 0,0 0-1 0 0,0 0 1 0 0,0 0-1 0 0,0 0 1 0 0,0 0-1 0 0,0 0 1 0 0,0 0-1 0 0,0 0 1 0 0,0 0-1 0 0,0 1 1 0 0,-1-1-1 0 0,1 0 1 0 0,0 0-1 0 0,-1 1 1 0 0,1-1-1 0 0,-1 0 1 0 0,0 1-1 0 0,1-1 1 0 0,-1 1-1 0 0,0-1 1 0 0,0 1-1 0 0,0-1 1 0 0,0 0-1 0 0,0 1 1 0 0,0 0 1 0 0,1 4-2 0 0,3 156 164 0 0,-4-97-191 0 0,0-64 9 0 0,0-1-4 0 0,0 0 15 0 0,0 0-42 0 0,0 0-41 0 0,0 0-59 0 0,26-13-7132 0 0,-19 8 46 0 0,-3 1-4689 0 0</inkml:trace>
  <inkml:trace contextRef="#ctx0" brushRef="#br0" timeOffset="4602.131">2135 639 0 0 0,'0'0'864'0'0,"0"0"92"0"0,0 0 13 0 0,0 0 19 0 0,0 0 40 0 0,0 0 35 0 0,0 0 50 0 0,0 0 29 0 0,0 0 4 0 0,8-10-21 0 0,25-30-9 0 0,-24 25 6623 0 0,-11 5-3976 0 0,-29 0-2961 0 0,24 10 275 0 0,-5 0-1003 0 0,0 0 1 0 0,0 1 0 0 0,0 0 0 0 0,1 1-1 0 0,-1 1 1 0 0,1 0 0 0 0,-1 0 0 0 0,1 1-1 0 0,0 1 1 0 0,0 0 0 0 0,1 0-1 0 0,-1 1 1 0 0,1 0 0 0 0,0 1 0 0 0,1 0-1 0 0,0 1 1 0 0,0 0 0 0 0,1 0 0 0 0,-1 1-1 0 0,2 0 1 0 0,-1 0 0 0 0,2 1-1 0 0,-1 0 1 0 0,1 0 0 0 0,1 1 0 0 0,-1-1-1 0 0,2 1 1 0 0,-2 6-75 0 0,3-7 14 0 0,0 1 0 0 0,1-1 1 0 0,1 1-1 0 0,0-1 0 0 0,0 1 0 0 0,1-1 0 0 0,0 1 1 0 0,1 0-1 0 0,0-1 0 0 0,1 1 0 0 0,1 2-14 0 0,0-9 28 0 0,0 1 0 0 0,0-1 0 0 0,1 1 0 0 0,0-1 0 0 0,0-1 0 0 0,0 1 0 0 0,0 0 0 0 0,0-1 0 0 0,1 0 0 0 0,0 0 0 0 0,-1 0 0 0 0,1-1 0 0 0,0 1 0 0 0,1-1 0 0 0,-1 0 0 0 0,0-1 0 0 0,0 1 0 0 0,1-1 0 0 0,-1 0 0 0 0,1-1 0 0 0,-1 1 0 0 0,1-1 0 0 0,-1 0 0 0 0,1-1 0 0 0,-1 1 0 0 0,1-1 0 0 0,-1 0 0 0 0,1 0 0 0 0,-1-1 0 0 0,0 1 0 0 0,1-1 0 0 0,-1 0 0 0 0,0-1 0 0 0,0 1 0 0 0,1-2-28 0 0,10-7 116 0 0,0-1 0 0 0,-1 0-1 0 0,0-1 1 0 0,-1 0-1 0 0,0-2 1 0 0,-1 1-1 0 0,-1-2 1 0 0,-1 1 0 0 0,0-2-1 0 0,-1 1 1 0 0,0-2-1 0 0,3-9-115 0 0,63-130 234 0 0,-75 285-8 0 0,28 11-204 0 0,6-86-516 0 0,-27-43 252 0 0,0 2-2281 0 0,-4-9-8276 0 0,-4-3-866 0 0</inkml:trace>
  <inkml:trace contextRef="#ctx0" brushRef="#br0" timeOffset="5113.598">2547 499 10114 0 0,'0'0'2571'0'0,"0"0"-397"0"0,0 0-345 0 0,0 0-232 0 0,0 0-211 0 0,0 0-302 0 0,0 0-328 0 0,0 0-256 0 0,0 0-116 0 0,0 0-11 0 0,0 0 52 0 0,0 0 58 0 0,0 0-3 0 0,1 8-52 0 0,57 231 918 0 0,-56-228-1346 0 0,1 1 0 0 0,0-1 0 0 0,1 1 1 0 0,0-1-1 0 0,1 0 0 0 0,0-1 1 0 0,1 1-1 0 0,0-1 0 0 0,1 0 0 0 0,0-1 1 0 0,0 1-1 0 0,1-1 0 0 0,0-1 1 0 0,2 1-1 0 0,-8-8 27 0 0,-1-1 0 0 0,1 0 0 0 0,-1 1 1 0 0,1-1-1 0 0,0 0 0 0 0,-1 0 1 0 0,1 0-1 0 0,-1-1 0 0 0,1 1 0 0 0,0 0 1 0 0,-1 0-1 0 0,1-1 0 0 0,-1 1 0 0 0,1-1 1 0 0,-1 0-1 0 0,1 1 0 0 0,-1-1 1 0 0,1 0-1 0 0,-1 0 0 0 0,0 0 0 0 0,1 0 1 0 0,-1 0-1 0 0,0 0 0 0 0,0 0 1 0 0,0 0-1 0 0,0 0 0 0 0,0-1 0 0 0,0 1 1 0 0,0 0-1 0 0,0-1 0 0 0,0 1 1 0 0,-1-1-1 0 0,1 1 0 0 0,-1-1 0 0 0,1 1 1 0 0,-1-1-1 0 0,1 1 0 0 0,-1-1 1 0 0,0 0-1 0 0,0 1 0 0 0,0-1 0 0 0,0 0 1 0 0,0 1-1 0 0,0-2-27 0 0,4-8 116 0 0,35-132 935 0 0,4-1-398 0 0,0 64-521 0 0,-43 80-149 0 0,5-1-877 0 0,12 2-1021 0 0,-13 0-2580 0 0,-2 2-3734 0 0,-2 0-3115 0 0</inkml:trace>
  <inkml:trace contextRef="#ctx0" brushRef="#br0" timeOffset="5429.518">3132 554 18748 0 0,'0'0'1239'0'0,"0"0"-359"0"0,0 0-73 0 0,0 0 97 0 0,0 0 59 0 0,0 0-101 0 0,0 0-264 0 0,0 0-243 0 0,0 0-122 0 0,0 0-56 0 0,0 0-44 0 0,0 0-25 0 0,0 0-33 0 0,-3 29-27 0 0,-9 89-19 0 0,9-15-45 0 0,10-81-425 0 0,-4-19-3960 0 0,0-2-4437 0 0,-1-1-2329 0 0</inkml:trace>
  <inkml:trace contextRef="#ctx0" brushRef="#br0" timeOffset="5681.895">3125 355 9698 0 0,'0'0'2681'0'0,"0"0"-1057"0"0,0 0-496 0 0,0 0-288 0 0,0 0-207 0 0,0 0-185 0 0,0 0-256 0 0,0 0-216 0 0,0 0-336 0 0,0 0-633 0 0,0 0-743 0 0,0 0-1649 0 0,0 0-7361 0 0</inkml:trace>
  <inkml:trace contextRef="#ctx0" brushRef="#br0" timeOffset="5977.589">3550 39 13235 0 0,'0'0'2716'0'0,"0"0"-1086"0"0,0 0-572 0 0,0 0-97 0 0,0 0 1 0 0,0 0-58 0 0,0 0-119 0 0,0 0-167 0 0,0 0-94 0 0,0 0-9 0 0,0 0-46 0 0,0 0-61 0 0,0 0-38 0 0,5 16-53 0 0,12 54-42 0 0,-9 94 641 0 0,-31 167-532 0 0,20-228-551 0 0,3-102 85 0 0,0-1-46 0 0,0 0-48 0 0,0 0-52 0 0,0 0-75 0 0,0 0-109 0 0,0 0-151 0 0,0 0-236 0 0,-4-18-11429 0 0,4 17 1075 0 0</inkml:trace>
  <inkml:trace contextRef="#ctx0" brushRef="#br0" timeOffset="6213.638">3278 484 15939 0 0,'0'0'1470'0'0,"0"0"-159"0"0,0 0 15 0 0,0 0 22 0 0,0 0-136 0 0,32-7-213 0 0,103-20-197 0 0,41 7 909 0 0,-154 18-1714 0 0,1 2 1 0 0,-1 0 0 0 0,1 2 0 0 0,-1 0 0 0 0,1 1-1 0 0,-1 2 1 0 0,0 0 0 0 0,11 5 2 0 0,47 37-5505 0 0,-67-36-1772 0 0,-2-3-4745 0 0</inkml:trace>
  <inkml:trace contextRef="#ctx0" brushRef="#br0" timeOffset="6797.198">4051 481 12115 0 0,'0'0'2128'0'0,"0"0"-716"0"0,0 0-341 0 0,0 0-39 0 0,0 0-31 0 0,0 0-94 0 0,0 0-193 0 0,0 0-226 0 0,0 0-182 0 0,0 0-95 0 0,0 0-38 0 0,0 0-30 0 0,0 0-5 0 0,-11 24 6 0 0,-32 77-21 0 0,33-46 133 0 0,13-53-164 0 0,-1 0 0 0 0,1 0 0 0 0,0 0 0 0 0,0 0 0 0 0,0 0 0 0 0,0-1 0 0 0,0 1 0 0 0,0-1 0 0 0,0 0 0 0 0,0 0 0 0 0,1 0 0 0 0,-1 0 0 0 0,0-1 0 0 0,1 1 0 0 0,-1-1 0 0 0,0 0 0 0 0,1 0 0 0 0,-1 0 0 0 0,1 0 0 0 0,-1-1 0 0 0,0 1 0 0 0,1-1 0 0 0,-1 0 0 0 0,0 0 0 0 0,0 0-1 0 0,0 0 1 0 0,0-1 0 0 0,0 1 0 0 0,0-1 0 0 0,2-1-92 0 0,29-22 559 0 0,0-2-1 0 0,-2-1 1 0 0,-1-1-1 0 0,19-25-558 0 0,6-4 518 0 0,-56 59-517 0 0,0 0 1 0 0,0-1 0 0 0,0 1 0 0 0,0-1-1 0 0,0 1 1 0 0,0-1 0 0 0,1 1 0 0 0,-1-1-1 0 0,0 1 1 0 0,0-1 0 0 0,0 1 0 0 0,1-1-1 0 0,-1 1 1 0 0,0-1 0 0 0,1 0-1 0 0,-1 1 1 0 0,0-1 0 0 0,1 1 0 0 0,-1-1-1 0 0,1 0 1 0 0,-1 1 0 0 0,1-1 0 0 0,-1 0-1 0 0,0 1 1 0 0,1-1 0 0 0,-1 0 0 0 0,1 0-1 0 0,-1 0 1 0 0,1 1 0 0 0,0-1 0 0 0,-1 0-1 0 0,1 0 1 0 0,-1 0 0 0 0,1 0 0 0 0,-1 0-1 0 0,1 0 1 0 0,-1 0 0 0 0,1 0-1 0 0,-1 0 1 0 0,1 0 0 0 0,-1 0 0 0 0,1-1-1 0 0,-1 1 1 0 0,1 0 0 0 0,-1 0 0 0 0,1 0-1 0 0,-1-1 1 0 0,1 1 0 0 0,-1 0 0 0 0,1-1-1 0 0,-1 1 1 0 0,1 0 0 0 0,-1-1 0 0 0,0 1-1 0 0,1 0 1 0 0,-1-1 0 0 0,0 1 0 0 0,1-1-1 0 0,-1 1 1 0 0,0-1 0 0 0,1 1 0 0 0,-1-1-1 0 0,0 1 1 0 0,0-1 0 0 0,0 1-1 0 0,0-1 1 0 0,1 1 0 0 0,-1-1-2 0 0,4 11 7 0 0,66 229 101 0 0,-9-78-128 0 0,-41-116 25 0 0,-2 1 1 0 0,-2 0 0 0 0,-2 1 0 0 0,-2 0-1 0 0,-2 1 1 0 0,-2 1 0 0 0,1 44-6 0 0,-7-84 11 0 0,-2 1 0 0 0,1 0 0 0 0,-1 0 0 0 0,-1-1 0 0 0,0 1 0 0 0,0 0 0 0 0,-1-1 0 0 0,0 1 0 0 0,-1-1 0 0 0,0 1 0 0 0,-1-1 0 0 0,1 0 0 0 0,-2 0 0 0 0,1-1 0 0 0,-1 1 0 0 0,-1-1 0 0 0,1 0 0 0 0,-1 0 0 0 0,-1-1 0 0 0,-2 3-11 0 0,-2 0 37 0 0,-1-1 1 0 0,0 0-1 0 0,0-1 0 0 0,-1 0 1 0 0,0-1-1 0 0,0-1 0 0 0,-1 0 1 0 0,0-1-1 0 0,0 0 0 0 0,0-1 1 0 0,-1 0-1 0 0,1-1 0 0 0,-1-1 1 0 0,0-1-1 0 0,1 0 1 0 0,-1 0-1 0 0,-7-2-37 0 0,18 0 14 0 0,1 0-1 0 0,-1 0 1 0 0,1 0-1 0 0,0-1 1 0 0,-1 1 0 0 0,1-1-1 0 0,0 0 1 0 0,0 1 0 0 0,0-1-1 0 0,0-1 1 0 0,0 1 0 0 0,1 0-1 0 0,-1-1 1 0 0,1 0 0 0 0,-1 1-1 0 0,1-1 1 0 0,0 0 0 0 0,0 0-1 0 0,0 0 1 0 0,1 0 0 0 0,-1-1-1 0 0,1 1 1 0 0,0 0 0 0 0,-1-1-1 0 0,2 1 1 0 0,-1-1 0 0 0,0 1-1 0 0,1-1 1 0 0,-1-1-14 0 0,7-105 65 0 0,4 86-132 0 0,0 0 0 0 0,2 1 0 0 0,0 1 0 0 0,1 0 0 0 0,2 1 0 0 0,0 0 0 0 0,1 1 0 0 0,1 1 0 0 0,7-5 67 0 0,59-51-8136 0 0,-76 68-3813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70 6689 0 0,'0'0'874'0'0,"0"0"1"0"0,0 0 169 0 0,0 0 318 0 0,0 0 171 0 0,0 0-120 0 0,0 0-310 0 0,0 0-379 0 0,0 0-263 0 0,0 0-130 0 0,0 0-24 0 0,-9 13 33 0 0,-30 36 25 0 0,30-32 1882 0 0,18-16-1204 0 0,14-12-59 0 0,-12 1-581 0 0,0 0 0 0 0,-1-1 0 0 0,0 0-1 0 0,-1-1 1 0 0,0 0 0 0 0,-1 0 0 0 0,0-1-1 0 0,-1 0 1 0 0,1-3-403 0 0,-9 17 35 0 0,1-1 0 0 0,-1 0 0 0 0,1 0 0 0 0,-1 1 1 0 0,1-1-1 0 0,-1 0 0 0 0,1 0 0 0 0,0 0 0 0 0,-1 0 0 0 0,1 0 0 0 0,-1 0 0 0 0,1 0 0 0 0,-1 0 0 0 0,1 0 0 0 0,-1 0 1 0 0,1 0-1 0 0,-1 0 0 0 0,1 0 0 0 0,-1 0 0 0 0,1 0 0 0 0,-1-1 0 0 0,1 1 0 0 0,-1 0 0 0 0,1 0 0 0 0,-1 0 0 0 0,1-1 1 0 0,-1 1-1 0 0,1 0 0 0 0,0-1 0 0 0,-1 1 0 0 0,1 0 0 0 0,0-1 0 0 0,-1 1 0 0 0,1-1 0 0 0,0 1 0 0 0,-1 0 1 0 0,1-1-1 0 0,0 1 0 0 0,0-1 0 0 0,0 1 0 0 0,-1-1 0 0 0,1 1 0 0 0,0-1 0 0 0,0 1 0 0 0,0-1 0 0 0,0 1 0 0 0,0-1 1 0 0,0 1-1 0 0,0-1 0 0 0,0 1 0 0 0,0-1 0 0 0,0 1 0 0 0,0-1 0 0 0,0 1 0 0 0,0-1 0 0 0,0 1 0 0 0,1-1 0 0 0,-1 1 1 0 0,0 0-1 0 0,0-1 0 0 0,1 1 0 0 0,-1-1 0 0 0,0 1 0 0 0,0-1 0 0 0,1 1 0 0 0,-1 0 0 0 0,0-1 0 0 0,1 1 0 0 0,0-1-35 0 0,-34 20 80 0 0,23 7-730 0 0,12-5-2824 0 0,-1-3-3826 0 0,-1-13-3968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11098 0 0,'0'0'2045'0'0,"0"0"-393"0"0,0 0-169 0 0,0 0 41 0 0,0 0-43 0 0,0 0-156 0 0,0 0-252 0 0,0 0-287 0 0,0 0-217 0 0,0 0-173 0 0,0 0-58 0 0,0 0-28 0 0,0 0-50 0 0,0 0 472 0 0,83 1 927 0 0,-34 1-1311 0 0,0-2-1 0 0,0-2 0 0 0,0-2 0 0 0,-1-3 0 0 0,9-3-347 0 0,38-19 304 0 0,-61 13-210 0 0,-33 16-140 0 0,-1 0-39 0 0,-27-4-2877 0 0,-3 7-1468 0 0,11 1-4981 0 0,8 0-2520 0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10082 0 0,'0'0'1463'0'0,"0"0"-417"0"0,0 0-186 0 0,0 0 104 0 0,0 0 195 0 0,0 0 119 0 0,0 0-131 0 0,0 0-327 0 0,0 0-319 0 0,0 0-179 0 0,0 0-68 0 0,0 0 22 0 0,18 1 1611 0 0,-9 17-1498 0 0,-1 1 0 0 0,0 0 0 0 0,-1 0 0 0 0,-1 0 0 0 0,-1 1 0 0 0,-1 0 0 0 0,-1 0 0 0 0,0 1 0 0 0,-1 8-389 0 0,10 53 364 0 0,2-5-208 0 0,2 10 4 0 0,3-1 0 0 0,27 70-160 0 0,-8-51 83 0 0,-31-124 1480 0 0,35-145-1368 0 0,-12 71-159 0 0,83-274 56 0 0,-92 261-90 0 0,-21 105-15 0 0,0 1-4 0 0,0 0-10 0 0,0 0-21 0 0,0 0-27 0 0,0 0-39 0 0,0 0-48 0 0,-9 23-474 0 0,-7 50-1428 0 0,16-49-2138 0 0,5-2-5181 0 0,-3-17-2031 0 0</inkml:trace>
  <inkml:trace contextRef="#ctx0" brushRef="#br0" timeOffset="4450.999">501 685 472 0 0,'0'0'1518'0'0,"0"0"29"0"0,0 0 202 0 0,0 0 232 0 0,0 0 58 0 0,0 0-135 0 0,0 0-259 0 0,0 0-261 0 0,0 0-209 0 0,0 0-133 0 0,0 0-84 0 0,11-10 3693 0 0,-56 5-1825 0 0,41 6-2794 0 0,-1-1 1 0 0,0 1-1 0 0,1 0 1 0 0,-1 0-1 0 0,0 0 1 0 0,1 1 0 0 0,-1 0-1 0 0,1 0 1 0 0,0 0-1 0 0,0 0 1 0 0,0 1-1 0 0,0-1 1 0 0,0 1 0 0 0,0 0-1 0 0,1 1 1 0 0,-1-1-1 0 0,1 0 1 0 0,0 1-1 0 0,0 0 1 0 0,0 0-1 0 0,0 0 1 0 0,1 0 0 0 0,0 0-1 0 0,-2 3-32 0 0,3 66 247 0 0,2-70-220 0 0,0-1-1 0 0,0 0 1 0 0,0 1 0 0 0,0-1-1 0 0,1 0 1 0 0,-1 0 0 0 0,1 0 0 0 0,-1 0-1 0 0,1 0 1 0 0,0 0 0 0 0,-1 0-1 0 0,1-1 1 0 0,0 1 0 0 0,0-1-1 0 0,1 1 1 0 0,-1-1 0 0 0,0 0 0 0 0,0 0-1 0 0,1 0 1 0 0,-1 0 0 0 0,0 0-1 0 0,1 0 1 0 0,-1-1 0 0 0,1 1-1 0 0,-1-1 1 0 0,1 1 0 0 0,-1-1 0 0 0,1 0-1 0 0,-1 0 1 0 0,1-1 0 0 0,0 1-1 0 0,-1 0 1 0 0,1-1 0 0 0,-1 1 0 0 0,0-1-1 0 0,1 0 1 0 0,-1 0 0 0 0,1 0-1 0 0,-1 0 1 0 0,0 0 0 0 0,2-2-27 0 0,69-79 1124 0 0,-30-17-681 0 0,-44 108-362 0 0,0-1 0 0 0,1 0 1 0 0,-1 1-1 0 0,2-1 0 0 0,-1 1 0 0 0,1-1 1 0 0,0 1-1 0 0,1-1 0 0 0,0 0 0 0 0,0 0 0 0 0,1 0 1 0 0,0 0-1 0 0,2 2-81 0 0,44 134 53 0 0,-21 17-45 0 0,-27-153-1 0 0,-1 1-1 0 0,0-1 0 0 0,0 1 0 0 0,-1-1 0 0 0,0 1 0 0 0,-1-1 0 0 0,0 0 1 0 0,0 0-1 0 0,0 0 0 0 0,-1 0 0 0 0,-1 0 0 0 0,1 0 0 0 0,-1-1 1 0 0,0 1-1 0 0,-1-1 0 0 0,0 0 0 0 0,0-1 0 0 0,0 1 0 0 0,-1-1 0 0 0,0 0 1 0 0,0 0-1 0 0,-1-1 0 0 0,1 0 0 0 0,-1 0 0 0 0,0 0 0 0 0,-3 0-6 0 0,9-4 4 0 0,0-1-1 0 0,0 1 0 0 0,0 0 0 0 0,0-1 0 0 0,0 1 0 0 0,-1-1 1 0 0,1 1-1 0 0,0-1 0 0 0,0 0 0 0 0,0 1 0 0 0,0-1 1 0 0,0 0-1 0 0,-1 0 0 0 0,1 0 0 0 0,0 0 0 0 0,0 0 1 0 0,0 0-1 0 0,-1 0 0 0 0,1 0 0 0 0,0-1 0 0 0,0 1 0 0 0,0 0 1 0 0,0-1-1 0 0,-1 1 0 0 0,1-1 0 0 0,0 1 0 0 0,0-1 1 0 0,0 0-1 0 0,0 1 0 0 0,0-1 0 0 0,0 0 0 0 0,1 0 0 0 0,-1 1 1 0 0,0-1-1 0 0,0 0 0 0 0,0 0 0 0 0,1 0 0 0 0,-1 0 1 0 0,0 0-1 0 0,1 0 0 0 0,-1 0 0 0 0,1-1 0 0 0,0 1 1 0 0,-1 0-1 0 0,1 0 0 0 0,0 0 0 0 0,-1 0 0 0 0,1-1 0 0 0,0 1 1 0 0,0-1-4 0 0,-5-68 6 0 0,5 63 14 0 0,2-4-20 0 0,1 0-1 0 0,0 1 1 0 0,1-1 0 0 0,0 1 0 0 0,1 0 0 0 0,0 0-1 0 0,0 1 1 0 0,1-1 0 0 0,0 1 0 0 0,1 1 0 0 0,0-1 0 0 0,1 1-1 0 0,-1 0 1 0 0,2 1 0 0 0,-1-1 0 0 0,1 2 0 0 0,0-1-1 0 0,0 1 1 0 0,0 1 0 0 0,1 0 0 0 0,0 0 0 0 0,1 0 0 0 0,-5 3-2 0 0,3-4-6 0 0,0 2 0 0 0,1-1 0 0 0,-1 1 0 0 0,1 0-1 0 0,0 1 1 0 0,0 1 0 0 0,1-1 0 0 0,-1 1 0 0 0,1 1 0 0 0,0 0 8 0 0,-11 1 12 0 0,0 0-15 0 0,0 0-7 0 0,0 0-16 0 0,0 0-22 0 0,0 0-28 0 0,0 0-42 0 0,0 0-53 0 0,-3-3-2282 0 0,1-1-4645 0 0,2 4-5026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4897 0 0,'0'0'1232'0'0,"0"0"-102"0"0,0 0 118 0 0,0 0 256 0 0,0 0 177 0 0,0 0-35 0 0,0 0-229 0 0,0 0-318 0 0,0 0-308 0 0,0 0-227 0 0,0 0-115 0 0,-2-2-23 0 0,-4-4 3069 0 0,7 6-2985 0 0,-1 0-26 0 0,0 0-41 0 0,0 0-34 0 0,0 0-29 0 0,0 0-47 0 0,0 0-51 0 0,0 0-26 0 0,0 0-44 0 0,41 7 1634 0 0,285 24 165 0 0,-137-17-1679 0 0,-126-11 700 0 0,-63-3-1072 0 0,-11-8-1423 0 0,-4 2-2885 0 0,5 6-4641 0 0,7 0-2815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7306 0 0,'0'0'2439'0'0,"0"0"-483"0"0,0 0-234 0 0,0 0-48 0 0,0 0-45 0 0,0 0-167 0 0,0 0-278 0 0,0 0-309 0 0,0 0-230 0 0,0 0-136 0 0,0 0-43 0 0,0 0 0 0 0,0 0 33 0 0,-3 0 1354 0 0,59 11 853 0 0,151 4-797 0 0,-157-16-1743 0 0,132 13 160 0 0,-103 5-258 0 0,-48-28-923 0 0,-21-13-2827 0 0,-3 5-4285 0 0,-5 15-4052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35 549 2353 0 0,'0'0'2259'0'0,"0"0"-528"0"0,0 0-91 0 0,0 0 102 0 0,0 0 45 0 0,0 0-91 0 0,0 0-154 0 0,0 0-177 0 0,0 0-182 0 0,0 0-164 0 0,0 0-161 0 0,0 0-97 0 0,0 0-69 0 0,-5-4-37 0 0,2 3-493 0 0,1-1-1 0 0,0 0 0 0 0,0 0 1 0 0,0 0-1 0 0,0 0 0 0 0,0 0 1 0 0,1 0-1 0 0,-1 0 1 0 0,1-1-1 0 0,-1 1 0 0 0,1-1 1 0 0,0 1-1 0 0,0-1 0 0 0,0 1 1 0 0,0-1-1 0 0,0 0 0 0 0,1 0 1 0 0,-1 1-1 0 0,1-1 1 0 0,-1 0-1 0 0,1 0 0 0 0,0 1 1 0 0,1-3-162 0 0,-2-5 181 0 0,1 0 1 0 0,0 1 0 0 0,1-1-1 0 0,0 0 1 0 0,0 0 0 0 0,1 0-1 0 0,1 1 1 0 0,-1-1-1 0 0,2 1 1 0 0,1-4-182 0 0,12-19 128 0 0,1 2 0 0 0,1 0 0 0 0,1 1 0 0 0,2 1 0 0 0,1 1 0 0 0,1 1 0 0 0,2 1 0 0 0,9-6-128 0 0,22-9 188 0 0,-57 40-198 0 0,13 11-26 0 0,24 92 145 0 0,-2 154 43 0 0,-26-136-85 0 0,1-147 669 0 0,1-17-751 0 0,2 0 0 0 0,2 2 0 0 0,1 0 0 0 0,3 0 0 0 0,9-14 15 0 0,-24 49-5 0 0,8-18 4 0 0,1 0-1 0 0,1 1 1 0 0,1 0 0 0 0,1 1 0 0 0,1 1 0 0 0,1 1-1 0 0,1 0 1 0 0,1 1 0 0 0,0 1 0 0 0,9-4 1 0 0,-25 19 7 0 0,-3 2-12 0 0,0-1 0 0 0,0 1-1 0 0,0 0 1 0 0,0 0 0 0 0,1 0 0 0 0,-1 0 0 0 0,0 0 0 0 0,0 0-1 0 0,1 1 1 0 0,-1-1 0 0 0,0 0 0 0 0,1 1 0 0 0,-1-1 0 0 0,1 1-1 0 0,-1-1 1 0 0,1 1 0 0 0,-1-1 0 0 0,1 1 0 0 0,-1 0 0 0 0,1 0-1 0 0,-1 0 1 0 0,1 0 0 0 0,-1 0 0 0 0,1 0 0 0 0,-1 1 0 0 0,1-1-1 0 0,-1 0 1 0 0,1 1 0 0 0,-1-1 0 0 0,1 1 0 0 0,-1-1-1 0 0,0 1 1 0 0,1 0 0 0 0,-1 0 0 0 0,0-1 0 0 0,1 1 0 0 0,-1 0-1 0 0,1 1 6 0 0,2 11 10 0 0,0 0 0 0 0,0 1-1 0 0,-2-1 1 0 0,1 1 0 0 0,-2-1 0 0 0,0 1-1 0 0,0 0 1 0 0,-2 0 0 0 0,1-1-1 0 0,-2 1-9 0 0,1 28 21 0 0,-17 146 155 0 0,-4-89-155 0 0,18-89-1126 0 0,9-13-2935 0 0,9-7-3223 0 0,-9 6-4234 0 0</inkml:trace>
  <inkml:trace contextRef="#ctx0" brushRef="#br0" timeOffset="860.779">1458 114 12819 0 0,'0'0'1615'0'0,"0"0"-300"0"0,0 0-87 0 0,0 0 40 0 0,0 0-33 0 0,0 0-120 0 0,0 0-187 0 0,0 0-189 0 0,0 0-147 0 0,0 0-124 0 0,0 0-74 0 0,0 0-57 0 0,0 0-39 0 0,-25 5-9 0 0,-79 14-18 0 0,49 5 241 0 0,44-16-444 0 0,2-1 1 0 0,-1 1-1 0 0,1 1 1 0 0,0 0 0 0 0,1 0-1 0 0,0 1 1 0 0,1 0-1 0 0,0 0 1 0 0,0 1-1 0 0,1 0 1 0 0,1 0 0 0 0,-5 12-69 0 0,8-17 5 0 0,-27 114 82 0 0,29-119-78 0 0,-1 1 0 0 0,1 0-1 0 0,-1-1 1 0 0,1 1 0 0 0,0 0 0 0 0,0-1 0 0 0,-1 1 0 0 0,1 0 0 0 0,0 0 0 0 0,1-1 0 0 0,-1 1 0 0 0,0 0 0 0 0,0 0 0 0 0,1-1 0 0 0,-1 1 0 0 0,1 0 0 0 0,-1-1 0 0 0,1 1 0 0 0,0-1-1 0 0,0 1 1 0 0,0-1 0 0 0,0 1 0 0 0,0-1 0 0 0,0 1 0 0 0,0-1 0 0 0,0 0 0 0 0,0 0 0 0 0,1 1 0 0 0,-1-1 0 0 0,1 0 0 0 0,-1 0 0 0 0,1 0 0 0 0,-1-1 0 0 0,1 1 0 0 0,-1 0 0 0 0,1-1-1 0 0,0 1 1 0 0,-1 0 0 0 0,1-1 0 0 0,0 0 0 0 0,-1 1 0 0 0,1-1 0 0 0,0 0 0 0 0,1 0-9 0 0,5-2 93 0 0,0 0-1 0 0,0 0 1 0 0,0-1 0 0 0,0 0 0 0 0,-1-1-1 0 0,1 0 1 0 0,-1 0 0 0 0,0 0 0 0 0,0-1-1 0 0,-1 0 1 0 0,1 0 0 0 0,-1-1-1 0 0,0 0 1 0 0,0 0 0 0 0,-1 0 0 0 0,5-7-93 0 0,12-10 40 0 0,172-179 279 0 0,-162 183-355 0 0,-32 19 25 0 0,0 0 2 0 0,18 59 102 0 0,0 40-23 0 0,-5 2-1 0 0,-5 0 0 0 0,-3 0 1 0 0,-5 0-1 0 0,-12 84-69 0 0,9-163 35 0 0,-1 1 1 0 0,-1-1-1 0 0,-1 0 0 0 0,-1 0 1 0 0,-1 0-1 0 0,-1-1 0 0 0,0 0 1 0 0,-2-1-1 0 0,-1 0 0 0 0,0-1 0 0 0,-1 0 1 0 0,-1-1-1 0 0,-2 1-35 0 0,11-13 26 0 0,0-1 0 0 0,1-1 1 0 0,-1 1-1 0 0,-1-1 0 0 0,1 0 0 0 0,-1 0 1 0 0,0 0-1 0 0,0-1 0 0 0,0 0 1 0 0,0 0-1 0 0,0 0 0 0 0,-1-1 0 0 0,1 0 1 0 0,-1 0-1 0 0,1-1 0 0 0,-2 0-26 0 0,4-3 15 0 0,1 0 1 0 0,0 0-1 0 0,0-1 1 0 0,1 1-1 0 0,-1-1 1 0 0,0 0-1 0 0,1 0 1 0 0,0 0-1 0 0,0 0 0 0 0,0 0 1 0 0,0-1-1 0 0,0 1 1 0 0,0-1-1 0 0,1 1 1 0 0,0-1-1 0 0,0 1 1 0 0,0-1-1 0 0,0 0 0 0 0,0-1-15 0 0,-2-18 1 0 0,1 1-1 0 0,1 0 0 0 0,0 0 1 0 0,2-1-1 0 0,1 1 0 0 0,0 0 1 0 0,2 0-1 0 0,1 0 0 0 0,0 0 1 0 0,2 1-1 0 0,0 0 0 0 0,1 0 1 0 0,2 1-1 0 0,0 0 0 0 0,1 1 1 0 0,0 0-1 0 0,2 0 0 0 0,0 1 1 0 0,2 1-1 0 0,13-14 0 0 0,-19 20-19 0 0,0 0-1 0 0,0 1 0 0 0,1 0 1 0 0,0 0-1 0 0,1 1 1 0 0,0 0-1 0 0,1 1 1 0 0,-1 0-1 0 0,2 1 1 0 0,-1 0-1 0 0,1 1 0 0 0,0 1 1 0 0,0 0-1 0 0,0 0 1 0 0,1 2-1 0 0,-1-1 1 0 0,1 2-1 0 0,9-1 20 0 0,-23 3-12 0 0,-3-3-5722 0 0,3 2-2286 0 0,0-2-3974 0 0</inkml:trace>
  <inkml:trace contextRef="#ctx0" brushRef="#br0" timeOffset="1959.989">2023 92 0 0 0,'0'0'2841'0'0,"0"0"-950"0"0,0 0-51 0 0,0 0 171 0 0,0 0 94 0 0,0 0-108 0 0,0 0-276 0 0,0 0-268 0 0,0 0-204 0 0,0 0-176 0 0,0 0-115 0 0,0 0-131 0 0,0 0-97 0 0,0-8 4055 0 0,-21 86-3839 0 0,11-39-880 0 0,1 0 0 0 0,1 0 0 0 0,3 1 0 0 0,1 0-1 0 0,2 39-65 0 0,2-76 8 0 0,1-1 0 0 0,-1 1 0 0 0,1-1 0 0 0,0 1 0 0 0,0-1 0 0 0,0 1-1 0 0,0-1 1 0 0,0 0 0 0 0,0 1 0 0 0,1-1 0 0 0,-1 0 0 0 0,1 0-1 0 0,-1 0 1 0 0,1 0 0 0 0,0 0 0 0 0,0-1 0 0 0,0 1 0 0 0,0 0 0 0 0,0-1-1 0 0,0 0 1 0 0,0 1 0 0 0,1-1 0 0 0,-1 0 0 0 0,0 0 0 0 0,1 0 0 0 0,-1 0-1 0 0,1-1 1 0 0,-1 1 0 0 0,1-1 0 0 0,-1 1 0 0 0,1-1 0 0 0,-1 0 0 0 0,1 0-1 0 0,0 0 1 0 0,-1 0 0 0 0,1-1 0 0 0,-1 1 0 0 0,1-1 0 0 0,-1 1 0 0 0,1-1-1 0 0,-1 0 1 0 0,1 0 0 0 0,-1 0 0 0 0,0 0 0 0 0,0-1 0 0 0,1 1-1 0 0,-1 0 1 0 0,0-1 0 0 0,0 0 0 0 0,0 1 0 0 0,0-1 0 0 0,-1 0 0 0 0,1 0-1 0 0,0 0-7 0 0,28-21 108 0 0,-2-2-1 0 0,0 0 0 0 0,-1-2 0 0 0,-2-1 1 0 0,-1-1-1 0 0,-1-1 0 0 0,-1-1 0 0 0,-2 0 0 0 0,-1-2 1 0 0,7-19-108 0 0,46-80 502 0 0,-74 152-132 0 0,-6 32-421 0 0,2-19 56 0 0,1 1 0 0 0,1-1 0 0 0,2 1-1 0 0,2 0 1 0 0,2 20-5 0 0,-1 13 4 0 0,3 7 16 0 0,4 0-1 0 0,3 0 1 0 0,3-1-1 0 0,7 13-19 0 0,15 80 30 0 0,-29 30 110 0 0,-8-188-116 0 0,1 1 0 0 0,-1-1 0 0 0,-1 1 0 0 0,0-1 0 0 0,0 0 0 0 0,0 0 0 0 0,-1 0 0 0 0,0 0 0 0 0,-1 0-1 0 0,0 0 1 0 0,0-1 0 0 0,0 0 0 0 0,-1 0 0 0 0,0 0 0 0 0,-1-1 0 0 0,0 1 0 0 0,0-1 0 0 0,0 0 0 0 0,0-1 0 0 0,-1 0 0 0 0,0 0 0 0 0,0 0-1 0 0,0-1 1 0 0,-1 0 0 0 0,0 0 0 0 0,1-1 0 0 0,-1 0 0 0 0,-1 0 0 0 0,1-1 0 0 0,0 0 0 0 0,0-1 0 0 0,-6 1-24 0 0,11-1 8 0 0,0-1 1 0 0,0 0-1 0 0,0 0 1 0 0,0-1-1 0 0,0 1 1 0 0,0 0 0 0 0,0-1-1 0 0,0 0 1 0 0,1 0-1 0 0,-1 0 1 0 0,0 0-1 0 0,0 0 1 0 0,1 0-1 0 0,-1-1 1 0 0,1 1-1 0 0,-1-1 1 0 0,1 0-1 0 0,0 1 1 0 0,-1-1-1 0 0,1 0 1 0 0,0-1 0 0 0,0 1-1 0 0,0 0 1 0 0,1-1-1 0 0,-1 1 1 0 0,1-1-1 0 0,-1 1 1 0 0,1-1-1 0 0,0 0 1 0 0,0 0-9 0 0,-4-11 2 0 0,0 0 1 0 0,1-1-1 0 0,1 0 1 0 0,1 0 0 0 0,0 0-1 0 0,0 0 1 0 0,2 0-1 0 0,0 0 1 0 0,1 0-1 0 0,0-1 1 0 0,1 0-3 0 0,5-15 0 0 0,1 1-1 0 0,2-1 1 0 0,0 2 0 0 0,2-1 0 0 0,2 2-1 0 0,0-1 1 0 0,2 2 0 0 0,1 0 0 0 0,1 1-1 0 0,1 1 1 0 0,18-18 0 0 0,-22 28-32 0 0,1 0-1 0 0,0 1 1 0 0,1 1 0 0 0,0 0-1 0 0,1 1 1 0 0,1 1 0 0 0,0 1-1 0 0,4-1 33 0 0,28 6-1936 0 0,-36 6-5119 0 0,-14-1-4146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 6721 0 0,'0'0'1969'0'0,"0"0"-182"0"0,0 0-7 0 0,0 0-6 0 0,0 0-96 0 0,0 0-266 0 0,0 0-360 0 0,0 0-276 0 0,0 0-141 0 0,0 0-37 0 0,0 0 8 0 0,4-5 36 0 0,9-12 5 0 0,-9 13-36 0 0,-4 4-45 0 0,0 0-74 0 0,0 0-69 0 0,0 0-65 0 0,0 0-49 0 0,0 0-52 0 0,0 0-41 0 0,0 0-12 0 0,13 12 1176 0 0,4 2-946 0 0,-10-4-318 0 0,-1 1-1 0 0,0-1 0 0 0,-1 1 1 0 0,0 0-1 0 0,-1 0 1 0 0,0 0-1 0 0,0 1 0 0 0,-1 0 1 0 0,-1-1-1 0 0,0 1 1 0 0,-1 0-1 0 0,0 0 0 0 0,-1 0 1 0 0,0 0-1 0 0,-1 2-115 0 0,-1 0 40 0 0,-1 0 0 0 0,0 0 0 0 0,-1-1 1 0 0,0 1-1 0 0,-1-1 0 0 0,-1 0 0 0 0,0 0 0 0 0,0-1 0 0 0,-2 1 0 0 0,1-2 0 0 0,-2 1 0 0 0,1-1 0 0 0,-2 0 1 0 0,1-1-1 0 0,-9 7-40 0 0,-75 53 188 0 0,92-69-211 0 0,0-1 0 0 0,0 0 0 0 0,1 1 0 0 0,-1-1 0 0 0,0 0 0 0 0,0 0 0 0 0,0 0 0 0 0,0 0 0 0 0,1 0 0 0 0,-1 0 0 0 0,0 0 0 0 0,0 0 0 0 0,0 0 0 0 0,1 0 0 0 0,-1 0 0 0 0,0 0 0 0 0,0-1 0 0 0,0 1 0 0 0,1 0 0 0 0,-1-1 0 0 0,0 1 0 0 0,1 0 0 0 0,-1-1 0 0 0,0 1 0 0 0,1-1 0 0 0,-1 1 0 0 0,0-1 0 0 0,1 1 0 0 0,-1-1 0 0 0,1 0 0 0 0,-1 1 0 0 0,1-1 0 0 0,-1 0 0 0 0,1 1 0 0 0,-1-1 1 0 0,1 0-1 0 0,0 0 0 0 0,-1 1 0 0 0,1-1 0 0 0,0 0 0 0 0,0 0 0 0 0,0 0 0 0 0,0 1 0 0 0,0-1 0 0 0,0 0 0 0 0,0 0 0 0 0,0 0 0 0 0,0 1 0 0 0,0-1 0 0 0,0 0 0 0 0,0 0 0 0 0,0 0 0 0 0,0 1 0 0 0,1-1 0 0 0,-1 0 0 0 0,0 0 0 0 0,1 1 0 0 0,-1-1 0 0 0,1 0 23 0 0,9-28-3268 0 0,1 9-5155 0 0,-2 9-4033 0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 8466 0 0,'0'0'1927'0'0,"0"0"-149"0"0,0 0 30 0 0,0 0 27 0 0,0 0-136 0 0,0 0-333 0 0,0 0-421 0 0,0 0-317 0 0,0 0-188 0 0,0 0-62 0 0,0 0-1 0 0,3-5 385 0 0,-2 4 1940 0 0,-3 38-2261 0 0,-2 1 0 0 0,-1-1 0 0 0,-2 0 0 0 0,-1 0 0 0 0,-2-1 0 0 0,-5 10-441 0 0,-65 200 77 0 0,46-183-372 0 0,40-89-1929 0 0,48-127-3457 0 0,-21 53-6573 0 0,-26 81 4874 0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1008 0 0,'0'0'2298'0'0,"0"0"1"0"0,0 0-30 0 0,0 0-77 0 0,0 0-79 0 0,0 0-178 0 0,0 0-244 0 0,0 0-283 0 0,0 0-310 0 0,0 0-272 0 0,0 0-191 0 0,0 0-69 0 0,0 0-17 0 0,4-8 551 0 0,10 53 965 0 0,65 239 321 0 0,-51-81-2245 0 0,-28-201-129 0 0,0 0 0 0 0,0 1 0 0 0,1-1-1 0 0,-1 0 1 0 0,1 1 0 0 0,-1-1 0 0 0,1 0 0 0 0,0 0 0 0 0,0 1-1 0 0,0-1 1 0 0,0 0 0 0 0,0 0 0 0 0,1 0 0 0 0,-1 0 0 0 0,1-1 0 0 0,-1 1-1 0 0,1 0 1 0 0,0 0 0 0 0,-1-1 0 0 0,1 1 0 0 0,0-1 0 0 0,0 0-1 0 0,0 0 1 0 0,0 1 0 0 0,0-1 0 0 0,0 0 0 0 0,1-1 0 0 0,-1 1 0 0 0,0 0-1 0 0,0-1 1 0 0,1 1 0 0 0,-1-1 0 0 0,0 0 0 0 0,2 1-12 0 0,26-52 772 0 0,58-200 518 0 0,-73 205-1217 0 0,-1 0 1 0 0,-3-1 0 0 0,-1 0 0 0 0,-3 0 0 0 0,-1-1-1 0 0,-3-8-73 0 0,-3 55-20 0 0,0 1-18 0 0,0 0-28 0 0,0 0-60 0 0,0 0-68 0 0,0 0-91 0 0,0 0-162 0 0,2 22-3845 0 0,1-11 499 0 0,0-4-3156 0 0,0 0-5127 0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4 332 10930 0 0,'0'0'1833'0'0,"0"0"-790"0"0,0 0-102 0 0,0 0 266 0 0,0 0 165 0 0,0 0-53 0 0,0 0-172 0 0,0 0-207 0 0,0 0-183 0 0,0 0-127 0 0,0 0-79 0 0,0 0-41 0 0,0 0-14 0 0,31-13-11 0 0,96-44-26 0 0,-64 16 322 0 0,-57 35-676 0 0,0-1-1 0 0,0 0 0 0 0,0 0 0 0 0,-1-1 1 0 0,0 0-1 0 0,-1 0 0 0 0,0 0 0 0 0,0 0 1 0 0,-1-1-1 0 0,0 1 0 0 0,0-1 0 0 0,-1 0 0 0 0,0 0 1 0 0,0 0-1 0 0,-1 0 0 0 0,0 0 0 0 0,-1 0 1 0 0,0-1-1 0 0,-1-1-104 0 0,0 8 4 0 0,0 0 0 0 0,-1 0 1 0 0,1 0-1 0 0,-1 0 0 0 0,0 0 0 0 0,0 0 1 0 0,0 1-1 0 0,0-1 0 0 0,0 1 1 0 0,0-1-1 0 0,-1 1 0 0 0,1 0 0 0 0,-1 0 1 0 0,0 0-1 0 0,0 0 0 0 0,1 0 0 0 0,-1 1 1 0 0,0-1-1 0 0,0 1 0 0 0,-1 0 0 0 0,1 0 1 0 0,0 0-1 0 0,0 0 0 0 0,-1 1 1 0 0,1-1-1 0 0,0 1 0 0 0,-1 0 0 0 0,1 0 1 0 0,0 0-1 0 0,-1 0 0 0 0,1 1 0 0 0,0-1 1 0 0,-1 1-1 0 0,1 0 0 0 0,0 0 0 0 0,0 0 1 0 0,0 0-1 0 0,0 0 0 0 0,0 1 1 0 0,-2 1-5 0 0,-9 8-11 0 0,-1 1 0 0 0,2 1-1 0 0,0 0 1 0 0,0 1 0 0 0,1 0 0 0 0,1 1 0 0 0,0 0 0 0 0,1 1 0 0 0,1 0 0 0 0,0 0 0 0 0,2 1 0 0 0,0 1 0 0 0,0-1 0 0 0,2 1 0 0 0,0 0 0 0 0,1 0 0 0 0,1 0 0 0 0,1 1 0 0 0,0 9 11 0 0,2-21 5 0 0,1-1 0 0 0,0 0 0 0 0,1 1-1 0 0,0-1 1 0 0,0 0 0 0 0,0 0 0 0 0,0 0 0 0 0,1 0-1 0 0,0 0 1 0 0,1-1 0 0 0,-1 1 0 0 0,1-1 0 0 0,0 0-1 0 0,0 0 1 0 0,1 0 0 0 0,-1-1 0 0 0,1 0 0 0 0,0 0-1 0 0,1 0 1 0 0,-1 0 0 0 0,0-1 0 0 0,1 1 0 0 0,0-2-1 0 0,0 1 1 0 0,0 0 0 0 0,0-1 0 0 0,0 0 0 0 0,0-1-1 0 0,1 0 1 0 0,-1 0 0 0 0,1 0 0 0 0,-1 0 0 0 0,1-1-1 0 0,-1 0 1 0 0,2-1-5 0 0,4 2 9 0 0,1 0 0 0 0,0-1 0 0 0,0 0-1 0 0,0-2 1 0 0,0 1 0 0 0,0-2 0 0 0,0 1 0 0 0,-1-2 0 0 0,0 0-1 0 0,1 0 1 0 0,-1-1 0 0 0,-1 0 0 0 0,10-7-9 0 0,86-77-495 0 0,-46 16-3890 0 0,-46 56 1020 0 0,0-2-5929 0 0,-6 8-793 0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306 108 8770 0 0,'0'0'4359'0'0,"0"0"-1450"0"0,0 0-668 0 0,0 0-304 0 0,0 0-300 0 0,0 0-302 0 0,0 0-318 0 0,0 0-249 0 0,0 0-193 0 0,0 0-145 0 0,0 0-78 0 0,0 0-39 0 0,0 0-45 0 0,-27 11-11 0 0,-84 37-30 0 0,50-4 39 0 0,52-33-220 0 0,-1 0-36 0 0,1 0 1 0 0,-1 1-1 0 0,2 0 0 0 0,-1 0 0 0 0,2 1 0 0 0,0 0 0 0 0,0 0 1 0 0,1 1-1 0 0,1 0 0 0 0,0 0 0 0 0,1 0 0 0 0,1 1 0 0 0,0-1 1 0 0,1 1-1 0 0,1 0 0 0 0,0 4-10 0 0,1-16-2 0 0,0 1-1 0 0,1-1 1 0 0,-1 0 0 0 0,1 0-1 0 0,0 0 1 0 0,0 0-1 0 0,0-1 1 0 0,0 1 0 0 0,1 0-1 0 0,-1 0 1 0 0,1-1 0 0 0,0 1-1 0 0,-1 0 1 0 0,1-1 0 0 0,0 0-1 0 0,1 1 1 0 0,-1-1-1 0 0,0 0 1 0 0,1 0 0 0 0,-1 0-1 0 0,1-1 1 0 0,-1 1 0 0 0,1-1-1 0 0,0 1 1 0 0,0-1 0 0 0,0 0-1 0 0,0 0 1 0 0,0 0-1 0 0,0 0 1 0 0,0-1 0 0 0,0 1-1 0 0,2-1 3 0 0,2 1 11 0 0,1 0 0 0 0,0-1 0 0 0,-1 0 0 0 0,1 0 0 0 0,-1-1 0 0 0,1 0 0 0 0,-1-1 0 0 0,1 1 0 0 0,-1-1 0 0 0,0-1 0 0 0,0 1 0 0 0,7-4-11 0 0,19-15 56 0 0,-1-2-1 0 0,-1-1 1 0 0,-2-1-1 0 0,0-1 1 0 0,5-9-56 0 0,43-38 59 0 0,56-45 0 0 0,-125 111-58 0 0,-8 7-5 0 0,0 1 1 0 0,0-1 0 0 0,0 0-1 0 0,0 0 1 0 0,1 1 0 0 0,-1-1-1 0 0,0 0 1 0 0,0 0 0 0 0,0 1-1 0 0,0-1 1 0 0,0 0 0 0 0,0 0-1 0 0,0 0 1 0 0,1 0 0 0 0,-1 1-1 0 0,0-1 1 0 0,0 0 0 0 0,0 0-1 0 0,1 0 1 0 0,-1 0 0 0 0,0 0-1 0 0,0 1 1 0 0,0-1 0 0 0,1 0-1 0 0,-1 0 1 0 0,0 0 0 0 0,0 0-1 0 0,1 0 1 0 0,-1 0 0 0 0,0 0-1 0 0,0 0 1 0 0,0 0 0 0 0,1 0-1 0 0,-1 0 1 0 0,0 0 0 0 0,0 0-1 0 0,1 0 1 0 0,-1 0 0 0 0,0 0-1 0 0,0 0 1 0 0,1 0 0 0 0,-1 0-1 0 0,0 0 1 0 0,0-1 0 0 0,0 1-1 0 0,1 0 1 0 0,-1 0 0 0 0,0 0-1 0 0,0 0 1 0 0,0 0 0 0 0,1-1-1 0 0,-1 1 1 0 0,0 0 0 0 0,0 0-1 0 0,0 0 4 0 0,-57 136-229 0 0,54-132 218 0 0,0 1 0 0 0,1 0 0 0 0,-1 0 0 0 0,1 0 0 0 0,0 0 0 0 0,1 0 0 0 0,-1 0 0 0 0,1 0 0 0 0,0 1 0 0 0,0-1 0 0 0,1 0 0 0 0,0 1 0 0 0,0-1 0 0 0,0 0 0 0 0,0 1 0 0 0,1-1 0 0 0,0 0 0 0 0,0 1 0 0 0,0-1 0 0 0,1 0 0 0 0,0 0 0 0 0,0 0 0 0 0,0 0 0 0 0,1 0 0 0 0,-1-1 0 0 0,1 1 0 0 0,0-1 0 0 0,0 1 0 0 0,1-1 0 0 0,-1 0 0 0 0,1 0 0 0 0,0-1 0 0 0,0 1 0 0 0,0-1 0 0 0,1 0 0 0 0,4 3 11 0 0,2-3 11 0 0,0 0 0 0 0,0 0 0 0 0,0-1 0 0 0,0-1 0 0 0,0 0 0 0 0,1 0 0 0 0,-1-1 0 0 0,0 0 1 0 0,1-1-1 0 0,-1-1 0 0 0,0 0 0 0 0,0 0 0 0 0,0-1 0 0 0,0 0 0 0 0,0-1 0 0 0,-1 0 0 0 0,1-1 0 0 0,-1 0 0 0 0,0-1 0 0 0,5-4-11 0 0,4-1 48 0 0,-1-1-1 0 0,0-1 0 0 0,0-1 0 0 0,-2 0 1 0 0,0-1-1 0 0,0-1 0 0 0,-1 0 1 0 0,-1-1-1 0 0,-1-1 0 0 0,-1 0 1 0 0,0-1-1 0 0,-1 0 0 0 0,-1 0 0 0 0,-1-1 1 0 0,4-15-48 0 0,12-115 186 0 0,-26 149-186 0 0,0 0-1 0 0,0 0 0 0 0,0 1 0 0 0,0-1 0 0 0,0 0 0 0 0,0 1 1 0 0,0-1-1 0 0,0 1 0 0 0,0-1 0 0 0,0 1 0 0 0,0-1 0 0 0,0 1 1 0 0,0 0-1 0 0,0-1 0 0 0,0 1 0 0 0,0 0 0 0 0,-1 0 0 0 0,1 0 1 0 0,0 0-1 0 0,0 0 0 0 0,0 0 0 0 0,0 0 0 0 0,0 1 0 0 0,-1-1 1 0 0,1 0-1 0 0,0 0 0 0 0,0 1 0 0 0,0-1 0 0 0,0 1 0 0 0,0-1 1 0 0,0 1-1 0 0,0 0 0 0 0,0-1 0 0 0,0 1 0 0 0,0 0 0 0 0,1-1 1 0 0,-1 1-1 0 0,0 0 0 0 0,0 0 0 0 0,0 0 1 0 0,-5 4-16 0 0,0-1-1 0 0,0 1 1 0 0,1 0-1 0 0,-1 1 1 0 0,1-1 0 0 0,0 1-1 0 0,1 0 1 0 0,-1 1-1 0 0,1-1 1 0 0,1 1 0 0 0,-1-1-1 0 0,1 1 1 0 0,0 0-1 0 0,1 1 1 0 0,-1-1 0 0 0,1 0-1 0 0,1 1 1 0 0,-1-1-1 0 0,1 1 1 0 0,1 1 16 0 0,1-2-2 0 0,0-1-1 0 0,0 0 1 0 0,1 0 0 0 0,0 1-1 0 0,1-1 1 0 0,-1-1 0 0 0,1 1-1 0 0,0 0 1 0 0,0-1 0 0 0,1 1-1 0 0,0-1 1 0 0,0 0 0 0 0,0 0-1 0 0,1 0 1 0 0,4 3 2 0 0,25 34 118 0 0,-27-31-47 0 0,-1 0 1 0 0,0 0 0 0 0,-1 1-1 0 0,0 0 1 0 0,-1 0-1 0 0,0 0 1 0 0,-1 1 0 0 0,0-1-1 0 0,-1 1 1 0 0,-1-1-1 0 0,0 1 1 0 0,0 0 0 0 0,-2 4-72 0 0,1 70 312 0 0,1-85-400 0 0,1 0 1 0 0,-1-1-1 0 0,0 1 0 0 0,1 0 1 0 0,-1-1-1 0 0,1 0 1 0 0,-1 1-1 0 0,1-1 1 0 0,-1 0-1 0 0,1 0 0 0 0,0 0 1 0 0,0 0-1 0 0,0 0 1 0 0,0 0-1 0 0,0 0 1 0 0,0-1-1 0 0,0 1 1 0 0,0-1-1 0 0,0 1 0 0 0,0-1 1 0 0,0 0-1 0 0,0 0 1 0 0,0 0-1 0 0,0 0 1 0 0,0 0-1 0 0,0 0 1 0 0,0-1-1 0 0,0 1 0 0 0,0-1 1 0 0,0 1-1 0 0,0-1 1 0 0,0 0 87 0 0,7-5-4868 0 0,-7 4-486 0 0,-1-1-6633 0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1033 6937 0 0,'0'0'1577'0'0,"0"0"-138"0"0,0 0 106 0 0,0 0 252 0 0,0 0 26 0 0,0 0-224 0 0,0 0-275 0 0,0 0-241 0 0,0 0-152 0 0,0 0-84 0 0,0 0-44 0 0,0 0-30 0 0,0 0-31 0 0,31 3-24 0 0,96 8-52 0 0,-56-23 299 0 0,-60 5-783 0 0,1 2-36 0 0,0-2 0 0 0,0 0 0 0 0,0 0 0 0 0,-1-1 0 0 0,0 0 0 0 0,0-1 0 0 0,-1 0 0 0 0,0-1 1 0 0,-1 0-1 0 0,0-1 0 0 0,-1 1 0 0 0,0-2 0 0 0,-1 1 0 0 0,0-1 0 0 0,4-10-146 0 0,-9 18 18 0 0,-1 1 0 0 0,0-1-1 0 0,0 0 1 0 0,0 0 0 0 0,-1 0 0 0 0,1 0-1 0 0,-1 1 1 0 0,0-1 0 0 0,0 0 0 0 0,0 0 0 0 0,0 0-1 0 0,-1 0 1 0 0,0 0 0 0 0,0 0 0 0 0,0 0-1 0 0,0 1 1 0 0,0-1 0 0 0,-1 0 0 0 0,0 1 0 0 0,1-1-1 0 0,-1 1 1 0 0,-1 0 0 0 0,1 0 0 0 0,0-1-1 0 0,-1 1 1 0 0,0 1 0 0 0,1-1 0 0 0,-1 0 0 0 0,0 1-1 0 0,-1-1 1 0 0,1 1 0 0 0,0 0 0 0 0,-1 0 0 0 0,1 0-1 0 0,-1 1 1 0 0,1-1 0 0 0,-1 1 0 0 0,0 0-1 0 0,-1 0-17 0 0,-5-2 1 0 0,-1 1-1 0 0,0 0 0 0 0,0 1 0 0 0,1 1 0 0 0,-1-1 0 0 0,0 2 0 0 0,0-1 0 0 0,0 1 1 0 0,0 1-1 0 0,1 0 0 0 0,-1 1 0 0 0,1 0 0 0 0,-1 0 0 0 0,1 1 0 0 0,0 1 0 0 0,0 0 1 0 0,1 0-1 0 0,-1 1 0 0 0,1 0 0 0 0,1 0 0 0 0,-1 1 0 0 0,-3 4 0 0 0,1-1 4 0 0,1 0 0 0 0,1 0 0 0 0,0 1 0 0 0,0 0 0 0 0,1 1-1 0 0,1 0 1 0 0,0 0 0 0 0,0 1 0 0 0,1 0 0 0 0,1 0 0 0 0,0 0 0 0 0,1 1 0 0 0,0-1 0 0 0,1 1-1 0 0,1 0 1 0 0,0 0 0 0 0,1 0 0 0 0,1 0 0 0 0,0 1 0 0 0,0-1 0 0 0,2 0 0 0 0,0 0-1 0 0,0 1-3 0 0,2-5 18 0 0,1 0-1 0 0,-1-1 0 0 0,2 1 1 0 0,-1-1-1 0 0,1 0 1 0 0,1 0-1 0 0,-1-1 0 0 0,2 0 1 0 0,-1 0-1 0 0,1 0 0 0 0,0-1 1 0 0,0 0-1 0 0,1-1 0 0 0,0 0 1 0 0,0 0-1 0 0,1-1 0 0 0,-1-1 1 0 0,1 1-1 0 0,3 0-17 0 0,5 1 48 0 0,0 0-1 0 0,0-1 1 0 0,1-1-1 0 0,-1 0 1 0 0,1-2 0 0 0,0 0-1 0 0,0-1 1 0 0,0-1-1 0 0,0 0 1 0 0,10-3-48 0 0,-5-3-97 0 0,0-2 0 0 0,-1 0 1 0 0,-1-2-1 0 0,0 0 0 0 0,0-1 0 0 0,-1-1 0 0 0,0-2 0 0 0,12-9 97 0 0,-27 19-137 0 0,52-34-2640 0 0,-19 15-6845 0 0,-27 18-2375 0 0</inkml:trace>
  <inkml:trace contextRef="#ctx0" brushRef="#br0" timeOffset="1188.022">1145 878 12283 0 0,'0'0'4390'0'0,"0"0"-2026"0"0,0 0-885 0 0,0 0-220 0 0,0 0-164 0 0,0 0-139 0 0,0 0-117 0 0,0 0-116 0 0,0 0-104 0 0,-35 8-94 0 0,-113 27-95 0 0,64 3 86 0 0,72-27-429 0 0,0-3-56 0 0,0 0 1 0 0,0 1 0 0 0,1 1 0 0 0,0-1 0 0 0,1 2 0 0 0,0-1 0 0 0,1 2-1 0 0,0-1 1 0 0,0 1 0 0 0,1 0 0 0 0,1 1 0 0 0,0 0 0 0 0,1 0 0 0 0,1 1-1 0 0,0-1 1 0 0,0 1 0 0 0,1 0 0 0 0,-1 12-32 0 0,5-23 1 0 0,0 0-1 0 0,1 0 1 0 0,-1 0-1 0 0,1 0 1 0 0,-1 0 0 0 0,1 0-1 0 0,0-1 1 0 0,0 1-1 0 0,1 0 1 0 0,-1-1 0 0 0,0 1-1 0 0,1 0 1 0 0,0-1-1 0 0,-1 0 1 0 0,1 1 0 0 0,0-1-1 0 0,0 0 1 0 0,0 0-1 0 0,1 0 1 0 0,-1 0 0 0 0,0 0-1 0 0,1-1 1 0 0,-1 1-1 0 0,1-1 1 0 0,0 1 0 0 0,-1-1-1 0 0,1 0 1 0 0,0 0 0 0 0,0 0-1 0 0,0-1 1 0 0,0 1-1 0 0,-1-1 1 0 0,1 1 0 0 0,0-1-1 0 0,0 0 1 0 0,2 0-1 0 0,112-17 138 0 0,-87 2-99 0 0,-1 0 1 0 0,0-2-1 0 0,-1-2 0 0 0,-1 0 0 0 0,0-2 0 0 0,-2-1 1 0 0,0-1-1 0 0,-2-1 0 0 0,6-9-39 0 0,16-12 35 0 0,27-20-30 0 0,-71 65-9 0 0,0 0 0 0 0,-1 0 0 0 0,1 0 0 0 0,0 1-1 0 0,0-1 1 0 0,-1 1 0 0 0,1-1 0 0 0,0 0-1 0 0,0 1 1 0 0,-1-1 0 0 0,1 1 0 0 0,-1-1 0 0 0,1 1-1 0 0,0 0 1 0 0,-1-1 0 0 0,1 1 0 0 0,-1 0 0 0 0,1-1-1 0 0,-1 1 1 0 0,0 0 0 0 0,1 0 0 0 0,-1-1-1 0 0,0 1 1 0 0,0 0 0 0 0,1 0 0 0 0,-1-1 0 0 0,0 1-1 0 0,0 0 1 0 0,0 0 0 0 0,0 0 0 0 0,0 0-1 0 0,0-1 1 0 0,0 1 0 0 0,0 0 0 0 0,0 0 0 0 0,0 0-1 0 0,-1-1 1 0 0,1 1 0 0 0,0 0 0 0 0,0 0 0 0 0,-1-1-1 0 0,1 1 1 0 0,-1 0 4 0 0,1 3-16 0 0,-24 139-121 0 0,23-138 133 0 0,0-1 0 0 0,1 1-1 0 0,-1 0 1 0 0,1-1 0 0 0,0 1 0 0 0,0 0 0 0 0,1 0 0 0 0,-1-1 0 0 0,1 1 0 0 0,0-1 0 0 0,0 1 0 0 0,0 0 0 0 0,1-1 0 0 0,0 0 0 0 0,0 1-1 0 0,0-1 1 0 0,0 0 0 0 0,1 0 0 0 0,-1 0 0 0 0,1 0 0 0 0,0-1 0 0 0,0 1 0 0 0,0-1 0 0 0,1 1 0 0 0,0-1 0 0 0,-1 0 0 0 0,1-1 0 0 0,0 1-1 0 0,0-1 1 0 0,0 1 0 0 0,1-1 0 0 0,-1-1 0 0 0,0 1 0 0 0,1 0 0 0 0,2 0 4 0 0,1-1 7 0 0,-1 1-1 0 0,1-1 1 0 0,-1 0 0 0 0,1 0-1 0 0,0-1 1 0 0,-1 0 0 0 0,1 0-1 0 0,0-1 1 0 0,-1 0 0 0 0,1-1-1 0 0,-1 1 1 0 0,1-1 0 0 0,-1-1-1 0 0,0 1 1 0 0,0-1 0 0 0,0-1-1 0 0,0 1 1 0 0,0-1 0 0 0,2-2-7 0 0,14-10 50 0 0,-1-2-1 0 0,0 0 1 0 0,-1-1 0 0 0,-1-1 0 0 0,-1-1 0 0 0,-1-1 0 0 0,-1 0 0 0 0,-1-2-1 0 0,0 0 1 0 0,-2 0 0 0 0,-1-1 0 0 0,-2-1 0 0 0,4-11-50 0 0,3-10 15 0 0,-12 35-10 0 0,0-1-1 0 0,-2 0 1 0 0,1-1-1 0 0,-2 1 1 0 0,1-1-1 0 0,-2 0 1 0 0,0 0-1 0 0,-1 0 1 0 0,0-7-5 0 0,-3 20-3 0 0,1-1-1 0 0,-1 1 1 0 0,0 0 0 0 0,1 0 0 0 0,-1-1 0 0 0,0 1-1 0 0,0 0 1 0 0,0 0 0 0 0,0 1 0 0 0,0-1-1 0 0,0 0 1 0 0,0 1 0 0 0,0-1 0 0 0,0 1-1 0 0,0 0 1 0 0,0-1 0 0 0,-1 1 0 0 0,1 0 0 0 0,0 0-1 0 0,0 1 1 0 0,0-1 0 0 0,0 0 0 0 0,0 1-1 0 0,-1-1 1 0 0,1 1 0 0 0,0 0 0 0 0,0 0-1 0 0,0-1 1 0 0,1 1 0 0 0,-1 1 0 0 0,0-1 0 0 0,0 0-1 0 0,0 0 1 0 0,1 1 0 0 0,-1-1 0 0 0,1 1-1 0 0,-1-1 1 0 0,0 2 3 0 0,-3 0-10 0 0,1 1 0 0 0,0-1-1 0 0,0 1 1 0 0,0 0 0 0 0,0 0 0 0 0,0 0-1 0 0,1 1 1 0 0,0-1 0 0 0,0 1 0 0 0,0 0-1 0 0,1 0 1 0 0,-1 0 0 0 0,1 0 0 0 0,0 0-1 0 0,1 1 1 0 0,-1-1 0 0 0,1 0 0 0 0,0 1-1 0 0,0-1 1 0 0,1 1 0 0 0,0-1-1 0 0,0 1 1 0 0,0-1 0 0 0,0 1 0 0 0,1-1-1 0 0,0 1 1 0 0,0-1 0 0 0,1 1 0 0 0,-1-1-1 0 0,1 0 1 0 0,0 0 0 0 0,1 0 0 0 0,-1 0-1 0 0,1 0 1 0 0,0 0 0 0 0,0-1 0 0 0,1 1-1 0 0,-1-1 1 0 0,1 0 10 0 0,83 51-35 0 0,-81-53 41 0 0,0 0 1 0 0,-1 0-1 0 0,0 1 0 0 0,1-1 0 0 0,-1 1 0 0 0,0 0 0 0 0,-1 1 0 0 0,1-1 0 0 0,0 1 0 0 0,-1 0 0 0 0,0 0 0 0 0,0 1 0 0 0,0-1 0 0 0,0 1 0 0 0,-1-1 0 0 0,0 1 0 0 0,0 0 0 0 0,0 1 0 0 0,-1-1 0 0 0,1 0 1 0 0,-1 1-1 0 0,0-1 0 0 0,-1 1 0 0 0,0 0 0 0 0,1 0 0 0 0,-2 0-6 0 0,1 11 57 0 0,-1-11-52 0 0,0 0 0 0 0,0 0-1 0 0,0 0 1 0 0,1 0 0 0 0,0 0 0 0 0,0 0-1 0 0,0 0 1 0 0,1 0 0 0 0,0-1 0 0 0,0 1-1 0 0,0 0 1 0 0,1-1 0 0 0,0 0 0 0 0,0 1-1 0 0,0-1 1 0 0,2 1-5 0 0,6 2 5 0 0,0 0 1 0 0,0-1-1 0 0,1-1 0 0 0,-1 1 0 0 0,2-2 1 0 0,-1 0-1 0 0,0 0 0 0 0,1-1 0 0 0,0-1 1 0 0,0 0-1 0 0,0-1 0 0 0,1 0 0 0 0,-1-1 1 0 0,0 0-1 0 0,1-1 0 0 0,12-2-5 0 0,-21 1 14 0 0,1-1 1 0 0,-1 1-1 0 0,0-1 0 0 0,1 0 0 0 0,-1-1 1 0 0,0 1-1 0 0,0-1 0 0 0,-1 0 0 0 0,1 0 0 0 0,-1 0 1 0 0,1-1-1 0 0,-1 0 0 0 0,0 0 0 0 0,0 0 1 0 0,-1 0-1 0 0,1 0 0 0 0,-1-1 0 0 0,3-4-14 0 0,9-10 72 0 0,7-9 72 0 0,-1-1 1 0 0,-2-2-1 0 0,-2 0 0 0 0,12-27-144 0 0,-28 57 2 0 0,57-128 104 0 0,-6-3 0 0 0,-6-2-1 0 0,5-39-105 0 0,-41 136 4 0 0,-1 0 0 0 0,-2-1 0 0 0,-1 0 0 0 0,-2 0 0 0 0,-2 0 0 0 0,-2-12-4 0 0,0 43 12 0 0,0-1 0 0 0,-1 1 0 0 0,0-1 0 0 0,0 1 0 0 0,-1 0-1 0 0,0 0 1 0 0,0-1 0 0 0,0 1 0 0 0,-1 1 0 0 0,-1-1-1 0 0,1 0 1 0 0,-1 1 0 0 0,0 0 0 0 0,0-1 0 0 0,-1 2 0 0 0,0-1-1 0 0,0 0 1 0 0,0 1 0 0 0,0 0 0 0 0,-1 0 0 0 0,0 1-1 0 0,-2-2-11 0 0,5 7 3 0 0,0-1-1 0 0,-1 0 0 0 0,1 1 0 0 0,0-1 0 0 0,0 1 1 0 0,0 0-1 0 0,0 0 0 0 0,0 0 0 0 0,0 1 0 0 0,0-1 1 0 0,0 1-1 0 0,1 0 0 0 0,-1-1 0 0 0,0 1 0 0 0,1 0 0 0 0,0 1 1 0 0,-1-1-1 0 0,1 0 0 0 0,0 1 0 0 0,0-1 0 0 0,0 1 1 0 0,0-1-1 0 0,1 1 0 0 0,-1 0 0 0 0,1 0 0 0 0,0 0 1 0 0,0 0-1 0 0,0 0 0 0 0,0 0 0 0 0,0 0 0 0 0,1 0 0 0 0,-1 1 1 0 0,1-1-1 0 0,0 0 0 0 0,0 0 0 0 0,0 0-2 0 0,-2 3 18 0 0,-11 51 19 0 0,2 1 1 0 0,3-1-1 0 0,3 1 1 0 0,2 1-1 0 0,3-1 1 0 0,2 4-38 0 0,38 205 184 0 0,-24-193-137 0 0,72 342 57 0 0,-70-327-148 0 0,-17-89-12 0 0,0 0 1 0 0,0-1-1 0 0,0 1 1 0 0,0-1-1 0 0,0 1 1 0 0,0-1-1 0 0,-1 1 1 0 0,1-1 0 0 0,0 0-1 0 0,0 0 1 0 0,-1 1-1 0 0,1-1 1 0 0,0 0-1 0 0,-1 0 1 0 0,1 0-1 0 0,0 0 1 0 0,-1 1-1 0 0,1-1 1 0 0,-1 0 0 0 0,0 0-1 0 0,1 0 1 0 0,-1 0-1 0 0,0 0 1 0 0,0 0-1 0 0,1 0 1 0 0,-1 0-1 0 0,0-1 1 0 0,0 1 0 0 0,0 0-1 0 0,0 0 1 0 0,0 0-1 0 0,0 0 1 0 0,-1 0-1 0 0,1 0 1 0 0,0 0-1 0 0,-1 0 1 0 0,1 0-1 0 0,-1 0 57 0 0,1-74-3820 0 0,0 50 62 0 0,0 1-3309 0 0,0 12-4767 0 0</inkml:trace>
  <inkml:trace contextRef="#ctx0" brushRef="#br0" timeOffset="1434.672">2064 657 17516 0 0,'0'0'1844'0'0,"0"0"-465"0"0,0 0-244 0 0,0 0-43 0 0,0 0 2 0 0,0 0-30 0 0,0 0-145 0 0,0 0-220 0 0,0 0-151 0 0,32-5-95 0 0,102-19-107 0 0,107-18 627 0 0,-7-5-973 0 0,-99 6-1684 0 0,-86 5-7418 0 0,-42 29-2733 0 0</inkml:trace>
  <inkml:trace contextRef="#ctx0" brushRef="#br0" timeOffset="5910.665">3113 46 792 0 0,'0'0'1399'0'0,"0"0"-233"0"0,0 0 82 0 0,0 0 210 0 0,0 0 202 0 0,0 0 104 0 0,0 0-14 0 0,0 0-98 0 0,0 0-82 0 0,0 0-130 0 0,0 0-134 0 0,-1-7-108 0 0,-3-23-130 0 0,-6 22 4131 0 0,-8 12-3115 0 0,5 89-720 0 0,-1 205-192 0 0,-3 79-793 0 0,1-235-334 0 0,-5 97 85 0 0,18-173-84 0 0,3-66-35 0 0,0 1-2 0 0,0 2-7 0 0,0-3-20 0 0,0 0 29 0 0,0 0 14 0 0,0 0-13 0 0,0 0-2 0 0,0 0 4 0 0,0 0 5 0 0,0 0 9 0 0,0 0-3 0 0,3-23 85 0 0,44-58-114 0 0,-47 80 4 0 0,40-59-2 0 0,3 1 0 0 0,2 3 0 0 0,47-46 2 0 0,-19 35-32 0 0,-72 66 33 0 0,-1 1-1 0 0,0-1 0 0 0,1 1 0 0 0,-1-1 0 0 0,1 1 0 0 0,-1-1 0 0 0,1 1 0 0 0,0 0 0 0 0,-1-1 0 0 0,1 1 0 0 0,-1-1 0 0 0,1 1 0 0 0,0 0 1 0 0,-1 0-1 0 0,1-1 0 0 0,0 1 0 0 0,-1 0 0 0 0,1 0 0 0 0,0 0 0 0 0,-1 0 0 0 0,1 0 0 0 0,0 0 0 0 0,-1 0 0 0 0,1 0 0 0 0,0 0 1 0 0,-1 0-1 0 0,1 0 0 0 0,0 0 0 0 0,-1 1 0 0 0,1-1 0 0 0,0 0 0 0 0,-1 0 0 0 0,1 1 0 0 0,0-1 0 0 0,-1 0 0 0 0,1 1 0 0 0,-1-1 1 0 0,1 1-1 0 0,-1-1 0 0 0,1 1 0 0 0,-1-1 0 0 0,1 1 0 0 0,-1-1 0 0 0,1 1 0 0 0,-1-1 0 0 0,0 1 0 0 0,1 0 0 0 0,-1-1 0 0 0,0 1 1 0 0,1 0-1 0 0,-1-1 0 0 0,0 1 0 0 0,0 0 0 0 0,13 41 46 0 0,-12-35-39 0 0,11 57 132 0 0,-4 0 0 0 0,-2 1 0 0 0,-4 0 0 0 0,-2 0 0 0 0,-2 0-139 0 0,0 44 145 0 0,2-109-146 0 0,0 0 1 0 0,1 0 0 0 0,-1 0-1 0 0,0-1 1 0 0,0 1-1 0 0,1 0 1 0 0,-1 0-1 0 0,0 0 1 0 0,0 0-1 0 0,1 0 1 0 0,-1-1-1 0 0,0 1 1 0 0,0 0-1 0 0,1 0 1 0 0,-1 0-1 0 0,0 0 1 0 0,0 0-1 0 0,1 0 1 0 0,-1 0-1 0 0,0 0 1 0 0,1 0-1 0 0,-1 0 1 0 0,0 0-1 0 0,0 0 1 0 0,1 0-1 0 0,-1 1 1 0 0,0-1-1 0 0,0 0 1 0 0,1 0-1 0 0,-1 0 1 0 0,0 0 0 0 0,0 0-1 0 0,1 1 1 0 0,-1-1-1 0 0,0 0 1 0 0,0 0-1 0 0,0 0 1 0 0,1 0-1 0 0,-1 1 1 0 0,0-1-1 0 0,0 0 1 0 0,0 0-1 0 0,0 1 1 0 0,0-1-1 0 0,1 0 1 0 0,-1 0-1 0 0,0 1 1 0 0,18-83-826 0 0,-7 47-3626 0 0,-3 10-3815 0 0,-6 17-4464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16203 0 0,'0'0'1486'0'0,"0"0"-384"0"0,0 0 10 0 0,0 0 315 0 0,0 0 189 0 0,0 0-118 0 0,0 0-273 0 0,0 0-282 0 0,0 0-242 0 0,0 0-180 0 0,37 1-124 0 0,115 4-97 0 0,-26-19 187 0 0,14 3-2346 0 0,-137 14-5024 0 0,-2-3-5319 0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11827 0 0,'0'0'1318'0'0,"0"0"-412"0"0,0 0-142 0 0,0 0 216 0 0,0 0 161 0 0,0 0-93 0 0,0 0-255 0 0,0 0-322 0 0,0 0-248 0 0,0 0-94 0 0,0 0 3 0 0,0 0 10 0 0,0 0 22 0 0,10 0 1485 0 0,63-62-47 0 0,-97 73 996 0 0,-18 32-2082 0 0,42-42-468 0 0,0-1-17 0 0,0 0-22 0 0,23 4 346 0 0,-22-4-322 0 0,-1 0-4 0 0,1 0-37 0 0,-2 26-2719 0 0,1-18-122 0 0,0-3-7393 0 0,0-4-840 0 0</inkml:trace>
  <inkml:trace contextRef="#ctx0" brushRef="#br0" timeOffset="54499.34">30 66 616 0 0,'0'0'794'0'0,"0"0"34"0"0,0 0 165 0 0,0 0 236 0 0,0 0 100 0 0,0 0-94 0 0,0 0-195 0 0,0 0-225 0 0,0 0-171 0 0,0 0-126 0 0,0 0-53 0 0,-2-1 34 0 0,-23-2 5546 0 0,25 3-5667 0 0,-2 30 1313 0 0,3-29-1604 0 0,0 0-1 0 0,-1-1 1 0 0,1 1 0 0 0,0 0 0 0 0,0 0 0 0 0,1-1-1 0 0,-1 1 1 0 0,0 0 0 0 0,0-1 0 0 0,0 1 0 0 0,0-1-1 0 0,0 1 1 0 0,1-1 0 0 0,-1 0 0 0 0,0 0-1 0 0,0 1 1 0 0,1-1 0 0 0,-1 0 0 0 0,0 0 0 0 0,0 0-1 0 0,1 0 1 0 0,-1 0 0 0 0,0-1 0 0 0,0 1 0 0 0,1 0-1 0 0,-1-1 1 0 0,0 1 0 0 0,0 0 0 0 0,0-1 0 0 0,0 0-1 0 0,1 1 1 0 0,-1-1 0 0 0,0 0 0 0 0,0 1 0 0 0,0-1-1 0 0,0 0 1 0 0,-1 0 0 0 0,1 0 0 0 0,0 0 0 0 0,0 0-1 0 0,0 0 1 0 0,-1 0 0 0 0,1 0 0 0 0,0 0 0 0 0,-1 0-1 0 0,1 0 1 0 0,-1 0 0 0 0,1-1-87 0 0,15-20 1964 0 0,-17 21-1936 0 0,-1 1-1 0 0,1-1 1 0 0,-1 1-1 0 0,1 0 0 0 0,-1-1 1 0 0,0 1-1 0 0,1 0 1 0 0,-1 0-1 0 0,1 0 0 0 0,-1 1 1 0 0,1-1-1 0 0,-1 0 1 0 0,1 0-1 0 0,-1 1 1 0 0,1-1-1 0 0,-1 1 0 0 0,1 0 1 0 0,-1-1-1 0 0,1 1 1 0 0,0 0-1 0 0,-1 0 0 0 0,1-1 1 0 0,0 1-1 0 0,0 0 1 0 0,0 1-1 0 0,0-1 0 0 0,-1 0 1 0 0,2 0-1 0 0,-1 0 1 0 0,0 1-1 0 0,0-1 0 0 0,0 0 1 0 0,0 1-1 0 0,1-1 1 0 0,-1 0-1 0 0,1 1 1 0 0,-1-1-1 0 0,1 1 0 0 0,0-1 1 0 0,-1 1-1 0 0,1 0 1 0 0,0-1-1 0 0,0 1 0 0 0,0-1 1 0 0,0 1-1 0 0,0-1 1 0 0,1 1-28 0 0,-1 0 9 0 0,1-1 1 0 0,0 0-1 0 0,0 0 0 0 0,0-1 1 0 0,0 1-1 0 0,1 0 1 0 0,-1 0-1 0 0,0 0 0 0 0,0-1 1 0 0,0 1-1 0 0,1-1 1 0 0,-1 1-1 0 0,0-1 1 0 0,0 1-1 0 0,1-1 0 0 0,-1 0 1 0 0,1 1-1 0 0,-1-1 1 0 0,0 0-1 0 0,1 0 1 0 0,-1 0-1 0 0,0 0 0 0 0,1 0 1 0 0,-1-1-1 0 0,1 1 1 0 0,-1 0-1 0 0,0-1 1 0 0,0 1-1 0 0,1-1 0 0 0,-1 1 1 0 0,0-1-1 0 0,0 1 1 0 0,1-1-1 0 0,-1 0 1 0 0,0 0-1 0 0,0 0 0 0 0,0 0 1 0 0,0 1-1 0 0,0-1 1 0 0,0-1-1 0 0,0 1 1 0 0,0 0-1 0 0,-1 0 0 0 0,1 0 1 0 0,0 0-1 0 0,-1 0 1 0 0,1-1-1 0 0,0 0-9 0 0,10-25-2862 0 0,-11 18-1046 0 0,0 5-1934 0 0,0 3-6167 0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8178 0 0,'0'0'5669'0'0,"0"0"-2668"0"0,0 0-1033 0 0,0 0-204 0 0,0 0-177 0 0,0 0-192 0 0,0 0-256 0 0,0 0-303 0 0,0 0-229 0 0,0 0-165 0 0,0 0-88 0 0,0 0-54 0 0,0 0-25 0 0,6 0 336 0 0,179-19 1942 0 0,31 8-1781 0 0,-208 8-2433 0 0,-28 4-3794 0 0,10 3 3430 0 0,2 1-3935 0 0,3-1-5637 0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15323 0 0,'0'0'2113'0'0,"0"0"-470"0"0,0 0-204 0 0,0 0-60 0 0,0 0-84 0 0,0 0-183 0 0,0 0-283 0 0,0 0-233 0 0,0 0-121 0 0,0 0-29 0 0,0 0-8 0 0,0 0 47 0 0,4 2 25 0 0,14 3-115 0 0,0 0 0 0 0,1-2 0 0 0,-1 0-1 0 0,1-1 1 0 0,-1 0 0 0 0,1-2 0 0 0,0 0-1 0 0,-1-1 1 0 0,8-2-395 0 0,205-38 690 0 0,-190 34-1064 0 0,-65 3-2006 0 0,17 1-683 0 0,0 0-3366 0 0,4 2-5865 0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299 519 840 0 0,'0'0'2333'0'0,"0"0"-854"0"0,0 0-38 0 0,0 0 364 0 0,0 0 199 0 0,0 0-23 0 0,0 0-230 0 0,0 0-347 0 0,0 0-272 0 0,0 0-152 0 0,0 0-46 0 0,9 4 3655 0 0,-208 27-1788 0 0,91-7-1612 0 0,260-28-341 0 0,53-6-762 0 0,-205 10-53 0 0,0 0 46 0 0,-19 7 522 0 0,-137 25-145 0 0,156-32-518 0 0,0 0 0 0 0,0 0-1 0 0,0-1 1 0 0,0 1 0 0 0,0 0 0 0 0,0-1 0 0 0,0 1-1 0 0,0 0 1 0 0,0 0 0 0 0,0-1 0 0 0,0 1 0 0 0,0 0-1 0 0,0-1 1 0 0,0 1 0 0 0,-1 0 0 0 0,1 0 62 0 0,36-14-1835 0 0,-23 10 435 0 0,7-2-5076 0 0,-7 2-5575 0 0</inkml:trace>
  <inkml:trace contextRef="#ctx0" brushRef="#br0" timeOffset="1989.355">1124 59 5201 0 0,'0'0'1616'0'0,"0"0"42"0"0,0 0 181 0 0,0 0 92 0 0,0 0-69 0 0,0 0-192 0 0,0 0-273 0 0,0 0-220 0 0,0 0-137 0 0,0 0-88 0 0,0 0-73 0 0,0 0-50 0 0,0 0-52 0 0,-18-10-60 0 0,-55-29-67 0 0,18 29 886 0 0,43 13-1313 0 0,0 0 1 0 0,0 0 0 0 0,0 1-1 0 0,1 1 1 0 0,-1 0 0 0 0,1 0-1 0 0,1 1 1 0 0,-1 1 0 0 0,1-1-1 0 0,-4 5-223 0 0,10-9 46 0 0,-11 10 20 0 0,1 0 0 0 0,-1 1 0 0 0,2 1 1 0 0,0 0-1 0 0,0 0 0 0 0,2 1 0 0 0,0 1 1 0 0,0 0-1 0 0,2 1 0 0 0,0 0 0 0 0,0 0 1 0 0,2 1-1 0 0,0 0 0 0 0,2 0 1 0 0,0 0-1 0 0,0 1 0 0 0,2 0 0 0 0,0 0 1 0 0,1 17-67 0 0,-1-20 7 0 0,0-1 0 0 0,1 1 0 0 0,1-1 0 0 0,1 1 1 0 0,0 0-1 0 0,1-1 0 0 0,0 1 0 0 0,2 0 1 0 0,0-1-1 0 0,0 0 0 0 0,2 0 0 0 0,0 0 0 0 0,0 0 1 0 0,1-1-1 0 0,1 1 0 0 0,1-2 0 0 0,2 5-7 0 0,-1-8 10 0 0,0-1 1 0 0,0 0-1 0 0,1 0 0 0 0,0-1 0 0 0,1 0 0 0 0,0-1 0 0 0,0 0 0 0 0,0-1 1 0 0,1 0-1 0 0,0-1 0 0 0,0 0 0 0 0,1-1 0 0 0,-1 0 0 0 0,1-1 0 0 0,0 0 1 0 0,0-1-1 0 0,0-1 0 0 0,0 0 0 0 0,0 0 0 0 0,0-2 0 0 0,0 1 0 0 0,0-2 1 0 0,0 0-1 0 0,0 0 0 0 0,0-1 0 0 0,-1-1 0 0 0,1 0 0 0 0,1-2-10 0 0,2 0 27 0 0,0-2-1 0 0,0 0 0 0 0,0-1 1 0 0,-1 0-1 0 0,0-1 1 0 0,-1-1-1 0 0,11-10-26 0 0,-20 16 8 0 0,0 0-1 0 0,-1 0 1 0 0,0 0 0 0 0,1 0-1 0 0,-1-1 1 0 0,-1 0 0 0 0,1 1-1 0 0,-1-1 1 0 0,0 0 0 0 0,-1-1-1 0 0,1 1 1 0 0,-1-1 0 0 0,-1 1-1 0 0,1-1 1 0 0,-1 1 0 0 0,0-1-1 0 0,0 0 1 0 0,-1 0 0 0 0,0 1-1 0 0,0-1 1 0 0,-1 0 0 0 0,0-1-8 0 0,0 4 2 0 0,0 0 0 0 0,-1 0 1 0 0,1 0-1 0 0,-1 0 0 0 0,0 1 1 0 0,0-1-1 0 0,-1 1 0 0 0,1-1 1 0 0,0 1-1 0 0,-1 0 0 0 0,0 0 1 0 0,0 0-1 0 0,0 0 0 0 0,0 1 1 0 0,-1-1-1 0 0,1 1 0 0 0,-1-1 1 0 0,1 1-1 0 0,-1 1 0 0 0,0-1 1 0 0,1 0-1 0 0,-1 1 0 0 0,0 0 1 0 0,0 0-1 0 0,0 0 0 0 0,-2 0-2 0 0,-108-9-140 0 0,108 9 131 0 0,1 1 1 0 0,-1 0-1 0 0,0 0 1 0 0,1 0-1 0 0,-1 1 1 0 0,1-1 0 0 0,-1 1-1 0 0,1 1 1 0 0,-1-1-1 0 0,1 1 1 0 0,0 0-1 0 0,0 0 1 0 0,0 1-1 0 0,0-1 1 0 0,0 1 0 0 0,0 0-1 0 0,1 0 1 0 0,-1 1-1 0 0,1 0 1 0 0,0-1-1 0 0,0 2 9 0 0,30 6 74 0 0,-7-7-17 0 0,-1-2 0 0 0,1 0 0 0 0,0-1 0 0 0,0-1 1 0 0,-1 0-1 0 0,1-2 0 0 0,0 0 0 0 0,-1-1 0 0 0,7-3-57 0 0,18-1 163 0 0,123-25 489 0 0,-152 31-679 0 0,6-3-1869 0 0,-20 4 1352 0 0,0 0-101 0 0,-10 0-4120 0 0,6 0-2682 0 0,1 0-4461 0 0</inkml:trace>
  <inkml:trace contextRef="#ctx0" brushRef="#br0" timeOffset="3618.386">1497 317 5345 0 0,'0'0'2903'0'0,"0"0"-1222"0"0,0 0-402 0 0,0 0 102 0 0,0 0 94 0 0,0 0-65 0 0,0 0-231 0 0,0 0-288 0 0,0 0-174 0 0,0 0-54 0 0,0 0-8 0 0,0 0-14 0 0,0 0-39 0 0,8-1-42 0 0,-6 1-573 0 0,4-1 194 0 0,-1 0-1 0 0,1 1 0 0 0,0 0 1 0 0,-1 0-1 0 0,1 0 1 0 0,0 0-1 0 0,-1 1 0 0 0,1 0 1 0 0,-1 0-1 0 0,1 1 1 0 0,-1 0-1 0 0,1 0 0 0 0,-1 0 1 0 0,0 0-1 0 0,0 1 1 0 0,0 0-1 0 0,0 0-180 0 0,4 5 122 0 0,-1 1 1 0 0,0 0-1 0 0,0 0 0 0 0,-1 1 1 0 0,0 0-1 0 0,-1 0 0 0 0,0 1 0 0 0,0 0 1 0 0,-1 0-1 0 0,-1 0 0 0 0,0 0 1 0 0,-1 1-1 0 0,0 0 0 0 0,0-1 1 0 0,-1 1-1 0 0,-1 0 0 0 0,0 0 1 0 0,-1 3-123 0 0,0-9 30 0 0,1 8 34 0 0,0-1 0 0 0,-2 1 0 0 0,1 0 0 0 0,-2-1 0 0 0,0 1 0 0 0,0-1 0 0 0,-1 0 0 0 0,-1 1 0 0 0,0-1 0 0 0,-1-1 1 0 0,-5 10-65 0 0,10-22 21 0 0,0-1 1 0 0,0 1 0 0 0,-1-1 0 0 0,1 1 0 0 0,0 0-1 0 0,0-1 1 0 0,-1 1 0 0 0,1-1 0 0 0,0 1 0 0 0,0 0-1 0 0,-1-1 1 0 0,1 1 0 0 0,0 0 0 0 0,-1 0 0 0 0,1-1-1 0 0,-1 1 1 0 0,1 0 0 0 0,0 0 0 0 0,-1-1 0 0 0,1 1-1 0 0,-1 0 1 0 0,1 0 0 0 0,-1 0 0 0 0,1 0 0 0 0,-1 0-1 0 0,1 0 1 0 0,0 0 0 0 0,-1 0 0 0 0,1 0 0 0 0,-1 0-1 0 0,1 0 1 0 0,-1 0 0 0 0,1 0 0 0 0,-1 0 0 0 0,1 0-1 0 0,0 0 1 0 0,-1 1 0 0 0,1-1 0 0 0,-1 0 0 0 0,1 0-1 0 0,-1 0 1 0 0,1 1 0 0 0,0-1 0 0 0,-1 0 0 0 0,1 0-1 0 0,0 1 1 0 0,-1-1 0 0 0,1 0 0 0 0,0 1-22 0 0,1-18-1 0 0,1-1 1 0 0,1 1-1 0 0,0 0 1 0 0,2 1-1 0 0,0-1 1 0 0,0 1-1 0 0,2-1 0 0 0,0 2 1 0 0,1-1-1 0 0,0 1 1 0 0,1 0-1 0 0,1 1 1 0 0,0 0-1 0 0,1 1 1 0 0,7-7 0 0 0,57-54-46 0 0,-13 48-123 0 0,-52 56 141 0 0,-47 213 209 0 0,37-241-187 0 0,0-1 5 0 0,-1-1 0 0 0,1 1 1 0 0,0-1-1 0 0,-1 1 0 0 0,1 0 0 0 0,0-1 0 0 0,0 1 1 0 0,0 0-1 0 0,-1-1 0 0 0,1 1 0 0 0,0 0 0 0 0,0-1 1 0 0,0 1-1 0 0,0 0 0 0 0,0-1 0 0 0,0 1 0 0 0,0 0 1 0 0,0-1-1 0 0,0 1 0 0 0,1 0 0 0 0,-1-1 0 0 0,0 1 1 0 0,0-1-1 0 0,0 1 0 0 0,1 0 0 0 0,-1-1 0 0 0,0 1 1 0 0,1-1-1 0 0,-1 1 0 0 0,1-1 0 0 0,-1 1 0 0 0,1-1 1 0 0,-1 1-1 0 0,1-1 0 0 0,-1 1 0 0 0,1-1 0 0 0,-1 1 1 0 0,1-1-1 0 0,-1 0 0 0 0,1 0 0 0 0,0 1 1 0 0,-1-1-1 0 0,1 0 0 0 0,-1 0 0 0 0,1 1 0 0 0,0-1 1 0 0,-1 0-1 0 0,1 0 0 0 0,0 0 0 0 0,-1 0 0 0 0,1 0 1 0 0,0 0-1 0 0,-1 0 0 0 0,1 0 0 0 0,0 0 0 0 0,-1-1 1 0 0,1 1-1 0 0,0 0 0 0 0,0 0 1 0 0,111-116 23 0 0,-75 70-18 0 0,70-75-28 0 0,-106 121 23 0 0,-1-1-1 0 0,0 0 1 0 0,1 1-1 0 0,-1-1 1 0 0,0 0-1 0 0,1 1 1 0 0,-1-1-1 0 0,1 0 1 0 0,-1 1-1 0 0,1-1 1 0 0,0 1-1 0 0,-1-1 1 0 0,1 1-1 0 0,-1-1 1 0 0,1 1-1 0 0,0 0 1 0 0,-1-1-1 0 0,1 1 1 0 0,0 0-1 0 0,0-1 1 0 0,-1 1-1 0 0,1 0 1 0 0,0 0-1 0 0,0 0 1 0 0,-1-1-1 0 0,1 1 1 0 0,0 0-1 0 0,0 0 1 0 0,-1 0-1 0 0,1 1 1 0 0,0-1-1 0 0,0 0 1 0 0,0 0-1 0 0,-1 0 1 0 0,1 0-1 0 0,0 1 1 0 0,-1-1-1 0 0,1 0 1 0 0,0 1-1 0 0,-1-1 1 0 0,1 0-1 0 0,0 1 1 0 0,-1-1-1 0 0,1 1 1 0 0,0-1-1 0 0,-1 1 1 0 0,1 0-1 0 0,-1-1 1 0 0,1 1-1 0 0,-1-1 1 0 0,0 1-1 0 0,1 0 1 0 0,-1-1-1 0 0,0 1 1 0 0,1 0-1 0 0,-1 0 1 0 0,0-1-1 0 0,0 1 1 0 0,1 0-1 0 0,-1 0 1 0 0,0 0 0 0 0,2 57 107 0 0,-3-45-98 0 0,-15 183 160 0 0,1-150-677 0 0,10-38-1619 0 0,4-7-8682 0 0,1-1-636 0 0</inkml:trace>
  <inkml:trace contextRef="#ctx0" brushRef="#br0" timeOffset="4785.739">2657 41 10866 0 0,'0'0'2398'0'0,"0"0"-427"0"0,0 0-241 0 0,0 0-123 0 0,0 0-169 0 0,0 0-178 0 0,0 0-227 0 0,0 0-243 0 0,0 0-162 0 0,0 0-118 0 0,0 0-86 0 0,0 0-50 0 0,-13 22-46 0 0,-39 69-46 0 0,27-9 330 0 0,20-65-492 0 0,-7 28 18 0 0,-3 0 1 0 0,-1 0-1 0 0,-2-2 1 0 0,-1 0-1 0 0,-4 1-138 0 0,-2 1 21 0 0,-44 56 21 0 0,60-88-40 0 0,8-12 18 0 0,1-1 26 0 0,2-11-40 0 0,0 1 0 0 0,0 0 1 0 0,1 0-1 0 0,0 0 0 0 0,1 1 1 0 0,0-1-1 0 0,1 1 0 0 0,0 0 1 0 0,0 0-1 0 0,4-4-6 0 0,2-6 18 0 0,216-386 37 0 0,-192 342-10 0 0,-24 188 242 0 0,24 52-38 0 0,-18-88-143 0 0,-8-46-69 0 0,5-75 642 0 0,73-165-531 0 0,11-29-100 0 0,-79 166-49 0 0,-19 61-1 0 0,0-1 0 0 0,0 0 0 0 0,0 0 0 0 0,0 1 0 0 0,1-1 0 0 0,-1 0 0 0 0,0 1 0 0 0,0-1 1 0 0,0 0-1 0 0,0 0 0 0 0,0 1 0 0 0,0-1 0 0 0,0 0 0 0 0,1 0 0 0 0,-1 1 0 0 0,0-1 1 0 0,0 0-1 0 0,0 0 0 0 0,1 1 0 0 0,-1-1 0 0 0,0 0 0 0 0,0 0 0 0 0,0 0 0 0 0,1 0 1 0 0,-1 1-1 0 0,0-1 0 0 0,1 0 0 0 0,-1 0 0 0 0,0 0 0 0 0,0 0 0 0 0,1 0 0 0 0,-1 0 1 0 0,0 0-1 0 0,1 0 0 0 0,-1 0 0 0 0,0 0 0 0 0,0 0 0 0 0,1 0 0 0 0,-1 0 0 0 0,0 0 1 0 0,1 0-1 0 0,-1 0 0 0 0,0 0 0 0 0,0 0 0 0 0,1 0 0 0 0,-1 0 0 0 0,0 0 0 0 0,0-1 1 0 0,1 1-1 0 0,-1 0 0 0 0,0 0 0 0 0,0 0 0 0 0,1 0 0 0 0,-1-1 2 0 0,5 377 834 0 0,-5-73-764 0 0,-5-332-3929 0 0,3 22-1229 0 0,2 4-7053 0 0</inkml:trace>
  <inkml:trace contextRef="#ctx0" brushRef="#br0" timeOffset="5826.347">3285 438 0 0 0,'0'0'1512'0'0,"0"0"-66"0"0,0 0 136 0 0,0 0 221 0 0,0 0 110 0 0,0 0-79 0 0,0 0-177 0 0,0 0-187 0 0,0 0-157 0 0,0 0-138 0 0,0 0-84 0 0,0 0-83 0 0,0 0-59 0 0,-28-3 3671 0 0,16 3-3920 0 0,4-1-547 0 0,0 1 0 0 0,1 0-1 0 0,-1 0 1 0 0,0 1 0 0 0,0 0 0 0 0,0 0 0 0 0,1 1 0 0 0,-1 0 0 0 0,1 0 0 0 0,-1 1-1 0 0,1 0 1 0 0,0 0 0 0 0,-4 2-153 0 0,8-3 21 0 0,0 1 0 0 0,-1-1 0 0 0,1 0 0 0 0,0 1 0 0 0,0 0 0 0 0,0 0 0 0 0,1 0 0 0 0,-1 0 0 0 0,1 0 0 0 0,0 0 0 0 0,0 1 0 0 0,0-1 0 0 0,0 1 0 0 0,0-1 0 0 0,1 1 0 0 0,-1 0 0 0 0,1 0 0 0 0,0 0 0 0 0,0 0 0 0 0,1 0 0 0 0,-1 0 0 0 0,1 0 0 0 0,0 0 0 0 0,0 0 0 0 0,0 0 0 0 0,1 0-21 0 0,2 187 320 0 0,-6-161-62 0 0,44-27 463 0 0,114-21-353 0 0,-88 14-284 0 0,-67 4-63 0 0,0 0-8 0 0,-11-10-3021 0 0,3 6-2684 0 0,7 3 3634 0 0,-3-2-8926 0 0</inkml:trace>
  <inkml:trace contextRef="#ctx0" brushRef="#br0" timeOffset="6084.389">3134 604 8314 0 0,'0'0'2312'0'0,"0"0"-453"0"0,0 0-120 0 0,0 0 40 0 0,0 0-60 0 0,0 0-237 0 0,0 0-364 0 0,0 0-366 0 0,0 0-224 0 0,0 0-117 0 0,0 0-50 0 0,0 0-11 0 0,0 0-34 0 0,24 0 1161 0 0,68-11-1234 0 0,-55 3-1147 0 0,-12 5-6098 0 0,-19 3-4427 0 0</inkml:trace>
  <inkml:trace contextRef="#ctx0" brushRef="#br0" timeOffset="7643.607">568 1072 0 0 0,'0'0'616'0'0,"0"0"124"0"0,0 0 28 0 0,0 0 61 0 0,0 0 79 0 0,0 0 28 0 0,0 0-29 0 0,0 0-106 0 0,0 0-150 0 0,0 0-61 0 0,0 0-26 0 0,0 0 56 0 0,0 0 87 0 0,-6-1 72 0 0,5 1-1102 0 0,-18-3 1803 0 0,-15 6 6040 0 0,38 5-2474 0 0,49-4-3736 0 0,-52-4-1092 0 0,428-27 2624 0 0,17 13-1941 0 0,-98-8-561 0 0,-167 11-208 0 0,38-1 20 0 0,19-10-42 0 0,38 8 44 0 0,151-5 65 0 0,-107-18 45 0 0,-97 23-168 0 0,-188 11-81 0 0,-35 3-38 0 0,0 0-9 0 0,0 0-8 0 0,0 0-16 0 0,0 0-36 0 0,0 0-13 0 0,-22-8-5920 0 0,16 5 402 0 0,3 3-6584 0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5457 0 0,'0'0'2727'0'0,"0"0"-573"0"0,0 0-104 0 0,0 0 33 0 0,0 0-81 0 0,0 0-243 0 0,0 0-344 0 0,0 0-354 0 0,0 0-279 0 0,0 0-175 0 0,0 0-123 0 0,10 20 1404 0 0,8 41-1313 0 0,-2 1-1 0 0,-3 1 1 0 0,-2 0-1 0 0,-3 1 1 0 0,-2 27-575 0 0,-5-48 553 0 0,-1-42-501 0 0,0-1 23 0 0,0 0 37 0 0,0 0 17 0 0,0 0 34 0 0,0 0-15 0 0,-7-27 231 0 0,4 13-366 0 0,1-1 0 0 0,0 0 0 0 0,1 0 0 0 0,1-1-1 0 0,0 1 1 0 0,1 0 0 0 0,1 0 0 0 0,0 0 0 0 0,1 0 0 0 0,1 1 0 0 0,0-1 0 0 0,1 1 0 0 0,3-6-13 0 0,1-6 1 0 0,1 1 0 0 0,1 0-1 0 0,1 1 1 0 0,2 1 0 0 0,0 0 0 0 0,1 0 0 0 0,2 1 0 0 0,1 1-1 0 0,-17 19 1 0 0,0 0 0 0 0,0 0 1 0 0,1 1-1 0 0,-1-1 0 0 0,0 0 1 0 0,1 1-1 0 0,-1 0 0 0 0,1-1 1 0 0,0 1-1 0 0,-1 0 1 0 0,1 0-1 0 0,0 0 0 0 0,0 0 1 0 0,0 0-1 0 0,0 0 0 0 0,-1 0 1 0 0,1 1-1 0 0,0-1 1 0 0,1 1-1 0 0,-1-1 0 0 0,0 1 1 0 0,0 0-1 0 0,0 0 0 0 0,0 0 1 0 0,0 0-1 0 0,0 0 0 0 0,0 0 1 0 0,0 1-1 0 0,0-1 1 0 0,0 1-1 0 0,0-1 0 0 0,0 1 1 0 0,0 0-1 0 0,0 0 0 0 0,0 0 1 0 0,0 0-1 0 0,-1 0 1 0 0,1 0-1 0 0,0 0 0 0 0,1 2-1 0 0,57 123 366 0 0,-56-117-2148 0 0,10 7-10107 0 0,-12-16-187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0 0 0,'0'0'1348'0'0,"0"0"225"0"0,0 0 263 0 0,0 0 175 0 0,0 0 71 0 0,0 0-78 0 0,0 0-147 0 0,0 0-142 0 0,0 0-187 0 0,0 0-194 0 0,0 0-167 0 0,0 0-134 0 0,0 0-114 0 0,3-1-85 0 0,-2 1-673 0 0,0 0 0 0 0,0 0 0 0 0,0 0 0 0 0,0 0 0 0 0,0 0 0 0 0,0 0 0 0 0,0 0 0 0 0,0 0 0 0 0,0 0 0 0 0,0 1 0 0 0,0-1 0 0 0,0 0 0 0 0,-1 1 0 0 0,1-1 0 0 0,0 1 0 0 0,0-1 0 0 0,0 1 0 0 0,0-1 0 0 0,-1 1 0 0 0,1 0 0 0 0,0-1 0 0 0,-1 1 0 0 0,1 0 1 0 0,0 0-1 0 0,-1-1 0 0 0,1 1 0 0 0,-1 0 0 0 0,1 0 0 0 0,-1 0 0 0 0,0 0 0 0 0,1 0 0 0 0,-1 0 0 0 0,0 0 0 0 0,1-1 0 0 0,-1 1 0 0 0,0 0 0 0 0,0 0 0 0 0,0 0 0 0 0,0 0 0 0 0,0 0 0 0 0,0 0 0 0 0,0 1-161 0 0,1 2-465 0 0,3 13 571 0 0,0 0-1 0 0,-1 0 0 0 0,-1 0 0 0 0,-1 0 1 0 0,0 0-1 0 0,-1 1 0 0 0,-1-1 1 0 0,-1 0-1 0 0,0 0 0 0 0,-1 0 0 0 0,-1 0 1 0 0,-1-1-1 0 0,0 1 0 0 0,-1-1 1 0 0,-1 0-1 0 0,0-1 0 0 0,-1 1 1 0 0,-1-2-1 0 0,0 1 0 0 0,-1-1 0 0 0,-1-1 1 0 0,-11 13-106 0 0,22-27-12 0 0,-1 1 1 0 0,1-1 0 0 0,0 1-1 0 0,0-1 1 0 0,0 1-1 0 0,0 0 1 0 0,-1-1 0 0 0,1 1-1 0 0,0-1 1 0 0,0 1-1 0 0,-1 0 1 0 0,1-1 0 0 0,0 1-1 0 0,0 0 1 0 0,-1-1-1 0 0,1 1 1 0 0,0 0 0 0 0,-1-1-1 0 0,1 1 1 0 0,-1 0-1 0 0,1 0 1 0 0,0 0 0 0 0,-1-1-1 0 0,1 1 1 0 0,-1 0-1 0 0,1 0 1 0 0,-1 0 0 0 0,1 0-1 0 0,-1 0 1 0 0,1 0-1 0 0,0 0 1 0 0,-1 0 0 0 0,1 0-1 0 0,-1 0 1 0 0,1 0 0 0 0,-1 0-1 0 0,1 0 1 0 0,-1 0-1 0 0,1 0 1 0 0,-1 0 0 0 0,1 0-1 0 0,0 1 1 0 0,-1-1-1 0 0,1 0 1 0 0,-1 0 0 0 0,1 1 11 0 0,17-45-2769 0 0,-8 31-754 0 0,-3 4-4616 0 0,-2 5-3985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99 494 6425 0 0,'0'0'1670'0'0,"0"0"-18"0"0,0 0 110 0 0,0 0 93 0 0,0 0-45 0 0,0 0-231 0 0,0 0-404 0 0,0 0-388 0 0,0 0-255 0 0,0 0-111 0 0,0 0 61 0 0,0 0 95 0 0,10-7 71 0 0,75-53 1350 0 0,130-161 1289 0 0,-198 200-3130 0 0,-1 0-1 0 0,-1-1 0 0 0,-1-1 0 0 0,0 0 1 0 0,-2-1-1 0 0,4-13-156 0 0,-12 2 879 0 0,-6 38-739 0 0,-34 124-20 0 0,21-37-43 0 0,3 0 1 0 0,5 1-1 0 0,3 0 1 0 0,6 47-78 0 0,-2 20 41 0 0,0-144-39 0 0,1 63 14 0 0,-4 1 1 0 0,-2-1 0 0 0,-5 0-1 0 0,-2 0 1 0 0,-16 46-17 0 0,15-88 8 0 0,-1-1 0 0 0,-1-1 0 0 0,-2 0 1 0 0,-2-2-1 0 0,0 0 0 0 0,-3 0 0 0 0,-13 14-8 0 0,29-38 1 0 0,0 0 1 0 0,0 0-1 0 0,-1 0 0 0 0,0-1 0 0 0,-1 0 0 0 0,1 0 1 0 0,-1-1-1 0 0,0 1 0 0 0,0-2 0 0 0,-1 1 0 0 0,1-2 1 0 0,-1 1-1 0 0,0-1 0 0 0,0 0 0 0 0,0-1 0 0 0,-1 0 1 0 0,1 0-1 0 0,0-1 0 0 0,-1 0 0 0 0,-4-1-1 0 0,9-3-11 0 0,1 0 1 0 0,0 0-1 0 0,0 0 0 0 0,1-1 0 0 0,-1 1 1 0 0,1-1-1 0 0,-1 0 0 0 0,1 0 0 0 0,1-1 1 0 0,-1 1-1 0 0,0-1 0 0 0,1 1 0 0 0,0-1 0 0 0,0 0 1 0 0,1 1-1 0 0,-1-1 0 0 0,1 0 0 0 0,0 0 1 0 0,0 0-1 0 0,1-1 0 0 0,-1 1 0 0 0,1 0 0 0 0,0 0 1 0 0,1 0-1 0 0,-1 0 11 0 0,-2-47 1 0 0,3 1 0 0 0,1 0-1 0 0,3 0 1 0 0,3-3-1 0 0,-5 37 1 0 0,1 0 0 0 0,0 1 0 0 0,1-1 1 0 0,1 1-1 0 0,1 0 0 0 0,0 0 0 0 0,1 1 0 0 0,1 0 0 0 0,0 1 0 0 0,1-1 0 0 0,0 2 0 0 0,1-1 0 0 0,1 2 1 0 0,0-1-2 0 0,10-2 10 0 0,1 1 1 0 0,0 0 0 0 0,0 2 0 0 0,1 1-1 0 0,1 1 1 0 0,0 1 0 0 0,0 1 0 0 0,1 1 0 0 0,7 0-11 0 0,-25 5-1 0 0,154-25-960 0 0,-156 31-2790 0 0,1 1-2414 0 0,-5-4 1554 0 0,0 0-6993 0 0</inkml:trace>
  <inkml:trace contextRef="#ctx0" brushRef="#br0" timeOffset="1005.814">1064 777 6889 0 0,'0'0'1914'0'0,"0"0"-247"0"0,0 0 114 0 0,0 0 186 0 0,0 0-42 0 0,0 0-244 0 0,0 0-333 0 0,0 0-280 0 0,0 0-171 0 0,0 0-91 0 0,0 0-80 0 0,0 0-87 0 0,0 0-65 0 0,-1-9-60 0 0,-7-28-65 0 0,6 36-419 0 0,1 0 0 0 0,0 1-1 0 0,0-1 1 0 0,0 0 0 0 0,-1 0 0 0 0,1 1-1 0 0,0-1 1 0 0,-1 1 0 0 0,1-1 0 0 0,0 1-1 0 0,-1-1 1 0 0,1 1 0 0 0,-1 0-1 0 0,1 0 1 0 0,0 0 0 0 0,-1 0 0 0 0,1 0-1 0 0,-1 0 1 0 0,1 0 0 0 0,-1 0-1 0 0,1 0 1 0 0,-1 1 0 0 0,1-1 0 0 0,0 1-1 0 0,-1-1 1 0 0,1 1 0 0 0,0-1-1 0 0,-1 1 1 0 0,1 0 0 0 0,0 0 0 0 0,0-1-1 0 0,0 1 1 0 0,0 0 0 0 0,0 0 0 0 0,-1 1-30 0 0,-14 9 60 0 0,0 1 1 0 0,2 1 0 0 0,-1 0 0 0 0,1 0 0 0 0,1 1 0 0 0,1 1-1 0 0,0 1 1 0 0,1-1 0 0 0,0 2 0 0 0,2-1 0 0 0,0 2 0 0 0,0-1 0 0 0,2 1-1 0 0,0 0 1 0 0,1 1 0 0 0,0 4-61 0 0,6-21 12 0 0,-1 0 0 0 0,0 0 0 0 0,1 0 0 0 0,0 0 0 0 0,0 0 0 0 0,0 1 0 0 0,0-1 0 0 0,0 0 0 0 0,0 0 0 0 0,0 0 0 0 0,0 0 0 0 0,1 0 0 0 0,0 1-1 0 0,-1-1 1 0 0,1 0 0 0 0,0 0 0 0 0,0 0 0 0 0,0-1 0 0 0,0 1 0 0 0,0 0 0 0 0,0 0 0 0 0,0 0 0 0 0,1-1 0 0 0,-1 1 0 0 0,1-1 0 0 0,-1 1 0 0 0,1-1 0 0 0,0 0 0 0 0,-1 1 0 0 0,1-1 0 0 0,0 0 0 0 0,0 0 0 0 0,0 0 0 0 0,0 0 0 0 0,0-1 0 0 0,0 1-1 0 0,0 0 1 0 0,0-1 0 0 0,0 0 0 0 0,1 1 0 0 0,-1-1 0 0 0,0 0 0 0 0,0 0 0 0 0,0 0 0 0 0,0 0 0 0 0,0-1 0 0 0,1 1 0 0 0,-1 0 0 0 0,0-1 0 0 0,0 0 0 0 0,0 1 0 0 0,0-1 0 0 0,0 0 0 0 0,0 0 0 0 0,-1 0 0 0 0,1 0 0 0 0,1-1-12 0 0,217-130 472 0 0,-139 77-503 0 0,-77 87-164 0 0,-4 93 113 0 0,1-123 83 0 0,0 0 0 0 0,-1 0 0 0 0,1 0 1 0 0,0 0-1 0 0,0-1 0 0 0,0 1 1 0 0,0 0-1 0 0,0 0 0 0 0,0-1 0 0 0,1 1 1 0 0,-1-1-1 0 0,1 1 0 0 0,-1-1 0 0 0,1 0 1 0 0,-1 1-1 0 0,1-1 0 0 0,0 0 1 0 0,-1 0-1 0 0,1 0 0 0 0,0 0 0 0 0,0 0 1 0 0,0-1-1 0 0,0 1 0 0 0,0-1 0 0 0,0 1 1 0 0,0-1-1 0 0,0 0 0 0 0,0 1 1 0 0,0-1-1 0 0,0 0 0 0 0,0 0 0 0 0,0-1 1 0 0,0 1-1 0 0,0 0 0 0 0,0-1 0 0 0,0 1 1 0 0,1-1-2 0 0,67-35 150 0 0,41-75 31 0 0,-99 96-155 0 0,-2 4-4 0 0,0-1 0 0 0,-1 0 0 0 0,0 0 0 0 0,-1-1-1 0 0,-1 0 1 0 0,0-1 0 0 0,0 0 0 0 0,-2 0 0 0 0,1 0-1 0 0,-2-1 1 0 0,0 1 0 0 0,-1-1 0 0 0,1-9-22 0 0,-5 22-3 0 0,-1 1 0 0 0,1 0 1 0 0,-1-1-1 0 0,1 1 0 0 0,-1 0 0 0 0,0 0 1 0 0,1 0-1 0 0,-1 0 0 0 0,0 1 1 0 0,0-1-1 0 0,0 0 0 0 0,1 1 0 0 0,-1-1 1 0 0,0 1-1 0 0,0 0 0 0 0,0 0 1 0 0,0-1-1 0 0,0 1 0 0 0,0 1 0 0 0,0-1 1 0 0,0 0-1 0 0,0 0 0 0 0,0 1 1 0 0,1-1-1 0 0,-1 1 0 0 0,0-1 0 0 0,-1 2 3 0 0,-57 40-80 0 0,59-41 78 0 0,0-1 0 0 0,0 1 0 0 0,1 0 0 0 0,-1-1 0 0 0,0 1 0 0 0,0 0 0 0 0,1 0 0 0 0,-1 0 0 0 0,0 0 0 0 0,1-1 0 0 0,-1 1 0 0 0,1 0 0 0 0,-1 0 0 0 0,1 0 0 0 0,0 0 0 0 0,-1 0 0 0 0,1 0 0 0 0,0 1 0 0 0,0-1 0 0 0,0 0 0 0 0,-1 0 0 0 0,1 0 0 0 0,0 0 0 0 0,0 0 0 0 0,1 0 0 0 0,-1 0 0 0 0,0 0 0 0 0,0 0 0 0 0,0 0 0 0 0,1 0 0 0 0,-1 0-1 0 0,1 0 1 0 0,-1 0 0 0 0,1 0 0 0 0,-1 0 0 0 0,1 0 0 0 0,-1 0 0 0 0,1 0 0 0 0,0 0 0 0 0,0-1 0 0 0,-1 1 0 0 0,1 0 0 0 0,0-1 0 0 0,0 1 0 0 0,0 0 0 0 0,0-1 0 0 0,0 1 0 0 0,-1-1 0 0 0,2 1 2 0 0,50 18-18 0 0,-39-16 18 0 0,-7-3 12 0 0,1 1 1 0 0,-1 0-1 0 0,0 0 0 0 0,0 1 1 0 0,0-1-1 0 0,0 2 0 0 0,0-1 0 0 0,-1 0 1 0 0,1 1-1 0 0,-1 0 0 0 0,0 1 0 0 0,1-1 1 0 0,-1 1-1 0 0,-1 0 0 0 0,1 0 1 0 0,-1 0-1 0 0,1 1 0 0 0,-1 0 0 0 0,2 2-12 0 0,-2 4 76 0 0,-1 0-1 0 0,0 1 0 0 0,0-1 0 0 0,-1 1 0 0 0,0-1 1 0 0,-1 1-1 0 0,-1 0 0 0 0,1 0 0 0 0,-2-1 1 0 0,0 1-1 0 0,0 0 0 0 0,-1 0-75 0 0,-2 43 310 0 0,6 33 175 0 0,-3-91-1428 0 0,0-4-1925 0 0,0 2-3392 0 0,1-1-5888 0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87 766 3785 0 0,'0'0'2675'0'0,"0"0"-460"0"0,0 0-102 0 0,0 0-98 0 0,0 0-146 0 0,0 0-318 0 0,0 0-401 0 0,0 0-395 0 0,0 0-280 0 0,0 0-189 0 0,0 0-68 0 0,0 0 26 0 0,0 0 69 0 0,2 2 103 0 0,7 3-186 0 0,0-1-1 0 0,0 0 1 0 0,0-1-1 0 0,1 0 1 0 0,-1-1-1 0 0,1 1 1 0 0,-1-2-1 0 0,1 0 1 0 0,0 0-1 0 0,0 0 0 0 0,0-1 1 0 0,0-1-1 0 0,-1 0 1 0 0,1 0-1 0 0,0-1 1 0 0,-1 0-1 0 0,1-1 1 0 0,-1 0-1 0 0,1 0 1 0 0,-1-1-1 0 0,0 0 1 0 0,-1-1-1 0 0,1 1 1 0 0,-1-2-1 0 0,0 1 1 0 0,0-1-1 0 0,-1-1 1 0 0,1 0-1 0 0,-1 0-229 0 0,-3 3 44 0 0,-1 0 0 0 0,1 0 0 0 0,0 0 0 0 0,-1-1 0 0 0,0 1 0 0 0,0-1 0 0 0,-1 0 0 0 0,1 0 0 0 0,-1 0 0 0 0,0 0 0 0 0,0 0 0 0 0,-1-1 0 0 0,0 1 0 0 0,0-1 0 0 0,0 1 0 0 0,0-1 0 0 0,-1 1 0 0 0,0-1 0 0 0,0 1 0 0 0,0-1 0 0 0,-1 1 0 0 0,0-2-44 0 0,-3 3-6 0 0,0 1 0 0 0,0 0 0 0 0,0 0 0 0 0,-1 0-1 0 0,1 1 1 0 0,-1-1 0 0 0,1 1 0 0 0,-1 0 0 0 0,0 1 0 0 0,0-1 0 0 0,1 1-1 0 0,-1 0 1 0 0,0 0 0 0 0,0 1 0 0 0,-1-1 0 0 0,1 1 0 0 0,0 0-1 0 0,0 0 1 0 0,0 1 0 0 0,0-1 0 0 0,0 1 0 0 0,0 1 0 0 0,0-1 0 0 0,0 1-1 0 0,1-1 1 0 0,-2 2 6 0 0,-12 3-11 0 0,0 1-1 0 0,0 1 1 0 0,1 1-1 0 0,0 0 1 0 0,1 1-1 0 0,0 1 1 0 0,0 1-1 0 0,1 0 1 0 0,1 1-1 0 0,0 0 1 0 0,0 1-1 0 0,2 1 1 0 0,0 0-1 0 0,0 1 1 0 0,2 0-1 0 0,-9 17 12 0 0,17-28 15 0 0,0-1 0 0 0,0 0 1 0 0,1 1-1 0 0,0 0 0 0 0,0-1 0 0 0,0 1 0 0 0,0-1 0 0 0,1 1 0 0 0,-1 0 1 0 0,1 0-1 0 0,0-1 0 0 0,1 1 0 0 0,-1 0 0 0 0,1 0 0 0 0,0-1 0 0 0,0 1 0 0 0,1-1 1 0 0,-1 1-1 0 0,1-1 0 0 0,0 1 0 0 0,0-1 0 0 0,1 0 0 0 0,-1 0 0 0 0,1 0 1 0 0,0 0-1 0 0,0-1 0 0 0,0 1 0 0 0,0-1 0 0 0,1 0 0 0 0,-1 0 0 0 0,1 0 0 0 0,0 0 1 0 0,2 1-16 0 0,6 4 117 0 0,0-1-1 0 0,1-1 1 0 0,-1 0 0 0 0,1-1 0 0 0,0 0 0 0 0,1-1 0 0 0,-1-1 0 0 0,1 0 0 0 0,-1 0 0 0 0,15-1-117 0 0,-2 0 144 0 0,1-2 1 0 0,-1-1 0 0 0,1-1 0 0 0,-1-2 0 0 0,1 0 0 0 0,-1-2 0 0 0,-1-1-1 0 0,20-7-144 0 0,77-59 194 0 0,-112 33-1475 0 0,-21 32-7544 0 0,6 8-2495 0 0</inkml:trace>
  <inkml:trace contextRef="#ctx0" brushRef="#br0" timeOffset="1387.178">980 579 10386 0 0,'0'0'2390'0'0,"0"0"-750"0"0,0 0-306 0 0,0 0 4 0 0,0 0-30 0 0,0 0-140 0 0,0 0-225 0 0,0 0-235 0 0,0 0-165 0 0,0 0-60 0 0,0 0-27 0 0,0 0-24 0 0,-21 9-25 0 0,-66 31-31 0 0,27 11 361 0 0,51-37-597 0 0,-2 0-96 0 0,0 0 1 0 0,2 1-1 0 0,0-1 0 0 0,0 2 0 0 0,2-1 0 0 0,0 1 1 0 0,0 1-1 0 0,2-1 0 0 0,0 1 0 0 0,1 0 0 0 0,0 0 1 0 0,2 0-1 0 0,0 0 0 0 0,1 1 0 0 0,0 3-44 0 0,1-19 12 0 0,1 1 0 0 0,-1 0 0 0 0,1 0 0 0 0,0-1 1 0 0,-1 1-1 0 0,1 0 0 0 0,1-1 0 0 0,-1 1 0 0 0,0-1 0 0 0,0 1 0 0 0,1-1 0 0 0,0 1 0 0 0,-1-1 0 0 0,1 0 0 0 0,0 0 1 0 0,0 0-1 0 0,0 0 0 0 0,0 0 0 0 0,0 0 0 0 0,1-1 0 0 0,-1 1 0 0 0,0-1 0 0 0,1 0 0 0 0,0 1 0 0 0,-1-1 0 0 0,1 0 0 0 0,-1 0 1 0 0,1-1-1 0 0,0 1 0 0 0,0-1 0 0 0,0 1 0 0 0,-1-1 0 0 0,3 0-12 0 0,2 1 80 0 0,-1-1 0 0 0,1 0 0 0 0,-1 0 0 0 0,1-1 0 0 0,-1 1 0 0 0,0-1 0 0 0,1-1 0 0 0,-1 1 0 0 0,0-1 0 0 0,0-1 0 0 0,0 1 0 0 0,0-1 0 0 0,0 0 0 0 0,1-1-80 0 0,19-16 172 0 0,-1-1-1 0 0,-1-1 1 0 0,0-2-1 0 0,-2 0 1 0 0,-1-2-1 0 0,-1 0 1 0 0,-1-1-1 0 0,-2-1 1 0 0,0 0-1 0 0,2-11-171 0 0,10-27 33 0 0,-29 65-33 0 0,0 1-33 0 0,-27 30-247 0 0,18-19 242 0 0,2-4 25 0 0,0 1 0 0 0,1 0 0 0 0,0 0 0 0 0,0 1 0 0 0,0 0-1 0 0,1 0 1 0 0,1 0 0 0 0,0 0 0 0 0,0 1 0 0 0,0-1 0 0 0,2 1-1 0 0,-1 0 1 0 0,1 0 0 0 0,0 1 0 0 0,1-1 0 0 0,0 0 0 0 0,1 7 13 0 0,2-13 1 0 0,0 1 0 0 0,0-1-1 0 0,0 1 1 0 0,1-1 0 0 0,0 0 0 0 0,0 0 0 0 0,0 0 0 0 0,0-1 0 0 0,0 1 0 0 0,1-1 0 0 0,-1 1 0 0 0,1-1 0 0 0,0 0 0 0 0,0-1 0 0 0,0 1 0 0 0,1-1 0 0 0,-1 0-1 0 0,0 0 1 0 0,1 0 0 0 0,3 1-1 0 0,4 0 13 0 0,-1-1 0 0 0,1 0-1 0 0,0 0 1 0 0,-1-1 0 0 0,1-1 0 0 0,0 0-1 0 0,0 0 1 0 0,0-1 0 0 0,-1-1-1 0 0,1 0 1 0 0,0-1 0 0 0,-1 0 0 0 0,0 0-1 0 0,0-1 1 0 0,0-1 0 0 0,0 0-1 0 0,5-4-12 0 0,-1 1 26 0 0,0 0 0 0 0,0-2 0 0 0,-1 0 0 0 0,0-1 0 0 0,-1 0 0 0 0,0-1 0 0 0,-1 0-1 0 0,0-1 1 0 0,-1 0 0 0 0,4-7-26 0 0,-3 5 10 0 0,-2-1-1 0 0,0 0 1 0 0,-1 0-1 0 0,-1 0 1 0 0,0-1-1 0 0,-2-1 1 0 0,0 1 0 0 0,0-1-1 0 0,-2 0 1 0 0,0 0-1 0 0,-1 0 1 0 0,-1-3-10 0 0,-2 20-2 0 0,0 0 1 0 0,0 0-1 0 0,0-1 0 0 0,-1 1 1 0 0,1 0-1 0 0,0 0 1 0 0,-1 0-1 0 0,1 0 0 0 0,-1-1 1 0 0,0 1-1 0 0,1 0 1 0 0,-1 0-1 0 0,0 0 0 0 0,1 0 1 0 0,-1 1-1 0 0,0-1 1 0 0,0 0-1 0 0,0 0 0 0 0,0 0 1 0 0,0 1-1 0 0,0-1 0 0 0,0 0 1 0 0,0 1-1 0 0,0-1 1 0 0,0 1-1 0 0,0-1 0 0 0,0 1 1 0 0,-1 0-1 0 0,1-1 1 0 0,0 1-1 0 0,0 0 0 0 0,0 0 1 0 0,-1 0-1 0 0,1 0 1 0 0,0 0-1 0 0,0 0 0 0 0,0 0 1 0 0,-1 0-1 0 0,1 0 1 0 0,0 1-1 0 0,0-1 0 0 0,0 0 1 0 0,-1 1 1 0 0,-53 20-79 0 0,45-14 59 0 0,0 0 0 0 0,1 1-1 0 0,0 0 1 0 0,0 0 0 0 0,1 1 0 0 0,0 0 0 0 0,1 1 0 0 0,0-1 0 0 0,0 1-1 0 0,0 3 21 0 0,6-12-3 0 0,1 0-1 0 0,0 0 0 0 0,-1 1 1 0 0,1-1-1 0 0,0 0 0 0 0,-1 1 0 0 0,1-1 1 0 0,0 0-1 0 0,0 1 0 0 0,0-1 0 0 0,0 0 1 0 0,1 1-1 0 0,-1-1 0 0 0,0 0 1 0 0,0 0-1 0 0,1 1 0 0 0,-1-1 0 0 0,1 0 1 0 0,-1 0-1 0 0,1 1 0 0 0,-1-1 1 0 0,1 0-1 0 0,0 0 0 0 0,0 0 0 0 0,0 0 1 0 0,-1 0-1 0 0,1 0 0 0 0,0 0 0 0 0,0 0 1 0 0,0 0-1 0 0,0-1 0 0 0,1 1 1 0 0,-1 0-1 0 0,0-1 0 0 0,0 1 0 0 0,0 0 1 0 0,1-1-1 0 0,-1 0 0 0 0,0 1 1 0 0,0-1-1 0 0,1 0 0 0 0,-1 1 0 0 0,0-1 1 0 0,2 0 3 0 0,66 5 57 0 0,-62-5-59 0 0,163 4 32 0 0,-168-3-30 0 0,1-1 0 0 0,0 1 0 0 0,-1 0 0 0 0,1 0 0 0 0,-1 1 0 0 0,0-1 0 0 0,1 1 0 0 0,-1-1 0 0 0,0 1 0 0 0,0 0 0 0 0,0-1 0 0 0,0 1 0 0 0,0 0 0 0 0,0 1 0 0 0,0-1 0 0 0,-1 0 0 0 0,1 0 0 0 0,-1 1 0 0 0,1-1 0 0 0,-1 1 0 0 0,0-1 1 0 0,0 1-1 0 0,0 0 0 0 0,-1-1 0 0 0,1 1 0 0 0,0 0 0 0 0,-1-1 0 0 0,0 1 0 0 0,0 0 0 0 0,0 0 0 0 0,0-1 0 0 0,0 1 0 0 0,0 0 0 0 0,-1 0 0 0 0,1-1 0 0 0,-2 3 0 0 0,-34 91-8 0 0,34-93 2 0 0,1 0 0 0 0,-1 0 0 0 0,1 1 0 0 0,-1-1 0 0 0,1 0-1 0 0,0 1 1 0 0,0 0 0 0 0,1-1 0 0 0,-1 1 0 0 0,1-1 0 0 0,0 1 0 0 0,0 0 0 0 0,0-1 0 0 0,0 1 0 0 0,0 0-1 0 0,1-1 1 0 0,0 1 0 0 0,0-1 0 0 0,0 1 0 0 0,0-1 0 0 0,0 1 0 0 0,1-1 0 0 0,0 0 0 0 0,-1 0 0 0 0,1 0 0 0 0,0 0-1 0 0,1 0 1 0 0,-1 0 0 0 0,0 0 0 0 0,1 0 0 0 0,0-1 0 0 0,-1 0 0 0 0,1 1 0 0 0,0-1 0 0 0,0 0 0 0 0,0 0-1 0 0,1-1 1 0 0,-1 1 0 0 0,0-1 0 0 0,1 1 0 0 0,-1-1 0 0 0,1 0 6 0 0,8-5 22 0 0,0 1 1 0 0,-1-2-1 0 0,1 1 1 0 0,-1-2-1 0 0,0 1 1 0 0,-1-2-1 0 0,1 1 0 0 0,-1-1 1 0 0,0-1-1 0 0,-1 0 1 0 0,0 0-1 0 0,0-1 0 0 0,-1 0 1 0 0,6-8-23 0 0,-13 15 5 0 0,22-26 49 0 0,-2-2 0 0 0,0 0 0 0 0,-3-2 0 0 0,0 0 1 0 0,-2-1-1 0 0,-1 0 0 0 0,-2-1 0 0 0,3-16-54 0 0,74-251 75 0 0,-84 280-70 0 0,-1-1 0 0 0,-1 0 0 0 0,0-1 0 0 0,-2 1 0 0 0,-1 0-1 0 0,0-1 1 0 0,-2 1 0 0 0,0-1 0 0 0,-2 1 0 0 0,-1-2-5 0 0,-28-13 192 0 0,9 73-193 0 0,15-10 55 0 0,1 1 0 0 0,1-1 0 0 0,1 1 0 0 0,1 0 0 0 0,1 0 1 0 0,2 0-1 0 0,1 1 0 0 0,2 18-54 0 0,-1 6 122 0 0,2 1 15 0 0,2-1 0 0 0,3 0 0 0 0,13 50-137 0 0,12 73 123 0 0,-16 43-31 0 0,-17-216-94 0 0,0 0 0 0 0,0-1 0 0 0,0 1 0 0 0,0 0 0 0 0,0-1 0 0 0,0 1 0 0 0,0 0 0 0 0,0 0 0 0 0,-1-1 0 0 0,1 1 0 0 0,0 0 0 0 0,-1-1 0 0 0,0 1 0 0 0,1 0 0 0 0,-1-1 0 0 0,0 1 0 0 0,0-1 0 0 0,0 1 0 0 0,0-1 0 0 0,0 0 0 0 0,0 1 0 0 0,0-1 0 0 0,-1 0 0 0 0,1 0 0 0 0,0 0 0 0 0,-1 0 0 0 0,1 0 0 0 0,-1 0 0 0 0,1 0 0 0 0,-1 0 0 0 0,0-1 0 0 0,1 1 0 0 0,-1 0 0 0 0,1-1 0 0 0,-1 0 0 0 0,-1 1 2 0 0,0-3-121 0 0,1 0-1 0 0,-1 1 1 0 0,1-2-1 0 0,-1 1 0 0 0,1 0 1 0 0,-1 0-1 0 0,1-1 1 0 0,0 1-1 0 0,0-1 0 0 0,1 0 1 0 0,-1 1-1 0 0,0-1 1 0 0,1 0-1 0 0,0 0 0 0 0,-1 0 1 0 0,1 0-1 0 0,0 0 1 0 0,1-1-1 0 0,-1 1 0 0 0,1 0 1 0 0,-1 0-1 0 0,1 0 0 0 0,0-1 1 0 0,0 1-1 0 0,0-1 122 0 0,-1-4-459 0 0,-9-66-4096 0 0,5 27-6092 0 0,5 34-626 0 0</inkml:trace>
  <inkml:trace contextRef="#ctx0" brushRef="#br0" timeOffset="1635.092">1683 487 13147 0 0,'0'0'1824'0'0,"0"0"-393"0"0,0 0-120 0 0,0 0 39 0 0,0 0-30 0 0,0 0-124 0 0,0 0-181 0 0,0 0-165 0 0,0 0-145 0 0,0 0-102 0 0,0 0-86 0 0,32-2-79 0 0,102-3-37 0 0,121-22 782 0 0,-121-6-3635 0 0,-114 20-736 0 0,-13 5-974 0 0,-2 4-570 0 0,2-4-7009 0 0</inkml:trace>
  <inkml:trace contextRef="#ctx0" brushRef="#br0" timeOffset="2061.308">2506 48 15923 0 0,'0'0'1470'0'0,"0"0"-291"0"0,0 0-23 0 0,0 0 86 0 0,0 0-21 0 0,0 0-167 0 0,0 0-243 0 0,-11 33-156 0 0,-32 104-119 0 0,13 17 789 0 0,23-88-863 0 0,4 1 0 0 0,2-1 0 0 0,5 41-462 0 0,-3-94 35 0 0,1-1 0 0 0,-1 1 0 0 0,2-1 0 0 0,0 1 0 0 0,0-1 0 0 0,1 0 0 0 0,1 0 1 0 0,0-1-1 0 0,0 1 0 0 0,3 1-35 0 0,-6-11 23 0 0,0 0 1 0 0,1 0-1 0 0,-1 0 0 0 0,1 0 1 0 0,0 0-1 0 0,-1-1 1 0 0,1 0-1 0 0,0 1 1 0 0,0-1-1 0 0,0 0 0 0 0,0 0 1 0 0,0 0-1 0 0,0-1 1 0 0,0 1-1 0 0,1-1 1 0 0,-1 0-1 0 0,0 0 0 0 0,0 0 1 0 0,0 0-1 0 0,0 0 1 0 0,0-1-1 0 0,1 1 1 0 0,-1-1-1 0 0,0 0 0 0 0,0 0 1 0 0,0 0-1 0 0,-1 0 1 0 0,1-1-1 0 0,0 1 1 0 0,1-2-24 0 0,114-74 413 0 0,-111 72-410 0 0,0 0 0 0 0,0 1 0 0 0,1 0 1 0 0,-1 1-1 0 0,1-1 0 0 0,0 1 0 0 0,0 1 0 0 0,0-1 0 0 0,0 1 0 0 0,0 1 1 0 0,2 0-4 0 0,-9 2 5 0 0,1 0 0 0 0,-1 1 0 0 0,0-1 0 0 0,1 1 0 0 0,-1-1 1 0 0,0 1-1 0 0,0 0 0 0 0,0 0 0 0 0,0-1 0 0 0,0 1 0 0 0,0 0 1 0 0,0 0-1 0 0,-1 0 0 0 0,1 0 0 0 0,-1 0 0 0 0,1 0 0 0 0,-1 0 1 0 0,0 0-1 0 0,0 0 0 0 0,0 0 0 0 0,0 0 0 0 0,0 0 0 0 0,-1 1-5 0 0,1 19 37 0 0,0-1 1 0 0,2 0-1 0 0,0 1 0 0 0,1-1 0 0 0,1 0 0 0 0,5 12-37 0 0,21 11-112 0 0,-15-49-3164 0 0,-12-7-6308 0 0,-2 8-2892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5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48 335 1384 0 0,'0'0'594'0'0,"0"0"-173"0"0,0 0 83 0 0,0 0 375 0 0,0 0 424 0 0,0 0 272 0 0,0 0 88 0 0,0 0-141 0 0,0 0-205 0 0,0 0-150 0 0,0 0-105 0 0,0 0-66 0 0,8 3-12 0 0,0 0-546 0 0,1 0 0 0 0,-1-1 0 0 0,1 0 0 0 0,0 0 0 0 0,-1-1 0 0 0,1-1 0 0 0,0 1 0 0 0,0-1-1 0 0,0-1 1 0 0,0 0 0 0 0,-1 0 0 0 0,1 0 0 0 0,0-1 0 0 0,3-2-438 0 0,6-5 423 0 0,-1-1-1 0 0,0-1 1 0 0,0-1 0 0 0,-1 0 0 0 0,-1-1-1 0 0,0-1 1 0 0,-1 0 0 0 0,2-4-423 0 0,-2 5 126 0 0,-1-1 1 0 0,-1-1-1 0 0,0 0 1 0 0,-1-1-1 0 0,-1 0 1 0 0,0-1-1 0 0,-1 0 1 0 0,-1 0-1 0 0,-1-1 1 0 0,0 0-1 0 0,-2-1 1 0 0,2-6-127 0 0,-7 25 13 0 0,-1 1 1 0 0,1-1 0 0 0,0 1-1 0 0,-1-1 1 0 0,1 0 0 0 0,0 1-1 0 0,-1-1 1 0 0,1 0 0 0 0,-1 1-1 0 0,1-1 1 0 0,-1 0 0 0 0,1 1-1 0 0,-1-1 1 0 0,1 0 0 0 0,-1 0-1 0 0,1 0 1 0 0,-1 0 0 0 0,1 0-1 0 0,-1 1 1 0 0,0-1 0 0 0,1 0-1 0 0,-1 0 1 0 0,1 0 0 0 0,-1 0 0 0 0,1-1-1 0 0,-1 1 1 0 0,1 0 0 0 0,-1 0-1 0 0,1 0 1 0 0,-1 0 0 0 0,1 0-1 0 0,-1-1 1 0 0,1 1 0 0 0,-1 0-1 0 0,1 0 1 0 0,-1-1 0 0 0,1 1-1 0 0,-1 0 1 0 0,1-1 0 0 0,0 1-1 0 0,-1-1 1 0 0,1 1 0 0 0,0 0-1 0 0,-1-1 1 0 0,1 1 0 0 0,0-1-1 0 0,-1 1 1 0 0,1-1 0 0 0,0 1-1 0 0,0-1 1 0 0,0 1 0 0 0,-1-1-1 0 0,1 1 1 0 0,0-1 0 0 0,0 1-1 0 0,0-1 1 0 0,0 0 0 0 0,0 1-1 0 0,0-1-13 0 0,-23 62 78 0 0,3 2 0 0 0,2 0-1 0 0,3 1 1 0 0,3 0-1 0 0,3 1 1 0 0,2 0-1 0 0,4 1 1 0 0,2-1-1 0 0,6 39-77 0 0,-6 32 43 0 0,1-115-34 0 0,2 40 15 0 0,-3-1 1 0 0,-2 1-1 0 0,-3-1 1 0 0,-2 0-1 0 0,-3 0 1 0 0,-3-1 0 0 0,-2-1-1 0 0,-16 36-24 0 0,25-78 10 0 0,0 0 1 0 0,-1 0-1 0 0,-1-1 0 0 0,0 0 1 0 0,-1 0-1 0 0,-1-1 0 0 0,0 0 0 0 0,-1-1 1 0 0,0-1-1 0 0,-1 0 0 0 0,-13 10-10 0 0,-16-4 108 0 0,25-65-178 0 0,-23-127 44 0 0,30 100-135 0 0,63 60 2 0 0,-13-8-478 0 0,-37 20 287 0 0,43-35 131 0 0,-37 21-3928 0 0,-5-2-5615 0 0,-4 17-1130 0 0</inkml:trace>
  <inkml:trace contextRef="#ctx0" brushRef="#br0" timeOffset="1358.552">58 961 1872 0 0,'0'0'1687'0'0,"0"0"-84"0"0,0 0 84 0 0,0 0 187 0 0,0 0 45 0 0,0 0-153 0 0,0 0-206 0 0,0 0-209 0 0,0 0-198 0 0,0 0-125 0 0,0 0-68 0 0,0 0-81 0 0,0 0-62 0 0,19 0-53 0 0,63-4-61 0 0,10-25 1098 0 0,126-56 104 0 0,-190 74-1963 0 0,-27 11-64 0 0,-1 0-70 0 0,0 0-158 0 0,0 0-340 0 0,0 0-609 0 0,-4 4-7227 0 0,0 0-2973 0 0</inkml:trace>
  <inkml:trace contextRef="#ctx0" brushRef="#br0" timeOffset="2245.714">680 847 5665 0 0,'0'0'1902'0'0,"0"0"-124"0"0,0 0-118 0 0,0 0-112 0 0,0 0-93 0 0,0 0-180 0 0,0 0-197 0 0,0 0-202 0 0,0 0-172 0 0,0 0-101 0 0,0 0-75 0 0,0 0-70 0 0,0 0-61 0 0,-3 24-40 0 0,-10 72-43 0 0,14 49 1055 0 0,-1-127-1685 0 0,0 5 2690 0 0,2-42-758 0 0,3-5-1545 0 0,1-1-1 0 0,1 1 0 0 0,1 0 0 0 0,1 1 1 0 0,1 0-1 0 0,1 0 0 0 0,1 1 0 0 0,1 1 1 0 0,9-12-71 0 0,75-99 210 0 0,-95 129-207 0 0,0 0 0 0 0,0 0 1 0 0,1 0-1 0 0,-1 0 0 0 0,1 0 0 0 0,0 1 0 0 0,0-1 0 0 0,0 1 0 0 0,0 0 0 0 0,0 0 0 0 0,1 0 0 0 0,-1 0 0 0 0,0 0 1 0 0,1 1-1 0 0,0-1 0 0 0,-1 1 0 0 0,1 0 0 0 0,0 0 0 0 0,3 0-3 0 0,-2 38 47 0 0,-4 26-887 0 0,18-55-2895 0 0,-1-8-2085 0 0,-10-1-393 0 0,-2 1-3769 0 0</inkml:trace>
  <inkml:trace contextRef="#ctx0" brushRef="#br0" timeOffset="2557.703">1184 751 7970 0 0,'0'0'1811'0'0,"0"0"-102"0"0,0 0 33 0 0,0 0-17 0 0,0 0-133 0 0,0 0-225 0 0,0 0-260 0 0,0 0-190 0 0,0 0-138 0 0,0 0-100 0 0,0 0-124 0 0,-25 34-121 0 0,-75 105-108 0 0,66-75-9 0 0,34-55-253 0 0,-1-7-41 0 0,1 1-1 0 0,-1 0 0 0 0,1-1 1 0 0,0 1-1 0 0,0 0 0 0 0,-1-1 0 0 0,2 1 1 0 0,-1-1-1 0 0,0 1 0 0 0,1 0 1 0 0,-1-1-1 0 0,1 1 0 0 0,0-1 1 0 0,0 1-1 0 0,0-1 0 0 0,0 1 1 0 0,0-1-1 0 0,0 0 0 0 0,1 0 0 0 0,-1 1 1 0 0,1-1-1 0 0,-1 0 0 0 0,1 0 1 0 0,0-1-1 0 0,0 1 0 0 0,0 0 1 0 0,0 0-1 0 0,0-1 0 0 0,0 0 1 0 0,1 1-1 0 0,-1-1 0 0 0,0 0 0 0 0,1 0 1 0 0,-1 0-1 0 0,1 0 0 0 0,-1 0 1 0 0,1-1-1 0 0,0 1 0 0 0,-1-1 1 0 0,1 0-1 0 0,-1 0 0 0 0,1 0 1 0 0,0 0-1 0 0,-1 0 0 0 0,1 0 1 0 0,0-1-1 0 0,-1 1 0 0 0,1-1-22 0 0,11-1 137 0 0,-1-1 0 0 0,0 0 0 0 0,0-1 0 0 0,0 0 0 0 0,0-1 0 0 0,-1 0 0 0 0,0-1 0 0 0,0 0 0 0 0,0-1 0 0 0,-1-1 0 0 0,0 0 0 0 0,0 0 0 0 0,-1-1 0 0 0,0-1 0 0 0,0 1 0 0 0,-1-1 0 0 0,-1-1 0 0 0,0 0 0 0 0,0 0 0 0 0,-1-1 0 0 0,0 0 0 0 0,-1 0-137 0 0,-2 5 26 0 0,-1-1-1 0 0,0 1 1 0 0,-1-1-1 0 0,1 1 1 0 0,-1-1 0 0 0,-1 0-1 0 0,1 0 1 0 0,-2 0-1 0 0,1 0 1 0 0,-1 0-1 0 0,0 0 1 0 0,0 0 0 0 0,-1 0-1 0 0,0 1 1 0 0,-1-1-1 0 0,0 0 1 0 0,-1-4-26 0 0,1 10-63 0 0,1-1 0 0 0,-1 1 0 0 0,0 0 0 0 0,0 0 0 0 0,0 0 0 0 0,0 0 0 0 0,0 0 0 0 0,-1 0 0 0 0,1 0 0 0 0,0 1 0 0 0,-1-1 0 0 0,0 1 0 0 0,1 0 0 0 0,-1 0 0 0 0,0 0 0 0 0,1 0 0 0 0,-1 0 0 0 0,0 1 0 0 0,0-1 0 0 0,0 1 0 0 0,1-1 0 0 0,-1 1 0 0 0,0 0 0 0 0,0 0 0 0 0,0 1 0 0 0,0-1 0 0 0,0 1 0 0 0,1-1 0 0 0,-1 1 0 0 0,0 0 0 0 0,-2 1 63 0 0,-25 10-3914 0 0,6 4-4146 0 0,16-11-3451 0 0</inkml:trace>
  <inkml:trace contextRef="#ctx0" brushRef="#br0" timeOffset="8564.67">1525 748 0 0 0,'0'0'1066'0'0,"0"0"210"0"0,0 0 269 0 0,0 0 256 0 0,0 0 117 0 0,0 0-101 0 0,0 0-231 0 0,0 0-240 0 0,0 0-197 0 0,0 0-150 0 0,0 0-92 0 0,5-5-98 0 0,16-12-98 0 0,-16 13-104 0 0,-5 4-101 0 0,0 0-69 0 0,1 42 3436 0 0,-11 104-2241 0 0,-8-58-1436 0 0,-10-3-26 0 0,46-164 1978 0 0,-4 50-2104 0 0,0 0 0 0 0,2 0 1 0 0,2 2-1 0 0,0 0 0 0 0,1 1 0 0 0,2 1 0 0 0,10-10-44 0 0,-23 28-5 0 0,80-55 57 0 0,-87 62-48 0 0,0 0 1 0 0,1 0-1 0 0,-1 0 0 0 0,1 0 1 0 0,-1 0-1 0 0,0 0 0 0 0,1 0 0 0 0,-1 0 1 0 0,0 1-1 0 0,1-1 0 0 0,-1 1 1 0 0,0-1-1 0 0,1 1 0 0 0,-1-1 0 0 0,0 1 1 0 0,0 0-1 0 0,1 0 0 0 0,-1-1 1 0 0,0 1-1 0 0,0 0 0 0 0,0 0 0 0 0,0 0 1 0 0,0 0-1 0 0,0 1 0 0 0,-1-1 1 0 0,1 0-1 0 0,0 0 0 0 0,-1 0 1 0 0,1 1-1 0 0,0-1 0 0 0,-1 0 0 0 0,1 1 1 0 0,-1-1-1 0 0,0 0 0 0 0,0 1 1 0 0,1-1-1 0 0,-1 0 0 0 0,0 1 0 0 0,0-1 1 0 0,0 1-1 0 0,0-1 0 0 0,-1 0 1 0 0,1 1-1 0 0,0-1 0 0 0,0 1 0 0 0,-1-1 1 0 0,1 0-1 0 0,-1 1 0 0 0,1-1 1 0 0,-1 0-1 0 0,0 1-4 0 0,0 12 77 0 0,-29 121 201 0 0,-1 27-200 0 0,31-162-90 0 0,0 0 7 0 0,0 0 18 0 0,0 0 10 0 0,0 0 8 0 0,3-15 225 0 0,6-8-238 0 0,2 0 1 0 0,1 1 0 0 0,0 0-1 0 0,2 1 1 0 0,0 0 0 0 0,9-8-19 0 0,-18 23-2 0 0,7-12-9 0 0,1 0-1 0 0,2 0 0 0 0,-1 2 0 0 0,2-1 0 0 0,0 2 0 0 0,1 0 0 0 0,0 1 0 0 0,1 1 0 0 0,1 1 1 0 0,12-6 11 0 0,-29 20-2 0 0,-1 0-1 0 0,1 0 1 0 0,-1 0 0 0 0,0 1 0 0 0,1-1 0 0 0,-1 1 0 0 0,0-1 0 0 0,0 1 0 0 0,-1-1 0 0 0,1 1 0 0 0,0-1 0 0 0,-1 1-1 0 0,0 0 1 0 0,0-1 0 0 0,1 1 0 0 0,-1 0 0 0 0,-1-1 0 0 0,1 1 0 0 0,0 0 0 0 0,-1-1 0 0 0,1 1 0 0 0,-1-1 0 0 0,-1 3 2 0 0,-24 84 101 0 0,-4 46-48 0 0,30-134-55 0 0,-1 1-1 0 0,1 0 0 0 0,0 0 1 0 0,0-1-1 0 0,-1 1 1 0 0,1 0-1 0 0,0 0 0 0 0,1 0 1 0 0,-1 0-1 0 0,0-1 0 0 0,0 1 1 0 0,1 0-1 0 0,-1 0 0 0 0,1-1 1 0 0,0 1-1 0 0,-1 0 1 0 0,1-1-1 0 0,0 1 0 0 0,0-1 1 0 0,0 1-1 0 0,0-1 0 0 0,0 1 1 0 0,1-1-1 0 0,-1 0 1 0 0,0 1-1 0 0,0-1 0 0 0,1 0 1 0 0,-1 0-1 0 0,1 0 0 0 0,-1 0 1 0 0,1 0-1 0 0,0 0 1 0 0,-1-1-1 0 0,1 1 0 0 0,0 0 3 0 0,13-37-4434 0 0,-14 31-1315 0 0,-1 2-6254 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1970 6249 0 0,'0'0'1639'0'0,"0"0"-178"0"0,0 0-50 0 0,0 0 200 0 0,0 0 172 0 0,0 0-12 0 0,0 0-222 0 0,0 0-352 0 0,0 0-317 0 0,0 0-220 0 0,0 0-112 0 0,3-5-48 0 0,8-12-42 0 0,-8 13-21 0 0,-3 4-46 0 0,0 0-40 0 0,0 0-62 0 0,0 0-33 0 0,29 36 2435 0 0,-7 0-2485 0 0,-1 2-1 0 0,-2 0 0 0 0,-2 0 1 0 0,-1 2-1 0 0,-2 0 1 0 0,-2 1-1 0 0,-1 0 0 0 0,-3 1 1 0 0,-1 2-206 0 0,29 300 494 0 0,-27-295-534 0 0,14-33 1190 0 0,-18-39-883 0 0,43-124-78 0 0,105-298 38 0 0,-103 324-171 0 0,-48 107 12 0 0,-2 13-58 0 0,0 1 12 0 0,0 0-19 0 0,0 0 3 0 0,0 0-15 0 0,0 0 2 0 0,0 0 7 0 0,0 0-13 0 0,0 0 13 0 0,0 0-6 0 0,0 0 5 0 0,0-1 21 0 0,-2-71-66 0 0,0 5 59 0 0,2 67-29 0 0,-1 0-2 0 0,12 51-8993 0 0,-8-44 3114 0 0,-3-2-5760 0 0</inkml:trace>
  <inkml:trace contextRef="#ctx0" brushRef="#br0" timeOffset="929.914">1545 2504 4489 0 0,'0'0'1876'0'0,"0"0"42"0"0,0 0 121 0 0,0 0 63 0 0,0 0-146 0 0,0 0-299 0 0,0 0-318 0 0,0 0-256 0 0,0 0-165 0 0,0 0-112 0 0,0 0-82 0 0,0 0-60 0 0,0 0-58 0 0,-1-7-67 0 0,-2-20-63 0 0,2 26-448 0 0,1 1 0 0 0,-1-1 0 0 0,1 1 0 0 0,-1-1 0 0 0,0 1 0 0 0,0-1 0 0 0,1 1 0 0 0,-1-1 0 0 0,0 1 0 0 0,1-1 0 0 0,-1 1 1 0 0,0 0-1 0 0,0 0 0 0 0,0-1 0 0 0,0 1 0 0 0,1 0 0 0 0,-1 0 0 0 0,0 0 0 0 0,0 0 0 0 0,0 0 0 0 0,0 0 0 0 0,1 0 0 0 0,-1 0 0 0 0,0 0 0 0 0,0 1 1 0 0,0-1-1 0 0,1 0 0 0 0,-1 0 0 0 0,0 1 0 0 0,0-1 0 0 0,1 1 0 0 0,-1-1 0 0 0,0 0 0 0 0,0 1 0 0 0,1-1 0 0 0,-1 1 0 0 0,1 0 0 0 0,-1-1 0 0 0,0 1 1 0 0,1 0-29 0 0,-12 7 26 0 0,0 1 0 0 0,0 1 0 0 0,1 0 1 0 0,0 1-1 0 0,1 0 0 0 0,1 0 1 0 0,-1 1-1 0 0,2 1 0 0 0,0-1 1 0 0,0 1-1 0 0,-5 14-26 0 0,12-26 9 0 0,0 0 0 0 0,1 1 1 0 0,-1-1-1 0 0,0 1 0 0 0,1-1 1 0 0,-1 1-1 0 0,1-1 0 0 0,-1 1 0 0 0,1 0 1 0 0,-1-1-1 0 0,1 1 0 0 0,0-1 1 0 0,0 1-1 0 0,0 0 0 0 0,0-1 0 0 0,0 1 1 0 0,1-1-1 0 0,-1 1 0 0 0,0 0 1 0 0,1-1-1 0 0,-1 1 0 0 0,1-1 0 0 0,-1 1 1 0 0,1-1-1 0 0,0 1 0 0 0,0-1 0 0 0,-1 0 1 0 0,1 1-1 0 0,0-1 0 0 0,0 0 1 0 0,0 0-1 0 0,1 1 0 0 0,-1-1 0 0 0,0 0 1 0 0,0 0-1 0 0,1 0 0 0 0,-1-1 1 0 0,0 1-1 0 0,1 0 0 0 0,-1 0 0 0 0,1-1 1 0 0,-1 1-1 0 0,1-1 0 0 0,-1 1 0 0 0,1-1 1 0 0,0 0-1 0 0,-1 1 0 0 0,2-1-9 0 0,11-3 119 0 0,-1 0-1 0 0,0-1 1 0 0,-1-1-1 0 0,1 1 1 0 0,-1-2-1 0 0,0 0 1 0 0,0-1-1 0 0,0 0 1 0 0,-1 0-1 0 0,0-1 1 0 0,-1-1-1 0 0,0 0 1 0 0,0 0-1 0 0,-1-1 1 0 0,0 0-1 0 0,-1-1 1 0 0,4-5-119 0 0,28-26 278 0 0,24-41 89 0 0,-62 79-337 0 0,0 3 339 0 0,0 15-136 0 0,90 237 499 0 0,-79-210-717 0 0,-1 0 1 0 0,-2 1-1 0 0,-1 1 0 0 0,-3-1 1 0 0,-1 1-1 0 0,-3 0 0 0 0,-1 0 1 0 0,-3 15-16 0 0,2-49 9 0 0,0 0 0 0 0,-1 1 0 0 0,0-1 0 0 0,0 0 0 0 0,-1 1 0 0 0,0-1 1 0 0,-1 0-1 0 0,0-1 0 0 0,0 1 0 0 0,-1 0 0 0 0,0-1 0 0 0,-1 0 0 0 0,0 0 1 0 0,0 0-1 0 0,-1 0 0 0 0,0-1 0 0 0,0 0 0 0 0,0 0 0 0 0,-1-1 0 0 0,0 0 1 0 0,-4 2-10 0 0,5-4 4 0 0,0 0 0 0 0,0 0 0 0 0,-1-1 0 0 0,0 0 0 0 0,0-1 0 0 0,0 0 0 0 0,0 0 0 0 0,0 0 0 0 0,0-1 0 0 0,0 0 0 0 0,-1 0 0 0 0,1-1 0 0 0,0 0 0 0 0,0 0 0 0 0,-1 0-4 0 0,4-3 4 0 0,1 1 0 0 0,0 0 0 0 0,0-1 1 0 0,0 0-1 0 0,0 0 0 0 0,0 0 0 0 0,1 0 1 0 0,-1 0-1 0 0,1-1 0 0 0,0 1 0 0 0,0-1 1 0 0,0 1-1 0 0,0-1 0 0 0,1 0 0 0 0,-1 1 1 0 0,1-1-1 0 0,0 0 0 0 0,0 0 1 0 0,1 0-1 0 0,-1 0 0 0 0,1 0 0 0 0,0 0 1 0 0,0 0-1 0 0,0 0 0 0 0,0 0 0 0 0,1-1-4 0 0,-1-22-27 0 0,1 0-1 0 0,1-1 0 0 0,2 1 1 0 0,1 1-1 0 0,0-1 0 0 0,2 1 0 0 0,1 0 1 0 0,2 0-1 0 0,0 1 0 0 0,2 0 1 0 0,0 1-1 0 0,2 0 0 0 0,5-6 28 0 0,28-26-2266 0 0,-35 46-1844 0 0,0 2-3305 0 0,-8 4-4695 0 0</inkml:trace>
  <inkml:trace contextRef="#ctx0" brushRef="#br0" timeOffset="33340.036">558 118 6057 0 0,'0'0'1109'0'0,"0"0"-165"0"0,0 0 41 0 0,0 0 210 0 0,0 0 255 0 0,0 0 145 0 0,0 0-8 0 0,0 0-116 0 0,0 0-220 0 0,0 0-196 0 0,0 0-152 0 0,-8-15-109 0 0,-22-44-53 0 0,-9 31 1325 0 0,31 27-1733 0 0,-1-3-151 0 0,-1 2 0 0 0,0-1 0 0 0,0 1 0 0 0,0 0 1 0 0,0 1-1 0 0,0 1 0 0 0,0-1 0 0 0,0 1 0 0 0,0 1 0 0 0,0 0 1 0 0,0 1-1 0 0,0-1 0 0 0,0 2 0 0 0,1 0 0 0 0,-1 0 0 0 0,1 0 1 0 0,-1 1-1 0 0,1 1 0 0 0,0 0 0 0 0,-8 5-182 0 0,-104 93 815 0 0,112-93-765 0 0,0 0 0 0 0,1 1-1 0 0,0 0 1 0 0,1 0-1 0 0,0 1 1 0 0,0 0-1 0 0,1 0 1 0 0,1 1 0 0 0,0-1-1 0 0,1 1 1 0 0,0 0-1 0 0,1 0 1 0 0,1 1-1 0 0,0-1 1 0 0,1 1-1 0 0,0 6-49 0 0,18 201 570 0 0,10-108-233 0 0,5 0 1 0 0,31 69-338 0 0,-44-140 85 0 0,-3 1-1 0 0,-1 0 1 0 0,-2 2 0 0 0,-3-1 0 0 0,-1 1-1 0 0,-2 1 1 0 0,-2 0 0 0 0,-2-1 0 0 0,-3 46-85 0 0,-5-63 40 0 0,-2-1 1 0 0,0 0 0 0 0,-2 0 0 0 0,0-1 0 0 0,-2 0 0 0 0,-1 0 0 0 0,-2-1 0 0 0,0-1-1 0 0,-1 0 1 0 0,-1-1 0 0 0,-2-1 0 0 0,0-1 0 0 0,-1 0 0 0 0,-10 6-41 0 0,29-26 1 0 0,-3 3 23 0 0,-1 0 1 0 0,0-1-1 0 0,0 1 1 0 0,-1 0 0 0 0,1-1-1 0 0,-1 0 1 0 0,0 0-1 0 0,1-1 1 0 0,-1 1 0 0 0,0-1-1 0 0,-1 0 1 0 0,1 0 0 0 0,0-1-1 0 0,-1 1 1 0 0,1-1-1 0 0,-5 0-24 0 0,11-24 46 0 0,3 18-45 0 0,1 0 1 0 0,0 1-1 0 0,0-1 1 0 0,0 1-1 0 0,0 0 1 0 0,1 0 0 0 0,0 1-1 0 0,0 0 1 0 0,0 0-1 0 0,0 0 1 0 0,0 0-1 0 0,0 1 1 0 0,1 0-2 0 0,-1 0 0 0 0,0 1 0 0 0,1 0 0 0 0,-1 0 0 0 0,0 0 0 0 0,0 1 0 0 0,1 0 0 0 0,-1 0 0 0 0,0 0 1 0 0,0 1-1 0 0,1 0 0 0 0,-1 0 0 0 0,0 1 0 0 0,0-1 0 0 0,0 1 0 0 0,0 1 0 0 0,5 2 0 0 0,34 13 16 0 0,18 17 13 0 0,-57-24-20 0 0,-1 1 0 0 0,0 0 0 0 0,-1 0 0 0 0,0 1 0 0 0,-1-1 0 0 0,0 1 0 0 0,-1-1 0 0 0,0 1 0 0 0,-1 0 0 0 0,-1 0 0 0 0,0 0 0 0 0,-1 0-1 0 0,0 0 1 0 0,-1 0 0 0 0,0-1 0 0 0,-2 5-9 0 0,-24 130 36 0 0,-7 73-13 0 0,34 78-24 0 0,7-268 8 0 0,0 0 1 0 0,3-1 0 0 0,0 1-1 0 0,2-2 1 0 0,1 1 0 0 0,1-2-1 0 0,1 1 1 0 0,9 10-8 0 0,-13-17 32 0 0,1 0 0 0 0,1 0 0 0 0,1-1 0 0 0,1-1-1 0 0,1 0 1 0 0,0-1 0 0 0,1-1 0 0 0,1 0 0 0 0,1-1 0 0 0,0-1 0 0 0,1-1 0 0 0,0-1 0 0 0,1 0 0 0 0,1-1 0 0 0,0-2 0 0 0,7 3-32 0 0,-9-10 7 0 0,0-1 1 0 0,1-2-1 0 0,-1 1 1 0 0,0-2 0 0 0,0-1-1 0 0,0 0 1 0 0,0-1-1 0 0,0-2 1 0 0,0 1 0 0 0,-1-2-1 0 0,0-1 1 0 0,0 0-1 0 0,0-1 1 0 0,-1-1-1 0 0,0 0 1 0 0,11-10-8 0 0,-2 1 0 0 0,-32 16-2774 0 0,-15 0-8343 0 0,16 2-2286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16 984 0 0,'0'0'1943'0'0,"0"0"-324"0"0,0 0-20 0 0,0 0 276 0 0,0 0 253 0 0,0 0-28 0 0,0 0-298 0 0,0 0-486 0 0,0 0-448 0 0,0 0-296 0 0,0 0-140 0 0,0-2-37 0 0,4-9 16 0 0,-3 9 8 0 0,-2 13 1261 0 0,-17 20-969 0 0,-2-1 0 0 0,-1-1 0 0 0,-1-1 1 0 0,-1-1-1 0 0,-6 4-711 0 0,-24 28 367 0 0,-176 192 635 0 0,223-243-972 0 0,-1-1-1 0 0,1 1 1 0 0,0 0-1 0 0,1 0 1 0 0,0 1-1 0 0,0-1 1 0 0,1 1-1 0 0,0 0 1 0 0,0 1-1 0 0,1-1 0 0 0,0 1 1 0 0,1-1-1 0 0,0 1 1 0 0,1 0-1 0 0,0 0 1 0 0,0-1-1 0 0,1 9-29 0 0,4-12 25 0 0,-1-1 0 0 0,1 1-1 0 0,0-1 1 0 0,0 0-1 0 0,0 0 1 0 0,1 0-1 0 0,0 0 1 0 0,0-1-1 0 0,0 0 1 0 0,1 0-1 0 0,-1 0 1 0 0,1-1-1 0 0,0 0 1 0 0,0 0-1 0 0,0 0 1 0 0,0-1-1 0 0,0 0 1 0 0,1 0-1 0 0,-1 0 1 0 0,1-1 0 0 0,0 0-1 0 0,-1 0 1 0 0,5-1-25 0 0,513 31 930 0 0,-410 4-884 0 0,-109-31-228 0 0,-4-4 233 0 0,-1 0 0 0 0,0 0 0 0 0,0 0 1 0 0,0 0-1 0 0,0-1 0 0 0,0 1 0 0 0,1 0 1 0 0,-1 0-1 0 0,0 0 0 0 0,0 0 0 0 0,0 0 0 0 0,0-1 1 0 0,1 1-1 0 0,-1 0 0 0 0,0 0 0 0 0,0 0 1 0 0,0 0-1 0 0,1 0 0 0 0,-1 0 0 0 0,0 0 1 0 0,0 0-1 0 0,1 0 0 0 0,-1 0 0 0 0,0 0 1 0 0,0 0-1 0 0,0 0 0 0 0,1 0 0 0 0,-1 0 1 0 0,0 0-1 0 0,0 0 0 0 0,0 0 0 0 0,1 0 1 0 0,-1 0-1 0 0,0 1 0 0 0,0-1 0 0 0,0 0 0 0 0,1 0-51 0 0,-74-131 314 0 0,-118-168-81 0 0,75 82-141 0 0,115 216-118 0 0,1 0 0 0 0,0 0 0 0 0,0 0-1 0 0,0 0 1 0 0,0 0 0 0 0,0 0 0 0 0,0 0 0 0 0,0 0-1 0 0,0 0 1 0 0,0 0 0 0 0,0 1 0 0 0,1-1-1 0 0,-1 0 1 0 0,0 0 0 0 0,1 0 0 0 0,-1 0-1 0 0,1 0 1 0 0,-1 0 0 0 0,1 0 0 0 0,-1 0 0 0 0,1 1-1 0 0,0-1 1 0 0,-1 0 0 0 0,1 1 0 0 0,0-1-1 0 0,-1 0 1 0 0,1 1 0 0 0,0-1 0 0 0,0 1 0 0 0,0-1-1 0 0,0 1 1 0 0,0-1 0 0 0,-1 1 0 0 0,1-1-1 0 0,0 1 1 0 0,0 0 0 0 0,0 0 0 0 0,0 0 0 0 0,0-1-1 0 0,0 1 1 0 0,0 0 0 0 0,0 0 0 0 0,0 0-1 0 0,0 0 1 0 0,0 1 0 0 0,0-1 0 0 0,0 0 0 0 0,0 0-1 0 0,0 1 1 0 0,0-1 0 0 0,0 0 0 0 0,0 1-1 0 0,0-1 1 0 0,0 1 0 0 0,-1-1 0 0 0,1 1 0 0 0,0 0 26 0 0,14-1-270 0 0,35 11-2039 0 0,-18 5-4387 0 0,-19-8-5084 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1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1053 5209 0 0,'0'0'1320'0'0,"0"0"-94"0"0,0 0 160 0 0,0 0 295 0 0,0 0 172 0 0,0 0-24 0 0,0 0-263 0 0,0 0-352 0 0,0 0-334 0 0,0 0-292 0 0,0 0-251 0 0,-8 0-150 0 0,-25 3-18 0 0,33-2-141 0 0,-1-1 0 0 0,1 1 0 0 0,0-1-1 0 0,0 1 1 0 0,-1-1 0 0 0,1 1-1 0 0,0 0 1 0 0,0-1 0 0 0,0 1-1 0 0,0-1 1 0 0,-1 1 0 0 0,1-1 0 0 0,0 1-1 0 0,0 0 1 0 0,0-1 0 0 0,0 1-1 0 0,0-1 1 0 0,1 1 0 0 0,-1 0-1 0 0,0-1 1 0 0,0 1 0 0 0,0-1 0 0 0,0 1-1 0 0,1-1 1 0 0,-1 1 0 0 0,0-1-1 0 0,1 1 1 0 0,-1-1 0 0 0,0 1-1 0 0,1-1 1 0 0,-1 1 0 0 0,0-1 0 0 0,1 0-1 0 0,-1 1 1 0 0,1-1 0 0 0,-1 1-1 0 0,1-1 1 0 0,-1 0 0 0 0,1 0-1 0 0,-1 1 1 0 0,1-1 0 0 0,-1 0 0 0 0,1 0-1 0 0,-1 0 1 0 0,1 1 0 0 0,0-1-1 0 0,-1 0 1 0 0,1 0 0 0 0,0 0-28 0 0,0 1 112 0 0,10 6 166 0 0,0 1 0 0 0,1-1 0 0 0,0-1 0 0 0,1 0 0 0 0,-1-1 0 0 0,1 0 0 0 0,0-1 0 0 0,0 0 0 0 0,1-1 0 0 0,-1-1 0 0 0,1 0 0 0 0,-1 0 0 0 0,1-2-1 0 0,0 0 1 0 0,0 0 0 0 0,9-3-278 0 0,-9 3 145 0 0,12-2 76 0 0,0-1 1 0 0,-1-2-1 0 0,1-1 0 0 0,-1 0 1 0 0,-1-2-1 0 0,1-1 0 0 0,-1-1 1 0 0,-1-1-1 0 0,0-1 1 0 0,17-12-222 0 0,-9 3 169 0 0,-1-2 0 0 0,-2-1 1 0 0,0-1-1 0 0,-1-2 1 0 0,-2 0-1 0 0,-1-2 1 0 0,-1-1-1 0 0,-1 0 0 0 0,11-24-169 0 0,26-54 201 0 0,-4-3-1 0 0,8-33-200 0 0,-41 91 48 0 0,92-237 63 0 0,-85 245-195 0 0,-10 67-17 0 0,46 144 219 0 0,-48-106-90 0 0,-4 0-1 0 0,-2 1 0 0 0,-2 1 1 0 0,-4-1-1 0 0,-2 1 0 0 0,-4 43-27 0 0,1-86 2 0 0,0-1-1 0 0,-2 0 1 0 0,0 0-1 0 0,-1 0 0 0 0,-1 0 1 0 0,-1 0-1 0 0,0-1 0 0 0,-2 0 1 0 0,0 0-1 0 0,0-1 1 0 0,-2 1-1 0 0,0-2 0 0 0,0 1 1 0 0,-2-1-1 0 0,0-1 0 0 0,-1 0 1 0 0,0 0-1 0 0,-1-1 1 0 0,0-1-1 0 0,-1 0 0 0 0,0-1 1 0 0,-1-1-1 0 0,-1 0 0 0 0,0-1 1 0 0,0 0-1 0 0,0-1 1 0 0,-1-1-1 0 0,0-1 0 0 0,0-1 1 0 0,-1 0-1 0 0,0-1 0 0 0,0-1 1 0 0,-10 1-2 0 0,16-4-137 0 0,0 0 0 0 0,0-1 1 0 0,0 0-1 0 0,0-1 0 0 0,1 0 0 0 0,-1-1 1 0 0,0 0-1 0 0,1-1 0 0 0,0-1 0 0 0,0 1 1 0 0,0-2-1 0 0,1 1 0 0 0,0-1 1 0 0,0-1-1 0 0,0 0 0 0 0,1-1 0 0 0,0 1 1 0 0,0-2-1 0 0,-5-6 137 0 0,4-11-2320 0 0,10 17-1291 0 0,1 0-4102 0 0,1 4-3576 0 0</inkml:trace>
  <inkml:trace contextRef="#ctx0" brushRef="#br0" timeOffset="690.885">2166 824 9026 0 0,'0'0'1890'0'0,"0"0"-525"0"0,0 0-154 0 0,0 0 172 0 0,0 0 151 0 0,0 0 53 0 0,0 0-119 0 0,0 0-216 0 0,0 0-265 0 0,0 0-227 0 0,0 0-181 0 0,0 0-140 0 0,0 0-50 0 0,-8 3-36 0 0,-21 8-37 0 0,22 25 677 0 0,7 23-285 0 0,1-13-514 0 0,-1 0 0 0 0,-3 1-1 0 0,-1-1 1 0 0,-5 10-194 0 0,0-14 92 0 0,-1-1 0 0 0,-2 0 0 0 0,-2-1 0 0 0,-11 20-92 0 0,-8-22 766 0 0,27-61-292 0 0,4 10-465 0 0,1 0 0 0 0,0 0 0 0 0,0 0-1 0 0,1 0 1 0 0,1 0 0 0 0,1 0 0 0 0,-1 0-1 0 0,2 1 1 0 0,1-5-9 0 0,15-45-2 0 0,2 1 0 0 0,4 1-1 0 0,1 1 1 0 0,4 1 0 0 0,1 2 0 0 0,4 1 0 0 0,1 2-1 0 0,3 1 1 0 0,12-9 2 0 0,-44 52-6 0 0,1 0-1 0 0,0 0 1 0 0,0 1-1 0 0,1 0 1 0 0,0 1 0 0 0,0 0-1 0 0,1 1 1 0 0,0-1-1 0 0,0 2 1 0 0,1-1 0 0 0,-1 2-1 0 0,1-1 1 0 0,0 1-1 0 0,0 1 1 0 0,1 0-1 0 0,4 0 7 0 0,-13 3 3 0 0,-1 0 0 0 0,0 1-1 0 0,0-1 1 0 0,1 1-1 0 0,-1 0 1 0 0,0-1 0 0 0,0 1-1 0 0,0 0 1 0 0,0 0-1 0 0,0 1 1 0 0,0-1-1 0 0,0 0 1 0 0,0 1 0 0 0,0-1-1 0 0,-1 1 1 0 0,1-1-1 0 0,0 1 1 0 0,-1 0 0 0 0,0 0-1 0 0,1 0 1 0 0,-1-1-1 0 0,0 1 1 0 0,0 1-1 0 0,0-1 1 0 0,0 0 0 0 0,0 0-1 0 0,0 0 1 0 0,-1 0-1 0 0,1 1 1 0 0,-1-1 0 0 0,0 0-1 0 0,1 2-2 0 0,0 78 149 0 0,-4-61-109 0 0,-1-1 0 0 0,-1 0-1 0 0,-1 0 1 0 0,-1 0 0 0 0,0-1-1 0 0,-2 0 1 0 0,-4 7-40 0 0,-48 74 103 0 0,54-90-111 0 0,0 0 1 0 0,0-1 0 0 0,-1 1 0 0 0,-1-1 0 0 0,1-1 0 0 0,-1 1 0 0 0,-1-2 0 0 0,0 1 0 0 0,0-1 0 0 0,0-1 0 0 0,-1 0 0 0 0,0 0 0 0 0,0-1 0 0 0,0-1 0 0 0,-1 1-1 0 0,0-2 1 0 0,1 0 0 0 0,-1 0 0 0 0,-1-1 0 0 0,-8 0 7 0 0,18-1-73 0 0,-1 0 0 0 0,0 0 0 0 0,1-1-1 0 0,-1 0 1 0 0,0 1 0 0 0,1-1 0 0 0,-1 0 0 0 0,0-1-1 0 0,1 1 1 0 0,-1-1 0 0 0,0 1 0 0 0,1-1 0 0 0,-1 0-1 0 0,1-1 1 0 0,-1 1 0 0 0,1-1 0 0 0,0 1 0 0 0,0-1-1 0 0,-1 0 1 0 0,1 0 0 0 0,0 0 0 0 0,1-1 0 0 0,-1 1-1 0 0,0-1 1 0 0,1 1 0 0 0,-1-1 0 0 0,1 0 0 0 0,0 0-1 0 0,0 0 1 0 0,0 0 0 0 0,0 0 0 0 0,1-1 0 0 0,-1 1-1 0 0,1-1 1 0 0,0 1 0 0 0,-1-4 73 0 0,20-45-3628 0 0,10 26-3532 0 0,-21 20 4289 0 0,4-5-8405 0 0</inkml:trace>
  <inkml:trace contextRef="#ctx0" brushRef="#br0" timeOffset="1378.639">2525 979 8546 0 0,'0'0'1860'0'0,"0"0"-662"0"0,0 0-143 0 0,0 0 222 0 0,0 0 208 0 0,0 0 38 0 0,0 0-183 0 0,0 0-260 0 0,0 0-208 0 0,0 0-169 0 0,0 0-83 0 0,0 0-70 0 0,0 0-48 0 0,11 7-15 0 0,37 20-8 0 0,-45-26-374 0 0,1 1 1 0 0,0-1-1 0 0,0 0 0 0 0,0 0 1 0 0,0-1-1 0 0,0 1 0 0 0,0-1 0 0 0,0 0 1 0 0,0 0-1 0 0,0 0 0 0 0,0 0 1 0 0,0-1-1 0 0,0 0 0 0 0,-1 1 0 0 0,1-2 1 0 0,0 1-1 0 0,0 0 0 0 0,0-1 1 0 0,-1 1-1 0 0,1-1 0 0 0,-1 0 1 0 0,1-1-1 0 0,-1 1 0 0 0,0 0 0 0 0,0-1 1 0 0,1-1-106 0 0,7-3 151 0 0,13-12 76 0 0,0-1-1 0 0,-1-1 1 0 0,-2-1 0 0 0,0-2 0 0 0,-1 1 0 0 0,-1-2 0 0 0,-2-1 0 0 0,15-25-227 0 0,-24 35 32 0 0,1 1 0 0 0,-2-1 0 0 0,0 0 1 0 0,-1 0-1 0 0,0-1 0 0 0,-2 0 0 0 0,0 0 1 0 0,0 0-1 0 0,-2 0 0 0 0,0-1 0 0 0,-1-13-32 0 0,-1 29 4 0 0,0 0-1 0 0,0 0 1 0 0,0 0-1 0 0,-1 0 1 0 0,1 0-1 0 0,0 0 0 0 0,-1 0 1 0 0,0 0-1 0 0,1 0 1 0 0,-1 0-1 0 0,0 0 0 0 0,0 0 1 0 0,0 1-1 0 0,0-1 1 0 0,0 0-1 0 0,-1 1 0 0 0,1-1 1 0 0,0 1-1 0 0,-1-1 1 0 0,1 1-1 0 0,-1 0 1 0 0,1 0-1 0 0,-1-1 0 0 0,0 1 1 0 0,0 0-1 0 0,1 1 1 0 0,-1-1-1 0 0,0 0 0 0 0,0 0 1 0 0,0 1-1 0 0,0-1 1 0 0,0 1-1 0 0,0 0 0 0 0,0-1 1 0 0,0 1-1 0 0,0 0 1 0 0,0 0-1 0 0,0 0 1 0 0,0 1-4 0 0,-75 29-268 0 0,71-25 257 0 0,2-2 7 0 0,0 0 0 0 0,0 0 0 0 0,0 0 0 0 0,0 0 0 0 0,0 0 0 0 0,0 1 0 0 0,1 0 1 0 0,0 0-1 0 0,0 0 0 0 0,0 0 0 0 0,0 0 0 0 0,1 1 0 0 0,-1-1 0 0 0,1 1 0 0 0,0 0 0 0 0,1-1 0 0 0,-1 1 0 0 0,1 0 0 0 0,0 0 0 0 0,0 0 0 0 0,1 0 0 0 0,-1 0 0 0 0,1 4 4 0 0,3-6 0 0 0,0 0 0 0 0,0 0 0 0 0,0 0-1 0 0,0-1 1 0 0,1 1 0 0 0,-1-1 0 0 0,1 0-1 0 0,-1 0 1 0 0,1 0 0 0 0,0 0 0 0 0,0-1-1 0 0,0 0 1 0 0,0 1 0 0 0,0-1 0 0 0,0-1-1 0 0,0 1 1 0 0,0-1 0 0 0,1 1 0 0 0,-1-1-1 0 0,0-1 1 0 0,0 1 0 0 0,0 0 0 0 0,0-1-1 0 0,1 0 1 0 0,-1 0 0 0 0,14 0 25 0 0,-12 1-24 0 0,75 8 30 0 0,-79-8-28 0 0,0 0 0 0 0,0 1-1 0 0,1 0 1 0 0,-1-1 0 0 0,0 1 0 0 0,0 0 0 0 0,0 0-1 0 0,0 0 1 0 0,0 1 0 0 0,0-1 0 0 0,0 0 0 0 0,0 1-1 0 0,0-1 1 0 0,-1 1 0 0 0,1 0 0 0 0,-1-1 0 0 0,1 1-1 0 0,-1 0 1 0 0,0 0 0 0 0,1 0 0 0 0,-1 0 0 0 0,0 0-1 0 0,0 0 1 0 0,-1 0 0 0 0,1 1 0 0 0,0-1 0 0 0,-1 0-1 0 0,1 0 1 0 0,-1 1 0 0 0,0-1 0 0 0,1 1-3 0 0,-2 11 51 0 0,-1 0 0 0 0,0-1 1 0 0,-1 1-1 0 0,0-1 0 0 0,-1 0 1 0 0,0 0-1 0 0,-1 0 1 0 0,-1-1-1 0 0,0 1 0 0 0,-2 1-51 0 0,3-1 19 0 0,0-1 0 0 0,1 0 0 0 0,0 1 0 0 0,1 0 0 0 0,1 0 0 0 0,0 0 0 0 0,1 0 0 0 0,0 0 0 0 0,1 0 0 0 0,1 4-19 0 0,13-34-7700 0 0,-12 12 3713 0 0,2-2-7869 0 0</inkml:trace>
  <inkml:trace contextRef="#ctx0" brushRef="#br0" timeOffset="1577.293">3221 740 12219 0 0,'0'0'5950'0'0,"0"0"-4235"0"0,0 0-1161 0 0,0 0 63 0 0,0 0 141 0 0,0 0 70 0 0,0 0-105 0 0,0 0-229 0 0,0 0-235 0 0,0 0-153 0 0,0 0-90 0 0,0 0-55 0 0,-3 26-92 0 0,-5 77-180 0 0,10-78-289 0 0,6-25-1461 0 0,-2 0-7024 0 0,0 0-2607 0 0</inkml:trace>
  <inkml:trace contextRef="#ctx0" brushRef="#br0" timeOffset="1744.734">3222 246 18460 0 0,'0'0'2232'0'0,"0"0"-1119"0"0,0 0-345 0 0,0 0-104 0 0,0 0-104 0 0,0 0-128 0 0,0 0-272 0 0,0 0-184 0 0,0 0-112 0 0,0 0-104 0 0,0 0-56 0 0,0 0-144 0 0,0 0-272 0 0,0 0-760 0 0,13 85-2753 0 0,-5-74-8530 0 0</inkml:trace>
  <inkml:trace contextRef="#ctx0" brushRef="#br0" timeOffset="2160.464">3484 905 14387 0 0,'0'0'3645'0'0,"0"0"-2039"0"0,0 0-789 0 0,0 0-139 0 0,0 0-72 0 0,0 0 14 0 0,0 0-5 0 0,0 0-108 0 0,0 0-112 0 0,0 0-68 0 0,0 0-65 0 0,10-31-64 0 0,32-101-41 0 0,14 18 266 0 0,-38 90-325 0 0,-14 17-75 0 0,-2 4-23 0 0,-1 0-1 0 0,1 1 1 0 0,-1-1 0 0 0,1 0-1 0 0,0 1 1 0 0,0-1-1 0 0,0 1 1 0 0,1 0-1 0 0,-1-1 1 0 0,0 1 0 0 0,1 0-1 0 0,0 1 1 0 0,-1-1-1 0 0,1 0 1 0 0,0 1-1 0 0,0-1 1 0 0,0 1 0 0 0,0 0-1 0 0,1 0 1 0 0,22 57-103 0 0,-20 8 153 0 0,-6-56-41 0 0,-1 0 0 0 0,1 0 0 0 0,1 0 0 0 0,0-1 0 0 0,0 1 0 0 0,0 0 0 0 0,1-1 1 0 0,0 1-1 0 0,0-1 0 0 0,1 0 0 0 0,0 1 0 0 0,0-1 0 0 0,1 0 0 0 0,0-1 0 0 0,0 1 1 0 0,0-1-1 0 0,1 0 0 0 0,3 4-9 0 0,-5-9 69 0 0,0 1 1 0 0,0 0 0 0 0,0 0-1 0 0,0-1 1 0 0,0 1-1 0 0,0-1 1 0 0,0 0-1 0 0,0 0 1 0 0,0 0 0 0 0,1-1-1 0 0,-1 1 1 0 0,0-1-1 0 0,1 0 1 0 0,-1 0 0 0 0,1 0-1 0 0,-1 0 1 0 0,0 0-1 0 0,1-1 1 0 0,-1 1 0 0 0,0-1-1 0 0,0 0 1 0 0,1 0-1 0 0,-1 0 1 0 0,0-1-1 0 0,0 1 1 0 0,0-1 0 0 0,0 0-1 0 0,-1 1 1 0 0,1-1-1 0 0,0-1 1 0 0,-1 1 0 0 0,1 0-1 0 0,-1-1 1 0 0,0 1-1 0 0,1-2-69 0 0,66-101 1260 0 0,-31-2-1346 0 0,-38 107-224 0 0,12 10-11067 0 0,-9-5-667 0 0</inkml:trace>
  <inkml:trace contextRef="#ctx0" brushRef="#br0" timeOffset="3056.153">4318 633 15139 0 0,'0'0'2321'0'0,"0"0"-546"0"0,0 0-270 0 0,0 0-84 0 0,0 0-109 0 0,0 0-140 0 0,0 0-221 0 0,0 0-225 0 0,0 0-142 0 0,0 0-123 0 0,0 0-119 0 0,0 0-77 0 0,0 0-82 0 0,-20-6-63 0 0,-62-16-48 0 0,80 21-70 0 0,0 1 1 0 0,0 0 0 0 0,0-1-1 0 0,0 1 1 0 0,0 0-1 0 0,0 0 1 0 0,-1 0 0 0 0,1 1-1 0 0,0-1 1 0 0,0 0-1 0 0,0 1 1 0 0,0-1 0 0 0,0 1-1 0 0,0 0 1 0 0,0 0-1 0 0,0 0 1 0 0,0 0 0 0 0,0 0-1 0 0,1 0 1 0 0,-1 0-1 0 0,0 1 1 0 0,1-1 0 0 0,-1 1-1 0 0,1-1 1 0 0,-1 1-1 0 0,1 0-2 0 0,-6 4 5 0 0,-1 0-4 0 0,1 0 0 0 0,0 0 0 0 0,0 1 0 0 0,0 0 0 0 0,1 0 0 0 0,0 1 0 0 0,0 0-1 0 0,0 0 1 0 0,1 0 0 0 0,1 0 0 0 0,0 1 0 0 0,0 0 0 0 0,0 0 0 0 0,1 0 0 0 0,0 0 0 0 0,1 1 0 0 0,0-1 0 0 0,1 1 0 0 0,0-1 0 0 0,0 1 0 0 0,1 0 0 0 0,0 3-1 0 0,1-10-3 0 0,-1-1 0 0 0,1 0-1 0 0,0 1 1 0 0,0-1 0 0 0,0 0 0 0 0,0 0 0 0 0,0 0-1 0 0,1 0 1 0 0,-1 0 0 0 0,1 0 0 0 0,-1 0 0 0 0,1 0 0 0 0,0-1-1 0 0,-1 1 1 0 0,1-1 0 0 0,0 1 0 0 0,0-1 0 0 0,0 0-1 0 0,0 1 1 0 0,0-1 0 0 0,1 0 0 0 0,-1-1 0 0 0,0 1-1 0 0,0 0 1 0 0,1 0 0 0 0,-1-1 0 0 0,0 0 0 0 0,1 1-1 0 0,-1-1 1 0 0,2 0 3 0 0,76-4 32 0 0,-61-1-6 0 0,-1-1-1 0 0,1-2 0 0 0,-1 1 1 0 0,0-2-1 0 0,-1-1 1 0 0,0 0-1 0 0,0-1 1 0 0,-1-1-1 0 0,7-7-25 0 0,120-67 829 0 0,-140 84-810 0 0,0 1 0 0 0,0 0 0 0 0,0-1 0 0 0,0 1 0 0 0,0 1 1 0 0,0-1-1 0 0,0 0 0 0 0,0 1 0 0 0,0-1 0 0 0,1 1 0 0 0,-1 0 1 0 0,0 0-1 0 0,0 0 0 0 0,1 1 0 0 0,-1-1 0 0 0,0 1 0 0 0,0 0 1 0 0,0 0-1 0 0,0 0 0 0 0,0 0 0 0 0,0 0 0 0 0,0 0 0 0 0,0 1 0 0 0,0 0 1 0 0,-1 0-1 0 0,1-1 0 0 0,-1 1 0 0 0,1 1 0 0 0,-1-1 0 0 0,2 2-19 0 0,5 19 52 0 0,-1 0 0 0 0,-1 0 0 0 0,-1 1 0 0 0,-1 0 0 0 0,-1 0 0 0 0,-1 0-1 0 0,-1 0 1 0 0,-2 1 0 0 0,-1 16-52 0 0,2 5 14 0 0,2 483 54 0 0,-3-502-76 0 0,-2 0 0 0 0,0 0 0 0 0,-2-1 0 0 0,-1 1 0 0 0,-1-1 0 0 0,-1 0 0 0 0,-6 13 8 0 0,8-28 3 0 0,1 0 1 0 0,-1 0-1 0 0,-1 0 0 0 0,0-1 0 0 0,-1 0 1 0 0,0 0-1 0 0,0 0 0 0 0,-1-1 0 0 0,0-1 1 0 0,0 1-1 0 0,-1-1 0 0 0,-1 0 0 0 0,1-1 1 0 0,-1 0-1 0 0,0-1 0 0 0,-1 0 1 0 0,-9 4-4 0 0,16-9 3 0 0,0 0 0 0 0,0 0 1 0 0,-1 0-1 0 0,1 0 1 0 0,0-1-1 0 0,-1 1 0 0 0,1-1 1 0 0,0 0-1 0 0,-1 0 1 0 0,1-1-1 0 0,0 0 1 0 0,0 1-1 0 0,-1-1 0 0 0,1-1 1 0 0,0 1-1 0 0,0-1 1 0 0,0 1-1 0 0,0-1 1 0 0,0 0-1 0 0,1 0 0 0 0,-1-1 1 0 0,0 1-1 0 0,1-1 1 0 0,0 0-1 0 0,0 0 0 0 0,0 0 1 0 0,0 0-1 0 0,0-1 1 0 0,0 1-1 0 0,1-1 1 0 0,0 1-1 0 0,0-1 0 0 0,0 0 1 0 0,0 0-1 0 0,0 0 1 0 0,1 0-1 0 0,0 0 1 0 0,0-1-1 0 0,0 1 0 0 0,0 0 1 0 0,1 0-1 0 0,-1-1 1 0 0,1 1-1 0 0,0 0 1 0 0,0-1-1 0 0,1 1-3 0 0,-3-17 3 0 0,2 1 1 0 0,0 0-1 0 0,1 0 1 0 0,0 0-1 0 0,2 0 1 0 0,1 0 0 0 0,0 1-1 0 0,2-1 1 0 0,0 1-1 0 0,1 0 1 0 0,7-13-4 0 0,-1 4 6 0 0,1 0 1 0 0,2 2 0 0 0,0 0 0 0 0,2 0 0 0 0,1 2 0 0 0,1 0 0 0 0,0 1 0 0 0,2 2 0 0 0,1 0-1 0 0,1 1 1 0 0,0 1 0 0 0,15-8-7 0 0,-36 25 0 0 0,0 0 0 0 0,0 0 1 0 0,0 0-1 0 0,0 0 0 0 0,0 1 0 0 0,1-1 0 0 0,-1 1 0 0 0,0 0 0 0 0,1 0 0 0 0,-1 0 0 0 0,1 0 1 0 0,-1 1-1 0 0,1 0 0 0 0,0-1 0 0 0,-1 1 0 0 0,1 0 0 0 0,-1 1 0 0 0,1-1 0 0 0,-1 0 0 0 0,1 1 1 0 0,-1 0-1 0 0,1 0 0 0 0,-1 0 0 0 0,1 0 0 0 0,-1 1 0 0 0,0-1 0 0 0,0 1 0 0 0,0 0 0 0 0,0 0 0 0 0,0 0 1 0 0,0 0-1 0 0,0 1 0 0 0,-1-1 0 0 0,1 1 0 0 0,-1 0 0 0 0,0-1 0 0 0,1 3 0 0 0,9 64 175 0 0,-12-68-94 0 0,0-1 13 0 0,0 0 14 0 0,0 0 38 0 0,0 0-19 0 0,0 0 21 0 0,0 0 25 0 0,0 0-54 0 0,0 0-8 0 0,0 0-58 0 0,0 0-62 0 0,-9-12-3240 0 0,4 5-7396 0 0,4 3-2283 0 0</inkml:trace>
  <inkml:trace contextRef="#ctx0" brushRef="#br0" timeOffset="12016.366">398 1826 0 0 0,'0'0'271'0'0,"0"0"1006"0"0,0 0 198 0 0,0 0-48 0 0,0 0-6 0 0,0 0-12 0 0,0 0-23 0 0,0 0-85 0 0,0 0-110 0 0,0 0-109 0 0,0 0-73 0 0,0 0 6251 0 0,-3 0-7465 0 0,-193 18 3814 0 0,95 12-1813 0 0,98-25-1772 0 0,0 0 0 0 0,0 1 0 0 0,1-1 0 0 0,0 1 0 0 0,0 0 0 0 0,0-1 0 0 0,1 1 0 0 0,0 0 0 0 0,0 0 0 0 0,0 0 0 0 0,1 0 0 0 0,0 0-1 0 0,0 0 1 0 0,0 0 0 0 0,2 4-24 0 0,-3 16 78 0 0,-10 245 732 0 0,-4-106-360 0 0,-7-13 25 0 0,4 194 223 0 0,7-276-476 0 0,11-70-201 0 0,0 0 3 0 0,0 0-8 0 0,0 0-29 0 0,0 0 6 0 0,0 0 15 0 0,0 0-8 0 0,0 0 11 0 0,2 4 388 0 0,228-3 423 0 0,-67-2-337 0 0,-162 1-456 0 0,-1 0 0 0 0,0 0 5 0 0,0 0-10 0 0,0 0 10 0 0,0 0 2 0 0,0 0 3 0 0,0 0-24 0 0,0 0 1 0 0,0 0 30 0 0,0 0-6 0 0,0 0-41 0 0,0 0-14 0 0,0 0 26 0 0,0 0 9 0 0,0 0-15 0 0,0 0-14 0 0,0 0 28 0 0,0 0 3 0 0,0 0 25 0 0,0 0-48 0 0,0 0-14 0 0,0 0 3 0 0,0 0-7 0 0,0 0 11 0 0,0 0 16 0 0,0 0 2 0 0,0 0-33 0 0,0 0 38 0 0,0 0-7 0 0,0 0-10 0 0,0 0 34 0 0,0 0-10 0 0,0 0-13 0 0,0 0-26 0 0,0 0-1 0 0,0 0 28 0 0,0 0 4 0 0,0 0-8 0 0,0 0-14 0 0,0 0 1 0 0,0 0-28 0 0,0 0 26 0 0,0 0-14 0 0,0 0-7 0 0,0 0-53 0 0,0 0-62 0 0,-1-2-2129 0 0,0-6-8537 0 0,1 7-1814 0 0</inkml:trace>
  <inkml:trace contextRef="#ctx0" brushRef="#br0" timeOffset="19762.328">382 2496 6473 0 0,'0'0'1587'0'0,"0"0"-293"0"0,0 0 38 0 0,0 0 263 0 0,0 0 204 0 0,0 0-33 0 0,0 0-324 0 0,0 0-417 0 0,0 0-293 0 0,0 0-119 0 0,0 0-56 0 0,9 4 4407 0 0,-7-1-4896 0 0,1 0 1 0 0,-1 0-1 0 0,1 0 0 0 0,0-1 1 0 0,-1 1-1 0 0,1-1 1 0 0,0 0-1 0 0,1 1 0 0 0,-1-1 1 0 0,0-1-1 0 0,1 1 1 0 0,-1-1-1 0 0,1 1 0 0 0,-1-1 1 0 0,1 0-1 0 0,-1 0 1 0 0,3 0-69 0 0,6 0 144 0 0,0 0 0 0 0,0 0 1 0 0,0-1-1 0 0,1-1 0 0 0,-1 0 0 0 0,0-1 1 0 0,0 0-1 0 0,0-1 0 0 0,-1 0 1 0 0,12-5-145 0 0,99-71 829 0 0,-120 77-802 0 0,0 1 0 0 0,0-1 0 0 0,0 0-1 0 0,0 0 1 0 0,-1 0 0 0 0,1 0 0 0 0,0-1 0 0 0,-1 1 0 0 0,0 0 0 0 0,0-1-1 0 0,0 1 1 0 0,0-1 0 0 0,0 1 0 0 0,0-1 0 0 0,0 0 0 0 0,-1 1-1 0 0,0-1 1 0 0,1 0 0 0 0,-1 1 0 0 0,0-1 0 0 0,0 0 0 0 0,0 1 0 0 0,-1-1-1 0 0,1 0 1 0 0,-1 1 0 0 0,1-1 0 0 0,-1 0 0 0 0,0 1 0 0 0,0-1-1 0 0,0 1 1 0 0,0-1 0 0 0,-1 1 0 0 0,1 0 0 0 0,-1 0 0 0 0,1-1-1 0 0,-1 1 1 0 0,0 0 0 0 0,1 0 0 0 0,-3-1-27 0 0,-5-2 5 0 0,-1-1-1 0 0,0 1 1 0 0,0 1 0 0 0,0-1 0 0 0,0 2-1 0 0,-1 0 1 0 0,0 0 0 0 0,0 1 0 0 0,0 0-1 0 0,0 0 1 0 0,0 2 0 0 0,0-1 0 0 0,0 1-1 0 0,0 1 1 0 0,0 0 0 0 0,0 1 0 0 0,0 0-1 0 0,-3 1-4 0 0,-10 4 20 0 0,17-6-10 0 0,-1 1 1 0 0,1 0-1 0 0,0 0 0 0 0,0 1 0 0 0,0 0 0 0 0,0 0 0 0 0,0 1 1 0 0,0-1-1 0 0,1 2 0 0 0,0-1 0 0 0,0 1 0 0 0,0 0 0 0 0,0 1-10 0 0,-28 38 68 0 0,13 31 5 0 0,15 41 80 0 0,7-110-138 0 0,0 0 0 0 0,0 0 0 0 0,0 0 0 0 0,1-1 1 0 0,0 1-1 0 0,0-1 0 0 0,0 1 0 0 0,1-1 0 0 0,-1 0 0 0 0,1 1 1 0 0,1-2-1 0 0,-1 1 0 0 0,1 0 0 0 0,0-1 0 0 0,0 1 0 0 0,0-1 1 0 0,0 0-1 0 0,1 0 0 0 0,0-1 0 0 0,0 1 0 0 0,0-1 0 0 0,0 0 0 0 0,0-1 1 0 0,0 1-1 0 0,1-1 0 0 0,4 1-15 0 0,9 3 87 0 0,1-1 1 0 0,0 0-1 0 0,0-2 0 0 0,0 0 1 0 0,0-1-1 0 0,1-1 0 0 0,1-2-87 0 0,80-5 416 0 0,-91 3-561 0 0,-3 0 529 0 0,-7-3-2955 0 0,0-6-4663 0 0,1 6-5131 0 0</inkml:trace>
  <inkml:trace contextRef="#ctx0" brushRef="#br0" timeOffset="21456.414">1126 1863 8530 0 0,'0'0'2139'0'0,"0"0"-321"0"0,0 0-123 0 0,0 0 2 0 0,0 0-23 0 0,0 0-234 0 0,0 0-373 0 0,0 0-373 0 0,0 0-283 0 0,0 0-129 0 0,0 0-63 0 0,0 0 17 0 0,0 0 51 0 0,0 3 46 0 0,20 215 3884 0 0,-6-84-3443 0 0,-7 1-1 0 0,-6 64-773 0 0,-34-9 485 0 0,33-189-493 0 0,3-1 775 0 0,-3 0-843 0 0,0 0-49 0 0,-1-29-6308 0 0,1 24 679 0 0,0-2-6179 0 0</inkml:trace>
  <inkml:trace contextRef="#ctx0" brushRef="#br0" timeOffset="24757.481">1630 2404 0 0 0,'0'0'890'0'0,"0"0"953"0"0,0 0 305 0 0,0 0-44 0 0,0 0-190 0 0,0 0-300 0 0,0 0-274 0 0,0 0-160 0 0,0 0-126 0 0,0 0-50 0 0,0 0-44 0 0,-11-12 2324 0 0,2 12-3114 0 0,1 0 0 0 0,-1 1 0 0 0,1 0 0 0 0,0 0 0 0 0,-1 1 0 0 0,1 0-1 0 0,0 0 1 0 0,0 1 0 0 0,0 0 0 0 0,0 1 0 0 0,0-1 0 0 0,1 2 0 0 0,0-1 0 0 0,0 1 0 0 0,0 0 0 0 0,0 0 0 0 0,1 1 0 0 0,0 0 0 0 0,0 0 0 0 0,0 0 0 0 0,1 1 0 0 0,0 0 0 0 0,-3 6-170 0 0,1-4 33 0 0,1 0 0 0 0,1 0 0 0 0,-1 1 0 0 0,2 0 0 0 0,-1 0 0 0 0,1 1 0 0 0,1-1 0 0 0,0 1 0 0 0,1 0 0 0 0,0-1 0 0 0,0 1 0 0 0,1 0 0 0 0,0 0 0 0 0,1 0 0 0 0,1 0 0 0 0,0 0 0 0 0,0 0 0 0 0,2 7-33 0 0,-2-14 31 0 0,-1 0 0 0 0,1 0 0 0 0,0 0-1 0 0,1 0 1 0 0,-1 0 0 0 0,1 0 0 0 0,-1 0 0 0 0,1 0-1 0 0,0-1 1 0 0,1 1 0 0 0,-1-1 0 0 0,1 1-1 0 0,-1-1 1 0 0,1 0 0 0 0,0 0 0 0 0,0 0-1 0 0,0 0 1 0 0,1-1 0 0 0,-1 1 0 0 0,1-1-1 0 0,-1 0 1 0 0,1 0 0 0 0,0 0 0 0 0,0 0 0 0 0,0-1-1 0 0,0 0 1 0 0,0 0 0 0 0,0 0 0 0 0,3 1-31 0 0,-3-2 65 0 0,0 0 1 0 0,0-1 0 0 0,0 1 0 0 0,0-1 0 0 0,0 1-1 0 0,0-1 1 0 0,0 0 0 0 0,0-1 0 0 0,0 1 0 0 0,0-1-1 0 0,-1 0 1 0 0,1 1 0 0 0,0-2 0 0 0,-1 1-1 0 0,0 0 1 0 0,0-1 0 0 0,1 1 0 0 0,-1-1 0 0 0,-1 0-1 0 0,1 0 1 0 0,1-2-66 0 0,19-22 182 0 0,0-1-1 0 0,-2-1 1 0 0,-2-1 0 0 0,0-1-1 0 0,-1-3-181 0 0,-7 15 48 0 0,50-120 172 0 0,-58 122-109 0 0,-4 23-43 0 0,-19 162-4 0 0,21-162-63 0 0,1-1 0 0 0,1 0 0 0 0,-1 1 0 0 0,1-1 0 0 0,0 0 0 0 0,0-1 0 0 0,0 1 0 0 0,0 0 0 0 0,1-1 0 0 0,0 0 0 0 0,0 0 0 0 0,0 0 0 0 0,1 0 0 0 0,-1-1 0 0 0,1 0 0 0 0,0 1 0 0 0,0-2 0 0 0,0 1 0 0 0,0-1 0 0 0,0 1-1 0 0,2 0 10 0 0,-1 0 0 0 0,1 0-1 0 0,-1 0 1 0 0,1-1 0 0 0,0 0 0 0 0,0 0-1 0 0,0 0 1 0 0,0-1 0 0 0,0 0-1 0 0,0-1 1 0 0,0 1 0 0 0,0-2 0 0 0,0 1-1 0 0,0-1 1 0 0,1 0 0 0 0,-1 0 0 0 0,0-1-1 0 0,-1 1 1 0 0,1-2 0 0 0,0 1-1 0 0,-1-1 1 0 0,1 0 0 0 0,-1 0 0 0 0,4-4-10 0 0,10-10 78 0 0,-2 0 0 0 0,0-2 0 0 0,-1 0 1 0 0,-1-1-1 0 0,0-1 0 0 0,10-20-78 0 0,51-77 53 0 0,-75 116-53 0 0,1 0-1 0 0,-1 1 1 0 0,1-1-1 0 0,0 0 1 0 0,-1 1-1 0 0,1-1 1 0 0,0 1-1 0 0,0 0 0 0 0,0 0 1 0 0,0 0-1 0 0,0 0 1 0 0,0 1-1 0 0,0-1 1 0 0,0 1-1 0 0,0 0 1 0 0,0 0-1 0 0,0 0 0 0 0,0 0 1 0 0,0 0-1 0 0,0 1 1 0 0,0-1-1 0 0,0 1 1 0 0,0 0-1 0 0,0 0 1 0 0,0 0-1 0 0,0 0 0 0 0,0 1 1 0 0,0-1-1 0 0,-1 1 1 0 0,1-1-1 0 0,-1 1 1 0 0,1 0-1 0 0,-1 0 1 0 0,0 0-1 0 0,0 1 0 0 0,0-1 1 0 0,0 0-1 0 0,0 1 1 0 0,0-1-1 0 0,0 1 1 0 0,0 3 0 0 0,5 2 28 0 0,0 1 1 0 0,-1 1 0 0 0,-1-1 0 0 0,0 1-1 0 0,0 0 1 0 0,-1 0 0 0 0,0 1-1 0 0,0-1 1 0 0,-1 1 0 0 0,-1 0 0 0 0,0 0-1 0 0,0 0 1 0 0,-1 0 0 0 0,-1 0-1 0 0,0 0 1 0 0,0 0 0 0 0,-2 7-29 0 0,1-12 26 0 0,-1 1 1 0 0,0-1-1 0 0,-1 0 1 0 0,1 0 0 0 0,-1 0-1 0 0,0 0 1 0 0,-1 0-1 0 0,0-1 1 0 0,1 1-1 0 0,-2-1 1 0 0,1 0-1 0 0,0 0 1 0 0,-1-1-1 0 0,0 1 1 0 0,0-1 0 0 0,-6 4-27 0 0,-15 15 14 0 0,-33 10-149 0 0,76-44-48 0 0,-1 4 185 0 0,-1 0-1 0 0,1 1 1 0 0,1 1-1 0 0,-1 1 1 0 0,1 0-1 0 0,-1 1 1 0 0,1 1-1 0 0,13-1-1 0 0,-16 3 11 0 0,0-1 0 0 0,0-1 0 0 0,0 0 0 0 0,0-2 0 0 0,0 1 0 0 0,-1-1 0 0 0,1-1 0 0 0,8-5-11 0 0,5-3 96 0 0,-1-2 0 0 0,-1-1 0 0 0,-1-1-1 0 0,0-1 1 0 0,20-19-96 0 0,-27 19 94 0 0,-2 0 0 0 0,0-1 0 0 0,-1 0 0 0 0,-1-1 1 0 0,-1-1-1 0 0,-1 0 0 0 0,6-16-94 0 0,-2 4 37 0 0,-2 0 0 0 0,-2 0 1 0 0,-1-1-1 0 0,-1-1 0 0 0,-2 1 1 0 0,-1-3-38 0 0,-5-99 84 0 0,-20 99-19 0 0,3 60-130 0 0,-37 91 192 0 0,49-98-106 0 0,0 0 1 0 0,1 0-1 0 0,1 1 1 0 0,1-1-1 0 0,0 1 1 0 0,1 0-1 0 0,1-1 1 0 0,0 1-1 0 0,1-1 1 0 0,1 1-1 0 0,3 6-21 0 0,0 15 54 0 0,13 234-35 0 0,-25-232-15 0 0,6-39-15 0 0,0-75-5605 0 0,1 65 4573 0 0,3-21-3395 0 0,-3 11-3097 0 0,-1 7-3726 0 0</inkml:trace>
  <inkml:trace contextRef="#ctx0" brushRef="#br0" timeOffset="25083.409">2508 2235 10226 0 0,'0'0'2209'0'0,"0"0"-270"0"0,0 0-120 0 0,0 0-59 0 0,0 0-190 0 0,0 0-297 0 0,0 0-343 0 0,0 0-242 0 0,0 0-136 0 0,0 0-36 0 0,0 0 60 0 0,0 0 78 0 0,0 0 49 0 0,9 1-19 0 0,47 2 256 0 0,0-1 1 0 0,0-4 0 0 0,0-1-1 0 0,15-6-940 0 0,96-2 578 0 0,-115 8-568 0 0,-52 3-34 0 0,0 0-32 0 0,0 0-35 0 0,0 0-50 0 0,0 0-94 0 0,0 0-165 0 0,-4 0-2959 0 0,2 0-814 0 0,-1 0-7779 0 0</inkml:trace>
  <inkml:trace contextRef="#ctx0" brushRef="#br0" timeOffset="27338.19">3270 2481 11482 0 0,'0'0'2556'0'0,"0"0"-792"0"0,0 0-438 0 0,0 0-34 0 0,0 0 48 0 0,0 0-109 0 0,0 0-260 0 0,0 0-307 0 0,0 0-169 0 0,0 0-34 0 0,0 0 42 0 0,3 8 29 0 0,14 68 978 0 0,-8 28-14 0 0,-40-79-3505 0 0,25-26-2722 0 0,2-5-3899 0 0,3 3-2903 0 0</inkml:trace>
  <inkml:trace contextRef="#ctx0" brushRef="#br0" timeOffset="27582.918">3239 2113 12155 0 0,'0'0'1984'0'0,"0"0"-688"0"0,0 0-424 0 0,0 0-223 0 0,0 0-185 0 0,0 0-160 0 0,0 0-184 0 0,0 0-216 0 0,0 0-192 0 0,0 0-312 0 0,0 0-865 0 0,0 0-3512 0 0,0 0-5441 0 0</inkml:trace>
  <inkml:trace contextRef="#ctx0" brushRef="#br0" timeOffset="28040.541">3758 2415 408 0 0,'0'0'1518'0'0,"0"0"77"0"0,0 0 132 0 0,0 0 101 0 0,0 0-55 0 0,0 0-125 0 0,0 0-94 0 0,0 0-143 0 0,0 0-81 0 0,0 0-123 0 0,0 0-74 0 0,0 0-40 0 0,0 0-115 0 0,0-3-85 0 0,0 2-777 0 0,1 0 0 0 0,-1 0 0 0 0,0 0 0 0 0,-1 0 0 0 0,1 0 0 0 0,0-1 0 0 0,0 1 0 0 0,0 0 0 0 0,-1 0 0 0 0,1 0 0 0 0,0 0 0 0 0,-1 0-1 0 0,1 0 1 0 0,-1 0 0 0 0,1 1 0 0 0,-1-1 0 0 0,0 0 0 0 0,1 0 0 0 0,-1 0 0 0 0,0 0 0 0 0,0 1 0 0 0,1-1 0 0 0,-1 0 0 0 0,0 1 0 0 0,0-1 0 0 0,0 1 0 0 0,0-1-1 0 0,0 1 1 0 0,0-1 0 0 0,0 1 0 0 0,0-1 0 0 0,0 1 0 0 0,0 0 0 0 0,0 0 0 0 0,0 0 0 0 0,0-1 0 0 0,0 1 0 0 0,0 0 0 0 0,0 0 0 0 0,0 0 0 0 0,0 1 0 0 0,0-1 0 0 0,-1 0-1 0 0,1 0 1 0 0,0 1-116 0 0,-4-2 105 0 0,-1 1-1 0 0,0 0 0 0 0,1 0 1 0 0,-1 1-1 0 0,0 0 0 0 0,1 0 1 0 0,-1 0-1 0 0,1 1 0 0 0,-1 0 1 0 0,1 0-1 0 0,0 0 0 0 0,0 0 1 0 0,0 1-1 0 0,0 0 0 0 0,0 0 1 0 0,1 0-1 0 0,-1 1 0 0 0,1 0-104 0 0,-4 2 15 0 0,0 1 0 0 0,0 1 0 0 0,1-1-1 0 0,0 1 1 0 0,0 0 0 0 0,1 1 0 0 0,0 0 0 0 0,0 0-1 0 0,1 0 1 0 0,0 0 0 0 0,1 1 0 0 0,0 0 0 0 0,1 0-1 0 0,0 0 1 0 0,0 0 0 0 0,1 0 0 0 0,1 1 0 0 0,-1-1 0 0 0,2 4-15 0 0,0-9 7 0 0,0-1 1 0 0,0 1 0 0 0,0 0 0 0 0,1 0 0 0 0,0-1 0 0 0,0 1 0 0 0,0 0 0 0 0,1-1 0 0 0,0 1 0 0 0,0-1-1 0 0,0 1 1 0 0,0-1 0 0 0,0 0 0 0 0,1 0 0 0 0,0 0 0 0 0,0 0 0 0 0,0-1 0 0 0,0 1 0 0 0,1-1 0 0 0,-1 0-1 0 0,1 0 1 0 0,0 0 0 0 0,0 0 0 0 0,0-1 0 0 0,0 1 0 0 0,3 0-8 0 0,7 2 42 0 0,1 0 0 0 0,0-1 0 0 0,0 0 1 0 0,1-1-1 0 0,-1-1 0 0 0,1-1 0 0 0,-1 0 0 0 0,1-1 0 0 0,-1 0 1 0 0,1-2-1 0 0,-1 0 0 0 0,1 0 0 0 0,14-5-42 0 0,28-17 19 0 0,-51 15-3254 0 0,-4-3-3386 0 0,-3 9-5679 0 0</inkml:trace>
  <inkml:trace contextRef="#ctx0" brushRef="#br0" timeOffset="29822.918">4016 1944 512 0 0,'0'0'1499'0'0,"0"0"-92"0"0,0 0-68 0 0,0 0-57 0 0,0 0 113 0 0,0 0 89 0 0,0 0 0 0 0,0 0-29 0 0,0 0-117 0 0,0 0-91 0 0,0 0-36 0 0,0 0-79 0 0,-3-4-104 0 0,0 1-571 0 0,-4-8-160 0 0,5 0 2666 0 0,2 10-2491 0 0,0 1-68 0 0,0 0-52 0 0,7-8 407 0 0,2 3-650 0 0,0 0 0 0 0,1 1 0 0 0,-1 0 0 0 0,1 1 0 0 0,0-1 0 0 0,0 2 1 0 0,1 0-1 0 0,-1 0 0 0 0,0 0 0 0 0,1 2 0 0 0,-1-1 0 0 0,1 1 0 0 0,-1 1 0 0 0,1 0-109 0 0,-4-1 55 0 0,-4 2-22 0 0,-1-1 1 0 0,1 1-1 0 0,-1 0 1 0 0,1 0-1 0 0,-1 1 1 0 0,0-1-1 0 0,0 0 1 0 0,0 1-1 0 0,0-1 1 0 0,-1 1 0 0 0,1 0-1 0 0,-1 0 1 0 0,1-1-1 0 0,-1 1 1 0 0,0 0-1 0 0,0 0 1 0 0,0 0-1 0 0,-1 0 1 0 0,1 0-1 0 0,-1 1 1 0 0,0-1-1 0 0,1 2-33 0 0,2 7 74 0 0,2 16 118 0 0,-1-1 0 0 0,-1 1 1 0 0,-1 0-1 0 0,-2 1 1 0 0,-2 25-193 0 0,1 9 224 0 0,3 199 302 0 0,27-5-149 0 0,-40-172-139 0 0,-6 43 279 0 0,26-112-401 0 0,6 60 90 0 0,-25-75 1274 0 0,-109-23-1317 0 0,-28 15-129 0 0,132 0-316 0 0,15 6 28 0 0,13-14-3780 0 0,-5 9-644 0 0,1 1-7465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24 107 304 0 0,'0'0'1466'0'0,"0"0"-47"0"0,0 0 188 0 0,0 0 206 0 0,0 0 116 0 0,0 0-81 0 0,0 0-229 0 0,0 0-289 0 0,0 0-222 0 0,0 0-145 0 0,0 0-84 0 0,-1-5 545 0 0,1 4 3592 0 0,-13 34-4333 0 0,11-34 2080 0 0,18-80-2146 0 0,-10 31-307 0 0,-6 49-297 0 0,0 1 11 0 0,0 0 32 0 0,0 0-16 0 0,0 0-5 0 0,0 0-15 0 0,0 0-4 0 0,-2 16 377 0 0,-18 48 3 0 0,20-63-380 0 0,0 21-3126 0 0,-3-13-1870 0 0,1-7 1869 0 0,0 5-8730 0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4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60 6977 0 0,'0'0'2196'0'0,"0"0"-328"0"0,0 0-134 0 0,0 0 17 0 0,0 0-86 0 0,0 0-247 0 0,0 0-327 0 0,0 0-285 0 0,0 0-210 0 0,0 0-126 0 0,0 0-27 0 0,0 0-28 0 0,0 0-31 0 0,-16 22 1039 0 0,53-66 2391 0 0,-18 10-3177 0 0,-38 46 212 0 0,-6 20 274 0 0,44-67-1018 0 0,-19 34-72 0 0,0 1-2 0 0,0 0-4 0 0,0 0-3 0 0,0 0-15 0 0,0 0 30 0 0,-11 15 43 0 0,7 0 66 0 0,21-38 66 0 0,-17 23-224 0 0,0 0 24 0 0,0 0 7 0 0,0 0-12 0 0,0 0-35 0 0,0 0-22 0 0,0 0-10 0 0,4 11-1926 0 0,5-11-325 0 0,-6 0-1363 0 0,1 0-4045 0 0,1 0-5291 0 0</inkml:trace>
  <inkml:trace contextRef="#ctx0" brushRef="#br0" timeOffset="8820.222">109 30 0 0 0,'0'0'631'0'0,"0"0"57"0"0,0 0-5 0 0,0 0-71 0 0,0 0-53 0 0,0 0 11 0 0,0 0 39 0 0,-3-1 57 0 0,-25-5 2969 0 0,28 6-2487 0 0,0 0 76 0 0,0 0 30 0 0,0 0-69 0 0,0 0-145 0 0,0 0-155 0 0,0 0-143 0 0,0 0-121 0 0,0 0-49 0 0,0 0-48 0 0,0 0-56 0 0,0 0-13 0 0,0 0-13 0 0,0 0-35 0 0,-8 15 1118 0 0,-3 3-989 0 0,28-33 1269 0 0,0-24 843 0 0,-17 38-2487 0 0,0 1 4 0 0,0 0-33 0 0,0 0 3 0 0,0 0 6 0 0,0 0-11 0 0,0 0-28 0 0,-20 0 96 0 0,16 2-196 0 0,-1 0-1 0 0,0 1 1 0 0,1 0 0 0 0,-1 0 0 0 0,1 0 0 0 0,0 0-1 0 0,0 1 1 0 0,0-1 0 0 0,0 1 0 0 0,1 0 0 0 0,0 0-1 0 0,-1 1 1 0 0,2-1 0 0 0,-1 1 0 0 0,0-1 0 0 0,1 1 0 0 0,-2 3-2 0 0,-2 22 294 0 0,7-30-203 0 0,4-8 946 0 0,13-17-182 0 0,-19 19-2825 0 0,1 1-7305 0 0,0 1-2613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1272 0 0,'0'0'1850'0'0,"0"0"-376"0"0,0 0-54 0 0,0 0 175 0 0,0 0 271 0 0,0 0 209 0 0,0 0-48 0 0,0 0-260 0 0,0 0-335 0 0,0 0-332 0 0,0 0-258 0 0,-2-4-138 0 0,2 4-181 0 0,-1 0 0 0 0,1 1 1 0 0,0-1-1 0 0,0 0 0 0 0,-1 0 0 0 0,1 0 0 0 0,0 0-523 0 0,34 122 1843 0 0,70 213-441 0 0,-86-261-1230 0 0,-3 1-1 0 0,-3 1 1 0 0,-4 0 0 0 0,-2 3-172 0 0,1 11 162 0 0,-3-55-108 0 0,1 0-1 0 0,2-1 1 0 0,1 0-1 0 0,2 0 0 0 0,8 18-53 0 0,7-18 491 0 0,-25-34-436 0 0,0 0 17 0 0,0 0 17 0 0,8-31 930 0 0,229-729-415 0 0,-145 473-424 0 0,-71 180-5 0 0,-21 107-150 0 0,0 0-32 0 0,0 0 18 0 0,0 0-15 0 0,0 0-3 0 0,0 0 29 0 0,0 0-9 0 0,0 0-24 0 0,0 0-3 0 0,0 0-1 0 0,0 0-16 0 0,0 0 10 0 0,0 0-11 0 0,0 0-32 0 0,0 0 12 0 0,0 0-13 0 0,0 0 2 0 0,0 0-2 0 0,0 0-66 0 0,0 0-58 0 0,0 0-43 0 0,0 0-36 0 0,13 17-4185 0 0,-7-5-4565 0 0,-5-8-2402 0 0</inkml:trace>
  <inkml:trace contextRef="#ctx0" brushRef="#br0" timeOffset="5091.85">577 1058 4241 0 0,'0'0'1516'0'0,"0"0"-209"0"0,0 0 105 0 0,0 0 215 0 0,0 0 69 0 0,0 0-156 0 0,0 0-308 0 0,0 0-285 0 0,0 0-75 0 0,0 0-2 0 0,0 0-37 0 0,4 1-69 0 0,125 28 5615 0 0,-74-48-5009 0 0,-54 18-1319 0 0,1 0 1 0 0,0-1 0 0 0,0 1 0 0 0,-1-1 0 0 0,1 1-1 0 0,0-1 1 0 0,-1 0 0 0 0,0 1 0 0 0,1-1-1 0 0,-1 0 1 0 0,0 0 0 0 0,0 0 0 0 0,0 0-1 0 0,0 0 1 0 0,0 0 0 0 0,-1-1 0 0 0,1 1-1 0 0,-1 0 1 0 0,1 0 0 0 0,-1 0 0 0 0,0-1-1 0 0,0 1 1 0 0,0 0 0 0 0,0-1 0 0 0,0 1 0 0 0,0 0-1 0 0,-1-1-51 0 0,-4-1 18 0 0,1 0-1 0 0,-1 0 0 0 0,-1 0 1 0 0,1 1-1 0 0,0 0 0 0 0,-1 0 1 0 0,0 0-1 0 0,0 0 0 0 0,0 1 1 0 0,0 0-1 0 0,0 1 0 0 0,0-1 1 0 0,0 1-1 0 0,-1 0 0 0 0,1 1 1 0 0,0-1-1 0 0,-6 2-17 0 0,7-2 8 0 0,1 1 0 0 0,-1 0-1 0 0,0 0 1 0 0,1 0 0 0 0,-1 1-1 0 0,1 0 1 0 0,-1 0 0 0 0,1 0 0 0 0,-1 0-1 0 0,1 1 1 0 0,0-1 0 0 0,0 1 0 0 0,-1 0-1 0 0,1 1 1 0 0,-2 1-8 0 0,-68 80 464 0 0,70-75-432 0 0,1 0-1 0 0,0 0 1 0 0,1 0 0 0 0,-1 0-1 0 0,2 1 1 0 0,0-1 0 0 0,0 1-1 0 0,0-1 1 0 0,1 1 0 0 0,1 0-1 0 0,0 2-31 0 0,1-5 44 0 0,0 0 0 0 0,0-1 0 0 0,1 1 0 0 0,0-1 0 0 0,0 1-1 0 0,1-1 1 0 0,0-1 0 0 0,0 1 0 0 0,0 0 0 0 0,1-1 0 0 0,-1 0 0 0 0,2 0 0 0 0,-1 0-1 0 0,0-1 1 0 0,1 1 0 0 0,0-1 0 0 0,0-1 0 0 0,0 1 0 0 0,0-1 0 0 0,0 0-1 0 0,1-1 1 0 0,-1 1 0 0 0,1-1 0 0 0,0 0 0 0 0,0-1 0 0 0,0 0 0 0 0,0 0-1 0 0,6 0-42 0 0,-11-1 19 0 0,8 2 78 0 0,0-1 0 0 0,1 0 0 0 0,-1 0 0 0 0,0-1 0 0 0,0 0 0 0 0,1-1 0 0 0,-1-1 0 0 0,0 1 0 0 0,0-1 0 0 0,1-1-98 0 0,63-27 456 0 0,-74 30-470 0 0,0 0 0 0 0,0 0 0 0 0,-1 0 0 0 0,1 0 0 0 0,0-1 0 0 0,0 1 0 0 0,0 0 0 0 0,0 0 0 0 0,-1 0 0 0 0,1 0 0 0 0,0-1 0 0 0,0 1 0 0 0,0 0 0 0 0,0 0 0 0 0,0 0 0 0 0,0-1 0 0 0,0 1 0 0 0,0 0 0 0 0,-1 0 0 0 0,1 0 0 0 0,0-1 0 0 0,0 1 0 0 0,0 0 0 0 0,0 0 0 0 0,0 0 0 0 0,0-1 0 0 0,0 1 14 0 0,-15 1-782 0 0,-3 1-1383 0 0,7 1-4826 0 0,6 0-5546 0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0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0,'0'0'1383'0'0,"0"0"523"0"0,0 0 55 0 0,0 0-81 0 0,0 0-47 0 0,0 0-4 0 0,0 0-21 0 0,0 0-76 0 0,0 0-167 0 0,0 0-202 0 0,0 0-195 0 0,4 7 5631 0 0,-1-2-6200 0 0,13 2-334 0 0,-1-1 0 0 0,1-1 0 0 0,0 0 0 0 0,0-1 0 0 0,1-1 1 0 0,-1 0-1 0 0,1-1 0 0 0,-1-1 0 0 0,1-1 0 0 0,0 0 0 0 0,-1-1 1 0 0,9-2-266 0 0,292-30 957 0 0,-268 40-881 0 0,-40-2-251 0 0,-15-5-4070 0 0,-4 0-6242 0 0,8 0-1550 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1096 0 0,'0'0'2058'0'0,"0"0"-484"0"0,0 0-151 0 0,0 0 10 0 0,0 0 38 0 0,0 0 130 0 0,0 0-76 0 0,0 0-211 0 0,0 0-241 0 0,0 0-168 0 0,0 0-115 0 0,0 0-73 0 0,17 3 11050 0 0,-12-2-9907 0 0,5 3-1520 0 0,58-3-269 0 0,-26 0-7 0 0,-1-1 0 0 0,1-2 0 0 0,-1-1 1 0 0,17-5-65 0 0,74-7 156 0 0,-131 15-143 0 0,-1 0-6 0 0,0 0-14 0 0,0 0 14 0 0,0 0-14 0 0,0 0-5 0 0,0 0 33 0 0,0 0 2 0 0,0 0-15 0 0,0 0-9 0 0,0 0 13 0 0,0 0-3 0 0,0 0-26 0 0,0 0-1 0 0,0 0 26 0 0,0 0 4 0 0,0 0 4 0 0,0 0-18 0 0,0 0-4 0 0,0 0 6 0 0,0 0-12 0 0,0 0 16 0 0,0 0-6 0 0,0 0 23 0 0,0 0-8 0 0,0 0-22 0 0,0 0 2 0 0,0 0 7 0 0,0 0-10 0 0,0 0 16 0 0,0 0-24 0 0,29-1 55 0 0,-1-6-424 0 0,-28-8-5156 0 0,0 11-1376 0 0,0 1-4815 0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6377 0 0,'0'0'3436'0'0,"0"0"-1113"0"0,0 0-435 0 0,0 0-151 0 0,0 0-92 0 0,0 0-139 0 0,0 0-234 0 0,0 0-221 0 0,0 0-192 0 0,0 0-139 0 0,0 0-92 0 0,0 0-68 0 0,0 0-51 0 0,-5-3-16 0 0,-14-7-46 0 0,14 8-56 0 0,-1 73 1962 0 0,17 58-1247 0 0,1-67-978 0 0,-3 1 0 0 0,-3 0-1 0 0,-3 1 1 0 0,-2-1 0 0 0,-3 1 0 0 0,-5 15-128 0 0,-8 150 66 0 0,-1-100-47 0 0,6-74 25 0 0,9-51-65 0 0,1-4 22 0 0,0 0-13 0 0,0 0-1 0 0,0 0 33 0 0,0 0-7 0 0,0 0-17 0 0,0 0 15 0 0,0 0-17 0 0,0 0 10 0 0,0 0-1 0 0,0 0-27 0 0,0-17-302 0 0,16-128-3573 0 0,-2 99 1255 0 0,-3 9-4278 0 0,-6 21-4767 0 0</inkml:trace>
  <inkml:trace contextRef="#ctx0" brushRef="#br0" timeOffset="1170.185">316 298 8994 0 0,'0'0'4158'0'0,"0"0"-1935"0"0,0 0-753 0 0,0 0-124 0 0,0 0-10 0 0,0 0-57 0 0,0 0-198 0 0,0 0-226 0 0,0 0-211 0 0,0 0-114 0 0,0 0-31 0 0,0 0-30 0 0,0 0-16 0 0,0 0-30 0 0,-8 19 1835 0 0,-19 15-2023 0 0,-1-2-1 0 0,-2 0 1 0 0,-2-2 0 0 0,0-2 0 0 0,-17 11-235 0 0,45-37 8 0 0,1 0 0 0 0,-1 0 0 0 0,1 1 0 0 0,0 0 0 0 0,0-1 1 0 0,0 1-1 0 0,0 0 0 0 0,0 1 0 0 0,1-1 0 0 0,-1 0 1 0 0,1 1-1 0 0,0-1 0 0 0,0 1 0 0 0,0 0 0 0 0,1 0 0 0 0,-1 0 1 0 0,1 0-1 0 0,0 0 0 0 0,0 0 0 0 0,0 0 0 0 0,1 0 0 0 0,-1 0 1 0 0,1 3-9 0 0,44 34 158 0 0,57 37 134 0 0,-7-1 447 0 0,-90-73-693 0 0,0 2 1 0 0,0-1-1 0 0,-1 0 0 0 0,1 1 1 0 0,-1-1-1 0 0,0 1 0 0 0,0 0 0 0 0,-1 0 1 0 0,0 0-1 0 0,0 0 0 0 0,-1 1 1 0 0,1-1-1 0 0,-1 0 0 0 0,0 1 0 0 0,-1-1 1 0 0,0 1-1 0 0,0 2-46 0 0,4 32 332 0 0,-4-40-325 0 0,0-1-3 0 0,3 25 37 0 0,3-17 319 0 0,-6-8-385 0 0,0 0-12 0 0,0 0 18 0 0,0 0-5 0 0,0 0 9 0 0,0 0-13 0 0,0 0-31 0 0,0 0-10 0 0,0 0 10 0 0,0 0 17 0 0,0 0-42 0 0,-6-22-7052 0 0,3 18 1613 0 0,3 0-6616 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11 2841 0 0,'0'0'1803'0'0,"0"0"-282"0"0,0 0 78 0 0,0 0 246 0 0,0 0 227 0 0,0 0-13 0 0,0 0-272 0 0,0 0-314 0 0,0 0-301 0 0,0 0-243 0 0,0 0-184 0 0,-3-9 208 0 0,3 8 3160 0 0,8 22-3738 0 0,-1 2 0 0 0,0-1-1 0 0,-2 0 1 0 0,-1 1 0 0 0,0 0 0 0 0,-2 0 0 0 0,0 4-375 0 0,2 17 207 0 0,17 172 355 0 0,-13-83-52 0 0,-9-100-452 0 0,10-44-773 0 0,-8 3-271 0 0,-1-11-982 0 0,-1 14-2401 0 0,0 1-3531 0 0,-1 3-3971 0 0</inkml:trace>
  <inkml:trace contextRef="#ctx0" brushRef="#br0" timeOffset="387.53">0 733 7570 0 0,'0'0'2077'0'0,"0"0"-234"0"0,0 0-38 0 0,0 0 61 0 0,0 0-94 0 0,0 0-209 0 0,0 0-219 0 0,0 0-202 0 0,0 0-151 0 0,0 0-134 0 0,33-1-99 0 0,101-4-94 0 0,89-8 2252 0 0,-1-12-1889 0 0,-222 26-1096 0 0,0-1 0 0 0,0 1-1 0 0,0-1 1 0 0,-1 1 0 0 0,1 0-1 0 0,0-1 1 0 0,0 1 0 0 0,0-1-1 0 0,0 1 1 0 0,0 0 0 0 0,0-1 0 0 0,0 1-1 0 0,1-1 1 0 0,-1 1 0 0 0,0-1-1 0 0,0 1 1 0 0,0-1 0 0 0,1 1-1 0 0,-1-1 1 0 0,0 1 0 0 0,0-1-1 0 0,1 1 1 0 0,-1-1 0 0 0,0 1-1 0 0,1-1 1 0 0,-1 1 0 0 0,1-1-1 0 0,-1 0 1 0 0,1 1 0 0 0,-1-1-1 0 0,1 0 1 0 0,-1 1 0 0 0,1-1-1 0 0,-1 0 1 0 0,1 0 0 0 0,-1 1 0 0 0,1-1-1 0 0,-1 0 1 0 0,1 0 0 0 0,-1 0-1 0 0,1 0 1 0 0,0 0 0 0 0,-1 0-1 0 0,1 0 1 0 0,-1 0 0 0 0,1 0-1 0 0,-1 0 1 0 0,1 0 69 0 0,-15 12-3751 0 0,4-6-4114 0 0,7-2-3827 0 0</inkml:trace>
  <inkml:trace contextRef="#ctx0" brushRef="#br0" timeOffset="1168.88">171 987 11715 0 0,'0'0'2236'0'0,"0"0"-444"0"0,0 0-303 0 0,0 0-184 0 0,0 0-166 0 0,0 0-187 0 0,0 0-179 0 0,0 0-124 0 0,0 0-63 0 0,0 0-16 0 0,0 0 9 0 0,0 0 7 0 0,0 0-44 0 0,9-9-31 0 0,40-43 345 0 0,81-12 967 0 0,-56 56-1602 0 0,-60 8-188 0 0,8 41 83 0 0,-23-25-75 0 0,-1-1 0 0 0,-1 1 0 0 0,0-1 0 0 0,-1 0 1 0 0,-1 0-1 0 0,0-1 0 0 0,-1 1 0 0 0,-1-1 0 0 0,0 0 0 0 0,-1-1 0 0 0,0 0 1 0 0,-1 0-1 0 0,-1-1 0 0 0,-5 6-41 0 0,-162 205-12 0 0,140-164 45 0 0,37-58-33 0 0,24 2 4 0 0,106-21 196 0 0,28 28 355 0 0,-84-5 309 0 0,-44-27-17 0 0,-30 21-838 0 0,0 1 10 0 0,0 0-18 0 0,0 0-1 0 0,0 0-22 0 0,-2-3-1644 0 0,-1-1-6384 0 0,3 4-4187 0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444 418 2769 0 0,'0'0'2790'0'0,"0"0"-778"0"0,0 0-169 0 0,0 0 96 0 0,0 0 36 0 0,0 0-220 0 0,0 0-364 0 0,0 0-373 0 0,0 0-273 0 0,0 0-107 0 0,0 0-14 0 0,0 0 27 0 0,0 0 5 0 0,11 11 1584 0 0,-11-11-1781 0 0,0 25 2584 0 0,0-17-2909 0 0,0-1 0 0 0,0 0-1 0 0,-1 0 1 0 0,0 0 0 0 0,-1 0-1 0 0,1 0 1 0 0,-1 0 0 0 0,0 0-1 0 0,-1 0 1 0 0,0-1 0 0 0,0 1-1 0 0,0-1 1 0 0,-1 0 0 0 0,0 1-1 0 0,0-2 1 0 0,-1 1 0 0 0,-3 4-134 0 0,-69 74 337 0 0,-127 118 106 0 0,147-137-323 0 0,49-42-44 0 0,8-23-65 0 0,0 0-23 0 0,0 0 16 0 0,0 0 6 0 0,0 0-14 0 0,0 0-6 0 0,0 0-5 0 0,0 0 24 0 0,0 0 3 0 0,0 0-12 0 0,0 0 8 0 0,0 0-12 0 0,0 0 2 0 0,0 0 12 0 0,0 0-20 0 0,0 0 14 0 0,0 0 4 0 0,0 0-24 0 0,0 0-3 0 0,0 0-8 0 0,0 0-19 0 0,-7-26-2714 0 0,5 3-1349 0 0,2 13-1542 0 0,0 3-5848 0 0</inkml:trace>
  <inkml:trace contextRef="#ctx0" brushRef="#br0" timeOffset="524.569">37 356 8954 0 0,'0'0'2055'0'0,"0"0"-359"0"0,0 0-207 0 0,0 0-2 0 0,0 0 17 0 0,0 0-76 0 0,0 0-207 0 0,0 0-249 0 0,0 0-228 0 0,0 0-173 0 0,0 0-82 0 0,0 0-23 0 0,-6 5-12 0 0,-19 15-10 0 0,24-19-366 0 0,1 0 0 0 0,-1 1 0 0 0,0-1-1 0 0,1 1 1 0 0,-1-1 0 0 0,1 1 0 0 0,-1-1-1 0 0,1 1 1 0 0,0-1 0 0 0,-1 1 0 0 0,1-1-1 0 0,0 1 1 0 0,0-1 0 0 0,0 1 0 0 0,0-1-1 0 0,0 1 1 0 0,1-1 0 0 0,-1 1 0 0 0,0-1-1 0 0,1 1 1 0 0,-1-1 0 0 0,1 1 0 0 0,-1-1-1 0 0,1 1 1 0 0,0-1 0 0 0,0 0 0 0 0,0 1-1 0 0,0-1 1 0 0,0 0 0 0 0,0 0 0 0 0,0 0-1 0 0,1 1-77 0 0,-2-1 18 0 0,92 66 2515 0 0,20 35-1676 0 0,-43-5-510 0 0,-47-59-299 0 0,-10-15-24 0 0,1-1 0 0 0,1 0 0 0 0,1-1 0 0 0,0-1 0 0 0,2 0 0 0 0,10 9-24 0 0,12 21 86 0 0,-39-49-82 0 0,0-1-16 0 0,0 0-4 0 0,-16-22-2600 0 0,5 1-8319 0 0,11 20-1032 0 0</inkml:trace>
  <inkml:trace contextRef="#ctx0" brushRef="#br0" timeOffset="1144.327">622 65 6113 0 0,'0'0'3304'0'0,"0"0"-745"0"0,0 0-460 0 0,0 0-181 0 0,0 0-142 0 0,0 0-229 0 0,0 0-241 0 0,0 0-225 0 0,0 0-181 0 0,0 0-143 0 0,0 0-97 0 0,0 0-91 0 0,0 0-55 0 0,-4-6-44 0 0,-16-19-48 0 0,15 19-65 0 0,5 6-71 0 0,126-19 1555 0 0,-121 17-1822 0 0,-1 1 0 0 0,1-1 0 0 0,-1 1-1 0 0,1 0 1 0 0,0 0 0 0 0,-1 1 0 0 0,1-1-1 0 0,0 1 1 0 0,0 0 0 0 0,-1 1 0 0 0,1-1-1 0 0,0 1 1 0 0,-1 0 0 0 0,1 0 0 0 0,0 0-1 0 0,-1 0 1 0 0,1 1 0 0 0,-1 0 0 0 0,0 0-1 0 0,0 0 1 0 0,1 1 0 0 0,-1-1-1 0 0,-1 1 1 0 0,1 0 0 0 0,0 0 0 0 0,-1 0-1 0 0,0 1 1 0 0,1-1 0 0 0,-1 1 0 0 0,0 0-1 0 0,-1 0 1 0 0,1 0 0 0 0,-1 0 0 0 0,0 0-1 0 0,0 0 1 0 0,0 1 0 0 0,-1-1 0 0 0,1 1-19 0 0,-3 7 51 0 0,-1 0 0 0 0,0 0 0 0 0,0 0 0 0 0,-1 0 0 0 0,-1 0 0 0 0,0-1 1 0 0,-1 1-1 0 0,0-1 0 0 0,-1-1 0 0 0,0 1 0 0 0,0-1 0 0 0,-1 0 1 0 0,-1 0-1 0 0,1-1 0 0 0,-4 3-51 0 0,-54 92 226 0 0,63-102-211 0 0,1 0 0 0 0,0 0 0 0 0,0 0 0 0 0,0 0 0 0 0,0 0 0 0 0,0 1-1 0 0,0-1 1 0 0,1 0 0 0 0,-1 0 0 0 0,1 0 0 0 0,-1 1 0 0 0,1-1 0 0 0,0 0 0 0 0,0 1 0 0 0,0-1 0 0 0,0 0-1 0 0,0 1 1 0 0,1-1 0 0 0,-1 0 0 0 0,0 0 0 0 0,1 1 0 0 0,0-1 0 0 0,0 0 0 0 0,0 0 0 0 0,0 0 0 0 0,0 0-1 0 0,0 0 1 0 0,0 0 0 0 0,1 0 0 0 0,-1 0 0 0 0,1-1 0 0 0,-1 1 0 0 0,1 0 0 0 0,0-1 0 0 0,-1 1 0 0 0,1-1-1 0 0,0 0 1 0 0,0 1 0 0 0,0-1 0 0 0,0 0 0 0 0,0 0 0 0 0,0 0 0 0 0,1-1 0 0 0,-1 1 0 0 0,0 0 0 0 0,1-1-15 0 0,16 1 117 0 0,0-1 0 0 0,0 0 1 0 0,0-2-1 0 0,0 0 1 0 0,0-1-1 0 0,-1-1 1 0 0,1-1-1 0 0,-1-1 1 0 0,0 0-1 0 0,2-2-117 0 0,13-4 155 0 0,9-3-2070 0 0,-67 27-3797 0 0,17-6-1265 0 0,-1-2-5890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3985 0 0,'0'0'2907'0'0,"0"0"-777"0"0,0 0-264 0 0,0 0 11 0 0,0 0 20 0 0,0 0-165 0 0,0 0-318 0 0,0 0-363 0 0,0 0-359 0 0,0 0-227 0 0,0 0-99 0 0,9 8 602 0 0,-12 19-371 0 0,-2-1-1 0 0,0 1 1 0 0,-2-1-1 0 0,-1 0 1 0 0,0-1 0 0 0,-2 1-1 0 0,-2-2 1 0 0,-11 22-597 0 0,-67 86 1262 0 0,62-142-3318 0 0,22 3-6284 0 0,5 6-3272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63 0 0 0,'0'0'1579'0'0,"0"0"375"0"0,0 0 158 0 0,0 0 67 0 0,0 0-97 0 0,0 0-136 0 0,0 0-247 0 0,0 0-263 0 0,0 0-250 0 0,0 0-249 0 0,0 0-147 0 0,0 0-98 0 0,-2-1-502 0 0,-4 2 7339 0 0,31 99-6654 0 0,-12-31-553 0 0,-2 1 0 0 0,-4 0-1 0 0,-2 30-321 0 0,-2-20 154 0 0,-3 0 0 0 0,-3 1 0 0 0,-12 62-154 0 0,-32-8 333 0 0,64-216-3648 0 0,-12 47-1164 0 0,-1 4-4604 0 0,-4 29 8296 0 0,2-15-10495 0 0</inkml:trace>
  <inkml:trace contextRef="#ctx0" brushRef="#br0" timeOffset="422.878">1 155 8338 0 0,'0'0'2230'0'0,"0"0"-299"0"0,0 0-88 0 0,0 0-72 0 0,0 0-124 0 0,0 0-210 0 0,0 0-268 0 0,0 0-274 0 0,0 0-227 0 0,0 0-127 0 0,0 0-42 0 0,0 0 16 0 0,0 0 35 0 0,6-1 29 0 0,270-33 3202 0 0,347-61-1914 0 0,-483 75-1751 0 0,-141 18-2470 0 0,-7 0-6861 0 0,6 2-2896 0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4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19 365 2240 0 0,'0'0'1649'0'0,"0"0"177"0"0,0 0 237 0 0,0 0 50 0 0,0 0-173 0 0,0 0-329 0 0,0 0-341 0 0,0 0-295 0 0,0 0-220 0 0,0 0-149 0 0,0 0-81 0 0,27 0 3727 0 0,-14-1-3912 0 0,1 0 1 0 0,0-1-1 0 0,-1 0 1 0 0,1-1 0 0 0,-1-1-1 0 0,0 0 1 0 0,0-1-1 0 0,0 0 1 0 0,0-1 0 0 0,-1-1-1 0 0,0 0 1 0 0,0 0-1 0 0,1-3-340 0 0,6-2 41 0 0,0-2-1 0 0,-1 0 1 0 0,0-1-1 0 0,-1-1 1 0 0,-1-1-1 0 0,-1 0 1 0 0,0-1-1 0 0,-1 0 1 0 0,-1-1-1 0 0,-1-1 1 0 0,-1 0 0 0 0,-1-1-1 0 0,7-17-40 0 0,-13-3 305 0 0,-24 60-323 0 0,6 23 25 0 0,3 0-1 0 0,1 1 1 0 0,2 1 0 0 0,2-1 0 0 0,2 1 0 0 0,2 0 0 0 0,2 1-1 0 0,2 5-6 0 0,22 382 128 0 0,-24-408-120 0 0,0-1-1 0 0,-2 0 1 0 0,-1 0-1 0 0,0 0 0 0 0,-2 0 1 0 0,0 0-1 0 0,-2-1 1 0 0,0 0-1 0 0,-2 0 0 0 0,0-1 1 0 0,-1 0-1 0 0,-2 0 0 0 0,0-1 1 0 0,-1-1-1 0 0,-12 14-7 0 0,18-23-2 0 0,0 1 0 0 0,0-2 0 0 0,-2 1 0 0 0,1-1 0 0 0,-1 0 0 0 0,0-1 0 0 0,0 0 0 0 0,-1-1 0 0 0,-1 0 0 0 0,1 0 1 0 0,-1-1-1 0 0,0 0 0 0 0,0-1 0 0 0,-1 0 0 0 0,1-1 0 0 0,-1-1 0 0 0,0 0 0 0 0,0 0 0 0 0,0-1 0 0 0,-1 0 0 0 0,-7-1 2 0 0,16-4-1 0 0,0 0 1 0 0,1 0-1 0 0,0-1 1 0 0,0 1 0 0 0,0-1-1 0 0,0 0 1 0 0,1 0-1 0 0,-1 0 1 0 0,1 0-1 0 0,0 0 1 0 0,0 0-1 0 0,0-1 1 0 0,1 1-1 0 0,0-1 1 0 0,0 1-1 0 0,0-1 1 0 0,0 1 0 0 0,1-1-1 0 0,-1 0 1 0 0,1 1-1 0 0,0-1 1 0 0,1 0-1 0 0,-1 1 1 0 0,1-1-1 0 0,0 0 1 0 0,1-3 0 0 0,3-15 23 0 0,1 1 1 0 0,1 0 0 0 0,1 0-1 0 0,0 1 1 0 0,2 0-1 0 0,0 1 1 0 0,2 0-1 0 0,0 0 1 0 0,1 1-1 0 0,1 1 1 0 0,1 0 0 0 0,3-2-24 0 0,251-258 168 0 0,-165 185-203 0 0,-103 92-16 0 0,0 0 0 0 0,0 0 0 0 0,0 1 0 0 0,0-1 0 0 0,0 0 0 0 0,0 1 0 0 0,0-1 0 0 0,1 1 0 0 0,-1-1 1 0 0,0 1-1 0 0,0 0 0 0 0,0-1 0 0 0,1 1 0 0 0,-1 0 0 0 0,0 0 0 0 0,0 0 0 0 0,1 0 0 0 0,-1 0 0 0 0,0 0 0 0 0,1 0 0 0 0,-1 0 0 0 0,0 1 0 0 0,0-1 0 0 0,0 0 0 0 0,1 1 0 0 0,-1-1 0 0 0,0 1 1 0 0,0 0-1 0 0,0-1 0 0 0,0 1 0 0 0,0 0 0 0 0,1 0 51 0 0,16 26-3906 0 0,-14-18-1064 0 0,0-4-6029 0 0</inkml:trace>
  <inkml:trace contextRef="#ctx0" brushRef="#br0" timeOffset="350.272">640 869 4609 0 0,'0'0'4582'0'0,"0"0"-2360"0"0,0 0-871 0 0,0 0-33 0 0,0 0 22 0 0,0 0-60 0 0,0 0-105 0 0,0 0-192 0 0,0 0-140 0 0,0 0-47 0 0,0 0 7 0 0,0 0 76 0 0,0 0 61 0 0,0 9 49 0 0,3 28-20 0 0,1-46 2042 0 0,13-35-2215 0 0,-3 3-649 0 0,2 2 0 0 0,1 0 0 0 0,2 1 0 0 0,2 0 0 0 0,2 2 0 0 0,13-16-147 0 0,-33 47-158 0 0,0 1 0 0 0,0-1-1 0 0,0 1 1 0 0,1 0 0 0 0,-1 0 0 0 0,1 0 0 0 0,0 0 0 0 0,0 1 0 0 0,1 0 0 0 0,-1 0 0 0 0,1 0 0 0 0,0 0 0 0 0,-1 1 0 0 0,3-1 158 0 0,9 2-4931 0 0,3 7-4051 0 0,-17-6-2940 0 0</inkml:trace>
  <inkml:trace contextRef="#ctx0" brushRef="#br0" timeOffset="654.401">1052 615 10386 0 0,'0'0'2542'0'0,"0"0"-412"0"0,0 0-208 0 0,0 0-225 0 0,0 0-274 0 0,0 0-301 0 0,0 0-345 0 0,0 0-258 0 0,0 0-113 0 0,0 0-62 0 0,0 0-44 0 0,0 0-4 0 0,0 0-39 0 0,-18 23-85 0 0,-56 71-30 0 0,24-18 42 0 0,48-74-175 0 0,1 0 0 0 0,0 1 0 0 0,-1-1-1 0 0,1 1 1 0 0,0-1 0 0 0,1 1 0 0 0,-1-1 0 0 0,0 1 0 0 0,1 0 0 0 0,-1-1 0 0 0,1 1 0 0 0,0 0 0 0 0,0 0 0 0 0,0-1 0 0 0,0 1 0 0 0,1 0 0 0 0,-1-1 0 0 0,1 1 0 0 0,-1 0 0 0 0,1-1 0 0 0,0 1 0 0 0,0-1 0 0 0,0 1 0 0 0,0-1 0 0 0,1 1 0 0 0,-1-1 0 0 0,1 0 0 0 0,-1 0 0 0 0,1 0 0 0 0,0 1 0 0 0,0-2 0 0 0,0 1 0 0 0,0 0 0 0 0,0 0 0 0 0,0-1 0 0 0,0 1 0 0 0,1-1 0 0 0,-1 1 0 0 0,0-1 0 0 0,1 0 0 0 0,0 0 0 0 0,-1 0-1 0 0,1-1 1 0 0,-1 1 0 0 0,1-1 0 0 0,0 1 0 0 0,-1-1 0 0 0,1 0-9 0 0,10 1 159 0 0,0-1-1 0 0,-1 0 1 0 0,1-1-1 0 0,-1-1 1 0 0,1 0-1 0 0,-1 0 0 0 0,1-1 1 0 0,-1-1-1 0 0,0 0 1 0 0,-1-1-1 0 0,1 0 1 0 0,-1-1-1 0 0,0 0 0 0 0,0-1 1 0 0,0 0-1 0 0,-1 0 1 0 0,-1-1-1 0 0,1-1 1 0 0,-1 0-1 0 0,3-4-158 0 0,-7 8 57 0 0,0 0-1 0 0,0-1 1 0 0,0 0-1 0 0,-1 0 1 0 0,0 0 0 0 0,0-1-1 0 0,0 1 1 0 0,-1-1-1 0 0,0 0 1 0 0,-1 0-1 0 0,1 0 1 0 0,-1 0 0 0 0,-1 0-1 0 0,1-1 1 0 0,-1 1-1 0 0,0-1 1 0 0,-1 1 0 0 0,0-1-1 0 0,0 1 1 0 0,-1-1-1 0 0,0 1-56 0 0,0 3-37 0 0,0 1 0 0 0,0 0 0 0 0,-1 0 0 0 0,1 0 0 0 0,-1 0-1 0 0,0 0 1 0 0,0 0 0 0 0,0 0 0 0 0,0 0 0 0 0,-1 1 0 0 0,1-1 0 0 0,-1 1 0 0 0,1 0-1 0 0,-1 0 1 0 0,0 0 0 0 0,0 0 0 0 0,0 0 0 0 0,0 0 0 0 0,0 1 0 0 0,0 0 0 0 0,-1-1-1 0 0,1 1 1 0 0,0 1 0 0 0,-1-1 0 0 0,1 0 0 0 0,-1 1 0 0 0,1-1 0 0 0,-1 1-1 0 0,1 0 1 0 0,-1 0 0 0 0,1 1 0 0 0,0-1 0 0 0,-1 1 0 0 0,1-1 0 0 0,-1 1 0 0 0,1 0-1 0 0,0 1 1 0 0,0-1 0 0 0,-1 1 37 0 0,-47 23-9035 0 0,44-17-3047 0 0</inkml:trace>
  <inkml:trace contextRef="#ctx0" brushRef="#br0" timeOffset="1120.859">1396 884 14995 0 0,'0'0'3158'0'0,"0"0"-1241"0"0,0 0-617 0 0,0 0-143 0 0,0 0-110 0 0,0 0-93 0 0,0 0-85 0 0,0 0-94 0 0,0 0-104 0 0,0 0-113 0 0,0 0-116 0 0,0 0-82 0 0,0 0-90 0 0,6-20-38 0 0,20-65-8 0 0,21 10 207 0 0,-26 52-321 0 0,65-42 196 0 0,-85 64-307 0 0,0 0 1 0 0,0 0 0 0 0,0 0 0 0 0,0 0 0 0 0,0 0-1 0 0,1 1 1 0 0,-1-1 0 0 0,0 0 0 0 0,1 1 0 0 0,-1-1-1 0 0,0 1 1 0 0,1-1 0 0 0,-1 1 0 0 0,1-1-1 0 0,-1 1 1 0 0,1 0 0 0 0,-1 0 0 0 0,1 0 0 0 0,-1 0-1 0 0,1 0 1 0 0,-1 0 0 0 0,1 0 0 0 0,-1 0-1 0 0,0 1 1 0 0,1-1 0 0 0,-1 1 0 0 0,1-1 0 0 0,-1 1-1 0 0,0-1 1 0 0,1 1 0 0 0,-1 0 0 0 0,0 0 0 0 0,0-1-1 0 0,1 1 1 0 0,-1 0 0 0 0,0 0 0 0 0,0 0-1 0 0,0 1 1 0 0,0-1 0 0 0,0 0 0 0 0,0 0 0 0 0,-1 0-1 0 0,1 1 1 0 0,-1 93-6 0 0,2-93 10 0 0,0 0-1 0 0,0-1 1 0 0,1 1 0 0 0,-1-1 0 0 0,0 1 0 0 0,0-1 0 0 0,1 0 0 0 0,-1 0 0 0 0,1 0 0 0 0,-1 0-1 0 0,1 0 1 0 0,0 0 0 0 0,-1-1 0 0 0,1 0 0 0 0,-1 1 0 0 0,1-1 0 0 0,0 0 0 0 0,0 0 0 0 0,-1 0 0 0 0,1-1-1 0 0,0 1 1 0 0,-1-1 0 0 0,1 1 0 0 0,2-2-4 0 0,86-37 198 0 0,-35 9-11 0 0,-37 22-129 0 0,52-9 121 0 0,-70 19-169 0 0,1 0 0 0 0,0 0 0 0 0,-1 0 0 0 0,0 0 0 0 0,1 0 0 0 0,-1 1 0 0 0,0-1 0 0 0,0 0 0 0 0,0 1 0 0 0,0-1 0 0 0,-1 1 0 0 0,1-1 0 0 0,-1 1 0 0 0,1-1 0 0 0,-1 1 0 0 0,0 0 0 0 0,0-1 0 0 0,0 1 0 0 0,0-1 0 0 0,-1 2-10 0 0,-6 135-206 0 0,29-121-1725 0 0,-9-17-7560 0 0,-8-1-3235 0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512 703 0 0 0,'0'0'1927'0'0,"0"0"-789"0"0,0 0-70 0 0,0 0 340 0 0,0 0 299 0 0,0 0 126 0 0,0 0-104 0 0,0 0-290 0 0,0 0-285 0 0,0 0-187 0 0,0 0-78 0 0,2-3-45 0 0,8-12-22 0 0,-7 11-13 0 0,-3 4-55 0 0,0 0-45 0 0,0 0-78 0 0,-4 140 4507 0 0,0 0-4716 0 0,4-129-368 0 0,-1-3-32 0 0,-1-1 0 0 0,2 0 0 0 0,-1 1 0 0 0,1-1 0 0 0,0 1 0 0 0,1-1 0 0 0,-1 0 0 0 0,1 1 0 0 0,1-1 0 0 0,0 0 0 0 0,0 0 0 0 0,0 0-1 0 0,1 0 1 0 0,0 0 0 0 0,0 0 0 0 0,0-1 0 0 0,1 1 0 0 0,0-1 0 0 0,1 0 0 0 0,-1 0 0 0 0,1-1 0 0 0,0 1 0 0 0,1-1 0 0 0,-1 0 0 0 0,7 4-22 0 0,-9-7 51 0 0,0 0 0 0 0,0-1 0 0 0,0 1 0 0 0,0 0 0 0 0,0-1 0 0 0,0 0 0 0 0,0 0 0 0 0,1 0 0 0 0,-1 0-1 0 0,0 0 1 0 0,1-1 0 0 0,-1 1 0 0 0,1-1 0 0 0,-1 0 0 0 0,1 0 0 0 0,-1 0 0 0 0,1-1 0 0 0,-1 1 0 0 0,0-1 0 0 0,1 0 0 0 0,-1 0 0 0 0,0 0 0 0 0,1 0 0 0 0,-1-1 0 0 0,0 1 0 0 0,0-1 0 0 0,0 0 0 0 0,0 0 0 0 0,-1 0 0 0 0,1 0 0 0 0,0 0 0 0 0,-1-1 0 0 0,2 0-51 0 0,79-86 549 0 0,-81 86-540 0 0,12-16 21 0 0,0-1 1 0 0,-2 0-1 0 0,0-1 0 0 0,-2 0 1 0 0,0-1-1 0 0,-1-1 0 0 0,-1-1-30 0 0,2-8 101 0 0,-7 54-276 0 0,-5-12 173 0 0,1 0 0 0 0,0 0 1 0 0,0 0-1 0 0,1-1 0 0 0,0 1 0 0 0,1 0 1 0 0,0 0-1 0 0,0 0 0 0 0,1-1 1 0 0,1 1-1 0 0,-1 0 0 0 0,1-1 0 0 0,1 0 1 0 0,0 0-1 0 0,0 0 0 0 0,1 0 1 0 0,0-1-1 0 0,1 0 0 0 0,0 0 0 0 0,0 0 1 0 0,7 6 1 0 0,-10-11 6 0 0,1 1 1 0 0,0-1-1 0 0,0 0 0 0 0,0-1 1 0 0,0 1-1 0 0,1-1 1 0 0,-1 0-1 0 0,1 0 0 0 0,-1 0 1 0 0,1-1-1 0 0,0 1 1 0 0,0-1-1 0 0,-1 0 0 0 0,1-1 1 0 0,0 1-1 0 0,0-1 1 0 0,0 0-1 0 0,0 0 1 0 0,0 0-1 0 0,0-1 0 0 0,0 0 1 0 0,0 0-1 0 0,-1 0 1 0 0,1 0-1 0 0,0-1 0 0 0,1-1-6 0 0,14-11 123 0 0,-2-1-1 0 0,1 0 1 0 0,-2-2-1 0 0,0 0 0 0 0,-1 0 1 0 0,-1-2-1 0 0,-1 0 1 0 0,-1-1-1 0 0,0 0 0 0 0,-1-1 1 0 0,-2 0-1 0 0,0-1 0 0 0,1-6-122 0 0,10-89 220 0 0,-21 116-200 0 0,0 1-74 0 0,0 0-52 0 0,-11 19-7180 0 0,7-12-251 0 0,1 0-5009 0 0</inkml:trace>
  <inkml:trace contextRef="#ctx0" brushRef="#br0" timeOffset="813.964">1594 0 13227 0 0,'0'0'2054'0'0,"0"0"-342"0"0,0 0-246 0 0,0 0-57 0 0,0 0-67 0 0,0 0-191 0 0,0 0-258 0 0,0 0-270 0 0,0 0-221 0 0,0 0-110 0 0,0 0-55 0 0,0 0 12 0 0,0 0 61 0 0,-1 4 52 0 0,-3 13-18 0 0,1 0-1 0 0,0 0 0 0 0,2 0 0 0 0,0 0 0 0 0,1 1 0 0 0,1-1 0 0 0,1 8-343 0 0,-1 3 175 0 0,8 259 447 0 0,-9 246-405 0 0,2-459-174 0 0,35-111 623 0 0,-18 14-605 0 0,22-28 4 0 0,3 1 1 0 0,1 3 0 0 0,2 2-1 0 0,27-19-65 0 0,-65 72-89 0 0,-9 0 103 0 0,-4 131 213 0 0,5 38 17 0 0,16-133-170 0 0,-15-60-2105 0 0,-6-1-7067 0 0,2 14-3066 0 0</inkml:trace>
  <inkml:trace contextRef="#ctx0" brushRef="#br0" timeOffset="1954.049">2169 961 7154 0 0,'0'0'3198'0'0,"0"0"-1431"0"0,0 0-338 0 0,0 0 234 0 0,0 0-29 0 0,0 0-166 0 0,0 0-173 0 0,0 0-188 0 0,0 0-123 0 0,0 0-105 0 0,0 0-101 0 0,0 0-66 0 0,0 0-61 0 0,28-1-79 0 0,88-2-75 0 0,-70-5 115 0 0,-41 2-473 0 0,3 0-36 0 0,1 0 1 0 0,-1-1-1 0 0,-1 0 0 0 0,1-1 1 0 0,-1 1-1 0 0,0-1 0 0 0,-1-1 1 0 0,0 1-1 0 0,-1-1 0 0 0,1 0 1 0 0,-2-1-1 0 0,1 1 0 0 0,-1-1 1 0 0,-1 0-1 0 0,1 0 0 0 0,-2 0 0 0 0,0 0 1 0 0,0-1-1 0 0,0 1 0 0 0,-2-1 1 0 0,1-6-104 0 0,-3 13 2 0 0,0 1-1 0 0,0 0 1 0 0,-1 0 0 0 0,1 0-1 0 0,-1 1 1 0 0,1-1 0 0 0,-1 0-1 0 0,0 1 1 0 0,0 0 0 0 0,0 0 0 0 0,0 0-1 0 0,-1 0 1 0 0,1 0 0 0 0,0 0-1 0 0,-1 1 1 0 0,1 0 0 0 0,-1 0-1 0 0,0 0 1 0 0,1 0 0 0 0,-1 0 0 0 0,0 1-1 0 0,0 0 1 0 0,1-1 0 0 0,-1 1-1 0 0,0 1 1 0 0,0-1 0 0 0,1 0 0 0 0,-1 1-1 0 0,0 0 1 0 0,1 0 0 0 0,-1 0-1 0 0,1 0 1 0 0,-1 1 0 0 0,1 0-1 0 0,-1-1 1 0 0,-1 3-2 0 0,-13 6-15 0 0,1 1-1 0 0,0 1 0 0 0,0 1 1 0 0,2 0-1 0 0,-1 1 1 0 0,2 1-1 0 0,0 0 1 0 0,1 1-1 0 0,0 1 1 0 0,2 0-1 0 0,0 0 0 0 0,0 1 1 0 0,2 1-1 0 0,0 0 1 0 0,-3 12 15 0 0,10-26-2 0 0,1-1 1 0 0,-1 0 0 0 0,1 0-1 0 0,0 1 1 0 0,0-1 0 0 0,1 1-1 0 0,-1-1 1 0 0,1 1-1 0 0,0-1 1 0 0,0 1 0 0 0,1-1-1 0 0,-1 1 1 0 0,1-1 0 0 0,0 0-1 0 0,0 1 1 0 0,0-1-1 0 0,1 0 1 0 0,-1 1 0 0 0,1-1-1 0 0,0 0 1 0 0,1 0 0 0 0,-1-1-1 0 0,1 1 1 0 0,-1 0-1 0 0,1-1 1 0 0,0 0 0 0 0,0 1-1 0 0,1-1 1 0 0,-1 0 0 0 0,1-1-1 0 0,-1 1 1 0 0,1-1 0 0 0,0 1-1 0 0,0-1 1 0 0,0 0-1 0 0,3 1 2 0 0,15 2 73 0 0,-1-1 0 0 0,1-1-1 0 0,-1-1 1 0 0,1 0-1 0 0,0-2 1 0 0,0 0 0 0 0,-1-2-1 0 0,1 0 1 0 0,0-2 0 0 0,-1 0-1 0 0,0-1 1 0 0,0-2-1 0 0,0 0 1 0 0,-1-1 0 0 0,0-1-1 0 0,0 0 1 0 0,-1-2-1 0 0,14-10-72 0 0,-17 12 55 0 0,0-1 0 0 0,0-1 0 0 0,-1 0 0 0 0,-1-1-1 0 0,1-1 1 0 0,-2 0 0 0 0,0-1 0 0 0,-1 0 0 0 0,0-1-1 0 0,-1-1 1 0 0,9-15-55 0 0,-11 17 20 0 0,-1-1-1 0 0,0 0 1 0 0,-1 0-1 0 0,0-1 1 0 0,-2 0 0 0 0,1 0-1 0 0,-2 0 1 0 0,0-1-1 0 0,-1 1 1 0 0,-1-1-1 0 0,-1 0 1 0 0,0-11-20 0 0,-2 26-10 0 0,-1 0 1 0 0,1 0-1 0 0,-1 0 1 0 0,1 0-1 0 0,-1 1 1 0 0,0-1-1 0 0,0 0 1 0 0,0 1-1 0 0,0-1 1 0 0,0 1-1 0 0,0 0 1 0 0,-1 0-1 0 0,1 0 0 0 0,0 0 1 0 0,-1 0-1 0 0,1 0 1 0 0,0 1-1 0 0,-1-1 1 0 0,1 1-1 0 0,-1-1 1 0 0,1 1-1 0 0,-1 0 1 0 0,1 0-1 0 0,-1 0 1 0 0,1 1-1 0 0,-1-1 1 0 0,1 0-1 0 0,0 1 0 0 0,-1 0 1 0 0,1-1-1 0 0,-1 1 1 0 0,1 0-1 0 0,0 0 1 0 0,0 1-1 0 0,0-1 1 0 0,-1 0-1 0 0,1 1 1 0 0,0-1-1 0 0,1 1 1 0 0,-1-1-1 0 0,-1 3 10 0 0,0-2-7 0 0,-2 0-7 0 0,0 1 1 0 0,0-1-1 0 0,1 1 1 0 0,-1 1-1 0 0,1-1 0 0 0,0 0 1 0 0,0 1-1 0 0,0 0 0 0 0,0 0 1 0 0,1 0-1 0 0,0 1 0 0 0,0-1 1 0 0,0 1-1 0 0,0 0 1 0 0,0 0-1 0 0,1 0 0 0 0,0 0 1 0 0,0 0-1 0 0,1 0 0 0 0,-1 0 1 0 0,0 6 13 0 0,46 12 2 0 0,101-1 62 0 0,-142-18-62 0 0,0-1 0 0 0,0 1 0 0 0,0-1 0 0 0,0 1 0 0 0,-1 0 0 0 0,1 0 0 0 0,-1 0 0 0 0,0 1 0 0 0,0-1 0 0 0,-1 0 0 0 0,1 1 0 0 0,-1-1 0 0 0,0 1 0 0 0,0 0 0 0 0,-1-1 0 0 0,1 1 0 0 0,-1 0 0 0 0,0-1 0 0 0,0 1 0 0 0,-1 0 0 0 0,1-1 0 0 0,-2 4-2 0 0,2 4 36 0 0,-2 17-9 0 0,1-26-30 0 0,0 0 1 0 0,0 0-1 0 0,1-1 1 0 0,-1 1-1 0 0,1 0 1 0 0,0 0-1 0 0,0 0 0 0 0,0 0 1 0 0,0 0-1 0 0,0-1 1 0 0,1 1-1 0 0,-1 0 1 0 0,1 0-1 0 0,0 0 0 0 0,0-1 1 0 0,0 1-1 0 0,0 0 1 0 0,0-1-1 0 0,0 1 1 0 0,1-1-1 0 0,0 1 0 0 0,-1-1 1 0 0,1 0-1 0 0,0 0 1 0 0,0 0-1 0 0,0 0 1 0 0,0 0-1 0 0,0 0 0 0 0,3 1 3 0 0,26 13-18 0 0,-9-13 19 0 0,-1 0-1 0 0,1-1 1 0 0,0-1 0 0 0,-1 0 0 0 0,1-2-1 0 0,0-1 1 0 0,13-3-1 0 0,-18 0 25 0 0,-1 0 1 0 0,0-1-1 0 0,0-1 0 0 0,0 0 0 0 0,-1-2 0 0 0,0 1 1 0 0,0-2-1 0 0,-1 0 0 0 0,0-1 0 0 0,-1 0 1 0 0,-1-1-1 0 0,1 0 0 0 0,-2-1 0 0 0,0-1 0 0 0,0 1 1 0 0,-1-2-1 0 0,-1 0 0 0 0,-1 0 0 0 0,0 0 1 0 0,-1-1-1 0 0,0 0 0 0 0,-1 0 0 0 0,0-5-25 0 0,-5 18 1 0 0,0 0 0 0 0,0 0 0 0 0,0 1-1 0 0,0-1 1 0 0,0 0 0 0 0,-1 0 0 0 0,1 0 0 0 0,-1 0-1 0 0,0 0 1 0 0,0 0 0 0 0,0 0 0 0 0,0 0 0 0 0,0 0-1 0 0,-1 0 1 0 0,0 0 0 0 0,1 0 0 0 0,-1 0 0 0 0,0 0-1 0 0,0 1 1 0 0,-1-1 0 0 0,1 0 0 0 0,0 1 0 0 0,-1-1-1 0 0,0 1 1 0 0,0-1 0 0 0,1 1 0 0 0,-1 0 0 0 0,-1-1-1 0 0,1 1 1 0 0,0 0 0 0 0,0 1 0 0 0,-1-1 0 0 0,1 0-1 0 0,-1 1 1 0 0,0-1-1 0 0,-3 1-8 0 0,0 1 0 0 0,1-1 0 0 0,-1 1 0 0 0,0 1 0 0 0,0-1 0 0 0,0 1 0 0 0,0 0 0 0 0,1 0 0 0 0,-1 1 0 0 0,0-1 0 0 0,1 1 0 0 0,-1 1 0 0 0,1-1 0 0 0,0 1 0 0 0,0 0 0 0 0,0 0 0 0 0,0 0 0 0 0,0 1 0 0 0,1 0 0 0 0,-1 0-1 0 0,1 0 1 0 0,0 0 0 0 0,0 0 0 0 0,0 2 8 0 0,-6 6-4 0 0,1 1 0 0 0,0 0 0 0 0,1 0 0 0 0,0 1 0 0 0,1 0 0 0 0,1 0 0 0 0,0 1 0 0 0,-2 10 4 0 0,5-18-3 0 0,1 1 0 0 0,0-1 1 0 0,0 1-1 0 0,0 0 0 0 0,1 0 1 0 0,0 0-1 0 0,1 0 0 0 0,0 0 0 0 0,0 0 1 0 0,1 0-1 0 0,0 0 0 0 0,0 0 1 0 0,1 0-1 0 0,-1 0 0 0 0,2-1 0 0 0,-1 1 1 0 0,1-1-1 0 0,1 1 0 0 0,-1-1 1 0 0,1 0-1 0 0,0 0 0 0 0,1-1 0 0 0,0 1 1 0 0,0-1-1 0 0,0 0 0 0 0,1 0 1 0 0,0-1-1 0 0,0 0 0 0 0,3 2 3 0 0,9 5 23 0 0,1 0 0 0 0,0-2-1 0 0,0 0 1 0 0,1-2 0 0 0,1 0 0 0 0,-1-1 0 0 0,1-1-1 0 0,0-1 1 0 0,1-1 0 0 0,-1-1 0 0 0,1 0-1 0 0,-1-2 1 0 0,7-1-23 0 0,-23 1-78 0 0,0-1 0 0 0,0 1 0 0 0,0-1 0 0 0,-1-1 0 0 0,1 1 0 0 0,0-1 0 0 0,0 0 0 0 0,0 0 0 0 0,-1 0 0 0 0,1 0 0 0 0,0-1 0 0 0,-1 0 0 0 0,1 0 0 0 0,-1 0 0 0 0,0-1 0 0 0,0 0 0 0 0,0 1 0 0 0,2-3 78 0 0,0 0-762 0 0,2-1-4543 0 0,-5 2-7143 0 0</inkml:trace>
  <inkml:trace contextRef="#ctx0" brushRef="#br0" timeOffset="5414.343">5412 950 16612 0 0,'0'0'2176'0'0,"0"0"-534"0"0,0 0-331 0 0,0 0-34 0 0,0 0-55 0 0,0 0-147 0 0,0 0-266 0 0,0 0-250 0 0,0 0-207 0 0,0 0-143 0 0,0 0-24 0 0,0 0 31 0 0,0 0 29 0 0,0 8-6 0 0,9 180 457 0 0,-7-171-1212 0 0,-2-9-9389 0 0,0-8-1818 0 0</inkml:trace>
  <inkml:trace contextRef="#ctx0" brushRef="#br0" timeOffset="5664.347">5331 486 12947 0 0,'0'0'5217'0'0,"0"0"-3897"0"0,0 0-712 0 0,0 0-280 0 0,0 0-184 0 0,0 0-152 0 0,0 0 8 0 0,0 0-40 0 0,0 0-8 0 0,0 0-8 0 0,0 0-96 0 0,0 0-224 0 0,0 0-320 0 0,0 0-904 0 0,100 114-3297 0 0,-93-103-7010 0 0</inkml:trace>
  <inkml:trace contextRef="#ctx0" brushRef="#br0" timeOffset="6015.851">6073 740 17940 0 0,'0'0'1824'0'0,"0"0"-585"0"0,0 0-289 0 0,0 0 3 0 0,0 0-17 0 0,0 0-109 0 0,0 0-172 0 0,0 0-156 0 0,0 0-127 0 0,0 0-80 0 0,0 0-79 0 0,0 0-55 0 0,-12 3-34 0 0,-40 8-31 0 0,-46 41 334 0 0,96-51-428 0 0,-1 0 0 0 0,1 0-1 0 0,-1 1 1 0 0,1-1 0 0 0,0 0 0 0 0,-1 1 0 0 0,1 0 0 0 0,0-1 0 0 0,0 1 0 0 0,0 0-1 0 0,0 0 1 0 0,0 0 0 0 0,1 0 0 0 0,-1 1 0 0 0,0-1 0 0 0,1 0 0 0 0,0 1-1 0 0,0-1 1 0 0,-1 1 0 0 0,2-1 0 0 0,-1 1 0 0 0,0-1 0 0 0,0 1 0 0 0,1 0 0 0 0,-1-1-1 0 0,1 1 1 0 0,0 0 0 0 0,0 0 0 0 0,0-1 0 0 0,0 1 0 0 0,0 0 0 0 0,1 0-1 0 0,-1-1 1 0 0,1 1 0 0 0,0 0 0 0 0,0-1 0 0 0,0 1 0 0 0,0-1 0 0 0,0 1 0 0 0,1-1 1 0 0,80 46 26 0 0,20 18 30 0 0,-98-63-25 0 0,-1 0 0 0 0,1 0-1 0 0,-1 0 1 0 0,0 0 0 0 0,0 1-1 0 0,0-1 1 0 0,0 1 0 0 0,-1 0 0 0 0,0 0-1 0 0,1 0 1 0 0,-1 0 0 0 0,-1 0-1 0 0,1 1 1 0 0,-1-1 0 0 0,1 0 0 0 0,-1 1-1 0 0,-1-1 1 0 0,1 1 0 0 0,-1-1-1 0 0,1 1 1 0 0,-1 0 0 0 0,0-1 0 0 0,-1 1-1 0 0,1-1 1 0 0,-1 1 0 0 0,0-1-1 0 0,0 1 1 0 0,-1-1 0 0 0,1 0-1 0 0,-1 1 1 0 0,0-1 0 0 0,0 0 0 0 0,0 0-1 0 0,-1 0 1 0 0,1 0 0 0 0,-1-1-1 0 0,0 1 1 0 0,0-1 0 0 0,-2 3-31 0 0,-5 0 93 0 0,0-1 1 0 0,0 1-1 0 0,-1-1 0 0 0,1-1 1 0 0,-1 0-1 0 0,0-1 0 0 0,0 0 1 0 0,0 0-1 0 0,-1-1 0 0 0,1-1 1 0 0,0 0-1 0 0,-1 0 0 0 0,-7-1-93 0 0,16 0-26 0 0,-1 0-1 0 0,0 0 1 0 0,0 0 0 0 0,1 0-1 0 0,-1-1 1 0 0,0 1-1 0 0,0-1 1 0 0,1 0-1 0 0,-1 0 1 0 0,1 0-1 0 0,-1-1 1 0 0,1 1-1 0 0,-1-1 1 0 0,1 0-1 0 0,0 0 1 0 0,0 0 0 0 0,0 0-1 0 0,0 0 1 0 0,0-1-1 0 0,-1-1 27 0 0,-4-31-6577 0 0,11 27-632 0 0,1 4-5201 0 0</inkml:trace>
  <inkml:trace contextRef="#ctx0" brushRef="#br0" timeOffset="4715.762">4600 814 928 0 0,'0'0'2029'0'0,"0"0"67"0"0,0 0 223 0 0,0 0 90 0 0,0 0-61 0 0,0 0-255 0 0,0 0-306 0 0,0 0-266 0 0,0 0-240 0 0,0 0-201 0 0,0 0-153 0 0,6-6-115 0 0,18-19-80 0 0,-19 19-38 0 0,-5 6-66 0 0,0 0-52 0 0,0 0-31 0 0,-28 26 1840 0 0,2-5-2217 0 0,1 1 0 0 0,0 1 0 0 0,2 1 0 0 0,1 1 1 0 0,-12 18-169 0 0,-7 7 136 0 0,-123 131 142 0 0,178-212-5096 0 0,6-16-1971 0 0,-7 19-4445 0 0,-9 17 5630 0 0</inkml:trace>
  <inkml:trace contextRef="#ctx0" brushRef="#br0" timeOffset="5034.371">4324 666 5457 0 0,'0'0'2423'0'0,"0"0"-200"0"0,0 0-75 0 0,0 0-92 0 0,0 0-172 0 0,0 0-333 0 0,0 0-408 0 0,0 0-400 0 0,0 0-267 0 0,0 0-58 0 0,0 0 39 0 0,0 0 110 0 0,0 0 68 0 0,-1 9-23 0 0,1-1-403 0 0,0 0 1 0 0,0 0-1 0 0,0 1 0 0 0,1-1 1 0 0,0 0-1 0 0,1 0 1 0 0,0 0-1 0 0,0 0 0 0 0,1-1 1 0 0,0 1-1 0 0,0-1 0 0 0,2 4-209 0 0,105 133 2557 0 0,-93-127-2488 0 0,0 0 1 0 0,-2 2-1 0 0,0 0 0 0 0,-2 0 1 0 0,0 2-1 0 0,-1-1 0 0 0,-1 1 1 0 0,-1 1-1 0 0,5 15-69 0 0,14 18-369 0 0,2-51-3226 0 0,-13-11-4546 0 0,-13 4-3511 0 0</inkml:trace>
  <inkml:trace contextRef="#ctx0" brushRef="#br0" timeOffset="9281.554">654 1951 5121 0 0,'0'0'2238'0'0,"0"0"-224"0"0,0 0-126 0 0,0 0 2 0 0,0 0-87 0 0,0 0-125 0 0,0 0-219 0 0,0 0-299 0 0,0 0-223 0 0,0 0-179 0 0,0 0-126 0 0,-14-7-105 0 0,-41-22-78 0 0,52 27-379 0 0,-1 1-1 0 0,1-1 1 0 0,0 1-1 0 0,-1 0 1 0 0,1 1 0 0 0,-1-1-1 0 0,0 0 1 0 0,1 1-1 0 0,-1 0 1 0 0,1 0-1 0 0,-1 0 1 0 0,0 0-1 0 0,1 1 1 0 0,-1-1 0 0 0,1 1-1 0 0,-1 0 1 0 0,1 0-1 0 0,-1 0 1 0 0,1 1-1 0 0,0-1 1 0 0,-1 1 0 0 0,1 0-1 0 0,0 0 1 0 0,0 0-1 0 0,0 0 1 0 0,1 0-1 0 0,-3 2-69 0 0,-9 6 155 0 0,-7 5-69 0 0,2 0 0 0 0,0 1 0 0 0,1 1 1 0 0,0 0-1 0 0,2 2 0 0 0,0 0 0 0 0,1 0 1 0 0,1 2-1 0 0,1 0 0 0 0,0 0 0 0 0,2 1 0 0 0,-8 21-86 0 0,16-38 8 0 0,1 0-1 0 0,-1 0 1 0 0,1 0-1 0 0,0 0 1 0 0,0 0-1 0 0,1 0 1 0 0,0 1-1 0 0,0-1 1 0 0,0 0-1 0 0,0 1 0 0 0,1-1 1 0 0,0 1-1 0 0,0-1 1 0 0,0 1-1 0 0,1-1 1 0 0,0 0-1 0 0,0 1 1 0 0,0-1-1 0 0,1 0 1 0 0,0 0-1 0 0,0 1 0 0 0,0-1 1 0 0,0-1-1 0 0,1 1 1 0 0,0 0-1 0 0,0-1 1 0 0,0 1-1 0 0,1-1 1 0 0,-1 0-1 0 0,1 0 1 0 0,0 0-1 0 0,0-1 0 0 0,0 1 1 0 0,1-1-1 0 0,-1 0 1 0 0,1 0-1 0 0,0-1 1 0 0,0 1-1 0 0,3 0-7 0 0,4-2 72 0 0,0-1-1 0 0,1 0 1 0 0,-1-1 0 0 0,1 0-1 0 0,-1-1 1 0 0,0 0 0 0 0,0-1-1 0 0,0 0 1 0 0,0-1-1 0 0,0 0 1 0 0,-1-1 0 0 0,1-1-1 0 0,-2 0 1 0 0,1 0-1 0 0,0-1 1 0 0,-1 0 0 0 0,-1-1-1 0 0,1 0 1 0 0,-1 0 0 0 0,3-5-72 0 0,20-18 89 0 0,-1-1 1 0 0,-2-1 0 0 0,-1-2 0 0 0,-2-1 0 0 0,-1-1 0 0 0,-2-1-1 0 0,-2-1 1 0 0,-1-1 0 0 0,-2-1 0 0 0,-2 0 0 0 0,1-10-90 0 0,-9 22-2 0 0,-2 0 0 0 0,0 0 1 0 0,-2-1-1 0 0,-2 0 0 0 0,0 1 1 0 0,-2-1-1 0 0,-1 0 0 0 0,-2 0 2 0 0,3 20-7 0 0,-1 0 1 0 0,-1-1-1 0 0,1 1 0 0 0,-2 0 0 0 0,0 0 0 0 0,0 0 0 0 0,0 0 0 0 0,-2 1 0 0 0,1-1 0 0 0,-1 1 0 0 0,0 0 0 0 0,-1 0 0 0 0,0 1 0 0 0,0-1 0 0 0,-1 1 0 0 0,0 1 0 0 0,-1 0 1 0 0,1 0-1 0 0,-1 0 0 0 0,-1 1 0 0 0,1 0 0 0 0,-1 0 0 0 0,0 1 0 0 0,-1 0 0 0 0,1 1 0 0 0,-1 0 0 0 0,0 1 0 0 0,0-1 0 0 0,0 2 0 0 0,-6-1 7 0 0,5 5-6 0 0,1 2-1 0 0,0 0 0 0 0,0 0 1 0 0,0 1-1 0 0,1 0 0 0 0,0 0 1 0 0,-1 1-1 0 0,2 0 0 0 0,-1 1 1 0 0,1 0-1 0 0,0 1 0 0 0,1-1 1 0 0,-1 1-1 0 0,2 1 0 0 0,-1-1 1 0 0,1 1-1 0 0,0 0 0 0 0,1 1 1 0 0,0 0-1 0 0,1-1 0 0 0,0 1 1 0 0,-1 3 6 0 0,-4 6 25 0 0,1 0 1 0 0,1 1 0 0 0,0-1 0 0 0,1 1 0 0 0,2 1 0 0 0,0-1-1 0 0,1 1 1 0 0,1-1 0 0 0,1 1 0 0 0,0 0 0 0 0,2 0 0 0 0,1-1-1 0 0,0 1 1 0 0,1-1 0 0 0,2 1 0 0 0,0-1 0 0 0,1 0-1 0 0,1-1 1 0 0,0 1 0 0 0,2-1 0 0 0,0-1 0 0 0,9 13-26 0 0,147 157 302 0 0,-36-49-163 0 0,-102-82 848 0 0,-22-45-3794 0 0,-3-10-5556 0 0,-2-6-3050 0 0</inkml:trace>
  <inkml:trace contextRef="#ctx0" brushRef="#br0" timeOffset="9504.585">1163 2029 15315 0 0,'0'0'1217'0'0,"0"0"-415"0"0,0 0-39 0 0,0 0 229 0 0,0 0 107 0 0,0 0-30 0 0,0 0-221 0 0,0 0-249 0 0,0 0-186 0 0,0 0-140 0 0,0 0-94 0 0,0 0-70 0 0,6 32-51 0 0,20 141-80 0 0,-10-132-831 0 0,-3-33-8728 0 0,-11-8-1803 0 0</inkml:trace>
  <inkml:trace contextRef="#ctx0" brushRef="#br0" timeOffset="9773.528">1162 1638 11346 0 0,'0'0'7914'0'0,"0"0"-6794"0"0,0 0-688 0 0,0 0-288 0 0,0 0-128 0 0,0 0 0 0 0,0 0 24 0 0,0 0-72 0 0,0 0-104 0 0,0 0-200 0 0,0 0-640 0 0,0 0-1952 0 0,0 0-9331 0 0</inkml:trace>
  <inkml:trace contextRef="#ctx0" brushRef="#br0" timeOffset="10125.382">1699 1918 14195 0 0,'0'0'2423'0'0,"0"0"-670"0"0,0 0-246 0 0,0 0 26 0 0,0 0-90 0 0,0 0-233 0 0,0 0-345 0 0,0 0-330 0 0,0 0-183 0 0,0 0-58 0 0,0 0-45 0 0,0 0-34 0 0,-15 8-23 0 0,-101 51 189 0 0,84-43-296 0 0,-80 60 133 0 0,111-76-221 0 0,1 1 0 0 0,-1 0 0 0 0,0-1 0 0 0,1 1 0 0 0,-1 0 0 0 0,1 0 0 0 0,-1-1 0 0 0,1 1 0 0 0,0 0 1 0 0,-1 0-1 0 0,1 0 0 0 0,0 0 0 0 0,0 0 0 0 0,-1 0 0 0 0,1-1 0 0 0,0 1 0 0 0,0 0 0 0 0,0 0 0 0 0,0 0 0 0 0,0 0 0 0 0,0 0 0 0 0,0 0 0 0 0,1 0 0 0 0,-1 0 0 0 0,0 0 1 0 0,0 0-1 0 0,1-1 0 0 0,-1 1 0 0 0,0 0 0 0 0,1 0 0 0 0,-1 0 0 0 0,1-1 0 0 0,-1 1 0 0 0,1 0 0 0 0,0 0 0 0 0,-1-1 0 0 0,1 1 0 0 0,0 0 0 0 0,-1-1 0 0 0,1 1 0 0 0,0-1 1 0 0,0 1-1 0 0,0-1 0 0 0,-1 1 0 0 0,1-1 0 0 0,0 0 0 0 0,0 1 0 0 0,0-1 0 0 0,0 0 0 0 0,0 0 0 0 0,0 0 0 0 0,-1 0 0 0 0,1 0 0 0 0,0 0 0 0 0,0 0 0 0 0,0 0 0 0 0,0 0 3 0 0,56 8 97 0 0,48 3-84 0 0,-102-10-8 0 0,0 0 0 0 0,0 0 0 0 0,0 0 0 0 0,0 0 0 0 0,0 1 0 0 0,0-1 0 0 0,0 1 0 0 0,-1 0 0 0 0,1 0 0 0 0,-1 0 0 0 0,1 0 0 0 0,-1 0 0 0 0,0 0-1 0 0,0 1 1 0 0,0-1 0 0 0,0 1 0 0 0,0 0 0 0 0,0 0 0 0 0,-1-1 0 0 0,1 1 0 0 0,-1 0 0 0 0,0 0 0 0 0,0 0 0 0 0,0 0 0 0 0,0 1 0 0 0,-1-1 0 0 0,1 0 0 0 0,-1 0 0 0 0,0 0 0 0 0,0 3-5 0 0,-1 1 47 0 0,-1-1 1 0 0,0 1-1 0 0,-1 0 1 0 0,0-1 0 0 0,0 1-1 0 0,0-1 1 0 0,-1 0 0 0 0,0 0-1 0 0,0 0 1 0 0,0-1 0 0 0,-1 1-1 0 0,0-1 1 0 0,0 0 0 0 0,0-1-1 0 0,-1 1 1 0 0,0-1 0 0 0,1 0-1 0 0,-1 0 1 0 0,-1-1-1 0 0,1 0 1 0 0,-1 0 0 0 0,-4 1-48 0 0,6-1-2 0 0,-6 2-223 0 0,1-1 0 0 0,-1 0-1 0 0,-1-1 1 0 0,1 0 0 0 0,0-1-1 0 0,-1-1 1 0 0,0 1-1 0 0,1-2 1 0 0,-1 0 0 0 0,-4 0 225 0 0,4-2-2731 0 0,4-1-5351 0 0,3 0-3894 0 0</inkml:trace>
  <inkml:trace contextRef="#ctx0" brushRef="#br0" timeOffset="10817.847">1204 1686 240 0 0,'0'0'1786'0'0,"0"0"-279"0"0,0 0-194 0 0,0 0-108 0 0,0 0-54 0 0,0 0-45 0 0,0 0-35 0 0,0 0-30 0 0,0 0-8 0 0,0 0-18 0 0,0 0-8 0 0,0 0-30 0 0,-9 3 8 0 0,-37 9 1063 0 0,46-12-1037 0 0,0 0-96 0 0,0 0-118 0 0,0 0-147 0 0,0 0-113 0 0,0 0-73 0 0,0 0-82 0 0,0 0-44 0 0,11-7 1260 0 0,23-31-550 0 0,-105 72 955 0 0,62-31-2006 0 0,-1 1 201 0 0,19-7-200 0 0,37-15 161 0 0,-22 8-1902 0 0,-1 1-5871 0 0,-20 9-4472 0 0</inkml:trace>
  <inkml:trace contextRef="#ctx0" brushRef="#br0" timeOffset="11916.272">1837 2099 7530 0 0,'0'0'3110'0'0,"0"0"-770"0"0,0 0-542 0 0,0 0-234 0 0,0 0-244 0 0,0 0-243 0 0,0 0-300 0 0,0 0-333 0 0,0 0-181 0 0,0 0-32 0 0,0 0 83 0 0,0 0 116 0 0,0 0 77 0 0,5 14-42 0 0,30 108 677 0 0,-24 269 849 0 0,-38-241-1582 0 0,27-151-375 0 0,-1 0-1 0 0,1 1 1 0 0,-1 0 0 0 0,1-1-1 0 0,0 1 1 0 0,-1-1 0 0 0,1 1-1 0 0,-1-1 1 0 0,1 1-1 0 0,-1 0 1 0 0,1-1 0 0 0,-1 1-1 0 0,1 0 1 0 0,-1 0 0 0 0,0-1-1 0 0,1 1 1 0 0,-1 0 0 0 0,1 0-1 0 0,-1 0 1 0 0,0 0-1 0 0,1 0 1 0 0,-1 0 0 0 0,1 0-1 0 0,-1 0 1 0 0,0 0 0 0 0,1 0-1 0 0,-1 0 1 0 0,1 0 0 0 0,-1 0-1 0 0,0 0 1 0 0,1 1-1 0 0,-1-1 1 0 0,1 0 0 0 0,-1 0-1 0 0,1 1 1 0 0,-1-1 0 0 0,1 0-1 0 0,-1 1 1 0 0,1-1 0 0 0,-1 1-1 0 0,1-1 1 0 0,-1 0-1 0 0,1 1 1 0 0,0-1 0 0 0,-1 1-1 0 0,1-1 1 0 0,0 1 0 0 0,-1-1-1 0 0,1 1 1 0 0,0 0-1 0 0,0-1 1 0 0,-1 1 0 0 0,1-1-1 0 0,0 1 1 0 0,0 0 0 0 0,0-1-1 0 0,0 1 1 0 0,0-1 0 0 0,0 1-34 0 0,-4-14 55 0 0,0 0 1 0 0,1-1 0 0 0,1 0 0 0 0,0 0-1 0 0,1 1 1 0 0,0-1 0 0 0,1 0 0 0 0,1 0 0 0 0,0 0-1 0 0,1 0 1 0 0,1-1-56 0 0,54-176 170 0 0,-47 166-168 0 0,6-12 16 0 0,0 2-1 0 0,2 0 1 0 0,2 1 0 0 0,1 2-1 0 0,2 0 1 0 0,1 1 0 0 0,1 1-1 0 0,2 1 1 0 0,6-3-18 0 0,-25 24-1 0 0,0 0 1 0 0,1 1 0 0 0,0 0-1 0 0,1 0 1 0 0,-1 1 0 0 0,1 1-1 0 0,0 0 1 0 0,1 0 0 0 0,-1 1-1 0 0,1 0 1 0 0,0 1 0 0 0,0 0-1 0 0,0 0 1 0 0,0 2-1 0 0,7-1 1 0 0,-15 2 3 0 0,-1 0-1 0 0,0 1 0 0 0,0-1 0 0 0,0 1 0 0 0,0 0 0 0 0,0 0 0 0 0,-1 0 0 0 0,1 0 0 0 0,0 0 1 0 0,0 0-1 0 0,0 0 0 0 0,-1 0 0 0 0,1 1 0 0 0,-1-1 0 0 0,1 1 0 0 0,-1-1 0 0 0,1 1 0 0 0,-1 0 0 0 0,0-1 1 0 0,0 1-1 0 0,0 0 0 0 0,0 0 0 0 0,0 0 0 0 0,0 0 0 0 0,-1 0 0 0 0,1 0 0 0 0,0 0 0 0 0,-1 0 1 0 0,0 0-1 0 0,1 0 0 0 0,-1 1-2 0 0,6 71 97 0 0,-6-70-86 0 0,-2 13 9 0 0,-1 1 0 0 0,0-1 0 0 0,-1 0 1 0 0,0-1-1 0 0,-2 1 0 0 0,0-1 0 0 0,-1 0 1 0 0,0 0-1 0 0,-2-1 0 0 0,1 0 0 0 0,-2-1 0 0 0,0 0 1 0 0,-1 0-1 0 0,0-1 0 0 0,-1 0 0 0 0,0-1 0 0 0,-1 0 1 0 0,-1-1-1 0 0,-2 1-20 0 0,7-6-26 0 0,0-1 0 0 0,0 1 0 0 0,0-2 0 0 0,-1 1 1 0 0,0-1-1 0 0,1-1 0 0 0,-2 0 0 0 0,1 0 0 0 0,0-1 0 0 0,-1 0 0 0 0,1-1 0 0 0,-1 0 1 0 0,1 0-1 0 0,-1-2 0 0 0,-4 0 26 0 0,14 1-121 0 0,0 0 1 0 0,0 0 0 0 0,0 0-1 0 0,0 0 1 0 0,0-1-1 0 0,0 1 1 0 0,0-1-1 0 0,0 1 1 0 0,0-1 0 0 0,0 1-1 0 0,0-1 1 0 0,0 1-1 0 0,0-1 1 0 0,0 0 0 0 0,0 1-1 0 0,1-1 1 0 0,-1 0-1 0 0,0 0 1 0 0,0 0-1 0 0,1 0 1 0 0,-1 1 0 0 0,1-1-1 0 0,-1 0 1 0 0,1 0-1 0 0,-1 0 1 0 0,1 0 0 0 0,0 0-1 0 0,-1 0 1 0 0,1 0-1 0 0,0-1 1 0 0,0 1-1 0 0,0 0 1 0 0,0 0 0 0 0,0 0-1 0 0,0-1 121 0 0,4-25-8781 0 0,0 19-2627 0 0</inkml:trace>
  <inkml:trace contextRef="#ctx0" brushRef="#br0" timeOffset="12282.785">2476 1657 16195 0 0,'0'0'1245'0'0,"0"0"-421"0"0,0 0-152 0 0,0 0 106 0 0,0 0 86 0 0,0 0 35 0 0,0 0-5 0 0,0 0-39 0 0,0 0-44 0 0,0 0-107 0 0,0 0-69 0 0,0 0-80 0 0,0 0-90 0 0,13 16-39 0 0,38 55-76 0 0,-48-68-313 0 0,-2 0-1 0 0,1 0 0 0 0,0 1 1 0 0,0-1-1 0 0,-1 0 0 0 0,0 1 1 0 0,0-1-1 0 0,0 1 0 0 0,0 0 0 0 0,-1-1 1 0 0,1 1-1 0 0,-1 0 0 0 0,0-1 1 0 0,0 1-1 0 0,0 0 0 0 0,0-1 1 0 0,-1 4-37 0 0,-1 10 196 0 0,-29 240 706 0 0,1-85-852 0 0,20-83-350 0 0,10-89 207 0 0,21 0-1200 0 0,23-17-4339 0 0,-29 5 677 0 0,-8 6 890 0 0,1 1-7207 0 0</inkml:trace>
  <inkml:trace contextRef="#ctx0" brushRef="#br0" timeOffset="12736.862">2968 1999 10586 0 0,'0'0'2673'0'0,"0"0"-579"0"0,0 0-306 0 0,0 0-201 0 0,0 0-251 0 0,0 0-254 0 0,0 0-198 0 0,0 0-109 0 0,0 0-94 0 0,0 0-91 0 0,0 0-86 0 0,0 0-29 0 0,-25 19-39 0 0,-77 61-57 0 0,17-1 425 0 0,75-69-764 0 0,1 0 0 0 0,0 1 0 0 0,0 0 0 0 0,1 1 0 0 0,1-1 0 0 0,0 2 0 0 0,0-1 0 0 0,2 1 1 0 0,-1 0-1 0 0,2 0 0 0 0,-1 1 0 0 0,2-1 0 0 0,0 1 0 0 0,1 0 0 0 0,0 0 0 0 0,1 1-40 0 0,1-14 4 0 0,0 1 0 0 0,0 0-1 0 0,0-1 1 0 0,1 1 0 0 0,-1 0-1 0 0,1-1 1 0 0,-1 1 0 0 0,1 0-1 0 0,0-1 1 0 0,-1 1 0 0 0,1-1-1 0 0,0 1 1 0 0,0-1 0 0 0,0 0 0 0 0,0 1-1 0 0,1-1 1 0 0,-1 0 0 0 0,0 0-1 0 0,0 1 1 0 0,1-1 0 0 0,-1 0-1 0 0,1-1 1 0 0,-1 1 0 0 0,1 0-1 0 0,-1 0 1 0 0,1 0 0 0 0,-1-1-1 0 0,1 1 1 0 0,0-1 0 0 0,-1 0 0 0 0,1 1-1 0 0,0-1 1 0 0,0 0 0 0 0,-1 0-1 0 0,1 0 1 0 0,0 0 0 0 0,-1 0-1 0 0,1 0 1 0 0,0-1 0 0 0,0 1-1 0 0,-1 0 1 0 0,2-1-4 0 0,70-29 395 0 0,-39 5-323 0 0,-2-2 1 0 0,-1-1 0 0 0,-1-2 0 0 0,25-31-73 0 0,-54 60 3 0 0,111-138 147 0 0,-102 156-205 0 0,-9 27-10 0 0,-1-40 63 0 0,-3 39-3 0 0,2-36 2 0 0,-1 0 1 0 0,1-1-1 0 0,0 1 1 0 0,0 0-1 0 0,1 0 1 0 0,0 0-1 0 0,0 0 1 0 0,0-1-1 0 0,1 1 1 0 0,0 0 0 0 0,1 0-1 0 0,0-1 1 0 0,0 1-1 0 0,0-1 1 0 0,0 1-1 0 0,1-1 1 0 0,0 0-1 0 0,1 0 1 0 0,-1 0-1 0 0,1 0 1 0 0,0-1-1 0 0,1 0 1 0 0,1 2 2 0 0,1-3-48 0 0,-5-2-7 0 0,0 0 0 0 0,1 0 0 0 0,-1 0 0 0 0,1 0 0 0 0,-1-1-1 0 0,1 1 1 0 0,-1-1 0 0 0,1 0 0 0 0,0 0 0 0 0,0 0 0 0 0,0 0-1 0 0,0 0 1 0 0,0-1 0 0 0,0 0 0 0 0,0 1 0 0 0,0-1 0 0 0,0 0-1 0 0,0 0 1 0 0,0 0 0 0 0,-1-1 0 0 0,1 1 0 0 0,0-1 0 0 0,0 0-1 0 0,0 1 1 0 0,0-1 0 0 0,0-1 55 0 0,0 1-224 0 0,15-11-2485 0 0,-8 4-2814 0 0,-5 1-6271 0 0</inkml:trace>
  <inkml:trace contextRef="#ctx0" brushRef="#br0" timeOffset="13107.835">3512 2113 12915 0 0,'0'0'4143'0'0,"0"0"-1772"0"0,0 0-723 0 0,0 0-162 0 0,0 0-149 0 0,0 0-190 0 0,0 0-188 0 0,0 0-193 0 0,0 0-181 0 0,0 0-124 0 0,0 0-112 0 0,0 0-87 0 0,0 0-53 0 0,-9 0-24 0 0,3 0-157 0 0,0 0-1 0 0,-1 1 1 0 0,1 0-1 0 0,0 0 0 0 0,0 0 1 0 0,0 1-1 0 0,0-1 0 0 0,0 1 1 0 0,0 1-1 0 0,0-1 0 0 0,0 1 1 0 0,-4 3-28 0 0,3-1 3 0 0,1 0 1 0 0,-1 0-1 0 0,1 1 1 0 0,0 0-1 0 0,0 0 1 0 0,1 0-1 0 0,0 1 1 0 0,0 0-1 0 0,1 0 1 0 0,-1 0-1 0 0,2 1 1 0 0,-1-1 0 0 0,1 1-1 0 0,0 0 1 0 0,0 0-1 0 0,1 0 1 0 0,0 0-1 0 0,1 0 1 0 0,0 0-1 0 0,0 1 1 0 0,1-1-1 0 0,0 1 1 0 0,0-1-1 0 0,1 0 1 0 0,0 0 0 0 0,1 6-4 0 0,2-9 2 0 0,0-1-1 0 0,0 1 1 0 0,0-1 0 0 0,0 0 0 0 0,1 0 0 0 0,0-1 0 0 0,0 1 0 0 0,0-1 0 0 0,0 0 0 0 0,0 0 0 0 0,0-1 0 0 0,1 1 0 0 0,-1-1 0 0 0,1-1 0 0 0,0 1 0 0 0,0-1 0 0 0,-1 0 0 0 0,1 0 0 0 0,0 0 0 0 0,0-1 0 0 0,0 0 0 0 0,0 0 0 0 0,0-1-1 0 0,0 0 1 0 0,0 0 0 0 0,0 0 0 0 0,-1-1 0 0 0,5-1-2 0 0,90-52-521 0 0,-65 24-7638 0 0,-31 29-3833 0 0</inkml:trace>
  <inkml:trace contextRef="#ctx0" brushRef="#br0" timeOffset="13485.801">3673 2312 11362 0 0,'0'0'2017'0'0,"0"0"-301"0"0,0 0-19 0 0,0 0-89 0 0,0 0-145 0 0,0 0-100 0 0,0 0-112 0 0,0 0-143 0 0,0 0-157 0 0,31-9-140 0 0,98-30-150 0 0,-51 4 408 0 0,-63 22-838 0 0,-14 12-222 0 0,4-2 58 0 0,1-1 1 0 0,0 0 0 0 0,-1 0-1 0 0,1-1 1 0 0,-1 1 0 0 0,-1-1 0 0 0,1 0-1 0 0,0-1 1 0 0,-1 1 0 0 0,0-1 0 0 0,-1 1-1 0 0,1-1 1 0 0,-1-1 0 0 0,0 1 0 0 0,-1 0-1 0 0,1-1 1 0 0,-1 1 0 0 0,-1-1-1 0 0,2-5-67 0 0,-3 10 5 0 0,1 0 0 0 0,-1-1 0 0 0,0 1 0 0 0,0 0-1 0 0,0-1 1 0 0,0 1 0 0 0,0-1 0 0 0,0 1 0 0 0,-1 0-1 0 0,1-1 1 0 0,-1 1 0 0 0,0 0 0 0 0,1 0-1 0 0,-1 0 1 0 0,0-1 0 0 0,0 1 0 0 0,-1 0 0 0 0,1 0-1 0 0,0 0 1 0 0,-1 0 0 0 0,1 1 0 0 0,-1-1 0 0 0,0 0-1 0 0,1 1 1 0 0,-1-1 0 0 0,0 1 0 0 0,0-1 0 0 0,0 1-1 0 0,0 0 1 0 0,0 0 0 0 0,0 0 0 0 0,-1 0-1 0 0,1 0 1 0 0,0 0 0 0 0,0 1 0 0 0,-1-1 0 0 0,1 1-1 0 0,0-1 1 0 0,-1 1 0 0 0,1 0 0 0 0,0 0 0 0 0,-1 0-1 0 0,1 0 1 0 0,-2 1-5 0 0,-2-1-6 0 0,0 0 0 0 0,1 0 0 0 0,-1 0 0 0 0,0 1 0 0 0,0 0 0 0 0,1 0 0 0 0,-1 0 0 0 0,1 1 0 0 0,-1 0 0 0 0,1 0 0 0 0,-1 1 0 0 0,1-1 0 0 0,0 1 0 0 0,0 0 0 0 0,1 0 0 0 0,-1 1 0 0 0,0-1 0 0 0,-1 3 6 0 0,-5 3-1 0 0,0 0 0 0 0,1 1 0 0 0,-1 1-1 0 0,2-1 1 0 0,0 2 0 0 0,0-1 0 0 0,1 1 0 0 0,0 0-1 0 0,1 1 1 0 0,1 0 0 0 0,0 0 0 0 0,0 1 0 0 0,1-1 0 0 0,1 1-1 0 0,1 0 1 0 0,0 0 0 0 0,0 1 0 0 0,1 2 1 0 0,2-12 0 0 0,-1 0 1 0 0,1 0-1 0 0,0 0 0 0 0,0 0 1 0 0,0 0-1 0 0,1 0 0 0 0,-1 0 1 0 0,1 0-1 0 0,1 0 0 0 0,-1-1 1 0 0,1 1-1 0 0,-1 0 1 0 0,2 0-1 0 0,-1-1 0 0 0,0 1 1 0 0,1-1-1 0 0,0 0 0 0 0,0 0 1 0 0,0 0-1 0 0,0 0 0 0 0,1-1 1 0 0,1 3-1 0 0,10 3 3 0 0,0 0 0 0 0,1-1 0 0 0,-1 0 0 0 0,1-2 0 0 0,1 0 0 0 0,-1 0 1 0 0,1-2-1 0 0,0 0 0 0 0,0-1 0 0 0,0-1 0 0 0,1 0 0 0 0,-1-1 0 0 0,0-1 0 0 0,1-1 0 0 0,1 0-3 0 0,44-11-987 0 0,-43 4-2097 0 0,-2-1-4087 0 0,-9 4-5429 0 0</inkml:trace>
  <inkml:trace contextRef="#ctx0" brushRef="#br0" timeOffset="14551.009">4102 2518 2665 0 0,'0'0'1567'0'0,"0"0"-610"0"0,0 0 53 0 0,0 0 363 0 0,0 0 270 0 0,0 0 11 0 0,0 0-144 0 0,0 0-131 0 0,0 0-59 0 0,0 0-67 0 0,0 0-60 0 0,0 0-94 0 0,0 0-108 0 0,3 1-55 0 0,-2-1-746 0 0,0 0 0 0 0,0 1 0 0 0,0-1 1 0 0,1 0-1 0 0,-1 0 0 0 0,0-1 0 0 0,0 1 1 0 0,0 0-1 0 0,0 0 0 0 0,1 0 0 0 0,-1-1 1 0 0,0 1-1 0 0,0-1 0 0 0,0 1 0 0 0,0-1 1 0 0,0 1-1 0 0,0-1 0 0 0,0 0 0 0 0,0 1 0 0 0,0-1 1 0 0,0 0-1 0 0,0 0 0 0 0,0 1 0 0 0,-1-1 1 0 0,1 0-1 0 0,0 0 0 0 0,-1 0 0 0 0,1 0 1 0 0,0 0-1 0 0,-1 0 0 0 0,1-1 0 0 0,-1 1 1 0 0,0 0-1 0 0,1 0 0 0 0,-1-1-190 0 0,0 1-46 0 0,41-72 1360 0 0,-25 40-1057 0 0,3 1 1 0 0,0 0-1 0 0,2 2 0 0 0,21-24-257 0 0,84-59 188 0 0,-125 112-191 0 0,1 0 0 0 0,-1 0 1 0 0,0 0-1 0 0,1 0 0 0 0,-1 1 0 0 0,1-1 0 0 0,-1 1 0 0 0,1-1 1 0 0,-1 1-1 0 0,1-1 0 0 0,-1 1 0 0 0,1 0 0 0 0,-1 0 0 0 0,1 0 1 0 0,0 0-1 0 0,-1 0 0 0 0,1 0 0 0 0,-1 0 0 0 0,1 0 0 0 0,-1 1 1 0 0,1-1-1 0 0,-1 0 0 0 0,1 1 0 0 0,-1 0 0 0 0,1-1 0 0 0,-1 1 1 0 0,1 0-1 0 0,-1 0 0 0 0,0-1 0 0 0,0 1 0 0 0,1 0 0 0 0,-1 0 1 0 0,0 1-1 0 0,0-1 0 0 0,0 0 0 0 0,0 0 0 0 0,0 0 0 0 0,0 1 1 0 0,0-1-1 0 0,-1 1 0 0 0,1-1 0 0 0,0 0 0 0 0,-1 1 0 0 0,1-1 1 0 0,-1 1-1 0 0,0-1 0 0 0,1 1 0 0 0,-1 0 0 0 0,0 0 3 0 0,10 82-30 0 0,-10 52-20 0 0,0-137 50 0 0,0 1-1 0 0,0-1 1 0 0,0 0-1 0 0,0 1 1 0 0,1-1-1 0 0,-1 1 0 0 0,0-1 1 0 0,0 0-1 0 0,0 1 1 0 0,1-1-1 0 0,-1 1 1 0 0,0-1-1 0 0,0 1 1 0 0,1-1-1 0 0,-1 1 1 0 0,0-1-1 0 0,1 1 1 0 0,-1-1-1 0 0,1 1 0 0 0,-1-1 1 0 0,1 1-1 0 0,-1 0 1 0 0,1-1-1 0 0,-1 1 1 0 0,1 0-1 0 0,-1-1 1 0 0,1 1-1 0 0,-1 0 1 0 0,1 0-1 0 0,0 0 0 0 0,-1-1 1 0 0,1 1-1 0 0,-1 0 1 0 0,1 0-1 0 0,0 0 1 0 0,-1 0-1 0 0,1 0 1 0 0,-1 0-1 0 0,1 0 1 0 0,0 0-1 0 0,-1 0 0 0 0,1 1 1 0 0,-1-1-1 0 0,1 0 1 0 0,0 0-1 0 0,-1 0 1 0 0,1 1-1 0 0,-1-1 1 0 0,1 0-1 0 0,-1 1 1 0 0,1-1-1 0 0,-1 0 1 0 0,1 1-1 0 0,-1-1 0 0 0,1 1 1 0 0,-1-1-1 0 0,0 1 1 0 0,1-1-1 0 0,-1 1 1 0 0,0-1-1 0 0,1 1 1 0 0,-1-1-1 0 0,0 1 1 0 0,0-1-1 0 0,1 1 0 0 0,-1-1 1 0 0,0 1 0 0 0,8-9 23 0 0,254-237 121 0 0,-218 218-240 0 0,-44 27 59 0 0,4 155 27 0 0,-3-140-65 0 0,0 1-1 0 0,1-1 1 0 0,1 0-1 0 0,0 0 1 0 0,2 0-1 0 0,-1-1 1 0 0,2 1-1 0 0,2 4 76 0 0,-8-18-315 0 0,3 0-1213 0 0,0 1-1004 0 0,0-1-2708 0 0,-1-1-6625 0 0</inkml:trace>
  <inkml:trace contextRef="#ctx0" brushRef="#br0" timeOffset="14902.349">5074 2393 10578 0 0,'0'0'2953'0'0,"0"0"-494"0"0,0 0-340 0 0,0 0-262 0 0,0 0-205 0 0,31-15-217 0 0,98-46-275 0 0,-23-7 852 0 0,-81 47-1566 0 0,24-39 797 0 0,-48 59-1225 0 0,0-1 0 0 0,0 1 0 0 0,-1 0 0 0 0,1-1 0 0 0,-1 1 0 0 0,1 0 0 0 0,-1-1 0 0 0,1 1 1 0 0,-1-1-1 0 0,0 1 0 0 0,0-1 0 0 0,0 1 0 0 0,0-1 0 0 0,0 1 0 0 0,0-1 0 0 0,0 1 0 0 0,0-1 0 0 0,0 1 0 0 0,-1 0 1 0 0,1-1-1 0 0,-1 1 0 0 0,1-1 0 0 0,-1 1 0 0 0,0 0 0 0 0,1-1 0 0 0,-1 1 0 0 0,0 0 0 0 0,0 0 0 0 0,0 0 1 0 0,0-1-1 0 0,0 1 0 0 0,0 0 0 0 0,0 0 0 0 0,0 0 0 0 0,0 1 0 0 0,-1-1 0 0 0,1 0 0 0 0,0 0 0 0 0,-1 1 0 0 0,1-1 1 0 0,0 1-1 0 0,-1-1 0 0 0,1 1 0 0 0,-1-1 0 0 0,1 1 0 0 0,-1 0 0 0 0,1 0 0 0 0,-2 0-18 0 0,-11 0-9 0 0,-1 0-1 0 0,1 1 1 0 0,0 1 0 0 0,-1 0-1 0 0,1 1 1 0 0,0 1 0 0 0,0 0-1 0 0,1 1 1 0 0,0 1 0 0 0,-1 0-1 0 0,2 0 1 0 0,-1 1 0 0 0,1 1-1 0 0,0 0 1 0 0,0 1 0 0 0,1 0-1 0 0,1 1 1 0 0,-1 0 0 0 0,1 0-1 0 0,1 1 1 0 0,0 1 0 0 0,1 0-1 0 0,-4 7 10 0 0,5-9-22 0 0,0 0-1 0 0,1 0 1 0 0,0 0-1 0 0,1 1 1 0 0,0 0-1 0 0,1 0 0 0 0,0 0 1 0 0,1 1-1 0 0,0 0 1 0 0,1-1-1 0 0,0 1 1 0 0,1 0-1 0 0,1 0 0 0 0,-1 6 23 0 0,2-14-22 0 0,0-1-1 0 0,0 1 1 0 0,1-1-1 0 0,-1 1 1 0 0,1-1 0 0 0,-1 0-1 0 0,1 1 1 0 0,0-1-1 0 0,0 0 1 0 0,0 0-1 0 0,1 0 1 0 0,-1-1-1 0 0,1 1 1 0 0,0 0-1 0 0,0-1 1 0 0,-1 0-1 0 0,1 0 1 0 0,1 0-1 0 0,-1 0 1 0 0,0 0-1 0 0,0-1 1 0 0,1 1-1 0 0,-1-1 1 0 0,1 0 0 0 0,-1 0-1 0 0,1 0 1 0 0,0 0-1 0 0,2-1 23 0 0,109 1-3049 0 0,-68-15-206 0 0,-19 4-3471 0 0,-12 6-4697 0 0</inkml:trace>
  <inkml:trace contextRef="#ctx0" brushRef="#br0" timeOffset="15357.631">5512 2441 11506 0 0,'0'0'2862'0'0,"0"0"-501"0"0,0 0-342 0 0,0 0-317 0 0,0 0-298 0 0,0 0-242 0 0,0 0-210 0 0,0 0-139 0 0,0 0-110 0 0,0 0-135 0 0,0 0-114 0 0,0 0-108 0 0,0 0-56 0 0,32-25-22 0 0,102-78-48 0 0,-81 55 157 0 0,-13-4 113 0 0,-40 52-484 0 0,0 0-24 0 0,0 0-21 0 0,-5 18-388 0 0,-6 77 74 0 0,13-91 353 0 0,0 0-1 0 0,1-1 1 0 0,-1 0 0 0 0,0 1 0 0 0,1-1-1 0 0,0 0 1 0 0,0 0 0 0 0,0 0 0 0 0,0-1-1 0 0,0 1 1 0 0,1-1 0 0 0,-1 0 0 0 0,1 0 0 0 0,0 0-1 0 0,-1 0 1 0 0,1 0 0 0 0,0-1 0 0 0,0 0-1 0 0,0 0 1 0 0,0 0 0 0 0,0 0 0 0 0,1-1 0 0 0,6 3 32 0 0,0-1 0 0 0,1-1 1 0 0,-1 0-1 0 0,1 0 1 0 0,-1-1-1 0 0,1-1 1 0 0,0 0-1 0 0,-1-1 1 0 0,0 0-1 0 0,1 0 1 0 0,-1-1-1 0 0,0-1 0 0 0,0 0 1 0 0,-1 0-1 0 0,3-3-32 0 0,-6 4-13 0 0,0-1 1 0 0,0 1-1 0 0,-1-2 0 0 0,0 1 0 0 0,0-1 0 0 0,0 0 0 0 0,0 0 0 0 0,-1 0 0 0 0,0-1 1 0 0,0 0-1 0 0,0 0 0 0 0,-1-1 0 0 0,0 1 0 0 0,0-1 0 0 0,0 0 0 0 0,-1 0 0 0 0,0 0 1 0 0,-1 0-1 0 0,1 0 0 0 0,-1-1 0 0 0,-1 1 0 0 0,1-1 0 0 0,-2 0 0 0 0,1 1 0 0 0,-1-1 1 0 0,0 0 12 0 0,1-22-2630 0 0,0 10-5396 0 0,1 12-4026 0 0</inkml:trace>
  <inkml:trace contextRef="#ctx0" brushRef="#br0" timeOffset="15638.61">6406 1635 15411 0 0,'0'0'3628'0'0,"0"0"-1880"0"0,0 0-813 0 0,0 0 0 0 0,0 0 76 0 0,0 0 30 0 0,0 0-63 0 0,0 0-181 0 0,0 0-126 0 0,0 0-97 0 0,0 0-44 0 0,1 30-36 0 0,3 99-103 0 0,-3 359 914 0 0,18-392-1569 0 0,-13-88-1722 0 0,-11-23-159 0 0,-32-40-2526 0 0,21 33 622 0 0,1 0-4007 0 0,8 11-1222 0 0</inkml:trace>
  <inkml:trace contextRef="#ctx0" brushRef="#br0" timeOffset="15888.213">6011 1985 6089 0 0,'0'0'5033'0'0,"0"0"-2289"0"0,0 0-900 0 0,0 0-156 0 0,0 0 43 0 0,0 0 80 0 0,0 0-97 0 0,0 0-288 0 0,0 0-315 0 0,0 0-272 0 0,37 2-193 0 0,118 8-115 0 0,-84-7 15 0 0,-1-3 0 0 0,1-4 0 0 0,16-4-546 0 0,-13 1 51 0 0,-41 4-628 0 0,67-4 966 0 0,-68 10-3302 0 0,-1 4-3347 0 0,-21-3-6209 0 0</inkml:trace>
  <inkml:trace contextRef="#ctx0" brushRef="#br0" timeOffset="23474.722">151 3328 2457 0 0,'0'0'2163'0'0,"0"0"-748"0"0,0 0-116 0 0,0 0 165 0 0,0 0 67 0 0,0 0-109 0 0,0 0-249 0 0,0 0-146 0 0,0 0-28 0 0,0 0 40 0 0,0 0-3 0 0,9 2-77 0 0,0 1-556 0 0,1-2 0 0 0,0 1-1 0 0,0-1 1 0 0,0-1 0 0 0,0 1 0 0 0,0-2 0 0 0,0 1 0 0 0,0-2 0 0 0,0 1 0 0 0,0-1-1 0 0,5-2-402 0 0,12-8 653 0 0,0 0 0 0 0,-1-2-1 0 0,0-1 1 0 0,-1-1-1 0 0,0-1 1 0 0,10-11-653 0 0,16-39 758 0 0,-50 65-741 0 0,0 1 0 0 0,0-1 0 0 0,0 0 0 0 0,0-1 0 0 0,0 1 0 0 0,0 0 0 0 0,-1 0 0 0 0,1 0 0 0 0,-1 0 0 0 0,0-1 0 0 0,1 1 0 0 0,-1 0 0 0 0,0 0 0 0 0,0-1 0 0 0,-1 1 0 0 0,1 0 0 0 0,0 0 0 0 0,-1-1 0 0 0,1 1 0 0 0,-1 0 0 0 0,0 0 0 0 0,1 0 0 0 0,-1 0 0 0 0,0 0 0 0 0,-1 0 0 0 0,1 0 0 0 0,0 0 0 0 0,0 0 0 0 0,-1 1 1 0 0,1-1-1 0 0,-1 0 0 0 0,0 1 0 0 0,1-1 0 0 0,-1 1 0 0 0,-1-1-17 0 0,-8-4-16 0 0,0 0 0 0 0,-1 0 0 0 0,1 2 0 0 0,-1-1 0 0 0,0 1 0 0 0,-1 1 0 0 0,1 0 0 0 0,-1 1 0 0 0,1 1 0 0 0,-1 0 0 0 0,0 0 0 0 0,1 1 1 0 0,-12 1 15 0 0,7 1-14 0 0,0 1 0 0 0,0 1 1 0 0,1 0-1 0 0,-1 1 0 0 0,1 0 1 0 0,0 2-1 0 0,0 0 0 0 0,1 1 1 0 0,0 0-1 0 0,0 1 0 0 0,1 1 1 0 0,0 0-1 0 0,0 1 0 0 0,1 0 0 0 0,-4 6 15 0 0,9-9 10 0 0,0 1 0 0 0,1-1 0 0 0,0 1 1 0 0,0 1-1 0 0,1-1 0 0 0,1 1 1 0 0,-1 0-1 0 0,1 0 0 0 0,1 1 1 0 0,0 0-1 0 0,1-1 0 0 0,0 1 1 0 0,0 1-1 0 0,1-1 0 0 0,1 0 1 0 0,0 0-1 0 0,0 1 0 0 0,1-1 0 0 0,1 0 1 0 0,-1 1-1 0 0,2-1 0 0 0,0 0 1 0 0,0 0-1 0 0,1 0 0 0 0,1 0 1 0 0,-1 0-1 0 0,2-1 0 0 0,0 1 1 0 0,4 6-12 0 0,0-7 66 0 0,0 0 1 0 0,2 0-1 0 0,-1-1 1 0 0,1 0 0 0 0,0-1-1 0 0,1 0 1 0 0,0-1-1 0 0,0 0 1 0 0,0-1 0 0 0,1 0-1 0 0,0-1 1 0 0,0-1 0 0 0,1 0-1 0 0,-1-1 1 0 0,1 0-1 0 0,0-1 1 0 0,0 0 0 0 0,0-1-1 0 0,10-1-66 0 0,-10 0 49 0 0,-1 0 0 0 0,1-2 0 0 0,-1 1-1 0 0,1-1 1 0 0,-1-1 0 0 0,0 0 0 0 0,0-1 0 0 0,0-1 0 0 0,-1 0-1 0 0,1-1 1 0 0,-1 0 0 0 0,0 0 0 0 0,6-6-49 0 0,13-25-372 0 0,-26 18-6902 0 0,-5 16-4307 0 0</inkml:trace>
  <inkml:trace contextRef="#ctx0" brushRef="#br0" timeOffset="24989.148">1101 3152 7450 0 0,'0'0'2511'0'0,"0"0"-379"0"0,0 0-169 0 0,0 0-37 0 0,0 0-171 0 0,0 0-196 0 0,0 0-287 0 0,0 0-285 0 0,0 0-173 0 0,0 0-121 0 0,0 0-89 0 0,0 0-65 0 0,0 0-55 0 0,-17-4-62 0 0,-54-11-46 0 0,-7 12 941 0 0,-11 54-714 0 0,69-37-571 0 0,1 0-1 0 0,1 2 1 0 0,0 0-1 0 0,1 1 1 0 0,1 0 0 0 0,-3 6-32 0 0,14-19 0 0 0,1 1 1 0 0,0-1-1 0 0,1 1 1 0 0,-1-1-1 0 0,1 1 1 0 0,0 0-1 0 0,0 0 1 0 0,1 1-1 0 0,-1-1 1 0 0,1 0-1 0 0,0 1 1 0 0,1 0-1 0 0,-1-1 1 0 0,1 1-1 0 0,0 0 1 0 0,1 0 0 0 0,-1-1-1 0 0,1 1 1 0 0,0 0-1 0 0,1 0 1 0 0,-1 0-1 0 0,1 0 1 0 0,0-1-1 0 0,1 1 1 0 0,-1 0-1 0 0,1-1 1 0 0,0 1-1 0 0,1-1 1 0 0,-1 0-1 0 0,1 0 1 0 0,0 0-1 0 0,0 0 1 0 0,2 1-1 0 0,0-1 22 0 0,1 1 1 0 0,0-1-1 0 0,1-1 1 0 0,-1 1-1 0 0,1-1 1 0 0,0-1-1 0 0,0 1 1 0 0,0-1-1 0 0,1 0 0 0 0,-1-1 1 0 0,1 1-1 0 0,-1-2 1 0 0,1 1-1 0 0,0-1 1 0 0,0 0-1 0 0,0-1 1 0 0,0 1-1 0 0,0-2 0 0 0,-1 1 1 0 0,1-1-1 0 0,0 0 1 0 0,0-1-1 0 0,-1 0 1 0 0,1 0-1 0 0,5-3-22 0 0,11-3 122 0 0,1-2-1 0 0,-2-1 0 0 0,1-1 1 0 0,-2-1-1 0 0,1-1 0 0 0,-2-1 1 0 0,5-5-122 0 0,-1 0 94 0 0,0-1 0 0 0,-2-1 0 0 0,-1-1 0 0 0,-1-1 0 0 0,-1-1 0 0 0,-1-1 1 0 0,-1-1-1 0 0,-1 0 0 0 0,10-25-94 0 0,-13 15 205 0 0,-14 36-118 0 0,0 1-38 0 0,0 0-16 0 0,0 0-9 0 0,0 0-28 0 0,0 0 11 0 0,0 0-2 0 0,0 0-45 0 0,-6 23 377 0 0,-96 227 116 0 0,19-15-441 0 0,59-168-14 0 0,3 2 1 0 0,3 0-1 0 0,3 0 0 0 0,3 6 2 0 0,6 14-4 0 0,6-89 0 0 0,0 0 7 0 0,0 0-6 0 0,0 0 14 0 0,0 0 21 0 0,0 0-11 0 0,0 0-21 0 0,0 0-1 0 0,0 0-16 0 0,0 0 26 0 0,0 0 6 0 0,0 0-25 0 0,0 0 14 0 0,0 0-12 0 0,0-3 3 0 0,0 3-10 0 0,0 0-10 0 0,0 0-7 0 0,30-19 20 0 0,213-105 24 0 0,-215 108-67 0 0,-27 16 67 0 0,-1 0 11 0 0,0 0-22 0 0,0 0 2 0 0,0 0-4 0 0,0 0 14 0 0,-7-18 240 0 0,-1 11-244 0 0,1 1 1 0 0,-1 0-1 0 0,0 0 0 0 0,-1 1 0 0 0,0 0 0 0 0,1 1 0 0 0,-2 0 0 0 0,1 0 0 0 0,0 0 0 0 0,-1 2 0 0 0,-8-3-9 0 0,-326-62-28 0 0,278 44 99 0 0,114-10-151 0 0,-39 30 80 0 0,197-59 104 0 0,-35 32-77 0 0,-158 30-811 0 0,0-11-2739 0 0,-5 0-959 0 0,-4 7-651 0 0,-1 0-6767 0 0</inkml:trace>
  <inkml:trace contextRef="#ctx0" brushRef="#br0" timeOffset="25542.809">1522 3295 11891 0 0,'0'0'2291'0'0,"0"0"-342"0"0,0 0-211 0 0,0 0-88 0 0,0 0-171 0 0,0 0-264 0 0,0 0-280 0 0,0 0-235 0 0,0 0-135 0 0,0 0-59 0 0,0 0-32 0 0,0 0 7 0 0,-5-6 1952 0 0,5 258-1486 0 0,0-249-938 0 0,-1 0-1 0 0,1 0 1 0 0,0 1-1 0 0,0-1 1 0 0,1 0-1 0 0,-1 0 1 0 0,0 0-1 0 0,1 0 1 0 0,0 0-1 0 0,0 0 1 0 0,0 0-1 0 0,0-1 1 0 0,0 1-1 0 0,1 0 1 0 0,-1 0-1 0 0,1-1 1 0 0,-1 1-1 0 0,1-1 1 0 0,0 1 0 0 0,0-1-1 0 0,0 0 1 0 0,1 0-1 0 0,-1 0 1 0 0,0 0-1 0 0,1 0 1 0 0,-1 0-1 0 0,1-1 1 0 0,0 1-1 0 0,-1-1 1 0 0,1 0-1 0 0,0 0 1 0 0,0 0-1 0 0,0 0 1 0 0,0 0-1 0 0,0-1 1 0 0,0 1-1 0 0,0-1 1 0 0,0 0-1 0 0,0 0 1 0 0,0 0-1 0 0,0 0 1 0 0,0-1-1 0 0,0 1 1 0 0,0-1-1 0 0,0 1 1 0 0,0-1-1 0 0,2-1-8 0 0,17-10 156 0 0,-1-2 0 0 0,-1 0-1 0 0,0-1 1 0 0,0-1-1 0 0,-2-1 1 0 0,0 0 0 0 0,-1-2-1 0 0,-1 0 1 0 0,0 0 0 0 0,3-9-156 0 0,6-10 144 0 0,-1-1 0 0 0,-2-1 1 0 0,-1 0-1 0 0,3-16-144 0 0,-7 23 80 0 0,-17 32-97 0 0,0 1 19 0 0,0 0-51 0 0,0 0-11 0 0,-13 11-737 0 0,-32 60-2216 0 0,28-39-5701 0 0,13-24-3408 0 0</inkml:trace>
  <inkml:trace contextRef="#ctx0" brushRef="#br0" timeOffset="25828.913">2216 3299 15739 0 0,'0'0'1833'0'0,"0"0"-578"0"0,0 0-100 0 0,0 0 218 0 0,0 0 125 0 0,0 0-94 0 0,0 0-273 0 0,0 0-277 0 0,0 0-193 0 0,0 0-159 0 0,0 0-82 0 0,0 0-78 0 0,0 0-78 0 0,4 25-46 0 0,7 79-38 0 0,-19-14 159 0 0,1-66-287 0 0,-26 52-316 0 0,11-54-3440 0 0,16-21 614 0 0,3-1-2383 0 0,-1 0-6487 0 0</inkml:trace>
  <inkml:trace contextRef="#ctx0" brushRef="#br0" timeOffset="26074.768">2185 3012 12307 0 0,'0'0'2248'0'0,"0"0"-736"0"0,0 0-383 0 0,0 0-281 0 0,0 0-240 0 0,0 0-256 0 0,0 0-328 0 0,0 0-352 0 0,0 0-184 0 0,0 0-208 0 0,0 0-296 0 0,0 0-881 0 0,0 0-7049 0 0</inkml:trace>
  <inkml:trace contextRef="#ctx0" brushRef="#br0" timeOffset="26401.643">2561 2795 14395 0 0,'0'0'3682'0'0,"0"0"-1308"0"0,0 0-599 0 0,0 0-207 0 0,0 0-209 0 0,0 0-265 0 0,0 0-306 0 0,0 0-245 0 0,0 0-139 0 0,0 0-87 0 0,0 0-27 0 0,0 0-20 0 0,0 0-41 0 0,1 1-4 0 0,7 97 1107 0 0,3 501-893 0 0,-11-589-435 0 0,1 2-8 0 0,-1 0 0 0 0,0 0 1 0 0,-1 1-1 0 0,-1-1 0 0 0,0 0 1 0 0,0-1-1 0 0,-1 1 0 0 0,0 0 1 0 0,-3 4 3 0 0,0-34-3169 0 0,6-5-4895 0 0,0 16-3788 0 0</inkml:trace>
  <inkml:trace contextRef="#ctx0" brushRef="#br0" timeOffset="28682.912">2955 3380 3961 0 0,'0'0'3189'0'0,"0"0"-1037"0"0,0 0-454 0 0,0 0 67 0 0,0 0 50 0 0,0 0-116 0 0,0 0-238 0 0,0 0-388 0 0,0 0-362 0 0,0 0-232 0 0,0 0-83 0 0,7-3 213 0 0,-5 3 2144 0 0,1 127-306 0 0,-1-16-3431 0 0,-6-125-3286 0 0,-1 6-3150 0 0,3 5-3601 0 0</inkml:trace>
  <inkml:trace contextRef="#ctx0" brushRef="#br0" timeOffset="28990.415">2969 2986 6841 0 0,'0'0'2292'0'0,"0"0"-79"0"0,0 0-143 0 0,0 0-225 0 0,0 0-332 0 0,0 0-280 0 0,0 0-241 0 0,0 0-229 0 0,0 0-102 0 0,0 0-80 0 0,0 0-83 0 0,0 0-51 0 0,-9 7-39 0 0,-28 22-11 0 0,12 20 1129 0 0,23-35-1238 0 0,36-60 1340 0 0,2-22-3079 0 0,-38 68-4473 0 0,-3 0-286 0 0,1 0-5593 0 0</inkml:trace>
  <inkml:trace contextRef="#ctx0" brushRef="#br0" timeOffset="29743.608">3408 2806 11707 0 0,'0'0'4687'0'0,"0"0"-2417"0"0,0 0-883 0 0,0 0-33 0 0,0 0 65 0 0,0 0-47 0 0,0 0-224 0 0,0 0-298 0 0,0 0-248 0 0,0 0-128 0 0,0 0-87 0 0,0 0-47 0 0,0 0-51 0 0,4-6-45 0 0,16-16-33 0 0,-15 58 524 0 0,23 188-334 0 0,-14-18-292 0 0,-8 114-109 0 0,-10-310 466 0 0,22-37-475 0 0,0 0 0 0 0,2 1 0 0 0,0 0 0 0 0,2 2 0 0 0,1 0 0 0 0,1 2 0 0 0,0 1 0 0 0,2 1 0 0 0,0 1 0 0 0,2 1 0 0 0,0 1 0 0 0,1 1-1 0 0,7-1 10 0 0,75-17-90 0 0,-108 37 91 0 0,0-1 1 0 0,0 1 0 0 0,-1 0-1 0 0,1 0 1 0 0,-1 0 0 0 0,1 0-1 0 0,-1 1 1 0 0,0-1 0 0 0,0 1-1 0 0,0-1 1 0 0,-1 1 0 0 0,1-1-1 0 0,-1 1 1 0 0,0 0 0 0 0,0 0-1 0 0,0 0 1 0 0,-1 0 0 0 0,1 0-1 0 0,-1-1 1 0 0,0 1-1 0 0,0 2-1 0 0,0 7 3 0 0,0 0-1 0 0,-1 0 1 0 0,0 0-1 0 0,0 0 0 0 0,-2 0 1 0 0,0 0-1 0 0,0 0 0 0 0,-1-1 1 0 0,-1 1-1 0 0,0-1 1 0 0,0 0-1 0 0,-2-1 0 0 0,1 1 1 0 0,-1-1-1 0 0,-1 0 0 0 0,0-1 1 0 0,-1 0-1 0 0,-3 4-2 0 0,-4 3 6 0 0,-1-1-1 0 0,0 0 1 0 0,-1-1-1 0 0,0-1 0 0 0,-2-1 1 0 0,1-1-1 0 0,-1 0 1 0 0,-1-1-1 0 0,0-2 1 0 0,-17 6-6 0 0,33-14-25 0 0,0 1 0 0 0,0-1 0 0 0,-1-1 0 0 0,1 1 0 0 0,0-1 0 0 0,0 0 0 0 0,-1 0 0 0 0,1 0-1 0 0,0-1 1 0 0,0 0 0 0 0,-1 0 0 0 0,1 0 0 0 0,0 0 0 0 0,0-1 0 0 0,0 0 0 0 0,0 0 0 0 0,1-1 0 0 0,-1 1 0 0 0,1-1 0 0 0,-1 0 0 0 0,1 0 0 0 0,0 0 0 0 0,0-1 0 0 0,0 0 0 0 0,1 0 0 0 0,-1 0 0 0 0,1 0 0 0 0,0 0 0 0 0,0 0 0 0 0,0-1 0 0 0,1 0 0 0 0,-1 1 0 0 0,1-1 0 0 0,0 0 0 0 0,1 0 0 0 0,-1 0-1 0 0,1 0 1 0 0,0-1 0 0 0,0 1 0 0 0,1 0 0 0 0,-1 0 0 0 0,1-1 0 0 0,0 1 0 0 0,1-1 25 0 0,18-65-2350 0 0,11 32-5765 0 0,-21 27-3861 0 0</inkml:trace>
  <inkml:trace contextRef="#ctx0" brushRef="#br0" timeOffset="30477.53">3995 3634 5553 0 0,'0'0'1877'0'0,"0"0"-146"0"0,0 0-50 0 0,0 0-74 0 0,0 0-213 0 0,0 0-243 0 0,0 0-246 0 0,0 0-195 0 0,0 0-9 0 0,0 0 78 0 0,0 0 140 0 0,0 0 79 0 0,0 0 6 0 0,4-1-72 0 0,72-39 2881 0 0,-56 23-3474 0 0,-1-1 0 0 0,0-1 0 0 0,-1-1 0 0 0,-2 0 1 0 0,0-1-1 0 0,-1-1 0 0 0,0-1 0 0 0,-2 0 0 0 0,-1 0 0 0 0,1-7-339 0 0,-10 25 18 0 0,1-1 0 0 0,-1 1 0 0 0,-1-1 0 0 0,1 0 0 0 0,-1 0 0 0 0,0 0 0 0 0,-1 0 0 0 0,1-1 0 0 0,-1 1 0 0 0,0 0 0 0 0,-1-1 0 0 0,1 1 0 0 0,-1-1 0 0 0,-1 1 0 0 0,1 0 0 0 0,-1-1 0 0 0,0 1 0 0 0,-1 0 0 0 0,1 0 0 0 0,-1-1 0 0 0,0 1 0 0 0,-1 1 0 0 0,0-1 0 0 0,1 0 0 0 0,-2 0 0 0 0,1 1 0 0 0,-1-1-18 0 0,2 6-10 0 0,0-1 0 0 0,0 0 0 0 0,1 1 0 0 0,-1-1 0 0 0,0 1 0 0 0,0-1 0 0 0,0 1 0 0 0,0 0 0 0 0,0 0 0 0 0,0 0 0 0 0,0 0 1 0 0,0 0-1 0 0,0 1 0 0 0,0-1 0 0 0,0 0 0 0 0,0 1 0 0 0,0-1 0 0 0,0 1 0 0 0,1 0 0 0 0,-1 0 0 0 0,0 0 0 0 0,0 0 0 0 0,1 0 0 0 0,-1 0 1 0 0,1 0-1 0 0,-1 0 0 0 0,1 1 0 0 0,-1-1 0 0 0,1 1 0 0 0,0-1 0 0 0,-1 1 0 0 0,1 0 10 0 0,0-1-4 0 0,0 0-1 0 0,0 0 1 0 0,0 0 0 0 0,0 0-1 0 0,1 0 1 0 0,-1 0-1 0 0,0 0 1 0 0,1 0 0 0 0,-1 0-1 0 0,1 0 1 0 0,-1 0 0 0 0,1 0-1 0 0,-1 1 1 0 0,1-1-1 0 0,0 0 1 0 0,0 0 0 0 0,-1 1-1 0 0,1-1 1 0 0,0 0 0 0 0,0 0-1 0 0,0 0 1 0 0,0 1-1 0 0,1-1 1 0 0,-1 0 0 0 0,0 0-1 0 0,0 1 1 0 0,1-1-1 0 0,-1 0 1 0 0,1 0 0 0 0,-1 0-1 0 0,1 0 1 0 0,0 0 0 0 0,-1 0-1 0 0,1 0 1 0 0,0 0-1 0 0,0 0 1 0 0,-1 0 0 0 0,1 0-1 0 0,0 0 1 0 0,0 0 0 0 0,0-1-1 0 0,0 1 1 0 0,0 0-1 0 0,0-1 1 0 0,0 1 0 0 0,0-1-1 0 0,1 1 1 0 0,-1-1 0 0 0,0 1 4 0 0,47 10 37 0 0,-40-10-36 0 0,-1 0-1 0 0,1 0 1 0 0,-1 1-1 0 0,1 0 1 0 0,-1 0-1 0 0,0 1 1 0 0,0 0-1 0 0,0 0 1 0 0,-1 0-1 0 0,1 1 1 0 0,-1 0 0 0 0,4 4-1 0 0,-7-3 11 0 0,0 1 1 0 0,-1-1-1 0 0,0 1 1 0 0,0 0-1 0 0,-1 0 1 0 0,1 0 0 0 0,-1 0-1 0 0,0 0 1 0 0,-1 1-1 0 0,1-1 1 0 0,-1 0 0 0 0,-1 0-1 0 0,1 0 1 0 0,-1 0-1 0 0,0 0 1 0 0,0 1-1 0 0,-1-1 1 0 0,0-1 0 0 0,-2 6-12 0 0,-4 16 55 0 0,4-16-47 0 0,0-1 1 0 0,1 1 0 0 0,0 0-1 0 0,1 0 1 0 0,1 0 0 0 0,-1 0 0 0 0,2 0-1 0 0,-1 0 1 0 0,1 1 0 0 0,1-1-1 0 0,0 0 1 0 0,1 0 0 0 0,2 8-9 0 0,42 61 21 0 0,-57-82-3954 0 0,5-2-978 0 0,5 4 1743 0 0,-3-1-8860 0 0</inkml:trace>
  <inkml:trace contextRef="#ctx0" brushRef="#br0" timeOffset="30724.412">4628 3358 14803 0 0,'0'0'2319'0'0,"0"0"-696"0"0,0 0-220 0 0,0 0 58 0 0,0 0-88 0 0,0 0-202 0 0,0 0-325 0 0,0 0-316 0 0,0 0-219 0 0,0 0-135 0 0,0 0-85 0 0,-1 30-64 0 0,-2 127-131 0 0,3-157 61 0 0,2 7-241 0 0,0-6-8554 0 0,-2-1-3034 0 0</inkml:trace>
  <inkml:trace contextRef="#ctx0" brushRef="#br0" timeOffset="30971.241">4619 3023 19036 0 0,'0'0'1600'0'0,"0"0"-623"0"0,0 0-161 0 0,0 0-72 0 0,0 0-216 0 0,0 0-224 0 0,0 0-256 0 0,0 0-288 0 0,0 0-80 0 0,0 0-104 0 0,0 0-168 0 0,0 0-664 0 0,0 0-3001 0 0,0 0-8498 0 0</inkml:trace>
  <inkml:trace contextRef="#ctx0" brushRef="#br0" timeOffset="31222.043">4878 3281 17140 0 0,'0'0'1816'0'0,"0"0"-540"0"0,0 0-257 0 0,0 0-121 0 0,0 0-138 0 0,0 0-149 0 0,0 0-163 0 0,0 0-132 0 0,0 0-93 0 0,0 0-38 0 0,0 0-46 0 0,0 0-45 0 0,-9 22-43 0 0,-31 72-30 0 0,29-30 22 0 0,13-54-38 0 0,-1-5 5 0 0,1-1-1 0 0,-1 0 0 0 0,1 0 0 0 0,0 0 1 0 0,0 0-1 0 0,1 0 0 0 0,-1 0 0 0 0,1 0 1 0 0,0-1-1 0 0,-1 1 0 0 0,2-1 0 0 0,-1 0 1 0 0,0 0-1 0 0,1 0 0 0 0,-1 0 0 0 0,1-1 0 0 0,0 1 1 0 0,0-1-1 0 0,0 0 0 0 0,0 0 0 0 0,0-1 1 0 0,1 1-1 0 0,-1-1 0 0 0,0 0 0 0 0,1 0 1 0 0,-1 0-1 0 0,1-1 0 0 0,-1 1 0 0 0,1-1-9 0 0,7 0 197 0 0,0 0-1 0 0,0-1 0 0 0,-1 0 0 0 0,1 0 0 0 0,0-1 0 0 0,0-1 0 0 0,-1 0 0 0 0,0-1 0 0 0,1 0 0 0 0,-1-1 0 0 0,-1 0 1 0 0,1 0-1 0 0,-1-1 0 0 0,0-1 0 0 0,0 0 0 0 0,-1 0 0 0 0,1-1 0 0 0,-2 0 0 0 0,1 0 0 0 0,-1-1 0 0 0,-1-1 1 0 0,0 1-1 0 0,0-1 0 0 0,0 0 0 0 0,0-4-196 0 0,1 1 89 0 0,-2-1-1 0 0,1 0 1 0 0,-2-1 0 0 0,0 1 0 0 0,-1-1-1 0 0,0 0 1 0 0,-1 0 0 0 0,-1 0 0 0 0,0-1-1 0 0,-2 1 1 0 0,0-11-89 0 0,0 25-53 0 0,0 1 0 0 0,0-1 0 0 0,-1 1 0 0 0,1 0 0 0 0,0-1 0 0 0,-1 1-1 0 0,1-1 1 0 0,-1 1 0 0 0,1 0 0 0 0,-1-1 0 0 0,1 1 0 0 0,0 0 0 0 0,-1-1 0 0 0,1 1 0 0 0,-1 0 0 0 0,1 0 0 0 0,-1-1 0 0 0,0 1 0 0 0,1 0 0 0 0,-1 0-1 0 0,1 0 1 0 0,-1 0 0 0 0,1 0 0 0 0,-1 0 0 0 0,1 0 0 0 0,-1 0 0 0 0,0 0 0 0 0,1 0 0 0 0,-1 0 0 0 0,1 0 0 0 0,-1 0 0 0 0,1 0 0 0 0,-1 1-1 0 0,1-1 1 0 0,-1 0 0 0 0,1 0 0 0 0,-1 1 0 0 0,1-1 0 0 0,-1 0 0 0 0,1 1 0 0 0,-1-1 0 0 0,1 0 0 0 0,0 1 0 0 0,-1-1 0 0 0,1 1 0 0 0,-1-1-1 0 0,1 1 1 0 0,0-1 0 0 0,0 1 0 0 0,-1-1 0 0 0,1 1 0 0 0,0-1 0 0 0,0 1 0 0 0,0-1 0 0 0,-1 1 0 0 0,1-1 0 0 0,0 1 0 0 0,0-1 0 0 0,0 1 0 0 0,0 0-1 0 0,0-1 1 0 0,0 1 0 0 0,0-1 0 0 0,0 1 53 0 0,-5 9-1267 0 0,-2 4-3968 0 0,1-6-6976 0 0</inkml:trace>
  <inkml:trace contextRef="#ctx0" brushRef="#br0" timeOffset="35161.119">5480 3362 4841 0 0,'0'0'2573'0'0,"0"0"-710"0"0,0 0-242 0 0,0 0 56 0 0,0 0 48 0 0,0 0-100 0 0,0 0-304 0 0,0 0-378 0 0,0 0-277 0 0,0 0-137 0 0,0 0-35 0 0,8 3 3649 0 0,-15 273-2173 0 0,4-252-1839 0 0,3-17 914 0 0,3-25-254 0 0,73-239 270 0 0,-59 210-987 0 0,46-81 203 0 0,-61 124-276 0 0,0 1-1 0 0,0 0 0 0 0,0 1 1 0 0,0-1-1 0 0,0 0 1 0 0,1 1-1 0 0,0-1 0 0 0,-1 1 1 0 0,1-1-1 0 0,0 1 0 0 0,0 0 1 0 0,0 1-1 0 0,0-1 0 0 0,0 0 1 0 0,1 1-1 0 0,-1 0 1 0 0,0-1-1 0 0,1 1 0 0 0,-1 1 1 0 0,1-1-1 0 0,-1 0 0 0 0,1 1 1 0 0,0 0-1 0 0,-1 0 1 0 0,1 0-1 0 0,-1 0 0 0 0,1 0 1 0 0,-1 1-1 0 0,1 0 0 0 0,-1 0 1 0 0,1 0-1 0 0,-1 0 1 0 0,1 0-1 0 0,-1 1 0 0 0,0-1 1 0 0,1 1-1 0 0,5 13 26 0 0,0-1 1 0 0,-1 2 0 0 0,0-1 0 0 0,-1 1 0 0 0,-1 0-1 0 0,-1 1 1 0 0,0 0 0 0 0,-1-1 0 0 0,0 1 0 0 0,-2 1-1 0 0,0-1 1 0 0,-1 0 0 0 0,-1 1 0 0 0,0-1 0 0 0,-2 0 0 0 0,1 0-1 0 0,-2 1 1 0 0,-1-1 0 0 0,0-1 0 0 0,-6 17-27 0 0,-5 37 41 0 0,8-48-30 0 0,9-27 79 0 0,64-118-27 0 0,18-13 2 0 0,12 22-154 0 0,-93 112 88 0 0,-1-1 0 0 0,1 1 0 0 0,0 0 0 0 0,-1 0 0 0 0,1 0 0 0 0,0 0 1 0 0,1 1-1 0 0,-1-1 0 0 0,0 1 0 0 0,0-1 0 0 0,1 1 0 0 0,-1 1 0 0 0,0-1 0 0 0,1 0 0 0 0,-1 1 0 0 0,1-1 0 0 0,-1 1 0 0 0,1 0 0 0 0,-1 0 0 0 0,1 1 0 0 0,-1-1 0 0 0,1 1 0 0 0,-1-1 1 0 0,1 1-1 0 0,-1 0 0 0 0,0 1 0 0 0,0-1 0 0 0,1 0 0 0 0,-1 1 0 0 0,0 0 0 0 0,0 0 0 0 0,0 0 0 0 0,-1 0 0 0 0,1 0 0 0 0,0 0 0 0 0,-1 1 0 0 0,1 0 0 0 0,-1-1 0 0 0,0 1 1 0 0,0 0-1 0 0,0 0 0 0 0,0 0 0 0 0,-1 0 0 0 0,2 2 1 0 0,2 10 15 0 0,0-1 0 0 0,0 1 1 0 0,-2 0-1 0 0,0 1 0 0 0,0-1 0 0 0,-1 0 1 0 0,-1 1-1 0 0,-1-1 0 0 0,0 1 1 0 0,-1-1-1 0 0,-3 13-15 0 0,-10 115 100 0 0,14-110-135 0 0,17-61-4412 0 0,-11 20-2347 0 0,-1 4-5489 0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2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1 369 776 0 0,'0'0'440'0'0,"0"0"-280"0"0,0 0-146 0 0,0 0 50 0 0,0 0 121 0 0,0 0 131 0 0,0 0 104 0 0,0 0 56 0 0,0 0 55 0 0,0 0 41 0 0,0 0 52 0 0,10-4 51 0 0,79-22 1828 0 0,150-15 2483 0 0,-62 8-4140 0 0,285-46 201 0 0,-320 59-650 0 0,0 7 0 0 0,20 6-397 0 0,7-1 141 0 0,203-22 739 0 0,-155 14-402 0 0,503-9-106 0 0,11 10-195 0 0,63 12 268 0 0,5-8 234 0 0,363 0 81 0 0,-603 25-658 0 0,216 19 159 0 0,-170-29-126 0 0,-21 0 16 0 0,1006-4 615 0 0,-951 29-492 0 0,-78 1-143 0 0,233 11 235 0 0,-166-23 96 0 0,86-29 20 0 0,-452-4-374 0 0,236-14 210 0 0,466 28 923 0 0,-490 1-595 0 0,405-37 354 0 0,-218 1-430 0 0,-461 25-433 0 0,290-4 148 0 0,1292-3 824 0 0,-809 32-659 0 0,919-6-188 0 0,-1539-8-194 0 0,-167-4-32 0 0,511 4 115 0 0,-589-18-30 0 0,-62 10-61 0 0,50-3-60 0 0,-78 7-532 0 0,-10 2-3555 0 0,0 1-5704 0 0,-3 1-2812 0 0</inkml:trace>
  <inkml:trace contextRef="#ctx0" brushRef="#br0" timeOffset="7191.359">7745 553 5625 0 0,'0'0'2030'0'0,"0"0"-174"0"0,0 0-34 0 0,0 0 88 0 0,0 0 48 0 0,0 0-178 0 0,0 0-305 0 0,0 0-311 0 0,0 0-273 0 0,0 0-184 0 0,0 0-119 0 0,0-13-84 0 0,0-42-37 0 0,0 54-406 0 0,0 0 0 0 0,0-1 1 0 0,0 1-1 0 0,-1 0 0 0 0,1 0 0 0 0,0 0 0 0 0,-1 0 1 0 0,1 0-1 0 0,0 0 0 0 0,-1 0 0 0 0,0 0 1 0 0,1 0-1 0 0,-1 0 0 0 0,1 0 0 0 0,-1 0 1 0 0,0 0-1 0 0,0 0 0 0 0,0 0 0 0 0,0 1 0 0 0,1-1 1 0 0,-1 0-1 0 0,0 0 0 0 0,0 1 0 0 0,0-1 1 0 0,0 1-1 0 0,0-1 0 0 0,-1 1 0 0 0,1-1 1 0 0,0 1-1 0 0,0 0 0 0 0,0 0 0 0 0,0-1 0 0 0,0 1 1 0 0,-1 0-1 0 0,1 0 0 0 0,0 0 0 0 0,0 0-61 0 0,-3 0 161 0 0,-10-1 18 0 0,0 2 0 0 0,-1-1 0 0 0,1 2 0 0 0,0 0 0 0 0,0 0 0 0 0,0 1 0 0 0,0 1 0 0 0,0 1 0 0 0,1 0 0 0 0,-1 0 0 0 0,1 1 0 0 0,1 1 0 0 0,-5 3-179 0 0,-5 1 160 0 0,-11 6 2 0 0,0 2 0 0 0,2 2 0 0 0,0 0 0 0 0,2 2 0 0 0,0 1 0 0 0,1 2-1 0 0,-9 12-161 0 0,21-19 83 0 0,0 1-1 0 0,1 1 1 0 0,1 0-1 0 0,1 1 1 0 0,0 0-1 0 0,2 1 1 0 0,-2 8-83 0 0,4 0 93 0 0,2 0 0 0 0,2 0 0 0 0,1 1 0 0 0,1 0 0 0 0,1-1 0 0 0,2 1 0 0 0,2 0 0 0 0,1 7-93 0 0,0-27 45 0 0,0 0 1 0 0,1 0-1 0 0,0 0 0 0 0,1 0 1 0 0,0-1-1 0 0,1 0 1 0 0,0 0-1 0 0,1 0 0 0 0,0-1 1 0 0,0 0-1 0 0,1-1 0 0 0,1 1 1 0 0,-1-1-1 0 0,2-1 0 0 0,-1 0 1 0 0,1 0-1 0 0,0-1 0 0 0,1 0 1 0 0,0-1-1 0 0,0 0 0 0 0,0-1 1 0 0,1 0-1 0 0,-1-1 0 0 0,1 0 1 0 0,0-1-1 0 0,8 2-45 0 0,6-2 84 0 0,0 0 0 0 0,0-2 0 0 0,1 0 0 0 0,-1-2 0 0 0,0-1 0 0 0,0-1 0 0 0,0-1 0 0 0,0-2 0 0 0,11-4-84 0 0,125-45 324 0 0,-157 51-2516 0 0,-10 0-6591 0 0,5 4-3508 0 0</inkml:trace>
  <inkml:trace contextRef="#ctx0" brushRef="#br0" timeOffset="7612.231">8209 1120 13275 0 0,'0'0'2194'0'0,"0"0"-441"0"0,0 0-256 0 0,0 0-194 0 0,0 0-136 0 0,0 0-221 0 0,0 0-236 0 0,0 0-130 0 0,0 0-108 0 0,0 0-76 0 0,0 0-49 0 0,0 0-35 0 0,0 0-31 0 0,-16 11-30 0 0,-51 36-50 0 0,64-45-181 0 0,0 0 0 0 0,0 1 0 0 0,0-1 0 0 0,0 1 0 0 0,1-1 0 0 0,-1 1 0 0 0,1 0 0 0 0,-1 0 0 0 0,1 1 0 0 0,0-1 0 0 0,0 0 0 0 0,1 1 0 0 0,-1-1 0 0 0,1 1 0 0 0,-1-1 0 0 0,1 1 0 0 0,0 0 0 0 0,1-1 0 0 0,-1 1 0 0 0,0 1-20 0 0,0 2 22 0 0,-1-2-2 0 0,0 1 0 0 0,1-1 0 0 0,0 0 1 0 0,-1 1-1 0 0,2 0 0 0 0,-1-1 0 0 0,0 1 0 0 0,1-1 0 0 0,0 1 0 0 0,1 0 1 0 0,-1-1-1 0 0,1 1 0 0 0,0-1 0 0 0,1 1 0 0 0,-1-1 0 0 0,1 1 0 0 0,0-1 1 0 0,0 0-1 0 0,1 0 0 0 0,-1 0 0 0 0,1 0 0 0 0,0-1 0 0 0,1 1 0 0 0,-1-1 1 0 0,1 1-1 0 0,0-1 0 0 0,0 0 0 0 0,0-1 0 0 0,0 1 0 0 0,1-1 1 0 0,0 0-1 0 0,-1 0 0 0 0,1 0 0 0 0,0 0 0 0 0,0-1 0 0 0,1 0 0 0 0,2 1-20 0 0,2-2 104 0 0,1-1 0 0 0,-1 0 0 0 0,0-1 0 0 0,1 0 0 0 0,-1 0-1 0 0,0-1 1 0 0,1 0 0 0 0,-1-1 0 0 0,-1 0 0 0 0,1-1 0 0 0,0 0-1 0 0,-1 0 1 0 0,0-1 0 0 0,0 0 0 0 0,0-1 0 0 0,0 0 0 0 0,-1 0 0 0 0,0-1-1 0 0,-1 0 1 0 0,1-1 0 0 0,-1 1 0 0 0,-1-1 0 0 0,1-1 0 0 0,-1 1-1 0 0,-1-1 1 0 0,0 0 0 0 0,0 0 0 0 0,-1-1 0 0 0,3-6-104 0 0,-5 10 19 0 0,1-1 1 0 0,-1 1-1 0 0,0-1 1 0 0,0 0-1 0 0,-1 1 0 0 0,0-1 1 0 0,-1 0-1 0 0,1 0 1 0 0,-1 0-1 0 0,0 0 1 0 0,-1 0-1 0 0,0 0 1 0 0,0 0-1 0 0,0 0 1 0 0,-1 1-1 0 0,0-1 1 0 0,0 0-1 0 0,-1 1 0 0 0,0 0 1 0 0,0 0-1 0 0,0-1 1 0 0,-1 2-1 0 0,0-1 1 0 0,0 0-1 0 0,0 1 1 0 0,-1 0-1 0 0,-4-5-19 0 0,5 7-113 0 0,1 0 1 0 0,0-1-1 0 0,-1 1 0 0 0,0 1 0 0 0,0-1 1 0 0,0 1-1 0 0,0-1 0 0 0,0 1 0 0 0,0 0 0 0 0,-1 0 1 0 0,1 1-1 0 0,-1 0 0 0 0,1-1 0 0 0,-1 1 1 0 0,1 1-1 0 0,-1-1 0 0 0,0 1 0 0 0,1 0 1 0 0,-1 0-1 0 0,0 0 0 0 0,0 1 0 0 0,1-1 0 0 0,-1 1 1 0 0,1 0-1 0 0,-1 0 0 0 0,1 1 0 0 0,-1 0 1 0 0,1-1-1 0 0,0 1 0 0 0,0 1 0 0 0,0-1 1 0 0,0 1-1 0 0,0-1 0 0 0,0 2 113 0 0,-25 27-3306 0 0,11-8-5111 0 0,9-12-3702 0 0</inkml:trace>
  <inkml:trace contextRef="#ctx0" brushRef="#br0" timeOffset="8183.28">8458 1466 4681 0 0,'0'0'4172'0'0,"0"0"-1653"0"0,0 0-395 0 0,0 0 50 0 0,0 0-27 0 0,0 0-150 0 0,0 0-364 0 0,0 0-355 0 0,0 0-251 0 0,0 0-180 0 0,0 0-123 0 0,0 0-52 0 0,0 0-92 0 0,18-19-81 0 0,59-61-51 0 0,-9-16 683 0 0,6-81-162 0 0,-69 157-883 0 0,0 6-172 0 0,-4 32-67 0 0,-2-7 155 0 0,1 0 1 0 0,0 0-1 0 0,0 0 1 0 0,1 0 0 0 0,1 0-1 0 0,0 0 1 0 0,0-1-1 0 0,1 1 1 0 0,0-1-1 0 0,1 1 1 0 0,0-1-1 0 0,1 0 1 0 0,0 0-1 0 0,0-1 1 0 0,1 1-1 0 0,1-1 1 0 0,3 3-3 0 0,-2-4 36 0 0,0-1 0 0 0,1 0 0 0 0,0 0 0 0 0,0-1 0 0 0,0 0 1 0 0,1-1-1 0 0,0 0 0 0 0,0-1 0 0 0,1 0 0 0 0,-1 0 0 0 0,1-1 1 0 0,0 0-1 0 0,0-1 0 0 0,0 0 0 0 0,0-1 0 0 0,0-1 0 0 0,0 1 0 0 0,7-2-36 0 0,-14-1 65 0 0,0 0 0 0 0,0 0-1 0 0,0 0 1 0 0,0-1 0 0 0,0 1 0 0 0,0-1-1 0 0,0 0 1 0 0,-1 0 0 0 0,1 0-1 0 0,-1-1 1 0 0,0 1 0 0 0,0-1-1 0 0,-1 0 1 0 0,1 0 0 0 0,-1 0-1 0 0,1 0 1 0 0,-1 0 0 0 0,0-1-1 0 0,-1 1 1 0 0,1-2-65 0 0,0 3 37 0 0,11-29 58 0 0,-2 0 0 0 0,-1-1 0 0 0,-1 0-1 0 0,-2-1 1 0 0,1-24-95 0 0,-4 38 4 0 0,-2-12-1084 0 0,-2 41-3851 0 0,0 2 392 0 0,0-3-7520 0 0</inkml:trace>
  <inkml:trace contextRef="#ctx0" brushRef="#br0" timeOffset="8678.713">9551 1002 9362 0 0,'0'0'2200'0'0,"0"0"-347"0"0,0 0-179 0 0,0 0 3 0 0,0 0-100 0 0,0 0-182 0 0,0 0-241 0 0,0 0-221 0 0,0 0-132 0 0,0 0-74 0 0,0 0-74 0 0,0 0-86 0 0,-2-9-96 0 0,-10-28-98 0 0,12 36-351 0 0,-1 1 0 0 0,0-1 0 0 0,0 0 0 0 0,0 0 0 0 0,0 1 0 0 0,0-1 0 0 0,0 1 0 0 0,0-1 0 0 0,0 1 0 0 0,0-1 0 0 0,0 1 0 0 0,0-1 0 0 0,-1 1 0 0 0,1 0 0 0 0,0 0 0 0 0,0 0 0 0 0,0 0 0 0 0,0 0 0 0 0,0 0 0 0 0,-1 0 0 0 0,1 0 0 0 0,0 0 0 0 0,0 0 0 0 0,0 0 0 0 0,0 1 0 0 0,0-1 0 0 0,-1 1 0 0 0,1-1 0 0 0,0 1 0 0 0,0-1 0 0 0,0 1 0 0 0,0-1 0 0 0,0 1 0 0 0,0 1-22 0 0,-2-1 62 0 0,-124 71 913 0 0,123-70-970 0 0,1 0 1 0 0,0 1-1 0 0,-1-1 0 0 0,1 1 1 0 0,1-1-1 0 0,-1 1 1 0 0,0 0-1 0 0,1 0 0 0 0,-1 1 1 0 0,1-1-1 0 0,0 0 0 0 0,0 1 1 0 0,0-1-1 0 0,0 1 1 0 0,1 0-1 0 0,0-1 0 0 0,-1 1 1 0 0,2 0-1 0 0,-1 0 1 0 0,0 0-1 0 0,1 0 0 0 0,-1 0 1 0 0,1 0-1 0 0,0 2-5 0 0,2-3 4 0 0,0-1-1 0 0,0 1 1 0 0,0-1-1 0 0,0 1 1 0 0,0-1 0 0 0,1 0-1 0 0,-1 0 1 0 0,1 0-1 0 0,0 0 1 0 0,-1 0-1 0 0,1 0 1 0 0,0-1-1 0 0,0 1 1 0 0,0-1 0 0 0,0 0-1 0 0,0 0 1 0 0,0 0-1 0 0,1 0 1 0 0,-1-1-1 0 0,3 1-3 0 0,9 4 75 0 0,-10-4-45 0 0,1 0 0 0 0,0 1 0 0 0,-1 0 0 0 0,1 0 0 0 0,-1 0 0 0 0,1 1 0 0 0,-1 0 0 0 0,0 0 0 0 0,0 0 0 0 0,0 0 0 0 0,-1 1 0 0 0,1 0 0 0 0,-1 0 0 0 0,0 0 0 0 0,0 0 0 0 0,0 1 0 0 0,-1 0 0 0 0,1 0 0 0 0,-1 0 0 0 0,0 0 0 0 0,-1 0 0 0 0,1 0 0 0 0,-1 1 0 0 0,0-1 0 0 0,0 1 0 0 0,-1 0 0 0 0,0 0 0 0 0,0-1 0 0 0,0 2-30 0 0,-2-4 57 0 0,1 0-1 0 0,-1 0 1 0 0,0 0-1 0 0,0 0 0 0 0,0 0 1 0 0,-1 0-1 0 0,1 0 0 0 0,-1-1 1 0 0,1 1-1 0 0,-1 0 1 0 0,0-1-1 0 0,0 1 0 0 0,0-1 1 0 0,-1 0-1 0 0,1 0 0 0 0,0 0 1 0 0,-1 0-1 0 0,1 0 1 0 0,-1 0-1 0 0,0-1 0 0 0,0 1 1 0 0,0-1-1 0 0,1 0 1 0 0,-1 0-1 0 0,0 0 0 0 0,-1 0 1 0 0,1 0-1 0 0,-1-1-56 0 0,-92 18 162 0 0,-32-9-384 0 0,74-8-3121 0 0,53-1 1603 0 0,1 0-853 0 0,0 0-3036 0 0,0 0-6147 0 0</inkml:trace>
  <inkml:trace contextRef="#ctx0" brushRef="#br0" timeOffset="9476.313">9621 1297 10354 0 0,'0'0'1104'0'0,"0"0"-115"0"0,0 0 182 0 0,0 0 265 0 0,0 0 159 0 0,0 0-116 0 0,0 0-240 0 0,0 0-232 0 0,0 0-200 0 0,0 0-75 0 0,0 0-27 0 0,0 0-25 0 0,0 0-60 0 0,15 6-82 0 0,46 18-70 0 0,-55-22-360 0 0,-1 0 1 0 0,0-1-1 0 0,1 0 1 0 0,-1 0-1 0 0,1 0 1 0 0,-1-1-1 0 0,1 0 1 0 0,0 0-1 0 0,-1 0 0 0 0,1-1 1 0 0,-1 1-1 0 0,1-1 1 0 0,-1-1-1 0 0,1 1 1 0 0,-1-1-1 0 0,0 0 1 0 0,0 0-1 0 0,0-1 0 0 0,0 1 1 0 0,4-4-109 0 0,3 0 135 0 0,3-1 2 0 0,0-1 0 0 0,0-1 0 0 0,-1 0 0 0 0,0-1-1 0 0,0-1 1 0 0,-1 0 0 0 0,0-1 0 0 0,-1 0 0 0 0,1-3-137 0 0,-8 8 35 0 0,-1 1 0 0 0,0 0 0 0 0,0-1 0 0 0,0 0 0 0 0,-1 0 0 0 0,0 0 1 0 0,-1 0-1 0 0,1-1 0 0 0,-1 1 0 0 0,-1-1 0 0 0,0 1 0 0 0,0-1 0 0 0,0 0 1 0 0,-1-1-36 0 0,-2 4-3 0 0,0 0 1 0 0,0 1 0 0 0,0-1 0 0 0,-1 1 0 0 0,0 0 0 0 0,0 0 0 0 0,0 0 0 0 0,0 0 0 0 0,-1 0 0 0 0,1 1-1 0 0,-1-1 1 0 0,0 1 0 0 0,0 0 0 0 0,0 0 0 0 0,-1 1 0 0 0,1-1 0 0 0,-1 1 0 0 0,1 0 0 0 0,-1 0 0 0 0,0 0-1 0 0,0 1 1 0 0,1 0 0 0 0,-1 0 0 0 0,0 0 0 0 0,0 0 0 0 0,0 1 0 0 0,-1 0 0 0 0,1 0 0 0 0,0 0 0 0 0,0 1 0 0 0,0 0-1 0 0,0 0 1 0 0,0 0 0 0 0,1 0 0 0 0,-6 3 2 0 0,-3 0-20 0 0,0 2 0 0 0,0 0 0 0 0,0 0-1 0 0,1 1 1 0 0,0 1 0 0 0,0 0 0 0 0,1 1-1 0 0,0 0 1 0 0,0 1 0 0 0,1 0 0 0 0,1 0 0 0 0,-1 1-1 0 0,2 0 1 0 0,0 1 0 0 0,0 0 0 0 0,1 0 0 0 0,0 1-1 0 0,1 0 1 0 0,0 0 20 0 0,5-9-1 0 0,0 0-1 0 0,0 0 1 0 0,0 0 0 0 0,1 1-1 0 0,-1-1 1 0 0,1 0 0 0 0,0 0-1 0 0,0 0 1 0 0,0 0 0 0 0,1 0-1 0 0,-1 0 1 0 0,1 1 0 0 0,0-1-1 0 0,0 0 1 0 0,1 0 0 0 0,-1-1-1 0 0,1 1 1 0 0,0 0 0 0 0,0 0-1 0 0,0-1 1 0 0,0 1-1 0 0,1-1 1 0 0,-1 0 0 0 0,1 0-1 0 0,0 0 1 0 0,0 0 0 0 0,0 0-1 0 0,0-1 1 0 0,1 1 0 0 0,-1-1-1 0 0,1 0 1 0 0,1 1 1 0 0,7 4 11 0 0,1-1 1 0 0,-1-1-1 0 0,1 0 0 0 0,0-1 1 0 0,0 0-1 0 0,0-1 0 0 0,0 0 0 0 0,1-1 1 0 0,6 0-12 0 0,-1 0 53 0 0,1-1 1 0 0,-1-1 0 0 0,1 0-1 0 0,-1-2 1 0 0,0 0-1 0 0,1-1 1 0 0,-1-1-1 0 0,-1 0 1 0 0,1-2 0 0 0,0 0-1 0 0,-1-1 1 0 0,-1-1-1 0 0,1-1 1 0 0,-1 0-1 0 0,-1-2 1 0 0,1 1 0 0 0,6-8-54 0 0,2-5 99 0 0,-2-1 1 0 0,0-1 0 0 0,-2-1 0 0 0,0 0-1 0 0,10-21-99 0 0,-10 18 18 0 0,-15 22-5 0 0,0 0 0 0 0,0 0 0 0 0,-1-1 0 0 0,0 1 0 0 0,-1-1 0 0 0,0 0-1 0 0,0 0 1 0 0,-1-1 0 0 0,0 1 0 0 0,0-1 0 0 0,-1 0 0 0 0,0 1 0 0 0,1-10-13 0 0,-5 15-4 0 0,0 1 0 0 0,0-1 1 0 0,0 1-1 0 0,0 0 0 0 0,0 0 0 0 0,0 0 1 0 0,-1 0-1 0 0,1 0 0 0 0,-1 0 0 0 0,0 0 1 0 0,1 1-1 0 0,-1-1 0 0 0,0 1 1 0 0,0 0-1 0 0,0 0 0 0 0,0 0 0 0 0,0 0 1 0 0,0 1-1 0 0,0-1 0 0 0,0 1 0 0 0,0-1 1 0 0,0 1-1 0 0,0 0 0 0 0,-1 1 0 0 0,1-1 1 0 0,0 0-1 0 0,0 1 0 0 0,0 0 0 0 0,0-1 1 0 0,-2 2 3 0 0,-111 42-68 0 0,109-41 58 0 0,6-2 9 0 0,0-1 0 0 0,-1 0 0 0 0,1 1 0 0 0,0-1-1 0 0,0 0 1 0 0,0 1 0 0 0,-1 0 0 0 0,1-1-1 0 0,0 1 1 0 0,0 0 0 0 0,0-1 0 0 0,0 1 0 0 0,0 0-1 0 0,0 0 1 0 0,0 0 0 0 0,1 0 0 0 0,-1 0 0 0 0,0 0-1 0 0,0 0 1 0 0,1 0 0 0 0,-1 0 0 0 0,0 0 0 0 0,1 0-1 0 0,-1 0 1 0 0,1 1 0 0 0,0-1 0 0 0,-1 0-1 0 0,1 0 1 0 0,0 1 0 0 0,0-1 0 0 0,0 0 0 0 0,0 0-1 0 0,0 1 1 0 0,0-1 0 0 0,0 0 0 0 0,0 1 0 0 0,0-1-1 0 0,1 0 1 0 0,-1 0 0 0 0,0 0 0 0 0,1 1-1 0 0,-1-1 1 0 0,1 0 0 0 0,-1 0 0 0 0,1 0 0 0 0,0 0-1 0 0,0 0 1 0 0,-1 0 0 0 0,1 0 0 0 0,0 0 0 0 0,0 0-1 0 0,0 0 1 0 0,0 0 0 0 0,0 0 0 0 0,0-1-1 0 0,0 1 1 0 0,0 0 0 0 0,0-1 0 0 0,1 1 0 0 0,-1-1-1 0 0,0 0 1 0 0,0 1 0 0 0,0-1 0 0 0,1 0 0 0 0,-1 1-1 0 0,1-1 2 0 0,61 20 18 0 0,-51-18 0 0 0,-1 2-1 0 0,1-1 1 0 0,-1 1 0 0 0,0 1-1 0 0,0 0 1 0 0,0 0-1 0 0,-1 1 1 0 0,0 1-1 0 0,0-1 1 0 0,3 5-18 0 0,-7-3 10 0 0,0 0 0 0 0,-1 0 1 0 0,0 1-1 0 0,0 0 0 0 0,-1 0 0 0 0,0 0 1 0 0,-1 1-1 0 0,0-1 0 0 0,0 1 1 0 0,-1 0-1 0 0,-1 0 0 0 0,1 0 0 0 0,-2 0 1 0 0,1 0-1 0 0,-1 0 0 0 0,-1 0 0 0 0,0-1 1 0 0,0 1-1 0 0,-1 0 0 0 0,0 0 1 0 0,-1 0-1 0 0,-3 7-10 0 0,0 15-193 0 0,-5 12-2528 0 0,4-26-8710 0 0,5-17-1145 0 0</inkml:trace>
  <inkml:trace contextRef="#ctx0" brushRef="#br0" timeOffset="10273.34">10475 976 0 0 0,'0'0'1082'0'0,"0"0"387"0"0,0 0 232 0 0,0 0 131 0 0,0 0 112 0 0,0 0-41 0 0,0 0-81 0 0,0 0-79 0 0,0 0-145 0 0,0 0-160 0 0,0 0-118 0 0,0 0-127 0 0,0 0-96 0 0,11-12-96 0 0,32-40-119 0 0,-32 39-129 0 0,-14 79 1762 0 0,9 74-1356 0 0,68 30-335 0 0,-24-75-578 0 0,-50-95-207 0 0,1 1 0 0 0,-1-1 0 0 0,1 0 0 0 0,-1 1 0 0 0,1-1 0 0 0,-1 0-1 0 0,1 0 1 0 0,0 1 0 0 0,-1-1 0 0 0,1 0 0 0 0,0 0 0 0 0,-1 0 0 0 0,1 0 0 0 0,0 0 0 0 0,-1 0 0 0 0,1 0 0 0 0,-1 0 0 0 0,1 0 0 0 0,0 0 0 0 0,-1 0 0 0 0,1 0 0 0 0,0 0 0 0 0,-1 0 0 0 0,1-1-1 0 0,0 1 1 0 0,-1 0 0 0 0,1-1 0 0 0,-1 1 0 0 0,1 0 0 0 0,-1-1 0 0 0,1 1 0 0 0,-1 0 0 0 0,1-1 0 0 0,-1 1 0 0 0,1-1 0 0 0,-1 1 0 0 0,1-1 0 0 0,-1 1 0 0 0,0-1 0 0 0,1 0 0 0 0,-1 1 0 0 0,0-1-1 0 0,0 1 1 0 0,1-1 0 0 0,-1 0 0 0 0,0 1 0 0 0,0-1 0 0 0,0 0 0 0 0,0 1 0 0 0,0-1 0 0 0,0 1 0 0 0,0-1 0 0 0,0 0 0 0 0,0 1 0 0 0,0-1 0 0 0,0 0 0 0 0,0 1 0 0 0,0-1 0 0 0,0 0 0 0 0,-1 0-40 0 0,5-10-117 0 0,83-214 576 0 0,-19 79-366 0 0,-66 146-237 0 0,0 0 0 0 0,0 1-1 0 0,0-1 1 0 0,0 1 0 0 0,0-1-1 0 0,-1 1 1 0 0,1 0-1 0 0,0 0 1 0 0,0 0 0 0 0,-1 0-1 0 0,1 0 1 0 0,0 0-1 0 0,-1 0 1 0 0,1 0 0 0 0,-1 1-1 0 0,1-1 1 0 0,-1 1-1 0 0,0-1 1 0 0,0 1 0 0 0,0-1-1 0 0,0 1 1 0 0,0 0-1 0 0,0-1 1 0 0,0 1 0 0 0,0 0-1 0 0,-1 0 1 0 0,1 0-1 0 0,0 1 146 0 0,8 10-2747 0 0,-1-4-2770 0 0,-1-2-6477 0 0</inkml:trace>
  <inkml:trace contextRef="#ctx0" brushRef="#br0" timeOffset="11119.471">11381 969 13323 0 0,'0'0'2792'0'0,"0"0"-976"0"0,0 0-447 0 0,0 0-121 0 0,0 0-77 0 0,0 0-149 0 0,0 0-161 0 0,0 0-192 0 0,0 0-177 0 0,0 0-119 0 0,0 0-76 0 0,0 0-29 0 0,-33 8-13 0 0,-104 28-40 0 0,63 4 63 0 0,62-28-216 0 0,2-4-42 0 0,0 0 0 0 0,1 1 0 0 0,0 1 0 0 0,0-1 0 0 0,1 1 0 0 0,0 1-1 0 0,1-1 1 0 0,1 2 0 0 0,-1-1 0 0 0,2 0 0 0 0,-1 1 0 0 0,2 0 0 0 0,-1 0 0 0 0,2 1 0 0 0,0-1 0 0 0,-2 14-20 0 0,5-24 7 0 0,0 0 0 0 0,1 1 0 0 0,-1-1 1 0 0,1 0-1 0 0,-1 0 0 0 0,1 0 0 0 0,0 1 1 0 0,0-1-1 0 0,0 0 0 0 0,0 0 0 0 0,0 0 1 0 0,1 0-1 0 0,-1 0 0 0 0,0-1 0 0 0,1 1 1 0 0,-1 0-1 0 0,1-1 0 0 0,0 1 0 0 0,0-1 1 0 0,0 1-1 0 0,-1-1 0 0 0,1 0 0 0 0,0 0 1 0 0,1 0-1 0 0,-1 0 0 0 0,0 0 0 0 0,0 0 1 0 0,0 0-1 0 0,0-1 0 0 0,1 1 0 0 0,-1-1 0 0 0,0 0 1 0 0,1 0-1 0 0,-1 0 0 0 0,0 0-7 0 0,85-8 351 0 0,-57-2-275 0 0,0-1 0 0 0,-1-1 0 0 0,0-2 0 0 0,-1-1 0 0 0,0-1 0 0 0,-2-1 0 0 0,0-2 0 0 0,-1 0 0 0 0,14-16-76 0 0,81-79 103 0 0,-127 166-293 0 0,4-44 189 0 0,0 0 1 0 0,1 0-1 0 0,0 0 0 0 0,0 1 0 0 0,1-1 0 0 0,0 1 0 0 0,0-1 0 0 0,1 1 0 0 0,0-1 0 0 0,1 1 0 0 0,0-1 0 0 0,0 0 0 0 0,0 1 1 0 0,1-1-1 0 0,1 0 0 0 0,0 0 0 0 0,0 0 0 0 0,0 0 0 0 0,1 0 0 0 0,0-1 0 0 0,0 1 0 0 0,3 2 1 0 0,-1-4 6 0 0,0 0 0 0 0,0-1-1 0 0,1 1 1 0 0,0-2 0 0 0,0 1-1 0 0,0-1 1 0 0,0 0 0 0 0,0 0 0 0 0,1-1-1 0 0,0 0 1 0 0,0 0 0 0 0,0-1-1 0 0,0 0 1 0 0,0 0 0 0 0,0-1-1 0 0,0 0 1 0 0,1 0 0 0 0,-1-1-1 0 0,0 0 1 0 0,1-1 0 0 0,-1 0 0 0 0,0 0-1 0 0,0-1 1 0 0,0 0 0 0 0,0 0-1 0 0,8-4-5 0 0,9-10 108 0 0,0-1 0 0 0,-1-2 0 0 0,-1 0-1 0 0,-1-1 1 0 0,-1-2 0 0 0,0 0-1 0 0,-2-1 1 0 0,12-19-108 0 0,-18 25 41 0 0,15-17-10 0 0,-1-2-1 0 0,-2-1 1 0 0,-1-1-1 0 0,-2-1 1 0 0,-2-1 0 0 0,-2 0-1 0 0,-1-2 1 0 0,-2 0-1 0 0,-2-1 1 0 0,-2 0-1 0 0,5-44-30 0 0,-12 61-3 0 0,-1 0 0 0 0,-2-1 0 0 0,0 1 0 0 0,-2 0-1 0 0,-1-1 1 0 0,-1 1 0 0 0,-1 0 0 0 0,-5-17 3 0 0,8 39-4 0 0,0 1 0 0 0,0-1 0 0 0,-1 0 0 0 0,1 1 0 0 0,-1-1 0 0 0,0 0 0 0 0,0 1 0 0 0,0 0 0 0 0,0 0 0 0 0,-1-1 0 0 0,1 1 0 0 0,-1 0 0 0 0,0 1 0 0 0,1-1 0 0 0,-1 0 0 0 0,-1 1 0 0 0,1 0 0 0 0,0 0 0 0 0,-1 0 0 0 0,1 0 0 0 0,-1 0 0 0 0,1 1 0 0 0,-1-1 0 0 0,0 1 0 0 0,0 0 0 0 0,1 0 0 0 0,-1 1 0 0 0,0-1 0 0 0,0 1 0 0 0,0 0 0 0 0,0 0 0 0 0,0 0 0 0 0,0 0 0 0 0,0 1 0 0 0,0-1 0 0 0,0 1 0 0 0,1 0 0 0 0,-1 1 0 0 0,0-1 0 0 0,0 0 0 0 0,-3 3 4 0 0,-1 2-1 0 0,-1 0 0 0 0,1 1 1 0 0,0 0-1 0 0,0 0 0 0 0,1 1 0 0 0,0 0 1 0 0,0 0-1 0 0,1 0 0 0 0,0 1 0 0 0,1 0 1 0 0,0 0-1 0 0,0 1 0 0 0,1 0 1 0 0,0-1-1 0 0,0 1 0 0 0,2 1 0 0 0,-1-1 1 0 0,0 3 0 0 0,-10 194 157 0 0,18-152-47 0 0,3-1 1 0 0,2 0-1 0 0,2 0 1 0 0,15 38-111 0 0,-19-62 67 0 0,47 129 152 0 0,12 53-50 0 0,-53-156-94 0 0,-14-53-62 0 0,0-2 7 0 0,0-1-22 0 0,0 0 12 0 0,0 0 6 0 0,0 0 12 0 0,0 0 37 0 0,0 0-39 0 0,0 0-20 0 0,2-8-423 0 0,-2-12-199 0 0,0 18 459 0 0,-5-99-4018 0 0,-1 34-6641 0 0,4 51-469 0 0</inkml:trace>
  <inkml:trace contextRef="#ctx0" brushRef="#br0" timeOffset="11429.539">11742 778 11570 0 0,'0'0'2182'0'0,"0"0"-500"0"0,0 0-286 0 0,0 0-71 0 0,0 0-67 0 0,0 0-137 0 0,0 0-221 0 0,0 0-201 0 0,0 0 6 0 0,0 0 86 0 0,0 0 56 0 0,0 0-2 0 0,0 0-162 0 0,18 0-151 0 0,114 0 691 0 0,160 18 630 0 0,-178-3-2065 0 0,-86-4-1885 0 0,-19-5-1849 0 0,-2-2-4298 0 0,-7-4 7759 0 0,2 1-11566 0 0</inkml:trace>
  <inkml:trace contextRef="#ctx0" brushRef="#br0" timeOffset="11696.053">12653 1013 16596 0 0,'0'0'1523'0'0,"0"0"-279"0"0,0 0 55 0 0,0 0 68 0 0,0 0-11 0 0,0 0-118 0 0,0 0-237 0 0,0 0-329 0 0,0 0-265 0 0,0 0-152 0 0,0 0-95 0 0,0 0-55 0 0,0 0-35 0 0,2 33-17 0 0,5 98-22 0 0,-9-85-70 0 0,-7-32-792 0 0,-1-14-8098 0 0,7-3-2688 0 0</inkml:trace>
  <inkml:trace contextRef="#ctx0" brushRef="#br0" timeOffset="11947.435">12607 711 11570 0 0,'0'0'3073'0'0,"0"0"-1665"0"0,0 0-479 0 0,0 0-225 0 0,0 0-104 0 0,0 0-184 0 0,0 0-288 0 0,0 0-496 0 0,0 0-240 0 0,0 0-240 0 0,0 0-345 0 0,0 0-295 0 0,0 0-1481 0 0,0 0-8041 0 0</inkml:trace>
  <inkml:trace contextRef="#ctx0" brushRef="#br0" timeOffset="12201.166">12962 837 16604 0 0,'0'0'2914'0'0,"0"0"-1436"0"0,0 0-581 0 0,0 0 7 0 0,0 0 44 0 0,0 0-44 0 0,0 0-193 0 0,0 0-245 0 0,0 0-170 0 0,0 0-82 0 0,0 0-43 0 0,0 0-56 0 0,0 0-45 0 0,-8 20-15 0 0,-47 129 41 0 0,52-144-90 0 0,1 1 0 0 0,0 0 0 0 0,0-1-1 0 0,0 1 1 0 0,1 0 0 0 0,0 0 0 0 0,0 0 0 0 0,1 0 0 0 0,-1 0-1 0 0,1 0 1 0 0,1 0 0 0 0,-1 0 0 0 0,1 0 0 0 0,0 0-1 0 0,0 0 1 0 0,1 0 0 0 0,0 0 0 0 0,0 0 0 0 0,0-1 0 0 0,0 1-1 0 0,1-1 1 0 0,0 0 0 0 0,0 1 0 0 0,1-1 0 0 0,0-1 0 0 0,-1 1-1 0 0,1 0 1 0 0,1-1 0 0 0,-1 0 0 0 0,1 0 0 0 0,0 0 0 0 0,0-1-1 0 0,0 0 1 0 0,0 0 0 0 0,0 0 0 0 0,1 0 0 0 0,-1-1-1 0 0,5 1-5 0 0,0 0 82 0 0,1-2 0 0 0,-1 0-1 0 0,1 0 1 0 0,-1-1-1 0 0,1 0 1 0 0,-1 0-1 0 0,1-1 1 0 0,-1-1-1 0 0,1 0 1 0 0,-1 0 0 0 0,0-1-1 0 0,0-1 1 0 0,0 0-1 0 0,0 0 1 0 0,-1 0-1 0 0,1-1 1 0 0,-1-1-1 0 0,0 0 1 0 0,-1 0 0 0 0,0 0-1 0 0,0-1 1 0 0,0-1-1 0 0,0 1 1 0 0,-1-1-1 0 0,-1 0 1 0 0,5-7-82 0 0,-8 9 24 0 0,1-1 0 0 0,-1 1 1 0 0,-1-1-1 0 0,1 0 0 0 0,-1 0 0 0 0,0 0 1 0 0,-1 0-1 0 0,1 0 0 0 0,-1 0 0 0 0,-1-1 1 0 0,1 1-1 0 0,-2 0 0 0 0,1-1 0 0 0,-1 1 1 0 0,0 0-1 0 0,0 0 0 0 0,0 0 0 0 0,-1 0 1 0 0,-1 0-1 0 0,1 0 0 0 0,-1 0 1 0 0,0 1-1 0 0,0-1 0 0 0,-1 1 0 0 0,0 0 1 0 0,0 0-1 0 0,-1 0 0 0 0,1 0 0 0 0,-1 1 1 0 0,0 0-1 0 0,-1 0 0 0 0,0 0-24 0 0,0 0-116 0 0,1 1 0 0 0,-1 0 1 0 0,0 0-1 0 0,-1 1 0 0 0,1 0 0 0 0,-1 0 0 0 0,1 0 0 0 0,-1 1 1 0 0,0 0-1 0 0,0 0 0 0 0,0 1 0 0 0,0-1 0 0 0,0 2 0 0 0,0-1 0 0 0,0 1 1 0 0,0 0-1 0 0,0 0 0 0 0,0 1 0 0 0,0 0 0 0 0,0 1 0 0 0,0-1 1 0 0,0 1-1 0 0,0 0 0 0 0,0 1 0 0 0,1 0 0 0 0,0 0 0 0 0,-1 0 1 0 0,1 1-1 0 0,-3 2 116 0 0,-10 8-1370 0 0,-3 3-1655 0 0,8-4-2660 0 0,2-1-6332 0 0</inkml:trace>
  <inkml:trace contextRef="#ctx0" brushRef="#br0" timeOffset="12717.136">13347 1146 10898 0 0,'0'0'1567'0'0,"0"0"-325"0"0,0 0 213 0 0,0 0 296 0 0,0 0 71 0 0,0 0-213 0 0,0 0-400 0 0,0 0-335 0 0,0 0-129 0 0,0 0-16 0 0,0 0 17 0 0,0 0-76 0 0,0 0-125 0 0,9-8-115 0 0,100-98 951 0 0,55-59-560 0 0,-104 116-748 0 0,-55 52-349 0 0,-6 2 287 0 0,-30 72-14 0 0,29-69 2 0 0,0 0 1 0 0,1 0-1 0 0,0 0 0 0 0,0 0 0 0 0,0 0 0 0 0,1 0 0 0 0,0 0 0 0 0,1 0 0 0 0,0 0 0 0 0,0 0 1 0 0,1 0-1 0 0,0 0 0 0 0,0 0 0 0 0,1-1 0 0 0,0 1 0 0 0,0-1 0 0 0,1 0 0 0 0,0 0 0 0 0,0 0 1 0 0,1 0-1 0 0,-1 0 0 0 0,2-1 0 0 0,-1 0 0 0 0,1 0 0 0 0,0-1 0 0 0,0 1 0 0 0,6 3 1 0 0,-1-3 97 0 0,0-1-1 0 0,1 0 0 0 0,-1 0 0 0 0,1-2 1 0 0,0 1-1 0 0,1-1 0 0 0,-1-1 0 0 0,0 0 1 0 0,1-1-1 0 0,-1 0 0 0 0,1-1 0 0 0,12-1-96 0 0,-12-2 106 0 0,1 0 0 0 0,0 0-1 0 0,-1-2 1 0 0,1 1-1 0 0,-1-2 1 0 0,-1 0 0 0 0,1 0-1 0 0,-1-1 1 0 0,0-1 0 0 0,0 0-1 0 0,-1-1 1 0 0,0 0 0 0 0,-1 0-1 0 0,0-1 1 0 0,0-1-1 0 0,-1 0 1 0 0,-1 0 0 0 0,0 0-1 0 0,0-1 1 0 0,-1-1 0 0 0,0 1-1 0 0,-1-1 1 0 0,-1 0-1 0 0,0-1-104 0 0,-4 12-33 0 0,1-1 1 0 0,-1 0 0 0 0,0 0-1 0 0,-1 1 1 0 0,1-1 0 0 0,0 0 0 0 0,-1 0-1 0 0,1 0 1 0 0,-1 0 0 0 0,0 0 0 0 0,0 0-1 0 0,0 0 1 0 0,0 0 0 0 0,-1 0 0 0 0,1 0-1 0 0,-1 0 1 0 0,0 1 0 0 0,0-1-1 0 0,0 0 1 0 0,0 0 0 0 0,0 1 0 0 0,0-1-1 0 0,-1 0 1 0 0,0 1 0 0 0,1 0 0 0 0,-1-1-1 0 0,0 1 1 0 0,0 0 0 0 0,0 0 0 0 0,0 0-1 0 0,-1 0 1 0 0,1 0 0 0 0,0 0-1 0 0,-1 1 1 0 0,1-1 0 0 0,-1 1 0 0 0,0 0-1 0 0,0 0 1 0 0,1 0 0 0 0,-1 0 0 0 0,0 0-1 0 0,0 0 1 0 0,0 1 0 0 0,0 0 0 0 0,-2-1 31 0 0,-24 1-1799 0 0,11 0-3181 0 0,10 0-7438 0 0</inkml:trace>
  <inkml:trace contextRef="#ctx0" brushRef="#br0" timeOffset="14130.99">15024 973 5305 0 0,'0'0'2050'0'0,"0"0"-326"0"0,0 0-94 0 0,0 0 98 0 0,0 0 17 0 0,0 0-121 0 0,0 0-217 0 0,0 0-261 0 0,-31 8-225 0 0,-99 30-170 0 0,51 5 365 0 0,71-38-1033 0 0,0 0 0 0 0,1 0 0 0 0,0 1 0 0 0,0 0 0 0 0,1 0 0 0 0,-1 0 0 0 0,1 1 0 0 0,1 0 0 0 0,-1 1 0 0 0,1-1 0 0 0,0 1 0 0 0,1 0 0 0 0,0 0 0 0 0,0 0 0 0 0,1 1 0 0 0,0-1 0 0 0,1 1 0 0 0,-1 4-83 0 0,3-11 24 0 0,0 1 1 0 0,0-1-1 0 0,1 0 1 0 0,-1 0-1 0 0,1 0 1 0 0,0 0-1 0 0,-1 0 1 0 0,1 0-1 0 0,0 0 1 0 0,0 0-1 0 0,1 0 1 0 0,-1 0-1 0 0,0 0 1 0 0,1 0-1 0 0,-1-1 1 0 0,1 1-1 0 0,-1-1 1 0 0,1 1 0 0 0,0-1-1 0 0,-1 1 1 0 0,1-1-1 0 0,0 0 1 0 0,0 0-1 0 0,0 0 1 0 0,0 0-1 0 0,0 0 1 0 0,0-1-1 0 0,0 1 1 0 0,0 0-1 0 0,1-1 1 0 0,0 0-25 0 0,73 7 897 0 0,-74-7-871 0 0,8 1 68 0 0,0-2-1 0 0,-1 1 1 0 0,1-1-1 0 0,0-1 1 0 0,0 0 0 0 0,-1 0-1 0 0,1-1 1 0 0,-1 0 0 0 0,0-1-1 0 0,0 1 1 0 0,0-2 0 0 0,-1 0-1 0 0,1 0 1 0 0,-1 0 0 0 0,0-1-1 0 0,0 0 1 0 0,-1 0 0 0 0,0-1-1 0 0,0 0 1 0 0,-1-1 0 0 0,0 1-1 0 0,0-1 1 0 0,0 0-1 0 0,-1-1 1 0 0,0 1 0 0 0,-1-1-1 0 0,0 0 1 0 0,-1 0 0 0 0,1-1-1 0 0,-2 1 1 0 0,1-1 0 0 0,-1 1-1 0 0,-1-1 1 0 0,0 0 0 0 0,0 1-1 0 0,-1-5-93 0 0,-1 9-25 0 0,0 1-1 0 0,-1-1 1 0 0,0 1-1 0 0,0-1 1 0 0,0 1-1 0 0,0 0 1 0 0,-1 0-1 0 0,1 0 0 0 0,-1 0 1 0 0,0 0-1 0 0,0 0 1 0 0,-1 1-1 0 0,1 0 1 0 0,-1-1-1 0 0,1 1 1 0 0,-1 1-1 0 0,0-1 1 0 0,0 0-1 0 0,-1 1 1 0 0,1 0-1 0 0,0 0 0 0 0,-1 0 1 0 0,1 1-1 0 0,-1-1 1 0 0,0 1-1 0 0,1 0 1 0 0,-1 1-1 0 0,0-1 1 0 0,0 1-1 0 0,0 0 1 0 0,1 0-1 0 0,-1 0 1 0 0,0 1-1 0 0,0-1 1 0 0,1 1-1 0 0,-1 0 0 0 0,0 1 1 0 0,1-1-1 0 0,-1 1 1 0 0,1 0-1 0 0,-3 2 26 0 0,5-3-10 0 0,0-1 0 0 0,1 1 0 0 0,-1 1-1 0 0,1-1 1 0 0,0 0 0 0 0,-1 0-1 0 0,1 1 1 0 0,0-1 0 0 0,0 0 0 0 0,0 1-1 0 0,-1-1 1 0 0,2 1 0 0 0,-1 0-1 0 0,0-1 1 0 0,0 1 0 0 0,0 0 0 0 0,1-1-1 0 0,-1 1 1 0 0,1 0 0 0 0,-1 0 0 0 0,1 0-1 0 0,0-1 1 0 0,0 1 0 0 0,0 0-1 0 0,0 0 1 0 0,0 0 0 0 0,0 0 0 0 0,0-1-1 0 0,1 1 1 0 0,-1 0 0 0 0,1 0-1 0 0,-1 0 1 0 0,1-1 0 0 0,0 1 0 0 0,0 0-1 0 0,-1-1 1 0 0,1 1 0 0 0,0-1-1 0 0,1 1 1 0 0,-1-1 0 0 0,0 1 0 0 0,0-1-1 0 0,1 0 1 0 0,-1 1 0 0 0,0-1 0 0 0,1 0-1 0 0,-1 0 1 0 0,1 0 0 0 0,0 0-1 0 0,-1 0 1 0 0,1-1 0 0 0,0 1 0 0 0,-1 0-1 0 0,1-1 1 0 0,0 0 0 0 0,0 1-1 0 0,0-1 1 0 0,1 0 10 0 0,11 3 71 0 0,1-1 0 0 0,0-1 0 0 0,-1 0 0 0 0,1-1 0 0 0,0-1 0 0 0,0 0 0 0 0,-1-1-1 0 0,1 0 1 0 0,-1-2 0 0 0,1 1 0 0 0,-1-2 0 0 0,0 0 0 0 0,0-1 0 0 0,-1 0 0 0 0,0-1 0 0 0,0 0 0 0 0,0-1-1 0 0,-1 0 1 0 0,-1-1 0 0 0,1-1 0 0 0,-1 0 0 0 0,6-8-71 0 0,5-4 58 0 0,-2-2 1 0 0,0 0-1 0 0,-2-1 1 0 0,-1-1-1 0 0,-1-1 1 0 0,-1-1-1 0 0,-1 0 1 0 0,-2 0-1 0 0,0-1 1 0 0,1-13-59 0 0,-7 24 22 0 0,-1-1-1 0 0,-1 0 1 0 0,-1-1 0 0 0,-1 1 0 0 0,0 0 0 0 0,-1-1 0 0 0,-2 1-1 0 0,0-4-21 0 0,-13 42-209 0 0,1 163 157 0 0,9 0-1 0 0,7 0 1 0 0,8 0 0 0 0,27 130 52 0 0,-21-184-11 0 0,15 226-36 0 0,-31-346 55 0 0,0-1 0 0 0,-1 1 1 0 0,0 0-1 0 0,0-1 0 0 0,-1 1 0 0 0,0 0 0 0 0,-1-1 0 0 0,1 1 0 0 0,-1-1 0 0 0,-1 0 0 0 0,1 1 0 0 0,-1-1 0 0 0,-1 0 0 0 0,1-1 0 0 0,-1 1 1 0 0,0-1-1 0 0,-1 1 0 0 0,0-1 0 0 0,1 0 0 0 0,-2-1 0 0 0,1 1 0 0 0,-1-1 0 0 0,0 0 0 0 0,0-1 0 0 0,0 1 0 0 0,-1-1 0 0 0,1-1 1 0 0,-1 1-1 0 0,0-1 0 0 0,0 0 0 0 0,-1 0 0 0 0,1-1 0 0 0,0 0 0 0 0,-8 0-8 0 0,4-1 16 0 0,0-1 0 0 0,0-1 0 0 0,0 0-1 0 0,1 0 1 0 0,-1-1 0 0 0,0 0 0 0 0,1-1 0 0 0,-1 0 0 0 0,1-1 0 0 0,0 0 0 0 0,0-1-1 0 0,1 0 1 0 0,-1 0 0 0 0,1-1 0 0 0,0-1 0 0 0,0 1 0 0 0,1-1 0 0 0,0-1-1 0 0,-1-1-15 0 0,-3-6 12 0 0,2 0 0 0 0,0 0-1 0 0,0-1 1 0 0,1 0 0 0 0,1-1-1 0 0,1 0 1 0 0,1 0 0 0 0,0-1-1 0 0,1 1 1 0 0,1-1 0 0 0,0 0-1 0 0,1-1 1 0 0,2 1 0 0 0,0 0-1 0 0,0-1 1 0 0,2 1 0 0 0,0-1-1 0 0,1 1 1 0 0,1 0-1 0 0,1 0 1 0 0,1 0 0 0 0,0 0-1 0 0,2-1-11 0 0,1-3-133 0 0,2 0 0 0 0,0 0 0 0 0,2 0 0 0 0,0 2 0 0 0,1-1 0 0 0,2 2 0 0 0,0 0 0 0 0,0 0-1 0 0,2 2 1 0 0,0 0 0 0 0,17-12 133 0 0,13-8-2620 0 0,-15 15-5676 0 0,-15 10-4182 0 0</inkml:trace>
  <inkml:trace contextRef="#ctx0" brushRef="#br0" timeOffset="14914.149">16294 1238 7226 0 0,'0'0'2760'0'0,"0"0"-941"0"0,0 0-535 0 0,0 0-119 0 0,0 0-44 0 0,0 0-43 0 0,0 0 19 0 0,0 0-12 0 0,0 0 2 0 0,0 0 25 0 0,0 0-123 0 0,0 0-162 0 0,0 0-115 0 0,23-6-68 0 0,68-21-47 0 0,-82 25-478 0 0,-1-1 1 0 0,0-1 0 0 0,1 1 0 0 0,-1-1 0 0 0,0-1 0 0 0,-1 0 0 0 0,1 0 0 0 0,-1 0 0 0 0,0-1-1 0 0,0 0 1 0 0,-1 0 0 0 0,0-1 0 0 0,0 0 0 0 0,0 0 0 0 0,-1 0 0 0 0,0-1 0 0 0,-1 0-1 0 0,4-8-119 0 0,-5 12 36 0 0,32-86 611 0 0,-34 87-632 0 0,-1 1 0 0 0,1-1 1 0 0,-1 1-1 0 0,0-1 0 0 0,0 1 1 0 0,0-1-1 0 0,0 1 0 0 0,0-1 1 0 0,-1 1-1 0 0,1-1 0 0 0,-1 1 1 0 0,0 0-1 0 0,1-1 0 0 0,-1 1 1 0 0,0 0-1 0 0,-1-1 0 0 0,1 1 0 0 0,0 0 1 0 0,-1 0-1 0 0,1 0 0 0 0,-1 0 1 0 0,1 0-1 0 0,-1 0 0 0 0,0 0 1 0 0,0 1-1 0 0,0-1 0 0 0,0 1 1 0 0,0-1-1 0 0,0 1 0 0 0,0 0 0 0 0,0 0 1 0 0,-1 0-1 0 0,1 0 0 0 0,-1 0 1 0 0,1 0-1 0 0,-2 1-15 0 0,-8-2-1 0 0,1 0 0 0 0,-1 2-1 0 0,0-1 1 0 0,1 1 0 0 0,-1 1 0 0 0,0 0 0 0 0,1 1-1 0 0,-1 0 1 0 0,1 1 0 0 0,0 0 0 0 0,0 1 0 0 0,0 0 0 0 0,0 1-1 0 0,1 0 1 0 0,-1 0 0 0 0,1 1 0 0 0,1 1 0 0 0,-1-1-1 0 0,1 2 1 0 0,0-1 0 0 0,1 1 0 0 0,0 1 0 0 0,0-1-1 0 0,1 1 1 0 0,0 1 0 0 0,0-1 0 0 0,1 1 0 0 0,0 1-1 0 0,1-1 1 0 0,0 1 0 0 0,1 0 0 0 0,0 0 0 0 0,1 0 0 0 0,0 0-1 0 0,1 1 1 0 0,0-1 0 0 0,0 8 1 0 0,1-8 13 0 0,1 0 0 0 0,0 0-1 0 0,1-1 1 0 0,0 1 0 0 0,1 0 0 0 0,0-1 0 0 0,1 1-1 0 0,0-1 1 0 0,0 1 0 0 0,1-1 0 0 0,1 0 0 0 0,0-1 0 0 0,0 1-1 0 0,1-1 1 0 0,0 0 0 0 0,0 0 0 0 0,1-1 0 0 0,0 0-1 0 0,1 0 1 0 0,0-1 0 0 0,0 0 0 0 0,0 0 0 0 0,8 4-13 0 0,-5-3 51 0 0,1-1 1 0 0,0-1 0 0 0,1 0 0 0 0,-1 0 0 0 0,1-1-1 0 0,0-1 1 0 0,1 0 0 0 0,-1 0 0 0 0,1-2-1 0 0,-1 0 1 0 0,1 0 0 0 0,0-1 0 0 0,0-1-1 0 0,0 0 1 0 0,-1-1 0 0 0,2-1-52 0 0,0-2 36 0 0,0 0 1 0 0,0-2-1 0 0,-1 1 0 0 0,0-2 1 0 0,0 0-1 0 0,0-1 0 0 0,-1 0 1 0 0,0-1-1 0 0,-1 0 1 0 0,0-1-1 0 0,0 0-36 0 0,57-72-1057 0 0,-59 61-3110 0 0,-1 0-3859 0 0,-7 16-4500 0 0</inkml:trace>
  <inkml:trace contextRef="#ctx0" brushRef="#br0" timeOffset="15499.662">16799 1426 6577 0 0,'0'0'4435'0'0,"0"0"-1987"0"0,0 0-493 0 0,0 0 92 0 0,0 0-64 0 0,0 0-231 0 0,0 0-370 0 0,0 0-391 0 0,0 0-228 0 0,0 0-109 0 0,0 0-78 0 0,0 0-99 0 0,0 0-83 0 0,4-9-73 0 0,75-159 1626 0 0,21-4-1389 0 0,-57 101-458 0 0,-43 68-94 0 0,0 2 0 0 0,0 1-12 0 0,0 0-6 0 0,0 0-21 0 0,0 0-22 0 0,0 0 5 0 0,0 26-196 0 0,0-2 252 0 0,-1-16-8 0 0,0 0 0 0 0,1 0 0 0 0,0 0 0 0 0,0 0 0 0 0,1 1 0 0 0,0-1 1 0 0,0 0-1 0 0,1 0 0 0 0,0-1 0 0 0,0 1 0 0 0,1 0 0 0 0,0-1 0 0 0,1 1 0 0 0,-1-1 0 0 0,1 0 0 0 0,1 0 1 0 0,2 3 1 0 0,1-1 9 0 0,-5-4 28 0 0,-1 0 0 0 0,1 0 1 0 0,1-1-1 0 0,-1 1 0 0 0,1-1 0 0 0,0 0 0 0 0,0 1 0 0 0,0-2 0 0 0,1 1 0 0 0,-1 0 1 0 0,1-1-1 0 0,0 0 0 0 0,0 0 0 0 0,0-1 0 0 0,0 1 0 0 0,0-1 0 0 0,1 0 0 0 0,-1 0 1 0 0,1-1-1 0 0,-1 0 0 0 0,1 0 0 0 0,0 0 0 0 0,-1 0 0 0 0,1-1 0 0 0,0 0 0 0 0,0 0 1 0 0,-1-1-1 0 0,1 0 0 0 0,0 0 0 0 0,-1 0 0 0 0,1 0 0 0 0,2-2-37 0 0,10-12 115 0 0,-1 0 0 0 0,-1-2 0 0 0,0 0 1 0 0,-2 0-1 0 0,0-1 0 0 0,0-1 0 0 0,-2-1 0 0 0,-1 0 0 0 0,0 0 0 0 0,-1-1 0 0 0,-1 0 0 0 0,-1-1 1 0 0,-1 0-1 0 0,-1 0 0 0 0,-1 0 0 0 0,-1-5-115 0 0,0-58-18 0 0,-4 84-45 0 0,0 1 0 0 0,-1-1 0 0 0,1 1 0 0 0,0-1 0 0 0,-1 1 0 0 0,1 0 0 0 0,0-1 0 0 0,-1 1 0 0 0,1-1 0 0 0,-1 1-1 0 0,1 0 1 0 0,-1 0 0 0 0,1-1 0 0 0,0 1 0 0 0,-1 0 0 0 0,1 0 0 0 0,-1-1 0 0 0,1 1 0 0 0,-1 0 0 0 0,0 0-1 0 0,1 0 1 0 0,-1 0 0 0 0,1 0 0 0 0,-1 0 0 0 0,1 0 0 0 0,-1 0 0 0 0,1 0 0 0 0,-1 0 0 0 0,1 0 0 0 0,-1 0-1 0 0,1 0 1 0 0,-1 0 0 0 0,1 1 0 0 0,-1-1 0 0 0,1 0 0 0 0,-1 0 0 0 0,1 1 0 0 0,-1-1 0 0 0,1 0 0 0 0,-1 0-1 0 0,1 1 1 0 0,-1-1 0 0 0,1 1 0 0 0,0-1 0 0 0,-1 0 0 0 0,1 1 0 0 0,0-1 0 0 0,-1 1 0 0 0,1-1 0 0 0,0 1 0 0 0,0-1-1 0 0,0 1 1 0 0,-1-1 0 0 0,1 1 0 0 0,0-1 0 0 0,0 1 0 0 0,0-1 0 0 0,0 1 0 0 0,0-1 0 0 0,0 1 0 0 0,0-1-1 0 0,0 1 1 0 0,0-1 0 0 0,0 1 63 0 0,-9 31-5778 0 0,7-21-354 0 0,0-2-6396 0 0</inkml:trace>
  <inkml:trace contextRef="#ctx0" brushRef="#br0" timeOffset="16385.661">17633 1102 0 0 0,'0'0'1619'0'0,"0"0"-13"0"0,0 0 22 0 0,0 0-12 0 0,0 0-38 0 0,0 0-94 0 0,0 0-97 0 0,0 0-112 0 0,0 0-101 0 0,0 0-79 0 0,0 0-78 0 0,0 0-68 0 0,0 0-44 0 0,2 15-2 0 0,8 46 0 0 0,-9-59-804 0 0,0-1-1 0 0,0 0 1 0 0,-1 0 0 0 0,1 1 0 0 0,0-1 0 0 0,0 0 0 0 0,0 0-1 0 0,0 0 1 0 0,1 0 0 0 0,-1 0 0 0 0,0 0 0 0 0,0-1-1 0 0,1 1 1 0 0,-1 0 0 0 0,0-1 0 0 0,1 1 0 0 0,-1-1 0 0 0,0 1-1 0 0,1-1 1 0 0,-1 1 0 0 0,1-1 0 0 0,-1 0 0 0 0,1 0 0 0 0,-1 0-1 0 0,1 0 1 0 0,-1 0 0 0 0,1 0 0 0 0,-1 0 0 0 0,0-1-1 0 0,1 1 1 0 0,-1 0 0 0 0,1-1 0 0 0,-1 1 0 0 0,0-1 0 0 0,2 0-99 0 0,-1 0 180 0 0,13-4 199 0 0,-1-1 0 0 0,-1 0 0 0 0,1-1 0 0 0,-1-1 0 0 0,0 0-1 0 0,-1 0 1 0 0,0-2 0 0 0,0 1 0 0 0,-1-2 0 0 0,8-9-379 0 0,-10 12 109 0 0,-1-1 1 0 0,0 0-1 0 0,0-1 0 0 0,-1 0 0 0 0,0 0 1 0 0,0 0-1 0 0,-2-1 0 0 0,1 0 0 0 0,-1 0 1 0 0,-1 0-1 0 0,0-1 0 0 0,0 0 1 0 0,-1 0-1 0 0,-1 0 0 0 0,0 0 0 0 0,0-9-109 0 0,-3 19 2 0 0,-1-1 0 0 0,1 0 0 0 0,-1 1 0 0 0,0-1 0 0 0,0 1 1 0 0,0-1-1 0 0,0 1 0 0 0,0 0 0 0 0,0 0 0 0 0,0 0 0 0 0,-1 0 0 0 0,1 0 0 0 0,-1 0 0 0 0,0 1 0 0 0,1-1 0 0 0,-1 1 0 0 0,0 0 0 0 0,0 0 0 0 0,0 0 0 0 0,0 0 0 0 0,0 0 0 0 0,0 1 0 0 0,0-1 0 0 0,0 1 0 0 0,0 0 0 0 0,0 0 0 0 0,0 0 0 0 0,0 0 0 0 0,0 1 0 0 0,0-1 0 0 0,0 1 0 0 0,0 0 0 0 0,0 0 0 0 0,0 0 0 0 0,-2 1-2 0 0,-13 4-30 0 0,1 1-1 0 0,0 1 1 0 0,1 1 0 0 0,0 0-1 0 0,0 1 1 0 0,1 1-1 0 0,0 0 1 0 0,1 1 0 0 0,0 0-1 0 0,1 1 1 0 0,0 1-1 0 0,1 0 1 0 0,1 1 0 0 0,-7 12 30 0 0,-57 111-271 0 0,73-132 265 0 0,0 1 1 0 0,1-1-1 0 0,-1 0 0 0 0,1 1 1 0 0,0-1-1 0 0,1 1 0 0 0,-1-1 1 0 0,1 1-1 0 0,1-1 1 0 0,-1 1-1 0 0,1-1 0 0 0,0 1 1 0 0,0-1-1 0 0,1 1 0 0 0,0-1 1 0 0,0 0-1 0 0,1 0 0 0 0,0 0 1 0 0,0 0-1 0 0,0 0 1 0 0,0-1-1 0 0,3 4 6 0 0,2 0 16 0 0,1-1 0 0 0,-1 1-1 0 0,1-2 1 0 0,1 1 0 0 0,-1-1 0 0 0,1 0 0 0 0,0-1 0 0 0,1 0 0 0 0,0-1 0 0 0,0 0-1 0 0,0-1 1 0 0,0 0 0 0 0,1 0 0 0 0,-1-2 0 0 0,1 1 0 0 0,0-1 0 0 0,0-1-1 0 0,0 0 1 0 0,0-1 0 0 0,0 0 0 0 0,0-1 0 0 0,-1 0 0 0 0,1-1 0 0 0,0 0 0 0 0,0-1-1 0 0,-1-1 1 0 0,1 1 0 0 0,-1-2 0 0 0,1 0-16 0 0,19-10 89 0 0,0-2-1 0 0,-1-1 1 0 0,-1-1 0 0 0,-1-2-1 0 0,-1 0 1 0 0,0-2 0 0 0,-2-1-1 0 0,-1-1 1 0 0,0-1-1 0 0,-3-2 1 0 0,0 0 0 0 0,-1 0-1 0 0,-2-2 1 0 0,-1-1 0 0 0,-1 0-1 0 0,-2-1 1 0 0,6-21-89 0 0,4-83 15 0 0,-24 135-17 0 0,0 0 0 0 0,-1 0 0 0 0,1 0 0 0 0,0 0 0 0 0,-1 0 1 0 0,1 0-1 0 0,0 0 0 0 0,-1 0 0 0 0,0 1 0 0 0,1-1 0 0 0,-1 0 0 0 0,1 0 1 0 0,-1 1-1 0 0,0-1 0 0 0,0 0 0 0 0,1 1 0 0 0,-1-1 0 0 0,0 0 0 0 0,0 1 1 0 0,0-1-1 0 0,0 1 0 0 0,1 0 0 0 0,-1-1 0 0 0,0 1 0 0 0,0 0 1 0 0,0-1-1 0 0,0 1 0 0 0,0 0 0 0 0,0 0 0 0 0,0 0 0 0 0,0 0 0 0 0,0 0 1 0 0,0 0-1 0 0,0 0 0 0 0,0 0 0 0 0,0 0 0 0 0,0 1 0 0 0,0-1 0 0 0,0 0 1 0 0,0 0-1 0 0,0 1 0 0 0,0-1 0 0 0,1 1 0 0 0,-1-1 0 0 0,0 1 2 0 0,-45 17-103 0 0,44-17 100 0 0,-9 4-12 0 0,0 0 0 0 0,1 1 0 0 0,-1 0 0 0 0,2 0 0 0 0,-1 2-1 0 0,1-1 1 0 0,0 1 0 0 0,0 0 0 0 0,1 1 0 0 0,0 0 0 0 0,0 0 0 0 0,1 1-1 0 0,1-1 1 0 0,-1 3 15 0 0,6-10-2 0 0,0 0-1 0 0,0 0 0 0 0,0 0 1 0 0,0 0-1 0 0,0 1 1 0 0,1-1-1 0 0,-1 0 1 0 0,1 1-1 0 0,0-1 0 0 0,0 1 1 0 0,0-1-1 0 0,0 0 1 0 0,0 1-1 0 0,0-1 0 0 0,0 0 1 0 0,1 1-1 0 0,-1-1 1 0 0,1 0-1 0 0,0 1 0 0 0,0-1 1 0 0,0 0-1 0 0,0 0 1 0 0,0 0-1 0 0,0 0 0 0 0,0 0 1 0 0,1 0-1 0 0,-1 0 1 0 0,1 0-1 0 0,0 0 0 0 0,-1-1 1 0 0,1 1-1 0 0,0-1 1 0 0,0 1-1 0 0,0-1 1 0 0,0 0-1 0 0,0 0 0 0 0,0 0 1 0 0,0 0-1 0 0,1 0 1 0 0,-1 0-1 0 0,0 0 0 0 0,1-1 3 0 0,102 18 30 0 0,-104-18-31 0 0,6 1 4 0 0,93 15 46 0 0,-97-14-44 0 0,0-1 0 0 0,0 0-1 0 0,0 1 1 0 0,0-1 0 0 0,-1 1 0 0 0,1 0-1 0 0,0 0 1 0 0,-1 0 0 0 0,0 1-1 0 0,1-1 1 0 0,-1 0 0 0 0,0 1 0 0 0,0-1-1 0 0,0 1 1 0 0,0 0 0 0 0,-1 0-1 0 0,1 0 1 0 0,-1 0 0 0 0,0 0 0 0 0,0 0-1 0 0,0 0 1 0 0,0 0 0 0 0,0 0-1 0 0,-1 1 1 0 0,1-1 0 0 0,-1 0 0 0 0,0 0-1 0 0,0 3-4 0 0,-2 10 13 0 0,-1-1 0 0 0,0 1 0 0 0,-1-1 0 0 0,-1 1 1 0 0,0-1-1 0 0,-1-1 0 0 0,0 1 0 0 0,-2-1 0 0 0,0 0 0 0 0,0-1 0 0 0,-9 11-13 0 0,-27 50-64 0 0,36-37-755 0 0,28-40-4471 0 0,-14-1-265 0 0,1 0-6414 0 0</inkml:trace>
  <inkml:trace contextRef="#ctx0" brushRef="#br0" timeOffset="17751.562">18894 951 15547 0 0,'0'0'1962'0'0,"0"0"-500"0"0,0 0-227 0 0,0 0-74 0 0,0 0-105 0 0,0 0-103 0 0,0 0-157 0 0,0 0-153 0 0,0 0-135 0 0,0 0-115 0 0,0 0-113 0 0,-35 11-116 0 0,-106 37-24 0 0,73-9 5 0 0,59-29-114 0 0,-8 5-20 0 0,0 2-1 0 0,2 0 1 0 0,0 1-1 0 0,1 0 0 0 0,0 1 1 0 0,2 1-1 0 0,0 0 1 0 0,2 1-1 0 0,0 0 0 0 0,-3 12-10 0 0,9 37-24 0 0,6-67 46 0 0,1 0-1 0 0,0-1 0 0 0,0 1 0 0 0,0-1 1 0 0,0 0-1 0 0,0 0 0 0 0,1 0 0 0 0,-1 0 0 0 0,1-1 1 0 0,-1 1-1 0 0,1-1 0 0 0,0 0 0 0 0,-1 0 1 0 0,1 0-1 0 0,0-1 0 0 0,0 1 0 0 0,0-1 1 0 0,-1 0-1 0 0,1 0 0 0 0,0 0 0 0 0,0-1 1 0 0,0 1-1 0 0,-1-1 0 0 0,1 0 0 0 0,0 0 1 0 0,0 0-1 0 0,0-1-21 0 0,15-5 183 0 0,-1-1 0 0 0,0-1 0 0 0,-1-1 0 0 0,0 0 0 0 0,0-1 0 0 0,-1 0 0 0 0,0-2-1 0 0,1-2-182 0 0,37-27 232 0 0,-8 8-88 0 0,-28 19-68 0 0,1 1 0 0 0,0 1 1 0 0,1 0-1 0 0,0 2 0 0 0,1 0 1 0 0,0 1-1 0 0,1 1 1 0 0,2 1-77 0 0,-20 8 10 0 0,-1 1 1 0 0,1-1 0 0 0,-1 1 0 0 0,1 1-1 0 0,-1-1 1 0 0,1 0 0 0 0,-1 1 0 0 0,0 0-1 0 0,0-1 1 0 0,1 1 0 0 0,-2 0-1 0 0,1 1 1 0 0,0-1 0 0 0,0 1 0 0 0,-1-1-1 0 0,1 1 1 0 0,-1 0 0 0 0,0 0 0 0 0,1 0-1 0 0,-1 0 1 0 0,-1 0 0 0 0,1 0 0 0 0,0 0-1 0 0,-1 1 1 0 0,0-1 0 0 0,0 1-1 0 0,0-1 1 0 0,0 1 0 0 0,0 0 0 0 0,-1-1-1 0 0,0 1 1 0 0,1 0 0 0 0,-1-1 0 0 0,-1 1-1 0 0,1 0 1 0 0,-1 1-11 0 0,3 6 15 0 0,42 229 200 0 0,-28-186-197 0 0,-6-30-22 0 0,-1 2-1 0 0,-2-1 1 0 0,0 1 0 0 0,-1 1-1 0 0,-2-1 1 0 0,-1 1-1 0 0,-1-1 1 0 0,-1 1-1 0 0,-1 0 1 0 0,-2 0-1 0 0,0-1 1 0 0,-2 1-1 0 0,-1-1 1 0 0,-1 1 4 0 0,1-13 5 0 0,-1-1 0 0 0,0 0 1 0 0,-1 0-1 0 0,0 0 0 0 0,-1-1 1 0 0,0 0-1 0 0,-1-1 0 0 0,0 0 1 0 0,-1 0-1 0 0,0-1 0 0 0,-1 0 1 0 0,0-1-1 0 0,-1 0 0 0 0,0-1 1 0 0,0 0-1 0 0,-1-1 0 0 0,1-1 1 0 0,-2 1-1 0 0,-9 2-5 0 0,6-2-1 0 0,0-1 1 0 0,-1-1-1 0 0,1 0 0 0 0,-1-1 1 0 0,0-1-1 0 0,0-1 0 0 0,0-1 1 0 0,0 0-1 0 0,0-1 0 0 0,-9-2 1 0 0,22 0-4 0 0,-1-1 0 0 0,1 0 0 0 0,-1 0 0 0 0,1 0 0 0 0,0-1-1 0 0,1 0 1 0 0,-1 0 0 0 0,1 0 0 0 0,0-1 0 0 0,0 1 0 0 0,0-1-1 0 0,0 0 1 0 0,1 0 0 0 0,0 0 0 0 0,0-1 0 0 0,0 1 0 0 0,1-1-1 0 0,-1 0 1 0 0,1 0 0 0 0,1 1 0 0 0,-1-1 0 0 0,1 0 0 0 0,0 0-1 0 0,1-1 1 0 0,-1 1 0 0 0,1 0 0 0 0,0 0 0 0 0,1 0 0 0 0,0 0-1 0 0,-1 0 1 0 0,2 0 0 0 0,0-3 4 0 0,6-21 0 0 0,2 1-1 0 0,1-1 1 0 0,1 2-1 0 0,1 0 1 0 0,2 0-1 0 0,1 2 1 0 0,1 0-1 0 0,1 0 1 0 0,1 2-1 0 0,1 0 1 0 0,19-16 0 0 0,-1-4-14 0 0,328-377-170 0 0,-306 354 184 0 0,52-80 82 0 0,-112 146-80 0 0,0 0 0 0 0,0 0 0 0 0,0 0 0 0 0,0 0 0 0 0,0 0 1 0 0,-1 0-1 0 0,1 0 0 0 0,0 0 0 0 0,-1 0 0 0 0,1 0 0 0 0,-1 0 0 0 0,1 0 0 0 0,-1 0 1 0 0,1 1-1 0 0,-1-1 0 0 0,0 0 0 0 0,0 0 0 0 0,1 1 0 0 0,-1-1 0 0 0,0 0 1 0 0,0 1-1 0 0,0-1 0 0 0,1 1 0 0 0,-1-1 0 0 0,0 1 0 0 0,0-1 0 0 0,0 1 1 0 0,0-1-1 0 0,0 1 0 0 0,0 0 0 0 0,0 0 0 0 0,0 0 0 0 0,0-1 0 0 0,0 1 0 0 0,0 0 1 0 0,0 0-1 0 0,0 0 0 0 0,0 1 0 0 0,0-1 0 0 0,0 0 0 0 0,0 0 0 0 0,0 1 1 0 0,0-1-1 0 0,0 0 0 0 0,0 1 0 0 0,0-1 0 0 0,0 1 0 0 0,0-1 0 0 0,0 1 0 0 0,0-1 1 0 0,1 1-1 0 0,-1 0 0 0 0,0-1 0 0 0,0 1 0 0 0,1 0 0 0 0,-1 0 0 0 0,0 0 1 0 0,1-1-1 0 0,-1 1 0 0 0,1 1-2 0 0,-6 0-2 0 0,0 2 0 0 0,1-1 1 0 0,-1 1-1 0 0,1 0 0 0 0,0 0 1 0 0,0 0-1 0 0,1 1 0 0 0,-1-1 1 0 0,1 1-1 0 0,0 0 0 0 0,1 1 0 0 0,-1-1 1 0 0,1 1-1 0 0,0-1 0 0 0,0 1 1 0 0,0 0-1 0 0,1 0 0 0 0,0 0 1 0 0,0 0-1 0 0,1 1 0 0 0,0-1 1 0 0,0 1-1 0 0,0-1 0 0 0,1 0 1 0 0,0 1-1 0 0,0-1 0 0 0,1 1 0 0 0,-1-1 1 0 0,1 1-1 0 0,2 4 2 0 0,68 44 20 0 0,48 15 41 0 0,-116-68-55 0 0,1 0 0 0 0,-1-1 0 0 0,0 0 0 0 0,1 0 0 0 0,-1 0-1 0 0,1 0 1 0 0,-1 0 0 0 0,1 0 0 0 0,0-1 0 0 0,-1 0 0 0 0,1 0-1 0 0,0 0 1 0 0,-1 0 0 0 0,1-1 0 0 0,0 1 0 0 0,-1-1 0 0 0,1 0-1 0 0,-1 0 1 0 0,1 0 0 0 0,-1 0 0 0 0,1-1 0 0 0,-1 0 0 0 0,0 1-1 0 0,0-1 1 0 0,0 0 0 0 0,0 0 0 0 0,0-1 0 0 0,0 1 0 0 0,-1-1-1 0 0,1 1 1 0 0,-1-1 0 0 0,1-1-6 0 0,142-205 219 0 0,-92 117-6 0 0,-49 88 19 0 0,-5 18-224 0 0,53 112 52 0 0,-30-84-38 0 0,-2 0 0 0 0,-2 2 0 0 0,-1 0 0 0 0,-3 1-1 0 0,-1 0 1 0 0,-3 1 0 0 0,-1 0 0 0 0,-2 13-22 0 0,1 75 13 0 0,-6 0 1 0 0,-8 31-14 0 0,5-148-1 0 0,0 0 0 0 0,0-1 0 0 0,-2 1 0 0 0,0 0 0 0 0,-1-1 0 0 0,0 0 0 0 0,-1 0 0 0 0,-1 0 0 0 0,-1-1 0 0 0,0 1 0 0 0,-1-2 0 0 0,-1 1 0 0 0,0-1 1 0 0,-1 0-1 0 0,0-1 0 0 0,-1 0 0 0 0,-6 4 1 0 0,13-14 1 0 0,0-1 1 0 0,0 1-1 0 0,0-1 1 0 0,0 0 0 0 0,-1 0-1 0 0,1 0 1 0 0,-1-1-1 0 0,1 0 1 0 0,-1 0 0 0 0,1 0-1 0 0,-1 0 1 0 0,0-1-1 0 0,1 1 1 0 0,-1-1 0 0 0,0 0-1 0 0,0-1 1 0 0,1 1-1 0 0,-1-1 1 0 0,0 0 0 0 0,1 0-1 0 0,-1-1 1 0 0,1 1-1 0 0,0-1 1 0 0,-1 0 0 0 0,1 0-1 0 0,0 0 1 0 0,0-1-1 0 0,0 1 1 0 0,-2-3-2 0 0,-2-1 0 0 0,0 0-1 0 0,0-1 1 0 0,0 0-1 0 0,1 0 1 0 0,1-1 0 0 0,-1 1-1 0 0,1-1 1 0 0,0-1 0 0 0,1 1-1 0 0,0-1 1 0 0,0 0-1 0 0,1 0 1 0 0,-1-4 0 0 0,1-5-2 0 0,1 1-1 0 0,0-1 1 0 0,2 1 0 0 0,0-1-1 0 0,1 1 1 0 0,1-1 0 0 0,0 0-1 0 0,2 1 1 0 0,0-1 0 0 0,1 1-1 0 0,0 0 1 0 0,1 0 0 0 0,1 1 0 0 0,1-1-1 0 0,1 1 1 0 0,0 1 0 0 0,1-1-1 0 0,0 1 1 0 0,1 1 0 0 0,1 0-1 0 0,0 0 1 0 0,1 1 0 0 0,1 1-1 0 0,0 0 1 0 0,0 1 0 0 0,1 0-1 0 0,2 0 3 0 0,18-16-64 0 0,0 2-1 0 0,2 1 0 0 0,1 2 0 0 0,0 1 1 0 0,2 2-1 0 0,0 2 0 0 0,1 2 0 0 0,1 1 1 0 0,15-2 64 0 0,91-11-1078 0 0,-48 17-2569 0 0,-72 7-1901 0 0,-9-1-6948 0 0</inkml:trace>
  <inkml:trace contextRef="#ctx0" brushRef="#br0" timeOffset="19648.17">6816 1853 12931 0 0,'0'0'1557'0'0,"0"0"-890"0"0,0 0-527 0 0,0 0-60 0 0,0 0 178 0 0,0 0 195 0 0,0 0 93 0 0,0 0 51 0 0,0 0-24 0 0,0 0-55 0 0,24-6-74 0 0,151-32 574 0 0,-109 30-281 0 0,0 2 1 0 0,1 4-1 0 0,22 3-737 0 0,-30-1 329 0 0,922 0 1856 0 0,-655-19-1894 0 0,461-54 470 0 0,-409 32-389 0 0,-192 22-237 0 0,47-6 262 0 0,122 7-397 0 0,304 21 454 0 0,-299 0 339 0 0,130-24-793 0 0,234-4 456 0 0,-160 14-168 0 0,453 6-134 0 0,415 9 167 0 0,-696 7-101 0 0,1343-4 206 0 0,-975-5 70 0 0,-574-3-362 0 0,-265 7 99 0 0,-242-5-651 0 0,-15-1-10236 0 0,-5 0-2216 0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2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428 283 1568 0 0,'0'0'1217'0'0,"0"0"-145"0"0,0 0 83 0 0,0 0 318 0 0,0 0 361 0 0,0 0 164 0 0,0 0-110 0 0,0 0-301 0 0,0 0-364 0 0,0 0-279 0 0,0 0-211 0 0,1-14-139 0 0,3-43-43 0 0,-1 52 4368 0 0,2 16-3468 0 0,7 28-1559 0 0,-11-34 600 0 0,19 75-79 0 0,-4 1 1 0 0,-3 1 0 0 0,-4 0 0 0 0,-2 60-414 0 0,-2 182 261 0 0,-4-185-3732 0 0,6-146-5123 0 0,-5 3 2330 0 0,0 1-1914 0 0</inkml:trace>
  <inkml:trace contextRef="#ctx0" brushRef="#br0" timeOffset="390.045">201 272 8698 0 0,'0'0'1728'0'0,"0"0"-710"0"0,0 0-435 0 0,0 0 21 0 0,0 0 287 0 0,0 0 222 0 0,0 0 45 0 0,0 0-139 0 0,32-29-218 0 0,102-89-189 0 0,-129 113-560 0 0,1 0 0 0 0,0 1 0 0 0,-1-1 0 0 0,2 1-1 0 0,-1 0 1 0 0,0 1 0 0 0,1 0 0 0 0,-1 0 0 0 0,1 0 0 0 0,0 1 0 0 0,0 0-1 0 0,0 0 1 0 0,0 0 0 0 0,8 0-52 0 0,8-1 162 0 0,10-4 55 0 0,1 1 0 0 0,-1 2-1 0 0,1 1 1 0 0,0 2-1 0 0,0 1 1 0 0,0 1-1 0 0,0 2 1 0 0,14 4-217 0 0,-37-4 56 0 0,-1-1 0 0 0,1 2 1 0 0,0-1-1 0 0,-1 1 0 0 0,0 1 0 0 0,0 0 1 0 0,0 0-1 0 0,-1 1 0 0 0,0 1 1 0 0,0-1-1 0 0,0 1 0 0 0,-1 1 0 0 0,0-1 1 0 0,0 2-1 0 0,-1-1 0 0 0,0 1 1 0 0,0 0-1 0 0,-1 0 0 0 0,-1 1 0 0 0,1 0 1 0 0,-1 0-1 0 0,-1 0 0 0 0,0 0 0 0 0,-1 1 1 0 0,0 0-1 0 0,0-1 0 0 0,-1 1 1 0 0,0 0-1 0 0,-1 0 0 0 0,-1 1-56 0 0,-3 9 73 0 0,-2-1-1 0 0,-1 0 1 0 0,0-1 0 0 0,-2 1-1 0 0,0-1 1 0 0,-1 0 0 0 0,-1-1-1 0 0,0 0 1 0 0,-2-1 0 0 0,0 0-1 0 0,0-1 1 0 0,-2 0 0 0 0,0-1-1 0 0,-1-1 1 0 0,0 0-1 0 0,-1-1 1 0 0,-1 0 0 0 0,0-2-1 0 0,-6 3-72 0 0,-199 110 95 0 0,203-117-228 0 0,0 0 1 0 0,-1-2-1 0 0,1 0 0 0 0,-1-1 1 0 0,0-1-1 0 0,0-1 0 0 0,0-1 1 0 0,-14-1 132 0 0,35-19-6086 0 0,10 5-1791 0 0,-2 7-1108 0 0</inkml:trace>
  <inkml:trace contextRef="#ctx0" brushRef="#br0" timeOffset="772.072">1243 717 10378 0 0,'0'0'2013'0'0,"0"0"-588"0"0,0 0-238 0 0,0 0 23 0 0,0 0 67 0 0,0 0-60 0 0,0 0-208 0 0,0 0-205 0 0,0 0-206 0 0,0 0-187 0 0,0 0-158 0 0,0 0-97 0 0,-31 27-65 0 0,-97 82-43 0 0,124-107-47 0 0,1 0 1 0 0,0 0 0 0 0,0 0 0 0 0,0 0-1 0 0,1 0 1 0 0,-1 1 0 0 0,0-1 0 0 0,1 1-1 0 0,0 0 1 0 0,-1 0 0 0 0,1 0 0 0 0,0 0-1 0 0,0 0 1 0 0,1 0 0 0 0,-1 0-1 0 0,1 1 1 0 0,0-1 0 0 0,0 0 0 0 0,0 1-1 0 0,0 1-1 0 0,0 6-5 0 0,-1-6-8 0 0,1 1 1 0 0,0 0-1 0 0,0 0 0 0 0,1 0 1 0 0,-1 0-1 0 0,1 0 0 0 0,1 0 0 0 0,-1 0 1 0 0,1 0-1 0 0,0 0 0 0 0,1 0 1 0 0,-1 0-1 0 0,1-1 0 0 0,0 1 0 0 0,1 0 1 0 0,-1-1-1 0 0,1 0 0 0 0,0 1 1 0 0,0-1-1 0 0,1-1 0 0 0,0 1 1 0 0,-1 0-1 0 0,2-1 0 0 0,-1 0 0 0 0,0 0 1 0 0,1 0-1 0 0,0 0 0 0 0,0-1 1 0 0,0 0-1 0 0,0 0 0 0 0,0 0 0 0 0,1 0 1 0 0,-1-1-1 0 0,1 0 0 0 0,0 0 1 0 0,4 0 12 0 0,0 0 39 0 0,-1 0 0 0 0,0 0 0 0 0,0-1 0 0 0,1 0 0 0 0,-1-1 0 0 0,1 0 1 0 0,-1-1-1 0 0,0 0 0 0 0,1 0 0 0 0,-1-1 0 0 0,0 0 0 0 0,0-1 0 0 0,0 0 0 0 0,0 0 1 0 0,0-1-1 0 0,-1 0 0 0 0,0 0 0 0 0,1-1 0 0 0,-2 0 0 0 0,1-1 0 0 0,0 0 1 0 0,-1 0-1 0 0,0 0 0 0 0,-1-1 0 0 0,0 0 0 0 0,0 0 0 0 0,0-1 0 0 0,-1 0 0 0 0,0 0 1 0 0,0 0-1 0 0,-1 0 0 0 0,0-1 0 0 0,-1 0 0 0 0,0 0 0 0 0,2-7-39 0 0,-2 5 31 0 0,0-1-1 0 0,-1 0 0 0 0,-1 0 1 0 0,0 0-1 0 0,0 0 0 0 0,-1 0 1 0 0,-1 0-1 0 0,0-1 0 0 0,0 1 0 0 0,-2 1 1 0 0,1-1-1 0 0,-1 0 0 0 0,-1 0 1 0 0,0 1-1 0 0,-1 0 0 0 0,0 0 1 0 0,-1 0-1 0 0,0 1 0 0 0,-5-8-30 0 0,7 12-164 0 0,-1-1 0 0 0,1 1-1 0 0,-1 0 1 0 0,0 1 0 0 0,0-1-1 0 0,-1 1 1 0 0,1 0 0 0 0,-1 0 0 0 0,0 1-1 0 0,-1-1 1 0 0,1 1 0 0 0,-1 1-1 0 0,0-1 1 0 0,0 1 0 0 0,0 1-1 0 0,0-1 1 0 0,0 1 0 0 0,-1 0-1 0 0,-2 0 165 0 0,-8 2-3085 0 0,6 0-2708 0 0,4 0-5233 0 0</inkml:trace>
  <inkml:trace contextRef="#ctx0" brushRef="#br0" timeOffset="1151.635">1768 143 12995 0 0,'0'0'1691'0'0,"0"0"-451"0"0,0 0-256 0 0,0 0 89 0 0,0 0 133 0 0,0 0-11 0 0,0 0-240 0 0,0 0-339 0 0,0 0-205 0 0,0 0-52 0 0,0 0 32 0 0,0 0 34 0 0,0 0-8 0 0,3 12-74 0 0,29 216 849 0 0,-24 213-854 0 0,-18-268-327 0 0,1-106-138 0 0,4-86-5289 0 0,-1-5 981 0 0,2 12-1402 0 0,0 4-4190 0 0</inkml:trace>
  <inkml:trace contextRef="#ctx0" brushRef="#br0" timeOffset="1353.716">1429 743 10322 0 0,'0'0'1070'0'0,"0"0"-65"0"0,0 0 152 0 0,0 0 61 0 0,0 0-35 0 0,32 1-90 0 0,100 1-122 0 0,241-5 1198 0 0,-302 11-3851 0 0,-31-2-5216 0 0,-25-5-3502 0 0</inkml:trace>
  <inkml:trace contextRef="#ctx0" brushRef="#br0" timeOffset="1706.641">2206 891 5041 0 0,'0'0'1859'0'0,"0"0"-1137"0"0,0 0 100 0 0,0 0 628 0 0,0 0 289 0 0,0 0 62 0 0,0 0-174 0 0,0 0-303 0 0,0 0-300 0 0,0 0-252 0 0,32-15-184 0 0,99-44-124 0 0,-73 16 101 0 0,-53 34-449 0 0,1 0-10 0 0,-1 0 1 0 0,-1-1 0 0 0,1 1 0 0 0,-2-1 0 0 0,1-1-1 0 0,-1 1 1 0 0,-1 0 0 0 0,0-1 0 0 0,0 1-1 0 0,-1-1 1 0 0,0 1 0 0 0,-1-1 0 0 0,0 0 0 0 0,-1-4-107 0 0,-2 11 14 0 0,1 0 1 0 0,0-1 0 0 0,-1 1 0 0 0,0 0 0 0 0,0 0 0 0 0,0 1 0 0 0,0-1-1 0 0,-1 1 1 0 0,1-1 0 0 0,-1 1 0 0 0,0 0 0 0 0,0 1 0 0 0,0-1 0 0 0,0 1-1 0 0,-1-1 1 0 0,1 1 0 0 0,-1 1 0 0 0,1-1 0 0 0,-1 1 0 0 0,0-1-1 0 0,0 1 1 0 0,1 0 0 0 0,-1 1 0 0 0,0-1 0 0 0,0 1 0 0 0,0 0 0 0 0,0 1-1 0 0,0-1 1 0 0,-3 1-15 0 0,-5 1-19 0 0,1 1-1 0 0,-1-1 1 0 0,1 2-1 0 0,0 0 0 0 0,0 0 1 0 0,0 1-1 0 0,0 1 0 0 0,1 0 1 0 0,0 0-1 0 0,0 1 1 0 0,1 1-1 0 0,0-1 0 0 0,0 2 1 0 0,1-1-1 0 0,0 2 1 0 0,0-1-1 0 0,1 1 0 0 0,1 0 1 0 0,-1 1-1 0 0,2-1 1 0 0,-1 2-1 0 0,1-1 0 0 0,1 1 1 0 0,0-1-1 0 0,1 1 1 0 0,0 1-1 0 0,1-1 0 0 0,0 1 1 0 0,1-1-1 0 0,0 12 20 0 0,1-15-90 0 0,0-1-1 0 0,1 0 1 0 0,0 0-1 0 0,1 0 1 0 0,-1 0 0 0 0,2 0-1 0 0,-1 0 1 0 0,1-1-1 0 0,0 1 1 0 0,1 0-1 0 0,0-1 1 0 0,0 1 0 0 0,0-1-1 0 0,1 0 1 0 0,0 0-1 0 0,1 0 1 0 0,-1-1-1 0 0,1 1 1 0 0,1-1 0 0 0,-1 0-1 0 0,1-1 1 0 0,0 1-1 0 0,0-1 1 0 0,1 0-1 0 0,-1-1 1 0 0,4 2 90 0 0,97 36-3332 0 0,-34-28-6004 0 0,-49-10 3104 0 0</inkml:trace>
  <inkml:trace contextRef="#ctx0" brushRef="#br0" timeOffset="2123.98">2639 990 4225 0 0,'0'0'2873'0'0,"0"0"-1615"0"0,0 0-536 0 0,0 0 143 0 0,0 0 234 0 0,0 0 107 0 0,0 0-24 0 0,0 0-146 0 0,0 0-121 0 0,0 0 11 0 0,0 0-7 0 0,0 0-100 0 0,0 0-173 0 0,6-2-185 0 0,64-45 382 0 0,157-180 169 0 0,-197 202-1069 0 0,-36 57 65 0 0,0-22 6 0 0,1 1 0 0 0,0 0 0 0 0,1-1 0 0 0,0 2 0 0 0,1-1 0 0 0,0 0 0 0 0,1 1 0 0 0,1-1 0 0 0,-1 1 0 0 0,2-1 0 0 0,-1 1 0 0 0,2 0 1 0 0,0 8-15 0 0,1-16 29 0 0,-1-1 1 0 0,1 1 0 0 0,-1 0-1 0 0,1-1 1 0 0,0 1 0 0 0,0-1-1 0 0,1 1 1 0 0,-1-1 0 0 0,1 0-1 0 0,-1 0 1 0 0,1 0 0 0 0,0-1 0 0 0,0 1-1 0 0,1-1 1 0 0,-1 1 0 0 0,0-1-1 0 0,1 0 1 0 0,-1 0 0 0 0,1-1-1 0 0,0 1 1 0 0,0-1 0 0 0,-1 1-1 0 0,1-1 1 0 0,0 0 0 0 0,0-1 0 0 0,0 1-1 0 0,0-1 1 0 0,4 0-30 0 0,2 1 239 0 0,1-1 0 0 0,-1-1 1 0 0,0 1-1 0 0,0-2 0 0 0,0 1 1 0 0,0-1-1 0 0,0-1 0 0 0,0 0 0 0 0,0 0 1 0 0,-1-1-1 0 0,1-1-239 0 0,5-2 171 0 0,-1-1 0 0 0,1-1 1 0 0,-1-1-1 0 0,-1 0 0 0 0,1 0 0 0 0,-2-2 0 0 0,0 1 1 0 0,0-2-1 0 0,-1 0 0 0 0,-1 0 0 0 0,0 0 1 0 0,0-2-1 0 0,6-14-171 0 0,-2-24-1138 0 0,-13 30-7878 0 0,-1 19-3051 0 0</inkml:trace>
  <inkml:trace contextRef="#ctx0" brushRef="#br0" timeOffset="6897.909">3715 158 2873 0 0,'0'0'1327'0'0,"0"0"45"0"0,0 0 263 0 0,0 0 323 0 0,0 0 135 0 0,0 0-170 0 0,0 0-384 0 0,0 0-424 0 0,0 0-322 0 0,0 0-171 0 0,0 0-98 0 0,3-6-43 0 0,5-16-23 0 0,-5 22 5465 0 0,0 24-5046 0 0,-12 123 84 0 0,-39 181-656 0 0,15-70-169 0 0,40-185-219 0 0,-3-109-15 0 0,0-7-6348 0 0,6 16-4665 0 0,-8 23 1934 0 0</inkml:trace>
  <inkml:trace contextRef="#ctx0" brushRef="#br0" timeOffset="7274.367">3443 611 3049 0 0,'0'0'2727'0'0,"0"0"-391"0"0,0 0-100 0 0,0 0-33 0 0,0 0-172 0 0,0 0-209 0 0,0 0-313 0 0,0 0-345 0 0,0 0-311 0 0,0 0-228 0 0,0 0-186 0 0,0 0-119 0 0,0 0-69 0 0,-2-2-39 0 0,-3-7 252 0 0,25 8 559 0 0,-7 2-518 0 0,283-1 2904 0 0,-278-1-3403 0 0,0-1 0 0 0,0-1 0 0 0,-1 0 0 0 0,1-1 0 0 0,-1-1 0 0 0,0 0 0 0 0,0-2 0 0 0,-1 0 0 0 0,14-8-6 0 0,-17 3-115 0 0,-13 10-3692 0 0,-2 1-3988 0 0,0 1-3071 0 0</inkml:trace>
  <inkml:trace contextRef="#ctx0" brushRef="#br0" timeOffset="7553.352">4111 721 11594 0 0,'0'0'1367'0'0,"0"0"-52"0"0,0 0 219 0 0,0 0 229 0 0,0 0-27 0 0,0 0-253 0 0,0 0-349 0 0,0 0-350 0 0,0 0-236 0 0,0 0-128 0 0,0 0-89 0 0,0 0-76 0 0,2 32-72 0 0,5 99-50 0 0,-3-17-44 0 0,11-101-1629 0 0,-8-12-1989 0 0,-1-4-3584 0 0,-4 2-3774 0 0</inkml:trace>
  <inkml:trace contextRef="#ctx0" brushRef="#br0" timeOffset="7790.473">4128 441 11626 0 0,'0'0'4209'0'0,"0"0"-2280"0"0,0 0-545 0 0,0 0-200 0 0,0 0-111 0 0,0 0-241 0 0,0 0-312 0 0,0 0-344 0 0,0 0-336 0 0,0 0-120 0 0,0 0-48 0 0,0 0-168 0 0,0 0-305 0 0,0 0-1015 0 0,0 26-3265 0 0,5-19-7178 0 0</inkml:trace>
  <inkml:trace contextRef="#ctx0" brushRef="#br0" timeOffset="8436.036">4645 688 11282 0 0,'0'0'4172'0'0,"0"0"-2050"0"0,0 0-798 0 0,0 0-98 0 0,0 0-106 0 0,0 0-112 0 0,0 0-174 0 0,0 0-206 0 0,0 0-163 0 0,-32 22-134 0 0,-99 70-96 0 0,66-26-13 0 0,55-52-196 0 0,4-7-31 0 0,0 1 0 0 0,0-1 1 0 0,1 1-1 0 0,0 0 0 0 0,1 0 0 0 0,0 1 1 0 0,0-1-1 0 0,1 1 0 0 0,0 0 1 0 0,0 0-1 0 0,1 0 0 0 0,0 0 0 0 0,0 2 5 0 0,2-9-11 0 0,-1 0-1 0 0,1 1 0 0 0,0-1 0 0 0,0 0 1 0 0,0 0-1 0 0,0 1 0 0 0,0-1 0 0 0,0 0 1 0 0,0 1-1 0 0,1-1 0 0 0,-1 0 1 0 0,1 0-1 0 0,0 0 0 0 0,0 0 0 0 0,-1 0 1 0 0,1 1-1 0 0,1-1 0 0 0,-1-1 0 0 0,0 1 1 0 0,0 0-1 0 0,1 0 0 0 0,-1 0 1 0 0,1-1-1 0 0,-1 1 0 0 0,1-1 0 0 0,0 1 1 0 0,0-1-1 0 0,0 0 0 0 0,0 1 0 0 0,0-1 1 0 0,0 0-1 0 0,0 0 0 0 0,0 0 1 0 0,0-1-1 0 0,0 1 0 0 0,0-1 0 0 0,1 1 1 0 0,-1-1-1 0 0,2 1 12 0 0,11-3 25 0 0,0 0-1 0 0,0 0 1 0 0,0-2 0 0 0,-1 0-1 0 0,1 0 1 0 0,-1-1 0 0 0,0-1 0 0 0,-1-1-1 0 0,1 0 1 0 0,-1 0 0 0 0,0-1-1 0 0,-1-1 1 0 0,0 0 0 0 0,-1-1-1 0 0,10-9-24 0 0,-20 17 2 0 0,36-30 94 0 0,-2-2-1 0 0,-1-1 1 0 0,-2-2 0 0 0,-2-1 0 0 0,12-21-96 0 0,-37 56-50 0 0,-7 14 16 0 0,-8 41-49 0 0,7-46 51 0 0,1 0 0 0 0,0 0-1 0 0,0 0 1 0 0,1 1 0 0 0,0-1-1 0 0,0 1 1 0 0,0-1 0 0 0,1 1-1 0 0,0-1 1 0 0,0 1-1 0 0,0 0 1 0 0,1-1 0 0 0,0 1-1 0 0,0-1 1 0 0,1 0 0 0 0,0 1-1 0 0,0-1 1 0 0,1 0 0 0 0,-1 0-1 0 0,1 0 1 0 0,0 0 0 0 0,1-1-1 0 0,0 1 1 0 0,0 0 32 0 0,1-2-14 0 0,-1-1 0 0 0,0 1-1 0 0,1-1 1 0 0,0 0 0 0 0,-1 0 0 0 0,1-1 0 0 0,0 1 0 0 0,1-1-1 0 0,-1 0 1 0 0,0-1 0 0 0,1 1 0 0 0,-1-1 0 0 0,1 0-1 0 0,3 0 15 0 0,0 0 12 0 0,0-1 0 0 0,0 0 0 0 0,0-1-1 0 0,-1 0 1 0 0,1 0 0 0 0,0-1-1 0 0,0 0 1 0 0,-1 0 0 0 0,1-1-1 0 0,-1 0 1 0 0,0-1 0 0 0,0 0-1 0 0,7-4-11 0 0,9-9 138 0 0,-1 0 0 0 0,0-2 0 0 0,-2-1 0 0 0,0 0 0 0 0,-1-2 0 0 0,-1 0 0 0 0,-1-1 0 0 0,-1-1 0 0 0,-1 0 0 0 0,-1-1 0 0 0,-1-1 0 0 0,-2-1 0 0 0,7-17-138 0 0,-2-1 57 0 0,-2 0-1 0 0,-2-1 1 0 0,-2 0-1 0 0,-1-1 1 0 0,-3 0 0 0 0,-2-1-1 0 0,-2 1 1 0 0,-2-1-1 0 0,-3-8-56 0 0,3 50 1 0 0,-1 0 0 0 0,0 0 0 0 0,-1 0 0 0 0,1 0 0 0 0,-1 0 0 0 0,0 0 0 0 0,0 0 0 0 0,-1 1 0 0 0,0-1 0 0 0,0 0 0 0 0,0 1 0 0 0,-1 0 0 0 0,0-1 0 0 0,0 1 0 0 0,0 0 0 0 0,0 0 0 0 0,-1 1 0 0 0,0-1-1 0 0,0 1 1 0 0,0 0 0 0 0,-1 0 0 0 0,1 0 0 0 0,-1 0 0 0 0,0 1 0 0 0,0 0 0 0 0,0 0 0 0 0,-1 0 0 0 0,-3-1-1 0 0,4 4-7 0 0,-1 0 1 0 0,0 1-1 0 0,1 0 1 0 0,-1-1-1 0 0,1 2 1 0 0,-1-1-1 0 0,1 1 1 0 0,0 0-1 0 0,-1 0 1 0 0,1 0-1 0 0,0 1 0 0 0,0-1 1 0 0,1 1-1 0 0,-1 1 1 0 0,1-1-1 0 0,-1 1 1 0 0,1-1-1 0 0,0 1 1 0 0,0 1-1 0 0,1-1 1 0 0,-1 0-1 0 0,1 1 0 0 0,-2 2 7 0 0,-4 7-9 0 0,1 0 1 0 0,1 0-1 0 0,0 0 0 0 0,0 1 0 0 0,1 0 0 0 0,1 0 0 0 0,-3 15 9 0 0,5-8 4 0 0,0-1 0 0 0,1 1 0 0 0,2 0 0 0 0,0-1 0 0 0,1 1 0 0 0,1 0 0 0 0,1-1 0 0 0,1 1 0 0 0,1-1 0 0 0,1 0 0 0 0,0-1 0 0 0,2 1 0 0 0,9 17-4 0 0,10 23 262 0 0,2-2 0 0 0,2-1 1 0 0,4-2-1 0 0,1-1 0 0 0,3-1 0 0 0,27 26-262 0 0,8-21 103 0 0,-70-103-1899 0 0,-13 19-1927 0 0,3 11-5669 0 0,4 9-2975 0 0</inkml:trace>
  <inkml:trace contextRef="#ctx0" brushRef="#br0" timeOffset="10728.253">6328 891 3505 0 0,'0'0'851'0'0,"0"0"-370"0"0,0 0-9 0 0,0 0 346 0 0,0 0 369 0 0,0 0 161 0 0,0 0-24 0 0,0 0-161 0 0,0 0-164 0 0,0 0-98 0 0,0 0-59 0 0,0 0-50 0 0,0 0-38 0 0,12 0-13 0 0,99 0 2537 0 0,-97-2-2950 0 0,-1 0 1 0 0,1 0-1 0 0,-1-2 0 0 0,1 1 1 0 0,-1-2-1 0 0,0 0 0 0 0,-1 0 0 0 0,1-1 1 0 0,-1-1-1 0 0,0 0 0 0 0,-1 0 1 0 0,6-5-329 0 0,-10 6 108 0 0,1-1 1 0 0,-1 1-1 0 0,0-1 1 0 0,-1 0-1 0 0,0-1 1 0 0,0 1 0 0 0,-1-1-1 0 0,0 0 1 0 0,0-1-1 0 0,0 1 1 0 0,-1-1-1 0 0,-1 0 1 0 0,0 0-1 0 0,0 0 1 0 0,0-1 0 0 0,-1 1-1 0 0,-1-1 1 0 0,0 1-1 0 0,0-1 1 0 0,-1-8-109 0 0,-2 12 20 0 0,0 0 1 0 0,-1 0-1 0 0,0 1 1 0 0,0-1-1 0 0,-1 1 0 0 0,1 0 1 0 0,-1 0-1 0 0,0 0 1 0 0,0 1-1 0 0,-1-1 1 0 0,0 1-1 0 0,1 0 0 0 0,-1 0 1 0 0,-1 1-1 0 0,1 0 1 0 0,0-1-1 0 0,-1 2 1 0 0,0-1-1 0 0,0 1 0 0 0,1 0 1 0 0,-1 0-1 0 0,-1 0 1 0 0,1 1-1 0 0,0 0 1 0 0,0 0-21 0 0,-5-1-11 0 0,1 0 1 0 0,0 1 0 0 0,-1 0-1 0 0,1 1 1 0 0,-1 0 0 0 0,1 0-1 0 0,-1 1 1 0 0,1 1 0 0 0,-1 0-1 0 0,1 0 1 0 0,0 1 0 0 0,0 0-1 0 0,0 1 1 0 0,1 0 0 0 0,-1 0-1 0 0,1 1 1 0 0,0 1 0 0 0,0-1-1 0 0,0 1 1 0 0,1 1 10 0 0,-6 3 12 0 0,0 1 0 0 0,0 1 1 0 0,1 0-1 0 0,1 1 0 0 0,0 1 0 0 0,1-1 0 0 0,0 2 1 0 0,1 0-1 0 0,1 0 0 0 0,0 0 0 0 0,1 1 0 0 0,1 1 1 0 0,0-1-1 0 0,1 1 0 0 0,1 0 0 0 0,1 1 0 0 0,0-1 1 0 0,1 1-1 0 0,1 2-12 0 0,2-12 25 0 0,0 1-1 0 0,0-1 1 0 0,1 1 0 0 0,0-1-1 0 0,0 0 1 0 0,1 1 0 0 0,0-1-1 0 0,0 0 1 0 0,1 0 0 0 0,0 0-1 0 0,1 0 1 0 0,0-1 0 0 0,0 1-1 0 0,0-1 1 0 0,1 0 0 0 0,0 0-1 0 0,1-1 1 0 0,-1 1 0 0 0,1-1-1 0 0,1 0 1 0 0,-1-1 0 0 0,5 3-25 0 0,8 4 113 0 0,1-1 0 0 0,1-2 0 0 0,0 0 0 0 0,0-1 0 0 0,0 0 0 0 0,1-2 0 0 0,0-1 0 0 0,1-1 0 0 0,-1-1 0 0 0,1 0 0 0 0,-1-2 0 0 0,1-1 0 0 0,0 0 0 0 0,-1-2 0 0 0,1-1 0 0 0,-1 0 0 0 0,1-2-113 0 0,-16 4 29 0 0,0 0 0 0 0,0 0-1 0 0,0-1 1 0 0,0 1-1 0 0,0-2 1 0 0,-1 1-1 0 0,1-1 1 0 0,-1 0 0 0 0,1 0-1 0 0,-1-1 1 0 0,0 0-1 0 0,0 0 1 0 0,-1 0-1 0 0,1-1 1 0 0,-1 1-1 0 0,0-1 1 0 0,0-1 0 0 0,-1 1-1 0 0,1-1 1 0 0,-1 0-1 0 0,0 0 1 0 0,-1 0-1 0 0,0 0 1 0 0,0-1 0 0 0,0 1-1 0 0,-1-1 1 0 0,1 0-1 0 0,-2 0 1 0 0,1 0-1 0 0,-1 0 1 0 0,0 0-29 0 0,-10-23-1554 0 0,4 27-3479 0 0,-2 2-4478 0 0,4 1-2668 0 0</inkml:trace>
  <inkml:trace contextRef="#ctx0" brushRef="#br0" timeOffset="11509.956">7151 699 904 0 0,'0'0'3273'0'0,"0"0"-1219"0"0,0 0-298 0 0,0 0 83 0 0,0 0 63 0 0,0 0-106 0 0,0 0-254 0 0,0 0-283 0 0,0 0-228 0 0,0 0-146 0 0,0 0-78 0 0,0 0-61 0 0,0 0-20 0 0,3 7 2566 0 0,-40 57-1665 0 0,-111 292-1007 0 0,120-305-621 0 0,309-455 238 0 0,-189 290-213 0 0,-89 151-136 0 0,-14-2 111 0 0,2 0-1 0 0,2 1 1 0 0,2 0 0 0 0,1 1-1 0 0,1 15 2 0 0,2-45-6 0 0,1 0 0 0 0,1 0-1 0 0,-1 0 1 0 0,1-1 0 0 0,0 1-1 0 0,1 0 1 0 0,0-1 0 0 0,0 1-1 0 0,0-1 1 0 0,1 1 0 0 0,0-1-1 0 0,0 0 1 0 0,0 0 0 0 0,1-1-1 0 0,0 1 1 0 0,0-1 0 0 0,1 1-1 0 0,-1-1 1 0 0,1-1 0 0 0,5 5 6 0 0,-6-6 16 0 0,0-1 0 0 0,0 0 1 0 0,-1 0-1 0 0,1-1 1 0 0,0 1-1 0 0,0-1 0 0 0,1 0 1 0 0,-1 0-1 0 0,0 0 0 0 0,0 0 1 0 0,0-1-1 0 0,1 0 1 0 0,-1 0-1 0 0,0 0 0 0 0,0 0 1 0 0,1-1-1 0 0,-1 1 1 0 0,0-1-1 0 0,0 0 0 0 0,0 0 1 0 0,0-1-1 0 0,0 1 1 0 0,0-1-1 0 0,3-2-16 0 0,7-7 119 0 0,0-1 0 0 0,-1 0 0 0 0,-1-1 0 0 0,0 0-1 0 0,-1-1 1 0 0,-1 0 0 0 0,0-1 0 0 0,0 0 0 0 0,-2-1 0 0 0,0 0 0 0 0,-1 0 0 0 0,0-1 0 0 0,-2 0-1 0 0,0 0 1 0 0,0 0 0 0 0,-2 0 0 0 0,0-1 0 0 0,-1 0 0 0 0,-1 1 0 0 0,0-8-119 0 0,-8 14-1002 0 0,-4 27-3682 0 0,8-11 1587 0 0,-2 3-6131 0 0</inkml:trace>
  <inkml:trace contextRef="#ctx0" brushRef="#br0" timeOffset="12304.948">7819 891 10186 0 0,'0'0'1052'0'0,"0"0"-49"0"0,0 0 282 0 0,0 0 303 0 0,0 0 50 0 0,0 0-186 0 0,0 0-259 0 0,0 0-195 0 0,0 0-154 0 0,0 0-128 0 0,0 0-104 0 0,0 0-78 0 0,21 0-53 0 0,66-1-30 0 0,-11-18 1077 0 0,-71 17-1462 0 0,1 0 0 0 0,-1 0 0 0 0,0-1 0 0 0,0 0 0 0 0,0 0-1 0 0,0-1 1 0 0,0 0 0 0 0,0 1 0 0 0,-1-1 0 0 0,0-1 0 0 0,0 1-1 0 0,0-1 1 0 0,-1 1 0 0 0,1-1 0 0 0,-1 0 0 0 0,0-1 0 0 0,0 1 0 0 0,-1 0-1 0 0,0-1 1 0 0,0 1 0 0 0,0-1 0 0 0,0 0 0 0 0,-1 0 0 0 0,0 0-1 0 0,0 1 1 0 0,-1-1 0 0 0,0 0 0 0 0,0 0 0 0 0,0 0 0 0 0,-1-6-66 0 0,-2 9-14 0 0,0 0 0 0 0,0 0 1 0 0,0 0-1 0 0,0 0 1 0 0,0 1-1 0 0,-1-1 1 0 0,1 1-1 0 0,-1 0 0 0 0,0 0 1 0 0,1 0-1 0 0,-1 0 1 0 0,0 1-1 0 0,0-1 1 0 0,0 1-1 0 0,0 0 0 0 0,0 0 1 0 0,-1 1-1 0 0,1-1 1 0 0,0 1-1 0 0,0 0 1 0 0,0 0-1 0 0,-1 1 1 0 0,1-1-1 0 0,0 1 0 0 0,0 0 1 0 0,0 0-1 0 0,0 0 1 0 0,0 0-1 0 0,-1 1 14 0 0,-9 4-58 0 0,-1 1-1 0 0,2 0 1 0 0,-1 0-1 0 0,1 1 1 0 0,0 1 0 0 0,1 1-1 0 0,0-1 1 0 0,0 2-1 0 0,1 0 1 0 0,0 0-1 0 0,1 1 1 0 0,1 0 0 0 0,0 1-1 0 0,0 0 1 0 0,1 0-1 0 0,-1 5 59 0 0,3-7-42 0 0,1 1-1 0 0,0 0 0 0 0,1 0 1 0 0,1 0-1 0 0,0 0 0 0 0,0 1 1 0 0,1-1-1 0 0,1 1 0 0 0,0-1 1 0 0,0 1-1 0 0,2 11 43 0 0,2-16-1 0 0,0 0 0 0 0,0-1 0 0 0,1 1-1 0 0,0 0 1 0 0,0-1 0 0 0,1 0 0 0 0,0 0 0 0 0,0-1 0 0 0,0 1 0 0 0,1-1 0 0 0,0 0 0 0 0,1 0-1 0 0,-1-1 1 0 0,1 0 0 0 0,0 0 0 0 0,0-1 0 0 0,0 0 0 0 0,1 0 0 0 0,0 0 0 0 0,0-1 0 0 0,0 0-1 0 0,0-1 1 0 0,0 0 0 0 0,4 1 1 0 0,6 0 68 0 0,0 0-1 0 0,1-1 1 0 0,-1-1-1 0 0,0-1 0 0 0,1-1 1 0 0,-1 0-1 0 0,0-1 1 0 0,0-1-1 0 0,0-1 1 0 0,0 0-1 0 0,-1-2 1 0 0,1 0-1 0 0,-1 0 1 0 0,0-2-1 0 0,-1 0 1 0 0,0-1-1 0 0,11-8-67 0 0,-1-1 118 0 0,-1 0 0 0 0,-1-2 0 0 0,-1-1 0 0 0,-1 0 0 0 0,-1-2-1 0 0,0-1 1 0 0,-2 0 0 0 0,-1-1 0 0 0,-1-1 0 0 0,1-4-118 0 0,5-11 60 0 0,-1-1 0 0 0,-2-1 0 0 0,-2-1 0 0 0,-2 0 0 0 0,8-39-60 0 0,-24 82-1 0 0,0 0 0 0 0,1-1 0 0 0,-1 1 0 0 0,0 0 1 0 0,0-1-1 0 0,0 1 0 0 0,0-1 0 0 0,0 1 0 0 0,0-1 0 0 0,0 1 0 0 0,0 0 0 0 0,-1-1 0 0 0,1 1 0 0 0,0 0 0 0 0,-1-1 1 0 0,1 1-1 0 0,-1 0 0 0 0,0-1 0 0 0,1 1 0 0 0,-1 0 0 0 0,0 0 0 0 0,0 0 0 0 0,0 0 0 0 0,1 0 0 0 0,-1 0 1 0 0,0 0-1 0 0,-1 0 0 0 0,1 0 0 0 0,0 0 0 0 0,0 0 0 0 0,0 1 0 0 0,0-1 0 0 0,-1 0 0 0 0,1 1 0 0 0,0-1 1 0 0,-1 1-1 0 0,1 0 0 0 0,0-1 0 0 0,-1 1 0 0 0,1 0 0 0 0,-1 0 0 0 0,1 0 0 0 0,0 0 0 0 0,-1 0 0 0 0,1 0 0 0 0,-1 0 1 0 0,1 0-1 0 0,0 0 0 0 0,-1 1 0 0 0,1-1 0 0 0,0 1 0 0 0,-1-1 0 0 0,1 1 0 0 0,0-1 0 0 0,0 1 0 0 0,-1 0 1 0 0,-10 2-20 0 0,0 1-1 0 0,0 0 1 0 0,0 1-1 0 0,1 0 0 0 0,0 1 1 0 0,0 1-1 0 0,0-1 1 0 0,1 2-1 0 0,0-1 0 0 0,0 1 1 0 0,-3 4 20 0 0,2-3-14 0 0,10-8 12 0 0,-9 5-13 0 0,1 0-1 0 0,0 1 0 0 0,0 0 1 0 0,0 0-1 0 0,1 1 0 0 0,1 0 1 0 0,-1 1-1 0 0,1 0 0 0 0,0 0 1 0 0,1 0-1 0 0,0 1 0 0 0,1 0 1 0 0,0 0-1 0 0,0 0 0 0 0,1 0 1 0 0,1 1-1 0 0,-1 0 0 0 0,1 4 16 0 0,5-11-3 0 0,0 1 0 0 0,0-1 1 0 0,1 0-1 0 0,0 0 0 0 0,-1-1 0 0 0,2 1 0 0 0,-1 0 0 0 0,0-1 0 0 0,1 0 0 0 0,-1 0 0 0 0,1 0 0 0 0,0 0 0 0 0,0 0 1 0 0,0-1-1 0 0,0 0 0 0 0,0 0 0 0 0,1 0 0 0 0,-1 0 0 0 0,1-1 0 0 0,-1 0 0 0 0,1 0 0 0 0,0 0 0 0 0,0 0 1 0 0,-1-1-1 0 0,1 1 0 0 0,0-1 0 0 0,0-1 0 0 0,-1 1 0 0 0,1-1 0 0 0,4 0 3 0 0,2 1 2 0 0,48 2 42 0 0,-40-2-24 0 0,0 0 0 0 0,0 1 1 0 0,0 1-1 0 0,0 1 1 0 0,0 1-1 0 0,-1 0 0 0 0,1 1 1 0 0,13 7-21 0 0,-29-11 5 0 0,0 1 0 0 0,0 0 0 0 0,-1 0 0 0 0,1 0 0 0 0,-1 1 0 0 0,0-1 0 0 0,0 1 0 0 0,0-1 0 0 0,0 1 0 0 0,0-1 0 0 0,0 1 0 0 0,-1 0 0 0 0,1 0 0 0 0,-1 0 0 0 0,0 0 0 0 0,0 0 0 0 0,0 0 0 0 0,0 1 0 0 0,0-1 0 0 0,-1 0 0 0 0,0 0 0 0 0,1 0 0 0 0,-1 1 0 0 0,0-1 0 0 0,-1 0 0 0 0,1 1 0 0 0,0-1 0 0 0,-1 0 0 0 0,0 0 0 0 0,0 1-5 0 0,-38 91 164 0 0,-53 38-102 0 0,80-107-386 0 0,12-26 73 0 0,0 0-113 0 0,18 0-3017 0 0,27-27-6964 0 0,-38 22 6416 0 0,4-3-5738 0 0</inkml:trace>
  <inkml:trace contextRef="#ctx0" brushRef="#br0" timeOffset="12902.092">9111 725 13747 0 0,'0'0'2088'0'0,"0"0"-391"0"0,0 0-289 0 0,0 0-225 0 0,0 0-171 0 0,0 0-162 0 0,0 0-133 0 0,0 0-134 0 0,0 0-138 0 0,0 0-118 0 0,-34 16-113 0 0,-107 55-89 0 0,75-19-26 0 0,57-40-82 0 0,1-1-31 0 0,1-1 1 0 0,0 1-1 0 0,0 0 0 0 0,1 0 1 0 0,1 1-1 0 0,0 0 1 0 0,0 0-1 0 0,1 0 0 0 0,1 1 1 0 0,0-1-1 0 0,0 1 0 0 0,1 0 1 0 0,1 0-1 0 0,0 0 14 0 0,3-10 9 0 0,-1 0 0 0 0,1-1-1 0 0,0 1 1 0 0,-1 0 0 0 0,1-1 0 0 0,0 0-1 0 0,1 1 1 0 0,-1-1 0 0 0,0 0-1 0 0,1 0 1 0 0,-1 0 0 0 0,1 0 0 0 0,-1-1-1 0 0,1 1 1 0 0,0-1 0 0 0,0 1-1 0 0,0-1 1 0 0,0 0 0 0 0,0 0 0 0 0,0 0-1 0 0,0-1 1 0 0,0 1 0 0 0,0-1-1 0 0,0 0 1 0 0,0 1 0 0 0,0-1 0 0 0,1-1-1 0 0,-1 1 1 0 0,0 0 0 0 0,0-1 0 0 0,0 0-1 0 0,0 1 1 0 0,0-1 0 0 0,0-1-1 0 0,0 1 1 0 0,0 0 0 0 0,0-1 0 0 0,-1 1-1 0 0,2-2-8 0 0,31-15 231 0 0,-1-2 0 0 0,-1-2 0 0 0,0-1 0 0 0,-2-1 0 0 0,-1-2 0 0 0,8-10-231 0 0,59-47 496 0 0,-83 72-408 0 0,77-44 489 0 0,-87 56-563 0 0,-1 0 0 0 0,0 0-1 0 0,0 1 1 0 0,0-1-1 0 0,0 1 1 0 0,-1-1 0 0 0,1 1-1 0 0,0 0 1 0 0,-1 0-1 0 0,1 1 1 0 0,-1-1 0 0 0,0 0-1 0 0,1 1 1 0 0,-1-1-1 0 0,0 1 1 0 0,-1 0 0 0 0,1 0-1 0 0,0 0 1 0 0,-1 0-1 0 0,0 0 1 0 0,1 0 0 0 0,-1 0-1 0 0,-1 0 1 0 0,1 0-1 0 0,0 0 1 0 0,-1 1 0 0 0,1-1-1 0 0,-1 0 1 0 0,0 1-1 0 0,0 1-13 0 0,1 0 13 0 0,13 88 2 0 0,-4 1 1 0 0,-4 0-1 0 0,-5 70-15 0 0,-1-134 12 0 0,2-7-10 0 0,-1-1 0 0 0,-1 1 0 0 0,0 0 1 0 0,-2-1-1 0 0,-1 1 0 0 0,-1-1 0 0 0,-1 0 0 0 0,0 0 0 0 0,-2 0 0 0 0,-1-1 0 0 0,0 0 0 0 0,-2 0 0 0 0,0-1 1 0 0,-2 1-3 0 0,7-12 5 0 0,-2-1 0 0 0,1 1 0 0 0,-1-1 0 0 0,0 0 1 0 0,-1 0-1 0 0,0-1 0 0 0,0 0 0 0 0,-1-1 1 0 0,1 0-1 0 0,-1 0 0 0 0,-1 0 0 0 0,1-1 0 0 0,-1-1 1 0 0,0 0-1 0 0,0 0 0 0 0,0-1 0 0 0,-1 0 1 0 0,1-1-1 0 0,-1 0 0 0 0,1-1 0 0 0,-1 0 0 0 0,0 0 1 0 0,0-1-1 0 0,-3-1-5 0 0,9-2-3 0 0,1 1 0 0 0,0-1-1 0 0,0 0 1 0 0,0 0 0 0 0,0 0 0 0 0,1 0 0 0 0,0-1-1 0 0,-1 0 1 0 0,1 0 0 0 0,0 1 0 0 0,1-2 0 0 0,-1 1 0 0 0,1 0-1 0 0,0-1 1 0 0,0 1 0 0 0,0-1 0 0 0,0 1 0 0 0,1-1-1 0 0,0 0 1 0 0,0 0 0 0 0,0 1 0 0 0,0-1 0 0 0,1 0-1 0 0,0 0 1 0 0,0 0 0 0 0,0 0 0 0 0,1 0 0 0 0,0 0 0 0 0,0 0-1 0 0,1-3 4 0 0,-2 5 0 0 0,4-33-16 0 0,2 0 1 0 0,1 0 0 0 0,2 1-1 0 0,2 0 1 0 0,1 1-1 0 0,1 0 1 0 0,2 1 15 0 0,6-9-112 0 0,2 1 0 0 0,2 1-1 0 0,2 1 1 0 0,1 1 0 0 0,2 1 0 0 0,2 2 0 0 0,1 2-1 0 0,36-30 113 0 0,-21 17-792 0 0,-28 26-4440 0 0,-11 12 177 0 0,-6 4-6197 0 0</inkml:trace>
  <inkml:trace contextRef="#ctx0" brushRef="#br0" timeOffset="13491.331">9658 765 15411 0 0,'0'0'1677'0'0,"0"0"-308"0"0,0 0-227 0 0,0 0-149 0 0,0 0-159 0 0,0 0-157 0 0,0 0-132 0 0,0 0-124 0 0,0 0-105 0 0,0 0-111 0 0,0 0-82 0 0,0 0-39 0 0,0 0-39 0 0,-20 29-13 0 0,-59 87 10 0 0,53-59-29 0 0,26-48-12 0 0,-1-5-7 0 0,0 0-1 0 0,0 0 1 0 0,1 0-1 0 0,-1 0 0 0 0,1 0 1 0 0,0 0-1 0 0,0 0 0 0 0,0 0 1 0 0,1 0-1 0 0,-1 0 1 0 0,1-1-1 0 0,0 1 0 0 0,0 0 1 0 0,1 0-1 0 0,-1 0 0 0 0,1-1 1 0 0,0 1-1 0 0,0-1 1 0 0,0 1-1 0 0,0-1 0 0 0,0 0 1 0 0,1 1-1 0 0,0-1 0 0 0,-1-1 1 0 0,1 1-1 0 0,0 0 1 0 0,1-1-1 0 0,-1 1 0 0 0,0-1 1 0 0,1 0-1 0 0,-1 0 0 0 0,1 0 1 0 0,3 0 6 0 0,2 0 30 0 0,0-2 1 0 0,0 1-1 0 0,1-1 0 0 0,-1 0 1 0 0,0-1-1 0 0,0 0 1 0 0,1-1-1 0 0,-1 0 0 0 0,0 0 1 0 0,0-1-1 0 0,-1 0 1 0 0,1-1-1 0 0,-1 1 0 0 0,1-2 1 0 0,-1 1-1 0 0,6-6-30 0 0,116-100 998 0 0,-112 92-807 0 0,158-152 1208 0 0,-120 127-941 0 0,-54 68-364 0 0,-38 168 123 0 0,29-146-218 0 0,1 1-1 0 0,3 1 0 0 0,2-1 1 0 0,2 0-1 0 0,7 41 2 0 0,-1 92 23 0 0,-8-174-17 0 0,-1 0 0 0 0,0 0 1 0 0,0-1-1 0 0,0 1 0 0 0,-1-1 1 0 0,0 1-1 0 0,0-1 0 0 0,0 0 0 0 0,-1 0 1 0 0,0-1-1 0 0,0 1 0 0 0,-1-1 1 0 0,1 0-1 0 0,-1 0 0 0 0,0 0 0 0 0,-1 0 1 0 0,1-1-1 0 0,-1 0 0 0 0,0 0 1 0 0,0-1-1 0 0,0 0 0 0 0,0 0 0 0 0,-1 0 1 0 0,1 0-1 0 0,-1-1 0 0 0,1 0 0 0 0,-1-1 1 0 0,0 0-1 0 0,0 0 0 0 0,0 0 1 0 0,-3-1-7 0 0,6 1 6 0 0,1-1 1 0 0,-1 0-1 0 0,1 0 1 0 0,0 0 0 0 0,-1-1-1 0 0,1 1 1 0 0,0-1-1 0 0,-1 1 1 0 0,1-1-1 0 0,0 0 1 0 0,0-1 0 0 0,-1 1-1 0 0,1 0 1 0 0,0-1-1 0 0,0 0 1 0 0,1 0 0 0 0,-1 0-1 0 0,0 0 1 0 0,1 0-1 0 0,-1 0 1 0 0,1-1-1 0 0,0 1 1 0 0,-1-1 0 0 0,1 0-1 0 0,0 1 1 0 0,1-1-1 0 0,-1 0 1 0 0,0 0 0 0 0,1 0-1 0 0,0-1 1 0 0,0 1-1 0 0,-1-3-6 0 0,1-5 9 0 0,0 0 0 0 0,1-1 0 0 0,0 1 0 0 0,1-1 0 0 0,0 1 0 0 0,1 0-1 0 0,0 0 1 0 0,1-1 0 0 0,0 1 0 0 0,1 1 0 0 0,0-1 0 0 0,1 1 0 0 0,0-1 0 0 0,0 1-1 0 0,1 1 1 0 0,1-1 0 0 0,0 1 0 0 0,0 0 0 0 0,0 0 0 0 0,1 1 0 0 0,0 0 0 0 0,1 1-1 0 0,0 0 1 0 0,0 0 0 0 0,1 1 0 0 0,1-1-9 0 0,32-19-19 0 0,1 2-1 0 0,1 2 1 0 0,2 1 0 0 0,0 3 0 0 0,30-7 19 0 0,49-19-571 0 0,-53 15-828 0 0,-25 10-5728 0 0,-32 11-4852 0 0</inkml:trace>
  <inkml:trace contextRef="#ctx0" brushRef="#br0" timeOffset="16631.9">1 1531 4201 0 0,'0'0'185'0'0,"0"0"-265"0"0,0 0 100 0 0,0 0 503 0 0,0 0 467 0 0,0 0 277 0 0,0 0 105 0 0,0 0-4 0 0,0 0-29 0 0,33-2-49 0 0,106-5-63 0 0,202 2 5073 0 0,473-40-1907 0 0,-114 38-3038 0 0,101 4-283 0 0,-581-5-811 0 0,433 8 198 0 0,-181 7-344 0 0,10 4 39 0 0,-27-18 65 0 0,-91 3-152 0 0,37 15 59 0 0,-73-11 1 0 0,395-29 160 0 0,-243 18-205 0 0,174 7 13 0 0,-418-18-17 0 0,-54 4-48 0 0,-78 10-2 0 0,114-7-12 0 0,240 12 130 0 0,-338-5-64 0 0,136 1-44 0 0,-14 7 23 0 0,-168-7-46 0 0,237 3 189 0 0,-219 11-182 0 0,-78-3 10 0 0,-14-4-20 0 0,0 0 8 0 0,0 0-22 0 0,0 0 11 0 0,0 0 0 0 0,0 0-3 0 0,0 0-6 0 0,0 0 13 0 0,0 0-4 0 0,0 0 35 0 0,0 0-18 0 0,0 0-10 0 0,0 0-22 0 0,36 0 22 0 0,58 4 15 0 0,-62 10-16 0 0,42 9 7 0 0,-58-15-310 0 0,-31-5-3394 0 0,8-3 954 0 0,-2 0-4963 0 0,0 0-4757 0 0</inkml:trace>
  <inkml:trace contextRef="#ctx0" brushRef="#br0" timeOffset="18184.435">10768 1027 6913 0 0,'0'0'1637'0'0,"0"0"-38"0"0,0 0 20 0 0,0 0-80 0 0,0 0-274 0 0,0 0-390 0 0,0 0-345 0 0,0 0-222 0 0,0 0-132 0 0,0 0-49 0 0,0 0-15 0 0,-2 3-27 0 0,-5 19 271 0 0,7-21-195 0 0,36-5 1888 0 0,38-43-428 0 0,-108 39 893 0 0,-19 36-1676 0 0,107-20 776 0 0,2-26 599 0 0,-69 18-2143 0 0,6-1-59 0 0,1 1 0 0 0,0 0 0 0 0,-1 0 0 0 0,1 0 0 0 0,0 1 0 0 0,0 0 0 0 0,-1 0 0 0 0,1 1-1 0 0,0-1 1 0 0,0 1 0 0 0,0 1 0 0 0,1-1 0 0 0,-1 1 0 0 0,0 0-11 0 0,1 3 35 0 0,17-11-75 0 0,-2 1 48 0 0,-2 3-589 0 0,8-4 870 0 0,-13 3-3983 0 0,-2-1-3744 0 0,-1 3-4722 0 0</inkml:trace>
  <inkml:trace contextRef="#ctx0" brushRef="#br0" timeOffset="19061.266">10827 743 2353 0 0,'0'0'1865'0'0,"0"0"-78"0"0,0 0 159 0 0,0 0 50 0 0,0 0-218 0 0,0 0-274 0 0,0 0-263 0 0,0 0-213 0 0,0 0-118 0 0,0 0-93 0 0,0 0-129 0 0,0 0-82 0 0,0-4-72 0 0,0-13-44 0 0,-31 12 2853 0 0,81-24-1477 0 0,-49 29-1665 0 0,-1 0 53 0 0,0 0 20 0 0,0 0 12 0 0,0 0-27 0 0,0 0-30 0 0,-24 0 287 0 0,-3 11-377 0 0,57-8-679 0 0,-26-5-594 0 0,2 0-2076 0 0,-3 0-2276 0 0,-2 1-6469 0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98 2040 0 0,'0'0'807'0'0,"0"0"-196"0"0,0 0 163 0 0,0 0 490 0 0,0 0 588 0 0,0 0 342 0 0,0 0-5 0 0,0 0-281 0 0,0 0-436 0 0,0 0-318 0 0,0 0-175 0 0,0-10-98 0 0,1-30-47 0 0,-2 38-686 0 0,1 0 0 0 0,-1 0 0 0 0,0 0 0 0 0,0 0 1 0 0,0 0-1 0 0,0 0 0 0 0,0 0 0 0 0,0 0 0 0 0,-1 0 0 0 0,1 1 1 0 0,0-1-1 0 0,-1 1 0 0 0,0-1 0 0 0,1 1 0 0 0,-1-1 0 0 0,0 1 0 0 0,0 0 1 0 0,0 0-1 0 0,1 0 0 0 0,-1 0 0 0 0,0 0 0 0 0,-1 0 0 0 0,1 1 1 0 0,0-1-1 0 0,-2 0-148 0 0,2 0 158 0 0,-11-2 83 0 0,-1 1 0 0 0,1 0 0 0 0,-1 1 1 0 0,1 0-1 0 0,-1 1 0 0 0,1 1 0 0 0,-1 0 0 0 0,1 0 1 0 0,-1 2-1 0 0,1 0 0 0 0,0 0 0 0 0,0 1 0 0 0,0 1 1 0 0,-12 5-242 0 0,-11 6 121 0 0,1 0 1 0 0,0 3 0 0 0,1 0 0 0 0,1 3 0 0 0,1 0 0 0 0,1 2 0 0 0,2 2-1 0 0,-2 2-121 0 0,13-9 48 0 0,1 1-1 0 0,1 1 0 0 0,1 1 1 0 0,1 0-1 0 0,1 1 0 0 0,1 0 1 0 0,0 1-1 0 0,2 0 0 0 0,1 1 1 0 0,1 0-1 0 0,1 1 0 0 0,2-1 0 0 0,0 1 1 0 0,1 0-1 0 0,2 1 0 0 0,1-1 1 0 0,2 23-48 0 0,0-36 12 0 0,1 0 0 0 0,0 0 1 0 0,1 0-1 0 0,1-1 1 0 0,0 1-1 0 0,0-1 0 0 0,2 0 1 0 0,-1 0-1 0 0,1 0 1 0 0,1-1-1 0 0,0 0 0 0 0,1 0 1 0 0,0-1-1 0 0,1 0 0 0 0,0 0 1 0 0,0-1-1 0 0,1 0 1 0 0,0-1-1 0 0,9 6-12 0 0,-2-2 28 0 0,1-1 0 0 0,1-1 1 0 0,-1-1-1 0 0,2 0 0 0 0,-1-1 0 0 0,1-2 0 0 0,0 0 0 0 0,1-1 1 0 0,-1 0-1 0 0,1-2 0 0 0,0-1 0 0 0,1 0-28 0 0,13 0 35 0 0,-1 0 0 0 0,1-3 0 0 0,-1 0 1 0 0,0-3-1 0 0,0 0 0 0 0,0-3 0 0 0,0 0 0 0 0,-1-2 0 0 0,0-2-35 0 0,-24 9 29 0 0,0-1 1 0 0,0 1-1 0 0,0-1 0 0 0,0-1 0 0 0,-1 0 1 0 0,0 0-1 0 0,1-1 0 0 0,-2 0 0 0 0,1 0 1 0 0,0-1-1 0 0,-1 0 0 0 0,0 0 0 0 0,-1-1 1 0 0,1 0-1 0 0,-1 0 0 0 0,0 0 0 0 0,-1-1 1 0 0,0 0-1 0 0,0 0 0 0 0,-1 0 0 0 0,0 0 0 0 0,0-1 1 0 0,-1 0-1 0 0,0 0 0 0 0,-1 0 0 0 0,0 0 1 0 0,1-8-30 0 0,-3 12 10 0 0,0 0 0 0 0,0 0 0 0 0,0 0 0 0 0,-1 1 0 0 0,0-1 0 0 0,0 0 0 0 0,0 0 0 0 0,-1 1 0 0 0,0-1 0 0 0,0 0 0 0 0,0 1 0 0 0,0 0 0 0 0,-1-1 0 0 0,1 1 0 0 0,-1 0 0 0 0,0 0 0 0 0,0 1 0 0 0,-1-1 0 0 0,1 1 0 0 0,-1-1 0 0 0,0 1 0 0 0,0 0 0 0 0,0 0 0 0 0,0 1 0 0 0,-1-1-10 0 0,-13-7-25 0 0,-1 1 0 0 0,0 0 0 0 0,-1 2 0 0 0,0 0 0 0 0,0 1 0 0 0,-1 1 0 0 0,1 1-1 0 0,-1 1 1 0 0,0 1 0 0 0,0 1 0 0 0,0 1 0 0 0,-5 0 25 0 0,25 0-37 0 0,1 0-1 0 0,0 0-12 0 0,34 11-40 0 0,142-7 345 0 0,39-4 77 0 0,-214 0-307 0 0,-1 0-13 0 0,0 0-4 0 0,0 0-8 0 0,0 0-32 0 0,-18 2-3854 0 0,8 3-4448 0 0,5-1-3499 0 0</inkml:trace>
  <inkml:trace contextRef="#ctx0" brushRef="#br0" timeOffset="551.705">1211 602 11682 0 0,'0'0'3904'0'0,"0"0"-2173"0"0,0 0-867 0 0,0 0-52 0 0,0 0 131 0 0,0 0 57 0 0,0 0-107 0 0,0 0-229 0 0,0 0-252 0 0,0 0-140 0 0,0 0-75 0 0,0 0-39 0 0,0 0-16 0 0,-1 30-11 0 0,-2 94-3 0 0,17 11 302 0 0,-8-111-361 0 0,22 60 628 0 0,-20-107 2109 0 0,33-164-1994 0 0,-35 169-783 0 0,2-10-6 0 0,1 0-1 0 0,2 0 1 0 0,0 1 0 0 0,2 1 0 0 0,1 0-1 0 0,1 1 1 0 0,1 0 0 0 0,1 1 0 0 0,12-11-23 0 0,97-63 19 0 0,-124 98-21 0 0,-1 1 1 0 0,0-1-1 0 0,1 1 0 0 0,-1-1 1 0 0,0 1-1 0 0,1-1 1 0 0,-1 1-1 0 0,0 0 1 0 0,0 0-1 0 0,0 0 1 0 0,0 0-1 0 0,0 0 1 0 0,0 0-1 0 0,0 0 1 0 0,0 0-1 0 0,0 0 1 0 0,0 0-1 0 0,0 1 1 0 0,-1-1-1 0 0,1 0 1 0 0,0 0-1 0 0,-1 1 1 0 0,1-1-1 0 0,-1 0 1 0 0,0 1-1 0 0,1-1 1 0 0,-1 1-1 0 0,0-1 1 0 0,0 1-1 0 0,0-1 1 0 0,0 0-1 0 0,0 1 1 0 0,0 0 1 0 0,1 4-2 0 0,3 156 164 0 0,-4-97-191 0 0,0-64 9 0 0,0-1-4 0 0,0 0 15 0 0,0 0-42 0 0,0 0-41 0 0,0 0-59 0 0,26-13-7132 0 0,-19 8 46 0 0,-3 1-4689 0 0</inkml:trace>
  <inkml:trace contextRef="#ctx0" brushRef="#br0" timeOffset="4602.131">2135 639 0 0 0,'0'0'864'0'0,"0"0"92"0"0,0 0 13 0 0,0 0 19 0 0,0 0 40 0 0,0 0 35 0 0,0 0 50 0 0,0 0 29 0 0,0 0 4 0 0,8-10-21 0 0,25-30-9 0 0,-24 25 6623 0 0,-11 5-3976 0 0,-29 0-2961 0 0,24 10 275 0 0,-5 0-1003 0 0,0 0 1 0 0,0 1 0 0 0,0 0 0 0 0,1 1-1 0 0,-1 1 1 0 0,1 0 0 0 0,-1 0 0 0 0,1 1-1 0 0,0 1 1 0 0,0 0 0 0 0,1 0-1 0 0,-1 1 1 0 0,1 0 0 0 0,0 1 0 0 0,1 0-1 0 0,0 1 1 0 0,0 0 0 0 0,1 0 0 0 0,-1 1-1 0 0,2 0 1 0 0,-1 0 0 0 0,2 1-1 0 0,-1 0 1 0 0,1 0 0 0 0,1 1 0 0 0,-1-1-1 0 0,2 1 1 0 0,-2 6-75 0 0,3-7 14 0 0,0 1 0 0 0,1-1 1 0 0,1 1-1 0 0,0-1 0 0 0,0 1 0 0 0,1-1 0 0 0,0 1 1 0 0,1 0-1 0 0,0-1 0 0 0,1 1 0 0 0,1 2-14 0 0,0-9 28 0 0,0 1 0 0 0,0-1 0 0 0,1 1 0 0 0,0-1 0 0 0,0-1 0 0 0,0 1 0 0 0,0 0 0 0 0,0-1 0 0 0,1 0 0 0 0,0 0 0 0 0,-1 0 0 0 0,1-1 0 0 0,0 1 0 0 0,1-1 0 0 0,-1 0 0 0 0,0-1 0 0 0,0 1 0 0 0,1-1 0 0 0,-1 0 0 0 0,1-1 0 0 0,-1 1 0 0 0,1-1 0 0 0,-1 0 0 0 0,1-1 0 0 0,-1 1 0 0 0,1-1 0 0 0,-1 0 0 0 0,1 0 0 0 0,-1-1 0 0 0,0 1 0 0 0,1-1 0 0 0,-1 0 0 0 0,0-1 0 0 0,0 1 0 0 0,1-2-28 0 0,10-7 116 0 0,0-1 0 0 0,-1 0-1 0 0,0-1 1 0 0,-1 0-1 0 0,0-2 1 0 0,-1 1-1 0 0,-1-2 1 0 0,-1 1 0 0 0,0-2-1 0 0,-1 1 1 0 0,0-2-1 0 0,3-9-115 0 0,63-130 234 0 0,-75 285-8 0 0,28 11-204 0 0,6-86-516 0 0,-27-43 252 0 0,0 2-2281 0 0,-4-9-8276 0 0,-4-3-866 0 0</inkml:trace>
  <inkml:trace contextRef="#ctx0" brushRef="#br0" timeOffset="5113.598">2547 499 10114 0 0,'0'0'2571'0'0,"0"0"-397"0"0,0 0-345 0 0,0 0-232 0 0,0 0-211 0 0,0 0-302 0 0,0 0-328 0 0,0 0-256 0 0,0 0-116 0 0,0 0-11 0 0,0 0 52 0 0,0 0 58 0 0,0 0-3 0 0,1 8-52 0 0,57 231 918 0 0,-56-228-1346 0 0,1 1 0 0 0,0-1 0 0 0,1 1 1 0 0,0-1-1 0 0,1 0 0 0 0,0-1 1 0 0,1 1-1 0 0,0-1 0 0 0,1 0 0 0 0,0-1 1 0 0,0 1-1 0 0,1-1 0 0 0,0-1 1 0 0,2 1-1 0 0,-8-8 27 0 0,-1-1 0 0 0,1 0 0 0 0,-1 1 1 0 0,1-1-1 0 0,0 0 0 0 0,-1 0 1 0 0,1 0-1 0 0,-1-1 0 0 0,1 1 0 0 0,0 0 1 0 0,-1 0-1 0 0,1-1 0 0 0,-1 1 0 0 0,1-1 1 0 0,-1 0-1 0 0,1 1 0 0 0,-1-1 1 0 0,1 0-1 0 0,-1 0 0 0 0,0 0 0 0 0,1 0 1 0 0,-1 0-1 0 0,0 0 0 0 0,0 0 1 0 0,0 0-1 0 0,0 0 0 0 0,0-1 0 0 0,0 1 1 0 0,0 0-1 0 0,0-1 0 0 0,0 1 1 0 0,-1-1-1 0 0,1 1 0 0 0,-1-1 0 0 0,1 1 1 0 0,-1-1-1 0 0,1 1 0 0 0,-1-1 1 0 0,0 0-1 0 0,0 1 0 0 0,0-1 0 0 0,0 0 1 0 0,0 1-1 0 0,0-2-27 0 0,4-8 116 0 0,35-132 935 0 0,4-1-398 0 0,0 64-521 0 0,-43 80-149 0 0,5-1-877 0 0,12 2-1021 0 0,-13 0-2580 0 0,-2 2-3734 0 0,-2 0-3115 0 0</inkml:trace>
  <inkml:trace contextRef="#ctx0" brushRef="#br0" timeOffset="5429.518">3132 554 18748 0 0,'0'0'1239'0'0,"0"0"-359"0"0,0 0-73 0 0,0 0 97 0 0,0 0 59 0 0,0 0-101 0 0,0 0-264 0 0,0 0-243 0 0,0 0-122 0 0,0 0-56 0 0,0 0-44 0 0,0 0-25 0 0,0 0-33 0 0,-3 29-27 0 0,-9 89-19 0 0,9-15-45 0 0,10-81-425 0 0,-4-19-3960 0 0,0-2-4437 0 0,-1-1-2329 0 0</inkml:trace>
  <inkml:trace contextRef="#ctx0" brushRef="#br0" timeOffset="5681.895">3125 355 9698 0 0,'0'0'2681'0'0,"0"0"-1057"0"0,0 0-496 0 0,0 0-288 0 0,0 0-207 0 0,0 0-185 0 0,0 0-256 0 0,0 0-216 0 0,0 0-336 0 0,0 0-633 0 0,0 0-743 0 0,0 0-1649 0 0,0 0-7361 0 0</inkml:trace>
  <inkml:trace contextRef="#ctx0" brushRef="#br0" timeOffset="5977.589">3550 39 13235 0 0,'0'0'2716'0'0,"0"0"-1086"0"0,0 0-572 0 0,0 0-97 0 0,0 0 1 0 0,0 0-58 0 0,0 0-119 0 0,0 0-167 0 0,0 0-94 0 0,0 0-9 0 0,0 0-46 0 0,0 0-61 0 0,0 0-38 0 0,5 16-53 0 0,12 54-42 0 0,-9 94 641 0 0,-31 167-532 0 0,20-228-551 0 0,3-102 85 0 0,0-1-46 0 0,0 0-48 0 0,0 0-52 0 0,0 0-75 0 0,0 0-109 0 0,0 0-151 0 0,0 0-236 0 0,-4-18-11429 0 0,4 17 1075 0 0</inkml:trace>
  <inkml:trace contextRef="#ctx0" brushRef="#br0" timeOffset="6213.638">3278 484 15939 0 0,'0'0'1470'0'0,"0"0"-159"0"0,0 0 15 0 0,0 0 22 0 0,0 0-136 0 0,32-7-213 0 0,103-20-197 0 0,41 7 909 0 0,-154 18-1714 0 0,1 2 1 0 0,-1 0 0 0 0,1 2 0 0 0,-1 0 0 0 0,1 1-1 0 0,-1 2 1 0 0,0 0 0 0 0,11 5 2 0 0,47 37-5505 0 0,-67-36-1772 0 0,-2-3-4745 0 0</inkml:trace>
  <inkml:trace contextRef="#ctx0" brushRef="#br0" timeOffset="6797.198">4051 481 12115 0 0,'0'0'2128'0'0,"0"0"-716"0"0,0 0-341 0 0,0 0-39 0 0,0 0-31 0 0,0 0-94 0 0,0 0-193 0 0,0 0-226 0 0,0 0-182 0 0,0 0-95 0 0,0 0-38 0 0,0 0-30 0 0,0 0-5 0 0,-11 24 6 0 0,-32 77-21 0 0,33-46 133 0 0,13-53-164 0 0,-1 0 0 0 0,1 0 0 0 0,0 0 0 0 0,0 0 0 0 0,0 0 0 0 0,0-1 0 0 0,0 1 0 0 0,0-1 0 0 0,0 0 0 0 0,0 0 0 0 0,1 0 0 0 0,-1 0 0 0 0,0-1 0 0 0,1 1 0 0 0,-1-1 0 0 0,0 0 0 0 0,1 0 0 0 0,-1 0 0 0 0,1 0 0 0 0,-1-1 0 0 0,0 1 0 0 0,1-1 0 0 0,-1 0 0 0 0,0 0 0 0 0,0 0-1 0 0,0 0 1 0 0,0-1 0 0 0,0 1 0 0 0,0-1 0 0 0,2-1-92 0 0,29-22 559 0 0,0-2-1 0 0,-2-1 1 0 0,-1-1-1 0 0,19-25-558 0 0,6-4 518 0 0,-56 59-517 0 0,0 0 1 0 0,0-1 0 0 0,0 1 0 0 0,0-1-1 0 0,0 1 1 0 0,0-1 0 0 0,1 1 0 0 0,-1-1-1 0 0,0 1 1 0 0,0-1 0 0 0,0 1 0 0 0,1-1-1 0 0,-1 1 1 0 0,0-1 0 0 0,1 0-1 0 0,-1 1 1 0 0,0-1 0 0 0,1 1 0 0 0,-1-1-1 0 0,1 0 1 0 0,-1 1 0 0 0,1-1 0 0 0,-1 0-1 0 0,0 1 1 0 0,1-1 0 0 0,-1 0 0 0 0,1 0-1 0 0,-1 0 1 0 0,1 1 0 0 0,0-1 0 0 0,-1 0-1 0 0,1 0 1 0 0,-1 0 0 0 0,1 0 0 0 0,-1 0-1 0 0,1 0 1 0 0,-1 0 0 0 0,1 0-1 0 0,-1 0 1 0 0,1 0 0 0 0,-1 0 0 0 0,1-1-1 0 0,-1 1 1 0 0,1 0 0 0 0,-1 0 0 0 0,1 0-1 0 0,-1-1 1 0 0,1 1 0 0 0,-1 0 0 0 0,1-1-1 0 0,-1 1 1 0 0,1 0 0 0 0,-1-1 0 0 0,0 1-1 0 0,1 0 1 0 0,-1-1 0 0 0,0 1 0 0 0,1-1-1 0 0,-1 1 1 0 0,0-1 0 0 0,1 1 0 0 0,-1-1-1 0 0,0 1 1 0 0,0-1 0 0 0,0 1-1 0 0,0-1 1 0 0,1 1 0 0 0,-1-1-2 0 0,4 11 7 0 0,66 229 101 0 0,-9-78-128 0 0,-41-116 25 0 0,-2 1 1 0 0,-2 0 0 0 0,-2 1 0 0 0,-2 0-1 0 0,-2 1 1 0 0,-2 1 0 0 0,1 44-6 0 0,-7-84 11 0 0,-2 1 0 0 0,1 0 0 0 0,-1 0 0 0 0,-1-1 0 0 0,0 1 0 0 0,0 0 0 0 0,-1-1 0 0 0,0 1 0 0 0,-1-1 0 0 0,0 1 0 0 0,-1-1 0 0 0,1 0 0 0 0,-2 0 0 0 0,1-1 0 0 0,-1 1 0 0 0,-1-1 0 0 0,1 0 0 0 0,-1 0 0 0 0,-1-1 0 0 0,-2 3-11 0 0,-2 0 37 0 0,-1-1 1 0 0,0 0-1 0 0,0-1 0 0 0,-1 0 1 0 0,0-1-1 0 0,0-1 0 0 0,-1 0 1 0 0,0-1-1 0 0,0 0 0 0 0,0-1 1 0 0,-1 0-1 0 0,1-1 0 0 0,-1-1 1 0 0,0-1-1 0 0,1 0 1 0 0,-1 0-1 0 0,-7-2-37 0 0,18 0 14 0 0,1 0-1 0 0,-1 0 1 0 0,1 0-1 0 0,0-1 1 0 0,-1 1 0 0 0,1-1-1 0 0,0 0 1 0 0,0 1 0 0 0,0-1-1 0 0,0-1 1 0 0,0 1 0 0 0,1 0-1 0 0,-1-1 1 0 0,1 0 0 0 0,-1 1-1 0 0,1-1 1 0 0,0 0 0 0 0,0 0-1 0 0,0 0 1 0 0,1 0 0 0 0,-1-1-1 0 0,1 1 1 0 0,0 0 0 0 0,-1-1-1 0 0,2 1 1 0 0,-1-1 0 0 0,0 1-1 0 0,1-1 1 0 0,-1-1-14 0 0,7-105 65 0 0,4 86-132 0 0,0 0 0 0 0,2 1 0 0 0,0 1 0 0 0,1 0 0 0 0,2 1 0 0 0,0 0 0 0 0,1 1 0 0 0,1 1 0 0 0,7-5 67 0 0,59-51-8136 0 0,-76 68-3813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70 6689 0 0,'0'0'874'0'0,"0"0"1"0"0,0 0 169 0 0,0 0 318 0 0,0 0 171 0 0,0 0-120 0 0,0 0-310 0 0,0 0-379 0 0,0 0-263 0 0,0 0-130 0 0,0 0-24 0 0,-9 13 33 0 0,-30 36 25 0 0,30-32 1882 0 0,18-16-1204 0 0,14-12-59 0 0,-12 1-581 0 0,0 0 0 0 0,-1-1 0 0 0,0 0-1 0 0,-1-1 1 0 0,0 0 0 0 0,-1 0 0 0 0,0-1-1 0 0,-1 0 1 0 0,1-3-403 0 0,-9 17 35 0 0,1-1 0 0 0,-1 0 0 0 0,1 0 0 0 0,-1 1 1 0 0,1-1-1 0 0,-1 0 0 0 0,1 0 0 0 0,0 0 0 0 0,-1 0 0 0 0,1 0 0 0 0,-1 0 0 0 0,1 0 0 0 0,-1 0 0 0 0,1 0 0 0 0,-1 0 1 0 0,1 0-1 0 0,-1 0 0 0 0,1 0 0 0 0,-1 0 0 0 0,1 0 0 0 0,-1-1 0 0 0,1 1 0 0 0,-1 0 0 0 0,1 0 0 0 0,-1 0 0 0 0,1-1 1 0 0,-1 1-1 0 0,1 0 0 0 0,0-1 0 0 0,-1 1 0 0 0,1 0 0 0 0,0-1 0 0 0,-1 1 0 0 0,1-1 0 0 0,0 1 0 0 0,-1 0 1 0 0,1-1-1 0 0,0 1 0 0 0,0-1 0 0 0,0 1 0 0 0,-1-1 0 0 0,1 1 0 0 0,0-1 0 0 0,0 1 0 0 0,0-1 0 0 0,0 1 0 0 0,0-1 1 0 0,0 1-1 0 0,0-1 0 0 0,0 1 0 0 0,0-1 0 0 0,0 1 0 0 0,0-1 0 0 0,0 1 0 0 0,0-1 0 0 0,0 1 0 0 0,1-1 0 0 0,-1 1 1 0 0,0 0-1 0 0,0-1 0 0 0,1 1 0 0 0,-1-1 0 0 0,0 1 0 0 0,0-1 0 0 0,1 1 0 0 0,-1 0 0 0 0,0-1 0 0 0,1 1 0 0 0,0-1-35 0 0,-34 20 80 0 0,23 7-730 0 0,12-5-2824 0 0,-1-3-3826 0 0,-1-13-3968 0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10082 0 0,'0'0'1463'0'0,"0"0"-417"0"0,0 0-186 0 0,0 0 104 0 0,0 0 195 0 0,0 0 119 0 0,0 0-131 0 0,0 0-327 0 0,0 0-319 0 0,0 0-179 0 0,0 0-68 0 0,0 0 22 0 0,18 1 1611 0 0,-9 17-1498 0 0,-1 1 0 0 0,0 0 0 0 0,-1 0 0 0 0,-1 0 0 0 0,-1 1 0 0 0,-1 0 0 0 0,-1 0 0 0 0,0 1 0 0 0,-1 8-389 0 0,10 53 364 0 0,2-5-208 0 0,2 10 4 0 0,3-1 0 0 0,27 70-160 0 0,-8-51 83 0 0,-31-124 1480 0 0,35-145-1368 0 0,-12 71-159 0 0,83-274 56 0 0,-92 261-90 0 0,-21 105-15 0 0,0 1-4 0 0,0 0-10 0 0,0 0-21 0 0,0 0-27 0 0,0 0-39 0 0,0 0-48 0 0,-9 23-474 0 0,-7 50-1428 0 0,16-49-2138 0 0,5-2-5181 0 0,-3-17-2031 0 0</inkml:trace>
  <inkml:trace contextRef="#ctx0" brushRef="#br0" timeOffset="4450.999">501 685 472 0 0,'0'0'1518'0'0,"0"0"29"0"0,0 0 202 0 0,0 0 232 0 0,0 0 58 0 0,0 0-135 0 0,0 0-259 0 0,0 0-261 0 0,0 0-209 0 0,0 0-133 0 0,0 0-84 0 0,11-10 3693 0 0,-56 5-1825 0 0,41 6-2794 0 0,-1-1 1 0 0,0 1-1 0 0,1 0 1 0 0,-1 0-1 0 0,0 0 1 0 0,1 1 0 0 0,-1 0-1 0 0,1 0 1 0 0,0 0-1 0 0,0 0 1 0 0,0 1-1 0 0,0-1 1 0 0,0 1 0 0 0,0 0-1 0 0,1 1 1 0 0,-1-1-1 0 0,1 0 1 0 0,0 1-1 0 0,0 0 1 0 0,0 0-1 0 0,0 0 1 0 0,1 0 0 0 0,0 0-1 0 0,-2 3-32 0 0,3 66 247 0 0,2-70-220 0 0,0-1-1 0 0,0 0 1 0 0,0 1 0 0 0,0-1-1 0 0,1 0 1 0 0,-1 0 0 0 0,1 0 0 0 0,-1 0-1 0 0,1 0 1 0 0,0 0 0 0 0,-1 0-1 0 0,1-1 1 0 0,0 1 0 0 0,0-1-1 0 0,1 1 1 0 0,-1-1 0 0 0,0 0 0 0 0,0 0-1 0 0,1 0 1 0 0,-1 0 0 0 0,0 0-1 0 0,1 0 1 0 0,-1-1 0 0 0,1 1-1 0 0,-1-1 1 0 0,1 1 0 0 0,-1-1 0 0 0,1 0-1 0 0,-1 0 1 0 0,1-1 0 0 0,0 1-1 0 0,-1 0 1 0 0,1-1 0 0 0,-1 1 0 0 0,0-1-1 0 0,1 0 1 0 0,-1 0 0 0 0,1 0-1 0 0,-1 0 1 0 0,0 0 0 0 0,2-2-27 0 0,69-79 1124 0 0,-30-17-681 0 0,-44 108-362 0 0,0-1 0 0 0,1 0 1 0 0,-1 1-1 0 0,2-1 0 0 0,-1 1 0 0 0,1-1 1 0 0,0 1-1 0 0,1-1 0 0 0,0 0 0 0 0,0 0 0 0 0,1 0 1 0 0,0 0-1 0 0,2 2-81 0 0,44 134 53 0 0,-21 17-45 0 0,-27-153-1 0 0,-1 1-1 0 0,0-1 0 0 0,0 1 0 0 0,-1-1 0 0 0,0 1 0 0 0,-1-1 0 0 0,0 0 1 0 0,0 0-1 0 0,0 0 0 0 0,-1 0 0 0 0,-1 0 0 0 0,1 0 0 0 0,-1-1 1 0 0,0 1-1 0 0,-1-1 0 0 0,0 0 0 0 0,0-1 0 0 0,0 1 0 0 0,-1-1 0 0 0,0 0 1 0 0,0 0-1 0 0,-1-1 0 0 0,1 0 0 0 0,-1 0 0 0 0,0 0 0 0 0,-3 0-6 0 0,9-4 4 0 0,0-1-1 0 0,0 1 0 0 0,0 0 0 0 0,0-1 0 0 0,0 1 0 0 0,-1-1 1 0 0,1 1-1 0 0,0-1 0 0 0,0 0 0 0 0,0 1 0 0 0,0-1 1 0 0,0 0-1 0 0,-1 0 0 0 0,1 0 0 0 0,0 0 0 0 0,0 0 1 0 0,0 0-1 0 0,-1 0 0 0 0,1 0 0 0 0,0-1 0 0 0,0 1 0 0 0,0 0 1 0 0,0-1-1 0 0,-1 1 0 0 0,1-1 0 0 0,0 1 0 0 0,0-1 1 0 0,0 0-1 0 0,0 1 0 0 0,0-1 0 0 0,0 0 0 0 0,1 0 0 0 0,-1 1 1 0 0,0-1-1 0 0,0 0 0 0 0,0 0 0 0 0,1 0 0 0 0,-1 0 1 0 0,0 0-1 0 0,1 0 0 0 0,-1 0 0 0 0,1-1 0 0 0,0 1 1 0 0,-1 0-1 0 0,1 0 0 0 0,0 0 0 0 0,-1 0 0 0 0,1-1 0 0 0,0 1 1 0 0,0-1-4 0 0,-5-68 6 0 0,5 63 14 0 0,2-4-20 0 0,1 0-1 0 0,0 1 1 0 0,1-1 0 0 0,0 1 0 0 0,1 0 0 0 0,0 0-1 0 0,0 1 1 0 0,1-1 0 0 0,0 1 0 0 0,1 1 0 0 0,0-1 0 0 0,1 1-1 0 0,-1 0 1 0 0,2 1 0 0 0,-1-1 0 0 0,1 2 0 0 0,0-1-1 0 0,0 1 1 0 0,0 1 0 0 0,1 0 0 0 0,0 0 0 0 0,1 0 0 0 0,-5 3-2 0 0,3-4-6 0 0,0 2 0 0 0,1-1 0 0 0,-1 1 0 0 0,1 0-1 0 0,0 1 1 0 0,0 1 0 0 0,1-1 0 0 0,-1 1 0 0 0,1 1 0 0 0,0 0 8 0 0,-11 1 12 0 0,0 0-15 0 0,0 0-7 0 0,0 0-16 0 0,0 0-22 0 0,0 0-28 0 0,0 0-42 0 0,0 0-53 0 0,-3-3-2282 0 0,1-1-4645 0 0,2 4-5026 0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4897 0 0,'0'0'1232'0'0,"0"0"-102"0"0,0 0 118 0 0,0 0 256 0 0,0 0 177 0 0,0 0-35 0 0,0 0-229 0 0,0 0-318 0 0,0 0-308 0 0,0 0-227 0 0,0 0-115 0 0,-2-2-23 0 0,-4-4 3069 0 0,7 6-2985 0 0,-1 0-26 0 0,0 0-41 0 0,0 0-34 0 0,0 0-29 0 0,0 0-47 0 0,0 0-51 0 0,0 0-26 0 0,0 0-44 0 0,41 7 1634 0 0,285 24 165 0 0,-137-17-1679 0 0,-126-11 700 0 0,-63-3-1072 0 0,-11-8-1423 0 0,-4 2-2885 0 0,5 6-4641 0 0,7 0-2815 0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7306 0 0,'0'0'2439'0'0,"0"0"-483"0"0,0 0-234 0 0,0 0-48 0 0,0 0-45 0 0,0 0-167 0 0,0 0-278 0 0,0 0-309 0 0,0 0-230 0 0,0 0-136 0 0,0 0-43 0 0,0 0 0 0 0,0 0 33 0 0,-3 0 1354 0 0,59 11 853 0 0,151 4-797 0 0,-157-16-1743 0 0,132 13 160 0 0,-103 5-258 0 0,-48-28-923 0 0,-21-13-2827 0 0,-3 5-4285 0 0,-5 15-4052 0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35 549 2353 0 0,'0'0'2259'0'0,"0"0"-528"0"0,0 0-91 0 0,0 0 102 0 0,0 0 45 0 0,0 0-91 0 0,0 0-154 0 0,0 0-177 0 0,0 0-182 0 0,0 0-164 0 0,0 0-161 0 0,0 0-97 0 0,0 0-69 0 0,-5-4-37 0 0,2 3-493 0 0,1-1-1 0 0,0 0 0 0 0,0 0 1 0 0,0 0-1 0 0,0 0 0 0 0,0 0 1 0 0,1 0-1 0 0,-1 0 1 0 0,1-1-1 0 0,-1 1 0 0 0,1-1 1 0 0,0 1-1 0 0,0-1 0 0 0,0 1 1 0 0,0-1-1 0 0,0 0 0 0 0,1 0 1 0 0,-1 1-1 0 0,1-1 1 0 0,-1 0-1 0 0,1 0 0 0 0,0 1 1 0 0,1-3-162 0 0,-2-5 181 0 0,1 0 1 0 0,0 1 0 0 0,1-1-1 0 0,0 0 1 0 0,0 0 0 0 0,1 0-1 0 0,1 1 1 0 0,-1-1-1 0 0,2 1 1 0 0,1-4-182 0 0,12-19 128 0 0,1 2 0 0 0,1 0 0 0 0,1 1 0 0 0,2 1 0 0 0,1 1 0 0 0,1 1 0 0 0,2 1 0 0 0,9-6-128 0 0,22-9 188 0 0,-57 40-198 0 0,13 11-26 0 0,24 92 145 0 0,-2 154 43 0 0,-26-136-85 0 0,1-147 669 0 0,1-17-751 0 0,2 0 0 0 0,2 2 0 0 0,1 0 0 0 0,3 0 0 0 0,9-14 15 0 0,-24 49-5 0 0,8-18 4 0 0,1 0-1 0 0,1 1 1 0 0,1 0 0 0 0,1 1 0 0 0,1 1 0 0 0,1 1-1 0 0,1 0 1 0 0,1 1 0 0 0,0 1 0 0 0,9-4 1 0 0,-25 19 7 0 0,-3 2-12 0 0,0-1 0 0 0,0 1-1 0 0,0 0 1 0 0,0 0 0 0 0,1 0 0 0 0,-1 0 0 0 0,0 0 0 0 0,0 0-1 0 0,1 1 1 0 0,-1-1 0 0 0,0 0 0 0 0,1 1 0 0 0,-1-1 0 0 0,1 1-1 0 0,-1-1 1 0 0,1 1 0 0 0,-1-1 0 0 0,1 1 0 0 0,-1 0 0 0 0,1 0-1 0 0,-1 0 1 0 0,1 0 0 0 0,-1 0 0 0 0,1 0 0 0 0,-1 1 0 0 0,1-1-1 0 0,-1 0 1 0 0,1 1 0 0 0,-1-1 0 0 0,1 1 0 0 0,-1-1-1 0 0,0 1 1 0 0,1 0 0 0 0,-1 0 0 0 0,0-1 0 0 0,1 1 0 0 0,-1 0-1 0 0,1 1 6 0 0,2 11 10 0 0,0 0 0 0 0,0 1-1 0 0,-2-1 1 0 0,1 1 0 0 0,-2-1 0 0 0,0 1-1 0 0,0 0 1 0 0,-2 0 0 0 0,1-1-1 0 0,-2 1-9 0 0,1 28 21 0 0,-17 146 155 0 0,-4-89-155 0 0,18-89-1126 0 0,9-13-2935 0 0,9-7-3223 0 0,-9 6-4234 0 0</inkml:trace>
  <inkml:trace contextRef="#ctx0" brushRef="#br0" timeOffset="860.779">1458 114 12819 0 0,'0'0'1615'0'0,"0"0"-300"0"0,0 0-87 0 0,0 0 40 0 0,0 0-33 0 0,0 0-120 0 0,0 0-187 0 0,0 0-189 0 0,0 0-147 0 0,0 0-124 0 0,0 0-74 0 0,0 0-57 0 0,0 0-39 0 0,-25 5-9 0 0,-79 14-18 0 0,49 5 241 0 0,44-16-444 0 0,2-1 1 0 0,-1 1-1 0 0,1 1 1 0 0,0 0 0 0 0,1 0-1 0 0,0 1 1 0 0,1 0-1 0 0,0 0 1 0 0,0 1-1 0 0,1 0 1 0 0,1 0 0 0 0,-5 12-69 0 0,8-17 5 0 0,-27 114 82 0 0,29-119-78 0 0,-1 1 0 0 0,1 0-1 0 0,-1-1 1 0 0,1 1 0 0 0,0 0 0 0 0,0-1 0 0 0,-1 1 0 0 0,1 0 0 0 0,0 0 0 0 0,1-1 0 0 0,-1 1 0 0 0,0 0 0 0 0,0 0 0 0 0,1-1 0 0 0,-1 1 0 0 0,1 0 0 0 0,-1-1 0 0 0,1 1 0 0 0,0-1-1 0 0,0 1 1 0 0,0-1 0 0 0,0 1 0 0 0,0-1 0 0 0,0 1 0 0 0,0-1 0 0 0,0 0 0 0 0,0 0 0 0 0,1 1 0 0 0,-1-1 0 0 0,1 0 0 0 0,-1 0 0 0 0,1 0 0 0 0,-1-1 0 0 0,1 1 0 0 0,-1 0 0 0 0,1-1-1 0 0,0 1 1 0 0,-1 0 0 0 0,1-1 0 0 0,0 0 0 0 0,-1 1 0 0 0,1-1 0 0 0,0 0 0 0 0,1 0-9 0 0,5-2 93 0 0,0 0-1 0 0,0 0 1 0 0,0-1 0 0 0,0 0 0 0 0,-1-1-1 0 0,1 0 1 0 0,-1 0 0 0 0,0 0 0 0 0,0-1-1 0 0,-1 0 1 0 0,1 0 0 0 0,-1-1-1 0 0,0 0 1 0 0,0 0 0 0 0,-1 0 0 0 0,5-7-93 0 0,12-10 40 0 0,172-179 279 0 0,-162 183-355 0 0,-32 19 25 0 0,0 0 2 0 0,18 59 102 0 0,0 40-23 0 0,-5 2-1 0 0,-5 0 0 0 0,-3 0 1 0 0,-5 0-1 0 0,-12 84-69 0 0,9-163 35 0 0,-1 1 1 0 0,-1-1-1 0 0,-1 0 0 0 0,-1 0 1 0 0,-1 0-1 0 0,-1-1 0 0 0,0 0 1 0 0,-2-1-1 0 0,-1 0 0 0 0,0-1 0 0 0,-1 0 1 0 0,-1-1-1 0 0,-2 1-35 0 0,11-13 26 0 0,0-1 0 0 0,1-1 1 0 0,-1 1-1 0 0,-1-1 0 0 0,1 0 0 0 0,-1 0 1 0 0,0 0-1 0 0,0-1 0 0 0,0 0 1 0 0,0 0-1 0 0,0 0 0 0 0,-1-1 0 0 0,1 0 1 0 0,-1 0-1 0 0,1-1 0 0 0,-2 0-26 0 0,4-3 15 0 0,1 0 1 0 0,0 0-1 0 0,0-1 1 0 0,1 1-1 0 0,-1-1 1 0 0,0 0-1 0 0,1 0 1 0 0,0 0-1 0 0,0 0 0 0 0,0 0 1 0 0,0-1-1 0 0,0 1 1 0 0,0-1-1 0 0,1 1 1 0 0,0-1-1 0 0,0 1 1 0 0,0-1-1 0 0,0 0 0 0 0,0-1-15 0 0,-2-18 1 0 0,1 1-1 0 0,1 0 0 0 0,0 0 1 0 0,2-1-1 0 0,1 1 0 0 0,0 0 1 0 0,2 0-1 0 0,1 0 0 0 0,0 0 1 0 0,2 1-1 0 0,0 0 0 0 0,1 0 1 0 0,2 1-1 0 0,0 0 0 0 0,1 1 1 0 0,0 0-1 0 0,2 0 0 0 0,0 1 1 0 0,2 1-1 0 0,13-14 0 0 0,-19 20-19 0 0,0 0-1 0 0,0 1 0 0 0,1 0 1 0 0,0 0-1 0 0,1 1 1 0 0,0 0-1 0 0,1 1 1 0 0,-1 0-1 0 0,2 1 1 0 0,-1 0-1 0 0,1 1 0 0 0,0 1 1 0 0,0 0-1 0 0,0 0 1 0 0,1 2-1 0 0,-1-1 1 0 0,1 2-1 0 0,9-1 20 0 0,-23 3-12 0 0,-3-3-5722 0 0,3 2-2286 0 0,0-2-3974 0 0</inkml:trace>
  <inkml:trace contextRef="#ctx0" brushRef="#br0" timeOffset="1959.989">2023 92 0 0 0,'0'0'2841'0'0,"0"0"-950"0"0,0 0-51 0 0,0 0 171 0 0,0 0 94 0 0,0 0-108 0 0,0 0-276 0 0,0 0-268 0 0,0 0-204 0 0,0 0-176 0 0,0 0-115 0 0,0 0-131 0 0,0 0-97 0 0,0-8 4055 0 0,-21 86-3839 0 0,11-39-880 0 0,1 0 0 0 0,1 0 0 0 0,3 1 0 0 0,1 0-1 0 0,2 39-65 0 0,2-76 8 0 0,1-1 0 0 0,-1 1 0 0 0,1-1 0 0 0,0 1 0 0 0,0-1 0 0 0,0 1-1 0 0,0-1 1 0 0,0 0 0 0 0,0 1 0 0 0,1-1 0 0 0,-1 0 0 0 0,1 0-1 0 0,-1 0 1 0 0,1 0 0 0 0,0 0 0 0 0,0-1 0 0 0,0 1 0 0 0,0 0 0 0 0,0-1-1 0 0,0 0 1 0 0,0 1 0 0 0,1-1 0 0 0,-1 0 0 0 0,0 0 0 0 0,1 0 0 0 0,-1 0-1 0 0,1-1 1 0 0,-1 1 0 0 0,1-1 0 0 0,-1 1 0 0 0,1-1 0 0 0,-1 0 0 0 0,1 0-1 0 0,0 0 1 0 0,-1 0 0 0 0,1-1 0 0 0,-1 1 0 0 0,1-1 0 0 0,-1 1 0 0 0,1-1-1 0 0,-1 0 1 0 0,1 0 0 0 0,-1 0 0 0 0,0 0 0 0 0,0-1 0 0 0,1 1-1 0 0,-1 0 1 0 0,0-1 0 0 0,0 0 0 0 0,0 1 0 0 0,0-1 0 0 0,-1 0 0 0 0,1 0-1 0 0,0 0-7 0 0,28-21 108 0 0,-2-2-1 0 0,0 0 0 0 0,-1-2 0 0 0,-2-1 1 0 0,-1-1-1 0 0,-1-1 0 0 0,-1-1 0 0 0,-2 0 0 0 0,-1-2 1 0 0,7-19-108 0 0,46-80 502 0 0,-74 152-132 0 0,-6 32-421 0 0,2-19 56 0 0,1 1 0 0 0,1-1 0 0 0,2 1-1 0 0,2 0 1 0 0,2 20-5 0 0,-1 13 4 0 0,3 7 16 0 0,4 0-1 0 0,3 0 1 0 0,3-1-1 0 0,7 13-19 0 0,15 80 30 0 0,-29 30 110 0 0,-8-188-116 0 0,1 1 0 0 0,-1-1 0 0 0,-1 1 0 0 0,0-1 0 0 0,0 0 0 0 0,0 0 0 0 0,-1 0 0 0 0,0 0 0 0 0,-1 0-1 0 0,0 0 1 0 0,0-1 0 0 0,0 0 0 0 0,-1 0 0 0 0,0 0 0 0 0,-1-1 0 0 0,0 1 0 0 0,0-1 0 0 0,0 0 0 0 0,0-1 0 0 0,-1 0 0 0 0,0 0 0 0 0,0 0-1 0 0,0-1 1 0 0,-1 0 0 0 0,0 0 0 0 0,1-1 0 0 0,-1 0 0 0 0,-1 0 0 0 0,1-1 0 0 0,0 0 0 0 0,0-1 0 0 0,-6 1-24 0 0,11-1 8 0 0,0-1 1 0 0,0 0-1 0 0,0 0 1 0 0,0-1-1 0 0,0 1 1 0 0,0 0 0 0 0,0-1-1 0 0,0 0 1 0 0,1 0-1 0 0,-1 0 1 0 0,0 0-1 0 0,0 0 1 0 0,1 0-1 0 0,-1-1 1 0 0,1 1-1 0 0,-1-1 1 0 0,1 0-1 0 0,0 1 1 0 0,-1-1-1 0 0,1 0 1 0 0,0-1 0 0 0,0 1-1 0 0,0 0 1 0 0,1-1-1 0 0,-1 1 1 0 0,1-1-1 0 0,-1 1 1 0 0,1-1-1 0 0,0 0 1 0 0,0 0-9 0 0,-4-11 2 0 0,0 0 1 0 0,1-1-1 0 0,1 0 1 0 0,1 0 0 0 0,0 0-1 0 0,0 0 1 0 0,2 0-1 0 0,0 0 1 0 0,1 0-1 0 0,0-1 1 0 0,1 0-3 0 0,5-15 0 0 0,1 1-1 0 0,2-1 1 0 0,0 2 0 0 0,2-1 0 0 0,2 2-1 0 0,0-1 1 0 0,2 2 0 0 0,1 0 0 0 0,1 1-1 0 0,1 1 1 0 0,18-18 0 0 0,-22 28-32 0 0,1 0-1 0 0,0 1 1 0 0,1 1 0 0 0,0 0-1 0 0,1 1 1 0 0,1 1 0 0 0,0 1-1 0 0,4-1 33 0 0,28 6-1936 0 0,-36 6-5119 0 0,-14-1-4146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4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9 733 10050 0 0,'0'0'2918'0'0,"0"0"-1523"0"0,0 0-665 0 0,0 0-114 0 0,0 0 91 0 0,0 0 182 0 0,0 0 115 0 0,0 0-18 0 0,0 0-79 0 0,0 0-115 0 0,0 0-144 0 0,-1 22-112 0 0,-7 163 542 0 0,9-163-921 0 0,-1-10-80 0 0,0 0 1 0 0,0 0-1 0 0,1-1 1 0 0,1 1 0 0 0,0 0-1 0 0,0 0 1 0 0,1-1-1 0 0,1 0 1 0 0,0 1-1 0 0,0-1 1 0 0,1 0 0 0 0,1-1-1 0 0,2 4-77 0 0,-7-12 54 0 0,1 0 0 0 0,0 0 0 0 0,0 0 0 0 0,0 0 0 0 0,0-1 0 0 0,1 1 0 0 0,-1-1 0 0 0,0 1-1 0 0,1-1 1 0 0,-1 0 0 0 0,1 0 0 0 0,0 0 0 0 0,-1 0 0 0 0,1 0 0 0 0,0 0 0 0 0,-1-1 0 0 0,1 1 0 0 0,0-1 0 0 0,0 0 0 0 0,-1 0-1 0 0,1 0 1 0 0,0 0 0 0 0,0-1 0 0 0,-1 1 0 0 0,1-1 0 0 0,0 1 0 0 0,-1-1 0 0 0,1 0 0 0 0,0 0 0 0 0,-1 0 0 0 0,1 0 0 0 0,-1-1 0 0 0,0 1-1 0 0,1-1 1 0 0,0 0-54 0 0,78-72 940 0 0,-72 64-964 0 0,199-242 205 0 0,-206 250-183 0 0,-1 0 0 0 0,-1 1-1 0 0,1 0 1 0 0,0-1 0 0 0,0 1-1 0 0,0-1 1 0 0,0 1 0 0 0,0 0 0 0 0,0 0-1 0 0,0-1 1 0 0,0 1 0 0 0,1 0-1 0 0,-1 0 1 0 0,0 0 0 0 0,1 0 0 0 0,-1 1-1 0 0,0-1 1 0 0,1 0 0 0 0,-1 0 0 0 0,1 1-1 0 0,0-1 1 0 0,-1 1 0 0 0,1 0-1 0 0,-1-1 1 0 0,1 1 0 0 0,0 0 0 0 0,-1 0-1 0 0,1 0 1 0 0,0 0 0 0 0,-1 0-1 0 0,1 0 1 0 0,-1 1 0 0 0,2-1 2 0 0,46 125-3 0 0,-45-112 18 0 0,49 114 38 0 0,-50-121-45 0 0,0-1 0 0 0,0-1 0 0 0,1 1 0 0 0,0 0 0 0 0,0-1 0 0 0,0 0 0 0 0,0 0 1 0 0,1 0-1 0 0,0 0 0 0 0,0-1 0 0 0,0 0 0 0 0,0 0 0 0 0,0 0 0 0 0,0 0 0 0 0,1-1 0 0 0,0 0 0 0 0,-1 0 0 0 0,1-1 0 0 0,0 1 0 0 0,0-1 1 0 0,4 0-9 0 0,0-1 73 0 0,1 0 0 0 0,0-1 0 0 0,-1 0 0 0 0,1-1 1 0 0,-1 0-1 0 0,1 0 0 0 0,-1-1 0 0 0,0-1 0 0 0,0 1 1 0 0,0-2-1 0 0,-1 1 0 0 0,1-1 0 0 0,-1-1 0 0 0,0 0 1 0 0,-1 0-1 0 0,1-1 0 0 0,-1 0 0 0 0,-1 0 1 0 0,2-2-74 0 0,6-7 85 0 0,0-1 1 0 0,-1 0 0 0 0,-1 0 0 0 0,0-1 0 0 0,-2-1-1 0 0,0 0 1 0 0,-1-1 0 0 0,-1 0 0 0 0,-1-1 0 0 0,-1 1 0 0 0,0-1-1 0 0,-2-1 1 0 0,-1 1 0 0 0,0-3-86 0 0,-1-24-764 0 0,-4 37-1778 0 0,0 11-5528 0 0,1 0-4262 0 0</inkml:trace>
  <inkml:trace contextRef="#ctx0" brushRef="#br0" timeOffset="1122.053">1264 1 16011 0 0,'0'0'1743'0'0,"0"0"-304"0"0,0 0-266 0 0,0 0-172 0 0,0 0-54 0 0,0 0-31 0 0,0 0-81 0 0,0 0-103 0 0,0 0-70 0 0,0 0-99 0 0,-3 36-87 0 0,-6 119-51 0 0,-7 193 831 0 0,1 86-765 0 0,16-346-488 0 0,-2-87-4 0 0,1 0 0 0 0,0-1 0 0 0,0 1 0 0 0,0 0 0 0 0,0-1 0 0 0,0 1 0 0 0,0 0 0 0 0,0 0 0 0 0,0-1 0 0 0,0 1 0 0 0,0 0 0 0 0,0-1 0 0 0,0 1 0 0 0,0 0 0 0 0,1-1 0 0 0,-1 1 0 0 0,0 0 0 0 0,0-1-1 0 0,1 1 1 0 0,-1 0 0 0 0,1-1 0 0 0,-1 1 0 0 0,0-1 0 0 0,1 1 0 0 0,-1-1 0 0 0,1 1 0 0 0,-1-1 0 0 0,1 1 0 0 0,0-1 0 0 0,-1 0 0 0 0,1 1 0 0 0,-1-1 0 0 0,1 0 0 0 0,0 1 0 0 0,-1-1 0 0 0,1 0 0 0 0,0 0 0 0 0,-1 1 0 0 0,1-1 0 0 0,0 0 0 0 0,-1 0 0 0 0,1 0 0 0 0,0 0 0 0 0,-1 0 0 0 0,1 0 0 0 0,0 0 0 0 0,0 0 0 0 0,-1-1 0 0 0,1 1 0 0 0,0 0 0 0 0,-1 0 0 0 0,1 0 0 0 0,0-1 0 0 0,-1 1 0 0 0,1 0 0 0 0,0-1 1 0 0,32-25-26 0 0,-30 23 26 0 0,225-227-261 0 0,-228 229 257 0 0,1 0 0 0 0,-1 0 0 0 0,1 0 0 0 0,-1 0-1 0 0,1 0 1 0 0,0 0 0 0 0,0 0 0 0 0,-1 0 0 0 0,1 0 0 0 0,0 0 0 0 0,0 1 0 0 0,0-1 0 0 0,0 0 0 0 0,0 0 0 0 0,0 1 0 0 0,0-1 0 0 0,0 1 0 0 0,0-1 0 0 0,0 1 0 0 0,0-1 0 0 0,0 1 0 0 0,0 0 0 0 0,1-1 0 0 0,-1 1 0 0 0,0 0 0 0 0,0 0-1 0 0,0 0 1 0 0,0 0 0 0 0,1 0 0 0 0,-1 0 0 0 0,0 0 0 0 0,0 1 0 0 0,0-1 0 0 0,0 0 0 0 0,1 1 0 0 0,-1-1 0 0 0,0 0 0 0 0,0 1 0 0 0,0 0 0 0 0,0-1 0 0 0,0 1 0 0 0,0-1 0 0 0,0 1 0 0 0,0 0 0 0 0,0 0 0 0 0,-1 0 0 0 0,1-1-1 0 0,0 1 1 0 0,0 0 0 0 0,-1 0 0 0 0,1 0 0 0 0,0 0 0 0 0,-1 0 0 0 0,1 1 0 0 0,-1-1 0 0 0,0 0 0 0 0,1 0 0 0 0,-1 1 4 0 0,0 5-2 0 0,0 1 0 0 0,0-1 0 0 0,1 0-1 0 0,0 0 1 0 0,0 0 0 0 0,0 0 0 0 0,1 0 0 0 0,0 0 0 0 0,1 0 0 0 0,0 0-1 0 0,0-1 1 0 0,0 1 0 0 0,0-1 0 0 0,1 0 0 0 0,0 0 0 0 0,1 0 0 0 0,-1 0-1 0 0,1-1 1 0 0,0 0 0 0 0,1 0 0 0 0,-1 0 0 0 0,1-1 0 0 0,0 0 0 0 0,0 0-1 0 0,0 0 1 0 0,1-1 0 0 0,-1 0 0 0 0,1 0 0 0 0,0 0 0 0 0,-1-1 0 0 0,1 0-1 0 0,0-1 1 0 0,7 2 2 0 0,-3-3 15 0 0,-1 1-1 0 0,1-2 0 0 0,-1 1 1 0 0,1-1-1 0 0,-1-1 0 0 0,0 0 1 0 0,0 0-1 0 0,0-1 0 0 0,0 0 1 0 0,0-1-1 0 0,0 0 0 0 0,2-2-14 0 0,1-1 22 0 0,-1-1 0 0 0,1 0 1 0 0,-2-1-1 0 0,1 0 0 0 0,-1 0 0 0 0,0-1 0 0 0,-1-1 0 0 0,-1 0 0 0 0,1 0 0 0 0,-2-1 0 0 0,1 0 0 0 0,-2-1 0 0 0,0 1 0 0 0,0-2 0 0 0,-1 1 0 0 0,-1-1 0 0 0,0 1 1 0 0,-1-1-1 0 0,0-1 0 0 0,-1 1 0 0 0,-1 0 0 0 0,1-14-22 0 0,-4 26-3 0 0,0 1 0 0 0,0-1 0 0 0,0 1 0 0 0,0-1 0 0 0,0 1 0 0 0,0-1 1 0 0,0 1-1 0 0,0-1 0 0 0,-1 1 0 0 0,1 0 0 0 0,-1 0 0 0 0,1 0 0 0 0,-1 0 0 0 0,1 0 0 0 0,-1 0 0 0 0,1 0 1 0 0,-1 0-1 0 0,0 1 0 0 0,1-1 0 0 0,-1 1 0 0 0,0-1 0 0 0,0 1 0 0 0,1-1 0 0 0,-1 1 0 0 0,0 0 0 0 0,0 0 1 0 0,0 0-1 0 0,0 0 0 0 0,1 0 0 0 0,-1 1 0 0 0,0-1 0 0 0,0 1 0 0 0,0-1 0 0 0,1 1 0 0 0,-1-1 0 0 0,0 1 1 0 0,1 0-1 0 0,-1 0 0 0 0,1 0 0 0 0,-1 0 0 0 0,1 0 0 0 0,-1 0 0 0 0,1 0 0 0 0,-1 0 0 0 0,1 1 0 0 0,-1 0 3 0 0,-20 20-64 0 0,0 0-1 0 0,1 2 0 0 0,2 0 0 0 0,0 2 0 0 0,2 0 0 0 0,0 1 0 0 0,2 0 0 0 0,1 2 0 0 0,-1 7 65 0 0,12-32-5 0 0,0 1-1 0 0,0-1 1 0 0,1 1-1 0 0,0-1 1 0 0,0 1-1 0 0,0 0 1 0 0,0 0-1 0 0,1 0 1 0 0,0 0-1 0 0,0 0 1 0 0,0 0-1 0 0,1 0 1 0 0,0 0-1 0 0,0 0 1 0 0,0 0-1 0 0,0 0 1 0 0,1 0-1 0 0,0 0 1 0 0,0 0-1 0 0,0 0 1 0 0,1 0-1 0 0,0 0 1 0 0,-1 0-1 0 0,2-1 1 0 0,-1 1-1 0 0,1-1 0 0 0,-1 1 1 0 0,1-1-1 0 0,0 0 1 0 0,4 3 5 0 0,5-1 9 0 0,1-1 1 0 0,0 0-1 0 0,0-1 0 0 0,1-1 1 0 0,-1 0-1 0 0,1-1 0 0 0,0 0 1 0 0,0-1-1 0 0,0-1 0 0 0,-1 0 1 0 0,1-1-1 0 0,6-1-9 0 0,-3 1 4 0 0,28-4 67 0 0,-1-2 0 0 0,0-2 0 0 0,0-1-1 0 0,-1-3 1 0 0,0-2 0 0 0,-1-1 0 0 0,22-13-71 0 0,-34 18 38 0 0,0-2 1 0 0,-1 0-1 0 0,0-2 0 0 0,-2-1 1 0 0,0-1-1 0 0,0-2 0 0 0,-2 0 0 0 0,0-2 1 0 0,-2 0-1 0 0,0-2 0 0 0,-1-1 1 0 0,-2 0-1 0 0,0-2 0 0 0,8-14-38 0 0,-24 30 5 0 0,0 0-1 0 0,0 0 1 0 0,-1 0-1 0 0,0 0 1 0 0,-1 0 0 0 0,0-1-1 0 0,-1 1 1 0 0,0-1-1 0 0,-1 1 1 0 0,0-1-1 0 0,0 0 1 0 0,-1-1-5 0 0,0 9-5 0 0,0 0 1 0 0,1 1-1 0 0,-1-1 0 0 0,0 0 1 0 0,-1 0-1 0 0,1 0 1 0 0,0 1-1 0 0,-1-1 0 0 0,0 1 1 0 0,1-1-1 0 0,-1 1 0 0 0,0 0 1 0 0,0 0-1 0 0,-1 0 1 0 0,1 0-1 0 0,0 0 0 0 0,-1 0 1 0 0,1 0-1 0 0,-1 1 1 0 0,1-1-1 0 0,-1 1 0 0 0,0 0 1 0 0,0 0-1 0 0,1 0 0 0 0,-1 0 1 0 0,0 0-1 0 0,0 1 1 0 0,0-1-1 0 0,0 1 0 0 0,0 0 5 0 0,-91 10-163 0 0,81-5 146 0 0,1 0-1 0 0,1 1 0 0 0,-1 0 0 0 0,1 1 1 0 0,0 0-1 0 0,0 1 0 0 0,1 0 0 0 0,0 1 1 0 0,0 0-1 0 0,1 0 0 0 0,0 1 0 0 0,1 0 1 0 0,0 1-1 0 0,1 0 0 0 0,0 0 0 0 0,0 0 1 0 0,1 1-1 0 0,1 0 0 0 0,0 1 18 0 0,5-11-2 0 0,-1 1 1 0 0,1-1-1 0 0,-1 0 1 0 0,1 1-1 0 0,0-1 0 0 0,0 0 1 0 0,0 1-1 0 0,1-1 0 0 0,-1 1 1 0 0,1-1-1 0 0,-1 0 1 0 0,1 0-1 0 0,0 1 0 0 0,-1-1 1 0 0,1 0-1 0 0,0 0 1 0 0,1 0-1 0 0,-1 0 0 0 0,0 0 1 0 0,1 0-1 0 0,-1 0 0 0 0,1 0 1 0 0,-1 0-1 0 0,1-1 1 0 0,0 1-1 0 0,0-1 0 0 0,0 1 1 0 0,0-1-1 0 0,0 0 0 0 0,0 0 1 0 0,0 1-1 0 0,0-2 1 0 0,0 1-1 0 0,1 0 0 0 0,-1 0 1 0 0,0-1-1 0 0,0 1 0 0 0,1-1 1 0 0,1 1 1 0 0,98 3 51 0 0,78-57 85 0 0,-127 41-183 0 0,-46 59 39 0 0,-12 17 17 0 0,3-57-14 0 0,0 0 0 0 0,0 0 0 0 0,1 0 0 0 0,0 0 1 0 0,1 1-1 0 0,-1-1 0 0 0,1 0 0 0 0,1 0 0 0 0,-1 1 0 0 0,1-1 0 0 0,0 0 1 0 0,1 0-1 0 0,0 0 0 0 0,0 0 0 0 0,1 0 0 0 0,-1 0 0 0 0,1-1 0 0 0,1 1 1 0 0,-1-1-1 0 0,1 0 0 0 0,0 0 0 0 0,1 0 0 0 0,0 0 0 0 0,0-1 0 0 0,0 0 1 0 0,0 0-1 0 0,3 1 5 0 0,10 3 21 0 0,0-2 1 0 0,1 0-1 0 0,0-1 1 0 0,1-1-1 0 0,0-1 0 0 0,-1-1 1 0 0,1 0-1 0 0,0-2 1 0 0,0 0-1 0 0,0-1 1 0 0,0-1-1 0 0,0-1 1 0 0,0-1-1 0 0,0-1 1 0 0,0 0-1 0 0,-1-1 0 0 0,0-2 1 0 0,0 0-1 0 0,-1-1 1 0 0,0 0-1 0 0,0-2 1 0 0,-1 0-1 0 0,12-9-21 0 0,-19 14 40 0 0,-1 0 0 0 0,0 0 0 0 0,-1-1-1 0 0,1 0 1 0 0,-1-1 0 0 0,0 1 0 0 0,0-2 0 0 0,-1 1 0 0 0,0-1-1 0 0,-1 0 1 0 0,1 0 0 0 0,-2-1 0 0 0,1 0 0 0 0,-1 0 0 0 0,0-1-1 0 0,-1 1 1 0 0,0-1 0 0 0,-1 0 0 0 0,0 0 0 0 0,-1 0 0 0 0,1 0-1 0 0,-1-4-39 0 0,-2 10 6 0 0,1 0 0 0 0,-1 0 0 0 0,0 0-1 0 0,0 0 1 0 0,0 0 0 0 0,-1 0 0 0 0,1 0-1 0 0,-1 0 1 0 0,0 1 0 0 0,0-1 0 0 0,0 0-1 0 0,-1 0 1 0 0,1 0 0 0 0,-1 1 0 0 0,0-1-1 0 0,0 1 1 0 0,0 0 0 0 0,0-1 0 0 0,-1 1-1 0 0,1 0 1 0 0,-1 0 0 0 0,0 1 0 0 0,0-1-1 0 0,0 0 1 0 0,0 1 0 0 0,-1 0 0 0 0,1 0-1 0 0,-1 0 1 0 0,1 0 0 0 0,-1 0 0 0 0,1 1-1 0 0,-1 0 1 0 0,0-1 0 0 0,0 1 0 0 0,-1 0-6 0 0,-2 0-6 0 0,0 0 0 0 0,-1 0 0 0 0,1 1 1 0 0,-1 0-1 0 0,1 0 0 0 0,0 1 0 0 0,-1-1 0 0 0,1 2 1 0 0,-1-1-1 0 0,1 1 0 0 0,0 0 0 0 0,0 1 0 0 0,0-1 1 0 0,0 1-1 0 0,1 1 0 0 0,-1-1 0 0 0,1 1 0 0 0,0 1 1 0 0,0-1-1 0 0,0 1 0 0 0,0 0 0 0 0,1 0 0 0 0,0 0 1 0 0,0 1-1 0 0,0 0 0 0 0,1 0 0 0 0,-3 5 6 0 0,-2 4-13 0 0,0 0-1 0 0,1 0 0 0 0,1 1 1 0 0,0 0-1 0 0,1 1 0 0 0,1-1 1 0 0,1 1-1 0 0,0 0 0 0 0,1 1 1 0 0,1-1-1 0 0,0 11 14 0 0,2-16-4 0 0,-1-1-1 0 0,2 1 1 0 0,0 0 0 0 0,0 0-1 0 0,1-1 1 0 0,0 1-1 0 0,1-1 1 0 0,0 1 0 0 0,1-1-1 0 0,1 0 1 0 0,0 0 0 0 0,0-1-1 0 0,1 1 1 0 0,0-1 0 0 0,5 6 4 0 0,10 6-43 0 0,2-1-1 0 0,0-1 1 0 0,1 0 0 0 0,1-2 0 0 0,0-1 0 0 0,2-1 0 0 0,0-2 0 0 0,0 0 0 0 0,2-2-1 0 0,-1-1 1 0 0,1-1 0 0 0,2-1 43 0 0,60 16-1208 0 0,-29-16-6679 0 0,-38-8-4678 0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 6721 0 0,'0'0'1969'0'0,"0"0"-182"0"0,0 0-7 0 0,0 0-6 0 0,0 0-96 0 0,0 0-266 0 0,0 0-360 0 0,0 0-276 0 0,0 0-141 0 0,0 0-37 0 0,0 0 8 0 0,4-5 36 0 0,9-12 5 0 0,-9 13-36 0 0,-4 4-45 0 0,0 0-74 0 0,0 0-69 0 0,0 0-65 0 0,0 0-49 0 0,0 0-52 0 0,0 0-41 0 0,0 0-12 0 0,13 12 1176 0 0,4 2-946 0 0,-10-4-318 0 0,-1 1-1 0 0,0-1 0 0 0,-1 1 1 0 0,0 0-1 0 0,-1 0 1 0 0,0 0-1 0 0,0 1 0 0 0,-1 0 1 0 0,-1-1-1 0 0,0 1 1 0 0,-1 0-1 0 0,0 0 0 0 0,-1 0 1 0 0,0 0-1 0 0,-1 2-115 0 0,-1 0 40 0 0,-1 0 0 0 0,0 0 0 0 0,-1-1 1 0 0,0 1-1 0 0,-1-1 0 0 0,-1 0 0 0 0,0 0 0 0 0,0-1 0 0 0,-2 1 0 0 0,1-2 0 0 0,-2 1 0 0 0,1-1 0 0 0,-2 0 1 0 0,1-1-1 0 0,-9 7-40 0 0,-75 53 188 0 0,92-69-211 0 0,0-1 0 0 0,0 0 0 0 0,1 1 0 0 0,-1-1 0 0 0,0 0 0 0 0,0 0 0 0 0,0 0 0 0 0,0 0 0 0 0,1 0 0 0 0,-1 0 0 0 0,0 0 0 0 0,0 0 0 0 0,0 0 0 0 0,1 0 0 0 0,-1 0 0 0 0,0 0 0 0 0,0-1 0 0 0,0 1 0 0 0,1 0 0 0 0,-1-1 0 0 0,0 1 0 0 0,1 0 0 0 0,-1-1 0 0 0,0 1 0 0 0,1-1 0 0 0,-1 1 0 0 0,0-1 0 0 0,1 1 0 0 0,-1-1 0 0 0,1 0 0 0 0,-1 1 0 0 0,1-1 0 0 0,-1 0 0 0 0,1 1 0 0 0,-1-1 1 0 0,1 0-1 0 0,0 0 0 0 0,-1 1 0 0 0,1-1 0 0 0,0 0 0 0 0,0 0 0 0 0,0 0 0 0 0,0 1 0 0 0,0-1 0 0 0,0 0 0 0 0,0 0 0 0 0,0 0 0 0 0,0 1 0 0 0,0-1 0 0 0,0 0 0 0 0,0 0 0 0 0,0 0 0 0 0,0 1 0 0 0,1-1 0 0 0,-1 0 0 0 0,0 0 0 0 0,1 1 0 0 0,-1-1 0 0 0,1 0 23 0 0,9-28-3268 0 0,1 9-5155 0 0,-2 9-4033 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 8466 0 0,'0'0'1927'0'0,"0"0"-149"0"0,0 0 30 0 0,0 0 27 0 0,0 0-136 0 0,0 0-333 0 0,0 0-421 0 0,0 0-317 0 0,0 0-188 0 0,0 0-62 0 0,0 0-1 0 0,3-5 385 0 0,-2 4 1940 0 0,-3 38-2261 0 0,-2 1 0 0 0,-1-1 0 0 0,-2 0 0 0 0,-1 0 0 0 0,-2-1 0 0 0,-5 10-441 0 0,-65 200 77 0 0,46-183-372 0 0,40-89-1929 0 0,48-127-3457 0 0,-21 53-6573 0 0,-26 81 4874 0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1008 0 0,'0'0'2298'0'0,"0"0"1"0"0,0 0-30 0 0,0 0-77 0 0,0 0-79 0 0,0 0-178 0 0,0 0-244 0 0,0 0-283 0 0,0 0-310 0 0,0 0-272 0 0,0 0-191 0 0,0 0-69 0 0,0 0-17 0 0,4-8 551 0 0,10 53 965 0 0,65 239 321 0 0,-51-81-2245 0 0,-28-201-129 0 0,0 0 0 0 0,0 1 0 0 0,1-1-1 0 0,-1 0 1 0 0,1 1 0 0 0,-1-1 0 0 0,1 0 0 0 0,0 0 0 0 0,0 1-1 0 0,0-1 1 0 0,0 0 0 0 0,0 0 0 0 0,1 0 0 0 0,-1 0 0 0 0,1-1 0 0 0,-1 1-1 0 0,1 0 1 0 0,0 0 0 0 0,-1-1 0 0 0,1 1 0 0 0,0-1 0 0 0,0 0-1 0 0,0 0 1 0 0,0 1 0 0 0,0-1 0 0 0,0 0 0 0 0,1-1 0 0 0,-1 1 0 0 0,0 0-1 0 0,0-1 1 0 0,1 1 0 0 0,-1-1 0 0 0,0 0 0 0 0,2 1-12 0 0,26-52 772 0 0,58-200 518 0 0,-73 205-1217 0 0,-1 0 1 0 0,-3-1 0 0 0,-1 0 0 0 0,-3 0 0 0 0,-1-1-1 0 0,-3-8-73 0 0,-3 55-20 0 0,0 1-18 0 0,0 0-28 0 0,0 0-60 0 0,0 0-68 0 0,0 0-91 0 0,0 0-162 0 0,2 22-3845 0 0,1-11 499 0 0,0-4-3156 0 0,0 0-5127 0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4 332 10930 0 0,'0'0'1833'0'0,"0"0"-790"0"0,0 0-102 0 0,0 0 266 0 0,0 0 165 0 0,0 0-53 0 0,0 0-172 0 0,0 0-207 0 0,0 0-183 0 0,0 0-127 0 0,0 0-79 0 0,0 0-41 0 0,0 0-14 0 0,31-13-11 0 0,96-44-26 0 0,-64 16 322 0 0,-57 35-676 0 0,0-1-1 0 0,0 0 0 0 0,0 0 0 0 0,-1-1 1 0 0,0 0-1 0 0,-1 0 0 0 0,0 0 0 0 0,0 0 1 0 0,-1-1-1 0 0,0 1 0 0 0,0-1 0 0 0,-1 0 0 0 0,0 0 1 0 0,0 0-1 0 0,-1 0 0 0 0,0 0 0 0 0,-1 0 1 0 0,0-1-1 0 0,-1-1-104 0 0,0 8 4 0 0,0 0 0 0 0,-1 0 1 0 0,1 0-1 0 0,-1 0 0 0 0,0 0 0 0 0,0 0 1 0 0,0 1-1 0 0,0-1 0 0 0,0 1 1 0 0,0-1-1 0 0,-1 1 0 0 0,1 0 0 0 0,-1 0 1 0 0,0 0-1 0 0,0 0 0 0 0,1 0 0 0 0,-1 1 1 0 0,0-1-1 0 0,0 1 0 0 0,-1 0 0 0 0,1 0 1 0 0,0 0-1 0 0,0 0 0 0 0,-1 1 1 0 0,1-1-1 0 0,0 1 0 0 0,-1 0 0 0 0,1 0 1 0 0,0 0-1 0 0,-1 0 0 0 0,1 1 0 0 0,0-1 1 0 0,-1 1-1 0 0,1 0 0 0 0,0 0 0 0 0,0 0 1 0 0,0 0-1 0 0,0 0 0 0 0,0 1 1 0 0,-2 1-5 0 0,-9 8-11 0 0,-1 1 0 0 0,2 1-1 0 0,0 0 1 0 0,0 1 0 0 0,1 0 0 0 0,1 1 0 0 0,0 0 0 0 0,1 1 0 0 0,1 0 0 0 0,0 0 0 0 0,2 1 0 0 0,0 1 0 0 0,0-1 0 0 0,2 1 0 0 0,0 0 0 0 0,1 0 0 0 0,1 0 0 0 0,1 1 0 0 0,0 9 11 0 0,2-21 5 0 0,1-1 0 0 0,0 0 0 0 0,1 1-1 0 0,0-1 1 0 0,0 0 0 0 0,0 0 0 0 0,0 0 0 0 0,1 0-1 0 0,0 0 1 0 0,1-1 0 0 0,-1 1 0 0 0,1-1 0 0 0,0 0-1 0 0,0 0 1 0 0,1 0 0 0 0,-1-1 0 0 0,1 0 0 0 0,0 0-1 0 0,1 0 1 0 0,-1 0 0 0 0,0-1 0 0 0,1 1 0 0 0,0-2-1 0 0,0 1 1 0 0,0 0 0 0 0,0-1 0 0 0,0 0 0 0 0,0-1-1 0 0,1 0 1 0 0,-1 0 0 0 0,1 0 0 0 0,-1 0 0 0 0,1-1-1 0 0,-1 0 1 0 0,2-1-5 0 0,4 2 9 0 0,1 0 0 0 0,0-1 0 0 0,0 0-1 0 0,0-2 1 0 0,0 1 0 0 0,0-2 0 0 0,0 1 0 0 0,-1-2 0 0 0,0 0-1 0 0,1 0 1 0 0,-1-1 0 0 0,-1 0 0 0 0,10-7-9 0 0,86-77-495 0 0,-46 16-3890 0 0,-46 56 1020 0 0,0-2-5929 0 0,-6 8-793 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306 108 8770 0 0,'0'0'4359'0'0,"0"0"-1450"0"0,0 0-668 0 0,0 0-304 0 0,0 0-300 0 0,0 0-302 0 0,0 0-318 0 0,0 0-249 0 0,0 0-193 0 0,0 0-145 0 0,0 0-78 0 0,0 0-39 0 0,0 0-45 0 0,-27 11-11 0 0,-84 37-30 0 0,50-4 39 0 0,52-33-220 0 0,-1 0-36 0 0,1 0 1 0 0,-1 1-1 0 0,2 0 0 0 0,-1 0 0 0 0,2 1 0 0 0,0 0 0 0 0,0 0 1 0 0,1 1-1 0 0,1 0 0 0 0,0 0 0 0 0,1 0 0 0 0,1 1 0 0 0,0-1 1 0 0,1 1-1 0 0,1 0 0 0 0,0 4-10 0 0,1-16-2 0 0,0 1-1 0 0,1-1 1 0 0,-1 0 0 0 0,1 0-1 0 0,0 0 1 0 0,0 0-1 0 0,0-1 1 0 0,0 1 0 0 0,1 0-1 0 0,-1 0 1 0 0,1-1 0 0 0,0 1-1 0 0,-1 0 1 0 0,1-1 0 0 0,0 0-1 0 0,1 1 1 0 0,-1-1-1 0 0,0 0 1 0 0,1 0 0 0 0,-1 0-1 0 0,1-1 1 0 0,-1 1 0 0 0,1-1-1 0 0,0 1 1 0 0,0-1 0 0 0,0 0-1 0 0,0 0 1 0 0,0 0-1 0 0,0 0 1 0 0,0-1 0 0 0,0 1-1 0 0,2-1 3 0 0,2 1 11 0 0,1 0 0 0 0,0-1 0 0 0,-1 0 0 0 0,1 0 0 0 0,-1-1 0 0 0,1 0 0 0 0,-1-1 0 0 0,1 1 0 0 0,-1-1 0 0 0,0-1 0 0 0,0 1 0 0 0,7-4-11 0 0,19-15 56 0 0,-1-2-1 0 0,-1-1 1 0 0,-2-1-1 0 0,0-1 1 0 0,5-9-56 0 0,43-38 59 0 0,56-45 0 0 0,-125 111-58 0 0,-8 7-5 0 0,0 1 1 0 0,0-1 0 0 0,0 0-1 0 0,0 0 1 0 0,1 1 0 0 0,-1-1-1 0 0,0 0 1 0 0,0 0 0 0 0,0 1-1 0 0,0-1 1 0 0,0 0 0 0 0,0 0-1 0 0,0 0 1 0 0,1 0 0 0 0,-1 1-1 0 0,0-1 1 0 0,0 0 0 0 0,0 0-1 0 0,1 0 1 0 0,-1 0 0 0 0,0 0-1 0 0,0 1 1 0 0,0-1 0 0 0,1 0-1 0 0,-1 0 1 0 0,0 0 0 0 0,0 0-1 0 0,1 0 1 0 0,-1 0 0 0 0,0 0-1 0 0,0 0 1 0 0,0 0 0 0 0,1 0-1 0 0,-1 0 1 0 0,0 0 0 0 0,0 0-1 0 0,1 0 1 0 0,-1 0 0 0 0,0 0-1 0 0,0 0 1 0 0,1 0 0 0 0,-1 0-1 0 0,0 0 1 0 0,0-1 0 0 0,0 1-1 0 0,1 0 1 0 0,-1 0 0 0 0,0 0-1 0 0,0 0 1 0 0,0 0 0 0 0,1-1-1 0 0,-1 1 1 0 0,0 0 0 0 0,0 0-1 0 0,0 0 4 0 0,-57 136-229 0 0,54-132 218 0 0,0 1 0 0 0,1 0 0 0 0,-1 0 0 0 0,1 0 0 0 0,0 0 0 0 0,1 0 0 0 0,-1 0 0 0 0,1 0 0 0 0,0 1 0 0 0,0-1 0 0 0,1 0 0 0 0,0 1 0 0 0,0-1 0 0 0,0 0 0 0 0,0 1 0 0 0,1-1 0 0 0,0 0 0 0 0,0 1 0 0 0,0-1 0 0 0,1 0 0 0 0,0 0 0 0 0,0 0 0 0 0,0 0 0 0 0,1 0 0 0 0,-1-1 0 0 0,1 1 0 0 0,0-1 0 0 0,0 1 0 0 0,1-1 0 0 0,-1 0 0 0 0,1 0 0 0 0,0-1 0 0 0,0 1 0 0 0,0-1 0 0 0,1 0 0 0 0,4 3 11 0 0,2-3 11 0 0,0 0 0 0 0,0 0 0 0 0,0-1 0 0 0,0-1 0 0 0,0 0 0 0 0,1 0 0 0 0,-1-1 0 0 0,0 0 1 0 0,1-1-1 0 0,-1-1 0 0 0,0 0 0 0 0,0 0 0 0 0,0-1 0 0 0,0 0 0 0 0,0-1 0 0 0,-1 0 0 0 0,1-1 0 0 0,-1 0 0 0 0,0-1 0 0 0,5-4-11 0 0,4-1 48 0 0,-1-1-1 0 0,0-1 0 0 0,0-1 0 0 0,-2 0 1 0 0,0-1-1 0 0,0-1 0 0 0,-1 0 1 0 0,-1-1-1 0 0,-1-1 0 0 0,-1 0 1 0 0,0-1-1 0 0,-1 0 0 0 0,-1 0 0 0 0,-1-1 1 0 0,4-15-48 0 0,12-115 186 0 0,-26 149-186 0 0,0 0-1 0 0,0 0 0 0 0,0 1 0 0 0,0-1 0 0 0,0 0 0 0 0,0 1 1 0 0,0-1-1 0 0,0 1 0 0 0,0-1 0 0 0,0 1 0 0 0,0-1 0 0 0,0 1 1 0 0,0 0-1 0 0,0-1 0 0 0,0 1 0 0 0,0 0 0 0 0,-1 0 0 0 0,1 0 1 0 0,0 0-1 0 0,0 0 0 0 0,0 0 0 0 0,0 0 0 0 0,0 1 0 0 0,-1-1 1 0 0,1 0-1 0 0,0 0 0 0 0,0 1 0 0 0,0-1 0 0 0,0 1 0 0 0,0-1 1 0 0,0 1-1 0 0,0 0 0 0 0,0-1 0 0 0,0 1 0 0 0,0 0 0 0 0,1-1 1 0 0,-1 1-1 0 0,0 0 0 0 0,0 0 0 0 0,0 0 1 0 0,-5 4-16 0 0,0-1-1 0 0,0 1 1 0 0,1 0-1 0 0,-1 1 1 0 0,1-1 0 0 0,0 1-1 0 0,1 0 1 0 0,-1 1-1 0 0,1-1 1 0 0,1 1 0 0 0,-1-1-1 0 0,1 1 1 0 0,0 0-1 0 0,1 1 1 0 0,-1-1 0 0 0,1 0-1 0 0,1 1 1 0 0,-1-1-1 0 0,1 1 1 0 0,1 1 16 0 0,1-2-2 0 0,0-1-1 0 0,0 0 1 0 0,1 0 0 0 0,0 1-1 0 0,1-1 1 0 0,-1-1 0 0 0,1 1-1 0 0,0 0 1 0 0,0-1 0 0 0,1 1-1 0 0,0-1 1 0 0,0 0 0 0 0,0 0-1 0 0,1 0 1 0 0,4 3 2 0 0,25 34 118 0 0,-27-31-47 0 0,-1 0 1 0 0,0 0 0 0 0,-1 1-1 0 0,0 0 1 0 0,-1 0-1 0 0,0 0 1 0 0,-1 1 0 0 0,0-1-1 0 0,-1 1 1 0 0,-1-1-1 0 0,0 1 1 0 0,0 0 0 0 0,-2 4-72 0 0,1 70 312 0 0,1-85-400 0 0,1 0 1 0 0,-1-1-1 0 0,0 1 0 0 0,1 0 1 0 0,-1-1-1 0 0,1 0 1 0 0,-1 1-1 0 0,1-1 1 0 0,-1 0-1 0 0,1 0 0 0 0,0 0 1 0 0,0 0-1 0 0,0 0 1 0 0,0 0-1 0 0,0 0 1 0 0,0-1-1 0 0,0 1 1 0 0,0-1-1 0 0,0 1 0 0 0,0-1 1 0 0,0 0-1 0 0,0 0 1 0 0,0 0-1 0 0,0 0 1 0 0,0 0-1 0 0,0 0 1 0 0,0-1-1 0 0,0 1 0 0 0,0-1 1 0 0,0 1-1 0 0,0-1 1 0 0,0 0 87 0 0,7-5-4868 0 0,-7 4-486 0 0,-1-1-6633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1033 6937 0 0,'0'0'1577'0'0,"0"0"-138"0"0,0 0 106 0 0,0 0 252 0 0,0 0 26 0 0,0 0-224 0 0,0 0-275 0 0,0 0-241 0 0,0 0-152 0 0,0 0-84 0 0,0 0-44 0 0,0 0-30 0 0,0 0-31 0 0,31 3-24 0 0,96 8-52 0 0,-56-23 299 0 0,-60 5-783 0 0,1 2-36 0 0,0-2 0 0 0,0 0 0 0 0,0 0 0 0 0,-1-1 0 0 0,0 0 0 0 0,0-1 0 0 0,-1 0 0 0 0,0-1 1 0 0,-1 0-1 0 0,0-1 0 0 0,-1 1 0 0 0,0-2 0 0 0,-1 1 0 0 0,0-1 0 0 0,4-10-146 0 0,-9 18 18 0 0,-1 1 0 0 0,0-1-1 0 0,0 0 1 0 0,0 0 0 0 0,-1 0 0 0 0,1 0-1 0 0,-1 1 1 0 0,0-1 0 0 0,0 0 0 0 0,0 0 0 0 0,0 0-1 0 0,-1 0 1 0 0,0 0 0 0 0,0 0 0 0 0,0 0-1 0 0,0 1 1 0 0,0-1 0 0 0,-1 0 0 0 0,0 1 0 0 0,1-1-1 0 0,-1 1 1 0 0,-1 0 0 0 0,1 0 0 0 0,0-1-1 0 0,-1 1 1 0 0,0 1 0 0 0,1-1 0 0 0,-1 0 0 0 0,0 1-1 0 0,-1-1 1 0 0,1 1 0 0 0,0 0 0 0 0,-1 0 0 0 0,1 0-1 0 0,-1 1 1 0 0,1-1 0 0 0,-1 1 0 0 0,0 0-1 0 0,-1 0-17 0 0,-5-2 1 0 0,-1 1-1 0 0,0 0 0 0 0,0 1 0 0 0,1 1 0 0 0,-1-1 0 0 0,0 2 0 0 0,0-1 0 0 0,0 1 1 0 0,0 1-1 0 0,1 0 0 0 0,-1 1 0 0 0,1 0 0 0 0,-1 0 0 0 0,1 1 0 0 0,0 1 0 0 0,0 0 1 0 0,1 0-1 0 0,-1 1 0 0 0,1 0 0 0 0,1 0 0 0 0,-1 1 0 0 0,-3 4 0 0 0,1-1 4 0 0,1 0 0 0 0,1 0 0 0 0,0 1 0 0 0,0 0 0 0 0,1 1-1 0 0,1 0 1 0 0,0 0 0 0 0,0 1 0 0 0,1 0 0 0 0,1 0 0 0 0,0 0 0 0 0,1 1 0 0 0,0-1 0 0 0,1 1-1 0 0,1 0 1 0 0,0 0 0 0 0,1 0 0 0 0,1 0 0 0 0,0 1 0 0 0,0-1 0 0 0,2 0 0 0 0,0 0-1 0 0,0 1-3 0 0,2-5 18 0 0,1 0-1 0 0,-1-1 0 0 0,2 1 1 0 0,-1-1-1 0 0,1 0 1 0 0,1 0-1 0 0,-1-1 0 0 0,2 0 1 0 0,-1 0-1 0 0,1 0 0 0 0,0-1 1 0 0,0 0-1 0 0,1-1 0 0 0,0 0 1 0 0,0 0-1 0 0,1-1 0 0 0,-1-1 1 0 0,1 1-1 0 0,3 0-17 0 0,5 1 48 0 0,0 0-1 0 0,0-1 1 0 0,1-1-1 0 0,-1 0 1 0 0,1-2 0 0 0,0 0-1 0 0,0-1 1 0 0,0-1-1 0 0,0 0 1 0 0,10-3-48 0 0,-5-3-97 0 0,0-2 0 0 0,-1 0 1 0 0,-1-2-1 0 0,0 0 0 0 0,0-1 0 0 0,-1-1 0 0 0,0-2 0 0 0,12-9 97 0 0,-27 19-137 0 0,52-34-2640 0 0,-19 15-6845 0 0,-27 18-2375 0 0</inkml:trace>
  <inkml:trace contextRef="#ctx0" brushRef="#br0" timeOffset="1188.022">1145 878 12283 0 0,'0'0'4390'0'0,"0"0"-2026"0"0,0 0-885 0 0,0 0-220 0 0,0 0-164 0 0,0 0-139 0 0,0 0-117 0 0,0 0-116 0 0,0 0-104 0 0,-35 8-94 0 0,-113 27-95 0 0,64 3 86 0 0,72-27-429 0 0,0-3-56 0 0,0 0 1 0 0,0 1 0 0 0,1 1 0 0 0,0-1 0 0 0,1 2 0 0 0,0-1 0 0 0,1 2-1 0 0,0-1 1 0 0,0 1 0 0 0,1 0 0 0 0,1 1 0 0 0,0 0 0 0 0,1 0 0 0 0,1 1-1 0 0,0-1 1 0 0,0 1 0 0 0,1 0 0 0 0,-1 12-32 0 0,5-23 1 0 0,0 0-1 0 0,1 0 1 0 0,-1 0-1 0 0,1 0 1 0 0,-1 0 0 0 0,1 0-1 0 0,0-1 1 0 0,0 1-1 0 0,1 0 1 0 0,-1-1 0 0 0,0 1-1 0 0,1 0 1 0 0,0-1-1 0 0,-1 0 1 0 0,1 1 0 0 0,0-1-1 0 0,0 0 1 0 0,0 0-1 0 0,1 0 1 0 0,-1 0 0 0 0,0 0-1 0 0,1-1 1 0 0,-1 1-1 0 0,1-1 1 0 0,0 1 0 0 0,-1-1-1 0 0,1 0 1 0 0,0 0 0 0 0,0 0-1 0 0,0-1 1 0 0,0 1-1 0 0,-1-1 1 0 0,1 1 0 0 0,0-1-1 0 0,0 0 1 0 0,2 0-1 0 0,112-17 138 0 0,-87 2-99 0 0,-1 0 1 0 0,0-2-1 0 0,-1-2 0 0 0,-1 0 0 0 0,0-2 0 0 0,-2-1 1 0 0,0-1-1 0 0,-2-1 0 0 0,6-9-39 0 0,16-12 35 0 0,27-20-30 0 0,-71 65-9 0 0,0 0 0 0 0,-1 0 0 0 0,1 0 0 0 0,0 1-1 0 0,0-1 1 0 0,-1 1 0 0 0,1-1 0 0 0,0 0-1 0 0,0 1 1 0 0,-1-1 0 0 0,1 1 0 0 0,-1-1 0 0 0,1 1-1 0 0,0 0 1 0 0,-1-1 0 0 0,1 1 0 0 0,-1 0 0 0 0,1-1-1 0 0,-1 1 1 0 0,0 0 0 0 0,1 0 0 0 0,-1-1-1 0 0,0 1 1 0 0,0 0 0 0 0,1 0 0 0 0,-1-1 0 0 0,0 1-1 0 0,0 0 1 0 0,0 0 0 0 0,0 0 0 0 0,0 0-1 0 0,0-1 1 0 0,0 1 0 0 0,0 0 0 0 0,0 0 0 0 0,0 0-1 0 0,-1-1 1 0 0,1 1 0 0 0,0 0 0 0 0,0 0 0 0 0,-1-1-1 0 0,1 1 1 0 0,-1 0 4 0 0,1 3-16 0 0,-24 139-121 0 0,23-138 133 0 0,0-1 0 0 0,1 1-1 0 0,-1 0 1 0 0,1-1 0 0 0,0 1 0 0 0,0 0 0 0 0,1 0 0 0 0,-1-1 0 0 0,1 1 0 0 0,0-1 0 0 0,0 1 0 0 0,0 0 0 0 0,1-1 0 0 0,0 0 0 0 0,0 1-1 0 0,0-1 1 0 0,0 0 0 0 0,1 0 0 0 0,-1 0 0 0 0,1 0 0 0 0,0-1 0 0 0,0 1 0 0 0,0-1 0 0 0,1 1 0 0 0,0-1 0 0 0,-1 0 0 0 0,1-1 0 0 0,0 1-1 0 0,0-1 1 0 0,0 1 0 0 0,1-1 0 0 0,-1-1 0 0 0,0 1 0 0 0,1 0 0 0 0,2 0 4 0 0,1-1 7 0 0,-1 1-1 0 0,1-1 1 0 0,-1 0 0 0 0,1 0-1 0 0,0-1 1 0 0,-1 0 0 0 0,1 0-1 0 0,0-1 1 0 0,-1 0 0 0 0,1-1-1 0 0,-1 1 1 0 0,1-1 0 0 0,-1-1-1 0 0,0 1 1 0 0,0-1 0 0 0,0-1-1 0 0,0 1 1 0 0,0-1 0 0 0,2-2-7 0 0,14-10 50 0 0,-1-2-1 0 0,0 0 1 0 0,-1-1 0 0 0,-1-1 0 0 0,-1-1 0 0 0,-1-1 0 0 0,-1 0 0 0 0,-1-2-1 0 0,0 0 1 0 0,-2 0 0 0 0,-1-1 0 0 0,-2-1 0 0 0,4-11-50 0 0,3-10 15 0 0,-12 35-10 0 0,0-1-1 0 0,-2 0 1 0 0,1-1-1 0 0,-2 1 1 0 0,1-1-1 0 0,-2 0 1 0 0,0 0-1 0 0,-1 0 1 0 0,0-7-5 0 0,-3 20-3 0 0,1-1-1 0 0,-1 1 1 0 0,0 0 0 0 0,1 0 0 0 0,-1-1 0 0 0,0 1-1 0 0,0 0 1 0 0,0 0 0 0 0,0 1 0 0 0,0-1-1 0 0,0 0 1 0 0,0 1 0 0 0,0-1 0 0 0,0 1-1 0 0,0 0 1 0 0,0-1 0 0 0,-1 1 0 0 0,1 0 0 0 0,0 0-1 0 0,0 1 1 0 0,0-1 0 0 0,0 0 0 0 0,0 1-1 0 0,-1-1 1 0 0,1 1 0 0 0,0 0 0 0 0,0 0-1 0 0,0-1 1 0 0,1 1 0 0 0,-1 1 0 0 0,0-1 0 0 0,0 0-1 0 0,0 0 1 0 0,1 1 0 0 0,-1-1 0 0 0,1 1-1 0 0,-1-1 1 0 0,0 2 3 0 0,-3 0-10 0 0,1 1 0 0 0,0-1-1 0 0,0 1 1 0 0,0 0 0 0 0,0 0 0 0 0,0 0-1 0 0,1 1 1 0 0,0-1 0 0 0,0 1 0 0 0,0 0-1 0 0,1 0 1 0 0,-1 0 0 0 0,1 0 0 0 0,0 0-1 0 0,1 1 1 0 0,-1-1 0 0 0,1 0 0 0 0,0 1-1 0 0,0-1 1 0 0,1 1 0 0 0,0-1-1 0 0,0 1 1 0 0,0-1 0 0 0,0 1 0 0 0,1-1-1 0 0,0 1 1 0 0,0-1 0 0 0,1 1 0 0 0,-1-1-1 0 0,1 0 1 0 0,0 0 0 0 0,1 0 0 0 0,-1 0-1 0 0,1 0 1 0 0,0 0 0 0 0,0-1 0 0 0,1 1-1 0 0,-1-1 1 0 0,1 0 10 0 0,83 51-35 0 0,-81-53 41 0 0,0 0 1 0 0,-1 0-1 0 0,0 1 0 0 0,1-1 0 0 0,-1 1 0 0 0,0 0 0 0 0,-1 1 0 0 0,1-1 0 0 0,0 1 0 0 0,-1 0 0 0 0,0 0 0 0 0,0 1 0 0 0,0-1 0 0 0,0 1 0 0 0,-1-1 0 0 0,0 1 0 0 0,0 0 0 0 0,0 1 0 0 0,-1-1 0 0 0,1 0 1 0 0,-1 1-1 0 0,0-1 0 0 0,-1 1 0 0 0,0 0 0 0 0,1 0 0 0 0,-2 0-6 0 0,1 11 57 0 0,-1-11-52 0 0,0 0 0 0 0,0 0-1 0 0,0 0 1 0 0,1 0 0 0 0,0 0 0 0 0,0 0-1 0 0,0 0 1 0 0,1 0 0 0 0,0-1 0 0 0,0 1-1 0 0,0 0 1 0 0,1-1 0 0 0,0 0 0 0 0,0 1-1 0 0,0-1 1 0 0,2 1-5 0 0,6 2 5 0 0,0 0 1 0 0,0-1-1 0 0,1-1 0 0 0,-1 1 0 0 0,2-2 1 0 0,-1 0-1 0 0,0 0 0 0 0,1-1 0 0 0,0-1 1 0 0,0 0-1 0 0,0-1 0 0 0,1 0 0 0 0,-1-1 1 0 0,0 0-1 0 0,1-1 0 0 0,12-2-5 0 0,-21 1 14 0 0,1-1 1 0 0,-1 1-1 0 0,0-1 0 0 0,1 0 0 0 0,-1-1 1 0 0,0 1-1 0 0,0-1 0 0 0,-1 0 0 0 0,1 0 0 0 0,-1 0 1 0 0,1-1-1 0 0,-1 0 0 0 0,0 0 0 0 0,0 0 1 0 0,-1 0-1 0 0,1 0 0 0 0,-1-1 0 0 0,3-4-14 0 0,9-10 72 0 0,7-9 72 0 0,-1-1 1 0 0,-2-2-1 0 0,-2 0 0 0 0,12-27-144 0 0,-28 57 2 0 0,57-128 104 0 0,-6-3 0 0 0,-6-2-1 0 0,5-39-105 0 0,-41 136 4 0 0,-1 0 0 0 0,-2-1 0 0 0,-1 0 0 0 0,-2 0 0 0 0,-2 0 0 0 0,-2-12-4 0 0,0 43 12 0 0,0-1 0 0 0,-1 1 0 0 0,0-1 0 0 0,0 1 0 0 0,-1 0-1 0 0,0 0 1 0 0,0-1 0 0 0,0 1 0 0 0,-1 1 0 0 0,-1-1-1 0 0,1 0 1 0 0,-1 1 0 0 0,0 0 0 0 0,0-1 0 0 0,-1 2 0 0 0,0-1-1 0 0,0 0 1 0 0,0 1 0 0 0,0 0 0 0 0,-1 0 0 0 0,0 1-1 0 0,-2-2-11 0 0,5 7 3 0 0,0-1-1 0 0,-1 0 0 0 0,1 1 0 0 0,0-1 0 0 0,0 1 1 0 0,0 0-1 0 0,0 0 0 0 0,0 0 0 0 0,0 1 0 0 0,0-1 1 0 0,0 1-1 0 0,1 0 0 0 0,-1-1 0 0 0,0 1 0 0 0,1 0 0 0 0,0 1 1 0 0,-1-1-1 0 0,1 0 0 0 0,0 1 0 0 0,0-1 0 0 0,0 1 1 0 0,0-1-1 0 0,1 1 0 0 0,-1 0 0 0 0,1 0 0 0 0,0 0 1 0 0,0 0-1 0 0,0 0 0 0 0,0 0 0 0 0,0 0 0 0 0,1 0 0 0 0,-1 1 1 0 0,1-1-1 0 0,0 0 0 0 0,0 0 0 0 0,0 0-2 0 0,-2 3 18 0 0,-11 51 19 0 0,2 1 1 0 0,3-1-1 0 0,3 1 1 0 0,2 1-1 0 0,3-1 1 0 0,2 4-38 0 0,38 205 184 0 0,-24-193-137 0 0,72 342 57 0 0,-70-327-148 0 0,-17-89-12 0 0,0 0 1 0 0,0-1-1 0 0,0 1 1 0 0,0-1-1 0 0,0 1 1 0 0,0-1-1 0 0,-1 1 1 0 0,1-1 0 0 0,0 0-1 0 0,0 0 1 0 0,-1 1-1 0 0,1-1 1 0 0,0 0-1 0 0,-1 0 1 0 0,1 0-1 0 0,0 0 1 0 0,-1 1-1 0 0,1-1 1 0 0,-1 0 0 0 0,0 0-1 0 0,1 0 1 0 0,-1 0-1 0 0,0 0 1 0 0,0 0-1 0 0,1 0 1 0 0,-1 0-1 0 0,0-1 1 0 0,0 1 0 0 0,0 0-1 0 0,0 0 1 0 0,0 0-1 0 0,0 0 1 0 0,-1 0-1 0 0,1 0 1 0 0,0 0-1 0 0,-1 0 1 0 0,1 0-1 0 0,-1 0 57 0 0,1-74-3820 0 0,0 50 62 0 0,0 1-3309 0 0,0 12-4767 0 0</inkml:trace>
  <inkml:trace contextRef="#ctx0" brushRef="#br0" timeOffset="1434.672">2064 657 17516 0 0,'0'0'1844'0'0,"0"0"-465"0"0,0 0-244 0 0,0 0-43 0 0,0 0 2 0 0,0 0-30 0 0,0 0-145 0 0,0 0-220 0 0,0 0-151 0 0,32-5-95 0 0,102-19-107 0 0,107-18 627 0 0,-7-5-973 0 0,-99 6-1684 0 0,-86 5-7418 0 0,-42 29-2733 0 0</inkml:trace>
  <inkml:trace contextRef="#ctx0" brushRef="#br0" timeOffset="5910.665">3113 46 792 0 0,'0'0'1399'0'0,"0"0"-233"0"0,0 0 82 0 0,0 0 210 0 0,0 0 202 0 0,0 0 104 0 0,0 0-14 0 0,0 0-98 0 0,0 0-82 0 0,0 0-130 0 0,0 0-134 0 0,-1-7-108 0 0,-3-23-130 0 0,-6 22 4131 0 0,-8 12-3115 0 0,5 89-720 0 0,-1 205-192 0 0,-3 79-793 0 0,1-235-334 0 0,-5 97 85 0 0,18-173-84 0 0,3-66-35 0 0,0 1-2 0 0,0 2-7 0 0,0-3-20 0 0,0 0 29 0 0,0 0 14 0 0,0 0-13 0 0,0 0-2 0 0,0 0 4 0 0,0 0 5 0 0,0 0 9 0 0,0 0-3 0 0,3-23 85 0 0,44-58-114 0 0,-47 80 4 0 0,40-59-2 0 0,3 1 0 0 0,2 3 0 0 0,47-46 2 0 0,-19 35-32 0 0,-72 66 33 0 0,-1 1-1 0 0,0-1 0 0 0,1 1 0 0 0,-1-1 0 0 0,1 1 0 0 0,-1-1 0 0 0,1 1 0 0 0,0 0 0 0 0,-1-1 0 0 0,1 1 0 0 0,-1-1 0 0 0,1 1 0 0 0,0 0 1 0 0,-1 0-1 0 0,1-1 0 0 0,0 1 0 0 0,-1 0 0 0 0,1 0 0 0 0,0 0 0 0 0,-1 0 0 0 0,1 0 0 0 0,0 0 0 0 0,-1 0 0 0 0,1 0 0 0 0,0 0 1 0 0,-1 0-1 0 0,1 0 0 0 0,0 0 0 0 0,-1 1 0 0 0,1-1 0 0 0,0 0 0 0 0,-1 0 0 0 0,1 1 0 0 0,0-1 0 0 0,-1 0 0 0 0,1 1 0 0 0,-1-1 1 0 0,1 1-1 0 0,-1-1 0 0 0,1 1 0 0 0,-1-1 0 0 0,1 1 0 0 0,-1-1 0 0 0,1 1 0 0 0,-1-1 0 0 0,0 1 0 0 0,1 0 0 0 0,-1-1 0 0 0,0 1 1 0 0,1 0-1 0 0,-1-1 0 0 0,0 1 0 0 0,0 0 0 0 0,13 41 46 0 0,-12-35-39 0 0,11 57 132 0 0,-4 0 0 0 0,-2 1 0 0 0,-4 0 0 0 0,-2 0 0 0 0,-2 0-139 0 0,0 44 145 0 0,2-109-146 0 0,0 0 1 0 0,1 0 0 0 0,-1 0-1 0 0,0-1 1 0 0,0 1-1 0 0,1 0 1 0 0,-1 0-1 0 0,0 0 1 0 0,0 0-1 0 0,1 0 1 0 0,-1-1-1 0 0,0 1 1 0 0,0 0-1 0 0,1 0 1 0 0,-1 0-1 0 0,0 0 1 0 0,0 0-1 0 0,1 0 1 0 0,-1 0-1 0 0,0 0 1 0 0,1 0-1 0 0,-1 0 1 0 0,0 0-1 0 0,0 0 1 0 0,1 0-1 0 0,-1 1 1 0 0,0-1-1 0 0,0 0 1 0 0,1 0-1 0 0,-1 0 1 0 0,0 0 0 0 0,0 0-1 0 0,1 1 1 0 0,-1-1-1 0 0,0 0 1 0 0,0 0-1 0 0,0 0 1 0 0,1 0-1 0 0,-1 1 1 0 0,0-1-1 0 0,0 0 1 0 0,0 0-1 0 0,0 1 1 0 0,0-1-1 0 0,1 0 1 0 0,-1 0-1 0 0,0 1 1 0 0,18-83-826 0 0,-7 47-3626 0 0,-3 10-3815 0 0,-6 17-4464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11827 0 0,'0'0'1318'0'0,"0"0"-412"0"0,0 0-142 0 0,0 0 216 0 0,0 0 161 0 0,0 0-93 0 0,0 0-255 0 0,0 0-322 0 0,0 0-248 0 0,0 0-94 0 0,0 0 3 0 0,0 0 10 0 0,0 0 22 0 0,10 0 1485 0 0,63-62-47 0 0,-97 73 996 0 0,-18 32-2082 0 0,42-42-468 0 0,0-1-17 0 0,0 0-22 0 0,23 4 346 0 0,-22-4-322 0 0,-1 0-4 0 0,1 0-37 0 0,-2 26-2719 0 0,1-18-122 0 0,0-3-7393 0 0,0-4-840 0 0</inkml:trace>
  <inkml:trace contextRef="#ctx0" brushRef="#br0" timeOffset="54499.34">30 66 616 0 0,'0'0'794'0'0,"0"0"34"0"0,0 0 165 0 0,0 0 236 0 0,0 0 100 0 0,0 0-94 0 0,0 0-195 0 0,0 0-225 0 0,0 0-171 0 0,0 0-126 0 0,0 0-53 0 0,-2-1 34 0 0,-23-2 5546 0 0,25 3-5667 0 0,-2 30 1313 0 0,3-29-1604 0 0,0 0-1 0 0,-1-1 1 0 0,1 1 0 0 0,0 0 0 0 0,0 0 0 0 0,1-1-1 0 0,-1 1 1 0 0,0 0 0 0 0,0-1 0 0 0,0 1 0 0 0,0-1-1 0 0,0 1 1 0 0,1-1 0 0 0,-1 0 0 0 0,0 0-1 0 0,0 1 1 0 0,1-1 0 0 0,-1 0 0 0 0,0 0 0 0 0,0 0-1 0 0,1 0 1 0 0,-1 0 0 0 0,0-1 0 0 0,0 1 0 0 0,1 0-1 0 0,-1-1 1 0 0,0 1 0 0 0,0 0 0 0 0,0-1 0 0 0,0 0-1 0 0,1 1 1 0 0,-1-1 0 0 0,0 0 0 0 0,0 1 0 0 0,0-1-1 0 0,0 0 1 0 0,-1 0 0 0 0,1 0 0 0 0,0 0 0 0 0,0 0-1 0 0,0 0 1 0 0,-1 0 0 0 0,1 0 0 0 0,0 0 0 0 0,-1 0-1 0 0,1 0 1 0 0,-1 0 0 0 0,1-1-87 0 0,15-20 1964 0 0,-17 21-1936 0 0,-1 1-1 0 0,1-1 1 0 0,-1 1-1 0 0,1 0 0 0 0,-1-1 1 0 0,0 1-1 0 0,1 0 1 0 0,-1 0-1 0 0,1 0 0 0 0,-1 1 1 0 0,1-1-1 0 0,-1 0 1 0 0,1 0-1 0 0,-1 1 1 0 0,1-1-1 0 0,-1 1 0 0 0,1 0 1 0 0,-1-1-1 0 0,1 1 1 0 0,0 0-1 0 0,-1 0 0 0 0,1-1 1 0 0,0 1-1 0 0,0 0 1 0 0,0 1-1 0 0,0-1 0 0 0,-1 0 1 0 0,2 0-1 0 0,-1 0 1 0 0,0 1-1 0 0,0-1 0 0 0,0 0 1 0 0,0 1-1 0 0,1-1 1 0 0,-1 0-1 0 0,1 1 1 0 0,-1-1-1 0 0,1 1 0 0 0,0-1 1 0 0,-1 1-1 0 0,1 0 1 0 0,0-1-1 0 0,0 1 0 0 0,0-1 1 0 0,0 1-1 0 0,0-1 1 0 0,1 1-28 0 0,-1 0 9 0 0,1-1 1 0 0,0 0-1 0 0,0 0 0 0 0,0-1 1 0 0,0 1-1 0 0,1 0 1 0 0,-1 0-1 0 0,0 0 0 0 0,0-1 1 0 0,0 1-1 0 0,1-1 1 0 0,-1 1-1 0 0,0-1 1 0 0,0 1-1 0 0,1-1 0 0 0,-1 0 1 0 0,1 1-1 0 0,-1-1 1 0 0,0 0-1 0 0,1 0 1 0 0,-1 0-1 0 0,0 0 0 0 0,1 0 1 0 0,-1-1-1 0 0,1 1 1 0 0,-1 0-1 0 0,0-1 1 0 0,0 1-1 0 0,1-1 0 0 0,-1 1 1 0 0,0-1-1 0 0,0 1 1 0 0,1-1-1 0 0,-1 0 1 0 0,0 0-1 0 0,0 0 0 0 0,0 0 1 0 0,0 1-1 0 0,0-1 1 0 0,0-1-1 0 0,0 1 1 0 0,0 0-1 0 0,-1 0 0 0 0,1 0 1 0 0,0 0-1 0 0,-1 0 1 0 0,1-1-1 0 0,0 0-9 0 0,10-25-2862 0 0,-11 18-1046 0 0,0 5-1934 0 0,0 3-6167 0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8178 0 0,'0'0'5669'0'0,"0"0"-2668"0"0,0 0-1033 0 0,0 0-204 0 0,0 0-177 0 0,0 0-192 0 0,0 0-256 0 0,0 0-303 0 0,0 0-229 0 0,0 0-165 0 0,0 0-88 0 0,0 0-54 0 0,0 0-25 0 0,6 0 336 0 0,179-19 1942 0 0,31 8-1781 0 0,-208 8-2433 0 0,-28 4-3794 0 0,10 3 3430 0 0,2 1-3935 0 0,3-1-5637 0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15323 0 0,'0'0'2113'0'0,"0"0"-470"0"0,0 0-204 0 0,0 0-60 0 0,0 0-84 0 0,0 0-183 0 0,0 0-283 0 0,0 0-233 0 0,0 0-121 0 0,0 0-29 0 0,0 0-8 0 0,0 0 47 0 0,4 2 25 0 0,14 3-115 0 0,0 0 0 0 0,1-2 0 0 0,-1 0-1 0 0,1-1 1 0 0,-1 0 0 0 0,1-2 0 0 0,0 0-1 0 0,-1-1 1 0 0,8-2-395 0 0,205-38 690 0 0,-190 34-1064 0 0,-65 3-2006 0 0,17 1-683 0 0,0 0-3366 0 0,4 2-5865 0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299 519 840 0 0,'0'0'2333'0'0,"0"0"-854"0"0,0 0-38 0 0,0 0 364 0 0,0 0 199 0 0,0 0-23 0 0,0 0-230 0 0,0 0-347 0 0,0 0-272 0 0,0 0-152 0 0,0 0-46 0 0,9 4 3655 0 0,-208 27-1788 0 0,91-7-1612 0 0,260-28-341 0 0,53-6-762 0 0,-205 10-53 0 0,0 0 46 0 0,-19 7 522 0 0,-137 25-145 0 0,156-32-518 0 0,0 0 0 0 0,0 0-1 0 0,0-1 1 0 0,0 1 0 0 0,0 0 0 0 0,0-1 0 0 0,0 1-1 0 0,0 0 1 0 0,0 0 0 0 0,0-1 0 0 0,0 1 0 0 0,0 0-1 0 0,0-1 1 0 0,0 1 0 0 0,-1 0 0 0 0,1 0 62 0 0,36-14-1835 0 0,-23 10 435 0 0,7-2-5076 0 0,-7 2-5575 0 0</inkml:trace>
  <inkml:trace contextRef="#ctx0" brushRef="#br0" timeOffset="1989.355">1124 59 5201 0 0,'0'0'1616'0'0,"0"0"42"0"0,0 0 181 0 0,0 0 92 0 0,0 0-69 0 0,0 0-192 0 0,0 0-273 0 0,0 0-220 0 0,0 0-137 0 0,0 0-88 0 0,0 0-73 0 0,0 0-50 0 0,0 0-52 0 0,-18-10-60 0 0,-55-29-67 0 0,18 29 886 0 0,43 13-1313 0 0,0 0 1 0 0,0 0 0 0 0,0 1-1 0 0,1 1 1 0 0,-1 0 0 0 0,1 0-1 0 0,1 1 1 0 0,-1 1 0 0 0,1-1-1 0 0,-4 5-223 0 0,10-9 46 0 0,-11 10 20 0 0,1 0 0 0 0,-1 1 0 0 0,2 1 1 0 0,0 0-1 0 0,0 0 0 0 0,2 1 0 0 0,0 1 1 0 0,0 0-1 0 0,2 1 0 0 0,0 0 0 0 0,0 0 1 0 0,2 1-1 0 0,0 0 0 0 0,2 0 1 0 0,0 0-1 0 0,0 1 0 0 0,2 0 0 0 0,0 0 1 0 0,1 17-67 0 0,-1-20 7 0 0,0-1 0 0 0,1 1 0 0 0,1-1 0 0 0,1 1 1 0 0,0 0-1 0 0,1-1 0 0 0,0 1 0 0 0,2 0 1 0 0,0-1-1 0 0,0 0 0 0 0,2 0 0 0 0,0 0 0 0 0,0 0 1 0 0,1-1-1 0 0,1 1 0 0 0,1-2 0 0 0,2 5-7 0 0,-1-8 10 0 0,0-1 1 0 0,0 0-1 0 0,1 0 0 0 0,0-1 0 0 0,1 0 0 0 0,0-1 0 0 0,0 0 0 0 0,0-1 1 0 0,1 0-1 0 0,0-1 0 0 0,0 0 0 0 0,1-1 0 0 0,-1 0 0 0 0,1-1 0 0 0,0 0 1 0 0,0-1-1 0 0,0-1 0 0 0,0 0 0 0 0,0 0 0 0 0,0-2 0 0 0,0 1 0 0 0,0-2 1 0 0,0 0-1 0 0,0 0 0 0 0,0-1 0 0 0,-1-1 0 0 0,1 0 0 0 0,1-2-10 0 0,2 0 27 0 0,0-2-1 0 0,0 0 0 0 0,0-1 1 0 0,-1 0-1 0 0,0-1 1 0 0,-1-1-1 0 0,11-10-26 0 0,-20 16 8 0 0,0 0-1 0 0,-1 0 1 0 0,0 0 0 0 0,1 0-1 0 0,-1-1 1 0 0,-1 0 0 0 0,1 1-1 0 0,-1-1 1 0 0,0 0 0 0 0,-1-1-1 0 0,1 1 1 0 0,-1-1 0 0 0,-1 1-1 0 0,1-1 1 0 0,-1 1 0 0 0,0-1-1 0 0,0 0 1 0 0,-1 0 0 0 0,0 1-1 0 0,0-1 1 0 0,-1 0 0 0 0,0-1-8 0 0,0 4 2 0 0,0 0 0 0 0,-1 0 1 0 0,1 0-1 0 0,-1 0 0 0 0,0 1 1 0 0,0-1-1 0 0,-1 1 0 0 0,1-1 1 0 0,0 1-1 0 0,-1 0 0 0 0,0 0 1 0 0,0 0-1 0 0,0 0 0 0 0,0 1 1 0 0,-1-1-1 0 0,1 1 0 0 0,-1-1 1 0 0,1 1-1 0 0,-1 1 0 0 0,0-1 1 0 0,1 0-1 0 0,-1 1 0 0 0,0 0 1 0 0,0 0-1 0 0,0 0 0 0 0,-2 0-2 0 0,-108-9-140 0 0,108 9 131 0 0,1 1 1 0 0,-1 0-1 0 0,0 0 1 0 0,1 0-1 0 0,-1 1 1 0 0,1-1 0 0 0,-1 1-1 0 0,1 1 1 0 0,-1-1-1 0 0,1 1 1 0 0,0 0-1 0 0,0 0 1 0 0,0 1-1 0 0,0-1 1 0 0,0 1 0 0 0,0 0-1 0 0,1 0 1 0 0,-1 1-1 0 0,1 0 1 0 0,0-1-1 0 0,0 2 9 0 0,30 6 74 0 0,-7-7-17 0 0,-1-2 0 0 0,1 0 0 0 0,0-1 0 0 0,0-1 1 0 0,-1 0-1 0 0,1-2 0 0 0,0 0 0 0 0,-1-1 0 0 0,7-3-57 0 0,18-1 163 0 0,123-25 489 0 0,-152 31-679 0 0,6-3-1869 0 0,-20 4 1352 0 0,0 0-101 0 0,-10 0-4120 0 0,6 0-2682 0 0,1 0-4461 0 0</inkml:trace>
  <inkml:trace contextRef="#ctx0" brushRef="#br0" timeOffset="3618.386">1497 317 5345 0 0,'0'0'2903'0'0,"0"0"-1222"0"0,0 0-402 0 0,0 0 102 0 0,0 0 94 0 0,0 0-65 0 0,0 0-231 0 0,0 0-288 0 0,0 0-174 0 0,0 0-54 0 0,0 0-8 0 0,0 0-14 0 0,0 0-39 0 0,8-1-42 0 0,-6 1-573 0 0,4-1 194 0 0,-1 0-1 0 0,1 1 0 0 0,0 0 1 0 0,-1 0-1 0 0,1 0 1 0 0,0 0-1 0 0,-1 1 0 0 0,1 0 1 0 0,-1 0-1 0 0,1 1 1 0 0,-1 0-1 0 0,1 0 0 0 0,-1 0 1 0 0,0 0-1 0 0,0 1 1 0 0,0 0-1 0 0,0 0-180 0 0,4 5 122 0 0,-1 1 1 0 0,0 0-1 0 0,0 0 0 0 0,-1 1 1 0 0,0 0-1 0 0,-1 0 0 0 0,0 1 0 0 0,0 0 1 0 0,-1 0-1 0 0,-1 0 0 0 0,0 0 1 0 0,-1 1-1 0 0,0 0 0 0 0,0-1 1 0 0,-1 1-1 0 0,-1 0 0 0 0,0 0 1 0 0,-1 3-123 0 0,0-9 30 0 0,1 8 34 0 0,0-1 0 0 0,-2 1 0 0 0,1 0 0 0 0,-2-1 0 0 0,0 1 0 0 0,0-1 0 0 0,-1 0 0 0 0,-1 1 0 0 0,0-1 0 0 0,-1-1 1 0 0,-5 10-65 0 0,10-22 21 0 0,0-1 1 0 0,0 1 0 0 0,-1-1 0 0 0,1 1 0 0 0,0 0-1 0 0,0-1 1 0 0,-1 1 0 0 0,1-1 0 0 0,0 1 0 0 0,0 0-1 0 0,-1-1 1 0 0,1 1 0 0 0,0 0 0 0 0,-1 0 0 0 0,1-1-1 0 0,-1 1 1 0 0,1 0 0 0 0,0 0 0 0 0,-1-1 0 0 0,1 1-1 0 0,-1 0 1 0 0,1 0 0 0 0,-1 0 0 0 0,1 0 0 0 0,-1 0-1 0 0,1 0 1 0 0,0 0 0 0 0,-1 0 0 0 0,1 0 0 0 0,-1 0-1 0 0,1 0 1 0 0,-1 0 0 0 0,1 0 0 0 0,-1 0 0 0 0,1 0-1 0 0,0 0 1 0 0,-1 1 0 0 0,1-1 0 0 0,-1 0 0 0 0,1 0-1 0 0,-1 0 1 0 0,1 1 0 0 0,0-1 0 0 0,-1 0 0 0 0,1 0-1 0 0,0 1 1 0 0,-1-1 0 0 0,1 0 0 0 0,0 1-22 0 0,1-18-1 0 0,1-1 1 0 0,1 1-1 0 0,0 0 1 0 0,2 1-1 0 0,0-1 1 0 0,0 1-1 0 0,2-1 0 0 0,0 2 1 0 0,1-1-1 0 0,0 1 1 0 0,1 0-1 0 0,1 1 1 0 0,0 0-1 0 0,1 1 1 0 0,7-7 0 0 0,57-54-46 0 0,-13 48-123 0 0,-52 56 141 0 0,-47 213 209 0 0,37-241-187 0 0,0-1 5 0 0,-1-1 0 0 0,1 1 1 0 0,0-1-1 0 0,-1 1 0 0 0,1 0 0 0 0,0-1 0 0 0,0 1 1 0 0,0 0-1 0 0,-1-1 0 0 0,1 1 0 0 0,0 0 0 0 0,0-1 1 0 0,0 1-1 0 0,0 0 0 0 0,0-1 0 0 0,0 1 0 0 0,0 0 1 0 0,0-1-1 0 0,0 1 0 0 0,1 0 0 0 0,-1-1 0 0 0,0 1 1 0 0,0-1-1 0 0,0 1 0 0 0,1 0 0 0 0,-1-1 0 0 0,0 1 1 0 0,1-1-1 0 0,-1 1 0 0 0,1-1 0 0 0,-1 1 0 0 0,1-1 1 0 0,-1 1-1 0 0,1-1 0 0 0,-1 1 0 0 0,1-1 0 0 0,-1 1 1 0 0,1-1-1 0 0,-1 0 0 0 0,1 0 0 0 0,0 1 1 0 0,-1-1-1 0 0,1 0 0 0 0,-1 0 0 0 0,1 1 0 0 0,0-1 1 0 0,-1 0-1 0 0,1 0 0 0 0,0 0 0 0 0,-1 0 0 0 0,1 0 1 0 0,0 0-1 0 0,-1 0 0 0 0,1 0 0 0 0,0 0 0 0 0,-1-1 1 0 0,1 1-1 0 0,0 0 0 0 0,0 0 1 0 0,111-116 23 0 0,-75 70-18 0 0,70-75-28 0 0,-106 121 23 0 0,-1-1-1 0 0,0 0 1 0 0,1 1-1 0 0,-1-1 1 0 0,0 0-1 0 0,1 1 1 0 0,-1-1-1 0 0,1 0 1 0 0,-1 1-1 0 0,1-1 1 0 0,0 1-1 0 0,-1-1 1 0 0,1 1-1 0 0,-1-1 1 0 0,1 1-1 0 0,0 0 1 0 0,-1-1-1 0 0,1 1 1 0 0,0 0-1 0 0,0-1 1 0 0,-1 1-1 0 0,1 0 1 0 0,0 0-1 0 0,0 0 1 0 0,-1-1-1 0 0,1 1 1 0 0,0 0-1 0 0,0 0 1 0 0,-1 0-1 0 0,1 1 1 0 0,0-1-1 0 0,0 0 1 0 0,0 0-1 0 0,-1 0 1 0 0,1 0-1 0 0,0 1 1 0 0,-1-1-1 0 0,1 0 1 0 0,0 1-1 0 0,-1-1 1 0 0,1 0-1 0 0,0 1 1 0 0,-1-1-1 0 0,1 1 1 0 0,0-1-1 0 0,-1 1 1 0 0,1 0-1 0 0,-1-1 1 0 0,1 1-1 0 0,-1-1 1 0 0,0 1-1 0 0,1 0 1 0 0,-1-1-1 0 0,0 1 1 0 0,1 0-1 0 0,-1 0 1 0 0,0-1-1 0 0,0 1 1 0 0,1 0-1 0 0,-1 0 1 0 0,0 0 0 0 0,2 57 107 0 0,-3-45-98 0 0,-15 183 160 0 0,1-150-677 0 0,10-38-1619 0 0,4-7-8682 0 0,1-1-636 0 0</inkml:trace>
  <inkml:trace contextRef="#ctx0" brushRef="#br0" timeOffset="4785.739">2657 41 10866 0 0,'0'0'2398'0'0,"0"0"-427"0"0,0 0-241 0 0,0 0-123 0 0,0 0-169 0 0,0 0-178 0 0,0 0-227 0 0,0 0-243 0 0,0 0-162 0 0,0 0-118 0 0,0 0-86 0 0,0 0-50 0 0,-13 22-46 0 0,-39 69-46 0 0,27-9 330 0 0,20-65-492 0 0,-7 28 18 0 0,-3 0 1 0 0,-1 0-1 0 0,-2-2 1 0 0,-1 0-1 0 0,-4 1-138 0 0,-2 1 21 0 0,-44 56 21 0 0,60-88-40 0 0,8-12 18 0 0,1-1 26 0 0,2-11-40 0 0,0 1 0 0 0,0 0 1 0 0,1 0-1 0 0,0 0 0 0 0,1 1 1 0 0,0-1-1 0 0,1 1 0 0 0,0 0 1 0 0,0 0-1 0 0,4-4-6 0 0,2-6 18 0 0,216-386 37 0 0,-192 342-10 0 0,-24 188 242 0 0,24 52-38 0 0,-18-88-143 0 0,-8-46-69 0 0,5-75 642 0 0,73-165-531 0 0,11-29-100 0 0,-79 166-49 0 0,-19 61-1 0 0,0-1 0 0 0,0 0 0 0 0,0 0 0 0 0,0 1 0 0 0,1-1 0 0 0,-1 0 0 0 0,0 1 0 0 0,0-1 1 0 0,0 0-1 0 0,0 0 0 0 0,0 1 0 0 0,0-1 0 0 0,0 0 0 0 0,1 0 0 0 0,-1 1 0 0 0,0-1 1 0 0,0 0-1 0 0,0 0 0 0 0,1 1 0 0 0,-1-1 0 0 0,0 0 0 0 0,0 0 0 0 0,0 0 0 0 0,1 0 1 0 0,-1 1-1 0 0,0-1 0 0 0,1 0 0 0 0,-1 0 0 0 0,0 0 0 0 0,0 0 0 0 0,1 0 0 0 0,-1 0 1 0 0,0 0-1 0 0,1 0 0 0 0,-1 0 0 0 0,0 0 0 0 0,0 0 0 0 0,1 0 0 0 0,-1 0 0 0 0,0 0 1 0 0,1 0-1 0 0,-1 0 0 0 0,0 0 0 0 0,0 0 0 0 0,1 0 0 0 0,-1 0 0 0 0,0 0 0 0 0,0-1 1 0 0,1 1-1 0 0,-1 0 0 0 0,0 0 0 0 0,0 0 0 0 0,1 0 0 0 0,-1-1 2 0 0,5 377 834 0 0,-5-73-764 0 0,-5-332-3929 0 0,3 22-1229 0 0,2 4-7053 0 0</inkml:trace>
  <inkml:trace contextRef="#ctx0" brushRef="#br0" timeOffset="5826.347">3285 438 0 0 0,'0'0'1512'0'0,"0"0"-66"0"0,0 0 136 0 0,0 0 221 0 0,0 0 110 0 0,0 0-79 0 0,0 0-177 0 0,0 0-187 0 0,0 0-157 0 0,0 0-138 0 0,0 0-84 0 0,0 0-83 0 0,0 0-59 0 0,-28-3 3671 0 0,16 3-3920 0 0,4-1-547 0 0,0 1 0 0 0,1 0-1 0 0,-1 0 1 0 0,0 1 0 0 0,0 0 0 0 0,0 0 0 0 0,1 1 0 0 0,-1 0 0 0 0,1 0 0 0 0,-1 1-1 0 0,1 0 1 0 0,0 0 0 0 0,-4 2-153 0 0,8-3 21 0 0,0 1 0 0 0,-1-1 0 0 0,1 0 0 0 0,0 1 0 0 0,0 0 0 0 0,0 0 0 0 0,1 0 0 0 0,-1 0 0 0 0,1 0 0 0 0,0 0 0 0 0,0 1 0 0 0,0-1 0 0 0,0 1 0 0 0,0-1 0 0 0,1 1 0 0 0,-1 0 0 0 0,1 0 0 0 0,0 0 0 0 0,0 0 0 0 0,1 0 0 0 0,-1 0 0 0 0,1 0 0 0 0,0 0 0 0 0,0 0 0 0 0,0 0 0 0 0,1 0-21 0 0,2 187 320 0 0,-6-161-62 0 0,44-27 463 0 0,114-21-353 0 0,-88 14-284 0 0,-67 4-63 0 0,0 0-8 0 0,-11-10-3021 0 0,3 6-2684 0 0,7 3 3634 0 0,-3-2-8926 0 0</inkml:trace>
  <inkml:trace contextRef="#ctx0" brushRef="#br0" timeOffset="6084.389">3134 604 8314 0 0,'0'0'2312'0'0,"0"0"-453"0"0,0 0-120 0 0,0 0 40 0 0,0 0-60 0 0,0 0-237 0 0,0 0-364 0 0,0 0-366 0 0,0 0-224 0 0,0 0-117 0 0,0 0-50 0 0,0 0-11 0 0,0 0-34 0 0,24 0 1161 0 0,68-11-1234 0 0,-55 3-1147 0 0,-12 5-6098 0 0,-19 3-4427 0 0</inkml:trace>
  <inkml:trace contextRef="#ctx0" brushRef="#br0" timeOffset="7643.607">568 1072 0 0 0,'0'0'616'0'0,"0"0"124"0"0,0 0 28 0 0,0 0 61 0 0,0 0 79 0 0,0 0 28 0 0,0 0-29 0 0,0 0-106 0 0,0 0-150 0 0,0 0-61 0 0,0 0-26 0 0,0 0 56 0 0,0 0 87 0 0,-6-1 72 0 0,5 1-1102 0 0,-18-3 1803 0 0,-15 6 6040 0 0,38 5-2474 0 0,49-4-3736 0 0,-52-4-1092 0 0,428-27 2624 0 0,17 13-1941 0 0,-98-8-561 0 0,-167 11-208 0 0,38-1 20 0 0,19-10-42 0 0,38 8 44 0 0,151-5 65 0 0,-107-18 45 0 0,-97 23-168 0 0,-188 11-81 0 0,-35 3-38 0 0,0 0-9 0 0,0 0-8 0 0,0 0-16 0 0,0 0-36 0 0,0 0-13 0 0,-22-8-5920 0 0,16 5 402 0 0,3 3-6584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4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503 637 4985 0 0,'0'0'2645'0'0,"0"0"-464"0"0,0 0-360 0 0,0 0-102 0 0,0 0-9 0 0,0 0-77 0 0,0 0-130 0 0,0 0-181 0 0,0 0-221 0 0,0 0-236 0 0,0 0-224 0 0,0 0-157 0 0,12-10-137 0 0,36-27-62 0 0,-86 88 700 0 0,-206 245 524 0 0,-28-11-1038 0 0,272-285-469 0 0,-1 1 1 0 0,1-1-1 0 0,-1 0 0 0 0,0 1 0 0 0,1-1 1 0 0,-1 1-1 0 0,1-1 0 0 0,-1 1 1 0 0,1 0-1 0 0,-1-1 0 0 0,1 1 0 0 0,-1 0 1 0 0,1-1-1 0 0,0 1 0 0 0,-1 0 1 0 0,1-1-1 0 0,0 1 0 0 0,0 0 1 0 0,0-1-1 0 0,-1 1 0 0 0,1 0 0 0 0,0 0 1 0 0,0-1-1 0 0,0 1 0 0 0,0 0 1 0 0,0 0-1 0 0,0-1 0 0 0,0 1 0 0 0,1 0 1 0 0,-1 0-1 0 0,0-1 0 0 0,0 1 1 0 0,1 0-1 0 0,-1 0 0 0 0,0-1 1 0 0,1 1-1 0 0,-1 0 0 0 0,0-1 0 0 0,1 1 1 0 0,-1-1-1 0 0,1 1 0 0 0,-1-1 1 0 0,1 1-1 0 0,-1-1 0 0 0,1 1 0 0 0,0-1 1 0 0,-1 1-1 0 0,1-1 0 0 0,0 1 1 0 0,-1-1-1 0 0,1 0 0 0 0,0 0 1 0 0,-1 1-1 0 0,1-1 0 0 0,0 0 0 0 0,0 0 1 0 0,-1 0-1 0 0,1 0 0 0 0,0 0 1 0 0,0 0-1 0 0,-1 0 0 0 0,1 0 1 0 0,0 0-1 0 0,0 0 0 0 0,-1 0 0 0 0,1 0 1 0 0,0 0-1 0 0,0-1-2 0 0,188 9 683 0 0,136-23-340 0 0,-279 13-315 0 0,85 11 69 0 0,-131-9-76 0 0,-1-1-1 0 0,1 1 1 0 0,0-1 0 0 0,0 1-1 0 0,0-1 1 0 0,0 1 0 0 0,0-1-1 0 0,0 0 1 0 0,0 1 0 0 0,0-1-1 0 0,0 1 1 0 0,0-1 0 0 0,0 1 0 0 0,0-1-1 0 0,0 1 1 0 0,1-1 0 0 0,-1 1-1 0 0,0-1 1 0 0,0 1 0 0 0,0-1-1 0 0,1 1 1 0 0,-1-1 0 0 0,0 1-1 0 0,1-1 1 0 0,-1 1 0 0 0,0-1 0 0 0,1 1-1 0 0,-1 0 1 0 0,1-1 0 0 0,-1 1-1 0 0,1 0 1 0 0,-1-1 0 0 0,1 1-1 0 0,-1 0 1 0 0,1 0 0 0 0,-1-1-1 0 0,1 1 1 0 0,-1 0 0 0 0,1 0 0 0 0,-1 0-1 0 0,1 0 1 0 0,-1 0 0 0 0,1 0-1 0 0,-1 0 1 0 0,1 0 0 0 0,0 0-1 0 0,-1 0 1 0 0,1 0 0 0 0,-1 0-1 0 0,1 0 1 0 0,-1 0 0 0 0,1 0 0 0 0,-1 0-1 0 0,1 1 1 0 0,-1-1 0 0 0,1 0-1 0 0,-1 0 1 0 0,1 1 0 0 0,-1-1-1 0 0,1 0 1 0 0,-1 1 0 0 0,0-1-1 0 0,1 1 1 0 0,-1-1 0 0 0,1 0-1 0 0,-1 1-19 0 0,-139-206 371 0 0,95 146-346 0 0,2-2 1 0 0,3-2 0 0 0,-10-26-27 0 0,42 75-109 0 0,1-1 0 0 0,0 0 0 0 0,1 0 0 0 0,1-1 0 0 0,1 1 0 0 0,0-1 0 0 0,0 0 0 0 0,2 1 0 0 0,0-2 109 0 0,41 9-4763 0 0,-23 9-245 0 0,-3 2-6883 0 0</inkml:trace>
  <inkml:trace contextRef="#ctx0" brushRef="#br0" timeOffset="334.414">1379 510 12651 0 0,'0'0'3012'0'0,"0"0"-1665"0"0,0 0-585 0 0,0 0 73 0 0,0 0 285 0 0,0 0 208 0 0,0 0 42 0 0,0 0-178 0 0,0 0-249 0 0,0 0-216 0 0,0 0-140 0 0,0 0-86 0 0,-8 36-82 0 0,-26 114-67 0 0,26-36 225 0 0,-1 225 167 0 0,-22-208-946 0 0,31-132 160 0 0,-1 1 0 0 0,1-1 0 0 0,0 1 1 0 0,0-1-1 0 0,0 1 0 0 0,-1 0 0 0 0,1-1 0 0 0,0 1 1 0 0,0-1-1 0 0,-1 1 0 0 0,1 0 0 0 0,0-1 0 0 0,-1 1 1 0 0,1 0-1 0 0,-1-1 0 0 0,1 1 0 0 0,0 0 0 0 0,-1 0 1 0 0,1-1-1 0 0,-1 1 0 0 0,1 0 0 0 0,-1 0 0 0 0,1 0 1 0 0,0 0-1 0 0,-1 0 0 0 0,1 0 0 0 0,-1-1 0 0 0,1 1 1 0 0,-1 0-1 0 0,1 0 0 0 0,-1 0 0 0 0,1 0 0 0 0,-1 1 1 0 0,1-1-1 0 0,-1 0 0 0 0,1 0 0 0 0,-1 0 0 0 0,1 0 1 0 0,0 0-1 0 0,-1 1 0 0 0,1-1 0 0 0,-1 0 0 0 0,1 0 1 0 0,0 1-1 0 0,-1-1 0 0 0,1 0 0 0 0,-1 1 0 0 0,1-1 1 0 0,0 0-1 0 0,0 1 0 0 0,-1-1 0 0 0,1 0 0 0 0,0 1 1 0 0,-1-1-1 0 0,1 1 0 0 0,0-1 0 0 0,0 0 0 0 0,0 1 1 0 0,0-1-1 0 0,-1 1 0 0 0,1-1 0 0 0,0 1 0 0 0,0-1 1 0 0,0 1-1 0 0,0-1 0 0 0,0 1 0 0 0,0-1 0 0 0,0 1 1 0 0,0-1-1 0 0,0 1 42 0 0,-10-37-3461 0 0,8-30-1756 0 0,3 37-687 0 0,-1 13-2412 0 0</inkml:trace>
  <inkml:trace contextRef="#ctx0" brushRef="#br0" timeOffset="532.594">919 444 8762 0 0,'0'0'2446'0'0,"0"0"-406"0"0,0 0-553 0 0,0 0-348 0 0,0 0-197 0 0,0 0-53 0 0,0 0 119 0 0,0 0 102 0 0,0 0 91 0 0,0 0 4 0 0,0 0-156 0 0,0 0-175 0 0,22 10-135 0 0,76 32-118 0 0,-4-28 134 0 0,-73-14-603 0 0,253-31 747 0 0,-89 5-983 0 0,-73 24-1098 0 0,-68 3-2909 0 0,-28 0-3680 0 0,-4 6-4779 0 0</inkml:trace>
  <inkml:trace contextRef="#ctx0" brushRef="#br0" timeOffset="969.419">2050 814 10042 0 0,'0'0'3105'0'0,"0"0"-893"0"0,0 0-454 0 0,0 0-104 0 0,0 0-101 0 0,0 0-150 0 0,0 0-205 0 0,0 0-183 0 0,0 0-126 0 0,0 0-134 0 0,0 0-121 0 0,0 0-89 0 0,0 0-97 0 0,36 0-66 0 0,113 0-45 0 0,103 0 290 0 0,-184-10-1379 0 0,-27-8-5350 0 0,-40 17 5159 0 0,0 0-653 0 0,0 0-5808 0 0,-1 1-3996 0 0</inkml:trace>
  <inkml:trace contextRef="#ctx0" brushRef="#br0" timeOffset="1215.397">2161 1041 7242 0 0,'0'0'4006'0'0,"0"0"-1784"0"0,0 0-745 0 0,0 0-94 0 0,0 0 52 0 0,0 0-19 0 0,0 0-198 0 0,0 0-268 0 0,0 0-277 0 0,0 0-233 0 0,0 0-181 0 0,0 0-122 0 0,38 4-75 0 0,119 7-69 0 0,-52-20-137 0 0,-83 3 37 0 0,66-12-774 0 0,13-4-1728 0 0,-35 5-3305 0 0,-36 9-4383 0 0</inkml:trace>
  <inkml:trace contextRef="#ctx0" brushRef="#br0" timeOffset="1468.713">3437 452 10802 0 0,'0'0'5383'0'0,"0"0"-2692"0"0,0 0-1184 0 0,0 0-403 0 0,0 0-233 0 0,0 0-137 0 0,0 0-60 0 0,0 0-16 0 0,0 0-55 0 0,0 0-35 0 0,0 0-69 0 0,0 0-111 0 0,-9 31-56 0 0,-27 99-80 0 0,-6 32 183 0 0,29-122-543 0 0,2 0 0 0 0,2 0 0 0 0,2 1 0 0 0,1 0 1 0 0,3 0-1 0 0,0 35 108 0 0,13-49-1289 0 0,-3-22-3062 0 0,-7-16-6346 0 0,0 7 180 0 0</inkml:trace>
  <inkml:trace contextRef="#ctx0" brushRef="#br0" timeOffset="1629.002">3019 394 17524 0 0,'0'0'1556'0'0,"0"0"-242"0"0,0 0-205 0 0,0 0-103 0 0,37-8-95 0 0,120-26-111 0 0,27 10 850 0 0,121 13-950 0 0,-195 27-2288 0 0,-70 10-8758 0 0,-33-18-1994 0 0</inkml:trace>
  <inkml:trace contextRef="#ctx0" brushRef="#br0" timeOffset="1988.014">3618 960 18172 0 0,'0'0'1217'0'0,"0"0"-303"0"0,0 0-24 0 0,0 0 50 0 0,0 0-29 0 0,0 0-62 0 0,0 0-105 0 0,0 0-170 0 0,0 0-157 0 0,35-3-111 0 0,108-13-96 0 0,-63 13 66 0 0,-80 3-273 0 0,1 0 0 0 0,0 0 0 0 0,0 0 0 0 0,0 1 0 0 0,-1-1 0 0 0,1 0 0 0 0,0 0 0 0 0,0 1 0 0 0,-1-1 0 0 0,1 0 0 0 0,0 1 0 0 0,0-1 0 0 0,-1 1 0 0 0,1-1 0 0 0,0 1 0 0 0,-1-1 0 0 0,1 1 0 0 0,-1 0 0 0 0,1-1 0 0 0,-1 1 0 0 0,1-1 0 0 0,-1 1 0 0 0,1 0 0 0 0,-1 0 1 0 0,0-1-1 0 0,1 1 0 0 0,-1 0 0 0 0,0 0 0 0 0,0-1 0 0 0,0 1 0 0 0,1 0 0 0 0,-1 0 0 0 0,0 0 0 0 0,0 0 0 0 0,0-1 0 0 0,0 1 0 0 0,0 0 0 0 0,-1 0 0 0 0,1 0 0 0 0,0-1 0 0 0,0 1 0 0 0,0 0 0 0 0,-1 0 0 0 0,1-1 0 0 0,0 1 0 0 0,-1 0 0 0 0,1 0 0 0 0,-1-1 0 0 0,1 1 0 0 0,-1 0 0 0 0,1-1 0 0 0,-1 1 0 0 0,1-1 0 0 0,-1 1 0 0 0,0-1 0 0 0,1 1 0 0 0,-1-1 0 0 0,0 1 0 0 0,1-1 0 0 0,-1 1-3 0 0,-39 36 159 0 0,-15 3-63 0 0,37-28-73 0 0,0 0-1 0 0,1 2 1 0 0,0 0-1 0 0,2 0 1 0 0,-1 1-1 0 0,2 1 1 0 0,-12 17-23 0 0,24-32 13 0 0,1 1 0 0 0,-1 0 0 0 0,1 0 1 0 0,-1 0-1 0 0,1 0 0 0 0,0 0 0 0 0,0 0 1 0 0,0 0-1 0 0,0 0 0 0 0,0 0 0 0 0,1 1 0 0 0,-1-1 1 0 0,0 0-1 0 0,1 1 0 0 0,0-1 0 0 0,0 0 1 0 0,-1 1-1 0 0,1-1 0 0 0,1 0 0 0 0,-1 1 0 0 0,0-1 1 0 0,0 0-1 0 0,1 1 0 0 0,0-1 0 0 0,-1 0 1 0 0,1 1-1 0 0,0-1 0 0 0,0 0 0 0 0,0 0 1 0 0,0 0-1 0 0,1 0 0 0 0,-1 0 0 0 0,0 0 0 0 0,1 0 1 0 0,0-1-1 0 0,-1 1 0 0 0,1 0 0 0 0,0-1 1 0 0,0 1-1 0 0,0-1 0 0 0,0 0 0 0 0,0 0 0 0 0,0 0 1 0 0,0 0-1 0 0,0 0 0 0 0,0 0 0 0 0,1 0 1 0 0,-1 0-14 0 0,14 1 37 0 0,0 0 0 0 0,0-1 0 0 0,0 0 0 0 0,0-1 0 0 0,0-1 1 0 0,0-1-1 0 0,0 0 0 0 0,0-1 0 0 0,-1 0 0 0 0,1-2 0 0 0,-1 0 1 0 0,0 0-1 0 0,0-2 0 0 0,-1 0 0 0 0,10-6-37 0 0,20-12-2415 0 0,-31 16-1449 0 0,0-2-4187 0 0,-4 6-4537 0 0</inkml:trace>
  <inkml:trace contextRef="#ctx0" brushRef="#br0" timeOffset="2167.627">4290 806 17764 0 0,'0'0'2194'0'0,"0"0"-963"0"0,0 0-374 0 0,0 0 43 0 0,0 0 59 0 0,0 0-40 0 0,0 0-66 0 0,0 0-170 0 0,0 0-191 0 0,0 0-102 0 0,34-2-134 0 0,104-9-87 0 0,-26-7-35 0 0,27-8-3023 0 0,-123 22-1524 0 0,-2 4-7556 0 0</inkml:trace>
  <inkml:trace contextRef="#ctx0" brushRef="#br0" timeOffset="2503.727">5379 186 18108 0 0,'0'0'2099'0'0,"0"0"-1199"0"0,0 0-380 0 0,0 0 80 0 0,0 0 239 0 0,0 0 193 0 0,0 0-2 0 0,0 0-152 0 0,0 0-184 0 0,-5 37-147 0 0,-16 119-103 0 0,-40 197 647 0 0,40-250-1077 0 0,10-56-185 0 0,2 1 1 0 0,2 0 0 0 0,-1 49 170 0 0,8-96-191 0 0,0-1-77 0 0,0 0-51 0 0,0 0-94 0 0,0 0-89 0 0,17-47-3313 0 0,-10 15 1129 0 0,-2 4-1624 0 0,-2 9-1841 0 0,-2 2-3479 0 0</inkml:trace>
  <inkml:trace contextRef="#ctx0" brushRef="#br0" timeOffset="2746.567">4964 236 16796 0 0,'0'0'2173'0'0,"0"0"-538"0"0,0 0-457 0 0,0 0-180 0 0,0 0-76 0 0,0 0-91 0 0,0 0-133 0 0,0 0-142 0 0,38-1-147 0 0,118-4-110 0 0,51 12 229 0 0,-166-6-766 0 0,-1 2 1 0 0,0 2-1 0 0,0 2 0 0 0,23 7 238 0 0,-28 1-2686 0 0,-21-7-5005 0 0,-7-4-4571 0 0</inkml:trace>
  <inkml:trace contextRef="#ctx0" brushRef="#br0" timeOffset="3003.879">5693 1018 19748 0 0,'0'0'3005'0'0,"0"0"-2016"0"0,0 0-693 0 0,0 0-99 0 0,0 0 15 0 0,0 0 49 0 0,-5 34 31 0 0,-13 106-33 0 0,20-36 760 0 0,2-86-4186 0 0,-3 7-5478 0 0,-1-22-3420 0 0</inkml:trace>
  <inkml:trace contextRef="#ctx0" brushRef="#br0" timeOffset="10790.541">4610 1477 0 0 0,'0'0'324'0'0,"0"0"844"0"0,0 0 149 0 0,0 0-222 0 0,0 0-159 0 0,0 0-71 0 0,0 0-26 0 0,0 0 56 0 0,3-12 37 0 0,9-37 11 0 0,42-15 1868 0 0,181-136 2236 0 0,146-70-1968 0 0,-101 76-1832 0 0,-201 137-1032 0 0,151-121 297 0 0,-182 127-117 0 0,-14 31-390 0 0,-34 20 7 0 0,0 0 4 0 0,0 0-1 0 0,0 0-6 0 0,0 0-5 0 0,0 0-9 0 0,0 0 19 0 0,0 0 4 0 0,0 0 14 0 0,0 0-23 0 0,0 0 22 0 0,0 0 6 0 0,0 0 14 0 0,0 0-2 0 0,0 0 6 0 0,0 0 26 0 0,0 0 11 0 0,0 0 12 0 0,-23 4 272 0 0,-116 17-277 0 0,96-19-71 0 0,-169-2 376 0 0,211 0-333 0 0,1 0-19 0 0,0 0-30 0 0,0 0-10 0 0,0 0-21 0 0,0 0-24 0 0,26 5-6 0 0,4 7 53 0 0,1 2 0 0 0,-2 1 1 0 0,0 1-1 0 0,0 2 0 0 0,-2 1 0 0 0,0 1 0 0 0,-2 1 1 0 0,0 1-1 0 0,2 5-14 0 0,26 37 43 0 0,-52-120 2090 0 0,-1-198-2571 0 0,7 242-1956 0 0,3 10-2618 0 0,-5 1 556 0 0,1 0-7668 0 0</inkml:trace>
  <inkml:trace contextRef="#ctx0" brushRef="#br0" timeOffset="11137.926">6687 67 13067 0 0,'0'0'2780'0'0,"0"0"-1726"0"0,0 0-483 0 0,0 0 20 0 0,0 0 102 0 0,0 0 119 0 0,0 0 27 0 0,0 0-72 0 0,0 0-134 0 0,-34 7-155 0 0,-104 26-113 0 0,134-32-347 0 0,0-1 0 0 0,1 1 0 0 0,-1 1 0 0 0,1-1-1 0 0,-1 0 1 0 0,1 1 0 0 0,0 0 0 0 0,0 0 0 0 0,-1 0 0 0 0,1 0 0 0 0,0 0 0 0 0,1 1-1 0 0,-1-1 1 0 0,0 1 0 0 0,1-1 0 0 0,0 1 0 0 0,-1 0 0 0 0,1 0 0 0 0,0 1-1 0 0,0-1 1 0 0,1 0 0 0 0,-2 3-18 0 0,-4 8 79 0 0,-4 4-16 0 0,1-1-1 0 0,0 1 0 0 0,2 1 1 0 0,0 0-1 0 0,1 0 0 0 0,0 0 1 0 0,2 1-1 0 0,1 0 0 0 0,0 0 1 0 0,1 0-1 0 0,1 1 0 0 0,1-1 0 0 0,1 1 1 0 0,1-1-1 0 0,1 5-62 0 0,0-16 42 0 0,0 0-1 0 0,0-1 1 0 0,1 1-1 0 0,0 0 1 0 0,1-1-1 0 0,0 1 1 0 0,0-1-1 0 0,1 0 1 0 0,-1-1-1 0 0,2 1 1 0 0,-1-1-1 0 0,1 0 1 0 0,0 0-1 0 0,1-1 1 0 0,0 0-1 0 0,0 0 1 0 0,0 0 0 0 0,1-1-1 0 0,-1 0 1 0 0,1-1-1 0 0,0 1 1 0 0,1-1-1 0 0,-1-1 1 0 0,1 0-1 0 0,-1 0 1 0 0,1-1-1 0 0,0 0 1 0 0,0 0-1 0 0,0-1 1 0 0,7 0-42 0 0,9-3 111 0 0,-1-2 0 0 0,1 0 0 0 0,-1-2 0 0 0,0 0 0 0 0,0-2 0 0 0,-1 0 0 0 0,0-2 0 0 0,0 0 0 0 0,-1-2 0 0 0,-1 0 1 0 0,0-2-1 0 0,-1 0 0 0 0,0-1 0 0 0,-1-2 0 0 0,-1 1 0 0 0,0-2 0 0 0,-1 0 0 0 0,-1-2 0 0 0,-1 1 0 0 0,-1-2 0 0 0,1-2-111 0 0,-9 14 4 0 0,1-1 0 0 0,-2 1 0 0 0,1-1 0 0 0,-1 0 0 0 0,-1 0 0 0 0,0 0 0 0 0,0-1 0 0 0,-1 1 0 0 0,-1-1 0 0 0,1 0 0 0 0,-2 0 0 0 0,0 0 0 0 0,0 0-1 0 0,-1 0 1 0 0,0 0 0 0 0,-1 0 0 0 0,0 0 0 0 0,0 0 0 0 0,-2 0 0 0 0,1 0 0 0 0,-1 1 0 0 0,-1-1 0 0 0,0 0-4 0 0,-3 0-170 0 0,0 1 1 0 0,-1 0-1 0 0,0 1 0 0 0,0-1 0 0 0,-1 2 1 0 0,0-1-1 0 0,-1 1 0 0 0,0 1 1 0 0,0 0-1 0 0,0 0 0 0 0,-1 1 0 0 0,0 0 1 0 0,0 1-1 0 0,-1 0 0 0 0,1 1 1 0 0,-1 0-1 0 0,0 1 0 0 0,0 1 0 0 0,-1-1 1 0 0,-11 1 169 0 0,-66 1-5199 0 0,1 17-5005 0 0,57-8 1275 0 0</inkml:trace>
  <inkml:trace contextRef="#ctx0" brushRef="#br0" timeOffset="11421.604">6045 321 11074 0 0,'0'0'1735'0'0,"0"0"-469"0"0,0 0-146 0 0,0 0 135 0 0,0 0 124 0 0,0 0 17 0 0,0 0-67 0 0,0 0-148 0 0,0 0-152 0 0,0 0-89 0 0,0 0-112 0 0,33-2-100 0 0,102-6-65 0 0,10 14 916 0 0,288-13 473 0 0,23-24-1605 0 0,-390 30-846 0 0,-66 1 250 0 0,-1 17-1500 0 0,0 6-1577 0 0,3-9-6646 0 0,0-10-2017 0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5457 0 0,'0'0'2727'0'0,"0"0"-573"0"0,0 0-104 0 0,0 0 33 0 0,0 0-81 0 0,0 0-243 0 0,0 0-344 0 0,0 0-354 0 0,0 0-279 0 0,0 0-175 0 0,0 0-123 0 0,10 20 1404 0 0,8 41-1313 0 0,-2 1-1 0 0,-3 1 1 0 0,-2 0-1 0 0,-3 1 1 0 0,-2 27-575 0 0,-5-48 553 0 0,-1-42-501 0 0,0-1 23 0 0,0 0 37 0 0,0 0 17 0 0,0 0 34 0 0,0 0-15 0 0,-7-27 231 0 0,4 13-366 0 0,1-1 0 0 0,0 0 0 0 0,1 0 0 0 0,1-1-1 0 0,0 1 1 0 0,1 0 0 0 0,1 0 0 0 0,0 0 0 0 0,1 0 0 0 0,1 1 0 0 0,0-1 0 0 0,1 1 0 0 0,3-6-13 0 0,1-6 1 0 0,1 1 0 0 0,1 0-1 0 0,1 1 1 0 0,2 1 0 0 0,0 0 0 0 0,1 0 0 0 0,2 1 0 0 0,1 1-1 0 0,-17 19 1 0 0,0 0 0 0 0,0 0 1 0 0,1 1-1 0 0,-1-1 0 0 0,0 0 1 0 0,1 1-1 0 0,-1 0 0 0 0,1-1 1 0 0,0 1-1 0 0,-1 0 1 0 0,1 0-1 0 0,0 0 0 0 0,0 0 1 0 0,0 0-1 0 0,0 0 0 0 0,-1 0 1 0 0,1 1-1 0 0,0-1 1 0 0,1 1-1 0 0,-1-1 0 0 0,0 1 1 0 0,0 0-1 0 0,0 0 0 0 0,0 0 1 0 0,0 0-1 0 0,0 0 0 0 0,0 0 1 0 0,0 1-1 0 0,0-1 1 0 0,0 1-1 0 0,0-1 0 0 0,0 1 1 0 0,0 0-1 0 0,0 0 0 0 0,0 0 1 0 0,0 0-1 0 0,-1 0 1 0 0,1 0-1 0 0,0 0 0 0 0,1 2-1 0 0,57 123 366 0 0,-56-117-2148 0 0,10 7-10107 0 0,-12-16-187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0 0 0,'0'0'1348'0'0,"0"0"225"0"0,0 0 263 0 0,0 0 175 0 0,0 0 71 0 0,0 0-78 0 0,0 0-147 0 0,0 0-142 0 0,0 0-187 0 0,0 0-194 0 0,0 0-167 0 0,0 0-134 0 0,0 0-114 0 0,3-1-85 0 0,-2 1-673 0 0,0 0 0 0 0,0 0 0 0 0,0 0 0 0 0,0 0 0 0 0,0 0 0 0 0,0 0 0 0 0,0 0 0 0 0,0 0 0 0 0,0 0 0 0 0,0 1 0 0 0,0-1 0 0 0,0 0 0 0 0,-1 1 0 0 0,1-1 0 0 0,0 1 0 0 0,0-1 0 0 0,0 1 0 0 0,0-1 0 0 0,-1 1 0 0 0,1 0 0 0 0,0-1 0 0 0,-1 1 0 0 0,1 0 1 0 0,0 0-1 0 0,-1-1 0 0 0,1 1 0 0 0,-1 0 0 0 0,1 0 0 0 0,-1 0 0 0 0,0 0 0 0 0,1 0 0 0 0,-1 0 0 0 0,0 0 0 0 0,1-1 0 0 0,-1 1 0 0 0,0 0 0 0 0,0 0 0 0 0,0 0 0 0 0,0 0 0 0 0,0 0 0 0 0,0 0 0 0 0,0 1-161 0 0,1 2-465 0 0,3 13 571 0 0,0 0-1 0 0,-1 0 0 0 0,-1 0 0 0 0,-1 0 1 0 0,0 0-1 0 0,-1 1 0 0 0,-1-1 1 0 0,-1 0-1 0 0,0 0 0 0 0,-1 0 0 0 0,-1 0 1 0 0,-1-1-1 0 0,0 1 0 0 0,-1-1 1 0 0,-1 0-1 0 0,0-1 0 0 0,-1 1 1 0 0,-1-2-1 0 0,0 1 0 0 0,-1-1 0 0 0,-1-1 1 0 0,-11 13-106 0 0,22-27-12 0 0,-1 1 1 0 0,1-1 0 0 0,0 1-1 0 0,0-1 1 0 0,0 1-1 0 0,0 0 1 0 0,-1-1 0 0 0,1 1-1 0 0,0-1 1 0 0,0 1-1 0 0,-1 0 1 0 0,1-1 0 0 0,0 1-1 0 0,0 0 1 0 0,-1-1-1 0 0,1 1 1 0 0,0 0 0 0 0,-1-1-1 0 0,1 1 1 0 0,-1 0-1 0 0,1 0 1 0 0,0 0 0 0 0,-1-1-1 0 0,1 1 1 0 0,-1 0-1 0 0,1 0 1 0 0,-1 0 0 0 0,1 0-1 0 0,-1 0 1 0 0,1 0-1 0 0,0 0 1 0 0,-1 0 0 0 0,1 0-1 0 0,-1 0 1 0 0,1 0 0 0 0,-1 0-1 0 0,1 0 1 0 0,-1 0-1 0 0,1 0 1 0 0,-1 0 0 0 0,1 0-1 0 0,0 1 1 0 0,-1-1-1 0 0,1 0 1 0 0,-1 0 0 0 0,1 1 11 0 0,17-45-2769 0 0,-8 31-754 0 0,-3 4-4616 0 0,-2 5-3985 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99 494 6425 0 0,'0'0'1670'0'0,"0"0"-18"0"0,0 0 110 0 0,0 0 93 0 0,0 0-45 0 0,0 0-231 0 0,0 0-404 0 0,0 0-388 0 0,0 0-255 0 0,0 0-111 0 0,0 0 61 0 0,0 0 95 0 0,10-7 71 0 0,75-53 1350 0 0,130-161 1289 0 0,-198 200-3130 0 0,-1 0-1 0 0,-1-1 0 0 0,-1-1 0 0 0,0 0 1 0 0,-2-1-1 0 0,4-13-156 0 0,-12 2 879 0 0,-6 38-739 0 0,-34 124-20 0 0,21-37-43 0 0,3 0 1 0 0,5 1-1 0 0,3 0 1 0 0,6 47-78 0 0,-2 20 41 0 0,0-144-39 0 0,1 63 14 0 0,-4 1 1 0 0,-2-1 0 0 0,-5 0-1 0 0,-2 0 1 0 0,-16 46-17 0 0,15-88 8 0 0,-1-1 0 0 0,-1-1 0 0 0,-2 0 1 0 0,-2-2-1 0 0,0 0 0 0 0,-3 0 0 0 0,-13 14-8 0 0,29-38 1 0 0,0 0 1 0 0,0 0-1 0 0,-1 0 0 0 0,0-1 0 0 0,-1 0 0 0 0,1 0 1 0 0,-1-1-1 0 0,0 1 0 0 0,0-2 0 0 0,-1 1 0 0 0,1-2 1 0 0,-1 1-1 0 0,0-1 0 0 0,0 0 0 0 0,0-1 0 0 0,-1 0 1 0 0,1 0-1 0 0,0-1 0 0 0,-1 0 0 0 0,-4-1-1 0 0,9-3-11 0 0,1 0 1 0 0,0 0-1 0 0,0 0 0 0 0,1-1 0 0 0,-1 1 1 0 0,1-1-1 0 0,-1 0 0 0 0,1 0 0 0 0,1-1 1 0 0,-1 1-1 0 0,0-1 0 0 0,1 1 0 0 0,0-1 0 0 0,0 0 1 0 0,1 1-1 0 0,-1-1 0 0 0,1 0 0 0 0,0 0 1 0 0,0 0-1 0 0,1-1 0 0 0,-1 1 0 0 0,1 0 0 0 0,0 0 1 0 0,1 0-1 0 0,-1 0 11 0 0,-2-47 1 0 0,3 1 0 0 0,1 0-1 0 0,3 0 1 0 0,3-3-1 0 0,-5 37 1 0 0,1 0 0 0 0,0 1 0 0 0,1-1 1 0 0,1 1-1 0 0,1 0 0 0 0,0 0 0 0 0,1 1 0 0 0,1 0 0 0 0,0 1 0 0 0,1-1 0 0 0,0 2 0 0 0,1-1 0 0 0,1 2 1 0 0,0-1-2 0 0,10-2 10 0 0,1 1 1 0 0,0 0 0 0 0,0 2 0 0 0,1 1-1 0 0,1 1 1 0 0,0 1 0 0 0,0 1 0 0 0,1 1 0 0 0,7 0-11 0 0,-25 5-1 0 0,154-25-960 0 0,-156 31-2790 0 0,1 1-2414 0 0,-5-4 1554 0 0,0 0-6993 0 0</inkml:trace>
  <inkml:trace contextRef="#ctx0" brushRef="#br0" timeOffset="1005.814">1064 777 6889 0 0,'0'0'1914'0'0,"0"0"-247"0"0,0 0 114 0 0,0 0 186 0 0,0 0-42 0 0,0 0-244 0 0,0 0-333 0 0,0 0-280 0 0,0 0-171 0 0,0 0-91 0 0,0 0-80 0 0,0 0-87 0 0,0 0-65 0 0,-1-9-60 0 0,-7-28-65 0 0,6 36-419 0 0,1 0 0 0 0,0 1-1 0 0,0-1 1 0 0,0 0 0 0 0,-1 0 0 0 0,1 1-1 0 0,0-1 1 0 0,-1 1 0 0 0,1-1 0 0 0,0 1-1 0 0,-1-1 1 0 0,1 1 0 0 0,-1 0-1 0 0,1 0 1 0 0,0 0 0 0 0,-1 0 0 0 0,1 0-1 0 0,-1 0 1 0 0,1 0 0 0 0,-1 0-1 0 0,1 0 1 0 0,-1 1 0 0 0,1-1 0 0 0,0 1-1 0 0,-1-1 1 0 0,1 1 0 0 0,0-1-1 0 0,-1 1 1 0 0,1 0 0 0 0,0 0 0 0 0,0-1-1 0 0,0 1 1 0 0,0 0 0 0 0,0 0 0 0 0,-1 1-30 0 0,-14 9 60 0 0,0 1 1 0 0,2 1 0 0 0,-1 0 0 0 0,1 0 0 0 0,1 1 0 0 0,1 1-1 0 0,0 1 1 0 0,1-1 0 0 0,0 2 0 0 0,2-1 0 0 0,0 2 0 0 0,0-1 0 0 0,2 1-1 0 0,0 0 1 0 0,1 1 0 0 0,0 4-61 0 0,6-21 12 0 0,-1 0 0 0 0,0 0 0 0 0,1 0 0 0 0,0 0 0 0 0,0 0 0 0 0,0 1 0 0 0,0-1 0 0 0,0 0 0 0 0,0 0 0 0 0,0 0 0 0 0,0 0 0 0 0,1 0 0 0 0,0 1-1 0 0,-1-1 1 0 0,1 0 0 0 0,0 0 0 0 0,0 0 0 0 0,0-1 0 0 0,0 1 0 0 0,0 0 0 0 0,0 0 0 0 0,0 0 0 0 0,1-1 0 0 0,-1 1 0 0 0,1-1 0 0 0,-1 1 0 0 0,1-1 0 0 0,0 0 0 0 0,-1 1 0 0 0,1-1 0 0 0,0 0 0 0 0,0 0 0 0 0,0 0 0 0 0,0 0 0 0 0,0-1 0 0 0,0 1-1 0 0,0 0 1 0 0,0-1 0 0 0,0 0 0 0 0,1 1 0 0 0,-1-1 0 0 0,0 0 0 0 0,0 0 0 0 0,0 0 0 0 0,0 0 0 0 0,0-1 0 0 0,1 1 0 0 0,-1 0 0 0 0,0-1 0 0 0,0 0 0 0 0,0 1 0 0 0,0-1 0 0 0,0 0 0 0 0,0 0 0 0 0,-1 0 0 0 0,1 0 0 0 0,1-1-12 0 0,217-130 472 0 0,-139 77-503 0 0,-77 87-164 0 0,-4 93 113 0 0,1-123 83 0 0,0 0 0 0 0,-1 0 0 0 0,1 0 1 0 0,0 0-1 0 0,0-1 0 0 0,0 1 1 0 0,0 0-1 0 0,0 0 0 0 0,0-1 0 0 0,1 1 1 0 0,-1-1-1 0 0,1 1 0 0 0,-1-1 0 0 0,1 0 1 0 0,-1 1-1 0 0,1-1 0 0 0,0 0 1 0 0,-1 0-1 0 0,1 0 0 0 0,0 0 0 0 0,0 0 1 0 0,0-1-1 0 0,0 1 0 0 0,0-1 0 0 0,0 1 1 0 0,0-1-1 0 0,0 0 0 0 0,0 1 1 0 0,0-1-1 0 0,0 0 0 0 0,0 0 0 0 0,0-1 1 0 0,0 1-1 0 0,0 0 0 0 0,0-1 0 0 0,0 1 1 0 0,1-1-2 0 0,67-35 150 0 0,41-75 31 0 0,-99 96-155 0 0,-2 4-4 0 0,0-1 0 0 0,-1 0 0 0 0,0 0 0 0 0,-1-1-1 0 0,-1 0 1 0 0,0-1 0 0 0,0 0 0 0 0,-2 0 0 0 0,1 0-1 0 0,-2-1 1 0 0,0 1 0 0 0,-1-1 0 0 0,1-9-22 0 0,-5 22-3 0 0,-1 1 0 0 0,1 0 1 0 0,-1-1-1 0 0,1 1 0 0 0,-1 0 0 0 0,0 0 1 0 0,1 0-1 0 0,-1 0 0 0 0,0 1 1 0 0,0-1-1 0 0,0 0 0 0 0,1 1 0 0 0,-1-1 1 0 0,0 1-1 0 0,0 0 0 0 0,0 0 1 0 0,0-1-1 0 0,0 1 0 0 0,0 1 0 0 0,0-1 1 0 0,0 0-1 0 0,0 0 0 0 0,0 1 1 0 0,1-1-1 0 0,-1 1 0 0 0,0-1 0 0 0,-1 2 3 0 0,-57 40-80 0 0,59-41 78 0 0,0-1 0 0 0,0 1 0 0 0,1 0 0 0 0,-1-1 0 0 0,0 1 0 0 0,0 0 0 0 0,1 0 0 0 0,-1 0 0 0 0,0 0 0 0 0,1-1 0 0 0,-1 1 0 0 0,1 0 0 0 0,-1 0 0 0 0,1 0 0 0 0,0 0 0 0 0,-1 0 0 0 0,1 0 0 0 0,0 1 0 0 0,0-1 0 0 0,0 0 0 0 0,-1 0 0 0 0,1 0 0 0 0,0 0 0 0 0,0 0 0 0 0,1 0 0 0 0,-1 0 0 0 0,0 0 0 0 0,0 0 0 0 0,0 0 0 0 0,1 0 0 0 0,-1 0-1 0 0,1 0 1 0 0,-1 0 0 0 0,1 0 0 0 0,-1 0 0 0 0,1 0 0 0 0,-1 0 0 0 0,1 0 0 0 0,0 0 0 0 0,0-1 0 0 0,-1 1 0 0 0,1 0 0 0 0,0-1 0 0 0,0 1 0 0 0,0 0 0 0 0,0-1 0 0 0,0 1 0 0 0,-1-1 0 0 0,2 1 2 0 0,50 18-18 0 0,-39-16 18 0 0,-7-3 12 0 0,1 1 1 0 0,-1 0-1 0 0,0 0 0 0 0,0 1 1 0 0,0-1-1 0 0,0 2 0 0 0,0-1 0 0 0,-1 0 1 0 0,1 1-1 0 0,-1 0 0 0 0,0 1 0 0 0,1-1 1 0 0,-1 1-1 0 0,-1 0 0 0 0,1 0 1 0 0,-1 0-1 0 0,1 1 0 0 0,-1 0 0 0 0,2 2-12 0 0,-2 4 76 0 0,-1 0-1 0 0,0 1 0 0 0,0-1 0 0 0,-1 1 0 0 0,0-1 1 0 0,-1 1-1 0 0,-1 0 0 0 0,1 0 0 0 0,-2-1 1 0 0,0 1-1 0 0,0 0 0 0 0,-1 0-75 0 0,-2 43 310 0 0,6 33 175 0 0,-3-91-1428 0 0,0-4-1925 0 0,0 2-3392 0 0,1-1-5888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87 766 3785 0 0,'0'0'2675'0'0,"0"0"-460"0"0,0 0-102 0 0,0 0-98 0 0,0 0-146 0 0,0 0-318 0 0,0 0-401 0 0,0 0-395 0 0,0 0-280 0 0,0 0-189 0 0,0 0-68 0 0,0 0 26 0 0,0 0 69 0 0,2 2 103 0 0,7 3-186 0 0,0-1-1 0 0,0 0 1 0 0,0-1-1 0 0,1 0 1 0 0,-1-1-1 0 0,1 1 1 0 0,-1-2-1 0 0,1 0 1 0 0,0 0-1 0 0,0 0 0 0 0,0-1 1 0 0,0-1-1 0 0,-1 0 1 0 0,1 0-1 0 0,0-1 1 0 0,-1 0-1 0 0,1-1 1 0 0,-1 0-1 0 0,1 0 1 0 0,-1-1-1 0 0,0 0 1 0 0,-1-1-1 0 0,1 1 1 0 0,-1-2-1 0 0,0 1 1 0 0,0-1-1 0 0,-1-1 1 0 0,1 0-1 0 0,-1 0-229 0 0,-3 3 44 0 0,-1 0 0 0 0,1 0 0 0 0,0 0 0 0 0,-1-1 0 0 0,0 1 0 0 0,0-1 0 0 0,-1 0 0 0 0,1 0 0 0 0,-1 0 0 0 0,0 0 0 0 0,0 0 0 0 0,-1-1 0 0 0,0 1 0 0 0,0-1 0 0 0,0 1 0 0 0,0-1 0 0 0,-1 1 0 0 0,0-1 0 0 0,0 1 0 0 0,0-1 0 0 0,-1 1 0 0 0,0-2-44 0 0,-3 3-6 0 0,0 1 0 0 0,0 0 0 0 0,0 0 0 0 0,-1 0-1 0 0,1 1 1 0 0,-1-1 0 0 0,1 1 0 0 0,-1 0 0 0 0,0 1 0 0 0,0-1 0 0 0,1 1-1 0 0,-1 0 1 0 0,0 0 0 0 0,0 1 0 0 0,-1-1 0 0 0,1 1 0 0 0,0 0-1 0 0,0 0 1 0 0,0 1 0 0 0,0-1 0 0 0,0 1 0 0 0,0 1 0 0 0,0-1 0 0 0,0 1-1 0 0,1-1 1 0 0,-2 2 6 0 0,-12 3-11 0 0,0 1-1 0 0,0 1 1 0 0,1 1-1 0 0,0 0 1 0 0,1 1-1 0 0,0 1 1 0 0,0 1-1 0 0,1 0 1 0 0,1 1-1 0 0,0 0 1 0 0,0 1-1 0 0,2 1 1 0 0,0 0-1 0 0,0 1 1 0 0,2 0-1 0 0,-9 17 12 0 0,17-28 15 0 0,0-1 0 0 0,0 0 1 0 0,1 1-1 0 0,0 0 0 0 0,0-1 0 0 0,0 1 0 0 0,0-1 0 0 0,1 1 0 0 0,-1 0 1 0 0,1 0-1 0 0,0-1 0 0 0,1 1 0 0 0,-1 0 0 0 0,1 0 0 0 0,0-1 0 0 0,0 1 0 0 0,1-1 1 0 0,-1 1-1 0 0,1-1 0 0 0,0 1 0 0 0,0-1 0 0 0,1 0 0 0 0,-1 0 0 0 0,1 0 1 0 0,0 0-1 0 0,0-1 0 0 0,0 1 0 0 0,0-1 0 0 0,1 0 0 0 0,-1 0 0 0 0,1 0 0 0 0,0 0 1 0 0,2 1-16 0 0,6 4 117 0 0,0-1-1 0 0,1-1 1 0 0,-1 0 0 0 0,1-1 0 0 0,0 0 0 0 0,1-1 0 0 0,-1-1 0 0 0,1 0 0 0 0,-1 0 0 0 0,15-1-117 0 0,-2 0 144 0 0,1-2 1 0 0,-1-1 0 0 0,1-1 0 0 0,-1-2 0 0 0,1 0 0 0 0,-1-2 0 0 0,-1-1-1 0 0,20-7-144 0 0,77-59 194 0 0,-112 33-1475 0 0,-21 32-7544 0 0,6 8-2495 0 0</inkml:trace>
  <inkml:trace contextRef="#ctx0" brushRef="#br0" timeOffset="1387.178">980 579 10386 0 0,'0'0'2390'0'0,"0"0"-750"0"0,0 0-306 0 0,0 0 4 0 0,0 0-30 0 0,0 0-140 0 0,0 0-225 0 0,0 0-235 0 0,0 0-165 0 0,0 0-60 0 0,0 0-27 0 0,0 0-24 0 0,-21 9-25 0 0,-66 31-31 0 0,27 11 361 0 0,51-37-597 0 0,-2 0-96 0 0,0 0 1 0 0,2 1-1 0 0,0-1 0 0 0,0 2 0 0 0,2-1 0 0 0,0 1 1 0 0,0 1-1 0 0,2-1 0 0 0,0 1 0 0 0,1 0 0 0 0,0 0 1 0 0,2 0-1 0 0,0 0 0 0 0,1 1 0 0 0,0 3-44 0 0,1-19 12 0 0,1 1 0 0 0,-1 0 0 0 0,1 0 0 0 0,0-1 1 0 0,-1 1-1 0 0,1 0 0 0 0,1-1 0 0 0,-1 1 0 0 0,0-1 0 0 0,0 1 0 0 0,1-1 0 0 0,0 1 0 0 0,-1-1 0 0 0,1 0 0 0 0,0 0 1 0 0,0 0-1 0 0,0 0 0 0 0,0 0 0 0 0,0 0 0 0 0,1-1 0 0 0,-1 1 0 0 0,0-1 0 0 0,1 0 0 0 0,0 1 0 0 0,-1-1 0 0 0,1 0 0 0 0,-1 0 1 0 0,1-1-1 0 0,0 1 0 0 0,0-1 0 0 0,0 1 0 0 0,-1-1 0 0 0,3 0-12 0 0,2 1 80 0 0,-1-1 0 0 0,1 0 0 0 0,-1 0 0 0 0,1-1 0 0 0,-1 1 0 0 0,0-1 0 0 0,1-1 0 0 0,-1 1 0 0 0,0-1 0 0 0,0-1 0 0 0,0 1 0 0 0,0-1 0 0 0,0 0 0 0 0,1-1-80 0 0,19-16 172 0 0,-1-1-1 0 0,-1-1 1 0 0,0-2-1 0 0,-2 0 1 0 0,-1-2-1 0 0,-1 0 1 0 0,-1-1-1 0 0,-2-1 1 0 0,0 0-1 0 0,2-11-171 0 0,10-27 33 0 0,-29 65-33 0 0,0 1-33 0 0,-27 30-247 0 0,18-19 242 0 0,2-4 25 0 0,0 1 0 0 0,1 0 0 0 0,0 0 0 0 0,0 1 0 0 0,0 0-1 0 0,1 0 1 0 0,1 0 0 0 0,0 0 0 0 0,0 1 0 0 0,0-1 0 0 0,2 1-1 0 0,-1 0 1 0 0,1 0 0 0 0,0 1 0 0 0,1-1 0 0 0,0 0 0 0 0,1 7 13 0 0,2-13 1 0 0,0 1 0 0 0,0-1-1 0 0,0 1 1 0 0,1-1 0 0 0,0 0 0 0 0,0 0 0 0 0,0 0 0 0 0,0-1 0 0 0,0 1 0 0 0,1-1 0 0 0,-1 1 0 0 0,1-1 0 0 0,0 0 0 0 0,0-1 0 0 0,0 1 0 0 0,1-1 0 0 0,-1 0-1 0 0,0 0 1 0 0,1 0 0 0 0,3 1-1 0 0,4 0 13 0 0,-1-1 0 0 0,1 0-1 0 0,0 0 1 0 0,-1-1 0 0 0,1-1 0 0 0,0 0-1 0 0,0 0 1 0 0,0-1 0 0 0,-1-1-1 0 0,1 0 1 0 0,0-1 0 0 0,-1 0 0 0 0,0 0-1 0 0,0-1 1 0 0,0-1 0 0 0,0 0-1 0 0,5-4-12 0 0,-1 1 26 0 0,0 0 0 0 0,0-2 0 0 0,-1 0 0 0 0,0-1 0 0 0,-1 0 0 0 0,0-1 0 0 0,-1 0-1 0 0,0-1 1 0 0,-1 0 0 0 0,4-7-26 0 0,-3 5 10 0 0,-2-1-1 0 0,0 0 1 0 0,-1 0-1 0 0,-1 0 1 0 0,0-1-1 0 0,-2-1 1 0 0,0 1 0 0 0,0-1-1 0 0,-2 0 1 0 0,0 0-1 0 0,-1 0 1 0 0,-1-3-10 0 0,-2 20-2 0 0,0 0 1 0 0,0 0-1 0 0,0-1 0 0 0,-1 1 1 0 0,1 0-1 0 0,0 0 1 0 0,-1 0-1 0 0,1 0 0 0 0,-1-1 1 0 0,0 1-1 0 0,1 0 1 0 0,-1 0-1 0 0,0 0 0 0 0,1 0 1 0 0,-1 1-1 0 0,0-1 1 0 0,0 0-1 0 0,0 0 0 0 0,0 0 1 0 0,0 1-1 0 0,0-1 0 0 0,0 0 1 0 0,0 1-1 0 0,0-1 1 0 0,0 1-1 0 0,0-1 0 0 0,0 1 1 0 0,-1 0-1 0 0,1-1 1 0 0,0 1-1 0 0,0 0 0 0 0,0 0 1 0 0,-1 0-1 0 0,1 0 1 0 0,0 0-1 0 0,0 0 0 0 0,0 0 1 0 0,-1 0-1 0 0,1 0 1 0 0,0 1-1 0 0,0-1 0 0 0,0 0 1 0 0,-1 1 1 0 0,-53 20-79 0 0,45-14 59 0 0,0 0 0 0 0,1 1-1 0 0,0 0 1 0 0,0 0 0 0 0,1 1 0 0 0,0 0 0 0 0,1 1 0 0 0,0-1 0 0 0,0 1-1 0 0,0 3 21 0 0,6-12-3 0 0,1 0-1 0 0,0 0 0 0 0,-1 1 1 0 0,1-1-1 0 0,0 0 0 0 0,-1 1 0 0 0,1-1 1 0 0,0 0-1 0 0,0 1 0 0 0,0-1 0 0 0,0 0 1 0 0,1 1-1 0 0,-1-1 0 0 0,0 0 1 0 0,0 0-1 0 0,1 1 0 0 0,-1-1 0 0 0,1 0 1 0 0,-1 0-1 0 0,1 1 0 0 0,-1-1 1 0 0,1 0-1 0 0,0 0 0 0 0,0 0 0 0 0,0 0 1 0 0,-1 0-1 0 0,1 0 0 0 0,0 0 0 0 0,0 0 1 0 0,0 0-1 0 0,0-1 0 0 0,1 1 1 0 0,-1 0-1 0 0,0-1 0 0 0,0 1 0 0 0,0 0 1 0 0,1-1-1 0 0,-1 0 0 0 0,0 1 1 0 0,0-1-1 0 0,1 0 0 0 0,-1 1 0 0 0,0-1 1 0 0,2 0 3 0 0,66 5 57 0 0,-62-5-59 0 0,163 4 32 0 0,-168-3-30 0 0,1-1 0 0 0,0 1 0 0 0,-1 0 0 0 0,1 0 0 0 0,-1 1 0 0 0,0-1 0 0 0,1 1 0 0 0,-1-1 0 0 0,0 1 0 0 0,0 0 0 0 0,0-1 0 0 0,0 1 0 0 0,0 0 0 0 0,0 1 0 0 0,0-1 0 0 0,-1 0 0 0 0,1 0 0 0 0,-1 1 0 0 0,1-1 0 0 0,-1 1 0 0 0,0-1 1 0 0,0 1-1 0 0,0 0 0 0 0,-1-1 0 0 0,1 1 0 0 0,0 0 0 0 0,-1-1 0 0 0,0 1 0 0 0,0 0 0 0 0,0 0 0 0 0,0-1 0 0 0,0 1 0 0 0,0 0 0 0 0,-1 0 0 0 0,1-1 0 0 0,-2 3 0 0 0,-34 91-8 0 0,34-93 2 0 0,1 0 0 0 0,-1 0 0 0 0,1 1 0 0 0,-1-1 0 0 0,1 0-1 0 0,0 1 1 0 0,0 0 0 0 0,1-1 0 0 0,-1 1 0 0 0,1-1 0 0 0,0 1 0 0 0,0 0 0 0 0,0-1 0 0 0,0 1 0 0 0,0 0-1 0 0,1-1 1 0 0,0 1 0 0 0,0-1 0 0 0,0 1 0 0 0,0-1 0 0 0,0 1 0 0 0,1-1 0 0 0,0 0 0 0 0,-1 0 0 0 0,1 0 0 0 0,0 0-1 0 0,1 0 1 0 0,-1 0 0 0 0,0 0 0 0 0,1 0 0 0 0,0-1 0 0 0,-1 0 0 0 0,1 1 0 0 0,0-1 0 0 0,0 0 0 0 0,0 0-1 0 0,1-1 1 0 0,-1 1 0 0 0,0-1 0 0 0,1 1 0 0 0,-1-1 0 0 0,1 0 6 0 0,8-5 22 0 0,0 1 1 0 0,-1-2-1 0 0,1 1 1 0 0,-1-2-1 0 0,0 1 1 0 0,-1-2-1 0 0,1 1 0 0 0,-1-1 1 0 0,0-1-1 0 0,-1 0 1 0 0,0 0-1 0 0,0-1 0 0 0,-1 0 1 0 0,6-8-23 0 0,-13 15 5 0 0,22-26 49 0 0,-2-2 0 0 0,0 0 0 0 0,-3-2 0 0 0,0 0 1 0 0,-2-1-1 0 0,-1 0 0 0 0,-2-1 0 0 0,3-16-54 0 0,74-251 75 0 0,-84 280-70 0 0,-1-1 0 0 0,-1 0 0 0 0,0-1 0 0 0,-2 1 0 0 0,-1 0-1 0 0,0-1 1 0 0,-2 1 0 0 0,0-1 0 0 0,-2 1 0 0 0,-1-2-5 0 0,-28-13 192 0 0,9 73-193 0 0,15-10 55 0 0,1 1 0 0 0,1-1 0 0 0,1 1 0 0 0,1 0 0 0 0,1 0 1 0 0,2 0-1 0 0,1 1 0 0 0,2 18-54 0 0,-1 6 122 0 0,2 1 15 0 0,2-1 0 0 0,3 0 0 0 0,13 50-137 0 0,12 73 123 0 0,-16 43-31 0 0,-17-216-94 0 0,0 0 0 0 0,0-1 0 0 0,0 1 0 0 0,0 0 0 0 0,0-1 0 0 0,0 1 0 0 0,0 0 0 0 0,0 0 0 0 0,-1-1 0 0 0,1 1 0 0 0,0 0 0 0 0,-1-1 0 0 0,0 1 0 0 0,1 0 0 0 0,-1-1 0 0 0,0 1 0 0 0,0-1 0 0 0,0 1 0 0 0,0-1 0 0 0,0 0 0 0 0,0 1 0 0 0,0-1 0 0 0,-1 0 0 0 0,1 0 0 0 0,0 0 0 0 0,-1 0 0 0 0,1 0 0 0 0,-1 0 0 0 0,1 0 0 0 0,-1 0 0 0 0,0-1 0 0 0,1 1 0 0 0,-1 0 0 0 0,1-1 0 0 0,-1 0 0 0 0,-1 1 2 0 0,0-3-121 0 0,1 0-1 0 0,-1 1 1 0 0,1-2-1 0 0,-1 1 0 0 0,1 0 1 0 0,-1 0-1 0 0,1-1 1 0 0,0 1-1 0 0,0-1 0 0 0,1 0 1 0 0,-1 1-1 0 0,0-1 1 0 0,1 0-1 0 0,0 0 0 0 0,-1 0 1 0 0,1 0-1 0 0,0 0 1 0 0,1-1-1 0 0,-1 1 0 0 0,1 0 1 0 0,-1 0-1 0 0,1 0 0 0 0,0-1 1 0 0,0 1-1 0 0,0-1 122 0 0,-1-4-459 0 0,-9-66-4096 0 0,5 27-6092 0 0,5 34-626 0 0</inkml:trace>
  <inkml:trace contextRef="#ctx0" brushRef="#br0" timeOffset="1635.092">1683 487 13147 0 0,'0'0'1824'0'0,"0"0"-393"0"0,0 0-120 0 0,0 0 39 0 0,0 0-30 0 0,0 0-124 0 0,0 0-181 0 0,0 0-165 0 0,0 0-145 0 0,0 0-102 0 0,0 0-86 0 0,32-2-79 0 0,102-3-37 0 0,121-22 782 0 0,-121-6-3635 0 0,-114 20-736 0 0,-13 5-974 0 0,-2 4-570 0 0,2-4-7009 0 0</inkml:trace>
  <inkml:trace contextRef="#ctx0" brushRef="#br0" timeOffset="2061.308">2506 48 15923 0 0,'0'0'1470'0'0,"0"0"-291"0"0,0 0-23 0 0,0 0 86 0 0,0 0-21 0 0,0 0-167 0 0,0 0-243 0 0,-11 33-156 0 0,-32 104-119 0 0,13 17 789 0 0,23-88-863 0 0,4 1 0 0 0,2-1 0 0 0,5 41-462 0 0,-3-94 35 0 0,1-1 0 0 0,-1 1 0 0 0,2-1 0 0 0,0 1 0 0 0,0-1 0 0 0,1 0 0 0 0,1 0 1 0 0,0-1-1 0 0,0 1 0 0 0,3 1-35 0 0,-6-11 23 0 0,0 0 1 0 0,1 0-1 0 0,-1 0 0 0 0,1 0 1 0 0,0 0-1 0 0,-1-1 1 0 0,1 0-1 0 0,0 1 1 0 0,0-1-1 0 0,0 0 0 0 0,0 0 1 0 0,0 0-1 0 0,0-1 1 0 0,0 1-1 0 0,1-1 1 0 0,-1 0-1 0 0,0 0 0 0 0,0 0 1 0 0,0 0-1 0 0,0 0 1 0 0,0-1-1 0 0,1 1 1 0 0,-1-1-1 0 0,0 0 0 0 0,0 0 1 0 0,0 0-1 0 0,-1 0 1 0 0,1-1-1 0 0,0 1 1 0 0,1-2-24 0 0,114-74 413 0 0,-111 72-410 0 0,0 0 0 0 0,0 1 0 0 0,1 0 1 0 0,-1 1-1 0 0,1-1 0 0 0,0 1 0 0 0,0 1 0 0 0,0-1 0 0 0,0 1 0 0 0,0 1 1 0 0,2 0-4 0 0,-9 2 5 0 0,1 0 0 0 0,-1 1 0 0 0,0-1 0 0 0,1 1 0 0 0,-1-1 1 0 0,0 1-1 0 0,0 0 0 0 0,0 0 0 0 0,0-1 0 0 0,0 1 0 0 0,0 0 1 0 0,0 0-1 0 0,-1 0 0 0 0,1 0 0 0 0,-1 0 0 0 0,1 0 0 0 0,-1 0 1 0 0,0 0-1 0 0,0 0 0 0 0,0 0 0 0 0,0 0 0 0 0,0 0 0 0 0,-1 1-5 0 0,1 19 37 0 0,0-1 1 0 0,2 0-1 0 0,0 1 0 0 0,1-1 0 0 0,1 0 0 0 0,5 12-37 0 0,21 11-112 0 0,-15-49-3164 0 0,-12-7-6308 0 0,-2 8-2892 0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5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48 335 1384 0 0,'0'0'594'0'0,"0"0"-173"0"0,0 0 83 0 0,0 0 375 0 0,0 0 424 0 0,0 0 272 0 0,0 0 88 0 0,0 0-141 0 0,0 0-205 0 0,0 0-150 0 0,0 0-105 0 0,0 0-66 0 0,8 3-12 0 0,0 0-546 0 0,1 0 0 0 0,-1-1 0 0 0,1 0 0 0 0,0 0 0 0 0,-1-1 0 0 0,1-1 0 0 0,0 1 0 0 0,0-1-1 0 0,0-1 1 0 0,0 0 0 0 0,-1 0 0 0 0,1 0 0 0 0,0-1 0 0 0,3-2-438 0 0,6-5 423 0 0,-1-1-1 0 0,0-1 1 0 0,0-1 0 0 0,-1 0 0 0 0,-1-1-1 0 0,0-1 1 0 0,-1 0 0 0 0,2-4-423 0 0,-2 5 126 0 0,-1-1 1 0 0,-1-1-1 0 0,0 0 1 0 0,-1-1-1 0 0,-1 0 1 0 0,0-1-1 0 0,-1 0 1 0 0,-1 0-1 0 0,-1-1 1 0 0,0 0-1 0 0,-2-1 1 0 0,2-6-127 0 0,-7 25 13 0 0,-1 1 1 0 0,1-1 0 0 0,0 1-1 0 0,-1-1 1 0 0,1 0 0 0 0,0 1-1 0 0,-1-1 1 0 0,1 0 0 0 0,-1 1-1 0 0,1-1 1 0 0,-1 0 0 0 0,1 1-1 0 0,-1-1 1 0 0,1 0 0 0 0,-1 0-1 0 0,1 0 1 0 0,-1 0 0 0 0,1 0-1 0 0,-1 1 1 0 0,0-1 0 0 0,1 0-1 0 0,-1 0 1 0 0,1 0 0 0 0,-1 0 0 0 0,1-1-1 0 0,-1 1 1 0 0,1 0 0 0 0,-1 0-1 0 0,1 0 1 0 0,-1 0 0 0 0,1 0-1 0 0,-1-1 1 0 0,1 1 0 0 0,-1 0-1 0 0,1 0 1 0 0,-1-1 0 0 0,1 1-1 0 0,-1 0 1 0 0,1-1 0 0 0,0 1-1 0 0,-1-1 1 0 0,1 1 0 0 0,0 0-1 0 0,-1-1 1 0 0,1 1 0 0 0,0-1-1 0 0,-1 1 1 0 0,1-1 0 0 0,0 1-1 0 0,0-1 1 0 0,0 1 0 0 0,-1-1-1 0 0,1 1 1 0 0,0-1 0 0 0,0 1-1 0 0,0-1 1 0 0,0 0 0 0 0,0 1-1 0 0,0-1-13 0 0,-23 62 78 0 0,3 2 0 0 0,2 0-1 0 0,3 1 1 0 0,3 0-1 0 0,3 1 1 0 0,2 0-1 0 0,4 1 1 0 0,2-1-1 0 0,6 39-77 0 0,-6 32 43 0 0,1-115-34 0 0,2 40 15 0 0,-3-1 1 0 0,-2 1-1 0 0,-3-1 1 0 0,-2 0-1 0 0,-3 0 1 0 0,-3-1 0 0 0,-2-1-1 0 0,-16 36-24 0 0,25-78 10 0 0,0 0 1 0 0,-1 0-1 0 0,-1-1 0 0 0,0 0 1 0 0,-1 0-1 0 0,-1-1 0 0 0,0 0 0 0 0,-1-1 1 0 0,0-1-1 0 0,-1 0 0 0 0,-13 10-10 0 0,-16-4 108 0 0,25-65-178 0 0,-23-127 44 0 0,30 100-135 0 0,63 60 2 0 0,-13-8-478 0 0,-37 20 287 0 0,43-35 131 0 0,-37 21-3928 0 0,-5-2-5615 0 0,-4 17-1130 0 0</inkml:trace>
  <inkml:trace contextRef="#ctx0" brushRef="#br0" timeOffset="1358.552">58 961 1872 0 0,'0'0'1687'0'0,"0"0"-84"0"0,0 0 84 0 0,0 0 187 0 0,0 0 45 0 0,0 0-153 0 0,0 0-206 0 0,0 0-209 0 0,0 0-198 0 0,0 0-125 0 0,0 0-68 0 0,0 0-81 0 0,0 0-62 0 0,19 0-53 0 0,63-4-61 0 0,10-25 1098 0 0,126-56 104 0 0,-190 74-1963 0 0,-27 11-64 0 0,-1 0-70 0 0,0 0-158 0 0,0 0-340 0 0,0 0-609 0 0,-4 4-7227 0 0,0 0-2973 0 0</inkml:trace>
  <inkml:trace contextRef="#ctx0" brushRef="#br0" timeOffset="2245.714">680 847 5665 0 0,'0'0'1902'0'0,"0"0"-124"0"0,0 0-118 0 0,0 0-112 0 0,0 0-93 0 0,0 0-180 0 0,0 0-197 0 0,0 0-202 0 0,0 0-172 0 0,0 0-101 0 0,0 0-75 0 0,0 0-70 0 0,0 0-61 0 0,-3 24-40 0 0,-10 72-43 0 0,14 49 1055 0 0,-1-127-1685 0 0,0 5 2690 0 0,2-42-758 0 0,3-5-1545 0 0,1-1-1 0 0,1 1 0 0 0,1 0 0 0 0,1 1 1 0 0,1 0-1 0 0,1 0 0 0 0,1 1 0 0 0,1 1 1 0 0,9-12-71 0 0,75-99 210 0 0,-95 129-207 0 0,0 0 0 0 0,0 0 1 0 0,1 0-1 0 0,-1 0 0 0 0,1 0 0 0 0,0 1 0 0 0,0-1 0 0 0,0 1 0 0 0,0 0 0 0 0,0 0 0 0 0,1 0 0 0 0,-1 0 0 0 0,0 0 1 0 0,1 1-1 0 0,0-1 0 0 0,-1 1 0 0 0,1 0 0 0 0,0 0 0 0 0,3 0-3 0 0,-2 38 47 0 0,-4 26-887 0 0,18-55-2895 0 0,-1-8-2085 0 0,-10-1-393 0 0,-2 1-3769 0 0</inkml:trace>
  <inkml:trace contextRef="#ctx0" brushRef="#br0" timeOffset="2557.703">1184 751 7970 0 0,'0'0'1811'0'0,"0"0"-102"0"0,0 0 33 0 0,0 0-17 0 0,0 0-133 0 0,0 0-225 0 0,0 0-260 0 0,0 0-190 0 0,0 0-138 0 0,0 0-100 0 0,0 0-124 0 0,-25 34-121 0 0,-75 105-108 0 0,66-75-9 0 0,34-55-253 0 0,-1-7-41 0 0,1 1-1 0 0,-1 0 0 0 0,1-1 1 0 0,0 1-1 0 0,0 0 0 0 0,-1-1 0 0 0,2 1 1 0 0,-1-1-1 0 0,0 1 0 0 0,1 0 1 0 0,-1-1-1 0 0,1 1 0 0 0,0-1 1 0 0,0 1-1 0 0,0-1 0 0 0,0 1 1 0 0,0-1-1 0 0,0 0 0 0 0,1 0 0 0 0,-1 1 1 0 0,1-1-1 0 0,-1 0 0 0 0,1 0 1 0 0,0-1-1 0 0,0 1 0 0 0,0 0 1 0 0,0 0-1 0 0,0-1 0 0 0,0 0 1 0 0,1 1-1 0 0,-1-1 0 0 0,0 0 0 0 0,1 0 1 0 0,-1 0-1 0 0,1 0 0 0 0,-1 0 1 0 0,1-1-1 0 0,0 1 0 0 0,-1-1 1 0 0,1 0-1 0 0,-1 0 0 0 0,1 0 1 0 0,0 0-1 0 0,-1 0 0 0 0,1 0 1 0 0,0-1-1 0 0,-1 1 0 0 0,1-1-22 0 0,11-1 137 0 0,-1-1 0 0 0,0 0 0 0 0,0-1 0 0 0,0 0 0 0 0,0-1 0 0 0,-1 0 0 0 0,0-1 0 0 0,0 0 0 0 0,0-1 0 0 0,-1-1 0 0 0,0 0 0 0 0,0 0 0 0 0,-1-1 0 0 0,0-1 0 0 0,0 1 0 0 0,-1-1 0 0 0,-1-1 0 0 0,0 0 0 0 0,0 0 0 0 0,-1-1 0 0 0,0 0 0 0 0,-1 0-137 0 0,-2 5 26 0 0,-1-1-1 0 0,0 1 1 0 0,-1-1-1 0 0,1 1 1 0 0,-1-1 0 0 0,-1 0-1 0 0,1 0 1 0 0,-2 0-1 0 0,1 0 1 0 0,-1 0-1 0 0,0 0 1 0 0,0 0 0 0 0,-1 0-1 0 0,0 1 1 0 0,-1-1-1 0 0,0 0 1 0 0,-1-4-26 0 0,1 10-63 0 0,1-1 0 0 0,-1 1 0 0 0,0 0 0 0 0,0 0 0 0 0,0 0 0 0 0,0 0 0 0 0,0 0 0 0 0,-1 0 0 0 0,1 0 0 0 0,0 1 0 0 0,-1-1 0 0 0,0 1 0 0 0,1 0 0 0 0,-1 0 0 0 0,0 0 0 0 0,1 0 0 0 0,-1 0 0 0 0,0 1 0 0 0,0-1 0 0 0,0 1 0 0 0,1-1 0 0 0,-1 1 0 0 0,0 0 0 0 0,0 0 0 0 0,0 1 0 0 0,0-1 0 0 0,0 1 0 0 0,1-1 0 0 0,-1 1 0 0 0,0 0 0 0 0,-2 1 63 0 0,-25 10-3914 0 0,6 4-4146 0 0,16-11-3451 0 0</inkml:trace>
  <inkml:trace contextRef="#ctx0" brushRef="#br0" timeOffset="8564.67">1525 748 0 0 0,'0'0'1066'0'0,"0"0"210"0"0,0 0 269 0 0,0 0 256 0 0,0 0 117 0 0,0 0-101 0 0,0 0-231 0 0,0 0-240 0 0,0 0-197 0 0,0 0-150 0 0,0 0-92 0 0,5-5-98 0 0,16-12-98 0 0,-16 13-104 0 0,-5 4-101 0 0,0 0-69 0 0,1 42 3436 0 0,-11 104-2241 0 0,-8-58-1436 0 0,-10-3-26 0 0,46-164 1978 0 0,-4 50-2104 0 0,0 0 0 0 0,2 0 1 0 0,2 2-1 0 0,0 0 0 0 0,1 1 0 0 0,2 1 0 0 0,10-10-44 0 0,-23 28-5 0 0,80-55 57 0 0,-87 62-48 0 0,0 0 1 0 0,1 0-1 0 0,-1 0 0 0 0,1 0 1 0 0,-1 0-1 0 0,0 0 0 0 0,1 0 0 0 0,-1 0 1 0 0,0 1-1 0 0,1-1 0 0 0,-1 1 1 0 0,0-1-1 0 0,1 1 0 0 0,-1-1 0 0 0,0 1 1 0 0,0 0-1 0 0,1 0 0 0 0,-1-1 1 0 0,0 1-1 0 0,0 0 0 0 0,0 0 0 0 0,0 0 1 0 0,0 0-1 0 0,0 1 0 0 0,-1-1 1 0 0,1 0-1 0 0,0 0 0 0 0,-1 0 1 0 0,1 1-1 0 0,0-1 0 0 0,-1 0 0 0 0,1 1 1 0 0,-1-1-1 0 0,0 0 0 0 0,0 1 1 0 0,1-1-1 0 0,-1 0 0 0 0,0 1 0 0 0,0-1 1 0 0,0 1-1 0 0,0-1 0 0 0,-1 0 1 0 0,1 1-1 0 0,0-1 0 0 0,0 1 0 0 0,-1-1 1 0 0,1 0-1 0 0,-1 1 0 0 0,1-1 1 0 0,-1 0-1 0 0,0 1-4 0 0,0 12 77 0 0,-29 121 201 0 0,-1 27-200 0 0,31-162-90 0 0,0 0 7 0 0,0 0 18 0 0,0 0 10 0 0,0 0 8 0 0,3-15 225 0 0,6-8-238 0 0,2 0 1 0 0,1 1 0 0 0,0 0-1 0 0,2 1 1 0 0,0 0 0 0 0,9-8-19 0 0,-18 23-2 0 0,7-12-9 0 0,1 0-1 0 0,2 0 0 0 0,-1 2 0 0 0,2-1 0 0 0,0 2 0 0 0,1 0 0 0 0,0 1 0 0 0,1 1 0 0 0,1 1 1 0 0,12-6 11 0 0,-29 20-2 0 0,-1 0-1 0 0,1 0 1 0 0,-1 0 0 0 0,0 1 0 0 0,1-1 0 0 0,-1 1 0 0 0,0-1 0 0 0,0 1 0 0 0,-1-1 0 0 0,1 1 0 0 0,0-1 0 0 0,-1 1-1 0 0,0 0 1 0 0,0-1 0 0 0,1 1 0 0 0,-1 0 0 0 0,-1-1 0 0 0,1 1 0 0 0,0 0 0 0 0,-1-1 0 0 0,1 1 0 0 0,-1-1 0 0 0,-1 3 2 0 0,-24 84 101 0 0,-4 46-48 0 0,30-134-55 0 0,-1 1-1 0 0,1 0 0 0 0,0 0 1 0 0,0-1-1 0 0,-1 1 1 0 0,1 0-1 0 0,0 0 0 0 0,1 0 1 0 0,-1 0-1 0 0,0-1 0 0 0,0 1 1 0 0,1 0-1 0 0,-1 0 0 0 0,1-1 1 0 0,0 1-1 0 0,-1 0 1 0 0,1-1-1 0 0,0 1 0 0 0,0-1 1 0 0,0 1-1 0 0,0-1 0 0 0,0 1 1 0 0,1-1-1 0 0,-1 0 1 0 0,0 1-1 0 0,0-1 0 0 0,1 0 1 0 0,-1 0-1 0 0,1 0 0 0 0,-1 0 1 0 0,1 0-1 0 0,0 0 1 0 0,-1-1-1 0 0,1 1 0 0 0,0 0 3 0 0,13-37-4434 0 0,-14 31-1315 0 0,-1 2-6254 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1970 6249 0 0,'0'0'1639'0'0,"0"0"-178"0"0,0 0-50 0 0,0 0 200 0 0,0 0 172 0 0,0 0-12 0 0,0 0-222 0 0,0 0-352 0 0,0 0-317 0 0,0 0-220 0 0,0 0-112 0 0,3-5-48 0 0,8-12-42 0 0,-8 13-21 0 0,-3 4-46 0 0,0 0-40 0 0,0 0-62 0 0,0 0-33 0 0,29 36 2435 0 0,-7 0-2485 0 0,-1 2-1 0 0,-2 0 0 0 0,-2 0 1 0 0,-1 2-1 0 0,-2 0 1 0 0,-2 1-1 0 0,-1 0 0 0 0,-3 1 1 0 0,-1 2-206 0 0,29 300 494 0 0,-27-295-534 0 0,14-33 1190 0 0,-18-39-883 0 0,43-124-78 0 0,105-298 38 0 0,-103 324-171 0 0,-48 107 12 0 0,-2 13-58 0 0,0 1 12 0 0,0 0-19 0 0,0 0 3 0 0,0 0-15 0 0,0 0 2 0 0,0 0 7 0 0,0 0-13 0 0,0 0 13 0 0,0 0-6 0 0,0 0 5 0 0,0-1 21 0 0,-2-71-66 0 0,0 5 59 0 0,2 67-29 0 0,-1 0-2 0 0,12 51-8993 0 0,-8-44 3114 0 0,-3-2-5760 0 0</inkml:trace>
  <inkml:trace contextRef="#ctx0" brushRef="#br0" timeOffset="929.914">1545 2504 4489 0 0,'0'0'1876'0'0,"0"0"42"0"0,0 0 121 0 0,0 0 63 0 0,0 0-146 0 0,0 0-299 0 0,0 0-318 0 0,0 0-256 0 0,0 0-165 0 0,0 0-112 0 0,0 0-82 0 0,0 0-60 0 0,0 0-58 0 0,-1-7-67 0 0,-2-20-63 0 0,2 26-448 0 0,1 1 0 0 0,-1-1 0 0 0,1 1 0 0 0,-1-1 0 0 0,0 1 0 0 0,0-1 0 0 0,1 1 0 0 0,-1-1 0 0 0,0 1 0 0 0,1-1 0 0 0,-1 1 1 0 0,0 0-1 0 0,0 0 0 0 0,0-1 0 0 0,0 1 0 0 0,1 0 0 0 0,-1 0 0 0 0,0 0 0 0 0,0 0 0 0 0,0 0 0 0 0,0 0 0 0 0,1 0 0 0 0,-1 0 0 0 0,0 0 0 0 0,0 1 1 0 0,0-1-1 0 0,1 0 0 0 0,-1 0 0 0 0,0 1 0 0 0,0-1 0 0 0,1 1 0 0 0,-1-1 0 0 0,0 0 0 0 0,0 1 0 0 0,1-1 0 0 0,-1 1 0 0 0,1 0 0 0 0,-1-1 0 0 0,0 1 1 0 0,1 0-29 0 0,-12 7 26 0 0,0 1 0 0 0,0 1 0 0 0,1 0 1 0 0,0 1-1 0 0,1 0 0 0 0,1 0 1 0 0,-1 1-1 0 0,2 1 0 0 0,0-1 1 0 0,0 1-1 0 0,-5 14-26 0 0,12-26 9 0 0,0 0 0 0 0,1 1 1 0 0,-1-1-1 0 0,0 1 0 0 0,1-1 1 0 0,-1 1-1 0 0,1-1 0 0 0,-1 1 0 0 0,1 0 1 0 0,-1-1-1 0 0,1 1 0 0 0,0-1 1 0 0,0 1-1 0 0,0 0 0 0 0,0-1 0 0 0,0 1 1 0 0,1-1-1 0 0,-1 1 0 0 0,0 0 1 0 0,1-1-1 0 0,-1 1 0 0 0,1-1 0 0 0,-1 1 1 0 0,1-1-1 0 0,0 1 0 0 0,0-1 0 0 0,-1 0 1 0 0,1 1-1 0 0,0-1 0 0 0,0 0 1 0 0,0 0-1 0 0,1 1 0 0 0,-1-1 0 0 0,0 0 1 0 0,0 0-1 0 0,1 0 0 0 0,-1-1 1 0 0,0 1-1 0 0,1 0 0 0 0,-1 0 0 0 0,1-1 1 0 0,-1 1-1 0 0,1-1 0 0 0,-1 1 0 0 0,1-1 1 0 0,0 0-1 0 0,-1 1 0 0 0,2-1-9 0 0,11-3 119 0 0,-1 0-1 0 0,0-1 1 0 0,-1-1-1 0 0,1 1 1 0 0,-1-2-1 0 0,0 0 1 0 0,0-1-1 0 0,0 0 1 0 0,-1 0-1 0 0,0-1 1 0 0,-1-1-1 0 0,0 0 1 0 0,0 0-1 0 0,-1-1 1 0 0,0 0-1 0 0,-1-1 1 0 0,4-5-119 0 0,28-26 278 0 0,24-41 89 0 0,-62 79-337 0 0,0 3 339 0 0,0 15-136 0 0,90 237 499 0 0,-79-210-717 0 0,-1 0 1 0 0,-2 1-1 0 0,-1 1 0 0 0,-3-1 1 0 0,-1 1-1 0 0,-3 0 0 0 0,-1 0 1 0 0,-3 15-16 0 0,2-49 9 0 0,0 0 0 0 0,-1 1 0 0 0,0-1 0 0 0,0 0 0 0 0,-1 1 0 0 0,0-1 1 0 0,-1 0-1 0 0,0-1 0 0 0,0 1 0 0 0,-1 0 0 0 0,0-1 0 0 0,-1 0 0 0 0,0 0 1 0 0,0 0-1 0 0,-1 0 0 0 0,0-1 0 0 0,0 0 0 0 0,0 0 0 0 0,-1-1 0 0 0,0 0 1 0 0,-4 2-10 0 0,5-4 4 0 0,0 0 0 0 0,0 0 0 0 0,-1-1 0 0 0,0 0 0 0 0,0-1 0 0 0,0 0 0 0 0,0 0 0 0 0,0 0 0 0 0,0-1 0 0 0,0 0 0 0 0,-1 0 0 0 0,1-1 0 0 0,0 0 0 0 0,0 0 0 0 0,-1 0-4 0 0,4-3 4 0 0,1 1 0 0 0,0 0 0 0 0,0-1 1 0 0,0 0-1 0 0,0 0 0 0 0,0 0 0 0 0,1 0 1 0 0,-1 0-1 0 0,1-1 0 0 0,0 1 0 0 0,0-1 1 0 0,0 1-1 0 0,0-1 0 0 0,1 0 0 0 0,-1 1 1 0 0,1-1-1 0 0,0 0 0 0 0,0 0 1 0 0,1 0-1 0 0,-1 0 0 0 0,1 0 0 0 0,0 0 1 0 0,0 0-1 0 0,0 0 0 0 0,0 0 0 0 0,1-1-4 0 0,-1-22-27 0 0,1 0-1 0 0,1-1 0 0 0,2 1 1 0 0,1 1-1 0 0,0-1 0 0 0,2 1 0 0 0,1 0 1 0 0,2 0-1 0 0,0 1 0 0 0,2 0 1 0 0,0 1-1 0 0,2 0 0 0 0,5-6 28 0 0,28-26-2266 0 0,-35 46-1844 0 0,0 2-3305 0 0,-8 4-4695 0 0</inkml:trace>
  <inkml:trace contextRef="#ctx0" brushRef="#br0" timeOffset="33340.036">558 118 6057 0 0,'0'0'1109'0'0,"0"0"-165"0"0,0 0 41 0 0,0 0 210 0 0,0 0 255 0 0,0 0 145 0 0,0 0-8 0 0,0 0-116 0 0,0 0-220 0 0,0 0-196 0 0,0 0-152 0 0,-8-15-109 0 0,-22-44-53 0 0,-9 31 1325 0 0,31 27-1733 0 0,-1-3-151 0 0,-1 2 0 0 0,0-1 0 0 0,0 1 0 0 0,0 0 1 0 0,0 1-1 0 0,0 1 0 0 0,0-1 0 0 0,0 1 0 0 0,0 1 0 0 0,0 0 1 0 0,0 1-1 0 0,0-1 0 0 0,0 2 0 0 0,1 0 0 0 0,-1 0 0 0 0,1 0 1 0 0,-1 1-1 0 0,1 1 0 0 0,0 0 0 0 0,-8 5-182 0 0,-104 93 815 0 0,112-93-765 0 0,0 0 0 0 0,1 1-1 0 0,0 0 1 0 0,1 0-1 0 0,0 1 1 0 0,0 0-1 0 0,1 0 1 0 0,1 1 0 0 0,0-1-1 0 0,1 1 1 0 0,0 0-1 0 0,1 0 1 0 0,1 1-1 0 0,0-1 1 0 0,1 1-1 0 0,0 6-49 0 0,18 201 570 0 0,10-108-233 0 0,5 0 1 0 0,31 69-338 0 0,-44-140 85 0 0,-3 1-1 0 0,-1 0 1 0 0,-2 2 0 0 0,-3-1 0 0 0,-1 1-1 0 0,-2 1 1 0 0,-2 0 0 0 0,-2-1 0 0 0,-3 46-85 0 0,-5-63 40 0 0,-2-1 1 0 0,0 0 0 0 0,-2 0 0 0 0,0-1 0 0 0,-2 0 0 0 0,-1 0 0 0 0,-2-1 0 0 0,0-1-1 0 0,-1 0 1 0 0,-1-1 0 0 0,-2-1 0 0 0,0-1 0 0 0,-1 0 0 0 0,-10 6-41 0 0,29-26 1 0 0,-3 3 23 0 0,-1 0 1 0 0,0-1-1 0 0,0 1 1 0 0,-1 0 0 0 0,1-1-1 0 0,-1 0 1 0 0,0 0-1 0 0,1-1 1 0 0,-1 1 0 0 0,0-1-1 0 0,-1 0 1 0 0,1 0 0 0 0,0-1-1 0 0,-1 1 1 0 0,1-1-1 0 0,-5 0-24 0 0,11-24 46 0 0,3 18-45 0 0,1 0 1 0 0,0 1-1 0 0,0-1 1 0 0,0 1-1 0 0,0 0 1 0 0,1 0 0 0 0,0 1-1 0 0,0 0 1 0 0,0 0-1 0 0,0 0 1 0 0,0 0-1 0 0,0 1 1 0 0,1 0-2 0 0,-1 0 0 0 0,0 1 0 0 0,1 0 0 0 0,-1 0 0 0 0,0 0 0 0 0,0 1 0 0 0,1 0 0 0 0,-1 0 0 0 0,0 0 1 0 0,0 1-1 0 0,1 0 0 0 0,-1 0 0 0 0,0 1 0 0 0,0-1 0 0 0,0 1 0 0 0,0 1 0 0 0,5 2 0 0 0,34 13 16 0 0,18 17 13 0 0,-57-24-20 0 0,-1 1 0 0 0,0 0 0 0 0,-1 0 0 0 0,0 1 0 0 0,-1-1 0 0 0,0 1 0 0 0,-1-1 0 0 0,0 1 0 0 0,-1 0 0 0 0,-1 0 0 0 0,0 0 0 0 0,-1 0-1 0 0,0 0 1 0 0,-1 0 0 0 0,0-1 0 0 0,-2 5-9 0 0,-24 130 36 0 0,-7 73-13 0 0,34 78-24 0 0,7-268 8 0 0,0 0 1 0 0,3-1 0 0 0,0 1-1 0 0,2-2 1 0 0,1 1 0 0 0,1-2-1 0 0,1 1 1 0 0,9 10-8 0 0,-13-17 32 0 0,1 0 0 0 0,1 0 0 0 0,1-1 0 0 0,1-1-1 0 0,1 0 1 0 0,0-1 0 0 0,1-1 0 0 0,1 0 0 0 0,1-1 0 0 0,0-1 0 0 0,1-1 0 0 0,0-1 0 0 0,1 0 0 0 0,1-1 0 0 0,0-2 0 0 0,7 3-32 0 0,-9-10 7 0 0,0-1 1 0 0,1-2-1 0 0,-1 1 1 0 0,0-2 0 0 0,0-1-1 0 0,0 0 1 0 0,0-1-1 0 0,0-2 1 0 0,0 1 0 0 0,-1-2-1 0 0,0-1 1 0 0,0 0-1 0 0,0-1 1 0 0,-1-1-1 0 0,0 0 1 0 0,11-10-8 0 0,-2 1 0 0 0,-32 16-2774 0 0,-15 0-8343 0 0,16 2-2286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1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1053 5209 0 0,'0'0'1320'0'0,"0"0"-94"0"0,0 0 160 0 0,0 0 295 0 0,0 0 172 0 0,0 0-24 0 0,0 0-263 0 0,0 0-352 0 0,0 0-334 0 0,0 0-292 0 0,0 0-251 0 0,-8 0-150 0 0,-25 3-18 0 0,33-2-141 0 0,-1-1 0 0 0,1 1 0 0 0,0-1-1 0 0,0 1 1 0 0,-1-1 0 0 0,1 1-1 0 0,0 0 1 0 0,0-1 0 0 0,0 1-1 0 0,0-1 1 0 0,-1 1 0 0 0,1-1 0 0 0,0 1-1 0 0,0 0 1 0 0,0-1 0 0 0,0 1-1 0 0,0-1 1 0 0,1 1 0 0 0,-1 0-1 0 0,0-1 1 0 0,0 1 0 0 0,0-1 0 0 0,0 1-1 0 0,1-1 1 0 0,-1 1 0 0 0,0-1-1 0 0,1 1 1 0 0,-1-1 0 0 0,0 1-1 0 0,1-1 1 0 0,-1 1 0 0 0,0-1 0 0 0,1 0-1 0 0,-1 1 1 0 0,1-1 0 0 0,-1 1-1 0 0,1-1 1 0 0,-1 0 0 0 0,1 0-1 0 0,-1 1 1 0 0,1-1 0 0 0,-1 0 0 0 0,1 0-1 0 0,-1 0 1 0 0,1 1 0 0 0,0-1-1 0 0,-1 0 1 0 0,1 0 0 0 0,0 0-28 0 0,0 1 112 0 0,10 6 166 0 0,0 1 0 0 0,1-1 0 0 0,0-1 0 0 0,1 0 0 0 0,-1-1 0 0 0,1 0 0 0 0,0-1 0 0 0,0 0 0 0 0,1-1 0 0 0,-1-1 0 0 0,1 0 0 0 0,-1 0 0 0 0,1-2-1 0 0,0 0 1 0 0,0 0 0 0 0,9-3-278 0 0,-9 3 145 0 0,12-2 76 0 0,0-1 1 0 0,-1-2-1 0 0,1-1 0 0 0,-1 0 1 0 0,-1-2-1 0 0,1-1 0 0 0,-1-1 1 0 0,-1-1-1 0 0,0-1 1 0 0,17-12-222 0 0,-9 3 169 0 0,-1-2 0 0 0,-2-1 1 0 0,0-1-1 0 0,-1-2 1 0 0,-2 0-1 0 0,-1-2 1 0 0,-1-1-1 0 0,-1 0 0 0 0,11-24-169 0 0,26-54 201 0 0,-4-3-1 0 0,8-33-200 0 0,-41 91 48 0 0,92-237 63 0 0,-85 245-195 0 0,-10 67-17 0 0,46 144 219 0 0,-48-106-90 0 0,-4 0-1 0 0,-2 1 0 0 0,-2 1 1 0 0,-4-1-1 0 0,-2 1 0 0 0,-4 43-27 0 0,1-86 2 0 0,0-1-1 0 0,-2 0 1 0 0,0 0-1 0 0,-1 0 0 0 0,-1 0 1 0 0,-1 0-1 0 0,0-1 0 0 0,-2 0 1 0 0,0 0-1 0 0,0-1 1 0 0,-2 1-1 0 0,0-2 0 0 0,0 1 1 0 0,-2-1-1 0 0,0-1 0 0 0,-1 0 1 0 0,0 0-1 0 0,-1-1 1 0 0,0-1-1 0 0,-1 0 0 0 0,0-1 1 0 0,-1-1-1 0 0,-1 0 0 0 0,0-1 1 0 0,0 0-1 0 0,0-1 1 0 0,-1-1-1 0 0,0-1 0 0 0,0-1 1 0 0,-1 0-1 0 0,0-1 0 0 0,0-1 1 0 0,-10 1-2 0 0,16-4-137 0 0,0 0 0 0 0,0-1 1 0 0,0 0-1 0 0,0-1 0 0 0,1 0 0 0 0,-1-1 1 0 0,0 0-1 0 0,1-1 0 0 0,0-1 0 0 0,0 1 1 0 0,0-2-1 0 0,1 1 0 0 0,0-1 1 0 0,0-1-1 0 0,0 0 0 0 0,1-1 0 0 0,0 1 1 0 0,0-2-1 0 0,-5-6 137 0 0,4-11-2320 0 0,10 17-1291 0 0,1 0-4102 0 0,1 4-3576 0 0</inkml:trace>
  <inkml:trace contextRef="#ctx0" brushRef="#br0" timeOffset="690.885">2166 824 9026 0 0,'0'0'1890'0'0,"0"0"-525"0"0,0 0-154 0 0,0 0 172 0 0,0 0 151 0 0,0 0 53 0 0,0 0-119 0 0,0 0-216 0 0,0 0-265 0 0,0 0-227 0 0,0 0-181 0 0,0 0-140 0 0,0 0-50 0 0,-8 3-36 0 0,-21 8-37 0 0,22 25 677 0 0,7 23-285 0 0,1-13-514 0 0,-1 0 0 0 0,-3 1-1 0 0,-1-1 1 0 0,-5 10-194 0 0,0-14 92 0 0,-1-1 0 0 0,-2 0 0 0 0,-2-1 0 0 0,-11 20-92 0 0,-8-22 766 0 0,27-61-292 0 0,4 10-465 0 0,1 0 0 0 0,0 0 0 0 0,0 0-1 0 0,1 0 1 0 0,1 0 0 0 0,1 0 0 0 0,-1 0-1 0 0,2 1 1 0 0,1-5-9 0 0,15-45-2 0 0,2 1 0 0 0,4 1-1 0 0,1 1 1 0 0,4 1 0 0 0,1 2 0 0 0,4 1 0 0 0,1 2-1 0 0,3 1 1 0 0,12-9 2 0 0,-44 52-6 0 0,1 0-1 0 0,0 0 1 0 0,0 1-1 0 0,1 0 1 0 0,0 1 0 0 0,0 0-1 0 0,1 1 1 0 0,0-1-1 0 0,0 2 1 0 0,1-1 0 0 0,-1 2-1 0 0,1-1 1 0 0,0 1-1 0 0,0 1 1 0 0,1 0-1 0 0,4 0 7 0 0,-13 3 3 0 0,-1 0 0 0 0,0 1-1 0 0,0-1 1 0 0,1 1-1 0 0,-1 0 1 0 0,0-1 0 0 0,0 1-1 0 0,0 0 1 0 0,0 0-1 0 0,0 1 1 0 0,0-1-1 0 0,0 0 1 0 0,0 1 0 0 0,0-1-1 0 0,-1 1 1 0 0,1-1-1 0 0,0 1 1 0 0,-1 0 0 0 0,0 0-1 0 0,1 0 1 0 0,-1-1-1 0 0,0 1 1 0 0,0 1-1 0 0,0-1 1 0 0,0 0 0 0 0,0 0-1 0 0,0 0 1 0 0,-1 0-1 0 0,1 1 1 0 0,-1-1 0 0 0,0 0-1 0 0,1 2-2 0 0,0 78 149 0 0,-4-61-109 0 0,-1-1 0 0 0,-1 0-1 0 0,-1 0 1 0 0,-1 0 0 0 0,0-1-1 0 0,-2 0 1 0 0,-4 7-40 0 0,-48 74 103 0 0,54-90-111 0 0,0 0 1 0 0,0-1 0 0 0,-1 1 0 0 0,-1-1 0 0 0,1-1 0 0 0,-1 1 0 0 0,-1-2 0 0 0,0 1 0 0 0,0-1 0 0 0,0-1 0 0 0,-1 0 0 0 0,0 0 0 0 0,0-1 0 0 0,0-1 0 0 0,-1 1-1 0 0,0-2 1 0 0,1 0 0 0 0,-1 0 0 0 0,-1-1 0 0 0,-8 0 7 0 0,18-1-73 0 0,-1 0 0 0 0,0 0 0 0 0,1-1-1 0 0,-1 0 1 0 0,0 1 0 0 0,1-1 0 0 0,-1 0 0 0 0,0-1-1 0 0,1 1 1 0 0,-1-1 0 0 0,0 1 0 0 0,1-1 0 0 0,-1 0-1 0 0,1-1 1 0 0,-1 1 0 0 0,1-1 0 0 0,0 1 0 0 0,0-1-1 0 0,-1 0 1 0 0,1 0 0 0 0,0 0 0 0 0,1-1 0 0 0,-1 1-1 0 0,0-1 1 0 0,1 1 0 0 0,-1-1 0 0 0,1 0 0 0 0,0 0-1 0 0,0 0 1 0 0,0 0 0 0 0,0 0 0 0 0,1-1 0 0 0,-1 1-1 0 0,1-1 1 0 0,0 1 0 0 0,-1-4 73 0 0,20-45-3628 0 0,10 26-3532 0 0,-21 20 4289 0 0,4-5-8405 0 0</inkml:trace>
  <inkml:trace contextRef="#ctx0" brushRef="#br0" timeOffset="1378.639">2525 979 8546 0 0,'0'0'1860'0'0,"0"0"-662"0"0,0 0-143 0 0,0 0 222 0 0,0 0 208 0 0,0 0 38 0 0,0 0-183 0 0,0 0-260 0 0,0 0-208 0 0,0 0-169 0 0,0 0-83 0 0,0 0-70 0 0,0 0-48 0 0,11 7-15 0 0,37 20-8 0 0,-45-26-374 0 0,1 1 1 0 0,0-1-1 0 0,0 0 0 0 0,0 0 1 0 0,0-1-1 0 0,0 1 0 0 0,0-1 0 0 0,0 0 1 0 0,0 0-1 0 0,0 0 0 0 0,0 0 1 0 0,0-1-1 0 0,0 0 0 0 0,-1 1 0 0 0,1-2 1 0 0,0 1-1 0 0,0 0 0 0 0,0-1 1 0 0,-1 1-1 0 0,1-1 0 0 0,-1 0 1 0 0,1-1-1 0 0,-1 1 0 0 0,0 0 0 0 0,0-1 1 0 0,1-1-106 0 0,7-3 151 0 0,13-12 76 0 0,0-1-1 0 0,-1-1 1 0 0,-2-1 0 0 0,0-2 0 0 0,-1 1 0 0 0,-1-2 0 0 0,-2-1 0 0 0,15-25-227 0 0,-24 35 32 0 0,1 1 0 0 0,-2-1 0 0 0,0 0 1 0 0,-1 0-1 0 0,0-1 0 0 0,-2 0 0 0 0,0 0 1 0 0,0 0-1 0 0,-2 0 0 0 0,0-1 0 0 0,-1-13-32 0 0,-1 29 4 0 0,0 0-1 0 0,0 0 1 0 0,0 0-1 0 0,-1 0 1 0 0,1 0-1 0 0,0 0 0 0 0,-1 0 1 0 0,0 0-1 0 0,1 0 1 0 0,-1 0-1 0 0,0 0 0 0 0,0 0 1 0 0,0 1-1 0 0,0-1 1 0 0,0 0-1 0 0,-1 1 0 0 0,1-1 1 0 0,0 1-1 0 0,-1-1 1 0 0,1 1-1 0 0,-1 0 1 0 0,1 0-1 0 0,-1-1 0 0 0,0 1 1 0 0,0 0-1 0 0,1 1 1 0 0,-1-1-1 0 0,0 0 0 0 0,0 0 1 0 0,0 1-1 0 0,0-1 1 0 0,0 1-1 0 0,0 0 0 0 0,0-1 1 0 0,0 1-1 0 0,0 0 1 0 0,0 0-1 0 0,0 0 1 0 0,0 1-4 0 0,-75 29-268 0 0,71-25 257 0 0,2-2 7 0 0,0 0 0 0 0,0 0 0 0 0,0 0 0 0 0,0 0 0 0 0,0 0 0 0 0,0 1 0 0 0,1 0 1 0 0,0 0-1 0 0,0 0 0 0 0,0 0 0 0 0,0 0 0 0 0,1 1 0 0 0,-1-1 0 0 0,1 1 0 0 0,0 0 0 0 0,1-1 0 0 0,-1 1 0 0 0,1 0 0 0 0,0 0 0 0 0,0 0 0 0 0,1 0 0 0 0,-1 0 0 0 0,1 4 4 0 0,3-6 0 0 0,0 0 0 0 0,0 0 0 0 0,0 0-1 0 0,0-1 1 0 0,1 1 0 0 0,-1-1 0 0 0,1 0-1 0 0,-1 0 1 0 0,1 0 0 0 0,0 0 0 0 0,0-1-1 0 0,0 0 1 0 0,0 1 0 0 0,0-1 0 0 0,0-1-1 0 0,0 1 1 0 0,0-1 0 0 0,1 1 0 0 0,-1-1-1 0 0,0-1 1 0 0,0 1 0 0 0,0 0 0 0 0,0-1-1 0 0,1 0 1 0 0,-1 0 0 0 0,14 0 25 0 0,-12 1-24 0 0,75 8 30 0 0,-79-8-28 0 0,0 0 0 0 0,0 1-1 0 0,1 0 1 0 0,-1-1 0 0 0,0 1 0 0 0,0 0 0 0 0,0 0-1 0 0,0 0 1 0 0,0 1 0 0 0,0-1 0 0 0,0 0 0 0 0,0 1-1 0 0,0-1 1 0 0,-1 1 0 0 0,1 0 0 0 0,-1-1 0 0 0,1 1-1 0 0,-1 0 1 0 0,0 0 0 0 0,1 0 0 0 0,-1 0 0 0 0,0 0-1 0 0,0 0 1 0 0,-1 0 0 0 0,1 1 0 0 0,0-1 0 0 0,-1 0-1 0 0,1 0 1 0 0,-1 1 0 0 0,0-1 0 0 0,1 1-3 0 0,-2 11 51 0 0,-1 0 0 0 0,0-1 1 0 0,-1 1-1 0 0,0-1 0 0 0,-1 0 1 0 0,0 0-1 0 0,-1 0 1 0 0,-1-1-1 0 0,0 1 0 0 0,-2 1-51 0 0,3-1 19 0 0,0-1 0 0 0,1 0 0 0 0,0 1 0 0 0,1 0 0 0 0,1 0 0 0 0,0 0 0 0 0,1 0 0 0 0,0 0 0 0 0,1 0 0 0 0,1 4-19 0 0,13-34-7700 0 0,-12 12 3713 0 0,2-2-7869 0 0</inkml:trace>
  <inkml:trace contextRef="#ctx0" brushRef="#br0" timeOffset="1577.293">3221 740 12219 0 0,'0'0'5950'0'0,"0"0"-4235"0"0,0 0-1161 0 0,0 0 63 0 0,0 0 141 0 0,0 0 70 0 0,0 0-105 0 0,0 0-229 0 0,0 0-235 0 0,0 0-153 0 0,0 0-90 0 0,0 0-55 0 0,-3 26-92 0 0,-5 77-180 0 0,10-78-289 0 0,6-25-1461 0 0,-2 0-7024 0 0,0 0-2607 0 0</inkml:trace>
  <inkml:trace contextRef="#ctx0" brushRef="#br0" timeOffset="1744.734">3222 246 18460 0 0,'0'0'2232'0'0,"0"0"-1119"0"0,0 0-345 0 0,0 0-104 0 0,0 0-104 0 0,0 0-128 0 0,0 0-272 0 0,0 0-184 0 0,0 0-112 0 0,0 0-104 0 0,0 0-56 0 0,0 0-144 0 0,0 0-272 0 0,0 0-760 0 0,13 85-2753 0 0,-5-74-8530 0 0</inkml:trace>
  <inkml:trace contextRef="#ctx0" brushRef="#br0" timeOffset="2160.464">3484 905 14387 0 0,'0'0'3645'0'0,"0"0"-2039"0"0,0 0-789 0 0,0 0-139 0 0,0 0-72 0 0,0 0 14 0 0,0 0-5 0 0,0 0-108 0 0,0 0-112 0 0,0 0-68 0 0,0 0-65 0 0,10-31-64 0 0,32-101-41 0 0,14 18 266 0 0,-38 90-325 0 0,-14 17-75 0 0,-2 4-23 0 0,-1 0-1 0 0,1 1 1 0 0,-1-1 0 0 0,1 0-1 0 0,0 1 1 0 0,0-1-1 0 0,0 1 1 0 0,1 0-1 0 0,-1-1 1 0 0,0 1 0 0 0,1 0-1 0 0,0 1 1 0 0,-1-1-1 0 0,1 0 1 0 0,0 1-1 0 0,0-1 1 0 0,0 1 0 0 0,0 0-1 0 0,1 0 1 0 0,22 57-103 0 0,-20 8 153 0 0,-6-56-41 0 0,-1 0 0 0 0,1 0 0 0 0,1 0 0 0 0,0-1 0 0 0,0 1 0 0 0,0 0 0 0 0,1-1 1 0 0,0 1-1 0 0,0-1 0 0 0,1 0 0 0 0,0 1 0 0 0,0-1 0 0 0,1 0 0 0 0,0-1 0 0 0,0 1 1 0 0,0-1-1 0 0,1 0 0 0 0,3 4-9 0 0,-5-9 69 0 0,0 1 1 0 0,0 0 0 0 0,0 0-1 0 0,0-1 1 0 0,0 1-1 0 0,0-1 1 0 0,0 0-1 0 0,0 0 1 0 0,0 0 0 0 0,1-1-1 0 0,-1 1 1 0 0,0-1-1 0 0,1 0 1 0 0,-1 0 0 0 0,1 0-1 0 0,-1 0 1 0 0,0 0-1 0 0,1-1 1 0 0,-1 1 0 0 0,0-1-1 0 0,0 0 1 0 0,1 0-1 0 0,-1 0 1 0 0,0-1-1 0 0,0 1 1 0 0,0-1 0 0 0,0 0-1 0 0,-1 1 1 0 0,1-1-1 0 0,0-1 1 0 0,-1 1 0 0 0,1 0-1 0 0,-1-1 1 0 0,0 1-1 0 0,1-2-69 0 0,66-101 1260 0 0,-31-2-1346 0 0,-38 107-224 0 0,12 10-11067 0 0,-9-5-667 0 0</inkml:trace>
  <inkml:trace contextRef="#ctx0" brushRef="#br0" timeOffset="3056.153">4318 633 15139 0 0,'0'0'2321'0'0,"0"0"-546"0"0,0 0-270 0 0,0 0-84 0 0,0 0-109 0 0,0 0-140 0 0,0 0-221 0 0,0 0-225 0 0,0 0-142 0 0,0 0-123 0 0,0 0-119 0 0,0 0-77 0 0,0 0-82 0 0,-20-6-63 0 0,-62-16-48 0 0,80 21-70 0 0,0 1 1 0 0,0 0 0 0 0,0-1-1 0 0,0 1 1 0 0,0 0-1 0 0,0 0 1 0 0,-1 0 0 0 0,1 1-1 0 0,0-1 1 0 0,0 0-1 0 0,0 1 1 0 0,0-1 0 0 0,0 1-1 0 0,0 0 1 0 0,0 0-1 0 0,0 0 1 0 0,0 0 0 0 0,0 0-1 0 0,1 0 1 0 0,-1 0-1 0 0,0 1 1 0 0,1-1 0 0 0,-1 1-1 0 0,1-1 1 0 0,-1 1-1 0 0,1 0-2 0 0,-6 4 5 0 0,-1 0-4 0 0,1 0 0 0 0,0 0 0 0 0,0 1 0 0 0,0 0 0 0 0,1 0 0 0 0,0 1 0 0 0,0 0-1 0 0,0 0 1 0 0,1 0 0 0 0,1 0 0 0 0,0 1 0 0 0,0 0 0 0 0,0 0 0 0 0,1 0 0 0 0,0 0 0 0 0,1 1 0 0 0,0-1 0 0 0,1 1 0 0 0,0-1 0 0 0,0 1 0 0 0,1 0 0 0 0,0 3-1 0 0,1-10-3 0 0,-1-1 0 0 0,1 0-1 0 0,0 1 1 0 0,0-1 0 0 0,0 0 0 0 0,0 0 0 0 0,0 0-1 0 0,1 0 1 0 0,-1 0 0 0 0,1 0 0 0 0,-1 0 0 0 0,1 0 0 0 0,0-1-1 0 0,-1 1 1 0 0,1-1 0 0 0,0 1 0 0 0,0-1 0 0 0,0 0-1 0 0,0 1 1 0 0,0-1 0 0 0,1 0 0 0 0,-1-1 0 0 0,0 1-1 0 0,0 0 1 0 0,1 0 0 0 0,-1-1 0 0 0,0 0 0 0 0,1 1-1 0 0,-1-1 1 0 0,2 0 3 0 0,76-4 32 0 0,-61-1-6 0 0,-1-1-1 0 0,1-2 0 0 0,-1 1 1 0 0,0-2-1 0 0,-1-1 1 0 0,0 0-1 0 0,0-1 1 0 0,-1-1-1 0 0,7-7-25 0 0,120-67 829 0 0,-140 84-810 0 0,0 1 0 0 0,0 0 0 0 0,0-1 0 0 0,0 1 0 0 0,0 1 1 0 0,0-1-1 0 0,0 0 0 0 0,0 1 0 0 0,0-1 0 0 0,1 1 0 0 0,-1 0 1 0 0,0 0-1 0 0,0 0 0 0 0,1 1 0 0 0,-1-1 0 0 0,0 1 0 0 0,0 0 1 0 0,0 0-1 0 0,0 0 0 0 0,0 0 0 0 0,0 0 0 0 0,0 0 0 0 0,0 1 0 0 0,0 0 1 0 0,-1 0-1 0 0,1-1 0 0 0,-1 1 0 0 0,1 1 0 0 0,-1-1 0 0 0,2 2-19 0 0,5 19 52 0 0,-1 0 0 0 0,-1 0 0 0 0,-1 1 0 0 0,-1 0 0 0 0,-1 0 0 0 0,-1 0-1 0 0,-1 0 1 0 0,-2 1 0 0 0,-1 16-52 0 0,2 5 14 0 0,2 483 54 0 0,-3-502-76 0 0,-2 0 0 0 0,0 0 0 0 0,-2-1 0 0 0,-1 1 0 0 0,-1-1 0 0 0,-1 0 0 0 0,-6 13 8 0 0,8-28 3 0 0,1 0 1 0 0,-1 0-1 0 0,-1 0 0 0 0,0-1 0 0 0,-1 0 1 0 0,0 0-1 0 0,0 0 0 0 0,-1-1 0 0 0,0-1 1 0 0,0 1-1 0 0,-1-1 0 0 0,-1 0 0 0 0,1-1 1 0 0,-1 0-1 0 0,0-1 0 0 0,-1 0 1 0 0,-9 4-4 0 0,16-9 3 0 0,0 0 0 0 0,0 0 1 0 0,-1 0-1 0 0,1 0 1 0 0,0-1-1 0 0,-1 1 0 0 0,1-1 1 0 0,0 0-1 0 0,-1 0 1 0 0,1-1-1 0 0,0 0 1 0 0,0 1-1 0 0,-1-1 0 0 0,1-1 1 0 0,0 1-1 0 0,0-1 1 0 0,0 1-1 0 0,0-1 1 0 0,0 0-1 0 0,1 0 0 0 0,-1-1 1 0 0,0 1-1 0 0,1-1 1 0 0,0 0-1 0 0,0 0 0 0 0,0 0 1 0 0,0 0-1 0 0,0-1 1 0 0,0 1-1 0 0,1-1 1 0 0,0 1-1 0 0,0-1 0 0 0,0 0 1 0 0,0 0-1 0 0,0 0 1 0 0,1 0-1 0 0,0 0 1 0 0,0-1-1 0 0,0 1 0 0 0,0 0 1 0 0,1 0-1 0 0,-1-1 1 0 0,1 1-1 0 0,0 0 1 0 0,0-1-1 0 0,1 1-3 0 0,-3-17 3 0 0,2 1 1 0 0,0 0-1 0 0,1 0 1 0 0,0 0-1 0 0,2 0 1 0 0,1 0 0 0 0,0 1-1 0 0,2-1 1 0 0,0 1-1 0 0,1 0 1 0 0,7-13-4 0 0,-1 4 6 0 0,1 0 1 0 0,2 2 0 0 0,0 0 0 0 0,2 0 0 0 0,1 2 0 0 0,1 0 0 0 0,0 1 0 0 0,2 2 0 0 0,1 0-1 0 0,1 1 1 0 0,0 1 0 0 0,15-8-7 0 0,-36 25 0 0 0,0 0 0 0 0,0 0 1 0 0,0 0-1 0 0,0 0 0 0 0,0 1 0 0 0,1-1 0 0 0,-1 1 0 0 0,0 0 0 0 0,1 0 0 0 0,-1 0 0 0 0,1 0 1 0 0,-1 1-1 0 0,1 0 0 0 0,0-1 0 0 0,-1 1 0 0 0,1 0 0 0 0,-1 1 0 0 0,1-1 0 0 0,-1 0 0 0 0,1 1 1 0 0,-1 0-1 0 0,1 0 0 0 0,-1 0 0 0 0,1 0 0 0 0,-1 1 0 0 0,0-1 0 0 0,0 1 0 0 0,0 0 0 0 0,0 0 0 0 0,0 0 1 0 0,0 0-1 0 0,0 1 0 0 0,-1-1 0 0 0,1 1 0 0 0,-1 0 0 0 0,0-1 0 0 0,1 3 0 0 0,9 64 175 0 0,-12-68-94 0 0,0-1 13 0 0,0 0 14 0 0,0 0 38 0 0,0 0-19 0 0,0 0 21 0 0,0 0 25 0 0,0 0-54 0 0,0 0-8 0 0,0 0-58 0 0,0 0-62 0 0,-9-12-3240 0 0,4 5-7396 0 0,4 3-2283 0 0</inkml:trace>
  <inkml:trace contextRef="#ctx0" brushRef="#br0" timeOffset="12016.366">398 1826 0 0 0,'0'0'271'0'0,"0"0"1006"0"0,0 0 198 0 0,0 0-48 0 0,0 0-6 0 0,0 0-12 0 0,0 0-23 0 0,0 0-85 0 0,0 0-110 0 0,0 0-109 0 0,0 0-73 0 0,0 0 6251 0 0,-3 0-7465 0 0,-193 18 3814 0 0,95 12-1813 0 0,98-25-1772 0 0,0 0 0 0 0,0 1 0 0 0,1-1 0 0 0,0 1 0 0 0,0 0 0 0 0,0-1 0 0 0,1 1 0 0 0,0 0 0 0 0,0 0 0 0 0,0 0 0 0 0,1 0 0 0 0,0 0-1 0 0,0 0 1 0 0,0 0 0 0 0,2 4-24 0 0,-3 16 78 0 0,-10 245 732 0 0,-4-106-360 0 0,-7-13 25 0 0,4 194 223 0 0,7-276-476 0 0,11-70-201 0 0,0 0 3 0 0,0 0-8 0 0,0 0-29 0 0,0 0 6 0 0,0 0 15 0 0,0 0-8 0 0,0 0 11 0 0,2 4 388 0 0,228-3 423 0 0,-67-2-337 0 0,-162 1-456 0 0,-1 0 0 0 0,0 0 5 0 0,0 0-10 0 0,0 0 10 0 0,0 0 2 0 0,0 0 3 0 0,0 0-24 0 0,0 0 1 0 0,0 0 30 0 0,0 0-6 0 0,0 0-41 0 0,0 0-14 0 0,0 0 26 0 0,0 0 9 0 0,0 0-15 0 0,0 0-14 0 0,0 0 28 0 0,0 0 3 0 0,0 0 25 0 0,0 0-48 0 0,0 0-14 0 0,0 0 3 0 0,0 0-7 0 0,0 0 11 0 0,0 0 16 0 0,0 0 2 0 0,0 0-33 0 0,0 0 38 0 0,0 0-7 0 0,0 0-10 0 0,0 0 34 0 0,0 0-10 0 0,0 0-13 0 0,0 0-26 0 0,0 0-1 0 0,0 0 28 0 0,0 0 4 0 0,0 0-8 0 0,0 0-14 0 0,0 0 1 0 0,0 0-28 0 0,0 0 26 0 0,0 0-14 0 0,0 0-7 0 0,0 0-53 0 0,0 0-62 0 0,-1-2-2129 0 0,0-6-8537 0 0,1 7-1814 0 0</inkml:trace>
  <inkml:trace contextRef="#ctx0" brushRef="#br0" timeOffset="19762.328">382 2496 6473 0 0,'0'0'1587'0'0,"0"0"-293"0"0,0 0 38 0 0,0 0 263 0 0,0 0 204 0 0,0 0-33 0 0,0 0-324 0 0,0 0-417 0 0,0 0-293 0 0,0 0-119 0 0,0 0-56 0 0,9 4 4407 0 0,-7-1-4896 0 0,1 0 1 0 0,-1 0-1 0 0,1 0 0 0 0,0-1 1 0 0,-1 1-1 0 0,1-1 1 0 0,0 0-1 0 0,1 1 0 0 0,-1-1 1 0 0,0-1-1 0 0,1 1 1 0 0,-1-1-1 0 0,1 1 0 0 0,-1-1 1 0 0,1 0-1 0 0,-1 0 1 0 0,3 0-69 0 0,6 0 144 0 0,0 0 0 0 0,0 0 1 0 0,0-1-1 0 0,1-1 0 0 0,-1 0 0 0 0,0-1 1 0 0,0 0-1 0 0,0-1 0 0 0,-1 0 1 0 0,12-5-145 0 0,99-71 829 0 0,-120 77-802 0 0,0 1 0 0 0,0-1 0 0 0,0 0-1 0 0,0 0 1 0 0,-1 0 0 0 0,1 0 0 0 0,0-1 0 0 0,-1 1 0 0 0,0 0 0 0 0,0-1-1 0 0,0 1 1 0 0,0-1 0 0 0,0 1 0 0 0,0-1 0 0 0,0 0 0 0 0,-1 1-1 0 0,0-1 1 0 0,1 0 0 0 0,-1 1 0 0 0,0-1 0 0 0,0 0 0 0 0,0 1 0 0 0,-1-1-1 0 0,1 0 1 0 0,-1 1 0 0 0,1-1 0 0 0,-1 0 0 0 0,0 1 0 0 0,0-1-1 0 0,0 1 1 0 0,0-1 0 0 0,-1 1 0 0 0,1 0 0 0 0,-1 0 0 0 0,1-1-1 0 0,-1 1 1 0 0,0 0 0 0 0,1 0 0 0 0,-3-1-27 0 0,-5-2 5 0 0,-1-1-1 0 0,0 1 1 0 0,0 1 0 0 0,0-1 0 0 0,0 2-1 0 0,-1 0 1 0 0,0 0 0 0 0,0 1 0 0 0,0 0-1 0 0,0 0 1 0 0,0 2 0 0 0,0-1 0 0 0,0 1-1 0 0,0 1 1 0 0,0 0 0 0 0,0 1 0 0 0,0 0-1 0 0,-3 1-4 0 0,-10 4 20 0 0,17-6-10 0 0,-1 1 1 0 0,1 0-1 0 0,0 0 0 0 0,0 1 0 0 0,0 0 0 0 0,0 0 0 0 0,0 1 1 0 0,0-1-1 0 0,1 2 0 0 0,0-1 0 0 0,0 1 0 0 0,0 0 0 0 0,0 1-10 0 0,-28 38 68 0 0,13 31 5 0 0,15 41 80 0 0,7-110-138 0 0,0 0 0 0 0,0 0 0 0 0,0 0 0 0 0,1-1 1 0 0,0 1-1 0 0,0-1 0 0 0,0 1 0 0 0,1-1 0 0 0,-1 0 0 0 0,1 1 1 0 0,1-2-1 0 0,-1 1 0 0 0,1 0 0 0 0,0-1 0 0 0,0 1 0 0 0,0-1 1 0 0,0 0-1 0 0,1 0 0 0 0,0-1 0 0 0,0 1 0 0 0,0-1 0 0 0,0 0 0 0 0,0-1 1 0 0,0 1-1 0 0,1-1 0 0 0,4 1-15 0 0,9 3 87 0 0,1-1 1 0 0,0 0-1 0 0,0-2 0 0 0,0 0 1 0 0,0-1-1 0 0,1-1 0 0 0,1-2-87 0 0,80-5 416 0 0,-91 3-561 0 0,-3 0 529 0 0,-7-3-2955 0 0,0-6-4663 0 0,1 6-5131 0 0</inkml:trace>
  <inkml:trace contextRef="#ctx0" brushRef="#br0" timeOffset="21456.414">1126 1863 8530 0 0,'0'0'2139'0'0,"0"0"-321"0"0,0 0-123 0 0,0 0 2 0 0,0 0-23 0 0,0 0-234 0 0,0 0-373 0 0,0 0-373 0 0,0 0-283 0 0,0 0-129 0 0,0 0-63 0 0,0 0 17 0 0,0 0 51 0 0,0 3 46 0 0,20 215 3884 0 0,-6-84-3443 0 0,-7 1-1 0 0,-6 64-773 0 0,-34-9 485 0 0,33-189-493 0 0,3-1 775 0 0,-3 0-843 0 0,0 0-49 0 0,-1-29-6308 0 0,1 24 679 0 0,0-2-6179 0 0</inkml:trace>
  <inkml:trace contextRef="#ctx0" brushRef="#br0" timeOffset="24757.481">1630 2404 0 0 0,'0'0'890'0'0,"0"0"953"0"0,0 0 305 0 0,0 0-44 0 0,0 0-190 0 0,0 0-300 0 0,0 0-274 0 0,0 0-160 0 0,0 0-126 0 0,0 0-50 0 0,0 0-44 0 0,-11-12 2324 0 0,2 12-3114 0 0,1 0 0 0 0,-1 1 0 0 0,1 0 0 0 0,0 0 0 0 0,-1 1 0 0 0,1 0-1 0 0,0 0 1 0 0,0 1 0 0 0,0 0 0 0 0,0 1 0 0 0,0-1 0 0 0,1 2 0 0 0,0-1 0 0 0,0 1 0 0 0,0 0 0 0 0,0 0 0 0 0,1 1 0 0 0,0 0 0 0 0,0 0 0 0 0,0 0 0 0 0,1 1 0 0 0,0 0 0 0 0,-3 6-170 0 0,1-4 33 0 0,1 0 0 0 0,1 0 0 0 0,-1 1 0 0 0,2 0 0 0 0,-1 0 0 0 0,1 1 0 0 0,1-1 0 0 0,0 1 0 0 0,1 0 0 0 0,0-1 0 0 0,0 1 0 0 0,1 0 0 0 0,0 0 0 0 0,1 0 0 0 0,1 0 0 0 0,0 0 0 0 0,0 0 0 0 0,2 7-33 0 0,-2-14 31 0 0,-1 0 0 0 0,1 0 0 0 0,0 0-1 0 0,1 0 1 0 0,-1 0 0 0 0,1 0 0 0 0,-1 0 0 0 0,1 0-1 0 0,0-1 1 0 0,1 1 0 0 0,-1-1 0 0 0,1 1-1 0 0,-1-1 1 0 0,1 0 0 0 0,0 0 0 0 0,0 0-1 0 0,0 0 1 0 0,1-1 0 0 0,-1 1 0 0 0,1-1-1 0 0,-1 0 1 0 0,1 0 0 0 0,0 0 0 0 0,0 0 0 0 0,0-1-1 0 0,0 0 1 0 0,0 0 0 0 0,0 0 0 0 0,3 1-31 0 0,-3-2 65 0 0,0 0 1 0 0,0-1 0 0 0,0 1 0 0 0,0-1 0 0 0,0 1-1 0 0,0-1 1 0 0,0 0 0 0 0,0-1 0 0 0,0 1 0 0 0,0-1-1 0 0,-1 0 1 0 0,1 1 0 0 0,0-2 0 0 0,-1 1-1 0 0,0 0 1 0 0,0-1 0 0 0,1 1 0 0 0,-1-1 0 0 0,-1 0-1 0 0,1 0 1 0 0,1-2-66 0 0,19-22 182 0 0,0-1-1 0 0,-2-1 1 0 0,-2-1 0 0 0,0-1-1 0 0,-1-3-181 0 0,-7 15 48 0 0,50-120 172 0 0,-58 122-109 0 0,-4 23-43 0 0,-19 162-4 0 0,21-162-63 0 0,1-1 0 0 0,1 0 0 0 0,-1 1 0 0 0,1-1 0 0 0,0 0 0 0 0,0-1 0 0 0,0 1 0 0 0,0 0 0 0 0,1-1 0 0 0,0 0 0 0 0,0 0 0 0 0,0 0 0 0 0,1 0 0 0 0,-1-1 0 0 0,1 0 0 0 0,0 1 0 0 0,0-2 0 0 0,0 1 0 0 0,0-1 0 0 0,0 1-1 0 0,2 0 10 0 0,-1 0 0 0 0,1 0-1 0 0,-1 0 1 0 0,1-1 0 0 0,0 0 0 0 0,0 0-1 0 0,0 0 1 0 0,0-1 0 0 0,0 0-1 0 0,0-1 1 0 0,0 1 0 0 0,0-2 0 0 0,0 1-1 0 0,0-1 1 0 0,1 0 0 0 0,-1 0 0 0 0,0-1-1 0 0,-1 1 1 0 0,1-2 0 0 0,0 1-1 0 0,-1-1 1 0 0,1 0 0 0 0,-1 0 0 0 0,4-4-10 0 0,10-10 78 0 0,-2 0 0 0 0,0-2 0 0 0,-1 0 1 0 0,-1-1-1 0 0,0-1 0 0 0,10-20-78 0 0,51-77 53 0 0,-75 116-53 0 0,1 0-1 0 0,-1 1 1 0 0,1-1-1 0 0,0 0 1 0 0,-1 1-1 0 0,1-1 1 0 0,0 1-1 0 0,0 0 0 0 0,0 0 1 0 0,0 0-1 0 0,0 0 1 0 0,0 1-1 0 0,0-1 1 0 0,0 1-1 0 0,0 0 1 0 0,0 0-1 0 0,0 0 0 0 0,0 0 1 0 0,0 0-1 0 0,0 1 1 0 0,0-1-1 0 0,0 1 1 0 0,0 0-1 0 0,0 0 1 0 0,0 0-1 0 0,0 0 0 0 0,0 1 1 0 0,0-1-1 0 0,-1 1 1 0 0,1-1-1 0 0,-1 1 1 0 0,1 0-1 0 0,-1 0 1 0 0,0 0-1 0 0,0 1 0 0 0,0-1 1 0 0,0 0-1 0 0,0 1 1 0 0,0-1-1 0 0,0 1 1 0 0,0 3 0 0 0,5 2 28 0 0,0 1 1 0 0,-1 1 0 0 0,-1-1 0 0 0,0 1-1 0 0,0 0 1 0 0,-1 0 0 0 0,0 1-1 0 0,0-1 1 0 0,-1 1 0 0 0,-1 0 0 0 0,0 0-1 0 0,0 0 1 0 0,-1 0 0 0 0,-1 0-1 0 0,0 0 1 0 0,0 0 0 0 0,-2 7-29 0 0,1-12 26 0 0,-1 1 1 0 0,0-1-1 0 0,-1 0 1 0 0,1 0 0 0 0,-1 0-1 0 0,0 0 1 0 0,-1 0-1 0 0,0-1 1 0 0,1 1-1 0 0,-2-1 1 0 0,1 0-1 0 0,0 0 1 0 0,-1-1-1 0 0,0 1 1 0 0,0-1 0 0 0,-6 4-27 0 0,-15 15 14 0 0,-33 10-149 0 0,76-44-48 0 0,-1 4 185 0 0,-1 0-1 0 0,1 1 1 0 0,1 1-1 0 0,-1 1 1 0 0,1 0-1 0 0,-1 1 1 0 0,1 1-1 0 0,13-1-1 0 0,-16 3 11 0 0,0-1 0 0 0,0-1 0 0 0,0 0 0 0 0,0-2 0 0 0,0 1 0 0 0,-1-1 0 0 0,1-1 0 0 0,8-5-11 0 0,5-3 96 0 0,-1-2 0 0 0,-1-1 0 0 0,-1-1-1 0 0,0-1 1 0 0,20-19-96 0 0,-27 19 94 0 0,-2 0 0 0 0,0-1 0 0 0,-1 0 0 0 0,-1-1 1 0 0,-1-1-1 0 0,-1 0 0 0 0,6-16-94 0 0,-2 4 37 0 0,-2 0 0 0 0,-2 0 1 0 0,-1-1-1 0 0,-1-1 0 0 0,-2 1 1 0 0,-1-3-38 0 0,-5-99 84 0 0,-20 99-19 0 0,3 60-130 0 0,-37 91 192 0 0,49-98-106 0 0,0 0 1 0 0,1 0-1 0 0,1 1 1 0 0,1-1-1 0 0,0 1 1 0 0,1 0-1 0 0,1-1 1 0 0,0 1-1 0 0,1-1 1 0 0,1 1-1 0 0,3 6-21 0 0,0 15 54 0 0,13 234-35 0 0,-25-232-15 0 0,6-39-15 0 0,0-75-5605 0 0,1 65 4573 0 0,3-21-3395 0 0,-3 11-3097 0 0,-1 7-3726 0 0</inkml:trace>
  <inkml:trace contextRef="#ctx0" brushRef="#br0" timeOffset="25083.409">2508 2235 10226 0 0,'0'0'2209'0'0,"0"0"-270"0"0,0 0-120 0 0,0 0-59 0 0,0 0-190 0 0,0 0-297 0 0,0 0-343 0 0,0 0-242 0 0,0 0-136 0 0,0 0-36 0 0,0 0 60 0 0,0 0 78 0 0,0 0 49 0 0,9 1-19 0 0,47 2 256 0 0,0-1 1 0 0,0-4 0 0 0,0-1-1 0 0,15-6-940 0 0,96-2 578 0 0,-115 8-568 0 0,-52 3-34 0 0,0 0-32 0 0,0 0-35 0 0,0 0-50 0 0,0 0-94 0 0,0 0-165 0 0,-4 0-2959 0 0,2 0-814 0 0,-1 0-7779 0 0</inkml:trace>
  <inkml:trace contextRef="#ctx0" brushRef="#br0" timeOffset="27338.19">3270 2481 11482 0 0,'0'0'2556'0'0,"0"0"-792"0"0,0 0-438 0 0,0 0-34 0 0,0 0 48 0 0,0 0-109 0 0,0 0-260 0 0,0 0-307 0 0,0 0-169 0 0,0 0-34 0 0,0 0 42 0 0,3 8 29 0 0,14 68 978 0 0,-8 28-14 0 0,-40-79-3505 0 0,25-26-2722 0 0,2-5-3899 0 0,3 3-2903 0 0</inkml:trace>
  <inkml:trace contextRef="#ctx0" brushRef="#br0" timeOffset="27582.918">3239 2113 12155 0 0,'0'0'1984'0'0,"0"0"-688"0"0,0 0-424 0 0,0 0-223 0 0,0 0-185 0 0,0 0-160 0 0,0 0-184 0 0,0 0-216 0 0,0 0-192 0 0,0 0-312 0 0,0 0-865 0 0,0 0-3512 0 0,0 0-5441 0 0</inkml:trace>
  <inkml:trace contextRef="#ctx0" brushRef="#br0" timeOffset="28040.541">3758 2415 408 0 0,'0'0'1518'0'0,"0"0"77"0"0,0 0 132 0 0,0 0 101 0 0,0 0-55 0 0,0 0-125 0 0,0 0-94 0 0,0 0-143 0 0,0 0-81 0 0,0 0-123 0 0,0 0-74 0 0,0 0-40 0 0,0 0-115 0 0,0-3-85 0 0,0 2-777 0 0,1 0 0 0 0,-1 0 0 0 0,0 0 0 0 0,-1 0 0 0 0,1 0 0 0 0,0-1 0 0 0,0 1 0 0 0,0 0 0 0 0,-1 0 0 0 0,1 0 0 0 0,0 0 0 0 0,-1 0-1 0 0,1 0 1 0 0,-1 0 0 0 0,1 1 0 0 0,-1-1 0 0 0,0 0 0 0 0,1 0 0 0 0,-1 0 0 0 0,0 0 0 0 0,0 1 0 0 0,1-1 0 0 0,-1 0 0 0 0,0 1 0 0 0,0-1 0 0 0,0 1 0 0 0,0-1-1 0 0,0 1 1 0 0,0-1 0 0 0,0 1 0 0 0,0-1 0 0 0,0 1 0 0 0,0 0 0 0 0,0 0 0 0 0,0 0 0 0 0,0-1 0 0 0,0 1 0 0 0,0 0 0 0 0,0 0 0 0 0,0 0 0 0 0,0 1 0 0 0,0-1 0 0 0,-1 0-1 0 0,1 0 1 0 0,0 1-116 0 0,-4-2 105 0 0,-1 1-1 0 0,0 0 0 0 0,1 0 1 0 0,-1 1-1 0 0,0 0 0 0 0,1 0 1 0 0,-1 0-1 0 0,1 1 0 0 0,-1 0 1 0 0,1 0-1 0 0,0 0 0 0 0,0 0 1 0 0,0 1-1 0 0,0 0 0 0 0,0 0 1 0 0,1 0-1 0 0,-1 1 0 0 0,1 0-104 0 0,-4 2 15 0 0,0 1 0 0 0,0 1 0 0 0,1-1-1 0 0,0 1 1 0 0,0 0 0 0 0,1 1 0 0 0,0 0 0 0 0,0 0-1 0 0,1 0 1 0 0,0 0 0 0 0,1 1 0 0 0,0 0 0 0 0,1 0-1 0 0,0 0 1 0 0,0 0 0 0 0,1 0 0 0 0,1 1 0 0 0,-1-1 0 0 0,2 4-15 0 0,0-9 7 0 0,0-1 1 0 0,0 1 0 0 0,0 0 0 0 0,1 0 0 0 0,0-1 0 0 0,0 1 0 0 0,0 0 0 0 0,1-1 0 0 0,0 1 0 0 0,0-1-1 0 0,0 1 1 0 0,0-1 0 0 0,0 0 0 0 0,1 0 0 0 0,0 0 0 0 0,0 0 0 0 0,0-1 0 0 0,0 1 0 0 0,1-1 0 0 0,-1 0-1 0 0,1 0 1 0 0,0 0 0 0 0,0 0 0 0 0,0-1 0 0 0,0 1 0 0 0,3 0-8 0 0,7 2 42 0 0,1 0 0 0 0,0-1 0 0 0,0 0 1 0 0,1-1-1 0 0,-1-1 0 0 0,1-1 0 0 0,-1 0 0 0 0,1-1 0 0 0,-1 0 1 0 0,1-2-1 0 0,-1 0 0 0 0,1 0 0 0 0,14-5-42 0 0,28-17 19 0 0,-51 15-3254 0 0,-4-3-3386 0 0,-3 9-5679 0 0</inkml:trace>
  <inkml:trace contextRef="#ctx0" brushRef="#br0" timeOffset="29822.918">4016 1944 512 0 0,'0'0'1499'0'0,"0"0"-92"0"0,0 0-68 0 0,0 0-57 0 0,0 0 113 0 0,0 0 89 0 0,0 0 0 0 0,0 0-29 0 0,0 0-117 0 0,0 0-91 0 0,0 0-36 0 0,0 0-79 0 0,-3-4-104 0 0,0 1-571 0 0,-4-8-160 0 0,5 0 2666 0 0,2 10-2491 0 0,0 1-68 0 0,0 0-52 0 0,7-8 407 0 0,2 3-650 0 0,0 0 0 0 0,1 1 0 0 0,-1 0 0 0 0,1 1 0 0 0,0-1 0 0 0,0 2 1 0 0,1 0-1 0 0,-1 0 0 0 0,0 0 0 0 0,1 2 0 0 0,-1-1 0 0 0,1 1 0 0 0,-1 1 0 0 0,1 0-109 0 0,-4-1 55 0 0,-4 2-22 0 0,-1-1 1 0 0,1 1-1 0 0,-1 0 1 0 0,1 0-1 0 0,-1 1 1 0 0,0-1-1 0 0,0 0 1 0 0,0 1-1 0 0,0-1 1 0 0,-1 1 0 0 0,1 0-1 0 0,-1 0 1 0 0,1-1-1 0 0,-1 1 1 0 0,0 0-1 0 0,0 0 1 0 0,0 0-1 0 0,-1 0 1 0 0,1 0-1 0 0,-1 1 1 0 0,0-1-1 0 0,1 2-33 0 0,2 7 74 0 0,2 16 118 0 0,-1-1 0 0 0,-1 1 1 0 0,-1 0-1 0 0,-2 1 1 0 0,-2 25-193 0 0,1 9 224 0 0,3 199 302 0 0,27-5-149 0 0,-40-172-139 0 0,-6 43 279 0 0,26-112-401 0 0,6 60 90 0 0,-25-75 1274 0 0,-109-23-1317 0 0,-28 15-129 0 0,132 0-316 0 0,15 6 28 0 0,13-14-3780 0 0,-5 9-644 0 0,1 1-7465 0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24 107 304 0 0,'0'0'1466'0'0,"0"0"-47"0"0,0 0 188 0 0,0 0 206 0 0,0 0 116 0 0,0 0-81 0 0,0 0-229 0 0,0 0-289 0 0,0 0-222 0 0,0 0-145 0 0,0 0-84 0 0,-1-5 545 0 0,1 4 3592 0 0,-13 34-4333 0 0,11-34 2080 0 0,18-80-2146 0 0,-10 31-307 0 0,-6 49-297 0 0,0 1 11 0 0,0 0 32 0 0,0 0-16 0 0,0 0-5 0 0,0 0-15 0 0,0 0-4 0 0,-2 16 377 0 0,-18 48 3 0 0,20-63-380 0 0,0 21-3126 0 0,-3-13-1870 0 0,1-7 1869 0 0,0 5-8730 0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4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60 6977 0 0,'0'0'2196'0'0,"0"0"-328"0"0,0 0-134 0 0,0 0 17 0 0,0 0-86 0 0,0 0-247 0 0,0 0-327 0 0,0 0-285 0 0,0 0-210 0 0,0 0-126 0 0,0 0-27 0 0,0 0-28 0 0,0 0-31 0 0,-16 22 1039 0 0,53-66 2391 0 0,-18 10-3177 0 0,-38 46 212 0 0,-6 20 274 0 0,44-67-1018 0 0,-19 34-72 0 0,0 1-2 0 0,0 0-4 0 0,0 0-3 0 0,0 0-15 0 0,0 0 30 0 0,-11 15 43 0 0,7 0 66 0 0,21-38 66 0 0,-17 23-224 0 0,0 0 24 0 0,0 0 7 0 0,0 0-12 0 0,0 0-35 0 0,0 0-22 0 0,0 0-10 0 0,4 11-1926 0 0,5-11-325 0 0,-6 0-1363 0 0,1 0-4045 0 0,1 0-5291 0 0</inkml:trace>
  <inkml:trace contextRef="#ctx0" brushRef="#br0" timeOffset="8820.222">109 30 0 0 0,'0'0'631'0'0,"0"0"57"0"0,0 0-5 0 0,0 0-71 0 0,0 0-53 0 0,0 0 11 0 0,0 0 39 0 0,-3-1 57 0 0,-25-5 2969 0 0,28 6-2487 0 0,0 0 76 0 0,0 0 30 0 0,0 0-69 0 0,0 0-145 0 0,0 0-155 0 0,0 0-143 0 0,0 0-121 0 0,0 0-49 0 0,0 0-48 0 0,0 0-56 0 0,0 0-13 0 0,0 0-13 0 0,0 0-35 0 0,-8 15 1118 0 0,-3 3-989 0 0,28-33 1269 0 0,0-24 843 0 0,-17 38-2487 0 0,0 1 4 0 0,0 0-33 0 0,0 0 3 0 0,0 0 6 0 0,0 0-11 0 0,0 0-28 0 0,-20 0 96 0 0,16 2-196 0 0,-1 0-1 0 0,0 1 1 0 0,1 0 0 0 0,-1 0 0 0 0,1 0 0 0 0,0 0-1 0 0,0 1 1 0 0,0-1 0 0 0,0 1 0 0 0,1 0 0 0 0,0 0-1 0 0,-1 1 1 0 0,2-1 0 0 0,-1 1 0 0 0,0-1 0 0 0,1 1 0 0 0,-2 3-2 0 0,-2 22 294 0 0,7-30-203 0 0,4-8 946 0 0,13-17-182 0 0,-19 19-2825 0 0,1 1-7305 0 0,0 1-2613 0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1272 0 0,'0'0'1850'0'0,"0"0"-376"0"0,0 0-54 0 0,0 0 175 0 0,0 0 271 0 0,0 0 209 0 0,0 0-48 0 0,0 0-260 0 0,0 0-335 0 0,0 0-332 0 0,0 0-258 0 0,-2-4-138 0 0,2 4-181 0 0,-1 0 0 0 0,1 1 1 0 0,0-1-1 0 0,0 0 0 0 0,-1 0 0 0 0,1 0 0 0 0,0 0-523 0 0,34 122 1843 0 0,70 213-441 0 0,-86-261-1230 0 0,-3 1-1 0 0,-3 1 1 0 0,-4 0 0 0 0,-2 3-172 0 0,1 11 162 0 0,-3-55-108 0 0,1 0-1 0 0,2-1 1 0 0,1 0-1 0 0,2 0 0 0 0,8 18-53 0 0,7-18 491 0 0,-25-34-436 0 0,0 0 17 0 0,0 0 17 0 0,8-31 930 0 0,229-729-415 0 0,-145 473-424 0 0,-71 180-5 0 0,-21 107-150 0 0,0 0-32 0 0,0 0 18 0 0,0 0-15 0 0,0 0-3 0 0,0 0 29 0 0,0 0-9 0 0,0 0-24 0 0,0 0-3 0 0,0 0-1 0 0,0 0-16 0 0,0 0 10 0 0,0 0-11 0 0,0 0-32 0 0,0 0 12 0 0,0 0-13 0 0,0 0 2 0 0,0 0-2 0 0,0 0-66 0 0,0 0-58 0 0,0 0-43 0 0,0 0-36 0 0,13 17-4185 0 0,-7-5-4565 0 0,-5-8-2402 0 0</inkml:trace>
  <inkml:trace contextRef="#ctx0" brushRef="#br0" timeOffset="5091.85">577 1058 4241 0 0,'0'0'1516'0'0,"0"0"-209"0"0,0 0 105 0 0,0 0 215 0 0,0 0 69 0 0,0 0-156 0 0,0 0-308 0 0,0 0-285 0 0,0 0-75 0 0,0 0-2 0 0,0 0-37 0 0,4 1-69 0 0,125 28 5615 0 0,-74-48-5009 0 0,-54 18-1319 0 0,1 0 1 0 0,0-1 0 0 0,0 1 0 0 0,-1-1 0 0 0,1 1-1 0 0,0-1 1 0 0,-1 0 0 0 0,0 1 0 0 0,1-1-1 0 0,-1 0 1 0 0,0 0 0 0 0,0 0 0 0 0,0 0-1 0 0,0 0 1 0 0,0 0 0 0 0,-1-1 0 0 0,1 1-1 0 0,-1 0 1 0 0,1 0 0 0 0,-1 0 0 0 0,0-1-1 0 0,0 1 1 0 0,0 0 0 0 0,0-1 0 0 0,0 1 0 0 0,0 0-1 0 0,-1-1-51 0 0,-4-1 18 0 0,1 0-1 0 0,-1 0 0 0 0,-1 0 1 0 0,1 1-1 0 0,0 0 0 0 0,-1 0 1 0 0,0 0-1 0 0,0 0 0 0 0,0 1 1 0 0,0 0-1 0 0,0 1 0 0 0,0-1 1 0 0,0 1-1 0 0,-1 0 0 0 0,1 1 1 0 0,0-1-1 0 0,-6 2-17 0 0,7-2 8 0 0,1 1 0 0 0,-1 0-1 0 0,0 0 1 0 0,1 0 0 0 0,-1 1-1 0 0,1 0 1 0 0,-1 0 0 0 0,1 0 0 0 0,-1 0-1 0 0,1 1 1 0 0,0-1 0 0 0,0 1 0 0 0,-1 0-1 0 0,1 1 1 0 0,-2 1-8 0 0,-68 80 464 0 0,70-75-432 0 0,1 0-1 0 0,0 0 1 0 0,1 0 0 0 0,-1 0-1 0 0,2 1 1 0 0,0-1 0 0 0,0 1-1 0 0,0-1 1 0 0,1 1 0 0 0,1 0-1 0 0,0 2-31 0 0,1-5 44 0 0,0 0 0 0 0,0-1 0 0 0,1 1 0 0 0,0-1 0 0 0,0 1-1 0 0,1-1 1 0 0,0-1 0 0 0,0 1 0 0 0,0 0 0 0 0,1-1 0 0 0,-1 0 0 0 0,2 0 0 0 0,-1 0-1 0 0,0-1 1 0 0,1 1 0 0 0,0-1 0 0 0,0-1 0 0 0,0 1 0 0 0,0-1 0 0 0,0 0-1 0 0,1-1 1 0 0,-1 1 0 0 0,1-1 0 0 0,0 0 0 0 0,0-1 0 0 0,0 0 0 0 0,0 0-1 0 0,6 0-42 0 0,-11-1 19 0 0,8 2 78 0 0,0-1 0 0 0,1 0 0 0 0,-1 0 0 0 0,0-1 0 0 0,0 0 0 0 0,1-1 0 0 0,-1-1 0 0 0,0 1 0 0 0,0-1 0 0 0,1-1-98 0 0,63-27 456 0 0,-74 30-470 0 0,0 0 0 0 0,0 0 0 0 0,-1 0 0 0 0,1 0 0 0 0,0-1 0 0 0,0 1 0 0 0,0 0 0 0 0,0 0 0 0 0,-1 0 0 0 0,1 0 0 0 0,0-1 0 0 0,0 1 0 0 0,0 0 0 0 0,0 0 0 0 0,0 0 0 0 0,0-1 0 0 0,0 1 0 0 0,0 0 0 0 0,-1 0 0 0 0,1 0 0 0 0,0-1 0 0 0,0 1 0 0 0,0 0 0 0 0,0 0 0 0 0,0 0 0 0 0,0-1 0 0 0,0 1 14 0 0,-15 1-782 0 0,-3 1-1383 0 0,7 1-4826 0 0,6 0-5546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0 0 0,'0'0'721'0'0,"0"0"776"0"0,0 0 183 0 0,0 0-75 0 0,0 0-95 0 0,0 0-44 0 0,0 0-55 0 0,-4-3 889 0 0,4 3 1165 0 0,0-1 3772 0 0,230-28-3499 0 0,-129 13-3062 0 0,18 15-220 0 0,-118 1-476 0 0,-1 0 28 0 0,0 0 12 0 0,0 0 11 0 0,0 0-21 0 0,0 0-10 0 0,0 0 14 0 0,0 0-13 0 0,0 0 3 0 0,0 0-21 0 0,0 0 19 0 0,0 0 13 0 0,0 0-6 0 0,0 0-27 0 0,0 0-6 0 0,0 0 25 0 0,0 0 8 0 0,0 0 1 0 0,0 0-17 0 0,0 0 11 0 0,0 0 5 0 0,0 0 2 0 0,0 0-11 0 0,0 0-1 0 0,0 0-37 0 0,0 0 36 0 0,0 0-9 0 0,0 0 6 0 0,0 0 37 0 0,0 0-12 0 0,0 0-11 0 0,0 0-1 0 0,0 0 1 0 0,0 0 1 0 0,0 0-17 0 0,0 0 8 0 0,0 0-3 0 0,0 0 3 0 0,0 0-6 0 0,0 0 15 0 0,0 0-18 0 0,0 0 3 0 0,0 0 12 0 0,0 0-14 0 0,0-6-1576 0 0,0 5-3285 0 0,0 1-4576 0 0,0 0-1455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0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0,'0'0'1383'0'0,"0"0"523"0"0,0 0 55 0 0,0 0-81 0 0,0 0-47 0 0,0 0-4 0 0,0 0-21 0 0,0 0-76 0 0,0 0-167 0 0,0 0-202 0 0,0 0-195 0 0,4 7 5631 0 0,-1-2-6200 0 0,13 2-334 0 0,-1-1 0 0 0,1-1 0 0 0,0 0 0 0 0,0-1 0 0 0,1-1 1 0 0,-1 0-1 0 0,1-1 0 0 0,-1-1 0 0 0,1-1 0 0 0,0 0 0 0 0,-1-1 1 0 0,9-2-266 0 0,292-30 957 0 0,-268 40-881 0 0,-40-2-251 0 0,-15-5-4070 0 0,-4 0-6242 0 0,8 0-1550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1096 0 0,'0'0'2058'0'0,"0"0"-484"0"0,0 0-151 0 0,0 0 10 0 0,0 0 38 0 0,0 0 130 0 0,0 0-76 0 0,0 0-211 0 0,0 0-241 0 0,0 0-168 0 0,0 0-115 0 0,0 0-73 0 0,17 3 11050 0 0,-12-2-9907 0 0,5 3-1520 0 0,58-3-269 0 0,-26 0-7 0 0,-1-1 0 0 0,1-2 0 0 0,-1-1 1 0 0,17-5-65 0 0,74-7 156 0 0,-131 15-143 0 0,-1 0-6 0 0,0 0-14 0 0,0 0 14 0 0,0 0-14 0 0,0 0-5 0 0,0 0 33 0 0,0 0 2 0 0,0 0-15 0 0,0 0-9 0 0,0 0 13 0 0,0 0-3 0 0,0 0-26 0 0,0 0-1 0 0,0 0 26 0 0,0 0 4 0 0,0 0 4 0 0,0 0-18 0 0,0 0-4 0 0,0 0 6 0 0,0 0-12 0 0,0 0 16 0 0,0 0-6 0 0,0 0 23 0 0,0 0-8 0 0,0 0-22 0 0,0 0 2 0 0,0 0 7 0 0,0 0-10 0 0,0 0 16 0 0,0 0-24 0 0,29-1 55 0 0,-1-6-424 0 0,-28-8-5156 0 0,0 11-1376 0 0,0 1-4815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6377 0 0,'0'0'3436'0'0,"0"0"-1113"0"0,0 0-435 0 0,0 0-151 0 0,0 0-92 0 0,0 0-139 0 0,0 0-234 0 0,0 0-221 0 0,0 0-192 0 0,0 0-139 0 0,0 0-92 0 0,0 0-68 0 0,0 0-51 0 0,-5-3-16 0 0,-14-7-46 0 0,14 8-56 0 0,-1 73 1962 0 0,17 58-1247 0 0,1-67-978 0 0,-3 1 0 0 0,-3 0-1 0 0,-3 1 1 0 0,-2-1 0 0 0,-3 1 0 0 0,-5 15-128 0 0,-8 150 66 0 0,-1-100-47 0 0,6-74 25 0 0,9-51-65 0 0,1-4 22 0 0,0 0-13 0 0,0 0-1 0 0,0 0 33 0 0,0 0-7 0 0,0 0-17 0 0,0 0 15 0 0,0 0-17 0 0,0 0 10 0 0,0 0-1 0 0,0 0-27 0 0,0-17-302 0 0,16-128-3573 0 0,-2 99 1255 0 0,-3 9-4278 0 0,-6 21-4767 0 0</inkml:trace>
  <inkml:trace contextRef="#ctx0" brushRef="#br0" timeOffset="1170.185">316 298 8994 0 0,'0'0'4158'0'0,"0"0"-1935"0"0,0 0-753 0 0,0 0-124 0 0,0 0-10 0 0,0 0-57 0 0,0 0-198 0 0,0 0-226 0 0,0 0-211 0 0,0 0-114 0 0,0 0-31 0 0,0 0-30 0 0,0 0-16 0 0,0 0-30 0 0,-8 19 1835 0 0,-19 15-2023 0 0,-1-2-1 0 0,-2 0 1 0 0,-2-2 0 0 0,0-2 0 0 0,-17 11-235 0 0,45-37 8 0 0,1 0 0 0 0,-1 0 0 0 0,1 1 0 0 0,0 0 0 0 0,0-1 1 0 0,0 1-1 0 0,0 0 0 0 0,0 1 0 0 0,1-1 0 0 0,-1 0 1 0 0,1 1-1 0 0,0-1 0 0 0,0 1 0 0 0,0 0 0 0 0,1 0 0 0 0,-1 0 1 0 0,1 0-1 0 0,0 0 0 0 0,0 0 0 0 0,0 0 0 0 0,1 0 0 0 0,-1 0 1 0 0,1 3-9 0 0,44 34 158 0 0,57 37 134 0 0,-7-1 447 0 0,-90-73-693 0 0,0 2 1 0 0,0-1-1 0 0,-1 0 0 0 0,1 1 1 0 0,-1-1-1 0 0,0 1 0 0 0,0 0 0 0 0,-1 0 1 0 0,0 0-1 0 0,0 0 0 0 0,-1 1 1 0 0,1-1-1 0 0,-1 0 0 0 0,0 1 0 0 0,-1-1 1 0 0,0 1-1 0 0,0 2-46 0 0,4 32 332 0 0,-4-40-325 0 0,0-1-3 0 0,3 25 37 0 0,3-17 319 0 0,-6-8-385 0 0,0 0-12 0 0,0 0 18 0 0,0 0-5 0 0,0 0 9 0 0,0 0-13 0 0,0 0-31 0 0,0 0-10 0 0,0 0 10 0 0,0 0 17 0 0,0 0-42 0 0,-6-22-7052 0 0,3 18 1613 0 0,3 0-6616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11 2841 0 0,'0'0'1803'0'0,"0"0"-282"0"0,0 0 78 0 0,0 0 246 0 0,0 0 227 0 0,0 0-13 0 0,0 0-272 0 0,0 0-314 0 0,0 0-301 0 0,0 0-243 0 0,0 0-184 0 0,-3-9 208 0 0,3 8 3160 0 0,8 22-3738 0 0,-1 2 0 0 0,0-1-1 0 0,-2 0 1 0 0,-1 1 0 0 0,0 0 0 0 0,-2 0 0 0 0,0 4-375 0 0,2 17 207 0 0,17 172 355 0 0,-13-83-52 0 0,-9-100-452 0 0,10-44-773 0 0,-8 3-271 0 0,-1-11-982 0 0,-1 14-2401 0 0,0 1-3531 0 0,-1 3-3971 0 0</inkml:trace>
  <inkml:trace contextRef="#ctx0" brushRef="#br0" timeOffset="387.53">0 733 7570 0 0,'0'0'2077'0'0,"0"0"-234"0"0,0 0-38 0 0,0 0 61 0 0,0 0-94 0 0,0 0-209 0 0,0 0-219 0 0,0 0-202 0 0,0 0-151 0 0,0 0-134 0 0,33-1-99 0 0,101-4-94 0 0,89-8 2252 0 0,-1-12-1889 0 0,-222 26-1096 0 0,0-1 0 0 0,0 1-1 0 0,0-1 1 0 0,-1 1 0 0 0,1 0-1 0 0,0-1 1 0 0,0 1 0 0 0,0-1-1 0 0,0 1 1 0 0,0 0 0 0 0,0-1 0 0 0,0 1-1 0 0,1-1 1 0 0,-1 1 0 0 0,0-1-1 0 0,0 1 1 0 0,0-1 0 0 0,1 1-1 0 0,-1-1 1 0 0,0 1 0 0 0,0-1-1 0 0,1 1 1 0 0,-1-1 0 0 0,0 1-1 0 0,1-1 1 0 0,-1 1 0 0 0,1-1-1 0 0,-1 0 1 0 0,1 1 0 0 0,-1-1-1 0 0,1 0 1 0 0,-1 1 0 0 0,1-1-1 0 0,-1 0 1 0 0,1 0 0 0 0,-1 1 0 0 0,1-1-1 0 0,-1 0 1 0 0,1 0 0 0 0,-1 0-1 0 0,1 0 1 0 0,0 0 0 0 0,-1 0-1 0 0,1 0 1 0 0,-1 0 0 0 0,1 0-1 0 0,-1 0 1 0 0,1 0 69 0 0,-15 12-3751 0 0,4-6-4114 0 0,7-2-3827 0 0</inkml:trace>
  <inkml:trace contextRef="#ctx0" brushRef="#br0" timeOffset="1168.88">171 987 11715 0 0,'0'0'2236'0'0,"0"0"-444"0"0,0 0-303 0 0,0 0-184 0 0,0 0-166 0 0,0 0-187 0 0,0 0-179 0 0,0 0-124 0 0,0 0-63 0 0,0 0-16 0 0,0 0 9 0 0,0 0 7 0 0,0 0-44 0 0,9-9-31 0 0,40-43 345 0 0,81-12 967 0 0,-56 56-1602 0 0,-60 8-188 0 0,8 41 83 0 0,-23-25-75 0 0,-1-1 0 0 0,-1 1 0 0 0,0-1 0 0 0,-1 0 1 0 0,-1 0-1 0 0,0-1 0 0 0,-1 1 0 0 0,-1-1 0 0 0,0 0 0 0 0,-1-1 0 0 0,0 0 1 0 0,-1 0-1 0 0,-1-1 0 0 0,-5 6-41 0 0,-162 205-12 0 0,140-164 45 0 0,37-58-33 0 0,24 2 4 0 0,106-21 196 0 0,28 28 355 0 0,-84-5 309 0 0,-44-27-17 0 0,-30 21-838 0 0,0 1 10 0 0,0 0-18 0 0,0 0-1 0 0,0 0-22 0 0,-2-3-1644 0 0,-1-1-6384 0 0,3 4-4187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444 418 2769 0 0,'0'0'2790'0'0,"0"0"-778"0"0,0 0-169 0 0,0 0 96 0 0,0 0 36 0 0,0 0-220 0 0,0 0-364 0 0,0 0-373 0 0,0 0-273 0 0,0 0-107 0 0,0 0-14 0 0,0 0 27 0 0,0 0 5 0 0,11 11 1584 0 0,-11-11-1781 0 0,0 25 2584 0 0,0-17-2909 0 0,0-1 0 0 0,0 0-1 0 0,-1 0 1 0 0,0 0 0 0 0,-1 0-1 0 0,1 0 1 0 0,-1 0 0 0 0,0 0-1 0 0,-1 0 1 0 0,0-1 0 0 0,0 1-1 0 0,0-1 1 0 0,-1 0 0 0 0,0 1-1 0 0,0-2 1 0 0,-1 1 0 0 0,-3 4-134 0 0,-69 74 337 0 0,-127 118 106 0 0,147-137-323 0 0,49-42-44 0 0,8-23-65 0 0,0 0-23 0 0,0 0 16 0 0,0 0 6 0 0,0 0-14 0 0,0 0-6 0 0,0 0-5 0 0,0 0 24 0 0,0 0 3 0 0,0 0-12 0 0,0 0 8 0 0,0 0-12 0 0,0 0 2 0 0,0 0 12 0 0,0 0-20 0 0,0 0 14 0 0,0 0 4 0 0,0 0-24 0 0,0 0-3 0 0,0 0-8 0 0,0 0-19 0 0,-7-26-2714 0 0,5 3-1349 0 0,2 13-1542 0 0,0 3-5848 0 0</inkml:trace>
  <inkml:trace contextRef="#ctx0" brushRef="#br0" timeOffset="524.569">37 356 8954 0 0,'0'0'2055'0'0,"0"0"-359"0"0,0 0-207 0 0,0 0-2 0 0,0 0 17 0 0,0 0-76 0 0,0 0-207 0 0,0 0-249 0 0,0 0-228 0 0,0 0-173 0 0,0 0-82 0 0,0 0-23 0 0,-6 5-12 0 0,-19 15-10 0 0,24-19-366 0 0,1 0 0 0 0,-1 1 0 0 0,0-1-1 0 0,1 1 1 0 0,-1-1 0 0 0,1 1 0 0 0,-1-1-1 0 0,1 1 1 0 0,0-1 0 0 0,-1 1 0 0 0,1-1-1 0 0,0 1 1 0 0,0-1 0 0 0,0 1 0 0 0,0-1-1 0 0,0 1 1 0 0,1-1 0 0 0,-1 1 0 0 0,0-1-1 0 0,1 1 1 0 0,-1-1 0 0 0,1 1 0 0 0,-1-1-1 0 0,1 1 1 0 0,0-1 0 0 0,0 0 0 0 0,0 1-1 0 0,0-1 1 0 0,0 0 0 0 0,0 0 0 0 0,0 0-1 0 0,1 1-77 0 0,-2-1 18 0 0,92 66 2515 0 0,20 35-1676 0 0,-43-5-510 0 0,-47-59-299 0 0,-10-15-24 0 0,1-1 0 0 0,1 0 0 0 0,1-1 0 0 0,0-1 0 0 0,2 0 0 0 0,10 9-24 0 0,12 21 86 0 0,-39-49-82 0 0,0-1-16 0 0,0 0-4 0 0,-16-22-2600 0 0,5 1-8319 0 0,11 20-1032 0 0</inkml:trace>
  <inkml:trace contextRef="#ctx0" brushRef="#br0" timeOffset="1144.327">622 65 6113 0 0,'0'0'3304'0'0,"0"0"-745"0"0,0 0-460 0 0,0 0-181 0 0,0 0-142 0 0,0 0-229 0 0,0 0-241 0 0,0 0-225 0 0,0 0-181 0 0,0 0-143 0 0,0 0-97 0 0,0 0-91 0 0,0 0-55 0 0,-4-6-44 0 0,-16-19-48 0 0,15 19-65 0 0,5 6-71 0 0,126-19 1555 0 0,-121 17-1822 0 0,-1 1 0 0 0,1-1 0 0 0,-1 1-1 0 0,1 0 1 0 0,0 0 0 0 0,-1 1 0 0 0,1-1-1 0 0,0 1 1 0 0,0 0 0 0 0,-1 1 0 0 0,1-1-1 0 0,0 1 1 0 0,-1 0 0 0 0,1 0 0 0 0,0 0-1 0 0,-1 0 1 0 0,1 1 0 0 0,-1 0 0 0 0,0 0-1 0 0,0 0 1 0 0,1 1 0 0 0,-1-1-1 0 0,-1 1 1 0 0,1 0 0 0 0,0 0 0 0 0,-1 0-1 0 0,0 1 1 0 0,1-1 0 0 0,-1 1 0 0 0,0 0-1 0 0,-1 0 1 0 0,1 0 0 0 0,-1 0 0 0 0,0 0-1 0 0,0 0 1 0 0,0 1 0 0 0,-1-1 0 0 0,1 1-19 0 0,-3 7 51 0 0,-1 0 0 0 0,0 0 0 0 0,0 0 0 0 0,-1 0 0 0 0,-1 0 0 0 0,0-1 1 0 0,-1 1-1 0 0,0-1 0 0 0,-1-1 0 0 0,0 1 0 0 0,0-1 0 0 0,-1 0 1 0 0,-1 0-1 0 0,1-1 0 0 0,-4 3-51 0 0,-54 92 226 0 0,63-102-211 0 0,1 0 0 0 0,0 0 0 0 0,0 0 0 0 0,0 0 0 0 0,0 0 0 0 0,0 1-1 0 0,0-1 1 0 0,1 0 0 0 0,-1 0 0 0 0,1 0 0 0 0,-1 1 0 0 0,1-1 0 0 0,0 0 0 0 0,0 1 0 0 0,0-1 0 0 0,0 0-1 0 0,0 1 1 0 0,1-1 0 0 0,-1 0 0 0 0,0 0 0 0 0,1 1 0 0 0,0-1 0 0 0,0 0 0 0 0,0 0 0 0 0,0 0 0 0 0,0 0-1 0 0,0 0 1 0 0,0 0 0 0 0,1 0 0 0 0,-1 0 0 0 0,1-1 0 0 0,-1 1 0 0 0,1 0 0 0 0,0-1 0 0 0,-1 1 0 0 0,1-1-1 0 0,0 0 1 0 0,0 1 0 0 0,0-1 0 0 0,0 0 0 0 0,0 0 0 0 0,0 0 0 0 0,1-1 0 0 0,-1 1 0 0 0,0 0 0 0 0,1-1-15 0 0,16 1 117 0 0,0-1 0 0 0,0 0 1 0 0,0-2-1 0 0,0 0 1 0 0,0-1-1 0 0,-1-1 1 0 0,1-1-1 0 0,-1-1 1 0 0,0 0-1 0 0,2-2-117 0 0,13-4 155 0 0,9-3-2070 0 0,-67 27-3797 0 0,17-6-1265 0 0,-1-2-5890 0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3985 0 0,'0'0'2907'0'0,"0"0"-777"0"0,0 0-264 0 0,0 0 11 0 0,0 0 20 0 0,0 0-165 0 0,0 0-318 0 0,0 0-363 0 0,0 0-359 0 0,0 0-227 0 0,0 0-99 0 0,9 8 602 0 0,-12 19-371 0 0,-2-1-1 0 0,0 1 1 0 0,-2-1-1 0 0,-1 0 1 0 0,0-1 0 0 0,-2 1-1 0 0,-2-2 1 0 0,-11 22-597 0 0,-67 86 1262 0 0,62-142-3318 0 0,22 3-6284 0 0,5 6-3272 0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4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19 365 2240 0 0,'0'0'1649'0'0,"0"0"177"0"0,0 0 237 0 0,0 0 50 0 0,0 0-173 0 0,0 0-329 0 0,0 0-341 0 0,0 0-295 0 0,0 0-220 0 0,0 0-149 0 0,0 0-81 0 0,27 0 3727 0 0,-14-1-3912 0 0,1 0 1 0 0,0-1-1 0 0,-1 0 1 0 0,1-1 0 0 0,-1-1-1 0 0,0 0 1 0 0,0-1-1 0 0,0 0 1 0 0,0-1 0 0 0,-1-1-1 0 0,0 0 1 0 0,0 0-1 0 0,1-3-340 0 0,6-2 41 0 0,0-2-1 0 0,-1 0 1 0 0,0-1-1 0 0,-1-1 1 0 0,-1-1-1 0 0,-1 0 1 0 0,0-1-1 0 0,-1 0 1 0 0,-1-1-1 0 0,-1-1 1 0 0,-1 0 0 0 0,-1-1-1 0 0,7-17-40 0 0,-13-3 305 0 0,-24 60-323 0 0,6 23 25 0 0,3 0-1 0 0,1 1 1 0 0,2 1 0 0 0,2-1 0 0 0,2 1 0 0 0,2 0 0 0 0,2 1-1 0 0,2 5-6 0 0,22 382 128 0 0,-24-408-120 0 0,0-1-1 0 0,-2 0 1 0 0,-1 0-1 0 0,0 0 0 0 0,-2 0 1 0 0,0 0-1 0 0,-2-1 1 0 0,0 0-1 0 0,-2 0 0 0 0,0-1 1 0 0,-1 0-1 0 0,-2 0 0 0 0,0-1 1 0 0,-1-1-1 0 0,-12 14-7 0 0,18-23-2 0 0,0 1 0 0 0,0-2 0 0 0,-2 1 0 0 0,1-1 0 0 0,-1 0 0 0 0,0-1 0 0 0,0 0 0 0 0,-1-1 0 0 0,-1 0 0 0 0,1 0 1 0 0,-1-1-1 0 0,0 0 0 0 0,0-1 0 0 0,-1 0 0 0 0,1-1 0 0 0,-1-1 0 0 0,0 0 0 0 0,0 0 0 0 0,0-1 0 0 0,-1 0 0 0 0,-7-1 2 0 0,16-4-1 0 0,0 0 1 0 0,1 0-1 0 0,0-1 1 0 0,0 1 0 0 0,0-1-1 0 0,0 0 1 0 0,1 0-1 0 0,-1 0 1 0 0,1 0-1 0 0,0 0 1 0 0,0 0-1 0 0,0-1 1 0 0,1 1-1 0 0,0-1 1 0 0,0 1-1 0 0,0-1 1 0 0,0 1 0 0 0,1-1-1 0 0,-1 0 1 0 0,1 1-1 0 0,0-1 1 0 0,1 0-1 0 0,-1 1 1 0 0,1-1-1 0 0,0 0 1 0 0,1-3 0 0 0,3-15 23 0 0,1 1 1 0 0,1 0 0 0 0,1 0-1 0 0,0 1 1 0 0,2 0-1 0 0,0 1 1 0 0,2 0-1 0 0,0 0 1 0 0,1 1-1 0 0,1 1 1 0 0,1 0 0 0 0,3-2-24 0 0,251-258 168 0 0,-165 185-203 0 0,-103 92-16 0 0,0 0 0 0 0,0 0 0 0 0,0 1 0 0 0,0-1 0 0 0,0 0 0 0 0,0 1 0 0 0,0-1 0 0 0,1 1 0 0 0,-1-1 1 0 0,0 1-1 0 0,0 0 0 0 0,0-1 0 0 0,1 1 0 0 0,-1 0 0 0 0,0 0 0 0 0,0 0 0 0 0,1 0 0 0 0,-1 0 0 0 0,0 0 0 0 0,1 0 0 0 0,-1 0 0 0 0,0 1 0 0 0,0-1 0 0 0,0 0 0 0 0,1 1 0 0 0,-1-1 0 0 0,0 1 1 0 0,0 0-1 0 0,0-1 0 0 0,0 1 0 0 0,0 0 0 0 0,1 0 51 0 0,16 26-3906 0 0,-14-18-1064 0 0,0-4-6029 0 0</inkml:trace>
  <inkml:trace contextRef="#ctx0" brushRef="#br0" timeOffset="350.272">640 869 4609 0 0,'0'0'4582'0'0,"0"0"-2360"0"0,0 0-871 0 0,0 0-33 0 0,0 0 22 0 0,0 0-60 0 0,0 0-105 0 0,0 0-192 0 0,0 0-140 0 0,0 0-47 0 0,0 0 7 0 0,0 0 76 0 0,0 0 61 0 0,0 9 49 0 0,3 28-20 0 0,1-46 2042 0 0,13-35-2215 0 0,-3 3-649 0 0,2 2 0 0 0,1 0 0 0 0,2 1 0 0 0,2 0 0 0 0,2 2 0 0 0,13-16-147 0 0,-33 47-158 0 0,0 1 0 0 0,0-1-1 0 0,0 1 1 0 0,1 0 0 0 0,-1 0 0 0 0,1 0 0 0 0,0 0 0 0 0,0 1 0 0 0,1 0 0 0 0,-1 0 0 0 0,1 0 0 0 0,0 0 0 0 0,-1 1 0 0 0,3-1 158 0 0,9 2-4931 0 0,3 7-4051 0 0,-17-6-2940 0 0</inkml:trace>
  <inkml:trace contextRef="#ctx0" brushRef="#br0" timeOffset="654.401">1052 615 10386 0 0,'0'0'2542'0'0,"0"0"-412"0"0,0 0-208 0 0,0 0-225 0 0,0 0-274 0 0,0 0-301 0 0,0 0-345 0 0,0 0-258 0 0,0 0-113 0 0,0 0-62 0 0,0 0-44 0 0,0 0-4 0 0,0 0-39 0 0,-18 23-85 0 0,-56 71-30 0 0,24-18 42 0 0,48-74-175 0 0,1 0 0 0 0,0 1 0 0 0,-1-1-1 0 0,1 1 1 0 0,0-1 0 0 0,1 1 0 0 0,-1-1 0 0 0,0 1 0 0 0,1 0 0 0 0,-1-1 0 0 0,1 1 0 0 0,0 0 0 0 0,0 0 0 0 0,0-1 0 0 0,0 1 0 0 0,1 0 0 0 0,-1-1 0 0 0,1 1 0 0 0,-1 0 0 0 0,1-1 0 0 0,0 1 0 0 0,0-1 0 0 0,0 1 0 0 0,0-1 0 0 0,1 1 0 0 0,-1-1 0 0 0,1 0 0 0 0,-1 0 0 0 0,1 0 0 0 0,0 1 0 0 0,0-2 0 0 0,0 1 0 0 0,0 0 0 0 0,0 0 0 0 0,0-1 0 0 0,0 1 0 0 0,1-1 0 0 0,-1 1 0 0 0,0-1 0 0 0,1 0 0 0 0,0 0 0 0 0,-1 0-1 0 0,1-1 1 0 0,-1 1 0 0 0,1-1 0 0 0,0 1 0 0 0,-1-1 0 0 0,1 0-9 0 0,10 1 159 0 0,0-1-1 0 0,-1 0 1 0 0,1-1-1 0 0,-1-1 1 0 0,1 0-1 0 0,-1 0 0 0 0,1-1 1 0 0,-1-1-1 0 0,0 0 1 0 0,-1-1-1 0 0,1 0 1 0 0,-1-1-1 0 0,0 0 0 0 0,0-1 1 0 0,0 0-1 0 0,-1 0 1 0 0,-1-1-1 0 0,1-1 1 0 0,-1 0-1 0 0,3-4-158 0 0,-7 8 57 0 0,0 0-1 0 0,0-1 1 0 0,0 0-1 0 0,-1 0 1 0 0,0 0 0 0 0,0-1-1 0 0,0 1 1 0 0,-1-1-1 0 0,0 0 1 0 0,-1 0-1 0 0,1 0 1 0 0,-1 0 0 0 0,-1 0-1 0 0,1-1 1 0 0,-1 1-1 0 0,0-1 1 0 0,-1 1 0 0 0,0-1-1 0 0,0 1 1 0 0,-1-1-1 0 0,0 1-56 0 0,0 3-37 0 0,0 1 0 0 0,0 0 0 0 0,-1 0 0 0 0,1 0 0 0 0,-1 0-1 0 0,0 0 1 0 0,0 0 0 0 0,0 0 0 0 0,0 0 0 0 0,-1 1 0 0 0,1-1 0 0 0,-1 1 0 0 0,1 0-1 0 0,-1 0 1 0 0,0 0 0 0 0,0 0 0 0 0,0 0 0 0 0,0 0 0 0 0,0 1 0 0 0,0 0 0 0 0,-1-1-1 0 0,1 1 1 0 0,0 1 0 0 0,-1-1 0 0 0,1 0 0 0 0,-1 1 0 0 0,1-1 0 0 0,-1 1-1 0 0,1 0 1 0 0,-1 0 0 0 0,1 1 0 0 0,0-1 0 0 0,-1 1 0 0 0,1-1 0 0 0,-1 1 0 0 0,1 0-1 0 0,0 1 1 0 0,0-1 0 0 0,-1 1 37 0 0,-47 23-9035 0 0,44-17-3047 0 0</inkml:trace>
  <inkml:trace contextRef="#ctx0" brushRef="#br0" timeOffset="1120.859">1396 884 14995 0 0,'0'0'3158'0'0,"0"0"-1241"0"0,0 0-617 0 0,0 0-143 0 0,0 0-110 0 0,0 0-93 0 0,0 0-85 0 0,0 0-94 0 0,0 0-104 0 0,0 0-113 0 0,0 0-116 0 0,0 0-82 0 0,0 0-90 0 0,6-20-38 0 0,20-65-8 0 0,21 10 207 0 0,-26 52-321 0 0,65-42 196 0 0,-85 64-307 0 0,0 0 1 0 0,0 0 0 0 0,0 0 0 0 0,0 0 0 0 0,0 0-1 0 0,1 1 1 0 0,-1-1 0 0 0,0 0 0 0 0,1 1 0 0 0,-1-1-1 0 0,0 1 1 0 0,1-1 0 0 0,-1 1 0 0 0,1-1-1 0 0,-1 1 1 0 0,1 0 0 0 0,-1 0 0 0 0,1 0 0 0 0,-1 0-1 0 0,1 0 1 0 0,-1 0 0 0 0,1 0 0 0 0,-1 0-1 0 0,0 1 1 0 0,1-1 0 0 0,-1 1 0 0 0,1-1 0 0 0,-1 1-1 0 0,0-1 1 0 0,1 1 0 0 0,-1 0 0 0 0,0 0 0 0 0,0-1-1 0 0,1 1 1 0 0,-1 0 0 0 0,0 0 0 0 0,0 0-1 0 0,0 1 1 0 0,0-1 0 0 0,0 0 0 0 0,0 0 0 0 0,-1 0-1 0 0,1 1 1 0 0,-1 93-6 0 0,2-93 10 0 0,0 0-1 0 0,0-1 1 0 0,1 1 0 0 0,-1-1 0 0 0,0 1 0 0 0,0-1 0 0 0,1 0 0 0 0,-1 0 0 0 0,1 0 0 0 0,-1 0-1 0 0,1 0 1 0 0,0 0 0 0 0,-1-1 0 0 0,1 0 0 0 0,-1 1 0 0 0,1-1 0 0 0,0 0 0 0 0,0 0 0 0 0,-1 0 0 0 0,1-1-1 0 0,0 1 1 0 0,-1-1 0 0 0,1 1 0 0 0,2-2-4 0 0,86-37 198 0 0,-35 9-11 0 0,-37 22-129 0 0,52-9 121 0 0,-70 19-169 0 0,1 0 0 0 0,0 0 0 0 0,-1 0 0 0 0,0 0 0 0 0,1 0 0 0 0,-1 1 0 0 0,0-1 0 0 0,0 0 0 0 0,0 1 0 0 0,0-1 0 0 0,-1 1 0 0 0,1-1 0 0 0,-1 1 0 0 0,1-1 0 0 0,-1 1 0 0 0,0 0 0 0 0,0-1 0 0 0,0 1 0 0 0,0-1 0 0 0,-1 2-10 0 0,-6 135-206 0 0,29-121-1725 0 0,-9-17-7560 0 0,-8-1-3235 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512 703 0 0 0,'0'0'1927'0'0,"0"0"-789"0"0,0 0-70 0 0,0 0 340 0 0,0 0 299 0 0,0 0 126 0 0,0 0-104 0 0,0 0-290 0 0,0 0-285 0 0,0 0-187 0 0,0 0-78 0 0,2-3-45 0 0,8-12-22 0 0,-7 11-13 0 0,-3 4-55 0 0,0 0-45 0 0,0 0-78 0 0,-4 140 4507 0 0,0 0-4716 0 0,4-129-368 0 0,-1-3-32 0 0,-1-1 0 0 0,2 0 0 0 0,-1 1 0 0 0,1-1 0 0 0,0 1 0 0 0,1-1 0 0 0,-1 0 0 0 0,1 1 0 0 0,1-1 0 0 0,0 0 0 0 0,0 0 0 0 0,0 0-1 0 0,1 0 1 0 0,0 0 0 0 0,0 0 0 0 0,0-1 0 0 0,1 1 0 0 0,0-1 0 0 0,1 0 0 0 0,-1 0 0 0 0,1-1 0 0 0,0 1 0 0 0,1-1 0 0 0,-1 0 0 0 0,7 4-22 0 0,-9-7 51 0 0,0 0 0 0 0,0-1 0 0 0,0 1 0 0 0,0 0 0 0 0,0-1 0 0 0,0 0 0 0 0,0 0 0 0 0,1 0 0 0 0,-1 0-1 0 0,0 0 1 0 0,1-1 0 0 0,-1 1 0 0 0,1-1 0 0 0,-1 0 0 0 0,1 0 0 0 0,-1 0 0 0 0,1-1 0 0 0,-1 1 0 0 0,0-1 0 0 0,1 0 0 0 0,-1 0 0 0 0,0 0 0 0 0,1 0 0 0 0,-1-1 0 0 0,0 1 0 0 0,0-1 0 0 0,0 0 0 0 0,0 0 0 0 0,-1 0 0 0 0,1 0 0 0 0,0 0 0 0 0,-1-1 0 0 0,2 0-51 0 0,79-86 549 0 0,-81 86-540 0 0,12-16 21 0 0,0-1 1 0 0,-2 0-1 0 0,0-1 0 0 0,-2 0 1 0 0,0-1-1 0 0,-1-1 0 0 0,-1-1-30 0 0,2-8 101 0 0,-7 54-276 0 0,-5-12 173 0 0,1 0 0 0 0,0 0 1 0 0,0 0-1 0 0,1-1 0 0 0,0 1 0 0 0,1 0 1 0 0,0 0-1 0 0,0 0 0 0 0,1-1 1 0 0,1 1-1 0 0,-1 0 0 0 0,1-1 0 0 0,1 0 1 0 0,0 0-1 0 0,0 0 0 0 0,1 0 1 0 0,0-1-1 0 0,1 0 0 0 0,0 0 0 0 0,0 0 1 0 0,7 6 1 0 0,-10-11 6 0 0,1 1 1 0 0,0-1-1 0 0,0 0 0 0 0,0-1 1 0 0,0 1-1 0 0,1-1 1 0 0,-1 0-1 0 0,1 0 0 0 0,-1 0 1 0 0,1-1-1 0 0,0 1 1 0 0,0-1-1 0 0,-1 0 0 0 0,1-1 1 0 0,0 1-1 0 0,0-1 1 0 0,0 0-1 0 0,0 0 1 0 0,0 0-1 0 0,0-1 0 0 0,0 0 1 0 0,0 0-1 0 0,-1 0 1 0 0,1 0-1 0 0,0-1 0 0 0,1-1-6 0 0,14-11 123 0 0,-2-1-1 0 0,1 0 1 0 0,-2-2-1 0 0,0 0 0 0 0,-1 0 1 0 0,-1-2-1 0 0,-1 0 1 0 0,-1-1-1 0 0,0 0 0 0 0,-1-1 1 0 0,-2 0-1 0 0,0-1 0 0 0,1-6-122 0 0,10-89 220 0 0,-21 116-200 0 0,0 1-74 0 0,0 0-52 0 0,-11 19-7180 0 0,7-12-251 0 0,1 0-5009 0 0</inkml:trace>
  <inkml:trace contextRef="#ctx0" brushRef="#br0" timeOffset="813.964">1594 0 13227 0 0,'0'0'2054'0'0,"0"0"-342"0"0,0 0-246 0 0,0 0-57 0 0,0 0-67 0 0,0 0-191 0 0,0 0-258 0 0,0 0-270 0 0,0 0-221 0 0,0 0-110 0 0,0 0-55 0 0,0 0 12 0 0,0 0 61 0 0,-1 4 52 0 0,-3 13-18 0 0,1 0-1 0 0,0 0 0 0 0,2 0 0 0 0,0 0 0 0 0,1 1 0 0 0,1-1 0 0 0,1 8-343 0 0,-1 3 175 0 0,8 259 447 0 0,-9 246-405 0 0,2-459-174 0 0,35-111 623 0 0,-18 14-605 0 0,22-28 4 0 0,3 1 1 0 0,1 3 0 0 0,2 2-1 0 0,27-19-65 0 0,-65 72-89 0 0,-9 0 103 0 0,-4 131 213 0 0,5 38 17 0 0,16-133-170 0 0,-15-60-2105 0 0,-6-1-7067 0 0,2 14-3066 0 0</inkml:trace>
  <inkml:trace contextRef="#ctx0" brushRef="#br0" timeOffset="1954.049">2169 961 7154 0 0,'0'0'3198'0'0,"0"0"-1431"0"0,0 0-338 0 0,0 0 234 0 0,0 0-29 0 0,0 0-166 0 0,0 0-173 0 0,0 0-188 0 0,0 0-123 0 0,0 0-105 0 0,0 0-101 0 0,0 0-66 0 0,0 0-61 0 0,28-1-79 0 0,88-2-75 0 0,-70-5 115 0 0,-41 2-473 0 0,3 0-36 0 0,1 0 1 0 0,-1-1-1 0 0,-1 0 0 0 0,1-1 1 0 0,-1 1-1 0 0,0-1 0 0 0,-1-1 1 0 0,0 1-1 0 0,-1-1 0 0 0,1 0 1 0 0,-2-1-1 0 0,1 1 0 0 0,-1-1 1 0 0,-1 0-1 0 0,1 0 0 0 0,-2 0 0 0 0,0 0 1 0 0,0-1-1 0 0,0 1 0 0 0,-2-1 1 0 0,1-6-104 0 0,-3 13 2 0 0,0 1-1 0 0,0 0 1 0 0,-1 0 0 0 0,1 0-1 0 0,-1 1 1 0 0,1-1 0 0 0,-1 0-1 0 0,0 1 1 0 0,0 0 0 0 0,0 0 0 0 0,0 0-1 0 0,-1 0 1 0 0,1 0 0 0 0,0 0-1 0 0,-1 1 1 0 0,1 0 0 0 0,-1 0-1 0 0,0 0 1 0 0,1 0 0 0 0,-1 0 0 0 0,0 1-1 0 0,0 0 1 0 0,1-1 0 0 0,-1 1-1 0 0,0 1 1 0 0,0-1 0 0 0,1 0 0 0 0,-1 1-1 0 0,0 0 1 0 0,1 0 0 0 0,-1 0-1 0 0,1 0 1 0 0,-1 1 0 0 0,1 0-1 0 0,-1-1 1 0 0,-1 3-2 0 0,-13 6-15 0 0,1 1-1 0 0,0 1 0 0 0,0 1 1 0 0,2 0-1 0 0,-1 1 1 0 0,2 1-1 0 0,0 0 1 0 0,1 1-1 0 0,0 1 1 0 0,2 0-1 0 0,0 0 0 0 0,0 1 1 0 0,2 1-1 0 0,0 0 1 0 0,-3 12 15 0 0,10-26-2 0 0,1-1 1 0 0,-1 0 0 0 0,1 0-1 0 0,0 1 1 0 0,0-1 0 0 0,1 1-1 0 0,-1-1 1 0 0,1 1-1 0 0,0-1 1 0 0,0 1 0 0 0,1-1-1 0 0,-1 1 1 0 0,1-1 0 0 0,0 0-1 0 0,0 1 1 0 0,0-1-1 0 0,1 0 1 0 0,-1 1 0 0 0,1-1-1 0 0,0 0 1 0 0,1 0 0 0 0,-1-1-1 0 0,1 1 1 0 0,-1 0-1 0 0,1-1 1 0 0,0 0 0 0 0,0 1-1 0 0,1-1 1 0 0,-1 0 0 0 0,1-1-1 0 0,-1 1 1 0 0,1-1 0 0 0,0 1-1 0 0,0-1 1 0 0,0 0-1 0 0,3 1 2 0 0,15 2 73 0 0,-1-1 0 0 0,1-1-1 0 0,-1-1 1 0 0,1 0-1 0 0,0-2 1 0 0,0 0 0 0 0,-1-2-1 0 0,1 0 1 0 0,0-2 0 0 0,-1 0-1 0 0,0-1 1 0 0,0-2-1 0 0,0 0 1 0 0,-1-1 0 0 0,0-1-1 0 0,0 0 1 0 0,-1-2-1 0 0,14-10-72 0 0,-17 12 55 0 0,0-1 0 0 0,0-1 0 0 0,-1 0 0 0 0,-1-1-1 0 0,1-1 1 0 0,-2 0 0 0 0,0-1 0 0 0,-1 0 0 0 0,0-1-1 0 0,-1-1 1 0 0,9-15-55 0 0,-11 17 20 0 0,-1-1-1 0 0,0 0 1 0 0,-1 0-1 0 0,0-1 1 0 0,-2 0 0 0 0,1 0-1 0 0,-2 0 1 0 0,0-1-1 0 0,-1 1 1 0 0,-1-1-1 0 0,-1 0 1 0 0,0-11-20 0 0,-2 26-10 0 0,-1 0 1 0 0,1 0-1 0 0,-1 0 1 0 0,1 0-1 0 0,-1 1 1 0 0,0-1-1 0 0,0 0 1 0 0,0 1-1 0 0,0-1 1 0 0,0 1-1 0 0,0 0 1 0 0,-1 0-1 0 0,1 0 0 0 0,0 0 1 0 0,-1 0-1 0 0,1 0 1 0 0,0 1-1 0 0,-1-1 1 0 0,1 1-1 0 0,-1-1 1 0 0,1 1-1 0 0,-1 0 1 0 0,1 0-1 0 0,-1 0 1 0 0,1 1-1 0 0,-1-1 1 0 0,1 0-1 0 0,0 1 0 0 0,-1 0 1 0 0,1-1-1 0 0,-1 1 1 0 0,1 0-1 0 0,0 0 1 0 0,0 1-1 0 0,0-1 1 0 0,-1 0-1 0 0,1 1 1 0 0,0-1-1 0 0,1 1 1 0 0,-1-1-1 0 0,-1 3 10 0 0,0-2-7 0 0,-2 0-7 0 0,0 1 1 0 0,0-1-1 0 0,1 1 1 0 0,-1 1-1 0 0,1-1 0 0 0,0 0 1 0 0,0 1-1 0 0,0 0 0 0 0,0 0 1 0 0,1 0-1 0 0,0 1 0 0 0,0-1 1 0 0,0 1-1 0 0,0 0 1 0 0,0 0-1 0 0,1 0 0 0 0,0 0 1 0 0,0 0-1 0 0,1 0 0 0 0,-1 0 1 0 0,0 6 13 0 0,46 12 2 0 0,101-1 62 0 0,-142-18-62 0 0,0-1 0 0 0,0 1 0 0 0,0-1 0 0 0,0 1 0 0 0,-1 0 0 0 0,1 0 0 0 0,-1 0 0 0 0,0 1 0 0 0,0-1 0 0 0,-1 0 0 0 0,1 1 0 0 0,-1-1 0 0 0,0 1 0 0 0,0 0 0 0 0,-1-1 0 0 0,1 1 0 0 0,-1 0 0 0 0,0-1 0 0 0,0 1 0 0 0,-1 0 0 0 0,1-1 0 0 0,-2 4-2 0 0,2 4 36 0 0,-2 17-9 0 0,1-26-30 0 0,0 0 1 0 0,0 0-1 0 0,1-1 1 0 0,-1 1-1 0 0,1 0 1 0 0,0 0-1 0 0,0 0 0 0 0,0 0 1 0 0,0 0-1 0 0,0-1 1 0 0,1 1-1 0 0,-1 0 1 0 0,1 0-1 0 0,0 0 0 0 0,0-1 1 0 0,0 1-1 0 0,0 0 1 0 0,0-1-1 0 0,0 1 1 0 0,1-1-1 0 0,0 1 0 0 0,-1-1 1 0 0,1 0-1 0 0,0 0 1 0 0,0 0-1 0 0,0 0 1 0 0,0 0-1 0 0,0 0 0 0 0,3 1 3 0 0,26 13-18 0 0,-9-13 19 0 0,-1 0-1 0 0,1-1 1 0 0,0-1 0 0 0,-1 0 0 0 0,1-2-1 0 0,0-1 1 0 0,13-3-1 0 0,-18 0 25 0 0,-1 0 1 0 0,0-1-1 0 0,0-1 0 0 0,0 0 0 0 0,-1-2 0 0 0,0 1 1 0 0,0-2-1 0 0,-1 0 0 0 0,0-1 0 0 0,-1 0 1 0 0,-1-1-1 0 0,1 0 0 0 0,-2-1 0 0 0,0-1 0 0 0,0 1 1 0 0,-1-2-1 0 0,-1 0 0 0 0,-1 0 0 0 0,0 0 1 0 0,-1-1-1 0 0,0 0 0 0 0,-1 0 0 0 0,0-5-25 0 0,-5 18 1 0 0,0 0 0 0 0,0 0 0 0 0,0 1-1 0 0,0-1 1 0 0,0 0 0 0 0,-1 0 0 0 0,1 0 0 0 0,-1 0-1 0 0,0 0 1 0 0,0 0 0 0 0,0 0 0 0 0,0 0 0 0 0,0 0-1 0 0,-1 0 1 0 0,0 0 0 0 0,1 0 0 0 0,-1 0 0 0 0,0 0-1 0 0,0 1 1 0 0,-1-1 0 0 0,1 0 0 0 0,0 1 0 0 0,-1-1-1 0 0,0 1 1 0 0,0-1 0 0 0,1 1 0 0 0,-1 0 0 0 0,-1-1-1 0 0,1 1 1 0 0,0 0 0 0 0,0 1 0 0 0,-1-1 0 0 0,1 0-1 0 0,-1 1 1 0 0,0-1-1 0 0,-3 1-8 0 0,0 1 0 0 0,1-1 0 0 0,-1 1 0 0 0,0 1 0 0 0,0-1 0 0 0,0 1 0 0 0,0 0 0 0 0,1 0 0 0 0,-1 1 0 0 0,0-1 0 0 0,1 1 0 0 0,-1 1 0 0 0,1-1 0 0 0,0 1 0 0 0,0 0 0 0 0,0 0 0 0 0,0 0 0 0 0,0 1 0 0 0,1 0 0 0 0,-1 0-1 0 0,1 0 1 0 0,0 0 0 0 0,0 0 0 0 0,0 2 8 0 0,-6 6-4 0 0,1 1 0 0 0,0 0 0 0 0,1 0 0 0 0,0 1 0 0 0,1 0 0 0 0,1 0 0 0 0,0 1 0 0 0,-2 10 4 0 0,5-18-3 0 0,1 1 0 0 0,0-1 1 0 0,0 1-1 0 0,0 0 0 0 0,1 0 1 0 0,0 0-1 0 0,1 0 0 0 0,0 0 0 0 0,0 0 1 0 0,1 0-1 0 0,0 0 0 0 0,0 0 1 0 0,1 0-1 0 0,-1 0 0 0 0,2-1 0 0 0,-1 1 1 0 0,1-1-1 0 0,1 1 0 0 0,-1-1 1 0 0,1 0-1 0 0,0 0 0 0 0,1-1 0 0 0,0 1 1 0 0,0-1-1 0 0,0 0 0 0 0,1 0 1 0 0,0-1-1 0 0,0 0 0 0 0,3 2 3 0 0,9 5 23 0 0,1 0 0 0 0,0-2-1 0 0,0 0 1 0 0,1-2 0 0 0,1 0 0 0 0,-1-1 0 0 0,1-1-1 0 0,0-1 1 0 0,1-1 0 0 0,-1-1 0 0 0,1 0-1 0 0,-1-2 1 0 0,7-1-23 0 0,-23 1-78 0 0,0-1 0 0 0,0 1 0 0 0,0-1 0 0 0,-1-1 0 0 0,1 1 0 0 0,0-1 0 0 0,0 0 0 0 0,0 0 0 0 0,-1 0 0 0 0,1 0 0 0 0,0-1 0 0 0,-1 0 0 0 0,1 0 0 0 0,-1 0 0 0 0,0-1 0 0 0,0 0 0 0 0,0 1 0 0 0,2-3 78 0 0,0 0-762 0 0,2-1-4543 0 0,-5 2-7143 0 0</inkml:trace>
  <inkml:trace contextRef="#ctx0" brushRef="#br0" timeOffset="5414.343">5412 950 16612 0 0,'0'0'2176'0'0,"0"0"-534"0"0,0 0-331 0 0,0 0-34 0 0,0 0-55 0 0,0 0-147 0 0,0 0-266 0 0,0 0-250 0 0,0 0-207 0 0,0 0-143 0 0,0 0-24 0 0,0 0 31 0 0,0 0 29 0 0,0 8-6 0 0,9 180 457 0 0,-7-171-1212 0 0,-2-9-9389 0 0,0-8-1818 0 0</inkml:trace>
  <inkml:trace contextRef="#ctx0" brushRef="#br0" timeOffset="5664.347">5331 486 12947 0 0,'0'0'5217'0'0,"0"0"-3897"0"0,0 0-712 0 0,0 0-280 0 0,0 0-184 0 0,0 0-152 0 0,0 0 8 0 0,0 0-40 0 0,0 0-8 0 0,0 0-8 0 0,0 0-96 0 0,0 0-224 0 0,0 0-320 0 0,0 0-904 0 0,100 114-3297 0 0,-93-103-7010 0 0</inkml:trace>
  <inkml:trace contextRef="#ctx0" brushRef="#br0" timeOffset="6015.851">6073 740 17940 0 0,'0'0'1824'0'0,"0"0"-585"0"0,0 0-289 0 0,0 0 3 0 0,0 0-17 0 0,0 0-109 0 0,0 0-172 0 0,0 0-156 0 0,0 0-127 0 0,0 0-80 0 0,0 0-79 0 0,0 0-55 0 0,-12 3-34 0 0,-40 8-31 0 0,-46 41 334 0 0,96-51-428 0 0,-1 0 0 0 0,1 0-1 0 0,-1 1 1 0 0,1-1 0 0 0,0 0 0 0 0,-1 1 0 0 0,1 0 0 0 0,0-1 0 0 0,0 1 0 0 0,0 0-1 0 0,0 0 1 0 0,0 0 0 0 0,1 0 0 0 0,-1 1 0 0 0,0-1 0 0 0,1 0 0 0 0,0 1-1 0 0,0-1 1 0 0,-1 1 0 0 0,2-1 0 0 0,-1 1 0 0 0,0-1 0 0 0,0 1 0 0 0,1 0 0 0 0,-1-1-1 0 0,1 1 1 0 0,0 0 0 0 0,0 0 0 0 0,0-1 0 0 0,0 1 0 0 0,0 0 0 0 0,1 0-1 0 0,-1-1 1 0 0,1 1 0 0 0,0 0 0 0 0,0-1 0 0 0,0 1 0 0 0,0-1 0 0 0,0 1 0 0 0,1-1 1 0 0,80 46 26 0 0,20 18 30 0 0,-98-63-25 0 0,-1 0 0 0 0,1 0-1 0 0,-1 0 1 0 0,0 0 0 0 0,0 1-1 0 0,0-1 1 0 0,0 1 0 0 0,-1 0 0 0 0,0 0-1 0 0,1 0 1 0 0,-1 0 0 0 0,-1 0-1 0 0,1 1 1 0 0,-1-1 0 0 0,1 0 0 0 0,-1 1-1 0 0,-1-1 1 0 0,1 1 0 0 0,-1-1-1 0 0,1 1 1 0 0,-1 0 0 0 0,0-1 0 0 0,-1 1-1 0 0,1-1 1 0 0,-1 1 0 0 0,0-1-1 0 0,0 1 1 0 0,-1-1 0 0 0,1 0-1 0 0,-1 1 1 0 0,0-1 0 0 0,0 0 0 0 0,0 0-1 0 0,-1 0 1 0 0,1 0 0 0 0,-1-1-1 0 0,0 1 1 0 0,0-1 0 0 0,-2 3-31 0 0,-5 0 93 0 0,0-1 1 0 0,0 1-1 0 0,-1-1 0 0 0,1-1 1 0 0,-1 0-1 0 0,0-1 0 0 0,0 0 1 0 0,0 0-1 0 0,-1-1 0 0 0,1-1 1 0 0,0 0-1 0 0,-1 0 0 0 0,-7-1-93 0 0,16 0-26 0 0,-1 0-1 0 0,0 0 1 0 0,0 0 0 0 0,1 0-1 0 0,-1-1 1 0 0,0 1-1 0 0,0-1 1 0 0,1 0-1 0 0,-1 0 1 0 0,1 0-1 0 0,-1-1 1 0 0,1 1-1 0 0,-1-1 1 0 0,1 0-1 0 0,0 0 1 0 0,0 0 0 0 0,0 0-1 0 0,0 0 1 0 0,0-1-1 0 0,-1-1 27 0 0,-4-31-6577 0 0,11 27-632 0 0,1 4-5201 0 0</inkml:trace>
  <inkml:trace contextRef="#ctx0" brushRef="#br0" timeOffset="4715.762">4600 814 928 0 0,'0'0'2029'0'0,"0"0"67"0"0,0 0 223 0 0,0 0 90 0 0,0 0-61 0 0,0 0-255 0 0,0 0-306 0 0,0 0-266 0 0,0 0-240 0 0,0 0-201 0 0,0 0-153 0 0,6-6-115 0 0,18-19-80 0 0,-19 19-38 0 0,-5 6-66 0 0,0 0-52 0 0,0 0-31 0 0,-28 26 1840 0 0,2-5-2217 0 0,1 1 0 0 0,0 1 0 0 0,2 1 0 0 0,1 1 1 0 0,-12 18-169 0 0,-7 7 136 0 0,-123 131 142 0 0,178-212-5096 0 0,6-16-1971 0 0,-7 19-4445 0 0,-9 17 5630 0 0</inkml:trace>
  <inkml:trace contextRef="#ctx0" brushRef="#br0" timeOffset="5034.371">4324 666 5457 0 0,'0'0'2423'0'0,"0"0"-200"0"0,0 0-75 0 0,0 0-92 0 0,0 0-172 0 0,0 0-333 0 0,0 0-408 0 0,0 0-400 0 0,0 0-267 0 0,0 0-58 0 0,0 0 39 0 0,0 0 110 0 0,0 0 68 0 0,-1 9-23 0 0,1-1-403 0 0,0 0 1 0 0,0 0-1 0 0,0 1 0 0 0,1-1 1 0 0,0 0-1 0 0,1 0 1 0 0,0 0-1 0 0,0 0 0 0 0,1-1 1 0 0,0 1-1 0 0,0-1 0 0 0,2 4-209 0 0,105 133 2557 0 0,-93-127-2488 0 0,0 0 1 0 0,-2 2-1 0 0,0 0 0 0 0,-2 0 1 0 0,0 2-1 0 0,-1-1 0 0 0,-1 1 1 0 0,-1 1-1 0 0,5 15-69 0 0,14 18-369 0 0,2-51-3226 0 0,-13-11-4546 0 0,-13 4-3511 0 0</inkml:trace>
  <inkml:trace contextRef="#ctx0" brushRef="#br0" timeOffset="9281.554">654 1951 5121 0 0,'0'0'2238'0'0,"0"0"-224"0"0,0 0-126 0 0,0 0 2 0 0,0 0-87 0 0,0 0-125 0 0,0 0-219 0 0,0 0-299 0 0,0 0-223 0 0,0 0-179 0 0,0 0-126 0 0,-14-7-105 0 0,-41-22-78 0 0,52 27-379 0 0,-1 1-1 0 0,1-1 1 0 0,0 1-1 0 0,-1 0 1 0 0,1 1 0 0 0,-1-1-1 0 0,0 0 1 0 0,1 1-1 0 0,-1 0 1 0 0,1 0-1 0 0,-1 0 1 0 0,0 0-1 0 0,1 1 1 0 0,-1-1 0 0 0,1 1-1 0 0,-1 0 1 0 0,1 0-1 0 0,-1 0 1 0 0,1 1-1 0 0,0-1 1 0 0,-1 1 0 0 0,1 0-1 0 0,0 0 1 0 0,0 0-1 0 0,0 0 1 0 0,1 0-1 0 0,-3 2-69 0 0,-9 6 155 0 0,-7 5-69 0 0,2 0 0 0 0,0 1 0 0 0,1 1 1 0 0,0 0-1 0 0,2 2 0 0 0,0 0 0 0 0,1 0 1 0 0,1 2-1 0 0,1 0 0 0 0,0 0 0 0 0,2 1 0 0 0,-8 21-86 0 0,16-38 8 0 0,1 0-1 0 0,-1 0 1 0 0,1 0-1 0 0,0 0 1 0 0,0 0-1 0 0,1 0 1 0 0,0 1-1 0 0,0-1 1 0 0,0 0-1 0 0,0 1 0 0 0,1-1 1 0 0,0 1-1 0 0,0-1 1 0 0,0 1-1 0 0,1-1 1 0 0,0 0-1 0 0,0 1 1 0 0,0-1-1 0 0,1 0 1 0 0,0 0-1 0 0,0 1 0 0 0,0-1 1 0 0,0-1-1 0 0,1 1 1 0 0,0 0-1 0 0,0-1 1 0 0,0 1-1 0 0,1-1 1 0 0,-1 0-1 0 0,1 0 1 0 0,0 0-1 0 0,0-1 0 0 0,0 1 1 0 0,1-1-1 0 0,-1 0 1 0 0,1 0-1 0 0,0-1 1 0 0,0 1-1 0 0,3 0-7 0 0,4-2 72 0 0,0-1-1 0 0,1 0 1 0 0,-1-1 0 0 0,1 0-1 0 0,-1-1 1 0 0,0 0 0 0 0,0-1-1 0 0,0 0 1 0 0,0-1-1 0 0,0 0 1 0 0,-1-1 0 0 0,1-1-1 0 0,-2 0 1 0 0,1 0-1 0 0,0-1 1 0 0,-1 0 0 0 0,-1-1-1 0 0,1 0 1 0 0,-1 0 0 0 0,3-5-72 0 0,20-18 89 0 0,-1-1 1 0 0,-2-1 0 0 0,-1-2 0 0 0,-2-1 0 0 0,-1-1 0 0 0,-2-1-1 0 0,-2-1 1 0 0,-1-1 0 0 0,-2-1 0 0 0,-2 0 0 0 0,1-10-90 0 0,-9 22-2 0 0,-2 0 0 0 0,0 0 1 0 0,-2-1-1 0 0,-2 0 0 0 0,0 1 1 0 0,-2-1-1 0 0,-1 0 0 0 0,-2 0 2 0 0,3 20-7 0 0,-1 0 1 0 0,-1-1-1 0 0,1 1 0 0 0,-2 0 0 0 0,0 0 0 0 0,0 0 0 0 0,0 0 0 0 0,-2 1 0 0 0,1-1 0 0 0,-1 1 0 0 0,0 0 0 0 0,-1 0 0 0 0,0 1 0 0 0,0-1 0 0 0,-1 1 0 0 0,0 1 0 0 0,-1 0 1 0 0,1 0-1 0 0,-1 0 0 0 0,-1 1 0 0 0,1 0 0 0 0,-1 0 0 0 0,0 1 0 0 0,-1 0 0 0 0,1 1 0 0 0,-1 0 0 0 0,0 1 0 0 0,0-1 0 0 0,0 2 0 0 0,-6-1 7 0 0,5 5-6 0 0,1 2-1 0 0,0 0 0 0 0,0 0 1 0 0,0 1-1 0 0,1 0 0 0 0,0 0 1 0 0,-1 1-1 0 0,2 0 0 0 0,-1 1 1 0 0,1 0-1 0 0,0 1 0 0 0,1-1 1 0 0,-1 1-1 0 0,2 1 0 0 0,-1-1 1 0 0,1 1-1 0 0,0 0 0 0 0,1 1 1 0 0,0 0-1 0 0,1-1 0 0 0,0 1 1 0 0,-1 3 6 0 0,-4 6 25 0 0,1 0 1 0 0,1 1 0 0 0,0-1 0 0 0,1 1 0 0 0,2 1 0 0 0,0-1-1 0 0,1 1 1 0 0,1-1 0 0 0,1 1 0 0 0,0 0 0 0 0,2 0 0 0 0,1-1-1 0 0,0 1 1 0 0,1-1 0 0 0,2 1 0 0 0,0-1 0 0 0,1 0-1 0 0,1-1 1 0 0,0 1 0 0 0,2-1 0 0 0,0-1 0 0 0,9 13-26 0 0,147 157 302 0 0,-36-49-163 0 0,-102-82 848 0 0,-22-45-3794 0 0,-3-10-5556 0 0,-2-6-3050 0 0</inkml:trace>
  <inkml:trace contextRef="#ctx0" brushRef="#br0" timeOffset="9504.585">1163 2029 15315 0 0,'0'0'1217'0'0,"0"0"-415"0"0,0 0-39 0 0,0 0 229 0 0,0 0 107 0 0,0 0-30 0 0,0 0-221 0 0,0 0-249 0 0,0 0-186 0 0,0 0-140 0 0,0 0-94 0 0,0 0-70 0 0,6 32-51 0 0,20 141-80 0 0,-10-132-831 0 0,-3-33-8728 0 0,-11-8-1803 0 0</inkml:trace>
  <inkml:trace contextRef="#ctx0" brushRef="#br0" timeOffset="9773.528">1162 1638 11346 0 0,'0'0'7914'0'0,"0"0"-6794"0"0,0 0-688 0 0,0 0-288 0 0,0 0-128 0 0,0 0 0 0 0,0 0 24 0 0,0 0-72 0 0,0 0-104 0 0,0 0-200 0 0,0 0-640 0 0,0 0-1952 0 0,0 0-9331 0 0</inkml:trace>
  <inkml:trace contextRef="#ctx0" brushRef="#br0" timeOffset="10125.382">1699 1918 14195 0 0,'0'0'2423'0'0,"0"0"-670"0"0,0 0-246 0 0,0 0 26 0 0,0 0-90 0 0,0 0-233 0 0,0 0-345 0 0,0 0-330 0 0,0 0-183 0 0,0 0-58 0 0,0 0-45 0 0,0 0-34 0 0,-15 8-23 0 0,-101 51 189 0 0,84-43-296 0 0,-80 60 133 0 0,111-76-221 0 0,1 1 0 0 0,-1 0 0 0 0,0-1 0 0 0,1 1 0 0 0,-1 0 0 0 0,1 0 0 0 0,-1-1 0 0 0,1 1 0 0 0,0 0 1 0 0,-1 0-1 0 0,1 0 0 0 0,0 0 0 0 0,0 0 0 0 0,-1 0 0 0 0,1-1 0 0 0,0 1 0 0 0,0 0 0 0 0,0 0 0 0 0,0 0 0 0 0,0 0 0 0 0,0 0 0 0 0,0 0 0 0 0,1 0 0 0 0,-1 0 0 0 0,0 0 1 0 0,0 0-1 0 0,1-1 0 0 0,-1 1 0 0 0,0 0 0 0 0,1 0 0 0 0,-1 0 0 0 0,1-1 0 0 0,-1 1 0 0 0,1 0 0 0 0,0 0 0 0 0,-1-1 0 0 0,1 1 0 0 0,0 0 0 0 0,-1-1 0 0 0,1 1 0 0 0,0-1 1 0 0,0 1-1 0 0,0-1 0 0 0,-1 1 0 0 0,1-1 0 0 0,0 0 0 0 0,0 1 0 0 0,0-1 0 0 0,0 0 0 0 0,0 0 0 0 0,0 0 0 0 0,-1 0 0 0 0,1 0 0 0 0,0 0 0 0 0,0 0 0 0 0,0 0 0 0 0,0 0 3 0 0,56 8 97 0 0,48 3-84 0 0,-102-10-8 0 0,0 0 0 0 0,0 0 0 0 0,0 0 0 0 0,0 0 0 0 0,0 1 0 0 0,0-1 0 0 0,0 1 0 0 0,-1 0 0 0 0,1 0 0 0 0,-1 0 0 0 0,1 0 0 0 0,-1 0 0 0 0,0 0-1 0 0,0 1 1 0 0,0-1 0 0 0,0 1 0 0 0,0 0 0 0 0,0 0 0 0 0,-1-1 0 0 0,1 1 0 0 0,-1 0 0 0 0,0 0 0 0 0,0 0 0 0 0,0 0 0 0 0,0 1 0 0 0,-1-1 0 0 0,1 0 0 0 0,-1 0 0 0 0,0 0 0 0 0,0 3-5 0 0,-1 1 47 0 0,-1-1 1 0 0,0 1-1 0 0,-1 0 1 0 0,0-1 0 0 0,0 1-1 0 0,0-1 1 0 0,-1 0 0 0 0,0 0-1 0 0,0 0 1 0 0,0-1 0 0 0,-1 1-1 0 0,0-1 1 0 0,0 0 0 0 0,0-1-1 0 0,-1 1 1 0 0,0-1 0 0 0,1 0-1 0 0,-1 0 1 0 0,-1-1-1 0 0,1 0 1 0 0,-1 0 0 0 0,-4 1-48 0 0,6-1-2 0 0,-6 2-223 0 0,1-1 0 0 0,-1 0-1 0 0,-1-1 1 0 0,1 0 0 0 0,0-1-1 0 0,-1-1 1 0 0,0 1-1 0 0,1-2 1 0 0,-1 0 0 0 0,-4 0 225 0 0,4-2-2731 0 0,4-1-5351 0 0,3 0-3894 0 0</inkml:trace>
  <inkml:trace contextRef="#ctx0" brushRef="#br0" timeOffset="10817.847">1204 1686 240 0 0,'0'0'1786'0'0,"0"0"-279"0"0,0 0-194 0 0,0 0-108 0 0,0 0-54 0 0,0 0-45 0 0,0 0-35 0 0,0 0-30 0 0,0 0-8 0 0,0 0-18 0 0,0 0-8 0 0,0 0-30 0 0,-9 3 8 0 0,-37 9 1063 0 0,46-12-1037 0 0,0 0-96 0 0,0 0-118 0 0,0 0-147 0 0,0 0-113 0 0,0 0-73 0 0,0 0-82 0 0,0 0-44 0 0,11-7 1260 0 0,23-31-550 0 0,-105 72 955 0 0,62-31-2006 0 0,-1 1 201 0 0,19-7-200 0 0,37-15 161 0 0,-22 8-1902 0 0,-1 1-5871 0 0,-20 9-4472 0 0</inkml:trace>
  <inkml:trace contextRef="#ctx0" brushRef="#br0" timeOffset="11916.272">1837 2099 7530 0 0,'0'0'3110'0'0,"0"0"-770"0"0,0 0-542 0 0,0 0-234 0 0,0 0-244 0 0,0 0-243 0 0,0 0-300 0 0,0 0-333 0 0,0 0-181 0 0,0 0-32 0 0,0 0 83 0 0,0 0 116 0 0,0 0 77 0 0,5 14-42 0 0,30 108 677 0 0,-24 269 849 0 0,-38-241-1582 0 0,27-151-375 0 0,-1 0-1 0 0,1 1 1 0 0,-1 0 0 0 0,1-1-1 0 0,0 1 1 0 0,-1-1 0 0 0,1 1-1 0 0,-1-1 1 0 0,1 1-1 0 0,-1 0 1 0 0,1-1 0 0 0,-1 1-1 0 0,1 0 1 0 0,-1 0 0 0 0,0-1-1 0 0,1 1 1 0 0,-1 0 0 0 0,1 0-1 0 0,-1 0 1 0 0,0 0-1 0 0,1 0 1 0 0,-1 0 0 0 0,1 0-1 0 0,-1 0 1 0 0,0 0 0 0 0,1 0-1 0 0,-1 0 1 0 0,1 0 0 0 0,-1 0-1 0 0,0 0 1 0 0,1 1-1 0 0,-1-1 1 0 0,1 0 0 0 0,-1 0-1 0 0,1 1 1 0 0,-1-1 0 0 0,1 0-1 0 0,-1 1 1 0 0,1-1 0 0 0,-1 1-1 0 0,1-1 1 0 0,-1 0-1 0 0,1 1 1 0 0,0-1 0 0 0,-1 1-1 0 0,1-1 1 0 0,0 1 0 0 0,-1-1-1 0 0,1 1 1 0 0,0 0-1 0 0,0-1 1 0 0,-1 1 0 0 0,1-1-1 0 0,0 1 1 0 0,0 0 0 0 0,0-1-1 0 0,0 1 1 0 0,0-1 0 0 0,0 1-34 0 0,-4-14 55 0 0,0 0 1 0 0,1-1 0 0 0,1 0 0 0 0,0 0-1 0 0,1 1 1 0 0,0-1 0 0 0,1 0 0 0 0,1 0 0 0 0,0 0-1 0 0,1 0 1 0 0,1-1-56 0 0,54-176 170 0 0,-47 166-168 0 0,6-12 16 0 0,0 2-1 0 0,2 0 1 0 0,2 1 0 0 0,1 2-1 0 0,2 0 1 0 0,1 1 0 0 0,1 1-1 0 0,2 1 1 0 0,6-3-18 0 0,-25 24-1 0 0,0 0 1 0 0,1 1 0 0 0,0 0-1 0 0,1 0 1 0 0,-1 1 0 0 0,1 1-1 0 0,0 0 1 0 0,1 0 0 0 0,-1 1-1 0 0,1 0 1 0 0,0 1 0 0 0,0 0-1 0 0,0 0 1 0 0,0 2-1 0 0,7-1 1 0 0,-15 2 3 0 0,-1 0-1 0 0,0 1 0 0 0,0-1 0 0 0,0 1 0 0 0,0 0 0 0 0,0 0 0 0 0,-1 0 0 0 0,1 0 0 0 0,0 0 1 0 0,0 0-1 0 0,0 0 0 0 0,-1 0 0 0 0,1 1 0 0 0,-1-1 0 0 0,1 1 0 0 0,-1-1 0 0 0,1 1 0 0 0,-1 0 0 0 0,0-1 1 0 0,0 1-1 0 0,0 0 0 0 0,0 0 0 0 0,0 0 0 0 0,0 0 0 0 0,-1 0 0 0 0,1 0 0 0 0,0 0 0 0 0,-1 0 1 0 0,0 0-1 0 0,1 0 0 0 0,-1 1-2 0 0,6 71 97 0 0,-6-70-86 0 0,-2 13 9 0 0,-1 1 0 0 0,0-1 0 0 0,-1 0 1 0 0,0-1-1 0 0,-2 1 0 0 0,0-1 0 0 0,-1 0 1 0 0,0 0-1 0 0,-2-1 0 0 0,1 0 0 0 0,-2-1 0 0 0,0 0 1 0 0,-1 0-1 0 0,0-1 0 0 0,-1 0 0 0 0,0-1 0 0 0,-1 0 1 0 0,-1-1-1 0 0,-2 1-20 0 0,7-6-26 0 0,0-1 0 0 0,0 1 0 0 0,0-2 0 0 0,-1 1 1 0 0,0-1-1 0 0,1-1 0 0 0,-2 0 0 0 0,1 0 0 0 0,0-1 0 0 0,-1 0 0 0 0,1-1 0 0 0,-1 0 1 0 0,1 0-1 0 0,-1-2 0 0 0,-4 0 26 0 0,14 1-121 0 0,0 0 1 0 0,0 0 0 0 0,0 0-1 0 0,0 0 1 0 0,0-1-1 0 0,0 1 1 0 0,0-1-1 0 0,0 1 1 0 0,0-1 0 0 0,0 1-1 0 0,0-1 1 0 0,0 1-1 0 0,0-1 1 0 0,0 0 0 0 0,0 1-1 0 0,1-1 1 0 0,-1 0-1 0 0,0 0 1 0 0,0 0-1 0 0,1 0 1 0 0,-1 1 0 0 0,1-1-1 0 0,-1 0 1 0 0,1 0-1 0 0,-1 0 1 0 0,1 0 0 0 0,0 0-1 0 0,-1 0 1 0 0,1 0-1 0 0,0-1 1 0 0,0 1-1 0 0,0 0 1 0 0,0 0 0 0 0,0 0-1 0 0,0-1 121 0 0,4-25-8781 0 0,0 19-2627 0 0</inkml:trace>
  <inkml:trace contextRef="#ctx0" brushRef="#br0" timeOffset="12282.785">2476 1657 16195 0 0,'0'0'1245'0'0,"0"0"-421"0"0,0 0-152 0 0,0 0 106 0 0,0 0 86 0 0,0 0 35 0 0,0 0-5 0 0,0 0-39 0 0,0 0-44 0 0,0 0-107 0 0,0 0-69 0 0,0 0-80 0 0,0 0-90 0 0,13 16-39 0 0,38 55-76 0 0,-48-68-313 0 0,-2 0-1 0 0,1 0 0 0 0,0 1 1 0 0,0-1-1 0 0,-1 0 0 0 0,0 1 1 0 0,0-1-1 0 0,0 1 0 0 0,0 0 0 0 0,-1-1 1 0 0,1 1-1 0 0,-1 0 0 0 0,0-1 1 0 0,0 1-1 0 0,0 0 0 0 0,0-1 1 0 0,-1 4-37 0 0,-1 10 196 0 0,-29 240 706 0 0,1-85-852 0 0,20-83-350 0 0,10-89 207 0 0,21 0-1200 0 0,23-17-4339 0 0,-29 5 677 0 0,-8 6 890 0 0,1 1-7207 0 0</inkml:trace>
  <inkml:trace contextRef="#ctx0" brushRef="#br0" timeOffset="12736.862">2968 1999 10586 0 0,'0'0'2673'0'0,"0"0"-579"0"0,0 0-306 0 0,0 0-201 0 0,0 0-251 0 0,0 0-254 0 0,0 0-198 0 0,0 0-109 0 0,0 0-94 0 0,0 0-91 0 0,0 0-86 0 0,0 0-29 0 0,-25 19-39 0 0,-77 61-57 0 0,17-1 425 0 0,75-69-764 0 0,1 0 0 0 0,0 1 0 0 0,0 0 0 0 0,1 1 0 0 0,1-1 0 0 0,0 2 0 0 0,0-1 0 0 0,2 1 1 0 0,-1 0-1 0 0,2 0 0 0 0,-1 1 0 0 0,2-1 0 0 0,0 1 0 0 0,1 0 0 0 0,0 0 0 0 0,1 1-40 0 0,1-14 4 0 0,0 1 0 0 0,0 0-1 0 0,0-1 1 0 0,1 1 0 0 0,-1 0-1 0 0,1-1 1 0 0,-1 1 0 0 0,1 0-1 0 0,0-1 1 0 0,-1 1 0 0 0,1-1-1 0 0,0 1 1 0 0,0-1 0 0 0,0 0 0 0 0,0 1-1 0 0,1-1 1 0 0,-1 0 0 0 0,0 0-1 0 0,0 1 1 0 0,1-1 0 0 0,-1 0-1 0 0,1-1 1 0 0,-1 1 0 0 0,1 0-1 0 0,-1 0 1 0 0,1 0 0 0 0,-1-1-1 0 0,1 1 1 0 0,0-1 0 0 0,-1 0 0 0 0,1 1-1 0 0,0-1 1 0 0,0 0 0 0 0,-1 0-1 0 0,1 0 1 0 0,0 0 0 0 0,-1 0-1 0 0,1 0 1 0 0,0-1 0 0 0,0 1-1 0 0,-1 0 1 0 0,2-1-4 0 0,70-29 395 0 0,-39 5-323 0 0,-2-2 1 0 0,-1-1 0 0 0,-1-2 0 0 0,25-31-73 0 0,-54 60 3 0 0,111-138 147 0 0,-102 156-205 0 0,-9 27-10 0 0,-1-40 63 0 0,-3 39-3 0 0,2-36 2 0 0,-1 0 1 0 0,1-1-1 0 0,0 1 1 0 0,0 0-1 0 0,1 0 1 0 0,0 0-1 0 0,0 0 1 0 0,0-1-1 0 0,1 1 1 0 0,0 0 0 0 0,1 0-1 0 0,0-1 1 0 0,0 1-1 0 0,0-1 1 0 0,0 1-1 0 0,1-1 1 0 0,0 0-1 0 0,1 0 1 0 0,-1 0-1 0 0,1 0 1 0 0,0-1-1 0 0,1 0 1 0 0,1 2 2 0 0,1-3-48 0 0,-5-2-7 0 0,0 0 0 0 0,1 0 0 0 0,-1 0 0 0 0,1 0 0 0 0,-1-1-1 0 0,1 1 1 0 0,-1-1 0 0 0,1 0 0 0 0,0 0 0 0 0,0 0 0 0 0,0 0-1 0 0,0 0 1 0 0,0-1 0 0 0,0 0 0 0 0,0 1 0 0 0,0-1 0 0 0,0 0-1 0 0,0 0 1 0 0,0 0 0 0 0,-1-1 0 0 0,1 1 0 0 0,0-1 0 0 0,0 0-1 0 0,0 1 1 0 0,0-1 0 0 0,0-1 55 0 0,0 1-224 0 0,15-11-2485 0 0,-8 4-2814 0 0,-5 1-6271 0 0</inkml:trace>
  <inkml:trace contextRef="#ctx0" brushRef="#br0" timeOffset="13107.835">3512 2113 12915 0 0,'0'0'4143'0'0,"0"0"-1772"0"0,0 0-723 0 0,0 0-162 0 0,0 0-149 0 0,0 0-190 0 0,0 0-188 0 0,0 0-193 0 0,0 0-181 0 0,0 0-124 0 0,0 0-112 0 0,0 0-87 0 0,0 0-53 0 0,-9 0-24 0 0,3 0-157 0 0,0 0-1 0 0,-1 1 1 0 0,1 0-1 0 0,0 0 0 0 0,0 0 1 0 0,0 1-1 0 0,0-1 0 0 0,0 1 1 0 0,0 1-1 0 0,0-1 0 0 0,0 1 1 0 0,-4 3-28 0 0,3-1 3 0 0,1 0 1 0 0,-1 0-1 0 0,1 1 1 0 0,0 0-1 0 0,0 0 1 0 0,1 0-1 0 0,0 1 1 0 0,0 0-1 0 0,1 0 1 0 0,-1 0-1 0 0,2 1 1 0 0,-1-1 0 0 0,1 1-1 0 0,0 0 1 0 0,0 0-1 0 0,1 0 1 0 0,0 0-1 0 0,1 0 1 0 0,0 0-1 0 0,0 1 1 0 0,1-1-1 0 0,0 1 1 0 0,0-1-1 0 0,1 0 1 0 0,0 0 0 0 0,1 6-4 0 0,2-9 2 0 0,0-1-1 0 0,0 1 1 0 0,0-1 0 0 0,0 0 0 0 0,1 0 0 0 0,0-1 0 0 0,0 1 0 0 0,0-1 0 0 0,0 0 0 0 0,0 0 0 0 0,0-1 0 0 0,1 1 0 0 0,-1-1 0 0 0,1-1 0 0 0,0 1 0 0 0,0-1 0 0 0,-1 0 0 0 0,1 0 0 0 0,0 0 0 0 0,0-1 0 0 0,0 0 0 0 0,0 0 0 0 0,0-1-1 0 0,0 0 1 0 0,0 0 0 0 0,0 0 0 0 0,-1-1 0 0 0,5-1-2 0 0,90-52-521 0 0,-65 24-7638 0 0,-31 29-3833 0 0</inkml:trace>
  <inkml:trace contextRef="#ctx0" brushRef="#br0" timeOffset="13485.801">3673 2312 11362 0 0,'0'0'2017'0'0,"0"0"-301"0"0,0 0-19 0 0,0 0-89 0 0,0 0-145 0 0,0 0-100 0 0,0 0-112 0 0,0 0-143 0 0,0 0-157 0 0,31-9-140 0 0,98-30-150 0 0,-51 4 408 0 0,-63 22-838 0 0,-14 12-222 0 0,4-2 58 0 0,1-1 1 0 0,0 0 0 0 0,-1 0-1 0 0,1-1 1 0 0,-1 1 0 0 0,-1-1 0 0 0,1 0-1 0 0,0-1 1 0 0,-1 1 0 0 0,0-1 0 0 0,-1 1-1 0 0,1-1 1 0 0,-1-1 0 0 0,0 1 0 0 0,-1 0-1 0 0,1-1 1 0 0,-1 1 0 0 0,-1-1-1 0 0,2-5-67 0 0,-3 10 5 0 0,1 0 0 0 0,-1-1 0 0 0,0 1 0 0 0,0 0-1 0 0,0-1 1 0 0,0 1 0 0 0,0-1 0 0 0,0 1 0 0 0,-1 0-1 0 0,1-1 1 0 0,-1 1 0 0 0,0 0 0 0 0,1 0-1 0 0,-1 0 1 0 0,0-1 0 0 0,0 1 0 0 0,-1 0 0 0 0,1 0-1 0 0,0 0 1 0 0,-1 0 0 0 0,1 1 0 0 0,-1-1 0 0 0,0 0-1 0 0,1 1 1 0 0,-1-1 0 0 0,0 1 0 0 0,0-1 0 0 0,0 1-1 0 0,0 0 1 0 0,0 0 0 0 0,0 0 0 0 0,-1 0-1 0 0,1 0 1 0 0,0 0 0 0 0,0 1 0 0 0,-1-1 0 0 0,1 1-1 0 0,0-1 1 0 0,-1 1 0 0 0,1 0 0 0 0,0 0 0 0 0,-1 0-1 0 0,1 0 1 0 0,-2 1-5 0 0,-2-1-6 0 0,0 0 0 0 0,1 0 0 0 0,-1 0 0 0 0,0 1 0 0 0,0 0 0 0 0,1 0 0 0 0,-1 0 0 0 0,1 1 0 0 0,-1 0 0 0 0,1 0 0 0 0,-1 1 0 0 0,1-1 0 0 0,0 1 0 0 0,0 0 0 0 0,1 0 0 0 0,-1 1 0 0 0,0-1 0 0 0,-1 3 6 0 0,-5 3-1 0 0,0 0 0 0 0,1 1 0 0 0,-1 1-1 0 0,2-1 1 0 0,0 2 0 0 0,0-1 0 0 0,1 1 0 0 0,0 0-1 0 0,1 1 1 0 0,1 0 0 0 0,0 0 0 0 0,0 1 0 0 0,1-1 0 0 0,1 1-1 0 0,1 0 1 0 0,0 0 0 0 0,0 1 0 0 0,1 2 1 0 0,2-12 0 0 0,-1 0 1 0 0,1 0-1 0 0,0 0 0 0 0,0 0 1 0 0,0 0-1 0 0,1 0 0 0 0,-1 0 1 0 0,1 0-1 0 0,1 0 0 0 0,-1-1 1 0 0,1 1-1 0 0,-1 0 1 0 0,2 0-1 0 0,-1-1 0 0 0,0 1 1 0 0,1-1-1 0 0,0 0 0 0 0,0 0 1 0 0,0 0-1 0 0,0 0 0 0 0,1-1 1 0 0,1 3-1 0 0,10 3 3 0 0,0 0 0 0 0,1-1 0 0 0,-1 0 0 0 0,1-2 0 0 0,1 0 0 0 0,-1 0 1 0 0,1-2-1 0 0,0 0 0 0 0,0-1 0 0 0,0-1 0 0 0,1 0 0 0 0,-1-1 0 0 0,0-1 0 0 0,1-1 0 0 0,1 0-3 0 0,44-11-987 0 0,-43 4-2097 0 0,-2-1-4087 0 0,-9 4-5429 0 0</inkml:trace>
  <inkml:trace contextRef="#ctx0" brushRef="#br0" timeOffset="14551.009">4102 2518 2665 0 0,'0'0'1567'0'0,"0"0"-610"0"0,0 0 53 0 0,0 0 363 0 0,0 0 270 0 0,0 0 11 0 0,0 0-144 0 0,0 0-131 0 0,0 0-59 0 0,0 0-67 0 0,0 0-60 0 0,0 0-94 0 0,0 0-108 0 0,3 1-55 0 0,-2-1-746 0 0,0 0 0 0 0,0 1 0 0 0,0-1 1 0 0,1 0-1 0 0,-1 0 0 0 0,0-1 0 0 0,0 1 1 0 0,0 0-1 0 0,0 0 0 0 0,1 0 0 0 0,-1-1 1 0 0,0 1-1 0 0,0-1 0 0 0,0 1 0 0 0,0-1 1 0 0,0 1-1 0 0,0-1 0 0 0,0 0 0 0 0,0 1 0 0 0,0-1 1 0 0,0 0-1 0 0,0 0 0 0 0,0 1 0 0 0,-1-1 1 0 0,1 0-1 0 0,0 0 0 0 0,-1 0 0 0 0,1 0 1 0 0,0 0-1 0 0,-1 0 0 0 0,1-1 0 0 0,-1 1 1 0 0,0 0-1 0 0,1 0 0 0 0,-1-1-190 0 0,0 1-46 0 0,41-72 1360 0 0,-25 40-1057 0 0,3 1 1 0 0,0 0-1 0 0,2 2 0 0 0,21-24-257 0 0,84-59 188 0 0,-125 112-191 0 0,1 0 0 0 0,-1 0 1 0 0,0 0-1 0 0,1 0 0 0 0,-1 1 0 0 0,1-1 0 0 0,-1 1 0 0 0,1-1 1 0 0,-1 1-1 0 0,1-1 0 0 0,-1 1 0 0 0,1 0 0 0 0,-1 0 0 0 0,1 0 1 0 0,0 0-1 0 0,-1 0 0 0 0,1 0 0 0 0,-1 0 0 0 0,1 0 0 0 0,-1 1 1 0 0,1-1-1 0 0,-1 0 0 0 0,1 1 0 0 0,-1 0 0 0 0,1-1 0 0 0,-1 1 1 0 0,1 0-1 0 0,-1 0 0 0 0,0-1 0 0 0,0 1 0 0 0,1 0 0 0 0,-1 0 1 0 0,0 1-1 0 0,0-1 0 0 0,0 0 0 0 0,0 0 0 0 0,0 0 0 0 0,0 1 1 0 0,0-1-1 0 0,-1 1 0 0 0,1-1 0 0 0,0 0 0 0 0,-1 1 0 0 0,1-1 1 0 0,-1 1-1 0 0,0-1 0 0 0,1 1 0 0 0,-1 0 0 0 0,0 0 3 0 0,10 82-30 0 0,-10 52-20 0 0,0-137 50 0 0,0 1-1 0 0,0-1 1 0 0,0 0-1 0 0,0 1 1 0 0,1-1-1 0 0,-1 1 0 0 0,0-1 1 0 0,0 0-1 0 0,0 1 1 0 0,1-1-1 0 0,-1 1 1 0 0,0-1-1 0 0,0 1 1 0 0,1-1-1 0 0,-1 1 1 0 0,0-1-1 0 0,1 1 1 0 0,-1-1-1 0 0,1 1 0 0 0,-1-1 1 0 0,1 1-1 0 0,-1 0 1 0 0,1-1-1 0 0,-1 1 1 0 0,1 0-1 0 0,-1-1 1 0 0,1 1-1 0 0,-1 0 1 0 0,1 0-1 0 0,0 0 0 0 0,-1-1 1 0 0,1 1-1 0 0,-1 0 1 0 0,1 0-1 0 0,0 0 1 0 0,-1 0-1 0 0,1 0 1 0 0,-1 0-1 0 0,1 0 1 0 0,0 0-1 0 0,-1 0 0 0 0,1 1 1 0 0,-1-1-1 0 0,1 0 1 0 0,0 0-1 0 0,-1 0 1 0 0,1 1-1 0 0,-1-1 1 0 0,1 0-1 0 0,-1 1 1 0 0,1-1-1 0 0,-1 0 1 0 0,1 1-1 0 0,-1-1 0 0 0,1 1 1 0 0,-1-1-1 0 0,0 1 1 0 0,1-1-1 0 0,-1 1 1 0 0,0-1-1 0 0,1 1 1 0 0,-1-1-1 0 0,0 1 1 0 0,0-1-1 0 0,1 1 0 0 0,-1-1 1 0 0,0 1 0 0 0,8-9 23 0 0,254-237 121 0 0,-218 218-240 0 0,-44 27 59 0 0,4 155 27 0 0,-3-140-65 0 0,0 1-1 0 0,1-1 1 0 0,1 0-1 0 0,0 0 1 0 0,2 0-1 0 0,-1-1 1 0 0,2 1-1 0 0,2 4 76 0 0,-8-18-315 0 0,3 0-1213 0 0,0 1-1004 0 0,0-1-2708 0 0,-1-1-6625 0 0</inkml:trace>
  <inkml:trace contextRef="#ctx0" brushRef="#br0" timeOffset="14902.349">5074 2393 10578 0 0,'0'0'2953'0'0,"0"0"-494"0"0,0 0-340 0 0,0 0-262 0 0,0 0-205 0 0,31-15-217 0 0,98-46-275 0 0,-23-7 852 0 0,-81 47-1566 0 0,24-39 797 0 0,-48 59-1225 0 0,0-1 0 0 0,0 1 0 0 0,-1 0 0 0 0,1-1 0 0 0,-1 1 0 0 0,1 0 0 0 0,-1-1 0 0 0,1 1 1 0 0,-1-1-1 0 0,0 1 0 0 0,0-1 0 0 0,0 1 0 0 0,0-1 0 0 0,0 1 0 0 0,0-1 0 0 0,0 1 0 0 0,0-1 0 0 0,0 1 0 0 0,-1 0 1 0 0,1-1-1 0 0,-1 1 0 0 0,1-1 0 0 0,-1 1 0 0 0,0 0 0 0 0,1-1 0 0 0,-1 1 0 0 0,0 0 0 0 0,0 0 0 0 0,0 0 1 0 0,0-1-1 0 0,0 1 0 0 0,0 0 0 0 0,0 0 0 0 0,0 0 0 0 0,0 1 0 0 0,-1-1 0 0 0,1 0 0 0 0,0 0 0 0 0,-1 1 0 0 0,1-1 1 0 0,0 1-1 0 0,-1-1 0 0 0,1 1 0 0 0,-1-1 0 0 0,1 1 0 0 0,-1 0 0 0 0,1 0 0 0 0,-2 0-18 0 0,-11 0-9 0 0,-1 0-1 0 0,1 1 1 0 0,0 1 0 0 0,-1 0-1 0 0,1 1 1 0 0,0 1 0 0 0,0 0-1 0 0,1 1 1 0 0,0 1 0 0 0,-1 0-1 0 0,2 0 1 0 0,-1 1 0 0 0,1 1-1 0 0,0 0 1 0 0,0 1 0 0 0,1 0-1 0 0,1 1 1 0 0,-1 0 0 0 0,1 0-1 0 0,1 1 1 0 0,0 1 0 0 0,1 0-1 0 0,-4 7 10 0 0,5-9-22 0 0,0 0-1 0 0,1 0 1 0 0,0 0-1 0 0,1 1 1 0 0,0 0-1 0 0,1 0 0 0 0,0 0 1 0 0,1 1-1 0 0,0 0 1 0 0,1-1-1 0 0,0 1 1 0 0,1 0-1 0 0,1 0 0 0 0,-1 6 23 0 0,2-14-22 0 0,0-1-1 0 0,0 1 1 0 0,1-1-1 0 0,-1 1 1 0 0,1-1 0 0 0,-1 0-1 0 0,1 1 1 0 0,0-1-1 0 0,0 0 1 0 0,0 0-1 0 0,1 0 1 0 0,-1-1-1 0 0,1 1 1 0 0,0 0-1 0 0,0-1 1 0 0,-1 0-1 0 0,1 0 1 0 0,1 0-1 0 0,-1 0 1 0 0,0 0-1 0 0,0-1 1 0 0,1 1-1 0 0,-1-1 1 0 0,1 0 0 0 0,-1 0-1 0 0,1 0 1 0 0,0 0-1 0 0,2-1 23 0 0,109 1-3049 0 0,-68-15-206 0 0,-19 4-3471 0 0,-12 6-4697 0 0</inkml:trace>
  <inkml:trace contextRef="#ctx0" brushRef="#br0" timeOffset="15357.631">5512 2441 11506 0 0,'0'0'2862'0'0,"0"0"-501"0"0,0 0-342 0 0,0 0-317 0 0,0 0-298 0 0,0 0-242 0 0,0 0-210 0 0,0 0-139 0 0,0 0-110 0 0,0 0-135 0 0,0 0-114 0 0,0 0-108 0 0,0 0-56 0 0,32-25-22 0 0,102-78-48 0 0,-81 55 157 0 0,-13-4 113 0 0,-40 52-484 0 0,0 0-24 0 0,0 0-21 0 0,-5 18-388 0 0,-6 77 74 0 0,13-91 353 0 0,0 0-1 0 0,1-1 1 0 0,-1 0 0 0 0,0 1 0 0 0,1-1-1 0 0,0 0 1 0 0,0 0 0 0 0,0 0 0 0 0,0-1-1 0 0,0 1 1 0 0,1-1 0 0 0,-1 0 0 0 0,1 0 0 0 0,0 0-1 0 0,-1 0 1 0 0,1 0 0 0 0,0-1 0 0 0,0 0-1 0 0,0 0 1 0 0,0 0 0 0 0,0 0 0 0 0,1-1 0 0 0,6 3 32 0 0,0-1 0 0 0,1-1 1 0 0,-1 0-1 0 0,1 0 1 0 0,-1-1-1 0 0,1-1 1 0 0,0 0-1 0 0,-1-1 1 0 0,0 0-1 0 0,1 0 1 0 0,-1-1-1 0 0,0-1 0 0 0,0 0 1 0 0,-1 0-1 0 0,3-3-32 0 0,-6 4-13 0 0,0-1 1 0 0,0 1-1 0 0,-1-2 0 0 0,0 1 0 0 0,0-1 0 0 0,0 0 0 0 0,0 0 0 0 0,-1 0 0 0 0,0-1 1 0 0,0 0-1 0 0,0 0 0 0 0,-1-1 0 0 0,0 1 0 0 0,0-1 0 0 0,0 0 0 0 0,-1 0 0 0 0,0 0 1 0 0,-1 0-1 0 0,1 0 0 0 0,-1-1 0 0 0,-1 1 0 0 0,1-1 0 0 0,-2 0 0 0 0,1 1 0 0 0,-1-1 1 0 0,0 0 12 0 0,1-22-2630 0 0,0 10-5396 0 0,1 12-4026 0 0</inkml:trace>
  <inkml:trace contextRef="#ctx0" brushRef="#br0" timeOffset="15638.61">6406 1635 15411 0 0,'0'0'3628'0'0,"0"0"-1880"0"0,0 0-813 0 0,0 0 0 0 0,0 0 76 0 0,0 0 30 0 0,0 0-63 0 0,0 0-181 0 0,0 0-126 0 0,0 0-97 0 0,0 0-44 0 0,1 30-36 0 0,3 99-103 0 0,-3 359 914 0 0,18-392-1569 0 0,-13-88-1722 0 0,-11-23-159 0 0,-32-40-2526 0 0,21 33 622 0 0,1 0-4007 0 0,8 11-1222 0 0</inkml:trace>
  <inkml:trace contextRef="#ctx0" brushRef="#br0" timeOffset="15888.213">6011 1985 6089 0 0,'0'0'5033'0'0,"0"0"-2289"0"0,0 0-900 0 0,0 0-156 0 0,0 0 43 0 0,0 0 80 0 0,0 0-97 0 0,0 0-288 0 0,0 0-315 0 0,0 0-272 0 0,37 2-193 0 0,118 8-115 0 0,-84-7 15 0 0,-1-3 0 0 0,1-4 0 0 0,16-4-546 0 0,-13 1 51 0 0,-41 4-628 0 0,67-4 966 0 0,-68 10-3302 0 0,-1 4-3347 0 0,-21-3-6209 0 0</inkml:trace>
  <inkml:trace contextRef="#ctx0" brushRef="#br0" timeOffset="23474.722">151 3328 2457 0 0,'0'0'2163'0'0,"0"0"-748"0"0,0 0-116 0 0,0 0 165 0 0,0 0 67 0 0,0 0-109 0 0,0 0-249 0 0,0 0-146 0 0,0 0-28 0 0,0 0 40 0 0,0 0-3 0 0,9 2-77 0 0,0 1-556 0 0,1-2 0 0 0,0 1-1 0 0,0-1 1 0 0,0-1 0 0 0,0 1 0 0 0,0-2 0 0 0,0 1 0 0 0,0-2 0 0 0,0 1 0 0 0,0-1-1 0 0,5-2-402 0 0,12-8 653 0 0,0 0 0 0 0,-1-2-1 0 0,0-1 1 0 0,-1-1-1 0 0,0-1 1 0 0,10-11-653 0 0,16-39 758 0 0,-50 65-741 0 0,0 1 0 0 0,0-1 0 0 0,0 0 0 0 0,0-1 0 0 0,0 1 0 0 0,0 0 0 0 0,-1 0 0 0 0,1 0 0 0 0,-1 0 0 0 0,0-1 0 0 0,1 1 0 0 0,-1 0 0 0 0,0 0 0 0 0,0-1 0 0 0,-1 1 0 0 0,1 0 0 0 0,0 0 0 0 0,-1-1 0 0 0,1 1 0 0 0,-1 0 0 0 0,0 0 0 0 0,1 0 0 0 0,-1 0 0 0 0,0 0 0 0 0,-1 0 0 0 0,1 0 0 0 0,0 0 0 0 0,0 0 0 0 0,-1 1 1 0 0,1-1-1 0 0,-1 0 0 0 0,0 1 0 0 0,1-1 0 0 0,-1 1 0 0 0,-1-1-17 0 0,-8-4-16 0 0,0 0 0 0 0,-1 0 0 0 0,1 2 0 0 0,-1-1 0 0 0,0 1 0 0 0,-1 1 0 0 0,1 0 0 0 0,-1 1 0 0 0,1 1 0 0 0,-1 0 0 0 0,0 0 0 0 0,1 1 1 0 0,-12 1 15 0 0,7 1-14 0 0,0 1 0 0 0,0 1 1 0 0,1 0-1 0 0,-1 1 0 0 0,1 0 1 0 0,0 2-1 0 0,0 0 0 0 0,1 1 1 0 0,0 0-1 0 0,0 1 0 0 0,1 1 1 0 0,0 0-1 0 0,0 1 0 0 0,1 0 0 0 0,-4 6 15 0 0,9-9 10 0 0,0 1 0 0 0,1-1 0 0 0,0 1 1 0 0,0 1-1 0 0,1-1 0 0 0,1 1 1 0 0,-1 0-1 0 0,1 0 0 0 0,1 1 1 0 0,0 0-1 0 0,1-1 0 0 0,0 1 1 0 0,0 1-1 0 0,1-1 0 0 0,1 0 1 0 0,0 0-1 0 0,0 1 0 0 0,1-1 0 0 0,1 0 1 0 0,-1 1-1 0 0,2-1 0 0 0,0 0 1 0 0,0 0-1 0 0,1 0 0 0 0,1 0 1 0 0,-1 0-1 0 0,2-1 0 0 0,0 1 1 0 0,4 6-12 0 0,0-7 66 0 0,0 0 1 0 0,2 0-1 0 0,-1-1 1 0 0,1 0 0 0 0,0-1-1 0 0,1 0 1 0 0,0-1-1 0 0,0 0 1 0 0,0-1 0 0 0,1 0-1 0 0,0-1 1 0 0,0-1 0 0 0,1 0-1 0 0,-1-1 1 0 0,1 0-1 0 0,0-1 1 0 0,0 0 0 0 0,0-1-1 0 0,10-1-66 0 0,-10 0 49 0 0,-1 0 0 0 0,1-2 0 0 0,-1 1-1 0 0,1-1 1 0 0,-1-1 0 0 0,0 0 0 0 0,0-1 0 0 0,0-1 0 0 0,-1 0-1 0 0,1-1 1 0 0,-1 0 0 0 0,0 0 0 0 0,6-6-49 0 0,13-25-372 0 0,-26 18-6902 0 0,-5 16-4307 0 0</inkml:trace>
  <inkml:trace contextRef="#ctx0" brushRef="#br0" timeOffset="24989.148">1101 3152 7450 0 0,'0'0'2511'0'0,"0"0"-379"0"0,0 0-169 0 0,0 0-37 0 0,0 0-171 0 0,0 0-196 0 0,0 0-287 0 0,0 0-285 0 0,0 0-173 0 0,0 0-121 0 0,0 0-89 0 0,0 0-65 0 0,0 0-55 0 0,-17-4-62 0 0,-54-11-46 0 0,-7 12 941 0 0,-11 54-714 0 0,69-37-571 0 0,1 0-1 0 0,1 2 1 0 0,0 0-1 0 0,1 1 1 0 0,1 0 0 0 0,-3 6-32 0 0,14-19 0 0 0,1 1 1 0 0,0-1-1 0 0,1 1 1 0 0,-1-1-1 0 0,1 1 1 0 0,0 0-1 0 0,0 0 1 0 0,1 1-1 0 0,-1-1 1 0 0,1 0-1 0 0,0 1 1 0 0,1 0-1 0 0,-1-1 1 0 0,1 1-1 0 0,0 0 1 0 0,1 0 0 0 0,-1-1-1 0 0,1 1 1 0 0,0 0-1 0 0,1 0 1 0 0,-1 0-1 0 0,1 0 1 0 0,0-1-1 0 0,1 1 1 0 0,-1 0-1 0 0,1-1 1 0 0,0 1-1 0 0,1-1 1 0 0,-1 0-1 0 0,1 0 1 0 0,0 0-1 0 0,0 0 1 0 0,2 1-1 0 0,0-1 22 0 0,1 1 1 0 0,0-1-1 0 0,1-1 1 0 0,-1 1-1 0 0,1-1 1 0 0,0-1-1 0 0,0 1 1 0 0,0-1-1 0 0,1 0 0 0 0,-1-1 1 0 0,1 1-1 0 0,-1-2 1 0 0,1 1-1 0 0,0-1 1 0 0,0 0-1 0 0,0-1 1 0 0,0 1-1 0 0,0-2 0 0 0,-1 1 1 0 0,1-1-1 0 0,0 0 1 0 0,0-1-1 0 0,-1 0 1 0 0,1 0-1 0 0,5-3-22 0 0,11-3 122 0 0,1-2-1 0 0,-2-1 0 0 0,1-1 1 0 0,-2-1-1 0 0,1-1 0 0 0,-2-1 1 0 0,5-5-122 0 0,-1 0 94 0 0,0-1 0 0 0,-2-1 0 0 0,-1-1 0 0 0,-1-1 0 0 0,-1-1 0 0 0,-1-1 1 0 0,-1-1-1 0 0,-1 0 0 0 0,10-25-94 0 0,-13 15 205 0 0,-14 36-118 0 0,0 1-38 0 0,0 0-16 0 0,0 0-9 0 0,0 0-28 0 0,0 0 11 0 0,0 0-2 0 0,0 0-45 0 0,-6 23 377 0 0,-96 227 116 0 0,19-15-441 0 0,59-168-14 0 0,3 2 1 0 0,3 0-1 0 0,3 0 0 0 0,3 6 2 0 0,6 14-4 0 0,6-89 0 0 0,0 0 7 0 0,0 0-6 0 0,0 0 14 0 0,0 0 21 0 0,0 0-11 0 0,0 0-21 0 0,0 0-1 0 0,0 0-16 0 0,0 0 26 0 0,0 0 6 0 0,0 0-25 0 0,0 0 14 0 0,0 0-12 0 0,0-3 3 0 0,0 3-10 0 0,0 0-10 0 0,0 0-7 0 0,30-19 20 0 0,213-105 24 0 0,-215 108-67 0 0,-27 16 67 0 0,-1 0 11 0 0,0 0-22 0 0,0 0 2 0 0,0 0-4 0 0,0 0 14 0 0,-7-18 240 0 0,-1 11-244 0 0,1 1 1 0 0,-1 0-1 0 0,0 0 0 0 0,-1 1 0 0 0,0 0 0 0 0,1 1 0 0 0,-2 0 0 0 0,1 0 0 0 0,0 0 0 0 0,-1 2 0 0 0,-8-3-9 0 0,-326-62-28 0 0,278 44 99 0 0,114-10-151 0 0,-39 30 80 0 0,197-59 104 0 0,-35 32-77 0 0,-158 30-811 0 0,0-11-2739 0 0,-5 0-959 0 0,-4 7-651 0 0,-1 0-6767 0 0</inkml:trace>
  <inkml:trace contextRef="#ctx0" brushRef="#br0" timeOffset="25542.809">1522 3295 11891 0 0,'0'0'2291'0'0,"0"0"-342"0"0,0 0-211 0 0,0 0-88 0 0,0 0-171 0 0,0 0-264 0 0,0 0-280 0 0,0 0-235 0 0,0 0-135 0 0,0 0-59 0 0,0 0-32 0 0,0 0 7 0 0,-5-6 1952 0 0,5 258-1486 0 0,0-249-938 0 0,-1 0-1 0 0,1 0 1 0 0,0 1-1 0 0,0-1 1 0 0,1 0-1 0 0,-1 0 1 0 0,0 0-1 0 0,1 0 1 0 0,0 0-1 0 0,0 0 1 0 0,0 0-1 0 0,0-1 1 0 0,0 1-1 0 0,1 0 1 0 0,-1 0-1 0 0,1-1 1 0 0,-1 1-1 0 0,1-1 1 0 0,0 1 0 0 0,0-1-1 0 0,0 0 1 0 0,1 0-1 0 0,-1 0 1 0 0,0 0-1 0 0,1 0 1 0 0,-1 0-1 0 0,1-1 1 0 0,0 1-1 0 0,-1-1 1 0 0,1 0-1 0 0,0 0 1 0 0,0 0-1 0 0,0 0 1 0 0,0 0-1 0 0,0-1 1 0 0,0 1-1 0 0,0-1 1 0 0,0 0-1 0 0,0 0 1 0 0,0 0-1 0 0,0 0 1 0 0,0-1-1 0 0,0 1 1 0 0,0-1-1 0 0,0 1 1 0 0,0-1-1 0 0,2-1-8 0 0,17-10 156 0 0,-1-2 0 0 0,-1 0-1 0 0,0-1 1 0 0,0-1-1 0 0,-2-1 1 0 0,0 0 0 0 0,-1-2-1 0 0,-1 0 1 0 0,0 0 0 0 0,3-9-156 0 0,6-10 144 0 0,-1-1 0 0 0,-2-1 1 0 0,-1 0-1 0 0,3-16-144 0 0,-7 23 80 0 0,-17 32-97 0 0,0 1 19 0 0,0 0-51 0 0,0 0-11 0 0,-13 11-737 0 0,-32 60-2216 0 0,28-39-5701 0 0,13-24-3408 0 0</inkml:trace>
  <inkml:trace contextRef="#ctx0" brushRef="#br0" timeOffset="25828.913">2216 3299 15739 0 0,'0'0'1833'0'0,"0"0"-578"0"0,0 0-100 0 0,0 0 218 0 0,0 0 125 0 0,0 0-94 0 0,0 0-273 0 0,0 0-277 0 0,0 0-193 0 0,0 0-159 0 0,0 0-82 0 0,0 0-78 0 0,0 0-78 0 0,4 25-46 0 0,7 79-38 0 0,-19-14 159 0 0,1-66-287 0 0,-26 52-316 0 0,11-54-3440 0 0,16-21 614 0 0,3-1-2383 0 0,-1 0-6487 0 0</inkml:trace>
  <inkml:trace contextRef="#ctx0" brushRef="#br0" timeOffset="26074.768">2185 3012 12307 0 0,'0'0'2248'0'0,"0"0"-736"0"0,0 0-383 0 0,0 0-281 0 0,0 0-240 0 0,0 0-256 0 0,0 0-328 0 0,0 0-352 0 0,0 0-184 0 0,0 0-208 0 0,0 0-296 0 0,0 0-881 0 0,0 0-7049 0 0</inkml:trace>
  <inkml:trace contextRef="#ctx0" brushRef="#br0" timeOffset="26401.643">2561 2795 14395 0 0,'0'0'3682'0'0,"0"0"-1308"0"0,0 0-599 0 0,0 0-207 0 0,0 0-209 0 0,0 0-265 0 0,0 0-306 0 0,0 0-245 0 0,0 0-139 0 0,0 0-87 0 0,0 0-27 0 0,0 0-20 0 0,0 0-41 0 0,1 1-4 0 0,7 97 1107 0 0,3 501-893 0 0,-11-589-435 0 0,1 2-8 0 0,-1 0 0 0 0,0 0 1 0 0,-1 1-1 0 0,-1-1 0 0 0,0 0 1 0 0,0-1-1 0 0,-1 1 0 0 0,0 0 1 0 0,-3 4 3 0 0,0-34-3169 0 0,6-5-4895 0 0,0 16-3788 0 0</inkml:trace>
  <inkml:trace contextRef="#ctx0" brushRef="#br0" timeOffset="28682.912">2955 3380 3961 0 0,'0'0'3189'0'0,"0"0"-1037"0"0,0 0-454 0 0,0 0 67 0 0,0 0 50 0 0,0 0-116 0 0,0 0-238 0 0,0 0-388 0 0,0 0-362 0 0,0 0-232 0 0,0 0-83 0 0,7-3 213 0 0,-5 3 2144 0 0,1 127-306 0 0,-1-16-3431 0 0,-6-125-3286 0 0,-1 6-3150 0 0,3 5-3601 0 0</inkml:trace>
  <inkml:trace contextRef="#ctx0" brushRef="#br0" timeOffset="28990.415">2969 2986 6841 0 0,'0'0'2292'0'0,"0"0"-79"0"0,0 0-143 0 0,0 0-225 0 0,0 0-332 0 0,0 0-280 0 0,0 0-241 0 0,0 0-229 0 0,0 0-102 0 0,0 0-80 0 0,0 0-83 0 0,0 0-51 0 0,-9 7-39 0 0,-28 22-11 0 0,12 20 1129 0 0,23-35-1238 0 0,36-60 1340 0 0,2-22-3079 0 0,-38 68-4473 0 0,-3 0-286 0 0,1 0-5593 0 0</inkml:trace>
  <inkml:trace contextRef="#ctx0" brushRef="#br0" timeOffset="29743.608">3408 2806 11707 0 0,'0'0'4687'0'0,"0"0"-2417"0"0,0 0-883 0 0,0 0-33 0 0,0 0 65 0 0,0 0-47 0 0,0 0-224 0 0,0 0-298 0 0,0 0-248 0 0,0 0-128 0 0,0 0-87 0 0,0 0-47 0 0,0 0-51 0 0,4-6-45 0 0,16-16-33 0 0,-15 58 524 0 0,23 188-334 0 0,-14-18-292 0 0,-8 114-109 0 0,-10-310 466 0 0,22-37-475 0 0,0 0 0 0 0,2 1 0 0 0,0 0 0 0 0,2 2 0 0 0,1 0 0 0 0,1 2 0 0 0,0 1 0 0 0,2 1 0 0 0,0 1 0 0 0,2 1 0 0 0,0 1 0 0 0,1 1-1 0 0,7-1 10 0 0,75-17-90 0 0,-108 37 91 0 0,0-1 1 0 0,0 1 0 0 0,-1 0-1 0 0,1 0 1 0 0,-1 0 0 0 0,1 0-1 0 0,-1 1 1 0 0,0-1 0 0 0,0 1-1 0 0,0-1 1 0 0,-1 1 0 0 0,1-1-1 0 0,-1 1 1 0 0,0 0 0 0 0,0 0-1 0 0,0 0 1 0 0,-1 0 0 0 0,1 0-1 0 0,-1-1 1 0 0,0 1-1 0 0,0 2-1 0 0,0 7 3 0 0,0 0-1 0 0,-1 0 1 0 0,0 0-1 0 0,0 0 0 0 0,-2 0 1 0 0,0 0-1 0 0,0 0 0 0 0,-1-1 1 0 0,-1 1-1 0 0,0-1 1 0 0,0 0-1 0 0,-2-1 0 0 0,1 1 1 0 0,-1-1-1 0 0,-1 0 0 0 0,0-1 1 0 0,-1 0-1 0 0,-3 4-2 0 0,-4 3 6 0 0,-1-1-1 0 0,0 0 1 0 0,-1-1-1 0 0,0-1 0 0 0,-2-1 1 0 0,1-1-1 0 0,-1 0 1 0 0,-1-1-1 0 0,0-2 1 0 0,-17 6-6 0 0,33-14-25 0 0,0 1 0 0 0,0-1 0 0 0,-1-1 0 0 0,1 1 0 0 0,0-1 0 0 0,0 0 0 0 0,-1 0 0 0 0,1 0-1 0 0,0-1 1 0 0,0 0 0 0 0,-1 0 0 0 0,1 0 0 0 0,0 0 0 0 0,0-1 0 0 0,0 0 0 0 0,0 0 0 0 0,1-1 0 0 0,-1 1 0 0 0,1-1 0 0 0,-1 0 0 0 0,1 0 0 0 0,0 0 0 0 0,0-1 0 0 0,0 0 0 0 0,1 0 0 0 0,-1 0 0 0 0,1 0 0 0 0,0 0 0 0 0,0 0 0 0 0,0-1 0 0 0,1 0 0 0 0,-1 1 0 0 0,1-1 0 0 0,0 0 0 0 0,1 0 0 0 0,-1 0-1 0 0,1 0 1 0 0,0-1 0 0 0,0 1 0 0 0,1 0 0 0 0,-1 0 0 0 0,1-1 0 0 0,0 1 0 0 0,1-1 25 0 0,18-65-2350 0 0,11 32-5765 0 0,-21 27-3861 0 0</inkml:trace>
  <inkml:trace contextRef="#ctx0" brushRef="#br0" timeOffset="30477.53">3995 3634 5553 0 0,'0'0'1877'0'0,"0"0"-146"0"0,0 0-50 0 0,0 0-74 0 0,0 0-213 0 0,0 0-243 0 0,0 0-246 0 0,0 0-195 0 0,0 0-9 0 0,0 0 78 0 0,0 0 140 0 0,0 0 79 0 0,0 0 6 0 0,4-1-72 0 0,72-39 2881 0 0,-56 23-3474 0 0,-1-1 0 0 0,0-1 0 0 0,-1-1 0 0 0,-2 0 1 0 0,0-1-1 0 0,-1-1 0 0 0,0-1 0 0 0,-2 0 0 0 0,-1 0 0 0 0,1-7-339 0 0,-10 25 18 0 0,1-1 0 0 0,-1 1 0 0 0,-1-1 0 0 0,1 0 0 0 0,-1 0 0 0 0,0 0 0 0 0,-1 0 0 0 0,1-1 0 0 0,-1 1 0 0 0,0 0 0 0 0,-1-1 0 0 0,1 1 0 0 0,-1-1 0 0 0,-1 1 0 0 0,1 0 0 0 0,-1-1 0 0 0,0 1 0 0 0,-1 0 0 0 0,1 0 0 0 0,-1-1 0 0 0,0 1 0 0 0,-1 1 0 0 0,0-1 0 0 0,1 0 0 0 0,-2 0 0 0 0,1 1 0 0 0,-1-1-18 0 0,2 6-10 0 0,0-1 0 0 0,0 0 0 0 0,1 1 0 0 0,-1-1 0 0 0,0 1 0 0 0,0-1 0 0 0,0 1 0 0 0,0 0 0 0 0,0 0 0 0 0,0 0 0 0 0,0 0 1 0 0,0 0-1 0 0,0 1 0 0 0,0-1 0 0 0,0 0 0 0 0,0 1 0 0 0,0-1 0 0 0,0 1 0 0 0,1 0 0 0 0,-1 0 0 0 0,0 0 0 0 0,0 0 0 0 0,1 0 0 0 0,-1 0 1 0 0,1 0-1 0 0,-1 0 0 0 0,1 1 0 0 0,-1-1 0 0 0,1 1 0 0 0,0-1 0 0 0,-1 1 0 0 0,1 0 10 0 0,0-1-4 0 0,0 0-1 0 0,0 0 1 0 0,0 0 0 0 0,0 0-1 0 0,1 0 1 0 0,-1 0-1 0 0,0 0 1 0 0,1 0 0 0 0,-1 0-1 0 0,1 0 1 0 0,-1 0 0 0 0,1 0-1 0 0,-1 1 1 0 0,1-1-1 0 0,0 0 1 0 0,0 0 0 0 0,-1 1-1 0 0,1-1 1 0 0,0 0 0 0 0,0 0-1 0 0,0 0 1 0 0,0 1-1 0 0,1-1 1 0 0,-1 0 0 0 0,0 0-1 0 0,0 1 1 0 0,1-1-1 0 0,-1 0 1 0 0,1 0 0 0 0,-1 0-1 0 0,1 0 1 0 0,0 0 0 0 0,-1 0-1 0 0,1 0 1 0 0,0 0-1 0 0,0 0 1 0 0,-1 0 0 0 0,1 0-1 0 0,0 0 1 0 0,0 0 0 0 0,0-1-1 0 0,0 1 1 0 0,0 0-1 0 0,0-1 1 0 0,0 1 0 0 0,0-1-1 0 0,1 1 1 0 0,-1-1 0 0 0,0 1 4 0 0,47 10 37 0 0,-40-10-36 0 0,-1 0-1 0 0,1 0 1 0 0,-1 1-1 0 0,1 0 1 0 0,-1 0-1 0 0,0 1 1 0 0,0 0-1 0 0,0 0 1 0 0,-1 0-1 0 0,1 1 1 0 0,-1 0 0 0 0,4 4-1 0 0,-7-3 11 0 0,0 1 1 0 0,-1-1-1 0 0,0 1 1 0 0,0 0-1 0 0,-1 0 1 0 0,1 0 0 0 0,-1 0-1 0 0,0 0 1 0 0,-1 1-1 0 0,1-1 1 0 0,-1 0 0 0 0,-1 0-1 0 0,1 0 1 0 0,-1 0-1 0 0,0 0 1 0 0,0 1-1 0 0,-1-1 1 0 0,0-1 0 0 0,-2 6-12 0 0,-4 16 55 0 0,4-16-47 0 0,0-1 1 0 0,1 1 0 0 0,0 0-1 0 0,1 0 1 0 0,1 0 0 0 0,-1 0 0 0 0,2 0-1 0 0,-1 0 1 0 0,1 1 0 0 0,1-1-1 0 0,0 0 1 0 0,1 0 0 0 0,2 8-9 0 0,42 61 21 0 0,-57-82-3954 0 0,5-2-978 0 0,5 4 1743 0 0,-3-1-8860 0 0</inkml:trace>
  <inkml:trace contextRef="#ctx0" brushRef="#br0" timeOffset="30724.412">4628 3358 14803 0 0,'0'0'2319'0'0,"0"0"-696"0"0,0 0-220 0 0,0 0 58 0 0,0 0-88 0 0,0 0-202 0 0,0 0-325 0 0,0 0-316 0 0,0 0-219 0 0,0 0-135 0 0,0 0-85 0 0,-1 30-64 0 0,-2 127-131 0 0,3-157 61 0 0,2 7-241 0 0,0-6-8554 0 0,-2-1-3034 0 0</inkml:trace>
  <inkml:trace contextRef="#ctx0" brushRef="#br0" timeOffset="30971.241">4619 3023 19036 0 0,'0'0'1600'0'0,"0"0"-623"0"0,0 0-161 0 0,0 0-72 0 0,0 0-216 0 0,0 0-224 0 0,0 0-256 0 0,0 0-288 0 0,0 0-80 0 0,0 0-104 0 0,0 0-168 0 0,0 0-664 0 0,0 0-3001 0 0,0 0-8498 0 0</inkml:trace>
  <inkml:trace contextRef="#ctx0" brushRef="#br0" timeOffset="31222.043">4878 3281 17140 0 0,'0'0'1816'0'0,"0"0"-540"0"0,0 0-257 0 0,0 0-121 0 0,0 0-138 0 0,0 0-149 0 0,0 0-163 0 0,0 0-132 0 0,0 0-93 0 0,0 0-38 0 0,0 0-46 0 0,0 0-45 0 0,-9 22-43 0 0,-31 72-30 0 0,29-30 22 0 0,13-54-38 0 0,-1-5 5 0 0,1-1-1 0 0,-1 0 0 0 0,1 0 0 0 0,0 0 1 0 0,0 0-1 0 0,1 0 0 0 0,-1 0 0 0 0,1 0 1 0 0,0-1-1 0 0,-1 1 0 0 0,2-1 0 0 0,-1 0 1 0 0,0 0-1 0 0,1 0 0 0 0,-1 0 0 0 0,1-1 0 0 0,0 1 1 0 0,0-1-1 0 0,0 0 0 0 0,0 0 0 0 0,0-1 1 0 0,1 1-1 0 0,-1-1 0 0 0,0 0 0 0 0,1 0 1 0 0,-1 0-1 0 0,1-1 0 0 0,-1 1 0 0 0,1-1-9 0 0,7 0 197 0 0,0 0-1 0 0,0-1 0 0 0,-1 0 0 0 0,1 0 0 0 0,0-1 0 0 0,0-1 0 0 0,-1 0 0 0 0,0-1 0 0 0,1 0 0 0 0,-1-1 0 0 0,-1 0 1 0 0,1 0-1 0 0,-1-1 0 0 0,0-1 0 0 0,0 0 0 0 0,-1 0 0 0 0,1-1 0 0 0,-2 0 0 0 0,1 0 0 0 0,-1-1 0 0 0,-1-1 1 0 0,0 1-1 0 0,0-1 0 0 0,0 0 0 0 0,0-4-196 0 0,1 1 89 0 0,-2-1-1 0 0,1 0 1 0 0,-2-1 0 0 0,0 1 0 0 0,-1-1-1 0 0,0 0 1 0 0,-1 0 0 0 0,-1 0 0 0 0,0-1-1 0 0,-2 1 1 0 0,0-11-89 0 0,0 25-53 0 0,0 1 0 0 0,0-1 0 0 0,-1 1 0 0 0,1 0 0 0 0,0-1 0 0 0,-1 1-1 0 0,1-1 1 0 0,-1 1 0 0 0,1 0 0 0 0,-1-1 0 0 0,1 1 0 0 0,0 0 0 0 0,-1-1 0 0 0,1 1 0 0 0,-1 0 0 0 0,1 0 0 0 0,-1-1 0 0 0,0 1 0 0 0,1 0 0 0 0,-1 0-1 0 0,1 0 1 0 0,-1 0 0 0 0,1 0 0 0 0,-1 0 0 0 0,1 0 0 0 0,-1 0 0 0 0,0 0 0 0 0,1 0 0 0 0,-1 0 0 0 0,1 0 0 0 0,-1 0 0 0 0,1 0 0 0 0,-1 1-1 0 0,1-1 1 0 0,-1 0 0 0 0,1 0 0 0 0,-1 1 0 0 0,1-1 0 0 0,-1 0 0 0 0,1 1 0 0 0,-1-1 0 0 0,1 0 0 0 0,0 1 0 0 0,-1-1 0 0 0,1 1 0 0 0,-1-1-1 0 0,1 1 1 0 0,0-1 0 0 0,0 1 0 0 0,-1-1 0 0 0,1 1 0 0 0,0-1 0 0 0,0 1 0 0 0,0-1 0 0 0,-1 1 0 0 0,1-1 0 0 0,0 1 0 0 0,0-1 0 0 0,0 1 0 0 0,0 0-1 0 0,0-1 1 0 0,0 1 0 0 0,0-1 0 0 0,0 1 53 0 0,-5 9-1267 0 0,-2 4-3968 0 0,1-6-6976 0 0</inkml:trace>
  <inkml:trace contextRef="#ctx0" brushRef="#br0" timeOffset="35161.119">5480 3362 4841 0 0,'0'0'2573'0'0,"0"0"-710"0"0,0 0-242 0 0,0 0 56 0 0,0 0 48 0 0,0 0-100 0 0,0 0-304 0 0,0 0-378 0 0,0 0-277 0 0,0 0-137 0 0,0 0-35 0 0,8 3 3649 0 0,-15 273-2173 0 0,4-252-1839 0 0,3-17 914 0 0,3-25-254 0 0,73-239 270 0 0,-59 210-987 0 0,46-81 203 0 0,-61 124-276 0 0,0 1-1 0 0,0 0 0 0 0,0 1 1 0 0,0-1-1 0 0,0 0 1 0 0,1 1-1 0 0,0-1 0 0 0,-1 1 1 0 0,1-1-1 0 0,0 1 0 0 0,0 0 1 0 0,0 1-1 0 0,0-1 0 0 0,0 0 1 0 0,1 1-1 0 0,-1 0 1 0 0,0-1-1 0 0,1 1 0 0 0,-1 1 1 0 0,1-1-1 0 0,-1 0 0 0 0,1 1 1 0 0,0 0-1 0 0,-1 0 1 0 0,1 0-1 0 0,-1 0 0 0 0,1 0 1 0 0,-1 1-1 0 0,1 0 0 0 0,-1 0 1 0 0,1 0-1 0 0,-1 0 1 0 0,1 0-1 0 0,-1 1 0 0 0,0-1 1 0 0,1 1-1 0 0,5 13 26 0 0,0-1 1 0 0,-1 2 0 0 0,0-1 0 0 0,-1 1 0 0 0,-1 0-1 0 0,-1 1 1 0 0,0 0 0 0 0,-1-1 0 0 0,0 1 0 0 0,-2 1-1 0 0,0-1 1 0 0,-1 0 0 0 0,-1 1 0 0 0,0-1 0 0 0,-2 0 0 0 0,1 0-1 0 0,-2 1 1 0 0,-1-1 0 0 0,0-1 0 0 0,-6 17-27 0 0,-5 37 41 0 0,8-48-30 0 0,9-27 79 0 0,64-118-27 0 0,18-13 2 0 0,12 22-154 0 0,-93 112 88 0 0,-1-1 0 0 0,1 1 0 0 0,0 0 0 0 0,-1 0 0 0 0,1 0 0 0 0,0 0 1 0 0,1 1-1 0 0,-1-1 0 0 0,0 1 0 0 0,0-1 0 0 0,1 1 0 0 0,-1 1 0 0 0,0-1 0 0 0,1 0 0 0 0,-1 1 0 0 0,1-1 0 0 0,-1 1 0 0 0,1 0 0 0 0,-1 0 0 0 0,1 1 0 0 0,-1-1 0 0 0,1 1 0 0 0,-1-1 1 0 0,1 1-1 0 0,-1 0 0 0 0,0 1 0 0 0,0-1 0 0 0,1 0 0 0 0,-1 1 0 0 0,0 0 0 0 0,0 0 0 0 0,0 0 0 0 0,-1 0 0 0 0,1 0 0 0 0,0 0 0 0 0,-1 1 0 0 0,1 0 0 0 0,-1-1 0 0 0,0 1 1 0 0,0 0-1 0 0,0 0 0 0 0,0 0 0 0 0,-1 0 0 0 0,2 2 1 0 0,2 10 15 0 0,0-1 0 0 0,0 1 1 0 0,-2 0-1 0 0,0 1 0 0 0,0-1 0 0 0,-1 0 1 0 0,-1 1-1 0 0,-1-1 0 0 0,0 1 1 0 0,-1-1-1 0 0,-3 13-15 0 0,-10 115 100 0 0,14-110-135 0 0,17-61-4412 0 0,-11 20-2347 0 0,-1 4-5489 0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2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1 369 776 0 0,'0'0'440'0'0,"0"0"-280"0"0,0 0-146 0 0,0 0 50 0 0,0 0 121 0 0,0 0 131 0 0,0 0 104 0 0,0 0 56 0 0,0 0 55 0 0,0 0 41 0 0,0 0 52 0 0,10-4 51 0 0,79-22 1828 0 0,150-15 2483 0 0,-62 8-4140 0 0,285-46 201 0 0,-320 59-650 0 0,0 7 0 0 0,20 6-397 0 0,7-1 141 0 0,203-22 739 0 0,-155 14-402 0 0,503-9-106 0 0,11 10-195 0 0,63 12 268 0 0,5-8 234 0 0,363 0 81 0 0,-603 25-658 0 0,216 19 159 0 0,-170-29-126 0 0,-21 0 16 0 0,1006-4 615 0 0,-951 29-492 0 0,-78 1-143 0 0,233 11 235 0 0,-166-23 96 0 0,86-29 20 0 0,-452-4-374 0 0,236-14 210 0 0,466 28 923 0 0,-490 1-595 0 0,405-37 354 0 0,-218 1-430 0 0,-461 25-433 0 0,290-4 148 0 0,1292-3 824 0 0,-809 32-659 0 0,919-6-188 0 0,-1539-8-194 0 0,-167-4-32 0 0,511 4 115 0 0,-589-18-30 0 0,-62 10-61 0 0,50-3-60 0 0,-78 7-532 0 0,-10 2-3555 0 0,0 1-5704 0 0,-3 1-2812 0 0</inkml:trace>
  <inkml:trace contextRef="#ctx0" brushRef="#br0" timeOffset="7191.359">7745 553 5625 0 0,'0'0'2030'0'0,"0"0"-174"0"0,0 0-34 0 0,0 0 88 0 0,0 0 48 0 0,0 0-178 0 0,0 0-305 0 0,0 0-311 0 0,0 0-273 0 0,0 0-184 0 0,0 0-119 0 0,0-13-84 0 0,0-42-37 0 0,0 54-406 0 0,0 0 0 0 0,0-1 1 0 0,0 1-1 0 0,-1 0 0 0 0,1 0 0 0 0,0 0 0 0 0,-1 0 1 0 0,1 0-1 0 0,0 0 0 0 0,-1 0 0 0 0,0 0 1 0 0,1 0-1 0 0,-1 0 0 0 0,1 0 0 0 0,-1 0 1 0 0,0 0-1 0 0,0 0 0 0 0,0 0 0 0 0,0 1 0 0 0,1-1 1 0 0,-1 0-1 0 0,0 0 0 0 0,0 1 0 0 0,0-1 1 0 0,0 1-1 0 0,0-1 0 0 0,-1 1 0 0 0,1-1 1 0 0,0 1-1 0 0,0 0 0 0 0,0 0 0 0 0,0-1 0 0 0,0 1 1 0 0,-1 0-1 0 0,1 0 0 0 0,0 0 0 0 0,0 0-61 0 0,-3 0 161 0 0,-10-1 18 0 0,0 2 0 0 0,-1-1 0 0 0,1 2 0 0 0,0 0 0 0 0,0 0 0 0 0,0 1 0 0 0,0 1 0 0 0,0 1 0 0 0,1 0 0 0 0,-1 0 0 0 0,1 1 0 0 0,1 1 0 0 0,-5 3-179 0 0,-5 1 160 0 0,-11 6 2 0 0,0 2 0 0 0,2 2 0 0 0,0 0 0 0 0,2 2 0 0 0,0 1 0 0 0,1 2-1 0 0,-9 12-161 0 0,21-19 83 0 0,0 1-1 0 0,1 1 1 0 0,1 0-1 0 0,1 1 1 0 0,0 0-1 0 0,2 1 1 0 0,-2 8-83 0 0,4 0 93 0 0,2 0 0 0 0,2 0 0 0 0,1 1 0 0 0,1 0 0 0 0,1-1 0 0 0,2 1 0 0 0,2 0 0 0 0,1 7-93 0 0,0-27 45 0 0,0 0 1 0 0,1 0-1 0 0,0 0 0 0 0,1 0 1 0 0,0-1-1 0 0,1 0 1 0 0,0 0-1 0 0,1 0 0 0 0,0-1 1 0 0,0 0-1 0 0,1-1 0 0 0,1 1 1 0 0,-1-1-1 0 0,2-1 0 0 0,-1 0 1 0 0,1 0-1 0 0,0-1 0 0 0,1 0 1 0 0,0-1-1 0 0,0 0 0 0 0,0-1 1 0 0,1 0-1 0 0,-1-1 0 0 0,1 0 1 0 0,0-1-1 0 0,8 2-45 0 0,6-2 84 0 0,0 0 0 0 0,0-2 0 0 0,1 0 0 0 0,-1-2 0 0 0,0-1 0 0 0,0-1 0 0 0,0-1 0 0 0,0-2 0 0 0,11-4-84 0 0,125-45 324 0 0,-157 51-2516 0 0,-10 0-6591 0 0,5 4-3508 0 0</inkml:trace>
  <inkml:trace contextRef="#ctx0" brushRef="#br0" timeOffset="7612.231">8209 1120 13275 0 0,'0'0'2194'0'0,"0"0"-441"0"0,0 0-256 0 0,0 0-194 0 0,0 0-136 0 0,0 0-221 0 0,0 0-236 0 0,0 0-130 0 0,0 0-108 0 0,0 0-76 0 0,0 0-49 0 0,0 0-35 0 0,0 0-31 0 0,-16 11-30 0 0,-51 36-50 0 0,64-45-181 0 0,0 0 0 0 0,0 1 0 0 0,0-1 0 0 0,0 1 0 0 0,1-1 0 0 0,-1 1 0 0 0,1 0 0 0 0,-1 0 0 0 0,1 1 0 0 0,0-1 0 0 0,0 0 0 0 0,1 1 0 0 0,-1-1 0 0 0,1 1 0 0 0,-1-1 0 0 0,1 1 0 0 0,0 0 0 0 0,1-1 0 0 0,-1 1 0 0 0,0 1-20 0 0,0 2 22 0 0,-1-2-2 0 0,0 1 0 0 0,1-1 0 0 0,0 0 1 0 0,-1 1-1 0 0,2 0 0 0 0,-1-1 0 0 0,0 1 0 0 0,1-1 0 0 0,0 1 0 0 0,1 0 1 0 0,-1-1-1 0 0,1 1 0 0 0,0-1 0 0 0,1 1 0 0 0,-1-1 0 0 0,1 1 0 0 0,0-1 1 0 0,0 0-1 0 0,1 0 0 0 0,-1 0 0 0 0,1 0 0 0 0,0-1 0 0 0,1 1 0 0 0,-1-1 1 0 0,1 1-1 0 0,0-1 0 0 0,0 0 0 0 0,0-1 0 0 0,0 1 0 0 0,1-1 1 0 0,0 0-1 0 0,-1 0 0 0 0,1 0 0 0 0,0 0 0 0 0,0-1 0 0 0,1 0 0 0 0,2 1-20 0 0,2-2 104 0 0,1-1 0 0 0,-1 0 0 0 0,0-1 0 0 0,1 0 0 0 0,-1 0-1 0 0,0-1 1 0 0,1 0 0 0 0,-1-1 0 0 0,-1 0 0 0 0,1-1 0 0 0,0 0-1 0 0,-1 0 1 0 0,0-1 0 0 0,0 0 0 0 0,0-1 0 0 0,0 0 0 0 0,-1 0 0 0 0,0-1-1 0 0,-1 0 1 0 0,1-1 0 0 0,-1 1 0 0 0,-1-1 0 0 0,1-1 0 0 0,-1 1-1 0 0,-1-1 1 0 0,0 0 0 0 0,0 0 0 0 0,-1-1 0 0 0,3-6-104 0 0,-5 10 19 0 0,1-1 1 0 0,-1 1-1 0 0,0-1 1 0 0,0 0-1 0 0,-1 1 0 0 0,0-1 1 0 0,-1 0-1 0 0,1 0 1 0 0,-1 0-1 0 0,0 0 1 0 0,-1 0-1 0 0,0 0 1 0 0,0 0-1 0 0,0 0 1 0 0,-1 1-1 0 0,0-1 1 0 0,0 0-1 0 0,-1 1 0 0 0,0 0 1 0 0,0 0-1 0 0,0-1 1 0 0,-1 2-1 0 0,0-1 1 0 0,0 0-1 0 0,0 1 1 0 0,-1 0-1 0 0,-4-5-19 0 0,5 7-113 0 0,1 0 1 0 0,0-1-1 0 0,-1 1 0 0 0,0 1 0 0 0,0-1 1 0 0,0 1-1 0 0,0-1 0 0 0,0 1 0 0 0,0 0 0 0 0,-1 0 1 0 0,1 1-1 0 0,-1 0 0 0 0,1-1 0 0 0,-1 1 1 0 0,1 1-1 0 0,-1-1 0 0 0,0 1 0 0 0,1 0 1 0 0,-1 0-1 0 0,0 0 0 0 0,0 1 0 0 0,1-1 0 0 0,-1 1 1 0 0,1 0-1 0 0,-1 0 0 0 0,1 1 0 0 0,-1 0 1 0 0,1-1-1 0 0,0 1 0 0 0,0 1 0 0 0,0-1 1 0 0,0 1-1 0 0,0-1 0 0 0,0 2 113 0 0,-25 27-3306 0 0,11-8-5111 0 0,9-12-3702 0 0</inkml:trace>
  <inkml:trace contextRef="#ctx0" brushRef="#br0" timeOffset="8183.28">8458 1466 4681 0 0,'0'0'4172'0'0,"0"0"-1653"0"0,0 0-395 0 0,0 0 50 0 0,0 0-27 0 0,0 0-150 0 0,0 0-364 0 0,0 0-355 0 0,0 0-251 0 0,0 0-180 0 0,0 0-123 0 0,0 0-52 0 0,0 0-92 0 0,18-19-81 0 0,59-61-51 0 0,-9-16 683 0 0,6-81-162 0 0,-69 157-883 0 0,0 6-172 0 0,-4 32-67 0 0,-2-7 155 0 0,1 0 1 0 0,0 0-1 0 0,0 0 1 0 0,1 0 0 0 0,1 0-1 0 0,0 0 1 0 0,0-1-1 0 0,1 1 1 0 0,0-1-1 0 0,1 1 1 0 0,0-1-1 0 0,1 0 1 0 0,0 0-1 0 0,0-1 1 0 0,1 1-1 0 0,1-1 1 0 0,3 3-3 0 0,-2-4 36 0 0,0-1 0 0 0,1 0 0 0 0,0 0 0 0 0,0-1 0 0 0,0 0 1 0 0,1-1-1 0 0,0 0 0 0 0,0-1 0 0 0,1 0 0 0 0,-1 0 0 0 0,1-1 1 0 0,0 0-1 0 0,0-1 0 0 0,0 0 0 0 0,0-1 0 0 0,0-1 0 0 0,0 1 0 0 0,7-2-36 0 0,-14-1 65 0 0,0 0 0 0 0,0 0-1 0 0,0 0 1 0 0,0-1 0 0 0,0 1 0 0 0,0-1-1 0 0,0 0 1 0 0,-1 0 0 0 0,1 0-1 0 0,-1-1 1 0 0,0 1 0 0 0,0-1-1 0 0,-1 0 1 0 0,1 0 0 0 0,-1 0-1 0 0,1 0 1 0 0,-1 0 0 0 0,0-1-1 0 0,-1 1 1 0 0,1-2-65 0 0,0 3 37 0 0,11-29 58 0 0,-2 0 0 0 0,-1-1 0 0 0,-1 0-1 0 0,-2-1 1 0 0,1-24-95 0 0,-4 38 4 0 0,-2-12-1084 0 0,-2 41-3851 0 0,0 2 392 0 0,0-3-7520 0 0</inkml:trace>
  <inkml:trace contextRef="#ctx0" brushRef="#br0" timeOffset="8678.713">9551 1002 9362 0 0,'0'0'2200'0'0,"0"0"-347"0"0,0 0-179 0 0,0 0 3 0 0,0 0-100 0 0,0 0-182 0 0,0 0-241 0 0,0 0-221 0 0,0 0-132 0 0,0 0-74 0 0,0 0-74 0 0,0 0-86 0 0,-2-9-96 0 0,-10-28-98 0 0,12 36-351 0 0,-1 1 0 0 0,0-1 0 0 0,0 0 0 0 0,0 0 0 0 0,0 1 0 0 0,0-1 0 0 0,0 1 0 0 0,0-1 0 0 0,0 1 0 0 0,0-1 0 0 0,0 1 0 0 0,0-1 0 0 0,-1 1 0 0 0,1 0 0 0 0,0 0 0 0 0,0 0 0 0 0,0 0 0 0 0,0 0 0 0 0,0 0 0 0 0,-1 0 0 0 0,1 0 0 0 0,0 0 0 0 0,0 0 0 0 0,0 0 0 0 0,0 1 0 0 0,0-1 0 0 0,-1 1 0 0 0,1-1 0 0 0,0 1 0 0 0,0-1 0 0 0,0 1 0 0 0,0-1 0 0 0,0 1 0 0 0,0 1-22 0 0,-2-1 62 0 0,-124 71 913 0 0,123-70-970 0 0,1 0 1 0 0,0 1-1 0 0,-1-1 0 0 0,1 1 1 0 0,1-1-1 0 0,-1 1 1 0 0,0 0-1 0 0,1 0 0 0 0,-1 1 1 0 0,1-1-1 0 0,0 0 0 0 0,0 1 1 0 0,0-1-1 0 0,0 1 1 0 0,1 0-1 0 0,0-1 0 0 0,-1 1 1 0 0,2 0-1 0 0,-1 0 1 0 0,0 0-1 0 0,1 0 0 0 0,-1 0 1 0 0,1 0-1 0 0,0 2-5 0 0,2-3 4 0 0,0-1-1 0 0,0 1 1 0 0,0-1-1 0 0,0 1 1 0 0,0-1 0 0 0,1 0-1 0 0,-1 0 1 0 0,1 0-1 0 0,0 0 1 0 0,-1 0-1 0 0,1 0 1 0 0,0-1-1 0 0,0 1 1 0 0,0-1 0 0 0,0 0-1 0 0,0 0 1 0 0,0 0-1 0 0,1 0 1 0 0,-1-1-1 0 0,3 1-3 0 0,9 4 75 0 0,-10-4-45 0 0,1 0 0 0 0,0 1 0 0 0,-1 0 0 0 0,1 0 0 0 0,-1 0 0 0 0,1 1 0 0 0,-1 0 0 0 0,0 0 0 0 0,0 0 0 0 0,0 0 0 0 0,-1 1 0 0 0,1 0 0 0 0,-1 0 0 0 0,0 0 0 0 0,0 0 0 0 0,0 1 0 0 0,-1 0 0 0 0,1 0 0 0 0,-1 0 0 0 0,0 0 0 0 0,-1 0 0 0 0,1 0 0 0 0,-1 1 0 0 0,0-1 0 0 0,0 1 0 0 0,-1 0 0 0 0,0 0 0 0 0,0-1 0 0 0,0 2-30 0 0,-2-4 57 0 0,1 0-1 0 0,-1 0 1 0 0,0 0-1 0 0,0 0 0 0 0,0 0 1 0 0,-1 0-1 0 0,1 0 0 0 0,-1-1 1 0 0,1 1-1 0 0,-1 0 1 0 0,0-1-1 0 0,0 1 0 0 0,0-1 1 0 0,-1 0-1 0 0,1 0 0 0 0,0 0 1 0 0,-1 0-1 0 0,1 0 1 0 0,-1 0-1 0 0,0-1 0 0 0,0 1 1 0 0,0-1-1 0 0,1 0 1 0 0,-1 0-1 0 0,0 0 0 0 0,-1 0 1 0 0,1 0-1 0 0,-1-1-56 0 0,-92 18 162 0 0,-32-9-384 0 0,74-8-3121 0 0,53-1 1603 0 0,1 0-853 0 0,0 0-3036 0 0,0 0-6147 0 0</inkml:trace>
  <inkml:trace contextRef="#ctx0" brushRef="#br0" timeOffset="9476.313">9621 1297 10354 0 0,'0'0'1104'0'0,"0"0"-115"0"0,0 0 182 0 0,0 0 265 0 0,0 0 159 0 0,0 0-116 0 0,0 0-240 0 0,0 0-232 0 0,0 0-200 0 0,0 0-75 0 0,0 0-27 0 0,0 0-25 0 0,0 0-60 0 0,15 6-82 0 0,46 18-70 0 0,-55-22-360 0 0,-1 0 1 0 0,0-1-1 0 0,1 0 1 0 0,-1 0-1 0 0,1 0 1 0 0,-1-1-1 0 0,1 0 1 0 0,0 0-1 0 0,-1 0 0 0 0,1-1 1 0 0,-1 1-1 0 0,1-1 1 0 0,-1-1-1 0 0,1 1 1 0 0,-1-1-1 0 0,0 0 1 0 0,0 0-1 0 0,0-1 0 0 0,0 1 1 0 0,4-4-109 0 0,3 0 135 0 0,3-1 2 0 0,0-1 0 0 0,0-1 0 0 0,-1 0 0 0 0,0-1-1 0 0,0-1 1 0 0,-1 0 0 0 0,0-1 0 0 0,-1 0 0 0 0,1-3-137 0 0,-8 8 35 0 0,-1 1 0 0 0,0 0 0 0 0,0-1 0 0 0,0 0 0 0 0,-1 0 0 0 0,0 0 1 0 0,-1 0-1 0 0,1-1 0 0 0,-1 1 0 0 0,-1-1 0 0 0,0 1 0 0 0,0-1 0 0 0,0 0 1 0 0,-1-1-36 0 0,-2 4-3 0 0,0 0 1 0 0,0 1 0 0 0,0-1 0 0 0,-1 1 0 0 0,0 0 0 0 0,0 0 0 0 0,0 0 0 0 0,0 0 0 0 0,-1 0 0 0 0,1 1-1 0 0,-1-1 1 0 0,0 1 0 0 0,0 0 0 0 0,0 0 0 0 0,-1 1 0 0 0,1-1 0 0 0,-1 1 0 0 0,1 0 0 0 0,-1 0 0 0 0,0 0-1 0 0,0 1 1 0 0,1 0 0 0 0,-1 0 0 0 0,0 0 0 0 0,0 0 0 0 0,0 1 0 0 0,-1 0 0 0 0,1 0 0 0 0,0 0 0 0 0,0 1 0 0 0,0 0-1 0 0,0 0 1 0 0,0 0 0 0 0,1 0 0 0 0,-6 3 2 0 0,-3 0-20 0 0,0 2 0 0 0,0 0 0 0 0,0 0-1 0 0,1 1 1 0 0,0 1 0 0 0,0 0 0 0 0,1 1-1 0 0,0 0 1 0 0,0 1 0 0 0,1 0 0 0 0,1 0 0 0 0,-1 1-1 0 0,2 0 1 0 0,0 1 0 0 0,0 0 0 0 0,1 0 0 0 0,0 1-1 0 0,1 0 1 0 0,0 0 20 0 0,5-9-1 0 0,0 0-1 0 0,0 0 1 0 0,0 0 0 0 0,1 1-1 0 0,-1-1 1 0 0,1 0 0 0 0,0 0-1 0 0,0 0 1 0 0,0 0 0 0 0,1 0-1 0 0,-1 0 1 0 0,1 1 0 0 0,0-1-1 0 0,0 0 1 0 0,1 0 0 0 0,-1-1-1 0 0,1 1 1 0 0,0 0 0 0 0,0 0-1 0 0,0-1 1 0 0,0 1-1 0 0,1-1 1 0 0,-1 0 0 0 0,1 0-1 0 0,0 0 1 0 0,0 0 0 0 0,0 0-1 0 0,0-1 1 0 0,1 1 0 0 0,-1-1-1 0 0,1 0 1 0 0,1 1 1 0 0,7 4 11 0 0,1-1 1 0 0,-1-1-1 0 0,1 0 0 0 0,0-1 1 0 0,0 0-1 0 0,0-1 0 0 0,0 0 0 0 0,1-1 1 0 0,6 0-12 0 0,-1 0 53 0 0,1-1 1 0 0,-1-1 0 0 0,1 0-1 0 0,-1-2 1 0 0,0 0-1 0 0,1-1 1 0 0,-1-1-1 0 0,-1 0 1 0 0,1-2 0 0 0,0 0-1 0 0,-1-1 1 0 0,-1-1-1 0 0,1-1 1 0 0,-1 0-1 0 0,-1-2 1 0 0,1 1 0 0 0,6-8-54 0 0,2-5 99 0 0,-2-1 1 0 0,0-1 0 0 0,-2-1 0 0 0,0 0-1 0 0,10-21-99 0 0,-10 18 18 0 0,-15 22-5 0 0,0 0 0 0 0,0 0 0 0 0,-1-1 0 0 0,0 1 0 0 0,-1-1 0 0 0,0 0-1 0 0,0 0 1 0 0,-1-1 0 0 0,0 1 0 0 0,0-1 0 0 0,-1 0 0 0 0,0 1 0 0 0,1-10-13 0 0,-5 15-4 0 0,0 1 0 0 0,0-1 1 0 0,0 1-1 0 0,0 0 0 0 0,0 0 0 0 0,0 0 1 0 0,-1 0-1 0 0,1 0 0 0 0,-1 0 0 0 0,0 0 1 0 0,1 1-1 0 0,-1-1 0 0 0,0 1 1 0 0,0 0-1 0 0,0 0 0 0 0,0 0 0 0 0,0 0 1 0 0,0 1-1 0 0,0-1 0 0 0,0 1 0 0 0,0-1 1 0 0,0 1-1 0 0,0 0 0 0 0,-1 1 0 0 0,1-1 1 0 0,0 0-1 0 0,0 1 0 0 0,0 0 0 0 0,0-1 1 0 0,-2 2 3 0 0,-111 42-68 0 0,109-41 58 0 0,6-2 9 0 0,0-1 0 0 0,-1 0 0 0 0,1 1 0 0 0,0-1-1 0 0,0 0 1 0 0,0 1 0 0 0,-1 0 0 0 0,1-1-1 0 0,0 1 1 0 0,0 0 0 0 0,0-1 0 0 0,0 1 0 0 0,0 0-1 0 0,0 0 1 0 0,0 0 0 0 0,1 0 0 0 0,-1 0 0 0 0,0 0-1 0 0,0 0 1 0 0,1 0 0 0 0,-1 0 0 0 0,0 0 0 0 0,1 0-1 0 0,-1 0 1 0 0,1 1 0 0 0,0-1 0 0 0,-1 0-1 0 0,1 0 1 0 0,0 1 0 0 0,0-1 0 0 0,0 0 0 0 0,0 0-1 0 0,0 1 1 0 0,0-1 0 0 0,0 0 0 0 0,0 1 0 0 0,0-1-1 0 0,1 0 1 0 0,-1 0 0 0 0,0 0 0 0 0,1 1-1 0 0,-1-1 1 0 0,1 0 0 0 0,-1 0 0 0 0,1 0 0 0 0,0 0-1 0 0,0 0 1 0 0,-1 0 0 0 0,1 0 0 0 0,0 0 0 0 0,0 0-1 0 0,0 0 1 0 0,0 0 0 0 0,0 0 0 0 0,0-1-1 0 0,0 1 1 0 0,0 0 0 0 0,0-1 0 0 0,1 1 0 0 0,-1-1-1 0 0,0 0 1 0 0,0 1 0 0 0,0-1 0 0 0,1 0 0 0 0,-1 1-1 0 0,1-1 2 0 0,61 20 18 0 0,-51-18 0 0 0,-1 2-1 0 0,1-1 1 0 0,-1 1 0 0 0,0 1-1 0 0,0 0 1 0 0,0 0-1 0 0,-1 1 1 0 0,0 1-1 0 0,0-1 1 0 0,3 5-18 0 0,-7-3 10 0 0,0 0 0 0 0,-1 0 1 0 0,0 1-1 0 0,0 0 0 0 0,-1 0 0 0 0,0 0 1 0 0,-1 1-1 0 0,0-1 0 0 0,0 1 1 0 0,-1 0-1 0 0,-1 0 0 0 0,1 0 0 0 0,-2 0 1 0 0,1 0-1 0 0,-1 0 0 0 0,-1 0 0 0 0,0-1 1 0 0,0 1-1 0 0,-1 0 0 0 0,0 0 1 0 0,-1 0-1 0 0,-3 7-10 0 0,0 15-193 0 0,-5 12-2528 0 0,4-26-8710 0 0,5-17-1145 0 0</inkml:trace>
  <inkml:trace contextRef="#ctx0" brushRef="#br0" timeOffset="10273.34">10475 976 0 0 0,'0'0'1082'0'0,"0"0"387"0"0,0 0 232 0 0,0 0 131 0 0,0 0 112 0 0,0 0-41 0 0,0 0-81 0 0,0 0-79 0 0,0 0-145 0 0,0 0-160 0 0,0 0-118 0 0,0 0-127 0 0,0 0-96 0 0,11-12-96 0 0,32-40-119 0 0,-32 39-129 0 0,-14 79 1762 0 0,9 74-1356 0 0,68 30-335 0 0,-24-75-578 0 0,-50-95-207 0 0,1 1 0 0 0,-1-1 0 0 0,1 0 0 0 0,-1 1 0 0 0,1-1 0 0 0,-1 0-1 0 0,1 0 1 0 0,0 1 0 0 0,-1-1 0 0 0,1 0 0 0 0,0 0 0 0 0,-1 0 0 0 0,1 0 0 0 0,0 0 0 0 0,-1 0 0 0 0,1 0 0 0 0,-1 0 0 0 0,1 0 0 0 0,0 0 0 0 0,-1 0 0 0 0,1 0 0 0 0,0 0 0 0 0,-1 0 0 0 0,1-1-1 0 0,0 1 1 0 0,-1 0 0 0 0,1-1 0 0 0,-1 1 0 0 0,1 0 0 0 0,-1-1 0 0 0,1 1 0 0 0,-1 0 0 0 0,1-1 0 0 0,-1 1 0 0 0,1-1 0 0 0,-1 1 0 0 0,1-1 0 0 0,-1 1 0 0 0,0-1 0 0 0,1 0 0 0 0,-1 1 0 0 0,0-1-1 0 0,0 1 1 0 0,1-1 0 0 0,-1 0 0 0 0,0 1 0 0 0,0-1 0 0 0,0 0 0 0 0,0 1 0 0 0,0-1 0 0 0,0 1 0 0 0,0-1 0 0 0,0 0 0 0 0,0 1 0 0 0,0-1 0 0 0,0 0 0 0 0,0 1 0 0 0,0-1 0 0 0,0 0 0 0 0,-1 0-40 0 0,5-10-117 0 0,83-214 576 0 0,-19 79-366 0 0,-66 146-237 0 0,0 0 0 0 0,0 1-1 0 0,0-1 1 0 0,0 1 0 0 0,0-1-1 0 0,-1 1 1 0 0,1 0-1 0 0,0 0 1 0 0,0 0 0 0 0,-1 0-1 0 0,1 0 1 0 0,0 0-1 0 0,-1 0 1 0 0,1 0 0 0 0,-1 1-1 0 0,1-1 1 0 0,-1 1-1 0 0,0-1 1 0 0,0 1 0 0 0,0-1-1 0 0,0 1 1 0 0,0 0-1 0 0,0-1 1 0 0,0 1 0 0 0,0 0-1 0 0,-1 0 1 0 0,1 0-1 0 0,0 1 146 0 0,8 10-2747 0 0,-1-4-2770 0 0,-1-2-6477 0 0</inkml:trace>
  <inkml:trace contextRef="#ctx0" brushRef="#br0" timeOffset="11119.471">11381 969 13323 0 0,'0'0'2792'0'0,"0"0"-976"0"0,0 0-447 0 0,0 0-121 0 0,0 0-77 0 0,0 0-149 0 0,0 0-161 0 0,0 0-192 0 0,0 0-177 0 0,0 0-119 0 0,0 0-76 0 0,0 0-29 0 0,-33 8-13 0 0,-104 28-40 0 0,63 4 63 0 0,62-28-216 0 0,2-4-42 0 0,0 0 0 0 0,1 1 0 0 0,0 1 0 0 0,0-1 0 0 0,1 1 0 0 0,0 1-1 0 0,1-1 1 0 0,1 2 0 0 0,-1-1 0 0 0,2 0 0 0 0,-1 1 0 0 0,2 0 0 0 0,-1 0 0 0 0,2 1 0 0 0,0-1 0 0 0,-2 14-20 0 0,5-24 7 0 0,0 0 0 0 0,1 1 0 0 0,-1-1 1 0 0,1 0-1 0 0,-1 0 0 0 0,1 0 0 0 0,0 1 1 0 0,0-1-1 0 0,0 0 0 0 0,0 0 0 0 0,0 0 1 0 0,1 0-1 0 0,-1 0 0 0 0,0-1 0 0 0,1 1 1 0 0,-1 0-1 0 0,1-1 0 0 0,0 1 0 0 0,0-1 1 0 0,0 1-1 0 0,-1-1 0 0 0,1 0 0 0 0,0 0 1 0 0,1 0-1 0 0,-1 0 0 0 0,0 0 0 0 0,0 0 1 0 0,0 0-1 0 0,0-1 0 0 0,1 1 0 0 0,-1-1 0 0 0,0 0 1 0 0,1 0-1 0 0,-1 0 0 0 0,0 0-7 0 0,85-8 351 0 0,-57-2-275 0 0,0-1 0 0 0,-1-1 0 0 0,0-2 0 0 0,-1-1 0 0 0,0-1 0 0 0,-2-1 0 0 0,0-2 0 0 0,-1 0 0 0 0,14-16-76 0 0,81-79 103 0 0,-127 166-293 0 0,4-44 189 0 0,0 0 1 0 0,1 0-1 0 0,0 0 0 0 0,0 1 0 0 0,1-1 0 0 0,0 1 0 0 0,0-1 0 0 0,1 1 0 0 0,0-1 0 0 0,1 1 0 0 0,0-1 0 0 0,0 0 0 0 0,0 1 1 0 0,1-1-1 0 0,1 0 0 0 0,0 0 0 0 0,0 0 0 0 0,0 0 0 0 0,1 0 0 0 0,0-1 0 0 0,0 1 0 0 0,3 2 1 0 0,-1-4 6 0 0,0 0 0 0 0,0-1-1 0 0,1 1 1 0 0,0-2 0 0 0,0 1-1 0 0,0-1 1 0 0,0 0 0 0 0,0 0 0 0 0,1-1-1 0 0,0 0 1 0 0,0 0 0 0 0,0-1-1 0 0,0 0 1 0 0,0 0 0 0 0,0-1-1 0 0,0 0 1 0 0,1 0 0 0 0,-1-1-1 0 0,0 0 1 0 0,1-1 0 0 0,-1 0 0 0 0,0 0-1 0 0,0-1 1 0 0,0 0 0 0 0,0 0-1 0 0,8-4-5 0 0,9-10 108 0 0,0-1 0 0 0,-1-2 0 0 0,-1 0-1 0 0,-1-1 1 0 0,-1-2 0 0 0,0 0-1 0 0,-2-1 1 0 0,12-19-108 0 0,-18 25 41 0 0,15-17-10 0 0,-1-2-1 0 0,-2-1 1 0 0,-1-1-1 0 0,-2-1 1 0 0,-2-1 0 0 0,-2 0-1 0 0,-1-2 1 0 0,-2 0-1 0 0,-2-1 1 0 0,-2 0-1 0 0,5-44-30 0 0,-12 61-3 0 0,-1 0 0 0 0,-2-1 0 0 0,0 1 0 0 0,-2 0-1 0 0,-1-1 1 0 0,-1 1 0 0 0,-1 0 0 0 0,-5-17 3 0 0,8 39-4 0 0,0 1 0 0 0,0-1 0 0 0,-1 0 0 0 0,1 1 0 0 0,-1-1 0 0 0,0 0 0 0 0,0 1 0 0 0,0 0 0 0 0,0 0 0 0 0,-1-1 0 0 0,1 1 0 0 0,-1 0 0 0 0,0 1 0 0 0,1-1 0 0 0,-1 0 0 0 0,-1 1 0 0 0,1 0 0 0 0,0 0 0 0 0,-1 0 0 0 0,1 0 0 0 0,-1 0 0 0 0,1 1 0 0 0,-1-1 0 0 0,0 1 0 0 0,0 0 0 0 0,1 0 0 0 0,-1 1 0 0 0,0-1 0 0 0,0 1 0 0 0,0 0 0 0 0,0 0 0 0 0,0 0 0 0 0,0 0 0 0 0,0 1 0 0 0,0-1 0 0 0,0 1 0 0 0,1 0 0 0 0,-1 1 0 0 0,0-1 0 0 0,0 0 0 0 0,-3 3 4 0 0,-1 2-1 0 0,-1 0 0 0 0,1 1 1 0 0,0 0-1 0 0,0 0 0 0 0,1 1 0 0 0,0 0 1 0 0,0 0-1 0 0,1 0 0 0 0,0 1 0 0 0,1 0 1 0 0,0 0-1 0 0,0 1 0 0 0,1 0 1 0 0,0-1-1 0 0,0 1 0 0 0,2 1 0 0 0,-1-1 1 0 0,0 3 0 0 0,-10 194 157 0 0,18-152-47 0 0,3-1 1 0 0,2 0-1 0 0,2 0 1 0 0,15 38-111 0 0,-19-62 67 0 0,47 129 152 0 0,12 53-50 0 0,-53-156-94 0 0,-14-53-62 0 0,0-2 7 0 0,0-1-22 0 0,0 0 12 0 0,0 0 6 0 0,0 0 12 0 0,0 0 37 0 0,0 0-39 0 0,0 0-20 0 0,2-8-423 0 0,-2-12-199 0 0,0 18 459 0 0,-5-99-4018 0 0,-1 34-6641 0 0,4 51-469 0 0</inkml:trace>
  <inkml:trace contextRef="#ctx0" brushRef="#br0" timeOffset="11429.539">11742 778 11570 0 0,'0'0'2182'0'0,"0"0"-500"0"0,0 0-286 0 0,0 0-71 0 0,0 0-67 0 0,0 0-137 0 0,0 0-221 0 0,0 0-201 0 0,0 0 6 0 0,0 0 86 0 0,0 0 56 0 0,0 0-2 0 0,0 0-162 0 0,18 0-151 0 0,114 0 691 0 0,160 18 630 0 0,-178-3-2065 0 0,-86-4-1885 0 0,-19-5-1849 0 0,-2-2-4298 0 0,-7-4 7759 0 0,2 1-11566 0 0</inkml:trace>
  <inkml:trace contextRef="#ctx0" brushRef="#br0" timeOffset="11696.053">12653 1013 16596 0 0,'0'0'1523'0'0,"0"0"-279"0"0,0 0 55 0 0,0 0 68 0 0,0 0-11 0 0,0 0-118 0 0,0 0-237 0 0,0 0-329 0 0,0 0-265 0 0,0 0-152 0 0,0 0-95 0 0,0 0-55 0 0,0 0-35 0 0,2 33-17 0 0,5 98-22 0 0,-9-85-70 0 0,-7-32-792 0 0,-1-14-8098 0 0,7-3-2688 0 0</inkml:trace>
  <inkml:trace contextRef="#ctx0" brushRef="#br0" timeOffset="11947.435">12607 711 11570 0 0,'0'0'3073'0'0,"0"0"-1665"0"0,0 0-479 0 0,0 0-225 0 0,0 0-104 0 0,0 0-184 0 0,0 0-288 0 0,0 0-496 0 0,0 0-240 0 0,0 0-240 0 0,0 0-345 0 0,0 0-295 0 0,0 0-1481 0 0,0 0-8041 0 0</inkml:trace>
  <inkml:trace contextRef="#ctx0" brushRef="#br0" timeOffset="12201.166">12962 837 16604 0 0,'0'0'2914'0'0,"0"0"-1436"0"0,0 0-581 0 0,0 0 7 0 0,0 0 44 0 0,0 0-44 0 0,0 0-193 0 0,0 0-245 0 0,0 0-170 0 0,0 0-82 0 0,0 0-43 0 0,0 0-56 0 0,0 0-45 0 0,-8 20-15 0 0,-47 129 41 0 0,52-144-90 0 0,1 1 0 0 0,0 0 0 0 0,0-1-1 0 0,0 1 1 0 0,1 0 0 0 0,0 0 0 0 0,0 0 0 0 0,1 0 0 0 0,-1 0-1 0 0,1 0 1 0 0,1 0 0 0 0,-1 0 0 0 0,1 0 0 0 0,0 0-1 0 0,0 0 1 0 0,1 0 0 0 0,0 0 0 0 0,0 0 0 0 0,0-1 0 0 0,0 1-1 0 0,1-1 1 0 0,0 0 0 0 0,0 1 0 0 0,1-1 0 0 0,0-1 0 0 0,-1 1-1 0 0,1 0 1 0 0,1-1 0 0 0,-1 0 0 0 0,1 0 0 0 0,0 0 0 0 0,0-1-1 0 0,0 0 1 0 0,0 0 0 0 0,0 0 0 0 0,1 0 0 0 0,-1-1-1 0 0,5 1-5 0 0,0 0 82 0 0,1-2 0 0 0,-1 0-1 0 0,1 0 1 0 0,-1-1-1 0 0,1 0 1 0 0,-1 0-1 0 0,1-1 1 0 0,-1-1-1 0 0,1 0 1 0 0,-1 0 0 0 0,0-1-1 0 0,0-1 1 0 0,0 0-1 0 0,0 0 1 0 0,-1 0-1 0 0,1-1 1 0 0,-1-1-1 0 0,0 0 1 0 0,-1 0 0 0 0,0 0-1 0 0,0-1 1 0 0,0-1-1 0 0,0 1 1 0 0,-1-1-1 0 0,-1 0 1 0 0,5-7-82 0 0,-8 9 24 0 0,1-1 0 0 0,-1 1 1 0 0,-1-1-1 0 0,1 0 0 0 0,-1 0 0 0 0,0 0 1 0 0,-1 0-1 0 0,1 0 0 0 0,-1 0 0 0 0,-1-1 1 0 0,1 1-1 0 0,-2 0 0 0 0,1-1 0 0 0,-1 1 1 0 0,0 0-1 0 0,0 0 0 0 0,0 0 0 0 0,-1 0 1 0 0,-1 0-1 0 0,1 0 0 0 0,-1 0 1 0 0,0 1-1 0 0,0-1 0 0 0,-1 1 0 0 0,0 0 1 0 0,0 0-1 0 0,-1 0 0 0 0,1 0 0 0 0,-1 1 1 0 0,0 0-1 0 0,-1 0 0 0 0,0 0-24 0 0,0 0-116 0 0,1 1 0 0 0,-1 0 1 0 0,0 0-1 0 0,-1 1 0 0 0,1 0 0 0 0,-1 0 0 0 0,1 0 0 0 0,-1 1 1 0 0,0 0-1 0 0,0 0 0 0 0,0 1 0 0 0,0-1 0 0 0,0 2 0 0 0,0-1 0 0 0,0 1 1 0 0,0 0-1 0 0,0 0 0 0 0,0 1 0 0 0,0 0 0 0 0,0 1 0 0 0,0-1 1 0 0,0 1-1 0 0,0 0 0 0 0,0 1 0 0 0,1 0 0 0 0,0 0 0 0 0,-1 0 1 0 0,1 1-1 0 0,-3 2 116 0 0,-10 8-1370 0 0,-3 3-1655 0 0,8-4-2660 0 0,2-1-6332 0 0</inkml:trace>
  <inkml:trace contextRef="#ctx0" brushRef="#br0" timeOffset="12717.136">13347 1146 10898 0 0,'0'0'1567'0'0,"0"0"-325"0"0,0 0 213 0 0,0 0 296 0 0,0 0 71 0 0,0 0-213 0 0,0 0-400 0 0,0 0-335 0 0,0 0-129 0 0,0 0-16 0 0,0 0 17 0 0,0 0-76 0 0,0 0-125 0 0,9-8-115 0 0,100-98 951 0 0,55-59-560 0 0,-104 116-748 0 0,-55 52-349 0 0,-6 2 287 0 0,-30 72-14 0 0,29-69 2 0 0,0 0 1 0 0,1 0-1 0 0,0 0 0 0 0,0 0 0 0 0,0 0 0 0 0,1 0 0 0 0,0 0 0 0 0,1 0 0 0 0,0 0 0 0 0,0 0 1 0 0,1 0-1 0 0,0 0 0 0 0,0 0 0 0 0,1-1 0 0 0,0 1 0 0 0,0-1 0 0 0,1 0 0 0 0,0 0 0 0 0,0 0 1 0 0,1 0-1 0 0,-1 0 0 0 0,2-1 0 0 0,-1 0 0 0 0,1 0 0 0 0,0-1 0 0 0,0 1 0 0 0,6 3 1 0 0,-1-3 97 0 0,0-1-1 0 0,1 0 0 0 0,-1 0 0 0 0,1-2 1 0 0,0 1-1 0 0,1-1 0 0 0,-1-1 0 0 0,0 0 1 0 0,1-1-1 0 0,-1 0 0 0 0,1-1 0 0 0,12-1-96 0 0,-12-2 106 0 0,1 0 0 0 0,0 0-1 0 0,-1-2 1 0 0,1 1-1 0 0,-1-2 1 0 0,-1 0 0 0 0,1 0-1 0 0,-1-1 1 0 0,0-1 0 0 0,0 0-1 0 0,-1-1 1 0 0,0 0 0 0 0,-1 0-1 0 0,0-1 1 0 0,0-1-1 0 0,-1 0 1 0 0,-1 0 0 0 0,0 0-1 0 0,0-1 1 0 0,-1-1 0 0 0,0 1-1 0 0,-1-1 1 0 0,-1 0-1 0 0,0-1-104 0 0,-4 12-33 0 0,1-1 1 0 0,-1 0 0 0 0,0 0-1 0 0,-1 1 1 0 0,1-1 0 0 0,0 0 0 0 0,-1 0-1 0 0,1 0 1 0 0,-1 0 0 0 0,0 0 0 0 0,0 0-1 0 0,0 0 1 0 0,0 0 0 0 0,-1 0 0 0 0,1 0-1 0 0,-1 0 1 0 0,0 1 0 0 0,0-1-1 0 0,0 0 1 0 0,0 0 0 0 0,0 1 0 0 0,0-1-1 0 0,-1 0 1 0 0,0 1 0 0 0,1 0 0 0 0,-1-1-1 0 0,0 1 1 0 0,0 0 0 0 0,0 0 0 0 0,0 0-1 0 0,-1 0 1 0 0,1 0 0 0 0,0 0-1 0 0,-1 1 1 0 0,1-1 0 0 0,-1 1 0 0 0,0 0-1 0 0,0 0 1 0 0,1 0 0 0 0,-1 0 0 0 0,0 0-1 0 0,0 0 1 0 0,0 1 0 0 0,0 0 0 0 0,-2-1 31 0 0,-24 1-1799 0 0,11 0-3181 0 0,10 0-7438 0 0</inkml:trace>
  <inkml:trace contextRef="#ctx0" brushRef="#br0" timeOffset="14130.99">15024 973 5305 0 0,'0'0'2050'0'0,"0"0"-326"0"0,0 0-94 0 0,0 0 98 0 0,0 0 17 0 0,0 0-121 0 0,0 0-217 0 0,0 0-261 0 0,-31 8-225 0 0,-99 30-170 0 0,51 5 365 0 0,71-38-1033 0 0,0 0 0 0 0,1 0 0 0 0,0 1 0 0 0,0 0 0 0 0,1 0 0 0 0,-1 0 0 0 0,1 1 0 0 0,1 0 0 0 0,-1 1 0 0 0,1-1 0 0 0,0 1 0 0 0,1 0 0 0 0,0 0 0 0 0,0 0 0 0 0,1 1 0 0 0,0-1 0 0 0,1 1 0 0 0,-1 4-83 0 0,3-11 24 0 0,0 1 1 0 0,0-1-1 0 0,1 0 1 0 0,-1 0-1 0 0,1 0 1 0 0,0 0-1 0 0,-1 0 1 0 0,1 0-1 0 0,0 0 1 0 0,0 0-1 0 0,1 0 1 0 0,-1 0-1 0 0,0 0 1 0 0,1 0-1 0 0,-1-1 1 0 0,1 1-1 0 0,-1-1 1 0 0,1 1 0 0 0,0-1-1 0 0,-1 1 1 0 0,1-1-1 0 0,0 0 1 0 0,0 0-1 0 0,0 0 1 0 0,0 0-1 0 0,0 0 1 0 0,0-1-1 0 0,0 1 1 0 0,0 0-1 0 0,1-1 1 0 0,0 0-25 0 0,73 7 897 0 0,-74-7-871 0 0,8 1 68 0 0,0-2-1 0 0,-1 1 1 0 0,1-1-1 0 0,0-1 1 0 0,0 0 0 0 0,-1 0-1 0 0,1-1 1 0 0,-1 0 0 0 0,0-1-1 0 0,0 1 1 0 0,0-2 0 0 0,-1 0-1 0 0,1 0 1 0 0,-1 0 0 0 0,0-1-1 0 0,0 0 1 0 0,-1 0 0 0 0,0-1-1 0 0,0 0 1 0 0,-1-1 0 0 0,0 1-1 0 0,0-1 1 0 0,0 0-1 0 0,-1-1 1 0 0,0 1 0 0 0,-1-1-1 0 0,0 0 1 0 0,-1 0 0 0 0,1-1-1 0 0,-2 1 1 0 0,1-1 0 0 0,-1 1-1 0 0,-1-1 1 0 0,0 0 0 0 0,0 1-1 0 0,-1-5-93 0 0,-1 9-25 0 0,0 1-1 0 0,-1-1 1 0 0,0 1-1 0 0,0-1 1 0 0,0 1-1 0 0,0 0 1 0 0,-1 0-1 0 0,1 0 0 0 0,-1 0 1 0 0,0 0-1 0 0,0 0 1 0 0,-1 1-1 0 0,1 0 1 0 0,-1-1-1 0 0,1 1 1 0 0,-1 1-1 0 0,0-1 1 0 0,0 0-1 0 0,-1 1 1 0 0,1 0-1 0 0,0 0 0 0 0,-1 0 1 0 0,1 1-1 0 0,-1-1 1 0 0,0 1-1 0 0,1 0 1 0 0,-1 1-1 0 0,0-1 1 0 0,0 1-1 0 0,0 0 1 0 0,1 0-1 0 0,-1 0 1 0 0,0 1-1 0 0,0-1 1 0 0,1 1-1 0 0,-1 0 0 0 0,0 1 1 0 0,1-1-1 0 0,-1 1 1 0 0,1 0-1 0 0,-3 2 26 0 0,5-3-10 0 0,0-1 0 0 0,1 1 0 0 0,-1 1-1 0 0,1-1 1 0 0,0 0 0 0 0,-1 0-1 0 0,1 1 1 0 0,0-1 0 0 0,0 0 0 0 0,0 1-1 0 0,-1-1 1 0 0,2 1 0 0 0,-1 0-1 0 0,0-1 1 0 0,0 1 0 0 0,0 0 0 0 0,1-1-1 0 0,-1 1 1 0 0,1 0 0 0 0,-1 0 0 0 0,1 0-1 0 0,0-1 1 0 0,0 1 0 0 0,0 0-1 0 0,0 0 1 0 0,0 0 0 0 0,0 0 0 0 0,0-1-1 0 0,1 1 1 0 0,-1 0 0 0 0,1 0-1 0 0,-1 0 1 0 0,1-1 0 0 0,0 1 0 0 0,0 0-1 0 0,-1-1 1 0 0,1 1 0 0 0,0-1-1 0 0,1 1 1 0 0,-1-1 0 0 0,0 1 0 0 0,0-1-1 0 0,1 0 1 0 0,-1 1 0 0 0,0-1 0 0 0,1 0-1 0 0,-1 0 1 0 0,1 0 0 0 0,0 0-1 0 0,-1 0 1 0 0,1-1 0 0 0,0 1 0 0 0,-1 0-1 0 0,1-1 1 0 0,0 0 0 0 0,0 1-1 0 0,0-1 1 0 0,1 0 10 0 0,11 3 71 0 0,1-1 0 0 0,0-1 0 0 0,-1 0 0 0 0,1-1 0 0 0,0-1 0 0 0,0 0 0 0 0,-1-1-1 0 0,1 0 1 0 0,-1-2 0 0 0,1 1 0 0 0,-1-2 0 0 0,0 0 0 0 0,0-1 0 0 0,-1 0 0 0 0,0-1 0 0 0,0 0 0 0 0,0-1-1 0 0,-1 0 1 0 0,-1-1 0 0 0,1-1 0 0 0,-1 0 0 0 0,6-8-71 0 0,5-4 58 0 0,-2-2 1 0 0,0 0-1 0 0,-2-1 1 0 0,-1-1-1 0 0,-1-1 1 0 0,-1-1-1 0 0,-1 0 1 0 0,-2 0-1 0 0,0-1 1 0 0,1-13-59 0 0,-7 24 22 0 0,-1-1-1 0 0,-1 0 1 0 0,-1-1 0 0 0,-1 1 0 0 0,0 0 0 0 0,-1-1 0 0 0,-2 1-1 0 0,0-4-21 0 0,-13 42-209 0 0,1 163 157 0 0,9 0-1 0 0,7 0 1 0 0,8 0 0 0 0,27 130 52 0 0,-21-184-11 0 0,15 226-36 0 0,-31-346 55 0 0,0-1 0 0 0,-1 1 1 0 0,0 0-1 0 0,0-1 0 0 0,-1 1 0 0 0,0 0 0 0 0,-1-1 0 0 0,1 1 0 0 0,-1-1 0 0 0,-1 0 0 0 0,1 1 0 0 0,-1-1 0 0 0,-1 0 0 0 0,1-1 0 0 0,-1 1 1 0 0,0-1-1 0 0,-1 1 0 0 0,0-1 0 0 0,1 0 0 0 0,-2-1 0 0 0,1 1 0 0 0,-1-1 0 0 0,0 0 0 0 0,0-1 0 0 0,0 1 0 0 0,-1-1 0 0 0,1-1 1 0 0,-1 1-1 0 0,0-1 0 0 0,0 0 0 0 0,-1 0 0 0 0,1-1 0 0 0,0 0 0 0 0,-8 0-8 0 0,4-1 16 0 0,0-1 0 0 0,0-1 0 0 0,0 0-1 0 0,1 0 1 0 0,-1-1 0 0 0,0 0 0 0 0,1-1 0 0 0,-1 0 0 0 0,1-1 0 0 0,0 0 0 0 0,0-1-1 0 0,1 0 1 0 0,-1 0 0 0 0,1-1 0 0 0,0-1 0 0 0,0 1 0 0 0,1-1 0 0 0,0-1-1 0 0,-1-1-15 0 0,-3-6 12 0 0,2 0 0 0 0,0 0-1 0 0,0-1 1 0 0,1 0 0 0 0,1-1-1 0 0,1 0 1 0 0,1 0 0 0 0,0-1-1 0 0,1 1 1 0 0,1-1 0 0 0,0 0-1 0 0,1-1 1 0 0,2 1 0 0 0,0 0-1 0 0,0-1 1 0 0,2 1 0 0 0,0-1-1 0 0,1 1 1 0 0,1 0-1 0 0,1 0 1 0 0,1 0 0 0 0,0 0-1 0 0,2-1-11 0 0,1-3-133 0 0,2 0 0 0 0,0 0 0 0 0,2 0 0 0 0,0 2 0 0 0,1-1 0 0 0,2 2 0 0 0,0 0 0 0 0,0 0-1 0 0,2 2 1 0 0,0 0 0 0 0,17-12 133 0 0,13-8-2620 0 0,-15 15-5676 0 0,-15 10-4182 0 0</inkml:trace>
  <inkml:trace contextRef="#ctx0" brushRef="#br0" timeOffset="14914.149">16294 1238 7226 0 0,'0'0'2760'0'0,"0"0"-941"0"0,0 0-535 0 0,0 0-119 0 0,0 0-44 0 0,0 0-43 0 0,0 0 19 0 0,0 0-12 0 0,0 0 2 0 0,0 0 25 0 0,0 0-123 0 0,0 0-162 0 0,0 0-115 0 0,23-6-68 0 0,68-21-47 0 0,-82 25-478 0 0,-1-1 1 0 0,0-1 0 0 0,1 1 0 0 0,-1-1 0 0 0,0-1 0 0 0,-1 0 0 0 0,1 0 0 0 0,-1 0 0 0 0,0-1-1 0 0,0 0 1 0 0,-1 0 0 0 0,0-1 0 0 0,0 0 0 0 0,0 0 0 0 0,-1 0 0 0 0,0-1 0 0 0,-1 0-1 0 0,4-8-119 0 0,-5 12 36 0 0,32-86 611 0 0,-34 87-632 0 0,-1 1 0 0 0,1-1 1 0 0,-1 1-1 0 0,0-1 0 0 0,0 1 1 0 0,0-1-1 0 0,0 1 0 0 0,0-1 1 0 0,-1 1-1 0 0,1-1 0 0 0,-1 1 1 0 0,0 0-1 0 0,1-1 0 0 0,-1 1 1 0 0,0 0-1 0 0,-1-1 0 0 0,1 1 0 0 0,0 0 1 0 0,-1 0-1 0 0,1 0 0 0 0,-1 0 1 0 0,1 0-1 0 0,-1 0 0 0 0,0 0 1 0 0,0 1-1 0 0,0-1 0 0 0,0 1 1 0 0,0-1-1 0 0,0 1 0 0 0,0 0 0 0 0,0 0 1 0 0,-1 0-1 0 0,1 0 0 0 0,-1 0 1 0 0,1 0-1 0 0,-2 1-15 0 0,-8-2-1 0 0,1 0 0 0 0,-1 2-1 0 0,0-1 1 0 0,1 1 0 0 0,-1 1 0 0 0,0 0 0 0 0,1 1-1 0 0,-1 0 1 0 0,1 1 0 0 0,0 0 0 0 0,0 1 0 0 0,0 0 0 0 0,0 1-1 0 0,1 0 1 0 0,-1 0 0 0 0,1 1 0 0 0,1 1 0 0 0,-1-1-1 0 0,1 2 1 0 0,0-1 0 0 0,1 1 0 0 0,0 1 0 0 0,0-1-1 0 0,1 1 1 0 0,0 1 0 0 0,0-1 0 0 0,1 1 0 0 0,0 1-1 0 0,1-1 1 0 0,0 1 0 0 0,1 0 0 0 0,0 0 0 0 0,1 0 0 0 0,0 0-1 0 0,1 1 1 0 0,0-1 0 0 0,0 8 1 0 0,1-8 13 0 0,1 0 0 0 0,0 0-1 0 0,1-1 1 0 0,0 1 0 0 0,1 0 0 0 0,0-1 0 0 0,1 1-1 0 0,0-1 1 0 0,0 1 0 0 0,1-1 0 0 0,1 0 0 0 0,0-1 0 0 0,0 1-1 0 0,1-1 1 0 0,0 0 0 0 0,0 0 0 0 0,1-1 0 0 0,0 0-1 0 0,1 0 1 0 0,0-1 0 0 0,0 0 0 0 0,0 0 0 0 0,8 4-13 0 0,-5-3 51 0 0,1-1 1 0 0,0-1 0 0 0,1 0 0 0 0,-1 0 0 0 0,1-1-1 0 0,0-1 1 0 0,1 0 0 0 0,-1 0 0 0 0,1-2-1 0 0,-1 0 1 0 0,1 0 0 0 0,0-1 0 0 0,0-1-1 0 0,0 0 1 0 0,-1-1 0 0 0,2-1-52 0 0,0-2 36 0 0,0 0 1 0 0,0-2-1 0 0,-1 1 0 0 0,0-2 1 0 0,0 0-1 0 0,0-1 0 0 0,-1 0 1 0 0,0-1-1 0 0,-1 0 1 0 0,0-1-1 0 0,0 0-36 0 0,57-72-1057 0 0,-59 61-3110 0 0,-1 0-3859 0 0,-7 16-4500 0 0</inkml:trace>
  <inkml:trace contextRef="#ctx0" brushRef="#br0" timeOffset="15499.662">16799 1426 6577 0 0,'0'0'4435'0'0,"0"0"-1987"0"0,0 0-493 0 0,0 0 92 0 0,0 0-64 0 0,0 0-231 0 0,0 0-370 0 0,0 0-391 0 0,0 0-228 0 0,0 0-109 0 0,0 0-78 0 0,0 0-99 0 0,0 0-83 0 0,4-9-73 0 0,75-159 1626 0 0,21-4-1389 0 0,-57 101-458 0 0,-43 68-94 0 0,0 2 0 0 0,0 1-12 0 0,0 0-6 0 0,0 0-21 0 0,0 0-22 0 0,0 0 5 0 0,0 26-196 0 0,0-2 252 0 0,-1-16-8 0 0,0 0 0 0 0,1 0 0 0 0,0 0 0 0 0,0 0 0 0 0,1 1 0 0 0,0-1 1 0 0,0 0-1 0 0,1 0 0 0 0,0-1 0 0 0,0 1 0 0 0,1 0 0 0 0,0-1 0 0 0,1 1 0 0 0,-1-1 0 0 0,1 0 0 0 0,1 0 1 0 0,2 3 1 0 0,1-1 9 0 0,-5-4 28 0 0,-1 0 0 0 0,1 0 1 0 0,1-1-1 0 0,-1 1 0 0 0,1-1 0 0 0,0 0 0 0 0,0 1 0 0 0,0-2 0 0 0,1 1 0 0 0,-1 0 1 0 0,1-1-1 0 0,0 0 0 0 0,0 0 0 0 0,0-1 0 0 0,0 1 0 0 0,0-1 0 0 0,1 0 0 0 0,-1 0 1 0 0,1-1-1 0 0,-1 0 0 0 0,1 0 0 0 0,0 0 0 0 0,-1 0 0 0 0,1-1 0 0 0,0 0 0 0 0,0 0 1 0 0,-1-1-1 0 0,1 0 0 0 0,0 0 0 0 0,-1 0 0 0 0,1 0 0 0 0,2-2-37 0 0,10-12 115 0 0,-1 0 0 0 0,-1-2 0 0 0,0 0 1 0 0,-2 0-1 0 0,0-1 0 0 0,0-1 0 0 0,-2-1 0 0 0,-1 0 0 0 0,0 0 0 0 0,-1-1 0 0 0,-1 0 0 0 0,-1-1 1 0 0,-1 0-1 0 0,-1 0 0 0 0,-1 0 0 0 0,-1-5-115 0 0,0-58-18 0 0,-4 84-45 0 0,0 1 0 0 0,-1-1 0 0 0,1 1 0 0 0,0-1 0 0 0,-1 1 0 0 0,1 0 0 0 0,0-1 0 0 0,-1 1 0 0 0,1-1 0 0 0,-1 1-1 0 0,1 0 1 0 0,-1 0 0 0 0,1-1 0 0 0,0 1 0 0 0,-1 0 0 0 0,1 0 0 0 0,-1-1 0 0 0,1 1 0 0 0,-1 0 0 0 0,0 0-1 0 0,1 0 1 0 0,-1 0 0 0 0,1 0 0 0 0,-1 0 0 0 0,1 0 0 0 0,-1 0 0 0 0,1 0 0 0 0,-1 0 0 0 0,1 0 0 0 0,-1 0-1 0 0,1 0 1 0 0,-1 0 0 0 0,1 1 0 0 0,-1-1 0 0 0,1 0 0 0 0,-1 0 0 0 0,1 1 0 0 0,-1-1 0 0 0,1 0 0 0 0,-1 0-1 0 0,1 1 1 0 0,-1-1 0 0 0,1 1 0 0 0,0-1 0 0 0,-1 0 0 0 0,1 1 0 0 0,0-1 0 0 0,-1 1 0 0 0,1-1 0 0 0,0 1 0 0 0,0-1-1 0 0,0 1 1 0 0,-1-1 0 0 0,1 1 0 0 0,0-1 0 0 0,0 1 0 0 0,0-1 0 0 0,0 1 0 0 0,0-1 0 0 0,0 1 0 0 0,0-1-1 0 0,0 1 1 0 0,0-1 0 0 0,0 1 63 0 0,-9 31-5778 0 0,7-21-354 0 0,0-2-6396 0 0</inkml:trace>
  <inkml:trace contextRef="#ctx0" brushRef="#br0" timeOffset="16385.661">17633 1102 0 0 0,'0'0'1619'0'0,"0"0"-13"0"0,0 0 22 0 0,0 0-12 0 0,0 0-38 0 0,0 0-94 0 0,0 0-97 0 0,0 0-112 0 0,0 0-101 0 0,0 0-79 0 0,0 0-78 0 0,0 0-68 0 0,0 0-44 0 0,2 15-2 0 0,8 46 0 0 0,-9-59-804 0 0,0-1-1 0 0,0 0 1 0 0,-1 0 0 0 0,1 1 0 0 0,0-1 0 0 0,0 0 0 0 0,0 0-1 0 0,0 0 1 0 0,1 0 0 0 0,-1 0 0 0 0,0 0 0 0 0,0-1-1 0 0,1 1 1 0 0,-1 0 0 0 0,0-1 0 0 0,1 1 0 0 0,-1-1 0 0 0,0 1-1 0 0,1-1 1 0 0,-1 1 0 0 0,1-1 0 0 0,-1 0 0 0 0,1 0 0 0 0,-1 0-1 0 0,1 0 1 0 0,-1 0 0 0 0,1 0 0 0 0,-1 0 0 0 0,0-1-1 0 0,1 1 1 0 0,-1 0 0 0 0,1-1 0 0 0,-1 1 0 0 0,0-1 0 0 0,2 0-99 0 0,-1 0 180 0 0,13-4 199 0 0,-1-1 0 0 0,-1 0 0 0 0,1-1 0 0 0,-1-1 0 0 0,0 0-1 0 0,-1 0 1 0 0,0-2 0 0 0,0 1 0 0 0,-1-2 0 0 0,8-9-379 0 0,-10 12 109 0 0,-1-1 1 0 0,0 0-1 0 0,0-1 0 0 0,-1 0 0 0 0,0 0 1 0 0,0 0-1 0 0,-2-1 0 0 0,1 0 0 0 0,-1 0 1 0 0,-1 0-1 0 0,0-1 0 0 0,0 0 1 0 0,-1 0-1 0 0,-1 0 0 0 0,0 0 0 0 0,0-9-109 0 0,-3 19 2 0 0,-1-1 0 0 0,1 0 0 0 0,-1 1 0 0 0,0-1 0 0 0,0 1 1 0 0,0-1-1 0 0,0 1 0 0 0,0 0 0 0 0,0 0 0 0 0,0 0 0 0 0,-1 0 0 0 0,1 0 0 0 0,-1 0 0 0 0,0 1 0 0 0,1-1 0 0 0,-1 1 0 0 0,0 0 0 0 0,0 0 0 0 0,0 0 0 0 0,0 0 0 0 0,0 0 0 0 0,0 1 0 0 0,0-1 0 0 0,0 1 0 0 0,0 0 0 0 0,0 0 0 0 0,0 0 0 0 0,0 0 0 0 0,0 1 0 0 0,0-1 0 0 0,0 1 0 0 0,0 0 0 0 0,0 0 0 0 0,0 0 0 0 0,-2 1-2 0 0,-13 4-30 0 0,1 1-1 0 0,0 1 1 0 0,1 1 0 0 0,0 0-1 0 0,0 1 1 0 0,1 1-1 0 0,0 0 1 0 0,1 1 0 0 0,0 0-1 0 0,1 1 1 0 0,0 1-1 0 0,1 0 1 0 0,1 1 0 0 0,-7 12 30 0 0,-57 111-271 0 0,73-132 265 0 0,0 1 1 0 0,1-1-1 0 0,-1 0 0 0 0,1 1 1 0 0,0-1-1 0 0,1 1 0 0 0,-1-1 1 0 0,1 1-1 0 0,1-1 1 0 0,-1 1-1 0 0,1-1 0 0 0,0 1 1 0 0,0-1-1 0 0,1 1 0 0 0,0-1 1 0 0,0 0-1 0 0,1 0 0 0 0,0 0 1 0 0,0 0-1 0 0,0 0 1 0 0,0-1-1 0 0,3 4 6 0 0,2 0 16 0 0,1-1 0 0 0,-1 1-1 0 0,1-2 1 0 0,1 1 0 0 0,-1-1 0 0 0,1 0 0 0 0,0-1 0 0 0,1 0 0 0 0,0-1 0 0 0,0 0-1 0 0,0-1 1 0 0,0 0 0 0 0,1 0 0 0 0,-1-2 0 0 0,1 1 0 0 0,0-1 0 0 0,0-1-1 0 0,0 0 1 0 0,0-1 0 0 0,0 0 0 0 0,0-1 0 0 0,-1 0 0 0 0,1-1 0 0 0,0 0 0 0 0,0-1-1 0 0,-1-1 1 0 0,1 1 0 0 0,-1-2 0 0 0,1 0-16 0 0,19-10 89 0 0,0-2-1 0 0,-1-1 1 0 0,-1-1 0 0 0,-1-2-1 0 0,-1 0 1 0 0,0-2 0 0 0,-2-1-1 0 0,-1-1 1 0 0,0-1-1 0 0,-3-2 1 0 0,0 0 0 0 0,-1 0-1 0 0,-2-2 1 0 0,-1-1 0 0 0,-1 0-1 0 0,-2-1 1 0 0,6-21-89 0 0,4-83 15 0 0,-24 135-17 0 0,0 0 0 0 0,-1 0 0 0 0,1 0 0 0 0,0 0 0 0 0,-1 0 1 0 0,1 0-1 0 0,0 0 0 0 0,-1 0 0 0 0,0 1 0 0 0,1-1 0 0 0,-1 0 0 0 0,1 0 1 0 0,-1 1-1 0 0,0-1 0 0 0,0 0 0 0 0,1 1 0 0 0,-1-1 0 0 0,0 0 0 0 0,0 1 1 0 0,0-1-1 0 0,0 1 0 0 0,1 0 0 0 0,-1-1 0 0 0,0 1 0 0 0,0 0 1 0 0,0-1-1 0 0,0 1 0 0 0,0 0 0 0 0,0 0 0 0 0,0 0 0 0 0,0 0 0 0 0,0 0 1 0 0,0 0-1 0 0,0 0 0 0 0,0 0 0 0 0,0 0 0 0 0,0 1 0 0 0,0-1 0 0 0,0 0 1 0 0,0 0-1 0 0,0 1 0 0 0,0-1 0 0 0,1 1 0 0 0,-1-1 0 0 0,0 1 2 0 0,-45 17-103 0 0,44-17 100 0 0,-9 4-12 0 0,0 0 0 0 0,1 1 0 0 0,-1 0 0 0 0,2 0 0 0 0,-1 2-1 0 0,1-1 1 0 0,0 1 0 0 0,0 0 0 0 0,1 1 0 0 0,0 0 0 0 0,0 0 0 0 0,1 1-1 0 0,1-1 1 0 0,-1 3 15 0 0,6-10-2 0 0,0 0-1 0 0,0 0 0 0 0,0 0 1 0 0,0 0-1 0 0,0 1 1 0 0,1-1-1 0 0,-1 0 1 0 0,1 1-1 0 0,0-1 0 0 0,0 1 1 0 0,0-1-1 0 0,0 0 1 0 0,0 1-1 0 0,0-1 0 0 0,0 0 1 0 0,1 1-1 0 0,-1-1 1 0 0,1 0-1 0 0,0 1 0 0 0,0-1 1 0 0,0 0-1 0 0,0 0 1 0 0,0 0-1 0 0,0 0 0 0 0,0 0 1 0 0,1 0-1 0 0,-1 0 1 0 0,1 0-1 0 0,0 0 0 0 0,-1-1 1 0 0,1 1-1 0 0,0-1 1 0 0,0 1-1 0 0,0-1 1 0 0,0 0-1 0 0,0 0 0 0 0,0 0 1 0 0,0 0-1 0 0,1 0 1 0 0,-1 0-1 0 0,0 0 0 0 0,1-1 3 0 0,102 18 30 0 0,-104-18-31 0 0,6 1 4 0 0,93 15 46 0 0,-97-14-44 0 0,0-1 0 0 0,0 0-1 0 0,0 1 1 0 0,0-1 0 0 0,-1 1 0 0 0,1 0-1 0 0,0 0 1 0 0,-1 0 0 0 0,0 1-1 0 0,1-1 1 0 0,-1 0 0 0 0,0 1 0 0 0,0-1-1 0 0,0 1 1 0 0,0 0 0 0 0,-1 0-1 0 0,1 0 1 0 0,-1 0 0 0 0,0 0 0 0 0,0 0-1 0 0,0 0 1 0 0,0 0 0 0 0,0 0-1 0 0,-1 1 1 0 0,1-1 0 0 0,-1 0 0 0 0,0 0-1 0 0,0 3-4 0 0,-2 10 13 0 0,-1-1 0 0 0,0 1 0 0 0,-1-1 0 0 0,-1 1 1 0 0,0-1-1 0 0,-1-1 0 0 0,0 1 0 0 0,-2-1 0 0 0,0 0 0 0 0,0-1 0 0 0,-9 11-13 0 0,-27 50-64 0 0,36-37-755 0 0,28-40-4471 0 0,-14-1-265 0 0,1 0-6414 0 0</inkml:trace>
  <inkml:trace contextRef="#ctx0" brushRef="#br0" timeOffset="17751.562">18894 951 15547 0 0,'0'0'1962'0'0,"0"0"-500"0"0,0 0-227 0 0,0 0-74 0 0,0 0-105 0 0,0 0-103 0 0,0 0-157 0 0,0 0-153 0 0,0 0-135 0 0,0 0-115 0 0,0 0-113 0 0,-35 11-116 0 0,-106 37-24 0 0,73-9 5 0 0,59-29-114 0 0,-8 5-20 0 0,0 2-1 0 0,2 0 1 0 0,0 1-1 0 0,1 0 0 0 0,0 1 1 0 0,2 1-1 0 0,0 0 1 0 0,2 1-1 0 0,0 0 0 0 0,-3 12-10 0 0,9 37-24 0 0,6-67 46 0 0,1 0-1 0 0,0-1 0 0 0,0 1 0 0 0,0-1 1 0 0,0 0-1 0 0,0 0 0 0 0,1 0 0 0 0,-1 0 0 0 0,1-1 1 0 0,-1 1-1 0 0,1-1 0 0 0,0 0 0 0 0,-1 0 1 0 0,1 0-1 0 0,0-1 0 0 0,0 1 0 0 0,0-1 1 0 0,-1 0-1 0 0,1 0 0 0 0,0 0 0 0 0,0-1 1 0 0,0 1-1 0 0,-1-1 0 0 0,1 0 0 0 0,0 0 1 0 0,0 0-1 0 0,0-1-21 0 0,15-5 183 0 0,-1-1 0 0 0,0-1 0 0 0,-1-1 0 0 0,0 0 0 0 0,0-1 0 0 0,-1 0 0 0 0,0-2-1 0 0,1-2-182 0 0,37-27 232 0 0,-8 8-88 0 0,-28 19-68 0 0,1 1 0 0 0,0 1 1 0 0,1 0-1 0 0,0 2 0 0 0,1 0 1 0 0,0 1-1 0 0,1 1 1 0 0,2 1-77 0 0,-20 8 10 0 0,-1 1 1 0 0,1-1 0 0 0,-1 1 0 0 0,1 1-1 0 0,-1-1 1 0 0,1 0 0 0 0,-1 1 0 0 0,0 0-1 0 0,0-1 1 0 0,1 1 0 0 0,-2 0-1 0 0,1 1 1 0 0,0-1 0 0 0,0 1 0 0 0,-1-1-1 0 0,1 1 1 0 0,-1 0 0 0 0,0 0 0 0 0,1 0-1 0 0,-1 0 1 0 0,-1 0 0 0 0,1 0 0 0 0,0 0-1 0 0,-1 1 1 0 0,0-1 0 0 0,0 1-1 0 0,0-1 1 0 0,0 1 0 0 0,0 0 0 0 0,-1-1-1 0 0,0 1 1 0 0,1 0 0 0 0,-1-1 0 0 0,-1 1-1 0 0,1 0 1 0 0,-1 1-11 0 0,3 6 15 0 0,42 229 200 0 0,-28-186-197 0 0,-6-30-22 0 0,-1 2-1 0 0,-2-1 1 0 0,0 1 0 0 0,-1 1-1 0 0,-2-1 1 0 0,-1 1-1 0 0,-1-1 1 0 0,-1 1-1 0 0,-1 0 1 0 0,-2 0-1 0 0,0-1 1 0 0,-2 1-1 0 0,-1-1 1 0 0,-1 1 4 0 0,1-13 5 0 0,-1-1 0 0 0,0 0 1 0 0,-1 0-1 0 0,0 0 0 0 0,-1-1 1 0 0,0 0-1 0 0,-1-1 0 0 0,0 0 1 0 0,-1 0-1 0 0,0-1 0 0 0,-1 0 1 0 0,0-1-1 0 0,-1 0 0 0 0,0-1 1 0 0,0 0-1 0 0,-1-1 0 0 0,1-1 1 0 0,-2 1-1 0 0,-9 2-5 0 0,6-2-1 0 0,0-1 1 0 0,-1-1-1 0 0,1 0 0 0 0,-1-1 1 0 0,0-1-1 0 0,0-1 0 0 0,0-1 1 0 0,0 0-1 0 0,0-1 0 0 0,-9-2 1 0 0,22 0-4 0 0,-1-1 0 0 0,1 0 0 0 0,-1 0 0 0 0,1 0 0 0 0,0-1-1 0 0,1 0 1 0 0,-1 0 0 0 0,1 0 0 0 0,0-1 0 0 0,0 1 0 0 0,0-1-1 0 0,0 0 1 0 0,1 0 0 0 0,0 0 0 0 0,0-1 0 0 0,0 1 0 0 0,1-1-1 0 0,-1 0 1 0 0,1 0 0 0 0,1 1 0 0 0,-1-1 0 0 0,1 0 0 0 0,0 0-1 0 0,1-1 1 0 0,-1 1 0 0 0,1 0 0 0 0,0 0 0 0 0,1 0 0 0 0,0 0-1 0 0,-1 0 1 0 0,2 0 0 0 0,0-3 4 0 0,6-21 0 0 0,2 1-1 0 0,1-1 1 0 0,1 2-1 0 0,1 0 1 0 0,2 0-1 0 0,1 2 1 0 0,1 0-1 0 0,1 0 1 0 0,1 2-1 0 0,1 0 1 0 0,19-16 0 0 0,-1-4-14 0 0,328-377-170 0 0,-306 354 184 0 0,52-80 82 0 0,-112 146-80 0 0,0 0 0 0 0,0 0 0 0 0,0 0 0 0 0,0 0 0 0 0,0 0 1 0 0,-1 0-1 0 0,1 0 0 0 0,0 0 0 0 0,-1 0 0 0 0,1 0 0 0 0,-1 0 0 0 0,1 0 0 0 0,-1 0 1 0 0,1 1-1 0 0,-1-1 0 0 0,0 0 0 0 0,0 0 0 0 0,1 1 0 0 0,-1-1 0 0 0,0 0 1 0 0,0 1-1 0 0,0-1 0 0 0,1 1 0 0 0,-1-1 0 0 0,0 1 0 0 0,0-1 0 0 0,0 1 1 0 0,0-1-1 0 0,0 1 0 0 0,0 0 0 0 0,0 0 0 0 0,0 0 0 0 0,0-1 0 0 0,0 1 0 0 0,0 0 1 0 0,0 0-1 0 0,0 0 0 0 0,0 1 0 0 0,0-1 0 0 0,0 0 0 0 0,0 0 0 0 0,0 1 1 0 0,0-1-1 0 0,0 0 0 0 0,0 1 0 0 0,0-1 0 0 0,0 1 0 0 0,0-1 0 0 0,0 1 0 0 0,0-1 1 0 0,1 1-1 0 0,-1 0 0 0 0,0-1 0 0 0,0 1 0 0 0,1 0 0 0 0,-1 0 0 0 0,0 0 1 0 0,1-1-1 0 0,-1 1 0 0 0,1 1-2 0 0,-6 0-2 0 0,0 2 0 0 0,1-1 1 0 0,-1 1-1 0 0,1 0 0 0 0,0 0 1 0 0,0 0-1 0 0,1 1 0 0 0,-1-1 1 0 0,1 1-1 0 0,0 0 0 0 0,1 1 0 0 0,-1-1 1 0 0,1 1-1 0 0,0-1 0 0 0,0 1 1 0 0,0 0-1 0 0,1 0 0 0 0,0 0 1 0 0,0 0-1 0 0,1 1 0 0 0,0-1 1 0 0,0 1-1 0 0,0-1 0 0 0,1 0 1 0 0,0 1-1 0 0,0-1 0 0 0,1 1 0 0 0,-1-1 1 0 0,1 1-1 0 0,2 4 2 0 0,68 44 20 0 0,48 15 41 0 0,-116-68-55 0 0,1 0 0 0 0,-1-1 0 0 0,0 0 0 0 0,1 0 0 0 0,-1 0-1 0 0,1 0 1 0 0,-1 0 0 0 0,1 0 0 0 0,0-1 0 0 0,-1 0 0 0 0,1 0-1 0 0,0 0 1 0 0,-1 0 0 0 0,1-1 0 0 0,0 1 0 0 0,-1-1 0 0 0,1 0-1 0 0,-1 0 1 0 0,1 0 0 0 0,-1 0 0 0 0,1-1 0 0 0,-1 0 0 0 0,0 1-1 0 0,0-1 1 0 0,0 0 0 0 0,0 0 0 0 0,0-1 0 0 0,0 1 0 0 0,-1-1-1 0 0,1 1 1 0 0,-1-1 0 0 0,1-1-6 0 0,142-205 219 0 0,-92 117-6 0 0,-49 88 19 0 0,-5 18-224 0 0,53 112 52 0 0,-30-84-38 0 0,-2 0 0 0 0,-2 2 0 0 0,-1 0 0 0 0,-3 1-1 0 0,-1 0 1 0 0,-3 1 0 0 0,-1 0 0 0 0,-2 13-22 0 0,1 75 13 0 0,-6 0 1 0 0,-8 31-14 0 0,5-148-1 0 0,0 0 0 0 0,0-1 0 0 0,-2 1 0 0 0,0 0 0 0 0,-1-1 0 0 0,0 0 0 0 0,-1 0 0 0 0,-1 0 0 0 0,-1-1 0 0 0,0 1 0 0 0,-1-2 0 0 0,-1 1 0 0 0,0-1 1 0 0,-1 0-1 0 0,0-1 0 0 0,-1 0 0 0 0,-6 4 1 0 0,13-14 1 0 0,0-1 1 0 0,0 1-1 0 0,0-1 1 0 0,0 0 0 0 0,-1 0-1 0 0,1 0 1 0 0,-1-1-1 0 0,1 0 1 0 0,-1 0 0 0 0,1 0-1 0 0,-1 0 1 0 0,0-1-1 0 0,1 1 1 0 0,-1-1 0 0 0,0 0-1 0 0,0-1 1 0 0,1 1-1 0 0,-1-1 1 0 0,0 0 0 0 0,1 0-1 0 0,-1-1 1 0 0,1 1-1 0 0,0-1 1 0 0,-1 0 0 0 0,1 0-1 0 0,0 0 1 0 0,0-1-1 0 0,0 1 1 0 0,-2-3-2 0 0,-2-1 0 0 0,0 0-1 0 0,0-1 1 0 0,0 0-1 0 0,1 0 1 0 0,1-1 0 0 0,-1 1-1 0 0,1-1 1 0 0,0-1 0 0 0,1 1-1 0 0,0-1 1 0 0,0 0-1 0 0,1 0 1 0 0,-1-4 0 0 0,1-5-2 0 0,1 1-1 0 0,0-1 1 0 0,2 1 0 0 0,0-1-1 0 0,1 1 1 0 0,1-1 0 0 0,0 0-1 0 0,2 1 1 0 0,0-1 0 0 0,1 1-1 0 0,0 0 1 0 0,1 0 0 0 0,1 1 0 0 0,1-1-1 0 0,1 1 1 0 0,0 1 0 0 0,1-1-1 0 0,0 1 1 0 0,1 1 0 0 0,1 0-1 0 0,0 0 1 0 0,1 1 0 0 0,1 1-1 0 0,0 0 1 0 0,0 1 0 0 0,1 0-1 0 0,2 0 3 0 0,18-16-64 0 0,0 2-1 0 0,2 1 0 0 0,1 2 0 0 0,0 1 1 0 0,2 2-1 0 0,0 2 0 0 0,1 2 0 0 0,1 1 1 0 0,15-2 64 0 0,91-11-1078 0 0,-48 17-2569 0 0,-72 7-1901 0 0,-9-1-6948 0 0</inkml:trace>
  <inkml:trace contextRef="#ctx0" brushRef="#br0" timeOffset="19648.17">6816 1853 12931 0 0,'0'0'1557'0'0,"0"0"-890"0"0,0 0-527 0 0,0 0-60 0 0,0 0 178 0 0,0 0 195 0 0,0 0 93 0 0,0 0 51 0 0,0 0-24 0 0,0 0-55 0 0,24-6-74 0 0,151-32 574 0 0,-109 30-281 0 0,0 2 1 0 0,1 4-1 0 0,22 3-737 0 0,-30-1 329 0 0,922 0 1856 0 0,-655-19-1894 0 0,461-54 470 0 0,-409 32-389 0 0,-192 22-237 0 0,47-6 262 0 0,122 7-397 0 0,304 21 454 0 0,-299 0 339 0 0,130-24-793 0 0,234-4 456 0 0,-160 14-168 0 0,453 6-134 0 0,415 9 167 0 0,-696 7-101 0 0,1343-4 206 0 0,-975-5 70 0 0,-574-3-362 0 0,-265 7 99 0 0,-242-5-651 0 0,-15-1-10236 0 0,-5 0-2216 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4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68 5497 0 0,'0'0'2369'0'0,"0"0"-950"0"0,0 0-418 0 0,0 0 83 0 0,0 0 291 0 0,0 0 236 0 0,0 0-46 0 0,0 0-352 0 0,0 0-433 0 0,0 0-306 0 0,0 0-30 0 0,4-1 140 0 0,196-6 4536 0 0,-177 9-4878 0 0,0-2 0 0 0,0-1 1 0 0,-1-1-1 0 0,1-1 0 0 0,0-1 0 0 0,-1-1 0 0 0,1-1 1 0 0,16-7-243 0 0,22-14 692 0 0,-64 77 447 0 0,-61 192-420 0 0,17 31-342 0 0,47-272-376 0 0,-19 138 208 0 0,-5-1 0 0 0,-7-2 0 0 0,-38 107-209 0 0,54-207 28 0 0,-13 65 41 0 0,28-101-66 0 0,0 0-12 0 0,0 0 23 0 0,0 0-22 0 0,0 0-2 0 0,0 0 16 0 0,20-103-334 0 0,-21-28-2154 0 0,-5 88-2006 0 0,-2 2-5297 0 0,4 28-2310 0 0</inkml:trace>
  <inkml:trace contextRef="#ctx0" brushRef="#br0" timeOffset="416.541">1 749 9290 0 0,'0'0'2083'0'0,"0"0"-463"0"0,0 0-191 0 0,0 0 52 0 0,0 0 17 0 0,0 0-112 0 0,0 0-219 0 0,0 0-198 0 0,0 0-102 0 0,0 0-16 0 0,0 0-18 0 0,0 0-20 0 0,31-10-40 0 0,99-30-54 0 0,143-13 1509 0 0,-16 2-1194 0 0,-255 60-121 0 0,-17 20-843 0 0,13-23 10 0 0,-68 188 307 0 0,52-139-301 0 0,17-54-72 0 0,1-1 0 0 0,0 3-3 0 0,0-2-2 0 0,0-1-19 0 0,0 0-5 0 0,0 0 0 0 0,0 0-22 0 0,0 0-26 0 0,4-20-3850 0 0,0 15 2516 0 0,-2 2-1141 0 0,1 0-4385 0 0,-1-3-5814 0 0</inkml:trace>
  <inkml:trace contextRef="#ctx0" brushRef="#br0" timeOffset="1373.477">993 756 4569 0 0,'0'0'2717'0'0,"0"0"-660"0"0,0 0-16 0 0,0 0 174 0 0,0 0-21 0 0,0 0-271 0 0,0 0-491 0 0,0 0-389 0 0,0 0-242 0 0,0 0-164 0 0,0 0-111 0 0,0 0-99 0 0,0 0-83 0 0,-12 3-50 0 0,2-1-223 0 0,6-1-50 0 0,0-1 1 0 0,0 1-1 0 0,0 0 0 0 0,0 0 1 0 0,1 0-1 0 0,-1 1 0 0 0,0-1 0 0 0,1 1 1 0 0,-1 0-1 0 0,1 0 0 0 0,-1 0 1 0 0,1 0-1 0 0,0 1 0 0 0,0-1 0 0 0,0 1 1 0 0,0 0-1 0 0,0 0 0 0 0,0 1-21 0 0,1-2 25 0 0,-6 8 40 0 0,0 0-1 0 0,1 1 0 0 0,0 0 0 0 0,0 0 0 0 0,1 0 0 0 0,1 1 0 0 0,0 0 0 0 0,0 0 0 0 0,1 0 0 0 0,1 1 0 0 0,0-1 0 0 0,1 1 0 0 0,0 0-64 0 0,1-9 10 0 0,0 1 1 0 0,1 0-1 0 0,-1-1 0 0 0,1 1 1 0 0,0-1-1 0 0,0 1 0 0 0,1 0 1 0 0,0-1-1 0 0,-1 1 1 0 0,1-1-1 0 0,1 1 0 0 0,-1-1 1 0 0,1 0-1 0 0,-1 1 0 0 0,1-1 1 0 0,0 0-1 0 0,1 0 1 0 0,-1 0-1 0 0,1-1 0 0 0,0 1 1 0 0,0 0-1 0 0,0-1 0 0 0,0 0 1 0 0,0 0-1 0 0,1 0 0 0 0,0 0 1 0 0,-1 0-1 0 0,1-1 1 0 0,0 1-1 0 0,0-1 0 0 0,3 1-10 0 0,0-1 68 0 0,1-1 0 0 0,-1 1 0 0 0,1-1 0 0 0,-1-1 0 0 0,1 1 0 0 0,0-1 0 0 0,-1 0 0 0 0,1-1 0 0 0,-1 0 0 0 0,1 0 0 0 0,-1-1 0 0 0,1 0 0 0 0,-1 0 0 0 0,0 0 0 0 0,0-1 0 0 0,0-1 0 0 0,0 1 0 0 0,-1-1 0 0 0,1 0 1 0 0,-1 0-1 0 0,0-1 0 0 0,0 0 0 0 0,3-3-68 0 0,4-4 98 0 0,-1 0 0 0 0,0-1 0 0 0,-1 0 0 0 0,0-1 0 0 0,-1-1 0 0 0,-1 1 0 0 0,0-1 0 0 0,-1-1 0 0 0,-1 1 0 0 0,0-2-98 0 0,-4 8 31 0 0,0 0-1 0 0,-1 0 1 0 0,0 0 0 0 0,-1 0-1 0 0,0 0 1 0 0,0-1 0 0 0,-1 1 0 0 0,0-1-1 0 0,0 1 1 0 0,-1 0 0 0 0,-1-1-1 0 0,-1-6-30 0 0,2 12-8 0 0,0 0 0 0 0,0 1 0 0 0,-1-1 0 0 0,1 0 0 0 0,-1 1 0 0 0,0-1 0 0 0,0 1 0 0 0,0 0-1 0 0,-1-1 1 0 0,1 1 0 0 0,-1 0 0 0 0,1 0 0 0 0,-1 1 0 0 0,0-1 0 0 0,0 0 0 0 0,0 1 0 0 0,-1 0 0 0 0,1 0-1 0 0,0 0 1 0 0,-1 0 0 0 0,0 0 0 0 0,1 1 0 0 0,-1 0 0 0 0,0 0 0 0 0,0 0 0 0 0,0 0 0 0 0,1 0 0 0 0,-1 1-1 0 0,0-1 1 0 0,0 1 0 0 0,-1 0 8 0 0,5 0-3 0 0,-8-1-54 0 0,1 0 1 0 0,-1 0-1 0 0,1 1 0 0 0,-1 0 1 0 0,1 0-1 0 0,-1 0 0 0 0,1 1 1 0 0,0 0-1 0 0,-1 1 1 0 0,1 0-1 0 0,0 0 0 0 0,0 0 1 0 0,0 1-1 0 0,0 0 0 0 0,0 1 1 0 0,1-1-1 0 0,-1 1 1 0 0,1 0-1 0 0,0 1 0 0 0,0 0 1 0 0,1 0-1 0 0,-1 0 0 0 0,1 0 1 0 0,0 1-1 0 0,-1 2 57 0 0,6-6-7 0 0,-1-1 0 0 0,1 1 0 0 0,0 0 0 0 0,0 0 0 0 0,-1 0 0 0 0,1 0 0 0 0,1 0 0 0 0,-1 0 0 0 0,0 0 0 0 0,0 0 0 0 0,1 0 0 0 0,-1 0 0 0 0,1 0 0 0 0,-1-1 0 0 0,1 1-1 0 0,0 0 1 0 0,0 0 0 0 0,0-1 0 0 0,0 1 0 0 0,0 0 0 0 0,0-1 0 0 0,1 1 0 0 0,-1-1 0 0 0,0 0 0 0 0,1 1 0 0 0,-1-1 0 0 0,1 0 0 0 0,-1 0 0 0 0,1 0 0 0 0,0 0 0 0 0,-1 0 0 0 0,1 0 0 0 0,0 0 0 0 0,1 0 7 0 0,66 20 74 0 0,115-13 281 0 0,-158-11-281 0 0,0-1 0 0 0,1-1 0 0 0,-1-2 0 0 0,-1 0 0 0 0,1-2 0 0 0,-2 0 0 0 0,1-2 0 0 0,-1-1 0 0 0,13-8-74 0 0,-31 16 27 0 0,-1 1 0 0 0,1-1-1 0 0,-1 0 1 0 0,0 0 0 0 0,0 0-1 0 0,0-1 1 0 0,-1 0 0 0 0,0 0-1 0 0,1 0 1 0 0,-2 0 0 0 0,1-1 0 0 0,-1 0-1 0 0,0 0 1 0 0,0 1 0 0 0,0-2-1 0 0,-1 1 1 0 0,0 0 0 0 0,0 0-1 0 0,0-1 1 0 0,-1 1 0 0 0,0-1-1 0 0,-1 1 1 0 0,1-1 0 0 0,-1 0-1 0 0,0 1 1 0 0,-1-4-27 0 0,0 8-11 0 0,1 0 0 0 0,-1 1 0 0 0,0-1-1 0 0,0 0 1 0 0,1 0 0 0 0,-1 1 0 0 0,0-1 0 0 0,-1 1 0 0 0,1-1 0 0 0,0 1 0 0 0,0-1 0 0 0,-1 1 0 0 0,1 0-1 0 0,0-1 1 0 0,-1 1 0 0 0,0 0 0 0 0,1 0 0 0 0,-1 0 0 0 0,0 0 0 0 0,1 1 0 0 0,-1-1 0 0 0,0 0-1 0 0,0 1 1 0 0,1-1 0 0 0,-1 1 0 0 0,0-1 0 0 0,0 1 0 0 0,0 0 0 0 0,0 0 0 0 0,0 0 0 0 0,0 0 0 0 0,0 0-1 0 0,1 0 1 0 0,-1 1 0 0 0,0-1 0 0 0,0 1 0 0 0,0-1 0 0 0,0 1 0 0 0,1 0 0 0 0,-1-1 0 0 0,0 1-1 0 0,1 0 1 0 0,-1 0 0 0 0,0 0 0 0 0,1 1 0 0 0,-1-1 0 0 0,1 0 0 0 0,0 0 0 0 0,-1 1 0 0 0,1-1 0 0 0,0 1-1 0 0,0-1 1 0 0,0 1 0 0 0,0 0 0 0 0,0 0 11 0 0,2 1-3 0 0,1 0-1 0 0,-1 0 1 0 0,1 0-1 0 0,0 0 1 0 0,0 0-1 0 0,0 0 1 0 0,0 0-1 0 0,0-1 1 0 0,1 1-1 0 0,-1-1 1 0 0,1 0 0 0 0,0 0-1 0 0,0 0 1 0 0,0 0-1 0 0,0 0 1 0 0,0-1-1 0 0,0 1 1 0 0,0-1-1 0 0,0 0 1 0 0,1 0-1 0 0,-1 0 1 0 0,0 0-1 0 0,1 0 1 0 0,-1-1 0 0 0,1 0 3 0 0,12 6-1 0 0,22 7 5 0 0,-31-12 12 0 0,0 0 0 0 0,-1 0-1 0 0,0 0 1 0 0,1 1-1 0 0,-1 0 1 0 0,0 1 0 0 0,0-1-1 0 0,0 1 1 0 0,0 0 0 0 0,0 1-1 0 0,-1 0 1 0 0,0-1-1 0 0,0 2 1 0 0,0-1 0 0 0,0 0-1 0 0,0 1 1 0 0,-1 0-1 0 0,0 0 1 0 0,0 1 0 0 0,0-1-1 0 0,-1 1 1 0 0,0 0-1 0 0,0-1 1 0 0,0 2 0 0 0,-1-1-1 0 0,1 0 1 0 0,-1 1-16 0 0,-2 7 103 0 0,0-1-1 0 0,-1 1 1 0 0,-1 0 0 0 0,0-1 0 0 0,0 1 0 0 0,-2-1-1 0 0,1 0 1 0 0,-2 0 0 0 0,0 0 0 0 0,0 0-1 0 0,-1-1 1 0 0,-1 0-103 0 0,-31 89 494 0 0,37-99-493 0 0,0 0 1 0 0,0-1-1 0 0,1 1 1 0 0,-1 0-1 0 0,0 0 0 0 0,1 0 1 0 0,0 0-1 0 0,-1 0 1 0 0,1 0-1 0 0,0 0 0 0 0,0 0 1 0 0,0 0-1 0 0,0 0 1 0 0,0 1-1 0 0,0-1 1 0 0,1 0-1 0 0,-1 0 0 0 0,1 0 1 0 0,0-1-1 0 0,-1 1 1 0 0,1 0-1 0 0,0 0 1 0 0,0 0-1 0 0,0 0 0 0 0,0-1 1 0 0,0 1-1 0 0,1 0 1 0 0,-1-1-1 0 0,1 1 0 0 0,-1-1 1 0 0,1 0-1 0 0,-1 1 1 0 0,1-1-1 0 0,-1 0 1 0 0,1 0-1 0 0,0 0 0 0 0,0 0 1 0 0,0 0-1 0 0,0 0 1 0 0,0-1-1 0 0,0 1 0 0 0,0-1 1 0 0,0 1-1 0 0,0-1 1 0 0,0 0-1 0 0,0 0 1 0 0,1 0-2 0 0,58-11-2406 0 0,-53 8-3873 0 0,-7 3-5738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7122 0 0,'0'0'2692'0'0,"0"0"-738"0"0,0 0-510 0 0,0 0-142 0 0,0 0-22 0 0,0 0-28 0 0,0 0-123 0 0,0 0-216 0 0,0 0-218 0 0,0 0-58 0 0,0 0 41 0 0,0 0 74 0 0,10-2 47 0 0,209-27 2983 0 0,-98 31-2351 0 0,-62 0-3662 0 0,0-2-9678 0 0,-51 0-53 0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38 2264 0 0,'0'0'1342'0'0,"0"0"-20"0"0,0 0 250 0 0,0 0 294 0 0,0 0 193 0 0,0 0-24 0 0,0 0-275 0 0,0 0-310 0 0,0 0-234 0 0,0 0-171 0 0,0 0-109 0 0,0 0-68 0 0,-3-6-71 0 0,-9-16-58 0 0,-26 13 1812 0 0,26 11-2408 0 0,0 0 0 0 0,1 1 0 0 0,-1 0 0 0 0,1 0 0 0 0,0 2 0 0 0,0-1 0 0 0,1 1-1 0 0,-1 1 1 0 0,1 0 0 0 0,0 1 0 0 0,1 0 0 0 0,-1 0 0 0 0,1 1 0 0 0,-3 4-143 0 0,-9 4 133 0 0,10-7-102 0 0,0 0 0 0 0,1 1 0 0 0,0 0 0 0 0,1 0 0 0 0,0 1 0 0 0,0 0 0 0 0,1 1 0 0 0,1 0 0 0 0,0 0-1 0 0,0 0 1 0 0,2 1 0 0 0,-1 0 0 0 0,2 0 0 0 0,0 1 0 0 0,0-1 0 0 0,1 1 0 0 0,1 0 0 0 0,0 0 0 0 0,1 0 0 0 0,0 0 0 0 0,2 3-31 0 0,0-12 38 0 0,0 0 0 0 0,0 0 0 0 0,1-1 0 0 0,0 1 0 0 0,0-1-1 0 0,0 0 1 0 0,0 0 0 0 0,1 1 0 0 0,0-2 0 0 0,0 1 0 0 0,0 0 0 0 0,0 0 0 0 0,1-1 0 0 0,-1 0 0 0 0,1 0 0 0 0,0 0 0 0 0,0 0 0 0 0,0 0 0 0 0,0-1 0 0 0,0 0 0 0 0,1 1 0 0 0,-1-2 0 0 0,1 1 0 0 0,-1 0 0 0 0,1-1 0 0 0,0 0 0 0 0,-1 0 0 0 0,1-1 0 0 0,0 1 0 0 0,0-1 0 0 0,0 0 0 0 0,0 0-1 0 0,-1-1 1 0 0,1 1 0 0 0,0-1 0 0 0,0 0 0 0 0,-1 0 0 0 0,1-1 0 0 0,0 1 0 0 0,-1-1 0 0 0,0 0 0 0 0,1-1 0 0 0,-1 1 0 0 0,0-1 0 0 0,2-1-38 0 0,19-17 133 0 0,0-1 0 0 0,-2-1 0 0 0,0-2 0 0 0,-2 0 0 0 0,-1-1 1 0 0,8-14-134 0 0,11-13 41 0 0,-22 31-21 0 0,72-74 139 0 0,-86 97-157 0 0,-1-1 1 0 0,1 1 0 0 0,0 0-1 0 0,-1 0 1 0 0,1 1-1 0 0,-1-1 1 0 0,1 0-1 0 0,-1 1 1 0 0,0 0-1 0 0,1-1 1 0 0,-1 1-1 0 0,0 0 1 0 0,0 0-1 0 0,0 0 1 0 0,0 1 0 0 0,-1-1-1 0 0,1 0 1 0 0,-1 1-1 0 0,1-1 1 0 0,-1 1-1 0 0,0-1 1 0 0,0 1-1 0 0,0 0 1 0 0,0-1-1 0 0,0 1 1 0 0,-1 0-1 0 0,1 0 1 0 0,-1 0 0 0 0,0-1-1 0 0,0 1 1 0 0,0 0-3 0 0,46 229 286 0 0,-47-230-368 0 0,1 1 0 0 0,0-1-1 0 0,0 0 1 0 0,0 1 0 0 0,0-1-1 0 0,0 0 1 0 0,0 1 0 0 0,1-1-1 0 0,-1 0 1 0 0,1 0 0 0 0,-1 0-1 0 0,1 1 1 0 0,0-1 0 0 0,0 0-1 0 0,0 0 1 0 0,0 0 0 0 0,0 0-1 0 0,1 0 1 0 0,-1 0 0 0 0,1-1-1 0 0,-1 1 1 0 0,1 0-1 0 0,0-1 1 0 0,-1 1 0 0 0,1-1-1 0 0,0 0 1 0 0,0 1 0 0 0,0-1-1 0 0,0 0 1 0 0,0 0 0 0 0,0 0-1 0 0,1 0 1 0 0,-1-1 0 0 0,0 1-1 0 0,2 0 83 0 0,17-1-3435 0 0,-9 0-3228 0 0,-5 0-5398 0 0</inkml:trace>
  <inkml:trace contextRef="#ctx0" brushRef="#br0" timeOffset="531.661">716 402 7778 0 0,'0'0'2205'0'0,"0"0"-105"0"0,0 0 99 0 0,0 0 20 0 0,0 0-220 0 0,0 0-417 0 0,0 0-495 0 0,0 0-354 0 0,0 0-152 0 0,0 0-24 0 0,0 0 12 0 0,0 0 22 0 0,0 0 12 0 0,3-3-17 0 0,122-197 2354 0 0,-34 61-2666 0 0,-84 126-255 0 0,-7 20-139 0 0,-1-4 107 0 0,-23 166-18 0 0,23-162 33 0 0,1 1-1 0 0,0 0 1 0 0,0 0-1 0 0,1 0 1 0 0,-1 0-1 0 0,2 0 1 0 0,-1 0-1 0 0,1-1 1 0 0,1 1-1 0 0,-1 0 1 0 0,1-1-1 0 0,1 0 1 0 0,-1 0-1 0 0,1 0 1 0 0,0 0-1 0 0,1 0-1 0 0,-2-5 16 0 0,0 0-1 0 0,1 0 0 0 0,-1-1 1 0 0,1 1-1 0 0,0-1 1 0 0,-1 1-1 0 0,1-1 1 0 0,0 0-1 0 0,0-1 1 0 0,-1 1-1 0 0,1-1 1 0 0,0 1-1 0 0,0-1 1 0 0,0 0-1 0 0,0-1 0 0 0,0 1 1 0 0,-1-1-1 0 0,1 1 1 0 0,0-1-1 0 0,0-1 1 0 0,-1 1-1 0 0,1 0 1 0 0,0-1-1 0 0,-1 0 1 0 0,1 1-1 0 0,-1-1 1 0 0,0-1-1 0 0,0 1 0 0 0,0 0 1 0 0,0-1-1 0 0,0 0 1 0 0,1-1-16 0 0,28-24 260 0 0,-1-1-1 0 0,-2-2 1 0 0,-1-1 0 0 0,15-24-260 0 0,-36 47 35 0 0,0-1 0 0 0,0 1 0 0 0,-2-1 0 0 0,1 0 0 0 0,-1-1 0 0 0,0 1 0 0 0,-1-1 0 0 0,-1 0 0 0 0,0 0 0 0 0,0-1 0 0 0,-1 1 0 0 0,1-8-35 0 0,-41 23-3409 0 0,32 13-680 0 0,4-9-3464 0 0,0-4-4759 0 0</inkml:trace>
  <inkml:trace contextRef="#ctx0" brushRef="#br0" timeOffset="1213.256">1462 30 16019 0 0,'0'0'2054'0'0,"0"0"-299"0"0,0 0-212 0 0,0 0-130 0 0,0 0-179 0 0,0 0-244 0 0,0 0-275 0 0,0 0-275 0 0,0 0-171 0 0,0 0-91 0 0,0 0-57 0 0,0 0 6 0 0,-8 15-15 0 0,-26 48-27 0 0,19 25 67 0 0,13-80-143 0 0,0 0 0 0 0,0 0-1 0 0,2 1 1 0 0,-1-1 0 0 0,1 0 0 0 0,0 1-1 0 0,0-1 1 0 0,1 0 0 0 0,0 0-1 0 0,1 1 1 0 0,0-1 0 0 0,0 0 0 0 0,1 0-1 0 0,0-1 1 0 0,0 1 0 0 0,0 0 0 0 0,1-1-1 0 0,1 0 1 0 0,-1 0 0 0 0,1 0-1 0 0,0-1 1 0 0,2 2-9 0 0,-5-6 18 0 0,1-1-1 0 0,-1 1 0 0 0,1-1 0 0 0,-1 1 1 0 0,1-1-1 0 0,0 0 0 0 0,0 0 1 0 0,-1 0-1 0 0,1 0 0 0 0,0-1 1 0 0,0 1-1 0 0,0-1 0 0 0,0 0 1 0 0,0 0-1 0 0,0 0 0 0 0,0 0 0 0 0,0 0 1 0 0,0-1-1 0 0,0 1 0 0 0,0-1 1 0 0,-1 0-1 0 0,1 1 0 0 0,0-1 1 0 0,0-1-1 0 0,-1 1 0 0 0,1 0 1 0 0,0-1-1 0 0,-1 1 0 0 0,0-1 0 0 0,1 0 1 0 0,-1 0-1 0 0,1-1-17 0 0,66-72 549 0 0,18-79 63 0 0,-24 37-358 0 0,-60 119-254 0 0,0 1 0 0 0,0-1 0 0 0,0 1 0 0 0,0-1 1 0 0,0 1-1 0 0,-1 0 0 0 0,1 0 0 0 0,-1 0 0 0 0,0 0 1 0 0,0 1-1 0 0,0-1 0 0 0,0 1 0 0 0,-1-1 0 0 0,1 1 1 0 0,-1-1-1 0 0,0 1 0 0 0,0 0 0 0 0,0 0 0 0 0,-1 0 1 0 0,1 2-1 0 0,37 229 62 0 0,-23-156-71 0 0,-5 1 0 0 0,-2 1-1 0 0,-5 0 1 0 0,-2 0 0 0 0,-6 13 9 0 0,3-75-2 0 0,-1-1 0 0 0,0 0 0 0 0,-2 0 0 0 0,0 0 0 0 0,-1 0 0 0 0,-1-1 0 0 0,-1 0 1 0 0,-7 12 1 0 0,11-22-1 0 0,0-1 0 0 0,0 0 1 0 0,0 0-1 0 0,-1 0 1 0 0,0-1-1 0 0,0 1 1 0 0,0-1-1 0 0,-1-1 1 0 0,0 1-1 0 0,0-1 0 0 0,0 0 1 0 0,0 0-1 0 0,0 0 1 0 0,-1-1-1 0 0,0 0 1 0 0,0-1-1 0 0,0 1 0 0 0,0-1 1 0 0,0-1-1 0 0,0 1 1 0 0,0-1-1 0 0,-1 0 1 0 0,-2-1 0 0 0,7 1 0 0 0,-1-1 1 0 0,1 1 0 0 0,-1-1 0 0 0,1 0-1 0 0,0 0 1 0 0,-1 0 0 0 0,1-1 0 0 0,-1 1-1 0 0,1-1 1 0 0,-1 0 0 0 0,1 0 0 0 0,0 0-1 0 0,0 0 1 0 0,0-1 0 0 0,-1 1 0 0 0,1-1-1 0 0,1 0 1 0 0,-1 0 0 0 0,0 0 0 0 0,0 0-1 0 0,1 0 1 0 0,-1-1 0 0 0,1 1-1 0 0,-1-1 1 0 0,1 1 0 0 0,0-1 0 0 0,0 0-1 0 0,1 0 1 0 0,-1 0 0 0 0,0 0 0 0 0,1 0-1 0 0,0-1 1 0 0,0 1 0 0 0,-1-2-1 0 0,1-11-2 0 0,0 0 0 0 0,0 1 0 0 0,2-1 0 0 0,0 1 0 0 0,0-1 0 0 0,2 1 0 0 0,0-1 0 0 0,0 1 0 0 0,2 0 0 0 0,0 0 0 0 0,0 1 0 0 0,2 0 0 0 0,0 0 0 0 0,0 0-1 0 0,1 1 1 0 0,1 0 0 0 0,0 0 0 0 0,1 1 0 0 0,0 0 0 0 0,1 1 0 0 0,10-9 2 0 0,0 2-121 0 0,0 1 0 0 0,1 1 0 0 0,1 1 0 0 0,0 1 0 0 0,1 0 0 0 0,1 2 0 0 0,0 1 0 0 0,0 1 0 0 0,1 2 0 0 0,1 0 0 0 0,4 0 121 0 0,-19 4-2323 0 0,-9 2-734 0 0,0 0-3388 0 0,0-1-5964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5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303 526 0 0 0,'0'0'769'0'0,"0"0"684"0"0,0 0 305 0 0,0 0 1 0 0,0 0-92 0 0,0 0-144 0 0,0 0-86 0 0,0 0 18 0 0,-6-26 7388 0 0,-44 12-5288 0 0,38 16-3366 0 0,0 0 0 0 0,0 1-1 0 0,1 0 1 0 0,-1 1 0 0 0,1 0-1 0 0,0 1 1 0 0,0 0 0 0 0,0 1 0 0 0,-6 4-189 0 0,9-5 69 0 0,-1 0 1 0 0,0 0 0 0 0,1 1 0 0 0,0 0 0 0 0,1 1 0 0 0,-1 0 0 0 0,1 0 0 0 0,1 1 0 0 0,-1-1 0 0 0,1 1-1 0 0,0 1 1 0 0,1-1 0 0 0,0 1 0 0 0,1 0 0 0 0,-1 0 0 0 0,2 1 0 0 0,-1-1 0 0 0,1 1 0 0 0,1 0 0 0 0,0-1 0 0 0,0 1-1 0 0,1 0 1 0 0,0 0 0 0 0,1 3-70 0 0,0-5 23 0 0,0 0 0 0 0,0-1 0 0 0,1 1 0 0 0,1 0 0 0 0,-1-1 0 0 0,1 1-1 0 0,0-1 1 0 0,1 1 0 0 0,0-1 0 0 0,0 0 0 0 0,0 0 0 0 0,1-1 0 0 0,0 1 0 0 0,0 0 0 0 0,1-1 0 0 0,0 0-1 0 0,0 0 1 0 0,3 2-23 0 0,-3-5 88 0 0,0 1 0 0 0,1-1-1 0 0,-1 0 1 0 0,0 0 0 0 0,1 0 0 0 0,0-1-1 0 0,-1 0 1 0 0,1 0 0 0 0,0 0 0 0 0,0-1-1 0 0,0 0 1 0 0,1 0 0 0 0,-1-1-1 0 0,0 1 1 0 0,2-2-88 0 0,36 1-4870 0 0,-18 0-3872 0 0,-26 0-2936 0 0</inkml:trace>
  <inkml:trace contextRef="#ctx0" brushRef="#br0" timeOffset="353">741 559 9218 0 0,'0'0'2284'0'0,"0"0"-184"0"0,0 0-103 0 0,0 0-158 0 0,0 0-361 0 0,0 0-380 0 0,0 0-309 0 0,0 0-158 0 0,0 0-54 0 0,0 0-87 0 0,0 0-91 0 0,0 0-65 0 0,-30 30-59 0 0,-91 93-48 0 0,72-56 50 0 0,45-55-214 0 0,1-7-46 0 0,1 0 0 0 0,0-1 0 0 0,1 1 0 0 0,-1 0 0 0 0,1 0 1 0 0,0 0-1 0 0,0 0 0 0 0,0 0 0 0 0,1 0 0 0 0,0 1 0 0 0,0-1 0 0 0,0 0 1 0 0,1 0-1 0 0,-1 0 0 0 0,1 0 0 0 0,0 0 0 0 0,1 0 0 0 0,-1 0 0 0 0,1 0 1 0 0,0 0-1 0 0,0-1 0 0 0,1 1 0 0 0,0-1 0 0 0,-1 0 0 0 0,1 1 0 0 0,0-1 0 0 0,1 0 1 0 0,-1-1-1 0 0,1 1 0 0 0,0-1 0 0 0,0 1 0 0 0,0-1 0 0 0,0 0 0 0 0,1-1 1 0 0,-1 1-1 0 0,1-1 0 0 0,-1 0 0 0 0,1 0 0 0 0,0 0 0 0 0,0 0-17 0 0,5 0 82 0 0,0 0 0 0 0,-1 0-1 0 0,1-1 1 0 0,0 0 0 0 0,0 0 0 0 0,0-1-1 0 0,0-1 1 0 0,0 0 0 0 0,-1 0-1 0 0,1-1 1 0 0,0 0 0 0 0,-1 0 0 0 0,1-1-1 0 0,-1-1 1 0 0,0 0 0 0 0,0 0 0 0 0,0 0-1 0 0,-1-1 1 0 0,1-1 0 0 0,-1 1-1 0 0,0-1 1 0 0,-1-1 0 0 0,0 1 0 0 0,0-1-1 0 0,0-1 1 0 0,-1 1 0 0 0,0-1-1 0 0,0 0 1 0 0,-1 0 0 0 0,0-1 0 0 0,0 0-1 0 0,-1 0 1 0 0,0 0 0 0 0,-1 0-1 0 0,0-1 1 0 0,0 1 0 0 0,-1-1 0 0 0,0 1-1 0 0,-1-1 1 0 0,0-3-82 0 0,0 4-7 0 0,-1 1 0 0 0,1 0 0 0 0,-2-1 0 0 0,1 1 0 0 0,-1 0-1 0 0,0-1 1 0 0,-1 1 0 0 0,0 0 0 0 0,0 0 0 0 0,-1 0 0 0 0,0 0 0 0 0,0 1 0 0 0,-1-1 0 0 0,0 1 0 0 0,0 0-1 0 0,-1 0 1 0 0,0 0 0 0 0,0 1 0 0 0,0-1 0 0 0,-1 1 0 0 0,0 0 0 0 0,0 1 0 0 0,-1 0 0 0 0,1 0 0 0 0,-1 0-1 0 0,-1 1 1 0 0,1 0 0 0 0,-6-3 7 0 0,8 6-133 0 0,1-1 0 0 0,-1 1 0 0 0,1 0 0 0 0,-1 1 0 0 0,1-1 0 0 0,-1 1 0 0 0,0-1 1 0 0,1 2-1 0 0,-1-1 0 0 0,1 0 0 0 0,-1 1 0 0 0,0 0 0 0 0,1 0 0 0 0,0 0 0 0 0,-1 1 0 0 0,1-1 0 0 0,0 1 0 0 0,-1 0 0 0 0,1 0 0 0 0,-1 1 133 0 0,-42 40-9281 0 0,40-34-2057 0 0</inkml:trace>
  <inkml:trace contextRef="#ctx0" brushRef="#br0" timeOffset="891.763">982 880 5785 0 0,'0'0'3868'0'0,"0"0"-1077"0"0,0 0-397 0 0,0 0-139 0 0,0 0-291 0 0,0 0-351 0 0,0 0-369 0 0,0 0-334 0 0,0 0-236 0 0,0 0-156 0 0,0 0-89 0 0,0 0-42 0 0,0 0 0 0 0,3-11-10 0 0,28-74 614 0 0,113-132 240 0 0,-108 187-1474 0 0,-36 52-88 0 0,-2 15 373 0 0,11 73-35 0 0,-2-90-40 0 0,-6-14 41 0 0,0 0 0 0 0,1 0 0 0 0,0-1 0 0 0,0 1-1 0 0,0 0 1 0 0,1-1 0 0 0,-1 1 0 0 0,1-1 0 0 0,1 0 0 0 0,-1 0-1 0 0,1 0 1 0 0,0 0 0 0 0,0-1 0 0 0,0 1 0 0 0,1-1-1 0 0,0 0 1 0 0,-1-1 0 0 0,1 1 0 0 0,1-1 0 0 0,-1 0 0 0 0,3 1-8 0 0,-2-4 74 0 0,0-1 0 0 0,0 0 1 0 0,0 0-1 0 0,0-1 0 0 0,0 0 1 0 0,-1 0-1 0 0,1 0 0 0 0,-1 0 1 0 0,1-1-1 0 0,-1 0 0 0 0,0 0 1 0 0,0-1-1 0 0,0 1 0 0 0,0-1 1 0 0,-1 0-1 0 0,1 0 0 0 0,-1-1 1 0 0,0 0-1 0 0,-1 1 0 0 0,1-1 1 0 0,-1 0-1 0 0,0 0 0 0 0,0-1 1 0 0,0 1-1 0 0,-1-1 0 0 0,0 0 1 0 0,0 1-1 0 0,0-1 0 0 0,-1 0 1 0 0,0 0-75 0 0,12-21 115 0 0,4-50-123 0 0,-15 44-3320 0 0,-2 33 666 0 0,0 0-3552 0 0,0 0-6119 0 0</inkml:trace>
  <inkml:trace contextRef="#ctx0" brushRef="#br0" timeOffset="1326.722">1915 445 9842 0 0,'0'0'4282'0'0,"0"0"-2033"0"0,0 0-730 0 0,0 0-138 0 0,0 0-115 0 0,0 0-158 0 0,0 0-217 0 0,0 0-228 0 0,0 0-134 0 0,0 0-72 0 0,0 0-64 0 0,0 0-54 0 0,0 0-46 0 0,-33 9-50 0 0,-105 30-42 0 0,78-14 92 0 0,51-14-218 0 0,8-10-74 0 0,-1 1-1 0 0,0-1 1 0 0,0 0-1 0 0,1 1 1 0 0,-1-1-1 0 0,1 1 1 0 0,-1-1-1 0 0,1 1 1 0 0,0 0-1 0 0,0 0 1 0 0,0-1-1 0 0,0 1 1 0 0,0 0 0 0 0,0 0-1 0 0,0 0 1 0 0,1 0-1 0 0,-1 0 1 0 0,0 0-1 0 0,1 1 1 0 0,0-1-1 0 0,0 0 1 0 0,-1 0-1 0 0,1 0 1 0 0,0 0-1 0 0,1 0 1 0 0,-1 0-1 0 0,0 1 1 0 0,1-1-1 0 0,-1 0 1 0 0,1 0-1 0 0,0 0 1 0 0,-1 0-1 0 0,1 0 1 0 0,0 0-1 0 0,0-1 1 0 0,0 1-1 0 0,1 0 1 0 0,-1 0-1 0 0,0-1 1 0 0,1 1 0 0 0,1 1-1 0 0,67 26 49 0 0,-56-25-40 0 0,-1 1 1 0 0,-1 0-1 0 0,1 1 0 0 0,-1 0 0 0 0,0 1 0 0 0,0 0 0 0 0,-1 1 0 0 0,8 6-9 0 0,-17-10 41 0 0,0-1 0 0 0,0 0 0 0 0,-1 1 0 0 0,1 0 0 0 0,-1-1-1 0 0,1 1 1 0 0,-1 0 0 0 0,0 0 0 0 0,-1-1 0 0 0,1 1 0 0 0,-1 0 0 0 0,1 0-1 0 0,-1 0 1 0 0,-1 0 0 0 0,1 0 0 0 0,0 0 0 0 0,-1 0 0 0 0,0-1-1 0 0,0 1 1 0 0,0 0 0 0 0,0 0 0 0 0,-1-1 0 0 0,1 1 0 0 0,-1-1 0 0 0,0 1-1 0 0,0-1 1 0 0,0 0 0 0 0,0 0 0 0 0,-1 1 0 0 0,0-2 0 0 0,1 1 0 0 0,-1 0-1 0 0,0-1 1 0 0,0 1 0 0 0,0-1 0 0 0,-1 0 0 0 0,1 0 0 0 0,0 0 0 0 0,-1 0-1 0 0,0-1 1 0 0,-1 2-41 0 0,-17 9 28 0 0,0 0-1 0 0,-1-1 0 0 0,0-2 0 0 0,0 0 1 0 0,-1-1-1 0 0,0-2 0 0 0,-17 3-27 0 0,-7-5-2823 0 0,47-4 1400 0 0,-2 1 2708 0 0,2-1-5884 0 0,0 0-6156 0 0,1 0 1036 0 0</inkml:trace>
  <inkml:trace contextRef="#ctx0" brushRef="#br0" timeOffset="2110.989">1982 791 1688 0 0,'0'0'2629'0'0,"0"0"-177"0"0,0 0-66 0 0,0 0-148 0 0,0 0-300 0 0,0 0-284 0 0,0 0-225 0 0,0 0-203 0 0,0 0-135 0 0,0 0-99 0 0,0 0-68 0 0,0 0-73 0 0,0 0-71 0 0,32 11-93 0 0,102 29-119 0 0,-132-39-543 0 0,0 1 0 0 0,-1-1 0 0 0,1-1 1 0 0,0 1-1 0 0,-1 0 0 0 0,1 0 0 0 0,0 0 0 0 0,0-1 0 0 0,0 1 1 0 0,0-1-1 0 0,0 0 0 0 0,0 0 0 0 0,-1 1 0 0 0,1-1 0 0 0,0 0 0 0 0,0 0 1 0 0,0-1-1 0 0,0 1 0 0 0,0 0 0 0 0,0-1 0 0 0,0 1 0 0 0,0-1 1 0 0,-1 0-1 0 0,1 1 0 0 0,0-1 0 0 0,0 0 0 0 0,-1 0 0 0 0,1 0 0 0 0,-1 0 1 0 0,2-1-26 0 0,2-3 157 0 0,2-1-57 0 0,0 0 0 0 0,0 0-1 0 0,0 0 1 0 0,-1 0 0 0 0,0-1 0 0 0,-1 0 0 0 0,1-1-1 0 0,-1 1 1 0 0,0-1 0 0 0,-1 0 0 0 0,0 0-1 0 0,0 0 1 0 0,-1-1 0 0 0,0 1 0 0 0,-1-1-1 0 0,0 0 1 0 0,0 0 0 0 0,-1 0 0 0 0,0 0-1 0 0,0-8-99 0 0,0 15 2 0 0,-1-1-1 0 0,0 0 0 0 0,0 1 1 0 0,0-1-1 0 0,0 1 0 0 0,-1-1 1 0 0,1 0-1 0 0,-1 1 0 0 0,1-1 1 0 0,-1 1-1 0 0,0-1 0 0 0,0 1 1 0 0,0 0-1 0 0,0-1 0 0 0,0 1 1 0 0,-1 0-1 0 0,1 0 0 0 0,-1 0 1 0 0,1 0-1 0 0,-1 0 0 0 0,0 0 1 0 0,0 0-1 0 0,0 0 0 0 0,0 1 1 0 0,0-1-1 0 0,0 1 0 0 0,0-1 1 0 0,-1 1-1 0 0,1 0 0 0 0,-1 0 1 0 0,1 0-1 0 0,0 0 0 0 0,-1 1 1 0 0,1-1-1 0 0,-1 1 0 0 0,0-1 1 0 0,0 1-2 0 0,-2-1-30 0 0,0 0 0 0 0,1 1 1 0 0,-1 0-1 0 0,0 0 0 0 0,0 0 1 0 0,1 0-1 0 0,-1 1 0 0 0,0 0 1 0 0,0 0-1 0 0,1 0 0 0 0,-1 1 1 0 0,1-1-1 0 0,-1 1 0 0 0,1 0 1 0 0,0 0-1 0 0,0 1 0 0 0,0-1 1 0 0,0 1-1 0 0,0 0 0 0 0,0 1 30 0 0,-9 4-92 0 0,1 2 1 0 0,1-1-1 0 0,0 2 0 0 0,0-1 0 0 0,1 2 0 0 0,0-1 0 0 0,1 1 1 0 0,0 1-1 0 0,1 0 0 0 0,0 0 0 0 0,1 0 0 0 0,1 1 1 0 0,0 0-1 0 0,1 0 0 0 0,1 1 0 0 0,0-1 0 0 0,0 1 0 0 0,2 0 1 0 0,0 0-1 0 0,0 9 92 0 0,4-20 3 0 0,0 1-1 0 0,1 0 1 0 0,-1-1 0 0 0,1 1-1 0 0,0-1 1 0 0,0 0 0 0 0,1 0 0 0 0,-1 0-1 0 0,1 0 1 0 0,0-1 0 0 0,0 0 0 0 0,0 1-1 0 0,0-1 1 0 0,1-1 0 0 0,-1 1 0 0 0,1-1-1 0 0,0 1 1 0 0,0-1 0 0 0,-1-1-1 0 0,1 1 1 0 0,0-1 0 0 0,1 0 0 0 0,-1 0-1 0 0,0 0 1 0 0,0-1 0 0 0,0 1 0 0 0,1-1-1 0 0,-1-1 1 0 0,0 1 0 0 0,0-1 0 0 0,0 0-1 0 0,0 0 1 0 0,2-1-3 0 0,5 2 57 0 0,8-2 78 0 0,1-2 1 0 0,-1 0 0 0 0,0-2 0 0 0,0 0 0 0 0,-1-1 0 0 0,0 0 0 0 0,0-2 0 0 0,-1 0 0 0 0,0-2 0 0 0,0 0 0 0 0,-1 0 0 0 0,-1-2 0 0 0,0 0 0 0 0,0-1 0 0 0,-2 0 0 0 0,11-14-136 0 0,-3-1 91 0 0,-1-1 1 0 0,-1-1-1 0 0,-2 0 1 0 0,-2-2 0 0 0,0 0-1 0 0,-1-4-91 0 0,-14 35 0 0 0,1 0 1 0 0,-1 0-1 0 0,1 0 1 0 0,-1 0-1 0 0,0 0 1 0 0,0-1-1 0 0,1 1 0 0 0,-2-1 1 0 0,1 1-1 0 0,0 0 1 0 0,-1-1-1 0 0,1 0 0 0 0,-1 1 1 0 0,1-1-1 0 0,-1 1 1 0 0,0-1-1 0 0,0 1 0 0 0,-1-1 1 0 0,1 0-1 0 0,0 1 1 0 0,-1-1-1 0 0,1 1 0 0 0,-1-1 1 0 0,0 1-1 0 0,0 0 1 0 0,0-1-1 0 0,0 1 1 0 0,-1 0-1 0 0,1-1 0 0 0,0 1 1 0 0,-1 0-1 0 0,0 0 1 0 0,1 0-1 0 0,-1 1 0 0 0,0-1 1 0 0,-1-1-1 0 0,-4 3-16 0 0,0-1 1 0 0,0 1 0 0 0,0 0-1 0 0,0 0 1 0 0,0 0-1 0 0,0 1 1 0 0,1 1-1 0 0,-1-1 1 0 0,0 1 0 0 0,0 0-1 0 0,1 0 1 0 0,-1 1-1 0 0,1 0 1 0 0,0 0-1 0 0,0 1 1 0 0,0 0 0 0 0,0 0-1 0 0,0 0 1 0 0,1 0-1 0 0,0 1 1 0 0,0 0 0 0 0,0 0-1 0 0,1 0 1 0 0,-1 1-1 0 0,-1 4 16 0 0,5-9-2 0 0,0 1 0 0 0,0-1 0 0 0,0 0 0 0 0,0 1 0 0 0,0-1 0 0 0,1 1 0 0 0,-1-1 0 0 0,1 1 0 0 0,-1 0 0 0 0,1-1 0 0 0,0 1 0 0 0,-1-1 0 0 0,1 1 0 0 0,0 0 0 0 0,0-1 0 0 0,0 1 0 0 0,0-1 0 0 0,1 1 0 0 0,-1 0 0 0 0,0-1 0 0 0,1 1 0 0 0,-1-1 0 0 0,1 1 0 0 0,-1-1 0 0 0,1 1 0 0 0,0-1 0 0 0,0 1 0 0 0,-1-1 0 0 0,1 1 0 0 0,0-1 0 0 0,0 0 0 0 0,0 0 0 0 0,1 0 0 0 0,-1 1 0 0 0,0-1 0 0 0,0 0 0 0 0,1 0 0 0 0,-1-1 0 0 0,0 1 0 0 0,1 0 0 0 0,-1 0 0 0 0,1-1 0 0 0,-1 1 0 0 0,1-1 0 0 0,-1 1 0 0 0,2-1 2 0 0,77 21 32 0 0,-77-21-33 0 0,43 5 40 0 0,-35-5-11 0 0,-1 0 1 0 0,1 1-1 0 0,-1 0 1 0 0,1 1-1 0 0,-1 0 1 0 0,0 1-1 0 0,1 0 1 0 0,-1 0-1 0 0,0 1 1 0 0,-1 0-1 0 0,1 1 1 0 0,-1 0-1 0 0,0 1 1 0 0,0-1-1 0 0,-1 2 1 0 0,5 3-29 0 0,-11-6 38 0 0,0-1 0 0 0,0 1 1 0 0,-1 1-1 0 0,1-1 1 0 0,-1 0-1 0 0,0 0 0 0 0,0 0 1 0 0,0 1-1 0 0,-1-1 0 0 0,1 0 1 0 0,-1 1-1 0 0,0-1 0 0 0,0 1 1 0 0,-1-1-1 0 0,1 0 0 0 0,-1 1 1 0 0,0-1-1 0 0,0 0 0 0 0,0 0 1 0 0,-1 1-1 0 0,0-1 0 0 0,0 0 1 0 0,0-1-1 0 0,-2 4-38 0 0,-7 22 47 0 0,10 38-1214 0 0,13-47-1836 0 0,1-11-7720 0 0,-9-9-609 0 0</inkml:trace>
  <inkml:trace contextRef="#ctx0" brushRef="#br0" timeOffset="2457.031">2930 530 13051 0 0,'0'0'3978'0'0,"0"0"-2099"0"0,0 0-739 0 0,0 0-75 0 0,0 0-21 0 0,0 0-36 0 0,0 0-172 0 0,0 0-233 0 0,0 0-155 0 0,0 0-69 0 0,0 0-42 0 0,0 0-33 0 0,0 0-32 0 0,0 28-34 0 0,0 86-48 0 0,0-105-156 0 0,0 1 0 0 0,1-1 0 0 0,0 0 0 0 0,0 0 0 0 0,1 0-1 0 0,0 0 1 0 0,1-1 0 0 0,-1 1 0 0 0,2 0 0 0 0,-1-1-1 0 0,1 0 1 0 0,3 4-34 0 0,7 14 42 0 0,72 133 69 0 0,-86-159-99 0 0,0-1 0 0 0,0 1 0 0 0,0 0 0 0 0,0-1 0 0 0,1 1 0 0 0,-1 0 0 0 0,0-1-1 0 0,0 1 1 0 0,0 0 0 0 0,0-1 0 0 0,1 1 0 0 0,-1 0 0 0 0,0 0 0 0 0,0-1 0 0 0,1 1 0 0 0,-1 0 0 0 0,0 0 0 0 0,0 0 0 0 0,1-1-1 0 0,-1 1 1 0 0,0 0 0 0 0,0 0 0 0 0,1 0 0 0 0,-1 0 0 0 0,0 0 0 0 0,1-1 0 0 0,-1 1 0 0 0,0 0 0 0 0,1 0 0 0 0,-1 0-1 0 0,0 0 1 0 0,1 0 0 0 0,-1 0 0 0 0,0 0 0 0 0,1 0 0 0 0,-1 0 0 0 0,0 0 0 0 0,1 0 0 0 0,-1 1 0 0 0,0-1 0 0 0,1 0 0 0 0,-1 0-1 0 0,0 0 1 0 0,1 0 0 0 0,-1 0 0 0 0,0 1 0 0 0,0-1 0 0 0,1 0 0 0 0,-1 0 0 0 0,0 1 0 0 0,0-1 0 0 0,1 0 0 0 0,-1 0 0 0 0,0 1-1 0 0,0-1 1 0 0,0 0 0 0 0,1 0 0 0 0,-1 1-12 0 0,4-36 212 0 0,-4 33-192 0 0,65-231 932 0 0,-31 116-1435 0 0,-23 96-810 0 0,-5 17-1883 0 0,0 2-3797 0 0,-3 2-5187 0 0</inkml:trace>
  <inkml:trace contextRef="#ctx0" brushRef="#br0" timeOffset="3296.5">3679 607 16876 0 0,'0'0'1887'0'0,"0"0"-590"0"0,0 0-170 0 0,0 0 16 0 0,0 0-23 0 0,0 0-121 0 0,0 0-244 0 0,0 0-274 0 0,0 0-198 0 0,-32 9-124 0 0,-98 31-51 0 0,68-4 0 0 0,52-26-91 0 0,4-5-24 0 0,-1 0 0 0 0,1 1 0 0 0,1-1 0 0 0,-1 1 0 0 0,1 0 0 0 0,0 0 0 0 0,0 1-1 0 0,0-1 1 0 0,1 1 0 0 0,0 0 0 0 0,1 1 0 0 0,0-1 0 0 0,0 0 0 0 0,0 1 0 0 0,1 0-1 0 0,0 0 1 0 0,1 0 0 0 0,-1 0 0 0 0,2 0 0 0 0,-1 0 0 0 0,1 0 7 0 0,2-5 0 0 0,0 0 0 0 0,1 0-1 0 0,-1-1 1 0 0,1 1 0 0 0,0-1 0 0 0,0 0 0 0 0,0 1 0 0 0,0-1 0 0 0,0-1-1 0 0,0 1 1 0 0,1 0 0 0 0,-1-1 0 0 0,1 1 0 0 0,-1-1 0 0 0,1 0-1 0 0,-1 0 1 0 0,1-1 0 0 0,0 1 0 0 0,-1-1 0 0 0,1 0 0 0 0,0 0 0 0 0,-1 0-1 0 0,1 0 1 0 0,0 0 0 0 0,-1-1 0 0 0,1 0 0 0 0,-2 1 4 0 0,21-3 22 0 0,-1-1 0 0 0,0-1 0 0 0,-1 0 0 0 0,1-2-1 0 0,-1-1 1 0 0,0 0 0 0 0,-1-2 0 0 0,0 0 0 0 0,-1-1 0 0 0,0-2 0 0 0,0 1 0 0 0,-1-2 0 0 0,-1-1 0 0 0,3-3-26 0 0,-16 14 2 0 0,-4 4-20 0 0,-6 121-46 0 0,8-116 60 0 0,1 0 1 0 0,0-1 0 0 0,1 1-1 0 0,-1-1 1 0 0,1 1-1 0 0,0-1 1 0 0,0 0 0 0 0,0 0-1 0 0,1-1 1 0 0,-1 1-1 0 0,1-1 1 0 0,0 0 0 0 0,0 0-1 0 0,0-1 1 0 0,0 1 0 0 0,0-1-1 0 0,1 0 1 0 0,-1-1-1 0 0,1 1 1 0 0,-1-1 0 0 0,1 0-1 0 0,0-1 1 0 0,-1 1 0 0 0,1-1-1 0 0,0 0 1 0 0,-1 0-1 0 0,1-1 1 0 0,0 0 0 0 0,-1 0-1 0 0,6-2 4 0 0,5-2 85 0 0,0-1 0 0 0,-1-1 0 0 0,0-1 0 0 0,0 0-1 0 0,-1-1 1 0 0,0-1 0 0 0,0 0 0 0 0,-1-1 0 0 0,0 0-1 0 0,1-2-84 0 0,13-10 121 0 0,-1-1 0 0 0,-1-1 0 0 0,-2-2 0 0 0,0 0-1 0 0,-1-1 1 0 0,-2-1 0 0 0,-1-1 0 0 0,-2-1 0 0 0,-1 0-1 0 0,-1-1 1 0 0,-1-1 0 0 0,-2 0 0 0 0,-2-1 0 0 0,5-26-121 0 0,-9 21-34 0 0,-2-1 1 0 0,-2 1-1 0 0,-2-1 1 0 0,-1 0 0 0 0,-4-15 33 0 0,5 50-1 0 0,0 1 1 0 0,0-1-1 0 0,-1 1 1 0 0,1-1-1 0 0,-1 1 1 0 0,0-1-1 0 0,-1 1 1 0 0,1 0 0 0 0,-1-1-1 0 0,0 1 1 0 0,0 0-1 0 0,0 0 1 0 0,-1 0-1 0 0,1 0 1 0 0,-1 1-1 0 0,0-1 1 0 0,0 1-1 0 0,0 0 1 0 0,-1 0-1 0 0,1 0 1 0 0,-1 0-1 0 0,1 0 1 0 0,-1 1-1 0 0,0-1 1 0 0,0 1-1 0 0,0 0 1 0 0,0 0-1 0 0,-1 1 1 0 0,1-1-1 0 0,0 1 1 0 0,-1 0-1 0 0,1 0 1 0 0,-1 1 0 0 0,0-1-1 0 0,1 1 1 0 0,-1 0-1 0 0,1 0 1 0 0,-1 1-1 0 0,-2 0 1 0 0,-1 3-3 0 0,0 0 1 0 0,0 1-1 0 0,0 0 0 0 0,1 1 0 0 0,-1 0 1 0 0,2 0-1 0 0,-1 0 0 0 0,0 1 1 0 0,1 0-1 0 0,1 1 0 0 0,-1-1 0 0 0,1 1 1 0 0,0 0-1 0 0,1 0 0 0 0,0 0 0 0 0,0 1 1 0 0,1 0-1 0 0,0-1 0 0 0,1 1 1 0 0,-1 0-1 0 0,2 0 0 0 0,-1 3 3 0 0,-2 15 34 0 0,2 1 0 0 0,1 0 0 0 0,1 0 0 0 0,1 0-1 0 0,4 24-33 0 0,6 0 55 0 0,3-1 0 0 0,2-1 0 0 0,2-1 0 0 0,14 28-55 0 0,-22-55 10 0 0,29 62 25 0 0,-25-59-14 0 0,-2 1 0 0 0,0 0 1 0 0,-2 1-1 0 0,-1 0 0 0 0,3 19-21 0 0,-9 10-13 0 0,-3-56 48 0 0,0 0-21 0 0,0 0-6 0 0,0 0 6 0 0,0 0 12 0 0,0 0-23 0 0,0 0 0 0 0,0 0-15 0 0,0 0-31 0 0,-17-26-2580 0 0,16-21-2759 0 0,2 24-3563 0 0,-1 12-2334 0 0</inkml:trace>
  <inkml:trace contextRef="#ctx0" brushRef="#br0" timeOffset="3534.961">3926 464 15699 0 0,'0'0'1258'0'0,"0"0"-341"0"0,0 0 120 0 0,0 0 291 0 0,0 0 118 0 0,0 0-97 0 0,0 0-269 0 0,0 0-286 0 0,0 0-201 0 0,0 0-114 0 0,32 3-87 0 0,102 12-32 0 0,40-4 537 0 0,-14 8-1915 0 0,-135-16-945 0 0,-13-3-3157 0 0,-5 0-6678 0 0</inkml:trace>
  <inkml:trace contextRef="#ctx0" brushRef="#br0" timeOffset="3757.585">4690 718 20676 0 0,'0'0'1199'0'0,"0"0"-248"0"0,0 0-5 0 0,0 0 23 0 0,0 0-86 0 0,0 0-183 0 0,0 0-260 0 0,0 0-204 0 0,0 0-130 0 0,0 0-77 0 0,0 0-41 0 0,0 0-27 0 0,0 0-57 0 0,8 27-101 0 0,23 84-164 0 0,-23-84-361 0 0,-8-27-818 0 0,0 0-3082 0 0,0-3-7234 0 0</inkml:trace>
  <inkml:trace contextRef="#ctx0" brushRef="#br0" timeOffset="3923.985">4684 309 20652 0 0,'0'0'1969'0'0,"0"0"-577"0"0,0 0-240 0 0,0 0-239 0 0,0 0-273 0 0,0 0-248 0 0,0 0-224 0 0,0 0-200 0 0,0 0-120 0 0,0 0-32 0 0,0 0-40 0 0,0 0-104 0 0,0 0-216 0 0,0 0-617 0 0,-18 44-1231 0 0,18-29-3914 0 0,0-4-7056 0 0</inkml:trace>
  <inkml:trace contextRef="#ctx0" brushRef="#br0" timeOffset="4255.818">4993 523 18492 0 0,'0'0'2130'0'0,"0"0"-1051"0"0,0 0-239 0 0,0 0 128 0 0,0 0 142 0 0,0 0-57 0 0,0 0-225 0 0,0 0-233 0 0,0 0-255 0 0,0 0-69 0 0,0 0-28 0 0,0 0-39 0 0,0 0-14 0 0,14 27-59 0 0,40 84-35 0 0,-31-43 4 0 0,4 31 3 0 0,-14-66-71 0 0,0-44 520 0 0,72-122 786 0 0,-68 103-1292 0 0,0 0-1 0 0,2 2 1 0 0,1 0-1 0 0,2 1 1 0 0,3-2-46 0 0,33-29-338 0 0,-81 72-9988 0 0,17-7-1779 0 0</inkml:trace>
  <inkml:trace contextRef="#ctx0" brushRef="#br0" timeOffset="4645.01">5610 721 7706 0 0,'0'0'2962'0'0,"0"0"-236"0"0,0 0-186 0 0,0 0-310 0 0,0 0-320 0 0,0 0-378 0 0,0 0-360 0 0,0 0-260 0 0,0 0-166 0 0,0 0-109 0 0,0 0-74 0 0,0 0-63 0 0,29-7-73 0 0,87-25-64 0 0,-111 31-319 0 0,0 0-1 0 0,0 0 1 0 0,-1 0 0 0 0,1-1 0 0 0,-1 0 0 0 0,1 0-1 0 0,-1 0 1 0 0,1-1 0 0 0,-1 1 0 0 0,0-1 0 0 0,0 0 0 0 0,-1 0-1 0 0,1-1 1 0 0,-1 1 0 0 0,1-1 0 0 0,-1 1 0 0 0,0-1-1 0 0,0-1-43 0 0,4-5 56 0 0,-3 6-42 0 0,0 0 0 0 0,-1-1 0 0 0,0 1 0 0 0,0 0 0 0 0,0-1 0 0 0,-1 0 0 0 0,1 0 0 0 0,-1 0 0 0 0,0 0 0 0 0,0 0 0 0 0,-1 0 0 0 0,0 0 0 0 0,0-1-1 0 0,0 1 1 0 0,0 0 0 0 0,-1-1 0 0 0,0 1 0 0 0,0 0 0 0 0,-1-3-14 0 0,-1 5-7 0 0,0 1 0 0 0,0-1-1 0 0,0 1 1 0 0,-1-1 0 0 0,1 1 0 0 0,-1 0-1 0 0,1 0 1 0 0,-1 0 0 0 0,0 0 0 0 0,0 1-1 0 0,0-1 1 0 0,0 1 0 0 0,0 0-1 0 0,0-1 1 0 0,0 1 0 0 0,0 1 0 0 0,-1-1-1 0 0,1 0 1 0 0,0 1 0 0 0,0 0-1 0 0,-1 0 1 0 0,1 0 0 0 0,0 0 0 0 0,-1 0-1 0 0,1 1 1 0 0,0-1 0 0 0,0 1 0 0 0,-3 1 6 0 0,-11-2-45 0 0,9 0 33 0 0,0 1 0 0 0,0 0 1 0 0,0 0-1 0 0,0 1 0 0 0,1 0 1 0 0,-1 0-1 0 0,1 1 0 0 0,-1 0 1 0 0,1 0-1 0 0,0 1 0 0 0,0 0 1 0 0,1 0-1 0 0,-1 1 1 0 0,1-1-1 0 0,0 1 0 0 0,0 1 1 0 0,0-1-1 0 0,1 1 0 0 0,0 0 1 0 0,0 0-1 0 0,0 1 0 0 0,1-1 1 0 0,0 1-1 0 0,0 0 0 0 0,1 0 1 0 0,0 1-1 0 0,0-1 0 0 0,1 1 1 0 0,0-1-1 0 0,0 1 0 0 0,1 0 1 0 0,0 0-1 0 0,0 5 13 0 0,1-2 13 0 0,1 0 0 0 0,0 0 0 0 0,0 0-1 0 0,2-1 1 0 0,-1 1 0 0 0,1 0 0 0 0,1-1 0 0 0,0 0 0 0 0,0 0-1 0 0,1 0 1 0 0,0 0 0 0 0,1-1 0 0 0,4 6-13 0 0,0-1 27 0 0,1 0 0 0 0,0-1 0 0 0,1 0 0 0 0,1-1 0 0 0,0 0-1 0 0,0-1 1 0 0,1 0 0 0 0,0-1 0 0 0,1-1 0 0 0,0 0 0 0 0,1-1 0 0 0,0-1 0 0 0,0 0 0 0 0,11 2-27 0 0,30 4-3494 0 0,1-8-3765 0 0,-46-5-5298 0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1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50 206 0 0 0,'0'0'272'0'0,"0"0"294"0"0,0 0 102 0 0,0 0 66 0 0,3 2 9341 0 0,3 1-4874 0 0,36 15-2789 0 0,-26-15-2113 0 0,1-1 0 0 0,-1 0-1 0 0,1-1 1 0 0,-1 0-1 0 0,1-1 1 0 0,0-1 0 0 0,-1-1-1 0 0,1-1 1 0 0,-1 0 0 0 0,0-1-1 0 0,0 0 1 0 0,0-1 0 0 0,0-1-1 0 0,-1-1 1 0 0,0 0 0 0 0,10-8-299 0 0,-20 12 64 0 0,0 0 1 0 0,0 0-1 0 0,0 0 1 0 0,-1-1 0 0 0,0 0-1 0 0,1 0 1 0 0,-2 0 0 0 0,1 0-1 0 0,0-1 1 0 0,-1 0-1 0 0,0 1 1 0 0,0-1 0 0 0,0 0-1 0 0,0-1 1 0 0,-1 1 0 0 0,0 0-1 0 0,0-1 1 0 0,-1 1-1 0 0,1-1 1 0 0,-1 0 0 0 0,0 1-1 0 0,-1-1 1 0 0,0 0 0 0 0,0-4-65 0 0,1 8 17 0 0,-1 0 1 0 0,1 0-1 0 0,-1 0 1 0 0,0 0 0 0 0,0 0-1 0 0,0 0 1 0 0,0 0-1 0 0,0 0 1 0 0,0 0 0 0 0,-1 0-1 0 0,1 0 1 0 0,-1 0 0 0 0,1 0-1 0 0,-1 0 1 0 0,0 1-1 0 0,0-1 1 0 0,0 0 0 0 0,0 0-1 0 0,0 1 1 0 0,0-1-1 0 0,0 1 1 0 0,0-1 0 0 0,-1 1-1 0 0,1-1 1 0 0,-1 1-1 0 0,1 0 1 0 0,-1-1 0 0 0,1 1-1 0 0,-1 0 1 0 0,0 0-1 0 0,0 0 1 0 0,1 1 0 0 0,-1-1-1 0 0,0 0 1 0 0,0 1 0 0 0,0-1-1 0 0,0 1 1 0 0,0-1-1 0 0,0 1 1 0 0,0 0 0 0 0,0 0-1 0 0,0 0 1 0 0,0 0-1 0 0,-1 0-17 0 0,-2 6 3 0 0,0-1-1 0 0,0 1 0 0 0,0-1 0 0 0,1 1 0 0 0,0 1 0 0 0,0-1 0 0 0,1 0 0 0 0,0 1 0 0 0,0 0 0 0 0,0 0 0 0 0,-1 5-2 0 0,-8 38 19 0 0,2 0 0 0 0,2 0 1 0 0,3 1-1 0 0,1 0 0 0 0,3 0 0 0 0,4 35-19 0 0,-2-3 5 0 0,6 316 96 0 0,-9-370-68 0 0,-2 0-1 0 0,0 0 0 0 0,-2 0 1 0 0,-1 0-1 0 0,-1-1 0 0 0,-1-1 0 0 0,-2 1 1 0 0,-1-1-1 0 0,-1-1 0 0 0,-12 18-32 0 0,21-37 5 0 0,0 0 0 0 0,-1 0 0 0 0,0 0 0 0 0,0 0 0 0 0,-1-1 0 0 0,0 0 0 0 0,0 0 0 0 0,0 0 0 0 0,-1-1 0 0 0,0 0 0 0 0,0-1 0 0 0,0 1 0 0 0,-1-1 0 0 0,1 0 0 0 0,-1-1 0 0 0,0 0 0 0 0,0 0 0 0 0,0-1 0 0 0,-6 1-5 0 0,8-5 5 0 0,0-1 0 0 0,1-1 0 0 0,0 1 1 0 0,0-1-1 0 0,0 1 0 0 0,0-1 0 0 0,0-1 0 0 0,1 1 0 0 0,0-1 1 0 0,-1 0-1 0 0,2 0 0 0 0,-1 0 0 0 0,1 0 0 0 0,0 0 1 0 0,0-1-1 0 0,0 0 0 0 0,1 0 0 0 0,0 1 0 0 0,0-1 0 0 0,0-1 1 0 0,1 1-1 0 0,0 0 0 0 0,0 0 0 0 0,0 0 0 0 0,1-6-5 0 0,-3-12 0 0 0,2-1 0 0 0,0 1 0 0 0,2-1 0 0 0,0 0 0 0 0,2 1 0 0 0,1-1 0 0 0,1 1 0 0 0,1 0 0 0 0,1 1 0 0 0,0-1 0 0 0,2 1 0 0 0,1 1 0 0 0,1 0 0 0 0,1 0 0 0 0,1 1 0 0 0,1 0 0 0 0,0 1 0 0 0,2 1 0 0 0,0 1 0 0 0,16-14 0 0 0,-19 23 7 0 0,1 1 0 0 0,0 1 0 0 0,1 1-1 0 0,0 0 1 0 0,0 1 0 0 0,0 0 0 0 0,0 1-1 0 0,1 1 1 0 0,0 0 0 0 0,13 0-7 0 0,22-5 42 0 0,37-3 27 0 0,-87 11-86 0 0,-1 0-21 0 0,0 0 10 0 0,-12 14-3068 0 0,11-6-6681 0 0,1-5-1516 0 0</inkml:trace>
  <inkml:trace contextRef="#ctx0" brushRef="#br0" timeOffset="329.224">767 586 8090 0 0,'0'0'2411'0'0,"0"0"-215"0"0,0 0-85 0 0,0 0-155 0 0,0 0-275 0 0,0 0-320 0 0,0 0-315 0 0,0 0-237 0 0,0 0-149 0 0,0 0-85 0 0,0 0-79 0 0,-33 33-82 0 0,-98 103-84 0 0,94-84-79 0 0,35-49-234 0 0,0 1 0 0 0,0 1 0 0 0,1-1 0 0 0,0 0 1 0 0,0 0-1 0 0,0 0 0 0 0,1 1 0 0 0,-1-1 0 0 0,1 0 1 0 0,0 1-1 0 0,0-1 0 0 0,0 0 0 0 0,1 1 0 0 0,0-1 1 0 0,-1 0-1 0 0,2 1 0 0 0,-1-1 0 0 0,0 0 1 0 0,1 0-1 0 0,0 0 0 0 0,0 0 0 0 0,0 0 0 0 0,0-1 1 0 0,1 1-1 0 0,-1-1 0 0 0,1 1 0 0 0,0-1 0 0 0,0 0 1 0 0,0 0-1 0 0,0 0 0 0 0,1 0 0 0 0,-1-1 0 0 0,1 0 1 0 0,0 1-1 0 0,0-1 0 0 0,0 0 0 0 0,0-1 1 0 0,0 1-1 0 0,0-1 0 0 0,0 0 0 0 0,0 0 0 0 0,1 0-17 0 0,6 1 52 0 0,1-1-1 0 0,0 0 1 0 0,-1-1-1 0 0,1 0 1 0 0,0-1-1 0 0,-1 0 0 0 0,1-1 1 0 0,-1-1-1 0 0,1 1 1 0 0,-1-2-1 0 0,0 0 1 0 0,0 0-1 0 0,0-1 0 0 0,-1 0 1 0 0,0-1-1 0 0,8-4-51 0 0,-12 7 77 0 0,0 0 1 0 0,-1-1-1 0 0,1 1 0 0 0,0-1 1 0 0,-1 0-1 0 0,0-1 0 0 0,0 1 1 0 0,0-1-1 0 0,0 0 0 0 0,-1 0 0 0 0,0 0 1 0 0,0-1-1 0 0,0 1 0 0 0,-1-1 1 0 0,0 0-1 0 0,0 0 0 0 0,0-1 0 0 0,-1 1 1 0 0,0 0-1 0 0,0-1 0 0 0,-1 1 1 0 0,1-6-78 0 0,-1 5 13 0 0,0 1 0 0 0,-1 0 0 0 0,0-1 0 0 0,0 1 0 0 0,0-1 0 0 0,-1 1 0 0 0,0-1 0 0 0,0 1-1 0 0,-1 0 1 0 0,1 0 0 0 0,-2 0 0 0 0,1 0 0 0 0,-1 0 0 0 0,1 0 0 0 0,-2 0 0 0 0,1 1 0 0 0,0-1 0 0 0,-1 1 0 0 0,0 0 0 0 0,-1 0 0 0 0,1 1 0 0 0,-1-1 0 0 0,0 1 0 0 0,0 0 0 0 0,0 0 0 0 0,0 1 0 0 0,-1-1 0 0 0,1 1 0 0 0,-1 0 0 0 0,0 1 0 0 0,0-1-13 0 0,2 2-126 0 0,1 0 0 0 0,0 0 0 0 0,-1 0 0 0 0,1 0-1 0 0,-1 1 1 0 0,0 0 0 0 0,1-1 0 0 0,-1 1 0 0 0,1 0 0 0 0,-1 1-1 0 0,1-1 1 0 0,-1 1 0 0 0,0-1 0 0 0,1 1 0 0 0,0 0 0 0 0,-1 0-1 0 0,1 1 1 0 0,0-1 0 0 0,-1 1 0 0 0,1-1 0 0 0,0 1 0 0 0,0 0-1 0 0,0 0 1 0 0,0 1 0 0 0,1-1 0 0 0,-1 1 0 0 0,1-1 0 0 0,-1 1-1 0 0,1 0 1 0 0,0 0 0 0 0,0 0 0 0 0,0 0 0 0 0,0 1 126 0 0,-7 9-2238 0 0,3-4-3630 0 0,3-1-5745 0 0</inkml:trace>
  <inkml:trace contextRef="#ctx0" brushRef="#br0" timeOffset="746.214">1109 865 8586 0 0,'0'0'1943'0'0,"0"0"-141"0"0,0 0 57 0 0,0 0 10 0 0,0 0-139 0 0,0 0-259 0 0,0 0-272 0 0,0 0-201 0 0,0 0-125 0 0,0 0-77 0 0,0 0-77 0 0,0 0-55 0 0,0 0-45 0 0,-9 12-31 0 0,-35 46 542 0 0,44-94 442 0 0,2 15-1433 0 0,1 1 0 0 0,2-1 0 0 0,0 1 0 0 0,1 0 0 0 0,1 1 0 0 0,1 0 0 0 0,0 0-1 0 0,2 0 1 0 0,0 1 0 0 0,7-9-139 0 0,-10 15 18 0 0,4-7 8 0 0,0 2-1 0 0,1-1 1 0 0,0 2-1 0 0,1-1 1 0 0,2 2-1 0 0,-1 0 1 0 0,8-5-26 0 0,15-6-22 0 0,-33 45-118 0 0,7 79-14 0 0,-4-85-497 0 0,-5-11-4026 0 0,0-2-4692 0 0,-2 0-3237 0 0</inkml:trace>
  <inkml:trace contextRef="#ctx0" brushRef="#br0" timeOffset="2629.767">1711 530 0 0 0,'0'0'1143'0'0,"0"0"588"0"0,0 0 71 0 0,0 0-127 0 0,0 0-142 0 0,0 0-90 0 0,0 0-65 0 0,0 0-58 0 0,0 0-65 0 0,0 0-101 0 0,0 0-105 0 0,7 3 1157 0 0,-6-2 6223 0 0,-47-8-7385 0 0,37 6-933 0 0,0 1 0 0 0,0 0 0 0 0,0 1 0 0 0,0 0 0 0 0,1 1 0 0 0,-1-1 0 0 0,0 2-1 0 0,0-1 1 0 0,1 1 0 0 0,-6 3-111 0 0,8-3 49 0 0,1-1-1 0 0,-1 1 0 0 0,1 1 0 0 0,-1-1 0 0 0,1 1 0 0 0,0 0 1 0 0,1 0-1 0 0,-1 0 0 0 0,1 1 0 0 0,0 0 0 0 0,0 0 0 0 0,0 0 1 0 0,0 0-1 0 0,1 0 0 0 0,0 1 0 0 0,-2 4-48 0 0,-3 4 49 0 0,1 0 0 0 0,1 0 0 0 0,0 1 0 0 0,1 0 0 0 0,1 0 0 0 0,0 0 0 0 0,1 0 0 0 0,0 0 0 0 0,1 1 0 0 0,1 2-49 0 0,0-14 14 0 0,1-1 1 0 0,0 0 0 0 0,0 1-1 0 0,0-1 1 0 0,0 1 0 0 0,0-1-1 0 0,1 0 1 0 0,-1 1 0 0 0,1-1-1 0 0,0 0 1 0 0,0 1 0 0 0,0-1-1 0 0,1 0 1 0 0,-1 0 0 0 0,1 0-1 0 0,-1 0 1 0 0,1 0 0 0 0,0 0-1 0 0,0-1 1 0 0,0 1 0 0 0,1 0-1 0 0,-1-1 1 0 0,1 0 0 0 0,-1 0-1 0 0,1 0 1 0 0,0 0 0 0 0,0 0-1 0 0,0 0 1 0 0,0-1 0 0 0,0 1-1 0 0,3 0-14 0 0,12 5 120 0 0,0 0-1 0 0,1-1 0 0 0,0-1 0 0 0,0-1 1 0 0,1-1-1 0 0,-1-1 0 0 0,14 0-119 0 0,2 2 331 0 0,-35-4-307 0 0,0 0-20 0 0,0 0 4 0 0,0-4-2439 0 0,1-1 774 0 0,3-3-8134 0 0,0 7-2893 0 0</inkml:trace>
  <inkml:trace contextRef="#ctx0" brushRef="#br0" timeOffset="5532.8">1910 711 272 0 0,'0'0'1764'0'0,"0"0"-87"0"0,0 0-46 0 0,0 0-14 0 0,0 0-160 0 0,0 0-234 0 0,0 0-247 0 0,0 0-237 0 0,0 0-183 0 0,0 0-112 0 0,0 0-45 0 0,0 0-5 0 0,20 19 4648 0 0,85-1-223 0 0,-84-18-4506 0 0,0-1 1 0 0,1-1-1 0 0,-1-1 0 0 0,0-1 0 0 0,0-1 1 0 0,-1 0-1 0 0,1-2 0 0 0,15-7-313 0 0,-34 13 41 0 0,0 0 0 0 0,0-1 0 0 0,0 1 1 0 0,0-1-1 0 0,0 0 0 0 0,0 1 0 0 0,-1-1 0 0 0,1 0 0 0 0,-1 0 0 0 0,1 0 0 0 0,-1 0 0 0 0,0 0 0 0 0,0 0 1 0 0,0 0-1 0 0,0-1 0 0 0,0 1 0 0 0,0 0 0 0 0,0-1 0 0 0,-1 1 0 0 0,1-1 0 0 0,-1 1 0 0 0,0 0 1 0 0,0-1-1 0 0,0 1 0 0 0,0-1 0 0 0,0 1 0 0 0,0-1 0 0 0,-1 1 0 0 0,1-1 0 0 0,-1 1 0 0 0,0 0 0 0 0,0-1 1 0 0,1 1-1 0 0,-1 0 0 0 0,-1 0 0 0 0,1 0 0 0 0,0 0 0 0 0,-1 0 0 0 0,1 0 0 0 0,-1 0 0 0 0,1 0 0 0 0,-1 0 1 0 0,0 1-1 0 0,0-1 0 0 0,-1-1-41 0 0,-9 0-6 0 0,1 0 1 0 0,-1 0-1 0 0,1 1 0 0 0,-1 1 1 0 0,0 0-1 0 0,0 0 0 0 0,0 1 1 0 0,0 1-1 0 0,0 0 0 0 0,0 1 1 0 0,1 0-1 0 0,-1 0 0 0 0,-8 4 7 0 0,-1 1 17 0 0,16-7-4 0 0,0 1-1 0 0,0 0 0 0 0,1 1 0 0 0,-1-1 0 0 0,1 1 0 0 0,-1 0 1 0 0,1 0-1 0 0,0 1 0 0 0,-1-1 0 0 0,1 1 0 0 0,0 0 1 0 0,1 0-1 0 0,-1 0 0 0 0,1 0 0 0 0,-1 1 0 0 0,1-1 0 0 0,0 1 1 0 0,-2 3-14 0 0,-49 99 384 0 0,52-98-366 0 0,0-1 1 0 0,1 1-1 0 0,0-1 1 0 0,0 1-1 0 0,0-1 0 0 0,1 1 1 0 0,0 0-1 0 0,0-1 1 0 0,1 1-1 0 0,0-1 1 0 0,1 1-1 0 0,0-1 1 0 0,0 2-19 0 0,0-3 39 0 0,-1-1 0 0 0,1 1 0 0 0,1-1-1 0 0,-1 0 1 0 0,1 1 0 0 0,0-1 0 0 0,0 0 0 0 0,0-1 0 0 0,1 1 0 0 0,-1-1 0 0 0,1 1 0 0 0,0-1 0 0 0,1 0 0 0 0,-1 0 0 0 0,1-1 0 0 0,0 0 0 0 0,0 1 0 0 0,0-2 0 0 0,0 1 0 0 0,0 0-1 0 0,0-1 1 0 0,1 0 0 0 0,-1 0 0 0 0,1-1 0 0 0,1 1-39 0 0,26 3 231 0 0,0 0-1 0 0,0-2 0 0 0,1-2 1 0 0,-1-1-1 0 0,10-2-230 0 0,32 1 306 0 0,-77-8-2120 0 0,2 1-3589 0 0,0 6 1811 0 0,0-1-8825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1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48 0 0 0,'0'0'1636'0'0,"0"0"9"0"0,0 0 114 0 0,0 0 114 0 0,0 0 7 0 0,0 0-115 0 0,0 0-238 0 0,0 0-260 0 0,0 0-209 0 0,0 0-143 0 0,0 0-58 0 0,8-1 4715 0 0,-33-25-2751 0 0,2 13-2099 0 0,-36 6 144 0 0,13 32-407 0 0,43-23-444 0 0,0 1 0 0 0,-1 0 0 0 0,1 1 0 0 0,0-1 0 0 0,1 0 0 0 0,-1 1 0 0 0,1-1 0 0 0,-1 1 0 0 0,1 0 0 0 0,0 0 0 0 0,1 0 0 0 0,-1 0 0 0 0,1 0 0 0 0,-1 0 0 0 0,1 1 0 0 0,0-1 0 0 0,1 0 0 0 0,-1 1 0 0 0,1-1 0 0 0,0 1 0 0 0,0-1 0 0 0,0 0 0 0 0,1 1 0 0 0,0 2-15 0 0,-1-3 21 0 0,1 0 1 0 0,-1-1-1 0 0,1 1 0 0 0,0 0 1 0 0,0 0-1 0 0,1 0 1 0 0,-1-1-1 0 0,1 1 0 0 0,0 0 1 0 0,-1-1-1 0 0,2 0 1 0 0,-1 1-1 0 0,0-1 0 0 0,1 0 1 0 0,-1 0-1 0 0,1 0 1 0 0,0-1-1 0 0,0 1 0 0 0,0-1 1 0 0,0 1-1 0 0,3 0-21 0 0,-1 2 52 0 0,61 78 367 0 0,-51-23-8 0 0,-24 2-58 0 0,-58-47 503 0 0,10-16-597 0 0,-22-56 177 0 0,71 53-653 0 0,1-1-769 0 0,6 0-3491 0 0,2-2-3745 0 0,1 1-4036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3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10 472 0 0 0,'0'0'607'0'0,"0"0"510"0"0,0 0 149 0 0,0 0 60 0 0,0 0 170 0 0,0 0 139 0 0,0 0-3 0 0,0 0-111 0 0,0 0-188 0 0,0 0-167 0 0,0 0-107 0 0,-7 0 567 0 0,5 0 4156 0 0,46-37-2245 0 0,-34 26-3390 0 0,0-1 1 0 0,0 0-1 0 0,-1 0 1 0 0,0 0-1 0 0,-2-2 1 0 0,1 1-1 0 0,-1-1 1 0 0,-1 0-1 0 0,-1 0 1 0 0,3-9-148 0 0,-13 78 940 0 0,-2 388-539 0 0,-22-205-330 0 0,16-190 430 0 0,-2-71 108 0 0,10-7-603 0 0,2 0 0 0 0,1-1 0 0 0,1 1 0 0 0,2-1 0 0 0,1 1 1 0 0,2-1-1 0 0,1 1 0 0 0,1 0 0 0 0,1 1 0 0 0,2-1 1 0 0,7-16-7 0 0,-10 27 6 0 0,2-15-9 0 0,2 0 1 0 0,1 1-1 0 0,2 0 0 0 0,1 0 0 0 0,2 1 1 0 0,1 1-1 0 0,1 1 0 0 0,2 1 0 0 0,1 0 1 0 0,1 2-1 0 0,1 0 0 0 0,2 1 0 0 0,0 2 1 0 0,29-21 2 0 0,-51 43 0 0 0,0 0 0 0 0,0 0 0 0 0,1 0 0 0 0,-1 0 0 0 0,0 1 1 0 0,1-1-1 0 0,-1 1 0 0 0,1 0 0 0 0,-1 0 0 0 0,1 0 1 0 0,0 1-1 0 0,-1 0 0 0 0,1-1 0 0 0,0 1 0 0 0,-1 0 1 0 0,1 0-1 0 0,0 1 0 0 0,-1-1 0 0 0,1 1 0 0 0,0 0 0 0 0,-1 0 1 0 0,1 0-1 0 0,-1 1 0 0 0,1-1 0 0 0,-1 1 0 0 0,0-1 1 0 0,0 1-1 0 0,0 0 0 0 0,0 1 0 0 0,0-1 0 0 0,0 0 0 0 0,0 1 1 0 0,-1 0-1 0 0,1-1 0 0 0,-1 1 0 0 0,1 1 0 0 0,3 7 5 0 0,1 0 0 0 0,-2 0-1 0 0,1 1 1 0 0,-1-1 0 0 0,-1 1 0 0 0,0 1-1 0 0,-1-1 1 0 0,0 0 0 0 0,-1 1-1 0 0,-1-1 1 0 0,0 1 0 0 0,0 0-1 0 0,-1 0 1 0 0,-1-1 0 0 0,0 1 0 0 0,-1 0-1 0 0,0-1 1 0 0,-1 1 0 0 0,0-1-1 0 0,-1 0 1 0 0,-1 0 0 0 0,0 0 0 0 0,0-1-1 0 0,-1 0 1 0 0,-1 0 0 0 0,0 0-1 0 0,0-1 1 0 0,-1 0 0 0 0,0 0 0 0 0,-4 3-5 0 0,-2 2 19 0 0,0-2 1 0 0,0 0-1 0 0,-1 0 1 0 0,-1-2-1 0 0,0 0 1 0 0,-1-1-1 0 0,0 0 1 0 0,-12 4-20 0 0,22-11-5 0 0,-1-1 1 0 0,0 1-1 0 0,0-2 1 0 0,0 1 0 0 0,0-1-1 0 0,0-1 1 0 0,0 1-1 0 0,0-1 1 0 0,0 0 0 0 0,0-1-1 0 0,0 0 1 0 0,0-1-1 0 0,0 1 1 0 0,0-1 0 0 0,0-1-1 0 0,1 0 1 0 0,-1 0-1 0 0,1 0 1 0 0,0-1 0 0 0,0 0 4 0 0,4 3-93 0 0,1 0 1 0 0,0-1 0 0 0,0 1 0 0 0,0-1-1 0 0,0 1 1 0 0,0-1 0 0 0,0 0 0 0 0,0 0 0 0 0,1 0-1 0 0,-1 0 1 0 0,0 0 0 0 0,1 0 0 0 0,0 0-1 0 0,-1 0 1 0 0,1-1 0 0 0,0 1 0 0 0,0-1-1 0 0,1 1 1 0 0,-1 0 0 0 0,0-1 0 0 0,1 0 0 0 0,-1 1-1 0 0,1-1 1 0 0,0 1 0 0 0,0-1 0 0 0,0 1-1 0 0,0-1 1 0 0,0 0 0 0 0,1 1 0 0 0,-1-1-1 0 0,1 1 1 0 0,0-1 0 0 0,0 1 0 0 0,0 0 0 0 0,0-1-1 0 0,0 1 1 0 0,0 0 0 0 0,0-1 0 0 0,1 1-1 0 0,-1 0 1 0 0,1 0 0 0 0,0 0 0 0 0,0 0-1 0 0,1-1 93 0 0,27-20-3983 0 0,-9 9-3845 0 0,-8 7-3998 0 0</inkml:trace>
  <inkml:trace contextRef="#ctx0" brushRef="#br0" timeOffset="4719.178">757 277 2649 0 0,'0'0'2537'0'0,"0"0"-1111"0"0,0 0-480 0 0,0 0 105 0 0,0 0 275 0 0,0 0 167 0 0,0 0-44 0 0,0 0-228 0 0,0 0-237 0 0,0 0-143 0 0,0 0 10 0 0,2 3 145 0 0,10 44 3734 0 0,-10 38-2591 0 0,-3-51-1741 0 0,-25 140 162 0 0,-21-51-347 0 0,46-122-183 0 0,1-1-16 0 0,0 0-1 0 0,0 0 30 0 0,0 0 51 0 0,0 0 80 0 0,52-136 1603 0 0,125-235-774 0 0,-144 323-815 0 0,-14 52-94 0 0,-14 1-74 0 0,0 0 0 0 0,-1 0 0 0 0,1 0 0 0 0,-1 0 1 0 0,-1 1-1 0 0,1 0 0 0 0,-1 0 0 0 0,0 0 0 0 0,0 0 1 0 0,-1 0-1 0 0,0 0 0 0 0,0 1 0 0 0,0 0 0 0 0,0 3-20 0 0,14 129 408 0 0,-16-138-409 0 0,0-1-3 0 0,0 0-35 0 0,0 0-11 0 0,0 0-21 0 0,0 0-46 0 0,0 0-61 0 0,0 0-126 0 0,-5-11-4504 0 0,3 7-1542 0 0,0 0-5945 0 0</inkml:trace>
  <inkml:trace contextRef="#ctx0" brushRef="#br0" timeOffset="5488.87">1147 567 8578 0 0,'0'0'1564'0'0,"0"0"-384"0"0,0 0-13 0 0,0 0 107 0 0,0 0-18 0 0,0 0-230 0 0,0 0-345 0 0,0 0-151 0 0,0 0 10 0 0,0 0 87 0 0,0 0 81 0 0,0 0-33 0 0,0 0-75 0 0,9 2-46 0 0,95 7 2543 0 0,-90-10-2890 0 0,0-1 1 0 0,0-1-1 0 0,0 0 0 0 0,-1-1 0 0 0,1-1 1 0 0,-1 0-1 0 0,0-1 0 0 0,0 0 0 0 0,-1-1 1 0 0,0 0-1 0 0,0-1 0 0 0,-1 0 0 0 0,0-1 1 0 0,0 0-1 0 0,-1-1 0 0 0,0 0 0 0 0,-1-1 1 0 0,0 0-1 0 0,0-1 0 0 0,2-5-207 0 0,-10 16 16 0 0,1-1-1 0 0,-1 0 1 0 0,0 0-1 0 0,1 1 1 0 0,-1-1-1 0 0,0 0 1 0 0,0 0 0 0 0,-1 0-1 0 0,1-1 1 0 0,0 1-1 0 0,-1 0 1 0 0,1 0-1 0 0,-1 0 1 0 0,1 0 0 0 0,-1-1-1 0 0,0 1 1 0 0,0 0-1 0 0,0 0 1 0 0,-1 0-1 0 0,1-1 1 0 0,0 1 0 0 0,-1 0-1 0 0,1 0 1 0 0,-1 0-1 0 0,0 0 1 0 0,0 0-1 0 0,0 0 1 0 0,0 0-1 0 0,0 0 1 0 0,0 0 0 0 0,0 0-1 0 0,-1 0 1 0 0,1 1-1 0 0,-1-1 1 0 0,1 0-1 0 0,-1 1 1 0 0,0-1 0 0 0,1 1-1 0 0,-1 0 1 0 0,0 0-1 0 0,0 0 1 0 0,0 0-1 0 0,0 0 1 0 0,0 0 0 0 0,0 0-1 0 0,0 0 1 0 0,0 1-1 0 0,-1-1 1 0 0,1 1-1 0 0,0 0 1 0 0,0 0 0 0 0,-2-1-16 0 0,-4 1-9 0 0,0-1 0 0 0,-1 1 0 0 0,1 1 0 0 0,-1-1 0 0 0,1 2 0 0 0,0-1 0 0 0,0 1 1 0 0,-1 0-1 0 0,1 1 0 0 0,0-1 0 0 0,1 2 0 0 0,-1-1 0 0 0,1 1 0 0 0,-1 0 1 0 0,1 1-1 0 0,0 0 0 0 0,0 0 9 0 0,-117 94-76 0 0,116-92 63 0 0,0 1 0 0 0,1 0 0 0 0,0 0 0 0 0,0 1 1 0 0,1 0-1 0 0,0 0 0 0 0,0 0 0 0 0,1 1 0 0 0,0 0 0 0 0,1 0 0 0 0,0 3 13 0 0,3-10 4 0 0,0 0 0 0 0,1 0 0 0 0,-1 0 0 0 0,1 0 0 0 0,0 0 0 0 0,0 0-1 0 0,0 0 1 0 0,1 0 0 0 0,-1 0 0 0 0,1 0 0 0 0,0 0 0 0 0,-1 0 0 0 0,1 0-1 0 0,1-1 1 0 0,-1 1 0 0 0,0 0 0 0 0,1 0 0 0 0,-1-1 0 0 0,1 1 0 0 0,0-1-1 0 0,0 0 1 0 0,0 1 0 0 0,0-1 0 0 0,0 0 0 0 0,0 0 0 0 0,1 0 0 0 0,-1 0 0 0 0,1-1-1 0 0,-1 1 1 0 0,1-1 0 0 0,0 1 0 0 0,1-1-4 0 0,100 25 192 0 0,-84-23-166 0 0,173 1 865 0 0,-141-15-731 0 0,-52 11-142 0 0,1-6-800 0 0,-1-3-1380 0 0,-3 1-6169 0 0,2 5-3751 0 0</inkml:trace>
  <inkml:trace contextRef="#ctx0" brushRef="#br0" timeOffset="6192.196">1985 343 11346 0 0,'0'0'2408'0'0,"0"0"-493"0"0,0 0-276 0 0,0 0-98 0 0,0 0-158 0 0,0 0-233 0 0,0 0-190 0 0,0 0-146 0 0,0 0-152 0 0,0 0-127 0 0,0 0-20 0 0,0 0-39 0 0,0 0-28 0 0,-3-5-8 0 0,-18-19 531 0 0,-40 28 252 0 0,-36 50-783 0 0,76-21-336 0 0,20-30-104 0 0,0 0 0 0 0,0 0 0 0 0,1 1 0 0 0,-1-1 0 0 0,1 0 0 0 0,0 1 0 0 0,-1-1 0 0 0,1 1 0 0 0,1-1 0 0 0,-1 0 0 0 0,0 1 0 0 0,1-1 0 0 0,0 0 0 0 0,0 0 0 0 0,0 1 0 0 0,0-1-1 0 0,0 0 1 0 0,1 0 0 0 0,-1 0 0 0 0,1 0 0 0 0,0 0 0 0 0,0-1 0 0 0,0 1 0 0 0,0 0 0 0 0,1-1 0 0 0,-1 0 0 0 0,1 1 0 0 0,-1-1 0 0 0,1 0 0 0 0,0 0 0 0 0,0-1 0 0 0,0 1 0 0 0,0 0 0 0 0,109 38 161 0 0,-109-39-142 0 0,0 1 1 0 0,0-1-1 0 0,-1 1 0 0 0,1 0 0 0 0,0 0 0 0 0,-1 0 1 0 0,1 0-1 0 0,-1 1 0 0 0,0-1 0 0 0,0 1 0 0 0,0-1 1 0 0,0 1-1 0 0,0 0 0 0 0,-1 0 0 0 0,1 0 0 0 0,-1 0 1 0 0,1 0-1 0 0,-1 0 0 0 0,0 0 0 0 0,-1 0 0 0 0,1 1-19 0 0,-1 47 485 0 0,-3-44-452 0 0,0 0 0 0 0,-1 1 0 0 0,0-1-1 0 0,0-1 1 0 0,-1 1 0 0 0,0-1 0 0 0,0 0-1 0 0,0 0 1 0 0,-1 0 0 0 0,0-1 0 0 0,0 1 0 0 0,0-2-1 0 0,-1 1 1 0 0,0-1 0 0 0,0 0 0 0 0,-2 1-33 0 0,-1 1 12 0 0,-1-2 0 0 0,0 1 0 0 0,0-1 0 0 0,-1-1 0 0 0,1 0 0 0 0,-1 0 0 0 0,1-1 0 0 0,-1-1 0 0 0,0 0 1 0 0,0 0-1 0 0,1-2 0 0 0,-1 1 0 0 0,-8-2-12 0 0,13 0-128 0 0,0 1 1 0 0,0-1-1 0 0,1 0 0 0 0,-1 0 1 0 0,1-1-1 0 0,0 0 0 0 0,0 0 1 0 0,0-1-1 0 0,0 1 0 0 0,0-1 1 0 0,1-1-1 0 0,0 1 0 0 0,0-1 0 0 0,0 0 1 0 0,-2-2 127 0 0,5 4-974 0 0,-2-3-457 0 0,3 0-7184 0 0,1 3-3261 0 0</inkml:trace>
  <inkml:trace contextRef="#ctx0" brushRef="#br0" timeOffset="6732.261">2162 608 11178 0 0,'0'0'1349'0'0,"0"0"-328"0"0,0 0 142 0 0,0 0 327 0 0,0 0 105 0 0,0 0-86 0 0,0 0-195 0 0,0 0-231 0 0,0 0-178 0 0,0 0-99 0 0,0 0-93 0 0,0 0-79 0 0,0 0-51 0 0,33-10-82 0 0,103-31-89 0 0,-129 40-336 0 0,-1-1-1 0 0,1 0 0 0 0,-1 0 0 0 0,0 0 1 0 0,1-1-1 0 0,-1 0 0 0 0,0 0 1 0 0,0-1-1 0 0,-1 1 0 0 0,1-1 1 0 0,-1-1-1 0 0,0 1 0 0 0,0-1 0 0 0,0 0-75 0 0,14-14 340 0 0,-17 18-317 0 0,0 0 0 0 0,0-1 0 0 0,0 1 0 0 0,0 0 1 0 0,0-1-1 0 0,0 0 0 0 0,0 1 0 0 0,0-1 0 0 0,-1 0 0 0 0,1 0 0 0 0,-1 0 1 0 0,1 0-1 0 0,-1 0 0 0 0,0 0 0 0 0,0 0 0 0 0,0-1 0 0 0,0 1 0 0 0,0 0 0 0 0,-1-1 1 0 0,1 1-1 0 0,0 0 0 0 0,-1-1 0 0 0,0 1 0 0 0,0-1 0 0 0,0 1 0 0 0,0-1 1 0 0,0 1-1 0 0,0 0 0 0 0,0-1 0 0 0,-1 1 0 0 0,0-1 0 0 0,1 1 0 0 0,-1 0 1 0 0,0-1-1 0 0,0 1 0 0 0,0 0 0 0 0,0 0 0 0 0,0 0 0 0 0,-1 0 0 0 0,1 0 0 0 0,-1 0 1 0 0,1 0-1 0 0,-3-2-23 0 0,-3 1-10 0 0,-1 0 1 0 0,1 0-1 0 0,-1 0 1 0 0,0 1-1 0 0,0 0 0 0 0,0 1 1 0 0,0 0-1 0 0,0 0 1 0 0,0 0-1 0 0,0 1 1 0 0,0 1-1 0 0,0-1 1 0 0,0 1-1 0 0,0 0 0 0 0,0 1 1 0 0,0 0-1 0 0,1 0 1 0 0,-1 1-1 0 0,0 0 1 0 0,1 0-1 0 0,0 1 1 0 0,0 0-1 0 0,0 0 0 0 0,0 1 1 0 0,1 0-1 0 0,-1 0 1 0 0,1 0-1 0 0,1 1 1 0 0,-1 0-1 0 0,0 1 10 0 0,-16 16-49 0 0,12-16 43 0 0,1 1 1 0 0,1 0-1 0 0,0 0 1 0 0,0 1-1 0 0,0 1 1 0 0,1-1-1 0 0,1 1 1 0 0,-1 0-1 0 0,2 0 1 0 0,-1 1-1 0 0,1 0 1 0 0,1 0-1 0 0,0 0 1 0 0,1 0-1 0 0,0 1 1 0 0,-1 7 5 0 0,4-16-2 0 0,0 1 1 0 0,0-1-1 0 0,0 0 1 0 0,0 0-1 0 0,0 1 1 0 0,1-1-1 0 0,-1 0 1 0 0,1 0-1 0 0,0 0 1 0 0,0 1-1 0 0,0-1 1 0 0,1 0-1 0 0,-1 0 1 0 0,1-1-1 0 0,-1 1 1 0 0,1 0-1 0 0,0 0 1 0 0,0-1 0 0 0,0 1-1 0 0,1-1 1 0 0,-1 0-1 0 0,1 0 1 0 0,-1 1-1 0 0,1-2 1 0 0,-1 1-1 0 0,1 0 1 0 0,3 1 1 0 0,8 5 11 0 0,0 0 1 0 0,0-1 0 0 0,1-1 0 0 0,-1 0-1 0 0,1-1 1 0 0,1-1 0 0 0,-1 0-1 0 0,1-1 1 0 0,0-1 0 0 0,-1 0 0 0 0,1-1-1 0 0,0-1 1 0 0,0-1 0 0 0,3 0-12 0 0,-7-2-48 0 0,-1-1 0 0 0,1 0 0 0 0,-1 0 1 0 0,-1-1-1 0 0,1-1 0 0 0,-1 0 0 0 0,1 0 0 0 0,-2-1 0 0 0,1 0 1 0 0,-1-1-1 0 0,5-4 48 0 0,24-36-8478 0 0,-32 40-3485 0 0</inkml:trace>
  <inkml:trace contextRef="#ctx0" brushRef="#br0" timeOffset="12410.429">2878 328 168 0 0,'0'0'1616'0'0,"0"0"-207"0"0,0 0 186 0 0,0 0 314 0 0,0 0 181 0 0,0 0-43 0 0,0 0-253 0 0,0 0-311 0 0,0 0-257 0 0,0 0-162 0 0,0 0-77 0 0,-6 10 6779 0 0,-21 39-7411 0 0,-56 162 53 0 0,52-117-383 0 0,1-13-3 0 0,30-80-24 0 0,0-1 14 0 0,0 0 2 0 0,0 0 0 0 0,14-34 390 0 0,100-201 113 0 0,-82 140-338 0 0,-32 94-139 0 0,0 1-24 0 0,0 0-11 0 0,0 0-17 0 0,0 0-23 0 0,0 0 19 0 0,0 0-1 0 0,0 0-14 0 0,1 9 38 0 0,19 53 324 0 0,40 120-155 0 0,-60-178-166 0 0,0 0-1 0 0,0 0 1 0 0,1 0 0 0 0,0 0-1 0 0,-1 0 1 0 0,1 0 0 0 0,0 0 0 0 0,1 0-1 0 0,-1-1 1 0 0,1 1 0 0 0,0-1-1 0 0,0 1 1 0 0,0-1 0 0 0,0 1 0 0 0,0-1-1 0 0,1 0 1 0 0,0 0 0 0 0,-1 0-1 0 0,1-1 1 0 0,0 1 0 0 0,0-1 0 0 0,1 1-1 0 0,-1-1 1 0 0,0 0 0 0 0,1 0-1 0 0,-1 0 1 0 0,1-1 0 0 0,0 0 0 0 0,0 1-1 0 0,-1-1 1 0 0,1 0 0 0 0,0-1-1 0 0,0 1 1 0 0,0-1 0 0 0,0 1 0 0 0,0-1-1 0 0,0 0 1 0 0,0-1 0 0 0,0 1-1 0 0,0-1 1 0 0,0 0 0 0 0,0 0 0 0 0,-1 0-1 0 0,1 0 1 0 0,0-1 0 0 0,2 0-10 0 0,16-14 146 0 0,0 0 0 0 0,-1-2-1 0 0,-1 0 1 0 0,-1-1 0 0 0,0-1 0 0 0,-2-1 0 0 0,0-1 0 0 0,-2 0 0 0 0,0-1 0 0 0,-1 0 0 0 0,-2-1 0 0 0,0-1 0 0 0,-2 0 0 0 0,6-21-146 0 0,-11-31-84 0 0,-5 77-114 0 0,0 0-155 0 0,0 0-234 0 0,15 5-5994 0 0,-12-3 2621 0 0,5 2-8268 0 0</inkml:trace>
  <inkml:trace contextRef="#ctx0" brushRef="#br0" timeOffset="12923.178">3723 0 13211 0 0,'0'0'2314'0'0,"0"0"-443"0"0,0 0-266 0 0,0 0-198 0 0,0 0-176 0 0,0 0-176 0 0,0 0-184 0 0,0 0-172 0 0,0 0-96 0 0,0 0-69 0 0,0 0-63 0 0,0 0-45 0 0,0 0-64 0 0,-2 12 563 0 0,21 62 782 0 0,-3 50-1130 0 0,-15-86-532 0 0,-1 0 1 0 0,-2 1-1 0 0,-1-1 0 0 0,-2 0 1 0 0,-2-1-1 0 0,-7 25-45 0 0,-37 94-91 0 0,46-154-1998 0 0,1-16 1207 0 0,-7-47-3247 0 0,11 18-2867 0 0,0 23 64 0 0,0 8-2090 0 0</inkml:trace>
  <inkml:trace contextRef="#ctx0" brushRef="#br0" timeOffset="13161.289">3456 295 5657 0 0,'0'0'2435'0'0,"0"0"29"0"0,0 0 59 0 0,0 0-79 0 0,0 0-274 0 0,0 0-408 0 0,0 0-434 0 0,0 0-329 0 0,0 0-236 0 0,0 0-160 0 0,0 0-71 0 0,0 0-12 0 0,7 0 767 0 0,160-14 1847 0 0,135-13-3286 0 0,-293 30-1001 0 0,-8-2-3275 0 0,-1-1-4457 0 0,0 0-4150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4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0 0 0,'0'0'971'0'0,"0"0"1064"0"0,0 0 520 0 0,0 0 150 0 0,0 0-54 0 0,0 0-249 0 0,0 0-334 0 0,0 0-298 0 0,0 0-271 0 0,0 0-229 0 0,0 0-214 0 0,3 0-153 0 0,-2 0-835 0 0,-1 0 0 0 0,1 0-1 0 0,0 0 1 0 0,0 0 0 0 0,0 0 0 0 0,-1 1 0 0 0,1-1 0 0 0,0 0 0 0 0,0 0 0 0 0,-1 1 0 0 0,1-1 0 0 0,0 1 0 0 0,-1-1-1 0 0,1 1 1 0 0,0-1 0 0 0,-1 1 0 0 0,1-1 0 0 0,-1 1 0 0 0,1-1 0 0 0,-1 1 0 0 0,1 0 0 0 0,-1-1 0 0 0,1 1 0 0 0,-1 0-1 0 0,0-1 1 0 0,1 1 0 0 0,-1 0 0 0 0,0 0 0 0 0,0 0 0 0 0,0-1 0 0 0,1 1 0 0 0,-1 0 0 0 0,0 0 0 0 0,0-1 0 0 0,0 1 0 0 0,0 0-1 0 0,0 0 1 0 0,0 0 0 0 0,-1-1 0 0 0,1 1 0 0 0,0 0 0 0 0,0 0 0 0 0,0 0 0 0 0,-1-1 0 0 0,1 1 0 0 0,0 0 0 0 0,-1-1-1 0 0,1 1 1 0 0,-1 0 0 0 0,1-1 0 0 0,-1 1 0 0 0,0 0-68 0 0,-11 43 258 0 0,-2 0 1 0 0,-2-2-1 0 0,-2 1 0 0 0,-2-2 0 0 0,-1-1 1 0 0,-16 22-259 0 0,-61 56-44 0 0,119-160-4857 0 0,-11 25 748 0 0,-4 5-5713 0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2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428 283 1568 0 0,'0'0'1217'0'0,"0"0"-145"0"0,0 0 83 0 0,0 0 318 0 0,0 0 361 0 0,0 0 164 0 0,0 0-110 0 0,0 0-301 0 0,0 0-364 0 0,0 0-279 0 0,0 0-211 0 0,1-14-139 0 0,3-43-43 0 0,-1 52 4368 0 0,2 16-3468 0 0,7 28-1559 0 0,-11-34 600 0 0,19 75-79 0 0,-4 1 1 0 0,-3 1 0 0 0,-4 0 0 0 0,-2 60-414 0 0,-2 182 261 0 0,-4-185-3732 0 0,6-146-5123 0 0,-5 3 2330 0 0,0 1-1914 0 0</inkml:trace>
  <inkml:trace contextRef="#ctx0" brushRef="#br0" timeOffset="390.045">201 272 8698 0 0,'0'0'1728'0'0,"0"0"-710"0"0,0 0-435 0 0,0 0 21 0 0,0 0 287 0 0,0 0 222 0 0,0 0 45 0 0,0 0-139 0 0,32-29-218 0 0,102-89-189 0 0,-129 113-560 0 0,1 0 0 0 0,0 1 0 0 0,-1-1 0 0 0,2 1-1 0 0,-1 0 1 0 0,0 1 0 0 0,1 0 0 0 0,-1 0 0 0 0,1 0 0 0 0,0 1 0 0 0,0 0-1 0 0,0 0 1 0 0,0 0 0 0 0,8 0-52 0 0,8-1 162 0 0,10-4 55 0 0,1 1 0 0 0,-1 2-1 0 0,1 1 1 0 0,0 2-1 0 0,0 1 1 0 0,0 1-1 0 0,0 2 1 0 0,14 4-217 0 0,-37-4 56 0 0,-1-1 0 0 0,1 2 1 0 0,0-1-1 0 0,-1 1 0 0 0,0 1 0 0 0,0 0 1 0 0,0 0-1 0 0,-1 1 0 0 0,0 1 1 0 0,0-1-1 0 0,0 1 0 0 0,-1 1 0 0 0,0-1 1 0 0,0 2-1 0 0,-1-1 0 0 0,0 1 1 0 0,0 0-1 0 0,-1 0 0 0 0,-1 1 0 0 0,1 0 1 0 0,-1 0-1 0 0,-1 0 0 0 0,0 0 0 0 0,-1 1 1 0 0,0 0-1 0 0,0-1 0 0 0,-1 1 1 0 0,0 0-1 0 0,-1 0 0 0 0,-1 1-56 0 0,-3 9 73 0 0,-2-1-1 0 0,-1 0 1 0 0,0-1 0 0 0,-2 1-1 0 0,0-1 1 0 0,-1 0 0 0 0,-1-1-1 0 0,0 0 1 0 0,-2-1 0 0 0,0 0-1 0 0,0-1 1 0 0,-2 0 0 0 0,0-1-1 0 0,-1-1 1 0 0,0 0-1 0 0,-1-1 1 0 0,-1 0 0 0 0,0-2-1 0 0,-6 3-72 0 0,-199 110 95 0 0,203-117-228 0 0,0 0 1 0 0,-1-2-1 0 0,1 0 0 0 0,-1-1 1 0 0,0-1-1 0 0,0-1 0 0 0,0-1 1 0 0,-14-1 132 0 0,35-19-6086 0 0,10 5-1791 0 0,-2 7-1108 0 0</inkml:trace>
  <inkml:trace contextRef="#ctx0" brushRef="#br0" timeOffset="772.072">1243 717 10378 0 0,'0'0'2013'0'0,"0"0"-588"0"0,0 0-238 0 0,0 0 23 0 0,0 0 67 0 0,0 0-60 0 0,0 0-208 0 0,0 0-205 0 0,0 0-206 0 0,0 0-187 0 0,0 0-158 0 0,0 0-97 0 0,-31 27-65 0 0,-97 82-43 0 0,124-107-47 0 0,1 0 1 0 0,0 0 0 0 0,0 0 0 0 0,0 0-1 0 0,1 0 1 0 0,-1 1 0 0 0,0-1 0 0 0,1 1-1 0 0,0 0 1 0 0,-1 0 0 0 0,1 0 0 0 0,0 0-1 0 0,0 0 1 0 0,1 0 0 0 0,-1 0-1 0 0,1 1 1 0 0,0-1 0 0 0,0 0 0 0 0,0 1-1 0 0,0 1-1 0 0,0 6-5 0 0,-1-6-8 0 0,1 1 1 0 0,0 0-1 0 0,0 0 0 0 0,1 0 1 0 0,-1 0-1 0 0,1 0 0 0 0,1 0 0 0 0,-1 0 1 0 0,1 0-1 0 0,0 0 0 0 0,1 0 1 0 0,-1 0-1 0 0,1-1 0 0 0,0 1 0 0 0,1 0 1 0 0,-1-1-1 0 0,1 0 0 0 0,0 1 1 0 0,0-1-1 0 0,1-1 0 0 0,0 1 1 0 0,-1 0-1 0 0,2-1 0 0 0,-1 0 0 0 0,0 0 1 0 0,1 0-1 0 0,0 0 0 0 0,0-1 1 0 0,0 0-1 0 0,0 0 0 0 0,0 0 0 0 0,1 0 1 0 0,-1-1-1 0 0,1 0 0 0 0,0 0 1 0 0,4 0 12 0 0,0 0 39 0 0,-1 0 0 0 0,0 0 0 0 0,0-1 0 0 0,1 0 0 0 0,-1-1 0 0 0,1 0 1 0 0,-1-1-1 0 0,0 0 0 0 0,1 0 0 0 0,-1-1 0 0 0,0 0 0 0 0,0-1 0 0 0,0 0 0 0 0,0 0 1 0 0,0-1-1 0 0,-1 0 0 0 0,0 0 0 0 0,1-1 0 0 0,-2 0 0 0 0,1-1 0 0 0,0 0 1 0 0,-1 0-1 0 0,0 0 0 0 0,-1-1 0 0 0,0 0 0 0 0,0 0 0 0 0,0-1 0 0 0,-1 0 0 0 0,0 0 1 0 0,0 0-1 0 0,-1 0 0 0 0,0-1 0 0 0,-1 0 0 0 0,0 0 0 0 0,2-7-39 0 0,-2 5 31 0 0,0-1-1 0 0,-1 0 0 0 0,-1 0 1 0 0,0 0-1 0 0,0 0 0 0 0,-1 0 1 0 0,-1 0-1 0 0,0-1 0 0 0,0 1 0 0 0,-2 1 1 0 0,1-1-1 0 0,-1 0 0 0 0,-1 0 1 0 0,0 1-1 0 0,-1 0 0 0 0,0 0 1 0 0,-1 0-1 0 0,0 1 0 0 0,-5-8-30 0 0,7 12-164 0 0,-1-1 0 0 0,1 1-1 0 0,-1 0 1 0 0,0 1 0 0 0,0-1-1 0 0,-1 1 1 0 0,1 0 0 0 0,-1 0 0 0 0,0 1-1 0 0,-1-1 1 0 0,1 1 0 0 0,-1 1-1 0 0,0-1 1 0 0,0 1 0 0 0,0 1-1 0 0,0-1 1 0 0,0 1 0 0 0,-1 0-1 0 0,-2 0 165 0 0,-8 2-3085 0 0,6 0-2708 0 0,4 0-5233 0 0</inkml:trace>
  <inkml:trace contextRef="#ctx0" brushRef="#br0" timeOffset="1151.635">1768 143 12995 0 0,'0'0'1691'0'0,"0"0"-451"0"0,0 0-256 0 0,0 0 89 0 0,0 0 133 0 0,0 0-11 0 0,0 0-240 0 0,0 0-339 0 0,0 0-205 0 0,0 0-52 0 0,0 0 32 0 0,0 0 34 0 0,0 0-8 0 0,3 12-74 0 0,29 216 849 0 0,-24 213-854 0 0,-18-268-327 0 0,1-106-138 0 0,4-86-5289 0 0,-1-5 981 0 0,2 12-1402 0 0,0 4-4190 0 0</inkml:trace>
  <inkml:trace contextRef="#ctx0" brushRef="#br0" timeOffset="1353.716">1429 743 10322 0 0,'0'0'1070'0'0,"0"0"-65"0"0,0 0 152 0 0,0 0 61 0 0,0 0-35 0 0,32 1-90 0 0,100 1-122 0 0,241-5 1198 0 0,-302 11-3851 0 0,-31-2-5216 0 0,-25-5-3502 0 0</inkml:trace>
  <inkml:trace contextRef="#ctx0" brushRef="#br0" timeOffset="1706.641">2206 891 5041 0 0,'0'0'1859'0'0,"0"0"-1137"0"0,0 0 100 0 0,0 0 628 0 0,0 0 289 0 0,0 0 62 0 0,0 0-174 0 0,0 0-303 0 0,0 0-300 0 0,0 0-252 0 0,32-15-184 0 0,99-44-124 0 0,-73 16 101 0 0,-53 34-449 0 0,1 0-10 0 0,-1 0 1 0 0,-1-1 0 0 0,1 1 0 0 0,-2-1 0 0 0,1-1-1 0 0,-1 1 1 0 0,-1 0 0 0 0,0-1 0 0 0,0 1-1 0 0,-1-1 1 0 0,0 1 0 0 0,-1-1 0 0 0,0 0 0 0 0,-1-4-107 0 0,-2 11 14 0 0,1 0 1 0 0,0-1 0 0 0,-1 1 0 0 0,0 0 0 0 0,0 0 0 0 0,0 1 0 0 0,0-1-1 0 0,-1 1 1 0 0,1-1 0 0 0,-1 1 0 0 0,0 0 0 0 0,0 1 0 0 0,0-1 0 0 0,0 1-1 0 0,-1-1 1 0 0,1 1 0 0 0,-1 1 0 0 0,1-1 0 0 0,-1 1 0 0 0,0-1-1 0 0,0 1 1 0 0,1 0 0 0 0,-1 1 0 0 0,0-1 0 0 0,0 1 0 0 0,0 0 0 0 0,0 1-1 0 0,0-1 1 0 0,-3 1-15 0 0,-5 1-19 0 0,1 1-1 0 0,-1-1 1 0 0,1 2-1 0 0,0 0 0 0 0,0 0 1 0 0,0 1-1 0 0,0 1 0 0 0,1 0 1 0 0,0 0-1 0 0,0 1 1 0 0,1 1-1 0 0,0-1 0 0 0,0 2 1 0 0,1-1-1 0 0,0 2 1 0 0,0-1-1 0 0,1 1 0 0 0,1 0 1 0 0,-1 1-1 0 0,2-1 1 0 0,-1 2-1 0 0,1-1 0 0 0,1 1 1 0 0,0-1-1 0 0,1 1 1 0 0,0 1-1 0 0,1-1 0 0 0,0 1 1 0 0,1-1-1 0 0,0 12 20 0 0,1-15-90 0 0,0-1-1 0 0,1 0 1 0 0,0 0-1 0 0,1 0 1 0 0,-1 0 0 0 0,2 0-1 0 0,-1 0 1 0 0,1-1-1 0 0,0 1 1 0 0,1 0-1 0 0,0-1 1 0 0,0 1 0 0 0,0-1-1 0 0,1 0 1 0 0,0 0-1 0 0,1 0 1 0 0,-1-1-1 0 0,1 1 1 0 0,1-1 0 0 0,-1 0-1 0 0,1-1 1 0 0,0 1-1 0 0,0-1 1 0 0,1 0-1 0 0,-1-1 1 0 0,4 2 90 0 0,97 36-3332 0 0,-34-28-6004 0 0,-49-10 3104 0 0</inkml:trace>
  <inkml:trace contextRef="#ctx0" brushRef="#br0" timeOffset="2123.98">2639 990 4225 0 0,'0'0'2873'0'0,"0"0"-1615"0"0,0 0-536 0 0,0 0 143 0 0,0 0 234 0 0,0 0 107 0 0,0 0-24 0 0,0 0-146 0 0,0 0-121 0 0,0 0 11 0 0,0 0-7 0 0,0 0-100 0 0,0 0-173 0 0,6-2-185 0 0,64-45 382 0 0,157-180 169 0 0,-197 202-1069 0 0,-36 57 65 0 0,0-22 6 0 0,1 1 0 0 0,0 0 0 0 0,1-1 0 0 0,0 2 0 0 0,1-1 0 0 0,0 0 0 0 0,1 1 0 0 0,1-1 0 0 0,-1 1 0 0 0,2-1 0 0 0,-1 1 0 0 0,2 0 1 0 0,0 8-15 0 0,1-16 29 0 0,-1-1 1 0 0,1 1 0 0 0,-1 0-1 0 0,1-1 1 0 0,0 1 0 0 0,0-1-1 0 0,1 1 1 0 0,-1-1 0 0 0,1 0-1 0 0,-1 0 1 0 0,1 0 0 0 0,0-1 0 0 0,0 1-1 0 0,1-1 1 0 0,-1 1 0 0 0,0-1-1 0 0,1 0 1 0 0,-1 0 0 0 0,1-1-1 0 0,0 1 1 0 0,0-1 0 0 0,-1 1-1 0 0,1-1 1 0 0,0 0 0 0 0,0-1 0 0 0,0 1-1 0 0,0-1 1 0 0,4 0-30 0 0,2 1 239 0 0,1-1 0 0 0,-1-1 1 0 0,0 1-1 0 0,0-2 0 0 0,0 1 1 0 0,0-1-1 0 0,0-1 0 0 0,0 0 0 0 0,0 0 1 0 0,-1-1-1 0 0,1-1-239 0 0,5-2 171 0 0,-1-1 0 0 0,1-1 1 0 0,-1-1-1 0 0,-1 0 0 0 0,1 0 0 0 0,-2-2 0 0 0,0 1 1 0 0,0-2-1 0 0,-1 0 0 0 0,-1 0 0 0 0,0 0 1 0 0,0-2-1 0 0,6-14-171 0 0,-2-24-1138 0 0,-13 30-7878 0 0,-1 19-3051 0 0</inkml:trace>
  <inkml:trace contextRef="#ctx0" brushRef="#br0" timeOffset="6897.909">3715 158 2873 0 0,'0'0'1327'0'0,"0"0"45"0"0,0 0 263 0 0,0 0 323 0 0,0 0 135 0 0,0 0-170 0 0,0 0-384 0 0,0 0-424 0 0,0 0-322 0 0,0 0-171 0 0,0 0-98 0 0,3-6-43 0 0,5-16-23 0 0,-5 22 5465 0 0,0 24-5046 0 0,-12 123 84 0 0,-39 181-656 0 0,15-70-169 0 0,40-185-219 0 0,-3-109-15 0 0,0-7-6348 0 0,6 16-4665 0 0,-8 23 1934 0 0</inkml:trace>
  <inkml:trace contextRef="#ctx0" brushRef="#br0" timeOffset="7274.367">3443 611 3049 0 0,'0'0'2727'0'0,"0"0"-391"0"0,0 0-100 0 0,0 0-33 0 0,0 0-172 0 0,0 0-209 0 0,0 0-313 0 0,0 0-345 0 0,0 0-311 0 0,0 0-228 0 0,0 0-186 0 0,0 0-119 0 0,0 0-69 0 0,-2-2-39 0 0,-3-7 252 0 0,25 8 559 0 0,-7 2-518 0 0,283-1 2904 0 0,-278-1-3403 0 0,0-1 0 0 0,0-1 0 0 0,-1 0 0 0 0,1-1 0 0 0,-1-1 0 0 0,0 0 0 0 0,0-2 0 0 0,-1 0 0 0 0,14-8-6 0 0,-17 3-115 0 0,-13 10-3692 0 0,-2 1-3988 0 0,0 1-3071 0 0</inkml:trace>
  <inkml:trace contextRef="#ctx0" brushRef="#br0" timeOffset="7553.352">4111 721 11594 0 0,'0'0'1367'0'0,"0"0"-52"0"0,0 0 219 0 0,0 0 229 0 0,0 0-27 0 0,0 0-253 0 0,0 0-349 0 0,0 0-350 0 0,0 0-236 0 0,0 0-128 0 0,0 0-89 0 0,0 0-76 0 0,2 32-72 0 0,5 99-50 0 0,-3-17-44 0 0,11-101-1629 0 0,-8-12-1989 0 0,-1-4-3584 0 0,-4 2-3774 0 0</inkml:trace>
  <inkml:trace contextRef="#ctx0" brushRef="#br0" timeOffset="7790.473">4128 441 11626 0 0,'0'0'4209'0'0,"0"0"-2280"0"0,0 0-545 0 0,0 0-200 0 0,0 0-111 0 0,0 0-241 0 0,0 0-312 0 0,0 0-344 0 0,0 0-336 0 0,0 0-120 0 0,0 0-48 0 0,0 0-168 0 0,0 0-305 0 0,0 0-1015 0 0,0 26-3265 0 0,5-19-7178 0 0</inkml:trace>
  <inkml:trace contextRef="#ctx0" brushRef="#br0" timeOffset="8436.036">4645 688 11282 0 0,'0'0'4172'0'0,"0"0"-2050"0"0,0 0-798 0 0,0 0-98 0 0,0 0-106 0 0,0 0-112 0 0,0 0-174 0 0,0 0-206 0 0,0 0-163 0 0,-32 22-134 0 0,-99 70-96 0 0,66-26-13 0 0,55-52-196 0 0,4-7-31 0 0,0 1 0 0 0,0-1 1 0 0,1 1-1 0 0,0 0 0 0 0,1 0 0 0 0,0 1 1 0 0,0-1-1 0 0,1 1 0 0 0,0 0 1 0 0,0 0-1 0 0,1 0 0 0 0,0 0 0 0 0,0 2 5 0 0,2-9-11 0 0,-1 0-1 0 0,1 1 0 0 0,0-1 0 0 0,0 0 1 0 0,0 0-1 0 0,0 1 0 0 0,0-1 0 0 0,0 0 1 0 0,0 1-1 0 0,1-1 0 0 0,-1 0 1 0 0,1 0-1 0 0,0 0 0 0 0,0 0 0 0 0,-1 0 1 0 0,1 1-1 0 0,1-1 0 0 0,-1-1 0 0 0,0 1 1 0 0,0 0-1 0 0,1 0 0 0 0,-1 0 1 0 0,1-1-1 0 0,-1 1 0 0 0,1-1 0 0 0,0 1 1 0 0,0-1-1 0 0,0 0 0 0 0,0 1 0 0 0,0-1 1 0 0,0 0-1 0 0,0 0 0 0 0,0 0 1 0 0,0-1-1 0 0,0 1 0 0 0,0-1 0 0 0,1 1 1 0 0,-1-1-1 0 0,2 1 12 0 0,11-3 25 0 0,0 0-1 0 0,0 0 1 0 0,0-2 0 0 0,-1 0-1 0 0,1 0 1 0 0,-1-1 0 0 0,0-1 0 0 0,-1-1-1 0 0,1 0 1 0 0,-1 0 0 0 0,0-1-1 0 0,-1-1 1 0 0,0 0 0 0 0,-1-1-1 0 0,10-9-24 0 0,-20 17 2 0 0,36-30 94 0 0,-2-2-1 0 0,-1-1 1 0 0,-2-2 0 0 0,-2-1 0 0 0,12-21-96 0 0,-37 56-50 0 0,-7 14 16 0 0,-8 41-49 0 0,7-46 51 0 0,1 0 0 0 0,0 0-1 0 0,0 0 1 0 0,1 1 0 0 0,0-1-1 0 0,0 1 1 0 0,0-1 0 0 0,1 1-1 0 0,0-1 1 0 0,0 1-1 0 0,0 0 1 0 0,1-1 0 0 0,0 1-1 0 0,0-1 1 0 0,1 0 0 0 0,0 1-1 0 0,0-1 1 0 0,1 0 0 0 0,-1 0-1 0 0,1 0 1 0 0,0 0 0 0 0,1-1-1 0 0,0 1 1 0 0,0 0 32 0 0,1-2-14 0 0,-1-1 0 0 0,0 1-1 0 0,1-1 1 0 0,0 0 0 0 0,-1 0 0 0 0,1-1 0 0 0,0 1 0 0 0,1-1-1 0 0,-1 0 1 0 0,0-1 0 0 0,1 1 0 0 0,-1-1 0 0 0,1 0-1 0 0,3 0 15 0 0,0 0 12 0 0,0-1 0 0 0,0 0 0 0 0,0-1-1 0 0,-1 0 1 0 0,1 0 0 0 0,0-1-1 0 0,0 0 1 0 0,-1 0 0 0 0,1-1-1 0 0,-1 0 1 0 0,0-1 0 0 0,0 0-1 0 0,7-4-11 0 0,9-9 138 0 0,-1 0 0 0 0,0-2 0 0 0,-2-1 0 0 0,0 0 0 0 0,-1-2 0 0 0,-1 0 0 0 0,-1-1 0 0 0,-1-1 0 0 0,-1 0 0 0 0,-1-1 0 0 0,-1-1 0 0 0,-2-1 0 0 0,7-17-138 0 0,-2-1 57 0 0,-2 0-1 0 0,-2-1 1 0 0,-2 0-1 0 0,-1-1 1 0 0,-3 0 0 0 0,-2-1-1 0 0,-2 1 1 0 0,-2-1-1 0 0,-3-8-56 0 0,3 50 1 0 0,-1 0 0 0 0,0 0 0 0 0,-1 0 0 0 0,1 0 0 0 0,-1 0 0 0 0,0 0 0 0 0,0 0 0 0 0,-1 1 0 0 0,0-1 0 0 0,0 0 0 0 0,0 1 0 0 0,-1 0 0 0 0,0-1 0 0 0,0 1 0 0 0,0 0 0 0 0,0 0 0 0 0,-1 1 0 0 0,0-1-1 0 0,0 1 1 0 0,0 0 0 0 0,-1 0 0 0 0,1 0 0 0 0,-1 0 0 0 0,0 1 0 0 0,0 0 0 0 0,0 0 0 0 0,-1 0 0 0 0,-3-1-1 0 0,4 4-7 0 0,-1 0 1 0 0,0 1-1 0 0,1 0 1 0 0,-1-1-1 0 0,1 2 1 0 0,-1-1-1 0 0,1 1 1 0 0,0 0-1 0 0,-1 0 1 0 0,1 0-1 0 0,0 1 0 0 0,0-1 1 0 0,1 1-1 0 0,-1 1 1 0 0,1-1-1 0 0,-1 1 1 0 0,1-1-1 0 0,0 1 1 0 0,0 1-1 0 0,1-1 1 0 0,-1 0-1 0 0,1 1 0 0 0,-2 2 7 0 0,-4 7-9 0 0,1 0 1 0 0,1 0-1 0 0,0 0 0 0 0,0 1 0 0 0,1 0 0 0 0,1 0 0 0 0,-3 15 9 0 0,5-8 4 0 0,0-1 0 0 0,1 1 0 0 0,2 0 0 0 0,0-1 0 0 0,1 1 0 0 0,1 0 0 0 0,1-1 0 0 0,1 1 0 0 0,1-1 0 0 0,1 0 0 0 0,0-1 0 0 0,2 1 0 0 0,9 17-4 0 0,10 23 262 0 0,2-2 0 0 0,2-1 1 0 0,4-2-1 0 0,1-1 0 0 0,3-1 0 0 0,27 26-262 0 0,8-21 103 0 0,-70-103-1899 0 0,-13 19-1927 0 0,3 11-5669 0 0,4 9-2975 0 0</inkml:trace>
  <inkml:trace contextRef="#ctx0" brushRef="#br0" timeOffset="10728.253">6328 891 3505 0 0,'0'0'851'0'0,"0"0"-370"0"0,0 0-9 0 0,0 0 346 0 0,0 0 369 0 0,0 0 161 0 0,0 0-24 0 0,0 0-161 0 0,0 0-164 0 0,0 0-98 0 0,0 0-59 0 0,0 0-50 0 0,0 0-38 0 0,12 0-13 0 0,99 0 2537 0 0,-97-2-2950 0 0,-1 0 1 0 0,1 0-1 0 0,-1-2 0 0 0,1 1 1 0 0,-1-2-1 0 0,0 0 0 0 0,-1 0 0 0 0,1-1 1 0 0,-1-1-1 0 0,0 0 0 0 0,-1 0 1 0 0,6-5-329 0 0,-10 6 108 0 0,1-1 1 0 0,-1 1-1 0 0,0-1 1 0 0,-1 0-1 0 0,0-1 1 0 0,0 1 0 0 0,-1-1-1 0 0,0 0 1 0 0,0-1-1 0 0,0 1 1 0 0,-1-1-1 0 0,-1 0 1 0 0,0 0-1 0 0,0 0 1 0 0,0-1 0 0 0,-1 1-1 0 0,-1-1 1 0 0,0 1-1 0 0,0-1 1 0 0,-1-8-109 0 0,-2 12 20 0 0,0 0 1 0 0,-1 0-1 0 0,0 1 1 0 0,0-1-1 0 0,-1 1 0 0 0,1 0 1 0 0,-1 0-1 0 0,0 0 1 0 0,0 1-1 0 0,-1-1 1 0 0,0 1-1 0 0,1 0 0 0 0,-1 0 1 0 0,-1 1-1 0 0,1 0 1 0 0,0-1-1 0 0,-1 2 1 0 0,0-1-1 0 0,0 1 0 0 0,1 0 1 0 0,-1 0-1 0 0,-1 0 1 0 0,1 1-1 0 0,0 0 1 0 0,0 0-21 0 0,-5-1-11 0 0,1 0 1 0 0,0 1 0 0 0,-1 0-1 0 0,1 1 1 0 0,-1 0 0 0 0,1 0-1 0 0,-1 1 1 0 0,1 1 0 0 0,-1 0-1 0 0,1 0 1 0 0,0 1 0 0 0,0 0-1 0 0,0 1 1 0 0,1 0 0 0 0,-1 0-1 0 0,1 1 1 0 0,0 1 0 0 0,0-1-1 0 0,0 1 1 0 0,1 1 10 0 0,-6 3 12 0 0,0 1 0 0 0,0 1 1 0 0,1 0-1 0 0,1 1 0 0 0,0 1 0 0 0,1-1 0 0 0,0 2 1 0 0,1 0-1 0 0,1 0 0 0 0,0 0 0 0 0,1 1 0 0 0,1 1 1 0 0,0-1-1 0 0,1 1 0 0 0,1 0 0 0 0,1 1 0 0 0,0-1 1 0 0,1 1-1 0 0,1 2-12 0 0,2-12 25 0 0,0 1-1 0 0,0-1 1 0 0,1 1 0 0 0,0-1-1 0 0,0 0 1 0 0,1 1 0 0 0,0-1-1 0 0,0 0 1 0 0,1 0 0 0 0,0 0-1 0 0,1 0 1 0 0,0-1 0 0 0,0 1-1 0 0,0-1 1 0 0,1 0 0 0 0,0 0-1 0 0,1-1 1 0 0,-1 1 0 0 0,1-1-1 0 0,1 0 1 0 0,-1-1 0 0 0,5 3-25 0 0,8 4 113 0 0,1-1 0 0 0,1-2 0 0 0,0 0 0 0 0,0-1 0 0 0,0 0 0 0 0,1-2 0 0 0,0-1 0 0 0,1-1 0 0 0,-1-1 0 0 0,1 0 0 0 0,-1-2 0 0 0,1-1 0 0 0,0 0 0 0 0,-1-2 0 0 0,1-1 0 0 0,-1 0 0 0 0,1-2-113 0 0,-16 4 29 0 0,0 0 0 0 0,0 0-1 0 0,0-1 1 0 0,0 1-1 0 0,0-2 1 0 0,-1 1-1 0 0,1-1 1 0 0,-1 0 0 0 0,1 0-1 0 0,-1-1 1 0 0,0 0-1 0 0,0 0 1 0 0,-1 0-1 0 0,1-1 1 0 0,-1 1-1 0 0,0-1 1 0 0,0-1 0 0 0,-1 1-1 0 0,1-1 1 0 0,-1 0-1 0 0,0 0 1 0 0,-1 0-1 0 0,0 0 1 0 0,0-1 0 0 0,0 1-1 0 0,-1-1 1 0 0,1 0-1 0 0,-2 0 1 0 0,1 0-1 0 0,-1 0 1 0 0,0 0-29 0 0,-10-23-1554 0 0,4 27-3479 0 0,-2 2-4478 0 0,4 1-2668 0 0</inkml:trace>
  <inkml:trace contextRef="#ctx0" brushRef="#br0" timeOffset="11509.956">7151 699 904 0 0,'0'0'3273'0'0,"0"0"-1219"0"0,0 0-298 0 0,0 0 83 0 0,0 0 63 0 0,0 0-106 0 0,0 0-254 0 0,0 0-283 0 0,0 0-228 0 0,0 0-146 0 0,0 0-78 0 0,0 0-61 0 0,0 0-20 0 0,3 7 2566 0 0,-40 57-1665 0 0,-111 292-1007 0 0,120-305-621 0 0,309-455 238 0 0,-189 290-213 0 0,-89 151-136 0 0,-14-2 111 0 0,2 0-1 0 0,2 1 1 0 0,2 0 0 0 0,1 1-1 0 0,1 15 2 0 0,2-45-6 0 0,1 0 0 0 0,1 0-1 0 0,-1 0 1 0 0,1-1 0 0 0,0 1-1 0 0,1 0 1 0 0,0-1 0 0 0,0 1-1 0 0,0-1 1 0 0,1 1 0 0 0,0-1-1 0 0,0 0 1 0 0,0 0 0 0 0,1-1-1 0 0,0 1 1 0 0,0-1 0 0 0,1 1-1 0 0,-1-1 1 0 0,1-1 0 0 0,5 5 6 0 0,-6-6 16 0 0,0-1 0 0 0,0 0 1 0 0,-1 0-1 0 0,1-1 1 0 0,0 1-1 0 0,0-1 0 0 0,1 0 1 0 0,-1 0-1 0 0,0 0 0 0 0,0 0 1 0 0,0-1-1 0 0,1 0 1 0 0,-1 0-1 0 0,0 0 0 0 0,0 0 1 0 0,1-1-1 0 0,-1 1 1 0 0,0-1-1 0 0,0 0 0 0 0,0 0 1 0 0,0-1-1 0 0,0 1 1 0 0,0-1-1 0 0,3-2-16 0 0,7-7 119 0 0,0-1 0 0 0,-1 0 0 0 0,-1-1 0 0 0,0 0-1 0 0,-1-1 1 0 0,-1 0 0 0 0,0-1 0 0 0,0 0 0 0 0,-2-1 0 0 0,0 0 0 0 0,-1 0 0 0 0,0-1 0 0 0,-2 0-1 0 0,0 0 1 0 0,0 0 0 0 0,-2 0 0 0 0,0-1 0 0 0,-1 0 0 0 0,-1 1 0 0 0,0-8-119 0 0,-8 14-1002 0 0,-4 27-3682 0 0,8-11 1587 0 0,-2 3-6131 0 0</inkml:trace>
  <inkml:trace contextRef="#ctx0" brushRef="#br0" timeOffset="12304.948">7819 891 10186 0 0,'0'0'1052'0'0,"0"0"-49"0"0,0 0 282 0 0,0 0 303 0 0,0 0 50 0 0,0 0-186 0 0,0 0-259 0 0,0 0-195 0 0,0 0-154 0 0,0 0-128 0 0,0 0-104 0 0,0 0-78 0 0,21 0-53 0 0,66-1-30 0 0,-11-18 1077 0 0,-71 17-1462 0 0,1 0 0 0 0,-1 0 0 0 0,0-1 0 0 0,0 0 0 0 0,0 0-1 0 0,0-1 1 0 0,0 0 0 0 0,0 1 0 0 0,-1-1 0 0 0,0-1 0 0 0,0 1-1 0 0,0-1 1 0 0,-1 1 0 0 0,1-1 0 0 0,-1 0 0 0 0,0-1 0 0 0,0 1 0 0 0,-1 0-1 0 0,0-1 1 0 0,0 1 0 0 0,0-1 0 0 0,0 0 0 0 0,-1 0 0 0 0,0 0-1 0 0,0 1 1 0 0,-1-1 0 0 0,0 0 0 0 0,0 0 0 0 0,0 0 0 0 0,-1-6-66 0 0,-2 9-14 0 0,0 0 0 0 0,0 0 1 0 0,0 0-1 0 0,0 0 1 0 0,0 1-1 0 0,-1-1 1 0 0,1 1-1 0 0,-1 0 0 0 0,0 0 1 0 0,1 0-1 0 0,-1 0 1 0 0,0 1-1 0 0,0-1 1 0 0,0 1-1 0 0,0 0 0 0 0,0 0 1 0 0,-1 1-1 0 0,1-1 1 0 0,0 1-1 0 0,0 0 1 0 0,0 0-1 0 0,-1 1 1 0 0,1-1-1 0 0,0 1 0 0 0,0 0 1 0 0,0 0-1 0 0,0 0 1 0 0,0 0-1 0 0,-1 1 14 0 0,-9 4-58 0 0,-1 1-1 0 0,2 0 1 0 0,-1 0-1 0 0,1 1 1 0 0,0 1 0 0 0,1 1-1 0 0,0-1 1 0 0,0 2-1 0 0,1 0 1 0 0,0 0-1 0 0,1 1 1 0 0,1 0 0 0 0,0 1-1 0 0,0 0 1 0 0,1 0-1 0 0,-1 5 59 0 0,3-7-42 0 0,1 1-1 0 0,0 0 0 0 0,1 0 1 0 0,1 0-1 0 0,0 0 0 0 0,0 1 1 0 0,1-1-1 0 0,1 1 0 0 0,0-1 1 0 0,0 1-1 0 0,2 11 43 0 0,2-16-1 0 0,0 0 0 0 0,0-1 0 0 0,1 1-1 0 0,0 0 1 0 0,0-1 0 0 0,1 0 0 0 0,0 0 0 0 0,0-1 0 0 0,0 1 0 0 0,1-1 0 0 0,0 0 0 0 0,1 0-1 0 0,-1-1 1 0 0,1 0 0 0 0,0 0 0 0 0,0-1 0 0 0,0 0 0 0 0,1 0 0 0 0,0 0 0 0 0,0-1 0 0 0,0 0-1 0 0,0-1 1 0 0,0 0 0 0 0,4 1 1 0 0,6 0 68 0 0,0 0-1 0 0,1-1 1 0 0,-1-1-1 0 0,0-1 0 0 0,1-1 1 0 0,-1 0-1 0 0,0-1 1 0 0,0-1-1 0 0,0-1 1 0 0,0 0-1 0 0,-1-2 1 0 0,1 0-1 0 0,-1 0 1 0 0,0-2-1 0 0,-1 0 1 0 0,0-1-1 0 0,11-8-67 0 0,-1-1 118 0 0,-1 0 0 0 0,-1-2 0 0 0,-1-1 0 0 0,-1 0 0 0 0,-1-2-1 0 0,0-1 1 0 0,-2 0 0 0 0,-1-1 0 0 0,-1-1 0 0 0,1-4-118 0 0,5-11 60 0 0,-1-1 0 0 0,-2-1 0 0 0,-2-1 0 0 0,-2 0 0 0 0,8-39-60 0 0,-24 82-1 0 0,0 0 0 0 0,1-1 0 0 0,-1 1 0 0 0,0 0 1 0 0,0-1-1 0 0,0 1 0 0 0,0-1 0 0 0,0 1 0 0 0,0-1 0 0 0,0 1 0 0 0,0 0 0 0 0,-1-1 0 0 0,1 1 0 0 0,0 0 0 0 0,-1-1 1 0 0,1 1-1 0 0,-1 0 0 0 0,0-1 0 0 0,1 1 0 0 0,-1 0 0 0 0,0 0 0 0 0,0 0 0 0 0,0 0 0 0 0,1 0 0 0 0,-1 0 1 0 0,0 0-1 0 0,-1 0 0 0 0,1 0 0 0 0,0 0 0 0 0,0 0 0 0 0,0 1 0 0 0,0-1 0 0 0,-1 0 0 0 0,1 1 0 0 0,0-1 1 0 0,-1 1-1 0 0,1 0 0 0 0,0-1 0 0 0,-1 1 0 0 0,1 0 0 0 0,-1 0 0 0 0,1 0 0 0 0,0 0 0 0 0,-1 0 0 0 0,1 0 0 0 0,-1 0 1 0 0,1 0-1 0 0,0 0 0 0 0,-1 1 0 0 0,1-1 0 0 0,0 1 0 0 0,-1-1 0 0 0,1 1 0 0 0,0-1 0 0 0,0 1 0 0 0,-1 0 1 0 0,-10 2-20 0 0,0 1-1 0 0,0 0 1 0 0,0 1-1 0 0,1 0 0 0 0,0 1 1 0 0,0 1-1 0 0,0-1 1 0 0,1 2-1 0 0,0-1 0 0 0,0 1 1 0 0,-3 4 20 0 0,2-3-14 0 0,10-8 12 0 0,-9 5-13 0 0,1 0-1 0 0,0 1 0 0 0,0 0 1 0 0,0 0-1 0 0,1 1 0 0 0,1 0 1 0 0,-1 1-1 0 0,1 0 0 0 0,0 0 1 0 0,1 0-1 0 0,0 1 0 0 0,1 0 1 0 0,0 0-1 0 0,0 0 0 0 0,1 0 1 0 0,1 1-1 0 0,-1 0 0 0 0,1 4 16 0 0,5-11-3 0 0,0 1 0 0 0,0-1 1 0 0,1 0-1 0 0,0 0 0 0 0,-1-1 0 0 0,2 1 0 0 0,-1 0 0 0 0,0-1 0 0 0,1 0 0 0 0,-1 0 0 0 0,1 0 0 0 0,0 0 0 0 0,0 0 1 0 0,0-1-1 0 0,0 0 0 0 0,0 0 0 0 0,1 0 0 0 0,-1 0 0 0 0,1-1 0 0 0,-1 0 0 0 0,1 0 0 0 0,0 0 0 0 0,0 0 1 0 0,-1-1-1 0 0,1 1 0 0 0,0-1 0 0 0,0-1 0 0 0,-1 1 0 0 0,1-1 0 0 0,4 0 3 0 0,2 1 2 0 0,48 2 42 0 0,-40-2-24 0 0,0 0 0 0 0,0 1 1 0 0,0 1-1 0 0,0 1 1 0 0,0 1-1 0 0,-1 0 0 0 0,1 1 1 0 0,13 7-21 0 0,-29-11 5 0 0,0 1 0 0 0,0 0 0 0 0,-1 0 0 0 0,1 0 0 0 0,-1 1 0 0 0,0-1 0 0 0,0 1 0 0 0,0-1 0 0 0,0 1 0 0 0,0-1 0 0 0,0 1 0 0 0,-1 0 0 0 0,1 0 0 0 0,-1 0 0 0 0,0 0 0 0 0,0 0 0 0 0,0 0 0 0 0,0 1 0 0 0,0-1 0 0 0,-1 0 0 0 0,0 0 0 0 0,1 0 0 0 0,-1 1 0 0 0,0-1 0 0 0,-1 0 0 0 0,1 1 0 0 0,0-1 0 0 0,-1 0 0 0 0,0 0 0 0 0,0 1-5 0 0,-38 91 164 0 0,-53 38-102 0 0,80-107-386 0 0,12-26 73 0 0,0 0-113 0 0,18 0-3017 0 0,27-27-6964 0 0,-38 22 6416 0 0,4-3-5738 0 0</inkml:trace>
  <inkml:trace contextRef="#ctx0" brushRef="#br0" timeOffset="12902.092">9111 725 13747 0 0,'0'0'2088'0'0,"0"0"-391"0"0,0 0-289 0 0,0 0-225 0 0,0 0-171 0 0,0 0-162 0 0,0 0-133 0 0,0 0-134 0 0,0 0-138 0 0,0 0-118 0 0,-34 16-113 0 0,-107 55-89 0 0,75-19-26 0 0,57-40-82 0 0,1-1-31 0 0,1-1 1 0 0,0 1-1 0 0,0 0 0 0 0,1 0 1 0 0,1 1-1 0 0,0 0 1 0 0,0 0-1 0 0,1 0 0 0 0,1 1 1 0 0,0-1-1 0 0,0 1 0 0 0,1 0 1 0 0,1 0-1 0 0,0 0 14 0 0,3-10 9 0 0,-1 0 0 0 0,1-1-1 0 0,0 1 1 0 0,-1 0 0 0 0,1-1 0 0 0,0 0-1 0 0,1 1 1 0 0,-1-1 0 0 0,0 0-1 0 0,1 0 1 0 0,-1 0 0 0 0,1 0 0 0 0,-1-1-1 0 0,1 1 1 0 0,0-1 0 0 0,0 1-1 0 0,0-1 1 0 0,0 0 0 0 0,0 0 0 0 0,0 0-1 0 0,0-1 1 0 0,0 1 0 0 0,0-1-1 0 0,0 0 1 0 0,0 1 0 0 0,0-1 0 0 0,1-1-1 0 0,-1 1 1 0 0,0 0 0 0 0,0-1 0 0 0,0 0-1 0 0,0 1 1 0 0,0-1 0 0 0,0-1-1 0 0,0 1 1 0 0,0 0 0 0 0,0-1 0 0 0,-1 1-1 0 0,2-2-8 0 0,31-15 231 0 0,-1-2 0 0 0,-1-2 0 0 0,0-1 0 0 0,-2-1 0 0 0,-1-2 0 0 0,8-10-231 0 0,59-47 496 0 0,-83 72-408 0 0,77-44 489 0 0,-87 56-563 0 0,-1 0 0 0 0,0 0-1 0 0,0 1 1 0 0,0-1-1 0 0,0 1 1 0 0,-1-1 0 0 0,1 1-1 0 0,0 0 1 0 0,-1 0-1 0 0,1 1 1 0 0,-1-1 0 0 0,0 0-1 0 0,1 1 1 0 0,-1-1-1 0 0,0 1 1 0 0,-1 0 0 0 0,1 0-1 0 0,0 0 1 0 0,-1 0-1 0 0,0 0 1 0 0,1 0 0 0 0,-1 0-1 0 0,-1 0 1 0 0,1 0-1 0 0,0 0 1 0 0,-1 1 0 0 0,1-1-1 0 0,-1 0 1 0 0,0 1-1 0 0,0 1-13 0 0,1 0 13 0 0,13 88 2 0 0,-4 1 1 0 0,-4 0-1 0 0,-5 70-15 0 0,-1-134 12 0 0,2-7-10 0 0,-1-1 0 0 0,-1 1 0 0 0,0 0 1 0 0,-2-1-1 0 0,-1 1 0 0 0,-1-1 0 0 0,-1 0 0 0 0,0 0 0 0 0,-2 0 0 0 0,-1-1 0 0 0,0 0 0 0 0,-2 0 0 0 0,0-1 1 0 0,-2 1-3 0 0,7-12 5 0 0,-2-1 0 0 0,1 1 0 0 0,-1-1 0 0 0,0 0 1 0 0,-1 0-1 0 0,0-1 0 0 0,0 0 0 0 0,-1-1 1 0 0,1 0-1 0 0,-1 0 0 0 0,-1 0 0 0 0,1-1 0 0 0,-1-1 1 0 0,0 0-1 0 0,0 0 0 0 0,0-1 0 0 0,-1 0 1 0 0,1-1-1 0 0,-1 0 0 0 0,1-1 0 0 0,-1 0 0 0 0,0 0 1 0 0,0-1-1 0 0,-3-1-5 0 0,9-2-3 0 0,1 1 0 0 0,0-1-1 0 0,0 0 1 0 0,0 0 0 0 0,0 0 0 0 0,1 0 0 0 0,0-1-1 0 0,-1 0 1 0 0,1 0 0 0 0,0 1 0 0 0,1-2 0 0 0,-1 1 0 0 0,1 0-1 0 0,0-1 1 0 0,0 1 0 0 0,0-1 0 0 0,0 1 0 0 0,1-1-1 0 0,0 0 1 0 0,0 0 0 0 0,0 1 0 0 0,0-1 0 0 0,1 0-1 0 0,0 0 1 0 0,0 0 0 0 0,0 0 0 0 0,1 0 0 0 0,0 0 0 0 0,0 0-1 0 0,1-3 4 0 0,-2 5 0 0 0,4-33-16 0 0,2 0 1 0 0,1 0 0 0 0,2 1-1 0 0,2 0 1 0 0,1 1-1 0 0,1 0 1 0 0,2 1 15 0 0,6-9-112 0 0,2 1 0 0 0,2 1-1 0 0,2 1 1 0 0,1 1 0 0 0,2 1 0 0 0,2 2 0 0 0,1 2-1 0 0,36-30 113 0 0,-21 17-792 0 0,-28 26-4440 0 0,-11 12 177 0 0,-6 4-6197 0 0</inkml:trace>
  <inkml:trace contextRef="#ctx0" brushRef="#br0" timeOffset="13491.331">9658 765 15411 0 0,'0'0'1677'0'0,"0"0"-308"0"0,0 0-227 0 0,0 0-149 0 0,0 0-159 0 0,0 0-157 0 0,0 0-132 0 0,0 0-124 0 0,0 0-105 0 0,0 0-111 0 0,0 0-82 0 0,0 0-39 0 0,0 0-39 0 0,-20 29-13 0 0,-59 87 10 0 0,53-59-29 0 0,26-48-12 0 0,-1-5-7 0 0,0 0-1 0 0,0 0 1 0 0,1 0-1 0 0,-1 0 0 0 0,1 0 1 0 0,0 0-1 0 0,0 0 0 0 0,0 0 1 0 0,1 0-1 0 0,-1 0 1 0 0,1-1-1 0 0,0 1 0 0 0,0 0 1 0 0,1 0-1 0 0,-1 0 0 0 0,1-1 1 0 0,0 1-1 0 0,0-1 1 0 0,0 1-1 0 0,0-1 0 0 0,0 0 1 0 0,1 1-1 0 0,0-1 0 0 0,-1-1 1 0 0,1 1-1 0 0,0 0 1 0 0,1-1-1 0 0,-1 1 0 0 0,0-1 1 0 0,1 0-1 0 0,-1 0 0 0 0,1 0 1 0 0,3 0 6 0 0,2 0 30 0 0,0-2 1 0 0,0 1-1 0 0,1-1 0 0 0,-1 0 1 0 0,0-1-1 0 0,0 0 1 0 0,1-1-1 0 0,-1 0 0 0 0,0 0 1 0 0,0-1-1 0 0,-1 0 1 0 0,1-1-1 0 0,-1 1 0 0 0,1-2 1 0 0,-1 1-1 0 0,6-6-30 0 0,116-100 998 0 0,-112 92-807 0 0,158-152 1208 0 0,-120 127-941 0 0,-54 68-364 0 0,-38 168 123 0 0,29-146-218 0 0,1 1-1 0 0,3 1 0 0 0,2-1 1 0 0,2 0-1 0 0,7 41 2 0 0,-1 92 23 0 0,-8-174-17 0 0,-1 0 0 0 0,0 0 1 0 0,0-1-1 0 0,0 1 0 0 0,-1-1 1 0 0,0 1-1 0 0,0-1 0 0 0,0 0 0 0 0,-1 0 1 0 0,0-1-1 0 0,0 1 0 0 0,-1-1 1 0 0,1 0-1 0 0,-1 0 0 0 0,0 0 0 0 0,-1 0 1 0 0,1-1-1 0 0,-1 0 0 0 0,0 0 1 0 0,0-1-1 0 0,0 0 0 0 0,0 0 0 0 0,-1 0 1 0 0,1 0-1 0 0,-1-1 0 0 0,1 0 0 0 0,-1-1 1 0 0,0 0-1 0 0,0 0 0 0 0,0 0 1 0 0,-3-1-7 0 0,6 1 6 0 0,1-1 1 0 0,-1 0-1 0 0,1 0 1 0 0,0 0 0 0 0,-1-1-1 0 0,1 1 1 0 0,0-1-1 0 0,-1 1 1 0 0,1-1-1 0 0,0 0 1 0 0,0-1 0 0 0,-1 1-1 0 0,1 0 1 0 0,0-1-1 0 0,0 0 1 0 0,1 0 0 0 0,-1 0-1 0 0,0 0 1 0 0,1 0-1 0 0,-1 0 1 0 0,1-1-1 0 0,0 1 1 0 0,-1-1 0 0 0,1 0-1 0 0,0 1 1 0 0,1-1-1 0 0,-1 0 1 0 0,0 0 0 0 0,1 0-1 0 0,0-1 1 0 0,0 1-1 0 0,-1-3-6 0 0,1-5 9 0 0,0 0 0 0 0,1-1 0 0 0,0 1 0 0 0,1-1 0 0 0,0 1 0 0 0,1 0-1 0 0,0 0 1 0 0,1-1 0 0 0,0 1 0 0 0,1 1 0 0 0,0-1 0 0 0,1 1 0 0 0,0-1 0 0 0,0 1-1 0 0,1 1 1 0 0,1-1 0 0 0,0 1 0 0 0,0 0 0 0 0,0 0 0 0 0,1 1 0 0 0,0 0 0 0 0,1 1-1 0 0,0 0 1 0 0,0 0 0 0 0,1 1 0 0 0,1-1-9 0 0,32-19-19 0 0,1 2-1 0 0,1 2 1 0 0,2 1 0 0 0,0 3 0 0 0,30-7 19 0 0,49-19-571 0 0,-53 15-828 0 0,-25 10-5728 0 0,-32 11-4852 0 0</inkml:trace>
  <inkml:trace contextRef="#ctx0" brushRef="#br0" timeOffset="16631.9">1 1531 4201 0 0,'0'0'185'0'0,"0"0"-265"0"0,0 0 100 0 0,0 0 503 0 0,0 0 467 0 0,0 0 277 0 0,0 0 105 0 0,0 0-4 0 0,0 0-29 0 0,33-2-49 0 0,106-5-63 0 0,202 2 5073 0 0,473-40-1907 0 0,-114 38-3038 0 0,101 4-283 0 0,-581-5-811 0 0,433 8 198 0 0,-181 7-344 0 0,10 4 39 0 0,-27-18 65 0 0,-91 3-152 0 0,37 15 59 0 0,-73-11 1 0 0,395-29 160 0 0,-243 18-205 0 0,174 7 13 0 0,-418-18-17 0 0,-54 4-48 0 0,-78 10-2 0 0,114-7-12 0 0,240 12 130 0 0,-338-5-64 0 0,136 1-44 0 0,-14 7 23 0 0,-168-7-46 0 0,237 3 189 0 0,-219 11-182 0 0,-78-3 10 0 0,-14-4-20 0 0,0 0 8 0 0,0 0-22 0 0,0 0 11 0 0,0 0 0 0 0,0 0-3 0 0,0 0-6 0 0,0 0 13 0 0,0 0-4 0 0,0 0 35 0 0,0 0-18 0 0,0 0-10 0 0,0 0-22 0 0,36 0 22 0 0,58 4 15 0 0,-62 10-16 0 0,42 9 7 0 0,-58-15-310 0 0,-31-5-3394 0 0,8-3 954 0 0,-2 0-4963 0 0,0 0-4757 0 0</inkml:trace>
  <inkml:trace contextRef="#ctx0" brushRef="#br0" timeOffset="18184.435">10768 1027 6913 0 0,'0'0'1637'0'0,"0"0"-38"0"0,0 0 20 0 0,0 0-80 0 0,0 0-274 0 0,0 0-390 0 0,0 0-345 0 0,0 0-222 0 0,0 0-132 0 0,0 0-49 0 0,0 0-15 0 0,-2 3-27 0 0,-5 19 271 0 0,7-21-195 0 0,36-5 1888 0 0,38-43-428 0 0,-108 39 893 0 0,-19 36-1676 0 0,107-20 776 0 0,2-26 599 0 0,-69 18-2143 0 0,6-1-59 0 0,1 1 0 0 0,0 0 0 0 0,-1 0 0 0 0,1 0 0 0 0,0 1 0 0 0,0 0 0 0 0,-1 0 0 0 0,1 1-1 0 0,0-1 1 0 0,0 1 0 0 0,0 1 0 0 0,1-1 0 0 0,-1 1 0 0 0,0 0-11 0 0,1 3 35 0 0,17-11-75 0 0,-2 1 48 0 0,-2 3-589 0 0,8-4 870 0 0,-13 3-3983 0 0,-2-1-3744 0 0,-1 3-4722 0 0</inkml:trace>
  <inkml:trace contextRef="#ctx0" brushRef="#br0" timeOffset="19061.266">10827 743 2353 0 0,'0'0'1865'0'0,"0"0"-78"0"0,0 0 159 0 0,0 0 50 0 0,0 0-218 0 0,0 0-274 0 0,0 0-263 0 0,0 0-213 0 0,0 0-118 0 0,0 0-93 0 0,0 0-129 0 0,0 0-82 0 0,0-4-72 0 0,0-13-44 0 0,-31 12 2853 0 0,81-24-1477 0 0,-49 29-1665 0 0,-1 0 53 0 0,0 0 20 0 0,0 0 12 0 0,0 0-27 0 0,0 0-30 0 0,-24 0 287 0 0,-3 11-377 0 0,57-8-679 0 0,-26-5-594 0 0,2 0-2076 0 0,-3 0-2276 0 0,-2 1-6469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98 2040 0 0,'0'0'807'0'0,"0"0"-196"0"0,0 0 163 0 0,0 0 490 0 0,0 0 588 0 0,0 0 342 0 0,0 0-5 0 0,0 0-281 0 0,0 0-436 0 0,0 0-318 0 0,0 0-175 0 0,0-10-98 0 0,1-30-47 0 0,-2 38-686 0 0,1 0 0 0 0,-1 0 0 0 0,0 0 0 0 0,0 0 1 0 0,0 0-1 0 0,0 0 0 0 0,0 0 0 0 0,0 0 0 0 0,-1 0 0 0 0,1 1 1 0 0,0-1-1 0 0,-1 1 0 0 0,0-1 0 0 0,1 1 0 0 0,-1-1 0 0 0,0 1 0 0 0,0 0 1 0 0,0 0-1 0 0,1 0 0 0 0,-1 0 0 0 0,0 0 0 0 0,-1 0 0 0 0,1 1 1 0 0,0-1-1 0 0,-2 0-148 0 0,2 0 158 0 0,-11-2 83 0 0,-1 1 0 0 0,1 0 0 0 0,-1 1 1 0 0,1 0-1 0 0,-1 1 0 0 0,1 1 0 0 0,-1 0 0 0 0,1 0 1 0 0,-1 2-1 0 0,1 0 0 0 0,0 0 0 0 0,0 1 0 0 0,0 1 1 0 0,-12 5-242 0 0,-11 6 121 0 0,1 0 1 0 0,0 3 0 0 0,1 0 0 0 0,1 3 0 0 0,1 0 0 0 0,1 2 0 0 0,2 2-1 0 0,-2 2-121 0 0,13-9 48 0 0,1 1-1 0 0,1 1 0 0 0,1 1 1 0 0,1 0-1 0 0,1 1 0 0 0,1 0 1 0 0,0 1-1 0 0,2 0 0 0 0,1 1 1 0 0,1 0-1 0 0,1 1 0 0 0,2-1 0 0 0,0 1 1 0 0,1 0-1 0 0,2 1 0 0 0,1-1 1 0 0,2 23-48 0 0,0-36 12 0 0,1 0 0 0 0,0 0 1 0 0,1 0-1 0 0,1-1 1 0 0,0 1-1 0 0,0-1 0 0 0,2 0 1 0 0,-1 0-1 0 0,1 0 1 0 0,1-1-1 0 0,0 0 0 0 0,1 0 1 0 0,0-1-1 0 0,1 0 0 0 0,0 0 1 0 0,0-1-1 0 0,1 0 1 0 0,0-1-1 0 0,9 6-12 0 0,-2-2 28 0 0,1-1 0 0 0,1-1 1 0 0,-1-1-1 0 0,2 0 0 0 0,-1-1 0 0 0,1-2 0 0 0,0 0 0 0 0,1-1 1 0 0,-1 0-1 0 0,1-2 0 0 0,0-1 0 0 0,1 0-28 0 0,13 0 35 0 0,-1 0 0 0 0,1-3 0 0 0,-1 0 1 0 0,0-3-1 0 0,0 0 0 0 0,0-3 0 0 0,0 0 0 0 0,-1-2 0 0 0,0-2-35 0 0,-24 9 29 0 0,0-1 1 0 0,0 1-1 0 0,0-1 0 0 0,0-1 0 0 0,-1 0 1 0 0,0 0-1 0 0,1-1 0 0 0,-2 0 0 0 0,1 0 1 0 0,0-1-1 0 0,-1 0 0 0 0,0 0 0 0 0,-1-1 1 0 0,1 0-1 0 0,-1 0 0 0 0,0 0 0 0 0,-1-1 1 0 0,0 0-1 0 0,0 0 0 0 0,-1 0 0 0 0,0 0 0 0 0,0-1 1 0 0,-1 0-1 0 0,0 0 0 0 0,-1 0 0 0 0,0 0 1 0 0,1-8-30 0 0,-3 12 10 0 0,0 0 0 0 0,0 0 0 0 0,0 0 0 0 0,-1 1 0 0 0,0-1 0 0 0,0 0 0 0 0,0 0 0 0 0,-1 1 0 0 0,0-1 0 0 0,0 0 0 0 0,0 1 0 0 0,0 0 0 0 0,-1-1 0 0 0,1 1 0 0 0,-1 0 0 0 0,0 0 0 0 0,0 1 0 0 0,-1-1 0 0 0,1 1 0 0 0,-1-1 0 0 0,0 1 0 0 0,0 0 0 0 0,0 0 0 0 0,0 1 0 0 0,-1-1-10 0 0,-13-7-25 0 0,-1 1 0 0 0,0 0 0 0 0,-1 2 0 0 0,0 0 0 0 0,0 1 0 0 0,-1 1 0 0 0,1 1-1 0 0,-1 1 1 0 0,0 1 0 0 0,0 1 0 0 0,0 1 0 0 0,-5 0 25 0 0,25 0-37 0 0,1 0-1 0 0,0 0-12 0 0,34 11-40 0 0,142-7 345 0 0,39-4 77 0 0,-214 0-307 0 0,-1 0-13 0 0,0 0-4 0 0,0 0-8 0 0,0 0-32 0 0,-18 2-3854 0 0,8 3-4448 0 0,5-1-3499 0 0</inkml:trace>
  <inkml:trace contextRef="#ctx0" brushRef="#br0" timeOffset="551.705">1211 602 11682 0 0,'0'0'3904'0'0,"0"0"-2173"0"0,0 0-867 0 0,0 0-52 0 0,0 0 131 0 0,0 0 57 0 0,0 0-107 0 0,0 0-229 0 0,0 0-252 0 0,0 0-140 0 0,0 0-75 0 0,0 0-39 0 0,0 0-16 0 0,-1 30-11 0 0,-2 94-3 0 0,17 11 302 0 0,-8-111-361 0 0,22 60 628 0 0,-20-107 2109 0 0,33-164-1994 0 0,-35 169-783 0 0,2-10-6 0 0,1 0-1 0 0,2 0 1 0 0,0 1 0 0 0,2 1 0 0 0,1 0-1 0 0,1 1 1 0 0,1 0 0 0 0,1 1 0 0 0,12-11-23 0 0,97-63 19 0 0,-124 98-21 0 0,-1 1 1 0 0,0-1-1 0 0,1 1 0 0 0,-1-1 1 0 0,0 1-1 0 0,1-1 1 0 0,-1 1-1 0 0,0 0 1 0 0,0 0-1 0 0,0 0 1 0 0,0 0-1 0 0,0 0 1 0 0,0 0-1 0 0,0 0 1 0 0,0 0-1 0 0,0 0 1 0 0,0 0-1 0 0,0 1 1 0 0,-1-1-1 0 0,1 0 1 0 0,0 0-1 0 0,-1 1 1 0 0,1-1-1 0 0,-1 0 1 0 0,0 1-1 0 0,1-1 1 0 0,-1 1-1 0 0,0-1 1 0 0,0 1-1 0 0,0-1 1 0 0,0 0-1 0 0,0 1 1 0 0,0 0 1 0 0,1 4-2 0 0,3 156 164 0 0,-4-97-191 0 0,0-64 9 0 0,0-1-4 0 0,0 0 15 0 0,0 0-42 0 0,0 0-41 0 0,0 0-59 0 0,26-13-7132 0 0,-19 8 46 0 0,-3 1-4689 0 0</inkml:trace>
  <inkml:trace contextRef="#ctx0" brushRef="#br0" timeOffset="4602.131">2135 639 0 0 0,'0'0'864'0'0,"0"0"92"0"0,0 0 13 0 0,0 0 19 0 0,0 0 40 0 0,0 0 35 0 0,0 0 50 0 0,0 0 29 0 0,0 0 4 0 0,8-10-21 0 0,25-30-9 0 0,-24 25 6623 0 0,-11 5-3976 0 0,-29 0-2961 0 0,24 10 275 0 0,-5 0-1003 0 0,0 0 1 0 0,0 1 0 0 0,0 0 0 0 0,1 1-1 0 0,-1 1 1 0 0,1 0 0 0 0,-1 0 0 0 0,1 1-1 0 0,0 1 1 0 0,0 0 0 0 0,1 0-1 0 0,-1 1 1 0 0,1 0 0 0 0,0 1 0 0 0,1 0-1 0 0,0 1 1 0 0,0 0 0 0 0,1 0 0 0 0,-1 1-1 0 0,2 0 1 0 0,-1 0 0 0 0,2 1-1 0 0,-1 0 1 0 0,1 0 0 0 0,1 1 0 0 0,-1-1-1 0 0,2 1 1 0 0,-2 6-75 0 0,3-7 14 0 0,0 1 0 0 0,1-1 1 0 0,1 1-1 0 0,0-1 0 0 0,0 1 0 0 0,1-1 0 0 0,0 1 1 0 0,1 0-1 0 0,0-1 0 0 0,1 1 0 0 0,1 2-14 0 0,0-9 28 0 0,0 1 0 0 0,0-1 0 0 0,1 1 0 0 0,0-1 0 0 0,0-1 0 0 0,0 1 0 0 0,0 0 0 0 0,0-1 0 0 0,1 0 0 0 0,0 0 0 0 0,-1 0 0 0 0,1-1 0 0 0,0 1 0 0 0,1-1 0 0 0,-1 0 0 0 0,0-1 0 0 0,0 1 0 0 0,1-1 0 0 0,-1 0 0 0 0,1-1 0 0 0,-1 1 0 0 0,1-1 0 0 0,-1 0 0 0 0,1-1 0 0 0,-1 1 0 0 0,1-1 0 0 0,-1 0 0 0 0,1 0 0 0 0,-1-1 0 0 0,0 1 0 0 0,1-1 0 0 0,-1 0 0 0 0,0-1 0 0 0,0 1 0 0 0,1-2-28 0 0,10-7 116 0 0,0-1 0 0 0,-1 0-1 0 0,0-1 1 0 0,-1 0-1 0 0,0-2 1 0 0,-1 1-1 0 0,-1-2 1 0 0,-1 1 0 0 0,0-2-1 0 0,-1 1 1 0 0,0-2-1 0 0,3-9-115 0 0,63-130 234 0 0,-75 285-8 0 0,28 11-204 0 0,6-86-516 0 0,-27-43 252 0 0,0 2-2281 0 0,-4-9-8276 0 0,-4-3-866 0 0</inkml:trace>
  <inkml:trace contextRef="#ctx0" brushRef="#br0" timeOffset="5113.598">2547 499 10114 0 0,'0'0'2571'0'0,"0"0"-397"0"0,0 0-345 0 0,0 0-232 0 0,0 0-211 0 0,0 0-302 0 0,0 0-328 0 0,0 0-256 0 0,0 0-116 0 0,0 0-11 0 0,0 0 52 0 0,0 0 58 0 0,0 0-3 0 0,1 8-52 0 0,57 231 918 0 0,-56-228-1346 0 0,1 1 0 0 0,0-1 0 0 0,1 1 1 0 0,0-1-1 0 0,1 0 0 0 0,0-1 1 0 0,1 1-1 0 0,0-1 0 0 0,1 0 0 0 0,0-1 1 0 0,0 1-1 0 0,1-1 0 0 0,0-1 1 0 0,2 1-1 0 0,-8-8 27 0 0,-1-1 0 0 0,1 0 0 0 0,-1 1 1 0 0,1-1-1 0 0,0 0 0 0 0,-1 0 1 0 0,1 0-1 0 0,-1-1 0 0 0,1 1 0 0 0,0 0 1 0 0,-1 0-1 0 0,1-1 0 0 0,-1 1 0 0 0,1-1 1 0 0,-1 0-1 0 0,1 1 0 0 0,-1-1 1 0 0,1 0-1 0 0,-1 0 0 0 0,0 0 0 0 0,1 0 1 0 0,-1 0-1 0 0,0 0 0 0 0,0 0 1 0 0,0 0-1 0 0,0 0 0 0 0,0-1 0 0 0,0 1 1 0 0,0 0-1 0 0,0-1 0 0 0,0 1 1 0 0,-1-1-1 0 0,1 1 0 0 0,-1-1 0 0 0,1 1 1 0 0,-1-1-1 0 0,1 1 0 0 0,-1-1 1 0 0,0 0-1 0 0,0 1 0 0 0,0-1 0 0 0,0 0 1 0 0,0 1-1 0 0,0-2-27 0 0,4-8 116 0 0,35-132 935 0 0,4-1-398 0 0,0 64-521 0 0,-43 80-149 0 0,5-1-877 0 0,12 2-1021 0 0,-13 0-2580 0 0,-2 2-3734 0 0,-2 0-3115 0 0</inkml:trace>
  <inkml:trace contextRef="#ctx0" brushRef="#br0" timeOffset="5429.518">3132 554 18748 0 0,'0'0'1239'0'0,"0"0"-359"0"0,0 0-73 0 0,0 0 97 0 0,0 0 59 0 0,0 0-101 0 0,0 0-264 0 0,0 0-243 0 0,0 0-122 0 0,0 0-56 0 0,0 0-44 0 0,0 0-25 0 0,0 0-33 0 0,-3 29-27 0 0,-9 89-19 0 0,9-15-45 0 0,10-81-425 0 0,-4-19-3960 0 0,0-2-4437 0 0,-1-1-2329 0 0</inkml:trace>
  <inkml:trace contextRef="#ctx0" brushRef="#br0" timeOffset="5681.895">3125 355 9698 0 0,'0'0'2681'0'0,"0"0"-1057"0"0,0 0-496 0 0,0 0-288 0 0,0 0-207 0 0,0 0-185 0 0,0 0-256 0 0,0 0-216 0 0,0 0-336 0 0,0 0-633 0 0,0 0-743 0 0,0 0-1649 0 0,0 0-7361 0 0</inkml:trace>
  <inkml:trace contextRef="#ctx0" brushRef="#br0" timeOffset="5977.589">3550 39 13235 0 0,'0'0'2716'0'0,"0"0"-1086"0"0,0 0-572 0 0,0 0-97 0 0,0 0 1 0 0,0 0-58 0 0,0 0-119 0 0,0 0-167 0 0,0 0-94 0 0,0 0-9 0 0,0 0-46 0 0,0 0-61 0 0,0 0-38 0 0,5 16-53 0 0,12 54-42 0 0,-9 94 641 0 0,-31 167-532 0 0,20-228-551 0 0,3-102 85 0 0,0-1-46 0 0,0 0-48 0 0,0 0-52 0 0,0 0-75 0 0,0 0-109 0 0,0 0-151 0 0,0 0-236 0 0,-4-18-11429 0 0,4 17 1075 0 0</inkml:trace>
  <inkml:trace contextRef="#ctx0" brushRef="#br0" timeOffset="6213.638">3278 484 15939 0 0,'0'0'1470'0'0,"0"0"-159"0"0,0 0 15 0 0,0 0 22 0 0,0 0-136 0 0,32-7-213 0 0,103-20-197 0 0,41 7 909 0 0,-154 18-1714 0 0,1 2 1 0 0,-1 0 0 0 0,1 2 0 0 0,-1 0 0 0 0,1 1-1 0 0,-1 2 1 0 0,0 0 0 0 0,11 5 2 0 0,47 37-5505 0 0,-67-36-1772 0 0,-2-3-4745 0 0</inkml:trace>
  <inkml:trace contextRef="#ctx0" brushRef="#br0" timeOffset="6797.198">4051 481 12115 0 0,'0'0'2128'0'0,"0"0"-716"0"0,0 0-341 0 0,0 0-39 0 0,0 0-31 0 0,0 0-94 0 0,0 0-193 0 0,0 0-226 0 0,0 0-182 0 0,0 0-95 0 0,0 0-38 0 0,0 0-30 0 0,0 0-5 0 0,-11 24 6 0 0,-32 77-21 0 0,33-46 133 0 0,13-53-164 0 0,-1 0 0 0 0,1 0 0 0 0,0 0 0 0 0,0 0 0 0 0,0 0 0 0 0,0-1 0 0 0,0 1 0 0 0,0-1 0 0 0,0 0 0 0 0,0 0 0 0 0,1 0 0 0 0,-1 0 0 0 0,0-1 0 0 0,1 1 0 0 0,-1-1 0 0 0,0 0 0 0 0,1 0 0 0 0,-1 0 0 0 0,1 0 0 0 0,-1-1 0 0 0,0 1 0 0 0,1-1 0 0 0,-1 0 0 0 0,0 0 0 0 0,0 0-1 0 0,0 0 1 0 0,0-1 0 0 0,0 1 0 0 0,0-1 0 0 0,2-1-92 0 0,29-22 559 0 0,0-2-1 0 0,-2-1 1 0 0,-1-1-1 0 0,19-25-558 0 0,6-4 518 0 0,-56 59-517 0 0,0 0 1 0 0,0-1 0 0 0,0 1 0 0 0,0-1-1 0 0,0 1 1 0 0,0-1 0 0 0,1 1 0 0 0,-1-1-1 0 0,0 1 1 0 0,0-1 0 0 0,0 1 0 0 0,1-1-1 0 0,-1 1 1 0 0,0-1 0 0 0,1 0-1 0 0,-1 1 1 0 0,0-1 0 0 0,1 1 0 0 0,-1-1-1 0 0,1 0 1 0 0,-1 1 0 0 0,1-1 0 0 0,-1 0-1 0 0,0 1 1 0 0,1-1 0 0 0,-1 0 0 0 0,1 0-1 0 0,-1 0 1 0 0,1 1 0 0 0,0-1 0 0 0,-1 0-1 0 0,1 0 1 0 0,-1 0 0 0 0,1 0 0 0 0,-1 0-1 0 0,1 0 1 0 0,-1 0 0 0 0,1 0-1 0 0,-1 0 1 0 0,1 0 0 0 0,-1 0 0 0 0,1-1-1 0 0,-1 1 1 0 0,1 0 0 0 0,-1 0 0 0 0,1 0-1 0 0,-1-1 1 0 0,1 1 0 0 0,-1 0 0 0 0,1-1-1 0 0,-1 1 1 0 0,1 0 0 0 0,-1-1 0 0 0,0 1-1 0 0,1 0 1 0 0,-1-1 0 0 0,0 1 0 0 0,1-1-1 0 0,-1 1 1 0 0,0-1 0 0 0,1 1 0 0 0,-1-1-1 0 0,0 1 1 0 0,0-1 0 0 0,0 1-1 0 0,0-1 1 0 0,1 1 0 0 0,-1-1-2 0 0,4 11 7 0 0,66 229 101 0 0,-9-78-128 0 0,-41-116 25 0 0,-2 1 1 0 0,-2 0 0 0 0,-2 1 0 0 0,-2 0-1 0 0,-2 1 1 0 0,-2 1 0 0 0,1 44-6 0 0,-7-84 11 0 0,-2 1 0 0 0,1 0 0 0 0,-1 0 0 0 0,-1-1 0 0 0,0 1 0 0 0,0 0 0 0 0,-1-1 0 0 0,0 1 0 0 0,-1-1 0 0 0,0 1 0 0 0,-1-1 0 0 0,1 0 0 0 0,-2 0 0 0 0,1-1 0 0 0,-1 1 0 0 0,-1-1 0 0 0,1 0 0 0 0,-1 0 0 0 0,-1-1 0 0 0,-2 3-11 0 0,-2 0 37 0 0,-1-1 1 0 0,0 0-1 0 0,0-1 0 0 0,-1 0 1 0 0,0-1-1 0 0,0-1 0 0 0,-1 0 1 0 0,0-1-1 0 0,0 0 0 0 0,0-1 1 0 0,-1 0-1 0 0,1-1 0 0 0,-1-1 1 0 0,0-1-1 0 0,1 0 1 0 0,-1 0-1 0 0,-7-2-37 0 0,18 0 14 0 0,1 0-1 0 0,-1 0 1 0 0,1 0-1 0 0,0-1 1 0 0,-1 1 0 0 0,1-1-1 0 0,0 0 1 0 0,0 1 0 0 0,0-1-1 0 0,0-1 1 0 0,0 1 0 0 0,1 0-1 0 0,-1-1 1 0 0,1 0 0 0 0,-1 1-1 0 0,1-1 1 0 0,0 0 0 0 0,0 0-1 0 0,0 0 1 0 0,1 0 0 0 0,-1-1-1 0 0,1 1 1 0 0,0 0 0 0 0,-1-1-1 0 0,2 1 1 0 0,-1-1 0 0 0,0 1-1 0 0,1-1 1 0 0,-1-1-14 0 0,7-105 65 0 0,4 86-132 0 0,0 0 0 0 0,2 1 0 0 0,0 1 0 0 0,1 0 0 0 0,2 1 0 0 0,0 0 0 0 0,1 1 0 0 0,1 1 0 0 0,7-5 67 0 0,59-51-8136 0 0,-76 68-3813 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70 6689 0 0,'0'0'874'0'0,"0"0"1"0"0,0 0 169 0 0,0 0 318 0 0,0 0 171 0 0,0 0-120 0 0,0 0-310 0 0,0 0-379 0 0,0 0-263 0 0,0 0-130 0 0,0 0-24 0 0,-9 13 33 0 0,-30 36 25 0 0,30-32 1882 0 0,18-16-1204 0 0,14-12-59 0 0,-12 1-581 0 0,0 0 0 0 0,-1-1 0 0 0,0 0-1 0 0,-1-1 1 0 0,0 0 0 0 0,-1 0 0 0 0,0-1-1 0 0,-1 0 1 0 0,1-3-403 0 0,-9 17 35 0 0,1-1 0 0 0,-1 0 0 0 0,1 0 0 0 0,-1 1 1 0 0,1-1-1 0 0,-1 0 0 0 0,1 0 0 0 0,0 0 0 0 0,-1 0 0 0 0,1 0 0 0 0,-1 0 0 0 0,1 0 0 0 0,-1 0 0 0 0,1 0 0 0 0,-1 0 1 0 0,1 0-1 0 0,-1 0 0 0 0,1 0 0 0 0,-1 0 0 0 0,1 0 0 0 0,-1-1 0 0 0,1 1 0 0 0,-1 0 0 0 0,1 0 0 0 0,-1 0 0 0 0,1-1 1 0 0,-1 1-1 0 0,1 0 0 0 0,0-1 0 0 0,-1 1 0 0 0,1 0 0 0 0,0-1 0 0 0,-1 1 0 0 0,1-1 0 0 0,0 1 0 0 0,-1 0 1 0 0,1-1-1 0 0,0 1 0 0 0,0-1 0 0 0,0 1 0 0 0,-1-1 0 0 0,1 1 0 0 0,0-1 0 0 0,0 1 0 0 0,0-1 0 0 0,0 1 0 0 0,0-1 1 0 0,0 1-1 0 0,0-1 0 0 0,0 1 0 0 0,0-1 0 0 0,0 1 0 0 0,0-1 0 0 0,0 1 0 0 0,0-1 0 0 0,0 1 0 0 0,1-1 0 0 0,-1 1 1 0 0,0 0-1 0 0,0-1 0 0 0,1 1 0 0 0,-1-1 0 0 0,0 1 0 0 0,0-1 0 0 0,1 1 0 0 0,-1 0 0 0 0,0-1 0 0 0,1 1 0 0 0,0-1-35 0 0,-34 20 80 0 0,23 7-730 0 0,12-5-2824 0 0,-1-3-3826 0 0,-1-13-3968 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10082 0 0,'0'0'1463'0'0,"0"0"-417"0"0,0 0-186 0 0,0 0 104 0 0,0 0 195 0 0,0 0 119 0 0,0 0-131 0 0,0 0-327 0 0,0 0-319 0 0,0 0-179 0 0,0 0-68 0 0,0 0 22 0 0,18 1 1611 0 0,-9 17-1498 0 0,-1 1 0 0 0,0 0 0 0 0,-1 0 0 0 0,-1 0 0 0 0,-1 1 0 0 0,-1 0 0 0 0,-1 0 0 0 0,0 1 0 0 0,-1 8-389 0 0,10 53 364 0 0,2-5-208 0 0,2 10 4 0 0,3-1 0 0 0,27 70-160 0 0,-8-51 83 0 0,-31-124 1480 0 0,35-145-1368 0 0,-12 71-159 0 0,83-274 56 0 0,-92 261-90 0 0,-21 105-15 0 0,0 1-4 0 0,0 0-10 0 0,0 0-21 0 0,0 0-27 0 0,0 0-39 0 0,0 0-48 0 0,-9 23-474 0 0,-7 50-1428 0 0,16-49-2138 0 0,5-2-5181 0 0,-3-17-2031 0 0</inkml:trace>
  <inkml:trace contextRef="#ctx0" brushRef="#br0" timeOffset="4450.999">501 685 472 0 0,'0'0'1518'0'0,"0"0"29"0"0,0 0 202 0 0,0 0 232 0 0,0 0 58 0 0,0 0-135 0 0,0 0-259 0 0,0 0-261 0 0,0 0-209 0 0,0 0-133 0 0,0 0-84 0 0,11-10 3693 0 0,-56 5-1825 0 0,41 6-2794 0 0,-1-1 1 0 0,0 1-1 0 0,1 0 1 0 0,-1 0-1 0 0,0 0 1 0 0,1 1 0 0 0,-1 0-1 0 0,1 0 1 0 0,0 0-1 0 0,0 0 1 0 0,0 1-1 0 0,0-1 1 0 0,0 1 0 0 0,0 0-1 0 0,1 1 1 0 0,-1-1-1 0 0,1 0 1 0 0,0 1-1 0 0,0 0 1 0 0,0 0-1 0 0,0 0 1 0 0,1 0 0 0 0,0 0-1 0 0,-2 3-32 0 0,3 66 247 0 0,2-70-220 0 0,0-1-1 0 0,0 0 1 0 0,0 1 0 0 0,0-1-1 0 0,1 0 1 0 0,-1 0 0 0 0,1 0 0 0 0,-1 0-1 0 0,1 0 1 0 0,0 0 0 0 0,-1 0-1 0 0,1-1 1 0 0,0 1 0 0 0,0-1-1 0 0,1 1 1 0 0,-1-1 0 0 0,0 0 0 0 0,0 0-1 0 0,1 0 1 0 0,-1 0 0 0 0,0 0-1 0 0,1 0 1 0 0,-1-1 0 0 0,1 1-1 0 0,-1-1 1 0 0,1 1 0 0 0,-1-1 0 0 0,1 0-1 0 0,-1 0 1 0 0,1-1 0 0 0,0 1-1 0 0,-1 0 1 0 0,1-1 0 0 0,-1 1 0 0 0,0-1-1 0 0,1 0 1 0 0,-1 0 0 0 0,1 0-1 0 0,-1 0 1 0 0,0 0 0 0 0,2-2-27 0 0,69-79 1124 0 0,-30-17-681 0 0,-44 108-362 0 0,0-1 0 0 0,1 0 1 0 0,-1 1-1 0 0,2-1 0 0 0,-1 1 0 0 0,1-1 1 0 0,0 1-1 0 0,1-1 0 0 0,0 0 0 0 0,0 0 0 0 0,1 0 1 0 0,0 0-1 0 0,2 2-81 0 0,44 134 53 0 0,-21 17-45 0 0,-27-153-1 0 0,-1 1-1 0 0,0-1 0 0 0,0 1 0 0 0,-1-1 0 0 0,0 1 0 0 0,-1-1 0 0 0,0 0 1 0 0,0 0-1 0 0,0 0 0 0 0,-1 0 0 0 0,-1 0 0 0 0,1 0 0 0 0,-1-1 1 0 0,0 1-1 0 0,-1-1 0 0 0,0 0 0 0 0,0-1 0 0 0,0 1 0 0 0,-1-1 0 0 0,0 0 1 0 0,0 0-1 0 0,-1-1 0 0 0,1 0 0 0 0,-1 0 0 0 0,0 0 0 0 0,-3 0-6 0 0,9-4 4 0 0,0-1-1 0 0,0 1 0 0 0,0 0 0 0 0,0-1 0 0 0,0 1 0 0 0,-1-1 1 0 0,1 1-1 0 0,0-1 0 0 0,0 0 0 0 0,0 1 0 0 0,0-1 1 0 0,0 0-1 0 0,-1 0 0 0 0,1 0 0 0 0,0 0 0 0 0,0 0 1 0 0,0 0-1 0 0,-1 0 0 0 0,1 0 0 0 0,0-1 0 0 0,0 1 0 0 0,0 0 1 0 0,0-1-1 0 0,-1 1 0 0 0,1-1 0 0 0,0 1 0 0 0,0-1 1 0 0,0 0-1 0 0,0 1 0 0 0,0-1 0 0 0,0 0 0 0 0,1 0 0 0 0,-1 1 1 0 0,0-1-1 0 0,0 0 0 0 0,0 0 0 0 0,1 0 0 0 0,-1 0 1 0 0,0 0-1 0 0,1 0 0 0 0,-1 0 0 0 0,1-1 0 0 0,0 1 1 0 0,-1 0-1 0 0,1 0 0 0 0,0 0 0 0 0,-1 0 0 0 0,1-1 0 0 0,0 1 1 0 0,0-1-4 0 0,-5-68 6 0 0,5 63 14 0 0,2-4-20 0 0,1 0-1 0 0,0 1 1 0 0,1-1 0 0 0,0 1 0 0 0,1 0 0 0 0,0 0-1 0 0,0 1 1 0 0,1-1 0 0 0,0 1 0 0 0,1 1 0 0 0,0-1 0 0 0,1 1-1 0 0,-1 0 1 0 0,2 1 0 0 0,-1-1 0 0 0,1 2 0 0 0,0-1-1 0 0,0 1 1 0 0,0 1 0 0 0,1 0 0 0 0,0 0 0 0 0,1 0 0 0 0,-5 3-2 0 0,3-4-6 0 0,0 2 0 0 0,1-1 0 0 0,-1 1 0 0 0,1 0-1 0 0,0 1 1 0 0,0 1 0 0 0,1-1 0 0 0,-1 1 0 0 0,1 1 0 0 0,0 0 8 0 0,-11 1 12 0 0,0 0-15 0 0,0 0-7 0 0,0 0-16 0 0,0 0-22 0 0,0 0-28 0 0,0 0-42 0 0,0 0-53 0 0,-3-3-2282 0 0,1-1-4645 0 0,2 4-5026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39 14331 0 0,'0'0'1542'0'0,"0"0"-239"0"0,0 0-188 0 0,0 0-3 0 0,0 0 27 0 0,0 0-52 0 0,0 0-190 0 0,0 0-293 0 0,0 0-245 0 0,0 0-115 0 0,0 0 28 0 0,0 0 80 0 0,-1 8 56 0 0,-2 130 1586 0 0,5 67-1063 0 0,-54 33-770 0 0,35-165-1210 0 0,17-72 759 0 0,0-1-36 0 0,0 0-69 0 0,24-31-4745 0 0,-20 25 4058 0 0,8-11-6143 0 0,-6 9-3759 0 0</inkml:trace>
  <inkml:trace contextRef="#ctx0" brushRef="#br0" timeOffset="252.093">0 97 10354 0 0,'0'0'1938'0'0,"0"0"-456"0"0,0 0-423 0 0,0 0-139 0 0,0 0 63 0 0,0 0 137 0 0,0 0 68 0 0,0 0-41 0 0,0 0-115 0 0,0 0-126 0 0,0 0-115 0 0,40-12-83 0 0,126-35-67 0 0,-34 26 403 0 0,-32 10-448 0 0,0 5-1 0 0,92 7-595 0 0,-99 20-896 0 0,-64 4-7839 0 0,-24-18-3105 0 0</inkml:trace>
  <inkml:trace contextRef="#ctx0" brushRef="#br0" timeOffset="694.954">674 544 14891 0 0,'0'0'920'0'0,"0"0"-365"0"0,0 0-255 0 0,0 0 10 0 0,0 0 146 0 0,0 0 169 0 0,0 0 149 0 0,0 0 29 0 0,0 0-47 0 0,0 0-68 0 0,0 0-147 0 0,0 0-107 0 0,16-1-60 0 0,120-2 1288 0 0,-133 4-1623 0 0,0 1-1 0 0,0 0 1 0 0,0 0-1 0 0,0 0 1 0 0,-1 0 0 0 0,1 0-1 0 0,-1 1 1 0 0,1-1-1 0 0,-1 1 1 0 0,0-1-1 0 0,0 1 1 0 0,0 0 0 0 0,0 0-1 0 0,-1 0 1 0 0,1 0-1 0 0,-1 0 1 0 0,0 0-1 0 0,0 0 1 0 0,0 1-1 0 0,0-1 1 0 0,0 0 0 0 0,-1 1-1 0 0,0-1 1 0 0,1 0-1 0 0,-1 1 1 0 0,0-1-1 0 0,-1 1 1 0 0,1-1 0 0 0,-1 0-1 0 0,1 1 1 0 0,-1-1-1 0 0,0 0 1 0 0,0 0-1 0 0,0 0 1 0 0,-1 1 0 0 0,1-1-1 0 0,-2 2-38 0 0,-96 117 984 0 0,85-107-877 0 0,10-12-56 0 0,0 1 0 0 0,0 0 0 0 0,0 1-1 0 0,1-1 1 0 0,-1 0 0 0 0,1 1 0 0 0,0 0-1 0 0,0 0 1 0 0,1 0 0 0 0,-1 0 0 0 0,1 0-1 0 0,0 1 1 0 0,1-1 0 0 0,-2 5-51 0 0,5-8 34 0 0,0 1 1 0 0,-1 0-1 0 0,1-1 1 0 0,0 1-1 0 0,0-1 1 0 0,1 1 0 0 0,-1-1-1 0 0,0 0 1 0 0,1 0-1 0 0,-1 0 1 0 0,1 0-1 0 0,0-1 1 0 0,0 1-1 0 0,-1-1 1 0 0,1 0-1 0 0,0 1 1 0 0,0-1-1 0 0,0 0 1 0 0,1-1-1 0 0,-1 1 1 0 0,0-1-1 0 0,0 1 1 0 0,0-1-1 0 0,0 0 1 0 0,1 0 0 0 0,-1 0-1 0 0,0-1 1 0 0,0 1-1 0 0,0-1 1 0 0,0 1-1 0 0,0-1 1 0 0,1-1-35 0 0,8 2 96 0 0,23-3 77 0 0,0-1-1 0 0,0-2 0 0 0,-1-1 0 0 0,0-2 1 0 0,0-1-1 0 0,16-9-172 0 0,-27 11-1053 0 0,23-7 2435 0 0,-30 12-6200 0 0,2 2-5582 0 0,-18 1-3072 0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4897 0 0,'0'0'1232'0'0,"0"0"-102"0"0,0 0 118 0 0,0 0 256 0 0,0 0 177 0 0,0 0-35 0 0,0 0-229 0 0,0 0-318 0 0,0 0-308 0 0,0 0-227 0 0,0 0-115 0 0,-2-2-23 0 0,-4-4 3069 0 0,7 6-2985 0 0,-1 0-26 0 0,0 0-41 0 0,0 0-34 0 0,0 0-29 0 0,0 0-47 0 0,0 0-51 0 0,0 0-26 0 0,0 0-44 0 0,41 7 1634 0 0,285 24 165 0 0,-137-17-1679 0 0,-126-11 700 0 0,-63-3-1072 0 0,-11-8-1423 0 0,-4 2-2885 0 0,5 6-4641 0 0,7 0-2815 0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7306 0 0,'0'0'2439'0'0,"0"0"-483"0"0,0 0-234 0 0,0 0-48 0 0,0 0-45 0 0,0 0-167 0 0,0 0-278 0 0,0 0-309 0 0,0 0-230 0 0,0 0-136 0 0,0 0-43 0 0,0 0 0 0 0,0 0 33 0 0,-3 0 1354 0 0,59 11 853 0 0,151 4-797 0 0,-157-16-1743 0 0,132 13 160 0 0,-103 5-258 0 0,-48-28-923 0 0,-21-13-2827 0 0,-3 5-4285 0 0,-5 15-4052 0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35 549 2353 0 0,'0'0'2259'0'0,"0"0"-528"0"0,0 0-91 0 0,0 0 102 0 0,0 0 45 0 0,0 0-91 0 0,0 0-154 0 0,0 0-177 0 0,0 0-182 0 0,0 0-164 0 0,0 0-161 0 0,0 0-97 0 0,0 0-69 0 0,-5-4-37 0 0,2 3-493 0 0,1-1-1 0 0,0 0 0 0 0,0 0 1 0 0,0 0-1 0 0,0 0 0 0 0,0 0 1 0 0,1 0-1 0 0,-1 0 1 0 0,1-1-1 0 0,-1 1 0 0 0,1-1 1 0 0,0 1-1 0 0,0-1 0 0 0,0 1 1 0 0,0-1-1 0 0,0 0 0 0 0,1 0 1 0 0,-1 1-1 0 0,1-1 1 0 0,-1 0-1 0 0,1 0 0 0 0,0 1 1 0 0,1-3-162 0 0,-2-5 181 0 0,1 0 1 0 0,0 1 0 0 0,1-1-1 0 0,0 0 1 0 0,0 0 0 0 0,1 0-1 0 0,1 1 1 0 0,-1-1-1 0 0,2 1 1 0 0,1-4-182 0 0,12-19 128 0 0,1 2 0 0 0,1 0 0 0 0,1 1 0 0 0,2 1 0 0 0,1 1 0 0 0,1 1 0 0 0,2 1 0 0 0,9-6-128 0 0,22-9 188 0 0,-57 40-198 0 0,13 11-26 0 0,24 92 145 0 0,-2 154 43 0 0,-26-136-85 0 0,1-147 669 0 0,1-17-751 0 0,2 0 0 0 0,2 2 0 0 0,1 0 0 0 0,3 0 0 0 0,9-14 15 0 0,-24 49-5 0 0,8-18 4 0 0,1 0-1 0 0,1 1 1 0 0,1 0 0 0 0,1 1 0 0 0,1 1 0 0 0,1 1-1 0 0,1 0 1 0 0,1 1 0 0 0,0 1 0 0 0,9-4 1 0 0,-25 19 7 0 0,-3 2-12 0 0,0-1 0 0 0,0 1-1 0 0,0 0 1 0 0,0 0 0 0 0,1 0 0 0 0,-1 0 0 0 0,0 0 0 0 0,0 0-1 0 0,1 1 1 0 0,-1-1 0 0 0,0 0 0 0 0,1 1 0 0 0,-1-1 0 0 0,1 1-1 0 0,-1-1 1 0 0,1 1 0 0 0,-1-1 0 0 0,1 1 0 0 0,-1 0 0 0 0,1 0-1 0 0,-1 0 1 0 0,1 0 0 0 0,-1 0 0 0 0,1 0 0 0 0,-1 1 0 0 0,1-1-1 0 0,-1 0 1 0 0,1 1 0 0 0,-1-1 0 0 0,1 1 0 0 0,-1-1-1 0 0,0 1 1 0 0,1 0 0 0 0,-1 0 0 0 0,0-1 0 0 0,1 1 0 0 0,-1 0-1 0 0,1 1 6 0 0,2 11 10 0 0,0 0 0 0 0,0 1-1 0 0,-2-1 1 0 0,1 1 0 0 0,-2-1 0 0 0,0 1-1 0 0,0 0 1 0 0,-2 0 0 0 0,1-1-1 0 0,-2 1-9 0 0,1 28 21 0 0,-17 146 155 0 0,-4-89-155 0 0,18-89-1126 0 0,9-13-2935 0 0,9-7-3223 0 0,-9 6-4234 0 0</inkml:trace>
  <inkml:trace contextRef="#ctx0" brushRef="#br0" timeOffset="860.779">1458 114 12819 0 0,'0'0'1615'0'0,"0"0"-300"0"0,0 0-87 0 0,0 0 40 0 0,0 0-33 0 0,0 0-120 0 0,0 0-187 0 0,0 0-189 0 0,0 0-147 0 0,0 0-124 0 0,0 0-74 0 0,0 0-57 0 0,0 0-39 0 0,-25 5-9 0 0,-79 14-18 0 0,49 5 241 0 0,44-16-444 0 0,2-1 1 0 0,-1 1-1 0 0,1 1 1 0 0,0 0 0 0 0,1 0-1 0 0,0 1 1 0 0,1 0-1 0 0,0 0 1 0 0,0 1-1 0 0,1 0 1 0 0,1 0 0 0 0,-5 12-69 0 0,8-17 5 0 0,-27 114 82 0 0,29-119-78 0 0,-1 1 0 0 0,1 0-1 0 0,-1-1 1 0 0,1 1 0 0 0,0 0 0 0 0,0-1 0 0 0,-1 1 0 0 0,1 0 0 0 0,0 0 0 0 0,1-1 0 0 0,-1 1 0 0 0,0 0 0 0 0,0 0 0 0 0,1-1 0 0 0,-1 1 0 0 0,1 0 0 0 0,-1-1 0 0 0,1 1 0 0 0,0-1-1 0 0,0 1 1 0 0,0-1 0 0 0,0 1 0 0 0,0-1 0 0 0,0 1 0 0 0,0-1 0 0 0,0 0 0 0 0,0 0 0 0 0,1 1 0 0 0,-1-1 0 0 0,1 0 0 0 0,-1 0 0 0 0,1 0 0 0 0,-1-1 0 0 0,1 1 0 0 0,-1 0 0 0 0,1-1-1 0 0,0 1 1 0 0,-1 0 0 0 0,1-1 0 0 0,0 0 0 0 0,-1 1 0 0 0,1-1 0 0 0,0 0 0 0 0,1 0-9 0 0,5-2 93 0 0,0 0-1 0 0,0 0 1 0 0,0-1 0 0 0,0 0 0 0 0,-1-1-1 0 0,1 0 1 0 0,-1 0 0 0 0,0 0 0 0 0,0-1-1 0 0,-1 0 1 0 0,1 0 0 0 0,-1-1-1 0 0,0 0 1 0 0,0 0 0 0 0,-1 0 0 0 0,5-7-93 0 0,12-10 40 0 0,172-179 279 0 0,-162 183-355 0 0,-32 19 25 0 0,0 0 2 0 0,18 59 102 0 0,0 40-23 0 0,-5 2-1 0 0,-5 0 0 0 0,-3 0 1 0 0,-5 0-1 0 0,-12 84-69 0 0,9-163 35 0 0,-1 1 1 0 0,-1-1-1 0 0,-1 0 0 0 0,-1 0 1 0 0,-1 0-1 0 0,-1-1 0 0 0,0 0 1 0 0,-2-1-1 0 0,-1 0 0 0 0,0-1 0 0 0,-1 0 1 0 0,-1-1-1 0 0,-2 1-35 0 0,11-13 26 0 0,0-1 0 0 0,1-1 1 0 0,-1 1-1 0 0,-1-1 0 0 0,1 0 0 0 0,-1 0 1 0 0,0 0-1 0 0,0-1 0 0 0,0 0 1 0 0,0 0-1 0 0,0 0 0 0 0,-1-1 0 0 0,1 0 1 0 0,-1 0-1 0 0,1-1 0 0 0,-2 0-26 0 0,4-3 15 0 0,1 0 1 0 0,0 0-1 0 0,0-1 1 0 0,1 1-1 0 0,-1-1 1 0 0,0 0-1 0 0,1 0 1 0 0,0 0-1 0 0,0 0 0 0 0,0 0 1 0 0,0-1-1 0 0,0 1 1 0 0,0-1-1 0 0,1 1 1 0 0,0-1-1 0 0,0 1 1 0 0,0-1-1 0 0,0 0 0 0 0,0-1-15 0 0,-2-18 1 0 0,1 1-1 0 0,1 0 0 0 0,0 0 1 0 0,2-1-1 0 0,1 1 0 0 0,0 0 1 0 0,2 0-1 0 0,1 0 0 0 0,0 0 1 0 0,2 1-1 0 0,0 0 0 0 0,1 0 1 0 0,2 1-1 0 0,0 0 0 0 0,1 1 1 0 0,0 0-1 0 0,2 0 0 0 0,0 1 1 0 0,2 1-1 0 0,13-14 0 0 0,-19 20-19 0 0,0 0-1 0 0,0 1 0 0 0,1 0 1 0 0,0 0-1 0 0,1 1 1 0 0,0 0-1 0 0,1 1 1 0 0,-1 0-1 0 0,2 1 1 0 0,-1 0-1 0 0,1 1 0 0 0,0 1 1 0 0,0 0-1 0 0,0 0 1 0 0,1 2-1 0 0,-1-1 1 0 0,1 2-1 0 0,9-1 20 0 0,-23 3-12 0 0,-3-3-5722 0 0,3 2-2286 0 0,0-2-3974 0 0</inkml:trace>
  <inkml:trace contextRef="#ctx0" brushRef="#br0" timeOffset="1959.989">2023 92 0 0 0,'0'0'2841'0'0,"0"0"-950"0"0,0 0-51 0 0,0 0 171 0 0,0 0 94 0 0,0 0-108 0 0,0 0-276 0 0,0 0-268 0 0,0 0-204 0 0,0 0-176 0 0,0 0-115 0 0,0 0-131 0 0,0 0-97 0 0,0-8 4055 0 0,-21 86-3839 0 0,11-39-880 0 0,1 0 0 0 0,1 0 0 0 0,3 1 0 0 0,1 0-1 0 0,2 39-65 0 0,2-76 8 0 0,1-1 0 0 0,-1 1 0 0 0,1-1 0 0 0,0 1 0 0 0,0-1 0 0 0,0 1-1 0 0,0-1 1 0 0,0 0 0 0 0,0 1 0 0 0,1-1 0 0 0,-1 0 0 0 0,1 0-1 0 0,-1 0 1 0 0,1 0 0 0 0,0 0 0 0 0,0-1 0 0 0,0 1 0 0 0,0 0 0 0 0,0-1-1 0 0,0 0 1 0 0,0 1 0 0 0,1-1 0 0 0,-1 0 0 0 0,0 0 0 0 0,1 0 0 0 0,-1 0-1 0 0,1-1 1 0 0,-1 1 0 0 0,1-1 0 0 0,-1 1 0 0 0,1-1 0 0 0,-1 0 0 0 0,1 0-1 0 0,0 0 1 0 0,-1 0 0 0 0,1-1 0 0 0,-1 1 0 0 0,1-1 0 0 0,-1 1 0 0 0,1-1-1 0 0,-1 0 1 0 0,1 0 0 0 0,-1 0 0 0 0,0 0 0 0 0,0-1 0 0 0,1 1-1 0 0,-1 0 1 0 0,0-1 0 0 0,0 0 0 0 0,0 1 0 0 0,0-1 0 0 0,-1 0 0 0 0,1 0-1 0 0,0 0-7 0 0,28-21 108 0 0,-2-2-1 0 0,0 0 0 0 0,-1-2 0 0 0,-2-1 1 0 0,-1-1-1 0 0,-1-1 0 0 0,-1-1 0 0 0,-2 0 0 0 0,-1-2 1 0 0,7-19-108 0 0,46-80 502 0 0,-74 152-132 0 0,-6 32-421 0 0,2-19 56 0 0,1 1 0 0 0,1-1 0 0 0,2 1-1 0 0,2 0 1 0 0,2 20-5 0 0,-1 13 4 0 0,3 7 16 0 0,4 0-1 0 0,3 0 1 0 0,3-1-1 0 0,7 13-19 0 0,15 80 30 0 0,-29 30 110 0 0,-8-188-116 0 0,1 1 0 0 0,-1-1 0 0 0,-1 1 0 0 0,0-1 0 0 0,0 0 0 0 0,0 0 0 0 0,-1 0 0 0 0,0 0 0 0 0,-1 0-1 0 0,0 0 1 0 0,0-1 0 0 0,0 0 0 0 0,-1 0 0 0 0,0 0 0 0 0,-1-1 0 0 0,0 1 0 0 0,0-1 0 0 0,0 0 0 0 0,0-1 0 0 0,-1 0 0 0 0,0 0 0 0 0,0 0-1 0 0,0-1 1 0 0,-1 0 0 0 0,0 0 0 0 0,1-1 0 0 0,-1 0 0 0 0,-1 0 0 0 0,1-1 0 0 0,0 0 0 0 0,0-1 0 0 0,-6 1-24 0 0,11-1 8 0 0,0-1 1 0 0,0 0-1 0 0,0 0 1 0 0,0-1-1 0 0,0 1 1 0 0,0 0 0 0 0,0-1-1 0 0,0 0 1 0 0,1 0-1 0 0,-1 0 1 0 0,0 0-1 0 0,0 0 1 0 0,1 0-1 0 0,-1-1 1 0 0,1 1-1 0 0,-1-1 1 0 0,1 0-1 0 0,0 1 1 0 0,-1-1-1 0 0,1 0 1 0 0,0-1 0 0 0,0 1-1 0 0,0 0 1 0 0,1-1-1 0 0,-1 1 1 0 0,1-1-1 0 0,-1 1 1 0 0,1-1-1 0 0,0 0 1 0 0,0 0-9 0 0,-4-11 2 0 0,0 0 1 0 0,1-1-1 0 0,1 0 1 0 0,1 0 0 0 0,0 0-1 0 0,0 0 1 0 0,2 0-1 0 0,0 0 1 0 0,1 0-1 0 0,0-1 1 0 0,1 0-3 0 0,5-15 0 0 0,1 1-1 0 0,2-1 1 0 0,0 2 0 0 0,2-1 0 0 0,2 2-1 0 0,0-1 1 0 0,2 2 0 0 0,1 0 0 0 0,1 1-1 0 0,1 1 1 0 0,18-18 0 0 0,-22 28-32 0 0,1 0-1 0 0,0 1 1 0 0,1 1 0 0 0,0 0-1 0 0,1 1 1 0 0,1 1 0 0 0,0 1-1 0 0,4-1 33 0 0,28 6-1936 0 0,-36 6-5119 0 0,-14-1-4146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 6721 0 0,'0'0'1969'0'0,"0"0"-182"0"0,0 0-7 0 0,0 0-6 0 0,0 0-96 0 0,0 0-266 0 0,0 0-360 0 0,0 0-276 0 0,0 0-141 0 0,0 0-37 0 0,0 0 8 0 0,4-5 36 0 0,9-12 5 0 0,-9 13-36 0 0,-4 4-45 0 0,0 0-74 0 0,0 0-69 0 0,0 0-65 0 0,0 0-49 0 0,0 0-52 0 0,0 0-41 0 0,0 0-12 0 0,13 12 1176 0 0,4 2-946 0 0,-10-4-318 0 0,-1 1-1 0 0,0-1 0 0 0,-1 1 1 0 0,0 0-1 0 0,-1 0 1 0 0,0 0-1 0 0,0 1 0 0 0,-1 0 1 0 0,-1-1-1 0 0,0 1 1 0 0,-1 0-1 0 0,0 0 0 0 0,-1 0 1 0 0,0 0-1 0 0,-1 2-115 0 0,-1 0 40 0 0,-1 0 0 0 0,0 0 0 0 0,-1-1 1 0 0,0 1-1 0 0,-1-1 0 0 0,-1 0 0 0 0,0 0 0 0 0,0-1 0 0 0,-2 1 0 0 0,1-2 0 0 0,-2 1 0 0 0,1-1 0 0 0,-2 0 1 0 0,1-1-1 0 0,-9 7-40 0 0,-75 53 188 0 0,92-69-211 0 0,0-1 0 0 0,0 0 0 0 0,1 1 0 0 0,-1-1 0 0 0,0 0 0 0 0,0 0 0 0 0,0 0 0 0 0,0 0 0 0 0,1 0 0 0 0,-1 0 0 0 0,0 0 0 0 0,0 0 0 0 0,0 0 0 0 0,1 0 0 0 0,-1 0 0 0 0,0 0 0 0 0,0-1 0 0 0,0 1 0 0 0,1 0 0 0 0,-1-1 0 0 0,0 1 0 0 0,1 0 0 0 0,-1-1 0 0 0,0 1 0 0 0,1-1 0 0 0,-1 1 0 0 0,0-1 0 0 0,1 1 0 0 0,-1-1 0 0 0,1 0 0 0 0,-1 1 0 0 0,1-1 0 0 0,-1 0 0 0 0,1 1 0 0 0,-1-1 1 0 0,1 0-1 0 0,0 0 0 0 0,-1 1 0 0 0,1-1 0 0 0,0 0 0 0 0,0 0 0 0 0,0 0 0 0 0,0 1 0 0 0,0-1 0 0 0,0 0 0 0 0,0 0 0 0 0,0 0 0 0 0,0 1 0 0 0,0-1 0 0 0,0 0 0 0 0,0 0 0 0 0,0 0 0 0 0,0 1 0 0 0,1-1 0 0 0,-1 0 0 0 0,0 0 0 0 0,1 1 0 0 0,-1-1 0 0 0,1 0 23 0 0,9-28-3268 0 0,1 9-5155 0 0,-2 9-4033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 8466 0 0,'0'0'1927'0'0,"0"0"-149"0"0,0 0 30 0 0,0 0 27 0 0,0 0-136 0 0,0 0-333 0 0,0 0-421 0 0,0 0-317 0 0,0 0-188 0 0,0 0-62 0 0,0 0-1 0 0,3-5 385 0 0,-2 4 1940 0 0,-3 38-2261 0 0,-2 1 0 0 0,-1-1 0 0 0,-2 0 0 0 0,-1 0 0 0 0,-2-1 0 0 0,-5 10-441 0 0,-65 200 77 0 0,46-183-372 0 0,40-89-1929 0 0,48-127-3457 0 0,-21 53-6573 0 0,-26 81 4874 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1008 0 0,'0'0'2298'0'0,"0"0"1"0"0,0 0-30 0 0,0 0-77 0 0,0 0-79 0 0,0 0-178 0 0,0 0-244 0 0,0 0-283 0 0,0 0-310 0 0,0 0-272 0 0,0 0-191 0 0,0 0-69 0 0,0 0-17 0 0,4-8 551 0 0,10 53 965 0 0,65 239 321 0 0,-51-81-2245 0 0,-28-201-129 0 0,0 0 0 0 0,0 1 0 0 0,1-1-1 0 0,-1 0 1 0 0,1 1 0 0 0,-1-1 0 0 0,1 0 0 0 0,0 0 0 0 0,0 1-1 0 0,0-1 1 0 0,0 0 0 0 0,0 0 0 0 0,1 0 0 0 0,-1 0 0 0 0,1-1 0 0 0,-1 1-1 0 0,1 0 1 0 0,0 0 0 0 0,-1-1 0 0 0,1 1 0 0 0,0-1 0 0 0,0 0-1 0 0,0 0 1 0 0,0 1 0 0 0,0-1 0 0 0,0 0 0 0 0,1-1 0 0 0,-1 1 0 0 0,0 0-1 0 0,0-1 1 0 0,1 1 0 0 0,-1-1 0 0 0,0 0 0 0 0,2 1-12 0 0,26-52 772 0 0,58-200 518 0 0,-73 205-1217 0 0,-1 0 1 0 0,-3-1 0 0 0,-1 0 0 0 0,-3 0 0 0 0,-1-1-1 0 0,-3-8-73 0 0,-3 55-20 0 0,0 1-18 0 0,0 0-28 0 0,0 0-60 0 0,0 0-68 0 0,0 0-91 0 0,0 0-162 0 0,2 22-3845 0 0,1-11 499 0 0,0-4-3156 0 0,0 0-5127 0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4 332 10930 0 0,'0'0'1833'0'0,"0"0"-790"0"0,0 0-102 0 0,0 0 266 0 0,0 0 165 0 0,0 0-53 0 0,0 0-172 0 0,0 0-207 0 0,0 0-183 0 0,0 0-127 0 0,0 0-79 0 0,0 0-41 0 0,0 0-14 0 0,31-13-11 0 0,96-44-26 0 0,-64 16 322 0 0,-57 35-676 0 0,0-1-1 0 0,0 0 0 0 0,0 0 0 0 0,-1-1 1 0 0,0 0-1 0 0,-1 0 0 0 0,0 0 0 0 0,0 0 1 0 0,-1-1-1 0 0,0 1 0 0 0,0-1 0 0 0,-1 0 0 0 0,0 0 1 0 0,0 0-1 0 0,-1 0 0 0 0,0 0 0 0 0,-1 0 1 0 0,0-1-1 0 0,-1-1-104 0 0,0 8 4 0 0,0 0 0 0 0,-1 0 1 0 0,1 0-1 0 0,-1 0 0 0 0,0 0 0 0 0,0 0 1 0 0,0 1-1 0 0,0-1 0 0 0,0 1 1 0 0,0-1-1 0 0,-1 1 0 0 0,1 0 0 0 0,-1 0 1 0 0,0 0-1 0 0,0 0 0 0 0,1 0 0 0 0,-1 1 1 0 0,0-1-1 0 0,0 1 0 0 0,-1 0 0 0 0,1 0 1 0 0,0 0-1 0 0,0 0 0 0 0,-1 1 1 0 0,1-1-1 0 0,0 1 0 0 0,-1 0 0 0 0,1 0 1 0 0,0 0-1 0 0,-1 0 0 0 0,1 1 0 0 0,0-1 1 0 0,-1 1-1 0 0,1 0 0 0 0,0 0 0 0 0,0 0 1 0 0,0 0-1 0 0,0 0 0 0 0,0 1 1 0 0,-2 1-5 0 0,-9 8-11 0 0,-1 1 0 0 0,2 1-1 0 0,0 0 1 0 0,0 1 0 0 0,1 0 0 0 0,1 1 0 0 0,0 0 0 0 0,1 1 0 0 0,1 0 0 0 0,0 0 0 0 0,2 1 0 0 0,0 1 0 0 0,0-1 0 0 0,2 1 0 0 0,0 0 0 0 0,1 0 0 0 0,1 0 0 0 0,1 1 0 0 0,0 9 11 0 0,2-21 5 0 0,1-1 0 0 0,0 0 0 0 0,1 1-1 0 0,0-1 1 0 0,0 0 0 0 0,0 0 0 0 0,0 0 0 0 0,1 0-1 0 0,0 0 1 0 0,1-1 0 0 0,-1 1 0 0 0,1-1 0 0 0,0 0-1 0 0,0 0 1 0 0,1 0 0 0 0,-1-1 0 0 0,1 0 0 0 0,0 0-1 0 0,1 0 1 0 0,-1 0 0 0 0,0-1 0 0 0,1 1 0 0 0,0-2-1 0 0,0 1 1 0 0,0 0 0 0 0,0-1 0 0 0,0 0 0 0 0,0-1-1 0 0,1 0 1 0 0,-1 0 0 0 0,1 0 0 0 0,-1 0 0 0 0,1-1-1 0 0,-1 0 1 0 0,2-1-5 0 0,4 2 9 0 0,1 0 0 0 0,0-1 0 0 0,0 0-1 0 0,0-2 1 0 0,0 1 0 0 0,0-2 0 0 0,0 1 0 0 0,-1-2 0 0 0,0 0-1 0 0,1 0 1 0 0,-1-1 0 0 0,-1 0 0 0 0,10-7-9 0 0,86-77-495 0 0,-46 16-3890 0 0,-46 56 1020 0 0,0-2-5929 0 0,-6 8-793 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306 108 8770 0 0,'0'0'4359'0'0,"0"0"-1450"0"0,0 0-668 0 0,0 0-304 0 0,0 0-300 0 0,0 0-302 0 0,0 0-318 0 0,0 0-249 0 0,0 0-193 0 0,0 0-145 0 0,0 0-78 0 0,0 0-39 0 0,0 0-45 0 0,-27 11-11 0 0,-84 37-30 0 0,50-4 39 0 0,52-33-220 0 0,-1 0-36 0 0,1 0 1 0 0,-1 1-1 0 0,2 0 0 0 0,-1 0 0 0 0,2 1 0 0 0,0 0 0 0 0,0 0 1 0 0,1 1-1 0 0,1 0 0 0 0,0 0 0 0 0,1 0 0 0 0,1 1 0 0 0,0-1 1 0 0,1 1-1 0 0,1 0 0 0 0,0 4-10 0 0,1-16-2 0 0,0 1-1 0 0,1-1 1 0 0,-1 0 0 0 0,1 0-1 0 0,0 0 1 0 0,0 0-1 0 0,0-1 1 0 0,0 1 0 0 0,1 0-1 0 0,-1 0 1 0 0,1-1 0 0 0,0 1-1 0 0,-1 0 1 0 0,1-1 0 0 0,0 0-1 0 0,1 1 1 0 0,-1-1-1 0 0,0 0 1 0 0,1 0 0 0 0,-1 0-1 0 0,1-1 1 0 0,-1 1 0 0 0,1-1-1 0 0,0 1 1 0 0,0-1 0 0 0,0 0-1 0 0,0 0 1 0 0,0 0-1 0 0,0 0 1 0 0,0-1 0 0 0,0 1-1 0 0,2-1 3 0 0,2 1 11 0 0,1 0 0 0 0,0-1 0 0 0,-1 0 0 0 0,1 0 0 0 0,-1-1 0 0 0,1 0 0 0 0,-1-1 0 0 0,1 1 0 0 0,-1-1 0 0 0,0-1 0 0 0,0 1 0 0 0,7-4-11 0 0,19-15 56 0 0,-1-2-1 0 0,-1-1 1 0 0,-2-1-1 0 0,0-1 1 0 0,5-9-56 0 0,43-38 59 0 0,56-45 0 0 0,-125 111-58 0 0,-8 7-5 0 0,0 1 1 0 0,0-1 0 0 0,0 0-1 0 0,0 0 1 0 0,1 1 0 0 0,-1-1-1 0 0,0 0 1 0 0,0 0 0 0 0,0 1-1 0 0,0-1 1 0 0,0 0 0 0 0,0 0-1 0 0,0 0 1 0 0,1 0 0 0 0,-1 1-1 0 0,0-1 1 0 0,0 0 0 0 0,0 0-1 0 0,1 0 1 0 0,-1 0 0 0 0,0 0-1 0 0,0 1 1 0 0,0-1 0 0 0,1 0-1 0 0,-1 0 1 0 0,0 0 0 0 0,0 0-1 0 0,1 0 1 0 0,-1 0 0 0 0,0 0-1 0 0,0 0 1 0 0,0 0 0 0 0,1 0-1 0 0,-1 0 1 0 0,0 0 0 0 0,0 0-1 0 0,1 0 1 0 0,-1 0 0 0 0,0 0-1 0 0,0 0 1 0 0,1 0 0 0 0,-1 0-1 0 0,0 0 1 0 0,0-1 0 0 0,0 1-1 0 0,1 0 1 0 0,-1 0 0 0 0,0 0-1 0 0,0 0 1 0 0,0 0 0 0 0,1-1-1 0 0,-1 1 1 0 0,0 0 0 0 0,0 0-1 0 0,0 0 4 0 0,-57 136-229 0 0,54-132 218 0 0,0 1 0 0 0,1 0 0 0 0,-1 0 0 0 0,1 0 0 0 0,0 0 0 0 0,1 0 0 0 0,-1 0 0 0 0,1 0 0 0 0,0 1 0 0 0,0-1 0 0 0,1 0 0 0 0,0 1 0 0 0,0-1 0 0 0,0 0 0 0 0,0 1 0 0 0,1-1 0 0 0,0 0 0 0 0,0 1 0 0 0,0-1 0 0 0,1 0 0 0 0,0 0 0 0 0,0 0 0 0 0,0 0 0 0 0,1 0 0 0 0,-1-1 0 0 0,1 1 0 0 0,0-1 0 0 0,0 1 0 0 0,1-1 0 0 0,-1 0 0 0 0,1 0 0 0 0,0-1 0 0 0,0 1 0 0 0,0-1 0 0 0,1 0 0 0 0,4 3 11 0 0,2-3 11 0 0,0 0 0 0 0,0 0 0 0 0,0-1 0 0 0,0-1 0 0 0,0 0 0 0 0,1 0 0 0 0,-1-1 0 0 0,0 0 1 0 0,1-1-1 0 0,-1-1 0 0 0,0 0 0 0 0,0 0 0 0 0,0-1 0 0 0,0 0 0 0 0,0-1 0 0 0,-1 0 0 0 0,1-1 0 0 0,-1 0 0 0 0,0-1 0 0 0,5-4-11 0 0,4-1 48 0 0,-1-1-1 0 0,0-1 0 0 0,0-1 0 0 0,-2 0 1 0 0,0-1-1 0 0,0-1 0 0 0,-1 0 1 0 0,-1-1-1 0 0,-1-1 0 0 0,-1 0 1 0 0,0-1-1 0 0,-1 0 0 0 0,-1 0 0 0 0,-1-1 1 0 0,4-15-48 0 0,12-115 186 0 0,-26 149-186 0 0,0 0-1 0 0,0 0 0 0 0,0 1 0 0 0,0-1 0 0 0,0 0 0 0 0,0 1 1 0 0,0-1-1 0 0,0 1 0 0 0,0-1 0 0 0,0 1 0 0 0,0-1 0 0 0,0 1 1 0 0,0 0-1 0 0,0-1 0 0 0,0 1 0 0 0,0 0 0 0 0,-1 0 0 0 0,1 0 1 0 0,0 0-1 0 0,0 0 0 0 0,0 0 0 0 0,0 0 0 0 0,0 1 0 0 0,-1-1 1 0 0,1 0-1 0 0,0 0 0 0 0,0 1 0 0 0,0-1 0 0 0,0 1 0 0 0,0-1 1 0 0,0 1-1 0 0,0 0 0 0 0,0-1 0 0 0,0 1 0 0 0,0 0 0 0 0,1-1 1 0 0,-1 1-1 0 0,0 0 0 0 0,0 0 0 0 0,0 0 1 0 0,-5 4-16 0 0,0-1-1 0 0,0 1 1 0 0,1 0-1 0 0,-1 1 1 0 0,1-1 0 0 0,0 1-1 0 0,1 0 1 0 0,-1 1-1 0 0,1-1 1 0 0,1 1 0 0 0,-1-1-1 0 0,1 1 1 0 0,0 0-1 0 0,1 1 1 0 0,-1-1 0 0 0,1 0-1 0 0,1 1 1 0 0,-1-1-1 0 0,1 1 1 0 0,1 1 16 0 0,1-2-2 0 0,0-1-1 0 0,0 0 1 0 0,1 0 0 0 0,0 1-1 0 0,1-1 1 0 0,-1-1 0 0 0,1 1-1 0 0,0 0 1 0 0,0-1 0 0 0,1 1-1 0 0,0-1 1 0 0,0 0 0 0 0,0 0-1 0 0,1 0 1 0 0,4 3 2 0 0,25 34 118 0 0,-27-31-47 0 0,-1 0 1 0 0,0 0 0 0 0,-1 1-1 0 0,0 0 1 0 0,-1 0-1 0 0,0 0 1 0 0,-1 1 0 0 0,0-1-1 0 0,-1 1 1 0 0,-1-1-1 0 0,0 1 1 0 0,0 0 0 0 0,-2 4-72 0 0,1 70 312 0 0,1-85-400 0 0,1 0 1 0 0,-1-1-1 0 0,0 1 0 0 0,1 0 1 0 0,-1-1-1 0 0,1 0 1 0 0,-1 1-1 0 0,1-1 1 0 0,-1 0-1 0 0,1 0 0 0 0,0 0 1 0 0,0 0-1 0 0,0 0 1 0 0,0 0-1 0 0,0 0 1 0 0,0-1-1 0 0,0 1 1 0 0,0-1-1 0 0,0 1 0 0 0,0-1 1 0 0,0 0-1 0 0,0 0 1 0 0,0 0-1 0 0,0 0 1 0 0,0 0-1 0 0,0 0 1 0 0,0-1-1 0 0,0 1 0 0 0,0-1 1 0 0,0 1-1 0 0,0-1 1 0 0,0 0 87 0 0,7-5-4868 0 0,-7 4-486 0 0,-1-1-6633 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1033 6937 0 0,'0'0'1577'0'0,"0"0"-138"0"0,0 0 106 0 0,0 0 252 0 0,0 0 26 0 0,0 0-224 0 0,0 0-275 0 0,0 0-241 0 0,0 0-152 0 0,0 0-84 0 0,0 0-44 0 0,0 0-30 0 0,0 0-31 0 0,31 3-24 0 0,96 8-52 0 0,-56-23 299 0 0,-60 5-783 0 0,1 2-36 0 0,0-2 0 0 0,0 0 0 0 0,0 0 0 0 0,-1-1 0 0 0,0 0 0 0 0,0-1 0 0 0,-1 0 0 0 0,0-1 1 0 0,-1 0-1 0 0,0-1 0 0 0,-1 1 0 0 0,0-2 0 0 0,-1 1 0 0 0,0-1 0 0 0,4-10-146 0 0,-9 18 18 0 0,-1 1 0 0 0,0-1-1 0 0,0 0 1 0 0,0 0 0 0 0,-1 0 0 0 0,1 0-1 0 0,-1 1 1 0 0,0-1 0 0 0,0 0 0 0 0,0 0 0 0 0,0 0-1 0 0,-1 0 1 0 0,0 0 0 0 0,0 0 0 0 0,0 0-1 0 0,0 1 1 0 0,0-1 0 0 0,-1 0 0 0 0,0 1 0 0 0,1-1-1 0 0,-1 1 1 0 0,-1 0 0 0 0,1 0 0 0 0,0-1-1 0 0,-1 1 1 0 0,0 1 0 0 0,1-1 0 0 0,-1 0 0 0 0,0 1-1 0 0,-1-1 1 0 0,1 1 0 0 0,0 0 0 0 0,-1 0 0 0 0,1 0-1 0 0,-1 1 1 0 0,1-1 0 0 0,-1 1 0 0 0,0 0-1 0 0,-1 0-17 0 0,-5-2 1 0 0,-1 1-1 0 0,0 0 0 0 0,0 1 0 0 0,1 1 0 0 0,-1-1 0 0 0,0 2 0 0 0,0-1 0 0 0,0 1 1 0 0,0 1-1 0 0,1 0 0 0 0,-1 1 0 0 0,1 0 0 0 0,-1 0 0 0 0,1 1 0 0 0,0 1 0 0 0,0 0 1 0 0,1 0-1 0 0,-1 1 0 0 0,1 0 0 0 0,1 0 0 0 0,-1 1 0 0 0,-3 4 0 0 0,1-1 4 0 0,1 0 0 0 0,1 0 0 0 0,0 1 0 0 0,0 0 0 0 0,1 1-1 0 0,1 0 1 0 0,0 0 0 0 0,0 1 0 0 0,1 0 0 0 0,1 0 0 0 0,0 0 0 0 0,1 1 0 0 0,0-1 0 0 0,1 1-1 0 0,1 0 1 0 0,0 0 0 0 0,1 0 0 0 0,1 0 0 0 0,0 1 0 0 0,0-1 0 0 0,2 0 0 0 0,0 0-1 0 0,0 1-3 0 0,2-5 18 0 0,1 0-1 0 0,-1-1 0 0 0,2 1 1 0 0,-1-1-1 0 0,1 0 1 0 0,1 0-1 0 0,-1-1 0 0 0,2 0 1 0 0,-1 0-1 0 0,1 0 0 0 0,0-1 1 0 0,0 0-1 0 0,1-1 0 0 0,0 0 1 0 0,0 0-1 0 0,1-1 0 0 0,-1-1 1 0 0,1 1-1 0 0,3 0-17 0 0,5 1 48 0 0,0 0-1 0 0,0-1 1 0 0,1-1-1 0 0,-1 0 1 0 0,1-2 0 0 0,0 0-1 0 0,0-1 1 0 0,0-1-1 0 0,0 0 1 0 0,10-3-48 0 0,-5-3-97 0 0,0-2 0 0 0,-1 0 1 0 0,-1-2-1 0 0,0 0 0 0 0,0-1 0 0 0,-1-1 0 0 0,0-2 0 0 0,12-9 97 0 0,-27 19-137 0 0,52-34-2640 0 0,-19 15-6845 0 0,-27 18-2375 0 0</inkml:trace>
  <inkml:trace contextRef="#ctx0" brushRef="#br0" timeOffset="1188.022">1145 878 12283 0 0,'0'0'4390'0'0,"0"0"-2026"0"0,0 0-885 0 0,0 0-220 0 0,0 0-164 0 0,0 0-139 0 0,0 0-117 0 0,0 0-116 0 0,0 0-104 0 0,-35 8-94 0 0,-113 27-95 0 0,64 3 86 0 0,72-27-429 0 0,0-3-56 0 0,0 0 1 0 0,0 1 0 0 0,1 1 0 0 0,0-1 0 0 0,1 2 0 0 0,0-1 0 0 0,1 2-1 0 0,0-1 1 0 0,0 1 0 0 0,1 0 0 0 0,1 1 0 0 0,0 0 0 0 0,1 0 0 0 0,1 1-1 0 0,0-1 1 0 0,0 1 0 0 0,1 0 0 0 0,-1 12-32 0 0,5-23 1 0 0,0 0-1 0 0,1 0 1 0 0,-1 0-1 0 0,1 0 1 0 0,-1 0 0 0 0,1 0-1 0 0,0-1 1 0 0,0 1-1 0 0,1 0 1 0 0,-1-1 0 0 0,0 1-1 0 0,1 0 1 0 0,0-1-1 0 0,-1 0 1 0 0,1 1 0 0 0,0-1-1 0 0,0 0 1 0 0,0 0-1 0 0,1 0 1 0 0,-1 0 0 0 0,0 0-1 0 0,1-1 1 0 0,-1 1-1 0 0,1-1 1 0 0,0 1 0 0 0,-1-1-1 0 0,1 0 1 0 0,0 0 0 0 0,0 0-1 0 0,0-1 1 0 0,0 1-1 0 0,-1-1 1 0 0,1 1 0 0 0,0-1-1 0 0,0 0 1 0 0,2 0-1 0 0,112-17 138 0 0,-87 2-99 0 0,-1 0 1 0 0,0-2-1 0 0,-1-2 0 0 0,-1 0 0 0 0,0-2 0 0 0,-2-1 1 0 0,0-1-1 0 0,-2-1 0 0 0,6-9-39 0 0,16-12 35 0 0,27-20-30 0 0,-71 65-9 0 0,0 0 0 0 0,-1 0 0 0 0,1 0 0 0 0,0 1-1 0 0,0-1 1 0 0,-1 1 0 0 0,1-1 0 0 0,0 0-1 0 0,0 1 1 0 0,-1-1 0 0 0,1 1 0 0 0,-1-1 0 0 0,1 1-1 0 0,0 0 1 0 0,-1-1 0 0 0,1 1 0 0 0,-1 0 0 0 0,1-1-1 0 0,-1 1 1 0 0,0 0 0 0 0,1 0 0 0 0,-1-1-1 0 0,0 1 1 0 0,0 0 0 0 0,1 0 0 0 0,-1-1 0 0 0,0 1-1 0 0,0 0 1 0 0,0 0 0 0 0,0 0 0 0 0,0 0-1 0 0,0-1 1 0 0,0 1 0 0 0,0 0 0 0 0,0 0 0 0 0,0 0-1 0 0,-1-1 1 0 0,1 1 0 0 0,0 0 0 0 0,0 0 0 0 0,-1-1-1 0 0,1 1 1 0 0,-1 0 4 0 0,1 3-16 0 0,-24 139-121 0 0,23-138 133 0 0,0-1 0 0 0,1 1-1 0 0,-1 0 1 0 0,1-1 0 0 0,0 1 0 0 0,0 0 0 0 0,1 0 0 0 0,-1-1 0 0 0,1 1 0 0 0,0-1 0 0 0,0 1 0 0 0,0 0 0 0 0,1-1 0 0 0,0 0 0 0 0,0 1-1 0 0,0-1 1 0 0,0 0 0 0 0,1 0 0 0 0,-1 0 0 0 0,1 0 0 0 0,0-1 0 0 0,0 1 0 0 0,0-1 0 0 0,1 1 0 0 0,0-1 0 0 0,-1 0 0 0 0,1-1 0 0 0,0 1-1 0 0,0-1 1 0 0,0 1 0 0 0,1-1 0 0 0,-1-1 0 0 0,0 1 0 0 0,1 0 0 0 0,2 0 4 0 0,1-1 7 0 0,-1 1-1 0 0,1-1 1 0 0,-1 0 0 0 0,1 0-1 0 0,0-1 1 0 0,-1 0 0 0 0,1 0-1 0 0,0-1 1 0 0,-1 0 0 0 0,1-1-1 0 0,-1 1 1 0 0,1-1 0 0 0,-1-1-1 0 0,0 1 1 0 0,0-1 0 0 0,0-1-1 0 0,0 1 1 0 0,0-1 0 0 0,2-2-7 0 0,14-10 50 0 0,-1-2-1 0 0,0 0 1 0 0,-1-1 0 0 0,-1-1 0 0 0,-1-1 0 0 0,-1-1 0 0 0,-1 0 0 0 0,-1-2-1 0 0,0 0 1 0 0,-2 0 0 0 0,-1-1 0 0 0,-2-1 0 0 0,4-11-50 0 0,3-10 15 0 0,-12 35-10 0 0,0-1-1 0 0,-2 0 1 0 0,1-1-1 0 0,-2 1 1 0 0,1-1-1 0 0,-2 0 1 0 0,0 0-1 0 0,-1 0 1 0 0,0-7-5 0 0,-3 20-3 0 0,1-1-1 0 0,-1 1 1 0 0,0 0 0 0 0,1 0 0 0 0,-1-1 0 0 0,0 1-1 0 0,0 0 1 0 0,0 0 0 0 0,0 1 0 0 0,0-1-1 0 0,0 0 1 0 0,0 1 0 0 0,0-1 0 0 0,0 1-1 0 0,0 0 1 0 0,0-1 0 0 0,-1 1 0 0 0,1 0 0 0 0,0 0-1 0 0,0 1 1 0 0,0-1 0 0 0,0 0 0 0 0,0 1-1 0 0,-1-1 1 0 0,1 1 0 0 0,0 0 0 0 0,0 0-1 0 0,0-1 1 0 0,1 1 0 0 0,-1 1 0 0 0,0-1 0 0 0,0 0-1 0 0,0 0 1 0 0,1 1 0 0 0,-1-1 0 0 0,1 1-1 0 0,-1-1 1 0 0,0 2 3 0 0,-3 0-10 0 0,1 1 0 0 0,0-1-1 0 0,0 1 1 0 0,0 0 0 0 0,0 0 0 0 0,0 0-1 0 0,1 1 1 0 0,0-1 0 0 0,0 1 0 0 0,0 0-1 0 0,1 0 1 0 0,-1 0 0 0 0,1 0 0 0 0,0 0-1 0 0,1 1 1 0 0,-1-1 0 0 0,1 0 0 0 0,0 1-1 0 0,0-1 1 0 0,1 1 0 0 0,0-1-1 0 0,0 1 1 0 0,0-1 0 0 0,0 1 0 0 0,1-1-1 0 0,0 1 1 0 0,0-1 0 0 0,1 1 0 0 0,-1-1-1 0 0,1 0 1 0 0,0 0 0 0 0,1 0 0 0 0,-1 0-1 0 0,1 0 1 0 0,0 0 0 0 0,0-1 0 0 0,1 1-1 0 0,-1-1 1 0 0,1 0 10 0 0,83 51-35 0 0,-81-53 41 0 0,0 0 1 0 0,-1 0-1 0 0,0 1 0 0 0,1-1 0 0 0,-1 1 0 0 0,0 0 0 0 0,-1 1 0 0 0,1-1 0 0 0,0 1 0 0 0,-1 0 0 0 0,0 0 0 0 0,0 1 0 0 0,0-1 0 0 0,0 1 0 0 0,-1-1 0 0 0,0 1 0 0 0,0 0 0 0 0,0 1 0 0 0,-1-1 0 0 0,1 0 1 0 0,-1 1-1 0 0,0-1 0 0 0,-1 1 0 0 0,0 0 0 0 0,1 0 0 0 0,-2 0-6 0 0,1 11 57 0 0,-1-11-52 0 0,0 0 0 0 0,0 0-1 0 0,0 0 1 0 0,1 0 0 0 0,0 0 0 0 0,0 0-1 0 0,0 0 1 0 0,1 0 0 0 0,0-1 0 0 0,0 1-1 0 0,0 0 1 0 0,1-1 0 0 0,0 0 0 0 0,0 1-1 0 0,0-1 1 0 0,2 1-5 0 0,6 2 5 0 0,0 0 1 0 0,0-1-1 0 0,1-1 0 0 0,-1 1 0 0 0,2-2 1 0 0,-1 0-1 0 0,0 0 0 0 0,1-1 0 0 0,0-1 1 0 0,0 0-1 0 0,0-1 0 0 0,1 0 0 0 0,-1-1 1 0 0,0 0-1 0 0,1-1 0 0 0,12-2-5 0 0,-21 1 14 0 0,1-1 1 0 0,-1 1-1 0 0,0-1 0 0 0,1 0 0 0 0,-1-1 1 0 0,0 1-1 0 0,0-1 0 0 0,-1 0 0 0 0,1 0 0 0 0,-1 0 1 0 0,1-1-1 0 0,-1 0 0 0 0,0 0 0 0 0,0 0 1 0 0,-1 0-1 0 0,1 0 0 0 0,-1-1 0 0 0,3-4-14 0 0,9-10 72 0 0,7-9 72 0 0,-1-1 1 0 0,-2-2-1 0 0,-2 0 0 0 0,12-27-144 0 0,-28 57 2 0 0,57-128 104 0 0,-6-3 0 0 0,-6-2-1 0 0,5-39-105 0 0,-41 136 4 0 0,-1 0 0 0 0,-2-1 0 0 0,-1 0 0 0 0,-2 0 0 0 0,-2 0 0 0 0,-2-12-4 0 0,0 43 12 0 0,0-1 0 0 0,-1 1 0 0 0,0-1 0 0 0,0 1 0 0 0,-1 0-1 0 0,0 0 1 0 0,0-1 0 0 0,0 1 0 0 0,-1 1 0 0 0,-1-1-1 0 0,1 0 1 0 0,-1 1 0 0 0,0 0 0 0 0,0-1 0 0 0,-1 2 0 0 0,0-1-1 0 0,0 0 1 0 0,0 1 0 0 0,0 0 0 0 0,-1 0 0 0 0,0 1-1 0 0,-2-2-11 0 0,5 7 3 0 0,0-1-1 0 0,-1 0 0 0 0,1 1 0 0 0,0-1 0 0 0,0 1 1 0 0,0 0-1 0 0,0 0 0 0 0,0 0 0 0 0,0 1 0 0 0,0-1 1 0 0,0 1-1 0 0,1 0 0 0 0,-1-1 0 0 0,0 1 0 0 0,1 0 0 0 0,0 1 1 0 0,-1-1-1 0 0,1 0 0 0 0,0 1 0 0 0,0-1 0 0 0,0 1 1 0 0,0-1-1 0 0,1 1 0 0 0,-1 0 0 0 0,1 0 0 0 0,0 0 1 0 0,0 0-1 0 0,0 0 0 0 0,0 0 0 0 0,0 0 0 0 0,1 0 0 0 0,-1 1 1 0 0,1-1-1 0 0,0 0 0 0 0,0 0 0 0 0,0 0-2 0 0,-2 3 18 0 0,-11 51 19 0 0,2 1 1 0 0,3-1-1 0 0,3 1 1 0 0,2 1-1 0 0,3-1 1 0 0,2 4-38 0 0,38 205 184 0 0,-24-193-137 0 0,72 342 57 0 0,-70-327-148 0 0,-17-89-12 0 0,0 0 1 0 0,0-1-1 0 0,0 1 1 0 0,0-1-1 0 0,0 1 1 0 0,0-1-1 0 0,-1 1 1 0 0,1-1 0 0 0,0 0-1 0 0,0 0 1 0 0,-1 1-1 0 0,1-1 1 0 0,0 0-1 0 0,-1 0 1 0 0,1 0-1 0 0,0 0 1 0 0,-1 1-1 0 0,1-1 1 0 0,-1 0 0 0 0,0 0-1 0 0,1 0 1 0 0,-1 0-1 0 0,0 0 1 0 0,0 0-1 0 0,1 0 1 0 0,-1 0-1 0 0,0-1 1 0 0,0 1 0 0 0,0 0-1 0 0,0 0 1 0 0,0 0-1 0 0,0 0 1 0 0,-1 0-1 0 0,1 0 1 0 0,0 0-1 0 0,-1 0 1 0 0,1 0-1 0 0,-1 0 57 0 0,1-74-3820 0 0,0 50 62 0 0,0 1-3309 0 0,0 12-4767 0 0</inkml:trace>
  <inkml:trace contextRef="#ctx0" brushRef="#br0" timeOffset="1434.672">2064 657 17516 0 0,'0'0'1844'0'0,"0"0"-465"0"0,0 0-244 0 0,0 0-43 0 0,0 0 2 0 0,0 0-30 0 0,0 0-145 0 0,0 0-220 0 0,0 0-151 0 0,32-5-95 0 0,102-19-107 0 0,107-18 627 0 0,-7-5-973 0 0,-99 6-1684 0 0,-86 5-7418 0 0,-42 29-2733 0 0</inkml:trace>
  <inkml:trace contextRef="#ctx0" brushRef="#br0" timeOffset="5910.665">3113 46 792 0 0,'0'0'1399'0'0,"0"0"-233"0"0,0 0 82 0 0,0 0 210 0 0,0 0 202 0 0,0 0 104 0 0,0 0-14 0 0,0 0-98 0 0,0 0-82 0 0,0 0-130 0 0,0 0-134 0 0,-1-7-108 0 0,-3-23-130 0 0,-6 22 4131 0 0,-8 12-3115 0 0,5 89-720 0 0,-1 205-192 0 0,-3 79-793 0 0,1-235-334 0 0,-5 97 85 0 0,18-173-84 0 0,3-66-35 0 0,0 1-2 0 0,0 2-7 0 0,0-3-20 0 0,0 0 29 0 0,0 0 14 0 0,0 0-13 0 0,0 0-2 0 0,0 0 4 0 0,0 0 5 0 0,0 0 9 0 0,0 0-3 0 0,3-23 85 0 0,44-58-114 0 0,-47 80 4 0 0,40-59-2 0 0,3 1 0 0 0,2 3 0 0 0,47-46 2 0 0,-19 35-32 0 0,-72 66 33 0 0,-1 1-1 0 0,0-1 0 0 0,1 1 0 0 0,-1-1 0 0 0,1 1 0 0 0,-1-1 0 0 0,1 1 0 0 0,0 0 0 0 0,-1-1 0 0 0,1 1 0 0 0,-1-1 0 0 0,1 1 0 0 0,0 0 1 0 0,-1 0-1 0 0,1-1 0 0 0,0 1 0 0 0,-1 0 0 0 0,1 0 0 0 0,0 0 0 0 0,-1 0 0 0 0,1 0 0 0 0,0 0 0 0 0,-1 0 0 0 0,1 0 0 0 0,0 0 1 0 0,-1 0-1 0 0,1 0 0 0 0,0 0 0 0 0,-1 1 0 0 0,1-1 0 0 0,0 0 0 0 0,-1 0 0 0 0,1 1 0 0 0,0-1 0 0 0,-1 0 0 0 0,1 1 0 0 0,-1-1 1 0 0,1 1-1 0 0,-1-1 0 0 0,1 1 0 0 0,-1-1 0 0 0,1 1 0 0 0,-1-1 0 0 0,1 1 0 0 0,-1-1 0 0 0,0 1 0 0 0,1 0 0 0 0,-1-1 0 0 0,0 1 1 0 0,1 0-1 0 0,-1-1 0 0 0,0 1 0 0 0,0 0 0 0 0,13 41 46 0 0,-12-35-39 0 0,11 57 132 0 0,-4 0 0 0 0,-2 1 0 0 0,-4 0 0 0 0,-2 0 0 0 0,-2 0-139 0 0,0 44 145 0 0,2-109-146 0 0,0 0 1 0 0,1 0 0 0 0,-1 0-1 0 0,0-1 1 0 0,0 1-1 0 0,1 0 1 0 0,-1 0-1 0 0,0 0 1 0 0,0 0-1 0 0,1 0 1 0 0,-1-1-1 0 0,0 1 1 0 0,0 0-1 0 0,1 0 1 0 0,-1 0-1 0 0,0 0 1 0 0,0 0-1 0 0,1 0 1 0 0,-1 0-1 0 0,0 0 1 0 0,1 0-1 0 0,-1 0 1 0 0,0 0-1 0 0,0 0 1 0 0,1 0-1 0 0,-1 1 1 0 0,0-1-1 0 0,0 0 1 0 0,1 0-1 0 0,-1 0 1 0 0,0 0 0 0 0,0 0-1 0 0,1 1 1 0 0,-1-1-1 0 0,0 0 1 0 0,0 0-1 0 0,0 0 1 0 0,1 0-1 0 0,-1 1 1 0 0,0-1-1 0 0,0 0 1 0 0,0 0-1 0 0,0 1 1 0 0,0-1-1 0 0,1 0 1 0 0,-1 0-1 0 0,0 1 1 0 0,18-83-826 0 0,-7 47-3626 0 0,-3 10-3815 0 0,-6 17-4464 0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11827 0 0,'0'0'1318'0'0,"0"0"-412"0"0,0 0-142 0 0,0 0 216 0 0,0 0 161 0 0,0 0-93 0 0,0 0-255 0 0,0 0-322 0 0,0 0-248 0 0,0 0-94 0 0,0 0 3 0 0,0 0 10 0 0,0 0 22 0 0,10 0 1485 0 0,63-62-47 0 0,-97 73 996 0 0,-18 32-2082 0 0,42-42-468 0 0,0-1-17 0 0,0 0-22 0 0,23 4 346 0 0,-22-4-322 0 0,-1 0-4 0 0,1 0-37 0 0,-2 26-2719 0 0,1-18-122 0 0,0-3-7393 0 0,0-4-840 0 0</inkml:trace>
  <inkml:trace contextRef="#ctx0" brushRef="#br0" timeOffset="54499.34">30 66 616 0 0,'0'0'794'0'0,"0"0"34"0"0,0 0 165 0 0,0 0 236 0 0,0 0 100 0 0,0 0-94 0 0,0 0-195 0 0,0 0-225 0 0,0 0-171 0 0,0 0-126 0 0,0 0-53 0 0,-2-1 34 0 0,-23-2 5546 0 0,25 3-5667 0 0,-2 30 1313 0 0,3-29-1604 0 0,0 0-1 0 0,-1-1 1 0 0,1 1 0 0 0,0 0 0 0 0,0 0 0 0 0,1-1-1 0 0,-1 1 1 0 0,0 0 0 0 0,0-1 0 0 0,0 1 0 0 0,0-1-1 0 0,0 1 1 0 0,1-1 0 0 0,-1 0 0 0 0,0 0-1 0 0,0 1 1 0 0,1-1 0 0 0,-1 0 0 0 0,0 0 0 0 0,0 0-1 0 0,1 0 1 0 0,-1 0 0 0 0,0-1 0 0 0,0 1 0 0 0,1 0-1 0 0,-1-1 1 0 0,0 1 0 0 0,0 0 0 0 0,0-1 0 0 0,0 0-1 0 0,1 1 1 0 0,-1-1 0 0 0,0 0 0 0 0,0 1 0 0 0,0-1-1 0 0,0 0 1 0 0,-1 0 0 0 0,1 0 0 0 0,0 0 0 0 0,0 0-1 0 0,0 0 1 0 0,-1 0 0 0 0,1 0 0 0 0,0 0 0 0 0,-1 0-1 0 0,1 0 1 0 0,-1 0 0 0 0,1-1-87 0 0,15-20 1964 0 0,-17 21-1936 0 0,-1 1-1 0 0,1-1 1 0 0,-1 1-1 0 0,1 0 0 0 0,-1-1 1 0 0,0 1-1 0 0,1 0 1 0 0,-1 0-1 0 0,1 0 0 0 0,-1 1 1 0 0,1-1-1 0 0,-1 0 1 0 0,1 0-1 0 0,-1 1 1 0 0,1-1-1 0 0,-1 1 0 0 0,1 0 1 0 0,-1-1-1 0 0,1 1 1 0 0,0 0-1 0 0,-1 0 0 0 0,1-1 1 0 0,0 1-1 0 0,0 0 1 0 0,0 1-1 0 0,0-1 0 0 0,-1 0 1 0 0,2 0-1 0 0,-1 0 1 0 0,0 1-1 0 0,0-1 0 0 0,0 0 1 0 0,0 1-1 0 0,1-1 1 0 0,-1 0-1 0 0,1 1 1 0 0,-1-1-1 0 0,1 1 0 0 0,0-1 1 0 0,-1 1-1 0 0,1 0 1 0 0,0-1-1 0 0,0 1 0 0 0,0-1 1 0 0,0 1-1 0 0,0-1 1 0 0,1 1-28 0 0,-1 0 9 0 0,1-1 1 0 0,0 0-1 0 0,0 0 0 0 0,0-1 1 0 0,0 1-1 0 0,1 0 1 0 0,-1 0-1 0 0,0 0 0 0 0,0-1 1 0 0,0 1-1 0 0,1-1 1 0 0,-1 1-1 0 0,0-1 1 0 0,0 1-1 0 0,1-1 0 0 0,-1 0 1 0 0,1 1-1 0 0,-1-1 1 0 0,0 0-1 0 0,1 0 1 0 0,-1 0-1 0 0,0 0 0 0 0,1 0 1 0 0,-1-1-1 0 0,1 1 1 0 0,-1 0-1 0 0,0-1 1 0 0,0 1-1 0 0,1-1 0 0 0,-1 1 1 0 0,0-1-1 0 0,0 1 1 0 0,1-1-1 0 0,-1 0 1 0 0,0 0-1 0 0,0 0 0 0 0,0 0 1 0 0,0 1-1 0 0,0-1 1 0 0,0-1-1 0 0,0 1 1 0 0,0 0-1 0 0,-1 0 0 0 0,1 0 1 0 0,0 0-1 0 0,-1 0 1 0 0,1-1-1 0 0,0 0-9 0 0,10-25-2862 0 0,-11 18-1046 0 0,0 5-1934 0 0,0 3-6167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0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1006 20 0 0 0,'0'0'1690'0'0,"0"0"295"0"0,0 0 91 0 0,0 0 7 0 0,0 0-91 0 0,0 0-181 0 0,0 0-228 0 0,0 0-267 0 0,0 0-251 0 0,0 0-206 0 0,0 0-145 0 0,8-4-82 0 0,24-11-37 0 0,-35 17 5092 0 0,-36 16-4648 0 0,-335 32-23 0 0,-15 14-689 0 0,295-41-102 0 0,94-23-224 0 0,-1 0-1 0 0,1 0 1 0 0,-1 0-1 0 0,1 0 1 0 0,-1 1 0 0 0,1-1-1 0 0,-1 0 1 0 0,1 0-1 0 0,-1 0 1 0 0,1 0 0 0 0,-1 1-1 0 0,1-1 1 0 0,-1 0-1 0 0,1 1 1 0 0,-1-1-1 0 0,1 0 1 0 0,0 1 0 0 0,-1-1-1 0 0,1 0 1 0 0,-1 1-1 0 0,1-1 1 0 0,0 1 0 0 0,0-1-1 0 0,-1 1 1 0 0,1-1-1 0 0,0 1 1 0 0,0-1 0 0 0,-1 1-1 0 0,1-1 1 0 0,0 1-1 0 0,0-1 1 0 0,0 1 0 0 0,0-1-1 0 0,0 1 1 0 0,0-1-1 0 0,0 1 1 0 0,0-1-1 0 0,0 1 1 0 0,0 0 0 0 0,0-1-1 0 0,0 1 1 0 0,0-1-1 0 0,0 1 1 0 0,1-1 0 0 0,-1 1-1 0 0,0-1 1 0 0,0 1-1 0 0,1-1 1 0 0,-1 1 0 0 0,0-1-1 0 0,1 0 1 0 0,-1 1-1 0 0,0-1 1 0 0,1 1-1 0 0,-1-1 1 0 0,1 0 0 0 0,-1 1-1 0 0,0-1 1 0 0,1 0-1 0 0,-1 0 1 0 0,1 1-1 0 0,14 12 44 0 0,0 0 0 0 0,0-1 0 0 0,1-1 0 0 0,1 0 0 0 0,0-2-1 0 0,0 1 1 0 0,1-2 0 0 0,0-1 0 0 0,1 0 0 0 0,0-1 0 0 0,0-1 0 0 0,0-1 0 0 0,0 0 0 0 0,6-1-44 0 0,-6 1 43 0 0,375 47 663 0 0,-269-17-423 0 0,-124-33-275 0 0,1 0 1 0 0,-1 0-1 0 0,1 0 0 0 0,-1 1 0 0 0,0-1 1 0 0,1 1-1 0 0,-1-1 0 0 0,0 1 1 0 0,0-1-1 0 0,0 1 0 0 0,0-1 0 0 0,-1 1 1 0 0,1 0-1 0 0,0 0 0 0 0,-1-1 0 0 0,1 1 1 0 0,-1 0-1 0 0,1 0 0 0 0,-1 0 1 0 0,0-1-1 0 0,0 1 0 0 0,0 0 0 0 0,0 0 1 0 0,0 0-1 0 0,0 0 0 0 0,0 0 0 0 0,-1 0 1 0 0,1-1-1 0 0,-1 1 0 0 0,1 0 1 0 0,-1 0-1 0 0,0-1 0 0 0,0 1 0 0 0,0 0 1 0 0,0-1-1 0 0,0 1 0 0 0,0-1 0 0 0,0 1 1 0 0,0-1-1 0 0,-1 0 0 0 0,1 1 1 0 0,0-1-1 0 0,-1 0 0 0 0,1 0 0 0 0,-1 0 1 0 0,0 0-1 0 0,1 0 0 0 0,-1 0 0 0 0,-1 0-8 0 0,-28 18 89 0 0,-1-2 0 0 0,-1-1-1 0 0,0-2 1 0 0,-1-1 0 0 0,-34 8-89 0 0,54-16 10 0 0,-344 115 59 0 0,280-89-33 0 0,1 4-1 0 0,-66 40-35 0 0,141-75-1 0 0,0 1 0 0 0,0 0 0 0 0,0 0 0 0 0,0 1 0 0 0,0-1 1 0 0,0 0-1 0 0,0 1 0 0 0,0-1 0 0 0,0 1 0 0 0,0-1 0 0 0,1 1 0 0 0,-1 0 0 0 0,1 0 0 0 0,-1 0 0 0 0,1 0 0 0 0,0 0 1 0 0,0 0-1 0 0,0 0 0 0 0,0 0 0 0 0,0 1 0 0 0,0-1 0 0 0,0 0 0 0 0,1 1 0 0 0,-1-1 0 0 0,1 0 0 0 0,0 1 0 0 0,0-1 1 0 0,0 0-1 0 0,0 1 0 0 0,0-1 0 0 0,0 1 0 0 0,1-1 0 0 0,-1 0 0 0 0,1 1 0 0 0,-1-1 0 0 0,1 0 0 0 0,0 0 1 0 0,0 1-1 0 0,0-1 0 0 0,0 0 0 0 0,1 0 0 0 0,-1 0 0 0 0,0 0 0 0 0,1 0 0 0 0,0-1 0 0 0,-1 1 0 0 0,1 0 0 0 0,0-1 1 0 0,0 1-1 0 0,0-1 1 0 0,9 5 43 0 0,1-2 1 0 0,-1 1-1 0 0,1-2 0 0 0,0 1 1 0 0,0-2-1 0 0,1 1 1 0 0,-1-2-1 0 0,0 0 1 0 0,1 0-1 0 0,-1-1 1 0 0,1-1-1 0 0,5 0-43 0 0,10 0 80 0 0,316-30 652 0 0,-185 11-525 0 0,-117 13-246 0 0,-42 6 42 0 0,7-5-6275 0 0,-2 6 1356 0 0,3 0-7058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288 187 4489 0 0,'0'0'2961'0'0,"0"0"-984"0"0,0 0-343 0 0,0 0-79 0 0,0 0-52 0 0,0 0-159 0 0,0 0-243 0 0,0 0-236 0 0,0 0-179 0 0,0 0-106 0 0,0 0-24 0 0,-22 29 63 0 0,-63 91 58 0 0,86-121-660 0 0,0 1 1 0 0,-1-1-1 0 0,1 1 1 0 0,0 0-1 0 0,0-1 0 0 0,0 1 1 0 0,0 0-1 0 0,0-1 0 0 0,0 1 1 0 0,0 0-1 0 0,0 0 0 0 0,0 0 1 0 0,0 0-1 0 0,0 0 1 0 0,0 0-1 0 0,0 0 0 0 0,0 1 1 0 0,0-1-1 0 0,0 0 0 0 0,-1 0 1 0 0,1 1-1 0 0,0-1 0 0 0,0 1 1 0 0,0-1-1 0 0,0 0 1 0 0,0 1-1 0 0,-1 0 0 0 0,1-1 1 0 0,0 1-1 0 0,0-1 0 0 0,-1 1 1 0 0,1 0-1 0 0,0 0 0 0 0,-1-1 1 0 0,1 1-1 0 0,-1 0 1 0 0,1 0-1 0 0,-1 0 0 0 0,1 0 1 0 0,-1 0-1 0 0,0-1 0 0 0,0 1 1 0 0,1 0-1 0 0,-1 0 0 0 0,0 0 1 0 0,0 0-1 0 0,0 0 1 0 0,0 0-1 0 0,0 0 0 0 0,0 0 1 0 0,0 0-1 0 0,0 0 0 0 0,0 0 1 0 0,0 0-1 0 0,-1 0 0 0 0,1 0 1 0 0,0 0-1 0 0,-1 0 1 0 0,1-1-1 0 0,-1 1 0 0 0,1 0 1 0 0,-1 0-1 0 0,1 0 0 0 0,-1 0 1 0 0,1-1-1 0 0,-1 1 0 0 0,0 0 1 0 0,0-1-1 0 0,0 1-17 0 0,10-1 200 0 0,26-5 8 0 0,0-2 0 0 0,0-1 1 0 0,-1-1-1 0 0,0-3 1 0 0,0 0-1 0 0,-2-2 0 0 0,1-1 1 0 0,-2-2-1 0 0,0-1 0 0 0,-1-2 1 0 0,-1 0-1 0 0,-1-2 1 0 0,-1-2-1 0 0,-1 0 0 0 0,-1-2 1 0 0,1-2-209 0 0,-21 23 60 0 0,0 1 1 0 0,0-1 0 0 0,-1 0-1 0 0,1-1 1 0 0,-1 1 0 0 0,0-1-1 0 0,-1 0 1 0 0,0 0 0 0 0,1 0 0 0 0,-2 0-1 0 0,1-1 1 0 0,-1 1 0 0 0,0-1-1 0 0,0-2-60 0 0,-3 8 16 0 0,0 1 0 0 0,-1 0 0 0 0,1 0-1 0 0,0 0 1 0 0,0 0 0 0 0,-1 0 0 0 0,1 0 0 0 0,0 0-1 0 0,0 1 1 0 0,0-1 0 0 0,-1 0 0 0 0,1 1 0 0 0,0-1-1 0 0,0 1 1 0 0,0-1 0 0 0,0 1 0 0 0,-1-1-1 0 0,1 1 1 0 0,0 0 0 0 0,0-1 0 0 0,0 1 0 0 0,1 0-1 0 0,-1 0 1 0 0,0 0 0 0 0,0 0 0 0 0,0 0 0 0 0,1 0-1 0 0,-1 0 1 0 0,0 0 0 0 0,1 0 0 0 0,-1 0-16 0 0,-14 23 0 0 0,0 0 1 0 0,2 1 0 0 0,0 0-1 0 0,2 1 1 0 0,1 0 0 0 0,1 1-1 0 0,1 0 1 0 0,2 0 0 0 0,0 1-1 0 0,2 1 0 0 0,-16 283 28 0 0,21-162-60 0 0,2-72-25 0 0,-4 0-1 0 0,-2 0 0 0 0,-5 0 1 0 0,-11 46 57 0 0,14-102-108 0 0,-2 0 0 0 0,0 0 0 0 0,-2-1 0 0 0,0 0 1 0 0,-1-1-1 0 0,-1 0 0 0 0,-1 0 0 0 0,-1-1 0 0 0,-1-1 1 0 0,-8 9 107 0 0,13-17-174 0 0,1-1 0 0 0,-2 0 0 0 0,1-1 0 0 0,-1 0 0 0 0,-1-1 0 0 0,1 0 0 0 0,-1 0 0 0 0,0-1 0 0 0,-1-1 1 0 0,1 0-1 0 0,-1 0 0 0 0,0-1 0 0 0,-1-1 0 0 0,1 0 0 0 0,0 0 0 0 0,-1-2 0 0 0,0 1 0 0 0,1-2 0 0 0,-9 0 174 0 0,11-1-97 0 0,1-1 0 0 0,-1 0 0 0 0,1 0 0 0 0,0-1-1 0 0,0 0 1 0 0,1-1 0 0 0,-1 0 0 0 0,1-1 0 0 0,-1 0-1 0 0,2 0 1 0 0,-1 0 0 0 0,0-1 0 0 0,1 0 0 0 0,0-1-1 0 0,0 0 1 0 0,1 0 0 0 0,0 0 0 0 0,-5-8 97 0 0,-1-2-5 0 0,1 0 1 0 0,0-2-1 0 0,1 1 1 0 0,1-1-1 0 0,1-1 1 0 0,1 1-1 0 0,0-2 1 0 0,1-2 4 0 0,2 7 129 0 0,1 0 1 0 0,0 0 0 0 0,1 0-1 0 0,1 0 1 0 0,1 0 0 0 0,0 0-1 0 0,1 0 1 0 0,1 0-1 0 0,0 0 1 0 0,1 0 0 0 0,1 0-1 0 0,1 1 1 0 0,0-1 0 0 0,1 1-1 0 0,0 1 1 0 0,1-1 0 0 0,1 1-1 0 0,0 0 1 0 0,10-11-130 0 0,0 1 218 0 0,2 1 1 0 0,0 1 0 0 0,2 0-1 0 0,0 2 1 0 0,1 1-1 0 0,1 1 1 0 0,1 0 0 0 0,1 2-1 0 0,0 1 1 0 0,1 1-1 0 0,0 2 1 0 0,10-3-219 0 0,2-2 42 0 0,1 2 0 0 0,0 2 0 0 0,1 1 0 0 0,0 2 0 0 0,1 2 0 0 0,0 2 0 0 0,0 2 0 0 0,35 1-42 0 0,5 29-1419 0 0,-58-10-1533 0 0,-2 2-3486 0 0,-13-10-5116 0 0</inkml:trace>
  <inkml:trace contextRef="#ctx0" brushRef="#br0" timeOffset="239.102">1055 1084 0 0 0,'0'0'1814'0'0,"0"0"848"0"0,0 0 329 0 0,0 0 70 0 0,0 0-150 0 0,0 0-343 0 0,0 0-428 0 0,0 0-385 0 0,0 0-300 0 0,0 0-270 0 0,0 0-205 0 0,0 0-203 0 0,0 0-189 0 0,0-7-107 0 0,0-2-391 0 0,1 0 0 0 0,0 0 0 0 0,1 0 0 0 0,0 1 0 0 0,0-1 1 0 0,1 0-1 0 0,0 1 0 0 0,0 0 0 0 0,1 0 0 0 0,0 0 0 0 0,3-3-90 0 0,23-44 151 0 0,2 1 0 0 0,3 2 0 0 0,2 2 0 0 0,30-31-151 0 0,-9 41-1200 0 0,-35 36-2255 0 0,-1 9-4283 0 0,-17-1-3703 0 0</inkml:trace>
  <inkml:trace contextRef="#ctx0" brushRef="#br0" timeOffset="507.503">1649 676 8578 0 0,'0'0'2572'0'0,"0"0"-649"0"0,0 0-397 0 0,0 0-168 0 0,0 0-190 0 0,0 0-252 0 0,0 0-209 0 0,0 0-150 0 0,0 0-110 0 0,0 0-75 0 0,0 0-54 0 0,0 0-60 0 0,-30 29-46 0 0,-90 92-33 0 0,116-119-169 0 0,1 1 0 0 0,0-1-1 0 0,0 1 1 0 0,0 0 0 0 0,0 0 0 0 0,0 1-1 0 0,1-1 1 0 0,-1 0 0 0 0,1 1 0 0 0,0 0-1 0 0,0-1 1 0 0,0 1 0 0 0,1 0 0 0 0,-1 0-1 0 0,1 0 1 0 0,0 0 0 0 0,0 0-1 0 0,0 0 1 0 0,1 1-10 0 0,-1 6 30 0 0,0-9 6 0 0,0 1 0 0 0,0 0 1 0 0,1 0-1 0 0,-1 0 0 0 0,1 0 0 0 0,-1 0 0 0 0,1-1 1 0 0,0 1-1 0 0,0 0 0 0 0,1 0 0 0 0,-1 0 0 0 0,0 0 1 0 0,1 0-1 0 0,0 0 0 0 0,-1 0 0 0 0,1 0 0 0 0,0-1 1 0 0,1 1-1 0 0,-1 0 0 0 0,0-1 0 0 0,1 1 0 0 0,0-1 1 0 0,-1 0-1 0 0,1 1 0 0 0,0-1 0 0 0,0 0 1 0 0,0 0-1 0 0,1 0 0 0 0,-1 0 0 0 0,0 0 0 0 0,1-1 1 0 0,-1 1-1 0 0,1-1 0 0 0,0 0 0 0 0,-1 1 0 0 0,1-1 1 0 0,0 0-1 0 0,0-1 0 0 0,-1 1 0 0 0,4 0-36 0 0,-1 0 114 0 0,0-1-1 0 0,0 0 1 0 0,0 0-1 0 0,0 0 1 0 0,0-1 0 0 0,0 1-1 0 0,0-1 1 0 0,0 0-1 0 0,0-1 1 0 0,0 1-1 0 0,0-1 1 0 0,0 0 0 0 0,-1 0-1 0 0,1-1 1 0 0,-1 1-1 0 0,0-1 1 0 0,0 0-1 0 0,0 0 1 0 0,0 0 0 0 0,0-1-1 0 0,-1 1 1 0 0,1-1-1 0 0,-1 0 1 0 0,0 0-1 0 0,0 0 1 0 0,0 0 0 0 0,-1-1-1 0 0,0 1 1 0 0,0-1-1 0 0,0 0 1 0 0,0 1-1 0 0,0-3-113 0 0,3-8-111 0 0,-1 0-1 0 0,-1 0 1 0 0,0 0 0 0 0,-1-1-1 0 0,-1 0 1 0 0,0 1-1 0 0,-1-1 1 0 0,-1 1 0 0 0,0-1-1 0 0,-1 0 1 0 0,-1-1 111 0 0,0-2-2328 0 0,2 7-5029 0 0,1 7-4520 0 0</inkml:trace>
  <inkml:trace contextRef="#ctx0" brushRef="#br0" timeOffset="923.92">1835 1042 13275 0 0,'0'0'3094'0'0,"0"0"-1283"0"0,0 0-530 0 0,0 0-64 0 0,0 0-80 0 0,0 0-128 0 0,0 0-176 0 0,0 0-195 0 0,0 0-144 0 0,0 0-95 0 0,0 0-55 0 0,28-33-28 0 0,84-101-62 0 0,-49 66 122 0 0,30 0-70 0 0,-91 68-314 0 0,0 1 0 0 0,0-1 0 0 0,-1 0 0 0 0,1 1 0 0 0,0 0 0 0 0,-1-1 0 0 0,1 1 0 0 0,-1 0 0 0 0,1 0 0 0 0,-1 0 0 0 0,1 0 0 0 0,-1 0 0 0 0,1 0 0 0 0,-1 0 0 0 0,0 1 0 0 0,0-1 0 0 0,0 0 0 0 0,0 1 0 0 0,0-1 0 0 0,0 1 0 0 0,0-1 0 0 0,0 1 0 0 0,0-1 0 0 0,-1 1 0 0 0,1 0-1 0 0,-1-1 1 0 0,1 1 0 0 0,-1 0 0 0 0,0 0 0 0 0,1-1 0 0 0,-1 1 0 0 0,0 0 0 0 0,0 0 0 0 0,0-1 0 0 0,-1 1 0 0 0,1 0 0 0 0,0 0 0 0 0,-1-1 0 0 0,1 1 0 0 0,-1 0 0 0 0,1-1 0 0 0,-1 1 0 0 0,0 0 0 0 0,0-1 0 0 0,0 2 8 0 0,0 10 15 0 0,0-12-13 0 0,1 1 0 0 0,-1-1 1 0 0,1 1-1 0 0,0 0 1 0 0,-1-1-1 0 0,1 1 0 0 0,0 0 1 0 0,0-1-1 0 0,0 1 0 0 0,0 0 1 0 0,0 0-1 0 0,0-1 1 0 0,0 1-1 0 0,1-1 0 0 0,-1 1 1 0 0,1 0-1 0 0,-1-1 0 0 0,1 1 1 0 0,0-1-1 0 0,-1 1 1 0 0,1-1-1 0 0,0 1 0 0 0,0-1 1 0 0,0 1-1 0 0,0-1 0 0 0,0 0 1 0 0,1 0-1 0 0,-1 0 1 0 0,0 0-1 0 0,0 1 0 0 0,1-2 1 0 0,-1 1-1 0 0,1 0 1 0 0,-1 0-1 0 0,1 0 0 0 0,-1-1 1 0 0,1 1-1 0 0,-1-1 0 0 0,1 1 1 0 0,0-1-1 0 0,-1 1 1 0 0,1-1-1 0 0,0 0 0 0 0,-1 0 1 0 0,1 0-1 0 0,0 0 0 0 0,-1 0 1 0 0,1 0-1 0 0,0-1 1 0 0,-1 1-1 0 0,2-1-2 0 0,72-48 359 0 0,-69 45-328 0 0,-1-1 10 0 0,0 1 0 0 0,0 1 1 0 0,0-1-1 0 0,0 1 0 0 0,1 0 1 0 0,0 0-1 0 0,0 0 0 0 0,0 1 1 0 0,0 0-1 0 0,0 0 0 0 0,0 0 1 0 0,6 0-42 0 0,-10 4 12 0 0,0 0 1 0 0,-1 0-1 0 0,1 0 1 0 0,-1 1 0 0 0,1-1-1 0 0,-1 0 1 0 0,0 0-1 0 0,0 1 1 0 0,0-1 0 0 0,0 1-1 0 0,0-1 1 0 0,0 1-1 0 0,-1 0 1 0 0,1-1 0 0 0,-1 1-1 0 0,0 0 1 0 0,1-1 0 0 0,-1 1-1 0 0,-1 0 1 0 0,1-1-1 0 0,0 2-12 0 0,1 10 32 0 0,0-6-9 0 0,-1-2-37 0 0,1-1 0 0 0,0 1 0 0 0,0 0 0 0 0,0 0 1 0 0,0-1-1 0 0,1 1 0 0 0,0-1 0 0 0,0 1 0 0 0,1-1 0 0 0,-1 0 0 0 0,1 0 0 0 0,0 0 0 0 0,1 0 0 0 0,-1 0 0 0 0,1-1 0 0 0,0 1 0 0 0,1 0 14 0 0,48 1-3421 0 0,-39-7-1095 0 0,-5 1-7456 0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8178 0 0,'0'0'5669'0'0,"0"0"-2668"0"0,0 0-1033 0 0,0 0-204 0 0,0 0-177 0 0,0 0-192 0 0,0 0-256 0 0,0 0-303 0 0,0 0-229 0 0,0 0-165 0 0,0 0-88 0 0,0 0-54 0 0,0 0-25 0 0,6 0 336 0 0,179-19 1942 0 0,31 8-1781 0 0,-208 8-2433 0 0,-28 4-3794 0 0,10 3 3430 0 0,2 1-3935 0 0,3-1-5637 0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15323 0 0,'0'0'2113'0'0,"0"0"-470"0"0,0 0-204 0 0,0 0-60 0 0,0 0-84 0 0,0 0-183 0 0,0 0-283 0 0,0 0-233 0 0,0 0-121 0 0,0 0-29 0 0,0 0-8 0 0,0 0 47 0 0,4 2 25 0 0,14 3-115 0 0,0 0 0 0 0,1-2 0 0 0,-1 0-1 0 0,1-1 1 0 0,-1 0 0 0 0,1-2 0 0 0,0 0-1 0 0,-1-1 1 0 0,8-2-395 0 0,205-38 690 0 0,-190 34-1064 0 0,-65 3-2006 0 0,17 1-683 0 0,0 0-3366 0 0,4 2-5865 0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299 519 840 0 0,'0'0'2333'0'0,"0"0"-854"0"0,0 0-38 0 0,0 0 364 0 0,0 0 199 0 0,0 0-23 0 0,0 0-230 0 0,0 0-347 0 0,0 0-272 0 0,0 0-152 0 0,0 0-46 0 0,9 4 3655 0 0,-208 27-1788 0 0,91-7-1612 0 0,260-28-341 0 0,53-6-762 0 0,-205 10-53 0 0,0 0 46 0 0,-19 7 522 0 0,-137 25-145 0 0,156-32-518 0 0,0 0 0 0 0,0 0-1 0 0,0-1 1 0 0,0 1 0 0 0,0 0 0 0 0,0-1 0 0 0,0 1-1 0 0,0 0 1 0 0,0 0 0 0 0,0-1 0 0 0,0 1 0 0 0,0 0-1 0 0,0-1 1 0 0,0 1 0 0 0,-1 0 0 0 0,1 0 62 0 0,36-14-1835 0 0,-23 10 435 0 0,7-2-5076 0 0,-7 2-5575 0 0</inkml:trace>
  <inkml:trace contextRef="#ctx0" brushRef="#br0" timeOffset="1989.355">1124 59 5201 0 0,'0'0'1616'0'0,"0"0"42"0"0,0 0 181 0 0,0 0 92 0 0,0 0-69 0 0,0 0-192 0 0,0 0-273 0 0,0 0-220 0 0,0 0-137 0 0,0 0-88 0 0,0 0-73 0 0,0 0-50 0 0,0 0-52 0 0,-18-10-60 0 0,-55-29-67 0 0,18 29 886 0 0,43 13-1313 0 0,0 0 1 0 0,0 0 0 0 0,0 1-1 0 0,1 1 1 0 0,-1 0 0 0 0,1 0-1 0 0,1 1 1 0 0,-1 1 0 0 0,1-1-1 0 0,-4 5-223 0 0,10-9 46 0 0,-11 10 20 0 0,1 0 0 0 0,-1 1 0 0 0,2 1 1 0 0,0 0-1 0 0,0 0 0 0 0,2 1 0 0 0,0 1 1 0 0,0 0-1 0 0,2 1 0 0 0,0 0 0 0 0,0 0 1 0 0,2 1-1 0 0,0 0 0 0 0,2 0 1 0 0,0 0-1 0 0,0 1 0 0 0,2 0 0 0 0,0 0 1 0 0,1 17-67 0 0,-1-20 7 0 0,0-1 0 0 0,1 1 0 0 0,1-1 0 0 0,1 1 1 0 0,0 0-1 0 0,1-1 0 0 0,0 1 0 0 0,2 0 1 0 0,0-1-1 0 0,0 0 0 0 0,2 0 0 0 0,0 0 0 0 0,0 0 1 0 0,1-1-1 0 0,1 1 0 0 0,1-2 0 0 0,2 5-7 0 0,-1-8 10 0 0,0-1 1 0 0,0 0-1 0 0,1 0 0 0 0,0-1 0 0 0,1 0 0 0 0,0-1 0 0 0,0 0 0 0 0,0-1 1 0 0,1 0-1 0 0,0-1 0 0 0,0 0 0 0 0,1-1 0 0 0,-1 0 0 0 0,1-1 0 0 0,0 0 1 0 0,0-1-1 0 0,0-1 0 0 0,0 0 0 0 0,0 0 0 0 0,0-2 0 0 0,0 1 0 0 0,0-2 1 0 0,0 0-1 0 0,0 0 0 0 0,0-1 0 0 0,-1-1 0 0 0,1 0 0 0 0,1-2-10 0 0,2 0 27 0 0,0-2-1 0 0,0 0 0 0 0,0-1 1 0 0,-1 0-1 0 0,0-1 1 0 0,-1-1-1 0 0,11-10-26 0 0,-20 16 8 0 0,0 0-1 0 0,-1 0 1 0 0,0 0 0 0 0,1 0-1 0 0,-1-1 1 0 0,-1 0 0 0 0,1 1-1 0 0,-1-1 1 0 0,0 0 0 0 0,-1-1-1 0 0,1 1 1 0 0,-1-1 0 0 0,-1 1-1 0 0,1-1 1 0 0,-1 1 0 0 0,0-1-1 0 0,0 0 1 0 0,-1 0 0 0 0,0 1-1 0 0,0-1 1 0 0,-1 0 0 0 0,0-1-8 0 0,0 4 2 0 0,0 0 0 0 0,-1 0 1 0 0,1 0-1 0 0,-1 0 0 0 0,0 1 1 0 0,0-1-1 0 0,-1 1 0 0 0,1-1 1 0 0,0 1-1 0 0,-1 0 0 0 0,0 0 1 0 0,0 0-1 0 0,0 0 0 0 0,0 1 1 0 0,-1-1-1 0 0,1 1 0 0 0,-1-1 1 0 0,1 1-1 0 0,-1 1 0 0 0,0-1 1 0 0,1 0-1 0 0,-1 1 0 0 0,0 0 1 0 0,0 0-1 0 0,0 0 0 0 0,-2 0-2 0 0,-108-9-140 0 0,108 9 131 0 0,1 1 1 0 0,-1 0-1 0 0,0 0 1 0 0,1 0-1 0 0,-1 1 1 0 0,1-1 0 0 0,-1 1-1 0 0,1 1 1 0 0,-1-1-1 0 0,1 1 1 0 0,0 0-1 0 0,0 0 1 0 0,0 1-1 0 0,0-1 1 0 0,0 1 0 0 0,0 0-1 0 0,1 0 1 0 0,-1 1-1 0 0,1 0 1 0 0,0-1-1 0 0,0 2 9 0 0,30 6 74 0 0,-7-7-17 0 0,-1-2 0 0 0,1 0 0 0 0,0-1 0 0 0,0-1 1 0 0,-1 0-1 0 0,1-2 0 0 0,0 0 0 0 0,-1-1 0 0 0,7-3-57 0 0,18-1 163 0 0,123-25 489 0 0,-152 31-679 0 0,6-3-1869 0 0,-20 4 1352 0 0,0 0-101 0 0,-10 0-4120 0 0,6 0-2682 0 0,1 0-4461 0 0</inkml:trace>
  <inkml:trace contextRef="#ctx0" brushRef="#br0" timeOffset="3618.386">1497 317 5345 0 0,'0'0'2903'0'0,"0"0"-1222"0"0,0 0-402 0 0,0 0 102 0 0,0 0 94 0 0,0 0-65 0 0,0 0-231 0 0,0 0-288 0 0,0 0-174 0 0,0 0-54 0 0,0 0-8 0 0,0 0-14 0 0,0 0-39 0 0,8-1-42 0 0,-6 1-573 0 0,4-1 194 0 0,-1 0-1 0 0,1 1 0 0 0,0 0 1 0 0,-1 0-1 0 0,1 0 1 0 0,0 0-1 0 0,-1 1 0 0 0,1 0 1 0 0,-1 0-1 0 0,1 1 1 0 0,-1 0-1 0 0,1 0 0 0 0,-1 0 1 0 0,0 0-1 0 0,0 1 1 0 0,0 0-1 0 0,0 0-180 0 0,4 5 122 0 0,-1 1 1 0 0,0 0-1 0 0,0 0 0 0 0,-1 1 1 0 0,0 0-1 0 0,-1 0 0 0 0,0 1 0 0 0,0 0 1 0 0,-1 0-1 0 0,-1 0 0 0 0,0 0 1 0 0,-1 1-1 0 0,0 0 0 0 0,0-1 1 0 0,-1 1-1 0 0,-1 0 0 0 0,0 0 1 0 0,-1 3-123 0 0,0-9 30 0 0,1 8 34 0 0,0-1 0 0 0,-2 1 0 0 0,1 0 0 0 0,-2-1 0 0 0,0 1 0 0 0,0-1 0 0 0,-1 0 0 0 0,-1 1 0 0 0,0-1 0 0 0,-1-1 1 0 0,-5 10-65 0 0,10-22 21 0 0,0-1 1 0 0,0 1 0 0 0,-1-1 0 0 0,1 1 0 0 0,0 0-1 0 0,0-1 1 0 0,-1 1 0 0 0,1-1 0 0 0,0 1 0 0 0,0 0-1 0 0,-1-1 1 0 0,1 1 0 0 0,0 0 0 0 0,-1 0 0 0 0,1-1-1 0 0,-1 1 1 0 0,1 0 0 0 0,0 0 0 0 0,-1-1 0 0 0,1 1-1 0 0,-1 0 1 0 0,1 0 0 0 0,-1 0 0 0 0,1 0 0 0 0,-1 0-1 0 0,1 0 1 0 0,0 0 0 0 0,-1 0 0 0 0,1 0 0 0 0,-1 0-1 0 0,1 0 1 0 0,-1 0 0 0 0,1 0 0 0 0,-1 0 0 0 0,1 0-1 0 0,0 0 1 0 0,-1 1 0 0 0,1-1 0 0 0,-1 0 0 0 0,1 0-1 0 0,-1 0 1 0 0,1 1 0 0 0,0-1 0 0 0,-1 0 0 0 0,1 0-1 0 0,0 1 1 0 0,-1-1 0 0 0,1 0 0 0 0,0 1-22 0 0,1-18-1 0 0,1-1 1 0 0,1 1-1 0 0,0 0 1 0 0,2 1-1 0 0,0-1 1 0 0,0 1-1 0 0,2-1 0 0 0,0 2 1 0 0,1-1-1 0 0,0 1 1 0 0,1 0-1 0 0,1 1 1 0 0,0 0-1 0 0,1 1 1 0 0,7-7 0 0 0,57-54-46 0 0,-13 48-123 0 0,-52 56 141 0 0,-47 213 209 0 0,37-241-187 0 0,0-1 5 0 0,-1-1 0 0 0,1 1 1 0 0,0-1-1 0 0,-1 1 0 0 0,1 0 0 0 0,0-1 0 0 0,0 1 1 0 0,0 0-1 0 0,-1-1 0 0 0,1 1 0 0 0,0 0 0 0 0,0-1 1 0 0,0 1-1 0 0,0 0 0 0 0,0-1 0 0 0,0 1 0 0 0,0 0 1 0 0,0-1-1 0 0,0 1 0 0 0,1 0 0 0 0,-1-1 0 0 0,0 1 1 0 0,0-1-1 0 0,0 1 0 0 0,1 0 0 0 0,-1-1 0 0 0,0 1 1 0 0,1-1-1 0 0,-1 1 0 0 0,1-1 0 0 0,-1 1 0 0 0,1-1 1 0 0,-1 1-1 0 0,1-1 0 0 0,-1 1 0 0 0,1-1 0 0 0,-1 1 1 0 0,1-1-1 0 0,-1 0 0 0 0,1 0 0 0 0,0 1 1 0 0,-1-1-1 0 0,1 0 0 0 0,-1 0 0 0 0,1 1 0 0 0,0-1 1 0 0,-1 0-1 0 0,1 0 0 0 0,0 0 0 0 0,-1 0 0 0 0,1 0 1 0 0,0 0-1 0 0,-1 0 0 0 0,1 0 0 0 0,0 0 0 0 0,-1-1 1 0 0,1 1-1 0 0,0 0 0 0 0,0 0 1 0 0,111-116 23 0 0,-75 70-18 0 0,70-75-28 0 0,-106 121 23 0 0,-1-1-1 0 0,0 0 1 0 0,1 1-1 0 0,-1-1 1 0 0,0 0-1 0 0,1 1 1 0 0,-1-1-1 0 0,1 0 1 0 0,-1 1-1 0 0,1-1 1 0 0,0 1-1 0 0,-1-1 1 0 0,1 1-1 0 0,-1-1 1 0 0,1 1-1 0 0,0 0 1 0 0,-1-1-1 0 0,1 1 1 0 0,0 0-1 0 0,0-1 1 0 0,-1 1-1 0 0,1 0 1 0 0,0 0-1 0 0,0 0 1 0 0,-1-1-1 0 0,1 1 1 0 0,0 0-1 0 0,0 0 1 0 0,-1 0-1 0 0,1 1 1 0 0,0-1-1 0 0,0 0 1 0 0,0 0-1 0 0,-1 0 1 0 0,1 0-1 0 0,0 1 1 0 0,-1-1-1 0 0,1 0 1 0 0,0 1-1 0 0,-1-1 1 0 0,1 0-1 0 0,0 1 1 0 0,-1-1-1 0 0,1 1 1 0 0,0-1-1 0 0,-1 1 1 0 0,1 0-1 0 0,-1-1 1 0 0,1 1-1 0 0,-1-1 1 0 0,0 1-1 0 0,1 0 1 0 0,-1-1-1 0 0,0 1 1 0 0,1 0-1 0 0,-1 0 1 0 0,0-1-1 0 0,0 1 1 0 0,1 0-1 0 0,-1 0 1 0 0,0 0 0 0 0,2 57 107 0 0,-3-45-98 0 0,-15 183 160 0 0,1-150-677 0 0,10-38-1619 0 0,4-7-8682 0 0,1-1-636 0 0</inkml:trace>
  <inkml:trace contextRef="#ctx0" brushRef="#br0" timeOffset="4785.739">2657 41 10866 0 0,'0'0'2398'0'0,"0"0"-427"0"0,0 0-241 0 0,0 0-123 0 0,0 0-169 0 0,0 0-178 0 0,0 0-227 0 0,0 0-243 0 0,0 0-162 0 0,0 0-118 0 0,0 0-86 0 0,0 0-50 0 0,-13 22-46 0 0,-39 69-46 0 0,27-9 330 0 0,20-65-492 0 0,-7 28 18 0 0,-3 0 1 0 0,-1 0-1 0 0,-2-2 1 0 0,-1 0-1 0 0,-4 1-138 0 0,-2 1 21 0 0,-44 56 21 0 0,60-88-40 0 0,8-12 18 0 0,1-1 26 0 0,2-11-40 0 0,0 1 0 0 0,0 0 1 0 0,1 0-1 0 0,0 0 0 0 0,1 1 1 0 0,0-1-1 0 0,1 1 0 0 0,0 0 1 0 0,0 0-1 0 0,4-4-6 0 0,2-6 18 0 0,216-386 37 0 0,-192 342-10 0 0,-24 188 242 0 0,24 52-38 0 0,-18-88-143 0 0,-8-46-69 0 0,5-75 642 0 0,73-165-531 0 0,11-29-100 0 0,-79 166-49 0 0,-19 61-1 0 0,0-1 0 0 0,0 0 0 0 0,0 0 0 0 0,0 1 0 0 0,1-1 0 0 0,-1 0 0 0 0,0 1 0 0 0,0-1 1 0 0,0 0-1 0 0,0 0 0 0 0,0 1 0 0 0,0-1 0 0 0,0 0 0 0 0,1 0 0 0 0,-1 1 0 0 0,0-1 1 0 0,0 0-1 0 0,0 0 0 0 0,1 1 0 0 0,-1-1 0 0 0,0 0 0 0 0,0 0 0 0 0,0 0 0 0 0,1 0 1 0 0,-1 1-1 0 0,0-1 0 0 0,1 0 0 0 0,-1 0 0 0 0,0 0 0 0 0,0 0 0 0 0,1 0 0 0 0,-1 0 1 0 0,0 0-1 0 0,1 0 0 0 0,-1 0 0 0 0,0 0 0 0 0,0 0 0 0 0,1 0 0 0 0,-1 0 0 0 0,0 0 1 0 0,1 0-1 0 0,-1 0 0 0 0,0 0 0 0 0,0 0 0 0 0,1 0 0 0 0,-1 0 0 0 0,0 0 0 0 0,0-1 1 0 0,1 1-1 0 0,-1 0 0 0 0,0 0 0 0 0,0 0 0 0 0,1 0 0 0 0,-1-1 2 0 0,5 377 834 0 0,-5-73-764 0 0,-5-332-3929 0 0,3 22-1229 0 0,2 4-7053 0 0</inkml:trace>
  <inkml:trace contextRef="#ctx0" brushRef="#br0" timeOffset="5826.347">3285 438 0 0 0,'0'0'1512'0'0,"0"0"-66"0"0,0 0 136 0 0,0 0 221 0 0,0 0 110 0 0,0 0-79 0 0,0 0-177 0 0,0 0-187 0 0,0 0-157 0 0,0 0-138 0 0,0 0-84 0 0,0 0-83 0 0,0 0-59 0 0,-28-3 3671 0 0,16 3-3920 0 0,4-1-547 0 0,0 1 0 0 0,1 0-1 0 0,-1 0 1 0 0,0 1 0 0 0,0 0 0 0 0,0 0 0 0 0,1 1 0 0 0,-1 0 0 0 0,1 0 0 0 0,-1 1-1 0 0,1 0 1 0 0,0 0 0 0 0,-4 2-153 0 0,8-3 21 0 0,0 1 0 0 0,-1-1 0 0 0,1 0 0 0 0,0 1 0 0 0,0 0 0 0 0,0 0 0 0 0,1 0 0 0 0,-1 0 0 0 0,1 0 0 0 0,0 0 0 0 0,0 1 0 0 0,0-1 0 0 0,0 1 0 0 0,0-1 0 0 0,1 1 0 0 0,-1 0 0 0 0,1 0 0 0 0,0 0 0 0 0,0 0 0 0 0,1 0 0 0 0,-1 0 0 0 0,1 0 0 0 0,0 0 0 0 0,0 0 0 0 0,0 0 0 0 0,1 0-21 0 0,2 187 320 0 0,-6-161-62 0 0,44-27 463 0 0,114-21-353 0 0,-88 14-284 0 0,-67 4-63 0 0,0 0-8 0 0,-11-10-3021 0 0,3 6-2684 0 0,7 3 3634 0 0,-3-2-8926 0 0</inkml:trace>
  <inkml:trace contextRef="#ctx0" brushRef="#br0" timeOffset="6084.389">3134 604 8314 0 0,'0'0'2312'0'0,"0"0"-453"0"0,0 0-120 0 0,0 0 40 0 0,0 0-60 0 0,0 0-237 0 0,0 0-364 0 0,0 0-366 0 0,0 0-224 0 0,0 0-117 0 0,0 0-50 0 0,0 0-11 0 0,0 0-34 0 0,24 0 1161 0 0,68-11-1234 0 0,-55 3-1147 0 0,-12 5-6098 0 0,-19 3-4427 0 0</inkml:trace>
  <inkml:trace contextRef="#ctx0" brushRef="#br0" timeOffset="7643.607">568 1072 0 0 0,'0'0'616'0'0,"0"0"124"0"0,0 0 28 0 0,0 0 61 0 0,0 0 79 0 0,0 0 28 0 0,0 0-29 0 0,0 0-106 0 0,0 0-150 0 0,0 0-61 0 0,0 0-26 0 0,0 0 56 0 0,0 0 87 0 0,-6-1 72 0 0,5 1-1102 0 0,-18-3 1803 0 0,-15 6 6040 0 0,38 5-2474 0 0,49-4-3736 0 0,-52-4-1092 0 0,428-27 2624 0 0,17 13-1941 0 0,-98-8-561 0 0,-167 11-208 0 0,38-1 20 0 0,19-10-42 0 0,38 8 44 0 0,151-5 65 0 0,-107-18 45 0 0,-97 23-168 0 0,-188 11-81 0 0,-35 3-38 0 0,0 0-9 0 0,0 0-8 0 0,0 0-16 0 0,0 0-36 0 0,0 0-13 0 0,-22-8-5920 0 0,16 5 402 0 0,3 3-6584 0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5457 0 0,'0'0'2727'0'0,"0"0"-573"0"0,0 0-104 0 0,0 0 33 0 0,0 0-81 0 0,0 0-243 0 0,0 0-344 0 0,0 0-354 0 0,0 0-279 0 0,0 0-175 0 0,0 0-123 0 0,10 20 1404 0 0,8 41-1313 0 0,-2 1-1 0 0,-3 1 1 0 0,-2 0-1 0 0,-3 1 1 0 0,-2 27-575 0 0,-5-48 553 0 0,-1-42-501 0 0,0-1 23 0 0,0 0 37 0 0,0 0 17 0 0,0 0 34 0 0,0 0-15 0 0,-7-27 231 0 0,4 13-366 0 0,1-1 0 0 0,0 0 0 0 0,1 0 0 0 0,1-1-1 0 0,0 1 1 0 0,1 0 0 0 0,1 0 0 0 0,0 0 0 0 0,1 0 0 0 0,1 1 0 0 0,0-1 0 0 0,1 1 0 0 0,3-6-13 0 0,1-6 1 0 0,1 1 0 0 0,1 0-1 0 0,1 1 1 0 0,2 1 0 0 0,0 0 0 0 0,1 0 0 0 0,2 1 0 0 0,1 1-1 0 0,-17 19 1 0 0,0 0 0 0 0,0 0 1 0 0,1 1-1 0 0,-1-1 0 0 0,0 0 1 0 0,1 1-1 0 0,-1 0 0 0 0,1-1 1 0 0,0 1-1 0 0,-1 0 1 0 0,1 0-1 0 0,0 0 0 0 0,0 0 1 0 0,0 0-1 0 0,0 0 0 0 0,-1 0 1 0 0,1 1-1 0 0,0-1 1 0 0,1 1-1 0 0,-1-1 0 0 0,0 1 1 0 0,0 0-1 0 0,0 0 0 0 0,0 0 1 0 0,0 0-1 0 0,0 0 0 0 0,0 0 1 0 0,0 1-1 0 0,0-1 1 0 0,0 1-1 0 0,0-1 0 0 0,0 1 1 0 0,0 0-1 0 0,0 0 0 0 0,0 0 1 0 0,0 0-1 0 0,-1 0 1 0 0,1 0-1 0 0,0 0 0 0 0,1 2-1 0 0,57 123 366 0 0,-56-117-2148 0 0,10 7-10107 0 0,-12-16-187 0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0 0 0,'0'0'1348'0'0,"0"0"225"0"0,0 0 263 0 0,0 0 175 0 0,0 0 71 0 0,0 0-78 0 0,0 0-147 0 0,0 0-142 0 0,0 0-187 0 0,0 0-194 0 0,0 0-167 0 0,0 0-134 0 0,0 0-114 0 0,3-1-85 0 0,-2 1-673 0 0,0 0 0 0 0,0 0 0 0 0,0 0 0 0 0,0 0 0 0 0,0 0 0 0 0,0 0 0 0 0,0 0 0 0 0,0 0 0 0 0,0 0 0 0 0,0 1 0 0 0,0-1 0 0 0,0 0 0 0 0,-1 1 0 0 0,1-1 0 0 0,0 1 0 0 0,0-1 0 0 0,0 1 0 0 0,0-1 0 0 0,-1 1 0 0 0,1 0 0 0 0,0-1 0 0 0,-1 1 0 0 0,1 0 1 0 0,0 0-1 0 0,-1-1 0 0 0,1 1 0 0 0,-1 0 0 0 0,1 0 0 0 0,-1 0 0 0 0,0 0 0 0 0,1 0 0 0 0,-1 0 0 0 0,0 0 0 0 0,1-1 0 0 0,-1 1 0 0 0,0 0 0 0 0,0 0 0 0 0,0 0 0 0 0,0 0 0 0 0,0 0 0 0 0,0 0 0 0 0,0 1-161 0 0,1 2-465 0 0,3 13 571 0 0,0 0-1 0 0,-1 0 0 0 0,-1 0 0 0 0,-1 0 1 0 0,0 0-1 0 0,-1 1 0 0 0,-1-1 1 0 0,-1 0-1 0 0,0 0 0 0 0,-1 0 0 0 0,-1 0 1 0 0,-1-1-1 0 0,0 1 0 0 0,-1-1 1 0 0,-1 0-1 0 0,0-1 0 0 0,-1 1 1 0 0,-1-2-1 0 0,0 1 0 0 0,-1-1 0 0 0,-1-1 1 0 0,-11 13-106 0 0,22-27-12 0 0,-1 1 1 0 0,1-1 0 0 0,0 1-1 0 0,0-1 1 0 0,0 1-1 0 0,0 0 1 0 0,-1-1 0 0 0,1 1-1 0 0,0-1 1 0 0,0 1-1 0 0,-1 0 1 0 0,1-1 0 0 0,0 1-1 0 0,0 0 1 0 0,-1-1-1 0 0,1 1 1 0 0,0 0 0 0 0,-1-1-1 0 0,1 1 1 0 0,-1 0-1 0 0,1 0 1 0 0,0 0 0 0 0,-1-1-1 0 0,1 1 1 0 0,-1 0-1 0 0,1 0 1 0 0,-1 0 0 0 0,1 0-1 0 0,-1 0 1 0 0,1 0-1 0 0,0 0 1 0 0,-1 0 0 0 0,1 0-1 0 0,-1 0 1 0 0,1 0 0 0 0,-1 0-1 0 0,1 0 1 0 0,-1 0-1 0 0,1 0 1 0 0,-1 0 0 0 0,1 0-1 0 0,0 1 1 0 0,-1-1-1 0 0,1 0 1 0 0,-1 0 0 0 0,1 1 11 0 0,17-45-2769 0 0,-8 31-754 0 0,-3 4-4616 0 0,-2 5-3985 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99 494 6425 0 0,'0'0'1670'0'0,"0"0"-18"0"0,0 0 110 0 0,0 0 93 0 0,0 0-45 0 0,0 0-231 0 0,0 0-404 0 0,0 0-388 0 0,0 0-255 0 0,0 0-111 0 0,0 0 61 0 0,0 0 95 0 0,10-7 71 0 0,75-53 1350 0 0,130-161 1289 0 0,-198 200-3130 0 0,-1 0-1 0 0,-1-1 0 0 0,-1-1 0 0 0,0 0 1 0 0,-2-1-1 0 0,4-13-156 0 0,-12 2 879 0 0,-6 38-739 0 0,-34 124-20 0 0,21-37-43 0 0,3 0 1 0 0,5 1-1 0 0,3 0 1 0 0,6 47-78 0 0,-2 20 41 0 0,0-144-39 0 0,1 63 14 0 0,-4 1 1 0 0,-2-1 0 0 0,-5 0-1 0 0,-2 0 1 0 0,-16 46-17 0 0,15-88 8 0 0,-1-1 0 0 0,-1-1 0 0 0,-2 0 1 0 0,-2-2-1 0 0,0 0 0 0 0,-3 0 0 0 0,-13 14-8 0 0,29-38 1 0 0,0 0 1 0 0,0 0-1 0 0,-1 0 0 0 0,0-1 0 0 0,-1 0 0 0 0,1 0 1 0 0,-1-1-1 0 0,0 1 0 0 0,0-2 0 0 0,-1 1 0 0 0,1-2 1 0 0,-1 1-1 0 0,0-1 0 0 0,0 0 0 0 0,0-1 0 0 0,-1 0 1 0 0,1 0-1 0 0,0-1 0 0 0,-1 0 0 0 0,-4-1-1 0 0,9-3-11 0 0,1 0 1 0 0,0 0-1 0 0,0 0 0 0 0,1-1 0 0 0,-1 1 1 0 0,1-1-1 0 0,-1 0 0 0 0,1 0 0 0 0,1-1 1 0 0,-1 1-1 0 0,0-1 0 0 0,1 1 0 0 0,0-1 0 0 0,0 0 1 0 0,1 1-1 0 0,-1-1 0 0 0,1 0 0 0 0,0 0 1 0 0,0 0-1 0 0,1-1 0 0 0,-1 1 0 0 0,1 0 0 0 0,0 0 1 0 0,1 0-1 0 0,-1 0 11 0 0,-2-47 1 0 0,3 1 0 0 0,1 0-1 0 0,3 0 1 0 0,3-3-1 0 0,-5 37 1 0 0,1 0 0 0 0,0 1 0 0 0,1-1 1 0 0,1 1-1 0 0,1 0 0 0 0,0 0 0 0 0,1 1 0 0 0,1 0 0 0 0,0 1 0 0 0,1-1 0 0 0,0 2 0 0 0,1-1 0 0 0,1 2 1 0 0,0-1-2 0 0,10-2 10 0 0,1 1 1 0 0,0 0 0 0 0,0 2 0 0 0,1 1-1 0 0,1 1 1 0 0,0 1 0 0 0,0 1 0 0 0,1 1 0 0 0,7 0-11 0 0,-25 5-1 0 0,154-25-960 0 0,-156 31-2790 0 0,1 1-2414 0 0,-5-4 1554 0 0,0 0-6993 0 0</inkml:trace>
  <inkml:trace contextRef="#ctx0" brushRef="#br0" timeOffset="1005.814">1064 777 6889 0 0,'0'0'1914'0'0,"0"0"-247"0"0,0 0 114 0 0,0 0 186 0 0,0 0-42 0 0,0 0-244 0 0,0 0-333 0 0,0 0-280 0 0,0 0-171 0 0,0 0-91 0 0,0 0-80 0 0,0 0-87 0 0,0 0-65 0 0,-1-9-60 0 0,-7-28-65 0 0,6 36-419 0 0,1 0 0 0 0,0 1-1 0 0,0-1 1 0 0,0 0 0 0 0,-1 0 0 0 0,1 1-1 0 0,0-1 1 0 0,-1 1 0 0 0,1-1 0 0 0,0 1-1 0 0,-1-1 1 0 0,1 1 0 0 0,-1 0-1 0 0,1 0 1 0 0,0 0 0 0 0,-1 0 0 0 0,1 0-1 0 0,-1 0 1 0 0,1 0 0 0 0,-1 0-1 0 0,1 0 1 0 0,-1 1 0 0 0,1-1 0 0 0,0 1-1 0 0,-1-1 1 0 0,1 1 0 0 0,0-1-1 0 0,-1 1 1 0 0,1 0 0 0 0,0 0 0 0 0,0-1-1 0 0,0 1 1 0 0,0 0 0 0 0,0 0 0 0 0,-1 1-30 0 0,-14 9 60 0 0,0 1 1 0 0,2 1 0 0 0,-1 0 0 0 0,1 0 0 0 0,1 1 0 0 0,1 1-1 0 0,0 1 1 0 0,1-1 0 0 0,0 2 0 0 0,2-1 0 0 0,0 2 0 0 0,0-1 0 0 0,2 1-1 0 0,0 0 1 0 0,1 1 0 0 0,0 4-61 0 0,6-21 12 0 0,-1 0 0 0 0,0 0 0 0 0,1 0 0 0 0,0 0 0 0 0,0 0 0 0 0,0 1 0 0 0,0-1 0 0 0,0 0 0 0 0,0 0 0 0 0,0 0 0 0 0,0 0 0 0 0,1 0 0 0 0,0 1-1 0 0,-1-1 1 0 0,1 0 0 0 0,0 0 0 0 0,0 0 0 0 0,0-1 0 0 0,0 1 0 0 0,0 0 0 0 0,0 0 0 0 0,0 0 0 0 0,1-1 0 0 0,-1 1 0 0 0,1-1 0 0 0,-1 1 0 0 0,1-1 0 0 0,0 0 0 0 0,-1 1 0 0 0,1-1 0 0 0,0 0 0 0 0,0 0 0 0 0,0 0 0 0 0,0 0 0 0 0,0-1 0 0 0,0 1-1 0 0,0 0 1 0 0,0-1 0 0 0,0 0 0 0 0,1 1 0 0 0,-1-1 0 0 0,0 0 0 0 0,0 0 0 0 0,0 0 0 0 0,0 0 0 0 0,0-1 0 0 0,1 1 0 0 0,-1 0 0 0 0,0-1 0 0 0,0 0 0 0 0,0 1 0 0 0,0-1 0 0 0,0 0 0 0 0,0 0 0 0 0,-1 0 0 0 0,1 0 0 0 0,1-1-12 0 0,217-130 472 0 0,-139 77-503 0 0,-77 87-164 0 0,-4 93 113 0 0,1-123 83 0 0,0 0 0 0 0,-1 0 0 0 0,1 0 1 0 0,0 0-1 0 0,0-1 0 0 0,0 1 1 0 0,0 0-1 0 0,0 0 0 0 0,0-1 0 0 0,1 1 1 0 0,-1-1-1 0 0,1 1 0 0 0,-1-1 0 0 0,1 0 1 0 0,-1 1-1 0 0,1-1 0 0 0,0 0 1 0 0,-1 0-1 0 0,1 0 0 0 0,0 0 0 0 0,0 0 1 0 0,0-1-1 0 0,0 1 0 0 0,0-1 0 0 0,0 1 1 0 0,0-1-1 0 0,0 0 0 0 0,0 1 1 0 0,0-1-1 0 0,0 0 0 0 0,0 0 0 0 0,0-1 1 0 0,0 1-1 0 0,0 0 0 0 0,0-1 0 0 0,0 1 1 0 0,1-1-2 0 0,67-35 150 0 0,41-75 31 0 0,-99 96-155 0 0,-2 4-4 0 0,0-1 0 0 0,-1 0 0 0 0,0 0 0 0 0,-1-1-1 0 0,-1 0 1 0 0,0-1 0 0 0,0 0 0 0 0,-2 0 0 0 0,1 0-1 0 0,-2-1 1 0 0,0 1 0 0 0,-1-1 0 0 0,1-9-22 0 0,-5 22-3 0 0,-1 1 0 0 0,1 0 1 0 0,-1-1-1 0 0,1 1 0 0 0,-1 0 0 0 0,0 0 1 0 0,1 0-1 0 0,-1 0 0 0 0,0 1 1 0 0,0-1-1 0 0,0 0 0 0 0,1 1 0 0 0,-1-1 1 0 0,0 1-1 0 0,0 0 0 0 0,0 0 1 0 0,0-1-1 0 0,0 1 0 0 0,0 1 0 0 0,0-1 1 0 0,0 0-1 0 0,0 0 0 0 0,0 1 1 0 0,1-1-1 0 0,-1 1 0 0 0,0-1 0 0 0,-1 2 3 0 0,-57 40-80 0 0,59-41 78 0 0,0-1 0 0 0,0 1 0 0 0,1 0 0 0 0,-1-1 0 0 0,0 1 0 0 0,0 0 0 0 0,1 0 0 0 0,-1 0 0 0 0,0 0 0 0 0,1-1 0 0 0,-1 1 0 0 0,1 0 0 0 0,-1 0 0 0 0,1 0 0 0 0,0 0 0 0 0,-1 0 0 0 0,1 0 0 0 0,0 1 0 0 0,0-1 0 0 0,0 0 0 0 0,-1 0 0 0 0,1 0 0 0 0,0 0 0 0 0,0 0 0 0 0,1 0 0 0 0,-1 0 0 0 0,0 0 0 0 0,0 0 0 0 0,0 0 0 0 0,1 0 0 0 0,-1 0-1 0 0,1 0 1 0 0,-1 0 0 0 0,1 0 0 0 0,-1 0 0 0 0,1 0 0 0 0,-1 0 0 0 0,1 0 0 0 0,0 0 0 0 0,0-1 0 0 0,-1 1 0 0 0,1 0 0 0 0,0-1 0 0 0,0 1 0 0 0,0 0 0 0 0,0-1 0 0 0,0 1 0 0 0,-1-1 0 0 0,2 1 2 0 0,50 18-18 0 0,-39-16 18 0 0,-7-3 12 0 0,1 1 1 0 0,-1 0-1 0 0,0 0 0 0 0,0 1 1 0 0,0-1-1 0 0,0 2 0 0 0,0-1 0 0 0,-1 0 1 0 0,1 1-1 0 0,-1 0 0 0 0,0 1 0 0 0,1-1 1 0 0,-1 1-1 0 0,-1 0 0 0 0,1 0 1 0 0,-1 0-1 0 0,1 1 0 0 0,-1 0 0 0 0,2 2-12 0 0,-2 4 76 0 0,-1 0-1 0 0,0 1 0 0 0,0-1 0 0 0,-1 1 0 0 0,0-1 1 0 0,-1 1-1 0 0,-1 0 0 0 0,1 0 0 0 0,-2-1 1 0 0,0 1-1 0 0,0 0 0 0 0,-1 0-75 0 0,-2 43 310 0 0,6 33 175 0 0,-3-91-1428 0 0,0-4-1925 0 0,0 2-3392 0 0,1-1-5888 0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87 766 3785 0 0,'0'0'2675'0'0,"0"0"-460"0"0,0 0-102 0 0,0 0-98 0 0,0 0-146 0 0,0 0-318 0 0,0 0-401 0 0,0 0-395 0 0,0 0-280 0 0,0 0-189 0 0,0 0-68 0 0,0 0 26 0 0,0 0 69 0 0,2 2 103 0 0,7 3-186 0 0,0-1-1 0 0,0 0 1 0 0,0-1-1 0 0,1 0 1 0 0,-1-1-1 0 0,1 1 1 0 0,-1-2-1 0 0,1 0 1 0 0,0 0-1 0 0,0 0 0 0 0,0-1 1 0 0,0-1-1 0 0,-1 0 1 0 0,1 0-1 0 0,0-1 1 0 0,-1 0-1 0 0,1-1 1 0 0,-1 0-1 0 0,1 0 1 0 0,-1-1-1 0 0,0 0 1 0 0,-1-1-1 0 0,1 1 1 0 0,-1-2-1 0 0,0 1 1 0 0,0-1-1 0 0,-1-1 1 0 0,1 0-1 0 0,-1 0-229 0 0,-3 3 44 0 0,-1 0 0 0 0,1 0 0 0 0,0 0 0 0 0,-1-1 0 0 0,0 1 0 0 0,0-1 0 0 0,-1 0 0 0 0,1 0 0 0 0,-1 0 0 0 0,0 0 0 0 0,0 0 0 0 0,-1-1 0 0 0,0 1 0 0 0,0-1 0 0 0,0 1 0 0 0,0-1 0 0 0,-1 1 0 0 0,0-1 0 0 0,0 1 0 0 0,0-1 0 0 0,-1 1 0 0 0,0-2-44 0 0,-3 3-6 0 0,0 1 0 0 0,0 0 0 0 0,0 0 0 0 0,-1 0-1 0 0,1 1 1 0 0,-1-1 0 0 0,1 1 0 0 0,-1 0 0 0 0,0 1 0 0 0,0-1 0 0 0,1 1-1 0 0,-1 0 1 0 0,0 0 0 0 0,0 1 0 0 0,-1-1 0 0 0,1 1 0 0 0,0 0-1 0 0,0 0 1 0 0,0 1 0 0 0,0-1 0 0 0,0 1 0 0 0,0 1 0 0 0,0-1 0 0 0,0 1-1 0 0,1-1 1 0 0,-2 2 6 0 0,-12 3-11 0 0,0 1-1 0 0,0 1 1 0 0,1 1-1 0 0,0 0 1 0 0,1 1-1 0 0,0 1 1 0 0,0 1-1 0 0,1 0 1 0 0,1 1-1 0 0,0 0 1 0 0,0 1-1 0 0,2 1 1 0 0,0 0-1 0 0,0 1 1 0 0,2 0-1 0 0,-9 17 12 0 0,17-28 15 0 0,0-1 0 0 0,0 0 1 0 0,1 1-1 0 0,0 0 0 0 0,0-1 0 0 0,0 1 0 0 0,0-1 0 0 0,1 1 0 0 0,-1 0 1 0 0,1 0-1 0 0,0-1 0 0 0,1 1 0 0 0,-1 0 0 0 0,1 0 0 0 0,0-1 0 0 0,0 1 0 0 0,1-1 1 0 0,-1 1-1 0 0,1-1 0 0 0,0 1 0 0 0,0-1 0 0 0,1 0 0 0 0,-1 0 0 0 0,1 0 1 0 0,0 0-1 0 0,0-1 0 0 0,0 1 0 0 0,0-1 0 0 0,1 0 0 0 0,-1 0 0 0 0,1 0 0 0 0,0 0 1 0 0,2 1-16 0 0,6 4 117 0 0,0-1-1 0 0,1-1 1 0 0,-1 0 0 0 0,1-1 0 0 0,0 0 0 0 0,1-1 0 0 0,-1-1 0 0 0,1 0 0 0 0,-1 0 0 0 0,15-1-117 0 0,-2 0 144 0 0,1-2 1 0 0,-1-1 0 0 0,1-1 0 0 0,-1-2 0 0 0,1 0 0 0 0,-1-2 0 0 0,-1-1-1 0 0,20-7-144 0 0,77-59 194 0 0,-112 33-1475 0 0,-21 32-7544 0 0,6 8-2495 0 0</inkml:trace>
  <inkml:trace contextRef="#ctx0" brushRef="#br0" timeOffset="1387.178">980 579 10386 0 0,'0'0'2390'0'0,"0"0"-750"0"0,0 0-306 0 0,0 0 4 0 0,0 0-30 0 0,0 0-140 0 0,0 0-225 0 0,0 0-235 0 0,0 0-165 0 0,0 0-60 0 0,0 0-27 0 0,0 0-24 0 0,-21 9-25 0 0,-66 31-31 0 0,27 11 361 0 0,51-37-597 0 0,-2 0-96 0 0,0 0 1 0 0,2 1-1 0 0,0-1 0 0 0,0 2 0 0 0,2-1 0 0 0,0 1 1 0 0,0 1-1 0 0,2-1 0 0 0,0 1 0 0 0,1 0 0 0 0,0 0 1 0 0,2 0-1 0 0,0 0 0 0 0,1 1 0 0 0,0 3-44 0 0,1-19 12 0 0,1 1 0 0 0,-1 0 0 0 0,1 0 0 0 0,0-1 1 0 0,-1 1-1 0 0,1 0 0 0 0,1-1 0 0 0,-1 1 0 0 0,0-1 0 0 0,0 1 0 0 0,1-1 0 0 0,0 1 0 0 0,-1-1 0 0 0,1 0 0 0 0,0 0 1 0 0,0 0-1 0 0,0 0 0 0 0,0 0 0 0 0,0 0 0 0 0,1-1 0 0 0,-1 1 0 0 0,0-1 0 0 0,1 0 0 0 0,0 1 0 0 0,-1-1 0 0 0,1 0 0 0 0,-1 0 1 0 0,1-1-1 0 0,0 1 0 0 0,0-1 0 0 0,0 1 0 0 0,-1-1 0 0 0,3 0-12 0 0,2 1 80 0 0,-1-1 0 0 0,1 0 0 0 0,-1 0 0 0 0,1-1 0 0 0,-1 1 0 0 0,0-1 0 0 0,1-1 0 0 0,-1 1 0 0 0,0-1 0 0 0,0-1 0 0 0,0 1 0 0 0,0-1 0 0 0,0 0 0 0 0,1-1-80 0 0,19-16 172 0 0,-1-1-1 0 0,-1-1 1 0 0,0-2-1 0 0,-2 0 1 0 0,-1-2-1 0 0,-1 0 1 0 0,-1-1-1 0 0,-2-1 1 0 0,0 0-1 0 0,2-11-171 0 0,10-27 33 0 0,-29 65-33 0 0,0 1-33 0 0,-27 30-247 0 0,18-19 242 0 0,2-4 25 0 0,0 1 0 0 0,1 0 0 0 0,0 0 0 0 0,0 1 0 0 0,0 0-1 0 0,1 0 1 0 0,1 0 0 0 0,0 0 0 0 0,0 1 0 0 0,0-1 0 0 0,2 1-1 0 0,-1 0 1 0 0,1 0 0 0 0,0 1 0 0 0,1-1 0 0 0,0 0 0 0 0,1 7 13 0 0,2-13 1 0 0,0 1 0 0 0,0-1-1 0 0,0 1 1 0 0,1-1 0 0 0,0 0 0 0 0,0 0 0 0 0,0 0 0 0 0,0-1 0 0 0,0 1 0 0 0,1-1 0 0 0,-1 1 0 0 0,1-1 0 0 0,0 0 0 0 0,0-1 0 0 0,0 1 0 0 0,1-1 0 0 0,-1 0-1 0 0,0 0 1 0 0,1 0 0 0 0,3 1-1 0 0,4 0 13 0 0,-1-1 0 0 0,1 0-1 0 0,0 0 1 0 0,-1-1 0 0 0,1-1 0 0 0,0 0-1 0 0,0 0 1 0 0,0-1 0 0 0,-1-1-1 0 0,1 0 1 0 0,0-1 0 0 0,-1 0 0 0 0,0 0-1 0 0,0-1 1 0 0,0-1 0 0 0,0 0-1 0 0,5-4-12 0 0,-1 1 26 0 0,0 0 0 0 0,0-2 0 0 0,-1 0 0 0 0,0-1 0 0 0,-1 0 0 0 0,0-1 0 0 0,-1 0-1 0 0,0-1 1 0 0,-1 0 0 0 0,4-7-26 0 0,-3 5 10 0 0,-2-1-1 0 0,0 0 1 0 0,-1 0-1 0 0,-1 0 1 0 0,0-1-1 0 0,-2-1 1 0 0,0 1 0 0 0,0-1-1 0 0,-2 0 1 0 0,0 0-1 0 0,-1 0 1 0 0,-1-3-10 0 0,-2 20-2 0 0,0 0 1 0 0,0 0-1 0 0,0-1 0 0 0,-1 1 1 0 0,1 0-1 0 0,0 0 1 0 0,-1 0-1 0 0,1 0 0 0 0,-1-1 1 0 0,0 1-1 0 0,1 0 1 0 0,-1 0-1 0 0,0 0 0 0 0,1 0 1 0 0,-1 1-1 0 0,0-1 1 0 0,0 0-1 0 0,0 0 0 0 0,0 0 1 0 0,0 1-1 0 0,0-1 0 0 0,0 0 1 0 0,0 1-1 0 0,0-1 1 0 0,0 1-1 0 0,0-1 0 0 0,0 1 1 0 0,-1 0-1 0 0,1-1 1 0 0,0 1-1 0 0,0 0 0 0 0,0 0 1 0 0,-1 0-1 0 0,1 0 1 0 0,0 0-1 0 0,0 0 0 0 0,0 0 1 0 0,-1 0-1 0 0,1 0 1 0 0,0 1-1 0 0,0-1 0 0 0,0 0 1 0 0,-1 1 1 0 0,-53 20-79 0 0,45-14 59 0 0,0 0 0 0 0,1 1-1 0 0,0 0 1 0 0,0 0 0 0 0,1 1 0 0 0,0 0 0 0 0,1 1 0 0 0,0-1 0 0 0,0 1-1 0 0,0 3 21 0 0,6-12-3 0 0,1 0-1 0 0,0 0 0 0 0,-1 1 1 0 0,1-1-1 0 0,0 0 0 0 0,-1 1 0 0 0,1-1 1 0 0,0 0-1 0 0,0 1 0 0 0,0-1 0 0 0,0 0 1 0 0,1 1-1 0 0,-1-1 0 0 0,0 0 1 0 0,0 0-1 0 0,1 1 0 0 0,-1-1 0 0 0,1 0 1 0 0,-1 0-1 0 0,1 1 0 0 0,-1-1 1 0 0,1 0-1 0 0,0 0 0 0 0,0 0 0 0 0,0 0 1 0 0,-1 0-1 0 0,1 0 0 0 0,0 0 0 0 0,0 0 1 0 0,0 0-1 0 0,0-1 0 0 0,1 1 1 0 0,-1 0-1 0 0,0-1 0 0 0,0 1 0 0 0,0 0 1 0 0,1-1-1 0 0,-1 0 0 0 0,0 1 1 0 0,0-1-1 0 0,1 0 0 0 0,-1 1 0 0 0,0-1 1 0 0,2 0 3 0 0,66 5 57 0 0,-62-5-59 0 0,163 4 32 0 0,-168-3-30 0 0,1-1 0 0 0,0 1 0 0 0,-1 0 0 0 0,1 0 0 0 0,-1 1 0 0 0,0-1 0 0 0,1 1 0 0 0,-1-1 0 0 0,0 1 0 0 0,0 0 0 0 0,0-1 0 0 0,0 1 0 0 0,0 0 0 0 0,0 1 0 0 0,0-1 0 0 0,-1 0 0 0 0,1 0 0 0 0,-1 1 0 0 0,1-1 0 0 0,-1 1 0 0 0,0-1 1 0 0,0 1-1 0 0,0 0 0 0 0,-1-1 0 0 0,1 1 0 0 0,0 0 0 0 0,-1-1 0 0 0,0 1 0 0 0,0 0 0 0 0,0 0 0 0 0,0-1 0 0 0,0 1 0 0 0,0 0 0 0 0,-1 0 0 0 0,1-1 0 0 0,-2 3 0 0 0,-34 91-8 0 0,34-93 2 0 0,1 0 0 0 0,-1 0 0 0 0,1 1 0 0 0,-1-1 0 0 0,1 0-1 0 0,0 1 1 0 0,0 0 0 0 0,1-1 0 0 0,-1 1 0 0 0,1-1 0 0 0,0 1 0 0 0,0 0 0 0 0,0-1 0 0 0,0 1 0 0 0,0 0-1 0 0,1-1 1 0 0,0 1 0 0 0,0-1 0 0 0,0 1 0 0 0,0-1 0 0 0,0 1 0 0 0,1-1 0 0 0,0 0 0 0 0,-1 0 0 0 0,1 0 0 0 0,0 0-1 0 0,1 0 1 0 0,-1 0 0 0 0,0 0 0 0 0,1 0 0 0 0,0-1 0 0 0,-1 0 0 0 0,1 1 0 0 0,0-1 0 0 0,0 0 0 0 0,0 0-1 0 0,1-1 1 0 0,-1 1 0 0 0,0-1 0 0 0,1 1 0 0 0,-1-1 0 0 0,1 0 6 0 0,8-5 22 0 0,0 1 1 0 0,-1-2-1 0 0,1 1 1 0 0,-1-2-1 0 0,0 1 1 0 0,-1-2-1 0 0,1 1 0 0 0,-1-1 1 0 0,0-1-1 0 0,-1 0 1 0 0,0 0-1 0 0,0-1 0 0 0,-1 0 1 0 0,6-8-23 0 0,-13 15 5 0 0,22-26 49 0 0,-2-2 0 0 0,0 0 0 0 0,-3-2 0 0 0,0 0 1 0 0,-2-1-1 0 0,-1 0 0 0 0,-2-1 0 0 0,3-16-54 0 0,74-251 75 0 0,-84 280-70 0 0,-1-1 0 0 0,-1 0 0 0 0,0-1 0 0 0,-2 1 0 0 0,-1 0-1 0 0,0-1 1 0 0,-2 1 0 0 0,0-1 0 0 0,-2 1 0 0 0,-1-2-5 0 0,-28-13 192 0 0,9 73-193 0 0,15-10 55 0 0,1 1 0 0 0,1-1 0 0 0,1 1 0 0 0,1 0 0 0 0,1 0 1 0 0,2 0-1 0 0,1 1 0 0 0,2 18-54 0 0,-1 6 122 0 0,2 1 15 0 0,2-1 0 0 0,3 0 0 0 0,13 50-137 0 0,12 73 123 0 0,-16 43-31 0 0,-17-216-94 0 0,0 0 0 0 0,0-1 0 0 0,0 1 0 0 0,0 0 0 0 0,0-1 0 0 0,0 1 0 0 0,0 0 0 0 0,0 0 0 0 0,-1-1 0 0 0,1 1 0 0 0,0 0 0 0 0,-1-1 0 0 0,0 1 0 0 0,1 0 0 0 0,-1-1 0 0 0,0 1 0 0 0,0-1 0 0 0,0 1 0 0 0,0-1 0 0 0,0 0 0 0 0,0 1 0 0 0,0-1 0 0 0,-1 0 0 0 0,1 0 0 0 0,0 0 0 0 0,-1 0 0 0 0,1 0 0 0 0,-1 0 0 0 0,1 0 0 0 0,-1 0 0 0 0,0-1 0 0 0,1 1 0 0 0,-1 0 0 0 0,1-1 0 0 0,-1 0 0 0 0,-1 1 2 0 0,0-3-121 0 0,1 0-1 0 0,-1 1 1 0 0,1-2-1 0 0,-1 1 0 0 0,1 0 1 0 0,-1 0-1 0 0,1-1 1 0 0,0 1-1 0 0,0-1 0 0 0,1 0 1 0 0,-1 1-1 0 0,0-1 1 0 0,1 0-1 0 0,0 0 0 0 0,-1 0 1 0 0,1 0-1 0 0,0 0 1 0 0,1-1-1 0 0,-1 1 0 0 0,1 0 1 0 0,-1 0-1 0 0,1 0 0 0 0,0-1 1 0 0,0 1-1 0 0,0-1 122 0 0,-1-4-459 0 0,-9-66-4096 0 0,5 27-6092 0 0,5 34-626 0 0</inkml:trace>
  <inkml:trace contextRef="#ctx0" brushRef="#br0" timeOffset="1635.092">1683 487 13147 0 0,'0'0'1824'0'0,"0"0"-393"0"0,0 0-120 0 0,0 0 39 0 0,0 0-30 0 0,0 0-124 0 0,0 0-181 0 0,0 0-165 0 0,0 0-145 0 0,0 0-102 0 0,0 0-86 0 0,32-2-79 0 0,102-3-37 0 0,121-22 782 0 0,-121-6-3635 0 0,-114 20-736 0 0,-13 5-974 0 0,-2 4-570 0 0,2-4-7009 0 0</inkml:trace>
  <inkml:trace contextRef="#ctx0" brushRef="#br0" timeOffset="2061.308">2506 48 15923 0 0,'0'0'1470'0'0,"0"0"-291"0"0,0 0-23 0 0,0 0 86 0 0,0 0-21 0 0,0 0-167 0 0,0 0-243 0 0,-11 33-156 0 0,-32 104-119 0 0,13 17 789 0 0,23-88-863 0 0,4 1 0 0 0,2-1 0 0 0,5 41-462 0 0,-3-94 35 0 0,1-1 0 0 0,-1 1 0 0 0,2-1 0 0 0,0 1 0 0 0,0-1 0 0 0,1 0 0 0 0,1 0 1 0 0,0-1-1 0 0,0 1 0 0 0,3 1-35 0 0,-6-11 23 0 0,0 0 1 0 0,1 0-1 0 0,-1 0 0 0 0,1 0 1 0 0,0 0-1 0 0,-1-1 1 0 0,1 0-1 0 0,0 1 1 0 0,0-1-1 0 0,0 0 0 0 0,0 0 1 0 0,0 0-1 0 0,0-1 1 0 0,0 1-1 0 0,1-1 1 0 0,-1 0-1 0 0,0 0 0 0 0,0 0 1 0 0,0 0-1 0 0,0 0 1 0 0,0-1-1 0 0,1 1 1 0 0,-1-1-1 0 0,0 0 0 0 0,0 0 1 0 0,0 0-1 0 0,-1 0 1 0 0,1-1-1 0 0,0 1 1 0 0,1-2-24 0 0,114-74 413 0 0,-111 72-410 0 0,0 0 0 0 0,0 1 0 0 0,1 0 1 0 0,-1 1-1 0 0,1-1 0 0 0,0 1 0 0 0,0 1 0 0 0,0-1 0 0 0,0 1 0 0 0,0 1 1 0 0,2 0-4 0 0,-9 2 5 0 0,1 0 0 0 0,-1 1 0 0 0,0-1 0 0 0,1 1 0 0 0,-1-1 1 0 0,0 1-1 0 0,0 0 0 0 0,0 0 0 0 0,0-1 0 0 0,0 1 0 0 0,0 0 1 0 0,0 0-1 0 0,-1 0 0 0 0,1 0 0 0 0,-1 0 0 0 0,1 0 0 0 0,-1 0 1 0 0,0 0-1 0 0,0 0 0 0 0,0 0 0 0 0,0 0 0 0 0,0 0 0 0 0,-1 1-5 0 0,1 19 37 0 0,0-1 1 0 0,2 0-1 0 0,0 1 0 0 0,1-1 0 0 0,1 0 0 0 0,5 12-37 0 0,21 11-112 0 0,-15-49-3164 0 0,-12-7-6308 0 0,-2 8-2892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5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48 335 1384 0 0,'0'0'594'0'0,"0"0"-173"0"0,0 0 83 0 0,0 0 375 0 0,0 0 424 0 0,0 0 272 0 0,0 0 88 0 0,0 0-141 0 0,0 0-205 0 0,0 0-150 0 0,0 0-105 0 0,0 0-66 0 0,8 3-12 0 0,0 0-546 0 0,1 0 0 0 0,-1-1 0 0 0,1 0 0 0 0,0 0 0 0 0,-1-1 0 0 0,1-1 0 0 0,0 1 0 0 0,0-1-1 0 0,0-1 1 0 0,0 0 0 0 0,-1 0 0 0 0,1 0 0 0 0,0-1 0 0 0,3-2-438 0 0,6-5 423 0 0,-1-1-1 0 0,0-1 1 0 0,0-1 0 0 0,-1 0 0 0 0,-1-1-1 0 0,0-1 1 0 0,-1 0 0 0 0,2-4-423 0 0,-2 5 126 0 0,-1-1 1 0 0,-1-1-1 0 0,0 0 1 0 0,-1-1-1 0 0,-1 0 1 0 0,0-1-1 0 0,-1 0 1 0 0,-1 0-1 0 0,-1-1 1 0 0,0 0-1 0 0,-2-1 1 0 0,2-6-127 0 0,-7 25 13 0 0,-1 1 1 0 0,1-1 0 0 0,0 1-1 0 0,-1-1 1 0 0,1 0 0 0 0,0 1-1 0 0,-1-1 1 0 0,1 0 0 0 0,-1 1-1 0 0,1-1 1 0 0,-1 0 0 0 0,1 1-1 0 0,-1-1 1 0 0,1 0 0 0 0,-1 0-1 0 0,1 0 1 0 0,-1 0 0 0 0,1 0-1 0 0,-1 1 1 0 0,0-1 0 0 0,1 0-1 0 0,-1 0 1 0 0,1 0 0 0 0,-1 0 0 0 0,1-1-1 0 0,-1 1 1 0 0,1 0 0 0 0,-1 0-1 0 0,1 0 1 0 0,-1 0 0 0 0,1 0-1 0 0,-1-1 1 0 0,1 1 0 0 0,-1 0-1 0 0,1 0 1 0 0,-1-1 0 0 0,1 1-1 0 0,-1 0 1 0 0,1-1 0 0 0,0 1-1 0 0,-1-1 1 0 0,1 1 0 0 0,0 0-1 0 0,-1-1 1 0 0,1 1 0 0 0,0-1-1 0 0,-1 1 1 0 0,1-1 0 0 0,0 1-1 0 0,0-1 1 0 0,0 1 0 0 0,-1-1-1 0 0,1 1 1 0 0,0-1 0 0 0,0 1-1 0 0,0-1 1 0 0,0 0 0 0 0,0 1-1 0 0,0-1-13 0 0,-23 62 78 0 0,3 2 0 0 0,2 0-1 0 0,3 1 1 0 0,3 0-1 0 0,3 1 1 0 0,2 0-1 0 0,4 1 1 0 0,2-1-1 0 0,6 39-77 0 0,-6 32 43 0 0,1-115-34 0 0,2 40 15 0 0,-3-1 1 0 0,-2 1-1 0 0,-3-1 1 0 0,-2 0-1 0 0,-3 0 1 0 0,-3-1 0 0 0,-2-1-1 0 0,-16 36-24 0 0,25-78 10 0 0,0 0 1 0 0,-1 0-1 0 0,-1-1 0 0 0,0 0 1 0 0,-1 0-1 0 0,-1-1 0 0 0,0 0 0 0 0,-1-1 1 0 0,0-1-1 0 0,-1 0 0 0 0,-13 10-10 0 0,-16-4 108 0 0,25-65-178 0 0,-23-127 44 0 0,30 100-135 0 0,63 60 2 0 0,-13-8-478 0 0,-37 20 287 0 0,43-35 131 0 0,-37 21-3928 0 0,-5-2-5615 0 0,-4 17-1130 0 0</inkml:trace>
  <inkml:trace contextRef="#ctx0" brushRef="#br0" timeOffset="1358.552">58 961 1872 0 0,'0'0'1687'0'0,"0"0"-84"0"0,0 0 84 0 0,0 0 187 0 0,0 0 45 0 0,0 0-153 0 0,0 0-206 0 0,0 0-209 0 0,0 0-198 0 0,0 0-125 0 0,0 0-68 0 0,0 0-81 0 0,0 0-62 0 0,19 0-53 0 0,63-4-61 0 0,10-25 1098 0 0,126-56 104 0 0,-190 74-1963 0 0,-27 11-64 0 0,-1 0-70 0 0,0 0-158 0 0,0 0-340 0 0,0 0-609 0 0,-4 4-7227 0 0,0 0-2973 0 0</inkml:trace>
  <inkml:trace contextRef="#ctx0" brushRef="#br0" timeOffset="2245.714">680 847 5665 0 0,'0'0'1902'0'0,"0"0"-124"0"0,0 0-118 0 0,0 0-112 0 0,0 0-93 0 0,0 0-180 0 0,0 0-197 0 0,0 0-202 0 0,0 0-172 0 0,0 0-101 0 0,0 0-75 0 0,0 0-70 0 0,0 0-61 0 0,-3 24-40 0 0,-10 72-43 0 0,14 49 1055 0 0,-1-127-1685 0 0,0 5 2690 0 0,2-42-758 0 0,3-5-1545 0 0,1-1-1 0 0,1 1 0 0 0,1 0 0 0 0,1 1 1 0 0,1 0-1 0 0,1 0 0 0 0,1 1 0 0 0,1 1 1 0 0,9-12-71 0 0,75-99 210 0 0,-95 129-207 0 0,0 0 0 0 0,0 0 1 0 0,1 0-1 0 0,-1 0 0 0 0,1 0 0 0 0,0 1 0 0 0,0-1 0 0 0,0 1 0 0 0,0 0 0 0 0,0 0 0 0 0,1 0 0 0 0,-1 0 0 0 0,0 0 1 0 0,1 1-1 0 0,0-1 0 0 0,-1 1 0 0 0,1 0 0 0 0,0 0 0 0 0,3 0-3 0 0,-2 38 47 0 0,-4 26-887 0 0,18-55-2895 0 0,-1-8-2085 0 0,-10-1-393 0 0,-2 1-3769 0 0</inkml:trace>
  <inkml:trace contextRef="#ctx0" brushRef="#br0" timeOffset="2557.703">1184 751 7970 0 0,'0'0'1811'0'0,"0"0"-102"0"0,0 0 33 0 0,0 0-17 0 0,0 0-133 0 0,0 0-225 0 0,0 0-260 0 0,0 0-190 0 0,0 0-138 0 0,0 0-100 0 0,0 0-124 0 0,-25 34-121 0 0,-75 105-108 0 0,66-75-9 0 0,34-55-253 0 0,-1-7-41 0 0,1 1-1 0 0,-1 0 0 0 0,1-1 1 0 0,0 1-1 0 0,0 0 0 0 0,-1-1 0 0 0,2 1 1 0 0,-1-1-1 0 0,0 1 0 0 0,1 0 1 0 0,-1-1-1 0 0,1 1 0 0 0,0-1 1 0 0,0 1-1 0 0,0-1 0 0 0,0 1 1 0 0,0-1-1 0 0,0 0 0 0 0,1 0 0 0 0,-1 1 1 0 0,1-1-1 0 0,-1 0 0 0 0,1 0 1 0 0,0-1-1 0 0,0 1 0 0 0,0 0 1 0 0,0 0-1 0 0,0-1 0 0 0,0 0 1 0 0,1 1-1 0 0,-1-1 0 0 0,0 0 0 0 0,1 0 1 0 0,-1 0-1 0 0,1 0 0 0 0,-1 0 1 0 0,1-1-1 0 0,0 1 0 0 0,-1-1 1 0 0,1 0-1 0 0,-1 0 0 0 0,1 0 1 0 0,0 0-1 0 0,-1 0 0 0 0,1 0 1 0 0,0-1-1 0 0,-1 1 0 0 0,1-1-22 0 0,11-1 137 0 0,-1-1 0 0 0,0 0 0 0 0,0-1 0 0 0,0 0 0 0 0,0-1 0 0 0,-1 0 0 0 0,0-1 0 0 0,0 0 0 0 0,0-1 0 0 0,-1-1 0 0 0,0 0 0 0 0,0 0 0 0 0,-1-1 0 0 0,0-1 0 0 0,0 1 0 0 0,-1-1 0 0 0,-1-1 0 0 0,0 0 0 0 0,0 0 0 0 0,-1-1 0 0 0,0 0 0 0 0,-1 0-137 0 0,-2 5 26 0 0,-1-1-1 0 0,0 1 1 0 0,-1-1-1 0 0,1 1 1 0 0,-1-1 0 0 0,-1 0-1 0 0,1 0 1 0 0,-2 0-1 0 0,1 0 1 0 0,-1 0-1 0 0,0 0 1 0 0,0 0 0 0 0,-1 0-1 0 0,0 1 1 0 0,-1-1-1 0 0,0 0 1 0 0,-1-4-26 0 0,1 10-63 0 0,1-1 0 0 0,-1 1 0 0 0,0 0 0 0 0,0 0 0 0 0,0 0 0 0 0,0 0 0 0 0,0 0 0 0 0,-1 0 0 0 0,1 0 0 0 0,0 1 0 0 0,-1-1 0 0 0,0 1 0 0 0,1 0 0 0 0,-1 0 0 0 0,0 0 0 0 0,1 0 0 0 0,-1 0 0 0 0,0 1 0 0 0,0-1 0 0 0,0 1 0 0 0,1-1 0 0 0,-1 1 0 0 0,0 0 0 0 0,0 0 0 0 0,0 1 0 0 0,0-1 0 0 0,0 1 0 0 0,1-1 0 0 0,-1 1 0 0 0,0 0 0 0 0,-2 1 63 0 0,-25 10-3914 0 0,6 4-4146 0 0,16-11-3451 0 0</inkml:trace>
  <inkml:trace contextRef="#ctx0" brushRef="#br0" timeOffset="8564.67">1525 748 0 0 0,'0'0'1066'0'0,"0"0"210"0"0,0 0 269 0 0,0 0 256 0 0,0 0 117 0 0,0 0-101 0 0,0 0-231 0 0,0 0-240 0 0,0 0-197 0 0,0 0-150 0 0,0 0-92 0 0,5-5-98 0 0,16-12-98 0 0,-16 13-104 0 0,-5 4-101 0 0,0 0-69 0 0,1 42 3436 0 0,-11 104-2241 0 0,-8-58-1436 0 0,-10-3-26 0 0,46-164 1978 0 0,-4 50-2104 0 0,0 0 0 0 0,2 0 1 0 0,2 2-1 0 0,0 0 0 0 0,1 1 0 0 0,2 1 0 0 0,10-10-44 0 0,-23 28-5 0 0,80-55 57 0 0,-87 62-48 0 0,0 0 1 0 0,1 0-1 0 0,-1 0 0 0 0,1 0 1 0 0,-1 0-1 0 0,0 0 0 0 0,1 0 0 0 0,-1 0 1 0 0,0 1-1 0 0,1-1 0 0 0,-1 1 1 0 0,0-1-1 0 0,1 1 0 0 0,-1-1 0 0 0,0 1 1 0 0,0 0-1 0 0,1 0 0 0 0,-1-1 1 0 0,0 1-1 0 0,0 0 0 0 0,0 0 0 0 0,0 0 1 0 0,0 0-1 0 0,0 1 0 0 0,-1-1 1 0 0,1 0-1 0 0,0 0 0 0 0,-1 0 1 0 0,1 1-1 0 0,0-1 0 0 0,-1 0 0 0 0,1 1 1 0 0,-1-1-1 0 0,0 0 0 0 0,0 1 1 0 0,1-1-1 0 0,-1 0 0 0 0,0 1 0 0 0,0-1 1 0 0,0 1-1 0 0,0-1 0 0 0,-1 0 1 0 0,1 1-1 0 0,0-1 0 0 0,0 1 0 0 0,-1-1 1 0 0,1 0-1 0 0,-1 1 0 0 0,1-1 1 0 0,-1 0-1 0 0,0 1-4 0 0,0 12 77 0 0,-29 121 201 0 0,-1 27-200 0 0,31-162-90 0 0,0 0 7 0 0,0 0 18 0 0,0 0 10 0 0,0 0 8 0 0,3-15 225 0 0,6-8-238 0 0,2 0 1 0 0,1 1 0 0 0,0 0-1 0 0,2 1 1 0 0,0 0 0 0 0,9-8-19 0 0,-18 23-2 0 0,7-12-9 0 0,1 0-1 0 0,2 0 0 0 0,-1 2 0 0 0,2-1 0 0 0,0 2 0 0 0,1 0 0 0 0,0 1 0 0 0,1 1 0 0 0,1 1 1 0 0,12-6 11 0 0,-29 20-2 0 0,-1 0-1 0 0,1 0 1 0 0,-1 0 0 0 0,0 1 0 0 0,1-1 0 0 0,-1 1 0 0 0,0-1 0 0 0,0 1 0 0 0,-1-1 0 0 0,1 1 0 0 0,0-1 0 0 0,-1 1-1 0 0,0 0 1 0 0,0-1 0 0 0,1 1 0 0 0,-1 0 0 0 0,-1-1 0 0 0,1 1 0 0 0,0 0 0 0 0,-1-1 0 0 0,1 1 0 0 0,-1-1 0 0 0,-1 3 2 0 0,-24 84 101 0 0,-4 46-48 0 0,30-134-55 0 0,-1 1-1 0 0,1 0 0 0 0,0 0 1 0 0,0-1-1 0 0,-1 1 1 0 0,1 0-1 0 0,0 0 0 0 0,1 0 1 0 0,-1 0-1 0 0,0-1 0 0 0,0 1 1 0 0,1 0-1 0 0,-1 0 0 0 0,1-1 1 0 0,0 1-1 0 0,-1 0 1 0 0,1-1-1 0 0,0 1 0 0 0,0-1 1 0 0,0 1-1 0 0,0-1 0 0 0,0 1 1 0 0,1-1-1 0 0,-1 0 1 0 0,0 1-1 0 0,0-1 0 0 0,1 0 1 0 0,-1 0-1 0 0,1 0 0 0 0,-1 0 1 0 0,1 0-1 0 0,0 0 1 0 0,-1-1-1 0 0,1 1 0 0 0,0 0 3 0 0,13-37-4434 0 0,-14 31-1315 0 0,-1 2-6254 0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1970 6249 0 0,'0'0'1639'0'0,"0"0"-178"0"0,0 0-50 0 0,0 0 200 0 0,0 0 172 0 0,0 0-12 0 0,0 0-222 0 0,0 0-352 0 0,0 0-317 0 0,0 0-220 0 0,0 0-112 0 0,3-5-48 0 0,8-12-42 0 0,-8 13-21 0 0,-3 4-46 0 0,0 0-40 0 0,0 0-62 0 0,0 0-33 0 0,29 36 2435 0 0,-7 0-2485 0 0,-1 2-1 0 0,-2 0 0 0 0,-2 0 1 0 0,-1 2-1 0 0,-2 0 1 0 0,-2 1-1 0 0,-1 0 0 0 0,-3 1 1 0 0,-1 2-206 0 0,29 300 494 0 0,-27-295-534 0 0,14-33 1190 0 0,-18-39-883 0 0,43-124-78 0 0,105-298 38 0 0,-103 324-171 0 0,-48 107 12 0 0,-2 13-58 0 0,0 1 12 0 0,0 0-19 0 0,0 0 3 0 0,0 0-15 0 0,0 0 2 0 0,0 0 7 0 0,0 0-13 0 0,0 0 13 0 0,0 0-6 0 0,0 0 5 0 0,0-1 21 0 0,-2-71-66 0 0,0 5 59 0 0,2 67-29 0 0,-1 0-2 0 0,12 51-8993 0 0,-8-44 3114 0 0,-3-2-5760 0 0</inkml:trace>
  <inkml:trace contextRef="#ctx0" brushRef="#br0" timeOffset="929.914">1545 2504 4489 0 0,'0'0'1876'0'0,"0"0"42"0"0,0 0 121 0 0,0 0 63 0 0,0 0-146 0 0,0 0-299 0 0,0 0-318 0 0,0 0-256 0 0,0 0-165 0 0,0 0-112 0 0,0 0-82 0 0,0 0-60 0 0,0 0-58 0 0,-1-7-67 0 0,-2-20-63 0 0,2 26-448 0 0,1 1 0 0 0,-1-1 0 0 0,1 1 0 0 0,-1-1 0 0 0,0 1 0 0 0,0-1 0 0 0,1 1 0 0 0,-1-1 0 0 0,0 1 0 0 0,1-1 0 0 0,-1 1 1 0 0,0 0-1 0 0,0 0 0 0 0,0-1 0 0 0,0 1 0 0 0,1 0 0 0 0,-1 0 0 0 0,0 0 0 0 0,0 0 0 0 0,0 0 0 0 0,0 0 0 0 0,1 0 0 0 0,-1 0 0 0 0,0 0 0 0 0,0 1 1 0 0,0-1-1 0 0,1 0 0 0 0,-1 0 0 0 0,0 1 0 0 0,0-1 0 0 0,1 1 0 0 0,-1-1 0 0 0,0 0 0 0 0,0 1 0 0 0,1-1 0 0 0,-1 1 0 0 0,1 0 0 0 0,-1-1 0 0 0,0 1 1 0 0,1 0-29 0 0,-12 7 26 0 0,0 1 0 0 0,0 1 0 0 0,1 0 1 0 0,0 1-1 0 0,1 0 0 0 0,1 0 1 0 0,-1 1-1 0 0,2 1 0 0 0,0-1 1 0 0,0 1-1 0 0,-5 14-26 0 0,12-26 9 0 0,0 0 0 0 0,1 1 1 0 0,-1-1-1 0 0,0 1 0 0 0,1-1 1 0 0,-1 1-1 0 0,1-1 0 0 0,-1 1 0 0 0,1 0 1 0 0,-1-1-1 0 0,1 1 0 0 0,0-1 1 0 0,0 1-1 0 0,0 0 0 0 0,0-1 0 0 0,0 1 1 0 0,1-1-1 0 0,-1 1 0 0 0,0 0 1 0 0,1-1-1 0 0,-1 1 0 0 0,1-1 0 0 0,-1 1 1 0 0,1-1-1 0 0,0 1 0 0 0,0-1 0 0 0,-1 0 1 0 0,1 1-1 0 0,0-1 0 0 0,0 0 1 0 0,0 0-1 0 0,1 1 0 0 0,-1-1 0 0 0,0 0 1 0 0,0 0-1 0 0,1 0 0 0 0,-1-1 1 0 0,0 1-1 0 0,1 0 0 0 0,-1 0 0 0 0,1-1 1 0 0,-1 1-1 0 0,1-1 0 0 0,-1 1 0 0 0,1-1 1 0 0,0 0-1 0 0,-1 1 0 0 0,2-1-9 0 0,11-3 119 0 0,-1 0-1 0 0,0-1 1 0 0,-1-1-1 0 0,1 1 1 0 0,-1-2-1 0 0,0 0 1 0 0,0-1-1 0 0,0 0 1 0 0,-1 0-1 0 0,0-1 1 0 0,-1-1-1 0 0,0 0 1 0 0,0 0-1 0 0,-1-1 1 0 0,0 0-1 0 0,-1-1 1 0 0,4-5-119 0 0,28-26 278 0 0,24-41 89 0 0,-62 79-337 0 0,0 3 339 0 0,0 15-136 0 0,90 237 499 0 0,-79-210-717 0 0,-1 0 1 0 0,-2 1-1 0 0,-1 1 0 0 0,-3-1 1 0 0,-1 1-1 0 0,-3 0 0 0 0,-1 0 1 0 0,-3 15-16 0 0,2-49 9 0 0,0 0 0 0 0,-1 1 0 0 0,0-1 0 0 0,0 0 0 0 0,-1 1 0 0 0,0-1 1 0 0,-1 0-1 0 0,0-1 0 0 0,0 1 0 0 0,-1 0 0 0 0,0-1 0 0 0,-1 0 0 0 0,0 0 1 0 0,0 0-1 0 0,-1 0 0 0 0,0-1 0 0 0,0 0 0 0 0,0 0 0 0 0,-1-1 0 0 0,0 0 1 0 0,-4 2-10 0 0,5-4 4 0 0,0 0 0 0 0,0 0 0 0 0,-1-1 0 0 0,0 0 0 0 0,0-1 0 0 0,0 0 0 0 0,0 0 0 0 0,0 0 0 0 0,0-1 0 0 0,0 0 0 0 0,-1 0 0 0 0,1-1 0 0 0,0 0 0 0 0,0 0 0 0 0,-1 0-4 0 0,4-3 4 0 0,1 1 0 0 0,0 0 0 0 0,0-1 1 0 0,0 0-1 0 0,0 0 0 0 0,0 0 0 0 0,1 0 1 0 0,-1 0-1 0 0,1-1 0 0 0,0 1 0 0 0,0-1 1 0 0,0 1-1 0 0,0-1 0 0 0,1 0 0 0 0,-1 1 1 0 0,1-1-1 0 0,0 0 0 0 0,0 0 1 0 0,1 0-1 0 0,-1 0 0 0 0,1 0 0 0 0,0 0 1 0 0,0 0-1 0 0,0 0 0 0 0,0 0 0 0 0,1-1-4 0 0,-1-22-27 0 0,1 0-1 0 0,1-1 0 0 0,2 1 1 0 0,1 1-1 0 0,0-1 0 0 0,2 1 0 0 0,1 0 1 0 0,2 0-1 0 0,0 1 0 0 0,2 0 1 0 0,0 1-1 0 0,2 0 0 0 0,5-6 28 0 0,28-26-2266 0 0,-35 46-1844 0 0,0 2-3305 0 0,-8 4-4695 0 0</inkml:trace>
  <inkml:trace contextRef="#ctx0" brushRef="#br0" timeOffset="33340.036">558 118 6057 0 0,'0'0'1109'0'0,"0"0"-165"0"0,0 0 41 0 0,0 0 210 0 0,0 0 255 0 0,0 0 145 0 0,0 0-8 0 0,0 0-116 0 0,0 0-220 0 0,0 0-196 0 0,0 0-152 0 0,-8-15-109 0 0,-22-44-53 0 0,-9 31 1325 0 0,31 27-1733 0 0,-1-3-151 0 0,-1 2 0 0 0,0-1 0 0 0,0 1 0 0 0,0 0 1 0 0,0 1-1 0 0,0 1 0 0 0,0-1 0 0 0,0 1 0 0 0,0 1 0 0 0,0 0 1 0 0,0 1-1 0 0,0-1 0 0 0,0 2 0 0 0,1 0 0 0 0,-1 0 0 0 0,1 0 1 0 0,-1 1-1 0 0,1 1 0 0 0,0 0 0 0 0,-8 5-182 0 0,-104 93 815 0 0,112-93-765 0 0,0 0 0 0 0,1 1-1 0 0,0 0 1 0 0,1 0-1 0 0,0 1 1 0 0,0 0-1 0 0,1 0 1 0 0,1 1 0 0 0,0-1-1 0 0,1 1 1 0 0,0 0-1 0 0,1 0 1 0 0,1 1-1 0 0,0-1 1 0 0,1 1-1 0 0,0 6-49 0 0,18 201 570 0 0,10-108-233 0 0,5 0 1 0 0,31 69-338 0 0,-44-140 85 0 0,-3 1-1 0 0,-1 0 1 0 0,-2 2 0 0 0,-3-1 0 0 0,-1 1-1 0 0,-2 1 1 0 0,-2 0 0 0 0,-2-1 0 0 0,-3 46-85 0 0,-5-63 40 0 0,-2-1 1 0 0,0 0 0 0 0,-2 0 0 0 0,0-1 0 0 0,-2 0 0 0 0,-1 0 0 0 0,-2-1 0 0 0,0-1-1 0 0,-1 0 1 0 0,-1-1 0 0 0,-2-1 0 0 0,0-1 0 0 0,-1 0 0 0 0,-10 6-41 0 0,29-26 1 0 0,-3 3 23 0 0,-1 0 1 0 0,0-1-1 0 0,0 1 1 0 0,-1 0 0 0 0,1-1-1 0 0,-1 0 1 0 0,0 0-1 0 0,1-1 1 0 0,-1 1 0 0 0,0-1-1 0 0,-1 0 1 0 0,1 0 0 0 0,0-1-1 0 0,-1 1 1 0 0,1-1-1 0 0,-5 0-24 0 0,11-24 46 0 0,3 18-45 0 0,1 0 1 0 0,0 1-1 0 0,0-1 1 0 0,0 1-1 0 0,0 0 1 0 0,1 0 0 0 0,0 1-1 0 0,0 0 1 0 0,0 0-1 0 0,0 0 1 0 0,0 0-1 0 0,0 1 1 0 0,1 0-2 0 0,-1 0 0 0 0,0 1 0 0 0,1 0 0 0 0,-1 0 0 0 0,0 0 0 0 0,0 1 0 0 0,1 0 0 0 0,-1 0 0 0 0,0 0 1 0 0,0 1-1 0 0,1 0 0 0 0,-1 0 0 0 0,0 1 0 0 0,0-1 0 0 0,0 1 0 0 0,0 1 0 0 0,5 2 0 0 0,34 13 16 0 0,18 17 13 0 0,-57-24-20 0 0,-1 1 0 0 0,0 0 0 0 0,-1 0 0 0 0,0 1 0 0 0,-1-1 0 0 0,0 1 0 0 0,-1-1 0 0 0,0 1 0 0 0,-1 0 0 0 0,-1 0 0 0 0,0 0 0 0 0,-1 0-1 0 0,0 0 1 0 0,-1 0 0 0 0,0-1 0 0 0,-2 5-9 0 0,-24 130 36 0 0,-7 73-13 0 0,34 78-24 0 0,7-268 8 0 0,0 0 1 0 0,3-1 0 0 0,0 1-1 0 0,2-2 1 0 0,1 1 0 0 0,1-2-1 0 0,1 1 1 0 0,9 10-8 0 0,-13-17 32 0 0,1 0 0 0 0,1 0 0 0 0,1-1 0 0 0,1-1-1 0 0,1 0 1 0 0,0-1 0 0 0,1-1 0 0 0,1 0 0 0 0,1-1 0 0 0,0-1 0 0 0,1-1 0 0 0,0-1 0 0 0,1 0 0 0 0,1-1 0 0 0,0-2 0 0 0,7 3-32 0 0,-9-10 7 0 0,0-1 1 0 0,1-2-1 0 0,-1 1 1 0 0,0-2 0 0 0,0-1-1 0 0,0 0 1 0 0,0-1-1 0 0,0-2 1 0 0,0 1 0 0 0,-1-2-1 0 0,0-1 1 0 0,0 0-1 0 0,0-1 1 0 0,-1-1-1 0 0,0 0 1 0 0,11-10-8 0 0,-2 1 0 0 0,-32 16-2774 0 0,-15 0-8343 0 0,16 2-2286 0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1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1053 5209 0 0,'0'0'1320'0'0,"0"0"-94"0"0,0 0 160 0 0,0 0 295 0 0,0 0 172 0 0,0 0-24 0 0,0 0-263 0 0,0 0-352 0 0,0 0-334 0 0,0 0-292 0 0,0 0-251 0 0,-8 0-150 0 0,-25 3-18 0 0,33-2-141 0 0,-1-1 0 0 0,1 1 0 0 0,0-1-1 0 0,0 1 1 0 0,-1-1 0 0 0,1 1-1 0 0,0 0 1 0 0,0-1 0 0 0,0 1-1 0 0,0-1 1 0 0,-1 1 0 0 0,1-1 0 0 0,0 1-1 0 0,0 0 1 0 0,0-1 0 0 0,0 1-1 0 0,0-1 1 0 0,1 1 0 0 0,-1 0-1 0 0,0-1 1 0 0,0 1 0 0 0,0-1 0 0 0,0 1-1 0 0,1-1 1 0 0,-1 1 0 0 0,0-1-1 0 0,1 1 1 0 0,-1-1 0 0 0,0 1-1 0 0,1-1 1 0 0,-1 1 0 0 0,0-1 0 0 0,1 0-1 0 0,-1 1 1 0 0,1-1 0 0 0,-1 1-1 0 0,1-1 1 0 0,-1 0 0 0 0,1 0-1 0 0,-1 1 1 0 0,1-1 0 0 0,-1 0 0 0 0,1 0-1 0 0,-1 0 1 0 0,1 1 0 0 0,0-1-1 0 0,-1 0 1 0 0,1 0 0 0 0,0 0-28 0 0,0 1 112 0 0,10 6 166 0 0,0 1 0 0 0,1-1 0 0 0,0-1 0 0 0,1 0 0 0 0,-1-1 0 0 0,1 0 0 0 0,0-1 0 0 0,0 0 0 0 0,1-1 0 0 0,-1-1 0 0 0,1 0 0 0 0,-1 0 0 0 0,1-2-1 0 0,0 0 1 0 0,0 0 0 0 0,9-3-278 0 0,-9 3 145 0 0,12-2 76 0 0,0-1 1 0 0,-1-2-1 0 0,1-1 0 0 0,-1 0 1 0 0,-1-2-1 0 0,1-1 0 0 0,-1-1 1 0 0,-1-1-1 0 0,0-1 1 0 0,17-12-222 0 0,-9 3 169 0 0,-1-2 0 0 0,-2-1 1 0 0,0-1-1 0 0,-1-2 1 0 0,-2 0-1 0 0,-1-2 1 0 0,-1-1-1 0 0,-1 0 0 0 0,11-24-169 0 0,26-54 201 0 0,-4-3-1 0 0,8-33-200 0 0,-41 91 48 0 0,92-237 63 0 0,-85 245-195 0 0,-10 67-17 0 0,46 144 219 0 0,-48-106-90 0 0,-4 0-1 0 0,-2 1 0 0 0,-2 1 1 0 0,-4-1-1 0 0,-2 1 0 0 0,-4 43-27 0 0,1-86 2 0 0,0-1-1 0 0,-2 0 1 0 0,0 0-1 0 0,-1 0 0 0 0,-1 0 1 0 0,-1 0-1 0 0,0-1 0 0 0,-2 0 1 0 0,0 0-1 0 0,0-1 1 0 0,-2 1-1 0 0,0-2 0 0 0,0 1 1 0 0,-2-1-1 0 0,0-1 0 0 0,-1 0 1 0 0,0 0-1 0 0,-1-1 1 0 0,0-1-1 0 0,-1 0 0 0 0,0-1 1 0 0,-1-1-1 0 0,-1 0 0 0 0,0-1 1 0 0,0 0-1 0 0,0-1 1 0 0,-1-1-1 0 0,0-1 0 0 0,0-1 1 0 0,-1 0-1 0 0,0-1 0 0 0,0-1 1 0 0,-10 1-2 0 0,16-4-137 0 0,0 0 0 0 0,0-1 1 0 0,0 0-1 0 0,0-1 0 0 0,1 0 0 0 0,-1-1 1 0 0,0 0-1 0 0,1-1 0 0 0,0-1 0 0 0,0 1 1 0 0,0-2-1 0 0,1 1 0 0 0,0-1 1 0 0,0-1-1 0 0,0 0 0 0 0,1-1 0 0 0,0 1 1 0 0,0-2-1 0 0,-5-6 137 0 0,4-11-2320 0 0,10 17-1291 0 0,1 0-4102 0 0,1 4-3576 0 0</inkml:trace>
  <inkml:trace contextRef="#ctx0" brushRef="#br0" timeOffset="690.885">2166 824 9026 0 0,'0'0'1890'0'0,"0"0"-525"0"0,0 0-154 0 0,0 0 172 0 0,0 0 151 0 0,0 0 53 0 0,0 0-119 0 0,0 0-216 0 0,0 0-265 0 0,0 0-227 0 0,0 0-181 0 0,0 0-140 0 0,0 0-50 0 0,-8 3-36 0 0,-21 8-37 0 0,22 25 677 0 0,7 23-285 0 0,1-13-514 0 0,-1 0 0 0 0,-3 1-1 0 0,-1-1 1 0 0,-5 10-194 0 0,0-14 92 0 0,-1-1 0 0 0,-2 0 0 0 0,-2-1 0 0 0,-11 20-92 0 0,-8-22 766 0 0,27-61-292 0 0,4 10-465 0 0,1 0 0 0 0,0 0 0 0 0,0 0-1 0 0,1 0 1 0 0,1 0 0 0 0,1 0 0 0 0,-1 0-1 0 0,2 1 1 0 0,1-5-9 0 0,15-45-2 0 0,2 1 0 0 0,4 1-1 0 0,1 1 1 0 0,4 1 0 0 0,1 2 0 0 0,4 1 0 0 0,1 2-1 0 0,3 1 1 0 0,12-9 2 0 0,-44 52-6 0 0,1 0-1 0 0,0 0 1 0 0,0 1-1 0 0,1 0 1 0 0,0 1 0 0 0,0 0-1 0 0,1 1 1 0 0,0-1-1 0 0,0 2 1 0 0,1-1 0 0 0,-1 2-1 0 0,1-1 1 0 0,0 1-1 0 0,0 1 1 0 0,1 0-1 0 0,4 0 7 0 0,-13 3 3 0 0,-1 0 0 0 0,0 1-1 0 0,0-1 1 0 0,1 1-1 0 0,-1 0 1 0 0,0-1 0 0 0,0 1-1 0 0,0 0 1 0 0,0 0-1 0 0,0 1 1 0 0,0-1-1 0 0,0 0 1 0 0,0 1 0 0 0,0-1-1 0 0,-1 1 1 0 0,1-1-1 0 0,0 1 1 0 0,-1 0 0 0 0,0 0-1 0 0,1 0 1 0 0,-1-1-1 0 0,0 1 1 0 0,0 1-1 0 0,0-1 1 0 0,0 0 0 0 0,0 0-1 0 0,0 0 1 0 0,-1 0-1 0 0,1 1 1 0 0,-1-1 0 0 0,0 0-1 0 0,1 2-2 0 0,0 78 149 0 0,-4-61-109 0 0,-1-1 0 0 0,-1 0-1 0 0,-1 0 1 0 0,-1 0 0 0 0,0-1-1 0 0,-2 0 1 0 0,-4 7-40 0 0,-48 74 103 0 0,54-90-111 0 0,0 0 1 0 0,0-1 0 0 0,-1 1 0 0 0,-1-1 0 0 0,1-1 0 0 0,-1 1 0 0 0,-1-2 0 0 0,0 1 0 0 0,0-1 0 0 0,0-1 0 0 0,-1 0 0 0 0,0 0 0 0 0,0-1 0 0 0,0-1 0 0 0,-1 1-1 0 0,0-2 1 0 0,1 0 0 0 0,-1 0 0 0 0,-1-1 0 0 0,-8 0 7 0 0,18-1-73 0 0,-1 0 0 0 0,0 0 0 0 0,1-1-1 0 0,-1 0 1 0 0,0 1 0 0 0,1-1 0 0 0,-1 0 0 0 0,0-1-1 0 0,1 1 1 0 0,-1-1 0 0 0,0 1 0 0 0,1-1 0 0 0,-1 0-1 0 0,1-1 1 0 0,-1 1 0 0 0,1-1 0 0 0,0 1 0 0 0,0-1-1 0 0,-1 0 1 0 0,1 0 0 0 0,0 0 0 0 0,1-1 0 0 0,-1 1-1 0 0,0-1 1 0 0,1 1 0 0 0,-1-1 0 0 0,1 0 0 0 0,0 0-1 0 0,0 0 1 0 0,0 0 0 0 0,0 0 0 0 0,1-1 0 0 0,-1 1-1 0 0,1-1 1 0 0,0 1 0 0 0,-1-4 73 0 0,20-45-3628 0 0,10 26-3532 0 0,-21 20 4289 0 0,4-5-8405 0 0</inkml:trace>
  <inkml:trace contextRef="#ctx0" brushRef="#br0" timeOffset="1378.639">2525 979 8546 0 0,'0'0'1860'0'0,"0"0"-662"0"0,0 0-143 0 0,0 0 222 0 0,0 0 208 0 0,0 0 38 0 0,0 0-183 0 0,0 0-260 0 0,0 0-208 0 0,0 0-169 0 0,0 0-83 0 0,0 0-70 0 0,0 0-48 0 0,11 7-15 0 0,37 20-8 0 0,-45-26-374 0 0,1 1 1 0 0,0-1-1 0 0,0 0 0 0 0,0 0 1 0 0,0-1-1 0 0,0 1 0 0 0,0-1 0 0 0,0 0 1 0 0,0 0-1 0 0,0 0 0 0 0,0 0 1 0 0,0-1-1 0 0,0 0 0 0 0,-1 1 0 0 0,1-2 1 0 0,0 1-1 0 0,0 0 0 0 0,0-1 1 0 0,-1 1-1 0 0,1-1 0 0 0,-1 0 1 0 0,1-1-1 0 0,-1 1 0 0 0,0 0 0 0 0,0-1 1 0 0,1-1-106 0 0,7-3 151 0 0,13-12 76 0 0,0-1-1 0 0,-1-1 1 0 0,-2-1 0 0 0,0-2 0 0 0,-1 1 0 0 0,-1-2 0 0 0,-2-1 0 0 0,15-25-227 0 0,-24 35 32 0 0,1 1 0 0 0,-2-1 0 0 0,0 0 1 0 0,-1 0-1 0 0,0-1 0 0 0,-2 0 0 0 0,0 0 1 0 0,0 0-1 0 0,-2 0 0 0 0,0-1 0 0 0,-1-13-32 0 0,-1 29 4 0 0,0 0-1 0 0,0 0 1 0 0,0 0-1 0 0,-1 0 1 0 0,1 0-1 0 0,0 0 0 0 0,-1 0 1 0 0,0 0-1 0 0,1 0 1 0 0,-1 0-1 0 0,0 0 0 0 0,0 0 1 0 0,0 1-1 0 0,0-1 1 0 0,0 0-1 0 0,-1 1 0 0 0,1-1 1 0 0,0 1-1 0 0,-1-1 1 0 0,1 1-1 0 0,-1 0 1 0 0,1 0-1 0 0,-1-1 0 0 0,0 1 1 0 0,0 0-1 0 0,1 1 1 0 0,-1-1-1 0 0,0 0 0 0 0,0 0 1 0 0,0 1-1 0 0,0-1 1 0 0,0 1-1 0 0,0 0 0 0 0,0-1 1 0 0,0 1-1 0 0,0 0 1 0 0,0 0-1 0 0,0 0 1 0 0,0 1-4 0 0,-75 29-268 0 0,71-25 257 0 0,2-2 7 0 0,0 0 0 0 0,0 0 0 0 0,0 0 0 0 0,0 0 0 0 0,0 0 0 0 0,0 1 0 0 0,1 0 1 0 0,0 0-1 0 0,0 0 0 0 0,0 0 0 0 0,0 0 0 0 0,1 1 0 0 0,-1-1 0 0 0,1 1 0 0 0,0 0 0 0 0,1-1 0 0 0,-1 1 0 0 0,1 0 0 0 0,0 0 0 0 0,0 0 0 0 0,1 0 0 0 0,-1 0 0 0 0,1 4 4 0 0,3-6 0 0 0,0 0 0 0 0,0 0 0 0 0,0 0-1 0 0,0-1 1 0 0,1 1 0 0 0,-1-1 0 0 0,1 0-1 0 0,-1 0 1 0 0,1 0 0 0 0,0 0 0 0 0,0-1-1 0 0,0 0 1 0 0,0 1 0 0 0,0-1 0 0 0,0-1-1 0 0,0 1 1 0 0,0-1 0 0 0,1 1 0 0 0,-1-1-1 0 0,0-1 1 0 0,0 1 0 0 0,0 0 0 0 0,0-1-1 0 0,1 0 1 0 0,-1 0 0 0 0,14 0 25 0 0,-12 1-24 0 0,75 8 30 0 0,-79-8-28 0 0,0 0 0 0 0,0 1-1 0 0,1 0 1 0 0,-1-1 0 0 0,0 1 0 0 0,0 0 0 0 0,0 0-1 0 0,0 0 1 0 0,0 1 0 0 0,0-1 0 0 0,0 0 0 0 0,0 1-1 0 0,0-1 1 0 0,-1 1 0 0 0,1 0 0 0 0,-1-1 0 0 0,1 1-1 0 0,-1 0 1 0 0,0 0 0 0 0,1 0 0 0 0,-1 0 0 0 0,0 0-1 0 0,0 0 1 0 0,-1 0 0 0 0,1 1 0 0 0,0-1 0 0 0,-1 0-1 0 0,1 0 1 0 0,-1 1 0 0 0,0-1 0 0 0,1 1-3 0 0,-2 11 51 0 0,-1 0 0 0 0,0-1 1 0 0,-1 1-1 0 0,0-1 0 0 0,-1 0 1 0 0,0 0-1 0 0,-1 0 1 0 0,-1-1-1 0 0,0 1 0 0 0,-2 1-51 0 0,3-1 19 0 0,0-1 0 0 0,1 0 0 0 0,0 1 0 0 0,1 0 0 0 0,1 0 0 0 0,0 0 0 0 0,1 0 0 0 0,0 0 0 0 0,1 0 0 0 0,1 4-19 0 0,13-34-7700 0 0,-12 12 3713 0 0,2-2-7869 0 0</inkml:trace>
  <inkml:trace contextRef="#ctx0" brushRef="#br0" timeOffset="1577.293">3221 740 12219 0 0,'0'0'5950'0'0,"0"0"-4235"0"0,0 0-1161 0 0,0 0 63 0 0,0 0 141 0 0,0 0 70 0 0,0 0-105 0 0,0 0-229 0 0,0 0-235 0 0,0 0-153 0 0,0 0-90 0 0,0 0-55 0 0,-3 26-92 0 0,-5 77-180 0 0,10-78-289 0 0,6-25-1461 0 0,-2 0-7024 0 0,0 0-2607 0 0</inkml:trace>
  <inkml:trace contextRef="#ctx0" brushRef="#br0" timeOffset="1744.734">3222 246 18460 0 0,'0'0'2232'0'0,"0"0"-1119"0"0,0 0-345 0 0,0 0-104 0 0,0 0-104 0 0,0 0-128 0 0,0 0-272 0 0,0 0-184 0 0,0 0-112 0 0,0 0-104 0 0,0 0-56 0 0,0 0-144 0 0,0 0-272 0 0,0 0-760 0 0,13 85-2753 0 0,-5-74-8530 0 0</inkml:trace>
  <inkml:trace contextRef="#ctx0" brushRef="#br0" timeOffset="2160.464">3484 905 14387 0 0,'0'0'3645'0'0,"0"0"-2039"0"0,0 0-789 0 0,0 0-139 0 0,0 0-72 0 0,0 0 14 0 0,0 0-5 0 0,0 0-108 0 0,0 0-112 0 0,0 0-68 0 0,0 0-65 0 0,10-31-64 0 0,32-101-41 0 0,14 18 266 0 0,-38 90-325 0 0,-14 17-75 0 0,-2 4-23 0 0,-1 0-1 0 0,1 1 1 0 0,-1-1 0 0 0,1 0-1 0 0,0 1 1 0 0,0-1-1 0 0,0 1 1 0 0,1 0-1 0 0,-1-1 1 0 0,0 1 0 0 0,1 0-1 0 0,0 1 1 0 0,-1-1-1 0 0,1 0 1 0 0,0 1-1 0 0,0-1 1 0 0,0 1 0 0 0,0 0-1 0 0,1 0 1 0 0,22 57-103 0 0,-20 8 153 0 0,-6-56-41 0 0,-1 0 0 0 0,1 0 0 0 0,1 0 0 0 0,0-1 0 0 0,0 1 0 0 0,0 0 0 0 0,1-1 1 0 0,0 1-1 0 0,0-1 0 0 0,1 0 0 0 0,0 1 0 0 0,0-1 0 0 0,1 0 0 0 0,0-1 0 0 0,0 1 1 0 0,0-1-1 0 0,1 0 0 0 0,3 4-9 0 0,-5-9 69 0 0,0 1 1 0 0,0 0 0 0 0,0 0-1 0 0,0-1 1 0 0,0 1-1 0 0,0-1 1 0 0,0 0-1 0 0,0 0 1 0 0,0 0 0 0 0,1-1-1 0 0,-1 1 1 0 0,0-1-1 0 0,1 0 1 0 0,-1 0 0 0 0,1 0-1 0 0,-1 0 1 0 0,0 0-1 0 0,1-1 1 0 0,-1 1 0 0 0,0-1-1 0 0,0 0 1 0 0,1 0-1 0 0,-1 0 1 0 0,0-1-1 0 0,0 1 1 0 0,0-1 0 0 0,0 0-1 0 0,-1 1 1 0 0,1-1-1 0 0,0-1 1 0 0,-1 1 0 0 0,1 0-1 0 0,-1-1 1 0 0,0 1-1 0 0,1-2-69 0 0,66-101 1260 0 0,-31-2-1346 0 0,-38 107-224 0 0,12 10-11067 0 0,-9-5-667 0 0</inkml:trace>
  <inkml:trace contextRef="#ctx0" brushRef="#br0" timeOffset="3056.153">4318 633 15139 0 0,'0'0'2321'0'0,"0"0"-546"0"0,0 0-270 0 0,0 0-84 0 0,0 0-109 0 0,0 0-140 0 0,0 0-221 0 0,0 0-225 0 0,0 0-142 0 0,0 0-123 0 0,0 0-119 0 0,0 0-77 0 0,0 0-82 0 0,-20-6-63 0 0,-62-16-48 0 0,80 21-70 0 0,0 1 1 0 0,0 0 0 0 0,0-1-1 0 0,0 1 1 0 0,0 0-1 0 0,0 0 1 0 0,-1 0 0 0 0,1 1-1 0 0,0-1 1 0 0,0 0-1 0 0,0 1 1 0 0,0-1 0 0 0,0 1-1 0 0,0 0 1 0 0,0 0-1 0 0,0 0 1 0 0,0 0 0 0 0,0 0-1 0 0,1 0 1 0 0,-1 0-1 0 0,0 1 1 0 0,1-1 0 0 0,-1 1-1 0 0,1-1 1 0 0,-1 1-1 0 0,1 0-2 0 0,-6 4 5 0 0,-1 0-4 0 0,1 0 0 0 0,0 0 0 0 0,0 1 0 0 0,0 0 0 0 0,1 0 0 0 0,0 1 0 0 0,0 0-1 0 0,0 0 1 0 0,1 0 0 0 0,1 0 0 0 0,0 1 0 0 0,0 0 0 0 0,0 0 0 0 0,1 0 0 0 0,0 0 0 0 0,1 1 0 0 0,0-1 0 0 0,1 1 0 0 0,0-1 0 0 0,0 1 0 0 0,1 0 0 0 0,0 3-1 0 0,1-10-3 0 0,-1-1 0 0 0,1 0-1 0 0,0 1 1 0 0,0-1 0 0 0,0 0 0 0 0,0 0 0 0 0,0 0-1 0 0,1 0 1 0 0,-1 0 0 0 0,1 0 0 0 0,-1 0 0 0 0,1 0 0 0 0,0-1-1 0 0,-1 1 1 0 0,1-1 0 0 0,0 1 0 0 0,0-1 0 0 0,0 0-1 0 0,0 1 1 0 0,0-1 0 0 0,1 0 0 0 0,-1-1 0 0 0,0 1-1 0 0,0 0 1 0 0,1 0 0 0 0,-1-1 0 0 0,0 0 0 0 0,1 1-1 0 0,-1-1 1 0 0,2 0 3 0 0,76-4 32 0 0,-61-1-6 0 0,-1-1-1 0 0,1-2 0 0 0,-1 1 1 0 0,0-2-1 0 0,-1-1 1 0 0,0 0-1 0 0,0-1 1 0 0,-1-1-1 0 0,7-7-25 0 0,120-67 829 0 0,-140 84-810 0 0,0 1 0 0 0,0 0 0 0 0,0-1 0 0 0,0 1 0 0 0,0 1 1 0 0,0-1-1 0 0,0 0 0 0 0,0 1 0 0 0,0-1 0 0 0,1 1 0 0 0,-1 0 1 0 0,0 0-1 0 0,0 0 0 0 0,1 1 0 0 0,-1-1 0 0 0,0 1 0 0 0,0 0 1 0 0,0 0-1 0 0,0 0 0 0 0,0 0 0 0 0,0 0 0 0 0,0 0 0 0 0,0 1 0 0 0,0 0 1 0 0,-1 0-1 0 0,1-1 0 0 0,-1 1 0 0 0,1 1 0 0 0,-1-1 0 0 0,2 2-19 0 0,5 19 52 0 0,-1 0 0 0 0,-1 0 0 0 0,-1 1 0 0 0,-1 0 0 0 0,-1 0 0 0 0,-1 0-1 0 0,-1 0 1 0 0,-2 1 0 0 0,-1 16-52 0 0,2 5 14 0 0,2 483 54 0 0,-3-502-76 0 0,-2 0 0 0 0,0 0 0 0 0,-2-1 0 0 0,-1 1 0 0 0,-1-1 0 0 0,-1 0 0 0 0,-6 13 8 0 0,8-28 3 0 0,1 0 1 0 0,-1 0-1 0 0,-1 0 0 0 0,0-1 0 0 0,-1 0 1 0 0,0 0-1 0 0,0 0 0 0 0,-1-1 0 0 0,0-1 1 0 0,0 1-1 0 0,-1-1 0 0 0,-1 0 0 0 0,1-1 1 0 0,-1 0-1 0 0,0-1 0 0 0,-1 0 1 0 0,-9 4-4 0 0,16-9 3 0 0,0 0 0 0 0,0 0 1 0 0,-1 0-1 0 0,1 0 1 0 0,0-1-1 0 0,-1 1 0 0 0,1-1 1 0 0,0 0-1 0 0,-1 0 1 0 0,1-1-1 0 0,0 0 1 0 0,0 1-1 0 0,-1-1 0 0 0,1-1 1 0 0,0 1-1 0 0,0-1 1 0 0,0 1-1 0 0,0-1 1 0 0,0 0-1 0 0,1 0 0 0 0,-1-1 1 0 0,0 1-1 0 0,1-1 1 0 0,0 0-1 0 0,0 0 0 0 0,0 0 1 0 0,0 0-1 0 0,0-1 1 0 0,0 1-1 0 0,1-1 1 0 0,0 1-1 0 0,0-1 0 0 0,0 0 1 0 0,0 0-1 0 0,0 0 1 0 0,1 0-1 0 0,0 0 1 0 0,0-1-1 0 0,0 1 0 0 0,0 0 1 0 0,1 0-1 0 0,-1-1 1 0 0,1 1-1 0 0,0 0 1 0 0,0-1-1 0 0,1 1-3 0 0,-3-17 3 0 0,2 1 1 0 0,0 0-1 0 0,1 0 1 0 0,0 0-1 0 0,2 0 1 0 0,1 0 0 0 0,0 1-1 0 0,2-1 1 0 0,0 1-1 0 0,1 0 1 0 0,7-13-4 0 0,-1 4 6 0 0,1 0 1 0 0,2 2 0 0 0,0 0 0 0 0,2 0 0 0 0,1 2 0 0 0,1 0 0 0 0,0 1 0 0 0,2 2 0 0 0,1 0-1 0 0,1 1 1 0 0,0 1 0 0 0,15-8-7 0 0,-36 25 0 0 0,0 0 0 0 0,0 0 1 0 0,0 0-1 0 0,0 0 0 0 0,0 1 0 0 0,1-1 0 0 0,-1 1 0 0 0,0 0 0 0 0,1 0 0 0 0,-1 0 0 0 0,1 0 1 0 0,-1 1-1 0 0,1 0 0 0 0,0-1 0 0 0,-1 1 0 0 0,1 0 0 0 0,-1 1 0 0 0,1-1 0 0 0,-1 0 0 0 0,1 1 1 0 0,-1 0-1 0 0,1 0 0 0 0,-1 0 0 0 0,1 0 0 0 0,-1 1 0 0 0,0-1 0 0 0,0 1 0 0 0,0 0 0 0 0,0 0 0 0 0,0 0 1 0 0,0 0-1 0 0,0 1 0 0 0,-1-1 0 0 0,1 1 0 0 0,-1 0 0 0 0,0-1 0 0 0,1 3 0 0 0,9 64 175 0 0,-12-68-94 0 0,0-1 13 0 0,0 0 14 0 0,0 0 38 0 0,0 0-19 0 0,0 0 21 0 0,0 0 25 0 0,0 0-54 0 0,0 0-8 0 0,0 0-58 0 0,0 0-62 0 0,-9-12-3240 0 0,4 5-7396 0 0,4 3-2283 0 0</inkml:trace>
  <inkml:trace contextRef="#ctx0" brushRef="#br0" timeOffset="12016.366">398 1826 0 0 0,'0'0'271'0'0,"0"0"1006"0"0,0 0 198 0 0,0 0-48 0 0,0 0-6 0 0,0 0-12 0 0,0 0-23 0 0,0 0-85 0 0,0 0-110 0 0,0 0-109 0 0,0 0-73 0 0,0 0 6251 0 0,-3 0-7465 0 0,-193 18 3814 0 0,95 12-1813 0 0,98-25-1772 0 0,0 0 0 0 0,0 1 0 0 0,1-1 0 0 0,0 1 0 0 0,0 0 0 0 0,0-1 0 0 0,1 1 0 0 0,0 0 0 0 0,0 0 0 0 0,0 0 0 0 0,1 0 0 0 0,0 0-1 0 0,0 0 1 0 0,0 0 0 0 0,2 4-24 0 0,-3 16 78 0 0,-10 245 732 0 0,-4-106-360 0 0,-7-13 25 0 0,4 194 223 0 0,7-276-476 0 0,11-70-201 0 0,0 0 3 0 0,0 0-8 0 0,0 0-29 0 0,0 0 6 0 0,0 0 15 0 0,0 0-8 0 0,0 0 11 0 0,2 4 388 0 0,228-3 423 0 0,-67-2-337 0 0,-162 1-456 0 0,-1 0 0 0 0,0 0 5 0 0,0 0-10 0 0,0 0 10 0 0,0 0 2 0 0,0 0 3 0 0,0 0-24 0 0,0 0 1 0 0,0 0 30 0 0,0 0-6 0 0,0 0-41 0 0,0 0-14 0 0,0 0 26 0 0,0 0 9 0 0,0 0-15 0 0,0 0-14 0 0,0 0 28 0 0,0 0 3 0 0,0 0 25 0 0,0 0-48 0 0,0 0-14 0 0,0 0 3 0 0,0 0-7 0 0,0 0 11 0 0,0 0 16 0 0,0 0 2 0 0,0 0-33 0 0,0 0 38 0 0,0 0-7 0 0,0 0-10 0 0,0 0 34 0 0,0 0-10 0 0,0 0-13 0 0,0 0-26 0 0,0 0-1 0 0,0 0 28 0 0,0 0 4 0 0,0 0-8 0 0,0 0-14 0 0,0 0 1 0 0,0 0-28 0 0,0 0 26 0 0,0 0-14 0 0,0 0-7 0 0,0 0-53 0 0,0 0-62 0 0,-1-2-2129 0 0,0-6-8537 0 0,1 7-1814 0 0</inkml:trace>
  <inkml:trace contextRef="#ctx0" brushRef="#br0" timeOffset="19762.328">382 2496 6473 0 0,'0'0'1587'0'0,"0"0"-293"0"0,0 0 38 0 0,0 0 263 0 0,0 0 204 0 0,0 0-33 0 0,0 0-324 0 0,0 0-417 0 0,0 0-293 0 0,0 0-119 0 0,0 0-56 0 0,9 4 4407 0 0,-7-1-4896 0 0,1 0 1 0 0,-1 0-1 0 0,1 0 0 0 0,0-1 1 0 0,-1 1-1 0 0,1-1 1 0 0,0 0-1 0 0,1 1 0 0 0,-1-1 1 0 0,0-1-1 0 0,1 1 1 0 0,-1-1-1 0 0,1 1 0 0 0,-1-1 1 0 0,1 0-1 0 0,-1 0 1 0 0,3 0-69 0 0,6 0 144 0 0,0 0 0 0 0,0 0 1 0 0,0-1-1 0 0,1-1 0 0 0,-1 0 0 0 0,0-1 1 0 0,0 0-1 0 0,0-1 0 0 0,-1 0 1 0 0,12-5-145 0 0,99-71 829 0 0,-120 77-802 0 0,0 1 0 0 0,0-1 0 0 0,0 0-1 0 0,0 0 1 0 0,-1 0 0 0 0,1 0 0 0 0,0-1 0 0 0,-1 1 0 0 0,0 0 0 0 0,0-1-1 0 0,0 1 1 0 0,0-1 0 0 0,0 1 0 0 0,0-1 0 0 0,0 0 0 0 0,-1 1-1 0 0,0-1 1 0 0,1 0 0 0 0,-1 1 0 0 0,0-1 0 0 0,0 0 0 0 0,0 1 0 0 0,-1-1-1 0 0,1 0 1 0 0,-1 1 0 0 0,1-1 0 0 0,-1 0 0 0 0,0 1 0 0 0,0-1-1 0 0,0 1 1 0 0,0-1 0 0 0,-1 1 0 0 0,1 0 0 0 0,-1 0 0 0 0,1-1-1 0 0,-1 1 1 0 0,0 0 0 0 0,1 0 0 0 0,-3-1-27 0 0,-5-2 5 0 0,-1-1-1 0 0,0 1 1 0 0,0 1 0 0 0,0-1 0 0 0,0 2-1 0 0,-1 0 1 0 0,0 0 0 0 0,0 1 0 0 0,0 0-1 0 0,0 0 1 0 0,0 2 0 0 0,0-1 0 0 0,0 1-1 0 0,0 1 1 0 0,0 0 0 0 0,0 1 0 0 0,0 0-1 0 0,-3 1-4 0 0,-10 4 20 0 0,17-6-10 0 0,-1 1 1 0 0,1 0-1 0 0,0 0 0 0 0,0 1 0 0 0,0 0 0 0 0,0 0 0 0 0,0 1 1 0 0,0-1-1 0 0,1 2 0 0 0,0-1 0 0 0,0 1 0 0 0,0 0 0 0 0,0 1-10 0 0,-28 38 68 0 0,13 31 5 0 0,15 41 80 0 0,7-110-138 0 0,0 0 0 0 0,0 0 0 0 0,0 0 0 0 0,1-1 1 0 0,0 1-1 0 0,0-1 0 0 0,0 1 0 0 0,1-1 0 0 0,-1 0 0 0 0,1 1 1 0 0,1-2-1 0 0,-1 1 0 0 0,1 0 0 0 0,0-1 0 0 0,0 1 0 0 0,0-1 1 0 0,0 0-1 0 0,1 0 0 0 0,0-1 0 0 0,0 1 0 0 0,0-1 0 0 0,0 0 0 0 0,0-1 1 0 0,0 1-1 0 0,1-1 0 0 0,4 1-15 0 0,9 3 87 0 0,1-1 1 0 0,0 0-1 0 0,0-2 0 0 0,0 0 1 0 0,0-1-1 0 0,1-1 0 0 0,1-2-87 0 0,80-5 416 0 0,-91 3-561 0 0,-3 0 529 0 0,-7-3-2955 0 0,0-6-4663 0 0,1 6-5131 0 0</inkml:trace>
  <inkml:trace contextRef="#ctx0" brushRef="#br0" timeOffset="21456.414">1126 1863 8530 0 0,'0'0'2139'0'0,"0"0"-321"0"0,0 0-123 0 0,0 0 2 0 0,0 0-23 0 0,0 0-234 0 0,0 0-373 0 0,0 0-373 0 0,0 0-283 0 0,0 0-129 0 0,0 0-63 0 0,0 0 17 0 0,0 0 51 0 0,0 3 46 0 0,20 215 3884 0 0,-6-84-3443 0 0,-7 1-1 0 0,-6 64-773 0 0,-34-9 485 0 0,33-189-493 0 0,3-1 775 0 0,-3 0-843 0 0,0 0-49 0 0,-1-29-6308 0 0,1 24 679 0 0,0-2-6179 0 0</inkml:trace>
  <inkml:trace contextRef="#ctx0" brushRef="#br0" timeOffset="24757.481">1630 2404 0 0 0,'0'0'890'0'0,"0"0"953"0"0,0 0 305 0 0,0 0-44 0 0,0 0-190 0 0,0 0-300 0 0,0 0-274 0 0,0 0-160 0 0,0 0-126 0 0,0 0-50 0 0,0 0-44 0 0,-11-12 2324 0 0,2 12-3114 0 0,1 0 0 0 0,-1 1 0 0 0,1 0 0 0 0,0 0 0 0 0,-1 1 0 0 0,1 0-1 0 0,0 0 1 0 0,0 1 0 0 0,0 0 0 0 0,0 1 0 0 0,0-1 0 0 0,1 2 0 0 0,0-1 0 0 0,0 1 0 0 0,0 0 0 0 0,0 0 0 0 0,1 1 0 0 0,0 0 0 0 0,0 0 0 0 0,0 0 0 0 0,1 1 0 0 0,0 0 0 0 0,-3 6-170 0 0,1-4 33 0 0,1 0 0 0 0,1 0 0 0 0,-1 1 0 0 0,2 0 0 0 0,-1 0 0 0 0,1 1 0 0 0,1-1 0 0 0,0 1 0 0 0,1 0 0 0 0,0-1 0 0 0,0 1 0 0 0,1 0 0 0 0,0 0 0 0 0,1 0 0 0 0,1 0 0 0 0,0 0 0 0 0,0 0 0 0 0,2 7-33 0 0,-2-14 31 0 0,-1 0 0 0 0,1 0 0 0 0,0 0-1 0 0,1 0 1 0 0,-1 0 0 0 0,1 0 0 0 0,-1 0 0 0 0,1 0-1 0 0,0-1 1 0 0,1 1 0 0 0,-1-1 0 0 0,1 1-1 0 0,-1-1 1 0 0,1 0 0 0 0,0 0 0 0 0,0 0-1 0 0,0 0 1 0 0,1-1 0 0 0,-1 1 0 0 0,1-1-1 0 0,-1 0 1 0 0,1 0 0 0 0,0 0 0 0 0,0 0 0 0 0,0-1-1 0 0,0 0 1 0 0,0 0 0 0 0,0 0 0 0 0,3 1-31 0 0,-3-2 65 0 0,0 0 1 0 0,0-1 0 0 0,0 1 0 0 0,0-1 0 0 0,0 1-1 0 0,0-1 1 0 0,0 0 0 0 0,0-1 0 0 0,0 1 0 0 0,0-1-1 0 0,-1 0 1 0 0,1 1 0 0 0,0-2 0 0 0,-1 1-1 0 0,0 0 1 0 0,0-1 0 0 0,1 1 0 0 0,-1-1 0 0 0,-1 0-1 0 0,1 0 1 0 0,1-2-66 0 0,19-22 182 0 0,0-1-1 0 0,-2-1 1 0 0,-2-1 0 0 0,0-1-1 0 0,-1-3-181 0 0,-7 15 48 0 0,50-120 172 0 0,-58 122-109 0 0,-4 23-43 0 0,-19 162-4 0 0,21-162-63 0 0,1-1 0 0 0,1 0 0 0 0,-1 1 0 0 0,1-1 0 0 0,0 0 0 0 0,0-1 0 0 0,0 1 0 0 0,0 0 0 0 0,1-1 0 0 0,0 0 0 0 0,0 0 0 0 0,0 0 0 0 0,1 0 0 0 0,-1-1 0 0 0,1 0 0 0 0,0 1 0 0 0,0-2 0 0 0,0 1 0 0 0,0-1 0 0 0,0 1-1 0 0,2 0 10 0 0,-1 0 0 0 0,1 0-1 0 0,-1 0 1 0 0,1-1 0 0 0,0 0 0 0 0,0 0-1 0 0,0 0 1 0 0,0-1 0 0 0,0 0-1 0 0,0-1 1 0 0,0 1 0 0 0,0-2 0 0 0,0 1-1 0 0,0-1 1 0 0,1 0 0 0 0,-1 0 0 0 0,0-1-1 0 0,-1 1 1 0 0,1-2 0 0 0,0 1-1 0 0,-1-1 1 0 0,1 0 0 0 0,-1 0 0 0 0,4-4-10 0 0,10-10 78 0 0,-2 0 0 0 0,0-2 0 0 0,-1 0 1 0 0,-1-1-1 0 0,0-1 0 0 0,10-20-78 0 0,51-77 53 0 0,-75 116-53 0 0,1 0-1 0 0,-1 1 1 0 0,1-1-1 0 0,0 0 1 0 0,-1 1-1 0 0,1-1 1 0 0,0 1-1 0 0,0 0 0 0 0,0 0 1 0 0,0 0-1 0 0,0 0 1 0 0,0 1-1 0 0,0-1 1 0 0,0 1-1 0 0,0 0 1 0 0,0 0-1 0 0,0 0 0 0 0,0 0 1 0 0,0 0-1 0 0,0 1 1 0 0,0-1-1 0 0,0 1 1 0 0,0 0-1 0 0,0 0 1 0 0,0 0-1 0 0,0 0 0 0 0,0 1 1 0 0,0-1-1 0 0,-1 1 1 0 0,1-1-1 0 0,-1 1 1 0 0,1 0-1 0 0,-1 0 1 0 0,0 0-1 0 0,0 1 0 0 0,0-1 1 0 0,0 0-1 0 0,0 1 1 0 0,0-1-1 0 0,0 1 1 0 0,0 3 0 0 0,5 2 28 0 0,0 1 1 0 0,-1 1 0 0 0,-1-1 0 0 0,0 1-1 0 0,0 0 1 0 0,-1 0 0 0 0,0 1-1 0 0,0-1 1 0 0,-1 1 0 0 0,-1 0 0 0 0,0 0-1 0 0,0 0 1 0 0,-1 0 0 0 0,-1 0-1 0 0,0 0 1 0 0,0 0 0 0 0,-2 7-29 0 0,1-12 26 0 0,-1 1 1 0 0,0-1-1 0 0,-1 0 1 0 0,1 0 0 0 0,-1 0-1 0 0,0 0 1 0 0,-1 0-1 0 0,0-1 1 0 0,1 1-1 0 0,-2-1 1 0 0,1 0-1 0 0,0 0 1 0 0,-1-1-1 0 0,0 1 1 0 0,0-1 0 0 0,-6 4-27 0 0,-15 15 14 0 0,-33 10-149 0 0,76-44-48 0 0,-1 4 185 0 0,-1 0-1 0 0,1 1 1 0 0,1 1-1 0 0,-1 1 1 0 0,1 0-1 0 0,-1 1 1 0 0,1 1-1 0 0,13-1-1 0 0,-16 3 11 0 0,0-1 0 0 0,0-1 0 0 0,0 0 0 0 0,0-2 0 0 0,0 1 0 0 0,-1-1 0 0 0,1-1 0 0 0,8-5-11 0 0,5-3 96 0 0,-1-2 0 0 0,-1-1 0 0 0,-1-1-1 0 0,0-1 1 0 0,20-19-96 0 0,-27 19 94 0 0,-2 0 0 0 0,0-1 0 0 0,-1 0 0 0 0,-1-1 1 0 0,-1-1-1 0 0,-1 0 0 0 0,6-16-94 0 0,-2 4 37 0 0,-2 0 0 0 0,-2 0 1 0 0,-1-1-1 0 0,-1-1 0 0 0,-2 1 1 0 0,-1-3-38 0 0,-5-99 84 0 0,-20 99-19 0 0,3 60-130 0 0,-37 91 192 0 0,49-98-106 0 0,0 0 1 0 0,1 0-1 0 0,1 1 1 0 0,1-1-1 0 0,0 1 1 0 0,1 0-1 0 0,1-1 1 0 0,0 1-1 0 0,1-1 1 0 0,1 1-1 0 0,3 6-21 0 0,0 15 54 0 0,13 234-35 0 0,-25-232-15 0 0,6-39-15 0 0,0-75-5605 0 0,1 65 4573 0 0,3-21-3395 0 0,-3 11-3097 0 0,-1 7-3726 0 0</inkml:trace>
  <inkml:trace contextRef="#ctx0" brushRef="#br0" timeOffset="25083.409">2508 2235 10226 0 0,'0'0'2209'0'0,"0"0"-270"0"0,0 0-120 0 0,0 0-59 0 0,0 0-190 0 0,0 0-297 0 0,0 0-343 0 0,0 0-242 0 0,0 0-136 0 0,0 0-36 0 0,0 0 60 0 0,0 0 78 0 0,0 0 49 0 0,9 1-19 0 0,47 2 256 0 0,0-1 1 0 0,0-4 0 0 0,0-1-1 0 0,15-6-940 0 0,96-2 578 0 0,-115 8-568 0 0,-52 3-34 0 0,0 0-32 0 0,0 0-35 0 0,0 0-50 0 0,0 0-94 0 0,0 0-165 0 0,-4 0-2959 0 0,2 0-814 0 0,-1 0-7779 0 0</inkml:trace>
  <inkml:trace contextRef="#ctx0" brushRef="#br0" timeOffset="27338.19">3270 2481 11482 0 0,'0'0'2556'0'0,"0"0"-792"0"0,0 0-438 0 0,0 0-34 0 0,0 0 48 0 0,0 0-109 0 0,0 0-260 0 0,0 0-307 0 0,0 0-169 0 0,0 0-34 0 0,0 0 42 0 0,3 8 29 0 0,14 68 978 0 0,-8 28-14 0 0,-40-79-3505 0 0,25-26-2722 0 0,2-5-3899 0 0,3 3-2903 0 0</inkml:trace>
  <inkml:trace contextRef="#ctx0" brushRef="#br0" timeOffset="27582.918">3239 2113 12155 0 0,'0'0'1984'0'0,"0"0"-688"0"0,0 0-424 0 0,0 0-223 0 0,0 0-185 0 0,0 0-160 0 0,0 0-184 0 0,0 0-216 0 0,0 0-192 0 0,0 0-312 0 0,0 0-865 0 0,0 0-3512 0 0,0 0-5441 0 0</inkml:trace>
  <inkml:trace contextRef="#ctx0" brushRef="#br0" timeOffset="28040.541">3758 2415 408 0 0,'0'0'1518'0'0,"0"0"77"0"0,0 0 132 0 0,0 0 101 0 0,0 0-55 0 0,0 0-125 0 0,0 0-94 0 0,0 0-143 0 0,0 0-81 0 0,0 0-123 0 0,0 0-74 0 0,0 0-40 0 0,0 0-115 0 0,0-3-85 0 0,0 2-777 0 0,1 0 0 0 0,-1 0 0 0 0,0 0 0 0 0,-1 0 0 0 0,1 0 0 0 0,0-1 0 0 0,0 1 0 0 0,0 0 0 0 0,-1 0 0 0 0,1 0 0 0 0,0 0 0 0 0,-1 0-1 0 0,1 0 1 0 0,-1 0 0 0 0,1 1 0 0 0,-1-1 0 0 0,0 0 0 0 0,1 0 0 0 0,-1 0 0 0 0,0 0 0 0 0,0 1 0 0 0,1-1 0 0 0,-1 0 0 0 0,0 1 0 0 0,0-1 0 0 0,0 1 0 0 0,0-1-1 0 0,0 1 1 0 0,0-1 0 0 0,0 1 0 0 0,0-1 0 0 0,0 1 0 0 0,0 0 0 0 0,0 0 0 0 0,0 0 0 0 0,0-1 0 0 0,0 1 0 0 0,0 0 0 0 0,0 0 0 0 0,0 0 0 0 0,0 1 0 0 0,0-1 0 0 0,-1 0-1 0 0,1 0 1 0 0,0 1-116 0 0,-4-2 105 0 0,-1 1-1 0 0,0 0 0 0 0,1 0 1 0 0,-1 1-1 0 0,0 0 0 0 0,1 0 1 0 0,-1 0-1 0 0,1 1 0 0 0,-1 0 1 0 0,1 0-1 0 0,0 0 0 0 0,0 0 1 0 0,0 1-1 0 0,0 0 0 0 0,0 0 1 0 0,1 0-1 0 0,-1 1 0 0 0,1 0-104 0 0,-4 2 15 0 0,0 1 0 0 0,0 1 0 0 0,1-1-1 0 0,0 1 1 0 0,0 0 0 0 0,1 1 0 0 0,0 0 0 0 0,0 0-1 0 0,1 0 1 0 0,0 0 0 0 0,1 1 0 0 0,0 0 0 0 0,1 0-1 0 0,0 0 1 0 0,0 0 0 0 0,1 0 0 0 0,1 1 0 0 0,-1-1 0 0 0,2 4-15 0 0,0-9 7 0 0,0-1 1 0 0,0 1 0 0 0,0 0 0 0 0,1 0 0 0 0,0-1 0 0 0,0 1 0 0 0,0 0 0 0 0,1-1 0 0 0,0 1 0 0 0,0-1-1 0 0,0 1 1 0 0,0-1 0 0 0,0 0 0 0 0,1 0 0 0 0,0 0 0 0 0,0 0 0 0 0,0-1 0 0 0,0 1 0 0 0,1-1 0 0 0,-1 0-1 0 0,1 0 1 0 0,0 0 0 0 0,0 0 0 0 0,0-1 0 0 0,0 1 0 0 0,3 0-8 0 0,7 2 42 0 0,1 0 0 0 0,0-1 0 0 0,0 0 1 0 0,1-1-1 0 0,-1-1 0 0 0,1-1 0 0 0,-1 0 0 0 0,1-1 0 0 0,-1 0 1 0 0,1-2-1 0 0,-1 0 0 0 0,1 0 0 0 0,14-5-42 0 0,28-17 19 0 0,-51 15-3254 0 0,-4-3-3386 0 0,-3 9-5679 0 0</inkml:trace>
  <inkml:trace contextRef="#ctx0" brushRef="#br0" timeOffset="29822.918">4016 1944 512 0 0,'0'0'1499'0'0,"0"0"-92"0"0,0 0-68 0 0,0 0-57 0 0,0 0 113 0 0,0 0 89 0 0,0 0 0 0 0,0 0-29 0 0,0 0-117 0 0,0 0-91 0 0,0 0-36 0 0,0 0-79 0 0,-3-4-104 0 0,0 1-571 0 0,-4-8-160 0 0,5 0 2666 0 0,2 10-2491 0 0,0 1-68 0 0,0 0-52 0 0,7-8 407 0 0,2 3-650 0 0,0 0 0 0 0,1 1 0 0 0,-1 0 0 0 0,1 1 0 0 0,0-1 0 0 0,0 2 1 0 0,1 0-1 0 0,-1 0 0 0 0,0 0 0 0 0,1 2 0 0 0,-1-1 0 0 0,1 1 0 0 0,-1 1 0 0 0,1 0-109 0 0,-4-1 55 0 0,-4 2-22 0 0,-1-1 1 0 0,1 1-1 0 0,-1 0 1 0 0,1 0-1 0 0,-1 1 1 0 0,0-1-1 0 0,0 0 1 0 0,0 1-1 0 0,0-1 1 0 0,-1 1 0 0 0,1 0-1 0 0,-1 0 1 0 0,1-1-1 0 0,-1 1 1 0 0,0 0-1 0 0,0 0 1 0 0,0 0-1 0 0,-1 0 1 0 0,1 0-1 0 0,-1 1 1 0 0,0-1-1 0 0,1 2-33 0 0,2 7 74 0 0,2 16 118 0 0,-1-1 0 0 0,-1 1 1 0 0,-1 0-1 0 0,-2 1 1 0 0,-2 25-193 0 0,1 9 224 0 0,3 199 302 0 0,27-5-149 0 0,-40-172-139 0 0,-6 43 279 0 0,26-112-401 0 0,6 60 90 0 0,-25-75 1274 0 0,-109-23-1317 0 0,-28 15-129 0 0,132 0-316 0 0,15 6 28 0 0,13-14-3780 0 0,-5 9-644 0 0,1 1-7465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0 0 0,'0'0'1294'0'0,"0"0"987"0"0,0 0 233 0 0,0 0-201 0 0,0 0-274 0 0,0 0-245 0 0,0 0-202 0 0,0 0-210 0 0,0 0-276 0 0,-5 0 1498 0 0,-22-4 774 0 0,38 0-4297 0 0,-5 1-6880 0 0,-6 2-3363 0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24 107 304 0 0,'0'0'1466'0'0,"0"0"-47"0"0,0 0 188 0 0,0 0 206 0 0,0 0 116 0 0,0 0-81 0 0,0 0-229 0 0,0 0-289 0 0,0 0-222 0 0,0 0-145 0 0,0 0-84 0 0,-1-5 545 0 0,1 4 3592 0 0,-13 34-4333 0 0,11-34 2080 0 0,18-80-2146 0 0,-10 31-307 0 0,-6 49-297 0 0,0 1 11 0 0,0 0 32 0 0,0 0-16 0 0,0 0-5 0 0,0 0-15 0 0,0 0-4 0 0,-2 16 377 0 0,-18 48 3 0 0,20-63-380 0 0,0 21-3126 0 0,-3-13-1870 0 0,1-7 1869 0 0,0 5-8730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4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60 6977 0 0,'0'0'2196'0'0,"0"0"-328"0"0,0 0-134 0 0,0 0 17 0 0,0 0-86 0 0,0 0-247 0 0,0 0-327 0 0,0 0-285 0 0,0 0-210 0 0,0 0-126 0 0,0 0-27 0 0,0 0-28 0 0,0 0-31 0 0,-16 22 1039 0 0,53-66 2391 0 0,-18 10-3177 0 0,-38 46 212 0 0,-6 20 274 0 0,44-67-1018 0 0,-19 34-72 0 0,0 1-2 0 0,0 0-4 0 0,0 0-3 0 0,0 0-15 0 0,0 0 30 0 0,-11 15 43 0 0,7 0 66 0 0,21-38 66 0 0,-17 23-224 0 0,0 0 24 0 0,0 0 7 0 0,0 0-12 0 0,0 0-35 0 0,0 0-22 0 0,0 0-10 0 0,4 11-1926 0 0,5-11-325 0 0,-6 0-1363 0 0,1 0-4045 0 0,1 0-5291 0 0</inkml:trace>
  <inkml:trace contextRef="#ctx0" brushRef="#br0" timeOffset="8820.222">109 30 0 0 0,'0'0'631'0'0,"0"0"57"0"0,0 0-5 0 0,0 0-71 0 0,0 0-53 0 0,0 0 11 0 0,0 0 39 0 0,-3-1 57 0 0,-25-5 2969 0 0,28 6-2487 0 0,0 0 76 0 0,0 0 30 0 0,0 0-69 0 0,0 0-145 0 0,0 0-155 0 0,0 0-143 0 0,0 0-121 0 0,0 0-49 0 0,0 0-48 0 0,0 0-56 0 0,0 0-13 0 0,0 0-13 0 0,0 0-35 0 0,-8 15 1118 0 0,-3 3-989 0 0,28-33 1269 0 0,0-24 843 0 0,-17 38-2487 0 0,0 1 4 0 0,0 0-33 0 0,0 0 3 0 0,0 0 6 0 0,0 0-11 0 0,0 0-28 0 0,-20 0 96 0 0,16 2-196 0 0,-1 0-1 0 0,0 1 1 0 0,1 0 0 0 0,-1 0 0 0 0,1 0 0 0 0,0 0-1 0 0,0 1 1 0 0,0-1 0 0 0,0 1 0 0 0,1 0 0 0 0,0 0-1 0 0,-1 1 1 0 0,2-1 0 0 0,-1 1 0 0 0,0-1 0 0 0,1 1 0 0 0,-2 3-2 0 0,-2 22 294 0 0,7-30-203 0 0,4-8 946 0 0,13-17-182 0 0,-19 19-2825 0 0,1 1-7305 0 0,0 1-2613 0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1272 0 0,'0'0'1850'0'0,"0"0"-376"0"0,0 0-54 0 0,0 0 175 0 0,0 0 271 0 0,0 0 209 0 0,0 0-48 0 0,0 0-260 0 0,0 0-335 0 0,0 0-332 0 0,0 0-258 0 0,-2-4-138 0 0,2 4-181 0 0,-1 0 0 0 0,1 1 1 0 0,0-1-1 0 0,0 0 0 0 0,-1 0 0 0 0,1 0 0 0 0,0 0-523 0 0,34 122 1843 0 0,70 213-441 0 0,-86-261-1230 0 0,-3 1-1 0 0,-3 1 1 0 0,-4 0 0 0 0,-2 3-172 0 0,1 11 162 0 0,-3-55-108 0 0,1 0-1 0 0,2-1 1 0 0,1 0-1 0 0,2 0 0 0 0,8 18-53 0 0,7-18 491 0 0,-25-34-436 0 0,0 0 17 0 0,0 0 17 0 0,8-31 930 0 0,229-729-415 0 0,-145 473-424 0 0,-71 180-5 0 0,-21 107-150 0 0,0 0-32 0 0,0 0 18 0 0,0 0-15 0 0,0 0-3 0 0,0 0 29 0 0,0 0-9 0 0,0 0-24 0 0,0 0-3 0 0,0 0-1 0 0,0 0-16 0 0,0 0 10 0 0,0 0-11 0 0,0 0-32 0 0,0 0 12 0 0,0 0-13 0 0,0 0 2 0 0,0 0-2 0 0,0 0-66 0 0,0 0-58 0 0,0 0-43 0 0,0 0-36 0 0,13 17-4185 0 0,-7-5-4565 0 0,-5-8-2402 0 0</inkml:trace>
  <inkml:trace contextRef="#ctx0" brushRef="#br0" timeOffset="5091.85">577 1058 4241 0 0,'0'0'1516'0'0,"0"0"-209"0"0,0 0 105 0 0,0 0 215 0 0,0 0 69 0 0,0 0-156 0 0,0 0-308 0 0,0 0-285 0 0,0 0-75 0 0,0 0-2 0 0,0 0-37 0 0,4 1-69 0 0,125 28 5615 0 0,-74-48-5009 0 0,-54 18-1319 0 0,1 0 1 0 0,0-1 0 0 0,0 1 0 0 0,-1-1 0 0 0,1 1-1 0 0,0-1 1 0 0,-1 0 0 0 0,0 1 0 0 0,1-1-1 0 0,-1 0 1 0 0,0 0 0 0 0,0 0 0 0 0,0 0-1 0 0,0 0 1 0 0,0 0 0 0 0,-1-1 0 0 0,1 1-1 0 0,-1 0 1 0 0,1 0 0 0 0,-1 0 0 0 0,0-1-1 0 0,0 1 1 0 0,0 0 0 0 0,0-1 0 0 0,0 1 0 0 0,0 0-1 0 0,-1-1-51 0 0,-4-1 18 0 0,1 0-1 0 0,-1 0 0 0 0,-1 0 1 0 0,1 1-1 0 0,0 0 0 0 0,-1 0 1 0 0,0 0-1 0 0,0 0 0 0 0,0 1 1 0 0,0 0-1 0 0,0 1 0 0 0,0-1 1 0 0,0 1-1 0 0,-1 0 0 0 0,1 1 1 0 0,0-1-1 0 0,-6 2-17 0 0,7-2 8 0 0,1 1 0 0 0,-1 0-1 0 0,0 0 1 0 0,1 0 0 0 0,-1 1-1 0 0,1 0 1 0 0,-1 0 0 0 0,1 0 0 0 0,-1 0-1 0 0,1 1 1 0 0,0-1 0 0 0,0 1 0 0 0,-1 0-1 0 0,1 1 1 0 0,-2 1-8 0 0,-68 80 464 0 0,70-75-432 0 0,1 0-1 0 0,0 0 1 0 0,1 0 0 0 0,-1 0-1 0 0,2 1 1 0 0,0-1 0 0 0,0 1-1 0 0,0-1 1 0 0,1 1 0 0 0,1 0-1 0 0,0 2-31 0 0,1-5 44 0 0,0 0 0 0 0,0-1 0 0 0,1 1 0 0 0,0-1 0 0 0,0 1-1 0 0,1-1 1 0 0,0-1 0 0 0,0 1 0 0 0,0 0 0 0 0,1-1 0 0 0,-1 0 0 0 0,2 0 0 0 0,-1 0-1 0 0,0-1 1 0 0,1 1 0 0 0,0-1 0 0 0,0-1 0 0 0,0 1 0 0 0,0-1 0 0 0,0 0-1 0 0,1-1 1 0 0,-1 1 0 0 0,1-1 0 0 0,0 0 0 0 0,0-1 0 0 0,0 0 0 0 0,0 0-1 0 0,6 0-42 0 0,-11-1 19 0 0,8 2 78 0 0,0-1 0 0 0,1 0 0 0 0,-1 0 0 0 0,0-1 0 0 0,0 0 0 0 0,1-1 0 0 0,-1-1 0 0 0,0 1 0 0 0,0-1 0 0 0,1-1-98 0 0,63-27 456 0 0,-74 30-470 0 0,0 0 0 0 0,0 0 0 0 0,-1 0 0 0 0,1 0 0 0 0,0-1 0 0 0,0 1 0 0 0,0 0 0 0 0,0 0 0 0 0,-1 0 0 0 0,1 0 0 0 0,0-1 0 0 0,0 1 0 0 0,0 0 0 0 0,0 0 0 0 0,0 0 0 0 0,0-1 0 0 0,0 1 0 0 0,0 0 0 0 0,-1 0 0 0 0,1 0 0 0 0,0-1 0 0 0,0 1 0 0 0,0 0 0 0 0,0 0 0 0 0,0 0 0 0 0,0-1 0 0 0,0 1 14 0 0,-15 1-782 0 0,-3 1-1383 0 0,7 1-4826 0 0,6 0-5546 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0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0,'0'0'1383'0'0,"0"0"523"0"0,0 0 55 0 0,0 0-81 0 0,0 0-47 0 0,0 0-4 0 0,0 0-21 0 0,0 0-76 0 0,0 0-167 0 0,0 0-202 0 0,0 0-195 0 0,4 7 5631 0 0,-1-2-6200 0 0,13 2-334 0 0,-1-1 0 0 0,1-1 0 0 0,0 0 0 0 0,0-1 0 0 0,1-1 1 0 0,-1 0-1 0 0,1-1 0 0 0,-1-1 0 0 0,1-1 0 0 0,0 0 0 0 0,-1-1 1 0 0,9-2-266 0 0,292-30 957 0 0,-268 40-881 0 0,-40-2-251 0 0,-15-5-4070 0 0,-4 0-6242 0 0,8 0-1550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1096 0 0,'0'0'2058'0'0,"0"0"-484"0"0,0 0-151 0 0,0 0 10 0 0,0 0 38 0 0,0 0 130 0 0,0 0-76 0 0,0 0-211 0 0,0 0-241 0 0,0 0-168 0 0,0 0-115 0 0,0 0-73 0 0,17 3 11050 0 0,-12-2-9907 0 0,5 3-1520 0 0,58-3-269 0 0,-26 0-7 0 0,-1-1 0 0 0,1-2 0 0 0,-1-1 1 0 0,17-5-65 0 0,74-7 156 0 0,-131 15-143 0 0,-1 0-6 0 0,0 0-14 0 0,0 0 14 0 0,0 0-14 0 0,0 0-5 0 0,0 0 33 0 0,0 0 2 0 0,0 0-15 0 0,0 0-9 0 0,0 0 13 0 0,0 0-3 0 0,0 0-26 0 0,0 0-1 0 0,0 0 26 0 0,0 0 4 0 0,0 0 4 0 0,0 0-18 0 0,0 0-4 0 0,0 0 6 0 0,0 0-12 0 0,0 0 16 0 0,0 0-6 0 0,0 0 23 0 0,0 0-8 0 0,0 0-22 0 0,0 0 2 0 0,0 0 7 0 0,0 0-10 0 0,0 0 16 0 0,0 0-24 0 0,29-1 55 0 0,-1-6-424 0 0,-28-8-5156 0 0,0 11-1376 0 0,0 1-4815 0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6377 0 0,'0'0'3436'0'0,"0"0"-1113"0"0,0 0-435 0 0,0 0-151 0 0,0 0-92 0 0,0 0-139 0 0,0 0-234 0 0,0 0-221 0 0,0 0-192 0 0,0 0-139 0 0,0 0-92 0 0,0 0-68 0 0,0 0-51 0 0,-5-3-16 0 0,-14-7-46 0 0,14 8-56 0 0,-1 73 1962 0 0,17 58-1247 0 0,1-67-978 0 0,-3 1 0 0 0,-3 0-1 0 0,-3 1 1 0 0,-2-1 0 0 0,-3 1 0 0 0,-5 15-128 0 0,-8 150 66 0 0,-1-100-47 0 0,6-74 25 0 0,9-51-65 0 0,1-4 22 0 0,0 0-13 0 0,0 0-1 0 0,0 0 33 0 0,0 0-7 0 0,0 0-17 0 0,0 0 15 0 0,0 0-17 0 0,0 0 10 0 0,0 0-1 0 0,0 0-27 0 0,0-17-302 0 0,16-128-3573 0 0,-2 99 1255 0 0,-3 9-4278 0 0,-6 21-4767 0 0</inkml:trace>
  <inkml:trace contextRef="#ctx0" brushRef="#br0" timeOffset="1170.185">316 298 8994 0 0,'0'0'4158'0'0,"0"0"-1935"0"0,0 0-753 0 0,0 0-124 0 0,0 0-10 0 0,0 0-57 0 0,0 0-198 0 0,0 0-226 0 0,0 0-211 0 0,0 0-114 0 0,0 0-31 0 0,0 0-30 0 0,0 0-16 0 0,0 0-30 0 0,-8 19 1835 0 0,-19 15-2023 0 0,-1-2-1 0 0,-2 0 1 0 0,-2-2 0 0 0,0-2 0 0 0,-17 11-235 0 0,45-37 8 0 0,1 0 0 0 0,-1 0 0 0 0,1 1 0 0 0,0 0 0 0 0,0-1 1 0 0,0 1-1 0 0,0 0 0 0 0,0 1 0 0 0,1-1 0 0 0,-1 0 1 0 0,1 1-1 0 0,0-1 0 0 0,0 1 0 0 0,0 0 0 0 0,1 0 0 0 0,-1 0 1 0 0,1 0-1 0 0,0 0 0 0 0,0 0 0 0 0,0 0 0 0 0,1 0 0 0 0,-1 0 1 0 0,1 3-9 0 0,44 34 158 0 0,57 37 134 0 0,-7-1 447 0 0,-90-73-693 0 0,0 2 1 0 0,0-1-1 0 0,-1 0 0 0 0,1 1 1 0 0,-1-1-1 0 0,0 1 0 0 0,0 0 0 0 0,-1 0 1 0 0,0 0-1 0 0,0 0 0 0 0,-1 1 1 0 0,1-1-1 0 0,-1 0 0 0 0,0 1 0 0 0,-1-1 1 0 0,0 1-1 0 0,0 2-46 0 0,4 32 332 0 0,-4-40-325 0 0,0-1-3 0 0,3 25 37 0 0,3-17 319 0 0,-6-8-385 0 0,0 0-12 0 0,0 0 18 0 0,0 0-5 0 0,0 0 9 0 0,0 0-13 0 0,0 0-31 0 0,0 0-10 0 0,0 0 10 0 0,0 0 17 0 0,0 0-42 0 0,-6-22-7052 0 0,3 18 1613 0 0,3 0-6616 0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11 2841 0 0,'0'0'1803'0'0,"0"0"-282"0"0,0 0 78 0 0,0 0 246 0 0,0 0 227 0 0,0 0-13 0 0,0 0-272 0 0,0 0-314 0 0,0 0-301 0 0,0 0-243 0 0,0 0-184 0 0,-3-9 208 0 0,3 8 3160 0 0,8 22-3738 0 0,-1 2 0 0 0,0-1-1 0 0,-2 0 1 0 0,-1 1 0 0 0,0 0 0 0 0,-2 0 0 0 0,0 4-375 0 0,2 17 207 0 0,17 172 355 0 0,-13-83-52 0 0,-9-100-452 0 0,10-44-773 0 0,-8 3-271 0 0,-1-11-982 0 0,-1 14-2401 0 0,0 1-3531 0 0,-1 3-3971 0 0</inkml:trace>
  <inkml:trace contextRef="#ctx0" brushRef="#br0" timeOffset="387.53">0 733 7570 0 0,'0'0'2077'0'0,"0"0"-234"0"0,0 0-38 0 0,0 0 61 0 0,0 0-94 0 0,0 0-209 0 0,0 0-219 0 0,0 0-202 0 0,0 0-151 0 0,0 0-134 0 0,33-1-99 0 0,101-4-94 0 0,89-8 2252 0 0,-1-12-1889 0 0,-222 26-1096 0 0,0-1 0 0 0,0 1-1 0 0,0-1 1 0 0,-1 1 0 0 0,1 0-1 0 0,0-1 1 0 0,0 1 0 0 0,0-1-1 0 0,0 1 1 0 0,0 0 0 0 0,0-1 0 0 0,0 1-1 0 0,1-1 1 0 0,-1 1 0 0 0,0-1-1 0 0,0 1 1 0 0,0-1 0 0 0,1 1-1 0 0,-1-1 1 0 0,0 1 0 0 0,0-1-1 0 0,1 1 1 0 0,-1-1 0 0 0,0 1-1 0 0,1-1 1 0 0,-1 1 0 0 0,1-1-1 0 0,-1 0 1 0 0,1 1 0 0 0,-1-1-1 0 0,1 0 1 0 0,-1 1 0 0 0,1-1-1 0 0,-1 0 1 0 0,1 0 0 0 0,-1 1 0 0 0,1-1-1 0 0,-1 0 1 0 0,1 0 0 0 0,-1 0-1 0 0,1 0 1 0 0,0 0 0 0 0,-1 0-1 0 0,1 0 1 0 0,-1 0 0 0 0,1 0-1 0 0,-1 0 1 0 0,1 0 69 0 0,-15 12-3751 0 0,4-6-4114 0 0,7-2-3827 0 0</inkml:trace>
  <inkml:trace contextRef="#ctx0" brushRef="#br0" timeOffset="1168.88">171 987 11715 0 0,'0'0'2236'0'0,"0"0"-444"0"0,0 0-303 0 0,0 0-184 0 0,0 0-166 0 0,0 0-187 0 0,0 0-179 0 0,0 0-124 0 0,0 0-63 0 0,0 0-16 0 0,0 0 9 0 0,0 0 7 0 0,0 0-44 0 0,9-9-31 0 0,40-43 345 0 0,81-12 967 0 0,-56 56-1602 0 0,-60 8-188 0 0,8 41 83 0 0,-23-25-75 0 0,-1-1 0 0 0,-1 1 0 0 0,0-1 0 0 0,-1 0 1 0 0,-1 0-1 0 0,0-1 0 0 0,-1 1 0 0 0,-1-1 0 0 0,0 0 0 0 0,-1-1 0 0 0,0 0 1 0 0,-1 0-1 0 0,-1-1 0 0 0,-5 6-41 0 0,-162 205-12 0 0,140-164 45 0 0,37-58-33 0 0,24 2 4 0 0,106-21 196 0 0,28 28 355 0 0,-84-5 309 0 0,-44-27-17 0 0,-30 21-838 0 0,0 1 10 0 0,0 0-18 0 0,0 0-1 0 0,0 0-22 0 0,-2-3-1644 0 0,-1-1-6384 0 0,3 4-4187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444 418 2769 0 0,'0'0'2790'0'0,"0"0"-778"0"0,0 0-169 0 0,0 0 96 0 0,0 0 36 0 0,0 0-220 0 0,0 0-364 0 0,0 0-373 0 0,0 0-273 0 0,0 0-107 0 0,0 0-14 0 0,0 0 27 0 0,0 0 5 0 0,11 11 1584 0 0,-11-11-1781 0 0,0 25 2584 0 0,0-17-2909 0 0,0-1 0 0 0,0 0-1 0 0,-1 0 1 0 0,0 0 0 0 0,-1 0-1 0 0,1 0 1 0 0,-1 0 0 0 0,0 0-1 0 0,-1 0 1 0 0,0-1 0 0 0,0 1-1 0 0,0-1 1 0 0,-1 0 0 0 0,0 1-1 0 0,0-2 1 0 0,-1 1 0 0 0,-3 4-134 0 0,-69 74 337 0 0,-127 118 106 0 0,147-137-323 0 0,49-42-44 0 0,8-23-65 0 0,0 0-23 0 0,0 0 16 0 0,0 0 6 0 0,0 0-14 0 0,0 0-6 0 0,0 0-5 0 0,0 0 24 0 0,0 0 3 0 0,0 0-12 0 0,0 0 8 0 0,0 0-12 0 0,0 0 2 0 0,0 0 12 0 0,0 0-20 0 0,0 0 14 0 0,0 0 4 0 0,0 0-24 0 0,0 0-3 0 0,0 0-8 0 0,0 0-19 0 0,-7-26-2714 0 0,5 3-1349 0 0,2 13-1542 0 0,0 3-5848 0 0</inkml:trace>
  <inkml:trace contextRef="#ctx0" brushRef="#br0" timeOffset="524.569">37 356 8954 0 0,'0'0'2055'0'0,"0"0"-359"0"0,0 0-207 0 0,0 0-2 0 0,0 0 17 0 0,0 0-76 0 0,0 0-207 0 0,0 0-249 0 0,0 0-228 0 0,0 0-173 0 0,0 0-82 0 0,0 0-23 0 0,-6 5-12 0 0,-19 15-10 0 0,24-19-366 0 0,1 0 0 0 0,-1 1 0 0 0,0-1-1 0 0,1 1 1 0 0,-1-1 0 0 0,1 1 0 0 0,-1-1-1 0 0,1 1 1 0 0,0-1 0 0 0,-1 1 0 0 0,1-1-1 0 0,0 1 1 0 0,0-1 0 0 0,0 1 0 0 0,0-1-1 0 0,0 1 1 0 0,1-1 0 0 0,-1 1 0 0 0,0-1-1 0 0,1 1 1 0 0,-1-1 0 0 0,1 1 0 0 0,-1-1-1 0 0,1 1 1 0 0,0-1 0 0 0,0 0 0 0 0,0 1-1 0 0,0-1 1 0 0,0 0 0 0 0,0 0 0 0 0,0 0-1 0 0,1 1-77 0 0,-2-1 18 0 0,92 66 2515 0 0,20 35-1676 0 0,-43-5-510 0 0,-47-59-299 0 0,-10-15-24 0 0,1-1 0 0 0,1 0 0 0 0,1-1 0 0 0,0-1 0 0 0,2 0 0 0 0,10 9-24 0 0,12 21 86 0 0,-39-49-82 0 0,0-1-16 0 0,0 0-4 0 0,-16-22-2600 0 0,5 1-8319 0 0,11 20-1032 0 0</inkml:trace>
  <inkml:trace contextRef="#ctx0" brushRef="#br0" timeOffset="1144.327">622 65 6113 0 0,'0'0'3304'0'0,"0"0"-745"0"0,0 0-460 0 0,0 0-181 0 0,0 0-142 0 0,0 0-229 0 0,0 0-241 0 0,0 0-225 0 0,0 0-181 0 0,0 0-143 0 0,0 0-97 0 0,0 0-91 0 0,0 0-55 0 0,-4-6-44 0 0,-16-19-48 0 0,15 19-65 0 0,5 6-71 0 0,126-19 1555 0 0,-121 17-1822 0 0,-1 1 0 0 0,1-1 0 0 0,-1 1-1 0 0,1 0 1 0 0,0 0 0 0 0,-1 1 0 0 0,1-1-1 0 0,0 1 1 0 0,0 0 0 0 0,-1 1 0 0 0,1-1-1 0 0,0 1 1 0 0,-1 0 0 0 0,1 0 0 0 0,0 0-1 0 0,-1 0 1 0 0,1 1 0 0 0,-1 0 0 0 0,0 0-1 0 0,0 0 1 0 0,1 1 0 0 0,-1-1-1 0 0,-1 1 1 0 0,1 0 0 0 0,0 0 0 0 0,-1 0-1 0 0,0 1 1 0 0,1-1 0 0 0,-1 1 0 0 0,0 0-1 0 0,-1 0 1 0 0,1 0 0 0 0,-1 0 0 0 0,0 0-1 0 0,0 0 1 0 0,0 1 0 0 0,-1-1 0 0 0,1 1-19 0 0,-3 7 51 0 0,-1 0 0 0 0,0 0 0 0 0,0 0 0 0 0,-1 0 0 0 0,-1 0 0 0 0,0-1 1 0 0,-1 1-1 0 0,0-1 0 0 0,-1-1 0 0 0,0 1 0 0 0,0-1 0 0 0,-1 0 1 0 0,-1 0-1 0 0,1-1 0 0 0,-4 3-51 0 0,-54 92 226 0 0,63-102-211 0 0,1 0 0 0 0,0 0 0 0 0,0 0 0 0 0,0 0 0 0 0,0 0 0 0 0,0 1-1 0 0,0-1 1 0 0,1 0 0 0 0,-1 0 0 0 0,1 0 0 0 0,-1 1 0 0 0,1-1 0 0 0,0 0 0 0 0,0 1 0 0 0,0-1 0 0 0,0 0-1 0 0,0 1 1 0 0,1-1 0 0 0,-1 0 0 0 0,0 0 0 0 0,1 1 0 0 0,0-1 0 0 0,0 0 0 0 0,0 0 0 0 0,0 0 0 0 0,0 0-1 0 0,0 0 1 0 0,0 0 0 0 0,1 0 0 0 0,-1 0 0 0 0,1-1 0 0 0,-1 1 0 0 0,1 0 0 0 0,0-1 0 0 0,-1 1 0 0 0,1-1-1 0 0,0 0 1 0 0,0 1 0 0 0,0-1 0 0 0,0 0 0 0 0,0 0 0 0 0,0 0 0 0 0,1-1 0 0 0,-1 1 0 0 0,0 0 0 0 0,1-1-15 0 0,16 1 117 0 0,0-1 0 0 0,0 0 1 0 0,0-2-1 0 0,0 0 1 0 0,0-1-1 0 0,-1-1 1 0 0,1-1-1 0 0,-1-1 1 0 0,0 0-1 0 0,2-2-117 0 0,13-4 155 0 0,9-3-2070 0 0,-67 27-3797 0 0,17-6-1265 0 0,-1-2-5890 0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3985 0 0,'0'0'2907'0'0,"0"0"-777"0"0,0 0-264 0 0,0 0 11 0 0,0 0 20 0 0,0 0-165 0 0,0 0-318 0 0,0 0-363 0 0,0 0-359 0 0,0 0-227 0 0,0 0-99 0 0,9 8 602 0 0,-12 19-371 0 0,-2-1-1 0 0,0 1 1 0 0,-2-1-1 0 0,-1 0 1 0 0,0-1 0 0 0,-2 1-1 0 0,-2-2 1 0 0,-11 22-597 0 0,-67 86 1262 0 0,62-142-3318 0 0,22 3-6284 0 0,5 6-3272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4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19 365 2240 0 0,'0'0'1649'0'0,"0"0"177"0"0,0 0 237 0 0,0 0 50 0 0,0 0-173 0 0,0 0-329 0 0,0 0-341 0 0,0 0-295 0 0,0 0-220 0 0,0 0-149 0 0,0 0-81 0 0,27 0 3727 0 0,-14-1-3912 0 0,1 0 1 0 0,0-1-1 0 0,-1 0 1 0 0,1-1 0 0 0,-1-1-1 0 0,0 0 1 0 0,0-1-1 0 0,0 0 1 0 0,0-1 0 0 0,-1-1-1 0 0,0 0 1 0 0,0 0-1 0 0,1-3-340 0 0,6-2 41 0 0,0-2-1 0 0,-1 0 1 0 0,0-1-1 0 0,-1-1 1 0 0,-1-1-1 0 0,-1 0 1 0 0,0-1-1 0 0,-1 0 1 0 0,-1-1-1 0 0,-1-1 1 0 0,-1 0 0 0 0,-1-1-1 0 0,7-17-40 0 0,-13-3 305 0 0,-24 60-323 0 0,6 23 25 0 0,3 0-1 0 0,1 1 1 0 0,2 1 0 0 0,2-1 0 0 0,2 1 0 0 0,2 0 0 0 0,2 1-1 0 0,2 5-6 0 0,22 382 128 0 0,-24-408-120 0 0,0-1-1 0 0,-2 0 1 0 0,-1 0-1 0 0,0 0 0 0 0,-2 0 1 0 0,0 0-1 0 0,-2-1 1 0 0,0 0-1 0 0,-2 0 0 0 0,0-1 1 0 0,-1 0-1 0 0,-2 0 0 0 0,0-1 1 0 0,-1-1-1 0 0,-12 14-7 0 0,18-23-2 0 0,0 1 0 0 0,0-2 0 0 0,-2 1 0 0 0,1-1 0 0 0,-1 0 0 0 0,0-1 0 0 0,0 0 0 0 0,-1-1 0 0 0,-1 0 0 0 0,1 0 1 0 0,-1-1-1 0 0,0 0 0 0 0,0-1 0 0 0,-1 0 0 0 0,1-1 0 0 0,-1-1 0 0 0,0 0 0 0 0,0 0 0 0 0,0-1 0 0 0,-1 0 0 0 0,-7-1 2 0 0,16-4-1 0 0,0 0 1 0 0,1 0-1 0 0,0-1 1 0 0,0 1 0 0 0,0-1-1 0 0,0 0 1 0 0,1 0-1 0 0,-1 0 1 0 0,1 0-1 0 0,0 0 1 0 0,0 0-1 0 0,0-1 1 0 0,1 1-1 0 0,0-1 1 0 0,0 1-1 0 0,0-1 1 0 0,0 1 0 0 0,1-1-1 0 0,-1 0 1 0 0,1 1-1 0 0,0-1 1 0 0,1 0-1 0 0,-1 1 1 0 0,1-1-1 0 0,0 0 1 0 0,1-3 0 0 0,3-15 23 0 0,1 1 1 0 0,1 0 0 0 0,1 0-1 0 0,0 1 1 0 0,2 0-1 0 0,0 1 1 0 0,2 0-1 0 0,0 0 1 0 0,1 1-1 0 0,1 1 1 0 0,1 0 0 0 0,3-2-24 0 0,251-258 168 0 0,-165 185-203 0 0,-103 92-16 0 0,0 0 0 0 0,0 0 0 0 0,0 1 0 0 0,0-1 0 0 0,0 0 0 0 0,0 1 0 0 0,0-1 0 0 0,1 1 0 0 0,-1-1 1 0 0,0 1-1 0 0,0 0 0 0 0,0-1 0 0 0,1 1 0 0 0,-1 0 0 0 0,0 0 0 0 0,0 0 0 0 0,1 0 0 0 0,-1 0 0 0 0,0 0 0 0 0,1 0 0 0 0,-1 0 0 0 0,0 1 0 0 0,0-1 0 0 0,0 0 0 0 0,1 1 0 0 0,-1-1 0 0 0,0 1 1 0 0,0 0-1 0 0,0-1 0 0 0,0 1 0 0 0,0 0 0 0 0,1 0 51 0 0,16 26-3906 0 0,-14-18-1064 0 0,0-4-6029 0 0</inkml:trace>
  <inkml:trace contextRef="#ctx0" brushRef="#br0" timeOffset="350.272">640 869 4609 0 0,'0'0'4582'0'0,"0"0"-2360"0"0,0 0-871 0 0,0 0-33 0 0,0 0 22 0 0,0 0-60 0 0,0 0-105 0 0,0 0-192 0 0,0 0-140 0 0,0 0-47 0 0,0 0 7 0 0,0 0 76 0 0,0 0 61 0 0,0 9 49 0 0,3 28-20 0 0,1-46 2042 0 0,13-35-2215 0 0,-3 3-649 0 0,2 2 0 0 0,1 0 0 0 0,2 1 0 0 0,2 0 0 0 0,2 2 0 0 0,13-16-147 0 0,-33 47-158 0 0,0 1 0 0 0,0-1-1 0 0,0 1 1 0 0,1 0 0 0 0,-1 0 0 0 0,1 0 0 0 0,0 0 0 0 0,0 1 0 0 0,1 0 0 0 0,-1 0 0 0 0,1 0 0 0 0,0 0 0 0 0,-1 1 0 0 0,3-1 158 0 0,9 2-4931 0 0,3 7-4051 0 0,-17-6-2940 0 0</inkml:trace>
  <inkml:trace contextRef="#ctx0" brushRef="#br0" timeOffset="654.401">1052 615 10386 0 0,'0'0'2542'0'0,"0"0"-412"0"0,0 0-208 0 0,0 0-225 0 0,0 0-274 0 0,0 0-301 0 0,0 0-345 0 0,0 0-258 0 0,0 0-113 0 0,0 0-62 0 0,0 0-44 0 0,0 0-4 0 0,0 0-39 0 0,-18 23-85 0 0,-56 71-30 0 0,24-18 42 0 0,48-74-175 0 0,1 0 0 0 0,0 1 0 0 0,-1-1-1 0 0,1 1 1 0 0,0-1 0 0 0,1 1 0 0 0,-1-1 0 0 0,0 1 0 0 0,1 0 0 0 0,-1-1 0 0 0,1 1 0 0 0,0 0 0 0 0,0 0 0 0 0,0-1 0 0 0,0 1 0 0 0,1 0 0 0 0,-1-1 0 0 0,1 1 0 0 0,-1 0 0 0 0,1-1 0 0 0,0 1 0 0 0,0-1 0 0 0,0 1 0 0 0,0-1 0 0 0,1 1 0 0 0,-1-1 0 0 0,1 0 0 0 0,-1 0 0 0 0,1 0 0 0 0,0 1 0 0 0,0-2 0 0 0,0 1 0 0 0,0 0 0 0 0,0 0 0 0 0,0-1 0 0 0,0 1 0 0 0,1-1 0 0 0,-1 1 0 0 0,0-1 0 0 0,1 0 0 0 0,0 0 0 0 0,-1 0-1 0 0,1-1 1 0 0,-1 1 0 0 0,1-1 0 0 0,0 1 0 0 0,-1-1 0 0 0,1 0-9 0 0,10 1 159 0 0,0-1-1 0 0,-1 0 1 0 0,1-1-1 0 0,-1-1 1 0 0,1 0-1 0 0,-1 0 0 0 0,1-1 1 0 0,-1-1-1 0 0,0 0 1 0 0,-1-1-1 0 0,1 0 1 0 0,-1-1-1 0 0,0 0 0 0 0,0-1 1 0 0,0 0-1 0 0,-1 0 1 0 0,-1-1-1 0 0,1-1 1 0 0,-1 0-1 0 0,3-4-158 0 0,-7 8 57 0 0,0 0-1 0 0,0-1 1 0 0,0 0-1 0 0,-1 0 1 0 0,0 0 0 0 0,0-1-1 0 0,0 1 1 0 0,-1-1-1 0 0,0 0 1 0 0,-1 0-1 0 0,1 0 1 0 0,-1 0 0 0 0,-1 0-1 0 0,1-1 1 0 0,-1 1-1 0 0,0-1 1 0 0,-1 1 0 0 0,0-1-1 0 0,0 1 1 0 0,-1-1-1 0 0,0 1-56 0 0,0 3-37 0 0,0 1 0 0 0,0 0 0 0 0,-1 0 0 0 0,1 0 0 0 0,-1 0-1 0 0,0 0 1 0 0,0 0 0 0 0,0 0 0 0 0,0 0 0 0 0,-1 1 0 0 0,1-1 0 0 0,-1 1 0 0 0,1 0-1 0 0,-1 0 1 0 0,0 0 0 0 0,0 0 0 0 0,0 0 0 0 0,0 0 0 0 0,0 1 0 0 0,0 0 0 0 0,-1-1-1 0 0,1 1 1 0 0,0 1 0 0 0,-1-1 0 0 0,1 0 0 0 0,-1 1 0 0 0,1-1 0 0 0,-1 1-1 0 0,1 0 1 0 0,-1 0 0 0 0,1 1 0 0 0,0-1 0 0 0,-1 1 0 0 0,1-1 0 0 0,-1 1 0 0 0,1 0-1 0 0,0 1 1 0 0,0-1 0 0 0,-1 1 37 0 0,-47 23-9035 0 0,44-17-3047 0 0</inkml:trace>
  <inkml:trace contextRef="#ctx0" brushRef="#br0" timeOffset="1120.859">1396 884 14995 0 0,'0'0'3158'0'0,"0"0"-1241"0"0,0 0-617 0 0,0 0-143 0 0,0 0-110 0 0,0 0-93 0 0,0 0-85 0 0,0 0-94 0 0,0 0-104 0 0,0 0-113 0 0,0 0-116 0 0,0 0-82 0 0,0 0-90 0 0,6-20-38 0 0,20-65-8 0 0,21 10 207 0 0,-26 52-321 0 0,65-42 196 0 0,-85 64-307 0 0,0 0 1 0 0,0 0 0 0 0,0 0 0 0 0,0 0 0 0 0,0 0-1 0 0,1 1 1 0 0,-1-1 0 0 0,0 0 0 0 0,1 1 0 0 0,-1-1-1 0 0,0 1 1 0 0,1-1 0 0 0,-1 1 0 0 0,1-1-1 0 0,-1 1 1 0 0,1 0 0 0 0,-1 0 0 0 0,1 0 0 0 0,-1 0-1 0 0,1 0 1 0 0,-1 0 0 0 0,1 0 0 0 0,-1 0-1 0 0,0 1 1 0 0,1-1 0 0 0,-1 1 0 0 0,1-1 0 0 0,-1 1-1 0 0,0-1 1 0 0,1 1 0 0 0,-1 0 0 0 0,0 0 0 0 0,0-1-1 0 0,1 1 1 0 0,-1 0 0 0 0,0 0 0 0 0,0 0-1 0 0,0 1 1 0 0,0-1 0 0 0,0 0 0 0 0,0 0 0 0 0,-1 0-1 0 0,1 1 1 0 0,-1 93-6 0 0,2-93 10 0 0,0 0-1 0 0,0-1 1 0 0,1 1 0 0 0,-1-1 0 0 0,0 1 0 0 0,0-1 0 0 0,1 0 0 0 0,-1 0 0 0 0,1 0 0 0 0,-1 0-1 0 0,1 0 1 0 0,0 0 0 0 0,-1-1 0 0 0,1 0 0 0 0,-1 1 0 0 0,1-1 0 0 0,0 0 0 0 0,0 0 0 0 0,-1 0 0 0 0,1-1-1 0 0,0 1 1 0 0,-1-1 0 0 0,1 1 0 0 0,2-2-4 0 0,86-37 198 0 0,-35 9-11 0 0,-37 22-129 0 0,52-9 121 0 0,-70 19-169 0 0,1 0 0 0 0,0 0 0 0 0,-1 0 0 0 0,0 0 0 0 0,1 0 0 0 0,-1 1 0 0 0,0-1 0 0 0,0 0 0 0 0,0 1 0 0 0,0-1 0 0 0,-1 1 0 0 0,1-1 0 0 0,-1 1 0 0 0,1-1 0 0 0,-1 1 0 0 0,0 0 0 0 0,0-1 0 0 0,0 1 0 0 0,0-1 0 0 0,-1 2-10 0 0,-6 135-206 0 0,29-121-1725 0 0,-9-17-7560 0 0,-8-1-3235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75 14867 0 0,'0'0'3158'0'0,"0"0"-981"0"0,0 0-568 0 0,0 0-291 0 0,0 0-285 0 0,0 0-214 0 0,0 0-155 0 0,0 0-137 0 0,0 0-100 0 0,0 0-56 0 0,0 0-69 0 0,0 0-81 0 0,0 0-93 0 0,7-13-63 0 0,17-41-45 0 0,-24 54-20 0 0,-1-1 0 0 0,1 0 0 0 0,-1 1 0 0 0,0-1 0 0 0,1 1 0 0 0,-1-1 0 0 0,0 1 0 0 0,0-1 0 0 0,1 1 0 0 0,-1-1 0 0 0,0 1 0 0 0,0 0 0 0 0,0-1 0 0 0,1 1 0 0 0,-1 0 0 0 0,0 0 0 0 0,0 0-1 0 0,0 0 1 0 0,0 0 0 0 0,0 0 0 0 0,0 0 0 0 0,1 0 0 0 0,-1 0 0 0 0,0 0 0 0 0,0 0 0 0 0,0 0 0 0 0,0 1 0 0 0,0-1 0 0 0,1 0 0 0 0,-1 1 0 0 0,0-1 0 0 0,0 0 0 0 0,0 1 0 0 0,1-1 0 0 0,-1 1 0 0 0,0-1 0 0 0,1 1 0 0 0,-1 0 0 0 0,0-1 0 0 0,1 1 0 0 0,-1 0 0 0 0,1-1 0 0 0,-1 1 0 0 0,1 0 0 0 0,-1 0 0 0 0,1-1 0 0 0,0 1 0 0 0,-1 0 0 0 0,1 0 0 0 0,-3 1-3 0 0,-2 1 1 0 0,2-3-1 0 0,1 1 0 0 0,-1-1 0 0 0,1 1 0 0 0,-1 0 0 0 0,0 0-1 0 0,1 0 1 0 0,0 0 0 0 0,-1 0 0 0 0,1 0 0 0 0,0 1 0 0 0,-1-1 0 0 0,1 1-1 0 0,0 0 1 0 0,0 0 0 0 0,0-1 0 0 0,1 1 0 0 0,-1 1 0 0 0,0-1 0 0 0,1 0-1 0 0,-1 0 1 0 0,1 1 0 0 0,0-1 0 0 0,0 0 0 0 0,-1 1 0 0 0,2-1 0 0 0,-1 1 0 0 0,0 0-1 0 0,1-1 1 0 0,-1 1 0 0 0,1-1 0 0 0,-1 1 0 0 0,1 0 0 0 0,0 0 0 0 0,1-1-1 0 0,-1 1 1 0 0,0 0 0 0 0,1-1 0 0 0,-1 1 0 0 0,1-1 0 0 0,0 1 0 0 0,0 0 0 0 0,0 0 3 0 0,44 37 37 0 0,-39-37-27 0 0,0 1 0 0 0,-1 0 0 0 0,1 0 0 0 0,-1 1 0 0 0,0-1 0 0 0,-1 1 1 0 0,1 0-1 0 0,-1 0 0 0 0,0 1 0 0 0,0-1 0 0 0,-1 1 0 0 0,1 0 0 0 0,-1 0 0 0 0,-1 0 0 0 0,1 1 0 0 0,-1-1 0 0 0,0 0 0 0 0,1 7-10 0 0,-4-6 43 0 0,0 1 1 0 0,0 0-1 0 0,0-1 0 0 0,-1 1 0 0 0,0-1 0 0 0,-1 0 0 0 0,0 1 1 0 0,0-1-1 0 0,0 0 0 0 0,-1-1 0 0 0,0 1 0 0 0,0 0 0 0 0,-1-1 1 0 0,0 0-1 0 0,0 0 0 0 0,0-1 0 0 0,-1 1 0 0 0,0-1 1 0 0,0 0-1 0 0,0-1 0 0 0,0 0 0 0 0,-1 0 0 0 0,0 0 0 0 0,0 0 1 0 0,0-1-1 0 0,0-1 0 0 0,-1 1-43 0 0,4-2-33 0 0,1 0 0 0 0,0 0 0 0 0,0 0-1 0 0,0 0 1 0 0,-1-1 0 0 0,1 0 0 0 0,0 0 0 0 0,-1 0 0 0 0,1 0 0 0 0,0 0 0 0 0,-1 0-1 0 0,1-1 1 0 0,0 0 0 0 0,0 0 0 0 0,-1 0 0 0 0,1 0 0 0 0,0 0 0 0 0,-1-1 33 0 0,-21-11-5295 0 0,21 10 3648 0 0,-2-1-10502 0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512 703 0 0 0,'0'0'1927'0'0,"0"0"-789"0"0,0 0-70 0 0,0 0 340 0 0,0 0 299 0 0,0 0 126 0 0,0 0-104 0 0,0 0-290 0 0,0 0-285 0 0,0 0-187 0 0,0 0-78 0 0,2-3-45 0 0,8-12-22 0 0,-7 11-13 0 0,-3 4-55 0 0,0 0-45 0 0,0 0-78 0 0,-4 140 4507 0 0,0 0-4716 0 0,4-129-368 0 0,-1-3-32 0 0,-1-1 0 0 0,2 0 0 0 0,-1 1 0 0 0,1-1 0 0 0,0 1 0 0 0,1-1 0 0 0,-1 0 0 0 0,1 1 0 0 0,1-1 0 0 0,0 0 0 0 0,0 0 0 0 0,0 0-1 0 0,1 0 1 0 0,0 0 0 0 0,0 0 0 0 0,0-1 0 0 0,1 1 0 0 0,0-1 0 0 0,1 0 0 0 0,-1 0 0 0 0,1-1 0 0 0,0 1 0 0 0,1-1 0 0 0,-1 0 0 0 0,7 4-22 0 0,-9-7 51 0 0,0 0 0 0 0,0-1 0 0 0,0 1 0 0 0,0 0 0 0 0,0-1 0 0 0,0 0 0 0 0,0 0 0 0 0,1 0 0 0 0,-1 0-1 0 0,0 0 1 0 0,1-1 0 0 0,-1 1 0 0 0,1-1 0 0 0,-1 0 0 0 0,1 0 0 0 0,-1 0 0 0 0,1-1 0 0 0,-1 1 0 0 0,0-1 0 0 0,1 0 0 0 0,-1 0 0 0 0,0 0 0 0 0,1 0 0 0 0,-1-1 0 0 0,0 1 0 0 0,0-1 0 0 0,0 0 0 0 0,0 0 0 0 0,-1 0 0 0 0,1 0 0 0 0,0 0 0 0 0,-1-1 0 0 0,2 0-51 0 0,79-86 549 0 0,-81 86-540 0 0,12-16 21 0 0,0-1 1 0 0,-2 0-1 0 0,0-1 0 0 0,-2 0 1 0 0,0-1-1 0 0,-1-1 0 0 0,-1-1-30 0 0,2-8 101 0 0,-7 54-276 0 0,-5-12 173 0 0,1 0 0 0 0,0 0 1 0 0,0 0-1 0 0,1-1 0 0 0,0 1 0 0 0,1 0 1 0 0,0 0-1 0 0,0 0 0 0 0,1-1 1 0 0,1 1-1 0 0,-1 0 0 0 0,1-1 0 0 0,1 0 1 0 0,0 0-1 0 0,0 0 0 0 0,1 0 1 0 0,0-1-1 0 0,1 0 0 0 0,0 0 0 0 0,0 0 1 0 0,7 6 1 0 0,-10-11 6 0 0,1 1 1 0 0,0-1-1 0 0,0 0 0 0 0,0-1 1 0 0,0 1-1 0 0,1-1 1 0 0,-1 0-1 0 0,1 0 0 0 0,-1 0 1 0 0,1-1-1 0 0,0 1 1 0 0,0-1-1 0 0,-1 0 0 0 0,1-1 1 0 0,0 1-1 0 0,0-1 1 0 0,0 0-1 0 0,0 0 1 0 0,0 0-1 0 0,0-1 0 0 0,0 0 1 0 0,0 0-1 0 0,-1 0 1 0 0,1 0-1 0 0,0-1 0 0 0,1-1-6 0 0,14-11 123 0 0,-2-1-1 0 0,1 0 1 0 0,-2-2-1 0 0,0 0 0 0 0,-1 0 1 0 0,-1-2-1 0 0,-1 0 1 0 0,-1-1-1 0 0,0 0 0 0 0,-1-1 1 0 0,-2 0-1 0 0,0-1 0 0 0,1-6-122 0 0,10-89 220 0 0,-21 116-200 0 0,0 1-74 0 0,0 0-52 0 0,-11 19-7180 0 0,7-12-251 0 0,1 0-5009 0 0</inkml:trace>
  <inkml:trace contextRef="#ctx0" brushRef="#br0" timeOffset="813.964">1594 0 13227 0 0,'0'0'2054'0'0,"0"0"-342"0"0,0 0-246 0 0,0 0-57 0 0,0 0-67 0 0,0 0-191 0 0,0 0-258 0 0,0 0-270 0 0,0 0-221 0 0,0 0-110 0 0,0 0-55 0 0,0 0 12 0 0,0 0 61 0 0,-1 4 52 0 0,-3 13-18 0 0,1 0-1 0 0,0 0 0 0 0,2 0 0 0 0,0 0 0 0 0,1 1 0 0 0,1-1 0 0 0,1 8-343 0 0,-1 3 175 0 0,8 259 447 0 0,-9 246-405 0 0,2-459-174 0 0,35-111 623 0 0,-18 14-605 0 0,22-28 4 0 0,3 1 1 0 0,1 3 0 0 0,2 2-1 0 0,27-19-65 0 0,-65 72-89 0 0,-9 0 103 0 0,-4 131 213 0 0,5 38 17 0 0,16-133-170 0 0,-15-60-2105 0 0,-6-1-7067 0 0,2 14-3066 0 0</inkml:trace>
  <inkml:trace contextRef="#ctx0" brushRef="#br0" timeOffset="1954.049">2169 961 7154 0 0,'0'0'3198'0'0,"0"0"-1431"0"0,0 0-338 0 0,0 0 234 0 0,0 0-29 0 0,0 0-166 0 0,0 0-173 0 0,0 0-188 0 0,0 0-123 0 0,0 0-105 0 0,0 0-101 0 0,0 0-66 0 0,0 0-61 0 0,28-1-79 0 0,88-2-75 0 0,-70-5 115 0 0,-41 2-473 0 0,3 0-36 0 0,1 0 1 0 0,-1-1-1 0 0,-1 0 0 0 0,1-1 1 0 0,-1 1-1 0 0,0-1 0 0 0,-1-1 1 0 0,0 1-1 0 0,-1-1 0 0 0,1 0 1 0 0,-2-1-1 0 0,1 1 0 0 0,-1-1 1 0 0,-1 0-1 0 0,1 0 0 0 0,-2 0 0 0 0,0 0 1 0 0,0-1-1 0 0,0 1 0 0 0,-2-1 1 0 0,1-6-104 0 0,-3 13 2 0 0,0 1-1 0 0,0 0 1 0 0,-1 0 0 0 0,1 0-1 0 0,-1 1 1 0 0,1-1 0 0 0,-1 0-1 0 0,0 1 1 0 0,0 0 0 0 0,0 0 0 0 0,0 0-1 0 0,-1 0 1 0 0,1 0 0 0 0,0 0-1 0 0,-1 1 1 0 0,1 0 0 0 0,-1 0-1 0 0,0 0 1 0 0,1 0 0 0 0,-1 0 0 0 0,0 1-1 0 0,0 0 1 0 0,1-1 0 0 0,-1 1-1 0 0,0 1 1 0 0,0-1 0 0 0,1 0 0 0 0,-1 1-1 0 0,0 0 1 0 0,1 0 0 0 0,-1 0-1 0 0,1 0 1 0 0,-1 1 0 0 0,1 0-1 0 0,-1-1 1 0 0,-1 3-2 0 0,-13 6-15 0 0,1 1-1 0 0,0 1 0 0 0,0 1 1 0 0,2 0-1 0 0,-1 1 1 0 0,2 1-1 0 0,0 0 1 0 0,1 1-1 0 0,0 1 1 0 0,2 0-1 0 0,0 0 0 0 0,0 1 1 0 0,2 1-1 0 0,0 0 1 0 0,-3 12 15 0 0,10-26-2 0 0,1-1 1 0 0,-1 0 0 0 0,1 0-1 0 0,0 1 1 0 0,0-1 0 0 0,1 1-1 0 0,-1-1 1 0 0,1 1-1 0 0,0-1 1 0 0,0 1 0 0 0,1-1-1 0 0,-1 1 1 0 0,1-1 0 0 0,0 0-1 0 0,0 1 1 0 0,0-1-1 0 0,1 0 1 0 0,-1 1 0 0 0,1-1-1 0 0,0 0 1 0 0,1 0 0 0 0,-1-1-1 0 0,1 1 1 0 0,-1 0-1 0 0,1-1 1 0 0,0 0 0 0 0,0 1-1 0 0,1-1 1 0 0,-1 0 0 0 0,1-1-1 0 0,-1 1 1 0 0,1-1 0 0 0,0 1-1 0 0,0-1 1 0 0,0 0-1 0 0,3 1 2 0 0,15 2 73 0 0,-1-1 0 0 0,1-1-1 0 0,-1-1 1 0 0,1 0-1 0 0,0-2 1 0 0,0 0 0 0 0,-1-2-1 0 0,1 0 1 0 0,0-2 0 0 0,-1 0-1 0 0,0-1 1 0 0,0-2-1 0 0,0 0 1 0 0,-1-1 0 0 0,0-1-1 0 0,0 0 1 0 0,-1-2-1 0 0,14-10-72 0 0,-17 12 55 0 0,0-1 0 0 0,0-1 0 0 0,-1 0 0 0 0,-1-1-1 0 0,1-1 1 0 0,-2 0 0 0 0,0-1 0 0 0,-1 0 0 0 0,0-1-1 0 0,-1-1 1 0 0,9-15-55 0 0,-11 17 20 0 0,-1-1-1 0 0,0 0 1 0 0,-1 0-1 0 0,0-1 1 0 0,-2 0 0 0 0,1 0-1 0 0,-2 0 1 0 0,0-1-1 0 0,-1 1 1 0 0,-1-1-1 0 0,-1 0 1 0 0,0-11-20 0 0,-2 26-10 0 0,-1 0 1 0 0,1 0-1 0 0,-1 0 1 0 0,1 0-1 0 0,-1 1 1 0 0,0-1-1 0 0,0 0 1 0 0,0 1-1 0 0,0-1 1 0 0,0 1-1 0 0,0 0 1 0 0,-1 0-1 0 0,1 0 0 0 0,0 0 1 0 0,-1 0-1 0 0,1 0 1 0 0,0 1-1 0 0,-1-1 1 0 0,1 1-1 0 0,-1-1 1 0 0,1 1-1 0 0,-1 0 1 0 0,1 0-1 0 0,-1 0 1 0 0,1 1-1 0 0,-1-1 1 0 0,1 0-1 0 0,0 1 0 0 0,-1 0 1 0 0,1-1-1 0 0,-1 1 1 0 0,1 0-1 0 0,0 0 1 0 0,0 1-1 0 0,0-1 1 0 0,-1 0-1 0 0,1 1 1 0 0,0-1-1 0 0,1 1 1 0 0,-1-1-1 0 0,-1 3 10 0 0,0-2-7 0 0,-2 0-7 0 0,0 1 1 0 0,0-1-1 0 0,1 1 1 0 0,-1 1-1 0 0,1-1 0 0 0,0 0 1 0 0,0 1-1 0 0,0 0 0 0 0,0 0 1 0 0,1 0-1 0 0,0 1 0 0 0,0-1 1 0 0,0 1-1 0 0,0 0 1 0 0,0 0-1 0 0,1 0 0 0 0,0 0 1 0 0,0 0-1 0 0,1 0 0 0 0,-1 0 1 0 0,0 6 13 0 0,46 12 2 0 0,101-1 62 0 0,-142-18-62 0 0,0-1 0 0 0,0 1 0 0 0,0-1 0 0 0,0 1 0 0 0,-1 0 0 0 0,1 0 0 0 0,-1 0 0 0 0,0 1 0 0 0,0-1 0 0 0,-1 0 0 0 0,1 1 0 0 0,-1-1 0 0 0,0 1 0 0 0,0 0 0 0 0,-1-1 0 0 0,1 1 0 0 0,-1 0 0 0 0,0-1 0 0 0,0 1 0 0 0,-1 0 0 0 0,1-1 0 0 0,-2 4-2 0 0,2 4 36 0 0,-2 17-9 0 0,1-26-30 0 0,0 0 1 0 0,0 0-1 0 0,1-1 1 0 0,-1 1-1 0 0,1 0 1 0 0,0 0-1 0 0,0 0 0 0 0,0 0 1 0 0,0 0-1 0 0,0-1 1 0 0,1 1-1 0 0,-1 0 1 0 0,1 0-1 0 0,0 0 0 0 0,0-1 1 0 0,0 1-1 0 0,0 0 1 0 0,0-1-1 0 0,0 1 1 0 0,1-1-1 0 0,0 1 0 0 0,-1-1 1 0 0,1 0-1 0 0,0 0 1 0 0,0 0-1 0 0,0 0 1 0 0,0 0-1 0 0,0 0 0 0 0,3 1 3 0 0,26 13-18 0 0,-9-13 19 0 0,-1 0-1 0 0,1-1 1 0 0,0-1 0 0 0,-1 0 0 0 0,1-2-1 0 0,0-1 1 0 0,13-3-1 0 0,-18 0 25 0 0,-1 0 1 0 0,0-1-1 0 0,0-1 0 0 0,0 0 0 0 0,-1-2 0 0 0,0 1 1 0 0,0-2-1 0 0,-1 0 0 0 0,0-1 0 0 0,-1 0 1 0 0,-1-1-1 0 0,1 0 0 0 0,-2-1 0 0 0,0-1 0 0 0,0 1 1 0 0,-1-2-1 0 0,-1 0 0 0 0,-1 0 0 0 0,0 0 1 0 0,-1-1-1 0 0,0 0 0 0 0,-1 0 0 0 0,0-5-25 0 0,-5 18 1 0 0,0 0 0 0 0,0 0 0 0 0,0 1-1 0 0,0-1 1 0 0,0 0 0 0 0,-1 0 0 0 0,1 0 0 0 0,-1 0-1 0 0,0 0 1 0 0,0 0 0 0 0,0 0 0 0 0,0 0 0 0 0,0 0-1 0 0,-1 0 1 0 0,0 0 0 0 0,1 0 0 0 0,-1 0 0 0 0,0 0-1 0 0,0 1 1 0 0,-1-1 0 0 0,1 0 0 0 0,0 1 0 0 0,-1-1-1 0 0,0 1 1 0 0,0-1 0 0 0,1 1 0 0 0,-1 0 0 0 0,-1-1-1 0 0,1 1 1 0 0,0 0 0 0 0,0 1 0 0 0,-1-1 0 0 0,1 0-1 0 0,-1 1 1 0 0,0-1-1 0 0,-3 1-8 0 0,0 1 0 0 0,1-1 0 0 0,-1 1 0 0 0,0 1 0 0 0,0-1 0 0 0,0 1 0 0 0,0 0 0 0 0,1 0 0 0 0,-1 1 0 0 0,0-1 0 0 0,1 1 0 0 0,-1 1 0 0 0,1-1 0 0 0,0 1 0 0 0,0 0 0 0 0,0 0 0 0 0,0 0 0 0 0,0 1 0 0 0,1 0 0 0 0,-1 0-1 0 0,1 0 1 0 0,0 0 0 0 0,0 0 0 0 0,0 2 8 0 0,-6 6-4 0 0,1 1 0 0 0,0 0 0 0 0,1 0 0 0 0,0 1 0 0 0,1 0 0 0 0,1 0 0 0 0,0 1 0 0 0,-2 10 4 0 0,5-18-3 0 0,1 1 0 0 0,0-1 1 0 0,0 1-1 0 0,0 0 0 0 0,1 0 1 0 0,0 0-1 0 0,1 0 0 0 0,0 0 0 0 0,0 0 1 0 0,1 0-1 0 0,0 0 0 0 0,0 0 1 0 0,1 0-1 0 0,-1 0 0 0 0,2-1 0 0 0,-1 1 1 0 0,1-1-1 0 0,1 1 0 0 0,-1-1 1 0 0,1 0-1 0 0,0 0 0 0 0,1-1 0 0 0,0 1 1 0 0,0-1-1 0 0,0 0 0 0 0,1 0 1 0 0,0-1-1 0 0,0 0 0 0 0,3 2 3 0 0,9 5 23 0 0,1 0 0 0 0,0-2-1 0 0,0 0 1 0 0,1-2 0 0 0,1 0 0 0 0,-1-1 0 0 0,1-1-1 0 0,0-1 1 0 0,1-1 0 0 0,-1-1 0 0 0,1 0-1 0 0,-1-2 1 0 0,7-1-23 0 0,-23 1-78 0 0,0-1 0 0 0,0 1 0 0 0,0-1 0 0 0,-1-1 0 0 0,1 1 0 0 0,0-1 0 0 0,0 0 0 0 0,0 0 0 0 0,-1 0 0 0 0,1 0 0 0 0,0-1 0 0 0,-1 0 0 0 0,1 0 0 0 0,-1 0 0 0 0,0-1 0 0 0,0 0 0 0 0,0 1 0 0 0,2-3 78 0 0,0 0-762 0 0,2-1-4543 0 0,-5 2-7143 0 0</inkml:trace>
  <inkml:trace contextRef="#ctx0" brushRef="#br0" timeOffset="5414.343">5412 950 16612 0 0,'0'0'2176'0'0,"0"0"-534"0"0,0 0-331 0 0,0 0-34 0 0,0 0-55 0 0,0 0-147 0 0,0 0-266 0 0,0 0-250 0 0,0 0-207 0 0,0 0-143 0 0,0 0-24 0 0,0 0 31 0 0,0 0 29 0 0,0 8-6 0 0,9 180 457 0 0,-7-171-1212 0 0,-2-9-9389 0 0,0-8-1818 0 0</inkml:trace>
  <inkml:trace contextRef="#ctx0" brushRef="#br0" timeOffset="5664.347">5331 486 12947 0 0,'0'0'5217'0'0,"0"0"-3897"0"0,0 0-712 0 0,0 0-280 0 0,0 0-184 0 0,0 0-152 0 0,0 0 8 0 0,0 0-40 0 0,0 0-8 0 0,0 0-8 0 0,0 0-96 0 0,0 0-224 0 0,0 0-320 0 0,0 0-904 0 0,100 114-3297 0 0,-93-103-7010 0 0</inkml:trace>
  <inkml:trace contextRef="#ctx0" brushRef="#br0" timeOffset="6015.851">6073 740 17940 0 0,'0'0'1824'0'0,"0"0"-585"0"0,0 0-289 0 0,0 0 3 0 0,0 0-17 0 0,0 0-109 0 0,0 0-172 0 0,0 0-156 0 0,0 0-127 0 0,0 0-80 0 0,0 0-79 0 0,0 0-55 0 0,-12 3-34 0 0,-40 8-31 0 0,-46 41 334 0 0,96-51-428 0 0,-1 0 0 0 0,1 0-1 0 0,-1 1 1 0 0,1-1 0 0 0,0 0 0 0 0,-1 1 0 0 0,1 0 0 0 0,0-1 0 0 0,0 1 0 0 0,0 0-1 0 0,0 0 1 0 0,0 0 0 0 0,1 0 0 0 0,-1 1 0 0 0,0-1 0 0 0,1 0 0 0 0,0 1-1 0 0,0-1 1 0 0,-1 1 0 0 0,2-1 0 0 0,-1 1 0 0 0,0-1 0 0 0,0 1 0 0 0,1 0 0 0 0,-1-1-1 0 0,1 1 1 0 0,0 0 0 0 0,0 0 0 0 0,0-1 0 0 0,0 1 0 0 0,0 0 0 0 0,1 0-1 0 0,-1-1 1 0 0,1 1 0 0 0,0 0 0 0 0,0-1 0 0 0,0 1 0 0 0,0-1 0 0 0,0 1 0 0 0,1-1 1 0 0,80 46 26 0 0,20 18 30 0 0,-98-63-25 0 0,-1 0 0 0 0,1 0-1 0 0,-1 0 1 0 0,0 0 0 0 0,0 1-1 0 0,0-1 1 0 0,0 1 0 0 0,-1 0 0 0 0,0 0-1 0 0,1 0 1 0 0,-1 0 0 0 0,-1 0-1 0 0,1 1 1 0 0,-1-1 0 0 0,1 0 0 0 0,-1 1-1 0 0,-1-1 1 0 0,1 1 0 0 0,-1-1-1 0 0,1 1 1 0 0,-1 0 0 0 0,0-1 0 0 0,-1 1-1 0 0,1-1 1 0 0,-1 1 0 0 0,0-1-1 0 0,0 1 1 0 0,-1-1 0 0 0,1 0-1 0 0,-1 1 1 0 0,0-1 0 0 0,0 0 0 0 0,0 0-1 0 0,-1 0 1 0 0,1 0 0 0 0,-1-1-1 0 0,0 1 1 0 0,0-1 0 0 0,-2 3-31 0 0,-5 0 93 0 0,0-1 1 0 0,0 1-1 0 0,-1-1 0 0 0,1-1 1 0 0,-1 0-1 0 0,0-1 0 0 0,0 0 1 0 0,0 0-1 0 0,-1-1 0 0 0,1-1 1 0 0,0 0-1 0 0,-1 0 0 0 0,-7-1-93 0 0,16 0-26 0 0,-1 0-1 0 0,0 0 1 0 0,0 0 0 0 0,1 0-1 0 0,-1-1 1 0 0,0 1-1 0 0,0-1 1 0 0,1 0-1 0 0,-1 0 1 0 0,1 0-1 0 0,-1-1 1 0 0,1 1-1 0 0,-1-1 1 0 0,1 0-1 0 0,0 0 1 0 0,0 0 0 0 0,0 0-1 0 0,0 0 1 0 0,0-1-1 0 0,-1-1 27 0 0,-4-31-6577 0 0,11 27-632 0 0,1 4-5201 0 0</inkml:trace>
  <inkml:trace contextRef="#ctx0" brushRef="#br0" timeOffset="4715.762">4600 814 928 0 0,'0'0'2029'0'0,"0"0"67"0"0,0 0 223 0 0,0 0 90 0 0,0 0-61 0 0,0 0-255 0 0,0 0-306 0 0,0 0-266 0 0,0 0-240 0 0,0 0-201 0 0,0 0-153 0 0,6-6-115 0 0,18-19-80 0 0,-19 19-38 0 0,-5 6-66 0 0,0 0-52 0 0,0 0-31 0 0,-28 26 1840 0 0,2-5-2217 0 0,1 1 0 0 0,0 1 0 0 0,2 1 0 0 0,1 1 1 0 0,-12 18-169 0 0,-7 7 136 0 0,-123 131 142 0 0,178-212-5096 0 0,6-16-1971 0 0,-7 19-4445 0 0,-9 17 5630 0 0</inkml:trace>
  <inkml:trace contextRef="#ctx0" brushRef="#br0" timeOffset="5034.371">4324 666 5457 0 0,'0'0'2423'0'0,"0"0"-200"0"0,0 0-75 0 0,0 0-92 0 0,0 0-172 0 0,0 0-333 0 0,0 0-408 0 0,0 0-400 0 0,0 0-267 0 0,0 0-58 0 0,0 0 39 0 0,0 0 110 0 0,0 0 68 0 0,-1 9-23 0 0,1-1-403 0 0,0 0 1 0 0,0 0-1 0 0,0 1 0 0 0,1-1 1 0 0,0 0-1 0 0,1 0 1 0 0,0 0-1 0 0,0 0 0 0 0,1-1 1 0 0,0 1-1 0 0,0-1 0 0 0,2 4-209 0 0,105 133 2557 0 0,-93-127-2488 0 0,0 0 1 0 0,-2 2-1 0 0,0 0 0 0 0,-2 0 1 0 0,0 2-1 0 0,-1-1 0 0 0,-1 1 1 0 0,-1 1-1 0 0,5 15-69 0 0,14 18-369 0 0,2-51-3226 0 0,-13-11-4546 0 0,-13 4-3511 0 0</inkml:trace>
  <inkml:trace contextRef="#ctx0" brushRef="#br0" timeOffset="9281.554">654 1951 5121 0 0,'0'0'2238'0'0,"0"0"-224"0"0,0 0-126 0 0,0 0 2 0 0,0 0-87 0 0,0 0-125 0 0,0 0-219 0 0,0 0-299 0 0,0 0-223 0 0,0 0-179 0 0,0 0-126 0 0,-14-7-105 0 0,-41-22-78 0 0,52 27-379 0 0,-1 1-1 0 0,1-1 1 0 0,0 1-1 0 0,-1 0 1 0 0,1 1 0 0 0,-1-1-1 0 0,0 0 1 0 0,1 1-1 0 0,-1 0 1 0 0,1 0-1 0 0,-1 0 1 0 0,0 0-1 0 0,1 1 1 0 0,-1-1 0 0 0,1 1-1 0 0,-1 0 1 0 0,1 0-1 0 0,-1 0 1 0 0,1 1-1 0 0,0-1 1 0 0,-1 1 0 0 0,1 0-1 0 0,0 0 1 0 0,0 0-1 0 0,0 0 1 0 0,1 0-1 0 0,-3 2-69 0 0,-9 6 155 0 0,-7 5-69 0 0,2 0 0 0 0,0 1 0 0 0,1 1 1 0 0,0 0-1 0 0,2 2 0 0 0,0 0 0 0 0,1 0 1 0 0,1 2-1 0 0,1 0 0 0 0,0 0 0 0 0,2 1 0 0 0,-8 21-86 0 0,16-38 8 0 0,1 0-1 0 0,-1 0 1 0 0,1 0-1 0 0,0 0 1 0 0,0 0-1 0 0,1 0 1 0 0,0 1-1 0 0,0-1 1 0 0,0 0-1 0 0,0 1 0 0 0,1-1 1 0 0,0 1-1 0 0,0-1 1 0 0,0 1-1 0 0,1-1 1 0 0,0 0-1 0 0,0 1 1 0 0,0-1-1 0 0,1 0 1 0 0,0 0-1 0 0,0 1 0 0 0,0-1 1 0 0,0-1-1 0 0,1 1 1 0 0,0 0-1 0 0,0-1 1 0 0,0 1-1 0 0,1-1 1 0 0,-1 0-1 0 0,1 0 1 0 0,0 0-1 0 0,0-1 0 0 0,0 1 1 0 0,1-1-1 0 0,-1 0 1 0 0,1 0-1 0 0,0-1 1 0 0,0 1-1 0 0,3 0-7 0 0,4-2 72 0 0,0-1-1 0 0,1 0 1 0 0,-1-1 0 0 0,1 0-1 0 0,-1-1 1 0 0,0 0 0 0 0,0-1-1 0 0,0 0 1 0 0,0-1-1 0 0,0 0 1 0 0,-1-1 0 0 0,1-1-1 0 0,-2 0 1 0 0,1 0-1 0 0,0-1 1 0 0,-1 0 0 0 0,-1-1-1 0 0,1 0 1 0 0,-1 0 0 0 0,3-5-72 0 0,20-18 89 0 0,-1-1 1 0 0,-2-1 0 0 0,-1-2 0 0 0,-2-1 0 0 0,-1-1 0 0 0,-2-1-1 0 0,-2-1 1 0 0,-1-1 0 0 0,-2-1 0 0 0,-2 0 0 0 0,1-10-90 0 0,-9 22-2 0 0,-2 0 0 0 0,0 0 1 0 0,-2-1-1 0 0,-2 0 0 0 0,0 1 1 0 0,-2-1-1 0 0,-1 0 0 0 0,-2 0 2 0 0,3 20-7 0 0,-1 0 1 0 0,-1-1-1 0 0,1 1 0 0 0,-2 0 0 0 0,0 0 0 0 0,0 0 0 0 0,0 0 0 0 0,-2 1 0 0 0,1-1 0 0 0,-1 1 0 0 0,0 0 0 0 0,-1 0 0 0 0,0 1 0 0 0,0-1 0 0 0,-1 1 0 0 0,0 1 0 0 0,-1 0 1 0 0,1 0-1 0 0,-1 0 0 0 0,-1 1 0 0 0,1 0 0 0 0,-1 0 0 0 0,0 1 0 0 0,-1 0 0 0 0,1 1 0 0 0,-1 0 0 0 0,0 1 0 0 0,0-1 0 0 0,0 2 0 0 0,-6-1 7 0 0,5 5-6 0 0,1 2-1 0 0,0 0 0 0 0,0 0 1 0 0,0 1-1 0 0,1 0 0 0 0,0 0 1 0 0,-1 1-1 0 0,2 0 0 0 0,-1 1 1 0 0,1 0-1 0 0,0 1 0 0 0,1-1 1 0 0,-1 1-1 0 0,2 1 0 0 0,-1-1 1 0 0,1 1-1 0 0,0 0 0 0 0,1 1 1 0 0,0 0-1 0 0,1-1 0 0 0,0 1 1 0 0,-1 3 6 0 0,-4 6 25 0 0,1 0 1 0 0,1 1 0 0 0,0-1 0 0 0,1 1 0 0 0,2 1 0 0 0,0-1-1 0 0,1 1 1 0 0,1-1 0 0 0,1 1 0 0 0,0 0 0 0 0,2 0 0 0 0,1-1-1 0 0,0 1 1 0 0,1-1 0 0 0,2 1 0 0 0,0-1 0 0 0,1 0-1 0 0,1-1 1 0 0,0 1 0 0 0,2-1 0 0 0,0-1 0 0 0,9 13-26 0 0,147 157 302 0 0,-36-49-163 0 0,-102-82 848 0 0,-22-45-3794 0 0,-3-10-5556 0 0,-2-6-3050 0 0</inkml:trace>
  <inkml:trace contextRef="#ctx0" brushRef="#br0" timeOffset="9504.585">1163 2029 15315 0 0,'0'0'1217'0'0,"0"0"-415"0"0,0 0-39 0 0,0 0 229 0 0,0 0 107 0 0,0 0-30 0 0,0 0-221 0 0,0 0-249 0 0,0 0-186 0 0,0 0-140 0 0,0 0-94 0 0,0 0-70 0 0,6 32-51 0 0,20 141-80 0 0,-10-132-831 0 0,-3-33-8728 0 0,-11-8-1803 0 0</inkml:trace>
  <inkml:trace contextRef="#ctx0" brushRef="#br0" timeOffset="9773.528">1162 1638 11346 0 0,'0'0'7914'0'0,"0"0"-6794"0"0,0 0-688 0 0,0 0-288 0 0,0 0-128 0 0,0 0 0 0 0,0 0 24 0 0,0 0-72 0 0,0 0-104 0 0,0 0-200 0 0,0 0-640 0 0,0 0-1952 0 0,0 0-9331 0 0</inkml:trace>
  <inkml:trace contextRef="#ctx0" brushRef="#br0" timeOffset="10125.382">1699 1918 14195 0 0,'0'0'2423'0'0,"0"0"-670"0"0,0 0-246 0 0,0 0 26 0 0,0 0-90 0 0,0 0-233 0 0,0 0-345 0 0,0 0-330 0 0,0 0-183 0 0,0 0-58 0 0,0 0-45 0 0,0 0-34 0 0,-15 8-23 0 0,-101 51 189 0 0,84-43-296 0 0,-80 60 133 0 0,111-76-221 0 0,1 1 0 0 0,-1 0 0 0 0,0-1 0 0 0,1 1 0 0 0,-1 0 0 0 0,1 0 0 0 0,-1-1 0 0 0,1 1 0 0 0,0 0 1 0 0,-1 0-1 0 0,1 0 0 0 0,0 0 0 0 0,0 0 0 0 0,-1 0 0 0 0,1-1 0 0 0,0 1 0 0 0,0 0 0 0 0,0 0 0 0 0,0 0 0 0 0,0 0 0 0 0,0 0 0 0 0,0 0 0 0 0,1 0 0 0 0,-1 0 0 0 0,0 0 1 0 0,0 0-1 0 0,1-1 0 0 0,-1 1 0 0 0,0 0 0 0 0,1 0 0 0 0,-1 0 0 0 0,1-1 0 0 0,-1 1 0 0 0,1 0 0 0 0,0 0 0 0 0,-1-1 0 0 0,1 1 0 0 0,0 0 0 0 0,-1-1 0 0 0,1 1 0 0 0,0-1 1 0 0,0 1-1 0 0,0-1 0 0 0,-1 1 0 0 0,1-1 0 0 0,0 0 0 0 0,0 1 0 0 0,0-1 0 0 0,0 0 0 0 0,0 0 0 0 0,0 0 0 0 0,-1 0 0 0 0,1 0 0 0 0,0 0 0 0 0,0 0 0 0 0,0 0 0 0 0,0 0 3 0 0,56 8 97 0 0,48 3-84 0 0,-102-10-8 0 0,0 0 0 0 0,0 0 0 0 0,0 0 0 0 0,0 0 0 0 0,0 1 0 0 0,0-1 0 0 0,0 1 0 0 0,-1 0 0 0 0,1 0 0 0 0,-1 0 0 0 0,1 0 0 0 0,-1 0 0 0 0,0 0-1 0 0,0 1 1 0 0,0-1 0 0 0,0 1 0 0 0,0 0 0 0 0,0 0 0 0 0,-1-1 0 0 0,1 1 0 0 0,-1 0 0 0 0,0 0 0 0 0,0 0 0 0 0,0 0 0 0 0,0 1 0 0 0,-1-1 0 0 0,1 0 0 0 0,-1 0 0 0 0,0 0 0 0 0,0 3-5 0 0,-1 1 47 0 0,-1-1 1 0 0,0 1-1 0 0,-1 0 1 0 0,0-1 0 0 0,0 1-1 0 0,0-1 1 0 0,-1 0 0 0 0,0 0-1 0 0,0 0 1 0 0,0-1 0 0 0,-1 1-1 0 0,0-1 1 0 0,0 0 0 0 0,0-1-1 0 0,-1 1 1 0 0,0-1 0 0 0,1 0-1 0 0,-1 0 1 0 0,-1-1-1 0 0,1 0 1 0 0,-1 0 0 0 0,-4 1-48 0 0,6-1-2 0 0,-6 2-223 0 0,1-1 0 0 0,-1 0-1 0 0,-1-1 1 0 0,1 0 0 0 0,0-1-1 0 0,-1-1 1 0 0,0 1-1 0 0,1-2 1 0 0,-1 0 0 0 0,-4 0 225 0 0,4-2-2731 0 0,4-1-5351 0 0,3 0-3894 0 0</inkml:trace>
  <inkml:trace contextRef="#ctx0" brushRef="#br0" timeOffset="10817.847">1204 1686 240 0 0,'0'0'1786'0'0,"0"0"-279"0"0,0 0-194 0 0,0 0-108 0 0,0 0-54 0 0,0 0-45 0 0,0 0-35 0 0,0 0-30 0 0,0 0-8 0 0,0 0-18 0 0,0 0-8 0 0,0 0-30 0 0,-9 3 8 0 0,-37 9 1063 0 0,46-12-1037 0 0,0 0-96 0 0,0 0-118 0 0,0 0-147 0 0,0 0-113 0 0,0 0-73 0 0,0 0-82 0 0,0 0-44 0 0,11-7 1260 0 0,23-31-550 0 0,-105 72 955 0 0,62-31-2006 0 0,-1 1 201 0 0,19-7-200 0 0,37-15 161 0 0,-22 8-1902 0 0,-1 1-5871 0 0,-20 9-4472 0 0</inkml:trace>
  <inkml:trace contextRef="#ctx0" brushRef="#br0" timeOffset="11916.272">1837 2099 7530 0 0,'0'0'3110'0'0,"0"0"-770"0"0,0 0-542 0 0,0 0-234 0 0,0 0-244 0 0,0 0-243 0 0,0 0-300 0 0,0 0-333 0 0,0 0-181 0 0,0 0-32 0 0,0 0 83 0 0,0 0 116 0 0,0 0 77 0 0,5 14-42 0 0,30 108 677 0 0,-24 269 849 0 0,-38-241-1582 0 0,27-151-375 0 0,-1 0-1 0 0,1 1 1 0 0,-1 0 0 0 0,1-1-1 0 0,0 1 1 0 0,-1-1 0 0 0,1 1-1 0 0,-1-1 1 0 0,1 1-1 0 0,-1 0 1 0 0,1-1 0 0 0,-1 1-1 0 0,1 0 1 0 0,-1 0 0 0 0,0-1-1 0 0,1 1 1 0 0,-1 0 0 0 0,1 0-1 0 0,-1 0 1 0 0,0 0-1 0 0,1 0 1 0 0,-1 0 0 0 0,1 0-1 0 0,-1 0 1 0 0,0 0 0 0 0,1 0-1 0 0,-1 0 1 0 0,1 0 0 0 0,-1 0-1 0 0,0 0 1 0 0,1 1-1 0 0,-1-1 1 0 0,1 0 0 0 0,-1 0-1 0 0,1 1 1 0 0,-1-1 0 0 0,1 0-1 0 0,-1 1 1 0 0,1-1 0 0 0,-1 1-1 0 0,1-1 1 0 0,-1 0-1 0 0,1 1 1 0 0,0-1 0 0 0,-1 1-1 0 0,1-1 1 0 0,0 1 0 0 0,-1-1-1 0 0,1 1 1 0 0,0 0-1 0 0,0-1 1 0 0,-1 1 0 0 0,1-1-1 0 0,0 1 1 0 0,0 0 0 0 0,0-1-1 0 0,0 1 1 0 0,0-1 0 0 0,0 1-34 0 0,-4-14 55 0 0,0 0 1 0 0,1-1 0 0 0,1 0 0 0 0,0 0-1 0 0,1 1 1 0 0,0-1 0 0 0,1 0 0 0 0,1 0 0 0 0,0 0-1 0 0,1 0 1 0 0,1-1-56 0 0,54-176 170 0 0,-47 166-168 0 0,6-12 16 0 0,0 2-1 0 0,2 0 1 0 0,2 1 0 0 0,1 2-1 0 0,2 0 1 0 0,1 1 0 0 0,1 1-1 0 0,2 1 1 0 0,6-3-18 0 0,-25 24-1 0 0,0 0 1 0 0,1 1 0 0 0,0 0-1 0 0,1 0 1 0 0,-1 1 0 0 0,1 1-1 0 0,0 0 1 0 0,1 0 0 0 0,-1 1-1 0 0,1 0 1 0 0,0 1 0 0 0,0 0-1 0 0,0 0 1 0 0,0 2-1 0 0,7-1 1 0 0,-15 2 3 0 0,-1 0-1 0 0,0 1 0 0 0,0-1 0 0 0,0 1 0 0 0,0 0 0 0 0,0 0 0 0 0,-1 0 0 0 0,1 0 0 0 0,0 0 1 0 0,0 0-1 0 0,0 0 0 0 0,-1 0 0 0 0,1 1 0 0 0,-1-1 0 0 0,1 1 0 0 0,-1-1 0 0 0,1 1 0 0 0,-1 0 0 0 0,0-1 1 0 0,0 1-1 0 0,0 0 0 0 0,0 0 0 0 0,0 0 0 0 0,0 0 0 0 0,-1 0 0 0 0,1 0 0 0 0,0 0 0 0 0,-1 0 1 0 0,0 0-1 0 0,1 0 0 0 0,-1 1-2 0 0,6 71 97 0 0,-6-70-86 0 0,-2 13 9 0 0,-1 1 0 0 0,0-1 0 0 0,-1 0 1 0 0,0-1-1 0 0,-2 1 0 0 0,0-1 0 0 0,-1 0 1 0 0,0 0-1 0 0,-2-1 0 0 0,1 0 0 0 0,-2-1 0 0 0,0 0 1 0 0,-1 0-1 0 0,0-1 0 0 0,-1 0 0 0 0,0-1 0 0 0,-1 0 1 0 0,-1-1-1 0 0,-2 1-20 0 0,7-6-26 0 0,0-1 0 0 0,0 1 0 0 0,0-2 0 0 0,-1 1 1 0 0,0-1-1 0 0,1-1 0 0 0,-2 0 0 0 0,1 0 0 0 0,0-1 0 0 0,-1 0 0 0 0,1-1 0 0 0,-1 0 1 0 0,1 0-1 0 0,-1-2 0 0 0,-4 0 26 0 0,14 1-121 0 0,0 0 1 0 0,0 0 0 0 0,0 0-1 0 0,0 0 1 0 0,0-1-1 0 0,0 1 1 0 0,0-1-1 0 0,0 1 1 0 0,0-1 0 0 0,0 1-1 0 0,0-1 1 0 0,0 1-1 0 0,0-1 1 0 0,0 0 0 0 0,0 1-1 0 0,1-1 1 0 0,-1 0-1 0 0,0 0 1 0 0,0 0-1 0 0,1 0 1 0 0,-1 1 0 0 0,1-1-1 0 0,-1 0 1 0 0,1 0-1 0 0,-1 0 1 0 0,1 0 0 0 0,0 0-1 0 0,-1 0 1 0 0,1 0-1 0 0,0-1 1 0 0,0 1-1 0 0,0 0 1 0 0,0 0 0 0 0,0 0-1 0 0,0-1 121 0 0,4-25-8781 0 0,0 19-2627 0 0</inkml:trace>
  <inkml:trace contextRef="#ctx0" brushRef="#br0" timeOffset="12282.785">2476 1657 16195 0 0,'0'0'1245'0'0,"0"0"-421"0"0,0 0-152 0 0,0 0 106 0 0,0 0 86 0 0,0 0 35 0 0,0 0-5 0 0,0 0-39 0 0,0 0-44 0 0,0 0-107 0 0,0 0-69 0 0,0 0-80 0 0,0 0-90 0 0,13 16-39 0 0,38 55-76 0 0,-48-68-313 0 0,-2 0-1 0 0,1 0 0 0 0,0 1 1 0 0,0-1-1 0 0,-1 0 0 0 0,0 1 1 0 0,0-1-1 0 0,0 1 0 0 0,0 0 0 0 0,-1-1 1 0 0,1 1-1 0 0,-1 0 0 0 0,0-1 1 0 0,0 1-1 0 0,0 0 0 0 0,0-1 1 0 0,-1 4-37 0 0,-1 10 196 0 0,-29 240 706 0 0,1-85-852 0 0,20-83-350 0 0,10-89 207 0 0,21 0-1200 0 0,23-17-4339 0 0,-29 5 677 0 0,-8 6 890 0 0,1 1-7207 0 0</inkml:trace>
  <inkml:trace contextRef="#ctx0" brushRef="#br0" timeOffset="12736.862">2968 1999 10586 0 0,'0'0'2673'0'0,"0"0"-579"0"0,0 0-306 0 0,0 0-201 0 0,0 0-251 0 0,0 0-254 0 0,0 0-198 0 0,0 0-109 0 0,0 0-94 0 0,0 0-91 0 0,0 0-86 0 0,0 0-29 0 0,-25 19-39 0 0,-77 61-57 0 0,17-1 425 0 0,75-69-764 0 0,1 0 0 0 0,0 1 0 0 0,0 0 0 0 0,1 1 0 0 0,1-1 0 0 0,0 2 0 0 0,0-1 0 0 0,2 1 1 0 0,-1 0-1 0 0,2 0 0 0 0,-1 1 0 0 0,2-1 0 0 0,0 1 0 0 0,1 0 0 0 0,0 0 0 0 0,1 1-40 0 0,1-14 4 0 0,0 1 0 0 0,0 0-1 0 0,0-1 1 0 0,1 1 0 0 0,-1 0-1 0 0,1-1 1 0 0,-1 1 0 0 0,1 0-1 0 0,0-1 1 0 0,-1 1 0 0 0,1-1-1 0 0,0 1 1 0 0,0-1 0 0 0,0 0 0 0 0,0 1-1 0 0,1-1 1 0 0,-1 0 0 0 0,0 0-1 0 0,0 1 1 0 0,1-1 0 0 0,-1 0-1 0 0,1-1 1 0 0,-1 1 0 0 0,1 0-1 0 0,-1 0 1 0 0,1 0 0 0 0,-1-1-1 0 0,1 1 1 0 0,0-1 0 0 0,-1 0 0 0 0,1 1-1 0 0,0-1 1 0 0,0 0 0 0 0,-1 0-1 0 0,1 0 1 0 0,0 0 0 0 0,-1 0-1 0 0,1 0 1 0 0,0-1 0 0 0,0 1-1 0 0,-1 0 1 0 0,2-1-4 0 0,70-29 395 0 0,-39 5-323 0 0,-2-2 1 0 0,-1-1 0 0 0,-1-2 0 0 0,25-31-73 0 0,-54 60 3 0 0,111-138 147 0 0,-102 156-205 0 0,-9 27-10 0 0,-1-40 63 0 0,-3 39-3 0 0,2-36 2 0 0,-1 0 1 0 0,1-1-1 0 0,0 1 1 0 0,0 0-1 0 0,1 0 1 0 0,0 0-1 0 0,0 0 1 0 0,0-1-1 0 0,1 1 1 0 0,0 0 0 0 0,1 0-1 0 0,0-1 1 0 0,0 1-1 0 0,0-1 1 0 0,0 1-1 0 0,1-1 1 0 0,0 0-1 0 0,1 0 1 0 0,-1 0-1 0 0,1 0 1 0 0,0-1-1 0 0,1 0 1 0 0,1 2 2 0 0,1-3-48 0 0,-5-2-7 0 0,0 0 0 0 0,1 0 0 0 0,-1 0 0 0 0,1 0 0 0 0,-1-1-1 0 0,1 1 1 0 0,-1-1 0 0 0,1 0 0 0 0,0 0 0 0 0,0 0 0 0 0,0 0-1 0 0,0 0 1 0 0,0-1 0 0 0,0 0 0 0 0,0 1 0 0 0,0-1 0 0 0,0 0-1 0 0,0 0 1 0 0,0 0 0 0 0,-1-1 0 0 0,1 1 0 0 0,0-1 0 0 0,0 0-1 0 0,0 1 1 0 0,0-1 0 0 0,0-1 55 0 0,0 1-224 0 0,15-11-2485 0 0,-8 4-2814 0 0,-5 1-6271 0 0</inkml:trace>
  <inkml:trace contextRef="#ctx0" brushRef="#br0" timeOffset="13107.835">3512 2113 12915 0 0,'0'0'4143'0'0,"0"0"-1772"0"0,0 0-723 0 0,0 0-162 0 0,0 0-149 0 0,0 0-190 0 0,0 0-188 0 0,0 0-193 0 0,0 0-181 0 0,0 0-124 0 0,0 0-112 0 0,0 0-87 0 0,0 0-53 0 0,-9 0-24 0 0,3 0-157 0 0,0 0-1 0 0,-1 1 1 0 0,1 0-1 0 0,0 0 0 0 0,0 0 1 0 0,0 1-1 0 0,0-1 0 0 0,0 1 1 0 0,0 1-1 0 0,0-1 0 0 0,0 1 1 0 0,-4 3-28 0 0,3-1 3 0 0,1 0 1 0 0,-1 0-1 0 0,1 1 1 0 0,0 0-1 0 0,0 0 1 0 0,1 0-1 0 0,0 1 1 0 0,0 0-1 0 0,1 0 1 0 0,-1 0-1 0 0,2 1 1 0 0,-1-1 0 0 0,1 1-1 0 0,0 0 1 0 0,0 0-1 0 0,1 0 1 0 0,0 0-1 0 0,1 0 1 0 0,0 0-1 0 0,0 1 1 0 0,1-1-1 0 0,0 1 1 0 0,0-1-1 0 0,1 0 1 0 0,0 0 0 0 0,1 6-4 0 0,2-9 2 0 0,0-1-1 0 0,0 1 1 0 0,0-1 0 0 0,0 0 0 0 0,1 0 0 0 0,0-1 0 0 0,0 1 0 0 0,0-1 0 0 0,0 0 0 0 0,0 0 0 0 0,0-1 0 0 0,1 1 0 0 0,-1-1 0 0 0,1-1 0 0 0,0 1 0 0 0,0-1 0 0 0,-1 0 0 0 0,1 0 0 0 0,0 0 0 0 0,0-1 0 0 0,0 0 0 0 0,0 0 0 0 0,0-1-1 0 0,0 0 1 0 0,0 0 0 0 0,0 0 0 0 0,-1-1 0 0 0,5-1-2 0 0,90-52-521 0 0,-65 24-7638 0 0,-31 29-3833 0 0</inkml:trace>
  <inkml:trace contextRef="#ctx0" brushRef="#br0" timeOffset="13485.801">3673 2312 11362 0 0,'0'0'2017'0'0,"0"0"-301"0"0,0 0-19 0 0,0 0-89 0 0,0 0-145 0 0,0 0-100 0 0,0 0-112 0 0,0 0-143 0 0,0 0-157 0 0,31-9-140 0 0,98-30-150 0 0,-51 4 408 0 0,-63 22-838 0 0,-14 12-222 0 0,4-2 58 0 0,1-1 1 0 0,0 0 0 0 0,-1 0-1 0 0,1-1 1 0 0,-1 1 0 0 0,-1-1 0 0 0,1 0-1 0 0,0-1 1 0 0,-1 1 0 0 0,0-1 0 0 0,-1 1-1 0 0,1-1 1 0 0,-1-1 0 0 0,0 1 0 0 0,-1 0-1 0 0,1-1 1 0 0,-1 1 0 0 0,-1-1-1 0 0,2-5-67 0 0,-3 10 5 0 0,1 0 0 0 0,-1-1 0 0 0,0 1 0 0 0,0 0-1 0 0,0-1 1 0 0,0 1 0 0 0,0-1 0 0 0,0 1 0 0 0,-1 0-1 0 0,1-1 1 0 0,-1 1 0 0 0,0 0 0 0 0,1 0-1 0 0,-1 0 1 0 0,0-1 0 0 0,0 1 0 0 0,-1 0 0 0 0,1 0-1 0 0,0 0 1 0 0,-1 0 0 0 0,1 1 0 0 0,-1-1 0 0 0,0 0-1 0 0,1 1 1 0 0,-1-1 0 0 0,0 1 0 0 0,0-1 0 0 0,0 1-1 0 0,0 0 1 0 0,0 0 0 0 0,0 0 0 0 0,-1 0-1 0 0,1 0 1 0 0,0 0 0 0 0,0 1 0 0 0,-1-1 0 0 0,1 1-1 0 0,0-1 1 0 0,-1 1 0 0 0,1 0 0 0 0,0 0 0 0 0,-1 0-1 0 0,1 0 1 0 0,-2 1-5 0 0,-2-1-6 0 0,0 0 0 0 0,1 0 0 0 0,-1 0 0 0 0,0 1 0 0 0,0 0 0 0 0,1 0 0 0 0,-1 0 0 0 0,1 1 0 0 0,-1 0 0 0 0,1 0 0 0 0,-1 1 0 0 0,1-1 0 0 0,0 1 0 0 0,0 0 0 0 0,1 0 0 0 0,-1 1 0 0 0,0-1 0 0 0,-1 3 6 0 0,-5 3-1 0 0,0 0 0 0 0,1 1 0 0 0,-1 1-1 0 0,2-1 1 0 0,0 2 0 0 0,0-1 0 0 0,1 1 0 0 0,0 0-1 0 0,1 1 1 0 0,1 0 0 0 0,0 0 0 0 0,0 1 0 0 0,1-1 0 0 0,1 1-1 0 0,1 0 1 0 0,0 0 0 0 0,0 1 0 0 0,1 2 1 0 0,2-12 0 0 0,-1 0 1 0 0,1 0-1 0 0,0 0 0 0 0,0 0 1 0 0,0 0-1 0 0,1 0 0 0 0,-1 0 1 0 0,1 0-1 0 0,1 0 0 0 0,-1-1 1 0 0,1 1-1 0 0,-1 0 1 0 0,2 0-1 0 0,-1-1 0 0 0,0 1 1 0 0,1-1-1 0 0,0 0 0 0 0,0 0 1 0 0,0 0-1 0 0,0 0 0 0 0,1-1 1 0 0,1 3-1 0 0,10 3 3 0 0,0 0 0 0 0,1-1 0 0 0,-1 0 0 0 0,1-2 0 0 0,1 0 0 0 0,-1 0 1 0 0,1-2-1 0 0,0 0 0 0 0,0-1 0 0 0,0-1 0 0 0,1 0 0 0 0,-1-1 0 0 0,0-1 0 0 0,1-1 0 0 0,1 0-3 0 0,44-11-987 0 0,-43 4-2097 0 0,-2-1-4087 0 0,-9 4-5429 0 0</inkml:trace>
  <inkml:trace contextRef="#ctx0" brushRef="#br0" timeOffset="14551.009">4102 2518 2665 0 0,'0'0'1567'0'0,"0"0"-610"0"0,0 0 53 0 0,0 0 363 0 0,0 0 270 0 0,0 0 11 0 0,0 0-144 0 0,0 0-131 0 0,0 0-59 0 0,0 0-67 0 0,0 0-60 0 0,0 0-94 0 0,0 0-108 0 0,3 1-55 0 0,-2-1-746 0 0,0 0 0 0 0,0 1 0 0 0,0-1 1 0 0,1 0-1 0 0,-1 0 0 0 0,0-1 0 0 0,0 1 1 0 0,0 0-1 0 0,0 0 0 0 0,1 0 0 0 0,-1-1 1 0 0,0 1-1 0 0,0-1 0 0 0,0 1 0 0 0,0-1 1 0 0,0 1-1 0 0,0-1 0 0 0,0 0 0 0 0,0 1 0 0 0,0-1 1 0 0,0 0-1 0 0,0 0 0 0 0,0 1 0 0 0,-1-1 1 0 0,1 0-1 0 0,0 0 0 0 0,-1 0 0 0 0,1 0 1 0 0,0 0-1 0 0,-1 0 0 0 0,1-1 0 0 0,-1 1 1 0 0,0 0-1 0 0,1 0 0 0 0,-1-1-190 0 0,0 1-46 0 0,41-72 1360 0 0,-25 40-1057 0 0,3 1 1 0 0,0 0-1 0 0,2 2 0 0 0,21-24-257 0 0,84-59 188 0 0,-125 112-191 0 0,1 0 0 0 0,-1 0 1 0 0,0 0-1 0 0,1 0 0 0 0,-1 1 0 0 0,1-1 0 0 0,-1 1 0 0 0,1-1 1 0 0,-1 1-1 0 0,1-1 0 0 0,-1 1 0 0 0,1 0 0 0 0,-1 0 0 0 0,1 0 1 0 0,0 0-1 0 0,-1 0 0 0 0,1 0 0 0 0,-1 0 0 0 0,1 0 0 0 0,-1 1 1 0 0,1-1-1 0 0,-1 0 0 0 0,1 1 0 0 0,-1 0 0 0 0,1-1 0 0 0,-1 1 1 0 0,1 0-1 0 0,-1 0 0 0 0,0-1 0 0 0,0 1 0 0 0,1 0 0 0 0,-1 0 1 0 0,0 1-1 0 0,0-1 0 0 0,0 0 0 0 0,0 0 0 0 0,0 0 0 0 0,0 1 1 0 0,0-1-1 0 0,-1 1 0 0 0,1-1 0 0 0,0 0 0 0 0,-1 1 0 0 0,1-1 1 0 0,-1 1-1 0 0,0-1 0 0 0,1 1 0 0 0,-1 0 0 0 0,0 0 3 0 0,10 82-30 0 0,-10 52-20 0 0,0-137 50 0 0,0 1-1 0 0,0-1 1 0 0,0 0-1 0 0,0 1 1 0 0,1-1-1 0 0,-1 1 0 0 0,0-1 1 0 0,0 0-1 0 0,0 1 1 0 0,1-1-1 0 0,-1 1 1 0 0,0-1-1 0 0,0 1 1 0 0,1-1-1 0 0,-1 1 1 0 0,0-1-1 0 0,1 1 1 0 0,-1-1-1 0 0,1 1 0 0 0,-1-1 1 0 0,1 1-1 0 0,-1 0 1 0 0,1-1-1 0 0,-1 1 1 0 0,1 0-1 0 0,-1-1 1 0 0,1 1-1 0 0,-1 0 1 0 0,1 0-1 0 0,0 0 0 0 0,-1-1 1 0 0,1 1-1 0 0,-1 0 1 0 0,1 0-1 0 0,0 0 1 0 0,-1 0-1 0 0,1 0 1 0 0,-1 0-1 0 0,1 0 1 0 0,0 0-1 0 0,-1 0 0 0 0,1 1 1 0 0,-1-1-1 0 0,1 0 1 0 0,0 0-1 0 0,-1 0 1 0 0,1 1-1 0 0,-1-1 1 0 0,1 0-1 0 0,-1 1 1 0 0,1-1-1 0 0,-1 0 1 0 0,1 1-1 0 0,-1-1 0 0 0,1 1 1 0 0,-1-1-1 0 0,0 1 1 0 0,1-1-1 0 0,-1 1 1 0 0,0-1-1 0 0,1 1 1 0 0,-1-1-1 0 0,0 1 1 0 0,0-1-1 0 0,1 1 0 0 0,-1-1 1 0 0,0 1 0 0 0,8-9 23 0 0,254-237 121 0 0,-218 218-240 0 0,-44 27 59 0 0,4 155 27 0 0,-3-140-65 0 0,0 1-1 0 0,1-1 1 0 0,1 0-1 0 0,0 0 1 0 0,2 0-1 0 0,-1-1 1 0 0,2 1-1 0 0,2 4 76 0 0,-8-18-315 0 0,3 0-1213 0 0,0 1-1004 0 0,0-1-2708 0 0,-1-1-6625 0 0</inkml:trace>
  <inkml:trace contextRef="#ctx0" brushRef="#br0" timeOffset="14902.349">5074 2393 10578 0 0,'0'0'2953'0'0,"0"0"-494"0"0,0 0-340 0 0,0 0-262 0 0,0 0-205 0 0,31-15-217 0 0,98-46-275 0 0,-23-7 852 0 0,-81 47-1566 0 0,24-39 797 0 0,-48 59-1225 0 0,0-1 0 0 0,0 1 0 0 0,-1 0 0 0 0,1-1 0 0 0,-1 1 0 0 0,1 0 0 0 0,-1-1 0 0 0,1 1 1 0 0,-1-1-1 0 0,0 1 0 0 0,0-1 0 0 0,0 1 0 0 0,0-1 0 0 0,0 1 0 0 0,0-1 0 0 0,0 1 0 0 0,0-1 0 0 0,0 1 0 0 0,-1 0 1 0 0,1-1-1 0 0,-1 1 0 0 0,1-1 0 0 0,-1 1 0 0 0,0 0 0 0 0,1-1 0 0 0,-1 1 0 0 0,0 0 0 0 0,0 0 0 0 0,0 0 1 0 0,0-1-1 0 0,0 1 0 0 0,0 0 0 0 0,0 0 0 0 0,0 0 0 0 0,0 1 0 0 0,-1-1 0 0 0,1 0 0 0 0,0 0 0 0 0,-1 1 0 0 0,1-1 1 0 0,0 1-1 0 0,-1-1 0 0 0,1 1 0 0 0,-1-1 0 0 0,1 1 0 0 0,-1 0 0 0 0,1 0 0 0 0,-2 0-18 0 0,-11 0-9 0 0,-1 0-1 0 0,1 1 1 0 0,0 1 0 0 0,-1 0-1 0 0,1 1 1 0 0,0 1 0 0 0,0 0-1 0 0,1 1 1 0 0,0 1 0 0 0,-1 0-1 0 0,2 0 1 0 0,-1 1 0 0 0,1 1-1 0 0,0 0 1 0 0,0 1 0 0 0,1 0-1 0 0,1 1 1 0 0,-1 0 0 0 0,1 0-1 0 0,1 1 1 0 0,0 1 0 0 0,1 0-1 0 0,-4 7 10 0 0,5-9-22 0 0,0 0-1 0 0,1 0 1 0 0,0 0-1 0 0,1 1 1 0 0,0 0-1 0 0,1 0 0 0 0,0 0 1 0 0,1 1-1 0 0,0 0 1 0 0,1-1-1 0 0,0 1 1 0 0,1 0-1 0 0,1 0 0 0 0,-1 6 23 0 0,2-14-22 0 0,0-1-1 0 0,0 1 1 0 0,1-1-1 0 0,-1 1 1 0 0,1-1 0 0 0,-1 0-1 0 0,1 1 1 0 0,0-1-1 0 0,0 0 1 0 0,0 0-1 0 0,1 0 1 0 0,-1-1-1 0 0,1 1 1 0 0,0 0-1 0 0,0-1 1 0 0,-1 0-1 0 0,1 0 1 0 0,1 0-1 0 0,-1 0 1 0 0,0 0-1 0 0,0-1 1 0 0,1 1-1 0 0,-1-1 1 0 0,1 0 0 0 0,-1 0-1 0 0,1 0 1 0 0,0 0-1 0 0,2-1 23 0 0,109 1-3049 0 0,-68-15-206 0 0,-19 4-3471 0 0,-12 6-4697 0 0</inkml:trace>
  <inkml:trace contextRef="#ctx0" brushRef="#br0" timeOffset="15357.631">5512 2441 11506 0 0,'0'0'2862'0'0,"0"0"-501"0"0,0 0-342 0 0,0 0-317 0 0,0 0-298 0 0,0 0-242 0 0,0 0-210 0 0,0 0-139 0 0,0 0-110 0 0,0 0-135 0 0,0 0-114 0 0,0 0-108 0 0,0 0-56 0 0,32-25-22 0 0,102-78-48 0 0,-81 55 157 0 0,-13-4 113 0 0,-40 52-484 0 0,0 0-24 0 0,0 0-21 0 0,-5 18-388 0 0,-6 77 74 0 0,13-91 353 0 0,0 0-1 0 0,1-1 1 0 0,-1 0 0 0 0,0 1 0 0 0,1-1-1 0 0,0 0 1 0 0,0 0 0 0 0,0 0 0 0 0,0-1-1 0 0,0 1 1 0 0,1-1 0 0 0,-1 0 0 0 0,1 0 0 0 0,0 0-1 0 0,-1 0 1 0 0,1 0 0 0 0,0-1 0 0 0,0 0-1 0 0,0 0 1 0 0,0 0 0 0 0,0 0 0 0 0,1-1 0 0 0,6 3 32 0 0,0-1 0 0 0,1-1 1 0 0,-1 0-1 0 0,1 0 1 0 0,-1-1-1 0 0,1-1 1 0 0,0 0-1 0 0,-1-1 1 0 0,0 0-1 0 0,1 0 1 0 0,-1-1-1 0 0,0-1 0 0 0,0 0 1 0 0,-1 0-1 0 0,3-3-32 0 0,-6 4-13 0 0,0-1 1 0 0,0 1-1 0 0,-1-2 0 0 0,0 1 0 0 0,0-1 0 0 0,0 0 0 0 0,0 0 0 0 0,-1 0 0 0 0,0-1 1 0 0,0 0-1 0 0,0 0 0 0 0,-1-1 0 0 0,0 1 0 0 0,0-1 0 0 0,0 0 0 0 0,-1 0 0 0 0,0 0 1 0 0,-1 0-1 0 0,1 0 0 0 0,-1-1 0 0 0,-1 1 0 0 0,1-1 0 0 0,-2 0 0 0 0,1 1 0 0 0,-1-1 1 0 0,0 0 12 0 0,1-22-2630 0 0,0 10-5396 0 0,1 12-4026 0 0</inkml:trace>
  <inkml:trace contextRef="#ctx0" brushRef="#br0" timeOffset="15638.61">6406 1635 15411 0 0,'0'0'3628'0'0,"0"0"-1880"0"0,0 0-813 0 0,0 0 0 0 0,0 0 76 0 0,0 0 30 0 0,0 0-63 0 0,0 0-181 0 0,0 0-126 0 0,0 0-97 0 0,0 0-44 0 0,1 30-36 0 0,3 99-103 0 0,-3 359 914 0 0,18-392-1569 0 0,-13-88-1722 0 0,-11-23-159 0 0,-32-40-2526 0 0,21 33 622 0 0,1 0-4007 0 0,8 11-1222 0 0</inkml:trace>
  <inkml:trace contextRef="#ctx0" brushRef="#br0" timeOffset="15888.213">6011 1985 6089 0 0,'0'0'5033'0'0,"0"0"-2289"0"0,0 0-900 0 0,0 0-156 0 0,0 0 43 0 0,0 0 80 0 0,0 0-97 0 0,0 0-288 0 0,0 0-315 0 0,0 0-272 0 0,37 2-193 0 0,118 8-115 0 0,-84-7 15 0 0,-1-3 0 0 0,1-4 0 0 0,16-4-546 0 0,-13 1 51 0 0,-41 4-628 0 0,67-4 966 0 0,-68 10-3302 0 0,-1 4-3347 0 0,-21-3-6209 0 0</inkml:trace>
  <inkml:trace contextRef="#ctx0" brushRef="#br0" timeOffset="23474.722">151 3328 2457 0 0,'0'0'2163'0'0,"0"0"-748"0"0,0 0-116 0 0,0 0 165 0 0,0 0 67 0 0,0 0-109 0 0,0 0-249 0 0,0 0-146 0 0,0 0-28 0 0,0 0 40 0 0,0 0-3 0 0,9 2-77 0 0,0 1-556 0 0,1-2 0 0 0,0 1-1 0 0,0-1 1 0 0,0-1 0 0 0,0 1 0 0 0,0-2 0 0 0,0 1 0 0 0,0-2 0 0 0,0 1 0 0 0,0-1-1 0 0,5-2-402 0 0,12-8 653 0 0,0 0 0 0 0,-1-2-1 0 0,0-1 1 0 0,-1-1-1 0 0,0-1 1 0 0,10-11-653 0 0,16-39 758 0 0,-50 65-741 0 0,0 1 0 0 0,0-1 0 0 0,0 0 0 0 0,0-1 0 0 0,0 1 0 0 0,0 0 0 0 0,-1 0 0 0 0,1 0 0 0 0,-1 0 0 0 0,0-1 0 0 0,1 1 0 0 0,-1 0 0 0 0,0 0 0 0 0,0-1 0 0 0,-1 1 0 0 0,1 0 0 0 0,0 0 0 0 0,-1-1 0 0 0,1 1 0 0 0,-1 0 0 0 0,0 0 0 0 0,1 0 0 0 0,-1 0 0 0 0,0 0 0 0 0,-1 0 0 0 0,1 0 0 0 0,0 0 0 0 0,0 0 0 0 0,-1 1 1 0 0,1-1-1 0 0,-1 0 0 0 0,0 1 0 0 0,1-1 0 0 0,-1 1 0 0 0,-1-1-17 0 0,-8-4-16 0 0,0 0 0 0 0,-1 0 0 0 0,1 2 0 0 0,-1-1 0 0 0,0 1 0 0 0,-1 1 0 0 0,1 0 0 0 0,-1 1 0 0 0,1 1 0 0 0,-1 0 0 0 0,0 0 0 0 0,1 1 1 0 0,-12 1 15 0 0,7 1-14 0 0,0 1 0 0 0,0 1 1 0 0,1 0-1 0 0,-1 1 0 0 0,1 0 1 0 0,0 2-1 0 0,0 0 0 0 0,1 1 1 0 0,0 0-1 0 0,0 1 0 0 0,1 1 1 0 0,0 0-1 0 0,0 1 0 0 0,1 0 0 0 0,-4 6 15 0 0,9-9 10 0 0,0 1 0 0 0,1-1 0 0 0,0 1 1 0 0,0 1-1 0 0,1-1 0 0 0,1 1 1 0 0,-1 0-1 0 0,1 0 0 0 0,1 1 1 0 0,0 0-1 0 0,1-1 0 0 0,0 1 1 0 0,0 1-1 0 0,1-1 0 0 0,1 0 1 0 0,0 0-1 0 0,0 1 0 0 0,1-1 0 0 0,1 0 1 0 0,-1 1-1 0 0,2-1 0 0 0,0 0 1 0 0,0 0-1 0 0,1 0 0 0 0,1 0 1 0 0,-1 0-1 0 0,2-1 0 0 0,0 1 1 0 0,4 6-12 0 0,0-7 66 0 0,0 0 1 0 0,2 0-1 0 0,-1-1 1 0 0,1 0 0 0 0,0-1-1 0 0,1 0 1 0 0,0-1-1 0 0,0 0 1 0 0,0-1 0 0 0,1 0-1 0 0,0-1 1 0 0,0-1 0 0 0,1 0-1 0 0,-1-1 1 0 0,1 0-1 0 0,0-1 1 0 0,0 0 0 0 0,0-1-1 0 0,10-1-66 0 0,-10 0 49 0 0,-1 0 0 0 0,1-2 0 0 0,-1 1-1 0 0,1-1 1 0 0,-1-1 0 0 0,0 0 0 0 0,0-1 0 0 0,0-1 0 0 0,-1 0-1 0 0,1-1 1 0 0,-1 0 0 0 0,0 0 0 0 0,6-6-49 0 0,13-25-372 0 0,-26 18-6902 0 0,-5 16-4307 0 0</inkml:trace>
  <inkml:trace contextRef="#ctx0" brushRef="#br0" timeOffset="24989.148">1101 3152 7450 0 0,'0'0'2511'0'0,"0"0"-379"0"0,0 0-169 0 0,0 0-37 0 0,0 0-171 0 0,0 0-196 0 0,0 0-287 0 0,0 0-285 0 0,0 0-173 0 0,0 0-121 0 0,0 0-89 0 0,0 0-65 0 0,0 0-55 0 0,-17-4-62 0 0,-54-11-46 0 0,-7 12 941 0 0,-11 54-714 0 0,69-37-571 0 0,1 0-1 0 0,1 2 1 0 0,0 0-1 0 0,1 1 1 0 0,1 0 0 0 0,-3 6-32 0 0,14-19 0 0 0,1 1 1 0 0,0-1-1 0 0,1 1 1 0 0,-1-1-1 0 0,1 1 1 0 0,0 0-1 0 0,0 0 1 0 0,1 1-1 0 0,-1-1 1 0 0,1 0-1 0 0,0 1 1 0 0,1 0-1 0 0,-1-1 1 0 0,1 1-1 0 0,0 0 1 0 0,1 0 0 0 0,-1-1-1 0 0,1 1 1 0 0,0 0-1 0 0,1 0 1 0 0,-1 0-1 0 0,1 0 1 0 0,0-1-1 0 0,1 1 1 0 0,-1 0-1 0 0,1-1 1 0 0,0 1-1 0 0,1-1 1 0 0,-1 0-1 0 0,1 0 1 0 0,0 0-1 0 0,0 0 1 0 0,2 1-1 0 0,0-1 22 0 0,1 1 1 0 0,0-1-1 0 0,1-1 1 0 0,-1 1-1 0 0,1-1 1 0 0,0-1-1 0 0,0 1 1 0 0,0-1-1 0 0,1 0 0 0 0,-1-1 1 0 0,1 1-1 0 0,-1-2 1 0 0,1 1-1 0 0,0-1 1 0 0,0 0-1 0 0,0-1 1 0 0,0 1-1 0 0,0-2 0 0 0,-1 1 1 0 0,1-1-1 0 0,0 0 1 0 0,0-1-1 0 0,-1 0 1 0 0,1 0-1 0 0,5-3-22 0 0,11-3 122 0 0,1-2-1 0 0,-2-1 0 0 0,1-1 1 0 0,-2-1-1 0 0,1-1 0 0 0,-2-1 1 0 0,5-5-122 0 0,-1 0 94 0 0,0-1 0 0 0,-2-1 0 0 0,-1-1 0 0 0,-1-1 0 0 0,-1-1 0 0 0,-1-1 1 0 0,-1-1-1 0 0,-1 0 0 0 0,10-25-94 0 0,-13 15 205 0 0,-14 36-118 0 0,0 1-38 0 0,0 0-16 0 0,0 0-9 0 0,0 0-28 0 0,0 0 11 0 0,0 0-2 0 0,0 0-45 0 0,-6 23 377 0 0,-96 227 116 0 0,19-15-441 0 0,59-168-14 0 0,3 2 1 0 0,3 0-1 0 0,3 0 0 0 0,3 6 2 0 0,6 14-4 0 0,6-89 0 0 0,0 0 7 0 0,0 0-6 0 0,0 0 14 0 0,0 0 21 0 0,0 0-11 0 0,0 0-21 0 0,0 0-1 0 0,0 0-16 0 0,0 0 26 0 0,0 0 6 0 0,0 0-25 0 0,0 0 14 0 0,0 0-12 0 0,0-3 3 0 0,0 3-10 0 0,0 0-10 0 0,0 0-7 0 0,30-19 20 0 0,213-105 24 0 0,-215 108-67 0 0,-27 16 67 0 0,-1 0 11 0 0,0 0-22 0 0,0 0 2 0 0,0 0-4 0 0,0 0 14 0 0,-7-18 240 0 0,-1 11-244 0 0,1 1 1 0 0,-1 0-1 0 0,0 0 0 0 0,-1 1 0 0 0,0 0 0 0 0,1 1 0 0 0,-2 0 0 0 0,1 0 0 0 0,0 0 0 0 0,-1 2 0 0 0,-8-3-9 0 0,-326-62-28 0 0,278 44 99 0 0,114-10-151 0 0,-39 30 80 0 0,197-59 104 0 0,-35 32-77 0 0,-158 30-811 0 0,0-11-2739 0 0,-5 0-959 0 0,-4 7-651 0 0,-1 0-6767 0 0</inkml:trace>
  <inkml:trace contextRef="#ctx0" brushRef="#br0" timeOffset="25542.809">1522 3295 11891 0 0,'0'0'2291'0'0,"0"0"-342"0"0,0 0-211 0 0,0 0-88 0 0,0 0-171 0 0,0 0-264 0 0,0 0-280 0 0,0 0-235 0 0,0 0-135 0 0,0 0-59 0 0,0 0-32 0 0,0 0 7 0 0,-5-6 1952 0 0,5 258-1486 0 0,0-249-938 0 0,-1 0-1 0 0,1 0 1 0 0,0 1-1 0 0,0-1 1 0 0,1 0-1 0 0,-1 0 1 0 0,0 0-1 0 0,1 0 1 0 0,0 0-1 0 0,0 0 1 0 0,0 0-1 0 0,0-1 1 0 0,0 1-1 0 0,1 0 1 0 0,-1 0-1 0 0,1-1 1 0 0,-1 1-1 0 0,1-1 1 0 0,0 1 0 0 0,0-1-1 0 0,0 0 1 0 0,1 0-1 0 0,-1 0 1 0 0,0 0-1 0 0,1 0 1 0 0,-1 0-1 0 0,1-1 1 0 0,0 1-1 0 0,-1-1 1 0 0,1 0-1 0 0,0 0 1 0 0,0 0-1 0 0,0 0 1 0 0,0 0-1 0 0,0-1 1 0 0,0 1-1 0 0,0-1 1 0 0,0 0-1 0 0,0 0 1 0 0,0 0-1 0 0,0 0 1 0 0,0-1-1 0 0,0 1 1 0 0,0-1-1 0 0,0 1 1 0 0,0-1-1 0 0,2-1-8 0 0,17-10 156 0 0,-1-2 0 0 0,-1 0-1 0 0,0-1 1 0 0,0-1-1 0 0,-2-1 1 0 0,0 0 0 0 0,-1-2-1 0 0,-1 0 1 0 0,0 0 0 0 0,3-9-156 0 0,6-10 144 0 0,-1-1 0 0 0,-2-1 1 0 0,-1 0-1 0 0,3-16-144 0 0,-7 23 80 0 0,-17 32-97 0 0,0 1 19 0 0,0 0-51 0 0,0 0-11 0 0,-13 11-737 0 0,-32 60-2216 0 0,28-39-5701 0 0,13-24-3408 0 0</inkml:trace>
  <inkml:trace contextRef="#ctx0" brushRef="#br0" timeOffset="25828.913">2216 3299 15739 0 0,'0'0'1833'0'0,"0"0"-578"0"0,0 0-100 0 0,0 0 218 0 0,0 0 125 0 0,0 0-94 0 0,0 0-273 0 0,0 0-277 0 0,0 0-193 0 0,0 0-159 0 0,0 0-82 0 0,0 0-78 0 0,0 0-78 0 0,4 25-46 0 0,7 79-38 0 0,-19-14 159 0 0,1-66-287 0 0,-26 52-316 0 0,11-54-3440 0 0,16-21 614 0 0,3-1-2383 0 0,-1 0-6487 0 0</inkml:trace>
  <inkml:trace contextRef="#ctx0" brushRef="#br0" timeOffset="26074.768">2185 3012 12307 0 0,'0'0'2248'0'0,"0"0"-736"0"0,0 0-383 0 0,0 0-281 0 0,0 0-240 0 0,0 0-256 0 0,0 0-328 0 0,0 0-352 0 0,0 0-184 0 0,0 0-208 0 0,0 0-296 0 0,0 0-881 0 0,0 0-7049 0 0</inkml:trace>
  <inkml:trace contextRef="#ctx0" brushRef="#br0" timeOffset="26401.643">2561 2795 14395 0 0,'0'0'3682'0'0,"0"0"-1308"0"0,0 0-599 0 0,0 0-207 0 0,0 0-209 0 0,0 0-265 0 0,0 0-306 0 0,0 0-245 0 0,0 0-139 0 0,0 0-87 0 0,0 0-27 0 0,0 0-20 0 0,0 0-41 0 0,1 1-4 0 0,7 97 1107 0 0,3 501-893 0 0,-11-589-435 0 0,1 2-8 0 0,-1 0 0 0 0,0 0 1 0 0,-1 1-1 0 0,-1-1 0 0 0,0 0 1 0 0,0-1-1 0 0,-1 1 0 0 0,0 0 1 0 0,-3 4 3 0 0,0-34-3169 0 0,6-5-4895 0 0,0 16-3788 0 0</inkml:trace>
  <inkml:trace contextRef="#ctx0" brushRef="#br0" timeOffset="28682.912">2955 3380 3961 0 0,'0'0'3189'0'0,"0"0"-1037"0"0,0 0-454 0 0,0 0 67 0 0,0 0 50 0 0,0 0-116 0 0,0 0-238 0 0,0 0-388 0 0,0 0-362 0 0,0 0-232 0 0,0 0-83 0 0,7-3 213 0 0,-5 3 2144 0 0,1 127-306 0 0,-1-16-3431 0 0,-6-125-3286 0 0,-1 6-3150 0 0,3 5-3601 0 0</inkml:trace>
  <inkml:trace contextRef="#ctx0" brushRef="#br0" timeOffset="28990.415">2969 2986 6841 0 0,'0'0'2292'0'0,"0"0"-79"0"0,0 0-143 0 0,0 0-225 0 0,0 0-332 0 0,0 0-280 0 0,0 0-241 0 0,0 0-229 0 0,0 0-102 0 0,0 0-80 0 0,0 0-83 0 0,0 0-51 0 0,-9 7-39 0 0,-28 22-11 0 0,12 20 1129 0 0,23-35-1238 0 0,36-60 1340 0 0,2-22-3079 0 0,-38 68-4473 0 0,-3 0-286 0 0,1 0-5593 0 0</inkml:trace>
  <inkml:trace contextRef="#ctx0" brushRef="#br0" timeOffset="29743.608">3408 2806 11707 0 0,'0'0'4687'0'0,"0"0"-2417"0"0,0 0-883 0 0,0 0-33 0 0,0 0 65 0 0,0 0-47 0 0,0 0-224 0 0,0 0-298 0 0,0 0-248 0 0,0 0-128 0 0,0 0-87 0 0,0 0-47 0 0,0 0-51 0 0,4-6-45 0 0,16-16-33 0 0,-15 58 524 0 0,23 188-334 0 0,-14-18-292 0 0,-8 114-109 0 0,-10-310 466 0 0,22-37-475 0 0,0 0 0 0 0,2 1 0 0 0,0 0 0 0 0,2 2 0 0 0,1 0 0 0 0,1 2 0 0 0,0 1 0 0 0,2 1 0 0 0,0 1 0 0 0,2 1 0 0 0,0 1 0 0 0,1 1-1 0 0,7-1 10 0 0,75-17-90 0 0,-108 37 91 0 0,0-1 1 0 0,0 1 0 0 0,-1 0-1 0 0,1 0 1 0 0,-1 0 0 0 0,1 0-1 0 0,-1 1 1 0 0,0-1 0 0 0,0 1-1 0 0,0-1 1 0 0,-1 1 0 0 0,1-1-1 0 0,-1 1 1 0 0,0 0 0 0 0,0 0-1 0 0,0 0 1 0 0,-1 0 0 0 0,1 0-1 0 0,-1-1 1 0 0,0 1-1 0 0,0 2-1 0 0,0 7 3 0 0,0 0-1 0 0,-1 0 1 0 0,0 0-1 0 0,0 0 0 0 0,-2 0 1 0 0,0 0-1 0 0,0 0 0 0 0,-1-1 1 0 0,-1 1-1 0 0,0-1 1 0 0,0 0-1 0 0,-2-1 0 0 0,1 1 1 0 0,-1-1-1 0 0,-1 0 0 0 0,0-1 1 0 0,-1 0-1 0 0,-3 4-2 0 0,-4 3 6 0 0,-1-1-1 0 0,0 0 1 0 0,-1-1-1 0 0,0-1 0 0 0,-2-1 1 0 0,1-1-1 0 0,-1 0 1 0 0,-1-1-1 0 0,0-2 1 0 0,-17 6-6 0 0,33-14-25 0 0,0 1 0 0 0,0-1 0 0 0,-1-1 0 0 0,1 1 0 0 0,0-1 0 0 0,0 0 0 0 0,-1 0 0 0 0,1 0-1 0 0,0-1 1 0 0,0 0 0 0 0,-1 0 0 0 0,1 0 0 0 0,0 0 0 0 0,0-1 0 0 0,0 0 0 0 0,0 0 0 0 0,1-1 0 0 0,-1 1 0 0 0,1-1 0 0 0,-1 0 0 0 0,1 0 0 0 0,0 0 0 0 0,0-1 0 0 0,0 0 0 0 0,1 0 0 0 0,-1 0 0 0 0,1 0 0 0 0,0 0 0 0 0,0 0 0 0 0,0-1 0 0 0,1 0 0 0 0,-1 1 0 0 0,1-1 0 0 0,0 0 0 0 0,1 0 0 0 0,-1 0-1 0 0,1 0 1 0 0,0-1 0 0 0,0 1 0 0 0,1 0 0 0 0,-1 0 0 0 0,1-1 0 0 0,0 1 0 0 0,1-1 25 0 0,18-65-2350 0 0,11 32-5765 0 0,-21 27-3861 0 0</inkml:trace>
  <inkml:trace contextRef="#ctx0" brushRef="#br0" timeOffset="30477.53">3995 3634 5553 0 0,'0'0'1877'0'0,"0"0"-146"0"0,0 0-50 0 0,0 0-74 0 0,0 0-213 0 0,0 0-243 0 0,0 0-246 0 0,0 0-195 0 0,0 0-9 0 0,0 0 78 0 0,0 0 140 0 0,0 0 79 0 0,0 0 6 0 0,4-1-72 0 0,72-39 2881 0 0,-56 23-3474 0 0,-1-1 0 0 0,0-1 0 0 0,-1-1 0 0 0,-2 0 1 0 0,0-1-1 0 0,-1-1 0 0 0,0-1 0 0 0,-2 0 0 0 0,-1 0 0 0 0,1-7-339 0 0,-10 25 18 0 0,1-1 0 0 0,-1 1 0 0 0,-1-1 0 0 0,1 0 0 0 0,-1 0 0 0 0,0 0 0 0 0,-1 0 0 0 0,1-1 0 0 0,-1 1 0 0 0,0 0 0 0 0,-1-1 0 0 0,1 1 0 0 0,-1-1 0 0 0,-1 1 0 0 0,1 0 0 0 0,-1-1 0 0 0,0 1 0 0 0,-1 0 0 0 0,1 0 0 0 0,-1-1 0 0 0,0 1 0 0 0,-1 1 0 0 0,0-1 0 0 0,1 0 0 0 0,-2 0 0 0 0,1 1 0 0 0,-1-1-18 0 0,2 6-10 0 0,0-1 0 0 0,0 0 0 0 0,1 1 0 0 0,-1-1 0 0 0,0 1 0 0 0,0-1 0 0 0,0 1 0 0 0,0 0 0 0 0,0 0 0 0 0,0 0 0 0 0,0 0 1 0 0,0 0-1 0 0,0 1 0 0 0,0-1 0 0 0,0 0 0 0 0,0 1 0 0 0,0-1 0 0 0,0 1 0 0 0,1 0 0 0 0,-1 0 0 0 0,0 0 0 0 0,0 0 0 0 0,1 0 0 0 0,-1 0 1 0 0,1 0-1 0 0,-1 0 0 0 0,1 1 0 0 0,-1-1 0 0 0,1 1 0 0 0,0-1 0 0 0,-1 1 0 0 0,1 0 10 0 0,0-1-4 0 0,0 0-1 0 0,0 0 1 0 0,0 0 0 0 0,0 0-1 0 0,1 0 1 0 0,-1 0-1 0 0,0 0 1 0 0,1 0 0 0 0,-1 0-1 0 0,1 0 1 0 0,-1 0 0 0 0,1 0-1 0 0,-1 1 1 0 0,1-1-1 0 0,0 0 1 0 0,0 0 0 0 0,-1 1-1 0 0,1-1 1 0 0,0 0 0 0 0,0 0-1 0 0,0 0 1 0 0,0 1-1 0 0,1-1 1 0 0,-1 0 0 0 0,0 0-1 0 0,0 1 1 0 0,1-1-1 0 0,-1 0 1 0 0,1 0 0 0 0,-1 0-1 0 0,1 0 1 0 0,0 0 0 0 0,-1 0-1 0 0,1 0 1 0 0,0 0-1 0 0,0 0 1 0 0,-1 0 0 0 0,1 0-1 0 0,0 0 1 0 0,0 0 0 0 0,0-1-1 0 0,0 1 1 0 0,0 0-1 0 0,0-1 1 0 0,0 1 0 0 0,0-1-1 0 0,1 1 1 0 0,-1-1 0 0 0,0 1 4 0 0,47 10 37 0 0,-40-10-36 0 0,-1 0-1 0 0,1 0 1 0 0,-1 1-1 0 0,1 0 1 0 0,-1 0-1 0 0,0 1 1 0 0,0 0-1 0 0,0 0 1 0 0,-1 0-1 0 0,1 1 1 0 0,-1 0 0 0 0,4 4-1 0 0,-7-3 11 0 0,0 1 1 0 0,-1-1-1 0 0,0 1 1 0 0,0 0-1 0 0,-1 0 1 0 0,1 0 0 0 0,-1 0-1 0 0,0 0 1 0 0,-1 1-1 0 0,1-1 1 0 0,-1 0 0 0 0,-1 0-1 0 0,1 0 1 0 0,-1 0-1 0 0,0 0 1 0 0,0 1-1 0 0,-1-1 1 0 0,0-1 0 0 0,-2 6-12 0 0,-4 16 55 0 0,4-16-47 0 0,0-1 1 0 0,1 1 0 0 0,0 0-1 0 0,1 0 1 0 0,1 0 0 0 0,-1 0 0 0 0,2 0-1 0 0,-1 0 1 0 0,1 1 0 0 0,1-1-1 0 0,0 0 1 0 0,1 0 0 0 0,2 8-9 0 0,42 61 21 0 0,-57-82-3954 0 0,5-2-978 0 0,5 4 1743 0 0,-3-1-8860 0 0</inkml:trace>
  <inkml:trace contextRef="#ctx0" brushRef="#br0" timeOffset="30724.412">4628 3358 14803 0 0,'0'0'2319'0'0,"0"0"-696"0"0,0 0-220 0 0,0 0 58 0 0,0 0-88 0 0,0 0-202 0 0,0 0-325 0 0,0 0-316 0 0,0 0-219 0 0,0 0-135 0 0,0 0-85 0 0,-1 30-64 0 0,-2 127-131 0 0,3-157 61 0 0,2 7-241 0 0,0-6-8554 0 0,-2-1-3034 0 0</inkml:trace>
  <inkml:trace contextRef="#ctx0" brushRef="#br0" timeOffset="30971.241">4619 3023 19036 0 0,'0'0'1600'0'0,"0"0"-623"0"0,0 0-161 0 0,0 0-72 0 0,0 0-216 0 0,0 0-224 0 0,0 0-256 0 0,0 0-288 0 0,0 0-80 0 0,0 0-104 0 0,0 0-168 0 0,0 0-664 0 0,0 0-3001 0 0,0 0-8498 0 0</inkml:trace>
  <inkml:trace contextRef="#ctx0" brushRef="#br0" timeOffset="31222.043">4878 3281 17140 0 0,'0'0'1816'0'0,"0"0"-540"0"0,0 0-257 0 0,0 0-121 0 0,0 0-138 0 0,0 0-149 0 0,0 0-163 0 0,0 0-132 0 0,0 0-93 0 0,0 0-38 0 0,0 0-46 0 0,0 0-45 0 0,-9 22-43 0 0,-31 72-30 0 0,29-30 22 0 0,13-54-38 0 0,-1-5 5 0 0,1-1-1 0 0,-1 0 0 0 0,1 0 0 0 0,0 0 1 0 0,0 0-1 0 0,1 0 0 0 0,-1 0 0 0 0,1 0 1 0 0,0-1-1 0 0,-1 1 0 0 0,2-1 0 0 0,-1 0 1 0 0,0 0-1 0 0,1 0 0 0 0,-1 0 0 0 0,1-1 0 0 0,0 1 1 0 0,0-1-1 0 0,0 0 0 0 0,0 0 0 0 0,0-1 1 0 0,1 1-1 0 0,-1-1 0 0 0,0 0 0 0 0,1 0 1 0 0,-1 0-1 0 0,1-1 0 0 0,-1 1 0 0 0,1-1-9 0 0,7 0 197 0 0,0 0-1 0 0,0-1 0 0 0,-1 0 0 0 0,1 0 0 0 0,0-1 0 0 0,0-1 0 0 0,-1 0 0 0 0,0-1 0 0 0,1 0 0 0 0,-1-1 0 0 0,-1 0 1 0 0,1 0-1 0 0,-1-1 0 0 0,0-1 0 0 0,0 0 0 0 0,-1 0 0 0 0,1-1 0 0 0,-2 0 0 0 0,1 0 0 0 0,-1-1 0 0 0,-1-1 1 0 0,0 1-1 0 0,0-1 0 0 0,0 0 0 0 0,0-4-196 0 0,1 1 89 0 0,-2-1-1 0 0,1 0 1 0 0,-2-1 0 0 0,0 1 0 0 0,-1-1-1 0 0,0 0 1 0 0,-1 0 0 0 0,-1 0 0 0 0,0-1-1 0 0,-2 1 1 0 0,0-11-89 0 0,0 25-53 0 0,0 1 0 0 0,0-1 0 0 0,-1 1 0 0 0,1 0 0 0 0,0-1 0 0 0,-1 1-1 0 0,1-1 1 0 0,-1 1 0 0 0,1 0 0 0 0,-1-1 0 0 0,1 1 0 0 0,0 0 0 0 0,-1-1 0 0 0,1 1 0 0 0,-1 0 0 0 0,1 0 0 0 0,-1-1 0 0 0,0 1 0 0 0,1 0 0 0 0,-1 0-1 0 0,1 0 1 0 0,-1 0 0 0 0,1 0 0 0 0,-1 0 0 0 0,1 0 0 0 0,-1 0 0 0 0,0 0 0 0 0,1 0 0 0 0,-1 0 0 0 0,1 0 0 0 0,-1 0 0 0 0,1 0 0 0 0,-1 1-1 0 0,1-1 1 0 0,-1 0 0 0 0,1 0 0 0 0,-1 1 0 0 0,1-1 0 0 0,-1 0 0 0 0,1 1 0 0 0,-1-1 0 0 0,1 0 0 0 0,0 1 0 0 0,-1-1 0 0 0,1 1 0 0 0,-1-1-1 0 0,1 1 1 0 0,0-1 0 0 0,0 1 0 0 0,-1-1 0 0 0,1 1 0 0 0,0-1 0 0 0,0 1 0 0 0,0-1 0 0 0,-1 1 0 0 0,1-1 0 0 0,0 1 0 0 0,0-1 0 0 0,0 1 0 0 0,0 0-1 0 0,0-1 1 0 0,0 1 0 0 0,0-1 0 0 0,0 1 53 0 0,-5 9-1267 0 0,-2 4-3968 0 0,1-6-6976 0 0</inkml:trace>
  <inkml:trace contextRef="#ctx0" brushRef="#br0" timeOffset="35161.119">5480 3362 4841 0 0,'0'0'2573'0'0,"0"0"-710"0"0,0 0-242 0 0,0 0 56 0 0,0 0 48 0 0,0 0-100 0 0,0 0-304 0 0,0 0-378 0 0,0 0-277 0 0,0 0-137 0 0,0 0-35 0 0,8 3 3649 0 0,-15 273-2173 0 0,4-252-1839 0 0,3-17 914 0 0,3-25-254 0 0,73-239 270 0 0,-59 210-987 0 0,46-81 203 0 0,-61 124-276 0 0,0 1-1 0 0,0 0 0 0 0,0 1 1 0 0,0-1-1 0 0,0 0 1 0 0,1 1-1 0 0,0-1 0 0 0,-1 1 1 0 0,1-1-1 0 0,0 1 0 0 0,0 0 1 0 0,0 1-1 0 0,0-1 0 0 0,0 0 1 0 0,1 1-1 0 0,-1 0 1 0 0,0-1-1 0 0,1 1 0 0 0,-1 1 1 0 0,1-1-1 0 0,-1 0 0 0 0,1 1 1 0 0,0 0-1 0 0,-1 0 1 0 0,1 0-1 0 0,-1 0 0 0 0,1 0 1 0 0,-1 1-1 0 0,1 0 0 0 0,-1 0 1 0 0,1 0-1 0 0,-1 0 1 0 0,1 0-1 0 0,-1 1 0 0 0,0-1 1 0 0,1 1-1 0 0,5 13 26 0 0,0-1 1 0 0,-1 2 0 0 0,0-1 0 0 0,-1 1 0 0 0,-1 0-1 0 0,-1 1 1 0 0,0 0 0 0 0,-1-1 0 0 0,0 1 0 0 0,-2 1-1 0 0,0-1 1 0 0,-1 0 0 0 0,-1 1 0 0 0,0-1 0 0 0,-2 0 0 0 0,1 0-1 0 0,-2 1 1 0 0,-1-1 0 0 0,0-1 0 0 0,-6 17-27 0 0,-5 37 41 0 0,8-48-30 0 0,9-27 79 0 0,64-118-27 0 0,18-13 2 0 0,12 22-154 0 0,-93 112 88 0 0,-1-1 0 0 0,1 1 0 0 0,0 0 0 0 0,-1 0 0 0 0,1 0 0 0 0,0 0 1 0 0,1 1-1 0 0,-1-1 0 0 0,0 1 0 0 0,0-1 0 0 0,1 1 0 0 0,-1 1 0 0 0,0-1 0 0 0,1 0 0 0 0,-1 1 0 0 0,1-1 0 0 0,-1 1 0 0 0,1 0 0 0 0,-1 0 0 0 0,1 1 0 0 0,-1-1 0 0 0,1 1 0 0 0,-1-1 1 0 0,1 1-1 0 0,-1 0 0 0 0,0 1 0 0 0,0-1 0 0 0,1 0 0 0 0,-1 1 0 0 0,0 0 0 0 0,0 0 0 0 0,0 0 0 0 0,-1 0 0 0 0,1 0 0 0 0,0 0 0 0 0,-1 1 0 0 0,1 0 0 0 0,-1-1 0 0 0,0 1 1 0 0,0 0-1 0 0,0 0 0 0 0,0 0 0 0 0,-1 0 0 0 0,2 2 1 0 0,2 10 15 0 0,0-1 0 0 0,0 1 1 0 0,-2 0-1 0 0,0 1 0 0 0,0-1 0 0 0,-1 0 1 0 0,-1 1-1 0 0,-1-1 0 0 0,0 1 1 0 0,-1-1-1 0 0,-3 13-15 0 0,-10 115 100 0 0,14-110-135 0 0,17-61-4412 0 0,-11 20-2347 0 0,-1 4-5489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2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1 369 776 0 0,'0'0'440'0'0,"0"0"-280"0"0,0 0-146 0 0,0 0 50 0 0,0 0 121 0 0,0 0 131 0 0,0 0 104 0 0,0 0 56 0 0,0 0 55 0 0,0 0 41 0 0,0 0 52 0 0,10-4 51 0 0,79-22 1828 0 0,150-15 2483 0 0,-62 8-4140 0 0,285-46 201 0 0,-320 59-650 0 0,0 7 0 0 0,20 6-397 0 0,7-1 141 0 0,203-22 739 0 0,-155 14-402 0 0,503-9-106 0 0,11 10-195 0 0,63 12 268 0 0,5-8 234 0 0,363 0 81 0 0,-603 25-658 0 0,216 19 159 0 0,-170-29-126 0 0,-21 0 16 0 0,1006-4 615 0 0,-951 29-492 0 0,-78 1-143 0 0,233 11 235 0 0,-166-23 96 0 0,86-29 20 0 0,-452-4-374 0 0,236-14 210 0 0,466 28 923 0 0,-490 1-595 0 0,405-37 354 0 0,-218 1-430 0 0,-461 25-433 0 0,290-4 148 0 0,1292-3 824 0 0,-809 32-659 0 0,919-6-188 0 0,-1539-8-194 0 0,-167-4-32 0 0,511 4 115 0 0,-589-18-30 0 0,-62 10-61 0 0,50-3-60 0 0,-78 7-532 0 0,-10 2-3555 0 0,0 1-5704 0 0,-3 1-2812 0 0</inkml:trace>
  <inkml:trace contextRef="#ctx0" brushRef="#br0" timeOffset="7191.359">7745 553 5625 0 0,'0'0'2030'0'0,"0"0"-174"0"0,0 0-34 0 0,0 0 88 0 0,0 0 48 0 0,0 0-178 0 0,0 0-305 0 0,0 0-311 0 0,0 0-273 0 0,0 0-184 0 0,0 0-119 0 0,0-13-84 0 0,0-42-37 0 0,0 54-406 0 0,0 0 0 0 0,0-1 1 0 0,0 1-1 0 0,-1 0 0 0 0,1 0 0 0 0,0 0 0 0 0,-1 0 1 0 0,1 0-1 0 0,0 0 0 0 0,-1 0 0 0 0,0 0 1 0 0,1 0-1 0 0,-1 0 0 0 0,1 0 0 0 0,-1 0 1 0 0,0 0-1 0 0,0 0 0 0 0,0 0 0 0 0,0 1 0 0 0,1-1 1 0 0,-1 0-1 0 0,0 0 0 0 0,0 1 0 0 0,0-1 1 0 0,0 1-1 0 0,0-1 0 0 0,-1 1 0 0 0,1-1 1 0 0,0 1-1 0 0,0 0 0 0 0,0 0 0 0 0,0-1 0 0 0,0 1 1 0 0,-1 0-1 0 0,1 0 0 0 0,0 0 0 0 0,0 0-61 0 0,-3 0 161 0 0,-10-1 18 0 0,0 2 0 0 0,-1-1 0 0 0,1 2 0 0 0,0 0 0 0 0,0 0 0 0 0,0 1 0 0 0,0 1 0 0 0,0 1 0 0 0,1 0 0 0 0,-1 0 0 0 0,1 1 0 0 0,1 1 0 0 0,-5 3-179 0 0,-5 1 160 0 0,-11 6 2 0 0,0 2 0 0 0,2 2 0 0 0,0 0 0 0 0,2 2 0 0 0,0 1 0 0 0,1 2-1 0 0,-9 12-161 0 0,21-19 83 0 0,0 1-1 0 0,1 1 1 0 0,1 0-1 0 0,1 1 1 0 0,0 0-1 0 0,2 1 1 0 0,-2 8-83 0 0,4 0 93 0 0,2 0 0 0 0,2 0 0 0 0,1 1 0 0 0,1 0 0 0 0,1-1 0 0 0,2 1 0 0 0,2 0 0 0 0,1 7-93 0 0,0-27 45 0 0,0 0 1 0 0,1 0-1 0 0,0 0 0 0 0,1 0 1 0 0,0-1-1 0 0,1 0 1 0 0,0 0-1 0 0,1 0 0 0 0,0-1 1 0 0,0 0-1 0 0,1-1 0 0 0,1 1 1 0 0,-1-1-1 0 0,2-1 0 0 0,-1 0 1 0 0,1 0-1 0 0,0-1 0 0 0,1 0 1 0 0,0-1-1 0 0,0 0 0 0 0,0-1 1 0 0,1 0-1 0 0,-1-1 0 0 0,1 0 1 0 0,0-1-1 0 0,8 2-45 0 0,6-2 84 0 0,0 0 0 0 0,0-2 0 0 0,1 0 0 0 0,-1-2 0 0 0,0-1 0 0 0,0-1 0 0 0,0-1 0 0 0,0-2 0 0 0,11-4-84 0 0,125-45 324 0 0,-157 51-2516 0 0,-10 0-6591 0 0,5 4-3508 0 0</inkml:trace>
  <inkml:trace contextRef="#ctx0" brushRef="#br0" timeOffset="7612.231">8209 1120 13275 0 0,'0'0'2194'0'0,"0"0"-441"0"0,0 0-256 0 0,0 0-194 0 0,0 0-136 0 0,0 0-221 0 0,0 0-236 0 0,0 0-130 0 0,0 0-108 0 0,0 0-76 0 0,0 0-49 0 0,0 0-35 0 0,0 0-31 0 0,-16 11-30 0 0,-51 36-50 0 0,64-45-181 0 0,0 0 0 0 0,0 1 0 0 0,0-1 0 0 0,0 1 0 0 0,1-1 0 0 0,-1 1 0 0 0,1 0 0 0 0,-1 0 0 0 0,1 1 0 0 0,0-1 0 0 0,0 0 0 0 0,1 1 0 0 0,-1-1 0 0 0,1 1 0 0 0,-1-1 0 0 0,1 1 0 0 0,0 0 0 0 0,1-1 0 0 0,-1 1 0 0 0,0 1-20 0 0,0 2 22 0 0,-1-2-2 0 0,0 1 0 0 0,1-1 0 0 0,0 0 1 0 0,-1 1-1 0 0,2 0 0 0 0,-1-1 0 0 0,0 1 0 0 0,1-1 0 0 0,0 1 0 0 0,1 0 1 0 0,-1-1-1 0 0,1 1 0 0 0,0-1 0 0 0,1 1 0 0 0,-1-1 0 0 0,1 1 0 0 0,0-1 1 0 0,0 0-1 0 0,1 0 0 0 0,-1 0 0 0 0,1 0 0 0 0,0-1 0 0 0,1 1 0 0 0,-1-1 1 0 0,1 1-1 0 0,0-1 0 0 0,0 0 0 0 0,0-1 0 0 0,0 1 0 0 0,1-1 1 0 0,0 0-1 0 0,-1 0 0 0 0,1 0 0 0 0,0 0 0 0 0,0-1 0 0 0,1 0 0 0 0,2 1-20 0 0,2-2 104 0 0,1-1 0 0 0,-1 0 0 0 0,0-1 0 0 0,1 0 0 0 0,-1 0-1 0 0,0-1 1 0 0,1 0 0 0 0,-1-1 0 0 0,-1 0 0 0 0,1-1 0 0 0,0 0-1 0 0,-1 0 1 0 0,0-1 0 0 0,0 0 0 0 0,0-1 0 0 0,0 0 0 0 0,-1 0 0 0 0,0-1-1 0 0,-1 0 1 0 0,1-1 0 0 0,-1 1 0 0 0,-1-1 0 0 0,1-1 0 0 0,-1 1-1 0 0,-1-1 1 0 0,0 0 0 0 0,0 0 0 0 0,-1-1 0 0 0,3-6-104 0 0,-5 10 19 0 0,1-1 1 0 0,-1 1-1 0 0,0-1 1 0 0,0 0-1 0 0,-1 1 0 0 0,0-1 1 0 0,-1 0-1 0 0,1 0 1 0 0,-1 0-1 0 0,0 0 1 0 0,-1 0-1 0 0,0 0 1 0 0,0 0-1 0 0,0 0 1 0 0,-1 1-1 0 0,0-1 1 0 0,0 0-1 0 0,-1 1 0 0 0,0 0 1 0 0,0 0-1 0 0,0-1 1 0 0,-1 2-1 0 0,0-1 1 0 0,0 0-1 0 0,0 1 1 0 0,-1 0-1 0 0,-4-5-19 0 0,5 7-113 0 0,1 0 1 0 0,0-1-1 0 0,-1 1 0 0 0,0 1 0 0 0,0-1 1 0 0,0 1-1 0 0,0-1 0 0 0,0 1 0 0 0,0 0 0 0 0,-1 0 1 0 0,1 1-1 0 0,-1 0 0 0 0,1-1 0 0 0,-1 1 1 0 0,1 1-1 0 0,-1-1 0 0 0,0 1 0 0 0,1 0 1 0 0,-1 0-1 0 0,0 0 0 0 0,0 1 0 0 0,1-1 0 0 0,-1 1 1 0 0,1 0-1 0 0,-1 0 0 0 0,1 1 0 0 0,-1 0 1 0 0,1-1-1 0 0,0 1 0 0 0,0 1 0 0 0,0-1 1 0 0,0 1-1 0 0,0-1 0 0 0,0 2 113 0 0,-25 27-3306 0 0,11-8-5111 0 0,9-12-3702 0 0</inkml:trace>
  <inkml:trace contextRef="#ctx0" brushRef="#br0" timeOffset="8183.28">8458 1466 4681 0 0,'0'0'4172'0'0,"0"0"-1653"0"0,0 0-395 0 0,0 0 50 0 0,0 0-27 0 0,0 0-150 0 0,0 0-364 0 0,0 0-355 0 0,0 0-251 0 0,0 0-180 0 0,0 0-123 0 0,0 0-52 0 0,0 0-92 0 0,18-19-81 0 0,59-61-51 0 0,-9-16 683 0 0,6-81-162 0 0,-69 157-883 0 0,0 6-172 0 0,-4 32-67 0 0,-2-7 155 0 0,1 0 1 0 0,0 0-1 0 0,0 0 1 0 0,1 0 0 0 0,1 0-1 0 0,0 0 1 0 0,0-1-1 0 0,1 1 1 0 0,0-1-1 0 0,1 1 1 0 0,0-1-1 0 0,1 0 1 0 0,0 0-1 0 0,0-1 1 0 0,1 1-1 0 0,1-1 1 0 0,3 3-3 0 0,-2-4 36 0 0,0-1 0 0 0,1 0 0 0 0,0 0 0 0 0,0-1 0 0 0,0 0 1 0 0,1-1-1 0 0,0 0 0 0 0,0-1 0 0 0,1 0 0 0 0,-1 0 0 0 0,1-1 1 0 0,0 0-1 0 0,0-1 0 0 0,0 0 0 0 0,0-1 0 0 0,0-1 0 0 0,0 1 0 0 0,7-2-36 0 0,-14-1 65 0 0,0 0 0 0 0,0 0-1 0 0,0 0 1 0 0,0-1 0 0 0,0 1 0 0 0,0-1-1 0 0,0 0 1 0 0,-1 0 0 0 0,1 0-1 0 0,-1-1 1 0 0,0 1 0 0 0,0-1-1 0 0,-1 0 1 0 0,1 0 0 0 0,-1 0-1 0 0,1 0 1 0 0,-1 0 0 0 0,0-1-1 0 0,-1 1 1 0 0,1-2-65 0 0,0 3 37 0 0,11-29 58 0 0,-2 0 0 0 0,-1-1 0 0 0,-1 0-1 0 0,-2-1 1 0 0,1-24-95 0 0,-4 38 4 0 0,-2-12-1084 0 0,-2 41-3851 0 0,0 2 392 0 0,0-3-7520 0 0</inkml:trace>
  <inkml:trace contextRef="#ctx0" brushRef="#br0" timeOffset="8678.713">9551 1002 9362 0 0,'0'0'2200'0'0,"0"0"-347"0"0,0 0-179 0 0,0 0 3 0 0,0 0-100 0 0,0 0-182 0 0,0 0-241 0 0,0 0-221 0 0,0 0-132 0 0,0 0-74 0 0,0 0-74 0 0,0 0-86 0 0,-2-9-96 0 0,-10-28-98 0 0,12 36-351 0 0,-1 1 0 0 0,0-1 0 0 0,0 0 0 0 0,0 0 0 0 0,0 1 0 0 0,0-1 0 0 0,0 1 0 0 0,0-1 0 0 0,0 1 0 0 0,0-1 0 0 0,0 1 0 0 0,0-1 0 0 0,-1 1 0 0 0,1 0 0 0 0,0 0 0 0 0,0 0 0 0 0,0 0 0 0 0,0 0 0 0 0,0 0 0 0 0,-1 0 0 0 0,1 0 0 0 0,0 0 0 0 0,0 0 0 0 0,0 0 0 0 0,0 1 0 0 0,0-1 0 0 0,-1 1 0 0 0,1-1 0 0 0,0 1 0 0 0,0-1 0 0 0,0 1 0 0 0,0-1 0 0 0,0 1 0 0 0,0 1-22 0 0,-2-1 62 0 0,-124 71 913 0 0,123-70-970 0 0,1 0 1 0 0,0 1-1 0 0,-1-1 0 0 0,1 1 1 0 0,1-1-1 0 0,-1 1 1 0 0,0 0-1 0 0,1 0 0 0 0,-1 1 1 0 0,1-1-1 0 0,0 0 0 0 0,0 1 1 0 0,0-1-1 0 0,0 1 1 0 0,1 0-1 0 0,0-1 0 0 0,-1 1 1 0 0,2 0-1 0 0,-1 0 1 0 0,0 0-1 0 0,1 0 0 0 0,-1 0 1 0 0,1 0-1 0 0,0 2-5 0 0,2-3 4 0 0,0-1-1 0 0,0 1 1 0 0,0-1-1 0 0,0 1 1 0 0,0-1 0 0 0,1 0-1 0 0,-1 0 1 0 0,1 0-1 0 0,0 0 1 0 0,-1 0-1 0 0,1 0 1 0 0,0-1-1 0 0,0 1 1 0 0,0-1 0 0 0,0 0-1 0 0,0 0 1 0 0,0 0-1 0 0,1 0 1 0 0,-1-1-1 0 0,3 1-3 0 0,9 4 75 0 0,-10-4-45 0 0,1 0 0 0 0,0 1 0 0 0,-1 0 0 0 0,1 0 0 0 0,-1 0 0 0 0,1 1 0 0 0,-1 0 0 0 0,0 0 0 0 0,0 0 0 0 0,0 0 0 0 0,-1 1 0 0 0,1 0 0 0 0,-1 0 0 0 0,0 0 0 0 0,0 0 0 0 0,0 1 0 0 0,-1 0 0 0 0,1 0 0 0 0,-1 0 0 0 0,0 0 0 0 0,-1 0 0 0 0,1 0 0 0 0,-1 1 0 0 0,0-1 0 0 0,0 1 0 0 0,-1 0 0 0 0,0 0 0 0 0,0-1 0 0 0,0 2-30 0 0,-2-4 57 0 0,1 0-1 0 0,-1 0 1 0 0,0 0-1 0 0,0 0 0 0 0,0 0 1 0 0,-1 0-1 0 0,1 0 0 0 0,-1-1 1 0 0,1 1-1 0 0,-1 0 1 0 0,0-1-1 0 0,0 1 0 0 0,0-1 1 0 0,-1 0-1 0 0,1 0 0 0 0,0 0 1 0 0,-1 0-1 0 0,1 0 1 0 0,-1 0-1 0 0,0-1 0 0 0,0 1 1 0 0,0-1-1 0 0,1 0 1 0 0,-1 0-1 0 0,0 0 0 0 0,-1 0 1 0 0,1 0-1 0 0,-1-1-56 0 0,-92 18 162 0 0,-32-9-384 0 0,74-8-3121 0 0,53-1 1603 0 0,1 0-853 0 0,0 0-3036 0 0,0 0-6147 0 0</inkml:trace>
  <inkml:trace contextRef="#ctx0" brushRef="#br0" timeOffset="9476.313">9621 1297 10354 0 0,'0'0'1104'0'0,"0"0"-115"0"0,0 0 182 0 0,0 0 265 0 0,0 0 159 0 0,0 0-116 0 0,0 0-240 0 0,0 0-232 0 0,0 0-200 0 0,0 0-75 0 0,0 0-27 0 0,0 0-25 0 0,0 0-60 0 0,15 6-82 0 0,46 18-70 0 0,-55-22-360 0 0,-1 0 1 0 0,0-1-1 0 0,1 0 1 0 0,-1 0-1 0 0,1 0 1 0 0,-1-1-1 0 0,1 0 1 0 0,0 0-1 0 0,-1 0 0 0 0,1-1 1 0 0,-1 1-1 0 0,1-1 1 0 0,-1-1-1 0 0,1 1 1 0 0,-1-1-1 0 0,0 0 1 0 0,0 0-1 0 0,0-1 0 0 0,0 1 1 0 0,4-4-109 0 0,3 0 135 0 0,3-1 2 0 0,0-1 0 0 0,0-1 0 0 0,-1 0 0 0 0,0-1-1 0 0,0-1 1 0 0,-1 0 0 0 0,0-1 0 0 0,-1 0 0 0 0,1-3-137 0 0,-8 8 35 0 0,-1 1 0 0 0,0 0 0 0 0,0-1 0 0 0,0 0 0 0 0,-1 0 0 0 0,0 0 1 0 0,-1 0-1 0 0,1-1 0 0 0,-1 1 0 0 0,-1-1 0 0 0,0 1 0 0 0,0-1 0 0 0,0 0 1 0 0,-1-1-36 0 0,-2 4-3 0 0,0 0 1 0 0,0 1 0 0 0,0-1 0 0 0,-1 1 0 0 0,0 0 0 0 0,0 0 0 0 0,0 0 0 0 0,0 0 0 0 0,-1 0 0 0 0,1 1-1 0 0,-1-1 1 0 0,0 1 0 0 0,0 0 0 0 0,0 0 0 0 0,-1 1 0 0 0,1-1 0 0 0,-1 1 0 0 0,1 0 0 0 0,-1 0 0 0 0,0 0-1 0 0,0 1 1 0 0,1 0 0 0 0,-1 0 0 0 0,0 0 0 0 0,0 0 0 0 0,0 1 0 0 0,-1 0 0 0 0,1 0 0 0 0,0 0 0 0 0,0 1 0 0 0,0 0-1 0 0,0 0 1 0 0,0 0 0 0 0,1 0 0 0 0,-6 3 2 0 0,-3 0-20 0 0,0 2 0 0 0,0 0 0 0 0,0 0-1 0 0,1 1 1 0 0,0 1 0 0 0,0 0 0 0 0,1 1-1 0 0,0 0 1 0 0,0 1 0 0 0,1 0 0 0 0,1 0 0 0 0,-1 1-1 0 0,2 0 1 0 0,0 1 0 0 0,0 0 0 0 0,1 0 0 0 0,0 1-1 0 0,1 0 1 0 0,0 0 20 0 0,5-9-1 0 0,0 0-1 0 0,0 0 1 0 0,0 0 0 0 0,1 1-1 0 0,-1-1 1 0 0,1 0 0 0 0,0 0-1 0 0,0 0 1 0 0,0 0 0 0 0,1 0-1 0 0,-1 0 1 0 0,1 1 0 0 0,0-1-1 0 0,0 0 1 0 0,1 0 0 0 0,-1-1-1 0 0,1 1 1 0 0,0 0 0 0 0,0 0-1 0 0,0-1 1 0 0,0 1-1 0 0,1-1 1 0 0,-1 0 0 0 0,1 0-1 0 0,0 0 1 0 0,0 0 0 0 0,0 0-1 0 0,0-1 1 0 0,1 1 0 0 0,-1-1-1 0 0,1 0 1 0 0,1 1 1 0 0,7 4 11 0 0,1-1 1 0 0,-1-1-1 0 0,1 0 0 0 0,0-1 1 0 0,0 0-1 0 0,0-1 0 0 0,0 0 0 0 0,1-1 1 0 0,6 0-12 0 0,-1 0 53 0 0,1-1 1 0 0,-1-1 0 0 0,1 0-1 0 0,-1-2 1 0 0,0 0-1 0 0,1-1 1 0 0,-1-1-1 0 0,-1 0 1 0 0,1-2 0 0 0,0 0-1 0 0,-1-1 1 0 0,-1-1-1 0 0,1-1 1 0 0,-1 0-1 0 0,-1-2 1 0 0,1 1 0 0 0,6-8-54 0 0,2-5 99 0 0,-2-1 1 0 0,0-1 0 0 0,-2-1 0 0 0,0 0-1 0 0,10-21-99 0 0,-10 18 18 0 0,-15 22-5 0 0,0 0 0 0 0,0 0 0 0 0,-1-1 0 0 0,0 1 0 0 0,-1-1 0 0 0,0 0-1 0 0,0 0 1 0 0,-1-1 0 0 0,0 1 0 0 0,0-1 0 0 0,-1 0 0 0 0,0 1 0 0 0,1-10-13 0 0,-5 15-4 0 0,0 1 0 0 0,0-1 1 0 0,0 1-1 0 0,0 0 0 0 0,0 0 0 0 0,0 0 1 0 0,-1 0-1 0 0,1 0 0 0 0,-1 0 0 0 0,0 0 1 0 0,1 1-1 0 0,-1-1 0 0 0,0 1 1 0 0,0 0-1 0 0,0 0 0 0 0,0 0 0 0 0,0 0 1 0 0,0 1-1 0 0,0-1 0 0 0,0 1 0 0 0,0-1 1 0 0,0 1-1 0 0,0 0 0 0 0,-1 1 0 0 0,1-1 1 0 0,0 0-1 0 0,0 1 0 0 0,0 0 0 0 0,0-1 1 0 0,-2 2 3 0 0,-111 42-68 0 0,109-41 58 0 0,6-2 9 0 0,0-1 0 0 0,-1 0 0 0 0,1 1 0 0 0,0-1-1 0 0,0 0 1 0 0,0 1 0 0 0,-1 0 0 0 0,1-1-1 0 0,0 1 1 0 0,0 0 0 0 0,0-1 0 0 0,0 1 0 0 0,0 0-1 0 0,0 0 1 0 0,0 0 0 0 0,1 0 0 0 0,-1 0 0 0 0,0 0-1 0 0,0 0 1 0 0,1 0 0 0 0,-1 0 0 0 0,0 0 0 0 0,1 0-1 0 0,-1 0 1 0 0,1 1 0 0 0,0-1 0 0 0,-1 0-1 0 0,1 0 1 0 0,0 1 0 0 0,0-1 0 0 0,0 0 0 0 0,0 0-1 0 0,0 1 1 0 0,0-1 0 0 0,0 0 0 0 0,0 1 0 0 0,0-1-1 0 0,1 0 1 0 0,-1 0 0 0 0,0 0 0 0 0,1 1-1 0 0,-1-1 1 0 0,1 0 0 0 0,-1 0 0 0 0,1 0 0 0 0,0 0-1 0 0,0 0 1 0 0,-1 0 0 0 0,1 0 0 0 0,0 0 0 0 0,0 0-1 0 0,0 0 1 0 0,0 0 0 0 0,0 0 0 0 0,0-1-1 0 0,0 1 1 0 0,0 0 0 0 0,0-1 0 0 0,1 1 0 0 0,-1-1-1 0 0,0 0 1 0 0,0 1 0 0 0,0-1 0 0 0,1 0 0 0 0,-1 1-1 0 0,1-1 2 0 0,61 20 18 0 0,-51-18 0 0 0,-1 2-1 0 0,1-1 1 0 0,-1 1 0 0 0,0 1-1 0 0,0 0 1 0 0,0 0-1 0 0,-1 1 1 0 0,0 1-1 0 0,0-1 1 0 0,3 5-18 0 0,-7-3 10 0 0,0 0 0 0 0,-1 0 1 0 0,0 1-1 0 0,0 0 0 0 0,-1 0 0 0 0,0 0 1 0 0,-1 1-1 0 0,0-1 0 0 0,0 1 1 0 0,-1 0-1 0 0,-1 0 0 0 0,1 0 0 0 0,-2 0 1 0 0,1 0-1 0 0,-1 0 0 0 0,-1 0 0 0 0,0-1 1 0 0,0 1-1 0 0,-1 0 0 0 0,0 0 1 0 0,-1 0-1 0 0,-3 7-10 0 0,0 15-193 0 0,-5 12-2528 0 0,4-26-8710 0 0,5-17-1145 0 0</inkml:trace>
  <inkml:trace contextRef="#ctx0" brushRef="#br0" timeOffset="10273.34">10475 976 0 0 0,'0'0'1082'0'0,"0"0"387"0"0,0 0 232 0 0,0 0 131 0 0,0 0 112 0 0,0 0-41 0 0,0 0-81 0 0,0 0-79 0 0,0 0-145 0 0,0 0-160 0 0,0 0-118 0 0,0 0-127 0 0,0 0-96 0 0,11-12-96 0 0,32-40-119 0 0,-32 39-129 0 0,-14 79 1762 0 0,9 74-1356 0 0,68 30-335 0 0,-24-75-578 0 0,-50-95-207 0 0,1 1 0 0 0,-1-1 0 0 0,1 0 0 0 0,-1 1 0 0 0,1-1 0 0 0,-1 0-1 0 0,1 0 1 0 0,0 1 0 0 0,-1-1 0 0 0,1 0 0 0 0,0 0 0 0 0,-1 0 0 0 0,1 0 0 0 0,0 0 0 0 0,-1 0 0 0 0,1 0 0 0 0,-1 0 0 0 0,1 0 0 0 0,0 0 0 0 0,-1 0 0 0 0,1 0 0 0 0,0 0 0 0 0,-1 0 0 0 0,1-1-1 0 0,0 1 1 0 0,-1 0 0 0 0,1-1 0 0 0,-1 1 0 0 0,1 0 0 0 0,-1-1 0 0 0,1 1 0 0 0,-1 0 0 0 0,1-1 0 0 0,-1 1 0 0 0,1-1 0 0 0,-1 1 0 0 0,1-1 0 0 0,-1 1 0 0 0,0-1 0 0 0,1 0 0 0 0,-1 1 0 0 0,0-1-1 0 0,0 1 1 0 0,1-1 0 0 0,-1 0 0 0 0,0 1 0 0 0,0-1 0 0 0,0 0 0 0 0,0 1 0 0 0,0-1 0 0 0,0 1 0 0 0,0-1 0 0 0,0 0 0 0 0,0 1 0 0 0,0-1 0 0 0,0 0 0 0 0,0 1 0 0 0,0-1 0 0 0,0 0 0 0 0,-1 0-40 0 0,5-10-117 0 0,83-214 576 0 0,-19 79-366 0 0,-66 146-237 0 0,0 0 0 0 0,0 1-1 0 0,0-1 1 0 0,0 1 0 0 0,0-1-1 0 0,-1 1 1 0 0,1 0-1 0 0,0 0 1 0 0,0 0 0 0 0,-1 0-1 0 0,1 0 1 0 0,0 0-1 0 0,-1 0 1 0 0,1 0 0 0 0,-1 1-1 0 0,1-1 1 0 0,-1 1-1 0 0,0-1 1 0 0,0 1 0 0 0,0-1-1 0 0,0 1 1 0 0,0 0-1 0 0,0-1 1 0 0,0 1 0 0 0,0 0-1 0 0,-1 0 1 0 0,1 0-1 0 0,0 1 146 0 0,8 10-2747 0 0,-1-4-2770 0 0,-1-2-6477 0 0</inkml:trace>
  <inkml:trace contextRef="#ctx0" brushRef="#br0" timeOffset="11119.471">11381 969 13323 0 0,'0'0'2792'0'0,"0"0"-976"0"0,0 0-447 0 0,0 0-121 0 0,0 0-77 0 0,0 0-149 0 0,0 0-161 0 0,0 0-192 0 0,0 0-177 0 0,0 0-119 0 0,0 0-76 0 0,0 0-29 0 0,-33 8-13 0 0,-104 28-40 0 0,63 4 63 0 0,62-28-216 0 0,2-4-42 0 0,0 0 0 0 0,1 1 0 0 0,0 1 0 0 0,0-1 0 0 0,1 1 0 0 0,0 1-1 0 0,1-1 1 0 0,1 2 0 0 0,-1-1 0 0 0,2 0 0 0 0,-1 1 0 0 0,2 0 0 0 0,-1 0 0 0 0,2 1 0 0 0,0-1 0 0 0,-2 14-20 0 0,5-24 7 0 0,0 0 0 0 0,1 1 0 0 0,-1-1 1 0 0,1 0-1 0 0,-1 0 0 0 0,1 0 0 0 0,0 1 1 0 0,0-1-1 0 0,0 0 0 0 0,0 0 0 0 0,0 0 1 0 0,1 0-1 0 0,-1 0 0 0 0,0-1 0 0 0,1 1 1 0 0,-1 0-1 0 0,1-1 0 0 0,0 1 0 0 0,0-1 1 0 0,0 1-1 0 0,-1-1 0 0 0,1 0 0 0 0,0 0 1 0 0,1 0-1 0 0,-1 0 0 0 0,0 0 0 0 0,0 0 1 0 0,0 0-1 0 0,0-1 0 0 0,1 1 0 0 0,-1-1 0 0 0,0 0 1 0 0,1 0-1 0 0,-1 0 0 0 0,0 0-7 0 0,85-8 351 0 0,-57-2-275 0 0,0-1 0 0 0,-1-1 0 0 0,0-2 0 0 0,-1-1 0 0 0,0-1 0 0 0,-2-1 0 0 0,0-2 0 0 0,-1 0 0 0 0,14-16-76 0 0,81-79 103 0 0,-127 166-293 0 0,4-44 189 0 0,0 0 1 0 0,1 0-1 0 0,0 0 0 0 0,0 1 0 0 0,1-1 0 0 0,0 1 0 0 0,0-1 0 0 0,1 1 0 0 0,0-1 0 0 0,1 1 0 0 0,0-1 0 0 0,0 0 0 0 0,0 1 1 0 0,1-1-1 0 0,1 0 0 0 0,0 0 0 0 0,0 0 0 0 0,0 0 0 0 0,1 0 0 0 0,0-1 0 0 0,0 1 0 0 0,3 2 1 0 0,-1-4 6 0 0,0 0 0 0 0,0-1-1 0 0,1 1 1 0 0,0-2 0 0 0,0 1-1 0 0,0-1 1 0 0,0 0 0 0 0,0 0 0 0 0,1-1-1 0 0,0 0 1 0 0,0 0 0 0 0,0-1-1 0 0,0 0 1 0 0,0 0 0 0 0,0-1-1 0 0,0 0 1 0 0,1 0 0 0 0,-1-1-1 0 0,0 0 1 0 0,1-1 0 0 0,-1 0 0 0 0,0 0-1 0 0,0-1 1 0 0,0 0 0 0 0,0 0-1 0 0,8-4-5 0 0,9-10 108 0 0,0-1 0 0 0,-1-2 0 0 0,-1 0-1 0 0,-1-1 1 0 0,-1-2 0 0 0,0 0-1 0 0,-2-1 1 0 0,12-19-108 0 0,-18 25 41 0 0,15-17-10 0 0,-1-2-1 0 0,-2-1 1 0 0,-1-1-1 0 0,-2-1 1 0 0,-2-1 0 0 0,-2 0-1 0 0,-1-2 1 0 0,-2 0-1 0 0,-2-1 1 0 0,-2 0-1 0 0,5-44-30 0 0,-12 61-3 0 0,-1 0 0 0 0,-2-1 0 0 0,0 1 0 0 0,-2 0-1 0 0,-1-1 1 0 0,-1 1 0 0 0,-1 0 0 0 0,-5-17 3 0 0,8 39-4 0 0,0 1 0 0 0,0-1 0 0 0,-1 0 0 0 0,1 1 0 0 0,-1-1 0 0 0,0 0 0 0 0,0 1 0 0 0,0 0 0 0 0,0 0 0 0 0,-1-1 0 0 0,1 1 0 0 0,-1 0 0 0 0,0 1 0 0 0,1-1 0 0 0,-1 0 0 0 0,-1 1 0 0 0,1 0 0 0 0,0 0 0 0 0,-1 0 0 0 0,1 0 0 0 0,-1 0 0 0 0,1 1 0 0 0,-1-1 0 0 0,0 1 0 0 0,0 0 0 0 0,1 0 0 0 0,-1 1 0 0 0,0-1 0 0 0,0 1 0 0 0,0 0 0 0 0,0 0 0 0 0,0 0 0 0 0,0 0 0 0 0,0 1 0 0 0,0-1 0 0 0,0 1 0 0 0,1 0 0 0 0,-1 1 0 0 0,0-1 0 0 0,0 0 0 0 0,-3 3 4 0 0,-1 2-1 0 0,-1 0 0 0 0,1 1 1 0 0,0 0-1 0 0,0 0 0 0 0,1 1 0 0 0,0 0 1 0 0,0 0-1 0 0,1 0 0 0 0,0 1 0 0 0,1 0 1 0 0,0 0-1 0 0,0 1 0 0 0,1 0 1 0 0,0-1-1 0 0,0 1 0 0 0,2 1 0 0 0,-1-1 1 0 0,0 3 0 0 0,-10 194 157 0 0,18-152-47 0 0,3-1 1 0 0,2 0-1 0 0,2 0 1 0 0,15 38-111 0 0,-19-62 67 0 0,47 129 152 0 0,12 53-50 0 0,-53-156-94 0 0,-14-53-62 0 0,0-2 7 0 0,0-1-22 0 0,0 0 12 0 0,0 0 6 0 0,0 0 12 0 0,0 0 37 0 0,0 0-39 0 0,0 0-20 0 0,2-8-423 0 0,-2-12-199 0 0,0 18 459 0 0,-5-99-4018 0 0,-1 34-6641 0 0,4 51-469 0 0</inkml:trace>
  <inkml:trace contextRef="#ctx0" brushRef="#br0" timeOffset="11429.539">11742 778 11570 0 0,'0'0'2182'0'0,"0"0"-500"0"0,0 0-286 0 0,0 0-71 0 0,0 0-67 0 0,0 0-137 0 0,0 0-221 0 0,0 0-201 0 0,0 0 6 0 0,0 0 86 0 0,0 0 56 0 0,0 0-2 0 0,0 0-162 0 0,18 0-151 0 0,114 0 691 0 0,160 18 630 0 0,-178-3-2065 0 0,-86-4-1885 0 0,-19-5-1849 0 0,-2-2-4298 0 0,-7-4 7759 0 0,2 1-11566 0 0</inkml:trace>
  <inkml:trace contextRef="#ctx0" brushRef="#br0" timeOffset="11696.053">12653 1013 16596 0 0,'0'0'1523'0'0,"0"0"-279"0"0,0 0 55 0 0,0 0 68 0 0,0 0-11 0 0,0 0-118 0 0,0 0-237 0 0,0 0-329 0 0,0 0-265 0 0,0 0-152 0 0,0 0-95 0 0,0 0-55 0 0,0 0-35 0 0,2 33-17 0 0,5 98-22 0 0,-9-85-70 0 0,-7-32-792 0 0,-1-14-8098 0 0,7-3-2688 0 0</inkml:trace>
  <inkml:trace contextRef="#ctx0" brushRef="#br0" timeOffset="11947.435">12607 711 11570 0 0,'0'0'3073'0'0,"0"0"-1665"0"0,0 0-479 0 0,0 0-225 0 0,0 0-104 0 0,0 0-184 0 0,0 0-288 0 0,0 0-496 0 0,0 0-240 0 0,0 0-240 0 0,0 0-345 0 0,0 0-295 0 0,0 0-1481 0 0,0 0-8041 0 0</inkml:trace>
  <inkml:trace contextRef="#ctx0" brushRef="#br0" timeOffset="12201.166">12962 837 16604 0 0,'0'0'2914'0'0,"0"0"-1436"0"0,0 0-581 0 0,0 0 7 0 0,0 0 44 0 0,0 0-44 0 0,0 0-193 0 0,0 0-245 0 0,0 0-170 0 0,0 0-82 0 0,0 0-43 0 0,0 0-56 0 0,0 0-45 0 0,-8 20-15 0 0,-47 129 41 0 0,52-144-90 0 0,1 1 0 0 0,0 0 0 0 0,0-1-1 0 0,0 1 1 0 0,1 0 0 0 0,0 0 0 0 0,0 0 0 0 0,1 0 0 0 0,-1 0-1 0 0,1 0 1 0 0,1 0 0 0 0,-1 0 0 0 0,1 0 0 0 0,0 0-1 0 0,0 0 1 0 0,1 0 0 0 0,0 0 0 0 0,0 0 0 0 0,0-1 0 0 0,0 1-1 0 0,1-1 1 0 0,0 0 0 0 0,0 1 0 0 0,1-1 0 0 0,0-1 0 0 0,-1 1-1 0 0,1 0 1 0 0,1-1 0 0 0,-1 0 0 0 0,1 0 0 0 0,0 0 0 0 0,0-1-1 0 0,0 0 1 0 0,0 0 0 0 0,0 0 0 0 0,1 0 0 0 0,-1-1-1 0 0,5 1-5 0 0,0 0 82 0 0,1-2 0 0 0,-1 0-1 0 0,1 0 1 0 0,-1-1-1 0 0,1 0 1 0 0,-1 0-1 0 0,1-1 1 0 0,-1-1-1 0 0,1 0 1 0 0,-1 0 0 0 0,0-1-1 0 0,0-1 1 0 0,0 0-1 0 0,0 0 1 0 0,-1 0-1 0 0,1-1 1 0 0,-1-1-1 0 0,0 0 1 0 0,-1 0 0 0 0,0 0-1 0 0,0-1 1 0 0,0-1-1 0 0,0 1 1 0 0,-1-1-1 0 0,-1 0 1 0 0,5-7-82 0 0,-8 9 24 0 0,1-1 0 0 0,-1 1 1 0 0,-1-1-1 0 0,1 0 0 0 0,-1 0 0 0 0,0 0 1 0 0,-1 0-1 0 0,1 0 0 0 0,-1 0 0 0 0,-1-1 1 0 0,1 1-1 0 0,-2 0 0 0 0,1-1 0 0 0,-1 1 1 0 0,0 0-1 0 0,0 0 0 0 0,0 0 0 0 0,-1 0 1 0 0,-1 0-1 0 0,1 0 0 0 0,-1 0 1 0 0,0 1-1 0 0,0-1 0 0 0,-1 1 0 0 0,0 0 1 0 0,0 0-1 0 0,-1 0 0 0 0,1 0 0 0 0,-1 1 1 0 0,0 0-1 0 0,-1 0 0 0 0,0 0-24 0 0,0 0-116 0 0,1 1 0 0 0,-1 0 1 0 0,0 0-1 0 0,-1 1 0 0 0,1 0 0 0 0,-1 0 0 0 0,1 0 0 0 0,-1 1 1 0 0,0 0-1 0 0,0 0 0 0 0,0 1 0 0 0,0-1 0 0 0,0 2 0 0 0,0-1 0 0 0,0 1 1 0 0,0 0-1 0 0,0 0 0 0 0,0 1 0 0 0,0 0 0 0 0,0 1 0 0 0,0-1 1 0 0,0 1-1 0 0,0 0 0 0 0,0 1 0 0 0,1 0 0 0 0,0 0 0 0 0,-1 0 1 0 0,1 1-1 0 0,-3 2 116 0 0,-10 8-1370 0 0,-3 3-1655 0 0,8-4-2660 0 0,2-1-6332 0 0</inkml:trace>
  <inkml:trace contextRef="#ctx0" brushRef="#br0" timeOffset="12717.136">13347 1146 10898 0 0,'0'0'1567'0'0,"0"0"-325"0"0,0 0 213 0 0,0 0 296 0 0,0 0 71 0 0,0 0-213 0 0,0 0-400 0 0,0 0-335 0 0,0 0-129 0 0,0 0-16 0 0,0 0 17 0 0,0 0-76 0 0,0 0-125 0 0,9-8-115 0 0,100-98 951 0 0,55-59-560 0 0,-104 116-748 0 0,-55 52-349 0 0,-6 2 287 0 0,-30 72-14 0 0,29-69 2 0 0,0 0 1 0 0,1 0-1 0 0,0 0 0 0 0,0 0 0 0 0,0 0 0 0 0,1 0 0 0 0,0 0 0 0 0,1 0 0 0 0,0 0 0 0 0,0 0 1 0 0,1 0-1 0 0,0 0 0 0 0,0 0 0 0 0,1-1 0 0 0,0 1 0 0 0,0-1 0 0 0,1 0 0 0 0,0 0 0 0 0,0 0 1 0 0,1 0-1 0 0,-1 0 0 0 0,2-1 0 0 0,-1 0 0 0 0,1 0 0 0 0,0-1 0 0 0,0 1 0 0 0,6 3 1 0 0,-1-3 97 0 0,0-1-1 0 0,1 0 0 0 0,-1 0 0 0 0,1-2 1 0 0,0 1-1 0 0,1-1 0 0 0,-1-1 0 0 0,0 0 1 0 0,1-1-1 0 0,-1 0 0 0 0,1-1 0 0 0,12-1-96 0 0,-12-2 106 0 0,1 0 0 0 0,0 0-1 0 0,-1-2 1 0 0,1 1-1 0 0,-1-2 1 0 0,-1 0 0 0 0,1 0-1 0 0,-1-1 1 0 0,0-1 0 0 0,0 0-1 0 0,-1-1 1 0 0,0 0 0 0 0,-1 0-1 0 0,0-1 1 0 0,0-1-1 0 0,-1 0 1 0 0,-1 0 0 0 0,0 0-1 0 0,0-1 1 0 0,-1-1 0 0 0,0 1-1 0 0,-1-1 1 0 0,-1 0-1 0 0,0-1-104 0 0,-4 12-33 0 0,1-1 1 0 0,-1 0 0 0 0,0 0-1 0 0,-1 1 1 0 0,1-1 0 0 0,0 0 0 0 0,-1 0-1 0 0,1 0 1 0 0,-1 0 0 0 0,0 0 0 0 0,0 0-1 0 0,0 0 1 0 0,0 0 0 0 0,-1 0 0 0 0,1 0-1 0 0,-1 0 1 0 0,0 1 0 0 0,0-1-1 0 0,0 0 1 0 0,0 0 0 0 0,0 1 0 0 0,0-1-1 0 0,-1 0 1 0 0,0 1 0 0 0,1 0 0 0 0,-1-1-1 0 0,0 1 1 0 0,0 0 0 0 0,0 0 0 0 0,0 0-1 0 0,-1 0 1 0 0,1 0 0 0 0,0 0-1 0 0,-1 1 1 0 0,1-1 0 0 0,-1 1 0 0 0,0 0-1 0 0,0 0 1 0 0,1 0 0 0 0,-1 0 0 0 0,0 0-1 0 0,0 0 1 0 0,0 1 0 0 0,0 0 0 0 0,-2-1 31 0 0,-24 1-1799 0 0,11 0-3181 0 0,10 0-7438 0 0</inkml:trace>
  <inkml:trace contextRef="#ctx0" brushRef="#br0" timeOffset="14130.99">15024 973 5305 0 0,'0'0'2050'0'0,"0"0"-326"0"0,0 0-94 0 0,0 0 98 0 0,0 0 17 0 0,0 0-121 0 0,0 0-217 0 0,0 0-261 0 0,-31 8-225 0 0,-99 30-170 0 0,51 5 365 0 0,71-38-1033 0 0,0 0 0 0 0,1 0 0 0 0,0 1 0 0 0,0 0 0 0 0,1 0 0 0 0,-1 0 0 0 0,1 1 0 0 0,1 0 0 0 0,-1 1 0 0 0,1-1 0 0 0,0 1 0 0 0,1 0 0 0 0,0 0 0 0 0,0 0 0 0 0,1 1 0 0 0,0-1 0 0 0,1 1 0 0 0,-1 4-83 0 0,3-11 24 0 0,0 1 1 0 0,0-1-1 0 0,1 0 1 0 0,-1 0-1 0 0,1 0 1 0 0,0 0-1 0 0,-1 0 1 0 0,1 0-1 0 0,0 0 1 0 0,0 0-1 0 0,1 0 1 0 0,-1 0-1 0 0,0 0 1 0 0,1 0-1 0 0,-1-1 1 0 0,1 1-1 0 0,-1-1 1 0 0,1 1 0 0 0,0-1-1 0 0,-1 1 1 0 0,1-1-1 0 0,0 0 1 0 0,0 0-1 0 0,0 0 1 0 0,0 0-1 0 0,0 0 1 0 0,0-1-1 0 0,0 1 1 0 0,0 0-1 0 0,1-1 1 0 0,0 0-25 0 0,73 7 897 0 0,-74-7-871 0 0,8 1 68 0 0,0-2-1 0 0,-1 1 1 0 0,1-1-1 0 0,0-1 1 0 0,0 0 0 0 0,-1 0-1 0 0,1-1 1 0 0,-1 0 0 0 0,0-1-1 0 0,0 1 1 0 0,0-2 0 0 0,-1 0-1 0 0,1 0 1 0 0,-1 0 0 0 0,0-1-1 0 0,0 0 1 0 0,-1 0 0 0 0,0-1-1 0 0,0 0 1 0 0,-1-1 0 0 0,0 1-1 0 0,0-1 1 0 0,0 0-1 0 0,-1-1 1 0 0,0 1 0 0 0,-1-1-1 0 0,0 0 1 0 0,-1 0 0 0 0,1-1-1 0 0,-2 1 1 0 0,1-1 0 0 0,-1 1-1 0 0,-1-1 1 0 0,0 0 0 0 0,0 1-1 0 0,-1-5-93 0 0,-1 9-25 0 0,0 1-1 0 0,-1-1 1 0 0,0 1-1 0 0,0-1 1 0 0,0 1-1 0 0,0 0 1 0 0,-1 0-1 0 0,1 0 0 0 0,-1 0 1 0 0,0 0-1 0 0,0 0 1 0 0,-1 1-1 0 0,1 0 1 0 0,-1-1-1 0 0,1 1 1 0 0,-1 1-1 0 0,0-1 1 0 0,0 0-1 0 0,-1 1 1 0 0,1 0-1 0 0,0 0 0 0 0,-1 0 1 0 0,1 1-1 0 0,-1-1 1 0 0,0 1-1 0 0,1 0 1 0 0,-1 1-1 0 0,0-1 1 0 0,0 1-1 0 0,0 0 1 0 0,1 0-1 0 0,-1 0 1 0 0,0 1-1 0 0,0-1 1 0 0,1 1-1 0 0,-1 0 0 0 0,0 1 1 0 0,1-1-1 0 0,-1 1 1 0 0,1 0-1 0 0,-3 2 26 0 0,5-3-10 0 0,0-1 0 0 0,1 1 0 0 0,-1 1-1 0 0,1-1 1 0 0,0 0 0 0 0,-1 0-1 0 0,1 1 1 0 0,0-1 0 0 0,0 0 0 0 0,0 1-1 0 0,-1-1 1 0 0,2 1 0 0 0,-1 0-1 0 0,0-1 1 0 0,0 1 0 0 0,0 0 0 0 0,1-1-1 0 0,-1 1 1 0 0,1 0 0 0 0,-1 0 0 0 0,1 0-1 0 0,0-1 1 0 0,0 1 0 0 0,0 0-1 0 0,0 0 1 0 0,0 0 0 0 0,0 0 0 0 0,0-1-1 0 0,1 1 1 0 0,-1 0 0 0 0,1 0-1 0 0,-1 0 1 0 0,1-1 0 0 0,0 1 0 0 0,0 0-1 0 0,-1-1 1 0 0,1 1 0 0 0,0-1-1 0 0,1 1 1 0 0,-1-1 0 0 0,0 1 0 0 0,0-1-1 0 0,1 0 1 0 0,-1 1 0 0 0,0-1 0 0 0,1 0-1 0 0,-1 0 1 0 0,1 0 0 0 0,0 0-1 0 0,-1 0 1 0 0,1-1 0 0 0,0 1 0 0 0,-1 0-1 0 0,1-1 1 0 0,0 0 0 0 0,0 1-1 0 0,0-1 1 0 0,1 0 10 0 0,11 3 71 0 0,1-1 0 0 0,0-1 0 0 0,-1 0 0 0 0,1-1 0 0 0,0-1 0 0 0,0 0 0 0 0,-1-1-1 0 0,1 0 1 0 0,-1-2 0 0 0,1 1 0 0 0,-1-2 0 0 0,0 0 0 0 0,0-1 0 0 0,-1 0 0 0 0,0-1 0 0 0,0 0 0 0 0,0-1-1 0 0,-1 0 1 0 0,-1-1 0 0 0,1-1 0 0 0,-1 0 0 0 0,6-8-71 0 0,5-4 58 0 0,-2-2 1 0 0,0 0-1 0 0,-2-1 1 0 0,-1-1-1 0 0,-1-1 1 0 0,-1-1-1 0 0,-1 0 1 0 0,-2 0-1 0 0,0-1 1 0 0,1-13-59 0 0,-7 24 22 0 0,-1-1-1 0 0,-1 0 1 0 0,-1-1 0 0 0,-1 1 0 0 0,0 0 0 0 0,-1-1 0 0 0,-2 1-1 0 0,0-4-21 0 0,-13 42-209 0 0,1 163 157 0 0,9 0-1 0 0,7 0 1 0 0,8 0 0 0 0,27 130 52 0 0,-21-184-11 0 0,15 226-36 0 0,-31-346 55 0 0,0-1 0 0 0,-1 1 1 0 0,0 0-1 0 0,0-1 0 0 0,-1 1 0 0 0,0 0 0 0 0,-1-1 0 0 0,1 1 0 0 0,-1-1 0 0 0,-1 0 0 0 0,1 1 0 0 0,-1-1 0 0 0,-1 0 0 0 0,1-1 0 0 0,-1 1 1 0 0,0-1-1 0 0,-1 1 0 0 0,0-1 0 0 0,1 0 0 0 0,-2-1 0 0 0,1 1 0 0 0,-1-1 0 0 0,0 0 0 0 0,0-1 0 0 0,0 1 0 0 0,-1-1 0 0 0,1-1 1 0 0,-1 1-1 0 0,0-1 0 0 0,0 0 0 0 0,-1 0 0 0 0,1-1 0 0 0,0 0 0 0 0,-8 0-8 0 0,4-1 16 0 0,0-1 0 0 0,0-1 0 0 0,0 0-1 0 0,1 0 1 0 0,-1-1 0 0 0,0 0 0 0 0,1-1 0 0 0,-1 0 0 0 0,1-1 0 0 0,0 0 0 0 0,0-1-1 0 0,1 0 1 0 0,-1 0 0 0 0,1-1 0 0 0,0-1 0 0 0,0 1 0 0 0,1-1 0 0 0,0-1-1 0 0,-1-1-15 0 0,-3-6 12 0 0,2 0 0 0 0,0 0-1 0 0,0-1 1 0 0,1 0 0 0 0,1-1-1 0 0,1 0 1 0 0,1 0 0 0 0,0-1-1 0 0,1 1 1 0 0,1-1 0 0 0,0 0-1 0 0,1-1 1 0 0,2 1 0 0 0,0 0-1 0 0,0-1 1 0 0,2 1 0 0 0,0-1-1 0 0,1 1 1 0 0,1 0-1 0 0,1 0 1 0 0,1 0 0 0 0,0 0-1 0 0,2-1-11 0 0,1-3-133 0 0,2 0 0 0 0,0 0 0 0 0,2 0 0 0 0,0 2 0 0 0,1-1 0 0 0,2 2 0 0 0,0 0 0 0 0,0 0-1 0 0,2 2 1 0 0,0 0 0 0 0,17-12 133 0 0,13-8-2620 0 0,-15 15-5676 0 0,-15 10-4182 0 0</inkml:trace>
  <inkml:trace contextRef="#ctx0" brushRef="#br0" timeOffset="14914.149">16294 1238 7226 0 0,'0'0'2760'0'0,"0"0"-941"0"0,0 0-535 0 0,0 0-119 0 0,0 0-44 0 0,0 0-43 0 0,0 0 19 0 0,0 0-12 0 0,0 0 2 0 0,0 0 25 0 0,0 0-123 0 0,0 0-162 0 0,0 0-115 0 0,23-6-68 0 0,68-21-47 0 0,-82 25-478 0 0,-1-1 1 0 0,0-1 0 0 0,1 1 0 0 0,-1-1 0 0 0,0-1 0 0 0,-1 0 0 0 0,1 0 0 0 0,-1 0 0 0 0,0-1-1 0 0,0 0 1 0 0,-1 0 0 0 0,0-1 0 0 0,0 0 0 0 0,0 0 0 0 0,-1 0 0 0 0,0-1 0 0 0,-1 0-1 0 0,4-8-119 0 0,-5 12 36 0 0,32-86 611 0 0,-34 87-632 0 0,-1 1 0 0 0,1-1 1 0 0,-1 1-1 0 0,0-1 0 0 0,0 1 1 0 0,0-1-1 0 0,0 1 0 0 0,0-1 1 0 0,-1 1-1 0 0,1-1 0 0 0,-1 1 1 0 0,0 0-1 0 0,1-1 0 0 0,-1 1 1 0 0,0 0-1 0 0,-1-1 0 0 0,1 1 0 0 0,0 0 1 0 0,-1 0-1 0 0,1 0 0 0 0,-1 0 1 0 0,1 0-1 0 0,-1 0 0 0 0,0 0 1 0 0,0 1-1 0 0,0-1 0 0 0,0 1 1 0 0,0-1-1 0 0,0 1 0 0 0,0 0 0 0 0,0 0 1 0 0,-1 0-1 0 0,1 0 0 0 0,-1 0 1 0 0,1 0-1 0 0,-2 1-15 0 0,-8-2-1 0 0,1 0 0 0 0,-1 2-1 0 0,0-1 1 0 0,1 1 0 0 0,-1 1 0 0 0,0 0 0 0 0,1 1-1 0 0,-1 0 1 0 0,1 1 0 0 0,0 0 0 0 0,0 1 0 0 0,0 0 0 0 0,0 1-1 0 0,1 0 1 0 0,-1 0 0 0 0,1 1 0 0 0,1 1 0 0 0,-1-1-1 0 0,1 2 1 0 0,0-1 0 0 0,1 1 0 0 0,0 1 0 0 0,0-1-1 0 0,1 1 1 0 0,0 1 0 0 0,0-1 0 0 0,1 1 0 0 0,0 1-1 0 0,1-1 1 0 0,0 1 0 0 0,1 0 0 0 0,0 0 0 0 0,1 0 0 0 0,0 0-1 0 0,1 1 1 0 0,0-1 0 0 0,0 8 1 0 0,1-8 13 0 0,1 0 0 0 0,0 0-1 0 0,1-1 1 0 0,0 1 0 0 0,1 0 0 0 0,0-1 0 0 0,1 1-1 0 0,0-1 1 0 0,0 1 0 0 0,1-1 0 0 0,1 0 0 0 0,0-1 0 0 0,0 1-1 0 0,1-1 1 0 0,0 0 0 0 0,0 0 0 0 0,1-1 0 0 0,0 0-1 0 0,1 0 1 0 0,0-1 0 0 0,0 0 0 0 0,0 0 0 0 0,8 4-13 0 0,-5-3 51 0 0,1-1 1 0 0,0-1 0 0 0,1 0 0 0 0,-1 0 0 0 0,1-1-1 0 0,0-1 1 0 0,1 0 0 0 0,-1 0 0 0 0,1-2-1 0 0,-1 0 1 0 0,1 0 0 0 0,0-1 0 0 0,0-1-1 0 0,0 0 1 0 0,-1-1 0 0 0,2-1-52 0 0,0-2 36 0 0,0 0 1 0 0,0-2-1 0 0,-1 1 0 0 0,0-2 1 0 0,0 0-1 0 0,0-1 0 0 0,-1 0 1 0 0,0-1-1 0 0,-1 0 1 0 0,0-1-1 0 0,0 0-36 0 0,57-72-1057 0 0,-59 61-3110 0 0,-1 0-3859 0 0,-7 16-4500 0 0</inkml:trace>
  <inkml:trace contextRef="#ctx0" brushRef="#br0" timeOffset="15499.662">16799 1426 6577 0 0,'0'0'4435'0'0,"0"0"-1987"0"0,0 0-493 0 0,0 0 92 0 0,0 0-64 0 0,0 0-231 0 0,0 0-370 0 0,0 0-391 0 0,0 0-228 0 0,0 0-109 0 0,0 0-78 0 0,0 0-99 0 0,0 0-83 0 0,4-9-73 0 0,75-159 1626 0 0,21-4-1389 0 0,-57 101-458 0 0,-43 68-94 0 0,0 2 0 0 0,0 1-12 0 0,0 0-6 0 0,0 0-21 0 0,0 0-22 0 0,0 0 5 0 0,0 26-196 0 0,0-2 252 0 0,-1-16-8 0 0,0 0 0 0 0,1 0 0 0 0,0 0 0 0 0,0 0 0 0 0,1 1 0 0 0,0-1 1 0 0,0 0-1 0 0,1 0 0 0 0,0-1 0 0 0,0 1 0 0 0,1 0 0 0 0,0-1 0 0 0,1 1 0 0 0,-1-1 0 0 0,1 0 0 0 0,1 0 1 0 0,2 3 1 0 0,1-1 9 0 0,-5-4 28 0 0,-1 0 0 0 0,1 0 1 0 0,1-1-1 0 0,-1 1 0 0 0,1-1 0 0 0,0 0 0 0 0,0 1 0 0 0,0-2 0 0 0,1 1 0 0 0,-1 0 1 0 0,1-1-1 0 0,0 0 0 0 0,0 0 0 0 0,0-1 0 0 0,0 1 0 0 0,0-1 0 0 0,1 0 0 0 0,-1 0 1 0 0,1-1-1 0 0,-1 0 0 0 0,1 0 0 0 0,0 0 0 0 0,-1 0 0 0 0,1-1 0 0 0,0 0 0 0 0,0 0 1 0 0,-1-1-1 0 0,1 0 0 0 0,0 0 0 0 0,-1 0 0 0 0,1 0 0 0 0,2-2-37 0 0,10-12 115 0 0,-1 0 0 0 0,-1-2 0 0 0,0 0 1 0 0,-2 0-1 0 0,0-1 0 0 0,0-1 0 0 0,-2-1 0 0 0,-1 0 0 0 0,0 0 0 0 0,-1-1 0 0 0,-1 0 0 0 0,-1-1 1 0 0,-1 0-1 0 0,-1 0 0 0 0,-1 0 0 0 0,-1-5-115 0 0,0-58-18 0 0,-4 84-45 0 0,0 1 0 0 0,-1-1 0 0 0,1 1 0 0 0,0-1 0 0 0,-1 1 0 0 0,1 0 0 0 0,0-1 0 0 0,-1 1 0 0 0,1-1 0 0 0,-1 1-1 0 0,1 0 1 0 0,-1 0 0 0 0,1-1 0 0 0,0 1 0 0 0,-1 0 0 0 0,1 0 0 0 0,-1-1 0 0 0,1 1 0 0 0,-1 0 0 0 0,0 0-1 0 0,1 0 1 0 0,-1 0 0 0 0,1 0 0 0 0,-1 0 0 0 0,1 0 0 0 0,-1 0 0 0 0,1 0 0 0 0,-1 0 0 0 0,1 0 0 0 0,-1 0-1 0 0,1 0 1 0 0,-1 0 0 0 0,1 1 0 0 0,-1-1 0 0 0,1 0 0 0 0,-1 0 0 0 0,1 1 0 0 0,-1-1 0 0 0,1 0 0 0 0,-1 0-1 0 0,1 1 1 0 0,-1-1 0 0 0,1 1 0 0 0,0-1 0 0 0,-1 0 0 0 0,1 1 0 0 0,0-1 0 0 0,-1 1 0 0 0,1-1 0 0 0,0 1 0 0 0,0-1-1 0 0,0 1 1 0 0,-1-1 0 0 0,1 1 0 0 0,0-1 0 0 0,0 1 0 0 0,0-1 0 0 0,0 1 0 0 0,0-1 0 0 0,0 1 0 0 0,0-1-1 0 0,0 1 1 0 0,0-1 0 0 0,0 1 63 0 0,-9 31-5778 0 0,7-21-354 0 0,0-2-6396 0 0</inkml:trace>
  <inkml:trace contextRef="#ctx0" brushRef="#br0" timeOffset="16385.661">17633 1102 0 0 0,'0'0'1619'0'0,"0"0"-13"0"0,0 0 22 0 0,0 0-12 0 0,0 0-38 0 0,0 0-94 0 0,0 0-97 0 0,0 0-112 0 0,0 0-101 0 0,0 0-79 0 0,0 0-78 0 0,0 0-68 0 0,0 0-44 0 0,2 15-2 0 0,8 46 0 0 0,-9-59-804 0 0,0-1-1 0 0,0 0 1 0 0,-1 0 0 0 0,1 1 0 0 0,0-1 0 0 0,0 0 0 0 0,0 0-1 0 0,0 0 1 0 0,1 0 0 0 0,-1 0 0 0 0,0 0 0 0 0,0-1-1 0 0,1 1 1 0 0,-1 0 0 0 0,0-1 0 0 0,1 1 0 0 0,-1-1 0 0 0,0 1-1 0 0,1-1 1 0 0,-1 1 0 0 0,1-1 0 0 0,-1 0 0 0 0,1 0 0 0 0,-1 0-1 0 0,1 0 1 0 0,-1 0 0 0 0,1 0 0 0 0,-1 0 0 0 0,0-1-1 0 0,1 1 1 0 0,-1 0 0 0 0,1-1 0 0 0,-1 1 0 0 0,0-1 0 0 0,2 0-99 0 0,-1 0 180 0 0,13-4 199 0 0,-1-1 0 0 0,-1 0 0 0 0,1-1 0 0 0,-1-1 0 0 0,0 0-1 0 0,-1 0 1 0 0,0-2 0 0 0,0 1 0 0 0,-1-2 0 0 0,8-9-379 0 0,-10 12 109 0 0,-1-1 1 0 0,0 0-1 0 0,0-1 0 0 0,-1 0 0 0 0,0 0 1 0 0,0 0-1 0 0,-2-1 0 0 0,1 0 0 0 0,-1 0 1 0 0,-1 0-1 0 0,0-1 0 0 0,0 0 1 0 0,-1 0-1 0 0,-1 0 0 0 0,0 0 0 0 0,0-9-109 0 0,-3 19 2 0 0,-1-1 0 0 0,1 0 0 0 0,-1 1 0 0 0,0-1 0 0 0,0 1 1 0 0,0-1-1 0 0,0 1 0 0 0,0 0 0 0 0,0 0 0 0 0,0 0 0 0 0,-1 0 0 0 0,1 0 0 0 0,-1 0 0 0 0,0 1 0 0 0,1-1 0 0 0,-1 1 0 0 0,0 0 0 0 0,0 0 0 0 0,0 0 0 0 0,0 0 0 0 0,0 0 0 0 0,0 1 0 0 0,0-1 0 0 0,0 1 0 0 0,0 0 0 0 0,0 0 0 0 0,0 0 0 0 0,0 0 0 0 0,0 1 0 0 0,0-1 0 0 0,0 1 0 0 0,0 0 0 0 0,0 0 0 0 0,0 0 0 0 0,-2 1-2 0 0,-13 4-30 0 0,1 1-1 0 0,0 1 1 0 0,1 1 0 0 0,0 0-1 0 0,0 1 1 0 0,1 1-1 0 0,0 0 1 0 0,1 1 0 0 0,0 0-1 0 0,1 1 1 0 0,0 1-1 0 0,1 0 1 0 0,1 1 0 0 0,-7 12 30 0 0,-57 111-271 0 0,73-132 265 0 0,0 1 1 0 0,1-1-1 0 0,-1 0 0 0 0,1 1 1 0 0,0-1-1 0 0,1 1 0 0 0,-1-1 1 0 0,1 1-1 0 0,1-1 1 0 0,-1 1-1 0 0,1-1 0 0 0,0 1 1 0 0,0-1-1 0 0,1 1 0 0 0,0-1 1 0 0,0 0-1 0 0,1 0 0 0 0,0 0 1 0 0,0 0-1 0 0,0 0 1 0 0,0-1-1 0 0,3 4 6 0 0,2 0 16 0 0,1-1 0 0 0,-1 1-1 0 0,1-2 1 0 0,1 1 0 0 0,-1-1 0 0 0,1 0 0 0 0,0-1 0 0 0,1 0 0 0 0,0-1 0 0 0,0 0-1 0 0,0-1 1 0 0,0 0 0 0 0,1 0 0 0 0,-1-2 0 0 0,1 1 0 0 0,0-1 0 0 0,0-1-1 0 0,0 0 1 0 0,0-1 0 0 0,0 0 0 0 0,0-1 0 0 0,-1 0 0 0 0,1-1 0 0 0,0 0 0 0 0,0-1-1 0 0,-1-1 1 0 0,1 1 0 0 0,-1-2 0 0 0,1 0-16 0 0,19-10 89 0 0,0-2-1 0 0,-1-1 1 0 0,-1-1 0 0 0,-1-2-1 0 0,-1 0 1 0 0,0-2 0 0 0,-2-1-1 0 0,-1-1 1 0 0,0-1-1 0 0,-3-2 1 0 0,0 0 0 0 0,-1 0-1 0 0,-2-2 1 0 0,-1-1 0 0 0,-1 0-1 0 0,-2-1 1 0 0,6-21-89 0 0,4-83 15 0 0,-24 135-17 0 0,0 0 0 0 0,-1 0 0 0 0,1 0 0 0 0,0 0 0 0 0,-1 0 1 0 0,1 0-1 0 0,0 0 0 0 0,-1 0 0 0 0,0 1 0 0 0,1-1 0 0 0,-1 0 0 0 0,1 0 1 0 0,-1 1-1 0 0,0-1 0 0 0,0 0 0 0 0,1 1 0 0 0,-1-1 0 0 0,0 0 0 0 0,0 1 1 0 0,0-1-1 0 0,0 1 0 0 0,1 0 0 0 0,-1-1 0 0 0,0 1 0 0 0,0 0 1 0 0,0-1-1 0 0,0 1 0 0 0,0 0 0 0 0,0 0 0 0 0,0 0 0 0 0,0 0 0 0 0,0 0 1 0 0,0 0-1 0 0,0 0 0 0 0,0 0 0 0 0,0 0 0 0 0,0 1 0 0 0,0-1 0 0 0,0 0 1 0 0,0 0-1 0 0,0 1 0 0 0,0-1 0 0 0,1 1 0 0 0,-1-1 0 0 0,0 1 2 0 0,-45 17-103 0 0,44-17 100 0 0,-9 4-12 0 0,0 0 0 0 0,1 1 0 0 0,-1 0 0 0 0,2 0 0 0 0,-1 2-1 0 0,1-1 1 0 0,0 1 0 0 0,0 0 0 0 0,1 1 0 0 0,0 0 0 0 0,0 0 0 0 0,1 1-1 0 0,1-1 1 0 0,-1 3 15 0 0,6-10-2 0 0,0 0-1 0 0,0 0 0 0 0,0 0 1 0 0,0 0-1 0 0,0 1 1 0 0,1-1-1 0 0,-1 0 1 0 0,1 1-1 0 0,0-1 0 0 0,0 1 1 0 0,0-1-1 0 0,0 0 1 0 0,0 1-1 0 0,0-1 0 0 0,0 0 1 0 0,1 1-1 0 0,-1-1 1 0 0,1 0-1 0 0,0 1 0 0 0,0-1 1 0 0,0 0-1 0 0,0 0 1 0 0,0 0-1 0 0,0 0 0 0 0,0 0 1 0 0,1 0-1 0 0,-1 0 1 0 0,1 0-1 0 0,0 0 0 0 0,-1-1 1 0 0,1 1-1 0 0,0-1 1 0 0,0 1-1 0 0,0-1 1 0 0,0 0-1 0 0,0 0 0 0 0,0 0 1 0 0,0 0-1 0 0,1 0 1 0 0,-1 0-1 0 0,0 0 0 0 0,1-1 3 0 0,102 18 30 0 0,-104-18-31 0 0,6 1 4 0 0,93 15 46 0 0,-97-14-44 0 0,0-1 0 0 0,0 0-1 0 0,0 1 1 0 0,0-1 0 0 0,-1 1 0 0 0,1 0-1 0 0,0 0 1 0 0,-1 0 0 0 0,0 1-1 0 0,1-1 1 0 0,-1 0 0 0 0,0 1 0 0 0,0-1-1 0 0,0 1 1 0 0,0 0 0 0 0,-1 0-1 0 0,1 0 1 0 0,-1 0 0 0 0,0 0 0 0 0,0 0-1 0 0,0 0 1 0 0,0 0 0 0 0,0 0-1 0 0,-1 1 1 0 0,1-1 0 0 0,-1 0 0 0 0,0 0-1 0 0,0 3-4 0 0,-2 10 13 0 0,-1-1 0 0 0,0 1 0 0 0,-1-1 0 0 0,-1 1 1 0 0,0-1-1 0 0,-1-1 0 0 0,0 1 0 0 0,-2-1 0 0 0,0 0 0 0 0,0-1 0 0 0,-9 11-13 0 0,-27 50-64 0 0,36-37-755 0 0,28-40-4471 0 0,-14-1-265 0 0,1 0-6414 0 0</inkml:trace>
  <inkml:trace contextRef="#ctx0" brushRef="#br0" timeOffset="17751.562">18894 951 15547 0 0,'0'0'1962'0'0,"0"0"-500"0"0,0 0-227 0 0,0 0-74 0 0,0 0-105 0 0,0 0-103 0 0,0 0-157 0 0,0 0-153 0 0,0 0-135 0 0,0 0-115 0 0,0 0-113 0 0,-35 11-116 0 0,-106 37-24 0 0,73-9 5 0 0,59-29-114 0 0,-8 5-20 0 0,0 2-1 0 0,2 0 1 0 0,0 1-1 0 0,1 0 0 0 0,0 1 1 0 0,2 1-1 0 0,0 0 1 0 0,2 1-1 0 0,0 0 0 0 0,-3 12-10 0 0,9 37-24 0 0,6-67 46 0 0,1 0-1 0 0,0-1 0 0 0,0 1 0 0 0,0-1 1 0 0,0 0-1 0 0,0 0 0 0 0,1 0 0 0 0,-1 0 0 0 0,1-1 1 0 0,-1 1-1 0 0,1-1 0 0 0,0 0 0 0 0,-1 0 1 0 0,1 0-1 0 0,0-1 0 0 0,0 1 0 0 0,0-1 1 0 0,-1 0-1 0 0,1 0 0 0 0,0 0 0 0 0,0-1 1 0 0,0 1-1 0 0,-1-1 0 0 0,1 0 0 0 0,0 0 1 0 0,0 0-1 0 0,0-1-21 0 0,15-5 183 0 0,-1-1 0 0 0,0-1 0 0 0,-1-1 0 0 0,0 0 0 0 0,0-1 0 0 0,-1 0 0 0 0,0-2-1 0 0,1-2-182 0 0,37-27 232 0 0,-8 8-88 0 0,-28 19-68 0 0,1 1 0 0 0,0 1 1 0 0,1 0-1 0 0,0 2 0 0 0,1 0 1 0 0,0 1-1 0 0,1 1 1 0 0,2 1-77 0 0,-20 8 10 0 0,-1 1 1 0 0,1-1 0 0 0,-1 1 0 0 0,1 1-1 0 0,-1-1 1 0 0,1 0 0 0 0,-1 1 0 0 0,0 0-1 0 0,0-1 1 0 0,1 1 0 0 0,-2 0-1 0 0,1 1 1 0 0,0-1 0 0 0,0 1 0 0 0,-1-1-1 0 0,1 1 1 0 0,-1 0 0 0 0,0 0 0 0 0,1 0-1 0 0,-1 0 1 0 0,-1 0 0 0 0,1 0 0 0 0,0 0-1 0 0,-1 1 1 0 0,0-1 0 0 0,0 1-1 0 0,0-1 1 0 0,0 1 0 0 0,0 0 0 0 0,-1-1-1 0 0,0 1 1 0 0,1 0 0 0 0,-1-1 0 0 0,-1 1-1 0 0,1 0 1 0 0,-1 1-11 0 0,3 6 15 0 0,42 229 200 0 0,-28-186-197 0 0,-6-30-22 0 0,-1 2-1 0 0,-2-1 1 0 0,0 1 0 0 0,-1 1-1 0 0,-2-1 1 0 0,-1 1-1 0 0,-1-1 1 0 0,-1 1-1 0 0,-1 0 1 0 0,-2 0-1 0 0,0-1 1 0 0,-2 1-1 0 0,-1-1 1 0 0,-1 1 4 0 0,1-13 5 0 0,-1-1 0 0 0,0 0 1 0 0,-1 0-1 0 0,0 0 0 0 0,-1-1 1 0 0,0 0-1 0 0,-1-1 0 0 0,0 0 1 0 0,-1 0-1 0 0,0-1 0 0 0,-1 0 1 0 0,0-1-1 0 0,-1 0 0 0 0,0-1 1 0 0,0 0-1 0 0,-1-1 0 0 0,1-1 1 0 0,-2 1-1 0 0,-9 2-5 0 0,6-2-1 0 0,0-1 1 0 0,-1-1-1 0 0,1 0 0 0 0,-1-1 1 0 0,0-1-1 0 0,0-1 0 0 0,0-1 1 0 0,0 0-1 0 0,0-1 0 0 0,-9-2 1 0 0,22 0-4 0 0,-1-1 0 0 0,1 0 0 0 0,-1 0 0 0 0,1 0 0 0 0,0-1-1 0 0,1 0 1 0 0,-1 0 0 0 0,1 0 0 0 0,0-1 0 0 0,0 1 0 0 0,0-1-1 0 0,0 0 1 0 0,1 0 0 0 0,0 0 0 0 0,0-1 0 0 0,0 1 0 0 0,1-1-1 0 0,-1 0 1 0 0,1 0 0 0 0,1 1 0 0 0,-1-1 0 0 0,1 0 0 0 0,0 0-1 0 0,1-1 1 0 0,-1 1 0 0 0,1 0 0 0 0,0 0 0 0 0,1 0 0 0 0,0 0-1 0 0,-1 0 1 0 0,2 0 0 0 0,0-3 4 0 0,6-21 0 0 0,2 1-1 0 0,1-1 1 0 0,1 2-1 0 0,1 0 1 0 0,2 0-1 0 0,1 2 1 0 0,1 0-1 0 0,1 0 1 0 0,1 2-1 0 0,1 0 1 0 0,19-16 0 0 0,-1-4-14 0 0,328-377-170 0 0,-306 354 184 0 0,52-80 82 0 0,-112 146-80 0 0,0 0 0 0 0,0 0 0 0 0,0 0 0 0 0,0 0 0 0 0,0 0 1 0 0,-1 0-1 0 0,1 0 0 0 0,0 0 0 0 0,-1 0 0 0 0,1 0 0 0 0,-1 0 0 0 0,1 0 0 0 0,-1 0 1 0 0,1 1-1 0 0,-1-1 0 0 0,0 0 0 0 0,0 0 0 0 0,1 1 0 0 0,-1-1 0 0 0,0 0 1 0 0,0 1-1 0 0,0-1 0 0 0,1 1 0 0 0,-1-1 0 0 0,0 1 0 0 0,0-1 0 0 0,0 1 1 0 0,0-1-1 0 0,0 1 0 0 0,0 0 0 0 0,0 0 0 0 0,0 0 0 0 0,0-1 0 0 0,0 1 0 0 0,0 0 1 0 0,0 0-1 0 0,0 0 0 0 0,0 1 0 0 0,0-1 0 0 0,0 0 0 0 0,0 0 0 0 0,0 1 1 0 0,0-1-1 0 0,0 0 0 0 0,0 1 0 0 0,0-1 0 0 0,0 1 0 0 0,0-1 0 0 0,0 1 0 0 0,0-1 1 0 0,1 1-1 0 0,-1 0 0 0 0,0-1 0 0 0,0 1 0 0 0,1 0 0 0 0,-1 0 0 0 0,0 0 1 0 0,1-1-1 0 0,-1 1 0 0 0,1 1-2 0 0,-6 0-2 0 0,0 2 0 0 0,1-1 1 0 0,-1 1-1 0 0,1 0 0 0 0,0 0 1 0 0,0 0-1 0 0,1 1 0 0 0,-1-1 1 0 0,1 1-1 0 0,0 0 0 0 0,1 1 0 0 0,-1-1 1 0 0,1 1-1 0 0,0-1 0 0 0,0 1 1 0 0,0 0-1 0 0,1 0 0 0 0,0 0 1 0 0,0 0-1 0 0,1 1 0 0 0,0-1 1 0 0,0 1-1 0 0,0-1 0 0 0,1 0 1 0 0,0 1-1 0 0,0-1 0 0 0,1 1 0 0 0,-1-1 1 0 0,1 1-1 0 0,2 4 2 0 0,68 44 20 0 0,48 15 41 0 0,-116-68-55 0 0,1 0 0 0 0,-1-1 0 0 0,0 0 0 0 0,1 0 0 0 0,-1 0-1 0 0,1 0 1 0 0,-1 0 0 0 0,1 0 0 0 0,0-1 0 0 0,-1 0 0 0 0,1 0-1 0 0,0 0 1 0 0,-1 0 0 0 0,1-1 0 0 0,0 1 0 0 0,-1-1 0 0 0,1 0-1 0 0,-1 0 1 0 0,1 0 0 0 0,-1 0 0 0 0,1-1 0 0 0,-1 0 0 0 0,0 1-1 0 0,0-1 1 0 0,0 0 0 0 0,0 0 0 0 0,0-1 0 0 0,0 1 0 0 0,-1-1-1 0 0,1 1 1 0 0,-1-1 0 0 0,1-1-6 0 0,142-205 219 0 0,-92 117-6 0 0,-49 88 19 0 0,-5 18-224 0 0,53 112 52 0 0,-30-84-38 0 0,-2 0 0 0 0,-2 2 0 0 0,-1 0 0 0 0,-3 1-1 0 0,-1 0 1 0 0,-3 1 0 0 0,-1 0 0 0 0,-2 13-22 0 0,1 75 13 0 0,-6 0 1 0 0,-8 31-14 0 0,5-148-1 0 0,0 0 0 0 0,0-1 0 0 0,-2 1 0 0 0,0 0 0 0 0,-1-1 0 0 0,0 0 0 0 0,-1 0 0 0 0,-1 0 0 0 0,-1-1 0 0 0,0 1 0 0 0,-1-2 0 0 0,-1 1 0 0 0,0-1 1 0 0,-1 0-1 0 0,0-1 0 0 0,-1 0 0 0 0,-6 4 1 0 0,13-14 1 0 0,0-1 1 0 0,0 1-1 0 0,0-1 1 0 0,0 0 0 0 0,-1 0-1 0 0,1 0 1 0 0,-1-1-1 0 0,1 0 1 0 0,-1 0 0 0 0,1 0-1 0 0,-1 0 1 0 0,0-1-1 0 0,1 1 1 0 0,-1-1 0 0 0,0 0-1 0 0,0-1 1 0 0,1 1-1 0 0,-1-1 1 0 0,0 0 0 0 0,1 0-1 0 0,-1-1 1 0 0,1 1-1 0 0,0-1 1 0 0,-1 0 0 0 0,1 0-1 0 0,0 0 1 0 0,0-1-1 0 0,0 1 1 0 0,-2-3-2 0 0,-2-1 0 0 0,0 0-1 0 0,0-1 1 0 0,0 0-1 0 0,1 0 1 0 0,1-1 0 0 0,-1 1-1 0 0,1-1 1 0 0,0-1 0 0 0,1 1-1 0 0,0-1 1 0 0,0 0-1 0 0,1 0 1 0 0,-1-4 0 0 0,1-5-2 0 0,1 1-1 0 0,0-1 1 0 0,2 1 0 0 0,0-1-1 0 0,1 1 1 0 0,1-1 0 0 0,0 0-1 0 0,2 1 1 0 0,0-1 0 0 0,1 1-1 0 0,0 0 1 0 0,1 0 0 0 0,1 1 0 0 0,1-1-1 0 0,1 1 1 0 0,0 1 0 0 0,1-1-1 0 0,0 1 1 0 0,1 1 0 0 0,1 0-1 0 0,0 0 1 0 0,1 1 0 0 0,1 1-1 0 0,0 0 1 0 0,0 1 0 0 0,1 0-1 0 0,2 0 3 0 0,18-16-64 0 0,0 2-1 0 0,2 1 0 0 0,1 2 0 0 0,0 1 1 0 0,2 2-1 0 0,0 2 0 0 0,1 2 0 0 0,1 1 1 0 0,15-2 64 0 0,91-11-1078 0 0,-48 17-2569 0 0,-72 7-1901 0 0,-9-1-6948 0 0</inkml:trace>
  <inkml:trace contextRef="#ctx0" brushRef="#br0" timeOffset="19648.17">6816 1853 12931 0 0,'0'0'1557'0'0,"0"0"-890"0"0,0 0-527 0 0,0 0-60 0 0,0 0 178 0 0,0 0 195 0 0,0 0 93 0 0,0 0 51 0 0,0 0-24 0 0,0 0-55 0 0,24-6-74 0 0,151-32 574 0 0,-109 30-281 0 0,0 2 1 0 0,1 4-1 0 0,22 3-737 0 0,-30-1 329 0 0,922 0 1856 0 0,-655-19-1894 0 0,461-54 470 0 0,-409 32-389 0 0,-192 22-237 0 0,47-6 262 0 0,122 7-397 0 0,304 21 454 0 0,-299 0 339 0 0,130-24-793 0 0,234-4 456 0 0,-160 14-168 0 0,453 6-134 0 0,415 9 167 0 0,-696 7-101 0 0,1343-4 206 0 0,-975-5 70 0 0,-574-3-362 0 0,-265 7 99 0 0,-242-5-651 0 0,-15-1-10236 0 0,-5 0-2216 0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4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68 5497 0 0,'0'0'2369'0'0,"0"0"-950"0"0,0 0-418 0 0,0 0 83 0 0,0 0 291 0 0,0 0 236 0 0,0 0-46 0 0,0 0-352 0 0,0 0-433 0 0,0 0-306 0 0,0 0-30 0 0,4-1 140 0 0,196-6 4536 0 0,-177 9-4878 0 0,0-2 0 0 0,0-1 1 0 0,-1-1-1 0 0,1-1 0 0 0,0-1 0 0 0,-1-1 0 0 0,1-1 1 0 0,16-7-243 0 0,22-14 692 0 0,-64 77 447 0 0,-61 192-420 0 0,17 31-342 0 0,47-272-376 0 0,-19 138 208 0 0,-5-1 0 0 0,-7-2 0 0 0,-38 107-209 0 0,54-207 28 0 0,-13 65 41 0 0,28-101-66 0 0,0 0-12 0 0,0 0 23 0 0,0 0-22 0 0,0 0-2 0 0,0 0 16 0 0,20-103-334 0 0,-21-28-2154 0 0,-5 88-2006 0 0,-2 2-5297 0 0,4 28-2310 0 0</inkml:trace>
  <inkml:trace contextRef="#ctx0" brushRef="#br0" timeOffset="416.541">1 749 9290 0 0,'0'0'2083'0'0,"0"0"-463"0"0,0 0-191 0 0,0 0 52 0 0,0 0 17 0 0,0 0-112 0 0,0 0-219 0 0,0 0-198 0 0,0 0-102 0 0,0 0-16 0 0,0 0-18 0 0,0 0-20 0 0,31-10-40 0 0,99-30-54 0 0,143-13 1509 0 0,-16 2-1194 0 0,-255 60-121 0 0,-17 20-843 0 0,13-23 10 0 0,-68 188 307 0 0,52-139-301 0 0,17-54-72 0 0,1-1 0 0 0,0 3-3 0 0,0-2-2 0 0,0-1-19 0 0,0 0-5 0 0,0 0 0 0 0,0 0-22 0 0,0 0-26 0 0,4-20-3850 0 0,0 15 2516 0 0,-2 2-1141 0 0,1 0-4385 0 0,-1-3-5814 0 0</inkml:trace>
  <inkml:trace contextRef="#ctx0" brushRef="#br0" timeOffset="1373.477">993 756 4569 0 0,'0'0'2717'0'0,"0"0"-660"0"0,0 0-16 0 0,0 0 174 0 0,0 0-21 0 0,0 0-271 0 0,0 0-491 0 0,0 0-389 0 0,0 0-242 0 0,0 0-164 0 0,0 0-111 0 0,0 0-99 0 0,0 0-83 0 0,-12 3-50 0 0,2-1-223 0 0,6-1-50 0 0,0-1 1 0 0,0 1-1 0 0,0 0 0 0 0,0 0 1 0 0,1 0-1 0 0,-1 1 0 0 0,0-1 0 0 0,1 1 1 0 0,-1 0-1 0 0,1 0 0 0 0,-1 0 1 0 0,1 0-1 0 0,0 1 0 0 0,0-1 0 0 0,0 1 1 0 0,0 0-1 0 0,0 0 0 0 0,0 1-21 0 0,1-2 25 0 0,-6 8 40 0 0,0 0-1 0 0,1 1 0 0 0,0 0 0 0 0,0 0 0 0 0,1 0 0 0 0,1 1 0 0 0,0 0 0 0 0,0 0 0 0 0,1 0 0 0 0,1 1 0 0 0,0-1 0 0 0,1 1 0 0 0,0 0-64 0 0,1-9 10 0 0,0 1 1 0 0,1 0-1 0 0,-1-1 0 0 0,1 1 1 0 0,0-1-1 0 0,0 1 0 0 0,1 0 1 0 0,0-1-1 0 0,-1 1 1 0 0,1-1-1 0 0,1 1 0 0 0,-1-1 1 0 0,1 0-1 0 0,-1 1 0 0 0,1-1 1 0 0,0 0-1 0 0,1 0 1 0 0,-1 0-1 0 0,1-1 0 0 0,0 1 1 0 0,0 0-1 0 0,0-1 0 0 0,0 0 1 0 0,0 0-1 0 0,1 0 0 0 0,0 0 1 0 0,-1 0-1 0 0,1-1 1 0 0,0 1-1 0 0,0-1 0 0 0,3 1-10 0 0,0-1 68 0 0,1-1 0 0 0,-1 1 0 0 0,1-1 0 0 0,-1-1 0 0 0,1 1 0 0 0,0-1 0 0 0,-1 0 0 0 0,1-1 0 0 0,-1 0 0 0 0,1 0 0 0 0,-1-1 0 0 0,1 0 0 0 0,-1 0 0 0 0,0 0 0 0 0,0-1 0 0 0,0-1 0 0 0,0 1 0 0 0,-1-1 0 0 0,1 0 1 0 0,-1 0-1 0 0,0-1 0 0 0,0 0 0 0 0,3-3-68 0 0,4-4 98 0 0,-1 0 0 0 0,0-1 0 0 0,-1 0 0 0 0,0-1 0 0 0,-1-1 0 0 0,-1 1 0 0 0,0-1 0 0 0,-1-1 0 0 0,-1 1 0 0 0,0-2-98 0 0,-4 8 31 0 0,0 0-1 0 0,-1 0 1 0 0,0 0 0 0 0,-1 0-1 0 0,0 0 1 0 0,0-1 0 0 0,-1 1 0 0 0,0-1-1 0 0,0 1 1 0 0,-1 0 0 0 0,-1-1-1 0 0,-1-6-30 0 0,2 12-8 0 0,0 0 0 0 0,0 1 0 0 0,-1-1 0 0 0,1 0 0 0 0,-1 1 0 0 0,0-1 0 0 0,0 1 0 0 0,0 0-1 0 0,-1-1 1 0 0,1 1 0 0 0,-1 0 0 0 0,1 0 0 0 0,-1 1 0 0 0,0-1 0 0 0,0 0 0 0 0,0 1 0 0 0,-1 0 0 0 0,1 0-1 0 0,0 0 1 0 0,-1 0 0 0 0,0 0 0 0 0,1 1 0 0 0,-1 0 0 0 0,0 0 0 0 0,0 0 0 0 0,0 0 0 0 0,1 0 0 0 0,-1 1-1 0 0,0-1 1 0 0,0 1 0 0 0,-1 0 8 0 0,5 0-3 0 0,-8-1-54 0 0,1 0 1 0 0,-1 0-1 0 0,1 1 0 0 0,-1 0 1 0 0,1 0-1 0 0,-1 0 0 0 0,1 1 1 0 0,0 0-1 0 0,-1 1 1 0 0,1 0-1 0 0,0 0 0 0 0,0 0 1 0 0,0 1-1 0 0,0 0 0 0 0,0 1 1 0 0,1-1-1 0 0,-1 1 1 0 0,1 0-1 0 0,0 1 0 0 0,0 0 1 0 0,1 0-1 0 0,-1 0 0 0 0,1 0 1 0 0,0 1-1 0 0,-1 2 57 0 0,6-6-7 0 0,-1-1 0 0 0,1 1 0 0 0,0 0 0 0 0,0 0 0 0 0,-1 0 0 0 0,1 0 0 0 0,1 0 0 0 0,-1 0 0 0 0,0 0 0 0 0,0 0 0 0 0,1 0 0 0 0,-1 0 0 0 0,1 0 0 0 0,-1-1 0 0 0,1 1-1 0 0,0 0 1 0 0,0 0 0 0 0,0-1 0 0 0,0 1 0 0 0,0 0 0 0 0,0-1 0 0 0,1 1 0 0 0,-1-1 0 0 0,0 0 0 0 0,1 1 0 0 0,-1-1 0 0 0,1 0 0 0 0,-1 0 0 0 0,1 0 0 0 0,0 0 0 0 0,-1 0 0 0 0,1 0 0 0 0,0 0 0 0 0,1 0 7 0 0,66 20 74 0 0,115-13 281 0 0,-158-11-281 0 0,0-1 0 0 0,1-1 0 0 0,-1-2 0 0 0,-1 0 0 0 0,1-2 0 0 0,-2 0 0 0 0,1-2 0 0 0,-1-1 0 0 0,13-8-74 0 0,-31 16 27 0 0,-1 1 0 0 0,1-1-1 0 0,-1 0 1 0 0,0 0 0 0 0,0 0-1 0 0,0-1 1 0 0,-1 0 0 0 0,0 0-1 0 0,1 0 1 0 0,-2 0 0 0 0,1-1 0 0 0,-1 0-1 0 0,0 0 1 0 0,0 1 0 0 0,0-2-1 0 0,-1 1 1 0 0,0 0 0 0 0,0 0-1 0 0,0-1 1 0 0,-1 1 0 0 0,0-1-1 0 0,-1 1 1 0 0,1-1 0 0 0,-1 0-1 0 0,0 1 1 0 0,-1-4-27 0 0,0 8-11 0 0,1 0 0 0 0,-1 1 0 0 0,0-1-1 0 0,0 0 1 0 0,1 0 0 0 0,-1 1 0 0 0,0-1 0 0 0,-1 1 0 0 0,1-1 0 0 0,0 1 0 0 0,0-1 0 0 0,-1 1 0 0 0,1 0-1 0 0,0-1 1 0 0,-1 1 0 0 0,0 0 0 0 0,1 0 0 0 0,-1 0 0 0 0,0 0 0 0 0,1 1 0 0 0,-1-1 0 0 0,0 0-1 0 0,0 1 1 0 0,1-1 0 0 0,-1 1 0 0 0,0-1 0 0 0,0 1 0 0 0,0 0 0 0 0,0 0 0 0 0,0 0 0 0 0,0 0 0 0 0,0 0-1 0 0,1 0 1 0 0,-1 1 0 0 0,0-1 0 0 0,0 1 0 0 0,0-1 0 0 0,0 1 0 0 0,1 0 0 0 0,-1-1 0 0 0,0 1-1 0 0,1 0 1 0 0,-1 0 0 0 0,0 0 0 0 0,1 1 0 0 0,-1-1 0 0 0,1 0 0 0 0,0 0 0 0 0,-1 1 0 0 0,1-1 0 0 0,0 1-1 0 0,0-1 1 0 0,0 1 0 0 0,0 0 0 0 0,0 0 11 0 0,2 1-3 0 0,1 0-1 0 0,-1 0 1 0 0,1 0-1 0 0,0 0 1 0 0,0 0-1 0 0,0 0 1 0 0,0 0-1 0 0,0-1 1 0 0,1 1-1 0 0,-1-1 1 0 0,1 0 0 0 0,0 0-1 0 0,0 0 1 0 0,0 0-1 0 0,0 0 1 0 0,0-1-1 0 0,0 1 1 0 0,0-1-1 0 0,0 0 1 0 0,1 0-1 0 0,-1 0 1 0 0,0 0-1 0 0,1 0 1 0 0,-1-1 0 0 0,1 0 3 0 0,12 6-1 0 0,22 7 5 0 0,-31-12 12 0 0,0 0 0 0 0,-1 0-1 0 0,0 0 1 0 0,1 1-1 0 0,-1 0 1 0 0,0 1 0 0 0,0-1-1 0 0,0 1 1 0 0,0 0 0 0 0,0 1-1 0 0,-1 0 1 0 0,0-1-1 0 0,0 2 1 0 0,0-1 0 0 0,0 0-1 0 0,0 1 1 0 0,-1 0-1 0 0,0 0 1 0 0,0 1 0 0 0,0-1-1 0 0,-1 1 1 0 0,0 0-1 0 0,0-1 1 0 0,0 2 0 0 0,-1-1-1 0 0,1 0 1 0 0,-1 1-16 0 0,-2 7 103 0 0,0-1-1 0 0,-1 1 1 0 0,-1 0 0 0 0,0-1 0 0 0,0 1 0 0 0,-2-1-1 0 0,1 0 1 0 0,-2 0 0 0 0,0 0 0 0 0,0 0-1 0 0,-1-1 1 0 0,-1 0-103 0 0,-31 89 494 0 0,37-99-493 0 0,0 0 1 0 0,0-1-1 0 0,1 1 1 0 0,-1 0-1 0 0,0 0 0 0 0,1 0 1 0 0,0 0-1 0 0,-1 0 1 0 0,1 0-1 0 0,0 0 0 0 0,0 0 1 0 0,0 0-1 0 0,0 0 1 0 0,0 1-1 0 0,0-1 1 0 0,1 0-1 0 0,-1 0 0 0 0,1 0 1 0 0,0-1-1 0 0,-1 1 1 0 0,1 0-1 0 0,0 0 1 0 0,0 0-1 0 0,0 0 0 0 0,0-1 1 0 0,0 1-1 0 0,1 0 1 0 0,-1-1-1 0 0,1 1 0 0 0,-1-1 1 0 0,1 0-1 0 0,-1 1 1 0 0,1-1-1 0 0,-1 0 1 0 0,1 0-1 0 0,0 0 0 0 0,0 0 1 0 0,0 0-1 0 0,0 0 1 0 0,0-1-1 0 0,0 1 0 0 0,0-1 1 0 0,0 1-1 0 0,0-1 1 0 0,0 0-1 0 0,0 0 1 0 0,1 0-2 0 0,58-11-2406 0 0,-53 8-3873 0 0,-7 3-5738 0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38 2264 0 0,'0'0'1342'0'0,"0"0"-20"0"0,0 0 250 0 0,0 0 294 0 0,0 0 193 0 0,0 0-24 0 0,0 0-275 0 0,0 0-310 0 0,0 0-234 0 0,0 0-171 0 0,0 0-109 0 0,0 0-68 0 0,-3-6-71 0 0,-9-16-58 0 0,-26 13 1812 0 0,26 11-2408 0 0,0 0 0 0 0,1 1 0 0 0,-1 0 0 0 0,1 0 0 0 0,0 2 0 0 0,0-1 0 0 0,1 1-1 0 0,-1 1 1 0 0,1 0 0 0 0,0 1 0 0 0,1 0 0 0 0,-1 0 0 0 0,1 1 0 0 0,-3 4-143 0 0,-9 4 133 0 0,10-7-102 0 0,0 0 0 0 0,1 1 0 0 0,0 0 0 0 0,1 0 0 0 0,0 1 0 0 0,0 0 0 0 0,1 1 0 0 0,1 0 0 0 0,0 0-1 0 0,0 0 1 0 0,2 1 0 0 0,-1 0 0 0 0,2 0 0 0 0,0 1 0 0 0,0-1 0 0 0,1 1 0 0 0,1 0 0 0 0,0 0 0 0 0,1 0 0 0 0,0 0 0 0 0,2 3-31 0 0,0-12 38 0 0,0 0 0 0 0,0 0 0 0 0,1-1 0 0 0,0 1 0 0 0,0-1-1 0 0,0 0 1 0 0,0 0 0 0 0,1 1 0 0 0,0-2 0 0 0,0 1 0 0 0,0 0 0 0 0,0 0 0 0 0,1-1 0 0 0,-1 0 0 0 0,1 0 0 0 0,0 0 0 0 0,0 0 0 0 0,0 0 0 0 0,0-1 0 0 0,0 0 0 0 0,1 1 0 0 0,-1-2 0 0 0,1 1 0 0 0,-1 0 0 0 0,1-1 0 0 0,0 0 0 0 0,-1 0 0 0 0,1-1 0 0 0,0 1 0 0 0,0-1 0 0 0,0 0 0 0 0,0 0-1 0 0,-1-1 1 0 0,1 1 0 0 0,0-1 0 0 0,0 0 0 0 0,-1 0 0 0 0,1-1 0 0 0,0 1 0 0 0,-1-1 0 0 0,0 0 0 0 0,1-1 0 0 0,-1 1 0 0 0,0-1 0 0 0,2-1-38 0 0,19-17 133 0 0,0-1 0 0 0,-2-1 0 0 0,0-2 0 0 0,-2 0 0 0 0,-1-1 1 0 0,8-14-134 0 0,11-13 41 0 0,-22 31-21 0 0,72-74 139 0 0,-86 97-157 0 0,-1-1 1 0 0,1 1 0 0 0,0 0-1 0 0,-1 0 1 0 0,1 1-1 0 0,-1-1 1 0 0,1 0-1 0 0,-1 1 1 0 0,0 0-1 0 0,1-1 1 0 0,-1 1-1 0 0,0 0 1 0 0,0 0-1 0 0,0 0 1 0 0,0 1 0 0 0,-1-1-1 0 0,1 0 1 0 0,-1 1-1 0 0,1-1 1 0 0,-1 1-1 0 0,0-1 1 0 0,0 1-1 0 0,0 0 1 0 0,0-1-1 0 0,0 1 1 0 0,-1 0-1 0 0,1 0 1 0 0,-1 0 0 0 0,0-1-1 0 0,0 1 1 0 0,0 0-3 0 0,46 229 286 0 0,-47-230-368 0 0,1 1 0 0 0,0-1-1 0 0,0 0 1 0 0,0 1 0 0 0,0-1-1 0 0,0 0 1 0 0,0 1 0 0 0,1-1-1 0 0,-1 0 1 0 0,1 0 0 0 0,-1 0-1 0 0,1 1 1 0 0,0-1 0 0 0,0 0-1 0 0,0 0 1 0 0,0 0 0 0 0,0 0-1 0 0,1 0 1 0 0,-1 0 0 0 0,1-1-1 0 0,-1 1 1 0 0,1 0-1 0 0,0-1 1 0 0,-1 1 0 0 0,1-1-1 0 0,0 0 1 0 0,0 1 0 0 0,0-1-1 0 0,0 0 1 0 0,0 0 0 0 0,0 0-1 0 0,1 0 1 0 0,-1-1 0 0 0,0 1-1 0 0,2 0 83 0 0,17-1-3435 0 0,-9 0-3228 0 0,-5 0-5398 0 0</inkml:trace>
  <inkml:trace contextRef="#ctx0" brushRef="#br0" timeOffset="531.661">716 402 7778 0 0,'0'0'2205'0'0,"0"0"-105"0"0,0 0 99 0 0,0 0 20 0 0,0 0-220 0 0,0 0-417 0 0,0 0-495 0 0,0 0-354 0 0,0 0-152 0 0,0 0-24 0 0,0 0 12 0 0,0 0 22 0 0,0 0 12 0 0,3-3-17 0 0,122-197 2354 0 0,-34 61-2666 0 0,-84 126-255 0 0,-7 20-139 0 0,-1-4 107 0 0,-23 166-18 0 0,23-162 33 0 0,1 1-1 0 0,0 0 1 0 0,0 0-1 0 0,1 0 1 0 0,-1 0-1 0 0,2 0 1 0 0,-1 0-1 0 0,1-1 1 0 0,1 1-1 0 0,-1 0 1 0 0,1-1-1 0 0,1 0 1 0 0,-1 0-1 0 0,1 0 1 0 0,0 0-1 0 0,1 0-1 0 0,-2-5 16 0 0,0 0-1 0 0,1 0 0 0 0,-1-1 1 0 0,1 1-1 0 0,0-1 1 0 0,-1 1-1 0 0,1-1 1 0 0,0 0-1 0 0,0-1 1 0 0,-1 1-1 0 0,1-1 1 0 0,0 1-1 0 0,0-1 1 0 0,0 0-1 0 0,0-1 0 0 0,0 1 1 0 0,-1-1-1 0 0,1 1 1 0 0,0-1-1 0 0,0-1 1 0 0,-1 1-1 0 0,1 0 1 0 0,0-1-1 0 0,-1 0 1 0 0,1 1-1 0 0,-1-1 1 0 0,0-1-1 0 0,0 1 0 0 0,0 0 1 0 0,0-1-1 0 0,0 0 1 0 0,1-1-16 0 0,28-24 260 0 0,-1-1-1 0 0,-2-2 1 0 0,-1-1 0 0 0,15-24-260 0 0,-36 47 35 0 0,0-1 0 0 0,0 1 0 0 0,-2-1 0 0 0,1 0 0 0 0,-1-1 0 0 0,0 1 0 0 0,-1-1 0 0 0,-1 0 0 0 0,0 0 0 0 0,0-1 0 0 0,-1 1 0 0 0,1-8-35 0 0,-41 23-3409 0 0,32 13-680 0 0,4-9-3464 0 0,0-4-4759 0 0</inkml:trace>
  <inkml:trace contextRef="#ctx0" brushRef="#br0" timeOffset="1213.256">1462 30 16019 0 0,'0'0'2054'0'0,"0"0"-299"0"0,0 0-212 0 0,0 0-130 0 0,0 0-179 0 0,0 0-244 0 0,0 0-275 0 0,0 0-275 0 0,0 0-171 0 0,0 0-91 0 0,0 0-57 0 0,0 0 6 0 0,-8 15-15 0 0,-26 48-27 0 0,19 25 67 0 0,13-80-143 0 0,0 0 0 0 0,0 0-1 0 0,2 1 1 0 0,-1-1 0 0 0,1 0 0 0 0,0 1-1 0 0,0-1 1 0 0,1 0 0 0 0,0 0-1 0 0,1 1 1 0 0,0-1 0 0 0,0 0 0 0 0,1 0-1 0 0,0-1 1 0 0,0 1 0 0 0,0 0 0 0 0,1-1-1 0 0,1 0 1 0 0,-1 0 0 0 0,1 0-1 0 0,0-1 1 0 0,2 2-9 0 0,-5-6 18 0 0,1-1-1 0 0,-1 1 0 0 0,1-1 0 0 0,-1 1 1 0 0,1-1-1 0 0,0 0 0 0 0,0 0 1 0 0,-1 0-1 0 0,1 0 0 0 0,0-1 1 0 0,0 1-1 0 0,0-1 0 0 0,0 0 1 0 0,0 0-1 0 0,0 0 0 0 0,0 0 0 0 0,0 0 1 0 0,0-1-1 0 0,0 1 0 0 0,0-1 1 0 0,-1 0-1 0 0,1 1 0 0 0,0-1 1 0 0,0-1-1 0 0,-1 1 0 0 0,1 0 1 0 0,0-1-1 0 0,-1 1 0 0 0,0-1 0 0 0,1 0 1 0 0,-1 0-1 0 0,1-1-17 0 0,66-72 549 0 0,18-79 63 0 0,-24 37-358 0 0,-60 119-254 0 0,0 1 0 0 0,0-1 0 0 0,0 1 0 0 0,0-1 1 0 0,0 1-1 0 0,-1 0 0 0 0,1 0 0 0 0,-1 0 0 0 0,0 0 1 0 0,0 1-1 0 0,0-1 0 0 0,0 1 0 0 0,-1-1 0 0 0,1 1 1 0 0,-1-1-1 0 0,0 1 0 0 0,0 0 0 0 0,0 0 0 0 0,-1 0 1 0 0,1 2-1 0 0,37 229 62 0 0,-23-156-71 0 0,-5 1 0 0 0,-2 1-1 0 0,-5 0 1 0 0,-2 0 0 0 0,-6 13 9 0 0,3-75-2 0 0,-1-1 0 0 0,0 0 0 0 0,-2 0 0 0 0,0 0 0 0 0,-1 0 0 0 0,-1-1 0 0 0,-1 0 1 0 0,-7 12 1 0 0,11-22-1 0 0,0-1 0 0 0,0 0 1 0 0,0 0-1 0 0,-1 0 1 0 0,0-1-1 0 0,0 1 1 0 0,0-1-1 0 0,-1-1 1 0 0,0 1-1 0 0,0-1 0 0 0,0 0 1 0 0,0 0-1 0 0,0 0 1 0 0,-1-1-1 0 0,0 0 1 0 0,0-1-1 0 0,0 1 0 0 0,0-1 1 0 0,0-1-1 0 0,0 1 1 0 0,0-1-1 0 0,-1 0 1 0 0,-2-1 0 0 0,7 1 0 0 0,-1-1 1 0 0,1 1 0 0 0,-1-1 0 0 0,1 0-1 0 0,0 0 1 0 0,-1 0 0 0 0,1-1 0 0 0,-1 1-1 0 0,1-1 1 0 0,-1 0 0 0 0,1 0 0 0 0,0 0-1 0 0,0 0 1 0 0,0-1 0 0 0,-1 1 0 0 0,1-1-1 0 0,1 0 1 0 0,-1 0 0 0 0,0 0 0 0 0,0 0-1 0 0,1 0 1 0 0,-1-1 0 0 0,1 1-1 0 0,-1-1 1 0 0,1 1 0 0 0,0-1 0 0 0,0 0-1 0 0,1 0 1 0 0,-1 0 0 0 0,0 0 0 0 0,1 0-1 0 0,0-1 1 0 0,0 1 0 0 0,-1-2-1 0 0,1-11-2 0 0,0 0 0 0 0,0 1 0 0 0,2-1 0 0 0,0 1 0 0 0,0-1 0 0 0,2 1 0 0 0,0-1 0 0 0,0 1 0 0 0,2 0 0 0 0,0 0 0 0 0,0 1 0 0 0,2 0 0 0 0,0 0 0 0 0,0 0-1 0 0,1 1 1 0 0,1 0 0 0 0,0 0 0 0 0,1 1 0 0 0,0 0 0 0 0,1 1 0 0 0,10-9 2 0 0,0 2-121 0 0,0 1 0 0 0,1 1 0 0 0,1 1 0 0 0,0 1 0 0 0,1 0 0 0 0,1 2 0 0 0,0 1 0 0 0,0 1 0 0 0,1 2 0 0 0,1 0 0 0 0,4 0 121 0 0,-19 4-2323 0 0,-9 2-734 0 0,0 0-3388 0 0,0-1-5964 0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5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303 526 0 0 0,'0'0'769'0'0,"0"0"684"0"0,0 0 305 0 0,0 0 1 0 0,0 0-92 0 0,0 0-144 0 0,0 0-86 0 0,0 0 18 0 0,-6-26 7388 0 0,-44 12-5288 0 0,38 16-3366 0 0,0 0 0 0 0,0 1-1 0 0,1 0 1 0 0,-1 1 0 0 0,1 0-1 0 0,0 1 1 0 0,0 0 0 0 0,0 1 0 0 0,-6 4-189 0 0,9-5 69 0 0,-1 0 1 0 0,0 0 0 0 0,1 1 0 0 0,0 0 0 0 0,1 1 0 0 0,-1 0 0 0 0,1 0 0 0 0,1 1 0 0 0,-1-1 0 0 0,1 1-1 0 0,0 1 1 0 0,1-1 0 0 0,0 1 0 0 0,1 0 0 0 0,-1 0 0 0 0,2 1 0 0 0,-1-1 0 0 0,1 1 0 0 0,1 0 0 0 0,0-1 0 0 0,0 1-1 0 0,1 0 1 0 0,0 0 0 0 0,1 3-70 0 0,0-5 23 0 0,0 0 0 0 0,0-1 0 0 0,1 1 0 0 0,1 0 0 0 0,-1-1 0 0 0,1 1-1 0 0,0-1 1 0 0,1 1 0 0 0,0-1 0 0 0,0 0 0 0 0,0 0 0 0 0,1-1 0 0 0,0 1 0 0 0,0 0 0 0 0,1-1 0 0 0,0 0-1 0 0,0 0 1 0 0,3 2-23 0 0,-3-5 88 0 0,0 1 0 0 0,1-1-1 0 0,-1 0 1 0 0,0 0 0 0 0,1 0 0 0 0,0-1-1 0 0,-1 0 1 0 0,1 0 0 0 0,0 0 0 0 0,0-1-1 0 0,0 0 1 0 0,1 0 0 0 0,-1-1-1 0 0,0 1 1 0 0,2-2-88 0 0,36 1-4870 0 0,-18 0-3872 0 0,-26 0-2936 0 0</inkml:trace>
  <inkml:trace contextRef="#ctx0" brushRef="#br0" timeOffset="353">741 559 9218 0 0,'0'0'2284'0'0,"0"0"-184"0"0,0 0-103 0 0,0 0-158 0 0,0 0-361 0 0,0 0-380 0 0,0 0-309 0 0,0 0-158 0 0,0 0-54 0 0,0 0-87 0 0,0 0-91 0 0,0 0-65 0 0,-30 30-59 0 0,-91 93-48 0 0,72-56 50 0 0,45-55-214 0 0,1-7-46 0 0,1 0 0 0 0,0-1 0 0 0,1 1 0 0 0,-1 0 0 0 0,1 0 1 0 0,0 0-1 0 0,0 0 0 0 0,0 0 0 0 0,1 0 0 0 0,0 1 0 0 0,0-1 0 0 0,0 0 1 0 0,1 0-1 0 0,-1 0 0 0 0,1 0 0 0 0,0 0 0 0 0,1 0 0 0 0,-1 0 0 0 0,1 0 1 0 0,0 0-1 0 0,0-1 0 0 0,1 1 0 0 0,0-1 0 0 0,-1 0 0 0 0,1 1 0 0 0,0-1 0 0 0,1 0 1 0 0,-1-1-1 0 0,1 1 0 0 0,0-1 0 0 0,0 1 0 0 0,0-1 0 0 0,0 0 0 0 0,1-1 1 0 0,-1 1-1 0 0,1-1 0 0 0,-1 0 0 0 0,1 0 0 0 0,0 0 0 0 0,0 0-17 0 0,5 0 82 0 0,0 0 0 0 0,-1 0-1 0 0,1-1 1 0 0,0 0 0 0 0,0 0 0 0 0,0-1-1 0 0,0-1 1 0 0,0 0 0 0 0,-1 0-1 0 0,1-1 1 0 0,0 0 0 0 0,-1 0 0 0 0,1-1-1 0 0,-1-1 1 0 0,0 0 0 0 0,0 0 0 0 0,0 0-1 0 0,-1-1 1 0 0,1-1 0 0 0,-1 1-1 0 0,0-1 1 0 0,-1-1 0 0 0,0 1 0 0 0,0-1-1 0 0,0-1 1 0 0,-1 1 0 0 0,0-1-1 0 0,0 0 1 0 0,-1 0 0 0 0,0-1 0 0 0,0 0-1 0 0,-1 0 1 0 0,0 0 0 0 0,-1 0-1 0 0,0-1 1 0 0,0 1 0 0 0,-1-1 0 0 0,0 1-1 0 0,-1-1 1 0 0,0-3-82 0 0,0 4-7 0 0,-1 1 0 0 0,1 0 0 0 0,-2-1 0 0 0,1 1 0 0 0,-1 0-1 0 0,0-1 1 0 0,-1 1 0 0 0,0 0 0 0 0,0 0 0 0 0,-1 0 0 0 0,0 0 0 0 0,0 1 0 0 0,-1-1 0 0 0,0 1 0 0 0,0 0-1 0 0,-1 0 1 0 0,0 0 0 0 0,0 1 0 0 0,0-1 0 0 0,-1 1 0 0 0,0 0 0 0 0,0 1 0 0 0,-1 0 0 0 0,1 0 0 0 0,-1 0-1 0 0,-1 1 1 0 0,1 0 0 0 0,-6-3 7 0 0,8 6-133 0 0,1-1 0 0 0,-1 1 0 0 0,1 0 0 0 0,-1 1 0 0 0,1-1 0 0 0,-1 1 0 0 0,0-1 1 0 0,1 2-1 0 0,-1-1 0 0 0,1 0 0 0 0,-1 1 0 0 0,0 0 0 0 0,1 0 0 0 0,0 0 0 0 0,-1 1 0 0 0,1-1 0 0 0,0 1 0 0 0,-1 0 0 0 0,1 0 0 0 0,-1 1 133 0 0,-42 40-9281 0 0,40-34-2057 0 0</inkml:trace>
  <inkml:trace contextRef="#ctx0" brushRef="#br0" timeOffset="891.763">982 880 5785 0 0,'0'0'3868'0'0,"0"0"-1077"0"0,0 0-397 0 0,0 0-139 0 0,0 0-291 0 0,0 0-351 0 0,0 0-369 0 0,0 0-334 0 0,0 0-236 0 0,0 0-156 0 0,0 0-89 0 0,0 0-42 0 0,0 0 0 0 0,3-11-10 0 0,28-74 614 0 0,113-132 240 0 0,-108 187-1474 0 0,-36 52-88 0 0,-2 15 373 0 0,11 73-35 0 0,-2-90-40 0 0,-6-14 41 0 0,0 0 0 0 0,1 0 0 0 0,0-1 0 0 0,0 1-1 0 0,0 0 1 0 0,1-1 0 0 0,-1 1 0 0 0,1-1 0 0 0,1 0 0 0 0,-1 0-1 0 0,1 0 1 0 0,0 0 0 0 0,0-1 0 0 0,0 1 0 0 0,1-1-1 0 0,0 0 1 0 0,-1-1 0 0 0,1 1 0 0 0,1-1 0 0 0,-1 0 0 0 0,3 1-8 0 0,-2-4 74 0 0,0-1 0 0 0,0 0 1 0 0,0 0-1 0 0,0-1 0 0 0,0 0 1 0 0,-1 0-1 0 0,1 0 0 0 0,-1 0 1 0 0,1-1-1 0 0,-1 0 0 0 0,0 0 1 0 0,0-1-1 0 0,0 1 0 0 0,0-1 1 0 0,-1 0-1 0 0,1 0 0 0 0,-1-1 1 0 0,0 0-1 0 0,-1 1 0 0 0,1-1 1 0 0,-1 0-1 0 0,0 0 0 0 0,0-1 1 0 0,0 1-1 0 0,-1-1 0 0 0,0 0 1 0 0,0 1-1 0 0,0-1 0 0 0,-1 0 1 0 0,0 0-75 0 0,12-21 115 0 0,4-50-123 0 0,-15 44-3320 0 0,-2 33 666 0 0,0 0-3552 0 0,0 0-6119 0 0</inkml:trace>
  <inkml:trace contextRef="#ctx0" brushRef="#br0" timeOffset="1326.722">1915 445 9842 0 0,'0'0'4282'0'0,"0"0"-2033"0"0,0 0-730 0 0,0 0-138 0 0,0 0-115 0 0,0 0-158 0 0,0 0-217 0 0,0 0-228 0 0,0 0-134 0 0,0 0-72 0 0,0 0-64 0 0,0 0-54 0 0,0 0-46 0 0,-33 9-50 0 0,-105 30-42 0 0,78-14 92 0 0,51-14-218 0 0,8-10-74 0 0,-1 1-1 0 0,0-1 1 0 0,0 0-1 0 0,1 1 1 0 0,-1-1-1 0 0,1 1 1 0 0,-1-1-1 0 0,1 1 1 0 0,0 0-1 0 0,0 0 1 0 0,0-1-1 0 0,0 1 1 0 0,0 0 0 0 0,0 0-1 0 0,0 0 1 0 0,1 0-1 0 0,-1 0 1 0 0,0 0-1 0 0,1 1 1 0 0,0-1-1 0 0,0 0 1 0 0,-1 0-1 0 0,1 0 1 0 0,0 0-1 0 0,1 0 1 0 0,-1 0-1 0 0,0 1 1 0 0,1-1-1 0 0,-1 0 1 0 0,1 0-1 0 0,0 0 1 0 0,-1 0-1 0 0,1 0 1 0 0,0 0-1 0 0,0-1 1 0 0,0 1-1 0 0,1 0 1 0 0,-1 0-1 0 0,0-1 1 0 0,1 1 0 0 0,1 1-1 0 0,67 26 49 0 0,-56-25-40 0 0,-1 1 1 0 0,-1 0-1 0 0,1 1 0 0 0,-1 0 0 0 0,0 1 0 0 0,0 0 0 0 0,-1 1 0 0 0,8 6-9 0 0,-17-10 41 0 0,0-1 0 0 0,0 0 0 0 0,-1 1 0 0 0,1 0 0 0 0,-1-1-1 0 0,1 1 1 0 0,-1 0 0 0 0,0 0 0 0 0,-1-1 0 0 0,1 1 0 0 0,-1 0 0 0 0,1 0-1 0 0,-1 0 1 0 0,-1 0 0 0 0,1 0 0 0 0,0 0 0 0 0,-1 0 0 0 0,0-1-1 0 0,0 1 1 0 0,0 0 0 0 0,0 0 0 0 0,-1-1 0 0 0,1 1 0 0 0,-1-1 0 0 0,0 1-1 0 0,0-1 1 0 0,0 0 0 0 0,0 0 0 0 0,-1 1 0 0 0,0-2 0 0 0,1 1 0 0 0,-1 0-1 0 0,0-1 1 0 0,0 1 0 0 0,0-1 0 0 0,-1 0 0 0 0,1 0 0 0 0,0 0 0 0 0,-1 0-1 0 0,0-1 1 0 0,-1 2-41 0 0,-17 9 28 0 0,0 0-1 0 0,-1-1 0 0 0,0-2 0 0 0,0 0 1 0 0,-1-1-1 0 0,0-2 0 0 0,-17 3-27 0 0,-7-5-2823 0 0,47-4 1400 0 0,-2 1 2708 0 0,2-1-5884 0 0,0 0-6156 0 0,1 0 1036 0 0</inkml:trace>
  <inkml:trace contextRef="#ctx0" brushRef="#br0" timeOffset="2110.989">1982 791 1688 0 0,'0'0'2629'0'0,"0"0"-177"0"0,0 0-66 0 0,0 0-148 0 0,0 0-300 0 0,0 0-284 0 0,0 0-225 0 0,0 0-203 0 0,0 0-135 0 0,0 0-99 0 0,0 0-68 0 0,0 0-73 0 0,0 0-71 0 0,32 11-93 0 0,102 29-119 0 0,-132-39-543 0 0,0 1 0 0 0,-1-1 0 0 0,1-1 1 0 0,0 1-1 0 0,-1 0 0 0 0,1 0 0 0 0,0 0 0 0 0,0-1 0 0 0,0 1 1 0 0,0-1-1 0 0,0 0 0 0 0,0 0 0 0 0,-1 1 0 0 0,1-1 0 0 0,0 0 0 0 0,0 0 1 0 0,0-1-1 0 0,0 1 0 0 0,0 0 0 0 0,0-1 0 0 0,0 1 0 0 0,0-1 1 0 0,-1 0-1 0 0,1 1 0 0 0,0-1 0 0 0,0 0 0 0 0,-1 0 0 0 0,1 0 0 0 0,-1 0 1 0 0,2-1-26 0 0,2-3 157 0 0,2-1-57 0 0,0 0 0 0 0,0 0-1 0 0,0 0 1 0 0,-1 0 0 0 0,0-1 0 0 0,-1 0 0 0 0,1-1-1 0 0,-1 1 1 0 0,0-1 0 0 0,-1 0 0 0 0,0 0-1 0 0,0 0 1 0 0,-1-1 0 0 0,0 1 0 0 0,-1-1-1 0 0,0 0 1 0 0,0 0 0 0 0,-1 0 0 0 0,0 0-1 0 0,0-8-99 0 0,0 15 2 0 0,-1-1-1 0 0,0 0 0 0 0,0 1 1 0 0,0-1-1 0 0,0 1 0 0 0,-1-1 1 0 0,1 0-1 0 0,-1 1 0 0 0,1-1 1 0 0,-1 1-1 0 0,0-1 0 0 0,0 1 1 0 0,0 0-1 0 0,0-1 0 0 0,0 1 1 0 0,-1 0-1 0 0,1 0 0 0 0,-1 0 1 0 0,1 0-1 0 0,-1 0 0 0 0,0 0 1 0 0,0 0-1 0 0,0 0 0 0 0,0 1 1 0 0,0-1-1 0 0,0 1 0 0 0,0-1 1 0 0,-1 1-1 0 0,1 0 0 0 0,-1 0 1 0 0,1 0-1 0 0,0 0 0 0 0,-1 1 1 0 0,1-1-1 0 0,-1 1 0 0 0,0-1 1 0 0,0 1-2 0 0,-2-1-30 0 0,0 0 0 0 0,1 1 1 0 0,-1 0-1 0 0,0 0 0 0 0,0 0 1 0 0,1 0-1 0 0,-1 1 0 0 0,0 0 1 0 0,0 0-1 0 0,1 0 0 0 0,-1 1 1 0 0,1-1-1 0 0,-1 1 0 0 0,1 0 1 0 0,0 0-1 0 0,0 1 0 0 0,0-1 1 0 0,0 1-1 0 0,0 0 0 0 0,0 1 30 0 0,-9 4-92 0 0,1 2 1 0 0,1-1-1 0 0,0 2 0 0 0,0-1 0 0 0,1 2 0 0 0,0-1 0 0 0,1 1 1 0 0,0 1-1 0 0,1 0 0 0 0,0 0 0 0 0,1 0 0 0 0,1 1 1 0 0,0 0-1 0 0,1 0 0 0 0,1 1 0 0 0,0-1 0 0 0,0 1 0 0 0,2 0 1 0 0,0 0-1 0 0,0 9 92 0 0,4-20 3 0 0,0 1-1 0 0,1 0 1 0 0,-1-1 0 0 0,1 1-1 0 0,0-1 1 0 0,0 0 0 0 0,1 0 0 0 0,-1 0-1 0 0,1 0 1 0 0,0-1 0 0 0,0 0 0 0 0,0 1-1 0 0,0-1 1 0 0,1-1 0 0 0,-1 1 0 0 0,1-1-1 0 0,0 1 1 0 0,0-1 0 0 0,-1-1-1 0 0,1 1 1 0 0,0-1 0 0 0,1 0 0 0 0,-1 0-1 0 0,0 0 1 0 0,0-1 0 0 0,0 1 0 0 0,1-1-1 0 0,-1-1 1 0 0,0 1 0 0 0,0-1 0 0 0,0 0-1 0 0,0 0 1 0 0,2-1-3 0 0,5 2 57 0 0,8-2 78 0 0,1-2 1 0 0,-1 0 0 0 0,0-2 0 0 0,0 0 0 0 0,-1-1 0 0 0,0 0 0 0 0,0-2 0 0 0,-1 0 0 0 0,0-2 0 0 0,0 0 0 0 0,-1 0 0 0 0,-1-2 0 0 0,0 0 0 0 0,0-1 0 0 0,-2 0 0 0 0,11-14-136 0 0,-3-1 91 0 0,-1-1 1 0 0,-1-1-1 0 0,-2 0 1 0 0,-2-2 0 0 0,0 0-1 0 0,-1-4-91 0 0,-14 35 0 0 0,1 0 1 0 0,-1 0-1 0 0,1 0 1 0 0,-1 0-1 0 0,0 0 1 0 0,0-1-1 0 0,1 1 0 0 0,-2-1 1 0 0,1 1-1 0 0,0 0 1 0 0,-1-1-1 0 0,1 0 0 0 0,-1 1 1 0 0,1-1-1 0 0,-1 1 1 0 0,0-1-1 0 0,0 1 0 0 0,-1-1 1 0 0,1 0-1 0 0,0 1 1 0 0,-1-1-1 0 0,1 1 0 0 0,-1-1 1 0 0,0 1-1 0 0,0 0 1 0 0,0-1-1 0 0,0 1 1 0 0,-1 0-1 0 0,1-1 0 0 0,0 1 1 0 0,-1 0-1 0 0,0 0 1 0 0,1 0-1 0 0,-1 1 0 0 0,0-1 1 0 0,-1-1-1 0 0,-4 3-16 0 0,0-1 1 0 0,0 1 0 0 0,0 0-1 0 0,0 0 1 0 0,0 0-1 0 0,0 1 1 0 0,1 1-1 0 0,-1-1 1 0 0,0 1 0 0 0,0 0-1 0 0,1 0 1 0 0,-1 1-1 0 0,1 0 1 0 0,0 0-1 0 0,0 1 1 0 0,0 0 0 0 0,0 0-1 0 0,0 0 1 0 0,1 0-1 0 0,0 1 1 0 0,0 0 0 0 0,0 0-1 0 0,1 0 1 0 0,-1 1-1 0 0,-1 4 16 0 0,5-9-2 0 0,0 1 0 0 0,0-1 0 0 0,0 0 0 0 0,0 1 0 0 0,0-1 0 0 0,1 1 0 0 0,-1-1 0 0 0,1 1 0 0 0,-1 0 0 0 0,1-1 0 0 0,0 1 0 0 0,-1-1 0 0 0,1 1 0 0 0,0 0 0 0 0,0-1 0 0 0,0 1 0 0 0,0-1 0 0 0,1 1 0 0 0,-1 0 0 0 0,0-1 0 0 0,1 1 0 0 0,-1-1 0 0 0,1 1 0 0 0,-1-1 0 0 0,1 1 0 0 0,0-1 0 0 0,0 1 0 0 0,-1-1 0 0 0,1 1 0 0 0,0-1 0 0 0,0 0 0 0 0,0 0 0 0 0,1 0 0 0 0,-1 1 0 0 0,0-1 0 0 0,0 0 0 0 0,1 0 0 0 0,-1-1 0 0 0,0 1 0 0 0,1 0 0 0 0,-1 0 0 0 0,1-1 0 0 0,-1 1 0 0 0,1-1 0 0 0,-1 1 0 0 0,2-1 2 0 0,77 21 32 0 0,-77-21-33 0 0,43 5 40 0 0,-35-5-11 0 0,-1 0 1 0 0,1 1-1 0 0,-1 0 1 0 0,1 1-1 0 0,-1 0 1 0 0,0 1-1 0 0,1 0 1 0 0,-1 0-1 0 0,0 1 1 0 0,-1 0-1 0 0,1 1 1 0 0,-1 0-1 0 0,0 1 1 0 0,0-1-1 0 0,-1 2 1 0 0,5 3-29 0 0,-11-6 38 0 0,0-1 0 0 0,0 1 1 0 0,-1 1-1 0 0,1-1 1 0 0,-1 0-1 0 0,0 0 0 0 0,0 0 1 0 0,0 1-1 0 0,-1-1 0 0 0,1 0 1 0 0,-1 1-1 0 0,0-1 0 0 0,0 1 1 0 0,-1-1-1 0 0,1 0 0 0 0,-1 1 1 0 0,0-1-1 0 0,0 0 0 0 0,0 0 1 0 0,-1 1-1 0 0,0-1 0 0 0,0 0 1 0 0,0-1-1 0 0,-2 4-38 0 0,-7 22 47 0 0,10 38-1214 0 0,13-47-1836 0 0,1-11-7720 0 0,-9-9-609 0 0</inkml:trace>
  <inkml:trace contextRef="#ctx0" brushRef="#br0" timeOffset="2457.031">2930 530 13051 0 0,'0'0'3978'0'0,"0"0"-2099"0"0,0 0-739 0 0,0 0-75 0 0,0 0-21 0 0,0 0-36 0 0,0 0-172 0 0,0 0-233 0 0,0 0-155 0 0,0 0-69 0 0,0 0-42 0 0,0 0-33 0 0,0 0-32 0 0,0 28-34 0 0,0 86-48 0 0,0-105-156 0 0,0 1 0 0 0,1-1 0 0 0,0 0 0 0 0,0 0 0 0 0,1 0-1 0 0,0 0 1 0 0,1-1 0 0 0,-1 1 0 0 0,2 0 0 0 0,-1-1-1 0 0,1 0 1 0 0,3 4-34 0 0,7 14 42 0 0,72 133 69 0 0,-86-159-99 0 0,0-1 0 0 0,0 1 0 0 0,0 0 0 0 0,0-1 0 0 0,1 1 0 0 0,-1 0 0 0 0,0-1-1 0 0,0 1 1 0 0,0 0 0 0 0,0-1 0 0 0,1 1 0 0 0,-1 0 0 0 0,0 0 0 0 0,0-1 0 0 0,1 1 0 0 0,-1 0 0 0 0,0 0 0 0 0,0 0 0 0 0,1-1-1 0 0,-1 1 1 0 0,0 0 0 0 0,0 0 0 0 0,1 0 0 0 0,-1 0 0 0 0,0 0 0 0 0,1-1 0 0 0,-1 1 0 0 0,0 0 0 0 0,1 0 0 0 0,-1 0-1 0 0,0 0 1 0 0,1 0 0 0 0,-1 0 0 0 0,0 0 0 0 0,1 0 0 0 0,-1 0 0 0 0,0 0 0 0 0,1 0 0 0 0,-1 1 0 0 0,0-1 0 0 0,1 0 0 0 0,-1 0-1 0 0,0 0 1 0 0,1 0 0 0 0,-1 0 0 0 0,0 1 0 0 0,0-1 0 0 0,1 0 0 0 0,-1 0 0 0 0,0 1 0 0 0,0-1 0 0 0,1 0 0 0 0,-1 0 0 0 0,0 1-1 0 0,0-1 1 0 0,0 0 0 0 0,1 0 0 0 0,-1 1-12 0 0,4-36 212 0 0,-4 33-192 0 0,65-231 932 0 0,-31 116-1435 0 0,-23 96-810 0 0,-5 17-1883 0 0,0 2-3797 0 0,-3 2-5187 0 0</inkml:trace>
  <inkml:trace contextRef="#ctx0" brushRef="#br0" timeOffset="3296.5">3679 607 16876 0 0,'0'0'1887'0'0,"0"0"-590"0"0,0 0-170 0 0,0 0 16 0 0,0 0-23 0 0,0 0-121 0 0,0 0-244 0 0,0 0-274 0 0,0 0-198 0 0,-32 9-124 0 0,-98 31-51 0 0,68-4 0 0 0,52-26-91 0 0,4-5-24 0 0,-1 0 0 0 0,1 1 0 0 0,1-1 0 0 0,-1 1 0 0 0,1 0 0 0 0,0 0 0 0 0,0 1-1 0 0,0-1 1 0 0,1 1 0 0 0,0 0 0 0 0,1 1 0 0 0,0-1 0 0 0,0 0 0 0 0,0 1 0 0 0,1 0-1 0 0,0 0 1 0 0,1 0 0 0 0,-1 0 0 0 0,2 0 0 0 0,-1 0 0 0 0,1 0 7 0 0,2-5 0 0 0,0 0 0 0 0,1 0-1 0 0,-1-1 1 0 0,1 1 0 0 0,0-1 0 0 0,0 0 0 0 0,0 1 0 0 0,0-1 0 0 0,0-1-1 0 0,0 1 1 0 0,1 0 0 0 0,-1-1 0 0 0,1 1 0 0 0,-1-1 0 0 0,1 0-1 0 0,-1 0 1 0 0,1-1 0 0 0,0 1 0 0 0,-1-1 0 0 0,1 0 0 0 0,0 0 0 0 0,-1 0-1 0 0,1 0 1 0 0,0 0 0 0 0,-1-1 0 0 0,1 0 0 0 0,-2 1 4 0 0,21-3 22 0 0,-1-1 0 0 0,0-1 0 0 0,-1 0 0 0 0,1-2-1 0 0,-1-1 1 0 0,0 0 0 0 0,-1-2 0 0 0,0 0 0 0 0,-1-1 0 0 0,0-2 0 0 0,0 1 0 0 0,-1-2 0 0 0,-1-1 0 0 0,3-3-26 0 0,-16 14 2 0 0,-4 4-20 0 0,-6 121-46 0 0,8-116 60 0 0,1 0 1 0 0,0-1 0 0 0,1 1-1 0 0,-1-1 1 0 0,1 1-1 0 0,0-1 1 0 0,0 0 0 0 0,0 0-1 0 0,1-1 1 0 0,-1 1-1 0 0,1-1 1 0 0,0 0 0 0 0,0 0-1 0 0,0-1 1 0 0,0 1 0 0 0,0-1-1 0 0,1 0 1 0 0,-1-1-1 0 0,1 1 1 0 0,-1-1 0 0 0,1 0-1 0 0,0-1 1 0 0,-1 1 0 0 0,1-1-1 0 0,0 0 1 0 0,-1 0-1 0 0,1-1 1 0 0,0 0 0 0 0,-1 0-1 0 0,6-2 4 0 0,5-2 85 0 0,0-1 0 0 0,-1-1 0 0 0,0-1 0 0 0,0 0-1 0 0,-1-1 1 0 0,0-1 0 0 0,0 0 0 0 0,-1-1 0 0 0,0 0-1 0 0,1-2-84 0 0,13-10 121 0 0,-1-1 0 0 0,-1-1 0 0 0,-2-2 0 0 0,0 0-1 0 0,-1-1 1 0 0,-2-1 0 0 0,-1-1 0 0 0,-2-1 0 0 0,-1 0-1 0 0,-1-1 1 0 0,-1-1 0 0 0,-2 0 0 0 0,-2-1 0 0 0,5-26-121 0 0,-9 21-34 0 0,-2-1 1 0 0,-2 1-1 0 0,-2-1 1 0 0,-1 0 0 0 0,-4-15 33 0 0,5 50-1 0 0,0 1 1 0 0,0-1-1 0 0,-1 1 1 0 0,1-1-1 0 0,-1 1 1 0 0,0-1-1 0 0,-1 1 1 0 0,1 0 0 0 0,-1-1-1 0 0,0 1 1 0 0,0 0-1 0 0,0 0 1 0 0,-1 0-1 0 0,1 0 1 0 0,-1 1-1 0 0,0-1 1 0 0,0 1-1 0 0,0 0 1 0 0,-1 0-1 0 0,1 0 1 0 0,-1 0-1 0 0,1 0 1 0 0,-1 1-1 0 0,0-1 1 0 0,0 1-1 0 0,0 0 1 0 0,0 0-1 0 0,-1 1 1 0 0,1-1-1 0 0,0 1 1 0 0,-1 0-1 0 0,1 0 1 0 0,-1 1 0 0 0,0-1-1 0 0,1 1 1 0 0,-1 0-1 0 0,1 0 1 0 0,-1 1-1 0 0,-2 0 1 0 0,-1 3-3 0 0,0 0 1 0 0,0 1-1 0 0,0 0 0 0 0,1 1 0 0 0,-1 0 1 0 0,2 0-1 0 0,-1 0 0 0 0,0 1 1 0 0,1 0-1 0 0,1 1 0 0 0,-1-1 0 0 0,1 1 1 0 0,0 0-1 0 0,1 0 0 0 0,0 0 0 0 0,0 1 1 0 0,1 0-1 0 0,0-1 0 0 0,1 1 1 0 0,-1 0-1 0 0,2 0 0 0 0,-1 3 3 0 0,-2 15 34 0 0,2 1 0 0 0,1 0 0 0 0,1 0 0 0 0,1 0-1 0 0,4 24-33 0 0,6 0 55 0 0,3-1 0 0 0,2-1 0 0 0,2-1 0 0 0,14 28-55 0 0,-22-55 10 0 0,29 62 25 0 0,-25-59-14 0 0,-2 1 0 0 0,0 0 1 0 0,-2 1-1 0 0,-1 0 0 0 0,3 19-21 0 0,-9 10-13 0 0,-3-56 48 0 0,0 0-21 0 0,0 0-6 0 0,0 0 6 0 0,0 0 12 0 0,0 0-23 0 0,0 0 0 0 0,0 0-15 0 0,0 0-31 0 0,-17-26-2580 0 0,16-21-2759 0 0,2 24-3563 0 0,-1 12-2334 0 0</inkml:trace>
  <inkml:trace contextRef="#ctx0" brushRef="#br0" timeOffset="3534.961">3926 464 15699 0 0,'0'0'1258'0'0,"0"0"-341"0"0,0 0 120 0 0,0 0 291 0 0,0 0 118 0 0,0 0-97 0 0,0 0-269 0 0,0 0-286 0 0,0 0-201 0 0,0 0-114 0 0,32 3-87 0 0,102 12-32 0 0,40-4 537 0 0,-14 8-1915 0 0,-135-16-945 0 0,-13-3-3157 0 0,-5 0-6678 0 0</inkml:trace>
  <inkml:trace contextRef="#ctx0" brushRef="#br0" timeOffset="3757.585">4690 718 20676 0 0,'0'0'1199'0'0,"0"0"-248"0"0,0 0-5 0 0,0 0 23 0 0,0 0-86 0 0,0 0-183 0 0,0 0-260 0 0,0 0-204 0 0,0 0-130 0 0,0 0-77 0 0,0 0-41 0 0,0 0-27 0 0,0 0-57 0 0,8 27-101 0 0,23 84-164 0 0,-23-84-361 0 0,-8-27-818 0 0,0 0-3082 0 0,0-3-7234 0 0</inkml:trace>
  <inkml:trace contextRef="#ctx0" brushRef="#br0" timeOffset="3923.985">4684 309 20652 0 0,'0'0'1969'0'0,"0"0"-577"0"0,0 0-240 0 0,0 0-239 0 0,0 0-273 0 0,0 0-248 0 0,0 0-224 0 0,0 0-200 0 0,0 0-120 0 0,0 0-32 0 0,0 0-40 0 0,0 0-104 0 0,0 0-216 0 0,0 0-617 0 0,-18 44-1231 0 0,18-29-3914 0 0,0-4-7056 0 0</inkml:trace>
  <inkml:trace contextRef="#ctx0" brushRef="#br0" timeOffset="4255.818">4993 523 18492 0 0,'0'0'2130'0'0,"0"0"-1051"0"0,0 0-239 0 0,0 0 128 0 0,0 0 142 0 0,0 0-57 0 0,0 0-225 0 0,0 0-233 0 0,0 0-255 0 0,0 0-69 0 0,0 0-28 0 0,0 0-39 0 0,0 0-14 0 0,14 27-59 0 0,40 84-35 0 0,-31-43 4 0 0,4 31 3 0 0,-14-66-71 0 0,0-44 520 0 0,72-122 786 0 0,-68 103-1292 0 0,0 0-1 0 0,2 2 1 0 0,1 0-1 0 0,2 1 1 0 0,3-2-46 0 0,33-29-338 0 0,-81 72-9988 0 0,17-7-1779 0 0</inkml:trace>
  <inkml:trace contextRef="#ctx0" brushRef="#br0" timeOffset="4645.01">5610 721 7706 0 0,'0'0'2962'0'0,"0"0"-236"0"0,0 0-186 0 0,0 0-310 0 0,0 0-320 0 0,0 0-378 0 0,0 0-360 0 0,0 0-260 0 0,0 0-166 0 0,0 0-109 0 0,0 0-74 0 0,0 0-63 0 0,29-7-73 0 0,87-25-64 0 0,-111 31-319 0 0,0 0-1 0 0,0 0 1 0 0,-1 0 0 0 0,1-1 0 0 0,-1 0 0 0 0,1 0-1 0 0,-1 0 1 0 0,1-1 0 0 0,-1 1 0 0 0,0-1 0 0 0,0 0 0 0 0,-1 0-1 0 0,1-1 1 0 0,-1 1 0 0 0,1-1 0 0 0,-1 1 0 0 0,0-1-1 0 0,0-1-43 0 0,4-5 56 0 0,-3 6-42 0 0,0 0 0 0 0,-1-1 0 0 0,0 1 0 0 0,0 0 0 0 0,0-1 0 0 0,-1 0 0 0 0,1 0 0 0 0,-1 0 0 0 0,0 0 0 0 0,0 0 0 0 0,-1 0 0 0 0,0 0 0 0 0,0-1-1 0 0,0 1 1 0 0,0 0 0 0 0,-1-1 0 0 0,0 1 0 0 0,0 0 0 0 0,-1-3-14 0 0,-1 5-7 0 0,0 1 0 0 0,0-1-1 0 0,0 1 1 0 0,-1-1 0 0 0,1 1 0 0 0,-1 0-1 0 0,1 0 1 0 0,-1 0 0 0 0,0 0 0 0 0,0 1-1 0 0,0-1 1 0 0,0 1 0 0 0,0 0-1 0 0,0-1 1 0 0,0 1 0 0 0,0 1 0 0 0,-1-1-1 0 0,1 0 1 0 0,0 1 0 0 0,0 0-1 0 0,-1 0 1 0 0,1 0 0 0 0,0 0 0 0 0,-1 0-1 0 0,1 1 1 0 0,0-1 0 0 0,0 1 0 0 0,-3 1 6 0 0,-11-2-45 0 0,9 0 33 0 0,0 1 0 0 0,0 0 1 0 0,0 0-1 0 0,0 1 0 0 0,1 0 1 0 0,-1 0-1 0 0,1 1 0 0 0,-1 0 1 0 0,1 0-1 0 0,0 1 0 0 0,0 0 1 0 0,1 0-1 0 0,-1 1 1 0 0,1-1-1 0 0,0 1 0 0 0,0 1 1 0 0,0-1-1 0 0,1 1 0 0 0,0 0 1 0 0,0 0-1 0 0,0 1 0 0 0,1-1 1 0 0,0 1-1 0 0,0 0 0 0 0,1 0 1 0 0,0 1-1 0 0,0-1 0 0 0,1 1 1 0 0,0-1-1 0 0,0 1 0 0 0,1 0 1 0 0,0 0-1 0 0,0 5 13 0 0,1-2 13 0 0,1 0 0 0 0,0 0 0 0 0,0 0-1 0 0,2-1 1 0 0,-1 1 0 0 0,1 0 0 0 0,1-1 0 0 0,0 0 0 0 0,0 0-1 0 0,1 0 1 0 0,0 0 0 0 0,1-1 0 0 0,4 6-13 0 0,0-1 27 0 0,1 0 0 0 0,0-1 0 0 0,1 0 0 0 0,1-1 0 0 0,0 0-1 0 0,0-1 1 0 0,1 0 0 0 0,0-1 0 0 0,1-1 0 0 0,0 0 0 0 0,1-1 0 0 0,0-1 0 0 0,0 0 0 0 0,11 2-27 0 0,30 4-3494 0 0,1-8-3765 0 0,-46-5-5298 0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1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50 206 0 0 0,'0'0'272'0'0,"0"0"294"0"0,0 0 102 0 0,0 0 66 0 0,3 2 9341 0 0,3 1-4874 0 0,36 15-2789 0 0,-26-15-2113 0 0,1-1 0 0 0,-1 0-1 0 0,1-1 1 0 0,-1 0-1 0 0,1-1 1 0 0,0-1 0 0 0,-1-1-1 0 0,1-1 1 0 0,-1 0 0 0 0,0-1-1 0 0,0 0 1 0 0,0-1 0 0 0,0-1-1 0 0,-1-1 1 0 0,0 0 0 0 0,10-8-299 0 0,-20 12 64 0 0,0 0 1 0 0,0 0-1 0 0,0 0 1 0 0,-1-1 0 0 0,0 0-1 0 0,1 0 1 0 0,-2 0 0 0 0,1 0-1 0 0,0-1 1 0 0,-1 0-1 0 0,0 1 1 0 0,0-1 0 0 0,0 0-1 0 0,0-1 1 0 0,-1 1 0 0 0,0 0-1 0 0,0-1 1 0 0,-1 1-1 0 0,1-1 1 0 0,-1 0 0 0 0,0 1-1 0 0,-1-1 1 0 0,0 0 0 0 0,0-4-65 0 0,1 8 17 0 0,-1 0 1 0 0,1 0-1 0 0,-1 0 1 0 0,0 0 0 0 0,0 0-1 0 0,0 0 1 0 0,0 0-1 0 0,0 0 1 0 0,0 0 0 0 0,-1 0-1 0 0,1 0 1 0 0,-1 0 0 0 0,1 0-1 0 0,-1 0 1 0 0,0 1-1 0 0,0-1 1 0 0,0 0 0 0 0,0 0-1 0 0,0 1 1 0 0,0-1-1 0 0,0 1 1 0 0,0-1 0 0 0,-1 1-1 0 0,1-1 1 0 0,-1 1-1 0 0,1 0 1 0 0,-1-1 0 0 0,1 1-1 0 0,-1 0 1 0 0,0 0-1 0 0,0 0 1 0 0,1 1 0 0 0,-1-1-1 0 0,0 0 1 0 0,0 1 0 0 0,0-1-1 0 0,0 1 1 0 0,0-1-1 0 0,0 1 1 0 0,0 0 0 0 0,0 0-1 0 0,0 0 1 0 0,0 0-1 0 0,-1 0-17 0 0,-2 6 3 0 0,0-1-1 0 0,0 1 0 0 0,0-1 0 0 0,1 1 0 0 0,0 1 0 0 0,0-1 0 0 0,1 0 0 0 0,0 1 0 0 0,0 0 0 0 0,0 0 0 0 0,-1 5-2 0 0,-8 38 19 0 0,2 0 0 0 0,2 0 1 0 0,3 1-1 0 0,1 0 0 0 0,3 0 0 0 0,4 35-19 0 0,-2-3 5 0 0,6 316 96 0 0,-9-370-68 0 0,-2 0-1 0 0,0 0 0 0 0,-2 0 1 0 0,-1 0-1 0 0,-1-1 0 0 0,-1-1 0 0 0,-2 1 1 0 0,-1-1-1 0 0,-1-1 0 0 0,-12 18-32 0 0,21-37 5 0 0,0 0 0 0 0,-1 0 0 0 0,0 0 0 0 0,0 0 0 0 0,-1-1 0 0 0,0 0 0 0 0,0 0 0 0 0,0 0 0 0 0,-1-1 0 0 0,0 0 0 0 0,0-1 0 0 0,0 1 0 0 0,-1-1 0 0 0,1 0 0 0 0,-1-1 0 0 0,0 0 0 0 0,0 0 0 0 0,0-1 0 0 0,-6 1-5 0 0,8-5 5 0 0,0-1 0 0 0,1-1 0 0 0,0 1 1 0 0,0-1-1 0 0,0 1 0 0 0,0-1 0 0 0,0-1 0 0 0,1 1 0 0 0,0-1 1 0 0,-1 0-1 0 0,2 0 0 0 0,-1 0 0 0 0,1 0 0 0 0,0 0 1 0 0,0-1-1 0 0,0 0 0 0 0,1 0 0 0 0,0 1 0 0 0,0-1 0 0 0,0-1 1 0 0,1 1-1 0 0,0 0 0 0 0,0 0 0 0 0,0 0 0 0 0,1-6-5 0 0,-3-12 0 0 0,2-1 0 0 0,0 1 0 0 0,2-1 0 0 0,0 0 0 0 0,2 1 0 0 0,1-1 0 0 0,1 1 0 0 0,1 0 0 0 0,1 1 0 0 0,0-1 0 0 0,2 1 0 0 0,1 1 0 0 0,1 0 0 0 0,1 0 0 0 0,1 1 0 0 0,1 0 0 0 0,0 1 0 0 0,2 1 0 0 0,0 1 0 0 0,16-14 0 0 0,-19 23 7 0 0,1 1 0 0 0,0 1 0 0 0,1 1-1 0 0,0 0 1 0 0,0 1 0 0 0,0 0 0 0 0,0 1-1 0 0,1 1 1 0 0,0 0 0 0 0,13 0-7 0 0,22-5 42 0 0,37-3 27 0 0,-87 11-86 0 0,-1 0-21 0 0,0 0 10 0 0,-12 14-3068 0 0,11-6-6681 0 0,1-5-1516 0 0</inkml:trace>
  <inkml:trace contextRef="#ctx0" brushRef="#br0" timeOffset="329.224">767 586 8090 0 0,'0'0'2411'0'0,"0"0"-215"0"0,0 0-85 0 0,0 0-155 0 0,0 0-275 0 0,0 0-320 0 0,0 0-315 0 0,0 0-237 0 0,0 0-149 0 0,0 0-85 0 0,0 0-79 0 0,-33 33-82 0 0,-98 103-84 0 0,94-84-79 0 0,35-49-234 0 0,0 1 0 0 0,0 1 0 0 0,1-1 0 0 0,0 0 1 0 0,0 0-1 0 0,0 0 0 0 0,1 1 0 0 0,-1-1 0 0 0,1 0 1 0 0,0 1-1 0 0,0-1 0 0 0,0 0 0 0 0,1 1 0 0 0,0-1 1 0 0,-1 0-1 0 0,2 1 0 0 0,-1-1 0 0 0,0 0 1 0 0,1 0-1 0 0,0 0 0 0 0,0 0 0 0 0,0 0 0 0 0,0-1 1 0 0,1 1-1 0 0,-1-1 0 0 0,1 1 0 0 0,0-1 0 0 0,0 0 1 0 0,0 0-1 0 0,0 0 0 0 0,1 0 0 0 0,-1-1 0 0 0,1 0 1 0 0,0 1-1 0 0,0-1 0 0 0,0 0 0 0 0,0-1 1 0 0,0 1-1 0 0,0-1 0 0 0,0 0 0 0 0,0 0 0 0 0,1 0-17 0 0,6 1 52 0 0,1-1-1 0 0,0 0 1 0 0,-1-1-1 0 0,1 0 1 0 0,0-1-1 0 0,-1 0 0 0 0,1-1 1 0 0,-1-1-1 0 0,1 1 1 0 0,-1-2-1 0 0,0 0 1 0 0,0 0-1 0 0,0-1 0 0 0,-1 0 1 0 0,0-1-1 0 0,8-4-51 0 0,-12 7 77 0 0,0 0 1 0 0,-1-1-1 0 0,1 1 0 0 0,0-1 1 0 0,-1 0-1 0 0,0-1 0 0 0,0 1 1 0 0,0-1-1 0 0,0 0 0 0 0,-1 0 0 0 0,0 0 1 0 0,0-1-1 0 0,0 1 0 0 0,-1-1 1 0 0,0 0-1 0 0,0 0 0 0 0,0-1 0 0 0,-1 1 1 0 0,0 0-1 0 0,0-1 0 0 0,-1 1 1 0 0,1-6-78 0 0,-1 5 13 0 0,0 1 0 0 0,-1 0 0 0 0,0-1 0 0 0,0 1 0 0 0,0-1 0 0 0,-1 1 0 0 0,0-1 0 0 0,0 1-1 0 0,-1 0 1 0 0,1 0 0 0 0,-2 0 0 0 0,1 0 0 0 0,-1 0 0 0 0,1 0 0 0 0,-2 0 0 0 0,1 1 0 0 0,0-1 0 0 0,-1 1 0 0 0,0 0 0 0 0,-1 0 0 0 0,1 1 0 0 0,-1-1 0 0 0,0 1 0 0 0,0 0 0 0 0,0 0 0 0 0,0 1 0 0 0,-1-1 0 0 0,1 1 0 0 0,-1 0 0 0 0,0 1 0 0 0,0-1-13 0 0,2 2-126 0 0,1 0 0 0 0,0 0 0 0 0,-1 0 0 0 0,1 0-1 0 0,-1 1 1 0 0,0 0 0 0 0,1-1 0 0 0,-1 1 0 0 0,1 0 0 0 0,-1 1-1 0 0,1-1 1 0 0,-1 1 0 0 0,0-1 0 0 0,1 1 0 0 0,0 0 0 0 0,-1 0-1 0 0,1 1 1 0 0,0-1 0 0 0,-1 1 0 0 0,1-1 0 0 0,0 1 0 0 0,0 0-1 0 0,0 0 1 0 0,0 1 0 0 0,1-1 0 0 0,-1 1 0 0 0,1-1 0 0 0,-1 1-1 0 0,1 0 1 0 0,0 0 0 0 0,0 0 0 0 0,0 0 0 0 0,0 1 126 0 0,-7 9-2238 0 0,3-4-3630 0 0,3-1-5745 0 0</inkml:trace>
  <inkml:trace contextRef="#ctx0" brushRef="#br0" timeOffset="746.214">1109 865 8586 0 0,'0'0'1943'0'0,"0"0"-141"0"0,0 0 57 0 0,0 0 10 0 0,0 0-139 0 0,0 0-259 0 0,0 0-272 0 0,0 0-201 0 0,0 0-125 0 0,0 0-77 0 0,0 0-77 0 0,0 0-55 0 0,0 0-45 0 0,-9 12-31 0 0,-35 46 542 0 0,44-94 442 0 0,2 15-1433 0 0,1 1 0 0 0,2-1 0 0 0,0 1 0 0 0,1 0 0 0 0,1 1 0 0 0,1 0 0 0 0,0 0-1 0 0,2 0 1 0 0,0 1 0 0 0,7-9-139 0 0,-10 15 18 0 0,4-7 8 0 0,0 2-1 0 0,1-1 1 0 0,0 2-1 0 0,1-1 1 0 0,2 2-1 0 0,-1 0 1 0 0,8-5-26 0 0,15-6-22 0 0,-33 45-118 0 0,7 79-14 0 0,-4-85-497 0 0,-5-11-4026 0 0,0-2-4692 0 0,-2 0-3237 0 0</inkml:trace>
  <inkml:trace contextRef="#ctx0" brushRef="#br0" timeOffset="2629.767">1711 530 0 0 0,'0'0'1143'0'0,"0"0"588"0"0,0 0 71 0 0,0 0-127 0 0,0 0-142 0 0,0 0-90 0 0,0 0-65 0 0,0 0-58 0 0,0 0-65 0 0,0 0-101 0 0,0 0-105 0 0,7 3 1157 0 0,-6-2 6223 0 0,-47-8-7385 0 0,37 6-933 0 0,0 1 0 0 0,0 0 0 0 0,0 1 0 0 0,0 0 0 0 0,1 1 0 0 0,-1-1 0 0 0,0 2-1 0 0,0-1 1 0 0,1 1 0 0 0,-6 3-111 0 0,8-3 49 0 0,1-1-1 0 0,-1 1 0 0 0,1 1 0 0 0,-1-1 0 0 0,1 1 0 0 0,0 0 1 0 0,1 0-1 0 0,-1 0 0 0 0,1 1 0 0 0,0 0 0 0 0,0 0 0 0 0,0 0 1 0 0,0 0-1 0 0,1 0 0 0 0,0 1 0 0 0,-2 4-48 0 0,-3 4 49 0 0,1 0 0 0 0,1 0 0 0 0,0 1 0 0 0,1 0 0 0 0,1 0 0 0 0,0 0 0 0 0,1 0 0 0 0,0 0 0 0 0,1 1 0 0 0,1 2-49 0 0,0-14 14 0 0,1-1 1 0 0,0 0 0 0 0,0 1-1 0 0,0-1 1 0 0,0 1 0 0 0,0-1-1 0 0,1 0 1 0 0,-1 1 0 0 0,1-1-1 0 0,0 0 1 0 0,0 1 0 0 0,0-1-1 0 0,1 0 1 0 0,-1 0 0 0 0,1 0-1 0 0,-1 0 1 0 0,1 0 0 0 0,0 0-1 0 0,0-1 1 0 0,0 1 0 0 0,1 0-1 0 0,-1-1 1 0 0,1 0 0 0 0,-1 0-1 0 0,1 0 1 0 0,0 0 0 0 0,0 0-1 0 0,0 0 1 0 0,0-1 0 0 0,0 1-1 0 0,3 0-14 0 0,12 5 120 0 0,0 0-1 0 0,1-1 0 0 0,0-1 0 0 0,0-1 1 0 0,1-1-1 0 0,-1-1 0 0 0,14 0-119 0 0,2 2 331 0 0,-35-4-307 0 0,0 0-20 0 0,0 0 4 0 0,0-4-2439 0 0,1-1 774 0 0,3-3-8134 0 0,0 7-2893 0 0</inkml:trace>
  <inkml:trace contextRef="#ctx0" brushRef="#br0" timeOffset="5532.8">1910 711 272 0 0,'0'0'1764'0'0,"0"0"-87"0"0,0 0-46 0 0,0 0-14 0 0,0 0-160 0 0,0 0-234 0 0,0 0-247 0 0,0 0-237 0 0,0 0-183 0 0,0 0-112 0 0,0 0-45 0 0,0 0-5 0 0,20 19 4648 0 0,85-1-223 0 0,-84-18-4506 0 0,0-1 1 0 0,1-1-1 0 0,-1-1 0 0 0,0-1 0 0 0,0-1 1 0 0,-1 0-1 0 0,1-2 0 0 0,15-7-313 0 0,-34 13 41 0 0,0 0 0 0 0,0-1 0 0 0,0 1 1 0 0,0-1-1 0 0,0 0 0 0 0,0 1 0 0 0,-1-1 0 0 0,1 0 0 0 0,-1 0 0 0 0,1 0 0 0 0,-1 0 0 0 0,0 0 0 0 0,0 0 1 0 0,0 0-1 0 0,0-1 0 0 0,0 1 0 0 0,0 0 0 0 0,0-1 0 0 0,-1 1 0 0 0,1-1 0 0 0,-1 1 0 0 0,0 0 1 0 0,0-1-1 0 0,0 1 0 0 0,0-1 0 0 0,0 1 0 0 0,0-1 0 0 0,-1 1 0 0 0,1-1 0 0 0,-1 1 0 0 0,0 0 0 0 0,0-1 1 0 0,1 1-1 0 0,-1 0 0 0 0,-1 0 0 0 0,1 0 0 0 0,0 0 0 0 0,-1 0 0 0 0,1 0 0 0 0,-1 0 0 0 0,1 0 0 0 0,-1 0 1 0 0,0 1-1 0 0,0-1 0 0 0,-1-1-41 0 0,-9 0-6 0 0,1 0 1 0 0,-1 0-1 0 0,1 1 0 0 0,-1 1 1 0 0,0 0-1 0 0,0 0 0 0 0,0 1 1 0 0,0 1-1 0 0,0 0 0 0 0,0 1 1 0 0,1 0-1 0 0,-1 0 0 0 0,-8 4 7 0 0,-1 1 17 0 0,16-7-4 0 0,0 1-1 0 0,0 0 0 0 0,1 1 0 0 0,-1-1 0 0 0,1 1 0 0 0,-1 0 1 0 0,1 0-1 0 0,0 1 0 0 0,-1-1 0 0 0,1 1 0 0 0,0 0 1 0 0,1 0-1 0 0,-1 0 0 0 0,1 0 0 0 0,-1 1 0 0 0,1-1 0 0 0,0 1 1 0 0,-2 3-14 0 0,-49 99 384 0 0,52-98-366 0 0,0-1 1 0 0,1 1-1 0 0,0-1 1 0 0,0 1-1 0 0,0-1 0 0 0,1 1 1 0 0,0 0-1 0 0,0-1 1 0 0,1 1-1 0 0,0-1 1 0 0,1 1-1 0 0,0-1 1 0 0,0 2-19 0 0,0-3 39 0 0,-1-1 0 0 0,1 1 0 0 0,1-1-1 0 0,-1 0 1 0 0,1 1 0 0 0,0-1 0 0 0,0 0 0 0 0,0-1 0 0 0,1 1 0 0 0,-1-1 0 0 0,1 1 0 0 0,0-1 0 0 0,1 0 0 0 0,-1 0 0 0 0,1-1 0 0 0,0 0 0 0 0,0 1 0 0 0,0-2 0 0 0,0 1 0 0 0,0 0-1 0 0,0-1 1 0 0,1 0 0 0 0,-1 0 0 0 0,1-1 0 0 0,1 1-39 0 0,26 3 231 0 0,0 0-1 0 0,0-2 0 0 0,1-2 1 0 0,-1-1-1 0 0,10-2-230 0 0,32 1 306 0 0,-77-8-2120 0 0,2 1-3589 0 0,0 6 1811 0 0,0-1-8825 0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1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48 0 0 0,'0'0'1636'0'0,"0"0"9"0"0,0 0 114 0 0,0 0 114 0 0,0 0 7 0 0,0 0-115 0 0,0 0-238 0 0,0 0-260 0 0,0 0-209 0 0,0 0-143 0 0,0 0-58 0 0,8-1 4715 0 0,-33-25-2751 0 0,2 13-2099 0 0,-36 6 144 0 0,13 32-407 0 0,43-23-444 0 0,0 1 0 0 0,-1 0 0 0 0,1 1 0 0 0,0-1 0 0 0,1 0 0 0 0,-1 1 0 0 0,1-1 0 0 0,-1 1 0 0 0,1 0 0 0 0,0 0 0 0 0,1 0 0 0 0,-1 0 0 0 0,1 0 0 0 0,-1 0 0 0 0,1 1 0 0 0,0-1 0 0 0,1 0 0 0 0,-1 1 0 0 0,1-1 0 0 0,0 1 0 0 0,0-1 0 0 0,0 0 0 0 0,1 1 0 0 0,0 2-15 0 0,-1-3 21 0 0,1 0 1 0 0,-1-1-1 0 0,1 1 0 0 0,0 0 1 0 0,0 0-1 0 0,1 0 1 0 0,-1-1-1 0 0,1 1 0 0 0,0 0 1 0 0,-1-1-1 0 0,2 0 1 0 0,-1 1-1 0 0,0-1 0 0 0,1 0 1 0 0,-1 0-1 0 0,1 0 1 0 0,0-1-1 0 0,0 1 0 0 0,0-1 1 0 0,0 1-1 0 0,3 0-21 0 0,-1 2 52 0 0,61 78 367 0 0,-51-23-8 0 0,-24 2-58 0 0,-58-47 503 0 0,10-16-597 0 0,-22-56 177 0 0,71 53-653 0 0,1-1-769 0 0,6 0-3491 0 0,2-2-3745 0 0,1 1-4036 0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3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10 472 0 0 0,'0'0'607'0'0,"0"0"510"0"0,0 0 149 0 0,0 0 60 0 0,0 0 170 0 0,0 0 139 0 0,0 0-3 0 0,0 0-111 0 0,0 0-188 0 0,0 0-167 0 0,0 0-107 0 0,-7 0 567 0 0,5 0 4156 0 0,46-37-2245 0 0,-34 26-3390 0 0,0-1 1 0 0,0 0-1 0 0,-1 0 1 0 0,0 0-1 0 0,-2-2 1 0 0,1 1-1 0 0,-1-1 1 0 0,-1 0-1 0 0,-1 0 1 0 0,3-9-148 0 0,-13 78 940 0 0,-2 388-539 0 0,-22-205-330 0 0,16-190 430 0 0,-2-71 108 0 0,10-7-603 0 0,2 0 0 0 0,1-1 0 0 0,1 1 0 0 0,2-1 0 0 0,1 1 1 0 0,2-1-1 0 0,1 1 0 0 0,1 0 0 0 0,1 1 0 0 0,2-1 1 0 0,7-16-7 0 0,-10 27 6 0 0,2-15-9 0 0,2 0 1 0 0,1 1-1 0 0,2 0 0 0 0,1 0 0 0 0,2 1 1 0 0,1 1-1 0 0,1 1 0 0 0,2 1 0 0 0,1 0 1 0 0,1 2-1 0 0,1 0 0 0 0,2 1 0 0 0,0 2 1 0 0,29-21 2 0 0,-51 43 0 0 0,0 0 0 0 0,0 0 0 0 0,1 0 0 0 0,-1 0 0 0 0,0 1 1 0 0,1-1-1 0 0,-1 1 0 0 0,1 0 0 0 0,-1 0 0 0 0,1 0 1 0 0,0 1-1 0 0,-1 0 0 0 0,1-1 0 0 0,0 1 0 0 0,-1 0 1 0 0,1 0-1 0 0,0 1 0 0 0,-1-1 0 0 0,1 1 0 0 0,0 0 0 0 0,-1 0 1 0 0,1 0-1 0 0,-1 1 0 0 0,1-1 0 0 0,-1 1 0 0 0,0-1 1 0 0,0 1-1 0 0,0 0 0 0 0,0 1 0 0 0,0-1 0 0 0,0 0 0 0 0,0 1 1 0 0,-1 0-1 0 0,1-1 0 0 0,-1 1 0 0 0,1 1 0 0 0,3 7 5 0 0,1 0 0 0 0,-2 0-1 0 0,1 1 1 0 0,-1-1 0 0 0,-1 1 0 0 0,0 1-1 0 0,-1-1 1 0 0,0 0 0 0 0,-1 1-1 0 0,-1-1 1 0 0,0 1 0 0 0,0 0-1 0 0,-1 0 1 0 0,-1-1 0 0 0,0 1 0 0 0,-1 0-1 0 0,0-1 1 0 0,-1 1 0 0 0,0-1-1 0 0,-1 0 1 0 0,-1 0 0 0 0,0 0 0 0 0,0-1-1 0 0,-1 0 1 0 0,-1 0 0 0 0,0 0-1 0 0,0-1 1 0 0,-1 0 0 0 0,0 0 0 0 0,-4 3-5 0 0,-2 2 19 0 0,0-2 1 0 0,0 0-1 0 0,-1 0 1 0 0,-1-2-1 0 0,0 0 1 0 0,-1-1-1 0 0,0 0 1 0 0,-12 4-20 0 0,22-11-5 0 0,-1-1 1 0 0,0 1-1 0 0,0-2 1 0 0,0 1 0 0 0,0-1-1 0 0,0-1 1 0 0,0 1-1 0 0,0-1 1 0 0,0 0 0 0 0,0-1-1 0 0,0 0 1 0 0,0-1-1 0 0,0 1 1 0 0,0-1 0 0 0,0-1-1 0 0,1 0 1 0 0,-1 0-1 0 0,1 0 1 0 0,0-1 0 0 0,0 0 4 0 0,4 3-93 0 0,1 0 1 0 0,0-1 0 0 0,0 1 0 0 0,0-1-1 0 0,0 1 1 0 0,0-1 0 0 0,0 0 0 0 0,0 0 0 0 0,1 0-1 0 0,-1 0 1 0 0,0 0 0 0 0,1 0 0 0 0,0 0-1 0 0,-1 0 1 0 0,1-1 0 0 0,0 1 0 0 0,0-1-1 0 0,1 1 1 0 0,-1 0 0 0 0,0-1 0 0 0,1 0 0 0 0,-1 1-1 0 0,1-1 1 0 0,0 1 0 0 0,0-1 0 0 0,0 1-1 0 0,0-1 1 0 0,0 0 0 0 0,1 1 0 0 0,-1-1-1 0 0,1 1 1 0 0,0-1 0 0 0,0 1 0 0 0,0 0 0 0 0,0-1-1 0 0,0 1 1 0 0,0 0 0 0 0,0-1 0 0 0,1 1-1 0 0,-1 0 1 0 0,1 0 0 0 0,0 0 0 0 0,0 0-1 0 0,1-1 93 0 0,27-20-3983 0 0,-9 9-3845 0 0,-8 7-3998 0 0</inkml:trace>
  <inkml:trace contextRef="#ctx0" brushRef="#br0" timeOffset="4719.178">757 277 2649 0 0,'0'0'2537'0'0,"0"0"-1111"0"0,0 0-480 0 0,0 0 105 0 0,0 0 275 0 0,0 0 167 0 0,0 0-44 0 0,0 0-228 0 0,0 0-237 0 0,0 0-143 0 0,0 0 10 0 0,2 3 145 0 0,10 44 3734 0 0,-10 38-2591 0 0,-3-51-1741 0 0,-25 140 162 0 0,-21-51-347 0 0,46-122-183 0 0,1-1-16 0 0,0 0-1 0 0,0 0 30 0 0,0 0 51 0 0,0 0 80 0 0,52-136 1603 0 0,125-235-774 0 0,-144 323-815 0 0,-14 52-94 0 0,-14 1-74 0 0,0 0 0 0 0,-1 0 0 0 0,1 0 0 0 0,-1 0 1 0 0,-1 1-1 0 0,1 0 0 0 0,-1 0 0 0 0,0 0 0 0 0,0 0 1 0 0,-1 0-1 0 0,0 0 0 0 0,0 1 0 0 0,0 0 0 0 0,0 3-20 0 0,14 129 408 0 0,-16-138-409 0 0,0-1-3 0 0,0 0-35 0 0,0 0-11 0 0,0 0-21 0 0,0 0-46 0 0,0 0-61 0 0,0 0-126 0 0,-5-11-4504 0 0,3 7-1542 0 0,0 0-5945 0 0</inkml:trace>
  <inkml:trace contextRef="#ctx0" brushRef="#br0" timeOffset="5488.87">1147 567 8578 0 0,'0'0'1564'0'0,"0"0"-384"0"0,0 0-13 0 0,0 0 107 0 0,0 0-18 0 0,0 0-230 0 0,0 0-345 0 0,0 0-151 0 0,0 0 10 0 0,0 0 87 0 0,0 0 81 0 0,0 0-33 0 0,0 0-75 0 0,9 2-46 0 0,95 7 2543 0 0,-90-10-2890 0 0,0-1 1 0 0,0-1-1 0 0,0 0 0 0 0,-1-1 0 0 0,1-1 1 0 0,-1 0-1 0 0,0-1 0 0 0,0 0 0 0 0,-1-1 1 0 0,0 0-1 0 0,0-1 0 0 0,-1 0 0 0 0,0-1 1 0 0,0 0-1 0 0,-1-1 0 0 0,0 0 0 0 0,-1-1 1 0 0,0 0-1 0 0,0-1 0 0 0,2-5-207 0 0,-10 16 16 0 0,1-1-1 0 0,-1 0 1 0 0,0 0-1 0 0,1 1 1 0 0,-1-1-1 0 0,0 0 1 0 0,0 0 0 0 0,-1 0-1 0 0,1-1 1 0 0,0 1-1 0 0,-1 0 1 0 0,1 0-1 0 0,-1 0 1 0 0,1 0 0 0 0,-1-1-1 0 0,0 1 1 0 0,0 0-1 0 0,0 0 1 0 0,-1 0-1 0 0,1-1 1 0 0,0 1 0 0 0,-1 0-1 0 0,1 0 1 0 0,-1 0-1 0 0,0 0 1 0 0,0 0-1 0 0,0 0 1 0 0,0 0-1 0 0,0 0 1 0 0,0 0 0 0 0,0 0-1 0 0,-1 0 1 0 0,1 1-1 0 0,-1-1 1 0 0,1 0-1 0 0,-1 1 1 0 0,0-1 0 0 0,1 1-1 0 0,-1 0 1 0 0,0 0-1 0 0,0 0 1 0 0,0 0-1 0 0,0 0 1 0 0,0 0 0 0 0,0 0-1 0 0,0 0 1 0 0,0 1-1 0 0,-1-1 1 0 0,1 1-1 0 0,0 0 1 0 0,0 0 0 0 0,-2-1-16 0 0,-4 1-9 0 0,0-1 0 0 0,-1 1 0 0 0,1 1 0 0 0,-1-1 0 0 0,1 2 0 0 0,0-1 0 0 0,0 1 1 0 0,-1 0-1 0 0,1 1 0 0 0,0-1 0 0 0,1 2 0 0 0,-1-1 0 0 0,1 1 0 0 0,-1 0 1 0 0,1 1-1 0 0,0 0 0 0 0,0 0 9 0 0,-117 94-76 0 0,116-92 63 0 0,0 1 0 0 0,1 0 0 0 0,0 0 0 0 0,0 1 1 0 0,1 0-1 0 0,0 0 0 0 0,0 0 0 0 0,1 1 0 0 0,0 0 0 0 0,1 0 0 0 0,0 3 13 0 0,3-10 4 0 0,0 0 0 0 0,1 0 0 0 0,-1 0 0 0 0,1 0 0 0 0,0 0 0 0 0,0 0-1 0 0,0 0 1 0 0,1 0 0 0 0,-1 0 0 0 0,1 0 0 0 0,0 0 0 0 0,-1 0 0 0 0,1 0-1 0 0,1-1 1 0 0,-1 1 0 0 0,0 0 0 0 0,1 0 0 0 0,-1-1 0 0 0,1 1 0 0 0,0-1-1 0 0,0 0 1 0 0,0 1 0 0 0,0-1 0 0 0,0 0 0 0 0,0 0 0 0 0,1 0 0 0 0,-1 0 0 0 0,1-1-1 0 0,-1 1 1 0 0,1-1 0 0 0,0 1 0 0 0,1-1-4 0 0,100 25 192 0 0,-84-23-166 0 0,173 1 865 0 0,-141-15-731 0 0,-52 11-142 0 0,1-6-800 0 0,-1-3-1380 0 0,-3 1-6169 0 0,2 5-3751 0 0</inkml:trace>
  <inkml:trace contextRef="#ctx0" brushRef="#br0" timeOffset="6192.196">1985 343 11346 0 0,'0'0'2408'0'0,"0"0"-493"0"0,0 0-276 0 0,0 0-98 0 0,0 0-158 0 0,0 0-233 0 0,0 0-190 0 0,0 0-146 0 0,0 0-152 0 0,0 0-127 0 0,0 0-20 0 0,0 0-39 0 0,0 0-28 0 0,-3-5-8 0 0,-18-19 531 0 0,-40 28 252 0 0,-36 50-783 0 0,76-21-336 0 0,20-30-104 0 0,0 0 0 0 0,0 0 0 0 0,1 1 0 0 0,-1-1 0 0 0,1 0 0 0 0,0 1 0 0 0,-1-1 0 0 0,1 1 0 0 0,1-1 0 0 0,-1 0 0 0 0,0 1 0 0 0,1-1 0 0 0,0 0 0 0 0,0 0 0 0 0,0 1 0 0 0,0-1-1 0 0,0 0 1 0 0,1 0 0 0 0,-1 0 0 0 0,1 0 0 0 0,0 0 0 0 0,0-1 0 0 0,0 1 0 0 0,0 0 0 0 0,1-1 0 0 0,-1 0 0 0 0,1 1 0 0 0,-1-1 0 0 0,1 0 0 0 0,0 0 0 0 0,0-1 0 0 0,0 1 0 0 0,0 0 0 0 0,109 38 161 0 0,-109-39-142 0 0,0 1 1 0 0,0-1-1 0 0,-1 1 0 0 0,1 0 0 0 0,0 0 0 0 0,-1 0 1 0 0,1 0-1 0 0,-1 1 0 0 0,0-1 0 0 0,0 1 0 0 0,0-1 1 0 0,0 1-1 0 0,0 0 0 0 0,-1 0 0 0 0,1 0 0 0 0,-1 0 1 0 0,1 0-1 0 0,-1 0 0 0 0,0 0 0 0 0,-1 0 0 0 0,1 1-19 0 0,-1 47 485 0 0,-3-44-452 0 0,0 0 0 0 0,-1 1 0 0 0,0-1-1 0 0,0-1 1 0 0,-1 1 0 0 0,0-1 0 0 0,0 0-1 0 0,0 0 1 0 0,-1 0 0 0 0,0-1 0 0 0,0 1 0 0 0,0-2-1 0 0,-1 1 1 0 0,0-1 0 0 0,0 0 0 0 0,-2 1-33 0 0,-1 1 12 0 0,-1-2 0 0 0,0 1 0 0 0,0-1 0 0 0,-1-1 0 0 0,1 0 0 0 0,-1 0 0 0 0,1-1 0 0 0,-1-1 0 0 0,0 0 1 0 0,0 0-1 0 0,1-2 0 0 0,-1 1 0 0 0,-8-2-12 0 0,13 0-128 0 0,0 1 1 0 0,0-1-1 0 0,1 0 0 0 0,-1 0 1 0 0,1-1-1 0 0,0 0 0 0 0,0 0 1 0 0,0-1-1 0 0,0 1 0 0 0,0-1 1 0 0,1-1-1 0 0,0 1 0 0 0,0-1 0 0 0,0 0 1 0 0,-2-2 127 0 0,5 4-974 0 0,-2-3-457 0 0,3 0-7184 0 0,1 3-3261 0 0</inkml:trace>
  <inkml:trace contextRef="#ctx0" brushRef="#br0" timeOffset="6732.261">2162 608 11178 0 0,'0'0'1349'0'0,"0"0"-328"0"0,0 0 142 0 0,0 0 327 0 0,0 0 105 0 0,0 0-86 0 0,0 0-195 0 0,0 0-231 0 0,0 0-178 0 0,0 0-99 0 0,0 0-93 0 0,0 0-79 0 0,0 0-51 0 0,33-10-82 0 0,103-31-89 0 0,-129 40-336 0 0,-1-1-1 0 0,1 0 0 0 0,-1 0 0 0 0,0 0 1 0 0,1-1-1 0 0,-1 0 0 0 0,0 0 1 0 0,0-1-1 0 0,-1 1 0 0 0,1-1 1 0 0,-1-1-1 0 0,0 1 0 0 0,0-1 0 0 0,0 0-75 0 0,14-14 340 0 0,-17 18-317 0 0,0 0 0 0 0,0-1 0 0 0,0 1 0 0 0,0 0 1 0 0,0-1-1 0 0,0 0 0 0 0,0 1 0 0 0,0-1 0 0 0,-1 0 0 0 0,1 0 0 0 0,-1 0 1 0 0,1 0-1 0 0,-1 0 0 0 0,0 0 0 0 0,0 0 0 0 0,0-1 0 0 0,0 1 0 0 0,0 0 0 0 0,-1-1 1 0 0,1 1-1 0 0,0 0 0 0 0,-1-1 0 0 0,0 1 0 0 0,0-1 0 0 0,0 1 0 0 0,0-1 1 0 0,0 1-1 0 0,0 0 0 0 0,0-1 0 0 0,-1 1 0 0 0,0-1 0 0 0,1 1 0 0 0,-1 0 1 0 0,0-1-1 0 0,0 1 0 0 0,0 0 0 0 0,0 0 0 0 0,0 0 0 0 0,-1 0 0 0 0,1 0 0 0 0,-1 0 1 0 0,1 0-1 0 0,-3-2-23 0 0,-3 1-10 0 0,-1 0 1 0 0,1 0-1 0 0,-1 0 1 0 0,0 1-1 0 0,0 0 0 0 0,0 1 1 0 0,0 0-1 0 0,0 0 1 0 0,0 0-1 0 0,0 1 1 0 0,0 1-1 0 0,0-1 1 0 0,0 1-1 0 0,0 0 0 0 0,0 1 1 0 0,0 0-1 0 0,1 0 1 0 0,-1 1-1 0 0,0 0 1 0 0,1 0-1 0 0,0 1 1 0 0,0 0-1 0 0,0 0 0 0 0,0 1 1 0 0,1 0-1 0 0,-1 0 1 0 0,1 0-1 0 0,1 1 1 0 0,-1 0-1 0 0,0 1 10 0 0,-16 16-49 0 0,12-16 43 0 0,1 1 1 0 0,1 0-1 0 0,0 0 1 0 0,0 1-1 0 0,0 1 1 0 0,1-1-1 0 0,1 1 1 0 0,-1 0-1 0 0,2 0 1 0 0,-1 1-1 0 0,1 0 1 0 0,1 0-1 0 0,0 0 1 0 0,1 0-1 0 0,0 1 1 0 0,-1 7 5 0 0,4-16-2 0 0,0 1 1 0 0,0-1-1 0 0,0 0 1 0 0,0 0-1 0 0,0 1 1 0 0,1-1-1 0 0,-1 0 1 0 0,1 0-1 0 0,0 0 1 0 0,0 1-1 0 0,0-1 1 0 0,1 0-1 0 0,-1 0 1 0 0,1-1-1 0 0,-1 1 1 0 0,1 0-1 0 0,0 0 1 0 0,0-1 0 0 0,0 1-1 0 0,1-1 1 0 0,-1 0-1 0 0,1 0 1 0 0,-1 1-1 0 0,1-2 1 0 0,-1 1-1 0 0,1 0 1 0 0,3 1 1 0 0,8 5 11 0 0,0 0 1 0 0,0-1 0 0 0,1-1 0 0 0,-1 0-1 0 0,1-1 1 0 0,1-1 0 0 0,-1 0-1 0 0,1-1 1 0 0,0-1 0 0 0,-1 0 0 0 0,1-1-1 0 0,0-1 1 0 0,0-1 0 0 0,3 0-12 0 0,-7-2-48 0 0,-1-1 0 0 0,1 0 0 0 0,-1 0 1 0 0,-1-1-1 0 0,1-1 0 0 0,-1 0 0 0 0,1 0 0 0 0,-2-1 0 0 0,1 0 1 0 0,-1-1-1 0 0,5-4 48 0 0,24-36-8478 0 0,-32 40-3485 0 0</inkml:trace>
  <inkml:trace contextRef="#ctx0" brushRef="#br0" timeOffset="12410.429">2878 328 168 0 0,'0'0'1616'0'0,"0"0"-207"0"0,0 0 186 0 0,0 0 314 0 0,0 0 181 0 0,0 0-43 0 0,0 0-253 0 0,0 0-311 0 0,0 0-257 0 0,0 0-162 0 0,0 0-77 0 0,-6 10 6779 0 0,-21 39-7411 0 0,-56 162 53 0 0,52-117-383 0 0,1-13-3 0 0,30-80-24 0 0,0-1 14 0 0,0 0 2 0 0,0 0 0 0 0,14-34 390 0 0,100-201 113 0 0,-82 140-338 0 0,-32 94-139 0 0,0 1-24 0 0,0 0-11 0 0,0 0-17 0 0,0 0-23 0 0,0 0 19 0 0,0 0-1 0 0,0 0-14 0 0,1 9 38 0 0,19 53 324 0 0,40 120-155 0 0,-60-178-166 0 0,0 0-1 0 0,0 0 1 0 0,1 0 0 0 0,0 0-1 0 0,-1 0 1 0 0,1 0 0 0 0,0 0 0 0 0,1 0-1 0 0,-1-1 1 0 0,1 1 0 0 0,0-1-1 0 0,0 1 1 0 0,0-1 0 0 0,0 1 0 0 0,0-1-1 0 0,1 0 1 0 0,0 0 0 0 0,-1 0-1 0 0,1-1 1 0 0,0 1 0 0 0,0-1 0 0 0,1 1-1 0 0,-1-1 1 0 0,0 0 0 0 0,1 0-1 0 0,-1 0 1 0 0,1-1 0 0 0,0 0 0 0 0,0 1-1 0 0,-1-1 1 0 0,1 0 0 0 0,0-1-1 0 0,0 1 1 0 0,0-1 0 0 0,0 1 0 0 0,0-1-1 0 0,0 0 1 0 0,0-1 0 0 0,0 1-1 0 0,0-1 1 0 0,0 0 0 0 0,0 0 0 0 0,-1 0-1 0 0,1 0 1 0 0,0-1 0 0 0,2 0-10 0 0,16-14 146 0 0,0 0 0 0 0,-1-2-1 0 0,-1 0 1 0 0,-1-1 0 0 0,0-1 0 0 0,-2-1 0 0 0,0-1 0 0 0,-2 0 0 0 0,0-1 0 0 0,-1 0 0 0 0,-2-1 0 0 0,0-1 0 0 0,-2 0 0 0 0,6-21-146 0 0,-11-31-84 0 0,-5 77-114 0 0,0 0-155 0 0,0 0-234 0 0,15 5-5994 0 0,-12-3 2621 0 0,5 2-8268 0 0</inkml:trace>
  <inkml:trace contextRef="#ctx0" brushRef="#br0" timeOffset="12923.178">3723 0 13211 0 0,'0'0'2314'0'0,"0"0"-443"0"0,0 0-266 0 0,0 0-198 0 0,0 0-176 0 0,0 0-176 0 0,0 0-184 0 0,0 0-172 0 0,0 0-96 0 0,0 0-69 0 0,0 0-63 0 0,0 0-45 0 0,0 0-64 0 0,-2 12 563 0 0,21 62 782 0 0,-3 50-1130 0 0,-15-86-532 0 0,-1 0 1 0 0,-2 1-1 0 0,-1-1 0 0 0,-2 0 1 0 0,-2-1-1 0 0,-7 25-45 0 0,-37 94-91 0 0,46-154-1998 0 0,1-16 1207 0 0,-7-47-3247 0 0,11 18-2867 0 0,0 23 64 0 0,0 8-2090 0 0</inkml:trace>
  <inkml:trace contextRef="#ctx0" brushRef="#br0" timeOffset="13161.289">3456 295 5657 0 0,'0'0'2435'0'0,"0"0"29"0"0,0 0 59 0 0,0 0-79 0 0,0 0-274 0 0,0 0-408 0 0,0 0-434 0 0,0 0-329 0 0,0 0-236 0 0,0 0-160 0 0,0 0-71 0 0,0 0-12 0 0,7 0 767 0 0,160-14 1847 0 0,135-13-3286 0 0,-293 30-1001 0 0,-8-2-3275 0 0,-1-1-4457 0 0,0 0-4150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4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0 0 0,'0'0'971'0'0,"0"0"1064"0"0,0 0 520 0 0,0 0 150 0 0,0 0-54 0 0,0 0-249 0 0,0 0-334 0 0,0 0-298 0 0,0 0-271 0 0,0 0-229 0 0,0 0-214 0 0,3 0-153 0 0,-2 0-835 0 0,-1 0 0 0 0,1 0-1 0 0,0 0 1 0 0,0 0 0 0 0,0 0 0 0 0,-1 1 0 0 0,1-1 0 0 0,0 0 0 0 0,0 0 0 0 0,-1 1 0 0 0,1-1 0 0 0,0 1 0 0 0,-1-1-1 0 0,1 1 1 0 0,0-1 0 0 0,-1 1 0 0 0,1-1 0 0 0,-1 1 0 0 0,1-1 0 0 0,-1 1 0 0 0,1 0 0 0 0,-1-1 0 0 0,1 1 0 0 0,-1 0-1 0 0,0-1 1 0 0,1 1 0 0 0,-1 0 0 0 0,0 0 0 0 0,0 0 0 0 0,0-1 0 0 0,1 1 0 0 0,-1 0 0 0 0,0 0 0 0 0,0-1 0 0 0,0 1 0 0 0,0 0-1 0 0,0 0 1 0 0,0 0 0 0 0,-1-1 0 0 0,1 1 0 0 0,0 0 0 0 0,0 0 0 0 0,0 0 0 0 0,-1-1 0 0 0,1 1 0 0 0,0 0 0 0 0,-1-1-1 0 0,1 1 1 0 0,-1 0 0 0 0,1-1 0 0 0,-1 1 0 0 0,0 0-68 0 0,-11 43 258 0 0,-2 0 1 0 0,-2-2-1 0 0,-2 1 0 0 0,-2-2 0 0 0,-1-1 1 0 0,-16 22-259 0 0,-61 56-44 0 0,119-160-4857 0 0,-11 25 748 0 0,-4 5-5713 0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5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38 4993 0 0,'0'0'2110'0'0,"0"0"-138"0"0,0 0-18 0 0,0 0 45 0 0,0 0-25 0 0,0 0-227 0 0,0 0-353 0 0,0 0-350 0 0,0 0-245 0 0,0 0-122 0 0,0 0-42 0 0,8-1 6048 0 0,-8 2-6566 0 0,0-1-17 0 0,0 19 317 0 0,-12 212 693 0 0,-5-36-813 0 0,-3-14-222 0 0,-29 51 25 0 0,47-218-73 0 0,1-18-898 0 0,19-46-1569 0 0,-8 31-491 0 0,-3 0-3697 0 0,-6 12-5061 0 0</inkml:trace>
  <inkml:trace contextRef="#ctx0" brushRef="#br0" timeOffset="318.334">0 365 8594 0 0,'0'0'1883'0'0,"0"0"-739"0"0,0 0-301 0 0,0 0 227 0 0,0 0 330 0 0,0 0 215 0 0,0 0-69 0 0,0 0-268 0 0,0 0-228 0 0,0 0-135 0 0,0 0-67 0 0,0 0-33 0 0,0 0-62 0 0,34 4-75 0 0,106 11-115 0 0,-13-12 520 0 0,38-31-521 0 0,-144 27 399 0 0,-12 1-3199 0 0,0 0-7239 0 0,-9 0-1816 0 0</inkml:trace>
  <inkml:trace contextRef="#ctx0" brushRef="#br0" timeOffset="1071.451">672 1 6961 0 0,'0'0'2956'0'0,"0"0"-669"0"0,0 0-447 0 0,0 0-134 0 0,0 0-58 0 0,0 0-142 0 0,0 0-296 0 0,0 0-370 0 0,0 0-292 0 0,0 0-148 0 0,0 0-28 0 0,0 0 87 0 0,0 0 54 0 0,0 7 9 0 0,-9 145 1462 0 0,22 237-1117 0 0,2-142-816 0 0,-15-247-37 0 0,47-45 530 0 0,-15 15-510 0 0,2 0 0 0 0,1 2-1 0 0,1 2 1 0 0,1 1-1 0 0,1 2 1 0 0,37-16-34 0 0,-48 31-13 0 0,-22 33 182 0 0,-3 94 514 0 0,4 3-335 0 0,-5-108-4070 0 0,-1-27 355 0 0,0 4-3320 0 0,0 5-4913 0 0</inkml:trace>
  <inkml:trace contextRef="#ctx0" brushRef="#br0" timeOffset="1550.579">1241 719 0 0 0,'0'0'3275'0'0,"0"0"-1073"0"0,0 0-245 0 0,0 0-4 0 0,0 0-192 0 0,0 0-257 0 0,0 0-197 0 0,0 0-155 0 0,0 0-86 0 0,0 0-65 0 0,0 0-52 0 0,0 0-48 0 0,31 4-79 0 0,96 11-78 0 0,-65-23 236 0 0,-54 4-724 0 0,89-67 2094 0 0,-93 68-2260 0 0,-1-1 0 0 0,0 1-1 0 0,0-1 1 0 0,0 0 0 0 0,0 1 0 0 0,-1-1 0 0 0,0 0 0 0 0,1-1 0 0 0,-1 1 0 0 0,-1 0-1 0 0,1-1 1 0 0,-1 1 0 0 0,0-1 0 0 0,0 1 0 0 0,0-1 0 0 0,0 0 0 0 0,-1 1 0 0 0,0-5-90 0 0,-2 7 19 0 0,1-1 1 0 0,-1 0-1 0 0,0 1 1 0 0,0 0 0 0 0,-1 0-1 0 0,1-1 1 0 0,0 1 0 0 0,-1 1-1 0 0,1-1 1 0 0,-1 0-1 0 0,0 1 1 0 0,1-1 0 0 0,-1 1-1 0 0,0 0 1 0 0,0 0 0 0 0,0 0-1 0 0,0 0 1 0 0,0 0-1 0 0,0 1 1 0 0,0-1 0 0 0,0 1-1 0 0,-1 0 1 0 0,1 0 0 0 0,0 0-1 0 0,-2 0-19 0 0,-10 3-15 0 0,0 0 0 0 0,0 2-1 0 0,0-1 1 0 0,0 2-1 0 0,1 0 1 0 0,-1 0 0 0 0,2 1-1 0 0,-1 1 1 0 0,1 0 0 0 0,0 1-1 0 0,1 1 1 0 0,0 0-1 0 0,0 0 1 0 0,1 2 0 0 0,1-1-1 0 0,0 1 1 0 0,0 0 0 0 0,1 1-1 0 0,-4 9 16 0 0,10-20-1 0 0,1 1-1 0 0,-1 0 1 0 0,1 0-1 0 0,-1 0 1 0 0,1 1-1 0 0,0-1 1 0 0,1 0-1 0 0,-1 1 1 0 0,0 0-1 0 0,1-1 0 0 0,0 1 1 0 0,0 0-1 0 0,0 0 1 0 0,0-1-1 0 0,1 1 1 0 0,-1 0-1 0 0,1 0 1 0 0,0 0-1 0 0,0 0 1 0 0,1 0-1 0 0,-1 0 1 0 0,1-1-1 0 0,0 1 1 0 0,0 0-1 0 0,0 0 1 0 0,0-1-1 0 0,1 1 1 0 0,-1-1-1 0 0,1 1 1 0 0,0-1-1 0 0,0 1 0 0 0,0-1 1 0 0,1 0-1 0 0,-1 0 1 0 0,1 0-1 0 0,0 0 1 0 0,-1-1-1 0 0,1 1 1 0 0,1-1-1 0 0,-1 0 1 0 0,0 0-1 0 0,3 2 2 0 0,11 2-8 0 0,0 0 0 0 0,1-1 0 0 0,0-1-1 0 0,0-1 1 0 0,0 0 0 0 0,0-1 0 0 0,0-1-1 0 0,0-1 1 0 0,1-1 0 0 0,-1 0 0 0 0,0-1 0 0 0,7-3 8 0 0,84-29-1592 0 0,-75 16-2803 0 0,-4-2-5470 0 0,-21 12-117 0 0</inkml:trace>
  <inkml:trace contextRef="#ctx0" brushRef="#br0" timeOffset="2102.155">1781 815 4809 0 0,'0'0'1938'0'0,"0"0"-26"0"0,0 0-23 0 0,0 0-134 0 0,0 0-232 0 0,0 0-202 0 0,0 0-135 0 0,0 0-63 0 0,0 0-64 0 0,0 0-58 0 0,0 0-49 0 0,0 0-55 0 0,0 0-87 0 0,11-3-75 0 0,34-8-53 0 0,-3-28 1493 0 0,59-125-41 0 0,-91 154-2110 0 0,-7 29-309 0 0,0 4 336 0 0,0-16-55 0 0,0 1 6 0 0,-1 0-1 0 0,2 0 1 0 0,-1-1 0 0 0,1 1 0 0 0,0-1 0 0 0,1 0 0 0 0,-1 0 0 0 0,2 0-1 0 0,-1-1 1 0 0,1 0 0 0 0,0 0 0 0 0,0 0 0 0 0,0-1 0 0 0,4 3-2 0 0,-3-3 82 0 0,1 0 1 0 0,-1 0-1 0 0,1 0 0 0 0,0-1 1 0 0,0-1-1 0 0,1 1 1 0 0,-1-1-1 0 0,1 0 1 0 0,-1-1-1 0 0,1 0 1 0 0,0-1-1 0 0,0 0 1 0 0,0 0-1 0 0,0-1 1 0 0,0 0-1 0 0,-1 0 0 0 0,1-1 1 0 0,0 0-1 0 0,0-1 1 0 0,0 0-1 0 0,-1 0 1 0 0,1-1-1 0 0,-1 0 1 0 0,1 0-1 0 0,-1-1 1 0 0,0 0-1 0 0,-1-1 1 0 0,1 0-1 0 0,-1 0 0 0 0,7-6-82 0 0,-2 1 104 0 0,-1-1 0 0 0,0-1 0 0 0,-1 0 0 0 0,0 0-1 0 0,0-1 1 0 0,-2-1 0 0 0,1 1 0 0 0,-2-1-1 0 0,0-1 1 0 0,-1 1 0 0 0,0-1 0 0 0,-1 0-1 0 0,-1 0 1 0 0,0-1 0 0 0,-1 1 0 0 0,1-12-104 0 0,-4 24-12 0 0,0 1 1 0 0,0-1-1 0 0,-1 0 0 0 0,1 1 1 0 0,0-1-1 0 0,-1 0 0 0 0,0 1 1 0 0,1-1-1 0 0,-1 0 0 0 0,0 1 1 0 0,0-1-1 0 0,-1 1 0 0 0,1 0 1 0 0,0-1-1 0 0,-1 1 0 0 0,1 0 1 0 0,-1 0-1 0 0,0 0 0 0 0,0 0 1 0 0,0 0-1 0 0,0 0 1 0 0,0 0-1 0 0,0 1 0 0 0,-1-1 1 0 0,1 1-1 0 0,0 0 0 0 0,-1 0 1 0 0,1-1-1 0 0,-1 1 0 0 0,1 1 1 0 0,-1-1-1 0 0,0 0 0 0 0,1 1 1 0 0,-2-1 11 0 0,-1 1-471 0 0,-16 2-1562 0 0,9 4-5951 0 0,8-3-4577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2777 0 0,'0'0'1572'0'0,"0"0"-134"0"0,0 0 37 0 0,0 0 168 0 0,0 0 62 0 0,0 0-162 0 0,0 0-286 0 0,0 0-319 0 0,0 0-227 0 0,0 0-100 0 0,0 0 2 0 0,9-13 38 0 0,62-89 1348 0 0,-57 82-1350 0 0,33-41 680 0 0,-3-2-1 0 0,-2-2 1 0 0,1-11-1329 0 0,-20 18 1089 0 0,-9 136-633 0 0,35 199-164 0 0,-30-112 18 0 0,-5 123-310 0 0,-13-280 5 0 0,-1 0 1 0 0,-1 0 0 0 0,0 0-1 0 0,0 0 1 0 0,0 0-1 0 0,-1-1 1 0 0,0 1 0 0 0,0 0-1 0 0,-1-1 1 0 0,0 0-1 0 0,-1 0 1 0 0,1 0 0 0 0,-1 0-1 0 0,-1 0 1 0 0,-3 4-6 0 0,6-9 14 0 0,-1-1 0 0 0,1 1 0 0 0,-1 0 0 0 0,0-1 1 0 0,0 1-1 0 0,0-1 0 0 0,0 0 0 0 0,0 0 0 0 0,0 0 0 0 0,0-1 1 0 0,0 1-1 0 0,0-1 0 0 0,-1 1 0 0 0,1-1 0 0 0,0 0 0 0 0,0 0 1 0 0,0 0-1 0 0,0-1 0 0 0,-1 1 0 0 0,1-1 0 0 0,0 0 0 0 0,0 0 1 0 0,0 0-1 0 0,0 0 0 0 0,0 0 0 0 0,1-1 0 0 0,-1 1 0 0 0,0-1 0 0 0,1 0 1 0 0,-1 0-1 0 0,1 0 0 0 0,-1 0 0 0 0,1 0 0 0 0,-1-1-14 0 0,-4-10 3 0 0,0 0-1 0 0,1 0 0 0 0,0 0 0 0 0,1-1 1 0 0,1 0-1 0 0,0 0 0 0 0,1 0 0 0 0,0 0 1 0 0,1-1-1 0 0,1 1 0 0 0,0-1 0 0 0,1 0 1 0 0,1 1-1 0 0,0-1 0 0 0,1 1 0 0 0,3-13-2 0 0,5-13-8 0 0,2-1-1 0 0,2 2 0 0 0,2 0 0 0 0,2 1 1 0 0,1 0-1 0 0,1 2 0 0 0,2 0 0 0 0,2 2 1 0 0,1 0-1 0 0,2 2 0 0 0,25-24 9 0 0,-32 33 1 0 0,1 1 1 0 0,1 1-1 0 0,1 1 0 0 0,0 1 0 0 0,1 1 0 0 0,2 1 0 0 0,-1 1 0 0 0,2 1 0 0 0,0 2 1 0 0,1 0-1 0 0,0 2 0 0 0,0 1 0 0 0,7 0-1 0 0,-33 9-2 0 0,0 0 0 0 0,0 0 0 0 0,0 1 0 0 0,-1-1 0 0 0,1 0 0 0 0,0 1 0 0 0,0-1 0 0 0,0 1 0 0 0,0 0 0 0 0,0 0 0 0 0,0 0 0 0 0,0 0 0 0 0,1 0 0 0 0,-1 0 0 0 0,0 0 0 0 0,0 1 0 0 0,0-1 0 0 0,0 1 0 0 0,-1-1 0 0 0,1 1 0 0 0,0 0 0 0 0,0 0 0 0 0,0-1 0 0 0,0 2 0 0 0,-1-1 0 0 0,1 0 0 0 0,0 0 0 0 0,-1 0 0 0 0,1 1 0 0 0,-1-1 0 0 0,0 1 0 0 0,1-1 0 0 0,-1 1 0 0 0,0 0 0 0 0,0-1 0 0 0,0 1 0 0 0,0 0 0 0 0,0 0 0 0 0,0 0 0 0 0,-1 0 0 0 0,1 0 0 0 0,0-1 0 0 0,-1 1 0 0 0,0 0 0 0 0,1 0 0 0 0,-1 1 0 0 0,0-1 0 0 0,0 1 2 0 0,-1 10 5 0 0,0-1 0 0 0,0 1 0 0 0,-1 0 0 0 0,-1 0 0 0 0,0-1-1 0 0,-1 1 1 0 0,0-1 0 0 0,-1 0 0 0 0,0 0 0 0 0,-1-1 0 0 0,0 0 0 0 0,-1 0 0 0 0,-1 0 0 0 0,1-1 0 0 0,-3 2-5 0 0,-140 139 30 0 0,134-137-30 0 0,-161 122-265 0 0,114-113-1416 0 0,70-43-3659 0 0,17-9-4776 0 0,-13 17 1275 0 0</inkml:trace>
  <inkml:trace contextRef="#ctx0" brushRef="#br0" timeOffset="586.796">937 561 3273 0 0,'0'0'3451'0'0,"0"0"-1210"0"0,0 0-552 0 0,0 0-22 0 0,0 0-24 0 0,0 0-148 0 0,0 0-166 0 0,0 0-221 0 0,0 0-204 0 0,0 0-130 0 0,0 0-88 0 0,0 0-54 0 0,0 0-47 0 0,17-7-49 0 0,57-26-48 0 0,-59 26-247 0 0,0-2 0 0 0,-1 1-1 0 0,1-2 1 0 0,-2 0 0 0 0,1 0 0 0 0,-2-1 0 0 0,12-13-241 0 0,6-5 340 0 0,-17 19-271 0 0,-1-1 1 0 0,-1-1 0 0 0,1 0 0 0 0,-2-1 0 0 0,0 0-1 0 0,0-1 1 0 0,-1 0 0 0 0,-1 0 0 0 0,-1-1 0 0 0,0 0 0 0 0,0 0-1 0 0,-2-1 1 0 0,0 0 0 0 0,0 0 0 0 0,-2 0 0 0 0,0 0-1 0 0,0-11-69 0 0,-3 24-3 0 0,-1 0 0 0 0,1 1 0 0 0,-1-1 0 0 0,0 1 0 0 0,0 0 0 0 0,0-1 0 0 0,0 1 0 0 0,0 0 0 0 0,-1-1 0 0 0,1 1 0 0 0,0 0-1 0 0,-1 0 1 0 0,0 0 0 0 0,0 0 0 0 0,1 0 0 0 0,-1 1 0 0 0,0-1 0 0 0,0 1 0 0 0,-1-1 0 0 0,1 1 0 0 0,0-1 0 0 0,0 1 0 0 0,-1 0-1 0 0,1 0 1 0 0,0 0 0 0 0,-1 1 0 0 0,1-1 0 0 0,-1 0 0 0 0,0 1 0 0 0,1 0 0 0 0,-1 0 0 0 0,1-1 0 0 0,-1 1 0 0 0,1 1 0 0 0,-1-1-1 0 0,0 0 1 0 0,1 1 0 0 0,-1-1 0 0 0,1 1 0 0 0,-1 0 0 0 0,1 0 0 0 0,0 0 0 0 0,-1 0 0 0 0,1 0 0 0 0,0 0 0 0 0,0 1 0 0 0,-1-1-1 0 0,1 1 4 0 0,-72 53-148 0 0,71-53 140 0 0,1 0 0 0 0,-1 0 1 0 0,1 1-1 0 0,0-1 1 0 0,0 1-1 0 0,0 0 1 0 0,0 0-1 0 0,1 0 1 0 0,-1 0-1 0 0,1 0 0 0 0,0 0 1 0 0,0 0-1 0 0,0 0 1 0 0,0 0-1 0 0,0 1 1 0 0,1-1-1 0 0,-1 0 1 0 0,1 0-1 0 0,0 1 0 0 0,0-1 1 0 0,0 0-1 0 0,0 1 1 0 0,1-1-1 0 0,-1 0 1 0 0,1 1-1 0 0,1 2 8 0 0,3-2 6 0 0,-1 0 1 0 0,1 0-1 0 0,0 0 1 0 0,1-1-1 0 0,-1 1 1 0 0,1-1-1 0 0,-1 0 1 0 0,1-1-1 0 0,0 0 1 0 0,0 0-1 0 0,0 0 0 0 0,0 0 1 0 0,0-1-1 0 0,1 0 1 0 0,-1-1-1 0 0,0 1 1 0 0,1-1-1 0 0,4 0-6 0 0,33 1 53 0 0,-28-1-21 0 0,0 0 1 0 0,0 2-1 0 0,0-1 0 0 0,0 2 0 0 0,0 0 1 0 0,-1 1-1 0 0,14 5-32 0 0,-27-6 27 0 0,-1-1-1 0 0,1 1 1 0 0,-1 0 0 0 0,1 0-1 0 0,-1-1 1 0 0,0 1 0 0 0,0 0 0 0 0,-1 0-1 0 0,1 0 1 0 0,-1 0 0 0 0,1 0 0 0 0,-1 0-1 0 0,0 0 1 0 0,0 0 0 0 0,0 0-1 0 0,0 0 1 0 0,-1 1 0 0 0,1-1 0 0 0,-2 2-27 0 0,2-3 12 0 0,-21 135 307 0 0,21-132-312 0 0,0 0-3 0 0,-1 0 1 0 0,1 0-1 0 0,0-1 1 0 0,0 1 0 0 0,1 0-1 0 0,0 0 1 0 0,-1-1-1 0 0,1 1 1 0 0,1 0-1 0 0,-1-1 1 0 0,1 1 0 0 0,0-1-1 0 0,0 1 1 0 0,0-1-1 0 0,0 0 1 0 0,1 0-1 0 0,0 0 1 0 0,1 2-5 0 0,-2-4-269 0 0,45 27-532 0 0,-35-31-3499 0 0,2-3-3756 0 0,-11 4-3733 0 0</inkml:trace>
  <inkml:trace contextRef="#ctx0" brushRef="#br0" timeOffset="979.034">1726 419 0 0 0,'0'0'2008'0'0,"0"0"296"0"0,0 0 215 0 0,0 0 0 0 0,0 0-158 0 0,0 0-261 0 0,0 0-313 0 0,0 0-264 0 0,0 0-172 0 0,0 0-124 0 0,0 0-111 0 0,0 0-122 0 0,0 0-125 0 0,24 8-139 0 0,74 20-158 0 0,-96-27-548 0 0,0 0 1 0 0,-1 0-1 0 0,1-1 1 0 0,0 1-1 0 0,0-1 1 0 0,-1 0-1 0 0,1 1 0 0 0,0-1 1 0 0,0 0-1 0 0,0 0 1 0 0,0 0-1 0 0,-1 0 1 0 0,1 0-1 0 0,0-1 1 0 0,0 1-1 0 0,0-1 1 0 0,-1 1-1 0 0,1-1 1 0 0,0 1-1 0 0,0-1 0 0 0,-1 0 1 0 0,1 0-1 0 0,-1 0 1 0 0,1 0-1 0 0,-1 0 1 0 0,1 0-1 0 0,-1-1 1 0 0,1 0-25 0 0,3-3 110 0 0,3 0-56 0 0,-1-1 1 0 0,-1 0 0 0 0,1 0-1 0 0,-1 0 1 0 0,0-1 0 0 0,-1 0-1 0 0,0 0 1 0 0,0-1 0 0 0,0 1-1 0 0,-1-1 1 0 0,0 0 0 0 0,0-1-1 0 0,-1 1 1 0 0,0 0 0 0 0,-1-1-1 0 0,0 0 1 0 0,0 0 0 0 0,-1 1 0 0 0,0-1-1 0 0,0 0 1 0 0,-1-8-55 0 0,-1 13-9 0 0,0 1 1 0 0,-1-1 0 0 0,1 1-1 0 0,-1 0 1 0 0,1-1-1 0 0,-1 1 1 0 0,0 0-1 0 0,0 0 1 0 0,-1 0-1 0 0,1 0 1 0 0,0 1-1 0 0,-1-1 1 0 0,0 1-1 0 0,0-1 1 0 0,0 1 0 0 0,0 0-1 0 0,0 0 1 0 0,0 0-1 0 0,0 0 1 0 0,0 1-1 0 0,-1 0 1 0 0,1-1-1 0 0,-1 1 1 0 0,1 0-1 0 0,-1 0 1 0 0,0 1 0 0 0,1-1-1 0 0,-1 1 1 0 0,0 0-1 0 0,1 0 1 0 0,-1 0-1 0 0,0 1 1 0 0,1-1-1 0 0,-1 1 1 0 0,1-1-1 0 0,-1 1 1 0 0,0 1 0 0 0,1-1-1 0 0,0 0 1 0 0,-1 1-1 0 0,1 0 1 0 0,0-1-1 0 0,0 1 1 0 0,-1 2 8 0 0,-7 3-20 0 0,0 1 0 0 0,1 1 1 0 0,0 0-1 0 0,1 0 0 0 0,0 1 1 0 0,0 0-1 0 0,1 1 0 0 0,1-1 1 0 0,0 2-1 0 0,0-1 0 0 0,1 1 1 0 0,0 0-1 0 0,1 0 0 0 0,1 1 1 0 0,0-1-1 0 0,0 1 0 0 0,2 0 1 0 0,-1 0-1 0 0,2 0 0 0 0,-1 0 1 0 0,2 1-1 0 0,0-1 0 0 0,0 0 1 0 0,2 3 19 0 0,-1-11-9 0 0,0 0 1 0 0,0 0 0 0 0,1 0-1 0 0,-1 0 1 0 0,1-1 0 0 0,0 1 0 0 0,1 0-1 0 0,-1-1 1 0 0,1 0 0 0 0,0 1-1 0 0,0-1 1 0 0,0 0 0 0 0,0 0-1 0 0,1-1 1 0 0,0 1 0 0 0,0-1 0 0 0,0 0-1 0 0,0 0 1 0 0,0 0 0 0 0,1 0-1 0 0,-1-1 1 0 0,1 0 0 0 0,-1 0-1 0 0,1 0 1 0 0,0 0 0 0 0,0-1 0 0 0,0 0-1 0 0,3 1 9 0 0,2-1-128 0 0,0 1 0 0 0,0-2 0 0 0,0 1 0 0 0,0-2 0 0 0,0 1 0 0 0,0-1 0 0 0,0 0-1 0 0,0-1 1 0 0,-1-1 0 0 0,1 1 0 0 0,0-1 0 0 0,-1-1 0 0 0,0 0 0 0 0,2-1 128 0 0,8-5-1054 0 0,41-25-3266 0 0,-23 7-5789 0 0,-29 20 2539 0 0</inkml:trace>
  <inkml:trace contextRef="#ctx0" brushRef="#br0" timeOffset="1387.351">2208 238 5297 0 0,'0'0'2487'0'0,"0"0"-973"0"0,0 0-367 0 0,0 0 85 0 0,0 0 119 0 0,0 0 80 0 0,0 0-59 0 0,0 0-202 0 0,0 0-131 0 0,0 0-80 0 0,0 0-80 0 0,0 0-87 0 0,0 0-89 0 0,6 9-90 0 0,39 70 1414 0 0,-7 217-820 0 0,-38-295-1182 0 0,0 0 1 0 0,0 0-1 0 0,1 0 0 0 0,-1 0 1 0 0,0-1-1 0 0,1 1 0 0 0,-1 0 1 0 0,1 0-1 0 0,-1-1 0 0 0,1 1 1 0 0,-1 0-1 0 0,1-1 0 0 0,0 1 1 0 0,-1 0-1 0 0,1-1 0 0 0,0 1 1 0 0,-1-1-1 0 0,1 1 0 0 0,0-1 1 0 0,0 1-1 0 0,0-1 0 0 0,-1 0 1 0 0,1 1-1 0 0,0-1 0 0 0,0 0 1 0 0,0 0-1 0 0,0 0 0 0 0,0 0 1 0 0,-1 0-1 0 0,1 1 0 0 0,0-1 1 0 0,0-1-1 0 0,0 1 0 0 0,0 0 1 0 0,0 0-1 0 0,0 0 0 0 0,-1 0 1 0 0,1-1-1 0 0,0 1 0 0 0,0 0 1 0 0,0-1-1 0 0,-1 1 0 0 0,1-1 1 0 0,0 1-1 0 0,0-1 0 0 0,-1 1 1 0 0,1-1-1 0 0,0 1 0 0 0,-1-1 1 0 0,1 0-1 0 0,-1 1 0 0 0,1-1 1 0 0,-1 0-1 0 0,1 1 0 0 0,0-2-25 0 0,35-42 1046 0 0,-2-15-640 0 0,-2-1-1 0 0,-3-2 1 0 0,-3-1-1 0 0,3-14-405 0 0,-1 7-281 0 0,-28 70 99 0 0,0 0-113 0 0,0 0-159 0 0,0 0-202 0 0,0 20-6901 0 0,0-18 3747 0 0,0 3-8355 0 0</inkml:trace>
  <inkml:trace contextRef="#ctx0" brushRef="#br0" timeOffset="1637.992">2863 276 17028 0 0,'0'0'1495'0'0,"0"0"-524"0"0,0 0-129 0 0,0 0 108 0 0,0 0 2 0 0,0 0-165 0 0,0 0-243 0 0,0 0-220 0 0,-6 32-173 0 0,-20 101-77 0 0,18-12-566 0 0,8-97-2009 0 0,0-15-3213 0 0,0-4-5872 0 0</inkml:trace>
  <inkml:trace contextRef="#ctx0" brushRef="#br0" timeOffset="1883.524">2765 68 16956 0 0,'0'0'1800'0'0,"0"0"-456"0"0,0 0-335 0 0,0 0-281 0 0,0 0-280 0 0,0 0-200 0 0,0 0-216 0 0,0 0-104 0 0,0 0-88 0 0,0 0 8 0 0,0 0-16 0 0,0 0-112 0 0,0 0-272 0 0,0 0-497 0 0,58 43-1159 0 0,-47-28-4146 0 0,-3-3-5216 0 0</inkml:trace>
  <inkml:trace contextRef="#ctx0" brushRef="#br0" timeOffset="2080.273">3183 219 7138 0 0,'0'0'3476'0'0,"0"0"-901"0"0,0 0-475 0 0,0 0-312 0 0,0 0-305 0 0,0 0-243 0 0,0 0-245 0 0,0 0-205 0 0,0 0-180 0 0,0 0-179 0 0,0 0-127 0 0,0 0-105 0 0,0 0-76 0 0,-14 0-51 0 0,-44 5-18 0 0,56-4-52 0 0,0-1 0 0 0,1 0 0 0 0,-1 1 0 0 0,1-1 0 0 0,-1 1 1 0 0,1 0-1 0 0,-1-1 0 0 0,1 1 0 0 0,0 0 0 0 0,-1 0 0 0 0,1 0 0 0 0,0 0 0 0 0,0 0 0 0 0,-1 0 0 0 0,1 0 0 0 0,0 1 0 0 0,0-1 0 0 0,0 0 0 0 0,1 1 0 0 0,-1-1 0 0 0,0 0 0 0 0,0 1 0 0 0,1-1 0 0 0,-1 1 0 0 0,1-1 0 0 0,-1 1 0 0 0,1-1-2 0 0,-3 7 9 0 0,-3 5 3 0 0,2 0 0 0 0,-1 1 0 0 0,2 0-1 0 0,0 0 1 0 0,0 0 0 0 0,1 0-1 0 0,1 0 1 0 0,0 0 0 0 0,1 1 0 0 0,1 0-12 0 0,-1-10 10 0 0,0 0 0 0 0,0 0 0 0 0,1 0-1 0 0,-1 0 1 0 0,1 0 0 0 0,1 0 0 0 0,-1-1 0 0 0,0 1 0 0 0,1 0 0 0 0,0-1 0 0 0,0 1 0 0 0,1-1 0 0 0,-1 1 0 0 0,1-1 0 0 0,0 0 0 0 0,0 0 0 0 0,0 0 0 0 0,1-1 0 0 0,-1 1 0 0 0,1-1-1 0 0,0 0 1 0 0,0 0 0 0 0,0 0 0 0 0,0 0 0 0 0,1-1 0 0 0,-1 0 0 0 0,1 0 0 0 0,-1 0 0 0 0,1 0 0 0 0,0-1 0 0 0,0 0 0 0 0,0 0 0 0 0,2 0-10 0 0,-2 0 109 0 0,0-1 0 0 0,1 0 0 0 0,-1-1 0 0 0,0 1 0 0 0,1-1 0 0 0,-1 0 0 0 0,0 0 0 0 0,0-1 0 0 0,0 0 0 0 0,0 0 0 0 0,0 0 0 0 0,0 0 0 0 0,0-1 0 0 0,-1 0 0 0 0,1 0 0 0 0,-1 0 0 0 0,0 0 0 0 0,0-1 0 0 0,0 1 0 0 0,-1-1 0 0 0,1 0 0 0 0,-1 0 0 0 0,0-1 0 0 0,1 0-109 0 0,1-4 38 0 0,0 1 0 0 0,-1-1 0 0 0,0 1 0 0 0,-1-1-1 0 0,0-1 1 0 0,0 1 0 0 0,-1 0 0 0 0,0-1 0 0 0,-1 1-1 0 0,0-1 1 0 0,0 1 0 0 0,-1-1 0 0 0,0 1 0 0 0,-1-1-1 0 0,0 1 1 0 0,-1-1 0 0 0,1 1 0 0 0,-2-1 0 0 0,0 1 0 0 0,0 0-1 0 0,0 0 1 0 0,-1 0 0 0 0,0 1 0 0 0,-1-1 0 0 0,0 1-1 0 0,0 0 1 0 0,-1 0 0 0 0,0 1 0 0 0,-1 0 0 0 0,1 0-1 0 0,-1 0 1 0 0,0 1 0 0 0,-1 0 0 0 0,-1-1-38 0 0,-39 4-2312 0 0,23 19-5645 0 0,18-11-3835 0 0</inkml:trace>
  <inkml:trace contextRef="#ctx0" brushRef="#br0" timeOffset="2385.406">3491 330 16932 0 0,'0'0'1911'0'0,"0"0"-584"0"0,0 0-318 0 0,0 0-242 0 0,0 0-226 0 0,0 0-118 0 0,0 0-108 0 0,0 0-38 0 0,0 0-5 0 0,0 0-24 0 0,0 0-14 0 0,0 0-57 0 0,0 0-30 0 0,12 21-6 0 0,40 66 14 0 0,-51-84-129 0 0,1 0 0 0 0,-1-1 1 0 0,1 1-1 0 0,0 0 0 0 0,-1-1 0 0 0,1 0 1 0 0,0 1-1 0 0,0-1 0 0 0,1 0 0 0 0,-1 0 1 0 0,0 0-1 0 0,1 0 0 0 0,-1 0 1 0 0,1-1-1 0 0,0 1 0 0 0,0-1 0 0 0,-1 0 1 0 0,1 0-1 0 0,0 0 0 0 0,0 0 0 0 0,0 0 1 0 0,0-1-1 0 0,0 1 0 0 0,0-1 0 0 0,0 0 1 0 0,0 0-1 0 0,1 0 0 0 0,1 0-26 0 0,5 0 136 0 0,1-2-23 0 0,-1 1 1 0 0,0-1-1 0 0,0-1 1 0 0,0 0-1 0 0,0 0 1 0 0,0-1-1 0 0,-1 0 1 0 0,1-1-1 0 0,-1 0 1 0 0,0 0-1 0 0,-1-1 1 0 0,1 0-1 0 0,-1-1 1 0 0,-1 0-1 0 0,1 0 1 0 0,-1-1-1 0 0,0 1 1 0 0,-1-2-1 0 0,1 1 1 0 0,-2-1-1 0 0,1 0 1 0 0,-1 0-1 0 0,-1 0 1 0 0,0-1-1 0 0,0 1 1 0 0,0-1-1 0 0,-2 0 1 0 0,3-10-114 0 0,-4 17-23 0 0,0 0 1 0 0,-1 0 0 0 0,1-1-1 0 0,0 1 1 0 0,-1 0-1 0 0,0 0 1 0 0,0-1-1 0 0,0 1 1 0 0,0 0-1 0 0,0-1 1 0 0,-1 1 0 0 0,1 0-1 0 0,-1 0 1 0 0,0 0-1 0 0,0-1 1 0 0,0 1-1 0 0,-1 0 1 0 0,0-2 22 0 0,-24-5-8859 0 0,21 10-3201 0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10754 0 0,'0'0'2865'0'0,"0"0"-1230"0"0,0 0-591 0 0,0 0-36 0 0,0 0 79 0 0,0 0 64 0 0,0 0-28 0 0,0 0-121 0 0,0 0-97 0 0,0 0-65 0 0,0 0-112 0 0,0 0-89 0 0,0 0-63 0 0,23 0-74 0 0,117 0 355 0 0,-5-6 452 0 0,1 1-1496 0 0,-135-4-3414 0 0,-11 0-2613 0 0,4 5-1581 0 0,3 0-2433 0 0</inkml:trace>
  <inkml:trace contextRef="#ctx0" brushRef="#br0" timeOffset="340.676">271 199 6113 0 0,'0'0'2922'0'0,"0"0"-564"0"0,0 0-229 0 0,0 0-18 0 0,0 0-110 0 0,0 0-247 0 0,0 0-370 0 0,0 0-401 0 0,0 0-291 0 0,0 0-146 0 0,0 0-71 0 0,0 0-18 0 0,0 0 2 0 0,-4 11 1 0 0,-18 93 1103 0 0,35 72 84 0 0,-31 58-1395 0 0,12-171-592 0 0,7-62 161 0 0,0 0 0 0 0,0 0 0 0 0,0 0 0 0 0,1 0-1 0 0,-1-1 1 0 0,0 1 0 0 0,0 0 0 0 0,0-1 0 0 0,0 1 0 0 0,1-1 0 0 0,-1 0 0 0 0,0 1 0 0 0,1-1-1 0 0,-1 0 1 0 0,0 0 0 0 0,1 0 0 0 0,-1 0 0 0 0,0 0 0 0 0,0 0 0 0 0,1 0 0 0 0,-1 0 0 0 0,0 0 0 0 0,1-1-1 0 0,-1 1 1 0 0,0-1 0 0 0,0 1 0 0 0,1-1 0 0 0,-1 1 0 0 0,0-1 0 0 0,1 0 179 0 0,8-7-4467 0 0,-4 3-1538 0 0,0 0-5796 0 0</inkml:trace>
  <inkml:trace contextRef="#ctx0" brushRef="#br0" timeOffset="829.628">890 48 11074 0 0,'0'0'1977'0'0,"0"0"-220"0"0,0 0-41 0 0,0 0-48 0 0,0 0-144 0 0,0 0-314 0 0,0 0-382 0 0,0 0-265 0 0,0 0-146 0 0,0 0-51 0 0,0 0-18 0 0,0 0-12 0 0,0 0 42 0 0,1 3 40 0 0,4 11-43 0 0,-1 1 1 0 0,-1-1-1 0 0,0 1 0 0 0,-1 0 0 0 0,-1-1 1 0 0,0 1-1 0 0,-1 0 0 0 0,-2 14-375 0 0,2 25 299 0 0,17 292 274 0 0,-45-211-578 0 0,28-135-90 0 0,0 0 1 0 0,0-1 0 0 0,1 1 0 0 0,-1 0-1 0 0,0-1 1 0 0,0 1 0 0 0,0 0-1 0 0,0-1 1 0 0,0 1 0 0 0,0 0-1 0 0,0-1 1 0 0,0 1 0 0 0,0 0 0 0 0,0-1-1 0 0,0 1 1 0 0,0 0 0 0 0,-1 0-1 0 0,1-1 1 0 0,0 1 0 0 0,0 0-1 0 0,0-1 1 0 0,0 1 0 0 0,0 0 0 0 0,-1-1-1 0 0,1 1 1 0 0,0 0 0 0 0,0 0-1 0 0,-1 0 1 0 0,1-1 0 0 0,0 1-1 0 0,0 0 1 0 0,-1 0 0 0 0,1 0 0 0 0,0-1-1 0 0,0 1 1 0 0,-1 0 0 0 0,1 0-1 0 0,0 0 1 0 0,-1 0 0 0 0,1 0-1 0 0,0 0 1 0 0,-1 0 0 0 0,1-1 0 0 0,0 1-1 0 0,-1 0 1 0 0,1 0 0 0 0,0 0-1 0 0,-1 0 1 0 0,1 1 0 0 0,0-1-1 0 0,0 0 1 0 0,-1 0 0 0 0,1 0 0 0 0,0 0-1 0 0,-1 0 1 0 0,1 0 94 0 0,-5-24-5029 0 0,4 11-2447 0 0,1 13 7219 0 0,-1-7-10149 0 0</inkml:trace>
  <inkml:trace contextRef="#ctx0" brushRef="#br0" timeOffset="1146.556">459 19 9370 0 0,'0'0'3442'0'0,"0"0"-1706"0"0,0 0-853 0 0,0 0-105 0 0,0 0 251 0 0,0 0 277 0 0,0 0 114 0 0,0 0-93 0 0,0 0-244 0 0,0 0-192 0 0,0 0-126 0 0,32 0-84 0 0,104 0-55 0 0,279-18 2063 0 0,-222 17-2948 0 0,-182 6-1289 0 0,-8 4-6251 0 0,-3-8-4244 0 0</inkml:trace>
  <inkml:trace contextRef="#ctx0" brushRef="#br0" timeOffset="1503.399">1324 589 14219 0 0,'0'0'2015'0'0,"0"0"-314"0"0,0 0-165 0 0,0 0-55 0 0,0 0-95 0 0,0 0-230 0 0,0 0-269 0 0,0 0-229 0 0,0 0-136 0 0,0 0-21 0 0,0 0 59 0 0,0 0 12 0 0,0 0-17 0 0,5 9-41 0 0,13 31-134 0 0,-11 36 501 0 0,-7-57-749 0 0,-15 86 97 0 0,12-84-893 0 0,9-18-6526 0 0,-4-3-4639 0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0 0 0,'0'0'840'0'0,"0"0"719"0"0,0 0 516 0 0,0 0 243 0 0,0 0 5 0 0,0 0-164 0 0,0 0-218 0 0,0 0-162 0 0,0 0-75 0 0,5 0-58 0 0,17 0-72 0 0,-16 0-102 0 0,-6 6 4081 0 0,0 0-4709 0 0,22 86 419 0 0,36 78-131 0 0,56 106-1132 0 0,-91-222 35 0 0,80 211 118 0 0,-96-250-98 0 0,-1 0 0 0 0,0 1 0 0 0,-1 0 0 0 0,-1 0 0 0 0,0 0 0 0 0,-2 0 0 0 0,1 1 0 0 0,-2-1 0 0 0,0 14-55 0 0,3-131 247 0 0,30-137-198 0 0,30-351 6 0 0,-59 447-13 0 0,-5 82-524 0 0,34 147-1862 0 0,-16-50-2967 0 0,-12-26-1564 0 0,-2-3-5578 0 0</inkml:trace>
  <inkml:trace contextRef="#ctx0" brushRef="#br0" timeOffset="401.027">744 835 11386 0 0,'0'0'3869'0'0,"0"0"-1772"0"0,0 0-644 0 0,0 0 52 0 0,0 0 46 0 0,0 0-102 0 0,0 0-268 0 0,0 0-357 0 0,0 0-260 0 0,0 0-135 0 0,0 0-27 0 0,0 0 2 0 0,0 0 16 0 0,0 9-8 0 0,-1 171 1248 0 0,1-173-1656 0 0,-1 1 1 0 0,0-1-1 0 0,0 1 0 0 0,0-1 0 0 0,-1 1 0 0 0,0-1 0 0 0,0 0 0 0 0,-1 1 0 0 0,0-1 0 0 0,0 0 1 0 0,-1-1-1 0 0,0 2-4 0 0,4-8-91 0 0,0 0 0 0 0,0 1 0 0 0,1-1 1 0 0,-1 0-1 0 0,0 0 0 0 0,0 0 0 0 0,1 0 0 0 0,-1 0 1 0 0,0 0-1 0 0,0 1 0 0 0,1-1 0 0 0,-1 0 0 0 0,0 0 1 0 0,0 0-1 0 0,0 1 0 0 0,0-1 0 0 0,1 0 0 0 0,-1 0 1 0 0,0 0-1 0 0,0 1 0 0 0,0-1 0 0 0,0 0 0 0 0,0 0 1 0 0,0 1-1 0 0,1-1 0 0 0,-1 0 0 0 0,0 0 0 0 0,0 1 1 0 0,0-1-1 0 0,0 0 0 0 0,0 1 0 0 0,0-1 1 0 0,0 0-1 0 0,0 0 0 0 0,0 1 91 0 0,25-22-4024 0 0,-9 5 351 0 0,-5 4-2733 0 0,-3 1-5209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19 6929 0 0,'0'0'3527'0'0,"0"0"-1816"0"0,0 0-570 0 0,0 0 195 0 0,0 0 230 0 0,0 0 49 0 0,0 0-264 0 0,0 0-409 0 0,0 0-324 0 0,0 0-163 0 0,0 0-20 0 0,0 0-4 0 0,0 0 6 0 0,-8 20-34 0 0,-48 133 406 0 0,40-83-736 0 0,3 1 0 0 0,3 0-1 0 0,4 0 1 0 0,2 1 0 0 0,4 0-1 0 0,3 9-72 0 0,-3-76-4 0 0,0 0-1 0 0,0 0 0 0 0,0-1 0 0 0,1 1 1 0 0,0 0-1 0 0,0 0 0 0 0,0-1 0 0 0,0 1 1 0 0,1-1-1 0 0,0 1 0 0 0,0-1 0 0 0,0 0 1 0 0,0 1-1 0 0,1-1 0 0 0,0 0 0 0 0,0-1 1 0 0,0 1-1 0 0,0 0 0 0 0,0-1 0 0 0,1 0 0 0 0,0 1 1 0 0,-1-2-1 0 0,1 1 0 0 0,0 0 0 0 0,1-1 1 0 0,-1 1-1 0 0,0-1 0 0 0,1-1 0 0 0,-1 1 1 0 0,1 0-1 0 0,-1-1 0 0 0,1 0 0 0 0,0 0 1 0 0,0-1-1 0 0,1 1 5 0 0,8-4 41 0 0,0-1 0 0 0,-1 0 0 0 0,0-1 0 0 0,0-1 0 0 0,0 0-1 0 0,0 0 1 0 0,-1-2 0 0 0,0 1 0 0 0,-1-1 0 0 0,0-1 0 0 0,0 0 0 0 0,-1-1 0 0 0,0 0 0 0 0,0 0 0 0 0,-1-1 0 0 0,-1 0 0 0 0,3-6-41 0 0,19-22 101 0 0,-1-1 0 0 0,-3-2 0 0 0,-1 0 0 0 0,-3-2 0 0 0,8-21-101 0 0,-14 25 38 0 0,-2 0 0 0 0,-2-1 0 0 0,-1-1 0 0 0,-2 0 0 0 0,-3 0 0 0 0,-1 0 0 0 0,-1-1 0 0 0,-3-26-38 0 0,-28 88 498 0 0,9 11-450 0 0,2 1 0 0 0,2 1 0 0 0,0 0 0 0 0,2 0 0 0 0,2 1 0 0 0,1 1 0 0 0,1 0 0 0 0,2 0 0 0 0,1 0 0 0 0,2 1 0 0 0,2 0 0 0 0,1 0 0 0 0,1-1 0 0 0,3 11-48 0 0,14 83 192 0 0,11-12-153 0 0,-28-114 233 0 0,0 3-3605 0 0,3-6-7389 0 0,0-2-905 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 0 0 0,'0'0'1783'0'0,"0"0"184"0"0,0 0 150 0 0,0 0-57 0 0,0 0-297 0 0,0 0-313 0 0,0 0-179 0 0,0 0-24 0 0,0 0 29 0 0,0 0 4 0 0,0 0-64 0 0,0 0-87 0 0,0 0-122 0 0,4 1-125 0 0,14 5-79 0 0,-21 17 1206 0 0,-40 205 150 0 0,12-137-2046 0 0,30-91-114 0 0,1 0 1 0 0,0 0-1 0 0,-1 0 0 0 0,1 0 0 0 0,-1 0 1 0 0,1 1-1 0 0,0-1 0 0 0,-1 0 0 0 0,1 0 1 0 0,-1 0-1 0 0,1 0 0 0 0,0 0 0 0 0,-1-1 1 0 0,1 1-1 0 0,-1 0 0 0 0,1 0 0 0 0,-1 0 1 0 0,1 0-1 0 0,0 0 0 0 0,-1 0 0 0 0,1-1 1 0 0,0 1-1 0 0,-1 0 0 0 0,1 0 0 0 0,0-1 1 0 0,-1 1-1 0 0,1 0 0 0 0,0 0 0 0 0,-1-1 1 0 0,1 1-1 0 0,0 0 0 0 0,0-1 0 0 0,-1 1 1 0 0,1 0-1 0 0,0-1 0 0 0,0 1 0 0 0,0-1 1 0 0,-1 1-1 0 0,1 0 0 0 0,0-1 0 0 0,0 1 1 0 0,0-1-1 0 0,0 1 0 0 0,0 0 0 0 0,0-1 1 0 0,0 1-1 0 0,0-1 0 0 0,0 1 0 0 0,0-1 1 0 0,0 1-1 0 0,0 0 0 0 0,0-1 0 0 0,1 1 1 0 0,-1-1-1 0 0,0 1 0 0 0,0 0 0 0 0,0-1 1 0 0,1-17-12 0 0,0 0 0 0 0,1 0 0 0 0,1 0 0 0 0,0 1 0 0 0,1-1 0 0 0,1 1 0 0 0,1 0 0 0 0,1 0 0 0 0,0 0 0 0 0,1 1 0 0 0,1 0 0 0 0,0 1 0 0 0,1 0 0 0 0,2-1 12 0 0,43-59 110 0 0,-55 76-103 0 0,0-1 0 0 0,0 0 0 0 0,0 0 0 0 0,0 0 1 0 0,0 1-1 0 0,0-1 0 0 0,0 0 0 0 0,0 0 0 0 0,0 0 0 0 0,0 1 0 0 0,0-1 1 0 0,0 0-1 0 0,0 0 0 0 0,0 0 0 0 0,0 0 0 0 0,1 1 0 0 0,-1-1 1 0 0,0 0-1 0 0,0 0 0 0 0,0 0 0 0 0,0 0 0 0 0,0 1 0 0 0,0-1 1 0 0,1 0-1 0 0,-1 0 0 0 0,0 0 0 0 0,0 0 0 0 0,0 0 0 0 0,1 0 0 0 0,-1 0 1 0 0,0 0-1 0 0,0 0 0 0 0,0 0 0 0 0,0 0 0 0 0,1 1 0 0 0,-1-1 1 0 0,0 0-1 0 0,0 0 0 0 0,0 0 0 0 0,1 0 0 0 0,-1-1-7 0 0,-1 8-5 0 0,0 3 25 0 0,0 0 0 0 0,1 0 0 0 0,1 0 0 0 0,0-1 0 0 0,0 1 1 0 0,0 0-1 0 0,2 0 0 0 0,-1-1 0 0 0,1 1 0 0 0,0-1 0 0 0,1 0 0 0 0,4 7-20 0 0,-3-3 6 0 0,-1-2-7 0 0,1 0 1 0 0,0-1-1 0 0,0 1 1 0 0,1-1-1 0 0,0 0 1 0 0,1 0-1 0 0,0-1 1 0 0,0 0 0 0 0,6 4 0 0 0,-12-11 24 0 0,0-1 1 0 0,1 0 0 0 0,-1 1 0 0 0,1-1 0 0 0,-1 0 0 0 0,1 0 0 0 0,0 0 0 0 0,-1 0 0 0 0,1-1-1 0 0,0 1 1 0 0,0 0 0 0 0,-1-1 0 0 0,1 1 0 0 0,0-1 0 0 0,0 1 0 0 0,0-1 0 0 0,0 0-1 0 0,0 0 1 0 0,0 0 0 0 0,0 0 0 0 0,0 0 0 0 0,-1 0 0 0 0,1-1 0 0 0,0 1 0 0 0,0-1 0 0 0,0 1-1 0 0,0-1 1 0 0,0 0 0 0 0,-1 1 0 0 0,1-1 0 0 0,0 0 0 0 0,-1 0 0 0 0,1 0 0 0 0,-1-1-1 0 0,1 1 1 0 0,-1 0 0 0 0,1-1 0 0 0,-1 1 0 0 0,0 0 0 0 0,0-1 0 0 0,0 0 0 0 0,0 1 0 0 0,0-1-1 0 0,1 0-24 0 0,7-15 151 0 0,0-1 0 0 0,-1 0-1 0 0,-1 0 1 0 0,-1-1-1 0 0,0 0 1 0 0,-1 0 0 0 0,-2 0-1 0 0,0-1 1 0 0,0 1-1 0 0,-2-1 1 0 0,-1 0-1 0 0,0-8-149 0 0,0 28-91 0 0,0 0-91 0 0,-2 0-176 0 0,-3 0-4443 0 0,1 3-3621 0 0,4 1-3865 0 0</inkml:trace>
  <inkml:trace contextRef="#ctx0" brushRef="#br0" timeOffset="365.308">746 1 9466 0 0,'0'0'3146'0'0,"0"0"-958"0"0,0 0-400 0 0,0 0-212 0 0,0 0-253 0 0,0 0-198 0 0,0 0-184 0 0,0 0-161 0 0,0 0-108 0 0,0 0-85 0 0,0 0-49 0 0,0 0-51 0 0,0 0-31 0 0,-23 2-28 0 0,-72 9-41 0 0,31 14 352 0 0,51-15-542 0 0,7-6-159 0 0,1-1 0 0 0,-1 1-1 0 0,1 0 1 0 0,0 0-1 0 0,0 1 1 0 0,0-1 0 0 0,1 1-1 0 0,0 0 1 0 0,0 0-1 0 0,0 1 1 0 0,0-1 0 0 0,1 1-1 0 0,0 0 1 0 0,0 0-1 0 0,1 0 1 0 0,-1 0 0 0 0,1 0-1 0 0,1 1 1 0 0,-1-1-1 0 0,1 1 1 0 0,0 0-38 0 0,1-2 5 0 0,1 0 0 0 0,-1 0 1 0 0,1 0-1 0 0,0 0 0 0 0,1 0 0 0 0,-1-1 0 0 0,1 1 1 0 0,0 0-1 0 0,0-1 0 0 0,0 1 0 0 0,1-1 1 0 0,-1 1-1 0 0,1-1 0 0 0,0 0 0 0 0,1 0 1 0 0,-1-1-1 0 0,0 1 0 0 0,1-1 0 0 0,0 1 0 0 0,0-1 1 0 0,0 0-1 0 0,0-1 0 0 0,1 1 0 0 0,-1-1 1 0 0,1 0-1 0 0,-1 0 0 0 0,1 0 0 0 0,0 0 0 0 0,0-1 1 0 0,3 1-6 0 0,155 15 170 0 0,-153-17-203 0 0,-1 0 1 0 0,1 0 0 0 0,0-2 0 0 0,-1 1 0 0 0,1-1 0 0 0,-1 0-1 0 0,1-1 1 0 0,-1 0 0 0 0,0-1 0 0 0,8-4 32 0 0,18-26-7959 0 0,-32 27-4243 0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10906 0 0,'0'0'4944'0'0,"0"0"-2743"0"0,0 0-995 0 0,0 0-79 0 0,0 0 47 0 0,0 0-10 0 0,0 0-152 0 0,0 0-253 0 0,0 0-225 0 0,0 0-128 0 0,0 0-77 0 0,0 0-65 0 0,-4 34-39 0 0,-13 104-52 0 0,7 46 443 0 0,-3-125-1046 0 0,13-58 159 0 0,0-1-125 0 0,0 0-191 0 0,5-16-5816 0 0,-2 10-1112 0 0,2 2-3915 0 0</inkml:trace>
  <inkml:trace contextRef="#ctx0" brushRef="#br0" timeOffset="750.314">170 233 9802 0 0,'0'0'2749'0'0,"0"0"-403"0"0,0 0-267 0 0,0 0-224 0 0,0 0-278 0 0,0 0-348 0 0,0 0-368 0 0,0 0-295 0 0,0 0-180 0 0,0 0-84 0 0,0 0-69 0 0,0 0-27 0 0,0 0 0 0 0,5-1 1 0 0,117-25 542 0 0,113 20-629 0 0,-234 6-86 0 0,-1 0 39 0 0,0 0 72 0 0,0 0 50 0 0,-17-11 359 0 0,-85-38-376 0 0,23 28 281 0 0,77 39-550 0 0,2 147 211 0 0,7-76-124 0 0,5-96 55 0 0,33-40 201 0 0,84-82-106 0 0,-98 91-2312 0 0,-35 38-8874 0 0,0 0-882 0 0</inkml:trace>
  <inkml:trace contextRef="#ctx0" brushRef="#br0" timeOffset="1178.948">722 174 17364 0 0,'0'0'1903'0'0,"0"0"-354"0"0,0 0-91 0 0,0 0-95 0 0,0 0-161 0 0,0 0-277 0 0,0 0-353 0 0,0 0-266 0 0,0 0-136 0 0,0 0-60 0 0,0 0-16 0 0,0 0 40 0 0,0 0 12 0 0,8-3 9 0 0,114-20 277 0 0,-121 23-431 0 0,0 0-1 0 0,0 0 1 0 0,0 1-1 0 0,1-1 1 0 0,-1 0 0 0 0,0 0-1 0 0,0 1 1 0 0,0-1-1 0 0,0 0 1 0 0,0 1-1 0 0,0-1 1 0 0,0 1-1 0 0,0 0 1 0 0,0-1-1 0 0,0 1 1 0 0,0 0-1 0 0,0 0 1 0 0,-1-1-1 0 0,1 1 1 0 0,0 0 0 0 0,-1 0-1 0 0,1 0 1 0 0,0 0-1 0 0,-1 0 1 0 0,1 0-1 0 0,-1 0 1 0 0,1 0-1 0 0,-1 0 1 0 0,0 0-1 0 0,1 0 1 0 0,-1 0-1 0 0,0 1 1 0 0,0-1 0 0 0,0 0-1 0 0,0 0 1 0 0,0 0-1 0 0,0 0 1 0 0,0 0-1 0 0,0 0 1 0 0,0 1-1 0 0,0-1 1 0 0,-1 0-1 0 0,1 0 1 0 0,0 0-1 0 0,-1 0 1 0 0,0 1-1 0 0,-25 51 117 0 0,19-48-112 0 0,1 2 0 0 0,-1-1 0 0 0,1 1 1 0 0,1 0-1 0 0,-1 0 0 0 0,1 0 0 0 0,0 1 1 0 0,1 0-1 0 0,0 0 0 0 0,0 0 0 0 0,1 0 1 0 0,0 1-1 0 0,0 0 0 0 0,1-1 0 0 0,-1 9-5 0 0,4-15 12 0 0,0-1 0 0 0,0 1 0 0 0,0-1-1 0 0,1 1 1 0 0,-1-1 0 0 0,1 0-1 0 0,-1 0 1 0 0,1 1 0 0 0,-1-1 0 0 0,1 0-1 0 0,-1 0 1 0 0,1 0 0 0 0,0-1 0 0 0,0 1-1 0 0,-1 0 1 0 0,1-1 0 0 0,0 1-1 0 0,0-1 1 0 0,0 0 0 0 0,0 1 0 0 0,0-1-1 0 0,0 0 1 0 0,0 0 0 0 0,-1 0-1 0 0,1 0 1 0 0,0-1 0 0 0,0 1 0 0 0,0 0-1 0 0,1-1-11 0 0,3 1 54 0 0,12 0 65 0 0,-1 0 1 0 0,1 0-1 0 0,0-2 1 0 0,-1 0-1 0 0,1-1 1 0 0,-1-1-1 0 0,0 0 1 0 0,14-7-120 0 0,-20 6-521 0 0,3-4 539 0 0,-12 3-4020 0 0,-1-4-3974 0 0,-1 7-4723 0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96 0 0,'0'0'1882'0'0,"0"0"-234"0"0,0 0 159 0 0,0 0 204 0 0,0 0 124 0 0,0 0-85 0 0,0 0-269 0 0,0 0-273 0 0,0 0-300 0 0,0 0-256 0 0,0 0-150 0 0,5 9 3179 0 0,7-3-3589 0 0,1 0 0 0 0,0-1 1 0 0,1 0-1 0 0,-1-1 0 0 0,1-1 1 0 0,0 0-1 0 0,0 0 0 0 0,0-2 1 0 0,0 0-1 0 0,0 0 0 0 0,0-2 0 0 0,11 0-392 0 0,-5 1 242 0 0,174-37 831 0 0,-161 37-983 0 0,-33 0-94 0 0,0 0 9 0 0,0 0-2 0 0,0 0-23 0 0,0 0-11 0 0,0 0-6 0 0,0 0-22 0 0,0 0-10 0 0,0 0-35 0 0,-24 0-8821 0 0,18 0 3229 0 0,3 0-5460 0 0</inkml:trace>
  <inkml:trace contextRef="#ctx0" brushRef="#br0" timeOffset="347.638">225 0 6545 0 0,'0'0'1830'0'0,"0"0"-302"0"0,0 0 69 0 0,0 0 178 0 0,0 0 65 0 0,0 0-190 0 0,0 0-411 0 0,0 0-374 0 0,0 0-227 0 0,0 0-79 0 0,0 0-21 0 0,0 0 4 0 0,-4 18 15 0 0,-13 53-19 0 0,12 66 1804 0 0,7 157-1553 0 0,-7-158-2459 0 0,14-132-3050 0 0,-6-4 378 0 0,1 0-6713 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5113 0 0,'0'0'1664'0'0,"0"0"-18"0"0,0 0 219 0 0,0 0 267 0 0,0 0 51 0 0,0 0-240 0 0,0 0-484 0 0,0 0-481 0 0,0 0-287 0 0,0 0-122 0 0,0 0-21 0 0,23 0 3314 0 0,154 0-225 0 0,90 0-2863 0 0,-247 4-592 0 0,-8-2-874 0 0,-20-7-6159 0 0,2 4-1073 0 0,4 1 3531 0 0,-3 0-4993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5441 0 0,'0'0'1220'0'0,"0"0"-9"0"0,0 0 203 0 0,0 0 297 0 0,0 0 109 0 0,0 0-135 0 0,0 0-296 0 0,0 0-303 0 0,0 0-178 0 0,0 0-92 0 0,0 0-48 0 0,0 0-41 0 0,-6 3-52 0 0,-20 10-72 0 0,20-10-70 0 0,6-3-75 0 0,0 0-66 0 0,0 0-39 0 0,0 0-51 0 0,0 0-45 0 0,18 3 1325 0 0,9 4-1103 0 0,0-1 1 0 0,0-2 0 0 0,0-1-1 0 0,1-1 1 0 0,-1-1 0 0 0,0-1-1 0 0,12-3-479 0 0,26 2 338 0 0,68 12-190 0 0,-133-11-174 0 0,0 0-4 0 0,0 0-16 0 0,0 0-30 0 0,0 0-56 0 0,0 0-10 0 0,0 0-75 0 0,0 0-111 0 0,0-3-3244 0 0,-1-2 401 0 0,0 2-1950 0 0,1-1-6467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4001 0 0,'0'0'2140'0'0,"0"0"-94"0"0,0 0 59 0 0,0 0 75 0 0,0 0-68 0 0,0 0-232 0 0,0 0-321 0 0,0 0-378 0 0,0 0-285 0 0,0 0-161 0 0,0 0-96 0 0,0 0-34 0 0,0 0-34 0 0,14 1 2347 0 0,-1 32-2558 0 0,-1 0 0 0 0,-1 1 0 0 0,-2 0-1 0 0,-2 1 1 0 0,1 17-360 0 0,13 51 166 0 0,49 190-40 0 0,-60-86-39 0 0,-13-164 578 0 0,4-57-646 0 0,1 1 0 0 0,1-1 0 0 0,1 1 0 0 0,0-1-1 0 0,0 1 1 0 0,1 0 0 0 0,1 0 0 0 0,0 1 0 0 0,1-1-19 0 0,7-16 18 0 0,183-412 194 0 0,-94 209-145 0 0,-96 219-45 0 0,0 0 0 0 0,-1 0 0 0 0,-1 0 0 0 0,-1-1-1 0 0,0 0 1 0 0,0 0 0 0 0,-1 0 0 0 0,0-11-22 0 0,-3 25 19 0 0,0 0 2 0 0,0 0-5 0 0,0 0-5 0 0,0 0 2 0 0,0 0-8 0 0,-11 19-876 0 0,8 6-279 0 0,2-7-7102 0 0,1-14-3107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7962 0 0,'0'0'1680'0'0,"0"0"-385"0"0,0 0-81 0 0,0 0 82 0 0,0 0-4 0 0,0 0-190 0 0,0 0-214 0 0,0 0-181 0 0,0 0-62 0 0,0 0 3 0 0,0 0-41 0 0,0 0-28 0 0,11-1-10 0 0,88-2 3152 0 0,43 7-978 0 0,-141-3-2715 0 0,1 0 1 0 0,-1 1-1 0 0,0-1 0 0 0,1 1 0 0 0,-1 0 0 0 0,0-1 0 0 0,0 1 0 0 0,0 0 0 0 0,0 0 0 0 0,0 0 0 0 0,-1 0 0 0 0,1-1 0 0 0,-1 1 0 0 0,1 0 0 0 0,-1 0 0 0 0,1 0 0 0 0,-1 0 0 0 0,0 1 0 0 0,0-1 0 0 0,0 0 0 0 0,0 0 1 0 0,0 0-1 0 0,-1 0 0 0 0,1 0 0 0 0,-1 0 0 0 0,1 0 0 0 0,-1 0 0 0 0,0-1 0 0 0,0 1 0 0 0,0 0 0 0 0,0 1-28 0 0,-83 112 421 0 0,43-67-318 0 0,32-37-52 0 0,6-8-24 0 0,0-1 1 0 0,1 0 0 0 0,-1 1 0 0 0,1 0-1 0 0,0-1 1 0 0,0 1 0 0 0,0 0-1 0 0,0 0 1 0 0,0 0 0 0 0,1 0 0 0 0,-1 1-1 0 0,1-1 1 0 0,0 0 0 0 0,0 1-1 0 0,0-1 1 0 0,0 1 0 0 0,1-1 0 0 0,-1 1-1 0 0,1-1 1 0 0,0 1 0 0 0,0-1-1 0 0,0 1 1 0 0,1 2-28 0 0,3-3 46 0 0,0-1 0 0 0,0 1-1 0 0,0-1 1 0 0,0 0 0 0 0,0 0 0 0 0,1 0-1 0 0,-1-1 1 0 0,1 0 0 0 0,-1 1 0 0 0,1-2-1 0 0,0 1 1 0 0,-1 0 0 0 0,1-1 0 0 0,0 0-1 0 0,-1 0 1 0 0,1 0 0 0 0,0-1 0 0 0,0 0-1 0 0,-1 0 1 0 0,1 0-46 0 0,121-32 603 0 0,-73-4-6280 0 0,-46 31 529 0 0,-2-2-7021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4 0 0 0,'0'0'2147'0'0,"0"0"448"0"0,0 0-218 0 0,0 0-318 0 0,0 0-259 0 0,0 0-263 0 0,0 0-217 0 0,0 0-230 0 0,0 0-217 0 0,0 0-138 0 0,0 0-98 0 0,0 0-78 0 0,0 0-5 0 0,-8-1-38 0 0,-25-1-42 0 0,0 20 1609 0 0,21-6-1590 0 0,-169 57 1267 0 0,65-34-886 0 0,117-35-865 0 0,-1 0 1 0 0,1 0 0 0 0,0 0 0 0 0,0 0 0 0 0,-1 1 0 0 0,1-1 0 0 0,0 0 0 0 0,-1 0 0 0 0,1 1 0 0 0,0-1 0 0 0,-1 1 0 0 0,1-1-1 0 0,0 0 1 0 0,-1 1 0 0 0,1-1 0 0 0,-1 1 0 0 0,1 0 0 0 0,-1-1 0 0 0,1 1 0 0 0,-1-1 0 0 0,1 1 0 0 0,-1 0 0 0 0,0-1-1 0 0,1 1 1 0 0,-1 0 0 0 0,0-1 0 0 0,1 1 0 0 0,-1 0 0 0 0,0 0 0 0 0,0-1 0 0 0,0 1 0 0 0,0 0 0 0 0,0 0 0 0 0,0-1-1 0 0,0 1 1 0 0,0 0 0 0 0,0 0 0 0 0,0-1 0 0 0,0 1 0 0 0,0 0 0 0 0,-1 0 0 0 0,1-1 0 0 0,0 1 0 0 0,0 0 0 0 0,-1-1 0 0 0,1 1-1 0 0,-1 0 1 0 0,1-1 0 0 0,0 1 0 0 0,-1-1 0 0 0,1 1 0 0 0,-1 0 0 0 0,0-1 0 0 0,1 1 0 0 0,-1-1 0 0 0,1 1 0 0 0,-1-1-1 0 0,0 0 1 0 0,1 1 0 0 0,-1-1 0 0 0,0 0 0 0 0,1 1 0 0 0,-1-1 0 0 0,0 0 0 0 0,0 0 0 0 0,1 0 0 0 0,-1 0-10 0 0,156 61 845 0 0,-56-29-653 0 0,-84-26-160 0 0,47 31 135 0 0,-63-34-144 0 0,1 0-1 0 0,0 0 1 0 0,-1 0 0 0 0,1 0 0 0 0,-1 0-1 0 0,0 0 1 0 0,0 0 0 0 0,0-1-1 0 0,0 1 1 0 0,-1 0 0 0 0,1 0 0 0 0,-1-1-1 0 0,0 1 1 0 0,0-1 0 0 0,1 0-1 0 0,-1 1 1 0 0,-1-1 0 0 0,1 0 0 0 0,0 0-1 0 0,-1 0 1 0 0,1-1 0 0 0,-1 1-1 0 0,1 0 1 0 0,-1-1 0 0 0,0 0 0 0 0,1 1-1 0 0,-1-1 1 0 0,0-1 0 0 0,0 1 0 0 0,0 0-1 0 0,0 0 1 0 0,-3-1-23 0 0,-4 4 28 0 0,-32 13 12 0 0,-1-3-1 0 0,-1-2 1 0 0,-1-2 0 0 0,1-1-1 0 0,-1-3 1 0 0,-1-1 0 0 0,1-3-1 0 0,-1-1 1 0 0,-6-3-40 0 0,70-21-1967 0 0,-14 21 1507 0 0,24-9-2491 0 0,-8 4-4882 0 0,-9 3-4427 0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12235 0 0,'0'0'2333'0'0,"0"0"-858"0"0,0 0-405 0 0,0 0-83 0 0,0 0 34 0 0,0 0 45 0 0,0 0-79 0 0,0 0-131 0 0,0 0-133 0 0,0 0-119 0 0,0 0-87 0 0,0 0-22 0 0,0 0 13 0 0,24-1 8 0 0,122-5 405 0 0,51 2 703 0 0,-120-8-1924 0 0,-54 1-1741 0 0,-19 5-1557 0 0,-2-2-3758 0 0,-2 4-4142 0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13187 0 0,'0'0'1504'0'0,"0"0"-321"0"0,0 0-49 0 0,0 0 167 0 0,0 0 134 0 0,0 0-33 0 0,0 0-234 0 0,0 0-305 0 0,0 0-182 0 0,0 0-82 0 0,0 0-60 0 0,0 0-30 0 0,2 31-60 0 0,2 101-76 0 0,-1 87 627 0 0,-15-60-1203 0 0,20-135-1761 0 0,-1-21-2300 0 0,3-5-4048 0 0,-6-1-2680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85 0 0 0,'0'0'260'0'0,"0"0"500"0"0,0 0 135 0 0,0 0-45 0 0,0 0-138 0 0,0 0-93 0 0,0 0 74 0 0,0 0 207 0 0,0 0 282 0 0,0 0 286 0 0,2-6 158 0 0,7-16 17 0 0,-7 17-98 0 0,-2 5-139 0 0,0 0-128 0 0,0 0-130 0 0,0 0-118 0 0,0 0-133 0 0,0 0-149 0 0,0 0-110 0 0,0 0-106 0 0,0 0-87 0 0,0 0-65 0 0,0 0-69 0 0,0 0-40 0 0,1 110 4929 0 0,1 1-4018 0 0,0 109-1038 0 0,-20-99 58 0 0,16-91-123 0 0,2-30-71 0 0,0 0-11 0 0,0 0 4 0 0,0 0-13 0 0,0 0-9 0 0,0 0-12 0 0,0 0 33 0 0,0 0 13 0 0,0 0 2 0 0,0 0 10 0 0,0 0-28 0 0,0 0 7 0 0,-13 33-16 0 0,9-44-2620 0 0,2-4-2071 0 0,-1 5-2781 0 0,1 6-4042 0 0</inkml:trace>
  <inkml:trace contextRef="#ctx0" brushRef="#br0" timeOffset="918.539">26 15 0 0 0,'0'0'1634'0'0,"0"0"-137"0"0,0 0 118 0 0,0 0 344 0 0,0 0 75 0 0,0 0-60 0 0,0 0-207 0 0,0 0-312 0 0,0 0-123 0 0,0 0-46 0 0,0 0-33 0 0,0 0-78 0 0,0 0-132 0 0,-4-3-159 0 0,-13-7-129 0 0,13 8-52 0 0,4 2-39 0 0,0 0-53 0 0,0 0-94 0 0,0 0-54 0 0,0 0-49 0 0,0 0-56 0 0,0 0-30 0 0,0 0-25 0 0,0 0-33 0 0,0 0-37 0 0,0 0-13 0 0,0 0-49 0 0,0 0-47 0 0,21 4 404 0 0,137 25 992 0 0,22-21-974 0 0,-127-10-432 0 0,99 11 25 0 0,-56 12-44 0 0,-30-20 38 0 0,-65-1-122 0 0,-1 0 3 0 0,0 0 2 0 0,0 0-4 0 0,0 0-20 0 0,0 0-13 0 0,0 0 22 0 0,0 0 10 0 0,0 0 12 0 0,0 0 3 0 0,0 0-11 0 0,0 0 1 0 0,0 0-19 0 0,0 0-5 0 0,27 0-1 0 0,45 0 24 0 0,-72 0-38 0 0,0 0 22 0 0,0 0 5 0 0,0 0 24 0 0,0 0-32 0 0,0 0-7 0 0,0 0-4 0 0,0 0-3 0 0,0 0-12 0 0,0 0-7 0 0,0 0-22 0 0,0 0-9 0 0,0 0-24 0 0,0 0-40 0 0,0 0-30 0 0,0 0-33 0 0,0 0-20 0 0,0 0-23 0 0,0 0 25 0 0,12 3-2119 0 0,-9-2-2980 0 0,-2 2-1436 0 0,0-3-5230 0 0</inkml:trace>
  <inkml:trace contextRef="#ctx0" brushRef="#br0" timeOffset="1962.725">669 567 5249 0 0,'0'0'1711'0'0,"0"0"71"0"0,0 0 184 0 0,0 0 11 0 0,0 0-228 0 0,0 0-436 0 0,0 0-403 0 0,0 0-217 0 0,0 0-43 0 0,0 0 45 0 0,0 0 21 0 0,0 0-17 0 0,0 0-71 0 0,2 0-67 0 0,67-13 3608 0 0,3 8-2971 0 0,-24 9-604 0 0,-46 36 241 0 0,-4-25-760 0 0,-1-1 0 0 0,0 0 0 0 0,-1-1 0 0 0,0 1 0 0 0,-1-1 0 0 0,-1 1 0 0 0,0-2 0 0 0,-1 1-1 0 0,-7 10-74 0 0,11-17 16 0 0,-75 115 360 0 0,77-121-368 0 0,0 1 0 0 0,0 0 1 0 0,0 0-1 0 0,0 0 0 0 0,1 0 0 0 0,-1-1 0 0 0,0 1 1 0 0,0 0-1 0 0,1 0 0 0 0,-1 1 0 0 0,1-1 0 0 0,-1 0 1 0 0,1 0-1 0 0,-1 0 0 0 0,1 0 0 0 0,0 0 0 0 0,-1 1 1 0 0,1-1-1 0 0,0 0 0 0 0,0 0 0 0 0,0 1 0 0 0,0-1 1 0 0,0 0-1 0 0,0 0 0 0 0,0 0 0 0 0,0 1 1 0 0,1-1-1 0 0,-1 0 0 0 0,0 0 0 0 0,1 0 0 0 0,-1 1 1 0 0,1-1-1 0 0,-1 0 0 0 0,1 0 0 0 0,0 0 0 0 0,-1 0 1 0 0,1 0-1 0 0,0 0 0 0 0,0 0 0 0 0,0-1 0 0 0,0 1 1 0 0,-1 0-1 0 0,1 0 0 0 0,0 0 0 0 0,1-1-8 0 0,65 8 658 0 0,51-22 173 0 0,-99 14-798 0 0,-18 0-18 0 0,-1 0 17 0 0,0 0-14 0 0,0 0-6 0 0,0 0 7 0 0,0 0-8 0 0,0 0-15 0 0,0 0-36 0 0,0 0 42 0 0,0 0 33 0 0,0 0-24 0 0,0 0-19 0 0,0 0 14 0 0,0 0 13 0 0,0 0-12 0 0,0 0-19 0 0,0 0 0 0 0,0 0 17 0 0,0 0 10 0 0,0 0-3 0 0,0 0-14 0 0,0 0 8 0 0,0 0-1 0 0,0 0-6 0 0,0 0 7 0 0,0 0-10 0 0,0 0 20 0 0,0 0-2 0 0,0 0-13 0 0,0 0 11 0 0,0 0-23 0 0,0 0-10 0 0,0 0 4 0 0,0 0 6 0 0,0 0 22 0 0,0 0 3 0 0,0 0-7 0 0,0 0-10 0 0,0 0 6 0 0,0 0-8 0 0,0 0-1 0 0,0 0 12 0 0,0 0-1 0 0,0 0-13 0 0,0 0-13 0 0,0 0-2 0 0,0 0 6 0 0,0 0-5 0 0,0 0-15 0 0,0 0 12 0 0,0 0-7 0 0,0 0 12 0 0,0 0 5 0 0,0 0-1 0 0,0 0-21 0 0,0 0 9 0 0,0 0-2 0 0,0 0-19 0 0,0 0-6 0 0,0 0-19 0 0,0 0-8 0 0,0 0-2 0 0,0 0-1 0 0,0 0-42 0 0,0 0-17 0 0,0 0-24 0 0,-2-14-3601 0 0,0-1-6725 0 0,2 11-1391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2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428 283 1568 0 0,'0'0'1217'0'0,"0"0"-145"0"0,0 0 83 0 0,0 0 318 0 0,0 0 361 0 0,0 0 164 0 0,0 0-110 0 0,0 0-301 0 0,0 0-364 0 0,0 0-279 0 0,0 0-211 0 0,1-14-139 0 0,3-43-43 0 0,-1 52 4368 0 0,2 16-3468 0 0,7 28-1559 0 0,-11-34 600 0 0,19 75-79 0 0,-4 1 1 0 0,-3 1 0 0 0,-4 0 0 0 0,-2 60-414 0 0,-2 182 261 0 0,-4-185-3732 0 0,6-146-5123 0 0,-5 3 2330 0 0,0 1-1914 0 0</inkml:trace>
  <inkml:trace contextRef="#ctx0" brushRef="#br0" timeOffset="390.045">201 272 8698 0 0,'0'0'1728'0'0,"0"0"-710"0"0,0 0-435 0 0,0 0 21 0 0,0 0 287 0 0,0 0 222 0 0,0 0 45 0 0,0 0-139 0 0,32-29-218 0 0,102-89-189 0 0,-129 113-560 0 0,1 0 0 0 0,0 1 0 0 0,-1-1 0 0 0,2 1-1 0 0,-1 0 1 0 0,0 1 0 0 0,1 0 0 0 0,-1 0 0 0 0,1 0 0 0 0,0 1 0 0 0,0 0-1 0 0,0 0 1 0 0,0 0 0 0 0,8 0-52 0 0,8-1 162 0 0,10-4 55 0 0,1 1 0 0 0,-1 2-1 0 0,1 1 1 0 0,0 2-1 0 0,0 1 1 0 0,0 1-1 0 0,0 2 1 0 0,14 4-217 0 0,-37-4 56 0 0,-1-1 0 0 0,1 2 1 0 0,0-1-1 0 0,-1 1 0 0 0,0 1 0 0 0,0 0 1 0 0,0 0-1 0 0,-1 1 0 0 0,0 1 1 0 0,0-1-1 0 0,0 1 0 0 0,-1 1 0 0 0,0-1 1 0 0,0 2-1 0 0,-1-1 0 0 0,0 1 1 0 0,0 0-1 0 0,-1 0 0 0 0,-1 1 0 0 0,1 0 1 0 0,-1 0-1 0 0,-1 0 0 0 0,0 0 0 0 0,-1 1 1 0 0,0 0-1 0 0,0-1 0 0 0,-1 1 1 0 0,0 0-1 0 0,-1 0 0 0 0,-1 1-56 0 0,-3 9 73 0 0,-2-1-1 0 0,-1 0 1 0 0,0-1 0 0 0,-2 1-1 0 0,0-1 1 0 0,-1 0 0 0 0,-1-1-1 0 0,0 0 1 0 0,-2-1 0 0 0,0 0-1 0 0,0-1 1 0 0,-2 0 0 0 0,0-1-1 0 0,-1-1 1 0 0,0 0-1 0 0,-1-1 1 0 0,-1 0 0 0 0,0-2-1 0 0,-6 3-72 0 0,-199 110 95 0 0,203-117-228 0 0,0 0 1 0 0,-1-2-1 0 0,1 0 0 0 0,-1-1 1 0 0,0-1-1 0 0,0-1 0 0 0,0-1 1 0 0,-14-1 132 0 0,35-19-6086 0 0,10 5-1791 0 0,-2 7-1108 0 0</inkml:trace>
  <inkml:trace contextRef="#ctx0" brushRef="#br0" timeOffset="772.072">1243 717 10378 0 0,'0'0'2013'0'0,"0"0"-588"0"0,0 0-238 0 0,0 0 23 0 0,0 0 67 0 0,0 0-60 0 0,0 0-208 0 0,0 0-205 0 0,0 0-206 0 0,0 0-187 0 0,0 0-158 0 0,0 0-97 0 0,-31 27-65 0 0,-97 82-43 0 0,124-107-47 0 0,1 0 1 0 0,0 0 0 0 0,0 0 0 0 0,0 0-1 0 0,1 0 1 0 0,-1 1 0 0 0,0-1 0 0 0,1 1-1 0 0,0 0 1 0 0,-1 0 0 0 0,1 0 0 0 0,0 0-1 0 0,0 0 1 0 0,1 0 0 0 0,-1 0-1 0 0,1 1 1 0 0,0-1 0 0 0,0 0 0 0 0,0 1-1 0 0,0 1-1 0 0,0 6-5 0 0,-1-6-8 0 0,1 1 1 0 0,0 0-1 0 0,0 0 0 0 0,1 0 1 0 0,-1 0-1 0 0,1 0 0 0 0,1 0 0 0 0,-1 0 1 0 0,1 0-1 0 0,0 0 0 0 0,1 0 1 0 0,-1 0-1 0 0,1-1 0 0 0,0 1 0 0 0,1 0 1 0 0,-1-1-1 0 0,1 0 0 0 0,0 1 1 0 0,0-1-1 0 0,1-1 0 0 0,0 1 1 0 0,-1 0-1 0 0,2-1 0 0 0,-1 0 0 0 0,0 0 1 0 0,1 0-1 0 0,0 0 0 0 0,0-1 1 0 0,0 0-1 0 0,0 0 0 0 0,0 0 0 0 0,1 0 1 0 0,-1-1-1 0 0,1 0 0 0 0,0 0 1 0 0,4 0 12 0 0,0 0 39 0 0,-1 0 0 0 0,0 0 0 0 0,0-1 0 0 0,1 0 0 0 0,-1-1 0 0 0,1 0 1 0 0,-1-1-1 0 0,0 0 0 0 0,1 0 0 0 0,-1-1 0 0 0,0 0 0 0 0,0-1 0 0 0,0 0 0 0 0,0 0 1 0 0,0-1-1 0 0,-1 0 0 0 0,0 0 0 0 0,1-1 0 0 0,-2 0 0 0 0,1-1 0 0 0,0 0 1 0 0,-1 0-1 0 0,0 0 0 0 0,-1-1 0 0 0,0 0 0 0 0,0 0 0 0 0,0-1 0 0 0,-1 0 0 0 0,0 0 1 0 0,0 0-1 0 0,-1 0 0 0 0,0-1 0 0 0,-1 0 0 0 0,0 0 0 0 0,2-7-39 0 0,-2 5 31 0 0,0-1-1 0 0,-1 0 0 0 0,-1 0 1 0 0,0 0-1 0 0,0 0 0 0 0,-1 0 1 0 0,-1 0-1 0 0,0-1 0 0 0,0 1 0 0 0,-2 1 1 0 0,1-1-1 0 0,-1 0 0 0 0,-1 0 1 0 0,0 1-1 0 0,-1 0 0 0 0,0 0 1 0 0,-1 0-1 0 0,0 1 0 0 0,-5-8-30 0 0,7 12-164 0 0,-1-1 0 0 0,1 1-1 0 0,-1 0 1 0 0,0 1 0 0 0,0-1-1 0 0,-1 1 1 0 0,1 0 0 0 0,-1 0 0 0 0,0 1-1 0 0,-1-1 1 0 0,1 1 0 0 0,-1 1-1 0 0,0-1 1 0 0,0 1 0 0 0,0 1-1 0 0,0-1 1 0 0,0 1 0 0 0,-1 0-1 0 0,-2 0 165 0 0,-8 2-3085 0 0,6 0-2708 0 0,4 0-5233 0 0</inkml:trace>
  <inkml:trace contextRef="#ctx0" brushRef="#br0" timeOffset="1151.635">1768 143 12995 0 0,'0'0'1691'0'0,"0"0"-451"0"0,0 0-256 0 0,0 0 89 0 0,0 0 133 0 0,0 0-11 0 0,0 0-240 0 0,0 0-339 0 0,0 0-205 0 0,0 0-52 0 0,0 0 32 0 0,0 0 34 0 0,0 0-8 0 0,3 12-74 0 0,29 216 849 0 0,-24 213-854 0 0,-18-268-327 0 0,1-106-138 0 0,4-86-5289 0 0,-1-5 981 0 0,2 12-1402 0 0,0 4-4190 0 0</inkml:trace>
  <inkml:trace contextRef="#ctx0" brushRef="#br0" timeOffset="1353.716">1429 743 10322 0 0,'0'0'1070'0'0,"0"0"-65"0"0,0 0 152 0 0,0 0 61 0 0,0 0-35 0 0,32 1-90 0 0,100 1-122 0 0,241-5 1198 0 0,-302 11-3851 0 0,-31-2-5216 0 0,-25-5-3502 0 0</inkml:trace>
  <inkml:trace contextRef="#ctx0" brushRef="#br0" timeOffset="1706.641">2206 891 5041 0 0,'0'0'1859'0'0,"0"0"-1137"0"0,0 0 100 0 0,0 0 628 0 0,0 0 289 0 0,0 0 62 0 0,0 0-174 0 0,0 0-303 0 0,0 0-300 0 0,0 0-252 0 0,32-15-184 0 0,99-44-124 0 0,-73 16 101 0 0,-53 34-449 0 0,1 0-10 0 0,-1 0 1 0 0,-1-1 0 0 0,1 1 0 0 0,-2-1 0 0 0,1-1-1 0 0,-1 1 1 0 0,-1 0 0 0 0,0-1 0 0 0,0 1-1 0 0,-1-1 1 0 0,0 1 0 0 0,-1-1 0 0 0,0 0 0 0 0,-1-4-107 0 0,-2 11 14 0 0,1 0 1 0 0,0-1 0 0 0,-1 1 0 0 0,0 0 0 0 0,0 0 0 0 0,0 1 0 0 0,0-1-1 0 0,-1 1 1 0 0,1-1 0 0 0,-1 1 0 0 0,0 0 0 0 0,0 1 0 0 0,0-1 0 0 0,0 1-1 0 0,-1-1 1 0 0,1 1 0 0 0,-1 1 0 0 0,1-1 0 0 0,-1 1 0 0 0,0-1-1 0 0,0 1 1 0 0,1 0 0 0 0,-1 1 0 0 0,0-1 0 0 0,0 1 0 0 0,0 0 0 0 0,0 1-1 0 0,0-1 1 0 0,-3 1-15 0 0,-5 1-19 0 0,1 1-1 0 0,-1-1 1 0 0,1 2-1 0 0,0 0 0 0 0,0 0 1 0 0,0 1-1 0 0,0 1 0 0 0,1 0 1 0 0,0 0-1 0 0,0 1 1 0 0,1 1-1 0 0,0-1 0 0 0,0 2 1 0 0,1-1-1 0 0,0 2 1 0 0,0-1-1 0 0,1 1 0 0 0,1 0 1 0 0,-1 1-1 0 0,2-1 1 0 0,-1 2-1 0 0,1-1 0 0 0,1 1 1 0 0,0-1-1 0 0,1 1 1 0 0,0 1-1 0 0,1-1 0 0 0,0 1 1 0 0,1-1-1 0 0,0 12 20 0 0,1-15-90 0 0,0-1-1 0 0,1 0 1 0 0,0 0-1 0 0,1 0 1 0 0,-1 0 0 0 0,2 0-1 0 0,-1 0 1 0 0,1-1-1 0 0,0 1 1 0 0,1 0-1 0 0,0-1 1 0 0,0 1 0 0 0,0-1-1 0 0,1 0 1 0 0,0 0-1 0 0,1 0 1 0 0,-1-1-1 0 0,1 1 1 0 0,1-1 0 0 0,-1 0-1 0 0,1-1 1 0 0,0 1-1 0 0,0-1 1 0 0,1 0-1 0 0,-1-1 1 0 0,4 2 90 0 0,97 36-3332 0 0,-34-28-6004 0 0,-49-10 3104 0 0</inkml:trace>
  <inkml:trace contextRef="#ctx0" brushRef="#br0" timeOffset="2123.98">2639 990 4225 0 0,'0'0'2873'0'0,"0"0"-1615"0"0,0 0-536 0 0,0 0 143 0 0,0 0 234 0 0,0 0 107 0 0,0 0-24 0 0,0 0-146 0 0,0 0-121 0 0,0 0 11 0 0,0 0-7 0 0,0 0-100 0 0,0 0-173 0 0,6-2-185 0 0,64-45 382 0 0,157-180 169 0 0,-197 202-1069 0 0,-36 57 65 0 0,0-22 6 0 0,1 1 0 0 0,0 0 0 0 0,1-1 0 0 0,0 2 0 0 0,1-1 0 0 0,0 0 0 0 0,1 1 0 0 0,1-1 0 0 0,-1 1 0 0 0,2-1 0 0 0,-1 1 0 0 0,2 0 1 0 0,0 8-15 0 0,1-16 29 0 0,-1-1 1 0 0,1 1 0 0 0,-1 0-1 0 0,1-1 1 0 0,0 1 0 0 0,0-1-1 0 0,1 1 1 0 0,-1-1 0 0 0,1 0-1 0 0,-1 0 1 0 0,1 0 0 0 0,0-1 0 0 0,0 1-1 0 0,1-1 1 0 0,-1 1 0 0 0,0-1-1 0 0,1 0 1 0 0,-1 0 0 0 0,1-1-1 0 0,0 1 1 0 0,0-1 0 0 0,-1 1-1 0 0,1-1 1 0 0,0 0 0 0 0,0-1 0 0 0,0 1-1 0 0,0-1 1 0 0,4 0-30 0 0,2 1 239 0 0,1-1 0 0 0,-1-1 1 0 0,0 1-1 0 0,0-2 0 0 0,0 1 1 0 0,0-1-1 0 0,0-1 0 0 0,0 0 0 0 0,0 0 1 0 0,-1-1-1 0 0,1-1-239 0 0,5-2 171 0 0,-1-1 0 0 0,1-1 1 0 0,-1-1-1 0 0,-1 0 0 0 0,1 0 0 0 0,-2-2 0 0 0,0 1 1 0 0,0-2-1 0 0,-1 0 0 0 0,-1 0 0 0 0,0 0 1 0 0,0-2-1 0 0,6-14-171 0 0,-2-24-1138 0 0,-13 30-7878 0 0,-1 19-3051 0 0</inkml:trace>
  <inkml:trace contextRef="#ctx0" brushRef="#br0" timeOffset="6897.909">3715 158 2873 0 0,'0'0'1327'0'0,"0"0"45"0"0,0 0 263 0 0,0 0 323 0 0,0 0 135 0 0,0 0-170 0 0,0 0-384 0 0,0 0-424 0 0,0 0-322 0 0,0 0-171 0 0,0 0-98 0 0,3-6-43 0 0,5-16-23 0 0,-5 22 5465 0 0,0 24-5046 0 0,-12 123 84 0 0,-39 181-656 0 0,15-70-169 0 0,40-185-219 0 0,-3-109-15 0 0,0-7-6348 0 0,6 16-4665 0 0,-8 23 1934 0 0</inkml:trace>
  <inkml:trace contextRef="#ctx0" brushRef="#br0" timeOffset="7274.367">3443 611 3049 0 0,'0'0'2727'0'0,"0"0"-391"0"0,0 0-100 0 0,0 0-33 0 0,0 0-172 0 0,0 0-209 0 0,0 0-313 0 0,0 0-345 0 0,0 0-311 0 0,0 0-228 0 0,0 0-186 0 0,0 0-119 0 0,0 0-69 0 0,-2-2-39 0 0,-3-7 252 0 0,25 8 559 0 0,-7 2-518 0 0,283-1 2904 0 0,-278-1-3403 0 0,0-1 0 0 0,0-1 0 0 0,-1 0 0 0 0,1-1 0 0 0,-1-1 0 0 0,0 0 0 0 0,0-2 0 0 0,-1 0 0 0 0,14-8-6 0 0,-17 3-115 0 0,-13 10-3692 0 0,-2 1-3988 0 0,0 1-3071 0 0</inkml:trace>
  <inkml:trace contextRef="#ctx0" brushRef="#br0" timeOffset="7553.352">4111 721 11594 0 0,'0'0'1367'0'0,"0"0"-52"0"0,0 0 219 0 0,0 0 229 0 0,0 0-27 0 0,0 0-253 0 0,0 0-349 0 0,0 0-350 0 0,0 0-236 0 0,0 0-128 0 0,0 0-89 0 0,0 0-76 0 0,2 32-72 0 0,5 99-50 0 0,-3-17-44 0 0,11-101-1629 0 0,-8-12-1989 0 0,-1-4-3584 0 0,-4 2-3774 0 0</inkml:trace>
  <inkml:trace contextRef="#ctx0" brushRef="#br0" timeOffset="7790.473">4128 441 11626 0 0,'0'0'4209'0'0,"0"0"-2280"0"0,0 0-545 0 0,0 0-200 0 0,0 0-111 0 0,0 0-241 0 0,0 0-312 0 0,0 0-344 0 0,0 0-336 0 0,0 0-120 0 0,0 0-48 0 0,0 0-168 0 0,0 0-305 0 0,0 0-1015 0 0,0 26-3265 0 0,5-19-7178 0 0</inkml:trace>
  <inkml:trace contextRef="#ctx0" brushRef="#br0" timeOffset="8436.036">4645 688 11282 0 0,'0'0'4172'0'0,"0"0"-2050"0"0,0 0-798 0 0,0 0-98 0 0,0 0-106 0 0,0 0-112 0 0,0 0-174 0 0,0 0-206 0 0,0 0-163 0 0,-32 22-134 0 0,-99 70-96 0 0,66-26-13 0 0,55-52-196 0 0,4-7-31 0 0,0 1 0 0 0,0-1 1 0 0,1 1-1 0 0,0 0 0 0 0,1 0 0 0 0,0 1 1 0 0,0-1-1 0 0,1 1 0 0 0,0 0 1 0 0,0 0-1 0 0,1 0 0 0 0,0 0 0 0 0,0 2 5 0 0,2-9-11 0 0,-1 0-1 0 0,1 1 0 0 0,0-1 0 0 0,0 0 1 0 0,0 0-1 0 0,0 1 0 0 0,0-1 0 0 0,0 0 1 0 0,0 1-1 0 0,1-1 0 0 0,-1 0 1 0 0,1 0-1 0 0,0 0 0 0 0,0 0 0 0 0,-1 0 1 0 0,1 1-1 0 0,1-1 0 0 0,-1-1 0 0 0,0 1 1 0 0,0 0-1 0 0,1 0 0 0 0,-1 0 1 0 0,1-1-1 0 0,-1 1 0 0 0,1-1 0 0 0,0 1 1 0 0,0-1-1 0 0,0 0 0 0 0,0 1 0 0 0,0-1 1 0 0,0 0-1 0 0,0 0 0 0 0,0 0 1 0 0,0-1-1 0 0,0 1 0 0 0,0-1 0 0 0,1 1 1 0 0,-1-1-1 0 0,2 1 12 0 0,11-3 25 0 0,0 0-1 0 0,0 0 1 0 0,0-2 0 0 0,-1 0-1 0 0,1 0 1 0 0,-1-1 0 0 0,0-1 0 0 0,-1-1-1 0 0,1 0 1 0 0,-1 0 0 0 0,0-1-1 0 0,-1-1 1 0 0,0 0 0 0 0,-1-1-1 0 0,10-9-24 0 0,-20 17 2 0 0,36-30 94 0 0,-2-2-1 0 0,-1-1 1 0 0,-2-2 0 0 0,-2-1 0 0 0,12-21-96 0 0,-37 56-50 0 0,-7 14 16 0 0,-8 41-49 0 0,7-46 51 0 0,1 0 0 0 0,0 0-1 0 0,0 0 1 0 0,1 1 0 0 0,0-1-1 0 0,0 1 1 0 0,0-1 0 0 0,1 1-1 0 0,0-1 1 0 0,0 1-1 0 0,0 0 1 0 0,1-1 0 0 0,0 1-1 0 0,0-1 1 0 0,1 0 0 0 0,0 1-1 0 0,0-1 1 0 0,1 0 0 0 0,-1 0-1 0 0,1 0 1 0 0,0 0 0 0 0,1-1-1 0 0,0 1 1 0 0,0 0 32 0 0,1-2-14 0 0,-1-1 0 0 0,0 1-1 0 0,1-1 1 0 0,0 0 0 0 0,-1 0 0 0 0,1-1 0 0 0,0 1 0 0 0,1-1-1 0 0,-1 0 1 0 0,0-1 0 0 0,1 1 0 0 0,-1-1 0 0 0,1 0-1 0 0,3 0 15 0 0,0 0 12 0 0,0-1 0 0 0,0 0 0 0 0,0-1-1 0 0,-1 0 1 0 0,1 0 0 0 0,0-1-1 0 0,0 0 1 0 0,-1 0 0 0 0,1-1-1 0 0,-1 0 1 0 0,0-1 0 0 0,0 0-1 0 0,7-4-11 0 0,9-9 138 0 0,-1 0 0 0 0,0-2 0 0 0,-2-1 0 0 0,0 0 0 0 0,-1-2 0 0 0,-1 0 0 0 0,-1-1 0 0 0,-1-1 0 0 0,-1 0 0 0 0,-1-1 0 0 0,-1-1 0 0 0,-2-1 0 0 0,7-17-138 0 0,-2-1 57 0 0,-2 0-1 0 0,-2-1 1 0 0,-2 0-1 0 0,-1-1 1 0 0,-3 0 0 0 0,-2-1-1 0 0,-2 1 1 0 0,-2-1-1 0 0,-3-8-56 0 0,3 50 1 0 0,-1 0 0 0 0,0 0 0 0 0,-1 0 0 0 0,1 0 0 0 0,-1 0 0 0 0,0 0 0 0 0,0 0 0 0 0,-1 1 0 0 0,0-1 0 0 0,0 0 0 0 0,0 1 0 0 0,-1 0 0 0 0,0-1 0 0 0,0 1 0 0 0,0 0 0 0 0,0 0 0 0 0,-1 1 0 0 0,0-1-1 0 0,0 1 1 0 0,0 0 0 0 0,-1 0 0 0 0,1 0 0 0 0,-1 0 0 0 0,0 1 0 0 0,0 0 0 0 0,0 0 0 0 0,-1 0 0 0 0,-3-1-1 0 0,4 4-7 0 0,-1 0 1 0 0,0 1-1 0 0,1 0 1 0 0,-1-1-1 0 0,1 2 1 0 0,-1-1-1 0 0,1 1 1 0 0,0 0-1 0 0,-1 0 1 0 0,1 0-1 0 0,0 1 0 0 0,0-1 1 0 0,1 1-1 0 0,-1 1 1 0 0,1-1-1 0 0,-1 1 1 0 0,1-1-1 0 0,0 1 1 0 0,0 1-1 0 0,1-1 1 0 0,-1 0-1 0 0,1 1 0 0 0,-2 2 7 0 0,-4 7-9 0 0,1 0 1 0 0,1 0-1 0 0,0 0 0 0 0,0 1 0 0 0,1 0 0 0 0,1 0 0 0 0,-3 15 9 0 0,5-8 4 0 0,0-1 0 0 0,1 1 0 0 0,2 0 0 0 0,0-1 0 0 0,1 1 0 0 0,1 0 0 0 0,1-1 0 0 0,1 1 0 0 0,1-1 0 0 0,1 0 0 0 0,0-1 0 0 0,2 1 0 0 0,9 17-4 0 0,10 23 262 0 0,2-2 0 0 0,2-1 1 0 0,4-2-1 0 0,1-1 0 0 0,3-1 0 0 0,27 26-262 0 0,8-21 103 0 0,-70-103-1899 0 0,-13 19-1927 0 0,3 11-5669 0 0,4 9-2975 0 0</inkml:trace>
  <inkml:trace contextRef="#ctx0" brushRef="#br0" timeOffset="10728.253">6328 891 3505 0 0,'0'0'851'0'0,"0"0"-370"0"0,0 0-9 0 0,0 0 346 0 0,0 0 369 0 0,0 0 161 0 0,0 0-24 0 0,0 0-161 0 0,0 0-164 0 0,0 0-98 0 0,0 0-59 0 0,0 0-50 0 0,0 0-38 0 0,12 0-13 0 0,99 0 2537 0 0,-97-2-2950 0 0,-1 0 1 0 0,1 0-1 0 0,-1-2 0 0 0,1 1 1 0 0,-1-2-1 0 0,0 0 0 0 0,-1 0 0 0 0,1-1 1 0 0,-1-1-1 0 0,0 0 0 0 0,-1 0 1 0 0,6-5-329 0 0,-10 6 108 0 0,1-1 1 0 0,-1 1-1 0 0,0-1 1 0 0,-1 0-1 0 0,0-1 1 0 0,0 1 0 0 0,-1-1-1 0 0,0 0 1 0 0,0-1-1 0 0,0 1 1 0 0,-1-1-1 0 0,-1 0 1 0 0,0 0-1 0 0,0 0 1 0 0,0-1 0 0 0,-1 1-1 0 0,-1-1 1 0 0,0 1-1 0 0,0-1 1 0 0,-1-8-109 0 0,-2 12 20 0 0,0 0 1 0 0,-1 0-1 0 0,0 1 1 0 0,0-1-1 0 0,-1 1 0 0 0,1 0 1 0 0,-1 0-1 0 0,0 0 1 0 0,0 1-1 0 0,-1-1 1 0 0,0 1-1 0 0,1 0 0 0 0,-1 0 1 0 0,-1 1-1 0 0,1 0 1 0 0,0-1-1 0 0,-1 2 1 0 0,0-1-1 0 0,0 1 0 0 0,1 0 1 0 0,-1 0-1 0 0,-1 0 1 0 0,1 1-1 0 0,0 0 1 0 0,0 0-21 0 0,-5-1-11 0 0,1 0 1 0 0,0 1 0 0 0,-1 0-1 0 0,1 1 1 0 0,-1 0 0 0 0,1 0-1 0 0,-1 1 1 0 0,1 1 0 0 0,-1 0-1 0 0,1 0 1 0 0,0 1 0 0 0,0 0-1 0 0,0 1 1 0 0,1 0 0 0 0,-1 0-1 0 0,1 1 1 0 0,0 1 0 0 0,0-1-1 0 0,0 1 1 0 0,1 1 10 0 0,-6 3 12 0 0,0 1 0 0 0,0 1 1 0 0,1 0-1 0 0,1 1 0 0 0,0 1 0 0 0,1-1 0 0 0,0 2 1 0 0,1 0-1 0 0,1 0 0 0 0,0 0 0 0 0,1 1 0 0 0,1 1 1 0 0,0-1-1 0 0,1 1 0 0 0,1 0 0 0 0,1 1 0 0 0,0-1 1 0 0,1 1-1 0 0,1 2-12 0 0,2-12 25 0 0,0 1-1 0 0,0-1 1 0 0,1 1 0 0 0,0-1-1 0 0,0 0 1 0 0,1 1 0 0 0,0-1-1 0 0,0 0 1 0 0,1 0 0 0 0,0 0-1 0 0,1 0 1 0 0,0-1 0 0 0,0 1-1 0 0,0-1 1 0 0,1 0 0 0 0,0 0-1 0 0,1-1 1 0 0,-1 1 0 0 0,1-1-1 0 0,1 0 1 0 0,-1-1 0 0 0,5 3-25 0 0,8 4 113 0 0,1-1 0 0 0,1-2 0 0 0,0 0 0 0 0,0-1 0 0 0,0 0 0 0 0,1-2 0 0 0,0-1 0 0 0,1-1 0 0 0,-1-1 0 0 0,1 0 0 0 0,-1-2 0 0 0,1-1 0 0 0,0 0 0 0 0,-1-2 0 0 0,1-1 0 0 0,-1 0 0 0 0,1-2-113 0 0,-16 4 29 0 0,0 0 0 0 0,0 0-1 0 0,0-1 1 0 0,0 1-1 0 0,0-2 1 0 0,-1 1-1 0 0,1-1 1 0 0,-1 0 0 0 0,1 0-1 0 0,-1-1 1 0 0,0 0-1 0 0,0 0 1 0 0,-1 0-1 0 0,1-1 1 0 0,-1 1-1 0 0,0-1 1 0 0,0-1 0 0 0,-1 1-1 0 0,1-1 1 0 0,-1 0-1 0 0,0 0 1 0 0,-1 0-1 0 0,0 0 1 0 0,0-1 0 0 0,0 1-1 0 0,-1-1 1 0 0,1 0-1 0 0,-2 0 1 0 0,1 0-1 0 0,-1 0 1 0 0,0 0-29 0 0,-10-23-1554 0 0,4 27-3479 0 0,-2 2-4478 0 0,4 1-2668 0 0</inkml:trace>
  <inkml:trace contextRef="#ctx0" brushRef="#br0" timeOffset="11509.956">7151 699 904 0 0,'0'0'3273'0'0,"0"0"-1219"0"0,0 0-298 0 0,0 0 83 0 0,0 0 63 0 0,0 0-106 0 0,0 0-254 0 0,0 0-283 0 0,0 0-228 0 0,0 0-146 0 0,0 0-78 0 0,0 0-61 0 0,0 0-20 0 0,3 7 2566 0 0,-40 57-1665 0 0,-111 292-1007 0 0,120-305-621 0 0,309-455 238 0 0,-189 290-213 0 0,-89 151-136 0 0,-14-2 111 0 0,2 0-1 0 0,2 1 1 0 0,2 0 0 0 0,1 1-1 0 0,1 15 2 0 0,2-45-6 0 0,1 0 0 0 0,1 0-1 0 0,-1 0 1 0 0,1-1 0 0 0,0 1-1 0 0,1 0 1 0 0,0-1 0 0 0,0 1-1 0 0,0-1 1 0 0,1 1 0 0 0,0-1-1 0 0,0 0 1 0 0,0 0 0 0 0,1-1-1 0 0,0 1 1 0 0,0-1 0 0 0,1 1-1 0 0,-1-1 1 0 0,1-1 0 0 0,5 5 6 0 0,-6-6 16 0 0,0-1 0 0 0,0 0 1 0 0,-1 0-1 0 0,1-1 1 0 0,0 1-1 0 0,0-1 0 0 0,1 0 1 0 0,-1 0-1 0 0,0 0 0 0 0,0 0 1 0 0,0-1-1 0 0,1 0 1 0 0,-1 0-1 0 0,0 0 0 0 0,0 0 1 0 0,1-1-1 0 0,-1 1 1 0 0,0-1-1 0 0,0 0 0 0 0,0 0 1 0 0,0-1-1 0 0,0 1 1 0 0,0-1-1 0 0,3-2-16 0 0,7-7 119 0 0,0-1 0 0 0,-1 0 0 0 0,-1-1 0 0 0,0 0-1 0 0,-1-1 1 0 0,-1 0 0 0 0,0-1 0 0 0,0 0 0 0 0,-2-1 0 0 0,0 0 0 0 0,-1 0 0 0 0,0-1 0 0 0,-2 0-1 0 0,0 0 1 0 0,0 0 0 0 0,-2 0 0 0 0,0-1 0 0 0,-1 0 0 0 0,-1 1 0 0 0,0-8-119 0 0,-8 14-1002 0 0,-4 27-3682 0 0,8-11 1587 0 0,-2 3-6131 0 0</inkml:trace>
  <inkml:trace contextRef="#ctx0" brushRef="#br0" timeOffset="12304.948">7819 891 10186 0 0,'0'0'1052'0'0,"0"0"-49"0"0,0 0 282 0 0,0 0 303 0 0,0 0 50 0 0,0 0-186 0 0,0 0-259 0 0,0 0-195 0 0,0 0-154 0 0,0 0-128 0 0,0 0-104 0 0,0 0-78 0 0,21 0-53 0 0,66-1-30 0 0,-11-18 1077 0 0,-71 17-1462 0 0,1 0 0 0 0,-1 0 0 0 0,0-1 0 0 0,0 0 0 0 0,0 0-1 0 0,0-1 1 0 0,0 0 0 0 0,0 1 0 0 0,-1-1 0 0 0,0-1 0 0 0,0 1-1 0 0,0-1 1 0 0,-1 1 0 0 0,1-1 0 0 0,-1 0 0 0 0,0-1 0 0 0,0 1 0 0 0,-1 0-1 0 0,0-1 1 0 0,0 1 0 0 0,0-1 0 0 0,0 0 0 0 0,-1 0 0 0 0,0 0-1 0 0,0 1 1 0 0,-1-1 0 0 0,0 0 0 0 0,0 0 0 0 0,0 0 0 0 0,-1-6-66 0 0,-2 9-14 0 0,0 0 0 0 0,0 0 1 0 0,0 0-1 0 0,0 0 1 0 0,0 1-1 0 0,-1-1 1 0 0,1 1-1 0 0,-1 0 0 0 0,0 0 1 0 0,1 0-1 0 0,-1 0 1 0 0,0 1-1 0 0,0-1 1 0 0,0 1-1 0 0,0 0 0 0 0,0 0 1 0 0,-1 1-1 0 0,1-1 1 0 0,0 1-1 0 0,0 0 1 0 0,0 0-1 0 0,-1 1 1 0 0,1-1-1 0 0,0 1 0 0 0,0 0 1 0 0,0 0-1 0 0,0 0 1 0 0,0 0-1 0 0,-1 1 14 0 0,-9 4-58 0 0,-1 1-1 0 0,2 0 1 0 0,-1 0-1 0 0,1 1 1 0 0,0 1 0 0 0,1 1-1 0 0,0-1 1 0 0,0 2-1 0 0,1 0 1 0 0,0 0-1 0 0,1 1 1 0 0,1 0 0 0 0,0 1-1 0 0,0 0 1 0 0,1 0-1 0 0,-1 5 59 0 0,3-7-42 0 0,1 1-1 0 0,0 0 0 0 0,1 0 1 0 0,1 0-1 0 0,0 0 0 0 0,0 1 1 0 0,1-1-1 0 0,1 1 0 0 0,0-1 1 0 0,0 1-1 0 0,2 11 43 0 0,2-16-1 0 0,0 0 0 0 0,0-1 0 0 0,1 1-1 0 0,0 0 1 0 0,0-1 0 0 0,1 0 0 0 0,0 0 0 0 0,0-1 0 0 0,0 1 0 0 0,1-1 0 0 0,0 0 0 0 0,1 0-1 0 0,-1-1 1 0 0,1 0 0 0 0,0 0 0 0 0,0-1 0 0 0,0 0 0 0 0,1 0 0 0 0,0 0 0 0 0,0-1 0 0 0,0 0-1 0 0,0-1 1 0 0,0 0 0 0 0,4 1 1 0 0,6 0 68 0 0,0 0-1 0 0,1-1 1 0 0,-1-1-1 0 0,0-1 0 0 0,1-1 1 0 0,-1 0-1 0 0,0-1 1 0 0,0-1-1 0 0,0-1 1 0 0,0 0-1 0 0,-1-2 1 0 0,1 0-1 0 0,-1 0 1 0 0,0-2-1 0 0,-1 0 1 0 0,0-1-1 0 0,11-8-67 0 0,-1-1 118 0 0,-1 0 0 0 0,-1-2 0 0 0,-1-1 0 0 0,-1 0 0 0 0,-1-2-1 0 0,0-1 1 0 0,-2 0 0 0 0,-1-1 0 0 0,-1-1 0 0 0,1-4-118 0 0,5-11 60 0 0,-1-1 0 0 0,-2-1 0 0 0,-2-1 0 0 0,-2 0 0 0 0,8-39-60 0 0,-24 82-1 0 0,0 0 0 0 0,1-1 0 0 0,-1 1 0 0 0,0 0 1 0 0,0-1-1 0 0,0 1 0 0 0,0-1 0 0 0,0 1 0 0 0,0-1 0 0 0,0 1 0 0 0,0 0 0 0 0,-1-1 0 0 0,1 1 0 0 0,0 0 0 0 0,-1-1 1 0 0,1 1-1 0 0,-1 0 0 0 0,0-1 0 0 0,1 1 0 0 0,-1 0 0 0 0,0 0 0 0 0,0 0 0 0 0,0 0 0 0 0,1 0 0 0 0,-1 0 1 0 0,0 0-1 0 0,-1 0 0 0 0,1 0 0 0 0,0 0 0 0 0,0 0 0 0 0,0 1 0 0 0,0-1 0 0 0,-1 0 0 0 0,1 1 0 0 0,0-1 1 0 0,-1 1-1 0 0,1 0 0 0 0,0-1 0 0 0,-1 1 0 0 0,1 0 0 0 0,-1 0 0 0 0,1 0 0 0 0,0 0 0 0 0,-1 0 0 0 0,1 0 0 0 0,-1 0 1 0 0,1 0-1 0 0,0 0 0 0 0,-1 1 0 0 0,1-1 0 0 0,0 1 0 0 0,-1-1 0 0 0,1 1 0 0 0,0-1 0 0 0,0 1 0 0 0,-1 0 1 0 0,-10 2-20 0 0,0 1-1 0 0,0 0 1 0 0,0 1-1 0 0,1 0 0 0 0,0 1 1 0 0,0 1-1 0 0,0-1 1 0 0,1 2-1 0 0,0-1 0 0 0,0 1 1 0 0,-3 4 20 0 0,2-3-14 0 0,10-8 12 0 0,-9 5-13 0 0,1 0-1 0 0,0 1 0 0 0,0 0 1 0 0,0 0-1 0 0,1 1 0 0 0,1 0 1 0 0,-1 1-1 0 0,1 0 0 0 0,0 0 1 0 0,1 0-1 0 0,0 1 0 0 0,1 0 1 0 0,0 0-1 0 0,0 0 0 0 0,1 0 1 0 0,1 1-1 0 0,-1 0 0 0 0,1 4 16 0 0,5-11-3 0 0,0 1 0 0 0,0-1 1 0 0,1 0-1 0 0,0 0 0 0 0,-1-1 0 0 0,2 1 0 0 0,-1 0 0 0 0,0-1 0 0 0,1 0 0 0 0,-1 0 0 0 0,1 0 0 0 0,0 0 0 0 0,0 0 1 0 0,0-1-1 0 0,0 0 0 0 0,0 0 0 0 0,1 0 0 0 0,-1 0 0 0 0,1-1 0 0 0,-1 0 0 0 0,1 0 0 0 0,0 0 0 0 0,0 0 1 0 0,-1-1-1 0 0,1 1 0 0 0,0-1 0 0 0,0-1 0 0 0,-1 1 0 0 0,1-1 0 0 0,4 0 3 0 0,2 1 2 0 0,48 2 42 0 0,-40-2-24 0 0,0 0 0 0 0,0 1 1 0 0,0 1-1 0 0,0 1 1 0 0,0 1-1 0 0,-1 0 0 0 0,1 1 1 0 0,13 7-21 0 0,-29-11 5 0 0,0 1 0 0 0,0 0 0 0 0,-1 0 0 0 0,1 0 0 0 0,-1 1 0 0 0,0-1 0 0 0,0 1 0 0 0,0-1 0 0 0,0 1 0 0 0,0-1 0 0 0,0 1 0 0 0,-1 0 0 0 0,1 0 0 0 0,-1 0 0 0 0,0 0 0 0 0,0 0 0 0 0,0 0 0 0 0,0 1 0 0 0,0-1 0 0 0,-1 0 0 0 0,0 0 0 0 0,1 0 0 0 0,-1 1 0 0 0,0-1 0 0 0,-1 0 0 0 0,1 1 0 0 0,0-1 0 0 0,-1 0 0 0 0,0 0 0 0 0,0 1-5 0 0,-38 91 164 0 0,-53 38-102 0 0,80-107-386 0 0,12-26 73 0 0,0 0-113 0 0,18 0-3017 0 0,27-27-6964 0 0,-38 22 6416 0 0,4-3-5738 0 0</inkml:trace>
  <inkml:trace contextRef="#ctx0" brushRef="#br0" timeOffset="12902.092">9111 725 13747 0 0,'0'0'2088'0'0,"0"0"-391"0"0,0 0-289 0 0,0 0-225 0 0,0 0-171 0 0,0 0-162 0 0,0 0-133 0 0,0 0-134 0 0,0 0-138 0 0,0 0-118 0 0,-34 16-113 0 0,-107 55-89 0 0,75-19-26 0 0,57-40-82 0 0,1-1-31 0 0,1-1 1 0 0,0 1-1 0 0,0 0 0 0 0,1 0 1 0 0,1 1-1 0 0,0 0 1 0 0,0 0-1 0 0,1 0 0 0 0,1 1 1 0 0,0-1-1 0 0,0 1 0 0 0,1 0 1 0 0,1 0-1 0 0,0 0 14 0 0,3-10 9 0 0,-1 0 0 0 0,1-1-1 0 0,0 1 1 0 0,-1 0 0 0 0,1-1 0 0 0,0 0-1 0 0,1 1 1 0 0,-1-1 0 0 0,0 0-1 0 0,1 0 1 0 0,-1 0 0 0 0,1 0 0 0 0,-1-1-1 0 0,1 1 1 0 0,0-1 0 0 0,0 1-1 0 0,0-1 1 0 0,0 0 0 0 0,0 0 0 0 0,0 0-1 0 0,0-1 1 0 0,0 1 0 0 0,0-1-1 0 0,0 0 1 0 0,0 1 0 0 0,0-1 0 0 0,1-1-1 0 0,-1 1 1 0 0,0 0 0 0 0,0-1 0 0 0,0 0-1 0 0,0 1 1 0 0,0-1 0 0 0,0-1-1 0 0,0 1 1 0 0,0 0 0 0 0,0-1 0 0 0,-1 1-1 0 0,2-2-8 0 0,31-15 231 0 0,-1-2 0 0 0,-1-2 0 0 0,0-1 0 0 0,-2-1 0 0 0,-1-2 0 0 0,8-10-231 0 0,59-47 496 0 0,-83 72-408 0 0,77-44 489 0 0,-87 56-563 0 0,-1 0 0 0 0,0 0-1 0 0,0 1 1 0 0,0-1-1 0 0,0 1 1 0 0,-1-1 0 0 0,1 1-1 0 0,0 0 1 0 0,-1 0-1 0 0,1 1 1 0 0,-1-1 0 0 0,0 0-1 0 0,1 1 1 0 0,-1-1-1 0 0,0 1 1 0 0,-1 0 0 0 0,1 0-1 0 0,0 0 1 0 0,-1 0-1 0 0,0 0 1 0 0,1 0 0 0 0,-1 0-1 0 0,-1 0 1 0 0,1 0-1 0 0,0 0 1 0 0,-1 1 0 0 0,1-1-1 0 0,-1 0 1 0 0,0 1-1 0 0,0 1-13 0 0,1 0 13 0 0,13 88 2 0 0,-4 1 1 0 0,-4 0-1 0 0,-5 70-15 0 0,-1-134 12 0 0,2-7-10 0 0,-1-1 0 0 0,-1 1 0 0 0,0 0 1 0 0,-2-1-1 0 0,-1 1 0 0 0,-1-1 0 0 0,-1 0 0 0 0,0 0 0 0 0,-2 0 0 0 0,-1-1 0 0 0,0 0 0 0 0,-2 0 0 0 0,0-1 1 0 0,-2 1-3 0 0,7-12 5 0 0,-2-1 0 0 0,1 1 0 0 0,-1-1 0 0 0,0 0 1 0 0,-1 0-1 0 0,0-1 0 0 0,0 0 0 0 0,-1-1 1 0 0,1 0-1 0 0,-1 0 0 0 0,-1 0 0 0 0,1-1 0 0 0,-1-1 1 0 0,0 0-1 0 0,0 0 0 0 0,0-1 0 0 0,-1 0 1 0 0,1-1-1 0 0,-1 0 0 0 0,1-1 0 0 0,-1 0 0 0 0,0 0 1 0 0,0-1-1 0 0,-3-1-5 0 0,9-2-3 0 0,1 1 0 0 0,0-1-1 0 0,0 0 1 0 0,0 0 0 0 0,0 0 0 0 0,1 0 0 0 0,0-1-1 0 0,-1 0 1 0 0,1 0 0 0 0,0 1 0 0 0,1-2 0 0 0,-1 1 0 0 0,1 0-1 0 0,0-1 1 0 0,0 1 0 0 0,0-1 0 0 0,0 1 0 0 0,1-1-1 0 0,0 0 1 0 0,0 0 0 0 0,0 1 0 0 0,0-1 0 0 0,1 0-1 0 0,0 0 1 0 0,0 0 0 0 0,0 0 0 0 0,1 0 0 0 0,0 0 0 0 0,0 0-1 0 0,1-3 4 0 0,-2 5 0 0 0,4-33-16 0 0,2 0 1 0 0,1 0 0 0 0,2 1-1 0 0,2 0 1 0 0,1 1-1 0 0,1 0 1 0 0,2 1 15 0 0,6-9-112 0 0,2 1 0 0 0,2 1-1 0 0,2 1 1 0 0,1 1 0 0 0,2 1 0 0 0,2 2 0 0 0,1 2-1 0 0,36-30 113 0 0,-21 17-792 0 0,-28 26-4440 0 0,-11 12 177 0 0,-6 4-6197 0 0</inkml:trace>
  <inkml:trace contextRef="#ctx0" brushRef="#br0" timeOffset="13491.331">9658 765 15411 0 0,'0'0'1677'0'0,"0"0"-308"0"0,0 0-227 0 0,0 0-149 0 0,0 0-159 0 0,0 0-157 0 0,0 0-132 0 0,0 0-124 0 0,0 0-105 0 0,0 0-111 0 0,0 0-82 0 0,0 0-39 0 0,0 0-39 0 0,-20 29-13 0 0,-59 87 10 0 0,53-59-29 0 0,26-48-12 0 0,-1-5-7 0 0,0 0-1 0 0,0 0 1 0 0,1 0-1 0 0,-1 0 0 0 0,1 0 1 0 0,0 0-1 0 0,0 0 0 0 0,0 0 1 0 0,1 0-1 0 0,-1 0 1 0 0,1-1-1 0 0,0 1 0 0 0,0 0 1 0 0,1 0-1 0 0,-1 0 0 0 0,1-1 1 0 0,0 1-1 0 0,0-1 1 0 0,0 1-1 0 0,0-1 0 0 0,0 0 1 0 0,1 1-1 0 0,0-1 0 0 0,-1-1 1 0 0,1 1-1 0 0,0 0 1 0 0,1-1-1 0 0,-1 1 0 0 0,0-1 1 0 0,1 0-1 0 0,-1 0 0 0 0,1 0 1 0 0,3 0 6 0 0,2 0 30 0 0,0-2 1 0 0,0 1-1 0 0,1-1 0 0 0,-1 0 1 0 0,0-1-1 0 0,0 0 1 0 0,1-1-1 0 0,-1 0 0 0 0,0 0 1 0 0,0-1-1 0 0,-1 0 1 0 0,1-1-1 0 0,-1 1 0 0 0,1-2 1 0 0,-1 1-1 0 0,6-6-30 0 0,116-100 998 0 0,-112 92-807 0 0,158-152 1208 0 0,-120 127-941 0 0,-54 68-364 0 0,-38 168 123 0 0,29-146-218 0 0,1 1-1 0 0,3 1 0 0 0,2-1 1 0 0,2 0-1 0 0,7 41 2 0 0,-1 92 23 0 0,-8-174-17 0 0,-1 0 0 0 0,0 0 1 0 0,0-1-1 0 0,0 1 0 0 0,-1-1 1 0 0,0 1-1 0 0,0-1 0 0 0,0 0 0 0 0,-1 0 1 0 0,0-1-1 0 0,0 1 0 0 0,-1-1 1 0 0,1 0-1 0 0,-1 0 0 0 0,0 0 0 0 0,-1 0 1 0 0,1-1-1 0 0,-1 0 0 0 0,0 0 1 0 0,0-1-1 0 0,0 0 0 0 0,0 0 0 0 0,-1 0 1 0 0,1 0-1 0 0,-1-1 0 0 0,1 0 0 0 0,-1-1 1 0 0,0 0-1 0 0,0 0 0 0 0,0 0 1 0 0,-3-1-7 0 0,6 1 6 0 0,1-1 1 0 0,-1 0-1 0 0,1 0 1 0 0,0 0 0 0 0,-1-1-1 0 0,1 1 1 0 0,0-1-1 0 0,-1 1 1 0 0,1-1-1 0 0,0 0 1 0 0,0-1 0 0 0,-1 1-1 0 0,1 0 1 0 0,0-1-1 0 0,0 0 1 0 0,1 0 0 0 0,-1 0-1 0 0,0 0 1 0 0,1 0-1 0 0,-1 0 1 0 0,1-1-1 0 0,0 1 1 0 0,-1-1 0 0 0,1 0-1 0 0,0 1 1 0 0,1-1-1 0 0,-1 0 1 0 0,0 0 0 0 0,1 0-1 0 0,0-1 1 0 0,0 1-1 0 0,-1-3-6 0 0,1-5 9 0 0,0 0 0 0 0,1-1 0 0 0,0 1 0 0 0,1-1 0 0 0,0 1 0 0 0,1 0-1 0 0,0 0 1 0 0,1-1 0 0 0,0 1 0 0 0,1 1 0 0 0,0-1 0 0 0,1 1 0 0 0,0-1 0 0 0,0 1-1 0 0,1 1 1 0 0,1-1 0 0 0,0 1 0 0 0,0 0 0 0 0,0 0 0 0 0,1 1 0 0 0,0 0 0 0 0,1 1-1 0 0,0 0 1 0 0,0 0 0 0 0,1 1 0 0 0,1-1-9 0 0,32-19-19 0 0,1 2-1 0 0,1 2 1 0 0,2 1 0 0 0,0 3 0 0 0,30-7 19 0 0,49-19-571 0 0,-53 15-828 0 0,-25 10-5728 0 0,-32 11-4852 0 0</inkml:trace>
  <inkml:trace contextRef="#ctx0" brushRef="#br0" timeOffset="16631.9">1 1531 4201 0 0,'0'0'185'0'0,"0"0"-265"0"0,0 0 100 0 0,0 0 503 0 0,0 0 467 0 0,0 0 277 0 0,0 0 105 0 0,0 0-4 0 0,0 0-29 0 0,33-2-49 0 0,106-5-63 0 0,202 2 5073 0 0,473-40-1907 0 0,-114 38-3038 0 0,101 4-283 0 0,-581-5-811 0 0,433 8 198 0 0,-181 7-344 0 0,10 4 39 0 0,-27-18 65 0 0,-91 3-152 0 0,37 15 59 0 0,-73-11 1 0 0,395-29 160 0 0,-243 18-205 0 0,174 7 13 0 0,-418-18-17 0 0,-54 4-48 0 0,-78 10-2 0 0,114-7-12 0 0,240 12 130 0 0,-338-5-64 0 0,136 1-44 0 0,-14 7 23 0 0,-168-7-46 0 0,237 3 189 0 0,-219 11-182 0 0,-78-3 10 0 0,-14-4-20 0 0,0 0 8 0 0,0 0-22 0 0,0 0 11 0 0,0 0 0 0 0,0 0-3 0 0,0 0-6 0 0,0 0 13 0 0,0 0-4 0 0,0 0 35 0 0,0 0-18 0 0,0 0-10 0 0,0 0-22 0 0,36 0 22 0 0,58 4 15 0 0,-62 10-16 0 0,42 9 7 0 0,-58-15-310 0 0,-31-5-3394 0 0,8-3 954 0 0,-2 0-4963 0 0,0 0-4757 0 0</inkml:trace>
  <inkml:trace contextRef="#ctx0" brushRef="#br0" timeOffset="18184.435">10768 1027 6913 0 0,'0'0'1637'0'0,"0"0"-38"0"0,0 0 20 0 0,0 0-80 0 0,0 0-274 0 0,0 0-390 0 0,0 0-345 0 0,0 0-222 0 0,0 0-132 0 0,0 0-49 0 0,0 0-15 0 0,-2 3-27 0 0,-5 19 271 0 0,7-21-195 0 0,36-5 1888 0 0,38-43-428 0 0,-108 39 893 0 0,-19 36-1676 0 0,107-20 776 0 0,2-26 599 0 0,-69 18-2143 0 0,6-1-59 0 0,1 1 0 0 0,0 0 0 0 0,-1 0 0 0 0,1 0 0 0 0,0 1 0 0 0,0 0 0 0 0,-1 0 0 0 0,1 1-1 0 0,0-1 1 0 0,0 1 0 0 0,0 1 0 0 0,1-1 0 0 0,-1 1 0 0 0,0 0-11 0 0,1 3 35 0 0,17-11-75 0 0,-2 1 48 0 0,-2 3-589 0 0,8-4 870 0 0,-13 3-3983 0 0,-2-1-3744 0 0,-1 3-4722 0 0</inkml:trace>
  <inkml:trace contextRef="#ctx0" brushRef="#br0" timeOffset="19061.266">10827 743 2353 0 0,'0'0'1865'0'0,"0"0"-78"0"0,0 0 159 0 0,0 0 50 0 0,0 0-218 0 0,0 0-274 0 0,0 0-263 0 0,0 0-213 0 0,0 0-118 0 0,0 0-93 0 0,0 0-129 0 0,0 0-82 0 0,0-4-72 0 0,0-13-44 0 0,-31 12 2853 0 0,81-24-1477 0 0,-49 29-1665 0 0,-1 0 53 0 0,0 0 20 0 0,0 0 12 0 0,0 0-27 0 0,0 0-30 0 0,-24 0 287 0 0,-3 11-377 0 0,57-8-679 0 0,-26-5-594 0 0,2 0-2076 0 0,-3 0-2276 0 0,-2 1-6469 0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98 2040 0 0,'0'0'807'0'0,"0"0"-196"0"0,0 0 163 0 0,0 0 490 0 0,0 0 588 0 0,0 0 342 0 0,0 0-5 0 0,0 0-281 0 0,0 0-436 0 0,0 0-318 0 0,0 0-175 0 0,0-10-98 0 0,1-30-47 0 0,-2 38-686 0 0,1 0 0 0 0,-1 0 0 0 0,0 0 0 0 0,0 0 1 0 0,0 0-1 0 0,0 0 0 0 0,0 0 0 0 0,0 0 0 0 0,-1 0 0 0 0,1 1 1 0 0,0-1-1 0 0,-1 1 0 0 0,0-1 0 0 0,1 1 0 0 0,-1-1 0 0 0,0 1 0 0 0,0 0 1 0 0,0 0-1 0 0,1 0 0 0 0,-1 0 0 0 0,0 0 0 0 0,-1 0 0 0 0,1 1 1 0 0,0-1-1 0 0,-2 0-148 0 0,2 0 158 0 0,-11-2 83 0 0,-1 1 0 0 0,1 0 0 0 0,-1 1 1 0 0,1 0-1 0 0,-1 1 0 0 0,1 1 0 0 0,-1 0 0 0 0,1 0 1 0 0,-1 2-1 0 0,1 0 0 0 0,0 0 0 0 0,0 1 0 0 0,0 1 1 0 0,-12 5-242 0 0,-11 6 121 0 0,1 0 1 0 0,0 3 0 0 0,1 0 0 0 0,1 3 0 0 0,1 0 0 0 0,1 2 0 0 0,2 2-1 0 0,-2 2-121 0 0,13-9 48 0 0,1 1-1 0 0,1 1 0 0 0,1 1 1 0 0,1 0-1 0 0,1 1 0 0 0,1 0 1 0 0,0 1-1 0 0,2 0 0 0 0,1 1 1 0 0,1 0-1 0 0,1 1 0 0 0,2-1 0 0 0,0 1 1 0 0,1 0-1 0 0,2 1 0 0 0,1-1 1 0 0,2 23-48 0 0,0-36 12 0 0,1 0 0 0 0,0 0 1 0 0,1 0-1 0 0,1-1 1 0 0,0 1-1 0 0,0-1 0 0 0,2 0 1 0 0,-1 0-1 0 0,1 0 1 0 0,1-1-1 0 0,0 0 0 0 0,1 0 1 0 0,0-1-1 0 0,1 0 0 0 0,0 0 1 0 0,0-1-1 0 0,1 0 1 0 0,0-1-1 0 0,9 6-12 0 0,-2-2 28 0 0,1-1 0 0 0,1-1 1 0 0,-1-1-1 0 0,2 0 0 0 0,-1-1 0 0 0,1-2 0 0 0,0 0 0 0 0,1-1 1 0 0,-1 0-1 0 0,1-2 0 0 0,0-1 0 0 0,1 0-28 0 0,13 0 35 0 0,-1 0 0 0 0,1-3 0 0 0,-1 0 1 0 0,0-3-1 0 0,0 0 0 0 0,0-3 0 0 0,0 0 0 0 0,-1-2 0 0 0,0-2-35 0 0,-24 9 29 0 0,0-1 1 0 0,0 1-1 0 0,0-1 0 0 0,0-1 0 0 0,-1 0 1 0 0,0 0-1 0 0,1-1 0 0 0,-2 0 0 0 0,1 0 1 0 0,0-1-1 0 0,-1 0 0 0 0,0 0 0 0 0,-1-1 1 0 0,1 0-1 0 0,-1 0 0 0 0,0 0 0 0 0,-1-1 1 0 0,0 0-1 0 0,0 0 0 0 0,-1 0 0 0 0,0 0 0 0 0,0-1 1 0 0,-1 0-1 0 0,0 0 0 0 0,-1 0 0 0 0,0 0 1 0 0,1-8-30 0 0,-3 12 10 0 0,0 0 0 0 0,0 0 0 0 0,0 0 0 0 0,-1 1 0 0 0,0-1 0 0 0,0 0 0 0 0,0 0 0 0 0,-1 1 0 0 0,0-1 0 0 0,0 0 0 0 0,0 1 0 0 0,0 0 0 0 0,-1-1 0 0 0,1 1 0 0 0,-1 0 0 0 0,0 0 0 0 0,0 1 0 0 0,-1-1 0 0 0,1 1 0 0 0,-1-1 0 0 0,0 1 0 0 0,0 0 0 0 0,0 0 0 0 0,0 1 0 0 0,-1-1-10 0 0,-13-7-25 0 0,-1 1 0 0 0,0 0 0 0 0,-1 2 0 0 0,0 0 0 0 0,0 1 0 0 0,-1 1 0 0 0,1 1-1 0 0,-1 1 1 0 0,0 1 0 0 0,0 1 0 0 0,0 1 0 0 0,-5 0 25 0 0,25 0-37 0 0,1 0-1 0 0,0 0-12 0 0,34 11-40 0 0,142-7 345 0 0,39-4 77 0 0,-214 0-307 0 0,-1 0-13 0 0,0 0-4 0 0,0 0-8 0 0,0 0-32 0 0,-18 2-3854 0 0,8 3-4448 0 0,5-1-3499 0 0</inkml:trace>
  <inkml:trace contextRef="#ctx0" brushRef="#br0" timeOffset="551.705">1211 602 11682 0 0,'0'0'3904'0'0,"0"0"-2173"0"0,0 0-867 0 0,0 0-52 0 0,0 0 131 0 0,0 0 57 0 0,0 0-107 0 0,0 0-229 0 0,0 0-252 0 0,0 0-140 0 0,0 0-75 0 0,0 0-39 0 0,0 0-16 0 0,-1 30-11 0 0,-2 94-3 0 0,17 11 302 0 0,-8-111-361 0 0,22 60 628 0 0,-20-107 2109 0 0,33-164-1994 0 0,-35 169-783 0 0,2-10-6 0 0,1 0-1 0 0,2 0 1 0 0,0 1 0 0 0,2 1 0 0 0,1 0-1 0 0,1 1 1 0 0,1 0 0 0 0,1 1 0 0 0,12-11-23 0 0,97-63 19 0 0,-124 98-21 0 0,-1 1 1 0 0,0-1-1 0 0,1 1 0 0 0,-1-1 1 0 0,0 1-1 0 0,1-1 1 0 0,-1 1-1 0 0,0 0 1 0 0,0 0-1 0 0,0 0 1 0 0,0 0-1 0 0,0 0 1 0 0,0 0-1 0 0,0 0 1 0 0,0 0-1 0 0,0 0 1 0 0,0 0-1 0 0,0 1 1 0 0,-1-1-1 0 0,1 0 1 0 0,0 0-1 0 0,-1 1 1 0 0,1-1-1 0 0,-1 0 1 0 0,0 1-1 0 0,1-1 1 0 0,-1 1-1 0 0,0-1 1 0 0,0 1-1 0 0,0-1 1 0 0,0 0-1 0 0,0 1 1 0 0,0 0 1 0 0,1 4-2 0 0,3 156 164 0 0,-4-97-191 0 0,0-64 9 0 0,0-1-4 0 0,0 0 15 0 0,0 0-42 0 0,0 0-41 0 0,0 0-59 0 0,26-13-7132 0 0,-19 8 46 0 0,-3 1-4689 0 0</inkml:trace>
  <inkml:trace contextRef="#ctx0" brushRef="#br0" timeOffset="4602.131">2135 639 0 0 0,'0'0'864'0'0,"0"0"92"0"0,0 0 13 0 0,0 0 19 0 0,0 0 40 0 0,0 0 35 0 0,0 0 50 0 0,0 0 29 0 0,0 0 4 0 0,8-10-21 0 0,25-30-9 0 0,-24 25 6623 0 0,-11 5-3976 0 0,-29 0-2961 0 0,24 10 275 0 0,-5 0-1003 0 0,0 0 1 0 0,0 1 0 0 0,0 0 0 0 0,1 1-1 0 0,-1 1 1 0 0,1 0 0 0 0,-1 0 0 0 0,1 1-1 0 0,0 1 1 0 0,0 0 0 0 0,1 0-1 0 0,-1 1 1 0 0,1 0 0 0 0,0 1 0 0 0,1 0-1 0 0,0 1 1 0 0,0 0 0 0 0,1 0 0 0 0,-1 1-1 0 0,2 0 1 0 0,-1 0 0 0 0,2 1-1 0 0,-1 0 1 0 0,1 0 0 0 0,1 1 0 0 0,-1-1-1 0 0,2 1 1 0 0,-2 6-75 0 0,3-7 14 0 0,0 1 0 0 0,1-1 1 0 0,1 1-1 0 0,0-1 0 0 0,0 1 0 0 0,1-1 0 0 0,0 1 1 0 0,1 0-1 0 0,0-1 0 0 0,1 1 0 0 0,1 2-14 0 0,0-9 28 0 0,0 1 0 0 0,0-1 0 0 0,1 1 0 0 0,0-1 0 0 0,0-1 0 0 0,0 1 0 0 0,0 0 0 0 0,0-1 0 0 0,1 0 0 0 0,0 0 0 0 0,-1 0 0 0 0,1-1 0 0 0,0 1 0 0 0,1-1 0 0 0,-1 0 0 0 0,0-1 0 0 0,0 1 0 0 0,1-1 0 0 0,-1 0 0 0 0,1-1 0 0 0,-1 1 0 0 0,1-1 0 0 0,-1 0 0 0 0,1-1 0 0 0,-1 1 0 0 0,1-1 0 0 0,-1 0 0 0 0,1 0 0 0 0,-1-1 0 0 0,0 1 0 0 0,1-1 0 0 0,-1 0 0 0 0,0-1 0 0 0,0 1 0 0 0,1-2-28 0 0,10-7 116 0 0,0-1 0 0 0,-1 0-1 0 0,0-1 1 0 0,-1 0-1 0 0,0-2 1 0 0,-1 1-1 0 0,-1-2 1 0 0,-1 1 0 0 0,0-2-1 0 0,-1 1 1 0 0,0-2-1 0 0,3-9-115 0 0,63-130 234 0 0,-75 285-8 0 0,28 11-204 0 0,6-86-516 0 0,-27-43 252 0 0,0 2-2281 0 0,-4-9-8276 0 0,-4-3-866 0 0</inkml:trace>
  <inkml:trace contextRef="#ctx0" brushRef="#br0" timeOffset="5113.598">2547 499 10114 0 0,'0'0'2571'0'0,"0"0"-397"0"0,0 0-345 0 0,0 0-232 0 0,0 0-211 0 0,0 0-302 0 0,0 0-328 0 0,0 0-256 0 0,0 0-116 0 0,0 0-11 0 0,0 0 52 0 0,0 0 58 0 0,0 0-3 0 0,1 8-52 0 0,57 231 918 0 0,-56-228-1346 0 0,1 1 0 0 0,0-1 0 0 0,1 1 1 0 0,0-1-1 0 0,1 0 0 0 0,0-1 1 0 0,1 1-1 0 0,0-1 0 0 0,1 0 0 0 0,0-1 1 0 0,0 1-1 0 0,1-1 0 0 0,0-1 1 0 0,2 1-1 0 0,-8-8 27 0 0,-1-1 0 0 0,1 0 0 0 0,-1 1 1 0 0,1-1-1 0 0,0 0 0 0 0,-1 0 1 0 0,1 0-1 0 0,-1-1 0 0 0,1 1 0 0 0,0 0 1 0 0,-1 0-1 0 0,1-1 0 0 0,-1 1 0 0 0,1-1 1 0 0,-1 0-1 0 0,1 1 0 0 0,-1-1 1 0 0,1 0-1 0 0,-1 0 0 0 0,0 0 0 0 0,1 0 1 0 0,-1 0-1 0 0,0 0 0 0 0,0 0 1 0 0,0 0-1 0 0,0 0 0 0 0,0-1 0 0 0,0 1 1 0 0,0 0-1 0 0,0-1 0 0 0,0 1 1 0 0,-1-1-1 0 0,1 1 0 0 0,-1-1 0 0 0,1 1 1 0 0,-1-1-1 0 0,1 1 0 0 0,-1-1 1 0 0,0 0-1 0 0,0 1 0 0 0,0-1 0 0 0,0 0 1 0 0,0 1-1 0 0,0-2-27 0 0,4-8 116 0 0,35-132 935 0 0,4-1-398 0 0,0 64-521 0 0,-43 80-149 0 0,5-1-877 0 0,12 2-1021 0 0,-13 0-2580 0 0,-2 2-3734 0 0,-2 0-3115 0 0</inkml:trace>
  <inkml:trace contextRef="#ctx0" brushRef="#br0" timeOffset="5429.518">3132 554 18748 0 0,'0'0'1239'0'0,"0"0"-359"0"0,0 0-73 0 0,0 0 97 0 0,0 0 59 0 0,0 0-101 0 0,0 0-264 0 0,0 0-243 0 0,0 0-122 0 0,0 0-56 0 0,0 0-44 0 0,0 0-25 0 0,0 0-33 0 0,-3 29-27 0 0,-9 89-19 0 0,9-15-45 0 0,10-81-425 0 0,-4-19-3960 0 0,0-2-4437 0 0,-1-1-2329 0 0</inkml:trace>
  <inkml:trace contextRef="#ctx0" brushRef="#br0" timeOffset="5681.895">3125 355 9698 0 0,'0'0'2681'0'0,"0"0"-1057"0"0,0 0-496 0 0,0 0-288 0 0,0 0-207 0 0,0 0-185 0 0,0 0-256 0 0,0 0-216 0 0,0 0-336 0 0,0 0-633 0 0,0 0-743 0 0,0 0-1649 0 0,0 0-7361 0 0</inkml:trace>
  <inkml:trace contextRef="#ctx0" brushRef="#br0" timeOffset="5977.589">3550 39 13235 0 0,'0'0'2716'0'0,"0"0"-1086"0"0,0 0-572 0 0,0 0-97 0 0,0 0 1 0 0,0 0-58 0 0,0 0-119 0 0,0 0-167 0 0,0 0-94 0 0,0 0-9 0 0,0 0-46 0 0,0 0-61 0 0,0 0-38 0 0,5 16-53 0 0,12 54-42 0 0,-9 94 641 0 0,-31 167-532 0 0,20-228-551 0 0,3-102 85 0 0,0-1-46 0 0,0 0-48 0 0,0 0-52 0 0,0 0-75 0 0,0 0-109 0 0,0 0-151 0 0,0 0-236 0 0,-4-18-11429 0 0,4 17 1075 0 0</inkml:trace>
  <inkml:trace contextRef="#ctx0" brushRef="#br0" timeOffset="6213.638">3278 484 15939 0 0,'0'0'1470'0'0,"0"0"-159"0"0,0 0 15 0 0,0 0 22 0 0,0 0-136 0 0,32-7-213 0 0,103-20-197 0 0,41 7 909 0 0,-154 18-1714 0 0,1 2 1 0 0,-1 0 0 0 0,1 2 0 0 0,-1 0 0 0 0,1 1-1 0 0,-1 2 1 0 0,0 0 0 0 0,11 5 2 0 0,47 37-5505 0 0,-67-36-1772 0 0,-2-3-4745 0 0</inkml:trace>
  <inkml:trace contextRef="#ctx0" brushRef="#br0" timeOffset="6797.198">4051 481 12115 0 0,'0'0'2128'0'0,"0"0"-716"0"0,0 0-341 0 0,0 0-39 0 0,0 0-31 0 0,0 0-94 0 0,0 0-193 0 0,0 0-226 0 0,0 0-182 0 0,0 0-95 0 0,0 0-38 0 0,0 0-30 0 0,0 0-5 0 0,-11 24 6 0 0,-32 77-21 0 0,33-46 133 0 0,13-53-164 0 0,-1 0 0 0 0,1 0 0 0 0,0 0 0 0 0,0 0 0 0 0,0 0 0 0 0,0-1 0 0 0,0 1 0 0 0,0-1 0 0 0,0 0 0 0 0,0 0 0 0 0,1 0 0 0 0,-1 0 0 0 0,0-1 0 0 0,1 1 0 0 0,-1-1 0 0 0,0 0 0 0 0,1 0 0 0 0,-1 0 0 0 0,1 0 0 0 0,-1-1 0 0 0,0 1 0 0 0,1-1 0 0 0,-1 0 0 0 0,0 0 0 0 0,0 0-1 0 0,0 0 1 0 0,0-1 0 0 0,0 1 0 0 0,0-1 0 0 0,2-1-92 0 0,29-22 559 0 0,0-2-1 0 0,-2-1 1 0 0,-1-1-1 0 0,19-25-558 0 0,6-4 518 0 0,-56 59-517 0 0,0 0 1 0 0,0-1 0 0 0,0 1 0 0 0,0-1-1 0 0,0 1 1 0 0,0-1 0 0 0,1 1 0 0 0,-1-1-1 0 0,0 1 1 0 0,0-1 0 0 0,0 1 0 0 0,1-1-1 0 0,-1 1 1 0 0,0-1 0 0 0,1 0-1 0 0,-1 1 1 0 0,0-1 0 0 0,1 1 0 0 0,-1-1-1 0 0,1 0 1 0 0,-1 1 0 0 0,1-1 0 0 0,-1 0-1 0 0,0 1 1 0 0,1-1 0 0 0,-1 0 0 0 0,1 0-1 0 0,-1 0 1 0 0,1 1 0 0 0,0-1 0 0 0,-1 0-1 0 0,1 0 1 0 0,-1 0 0 0 0,1 0 0 0 0,-1 0-1 0 0,1 0 1 0 0,-1 0 0 0 0,1 0-1 0 0,-1 0 1 0 0,1 0 0 0 0,-1 0 0 0 0,1-1-1 0 0,-1 1 1 0 0,1 0 0 0 0,-1 0 0 0 0,1 0-1 0 0,-1-1 1 0 0,1 1 0 0 0,-1 0 0 0 0,1-1-1 0 0,-1 1 1 0 0,1 0 0 0 0,-1-1 0 0 0,0 1-1 0 0,1 0 1 0 0,-1-1 0 0 0,0 1 0 0 0,1-1-1 0 0,-1 1 1 0 0,0-1 0 0 0,1 1 0 0 0,-1-1-1 0 0,0 1 1 0 0,0-1 0 0 0,0 1-1 0 0,0-1 1 0 0,1 1 0 0 0,-1-1-2 0 0,4 11 7 0 0,66 229 101 0 0,-9-78-128 0 0,-41-116 25 0 0,-2 1 1 0 0,-2 0 0 0 0,-2 1 0 0 0,-2 0-1 0 0,-2 1 1 0 0,-2 1 0 0 0,1 44-6 0 0,-7-84 11 0 0,-2 1 0 0 0,1 0 0 0 0,-1 0 0 0 0,-1-1 0 0 0,0 1 0 0 0,0 0 0 0 0,-1-1 0 0 0,0 1 0 0 0,-1-1 0 0 0,0 1 0 0 0,-1-1 0 0 0,1 0 0 0 0,-2 0 0 0 0,1-1 0 0 0,-1 1 0 0 0,-1-1 0 0 0,1 0 0 0 0,-1 0 0 0 0,-1-1 0 0 0,-2 3-11 0 0,-2 0 37 0 0,-1-1 1 0 0,0 0-1 0 0,0-1 0 0 0,-1 0 1 0 0,0-1-1 0 0,0-1 0 0 0,-1 0 1 0 0,0-1-1 0 0,0 0 0 0 0,0-1 1 0 0,-1 0-1 0 0,1-1 0 0 0,-1-1 1 0 0,0-1-1 0 0,1 0 1 0 0,-1 0-1 0 0,-7-2-37 0 0,18 0 14 0 0,1 0-1 0 0,-1 0 1 0 0,1 0-1 0 0,0-1 1 0 0,-1 1 0 0 0,1-1-1 0 0,0 0 1 0 0,0 1 0 0 0,0-1-1 0 0,0-1 1 0 0,0 1 0 0 0,1 0-1 0 0,-1-1 1 0 0,1 0 0 0 0,-1 1-1 0 0,1-1 1 0 0,0 0 0 0 0,0 0-1 0 0,0 0 1 0 0,1 0 0 0 0,-1-1-1 0 0,1 1 1 0 0,0 0 0 0 0,-1-1-1 0 0,2 1 1 0 0,-1-1 0 0 0,0 1-1 0 0,1-1 1 0 0,-1-1-14 0 0,7-105 65 0 0,4 86-132 0 0,0 0 0 0 0,2 1 0 0 0,0 1 0 0 0,1 0 0 0 0,2 1 0 0 0,0 0 0 0 0,1 1 0 0 0,1 1 0 0 0,7-5 67 0 0,59-51-8136 0 0,-76 68-3813 0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70 6689 0 0,'0'0'874'0'0,"0"0"1"0"0,0 0 169 0 0,0 0 318 0 0,0 0 171 0 0,0 0-120 0 0,0 0-310 0 0,0 0-379 0 0,0 0-263 0 0,0 0-130 0 0,0 0-24 0 0,-9 13 33 0 0,-30 36 25 0 0,30-32 1882 0 0,18-16-1204 0 0,14-12-59 0 0,-12 1-581 0 0,0 0 0 0 0,-1-1 0 0 0,0 0-1 0 0,-1-1 1 0 0,0 0 0 0 0,-1 0 0 0 0,0-1-1 0 0,-1 0 1 0 0,1-3-403 0 0,-9 17 35 0 0,1-1 0 0 0,-1 0 0 0 0,1 0 0 0 0,-1 1 1 0 0,1-1-1 0 0,-1 0 0 0 0,1 0 0 0 0,0 0 0 0 0,-1 0 0 0 0,1 0 0 0 0,-1 0 0 0 0,1 0 0 0 0,-1 0 0 0 0,1 0 0 0 0,-1 0 1 0 0,1 0-1 0 0,-1 0 0 0 0,1 0 0 0 0,-1 0 0 0 0,1 0 0 0 0,-1-1 0 0 0,1 1 0 0 0,-1 0 0 0 0,1 0 0 0 0,-1 0 0 0 0,1-1 1 0 0,-1 1-1 0 0,1 0 0 0 0,0-1 0 0 0,-1 1 0 0 0,1 0 0 0 0,0-1 0 0 0,-1 1 0 0 0,1-1 0 0 0,0 1 0 0 0,-1 0 1 0 0,1-1-1 0 0,0 1 0 0 0,0-1 0 0 0,0 1 0 0 0,-1-1 0 0 0,1 1 0 0 0,0-1 0 0 0,0 1 0 0 0,0-1 0 0 0,0 1 0 0 0,0-1 1 0 0,0 1-1 0 0,0-1 0 0 0,0 1 0 0 0,0-1 0 0 0,0 1 0 0 0,0-1 0 0 0,0 1 0 0 0,0-1 0 0 0,0 1 0 0 0,1-1 0 0 0,-1 1 1 0 0,0 0-1 0 0,0-1 0 0 0,1 1 0 0 0,-1-1 0 0 0,0 1 0 0 0,0-1 0 0 0,1 1 0 0 0,-1 0 0 0 0,0-1 0 0 0,1 1 0 0 0,0-1-35 0 0,-34 20 80 0 0,23 7-730 0 0,12-5-2824 0 0,-1-3-3826 0 0,-1-13-3968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10082 0 0,'0'0'1463'0'0,"0"0"-417"0"0,0 0-186 0 0,0 0 104 0 0,0 0 195 0 0,0 0 119 0 0,0 0-131 0 0,0 0-327 0 0,0 0-319 0 0,0 0-179 0 0,0 0-68 0 0,0 0 22 0 0,18 1 1611 0 0,-9 17-1498 0 0,-1 1 0 0 0,0 0 0 0 0,-1 0 0 0 0,-1 0 0 0 0,-1 1 0 0 0,-1 0 0 0 0,-1 0 0 0 0,0 1 0 0 0,-1 8-389 0 0,10 53 364 0 0,2-5-208 0 0,2 10 4 0 0,3-1 0 0 0,27 70-160 0 0,-8-51 83 0 0,-31-124 1480 0 0,35-145-1368 0 0,-12 71-159 0 0,83-274 56 0 0,-92 261-90 0 0,-21 105-15 0 0,0 1-4 0 0,0 0-10 0 0,0 0-21 0 0,0 0-27 0 0,0 0-39 0 0,0 0-48 0 0,-9 23-474 0 0,-7 50-1428 0 0,16-49-2138 0 0,5-2-5181 0 0,-3-17-2031 0 0</inkml:trace>
  <inkml:trace contextRef="#ctx0" brushRef="#br0" timeOffset="4450.999">501 685 472 0 0,'0'0'1518'0'0,"0"0"29"0"0,0 0 202 0 0,0 0 232 0 0,0 0 58 0 0,0 0-135 0 0,0 0-259 0 0,0 0-261 0 0,0 0-209 0 0,0 0-133 0 0,0 0-84 0 0,11-10 3693 0 0,-56 5-1825 0 0,41 6-2794 0 0,-1-1 1 0 0,0 1-1 0 0,1 0 1 0 0,-1 0-1 0 0,0 0 1 0 0,1 1 0 0 0,-1 0-1 0 0,1 0 1 0 0,0 0-1 0 0,0 0 1 0 0,0 1-1 0 0,0-1 1 0 0,0 1 0 0 0,0 0-1 0 0,1 1 1 0 0,-1-1-1 0 0,1 0 1 0 0,0 1-1 0 0,0 0 1 0 0,0 0-1 0 0,0 0 1 0 0,1 0 0 0 0,0 0-1 0 0,-2 3-32 0 0,3 66 247 0 0,2-70-220 0 0,0-1-1 0 0,0 0 1 0 0,0 1 0 0 0,0-1-1 0 0,1 0 1 0 0,-1 0 0 0 0,1 0 0 0 0,-1 0-1 0 0,1 0 1 0 0,0 0 0 0 0,-1 0-1 0 0,1-1 1 0 0,0 1 0 0 0,0-1-1 0 0,1 1 1 0 0,-1-1 0 0 0,0 0 0 0 0,0 0-1 0 0,1 0 1 0 0,-1 0 0 0 0,0 0-1 0 0,1 0 1 0 0,-1-1 0 0 0,1 1-1 0 0,-1-1 1 0 0,1 1 0 0 0,-1-1 0 0 0,1 0-1 0 0,-1 0 1 0 0,1-1 0 0 0,0 1-1 0 0,-1 0 1 0 0,1-1 0 0 0,-1 1 0 0 0,0-1-1 0 0,1 0 1 0 0,-1 0 0 0 0,1 0-1 0 0,-1 0 1 0 0,0 0 0 0 0,2-2-27 0 0,69-79 1124 0 0,-30-17-681 0 0,-44 108-362 0 0,0-1 0 0 0,1 0 1 0 0,-1 1-1 0 0,2-1 0 0 0,-1 1 0 0 0,1-1 1 0 0,0 1-1 0 0,1-1 0 0 0,0 0 0 0 0,0 0 0 0 0,1 0 1 0 0,0 0-1 0 0,2 2-81 0 0,44 134 53 0 0,-21 17-45 0 0,-27-153-1 0 0,-1 1-1 0 0,0-1 0 0 0,0 1 0 0 0,-1-1 0 0 0,0 1 0 0 0,-1-1 0 0 0,0 0 1 0 0,0 0-1 0 0,0 0 0 0 0,-1 0 0 0 0,-1 0 0 0 0,1 0 0 0 0,-1-1 1 0 0,0 1-1 0 0,-1-1 0 0 0,0 0 0 0 0,0-1 0 0 0,0 1 0 0 0,-1-1 0 0 0,0 0 1 0 0,0 0-1 0 0,-1-1 0 0 0,1 0 0 0 0,-1 0 0 0 0,0 0 0 0 0,-3 0-6 0 0,9-4 4 0 0,0-1-1 0 0,0 1 0 0 0,0 0 0 0 0,0-1 0 0 0,0 1 0 0 0,-1-1 1 0 0,1 1-1 0 0,0-1 0 0 0,0 0 0 0 0,0 1 0 0 0,0-1 1 0 0,0 0-1 0 0,-1 0 0 0 0,1 0 0 0 0,0 0 0 0 0,0 0 1 0 0,0 0-1 0 0,-1 0 0 0 0,1 0 0 0 0,0-1 0 0 0,0 1 0 0 0,0 0 1 0 0,0-1-1 0 0,-1 1 0 0 0,1-1 0 0 0,0 1 0 0 0,0-1 1 0 0,0 0-1 0 0,0 1 0 0 0,0-1 0 0 0,0 0 0 0 0,1 0 0 0 0,-1 1 1 0 0,0-1-1 0 0,0 0 0 0 0,0 0 0 0 0,1 0 0 0 0,-1 0 1 0 0,0 0-1 0 0,1 0 0 0 0,-1 0 0 0 0,1-1 0 0 0,0 1 1 0 0,-1 0-1 0 0,1 0 0 0 0,0 0 0 0 0,-1 0 0 0 0,1-1 0 0 0,0 1 1 0 0,0-1-4 0 0,-5-68 6 0 0,5 63 14 0 0,2-4-20 0 0,1 0-1 0 0,0 1 1 0 0,1-1 0 0 0,0 1 0 0 0,1 0 0 0 0,0 0-1 0 0,0 1 1 0 0,1-1 0 0 0,0 1 0 0 0,1 1 0 0 0,0-1 0 0 0,1 1-1 0 0,-1 0 1 0 0,2 1 0 0 0,-1-1 0 0 0,1 2 0 0 0,0-1-1 0 0,0 1 1 0 0,0 1 0 0 0,1 0 0 0 0,0 0 0 0 0,1 0 0 0 0,-5 3-2 0 0,3-4-6 0 0,0 2 0 0 0,1-1 0 0 0,-1 1 0 0 0,1 0-1 0 0,0 1 1 0 0,0 1 0 0 0,1-1 0 0 0,-1 1 0 0 0,1 1 0 0 0,0 0 8 0 0,-11 1 12 0 0,0 0-15 0 0,0 0-7 0 0,0 0-16 0 0,0 0-22 0 0,0 0-28 0 0,0 0-42 0 0,0 0-53 0 0,-3-3-2282 0 0,1-1-4645 0 0,2 4-5026 0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4897 0 0,'0'0'1232'0'0,"0"0"-102"0"0,0 0 118 0 0,0 0 256 0 0,0 0 177 0 0,0 0-35 0 0,0 0-229 0 0,0 0-318 0 0,0 0-308 0 0,0 0-227 0 0,0 0-115 0 0,-2-2-23 0 0,-4-4 3069 0 0,7 6-2985 0 0,-1 0-26 0 0,0 0-41 0 0,0 0-34 0 0,0 0-29 0 0,0 0-47 0 0,0 0-51 0 0,0 0-26 0 0,0 0-44 0 0,41 7 1634 0 0,285 24 165 0 0,-137-17-1679 0 0,-126-11 700 0 0,-63-3-1072 0 0,-11-8-1423 0 0,-4 2-2885 0 0,5 6-4641 0 0,7 0-2815 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7306 0 0,'0'0'2439'0'0,"0"0"-483"0"0,0 0-234 0 0,0 0-48 0 0,0 0-45 0 0,0 0-167 0 0,0 0-278 0 0,0 0-309 0 0,0 0-230 0 0,0 0-136 0 0,0 0-43 0 0,0 0 0 0 0,0 0 33 0 0,-3 0 1354 0 0,59 11 853 0 0,151 4-797 0 0,-157-16-1743 0 0,132 13 160 0 0,-103 5-258 0 0,-48-28-923 0 0,-21-13-2827 0 0,-3 5-4285 0 0,-5 15-4052 0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35 549 2353 0 0,'0'0'2259'0'0,"0"0"-528"0"0,0 0-91 0 0,0 0 102 0 0,0 0 45 0 0,0 0-91 0 0,0 0-154 0 0,0 0-177 0 0,0 0-182 0 0,0 0-164 0 0,0 0-161 0 0,0 0-97 0 0,0 0-69 0 0,-5-4-37 0 0,2 3-493 0 0,1-1-1 0 0,0 0 0 0 0,0 0 1 0 0,0 0-1 0 0,0 0 0 0 0,0 0 1 0 0,1 0-1 0 0,-1 0 1 0 0,1-1-1 0 0,-1 1 0 0 0,1-1 1 0 0,0 1-1 0 0,0-1 0 0 0,0 1 1 0 0,0-1-1 0 0,0 0 0 0 0,1 0 1 0 0,-1 1-1 0 0,1-1 1 0 0,-1 0-1 0 0,1 0 0 0 0,0 1 1 0 0,1-3-162 0 0,-2-5 181 0 0,1 0 1 0 0,0 1 0 0 0,1-1-1 0 0,0 0 1 0 0,0 0 0 0 0,1 0-1 0 0,1 1 1 0 0,-1-1-1 0 0,2 1 1 0 0,1-4-182 0 0,12-19 128 0 0,1 2 0 0 0,1 0 0 0 0,1 1 0 0 0,2 1 0 0 0,1 1 0 0 0,1 1 0 0 0,2 1 0 0 0,9-6-128 0 0,22-9 188 0 0,-57 40-198 0 0,13 11-26 0 0,24 92 145 0 0,-2 154 43 0 0,-26-136-85 0 0,1-147 669 0 0,1-17-751 0 0,2 0 0 0 0,2 2 0 0 0,1 0 0 0 0,3 0 0 0 0,9-14 15 0 0,-24 49-5 0 0,8-18 4 0 0,1 0-1 0 0,1 1 1 0 0,1 0 0 0 0,1 1 0 0 0,1 1 0 0 0,1 1-1 0 0,1 0 1 0 0,1 1 0 0 0,0 1 0 0 0,9-4 1 0 0,-25 19 7 0 0,-3 2-12 0 0,0-1 0 0 0,0 1-1 0 0,0 0 1 0 0,0 0 0 0 0,1 0 0 0 0,-1 0 0 0 0,0 0 0 0 0,0 0-1 0 0,1 1 1 0 0,-1-1 0 0 0,0 0 0 0 0,1 1 0 0 0,-1-1 0 0 0,1 1-1 0 0,-1-1 1 0 0,1 1 0 0 0,-1-1 0 0 0,1 1 0 0 0,-1 0 0 0 0,1 0-1 0 0,-1 0 1 0 0,1 0 0 0 0,-1 0 0 0 0,1 0 0 0 0,-1 1 0 0 0,1-1-1 0 0,-1 0 1 0 0,1 1 0 0 0,-1-1 0 0 0,1 1 0 0 0,-1-1-1 0 0,0 1 1 0 0,1 0 0 0 0,-1 0 0 0 0,0-1 0 0 0,1 1 0 0 0,-1 0-1 0 0,1 1 6 0 0,2 11 10 0 0,0 0 0 0 0,0 1-1 0 0,-2-1 1 0 0,1 1 0 0 0,-2-1 0 0 0,0 1-1 0 0,0 0 1 0 0,-2 0 0 0 0,1-1-1 0 0,-2 1-9 0 0,1 28 21 0 0,-17 146 155 0 0,-4-89-155 0 0,18-89-1126 0 0,9-13-2935 0 0,9-7-3223 0 0,-9 6-4234 0 0</inkml:trace>
  <inkml:trace contextRef="#ctx0" brushRef="#br0" timeOffset="860.779">1458 114 12819 0 0,'0'0'1615'0'0,"0"0"-300"0"0,0 0-87 0 0,0 0 40 0 0,0 0-33 0 0,0 0-120 0 0,0 0-187 0 0,0 0-189 0 0,0 0-147 0 0,0 0-124 0 0,0 0-74 0 0,0 0-57 0 0,0 0-39 0 0,-25 5-9 0 0,-79 14-18 0 0,49 5 241 0 0,44-16-444 0 0,2-1 1 0 0,-1 1-1 0 0,1 1 1 0 0,0 0 0 0 0,1 0-1 0 0,0 1 1 0 0,1 0-1 0 0,0 0 1 0 0,0 1-1 0 0,1 0 1 0 0,1 0 0 0 0,-5 12-69 0 0,8-17 5 0 0,-27 114 82 0 0,29-119-78 0 0,-1 1 0 0 0,1 0-1 0 0,-1-1 1 0 0,1 1 0 0 0,0 0 0 0 0,0-1 0 0 0,-1 1 0 0 0,1 0 0 0 0,0 0 0 0 0,1-1 0 0 0,-1 1 0 0 0,0 0 0 0 0,0 0 0 0 0,1-1 0 0 0,-1 1 0 0 0,1 0 0 0 0,-1-1 0 0 0,1 1 0 0 0,0-1-1 0 0,0 1 1 0 0,0-1 0 0 0,0 1 0 0 0,0-1 0 0 0,0 1 0 0 0,0-1 0 0 0,0 0 0 0 0,0 0 0 0 0,1 1 0 0 0,-1-1 0 0 0,1 0 0 0 0,-1 0 0 0 0,1 0 0 0 0,-1-1 0 0 0,1 1 0 0 0,-1 0 0 0 0,1-1-1 0 0,0 1 1 0 0,-1 0 0 0 0,1-1 0 0 0,0 0 0 0 0,-1 1 0 0 0,1-1 0 0 0,0 0 0 0 0,1 0-9 0 0,5-2 93 0 0,0 0-1 0 0,0 0 1 0 0,0-1 0 0 0,0 0 0 0 0,-1-1-1 0 0,1 0 1 0 0,-1 0 0 0 0,0 0 0 0 0,0-1-1 0 0,-1 0 1 0 0,1 0 0 0 0,-1-1-1 0 0,0 0 1 0 0,0 0 0 0 0,-1 0 0 0 0,5-7-93 0 0,12-10 40 0 0,172-179 279 0 0,-162 183-355 0 0,-32 19 25 0 0,0 0 2 0 0,18 59 102 0 0,0 40-23 0 0,-5 2-1 0 0,-5 0 0 0 0,-3 0 1 0 0,-5 0-1 0 0,-12 84-69 0 0,9-163 35 0 0,-1 1 1 0 0,-1-1-1 0 0,-1 0 0 0 0,-1 0 1 0 0,-1 0-1 0 0,-1-1 0 0 0,0 0 1 0 0,-2-1-1 0 0,-1 0 0 0 0,0-1 0 0 0,-1 0 1 0 0,-1-1-1 0 0,-2 1-35 0 0,11-13 26 0 0,0-1 0 0 0,1-1 1 0 0,-1 1-1 0 0,-1-1 0 0 0,1 0 0 0 0,-1 0 1 0 0,0 0-1 0 0,0-1 0 0 0,0 0 1 0 0,0 0-1 0 0,0 0 0 0 0,-1-1 0 0 0,1 0 1 0 0,-1 0-1 0 0,1-1 0 0 0,-2 0-26 0 0,4-3 15 0 0,1 0 1 0 0,0 0-1 0 0,0-1 1 0 0,1 1-1 0 0,-1-1 1 0 0,0 0-1 0 0,1 0 1 0 0,0 0-1 0 0,0 0 0 0 0,0 0 1 0 0,0-1-1 0 0,0 1 1 0 0,0-1-1 0 0,1 1 1 0 0,0-1-1 0 0,0 1 1 0 0,0-1-1 0 0,0 0 0 0 0,0-1-15 0 0,-2-18 1 0 0,1 1-1 0 0,1 0 0 0 0,0 0 1 0 0,2-1-1 0 0,1 1 0 0 0,0 0 1 0 0,2 0-1 0 0,1 0 0 0 0,0 0 1 0 0,2 1-1 0 0,0 0 0 0 0,1 0 1 0 0,2 1-1 0 0,0 0 0 0 0,1 1 1 0 0,0 0-1 0 0,2 0 0 0 0,0 1 1 0 0,2 1-1 0 0,13-14 0 0 0,-19 20-19 0 0,0 0-1 0 0,0 1 0 0 0,1 0 1 0 0,0 0-1 0 0,1 1 1 0 0,0 0-1 0 0,1 1 1 0 0,-1 0-1 0 0,2 1 1 0 0,-1 0-1 0 0,1 1 0 0 0,0 1 1 0 0,0 0-1 0 0,0 0 1 0 0,1 2-1 0 0,-1-1 1 0 0,1 2-1 0 0,9-1 20 0 0,-23 3-12 0 0,-3-3-5722 0 0,3 2-2286 0 0,0-2-3974 0 0</inkml:trace>
  <inkml:trace contextRef="#ctx0" brushRef="#br0" timeOffset="1959.989">2023 92 0 0 0,'0'0'2841'0'0,"0"0"-950"0"0,0 0-51 0 0,0 0 171 0 0,0 0 94 0 0,0 0-108 0 0,0 0-276 0 0,0 0-268 0 0,0 0-204 0 0,0 0-176 0 0,0 0-115 0 0,0 0-131 0 0,0 0-97 0 0,0-8 4055 0 0,-21 86-3839 0 0,11-39-880 0 0,1 0 0 0 0,1 0 0 0 0,3 1 0 0 0,1 0-1 0 0,2 39-65 0 0,2-76 8 0 0,1-1 0 0 0,-1 1 0 0 0,1-1 0 0 0,0 1 0 0 0,0-1 0 0 0,0 1-1 0 0,0-1 1 0 0,0 0 0 0 0,0 1 0 0 0,1-1 0 0 0,-1 0 0 0 0,1 0-1 0 0,-1 0 1 0 0,1 0 0 0 0,0 0 0 0 0,0-1 0 0 0,0 1 0 0 0,0 0 0 0 0,0-1-1 0 0,0 0 1 0 0,0 1 0 0 0,1-1 0 0 0,-1 0 0 0 0,0 0 0 0 0,1 0 0 0 0,-1 0-1 0 0,1-1 1 0 0,-1 1 0 0 0,1-1 0 0 0,-1 1 0 0 0,1-1 0 0 0,-1 0 0 0 0,1 0-1 0 0,0 0 1 0 0,-1 0 0 0 0,1-1 0 0 0,-1 1 0 0 0,1-1 0 0 0,-1 1 0 0 0,1-1-1 0 0,-1 0 1 0 0,1 0 0 0 0,-1 0 0 0 0,0 0 0 0 0,0-1 0 0 0,1 1-1 0 0,-1 0 1 0 0,0-1 0 0 0,0 0 0 0 0,0 1 0 0 0,0-1 0 0 0,-1 0 0 0 0,1 0-1 0 0,0 0-7 0 0,28-21 108 0 0,-2-2-1 0 0,0 0 0 0 0,-1-2 0 0 0,-2-1 1 0 0,-1-1-1 0 0,-1-1 0 0 0,-1-1 0 0 0,-2 0 0 0 0,-1-2 1 0 0,7-19-108 0 0,46-80 502 0 0,-74 152-132 0 0,-6 32-421 0 0,2-19 56 0 0,1 1 0 0 0,1-1 0 0 0,2 1-1 0 0,2 0 1 0 0,2 20-5 0 0,-1 13 4 0 0,3 7 16 0 0,4 0-1 0 0,3 0 1 0 0,3-1-1 0 0,7 13-19 0 0,15 80 30 0 0,-29 30 110 0 0,-8-188-116 0 0,1 1 0 0 0,-1-1 0 0 0,-1 1 0 0 0,0-1 0 0 0,0 0 0 0 0,0 0 0 0 0,-1 0 0 0 0,0 0 0 0 0,-1 0-1 0 0,0 0 1 0 0,0-1 0 0 0,0 0 0 0 0,-1 0 0 0 0,0 0 0 0 0,-1-1 0 0 0,0 1 0 0 0,0-1 0 0 0,0 0 0 0 0,0-1 0 0 0,-1 0 0 0 0,0 0 0 0 0,0 0-1 0 0,0-1 1 0 0,-1 0 0 0 0,0 0 0 0 0,1-1 0 0 0,-1 0 0 0 0,-1 0 0 0 0,1-1 0 0 0,0 0 0 0 0,0-1 0 0 0,-6 1-24 0 0,11-1 8 0 0,0-1 1 0 0,0 0-1 0 0,0 0 1 0 0,0-1-1 0 0,0 1 1 0 0,0 0 0 0 0,0-1-1 0 0,0 0 1 0 0,1 0-1 0 0,-1 0 1 0 0,0 0-1 0 0,0 0 1 0 0,1 0-1 0 0,-1-1 1 0 0,1 1-1 0 0,-1-1 1 0 0,1 0-1 0 0,0 1 1 0 0,-1-1-1 0 0,1 0 1 0 0,0-1 0 0 0,0 1-1 0 0,0 0 1 0 0,1-1-1 0 0,-1 1 1 0 0,1-1-1 0 0,-1 1 1 0 0,1-1-1 0 0,0 0 1 0 0,0 0-9 0 0,-4-11 2 0 0,0 0 1 0 0,1-1-1 0 0,1 0 1 0 0,1 0 0 0 0,0 0-1 0 0,0 0 1 0 0,2 0-1 0 0,0 0 1 0 0,1 0-1 0 0,0-1 1 0 0,1 0-3 0 0,5-15 0 0 0,1 1-1 0 0,2-1 1 0 0,0 2 0 0 0,2-1 0 0 0,2 2-1 0 0,0-1 1 0 0,2 2 0 0 0,1 0 0 0 0,1 1-1 0 0,1 1 1 0 0,18-18 0 0 0,-22 28-32 0 0,1 0-1 0 0,0 1 1 0 0,1 1 0 0 0,0 0-1 0 0,1 1 1 0 0,1 1 0 0 0,0 1-1 0 0,4-1 33 0 0,28 6-1936 0 0,-36 6-5119 0 0,-14-1-4146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0 0 0,'0'0'2802'0'0,"0"0"-523"0"0,0 0-304 0 0,0 0-17 0 0,0 0 5 0 0,0 0-104 0 0,0 0-223 0 0,0 0-290 0 0,0 0-294 0 0,0 0-246 0 0,0 0-118 0 0,0 0-43 0 0,0 0 29 0 0,-2 7 69 0 0,-4 25 108 0 0,1 0 0 0 0,2 1 0 0 0,1-1 0 0 0,2 1 0 0 0,1-1 0 0 0,4 19-851 0 0,-1 62 808 0 0,-44 185-126 0 0,26-194-628 0 0,14-104-64 0 0,0 0 10 0 0,0 0-12 0 0,0 0-4 0 0,0 0-6 0 0,0 0-18 0 0,0 0 4 0 0,0 0-16 0 0,3-23-1545 0 0,12-4-2279 0 0,-7 16-478 0 0,-2 0-3897 0 0,-3 2-559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 6721 0 0,'0'0'1969'0'0,"0"0"-182"0"0,0 0-7 0 0,0 0-6 0 0,0 0-96 0 0,0 0-266 0 0,0 0-360 0 0,0 0-276 0 0,0 0-141 0 0,0 0-37 0 0,0 0 8 0 0,4-5 36 0 0,9-12 5 0 0,-9 13-36 0 0,-4 4-45 0 0,0 0-74 0 0,0 0-69 0 0,0 0-65 0 0,0 0-49 0 0,0 0-52 0 0,0 0-41 0 0,0 0-12 0 0,13 12 1176 0 0,4 2-946 0 0,-10-4-318 0 0,-1 1-1 0 0,0-1 0 0 0,-1 1 1 0 0,0 0-1 0 0,-1 0 1 0 0,0 0-1 0 0,0 1 0 0 0,-1 0 1 0 0,-1-1-1 0 0,0 1 1 0 0,-1 0-1 0 0,0 0 0 0 0,-1 0 1 0 0,0 0-1 0 0,-1 2-115 0 0,-1 0 40 0 0,-1 0 0 0 0,0 0 0 0 0,-1-1 1 0 0,0 1-1 0 0,-1-1 0 0 0,-1 0 0 0 0,0 0 0 0 0,0-1 0 0 0,-2 1 0 0 0,1-2 0 0 0,-2 1 0 0 0,1-1 0 0 0,-2 0 1 0 0,1-1-1 0 0,-9 7-40 0 0,-75 53 188 0 0,92-69-211 0 0,0-1 0 0 0,0 0 0 0 0,1 1 0 0 0,-1-1 0 0 0,0 0 0 0 0,0 0 0 0 0,0 0 0 0 0,0 0 0 0 0,1 0 0 0 0,-1 0 0 0 0,0 0 0 0 0,0 0 0 0 0,0 0 0 0 0,1 0 0 0 0,-1 0 0 0 0,0 0 0 0 0,0-1 0 0 0,0 1 0 0 0,1 0 0 0 0,-1-1 0 0 0,0 1 0 0 0,1 0 0 0 0,-1-1 0 0 0,0 1 0 0 0,1-1 0 0 0,-1 1 0 0 0,0-1 0 0 0,1 1 0 0 0,-1-1 0 0 0,1 0 0 0 0,-1 1 0 0 0,1-1 0 0 0,-1 0 0 0 0,1 1 0 0 0,-1-1 1 0 0,1 0-1 0 0,0 0 0 0 0,-1 1 0 0 0,1-1 0 0 0,0 0 0 0 0,0 0 0 0 0,0 0 0 0 0,0 1 0 0 0,0-1 0 0 0,0 0 0 0 0,0 0 0 0 0,0 0 0 0 0,0 1 0 0 0,0-1 0 0 0,0 0 0 0 0,0 0 0 0 0,0 0 0 0 0,0 1 0 0 0,1-1 0 0 0,-1 0 0 0 0,0 0 0 0 0,1 1 0 0 0,-1-1 0 0 0,1 0 23 0 0,9-28-3268 0 0,1 9-5155 0 0,-2 9-4033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 8466 0 0,'0'0'1927'0'0,"0"0"-149"0"0,0 0 30 0 0,0 0 27 0 0,0 0-136 0 0,0 0-333 0 0,0 0-421 0 0,0 0-317 0 0,0 0-188 0 0,0 0-62 0 0,0 0-1 0 0,3-5 385 0 0,-2 4 1940 0 0,-3 38-2261 0 0,-2 1 0 0 0,-1-1 0 0 0,-2 0 0 0 0,-1 0 0 0 0,-2-1 0 0 0,-5 10-441 0 0,-65 200 77 0 0,46-183-372 0 0,40-89-1929 0 0,48-127-3457 0 0,-21 53-6573 0 0,-26 81 4874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1008 0 0,'0'0'2298'0'0,"0"0"1"0"0,0 0-30 0 0,0 0-77 0 0,0 0-79 0 0,0 0-178 0 0,0 0-244 0 0,0 0-283 0 0,0 0-310 0 0,0 0-272 0 0,0 0-191 0 0,0 0-69 0 0,0 0-17 0 0,4-8 551 0 0,10 53 965 0 0,65 239 321 0 0,-51-81-2245 0 0,-28-201-129 0 0,0 0 0 0 0,0 1 0 0 0,1-1-1 0 0,-1 0 1 0 0,1 1 0 0 0,-1-1 0 0 0,1 0 0 0 0,0 0 0 0 0,0 1-1 0 0,0-1 1 0 0,0 0 0 0 0,0 0 0 0 0,1 0 0 0 0,-1 0 0 0 0,1-1 0 0 0,-1 1-1 0 0,1 0 1 0 0,0 0 0 0 0,-1-1 0 0 0,1 1 0 0 0,0-1 0 0 0,0 0-1 0 0,0 0 1 0 0,0 1 0 0 0,0-1 0 0 0,0 0 0 0 0,1-1 0 0 0,-1 1 0 0 0,0 0-1 0 0,0-1 1 0 0,1 1 0 0 0,-1-1 0 0 0,0 0 0 0 0,2 1-12 0 0,26-52 772 0 0,58-200 518 0 0,-73 205-1217 0 0,-1 0 1 0 0,-3-1 0 0 0,-1 0 0 0 0,-3 0 0 0 0,-1-1-1 0 0,-3-8-73 0 0,-3 55-20 0 0,0 1-18 0 0,0 0-28 0 0,0 0-60 0 0,0 0-68 0 0,0 0-91 0 0,0 0-162 0 0,2 22-3845 0 0,1-11 499 0 0,0-4-3156 0 0,0 0-5127 0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4 332 10930 0 0,'0'0'1833'0'0,"0"0"-790"0"0,0 0-102 0 0,0 0 266 0 0,0 0 165 0 0,0 0-53 0 0,0 0-172 0 0,0 0-207 0 0,0 0-183 0 0,0 0-127 0 0,0 0-79 0 0,0 0-41 0 0,0 0-14 0 0,31-13-11 0 0,96-44-26 0 0,-64 16 322 0 0,-57 35-676 0 0,0-1-1 0 0,0 0 0 0 0,0 0 0 0 0,-1-1 1 0 0,0 0-1 0 0,-1 0 0 0 0,0 0 0 0 0,0 0 1 0 0,-1-1-1 0 0,0 1 0 0 0,0-1 0 0 0,-1 0 0 0 0,0 0 1 0 0,0 0-1 0 0,-1 0 0 0 0,0 0 0 0 0,-1 0 1 0 0,0-1-1 0 0,-1-1-104 0 0,0 8 4 0 0,0 0 0 0 0,-1 0 1 0 0,1 0-1 0 0,-1 0 0 0 0,0 0 0 0 0,0 0 1 0 0,0 1-1 0 0,0-1 0 0 0,0 1 1 0 0,0-1-1 0 0,-1 1 0 0 0,1 0 0 0 0,-1 0 1 0 0,0 0-1 0 0,0 0 0 0 0,1 0 0 0 0,-1 1 1 0 0,0-1-1 0 0,0 1 0 0 0,-1 0 0 0 0,1 0 1 0 0,0 0-1 0 0,0 0 0 0 0,-1 1 1 0 0,1-1-1 0 0,0 1 0 0 0,-1 0 0 0 0,1 0 1 0 0,0 0-1 0 0,-1 0 0 0 0,1 1 0 0 0,0-1 1 0 0,-1 1-1 0 0,1 0 0 0 0,0 0 0 0 0,0 0 1 0 0,0 0-1 0 0,0 0 0 0 0,0 1 1 0 0,-2 1-5 0 0,-9 8-11 0 0,-1 1 0 0 0,2 1-1 0 0,0 0 1 0 0,0 1 0 0 0,1 0 0 0 0,1 1 0 0 0,0 0 0 0 0,1 1 0 0 0,1 0 0 0 0,0 0 0 0 0,2 1 0 0 0,0 1 0 0 0,0-1 0 0 0,2 1 0 0 0,0 0 0 0 0,1 0 0 0 0,1 0 0 0 0,1 1 0 0 0,0 9 11 0 0,2-21 5 0 0,1-1 0 0 0,0 0 0 0 0,1 1-1 0 0,0-1 1 0 0,0 0 0 0 0,0 0 0 0 0,0 0 0 0 0,1 0-1 0 0,0 0 1 0 0,1-1 0 0 0,-1 1 0 0 0,1-1 0 0 0,0 0-1 0 0,0 0 1 0 0,1 0 0 0 0,-1-1 0 0 0,1 0 0 0 0,0 0-1 0 0,1 0 1 0 0,-1 0 0 0 0,0-1 0 0 0,1 1 0 0 0,0-2-1 0 0,0 1 1 0 0,0 0 0 0 0,0-1 0 0 0,0 0 0 0 0,0-1-1 0 0,1 0 1 0 0,-1 0 0 0 0,1 0 0 0 0,-1 0 0 0 0,1-1-1 0 0,-1 0 1 0 0,2-1-5 0 0,4 2 9 0 0,1 0 0 0 0,0-1 0 0 0,0 0-1 0 0,0-2 1 0 0,0 1 0 0 0,0-2 0 0 0,0 1 0 0 0,-1-2 0 0 0,0 0-1 0 0,1 0 1 0 0,-1-1 0 0 0,-1 0 0 0 0,10-7-9 0 0,86-77-495 0 0,-46 16-3890 0 0,-46 56 1020 0 0,0-2-5929 0 0,-6 8-793 0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306 108 8770 0 0,'0'0'4359'0'0,"0"0"-1450"0"0,0 0-668 0 0,0 0-304 0 0,0 0-300 0 0,0 0-302 0 0,0 0-318 0 0,0 0-249 0 0,0 0-193 0 0,0 0-145 0 0,0 0-78 0 0,0 0-39 0 0,0 0-45 0 0,-27 11-11 0 0,-84 37-30 0 0,50-4 39 0 0,52-33-220 0 0,-1 0-36 0 0,1 0 1 0 0,-1 1-1 0 0,2 0 0 0 0,-1 0 0 0 0,2 1 0 0 0,0 0 0 0 0,0 0 1 0 0,1 1-1 0 0,1 0 0 0 0,0 0 0 0 0,1 0 0 0 0,1 1 0 0 0,0-1 1 0 0,1 1-1 0 0,1 0 0 0 0,0 4-10 0 0,1-16-2 0 0,0 1-1 0 0,1-1 1 0 0,-1 0 0 0 0,1 0-1 0 0,0 0 1 0 0,0 0-1 0 0,0-1 1 0 0,0 1 0 0 0,1 0-1 0 0,-1 0 1 0 0,1-1 0 0 0,0 1-1 0 0,-1 0 1 0 0,1-1 0 0 0,0 0-1 0 0,1 1 1 0 0,-1-1-1 0 0,0 0 1 0 0,1 0 0 0 0,-1 0-1 0 0,1-1 1 0 0,-1 1 0 0 0,1-1-1 0 0,0 1 1 0 0,0-1 0 0 0,0 0-1 0 0,0 0 1 0 0,0 0-1 0 0,0 0 1 0 0,0-1 0 0 0,0 1-1 0 0,2-1 3 0 0,2 1 11 0 0,1 0 0 0 0,0-1 0 0 0,-1 0 0 0 0,1 0 0 0 0,-1-1 0 0 0,1 0 0 0 0,-1-1 0 0 0,1 1 0 0 0,-1-1 0 0 0,0-1 0 0 0,0 1 0 0 0,7-4-11 0 0,19-15 56 0 0,-1-2-1 0 0,-1-1 1 0 0,-2-1-1 0 0,0-1 1 0 0,5-9-56 0 0,43-38 59 0 0,56-45 0 0 0,-125 111-58 0 0,-8 7-5 0 0,0 1 1 0 0,0-1 0 0 0,0 0-1 0 0,0 0 1 0 0,1 1 0 0 0,-1-1-1 0 0,0 0 1 0 0,0 0 0 0 0,0 1-1 0 0,0-1 1 0 0,0 0 0 0 0,0 0-1 0 0,0 0 1 0 0,1 0 0 0 0,-1 1-1 0 0,0-1 1 0 0,0 0 0 0 0,0 0-1 0 0,1 0 1 0 0,-1 0 0 0 0,0 0-1 0 0,0 1 1 0 0,0-1 0 0 0,1 0-1 0 0,-1 0 1 0 0,0 0 0 0 0,0 0-1 0 0,1 0 1 0 0,-1 0 0 0 0,0 0-1 0 0,0 0 1 0 0,0 0 0 0 0,1 0-1 0 0,-1 0 1 0 0,0 0 0 0 0,0 0-1 0 0,1 0 1 0 0,-1 0 0 0 0,0 0-1 0 0,0 0 1 0 0,1 0 0 0 0,-1 0-1 0 0,0 0 1 0 0,0-1 0 0 0,0 1-1 0 0,1 0 1 0 0,-1 0 0 0 0,0 0-1 0 0,0 0 1 0 0,0 0 0 0 0,1-1-1 0 0,-1 1 1 0 0,0 0 0 0 0,0 0-1 0 0,0 0 4 0 0,-57 136-229 0 0,54-132 218 0 0,0 1 0 0 0,1 0 0 0 0,-1 0 0 0 0,1 0 0 0 0,0 0 0 0 0,1 0 0 0 0,-1 0 0 0 0,1 0 0 0 0,0 1 0 0 0,0-1 0 0 0,1 0 0 0 0,0 1 0 0 0,0-1 0 0 0,0 0 0 0 0,0 1 0 0 0,1-1 0 0 0,0 0 0 0 0,0 1 0 0 0,0-1 0 0 0,1 0 0 0 0,0 0 0 0 0,0 0 0 0 0,0 0 0 0 0,1 0 0 0 0,-1-1 0 0 0,1 1 0 0 0,0-1 0 0 0,0 1 0 0 0,1-1 0 0 0,-1 0 0 0 0,1 0 0 0 0,0-1 0 0 0,0 1 0 0 0,0-1 0 0 0,1 0 0 0 0,4 3 11 0 0,2-3 11 0 0,0 0 0 0 0,0 0 0 0 0,0-1 0 0 0,0-1 0 0 0,0 0 0 0 0,1 0 0 0 0,-1-1 0 0 0,0 0 1 0 0,1-1-1 0 0,-1-1 0 0 0,0 0 0 0 0,0 0 0 0 0,0-1 0 0 0,0 0 0 0 0,0-1 0 0 0,-1 0 0 0 0,1-1 0 0 0,-1 0 0 0 0,0-1 0 0 0,5-4-11 0 0,4-1 48 0 0,-1-1-1 0 0,0-1 0 0 0,0-1 0 0 0,-2 0 1 0 0,0-1-1 0 0,0-1 0 0 0,-1 0 1 0 0,-1-1-1 0 0,-1-1 0 0 0,-1 0 1 0 0,0-1-1 0 0,-1 0 0 0 0,-1 0 0 0 0,-1-1 1 0 0,4-15-48 0 0,12-115 186 0 0,-26 149-186 0 0,0 0-1 0 0,0 0 0 0 0,0 1 0 0 0,0-1 0 0 0,0 0 0 0 0,0 1 1 0 0,0-1-1 0 0,0 1 0 0 0,0-1 0 0 0,0 1 0 0 0,0-1 0 0 0,0 1 1 0 0,0 0-1 0 0,0-1 0 0 0,0 1 0 0 0,0 0 0 0 0,-1 0 0 0 0,1 0 1 0 0,0 0-1 0 0,0 0 0 0 0,0 0 0 0 0,0 0 0 0 0,0 1 0 0 0,-1-1 1 0 0,1 0-1 0 0,0 0 0 0 0,0 1 0 0 0,0-1 0 0 0,0 1 0 0 0,0-1 1 0 0,0 1-1 0 0,0 0 0 0 0,0-1 0 0 0,0 1 0 0 0,0 0 0 0 0,1-1 1 0 0,-1 1-1 0 0,0 0 0 0 0,0 0 0 0 0,0 0 1 0 0,-5 4-16 0 0,0-1-1 0 0,0 1 1 0 0,1 0-1 0 0,-1 1 1 0 0,1-1 0 0 0,0 1-1 0 0,1 0 1 0 0,-1 1-1 0 0,1-1 1 0 0,1 1 0 0 0,-1-1-1 0 0,1 1 1 0 0,0 0-1 0 0,1 1 1 0 0,-1-1 0 0 0,1 0-1 0 0,1 1 1 0 0,-1-1-1 0 0,1 1 1 0 0,1 1 16 0 0,1-2-2 0 0,0-1-1 0 0,0 0 1 0 0,1 0 0 0 0,0 1-1 0 0,1-1 1 0 0,-1-1 0 0 0,1 1-1 0 0,0 0 1 0 0,0-1 0 0 0,1 1-1 0 0,0-1 1 0 0,0 0 0 0 0,0 0-1 0 0,1 0 1 0 0,4 3 2 0 0,25 34 118 0 0,-27-31-47 0 0,-1 0 1 0 0,0 0 0 0 0,-1 1-1 0 0,0 0 1 0 0,-1 0-1 0 0,0 0 1 0 0,-1 1 0 0 0,0-1-1 0 0,-1 1 1 0 0,-1-1-1 0 0,0 1 1 0 0,0 0 0 0 0,-2 4-72 0 0,1 70 312 0 0,1-85-400 0 0,1 0 1 0 0,-1-1-1 0 0,0 1 0 0 0,1 0 1 0 0,-1-1-1 0 0,1 0 1 0 0,-1 1-1 0 0,1-1 1 0 0,-1 0-1 0 0,1 0 0 0 0,0 0 1 0 0,0 0-1 0 0,0 0 1 0 0,0 0-1 0 0,0 0 1 0 0,0-1-1 0 0,0 1 1 0 0,0-1-1 0 0,0 1 0 0 0,0-1 1 0 0,0 0-1 0 0,0 0 1 0 0,0 0-1 0 0,0 0 1 0 0,0 0-1 0 0,0 0 1 0 0,0-1-1 0 0,0 1 0 0 0,0-1 1 0 0,0 1-1 0 0,0-1 1 0 0,0 0 87 0 0,7-5-4868 0 0,-7 4-486 0 0,-1-1-6633 0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1033 6937 0 0,'0'0'1577'0'0,"0"0"-138"0"0,0 0 106 0 0,0 0 252 0 0,0 0 26 0 0,0 0-224 0 0,0 0-275 0 0,0 0-241 0 0,0 0-152 0 0,0 0-84 0 0,0 0-44 0 0,0 0-30 0 0,0 0-31 0 0,31 3-24 0 0,96 8-52 0 0,-56-23 299 0 0,-60 5-783 0 0,1 2-36 0 0,0-2 0 0 0,0 0 0 0 0,0 0 0 0 0,-1-1 0 0 0,0 0 0 0 0,0-1 0 0 0,-1 0 0 0 0,0-1 1 0 0,-1 0-1 0 0,0-1 0 0 0,-1 1 0 0 0,0-2 0 0 0,-1 1 0 0 0,0-1 0 0 0,4-10-146 0 0,-9 18 18 0 0,-1 1 0 0 0,0-1-1 0 0,0 0 1 0 0,0 0 0 0 0,-1 0 0 0 0,1 0-1 0 0,-1 1 1 0 0,0-1 0 0 0,0 0 0 0 0,0 0 0 0 0,0 0-1 0 0,-1 0 1 0 0,0 0 0 0 0,0 0 0 0 0,0 0-1 0 0,0 1 1 0 0,0-1 0 0 0,-1 0 0 0 0,0 1 0 0 0,1-1-1 0 0,-1 1 1 0 0,-1 0 0 0 0,1 0 0 0 0,0-1-1 0 0,-1 1 1 0 0,0 1 0 0 0,1-1 0 0 0,-1 0 0 0 0,0 1-1 0 0,-1-1 1 0 0,1 1 0 0 0,0 0 0 0 0,-1 0 0 0 0,1 0-1 0 0,-1 1 1 0 0,1-1 0 0 0,-1 1 0 0 0,0 0-1 0 0,-1 0-17 0 0,-5-2 1 0 0,-1 1-1 0 0,0 0 0 0 0,0 1 0 0 0,1 1 0 0 0,-1-1 0 0 0,0 2 0 0 0,0-1 0 0 0,0 1 1 0 0,0 1-1 0 0,1 0 0 0 0,-1 1 0 0 0,1 0 0 0 0,-1 0 0 0 0,1 1 0 0 0,0 1 0 0 0,0 0 1 0 0,1 0-1 0 0,-1 1 0 0 0,1 0 0 0 0,1 0 0 0 0,-1 1 0 0 0,-3 4 0 0 0,1-1 4 0 0,1 0 0 0 0,1 0 0 0 0,0 1 0 0 0,0 0 0 0 0,1 1-1 0 0,1 0 1 0 0,0 0 0 0 0,0 1 0 0 0,1 0 0 0 0,1 0 0 0 0,0 0 0 0 0,1 1 0 0 0,0-1 0 0 0,1 1-1 0 0,1 0 1 0 0,0 0 0 0 0,1 0 0 0 0,1 0 0 0 0,0 1 0 0 0,0-1 0 0 0,2 0 0 0 0,0 0-1 0 0,0 1-3 0 0,2-5 18 0 0,1 0-1 0 0,-1-1 0 0 0,2 1 1 0 0,-1-1-1 0 0,1 0 1 0 0,1 0-1 0 0,-1-1 0 0 0,2 0 1 0 0,-1 0-1 0 0,1 0 0 0 0,0-1 1 0 0,0 0-1 0 0,1-1 0 0 0,0 0 1 0 0,0 0-1 0 0,1-1 0 0 0,-1-1 1 0 0,1 1-1 0 0,3 0-17 0 0,5 1 48 0 0,0 0-1 0 0,0-1 1 0 0,1-1-1 0 0,-1 0 1 0 0,1-2 0 0 0,0 0-1 0 0,0-1 1 0 0,0-1-1 0 0,0 0 1 0 0,10-3-48 0 0,-5-3-97 0 0,0-2 0 0 0,-1 0 1 0 0,-1-2-1 0 0,0 0 0 0 0,0-1 0 0 0,-1-1 0 0 0,0-2 0 0 0,12-9 97 0 0,-27 19-137 0 0,52-34-2640 0 0,-19 15-6845 0 0,-27 18-2375 0 0</inkml:trace>
  <inkml:trace contextRef="#ctx0" brushRef="#br0" timeOffset="1188.022">1145 878 12283 0 0,'0'0'4390'0'0,"0"0"-2026"0"0,0 0-885 0 0,0 0-220 0 0,0 0-164 0 0,0 0-139 0 0,0 0-117 0 0,0 0-116 0 0,0 0-104 0 0,-35 8-94 0 0,-113 27-95 0 0,64 3 86 0 0,72-27-429 0 0,0-3-56 0 0,0 0 1 0 0,0 1 0 0 0,1 1 0 0 0,0-1 0 0 0,1 2 0 0 0,0-1 0 0 0,1 2-1 0 0,0-1 1 0 0,0 1 0 0 0,1 0 0 0 0,1 1 0 0 0,0 0 0 0 0,1 0 0 0 0,1 1-1 0 0,0-1 1 0 0,0 1 0 0 0,1 0 0 0 0,-1 12-32 0 0,5-23 1 0 0,0 0-1 0 0,1 0 1 0 0,-1 0-1 0 0,1 0 1 0 0,-1 0 0 0 0,1 0-1 0 0,0-1 1 0 0,0 1-1 0 0,1 0 1 0 0,-1-1 0 0 0,0 1-1 0 0,1 0 1 0 0,0-1-1 0 0,-1 0 1 0 0,1 1 0 0 0,0-1-1 0 0,0 0 1 0 0,0 0-1 0 0,1 0 1 0 0,-1 0 0 0 0,0 0-1 0 0,1-1 1 0 0,-1 1-1 0 0,1-1 1 0 0,0 1 0 0 0,-1-1-1 0 0,1 0 1 0 0,0 0 0 0 0,0 0-1 0 0,0-1 1 0 0,0 1-1 0 0,-1-1 1 0 0,1 1 0 0 0,0-1-1 0 0,0 0 1 0 0,2 0-1 0 0,112-17 138 0 0,-87 2-99 0 0,-1 0 1 0 0,0-2-1 0 0,-1-2 0 0 0,-1 0 0 0 0,0-2 0 0 0,-2-1 1 0 0,0-1-1 0 0,-2-1 0 0 0,6-9-39 0 0,16-12 35 0 0,27-20-30 0 0,-71 65-9 0 0,0 0 0 0 0,-1 0 0 0 0,1 0 0 0 0,0 1-1 0 0,0-1 1 0 0,-1 1 0 0 0,1-1 0 0 0,0 0-1 0 0,0 1 1 0 0,-1-1 0 0 0,1 1 0 0 0,-1-1 0 0 0,1 1-1 0 0,0 0 1 0 0,-1-1 0 0 0,1 1 0 0 0,-1 0 0 0 0,1-1-1 0 0,-1 1 1 0 0,0 0 0 0 0,1 0 0 0 0,-1-1-1 0 0,0 1 1 0 0,0 0 0 0 0,1 0 0 0 0,-1-1 0 0 0,0 1-1 0 0,0 0 1 0 0,0 0 0 0 0,0 0 0 0 0,0 0-1 0 0,0-1 1 0 0,0 1 0 0 0,0 0 0 0 0,0 0 0 0 0,0 0-1 0 0,-1-1 1 0 0,1 1 0 0 0,0 0 0 0 0,0 0 0 0 0,-1-1-1 0 0,1 1 1 0 0,-1 0 4 0 0,1 3-16 0 0,-24 139-121 0 0,23-138 133 0 0,0-1 0 0 0,1 1-1 0 0,-1 0 1 0 0,1-1 0 0 0,0 1 0 0 0,0 0 0 0 0,1 0 0 0 0,-1-1 0 0 0,1 1 0 0 0,0-1 0 0 0,0 1 0 0 0,0 0 0 0 0,1-1 0 0 0,0 0 0 0 0,0 1-1 0 0,0-1 1 0 0,0 0 0 0 0,1 0 0 0 0,-1 0 0 0 0,1 0 0 0 0,0-1 0 0 0,0 1 0 0 0,0-1 0 0 0,1 1 0 0 0,0-1 0 0 0,-1 0 0 0 0,1-1 0 0 0,0 1-1 0 0,0-1 1 0 0,0 1 0 0 0,1-1 0 0 0,-1-1 0 0 0,0 1 0 0 0,1 0 0 0 0,2 0 4 0 0,1-1 7 0 0,-1 1-1 0 0,1-1 1 0 0,-1 0 0 0 0,1 0-1 0 0,0-1 1 0 0,-1 0 0 0 0,1 0-1 0 0,0-1 1 0 0,-1 0 0 0 0,1-1-1 0 0,-1 1 1 0 0,1-1 0 0 0,-1-1-1 0 0,0 1 1 0 0,0-1 0 0 0,0-1-1 0 0,0 1 1 0 0,0-1 0 0 0,2-2-7 0 0,14-10 50 0 0,-1-2-1 0 0,0 0 1 0 0,-1-1 0 0 0,-1-1 0 0 0,-1-1 0 0 0,-1-1 0 0 0,-1 0 0 0 0,-1-2-1 0 0,0 0 1 0 0,-2 0 0 0 0,-1-1 0 0 0,-2-1 0 0 0,4-11-50 0 0,3-10 15 0 0,-12 35-10 0 0,0-1-1 0 0,-2 0 1 0 0,1-1-1 0 0,-2 1 1 0 0,1-1-1 0 0,-2 0 1 0 0,0 0-1 0 0,-1 0 1 0 0,0-7-5 0 0,-3 20-3 0 0,1-1-1 0 0,-1 1 1 0 0,0 0 0 0 0,1 0 0 0 0,-1-1 0 0 0,0 1-1 0 0,0 0 1 0 0,0 0 0 0 0,0 1 0 0 0,0-1-1 0 0,0 0 1 0 0,0 1 0 0 0,0-1 0 0 0,0 1-1 0 0,0 0 1 0 0,0-1 0 0 0,-1 1 0 0 0,1 0 0 0 0,0 0-1 0 0,0 1 1 0 0,0-1 0 0 0,0 0 0 0 0,0 1-1 0 0,-1-1 1 0 0,1 1 0 0 0,0 0 0 0 0,0 0-1 0 0,0-1 1 0 0,1 1 0 0 0,-1 1 0 0 0,0-1 0 0 0,0 0-1 0 0,0 0 1 0 0,1 1 0 0 0,-1-1 0 0 0,1 1-1 0 0,-1-1 1 0 0,0 2 3 0 0,-3 0-10 0 0,1 1 0 0 0,0-1-1 0 0,0 1 1 0 0,0 0 0 0 0,0 0 0 0 0,0 0-1 0 0,1 1 1 0 0,0-1 0 0 0,0 1 0 0 0,0 0-1 0 0,1 0 1 0 0,-1 0 0 0 0,1 0 0 0 0,0 0-1 0 0,1 1 1 0 0,-1-1 0 0 0,1 0 0 0 0,0 1-1 0 0,0-1 1 0 0,1 1 0 0 0,0-1-1 0 0,0 1 1 0 0,0-1 0 0 0,0 1 0 0 0,1-1-1 0 0,0 1 1 0 0,0-1 0 0 0,1 1 0 0 0,-1-1-1 0 0,1 0 1 0 0,0 0 0 0 0,1 0 0 0 0,-1 0-1 0 0,1 0 1 0 0,0 0 0 0 0,0-1 0 0 0,1 1-1 0 0,-1-1 1 0 0,1 0 10 0 0,83 51-35 0 0,-81-53 41 0 0,0 0 1 0 0,-1 0-1 0 0,0 1 0 0 0,1-1 0 0 0,-1 1 0 0 0,0 0 0 0 0,-1 1 0 0 0,1-1 0 0 0,0 1 0 0 0,-1 0 0 0 0,0 0 0 0 0,0 1 0 0 0,0-1 0 0 0,0 1 0 0 0,-1-1 0 0 0,0 1 0 0 0,0 0 0 0 0,0 1 0 0 0,-1-1 0 0 0,1 0 1 0 0,-1 1-1 0 0,0-1 0 0 0,-1 1 0 0 0,0 0 0 0 0,1 0 0 0 0,-2 0-6 0 0,1 11 57 0 0,-1-11-52 0 0,0 0 0 0 0,0 0-1 0 0,0 0 1 0 0,1 0 0 0 0,0 0 0 0 0,0 0-1 0 0,0 0 1 0 0,1 0 0 0 0,0-1 0 0 0,0 1-1 0 0,0 0 1 0 0,1-1 0 0 0,0 0 0 0 0,0 1-1 0 0,0-1 1 0 0,2 1-5 0 0,6 2 5 0 0,0 0 1 0 0,0-1-1 0 0,1-1 0 0 0,-1 1 0 0 0,2-2 1 0 0,-1 0-1 0 0,0 0 0 0 0,1-1 0 0 0,0-1 1 0 0,0 0-1 0 0,0-1 0 0 0,1 0 0 0 0,-1-1 1 0 0,0 0-1 0 0,1-1 0 0 0,12-2-5 0 0,-21 1 14 0 0,1-1 1 0 0,-1 1-1 0 0,0-1 0 0 0,1 0 0 0 0,-1-1 1 0 0,0 1-1 0 0,0-1 0 0 0,-1 0 0 0 0,1 0 0 0 0,-1 0 1 0 0,1-1-1 0 0,-1 0 0 0 0,0 0 0 0 0,0 0 1 0 0,-1 0-1 0 0,1 0 0 0 0,-1-1 0 0 0,3-4-14 0 0,9-10 72 0 0,7-9 72 0 0,-1-1 1 0 0,-2-2-1 0 0,-2 0 0 0 0,12-27-144 0 0,-28 57 2 0 0,57-128 104 0 0,-6-3 0 0 0,-6-2-1 0 0,5-39-105 0 0,-41 136 4 0 0,-1 0 0 0 0,-2-1 0 0 0,-1 0 0 0 0,-2 0 0 0 0,-2 0 0 0 0,-2-12-4 0 0,0 43 12 0 0,0-1 0 0 0,-1 1 0 0 0,0-1 0 0 0,0 1 0 0 0,-1 0-1 0 0,0 0 1 0 0,0-1 0 0 0,0 1 0 0 0,-1 1 0 0 0,-1-1-1 0 0,1 0 1 0 0,-1 1 0 0 0,0 0 0 0 0,0-1 0 0 0,-1 2 0 0 0,0-1-1 0 0,0 0 1 0 0,0 1 0 0 0,0 0 0 0 0,-1 0 0 0 0,0 1-1 0 0,-2-2-11 0 0,5 7 3 0 0,0-1-1 0 0,-1 0 0 0 0,1 1 0 0 0,0-1 0 0 0,0 1 1 0 0,0 0-1 0 0,0 0 0 0 0,0 0 0 0 0,0 1 0 0 0,0-1 1 0 0,0 1-1 0 0,1 0 0 0 0,-1-1 0 0 0,0 1 0 0 0,1 0 0 0 0,0 1 1 0 0,-1-1-1 0 0,1 0 0 0 0,0 1 0 0 0,0-1 0 0 0,0 1 1 0 0,0-1-1 0 0,1 1 0 0 0,-1 0 0 0 0,1 0 0 0 0,0 0 1 0 0,0 0-1 0 0,0 0 0 0 0,0 0 0 0 0,0 0 0 0 0,1 0 0 0 0,-1 1 1 0 0,1-1-1 0 0,0 0 0 0 0,0 0 0 0 0,0 0-2 0 0,-2 3 18 0 0,-11 51 19 0 0,2 1 1 0 0,3-1-1 0 0,3 1 1 0 0,2 1-1 0 0,3-1 1 0 0,2 4-38 0 0,38 205 184 0 0,-24-193-137 0 0,72 342 57 0 0,-70-327-148 0 0,-17-89-12 0 0,0 0 1 0 0,0-1-1 0 0,0 1 1 0 0,0-1-1 0 0,0 1 1 0 0,0-1-1 0 0,-1 1 1 0 0,1-1 0 0 0,0 0-1 0 0,0 0 1 0 0,-1 1-1 0 0,1-1 1 0 0,0 0-1 0 0,-1 0 1 0 0,1 0-1 0 0,0 0 1 0 0,-1 1-1 0 0,1-1 1 0 0,-1 0 0 0 0,0 0-1 0 0,1 0 1 0 0,-1 0-1 0 0,0 0 1 0 0,0 0-1 0 0,1 0 1 0 0,-1 0-1 0 0,0-1 1 0 0,0 1 0 0 0,0 0-1 0 0,0 0 1 0 0,0 0-1 0 0,0 0 1 0 0,-1 0-1 0 0,1 0 1 0 0,0 0-1 0 0,-1 0 1 0 0,1 0-1 0 0,-1 0 57 0 0,1-74-3820 0 0,0 50 62 0 0,0 1-3309 0 0,0 12-4767 0 0</inkml:trace>
  <inkml:trace contextRef="#ctx0" brushRef="#br0" timeOffset="1434.672">2064 657 17516 0 0,'0'0'1844'0'0,"0"0"-465"0"0,0 0-244 0 0,0 0-43 0 0,0 0 2 0 0,0 0-30 0 0,0 0-145 0 0,0 0-220 0 0,0 0-151 0 0,32-5-95 0 0,102-19-107 0 0,107-18 627 0 0,-7-5-973 0 0,-99 6-1684 0 0,-86 5-7418 0 0,-42 29-2733 0 0</inkml:trace>
  <inkml:trace contextRef="#ctx0" brushRef="#br0" timeOffset="5910.665">3113 46 792 0 0,'0'0'1399'0'0,"0"0"-233"0"0,0 0 82 0 0,0 0 210 0 0,0 0 202 0 0,0 0 104 0 0,0 0-14 0 0,0 0-98 0 0,0 0-82 0 0,0 0-130 0 0,0 0-134 0 0,-1-7-108 0 0,-3-23-130 0 0,-6 22 4131 0 0,-8 12-3115 0 0,5 89-720 0 0,-1 205-192 0 0,-3 79-793 0 0,1-235-334 0 0,-5 97 85 0 0,18-173-84 0 0,3-66-35 0 0,0 1-2 0 0,0 2-7 0 0,0-3-20 0 0,0 0 29 0 0,0 0 14 0 0,0 0-13 0 0,0 0-2 0 0,0 0 4 0 0,0 0 5 0 0,0 0 9 0 0,0 0-3 0 0,3-23 85 0 0,44-58-114 0 0,-47 80 4 0 0,40-59-2 0 0,3 1 0 0 0,2 3 0 0 0,47-46 2 0 0,-19 35-32 0 0,-72 66 33 0 0,-1 1-1 0 0,0-1 0 0 0,1 1 0 0 0,-1-1 0 0 0,1 1 0 0 0,-1-1 0 0 0,1 1 0 0 0,0 0 0 0 0,-1-1 0 0 0,1 1 0 0 0,-1-1 0 0 0,1 1 0 0 0,0 0 1 0 0,-1 0-1 0 0,1-1 0 0 0,0 1 0 0 0,-1 0 0 0 0,1 0 0 0 0,0 0 0 0 0,-1 0 0 0 0,1 0 0 0 0,0 0 0 0 0,-1 0 0 0 0,1 0 0 0 0,0 0 1 0 0,-1 0-1 0 0,1 0 0 0 0,0 0 0 0 0,-1 1 0 0 0,1-1 0 0 0,0 0 0 0 0,-1 0 0 0 0,1 1 0 0 0,0-1 0 0 0,-1 0 0 0 0,1 1 0 0 0,-1-1 1 0 0,1 1-1 0 0,-1-1 0 0 0,1 1 0 0 0,-1-1 0 0 0,1 1 0 0 0,-1-1 0 0 0,1 1 0 0 0,-1-1 0 0 0,0 1 0 0 0,1 0 0 0 0,-1-1 0 0 0,0 1 1 0 0,1 0-1 0 0,-1-1 0 0 0,0 1 0 0 0,0 0 0 0 0,13 41 46 0 0,-12-35-39 0 0,11 57 132 0 0,-4 0 0 0 0,-2 1 0 0 0,-4 0 0 0 0,-2 0 0 0 0,-2 0-139 0 0,0 44 145 0 0,2-109-146 0 0,0 0 1 0 0,1 0 0 0 0,-1 0-1 0 0,0-1 1 0 0,0 1-1 0 0,1 0 1 0 0,-1 0-1 0 0,0 0 1 0 0,0 0-1 0 0,1 0 1 0 0,-1-1-1 0 0,0 1 1 0 0,0 0-1 0 0,1 0 1 0 0,-1 0-1 0 0,0 0 1 0 0,0 0-1 0 0,1 0 1 0 0,-1 0-1 0 0,0 0 1 0 0,1 0-1 0 0,-1 0 1 0 0,0 0-1 0 0,0 0 1 0 0,1 0-1 0 0,-1 1 1 0 0,0-1-1 0 0,0 0 1 0 0,1 0-1 0 0,-1 0 1 0 0,0 0 0 0 0,0 0-1 0 0,1 1 1 0 0,-1-1-1 0 0,0 0 1 0 0,0 0-1 0 0,0 0 1 0 0,1 0-1 0 0,-1 1 1 0 0,0-1-1 0 0,0 0 1 0 0,0 0-1 0 0,0 1 1 0 0,0-1-1 0 0,1 0 1 0 0,-1 0-1 0 0,0 1 1 0 0,18-83-826 0 0,-7 47-3626 0 0,-3 10-3815 0 0,-6 17-4464 0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3:3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11827 0 0,'0'0'1318'0'0,"0"0"-412"0"0,0 0-142 0 0,0 0 216 0 0,0 0 161 0 0,0 0-93 0 0,0 0-255 0 0,0 0-322 0 0,0 0-248 0 0,0 0-94 0 0,0 0 3 0 0,0 0 10 0 0,0 0 22 0 0,10 0 1485 0 0,63-62-47 0 0,-97 73 996 0 0,-18 32-2082 0 0,42-42-468 0 0,0-1-17 0 0,0 0-22 0 0,23 4 346 0 0,-22-4-322 0 0,-1 0-4 0 0,1 0-37 0 0,-2 26-2719 0 0,1-18-122 0 0,0-3-7393 0 0,0-4-840 0 0</inkml:trace>
  <inkml:trace contextRef="#ctx0" brushRef="#br0" timeOffset="54499.34">30 66 616 0 0,'0'0'794'0'0,"0"0"34"0"0,0 0 165 0 0,0 0 236 0 0,0 0 100 0 0,0 0-94 0 0,0 0-195 0 0,0 0-225 0 0,0 0-171 0 0,0 0-126 0 0,0 0-53 0 0,-2-1 34 0 0,-23-2 5546 0 0,25 3-5667 0 0,-2 30 1313 0 0,3-29-1604 0 0,0 0-1 0 0,-1-1 1 0 0,1 1 0 0 0,0 0 0 0 0,0 0 0 0 0,1-1-1 0 0,-1 1 1 0 0,0 0 0 0 0,0-1 0 0 0,0 1 0 0 0,0-1-1 0 0,0 1 1 0 0,1-1 0 0 0,-1 0 0 0 0,0 0-1 0 0,0 1 1 0 0,1-1 0 0 0,-1 0 0 0 0,0 0 0 0 0,0 0-1 0 0,1 0 1 0 0,-1 0 0 0 0,0-1 0 0 0,0 1 0 0 0,1 0-1 0 0,-1-1 1 0 0,0 1 0 0 0,0 0 0 0 0,0-1 0 0 0,0 0-1 0 0,1 1 1 0 0,-1-1 0 0 0,0 0 0 0 0,0 1 0 0 0,0-1-1 0 0,0 0 1 0 0,-1 0 0 0 0,1 0 0 0 0,0 0 0 0 0,0 0-1 0 0,0 0 1 0 0,-1 0 0 0 0,1 0 0 0 0,0 0 0 0 0,-1 0-1 0 0,1 0 1 0 0,-1 0 0 0 0,1-1-87 0 0,15-20 1964 0 0,-17 21-1936 0 0,-1 1-1 0 0,1-1 1 0 0,-1 1-1 0 0,1 0 0 0 0,-1-1 1 0 0,0 1-1 0 0,1 0 1 0 0,-1 0-1 0 0,1 0 0 0 0,-1 1 1 0 0,1-1-1 0 0,-1 0 1 0 0,1 0-1 0 0,-1 1 1 0 0,1-1-1 0 0,-1 1 0 0 0,1 0 1 0 0,-1-1-1 0 0,1 1 1 0 0,0 0-1 0 0,-1 0 0 0 0,1-1 1 0 0,0 1-1 0 0,0 0 1 0 0,0 1-1 0 0,0-1 0 0 0,-1 0 1 0 0,2 0-1 0 0,-1 0 1 0 0,0 1-1 0 0,0-1 0 0 0,0 0 1 0 0,0 1-1 0 0,1-1 1 0 0,-1 0-1 0 0,1 1 1 0 0,-1-1-1 0 0,1 1 0 0 0,0-1 1 0 0,-1 1-1 0 0,1 0 1 0 0,0-1-1 0 0,0 1 0 0 0,0-1 1 0 0,0 1-1 0 0,0-1 1 0 0,1 1-28 0 0,-1 0 9 0 0,1-1 1 0 0,0 0-1 0 0,0 0 0 0 0,0-1 1 0 0,0 1-1 0 0,1 0 1 0 0,-1 0-1 0 0,0 0 0 0 0,0-1 1 0 0,0 1-1 0 0,1-1 1 0 0,-1 1-1 0 0,0-1 1 0 0,0 1-1 0 0,1-1 0 0 0,-1 0 1 0 0,1 1-1 0 0,-1-1 1 0 0,0 0-1 0 0,1 0 1 0 0,-1 0-1 0 0,0 0 0 0 0,1 0 1 0 0,-1-1-1 0 0,1 1 1 0 0,-1 0-1 0 0,0-1 1 0 0,0 1-1 0 0,1-1 0 0 0,-1 1 1 0 0,0-1-1 0 0,0 1 1 0 0,1-1-1 0 0,-1 0 1 0 0,0 0-1 0 0,0 0 0 0 0,0 0 1 0 0,0 1-1 0 0,0-1 1 0 0,0-1-1 0 0,0 1 1 0 0,0 0-1 0 0,-1 0 0 0 0,1 0 1 0 0,0 0-1 0 0,-1 0 1 0 0,1-1-1 0 0,0 0-9 0 0,10-25-2862 0 0,-11 18-1046 0 0,0 5-1934 0 0,0 3-6167 0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8178 0 0,'0'0'5669'0'0,"0"0"-2668"0"0,0 0-1033 0 0,0 0-204 0 0,0 0-177 0 0,0 0-192 0 0,0 0-256 0 0,0 0-303 0 0,0 0-229 0 0,0 0-165 0 0,0 0-88 0 0,0 0-54 0 0,0 0-25 0 0,6 0 336 0 0,179-19 1942 0 0,31 8-1781 0 0,-208 8-2433 0 0,-28 4-3794 0 0,10 3 3430 0 0,2 1-3935 0 0,3-1-5637 0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15323 0 0,'0'0'2113'0'0,"0"0"-470"0"0,0 0-204 0 0,0 0-60 0 0,0 0-84 0 0,0 0-183 0 0,0 0-283 0 0,0 0-233 0 0,0 0-121 0 0,0 0-29 0 0,0 0-8 0 0,0 0 47 0 0,4 2 25 0 0,14 3-115 0 0,0 0 0 0 0,1-2 0 0 0,-1 0-1 0 0,1-1 1 0 0,-1 0 0 0 0,1-2 0 0 0,0 0-1 0 0,-1-1 1 0 0,8-2-395 0 0,205-38 690 0 0,-190 34-1064 0 0,-65 3-2006 0 0,17 1-683 0 0,0 0-3366 0 0,4 2-5865 0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299 519 840 0 0,'0'0'2333'0'0,"0"0"-854"0"0,0 0-38 0 0,0 0 364 0 0,0 0 199 0 0,0 0-23 0 0,0 0-230 0 0,0 0-347 0 0,0 0-272 0 0,0 0-152 0 0,0 0-46 0 0,9 4 3655 0 0,-208 27-1788 0 0,91-7-1612 0 0,260-28-341 0 0,53-6-762 0 0,-205 10-53 0 0,0 0 46 0 0,-19 7 522 0 0,-137 25-145 0 0,156-32-518 0 0,0 0 0 0 0,0 0-1 0 0,0-1 1 0 0,0 1 0 0 0,0 0 0 0 0,0-1 0 0 0,0 1-1 0 0,0 0 1 0 0,0 0 0 0 0,0-1 0 0 0,0 1 0 0 0,0 0-1 0 0,0-1 1 0 0,0 1 0 0 0,-1 0 0 0 0,1 0 62 0 0,36-14-1835 0 0,-23 10 435 0 0,7-2-5076 0 0,-7 2-5575 0 0</inkml:trace>
  <inkml:trace contextRef="#ctx0" brushRef="#br0" timeOffset="1989.355">1124 59 5201 0 0,'0'0'1616'0'0,"0"0"42"0"0,0 0 181 0 0,0 0 92 0 0,0 0-69 0 0,0 0-192 0 0,0 0-273 0 0,0 0-220 0 0,0 0-137 0 0,0 0-88 0 0,0 0-73 0 0,0 0-50 0 0,0 0-52 0 0,-18-10-60 0 0,-55-29-67 0 0,18 29 886 0 0,43 13-1313 0 0,0 0 1 0 0,0 0 0 0 0,0 1-1 0 0,1 1 1 0 0,-1 0 0 0 0,1 0-1 0 0,1 1 1 0 0,-1 1 0 0 0,1-1-1 0 0,-4 5-223 0 0,10-9 46 0 0,-11 10 20 0 0,1 0 0 0 0,-1 1 0 0 0,2 1 1 0 0,0 0-1 0 0,0 0 0 0 0,2 1 0 0 0,0 1 1 0 0,0 0-1 0 0,2 1 0 0 0,0 0 0 0 0,0 0 1 0 0,2 1-1 0 0,0 0 0 0 0,2 0 1 0 0,0 0-1 0 0,0 1 0 0 0,2 0 0 0 0,0 0 1 0 0,1 17-67 0 0,-1-20 7 0 0,0-1 0 0 0,1 1 0 0 0,1-1 0 0 0,1 1 1 0 0,0 0-1 0 0,1-1 0 0 0,0 1 0 0 0,2 0 1 0 0,0-1-1 0 0,0 0 0 0 0,2 0 0 0 0,0 0 0 0 0,0 0 1 0 0,1-1-1 0 0,1 1 0 0 0,1-2 0 0 0,2 5-7 0 0,-1-8 10 0 0,0-1 1 0 0,0 0-1 0 0,1 0 0 0 0,0-1 0 0 0,1 0 0 0 0,0-1 0 0 0,0 0 0 0 0,0-1 1 0 0,1 0-1 0 0,0-1 0 0 0,0 0 0 0 0,1-1 0 0 0,-1 0 0 0 0,1-1 0 0 0,0 0 1 0 0,0-1-1 0 0,0-1 0 0 0,0 0 0 0 0,0 0 0 0 0,0-2 0 0 0,0 1 0 0 0,0-2 1 0 0,0 0-1 0 0,0 0 0 0 0,0-1 0 0 0,-1-1 0 0 0,1 0 0 0 0,1-2-10 0 0,2 0 27 0 0,0-2-1 0 0,0 0 0 0 0,0-1 1 0 0,-1 0-1 0 0,0-1 1 0 0,-1-1-1 0 0,11-10-26 0 0,-20 16 8 0 0,0 0-1 0 0,-1 0 1 0 0,0 0 0 0 0,1 0-1 0 0,-1-1 1 0 0,-1 0 0 0 0,1 1-1 0 0,-1-1 1 0 0,0 0 0 0 0,-1-1-1 0 0,1 1 1 0 0,-1-1 0 0 0,-1 1-1 0 0,1-1 1 0 0,-1 1 0 0 0,0-1-1 0 0,0 0 1 0 0,-1 0 0 0 0,0 1-1 0 0,0-1 1 0 0,-1 0 0 0 0,0-1-8 0 0,0 4 2 0 0,0 0 0 0 0,-1 0 1 0 0,1 0-1 0 0,-1 0 0 0 0,0 1 1 0 0,0-1-1 0 0,-1 1 0 0 0,1-1 1 0 0,0 1-1 0 0,-1 0 0 0 0,0 0 1 0 0,0 0-1 0 0,0 0 0 0 0,0 1 1 0 0,-1-1-1 0 0,1 1 0 0 0,-1-1 1 0 0,1 1-1 0 0,-1 1 0 0 0,0-1 1 0 0,1 0-1 0 0,-1 1 0 0 0,0 0 1 0 0,0 0-1 0 0,0 0 0 0 0,-2 0-2 0 0,-108-9-140 0 0,108 9 131 0 0,1 1 1 0 0,-1 0-1 0 0,0 0 1 0 0,1 0-1 0 0,-1 1 1 0 0,1-1 0 0 0,-1 1-1 0 0,1 1 1 0 0,-1-1-1 0 0,1 1 1 0 0,0 0-1 0 0,0 0 1 0 0,0 1-1 0 0,0-1 1 0 0,0 1 0 0 0,0 0-1 0 0,1 0 1 0 0,-1 1-1 0 0,1 0 1 0 0,0-1-1 0 0,0 2 9 0 0,30 6 74 0 0,-7-7-17 0 0,-1-2 0 0 0,1 0 0 0 0,0-1 0 0 0,0-1 1 0 0,-1 0-1 0 0,1-2 0 0 0,0 0 0 0 0,-1-1 0 0 0,7-3-57 0 0,18-1 163 0 0,123-25 489 0 0,-152 31-679 0 0,6-3-1869 0 0,-20 4 1352 0 0,0 0-101 0 0,-10 0-4120 0 0,6 0-2682 0 0,1 0-4461 0 0</inkml:trace>
  <inkml:trace contextRef="#ctx0" brushRef="#br0" timeOffset="3618.386">1497 317 5345 0 0,'0'0'2903'0'0,"0"0"-1222"0"0,0 0-402 0 0,0 0 102 0 0,0 0 94 0 0,0 0-65 0 0,0 0-231 0 0,0 0-288 0 0,0 0-174 0 0,0 0-54 0 0,0 0-8 0 0,0 0-14 0 0,0 0-39 0 0,8-1-42 0 0,-6 1-573 0 0,4-1 194 0 0,-1 0-1 0 0,1 1 0 0 0,0 0 1 0 0,-1 0-1 0 0,1 0 1 0 0,0 0-1 0 0,-1 1 0 0 0,1 0 1 0 0,-1 0-1 0 0,1 1 1 0 0,-1 0-1 0 0,1 0 0 0 0,-1 0 1 0 0,0 0-1 0 0,0 1 1 0 0,0 0-1 0 0,0 0-180 0 0,4 5 122 0 0,-1 1 1 0 0,0 0-1 0 0,0 0 0 0 0,-1 1 1 0 0,0 0-1 0 0,-1 0 0 0 0,0 1 0 0 0,0 0 1 0 0,-1 0-1 0 0,-1 0 0 0 0,0 0 1 0 0,-1 1-1 0 0,0 0 0 0 0,0-1 1 0 0,-1 1-1 0 0,-1 0 0 0 0,0 0 1 0 0,-1 3-123 0 0,0-9 30 0 0,1 8 34 0 0,0-1 0 0 0,-2 1 0 0 0,1 0 0 0 0,-2-1 0 0 0,0 1 0 0 0,0-1 0 0 0,-1 0 0 0 0,-1 1 0 0 0,0-1 0 0 0,-1-1 1 0 0,-5 10-65 0 0,10-22 21 0 0,0-1 1 0 0,0 1 0 0 0,-1-1 0 0 0,1 1 0 0 0,0 0-1 0 0,0-1 1 0 0,-1 1 0 0 0,1-1 0 0 0,0 1 0 0 0,0 0-1 0 0,-1-1 1 0 0,1 1 0 0 0,0 0 0 0 0,-1 0 0 0 0,1-1-1 0 0,-1 1 1 0 0,1 0 0 0 0,0 0 0 0 0,-1-1 0 0 0,1 1-1 0 0,-1 0 1 0 0,1 0 0 0 0,-1 0 0 0 0,1 0 0 0 0,-1 0-1 0 0,1 0 1 0 0,0 0 0 0 0,-1 0 0 0 0,1 0 0 0 0,-1 0-1 0 0,1 0 1 0 0,-1 0 0 0 0,1 0 0 0 0,-1 0 0 0 0,1 0-1 0 0,0 0 1 0 0,-1 1 0 0 0,1-1 0 0 0,-1 0 0 0 0,1 0-1 0 0,-1 0 1 0 0,1 1 0 0 0,0-1 0 0 0,-1 0 0 0 0,1 0-1 0 0,0 1 1 0 0,-1-1 0 0 0,1 0 0 0 0,0 1-22 0 0,1-18-1 0 0,1-1 1 0 0,1 1-1 0 0,0 0 1 0 0,2 1-1 0 0,0-1 1 0 0,0 1-1 0 0,2-1 0 0 0,0 2 1 0 0,1-1-1 0 0,0 1 1 0 0,1 0-1 0 0,1 1 1 0 0,0 0-1 0 0,1 1 1 0 0,7-7 0 0 0,57-54-46 0 0,-13 48-123 0 0,-52 56 141 0 0,-47 213 209 0 0,37-241-187 0 0,0-1 5 0 0,-1-1 0 0 0,1 1 1 0 0,0-1-1 0 0,-1 1 0 0 0,1 0 0 0 0,0-1 0 0 0,0 1 1 0 0,0 0-1 0 0,-1-1 0 0 0,1 1 0 0 0,0 0 0 0 0,0-1 1 0 0,0 1-1 0 0,0 0 0 0 0,0-1 0 0 0,0 1 0 0 0,0 0 1 0 0,0-1-1 0 0,0 1 0 0 0,1 0 0 0 0,-1-1 0 0 0,0 1 1 0 0,0-1-1 0 0,0 1 0 0 0,1 0 0 0 0,-1-1 0 0 0,0 1 1 0 0,1-1-1 0 0,-1 1 0 0 0,1-1 0 0 0,-1 1 0 0 0,1-1 1 0 0,-1 1-1 0 0,1-1 0 0 0,-1 1 0 0 0,1-1 0 0 0,-1 1 1 0 0,1-1-1 0 0,-1 0 0 0 0,1 0 0 0 0,0 1 1 0 0,-1-1-1 0 0,1 0 0 0 0,-1 0 0 0 0,1 1 0 0 0,0-1 1 0 0,-1 0-1 0 0,1 0 0 0 0,0 0 0 0 0,-1 0 0 0 0,1 0 1 0 0,0 0-1 0 0,-1 0 0 0 0,1 0 0 0 0,0 0 0 0 0,-1-1 1 0 0,1 1-1 0 0,0 0 0 0 0,0 0 1 0 0,111-116 23 0 0,-75 70-18 0 0,70-75-28 0 0,-106 121 23 0 0,-1-1-1 0 0,0 0 1 0 0,1 1-1 0 0,-1-1 1 0 0,0 0-1 0 0,1 1 1 0 0,-1-1-1 0 0,1 0 1 0 0,-1 1-1 0 0,1-1 1 0 0,0 1-1 0 0,-1-1 1 0 0,1 1-1 0 0,-1-1 1 0 0,1 1-1 0 0,0 0 1 0 0,-1-1-1 0 0,1 1 1 0 0,0 0-1 0 0,0-1 1 0 0,-1 1-1 0 0,1 0 1 0 0,0 0-1 0 0,0 0 1 0 0,-1-1-1 0 0,1 1 1 0 0,0 0-1 0 0,0 0 1 0 0,-1 0-1 0 0,1 1 1 0 0,0-1-1 0 0,0 0 1 0 0,0 0-1 0 0,-1 0 1 0 0,1 0-1 0 0,0 1 1 0 0,-1-1-1 0 0,1 0 1 0 0,0 1-1 0 0,-1-1 1 0 0,1 0-1 0 0,0 1 1 0 0,-1-1-1 0 0,1 1 1 0 0,0-1-1 0 0,-1 1 1 0 0,1 0-1 0 0,-1-1 1 0 0,1 1-1 0 0,-1-1 1 0 0,0 1-1 0 0,1 0 1 0 0,-1-1-1 0 0,0 1 1 0 0,1 0-1 0 0,-1 0 1 0 0,0-1-1 0 0,0 1 1 0 0,1 0-1 0 0,-1 0 1 0 0,0 0 0 0 0,2 57 107 0 0,-3-45-98 0 0,-15 183 160 0 0,1-150-677 0 0,10-38-1619 0 0,4-7-8682 0 0,1-1-636 0 0</inkml:trace>
  <inkml:trace contextRef="#ctx0" brushRef="#br0" timeOffset="4785.739">2657 41 10866 0 0,'0'0'2398'0'0,"0"0"-427"0"0,0 0-241 0 0,0 0-123 0 0,0 0-169 0 0,0 0-178 0 0,0 0-227 0 0,0 0-243 0 0,0 0-162 0 0,0 0-118 0 0,0 0-86 0 0,0 0-50 0 0,-13 22-46 0 0,-39 69-46 0 0,27-9 330 0 0,20-65-492 0 0,-7 28 18 0 0,-3 0 1 0 0,-1 0-1 0 0,-2-2 1 0 0,-1 0-1 0 0,-4 1-138 0 0,-2 1 21 0 0,-44 56 21 0 0,60-88-40 0 0,8-12 18 0 0,1-1 26 0 0,2-11-40 0 0,0 1 0 0 0,0 0 1 0 0,1 0-1 0 0,0 0 0 0 0,1 1 1 0 0,0-1-1 0 0,1 1 0 0 0,0 0 1 0 0,0 0-1 0 0,4-4-6 0 0,2-6 18 0 0,216-386 37 0 0,-192 342-10 0 0,-24 188 242 0 0,24 52-38 0 0,-18-88-143 0 0,-8-46-69 0 0,5-75 642 0 0,73-165-531 0 0,11-29-100 0 0,-79 166-49 0 0,-19 61-1 0 0,0-1 0 0 0,0 0 0 0 0,0 0 0 0 0,0 1 0 0 0,1-1 0 0 0,-1 0 0 0 0,0 1 0 0 0,0-1 1 0 0,0 0-1 0 0,0 0 0 0 0,0 1 0 0 0,0-1 0 0 0,0 0 0 0 0,1 0 0 0 0,-1 1 0 0 0,0-1 1 0 0,0 0-1 0 0,0 0 0 0 0,1 1 0 0 0,-1-1 0 0 0,0 0 0 0 0,0 0 0 0 0,0 0 0 0 0,1 0 1 0 0,-1 1-1 0 0,0-1 0 0 0,1 0 0 0 0,-1 0 0 0 0,0 0 0 0 0,0 0 0 0 0,1 0 0 0 0,-1 0 1 0 0,0 0-1 0 0,1 0 0 0 0,-1 0 0 0 0,0 0 0 0 0,0 0 0 0 0,1 0 0 0 0,-1 0 0 0 0,0 0 1 0 0,1 0-1 0 0,-1 0 0 0 0,0 0 0 0 0,0 0 0 0 0,1 0 0 0 0,-1 0 0 0 0,0 0 0 0 0,0-1 1 0 0,1 1-1 0 0,-1 0 0 0 0,0 0 0 0 0,0 0 0 0 0,1 0 0 0 0,-1-1 2 0 0,5 377 834 0 0,-5-73-764 0 0,-5-332-3929 0 0,3 22-1229 0 0,2 4-7053 0 0</inkml:trace>
  <inkml:trace contextRef="#ctx0" brushRef="#br0" timeOffset="5826.347">3285 438 0 0 0,'0'0'1512'0'0,"0"0"-66"0"0,0 0 136 0 0,0 0 221 0 0,0 0 110 0 0,0 0-79 0 0,0 0-177 0 0,0 0-187 0 0,0 0-157 0 0,0 0-138 0 0,0 0-84 0 0,0 0-83 0 0,0 0-59 0 0,-28-3 3671 0 0,16 3-3920 0 0,4-1-547 0 0,0 1 0 0 0,1 0-1 0 0,-1 0 1 0 0,0 1 0 0 0,0 0 0 0 0,0 0 0 0 0,1 1 0 0 0,-1 0 0 0 0,1 0 0 0 0,-1 1-1 0 0,1 0 1 0 0,0 0 0 0 0,-4 2-153 0 0,8-3 21 0 0,0 1 0 0 0,-1-1 0 0 0,1 0 0 0 0,0 1 0 0 0,0 0 0 0 0,0 0 0 0 0,1 0 0 0 0,-1 0 0 0 0,1 0 0 0 0,0 0 0 0 0,0 1 0 0 0,0-1 0 0 0,0 1 0 0 0,0-1 0 0 0,1 1 0 0 0,-1 0 0 0 0,1 0 0 0 0,0 0 0 0 0,0 0 0 0 0,1 0 0 0 0,-1 0 0 0 0,1 0 0 0 0,0 0 0 0 0,0 0 0 0 0,0 0 0 0 0,1 0-21 0 0,2 187 320 0 0,-6-161-62 0 0,44-27 463 0 0,114-21-353 0 0,-88 14-284 0 0,-67 4-63 0 0,0 0-8 0 0,-11-10-3021 0 0,3 6-2684 0 0,7 3 3634 0 0,-3-2-8926 0 0</inkml:trace>
  <inkml:trace contextRef="#ctx0" brushRef="#br0" timeOffset="6084.389">3134 604 8314 0 0,'0'0'2312'0'0,"0"0"-453"0"0,0 0-120 0 0,0 0 40 0 0,0 0-60 0 0,0 0-237 0 0,0 0-364 0 0,0 0-366 0 0,0 0-224 0 0,0 0-117 0 0,0 0-50 0 0,0 0-11 0 0,0 0-34 0 0,24 0 1161 0 0,68-11-1234 0 0,-55 3-1147 0 0,-12 5-6098 0 0,-19 3-4427 0 0</inkml:trace>
  <inkml:trace contextRef="#ctx0" brushRef="#br0" timeOffset="7643.607">568 1072 0 0 0,'0'0'616'0'0,"0"0"124"0"0,0 0 28 0 0,0 0 61 0 0,0 0 79 0 0,0 0 28 0 0,0 0-29 0 0,0 0-106 0 0,0 0-150 0 0,0 0-61 0 0,0 0-26 0 0,0 0 56 0 0,0 0 87 0 0,-6-1 72 0 0,5 1-1102 0 0,-18-3 1803 0 0,-15 6 6040 0 0,38 5-2474 0 0,49-4-3736 0 0,-52-4-1092 0 0,428-27 2624 0 0,17 13-1941 0 0,-98-8-561 0 0,-167 11-208 0 0,38-1 20 0 0,19-10-42 0 0,38 8 44 0 0,151-5 65 0 0,-107-18 45 0 0,-97 23-168 0 0,-188 11-81 0 0,-35 3-38 0 0,0 0-9 0 0,0 0-8 0 0,0 0-16 0 0,0 0-36 0 0,0 0-13 0 0,-22-8-5920 0 0,16 5 402 0 0,3 3-6584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13923 0 0,'0'0'1496'0'0,"0"0"-576"0"0,0 0 1 0 0,0 0 127 0 0,0 0 24 0 0,0 0-120 0 0,0 0-280 0 0,0 0-287 0 0,0 0-193 0 0,0 0-104 0 0,0 0-40 0 0,0 0-64 0 0,0 0-56 0 0,0 0-136 0 0,14 158-361 0 0,-1-158-687 0 0,-7-4-2017 0 0,2 0-9169 0 0</inkml:trace>
  <inkml:trace contextRef="#ctx0" brushRef="#br0" timeOffset="153.897">52 143 17260 0 0,'0'0'1464'0'0,"0"0"-584"0"0,0 0-376 0 0,0 0-128 0 0,0 0-168 0 0,0 0-160 0 0,0 0-104 0 0,0 0-64 0 0,0 0-96 0 0,0 0-64 0 0,0 0-200 0 0,0 0-464 0 0,0 0-1369 0 0,0 0-9769 0 0</inkml:trace>
  <inkml:trace contextRef="#ctx0" brushRef="#br0" timeOffset="575.309">515 486 10706 0 0,'0'0'2421'0'0,"0"0"-790"0"0,0 0-323 0 0,0 0 8 0 0,0 0-57 0 0,0 0-101 0 0,0 0-99 0 0,-37 9-152 0 0,-118 29-181 0 0,76-6 100 0 0,67-23-685 0 0,6-5-121 0 0,-1 0-1 0 0,1 0 0 0 0,0 1 0 0 0,1-1 0 0 0,-1 1 0 0 0,1 0 1 0 0,0 1-1 0 0,0-1 0 0 0,1 1 0 0 0,-1 0 0 0 0,1 0 1 0 0,1 1-1 0 0,-1-1 0 0 0,1 1 0 0 0,0 0 0 0 0,1 0 0 0 0,-1 0 1 0 0,1 0-1 0 0,1 0 0 0 0,-1 0 0 0 0,1 1 0 0 0,1-1 1 0 0,-1 0-1 0 0,1 1 0 0 0,0-1 0 0 0,1 3-19 0 0,1-6 2 0 0,-1 0 0 0 0,1 0 0 0 0,-1 0 1 0 0,1 0-1 0 0,1 0 0 0 0,-1 0 0 0 0,0 0 0 0 0,1-1 0 0 0,0 1 0 0 0,0-1 0 0 0,0 0 1 0 0,0 0-1 0 0,0 0 0 0 0,1 0 0 0 0,0-1 0 0 0,-1 1 0 0 0,1-1 0 0 0,0 0 0 0 0,0 0 1 0 0,0 0-1 0 0,0-1 0 0 0,0 1 0 0 0,1-1 0 0 0,-1 0 0 0 0,0 0 0 0 0,2 0-2 0 0,116 6 85 0 0,-97-11 53 0 0,1-2-1 0 0,-1-1 1 0 0,0-1 0 0 0,0-1-1 0 0,-1-1 1 0 0,-1-1 0 0 0,1-1-1 0 0,-2-1 1 0 0,0-1 0 0 0,0-1-1 0 0,-2-1 1 0 0,1-1 0 0 0,-2 0-1 0 0,8-11-137 0 0,0 1 179 0 0,-1-1-1 0 0,-1-1 0 0 0,-2-2 1 0 0,0 0-1 0 0,-3-1 0 0 0,0-1 1 0 0,-3-1-1 0 0,12-29-178 0 0,-22 44 2 0 0,-1-1 0 0 0,-1 1-1 0 0,-1-1 1 0 0,-1 0 0 0 0,-1 0-1 0 0,0 0 1 0 0,-1-1 0 0 0,-2 1-1 0 0,0 0 1 0 0,-1 0 0 0 0,-3-12-2 0 0,5 28-1 0 0,-1 0 0 0 0,0 1 0 0 0,0-1 0 0 0,0 0 0 0 0,-1 1 0 0 0,1-1 0 0 0,-1 1 0 0 0,0-1 1 0 0,0 1-1 0 0,0 0 0 0 0,0-1 0 0 0,0 1 0 0 0,-1 1 0 0 0,1-1 0 0 0,-1 0 0 0 0,0 0 0 0 0,0 1 0 0 0,0 0 0 0 0,0-1 0 0 0,0 1 0 0 0,-1 1 0 0 0,1-1 0 0 0,-1 0 1 0 0,1 1-1 0 0,-1-1 0 0 0,0 1 0 0 0,1 0 0 0 0,-1 1 0 0 0,0-1 0 0 0,0 1 0 0 0,0-1 0 0 0,0 1 0 0 0,-2 0 1 0 0,-1 0-7 0 0,0 1-1 0 0,0-1 1 0 0,0 1-1 0 0,0 0 0 0 0,1 1 1 0 0,-1 0-1 0 0,0 0 1 0 0,1 0-1 0 0,-1 1 1 0 0,1 0-1 0 0,-1 0 1 0 0,1 1-1 0 0,1 0 0 0 0,-1 0 1 0 0,0 0-1 0 0,1 1 1 0 0,0-1-1 0 0,-1 2 8 0 0,-9 7-26 0 0,1 0 1 0 0,0 1-1 0 0,1 1 0 0 0,0 1 0 0 0,1-1 1 0 0,1 2-1 0 0,0-1 0 0 0,2 2 0 0 0,0-1 1 0 0,0 1-1 0 0,2 1 0 0 0,0-1 0 0 0,2 1 1 0 0,0 1-1 0 0,1-1 0 0 0,-2 18 26 0 0,6-30-80 0 0,-1 1-1 0 0,1 0 1 0 0,1 0-1 0 0,0-1 1 0 0,0 1-1 0 0,0-1 1 0 0,1 1-1 0 0,0-1 1 0 0,0 1-1 0 0,1-1 1 0 0,0 0 0 0 0,0 0-1 0 0,1 0 1 0 0,0-1-1 0 0,0 1 1 0 0,1-1-1 0 0,-1 0 1 0 0,1 0-1 0 0,1 0 1 0 0,-1-1-1 0 0,3 2 81 0 0,90 46-3653 0 0,-28-36-5207 0 0,-52-13-2004 0 0</inkml:trace>
  <inkml:trace contextRef="#ctx0" brushRef="#br0" timeOffset="9408.064">977 659 0 0 0,'0'0'2142'0'0,"0"0"266"0"0,0 0-6 0 0,0 0-200 0 0,0 0-306 0 0,0 0-289 0 0,0 0-244 0 0,0 0-182 0 0,0 0-116 0 0,0 0-63 0 0,29 5-54 0 0,91 16-68 0 0,-7-16 2210 0 0,-103-6-2945 0 0,-1-1 0 0 0,1 0-1 0 0,-1-1 1 0 0,0 1 0 0 0,0-2 0 0 0,0 1 0 0 0,-1-1-1 0 0,1-1 1 0 0,-1 0 0 0 0,0 0 0 0 0,0 0-1 0 0,-1-1 1 0 0,1 0 0 0 0,-1-1 0 0 0,-1 1 0 0 0,1-1-1 0 0,-1-1 1 0 0,0 1 0 0 0,-1-1 0 0 0,0 0 0 0 0,0 0-1 0 0,-1-1 1 0 0,1 0-145 0 0,-4 6 6 0 0,0 0 0 0 0,1 0 0 0 0,-1-1 0 0 0,0 1 0 0 0,-1 0 0 0 0,1 0 0 0 0,-1 0 0 0 0,1-1 0 0 0,-1 1 0 0 0,0 0 0 0 0,0 0-1 0 0,0-1 1 0 0,-1 1 0 0 0,1 0 0 0 0,-1 0 0 0 0,0 0 0 0 0,0-1 0 0 0,0 1 0 0 0,0 0 0 0 0,0 0 0 0 0,-1 0 0 0 0,1 1 0 0 0,-1-1 0 0 0,0 0 0 0 0,0 0 0 0 0,0 1 0 0 0,0-1 0 0 0,-1 1 0 0 0,1 0 0 0 0,0 0-1 0 0,-1 0 1 0 0,0 0 0 0 0,1 0 0 0 0,-1 0 0 0 0,0 1 0 0 0,-2-2-6 0 0,-1 1-16 0 0,0-1-1 0 0,1 1 0 0 0,-1 0 1 0 0,0 0-1 0 0,0 1 0 0 0,0 0 0 0 0,0 0 1 0 0,-1 0-1 0 0,1 1 0 0 0,0-1 1 0 0,0 2-1 0 0,0-1 0 0 0,0 1 1 0 0,-1 0-1 0 0,1 0 0 0 0,0 0 1 0 0,0 1-1 0 0,1 0 0 0 0,-2 1 17 0 0,-6 4-4 0 0,-1 1-1 0 0,1 1 0 0 0,1 0 1 0 0,0 1-1 0 0,0 0 0 0 0,1 1 1 0 0,0 0-1 0 0,1 1 0 0 0,0 0 1 0 0,1 1-1 0 0,0 0 0 0 0,1 0 1 0 0,1 1-1 0 0,0 0 0 0 0,1 0 1 0 0,0 0-1 0 0,1 1 0 0 0,1 0 1 0 0,0 0-1 0 0,1 0 0 0 0,1 1 1 0 0,0-1-1 0 0,1 1 0 0 0,1 13 5 0 0,1-24 21 0 0,0 1 0 0 0,0-1 0 0 0,1 1-1 0 0,-1-1 1 0 0,1 0 0 0 0,0 1 0 0 0,1-1-1 0 0,-1 0 1 0 0,1 0 0 0 0,0-1 0 0 0,0 1-1 0 0,1-1 1 0 0,-1 1 0 0 0,1-1 0 0 0,0 0-1 0 0,0 0 1 0 0,0-1 0 0 0,1 1 0 0 0,-1-1-1 0 0,1 0 1 0 0,0 0 0 0 0,0-1 0 0 0,0 1-1 0 0,0-1 1 0 0,0 0 0 0 0,1 0-21 0 0,12 4 123 0 0,0-1 0 0 0,0-1 0 0 0,0 0 0 0 0,1-1 1 0 0,-1-1-1 0 0,1-1 0 0 0,6-1-123 0 0,-12 0-15 0 0,0-1 1 0 0,0-1-1 0 0,-1 0 0 0 0,1-1 1 0 0,0 0-1 0 0,-1 0 0 0 0,0-2 1 0 0,0 0-1 0 0,4-2 15 0 0,6-10-1288 0 0,-15 10-1740 0 0,-2 1-3560 0 0,-3 2-5414 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5457 0 0,'0'0'2727'0'0,"0"0"-573"0"0,0 0-104 0 0,0 0 33 0 0,0 0-81 0 0,0 0-243 0 0,0 0-344 0 0,0 0-354 0 0,0 0-279 0 0,0 0-175 0 0,0 0-123 0 0,10 20 1404 0 0,8 41-1313 0 0,-2 1-1 0 0,-3 1 1 0 0,-2 0-1 0 0,-3 1 1 0 0,-2 27-575 0 0,-5-48 553 0 0,-1-42-501 0 0,0-1 23 0 0,0 0 37 0 0,0 0 17 0 0,0 0 34 0 0,0 0-15 0 0,-7-27 231 0 0,4 13-366 0 0,1-1 0 0 0,0 0 0 0 0,1 0 0 0 0,1-1-1 0 0,0 1 1 0 0,1 0 0 0 0,1 0 0 0 0,0 0 0 0 0,1 0 0 0 0,1 1 0 0 0,0-1 0 0 0,1 1 0 0 0,3-6-13 0 0,1-6 1 0 0,1 1 0 0 0,1 0-1 0 0,1 1 1 0 0,2 1 0 0 0,0 0 0 0 0,1 0 0 0 0,2 1 0 0 0,1 1-1 0 0,-17 19 1 0 0,0 0 0 0 0,0 0 1 0 0,1 1-1 0 0,-1-1 0 0 0,0 0 1 0 0,1 1-1 0 0,-1 0 0 0 0,1-1 1 0 0,0 1-1 0 0,-1 0 1 0 0,1 0-1 0 0,0 0 0 0 0,0 0 1 0 0,0 0-1 0 0,0 0 0 0 0,-1 0 1 0 0,1 1-1 0 0,0-1 1 0 0,1 1-1 0 0,-1-1 0 0 0,0 1 1 0 0,0 0-1 0 0,0 0 0 0 0,0 0 1 0 0,0 0-1 0 0,0 0 0 0 0,0 0 1 0 0,0 1-1 0 0,0-1 1 0 0,0 1-1 0 0,0-1 0 0 0,0 1 1 0 0,0 0-1 0 0,0 0 0 0 0,0 0 1 0 0,0 0-1 0 0,-1 0 1 0 0,1 0-1 0 0,0 0 0 0 0,1 2-1 0 0,57 123 366 0 0,-56-117-2148 0 0,10 7-10107 0 0,-12-16-187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0 0 0,'0'0'1348'0'0,"0"0"225"0"0,0 0 263 0 0,0 0 175 0 0,0 0 71 0 0,0 0-78 0 0,0 0-147 0 0,0 0-142 0 0,0 0-187 0 0,0 0-194 0 0,0 0-167 0 0,0 0-134 0 0,0 0-114 0 0,3-1-85 0 0,-2 1-673 0 0,0 0 0 0 0,0 0 0 0 0,0 0 0 0 0,0 0 0 0 0,0 0 0 0 0,0 0 0 0 0,0 0 0 0 0,0 0 0 0 0,0 0 0 0 0,0 1 0 0 0,0-1 0 0 0,0 0 0 0 0,-1 1 0 0 0,1-1 0 0 0,0 1 0 0 0,0-1 0 0 0,0 1 0 0 0,0-1 0 0 0,-1 1 0 0 0,1 0 0 0 0,0-1 0 0 0,-1 1 0 0 0,1 0 1 0 0,0 0-1 0 0,-1-1 0 0 0,1 1 0 0 0,-1 0 0 0 0,1 0 0 0 0,-1 0 0 0 0,0 0 0 0 0,1 0 0 0 0,-1 0 0 0 0,0 0 0 0 0,1-1 0 0 0,-1 1 0 0 0,0 0 0 0 0,0 0 0 0 0,0 0 0 0 0,0 0 0 0 0,0 0 0 0 0,0 0 0 0 0,0 1-161 0 0,1 2-465 0 0,3 13 571 0 0,0 0-1 0 0,-1 0 0 0 0,-1 0 0 0 0,-1 0 1 0 0,0 0-1 0 0,-1 1 0 0 0,-1-1 1 0 0,-1 0-1 0 0,0 0 0 0 0,-1 0 0 0 0,-1 0 1 0 0,-1-1-1 0 0,0 1 0 0 0,-1-1 1 0 0,-1 0-1 0 0,0-1 0 0 0,-1 1 1 0 0,-1-2-1 0 0,0 1 0 0 0,-1-1 0 0 0,-1-1 1 0 0,-11 13-106 0 0,22-27-12 0 0,-1 1 1 0 0,1-1 0 0 0,0 1-1 0 0,0-1 1 0 0,0 1-1 0 0,0 0 1 0 0,-1-1 0 0 0,1 1-1 0 0,0-1 1 0 0,0 1-1 0 0,-1 0 1 0 0,1-1 0 0 0,0 1-1 0 0,0 0 1 0 0,-1-1-1 0 0,1 1 1 0 0,0 0 0 0 0,-1-1-1 0 0,1 1 1 0 0,-1 0-1 0 0,1 0 1 0 0,0 0 0 0 0,-1-1-1 0 0,1 1 1 0 0,-1 0-1 0 0,1 0 1 0 0,-1 0 0 0 0,1 0-1 0 0,-1 0 1 0 0,1 0-1 0 0,0 0 1 0 0,-1 0 0 0 0,1 0-1 0 0,-1 0 1 0 0,1 0 0 0 0,-1 0-1 0 0,1 0 1 0 0,-1 0-1 0 0,1 0 1 0 0,-1 0 0 0 0,1 0-1 0 0,0 1 1 0 0,-1-1-1 0 0,1 0 1 0 0,-1 0 0 0 0,1 1 11 0 0,17-45-2769 0 0,-8 31-754 0 0,-3 4-4616 0 0,-2 5-3985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99 494 6425 0 0,'0'0'1670'0'0,"0"0"-18"0"0,0 0 110 0 0,0 0 93 0 0,0 0-45 0 0,0 0-231 0 0,0 0-404 0 0,0 0-388 0 0,0 0-255 0 0,0 0-111 0 0,0 0 61 0 0,0 0 95 0 0,10-7 71 0 0,75-53 1350 0 0,130-161 1289 0 0,-198 200-3130 0 0,-1 0-1 0 0,-1-1 0 0 0,-1-1 0 0 0,0 0 1 0 0,-2-1-1 0 0,4-13-156 0 0,-12 2 879 0 0,-6 38-739 0 0,-34 124-20 0 0,21-37-43 0 0,3 0 1 0 0,5 1-1 0 0,3 0 1 0 0,6 47-78 0 0,-2 20 41 0 0,0-144-39 0 0,1 63 14 0 0,-4 1 1 0 0,-2-1 0 0 0,-5 0-1 0 0,-2 0 1 0 0,-16 46-17 0 0,15-88 8 0 0,-1-1 0 0 0,-1-1 0 0 0,-2 0 1 0 0,-2-2-1 0 0,0 0 0 0 0,-3 0 0 0 0,-13 14-8 0 0,29-38 1 0 0,0 0 1 0 0,0 0-1 0 0,-1 0 0 0 0,0-1 0 0 0,-1 0 0 0 0,1 0 1 0 0,-1-1-1 0 0,0 1 0 0 0,0-2 0 0 0,-1 1 0 0 0,1-2 1 0 0,-1 1-1 0 0,0-1 0 0 0,0 0 0 0 0,0-1 0 0 0,-1 0 1 0 0,1 0-1 0 0,0-1 0 0 0,-1 0 0 0 0,-4-1-1 0 0,9-3-11 0 0,1 0 1 0 0,0 0-1 0 0,0 0 0 0 0,1-1 0 0 0,-1 1 1 0 0,1-1-1 0 0,-1 0 0 0 0,1 0 0 0 0,1-1 1 0 0,-1 1-1 0 0,0-1 0 0 0,1 1 0 0 0,0-1 0 0 0,0 0 1 0 0,1 1-1 0 0,-1-1 0 0 0,1 0 0 0 0,0 0 1 0 0,0 0-1 0 0,1-1 0 0 0,-1 1 0 0 0,1 0 0 0 0,0 0 1 0 0,1 0-1 0 0,-1 0 11 0 0,-2-47 1 0 0,3 1 0 0 0,1 0-1 0 0,3 0 1 0 0,3-3-1 0 0,-5 37 1 0 0,1 0 0 0 0,0 1 0 0 0,1-1 1 0 0,1 1-1 0 0,1 0 0 0 0,0 0 0 0 0,1 1 0 0 0,1 0 0 0 0,0 1 0 0 0,1-1 0 0 0,0 2 0 0 0,1-1 0 0 0,1 2 1 0 0,0-1-2 0 0,10-2 10 0 0,1 1 1 0 0,0 0 0 0 0,0 2 0 0 0,1 1-1 0 0,1 1 1 0 0,0 1 0 0 0,0 1 0 0 0,1 1 0 0 0,7 0-11 0 0,-25 5-1 0 0,154-25-960 0 0,-156 31-2790 0 0,1 1-2414 0 0,-5-4 1554 0 0,0 0-6993 0 0</inkml:trace>
  <inkml:trace contextRef="#ctx0" brushRef="#br0" timeOffset="1005.814">1064 777 6889 0 0,'0'0'1914'0'0,"0"0"-247"0"0,0 0 114 0 0,0 0 186 0 0,0 0-42 0 0,0 0-244 0 0,0 0-333 0 0,0 0-280 0 0,0 0-171 0 0,0 0-91 0 0,0 0-80 0 0,0 0-87 0 0,0 0-65 0 0,-1-9-60 0 0,-7-28-65 0 0,6 36-419 0 0,1 0 0 0 0,0 1-1 0 0,0-1 1 0 0,0 0 0 0 0,-1 0 0 0 0,1 1-1 0 0,0-1 1 0 0,-1 1 0 0 0,1-1 0 0 0,0 1-1 0 0,-1-1 1 0 0,1 1 0 0 0,-1 0-1 0 0,1 0 1 0 0,0 0 0 0 0,-1 0 0 0 0,1 0-1 0 0,-1 0 1 0 0,1 0 0 0 0,-1 0-1 0 0,1 0 1 0 0,-1 1 0 0 0,1-1 0 0 0,0 1-1 0 0,-1-1 1 0 0,1 1 0 0 0,0-1-1 0 0,-1 1 1 0 0,1 0 0 0 0,0 0 0 0 0,0-1-1 0 0,0 1 1 0 0,0 0 0 0 0,0 0 0 0 0,-1 1-30 0 0,-14 9 60 0 0,0 1 1 0 0,2 1 0 0 0,-1 0 0 0 0,1 0 0 0 0,1 1 0 0 0,1 1-1 0 0,0 1 1 0 0,1-1 0 0 0,0 2 0 0 0,2-1 0 0 0,0 2 0 0 0,0-1 0 0 0,2 1-1 0 0,0 0 1 0 0,1 1 0 0 0,0 4-61 0 0,6-21 12 0 0,-1 0 0 0 0,0 0 0 0 0,1 0 0 0 0,0 0 0 0 0,0 0 0 0 0,0 1 0 0 0,0-1 0 0 0,0 0 0 0 0,0 0 0 0 0,0 0 0 0 0,0 0 0 0 0,1 0 0 0 0,0 1-1 0 0,-1-1 1 0 0,1 0 0 0 0,0 0 0 0 0,0 0 0 0 0,0-1 0 0 0,0 1 0 0 0,0 0 0 0 0,0 0 0 0 0,0 0 0 0 0,1-1 0 0 0,-1 1 0 0 0,1-1 0 0 0,-1 1 0 0 0,1-1 0 0 0,0 0 0 0 0,-1 1 0 0 0,1-1 0 0 0,0 0 0 0 0,0 0 0 0 0,0 0 0 0 0,0 0 0 0 0,0-1 0 0 0,0 1-1 0 0,0 0 1 0 0,0-1 0 0 0,0 0 0 0 0,1 1 0 0 0,-1-1 0 0 0,0 0 0 0 0,0 0 0 0 0,0 0 0 0 0,0 0 0 0 0,0-1 0 0 0,1 1 0 0 0,-1 0 0 0 0,0-1 0 0 0,0 0 0 0 0,0 1 0 0 0,0-1 0 0 0,0 0 0 0 0,0 0 0 0 0,-1 0 0 0 0,1 0 0 0 0,1-1-12 0 0,217-130 472 0 0,-139 77-503 0 0,-77 87-164 0 0,-4 93 113 0 0,1-123 83 0 0,0 0 0 0 0,-1 0 0 0 0,1 0 1 0 0,0 0-1 0 0,0-1 0 0 0,0 1 1 0 0,0 0-1 0 0,0 0 0 0 0,0-1 0 0 0,1 1 1 0 0,-1-1-1 0 0,1 1 0 0 0,-1-1 0 0 0,1 0 1 0 0,-1 1-1 0 0,1-1 0 0 0,0 0 1 0 0,-1 0-1 0 0,1 0 0 0 0,0 0 0 0 0,0 0 1 0 0,0-1-1 0 0,0 1 0 0 0,0-1 0 0 0,0 1 1 0 0,0-1-1 0 0,0 0 0 0 0,0 1 1 0 0,0-1-1 0 0,0 0 0 0 0,0 0 0 0 0,0-1 1 0 0,0 1-1 0 0,0 0 0 0 0,0-1 0 0 0,0 1 1 0 0,1-1-2 0 0,67-35 150 0 0,41-75 31 0 0,-99 96-155 0 0,-2 4-4 0 0,0-1 0 0 0,-1 0 0 0 0,0 0 0 0 0,-1-1-1 0 0,-1 0 1 0 0,0-1 0 0 0,0 0 0 0 0,-2 0 0 0 0,1 0-1 0 0,-2-1 1 0 0,0 1 0 0 0,-1-1 0 0 0,1-9-22 0 0,-5 22-3 0 0,-1 1 0 0 0,1 0 1 0 0,-1-1-1 0 0,1 1 0 0 0,-1 0 0 0 0,0 0 1 0 0,1 0-1 0 0,-1 0 0 0 0,0 1 1 0 0,0-1-1 0 0,0 0 0 0 0,1 1 0 0 0,-1-1 1 0 0,0 1-1 0 0,0 0 0 0 0,0 0 1 0 0,0-1-1 0 0,0 1 0 0 0,0 1 0 0 0,0-1 1 0 0,0 0-1 0 0,0 0 0 0 0,0 1 1 0 0,1-1-1 0 0,-1 1 0 0 0,0-1 0 0 0,-1 2 3 0 0,-57 40-80 0 0,59-41 78 0 0,0-1 0 0 0,0 1 0 0 0,1 0 0 0 0,-1-1 0 0 0,0 1 0 0 0,0 0 0 0 0,1 0 0 0 0,-1 0 0 0 0,0 0 0 0 0,1-1 0 0 0,-1 1 0 0 0,1 0 0 0 0,-1 0 0 0 0,1 0 0 0 0,0 0 0 0 0,-1 0 0 0 0,1 0 0 0 0,0 1 0 0 0,0-1 0 0 0,0 0 0 0 0,-1 0 0 0 0,1 0 0 0 0,0 0 0 0 0,0 0 0 0 0,1 0 0 0 0,-1 0 0 0 0,0 0 0 0 0,0 0 0 0 0,0 0 0 0 0,1 0 0 0 0,-1 0-1 0 0,1 0 1 0 0,-1 0 0 0 0,1 0 0 0 0,-1 0 0 0 0,1 0 0 0 0,-1 0 0 0 0,1 0 0 0 0,0 0 0 0 0,0-1 0 0 0,-1 1 0 0 0,1 0 0 0 0,0-1 0 0 0,0 1 0 0 0,0 0 0 0 0,0-1 0 0 0,0 1 0 0 0,-1-1 0 0 0,2 1 2 0 0,50 18-18 0 0,-39-16 18 0 0,-7-3 12 0 0,1 1 1 0 0,-1 0-1 0 0,0 0 0 0 0,0 1 1 0 0,0-1-1 0 0,0 2 0 0 0,0-1 0 0 0,-1 0 1 0 0,1 1-1 0 0,-1 0 0 0 0,0 1 0 0 0,1-1 1 0 0,-1 1-1 0 0,-1 0 0 0 0,1 0 1 0 0,-1 0-1 0 0,1 1 0 0 0,-1 0 0 0 0,2 2-12 0 0,-2 4 76 0 0,-1 0-1 0 0,0 1 0 0 0,0-1 0 0 0,-1 1 0 0 0,0-1 1 0 0,-1 1-1 0 0,-1 0 0 0 0,1 0 0 0 0,-2-1 1 0 0,0 1-1 0 0,0 0 0 0 0,-1 0-75 0 0,-2 43 310 0 0,6 33 175 0 0,-3-91-1428 0 0,0-4-1925 0 0,0 2-3392 0 0,1-1-5888 0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87 766 3785 0 0,'0'0'2675'0'0,"0"0"-460"0"0,0 0-102 0 0,0 0-98 0 0,0 0-146 0 0,0 0-318 0 0,0 0-401 0 0,0 0-395 0 0,0 0-280 0 0,0 0-189 0 0,0 0-68 0 0,0 0 26 0 0,0 0 69 0 0,2 2 103 0 0,7 3-186 0 0,0-1-1 0 0,0 0 1 0 0,0-1-1 0 0,1 0 1 0 0,-1-1-1 0 0,1 1 1 0 0,-1-2-1 0 0,1 0 1 0 0,0 0-1 0 0,0 0 0 0 0,0-1 1 0 0,0-1-1 0 0,-1 0 1 0 0,1 0-1 0 0,0-1 1 0 0,-1 0-1 0 0,1-1 1 0 0,-1 0-1 0 0,1 0 1 0 0,-1-1-1 0 0,0 0 1 0 0,-1-1-1 0 0,1 1 1 0 0,-1-2-1 0 0,0 1 1 0 0,0-1-1 0 0,-1-1 1 0 0,1 0-1 0 0,-1 0-229 0 0,-3 3 44 0 0,-1 0 0 0 0,1 0 0 0 0,0 0 0 0 0,-1-1 0 0 0,0 1 0 0 0,0-1 0 0 0,-1 0 0 0 0,1 0 0 0 0,-1 0 0 0 0,0 0 0 0 0,0 0 0 0 0,-1-1 0 0 0,0 1 0 0 0,0-1 0 0 0,0 1 0 0 0,0-1 0 0 0,-1 1 0 0 0,0-1 0 0 0,0 1 0 0 0,0-1 0 0 0,-1 1 0 0 0,0-2-44 0 0,-3 3-6 0 0,0 1 0 0 0,0 0 0 0 0,0 0 0 0 0,-1 0-1 0 0,1 1 1 0 0,-1-1 0 0 0,1 1 0 0 0,-1 0 0 0 0,0 1 0 0 0,0-1 0 0 0,1 1-1 0 0,-1 0 1 0 0,0 0 0 0 0,0 1 0 0 0,-1-1 0 0 0,1 1 0 0 0,0 0-1 0 0,0 0 1 0 0,0 1 0 0 0,0-1 0 0 0,0 1 0 0 0,0 1 0 0 0,0-1 0 0 0,0 1-1 0 0,1-1 1 0 0,-2 2 6 0 0,-12 3-11 0 0,0 1-1 0 0,0 1 1 0 0,1 1-1 0 0,0 0 1 0 0,1 1-1 0 0,0 1 1 0 0,0 1-1 0 0,1 0 1 0 0,1 1-1 0 0,0 0 1 0 0,0 1-1 0 0,2 1 1 0 0,0 0-1 0 0,0 1 1 0 0,2 0-1 0 0,-9 17 12 0 0,17-28 15 0 0,0-1 0 0 0,0 0 1 0 0,1 1-1 0 0,0 0 0 0 0,0-1 0 0 0,0 1 0 0 0,0-1 0 0 0,1 1 0 0 0,-1 0 1 0 0,1 0-1 0 0,0-1 0 0 0,1 1 0 0 0,-1 0 0 0 0,1 0 0 0 0,0-1 0 0 0,0 1 0 0 0,1-1 1 0 0,-1 1-1 0 0,1-1 0 0 0,0 1 0 0 0,0-1 0 0 0,1 0 0 0 0,-1 0 0 0 0,1 0 1 0 0,0 0-1 0 0,0-1 0 0 0,0 1 0 0 0,0-1 0 0 0,1 0 0 0 0,-1 0 0 0 0,1 0 0 0 0,0 0 1 0 0,2 1-16 0 0,6 4 117 0 0,0-1-1 0 0,1-1 1 0 0,-1 0 0 0 0,1-1 0 0 0,0 0 0 0 0,1-1 0 0 0,-1-1 0 0 0,1 0 0 0 0,-1 0 0 0 0,15-1-117 0 0,-2 0 144 0 0,1-2 1 0 0,-1-1 0 0 0,1-1 0 0 0,-1-2 0 0 0,1 0 0 0 0,-1-2 0 0 0,-1-1-1 0 0,20-7-144 0 0,77-59 194 0 0,-112 33-1475 0 0,-21 32-7544 0 0,6 8-2495 0 0</inkml:trace>
  <inkml:trace contextRef="#ctx0" brushRef="#br0" timeOffset="1387.178">980 579 10386 0 0,'0'0'2390'0'0,"0"0"-750"0"0,0 0-306 0 0,0 0 4 0 0,0 0-30 0 0,0 0-140 0 0,0 0-225 0 0,0 0-235 0 0,0 0-165 0 0,0 0-60 0 0,0 0-27 0 0,0 0-24 0 0,-21 9-25 0 0,-66 31-31 0 0,27 11 361 0 0,51-37-597 0 0,-2 0-96 0 0,0 0 1 0 0,2 1-1 0 0,0-1 0 0 0,0 2 0 0 0,2-1 0 0 0,0 1 1 0 0,0 1-1 0 0,2-1 0 0 0,0 1 0 0 0,1 0 0 0 0,0 0 1 0 0,2 0-1 0 0,0 0 0 0 0,1 1 0 0 0,0 3-44 0 0,1-19 12 0 0,1 1 0 0 0,-1 0 0 0 0,1 0 0 0 0,0-1 1 0 0,-1 1-1 0 0,1 0 0 0 0,1-1 0 0 0,-1 1 0 0 0,0-1 0 0 0,0 1 0 0 0,1-1 0 0 0,0 1 0 0 0,-1-1 0 0 0,1 0 0 0 0,0 0 1 0 0,0 0-1 0 0,0 0 0 0 0,0 0 0 0 0,0 0 0 0 0,1-1 0 0 0,-1 1 0 0 0,0-1 0 0 0,1 0 0 0 0,0 1 0 0 0,-1-1 0 0 0,1 0 0 0 0,-1 0 1 0 0,1-1-1 0 0,0 1 0 0 0,0-1 0 0 0,0 1 0 0 0,-1-1 0 0 0,3 0-12 0 0,2 1 80 0 0,-1-1 0 0 0,1 0 0 0 0,-1 0 0 0 0,1-1 0 0 0,-1 1 0 0 0,0-1 0 0 0,1-1 0 0 0,-1 1 0 0 0,0-1 0 0 0,0-1 0 0 0,0 1 0 0 0,0-1 0 0 0,0 0 0 0 0,1-1-80 0 0,19-16 172 0 0,-1-1-1 0 0,-1-1 1 0 0,0-2-1 0 0,-2 0 1 0 0,-1-2-1 0 0,-1 0 1 0 0,-1-1-1 0 0,-2-1 1 0 0,0 0-1 0 0,2-11-171 0 0,10-27 33 0 0,-29 65-33 0 0,0 1-33 0 0,-27 30-247 0 0,18-19 242 0 0,2-4 25 0 0,0 1 0 0 0,1 0 0 0 0,0 0 0 0 0,0 1 0 0 0,0 0-1 0 0,1 0 1 0 0,1 0 0 0 0,0 0 0 0 0,0 1 0 0 0,0-1 0 0 0,2 1-1 0 0,-1 0 1 0 0,1 0 0 0 0,0 1 0 0 0,1-1 0 0 0,0 0 0 0 0,1 7 13 0 0,2-13 1 0 0,0 1 0 0 0,0-1-1 0 0,0 1 1 0 0,1-1 0 0 0,0 0 0 0 0,0 0 0 0 0,0 0 0 0 0,0-1 0 0 0,0 1 0 0 0,1-1 0 0 0,-1 1 0 0 0,1-1 0 0 0,0 0 0 0 0,0-1 0 0 0,0 1 0 0 0,1-1 0 0 0,-1 0-1 0 0,0 0 1 0 0,1 0 0 0 0,3 1-1 0 0,4 0 13 0 0,-1-1 0 0 0,1 0-1 0 0,0 0 1 0 0,-1-1 0 0 0,1-1 0 0 0,0 0-1 0 0,0 0 1 0 0,0-1 0 0 0,-1-1-1 0 0,1 0 1 0 0,0-1 0 0 0,-1 0 0 0 0,0 0-1 0 0,0-1 1 0 0,0-1 0 0 0,0 0-1 0 0,5-4-12 0 0,-1 1 26 0 0,0 0 0 0 0,0-2 0 0 0,-1 0 0 0 0,0-1 0 0 0,-1 0 0 0 0,0-1 0 0 0,-1 0-1 0 0,0-1 1 0 0,-1 0 0 0 0,4-7-26 0 0,-3 5 10 0 0,-2-1-1 0 0,0 0 1 0 0,-1 0-1 0 0,-1 0 1 0 0,0-1-1 0 0,-2-1 1 0 0,0 1 0 0 0,0-1-1 0 0,-2 0 1 0 0,0 0-1 0 0,-1 0 1 0 0,-1-3-10 0 0,-2 20-2 0 0,0 0 1 0 0,0 0-1 0 0,0-1 0 0 0,-1 1 1 0 0,1 0-1 0 0,0 0 1 0 0,-1 0-1 0 0,1 0 0 0 0,-1-1 1 0 0,0 1-1 0 0,1 0 1 0 0,-1 0-1 0 0,0 0 0 0 0,1 0 1 0 0,-1 1-1 0 0,0-1 1 0 0,0 0-1 0 0,0 0 0 0 0,0 0 1 0 0,0 1-1 0 0,0-1 0 0 0,0 0 1 0 0,0 1-1 0 0,0-1 1 0 0,0 1-1 0 0,0-1 0 0 0,0 1 1 0 0,-1 0-1 0 0,1-1 1 0 0,0 1-1 0 0,0 0 0 0 0,0 0 1 0 0,-1 0-1 0 0,1 0 1 0 0,0 0-1 0 0,0 0 0 0 0,0 0 1 0 0,-1 0-1 0 0,1 0 1 0 0,0 1-1 0 0,0-1 0 0 0,0 0 1 0 0,-1 1 1 0 0,-53 20-79 0 0,45-14 59 0 0,0 0 0 0 0,1 1-1 0 0,0 0 1 0 0,0 0 0 0 0,1 1 0 0 0,0 0 0 0 0,1 1 0 0 0,0-1 0 0 0,0 1-1 0 0,0 3 21 0 0,6-12-3 0 0,1 0-1 0 0,0 0 0 0 0,-1 1 1 0 0,1-1-1 0 0,0 0 0 0 0,-1 1 0 0 0,1-1 1 0 0,0 0-1 0 0,0 1 0 0 0,0-1 0 0 0,0 0 1 0 0,1 1-1 0 0,-1-1 0 0 0,0 0 1 0 0,0 0-1 0 0,1 1 0 0 0,-1-1 0 0 0,1 0 1 0 0,-1 0-1 0 0,1 1 0 0 0,-1-1 1 0 0,1 0-1 0 0,0 0 0 0 0,0 0 0 0 0,0 0 1 0 0,-1 0-1 0 0,1 0 0 0 0,0 0 0 0 0,0 0 1 0 0,0 0-1 0 0,0-1 0 0 0,1 1 1 0 0,-1 0-1 0 0,0-1 0 0 0,0 1 0 0 0,0 0 1 0 0,1-1-1 0 0,-1 0 0 0 0,0 1 1 0 0,0-1-1 0 0,1 0 0 0 0,-1 1 0 0 0,0-1 1 0 0,2 0 3 0 0,66 5 57 0 0,-62-5-59 0 0,163 4 32 0 0,-168-3-30 0 0,1-1 0 0 0,0 1 0 0 0,-1 0 0 0 0,1 0 0 0 0,-1 1 0 0 0,0-1 0 0 0,1 1 0 0 0,-1-1 0 0 0,0 1 0 0 0,0 0 0 0 0,0-1 0 0 0,0 1 0 0 0,0 0 0 0 0,0 1 0 0 0,0-1 0 0 0,-1 0 0 0 0,1 0 0 0 0,-1 1 0 0 0,1-1 0 0 0,-1 1 0 0 0,0-1 1 0 0,0 1-1 0 0,0 0 0 0 0,-1-1 0 0 0,1 1 0 0 0,0 0 0 0 0,-1-1 0 0 0,0 1 0 0 0,0 0 0 0 0,0 0 0 0 0,0-1 0 0 0,0 1 0 0 0,0 0 0 0 0,-1 0 0 0 0,1-1 0 0 0,-2 3 0 0 0,-34 91-8 0 0,34-93 2 0 0,1 0 0 0 0,-1 0 0 0 0,1 1 0 0 0,-1-1 0 0 0,1 0-1 0 0,0 1 1 0 0,0 0 0 0 0,1-1 0 0 0,-1 1 0 0 0,1-1 0 0 0,0 1 0 0 0,0 0 0 0 0,0-1 0 0 0,0 1 0 0 0,0 0-1 0 0,1-1 1 0 0,0 1 0 0 0,0-1 0 0 0,0 1 0 0 0,0-1 0 0 0,0 1 0 0 0,1-1 0 0 0,0 0 0 0 0,-1 0 0 0 0,1 0 0 0 0,0 0-1 0 0,1 0 1 0 0,-1 0 0 0 0,0 0 0 0 0,1 0 0 0 0,0-1 0 0 0,-1 0 0 0 0,1 1 0 0 0,0-1 0 0 0,0 0 0 0 0,0 0-1 0 0,1-1 1 0 0,-1 1 0 0 0,0-1 0 0 0,1 1 0 0 0,-1-1 0 0 0,1 0 6 0 0,8-5 22 0 0,0 1 1 0 0,-1-2-1 0 0,1 1 1 0 0,-1-2-1 0 0,0 1 1 0 0,-1-2-1 0 0,1 1 0 0 0,-1-1 1 0 0,0-1-1 0 0,-1 0 1 0 0,0 0-1 0 0,0-1 0 0 0,-1 0 1 0 0,6-8-23 0 0,-13 15 5 0 0,22-26 49 0 0,-2-2 0 0 0,0 0 0 0 0,-3-2 0 0 0,0 0 1 0 0,-2-1-1 0 0,-1 0 0 0 0,-2-1 0 0 0,3-16-54 0 0,74-251 75 0 0,-84 280-70 0 0,-1-1 0 0 0,-1 0 0 0 0,0-1 0 0 0,-2 1 0 0 0,-1 0-1 0 0,0-1 1 0 0,-2 1 0 0 0,0-1 0 0 0,-2 1 0 0 0,-1-2-5 0 0,-28-13 192 0 0,9 73-193 0 0,15-10 55 0 0,1 1 0 0 0,1-1 0 0 0,1 1 0 0 0,1 0 0 0 0,1 0 1 0 0,2 0-1 0 0,1 1 0 0 0,2 18-54 0 0,-1 6 122 0 0,2 1 15 0 0,2-1 0 0 0,3 0 0 0 0,13 50-137 0 0,12 73 123 0 0,-16 43-31 0 0,-17-216-94 0 0,0 0 0 0 0,0-1 0 0 0,0 1 0 0 0,0 0 0 0 0,0-1 0 0 0,0 1 0 0 0,0 0 0 0 0,0 0 0 0 0,-1-1 0 0 0,1 1 0 0 0,0 0 0 0 0,-1-1 0 0 0,0 1 0 0 0,1 0 0 0 0,-1-1 0 0 0,0 1 0 0 0,0-1 0 0 0,0 1 0 0 0,0-1 0 0 0,0 0 0 0 0,0 1 0 0 0,0-1 0 0 0,-1 0 0 0 0,1 0 0 0 0,0 0 0 0 0,-1 0 0 0 0,1 0 0 0 0,-1 0 0 0 0,1 0 0 0 0,-1 0 0 0 0,0-1 0 0 0,1 1 0 0 0,-1 0 0 0 0,1-1 0 0 0,-1 0 0 0 0,-1 1 2 0 0,0-3-121 0 0,1 0-1 0 0,-1 1 1 0 0,1-2-1 0 0,-1 1 0 0 0,1 0 1 0 0,-1 0-1 0 0,1-1 1 0 0,0 1-1 0 0,0-1 0 0 0,1 0 1 0 0,-1 1-1 0 0,0-1 1 0 0,1 0-1 0 0,0 0 0 0 0,-1 0 1 0 0,1 0-1 0 0,0 0 1 0 0,1-1-1 0 0,-1 1 0 0 0,1 0 1 0 0,-1 0-1 0 0,1 0 0 0 0,0-1 1 0 0,0 1-1 0 0,0-1 122 0 0,-1-4-459 0 0,-9-66-4096 0 0,5 27-6092 0 0,5 34-626 0 0</inkml:trace>
  <inkml:trace contextRef="#ctx0" brushRef="#br0" timeOffset="1635.092">1683 487 13147 0 0,'0'0'1824'0'0,"0"0"-393"0"0,0 0-120 0 0,0 0 39 0 0,0 0-30 0 0,0 0-124 0 0,0 0-181 0 0,0 0-165 0 0,0 0-145 0 0,0 0-102 0 0,0 0-86 0 0,32-2-79 0 0,102-3-37 0 0,121-22 782 0 0,-121-6-3635 0 0,-114 20-736 0 0,-13 5-974 0 0,-2 4-570 0 0,2-4-7009 0 0</inkml:trace>
  <inkml:trace contextRef="#ctx0" brushRef="#br0" timeOffset="2061.308">2506 48 15923 0 0,'0'0'1470'0'0,"0"0"-291"0"0,0 0-23 0 0,0 0 86 0 0,0 0-21 0 0,0 0-167 0 0,0 0-243 0 0,-11 33-156 0 0,-32 104-119 0 0,13 17 789 0 0,23-88-863 0 0,4 1 0 0 0,2-1 0 0 0,5 41-462 0 0,-3-94 35 0 0,1-1 0 0 0,-1 1 0 0 0,2-1 0 0 0,0 1 0 0 0,0-1 0 0 0,1 0 0 0 0,1 0 1 0 0,0-1-1 0 0,0 1 0 0 0,3 1-35 0 0,-6-11 23 0 0,0 0 1 0 0,1 0-1 0 0,-1 0 0 0 0,1 0 1 0 0,0 0-1 0 0,-1-1 1 0 0,1 0-1 0 0,0 1 1 0 0,0-1-1 0 0,0 0 0 0 0,0 0 1 0 0,0 0-1 0 0,0-1 1 0 0,0 1-1 0 0,1-1 1 0 0,-1 0-1 0 0,0 0 0 0 0,0 0 1 0 0,0 0-1 0 0,0 0 1 0 0,0-1-1 0 0,1 1 1 0 0,-1-1-1 0 0,0 0 0 0 0,0 0 1 0 0,0 0-1 0 0,-1 0 1 0 0,1-1-1 0 0,0 1 1 0 0,1-2-24 0 0,114-74 413 0 0,-111 72-410 0 0,0 0 0 0 0,0 1 0 0 0,1 0 1 0 0,-1 1-1 0 0,1-1 0 0 0,0 1 0 0 0,0 1 0 0 0,0-1 0 0 0,0 1 0 0 0,0 1 1 0 0,2 0-4 0 0,-9 2 5 0 0,1 0 0 0 0,-1 1 0 0 0,0-1 0 0 0,1 1 0 0 0,-1-1 1 0 0,0 1-1 0 0,0 0 0 0 0,0 0 0 0 0,0-1 0 0 0,0 1 0 0 0,0 0 1 0 0,0 0-1 0 0,-1 0 0 0 0,1 0 0 0 0,-1 0 0 0 0,1 0 0 0 0,-1 0 1 0 0,0 0-1 0 0,0 0 0 0 0,0 0 0 0 0,0 0 0 0 0,0 0 0 0 0,-1 1-5 0 0,1 19 37 0 0,0-1 1 0 0,2 0-1 0 0,0 1 0 0 0,1-1 0 0 0,1 0 0 0 0,5 12-37 0 0,21 11-112 0 0,-15-49-3164 0 0,-12-7-6308 0 0,-2 8-2892 0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5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48 335 1384 0 0,'0'0'594'0'0,"0"0"-173"0"0,0 0 83 0 0,0 0 375 0 0,0 0 424 0 0,0 0 272 0 0,0 0 88 0 0,0 0-141 0 0,0 0-205 0 0,0 0-150 0 0,0 0-105 0 0,0 0-66 0 0,8 3-12 0 0,0 0-546 0 0,1 0 0 0 0,-1-1 0 0 0,1 0 0 0 0,0 0 0 0 0,-1-1 0 0 0,1-1 0 0 0,0 1 0 0 0,0-1-1 0 0,0-1 1 0 0,0 0 0 0 0,-1 0 0 0 0,1 0 0 0 0,0-1 0 0 0,3-2-438 0 0,6-5 423 0 0,-1-1-1 0 0,0-1 1 0 0,0-1 0 0 0,-1 0 0 0 0,-1-1-1 0 0,0-1 1 0 0,-1 0 0 0 0,2-4-423 0 0,-2 5 126 0 0,-1-1 1 0 0,-1-1-1 0 0,0 0 1 0 0,-1-1-1 0 0,-1 0 1 0 0,0-1-1 0 0,-1 0 1 0 0,-1 0-1 0 0,-1-1 1 0 0,0 0-1 0 0,-2-1 1 0 0,2-6-127 0 0,-7 25 13 0 0,-1 1 1 0 0,1-1 0 0 0,0 1-1 0 0,-1-1 1 0 0,1 0 0 0 0,0 1-1 0 0,-1-1 1 0 0,1 0 0 0 0,-1 1-1 0 0,1-1 1 0 0,-1 0 0 0 0,1 1-1 0 0,-1-1 1 0 0,1 0 0 0 0,-1 0-1 0 0,1 0 1 0 0,-1 0 0 0 0,1 0-1 0 0,-1 1 1 0 0,0-1 0 0 0,1 0-1 0 0,-1 0 1 0 0,1 0 0 0 0,-1 0 0 0 0,1-1-1 0 0,-1 1 1 0 0,1 0 0 0 0,-1 0-1 0 0,1 0 1 0 0,-1 0 0 0 0,1 0-1 0 0,-1-1 1 0 0,1 1 0 0 0,-1 0-1 0 0,1 0 1 0 0,-1-1 0 0 0,1 1-1 0 0,-1 0 1 0 0,1-1 0 0 0,0 1-1 0 0,-1-1 1 0 0,1 1 0 0 0,0 0-1 0 0,-1-1 1 0 0,1 1 0 0 0,0-1-1 0 0,-1 1 1 0 0,1-1 0 0 0,0 1-1 0 0,0-1 1 0 0,0 1 0 0 0,-1-1-1 0 0,1 1 1 0 0,0-1 0 0 0,0 1-1 0 0,0-1 1 0 0,0 0 0 0 0,0 1-1 0 0,0-1-13 0 0,-23 62 78 0 0,3 2 0 0 0,2 0-1 0 0,3 1 1 0 0,3 0-1 0 0,3 1 1 0 0,2 0-1 0 0,4 1 1 0 0,2-1-1 0 0,6 39-77 0 0,-6 32 43 0 0,1-115-34 0 0,2 40 15 0 0,-3-1 1 0 0,-2 1-1 0 0,-3-1 1 0 0,-2 0-1 0 0,-3 0 1 0 0,-3-1 0 0 0,-2-1-1 0 0,-16 36-24 0 0,25-78 10 0 0,0 0 1 0 0,-1 0-1 0 0,-1-1 0 0 0,0 0 1 0 0,-1 0-1 0 0,-1-1 0 0 0,0 0 0 0 0,-1-1 1 0 0,0-1-1 0 0,-1 0 0 0 0,-13 10-10 0 0,-16-4 108 0 0,25-65-178 0 0,-23-127 44 0 0,30 100-135 0 0,63 60 2 0 0,-13-8-478 0 0,-37 20 287 0 0,43-35 131 0 0,-37 21-3928 0 0,-5-2-5615 0 0,-4 17-1130 0 0</inkml:trace>
  <inkml:trace contextRef="#ctx0" brushRef="#br0" timeOffset="1358.552">58 961 1872 0 0,'0'0'1687'0'0,"0"0"-84"0"0,0 0 84 0 0,0 0 187 0 0,0 0 45 0 0,0 0-153 0 0,0 0-206 0 0,0 0-209 0 0,0 0-198 0 0,0 0-125 0 0,0 0-68 0 0,0 0-81 0 0,0 0-62 0 0,19 0-53 0 0,63-4-61 0 0,10-25 1098 0 0,126-56 104 0 0,-190 74-1963 0 0,-27 11-64 0 0,-1 0-70 0 0,0 0-158 0 0,0 0-340 0 0,0 0-609 0 0,-4 4-7227 0 0,0 0-2973 0 0</inkml:trace>
  <inkml:trace contextRef="#ctx0" brushRef="#br0" timeOffset="2245.714">680 847 5665 0 0,'0'0'1902'0'0,"0"0"-124"0"0,0 0-118 0 0,0 0-112 0 0,0 0-93 0 0,0 0-180 0 0,0 0-197 0 0,0 0-202 0 0,0 0-172 0 0,0 0-101 0 0,0 0-75 0 0,0 0-70 0 0,0 0-61 0 0,-3 24-40 0 0,-10 72-43 0 0,14 49 1055 0 0,-1-127-1685 0 0,0 5 2690 0 0,2-42-758 0 0,3-5-1545 0 0,1-1-1 0 0,1 1 0 0 0,1 0 0 0 0,1 1 1 0 0,1 0-1 0 0,1 0 0 0 0,1 1 0 0 0,1 1 1 0 0,9-12-71 0 0,75-99 210 0 0,-95 129-207 0 0,0 0 0 0 0,0 0 1 0 0,1 0-1 0 0,-1 0 0 0 0,1 0 0 0 0,0 1 0 0 0,0-1 0 0 0,0 1 0 0 0,0 0 0 0 0,0 0 0 0 0,1 0 0 0 0,-1 0 0 0 0,0 0 1 0 0,1 1-1 0 0,0-1 0 0 0,-1 1 0 0 0,1 0 0 0 0,0 0 0 0 0,3 0-3 0 0,-2 38 47 0 0,-4 26-887 0 0,18-55-2895 0 0,-1-8-2085 0 0,-10-1-393 0 0,-2 1-3769 0 0</inkml:trace>
  <inkml:trace contextRef="#ctx0" brushRef="#br0" timeOffset="2557.703">1184 751 7970 0 0,'0'0'1811'0'0,"0"0"-102"0"0,0 0 33 0 0,0 0-17 0 0,0 0-133 0 0,0 0-225 0 0,0 0-260 0 0,0 0-190 0 0,0 0-138 0 0,0 0-100 0 0,0 0-124 0 0,-25 34-121 0 0,-75 105-108 0 0,66-75-9 0 0,34-55-253 0 0,-1-7-41 0 0,1 1-1 0 0,-1 0 0 0 0,1-1 1 0 0,0 1-1 0 0,0 0 0 0 0,-1-1 0 0 0,2 1 1 0 0,-1-1-1 0 0,0 1 0 0 0,1 0 1 0 0,-1-1-1 0 0,1 1 0 0 0,0-1 1 0 0,0 1-1 0 0,0-1 0 0 0,0 1 1 0 0,0-1-1 0 0,0 0 0 0 0,1 0 0 0 0,-1 1 1 0 0,1-1-1 0 0,-1 0 0 0 0,1 0 1 0 0,0-1-1 0 0,0 1 0 0 0,0 0 1 0 0,0 0-1 0 0,0-1 0 0 0,0 0 1 0 0,1 1-1 0 0,-1-1 0 0 0,0 0 0 0 0,1 0 1 0 0,-1 0-1 0 0,1 0 0 0 0,-1 0 1 0 0,1-1-1 0 0,0 1 0 0 0,-1-1 1 0 0,1 0-1 0 0,-1 0 0 0 0,1 0 1 0 0,0 0-1 0 0,-1 0 0 0 0,1 0 1 0 0,0-1-1 0 0,-1 1 0 0 0,1-1-22 0 0,11-1 137 0 0,-1-1 0 0 0,0 0 0 0 0,0-1 0 0 0,0 0 0 0 0,0-1 0 0 0,-1 0 0 0 0,0-1 0 0 0,0 0 0 0 0,0-1 0 0 0,-1-1 0 0 0,0 0 0 0 0,0 0 0 0 0,-1-1 0 0 0,0-1 0 0 0,0 1 0 0 0,-1-1 0 0 0,-1-1 0 0 0,0 0 0 0 0,0 0 0 0 0,-1-1 0 0 0,0 0 0 0 0,-1 0-137 0 0,-2 5 26 0 0,-1-1-1 0 0,0 1 1 0 0,-1-1-1 0 0,1 1 1 0 0,-1-1 0 0 0,-1 0-1 0 0,1 0 1 0 0,-2 0-1 0 0,1 0 1 0 0,-1 0-1 0 0,0 0 1 0 0,0 0 0 0 0,-1 0-1 0 0,0 1 1 0 0,-1-1-1 0 0,0 0 1 0 0,-1-4-26 0 0,1 10-63 0 0,1-1 0 0 0,-1 1 0 0 0,0 0 0 0 0,0 0 0 0 0,0 0 0 0 0,0 0 0 0 0,0 0 0 0 0,-1 0 0 0 0,1 0 0 0 0,0 1 0 0 0,-1-1 0 0 0,0 1 0 0 0,1 0 0 0 0,-1 0 0 0 0,0 0 0 0 0,1 0 0 0 0,-1 0 0 0 0,0 1 0 0 0,0-1 0 0 0,0 1 0 0 0,1-1 0 0 0,-1 1 0 0 0,0 0 0 0 0,0 0 0 0 0,0 1 0 0 0,0-1 0 0 0,0 1 0 0 0,1-1 0 0 0,-1 1 0 0 0,0 0 0 0 0,-2 1 63 0 0,-25 10-3914 0 0,6 4-4146 0 0,16-11-3451 0 0</inkml:trace>
  <inkml:trace contextRef="#ctx0" brushRef="#br0" timeOffset="8564.67">1525 748 0 0 0,'0'0'1066'0'0,"0"0"210"0"0,0 0 269 0 0,0 0 256 0 0,0 0 117 0 0,0 0-101 0 0,0 0-231 0 0,0 0-240 0 0,0 0-197 0 0,0 0-150 0 0,0 0-92 0 0,5-5-98 0 0,16-12-98 0 0,-16 13-104 0 0,-5 4-101 0 0,0 0-69 0 0,1 42 3436 0 0,-11 104-2241 0 0,-8-58-1436 0 0,-10-3-26 0 0,46-164 1978 0 0,-4 50-2104 0 0,0 0 0 0 0,2 0 1 0 0,2 2-1 0 0,0 0 0 0 0,1 1 0 0 0,2 1 0 0 0,10-10-44 0 0,-23 28-5 0 0,80-55 57 0 0,-87 62-48 0 0,0 0 1 0 0,1 0-1 0 0,-1 0 0 0 0,1 0 1 0 0,-1 0-1 0 0,0 0 0 0 0,1 0 0 0 0,-1 0 1 0 0,0 1-1 0 0,1-1 0 0 0,-1 1 1 0 0,0-1-1 0 0,1 1 0 0 0,-1-1 0 0 0,0 1 1 0 0,0 0-1 0 0,1 0 0 0 0,-1-1 1 0 0,0 1-1 0 0,0 0 0 0 0,0 0 0 0 0,0 0 1 0 0,0 0-1 0 0,0 1 0 0 0,-1-1 1 0 0,1 0-1 0 0,0 0 0 0 0,-1 0 1 0 0,1 1-1 0 0,0-1 0 0 0,-1 0 0 0 0,1 1 1 0 0,-1-1-1 0 0,0 0 0 0 0,0 1 1 0 0,1-1-1 0 0,-1 0 0 0 0,0 1 0 0 0,0-1 1 0 0,0 1-1 0 0,0-1 0 0 0,-1 0 1 0 0,1 1-1 0 0,0-1 0 0 0,0 1 0 0 0,-1-1 1 0 0,1 0-1 0 0,-1 1 0 0 0,1-1 1 0 0,-1 0-1 0 0,0 1-4 0 0,0 12 77 0 0,-29 121 201 0 0,-1 27-200 0 0,31-162-90 0 0,0 0 7 0 0,0 0 18 0 0,0 0 10 0 0,0 0 8 0 0,3-15 225 0 0,6-8-238 0 0,2 0 1 0 0,1 1 0 0 0,0 0-1 0 0,2 1 1 0 0,0 0 0 0 0,9-8-19 0 0,-18 23-2 0 0,7-12-9 0 0,1 0-1 0 0,2 0 0 0 0,-1 2 0 0 0,2-1 0 0 0,0 2 0 0 0,1 0 0 0 0,0 1 0 0 0,1 1 0 0 0,1 1 1 0 0,12-6 11 0 0,-29 20-2 0 0,-1 0-1 0 0,1 0 1 0 0,-1 0 0 0 0,0 1 0 0 0,1-1 0 0 0,-1 1 0 0 0,0-1 0 0 0,0 1 0 0 0,-1-1 0 0 0,1 1 0 0 0,0-1 0 0 0,-1 1-1 0 0,0 0 1 0 0,0-1 0 0 0,1 1 0 0 0,-1 0 0 0 0,-1-1 0 0 0,1 1 0 0 0,0 0 0 0 0,-1-1 0 0 0,1 1 0 0 0,-1-1 0 0 0,-1 3 2 0 0,-24 84 101 0 0,-4 46-48 0 0,30-134-55 0 0,-1 1-1 0 0,1 0 0 0 0,0 0 1 0 0,0-1-1 0 0,-1 1 1 0 0,1 0-1 0 0,0 0 0 0 0,1 0 1 0 0,-1 0-1 0 0,0-1 0 0 0,0 1 1 0 0,1 0-1 0 0,-1 0 0 0 0,1-1 1 0 0,0 1-1 0 0,-1 0 1 0 0,1-1-1 0 0,0 1 0 0 0,0-1 1 0 0,0 1-1 0 0,0-1 0 0 0,0 1 1 0 0,1-1-1 0 0,-1 0 1 0 0,0 1-1 0 0,0-1 0 0 0,1 0 1 0 0,-1 0-1 0 0,1 0 0 0 0,-1 0 1 0 0,1 0-1 0 0,0 0 1 0 0,-1-1-1 0 0,1 1 0 0 0,0 0 3 0 0,13-37-4434 0 0,-14 31-1315 0 0,-1 2-6254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4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1970 6249 0 0,'0'0'1639'0'0,"0"0"-178"0"0,0 0-50 0 0,0 0 200 0 0,0 0 172 0 0,0 0-12 0 0,0 0-222 0 0,0 0-352 0 0,0 0-317 0 0,0 0-220 0 0,0 0-112 0 0,3-5-48 0 0,8-12-42 0 0,-8 13-21 0 0,-3 4-46 0 0,0 0-40 0 0,0 0-62 0 0,0 0-33 0 0,29 36 2435 0 0,-7 0-2485 0 0,-1 2-1 0 0,-2 0 0 0 0,-2 0 1 0 0,-1 2-1 0 0,-2 0 1 0 0,-2 1-1 0 0,-1 0 0 0 0,-3 1 1 0 0,-1 2-206 0 0,29 300 494 0 0,-27-295-534 0 0,14-33 1190 0 0,-18-39-883 0 0,43-124-78 0 0,105-298 38 0 0,-103 324-171 0 0,-48 107 12 0 0,-2 13-58 0 0,0 1 12 0 0,0 0-19 0 0,0 0 3 0 0,0 0-15 0 0,0 0 2 0 0,0 0 7 0 0,0 0-13 0 0,0 0 13 0 0,0 0-6 0 0,0 0 5 0 0,0-1 21 0 0,-2-71-66 0 0,0 5 59 0 0,2 67-29 0 0,-1 0-2 0 0,12 51-8993 0 0,-8-44 3114 0 0,-3-2-5760 0 0</inkml:trace>
  <inkml:trace contextRef="#ctx0" brushRef="#br0" timeOffset="929.914">1545 2504 4489 0 0,'0'0'1876'0'0,"0"0"42"0"0,0 0 121 0 0,0 0 63 0 0,0 0-146 0 0,0 0-299 0 0,0 0-318 0 0,0 0-256 0 0,0 0-165 0 0,0 0-112 0 0,0 0-82 0 0,0 0-60 0 0,0 0-58 0 0,-1-7-67 0 0,-2-20-63 0 0,2 26-448 0 0,1 1 0 0 0,-1-1 0 0 0,1 1 0 0 0,-1-1 0 0 0,0 1 0 0 0,0-1 0 0 0,1 1 0 0 0,-1-1 0 0 0,0 1 0 0 0,1-1 0 0 0,-1 1 1 0 0,0 0-1 0 0,0 0 0 0 0,0-1 0 0 0,0 1 0 0 0,1 0 0 0 0,-1 0 0 0 0,0 0 0 0 0,0 0 0 0 0,0 0 0 0 0,0 0 0 0 0,1 0 0 0 0,-1 0 0 0 0,0 0 0 0 0,0 1 1 0 0,0-1-1 0 0,1 0 0 0 0,-1 0 0 0 0,0 1 0 0 0,0-1 0 0 0,1 1 0 0 0,-1-1 0 0 0,0 0 0 0 0,0 1 0 0 0,1-1 0 0 0,-1 1 0 0 0,1 0 0 0 0,-1-1 0 0 0,0 1 1 0 0,1 0-29 0 0,-12 7 26 0 0,0 1 0 0 0,0 1 0 0 0,1 0 1 0 0,0 1-1 0 0,1 0 0 0 0,1 0 1 0 0,-1 1-1 0 0,2 1 0 0 0,0-1 1 0 0,0 1-1 0 0,-5 14-26 0 0,12-26 9 0 0,0 0 0 0 0,1 1 1 0 0,-1-1-1 0 0,0 1 0 0 0,1-1 1 0 0,-1 1-1 0 0,1-1 0 0 0,-1 1 0 0 0,1 0 1 0 0,-1-1-1 0 0,1 1 0 0 0,0-1 1 0 0,0 1-1 0 0,0 0 0 0 0,0-1 0 0 0,0 1 1 0 0,1-1-1 0 0,-1 1 0 0 0,0 0 1 0 0,1-1-1 0 0,-1 1 0 0 0,1-1 0 0 0,-1 1 1 0 0,1-1-1 0 0,0 1 0 0 0,0-1 0 0 0,-1 0 1 0 0,1 1-1 0 0,0-1 0 0 0,0 0 1 0 0,0 0-1 0 0,1 1 0 0 0,-1-1 0 0 0,0 0 1 0 0,0 0-1 0 0,1 0 0 0 0,-1-1 1 0 0,0 1-1 0 0,1 0 0 0 0,-1 0 0 0 0,1-1 1 0 0,-1 1-1 0 0,1-1 0 0 0,-1 1 0 0 0,1-1 1 0 0,0 0-1 0 0,-1 1 0 0 0,2-1-9 0 0,11-3 119 0 0,-1 0-1 0 0,0-1 1 0 0,-1-1-1 0 0,1 1 1 0 0,-1-2-1 0 0,0 0 1 0 0,0-1-1 0 0,0 0 1 0 0,-1 0-1 0 0,0-1 1 0 0,-1-1-1 0 0,0 0 1 0 0,0 0-1 0 0,-1-1 1 0 0,0 0-1 0 0,-1-1 1 0 0,4-5-119 0 0,28-26 278 0 0,24-41 89 0 0,-62 79-337 0 0,0 3 339 0 0,0 15-136 0 0,90 237 499 0 0,-79-210-717 0 0,-1 0 1 0 0,-2 1-1 0 0,-1 1 0 0 0,-3-1 1 0 0,-1 1-1 0 0,-3 0 0 0 0,-1 0 1 0 0,-3 15-16 0 0,2-49 9 0 0,0 0 0 0 0,-1 1 0 0 0,0-1 0 0 0,0 0 0 0 0,-1 1 0 0 0,0-1 1 0 0,-1 0-1 0 0,0-1 0 0 0,0 1 0 0 0,-1 0 0 0 0,0-1 0 0 0,-1 0 0 0 0,0 0 1 0 0,0 0-1 0 0,-1 0 0 0 0,0-1 0 0 0,0 0 0 0 0,0 0 0 0 0,-1-1 0 0 0,0 0 1 0 0,-4 2-10 0 0,5-4 4 0 0,0 0 0 0 0,0 0 0 0 0,-1-1 0 0 0,0 0 0 0 0,0-1 0 0 0,0 0 0 0 0,0 0 0 0 0,0 0 0 0 0,0-1 0 0 0,0 0 0 0 0,-1 0 0 0 0,1-1 0 0 0,0 0 0 0 0,0 0 0 0 0,-1 0-4 0 0,4-3 4 0 0,1 1 0 0 0,0 0 0 0 0,0-1 1 0 0,0 0-1 0 0,0 0 0 0 0,0 0 0 0 0,1 0 1 0 0,-1 0-1 0 0,1-1 0 0 0,0 1 0 0 0,0-1 1 0 0,0 1-1 0 0,0-1 0 0 0,1 0 0 0 0,-1 1 1 0 0,1-1-1 0 0,0 0 0 0 0,0 0 1 0 0,1 0-1 0 0,-1 0 0 0 0,1 0 0 0 0,0 0 1 0 0,0 0-1 0 0,0 0 0 0 0,0 0 0 0 0,1-1-4 0 0,-1-22-27 0 0,1 0-1 0 0,1-1 0 0 0,2 1 1 0 0,1 1-1 0 0,0-1 0 0 0,2 1 0 0 0,1 0 1 0 0,2 0-1 0 0,0 1 0 0 0,2 0 1 0 0,0 1-1 0 0,2 0 0 0 0,5-6 28 0 0,28-26-2266 0 0,-35 46-1844 0 0,0 2-3305 0 0,-8 4-4695 0 0</inkml:trace>
  <inkml:trace contextRef="#ctx0" brushRef="#br0" timeOffset="33340.036">558 118 6057 0 0,'0'0'1109'0'0,"0"0"-165"0"0,0 0 41 0 0,0 0 210 0 0,0 0 255 0 0,0 0 145 0 0,0 0-8 0 0,0 0-116 0 0,0 0-220 0 0,0 0-196 0 0,0 0-152 0 0,-8-15-109 0 0,-22-44-53 0 0,-9 31 1325 0 0,31 27-1733 0 0,-1-3-151 0 0,-1 2 0 0 0,0-1 0 0 0,0 1 0 0 0,0 0 1 0 0,0 1-1 0 0,0 1 0 0 0,0-1 0 0 0,0 1 0 0 0,0 1 0 0 0,0 0 1 0 0,0 1-1 0 0,0-1 0 0 0,0 2 0 0 0,1 0 0 0 0,-1 0 0 0 0,1 0 1 0 0,-1 1-1 0 0,1 1 0 0 0,0 0 0 0 0,-8 5-182 0 0,-104 93 815 0 0,112-93-765 0 0,0 0 0 0 0,1 1-1 0 0,0 0 1 0 0,1 0-1 0 0,0 1 1 0 0,0 0-1 0 0,1 0 1 0 0,1 1 0 0 0,0-1-1 0 0,1 1 1 0 0,0 0-1 0 0,1 0 1 0 0,1 1-1 0 0,0-1 1 0 0,1 1-1 0 0,0 6-49 0 0,18 201 570 0 0,10-108-233 0 0,5 0 1 0 0,31 69-338 0 0,-44-140 85 0 0,-3 1-1 0 0,-1 0 1 0 0,-2 2 0 0 0,-3-1 0 0 0,-1 1-1 0 0,-2 1 1 0 0,-2 0 0 0 0,-2-1 0 0 0,-3 46-85 0 0,-5-63 40 0 0,-2-1 1 0 0,0 0 0 0 0,-2 0 0 0 0,0-1 0 0 0,-2 0 0 0 0,-1 0 0 0 0,-2-1 0 0 0,0-1-1 0 0,-1 0 1 0 0,-1-1 0 0 0,-2-1 0 0 0,0-1 0 0 0,-1 0 0 0 0,-10 6-41 0 0,29-26 1 0 0,-3 3 23 0 0,-1 0 1 0 0,0-1-1 0 0,0 1 1 0 0,-1 0 0 0 0,1-1-1 0 0,-1 0 1 0 0,0 0-1 0 0,1-1 1 0 0,-1 1 0 0 0,0-1-1 0 0,-1 0 1 0 0,1 0 0 0 0,0-1-1 0 0,-1 1 1 0 0,1-1-1 0 0,-5 0-24 0 0,11-24 46 0 0,3 18-45 0 0,1 0 1 0 0,0 1-1 0 0,0-1 1 0 0,0 1-1 0 0,0 0 1 0 0,1 0 0 0 0,0 1-1 0 0,0 0 1 0 0,0 0-1 0 0,0 0 1 0 0,0 0-1 0 0,0 1 1 0 0,1 0-2 0 0,-1 0 0 0 0,0 1 0 0 0,1 0 0 0 0,-1 0 0 0 0,0 0 0 0 0,0 1 0 0 0,1 0 0 0 0,-1 0 0 0 0,0 0 1 0 0,0 1-1 0 0,1 0 0 0 0,-1 0 0 0 0,0 1 0 0 0,0-1 0 0 0,0 1 0 0 0,0 1 0 0 0,5 2 0 0 0,34 13 16 0 0,18 17 13 0 0,-57-24-20 0 0,-1 1 0 0 0,0 0 0 0 0,-1 0 0 0 0,0 1 0 0 0,-1-1 0 0 0,0 1 0 0 0,-1-1 0 0 0,0 1 0 0 0,-1 0 0 0 0,-1 0 0 0 0,0 0 0 0 0,-1 0-1 0 0,0 0 1 0 0,-1 0 0 0 0,0-1 0 0 0,-2 5-9 0 0,-24 130 36 0 0,-7 73-13 0 0,34 78-24 0 0,7-268 8 0 0,0 0 1 0 0,3-1 0 0 0,0 1-1 0 0,2-2 1 0 0,1 1 0 0 0,1-2-1 0 0,1 1 1 0 0,9 10-8 0 0,-13-17 32 0 0,1 0 0 0 0,1 0 0 0 0,1-1 0 0 0,1-1-1 0 0,1 0 1 0 0,0-1 0 0 0,1-1 0 0 0,1 0 0 0 0,1-1 0 0 0,0-1 0 0 0,1-1 0 0 0,0-1 0 0 0,1 0 0 0 0,1-1 0 0 0,0-2 0 0 0,7 3-32 0 0,-9-10 7 0 0,0-1 1 0 0,1-2-1 0 0,-1 1 1 0 0,0-2 0 0 0,0-1-1 0 0,0 0 1 0 0,0-1-1 0 0,0-2 1 0 0,0 1 0 0 0,-1-2-1 0 0,0-1 1 0 0,0 0-1 0 0,0-1 1 0 0,-1-1-1 0 0,0 0 1 0 0,11-10-8 0 0,-2 1 0 0 0,-32 16-2774 0 0,-15 0-8343 0 0,16 2-2286 0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1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1053 5209 0 0,'0'0'1320'0'0,"0"0"-94"0"0,0 0 160 0 0,0 0 295 0 0,0 0 172 0 0,0 0-24 0 0,0 0-263 0 0,0 0-352 0 0,0 0-334 0 0,0 0-292 0 0,0 0-251 0 0,-8 0-150 0 0,-25 3-18 0 0,33-2-141 0 0,-1-1 0 0 0,1 1 0 0 0,0-1-1 0 0,0 1 1 0 0,-1-1 0 0 0,1 1-1 0 0,0 0 1 0 0,0-1 0 0 0,0 1-1 0 0,0-1 1 0 0,-1 1 0 0 0,1-1 0 0 0,0 1-1 0 0,0 0 1 0 0,0-1 0 0 0,0 1-1 0 0,0-1 1 0 0,1 1 0 0 0,-1 0-1 0 0,0-1 1 0 0,0 1 0 0 0,0-1 0 0 0,0 1-1 0 0,1-1 1 0 0,-1 1 0 0 0,0-1-1 0 0,1 1 1 0 0,-1-1 0 0 0,0 1-1 0 0,1-1 1 0 0,-1 1 0 0 0,0-1 0 0 0,1 0-1 0 0,-1 1 1 0 0,1-1 0 0 0,-1 1-1 0 0,1-1 1 0 0,-1 0 0 0 0,1 0-1 0 0,-1 1 1 0 0,1-1 0 0 0,-1 0 0 0 0,1 0-1 0 0,-1 0 1 0 0,1 1 0 0 0,0-1-1 0 0,-1 0 1 0 0,1 0 0 0 0,0 0-28 0 0,0 1 112 0 0,10 6 166 0 0,0 1 0 0 0,1-1 0 0 0,0-1 0 0 0,1 0 0 0 0,-1-1 0 0 0,1 0 0 0 0,0-1 0 0 0,0 0 0 0 0,1-1 0 0 0,-1-1 0 0 0,1 0 0 0 0,-1 0 0 0 0,1-2-1 0 0,0 0 1 0 0,0 0 0 0 0,9-3-278 0 0,-9 3 145 0 0,12-2 76 0 0,0-1 1 0 0,-1-2-1 0 0,1-1 0 0 0,-1 0 1 0 0,-1-2-1 0 0,1-1 0 0 0,-1-1 1 0 0,-1-1-1 0 0,0-1 1 0 0,17-12-222 0 0,-9 3 169 0 0,-1-2 0 0 0,-2-1 1 0 0,0-1-1 0 0,-1-2 1 0 0,-2 0-1 0 0,-1-2 1 0 0,-1-1-1 0 0,-1 0 0 0 0,11-24-169 0 0,26-54 201 0 0,-4-3-1 0 0,8-33-200 0 0,-41 91 48 0 0,92-237 63 0 0,-85 245-195 0 0,-10 67-17 0 0,46 144 219 0 0,-48-106-90 0 0,-4 0-1 0 0,-2 1 0 0 0,-2 1 1 0 0,-4-1-1 0 0,-2 1 0 0 0,-4 43-27 0 0,1-86 2 0 0,0-1-1 0 0,-2 0 1 0 0,0 0-1 0 0,-1 0 0 0 0,-1 0 1 0 0,-1 0-1 0 0,0-1 0 0 0,-2 0 1 0 0,0 0-1 0 0,0-1 1 0 0,-2 1-1 0 0,0-2 0 0 0,0 1 1 0 0,-2-1-1 0 0,0-1 0 0 0,-1 0 1 0 0,0 0-1 0 0,-1-1 1 0 0,0-1-1 0 0,-1 0 0 0 0,0-1 1 0 0,-1-1-1 0 0,-1 0 0 0 0,0-1 1 0 0,0 0-1 0 0,0-1 1 0 0,-1-1-1 0 0,0-1 0 0 0,0-1 1 0 0,-1 0-1 0 0,0-1 0 0 0,0-1 1 0 0,-10 1-2 0 0,16-4-137 0 0,0 0 0 0 0,0-1 1 0 0,0 0-1 0 0,0-1 0 0 0,1 0 0 0 0,-1-1 1 0 0,0 0-1 0 0,1-1 0 0 0,0-1 0 0 0,0 1 1 0 0,0-2-1 0 0,1 1 0 0 0,0-1 1 0 0,0-1-1 0 0,0 0 0 0 0,1-1 0 0 0,0 1 1 0 0,0-2-1 0 0,-5-6 137 0 0,4-11-2320 0 0,10 17-1291 0 0,1 0-4102 0 0,1 4-3576 0 0</inkml:trace>
  <inkml:trace contextRef="#ctx0" brushRef="#br0" timeOffset="690.885">2166 824 9026 0 0,'0'0'1890'0'0,"0"0"-525"0"0,0 0-154 0 0,0 0 172 0 0,0 0 151 0 0,0 0 53 0 0,0 0-119 0 0,0 0-216 0 0,0 0-265 0 0,0 0-227 0 0,0 0-181 0 0,0 0-140 0 0,0 0-50 0 0,-8 3-36 0 0,-21 8-37 0 0,22 25 677 0 0,7 23-285 0 0,1-13-514 0 0,-1 0 0 0 0,-3 1-1 0 0,-1-1 1 0 0,-5 10-194 0 0,0-14 92 0 0,-1-1 0 0 0,-2 0 0 0 0,-2-1 0 0 0,-11 20-92 0 0,-8-22 766 0 0,27-61-292 0 0,4 10-465 0 0,1 0 0 0 0,0 0 0 0 0,0 0-1 0 0,1 0 1 0 0,1 0 0 0 0,1 0 0 0 0,-1 0-1 0 0,2 1 1 0 0,1-5-9 0 0,15-45-2 0 0,2 1 0 0 0,4 1-1 0 0,1 1 1 0 0,4 1 0 0 0,1 2 0 0 0,4 1 0 0 0,1 2-1 0 0,3 1 1 0 0,12-9 2 0 0,-44 52-6 0 0,1 0-1 0 0,0 0 1 0 0,0 1-1 0 0,1 0 1 0 0,0 1 0 0 0,0 0-1 0 0,1 1 1 0 0,0-1-1 0 0,0 2 1 0 0,1-1 0 0 0,-1 2-1 0 0,1-1 1 0 0,0 1-1 0 0,0 1 1 0 0,1 0-1 0 0,4 0 7 0 0,-13 3 3 0 0,-1 0 0 0 0,0 1-1 0 0,0-1 1 0 0,1 1-1 0 0,-1 0 1 0 0,0-1 0 0 0,0 1-1 0 0,0 0 1 0 0,0 0-1 0 0,0 1 1 0 0,0-1-1 0 0,0 0 1 0 0,0 1 0 0 0,0-1-1 0 0,-1 1 1 0 0,1-1-1 0 0,0 1 1 0 0,-1 0 0 0 0,0 0-1 0 0,1 0 1 0 0,-1-1-1 0 0,0 1 1 0 0,0 1-1 0 0,0-1 1 0 0,0 0 0 0 0,0 0-1 0 0,0 0 1 0 0,-1 0-1 0 0,1 1 1 0 0,-1-1 0 0 0,0 0-1 0 0,1 2-2 0 0,0 78 149 0 0,-4-61-109 0 0,-1-1 0 0 0,-1 0-1 0 0,-1 0 1 0 0,-1 0 0 0 0,0-1-1 0 0,-2 0 1 0 0,-4 7-40 0 0,-48 74 103 0 0,54-90-111 0 0,0 0 1 0 0,0-1 0 0 0,-1 1 0 0 0,-1-1 0 0 0,1-1 0 0 0,-1 1 0 0 0,-1-2 0 0 0,0 1 0 0 0,0-1 0 0 0,0-1 0 0 0,-1 0 0 0 0,0 0 0 0 0,0-1 0 0 0,0-1 0 0 0,-1 1-1 0 0,0-2 1 0 0,1 0 0 0 0,-1 0 0 0 0,-1-1 0 0 0,-8 0 7 0 0,18-1-73 0 0,-1 0 0 0 0,0 0 0 0 0,1-1-1 0 0,-1 0 1 0 0,0 1 0 0 0,1-1 0 0 0,-1 0 0 0 0,0-1-1 0 0,1 1 1 0 0,-1-1 0 0 0,0 1 0 0 0,1-1 0 0 0,-1 0-1 0 0,1-1 1 0 0,-1 1 0 0 0,1-1 0 0 0,0 1 0 0 0,0-1-1 0 0,-1 0 1 0 0,1 0 0 0 0,0 0 0 0 0,1-1 0 0 0,-1 1-1 0 0,0-1 1 0 0,1 1 0 0 0,-1-1 0 0 0,1 0 0 0 0,0 0-1 0 0,0 0 1 0 0,0 0 0 0 0,0 0 0 0 0,1-1 0 0 0,-1 1-1 0 0,1-1 1 0 0,0 1 0 0 0,-1-4 73 0 0,20-45-3628 0 0,10 26-3532 0 0,-21 20 4289 0 0,4-5-8405 0 0</inkml:trace>
  <inkml:trace contextRef="#ctx0" brushRef="#br0" timeOffset="1378.639">2525 979 8546 0 0,'0'0'1860'0'0,"0"0"-662"0"0,0 0-143 0 0,0 0 222 0 0,0 0 208 0 0,0 0 38 0 0,0 0-183 0 0,0 0-260 0 0,0 0-208 0 0,0 0-169 0 0,0 0-83 0 0,0 0-70 0 0,0 0-48 0 0,11 7-15 0 0,37 20-8 0 0,-45-26-374 0 0,1 1 1 0 0,0-1-1 0 0,0 0 0 0 0,0 0 1 0 0,0-1-1 0 0,0 1 0 0 0,0-1 0 0 0,0 0 1 0 0,0 0-1 0 0,0 0 0 0 0,0 0 1 0 0,0-1-1 0 0,0 0 0 0 0,-1 1 0 0 0,1-2 1 0 0,0 1-1 0 0,0 0 0 0 0,0-1 1 0 0,-1 1-1 0 0,1-1 0 0 0,-1 0 1 0 0,1-1-1 0 0,-1 1 0 0 0,0 0 0 0 0,0-1 1 0 0,1-1-106 0 0,7-3 151 0 0,13-12 76 0 0,0-1-1 0 0,-1-1 1 0 0,-2-1 0 0 0,0-2 0 0 0,-1 1 0 0 0,-1-2 0 0 0,-2-1 0 0 0,15-25-227 0 0,-24 35 32 0 0,1 1 0 0 0,-2-1 0 0 0,0 0 1 0 0,-1 0-1 0 0,0-1 0 0 0,-2 0 0 0 0,0 0 1 0 0,0 0-1 0 0,-2 0 0 0 0,0-1 0 0 0,-1-13-32 0 0,-1 29 4 0 0,0 0-1 0 0,0 0 1 0 0,0 0-1 0 0,-1 0 1 0 0,1 0-1 0 0,0 0 0 0 0,-1 0 1 0 0,0 0-1 0 0,1 0 1 0 0,-1 0-1 0 0,0 0 0 0 0,0 0 1 0 0,0 1-1 0 0,0-1 1 0 0,0 0-1 0 0,-1 1 0 0 0,1-1 1 0 0,0 1-1 0 0,-1-1 1 0 0,1 1-1 0 0,-1 0 1 0 0,1 0-1 0 0,-1-1 0 0 0,0 1 1 0 0,0 0-1 0 0,1 1 1 0 0,-1-1-1 0 0,0 0 0 0 0,0 0 1 0 0,0 1-1 0 0,0-1 1 0 0,0 1-1 0 0,0 0 0 0 0,0-1 1 0 0,0 1-1 0 0,0 0 1 0 0,0 0-1 0 0,0 0 1 0 0,0 1-4 0 0,-75 29-268 0 0,71-25 257 0 0,2-2 7 0 0,0 0 0 0 0,0 0 0 0 0,0 0 0 0 0,0 0 0 0 0,0 0 0 0 0,0 1 0 0 0,1 0 1 0 0,0 0-1 0 0,0 0 0 0 0,0 0 0 0 0,0 0 0 0 0,1 1 0 0 0,-1-1 0 0 0,1 1 0 0 0,0 0 0 0 0,1-1 0 0 0,-1 1 0 0 0,1 0 0 0 0,0 0 0 0 0,0 0 0 0 0,1 0 0 0 0,-1 0 0 0 0,1 4 4 0 0,3-6 0 0 0,0 0 0 0 0,0 0 0 0 0,0 0-1 0 0,0-1 1 0 0,1 1 0 0 0,-1-1 0 0 0,1 0-1 0 0,-1 0 1 0 0,1 0 0 0 0,0 0 0 0 0,0-1-1 0 0,0 0 1 0 0,0 1 0 0 0,0-1 0 0 0,0-1-1 0 0,0 1 1 0 0,0-1 0 0 0,1 1 0 0 0,-1-1-1 0 0,0-1 1 0 0,0 1 0 0 0,0 0 0 0 0,0-1-1 0 0,1 0 1 0 0,-1 0 0 0 0,14 0 25 0 0,-12 1-24 0 0,75 8 30 0 0,-79-8-28 0 0,0 0 0 0 0,0 1-1 0 0,1 0 1 0 0,-1-1 0 0 0,0 1 0 0 0,0 0 0 0 0,0 0-1 0 0,0 0 1 0 0,0 1 0 0 0,0-1 0 0 0,0 0 0 0 0,0 1-1 0 0,0-1 1 0 0,-1 1 0 0 0,1 0 0 0 0,-1-1 0 0 0,1 1-1 0 0,-1 0 1 0 0,0 0 0 0 0,1 0 0 0 0,-1 0 0 0 0,0 0-1 0 0,0 0 1 0 0,-1 0 0 0 0,1 1 0 0 0,0-1 0 0 0,-1 0-1 0 0,1 0 1 0 0,-1 1 0 0 0,0-1 0 0 0,1 1-3 0 0,-2 11 51 0 0,-1 0 0 0 0,0-1 1 0 0,-1 1-1 0 0,0-1 0 0 0,-1 0 1 0 0,0 0-1 0 0,-1 0 1 0 0,-1-1-1 0 0,0 1 0 0 0,-2 1-51 0 0,3-1 19 0 0,0-1 0 0 0,1 0 0 0 0,0 1 0 0 0,1 0 0 0 0,1 0 0 0 0,0 0 0 0 0,1 0 0 0 0,0 0 0 0 0,1 0 0 0 0,1 4-19 0 0,13-34-7700 0 0,-12 12 3713 0 0,2-2-7869 0 0</inkml:trace>
  <inkml:trace contextRef="#ctx0" brushRef="#br0" timeOffset="1577.293">3221 740 12219 0 0,'0'0'5950'0'0,"0"0"-4235"0"0,0 0-1161 0 0,0 0 63 0 0,0 0 141 0 0,0 0 70 0 0,0 0-105 0 0,0 0-229 0 0,0 0-235 0 0,0 0-153 0 0,0 0-90 0 0,0 0-55 0 0,-3 26-92 0 0,-5 77-180 0 0,10-78-289 0 0,6-25-1461 0 0,-2 0-7024 0 0,0 0-2607 0 0</inkml:trace>
  <inkml:trace contextRef="#ctx0" brushRef="#br0" timeOffset="1744.734">3222 246 18460 0 0,'0'0'2232'0'0,"0"0"-1119"0"0,0 0-345 0 0,0 0-104 0 0,0 0-104 0 0,0 0-128 0 0,0 0-272 0 0,0 0-184 0 0,0 0-112 0 0,0 0-104 0 0,0 0-56 0 0,0 0-144 0 0,0 0-272 0 0,0 0-760 0 0,13 85-2753 0 0,-5-74-8530 0 0</inkml:trace>
  <inkml:trace contextRef="#ctx0" brushRef="#br0" timeOffset="2160.464">3484 905 14387 0 0,'0'0'3645'0'0,"0"0"-2039"0"0,0 0-789 0 0,0 0-139 0 0,0 0-72 0 0,0 0 14 0 0,0 0-5 0 0,0 0-108 0 0,0 0-112 0 0,0 0-68 0 0,0 0-65 0 0,10-31-64 0 0,32-101-41 0 0,14 18 266 0 0,-38 90-325 0 0,-14 17-75 0 0,-2 4-23 0 0,-1 0-1 0 0,1 1 1 0 0,-1-1 0 0 0,1 0-1 0 0,0 1 1 0 0,0-1-1 0 0,0 1 1 0 0,1 0-1 0 0,-1-1 1 0 0,0 1 0 0 0,1 0-1 0 0,0 1 1 0 0,-1-1-1 0 0,1 0 1 0 0,0 1-1 0 0,0-1 1 0 0,0 1 0 0 0,0 0-1 0 0,1 0 1 0 0,22 57-103 0 0,-20 8 153 0 0,-6-56-41 0 0,-1 0 0 0 0,1 0 0 0 0,1 0 0 0 0,0-1 0 0 0,0 1 0 0 0,0 0 0 0 0,1-1 1 0 0,0 1-1 0 0,0-1 0 0 0,1 0 0 0 0,0 1 0 0 0,0-1 0 0 0,1 0 0 0 0,0-1 0 0 0,0 1 1 0 0,0-1-1 0 0,1 0 0 0 0,3 4-9 0 0,-5-9 69 0 0,0 1 1 0 0,0 0 0 0 0,0 0-1 0 0,0-1 1 0 0,0 1-1 0 0,0-1 1 0 0,0 0-1 0 0,0 0 1 0 0,0 0 0 0 0,1-1-1 0 0,-1 1 1 0 0,0-1-1 0 0,1 0 1 0 0,-1 0 0 0 0,1 0-1 0 0,-1 0 1 0 0,0 0-1 0 0,1-1 1 0 0,-1 1 0 0 0,0-1-1 0 0,0 0 1 0 0,1 0-1 0 0,-1 0 1 0 0,0-1-1 0 0,0 1 1 0 0,0-1 0 0 0,0 0-1 0 0,-1 1 1 0 0,1-1-1 0 0,0-1 1 0 0,-1 1 0 0 0,1 0-1 0 0,-1-1 1 0 0,0 1-1 0 0,1-2-69 0 0,66-101 1260 0 0,-31-2-1346 0 0,-38 107-224 0 0,12 10-11067 0 0,-9-5-667 0 0</inkml:trace>
  <inkml:trace contextRef="#ctx0" brushRef="#br0" timeOffset="3056.153">4318 633 15139 0 0,'0'0'2321'0'0,"0"0"-546"0"0,0 0-270 0 0,0 0-84 0 0,0 0-109 0 0,0 0-140 0 0,0 0-221 0 0,0 0-225 0 0,0 0-142 0 0,0 0-123 0 0,0 0-119 0 0,0 0-77 0 0,0 0-82 0 0,-20-6-63 0 0,-62-16-48 0 0,80 21-70 0 0,0 1 1 0 0,0 0 0 0 0,0-1-1 0 0,0 1 1 0 0,0 0-1 0 0,0 0 1 0 0,-1 0 0 0 0,1 1-1 0 0,0-1 1 0 0,0 0-1 0 0,0 1 1 0 0,0-1 0 0 0,0 1-1 0 0,0 0 1 0 0,0 0-1 0 0,0 0 1 0 0,0 0 0 0 0,0 0-1 0 0,1 0 1 0 0,-1 0-1 0 0,0 1 1 0 0,1-1 0 0 0,-1 1-1 0 0,1-1 1 0 0,-1 1-1 0 0,1 0-2 0 0,-6 4 5 0 0,-1 0-4 0 0,1 0 0 0 0,0 0 0 0 0,0 1 0 0 0,0 0 0 0 0,1 0 0 0 0,0 1 0 0 0,0 0-1 0 0,0 0 1 0 0,1 0 0 0 0,1 0 0 0 0,0 1 0 0 0,0 0 0 0 0,0 0 0 0 0,1 0 0 0 0,0 0 0 0 0,1 1 0 0 0,0-1 0 0 0,1 1 0 0 0,0-1 0 0 0,0 1 0 0 0,1 0 0 0 0,0 3-1 0 0,1-10-3 0 0,-1-1 0 0 0,1 0-1 0 0,0 1 1 0 0,0-1 0 0 0,0 0 0 0 0,0 0 0 0 0,0 0-1 0 0,1 0 1 0 0,-1 0 0 0 0,1 0 0 0 0,-1 0 0 0 0,1 0 0 0 0,0-1-1 0 0,-1 1 1 0 0,1-1 0 0 0,0 1 0 0 0,0-1 0 0 0,0 0-1 0 0,0 1 1 0 0,0-1 0 0 0,1 0 0 0 0,-1-1 0 0 0,0 1-1 0 0,0 0 1 0 0,1 0 0 0 0,-1-1 0 0 0,0 0 0 0 0,1 1-1 0 0,-1-1 1 0 0,2 0 3 0 0,76-4 32 0 0,-61-1-6 0 0,-1-1-1 0 0,1-2 0 0 0,-1 1 1 0 0,0-2-1 0 0,-1-1 1 0 0,0 0-1 0 0,0-1 1 0 0,-1-1-1 0 0,7-7-25 0 0,120-67 829 0 0,-140 84-810 0 0,0 1 0 0 0,0 0 0 0 0,0-1 0 0 0,0 1 0 0 0,0 1 1 0 0,0-1-1 0 0,0 0 0 0 0,0 1 0 0 0,0-1 0 0 0,1 1 0 0 0,-1 0 1 0 0,0 0-1 0 0,0 0 0 0 0,1 1 0 0 0,-1-1 0 0 0,0 1 0 0 0,0 0 1 0 0,0 0-1 0 0,0 0 0 0 0,0 0 0 0 0,0 0 0 0 0,0 0 0 0 0,0 1 0 0 0,0 0 1 0 0,-1 0-1 0 0,1-1 0 0 0,-1 1 0 0 0,1 1 0 0 0,-1-1 0 0 0,2 2-19 0 0,5 19 52 0 0,-1 0 0 0 0,-1 0 0 0 0,-1 1 0 0 0,-1 0 0 0 0,-1 0 0 0 0,-1 0-1 0 0,-1 0 1 0 0,-2 1 0 0 0,-1 16-52 0 0,2 5 14 0 0,2 483 54 0 0,-3-502-76 0 0,-2 0 0 0 0,0 0 0 0 0,-2-1 0 0 0,-1 1 0 0 0,-1-1 0 0 0,-1 0 0 0 0,-6 13 8 0 0,8-28 3 0 0,1 0 1 0 0,-1 0-1 0 0,-1 0 0 0 0,0-1 0 0 0,-1 0 1 0 0,0 0-1 0 0,0 0 0 0 0,-1-1 0 0 0,0-1 1 0 0,0 1-1 0 0,-1-1 0 0 0,-1 0 0 0 0,1-1 1 0 0,-1 0-1 0 0,0-1 0 0 0,-1 0 1 0 0,-9 4-4 0 0,16-9 3 0 0,0 0 0 0 0,0 0 1 0 0,-1 0-1 0 0,1 0 1 0 0,0-1-1 0 0,-1 1 0 0 0,1-1 1 0 0,0 0-1 0 0,-1 0 1 0 0,1-1-1 0 0,0 0 1 0 0,0 1-1 0 0,-1-1 0 0 0,1-1 1 0 0,0 1-1 0 0,0-1 1 0 0,0 1-1 0 0,0-1 1 0 0,0 0-1 0 0,1 0 0 0 0,-1-1 1 0 0,0 1-1 0 0,1-1 1 0 0,0 0-1 0 0,0 0 0 0 0,0 0 1 0 0,0 0-1 0 0,0-1 1 0 0,0 1-1 0 0,1-1 1 0 0,0 1-1 0 0,0-1 0 0 0,0 0 1 0 0,0 0-1 0 0,0 0 1 0 0,1 0-1 0 0,0 0 1 0 0,0-1-1 0 0,0 1 0 0 0,0 0 1 0 0,1 0-1 0 0,-1-1 1 0 0,1 1-1 0 0,0 0 1 0 0,0-1-1 0 0,1 1-3 0 0,-3-17 3 0 0,2 1 1 0 0,0 0-1 0 0,1 0 1 0 0,0 0-1 0 0,2 0 1 0 0,1 0 0 0 0,0 1-1 0 0,2-1 1 0 0,0 1-1 0 0,1 0 1 0 0,7-13-4 0 0,-1 4 6 0 0,1 0 1 0 0,2 2 0 0 0,0 0 0 0 0,2 0 0 0 0,1 2 0 0 0,1 0 0 0 0,0 1 0 0 0,2 2 0 0 0,1 0-1 0 0,1 1 1 0 0,0 1 0 0 0,15-8-7 0 0,-36 25 0 0 0,0 0 0 0 0,0 0 1 0 0,0 0-1 0 0,0 0 0 0 0,0 1 0 0 0,1-1 0 0 0,-1 1 0 0 0,0 0 0 0 0,1 0 0 0 0,-1 0 0 0 0,1 0 1 0 0,-1 1-1 0 0,1 0 0 0 0,0-1 0 0 0,-1 1 0 0 0,1 0 0 0 0,-1 1 0 0 0,1-1 0 0 0,-1 0 0 0 0,1 1 1 0 0,-1 0-1 0 0,1 0 0 0 0,-1 0 0 0 0,1 0 0 0 0,-1 1 0 0 0,0-1 0 0 0,0 1 0 0 0,0 0 0 0 0,0 0 0 0 0,0 0 1 0 0,0 0-1 0 0,0 1 0 0 0,-1-1 0 0 0,1 1 0 0 0,-1 0 0 0 0,0-1 0 0 0,1 3 0 0 0,9 64 175 0 0,-12-68-94 0 0,0-1 13 0 0,0 0 14 0 0,0 0 38 0 0,0 0-19 0 0,0 0 21 0 0,0 0 25 0 0,0 0-54 0 0,0 0-8 0 0,0 0-58 0 0,0 0-62 0 0,-9-12-3240 0 0,4 5-7396 0 0,4 3-2283 0 0</inkml:trace>
  <inkml:trace contextRef="#ctx0" brushRef="#br0" timeOffset="12016.366">398 1826 0 0 0,'0'0'271'0'0,"0"0"1006"0"0,0 0 198 0 0,0 0-48 0 0,0 0-6 0 0,0 0-12 0 0,0 0-23 0 0,0 0-85 0 0,0 0-110 0 0,0 0-109 0 0,0 0-73 0 0,0 0 6251 0 0,-3 0-7465 0 0,-193 18 3814 0 0,95 12-1813 0 0,98-25-1772 0 0,0 0 0 0 0,0 1 0 0 0,1-1 0 0 0,0 1 0 0 0,0 0 0 0 0,0-1 0 0 0,1 1 0 0 0,0 0 0 0 0,0 0 0 0 0,0 0 0 0 0,1 0 0 0 0,0 0-1 0 0,0 0 1 0 0,0 0 0 0 0,2 4-24 0 0,-3 16 78 0 0,-10 245 732 0 0,-4-106-360 0 0,-7-13 25 0 0,4 194 223 0 0,7-276-476 0 0,11-70-201 0 0,0 0 3 0 0,0 0-8 0 0,0 0-29 0 0,0 0 6 0 0,0 0 15 0 0,0 0-8 0 0,0 0 11 0 0,2 4 388 0 0,228-3 423 0 0,-67-2-337 0 0,-162 1-456 0 0,-1 0 0 0 0,0 0 5 0 0,0 0-10 0 0,0 0 10 0 0,0 0 2 0 0,0 0 3 0 0,0 0-24 0 0,0 0 1 0 0,0 0 30 0 0,0 0-6 0 0,0 0-41 0 0,0 0-14 0 0,0 0 26 0 0,0 0 9 0 0,0 0-15 0 0,0 0-14 0 0,0 0 28 0 0,0 0 3 0 0,0 0 25 0 0,0 0-48 0 0,0 0-14 0 0,0 0 3 0 0,0 0-7 0 0,0 0 11 0 0,0 0 16 0 0,0 0 2 0 0,0 0-33 0 0,0 0 38 0 0,0 0-7 0 0,0 0-10 0 0,0 0 34 0 0,0 0-10 0 0,0 0-13 0 0,0 0-26 0 0,0 0-1 0 0,0 0 28 0 0,0 0 4 0 0,0 0-8 0 0,0 0-14 0 0,0 0 1 0 0,0 0-28 0 0,0 0 26 0 0,0 0-14 0 0,0 0-7 0 0,0 0-53 0 0,0 0-62 0 0,-1-2-2129 0 0,0-6-8537 0 0,1 7-1814 0 0</inkml:trace>
  <inkml:trace contextRef="#ctx0" brushRef="#br0" timeOffset="19762.328">382 2496 6473 0 0,'0'0'1587'0'0,"0"0"-293"0"0,0 0 38 0 0,0 0 263 0 0,0 0 204 0 0,0 0-33 0 0,0 0-324 0 0,0 0-417 0 0,0 0-293 0 0,0 0-119 0 0,0 0-56 0 0,9 4 4407 0 0,-7-1-4896 0 0,1 0 1 0 0,-1 0-1 0 0,1 0 0 0 0,0-1 1 0 0,-1 1-1 0 0,1-1 1 0 0,0 0-1 0 0,1 1 0 0 0,-1-1 1 0 0,0-1-1 0 0,1 1 1 0 0,-1-1-1 0 0,1 1 0 0 0,-1-1 1 0 0,1 0-1 0 0,-1 0 1 0 0,3 0-69 0 0,6 0 144 0 0,0 0 0 0 0,0 0 1 0 0,0-1-1 0 0,1-1 0 0 0,-1 0 0 0 0,0-1 1 0 0,0 0-1 0 0,0-1 0 0 0,-1 0 1 0 0,12-5-145 0 0,99-71 829 0 0,-120 77-802 0 0,0 1 0 0 0,0-1 0 0 0,0 0-1 0 0,0 0 1 0 0,-1 0 0 0 0,1 0 0 0 0,0-1 0 0 0,-1 1 0 0 0,0 0 0 0 0,0-1-1 0 0,0 1 1 0 0,0-1 0 0 0,0 1 0 0 0,0-1 0 0 0,0 0 0 0 0,-1 1-1 0 0,0-1 1 0 0,1 0 0 0 0,-1 1 0 0 0,0-1 0 0 0,0 0 0 0 0,0 1 0 0 0,-1-1-1 0 0,1 0 1 0 0,-1 1 0 0 0,1-1 0 0 0,-1 0 0 0 0,0 1 0 0 0,0-1-1 0 0,0 1 1 0 0,0-1 0 0 0,-1 1 0 0 0,1 0 0 0 0,-1 0 0 0 0,1-1-1 0 0,-1 1 1 0 0,0 0 0 0 0,1 0 0 0 0,-3-1-27 0 0,-5-2 5 0 0,-1-1-1 0 0,0 1 1 0 0,0 1 0 0 0,0-1 0 0 0,0 2-1 0 0,-1 0 1 0 0,0 0 0 0 0,0 1 0 0 0,0 0-1 0 0,0 0 1 0 0,0 2 0 0 0,0-1 0 0 0,0 1-1 0 0,0 1 1 0 0,0 0 0 0 0,0 1 0 0 0,0 0-1 0 0,-3 1-4 0 0,-10 4 20 0 0,17-6-10 0 0,-1 1 1 0 0,1 0-1 0 0,0 0 0 0 0,0 1 0 0 0,0 0 0 0 0,0 0 0 0 0,0 1 1 0 0,0-1-1 0 0,1 2 0 0 0,0-1 0 0 0,0 1 0 0 0,0 0 0 0 0,0 1-10 0 0,-28 38 68 0 0,13 31 5 0 0,15 41 80 0 0,7-110-138 0 0,0 0 0 0 0,0 0 0 0 0,0 0 0 0 0,1-1 1 0 0,0 1-1 0 0,0-1 0 0 0,0 1 0 0 0,1-1 0 0 0,-1 0 0 0 0,1 1 1 0 0,1-2-1 0 0,-1 1 0 0 0,1 0 0 0 0,0-1 0 0 0,0 1 0 0 0,0-1 1 0 0,0 0-1 0 0,1 0 0 0 0,0-1 0 0 0,0 1 0 0 0,0-1 0 0 0,0 0 0 0 0,0-1 1 0 0,0 1-1 0 0,1-1 0 0 0,4 1-15 0 0,9 3 87 0 0,1-1 1 0 0,0 0-1 0 0,0-2 0 0 0,0 0 1 0 0,0-1-1 0 0,1-1 0 0 0,1-2-87 0 0,80-5 416 0 0,-91 3-561 0 0,-3 0 529 0 0,-7-3-2955 0 0,0-6-4663 0 0,1 6-5131 0 0</inkml:trace>
  <inkml:trace contextRef="#ctx0" brushRef="#br0" timeOffset="21456.414">1126 1863 8530 0 0,'0'0'2139'0'0,"0"0"-321"0"0,0 0-123 0 0,0 0 2 0 0,0 0-23 0 0,0 0-234 0 0,0 0-373 0 0,0 0-373 0 0,0 0-283 0 0,0 0-129 0 0,0 0-63 0 0,0 0 17 0 0,0 0 51 0 0,0 3 46 0 0,20 215 3884 0 0,-6-84-3443 0 0,-7 1-1 0 0,-6 64-773 0 0,-34-9 485 0 0,33-189-493 0 0,3-1 775 0 0,-3 0-843 0 0,0 0-49 0 0,-1-29-6308 0 0,1 24 679 0 0,0-2-6179 0 0</inkml:trace>
  <inkml:trace contextRef="#ctx0" brushRef="#br0" timeOffset="24757.481">1630 2404 0 0 0,'0'0'890'0'0,"0"0"953"0"0,0 0 305 0 0,0 0-44 0 0,0 0-190 0 0,0 0-300 0 0,0 0-274 0 0,0 0-160 0 0,0 0-126 0 0,0 0-50 0 0,0 0-44 0 0,-11-12 2324 0 0,2 12-3114 0 0,1 0 0 0 0,-1 1 0 0 0,1 0 0 0 0,0 0 0 0 0,-1 1 0 0 0,1 0-1 0 0,0 0 1 0 0,0 1 0 0 0,0 0 0 0 0,0 1 0 0 0,0-1 0 0 0,1 2 0 0 0,0-1 0 0 0,0 1 0 0 0,0 0 0 0 0,0 0 0 0 0,1 1 0 0 0,0 0 0 0 0,0 0 0 0 0,0 0 0 0 0,1 1 0 0 0,0 0 0 0 0,-3 6-170 0 0,1-4 33 0 0,1 0 0 0 0,1 0 0 0 0,-1 1 0 0 0,2 0 0 0 0,-1 0 0 0 0,1 1 0 0 0,1-1 0 0 0,0 1 0 0 0,1 0 0 0 0,0-1 0 0 0,0 1 0 0 0,1 0 0 0 0,0 0 0 0 0,1 0 0 0 0,1 0 0 0 0,0 0 0 0 0,0 0 0 0 0,2 7-33 0 0,-2-14 31 0 0,-1 0 0 0 0,1 0 0 0 0,0 0-1 0 0,1 0 1 0 0,-1 0 0 0 0,1 0 0 0 0,-1 0 0 0 0,1 0-1 0 0,0-1 1 0 0,1 1 0 0 0,-1-1 0 0 0,1 1-1 0 0,-1-1 1 0 0,1 0 0 0 0,0 0 0 0 0,0 0-1 0 0,0 0 1 0 0,1-1 0 0 0,-1 1 0 0 0,1-1-1 0 0,-1 0 1 0 0,1 0 0 0 0,0 0 0 0 0,0 0 0 0 0,0-1-1 0 0,0 0 1 0 0,0 0 0 0 0,0 0 0 0 0,3 1-31 0 0,-3-2 65 0 0,0 0 1 0 0,0-1 0 0 0,0 1 0 0 0,0-1 0 0 0,0 1-1 0 0,0-1 1 0 0,0 0 0 0 0,0-1 0 0 0,0 1 0 0 0,0-1-1 0 0,-1 0 1 0 0,1 1 0 0 0,0-2 0 0 0,-1 1-1 0 0,0 0 1 0 0,0-1 0 0 0,1 1 0 0 0,-1-1 0 0 0,-1 0-1 0 0,1 0 1 0 0,1-2-66 0 0,19-22 182 0 0,0-1-1 0 0,-2-1 1 0 0,-2-1 0 0 0,0-1-1 0 0,-1-3-181 0 0,-7 15 48 0 0,50-120 172 0 0,-58 122-109 0 0,-4 23-43 0 0,-19 162-4 0 0,21-162-63 0 0,1-1 0 0 0,1 0 0 0 0,-1 1 0 0 0,1-1 0 0 0,0 0 0 0 0,0-1 0 0 0,0 1 0 0 0,0 0 0 0 0,1-1 0 0 0,0 0 0 0 0,0 0 0 0 0,0 0 0 0 0,1 0 0 0 0,-1-1 0 0 0,1 0 0 0 0,0 1 0 0 0,0-2 0 0 0,0 1 0 0 0,0-1 0 0 0,0 1-1 0 0,2 0 10 0 0,-1 0 0 0 0,1 0-1 0 0,-1 0 1 0 0,1-1 0 0 0,0 0 0 0 0,0 0-1 0 0,0 0 1 0 0,0-1 0 0 0,0 0-1 0 0,0-1 1 0 0,0 1 0 0 0,0-2 0 0 0,0 1-1 0 0,0-1 1 0 0,1 0 0 0 0,-1 0 0 0 0,0-1-1 0 0,-1 1 1 0 0,1-2 0 0 0,0 1-1 0 0,-1-1 1 0 0,1 0 0 0 0,-1 0 0 0 0,4-4-10 0 0,10-10 78 0 0,-2 0 0 0 0,0-2 0 0 0,-1 0 1 0 0,-1-1-1 0 0,0-1 0 0 0,10-20-78 0 0,51-77 53 0 0,-75 116-53 0 0,1 0-1 0 0,-1 1 1 0 0,1-1-1 0 0,0 0 1 0 0,-1 1-1 0 0,1-1 1 0 0,0 1-1 0 0,0 0 0 0 0,0 0 1 0 0,0 0-1 0 0,0 0 1 0 0,0 1-1 0 0,0-1 1 0 0,0 1-1 0 0,0 0 1 0 0,0 0-1 0 0,0 0 0 0 0,0 0 1 0 0,0 0-1 0 0,0 1 1 0 0,0-1-1 0 0,0 1 1 0 0,0 0-1 0 0,0 0 1 0 0,0 0-1 0 0,0 0 0 0 0,0 1 1 0 0,0-1-1 0 0,-1 1 1 0 0,1-1-1 0 0,-1 1 1 0 0,1 0-1 0 0,-1 0 1 0 0,0 0-1 0 0,0 1 0 0 0,0-1 1 0 0,0 0-1 0 0,0 1 1 0 0,0-1-1 0 0,0 1 1 0 0,0 3 0 0 0,5 2 28 0 0,0 1 1 0 0,-1 1 0 0 0,-1-1 0 0 0,0 1-1 0 0,0 0 1 0 0,-1 0 0 0 0,0 1-1 0 0,0-1 1 0 0,-1 1 0 0 0,-1 0 0 0 0,0 0-1 0 0,0 0 1 0 0,-1 0 0 0 0,-1 0-1 0 0,0 0 1 0 0,0 0 0 0 0,-2 7-29 0 0,1-12 26 0 0,-1 1 1 0 0,0-1-1 0 0,-1 0 1 0 0,1 0 0 0 0,-1 0-1 0 0,0 0 1 0 0,-1 0-1 0 0,0-1 1 0 0,1 1-1 0 0,-2-1 1 0 0,1 0-1 0 0,0 0 1 0 0,-1-1-1 0 0,0 1 1 0 0,0-1 0 0 0,-6 4-27 0 0,-15 15 14 0 0,-33 10-149 0 0,76-44-48 0 0,-1 4 185 0 0,-1 0-1 0 0,1 1 1 0 0,1 1-1 0 0,-1 1 1 0 0,1 0-1 0 0,-1 1 1 0 0,1 1-1 0 0,13-1-1 0 0,-16 3 11 0 0,0-1 0 0 0,0-1 0 0 0,0 0 0 0 0,0-2 0 0 0,0 1 0 0 0,-1-1 0 0 0,1-1 0 0 0,8-5-11 0 0,5-3 96 0 0,-1-2 0 0 0,-1-1 0 0 0,-1-1-1 0 0,0-1 1 0 0,20-19-96 0 0,-27 19 94 0 0,-2 0 0 0 0,0-1 0 0 0,-1 0 0 0 0,-1-1 1 0 0,-1-1-1 0 0,-1 0 0 0 0,6-16-94 0 0,-2 4 37 0 0,-2 0 0 0 0,-2 0 1 0 0,-1-1-1 0 0,-1-1 0 0 0,-2 1 1 0 0,-1-3-38 0 0,-5-99 84 0 0,-20 99-19 0 0,3 60-130 0 0,-37 91 192 0 0,49-98-106 0 0,0 0 1 0 0,1 0-1 0 0,1 1 1 0 0,1-1-1 0 0,0 1 1 0 0,1 0-1 0 0,1-1 1 0 0,0 1-1 0 0,1-1 1 0 0,1 1-1 0 0,3 6-21 0 0,0 15 54 0 0,13 234-35 0 0,-25-232-15 0 0,6-39-15 0 0,0-75-5605 0 0,1 65 4573 0 0,3-21-3395 0 0,-3 11-3097 0 0,-1 7-3726 0 0</inkml:trace>
  <inkml:trace contextRef="#ctx0" brushRef="#br0" timeOffset="25083.409">2508 2235 10226 0 0,'0'0'2209'0'0,"0"0"-270"0"0,0 0-120 0 0,0 0-59 0 0,0 0-190 0 0,0 0-297 0 0,0 0-343 0 0,0 0-242 0 0,0 0-136 0 0,0 0-36 0 0,0 0 60 0 0,0 0 78 0 0,0 0 49 0 0,9 1-19 0 0,47 2 256 0 0,0-1 1 0 0,0-4 0 0 0,0-1-1 0 0,15-6-940 0 0,96-2 578 0 0,-115 8-568 0 0,-52 3-34 0 0,0 0-32 0 0,0 0-35 0 0,0 0-50 0 0,0 0-94 0 0,0 0-165 0 0,-4 0-2959 0 0,2 0-814 0 0,-1 0-7779 0 0</inkml:trace>
  <inkml:trace contextRef="#ctx0" brushRef="#br0" timeOffset="27338.19">3270 2481 11482 0 0,'0'0'2556'0'0,"0"0"-792"0"0,0 0-438 0 0,0 0-34 0 0,0 0 48 0 0,0 0-109 0 0,0 0-260 0 0,0 0-307 0 0,0 0-169 0 0,0 0-34 0 0,0 0 42 0 0,3 8 29 0 0,14 68 978 0 0,-8 28-14 0 0,-40-79-3505 0 0,25-26-2722 0 0,2-5-3899 0 0,3 3-2903 0 0</inkml:trace>
  <inkml:trace contextRef="#ctx0" brushRef="#br0" timeOffset="27582.918">3239 2113 12155 0 0,'0'0'1984'0'0,"0"0"-688"0"0,0 0-424 0 0,0 0-223 0 0,0 0-185 0 0,0 0-160 0 0,0 0-184 0 0,0 0-216 0 0,0 0-192 0 0,0 0-312 0 0,0 0-865 0 0,0 0-3512 0 0,0 0-5441 0 0</inkml:trace>
  <inkml:trace contextRef="#ctx0" brushRef="#br0" timeOffset="28040.541">3758 2415 408 0 0,'0'0'1518'0'0,"0"0"77"0"0,0 0 132 0 0,0 0 101 0 0,0 0-55 0 0,0 0-125 0 0,0 0-94 0 0,0 0-143 0 0,0 0-81 0 0,0 0-123 0 0,0 0-74 0 0,0 0-40 0 0,0 0-115 0 0,0-3-85 0 0,0 2-777 0 0,1 0 0 0 0,-1 0 0 0 0,0 0 0 0 0,-1 0 0 0 0,1 0 0 0 0,0-1 0 0 0,0 1 0 0 0,0 0 0 0 0,-1 0 0 0 0,1 0 0 0 0,0 0 0 0 0,-1 0-1 0 0,1 0 1 0 0,-1 0 0 0 0,1 1 0 0 0,-1-1 0 0 0,0 0 0 0 0,1 0 0 0 0,-1 0 0 0 0,0 0 0 0 0,0 1 0 0 0,1-1 0 0 0,-1 0 0 0 0,0 1 0 0 0,0-1 0 0 0,0 1 0 0 0,0-1-1 0 0,0 1 1 0 0,0-1 0 0 0,0 1 0 0 0,0-1 0 0 0,0 1 0 0 0,0 0 0 0 0,0 0 0 0 0,0 0 0 0 0,0-1 0 0 0,0 1 0 0 0,0 0 0 0 0,0 0 0 0 0,0 0 0 0 0,0 1 0 0 0,0-1 0 0 0,-1 0-1 0 0,1 0 1 0 0,0 1-116 0 0,-4-2 105 0 0,-1 1-1 0 0,0 0 0 0 0,1 0 1 0 0,-1 1-1 0 0,0 0 0 0 0,1 0 1 0 0,-1 0-1 0 0,1 1 0 0 0,-1 0 1 0 0,1 0-1 0 0,0 0 0 0 0,0 0 1 0 0,0 1-1 0 0,0 0 0 0 0,0 0 1 0 0,1 0-1 0 0,-1 1 0 0 0,1 0-104 0 0,-4 2 15 0 0,0 1 0 0 0,0 1 0 0 0,1-1-1 0 0,0 1 1 0 0,0 0 0 0 0,1 1 0 0 0,0 0 0 0 0,0 0-1 0 0,1 0 1 0 0,0 0 0 0 0,1 1 0 0 0,0 0 0 0 0,1 0-1 0 0,0 0 1 0 0,0 0 0 0 0,1 0 0 0 0,1 1 0 0 0,-1-1 0 0 0,2 4-15 0 0,0-9 7 0 0,0-1 1 0 0,0 1 0 0 0,0 0 0 0 0,1 0 0 0 0,0-1 0 0 0,0 1 0 0 0,0 0 0 0 0,1-1 0 0 0,0 1 0 0 0,0-1-1 0 0,0 1 1 0 0,0-1 0 0 0,0 0 0 0 0,1 0 0 0 0,0 0 0 0 0,0 0 0 0 0,0-1 0 0 0,0 1 0 0 0,1-1 0 0 0,-1 0-1 0 0,1 0 1 0 0,0 0 0 0 0,0 0 0 0 0,0-1 0 0 0,0 1 0 0 0,3 0-8 0 0,7 2 42 0 0,1 0 0 0 0,0-1 0 0 0,0 0 1 0 0,1-1-1 0 0,-1-1 0 0 0,1-1 0 0 0,-1 0 0 0 0,1-1 0 0 0,-1 0 1 0 0,1-2-1 0 0,-1 0 0 0 0,1 0 0 0 0,14-5-42 0 0,28-17 19 0 0,-51 15-3254 0 0,-4-3-3386 0 0,-3 9-5679 0 0</inkml:trace>
  <inkml:trace contextRef="#ctx0" brushRef="#br0" timeOffset="29822.918">4016 1944 512 0 0,'0'0'1499'0'0,"0"0"-92"0"0,0 0-68 0 0,0 0-57 0 0,0 0 113 0 0,0 0 89 0 0,0 0 0 0 0,0 0-29 0 0,0 0-117 0 0,0 0-91 0 0,0 0-36 0 0,0 0-79 0 0,-3-4-104 0 0,0 1-571 0 0,-4-8-160 0 0,5 0 2666 0 0,2 10-2491 0 0,0 1-68 0 0,0 0-52 0 0,7-8 407 0 0,2 3-650 0 0,0 0 0 0 0,1 1 0 0 0,-1 0 0 0 0,1 1 0 0 0,0-1 0 0 0,0 2 1 0 0,1 0-1 0 0,-1 0 0 0 0,0 0 0 0 0,1 2 0 0 0,-1-1 0 0 0,1 1 0 0 0,-1 1 0 0 0,1 0-109 0 0,-4-1 55 0 0,-4 2-22 0 0,-1-1 1 0 0,1 1-1 0 0,-1 0 1 0 0,1 0-1 0 0,-1 1 1 0 0,0-1-1 0 0,0 0 1 0 0,0 1-1 0 0,0-1 1 0 0,-1 1 0 0 0,1 0-1 0 0,-1 0 1 0 0,1-1-1 0 0,-1 1 1 0 0,0 0-1 0 0,0 0 1 0 0,0 0-1 0 0,-1 0 1 0 0,1 0-1 0 0,-1 1 1 0 0,0-1-1 0 0,1 2-33 0 0,2 7 74 0 0,2 16 118 0 0,-1-1 0 0 0,-1 1 1 0 0,-1 0-1 0 0,-2 1 1 0 0,-2 25-193 0 0,1 9 224 0 0,3 199 302 0 0,27-5-149 0 0,-40-172-139 0 0,-6 43 279 0 0,26-112-401 0 0,6 60 90 0 0,-25-75 1274 0 0,-109-23-1317 0 0,-28 15-129 0 0,132 0-316 0 0,15 6 28 0 0,13-14-3780 0 0,-5 9-644 0 0,1 1-7465 0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24 107 304 0 0,'0'0'1466'0'0,"0"0"-47"0"0,0 0 188 0 0,0 0 206 0 0,0 0 116 0 0,0 0-81 0 0,0 0-229 0 0,0 0-289 0 0,0 0-222 0 0,0 0-145 0 0,0 0-84 0 0,-1-5 545 0 0,1 4 3592 0 0,-13 34-4333 0 0,11-34 2080 0 0,18-80-2146 0 0,-10 31-307 0 0,-6 49-297 0 0,0 1 11 0 0,0 0 32 0 0,0 0-16 0 0,0 0-5 0 0,0 0-15 0 0,0 0-4 0 0,-2 16 377 0 0,-18 48 3 0 0,20-63-380 0 0,0 21-3126 0 0,-3-13-1870 0 0,1-7 1869 0 0,0 5-8730 0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5:4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60 6977 0 0,'0'0'2196'0'0,"0"0"-328"0"0,0 0-134 0 0,0 0 17 0 0,0 0-86 0 0,0 0-247 0 0,0 0-327 0 0,0 0-285 0 0,0 0-210 0 0,0 0-126 0 0,0 0-27 0 0,0 0-28 0 0,0 0-31 0 0,-16 22 1039 0 0,53-66 2391 0 0,-18 10-3177 0 0,-38 46 212 0 0,-6 20 274 0 0,44-67-1018 0 0,-19 34-72 0 0,0 1-2 0 0,0 0-4 0 0,0 0-3 0 0,0 0-15 0 0,0 0 30 0 0,-11 15 43 0 0,7 0 66 0 0,21-38 66 0 0,-17 23-224 0 0,0 0 24 0 0,0 0 7 0 0,0 0-12 0 0,0 0-35 0 0,0 0-22 0 0,0 0-10 0 0,4 11-1926 0 0,5-11-325 0 0,-6 0-1363 0 0,1 0-4045 0 0,1 0-5291 0 0</inkml:trace>
  <inkml:trace contextRef="#ctx0" brushRef="#br0" timeOffset="8820.222">109 30 0 0 0,'0'0'631'0'0,"0"0"57"0"0,0 0-5 0 0,0 0-71 0 0,0 0-53 0 0,0 0 11 0 0,0 0 39 0 0,-3-1 57 0 0,-25-5 2969 0 0,28 6-2487 0 0,0 0 76 0 0,0 0 30 0 0,0 0-69 0 0,0 0-145 0 0,0 0-155 0 0,0 0-143 0 0,0 0-121 0 0,0 0-49 0 0,0 0-48 0 0,0 0-56 0 0,0 0-13 0 0,0 0-13 0 0,0 0-35 0 0,-8 15 1118 0 0,-3 3-989 0 0,28-33 1269 0 0,0-24 843 0 0,-17 38-2487 0 0,0 1 4 0 0,0 0-33 0 0,0 0 3 0 0,0 0 6 0 0,0 0-11 0 0,0 0-28 0 0,-20 0 96 0 0,16 2-196 0 0,-1 0-1 0 0,0 1 1 0 0,1 0 0 0 0,-1 0 0 0 0,1 0 0 0 0,0 0-1 0 0,0 1 1 0 0,0-1 0 0 0,0 1 0 0 0,1 0 0 0 0,0 0-1 0 0,-1 1 1 0 0,2-1 0 0 0,-1 1 0 0 0,0-1 0 0 0,1 1 0 0 0,-2 3-2 0 0,-2 22 294 0 0,7-30-203 0 0,4-8 946 0 0,13-17-182 0 0,-19 19-2825 0 0,1 1-7305 0 0,0 1-2613 0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1272 0 0,'0'0'1850'0'0,"0"0"-376"0"0,0 0-54 0 0,0 0 175 0 0,0 0 271 0 0,0 0 209 0 0,0 0-48 0 0,0 0-260 0 0,0 0-335 0 0,0 0-332 0 0,0 0-258 0 0,-2-4-138 0 0,2 4-181 0 0,-1 0 0 0 0,1 1 1 0 0,0-1-1 0 0,0 0 0 0 0,-1 0 0 0 0,1 0 0 0 0,0 0-523 0 0,34 122 1843 0 0,70 213-441 0 0,-86-261-1230 0 0,-3 1-1 0 0,-3 1 1 0 0,-4 0 0 0 0,-2 3-172 0 0,1 11 162 0 0,-3-55-108 0 0,1 0-1 0 0,2-1 1 0 0,1 0-1 0 0,2 0 0 0 0,8 18-53 0 0,7-18 491 0 0,-25-34-436 0 0,0 0 17 0 0,0 0 17 0 0,8-31 930 0 0,229-729-415 0 0,-145 473-424 0 0,-71 180-5 0 0,-21 107-150 0 0,0 0-32 0 0,0 0 18 0 0,0 0-15 0 0,0 0-3 0 0,0 0 29 0 0,0 0-9 0 0,0 0-24 0 0,0 0-3 0 0,0 0-1 0 0,0 0-16 0 0,0 0 10 0 0,0 0-11 0 0,0 0-32 0 0,0 0 12 0 0,0 0-13 0 0,0 0 2 0 0,0 0-2 0 0,0 0-66 0 0,0 0-58 0 0,0 0-43 0 0,0 0-36 0 0,13 17-4185 0 0,-7-5-4565 0 0,-5-8-2402 0 0</inkml:trace>
  <inkml:trace contextRef="#ctx0" brushRef="#br0" timeOffset="5091.85">577 1058 4241 0 0,'0'0'1516'0'0,"0"0"-209"0"0,0 0 105 0 0,0 0 215 0 0,0 0 69 0 0,0 0-156 0 0,0 0-308 0 0,0 0-285 0 0,0 0-75 0 0,0 0-2 0 0,0 0-37 0 0,4 1-69 0 0,125 28 5615 0 0,-74-48-5009 0 0,-54 18-1319 0 0,1 0 1 0 0,0-1 0 0 0,0 1 0 0 0,-1-1 0 0 0,1 1-1 0 0,0-1 1 0 0,-1 0 0 0 0,0 1 0 0 0,1-1-1 0 0,-1 0 1 0 0,0 0 0 0 0,0 0 0 0 0,0 0-1 0 0,0 0 1 0 0,0 0 0 0 0,-1-1 0 0 0,1 1-1 0 0,-1 0 1 0 0,1 0 0 0 0,-1 0 0 0 0,0-1-1 0 0,0 1 1 0 0,0 0 0 0 0,0-1 0 0 0,0 1 0 0 0,0 0-1 0 0,-1-1-51 0 0,-4-1 18 0 0,1 0-1 0 0,-1 0 0 0 0,-1 0 1 0 0,1 1-1 0 0,0 0 0 0 0,-1 0 1 0 0,0 0-1 0 0,0 0 0 0 0,0 1 1 0 0,0 0-1 0 0,0 1 0 0 0,0-1 1 0 0,0 1-1 0 0,-1 0 0 0 0,1 1 1 0 0,0-1-1 0 0,-6 2-17 0 0,7-2 8 0 0,1 1 0 0 0,-1 0-1 0 0,0 0 1 0 0,1 0 0 0 0,-1 1-1 0 0,1 0 1 0 0,-1 0 0 0 0,1 0 0 0 0,-1 0-1 0 0,1 1 1 0 0,0-1 0 0 0,0 1 0 0 0,-1 0-1 0 0,1 1 1 0 0,-2 1-8 0 0,-68 80 464 0 0,70-75-432 0 0,1 0-1 0 0,0 0 1 0 0,1 0 0 0 0,-1 0-1 0 0,2 1 1 0 0,0-1 0 0 0,0 1-1 0 0,0-1 1 0 0,1 1 0 0 0,1 0-1 0 0,0 2-31 0 0,1-5 44 0 0,0 0 0 0 0,0-1 0 0 0,1 1 0 0 0,0-1 0 0 0,0 1-1 0 0,1-1 1 0 0,0-1 0 0 0,0 1 0 0 0,0 0 0 0 0,1-1 0 0 0,-1 0 0 0 0,2 0 0 0 0,-1 0-1 0 0,0-1 1 0 0,1 1 0 0 0,0-1 0 0 0,0-1 0 0 0,0 1 0 0 0,0-1 0 0 0,0 0-1 0 0,1-1 1 0 0,-1 1 0 0 0,1-1 0 0 0,0 0 0 0 0,0-1 0 0 0,0 0 0 0 0,0 0-1 0 0,6 0-42 0 0,-11-1 19 0 0,8 2 78 0 0,0-1 0 0 0,1 0 0 0 0,-1 0 0 0 0,0-1 0 0 0,0 0 0 0 0,1-1 0 0 0,-1-1 0 0 0,0 1 0 0 0,0-1 0 0 0,1-1-98 0 0,63-27 456 0 0,-74 30-470 0 0,0 0 0 0 0,0 0 0 0 0,-1 0 0 0 0,1 0 0 0 0,0-1 0 0 0,0 1 0 0 0,0 0 0 0 0,0 0 0 0 0,-1 0 0 0 0,1 0 0 0 0,0-1 0 0 0,0 1 0 0 0,0 0 0 0 0,0 0 0 0 0,0 0 0 0 0,0-1 0 0 0,0 1 0 0 0,0 0 0 0 0,-1 0 0 0 0,1 0 0 0 0,0-1 0 0 0,0 1 0 0 0,0 0 0 0 0,0 0 0 0 0,0 0 0 0 0,0-1 0 0 0,0 1 14 0 0,-15 1-782 0 0,-3 1-1383 0 0,7 1-4826 0 0,6 0-5546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6305 0 0,'0'0'2762'0'0,"0"0"-847"0"0,0 0-417 0 0,0 0-102 0 0,0 0-57 0 0,0 0-108 0 0,0 0-141 0 0,0 0-195 0 0,0 0-183 0 0,0 0-164 0 0,0 0-111 0 0,0 0-73 0 0,0 0-41 0 0,-21 18-3 0 0,-69 59-12 0 0,52-11 207 0 0,33-50-358 0 0,-11 45 376 0 0,3 0 0 0 0,3 0-1 0 0,2 2 1 0 0,1 36-533 0 0,0-9 261 0 0,3 110 45 0 0,4-196-288 0 0,1 0 0 0 0,0-1 0 0 0,0 1 0 0 0,0 0 0 0 0,0 0 0 0 0,0-1 0 0 0,1 1 0 0 0,0-1 0 0 0,-1 1 0 0 0,1-1 0 0 0,0 0-1 0 0,1 0 1 0 0,-1 0 0 0 0,1 0 0 0 0,-1 0 0 0 0,1 0 0 0 0,0-1 0 0 0,0 1 0 0 0,0-1 0 0 0,0 0 0 0 0,0 0 0 0 0,1 0 0 0 0,-1 0 0 0 0,1-1 0 0 0,-1 1 0 0 0,1-1-1 0 0,0 0 1 0 0,-1 0 0 0 0,1 0 0 0 0,0-1 0 0 0,0 1 0 0 0,0-1 0 0 0,-1 0 0 0 0,1 0 0 0 0,0 0 0 0 0,0-1 0 0 0,0 1 0 0 0,0-1 0 0 0,-1 0 0 0 0,1 0 0 0 0,0 0-1 0 0,-1 0 1 0 0,1-1 0 0 0,-1 0 0 0 0,1 1 0 0 0,-1-1 0 0 0,2-2-18 0 0,41-25 140 0 0,-1-2 0 0 0,-2-1 0 0 0,-1-3 0 0 0,-2-2 0 0 0,-1-1 0 0 0,-2-2 0 0 0,-2-1 0 0 0,15-26-140 0 0,-20 32 23 0 0,-2-1-1 0 0,-2-2 1 0 0,-1-1-1 0 0,-2 0 1 0 0,-2-2 0 0 0,-2-1-1 0 0,-1 0 1 0 0,-3-1-1 0 0,5-23-22 0 0,-13-38 247 0 0,-8 104-244 0 0,0-1 0 0 0,0 1 0 0 0,1-1 0 0 0,-1 1 1 0 0,0 0-1 0 0,0 0 0 0 0,0-1 0 0 0,0 1 0 0 0,0 0 0 0 0,0 0 1 0 0,0 0-1 0 0,0 0 0 0 0,0 0 0 0 0,0 0 0 0 0,1 0 1 0 0,-1 1-1 0 0,0-1 0 0 0,0 0 0 0 0,0 0 0 0 0,0 1 0 0 0,0-1 1 0 0,0 0-1 0 0,1 1 0 0 0,-1-1 0 0 0,0 1 0 0 0,0-1 0 0 0,0 1 1 0 0,1 0-1 0 0,-1-1 0 0 0,0 1 0 0 0,1 0 0 0 0,-1-1 0 0 0,1 1 1 0 0,-1 0-1 0 0,1 0 0 0 0,-1-1 0 0 0,1 1 0 0 0,-1 0 0 0 0,1 0 1 0 0,0 0-1 0 0,0 0 0 0 0,-1 0 0 0 0,1-1 0 0 0,0 1 0 0 0,0 0 1 0 0,0 0-1 0 0,0 0 0 0 0,0 0-3 0 0,-20 35 71 0 0,3 0 1 0 0,1 1 0 0 0,1 1-1 0 0,2 1 1 0 0,2 0-1 0 0,2 0 1 0 0,1 1-1 0 0,2 0 1 0 0,2 0 0 0 0,1 1-1 0 0,3-1 1 0 0,2 26-72 0 0,2-33 99 0 0,1-1 0 0 0,1 0 0 0 0,1 0 0 0 0,2-1 0 0 0,2 0 0 0 0,0 0 0 0 0,12 20-99 0 0,12 18 31 0 0,-34-66-3442 0 0,1-2-6568 0 0,-2-1-1527 0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0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0,'0'0'1383'0'0,"0"0"523"0"0,0 0 55 0 0,0 0-81 0 0,0 0-47 0 0,0 0-4 0 0,0 0-21 0 0,0 0-76 0 0,0 0-167 0 0,0 0-202 0 0,0 0-195 0 0,4 7 5631 0 0,-1-2-6200 0 0,13 2-334 0 0,-1-1 0 0 0,1-1 0 0 0,0 0 0 0 0,0-1 0 0 0,1-1 1 0 0,-1 0-1 0 0,1-1 0 0 0,-1-1 0 0 0,1-1 0 0 0,0 0 0 0 0,-1-1 1 0 0,9-2-266 0 0,292-30 957 0 0,-268 40-881 0 0,-40-2-251 0 0,-15-5-4070 0 0,-4 0-6242 0 0,8 0-1550 0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1096 0 0,'0'0'2058'0'0,"0"0"-484"0"0,0 0-151 0 0,0 0 10 0 0,0 0 38 0 0,0 0 130 0 0,0 0-76 0 0,0 0-211 0 0,0 0-241 0 0,0 0-168 0 0,0 0-115 0 0,0 0-73 0 0,17 3 11050 0 0,-12-2-9907 0 0,5 3-1520 0 0,58-3-269 0 0,-26 0-7 0 0,-1-1 0 0 0,1-2 0 0 0,-1-1 1 0 0,17-5-65 0 0,74-7 156 0 0,-131 15-143 0 0,-1 0-6 0 0,0 0-14 0 0,0 0 14 0 0,0 0-14 0 0,0 0-5 0 0,0 0 33 0 0,0 0 2 0 0,0 0-15 0 0,0 0-9 0 0,0 0 13 0 0,0 0-3 0 0,0 0-26 0 0,0 0-1 0 0,0 0 26 0 0,0 0 4 0 0,0 0 4 0 0,0 0-18 0 0,0 0-4 0 0,0 0 6 0 0,0 0-12 0 0,0 0 16 0 0,0 0-6 0 0,0 0 23 0 0,0 0-8 0 0,0 0-22 0 0,0 0 2 0 0,0 0 7 0 0,0 0-10 0 0,0 0 16 0 0,0 0-24 0 0,29-1 55 0 0,-1-6-424 0 0,-28-8-5156 0 0,0 11-1376 0 0,0 1-4815 0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6377 0 0,'0'0'3436'0'0,"0"0"-1113"0"0,0 0-435 0 0,0 0-151 0 0,0 0-92 0 0,0 0-139 0 0,0 0-234 0 0,0 0-221 0 0,0 0-192 0 0,0 0-139 0 0,0 0-92 0 0,0 0-68 0 0,0 0-51 0 0,-5-3-16 0 0,-14-7-46 0 0,14 8-56 0 0,-1 73 1962 0 0,17 58-1247 0 0,1-67-978 0 0,-3 1 0 0 0,-3 0-1 0 0,-3 1 1 0 0,-2-1 0 0 0,-3 1 0 0 0,-5 15-128 0 0,-8 150 66 0 0,-1-100-47 0 0,6-74 25 0 0,9-51-65 0 0,1-4 22 0 0,0 0-13 0 0,0 0-1 0 0,0 0 33 0 0,0 0-7 0 0,0 0-17 0 0,0 0 15 0 0,0 0-17 0 0,0 0 10 0 0,0 0-1 0 0,0 0-27 0 0,0-17-302 0 0,16-128-3573 0 0,-2 99 1255 0 0,-3 9-4278 0 0,-6 21-4767 0 0</inkml:trace>
  <inkml:trace contextRef="#ctx0" brushRef="#br0" timeOffset="1170.185">316 298 8994 0 0,'0'0'4158'0'0,"0"0"-1935"0"0,0 0-753 0 0,0 0-124 0 0,0 0-10 0 0,0 0-57 0 0,0 0-198 0 0,0 0-226 0 0,0 0-211 0 0,0 0-114 0 0,0 0-31 0 0,0 0-30 0 0,0 0-16 0 0,0 0-30 0 0,-8 19 1835 0 0,-19 15-2023 0 0,-1-2-1 0 0,-2 0 1 0 0,-2-2 0 0 0,0-2 0 0 0,-17 11-235 0 0,45-37 8 0 0,1 0 0 0 0,-1 0 0 0 0,1 1 0 0 0,0 0 0 0 0,0-1 1 0 0,0 1-1 0 0,0 0 0 0 0,0 1 0 0 0,1-1 0 0 0,-1 0 1 0 0,1 1-1 0 0,0-1 0 0 0,0 1 0 0 0,0 0 0 0 0,1 0 0 0 0,-1 0 1 0 0,1 0-1 0 0,0 0 0 0 0,0 0 0 0 0,0 0 0 0 0,1 0 0 0 0,-1 0 1 0 0,1 3-9 0 0,44 34 158 0 0,57 37 134 0 0,-7-1 447 0 0,-90-73-693 0 0,0 2 1 0 0,0-1-1 0 0,-1 0 0 0 0,1 1 1 0 0,-1-1-1 0 0,0 1 0 0 0,0 0 0 0 0,-1 0 1 0 0,0 0-1 0 0,0 0 0 0 0,-1 1 1 0 0,1-1-1 0 0,-1 0 0 0 0,0 1 0 0 0,-1-1 1 0 0,0 1-1 0 0,0 2-46 0 0,4 32 332 0 0,-4-40-325 0 0,0-1-3 0 0,3 25 37 0 0,3-17 319 0 0,-6-8-385 0 0,0 0-12 0 0,0 0 18 0 0,0 0-5 0 0,0 0 9 0 0,0 0-13 0 0,0 0-31 0 0,0 0-10 0 0,0 0 10 0 0,0 0 17 0 0,0 0-42 0 0,-6-22-7052 0 0,3 18 1613 0 0,3 0-6616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11 2841 0 0,'0'0'1803'0'0,"0"0"-282"0"0,0 0 78 0 0,0 0 246 0 0,0 0 227 0 0,0 0-13 0 0,0 0-272 0 0,0 0-314 0 0,0 0-301 0 0,0 0-243 0 0,0 0-184 0 0,-3-9 208 0 0,3 8 3160 0 0,8 22-3738 0 0,-1 2 0 0 0,0-1-1 0 0,-2 0 1 0 0,-1 1 0 0 0,0 0 0 0 0,-2 0 0 0 0,0 4-375 0 0,2 17 207 0 0,17 172 355 0 0,-13-83-52 0 0,-9-100-452 0 0,10-44-773 0 0,-8 3-271 0 0,-1-11-982 0 0,-1 14-2401 0 0,0 1-3531 0 0,-1 3-3971 0 0</inkml:trace>
  <inkml:trace contextRef="#ctx0" brushRef="#br0" timeOffset="387.53">0 733 7570 0 0,'0'0'2077'0'0,"0"0"-234"0"0,0 0-38 0 0,0 0 61 0 0,0 0-94 0 0,0 0-209 0 0,0 0-219 0 0,0 0-202 0 0,0 0-151 0 0,0 0-134 0 0,33-1-99 0 0,101-4-94 0 0,89-8 2252 0 0,-1-12-1889 0 0,-222 26-1096 0 0,0-1 0 0 0,0 1-1 0 0,0-1 1 0 0,-1 1 0 0 0,1 0-1 0 0,0-1 1 0 0,0 1 0 0 0,0-1-1 0 0,0 1 1 0 0,0 0 0 0 0,0-1 0 0 0,0 1-1 0 0,1-1 1 0 0,-1 1 0 0 0,0-1-1 0 0,0 1 1 0 0,0-1 0 0 0,1 1-1 0 0,-1-1 1 0 0,0 1 0 0 0,0-1-1 0 0,1 1 1 0 0,-1-1 0 0 0,0 1-1 0 0,1-1 1 0 0,-1 1 0 0 0,1-1-1 0 0,-1 0 1 0 0,1 1 0 0 0,-1-1-1 0 0,1 0 1 0 0,-1 1 0 0 0,1-1-1 0 0,-1 0 1 0 0,1 0 0 0 0,-1 1 0 0 0,1-1-1 0 0,-1 0 1 0 0,1 0 0 0 0,-1 0-1 0 0,1 0 1 0 0,0 0 0 0 0,-1 0-1 0 0,1 0 1 0 0,-1 0 0 0 0,1 0-1 0 0,-1 0 1 0 0,1 0 69 0 0,-15 12-3751 0 0,4-6-4114 0 0,7-2-3827 0 0</inkml:trace>
  <inkml:trace contextRef="#ctx0" brushRef="#br0" timeOffset="1168.88">171 987 11715 0 0,'0'0'2236'0'0,"0"0"-444"0"0,0 0-303 0 0,0 0-184 0 0,0 0-166 0 0,0 0-187 0 0,0 0-179 0 0,0 0-124 0 0,0 0-63 0 0,0 0-16 0 0,0 0 9 0 0,0 0 7 0 0,0 0-44 0 0,9-9-31 0 0,40-43 345 0 0,81-12 967 0 0,-56 56-1602 0 0,-60 8-188 0 0,8 41 83 0 0,-23-25-75 0 0,-1-1 0 0 0,-1 1 0 0 0,0-1 0 0 0,-1 0 1 0 0,-1 0-1 0 0,0-1 0 0 0,-1 1 0 0 0,-1-1 0 0 0,0 0 0 0 0,-1-1 0 0 0,0 0 1 0 0,-1 0-1 0 0,-1-1 0 0 0,-5 6-41 0 0,-162 205-12 0 0,140-164 45 0 0,37-58-33 0 0,24 2 4 0 0,106-21 196 0 0,28 28 355 0 0,-84-5 309 0 0,-44-27-17 0 0,-30 21-838 0 0,0 1 10 0 0,0 0-18 0 0,0 0-1 0 0,0 0-22 0 0,-2-3-1644 0 0,-1-1-6384 0 0,3 4-4187 0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1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444 418 2769 0 0,'0'0'2790'0'0,"0"0"-778"0"0,0 0-169 0 0,0 0 96 0 0,0 0 36 0 0,0 0-220 0 0,0 0-364 0 0,0 0-373 0 0,0 0-273 0 0,0 0-107 0 0,0 0-14 0 0,0 0 27 0 0,0 0 5 0 0,11 11 1584 0 0,-11-11-1781 0 0,0 25 2584 0 0,0-17-2909 0 0,0-1 0 0 0,0 0-1 0 0,-1 0 1 0 0,0 0 0 0 0,-1 0-1 0 0,1 0 1 0 0,-1 0 0 0 0,0 0-1 0 0,-1 0 1 0 0,0-1 0 0 0,0 1-1 0 0,0-1 1 0 0,-1 0 0 0 0,0 1-1 0 0,0-2 1 0 0,-1 1 0 0 0,-3 4-134 0 0,-69 74 337 0 0,-127 118 106 0 0,147-137-323 0 0,49-42-44 0 0,8-23-65 0 0,0 0-23 0 0,0 0 16 0 0,0 0 6 0 0,0 0-14 0 0,0 0-6 0 0,0 0-5 0 0,0 0 24 0 0,0 0 3 0 0,0 0-12 0 0,0 0 8 0 0,0 0-12 0 0,0 0 2 0 0,0 0 12 0 0,0 0-20 0 0,0 0 14 0 0,0 0 4 0 0,0 0-24 0 0,0 0-3 0 0,0 0-8 0 0,0 0-19 0 0,-7-26-2714 0 0,5 3-1349 0 0,2 13-1542 0 0,0 3-5848 0 0</inkml:trace>
  <inkml:trace contextRef="#ctx0" brushRef="#br0" timeOffset="524.569">37 356 8954 0 0,'0'0'2055'0'0,"0"0"-359"0"0,0 0-207 0 0,0 0-2 0 0,0 0 17 0 0,0 0-76 0 0,0 0-207 0 0,0 0-249 0 0,0 0-228 0 0,0 0-173 0 0,0 0-82 0 0,0 0-23 0 0,-6 5-12 0 0,-19 15-10 0 0,24-19-366 0 0,1 0 0 0 0,-1 1 0 0 0,0-1-1 0 0,1 1 1 0 0,-1-1 0 0 0,1 1 0 0 0,-1-1-1 0 0,1 1 1 0 0,0-1 0 0 0,-1 1 0 0 0,1-1-1 0 0,0 1 1 0 0,0-1 0 0 0,0 1 0 0 0,0-1-1 0 0,0 1 1 0 0,1-1 0 0 0,-1 1 0 0 0,0-1-1 0 0,1 1 1 0 0,-1-1 0 0 0,1 1 0 0 0,-1-1-1 0 0,1 1 1 0 0,0-1 0 0 0,0 0 0 0 0,0 1-1 0 0,0-1 1 0 0,0 0 0 0 0,0 0 0 0 0,0 0-1 0 0,1 1-77 0 0,-2-1 18 0 0,92 66 2515 0 0,20 35-1676 0 0,-43-5-510 0 0,-47-59-299 0 0,-10-15-24 0 0,1-1 0 0 0,1 0 0 0 0,1-1 0 0 0,0-1 0 0 0,2 0 0 0 0,10 9-24 0 0,12 21 86 0 0,-39-49-82 0 0,0-1-16 0 0,0 0-4 0 0,-16-22-2600 0 0,5 1-8319 0 0,11 20-1032 0 0</inkml:trace>
  <inkml:trace contextRef="#ctx0" brushRef="#br0" timeOffset="1144.327">622 65 6113 0 0,'0'0'3304'0'0,"0"0"-745"0"0,0 0-460 0 0,0 0-181 0 0,0 0-142 0 0,0 0-229 0 0,0 0-241 0 0,0 0-225 0 0,0 0-181 0 0,0 0-143 0 0,0 0-97 0 0,0 0-91 0 0,0 0-55 0 0,-4-6-44 0 0,-16-19-48 0 0,15 19-65 0 0,5 6-71 0 0,126-19 1555 0 0,-121 17-1822 0 0,-1 1 0 0 0,1-1 0 0 0,-1 1-1 0 0,1 0 1 0 0,0 0 0 0 0,-1 1 0 0 0,1-1-1 0 0,0 1 1 0 0,0 0 0 0 0,-1 1 0 0 0,1-1-1 0 0,0 1 1 0 0,-1 0 0 0 0,1 0 0 0 0,0 0-1 0 0,-1 0 1 0 0,1 1 0 0 0,-1 0 0 0 0,0 0-1 0 0,0 0 1 0 0,1 1 0 0 0,-1-1-1 0 0,-1 1 1 0 0,1 0 0 0 0,0 0 0 0 0,-1 0-1 0 0,0 1 1 0 0,1-1 0 0 0,-1 1 0 0 0,0 0-1 0 0,-1 0 1 0 0,1 0 0 0 0,-1 0 0 0 0,0 0-1 0 0,0 0 1 0 0,0 1 0 0 0,-1-1 0 0 0,1 1-19 0 0,-3 7 51 0 0,-1 0 0 0 0,0 0 0 0 0,0 0 0 0 0,-1 0 0 0 0,-1 0 0 0 0,0-1 1 0 0,-1 1-1 0 0,0-1 0 0 0,-1-1 0 0 0,0 1 0 0 0,0-1 0 0 0,-1 0 1 0 0,-1 0-1 0 0,1-1 0 0 0,-4 3-51 0 0,-54 92 226 0 0,63-102-211 0 0,1 0 0 0 0,0 0 0 0 0,0 0 0 0 0,0 0 0 0 0,0 0 0 0 0,0 1-1 0 0,0-1 1 0 0,1 0 0 0 0,-1 0 0 0 0,1 0 0 0 0,-1 1 0 0 0,1-1 0 0 0,0 0 0 0 0,0 1 0 0 0,0-1 0 0 0,0 0-1 0 0,0 1 1 0 0,1-1 0 0 0,-1 0 0 0 0,0 0 0 0 0,1 1 0 0 0,0-1 0 0 0,0 0 0 0 0,0 0 0 0 0,0 0 0 0 0,0 0-1 0 0,0 0 1 0 0,0 0 0 0 0,1 0 0 0 0,-1 0 0 0 0,1-1 0 0 0,-1 1 0 0 0,1 0 0 0 0,0-1 0 0 0,-1 1 0 0 0,1-1-1 0 0,0 0 1 0 0,0 1 0 0 0,0-1 0 0 0,0 0 0 0 0,0 0 0 0 0,0 0 0 0 0,1-1 0 0 0,-1 1 0 0 0,0 0 0 0 0,1-1-15 0 0,16 1 117 0 0,0-1 0 0 0,0 0 1 0 0,0-2-1 0 0,0 0 1 0 0,0-1-1 0 0,-1-1 1 0 0,1-1-1 0 0,-1-1 1 0 0,0 0-1 0 0,2-2-117 0 0,13-4 155 0 0,9-3-2070 0 0,-67 27-3797 0 0,17-6-1265 0 0,-1-2-5890 0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3985 0 0,'0'0'2907'0'0,"0"0"-777"0"0,0 0-264 0 0,0 0 11 0 0,0 0 20 0 0,0 0-165 0 0,0 0-318 0 0,0 0-363 0 0,0 0-359 0 0,0 0-227 0 0,0 0-99 0 0,9 8 602 0 0,-12 19-371 0 0,-2-1-1 0 0,0 1 1 0 0,-2-1-1 0 0,-1 0 1 0 0,0-1 0 0 0,-2 1-1 0 0,-2-2 1 0 0,-11 22-597 0 0,-67 86 1262 0 0,62-142-3318 0 0,22 3-6284 0 0,5 6-3272 0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4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19 365 2240 0 0,'0'0'1649'0'0,"0"0"177"0"0,0 0 237 0 0,0 0 50 0 0,0 0-173 0 0,0 0-329 0 0,0 0-341 0 0,0 0-295 0 0,0 0-220 0 0,0 0-149 0 0,0 0-81 0 0,27 0 3727 0 0,-14-1-3912 0 0,1 0 1 0 0,0-1-1 0 0,-1 0 1 0 0,1-1 0 0 0,-1-1-1 0 0,0 0 1 0 0,0-1-1 0 0,0 0 1 0 0,0-1 0 0 0,-1-1-1 0 0,0 0 1 0 0,0 0-1 0 0,1-3-340 0 0,6-2 41 0 0,0-2-1 0 0,-1 0 1 0 0,0-1-1 0 0,-1-1 1 0 0,-1-1-1 0 0,-1 0 1 0 0,0-1-1 0 0,-1 0 1 0 0,-1-1-1 0 0,-1-1 1 0 0,-1 0 0 0 0,-1-1-1 0 0,7-17-40 0 0,-13-3 305 0 0,-24 60-323 0 0,6 23 25 0 0,3 0-1 0 0,1 1 1 0 0,2 1 0 0 0,2-1 0 0 0,2 1 0 0 0,2 0 0 0 0,2 1-1 0 0,2 5-6 0 0,22 382 128 0 0,-24-408-120 0 0,0-1-1 0 0,-2 0 1 0 0,-1 0-1 0 0,0 0 0 0 0,-2 0 1 0 0,0 0-1 0 0,-2-1 1 0 0,0 0-1 0 0,-2 0 0 0 0,0-1 1 0 0,-1 0-1 0 0,-2 0 0 0 0,0-1 1 0 0,-1-1-1 0 0,-12 14-7 0 0,18-23-2 0 0,0 1 0 0 0,0-2 0 0 0,-2 1 0 0 0,1-1 0 0 0,-1 0 0 0 0,0-1 0 0 0,0 0 0 0 0,-1-1 0 0 0,-1 0 0 0 0,1 0 1 0 0,-1-1-1 0 0,0 0 0 0 0,0-1 0 0 0,-1 0 0 0 0,1-1 0 0 0,-1-1 0 0 0,0 0 0 0 0,0 0 0 0 0,0-1 0 0 0,-1 0 0 0 0,-7-1 2 0 0,16-4-1 0 0,0 0 1 0 0,1 0-1 0 0,0-1 1 0 0,0 1 0 0 0,0-1-1 0 0,0 0 1 0 0,1 0-1 0 0,-1 0 1 0 0,1 0-1 0 0,0 0 1 0 0,0 0-1 0 0,0-1 1 0 0,1 1-1 0 0,0-1 1 0 0,0 1-1 0 0,0-1 1 0 0,0 1 0 0 0,1-1-1 0 0,-1 0 1 0 0,1 1-1 0 0,0-1 1 0 0,1 0-1 0 0,-1 1 1 0 0,1-1-1 0 0,0 0 1 0 0,1-3 0 0 0,3-15 23 0 0,1 1 1 0 0,1 0 0 0 0,1 0-1 0 0,0 1 1 0 0,2 0-1 0 0,0 1 1 0 0,2 0-1 0 0,0 0 1 0 0,1 1-1 0 0,1 1 1 0 0,1 0 0 0 0,3-2-24 0 0,251-258 168 0 0,-165 185-203 0 0,-103 92-16 0 0,0 0 0 0 0,0 0 0 0 0,0 1 0 0 0,0-1 0 0 0,0 0 0 0 0,0 1 0 0 0,0-1 0 0 0,1 1 0 0 0,-1-1 1 0 0,0 1-1 0 0,0 0 0 0 0,0-1 0 0 0,1 1 0 0 0,-1 0 0 0 0,0 0 0 0 0,0 0 0 0 0,1 0 0 0 0,-1 0 0 0 0,0 0 0 0 0,1 0 0 0 0,-1 0 0 0 0,0 1 0 0 0,0-1 0 0 0,0 0 0 0 0,1 1 0 0 0,-1-1 0 0 0,0 1 1 0 0,0 0-1 0 0,0-1 0 0 0,0 1 0 0 0,0 0 0 0 0,1 0 51 0 0,16 26-3906 0 0,-14-18-1064 0 0,0-4-6029 0 0</inkml:trace>
  <inkml:trace contextRef="#ctx0" brushRef="#br0" timeOffset="350.272">640 869 4609 0 0,'0'0'4582'0'0,"0"0"-2360"0"0,0 0-871 0 0,0 0-33 0 0,0 0 22 0 0,0 0-60 0 0,0 0-105 0 0,0 0-192 0 0,0 0-140 0 0,0 0-47 0 0,0 0 7 0 0,0 0 76 0 0,0 0 61 0 0,0 9 49 0 0,3 28-20 0 0,1-46 2042 0 0,13-35-2215 0 0,-3 3-649 0 0,2 2 0 0 0,1 0 0 0 0,2 1 0 0 0,2 0 0 0 0,2 2 0 0 0,13-16-147 0 0,-33 47-158 0 0,0 1 0 0 0,0-1-1 0 0,0 1 1 0 0,1 0 0 0 0,-1 0 0 0 0,1 0 0 0 0,0 0 0 0 0,0 1 0 0 0,1 0 0 0 0,-1 0 0 0 0,1 0 0 0 0,0 0 0 0 0,-1 1 0 0 0,3-1 158 0 0,9 2-4931 0 0,3 7-4051 0 0,-17-6-2940 0 0</inkml:trace>
  <inkml:trace contextRef="#ctx0" brushRef="#br0" timeOffset="654.401">1052 615 10386 0 0,'0'0'2542'0'0,"0"0"-412"0"0,0 0-208 0 0,0 0-225 0 0,0 0-274 0 0,0 0-301 0 0,0 0-345 0 0,0 0-258 0 0,0 0-113 0 0,0 0-62 0 0,0 0-44 0 0,0 0-4 0 0,0 0-39 0 0,-18 23-85 0 0,-56 71-30 0 0,24-18 42 0 0,48-74-175 0 0,1 0 0 0 0,0 1 0 0 0,-1-1-1 0 0,1 1 1 0 0,0-1 0 0 0,1 1 0 0 0,-1-1 0 0 0,0 1 0 0 0,1 0 0 0 0,-1-1 0 0 0,1 1 0 0 0,0 0 0 0 0,0 0 0 0 0,0-1 0 0 0,0 1 0 0 0,1 0 0 0 0,-1-1 0 0 0,1 1 0 0 0,-1 0 0 0 0,1-1 0 0 0,0 1 0 0 0,0-1 0 0 0,0 1 0 0 0,0-1 0 0 0,1 1 0 0 0,-1-1 0 0 0,1 0 0 0 0,-1 0 0 0 0,1 0 0 0 0,0 1 0 0 0,0-2 0 0 0,0 1 0 0 0,0 0 0 0 0,0 0 0 0 0,0-1 0 0 0,0 1 0 0 0,1-1 0 0 0,-1 1 0 0 0,0-1 0 0 0,1 0 0 0 0,0 0 0 0 0,-1 0-1 0 0,1-1 1 0 0,-1 1 0 0 0,1-1 0 0 0,0 1 0 0 0,-1-1 0 0 0,1 0-9 0 0,10 1 159 0 0,0-1-1 0 0,-1 0 1 0 0,1-1-1 0 0,-1-1 1 0 0,1 0-1 0 0,-1 0 0 0 0,1-1 1 0 0,-1-1-1 0 0,0 0 1 0 0,-1-1-1 0 0,1 0 1 0 0,-1-1-1 0 0,0 0 0 0 0,0-1 1 0 0,0 0-1 0 0,-1 0 1 0 0,-1-1-1 0 0,1-1 1 0 0,-1 0-1 0 0,3-4-158 0 0,-7 8 57 0 0,0 0-1 0 0,0-1 1 0 0,0 0-1 0 0,-1 0 1 0 0,0 0 0 0 0,0-1-1 0 0,0 1 1 0 0,-1-1-1 0 0,0 0 1 0 0,-1 0-1 0 0,1 0 1 0 0,-1 0 0 0 0,-1 0-1 0 0,1-1 1 0 0,-1 1-1 0 0,0-1 1 0 0,-1 1 0 0 0,0-1-1 0 0,0 1 1 0 0,-1-1-1 0 0,0 1-56 0 0,0 3-37 0 0,0 1 0 0 0,0 0 0 0 0,-1 0 0 0 0,1 0 0 0 0,-1 0-1 0 0,0 0 1 0 0,0 0 0 0 0,0 0 0 0 0,0 0 0 0 0,-1 1 0 0 0,1-1 0 0 0,-1 1 0 0 0,1 0-1 0 0,-1 0 1 0 0,0 0 0 0 0,0 0 0 0 0,0 0 0 0 0,0 0 0 0 0,0 1 0 0 0,0 0 0 0 0,-1-1-1 0 0,1 1 1 0 0,0 1 0 0 0,-1-1 0 0 0,1 0 0 0 0,-1 1 0 0 0,1-1 0 0 0,-1 1-1 0 0,1 0 1 0 0,-1 0 0 0 0,1 1 0 0 0,0-1 0 0 0,-1 1 0 0 0,1-1 0 0 0,-1 1 0 0 0,1 0-1 0 0,0 1 1 0 0,0-1 0 0 0,-1 1 37 0 0,-47 23-9035 0 0,44-17-3047 0 0</inkml:trace>
  <inkml:trace contextRef="#ctx0" brushRef="#br0" timeOffset="1120.859">1396 884 14995 0 0,'0'0'3158'0'0,"0"0"-1241"0"0,0 0-617 0 0,0 0-143 0 0,0 0-110 0 0,0 0-93 0 0,0 0-85 0 0,0 0-94 0 0,0 0-104 0 0,0 0-113 0 0,0 0-116 0 0,0 0-82 0 0,0 0-90 0 0,6-20-38 0 0,20-65-8 0 0,21 10 207 0 0,-26 52-321 0 0,65-42 196 0 0,-85 64-307 0 0,0 0 1 0 0,0 0 0 0 0,0 0 0 0 0,0 0 0 0 0,0 0-1 0 0,1 1 1 0 0,-1-1 0 0 0,0 0 0 0 0,1 1 0 0 0,-1-1-1 0 0,0 1 1 0 0,1-1 0 0 0,-1 1 0 0 0,1-1-1 0 0,-1 1 1 0 0,1 0 0 0 0,-1 0 0 0 0,1 0 0 0 0,-1 0-1 0 0,1 0 1 0 0,-1 0 0 0 0,1 0 0 0 0,-1 0-1 0 0,0 1 1 0 0,1-1 0 0 0,-1 1 0 0 0,1-1 0 0 0,-1 1-1 0 0,0-1 1 0 0,1 1 0 0 0,-1 0 0 0 0,0 0 0 0 0,0-1-1 0 0,1 1 1 0 0,-1 0 0 0 0,0 0 0 0 0,0 0-1 0 0,0 1 1 0 0,0-1 0 0 0,0 0 0 0 0,0 0 0 0 0,-1 0-1 0 0,1 1 1 0 0,-1 93-6 0 0,2-93 10 0 0,0 0-1 0 0,0-1 1 0 0,1 1 0 0 0,-1-1 0 0 0,0 1 0 0 0,0-1 0 0 0,1 0 0 0 0,-1 0 0 0 0,1 0 0 0 0,-1 0-1 0 0,1 0 1 0 0,0 0 0 0 0,-1-1 0 0 0,1 0 0 0 0,-1 1 0 0 0,1-1 0 0 0,0 0 0 0 0,0 0 0 0 0,-1 0 0 0 0,1-1-1 0 0,0 1 1 0 0,-1-1 0 0 0,1 1 0 0 0,2-2-4 0 0,86-37 198 0 0,-35 9-11 0 0,-37 22-129 0 0,52-9 121 0 0,-70 19-169 0 0,1 0 0 0 0,0 0 0 0 0,-1 0 0 0 0,0 0 0 0 0,1 0 0 0 0,-1 1 0 0 0,0-1 0 0 0,0 0 0 0 0,0 1 0 0 0,0-1 0 0 0,-1 1 0 0 0,1-1 0 0 0,-1 1 0 0 0,1-1 0 0 0,-1 1 0 0 0,0 0 0 0 0,0-1 0 0 0,0 1 0 0 0,0-1 0 0 0,-1 2-10 0 0,-6 135-206 0 0,29-121-1725 0 0,-9-17-7560 0 0,-8-1-3235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6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512 703 0 0 0,'0'0'1927'0'0,"0"0"-789"0"0,0 0-70 0 0,0 0 340 0 0,0 0 299 0 0,0 0 126 0 0,0 0-104 0 0,0 0-290 0 0,0 0-285 0 0,0 0-187 0 0,0 0-78 0 0,2-3-45 0 0,8-12-22 0 0,-7 11-13 0 0,-3 4-55 0 0,0 0-45 0 0,0 0-78 0 0,-4 140 4507 0 0,0 0-4716 0 0,4-129-368 0 0,-1-3-32 0 0,-1-1 0 0 0,2 0 0 0 0,-1 1 0 0 0,1-1 0 0 0,0 1 0 0 0,1-1 0 0 0,-1 0 0 0 0,1 1 0 0 0,1-1 0 0 0,0 0 0 0 0,0 0 0 0 0,0 0-1 0 0,1 0 1 0 0,0 0 0 0 0,0 0 0 0 0,0-1 0 0 0,1 1 0 0 0,0-1 0 0 0,1 0 0 0 0,-1 0 0 0 0,1-1 0 0 0,0 1 0 0 0,1-1 0 0 0,-1 0 0 0 0,7 4-22 0 0,-9-7 51 0 0,0 0 0 0 0,0-1 0 0 0,0 1 0 0 0,0 0 0 0 0,0-1 0 0 0,0 0 0 0 0,0 0 0 0 0,1 0 0 0 0,-1 0-1 0 0,0 0 1 0 0,1-1 0 0 0,-1 1 0 0 0,1-1 0 0 0,-1 0 0 0 0,1 0 0 0 0,-1 0 0 0 0,1-1 0 0 0,-1 1 0 0 0,0-1 0 0 0,1 0 0 0 0,-1 0 0 0 0,0 0 0 0 0,1 0 0 0 0,-1-1 0 0 0,0 1 0 0 0,0-1 0 0 0,0 0 0 0 0,0 0 0 0 0,-1 0 0 0 0,1 0 0 0 0,0 0 0 0 0,-1-1 0 0 0,2 0-51 0 0,79-86 549 0 0,-81 86-540 0 0,12-16 21 0 0,0-1 1 0 0,-2 0-1 0 0,0-1 0 0 0,-2 0 1 0 0,0-1-1 0 0,-1-1 0 0 0,-1-1-30 0 0,2-8 101 0 0,-7 54-276 0 0,-5-12 173 0 0,1 0 0 0 0,0 0 1 0 0,0 0-1 0 0,1-1 0 0 0,0 1 0 0 0,1 0 1 0 0,0 0-1 0 0,0 0 0 0 0,1-1 1 0 0,1 1-1 0 0,-1 0 0 0 0,1-1 0 0 0,1 0 1 0 0,0 0-1 0 0,0 0 0 0 0,1 0 1 0 0,0-1-1 0 0,1 0 0 0 0,0 0 0 0 0,0 0 1 0 0,7 6 1 0 0,-10-11 6 0 0,1 1 1 0 0,0-1-1 0 0,0 0 0 0 0,0-1 1 0 0,0 1-1 0 0,1-1 1 0 0,-1 0-1 0 0,1 0 0 0 0,-1 0 1 0 0,1-1-1 0 0,0 1 1 0 0,0-1-1 0 0,-1 0 0 0 0,1-1 1 0 0,0 1-1 0 0,0-1 1 0 0,0 0-1 0 0,0 0 1 0 0,0 0-1 0 0,0-1 0 0 0,0 0 1 0 0,0 0-1 0 0,-1 0 1 0 0,1 0-1 0 0,0-1 0 0 0,1-1-6 0 0,14-11 123 0 0,-2-1-1 0 0,1 0 1 0 0,-2-2-1 0 0,0 0 0 0 0,-1 0 1 0 0,-1-2-1 0 0,-1 0 1 0 0,-1-1-1 0 0,0 0 0 0 0,-1-1 1 0 0,-2 0-1 0 0,0-1 0 0 0,1-6-122 0 0,10-89 220 0 0,-21 116-200 0 0,0 1-74 0 0,0 0-52 0 0,-11 19-7180 0 0,7-12-251 0 0,1 0-5009 0 0</inkml:trace>
  <inkml:trace contextRef="#ctx0" brushRef="#br0" timeOffset="813.964">1594 0 13227 0 0,'0'0'2054'0'0,"0"0"-342"0"0,0 0-246 0 0,0 0-57 0 0,0 0-67 0 0,0 0-191 0 0,0 0-258 0 0,0 0-270 0 0,0 0-221 0 0,0 0-110 0 0,0 0-55 0 0,0 0 12 0 0,0 0 61 0 0,-1 4 52 0 0,-3 13-18 0 0,1 0-1 0 0,0 0 0 0 0,2 0 0 0 0,0 0 0 0 0,1 1 0 0 0,1-1 0 0 0,1 8-343 0 0,-1 3 175 0 0,8 259 447 0 0,-9 246-405 0 0,2-459-174 0 0,35-111 623 0 0,-18 14-605 0 0,22-28 4 0 0,3 1 1 0 0,1 3 0 0 0,2 2-1 0 0,27-19-65 0 0,-65 72-89 0 0,-9 0 103 0 0,-4 131 213 0 0,5 38 17 0 0,16-133-170 0 0,-15-60-2105 0 0,-6-1-7067 0 0,2 14-3066 0 0</inkml:trace>
  <inkml:trace contextRef="#ctx0" brushRef="#br0" timeOffset="1954.049">2169 961 7154 0 0,'0'0'3198'0'0,"0"0"-1431"0"0,0 0-338 0 0,0 0 234 0 0,0 0-29 0 0,0 0-166 0 0,0 0-173 0 0,0 0-188 0 0,0 0-123 0 0,0 0-105 0 0,0 0-101 0 0,0 0-66 0 0,0 0-61 0 0,28-1-79 0 0,88-2-75 0 0,-70-5 115 0 0,-41 2-473 0 0,3 0-36 0 0,1 0 1 0 0,-1-1-1 0 0,-1 0 0 0 0,1-1 1 0 0,-1 1-1 0 0,0-1 0 0 0,-1-1 1 0 0,0 1-1 0 0,-1-1 0 0 0,1 0 1 0 0,-2-1-1 0 0,1 1 0 0 0,-1-1 1 0 0,-1 0-1 0 0,1 0 0 0 0,-2 0 0 0 0,0 0 1 0 0,0-1-1 0 0,0 1 0 0 0,-2-1 1 0 0,1-6-104 0 0,-3 13 2 0 0,0 1-1 0 0,0 0 1 0 0,-1 0 0 0 0,1 0-1 0 0,-1 1 1 0 0,1-1 0 0 0,-1 0-1 0 0,0 1 1 0 0,0 0 0 0 0,0 0 0 0 0,0 0-1 0 0,-1 0 1 0 0,1 0 0 0 0,0 0-1 0 0,-1 1 1 0 0,1 0 0 0 0,-1 0-1 0 0,0 0 1 0 0,1 0 0 0 0,-1 0 0 0 0,0 1-1 0 0,0 0 1 0 0,1-1 0 0 0,-1 1-1 0 0,0 1 1 0 0,0-1 0 0 0,1 0 0 0 0,-1 1-1 0 0,0 0 1 0 0,1 0 0 0 0,-1 0-1 0 0,1 0 1 0 0,-1 1 0 0 0,1 0-1 0 0,-1-1 1 0 0,-1 3-2 0 0,-13 6-15 0 0,1 1-1 0 0,0 1 0 0 0,0 1 1 0 0,2 0-1 0 0,-1 1 1 0 0,2 1-1 0 0,0 0 1 0 0,1 1-1 0 0,0 1 1 0 0,2 0-1 0 0,0 0 0 0 0,0 1 1 0 0,2 1-1 0 0,0 0 1 0 0,-3 12 15 0 0,10-26-2 0 0,1-1 1 0 0,-1 0 0 0 0,1 0-1 0 0,0 1 1 0 0,0-1 0 0 0,1 1-1 0 0,-1-1 1 0 0,1 1-1 0 0,0-1 1 0 0,0 1 0 0 0,1-1-1 0 0,-1 1 1 0 0,1-1 0 0 0,0 0-1 0 0,0 1 1 0 0,0-1-1 0 0,1 0 1 0 0,-1 1 0 0 0,1-1-1 0 0,0 0 1 0 0,1 0 0 0 0,-1-1-1 0 0,1 1 1 0 0,-1 0-1 0 0,1-1 1 0 0,0 0 0 0 0,0 1-1 0 0,1-1 1 0 0,-1 0 0 0 0,1-1-1 0 0,-1 1 1 0 0,1-1 0 0 0,0 1-1 0 0,0-1 1 0 0,0 0-1 0 0,3 1 2 0 0,15 2 73 0 0,-1-1 0 0 0,1-1-1 0 0,-1-1 1 0 0,1 0-1 0 0,0-2 1 0 0,0 0 0 0 0,-1-2-1 0 0,1 0 1 0 0,0-2 0 0 0,-1 0-1 0 0,0-1 1 0 0,0-2-1 0 0,0 0 1 0 0,-1-1 0 0 0,0-1-1 0 0,0 0 1 0 0,-1-2-1 0 0,14-10-72 0 0,-17 12 55 0 0,0-1 0 0 0,0-1 0 0 0,-1 0 0 0 0,-1-1-1 0 0,1-1 1 0 0,-2 0 0 0 0,0-1 0 0 0,-1 0 0 0 0,0-1-1 0 0,-1-1 1 0 0,9-15-55 0 0,-11 17 20 0 0,-1-1-1 0 0,0 0 1 0 0,-1 0-1 0 0,0-1 1 0 0,-2 0 0 0 0,1 0-1 0 0,-2 0 1 0 0,0-1-1 0 0,-1 1 1 0 0,-1-1-1 0 0,-1 0 1 0 0,0-11-20 0 0,-2 26-10 0 0,-1 0 1 0 0,1 0-1 0 0,-1 0 1 0 0,1 0-1 0 0,-1 1 1 0 0,0-1-1 0 0,0 0 1 0 0,0 1-1 0 0,0-1 1 0 0,0 1-1 0 0,0 0 1 0 0,-1 0-1 0 0,1 0 0 0 0,0 0 1 0 0,-1 0-1 0 0,1 0 1 0 0,0 1-1 0 0,-1-1 1 0 0,1 1-1 0 0,-1-1 1 0 0,1 1-1 0 0,-1 0 1 0 0,1 0-1 0 0,-1 0 1 0 0,1 1-1 0 0,-1-1 1 0 0,1 0-1 0 0,0 1 0 0 0,-1 0 1 0 0,1-1-1 0 0,-1 1 1 0 0,1 0-1 0 0,0 0 1 0 0,0 1-1 0 0,0-1 1 0 0,-1 0-1 0 0,1 1 1 0 0,0-1-1 0 0,1 1 1 0 0,-1-1-1 0 0,-1 3 10 0 0,0-2-7 0 0,-2 0-7 0 0,0 1 1 0 0,0-1-1 0 0,1 1 1 0 0,-1 1-1 0 0,1-1 0 0 0,0 0 1 0 0,0 1-1 0 0,0 0 0 0 0,0 0 1 0 0,1 0-1 0 0,0 1 0 0 0,0-1 1 0 0,0 1-1 0 0,0 0 1 0 0,0 0-1 0 0,1 0 0 0 0,0 0 1 0 0,0 0-1 0 0,1 0 0 0 0,-1 0 1 0 0,0 6 13 0 0,46 12 2 0 0,101-1 62 0 0,-142-18-62 0 0,0-1 0 0 0,0 1 0 0 0,0-1 0 0 0,0 1 0 0 0,-1 0 0 0 0,1 0 0 0 0,-1 0 0 0 0,0 1 0 0 0,0-1 0 0 0,-1 0 0 0 0,1 1 0 0 0,-1-1 0 0 0,0 1 0 0 0,0 0 0 0 0,-1-1 0 0 0,1 1 0 0 0,-1 0 0 0 0,0-1 0 0 0,0 1 0 0 0,-1 0 0 0 0,1-1 0 0 0,-2 4-2 0 0,2 4 36 0 0,-2 17-9 0 0,1-26-30 0 0,0 0 1 0 0,0 0-1 0 0,1-1 1 0 0,-1 1-1 0 0,1 0 1 0 0,0 0-1 0 0,0 0 0 0 0,0 0 1 0 0,0 0-1 0 0,0-1 1 0 0,1 1-1 0 0,-1 0 1 0 0,1 0-1 0 0,0 0 0 0 0,0-1 1 0 0,0 1-1 0 0,0 0 1 0 0,0-1-1 0 0,0 1 1 0 0,1-1-1 0 0,0 1 0 0 0,-1-1 1 0 0,1 0-1 0 0,0 0 1 0 0,0 0-1 0 0,0 0 1 0 0,0 0-1 0 0,0 0 0 0 0,3 1 3 0 0,26 13-18 0 0,-9-13 19 0 0,-1 0-1 0 0,1-1 1 0 0,0-1 0 0 0,-1 0 0 0 0,1-2-1 0 0,0-1 1 0 0,13-3-1 0 0,-18 0 25 0 0,-1 0 1 0 0,0-1-1 0 0,0-1 0 0 0,0 0 0 0 0,-1-2 0 0 0,0 1 1 0 0,0-2-1 0 0,-1 0 0 0 0,0-1 0 0 0,-1 0 1 0 0,-1-1-1 0 0,1 0 0 0 0,-2-1 0 0 0,0-1 0 0 0,0 1 1 0 0,-1-2-1 0 0,-1 0 0 0 0,-1 0 0 0 0,0 0 1 0 0,-1-1-1 0 0,0 0 0 0 0,-1 0 0 0 0,0-5-25 0 0,-5 18 1 0 0,0 0 0 0 0,0 0 0 0 0,0 1-1 0 0,0-1 1 0 0,0 0 0 0 0,-1 0 0 0 0,1 0 0 0 0,-1 0-1 0 0,0 0 1 0 0,0 0 0 0 0,0 0 0 0 0,0 0 0 0 0,0 0-1 0 0,-1 0 1 0 0,0 0 0 0 0,1 0 0 0 0,-1 0 0 0 0,0 0-1 0 0,0 1 1 0 0,-1-1 0 0 0,1 0 0 0 0,0 1 0 0 0,-1-1-1 0 0,0 1 1 0 0,0-1 0 0 0,1 1 0 0 0,-1 0 0 0 0,-1-1-1 0 0,1 1 1 0 0,0 0 0 0 0,0 1 0 0 0,-1-1 0 0 0,1 0-1 0 0,-1 1 1 0 0,0-1-1 0 0,-3 1-8 0 0,0 1 0 0 0,1-1 0 0 0,-1 1 0 0 0,0 1 0 0 0,0-1 0 0 0,0 1 0 0 0,0 0 0 0 0,1 0 0 0 0,-1 1 0 0 0,0-1 0 0 0,1 1 0 0 0,-1 1 0 0 0,1-1 0 0 0,0 1 0 0 0,0 0 0 0 0,0 0 0 0 0,0 0 0 0 0,0 1 0 0 0,1 0 0 0 0,-1 0-1 0 0,1 0 1 0 0,0 0 0 0 0,0 0 0 0 0,0 2 8 0 0,-6 6-4 0 0,1 1 0 0 0,0 0 0 0 0,1 0 0 0 0,0 1 0 0 0,1 0 0 0 0,1 0 0 0 0,0 1 0 0 0,-2 10 4 0 0,5-18-3 0 0,1 1 0 0 0,0-1 1 0 0,0 1-1 0 0,0 0 0 0 0,1 0 1 0 0,0 0-1 0 0,1 0 0 0 0,0 0 0 0 0,0 0 1 0 0,1 0-1 0 0,0 0 0 0 0,0 0 1 0 0,1 0-1 0 0,-1 0 0 0 0,2-1 0 0 0,-1 1 1 0 0,1-1-1 0 0,1 1 0 0 0,-1-1 1 0 0,1 0-1 0 0,0 0 0 0 0,1-1 0 0 0,0 1 1 0 0,0-1-1 0 0,0 0 0 0 0,1 0 1 0 0,0-1-1 0 0,0 0 0 0 0,3 2 3 0 0,9 5 23 0 0,1 0 0 0 0,0-2-1 0 0,0 0 1 0 0,1-2 0 0 0,1 0 0 0 0,-1-1 0 0 0,1-1-1 0 0,0-1 1 0 0,1-1 0 0 0,-1-1 0 0 0,1 0-1 0 0,-1-2 1 0 0,7-1-23 0 0,-23 1-78 0 0,0-1 0 0 0,0 1 0 0 0,0-1 0 0 0,-1-1 0 0 0,1 1 0 0 0,0-1 0 0 0,0 0 0 0 0,0 0 0 0 0,-1 0 0 0 0,1 0 0 0 0,0-1 0 0 0,-1 0 0 0 0,1 0 0 0 0,-1 0 0 0 0,0-1 0 0 0,0 0 0 0 0,0 1 0 0 0,2-3 78 0 0,0 0-762 0 0,2-1-4543 0 0,-5 2-7143 0 0</inkml:trace>
  <inkml:trace contextRef="#ctx0" brushRef="#br0" timeOffset="5414.343">5412 950 16612 0 0,'0'0'2176'0'0,"0"0"-534"0"0,0 0-331 0 0,0 0-34 0 0,0 0-55 0 0,0 0-147 0 0,0 0-266 0 0,0 0-250 0 0,0 0-207 0 0,0 0-143 0 0,0 0-24 0 0,0 0 31 0 0,0 0 29 0 0,0 8-6 0 0,9 180 457 0 0,-7-171-1212 0 0,-2-9-9389 0 0,0-8-1818 0 0</inkml:trace>
  <inkml:trace contextRef="#ctx0" brushRef="#br0" timeOffset="5664.347">5331 486 12947 0 0,'0'0'5217'0'0,"0"0"-3897"0"0,0 0-712 0 0,0 0-280 0 0,0 0-184 0 0,0 0-152 0 0,0 0 8 0 0,0 0-40 0 0,0 0-8 0 0,0 0-8 0 0,0 0-96 0 0,0 0-224 0 0,0 0-320 0 0,0 0-904 0 0,100 114-3297 0 0,-93-103-7010 0 0</inkml:trace>
  <inkml:trace contextRef="#ctx0" brushRef="#br0" timeOffset="6015.851">6073 740 17940 0 0,'0'0'1824'0'0,"0"0"-585"0"0,0 0-289 0 0,0 0 3 0 0,0 0-17 0 0,0 0-109 0 0,0 0-172 0 0,0 0-156 0 0,0 0-127 0 0,0 0-80 0 0,0 0-79 0 0,0 0-55 0 0,-12 3-34 0 0,-40 8-31 0 0,-46 41 334 0 0,96-51-428 0 0,-1 0 0 0 0,1 0-1 0 0,-1 1 1 0 0,1-1 0 0 0,0 0 0 0 0,-1 1 0 0 0,1 0 0 0 0,0-1 0 0 0,0 1 0 0 0,0 0-1 0 0,0 0 1 0 0,0 0 0 0 0,1 0 0 0 0,-1 1 0 0 0,0-1 0 0 0,1 0 0 0 0,0 1-1 0 0,0-1 1 0 0,-1 1 0 0 0,2-1 0 0 0,-1 1 0 0 0,0-1 0 0 0,0 1 0 0 0,1 0 0 0 0,-1-1-1 0 0,1 1 1 0 0,0 0 0 0 0,0 0 0 0 0,0-1 0 0 0,0 1 0 0 0,0 0 0 0 0,1 0-1 0 0,-1-1 1 0 0,1 1 0 0 0,0 0 0 0 0,0-1 0 0 0,0 1 0 0 0,0-1 0 0 0,0 1 0 0 0,1-1 1 0 0,80 46 26 0 0,20 18 30 0 0,-98-63-25 0 0,-1 0 0 0 0,1 0-1 0 0,-1 0 1 0 0,0 0 0 0 0,0 1-1 0 0,0-1 1 0 0,0 1 0 0 0,-1 0 0 0 0,0 0-1 0 0,1 0 1 0 0,-1 0 0 0 0,-1 0-1 0 0,1 1 1 0 0,-1-1 0 0 0,1 0 0 0 0,-1 1-1 0 0,-1-1 1 0 0,1 1 0 0 0,-1-1-1 0 0,1 1 1 0 0,-1 0 0 0 0,0-1 0 0 0,-1 1-1 0 0,1-1 1 0 0,-1 1 0 0 0,0-1-1 0 0,0 1 1 0 0,-1-1 0 0 0,1 0-1 0 0,-1 1 1 0 0,0-1 0 0 0,0 0 0 0 0,0 0-1 0 0,-1 0 1 0 0,1 0 0 0 0,-1-1-1 0 0,0 1 1 0 0,0-1 0 0 0,-2 3-31 0 0,-5 0 93 0 0,0-1 1 0 0,0 1-1 0 0,-1-1 0 0 0,1-1 1 0 0,-1 0-1 0 0,0-1 0 0 0,0 0 1 0 0,0 0-1 0 0,-1-1 0 0 0,1-1 1 0 0,0 0-1 0 0,-1 0 0 0 0,-7-1-93 0 0,16 0-26 0 0,-1 0-1 0 0,0 0 1 0 0,0 0 0 0 0,1 0-1 0 0,-1-1 1 0 0,0 1-1 0 0,0-1 1 0 0,1 0-1 0 0,-1 0 1 0 0,1 0-1 0 0,-1-1 1 0 0,1 1-1 0 0,-1-1 1 0 0,1 0-1 0 0,0 0 1 0 0,0 0 0 0 0,0 0-1 0 0,0 0 1 0 0,0-1-1 0 0,-1-1 27 0 0,-4-31-6577 0 0,11 27-632 0 0,1 4-5201 0 0</inkml:trace>
  <inkml:trace contextRef="#ctx0" brushRef="#br0" timeOffset="4715.762">4600 814 928 0 0,'0'0'2029'0'0,"0"0"67"0"0,0 0 223 0 0,0 0 90 0 0,0 0-61 0 0,0 0-255 0 0,0 0-306 0 0,0 0-266 0 0,0 0-240 0 0,0 0-201 0 0,0 0-153 0 0,6-6-115 0 0,18-19-80 0 0,-19 19-38 0 0,-5 6-66 0 0,0 0-52 0 0,0 0-31 0 0,-28 26 1840 0 0,2-5-2217 0 0,1 1 0 0 0,0 1 0 0 0,2 1 0 0 0,1 1 1 0 0,-12 18-169 0 0,-7 7 136 0 0,-123 131 142 0 0,178-212-5096 0 0,6-16-1971 0 0,-7 19-4445 0 0,-9 17 5630 0 0</inkml:trace>
  <inkml:trace contextRef="#ctx0" brushRef="#br0" timeOffset="5034.371">4324 666 5457 0 0,'0'0'2423'0'0,"0"0"-200"0"0,0 0-75 0 0,0 0-92 0 0,0 0-172 0 0,0 0-333 0 0,0 0-408 0 0,0 0-400 0 0,0 0-267 0 0,0 0-58 0 0,0 0 39 0 0,0 0 110 0 0,0 0 68 0 0,-1 9-23 0 0,1-1-403 0 0,0 0 1 0 0,0 0-1 0 0,0 1 0 0 0,1-1 1 0 0,0 0-1 0 0,1 0 1 0 0,0 0-1 0 0,0 0 0 0 0,1-1 1 0 0,0 1-1 0 0,0-1 0 0 0,2 4-209 0 0,105 133 2557 0 0,-93-127-2488 0 0,0 0 1 0 0,-2 2-1 0 0,0 0 0 0 0,-2 0 1 0 0,0 2-1 0 0,-1-1 0 0 0,-1 1 1 0 0,-1 1-1 0 0,5 15-69 0 0,14 18-369 0 0,2-51-3226 0 0,-13-11-4546 0 0,-13 4-3511 0 0</inkml:trace>
  <inkml:trace contextRef="#ctx0" brushRef="#br0" timeOffset="9281.554">654 1951 5121 0 0,'0'0'2238'0'0,"0"0"-224"0"0,0 0-126 0 0,0 0 2 0 0,0 0-87 0 0,0 0-125 0 0,0 0-219 0 0,0 0-299 0 0,0 0-223 0 0,0 0-179 0 0,0 0-126 0 0,-14-7-105 0 0,-41-22-78 0 0,52 27-379 0 0,-1 1-1 0 0,1-1 1 0 0,0 1-1 0 0,-1 0 1 0 0,1 1 0 0 0,-1-1-1 0 0,0 0 1 0 0,1 1-1 0 0,-1 0 1 0 0,1 0-1 0 0,-1 0 1 0 0,0 0-1 0 0,1 1 1 0 0,-1-1 0 0 0,1 1-1 0 0,-1 0 1 0 0,1 0-1 0 0,-1 0 1 0 0,1 1-1 0 0,0-1 1 0 0,-1 1 0 0 0,1 0-1 0 0,0 0 1 0 0,0 0-1 0 0,0 0 1 0 0,1 0-1 0 0,-3 2-69 0 0,-9 6 155 0 0,-7 5-69 0 0,2 0 0 0 0,0 1 0 0 0,1 1 1 0 0,0 0-1 0 0,2 2 0 0 0,0 0 0 0 0,1 0 1 0 0,1 2-1 0 0,1 0 0 0 0,0 0 0 0 0,2 1 0 0 0,-8 21-86 0 0,16-38 8 0 0,1 0-1 0 0,-1 0 1 0 0,1 0-1 0 0,0 0 1 0 0,0 0-1 0 0,1 0 1 0 0,0 1-1 0 0,0-1 1 0 0,0 0-1 0 0,0 1 0 0 0,1-1 1 0 0,0 1-1 0 0,0-1 1 0 0,0 1-1 0 0,1-1 1 0 0,0 0-1 0 0,0 1 1 0 0,0-1-1 0 0,1 0 1 0 0,0 0-1 0 0,0 1 0 0 0,0-1 1 0 0,0-1-1 0 0,1 1 1 0 0,0 0-1 0 0,0-1 1 0 0,0 1-1 0 0,1-1 1 0 0,-1 0-1 0 0,1 0 1 0 0,0 0-1 0 0,0-1 0 0 0,0 1 1 0 0,1-1-1 0 0,-1 0 1 0 0,1 0-1 0 0,0-1 1 0 0,0 1-1 0 0,3 0-7 0 0,4-2 72 0 0,0-1-1 0 0,1 0 1 0 0,-1-1 0 0 0,1 0-1 0 0,-1-1 1 0 0,0 0 0 0 0,0-1-1 0 0,0 0 1 0 0,0-1-1 0 0,0 0 1 0 0,-1-1 0 0 0,1-1-1 0 0,-2 0 1 0 0,1 0-1 0 0,0-1 1 0 0,-1 0 0 0 0,-1-1-1 0 0,1 0 1 0 0,-1 0 0 0 0,3-5-72 0 0,20-18 89 0 0,-1-1 1 0 0,-2-1 0 0 0,-1-2 0 0 0,-2-1 0 0 0,-1-1 0 0 0,-2-1-1 0 0,-2-1 1 0 0,-1-1 0 0 0,-2-1 0 0 0,-2 0 0 0 0,1-10-90 0 0,-9 22-2 0 0,-2 0 0 0 0,0 0 1 0 0,-2-1-1 0 0,-2 0 0 0 0,0 1 1 0 0,-2-1-1 0 0,-1 0 0 0 0,-2 0 2 0 0,3 20-7 0 0,-1 0 1 0 0,-1-1-1 0 0,1 1 0 0 0,-2 0 0 0 0,0 0 0 0 0,0 0 0 0 0,0 0 0 0 0,-2 1 0 0 0,1-1 0 0 0,-1 1 0 0 0,0 0 0 0 0,-1 0 0 0 0,0 1 0 0 0,0-1 0 0 0,-1 1 0 0 0,0 1 0 0 0,-1 0 1 0 0,1 0-1 0 0,-1 0 0 0 0,-1 1 0 0 0,1 0 0 0 0,-1 0 0 0 0,0 1 0 0 0,-1 0 0 0 0,1 1 0 0 0,-1 0 0 0 0,0 1 0 0 0,0-1 0 0 0,0 2 0 0 0,-6-1 7 0 0,5 5-6 0 0,1 2-1 0 0,0 0 0 0 0,0 0 1 0 0,0 1-1 0 0,1 0 0 0 0,0 0 1 0 0,-1 1-1 0 0,2 0 0 0 0,-1 1 1 0 0,1 0-1 0 0,0 1 0 0 0,1-1 1 0 0,-1 1-1 0 0,2 1 0 0 0,-1-1 1 0 0,1 1-1 0 0,0 0 0 0 0,1 1 1 0 0,0 0-1 0 0,1-1 0 0 0,0 1 1 0 0,-1 3 6 0 0,-4 6 25 0 0,1 0 1 0 0,1 1 0 0 0,0-1 0 0 0,1 1 0 0 0,2 1 0 0 0,0-1-1 0 0,1 1 1 0 0,1-1 0 0 0,1 1 0 0 0,0 0 0 0 0,2 0 0 0 0,1-1-1 0 0,0 1 1 0 0,1-1 0 0 0,2 1 0 0 0,0-1 0 0 0,1 0-1 0 0,1-1 1 0 0,0 1 0 0 0,2-1 0 0 0,0-1 0 0 0,9 13-26 0 0,147 157 302 0 0,-36-49-163 0 0,-102-82 848 0 0,-22-45-3794 0 0,-3-10-5556 0 0,-2-6-3050 0 0</inkml:trace>
  <inkml:trace contextRef="#ctx0" brushRef="#br0" timeOffset="9504.585">1163 2029 15315 0 0,'0'0'1217'0'0,"0"0"-415"0"0,0 0-39 0 0,0 0 229 0 0,0 0 107 0 0,0 0-30 0 0,0 0-221 0 0,0 0-249 0 0,0 0-186 0 0,0 0-140 0 0,0 0-94 0 0,0 0-70 0 0,6 32-51 0 0,20 141-80 0 0,-10-132-831 0 0,-3-33-8728 0 0,-11-8-1803 0 0</inkml:trace>
  <inkml:trace contextRef="#ctx0" brushRef="#br0" timeOffset="9773.528">1162 1638 11346 0 0,'0'0'7914'0'0,"0"0"-6794"0"0,0 0-688 0 0,0 0-288 0 0,0 0-128 0 0,0 0 0 0 0,0 0 24 0 0,0 0-72 0 0,0 0-104 0 0,0 0-200 0 0,0 0-640 0 0,0 0-1952 0 0,0 0-9331 0 0</inkml:trace>
  <inkml:trace contextRef="#ctx0" brushRef="#br0" timeOffset="10125.382">1699 1918 14195 0 0,'0'0'2423'0'0,"0"0"-670"0"0,0 0-246 0 0,0 0 26 0 0,0 0-90 0 0,0 0-233 0 0,0 0-345 0 0,0 0-330 0 0,0 0-183 0 0,0 0-58 0 0,0 0-45 0 0,0 0-34 0 0,-15 8-23 0 0,-101 51 189 0 0,84-43-296 0 0,-80 60 133 0 0,111-76-221 0 0,1 1 0 0 0,-1 0 0 0 0,0-1 0 0 0,1 1 0 0 0,-1 0 0 0 0,1 0 0 0 0,-1-1 0 0 0,1 1 0 0 0,0 0 1 0 0,-1 0-1 0 0,1 0 0 0 0,0 0 0 0 0,0 0 0 0 0,-1 0 0 0 0,1-1 0 0 0,0 1 0 0 0,0 0 0 0 0,0 0 0 0 0,0 0 0 0 0,0 0 0 0 0,0 0 0 0 0,0 0 0 0 0,1 0 0 0 0,-1 0 0 0 0,0 0 1 0 0,0 0-1 0 0,1-1 0 0 0,-1 1 0 0 0,0 0 0 0 0,1 0 0 0 0,-1 0 0 0 0,1-1 0 0 0,-1 1 0 0 0,1 0 0 0 0,0 0 0 0 0,-1-1 0 0 0,1 1 0 0 0,0 0 0 0 0,-1-1 0 0 0,1 1 0 0 0,0-1 1 0 0,0 1-1 0 0,0-1 0 0 0,-1 1 0 0 0,1-1 0 0 0,0 0 0 0 0,0 1 0 0 0,0-1 0 0 0,0 0 0 0 0,0 0 0 0 0,0 0 0 0 0,-1 0 0 0 0,1 0 0 0 0,0 0 0 0 0,0 0 0 0 0,0 0 0 0 0,0 0 3 0 0,56 8 97 0 0,48 3-84 0 0,-102-10-8 0 0,0 0 0 0 0,0 0 0 0 0,0 0 0 0 0,0 0 0 0 0,0 1 0 0 0,0-1 0 0 0,0 1 0 0 0,-1 0 0 0 0,1 0 0 0 0,-1 0 0 0 0,1 0 0 0 0,-1 0 0 0 0,0 0-1 0 0,0 1 1 0 0,0-1 0 0 0,0 1 0 0 0,0 0 0 0 0,0 0 0 0 0,-1-1 0 0 0,1 1 0 0 0,-1 0 0 0 0,0 0 0 0 0,0 0 0 0 0,0 0 0 0 0,0 1 0 0 0,-1-1 0 0 0,1 0 0 0 0,-1 0 0 0 0,0 0 0 0 0,0 3-5 0 0,-1 1 47 0 0,-1-1 1 0 0,0 1-1 0 0,-1 0 1 0 0,0-1 0 0 0,0 1-1 0 0,0-1 1 0 0,-1 0 0 0 0,0 0-1 0 0,0 0 1 0 0,0-1 0 0 0,-1 1-1 0 0,0-1 1 0 0,0 0 0 0 0,0-1-1 0 0,-1 1 1 0 0,0-1 0 0 0,1 0-1 0 0,-1 0 1 0 0,-1-1-1 0 0,1 0 1 0 0,-1 0 0 0 0,-4 1-48 0 0,6-1-2 0 0,-6 2-223 0 0,1-1 0 0 0,-1 0-1 0 0,-1-1 1 0 0,1 0 0 0 0,0-1-1 0 0,-1-1 1 0 0,0 1-1 0 0,1-2 1 0 0,-1 0 0 0 0,-4 0 225 0 0,4-2-2731 0 0,4-1-5351 0 0,3 0-3894 0 0</inkml:trace>
  <inkml:trace contextRef="#ctx0" brushRef="#br0" timeOffset="10817.847">1204 1686 240 0 0,'0'0'1786'0'0,"0"0"-279"0"0,0 0-194 0 0,0 0-108 0 0,0 0-54 0 0,0 0-45 0 0,0 0-35 0 0,0 0-30 0 0,0 0-8 0 0,0 0-18 0 0,0 0-8 0 0,0 0-30 0 0,-9 3 8 0 0,-37 9 1063 0 0,46-12-1037 0 0,0 0-96 0 0,0 0-118 0 0,0 0-147 0 0,0 0-113 0 0,0 0-73 0 0,0 0-82 0 0,0 0-44 0 0,11-7 1260 0 0,23-31-550 0 0,-105 72 955 0 0,62-31-2006 0 0,-1 1 201 0 0,19-7-200 0 0,37-15 161 0 0,-22 8-1902 0 0,-1 1-5871 0 0,-20 9-4472 0 0</inkml:trace>
  <inkml:trace contextRef="#ctx0" brushRef="#br0" timeOffset="11916.272">1837 2099 7530 0 0,'0'0'3110'0'0,"0"0"-770"0"0,0 0-542 0 0,0 0-234 0 0,0 0-244 0 0,0 0-243 0 0,0 0-300 0 0,0 0-333 0 0,0 0-181 0 0,0 0-32 0 0,0 0 83 0 0,0 0 116 0 0,0 0 77 0 0,5 14-42 0 0,30 108 677 0 0,-24 269 849 0 0,-38-241-1582 0 0,27-151-375 0 0,-1 0-1 0 0,1 1 1 0 0,-1 0 0 0 0,1-1-1 0 0,0 1 1 0 0,-1-1 0 0 0,1 1-1 0 0,-1-1 1 0 0,1 1-1 0 0,-1 0 1 0 0,1-1 0 0 0,-1 1-1 0 0,1 0 1 0 0,-1 0 0 0 0,0-1-1 0 0,1 1 1 0 0,-1 0 0 0 0,1 0-1 0 0,-1 0 1 0 0,0 0-1 0 0,1 0 1 0 0,-1 0 0 0 0,1 0-1 0 0,-1 0 1 0 0,0 0 0 0 0,1 0-1 0 0,-1 0 1 0 0,1 0 0 0 0,-1 0-1 0 0,0 0 1 0 0,1 1-1 0 0,-1-1 1 0 0,1 0 0 0 0,-1 0-1 0 0,1 1 1 0 0,-1-1 0 0 0,1 0-1 0 0,-1 1 1 0 0,1-1 0 0 0,-1 1-1 0 0,1-1 1 0 0,-1 0-1 0 0,1 1 1 0 0,0-1 0 0 0,-1 1-1 0 0,1-1 1 0 0,0 1 0 0 0,-1-1-1 0 0,1 1 1 0 0,0 0-1 0 0,0-1 1 0 0,-1 1 0 0 0,1-1-1 0 0,0 1 1 0 0,0 0 0 0 0,0-1-1 0 0,0 1 1 0 0,0-1 0 0 0,0 1-34 0 0,-4-14 55 0 0,0 0 1 0 0,1-1 0 0 0,1 0 0 0 0,0 0-1 0 0,1 1 1 0 0,0-1 0 0 0,1 0 0 0 0,1 0 0 0 0,0 0-1 0 0,1 0 1 0 0,1-1-56 0 0,54-176 170 0 0,-47 166-168 0 0,6-12 16 0 0,0 2-1 0 0,2 0 1 0 0,2 1 0 0 0,1 2-1 0 0,2 0 1 0 0,1 1 0 0 0,1 1-1 0 0,2 1 1 0 0,6-3-18 0 0,-25 24-1 0 0,0 0 1 0 0,1 1 0 0 0,0 0-1 0 0,1 0 1 0 0,-1 1 0 0 0,1 1-1 0 0,0 0 1 0 0,1 0 0 0 0,-1 1-1 0 0,1 0 1 0 0,0 1 0 0 0,0 0-1 0 0,0 0 1 0 0,0 2-1 0 0,7-1 1 0 0,-15 2 3 0 0,-1 0-1 0 0,0 1 0 0 0,0-1 0 0 0,0 1 0 0 0,0 0 0 0 0,0 0 0 0 0,-1 0 0 0 0,1 0 0 0 0,0 0 1 0 0,0 0-1 0 0,0 0 0 0 0,-1 0 0 0 0,1 1 0 0 0,-1-1 0 0 0,1 1 0 0 0,-1-1 0 0 0,1 1 0 0 0,-1 0 0 0 0,0-1 1 0 0,0 1-1 0 0,0 0 0 0 0,0 0 0 0 0,0 0 0 0 0,0 0 0 0 0,-1 0 0 0 0,1 0 0 0 0,0 0 0 0 0,-1 0 1 0 0,0 0-1 0 0,1 0 0 0 0,-1 1-2 0 0,6 71 97 0 0,-6-70-86 0 0,-2 13 9 0 0,-1 1 0 0 0,0-1 0 0 0,-1 0 1 0 0,0-1-1 0 0,-2 1 0 0 0,0-1 0 0 0,-1 0 1 0 0,0 0-1 0 0,-2-1 0 0 0,1 0 0 0 0,-2-1 0 0 0,0 0 1 0 0,-1 0-1 0 0,0-1 0 0 0,-1 0 0 0 0,0-1 0 0 0,-1 0 1 0 0,-1-1-1 0 0,-2 1-20 0 0,7-6-26 0 0,0-1 0 0 0,0 1 0 0 0,0-2 0 0 0,-1 1 1 0 0,0-1-1 0 0,1-1 0 0 0,-2 0 0 0 0,1 0 0 0 0,0-1 0 0 0,-1 0 0 0 0,1-1 0 0 0,-1 0 1 0 0,1 0-1 0 0,-1-2 0 0 0,-4 0 26 0 0,14 1-121 0 0,0 0 1 0 0,0 0 0 0 0,0 0-1 0 0,0 0 1 0 0,0-1-1 0 0,0 1 1 0 0,0-1-1 0 0,0 1 1 0 0,0-1 0 0 0,0 1-1 0 0,0-1 1 0 0,0 1-1 0 0,0-1 1 0 0,0 0 0 0 0,0 1-1 0 0,1-1 1 0 0,-1 0-1 0 0,0 0 1 0 0,0 0-1 0 0,1 0 1 0 0,-1 1 0 0 0,1-1-1 0 0,-1 0 1 0 0,1 0-1 0 0,-1 0 1 0 0,1 0 0 0 0,0 0-1 0 0,-1 0 1 0 0,1 0-1 0 0,0-1 1 0 0,0 1-1 0 0,0 0 1 0 0,0 0 0 0 0,0 0-1 0 0,0-1 121 0 0,4-25-8781 0 0,0 19-2627 0 0</inkml:trace>
  <inkml:trace contextRef="#ctx0" brushRef="#br0" timeOffset="12282.785">2476 1657 16195 0 0,'0'0'1245'0'0,"0"0"-421"0"0,0 0-152 0 0,0 0 106 0 0,0 0 86 0 0,0 0 35 0 0,0 0-5 0 0,0 0-39 0 0,0 0-44 0 0,0 0-107 0 0,0 0-69 0 0,0 0-80 0 0,0 0-90 0 0,13 16-39 0 0,38 55-76 0 0,-48-68-313 0 0,-2 0-1 0 0,1 0 0 0 0,0 1 1 0 0,0-1-1 0 0,-1 0 0 0 0,0 1 1 0 0,0-1-1 0 0,0 1 0 0 0,0 0 0 0 0,-1-1 1 0 0,1 1-1 0 0,-1 0 0 0 0,0-1 1 0 0,0 1-1 0 0,0 0 0 0 0,0-1 1 0 0,-1 4-37 0 0,-1 10 196 0 0,-29 240 706 0 0,1-85-852 0 0,20-83-350 0 0,10-89 207 0 0,21 0-1200 0 0,23-17-4339 0 0,-29 5 677 0 0,-8 6 890 0 0,1 1-7207 0 0</inkml:trace>
  <inkml:trace contextRef="#ctx0" brushRef="#br0" timeOffset="12736.862">2968 1999 10586 0 0,'0'0'2673'0'0,"0"0"-579"0"0,0 0-306 0 0,0 0-201 0 0,0 0-251 0 0,0 0-254 0 0,0 0-198 0 0,0 0-109 0 0,0 0-94 0 0,0 0-91 0 0,0 0-86 0 0,0 0-29 0 0,-25 19-39 0 0,-77 61-57 0 0,17-1 425 0 0,75-69-764 0 0,1 0 0 0 0,0 1 0 0 0,0 0 0 0 0,1 1 0 0 0,1-1 0 0 0,0 2 0 0 0,0-1 0 0 0,2 1 1 0 0,-1 0-1 0 0,2 0 0 0 0,-1 1 0 0 0,2-1 0 0 0,0 1 0 0 0,1 0 0 0 0,0 0 0 0 0,1 1-40 0 0,1-14 4 0 0,0 1 0 0 0,0 0-1 0 0,0-1 1 0 0,1 1 0 0 0,-1 0-1 0 0,1-1 1 0 0,-1 1 0 0 0,1 0-1 0 0,0-1 1 0 0,-1 1 0 0 0,1-1-1 0 0,0 1 1 0 0,0-1 0 0 0,0 0 0 0 0,0 1-1 0 0,1-1 1 0 0,-1 0 0 0 0,0 0-1 0 0,0 1 1 0 0,1-1 0 0 0,-1 0-1 0 0,1-1 1 0 0,-1 1 0 0 0,1 0-1 0 0,-1 0 1 0 0,1 0 0 0 0,-1-1-1 0 0,1 1 1 0 0,0-1 0 0 0,-1 0 0 0 0,1 1-1 0 0,0-1 1 0 0,0 0 0 0 0,-1 0-1 0 0,1 0 1 0 0,0 0 0 0 0,-1 0-1 0 0,1 0 1 0 0,0-1 0 0 0,0 1-1 0 0,-1 0 1 0 0,2-1-4 0 0,70-29 395 0 0,-39 5-323 0 0,-2-2 1 0 0,-1-1 0 0 0,-1-2 0 0 0,25-31-73 0 0,-54 60 3 0 0,111-138 147 0 0,-102 156-205 0 0,-9 27-10 0 0,-1-40 63 0 0,-3 39-3 0 0,2-36 2 0 0,-1 0 1 0 0,1-1-1 0 0,0 1 1 0 0,0 0-1 0 0,1 0 1 0 0,0 0-1 0 0,0 0 1 0 0,0-1-1 0 0,1 1 1 0 0,0 0 0 0 0,1 0-1 0 0,0-1 1 0 0,0 1-1 0 0,0-1 1 0 0,0 1-1 0 0,1-1 1 0 0,0 0-1 0 0,1 0 1 0 0,-1 0-1 0 0,1 0 1 0 0,0-1-1 0 0,1 0 1 0 0,1 2 2 0 0,1-3-48 0 0,-5-2-7 0 0,0 0 0 0 0,1 0 0 0 0,-1 0 0 0 0,1 0 0 0 0,-1-1-1 0 0,1 1 1 0 0,-1-1 0 0 0,1 0 0 0 0,0 0 0 0 0,0 0 0 0 0,0 0-1 0 0,0 0 1 0 0,0-1 0 0 0,0 0 0 0 0,0 1 0 0 0,0-1 0 0 0,0 0-1 0 0,0 0 1 0 0,0 0 0 0 0,-1-1 0 0 0,1 1 0 0 0,0-1 0 0 0,0 0-1 0 0,0 1 1 0 0,0-1 0 0 0,0-1 55 0 0,0 1-224 0 0,15-11-2485 0 0,-8 4-2814 0 0,-5 1-6271 0 0</inkml:trace>
  <inkml:trace contextRef="#ctx0" brushRef="#br0" timeOffset="13107.835">3512 2113 12915 0 0,'0'0'4143'0'0,"0"0"-1772"0"0,0 0-723 0 0,0 0-162 0 0,0 0-149 0 0,0 0-190 0 0,0 0-188 0 0,0 0-193 0 0,0 0-181 0 0,0 0-124 0 0,0 0-112 0 0,0 0-87 0 0,0 0-53 0 0,-9 0-24 0 0,3 0-157 0 0,0 0-1 0 0,-1 1 1 0 0,1 0-1 0 0,0 0 0 0 0,0 0 1 0 0,0 1-1 0 0,0-1 0 0 0,0 1 1 0 0,0 1-1 0 0,0-1 0 0 0,0 1 1 0 0,-4 3-28 0 0,3-1 3 0 0,1 0 1 0 0,-1 0-1 0 0,1 1 1 0 0,0 0-1 0 0,0 0 1 0 0,1 0-1 0 0,0 1 1 0 0,0 0-1 0 0,1 0 1 0 0,-1 0-1 0 0,2 1 1 0 0,-1-1 0 0 0,1 1-1 0 0,0 0 1 0 0,0 0-1 0 0,1 0 1 0 0,0 0-1 0 0,1 0 1 0 0,0 0-1 0 0,0 1 1 0 0,1-1-1 0 0,0 1 1 0 0,0-1-1 0 0,1 0 1 0 0,0 0 0 0 0,1 6-4 0 0,2-9 2 0 0,0-1-1 0 0,0 1 1 0 0,0-1 0 0 0,0 0 0 0 0,1 0 0 0 0,0-1 0 0 0,0 1 0 0 0,0-1 0 0 0,0 0 0 0 0,0 0 0 0 0,0-1 0 0 0,1 1 0 0 0,-1-1 0 0 0,1-1 0 0 0,0 1 0 0 0,0-1 0 0 0,-1 0 0 0 0,1 0 0 0 0,0 0 0 0 0,0-1 0 0 0,0 0 0 0 0,0 0 0 0 0,0-1-1 0 0,0 0 1 0 0,0 0 0 0 0,0 0 0 0 0,-1-1 0 0 0,5-1-2 0 0,90-52-521 0 0,-65 24-7638 0 0,-31 29-3833 0 0</inkml:trace>
  <inkml:trace contextRef="#ctx0" brushRef="#br0" timeOffset="13485.801">3673 2312 11362 0 0,'0'0'2017'0'0,"0"0"-301"0"0,0 0-19 0 0,0 0-89 0 0,0 0-145 0 0,0 0-100 0 0,0 0-112 0 0,0 0-143 0 0,0 0-157 0 0,31-9-140 0 0,98-30-150 0 0,-51 4 408 0 0,-63 22-838 0 0,-14 12-222 0 0,4-2 58 0 0,1-1 1 0 0,0 0 0 0 0,-1 0-1 0 0,1-1 1 0 0,-1 1 0 0 0,-1-1 0 0 0,1 0-1 0 0,0-1 1 0 0,-1 1 0 0 0,0-1 0 0 0,-1 1-1 0 0,1-1 1 0 0,-1-1 0 0 0,0 1 0 0 0,-1 0-1 0 0,1-1 1 0 0,-1 1 0 0 0,-1-1-1 0 0,2-5-67 0 0,-3 10 5 0 0,1 0 0 0 0,-1-1 0 0 0,0 1 0 0 0,0 0-1 0 0,0-1 1 0 0,0 1 0 0 0,0-1 0 0 0,0 1 0 0 0,-1 0-1 0 0,1-1 1 0 0,-1 1 0 0 0,0 0 0 0 0,1 0-1 0 0,-1 0 1 0 0,0-1 0 0 0,0 1 0 0 0,-1 0 0 0 0,1 0-1 0 0,0 0 1 0 0,-1 0 0 0 0,1 1 0 0 0,-1-1 0 0 0,0 0-1 0 0,1 1 1 0 0,-1-1 0 0 0,0 1 0 0 0,0-1 0 0 0,0 1-1 0 0,0 0 1 0 0,0 0 0 0 0,0 0 0 0 0,-1 0-1 0 0,1 0 1 0 0,0 0 0 0 0,0 1 0 0 0,-1-1 0 0 0,1 1-1 0 0,0-1 1 0 0,-1 1 0 0 0,1 0 0 0 0,0 0 0 0 0,-1 0-1 0 0,1 0 1 0 0,-2 1-5 0 0,-2-1-6 0 0,0 0 0 0 0,1 0 0 0 0,-1 0 0 0 0,0 1 0 0 0,0 0 0 0 0,1 0 0 0 0,-1 0 0 0 0,1 1 0 0 0,-1 0 0 0 0,1 0 0 0 0,-1 1 0 0 0,1-1 0 0 0,0 1 0 0 0,0 0 0 0 0,1 0 0 0 0,-1 1 0 0 0,0-1 0 0 0,-1 3 6 0 0,-5 3-1 0 0,0 0 0 0 0,1 1 0 0 0,-1 1-1 0 0,2-1 1 0 0,0 2 0 0 0,0-1 0 0 0,1 1 0 0 0,0 0-1 0 0,1 1 1 0 0,1 0 0 0 0,0 0 0 0 0,0 1 0 0 0,1-1 0 0 0,1 1-1 0 0,1 0 1 0 0,0 0 0 0 0,0 1 0 0 0,1 2 1 0 0,2-12 0 0 0,-1 0 1 0 0,1 0-1 0 0,0 0 0 0 0,0 0 1 0 0,0 0-1 0 0,1 0 0 0 0,-1 0 1 0 0,1 0-1 0 0,1 0 0 0 0,-1-1 1 0 0,1 1-1 0 0,-1 0 1 0 0,2 0-1 0 0,-1-1 0 0 0,0 1 1 0 0,1-1-1 0 0,0 0 0 0 0,0 0 1 0 0,0 0-1 0 0,0 0 0 0 0,1-1 1 0 0,1 3-1 0 0,10 3 3 0 0,0 0 0 0 0,1-1 0 0 0,-1 0 0 0 0,1-2 0 0 0,1 0 0 0 0,-1 0 1 0 0,1-2-1 0 0,0 0 0 0 0,0-1 0 0 0,0-1 0 0 0,1 0 0 0 0,-1-1 0 0 0,0-1 0 0 0,1-1 0 0 0,1 0-3 0 0,44-11-987 0 0,-43 4-2097 0 0,-2-1-4087 0 0,-9 4-5429 0 0</inkml:trace>
  <inkml:trace contextRef="#ctx0" brushRef="#br0" timeOffset="14551.009">4102 2518 2665 0 0,'0'0'1567'0'0,"0"0"-610"0"0,0 0 53 0 0,0 0 363 0 0,0 0 270 0 0,0 0 11 0 0,0 0-144 0 0,0 0-131 0 0,0 0-59 0 0,0 0-67 0 0,0 0-60 0 0,0 0-94 0 0,0 0-108 0 0,3 1-55 0 0,-2-1-746 0 0,0 0 0 0 0,0 1 0 0 0,0-1 1 0 0,1 0-1 0 0,-1 0 0 0 0,0-1 0 0 0,0 1 1 0 0,0 0-1 0 0,0 0 0 0 0,1 0 0 0 0,-1-1 1 0 0,0 1-1 0 0,0-1 0 0 0,0 1 0 0 0,0-1 1 0 0,0 1-1 0 0,0-1 0 0 0,0 0 0 0 0,0 1 0 0 0,0-1 1 0 0,0 0-1 0 0,0 0 0 0 0,0 1 0 0 0,-1-1 1 0 0,1 0-1 0 0,0 0 0 0 0,-1 0 0 0 0,1 0 1 0 0,0 0-1 0 0,-1 0 0 0 0,1-1 0 0 0,-1 1 1 0 0,0 0-1 0 0,1 0 0 0 0,-1-1-190 0 0,0 1-46 0 0,41-72 1360 0 0,-25 40-1057 0 0,3 1 1 0 0,0 0-1 0 0,2 2 0 0 0,21-24-257 0 0,84-59 188 0 0,-125 112-191 0 0,1 0 0 0 0,-1 0 1 0 0,0 0-1 0 0,1 0 0 0 0,-1 1 0 0 0,1-1 0 0 0,-1 1 0 0 0,1-1 1 0 0,-1 1-1 0 0,1-1 0 0 0,-1 1 0 0 0,1 0 0 0 0,-1 0 0 0 0,1 0 1 0 0,0 0-1 0 0,-1 0 0 0 0,1 0 0 0 0,-1 0 0 0 0,1 0 0 0 0,-1 1 1 0 0,1-1-1 0 0,-1 0 0 0 0,1 1 0 0 0,-1 0 0 0 0,1-1 0 0 0,-1 1 1 0 0,1 0-1 0 0,-1 0 0 0 0,0-1 0 0 0,0 1 0 0 0,1 0 0 0 0,-1 0 1 0 0,0 1-1 0 0,0-1 0 0 0,0 0 0 0 0,0 0 0 0 0,0 0 0 0 0,0 1 1 0 0,0-1-1 0 0,-1 1 0 0 0,1-1 0 0 0,0 0 0 0 0,-1 1 0 0 0,1-1 1 0 0,-1 1-1 0 0,0-1 0 0 0,1 1 0 0 0,-1 0 0 0 0,0 0 3 0 0,10 82-30 0 0,-10 52-20 0 0,0-137 50 0 0,0 1-1 0 0,0-1 1 0 0,0 0-1 0 0,0 1 1 0 0,1-1-1 0 0,-1 1 0 0 0,0-1 1 0 0,0 0-1 0 0,0 1 1 0 0,1-1-1 0 0,-1 1 1 0 0,0-1-1 0 0,0 1 1 0 0,1-1-1 0 0,-1 1 1 0 0,0-1-1 0 0,1 1 1 0 0,-1-1-1 0 0,1 1 0 0 0,-1-1 1 0 0,1 1-1 0 0,-1 0 1 0 0,1-1-1 0 0,-1 1 1 0 0,1 0-1 0 0,-1-1 1 0 0,1 1-1 0 0,-1 0 1 0 0,1 0-1 0 0,0 0 0 0 0,-1-1 1 0 0,1 1-1 0 0,-1 0 1 0 0,1 0-1 0 0,0 0 1 0 0,-1 0-1 0 0,1 0 1 0 0,-1 0-1 0 0,1 0 1 0 0,0 0-1 0 0,-1 0 0 0 0,1 1 1 0 0,-1-1-1 0 0,1 0 1 0 0,0 0-1 0 0,-1 0 1 0 0,1 1-1 0 0,-1-1 1 0 0,1 0-1 0 0,-1 1 1 0 0,1-1-1 0 0,-1 0 1 0 0,1 1-1 0 0,-1-1 0 0 0,1 1 1 0 0,-1-1-1 0 0,0 1 1 0 0,1-1-1 0 0,-1 1 1 0 0,0-1-1 0 0,1 1 1 0 0,-1-1-1 0 0,0 1 1 0 0,0-1-1 0 0,1 1 0 0 0,-1-1 1 0 0,0 1 0 0 0,8-9 23 0 0,254-237 121 0 0,-218 218-240 0 0,-44 27 59 0 0,4 155 27 0 0,-3-140-65 0 0,0 1-1 0 0,1-1 1 0 0,1 0-1 0 0,0 0 1 0 0,2 0-1 0 0,-1-1 1 0 0,2 1-1 0 0,2 4 76 0 0,-8-18-315 0 0,3 0-1213 0 0,0 1-1004 0 0,0-1-2708 0 0,-1-1-6625 0 0</inkml:trace>
  <inkml:trace contextRef="#ctx0" brushRef="#br0" timeOffset="14902.349">5074 2393 10578 0 0,'0'0'2953'0'0,"0"0"-494"0"0,0 0-340 0 0,0 0-262 0 0,0 0-205 0 0,31-15-217 0 0,98-46-275 0 0,-23-7 852 0 0,-81 47-1566 0 0,24-39 797 0 0,-48 59-1225 0 0,0-1 0 0 0,0 1 0 0 0,-1 0 0 0 0,1-1 0 0 0,-1 1 0 0 0,1 0 0 0 0,-1-1 0 0 0,1 1 1 0 0,-1-1-1 0 0,0 1 0 0 0,0-1 0 0 0,0 1 0 0 0,0-1 0 0 0,0 1 0 0 0,0-1 0 0 0,0 1 0 0 0,0-1 0 0 0,0 1 0 0 0,-1 0 1 0 0,1-1-1 0 0,-1 1 0 0 0,1-1 0 0 0,-1 1 0 0 0,0 0 0 0 0,1-1 0 0 0,-1 1 0 0 0,0 0 0 0 0,0 0 0 0 0,0 0 1 0 0,0-1-1 0 0,0 1 0 0 0,0 0 0 0 0,0 0 0 0 0,0 0 0 0 0,0 1 0 0 0,-1-1 0 0 0,1 0 0 0 0,0 0 0 0 0,-1 1 0 0 0,1-1 1 0 0,0 1-1 0 0,-1-1 0 0 0,1 1 0 0 0,-1-1 0 0 0,1 1 0 0 0,-1 0 0 0 0,1 0 0 0 0,-2 0-18 0 0,-11 0-9 0 0,-1 0-1 0 0,1 1 1 0 0,0 1 0 0 0,-1 0-1 0 0,1 1 1 0 0,0 1 0 0 0,0 0-1 0 0,1 1 1 0 0,0 1 0 0 0,-1 0-1 0 0,2 0 1 0 0,-1 1 0 0 0,1 1-1 0 0,0 0 1 0 0,0 1 0 0 0,1 0-1 0 0,1 1 1 0 0,-1 0 0 0 0,1 0-1 0 0,1 1 1 0 0,0 1 0 0 0,1 0-1 0 0,-4 7 10 0 0,5-9-22 0 0,0 0-1 0 0,1 0 1 0 0,0 0-1 0 0,1 1 1 0 0,0 0-1 0 0,1 0 0 0 0,0 0 1 0 0,1 1-1 0 0,0 0 1 0 0,1-1-1 0 0,0 1 1 0 0,1 0-1 0 0,1 0 0 0 0,-1 6 23 0 0,2-14-22 0 0,0-1-1 0 0,0 1 1 0 0,1-1-1 0 0,-1 1 1 0 0,1-1 0 0 0,-1 0-1 0 0,1 1 1 0 0,0-1-1 0 0,0 0 1 0 0,0 0-1 0 0,1 0 1 0 0,-1-1-1 0 0,1 1 1 0 0,0 0-1 0 0,0-1 1 0 0,-1 0-1 0 0,1 0 1 0 0,1 0-1 0 0,-1 0 1 0 0,0 0-1 0 0,0-1 1 0 0,1 1-1 0 0,-1-1 1 0 0,1 0 0 0 0,-1 0-1 0 0,1 0 1 0 0,0 0-1 0 0,2-1 23 0 0,109 1-3049 0 0,-68-15-206 0 0,-19 4-3471 0 0,-12 6-4697 0 0</inkml:trace>
  <inkml:trace contextRef="#ctx0" brushRef="#br0" timeOffset="15357.631">5512 2441 11506 0 0,'0'0'2862'0'0,"0"0"-501"0"0,0 0-342 0 0,0 0-317 0 0,0 0-298 0 0,0 0-242 0 0,0 0-210 0 0,0 0-139 0 0,0 0-110 0 0,0 0-135 0 0,0 0-114 0 0,0 0-108 0 0,0 0-56 0 0,32-25-22 0 0,102-78-48 0 0,-81 55 157 0 0,-13-4 113 0 0,-40 52-484 0 0,0 0-24 0 0,0 0-21 0 0,-5 18-388 0 0,-6 77 74 0 0,13-91 353 0 0,0 0-1 0 0,1-1 1 0 0,-1 0 0 0 0,0 1 0 0 0,1-1-1 0 0,0 0 1 0 0,0 0 0 0 0,0 0 0 0 0,0-1-1 0 0,0 1 1 0 0,1-1 0 0 0,-1 0 0 0 0,1 0 0 0 0,0 0-1 0 0,-1 0 1 0 0,1 0 0 0 0,0-1 0 0 0,0 0-1 0 0,0 0 1 0 0,0 0 0 0 0,0 0 0 0 0,1-1 0 0 0,6 3 32 0 0,0-1 0 0 0,1-1 1 0 0,-1 0-1 0 0,1 0 1 0 0,-1-1-1 0 0,1-1 1 0 0,0 0-1 0 0,-1-1 1 0 0,0 0-1 0 0,1 0 1 0 0,-1-1-1 0 0,0-1 0 0 0,0 0 1 0 0,-1 0-1 0 0,3-3-32 0 0,-6 4-13 0 0,0-1 1 0 0,0 1-1 0 0,-1-2 0 0 0,0 1 0 0 0,0-1 0 0 0,0 0 0 0 0,0 0 0 0 0,-1 0 0 0 0,0-1 1 0 0,0 0-1 0 0,0 0 0 0 0,-1-1 0 0 0,0 1 0 0 0,0-1 0 0 0,0 0 0 0 0,-1 0 0 0 0,0 0 1 0 0,-1 0-1 0 0,1 0 0 0 0,-1-1 0 0 0,-1 1 0 0 0,1-1 0 0 0,-2 0 0 0 0,1 1 0 0 0,-1-1 1 0 0,0 0 12 0 0,1-22-2630 0 0,0 10-5396 0 0,1 12-4026 0 0</inkml:trace>
  <inkml:trace contextRef="#ctx0" brushRef="#br0" timeOffset="15638.61">6406 1635 15411 0 0,'0'0'3628'0'0,"0"0"-1880"0"0,0 0-813 0 0,0 0 0 0 0,0 0 76 0 0,0 0 30 0 0,0 0-63 0 0,0 0-181 0 0,0 0-126 0 0,0 0-97 0 0,0 0-44 0 0,1 30-36 0 0,3 99-103 0 0,-3 359 914 0 0,18-392-1569 0 0,-13-88-1722 0 0,-11-23-159 0 0,-32-40-2526 0 0,21 33 622 0 0,1 0-4007 0 0,8 11-1222 0 0</inkml:trace>
  <inkml:trace contextRef="#ctx0" brushRef="#br0" timeOffset="15888.213">6011 1985 6089 0 0,'0'0'5033'0'0,"0"0"-2289"0"0,0 0-900 0 0,0 0-156 0 0,0 0 43 0 0,0 0 80 0 0,0 0-97 0 0,0 0-288 0 0,0 0-315 0 0,0 0-272 0 0,37 2-193 0 0,118 8-115 0 0,-84-7 15 0 0,-1-3 0 0 0,1-4 0 0 0,16-4-546 0 0,-13 1 51 0 0,-41 4-628 0 0,67-4 966 0 0,-68 10-3302 0 0,-1 4-3347 0 0,-21-3-6209 0 0</inkml:trace>
  <inkml:trace contextRef="#ctx0" brushRef="#br0" timeOffset="23474.722">151 3328 2457 0 0,'0'0'2163'0'0,"0"0"-748"0"0,0 0-116 0 0,0 0 165 0 0,0 0 67 0 0,0 0-109 0 0,0 0-249 0 0,0 0-146 0 0,0 0-28 0 0,0 0 40 0 0,0 0-3 0 0,9 2-77 0 0,0 1-556 0 0,1-2 0 0 0,0 1-1 0 0,0-1 1 0 0,0-1 0 0 0,0 1 0 0 0,0-2 0 0 0,0 1 0 0 0,0-2 0 0 0,0 1 0 0 0,0-1-1 0 0,5-2-402 0 0,12-8 653 0 0,0 0 0 0 0,-1-2-1 0 0,0-1 1 0 0,-1-1-1 0 0,0-1 1 0 0,10-11-653 0 0,16-39 758 0 0,-50 65-741 0 0,0 1 0 0 0,0-1 0 0 0,0 0 0 0 0,0-1 0 0 0,0 1 0 0 0,0 0 0 0 0,-1 0 0 0 0,1 0 0 0 0,-1 0 0 0 0,0-1 0 0 0,1 1 0 0 0,-1 0 0 0 0,0 0 0 0 0,0-1 0 0 0,-1 1 0 0 0,1 0 0 0 0,0 0 0 0 0,-1-1 0 0 0,1 1 0 0 0,-1 0 0 0 0,0 0 0 0 0,1 0 0 0 0,-1 0 0 0 0,0 0 0 0 0,-1 0 0 0 0,1 0 0 0 0,0 0 0 0 0,0 0 0 0 0,-1 1 1 0 0,1-1-1 0 0,-1 0 0 0 0,0 1 0 0 0,1-1 0 0 0,-1 1 0 0 0,-1-1-17 0 0,-8-4-16 0 0,0 0 0 0 0,-1 0 0 0 0,1 2 0 0 0,-1-1 0 0 0,0 1 0 0 0,-1 1 0 0 0,1 0 0 0 0,-1 1 0 0 0,1 1 0 0 0,-1 0 0 0 0,0 0 0 0 0,1 1 1 0 0,-12 1 15 0 0,7 1-14 0 0,0 1 0 0 0,0 1 1 0 0,1 0-1 0 0,-1 1 0 0 0,1 0 1 0 0,0 2-1 0 0,0 0 0 0 0,1 1 1 0 0,0 0-1 0 0,0 1 0 0 0,1 1 1 0 0,0 0-1 0 0,0 1 0 0 0,1 0 0 0 0,-4 6 15 0 0,9-9 10 0 0,0 1 0 0 0,1-1 0 0 0,0 1 1 0 0,0 1-1 0 0,1-1 0 0 0,1 1 1 0 0,-1 0-1 0 0,1 0 0 0 0,1 1 1 0 0,0 0-1 0 0,1-1 0 0 0,0 1 1 0 0,0 1-1 0 0,1-1 0 0 0,1 0 1 0 0,0 0-1 0 0,0 1 0 0 0,1-1 0 0 0,1 0 1 0 0,-1 1-1 0 0,2-1 0 0 0,0 0 1 0 0,0 0-1 0 0,1 0 0 0 0,1 0 1 0 0,-1 0-1 0 0,2-1 0 0 0,0 1 1 0 0,4 6-12 0 0,0-7 66 0 0,0 0 1 0 0,2 0-1 0 0,-1-1 1 0 0,1 0 0 0 0,0-1-1 0 0,1 0 1 0 0,0-1-1 0 0,0 0 1 0 0,0-1 0 0 0,1 0-1 0 0,0-1 1 0 0,0-1 0 0 0,1 0-1 0 0,-1-1 1 0 0,1 0-1 0 0,0-1 1 0 0,0 0 0 0 0,0-1-1 0 0,10-1-66 0 0,-10 0 49 0 0,-1 0 0 0 0,1-2 0 0 0,-1 1-1 0 0,1-1 1 0 0,-1-1 0 0 0,0 0 0 0 0,0-1 0 0 0,0-1 0 0 0,-1 0-1 0 0,1-1 1 0 0,-1 0 0 0 0,0 0 0 0 0,6-6-49 0 0,13-25-372 0 0,-26 18-6902 0 0,-5 16-4307 0 0</inkml:trace>
  <inkml:trace contextRef="#ctx0" brushRef="#br0" timeOffset="24989.148">1101 3152 7450 0 0,'0'0'2511'0'0,"0"0"-379"0"0,0 0-169 0 0,0 0-37 0 0,0 0-171 0 0,0 0-196 0 0,0 0-287 0 0,0 0-285 0 0,0 0-173 0 0,0 0-121 0 0,0 0-89 0 0,0 0-65 0 0,0 0-55 0 0,-17-4-62 0 0,-54-11-46 0 0,-7 12 941 0 0,-11 54-714 0 0,69-37-571 0 0,1 0-1 0 0,1 2 1 0 0,0 0-1 0 0,1 1 1 0 0,1 0 0 0 0,-3 6-32 0 0,14-19 0 0 0,1 1 1 0 0,0-1-1 0 0,1 1 1 0 0,-1-1-1 0 0,1 1 1 0 0,0 0-1 0 0,0 0 1 0 0,1 1-1 0 0,-1-1 1 0 0,1 0-1 0 0,0 1 1 0 0,1 0-1 0 0,-1-1 1 0 0,1 1-1 0 0,0 0 1 0 0,1 0 0 0 0,-1-1-1 0 0,1 1 1 0 0,0 0-1 0 0,1 0 1 0 0,-1 0-1 0 0,1 0 1 0 0,0-1-1 0 0,1 1 1 0 0,-1 0-1 0 0,1-1 1 0 0,0 1-1 0 0,1-1 1 0 0,-1 0-1 0 0,1 0 1 0 0,0 0-1 0 0,0 0 1 0 0,2 1-1 0 0,0-1 22 0 0,1 1 1 0 0,0-1-1 0 0,1-1 1 0 0,-1 1-1 0 0,1-1 1 0 0,0-1-1 0 0,0 1 1 0 0,0-1-1 0 0,1 0 0 0 0,-1-1 1 0 0,1 1-1 0 0,-1-2 1 0 0,1 1-1 0 0,0-1 1 0 0,0 0-1 0 0,0-1 1 0 0,0 1-1 0 0,0-2 0 0 0,-1 1 1 0 0,1-1-1 0 0,0 0 1 0 0,0-1-1 0 0,-1 0 1 0 0,1 0-1 0 0,5-3-22 0 0,11-3 122 0 0,1-2-1 0 0,-2-1 0 0 0,1-1 1 0 0,-2-1-1 0 0,1-1 0 0 0,-2-1 1 0 0,5-5-122 0 0,-1 0 94 0 0,0-1 0 0 0,-2-1 0 0 0,-1-1 0 0 0,-1-1 0 0 0,-1-1 0 0 0,-1-1 1 0 0,-1-1-1 0 0,-1 0 0 0 0,10-25-94 0 0,-13 15 205 0 0,-14 36-118 0 0,0 1-38 0 0,0 0-16 0 0,0 0-9 0 0,0 0-28 0 0,0 0 11 0 0,0 0-2 0 0,0 0-45 0 0,-6 23 377 0 0,-96 227 116 0 0,19-15-441 0 0,59-168-14 0 0,3 2 1 0 0,3 0-1 0 0,3 0 0 0 0,3 6 2 0 0,6 14-4 0 0,6-89 0 0 0,0 0 7 0 0,0 0-6 0 0,0 0 14 0 0,0 0 21 0 0,0 0-11 0 0,0 0-21 0 0,0 0-1 0 0,0 0-16 0 0,0 0 26 0 0,0 0 6 0 0,0 0-25 0 0,0 0 14 0 0,0 0-12 0 0,0-3 3 0 0,0 3-10 0 0,0 0-10 0 0,0 0-7 0 0,30-19 20 0 0,213-105 24 0 0,-215 108-67 0 0,-27 16 67 0 0,-1 0 11 0 0,0 0-22 0 0,0 0 2 0 0,0 0-4 0 0,0 0 14 0 0,-7-18 240 0 0,-1 11-244 0 0,1 1 1 0 0,-1 0-1 0 0,0 0 0 0 0,-1 1 0 0 0,0 0 0 0 0,1 1 0 0 0,-2 0 0 0 0,1 0 0 0 0,0 0 0 0 0,-1 2 0 0 0,-8-3-9 0 0,-326-62-28 0 0,278 44 99 0 0,114-10-151 0 0,-39 30 80 0 0,197-59 104 0 0,-35 32-77 0 0,-158 30-811 0 0,0-11-2739 0 0,-5 0-959 0 0,-4 7-651 0 0,-1 0-6767 0 0</inkml:trace>
  <inkml:trace contextRef="#ctx0" brushRef="#br0" timeOffset="25542.809">1522 3295 11891 0 0,'0'0'2291'0'0,"0"0"-342"0"0,0 0-211 0 0,0 0-88 0 0,0 0-171 0 0,0 0-264 0 0,0 0-280 0 0,0 0-235 0 0,0 0-135 0 0,0 0-59 0 0,0 0-32 0 0,0 0 7 0 0,-5-6 1952 0 0,5 258-1486 0 0,0-249-938 0 0,-1 0-1 0 0,1 0 1 0 0,0 1-1 0 0,0-1 1 0 0,1 0-1 0 0,-1 0 1 0 0,0 0-1 0 0,1 0 1 0 0,0 0-1 0 0,0 0 1 0 0,0 0-1 0 0,0-1 1 0 0,0 1-1 0 0,1 0 1 0 0,-1 0-1 0 0,1-1 1 0 0,-1 1-1 0 0,1-1 1 0 0,0 1 0 0 0,0-1-1 0 0,0 0 1 0 0,1 0-1 0 0,-1 0 1 0 0,0 0-1 0 0,1 0 1 0 0,-1 0-1 0 0,1-1 1 0 0,0 1-1 0 0,-1-1 1 0 0,1 0-1 0 0,0 0 1 0 0,0 0-1 0 0,0 0 1 0 0,0 0-1 0 0,0-1 1 0 0,0 1-1 0 0,0-1 1 0 0,0 0-1 0 0,0 0 1 0 0,0 0-1 0 0,0 0 1 0 0,0-1-1 0 0,0 1 1 0 0,0-1-1 0 0,0 1 1 0 0,0-1-1 0 0,2-1-8 0 0,17-10 156 0 0,-1-2 0 0 0,-1 0-1 0 0,0-1 1 0 0,0-1-1 0 0,-2-1 1 0 0,0 0 0 0 0,-1-2-1 0 0,-1 0 1 0 0,0 0 0 0 0,3-9-156 0 0,6-10 144 0 0,-1-1 0 0 0,-2-1 1 0 0,-1 0-1 0 0,3-16-144 0 0,-7 23 80 0 0,-17 32-97 0 0,0 1 19 0 0,0 0-51 0 0,0 0-11 0 0,-13 11-737 0 0,-32 60-2216 0 0,28-39-5701 0 0,13-24-3408 0 0</inkml:trace>
  <inkml:trace contextRef="#ctx0" brushRef="#br0" timeOffset="25828.913">2216 3299 15739 0 0,'0'0'1833'0'0,"0"0"-578"0"0,0 0-100 0 0,0 0 218 0 0,0 0 125 0 0,0 0-94 0 0,0 0-273 0 0,0 0-277 0 0,0 0-193 0 0,0 0-159 0 0,0 0-82 0 0,0 0-78 0 0,0 0-78 0 0,4 25-46 0 0,7 79-38 0 0,-19-14 159 0 0,1-66-287 0 0,-26 52-316 0 0,11-54-3440 0 0,16-21 614 0 0,3-1-2383 0 0,-1 0-6487 0 0</inkml:trace>
  <inkml:trace contextRef="#ctx0" brushRef="#br0" timeOffset="26074.768">2185 3012 12307 0 0,'0'0'2248'0'0,"0"0"-736"0"0,0 0-383 0 0,0 0-281 0 0,0 0-240 0 0,0 0-256 0 0,0 0-328 0 0,0 0-352 0 0,0 0-184 0 0,0 0-208 0 0,0 0-296 0 0,0 0-881 0 0,0 0-7049 0 0</inkml:trace>
  <inkml:trace contextRef="#ctx0" brushRef="#br0" timeOffset="26401.643">2561 2795 14395 0 0,'0'0'3682'0'0,"0"0"-1308"0"0,0 0-599 0 0,0 0-207 0 0,0 0-209 0 0,0 0-265 0 0,0 0-306 0 0,0 0-245 0 0,0 0-139 0 0,0 0-87 0 0,0 0-27 0 0,0 0-20 0 0,0 0-41 0 0,1 1-4 0 0,7 97 1107 0 0,3 501-893 0 0,-11-589-435 0 0,1 2-8 0 0,-1 0 0 0 0,0 0 1 0 0,-1 1-1 0 0,-1-1 0 0 0,0 0 1 0 0,0-1-1 0 0,-1 1 0 0 0,0 0 1 0 0,-3 4 3 0 0,0-34-3169 0 0,6-5-4895 0 0,0 16-3788 0 0</inkml:trace>
  <inkml:trace contextRef="#ctx0" brushRef="#br0" timeOffset="28682.912">2955 3380 3961 0 0,'0'0'3189'0'0,"0"0"-1037"0"0,0 0-454 0 0,0 0 67 0 0,0 0 50 0 0,0 0-116 0 0,0 0-238 0 0,0 0-388 0 0,0 0-362 0 0,0 0-232 0 0,0 0-83 0 0,7-3 213 0 0,-5 3 2144 0 0,1 127-306 0 0,-1-16-3431 0 0,-6-125-3286 0 0,-1 6-3150 0 0,3 5-3601 0 0</inkml:trace>
  <inkml:trace contextRef="#ctx0" brushRef="#br0" timeOffset="28990.415">2969 2986 6841 0 0,'0'0'2292'0'0,"0"0"-79"0"0,0 0-143 0 0,0 0-225 0 0,0 0-332 0 0,0 0-280 0 0,0 0-241 0 0,0 0-229 0 0,0 0-102 0 0,0 0-80 0 0,0 0-83 0 0,0 0-51 0 0,-9 7-39 0 0,-28 22-11 0 0,12 20 1129 0 0,23-35-1238 0 0,36-60 1340 0 0,2-22-3079 0 0,-38 68-4473 0 0,-3 0-286 0 0,1 0-5593 0 0</inkml:trace>
  <inkml:trace contextRef="#ctx0" brushRef="#br0" timeOffset="29743.608">3408 2806 11707 0 0,'0'0'4687'0'0,"0"0"-2417"0"0,0 0-883 0 0,0 0-33 0 0,0 0 65 0 0,0 0-47 0 0,0 0-224 0 0,0 0-298 0 0,0 0-248 0 0,0 0-128 0 0,0 0-87 0 0,0 0-47 0 0,0 0-51 0 0,4-6-45 0 0,16-16-33 0 0,-15 58 524 0 0,23 188-334 0 0,-14-18-292 0 0,-8 114-109 0 0,-10-310 466 0 0,22-37-475 0 0,0 0 0 0 0,2 1 0 0 0,0 0 0 0 0,2 2 0 0 0,1 0 0 0 0,1 2 0 0 0,0 1 0 0 0,2 1 0 0 0,0 1 0 0 0,2 1 0 0 0,0 1 0 0 0,1 1-1 0 0,7-1 10 0 0,75-17-90 0 0,-108 37 91 0 0,0-1 1 0 0,0 1 0 0 0,-1 0-1 0 0,1 0 1 0 0,-1 0 0 0 0,1 0-1 0 0,-1 1 1 0 0,0-1 0 0 0,0 1-1 0 0,0-1 1 0 0,-1 1 0 0 0,1-1-1 0 0,-1 1 1 0 0,0 0 0 0 0,0 0-1 0 0,0 0 1 0 0,-1 0 0 0 0,1 0-1 0 0,-1-1 1 0 0,0 1-1 0 0,0 2-1 0 0,0 7 3 0 0,0 0-1 0 0,-1 0 1 0 0,0 0-1 0 0,0 0 0 0 0,-2 0 1 0 0,0 0-1 0 0,0 0 0 0 0,-1-1 1 0 0,-1 1-1 0 0,0-1 1 0 0,0 0-1 0 0,-2-1 0 0 0,1 1 1 0 0,-1-1-1 0 0,-1 0 0 0 0,0-1 1 0 0,-1 0-1 0 0,-3 4-2 0 0,-4 3 6 0 0,-1-1-1 0 0,0 0 1 0 0,-1-1-1 0 0,0-1 0 0 0,-2-1 1 0 0,1-1-1 0 0,-1 0 1 0 0,-1-1-1 0 0,0-2 1 0 0,-17 6-6 0 0,33-14-25 0 0,0 1 0 0 0,0-1 0 0 0,-1-1 0 0 0,1 1 0 0 0,0-1 0 0 0,0 0 0 0 0,-1 0 0 0 0,1 0-1 0 0,0-1 1 0 0,0 0 0 0 0,-1 0 0 0 0,1 0 0 0 0,0 0 0 0 0,0-1 0 0 0,0 0 0 0 0,0 0 0 0 0,1-1 0 0 0,-1 1 0 0 0,1-1 0 0 0,-1 0 0 0 0,1 0 0 0 0,0 0 0 0 0,0-1 0 0 0,0 0 0 0 0,1 0 0 0 0,-1 0 0 0 0,1 0 0 0 0,0 0 0 0 0,0 0 0 0 0,0-1 0 0 0,1 0 0 0 0,-1 1 0 0 0,1-1 0 0 0,0 0 0 0 0,1 0 0 0 0,-1 0-1 0 0,1 0 1 0 0,0-1 0 0 0,0 1 0 0 0,1 0 0 0 0,-1 0 0 0 0,1-1 0 0 0,0 1 0 0 0,1-1 25 0 0,18-65-2350 0 0,11 32-5765 0 0,-21 27-3861 0 0</inkml:trace>
  <inkml:trace contextRef="#ctx0" brushRef="#br0" timeOffset="30477.53">3995 3634 5553 0 0,'0'0'1877'0'0,"0"0"-146"0"0,0 0-50 0 0,0 0-74 0 0,0 0-213 0 0,0 0-243 0 0,0 0-246 0 0,0 0-195 0 0,0 0-9 0 0,0 0 78 0 0,0 0 140 0 0,0 0 79 0 0,0 0 6 0 0,4-1-72 0 0,72-39 2881 0 0,-56 23-3474 0 0,-1-1 0 0 0,0-1 0 0 0,-1-1 0 0 0,-2 0 1 0 0,0-1-1 0 0,-1-1 0 0 0,0-1 0 0 0,-2 0 0 0 0,-1 0 0 0 0,1-7-339 0 0,-10 25 18 0 0,1-1 0 0 0,-1 1 0 0 0,-1-1 0 0 0,1 0 0 0 0,-1 0 0 0 0,0 0 0 0 0,-1 0 0 0 0,1-1 0 0 0,-1 1 0 0 0,0 0 0 0 0,-1-1 0 0 0,1 1 0 0 0,-1-1 0 0 0,-1 1 0 0 0,1 0 0 0 0,-1-1 0 0 0,0 1 0 0 0,-1 0 0 0 0,1 0 0 0 0,-1-1 0 0 0,0 1 0 0 0,-1 1 0 0 0,0-1 0 0 0,1 0 0 0 0,-2 0 0 0 0,1 1 0 0 0,-1-1-18 0 0,2 6-10 0 0,0-1 0 0 0,0 0 0 0 0,1 1 0 0 0,-1-1 0 0 0,0 1 0 0 0,0-1 0 0 0,0 1 0 0 0,0 0 0 0 0,0 0 0 0 0,0 0 0 0 0,0 0 1 0 0,0 0-1 0 0,0 1 0 0 0,0-1 0 0 0,0 0 0 0 0,0 1 0 0 0,0-1 0 0 0,0 1 0 0 0,1 0 0 0 0,-1 0 0 0 0,0 0 0 0 0,0 0 0 0 0,1 0 0 0 0,-1 0 1 0 0,1 0-1 0 0,-1 0 0 0 0,1 1 0 0 0,-1-1 0 0 0,1 1 0 0 0,0-1 0 0 0,-1 1 0 0 0,1 0 10 0 0,0-1-4 0 0,0 0-1 0 0,0 0 1 0 0,0 0 0 0 0,0 0-1 0 0,1 0 1 0 0,-1 0-1 0 0,0 0 1 0 0,1 0 0 0 0,-1 0-1 0 0,1 0 1 0 0,-1 0 0 0 0,1 0-1 0 0,-1 1 1 0 0,1-1-1 0 0,0 0 1 0 0,0 0 0 0 0,-1 1-1 0 0,1-1 1 0 0,0 0 0 0 0,0 0-1 0 0,0 0 1 0 0,0 1-1 0 0,1-1 1 0 0,-1 0 0 0 0,0 0-1 0 0,0 1 1 0 0,1-1-1 0 0,-1 0 1 0 0,1 0 0 0 0,-1 0-1 0 0,1 0 1 0 0,0 0 0 0 0,-1 0-1 0 0,1 0 1 0 0,0 0-1 0 0,0 0 1 0 0,-1 0 0 0 0,1 0-1 0 0,0 0 1 0 0,0 0 0 0 0,0-1-1 0 0,0 1 1 0 0,0 0-1 0 0,0-1 1 0 0,0 1 0 0 0,0-1-1 0 0,1 1 1 0 0,-1-1 0 0 0,0 1 4 0 0,47 10 37 0 0,-40-10-36 0 0,-1 0-1 0 0,1 0 1 0 0,-1 1-1 0 0,1 0 1 0 0,-1 0-1 0 0,0 1 1 0 0,0 0-1 0 0,0 0 1 0 0,-1 0-1 0 0,1 1 1 0 0,-1 0 0 0 0,4 4-1 0 0,-7-3 11 0 0,0 1 1 0 0,-1-1-1 0 0,0 1 1 0 0,0 0-1 0 0,-1 0 1 0 0,1 0 0 0 0,-1 0-1 0 0,0 0 1 0 0,-1 1-1 0 0,1-1 1 0 0,-1 0 0 0 0,-1 0-1 0 0,1 0 1 0 0,-1 0-1 0 0,0 0 1 0 0,0 1-1 0 0,-1-1 1 0 0,0-1 0 0 0,-2 6-12 0 0,-4 16 55 0 0,4-16-47 0 0,0-1 1 0 0,1 1 0 0 0,0 0-1 0 0,1 0 1 0 0,1 0 0 0 0,-1 0 0 0 0,2 0-1 0 0,-1 0 1 0 0,1 1 0 0 0,1-1-1 0 0,0 0 1 0 0,1 0 0 0 0,2 8-9 0 0,42 61 21 0 0,-57-82-3954 0 0,5-2-978 0 0,5 4 1743 0 0,-3-1-8860 0 0</inkml:trace>
  <inkml:trace contextRef="#ctx0" brushRef="#br0" timeOffset="30724.412">4628 3358 14803 0 0,'0'0'2319'0'0,"0"0"-696"0"0,0 0-220 0 0,0 0 58 0 0,0 0-88 0 0,0 0-202 0 0,0 0-325 0 0,0 0-316 0 0,0 0-219 0 0,0 0-135 0 0,0 0-85 0 0,-1 30-64 0 0,-2 127-131 0 0,3-157 61 0 0,2 7-241 0 0,0-6-8554 0 0,-2-1-3034 0 0</inkml:trace>
  <inkml:trace contextRef="#ctx0" brushRef="#br0" timeOffset="30971.241">4619 3023 19036 0 0,'0'0'1600'0'0,"0"0"-623"0"0,0 0-161 0 0,0 0-72 0 0,0 0-216 0 0,0 0-224 0 0,0 0-256 0 0,0 0-288 0 0,0 0-80 0 0,0 0-104 0 0,0 0-168 0 0,0 0-664 0 0,0 0-3001 0 0,0 0-8498 0 0</inkml:trace>
  <inkml:trace contextRef="#ctx0" brushRef="#br0" timeOffset="31222.043">4878 3281 17140 0 0,'0'0'1816'0'0,"0"0"-540"0"0,0 0-257 0 0,0 0-121 0 0,0 0-138 0 0,0 0-149 0 0,0 0-163 0 0,0 0-132 0 0,0 0-93 0 0,0 0-38 0 0,0 0-46 0 0,0 0-45 0 0,-9 22-43 0 0,-31 72-30 0 0,29-30 22 0 0,13-54-38 0 0,-1-5 5 0 0,1-1-1 0 0,-1 0 0 0 0,1 0 0 0 0,0 0 1 0 0,0 0-1 0 0,1 0 0 0 0,-1 0 0 0 0,1 0 1 0 0,0-1-1 0 0,-1 1 0 0 0,2-1 0 0 0,-1 0 1 0 0,0 0-1 0 0,1 0 0 0 0,-1 0 0 0 0,1-1 0 0 0,0 1 1 0 0,0-1-1 0 0,0 0 0 0 0,0 0 0 0 0,0-1 1 0 0,1 1-1 0 0,-1-1 0 0 0,0 0 0 0 0,1 0 1 0 0,-1 0-1 0 0,1-1 0 0 0,-1 1 0 0 0,1-1-9 0 0,7 0 197 0 0,0 0-1 0 0,0-1 0 0 0,-1 0 0 0 0,1 0 0 0 0,0-1 0 0 0,0-1 0 0 0,-1 0 0 0 0,0-1 0 0 0,1 0 0 0 0,-1-1 0 0 0,-1 0 1 0 0,1 0-1 0 0,-1-1 0 0 0,0-1 0 0 0,0 0 0 0 0,-1 0 0 0 0,1-1 0 0 0,-2 0 0 0 0,1 0 0 0 0,-1-1 0 0 0,-1-1 1 0 0,0 1-1 0 0,0-1 0 0 0,0 0 0 0 0,0-4-196 0 0,1 1 89 0 0,-2-1-1 0 0,1 0 1 0 0,-2-1 0 0 0,0 1 0 0 0,-1-1-1 0 0,0 0 1 0 0,-1 0 0 0 0,-1 0 0 0 0,0-1-1 0 0,-2 1 1 0 0,0-11-89 0 0,0 25-53 0 0,0 1 0 0 0,0-1 0 0 0,-1 1 0 0 0,1 0 0 0 0,0-1 0 0 0,-1 1-1 0 0,1-1 1 0 0,-1 1 0 0 0,1 0 0 0 0,-1-1 0 0 0,1 1 0 0 0,0 0 0 0 0,-1-1 0 0 0,1 1 0 0 0,-1 0 0 0 0,1 0 0 0 0,-1-1 0 0 0,0 1 0 0 0,1 0 0 0 0,-1 0-1 0 0,1 0 1 0 0,-1 0 0 0 0,1 0 0 0 0,-1 0 0 0 0,1 0 0 0 0,-1 0 0 0 0,0 0 0 0 0,1 0 0 0 0,-1 0 0 0 0,1 0 0 0 0,-1 0 0 0 0,1 0 0 0 0,-1 1-1 0 0,1-1 1 0 0,-1 0 0 0 0,1 0 0 0 0,-1 1 0 0 0,1-1 0 0 0,-1 0 0 0 0,1 1 0 0 0,-1-1 0 0 0,1 0 0 0 0,0 1 0 0 0,-1-1 0 0 0,1 1 0 0 0,-1-1-1 0 0,1 1 1 0 0,0-1 0 0 0,0 1 0 0 0,-1-1 0 0 0,1 1 0 0 0,0-1 0 0 0,0 1 0 0 0,0-1 0 0 0,-1 1 0 0 0,1-1 0 0 0,0 1 0 0 0,0-1 0 0 0,0 1 0 0 0,0 0-1 0 0,0-1 1 0 0,0 1 0 0 0,0-1 0 0 0,0 1 53 0 0,-5 9-1267 0 0,-2 4-3968 0 0,1-6-6976 0 0</inkml:trace>
  <inkml:trace contextRef="#ctx0" brushRef="#br0" timeOffset="35161.119">5480 3362 4841 0 0,'0'0'2573'0'0,"0"0"-710"0"0,0 0-242 0 0,0 0 56 0 0,0 0 48 0 0,0 0-100 0 0,0 0-304 0 0,0 0-378 0 0,0 0-277 0 0,0 0-137 0 0,0 0-35 0 0,8 3 3649 0 0,-15 273-2173 0 0,4-252-1839 0 0,3-17 914 0 0,3-25-254 0 0,73-239 270 0 0,-59 210-987 0 0,46-81 203 0 0,-61 124-276 0 0,0 1-1 0 0,0 0 0 0 0,0 1 1 0 0,0-1-1 0 0,0 0 1 0 0,1 1-1 0 0,0-1 0 0 0,-1 1 1 0 0,1-1-1 0 0,0 1 0 0 0,0 0 1 0 0,0 1-1 0 0,0-1 0 0 0,0 0 1 0 0,1 1-1 0 0,-1 0 1 0 0,0-1-1 0 0,1 1 0 0 0,-1 1 1 0 0,1-1-1 0 0,-1 0 0 0 0,1 1 1 0 0,0 0-1 0 0,-1 0 1 0 0,1 0-1 0 0,-1 0 0 0 0,1 0 1 0 0,-1 1-1 0 0,1 0 0 0 0,-1 0 1 0 0,1 0-1 0 0,-1 0 1 0 0,1 0-1 0 0,-1 1 0 0 0,0-1 1 0 0,1 1-1 0 0,5 13 26 0 0,0-1 1 0 0,-1 2 0 0 0,0-1 0 0 0,-1 1 0 0 0,-1 0-1 0 0,-1 1 1 0 0,0 0 0 0 0,-1-1 0 0 0,0 1 0 0 0,-2 1-1 0 0,0-1 1 0 0,-1 0 0 0 0,-1 1 0 0 0,0-1 0 0 0,-2 0 0 0 0,1 0-1 0 0,-2 1 1 0 0,-1-1 0 0 0,0-1 0 0 0,-6 17-27 0 0,-5 37 41 0 0,8-48-30 0 0,9-27 79 0 0,64-118-27 0 0,18-13 2 0 0,12 22-154 0 0,-93 112 88 0 0,-1-1 0 0 0,1 1 0 0 0,0 0 0 0 0,-1 0 0 0 0,1 0 0 0 0,0 0 1 0 0,1 1-1 0 0,-1-1 0 0 0,0 1 0 0 0,0-1 0 0 0,1 1 0 0 0,-1 1 0 0 0,0-1 0 0 0,1 0 0 0 0,-1 1 0 0 0,1-1 0 0 0,-1 1 0 0 0,1 0 0 0 0,-1 0 0 0 0,1 1 0 0 0,-1-1 0 0 0,1 1 0 0 0,-1-1 1 0 0,1 1-1 0 0,-1 0 0 0 0,0 1 0 0 0,0-1 0 0 0,1 0 0 0 0,-1 1 0 0 0,0 0 0 0 0,0 0 0 0 0,0 0 0 0 0,-1 0 0 0 0,1 0 0 0 0,0 0 0 0 0,-1 1 0 0 0,1 0 0 0 0,-1-1 0 0 0,0 1 1 0 0,0 0-1 0 0,0 0 0 0 0,0 0 0 0 0,-1 0 0 0 0,2 2 1 0 0,2 10 15 0 0,0-1 0 0 0,0 1 1 0 0,-2 0-1 0 0,0 1 0 0 0,0-1 0 0 0,-1 0 1 0 0,-1 1-1 0 0,-1-1 0 0 0,0 1 1 0 0,-1-1-1 0 0,-3 13-15 0 0,-10 115 100 0 0,14-110-135 0 0,17-61-4412 0 0,-11 20-2347 0 0,-1 4-5489 0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2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1 369 776 0 0,'0'0'440'0'0,"0"0"-280"0"0,0 0-146 0 0,0 0 50 0 0,0 0 121 0 0,0 0 131 0 0,0 0 104 0 0,0 0 56 0 0,0 0 55 0 0,0 0 41 0 0,0 0 52 0 0,10-4 51 0 0,79-22 1828 0 0,150-15 2483 0 0,-62 8-4140 0 0,285-46 201 0 0,-320 59-650 0 0,0 7 0 0 0,20 6-397 0 0,7-1 141 0 0,203-22 739 0 0,-155 14-402 0 0,503-9-106 0 0,11 10-195 0 0,63 12 268 0 0,5-8 234 0 0,363 0 81 0 0,-603 25-658 0 0,216 19 159 0 0,-170-29-126 0 0,-21 0 16 0 0,1006-4 615 0 0,-951 29-492 0 0,-78 1-143 0 0,233 11 235 0 0,-166-23 96 0 0,86-29 20 0 0,-452-4-374 0 0,236-14 210 0 0,466 28 923 0 0,-490 1-595 0 0,405-37 354 0 0,-218 1-430 0 0,-461 25-433 0 0,290-4 148 0 0,1292-3 824 0 0,-809 32-659 0 0,919-6-188 0 0,-1539-8-194 0 0,-167-4-32 0 0,511 4 115 0 0,-589-18-30 0 0,-62 10-61 0 0,50-3-60 0 0,-78 7-532 0 0,-10 2-3555 0 0,0 1-5704 0 0,-3 1-2812 0 0</inkml:trace>
  <inkml:trace contextRef="#ctx0" brushRef="#br0" timeOffset="7191.359">7745 553 5625 0 0,'0'0'2030'0'0,"0"0"-174"0"0,0 0-34 0 0,0 0 88 0 0,0 0 48 0 0,0 0-178 0 0,0 0-305 0 0,0 0-311 0 0,0 0-273 0 0,0 0-184 0 0,0 0-119 0 0,0-13-84 0 0,0-42-37 0 0,0 54-406 0 0,0 0 0 0 0,0-1 1 0 0,0 1-1 0 0,-1 0 0 0 0,1 0 0 0 0,0 0 0 0 0,-1 0 1 0 0,1 0-1 0 0,0 0 0 0 0,-1 0 0 0 0,0 0 1 0 0,1 0-1 0 0,-1 0 0 0 0,1 0 0 0 0,-1 0 1 0 0,0 0-1 0 0,0 0 0 0 0,0 0 0 0 0,0 1 0 0 0,1-1 1 0 0,-1 0-1 0 0,0 0 0 0 0,0 1 0 0 0,0-1 1 0 0,0 1-1 0 0,0-1 0 0 0,-1 1 0 0 0,1-1 1 0 0,0 1-1 0 0,0 0 0 0 0,0 0 0 0 0,0-1 0 0 0,0 1 1 0 0,-1 0-1 0 0,1 0 0 0 0,0 0 0 0 0,0 0-61 0 0,-3 0 161 0 0,-10-1 18 0 0,0 2 0 0 0,-1-1 0 0 0,1 2 0 0 0,0 0 0 0 0,0 0 0 0 0,0 1 0 0 0,0 1 0 0 0,0 1 0 0 0,1 0 0 0 0,-1 0 0 0 0,1 1 0 0 0,1 1 0 0 0,-5 3-179 0 0,-5 1 160 0 0,-11 6 2 0 0,0 2 0 0 0,2 2 0 0 0,0 0 0 0 0,2 2 0 0 0,0 1 0 0 0,1 2-1 0 0,-9 12-161 0 0,21-19 83 0 0,0 1-1 0 0,1 1 1 0 0,1 0-1 0 0,1 1 1 0 0,0 0-1 0 0,2 1 1 0 0,-2 8-83 0 0,4 0 93 0 0,2 0 0 0 0,2 0 0 0 0,1 1 0 0 0,1 0 0 0 0,1-1 0 0 0,2 1 0 0 0,2 0 0 0 0,1 7-93 0 0,0-27 45 0 0,0 0 1 0 0,1 0-1 0 0,0 0 0 0 0,1 0 1 0 0,0-1-1 0 0,1 0 1 0 0,0 0-1 0 0,1 0 0 0 0,0-1 1 0 0,0 0-1 0 0,1-1 0 0 0,1 1 1 0 0,-1-1-1 0 0,2-1 0 0 0,-1 0 1 0 0,1 0-1 0 0,0-1 0 0 0,1 0 1 0 0,0-1-1 0 0,0 0 0 0 0,0-1 1 0 0,1 0-1 0 0,-1-1 0 0 0,1 0 1 0 0,0-1-1 0 0,8 2-45 0 0,6-2 84 0 0,0 0 0 0 0,0-2 0 0 0,1 0 0 0 0,-1-2 0 0 0,0-1 0 0 0,0-1 0 0 0,0-1 0 0 0,0-2 0 0 0,11-4-84 0 0,125-45 324 0 0,-157 51-2516 0 0,-10 0-6591 0 0,5 4-3508 0 0</inkml:trace>
  <inkml:trace contextRef="#ctx0" brushRef="#br0" timeOffset="7612.231">8209 1120 13275 0 0,'0'0'2194'0'0,"0"0"-441"0"0,0 0-256 0 0,0 0-194 0 0,0 0-136 0 0,0 0-221 0 0,0 0-236 0 0,0 0-130 0 0,0 0-108 0 0,0 0-76 0 0,0 0-49 0 0,0 0-35 0 0,0 0-31 0 0,-16 11-30 0 0,-51 36-50 0 0,64-45-181 0 0,0 0 0 0 0,0 1 0 0 0,0-1 0 0 0,0 1 0 0 0,1-1 0 0 0,-1 1 0 0 0,1 0 0 0 0,-1 0 0 0 0,1 1 0 0 0,0-1 0 0 0,0 0 0 0 0,1 1 0 0 0,-1-1 0 0 0,1 1 0 0 0,-1-1 0 0 0,1 1 0 0 0,0 0 0 0 0,1-1 0 0 0,-1 1 0 0 0,0 1-20 0 0,0 2 22 0 0,-1-2-2 0 0,0 1 0 0 0,1-1 0 0 0,0 0 1 0 0,-1 1-1 0 0,2 0 0 0 0,-1-1 0 0 0,0 1 0 0 0,1-1 0 0 0,0 1 0 0 0,1 0 1 0 0,-1-1-1 0 0,1 1 0 0 0,0-1 0 0 0,1 1 0 0 0,-1-1 0 0 0,1 1 0 0 0,0-1 1 0 0,0 0-1 0 0,1 0 0 0 0,-1 0 0 0 0,1 0 0 0 0,0-1 0 0 0,1 1 0 0 0,-1-1 1 0 0,1 1-1 0 0,0-1 0 0 0,0 0 0 0 0,0-1 0 0 0,0 1 0 0 0,1-1 1 0 0,0 0-1 0 0,-1 0 0 0 0,1 0 0 0 0,0 0 0 0 0,0-1 0 0 0,1 0 0 0 0,2 1-20 0 0,2-2 104 0 0,1-1 0 0 0,-1 0 0 0 0,0-1 0 0 0,1 0 0 0 0,-1 0-1 0 0,0-1 1 0 0,1 0 0 0 0,-1-1 0 0 0,-1 0 0 0 0,1-1 0 0 0,0 0-1 0 0,-1 0 1 0 0,0-1 0 0 0,0 0 0 0 0,0-1 0 0 0,0 0 0 0 0,-1 0 0 0 0,0-1-1 0 0,-1 0 1 0 0,1-1 0 0 0,-1 1 0 0 0,-1-1 0 0 0,1-1 0 0 0,-1 1-1 0 0,-1-1 1 0 0,0 0 0 0 0,0 0 0 0 0,-1-1 0 0 0,3-6-104 0 0,-5 10 19 0 0,1-1 1 0 0,-1 1-1 0 0,0-1 1 0 0,0 0-1 0 0,-1 1 0 0 0,0-1 1 0 0,-1 0-1 0 0,1 0 1 0 0,-1 0-1 0 0,0 0 1 0 0,-1 0-1 0 0,0 0 1 0 0,0 0-1 0 0,0 0 1 0 0,-1 1-1 0 0,0-1 1 0 0,0 0-1 0 0,-1 1 0 0 0,0 0 1 0 0,0 0-1 0 0,0-1 1 0 0,-1 2-1 0 0,0-1 1 0 0,0 0-1 0 0,0 1 1 0 0,-1 0-1 0 0,-4-5-19 0 0,5 7-113 0 0,1 0 1 0 0,0-1-1 0 0,-1 1 0 0 0,0 1 0 0 0,0-1 1 0 0,0 1-1 0 0,0-1 0 0 0,0 1 0 0 0,0 0 0 0 0,-1 0 1 0 0,1 1-1 0 0,-1 0 0 0 0,1-1 0 0 0,-1 1 1 0 0,1 1-1 0 0,-1-1 0 0 0,0 1 0 0 0,1 0 1 0 0,-1 0-1 0 0,0 0 0 0 0,0 1 0 0 0,1-1 0 0 0,-1 1 1 0 0,1 0-1 0 0,-1 0 0 0 0,1 1 0 0 0,-1 0 1 0 0,1-1-1 0 0,0 1 0 0 0,0 1 0 0 0,0-1 1 0 0,0 1-1 0 0,0-1 0 0 0,0 2 113 0 0,-25 27-3306 0 0,11-8-5111 0 0,9-12-3702 0 0</inkml:trace>
  <inkml:trace contextRef="#ctx0" brushRef="#br0" timeOffset="8183.28">8458 1466 4681 0 0,'0'0'4172'0'0,"0"0"-1653"0"0,0 0-395 0 0,0 0 50 0 0,0 0-27 0 0,0 0-150 0 0,0 0-364 0 0,0 0-355 0 0,0 0-251 0 0,0 0-180 0 0,0 0-123 0 0,0 0-52 0 0,0 0-92 0 0,18-19-81 0 0,59-61-51 0 0,-9-16 683 0 0,6-81-162 0 0,-69 157-883 0 0,0 6-172 0 0,-4 32-67 0 0,-2-7 155 0 0,1 0 1 0 0,0 0-1 0 0,0 0 1 0 0,1 0 0 0 0,1 0-1 0 0,0 0 1 0 0,0-1-1 0 0,1 1 1 0 0,0-1-1 0 0,1 1 1 0 0,0-1-1 0 0,1 0 1 0 0,0 0-1 0 0,0-1 1 0 0,1 1-1 0 0,1-1 1 0 0,3 3-3 0 0,-2-4 36 0 0,0-1 0 0 0,1 0 0 0 0,0 0 0 0 0,0-1 0 0 0,0 0 1 0 0,1-1-1 0 0,0 0 0 0 0,0-1 0 0 0,1 0 0 0 0,-1 0 0 0 0,1-1 1 0 0,0 0-1 0 0,0-1 0 0 0,0 0 0 0 0,0-1 0 0 0,0-1 0 0 0,0 1 0 0 0,7-2-36 0 0,-14-1 65 0 0,0 0 0 0 0,0 0-1 0 0,0 0 1 0 0,0-1 0 0 0,0 1 0 0 0,0-1-1 0 0,0 0 1 0 0,-1 0 0 0 0,1 0-1 0 0,-1-1 1 0 0,0 1 0 0 0,0-1-1 0 0,-1 0 1 0 0,1 0 0 0 0,-1 0-1 0 0,1 0 1 0 0,-1 0 0 0 0,0-1-1 0 0,-1 1 1 0 0,1-2-65 0 0,0 3 37 0 0,11-29 58 0 0,-2 0 0 0 0,-1-1 0 0 0,-1 0-1 0 0,-2-1 1 0 0,1-24-95 0 0,-4 38 4 0 0,-2-12-1084 0 0,-2 41-3851 0 0,0 2 392 0 0,0-3-7520 0 0</inkml:trace>
  <inkml:trace contextRef="#ctx0" brushRef="#br0" timeOffset="8678.713">9551 1002 9362 0 0,'0'0'2200'0'0,"0"0"-347"0"0,0 0-179 0 0,0 0 3 0 0,0 0-100 0 0,0 0-182 0 0,0 0-241 0 0,0 0-221 0 0,0 0-132 0 0,0 0-74 0 0,0 0-74 0 0,0 0-86 0 0,-2-9-96 0 0,-10-28-98 0 0,12 36-351 0 0,-1 1 0 0 0,0-1 0 0 0,0 0 0 0 0,0 0 0 0 0,0 1 0 0 0,0-1 0 0 0,0 1 0 0 0,0-1 0 0 0,0 1 0 0 0,0-1 0 0 0,0 1 0 0 0,0-1 0 0 0,-1 1 0 0 0,1 0 0 0 0,0 0 0 0 0,0 0 0 0 0,0 0 0 0 0,0 0 0 0 0,0 0 0 0 0,-1 0 0 0 0,1 0 0 0 0,0 0 0 0 0,0 0 0 0 0,0 0 0 0 0,0 1 0 0 0,0-1 0 0 0,-1 1 0 0 0,1-1 0 0 0,0 1 0 0 0,0-1 0 0 0,0 1 0 0 0,0-1 0 0 0,0 1 0 0 0,0 1-22 0 0,-2-1 62 0 0,-124 71 913 0 0,123-70-970 0 0,1 0 1 0 0,0 1-1 0 0,-1-1 0 0 0,1 1 1 0 0,1-1-1 0 0,-1 1 1 0 0,0 0-1 0 0,1 0 0 0 0,-1 1 1 0 0,1-1-1 0 0,0 0 0 0 0,0 1 1 0 0,0-1-1 0 0,0 1 1 0 0,1 0-1 0 0,0-1 0 0 0,-1 1 1 0 0,2 0-1 0 0,-1 0 1 0 0,0 0-1 0 0,1 0 0 0 0,-1 0 1 0 0,1 0-1 0 0,0 2-5 0 0,2-3 4 0 0,0-1-1 0 0,0 1 1 0 0,0-1-1 0 0,0 1 1 0 0,0-1 0 0 0,1 0-1 0 0,-1 0 1 0 0,1 0-1 0 0,0 0 1 0 0,-1 0-1 0 0,1 0 1 0 0,0-1-1 0 0,0 1 1 0 0,0-1 0 0 0,0 0-1 0 0,0 0 1 0 0,0 0-1 0 0,1 0 1 0 0,-1-1-1 0 0,3 1-3 0 0,9 4 75 0 0,-10-4-45 0 0,1 0 0 0 0,0 1 0 0 0,-1 0 0 0 0,1 0 0 0 0,-1 0 0 0 0,1 1 0 0 0,-1 0 0 0 0,0 0 0 0 0,0 0 0 0 0,0 0 0 0 0,-1 1 0 0 0,1 0 0 0 0,-1 0 0 0 0,0 0 0 0 0,0 0 0 0 0,0 1 0 0 0,-1 0 0 0 0,1 0 0 0 0,-1 0 0 0 0,0 0 0 0 0,-1 0 0 0 0,1 0 0 0 0,-1 1 0 0 0,0-1 0 0 0,0 1 0 0 0,-1 0 0 0 0,0 0 0 0 0,0-1 0 0 0,0 2-30 0 0,-2-4 57 0 0,1 0-1 0 0,-1 0 1 0 0,0 0-1 0 0,0 0 0 0 0,0 0 1 0 0,-1 0-1 0 0,1 0 0 0 0,-1-1 1 0 0,1 1-1 0 0,-1 0 1 0 0,0-1-1 0 0,0 1 0 0 0,0-1 1 0 0,-1 0-1 0 0,1 0 0 0 0,0 0 1 0 0,-1 0-1 0 0,1 0 1 0 0,-1 0-1 0 0,0-1 0 0 0,0 1 1 0 0,0-1-1 0 0,1 0 1 0 0,-1 0-1 0 0,0 0 0 0 0,-1 0 1 0 0,1 0-1 0 0,-1-1-56 0 0,-92 18 162 0 0,-32-9-384 0 0,74-8-3121 0 0,53-1 1603 0 0,1 0-853 0 0,0 0-3036 0 0,0 0-6147 0 0</inkml:trace>
  <inkml:trace contextRef="#ctx0" brushRef="#br0" timeOffset="9476.313">9621 1297 10354 0 0,'0'0'1104'0'0,"0"0"-115"0"0,0 0 182 0 0,0 0 265 0 0,0 0 159 0 0,0 0-116 0 0,0 0-240 0 0,0 0-232 0 0,0 0-200 0 0,0 0-75 0 0,0 0-27 0 0,0 0-25 0 0,0 0-60 0 0,15 6-82 0 0,46 18-70 0 0,-55-22-360 0 0,-1 0 1 0 0,0-1-1 0 0,1 0 1 0 0,-1 0-1 0 0,1 0 1 0 0,-1-1-1 0 0,1 0 1 0 0,0 0-1 0 0,-1 0 0 0 0,1-1 1 0 0,-1 1-1 0 0,1-1 1 0 0,-1-1-1 0 0,1 1 1 0 0,-1-1-1 0 0,0 0 1 0 0,0 0-1 0 0,0-1 0 0 0,0 1 1 0 0,4-4-109 0 0,3 0 135 0 0,3-1 2 0 0,0-1 0 0 0,0-1 0 0 0,-1 0 0 0 0,0-1-1 0 0,0-1 1 0 0,-1 0 0 0 0,0-1 0 0 0,-1 0 0 0 0,1-3-137 0 0,-8 8 35 0 0,-1 1 0 0 0,0 0 0 0 0,0-1 0 0 0,0 0 0 0 0,-1 0 0 0 0,0 0 1 0 0,-1 0-1 0 0,1-1 0 0 0,-1 1 0 0 0,-1-1 0 0 0,0 1 0 0 0,0-1 0 0 0,0 0 1 0 0,-1-1-36 0 0,-2 4-3 0 0,0 0 1 0 0,0 1 0 0 0,0-1 0 0 0,-1 1 0 0 0,0 0 0 0 0,0 0 0 0 0,0 0 0 0 0,0 0 0 0 0,-1 0 0 0 0,1 1-1 0 0,-1-1 1 0 0,0 1 0 0 0,0 0 0 0 0,0 0 0 0 0,-1 1 0 0 0,1-1 0 0 0,-1 1 0 0 0,1 0 0 0 0,-1 0 0 0 0,0 0-1 0 0,0 1 1 0 0,1 0 0 0 0,-1 0 0 0 0,0 0 0 0 0,0 0 0 0 0,0 1 0 0 0,-1 0 0 0 0,1 0 0 0 0,0 0 0 0 0,0 1 0 0 0,0 0-1 0 0,0 0 1 0 0,0 0 0 0 0,1 0 0 0 0,-6 3 2 0 0,-3 0-20 0 0,0 2 0 0 0,0 0 0 0 0,0 0-1 0 0,1 1 1 0 0,0 1 0 0 0,0 0 0 0 0,1 1-1 0 0,0 0 1 0 0,0 1 0 0 0,1 0 0 0 0,1 0 0 0 0,-1 1-1 0 0,2 0 1 0 0,0 1 0 0 0,0 0 0 0 0,1 0 0 0 0,0 1-1 0 0,1 0 1 0 0,0 0 20 0 0,5-9-1 0 0,0 0-1 0 0,0 0 1 0 0,0 0 0 0 0,1 1-1 0 0,-1-1 1 0 0,1 0 0 0 0,0 0-1 0 0,0 0 1 0 0,0 0 0 0 0,1 0-1 0 0,-1 0 1 0 0,1 1 0 0 0,0-1-1 0 0,0 0 1 0 0,1 0 0 0 0,-1-1-1 0 0,1 1 1 0 0,0 0 0 0 0,0 0-1 0 0,0-1 1 0 0,0 1-1 0 0,1-1 1 0 0,-1 0 0 0 0,1 0-1 0 0,0 0 1 0 0,0 0 0 0 0,0 0-1 0 0,0-1 1 0 0,1 1 0 0 0,-1-1-1 0 0,1 0 1 0 0,1 1 1 0 0,7 4 11 0 0,1-1 1 0 0,-1-1-1 0 0,1 0 0 0 0,0-1 1 0 0,0 0-1 0 0,0-1 0 0 0,0 0 0 0 0,1-1 1 0 0,6 0-12 0 0,-1 0 53 0 0,1-1 1 0 0,-1-1 0 0 0,1 0-1 0 0,-1-2 1 0 0,0 0-1 0 0,1-1 1 0 0,-1-1-1 0 0,-1 0 1 0 0,1-2 0 0 0,0 0-1 0 0,-1-1 1 0 0,-1-1-1 0 0,1-1 1 0 0,-1 0-1 0 0,-1-2 1 0 0,1 1 0 0 0,6-8-54 0 0,2-5 99 0 0,-2-1 1 0 0,0-1 0 0 0,-2-1 0 0 0,0 0-1 0 0,10-21-99 0 0,-10 18 18 0 0,-15 22-5 0 0,0 0 0 0 0,0 0 0 0 0,-1-1 0 0 0,0 1 0 0 0,-1-1 0 0 0,0 0-1 0 0,0 0 1 0 0,-1-1 0 0 0,0 1 0 0 0,0-1 0 0 0,-1 0 0 0 0,0 1 0 0 0,1-10-13 0 0,-5 15-4 0 0,0 1 0 0 0,0-1 1 0 0,0 1-1 0 0,0 0 0 0 0,0 0 0 0 0,0 0 1 0 0,-1 0-1 0 0,1 0 0 0 0,-1 0 0 0 0,0 0 1 0 0,1 1-1 0 0,-1-1 0 0 0,0 1 1 0 0,0 0-1 0 0,0 0 0 0 0,0 0 0 0 0,0 0 1 0 0,0 1-1 0 0,0-1 0 0 0,0 1 0 0 0,0-1 1 0 0,0 1-1 0 0,0 0 0 0 0,-1 1 0 0 0,1-1 1 0 0,0 0-1 0 0,0 1 0 0 0,0 0 0 0 0,0-1 1 0 0,-2 2 3 0 0,-111 42-68 0 0,109-41 58 0 0,6-2 9 0 0,0-1 0 0 0,-1 0 0 0 0,1 1 0 0 0,0-1-1 0 0,0 0 1 0 0,0 1 0 0 0,-1 0 0 0 0,1-1-1 0 0,0 1 1 0 0,0 0 0 0 0,0-1 0 0 0,0 1 0 0 0,0 0-1 0 0,0 0 1 0 0,0 0 0 0 0,1 0 0 0 0,-1 0 0 0 0,0 0-1 0 0,0 0 1 0 0,1 0 0 0 0,-1 0 0 0 0,0 0 0 0 0,1 0-1 0 0,-1 0 1 0 0,1 1 0 0 0,0-1 0 0 0,-1 0-1 0 0,1 0 1 0 0,0 1 0 0 0,0-1 0 0 0,0 0 0 0 0,0 0-1 0 0,0 1 1 0 0,0-1 0 0 0,0 0 0 0 0,0 1 0 0 0,0-1-1 0 0,1 0 1 0 0,-1 0 0 0 0,0 0 0 0 0,1 1-1 0 0,-1-1 1 0 0,1 0 0 0 0,-1 0 0 0 0,1 0 0 0 0,0 0-1 0 0,0 0 1 0 0,-1 0 0 0 0,1 0 0 0 0,0 0 0 0 0,0 0-1 0 0,0 0 1 0 0,0 0 0 0 0,0 0 0 0 0,0-1-1 0 0,0 1 1 0 0,0 0 0 0 0,0-1 0 0 0,1 1 0 0 0,-1-1-1 0 0,0 0 1 0 0,0 1 0 0 0,0-1 0 0 0,1 0 0 0 0,-1 1-1 0 0,1-1 2 0 0,61 20 18 0 0,-51-18 0 0 0,-1 2-1 0 0,1-1 1 0 0,-1 1 0 0 0,0 1-1 0 0,0 0 1 0 0,0 0-1 0 0,-1 1 1 0 0,0 1-1 0 0,0-1 1 0 0,3 5-18 0 0,-7-3 10 0 0,0 0 0 0 0,-1 0 1 0 0,0 1-1 0 0,0 0 0 0 0,-1 0 0 0 0,0 0 1 0 0,-1 1-1 0 0,0-1 0 0 0,0 1 1 0 0,-1 0-1 0 0,-1 0 0 0 0,1 0 0 0 0,-2 0 1 0 0,1 0-1 0 0,-1 0 0 0 0,-1 0 0 0 0,0-1 1 0 0,0 1-1 0 0,-1 0 0 0 0,0 0 1 0 0,-1 0-1 0 0,-3 7-10 0 0,0 15-193 0 0,-5 12-2528 0 0,4-26-8710 0 0,5-17-1145 0 0</inkml:trace>
  <inkml:trace contextRef="#ctx0" brushRef="#br0" timeOffset="10273.34">10475 976 0 0 0,'0'0'1082'0'0,"0"0"387"0"0,0 0 232 0 0,0 0 131 0 0,0 0 112 0 0,0 0-41 0 0,0 0-81 0 0,0 0-79 0 0,0 0-145 0 0,0 0-160 0 0,0 0-118 0 0,0 0-127 0 0,0 0-96 0 0,11-12-96 0 0,32-40-119 0 0,-32 39-129 0 0,-14 79 1762 0 0,9 74-1356 0 0,68 30-335 0 0,-24-75-578 0 0,-50-95-207 0 0,1 1 0 0 0,-1-1 0 0 0,1 0 0 0 0,-1 1 0 0 0,1-1 0 0 0,-1 0-1 0 0,1 0 1 0 0,0 1 0 0 0,-1-1 0 0 0,1 0 0 0 0,0 0 0 0 0,-1 0 0 0 0,1 0 0 0 0,0 0 0 0 0,-1 0 0 0 0,1 0 0 0 0,-1 0 0 0 0,1 0 0 0 0,0 0 0 0 0,-1 0 0 0 0,1 0 0 0 0,0 0 0 0 0,-1 0 0 0 0,1-1-1 0 0,0 1 1 0 0,-1 0 0 0 0,1-1 0 0 0,-1 1 0 0 0,1 0 0 0 0,-1-1 0 0 0,1 1 0 0 0,-1 0 0 0 0,1-1 0 0 0,-1 1 0 0 0,1-1 0 0 0,-1 1 0 0 0,1-1 0 0 0,-1 1 0 0 0,0-1 0 0 0,1 0 0 0 0,-1 1 0 0 0,0-1-1 0 0,0 1 1 0 0,1-1 0 0 0,-1 0 0 0 0,0 1 0 0 0,0-1 0 0 0,0 0 0 0 0,0 1 0 0 0,0-1 0 0 0,0 1 0 0 0,0-1 0 0 0,0 0 0 0 0,0 1 0 0 0,0-1 0 0 0,0 0 0 0 0,0 1 0 0 0,0-1 0 0 0,0 0 0 0 0,-1 0-40 0 0,5-10-117 0 0,83-214 576 0 0,-19 79-366 0 0,-66 146-237 0 0,0 0 0 0 0,0 1-1 0 0,0-1 1 0 0,0 1 0 0 0,0-1-1 0 0,-1 1 1 0 0,1 0-1 0 0,0 0 1 0 0,0 0 0 0 0,-1 0-1 0 0,1 0 1 0 0,0 0-1 0 0,-1 0 1 0 0,1 0 0 0 0,-1 1-1 0 0,1-1 1 0 0,-1 1-1 0 0,0-1 1 0 0,0 1 0 0 0,0-1-1 0 0,0 1 1 0 0,0 0-1 0 0,0-1 1 0 0,0 1 0 0 0,0 0-1 0 0,-1 0 1 0 0,1 0-1 0 0,0 1 146 0 0,8 10-2747 0 0,-1-4-2770 0 0,-1-2-6477 0 0</inkml:trace>
  <inkml:trace contextRef="#ctx0" brushRef="#br0" timeOffset="11119.471">11381 969 13323 0 0,'0'0'2792'0'0,"0"0"-976"0"0,0 0-447 0 0,0 0-121 0 0,0 0-77 0 0,0 0-149 0 0,0 0-161 0 0,0 0-192 0 0,0 0-177 0 0,0 0-119 0 0,0 0-76 0 0,0 0-29 0 0,-33 8-13 0 0,-104 28-40 0 0,63 4 63 0 0,62-28-216 0 0,2-4-42 0 0,0 0 0 0 0,1 1 0 0 0,0 1 0 0 0,0-1 0 0 0,1 1 0 0 0,0 1-1 0 0,1-1 1 0 0,1 2 0 0 0,-1-1 0 0 0,2 0 0 0 0,-1 1 0 0 0,2 0 0 0 0,-1 0 0 0 0,2 1 0 0 0,0-1 0 0 0,-2 14-20 0 0,5-24 7 0 0,0 0 0 0 0,1 1 0 0 0,-1-1 1 0 0,1 0-1 0 0,-1 0 0 0 0,1 0 0 0 0,0 1 1 0 0,0-1-1 0 0,0 0 0 0 0,0 0 0 0 0,0 0 1 0 0,1 0-1 0 0,-1 0 0 0 0,0-1 0 0 0,1 1 1 0 0,-1 0-1 0 0,1-1 0 0 0,0 1 0 0 0,0-1 1 0 0,0 1-1 0 0,-1-1 0 0 0,1 0 0 0 0,0 0 1 0 0,1 0-1 0 0,-1 0 0 0 0,0 0 0 0 0,0 0 1 0 0,0 0-1 0 0,0-1 0 0 0,1 1 0 0 0,-1-1 0 0 0,0 0 1 0 0,1 0-1 0 0,-1 0 0 0 0,0 0-7 0 0,85-8 351 0 0,-57-2-275 0 0,0-1 0 0 0,-1-1 0 0 0,0-2 0 0 0,-1-1 0 0 0,0-1 0 0 0,-2-1 0 0 0,0-2 0 0 0,-1 0 0 0 0,14-16-76 0 0,81-79 103 0 0,-127 166-293 0 0,4-44 189 0 0,0 0 1 0 0,1 0-1 0 0,0 0 0 0 0,0 1 0 0 0,1-1 0 0 0,0 1 0 0 0,0-1 0 0 0,1 1 0 0 0,0-1 0 0 0,1 1 0 0 0,0-1 0 0 0,0 0 0 0 0,0 1 1 0 0,1-1-1 0 0,1 0 0 0 0,0 0 0 0 0,0 0 0 0 0,0 0 0 0 0,1 0 0 0 0,0-1 0 0 0,0 1 0 0 0,3 2 1 0 0,-1-4 6 0 0,0 0 0 0 0,0-1-1 0 0,1 1 1 0 0,0-2 0 0 0,0 1-1 0 0,0-1 1 0 0,0 0 0 0 0,0 0 0 0 0,1-1-1 0 0,0 0 1 0 0,0 0 0 0 0,0-1-1 0 0,0 0 1 0 0,0 0 0 0 0,0-1-1 0 0,0 0 1 0 0,1 0 0 0 0,-1-1-1 0 0,0 0 1 0 0,1-1 0 0 0,-1 0 0 0 0,0 0-1 0 0,0-1 1 0 0,0 0 0 0 0,0 0-1 0 0,8-4-5 0 0,9-10 108 0 0,0-1 0 0 0,-1-2 0 0 0,-1 0-1 0 0,-1-1 1 0 0,-1-2 0 0 0,0 0-1 0 0,-2-1 1 0 0,12-19-108 0 0,-18 25 41 0 0,15-17-10 0 0,-1-2-1 0 0,-2-1 1 0 0,-1-1-1 0 0,-2-1 1 0 0,-2-1 0 0 0,-2 0-1 0 0,-1-2 1 0 0,-2 0-1 0 0,-2-1 1 0 0,-2 0-1 0 0,5-44-30 0 0,-12 61-3 0 0,-1 0 0 0 0,-2-1 0 0 0,0 1 0 0 0,-2 0-1 0 0,-1-1 1 0 0,-1 1 0 0 0,-1 0 0 0 0,-5-17 3 0 0,8 39-4 0 0,0 1 0 0 0,0-1 0 0 0,-1 0 0 0 0,1 1 0 0 0,-1-1 0 0 0,0 0 0 0 0,0 1 0 0 0,0 0 0 0 0,0 0 0 0 0,-1-1 0 0 0,1 1 0 0 0,-1 0 0 0 0,0 1 0 0 0,1-1 0 0 0,-1 0 0 0 0,-1 1 0 0 0,1 0 0 0 0,0 0 0 0 0,-1 0 0 0 0,1 0 0 0 0,-1 0 0 0 0,1 1 0 0 0,-1-1 0 0 0,0 1 0 0 0,0 0 0 0 0,1 0 0 0 0,-1 1 0 0 0,0-1 0 0 0,0 1 0 0 0,0 0 0 0 0,0 0 0 0 0,0 0 0 0 0,0 0 0 0 0,0 1 0 0 0,0-1 0 0 0,0 1 0 0 0,1 0 0 0 0,-1 1 0 0 0,0-1 0 0 0,0 0 0 0 0,-3 3 4 0 0,-1 2-1 0 0,-1 0 0 0 0,1 1 1 0 0,0 0-1 0 0,0 0 0 0 0,1 1 0 0 0,0 0 1 0 0,0 0-1 0 0,1 0 0 0 0,0 1 0 0 0,1 0 1 0 0,0 0-1 0 0,0 1 0 0 0,1 0 1 0 0,0-1-1 0 0,0 1 0 0 0,2 1 0 0 0,-1-1 1 0 0,0 3 0 0 0,-10 194 157 0 0,18-152-47 0 0,3-1 1 0 0,2 0-1 0 0,2 0 1 0 0,15 38-111 0 0,-19-62 67 0 0,47 129 152 0 0,12 53-50 0 0,-53-156-94 0 0,-14-53-62 0 0,0-2 7 0 0,0-1-22 0 0,0 0 12 0 0,0 0 6 0 0,0 0 12 0 0,0 0 37 0 0,0 0-39 0 0,0 0-20 0 0,2-8-423 0 0,-2-12-199 0 0,0 18 459 0 0,-5-99-4018 0 0,-1 34-6641 0 0,4 51-469 0 0</inkml:trace>
  <inkml:trace contextRef="#ctx0" brushRef="#br0" timeOffset="11429.539">11742 778 11570 0 0,'0'0'2182'0'0,"0"0"-500"0"0,0 0-286 0 0,0 0-71 0 0,0 0-67 0 0,0 0-137 0 0,0 0-221 0 0,0 0-201 0 0,0 0 6 0 0,0 0 86 0 0,0 0 56 0 0,0 0-2 0 0,0 0-162 0 0,18 0-151 0 0,114 0 691 0 0,160 18 630 0 0,-178-3-2065 0 0,-86-4-1885 0 0,-19-5-1849 0 0,-2-2-4298 0 0,-7-4 7759 0 0,2 1-11566 0 0</inkml:trace>
  <inkml:trace contextRef="#ctx0" brushRef="#br0" timeOffset="11696.053">12653 1013 16596 0 0,'0'0'1523'0'0,"0"0"-279"0"0,0 0 55 0 0,0 0 68 0 0,0 0-11 0 0,0 0-118 0 0,0 0-237 0 0,0 0-329 0 0,0 0-265 0 0,0 0-152 0 0,0 0-95 0 0,0 0-55 0 0,0 0-35 0 0,2 33-17 0 0,5 98-22 0 0,-9-85-70 0 0,-7-32-792 0 0,-1-14-8098 0 0,7-3-2688 0 0</inkml:trace>
  <inkml:trace contextRef="#ctx0" brushRef="#br0" timeOffset="11947.435">12607 711 11570 0 0,'0'0'3073'0'0,"0"0"-1665"0"0,0 0-479 0 0,0 0-225 0 0,0 0-104 0 0,0 0-184 0 0,0 0-288 0 0,0 0-496 0 0,0 0-240 0 0,0 0-240 0 0,0 0-345 0 0,0 0-295 0 0,0 0-1481 0 0,0 0-8041 0 0</inkml:trace>
  <inkml:trace contextRef="#ctx0" brushRef="#br0" timeOffset="12201.166">12962 837 16604 0 0,'0'0'2914'0'0,"0"0"-1436"0"0,0 0-581 0 0,0 0 7 0 0,0 0 44 0 0,0 0-44 0 0,0 0-193 0 0,0 0-245 0 0,0 0-170 0 0,0 0-82 0 0,0 0-43 0 0,0 0-56 0 0,0 0-45 0 0,-8 20-15 0 0,-47 129 41 0 0,52-144-90 0 0,1 1 0 0 0,0 0 0 0 0,0-1-1 0 0,0 1 1 0 0,1 0 0 0 0,0 0 0 0 0,0 0 0 0 0,1 0 0 0 0,-1 0-1 0 0,1 0 1 0 0,1 0 0 0 0,-1 0 0 0 0,1 0 0 0 0,0 0-1 0 0,0 0 1 0 0,1 0 0 0 0,0 0 0 0 0,0 0 0 0 0,0-1 0 0 0,0 1-1 0 0,1-1 1 0 0,0 0 0 0 0,0 1 0 0 0,1-1 0 0 0,0-1 0 0 0,-1 1-1 0 0,1 0 1 0 0,1-1 0 0 0,-1 0 0 0 0,1 0 0 0 0,0 0 0 0 0,0-1-1 0 0,0 0 1 0 0,0 0 0 0 0,0 0 0 0 0,1 0 0 0 0,-1-1-1 0 0,5 1-5 0 0,0 0 82 0 0,1-2 0 0 0,-1 0-1 0 0,1 0 1 0 0,-1-1-1 0 0,1 0 1 0 0,-1 0-1 0 0,1-1 1 0 0,-1-1-1 0 0,1 0 1 0 0,-1 0 0 0 0,0-1-1 0 0,0-1 1 0 0,0 0-1 0 0,0 0 1 0 0,-1 0-1 0 0,1-1 1 0 0,-1-1-1 0 0,0 0 1 0 0,-1 0 0 0 0,0 0-1 0 0,0-1 1 0 0,0-1-1 0 0,0 1 1 0 0,-1-1-1 0 0,-1 0 1 0 0,5-7-82 0 0,-8 9 24 0 0,1-1 0 0 0,-1 1 1 0 0,-1-1-1 0 0,1 0 0 0 0,-1 0 0 0 0,0 0 1 0 0,-1 0-1 0 0,1 0 0 0 0,-1 0 0 0 0,-1-1 1 0 0,1 1-1 0 0,-2 0 0 0 0,1-1 0 0 0,-1 1 1 0 0,0 0-1 0 0,0 0 0 0 0,0 0 0 0 0,-1 0 1 0 0,-1 0-1 0 0,1 0 0 0 0,-1 0 1 0 0,0 1-1 0 0,0-1 0 0 0,-1 1 0 0 0,0 0 1 0 0,0 0-1 0 0,-1 0 0 0 0,1 0 0 0 0,-1 1 1 0 0,0 0-1 0 0,-1 0 0 0 0,0 0-24 0 0,0 0-116 0 0,1 1 0 0 0,-1 0 1 0 0,0 0-1 0 0,-1 1 0 0 0,1 0 0 0 0,-1 0 0 0 0,1 0 0 0 0,-1 1 1 0 0,0 0-1 0 0,0 0 0 0 0,0 1 0 0 0,0-1 0 0 0,0 2 0 0 0,0-1 0 0 0,0 1 1 0 0,0 0-1 0 0,0 0 0 0 0,0 1 0 0 0,0 0 0 0 0,0 1 0 0 0,0-1 1 0 0,0 1-1 0 0,0 0 0 0 0,0 1 0 0 0,1 0 0 0 0,0 0 0 0 0,-1 0 1 0 0,1 1-1 0 0,-3 2 116 0 0,-10 8-1370 0 0,-3 3-1655 0 0,8-4-2660 0 0,2-1-6332 0 0</inkml:trace>
  <inkml:trace contextRef="#ctx0" brushRef="#br0" timeOffset="12717.136">13347 1146 10898 0 0,'0'0'1567'0'0,"0"0"-325"0"0,0 0 213 0 0,0 0 296 0 0,0 0 71 0 0,0 0-213 0 0,0 0-400 0 0,0 0-335 0 0,0 0-129 0 0,0 0-16 0 0,0 0 17 0 0,0 0-76 0 0,0 0-125 0 0,9-8-115 0 0,100-98 951 0 0,55-59-560 0 0,-104 116-748 0 0,-55 52-349 0 0,-6 2 287 0 0,-30 72-14 0 0,29-69 2 0 0,0 0 1 0 0,1 0-1 0 0,0 0 0 0 0,0 0 0 0 0,0 0 0 0 0,1 0 0 0 0,0 0 0 0 0,1 0 0 0 0,0 0 0 0 0,0 0 1 0 0,1 0-1 0 0,0 0 0 0 0,0 0 0 0 0,1-1 0 0 0,0 1 0 0 0,0-1 0 0 0,1 0 0 0 0,0 0 0 0 0,0 0 1 0 0,1 0-1 0 0,-1 0 0 0 0,2-1 0 0 0,-1 0 0 0 0,1 0 0 0 0,0-1 0 0 0,0 1 0 0 0,6 3 1 0 0,-1-3 97 0 0,0-1-1 0 0,1 0 0 0 0,-1 0 0 0 0,1-2 1 0 0,0 1-1 0 0,1-1 0 0 0,-1-1 0 0 0,0 0 1 0 0,1-1-1 0 0,-1 0 0 0 0,1-1 0 0 0,12-1-96 0 0,-12-2 106 0 0,1 0 0 0 0,0 0-1 0 0,-1-2 1 0 0,1 1-1 0 0,-1-2 1 0 0,-1 0 0 0 0,1 0-1 0 0,-1-1 1 0 0,0-1 0 0 0,0 0-1 0 0,-1-1 1 0 0,0 0 0 0 0,-1 0-1 0 0,0-1 1 0 0,0-1-1 0 0,-1 0 1 0 0,-1 0 0 0 0,0 0-1 0 0,0-1 1 0 0,-1-1 0 0 0,0 1-1 0 0,-1-1 1 0 0,-1 0-1 0 0,0-1-104 0 0,-4 12-33 0 0,1-1 1 0 0,-1 0 0 0 0,0 0-1 0 0,-1 1 1 0 0,1-1 0 0 0,0 0 0 0 0,-1 0-1 0 0,1 0 1 0 0,-1 0 0 0 0,0 0 0 0 0,0 0-1 0 0,0 0 1 0 0,0 0 0 0 0,-1 0 0 0 0,1 0-1 0 0,-1 0 1 0 0,0 1 0 0 0,0-1-1 0 0,0 0 1 0 0,0 0 0 0 0,0 1 0 0 0,0-1-1 0 0,-1 0 1 0 0,0 1 0 0 0,1 0 0 0 0,-1-1-1 0 0,0 1 1 0 0,0 0 0 0 0,0 0 0 0 0,0 0-1 0 0,-1 0 1 0 0,1 0 0 0 0,0 0-1 0 0,-1 1 1 0 0,1-1 0 0 0,-1 1 0 0 0,0 0-1 0 0,0 0 1 0 0,1 0 0 0 0,-1 0 0 0 0,0 0-1 0 0,0 0 1 0 0,0 1 0 0 0,0 0 0 0 0,-2-1 31 0 0,-24 1-1799 0 0,11 0-3181 0 0,10 0-7438 0 0</inkml:trace>
  <inkml:trace contextRef="#ctx0" brushRef="#br0" timeOffset="14130.99">15024 973 5305 0 0,'0'0'2050'0'0,"0"0"-326"0"0,0 0-94 0 0,0 0 98 0 0,0 0 17 0 0,0 0-121 0 0,0 0-217 0 0,0 0-261 0 0,-31 8-225 0 0,-99 30-170 0 0,51 5 365 0 0,71-38-1033 0 0,0 0 0 0 0,1 0 0 0 0,0 1 0 0 0,0 0 0 0 0,1 0 0 0 0,-1 0 0 0 0,1 1 0 0 0,1 0 0 0 0,-1 1 0 0 0,1-1 0 0 0,0 1 0 0 0,1 0 0 0 0,0 0 0 0 0,0 0 0 0 0,1 1 0 0 0,0-1 0 0 0,1 1 0 0 0,-1 4-83 0 0,3-11 24 0 0,0 1 1 0 0,0-1-1 0 0,1 0 1 0 0,-1 0-1 0 0,1 0 1 0 0,0 0-1 0 0,-1 0 1 0 0,1 0-1 0 0,0 0 1 0 0,0 0-1 0 0,1 0 1 0 0,-1 0-1 0 0,0 0 1 0 0,1 0-1 0 0,-1-1 1 0 0,1 1-1 0 0,-1-1 1 0 0,1 1 0 0 0,0-1-1 0 0,-1 1 1 0 0,1-1-1 0 0,0 0 1 0 0,0 0-1 0 0,0 0 1 0 0,0 0-1 0 0,0 0 1 0 0,0-1-1 0 0,0 1 1 0 0,0 0-1 0 0,1-1 1 0 0,0 0-25 0 0,73 7 897 0 0,-74-7-871 0 0,8 1 68 0 0,0-2-1 0 0,-1 1 1 0 0,1-1-1 0 0,0-1 1 0 0,0 0 0 0 0,-1 0-1 0 0,1-1 1 0 0,-1 0 0 0 0,0-1-1 0 0,0 1 1 0 0,0-2 0 0 0,-1 0-1 0 0,1 0 1 0 0,-1 0 0 0 0,0-1-1 0 0,0 0 1 0 0,-1 0 0 0 0,0-1-1 0 0,0 0 1 0 0,-1-1 0 0 0,0 1-1 0 0,0-1 1 0 0,0 0-1 0 0,-1-1 1 0 0,0 1 0 0 0,-1-1-1 0 0,0 0 1 0 0,-1 0 0 0 0,1-1-1 0 0,-2 1 1 0 0,1-1 0 0 0,-1 1-1 0 0,-1-1 1 0 0,0 0 0 0 0,0 1-1 0 0,-1-5-93 0 0,-1 9-25 0 0,0 1-1 0 0,-1-1 1 0 0,0 1-1 0 0,0-1 1 0 0,0 1-1 0 0,0 0 1 0 0,-1 0-1 0 0,1 0 0 0 0,-1 0 1 0 0,0 0-1 0 0,0 0 1 0 0,-1 1-1 0 0,1 0 1 0 0,-1-1-1 0 0,1 1 1 0 0,-1 1-1 0 0,0-1 1 0 0,0 0-1 0 0,-1 1 1 0 0,1 0-1 0 0,0 0 0 0 0,-1 0 1 0 0,1 1-1 0 0,-1-1 1 0 0,0 1-1 0 0,1 0 1 0 0,-1 1-1 0 0,0-1 1 0 0,0 1-1 0 0,0 0 1 0 0,1 0-1 0 0,-1 0 1 0 0,0 1-1 0 0,0-1 1 0 0,1 1-1 0 0,-1 0 0 0 0,0 1 1 0 0,1-1-1 0 0,-1 1 1 0 0,1 0-1 0 0,-3 2 26 0 0,5-3-10 0 0,0-1 0 0 0,1 1 0 0 0,-1 1-1 0 0,1-1 1 0 0,0 0 0 0 0,-1 0-1 0 0,1 1 1 0 0,0-1 0 0 0,0 0 0 0 0,0 1-1 0 0,-1-1 1 0 0,2 1 0 0 0,-1 0-1 0 0,0-1 1 0 0,0 1 0 0 0,0 0 0 0 0,1-1-1 0 0,-1 1 1 0 0,1 0 0 0 0,-1 0 0 0 0,1 0-1 0 0,0-1 1 0 0,0 1 0 0 0,0 0-1 0 0,0 0 1 0 0,0 0 0 0 0,0 0 0 0 0,0-1-1 0 0,1 1 1 0 0,-1 0 0 0 0,1 0-1 0 0,-1 0 1 0 0,1-1 0 0 0,0 1 0 0 0,0 0-1 0 0,-1-1 1 0 0,1 1 0 0 0,0-1-1 0 0,1 1 1 0 0,-1-1 0 0 0,0 1 0 0 0,0-1-1 0 0,1 0 1 0 0,-1 1 0 0 0,0-1 0 0 0,1 0-1 0 0,-1 0 1 0 0,1 0 0 0 0,0 0-1 0 0,-1 0 1 0 0,1-1 0 0 0,0 1 0 0 0,-1 0-1 0 0,1-1 1 0 0,0 0 0 0 0,0 1-1 0 0,0-1 1 0 0,1 0 10 0 0,11 3 71 0 0,1-1 0 0 0,0-1 0 0 0,-1 0 0 0 0,1-1 0 0 0,0-1 0 0 0,0 0 0 0 0,-1-1-1 0 0,1 0 1 0 0,-1-2 0 0 0,1 1 0 0 0,-1-2 0 0 0,0 0 0 0 0,0-1 0 0 0,-1 0 0 0 0,0-1 0 0 0,0 0 0 0 0,0-1-1 0 0,-1 0 1 0 0,-1-1 0 0 0,1-1 0 0 0,-1 0 0 0 0,6-8-71 0 0,5-4 58 0 0,-2-2 1 0 0,0 0-1 0 0,-2-1 1 0 0,-1-1-1 0 0,-1-1 1 0 0,-1-1-1 0 0,-1 0 1 0 0,-2 0-1 0 0,0-1 1 0 0,1-13-59 0 0,-7 24 22 0 0,-1-1-1 0 0,-1 0 1 0 0,-1-1 0 0 0,-1 1 0 0 0,0 0 0 0 0,-1-1 0 0 0,-2 1-1 0 0,0-4-21 0 0,-13 42-209 0 0,1 163 157 0 0,9 0-1 0 0,7 0 1 0 0,8 0 0 0 0,27 130 52 0 0,-21-184-11 0 0,15 226-36 0 0,-31-346 55 0 0,0-1 0 0 0,-1 1 1 0 0,0 0-1 0 0,0-1 0 0 0,-1 1 0 0 0,0 0 0 0 0,-1-1 0 0 0,1 1 0 0 0,-1-1 0 0 0,-1 0 0 0 0,1 1 0 0 0,-1-1 0 0 0,-1 0 0 0 0,1-1 0 0 0,-1 1 1 0 0,0-1-1 0 0,-1 1 0 0 0,0-1 0 0 0,1 0 0 0 0,-2-1 0 0 0,1 1 0 0 0,-1-1 0 0 0,0 0 0 0 0,0-1 0 0 0,0 1 0 0 0,-1-1 0 0 0,1-1 1 0 0,-1 1-1 0 0,0-1 0 0 0,0 0 0 0 0,-1 0 0 0 0,1-1 0 0 0,0 0 0 0 0,-8 0-8 0 0,4-1 16 0 0,0-1 0 0 0,0-1 0 0 0,0 0-1 0 0,1 0 1 0 0,-1-1 0 0 0,0 0 0 0 0,1-1 0 0 0,-1 0 0 0 0,1-1 0 0 0,0 0 0 0 0,0-1-1 0 0,1 0 1 0 0,-1 0 0 0 0,1-1 0 0 0,0-1 0 0 0,0 1 0 0 0,1-1 0 0 0,0-1-1 0 0,-1-1-15 0 0,-3-6 12 0 0,2 0 0 0 0,0 0-1 0 0,0-1 1 0 0,1 0 0 0 0,1-1-1 0 0,1 0 1 0 0,1 0 0 0 0,0-1-1 0 0,1 1 1 0 0,1-1 0 0 0,0 0-1 0 0,1-1 1 0 0,2 1 0 0 0,0 0-1 0 0,0-1 1 0 0,2 1 0 0 0,0-1-1 0 0,1 1 1 0 0,1 0-1 0 0,1 0 1 0 0,1 0 0 0 0,0 0-1 0 0,2-1-11 0 0,1-3-133 0 0,2 0 0 0 0,0 0 0 0 0,2 0 0 0 0,0 2 0 0 0,1-1 0 0 0,2 2 0 0 0,0 0 0 0 0,0 0-1 0 0,2 2 1 0 0,0 0 0 0 0,17-12 133 0 0,13-8-2620 0 0,-15 15-5676 0 0,-15 10-4182 0 0</inkml:trace>
  <inkml:trace contextRef="#ctx0" brushRef="#br0" timeOffset="14914.149">16294 1238 7226 0 0,'0'0'2760'0'0,"0"0"-941"0"0,0 0-535 0 0,0 0-119 0 0,0 0-44 0 0,0 0-43 0 0,0 0 19 0 0,0 0-12 0 0,0 0 2 0 0,0 0 25 0 0,0 0-123 0 0,0 0-162 0 0,0 0-115 0 0,23-6-68 0 0,68-21-47 0 0,-82 25-478 0 0,-1-1 1 0 0,0-1 0 0 0,1 1 0 0 0,-1-1 0 0 0,0-1 0 0 0,-1 0 0 0 0,1 0 0 0 0,-1 0 0 0 0,0-1-1 0 0,0 0 1 0 0,-1 0 0 0 0,0-1 0 0 0,0 0 0 0 0,0 0 0 0 0,-1 0 0 0 0,0-1 0 0 0,-1 0-1 0 0,4-8-119 0 0,-5 12 36 0 0,32-86 611 0 0,-34 87-632 0 0,-1 1 0 0 0,1-1 1 0 0,-1 1-1 0 0,0-1 0 0 0,0 1 1 0 0,0-1-1 0 0,0 1 0 0 0,0-1 1 0 0,-1 1-1 0 0,1-1 0 0 0,-1 1 1 0 0,0 0-1 0 0,1-1 0 0 0,-1 1 1 0 0,0 0-1 0 0,-1-1 0 0 0,1 1 0 0 0,0 0 1 0 0,-1 0-1 0 0,1 0 0 0 0,-1 0 1 0 0,1 0-1 0 0,-1 0 0 0 0,0 0 1 0 0,0 1-1 0 0,0-1 0 0 0,0 1 1 0 0,0-1-1 0 0,0 1 0 0 0,0 0 0 0 0,0 0 1 0 0,-1 0-1 0 0,1 0 0 0 0,-1 0 1 0 0,1 0-1 0 0,-2 1-15 0 0,-8-2-1 0 0,1 0 0 0 0,-1 2-1 0 0,0-1 1 0 0,1 1 0 0 0,-1 1 0 0 0,0 0 0 0 0,1 1-1 0 0,-1 0 1 0 0,1 1 0 0 0,0 0 0 0 0,0 1 0 0 0,0 0 0 0 0,0 1-1 0 0,1 0 1 0 0,-1 0 0 0 0,1 1 0 0 0,1 1 0 0 0,-1-1-1 0 0,1 2 1 0 0,0-1 0 0 0,1 1 0 0 0,0 1 0 0 0,0-1-1 0 0,1 1 1 0 0,0 1 0 0 0,0-1 0 0 0,1 1 0 0 0,0 1-1 0 0,1-1 1 0 0,0 1 0 0 0,1 0 0 0 0,0 0 0 0 0,1 0 0 0 0,0 0-1 0 0,1 1 1 0 0,0-1 0 0 0,0 8 1 0 0,1-8 13 0 0,1 0 0 0 0,0 0-1 0 0,1-1 1 0 0,0 1 0 0 0,1 0 0 0 0,0-1 0 0 0,1 1-1 0 0,0-1 1 0 0,0 1 0 0 0,1-1 0 0 0,1 0 0 0 0,0-1 0 0 0,0 1-1 0 0,1-1 1 0 0,0 0 0 0 0,0 0 0 0 0,1-1 0 0 0,0 0-1 0 0,1 0 1 0 0,0-1 0 0 0,0 0 0 0 0,0 0 0 0 0,8 4-13 0 0,-5-3 51 0 0,1-1 1 0 0,0-1 0 0 0,1 0 0 0 0,-1 0 0 0 0,1-1-1 0 0,0-1 1 0 0,1 0 0 0 0,-1 0 0 0 0,1-2-1 0 0,-1 0 1 0 0,1 0 0 0 0,0-1 0 0 0,0-1-1 0 0,0 0 1 0 0,-1-1 0 0 0,2-1-52 0 0,0-2 36 0 0,0 0 1 0 0,0-2-1 0 0,-1 1 0 0 0,0-2 1 0 0,0 0-1 0 0,0-1 0 0 0,-1 0 1 0 0,0-1-1 0 0,-1 0 1 0 0,0-1-1 0 0,0 0-36 0 0,57-72-1057 0 0,-59 61-3110 0 0,-1 0-3859 0 0,-7 16-4500 0 0</inkml:trace>
  <inkml:trace contextRef="#ctx0" brushRef="#br0" timeOffset="15499.662">16799 1426 6577 0 0,'0'0'4435'0'0,"0"0"-1987"0"0,0 0-493 0 0,0 0 92 0 0,0 0-64 0 0,0 0-231 0 0,0 0-370 0 0,0 0-391 0 0,0 0-228 0 0,0 0-109 0 0,0 0-78 0 0,0 0-99 0 0,0 0-83 0 0,4-9-73 0 0,75-159 1626 0 0,21-4-1389 0 0,-57 101-458 0 0,-43 68-94 0 0,0 2 0 0 0,0 1-12 0 0,0 0-6 0 0,0 0-21 0 0,0 0-22 0 0,0 0 5 0 0,0 26-196 0 0,0-2 252 0 0,-1-16-8 0 0,0 0 0 0 0,1 0 0 0 0,0 0 0 0 0,0 0 0 0 0,1 1 0 0 0,0-1 1 0 0,0 0-1 0 0,1 0 0 0 0,0-1 0 0 0,0 1 0 0 0,1 0 0 0 0,0-1 0 0 0,1 1 0 0 0,-1-1 0 0 0,1 0 0 0 0,1 0 1 0 0,2 3 1 0 0,1-1 9 0 0,-5-4 28 0 0,-1 0 0 0 0,1 0 1 0 0,1-1-1 0 0,-1 1 0 0 0,1-1 0 0 0,0 0 0 0 0,0 1 0 0 0,0-2 0 0 0,1 1 0 0 0,-1 0 1 0 0,1-1-1 0 0,0 0 0 0 0,0 0 0 0 0,0-1 0 0 0,0 1 0 0 0,0-1 0 0 0,1 0 0 0 0,-1 0 1 0 0,1-1-1 0 0,-1 0 0 0 0,1 0 0 0 0,0 0 0 0 0,-1 0 0 0 0,1-1 0 0 0,0 0 0 0 0,0 0 1 0 0,-1-1-1 0 0,1 0 0 0 0,0 0 0 0 0,-1 0 0 0 0,1 0 0 0 0,2-2-37 0 0,10-12 115 0 0,-1 0 0 0 0,-1-2 0 0 0,0 0 1 0 0,-2 0-1 0 0,0-1 0 0 0,0-1 0 0 0,-2-1 0 0 0,-1 0 0 0 0,0 0 0 0 0,-1-1 0 0 0,-1 0 0 0 0,-1-1 1 0 0,-1 0-1 0 0,-1 0 0 0 0,-1 0 0 0 0,-1-5-115 0 0,0-58-18 0 0,-4 84-45 0 0,0 1 0 0 0,-1-1 0 0 0,1 1 0 0 0,0-1 0 0 0,-1 1 0 0 0,1 0 0 0 0,0-1 0 0 0,-1 1 0 0 0,1-1 0 0 0,-1 1-1 0 0,1 0 1 0 0,-1 0 0 0 0,1-1 0 0 0,0 1 0 0 0,-1 0 0 0 0,1 0 0 0 0,-1-1 0 0 0,1 1 0 0 0,-1 0 0 0 0,0 0-1 0 0,1 0 1 0 0,-1 0 0 0 0,1 0 0 0 0,-1 0 0 0 0,1 0 0 0 0,-1 0 0 0 0,1 0 0 0 0,-1 0 0 0 0,1 0 0 0 0,-1 0-1 0 0,1 0 1 0 0,-1 0 0 0 0,1 1 0 0 0,-1-1 0 0 0,1 0 0 0 0,-1 0 0 0 0,1 1 0 0 0,-1-1 0 0 0,1 0 0 0 0,-1 0-1 0 0,1 1 1 0 0,-1-1 0 0 0,1 1 0 0 0,0-1 0 0 0,-1 0 0 0 0,1 1 0 0 0,0-1 0 0 0,-1 1 0 0 0,1-1 0 0 0,0 1 0 0 0,0-1-1 0 0,0 1 1 0 0,-1-1 0 0 0,1 1 0 0 0,0-1 0 0 0,0 1 0 0 0,0-1 0 0 0,0 1 0 0 0,0-1 0 0 0,0 1 0 0 0,0-1-1 0 0,0 1 1 0 0,0-1 0 0 0,0 1 63 0 0,-9 31-5778 0 0,7-21-354 0 0,0-2-6396 0 0</inkml:trace>
  <inkml:trace contextRef="#ctx0" brushRef="#br0" timeOffset="16385.661">17633 1102 0 0 0,'0'0'1619'0'0,"0"0"-13"0"0,0 0 22 0 0,0 0-12 0 0,0 0-38 0 0,0 0-94 0 0,0 0-97 0 0,0 0-112 0 0,0 0-101 0 0,0 0-79 0 0,0 0-78 0 0,0 0-68 0 0,0 0-44 0 0,2 15-2 0 0,8 46 0 0 0,-9-59-804 0 0,0-1-1 0 0,0 0 1 0 0,-1 0 0 0 0,1 1 0 0 0,0-1 0 0 0,0 0 0 0 0,0 0-1 0 0,0 0 1 0 0,1 0 0 0 0,-1 0 0 0 0,0 0 0 0 0,0-1-1 0 0,1 1 1 0 0,-1 0 0 0 0,0-1 0 0 0,1 1 0 0 0,-1-1 0 0 0,0 1-1 0 0,1-1 1 0 0,-1 1 0 0 0,1-1 0 0 0,-1 0 0 0 0,1 0 0 0 0,-1 0-1 0 0,1 0 1 0 0,-1 0 0 0 0,1 0 0 0 0,-1 0 0 0 0,0-1-1 0 0,1 1 1 0 0,-1 0 0 0 0,1-1 0 0 0,-1 1 0 0 0,0-1 0 0 0,2 0-99 0 0,-1 0 180 0 0,13-4 199 0 0,-1-1 0 0 0,-1 0 0 0 0,1-1 0 0 0,-1-1 0 0 0,0 0-1 0 0,-1 0 1 0 0,0-2 0 0 0,0 1 0 0 0,-1-2 0 0 0,8-9-379 0 0,-10 12 109 0 0,-1-1 1 0 0,0 0-1 0 0,0-1 0 0 0,-1 0 0 0 0,0 0 1 0 0,0 0-1 0 0,-2-1 0 0 0,1 0 0 0 0,-1 0 1 0 0,-1 0-1 0 0,0-1 0 0 0,0 0 1 0 0,-1 0-1 0 0,-1 0 0 0 0,0 0 0 0 0,0-9-109 0 0,-3 19 2 0 0,-1-1 0 0 0,1 0 0 0 0,-1 1 0 0 0,0-1 0 0 0,0 1 1 0 0,0-1-1 0 0,0 1 0 0 0,0 0 0 0 0,0 0 0 0 0,0 0 0 0 0,-1 0 0 0 0,1 0 0 0 0,-1 0 0 0 0,0 1 0 0 0,1-1 0 0 0,-1 1 0 0 0,0 0 0 0 0,0 0 0 0 0,0 0 0 0 0,0 0 0 0 0,0 0 0 0 0,0 1 0 0 0,0-1 0 0 0,0 1 0 0 0,0 0 0 0 0,0 0 0 0 0,0 0 0 0 0,0 0 0 0 0,0 1 0 0 0,0-1 0 0 0,0 1 0 0 0,0 0 0 0 0,0 0 0 0 0,0 0 0 0 0,-2 1-2 0 0,-13 4-30 0 0,1 1-1 0 0,0 1 1 0 0,1 1 0 0 0,0 0-1 0 0,0 1 1 0 0,1 1-1 0 0,0 0 1 0 0,1 1 0 0 0,0 0-1 0 0,1 1 1 0 0,0 1-1 0 0,1 0 1 0 0,1 1 0 0 0,-7 12 30 0 0,-57 111-271 0 0,73-132 265 0 0,0 1 1 0 0,1-1-1 0 0,-1 0 0 0 0,1 1 1 0 0,0-1-1 0 0,1 1 0 0 0,-1-1 1 0 0,1 1-1 0 0,1-1 1 0 0,-1 1-1 0 0,1-1 0 0 0,0 1 1 0 0,0-1-1 0 0,1 1 0 0 0,0-1 1 0 0,0 0-1 0 0,1 0 0 0 0,0 0 1 0 0,0 0-1 0 0,0 0 1 0 0,0-1-1 0 0,3 4 6 0 0,2 0 16 0 0,1-1 0 0 0,-1 1-1 0 0,1-2 1 0 0,1 1 0 0 0,-1-1 0 0 0,1 0 0 0 0,0-1 0 0 0,1 0 0 0 0,0-1 0 0 0,0 0-1 0 0,0-1 1 0 0,0 0 0 0 0,1 0 0 0 0,-1-2 0 0 0,1 1 0 0 0,0-1 0 0 0,0-1-1 0 0,0 0 1 0 0,0-1 0 0 0,0 0 0 0 0,0-1 0 0 0,-1 0 0 0 0,1-1 0 0 0,0 0 0 0 0,0-1-1 0 0,-1-1 1 0 0,1 1 0 0 0,-1-2 0 0 0,1 0-16 0 0,19-10 89 0 0,0-2-1 0 0,-1-1 1 0 0,-1-1 0 0 0,-1-2-1 0 0,-1 0 1 0 0,0-2 0 0 0,-2-1-1 0 0,-1-1 1 0 0,0-1-1 0 0,-3-2 1 0 0,0 0 0 0 0,-1 0-1 0 0,-2-2 1 0 0,-1-1 0 0 0,-1 0-1 0 0,-2-1 1 0 0,6-21-89 0 0,4-83 15 0 0,-24 135-17 0 0,0 0 0 0 0,-1 0 0 0 0,1 0 0 0 0,0 0 0 0 0,-1 0 1 0 0,1 0-1 0 0,0 0 0 0 0,-1 0 0 0 0,0 1 0 0 0,1-1 0 0 0,-1 0 0 0 0,1 0 1 0 0,-1 1-1 0 0,0-1 0 0 0,0 0 0 0 0,1 1 0 0 0,-1-1 0 0 0,0 0 0 0 0,0 1 1 0 0,0-1-1 0 0,0 1 0 0 0,1 0 0 0 0,-1-1 0 0 0,0 1 0 0 0,0 0 1 0 0,0-1-1 0 0,0 1 0 0 0,0 0 0 0 0,0 0 0 0 0,0 0 0 0 0,0 0 0 0 0,0 0 1 0 0,0 0-1 0 0,0 0 0 0 0,0 0 0 0 0,0 0 0 0 0,0 1 0 0 0,0-1 0 0 0,0 0 1 0 0,0 0-1 0 0,0 1 0 0 0,0-1 0 0 0,1 1 0 0 0,-1-1 0 0 0,0 1 2 0 0,-45 17-103 0 0,44-17 100 0 0,-9 4-12 0 0,0 0 0 0 0,1 1 0 0 0,-1 0 0 0 0,2 0 0 0 0,-1 2-1 0 0,1-1 1 0 0,0 1 0 0 0,0 0 0 0 0,1 1 0 0 0,0 0 0 0 0,0 0 0 0 0,1 1-1 0 0,1-1 1 0 0,-1 3 15 0 0,6-10-2 0 0,0 0-1 0 0,0 0 0 0 0,0 0 1 0 0,0 0-1 0 0,0 1 1 0 0,1-1-1 0 0,-1 0 1 0 0,1 1-1 0 0,0-1 0 0 0,0 1 1 0 0,0-1-1 0 0,0 0 1 0 0,0 1-1 0 0,0-1 0 0 0,0 0 1 0 0,1 1-1 0 0,-1-1 1 0 0,1 0-1 0 0,0 1 0 0 0,0-1 1 0 0,0 0-1 0 0,0 0 1 0 0,0 0-1 0 0,0 0 0 0 0,0 0 1 0 0,1 0-1 0 0,-1 0 1 0 0,1 0-1 0 0,0 0 0 0 0,-1-1 1 0 0,1 1-1 0 0,0-1 1 0 0,0 1-1 0 0,0-1 1 0 0,0 0-1 0 0,0 0 0 0 0,0 0 1 0 0,0 0-1 0 0,1 0 1 0 0,-1 0-1 0 0,0 0 0 0 0,1-1 3 0 0,102 18 30 0 0,-104-18-31 0 0,6 1 4 0 0,93 15 46 0 0,-97-14-44 0 0,0-1 0 0 0,0 0-1 0 0,0 1 1 0 0,0-1 0 0 0,-1 1 0 0 0,1 0-1 0 0,0 0 1 0 0,-1 0 0 0 0,0 1-1 0 0,1-1 1 0 0,-1 0 0 0 0,0 1 0 0 0,0-1-1 0 0,0 1 1 0 0,0 0 0 0 0,-1 0-1 0 0,1 0 1 0 0,-1 0 0 0 0,0 0 0 0 0,0 0-1 0 0,0 0 1 0 0,0 0 0 0 0,0 0-1 0 0,-1 1 1 0 0,1-1 0 0 0,-1 0 0 0 0,0 0-1 0 0,0 3-4 0 0,-2 10 13 0 0,-1-1 0 0 0,0 1 0 0 0,-1-1 0 0 0,-1 1 1 0 0,0-1-1 0 0,-1-1 0 0 0,0 1 0 0 0,-2-1 0 0 0,0 0 0 0 0,0-1 0 0 0,-9 11-13 0 0,-27 50-64 0 0,36-37-755 0 0,28-40-4471 0 0,-14-1-265 0 0,1 0-6414 0 0</inkml:trace>
  <inkml:trace contextRef="#ctx0" brushRef="#br0" timeOffset="17751.562">18894 951 15547 0 0,'0'0'1962'0'0,"0"0"-500"0"0,0 0-227 0 0,0 0-74 0 0,0 0-105 0 0,0 0-103 0 0,0 0-157 0 0,0 0-153 0 0,0 0-135 0 0,0 0-115 0 0,0 0-113 0 0,-35 11-116 0 0,-106 37-24 0 0,73-9 5 0 0,59-29-114 0 0,-8 5-20 0 0,0 2-1 0 0,2 0 1 0 0,0 1-1 0 0,1 0 0 0 0,0 1 1 0 0,2 1-1 0 0,0 0 1 0 0,2 1-1 0 0,0 0 0 0 0,-3 12-10 0 0,9 37-24 0 0,6-67 46 0 0,1 0-1 0 0,0-1 0 0 0,0 1 0 0 0,0-1 1 0 0,0 0-1 0 0,0 0 0 0 0,1 0 0 0 0,-1 0 0 0 0,1-1 1 0 0,-1 1-1 0 0,1-1 0 0 0,0 0 0 0 0,-1 0 1 0 0,1 0-1 0 0,0-1 0 0 0,0 1 0 0 0,0-1 1 0 0,-1 0-1 0 0,1 0 0 0 0,0 0 0 0 0,0-1 1 0 0,0 1-1 0 0,-1-1 0 0 0,1 0 0 0 0,0 0 1 0 0,0 0-1 0 0,0-1-21 0 0,15-5 183 0 0,-1-1 0 0 0,0-1 0 0 0,-1-1 0 0 0,0 0 0 0 0,0-1 0 0 0,-1 0 0 0 0,0-2-1 0 0,1-2-182 0 0,37-27 232 0 0,-8 8-88 0 0,-28 19-68 0 0,1 1 0 0 0,0 1 1 0 0,1 0-1 0 0,0 2 0 0 0,1 0 1 0 0,0 1-1 0 0,1 1 1 0 0,2 1-77 0 0,-20 8 10 0 0,-1 1 1 0 0,1-1 0 0 0,-1 1 0 0 0,1 1-1 0 0,-1-1 1 0 0,1 0 0 0 0,-1 1 0 0 0,0 0-1 0 0,0-1 1 0 0,1 1 0 0 0,-2 0-1 0 0,1 1 1 0 0,0-1 0 0 0,0 1 0 0 0,-1-1-1 0 0,1 1 1 0 0,-1 0 0 0 0,0 0 0 0 0,1 0-1 0 0,-1 0 1 0 0,-1 0 0 0 0,1 0 0 0 0,0 0-1 0 0,-1 1 1 0 0,0-1 0 0 0,0 1-1 0 0,0-1 1 0 0,0 1 0 0 0,0 0 0 0 0,-1-1-1 0 0,0 1 1 0 0,1 0 0 0 0,-1-1 0 0 0,-1 1-1 0 0,1 0 1 0 0,-1 1-11 0 0,3 6 15 0 0,42 229 200 0 0,-28-186-197 0 0,-6-30-22 0 0,-1 2-1 0 0,-2-1 1 0 0,0 1 0 0 0,-1 1-1 0 0,-2-1 1 0 0,-1 1-1 0 0,-1-1 1 0 0,-1 1-1 0 0,-1 0 1 0 0,-2 0-1 0 0,0-1 1 0 0,-2 1-1 0 0,-1-1 1 0 0,-1 1 4 0 0,1-13 5 0 0,-1-1 0 0 0,0 0 1 0 0,-1 0-1 0 0,0 0 0 0 0,-1-1 1 0 0,0 0-1 0 0,-1-1 0 0 0,0 0 1 0 0,-1 0-1 0 0,0-1 0 0 0,-1 0 1 0 0,0-1-1 0 0,-1 0 0 0 0,0-1 1 0 0,0 0-1 0 0,-1-1 0 0 0,1-1 1 0 0,-2 1-1 0 0,-9 2-5 0 0,6-2-1 0 0,0-1 1 0 0,-1-1-1 0 0,1 0 0 0 0,-1-1 1 0 0,0-1-1 0 0,0-1 0 0 0,0-1 1 0 0,0 0-1 0 0,0-1 0 0 0,-9-2 1 0 0,22 0-4 0 0,-1-1 0 0 0,1 0 0 0 0,-1 0 0 0 0,1 0 0 0 0,0-1-1 0 0,1 0 1 0 0,-1 0 0 0 0,1 0 0 0 0,0-1 0 0 0,0 1 0 0 0,0-1-1 0 0,0 0 1 0 0,1 0 0 0 0,0 0 0 0 0,0-1 0 0 0,0 1 0 0 0,1-1-1 0 0,-1 0 1 0 0,1 0 0 0 0,1 1 0 0 0,-1-1 0 0 0,1 0 0 0 0,0 0-1 0 0,1-1 1 0 0,-1 1 0 0 0,1 0 0 0 0,0 0 0 0 0,1 0 0 0 0,0 0-1 0 0,-1 0 1 0 0,2 0 0 0 0,0-3 4 0 0,6-21 0 0 0,2 1-1 0 0,1-1 1 0 0,1 2-1 0 0,1 0 1 0 0,2 0-1 0 0,1 2 1 0 0,1 0-1 0 0,1 0 1 0 0,1 2-1 0 0,1 0 1 0 0,19-16 0 0 0,-1-4-14 0 0,328-377-170 0 0,-306 354 184 0 0,52-80 82 0 0,-112 146-80 0 0,0 0 0 0 0,0 0 0 0 0,0 0 0 0 0,0 0 0 0 0,0 0 1 0 0,-1 0-1 0 0,1 0 0 0 0,0 0 0 0 0,-1 0 0 0 0,1 0 0 0 0,-1 0 0 0 0,1 0 0 0 0,-1 0 1 0 0,1 1-1 0 0,-1-1 0 0 0,0 0 0 0 0,0 0 0 0 0,1 1 0 0 0,-1-1 0 0 0,0 0 1 0 0,0 1-1 0 0,0-1 0 0 0,1 1 0 0 0,-1-1 0 0 0,0 1 0 0 0,0-1 0 0 0,0 1 1 0 0,0-1-1 0 0,0 1 0 0 0,0 0 0 0 0,0 0 0 0 0,0 0 0 0 0,0-1 0 0 0,0 1 0 0 0,0 0 1 0 0,0 0-1 0 0,0 0 0 0 0,0 1 0 0 0,0-1 0 0 0,0 0 0 0 0,0 0 0 0 0,0 1 1 0 0,0-1-1 0 0,0 0 0 0 0,0 1 0 0 0,0-1 0 0 0,0 1 0 0 0,0-1 0 0 0,0 1 0 0 0,0-1 1 0 0,1 1-1 0 0,-1 0 0 0 0,0-1 0 0 0,0 1 0 0 0,1 0 0 0 0,-1 0 0 0 0,0 0 1 0 0,1-1-1 0 0,-1 1 0 0 0,1 1-2 0 0,-6 0-2 0 0,0 2 0 0 0,1-1 1 0 0,-1 1-1 0 0,1 0 0 0 0,0 0 1 0 0,0 0-1 0 0,1 1 0 0 0,-1-1 1 0 0,1 1-1 0 0,0 0 0 0 0,1 1 0 0 0,-1-1 1 0 0,1 1-1 0 0,0-1 0 0 0,0 1 1 0 0,0 0-1 0 0,1 0 0 0 0,0 0 1 0 0,0 0-1 0 0,1 1 0 0 0,0-1 1 0 0,0 1-1 0 0,0-1 0 0 0,1 0 1 0 0,0 1-1 0 0,0-1 0 0 0,1 1 0 0 0,-1-1 1 0 0,1 1-1 0 0,2 4 2 0 0,68 44 20 0 0,48 15 41 0 0,-116-68-55 0 0,1 0 0 0 0,-1-1 0 0 0,0 0 0 0 0,1 0 0 0 0,-1 0-1 0 0,1 0 1 0 0,-1 0 0 0 0,1 0 0 0 0,0-1 0 0 0,-1 0 0 0 0,1 0-1 0 0,0 0 1 0 0,-1 0 0 0 0,1-1 0 0 0,0 1 0 0 0,-1-1 0 0 0,1 0-1 0 0,-1 0 1 0 0,1 0 0 0 0,-1 0 0 0 0,1-1 0 0 0,-1 0 0 0 0,0 1-1 0 0,0-1 1 0 0,0 0 0 0 0,0 0 0 0 0,0-1 0 0 0,0 1 0 0 0,-1-1-1 0 0,1 1 1 0 0,-1-1 0 0 0,1-1-6 0 0,142-205 219 0 0,-92 117-6 0 0,-49 88 19 0 0,-5 18-224 0 0,53 112 52 0 0,-30-84-38 0 0,-2 0 0 0 0,-2 2 0 0 0,-1 0 0 0 0,-3 1-1 0 0,-1 0 1 0 0,-3 1 0 0 0,-1 0 0 0 0,-2 13-22 0 0,1 75 13 0 0,-6 0 1 0 0,-8 31-14 0 0,5-148-1 0 0,0 0 0 0 0,0-1 0 0 0,-2 1 0 0 0,0 0 0 0 0,-1-1 0 0 0,0 0 0 0 0,-1 0 0 0 0,-1 0 0 0 0,-1-1 0 0 0,0 1 0 0 0,-1-2 0 0 0,-1 1 0 0 0,0-1 1 0 0,-1 0-1 0 0,0-1 0 0 0,-1 0 0 0 0,-6 4 1 0 0,13-14 1 0 0,0-1 1 0 0,0 1-1 0 0,0-1 1 0 0,0 0 0 0 0,-1 0-1 0 0,1 0 1 0 0,-1-1-1 0 0,1 0 1 0 0,-1 0 0 0 0,1 0-1 0 0,-1 0 1 0 0,0-1-1 0 0,1 1 1 0 0,-1-1 0 0 0,0 0-1 0 0,0-1 1 0 0,1 1-1 0 0,-1-1 1 0 0,0 0 0 0 0,1 0-1 0 0,-1-1 1 0 0,1 1-1 0 0,0-1 1 0 0,-1 0 0 0 0,1 0-1 0 0,0 0 1 0 0,0-1-1 0 0,0 1 1 0 0,-2-3-2 0 0,-2-1 0 0 0,0 0-1 0 0,0-1 1 0 0,0 0-1 0 0,1 0 1 0 0,1-1 0 0 0,-1 1-1 0 0,1-1 1 0 0,0-1 0 0 0,1 1-1 0 0,0-1 1 0 0,0 0-1 0 0,1 0 1 0 0,-1-4 0 0 0,1-5-2 0 0,1 1-1 0 0,0-1 1 0 0,2 1 0 0 0,0-1-1 0 0,1 1 1 0 0,1-1 0 0 0,0 0-1 0 0,2 1 1 0 0,0-1 0 0 0,1 1-1 0 0,0 0 1 0 0,1 0 0 0 0,1 1 0 0 0,1-1-1 0 0,1 1 1 0 0,0 1 0 0 0,1-1-1 0 0,0 1 1 0 0,1 1 0 0 0,1 0-1 0 0,0 0 1 0 0,1 1 0 0 0,1 1-1 0 0,0 0 1 0 0,0 1 0 0 0,1 0-1 0 0,2 0 3 0 0,18-16-64 0 0,0 2-1 0 0,2 1 0 0 0,1 2 0 0 0,0 1 1 0 0,2 2-1 0 0,0 2 0 0 0,1 2 0 0 0,1 1 1 0 0,15-2 64 0 0,91-11-1078 0 0,-48 17-2569 0 0,-72 7-1901 0 0,-9-1-6948 0 0</inkml:trace>
  <inkml:trace contextRef="#ctx0" brushRef="#br0" timeOffset="19648.17">6816 1853 12931 0 0,'0'0'1557'0'0,"0"0"-890"0"0,0 0-527 0 0,0 0-60 0 0,0 0 178 0 0,0 0 195 0 0,0 0 93 0 0,0 0 51 0 0,0 0-24 0 0,0 0-55 0 0,24-6-74 0 0,151-32 574 0 0,-109 30-281 0 0,0 2 1 0 0,1 4-1 0 0,22 3-737 0 0,-30-1 329 0 0,922 0 1856 0 0,-655-19-1894 0 0,461-54 470 0 0,-409 32-389 0 0,-192 22-237 0 0,47-6 262 0 0,122 7-397 0 0,304 21 454 0 0,-299 0 339 0 0,130-24-793 0 0,234-4 456 0 0,-160 14-168 0 0,453 6-134 0 0,415 9 167 0 0,-696 7-101 0 0,1343-4 206 0 0,-975-5 70 0 0,-574-3-362 0 0,-265 7 99 0 0,-242-5-651 0 0,-15-1-10236 0 0,-5 0-2216 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38 2264 0 0,'0'0'1342'0'0,"0"0"-20"0"0,0 0 250 0 0,0 0 294 0 0,0 0 193 0 0,0 0-24 0 0,0 0-275 0 0,0 0-310 0 0,0 0-234 0 0,0 0-171 0 0,0 0-109 0 0,0 0-68 0 0,-3-6-71 0 0,-9-16-58 0 0,-26 13 1812 0 0,26 11-2408 0 0,0 0 0 0 0,1 1 0 0 0,-1 0 0 0 0,1 0 0 0 0,0 2 0 0 0,0-1 0 0 0,1 1-1 0 0,-1 1 1 0 0,1 0 0 0 0,0 1 0 0 0,1 0 0 0 0,-1 0 0 0 0,1 1 0 0 0,-3 4-143 0 0,-9 4 133 0 0,10-7-102 0 0,0 0 0 0 0,1 1 0 0 0,0 0 0 0 0,1 0 0 0 0,0 1 0 0 0,0 0 0 0 0,1 1 0 0 0,1 0 0 0 0,0 0-1 0 0,0 0 1 0 0,2 1 0 0 0,-1 0 0 0 0,2 0 0 0 0,0 1 0 0 0,0-1 0 0 0,1 1 0 0 0,1 0 0 0 0,0 0 0 0 0,1 0 0 0 0,0 0 0 0 0,2 3-31 0 0,0-12 38 0 0,0 0 0 0 0,0 0 0 0 0,1-1 0 0 0,0 1 0 0 0,0-1-1 0 0,0 0 1 0 0,0 0 0 0 0,1 1 0 0 0,0-2 0 0 0,0 1 0 0 0,0 0 0 0 0,0 0 0 0 0,1-1 0 0 0,-1 0 0 0 0,1 0 0 0 0,0 0 0 0 0,0 0 0 0 0,0 0 0 0 0,0-1 0 0 0,0 0 0 0 0,1 1 0 0 0,-1-2 0 0 0,1 1 0 0 0,-1 0 0 0 0,1-1 0 0 0,0 0 0 0 0,-1 0 0 0 0,1-1 0 0 0,0 1 0 0 0,0-1 0 0 0,0 0 0 0 0,0 0-1 0 0,-1-1 1 0 0,1 1 0 0 0,0-1 0 0 0,0 0 0 0 0,-1 0 0 0 0,1-1 0 0 0,0 1 0 0 0,-1-1 0 0 0,0 0 0 0 0,1-1 0 0 0,-1 1 0 0 0,0-1 0 0 0,2-1-38 0 0,19-17 133 0 0,0-1 0 0 0,-2-1 0 0 0,0-2 0 0 0,-2 0 0 0 0,-1-1 1 0 0,8-14-134 0 0,11-13 41 0 0,-22 31-21 0 0,72-74 139 0 0,-86 97-157 0 0,-1-1 1 0 0,1 1 0 0 0,0 0-1 0 0,-1 0 1 0 0,1 1-1 0 0,-1-1 1 0 0,1 0-1 0 0,-1 1 1 0 0,0 0-1 0 0,1-1 1 0 0,-1 1-1 0 0,0 0 1 0 0,0 0-1 0 0,0 0 1 0 0,0 1 0 0 0,-1-1-1 0 0,1 0 1 0 0,-1 1-1 0 0,1-1 1 0 0,-1 1-1 0 0,0-1 1 0 0,0 1-1 0 0,0 0 1 0 0,0-1-1 0 0,0 1 1 0 0,-1 0-1 0 0,1 0 1 0 0,-1 0 0 0 0,0-1-1 0 0,0 1 1 0 0,0 0-3 0 0,46 229 286 0 0,-47-230-368 0 0,1 1 0 0 0,0-1-1 0 0,0 0 1 0 0,0 1 0 0 0,0-1-1 0 0,0 0 1 0 0,0 1 0 0 0,1-1-1 0 0,-1 0 1 0 0,1 0 0 0 0,-1 0-1 0 0,1 1 1 0 0,0-1 0 0 0,0 0-1 0 0,0 0 1 0 0,0 0 0 0 0,0 0-1 0 0,1 0 1 0 0,-1 0 0 0 0,1-1-1 0 0,-1 1 1 0 0,1 0-1 0 0,0-1 1 0 0,-1 1 0 0 0,1-1-1 0 0,0 0 1 0 0,0 1 0 0 0,0-1-1 0 0,0 0 1 0 0,0 0 0 0 0,0 0-1 0 0,1 0 1 0 0,-1-1 0 0 0,0 1-1 0 0,2 0 83 0 0,17-1-3435 0 0,-9 0-3228 0 0,-5 0-5398 0 0</inkml:trace>
  <inkml:trace contextRef="#ctx0" brushRef="#br0" timeOffset="531.661">716 402 7778 0 0,'0'0'2205'0'0,"0"0"-105"0"0,0 0 99 0 0,0 0 20 0 0,0 0-220 0 0,0 0-417 0 0,0 0-495 0 0,0 0-354 0 0,0 0-152 0 0,0 0-24 0 0,0 0 12 0 0,0 0 22 0 0,0 0 12 0 0,3-3-17 0 0,122-197 2354 0 0,-34 61-2666 0 0,-84 126-255 0 0,-7 20-139 0 0,-1-4 107 0 0,-23 166-18 0 0,23-162 33 0 0,1 1-1 0 0,0 0 1 0 0,0 0-1 0 0,1 0 1 0 0,-1 0-1 0 0,2 0 1 0 0,-1 0-1 0 0,1-1 1 0 0,1 1-1 0 0,-1 0 1 0 0,1-1-1 0 0,1 0 1 0 0,-1 0-1 0 0,1 0 1 0 0,0 0-1 0 0,1 0-1 0 0,-2-5 16 0 0,0 0-1 0 0,1 0 0 0 0,-1-1 1 0 0,1 1-1 0 0,0-1 1 0 0,-1 1-1 0 0,1-1 1 0 0,0 0-1 0 0,0-1 1 0 0,-1 1-1 0 0,1-1 1 0 0,0 1-1 0 0,0-1 1 0 0,0 0-1 0 0,0-1 0 0 0,0 1 1 0 0,-1-1-1 0 0,1 1 1 0 0,0-1-1 0 0,0-1 1 0 0,-1 1-1 0 0,1 0 1 0 0,0-1-1 0 0,-1 0 1 0 0,1 1-1 0 0,-1-1 1 0 0,0-1-1 0 0,0 1 0 0 0,0 0 1 0 0,0-1-1 0 0,0 0 1 0 0,1-1-16 0 0,28-24 260 0 0,-1-1-1 0 0,-2-2 1 0 0,-1-1 0 0 0,15-24-260 0 0,-36 47 35 0 0,0-1 0 0 0,0 1 0 0 0,-2-1 0 0 0,1 0 0 0 0,-1-1 0 0 0,0 1 0 0 0,-1-1 0 0 0,-1 0 0 0 0,0 0 0 0 0,0-1 0 0 0,-1 1 0 0 0,1-8-35 0 0,-41 23-3409 0 0,32 13-680 0 0,4-9-3464 0 0,0-4-4759 0 0</inkml:trace>
  <inkml:trace contextRef="#ctx0" brushRef="#br0" timeOffset="1213.256">1462 30 16019 0 0,'0'0'2054'0'0,"0"0"-299"0"0,0 0-212 0 0,0 0-130 0 0,0 0-179 0 0,0 0-244 0 0,0 0-275 0 0,0 0-275 0 0,0 0-171 0 0,0 0-91 0 0,0 0-57 0 0,0 0 6 0 0,-8 15-15 0 0,-26 48-27 0 0,19 25 67 0 0,13-80-143 0 0,0 0 0 0 0,0 0-1 0 0,2 1 1 0 0,-1-1 0 0 0,1 0 0 0 0,0 1-1 0 0,0-1 1 0 0,1 0 0 0 0,0 0-1 0 0,1 1 1 0 0,0-1 0 0 0,0 0 0 0 0,1 0-1 0 0,0-1 1 0 0,0 1 0 0 0,0 0 0 0 0,1-1-1 0 0,1 0 1 0 0,-1 0 0 0 0,1 0-1 0 0,0-1 1 0 0,2 2-9 0 0,-5-6 18 0 0,1-1-1 0 0,-1 1 0 0 0,1-1 0 0 0,-1 1 1 0 0,1-1-1 0 0,0 0 0 0 0,0 0 1 0 0,-1 0-1 0 0,1 0 0 0 0,0-1 1 0 0,0 1-1 0 0,0-1 0 0 0,0 0 1 0 0,0 0-1 0 0,0 0 0 0 0,0 0 0 0 0,0 0 1 0 0,0-1-1 0 0,0 1 0 0 0,0-1 1 0 0,-1 0-1 0 0,1 1 0 0 0,0-1 1 0 0,0-1-1 0 0,-1 1 0 0 0,1 0 1 0 0,0-1-1 0 0,-1 1 0 0 0,0-1 0 0 0,1 0 1 0 0,-1 0-1 0 0,1-1-17 0 0,66-72 549 0 0,18-79 63 0 0,-24 37-358 0 0,-60 119-254 0 0,0 1 0 0 0,0-1 0 0 0,0 1 0 0 0,0-1 1 0 0,0 1-1 0 0,-1 0 0 0 0,1 0 0 0 0,-1 0 0 0 0,0 0 1 0 0,0 1-1 0 0,0-1 0 0 0,0 1 0 0 0,-1-1 0 0 0,1 1 1 0 0,-1-1-1 0 0,0 1 0 0 0,0 0 0 0 0,0 0 0 0 0,-1 0 1 0 0,1 2-1 0 0,37 229 62 0 0,-23-156-71 0 0,-5 1 0 0 0,-2 1-1 0 0,-5 0 1 0 0,-2 0 0 0 0,-6 13 9 0 0,3-75-2 0 0,-1-1 0 0 0,0 0 0 0 0,-2 0 0 0 0,0 0 0 0 0,-1 0 0 0 0,-1-1 0 0 0,-1 0 1 0 0,-7 12 1 0 0,11-22-1 0 0,0-1 0 0 0,0 0 1 0 0,0 0-1 0 0,-1 0 1 0 0,0-1-1 0 0,0 1 1 0 0,0-1-1 0 0,-1-1 1 0 0,0 1-1 0 0,0-1 0 0 0,0 0 1 0 0,0 0-1 0 0,0 0 1 0 0,-1-1-1 0 0,0 0 1 0 0,0-1-1 0 0,0 1 0 0 0,0-1 1 0 0,0-1-1 0 0,0 1 1 0 0,0-1-1 0 0,-1 0 1 0 0,-2-1 0 0 0,7 1 0 0 0,-1-1 1 0 0,1 1 0 0 0,-1-1 0 0 0,1 0-1 0 0,0 0 1 0 0,-1 0 0 0 0,1-1 0 0 0,-1 1-1 0 0,1-1 1 0 0,-1 0 0 0 0,1 0 0 0 0,0 0-1 0 0,0 0 1 0 0,0-1 0 0 0,-1 1 0 0 0,1-1-1 0 0,1 0 1 0 0,-1 0 0 0 0,0 0 0 0 0,0 0-1 0 0,1 0 1 0 0,-1-1 0 0 0,1 1-1 0 0,-1-1 1 0 0,1 1 0 0 0,0-1 0 0 0,0 0-1 0 0,1 0 1 0 0,-1 0 0 0 0,0 0 0 0 0,1 0-1 0 0,0-1 1 0 0,0 1 0 0 0,-1-2-1 0 0,1-11-2 0 0,0 0 0 0 0,0 1 0 0 0,2-1 0 0 0,0 1 0 0 0,0-1 0 0 0,2 1 0 0 0,0-1 0 0 0,0 1 0 0 0,2 0 0 0 0,0 0 0 0 0,0 1 0 0 0,2 0 0 0 0,0 0 0 0 0,0 0-1 0 0,1 1 1 0 0,1 0 0 0 0,0 0 0 0 0,1 1 0 0 0,0 0 0 0 0,1 1 0 0 0,10-9 2 0 0,0 2-121 0 0,0 1 0 0 0,1 1 0 0 0,1 1 0 0 0,0 1 0 0 0,1 0 0 0 0,1 2 0 0 0,0 1 0 0 0,0 1 0 0 0,1 2 0 0 0,1 0 0 0 0,4 0 121 0 0,-19 4-2323 0 0,-9 2-734 0 0,0 0-3388 0 0,0-1-5964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9082 0 0,'0'0'2575'0'0,"0"0"-373"0"0,0 0-167 0 0,0 0-119 0 0,0 0-255 0 0,0 0-277 0 0,0 0-277 0 0,0 0-269 0 0,0 0-145 0 0,0 0-65 0 0,0 0-58 0 0,0 0-33 0 0,0 0-46 0 0,0 0-54 0 0,0 0-75 0 0,0 0-26 0 0,0 0-42 0 0,0 0-37 0 0,18 3 1015 0 0,151 2 79 0 0,-128-6-1339 0 0,37 2-2214 0 0,-109 12-2242 0 0,18-7-2289 0 0,5-2-5407 0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7:5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303 526 0 0 0,'0'0'769'0'0,"0"0"684"0"0,0 0 305 0 0,0 0 1 0 0,0 0-92 0 0,0 0-144 0 0,0 0-86 0 0,0 0 18 0 0,-6-26 7388 0 0,-44 12-5288 0 0,38 16-3366 0 0,0 0 0 0 0,0 1-1 0 0,1 0 1 0 0,-1 1 0 0 0,1 0-1 0 0,0 1 1 0 0,0 0 0 0 0,0 1 0 0 0,-6 4-189 0 0,9-5 69 0 0,-1 0 1 0 0,0 0 0 0 0,1 1 0 0 0,0 0 0 0 0,1 1 0 0 0,-1 0 0 0 0,1 0 0 0 0,1 1 0 0 0,-1-1 0 0 0,1 1-1 0 0,0 1 1 0 0,1-1 0 0 0,0 1 0 0 0,1 0 0 0 0,-1 0 0 0 0,2 1 0 0 0,-1-1 0 0 0,1 1 0 0 0,1 0 0 0 0,0-1 0 0 0,0 1-1 0 0,1 0 1 0 0,0 0 0 0 0,1 3-70 0 0,0-5 23 0 0,0 0 0 0 0,0-1 0 0 0,1 1 0 0 0,1 0 0 0 0,-1-1 0 0 0,1 1-1 0 0,0-1 1 0 0,1 1 0 0 0,0-1 0 0 0,0 0 0 0 0,0 0 0 0 0,1-1 0 0 0,0 1 0 0 0,0 0 0 0 0,1-1 0 0 0,0 0-1 0 0,0 0 1 0 0,3 2-23 0 0,-3-5 88 0 0,0 1 0 0 0,1-1-1 0 0,-1 0 1 0 0,0 0 0 0 0,1 0 0 0 0,0-1-1 0 0,-1 0 1 0 0,1 0 0 0 0,0 0 0 0 0,0-1-1 0 0,0 0 1 0 0,1 0 0 0 0,-1-1-1 0 0,0 1 1 0 0,2-2-88 0 0,36 1-4870 0 0,-18 0-3872 0 0,-26 0-2936 0 0</inkml:trace>
  <inkml:trace contextRef="#ctx0" brushRef="#br0" timeOffset="353">741 559 9218 0 0,'0'0'2284'0'0,"0"0"-184"0"0,0 0-103 0 0,0 0-158 0 0,0 0-361 0 0,0 0-380 0 0,0 0-309 0 0,0 0-158 0 0,0 0-54 0 0,0 0-87 0 0,0 0-91 0 0,0 0-65 0 0,-30 30-59 0 0,-91 93-48 0 0,72-56 50 0 0,45-55-214 0 0,1-7-46 0 0,1 0 0 0 0,0-1 0 0 0,1 1 0 0 0,-1 0 0 0 0,1 0 1 0 0,0 0-1 0 0,0 0 0 0 0,0 0 0 0 0,1 0 0 0 0,0 1 0 0 0,0-1 0 0 0,0 0 1 0 0,1 0-1 0 0,-1 0 0 0 0,1 0 0 0 0,0 0 0 0 0,1 0 0 0 0,-1 0 0 0 0,1 0 1 0 0,0 0-1 0 0,0-1 0 0 0,1 1 0 0 0,0-1 0 0 0,-1 0 0 0 0,1 1 0 0 0,0-1 0 0 0,1 0 1 0 0,-1-1-1 0 0,1 1 0 0 0,0-1 0 0 0,0 1 0 0 0,0-1 0 0 0,0 0 0 0 0,1-1 1 0 0,-1 1-1 0 0,1-1 0 0 0,-1 0 0 0 0,1 0 0 0 0,0 0 0 0 0,0 0-17 0 0,5 0 82 0 0,0 0 0 0 0,-1 0-1 0 0,1-1 1 0 0,0 0 0 0 0,0 0 0 0 0,0-1-1 0 0,0-1 1 0 0,0 0 0 0 0,-1 0-1 0 0,1-1 1 0 0,0 0 0 0 0,-1 0 0 0 0,1-1-1 0 0,-1-1 1 0 0,0 0 0 0 0,0 0 0 0 0,0 0-1 0 0,-1-1 1 0 0,1-1 0 0 0,-1 1-1 0 0,0-1 1 0 0,-1-1 0 0 0,0 1 0 0 0,0-1-1 0 0,0-1 1 0 0,-1 1 0 0 0,0-1-1 0 0,0 0 1 0 0,-1 0 0 0 0,0-1 0 0 0,0 0-1 0 0,-1 0 1 0 0,0 0 0 0 0,-1 0-1 0 0,0-1 1 0 0,0 1 0 0 0,-1-1 0 0 0,0 1-1 0 0,-1-1 1 0 0,0-3-82 0 0,0 4-7 0 0,-1 1 0 0 0,1 0 0 0 0,-2-1 0 0 0,1 1 0 0 0,-1 0-1 0 0,0-1 1 0 0,-1 1 0 0 0,0 0 0 0 0,0 0 0 0 0,-1 0 0 0 0,0 0 0 0 0,0 1 0 0 0,-1-1 0 0 0,0 1 0 0 0,0 0-1 0 0,-1 0 1 0 0,0 0 0 0 0,0 1 0 0 0,0-1 0 0 0,-1 1 0 0 0,0 0 0 0 0,0 1 0 0 0,-1 0 0 0 0,1 0 0 0 0,-1 0-1 0 0,-1 1 1 0 0,1 0 0 0 0,-6-3 7 0 0,8 6-133 0 0,1-1 0 0 0,-1 1 0 0 0,1 0 0 0 0,-1 1 0 0 0,1-1 0 0 0,-1 1 0 0 0,0-1 1 0 0,1 2-1 0 0,-1-1 0 0 0,1 0 0 0 0,-1 1 0 0 0,0 0 0 0 0,1 0 0 0 0,0 0 0 0 0,-1 1 0 0 0,1-1 0 0 0,0 1 0 0 0,-1 0 0 0 0,1 0 0 0 0,-1 1 133 0 0,-42 40-9281 0 0,40-34-2057 0 0</inkml:trace>
  <inkml:trace contextRef="#ctx0" brushRef="#br0" timeOffset="891.763">982 880 5785 0 0,'0'0'3868'0'0,"0"0"-1077"0"0,0 0-397 0 0,0 0-139 0 0,0 0-291 0 0,0 0-351 0 0,0 0-369 0 0,0 0-334 0 0,0 0-236 0 0,0 0-156 0 0,0 0-89 0 0,0 0-42 0 0,0 0 0 0 0,3-11-10 0 0,28-74 614 0 0,113-132 240 0 0,-108 187-1474 0 0,-36 52-88 0 0,-2 15 373 0 0,11 73-35 0 0,-2-90-40 0 0,-6-14 41 0 0,0 0 0 0 0,1 0 0 0 0,0-1 0 0 0,0 1-1 0 0,0 0 1 0 0,1-1 0 0 0,-1 1 0 0 0,1-1 0 0 0,1 0 0 0 0,-1 0-1 0 0,1 0 1 0 0,0 0 0 0 0,0-1 0 0 0,0 1 0 0 0,1-1-1 0 0,0 0 1 0 0,-1-1 0 0 0,1 1 0 0 0,1-1 0 0 0,-1 0 0 0 0,3 1-8 0 0,-2-4 74 0 0,0-1 0 0 0,0 0 1 0 0,0 0-1 0 0,0-1 0 0 0,0 0 1 0 0,-1 0-1 0 0,1 0 0 0 0,-1 0 1 0 0,1-1-1 0 0,-1 0 0 0 0,0 0 1 0 0,0-1-1 0 0,0 1 0 0 0,0-1 1 0 0,-1 0-1 0 0,1 0 0 0 0,-1-1 1 0 0,0 0-1 0 0,-1 1 0 0 0,1-1 1 0 0,-1 0-1 0 0,0 0 0 0 0,0-1 1 0 0,0 1-1 0 0,-1-1 0 0 0,0 0 1 0 0,0 1-1 0 0,0-1 0 0 0,-1 0 1 0 0,0 0-75 0 0,12-21 115 0 0,4-50-123 0 0,-15 44-3320 0 0,-2 33 666 0 0,0 0-3552 0 0,0 0-6119 0 0</inkml:trace>
  <inkml:trace contextRef="#ctx0" brushRef="#br0" timeOffset="1326.722">1915 445 9842 0 0,'0'0'4282'0'0,"0"0"-2033"0"0,0 0-730 0 0,0 0-138 0 0,0 0-115 0 0,0 0-158 0 0,0 0-217 0 0,0 0-228 0 0,0 0-134 0 0,0 0-72 0 0,0 0-64 0 0,0 0-54 0 0,0 0-46 0 0,-33 9-50 0 0,-105 30-42 0 0,78-14 92 0 0,51-14-218 0 0,8-10-74 0 0,-1 1-1 0 0,0-1 1 0 0,0 0-1 0 0,1 1 1 0 0,-1-1-1 0 0,1 1 1 0 0,-1-1-1 0 0,1 1 1 0 0,0 0-1 0 0,0 0 1 0 0,0-1-1 0 0,0 1 1 0 0,0 0 0 0 0,0 0-1 0 0,0 0 1 0 0,1 0-1 0 0,-1 0 1 0 0,0 0-1 0 0,1 1 1 0 0,0-1-1 0 0,0 0 1 0 0,-1 0-1 0 0,1 0 1 0 0,0 0-1 0 0,1 0 1 0 0,-1 0-1 0 0,0 1 1 0 0,1-1-1 0 0,-1 0 1 0 0,1 0-1 0 0,0 0 1 0 0,-1 0-1 0 0,1 0 1 0 0,0 0-1 0 0,0-1 1 0 0,0 1-1 0 0,1 0 1 0 0,-1 0-1 0 0,0-1 1 0 0,1 1 0 0 0,1 1-1 0 0,67 26 49 0 0,-56-25-40 0 0,-1 1 1 0 0,-1 0-1 0 0,1 1 0 0 0,-1 0 0 0 0,0 1 0 0 0,0 0 0 0 0,-1 1 0 0 0,8 6-9 0 0,-17-10 41 0 0,0-1 0 0 0,0 0 0 0 0,-1 1 0 0 0,1 0 0 0 0,-1-1-1 0 0,1 1 1 0 0,-1 0 0 0 0,0 0 0 0 0,-1-1 0 0 0,1 1 0 0 0,-1 0 0 0 0,1 0-1 0 0,-1 0 1 0 0,-1 0 0 0 0,1 0 0 0 0,0 0 0 0 0,-1 0 0 0 0,0-1-1 0 0,0 1 1 0 0,0 0 0 0 0,0 0 0 0 0,-1-1 0 0 0,1 1 0 0 0,-1-1 0 0 0,0 1-1 0 0,0-1 1 0 0,0 0 0 0 0,0 0 0 0 0,-1 1 0 0 0,0-2 0 0 0,1 1 0 0 0,-1 0-1 0 0,0-1 1 0 0,0 1 0 0 0,0-1 0 0 0,-1 0 0 0 0,1 0 0 0 0,0 0 0 0 0,-1 0-1 0 0,0-1 1 0 0,-1 2-41 0 0,-17 9 28 0 0,0 0-1 0 0,-1-1 0 0 0,0-2 0 0 0,0 0 1 0 0,-1-1-1 0 0,0-2 0 0 0,-17 3-27 0 0,-7-5-2823 0 0,47-4 1400 0 0,-2 1 2708 0 0,2-1-5884 0 0,0 0-6156 0 0,1 0 1036 0 0</inkml:trace>
  <inkml:trace contextRef="#ctx0" brushRef="#br0" timeOffset="2110.989">1982 791 1688 0 0,'0'0'2629'0'0,"0"0"-177"0"0,0 0-66 0 0,0 0-148 0 0,0 0-300 0 0,0 0-284 0 0,0 0-225 0 0,0 0-203 0 0,0 0-135 0 0,0 0-99 0 0,0 0-68 0 0,0 0-73 0 0,0 0-71 0 0,32 11-93 0 0,102 29-119 0 0,-132-39-543 0 0,0 1 0 0 0,-1-1 0 0 0,1-1 1 0 0,0 1-1 0 0,-1 0 0 0 0,1 0 0 0 0,0 0 0 0 0,0-1 0 0 0,0 1 1 0 0,0-1-1 0 0,0 0 0 0 0,0 0 0 0 0,-1 1 0 0 0,1-1 0 0 0,0 0 0 0 0,0 0 1 0 0,0-1-1 0 0,0 1 0 0 0,0 0 0 0 0,0-1 0 0 0,0 1 0 0 0,0-1 1 0 0,-1 0-1 0 0,1 1 0 0 0,0-1 0 0 0,0 0 0 0 0,-1 0 0 0 0,1 0 0 0 0,-1 0 1 0 0,2-1-26 0 0,2-3 157 0 0,2-1-57 0 0,0 0 0 0 0,0 0-1 0 0,0 0 1 0 0,-1 0 0 0 0,0-1 0 0 0,-1 0 0 0 0,1-1-1 0 0,-1 1 1 0 0,0-1 0 0 0,-1 0 0 0 0,0 0-1 0 0,0 0 1 0 0,-1-1 0 0 0,0 1 0 0 0,-1-1-1 0 0,0 0 1 0 0,0 0 0 0 0,-1 0 0 0 0,0 0-1 0 0,0-8-99 0 0,0 15 2 0 0,-1-1-1 0 0,0 0 0 0 0,0 1 1 0 0,0-1-1 0 0,0 1 0 0 0,-1-1 1 0 0,1 0-1 0 0,-1 1 0 0 0,1-1 1 0 0,-1 1-1 0 0,0-1 0 0 0,0 1 1 0 0,0 0-1 0 0,0-1 0 0 0,0 1 1 0 0,-1 0-1 0 0,1 0 0 0 0,-1 0 1 0 0,1 0-1 0 0,-1 0 0 0 0,0 0 1 0 0,0 0-1 0 0,0 0 0 0 0,0 1 1 0 0,0-1-1 0 0,0 1 0 0 0,0-1 1 0 0,-1 1-1 0 0,1 0 0 0 0,-1 0 1 0 0,1 0-1 0 0,0 0 0 0 0,-1 1 1 0 0,1-1-1 0 0,-1 1 0 0 0,0-1 1 0 0,0 1-2 0 0,-2-1-30 0 0,0 0 0 0 0,1 1 1 0 0,-1 0-1 0 0,0 0 0 0 0,0 0 1 0 0,1 0-1 0 0,-1 1 0 0 0,0 0 1 0 0,0 0-1 0 0,1 0 0 0 0,-1 1 1 0 0,1-1-1 0 0,-1 1 0 0 0,1 0 1 0 0,0 0-1 0 0,0 1 0 0 0,0-1 1 0 0,0 1-1 0 0,0 0 0 0 0,0 1 30 0 0,-9 4-92 0 0,1 2 1 0 0,1-1-1 0 0,0 2 0 0 0,0-1 0 0 0,1 2 0 0 0,0-1 0 0 0,1 1 1 0 0,0 1-1 0 0,1 0 0 0 0,0 0 0 0 0,1 0 0 0 0,1 1 1 0 0,0 0-1 0 0,1 0 0 0 0,1 1 0 0 0,0-1 0 0 0,0 1 0 0 0,2 0 1 0 0,0 0-1 0 0,0 9 92 0 0,4-20 3 0 0,0 1-1 0 0,1 0 1 0 0,-1-1 0 0 0,1 1-1 0 0,0-1 1 0 0,0 0 0 0 0,1 0 0 0 0,-1 0-1 0 0,1 0 1 0 0,0-1 0 0 0,0 0 0 0 0,0 1-1 0 0,0-1 1 0 0,1-1 0 0 0,-1 1 0 0 0,1-1-1 0 0,0 1 1 0 0,0-1 0 0 0,-1-1-1 0 0,1 1 1 0 0,0-1 0 0 0,1 0 0 0 0,-1 0-1 0 0,0 0 1 0 0,0-1 0 0 0,0 1 0 0 0,1-1-1 0 0,-1-1 1 0 0,0 1 0 0 0,0-1 0 0 0,0 0-1 0 0,0 0 1 0 0,2-1-3 0 0,5 2 57 0 0,8-2 78 0 0,1-2 1 0 0,-1 0 0 0 0,0-2 0 0 0,0 0 0 0 0,-1-1 0 0 0,0 0 0 0 0,0-2 0 0 0,-1 0 0 0 0,0-2 0 0 0,0 0 0 0 0,-1 0 0 0 0,-1-2 0 0 0,0 0 0 0 0,0-1 0 0 0,-2 0 0 0 0,11-14-136 0 0,-3-1 91 0 0,-1-1 1 0 0,-1-1-1 0 0,-2 0 1 0 0,-2-2 0 0 0,0 0-1 0 0,-1-4-91 0 0,-14 35 0 0 0,1 0 1 0 0,-1 0-1 0 0,1 0 1 0 0,-1 0-1 0 0,0 0 1 0 0,0-1-1 0 0,1 1 0 0 0,-2-1 1 0 0,1 1-1 0 0,0 0 1 0 0,-1-1-1 0 0,1 0 0 0 0,-1 1 1 0 0,1-1-1 0 0,-1 1 1 0 0,0-1-1 0 0,0 1 0 0 0,-1-1 1 0 0,1 0-1 0 0,0 1 1 0 0,-1-1-1 0 0,1 1 0 0 0,-1-1 1 0 0,0 1-1 0 0,0 0 1 0 0,0-1-1 0 0,0 1 1 0 0,-1 0-1 0 0,1-1 0 0 0,0 1 1 0 0,-1 0-1 0 0,0 0 1 0 0,1 0-1 0 0,-1 1 0 0 0,0-1 1 0 0,-1-1-1 0 0,-4 3-16 0 0,0-1 1 0 0,0 1 0 0 0,0 0-1 0 0,0 0 1 0 0,0 0-1 0 0,0 1 1 0 0,1 1-1 0 0,-1-1 1 0 0,0 1 0 0 0,0 0-1 0 0,1 0 1 0 0,-1 1-1 0 0,1 0 1 0 0,0 0-1 0 0,0 1 1 0 0,0 0 0 0 0,0 0-1 0 0,0 0 1 0 0,1 0-1 0 0,0 1 1 0 0,0 0 0 0 0,0 0-1 0 0,1 0 1 0 0,-1 1-1 0 0,-1 4 16 0 0,5-9-2 0 0,0 1 0 0 0,0-1 0 0 0,0 0 0 0 0,0 1 0 0 0,0-1 0 0 0,1 1 0 0 0,-1-1 0 0 0,1 1 0 0 0,-1 0 0 0 0,1-1 0 0 0,0 1 0 0 0,-1-1 0 0 0,1 1 0 0 0,0 0 0 0 0,0-1 0 0 0,0 1 0 0 0,0-1 0 0 0,1 1 0 0 0,-1 0 0 0 0,0-1 0 0 0,1 1 0 0 0,-1-1 0 0 0,1 1 0 0 0,-1-1 0 0 0,1 1 0 0 0,0-1 0 0 0,0 1 0 0 0,-1-1 0 0 0,1 1 0 0 0,0-1 0 0 0,0 0 0 0 0,0 0 0 0 0,1 0 0 0 0,-1 1 0 0 0,0-1 0 0 0,0 0 0 0 0,1 0 0 0 0,-1-1 0 0 0,0 1 0 0 0,1 0 0 0 0,-1 0 0 0 0,1-1 0 0 0,-1 1 0 0 0,1-1 0 0 0,-1 1 0 0 0,2-1 2 0 0,77 21 32 0 0,-77-21-33 0 0,43 5 40 0 0,-35-5-11 0 0,-1 0 1 0 0,1 1-1 0 0,-1 0 1 0 0,1 1-1 0 0,-1 0 1 0 0,0 1-1 0 0,1 0 1 0 0,-1 0-1 0 0,0 1 1 0 0,-1 0-1 0 0,1 1 1 0 0,-1 0-1 0 0,0 1 1 0 0,0-1-1 0 0,-1 2 1 0 0,5 3-29 0 0,-11-6 38 0 0,0-1 0 0 0,0 1 1 0 0,-1 1-1 0 0,1-1 1 0 0,-1 0-1 0 0,0 0 0 0 0,0 0 1 0 0,0 1-1 0 0,-1-1 0 0 0,1 0 1 0 0,-1 1-1 0 0,0-1 0 0 0,0 1 1 0 0,-1-1-1 0 0,1 0 0 0 0,-1 1 1 0 0,0-1-1 0 0,0 0 0 0 0,0 0 1 0 0,-1 1-1 0 0,0-1 0 0 0,0 0 1 0 0,0-1-1 0 0,-2 4-38 0 0,-7 22 47 0 0,10 38-1214 0 0,13-47-1836 0 0,1-11-7720 0 0,-9-9-609 0 0</inkml:trace>
  <inkml:trace contextRef="#ctx0" brushRef="#br0" timeOffset="2457.031">2930 530 13051 0 0,'0'0'3978'0'0,"0"0"-2099"0"0,0 0-739 0 0,0 0-75 0 0,0 0-21 0 0,0 0-36 0 0,0 0-172 0 0,0 0-233 0 0,0 0-155 0 0,0 0-69 0 0,0 0-42 0 0,0 0-33 0 0,0 0-32 0 0,0 28-34 0 0,0 86-48 0 0,0-105-156 0 0,0 1 0 0 0,1-1 0 0 0,0 0 0 0 0,0 0 0 0 0,1 0-1 0 0,0 0 1 0 0,1-1 0 0 0,-1 1 0 0 0,2 0 0 0 0,-1-1-1 0 0,1 0 1 0 0,3 4-34 0 0,7 14 42 0 0,72 133 69 0 0,-86-159-99 0 0,0-1 0 0 0,0 1 0 0 0,0 0 0 0 0,0-1 0 0 0,1 1 0 0 0,-1 0 0 0 0,0-1-1 0 0,0 1 1 0 0,0 0 0 0 0,0-1 0 0 0,1 1 0 0 0,-1 0 0 0 0,0 0 0 0 0,0-1 0 0 0,1 1 0 0 0,-1 0 0 0 0,0 0 0 0 0,0 0 0 0 0,1-1-1 0 0,-1 1 1 0 0,0 0 0 0 0,0 0 0 0 0,1 0 0 0 0,-1 0 0 0 0,0 0 0 0 0,1-1 0 0 0,-1 1 0 0 0,0 0 0 0 0,1 0 0 0 0,-1 0-1 0 0,0 0 1 0 0,1 0 0 0 0,-1 0 0 0 0,0 0 0 0 0,1 0 0 0 0,-1 0 0 0 0,0 0 0 0 0,1 0 0 0 0,-1 1 0 0 0,0-1 0 0 0,1 0 0 0 0,-1 0-1 0 0,0 0 1 0 0,1 0 0 0 0,-1 0 0 0 0,0 1 0 0 0,0-1 0 0 0,1 0 0 0 0,-1 0 0 0 0,0 1 0 0 0,0-1 0 0 0,1 0 0 0 0,-1 0 0 0 0,0 1-1 0 0,0-1 1 0 0,0 0 0 0 0,1 0 0 0 0,-1 1-12 0 0,4-36 212 0 0,-4 33-192 0 0,65-231 932 0 0,-31 116-1435 0 0,-23 96-810 0 0,-5 17-1883 0 0,0 2-3797 0 0,-3 2-5187 0 0</inkml:trace>
  <inkml:trace contextRef="#ctx0" brushRef="#br0" timeOffset="3296.5">3679 607 16876 0 0,'0'0'1887'0'0,"0"0"-590"0"0,0 0-170 0 0,0 0 16 0 0,0 0-23 0 0,0 0-121 0 0,0 0-244 0 0,0 0-274 0 0,0 0-198 0 0,-32 9-124 0 0,-98 31-51 0 0,68-4 0 0 0,52-26-91 0 0,4-5-24 0 0,-1 0 0 0 0,1 1 0 0 0,1-1 0 0 0,-1 1 0 0 0,1 0 0 0 0,0 0 0 0 0,0 1-1 0 0,0-1 1 0 0,1 1 0 0 0,0 0 0 0 0,1 1 0 0 0,0-1 0 0 0,0 0 0 0 0,0 1 0 0 0,1 0-1 0 0,0 0 1 0 0,1 0 0 0 0,-1 0 0 0 0,2 0 0 0 0,-1 0 0 0 0,1 0 7 0 0,2-5 0 0 0,0 0 0 0 0,1 0-1 0 0,-1-1 1 0 0,1 1 0 0 0,0-1 0 0 0,0 0 0 0 0,0 1 0 0 0,0-1 0 0 0,0-1-1 0 0,0 1 1 0 0,1 0 0 0 0,-1-1 0 0 0,1 1 0 0 0,-1-1 0 0 0,1 0-1 0 0,-1 0 1 0 0,1-1 0 0 0,0 1 0 0 0,-1-1 0 0 0,1 0 0 0 0,0 0 0 0 0,-1 0-1 0 0,1 0 1 0 0,0 0 0 0 0,-1-1 0 0 0,1 0 0 0 0,-2 1 4 0 0,21-3 22 0 0,-1-1 0 0 0,0-1 0 0 0,-1 0 0 0 0,1-2-1 0 0,-1-1 1 0 0,0 0 0 0 0,-1-2 0 0 0,0 0 0 0 0,-1-1 0 0 0,0-2 0 0 0,0 1 0 0 0,-1-2 0 0 0,-1-1 0 0 0,3-3-26 0 0,-16 14 2 0 0,-4 4-20 0 0,-6 121-46 0 0,8-116 60 0 0,1 0 1 0 0,0-1 0 0 0,1 1-1 0 0,-1-1 1 0 0,1 1-1 0 0,0-1 1 0 0,0 0 0 0 0,0 0-1 0 0,1-1 1 0 0,-1 1-1 0 0,1-1 1 0 0,0 0 0 0 0,0 0-1 0 0,0-1 1 0 0,0 1 0 0 0,0-1-1 0 0,1 0 1 0 0,-1-1-1 0 0,1 1 1 0 0,-1-1 0 0 0,1 0-1 0 0,0-1 1 0 0,-1 1 0 0 0,1-1-1 0 0,0 0 1 0 0,-1 0-1 0 0,1-1 1 0 0,0 0 0 0 0,-1 0-1 0 0,6-2 4 0 0,5-2 85 0 0,0-1 0 0 0,-1-1 0 0 0,0-1 0 0 0,0 0-1 0 0,-1-1 1 0 0,0-1 0 0 0,0 0 0 0 0,-1-1 0 0 0,0 0-1 0 0,1-2-84 0 0,13-10 121 0 0,-1-1 0 0 0,-1-1 0 0 0,-2-2 0 0 0,0 0-1 0 0,-1-1 1 0 0,-2-1 0 0 0,-1-1 0 0 0,-2-1 0 0 0,-1 0-1 0 0,-1-1 1 0 0,-1-1 0 0 0,-2 0 0 0 0,-2-1 0 0 0,5-26-121 0 0,-9 21-34 0 0,-2-1 1 0 0,-2 1-1 0 0,-2-1 1 0 0,-1 0 0 0 0,-4-15 33 0 0,5 50-1 0 0,0 1 1 0 0,0-1-1 0 0,-1 1 1 0 0,1-1-1 0 0,-1 1 1 0 0,0-1-1 0 0,-1 1 1 0 0,1 0 0 0 0,-1-1-1 0 0,0 1 1 0 0,0 0-1 0 0,0 0 1 0 0,-1 0-1 0 0,1 0 1 0 0,-1 1-1 0 0,0-1 1 0 0,0 1-1 0 0,0 0 1 0 0,-1 0-1 0 0,1 0 1 0 0,-1 0-1 0 0,1 0 1 0 0,-1 1-1 0 0,0-1 1 0 0,0 1-1 0 0,0 0 1 0 0,0 0-1 0 0,-1 1 1 0 0,1-1-1 0 0,0 1 1 0 0,-1 0-1 0 0,1 0 1 0 0,-1 1 0 0 0,0-1-1 0 0,1 1 1 0 0,-1 0-1 0 0,1 0 1 0 0,-1 1-1 0 0,-2 0 1 0 0,-1 3-3 0 0,0 0 1 0 0,0 1-1 0 0,0 0 0 0 0,1 1 0 0 0,-1 0 1 0 0,2 0-1 0 0,-1 0 0 0 0,0 1 1 0 0,1 0-1 0 0,1 1 0 0 0,-1-1 0 0 0,1 1 1 0 0,0 0-1 0 0,1 0 0 0 0,0 0 0 0 0,0 1 1 0 0,1 0-1 0 0,0-1 0 0 0,1 1 1 0 0,-1 0-1 0 0,2 0 0 0 0,-1 3 3 0 0,-2 15 34 0 0,2 1 0 0 0,1 0 0 0 0,1 0 0 0 0,1 0-1 0 0,4 24-33 0 0,6 0 55 0 0,3-1 0 0 0,2-1 0 0 0,2-1 0 0 0,14 28-55 0 0,-22-55 10 0 0,29 62 25 0 0,-25-59-14 0 0,-2 1 0 0 0,0 0 1 0 0,-2 1-1 0 0,-1 0 0 0 0,3 19-21 0 0,-9 10-13 0 0,-3-56 48 0 0,0 0-21 0 0,0 0-6 0 0,0 0 6 0 0,0 0 12 0 0,0 0-23 0 0,0 0 0 0 0,0 0-15 0 0,0 0-31 0 0,-17-26-2580 0 0,16-21-2759 0 0,2 24-3563 0 0,-1 12-2334 0 0</inkml:trace>
  <inkml:trace contextRef="#ctx0" brushRef="#br0" timeOffset="3534.961">3926 464 15699 0 0,'0'0'1258'0'0,"0"0"-341"0"0,0 0 120 0 0,0 0 291 0 0,0 0 118 0 0,0 0-97 0 0,0 0-269 0 0,0 0-286 0 0,0 0-201 0 0,0 0-114 0 0,32 3-87 0 0,102 12-32 0 0,40-4 537 0 0,-14 8-1915 0 0,-135-16-945 0 0,-13-3-3157 0 0,-5 0-6678 0 0</inkml:trace>
  <inkml:trace contextRef="#ctx0" brushRef="#br0" timeOffset="3757.585">4690 718 20676 0 0,'0'0'1199'0'0,"0"0"-248"0"0,0 0-5 0 0,0 0 23 0 0,0 0-86 0 0,0 0-183 0 0,0 0-260 0 0,0 0-204 0 0,0 0-130 0 0,0 0-77 0 0,0 0-41 0 0,0 0-27 0 0,0 0-57 0 0,8 27-101 0 0,23 84-164 0 0,-23-84-361 0 0,-8-27-818 0 0,0 0-3082 0 0,0-3-7234 0 0</inkml:trace>
  <inkml:trace contextRef="#ctx0" brushRef="#br0" timeOffset="3923.985">4684 309 20652 0 0,'0'0'1969'0'0,"0"0"-577"0"0,0 0-240 0 0,0 0-239 0 0,0 0-273 0 0,0 0-248 0 0,0 0-224 0 0,0 0-200 0 0,0 0-120 0 0,0 0-32 0 0,0 0-40 0 0,0 0-104 0 0,0 0-216 0 0,0 0-617 0 0,-18 44-1231 0 0,18-29-3914 0 0,0-4-7056 0 0</inkml:trace>
  <inkml:trace contextRef="#ctx0" brushRef="#br0" timeOffset="4255.818">4993 523 18492 0 0,'0'0'2130'0'0,"0"0"-1051"0"0,0 0-239 0 0,0 0 128 0 0,0 0 142 0 0,0 0-57 0 0,0 0-225 0 0,0 0-233 0 0,0 0-255 0 0,0 0-69 0 0,0 0-28 0 0,0 0-39 0 0,0 0-14 0 0,14 27-59 0 0,40 84-35 0 0,-31-43 4 0 0,4 31 3 0 0,-14-66-71 0 0,0-44 520 0 0,72-122 786 0 0,-68 103-1292 0 0,0 0-1 0 0,2 2 1 0 0,1 0-1 0 0,2 1 1 0 0,3-2-46 0 0,33-29-338 0 0,-81 72-9988 0 0,17-7-1779 0 0</inkml:trace>
  <inkml:trace contextRef="#ctx0" brushRef="#br0" timeOffset="4645.01">5610 721 7706 0 0,'0'0'2962'0'0,"0"0"-236"0"0,0 0-186 0 0,0 0-310 0 0,0 0-320 0 0,0 0-378 0 0,0 0-360 0 0,0 0-260 0 0,0 0-166 0 0,0 0-109 0 0,0 0-74 0 0,0 0-63 0 0,29-7-73 0 0,87-25-64 0 0,-111 31-319 0 0,0 0-1 0 0,0 0 1 0 0,-1 0 0 0 0,1-1 0 0 0,-1 0 0 0 0,1 0-1 0 0,-1 0 1 0 0,1-1 0 0 0,-1 1 0 0 0,0-1 0 0 0,0 0 0 0 0,-1 0-1 0 0,1-1 1 0 0,-1 1 0 0 0,1-1 0 0 0,-1 1 0 0 0,0-1-1 0 0,0-1-43 0 0,4-5 56 0 0,-3 6-42 0 0,0 0 0 0 0,-1-1 0 0 0,0 1 0 0 0,0 0 0 0 0,0-1 0 0 0,-1 0 0 0 0,1 0 0 0 0,-1 0 0 0 0,0 0 0 0 0,0 0 0 0 0,-1 0 0 0 0,0 0 0 0 0,0-1-1 0 0,0 1 1 0 0,0 0 0 0 0,-1-1 0 0 0,0 1 0 0 0,0 0 0 0 0,-1-3-14 0 0,-1 5-7 0 0,0 1 0 0 0,0-1-1 0 0,0 1 1 0 0,-1-1 0 0 0,1 1 0 0 0,-1 0-1 0 0,1 0 1 0 0,-1 0 0 0 0,0 0 0 0 0,0 1-1 0 0,0-1 1 0 0,0 1 0 0 0,0 0-1 0 0,0-1 1 0 0,0 1 0 0 0,0 1 0 0 0,-1-1-1 0 0,1 0 1 0 0,0 1 0 0 0,0 0-1 0 0,-1 0 1 0 0,1 0 0 0 0,0 0 0 0 0,-1 0-1 0 0,1 1 1 0 0,0-1 0 0 0,0 1 0 0 0,-3 1 6 0 0,-11-2-45 0 0,9 0 33 0 0,0 1 0 0 0,0 0 1 0 0,0 0-1 0 0,0 1 0 0 0,1 0 1 0 0,-1 0-1 0 0,1 1 0 0 0,-1 0 1 0 0,1 0-1 0 0,0 1 0 0 0,0 0 1 0 0,1 0-1 0 0,-1 1 1 0 0,1-1-1 0 0,0 1 0 0 0,0 1 1 0 0,0-1-1 0 0,1 1 0 0 0,0 0 1 0 0,0 0-1 0 0,0 1 0 0 0,1-1 1 0 0,0 1-1 0 0,0 0 0 0 0,1 0 1 0 0,0 1-1 0 0,0-1 0 0 0,1 1 1 0 0,0-1-1 0 0,0 1 0 0 0,1 0 1 0 0,0 0-1 0 0,0 5 13 0 0,1-2 13 0 0,1 0 0 0 0,0 0 0 0 0,0 0-1 0 0,2-1 1 0 0,-1 1 0 0 0,1 0 0 0 0,1-1 0 0 0,0 0 0 0 0,0 0-1 0 0,1 0 1 0 0,0 0 0 0 0,1-1 0 0 0,4 6-13 0 0,0-1 27 0 0,1 0 0 0 0,0-1 0 0 0,1 0 0 0 0,1-1 0 0 0,0 0-1 0 0,0-1 1 0 0,1 0 0 0 0,0-1 0 0 0,1-1 0 0 0,0 0 0 0 0,1-1 0 0 0,0-1 0 0 0,0 0 0 0 0,11 2-27 0 0,30 4-3494 0 0,1-8-3765 0 0,-46-5-5298 0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1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50 206 0 0 0,'0'0'272'0'0,"0"0"294"0"0,0 0 102 0 0,0 0 66 0 0,3 2 9341 0 0,3 1-4874 0 0,36 15-2789 0 0,-26-15-2113 0 0,1-1 0 0 0,-1 0-1 0 0,1-1 1 0 0,-1 0-1 0 0,1-1 1 0 0,0-1 0 0 0,-1-1-1 0 0,1-1 1 0 0,-1 0 0 0 0,0-1-1 0 0,0 0 1 0 0,0-1 0 0 0,0-1-1 0 0,-1-1 1 0 0,0 0 0 0 0,10-8-299 0 0,-20 12 64 0 0,0 0 1 0 0,0 0-1 0 0,0 0 1 0 0,-1-1 0 0 0,0 0-1 0 0,1 0 1 0 0,-2 0 0 0 0,1 0-1 0 0,0-1 1 0 0,-1 0-1 0 0,0 1 1 0 0,0-1 0 0 0,0 0-1 0 0,0-1 1 0 0,-1 1 0 0 0,0 0-1 0 0,0-1 1 0 0,-1 1-1 0 0,1-1 1 0 0,-1 0 0 0 0,0 1-1 0 0,-1-1 1 0 0,0 0 0 0 0,0-4-65 0 0,1 8 17 0 0,-1 0 1 0 0,1 0-1 0 0,-1 0 1 0 0,0 0 0 0 0,0 0-1 0 0,0 0 1 0 0,0 0-1 0 0,0 0 1 0 0,0 0 0 0 0,-1 0-1 0 0,1 0 1 0 0,-1 0 0 0 0,1 0-1 0 0,-1 0 1 0 0,0 1-1 0 0,0-1 1 0 0,0 0 0 0 0,0 0-1 0 0,0 1 1 0 0,0-1-1 0 0,0 1 1 0 0,0-1 0 0 0,-1 1-1 0 0,1-1 1 0 0,-1 1-1 0 0,1 0 1 0 0,-1-1 0 0 0,1 1-1 0 0,-1 0 1 0 0,0 0-1 0 0,0 0 1 0 0,1 1 0 0 0,-1-1-1 0 0,0 0 1 0 0,0 1 0 0 0,0-1-1 0 0,0 1 1 0 0,0-1-1 0 0,0 1 1 0 0,0 0 0 0 0,0 0-1 0 0,0 0 1 0 0,0 0-1 0 0,-1 0-17 0 0,-2 6 3 0 0,0-1-1 0 0,0 1 0 0 0,0-1 0 0 0,1 1 0 0 0,0 1 0 0 0,0-1 0 0 0,1 0 0 0 0,0 1 0 0 0,0 0 0 0 0,0 0 0 0 0,-1 5-2 0 0,-8 38 19 0 0,2 0 0 0 0,2 0 1 0 0,3 1-1 0 0,1 0 0 0 0,3 0 0 0 0,4 35-19 0 0,-2-3 5 0 0,6 316 96 0 0,-9-370-68 0 0,-2 0-1 0 0,0 0 0 0 0,-2 0 1 0 0,-1 0-1 0 0,-1-1 0 0 0,-1-1 0 0 0,-2 1 1 0 0,-1-1-1 0 0,-1-1 0 0 0,-12 18-32 0 0,21-37 5 0 0,0 0 0 0 0,-1 0 0 0 0,0 0 0 0 0,0 0 0 0 0,-1-1 0 0 0,0 0 0 0 0,0 0 0 0 0,0 0 0 0 0,-1-1 0 0 0,0 0 0 0 0,0-1 0 0 0,0 1 0 0 0,-1-1 0 0 0,1 0 0 0 0,-1-1 0 0 0,0 0 0 0 0,0 0 0 0 0,0-1 0 0 0,-6 1-5 0 0,8-5 5 0 0,0-1 0 0 0,1-1 0 0 0,0 1 1 0 0,0-1-1 0 0,0 1 0 0 0,0-1 0 0 0,0-1 0 0 0,1 1 0 0 0,0-1 1 0 0,-1 0-1 0 0,2 0 0 0 0,-1 0 0 0 0,1 0 0 0 0,0 0 1 0 0,0-1-1 0 0,0 0 0 0 0,1 0 0 0 0,0 1 0 0 0,0-1 0 0 0,0-1 1 0 0,1 1-1 0 0,0 0 0 0 0,0 0 0 0 0,0 0 0 0 0,1-6-5 0 0,-3-12 0 0 0,2-1 0 0 0,0 1 0 0 0,2-1 0 0 0,0 0 0 0 0,2 1 0 0 0,1-1 0 0 0,1 1 0 0 0,1 0 0 0 0,1 1 0 0 0,0-1 0 0 0,2 1 0 0 0,1 1 0 0 0,1 0 0 0 0,1 0 0 0 0,1 1 0 0 0,1 0 0 0 0,0 1 0 0 0,2 1 0 0 0,0 1 0 0 0,16-14 0 0 0,-19 23 7 0 0,1 1 0 0 0,0 1 0 0 0,1 1-1 0 0,0 0 1 0 0,0 1 0 0 0,0 0 0 0 0,0 1-1 0 0,1 1 1 0 0,0 0 0 0 0,13 0-7 0 0,22-5 42 0 0,37-3 27 0 0,-87 11-86 0 0,-1 0-21 0 0,0 0 10 0 0,-12 14-3068 0 0,11-6-6681 0 0,1-5-1516 0 0</inkml:trace>
  <inkml:trace contextRef="#ctx0" brushRef="#br0" timeOffset="329.224">767 586 8090 0 0,'0'0'2411'0'0,"0"0"-215"0"0,0 0-85 0 0,0 0-155 0 0,0 0-275 0 0,0 0-320 0 0,0 0-315 0 0,0 0-237 0 0,0 0-149 0 0,0 0-85 0 0,0 0-79 0 0,-33 33-82 0 0,-98 103-84 0 0,94-84-79 0 0,35-49-234 0 0,0 1 0 0 0,0 1 0 0 0,1-1 0 0 0,0 0 1 0 0,0 0-1 0 0,0 0 0 0 0,1 1 0 0 0,-1-1 0 0 0,1 0 1 0 0,0 1-1 0 0,0-1 0 0 0,0 0 0 0 0,1 1 0 0 0,0-1 1 0 0,-1 0-1 0 0,2 1 0 0 0,-1-1 0 0 0,0 0 1 0 0,1 0-1 0 0,0 0 0 0 0,0 0 0 0 0,0 0 0 0 0,0-1 1 0 0,1 1-1 0 0,-1-1 0 0 0,1 1 0 0 0,0-1 0 0 0,0 0 1 0 0,0 0-1 0 0,0 0 0 0 0,1 0 0 0 0,-1-1 0 0 0,1 0 1 0 0,0 1-1 0 0,0-1 0 0 0,0 0 0 0 0,0-1 1 0 0,0 1-1 0 0,0-1 0 0 0,0 0 0 0 0,0 0 0 0 0,1 0-17 0 0,6 1 52 0 0,1-1-1 0 0,0 0 1 0 0,-1-1-1 0 0,1 0 1 0 0,0-1-1 0 0,-1 0 0 0 0,1-1 1 0 0,-1-1-1 0 0,1 1 1 0 0,-1-2-1 0 0,0 0 1 0 0,0 0-1 0 0,0-1 0 0 0,-1 0 1 0 0,0-1-1 0 0,8-4-51 0 0,-12 7 77 0 0,0 0 1 0 0,-1-1-1 0 0,1 1 0 0 0,0-1 1 0 0,-1 0-1 0 0,0-1 0 0 0,0 1 1 0 0,0-1-1 0 0,0 0 0 0 0,-1 0 0 0 0,0 0 1 0 0,0-1-1 0 0,0 1 0 0 0,-1-1 1 0 0,0 0-1 0 0,0 0 0 0 0,0-1 0 0 0,-1 1 1 0 0,0 0-1 0 0,0-1 0 0 0,-1 1 1 0 0,1-6-78 0 0,-1 5 13 0 0,0 1 0 0 0,-1 0 0 0 0,0-1 0 0 0,0 1 0 0 0,0-1 0 0 0,-1 1 0 0 0,0-1 0 0 0,0 1-1 0 0,-1 0 1 0 0,1 0 0 0 0,-2 0 0 0 0,1 0 0 0 0,-1 0 0 0 0,1 0 0 0 0,-2 0 0 0 0,1 1 0 0 0,0-1 0 0 0,-1 1 0 0 0,0 0 0 0 0,-1 0 0 0 0,1 1 0 0 0,-1-1 0 0 0,0 1 0 0 0,0 0 0 0 0,0 0 0 0 0,0 1 0 0 0,-1-1 0 0 0,1 1 0 0 0,-1 0 0 0 0,0 1 0 0 0,0-1-13 0 0,2 2-126 0 0,1 0 0 0 0,0 0 0 0 0,-1 0 0 0 0,1 0-1 0 0,-1 1 1 0 0,0 0 0 0 0,1-1 0 0 0,-1 1 0 0 0,1 0 0 0 0,-1 1-1 0 0,1-1 1 0 0,-1 1 0 0 0,0-1 0 0 0,1 1 0 0 0,0 0 0 0 0,-1 0-1 0 0,1 1 1 0 0,0-1 0 0 0,-1 1 0 0 0,1-1 0 0 0,0 1 0 0 0,0 0-1 0 0,0 0 1 0 0,0 1 0 0 0,1-1 0 0 0,-1 1 0 0 0,1-1 0 0 0,-1 1-1 0 0,1 0 1 0 0,0 0 0 0 0,0 0 0 0 0,0 0 0 0 0,0 1 126 0 0,-7 9-2238 0 0,3-4-3630 0 0,3-1-5745 0 0</inkml:trace>
  <inkml:trace contextRef="#ctx0" brushRef="#br0" timeOffset="746.214">1109 865 8586 0 0,'0'0'1943'0'0,"0"0"-141"0"0,0 0 57 0 0,0 0 10 0 0,0 0-139 0 0,0 0-259 0 0,0 0-272 0 0,0 0-201 0 0,0 0-125 0 0,0 0-77 0 0,0 0-77 0 0,0 0-55 0 0,0 0-45 0 0,-9 12-31 0 0,-35 46 542 0 0,44-94 442 0 0,2 15-1433 0 0,1 1 0 0 0,2-1 0 0 0,0 1 0 0 0,1 0 0 0 0,1 1 0 0 0,1 0 0 0 0,0 0-1 0 0,2 0 1 0 0,0 1 0 0 0,7-9-139 0 0,-10 15 18 0 0,4-7 8 0 0,0 2-1 0 0,1-1 1 0 0,0 2-1 0 0,1-1 1 0 0,2 2-1 0 0,-1 0 1 0 0,8-5-26 0 0,15-6-22 0 0,-33 45-118 0 0,7 79-14 0 0,-4-85-497 0 0,-5-11-4026 0 0,0-2-4692 0 0,-2 0-3237 0 0</inkml:trace>
  <inkml:trace contextRef="#ctx0" brushRef="#br0" timeOffset="2629.767">1711 530 0 0 0,'0'0'1143'0'0,"0"0"588"0"0,0 0 71 0 0,0 0-127 0 0,0 0-142 0 0,0 0-90 0 0,0 0-65 0 0,0 0-58 0 0,0 0-65 0 0,0 0-101 0 0,0 0-105 0 0,7 3 1157 0 0,-6-2 6223 0 0,-47-8-7385 0 0,37 6-933 0 0,0 1 0 0 0,0 0 0 0 0,0 1 0 0 0,0 0 0 0 0,1 1 0 0 0,-1-1 0 0 0,0 2-1 0 0,0-1 1 0 0,1 1 0 0 0,-6 3-111 0 0,8-3 49 0 0,1-1-1 0 0,-1 1 0 0 0,1 1 0 0 0,-1-1 0 0 0,1 1 0 0 0,0 0 1 0 0,1 0-1 0 0,-1 0 0 0 0,1 1 0 0 0,0 0 0 0 0,0 0 0 0 0,0 0 1 0 0,0 0-1 0 0,1 0 0 0 0,0 1 0 0 0,-2 4-48 0 0,-3 4 49 0 0,1 0 0 0 0,1 0 0 0 0,0 1 0 0 0,1 0 0 0 0,1 0 0 0 0,0 0 0 0 0,1 0 0 0 0,0 0 0 0 0,1 1 0 0 0,1 2-49 0 0,0-14 14 0 0,1-1 1 0 0,0 0 0 0 0,0 1-1 0 0,0-1 1 0 0,0 1 0 0 0,0-1-1 0 0,1 0 1 0 0,-1 1 0 0 0,1-1-1 0 0,0 0 1 0 0,0 1 0 0 0,0-1-1 0 0,1 0 1 0 0,-1 0 0 0 0,1 0-1 0 0,-1 0 1 0 0,1 0 0 0 0,0 0-1 0 0,0-1 1 0 0,0 1 0 0 0,1 0-1 0 0,-1-1 1 0 0,1 0 0 0 0,-1 0-1 0 0,1 0 1 0 0,0 0 0 0 0,0 0-1 0 0,0 0 1 0 0,0-1 0 0 0,0 1-1 0 0,3 0-14 0 0,12 5 120 0 0,0 0-1 0 0,1-1 0 0 0,0-1 0 0 0,0-1 1 0 0,1-1-1 0 0,-1-1 0 0 0,14 0-119 0 0,2 2 331 0 0,-35-4-307 0 0,0 0-20 0 0,0 0 4 0 0,0-4-2439 0 0,1-1 774 0 0,3-3-8134 0 0,0 7-2893 0 0</inkml:trace>
  <inkml:trace contextRef="#ctx0" brushRef="#br0" timeOffset="5532.8">1910 711 272 0 0,'0'0'1764'0'0,"0"0"-87"0"0,0 0-46 0 0,0 0-14 0 0,0 0-160 0 0,0 0-234 0 0,0 0-247 0 0,0 0-237 0 0,0 0-183 0 0,0 0-112 0 0,0 0-45 0 0,0 0-5 0 0,20 19 4648 0 0,85-1-223 0 0,-84-18-4506 0 0,0-1 1 0 0,1-1-1 0 0,-1-1 0 0 0,0-1 0 0 0,0-1 1 0 0,-1 0-1 0 0,1-2 0 0 0,15-7-313 0 0,-34 13 41 0 0,0 0 0 0 0,0-1 0 0 0,0 1 1 0 0,0-1-1 0 0,0 0 0 0 0,0 1 0 0 0,-1-1 0 0 0,1 0 0 0 0,-1 0 0 0 0,1 0 0 0 0,-1 0 0 0 0,0 0 0 0 0,0 0 1 0 0,0 0-1 0 0,0-1 0 0 0,0 1 0 0 0,0 0 0 0 0,0-1 0 0 0,-1 1 0 0 0,1-1 0 0 0,-1 1 0 0 0,0 0 1 0 0,0-1-1 0 0,0 1 0 0 0,0-1 0 0 0,0 1 0 0 0,0-1 0 0 0,-1 1 0 0 0,1-1 0 0 0,-1 1 0 0 0,0 0 0 0 0,0-1 1 0 0,1 1-1 0 0,-1 0 0 0 0,-1 0 0 0 0,1 0 0 0 0,0 0 0 0 0,-1 0 0 0 0,1 0 0 0 0,-1 0 0 0 0,1 0 0 0 0,-1 0 1 0 0,0 1-1 0 0,0-1 0 0 0,-1-1-41 0 0,-9 0-6 0 0,1 0 1 0 0,-1 0-1 0 0,1 1 0 0 0,-1 1 1 0 0,0 0-1 0 0,0 0 0 0 0,0 1 1 0 0,0 1-1 0 0,0 0 0 0 0,0 1 1 0 0,1 0-1 0 0,-1 0 0 0 0,-8 4 7 0 0,-1 1 17 0 0,16-7-4 0 0,0 1-1 0 0,0 0 0 0 0,1 1 0 0 0,-1-1 0 0 0,1 1 0 0 0,-1 0 1 0 0,1 0-1 0 0,0 1 0 0 0,-1-1 0 0 0,1 1 0 0 0,0 0 1 0 0,1 0-1 0 0,-1 0 0 0 0,1 0 0 0 0,-1 1 0 0 0,1-1 0 0 0,0 1 1 0 0,-2 3-14 0 0,-49 99 384 0 0,52-98-366 0 0,0-1 1 0 0,1 1-1 0 0,0-1 1 0 0,0 1-1 0 0,0-1 0 0 0,1 1 1 0 0,0 0-1 0 0,0-1 1 0 0,1 1-1 0 0,0-1 1 0 0,1 1-1 0 0,0-1 1 0 0,0 2-19 0 0,0-3 39 0 0,-1-1 0 0 0,1 1 0 0 0,1-1-1 0 0,-1 0 1 0 0,1 1 0 0 0,0-1 0 0 0,0 0 0 0 0,0-1 0 0 0,1 1 0 0 0,-1-1 0 0 0,1 1 0 0 0,0-1 0 0 0,1 0 0 0 0,-1 0 0 0 0,1-1 0 0 0,0 0 0 0 0,0 1 0 0 0,0-2 0 0 0,0 1 0 0 0,0 0-1 0 0,0-1 1 0 0,1 0 0 0 0,-1 0 0 0 0,1-1 0 0 0,1 1-39 0 0,26 3 231 0 0,0 0-1 0 0,0-2 0 0 0,1-2 1 0 0,-1-1-1 0 0,10-2-230 0 0,32 1 306 0 0,-77-8-2120 0 0,2 1-3589 0 0,0 6 1811 0 0,0-1-8825 0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1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48 0 0 0,'0'0'1636'0'0,"0"0"9"0"0,0 0 114 0 0,0 0 114 0 0,0 0 7 0 0,0 0-115 0 0,0 0-238 0 0,0 0-260 0 0,0 0-209 0 0,0 0-143 0 0,0 0-58 0 0,8-1 4715 0 0,-33-25-2751 0 0,2 13-2099 0 0,-36 6 144 0 0,13 32-407 0 0,43-23-444 0 0,0 1 0 0 0,-1 0 0 0 0,1 1 0 0 0,0-1 0 0 0,1 0 0 0 0,-1 1 0 0 0,1-1 0 0 0,-1 1 0 0 0,1 0 0 0 0,0 0 0 0 0,1 0 0 0 0,-1 0 0 0 0,1 0 0 0 0,-1 0 0 0 0,1 1 0 0 0,0-1 0 0 0,1 0 0 0 0,-1 1 0 0 0,1-1 0 0 0,0 1 0 0 0,0-1 0 0 0,0 0 0 0 0,1 1 0 0 0,0 2-15 0 0,-1-3 21 0 0,1 0 1 0 0,-1-1-1 0 0,1 1 0 0 0,0 0 1 0 0,0 0-1 0 0,1 0 1 0 0,-1-1-1 0 0,1 1 0 0 0,0 0 1 0 0,-1-1-1 0 0,2 0 1 0 0,-1 1-1 0 0,0-1 0 0 0,1 0 1 0 0,-1 0-1 0 0,1 0 1 0 0,0-1-1 0 0,0 1 0 0 0,0-1 1 0 0,0 1-1 0 0,3 0-21 0 0,-1 2 52 0 0,61 78 367 0 0,-51-23-8 0 0,-24 2-58 0 0,-58-47 503 0 0,10-16-597 0 0,-22-56 177 0 0,71 53-653 0 0,1-1-769 0 0,6 0-3491 0 0,2-2-3745 0 0,1 1-4036 0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3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10 472 0 0 0,'0'0'607'0'0,"0"0"510"0"0,0 0 149 0 0,0 0 60 0 0,0 0 170 0 0,0 0 139 0 0,0 0-3 0 0,0 0-111 0 0,0 0-188 0 0,0 0-167 0 0,0 0-107 0 0,-7 0 567 0 0,5 0 4156 0 0,46-37-2245 0 0,-34 26-3390 0 0,0-1 1 0 0,0 0-1 0 0,-1 0 1 0 0,0 0-1 0 0,-2-2 1 0 0,1 1-1 0 0,-1-1 1 0 0,-1 0-1 0 0,-1 0 1 0 0,3-9-148 0 0,-13 78 940 0 0,-2 388-539 0 0,-22-205-330 0 0,16-190 430 0 0,-2-71 108 0 0,10-7-603 0 0,2 0 0 0 0,1-1 0 0 0,1 1 0 0 0,2-1 0 0 0,1 1 1 0 0,2-1-1 0 0,1 1 0 0 0,1 0 0 0 0,1 1 0 0 0,2-1 1 0 0,7-16-7 0 0,-10 27 6 0 0,2-15-9 0 0,2 0 1 0 0,1 1-1 0 0,2 0 0 0 0,1 0 0 0 0,2 1 1 0 0,1 1-1 0 0,1 1 0 0 0,2 1 0 0 0,1 0 1 0 0,1 2-1 0 0,1 0 0 0 0,2 1 0 0 0,0 2 1 0 0,29-21 2 0 0,-51 43 0 0 0,0 0 0 0 0,0 0 0 0 0,1 0 0 0 0,-1 0 0 0 0,0 1 1 0 0,1-1-1 0 0,-1 1 0 0 0,1 0 0 0 0,-1 0 0 0 0,1 0 1 0 0,0 1-1 0 0,-1 0 0 0 0,1-1 0 0 0,0 1 0 0 0,-1 0 1 0 0,1 0-1 0 0,0 1 0 0 0,-1-1 0 0 0,1 1 0 0 0,0 0 0 0 0,-1 0 1 0 0,1 0-1 0 0,-1 1 0 0 0,1-1 0 0 0,-1 1 0 0 0,0-1 1 0 0,0 1-1 0 0,0 0 0 0 0,0 1 0 0 0,0-1 0 0 0,0 0 0 0 0,0 1 1 0 0,-1 0-1 0 0,1-1 0 0 0,-1 1 0 0 0,1 1 0 0 0,3 7 5 0 0,1 0 0 0 0,-2 0-1 0 0,1 1 1 0 0,-1-1 0 0 0,-1 1 0 0 0,0 1-1 0 0,-1-1 1 0 0,0 0 0 0 0,-1 1-1 0 0,-1-1 1 0 0,0 1 0 0 0,0 0-1 0 0,-1 0 1 0 0,-1-1 0 0 0,0 1 0 0 0,-1 0-1 0 0,0-1 1 0 0,-1 1 0 0 0,0-1-1 0 0,-1 0 1 0 0,-1 0 0 0 0,0 0 0 0 0,0-1-1 0 0,-1 0 1 0 0,-1 0 0 0 0,0 0-1 0 0,0-1 1 0 0,-1 0 0 0 0,0 0 0 0 0,-4 3-5 0 0,-2 2 19 0 0,0-2 1 0 0,0 0-1 0 0,-1 0 1 0 0,-1-2-1 0 0,0 0 1 0 0,-1-1-1 0 0,0 0 1 0 0,-12 4-20 0 0,22-11-5 0 0,-1-1 1 0 0,0 1-1 0 0,0-2 1 0 0,0 1 0 0 0,0-1-1 0 0,0-1 1 0 0,0 1-1 0 0,0-1 1 0 0,0 0 0 0 0,0-1-1 0 0,0 0 1 0 0,0-1-1 0 0,0 1 1 0 0,0-1 0 0 0,0-1-1 0 0,1 0 1 0 0,-1 0-1 0 0,1 0 1 0 0,0-1 0 0 0,0 0 4 0 0,4 3-93 0 0,1 0 1 0 0,0-1 0 0 0,0 1 0 0 0,0-1-1 0 0,0 1 1 0 0,0-1 0 0 0,0 0 0 0 0,0 0 0 0 0,1 0-1 0 0,-1 0 1 0 0,0 0 0 0 0,1 0 0 0 0,0 0-1 0 0,-1 0 1 0 0,1-1 0 0 0,0 1 0 0 0,0-1-1 0 0,1 1 1 0 0,-1 0 0 0 0,0-1 0 0 0,1 0 0 0 0,-1 1-1 0 0,1-1 1 0 0,0 1 0 0 0,0-1 0 0 0,0 1-1 0 0,0-1 1 0 0,0 0 0 0 0,1 1 0 0 0,-1-1-1 0 0,1 1 1 0 0,0-1 0 0 0,0 1 0 0 0,0 0 0 0 0,0-1-1 0 0,0 1 1 0 0,0 0 0 0 0,0-1 0 0 0,1 1-1 0 0,-1 0 1 0 0,1 0 0 0 0,0 0 0 0 0,0 0-1 0 0,1-1 93 0 0,27-20-3983 0 0,-9 9-3845 0 0,-8 7-3998 0 0</inkml:trace>
  <inkml:trace contextRef="#ctx0" brushRef="#br0" timeOffset="4719.178">757 277 2649 0 0,'0'0'2537'0'0,"0"0"-1111"0"0,0 0-480 0 0,0 0 105 0 0,0 0 275 0 0,0 0 167 0 0,0 0-44 0 0,0 0-228 0 0,0 0-237 0 0,0 0-143 0 0,0 0 10 0 0,2 3 145 0 0,10 44 3734 0 0,-10 38-2591 0 0,-3-51-1741 0 0,-25 140 162 0 0,-21-51-347 0 0,46-122-183 0 0,1-1-16 0 0,0 0-1 0 0,0 0 30 0 0,0 0 51 0 0,0 0 80 0 0,52-136 1603 0 0,125-235-774 0 0,-144 323-815 0 0,-14 52-94 0 0,-14 1-74 0 0,0 0 0 0 0,-1 0 0 0 0,1 0 0 0 0,-1 0 1 0 0,-1 1-1 0 0,1 0 0 0 0,-1 0 0 0 0,0 0 0 0 0,0 0 1 0 0,-1 0-1 0 0,0 0 0 0 0,0 1 0 0 0,0 0 0 0 0,0 3-20 0 0,14 129 408 0 0,-16-138-409 0 0,0-1-3 0 0,0 0-35 0 0,0 0-11 0 0,0 0-21 0 0,0 0-46 0 0,0 0-61 0 0,0 0-126 0 0,-5-11-4504 0 0,3 7-1542 0 0,0 0-5945 0 0</inkml:trace>
  <inkml:trace contextRef="#ctx0" brushRef="#br0" timeOffset="5488.87">1147 567 8578 0 0,'0'0'1564'0'0,"0"0"-384"0"0,0 0-13 0 0,0 0 107 0 0,0 0-18 0 0,0 0-230 0 0,0 0-345 0 0,0 0-151 0 0,0 0 10 0 0,0 0 87 0 0,0 0 81 0 0,0 0-33 0 0,0 0-75 0 0,9 2-46 0 0,95 7 2543 0 0,-90-10-2890 0 0,0-1 1 0 0,0-1-1 0 0,0 0 0 0 0,-1-1 0 0 0,1-1 1 0 0,-1 0-1 0 0,0-1 0 0 0,0 0 0 0 0,-1-1 1 0 0,0 0-1 0 0,0-1 0 0 0,-1 0 0 0 0,0-1 1 0 0,0 0-1 0 0,-1-1 0 0 0,0 0 0 0 0,-1-1 1 0 0,0 0-1 0 0,0-1 0 0 0,2-5-207 0 0,-10 16 16 0 0,1-1-1 0 0,-1 0 1 0 0,0 0-1 0 0,1 1 1 0 0,-1-1-1 0 0,0 0 1 0 0,0 0 0 0 0,-1 0-1 0 0,1-1 1 0 0,0 1-1 0 0,-1 0 1 0 0,1 0-1 0 0,-1 0 1 0 0,1 0 0 0 0,-1-1-1 0 0,0 1 1 0 0,0 0-1 0 0,0 0 1 0 0,-1 0-1 0 0,1-1 1 0 0,0 1 0 0 0,-1 0-1 0 0,1 0 1 0 0,-1 0-1 0 0,0 0 1 0 0,0 0-1 0 0,0 0 1 0 0,0 0-1 0 0,0 0 1 0 0,0 0 0 0 0,0 0-1 0 0,-1 0 1 0 0,1 1-1 0 0,-1-1 1 0 0,1 0-1 0 0,-1 1 1 0 0,0-1 0 0 0,1 1-1 0 0,-1 0 1 0 0,0 0-1 0 0,0 0 1 0 0,0 0-1 0 0,0 0 1 0 0,0 0 0 0 0,0 0-1 0 0,0 0 1 0 0,0 1-1 0 0,-1-1 1 0 0,1 1-1 0 0,0 0 1 0 0,0 0 0 0 0,-2-1-16 0 0,-4 1-9 0 0,0-1 0 0 0,-1 1 0 0 0,1 1 0 0 0,-1-1 0 0 0,1 2 0 0 0,0-1 0 0 0,0 1 1 0 0,-1 0-1 0 0,1 1 0 0 0,0-1 0 0 0,1 2 0 0 0,-1-1 0 0 0,1 1 0 0 0,-1 0 1 0 0,1 1-1 0 0,0 0 0 0 0,0 0 9 0 0,-117 94-76 0 0,116-92 63 0 0,0 1 0 0 0,1 0 0 0 0,0 0 0 0 0,0 1 1 0 0,1 0-1 0 0,0 0 0 0 0,0 0 0 0 0,1 1 0 0 0,0 0 0 0 0,1 0 0 0 0,0 3 13 0 0,3-10 4 0 0,0 0 0 0 0,1 0 0 0 0,-1 0 0 0 0,1 0 0 0 0,0 0 0 0 0,0 0-1 0 0,0 0 1 0 0,1 0 0 0 0,-1 0 0 0 0,1 0 0 0 0,0 0 0 0 0,-1 0 0 0 0,1 0-1 0 0,1-1 1 0 0,-1 1 0 0 0,0 0 0 0 0,1 0 0 0 0,-1-1 0 0 0,1 1 0 0 0,0-1-1 0 0,0 0 1 0 0,0 1 0 0 0,0-1 0 0 0,0 0 0 0 0,0 0 0 0 0,1 0 0 0 0,-1 0 0 0 0,1-1-1 0 0,-1 1 1 0 0,1-1 0 0 0,0 1 0 0 0,1-1-4 0 0,100 25 192 0 0,-84-23-166 0 0,173 1 865 0 0,-141-15-731 0 0,-52 11-142 0 0,1-6-800 0 0,-1-3-1380 0 0,-3 1-6169 0 0,2 5-3751 0 0</inkml:trace>
  <inkml:trace contextRef="#ctx0" brushRef="#br0" timeOffset="6192.196">1985 343 11346 0 0,'0'0'2408'0'0,"0"0"-493"0"0,0 0-276 0 0,0 0-98 0 0,0 0-158 0 0,0 0-233 0 0,0 0-190 0 0,0 0-146 0 0,0 0-152 0 0,0 0-127 0 0,0 0-20 0 0,0 0-39 0 0,0 0-28 0 0,-3-5-8 0 0,-18-19 531 0 0,-40 28 252 0 0,-36 50-783 0 0,76-21-336 0 0,20-30-104 0 0,0 0 0 0 0,0 0 0 0 0,1 1 0 0 0,-1-1 0 0 0,1 0 0 0 0,0 1 0 0 0,-1-1 0 0 0,1 1 0 0 0,1-1 0 0 0,-1 0 0 0 0,0 1 0 0 0,1-1 0 0 0,0 0 0 0 0,0 0 0 0 0,0 1 0 0 0,0-1-1 0 0,0 0 1 0 0,1 0 0 0 0,-1 0 0 0 0,1 0 0 0 0,0 0 0 0 0,0-1 0 0 0,0 1 0 0 0,0 0 0 0 0,1-1 0 0 0,-1 0 0 0 0,1 1 0 0 0,-1-1 0 0 0,1 0 0 0 0,0 0 0 0 0,0-1 0 0 0,0 1 0 0 0,0 0 0 0 0,109 38 161 0 0,-109-39-142 0 0,0 1 1 0 0,0-1-1 0 0,-1 1 0 0 0,1 0 0 0 0,0 0 0 0 0,-1 0 1 0 0,1 0-1 0 0,-1 1 0 0 0,0-1 0 0 0,0 1 0 0 0,0-1 1 0 0,0 1-1 0 0,0 0 0 0 0,-1 0 0 0 0,1 0 0 0 0,-1 0 1 0 0,1 0-1 0 0,-1 0 0 0 0,0 0 0 0 0,-1 0 0 0 0,1 1-19 0 0,-1 47 485 0 0,-3-44-452 0 0,0 0 0 0 0,-1 1 0 0 0,0-1-1 0 0,0-1 1 0 0,-1 1 0 0 0,0-1 0 0 0,0 0-1 0 0,0 0 1 0 0,-1 0 0 0 0,0-1 0 0 0,0 1 0 0 0,0-2-1 0 0,-1 1 1 0 0,0-1 0 0 0,0 0 0 0 0,-2 1-33 0 0,-1 1 12 0 0,-1-2 0 0 0,0 1 0 0 0,0-1 0 0 0,-1-1 0 0 0,1 0 0 0 0,-1 0 0 0 0,1-1 0 0 0,-1-1 0 0 0,0 0 1 0 0,0 0-1 0 0,1-2 0 0 0,-1 1 0 0 0,-8-2-12 0 0,13 0-128 0 0,0 1 1 0 0,0-1-1 0 0,1 0 0 0 0,-1 0 1 0 0,1-1-1 0 0,0 0 0 0 0,0 0 1 0 0,0-1-1 0 0,0 1 0 0 0,0-1 1 0 0,1-1-1 0 0,0 1 0 0 0,0-1 0 0 0,0 0 1 0 0,-2-2 127 0 0,5 4-974 0 0,-2-3-457 0 0,3 0-7184 0 0,1 3-3261 0 0</inkml:trace>
  <inkml:trace contextRef="#ctx0" brushRef="#br0" timeOffset="6732.261">2162 608 11178 0 0,'0'0'1349'0'0,"0"0"-328"0"0,0 0 142 0 0,0 0 327 0 0,0 0 105 0 0,0 0-86 0 0,0 0-195 0 0,0 0-231 0 0,0 0-178 0 0,0 0-99 0 0,0 0-93 0 0,0 0-79 0 0,0 0-51 0 0,33-10-82 0 0,103-31-89 0 0,-129 40-336 0 0,-1-1-1 0 0,1 0 0 0 0,-1 0 0 0 0,0 0 1 0 0,1-1-1 0 0,-1 0 0 0 0,0 0 1 0 0,0-1-1 0 0,-1 1 0 0 0,1-1 1 0 0,-1-1-1 0 0,0 1 0 0 0,0-1 0 0 0,0 0-75 0 0,14-14 340 0 0,-17 18-317 0 0,0 0 0 0 0,0-1 0 0 0,0 1 0 0 0,0 0 1 0 0,0-1-1 0 0,0 0 0 0 0,0 1 0 0 0,0-1 0 0 0,-1 0 0 0 0,1 0 0 0 0,-1 0 1 0 0,1 0-1 0 0,-1 0 0 0 0,0 0 0 0 0,0 0 0 0 0,0-1 0 0 0,0 1 0 0 0,0 0 0 0 0,-1-1 1 0 0,1 1-1 0 0,0 0 0 0 0,-1-1 0 0 0,0 1 0 0 0,0-1 0 0 0,0 1 0 0 0,0-1 1 0 0,0 1-1 0 0,0 0 0 0 0,0-1 0 0 0,-1 1 0 0 0,0-1 0 0 0,1 1 0 0 0,-1 0 1 0 0,0-1-1 0 0,0 1 0 0 0,0 0 0 0 0,0 0 0 0 0,0 0 0 0 0,-1 0 0 0 0,1 0 0 0 0,-1 0 1 0 0,1 0-1 0 0,-3-2-23 0 0,-3 1-10 0 0,-1 0 1 0 0,1 0-1 0 0,-1 0 1 0 0,0 1-1 0 0,0 0 0 0 0,0 1 1 0 0,0 0-1 0 0,0 0 1 0 0,0 0-1 0 0,0 1 1 0 0,0 1-1 0 0,0-1 1 0 0,0 1-1 0 0,0 0 0 0 0,0 1 1 0 0,0 0-1 0 0,1 0 1 0 0,-1 1-1 0 0,0 0 1 0 0,1 0-1 0 0,0 1 1 0 0,0 0-1 0 0,0 0 0 0 0,0 1 1 0 0,1 0-1 0 0,-1 0 1 0 0,1 0-1 0 0,1 1 1 0 0,-1 0-1 0 0,0 1 10 0 0,-16 16-49 0 0,12-16 43 0 0,1 1 1 0 0,1 0-1 0 0,0 0 1 0 0,0 1-1 0 0,0 1 1 0 0,1-1-1 0 0,1 1 1 0 0,-1 0-1 0 0,2 0 1 0 0,-1 1-1 0 0,1 0 1 0 0,1 0-1 0 0,0 0 1 0 0,1 0-1 0 0,0 1 1 0 0,-1 7 5 0 0,4-16-2 0 0,0 1 1 0 0,0-1-1 0 0,0 0 1 0 0,0 0-1 0 0,0 1 1 0 0,1-1-1 0 0,-1 0 1 0 0,1 0-1 0 0,0 0 1 0 0,0 1-1 0 0,0-1 1 0 0,1 0-1 0 0,-1 0 1 0 0,1-1-1 0 0,-1 1 1 0 0,1 0-1 0 0,0 0 1 0 0,0-1 0 0 0,0 1-1 0 0,1-1 1 0 0,-1 0-1 0 0,1 0 1 0 0,-1 1-1 0 0,1-2 1 0 0,-1 1-1 0 0,1 0 1 0 0,3 1 1 0 0,8 5 11 0 0,0 0 1 0 0,0-1 0 0 0,1-1 0 0 0,-1 0-1 0 0,1-1 1 0 0,1-1 0 0 0,-1 0-1 0 0,1-1 1 0 0,0-1 0 0 0,-1 0 0 0 0,1-1-1 0 0,0-1 1 0 0,0-1 0 0 0,3 0-12 0 0,-7-2-48 0 0,-1-1 0 0 0,1 0 0 0 0,-1 0 1 0 0,-1-1-1 0 0,1-1 0 0 0,-1 0 0 0 0,1 0 0 0 0,-2-1 0 0 0,1 0 1 0 0,-1-1-1 0 0,5-4 48 0 0,24-36-8478 0 0,-32 40-3485 0 0</inkml:trace>
  <inkml:trace contextRef="#ctx0" brushRef="#br0" timeOffset="12410.429">2878 328 168 0 0,'0'0'1616'0'0,"0"0"-207"0"0,0 0 186 0 0,0 0 314 0 0,0 0 181 0 0,0 0-43 0 0,0 0-253 0 0,0 0-311 0 0,0 0-257 0 0,0 0-162 0 0,0 0-77 0 0,-6 10 6779 0 0,-21 39-7411 0 0,-56 162 53 0 0,52-117-383 0 0,1-13-3 0 0,30-80-24 0 0,0-1 14 0 0,0 0 2 0 0,0 0 0 0 0,14-34 390 0 0,100-201 113 0 0,-82 140-338 0 0,-32 94-139 0 0,0 1-24 0 0,0 0-11 0 0,0 0-17 0 0,0 0-23 0 0,0 0 19 0 0,0 0-1 0 0,0 0-14 0 0,1 9 38 0 0,19 53 324 0 0,40 120-155 0 0,-60-178-166 0 0,0 0-1 0 0,0 0 1 0 0,1 0 0 0 0,0 0-1 0 0,-1 0 1 0 0,1 0 0 0 0,0 0 0 0 0,1 0-1 0 0,-1-1 1 0 0,1 1 0 0 0,0-1-1 0 0,0 1 1 0 0,0-1 0 0 0,0 1 0 0 0,0-1-1 0 0,1 0 1 0 0,0 0 0 0 0,-1 0-1 0 0,1-1 1 0 0,0 1 0 0 0,0-1 0 0 0,1 1-1 0 0,-1-1 1 0 0,0 0 0 0 0,1 0-1 0 0,-1 0 1 0 0,1-1 0 0 0,0 0 0 0 0,0 1-1 0 0,-1-1 1 0 0,1 0 0 0 0,0-1-1 0 0,0 1 1 0 0,0-1 0 0 0,0 1 0 0 0,0-1-1 0 0,0 0 1 0 0,0-1 0 0 0,0 1-1 0 0,0-1 1 0 0,0 0 0 0 0,0 0 0 0 0,-1 0-1 0 0,1 0 1 0 0,0-1 0 0 0,2 0-10 0 0,16-14 146 0 0,0 0 0 0 0,-1-2-1 0 0,-1 0 1 0 0,-1-1 0 0 0,0-1 0 0 0,-2-1 0 0 0,0-1 0 0 0,-2 0 0 0 0,0-1 0 0 0,-1 0 0 0 0,-2-1 0 0 0,0-1 0 0 0,-2 0 0 0 0,6-21-146 0 0,-11-31-84 0 0,-5 77-114 0 0,0 0-155 0 0,0 0-234 0 0,15 5-5994 0 0,-12-3 2621 0 0,5 2-8268 0 0</inkml:trace>
  <inkml:trace contextRef="#ctx0" brushRef="#br0" timeOffset="12923.178">3723 0 13211 0 0,'0'0'2314'0'0,"0"0"-443"0"0,0 0-266 0 0,0 0-198 0 0,0 0-176 0 0,0 0-176 0 0,0 0-184 0 0,0 0-172 0 0,0 0-96 0 0,0 0-69 0 0,0 0-63 0 0,0 0-45 0 0,0 0-64 0 0,-2 12 563 0 0,21 62 782 0 0,-3 50-1130 0 0,-15-86-532 0 0,-1 0 1 0 0,-2 1-1 0 0,-1-1 0 0 0,-2 0 1 0 0,-2-1-1 0 0,-7 25-45 0 0,-37 94-91 0 0,46-154-1998 0 0,1-16 1207 0 0,-7-47-3247 0 0,11 18-2867 0 0,0 23 64 0 0,0 8-2090 0 0</inkml:trace>
  <inkml:trace contextRef="#ctx0" brushRef="#br0" timeOffset="13161.289">3456 295 5657 0 0,'0'0'2435'0'0,"0"0"29"0"0,0 0 59 0 0,0 0-79 0 0,0 0-274 0 0,0 0-408 0 0,0 0-434 0 0,0 0-329 0 0,0 0-236 0 0,0 0-160 0 0,0 0-71 0 0,0 0-12 0 0,7 0 767 0 0,160-14 1847 0 0,135-13-3286 0 0,-293 30-1001 0 0,-8-2-3275 0 0,-1-1-4457 0 0,0 0-4150 0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4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0 0 0,'0'0'971'0'0,"0"0"1064"0"0,0 0 520 0 0,0 0 150 0 0,0 0-54 0 0,0 0-249 0 0,0 0-334 0 0,0 0-298 0 0,0 0-271 0 0,0 0-229 0 0,0 0-214 0 0,3 0-153 0 0,-2 0-835 0 0,-1 0 0 0 0,1 0-1 0 0,0 0 1 0 0,0 0 0 0 0,0 0 0 0 0,-1 1 0 0 0,1-1 0 0 0,0 0 0 0 0,0 0 0 0 0,-1 1 0 0 0,1-1 0 0 0,0 1 0 0 0,-1-1-1 0 0,1 1 1 0 0,0-1 0 0 0,-1 1 0 0 0,1-1 0 0 0,-1 1 0 0 0,1-1 0 0 0,-1 1 0 0 0,1 0 0 0 0,-1-1 0 0 0,1 1 0 0 0,-1 0-1 0 0,0-1 1 0 0,1 1 0 0 0,-1 0 0 0 0,0 0 0 0 0,0 0 0 0 0,0-1 0 0 0,1 1 0 0 0,-1 0 0 0 0,0 0 0 0 0,0-1 0 0 0,0 1 0 0 0,0 0-1 0 0,0 0 1 0 0,0 0 0 0 0,-1-1 0 0 0,1 1 0 0 0,0 0 0 0 0,0 0 0 0 0,0 0 0 0 0,-1-1 0 0 0,1 1 0 0 0,0 0 0 0 0,-1-1-1 0 0,1 1 1 0 0,-1 0 0 0 0,1-1 0 0 0,-1 1 0 0 0,0 0-68 0 0,-11 43 258 0 0,-2 0 1 0 0,-2-2-1 0 0,-2 1 0 0 0,-2-2 0 0 0,-1-1 1 0 0,-16 22-259 0 0,-61 56-44 0 0,119-160-4857 0 0,-11 25 748 0 0,-4 5-5713 0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8:5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38 4993 0 0,'0'0'2110'0'0,"0"0"-138"0"0,0 0-18 0 0,0 0 45 0 0,0 0-25 0 0,0 0-227 0 0,0 0-353 0 0,0 0-350 0 0,0 0-245 0 0,0 0-122 0 0,0 0-42 0 0,8-1 6048 0 0,-8 2-6566 0 0,0-1-17 0 0,0 19 317 0 0,-12 212 693 0 0,-5-36-813 0 0,-3-14-222 0 0,-29 51 25 0 0,47-218-73 0 0,1-18-898 0 0,19-46-1569 0 0,-8 31-491 0 0,-3 0-3697 0 0,-6 12-5061 0 0</inkml:trace>
  <inkml:trace contextRef="#ctx0" brushRef="#br0" timeOffset="318.334">0 365 8594 0 0,'0'0'1883'0'0,"0"0"-739"0"0,0 0-301 0 0,0 0 227 0 0,0 0 330 0 0,0 0 215 0 0,0 0-69 0 0,0 0-268 0 0,0 0-228 0 0,0 0-135 0 0,0 0-67 0 0,0 0-33 0 0,0 0-62 0 0,34 4-75 0 0,106 11-115 0 0,-13-12 520 0 0,38-31-521 0 0,-144 27 399 0 0,-12 1-3199 0 0,0 0-7239 0 0,-9 0-1816 0 0</inkml:trace>
  <inkml:trace contextRef="#ctx0" brushRef="#br0" timeOffset="1071.451">672 1 6961 0 0,'0'0'2956'0'0,"0"0"-669"0"0,0 0-447 0 0,0 0-134 0 0,0 0-58 0 0,0 0-142 0 0,0 0-296 0 0,0 0-370 0 0,0 0-292 0 0,0 0-148 0 0,0 0-28 0 0,0 0 87 0 0,0 0 54 0 0,0 7 9 0 0,-9 145 1462 0 0,22 237-1117 0 0,2-142-816 0 0,-15-247-37 0 0,47-45 530 0 0,-15 15-510 0 0,2 0 0 0 0,1 2-1 0 0,1 2 1 0 0,1 1-1 0 0,1 2 1 0 0,37-16-34 0 0,-48 31-13 0 0,-22 33 182 0 0,-3 94 514 0 0,4 3-335 0 0,-5-108-4070 0 0,-1-27 355 0 0,0 4-3320 0 0,0 5-4913 0 0</inkml:trace>
  <inkml:trace contextRef="#ctx0" brushRef="#br0" timeOffset="1550.579">1241 719 0 0 0,'0'0'3275'0'0,"0"0"-1073"0"0,0 0-245 0 0,0 0-4 0 0,0 0-192 0 0,0 0-257 0 0,0 0-197 0 0,0 0-155 0 0,0 0-86 0 0,0 0-65 0 0,0 0-52 0 0,0 0-48 0 0,31 4-79 0 0,96 11-78 0 0,-65-23 236 0 0,-54 4-724 0 0,89-67 2094 0 0,-93 68-2260 0 0,-1-1 0 0 0,0 1-1 0 0,0-1 1 0 0,0 0 0 0 0,0 1 0 0 0,-1-1 0 0 0,0 0 0 0 0,1-1 0 0 0,-1 1 0 0 0,-1 0-1 0 0,1-1 1 0 0,-1 1 0 0 0,0-1 0 0 0,0 1 0 0 0,0-1 0 0 0,0 0 0 0 0,-1 1 0 0 0,0-5-90 0 0,-2 7 19 0 0,1-1 1 0 0,-1 0-1 0 0,0 1 1 0 0,0 0 0 0 0,-1 0-1 0 0,1-1 1 0 0,0 1 0 0 0,-1 1-1 0 0,1-1 1 0 0,-1 0-1 0 0,0 1 1 0 0,1-1 0 0 0,-1 1-1 0 0,0 0 1 0 0,0 0 0 0 0,0 0-1 0 0,0 0 1 0 0,0 0-1 0 0,0 1 1 0 0,0-1 0 0 0,0 1-1 0 0,-1 0 1 0 0,1 0 0 0 0,0 0-1 0 0,-2 0-19 0 0,-10 3-15 0 0,0 0 0 0 0,0 2-1 0 0,0-1 1 0 0,0 2-1 0 0,1 0 1 0 0,-1 0 0 0 0,2 1-1 0 0,-1 1 1 0 0,1 0 0 0 0,0 1-1 0 0,1 1 1 0 0,0 0-1 0 0,0 0 1 0 0,1 2 0 0 0,1-1-1 0 0,0 1 1 0 0,0 0 0 0 0,1 1-1 0 0,-4 9 16 0 0,10-20-1 0 0,1 1-1 0 0,-1 0 1 0 0,1 0-1 0 0,-1 0 1 0 0,1 1-1 0 0,0-1 1 0 0,1 0-1 0 0,-1 1 1 0 0,0 0-1 0 0,1-1 0 0 0,0 1 1 0 0,0 0-1 0 0,0 0 1 0 0,0-1-1 0 0,1 1 1 0 0,-1 0-1 0 0,1 0 1 0 0,0 0-1 0 0,0 0 1 0 0,1 0-1 0 0,-1 0 1 0 0,1-1-1 0 0,0 1 1 0 0,0 0-1 0 0,0 0 1 0 0,0-1-1 0 0,1 1 1 0 0,-1-1-1 0 0,1 1 1 0 0,0-1-1 0 0,0 1 0 0 0,0-1 1 0 0,1 0-1 0 0,-1 0 1 0 0,1 0-1 0 0,0 0 1 0 0,-1-1-1 0 0,1 1 1 0 0,1-1-1 0 0,-1 0 1 0 0,0 0-1 0 0,3 2 2 0 0,11 2-8 0 0,0 0 0 0 0,1-1 0 0 0,0-1-1 0 0,0-1 1 0 0,0 0 0 0 0,0-1 0 0 0,0-1-1 0 0,0-1 1 0 0,1-1 0 0 0,-1 0 0 0 0,0-1 0 0 0,7-3 8 0 0,84-29-1592 0 0,-75 16-2803 0 0,-4-2-5470 0 0,-21 12-117 0 0</inkml:trace>
  <inkml:trace contextRef="#ctx0" brushRef="#br0" timeOffset="2102.155">1781 815 4809 0 0,'0'0'1938'0'0,"0"0"-26"0"0,0 0-23 0 0,0 0-134 0 0,0 0-232 0 0,0 0-202 0 0,0 0-135 0 0,0 0-63 0 0,0 0-64 0 0,0 0-58 0 0,0 0-49 0 0,0 0-55 0 0,0 0-87 0 0,11-3-75 0 0,34-8-53 0 0,-3-28 1493 0 0,59-125-41 0 0,-91 154-2110 0 0,-7 29-309 0 0,0 4 336 0 0,0-16-55 0 0,0 1 6 0 0,-1 0-1 0 0,2 0 1 0 0,-1-1 0 0 0,1 1 0 0 0,0-1 0 0 0,1 0 0 0 0,-1 0 0 0 0,2 0-1 0 0,-1-1 1 0 0,1 0 0 0 0,0 0 0 0 0,0 0 0 0 0,0-1 0 0 0,4 3-2 0 0,-3-3 82 0 0,1 0 1 0 0,-1 0-1 0 0,1 0 0 0 0,0-1 1 0 0,0-1-1 0 0,1 1 1 0 0,-1-1-1 0 0,1 0 1 0 0,-1-1-1 0 0,1 0 1 0 0,0-1-1 0 0,0 0 1 0 0,0 0-1 0 0,0-1 1 0 0,0 0-1 0 0,-1 0 0 0 0,1-1 1 0 0,0 0-1 0 0,0-1 1 0 0,0 0-1 0 0,-1 0 1 0 0,1-1-1 0 0,-1 0 1 0 0,1 0-1 0 0,-1-1 1 0 0,0 0-1 0 0,-1-1 1 0 0,1 0-1 0 0,-1 0 0 0 0,7-6-82 0 0,-2 1 104 0 0,-1-1 0 0 0,0-1 0 0 0,-1 0 0 0 0,0 0-1 0 0,0-1 1 0 0,-2-1 0 0 0,1 1 0 0 0,-2-1-1 0 0,0-1 1 0 0,-1 1 0 0 0,0-1 0 0 0,-1 0-1 0 0,-1 0 1 0 0,0-1 0 0 0,-1 1 0 0 0,1-12-104 0 0,-4 24-12 0 0,0 1 1 0 0,0-1-1 0 0,-1 0 0 0 0,1 1 1 0 0,0-1-1 0 0,-1 0 0 0 0,0 1 1 0 0,1-1-1 0 0,-1 0 0 0 0,0 1 1 0 0,0-1-1 0 0,-1 1 0 0 0,1 0 1 0 0,0-1-1 0 0,-1 1 0 0 0,1 0 1 0 0,-1 0-1 0 0,0 0 0 0 0,0 0 1 0 0,0 0-1 0 0,0 0 1 0 0,0 0-1 0 0,0 1 0 0 0,-1-1 1 0 0,1 1-1 0 0,0 0 0 0 0,-1 0 1 0 0,1-1-1 0 0,-1 1 0 0 0,1 1 1 0 0,-1-1-1 0 0,0 0 0 0 0,1 1 1 0 0,-2-1 11 0 0,-1 1-471 0 0,-16 2-1562 0 0,9 4-5951 0 0,8-3-4577 0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10754 0 0,'0'0'2865'0'0,"0"0"-1230"0"0,0 0-591 0 0,0 0-36 0 0,0 0 79 0 0,0 0 64 0 0,0 0-28 0 0,0 0-121 0 0,0 0-97 0 0,0 0-65 0 0,0 0-112 0 0,0 0-89 0 0,0 0-63 0 0,23 0-74 0 0,117 0 355 0 0,-5-6 452 0 0,1 1-1496 0 0,-135-4-3414 0 0,-11 0-2613 0 0,4 5-1581 0 0,3 0-2433 0 0</inkml:trace>
  <inkml:trace contextRef="#ctx0" brushRef="#br0" timeOffset="340.676">271 199 6113 0 0,'0'0'2922'0'0,"0"0"-564"0"0,0 0-229 0 0,0 0-18 0 0,0 0-110 0 0,0 0-247 0 0,0 0-370 0 0,0 0-401 0 0,0 0-291 0 0,0 0-146 0 0,0 0-71 0 0,0 0-18 0 0,0 0 2 0 0,-4 11 1 0 0,-18 93 1103 0 0,35 72 84 0 0,-31 58-1395 0 0,12-171-592 0 0,7-62 161 0 0,0 0 0 0 0,0 0 0 0 0,0 0 0 0 0,1 0-1 0 0,-1-1 1 0 0,0 1 0 0 0,0 0 0 0 0,0-1 0 0 0,0 1 0 0 0,1-1 0 0 0,-1 0 0 0 0,0 1 0 0 0,1-1-1 0 0,-1 0 1 0 0,0 0 0 0 0,1 0 0 0 0,-1 0 0 0 0,0 0 0 0 0,0 0 0 0 0,1 0 0 0 0,-1 0 0 0 0,0 0 0 0 0,1-1-1 0 0,-1 1 1 0 0,0-1 0 0 0,0 1 0 0 0,1-1 0 0 0,-1 1 0 0 0,0-1 0 0 0,1 0 179 0 0,8-7-4467 0 0,-4 3-1538 0 0,0 0-5796 0 0</inkml:trace>
  <inkml:trace contextRef="#ctx0" brushRef="#br0" timeOffset="829.628">890 48 11074 0 0,'0'0'1977'0'0,"0"0"-220"0"0,0 0-41 0 0,0 0-48 0 0,0 0-144 0 0,0 0-314 0 0,0 0-382 0 0,0 0-265 0 0,0 0-146 0 0,0 0-51 0 0,0 0-18 0 0,0 0-12 0 0,0 0 42 0 0,1 3 40 0 0,4 11-43 0 0,-1 1 1 0 0,-1-1-1 0 0,0 1 0 0 0,-1 0 0 0 0,-1-1 1 0 0,0 1-1 0 0,-1 0 0 0 0,-2 14-375 0 0,2 25 299 0 0,17 292 274 0 0,-45-211-578 0 0,28-135-90 0 0,0 0 1 0 0,0-1 0 0 0,1 1 0 0 0,-1 0-1 0 0,0-1 1 0 0,0 1 0 0 0,0 0-1 0 0,0-1 1 0 0,0 1 0 0 0,0 0-1 0 0,0-1 1 0 0,0 1 0 0 0,0 0 0 0 0,0-1-1 0 0,0 1 1 0 0,0 0 0 0 0,-1 0-1 0 0,1-1 1 0 0,0 1 0 0 0,0 0-1 0 0,0-1 1 0 0,0 1 0 0 0,0 0 0 0 0,-1-1-1 0 0,1 1 1 0 0,0 0 0 0 0,0 0-1 0 0,-1 0 1 0 0,1-1 0 0 0,0 1-1 0 0,0 0 1 0 0,-1 0 0 0 0,1 0 0 0 0,0-1-1 0 0,0 1 1 0 0,-1 0 0 0 0,1 0-1 0 0,0 0 1 0 0,-1 0 0 0 0,1 0-1 0 0,0 0 1 0 0,-1 0 0 0 0,1-1 0 0 0,0 1-1 0 0,-1 0 1 0 0,1 0 0 0 0,0 0-1 0 0,-1 0 1 0 0,1 1 0 0 0,0-1-1 0 0,0 0 1 0 0,-1 0 0 0 0,1 0 0 0 0,0 0-1 0 0,-1 0 1 0 0,1 0 94 0 0,-5-24-5029 0 0,4 11-2447 0 0,1 13 7219 0 0,-1-7-10149 0 0</inkml:trace>
  <inkml:trace contextRef="#ctx0" brushRef="#br0" timeOffset="1146.556">459 19 9370 0 0,'0'0'3442'0'0,"0"0"-1706"0"0,0 0-853 0 0,0 0-105 0 0,0 0 251 0 0,0 0 277 0 0,0 0 114 0 0,0 0-93 0 0,0 0-244 0 0,0 0-192 0 0,0 0-126 0 0,32 0-84 0 0,104 0-55 0 0,279-18 2063 0 0,-222 17-2948 0 0,-182 6-1289 0 0,-8 4-6251 0 0,-3-8-4244 0 0</inkml:trace>
  <inkml:trace contextRef="#ctx0" brushRef="#br0" timeOffset="1503.399">1324 589 14219 0 0,'0'0'2015'0'0,"0"0"-314"0"0,0 0-165 0 0,0 0-55 0 0,0 0-95 0 0,0 0-230 0 0,0 0-269 0 0,0 0-229 0 0,0 0-136 0 0,0 0-21 0 0,0 0 59 0 0,0 0 12 0 0,0 0-17 0 0,5 9-41 0 0,13 31-134 0 0,-11 36 501 0 0,-7-57-749 0 0,-15 86 97 0 0,12-84-893 0 0,9-18-6526 0 0,-4-3-4639 0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0 0 0,'0'0'840'0'0,"0"0"719"0"0,0 0 516 0 0,0 0 243 0 0,0 0 5 0 0,0 0-164 0 0,0 0-218 0 0,0 0-162 0 0,0 0-75 0 0,5 0-58 0 0,17 0-72 0 0,-16 0-102 0 0,-6 6 4081 0 0,0 0-4709 0 0,22 86 419 0 0,36 78-131 0 0,56 106-1132 0 0,-91-222 35 0 0,80 211 118 0 0,-96-250-98 0 0,-1 0 0 0 0,0 1 0 0 0,-1 0 0 0 0,-1 0 0 0 0,0 0 0 0 0,-2 0 0 0 0,1 1 0 0 0,-2-1 0 0 0,0 14-55 0 0,3-131 247 0 0,30-137-198 0 0,30-351 6 0 0,-59 447-13 0 0,-5 82-524 0 0,34 147-1862 0 0,-16-50-2967 0 0,-12-26-1564 0 0,-2-3-5578 0 0</inkml:trace>
  <inkml:trace contextRef="#ctx0" brushRef="#br0" timeOffset="401.027">744 835 11386 0 0,'0'0'3869'0'0,"0"0"-1772"0"0,0 0-644 0 0,0 0 52 0 0,0 0 46 0 0,0 0-102 0 0,0 0-268 0 0,0 0-357 0 0,0 0-260 0 0,0 0-135 0 0,0 0-27 0 0,0 0 2 0 0,0 0 16 0 0,0 9-8 0 0,-1 171 1248 0 0,1-173-1656 0 0,-1 1 1 0 0,0-1-1 0 0,0 1 0 0 0,0-1 0 0 0,-1 1 0 0 0,0-1 0 0 0,0 0 0 0 0,-1 1 0 0 0,0-1 0 0 0,0 0 1 0 0,-1-1-1 0 0,0 2-4 0 0,4-8-91 0 0,0 0 0 0 0,0 1 0 0 0,1-1 1 0 0,-1 0-1 0 0,0 0 0 0 0,0 0 0 0 0,1 0 0 0 0,-1 0 1 0 0,0 0-1 0 0,0 1 0 0 0,1-1 0 0 0,-1 0 0 0 0,0 0 1 0 0,0 0-1 0 0,0 1 0 0 0,0-1 0 0 0,1 0 0 0 0,-1 0 1 0 0,0 0-1 0 0,0 1 0 0 0,0-1 0 0 0,0 0 0 0 0,0 0 1 0 0,0 1-1 0 0,1-1 0 0 0,-1 0 0 0 0,0 0 0 0 0,0 1 1 0 0,0-1-1 0 0,0 0 0 0 0,0 1 0 0 0,0-1 1 0 0,0 0-1 0 0,0 0 0 0 0,0 1 91 0 0,25-22-4024 0 0,-9 5 351 0 0,-5 4-2733 0 0,-3 1-5209 0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19 6929 0 0,'0'0'3527'0'0,"0"0"-1816"0"0,0 0-570 0 0,0 0 195 0 0,0 0 230 0 0,0 0 49 0 0,0 0-264 0 0,0 0-409 0 0,0 0-324 0 0,0 0-163 0 0,0 0-20 0 0,0 0-4 0 0,0 0 6 0 0,-8 20-34 0 0,-48 133 406 0 0,40-83-736 0 0,3 1 0 0 0,3 0-1 0 0,4 0 1 0 0,2 1 0 0 0,4 0-1 0 0,3 9-72 0 0,-3-76-4 0 0,0 0-1 0 0,0 0 0 0 0,0-1 0 0 0,1 1 1 0 0,0 0-1 0 0,0 0 0 0 0,0-1 0 0 0,0 1 1 0 0,1-1-1 0 0,0 1 0 0 0,0-1 0 0 0,0 0 1 0 0,0 1-1 0 0,1-1 0 0 0,0 0 0 0 0,0-1 1 0 0,0 1-1 0 0,0 0 0 0 0,0-1 0 0 0,1 0 0 0 0,0 1 1 0 0,-1-2-1 0 0,1 1 0 0 0,0 0 0 0 0,1-1 1 0 0,-1 1-1 0 0,0-1 0 0 0,1-1 0 0 0,-1 1 1 0 0,1 0-1 0 0,-1-1 0 0 0,1 0 0 0 0,0 0 1 0 0,0-1-1 0 0,1 1 5 0 0,8-4 41 0 0,0-1 0 0 0,-1 0 0 0 0,0-1 0 0 0,0-1 0 0 0,0 0-1 0 0,0 0 1 0 0,-1-2 0 0 0,0 1 0 0 0,-1-1 0 0 0,0-1 0 0 0,0 0 0 0 0,-1-1 0 0 0,0 0 0 0 0,0 0 0 0 0,-1-1 0 0 0,-1 0 0 0 0,3-6-41 0 0,19-22 101 0 0,-1-1 0 0 0,-3-2 0 0 0,-1 0 0 0 0,-3-2 0 0 0,8-21-101 0 0,-14 25 38 0 0,-2 0 0 0 0,-2-1 0 0 0,-1-1 0 0 0,-2 0 0 0 0,-3 0 0 0 0,-1 0 0 0 0,-1-1 0 0 0,-3-26-38 0 0,-28 88 498 0 0,9 11-450 0 0,2 1 0 0 0,2 1 0 0 0,0 0 0 0 0,2 0 0 0 0,2 1 0 0 0,1 1 0 0 0,1 0 0 0 0,2 0 0 0 0,1 0 0 0 0,2 1 0 0 0,2 0 0 0 0,1 0 0 0 0,1-1 0 0 0,3 11-48 0 0,14 83 192 0 0,11-12-153 0 0,-28-114 233 0 0,0 3-3605 0 0,3-6-7389 0 0,0-2-905 0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 0 0 0,'0'0'1783'0'0,"0"0"184"0"0,0 0 150 0 0,0 0-57 0 0,0 0-297 0 0,0 0-313 0 0,0 0-179 0 0,0 0-24 0 0,0 0 29 0 0,0 0 4 0 0,0 0-64 0 0,0 0-87 0 0,0 0-122 0 0,4 1-125 0 0,14 5-79 0 0,-21 17 1206 0 0,-40 205 150 0 0,12-137-2046 0 0,30-91-114 0 0,1 0 1 0 0,0 0-1 0 0,-1 0 0 0 0,1 0 0 0 0,-1 0 1 0 0,1 1-1 0 0,0-1 0 0 0,-1 0 0 0 0,1 0 1 0 0,-1 0-1 0 0,1 0 0 0 0,0 0 0 0 0,-1-1 1 0 0,1 1-1 0 0,-1 0 0 0 0,1 0 0 0 0,-1 0 1 0 0,1 0-1 0 0,0 0 0 0 0,-1 0 0 0 0,1-1 1 0 0,0 1-1 0 0,-1 0 0 0 0,1 0 0 0 0,0-1 1 0 0,-1 1-1 0 0,1 0 0 0 0,0 0 0 0 0,-1-1 1 0 0,1 1-1 0 0,0 0 0 0 0,0-1 0 0 0,-1 1 1 0 0,1 0-1 0 0,0-1 0 0 0,0 1 0 0 0,0-1 1 0 0,-1 1-1 0 0,1 0 0 0 0,0-1 0 0 0,0 1 1 0 0,0-1-1 0 0,0 1 0 0 0,0 0 0 0 0,0-1 1 0 0,0 1-1 0 0,0-1 0 0 0,0 1 0 0 0,0-1 1 0 0,0 1-1 0 0,0 0 0 0 0,0-1 0 0 0,1 1 1 0 0,-1-1-1 0 0,0 1 0 0 0,0 0 0 0 0,0-1 1 0 0,1-17-12 0 0,0 0 0 0 0,1 0 0 0 0,1 0 0 0 0,0 1 0 0 0,1-1 0 0 0,1 1 0 0 0,1 0 0 0 0,1 0 0 0 0,0 0 0 0 0,1 1 0 0 0,1 0 0 0 0,0 1 0 0 0,1 0 0 0 0,2-1 12 0 0,43-59 110 0 0,-55 76-103 0 0,0-1 0 0 0,0 0 0 0 0,0 0 0 0 0,0 0 1 0 0,0 1-1 0 0,0-1 0 0 0,0 0 0 0 0,0 0 0 0 0,0 0 0 0 0,0 1 0 0 0,0-1 1 0 0,0 0-1 0 0,0 0 0 0 0,0 0 0 0 0,0 0 0 0 0,1 1 0 0 0,-1-1 1 0 0,0 0-1 0 0,0 0 0 0 0,0 0 0 0 0,0 0 0 0 0,0 1 0 0 0,0-1 1 0 0,1 0-1 0 0,-1 0 0 0 0,0 0 0 0 0,0 0 0 0 0,0 0 0 0 0,1 0 0 0 0,-1 0 1 0 0,0 0-1 0 0,0 0 0 0 0,0 0 0 0 0,0 0 0 0 0,1 1 0 0 0,-1-1 1 0 0,0 0-1 0 0,0 0 0 0 0,0 0 0 0 0,1 0 0 0 0,-1-1-7 0 0,-1 8-5 0 0,0 3 25 0 0,0 0 0 0 0,1 0 0 0 0,1 0 0 0 0,0-1 0 0 0,0 1 1 0 0,0 0-1 0 0,2 0 0 0 0,-1-1 0 0 0,1 1 0 0 0,0-1 0 0 0,1 0 0 0 0,4 7-20 0 0,-3-3 6 0 0,-1-2-7 0 0,1 0 1 0 0,0-1-1 0 0,0 1 1 0 0,1-1-1 0 0,0 0 1 0 0,1 0-1 0 0,0-1 1 0 0,0 0 0 0 0,6 4 0 0 0,-12-11 24 0 0,0-1 1 0 0,1 0 0 0 0,-1 1 0 0 0,1-1 0 0 0,-1 0 0 0 0,1 0 0 0 0,0 0 0 0 0,-1 0 0 0 0,1-1-1 0 0,0 1 1 0 0,0 0 0 0 0,-1-1 0 0 0,1 1 0 0 0,0-1 0 0 0,0 1 0 0 0,0-1 0 0 0,0 0-1 0 0,0 0 1 0 0,0 0 0 0 0,0 0 0 0 0,0 0 0 0 0,-1 0 0 0 0,1-1 0 0 0,0 1 0 0 0,0-1 0 0 0,0 1-1 0 0,0-1 1 0 0,0 0 0 0 0,-1 1 0 0 0,1-1 0 0 0,0 0 0 0 0,-1 0 0 0 0,1 0 0 0 0,-1-1-1 0 0,1 1 1 0 0,-1 0 0 0 0,1-1 0 0 0,-1 1 0 0 0,0 0 0 0 0,0-1 0 0 0,0 0 0 0 0,0 1 0 0 0,0-1-1 0 0,1 0-24 0 0,7-15 151 0 0,0-1 0 0 0,-1 0-1 0 0,-1 0 1 0 0,-1-1-1 0 0,0 0 1 0 0,-1 0 0 0 0,-2 0-1 0 0,0-1 1 0 0,0 1-1 0 0,-2-1 1 0 0,-1 0-1 0 0,0-8-149 0 0,0 28-91 0 0,0 0-91 0 0,-2 0-176 0 0,-3 0-4443 0 0,1 3-3621 0 0,4 1-3865 0 0</inkml:trace>
  <inkml:trace contextRef="#ctx0" brushRef="#br0" timeOffset="365.308">746 1 9466 0 0,'0'0'3146'0'0,"0"0"-958"0"0,0 0-400 0 0,0 0-212 0 0,0 0-253 0 0,0 0-198 0 0,0 0-184 0 0,0 0-161 0 0,0 0-108 0 0,0 0-85 0 0,0 0-49 0 0,0 0-51 0 0,0 0-31 0 0,-23 2-28 0 0,-72 9-41 0 0,31 14 352 0 0,51-15-542 0 0,7-6-159 0 0,1-1 0 0 0,-1 1-1 0 0,1 0 1 0 0,0 0-1 0 0,0 1 1 0 0,0-1 0 0 0,1 1-1 0 0,0 0 1 0 0,0 0-1 0 0,0 1 1 0 0,0-1 0 0 0,1 1-1 0 0,0 0 1 0 0,0 0-1 0 0,1 0 1 0 0,-1 0 0 0 0,1 0-1 0 0,1 1 1 0 0,-1-1-1 0 0,1 1 1 0 0,0 0-38 0 0,1-2 5 0 0,1 0 0 0 0,-1 0 1 0 0,1 0-1 0 0,0 0 0 0 0,1 0 0 0 0,-1-1 0 0 0,1 1 1 0 0,0 0-1 0 0,0-1 0 0 0,0 1 0 0 0,1-1 1 0 0,-1 1-1 0 0,1-1 0 0 0,0 0 0 0 0,1 0 1 0 0,-1-1-1 0 0,0 1 0 0 0,1-1 0 0 0,0 1 0 0 0,0-1 1 0 0,0 0-1 0 0,0-1 0 0 0,1 1 0 0 0,-1-1 1 0 0,1 0-1 0 0,-1 0 0 0 0,1 0 0 0 0,0 0 0 0 0,0-1 1 0 0,3 1-6 0 0,155 15 170 0 0,-153-17-203 0 0,-1 0 1 0 0,1 0 0 0 0,0-2 0 0 0,-1 1 0 0 0,1-1 0 0 0,-1 0-1 0 0,1-1 1 0 0,-1 0 0 0 0,0-1 0 0 0,8-4 32 0 0,18-26-7959 0 0,-32 27-4243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 0 0,'0'0'1734'0'0,"0"0"-307"0"0,0 0 36 0 0,0 0 93 0 0,0 0-101 0 0,0 0-218 0 0,0 0-241 0 0,0 0-195 0 0,0 0-167 0 0,0 0-125 0 0,0 0-93 0 0,0 0-89 0 0,0 0-90 0 0,28 5-66 0 0,90 12-48 0 0,-54-23-19 0 0,-32 2-662 0 0,-18 4-7130 0 0,-12 0-4385 0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10906 0 0,'0'0'4944'0'0,"0"0"-2743"0"0,0 0-995 0 0,0 0-79 0 0,0 0 47 0 0,0 0-10 0 0,0 0-152 0 0,0 0-253 0 0,0 0-225 0 0,0 0-128 0 0,0 0-77 0 0,0 0-65 0 0,-4 34-39 0 0,-13 104-52 0 0,7 46 443 0 0,-3-125-1046 0 0,13-58 159 0 0,0-1-125 0 0,0 0-191 0 0,5-16-5816 0 0,-2 10-1112 0 0,2 2-3915 0 0</inkml:trace>
  <inkml:trace contextRef="#ctx0" brushRef="#br0" timeOffset="750.314">170 233 9802 0 0,'0'0'2749'0'0,"0"0"-403"0"0,0 0-267 0 0,0 0-224 0 0,0 0-278 0 0,0 0-348 0 0,0 0-368 0 0,0 0-295 0 0,0 0-180 0 0,0 0-84 0 0,0 0-69 0 0,0 0-27 0 0,0 0 0 0 0,5-1 1 0 0,117-25 542 0 0,113 20-629 0 0,-234 6-86 0 0,-1 0 39 0 0,0 0 72 0 0,0 0 50 0 0,-17-11 359 0 0,-85-38-376 0 0,23 28 281 0 0,77 39-550 0 0,2 147 211 0 0,7-76-124 0 0,5-96 55 0 0,33-40 201 0 0,84-82-106 0 0,-98 91-2312 0 0,-35 38-8874 0 0,0 0-882 0 0</inkml:trace>
  <inkml:trace contextRef="#ctx0" brushRef="#br0" timeOffset="1178.948">722 174 17364 0 0,'0'0'1903'0'0,"0"0"-354"0"0,0 0-91 0 0,0 0-95 0 0,0 0-161 0 0,0 0-277 0 0,0 0-353 0 0,0 0-266 0 0,0 0-136 0 0,0 0-60 0 0,0 0-16 0 0,0 0 40 0 0,0 0 12 0 0,8-3 9 0 0,114-20 277 0 0,-121 23-431 0 0,0 0-1 0 0,0 0 1 0 0,0 1-1 0 0,1-1 1 0 0,-1 0 0 0 0,0 0-1 0 0,0 1 1 0 0,0-1-1 0 0,0 0 1 0 0,0 1-1 0 0,0-1 1 0 0,0 1-1 0 0,0 0 1 0 0,0-1-1 0 0,0 1 1 0 0,0 0-1 0 0,0 0 1 0 0,-1-1-1 0 0,1 1 1 0 0,0 0 0 0 0,-1 0-1 0 0,1 0 1 0 0,0 0-1 0 0,-1 0 1 0 0,1 0-1 0 0,-1 0 1 0 0,1 0-1 0 0,-1 0 1 0 0,0 0-1 0 0,1 0 1 0 0,-1 0-1 0 0,0 1 1 0 0,0-1 0 0 0,0 0-1 0 0,0 0 1 0 0,0 0-1 0 0,0 0 1 0 0,0 0-1 0 0,0 0 1 0 0,0 1-1 0 0,0-1 1 0 0,-1 0-1 0 0,1 0 1 0 0,0 0-1 0 0,-1 0 1 0 0,0 1-1 0 0,-25 51 117 0 0,19-48-112 0 0,1 2 0 0 0,-1-1 0 0 0,1 1 1 0 0,1 0-1 0 0,-1 0 0 0 0,1 0 0 0 0,0 1 1 0 0,1 0-1 0 0,0 0 0 0 0,0 0 0 0 0,1 0 1 0 0,0 1-1 0 0,0 0 0 0 0,1-1 0 0 0,-1 9-5 0 0,4-15 12 0 0,0-1 0 0 0,0 1 0 0 0,0-1-1 0 0,1 1 1 0 0,-1-1 0 0 0,1 0-1 0 0,-1 0 1 0 0,1 1 0 0 0,-1-1 0 0 0,1 0-1 0 0,-1 0 1 0 0,1 0 0 0 0,0-1 0 0 0,0 1-1 0 0,-1 0 1 0 0,1-1 0 0 0,0 1-1 0 0,0-1 1 0 0,0 0 0 0 0,0 1 0 0 0,0-1-1 0 0,0 0 1 0 0,0 0 0 0 0,-1 0-1 0 0,1 0 1 0 0,0-1 0 0 0,0 1 0 0 0,0 0-1 0 0,1-1-11 0 0,3 1 54 0 0,12 0 65 0 0,-1 0 1 0 0,1 0-1 0 0,0-2 1 0 0,-1 0-1 0 0,1-1 1 0 0,-1-1-1 0 0,0 0 1 0 0,14-7-120 0 0,-20 6-521 0 0,3-4 539 0 0,-12 3-4020 0 0,-1-4-3974 0 0,-1 7-4723 0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0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96 0 0,'0'0'1882'0'0,"0"0"-234"0"0,0 0 159 0 0,0 0 204 0 0,0 0 124 0 0,0 0-85 0 0,0 0-269 0 0,0 0-273 0 0,0 0-300 0 0,0 0-256 0 0,0 0-150 0 0,5 9 3179 0 0,7-3-3589 0 0,1 0 0 0 0,0-1 1 0 0,1 0-1 0 0,-1-1 0 0 0,1-1 1 0 0,0 0-1 0 0,0 0 0 0 0,0-2 1 0 0,0 0-1 0 0,0 0 0 0 0,0-2 0 0 0,11 0-392 0 0,-5 1 242 0 0,174-37 831 0 0,-161 37-983 0 0,-33 0-94 0 0,0 0 9 0 0,0 0-2 0 0,0 0-23 0 0,0 0-11 0 0,0 0-6 0 0,0 0-22 0 0,0 0-10 0 0,0 0-35 0 0,-24 0-8821 0 0,18 0 3229 0 0,3 0-5460 0 0</inkml:trace>
  <inkml:trace contextRef="#ctx0" brushRef="#br0" timeOffset="347.638">225 0 6545 0 0,'0'0'1830'0'0,"0"0"-302"0"0,0 0 69 0 0,0 0 178 0 0,0 0 65 0 0,0 0-190 0 0,0 0-411 0 0,0 0-374 0 0,0 0-227 0 0,0 0-79 0 0,0 0-21 0 0,0 0 4 0 0,-4 18 15 0 0,-13 53-19 0 0,12 66 1804 0 0,7 157-1553 0 0,-7-158-2459 0 0,14-132-3050 0 0,-6-4 378 0 0,1 0-6713 0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5113 0 0,'0'0'1664'0'0,"0"0"-18"0"0,0 0 219 0 0,0 0 267 0 0,0 0 51 0 0,0 0-240 0 0,0 0-484 0 0,0 0-481 0 0,0 0-287 0 0,0 0-122 0 0,0 0-21 0 0,23 0 3314 0 0,154 0-225 0 0,90 0-2863 0 0,-247 4-592 0 0,-8-2-874 0 0,-20-7-6159 0 0,2 4-1073 0 0,4 1 3531 0 0,-3 0-4993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5441 0 0,'0'0'1220'0'0,"0"0"-9"0"0,0 0 203 0 0,0 0 297 0 0,0 0 109 0 0,0 0-135 0 0,0 0-296 0 0,0 0-303 0 0,0 0-178 0 0,0 0-92 0 0,0 0-48 0 0,0 0-41 0 0,-6 3-52 0 0,-20 10-72 0 0,20-10-70 0 0,6-3-75 0 0,0 0-66 0 0,0 0-39 0 0,0 0-51 0 0,0 0-45 0 0,18 3 1325 0 0,9 4-1103 0 0,0-1 1 0 0,0-2 0 0 0,0-1-1 0 0,1-1 1 0 0,-1-1 0 0 0,0-1-1 0 0,12-3-479 0 0,26 2 338 0 0,68 12-190 0 0,-133-11-174 0 0,0 0-4 0 0,0 0-16 0 0,0 0-30 0 0,0 0-56 0 0,0 0-10 0 0,0 0-75 0 0,0 0-111 0 0,0-3-3244 0 0,-1-2 401 0 0,0 2-1950 0 0,1-1-6467 0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4001 0 0,'0'0'2140'0'0,"0"0"-94"0"0,0 0 59 0 0,0 0 75 0 0,0 0-68 0 0,0 0-232 0 0,0 0-321 0 0,0 0-378 0 0,0 0-285 0 0,0 0-161 0 0,0 0-96 0 0,0 0-34 0 0,0 0-34 0 0,14 1 2347 0 0,-1 32-2558 0 0,-1 0 0 0 0,-1 1 0 0 0,-2 0-1 0 0,-2 1 1 0 0,1 17-360 0 0,13 51 166 0 0,49 190-40 0 0,-60-86-39 0 0,-13-164 578 0 0,4-57-646 0 0,1 1 0 0 0,1-1 0 0 0,1 1 0 0 0,0-1-1 0 0,0 1 1 0 0,1 0 0 0 0,1 0 0 0 0,0 1 0 0 0,1-1-19 0 0,7-16 18 0 0,183-412 194 0 0,-94 209-145 0 0,-96 219-45 0 0,0 0 0 0 0,-1 0 0 0 0,-1 0 0 0 0,-1-1-1 0 0,0 0 1 0 0,0 0 0 0 0,-1 0 0 0 0,0-11-22 0 0,-3 25 19 0 0,0 0 2 0 0,0 0-5 0 0,0 0-5 0 0,0 0 2 0 0,0 0-8 0 0,-11 19-876 0 0,8 6-279 0 0,2-7-7102 0 0,1-14-3107 0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7962 0 0,'0'0'1680'0'0,"0"0"-385"0"0,0 0-81 0 0,0 0 82 0 0,0 0-4 0 0,0 0-190 0 0,0 0-214 0 0,0 0-181 0 0,0 0-62 0 0,0 0 3 0 0,0 0-41 0 0,0 0-28 0 0,11-1-10 0 0,88-2 3152 0 0,43 7-978 0 0,-141-3-2715 0 0,1 0 1 0 0,-1 1-1 0 0,0-1 0 0 0,1 1 0 0 0,-1 0 0 0 0,0-1 0 0 0,0 1 0 0 0,0 0 0 0 0,0 0 0 0 0,0 0 0 0 0,-1 0 0 0 0,1-1 0 0 0,-1 1 0 0 0,1 0 0 0 0,-1 0 0 0 0,1 0 0 0 0,-1 0 0 0 0,0 1 0 0 0,0-1 0 0 0,0 0 0 0 0,0 0 1 0 0,0 0-1 0 0,-1 0 0 0 0,1 0 0 0 0,-1 0 0 0 0,1 0 0 0 0,-1 0 0 0 0,0-1 0 0 0,0 1 0 0 0,0 0 0 0 0,0 1-28 0 0,-83 112 421 0 0,43-67-318 0 0,32-37-52 0 0,6-8-24 0 0,0-1 1 0 0,1 0 0 0 0,-1 1 0 0 0,1 0-1 0 0,0-1 1 0 0,0 1 0 0 0,0 0-1 0 0,0 0 1 0 0,0 0 0 0 0,1 0 0 0 0,-1 1-1 0 0,1-1 1 0 0,0 0 0 0 0,0 1-1 0 0,0-1 1 0 0,0 1 0 0 0,1-1 0 0 0,-1 1-1 0 0,1-1 1 0 0,0 1 0 0 0,0-1-1 0 0,0 1 1 0 0,1 2-28 0 0,3-3 46 0 0,0-1 0 0 0,0 1-1 0 0,0-1 1 0 0,0 0 0 0 0,0 0 0 0 0,1 0-1 0 0,-1-1 1 0 0,1 0 0 0 0,-1 1 0 0 0,1-2-1 0 0,0 1 1 0 0,-1 0 0 0 0,1-1 0 0 0,0 0-1 0 0,-1 0 1 0 0,1 0 0 0 0,0-1 0 0 0,0 0-1 0 0,-1 0 1 0 0,1 0-46 0 0,121-32 603 0 0,-73-4-6280 0 0,-46 31 529 0 0,-2-2-7021 0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12235 0 0,'0'0'2333'0'0,"0"0"-858"0"0,0 0-405 0 0,0 0-83 0 0,0 0 34 0 0,0 0 45 0 0,0 0-79 0 0,0 0-131 0 0,0 0-133 0 0,0 0-119 0 0,0 0-87 0 0,0 0-22 0 0,0 0 13 0 0,24-1 8 0 0,122-5 405 0 0,51 2 703 0 0,-120-8-1924 0 0,-54 1-1741 0 0,-19 5-1557 0 0,-2-2-3758 0 0,-2 4-4142 0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13187 0 0,'0'0'1504'0'0,"0"0"-321"0"0,0 0-49 0 0,0 0 167 0 0,0 0 134 0 0,0 0-33 0 0,0 0-234 0 0,0 0-305 0 0,0 0-182 0 0,0 0-82 0 0,0 0-60 0 0,0 0-30 0 0,2 31-60 0 0,2 101-76 0 0,-1 87 627 0 0,-15-60-1203 0 0,20-135-1761 0 0,-1-21-2300 0 0,3-5-4048 0 0,-6-1-2680 0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1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85 0 0 0,'0'0'260'0'0,"0"0"500"0"0,0 0 135 0 0,0 0-45 0 0,0 0-138 0 0,0 0-93 0 0,0 0 74 0 0,0 0 207 0 0,0 0 282 0 0,0 0 286 0 0,2-6 158 0 0,7-16 17 0 0,-7 17-98 0 0,-2 5-139 0 0,0 0-128 0 0,0 0-130 0 0,0 0-118 0 0,0 0-133 0 0,0 0-149 0 0,0 0-110 0 0,0 0-106 0 0,0 0-87 0 0,0 0-65 0 0,0 0-69 0 0,0 0-40 0 0,1 110 4929 0 0,1 1-4018 0 0,0 109-1038 0 0,-20-99 58 0 0,16-91-123 0 0,2-30-71 0 0,0 0-11 0 0,0 0 4 0 0,0 0-13 0 0,0 0-9 0 0,0 0-12 0 0,0 0 33 0 0,0 0 13 0 0,0 0 2 0 0,0 0 10 0 0,0 0-28 0 0,0 0 7 0 0,-13 33-16 0 0,9-44-2620 0 0,2-4-2071 0 0,-1 5-2781 0 0,1 6-4042 0 0</inkml:trace>
  <inkml:trace contextRef="#ctx0" brushRef="#br0" timeOffset="918.539">26 15 0 0 0,'0'0'1634'0'0,"0"0"-137"0"0,0 0 118 0 0,0 0 344 0 0,0 0 75 0 0,0 0-60 0 0,0 0-207 0 0,0 0-312 0 0,0 0-123 0 0,0 0-46 0 0,0 0-33 0 0,0 0-78 0 0,0 0-132 0 0,-4-3-159 0 0,-13-7-129 0 0,13 8-52 0 0,4 2-39 0 0,0 0-53 0 0,0 0-94 0 0,0 0-54 0 0,0 0-49 0 0,0 0-56 0 0,0 0-30 0 0,0 0-25 0 0,0 0-33 0 0,0 0-37 0 0,0 0-13 0 0,0 0-49 0 0,0 0-47 0 0,21 4 404 0 0,137 25 992 0 0,22-21-974 0 0,-127-10-432 0 0,99 11 25 0 0,-56 12-44 0 0,-30-20 38 0 0,-65-1-122 0 0,-1 0 3 0 0,0 0 2 0 0,0 0-4 0 0,0 0-20 0 0,0 0-13 0 0,0 0 22 0 0,0 0 10 0 0,0 0 12 0 0,0 0 3 0 0,0 0-11 0 0,0 0 1 0 0,0 0-19 0 0,0 0-5 0 0,27 0-1 0 0,45 0 24 0 0,-72 0-38 0 0,0 0 22 0 0,0 0 5 0 0,0 0 24 0 0,0 0-32 0 0,0 0-7 0 0,0 0-4 0 0,0 0-3 0 0,0 0-12 0 0,0 0-7 0 0,0 0-22 0 0,0 0-9 0 0,0 0-24 0 0,0 0-40 0 0,0 0-30 0 0,0 0-33 0 0,0 0-20 0 0,0 0-23 0 0,0 0 25 0 0,12 3-2119 0 0,-9-2-2980 0 0,-2 2-1436 0 0,0-3-5230 0 0</inkml:trace>
  <inkml:trace contextRef="#ctx0" brushRef="#br0" timeOffset="1962.725">669 567 5249 0 0,'0'0'1711'0'0,"0"0"71"0"0,0 0 184 0 0,0 0 11 0 0,0 0-228 0 0,0 0-436 0 0,0 0-403 0 0,0 0-217 0 0,0 0-43 0 0,0 0 45 0 0,0 0 21 0 0,0 0-17 0 0,0 0-71 0 0,2 0-67 0 0,67-13 3608 0 0,3 8-2971 0 0,-24 9-604 0 0,-46 36 241 0 0,-4-25-760 0 0,-1-1 0 0 0,0 0 0 0 0,-1-1 0 0 0,0 1 0 0 0,-1-1 0 0 0,-1 1 0 0 0,0-2 0 0 0,-1 1-1 0 0,-7 10-74 0 0,11-17 16 0 0,-75 115 360 0 0,77-121-368 0 0,0 1 0 0 0,0 0 1 0 0,0 0-1 0 0,0 0 0 0 0,1 0 0 0 0,-1-1 0 0 0,0 1 1 0 0,0 0-1 0 0,1 0 0 0 0,-1 1 0 0 0,1-1 0 0 0,-1 0 1 0 0,1 0-1 0 0,-1 0 0 0 0,1 0 0 0 0,0 0 0 0 0,-1 1 1 0 0,1-1-1 0 0,0 0 0 0 0,0 0 0 0 0,0 1 0 0 0,0-1 1 0 0,0 0-1 0 0,0 0 0 0 0,0 0 0 0 0,0 1 1 0 0,1-1-1 0 0,-1 0 0 0 0,0 0 0 0 0,1 0 0 0 0,-1 1 1 0 0,1-1-1 0 0,-1 0 0 0 0,1 0 0 0 0,0 0 0 0 0,-1 0 1 0 0,1 0-1 0 0,0 0 0 0 0,0 0 0 0 0,0-1 0 0 0,0 1 1 0 0,-1 0-1 0 0,1 0 0 0 0,0 0 0 0 0,1-1-8 0 0,65 8 658 0 0,51-22 173 0 0,-99 14-798 0 0,-18 0-18 0 0,-1 0 17 0 0,0 0-14 0 0,0 0-6 0 0,0 0 7 0 0,0 0-8 0 0,0 0-15 0 0,0 0-36 0 0,0 0 42 0 0,0 0 33 0 0,0 0-24 0 0,0 0-19 0 0,0 0 14 0 0,0 0 13 0 0,0 0-12 0 0,0 0-19 0 0,0 0 0 0 0,0 0 17 0 0,0 0 10 0 0,0 0-3 0 0,0 0-14 0 0,0 0 8 0 0,0 0-1 0 0,0 0-6 0 0,0 0 7 0 0,0 0-10 0 0,0 0 20 0 0,0 0-2 0 0,0 0-13 0 0,0 0 11 0 0,0 0-23 0 0,0 0-10 0 0,0 0 4 0 0,0 0 6 0 0,0 0 22 0 0,0 0 3 0 0,0 0-7 0 0,0 0-10 0 0,0 0 6 0 0,0 0-8 0 0,0 0-1 0 0,0 0 12 0 0,0 0-1 0 0,0 0-13 0 0,0 0-13 0 0,0 0-2 0 0,0 0 6 0 0,0 0-5 0 0,0 0-15 0 0,0 0 12 0 0,0 0-7 0 0,0 0 12 0 0,0 0 5 0 0,0 0-1 0 0,0 0-21 0 0,0 0 9 0 0,0 0-2 0 0,0 0-19 0 0,0 0-6 0 0,0 0-19 0 0,0 0-8 0 0,0 0-2 0 0,0 0-1 0 0,0 0-42 0 0,0 0-17 0 0,0 0-24 0 0,-2-14-3601 0 0,0-1-6725 0 0,2 11-1391 0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3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10874 0 0,'0'0'2524'0'0,"0"0"-972"0"0,0 0-565 0 0,0 0-80 0 0,0 0 50 0 0,0 0-55 0 0,0 0-156 0 0,0 0-133 0 0,0 0-16 0 0,0 0 39 0 0,0 0 56 0 0,2 8 21 0 0,1-1-492 0 0,-2 1 0 0 0,1-1 0 0 0,-1 1 0 0 0,0-1 0 0 0,0 1 1 0 0,-1-1-1 0 0,0 1 0 0 0,-1 0 0 0 0,1-1 0 0 0,-1 1 0 0 0,-1-1 1 0 0,0 0-1 0 0,0 2-221 0 0,-66 97 1045 0 0,-25-38-1701 0 0,78-55-1355 0 0,12-5-7230 0 0,2-5-2702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0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4465 0 0,'0'0'3974'0'0,"0"0"-913"0"0,0 0-533 0 0,0 0-279 0 0,0 0-315 0 0,0 0-333 0 0,0 0-303 0 0,0 0-311 0 0,0 0-256 0 0,0 0-155 0 0,0 0-59 0 0,0 0 3 0 0,0 0-13 0 0,0 0-15 0 0,18 0 1358 0 0,363 0 818 0 0,-368-5-3217 0 0,-13 5 266 0 0,-4 5-1716 0 0,-13 12-1892 0 0,5-7-6350 0 0,7-7-2090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6841 0 0,'0'0'3657'0'0,"0"0"-1188"0"0,0 0-549 0 0,0 0-71 0 0,0 0-117 0 0,0 0-225 0 0,0 0-279 0 0,0 0-321 0 0,0 0-269 0 0,0 0-166 0 0,0 0-102 0 0,0 0-46 0 0,0 0-2 0 0,0 4 59 0 0,0 24 504 0 0,1 56 612 0 0,-4 0 1 0 0,-12 67-1498 0 0,7-94-140 0 0,8-59-5837 0 0,-1-3 4256 0 0,0 2-3359 0 0,1 2-6394 0 0</inkml:trace>
  <inkml:trace contextRef="#ctx0" brushRef="#br0" timeOffset="578.959">178 232 6265 0 0,'0'0'3281'0'0,"0"0"-956"0"0,0 0-489 0 0,0 0-182 0 0,0 0-142 0 0,0 0-90 0 0,0 0-119 0 0,0 0-142 0 0,0 0-171 0 0,0 0-184 0 0,0 0-149 0 0,0 0-107 0 0,20 0-71 0 0,129 0 888 0 0,-66-12-580 0 0,-89-7-219 0 0,-88-85-397 0 0,73 88 101 0 0,19 41-247 0 0,23 208 82 0 0,-19-152-90 0 0,-2-81-25 0 0,0 0 23 0 0,0 0 22 0 0,0 0 22 0 0,2-25 362 0 0,3 8-431 0 0,1 1-1 0 0,0 0 0 0 0,1 1 0 0 0,1 0 0 0 0,0 0 1 0 0,1 0-1 0 0,1 1 0 0 0,0 1 0 0 0,1-1 0 0 0,1 2 1 0 0,0-1 10 0 0,5-2-790 0 0,-4 11-4192 0 0,-12 4-246 0 0,-1 0-6516 0 0</inkml:trace>
  <inkml:trace contextRef="#ctx0" brushRef="#br0" timeOffset="966.248">623 139 11450 0 0,'0'0'2750'0'0,"0"0"-620"0"0,0 0-315 0 0,0 0-212 0 0,0 0-220 0 0,0 0-179 0 0,0 0-210 0 0,0 0-213 0 0,0 0-172 0 0,0 0-105 0 0,0 0-86 0 0,0 0-69 0 0,0 0-51 0 0,25-10-39 0 0,77-28-51 0 0,-47 28 207 0 0,-53 12-405 0 0,0 0 0 0 0,0 0 0 0 0,-1 0 1 0 0,1 0-1 0 0,-1 0 0 0 0,1 0 0 0 0,-1 0 0 0 0,0 0 1 0 0,0 0-1 0 0,0 1 0 0 0,0-1 0 0 0,0 1 0 0 0,0-1 1 0 0,-1 1-1 0 0,1-1 0 0 0,-1 1 0 0 0,0-1 0 0 0,0 1 1 0 0,0-1-1 0 0,0 1 0 0 0,0-1 0 0 0,0 1 0 0 0,-1-1 1 0 0,1 1-1 0 0,-1-1 0 0 0,0 1 0 0 0,1-1 0 0 0,-1 0 1 0 0,0 1-1 0 0,-1-1 0 0 0,1 0 0 0 0,0 0 0 0 0,-1 0 1 0 0,0 2-11 0 0,-156 169 230 0 0,158-172-225 0 0,-1 0 0 0 0,0 0 0 0 0,0 0 0 0 0,0 0 0 0 0,0 0 0 0 0,1 1 0 0 0,-1-1 0 0 0,1 0 0 0 0,-1 0 0 0 0,1 1-1 0 0,-1-1 1 0 0,1 0 0 0 0,0 1 0 0 0,0-1 0 0 0,-1 1 0 0 0,1-1 0 0 0,0 0 0 0 0,0 1 0 0 0,1-1 0 0 0,-1 1 0 0 0,0-1 0 0 0,0 0 0 0 0,1 1 0 0 0,-1-1-1 0 0,0 0 1 0 0,1 1 0 0 0,0-1 0 0 0,-1 0 0 0 0,1 0 0 0 0,0 1 0 0 0,-1-1 0 0 0,1 0 0 0 0,0 0 0 0 0,0 0 0 0 0,0 0 0 0 0,0 0 0 0 0,0 0 0 0 0,0 0-1 0 0,0 0 1 0 0,1-1 0 0 0,-1 1 0 0 0,0 0 0 0 0,0-1 0 0 0,1 1 0 0 0,-1-1 0 0 0,0 1 0 0 0,1-1 0 0 0,-1 0 0 0 0,0 1 0 0 0,1-1 0 0 0,-1 0-1 0 0,0 0 1 0 0,1 0 0 0 0,-1 0 0 0 0,1 0-5 0 0,82-1 481 0 0,2-21-843 0 0,-81 16-1209 0 0,-4 4-5538 0 0,0 2-4826 0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19 653 10762 0 0,'0'0'2098'0'0,"0"0"-387"0"0,0 0-239 0 0,0 0-13 0 0,0 0-26 0 0,0 0-106 0 0,0 0-256 0 0,0 0-318 0 0,0 0-261 0 0,0 0-134 0 0,0 0-73 0 0,0 0-20 0 0,0 0-27 0 0,-8 2 250 0 0,-2 61 621 0 0,17 203 570 0 0,-7-263-1657 0 0,0 0-1 0 0,0 0 0 0 0,0 0 0 0 0,0 1 0 0 0,0-1 0 0 0,1 0 0 0 0,-1 0 0 0 0,1 0 1 0 0,0 0-1 0 0,0 0 0 0 0,0 0 0 0 0,0 0 0 0 0,1-1 0 0 0,-1 1 0 0 0,1 0 0 0 0,0-1 1 0 0,0 1-1 0 0,0-1 0 0 0,0 1 0 0 0,0-1 0 0 0,0 0 0 0 0,0 0 0 0 0,1 0 0 0 0,-1 0 0 0 0,1 0 1 0 0,0-1-1 0 0,0 1 0 0 0,-1-1 0 0 0,1 1 0 0 0,0-1 0 0 0,0 0 0 0 0,0-1 0 0 0,0 1 1 0 0,0 0-1 0 0,0-1 0 0 0,0 1 0 0 0,2-1-21 0 0,3-2 54 0 0,0 0 0 0 0,0 0 0 0 0,-1-1 0 0 0,1 0 0 0 0,-1 0 0 0 0,0-1 0 0 0,0 0-1 0 0,0 0 1 0 0,-1-1 0 0 0,1 0 0 0 0,-1 0 0 0 0,0 0 0 0 0,0-1 0 0 0,-1 0 0 0 0,0 0 0 0 0,0-1 0 0 0,0 1 0 0 0,2-5-54 0 0,4-3 46 0 0,129-173 79 0 0,-137 182-123 0 0,4 3-269 0 0,-4 16 247 0 0,13 41 102 0 0,31 68-125 0 0,-45-120 61 0 0,1 1 0 0 0,0-1 0 0 0,-1 0 0 0 0,1 0 0 0 0,0 0 0 0 0,0 0 0 0 0,1-1 0 0 0,-1 1 0 0 0,1-1 0 0 0,-1 0-1 0 0,1 0 1 0 0,0 0 0 0 0,-1 0 0 0 0,1-1 0 0 0,0 1 0 0 0,0-1 0 0 0,0 0 0 0 0,1 0 0 0 0,-1-1 0 0 0,0 1 0 0 0,0-1 0 0 0,0 0 0 0 0,0 0 0 0 0,1 0-1 0 0,-1-1 1 0 0,0 1 0 0 0,0-1 0 0 0,0 0 0 0 0,3-1-18 0 0,4-3 73 0 0,0-1 0 0 0,0 0-1 0 0,-1 0 1 0 0,0-1 0 0 0,0 0 0 0 0,0-1-1 0 0,-1 0 1 0 0,0 0 0 0 0,-1-1-1 0 0,0 0 1 0 0,0-1 0 0 0,-1 1 0 0 0,1-3-73 0 0,4-4 48 0 0,-5 9-64 0 0,-1-2 0 0 0,-1 1 1 0 0,1-1-1 0 0,-1 1 0 0 0,-1-1 1 0 0,0-1-1 0 0,0 1 0 0 0,-1-1 1 0 0,0 1-1 0 0,-1-1 0 0 0,1-6 16 0 0,-3-39-3487 0 0,-10 35-1326 0 0,5 11-2563 0 0,4 1-4751 0 0</inkml:trace>
  <inkml:trace contextRef="#ctx0" brushRef="#br0" timeOffset="1308.941">967 1 18092 0 0,'0'0'1180'0'0,"0"0"-152"0"0,0 0-58 0 0,0 0 19 0 0,0 0-60 0 0,0 0-197 0 0,0 0-289 0 0,0 0-226 0 0,0 0-44 0 0,0 0 35 0 0,0 0 96 0 0,0 0 64 0 0,0 0-9 0 0,2 19-39 0 0,11 132 388 0 0,-4 302 307 0 0,-16-178-1057 0 0,21-286-129 0 0,240-199 402 0 0,-255 211-233 0 0,1-1 1 0 0,0 1 0 0 0,0 0-1 0 0,-1-1 1 0 0,1 1 0 0 0,0-1-1 0 0,0 1 1 0 0,0 0-1 0 0,0-1 1 0 0,0 1 0 0 0,0-1-1 0 0,0 1 1 0 0,0 0 0 0 0,0-1-1 0 0,0 1 1 0 0,0-1 0 0 0,0 1-1 0 0,0 0 1 0 0,0-1-1 0 0,1 1 1 0 0,-1-1 0 0 0,0 1-1 0 0,0 0 1 0 0,1-1 0 0 0,-1 1-1 0 0,0-1 1 0 0,1 1 0 0 0,-1-1-1 0 0,1 1 1 0 0,-1-1 0 0 0,1 0-1 0 0,-1 1 1 0 0,1-1-1 0 0,-1 1 1 0 0,1-1 0 0 0,-1 0-1 0 0,1 0 1 0 0,-1 1 0 0 0,1-1-1 0 0,-1 0 1 0 0,1 0 0 0 0,0 0-1 0 0,-1 1 1 0 0,1-1-1 0 0,-1 0 1 0 0,1 0 0 0 0,0 0-1 0 0,-1 0 1 0 0,1 0 0 0 0,0 0-1 0 0,-1 0 1 0 0,1 0 0 0 0,-1-1-1 0 0,1 1 1 0 0,0 0 0 0 0,-1 0-1 0 0,1 0 1 0 0,-1-1-1 0 0,1 1 1 0 0,-1 0 0 0 0,1-1-1 0 0,-1 1 1 0 0,1-1 1 0 0,-1 14 48 0 0,-1 18-18 0 0,0-22-33 0 0,0-1 0 0 0,1 1 1 0 0,0 0-1 0 0,0 0 0 0 0,1 0 1 0 0,0 0-1 0 0,0-1 0 0 0,1 1 1 0 0,0 0-1 0 0,1-1 0 0 0,0 1 1 0 0,3 5 2 0 0,-1-7 1 0 0,0 0 0 0 0,0 0 0 0 0,1-1 0 0 0,0 1 0 0 0,0-2 0 0 0,0 1 0 0 0,1-1 0 0 0,-1 1 0 0 0,1-2 0 0 0,1 1 0 0 0,-1-1 0 0 0,1 0 0 0 0,-1-1 0 0 0,1 0 0 0 0,0 0 0 0 0,0 0 0 0 0,1-1 0 0 0,-1-1 0 0 0,0 1 0 0 0,1-1 0 0 0,-1-1 0 0 0,3 1-1 0 0,-2-2 13 0 0,0 1 0 0 0,0-1 0 0 0,0-1-1 0 0,0 0 1 0 0,0 0 0 0 0,-1 0 0 0 0,1-1-1 0 0,-1-1 1 0 0,0 0 0 0 0,0 0 0 0 0,0 0-1 0 0,0-1 1 0 0,-1 0 0 0 0,3-2-13 0 0,4-6 22 0 0,0-1 1 0 0,-1 0-1 0 0,0 0 0 0 0,-1-1 1 0 0,-1-1-1 0 0,0 0 1 0 0,-1-1-1 0 0,-1 0 0 0 0,6-15-22 0 0,-12 26 3 0 0,-1-1 0 0 0,0 1 0 0 0,0-1-1 0 0,-1 1 1 0 0,0-1 0 0 0,0 0 0 0 0,-1 1-1 0 0,1-1 1 0 0,-1 0 0 0 0,-1 0 0 0 0,1 1-1 0 0,-2-6-2 0 0,1 10-8 0 0,1 0-1 0 0,0 0 0 0 0,-1 0 1 0 0,0 0-1 0 0,1 0 0 0 0,-1 0 1 0 0,0 0-1 0 0,0 0 0 0 0,0 0 1 0 0,-1 0-1 0 0,1 1 0 0 0,0-1 0 0 0,-1 0 1 0 0,1 1-1 0 0,-1-1 0 0 0,1 1 1 0 0,-1-1-1 0 0,0 1 0 0 0,0 0 1 0 0,1 0-1 0 0,-1 0 0 0 0,0 0 1 0 0,0 0-1 0 0,0 0 0 0 0,0 0 0 0 0,0 1 1 0 0,0-1-1 0 0,-1 1 0 0 0,1-1 1 0 0,0 1-1 0 0,0 0 0 0 0,0 0 1 0 0,0 0-1 0 0,-1 0 0 0 0,1 0 0 0 0,0 0 1 0 0,0 1-1 0 0,0-1 0 0 0,0 1 1 0 0,-1 0 8 0 0,-6 3-40 0 0,0 1 0 0 0,0 1 0 0 0,1-1 0 0 0,0 1 0 0 0,0 1 0 0 0,0-1 0 0 0,1 1 0 0 0,0 1 0 0 0,0-1 0 0 0,1 1 0 0 0,-5 7 40 0 0,4-7-24 0 0,0 1 0 0 0,1 0 0 0 0,0 0 1 0 0,0 0-1 0 0,0 1 0 0 0,2 0 0 0 0,-1 0 1 0 0,1 0-1 0 0,0 0 0 0 0,1 1 0 0 0,1 0 1 0 0,-1-1-1 0 0,2 1 0 0 0,-1 0 1 0 0,2 2 22 0 0,-1-9-3 0 0,1 0-1 0 0,1 0 1 0 0,-1-1-1 0 0,0 1 1 0 0,1 0-1 0 0,0 0 1 0 0,0-1-1 0 0,0 1 1 0 0,0-1-1 0 0,1 1 1 0 0,-1-1-1 0 0,1 1 1 0 0,0-1-1 0 0,0 0 1 0 0,0 0-1 0 0,0 0 1 0 0,1 0-1 0 0,-1 0 1 0 0,1 0-1 0 0,0-1 0 0 0,0 1 1 0 0,0-1-1 0 0,0 0 1 0 0,0 0-1 0 0,0 0 1 0 0,0 0-1 0 0,1 0 1 0 0,2 0 4 0 0,15 5 18 0 0,0-2 0 0 0,1 0 1 0 0,0-1-1 0 0,0-1 0 0 0,-1-1 0 0 0,2-1 1 0 0,-1-1-1 0 0,0-1 0 0 0,0-1 0 0 0,-1-1 1 0 0,1-1-1 0 0,0-1 0 0 0,-1-1 0 0 0,0 0 1 0 0,0-2-1 0 0,11-6-18 0 0,-8 3 27 0 0,-2 0 0 0 0,1-2-1 0 0,-2-1 1 0 0,0 0 0 0 0,0-2 0 0 0,-1 0 0 0 0,-1-1 0 0 0,-1-1-1 0 0,-1-1 1 0 0,0 0 0 0 0,-1-1 0 0 0,-2-1 0 0 0,0-1 0 0 0,-1 0-1 0 0,-1-1 1 0 0,3-9-27 0 0,-5-37 159 0 0,-11 67-159 0 0,-1 1 0 0 0,1 0-1 0 0,-1 0 1 0 0,1 1 0 0 0,-1-1 0 0 0,0 0 0 0 0,1 0 0 0 0,-1 1-1 0 0,0-1 1 0 0,0 1 0 0 0,1 0 0 0 0,-1-1 0 0 0,0 1-1 0 0,0 0 1 0 0,0 0 0 0 0,1 0 0 0 0,-1 0 0 0 0,0 1 0 0 0,0-1-1 0 0,1 0 1 0 0,-1 1 0 0 0,0-1 0 0 0,0 1 0 0 0,1-1-1 0 0,-1 1 1 0 0,0 0 0 0 0,1 0 0 0 0,-1 0 0 0 0,0 0 0 0 0,-82 63-170 0 0,83-64 166 0 0,0 0 1 0 0,0 0-1 0 0,0 0 0 0 0,0 1 0 0 0,0-1 0 0 0,0 1 1 0 0,0-1-1 0 0,1 0 0 0 0,-1 1 0 0 0,0-1 0 0 0,0 1 0 0 0,1 0 1 0 0,-1-1-1 0 0,0 1 0 0 0,1 0 0 0 0,-1-1 0 0 0,0 1 1 0 0,1 0-1 0 0,-1 0 0 0 0,1 0 0 0 0,-1-1 0 0 0,1 1 1 0 0,0 0-1 0 0,-1 0 0 0 0,1 0 0 0 0,0 0 0 0 0,0 0 0 0 0,-1 0 1 0 0,1 0-1 0 0,0 0 0 0 0,0-1 0 0 0,0 1 0 0 0,0 0 1 0 0,0 0-1 0 0,0 0 0 0 0,1 0 0 0 0,-1 0 0 0 0,0 0 0 0 0,0 0 1 0 0,1 0-1 0 0,-1 0 0 0 0,0 0 0 0 0,1-1 0 0 0,-1 1 1 0 0,1 0-1 0 0,-1 0 0 0 0,1 0 0 0 0,0-1 0 0 0,-1 1 0 0 0,1 0 1 0 0,0-1-1 0 0,-1 1 0 0 0,1-1 0 0 0,0 1 0 0 0,0-1 1 0 0,-1 1-1 0 0,1-1 0 0 0,0 1 0 0 0,0-1 0 0 0,0 0 0 0 0,0 1 1 0 0,0-1-1 0 0,0 0 0 0 0,0 0 0 0 0,0 1 4 0 0,122-1 35 0 0,-120 1-38 0 0,-1 1 0 0 0,0-1 0 0 0,1 0 0 0 0,-1 1 0 0 0,0 0 0 0 0,0-1 0 0 0,0 1 0 0 0,0 0 0 0 0,0 0 0 0 0,0 0 0 0 0,0 0 0 0 0,-1 0 1 0 0,1 1-1 0 0,-1-1 0 0 0,0 1 0 0 0,1-1 0 0 0,-1 0 0 0 0,0 1 0 0 0,-1 0 0 0 0,1-1 0 0 0,0 1 0 0 0,-1 0 0 0 0,1-1 0 0 0,-1 1 0 0 0,0 0 0 0 0,0 0 0 0 0,0-1 0 0 0,0 1 0 0 0,0 0 0 0 0,-1-1 0 0 0,1 1 0 0 0,-1 0 0 0 0,0-1 1 0 0,0 1 1 0 0,1 9 2 0 0,0-2 8 0 0,-1-5-11 0 0,0-1 1 0 0,0 1-1 0 0,1-1 1 0 0,-1 1 0 0 0,1 0-1 0 0,0-1 1 0 0,1 1 0 0 0,-1-1-1 0 0,1 1 1 0 0,0-1 0 0 0,0 1-1 0 0,0-1 1 0 0,1 1 0 0 0,-1-1-1 0 0,1 0 1 0 0,0 0-1 0 0,1 0 1 0 0,-1 0 0 0 0,1 0-1 0 0,-1 0 1 0 0,1-1 0 0 0,0 1-1 0 0,1-1 1 0 0,-1 0 0 0 0,0 0-1 0 0,1 0 1 0 0,0 0 0 0 0,0-1-1 0 0,-1 1 1 0 0,3 0 1 0 0,4-1 14 0 0,1 1 1 0 0,-1-1-1 0 0,0-1 0 0 0,1 0 1 0 0,-1 0-1 0 0,1-1 0 0 0,-1 0 1 0 0,1-1-1 0 0,-1 0 0 0 0,1-1 1 0 0,-1 0-1 0 0,0-1 1 0 0,0 0-1 0 0,0 0 0 0 0,0-1 1 0 0,0-1-1 0 0,6-4-14 0 0,11-3 110 0 0,-2-1-1 0 0,1-1 1 0 0,-2-1 0 0 0,0-1-1 0 0,-1-2 1 0 0,0 0 0 0 0,-2-1-1 0 0,0-2-109 0 0,-13 11 43 0 0,0 3-8 0 0,-1 0 1 0 0,0-1-1 0 0,-1 0 0 0 0,0 0 1 0 0,-1-1-1 0 0,1 0 0 0 0,-1 1 1 0 0,-1-2-1 0 0,0 1 0 0 0,0 0 0 0 0,-1-1 1 0 0,0 0-1 0 0,-1 0 0 0 0,0 0 1 0 0,1-10-36 0 0,-3 19 0 0 0,0 0 1 0 0,0-1 0 0 0,0 1-1 0 0,0 0 1 0 0,0-1 0 0 0,0 1 0 0 0,0-1-1 0 0,0 1 1 0 0,0 0 0 0 0,-1-1 0 0 0,1 1-1 0 0,0 0 1 0 0,-1-1 0 0 0,1 1-1 0 0,-1 0 1 0 0,0 0 0 0 0,1-1 0 0 0,-1 1-1 0 0,0 0 1 0 0,0 0 0 0 0,0 0-1 0 0,0 0 1 0 0,0 0 0 0 0,0 0 0 0 0,0 0-1 0 0,0 0 1 0 0,0 1 0 0 0,0-1 0 0 0,0 0-1 0 0,-1 1 1 0 0,1-1 0 0 0,0 1-1 0 0,0-1 1 0 0,-1 1 0 0 0,1-1 0 0 0,0 1-1 0 0,-1 0 1 0 0,1 0 0 0 0,-1 0-1 0 0,1 0 1 0 0,0 0 0 0 0,-1 0 0 0 0,1 0-1 0 0,0 0 1 0 0,-1 0 0 0 0,1 1 0 0 0,-1-1-1 0 0,1 1 0 0 0,-10 2-15 0 0,0 0-1 0 0,1 1 1 0 0,-1 0-1 0 0,1 1 1 0 0,0 0 0 0 0,0 1-1 0 0,0 0 1 0 0,1 1-1 0 0,0 0 1 0 0,0 0-1 0 0,1 1 1 0 0,0 0-1 0 0,0 0 1 0 0,1 1-1 0 0,0 0 1 0 0,1 0-1 0 0,0 1 1 0 0,0 0 0 0 0,1 0-1 0 0,0 0 1 0 0,1 1-1 0 0,-1 3 16 0 0,0-6 0 0 0,1 0-1 0 0,1 1 1 0 0,0-1-1 0 0,0 1 1 0 0,1 0-1 0 0,0 0 1 0 0,0 0 0 0 0,1 0-1 0 0,0 0 1 0 0,0 0-1 0 0,1 1 1 0 0,1-1-1 0 0,0 0 1 0 0,0 0-1 0 0,0 0 1 0 0,1 0-1 0 0,1 0 1 0 0,-1 0-1 0 0,2-1 1 0 0,-1 1 0 0 0,1-1-1 0 0,0 0 1 0 0,1 0-1 0 0,0 0 1 0 0,0 0-1 0 0,0-1 1 0 0,1 0-1 0 0,1 0 1 0 0,3 3 0 0 0,8-1-58 0 0,0-1 0 0 0,1 0 0 0 0,0-2 0 0 0,0 0 0 0 0,0-1 0 0 0,0-1 0 0 0,1-1 0 0 0,0 0 0 0 0,0-2 0 0 0,0 0 0 0 0,0-1 0 0 0,7-2 58 0 0,19-4-2323 0 0,-27 1-2984 0 0,-8 1-6926 0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3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59 6561 0 0,'0'0'2728'0'0,"0"0"-716"0"0,0 0-342 0 0,0 0-165 0 0,0 0-182 0 0,0 0-216 0 0,0 0-229 0 0,0 0-161 0 0,0 0-63 0 0,0 0-54 0 0,0 0-49 0 0,0 0-31 0 0,0 0-47 0 0,-7 29-23 0 0,-24 91-45 0 0,-42 205 1389 0 0,64-268-1680 0 0,3-1-1 0 0,2 1 1 0 0,4 46-114 0 0,-1-97 14 0 0,1 0 0 0 0,1 0 0 0 0,-1 0 0 0 0,1 0 1 0 0,0 0-1 0 0,1-1 0 0 0,-1 1 0 0 0,1 0 0 0 0,0-1 0 0 0,0 1 0 0 0,1-1 0 0 0,0 0 0 0 0,0 0 0 0 0,0 0 0 0 0,0 0 0 0 0,1 0 0 0 0,0-1 0 0 0,0 1 0 0 0,0-1 1 0 0,1 0-1 0 0,-1-1 0 0 0,1 1 0 0 0,0-1 0 0 0,0 0 0 0 0,0 0 0 0 0,0 0 0 0 0,1-1 0 0 0,-1 1 0 0 0,1-1 0 0 0,-1-1 0 0 0,3 1-14 0 0,1-2 102 0 0,0-1 0 0 0,0 0 0 0 0,-1-1-1 0 0,1 0 1 0 0,-1 0 0 0 0,1-1 0 0 0,-1 0-1 0 0,0-1 1 0 0,0 1 0 0 0,0-2 0 0 0,-1 1-1 0 0,7-5-101 0 0,121-125 690 0 0,-132 130-674 0 0,45-59 96 0 0,-3-3 0 0 0,-3-1 0 0 0,-3-2 0 0 0,7-23-112 0 0,-24 48-3 0 0,-2-1-1 0 0,-2-1 0 0 0,-3 0 0 0 0,-1-1 1 0 0,-2-1-1 0 0,-1-12 4 0 0,-10 21 340 0 0,-1 39-244 0 0,0 0-23 0 0,-12 27-134 0 0,-8 25 132 0 0,3 1 0 0 0,1 0 0 0 0,3 1 0 0 0,3 1 0 0 0,2 0 0 0 0,2 0 0 0 0,2 45-71 0 0,4-90 31 0 0,-1 12 4 0 0,1-1 1 0 0,1 1 0 0 0,0-1 0 0 0,2 0 0 0 0,1 0 0 0 0,0 0 0 0 0,8 18-36 0 0,17 35 0 0 0,-25-103-6212 0 0,-4 17 3239 0 0,0 2-4091 0 0,0 3-4464 0 0</inkml:trace>
  <inkml:trace contextRef="#ctx0" brushRef="#br0" timeOffset="679.086">956 74 5121 0 0,'0'0'2525'0'0,"0"0"-356"0"0,0 0-179 0 0,0 0-161 0 0,0 0-306 0 0,0 0-343 0 0,0 0-353 0 0,0 0-209 0 0,0 0-87 0 0,0 0-19 0 0,0 0 19 0 0,0 0 3 0 0,-6 8-25 0 0,-35 69 586 0 0,-21 54-158 0 0,84-156 2321 0 0,58-104-2487 0 0,3-6-412 0 0,-82 134-352 0 0,-1 1-19 0 0,0 0-10 0 0,-5 18-267 0 0,0-7 285 0 0,0 0 1 0 0,1 0-1 0 0,0 1 1 0 0,1-1-1 0 0,1 1 1 0 0,-1-1-1 0 0,2 1 1 0 0,0 0-1 0 0,0 0 0 0 0,1-1 1 0 0,0 1-1 0 0,1 0 1 0 0,1 0-1 0 0,0 0 1 0 0,1 2 3 0 0,-2-11 27 0 0,0 0 0 0 0,0 0 0 0 0,0 0 1 0 0,0-1-1 0 0,1 1 0 0 0,-1 0 1 0 0,1-1-1 0 0,0 1 0 0 0,0 0 0 0 0,0-1 1 0 0,0 0-1 0 0,0 0 0 0 0,1 1 1 0 0,-1-1-1 0 0,1-1 0 0 0,-1 1 0 0 0,1 0 1 0 0,0-1-1 0 0,0 1 0 0 0,-1-1 0 0 0,1 0 1 0 0,0 0-1 0 0,0 0 0 0 0,0 0 1 0 0,0 0-1 0 0,1-1 0 0 0,-1 1 0 0 0,0-1 1 0 0,0 0-1 0 0,0 0 0 0 0,0 0 1 0 0,0-1-1 0 0,1 1 0 0 0,-1-1 0 0 0,0 1 1 0 0,0-1-1 0 0,0 0 0 0 0,0 0 1 0 0,1-1-29 0 0,6-2 104 0 0,0-1 0 0 0,0 1 0 0 0,-1-2 0 0 0,0 1 0 0 0,0-1 0 0 0,-1-1-1 0 0,1 1 1 0 0,-1-1 0 0 0,-1-1 0 0 0,0 0 0 0 0,2-2-103 0 0,3-6 10 0 0,0 0 0 0 0,-1-1 1 0 0,-1-1-1 0 0,-1 0 0 0 0,0 0 1 0 0,-1-1-1 0 0,1-10-10 0 0,-8 13-723 0 0,-6 13-7545 0 0,3 5 2076 0 0,2 4-5342 0 0</inkml:trace>
  <inkml:trace contextRef="#ctx0" brushRef="#br0" timeOffset="928.915">1545 15 9434 0 0,'0'0'3807'0'0,"0"0"-1246"0"0,0 0-662 0 0,0 0-164 0 0,0 0-101 0 0,0 0-146 0 0,0 0-226 0 0,0 0-290 0 0,0 0-309 0 0,0 0-270 0 0,0 0-182 0 0,0 0-110 0 0,0 0-29 0 0,-13 8 38 0 0,-41 26 8 0 0,51-33-104 0 0,0 1 0 0 0,0 0 0 0 0,0-1 0 0 0,0 2 0 0 0,0-1 0 0 0,0 0 0 0 0,0 1 0 0 0,1-1 0 0 0,-1 1 0 0 0,1 0 0 0 0,0-1 0 0 0,0 1 0 0 0,0 0 0 0 0,0 1 0 0 0,0-1 0 0 0,1 0 0 0 0,-1 1 0 0 0,1-1 0 0 0,0 0 0 0 0,0 1 0 0 0,0-1 0 0 0,1 1 0 0 0,-1 0 0 0 0,1-1 0 0 0,0 1 0 0 0,0 0 0 0 0,0-1 0 0 0,0 1-14 0 0,2 0 16 0 0,1 0 0 0 0,-1-1-1 0 0,1 1 1 0 0,0-1 0 0 0,0 0-1 0 0,0 1 1 0 0,0-2 0 0 0,1 1-1 0 0,-1 0 1 0 0,1-1 0 0 0,0 1-1 0 0,0-1 1 0 0,-1 0 0 0 0,1 0-1 0 0,1-1 1 0 0,-1 1 0 0 0,0-1-1 0 0,0 0 1 0 0,0 0 0 0 0,1 0-1 0 0,-1-1 1 0 0,1 1 0 0 0,-1-1-1 0 0,0 0 1 0 0,1-1 0 0 0,-1 1-1 0 0,5-1-15 0 0,95-9-857 0 0,-66 2-1947 0 0,-23 7-5707 0 0,-9 1-3495 0 0</inkml:trace>
  <inkml:trace contextRef="#ctx0" brushRef="#br0" timeOffset="1469.461">761 795 10266 0 0,'0'0'2549'0'0,"0"0"-586"0"0,0 0-383 0 0,0 0-168 0 0,0 0-162 0 0,0 0-227 0 0,0 0-248 0 0,0 0-199 0 0,0 0 13 0 0,0 0 32 0 0,0 0 28 0 0,0 0-25 0 0,0 0-138 0 0,3 11-94 0 0,12 37-88 0 0,-14-43-257 0 0,0 0 1 0 0,-1 1 0 0 0,1-1 0 0 0,-1 1 0 0 0,0-1-1 0 0,-1 1 1 0 0,1-1 0 0 0,-1 1 0 0 0,0-1-1 0 0,-1 0 1 0 0,1 1 0 0 0,-1-1 0 0 0,0 0 0 0 0,-2 4-48 0 0,-4 14 78 0 0,-1 6-122 0 0,1 0 1 0 0,1 0-1 0 0,2 1 1 0 0,1-1-1 0 0,1 15 44 0 0,3-43-249 0 0,0-1-149 0 0,0 0-199 0 0,0 0-281 0 0,0 0-410 0 0,2-7-5490 0 0,-1 3 560 0 0,1 1-2964 0 0</inkml:trace>
  <inkml:trace contextRef="#ctx0" brushRef="#br0" timeOffset="2129.986">954 957 13963 0 0,'0'0'2525'0'0,"0"0"-872"0"0,0 0-421 0 0,0 0-67 0 0,0 0-80 0 0,0 0-68 0 0,0 0-160 0 0,0 0-182 0 0,0 0-108 0 0,0 0-163 0 0,0 0-99 0 0,0 0-45 0 0,0 0-50 0 0,26-3-44 0 0,125-16 77 0 0,1 16-258 0 0,-157-12 199 0 0,-129-62 36 0 0,71 62 482 0 0,63 15-687 0 0,0 0-38 0 0,0 26-48 0 0,18 150 125 0 0,-16-113-61 0 0,21-82 416 0 0,172-123-293 0 0,-191 139-769 0 0,13-13 906 0 0,-13 11-3385 0 0,-2-1-3954 0 0,-2 5-4590 0 0</inkml:trace>
  <inkml:trace contextRef="#ctx0" brushRef="#br0" timeOffset="2478.355">1471 832 13547 0 0,'0'0'4110'0'0,"0"0"-2116"0"0,0 0-851 0 0,0 0-24 0 0,0 0 49 0 0,0 0-72 0 0,0 0-197 0 0,0 0-239 0 0,0 0-198 0 0,0 0-82 0 0,0 0-63 0 0,0 0-52 0 0,26-2-63 0 0,79-8-37 0 0,-53 7 191 0 0,-51 5-347 0 0,1-1-1 0 0,-1 1 1 0 0,0-1-1 0 0,0 1 1 0 0,0-1-1 0 0,0 1 1 0 0,0 0-1 0 0,-1-1 1 0 0,1 1-1 0 0,0 0 1 0 0,-1 0-1 0 0,1-1 0 0 0,-1 1 1 0 0,0 0-1 0 0,1 0 1 0 0,-1 0-1 0 0,0 0 1 0 0,0 0-1 0 0,0-1 1 0 0,-1 1-1 0 0,1 0 1 0 0,0 0-1 0 0,-1 0 1 0 0,1 0-1 0 0,-1-1 1 0 0,1 1-1 0 0,-1 0 1 0 0,0 0-1 0 0,0-1 1 0 0,0 1-1 0 0,0 0-8 0 0,-82 98 196 0 0,28-41 8 0 0,54-59-199 0 0,0 0 0 0 0,1 1 0 0 0,-1-1 0 0 0,1 1 0 0 0,-1-1 0 0 0,1 1 0 0 0,-1-1 0 0 0,0 1-1 0 0,1-1 1 0 0,0 1 0 0 0,-1-1 0 0 0,1 1 0 0 0,-1 0 0 0 0,1-1 0 0 0,0 1 0 0 0,-1 0 0 0 0,1-1 0 0 0,0 1 0 0 0,0 0 0 0 0,0 0 0 0 0,-1-1 0 0 0,1 1 0 0 0,0 0-1 0 0,0 0 1 0 0,0-1 0 0 0,0 1 0 0 0,0 0 0 0 0,0 0 0 0 0,1-1 0 0 0,-1 1 0 0 0,0 0 0 0 0,0 0 0 0 0,0-1 0 0 0,1 1 0 0 0,-1 0 0 0 0,0-1 0 0 0,1 1-1 0 0,-1 0 1 0 0,1-1 0 0 0,-1 1 0 0 0,0-1 0 0 0,1 1 0 0 0,-1-1 0 0 0,1 1 0 0 0,0-1 0 0 0,-1 1 0 0 0,1-1 0 0 0,-1 1 0 0 0,1-1 0 0 0,0 0 0 0 0,-1 1 0 0 0,1-1-1 0 0,0 0 1 0 0,0 1 0 0 0,-1-1 0 0 0,1 0 0 0 0,0 0 0 0 0,0 0 0 0 0,-1 0 0 0 0,1 0 0 0 0,0 0 0 0 0,0 0 0 0 0,0 0-5 0 0,94-15 451 0 0,-89 12-731 0 0,79-38 236 0 0,-57 27-2916 0 0,-1-1-4107 0 0,-19 11-5305 0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4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13003 0 0,'0'0'2808'0'0,"0"0"-815"0"0,0 0-506 0 0,0 0-103 0 0,0 0-101 0 0,0 0-177 0 0,0 0-222 0 0,0 0-237 0 0,0 0-197 0 0,0 0-116 0 0,0 0-94 0 0,4 17 679 0 0,-18 147 874 0 0,-20-42-1734 0 0,26-121-4925 0 0,4-29-1631 0 0,2 18 314 0 0,2 2-4661 0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 14403 0 0,'0'0'1352'0'0,"0"0"-199"0"0,0 0-209 0 0,0 0 24 0 0,0 0-112 0 0,0 0-224 0 0,0 0-296 0 0,0 0-368 0 0,0 0-248 0 0,0 0-184 0 0,0 0-112 0 0,0 0-232 0 0,0 0-512 0 0,0 0-2169 0 0,-29-8-8266 0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4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11146 0 0,'0'0'2035'0'0,"0"0"-558"0"0,0 0-93 0 0,0 0 92 0 0,0 0-35 0 0,0 0-201 0 0,0 0-273 0 0,0 0-284 0 0,0 0-141 0 0,0 0-40 0 0,0 0-10 0 0,0 0-29 0 0,-3 8 460 0 0,-86 40 462 0 0,2 17-835 0 0,86-62-544 0 0,1-1 1 0 0,0 1-1 0 0,-1-1 0 0 0,1 0 1 0 0,0 1-1 0 0,1-1 1 0 0,-1 1-1 0 0,0-1 0 0 0,1 1 1 0 0,-1-1-1 0 0,1 0 1 0 0,0 1-1 0 0,0-1 0 0 0,0 0 1 0 0,0 0-1 0 0,0 1 1 0 0,0-1-1 0 0,1 0 1 0 0,-1 0-1 0 0,0 0 0 0 0,1-1 1 0 0,0 1-1 0 0,0 0 1 0 0,-1-1-1 0 0,1 1 0 0 0,0-1 1 0 0,0 1-1 0 0,0-1 1 0 0,1 0-1 0 0,-1 0 0 0 0,0 0 1 0 0,0 0-1 0 0,1 0 1 0 0,-1 0-1 0 0,0-1 1 0 0,1 1-1 0 0,-1-1 0 0 0,1 0 1 0 0,-1 1-1 0 0,3-1-6 0 0,7 5 40 0 0,85 43 142 0 0,-88-39-208 0 0,-5-6 61 0 0,-1 0 1 0 0,1 0 0 0 0,-1 0-1 0 0,1 1 1 0 0,-1-1 0 0 0,0 1-1 0 0,-1 0 1 0 0,1 0 0 0 0,-1 0-1 0 0,1 0 1 0 0,-1 0 0 0 0,-1 1-1 0 0,1-1 1 0 0,0 1 0 0 0,-1-1-1 0 0,0 1 1 0 0,0 0 0 0 0,-1-1-1 0 0,1 4-35 0 0,-2-2 37 0 0,1-1-1 0 0,-1 1 0 0 0,-1 0 1 0 0,1-1-1 0 0,-1 1 1 0 0,0-1-1 0 0,0 0 0 0 0,-1 0 1 0 0,0 1-1 0 0,0-2 1 0 0,0 1-1 0 0,0 0 0 0 0,-1 0 1 0 0,1-1-1 0 0,-1 0 1 0 0,0 0-1 0 0,-1 0 0 0 0,1 0 1 0 0,-1-1-1 0 0,0 0 1 0 0,1 0-1 0 0,-1 0 0 0 0,-1 0 1 0 0,1-1-1 0 0,0 0 1 0 0,-1 0-1 0 0,1 0 0 0 0,-1-1 1 0 0,1 0-1 0 0,-1 0 1 0 0,0 0-1 0 0,1 0 0 0 0,-1-1 1 0 0,-5-1-37 0 0,-57-12-552 0 0,51-28-3801 0 0,17 30-596 0 0,0 3-7012 0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4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12 3305 0 0,'0'0'2160'0'0,"0"0"-295"0"0,0 0 68 0 0,0 0 266 0 0,0 0 147 0 0,0 0-119 0 0,0 0-386 0 0,0 0-450 0 0,0 0-347 0 0,0 0-234 0 0,0 0-149 0 0,0 0-29 0 0,0 0-38 0 0,3-2-65 0 0,12-7 681 0 0,-14 9-901 0 0,-1 8 1383 0 0,0 14-1374 0 0,-1 621 1600 0 0,-27-462-1816 0 0,2-68-208 0 0,25-113 33 0 0,1 0 1 0 0,0-1 0 0 0,0 1 0 0 0,0 0 0 0 0,0 0 0 0 0,-1-1-1 0 0,1 1 1 0 0,0 0 0 0 0,0 0 0 0 0,-1-1 0 0 0,1 1 0 0 0,0 0 0 0 0,0 0-1 0 0,-1 0 1 0 0,1 0 0 0 0,0-1 0 0 0,0 1 0 0 0,-1 0 0 0 0,1 0-1 0 0,0 0 1 0 0,-1 0 0 0 0,1 0 0 0 0,0 0 0 0 0,-1 0 0 0 0,1 0 0 0 0,0 0-1 0 0,-1 0 1 0 0,1 0 0 0 0,0 0 0 0 0,-1 0 0 0 0,1 0 0 0 0,0 0 0 0 0,0 0-1 0 0,-1 0 1 0 0,1 0 0 0 0,0 0 0 0 0,-1 1 0 0 0,1-1 0 0 0,0 0-1 0 0,0 0 1 0 0,-1 0 0 0 0,1 1 0 0 0,0-1 0 0 0,0 0 0 0 0,-1 0 0 0 0,1 0-1 0 0,0 1 1 0 0,0-1 0 0 0,0 0 0 0 0,-1 0 0 0 0,1 1 0 0 0,0-1-1 0 0,0 0 1 0 0,0 1 0 0 0,0-1 0 0 0,0 0 0 0 0,0 1 0 0 0,0-1 0 0 0,-1 0-1 0 0,1 1 1 0 0,0-1 72 0 0,-9-29-13176 0 0,9 26 10817 0 0,-2-4-6684 0 0</inkml:trace>
  <inkml:trace contextRef="#ctx0" brushRef="#br0" timeOffset="260.042">0 490 13275 0 0,'0'0'1231'0'0,"0"0"-443"0"0,0 0 99 0 0,0 0 284 0 0,0 0 232 0 0,0 0 5 0 0,0 0-296 0 0,0 0-265 0 0,0 0-188 0 0,0 0-74 0 0,0 0-39 0 0,0 0-41 0 0,36 5-67 0 0,110 14-88 0 0,-66-24 2 0 0,-66 0-297 0 0,2 1-42 0 0,134-49-700 0 0,-67-14-3561 0 0,-53 29-2127 0 0,-20 26 1875 0 0,-2 3-5315 0 0</inkml:trace>
  <inkml:trace contextRef="#ctx0" brushRef="#br0" timeOffset="641.006">696 41 8050 0 0,'0'0'2566'0'0,"0"0"-741"0"0,0 0-407 0 0,0 0-98 0 0,0 0-25 0 0,0 0 29 0 0,0 0-103 0 0,0 0-188 0 0,0 0-202 0 0,0 0-207 0 0,0 0-90 0 0,0 0-48 0 0,-3 33 35 0 0,-13 106 15 0 0,-12 6 824 0 0,19-102-1050 0 0,3 1 1 0 0,1 0-1 0 0,2 1 1 0 0,2-1-1 0 0,3 23-310 0 0,-2-63 16 0 0,0 1-1 0 0,0 0 0 0 0,1-1 1 0 0,-1 1-1 0 0,1-1 0 0 0,0 1 0 0 0,1-1 1 0 0,-1 0-1 0 0,1 0 0 0 0,-1 1 1 0 0,1-1-1 0 0,1 0 0 0 0,-1 0 1 0 0,0-1-1 0 0,1 1 0 0 0,0 0 1 0 0,0-1-1 0 0,0 1 0 0 0,0-1 0 0 0,1 0 1 0 0,-1 0-1 0 0,1-1 0 0 0,0 1 1 0 0,-1-1-1 0 0,1 1 0 0 0,0-1 1 0 0,1-1-1 0 0,-1 1 0 0 0,0 0 0 0 0,1-1 1 0 0,-1 0-1 0 0,0 0 0 0 0,1 0 1 0 0,-1-1-1 0 0,1 1 0 0 0,0-1 1 0 0,-1 0-1 0 0,1-1 0 0 0,-1 1 0 0 0,1-1 1 0 0,-1 0-1 0 0,2 0-15 0 0,81-43 299 0 0,31-6-111 0 0,-116 49-182 0 0,-1 1 0 0 0,1-1 1 0 0,-1 1-1 0 0,1 0 0 0 0,-1 0 1 0 0,1 0-1 0 0,-1 0 0 0 0,1 0 0 0 0,-1 0 1 0 0,1 1-1 0 0,-1-1 0 0 0,1 0 0 0 0,-1 1 1 0 0,1-1-1 0 0,-1 1 0 0 0,1-1 1 0 0,-1 1-1 0 0,0 0 0 0 0,1 0 0 0 0,-1 0 1 0 0,0-1-1 0 0,1 1 0 0 0,-1 0 0 0 0,0 1 1 0 0,0-1-1 0 0,0 0 0 0 0,0 0 1 0 0,0 0-1 0 0,0 1 0 0 0,-1-1 0 0 0,1 0 1 0 0,0 1-1 0 0,-1-1 0 0 0,1 1 0 0 0,-1-1 1 0 0,1 1-1 0 0,-1-1 0 0 0,1 1 1 0 0,-1-1-1 0 0,0 1 0 0 0,0-1 0 0 0,0 1 1 0 0,0-1-1 0 0,0 1 0 0 0,0-1 0 0 0,-1 1 1 0 0,1-1-1 0 0,0 1 0 0 0,-1-1 1 0 0,1 1-1 0 0,-1-1 0 0 0,1 1 0 0 0,-1-1-6 0 0,0 15 41 0 0,-13 72-49 0 0,33-90-1155 0 0,14-23-2016 0 0,-23 15-135 0 0,-1-1-3376 0 0,-6 7 2490 0 0,2-3-5245 0 0</inkml:trace>
  <inkml:trace contextRef="#ctx0" brushRef="#br0" timeOffset="1011.763">1169 700 6985 0 0,'0'0'2445'0'0,"0"0"-563"0"0,0 0-118 0 0,0 0 117 0 0,0 0-62 0 0,0 0-200 0 0,0 0-243 0 0,0 0-228 0 0,0 0-145 0 0,0 0-109 0 0,0 0-90 0 0,0 0-100 0 0,33 5-97 0 0,98 13-77 0 0,-68-24 155 0 0,-55 0-543 0 0,1 2-47 0 0,0-1 0 0 0,0 0-1 0 0,-1 0 1 0 0,0-1 0 0 0,0 0-1 0 0,-1 0 1 0 0,1-1 0 0 0,-1 0-1 0 0,-1-1 1 0 0,1 1 0 0 0,-1-1 0 0 0,-1 0-1 0 0,0-1 1 0 0,4-7-95 0 0,-8 12-2 0 0,1 0 0 0 0,-2 0 0 0 0,1-1 0 0 0,0 1-1 0 0,-1 0 1 0 0,0-1 0 0 0,0 1 0 0 0,0 0 0 0 0,0-1 0 0 0,-1 1 0 0 0,0 0 0 0 0,0-1 0 0 0,0 1 0 0 0,0 0 0 0 0,-1 0-1 0 0,1 0 1 0 0,-1 0 0 0 0,0 0 0 0 0,0 0 0 0 0,-1 0 0 0 0,1 1 0 0 0,-1-1 0 0 0,0 1 0 0 0,0 0 0 0 0,0 0 0 0 0,0 0 0 0 0,0 0-1 0 0,-1 0 1 0 0,1 1 0 0 0,-1-1 0 0 0,0 1 0 0 0,0 0 0 0 0,0 0 0 0 0,0 1 0 0 0,0-1 0 0 0,0 1 0 0 0,0 0 0 0 0,-1 0-1 0 0,1 0 1 0 0,0 0 0 0 0,-1 1 0 0 0,1 0 0 0 0,0 0 0 0 0,-1 0 0 0 0,1 1 0 0 0,0-1 0 0 0,-1 1 0 0 0,1 0 0 0 0,0 0 0 0 0,0 0-1 0 0,-1 1 1 0 0,1-1 0 0 0,-2 3 2 0 0,-5-1-8 0 0,1 2 0 0 0,0 0 0 0 0,0 0 0 0 0,0 1 0 0 0,1 0 1 0 0,0 1-1 0 0,0-1 0 0 0,0 2 0 0 0,1 0 0 0 0,0 0 0 0 0,1 0 0 0 0,-1 1 0 0 0,2 0 0 0 0,-1 0 0 0 0,1 1 0 0 0,1-1 0 0 0,0 1 0 0 0,0 1 0 0 0,1-1 0 0 0,0 1 0 0 0,1 0 0 0 0,0-1 0 0 0,1 2 0 0 0,0-1 0 0 0,1 0 0 0 0,0 2 8 0 0,1-8 0 0 0,1 1-1 0 0,0-1 0 0 0,1 1 0 0 0,-1-1 0 0 0,1 1 0 0 0,0-1 0 0 0,0 0 0 0 0,1 0 0 0 0,0 0 0 0 0,-1-1 0 0 0,2 1 0 0 0,-1 0 0 0 0,0-1 0 0 0,1 0 0 0 0,0 0 0 0 0,0 0 1 0 0,0 0-1 0 0,1-1 0 0 0,-1 0 0 0 0,1 1 0 0 0,0-2 0 0 0,0 1 1 0 0,119 45-57 0 0,2-38-1991 0 0,-77-18-8737 0 0,-40 7-1369 0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5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15107 0 0,'0'0'1621'0'0,"0"0"-266"0"0,0 0-22 0 0,0 0 81 0 0,0 0-55 0 0,0 0-258 0 0,0 0-313 0 0,0 0-197 0 0,0 0-91 0 0,0 0-6 0 0,0 0-37 0 0,0 0-69 0 0,0 0-58 0 0,2 35-49 0 0,5 112-47 0 0,13 212 399 0 0,-18-174-772 0 0,-17-167-1043 0 0,-1-30-3558 0 0,15-20-1033 0 0,6 10-938 0 0,0 11-2458 0 0</inkml:trace>
  <inkml:trace contextRef="#ctx0" brushRef="#br0" timeOffset="303.203">296 173 4745 0 0,'0'0'2339'0'0,"0"0"148"0"0,0 0 158 0 0,0 0-190 0 0,0 0-513 0 0,0 0-606 0 0,0 0-400 0 0,0 0-113 0 0,0 0-84 0 0,0 0-87 0 0,-28 32-105 0 0,-91 97-122 0 0,-3-10 758 0 0,121-118-1176 0 0,-1-1 21 0 0,1 1-1 0 0,0 0 0 0 0,-1-1 0 0 0,1 1 0 0 0,-1 0 0 0 0,1 0 1 0 0,0 0-1 0 0,-1 0 0 0 0,1 0 0 0 0,0 0 0 0 0,0 0 0 0 0,0 1 1 0 0,0-1-1 0 0,0 0 0 0 0,0 1 0 0 0,0-1 0 0 0,1 1 0 0 0,-1-1 1 0 0,0 1-1 0 0,1-1 0 0 0,-1 1 0 0 0,1-1 0 0 0,-1 1 0 0 0,1-1 1 0 0,0 1-1 0 0,0 0 0 0 0,0-1 0 0 0,0 1 0 0 0,0-1 0 0 0,0 1 1 0 0,0 0-1 0 0,0-1 0 0 0,1 1 0 0 0,-1-1 0 0 0,1 1 0 0 0,-1 0 1 0 0,1-1-1 0 0,-1 1 0 0 0,1-1 0 0 0,0 0 0 0 0,0 1 0 0 0,0-1 1 0 0,0 0-1 0 0,0 1 0 0 0,1 0-27 0 0,171 35 967 0 0,-168-35-902 0 0,1 0 1 0 0,-1 0-1 0 0,0 1 1 0 0,0 0-1 0 0,0 0 1 0 0,-1 1-1 0 0,1-1 1 0 0,-1 1-1 0 0,1 0 0 0 0,-1 0 1 0 0,-1 0-1 0 0,1 1 1 0 0,0-1-1 0 0,-1 1 1 0 0,0 0-1 0 0,0 0 1 0 0,-1 0-1 0 0,1 0 1 0 0,-1 1-1 0 0,0-1 1 0 0,-1 1-1 0 0,2 3-65 0 0,13 55 506 0 0,-14-64-668 0 0,-1 1 0 0 0,0-1 1 0 0,1 1-1 0 0,-1-1 1 0 0,1 0-1 0 0,-1 1 1 0 0,1-1-1 0 0,-1 0 1 0 0,1 0-1 0 0,-1 0 0 0 0,1 0 1 0 0,-1 0-1 0 0,1 0 1 0 0,-1-1-1 0 0,0 1 1 0 0,1 0-1 0 0,-1-1 0 0 0,1 1 1 0 0,-1-1-1 0 0,0 1 1 0 0,1-1-1 0 0,-1 0 1 0 0,0 0-1 0 0,0 0 1 0 0,1 1-1 0 0,-1-1 0 0 0,0 0 1 0 0,0-1 161 0 0,6-5-5545 0 0,-2 3-6414 0 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5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15 108 0 0 0,'0'0'561'0'0,"0"0"485"0"0,0 0 396 0 0,0 0 230 0 0,0 0 50 0 0,0 0-113 0 0,0 0-163 0 0,0 0-140 0 0,0 0-79 0 0,0 0 0 0 0,-1-16-9 0 0,-4-48-28 0 0,0 41 3595 0 0,2 35-1411 0 0,34 352-1384 0 0,19-106-1773 0 0,-49-256-217 0 0,1 13 2 0 0,1 0-1 0 0,1 0 1 0 0,0-1 0 0 0,1 0-1 0 0,0 0 1 0 0,1 0 0 0 0,1 0-1 0 0,0-1 1 0 0,1 0 0 0 0,0-1 0 0 0,1 0-1 0 0,3 4-1 0 0,-9-16 17 0 0,0 1 0 0 0,0-1 0 0 0,-1 0 0 0 0,1 0 0 0 0,0 0 0 0 0,0 0 0 0 0,-1 0 0 0 0,1 0 0 0 0,0-1 0 0 0,-1 0 0 0 0,1 1 0 0 0,0-1 0 0 0,-1 0 0 0 0,1 0-1 0 0,-1 0 1 0 0,1-1 0 0 0,-1 1 0 0 0,0-1 0 0 0,1 1 0 0 0,-1-1 0 0 0,0 0 0 0 0,0 0 0 0 0,0 0 0 0 0,0 0 0 0 0,0 0 0 0 0,-1 0 0 0 0,1 0 0 0 0,-1-1 0 0 0,1 1 0 0 0,-1 0 0 0 0,0-1 0 0 0,0 1 0 0 0,0-1 0 0 0,0 0 0 0 0,-1 1-1 0 0,1-1 1 0 0,-1 0 0 0 0,1 1 0 0 0,-1-2-17 0 0,6-8-13 0 0,27-51 65 0 0,-3-1 0 0 0,-3-2 0 0 0,-3 0-1 0 0,-3-2 1 0 0,0-12-52 0 0,-15 36 45 0 0,-6 44-51 0 0,0 0 23 0 0,0 0-25 0 0,0 9-241 0 0,0 0 242 0 0,-2 20 0 0 0,0-1 1 0 0,2 0-1 0 0,1 1 0 0 0,1-1 1 0 0,2 0-1 0 0,0 0 0 0 0,2 0 1 0 0,1-1-1 0 0,2 0 0 0 0,0 0 1 0 0,2-1-1 0 0,1 0 0 0 0,1-1 1 0 0,7 10 6 0 0,-18-31 6 0 0,1-1 0 0 0,-1 0 0 0 0,1 0 0 0 0,0 0 1 0 0,0 0-1 0 0,0 0 0 0 0,1 0 0 0 0,-1-1 0 0 0,1 1 1 0 0,-1-1-1 0 0,1 0 0 0 0,0 0 0 0 0,0-1 0 0 0,0 1 0 0 0,0-1 1 0 0,0 0-1 0 0,0 0 0 0 0,0 0 0 0 0,0 0 0 0 0,1-1 1 0 0,-1 1-1 0 0,0-1 0 0 0,0 0 0 0 0,0-1 0 0 0,1 1 1 0 0,-1-1-1 0 0,0 0 0 0 0,0 0 0 0 0,0 0 0 0 0,0 0 0 0 0,0-1 1 0 0,0 0-1 0 0,0 1 0 0 0,0-2 0 0 0,-1 1 0 0 0,3-2-6 0 0,9-8 65 0 0,-1-2 0 0 0,0 0 0 0 0,-1 0 0 0 0,0-1 0 0 0,-1-1 0 0 0,-1 0 0 0 0,0 0 0 0 0,0-4-65 0 0,-1 4 45 0 0,12-18 40 0 0,-1-1 0 0 0,-1 0 1 0 0,-2-1-1 0 0,-2-1 1 0 0,-2-1-1 0 0,-1 0 1 0 0,-2-1-1 0 0,-1-1 1 0 0,-2 1-1 0 0,-2-1 1 0 0,0-20-86 0 0,-5 39 17 0 0,0 15-8 0 0,0 1 0 0 0,0-1 0 0 0,-1 0 0 0 0,0 0 0 0 0,0 0 0 0 0,0 0 0 0 0,-1 0 0 0 0,0 0 0 0 0,0 0 0 0 0,0 0 0 0 0,-1 0 0 0 0,0 0 1 0 0,0 1-1 0 0,0-1 0 0 0,-1 1 0 0 0,0 0 0 0 0,0-1 0 0 0,-2-2-9 0 0,4 7-40 0 0,0 1 0 0 0,0-1 0 0 0,0 1 0 0 0,1-1 0 0 0,-1 1 1 0 0,0 0-1 0 0,0-1 0 0 0,0 1 0 0 0,0 0 0 0 0,0 0 0 0 0,0 0 0 0 0,0-1 0 0 0,0 1 1 0 0,0 0-1 0 0,0 0 0 0 0,1 0 0 0 0,-1 0 0 0 0,0 1 0 0 0,0-1 0 0 0,0 0 0 0 0,0 0 1 0 0,0 0-1 0 0,0 1 0 0 0,0-1 0 0 0,0 1 0 0 0,0-1 0 0 0,1 1 0 0 0,-1-1 0 0 0,0 1 1 0 0,0-1-1 0 0,1 1 0 0 0,-1-1 0 0 0,0 1 0 0 0,1 0 0 0 0,-1 0 0 0 0,0-1 0 0 0,1 1 1 0 0,-1 0-1 0 0,1 0 0 0 0,0 0 0 0 0,-1-1 0 0 0,1 1 0 0 0,-1 0 0 0 0,1 0 0 0 0,0 0 1 0 0,0 1 39 0 0,-15 44-2599 0 0,11-21 452 0 0,1-6-2558 0 0,3-16 3415 0 0,-4 15-10475 0 0</inkml:trace>
  <inkml:trace contextRef="#ctx0" brushRef="#br0" timeOffset="366.671">1090 462 9658 0 0,'0'0'2106'0'0,"0"0"-464"0"0,0 0-179 0 0,0 0 44 0 0,0 0-37 0 0,0 0-216 0 0,0 0-351 0 0,0 0-326 0 0,0 0-207 0 0,0 0-130 0 0,-5 31-56 0 0,-13 101-33 0 0,24-71 81 0 0,-1-54-166 0 0,-2-2 15 0 0,0 0 1 0 0,0 0-1 0 0,0-1 0 0 0,0 0 0 0 0,1 0 0 0 0,-1 0 0 0 0,1 0 1 0 0,0 0-1 0 0,1-1 0 0 0,-1 0 0 0 0,1 0 0 0 0,-1 0 0 0 0,1 0 0 0 0,0-1 1 0 0,0 1-1 0 0,0-1 0 0 0,0-1 0 0 0,0 1 0 0 0,1-1 0 0 0,-1 0 0 0 0,0 0 1 0 0,1 0-1 0 0,-1-1 0 0 0,1 0 0 0 0,-1 0 0 0 0,1 0 0 0 0,-1-1 0 0 0,1 1 1 0 0,-1-1-1 0 0,0-1 0 0 0,1 1 0 0 0,-1-1 0 0 0,0 0 0 0 0,0 0 1 0 0,0-1-1 0 0,0 1 0 0 0,-1-1 0 0 0,1 0 0 0 0,-1 0 0 0 0,0-1 0 0 0,1 1 1 0 0,-1-1-1 0 0,-1 0 0 0 0,1 0 0 0 0,-1 0 0 0 0,1-1-81 0 0,0 0 58 0 0,0 0 0 0 0,0 0-1 0 0,0-1 1 0 0,-1 1 0 0 0,0-1 0 0 0,0 0-1 0 0,-1 1 1 0 0,1-1 0 0 0,-1 0 0 0 0,-1 0-1 0 0,1-1 1 0 0,-1 1 0 0 0,0 0 0 0 0,0-1-1 0 0,-1 1 1 0 0,0 0 0 0 0,0-1 0 0 0,-1 1-1 0 0,1 0 1 0 0,-1-1 0 0 0,-1 1 0 0 0,1 0-1 0 0,-1 0 1 0 0,0 0 0 0 0,0 0 0 0 0,-1 0-1 0 0,0 0 1 0 0,0 1 0 0 0,0-1 0 0 0,-4-3-58 0 0,0 3-42 0 0,-1 0 0 0 0,0 0 0 0 0,-1 1 0 0 0,1 0 0 0 0,-1 0 1 0 0,0 1-1 0 0,0 0 0 0 0,0 1 0 0 0,-1 0 0 0 0,1 0 1 0 0,-1 1-1 0 0,0 0 0 0 0,0 1 0 0 0,1 0 0 0 0,-1 0 0 0 0,0 1 1 0 0,-5 1 41 0 0,12-1-138 0 0,0 0 0 0 0,0 1 0 0 0,0-1 0 0 0,0 1 0 0 0,0-1 1 0 0,0 1-1 0 0,0 0 0 0 0,0 0 0 0 0,0 0 0 0 0,0 1 0 0 0,0-1 1 0 0,1 1-1 0 0,-1 0 0 0 0,0-1 0 0 0,1 1 0 0 0,0 0 0 0 0,-1 0 0 0 0,1 1 1 0 0,0-1-1 0 0,0 0 0 0 0,0 1 0 0 0,0-1 138 0 0,-9 19-4326 0 0,4 3-4413 0 0,7-16-1741 0 0</inkml:trace>
  <inkml:trace contextRef="#ctx0" brushRef="#br0" timeOffset="666.324">1505 730 8306 0 0,'0'0'2351'0'0,"0"0"-273"0"0,0 0-125 0 0,0 0-92 0 0,0 0-209 0 0,0 0-253 0 0,0 0-243 0 0,0 0-149 0 0,0 0-78 0 0,0 0-91 0 0,0 0-84 0 0,0 0-127 0 0,0 0-106 0 0,-6 0-106 0 0,5 0-389 0 0,-1 0 0 0 0,1-1 1 0 0,0 1-1 0 0,-1 0 0 0 0,1 0 1 0 0,0-1-1 0 0,0 1 0 0 0,-1 0 0 0 0,1-1 1 0 0,0 0-1 0 0,0 1 0 0 0,0-1 1 0 0,-1 0-1 0 0,1 1 0 0 0,0-1 1 0 0,0 0-1 0 0,0 0 0 0 0,0 0 0 0 0,0 0 1 0 0,1 0-1 0 0,-1 0 0 0 0,0 0 1 0 0,0 0-1 0 0,1 0 0 0 0,-1 0 0 0 0,1-1 1 0 0,-1 1-1 0 0,1 0 0 0 0,-1 0 1 0 0,1-1-1 0 0,0 1 0 0 0,-1 0 0 0 0,1-1 1 0 0,0 1-1 0 0,0 0 0 0 0,0-1 1 0 0,0 1-1 0 0,0 0 0 0 0,0-1 1 0 0,1 1-1 0 0,-1 0 0 0 0,0-1 0 0 0,1 1 1 0 0,-1 0-1 0 0,1 0 0 0 0,-1 0 1 0 0,1-1-1 0 0,0 1 0 0 0,0-1-26 0 0,5-23 163 0 0,1 1 0 0 0,1-1-1 0 0,2 1 1 0 0,0 1 0 0 0,1 0-1 0 0,2 0 1 0 0,0 1 0 0 0,1 1-1 0 0,1 0 1 0 0,2 1 0 0 0,-1 1 0 0 0,10-7-163 0 0,-21 22 218 0 0,1-2-3493 0 0,-10 4-5750 0 0,1 2-2828 0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234 621 672 0 0,'0'0'1252'0'0,"0"0"-251"0"0,0 0 236 0 0,0 0 550 0 0,0 0 427 0 0,0 0 107 0 0,0 0-228 0 0,0 0-448 0 0,0 0-328 0 0,0 0-147 0 0,0 0-3 0 0,0 0 32 0 0,2-7-150 0 0,7-22-214 0 0,-10 28-811 0 0,1 0 1 0 0,-1 1-1 0 0,1 0 0 0 0,-1-1 1 0 0,1 1-1 0 0,-1-1 0 0 0,1 1 1 0 0,-1 0-1 0 0,1-1 0 0 0,-1 1 1 0 0,0 0-1 0 0,1-1 0 0 0,-1 1 1 0 0,0 0-1 0 0,1 0 0 0 0,-1 0 1 0 0,0 0-1 0 0,1 0 0 0 0,-1 0 1 0 0,0 0-1 0 0,1 0 0 0 0,-1 0 1 0 0,0 0-1 0 0,1 0 0 0 0,-1 0 1 0 0,0 0-1 0 0,1 0 0 0 0,-1 1 1 0 0,0-1-1 0 0,1 0 0 0 0,-1 0 1 0 0,0 1-1 0 0,1-1 0 0 0,-1 1 1 0 0,1-1-1 0 0,-1 0 0 0 0,1 1 1 0 0,-1-1-1 0 0,1 1 0 0 0,-1-1 1 0 0,1 1-1 0 0,0-1 0 0 0,-1 1 1 0 0,1 0-25 0 0,-2 0 69 0 0,-19 14 123 0 0,1 0 0 0 0,0 1 1 0 0,1 1-1 0 0,1 1 0 0 0,0 1 0 0 0,2 0 0 0 0,0 1 0 0 0,-2 7-192 0 0,11-18 9 0 0,1 1 1 0 0,0 0-1 0 0,1 1 1 0 0,0-1-1 0 0,1 1 1 0 0,0 0-1 0 0,0 0 1 0 0,1 0-1 0 0,1 1 1 0 0,0-1-1 0 0,1 1 1 0 0,0-1-1 0 0,0 1 1 0 0,1-1-1 0 0,1 2-9 0 0,1-8 25 0 0,1-1-1 0 0,-1 1 1 0 0,1-1-1 0 0,0 1 0 0 0,0-1 1 0 0,0 0-1 0 0,1 0 1 0 0,-1 0-1 0 0,1-1 0 0 0,0 1 1 0 0,0-1-1 0 0,0 0 1 0 0,1 0-1 0 0,-1-1 0 0 0,1 1 1 0 0,-1-1-1 0 0,1 0 1 0 0,0 0-1 0 0,0 0 0 0 0,0-1 1 0 0,0 0-1 0 0,0 0 1 0 0,0 0-1 0 0,0 0 0 0 0,1-1 1 0 0,-1 0-1 0 0,0 0 1 0 0,0 0-1 0 0,0-1 0 0 0,1 0 1 0 0,-1 0-1 0 0,0 0 1 0 0,0-1-1 0 0,0 1-24 0 0,10-5 135 0 0,-1-1 1 0 0,0 0 0 0 0,0-1-1 0 0,0-1 1 0 0,-1 0-1 0 0,-1-1 1 0 0,1 0-1 0 0,7-9-135 0 0,7-8 86 0 0,-2-2 0 0 0,-1-1-1 0 0,-1 0 1 0 0,-1-2 0 0 0,-2 0-1 0 0,-2-2 1 0 0,0 0 0 0 0,-3-1-1 0 0,0 0 1 0 0,-3-1 0 0 0,-1-1 0 0 0,-1 0-1 0 0,-3 0 1 0 0,0-1 0 0 0,-3 0-1 0 0,-1 0 1 0 0,-2 0 0 0 0,-1 0 0 0 0,-4-16-86 0 0,4 43 3 0 0,0-1 0 0 0,-1 0 0 0 0,-1 1 0 0 0,0-1 0 0 0,-1 1 1 0 0,0-1-1 0 0,0 1 0 0 0,-1 0 0 0 0,-1 1 0 0 0,0-1 0 0 0,0 1 1 0 0,-1 0-1 0 0,-1 0 0 0 0,1 0 0 0 0,-2 1 0 0 0,-4-6-3 0 0,10 14-6 0 0,-1-1 0 0 0,1 1-1 0 0,-1-1 1 0 0,1 1-1 0 0,-1 0 1 0 0,1-1 0 0 0,-1 1-1 0 0,0 1 1 0 0,0-1 0 0 0,1 0-1 0 0,-1 1 1 0 0,0-1 0 0 0,0 1-1 0 0,0 0 1 0 0,0 0 0 0 0,1 0-1 0 0,-1 0 1 0 0,0 1 0 0 0,0-1-1 0 0,0 1 1 0 0,1 0 0 0 0,-1-1-1 0 0,0 1 1 0 0,0 1 0 0 0,1-1-1 0 0,-1 0 1 0 0,1 0 0 0 0,-1 1-1 0 0,1 0 1 0 0,0-1 0 0 0,0 1-1 0 0,0 0 1 0 0,0 0 0 0 0,0 0-1 0 0,0 0 1 0 0,-1 2 6 0 0,-54 90-20 0 0,48-65 30 0 0,2 1 1 0 0,0 0-1 0 0,3 0 0 0 0,0 1 1 0 0,2-1-1 0 0,1 1 0 0 0,2-1 1 0 0,3 19-11 0 0,-1-23 38 0 0,2 0 1 0 0,1 0-1 0 0,1-1 0 0 0,2 0 1 0 0,0 0-1 0 0,1-1 0 0 0,2 0 1 0 0,0-1-1 0 0,2 0 0 0 0,0-1 1 0 0,1 0-1 0 0,2-2 1 0 0,16 18-39 0 0,-28-32-10 0 0,0 0 0 0 0,0 0 0 0 0,0 0 1 0 0,1 0-1 0 0,-1-1 0 0 0,2 0 1 0 0,-1 0-1 0 0,0-1 0 0 0,1 0 1 0 0,0 0-1 0 0,0 0 0 0 0,0-1 0 0 0,0 0 1 0 0,1 0-1 0 0,-1-1 0 0 0,1 0 1 0 0,0 0-1 0 0,4 0 10 0 0,8-44-2557 0 0,-18 33 1430 0 0,4-17-7186 0 0,-5 18-3331 0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5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7290 0 0,'0'0'2196'0'0,"0"0"-280"0"0,0 0 34 0 0,0 0 53 0 0,0 0-136 0 0,0 0-297 0 0,0 0-350 0 0,0 0-309 0 0,0 0-173 0 0,0 0-108 0 0,0 0-87 0 0,0 0-39 0 0,0 0-50 0 0,17 30-29 0 0,54 91 11 0 0,-71-120-415 0 0,0 1 1 0 0,1-1-1 0 0,-1 1 0 0 0,0 0 0 0 0,1-1 0 0 0,0 1 0 0 0,-1-1 0 0 0,1 1 0 0 0,0-1 0 0 0,0 0 1 0 0,-1 1-1 0 0,1-1 0 0 0,0 0 0 0 0,1 1 0 0 0,-1-1 0 0 0,0 0 0 0 0,0 0 0 0 0,0 0 0 0 0,1 0 1 0 0,-1 0-1 0 0,0 0 0 0 0,1 0 0 0 0,-1-1 0 0 0,1 1 0 0 0,-1 0 0 0 0,1-1 0 0 0,-1 1 1 0 0,1-1-1 0 0,0 0 0 0 0,-1 0 0 0 0,1 1 0 0 0,1-1-21 0 0,3-1 180 0 0,3-1-87 0 0,1 1 0 0 0,-1-2 0 0 0,0 1 0 0 0,1-1-1 0 0,-1-1 1 0 0,-1 1 0 0 0,1-2 0 0 0,0 1-1 0 0,-1-1 1 0 0,0 0 0 0 0,0-1 0 0 0,0 0-1 0 0,-1 0 1 0 0,0-1 0 0 0,0 0 0 0 0,-1 0 0 0 0,0-1-1 0 0,0 1 1 0 0,-1-1 0 0 0,1-1 0 0 0,-2 1-1 0 0,1-1 1 0 0,-1 1 0 0 0,-1-1 0 0 0,0 0-1 0 0,0-1 1 0 0,0 1 0 0 0,-1-1 0 0 0,-1 1 0 0 0,0-1-1 0 0,0 1 1 0 0,-1-4-93 0 0,1 5-150 0 0,-1 7 87 0 0,0 0 0 0 0,1 0 1 0 0,-1 0-1 0 0,0 0 1 0 0,1 0-1 0 0,-1 0 1 0 0,0-1-1 0 0,0 1 1 0 0,0 0-1 0 0,0 0 1 0 0,0 0-1 0 0,0 0 1 0 0,-1 0-1 0 0,1-1 1 0 0,0 1-1 0 0,0 0 1 0 0,-1 0-1 0 0,1 0 1 0 0,-1 0-1 0 0,1 0 1 0 0,-1 0-1 0 0,1 0 1 0 0,-1 0-1 0 0,0 0 1 0 0,0 0-1 0 0,1 0 1 0 0,-1 0-1 0 0,0 1 1 0 0,0-1-1 0 0,0 0 1 0 0,0 1-1 0 0,0-1 1 0 0,0 0-1 0 0,0 1 1 0 0,0-1-1 0 0,0 1 1 0 0,0-1-1 0 0,0 1 1 0 0,0 0 62 0 0,-14 17-12027 0 0,15-15 9529 0 0,-4 8-8867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1025 4217 0 0,'0'0'2202'0'0,"0"0"-369"0"0,0 0-38 0 0,0 0 63 0 0,0 0-24 0 0,0 0-194 0 0,0 0-342 0 0,0 0-330 0 0,0 0-270 0 0,0 0-184 0 0,0 0-112 0 0,-1-2-58 0 0,5-1-151 0 0,0-1 0 0 0,1 0 0 0 0,0 1 0 0 0,0 0 0 0 0,0 0 0 0 0,0 0 0 0 0,0 1 0 0 0,1 0 0 0 0,-1 0 0 0 0,1 0 0 0 0,-1 1 0 0 0,1-1 0 0 0,0 1 0 0 0,0 1 0 0 0,-1-1 1 0 0,5 1-194 0 0,110-12 822 0 0,-120 12-827 0 0,0 0 36 0 0,0 0 45 0 0,0 0 57 0 0,-20 8 589 0 0,-119 19 416 0 0,138-27-1018 0 0,1 0 9 0 0,0 0-15 0 0,21 3-49 0 0,0-1 0 0 0,1-1 0 0 0,-1-1 0 0 0,0 0 0 0 0,0-2 0 0 0,0 0 0 0 0,3-2-65 0 0,82-6 45 0 0,28 11-487 0 0,-117 7-377 0 0,-11 3-6602 0 0,-5-7-4136 0 0</inkml:trace>
  <inkml:trace contextRef="#ctx0" brushRef="#br0" timeOffset="369.316">856 563 13131 0 0,'0'0'900'0'0,"0"0"-488"0"0,0 0-21 0 0,0 0 361 0 0,0 0 400 0 0,0 0 266 0 0,0 0 38 0 0,0 0-196 0 0,0 0-239 0 0,0 0-165 0 0,0 0-137 0 0,0 0-105 0 0,0 26-72 0 0,4 168 668 0 0,-5 156-62 0 0,1-343-1161 0 0,0 1 0 0 0,-1 0 0 0 0,0 0 0 0 0,-1-1 1 0 0,0 1-1 0 0,0-1 0 0 0,0 1 0 0 0,-1-1 0 0 0,0 0 0 0 0,0 0 0 0 0,-3 3 13 0 0,-10-3-2179 0 0,9-25-5477 0 0,7 11 1165 0 0,0-1-4023 0 0</inkml:trace>
  <inkml:trace contextRef="#ctx0" brushRef="#br0" timeOffset="623.328">607 578 9570 0 0,'0'0'1768'0'0,"0"0"-362"0"0,0 0-255 0 0,0 0-84 0 0,0 0-127 0 0,0 0-94 0 0,0 0 43 0 0,0 0 30 0 0,0 0 40 0 0,0 0 12 0 0,0 0-114 0 0,0 0-159 0 0,0 0-126 0 0,30 6-103 0 0,96 14-103 0 0,8-15 232 0 0,-86-5-660 0 0,153 8-2800 0 0,-173-5-560 0 0,-10-2-3153 0 0,-6-1-4550 0 0</inkml:trace>
  <inkml:trace contextRef="#ctx0" brushRef="#br0" timeOffset="1151.039">1603 559 3833 0 0,'0'0'2112'0'0,"0"0"-214"0"0,0 0-11 0 0,0 0 25 0 0,0 0-104 0 0,0 0-252 0 0,0 0-229 0 0,0 0-194 0 0,0 0-179 0 0,0 0-117 0 0,0 0-96 0 0,0 0-57 0 0,0 0-64 0 0,-2-14-75 0 0,-6-44-43 0 0,8 55-397 0 0,-1 0 1 0 0,1 0 0 0 0,-1 0 0 0 0,0 0-1 0 0,0-1 1 0 0,0 1 0 0 0,0 0-1 0 0,0 1 1 0 0,-1-1 0 0 0,1 0-1 0 0,-1 0 1 0 0,0 1 0 0 0,0-1-1 0 0,0 1 1 0 0,0-1 0 0 0,0 1-1 0 0,-1 0 1 0 0,1 0 0 0 0,-3-2-106 0 0,-3-3 358 0 0,4 4-302 0 0,0 1 0 0 0,0-1 0 0 0,-1 1 0 0 0,1-1 0 0 0,0 1 0 0 0,-1 1 1 0 0,0-1-1 0 0,1 0 0 0 0,-1 1 0 0 0,0 0 0 0 0,0 0 0 0 0,1 1 0 0 0,-1-1 0 0 0,0 1 1 0 0,0 0-1 0 0,0 0 0 0 0,0 1 0 0 0,0 0 0 0 0,1 0 0 0 0,-1 0 0 0 0,0 0 0 0 0,0 0 1 0 0,1 1-1 0 0,-1 0 0 0 0,1 0 0 0 0,0 0 0 0 0,-1 1 0 0 0,1 0 0 0 0,0-1 0 0 0,0 1 1 0 0,1 1-1 0 0,-1-1 0 0 0,1 0 0 0 0,-1 1-56 0 0,-2 5 15 0 0,0 0 0 0 0,0 0 0 0 0,1 1 0 0 0,0-1 0 0 0,0 1 0 0 0,1 0 0 0 0,1 0 0 0 0,-1 1 0 0 0,2-1 0 0 0,-1 1 0 0 0,2 0 0 0 0,-1 0 0 0 0,1 7-15 0 0,1 9 64 0 0,1 0 0 0 0,2-1 0 0 0,0 1 0 0 0,2 0 1 0 0,1-1-1 0 0,1 0 0 0 0,1 0 0 0 0,1-1 0 0 0,3 4-64 0 0,111 243 754 0 0,-113-249-689 0 0,-2 0-1 0 0,0 1 1 0 0,-1 0 0 0 0,-1 1 0 0 0,-1-1 0 0 0,-2 1 0 0 0,0 0 0 0 0,-2 0 0 0 0,-1 23-65 0 0,-3-35 30 0 0,0-1 1 0 0,-1 1 0 0 0,-1-1-1 0 0,0 0 1 0 0,0 0-1 0 0,-1 0 1 0 0,-1-1-1 0 0,0 0 1 0 0,-1 0 0 0 0,0-1-1 0 0,0 0 1 0 0,-1 0-1 0 0,0-1 1 0 0,-1 0 0 0 0,-7 4-31 0 0,9-6-5 0 0,0-1 1 0 0,0 0 0 0 0,-1 0 0 0 0,0-1-1 0 0,0 0 1 0 0,0-1 0 0 0,-1 0 0 0 0,1 0 0 0 0,-1-1-1 0 0,0 0 1 0 0,0-1 0 0 0,0 0 0 0 0,0-1-1 0 0,-1 0 1 0 0,1 0 0 0 0,0-1 0 0 0,0 0 0 0 0,-2-1 4 0 0,10 0-130 0 0,1 0 0 0 0,-1-1 0 0 0,0 1 0 0 0,1 0 0 0 0,-1 0 0 0 0,1-1 1 0 0,-1 1-1 0 0,1-1 0 0 0,0 0 0 0 0,0 1 0 0 0,-1-1 0 0 0,1 0 0 0 0,0 0 0 0 0,1 1 1 0 0,-1-1-1 0 0,0 0 0 0 0,0 0 0 0 0,1 0 0 0 0,-1 0 0 0 0,1 0 0 0 0,0 0 1 0 0,-1 0-1 0 0,1 0 0 0 0,0 0 0 0 0,0 0 0 0 0,1 0 0 0 0,-1 0 0 0 0,0-1 0 0 0,1 1 1 0 0,-1 0-1 0 0,1 1 0 0 0,-1-1 0 0 0,1 0 0 0 0,0 0 0 0 0,0 0 0 0 0,0 0 1 0 0,1-1 129 0 0,9-12-3441 0 0,-3 6-2093 0 0,-6 7 3179 0 0,5-7-10034 0 0</inkml:trace>
  <inkml:trace contextRef="#ctx0" brushRef="#br0" timeOffset="1818.065">1800 1384 3705 0 0,'0'0'2815'0'0,"0"0"-524"0"0,0 0-169 0 0,0 0-100 0 0,0 0-215 0 0,0 0-252 0 0,0 0-276 0 0,0 0-278 0 0,0 0-231 0 0,0 0-179 0 0,0 0-131 0 0,0 0-70 0 0,0 0-29 0 0,-5 4-17 0 0,-30 30 737 0 0,-11 20 589 0 0,-39 50-1091 0 0,80-97-798 0 0,0-3-2531 0 0,-3-3-5414 0 0,8-1-153 0 0</inkml:trace>
  <inkml:trace contextRef="#ctx0" brushRef="#br0" timeOffset="2076.545">1624 1295 7370 0 0,'0'0'1271'0'0,"0"0"-250"0"0,0 0 163 0 0,0 0 322 0 0,0 0 194 0 0,0 0-77 0 0,0 0-285 0 0,0 0-272 0 0,0 0-184 0 0,0 0-119 0 0,0 0-111 0 0,0 0-138 0 0,0 0-91 0 0,12 30-109 0 0,33 94-99 0 0,-14-47 41 0 0,16-20-945 0 0,-30-49-4769 0 0,-15-7-2259 0 0</inkml:trace>
  <inkml:trace contextRef="#ctx0" brushRef="#br0" timeOffset="2256.958">1931 1488 7482 0 0,'0'0'1672'0'0,"0"0"-237"0"0,0 0 17 0 0,0 0 10 0 0,0 0-190 0 0,0 0-305 0 0,0 0-350 0 0,0 0-295 0 0,0 0-175 0 0,0 0-107 0 0,0 0-88 0 0,0 0-59 0 0,-3 23-80 0 0,-7 69-184 0 0,11-68-7381 0 0,-1-24-651 0 0</inkml:trace>
  <inkml:trace contextRef="#ctx0" brushRef="#br0" timeOffset="2723.381">1981 1 5001 0 0,'0'0'2463'0'0,"0"0"-310"0"0,0 0-154 0 0,0 0-91 0 0,0 0-190 0 0,0 0-323 0 0,0 0-351 0 0,0 0-248 0 0,0 0-104 0 0,0 0-25 0 0,0 0-15 0 0,0 0-67 0 0,-15 26-108 0 0,-46 87-97 0 0,45-83-197 0 0,2-1 0 0 0,1 2 0 0 0,2 0 0 0 0,0 0 0 0 0,-2 18-183 0 0,4-13 35 0 0,0 4-20 0 0,-32 71-560 0 0,21-100-2919 0 0,5-11-8554 0 0,10-3 5150 0 0</inkml:trace>
  <inkml:trace contextRef="#ctx0" brushRef="#br0" timeOffset="2970.094">1684 178 7690 0 0,'0'0'2313'0'0,"0"0"-473"0"0,0 0-403 0 0,0 0-282 0 0,0 0-261 0 0,0 0-170 0 0,0 0-92 0 0,0 0-32 0 0,0 0 47 0 0,0 0 64 0 0,0 0-31 0 0,0 0-69 0 0,0 0-122 0 0,16 16-122 0 0,79 79 52 0 0,22 2-255 0 0,-59-65-5340 0 0,-50-27-979 0 0,-3-4-3887 0 0</inkml:trace>
  <inkml:trace contextRef="#ctx0" brushRef="#br0" timeOffset="3305.103">2042 401 6409 0 0,'0'0'2234'0'0,"0"0"-389"0"0,0 0-166 0 0,0 0-166 0 0,0 0-216 0 0,0 0-137 0 0,0 0-123 0 0,0 0-159 0 0,0 0-147 0 0,0 0-129 0 0,0 0-109 0 0,0 0-97 0 0,0 0-104 0 0,21 0-90 0 0,93 0 8 0 0,-112 2-190 0 0,0 0 0 0 0,-1 0 1 0 0,1 0-1 0 0,0 0 0 0 0,-1 0 1 0 0,1 0-1 0 0,-1 0 0 0 0,0 1 1 0 0,0-1-1 0 0,0 0 0 0 0,0 1 0 0 0,0-1 1 0 0,-1 1-1 0 0,1-1 0 0 0,-1 1 1 0 0,1-1-1 0 0,-1 1 0 0 0,0-1 1 0 0,0 1-1 0 0,0 0 0 0 0,0-1 1 0 0,0 1-1 0 0,-1-1 0 0 0,0 1 0 0 0,1-1 1 0 0,-1 1-1 0 0,0-1 0 0 0,0 1 1 0 0,0-1-1 0 0,0 0 0 0 0,-1 2-20 0 0,-4 7 101 0 0,3-7-72 0 0,1-1 1 0 0,-1 1-1 0 0,1 0 1 0 0,0 0-1 0 0,1 0 1 0 0,-1 0-1 0 0,1 0 1 0 0,-1 1-1 0 0,1-1 0 0 0,0 0 1 0 0,1 1-1 0 0,-1-1 1 0 0,1 1-1 0 0,0-1 1 0 0,0 1-1 0 0,0-1 1 0 0,1 0-1 0 0,0 2-29 0 0,2-3 74 0 0,0-1 0 0 0,1 0 0 0 0,-1 0 0 0 0,1 0 0 0 0,-1 0 0 0 0,1-1 0 0 0,0 1 0 0 0,0-1 0 0 0,0 0 0 0 0,0 0-1 0 0,0 0 1 0 0,0-1 0 0 0,0 1 0 0 0,0-1 0 0 0,0 0 0 0 0,0 0 0 0 0,0 0 0 0 0,0-1-74 0 0,76-10 802 0 0,-72 11-2526 0 0,-8 7-4037 0 0,-1-3-5540 0 0</inkml:trace>
  <inkml:trace contextRef="#ctx0" brushRef="#br0" timeOffset="3852.096">2187 1022 8786 0 0,'0'0'2356'0'0,"0"0"-565"0"0,0 0-292 0 0,0 0-113 0 0,0 0-167 0 0,0 0-161 0 0,0 0-213 0 0,0 0-222 0 0,0 0-172 0 0,0 0-161 0 0,0 0-88 0 0,0 0-60 0 0,-24 27-32 0 0,-70 84-29 0 0,68-60 50 0 0,27-44-91 0 0,-1-4-3 0 0,1-1-1 0 0,-1 0 1 0 0,0 1 0 0 0,1-1 0 0 0,-1 1 0 0 0,1-1-1 0 0,0 0 1 0 0,0 1 0 0 0,0-1 0 0 0,0 0 0 0 0,0 0-1 0 0,1 0 1 0 0,-1 0 0 0 0,0 0 0 0 0,1 0 0 0 0,0 0-1 0 0,-1 0 1 0 0,1 0 0 0 0,0-1 0 0 0,0 1-1 0 0,0-1 1 0 0,0 0 0 0 0,0 1 0 0 0,0-1 0 0 0,1 0-1 0 0,-1 0 1 0 0,0 0 0 0 0,0 0 0 0 0,1-1 0 0 0,-1 1-1 0 0,1-1 1 0 0,-1 1 0 0 0,1-1 0 0 0,-1 0 0 0 0,1 0-1 0 0,-1 0 1 0 0,1 0-37 0 0,95-18 1727 0 0,-78 9-1532 0 0,-1-1 0 0 0,0 0 0 0 0,-1-2 0 0 0,0 0 0 0 0,0-1 0 0 0,-2 0 0 0 0,0-2 0 0 0,0 0 0 0 0,-1 0 0 0 0,-1-2 0 0 0,-1 0 0 0 0,6-9-195 0 0,-6 6 54 0 0,-2 0 0 0 0,1-1 0 0 0,-2 0 0 0 0,-1-1 0 0 0,-1 0 0 0 0,-1 0 0 0 0,0-1 0 0 0,-2 1 0 0 0,0-5-54 0 0,-2 13-30 0 0,0 0 0 0 0,-1 0-1 0 0,0 0 1 0 0,-1 0 0 0 0,-1 0-1 0 0,0-1 1 0 0,-1 1 0 0 0,0 0-1 0 0,-1 0 1 0 0,-1 0 0 0 0,0 0-1 0 0,-1 0 1 0 0,0 1 0 0 0,-2 0-1 0 0,1 0 1 0 0,-7-11 30 0 0,10 22-23 0 0,-1 0 0 0 0,1 0 0 0 0,0 0 0 0 0,-1 0 0 0 0,0 0 0 0 0,1 0 0 0 0,-1 1 0 0 0,0-1 0 0 0,0 1 0 0 0,0 0 0 0 0,0 0 0 0 0,0 0 0 0 0,0 0 0 0 0,0 1 0 0 0,0-1-1 0 0,0 1 1 0 0,0 0 0 0 0,-1 0 0 0 0,1 0 0 0 0,0 0 0 0 0,0 0 0 0 0,0 1 0 0 0,0 0 0 0 0,0-1 0 0 0,0 1 0 0 0,0 0 0 0 0,0 0 0 0 0,0 1 0 0 0,-3 0 23 0 0,-72 58-275 0 0,70-50 276 0 0,1 0 0 0 0,1 0 0 0 0,0 1-1 0 0,0-1 1 0 0,1 1 0 0 0,1 0 0 0 0,0 1 0 0 0,0-1-1 0 0,1 1 1 0 0,0 0 0 0 0,1 0 0 0 0,1 0 0 0 0,0 0-1 0 0,0 0 1 0 0,1 8-1 0 0,0-9 8 0 0,0 0 0 0 0,0 1 0 0 0,1-1 0 0 0,1 0 0 0 0,0 0-1 0 0,0 0 1 0 0,1 0 0 0 0,1 0 0 0 0,-1-1 0 0 0,2 1 0 0 0,4 8-8 0 0,-1-5-127 0 0,0-1 0 0 0,1 0 0 0 0,0 0 0 0 0,1-1-1 0 0,0 0 1 0 0,1-1 0 0 0,0 0 0 0 0,1-1 0 0 0,0 0 0 0 0,1-1 0 0 0,0 0 0 0 0,0-1 0 0 0,1 0 0 0 0,0-2 0 0 0,1 1 0 0 0,-1-2 0 0 0,1 0 0 0 0,11 2 127 0 0,5-8-4761 0 0,-13-5-4901 0 0,-11 3 777 0 0</inkml:trace>
  <inkml:trace contextRef="#ctx0" brushRef="#br0" timeOffset="4101.432">2850 891 6033 0 0,'0'0'2261'0'0,"0"0"-299"0"0,0 0-63 0 0,0 0-62 0 0,0 0-184 0 0,0 0-237 0 0,0 0-262 0 0,0 0-233 0 0,-23 32-214 0 0,-68 104-198 0 0,16 7 177 0 0,55-76-835 0 0,19-52-3275 0 0,1 1-3543 0 0,0-13-3531 0 0</inkml:trace>
  <inkml:trace contextRef="#ctx0" brushRef="#br0" timeOffset="4395.229">2582 825 12803 0 0,'0'0'4091'0'0,"0"0"-2369"0"0,0 0-870 0 0,0 0-18 0 0,0 0 138 0 0,0 0 125 0 0,0 0-74 0 0,0 0-184 0 0,0 0-165 0 0,0 0-117 0 0,11 34-78 0 0,37 107-58 0 0,-7-58 167 0 0,68 58-114 0 0,-56-86-3228 0 0,-50-54-4244 0 0,-2-1-4715 0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1416 0 0,'0'0'5363'0'0,"0"0"-2179"0"0,0 0-706 0 0,0 0-141 0 0,0 0-210 0 0,0 0-328 0 0,0 0-347 0 0,32-4-294 0 0,98-12-242 0 0,-54-7 648 0 0,-66 15-1260 0 0,-6 5-247 0 0,0 1-1 0 0,-1 0 1 0 0,1-1-1 0 0,-1 0 0 0 0,0 0 1 0 0,0 0-1 0 0,0 0 0 0 0,0 0 1 0 0,0-1-1 0 0,-1 1 0 0 0,0-1 1 0 0,1 0-1 0 0,-2 0 0 0 0,1 0 1 0 0,0 0-1 0 0,-1 0 0 0 0,1 0 1 0 0,-1 0-1 0 0,0 0 1 0 0,0 0-1 0 0,-1-1 0 0 0,0 1 1 0 0,1 0-1 0 0,-1-1 0 0 0,-1 1 1 0 0,1 0-1 0 0,-1-1 0 0 0,1 1 1 0 0,-1 0-1 0 0,0 0 0 0 0,-1 0 1 0 0,1 0-1 0 0,-1 0 0 0 0,0 0 1 0 0,0 0-1 0 0,0 0 0 0 0,0 0 1 0 0,-1 1-1 0 0,1-1 1 0 0,-1 1-1 0 0,0 0 0 0 0,0 0 1 0 0,0 0-1 0 0,-1 0 0 0 0,1 1 1 0 0,-1-1-1 0 0,-1 0-56 0 0,0 0 6 0 0,-1 1-1 0 0,0 0 1 0 0,1 0-1 0 0,-1 1 1 0 0,0-1-1 0 0,-1 1 1 0 0,1 0-1 0 0,0 1 1 0 0,0 0-1 0 0,0 0 1 0 0,0 0-1 0 0,0 0 0 0 0,-1 1 1 0 0,1 0-1 0 0,0 1 1 0 0,0-1-1 0 0,1 1 1 0 0,-1 0-1 0 0,0 1 1 0 0,0-1-1 0 0,1 1 1 0 0,0 0-1 0 0,-1 1 1 0 0,1-1-1 0 0,1 1 1 0 0,-1 0-1 0 0,0 0 1 0 0,1 0-1 0 0,0 1 1 0 0,0 0-1 0 0,0 0 1 0 0,1 0-1 0 0,-1 1-5 0 0,0 0-1 0 0,1 0-1 0 0,0 1 0 0 0,1 0 1 0 0,0 0-1 0 0,0-1 0 0 0,0 1 1 0 0,1 0-1 0 0,0 1 0 0 0,0-1 1 0 0,0 0-1 0 0,1 0 0 0 0,1 0 0 0 0,-1 0 1 0 0,1 0-1 0 0,0 0 0 0 0,1 0 1 0 0,-1 0-1 0 0,1 0 0 0 0,1 0 1 0 0,-1 0-1 0 0,1-1 0 0 0,1 1 1 0 0,-1-1-1 0 0,1 0 0 0 0,0 0 1 0 0,0 0-1 0 0,1-1 0 0 0,-1 1 0 0 0,1-1 1 0 0,1 0-1 0 0,-1-1 0 0 0,1 1 1 0 0,-1-1-1 0 0,4 1 2 0 0,9 6-18 0 0,0-1 0 0 0,1-1-1 0 0,0-1 1 0 0,0 0 0 0 0,1-1 0 0 0,0-2-1 0 0,1 0 1 0 0,-1-1 0 0 0,4 0 18 0 0,22 0-4277 0 0,-2-2-4374 0 0,-35-2-3792 0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5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7930 0 0,'0'0'2552'0'0,"0"0"-439"0"0,0 0-209 0 0,0 0-54 0 0,0 0-15 0 0,0 0-85 0 0,0 0-215 0 0,0 0-275 0 0,0 0-256 0 0,0 0-200 0 0,0 0-161 0 0,0 0-107 0 0,0 0-68 0 0,-4-4-74 0 0,1 0-337 0 0,3 5-42 0 0,0-1-1 0 0,0 1 0 0 0,0-1 0 0 0,0 0 1 0 0,0 1-1 0 0,0-1 0 0 0,0 0 0 0 0,0 1 1 0 0,0-1-1 0 0,0 0 0 0 0,-1 1 1 0 0,1-1-1 0 0,0 0 0 0 0,0 1 0 0 0,0-1 1 0 0,-1 0-1 0 0,1 1 0 0 0,0-1 1 0 0,0 0-1 0 0,-1 0 0 0 0,1 1 0 0 0,0-1 1 0 0,-1 0-1 0 0,1 0 0 0 0,0 0 0 0 0,-1 1 1 0 0,1-1-1 0 0,0 0 0 0 0,-1 0 1 0 0,1 0-1 0 0,0 0 0 0 0,-1 0 0 0 0,1 0 1 0 0,0 0-1 0 0,-1 0 0 0 0,1 0 0 0 0,-1 0 1 0 0,1 0-1 0 0,0 0 0 0 0,-1 0 1 0 0,1 0-1 0 0,0 0 0 0 0,-1 0 0 0 0,1 0 1 0 0,0 0-1 0 0,-1 0 0 0 0,1-1 0 0 0,0 1 1 0 0,-1 0-1 0 0,1 0 0 0 0,0 0 1 0 0,-1-1-1 0 0,1 1 0 0 0,0 0 0 0 0,0 0 1 0 0,-1-1-1 0 0,1 1 0 0 0,0 0-14 0 0,-5 198 1303 0 0,52 104-715 0 0,15-38-354 0 0,-49-165-728 0 0,-13-98 231 0 0,0-1-77 0 0,-10-1-1743 0 0,-18-8-2476 0 0,10 1-2414 0 0,11 4 1979 0 0,-3 0-4888 0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5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11122 0 0,'0'0'1290'0'0,"0"0"-292"0"0,0 0 170 0 0,0 0 216 0 0,0 0 47 0 0,0 0-107 0 0,0 0-197 0 0,0 0-164 0 0,33-4-168 0 0,104-13-167 0 0,20 13 307 0 0,-51 11-703 0 0,-55-2-2143 0 0,0-3-5880 0 0,-43-2-3383 0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19:5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 1176 0 0,'0'0'932'0'0,"0"0"-85"0"0,0 0 127 0 0,0 0 261 0 0,0 0 212 0 0,0 0 10 0 0,0 0-43 0 0,0 0-87 0 0,0 0-91 0 0,0 0-50 0 0,0 0-61 0 0,0 0-50 0 0,0 0-96 0 0,-13-4 1986 0 0,13 4-2839 0 0,-1 0 0 0 0,1 0 1 0 0,0 0-1 0 0,0 0 0 0 0,0 0 1 0 0,-1 1-1 0 0,1-1 0 0 0,0 0 0 0 0,0 0 1 0 0,-1 0-1 0 0,1 0 0 0 0,0 0 0 0 0,0 0 1 0 0,0 0-1 0 0,-1 0 0 0 0,1 0 1 0 0,0 0-1 0 0,0 0 0 0 0,-1 0 0 0 0,1-1 1 0 0,0 1-1 0 0,0 0 0 0 0,0 0 1 0 0,-1 0-1 0 0,1 0 0 0 0,0 0 0 0 0,0 0 1 0 0,0 0-1 0 0,-1-1 0 0 0,1 1 1 0 0,0 0-1 0 0,0 0 0 0 0,0 0 0 0 0,0 0 1 0 0,-1-1-1 0 0,1 1 0 0 0,0 0 1 0 0,0 0-1 0 0,0 0 0 0 0,0-1 0 0 0,0 1 1 0 0,0 0-1 0 0,0 0 0 0 0,0-1 1 0 0,0 1-1 0 0,0 0 0 0 0,0 0 0 0 0,0-1 1 0 0,0 1-127 0 0,-14 26 999 0 0,12-20-1082 0 0,-5 9 98 0 0,2 0 1 0 0,-1 1-1 0 0,2-1 1 0 0,0 1-1 0 0,1 0 0 0 0,1 0 1 0 0,1 0-1 0 0,0 1 1 0 0,1-1-1 0 0,0 0 0 0 0,3 11-15 0 0,-3-21 13 0 0,1 0-1 0 0,1 0 0 0 0,-1-1 0 0 0,1 1 0 0 0,0-1 1 0 0,1 1-1 0 0,-1-1 0 0 0,1 0 0 0 0,0 1 0 0 0,0-1 1 0 0,0-1-1 0 0,1 1 0 0 0,0 0 0 0 0,0-1 0 0 0,0 0 1 0 0,1 0-1 0 0,-1 0 0 0 0,1-1 0 0 0,0 1 0 0 0,0-1 1 0 0,0 0-1 0 0,0-1 0 0 0,1 1 0 0 0,-1-1 0 0 0,1 0 1 0 0,-1 0-1 0 0,1-1 0 0 0,0 1 0 0 0,0-1 1 0 0,-1-1-1 0 0,2 1-12 0 0,4 0 58 0 0,0 0 1 0 0,1-1 0 0 0,-1 0 0 0 0,0 0-1 0 0,0-2 1 0 0,1 1 0 0 0,-1-1-1 0 0,0-1 1 0 0,0 0 0 0 0,-1 0-1 0 0,1-1 1 0 0,-1-1 0 0 0,0 0 0 0 0,0 0-1 0 0,9-7-58 0 0,-12 9 16 0 0,-1-2 0 0 0,0 1 0 0 0,1-1 0 0 0,-2 0 0 0 0,1 0 0 0 0,0 0 0 0 0,-1-1 0 0 0,0 0 0 0 0,0 0 0 0 0,-1 0 0 0 0,0-1 0 0 0,0 1 0 0 0,0-1 0 0 0,-1 0 0 0 0,0 0 0 0 0,0-1 0 0 0,-1 1 0 0 0,0-1 0 0 0,0 1 0 0 0,-1-1 0 0 0,0 1 0 0 0,0-1 0 0 0,-1 0 0 0 0,0 1 0 0 0,0-1 0 0 0,-1 0 0 0 0,0 0 0 0 0,0 1 0 0 0,-1-1 0 0 0,-2-6-16 0 0,-1 6-88 0 0,-1 0 1 0 0,0 1-1 0 0,0 0 0 0 0,0 0 0 0 0,-1 0 0 0 0,0 1 0 0 0,0 0 0 0 0,-1 0 0 0 0,0 1 0 0 0,0 0 0 0 0,0 0 0 0 0,-1 1 0 0 0,1 0 0 0 0,-1 0 1 0 0,0 1-1 0 0,-6-1 88 0 0,-39-8-2877 0 0,1 5-3351 0 0,35 6-5407 0 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0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78 130 2745 0 0,'0'0'2076'0'0,"0"0"-166"0"0,0 0 21 0 0,0 0 128 0 0,0 0-7 0 0,0 0-307 0 0,0 0-409 0 0,0 0-401 0 0,0 0-303 0 0,0 0-119 0 0,0 0-31 0 0,6-8 11 0 0,18-24 13 0 0,-18 24 5 0 0,-6 8-31 0 0,0 0-30 0 0,0 0 3 0 0,0 12 1272 0 0,-33 176 411 0 0,20-134-2011 0 0,4-14-77 0 0,-50 151-94 0 0,73-247-1474 0 0,18-32 1456 0 0,69-227 435 0 0,-93 241 885 0 0,-8 74-1080 0 0,0 0-31 0 0,0 0-64 0 0,0 0-24 0 0,0 0-32 0 0,0 0-31 0 0,11 26 175 0 0,37 99 734 0 0,45 143-546 0 0,-70-220-328 0 0,-22-48-10 0 0,1 0 0 0 0,-1 0-1 0 0,1 0 1 0 0,-1-1-1 0 0,1 1 1 0 0,-1 0-1 0 0,1-1 1 0 0,-1 1-1 0 0,1-1 1 0 0,-1 1-1 0 0,0-1 1 0 0,1 0-1 0 0,-1 1 1 0 0,0-1-1 0 0,1 0 1 0 0,-1 0-1 0 0,0 0 1 0 0,0 0-1 0 0,0 0 1 0 0,0 0-1 0 0,0 0 1 0 0,0-1 0 0 0,0 1-1 0 0,0 0 1 0 0,-1 0-1 0 0,1-1 1 0 0,0 0-19 0 0,20-31 191 0 0,-2 0 0 0 0,-2-1 1 0 0,0-1-1 0 0,-3 0 0 0 0,-1-1 1 0 0,3-18-192 0 0,-7 24 43 0 0,-2 0 1 0 0,-2 0-1 0 0,0 0 1 0 0,-2 0-1 0 0,-1-27-43 0 0,-9 46-2099 0 0,7 33-3823 0 0,2-15-292 0 0,-1-3-5340 0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0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26 9946 0 0,'0'0'2605'0'0,"0"0"-616"0"0,0 0-252 0 0,0 0-106 0 0,0 0-162 0 0,0 0-268 0 0,0 0-266 0 0,0 0-234 0 0,0 0-117 0 0,0 0-94 0 0,0 0-106 0 0,0 0-60 0 0,-13 31-85 0 0,-37 96-69 0 0,38-61 33 0 0,14-61-148 0 0,-1 0 0 0 0,1 0 1 0 0,1 0-1 0 0,-1 0 0 0 0,1-1 0 0 0,0 1 1 0 0,0-1-1 0 0,0 0 0 0 0,0 0 0 0 0,1 0 1 0 0,-1 0-1 0 0,1 0 0 0 0,0-1 0 0 0,1 0 1 0 0,-1 0-1 0 0,0 0 0 0 0,1 0 0 0 0,0-1 0 0 0,-1 0 1 0 0,1 0-1 0 0,0 0 0 0 0,0 0 0 0 0,0-1 1 0 0,0 0-1 0 0,1 0 0 0 0,-1 0 0 0 0,0-1 1 0 0,0 1-1 0 0,1-1 0 0 0,-1-1 0 0 0,0 1 1 0 0,0-1-1 0 0,1 0 0 0 0,-1 0 0 0 0,0 0 1 0 0,0-1-1 0 0,0 0 0 0 0,0 0 0 0 0,0 0 1 0 0,-1 0-1 0 0,1-1 0 0 0,-1 0 0 0 0,1 0 1 0 0,-1 0-1 0 0,3-3-55 0 0,-3 0 47 0 0,1 1-1 0 0,-1-1 1 0 0,0-1 0 0 0,-1 1-1 0 0,1-1 1 0 0,-1 1 0 0 0,-1-1 0 0 0,1 0-1 0 0,-1 0 1 0 0,0 0 0 0 0,-1 0-1 0 0,0 0 1 0 0,0-1 0 0 0,0 1 0 0 0,-1 0-1 0 0,0 0 1 0 0,-1-1 0 0 0,1 1-1 0 0,-1 0 1 0 0,-1 0 0 0 0,1 0 0 0 0,-1 0-1 0 0,-1 0 1 0 0,1 0 0 0 0,-1 0-1 0 0,0 1 1 0 0,-1-1 0 0 0,0 1 0 0 0,0 0-1 0 0,0 0 1 0 0,0 0 0 0 0,-1 1-1 0 0,0-1 1 0 0,0 1 0 0 0,-5-3-47 0 0,-4-4-707 0 0,-52-37 939 0 0,42 45-3465 0 0,2 12-3856 0 0,17-2-4922 0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0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1 441 8714 0 0,'0'0'2492'0'0,"0"0"-228"0"0,0 0-177 0 0,0 0-240 0 0,0 0-358 0 0,0 0-370 0 0,0 0-317 0 0,0 0-191 0 0,0 0-81 0 0,0 0-3 0 0,0 0 52 0 0,0 0 20 0 0,0 0 28 0 0,9-20 1776 0 0,11-21-1958 0 0,2 0 1 0 0,1 1-1 0 0,2 1 1 0 0,2 1 0 0 0,9-8-446 0 0,22-31 254 0 0,-34 43-321 0 0,-29 117 35 0 0,2-65 33 0 0,1-1 0 0 0,1 0 0 0 0,0 1 0 0 0,1-1 0 0 0,2 1 0 0 0,-1-1 0 0 0,2 1 0 0 0,0-1 0 0 0,1 0-1 0 0,-3-13 3 0 0,-1-1-1 0 0,1 1 1 0 0,0-1-1 0 0,0 1 0 0 0,0-1 1 0 0,1 0-1 0 0,-1 0 1 0 0,1 1-1 0 0,0-1 0 0 0,-1 0 1 0 0,1 0-1 0 0,1 0 1 0 0,-1-1-1 0 0,0 1 1 0 0,1 0-1 0 0,-1-1 0 0 0,1 0 1 0 0,0 1-1 0 0,0-1 1 0 0,0 0-1 0 0,0-1 1 0 0,0 1-1 0 0,0 0 0 0 0,1-1 1 0 0,-1 0-1 0 0,0 0 1 0 0,1 0-1 0 0,-1 0 1 0 0,1 0-1 0 0,-1-1 0 0 0,1 1 1 0 0,0-1-1 0 0,-1 0 1 0 0,1 0-1 0 0,-1-1 1 0 0,1 1-1 0 0,-1-1 0 0 0,1 1 1 0 0,2-2-3 0 0,8-7 69 0 0,1 0-1 0 0,-1-1 1 0 0,0-1 0 0 0,-1 0 0 0 0,0-1 0 0 0,-1 0-1 0 0,-1-1 1 0 0,0 0 0 0 0,0-1 0 0 0,-1 0-1 0 0,-1-1 1 0 0,-1 0 0 0 0,0-1 0 0 0,2-5-69 0 0,-1 3 44 0 0,0-1-1 0 0,-2 0 1 0 0,0 0 0 0 0,-1-1 0 0 0,-1 0 0 0 0,0 0 0 0 0,-2 0 0 0 0,1-12-44 0 0,-19 22-1959 0 0,4 19-4471 0 0,9-5-5718 0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11266 0 0,'0'0'2054'0'0,"0"0"-536"0"0,0 0-154 0 0,0 0 135 0 0,0 0 117 0 0,0 0-79 0 0,0 0-244 0 0,0 0-244 0 0,0 0-201 0 0,0 0-152 0 0,0 0-115 0 0,0 0-107 0 0,26 7-73 0 0,79 20-61 0 0,-2-23 275 0 0,-77-9-546 0 0,2 1-552 0 0,48-8 381 0 0,-29-2-9272 0 0,-40 11-2726 0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0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11610 0 0,'0'0'1784'0'0,"0"0"-208"0"0,0 0-74 0 0,0 0 18 0 0,0 0-128 0 0,0 0-312 0 0,0 0-295 0 0,0 0-176 0 0,0 0-85 0 0,0 0-66 0 0,0 0-9 0 0,0 0-21 0 0,-36 14-33 0 0,-112 45-10 0 0,66-4 143 0 0,71-43-413 0 0,3-5-73 0 0,1 0 0 0 0,-1 0-1 0 0,2 0 1 0 0,-1 1 0 0 0,1 0 0 0 0,0 0-1 0 0,1 1 1 0 0,0 0 0 0 0,0 0 0 0 0,1 0-1 0 0,0 0 1 0 0,0 1 0 0 0,1 0 0 0 0,1-1-1 0 0,-1 1 1 0 0,2 0 0 0 0,-1 0 0 0 0,1 0 0 0 0,1 4-42 0 0,3-7 4 0 0,0-1 0 0 0,0 1 1 0 0,1-1-1 0 0,0 0 1 0 0,0 0-1 0 0,0-1 1 0 0,1 1-1 0 0,0-1 1 0 0,0 0-1 0 0,0 0 1 0 0,1 0-1 0 0,0-1 1 0 0,-1 0-1 0 0,2 0 1 0 0,-1-1-1 0 0,0 1 1 0 0,1-1-1 0 0,-1-1 1 0 0,1 1-1 0 0,0-1 1 0 0,0 0-1 0 0,0-1 0 0 0,0 0 1 0 0,0 0-1 0 0,0 0 1 0 0,1-1-1 0 0,-1 0 1 0 0,5-1-5 0 0,16 2-178 0 0,0-2-1 0 0,0-2 1 0 0,0 0 0 0 0,0-2-1 0 0,0 0 1 0 0,23-10 178 0 0,19-10-3002 0 0,-5-5-3823 0 0,-47 21-4136 0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7794 0 0,'0'0'2854'0'0,"0"0"-1121"0"0,0 0-332 0 0,0 0 87 0 0,0 0 6 0 0,0 0-175 0 0,0 0-269 0 0,-33 23-241 0 0,-101 74-216 0 0,72-36 110 0 0,57-51-587 0 0,2-7-74 0 0,0 1 1 0 0,0-1-1 0 0,1 1 1 0 0,-1-1-1 0 0,1 1 0 0 0,0 0 1 0 0,0 0-1 0 0,1 0 1 0 0,-1 0-1 0 0,1 0 0 0 0,0 1 1 0 0,0-1-1 0 0,0 0 1 0 0,1 1-1 0 0,-1-1 1 0 0,1 0-1 0 0,0 1 0 0 0,0-1 1 0 0,1 1-1 0 0,-1-1 1 0 0,1 0-1 0 0,0 0 0 0 0,0 1 1 0 0,1-1-1 0 0,-1 0 1 0 0,1 0-1 0 0,0 0 1 0 0,0 0-1 0 0,0 0 0 0 0,0-1 1 0 0,1 1-1 0 0,0-1 1 0 0,-1 1-1 0 0,1-1 0 0 0,1 0 1 0 0,-1 0-1 0 0,0 0 1 0 0,1-1-1 0 0,-1 1 0 0 0,1-1 1 0 0,1 1-43 0 0,6 1 170 0 0,0-1 0 0 0,1 0 1 0 0,-1-1-1 0 0,0 0 0 0 0,1-1 0 0 0,0-1 1 0 0,-1 1-1 0 0,1-2 0 0 0,-1 0 0 0 0,1 0 1 0 0,-1-1-1 0 0,0 0 0 0 0,1-1 0 0 0,-1 0 1 0 0,0-1-1 0 0,-1 0 0 0 0,1-1 0 0 0,-1 0 1 0 0,0-1-1 0 0,0 0 0 0 0,0-1 0 0 0,-1 1 1 0 0,0-2-1 0 0,0 1 0 0 0,-1-1 0 0 0,0-1 0 0 0,-1 0 1 0 0,1 0-1 0 0,4-8-170 0 0,-9 11-2 0 0,0-1-1 0 0,0 0 1 0 0,0 1-1 0 0,-1-1 1 0 0,0 0-1 0 0,0 0 1 0 0,-1 0-1 0 0,0 0 1 0 0,0 0-1 0 0,0-1 1 0 0,-1 1-1 0 0,0 0 1 0 0,-1 0-1 0 0,0 0 1 0 0,0-1-1 0 0,0 1 1 0 0,-1 0-1 0 0,0 0 1 0 0,0 0-1 0 0,-1 1 1 0 0,0-1 0 0 0,0 1-1 0 0,0-1 1 0 0,-1 1-1 0 0,0 0 1 0 0,0 0-1 0 0,-1 1 1 0 0,0-1-1 0 0,0 1 1 0 0,0 0-1 0 0,0 0 1 0 0,-1 1-1 0 0,0-1 1 0 0,0 1-1 0 0,-1 0 3 0 0,-68-8-2553 0 0,52 19-1462 0 0,-2 5-4236 0 0,13-5-3977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1968 0 0,'0'0'2726'0'0,"0"0"-86"0"0,0 0-79 0 0,0 0-113 0 0,0 0-316 0 0,0 0-362 0 0,0 0-291 0 0,0 0-228 0 0,0 0-144 0 0,0 0-114 0 0,0 0-105 0 0,0 0-99 0 0,0 0-88 0 0,3 7 4900 0 0,-2-7-5491 0 0,-1 0-8 0 0,0 0 6 0 0,0 0-24 0 0,138-3 1143 0 0,99-17-823 0 0,-237 20-397 0 0,0 0-43 0 0,0 0 37 0 0,0 0 11 0 0,0 0 7 0 0,0 0-12 0 0,0 0-11 0 0,0 0 21 0 0,0 0-14 0 0,0 0 9 0 0,0 0 0 0 0,0 0-14 0 0,0 0 8 0 0,0 0 3 0 0,0 0 2 0 0,0 0-10 0 0,0 0 15 0 0,0 0-11 0 0,0 0-17 0 0,0 0 28 0 0,0 0 26 0 0,0 0-24 0 0,0 0 2 0 0,0 0-4 0 0,0 0-9 0 0,0 0-8 0 0,0 0 14 0 0,0 0 2 0 0,0 0-23 0 0,0 0 18 0 0,0 0-16 0 0,0 0-14 0 0,0 0 26 0 0,0 0 1 0 0,0 0-15 0 0,0 0-11 0 0,0 0 7 0 0,0 0-4 0 0,-43-4-6770 0 0,37 4 2837 0 0,1 0-7375 0 0</inkml:trace>
  <inkml:trace contextRef="#ctx0" brushRef="#br0" timeOffset="268.018">165 0 14939 0 0,'0'0'1232'0'0,"0"0"-394"0"0,0 0 30 0 0,0 0 252 0 0,0 0 194 0 0,0 0 45 0 0,0 0-157 0 0,0 0-248 0 0,0 0-200 0 0,0 0-117 0 0,0 0-74 0 0,0 0-57 0 0,9 34-56 0 0,31 104-72 0 0,-31-108-457 0 0,-1 1 1 0 0,-2 0 0 0 0,0 1-1 0 0,-3-1 1 0 0,0 1 0 0 0,-2 0 0 0 0,-2 1 78 0 0,1-21-490 0 0,-1-9-1967 0 0,-2-3-7608 0 0,2 0-2297 0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0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11410 0 0,'0'0'2568'0'0,"0"0"-363"0"0,0 0-133 0 0,0 0-188 0 0,0 0-360 0 0,0 0-394 0 0,0 0-314 0 0,0 0-205 0 0,0 0-76 0 0,0 0-33 0 0,0 0-52 0 0,0 0-42 0 0,10-29-85 0 0,33-88-61 0 0,-20 64 104 0 0,29-21-55 0 0,-43 167-1053 0 0,-7-89 744 0 0,-1 0-1 0 0,1 0 1 0 0,0-1 0 0 0,0 1-1 0 0,1 0 1 0 0,-1-1 0 0 0,1 1-1 0 0,-1-1 1 0 0,1 0 0 0 0,0 0-1 0 0,0 0 1 0 0,1 0 0 0 0,-1-1-1 0 0,0 1 1 0 0,1-1 0 0 0,0 0-1 0 0,-1 0 1 0 0,1 0 0 0 0,0 0-1 0 0,4 0-1 0 0,2 1 175 0 0,1 0 0 0 0,-1-1 0 0 0,0-1 0 0 0,1 0 0 0 0,-1 0 0 0 0,1-1 0 0 0,-1 0 0 0 0,1-1 0 0 0,-1 0 0 0 0,1-1 0 0 0,-1 0 0 0 0,0 0 0 0 0,0-1 0 0 0,0-1 0 0 0,0 0 0 0 0,0 0 0 0 0,-1-1 0 0 0,0 0 0 0 0,7-5-175 0 0,-8 5 52 0 0,-1 1 0 0 0,0-1 0 0 0,0-1 0 0 0,0 1 0 0 0,0-1 0 0 0,-1-1 0 0 0,0 1 0 0 0,-1-1 0 0 0,0 0 0 0 0,0 0-1 0 0,0 0 1 0 0,-1-1 0 0 0,0 0 0 0 0,0 0 0 0 0,-1 0 0 0 0,0 0 0 0 0,0 0 0 0 0,-1-1 0 0 0,0 1 0 0 0,0-7-52 0 0,-2 14-45 0 0,0 0 1 0 0,0 0-1 0 0,0 0 1 0 0,-1 0-1 0 0,1 0 1 0 0,0 0-1 0 0,-1 0 1 0 0,1 0-1 0 0,-1 0 0 0 0,1 0 1 0 0,-1 0-1 0 0,1 0 1 0 0,-1 0-1 0 0,0 0 1 0 0,0 0-1 0 0,1 0 1 0 0,-1 1-1 0 0,0-1 1 0 0,0 0-1 0 0,0 1 0 0 0,0-1 1 0 0,0 0-1 0 0,0 1 1 0 0,0-1-1 0 0,0 1 1 0 0,0 0-1 0 0,0-1 1 0 0,0 1-1 0 0,0 0 0 0 0,0-1 1 0 0,0 1-1 0 0,0 0 1 0 0,-2 0 44 0 0,-23-1-6580 0 0,24 1 5353 0 0,-4 0-11038 0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0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17260 0 0,'0'0'1991'0'0,"0"0"-475"0"0,0 0-209 0 0,0 0-100 0 0,0 0-180 0 0,0 0-180 0 0,0 0-227 0 0,0 0-181 0 0,0 0-117 0 0,-31 7-104 0 0,-98 24-49 0 0,74-6 4 0 0,50-18-143 0 0,1-4-29 0 0,1 0 1 0 0,0 0-1 0 0,1 0 1 0 0,-1 1-1 0 0,0-1 1 0 0,1 1-1 0 0,0 0 1 0 0,0 0 0 0 0,0 0-1 0 0,0 0 1 0 0,1 0-1 0 0,0 1 1 0 0,-1-1-1 0 0,1 0 1 0 0,1 0-1 0 0,-1 1 1 0 0,1-1-1 0 0,0 1 1 0 0,0-1-1 0 0,0 0 1 0 0,1 5-2 0 0,1-5 0 0 0,0-1-1 0 0,1 1 1 0 0,-1 0 0 0 0,1-1 0 0 0,0 0-1 0 0,0 0 1 0 0,0 0 0 0 0,1 0 0 0 0,-1 0-1 0 0,1-1 1 0 0,0 1 0 0 0,-1-1 0 0 0,1 0-1 0 0,0 0 1 0 0,0 0 0 0 0,0-1 0 0 0,4 2 0 0 0,-1 0 1 0 0,34 13 50 0 0,-34-15-33 0 0,0 1 1 0 0,0-1-1 0 0,0 1 0 0 0,-1 1 0 0 0,1-1 1 0 0,0 1-1 0 0,-1 0 0 0 0,0 1 1 0 0,1-1-1 0 0,-1 1 0 0 0,-1 1 0 0 0,1-1 1 0 0,-1 1-1 0 0,1 0 0 0 0,-1 0 0 0 0,-1 0 1 0 0,1 1-1 0 0,-1 0 0 0 0,0 0 0 0 0,0 0 1 0 0,-1 0-1 0 0,1 1 0 0 0,-1-1 0 0 0,-1 1 1 0 0,0 0-1 0 0,1 0 0 0 0,-1 5-18 0 0,-4-3 49 0 0,-1-1-1 0 0,0 0 0 0 0,0 0 0 0 0,-1 0 1 0 0,0-1-1 0 0,0 1 0 0 0,-1-1 0 0 0,0 0 1 0 0,-1 0-1 0 0,1-1 0 0 0,-1 0 0 0 0,0 0 1 0 0,-1 0-1 0 0,0 0 0 0 0,0-1 0 0 0,0 0 1 0 0,0-1-1 0 0,-1 0 0 0 0,1 0 0 0 0,-1 0 1 0 0,0-1-1 0 0,0 0 0 0 0,-1-1 0 0 0,1 0 1 0 0,0 0-1 0 0,-1-1 0 0 0,-3 1-48 0 0,10-2-36 0 0,1 0 0 0 0,0 1 1 0 0,-1-1-1 0 0,1 0 0 0 0,0 0 0 0 0,-1 0 0 0 0,1 0 0 0 0,0 0 0 0 0,-1 0 1 0 0,1 0-1 0 0,-1 0 0 0 0,1-1 0 0 0,0 1 0 0 0,-1 0 0 0 0,1-1 0 0 0,0 1 1 0 0,0-1-1 0 0,-1 1 0 0 0,1-1 0 0 0,0 0 0 0 0,0 0 0 0 0,0 0 0 0 0,0 1 1 0 0,0-1-1 0 0,0 0 0 0 0,0 0 0 0 0,0 0 0 0 0,0 0 0 0 0,0-1 0 0 0,1 1 1 0 0,-1 0-1 0 0,0 0 0 0 0,1 0 0 0 0,-1-1 0 0 0,1 1 0 0 0,-1 0 0 0 0,1-1 1 0 0,0 1-1 0 0,-1-1 36 0 0,-1-17-3197 0 0,2-1-3440 0 0,0 20 6621 0 0,0-8-12073 0 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0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0 0 0,'0'0'2407'0'0,"0"0"384"0"0,0 0 74 0 0,0 0-254 0 0,0 0-477 0 0,0 0-463 0 0,0 0-275 0 0,0 0-131 0 0,0 0-132 0 0,0 0-107 0 0,0 0-82 0 0,31 0-120 0 0,97 2-76 0 0,-47-18 643 0 0,-66 8-1093 0 0,-14 7-276 0 0,86-53 1095 0 0,-84 52-1083 0 0,0 0 0 0 0,0-1 0 0 0,0 1 1 0 0,-1-1-1 0 0,1 0 0 0 0,-1 1 0 0 0,1-1 1 0 0,-1 0-1 0 0,0-1 0 0 0,-1 1 1 0 0,1 0-1 0 0,0-1 0 0 0,-1 1 0 0 0,0 0 1 0 0,0-1-1 0 0,0 0 0 0 0,0 1 0 0 0,-1-1 1 0 0,1 0-1 0 0,-1 1 0 0 0,0-1 0 0 0,0 0 1 0 0,0 1-1 0 0,0-1 0 0 0,-1 0 0 0 0,0 0-34 0 0,-2 0-1 0 0,0 0-1 0 0,-1 0 1 0 0,0 1-1 0 0,0-1 1 0 0,0 1-1 0 0,0 0 1 0 0,0 1-1 0 0,0-1 0 0 0,-1 0 1 0 0,1 1-1 0 0,-1 0 1 0 0,0 0-1 0 0,0 1 1 0 0,0-1-1 0 0,0 1 1 0 0,0 0-1 0 0,0 1 1 0 0,0-1-1 0 0,0 1 0 0 0,0 0 1 0 0,0 0-1 0 0,0 0 1 0 0,0 1-1 0 0,0 0 1 0 0,-4 0 1 0 0,-4 0-38 0 0,5 0 32 0 0,-1 1 0 0 0,1 0-1 0 0,0 1 1 0 0,0 0-1 0 0,0 0 1 0 0,0 0-1 0 0,0 1 1 0 0,1 1-1 0 0,-1-1 1 0 0,1 1-1 0 0,0 0 1 0 0,1 1 0 0 0,-1-1-1 0 0,1 1 1 0 0,1 1-1 0 0,-1-1 1 0 0,1 1-1 0 0,0 0 1 0 0,0 0-1 0 0,1 1 1 0 0,0-1 0 0 0,0 1-1 0 0,1 0 1 0 0,0 0-1 0 0,0 0 1 0 0,1 1-1 0 0,0-1 1 0 0,0 0-1 0 0,1 1 1 0 0,0-1-1 0 0,1 1 1 0 0,0 0 0 0 0,0-1-1 0 0,1 1 1 0 0,0-1-1 0 0,1 1 1 0 0,-1-1-1 0 0,2 0 1 0 0,-1 1-1 0 0,1-1 1 0 0,0 0 0 0 0,1-1-1 0 0,3 7 7 0 0,1-3 38 0 0,0-1 0 0 0,0 0 0 0 0,1 0 0 0 0,0-1 0 0 0,1 0 0 0 0,-1-1 1 0 0,2 0-1 0 0,-1 0 0 0 0,1-1 0 0 0,1-1 0 0 0,-1 0 0 0 0,1 0 0 0 0,0-1 0 0 0,0-1 0 0 0,1 0 0 0 0,-1-1 0 0 0,1 0 0 0 0,0-1 0 0 0,0 0 0 0 0,0-1 0 0 0,0 0 1 0 0,5-1-39 0 0,-3-1-49 0 0,-1 0 0 0 0,0 0 1 0 0,0-2-1 0 0,1 0 0 0 0,-1 0 1 0 0,-1-1-1 0 0,1-1 0 0 0,-1 0 1 0 0,0-1-1 0 0,0-1 0 0 0,0 0 1 0 0,-1 0-1 0 0,6-6 49 0 0,16-16-4366 0 0,-5-4-4114 0 0,-23 25-3371 0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1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28 166 3305 0 0,'0'0'2328'0'0,"0"0"-335"0"0,0 0-121 0 0,0 0 75 0 0,0 0-28 0 0,0 0-181 0 0,0 0-306 0 0,0 0-345 0 0,0 0-277 0 0,0 0-177 0 0,0 0-93 0 0,5 12 1279 0 0,-21 215 231 0 0,-1-125-1870 0 0,17-68-153 0 0,11-42 1198 0 0,53-182 1551 0 0,-57 157-2657 0 0,-3 5-57 0 0,2 0-1 0 0,0 1 1 0 0,2-1 0 0 0,1 1 0 0 0,1 0 0 0 0,2 1 0 0 0,0 1-1 0 0,2 0 1 0 0,0 0 0 0 0,11-11-62 0 0,-25 36 1 0 0,0-1 0 0 0,0 1 0 0 0,1-1-1 0 0,-1 1 1 0 0,0-1 0 0 0,0 1 0 0 0,1 0 0 0 0,-1-1 0 0 0,1 1-1 0 0,-1-1 1 0 0,0 1 0 0 0,1 0 0 0 0,-1-1 0 0 0,1 1-1 0 0,-1 0 1 0 0,1 0 0 0 0,-1-1 0 0 0,1 1 0 0 0,-1 0 0 0 0,1 0-1 0 0,-1 0 1 0 0,1 0 0 0 0,-1 0 0 0 0,1-1 0 0 0,-1 1 0 0 0,1 0-1 0 0,-1 0 1 0 0,1 0 0 0 0,-1 0 0 0 0,1 1 0 0 0,-1-1 0 0 0,1 0-1 0 0,-1 0 1 0 0,1 0 0 0 0,-1 0 0 0 0,1 0 0 0 0,-1 1-1 0 0,1-1 1 0 0,-1 0 0 0 0,1 0 0 0 0,-1 1 0 0 0,1-1 0 0 0,-1 0-1 0 0,0 1 1 0 0,1-1 0 0 0,-1 1 0 0 0,0-1 0 0 0,1 0 0 0 0,-1 1-1 0 0,0-1 1 0 0,1 1 0 0 0,-1-1 0 0 0,0 1 0 0 0,0-1 0 0 0,1 1-1 0 0,-1-1 1 0 0,0 1 0 0 0,0 0-1 0 0,9 37 118 0 0,-7-28-52 0 0,7 144 177 0 0,-10-153-292 0 0,1-1 1 0 0,0 0-1 0 0,0 1 0 0 0,0-1 1 0 0,0 1-1 0 0,0-1 0 0 0,0 1 1 0 0,0-1-1 0 0,1 1 0 0 0,-1-1 1 0 0,0 1-1 0 0,0-1 1 0 0,0 1-1 0 0,0-1 0 0 0,1 1 1 0 0,-1-1-1 0 0,0 0 0 0 0,0 1 1 0 0,1-1-1 0 0,-1 0 0 0 0,0 1 1 0 0,0-1-1 0 0,1 1 0 0 0,-1-1 1 0 0,1 0-1 0 0,-1 0 1 0 0,0 1-1 0 0,1-1 0 0 0,-1 0 1 0 0,1 0-1 0 0,-1 1 0 0 0,0-1 1 0 0,1 0-1 0 0,-1 0 0 0 0,1 0 1 0 0,-1 0-1 0 0,1 0 1 0 0,-1 0-1 0 0,1 0 0 0 0,-1 0 1 0 0,1 0-1 0 0,-1 0 0 0 0,1 0 1 0 0,-1 0-1 0 0,1 0 0 0 0,-1 0 1 0 0,1 0-1 0 0,-1 0 1 0 0,0 0-1 0 0,1-1 0 0 0,-1 1 1 0 0,1 0-1 0 0,-1 0 0 0 0,1-1 1 0 0,-1 1-1 0 0,0 0 0 0 0,1 0 1 0 0,-1-1-1 0 0,0 1 0 0 0,1 0 1 0 0,-1-1-1 0 0,0 1 1 0 0,1-1 48 0 0,12-13-8731 0 0,-13 14 8105 0 0,6-4-11085 0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0,'0'0'0'0'0,"0"0"0"0"0,0 0 0 0 0,0 0 0 0 0,0 0 0 0 0,0 0 0 0 0,0 0 0 0 0,0 0 0 0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1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11939 0 0,'52'33'2044'0'0,"-37"-21"5361"0"0,-1 11-6702 0 0,-8-14 328 0 0,78 127 2245 0 0,-43 33-2743 0 0,-24-99-420 0 0,-6-83 1034 0 0,73-198-282 0 0,-26 38-1426 0 0,-58 171 209 0 0,3 0-12705 0 0,-3 2 1012 0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1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387 623 10906 0 0,'0'0'2341'0'0,"0"0"-365"0"0,0 0-219 0 0,0 0-168 0 0,0 0-240 0 0,0 0-269 0 0,0 0-231 0 0,0 0-181 0 0,-35 8-147 0 0,-109 27-104 0 0,51 7 207 0 0,91-40-601 0 0,-6 1 0 0 0,1 0 1 0 0,0 1 0 0 0,0 0 0 0 0,1 0 0 0 0,-1 1 0 0 0,1 0-1 0 0,0 0 1 0 0,0 1 0 0 0,1-1 0 0 0,-1 1 0 0 0,1 0 0 0 0,1 1-1 0 0,-1-1 1 0 0,1 1 0 0 0,0 0 0 0 0,0 0 0 0 0,1 0 0 0 0,0 0-1 0 0,1 1 1 0 0,-1 0 0 0 0,1-1 0 0 0,0 7-24 0 0,3-13 2 0 0,0 1 0 0 0,1 0 0 0 0,-1 0 0 0 0,1-1 0 0 0,0 1 0 0 0,-1-1 0 0 0,1 1 1 0 0,0-1-1 0 0,0 0 0 0 0,0 0 0 0 0,0 0 0 0 0,0 0 0 0 0,0 0 0 0 0,0 0 0 0 0,0 0 0 0 0,0-1 0 0 0,1 1 0 0 0,-1-1 0 0 0,0 1 1 0 0,0-1-1 0 0,1 0 0 0 0,-1 0 0 0 0,0 0 0 0 0,1 0 0 0 0,1-1-2 0 0,91-13 512 0 0,168-110 639 0 0,-211 100-851 0 0,-42 51-245 0 0,-10-23-54 0 0,0 1 1 0 0,1-1-1 0 0,-1 0 0 0 0,1 1 1 0 0,0-1-1 0 0,0 0 1 0 0,1 1-1 0 0,-1-1 0 0 0,1 0 1 0 0,0 0-1 0 0,0 0 1 0 0,1 0-1 0 0,-1-1 0 0 0,1 1 1 0 0,-1-1-1 0 0,1 1 1 0 0,0-1-1 0 0,1 0 1 0 0,-1 0-1 0 0,0 0 0 0 0,1 0 1 0 0,0-1-1 0 0,-1 0 1 0 0,1 1-1 0 0,0-1 0 0 0,0-1 1 0 0,1 1-1 0 0,-1-1 1 0 0,0 1-1 0 0,0-1 1 0 0,1 0-1 0 0,-1-1 0 0 0,3 1-1 0 0,2-2 23 0 0,-1 0-1 0 0,1-1 1 0 0,0 0-1 0 0,-1 0 1 0 0,1-1-1 0 0,-1 0 1 0 0,0 0-1 0 0,0-1 1 0 0,0 0-1 0 0,-1-1 1 0 0,1 1-1 0 0,-1-2 1 0 0,0 1-1 0 0,-1-1 1 0 0,1 0-1 0 0,3-4-22 0 0,88-115 590 0 0,-75 85-494 0 0,-2 0 0 0 0,-2-2 1 0 0,-2 0-1 0 0,-1-1 0 0 0,-2-1 0 0 0,-3 0 1 0 0,-1-1-1 0 0,-2 0 0 0 0,-2-1 0 0 0,-2 1 1 0 0,-3-1-1 0 0,-2-27-96 0 0,2 71 22 0 0,-1 0 1 0 0,0 0-1 0 0,0 0 1 0 0,1 0 0 0 0,-1 0-1 0 0,-1 0 1 0 0,1 0-1 0 0,0 0 1 0 0,0 0-1 0 0,-1 0 1 0 0,1 0-1 0 0,-1 0 1 0 0,0 0-1 0 0,1 0 1 0 0,-1 0-1 0 0,0 1 1 0 0,0-1-1 0 0,0 0 1 0 0,0 0 0 0 0,-1 1-1 0 0,1-1 1 0 0,0 1-1 0 0,-1-1 1 0 0,1 1-1 0 0,-1 0 1 0 0,0-1-1 0 0,1 1 1 0 0,-1 0-1 0 0,0 0-22 0 0,-30 35 84 0 0,20-12-71 0 0,1 1 1 0 0,1 0-1 0 0,1 0 0 0 0,1 1 0 0 0,1 0 0 0 0,1 1 0 0 0,1 0 0 0 0,1 0 0 0 0,1 0 1 0 0,2 0-1 0 0,0 0 0 0 0,2 0 0 0 0,1 0 0 0 0,1 5-13 0 0,-2 34 36 0 0,2 1 15 0 0,3 0 0 0 0,3-1 0 0 0,2 1 0 0 0,18 51-51 0 0,16 36 7 0 0,-39-146-90 0 0,-10-31-265 0 0,-8-10-350 0 0,-67-195-9559 0 0,52 161 817 0 0,20 55 5667 0 0,-1-2-1641 0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1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0 736 0 0,'0'0'3266'0'0,"0"0"-20"0"0,0 0-145 0 0,0 0-289 0 0,0 0-432 0 0,0 0-400 0 0,0 0-374 0 0,0 0-287 0 0,0 0-222 0 0,0 0-153 0 0,0 0-155 0 0,0 0-119 0 0,0 0-112 0 0,-9 0-85 0 0,-26 1 54 0 0,70 20 1603 0 0,-17-17-1860 0 0,1 0 0 0 0,0-1 1 0 0,0-1-1 0 0,-1-1 0 0 0,1-1 0 0 0,0 0 0 0 0,5-2-270 0 0,21 1 228 0 0,242 1-324 0 0,-240 8-1963 0 0,-39-2-2049 0 0,-4 2-3467 0 0,-4-4-5075 0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1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16051 0 0,'0'0'5302'0'0,"0"0"-3739"0"0,0 0-1049 0 0,0 0 157 0 0,0 0 165 0 0,0 0-14 0 0,0 0-171 0 0,0 0-246 0 0,0 0-212 0 0,0 0-101 0 0,0 0-53 0 0,0 0-26 0 0,0 0-25 0 0,4 24-28 0 0,18 96-297 0 0,-22-126-8752 0 0,0 2 2979 0 0,0-1-5454 0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1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9010 0 0,'0'0'7313'0'0,"0"0"-5688"0"0,0 0-465 0 0,0 0-152 0 0,0 0-200 0 0,0 0-239 0 0,0 0-313 0 0,0 0-360 0 0,0 0-344 0 0,0 0-377 0 0,0 0-647 0 0,0 0-2537 0 0,0 0-8233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1 852 2849 0 0,'0'0'3688'0'0,"0"0"-268"0"0,0 0-564 0 0,0 0-524 0 0,0 0-447 0 0,0 0-371 0 0,0 0-303 0 0,0 0-207 0 0,0 0-136 0 0,0 0-105 0 0,0 0-85 0 0,0 0-61 0 0,3 0-55 0 0,8 0-62 0 0,-8 0-3 0 0,-3 0-36 0 0,5 8 3460 0 0,75-1-2978 0 0,110-7-383 0 0,-189 0-538 0 0,-1 0 2 0 0,0 0-2 0 0,0 0 0 0 0,0 0 18 0 0,0 0 17 0 0,0 0-5 0 0,0 0 3 0 0,0 0-1 0 0,0 0-4 0 0,0 0 2 0 0,-3 3 381 0 0,2-2-4816 0 0,1-1-4781 0 0,0 0-2948 0 0</inkml:trace>
  <inkml:trace contextRef="#ctx0" brushRef="#br0" timeOffset="392.068">635 459 7538 0 0,'0'0'6460'0'0,"0"0"-4097"0"0,0 0-1282 0 0,0 0 28 0 0,0 0 51 0 0,0 0-60 0 0,0 0-105 0 0,0 0-129 0 0,0 0-125 0 0,0 0-97 0 0,0 0-73 0 0,0 0-58 0 0,0 0-49 0 0,10 14-49 0 0,33 43-48 0 0,-32-5 339 0 0,-12-39-507 0 0,-31 125 748 0 0,-20 108-695 0 0,46-165-1165 0 0,14-89-727 0 0,2-17-1334 0 0,1 0-2296 0 0,-6 7-1970 0 0,-3 9-3214 0 0</inkml:trace>
  <inkml:trace contextRef="#ctx0" brushRef="#br0" timeOffset="645.723">423 405 11194 0 0,'0'0'2120'0'0,"0"0"-371"0"0,0 0-155 0 0,0 0-134 0 0,0 0-229 0 0,0 0-169 0 0,0 0-150 0 0,0 0-107 0 0,0 0-44 0 0,0 0-49 0 0,0 0-107 0 0,0 0-85 0 0,0 0-42 0 0,23 6-117 0 0,74 18-71 0 0,128 12-18 0 0,-222-36-548 0 0,33 10-716 0 0,-12-2-7655 0 0,-20-7-2819 0 0</inkml:trace>
  <inkml:trace contextRef="#ctx0" brushRef="#br0" timeOffset="1016.19">866 243 8338 0 0,'0'0'2834'0'0,"0"0"-375"0"0,0 0-237 0 0,0 0-258 0 0,0 0-417 0 0,0 0-457 0 0,0 0-369 0 0,0 0-213 0 0,0 0-26 0 0,0 0 85 0 0,0 0 102 0 0,0 0-2 0 0,5 18-46 0 0,44 130 853 0 0,-28-110-1319 0 0,-2 1 0 0 0,-1 0-1 0 0,-2 1 1 0 0,-2 1 0 0 0,-2 1 0 0 0,-1 0 0 0 0,-3 0-1 0 0,-1 1 1 0 0,-2 0 0 0 0,-2 1 0 0 0,-2 35-155 0 0,-3-66-46 0 0,-1-1-1 0 0,0 1 1 0 0,-1 0-1 0 0,-1-1 1 0 0,0 0 0 0 0,0 0-1 0 0,-1 0 1 0 0,-1-1-1 0 0,0 0 1 0 0,0 0 0 0 0,-1-1-1 0 0,-1 0 1 0 0,1 0-1 0 0,-2-1 1 0 0,1 0 0 0 0,-1 0-1 0 0,-1-1 1 0 0,1-1-1 0 0,-9 5 47 0 0,-41 18-2646 0 0,18-19-5406 0 0,31-10-2793 0 0</inkml:trace>
  <inkml:trace contextRef="#ctx0" brushRef="#br0" timeOffset="1615.535">1261 220 2473 0 0,'0'0'3182'0'0,"0"0"-499"0"0,0 0-160 0 0,0 0-72 0 0,0 0-230 0 0,0 0-318 0 0,0 0-322 0 0,0 0-258 0 0,0 0-193 0 0,0 0-149 0 0,0 0-136 0 0,0 0-96 0 0,0 0-97 0 0,-9-15-108 0 0,-28-48-85 0 0,37 62-401 0 0,-1 0-1 0 0,1-1 1 0 0,-1 1-1 0 0,0 0 1 0 0,1-1-1 0 0,-1 1 1 0 0,0 0-1 0 0,0 0 1 0 0,0 0-1 0 0,0 0 1 0 0,0 0-1 0 0,0 0 1 0 0,0 0-1 0 0,0 0 1 0 0,0 0-1 0 0,0 0 1 0 0,-1 0-1 0 0,1 1 1 0 0,0-1 0 0 0,0 0-1 0 0,-1 1 1 0 0,1-1-1 0 0,-1 1 1 0 0,1 0-1 0 0,0-1 1 0 0,-1 1-1 0 0,1 0 1 0 0,-1 0-1 0 0,1 0 1 0 0,-1 0-1 0 0,1 0 1 0 0,-1 0-1 0 0,1 0 1 0 0,-1 1-58 0 0,-7 0 177 0 0,5 1-165 0 0,1 1 1 0 0,0 0 0 0 0,0-1 0 0 0,0 1 0 0 0,1 0 0 0 0,-1 0 0 0 0,1 1 0 0 0,-1-1-1 0 0,1 1 1 0 0,0-1 0 0 0,0 1 0 0 0,1-1 0 0 0,-1 1 0 0 0,1 0 0 0 0,0 0-1 0 0,0 0 1 0 0,-1 2-13 0 0,1 106 59 0 0,29 18 53 0 0,80 283 471 0 0,-91-337-488 0 0,-4 1-1 0 0,-3 0 1 0 0,0 67-95 0 0,-9-120 11 0 0,0-1 1 0 0,-1 1-1 0 0,-2-1 0 0 0,0 1 1 0 0,-1-1-1 0 0,-2 0 1 0 0,0 0-1 0 0,-2 0 0 0 0,0-1 1 0 0,-2 0-1 0 0,-9 19-11 0 0,13-35-10 0 0,1-1-1 0 0,-1 1 1 0 0,0-1-1 0 0,0-1 1 0 0,-1 1 0 0 0,1-1-1 0 0,-1 0 1 0 0,0 0-1 0 0,0-1 1 0 0,-1 0-1 0 0,1 0 1 0 0,-1 0-1 0 0,1-1 1 0 0,-1 1-1 0 0,0-2 1 0 0,0 1 0 0 0,0-1-1 0 0,0 0 1 0 0,0-1-1 0 0,0 1 1 0 0,0-1-1 0 0,0-1 1 0 0,0 1-1 0 0,0-1 1 0 0,-4-2 10 0 0,6 2-176 0 0,0 0 0 0 0,0-1 0 0 0,1 0 1 0 0,-1 0-1 0 0,1 0 0 0 0,0-1 0 0 0,-1 0 0 0 0,1 1 0 0 0,0-1 1 0 0,1-1-1 0 0,-1 1 0 0 0,0-1 0 0 0,1 1 0 0 0,0-1 0 0 0,0 0 1 0 0,0 0-1 0 0,-1-3 176 0 0,-4-11-4443 0 0,4-1-3418 0 0,3 8-4487 0 0</inkml:trace>
  <inkml:trace contextRef="#ctx0" brushRef="#br0" timeOffset="2301.555">1413 1253 8282 0 0,'0'0'6057'0'0,"0"0"-4033"0"0,0 0-1353 0 0,0 0-13 0 0,0 0 127 0 0,0 0 93 0 0,0 0-11 0 0,0 0-127 0 0,0 0-185 0 0,0 0-149 0 0,0 0-100 0 0,0 0-53 0 0,0 0-29 0 0,5 15-52 0 0,16 48-40 0 0,1-3 246 0 0,-20-59-326 0 0,0-1 0 0 0,0 1 1 0 0,0-1-1 0 0,0 1 0 0 0,0-1 1 0 0,0 0-1 0 0,0 0 0 0 0,1 0 0 0 0,-1 0 1 0 0,0 0-1 0 0,0 0 0 0 0,0-1 1 0 0,0 1-1 0 0,0-1 0 0 0,0 1 1 0 0,0-1-1 0 0,0 0 0 0 0,0 0 0 0 0,0 0 1 0 0,-1 0-1 0 0,1 0 0 0 0,0 0 1 0 0,0 0-1 0 0,-1 0 0 0 0,1-1 1 0 0,-1 1-1 0 0,1-1 0 0 0,-1 1 1 0 0,0-1-1 0 0,1 0 0 0 0,-1 0 0 0 0,0 1 1 0 0,0-1-1 0 0,0 0 0 0 0,0 0 1 0 0,-1 0-1 0 0,1 0 0 0 0,-1 0 1 0 0,1 0-53 0 0,6-7 67 0 0,59-46 726 0 0,-64 56-779 0 0,0-1 1 0 0,0 1-1 0 0,1 0 0 0 0,-1 0 0 0 0,-1 1 0 0 0,1-1 1 0 0,0 0-1 0 0,0 1 0 0 0,0-1 0 0 0,-1 1 0 0 0,1-1 1 0 0,-1 1-1 0 0,1 0 0 0 0,-1 0 0 0 0,1-1 0 0 0,-1 1 0 0 0,0 0 1 0 0,0 0-1 0 0,0 0 0 0 0,0 1 0 0 0,-1-1 0 0 0,1 0 1 0 0,0 0-1 0 0,-1 0 0 0 0,0 1 0 0 0,1-1 0 0 0,-1 0 0 0 0,0 0 1 0 0,0 1-1 0 0,0-1 0 0 0,-1 0 0 0 0,1 0 0 0 0,-1 2-14 0 0,19 241 178 0 0,-20-234-170 0 0,1-1 0 0 0,-2 1 0 0 0,1-1 0 0 0,-2 0 0 0 0,1 1 0 0 0,-1-1 0 0 0,-1-1 0 0 0,0 1 0 0 0,0-1 1 0 0,-1 0-1 0 0,0 0 0 0 0,-1 0 0 0 0,0-1 0 0 0,0 0 0 0 0,-1 0 0 0 0,1-1 0 0 0,-6 3-8 0 0,11-8 7 0 0,-1 0-1 0 0,0 0 1 0 0,0 0-1 0 0,1-1 0 0 0,-1 1 1 0 0,0-1-1 0 0,0 0 1 0 0,0 0-1 0 0,-1 0 1 0 0,1 0-1 0 0,0-1 1 0 0,0 1-1 0 0,0-1 1 0 0,-1 0-1 0 0,1 0 1 0 0,0 0-1 0 0,0 0 1 0 0,-1-1-1 0 0,1 1 1 0 0,0-1-1 0 0,0 0 0 0 0,0 0 1 0 0,0 0-1 0 0,0 0 1 0 0,0 0-1 0 0,0-1 1 0 0,-2-1-7 0 0,2-1-198 0 0,1 1 1 0 0,0-1-1 0 0,0 0 0 0 0,0 0 1 0 0,1 0-1 0 0,-1 0 1 0 0,1 0-1 0 0,0 0 0 0 0,0 0 1 0 0,1 0-1 0 0,-1-1 0 0 0,1 1 1 0 0,0 0-1 0 0,0 0 1 0 0,0-1-1 0 0,1 1 0 0 0,-1 0 1 0 0,1 0-1 0 0,0 0 0 0 0,0 0 1 0 0,1 0-1 0 0,-1 0 1 0 0,1 0-1 0 0,0 0 0 0 0,0 0 1 0 0,0 0-1 0 0,0 1 1 0 0,1-1-1 0 0,-1 1 0 0 0,1 0 1 0 0,0 0-1 0 0,0 0 0 0 0,0 0 198 0 0,6-5-7537 0 0,-4 1-4682 0 0</inkml:trace>
  <inkml:trace contextRef="#ctx0" brushRef="#br0" timeOffset="2526.103">1764 1515 19444 0 0,'0'0'1248'0'0,"0"0"-355"0"0,0 0 47 0 0,0 0 153 0 0,0 0-4 0 0,0 0-143 0 0,0 0-192 0 0,0 0-210 0 0,0 0-145 0 0,0 0-104 0 0,0 0-89 0 0,0 0-46 0 0,0 0-82 0 0,3 26-42 0 0,13 81-18 0 0,-15-105-34 0 0,0-1 0 0 0,0 1 0 0 0,0-1 0 0 0,0 1 0 0 0,-1-1 0 0 0,1 1 0 0 0,0-1 0 0 0,-1 1 0 0 0,1 0-1 0 0,-1-1 1 0 0,0 1 0 0 0,1 0 0 0 0,-1 0 0 0 0,0-1 0 0 0,0 1 0 0 0,0 0 0 0 0,0 0 0 0 0,0-1 0 0 0,-1 1 0 0 0,1 0 0 0 0,-1 0-1 0 0,1-1 1 0 0,-1 1 0 0 0,1-1 0 0 0,-1 1 0 0 0,0 0 0 0 0,0-1 0 0 0,0 1 0 0 0,1-1 0 0 0,-2 0 0 0 0,1 1 0 0 0,0-1 0 0 0,0 0-1 0 0,0 1 1 0 0,-2 0 16 0 0,1-1-153 0 0,-6 0-2812 0 0,6-2-1835 0 0,0 1-6684 0 0</inkml:trace>
  <inkml:trace contextRef="#ctx0" brushRef="#br0" timeOffset="3430.836">1417 4 1192 0 0,'0'0'5103'0'0,"0"0"-2459"0"0,0 0-783 0 0,0 0-41 0 0,0 0-89 0 0,0 0-212 0 0,0 0-299 0 0,0 0-289 0 0,0 0-228 0 0,0 0-143 0 0,0 0-65 0 0,0 0-44 0 0,0 0 5 0 0,4-2 41 0 0,-2 1-496 0 0,-2 1 29 0 0,-1 1 0 0 0,1-1-1 0 0,0 1 1 0 0,0-1 0 0 0,-1 1 0 0 0,1 0 0 0 0,0-1 0 0 0,0 1 0 0 0,0-1-1 0 0,-1 1 1 0 0,1 0 0 0 0,0-1 0 0 0,0 1 0 0 0,0 0 0 0 0,0-1 0 0 0,0 1-1 0 0,0-1 1 0 0,1 1 0 0 0,-1 0 0 0 0,0-1 0 0 0,0 1 0 0 0,0-1 0 0 0,1 1 0 0 0,-1 0-1 0 0,0-1 1 0 0,0 1 0 0 0,1-1 0 0 0,-1 1 0 0 0,0-1 0 0 0,1 1 0 0 0,-1-1-1 0 0,1 1 1 0 0,-1-1 0 0 0,1 0 0 0 0,-1 1 0 0 0,1-1 0 0 0,-1 1 0 0 0,1-1-1 0 0,-1 0 1 0 0,1 0 0 0 0,-1 1 0 0 0,1-1 0 0 0,0 0 0 0 0,-1 0 0 0 0,1 0 0 0 0,-1 0-1 0 0,1 1 1 0 0,0-1 0 0 0,-1 0 0 0 0,1 0 0 0 0,0 0 0 0 0,-1 0 0 0 0,1-1-1 0 0,-1 1 1 0 0,1 0 0 0 0,0 0 0 0 0,-1 0 0 0 0,1 0 0 0 0,-1-1 0 0 0,1 1 0 0 0,0 0-1 0 0,-1 0 1 0 0,1-1 0 0 0,-1 1 0 0 0,1-1-30 0 0,-30 198 1451 0 0,29-192-1444 0 0,-1-5 9 0 0,1 1 1 0 0,-1 0-1 0 0,1 0 1 0 0,0 0-1 0 0,-1-1 0 0 0,1 1 1 0 0,0 0-1 0 0,-1 0 0 0 0,1 0 1 0 0,0 0-1 0 0,0 0 0 0 0,0 0 1 0 0,0 0-1 0 0,0-1 0 0 0,0 1 1 0 0,0 0-1 0 0,0 0 0 0 0,0 0 1 0 0,1 0-1 0 0,-1 0 1 0 0,0 0-1 0 0,0-1 0 0 0,1 1 1 0 0,-1 0-1 0 0,1 0 0 0 0,-1 0 1 0 0,1-1-1 0 0,-1 1 0 0 0,1 0 1 0 0,-1 0-1 0 0,1-1 0 0 0,-1 1 1 0 0,1-1-1 0 0,0 1 1 0 0,0 0-1 0 0,-1-1 0 0 0,1 1 1 0 0,0-1-1 0 0,0 0 0 0 0,0 1 1 0 0,-1-1-1 0 0,1 0 0 0 0,0 1 1 0 0,0-1-1 0 0,0 0 0 0 0,0 0 1 0 0,0 0-1 0 0,0 0 0 0 0,-1 0 1 0 0,1 0-1 0 0,0 0 1 0 0,0 0-1 0 0,0 0 0 0 0,0 0 1 0 0,0 0-1 0 0,0 0 0 0 0,0-1 1 0 0,-1 1-1 0 0,1 0 0 0 0,0-1 1 0 0,0 1-1 0 0,0-1 0 0 0,0 0-16 0 0,57-68 1089 0 0,-45 46-971 0 0,54-119 233 0 0,-67 142-353 0 0,0 1 0 0 0,0-1 0 0 0,0 1 0 0 0,0-1 0 0 0,0 1 0 0 0,0-1 0 0 0,1 1 0 0 0,-1-1 0 0 0,0 1 0 0 0,0-1 0 0 0,0 1 0 0 0,1-1 0 0 0,-1 1 0 0 0,0-1-1 0 0,0 0 1 0 0,1 1 0 0 0,-1-1 0 0 0,0 1 0 0 0,1-1 0 0 0,-1 0 0 0 0,0 1 0 0 0,1-1 0 0 0,-1 0 0 0 0,1 0 0 0 0,-1 1 0 0 0,0-1 0 0 0,1 0 0 0 0,-1 0 0 0 0,1 0 0 0 0,-1 1 0 0 0,1-1 0 0 0,-1 0 0 0 0,1 0 0 0 0,-1 0 0 0 0,1 0 0 0 0,-1 0 0 0 0,1 0 0 0 0,-1 0-1 0 0,1 0 1 0 0,-1 0 0 0 0,1 0 0 0 0,-1 0 0 0 0,1 0 0 0 0,-1-1 0 0 0,1 1 0 0 0,-1 0 0 0 0,1 0 0 0 0,-1 0 0 0 0,0-1 0 0 0,1 1 0 0 0,-1 0 0 0 0,1 0 0 0 0,-1-1 0 0 0,0 1 0 0 0,1 0 0 0 0,-1-1 0 0 0,0 1 0 0 0,1-1 0 0 0,-1 1 0 0 0,0 0 0 0 0,1-1-1 0 0,-1 1 1 0 0,0-1 0 0 0,0 0 2 0 0,24 109 76 0 0,-3 0-13 0 0,-15-69-56 0 0,-2 1-1 0 0,-1 0 0 0 0,-2 0 1 0 0,-2 0-1 0 0,-2 3-6 0 0,2-34 1 0 0,0 1-1 0 0,0 0 1 0 0,-1-1 0 0 0,0 1-1 0 0,-1-1 1 0 0,0 0 0 0 0,0 0-1 0 0,-1 0 1 0 0,-1 0 0 0 0,-3 6-1 0 0,7-15-13 0 0,0 1 0 0 0,0-1 0 0 0,0 1 0 0 0,-1-1 0 0 0,1 1 0 0 0,0-1 0 0 0,0 0 1 0 0,-1 1-1 0 0,1-1 0 0 0,0 0 0 0 0,-1 0 0 0 0,1 0 0 0 0,0 0 0 0 0,-1 0 0 0 0,1 0 0 0 0,0 0 0 0 0,-1-1 0 0 0,1 1 1 0 0,0 0-1 0 0,0-1 0 0 0,-1 1 0 0 0,1-1 0 0 0,0 1 0 0 0,0-1 0 0 0,0 0 0 0 0,0 0 0 0 0,-1 1 0 0 0,1-1 0 0 0,0 0 1 0 0,0 0-1 0 0,1 0 0 0 0,-1 0 0 0 0,0 0 0 0 0,0 0 0 0 0,0 0 0 0 0,1 0 0 0 0,-1-1 0 0 0,0 1 0 0 0,1 0 1 0 0,-1 0-1 0 0,1-1 0 0 0,0 1 0 0 0,-1 0 0 0 0,1 0 0 0 0,0-1 0 0 0,0 1 0 0 0,0 0 0 0 0,0-1 0 0 0,0 1 0 0 0,0 0 1 0 0,0-1-1 0 0,0 1 0 0 0,1-1 13 0 0,-6-129-2258 0 0,9 76-3374 0 0,-1 18-3169 0 0,-2 24-1042 0 0</inkml:trace>
  <inkml:trace contextRef="#ctx0" brushRef="#br0" timeOffset="3830.81">1785 278 14507 0 0,'0'0'2219'0'0,"0"0"-597"0"0,0 0-126 0 0,0 0 59 0 0,0 0-172 0 0,0 0-271 0 0,0 0-277 0 0,0 0-251 0 0,0 0-165 0 0,0 0-73 0 0,0 0-52 0 0,0 0-55 0 0,0 0-59 0 0,12-5-47 0 0,36-13-50 0 0,-47 18-83 0 0,0-1-1 0 0,1 1 1 0 0,-1-1 0 0 0,0 1-1 0 0,1-1 1 0 0,-1 1 0 0 0,0-1-1 0 0,1 1 1 0 0,-1 0 0 0 0,1 0-1 0 0,-1 0 1 0 0,1 0-1 0 0,-1 0 1 0 0,1 0 0 0 0,-1 0-1 0 0,0 1 1 0 0,1-1 0 0 0,-1 0-1 0 0,0 1 1 0 0,1-1 0 0 0,-1 1-1 0 0,0-1 1 0 0,1 1 0 0 0,-1 0-1 0 0,0 0 1 0 0,0 0-1 0 0,0-1 1 0 0,1 1 0 0 0,-1 0-1 0 0,0 0 1 0 0,0 0 0 0 0,-1 1-1 0 0,1-1 1 0 0,0 0 0 0 0,0 0-1 0 0,0 0 1 0 0,-1 1 0 0 0,1-1-1 0 0,-1 0 1 0 0,1 1-1 0 0,-1-1 1 0 0,1 0 0 0 0,-1 1-1 0 0,0-1 1 0 0,0 1 0 0 0,0-1-1 0 0,0 1 1 0 0,0-1 0 0 0,0 0-1 0 0,0 1 1 0 0,0-1 0 0 0,0 1-1 0 0,-1-1 1 0 0,1 0-1 0 0,0 1 1 0 0,-1-1 0 0 0,1 1-1 0 0,-1-1 1 0 0,0 0 0 0 0,0 0-1 0 0,1 1 1 0 0,-1-1 0 0 0,0 0-1 0 0,0 0 1 0 0,0 0 0 0 0,0 0-1 0 0,-1 0 1 0 0,-66 96 109 0 0,67-96-96 0 0,0 1 0 0 0,0 0 0 0 0,0 0 0 0 0,0 0 0 0 0,0-1 0 0 0,1 1 0 0 0,-1 0 0 0 0,1 0 0 0 0,0 0 0 0 0,-1 0 0 0 0,1 0 0 0 0,0 0 0 0 0,0 0 0 0 0,0 0 0 0 0,0 0 0 0 0,1 0 0 0 0,-1 0 0 0 0,0 0 0 0 0,1 0 0 0 0,0 0 0 0 0,-1 0 0 0 0,1-1 0 0 0,0 1 0 0 0,0 0-1 0 0,0 0 1 0 0,0-1 0 0 0,0 1 0 0 0,0-1 0 0 0,0 1 0 0 0,1-1 0 0 0,-1 1 0 0 0,1-1 0 0 0,-1 0 0 0 0,1 1 0 0 0,-1-1 0 0 0,1 0 0 0 0,0 0 0 0 0,0 0 0 0 0,-1 0 0 0 0,1-1 0 0 0,0 1 0 0 0,0 0 0 0 0,0-1 0 0 0,0 1 0 0 0,0-1-13 0 0,93 18 697 0 0,-88-19-971 0 0,4 3-730 0 0,-7 4-6951 0 0,-4-2-4392 0 0</inkml:trace>
  <inkml:trace contextRef="#ctx0" brushRef="#br0" timeOffset="4347.411">1779 848 11795 0 0,'0'0'2076'0'0,"0"0"-718"0"0,0 0-294 0 0,0 0-49 0 0,0 0-118 0 0,0 0-141 0 0,0 0-157 0 0,0 0-156 0 0,0 0-112 0 0,0 0-87 0 0,0 0-60 0 0,0 0-27 0 0,0 0-23 0 0,-7 28-5 0 0,-20 84 12 0 0,26-111-130 0 0,1 1-1 0 0,-1-1 0 0 0,0 1 1 0 0,1-1-1 0 0,-1 0 0 0 0,1 1 1 0 0,-1-1-1 0 0,1 1 0 0 0,0-1 1 0 0,0 1-1 0 0,-1-1 0 0 0,1 1 1 0 0,0-1-1 0 0,0 1 0 0 0,1-1 1 0 0,-1 1-1 0 0,0-1 0 0 0,0 1 1 0 0,1-1-1 0 0,-1 1 0 0 0,1-1 1 0 0,-1 1-1 0 0,1-1 0 0 0,0 0 1 0 0,-1 1-1 0 0,1-1 0 0 0,0 0 1 0 0,0 0-1 0 0,0 1 0 0 0,0-1 1 0 0,1 1-11 0 0,2 0 87 0 0,-1 1 55 0 0,1 0-1 0 0,-1-1 1 0 0,1 0-1 0 0,0 0 1 0 0,0 0-1 0 0,0 0 1 0 0,0-1-1 0 0,0 1 1 0 0,0-1-1 0 0,0 0 1 0 0,1 0-1 0 0,-1 0 1 0 0,0-1-1 0 0,1 0 0 0 0,-1 0 1 0 0,0 0-1 0 0,1 0 1 0 0,-1-1-1 0 0,0 1 1 0 0,1-1-1 0 0,-1 0 1 0 0,0 0-1 0 0,0-1 1 0 0,0 1-1 0 0,0-1 1 0 0,1-1-142 0 0,97-61 2269 0 0,-77 40-2114 0 0,-1-1 0 0 0,-1-2-1 0 0,-1 0 1 0 0,-2-1 0 0 0,0-1-1 0 0,-2-1 1 0 0,-2-1 0 0 0,0 0 0 0 0,-2-1-1 0 0,-2-1 1 0 0,7-25-155 0 0,-10 33-60 0 0,0 0 0 0 0,-2-1 0 0 0,-1 0 0 0 0,-1 0 0 0 0,-1 0 0 0 0,-1-1 0 0 0,-1 0 0 0 0,-2 1 0 0 0,-1-1 0 0 0,-1-3 60 0 0,1 23-31 0 0,0 1 0 0 0,-1-1 1 0 0,0 0-1 0 0,0 1 0 0 0,0-1 1 0 0,-1 1-1 0 0,0 0 0 0 0,0 0 1 0 0,-1 0-1 0 0,0 0 0 0 0,0 1 1 0 0,0-1-1 0 0,0 1 0 0 0,-1 0 1 0 0,0 0-1 0 0,0 1 0 0 0,-1 0 1 0 0,1 0-1 0 0,-1 0 0 0 0,0 0 1 0 0,0 1-1 0 0,0 0 0 0 0,0 0 1 0 0,0 0-1 0 0,-1 1 0 0 0,1 0 1 0 0,-7-1 30 0 0,5 3-11 0 0,0-1 0 0 0,0 1 0 0 0,0 1 0 0 0,0-1 0 0 0,0 1 0 0 0,0 1 0 0 0,0 0 0 0 0,1 0 0 0 0,-1 0 0 0 0,1 1 0 0 0,-1 0 0 0 0,1 0 0 0 0,0 1 0 0 0,0 0 0 0 0,0 0 0 0 0,1 1 1 0 0,-1 0-1 0 0,1 0 0 0 0,1 0 0 0 0,-1 1 0 0 0,1 0 0 0 0,-1 0 0 0 0,2 0 0 0 0,-2 2 11 0 0,0 4 10 0 0,0 0 0 0 0,0 1 0 0 0,1-1 0 0 0,1 1-1 0 0,0 1 1 0 0,1-1 0 0 0,0 0 0 0 0,1 1 0 0 0,1 0 0 0 0,0-1 0 0 0,1 1 0 0 0,0 0 0 0 0,1-1 0 0 0,1 1 0 0 0,0-1 0 0 0,1 1-1 0 0,0-1 1 0 0,1 0 0 0 0,0 0 0 0 0,1 0 0 0 0,1 0 0 0 0,0-1 0 0 0,1 0-10 0 0,110 161 179 0 0,15-30-757 0 0,-121-133-778 0 0,-7-5-5454 0 0,-2-4-5069 0 0</inkml:trace>
  <inkml:trace contextRef="#ctx0" brushRef="#br0" timeOffset="4926.629">2289 717 11130 0 0,'0'0'1815'0'0,"0"0"-533"0"0,0 0-40 0 0,0 0 166 0 0,0 0 75 0 0,0 0-132 0 0,0 0-212 0 0,0 0-214 0 0,0 0-201 0 0,0 0-123 0 0,0 0-96 0 0,0 0-62 0 0,-5 21-66 0 0,-18 62-26 0 0,22-82-318 0 0,1 0-1 0 0,-1 0 1 0 0,1 0 0 0 0,-1 0-1 0 0,1 0 1 0 0,-1 0-1 0 0,1-1 1 0 0,0 1 0 0 0,-1 0-1 0 0,1 0 1 0 0,0 1 0 0 0,0-1-1 0 0,0 0 1 0 0,0 0 0 0 0,0 0-1 0 0,0 0 1 0 0,0 0-1 0 0,0 0 1 0 0,0 0 0 0 0,0 0-1 0 0,1 0 1 0 0,-1 0 0 0 0,0 0-1 0 0,1 0 1 0 0,-1 0 0 0 0,1 0-1 0 0,-1-1 1 0 0,1 1-1 0 0,-1 0 1 0 0,1 0 0 0 0,0 0-1 0 0,-1 0 1 0 0,1-1 0 0 0,0 1-1 0 0,0 0 1 0 0,0-1 0 0 0,-1 1-1 0 0,1-1 1 0 0,0 1-1 0 0,0-1 1 0 0,0 1 0 0 0,0-1-1 0 0,0 1 1 0 0,0-1 0 0 0,0 0-1 0 0,0 0 1 0 0,0 1 0 0 0,0-1-1 0 0,0 0 1 0 0,0 0-1 0 0,0 0 1 0 0,0 0 0 0 0,0 0-1 0 0,0 0 1 0 0,0-1 0 0 0,0 1-1 0 0,0 0 1 0 0,0 0 0 0 0,0-1-1 0 0,0 1 1 0 0,0-1-1 0 0,0 1-31 0 0,5-1 255 0 0,0-1-159 0 0,-1 0 0 0 0,0-1 0 0 0,0 1-1 0 0,0-1 1 0 0,0 0 0 0 0,0-1-1 0 0,0 1 1 0 0,-1-1 0 0 0,0 0 0 0 0,0 0-1 0 0,0 0 1 0 0,0 0 0 0 0,0-1-1 0 0,-1 0 1 0 0,2-2-97 0 0,6-7 163 0 0,60-70 573 0 0,-71 83-731 0 0,1 0 0 0 0,-1 1-1 0 0,1-1 1 0 0,-1 0-1 0 0,1 1 1 0 0,-1-1 0 0 0,1 1-1 0 0,-1-1 1 0 0,1 1-1 0 0,0-1 1 0 0,-1 1 0 0 0,1-1-1 0 0,0 1 1 0 0,-1 0-1 0 0,1-1 1 0 0,0 1 0 0 0,0 0-1 0 0,-1 0 1 0 0,1-1 0 0 0,0 1-1 0 0,0 0 1 0 0,-1 0-1 0 0,1 0 1 0 0,0 0 0 0 0,0 0-1 0 0,0 0 1 0 0,-1 0-1 0 0,1 0 1 0 0,0 1 0 0 0,0-1-1 0 0,-1 0 1 0 0,1 0-1 0 0,0 1 1 0 0,0-1 0 0 0,-1 0-1 0 0,1 1 1 0 0,0-1 0 0 0,-1 0-1 0 0,1 1 1 0 0,-1-1-1 0 0,1 1 1 0 0,0-1 0 0 0,-1 1-1 0 0,1 0 1 0 0,-1-1-1 0 0,1 1 1 0 0,-1 0 0 0 0,0-1-1 0 0,1 1 1 0 0,-1 0-1 0 0,0-1 1 0 0,1 1 0 0 0,-1 0-1 0 0,0 0 1 0 0,0-1-5 0 0,12 47-17 0 0,-12-45 28 0 0,-3 203 92 0 0,-5-74-118 0 0,7 181 21 0 0,0-303-7 0 0,-1 0 0 0 0,0 0 0 0 0,-1 0 0 0 0,0 0 0 0 0,0-1 1 0 0,-1 0-1 0 0,0 1 0 0 0,0-1 0 0 0,-1-1 0 0 0,0 1 0 0 0,-1-1 1 0 0,0 0-1 0 0,0 0 0 0 0,0 0 0 0 0,-1-1 0 0 0,0 0 0 0 0,0-1 1 0 0,0 1-1 0 0,-6 2 1 0 0,3-4 2 0 0,1-1 0 0 0,-1-1 0 0 0,0 1 0 0 0,0-1 0 0 0,0-1 0 0 0,0 0 0 0 0,0 0 0 0 0,0-1 0 0 0,0-1 0 0 0,0 1 0 0 0,0-2 0 0 0,-3 0-2 0 0,8 1-4 0 0,0 0 1 0 0,0-1 0 0 0,1 0 0 0 0,-1 0-1 0 0,1 0 1 0 0,0 0 0 0 0,-1-1-1 0 0,1 1 1 0 0,0-1 0 0 0,0 0 0 0 0,1-1-1 0 0,-1 1 1 0 0,1-1 0 0 0,-1 1-1 0 0,1-1 1 0 0,0 0 0 0 0,1 0 0 0 0,-1 0-1 0 0,1-1 1 0 0,0 1 0 0 0,0-1-1 0 0,0 1 1 0 0,0-1 0 0 0,1 0 0 0 0,0 1-1 0 0,-1-3 4 0 0,5-5-5 0 0,0 1-1 0 0,1 0 1 0 0,0 1-1 0 0,0-1 1 0 0,1 1-1 0 0,0-1 1 0 0,1 1-1 0 0,1 1 1 0 0,-1-1-1 0 0,1 1 1 0 0,1 0-1 0 0,0 1 1 0 0,0 0-1 0 0,1 0 1 0 0,0 1-1 0 0,0 0 1 0 0,7-4 5 0 0,154-83-972 0 0,-159 89 454 0 0,23-9-641 0 0,-12 7-4679 0 0,-14 7-5930 0 0</inkml:trace>
  <inkml:trace contextRef="#ctx0" brushRef="#br0" timeOffset="5533.713">1671 891 104 0 0,'0'0'2379'0'0,"0"0"106"0"0,0 0-2 0 0,0 0-143 0 0,0 0-287 0 0,0 0-361 0 0,0 0-349 0 0,0 0-288 0 0,0 0-143 0 0,0 0-38 0 0,0 0 14 0 0,0 0 20 0 0,0 0-4 0 0,10-5-51 0 0,81-28 1643 0 0,-67 24-2066 0 0,87-40-995 0 0,-107 48-9321 0 0,-3 1-2262 0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1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17396 0 0,'0'0'1659'0'0,"0"0"-194"0"0,0 0 13 0 0,0 0-79 0 0,0 0-197 0 0,0 0-178 0 0,0 0-247 0 0,0 0-219 0 0,0 0-165 0 0,0 0-151 0 0,0 0-65 0 0,0 0-57 0 0,0 0-31 0 0,20 32-21 0 0,60 99-28 0 0,-38-41-13 0 0,-42-87-17 0 0,1 1-1 0 0,0-1 1 0 0,0 1 0 0 0,0-1-1 0 0,0 1 1 0 0,0-1 0 0 0,1 0-1 0 0,-1 0 1 0 0,1 0 0 0 0,0 0 0 0 0,0 0-1 0 0,0 0 1 0 0,0 0 0 0 0,1-1-1 0 0,-1 1 1 0 0,1-1 0 0 0,0 1-1 0 0,-1-1 1 0 0,1 0 0 0 0,0 0-1 0 0,0 0 1 0 0,1-1 0 0 0,-1 1-1 0 0,0-1 1 0 0,0 0 0 0 0,1 1 0 0 0,-1-2-1 0 0,1 1 1 0 0,-1 0 0 0 0,1-1-1 0 0,-1 1 1 0 0,1-1 0 0 0,-1 0-1 0 0,1 0 1 0 0,0-1 0 0 0,-1 1-1 0 0,1-1 1 0 0,0 0-10 0 0,5-5 105 0 0,0-1-1 0 0,0 0 1 0 0,-1 0-1 0 0,0-1 1 0 0,-1 0 0 0 0,0-1-1 0 0,0 1 1 0 0,0-1 0 0 0,1-5-106 0 0,-2 6 48 0 0,7-9-23 0 0,-1 0 0 0 0,-1 0 0 0 0,0-2 0 0 0,-1 1 0 0 0,-1-1 0 0 0,-1-1 0 0 0,-1 1 0 0 0,0-1 0 0 0,0-9-24 0 0,-6 23-584 0 0,-5 8-11512 0 0,2 2 11 0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1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3897 0 0,'0'0'4215'0'0,"0"0"-754"0"0,0 0-555 0 0,0 0-463 0 0,0 0-457 0 0,0 0-359 0 0,0 0-307 0 0,0 0-242 0 0,34-10-222 0 0,109-34-148 0 0,-64 2 406 0 0,-63 31-881 0 0,-1-1 0 0 0,0-1-1 0 0,-1-1 1 0 0,-1 0 0 0 0,0-1 0 0 0,-1 0 0 0 0,0-1 0 0 0,2-5-233 0 0,-14 20 10 0 0,1 0 0 0 0,0 0 0 0 0,-1 0 1 0 0,0 0-1 0 0,1 0 0 0 0,-1 0 0 0 0,1 0 0 0 0,-1 0 1 0 0,0 0-1 0 0,0 0 0 0 0,0 0 0 0 0,0 0 0 0 0,1 0 1 0 0,-1 0-1 0 0,0 0 0 0 0,-1 0 0 0 0,1 0 0 0 0,0 0 1 0 0,0 0-1 0 0,0 0 0 0 0,-1 0 0 0 0,1 0 0 0 0,0 1 1 0 0,-1-1-1 0 0,1 0 0 0 0,-1 0 0 0 0,1 0 0 0 0,-1 0 1 0 0,1 0-1 0 0,-1 1 0 0 0,0-1 0 0 0,1 0 0 0 0,-1 0 1 0 0,0 1-1 0 0,0-1 0 0 0,0 1 0 0 0,1-1 0 0 0,-1 0 0 0 0,0 1 1 0 0,0 0-1 0 0,0-1 0 0 0,0 1 0 0 0,0-1 0 0 0,0 1 1 0 0,0 0-1 0 0,0 0 0 0 0,0 0 0 0 0,0 0 0 0 0,0-1 1 0 0,0 1-1 0 0,0 0 0 0 0,0 1 0 0 0,0-1-10 0 0,-58 4 32 0 0,45 1-62 0 0,0 2 1 0 0,0-1-1 0 0,1 1 1 0 0,0 1-1 0 0,0 1 0 0 0,1 0 1 0 0,0 0-1 0 0,1 1 1 0 0,0 1-1 0 0,0-1 0 0 0,1 2 1 0 0,0 0-1 0 0,1 0 1 0 0,1 1-1 0 0,-1 0 30 0 0,6-8-7 0 0,0-1 0 0 0,0 1 1 0 0,1 0-1 0 0,-1 0 0 0 0,1 0 1 0 0,0 0-1 0 0,1 0 0 0 0,-1 0 1 0 0,1 0-1 0 0,0 1 0 0 0,0-1 0 0 0,0 0 1 0 0,1 1-1 0 0,0-1 0 0 0,0 1 1 0 0,0-1-1 0 0,1 0 0 0 0,0 1 1 0 0,0-1-1 0 0,0 0 0 0 0,1 1 0 0 0,-1-1 1 0 0,1 0-1 0 0,1 0 0 0 0,-1 0 1 0 0,1-1-1 0 0,-1 1 0 0 0,1 0 0 0 0,1-1 1 0 0,-1 0-1 0 0,1 0 0 0 0,-1 0 1 0 0,1 0-1 0 0,0 0 0 0 0,1-1 1 0 0,-1 0-1 0 0,4 2 7 0 0,10 3-27 0 0,-1-2 0 0 0,2 0-1 0 0,-1-1 1 0 0,0-1 0 0 0,1 0 0 0 0,0-2 0 0 0,0 0 0 0 0,12-1 27 0 0,47-1-4323 0 0,-45 0 392 0 0,-15 0-8007 0 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2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9114 0 0,'0'0'1494'0'0,"0"0"-434"0"0,0 0 191 0 0,0 0 389 0 0,0 0 34 0 0,0 0-187 0 0,0 0-247 0 0,33 4-208 0 0,109 14-117 0 0,-120-15-488 0 0,1-1 0 0 0,-1-1 1 0 0,1-1-1 0 0,0 0 0 0 0,-1-2 0 0 0,1-1 0 0 0,15-4-427 0 0,-29 5 105 0 0,22-5 167 0 0,0-2-1 0 0,-1-2 0 0 0,-1-1 0 0 0,1-1 0 0 0,-2-1 0 0 0,0-1 0 0 0,-1-2 0 0 0,7-6-271 0 0,-25 16 38 0 0,0 0 0 0 0,0 0 0 0 0,-1-1 0 0 0,0 0 0 0 0,0 0 0 0 0,-1-1 0 0 0,0 0 0 0 0,-1 0 0 0 0,0-1 0 0 0,-1 0 0 0 0,1 0 0 0 0,-2 0 0 0 0,1-1 0 0 0,-2 1 0 0 0,1-1 0 0 0,-2 0 0 0 0,1 0 0 0 0,-1 0 0 0 0,-1-1 0 0 0,0 1 0 0 0,-1 0 0 0 0,0-9-38 0 0,-1 18 9 0 0,0-1 0 0 0,0 1 0 0 0,0 0 0 0 0,0 0 1 0 0,0 0-1 0 0,-1 0 0 0 0,1 0 0 0 0,0 0 0 0 0,-1 0 0 0 0,0 0 0 0 0,1 0 0 0 0,-1 1 0 0 0,0-1 0 0 0,0 1 0 0 0,0-1 0 0 0,0 1 1 0 0,0 0-1 0 0,-1 0 0 0 0,1 0 0 0 0,0 0 0 0 0,0 0 0 0 0,-1 0 0 0 0,1 1 0 0 0,0-1 0 0 0,-1 1 0 0 0,1-1 0 0 0,-1 1 0 0 0,1 0 1 0 0,-1 0-1 0 0,1 0 0 0 0,0 0 0 0 0,-1 1 0 0 0,1-1 0 0 0,-1 1 0 0 0,1-1 0 0 0,0 1 0 0 0,-1 0 0 0 0,1 0 0 0 0,0 0 0 0 0,0 0 1 0 0,0 0-1 0 0,0 1 0 0 0,0-1 0 0 0,0 1 0 0 0,0-1 0 0 0,0 1 0 0 0,0 0 0 0 0,1-1 0 0 0,-1 1 0 0 0,1 0 0 0 0,-1 0 0 0 0,1 0 1 0 0,0 1-10 0 0,-8 16 5 0 0,1 0 0 0 0,1 0 0 0 0,1 1 0 0 0,0 0 0 0 0,2 1 0 0 0,0-1 0 0 0,2 1 0 0 0,0 0 0 0 0,1-1 0 0 0,1 3-5 0 0,1 624 150 0 0,-2-627-145 0 0,0 0 1 0 0,-2 0-1 0 0,0-1 0 0 0,-1 1 1 0 0,-1-1-1 0 0,-1 0 1 0 0,0 0-1 0 0,-2-1 1 0 0,0 1-1 0 0,-1-2 1 0 0,-1 1-1 0 0,0-1 1 0 0,-1-1-1 0 0,-1 0 0 0 0,-1-1 1 0 0,0 0-1 0 0,-1-1 1 0 0,-1 0-1 0 0,0-1 1 0 0,-1-1-1 0 0,-5 3-5 0 0,16-12-4 0 0,0 0-1 0 0,1 0 0 0 0,-1-1 1 0 0,0 0-1 0 0,0 0 1 0 0,-1 0-1 0 0,1-1 0 0 0,0 0 1 0 0,-1 0-1 0 0,1 0 1 0 0,0 0-1 0 0,-1-1 0 0 0,1 0 1 0 0,-1 0-1 0 0,1-1 0 0 0,-1 1 1 0 0,1-1-1 0 0,0 0 1 0 0,-1-1-1 0 0,1 1 0 0 0,0-1 1 0 0,0 0-1 0 0,0-1 1 0 0,0 1-1 0 0,0-1 0 0 0,1 0 1 0 0,-1 0-1 0 0,1 0 1 0 0,0-1-1 0 0,-1 1 0 0 0,2-1 1 0 0,-1 0-1 0 0,0 0 0 0 0,1-1 1 0 0,-2-2 4 0 0,0-5 2 0 0,0-1 0 0 0,0 1 0 0 0,1-1-1 0 0,1 0 1 0 0,1 0 0 0 0,0 0 0 0 0,0-1 0 0 0,1 1 0 0 0,1-1 0 0 0,0 1 0 0 0,1 0 0 0 0,0-1-1 0 0,1 1 1 0 0,1 0 0 0 0,0 0 0 0 0,1 0 0 0 0,0 0 0 0 0,1 1 0 0 0,0 0 0 0 0,1 0-1 0 0,1 0 1 0 0,-1 0 0 0 0,2 1 0 0 0,0 0 0 0 0,0 1 0 0 0,1 0 0 0 0,0 0 0 0 0,1 1 0 0 0,7-6-2 0 0,40-26-113 0 0,2 2 1 0 0,1 3-1 0 0,13-3 113 0 0,84-25-4402 0 0,-104 48-795 0 0,0 1-4052 0 0,-36 11 738 0 0</inkml:trace>
  <inkml:trace contextRef="#ctx0" brushRef="#br0" timeOffset="250.218">1009 533 6433 0 0,'0'0'4423'0'0,"0"0"-768"0"0,0 0-1030 0 0,0 0-912 0 0,0 0-523 0 0,0 0-353 0 0,0 0-196 0 0,0 0-63 0 0,0 0 0 0 0,0 0-17 0 0,0 0-30 0 0,0 0-87 0 0,-31 19-112 0 0,-99 64-97 0 0,74-29-17 0 0,51-43-184 0 0,2-8-17 0 0,0 1 0 0 0,1 0 0 0 0,0 0 0 0 0,0 1-1 0 0,0-1 1 0 0,0 0 0 0 0,1 1 0 0 0,-1-1 0 0 0,1 1 0 0 0,0-1 0 0 0,0 1-1 0 0,1-1 1 0 0,0 1 0 0 0,-1 0 0 0 0,1-1 0 0 0,1 1 0 0 0,-1 0 0 0 0,1-1 0 0 0,0 1-1 0 0,0-1 1 0 0,0 1 0 0 0,1-1 0 0 0,-1 1 0 0 0,1-1 0 0 0,0 0 0 0 0,0 0 0 0 0,1 0-1 0 0,-1 0 1 0 0,1 0 0 0 0,0 0 0 0 0,0-1 0 0 0,0 1 0 0 0,1-1 0 0 0,-1 0 0 0 0,1 0-1 0 0,0 0 1 0 0,-1-1 0 0 0,1 1 0 0 0,1-1 0 0 0,-1 0 0 0 0,0 0 0 0 0,0 0 0 0 0,1-1-17 0 0,2 2 55 0 0,0-1 1 0 0,1-1-1 0 0,-1 1 1 0 0,1-1-1 0 0,0-1 1 0 0,-1 1-1 0 0,1-1 1 0 0,0-1 0 0 0,-1 1-1 0 0,1-1 1 0 0,-1 0-1 0 0,1-1 1 0 0,-1 0-1 0 0,0 0 1 0 0,1-1 0 0 0,-1 0-1 0 0,0 0 1 0 0,0 0-1 0 0,-1-1 1 0 0,1 0-1 0 0,2-3-55 0 0,-1 1 3 0 0,-1-1-1 0 0,0 0 0 0 0,-1 0 1 0 0,1-1-1 0 0,-2 0 0 0 0,1 0 1 0 0,-1 0-1 0 0,0-1 0 0 0,0 1 1 0 0,-1-1-1 0 0,-1 0 0 0 0,1 0 1 0 0,-2-1-1 0 0,1 1 0 0 0,-1-1 1 0 0,0 1-1 0 0,-1-1 0 0 0,0 0 1 0 0,-1 0-1 0 0,0-1-2 0 0,0 4-650 0 0,-1-52 80 0 0,-1 40-3827 0 0,0 1-5667 0 0,1 13-1222 0 0</inkml:trace>
  <inkml:trace contextRef="#ctx0" brushRef="#br0" timeOffset="495.942">1306 875 14003 0 0,'0'0'1998'0'0,"0"0"-319"0"0,0 0-31 0 0,0 0-8 0 0,0 0-205 0 0,0 0-338 0 0,0 0-256 0 0,0 0-173 0 0,0 0-165 0 0,0 0-36 0 0,0 0-52 0 0,0 0-62 0 0,0 0-34 0 0,0-28-55 0 0,0-88-40 0 0,14 50 129 0 0,-8 54-405 0 0,0 1-1 0 0,0-1 0 0 0,1 1 0 0 0,0 0 1 0 0,1 1-1 0 0,0-1 0 0 0,1 2 0 0 0,0-1 1 0 0,1 1-1 0 0,0 1 0 0 0,0-1 0 0 0,1 2 1 0 0,0 0-1 0 0,0 0 0 0 0,1 1 0 0 0,-1 0 1 0 0,1 1-1 0 0,1 0 0 0 0,-1 1 1 0 0,1 0-1 0 0,0 1 0 0 0,0 1 53 0 0,25 1-4189 0 0,-24 1-6809 0 0,-12 0-562 0 0</inkml:trace>
  <inkml:trace contextRef="#ctx0" brushRef="#br0" timeOffset="831.971">1832 467 1448 0 0,'0'0'3198'0'0,"0"0"-424"0"0,0 0-136 0 0,0 0-228 0 0,0 0-383 0 0,0 0-371 0 0,0 0-345 0 0,0 0-280 0 0,0 0-221 0 0,0 0-146 0 0,0 0-116 0 0,0 0-60 0 0,0 0-17 0 0,-17-1-11 0 0,-54 0 1 0 0,68 1-414 0 0,1 1 0 0 0,-1-1 0 0 0,0 0-1 0 0,1 1 1 0 0,-1-1 0 0 0,1 1-1 0 0,-1 0 1 0 0,1 0 0 0 0,-1 0 0 0 0,1 0-1 0 0,0 0 1 0 0,0 1 0 0 0,-1-1-1 0 0,1 1 1 0 0,0-1 0 0 0,0 1 0 0 0,0 0-1 0 0,1 0 1 0 0,-1 0 0 0 0,0 0-1 0 0,1 0 1 0 0,-1 0 0 0 0,1 0-47 0 0,-5 6 214 0 0,1-4-165 0 0,0 1 0 0 0,1-1 0 0 0,0 0-1 0 0,0 1 1 0 0,0 0 0 0 0,1 0 0 0 0,-1 0 0 0 0,1 1 0 0 0,0-1 0 0 0,1 1 0 0 0,-1 0 0 0 0,1-1 0 0 0,0 1 0 0 0,1 0 0 0 0,-1 0 0 0 0,1 0 0 0 0,1 0-1 0 0,-1 1 1 0 0,1-1 0 0 0,0 0 0 0 0,0 0 0 0 0,1 0 0 0 0,0 0 0 0 0,0 0 0 0 0,0 1 0 0 0,1-2 0 0 0,-1 1 0 0 0,2 0 0 0 0,-1 0 0 0 0,1-1 0 0 0,-1 1-1 0 0,1-1 1 0 0,1 0 0 0 0,-1 1 0 0 0,1-2 0 0 0,0 1 0 0 0,0 0 0 0 0,1-1 0 0 0,-1 0 0 0 0,1 0 0 0 0,0 0 0 0 0,0-1 0 0 0,0 1 0 0 0,1-1 0 0 0,2 1-49 0 0,9 2 10 0 0,0 0 1 0 0,0-2-1 0 0,1 0 1 0 0,0-1-1 0 0,-1 0 1 0 0,1-2-1 0 0,0 0 1 0 0,0-1-1 0 0,0-1 1 0 0,0 0-1 0 0,0-2 1 0 0,0 0-1 0 0,-1-1 1 0 0,0-1-1 0 0,1 0 1 0 0,-2-1-1 0 0,1-1 1 0 0,5-4-11 0 0,23-28-1138 0 0,-34 23-1592 0 0,-2-2-3518 0 0,-7 10-5318 0 0</inkml:trace>
  <inkml:trace contextRef="#ctx0" brushRef="#br0" timeOffset="8294.802">2248 651 4033 0 0,'0'0'693'0'0,"0"0"-81"0"0,0 0 254 0 0,0 0 302 0 0,0 0 71 0 0,0 0-136 0 0,0 0-144 0 0,0 0-88 0 0,0 0-4 0 0,0 0-46 0 0,0 0-85 0 0,4 0-37 0 0,43 10 5580 0 0,31-2-3553 0 0,-62-8-2491 0 0,3 1 6 0 0,0-1 1 0 0,0 0 0 0 0,-1-2-1 0 0,1 0 1 0 0,0-1 0 0 0,-1-1-1 0 0,1-1 1 0 0,14-6-242 0 0,-30 10 44 0 0,-1 0 1 0 0,1 0-1 0 0,-1 0 0 0 0,1-1 0 0 0,-1 1 0 0 0,1-1 0 0 0,-1 0 1 0 0,0 0-1 0 0,0 0 0 0 0,0 0 0 0 0,0 0 0 0 0,0 0 1 0 0,-1 0-1 0 0,1 0 0 0 0,-1-1 0 0 0,1 1 0 0 0,-1-1 0 0 0,0 1 1 0 0,0-1-1 0 0,0 0 0 0 0,0 1 0 0 0,0-1 0 0 0,-1 0 1 0 0,1 0-1 0 0,-1 1 0 0 0,0-1 0 0 0,0 0 0 0 0,0 0 0 0 0,0 0 1 0 0,0 1-1 0 0,-1-3-44 0 0,-1 0 19 0 0,-1 1-1 0 0,1-1 1 0 0,-1 1 0 0 0,0 0-1 0 0,-1-1 1 0 0,1 1 0 0 0,-1 0 0 0 0,1 1-1 0 0,-1-1 1 0 0,0 1 0 0 0,-1 0 0 0 0,1 0-1 0 0,-1 0 1 0 0,1 0 0 0 0,-1 1-1 0 0,0 0 1 0 0,0 0 0 0 0,0 0 0 0 0,0 1-1 0 0,0-1 1 0 0,0 1 0 0 0,0 0 0 0 0,-1 1-1 0 0,1-1 1 0 0,0 1 0 0 0,0 0 0 0 0,-2 1-19 0 0,-9-4 41 0 0,6 2-28 0 0,0 0 0 0 0,0 1 1 0 0,0 1-1 0 0,1 0 0 0 0,-1 0 1 0 0,0 1-1 0 0,0 0 0 0 0,1 0 1 0 0,0 1-1 0 0,-1 0 0 0 0,1 1 1 0 0,0 0-1 0 0,0 1 0 0 0,1 0 1 0 0,0 0-1 0 0,-2 2-13 0 0,-92 104 833 0 0,99-107-812 0 0,1 0-1 0 0,-1 0 1 0 0,1 0-1 0 0,-1 0 1 0 0,1 1-1 0 0,1-1 0 0 0,-1 1 1 0 0,1 0-1 0 0,-1-1 1 0 0,1 1-1 0 0,1 0 0 0 0,-1 0 1 0 0,1 0-1 0 0,-1 0 1 0 0,1-1-1 0 0,1 1 0 0 0,-1 0 1 0 0,1 0-1 0 0,0 0 1 0 0,0 0-1 0 0,0-1 1 0 0,1 1-1 0 0,-1 0 0 0 0,1-1 1 0 0,0 0-1 0 0,1 1 1 0 0,-1-1-1 0 0,1 0 0 0 0,0 0 1 0 0,0 0-1 0 0,0 0 1 0 0,0-1-1 0 0,1 1 0 0 0,-1-1 1 0 0,1 0-1 0 0,3 2-20 0 0,13 4 97 0 0,2 0 0 0 0,0-1 0 0 0,0-1 0 0 0,0-1 0 0 0,0-2-1 0 0,1 0 1 0 0,0-1 0 0 0,0-1 0 0 0,0-1 0 0 0,0-1 0 0 0,0-1-1 0 0,0-1 1 0 0,20-5-97 0 0,-38 7 6 0 0,0 0 1 0 0,0-1-1 0 0,0 0 0 0 0,0 0 0 0 0,0 0 1 0 0,-1-1-1 0 0,1 1 0 0 0,0-1 0 0 0,-1 0 0 0 0,1 0 1 0 0,-1-1-1 0 0,0 0 0 0 0,1 1 0 0 0,-1-1 1 0 0,0-1-7 0 0,-4 3 6 0 0,-3-25-1398 0 0,-2 15-1009 0 0,3 7-2933 0 0,1 1-3745 0 0</inkml:trace>
  <inkml:trace contextRef="#ctx0" brushRef="#br0" timeOffset="9144.894">3158 548 5537 0 0,'0'0'2123'0'0,"0"0"-253"0"0,0 0-124 0 0,0 0-170 0 0,0 0-214 0 0,0 0-190 0 0,0 0-176 0 0,0 0-105 0 0,0 0-93 0 0,0 0-46 0 0,0 0-33 0 0,0 0-37 0 0,0 0-28 0 0,-2-4-33 0 0,1 2-468 0 0,0 1 0 0 0,0-1-1 0 0,0 1 1 0 0,0 0 0 0 0,0-1 0 0 0,-1 1-1 0 0,1 0 1 0 0,0 0 0 0 0,-1 0-1 0 0,1 0 1 0 0,-1 0 0 0 0,1 0 0 0 0,-1 0-1 0 0,1 1 1 0 0,-1-1 0 0 0,0 0 0 0 0,1 1-1 0 0,-1 0 1 0 0,0-1 0 0 0,0 1-1 0 0,1 0 1 0 0,-1 0 0 0 0,0 0 0 0 0,0 0-1 0 0,1 0 1 0 0,-1 0 0 0 0,0 0-1 0 0,0 1 1 0 0,1-1 0 0 0,-1 0-153 0 0,-3 0-19 0 0,-70 23 1248 0 0,70-21-1140 0 0,0 0 0 0 0,0 0 0 0 0,1 0-1 0 0,-1 0 1 0 0,1 1 0 0 0,0-1 0 0 0,-1 1 0 0 0,1 1 0 0 0,0-1-1 0 0,1 0 1 0 0,-1 1 0 0 0,1 0 0 0 0,-1 0 0 0 0,1 0-1 0 0,-1 3-88 0 0,-19 53 270 0 0,26-54-239 0 0,-1 1 1 0 0,1 0-1 0 0,0-1 1 0 0,1 0-1 0 0,-1 0 0 0 0,1 0 1 0 0,1 0-1 0 0,-1 0 1 0 0,1-1-1 0 0,0 0 0 0 0,0 0 1 0 0,0 0-1 0 0,1-1 1 0 0,-1 1-1 0 0,1-1 1 0 0,0-1-1 0 0,1 1 0 0 0,-1-1 1 0 0,1 0-1 0 0,-1-1 1 0 0,1 1-1 0 0,0-1 0 0 0,0-1 1 0 0,0 1-1 0 0,2-1-31 0 0,-4 0 19 0 0,0 0 0 0 0,1 0-1 0 0,-1 0 1 0 0,0 1 0 0 0,0-1-1 0 0,0 1 1 0 0,0 1 0 0 0,0-1-1 0 0,0 1 1 0 0,-1 0 0 0 0,1 0-1 0 0,-1 0 1 0 0,0 0 0 0 0,0 1-1 0 0,0 0 1 0 0,0 0 0 0 0,-1 0-1 0 0,0 0 1 0 0,1 0 0 0 0,-1 1-1 0 0,-1 0 1 0 0,1-1 0 0 0,0 3-19 0 0,-2-3 27 0 0,1 0 0 0 0,-2-1-1 0 0,1 1 1 0 0,0 0 0 0 0,-1-1 0 0 0,1 1 0 0 0,-1 0 0 0 0,0 0 0 0 0,-1-1 0 0 0,1 1 0 0 0,0 0-1 0 0,-1-1 1 0 0,0 1 0 0 0,0 0 0 0 0,0-1 0 0 0,0 1 0 0 0,-1-1 0 0 0,0 1 0 0 0,1-1 0 0 0,-1 0 0 0 0,0 0-1 0 0,0 0 1 0 0,-1 0 0 0 0,0 1-27 0 0,-4 2 35 0 0,-1 0 0 0 0,0-1 0 0 0,0 1 0 0 0,-1-1 1 0 0,1-1-1 0 0,-1 0 0 0 0,0 0 0 0 0,0-1 0 0 0,0 0 0 0 0,-1-1 0 0 0,1 1 0 0 0,-1-2 0 0 0,0 0 0 0 0,-1 0-35 0 0,-97 3 423 0 0,92-10-350 0 0,14 6-71 0 0,0 0 0 0 0,0 0 0 0 0,0-1 0 0 0,1 1 0 0 0,-1-1 0 0 0,0 1 0 0 0,1-1 0 0 0,-1 0 1 0 0,0 0-1 0 0,1 0 0 0 0,-1 0 0 0 0,1 0 0 0 0,-1 0 0 0 0,1 0 0 0 0,0 0 0 0 0,-1 0 0 0 0,1-1 0 0 0,0 1 1 0 0,0-1-1 0 0,0 1 0 0 0,0-1 0 0 0,0 1 0 0 0,0-1 0 0 0,1 1 0 0 0,-2-2-2 0 0,2 0-262 0 0,-3-29-1137 0 0,7 23-2188 0 0,4 1-3845 0 0,-3 5-5255 0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0:5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456 228 0 0 0,'0'0'1370'0'0,"0"0"470"0"0,0 0 336 0 0,0 0 168 0 0,0 0-99 0 0,0 0-349 0 0,0 0-388 0 0,0 0-279 0 0,0 0-118 0 0,0 0-9 0 0,0 0-37 0 0,2-9-75 0 0,10-47 1963 0 0,-12 55-2384 0 0,-3 12 5696 0 0,6 20-6845 0 0,-3-25 1135 0 0,24 303 683 0 0,-13 90-1238 0 0,-18-239 106 0 0,7-159-94 0 0,0-1-16 0 0,0 0-1 0 0,0 0 12 0 0,0 0 7 0 0,0 0 1 0 0,0 0-6 0 0,0 0-1 0 0,0-1 0 0 0,0-1-4 0 0,-25-39-3040 0 0,19 27 407 0 0,1 2-1809 0 0,1 5-2524 0 0,0-1-5191 0 0</inkml:trace>
  <inkml:trace contextRef="#ctx0" brushRef="#br0" timeOffset="485.553">1 273 3689 0 0,'0'0'2431'0'0,"0"0"-323"0"0,0 0-51 0 0,0 0 77 0 0,0 0-31 0 0,0 0-279 0 0,0 0-452 0 0,0 0-438 0 0,0 0-289 0 0,0 0-127 0 0,0 0-37 0 0,0 0 9 0 0,0 0-10 0 0,2-5-19 0 0,7-15-11 0 0,22 15 2569 0 0,32 2-1567 0 0,0-4-1 0 0,-1-2 1 0 0,57-16-1452 0 0,50-8 638 0 0,-64 20-414 0 0,1 4 0 0 0,49 5-224 0 0,-115 18-300 0 0,-41-8-4841 0 0,-11 6 2080 0 0,5-4-3163 0 0,3-4-5206 0 0</inkml:trace>
  <inkml:trace contextRef="#ctx0" brushRef="#br0" timeOffset="803.489">99 1142 10218 0 0,'0'0'2126'0'0,"0"0"-618"0"0,0 0-257 0 0,0 0 21 0 0,0 0 9 0 0,0 0-114 0 0,0 0-202 0 0,0 0-162 0 0,0 0-5 0 0,0 0 71 0 0,0 0 38 0 0,0 0-3 0 0,0 0-42 0 0,26-9-66 0 0,86-27-85 0 0,171-29 2068 0 0,-154 56-3921 0 0,-104 4-1931 0 0,-15 3-2789 0 0,-3-1-6477 0 0</inkml:trace>
  <inkml:trace contextRef="#ctx0" brushRef="#br0" timeOffset="5195.171">1104 254 1264 0 0,'0'0'2579'0'0,"0"0"-627"0"0,0 0-116 0 0,0 0 166 0 0,0 0 80 0 0,0 0-125 0 0,0 0-403 0 0,0 0-498 0 0,0 0-388 0 0,0 0-221 0 0,0 0-63 0 0,0-11 1861 0 0,82-19 2522 0 0,-56 20-4569 0 0,0-1 0 0 0,-2-1 0 0 0,1-2-1 0 0,-2 0 1 0 0,0-1 0 0 0,-1-2 0 0 0,0 0-1 0 0,-1-1 1 0 0,-1-1 0 0 0,3-6-198 0 0,2-15 570 0 0,-25 39-472 0 0,0 1-2 0 0,0 0-29 0 0,-5 8-12 0 0,-18 50-41 0 0,2 1 1 0 0,3 1-1 0 0,2 0 0 0 0,3 1 1 0 0,3 1-1 0 0,3 0 1 0 0,1 38-15 0 0,0 423 27 0 0,6-497-10 0 0,-1 1-1 0 0,-2 0 1 0 0,-1-1 0 0 0,0 1 0 0 0,-2-1 0 0 0,-1 0 0 0 0,-2-1 0 0 0,0 0 0 0 0,-1 0 0 0 0,-3 2-17 0 0,13-27 11 0 0,0-1 0 0 0,0 1-1 0 0,-1-1 1 0 0,1 1 0 0 0,0-1 0 0 0,0 1 0 0 0,0-1-1 0 0,0 1 1 0 0,0 0 0 0 0,0-1 0 0 0,-1 1 0 0 0,1-1 0 0 0,0 1-1 0 0,0-1 1 0 0,-1 1 0 0 0,1 0 0 0 0,0-1 0 0 0,-1 1-1 0 0,1-1 1 0 0,0 1 0 0 0,-1 0 0 0 0,1 0 0 0 0,-1-1-1 0 0,1 1 1 0 0,0 0 0 0 0,-1-1 0 0 0,1 1 0 0 0,-1 0-1 0 0,1 0 1 0 0,-1 0 0 0 0,1 0 0 0 0,-1 0 0 0 0,1-1 0 0 0,-1 1-1 0 0,1 0 1 0 0,-1 0 0 0 0,1 0 0 0 0,-1 0 0 0 0,1 0-1 0 0,-1 1 1 0 0,1-1 0 0 0,-1 0 0 0 0,1 0 0 0 0,-1 0-1 0 0,1 0 1 0 0,-1 0 0 0 0,1 1 0 0 0,0-1 0 0 0,-1 0-1 0 0,1 0 1 0 0,-1 1 0 0 0,1-1 0 0 0,0 0 0 0 0,-1 1 0 0 0,1-1-1 0 0,0 0 1 0 0,-1 1 0 0 0,1-1 0 0 0,0 1 0 0 0,-1-1-1 0 0,1 0 1 0 0,0 1 0 0 0,0-1 0 0 0,-1 1 0 0 0,1 0-11 0 0,-7-17-336 0 0,-8-20-1203 0 0,4 7-3054 0 0,8 21-934 0 0,1-3-6222 0 0</inkml:trace>
  <inkml:trace contextRef="#ctx0" brushRef="#br0" timeOffset="5664.119">1006 729 4705 0 0,'0'0'2022'0'0,"0"0"-78"0"0,0 0 93 0 0,0 0 4 0 0,0 0-204 0 0,0 0-492 0 0,0 0-546 0 0,0 0-267 0 0,0 0-2 0 0,0 0 141 0 0,0 0 141 0 0,0 0 49 0 0,0 0-17 0 0,17 1-45 0 0,56 3-57 0 0,43-24 1038 0 0,176-75-155 0 0,-212 65-1184 0 0,-45 19 96 0 0,-31 13-467 0 0,-1 0 0 0 0,0 1 0 0 0,0-1 0 0 0,1 1 0 0 0,-2-1 0 0 0,1 1 0 0 0,0 0 0 0 0,0 0 0 0 0,-1 0 0 0 0,0 1 0 0 0,1-1 0 0 0,-1 0 0 0 0,-1 1 0 0 0,1-1-1 0 0,0 1 1 0 0,-1 0 0 0 0,0 0 0 0 0,0 0 0 0 0,0-1 0 0 0,0 1 0 0 0,0 0 0 0 0,-1 0 0 0 0,0 0 0 0 0,0 0 0 0 0,0 2-70 0 0,2 19 273 0 0,-2-20-260 0 0,0 0 1 0 0,0 0-1 0 0,1 0 1 0 0,0 0-1 0 0,-1 0 1 0 0,2 0 0 0 0,-1 0-1 0 0,1 0 1 0 0,-1-1-1 0 0,1 1 1 0 0,0 0-1 0 0,1-1 1 0 0,-1 0 0 0 0,3 4-14 0 0,18-1-650 0 0,-12-7-6343 0 0,-6 0-1679 0 0,-4 0-4129 0 0</inkml:trace>
  <inkml:trace contextRef="#ctx0" brushRef="#br0" timeOffset="6710.062">402 1079 0 0 0,'0'0'823'0'0,"0"0"49"0"0,0 0-25 0 0,0 0-18 0 0,0 0 13 0 0,0 0 19 0 0,0 0 2 0 0,0 0-40 0 0,0 0-52 0 0,0 0-39 0 0,0 0-9 0 0,21-4 7805 0 0,65-6-3211 0 0,43-30-2734 0 0,-60 17-1781 0 0,59 1-54 0 0,-109 22-502 0 0,-14 0-3500 0 0,0 0-3546 0 0,-5 0-5819 0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2:1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875 247 0 0 0,'0'0'692'0'0,"0"0"195"0"0,0 0 0 0 0,0 0 1 0 0,0 0 50 0 0,0 0 55 0 0,0 0 23 0 0,0 0-15 0 0,7 0-32 0 0,20 3-50 0 0,-5 16 9621 0 0,-22-19-10147 0 0,0-3 5060 0 0,-3-1-5854 0 0,-5-4 518 0 0,1 0 0 0 0,-1 1 0 0 0,-1 0 0 0 0,1 0 1 0 0,-1 1-1 0 0,0 0 0 0 0,-1 0 0 0 0,0 1 0 0 0,1 1 0 0 0,-1 0 1 0 0,-1 0-1 0 0,1 1 0 0 0,-1 0 0 0 0,-5 0-117 0 0,-2-1 78 0 0,0 1 0 0 0,-1 1 0 0 0,1 0 1 0 0,0 1-1 0 0,-1 2 0 0 0,1 0 0 0 0,-1 0 0 0 0,1 2 0 0 0,0 0 0 0 0,0 2 0 0 0,0 0 0 0 0,1 0 1 0 0,0 2-1 0 0,-8 4-78 0 0,17-9 15 0 0,0 2 0 0 0,0-1 0 0 0,1 1 0 0 0,0 0 0 0 0,-1 1 1 0 0,1 0-1 0 0,1 0 0 0 0,-1 0 0 0 0,1 1 0 0 0,0 0 0 0 0,0 0 1 0 0,1 0-1 0 0,0 1 0 0 0,0 0 0 0 0,0 0 0 0 0,0 1-15 0 0,-11 77 74 0 0,18-82-63 0 0,-1 0 0 0 0,1-1 0 0 0,0 1 0 0 0,0 0-1 0 0,0-1 1 0 0,0 0 0 0 0,1 1 0 0 0,-1-1 0 0 0,1 0 0 0 0,-1 0 0 0 0,1 0 0 0 0,0-1 0 0 0,0 1 0 0 0,0-1 0 0 0,0 1 0 0 0,0-1 0 0 0,0 0 0 0 0,0 0 0 0 0,0 0 0 0 0,0-1 0 0 0,0 1 0 0 0,1-1 0 0 0,1 1-11 0 0,161 3 731 0 0,-165-4-713 0 0,-1 0 42 0 0,0 0-20 0 0,0 0-6 0 0,-13 12 240 0 0,-83 66-161 0 0,-73 74 96 0 0,160-143-202 0 0,1 1 1 0 0,0-1-1 0 0,1 2 1 0 0,0-1-1 0 0,1 1 0 0 0,0-1 1 0 0,0 2-1 0 0,1-1 1 0 0,1 1-1 0 0,0-1 1 0 0,1 1-1 0 0,0 1 1 0 0,0-1-1 0 0,1 0 1 0 0,1 0-1 0 0,0 1 0 0 0,1 3-7 0 0,2-10 28 0 0,0-1 1 0 0,1 0-1 0 0,-1 0 0 0 0,1 0 0 0 0,0-1 0 0 0,1 1 0 0 0,-1-1 0 0 0,1 0 0 0 0,-1 0 0 0 0,1 0 0 0 0,1 0 0 0 0,-1 0 0 0 0,0-1 0 0 0,1 0 0 0 0,0 0 0 0 0,0 0 0 0 0,0-1 0 0 0,0 1 1 0 0,0-1-1 0 0,0 0 0 0 0,0-1 0 0 0,1 1 0 0 0,-1-1 0 0 0,1 0 0 0 0,-1-1 0 0 0,1 1-28 0 0,13 2 101 0 0,1-1-1 0 0,-1 0 1 0 0,0-1 0 0 0,1-2 0 0 0,-1 0-1 0 0,0-1 1 0 0,0 0 0 0 0,0-2 0 0 0,19-5-101 0 0,48-24 251 0 0,-88 29-3119 0 0,-11 19-2978 0 0,9-9-546 0 0,2-1-5823 0 0</inkml:trace>
  <inkml:trace contextRef="#ctx0" brushRef="#br0" timeOffset="415.131">1286 604 9810 0 0,'0'0'6359'0'0,"0"0"-4020"0"0,0 0-1253 0 0,0 0 38 0 0,0 0 135 0 0,0 0 40 0 0,0 0-170 0 0,0 0-265 0 0,0 0-239 0 0,0 0-179 0 0,0 0-80 0 0,0 0-64 0 0,0 0-40 0 0,-3 1-39 0 0,-11 10-42 0 0,1 0 0 0 0,0 1 1 0 0,1 0-1 0 0,0 1 1 0 0,1 0-1 0 0,0 1 0 0 0,1 0 1 0 0,0 1-1 0 0,2 0 1 0 0,-1 0-1 0 0,2 1 0 0 0,-5 14-181 0 0,-58 95 327 0 0,0-41-710 0 0,48-82-6742 0 0,12-26-6496 0 0,10 17 4754 0 0</inkml:trace>
  <inkml:trace contextRef="#ctx0" brushRef="#br0" timeOffset="732.286">904 648 1896 0 0,'0'0'4993'0'0,"0"0"-1825"0"0,0 0-625 0 0,0 0-248 0 0,0 0-261 0 0,0 0-266 0 0,0 0-275 0 0,0 0-213 0 0,0 0-215 0 0,0 0-176 0 0,0 0-144 0 0,0 0-149 0 0,0 0-105 0 0,-9-7-87 0 0,-29-23-90 0 0,28 23-52 0 0,19 22 589 0 0,9 0-492 0 0,1-1 0 0 0,0 0 0 0 0,1-2 0 0 0,1 0 0 0 0,0-1-1 0 0,18 6-358 0 0,62 35 464 0 0,-89-44-456 0 0,-3-4-13 0 0,0 1 0 0 0,-1 1 0 0 0,0-1 0 0 0,0 1 0 0 0,-1 1 0 0 0,1-1 0 0 0,-1 1 0 0 0,-1 1 0 0 0,1-1 0 0 0,4 9 5 0 0,-8-4-798 0 0,-1-7-4225 0 0,10-4-7230 0 0,-7-1 1193 0 0</inkml:trace>
  <inkml:trace contextRef="#ctx0" brushRef="#br0" timeOffset="1213.572">1729 667 16043 0 0,'0'0'1698'0'0,"0"0"-379"0"0,0 0-84 0 0,0 0 43 0 0,0 0-17 0 0,0 0-149 0 0,0 0-225 0 0,0 0-185 0 0,0 0-169 0 0,0 0-110 0 0,0 0-68 0 0,0 0-53 0 0,0 0-48 0 0,-10-6-30 0 0,-35-16-27 0 0,43 21-179 0 0,0 0-1 0 0,0 0 1 0 0,-1 1-1 0 0,1-1 1 0 0,0 1-1 0 0,-1-1 1 0 0,1 1-1 0 0,-1 0 1 0 0,1 0-1 0 0,0 0 1 0 0,-1 0-1 0 0,1 0 1 0 0,0 1-1 0 0,-1-1 1 0 0,1 1-1 0 0,0 0 1 0 0,-1-1-1 0 0,1 1 1 0 0,0 0-1 0 0,0 0 1 0 0,-2 2-18 0 0,-9 2 92 0 0,1-1-65 0 0,0 0-1 0 0,0 1 0 0 0,1 1 0 0 0,0 0 1 0 0,0 0-1 0 0,0 1 0 0 0,0 0 0 0 0,1 1 0 0 0,1 0 1 0 0,-1 1-1 0 0,1 0 0 0 0,1 1 0 0 0,0-1 1 0 0,0 2-1 0 0,1-1 0 0 0,0 1 0 0 0,1 0 0 0 0,0 0 1 0 0,0 1-1 0 0,2 0 0 0 0,-2 3-26 0 0,-1 55 74 0 0,9-68-70 0 0,-1 1 1 0 0,1-1-1 0 0,0 1 1 0 0,0-1 0 0 0,0 0-1 0 0,0 0 1 0 0,0 0 0 0 0,0 0-1 0 0,1 0 1 0 0,-1-1-1 0 0,1 1 1 0 0,-1-1 0 0 0,1 0-1 0 0,0 1 1 0 0,-1-1 0 0 0,1 0-1 0 0,0 0 1 0 0,0-1 0 0 0,0 1-1 0 0,-1-1 1 0 0,1 1-1 0 0,0-1 1 0 0,0 0 0 0 0,0 0-1 0 0,0 0 1 0 0,0-1 0 0 0,0 1-1 0 0,0-1 1 0 0,0 1 0 0 0,2-2-5 0 0,6 2 23 0 0,1-2 26 0 0,-1-1-1 0 0,1 0 0 0 0,-1 0 0 0 0,0-2 1 0 0,0 1-1 0 0,0-1 0 0 0,0-1 1 0 0,-1 0-1 0 0,7-5-48 0 0,-16 11 3 0 0,23-17 30 0 0,-1-1 0 0 0,0-1 0 0 0,-2-1 0 0 0,0-1 1 0 0,-1-1-1 0 0,-2 0 0 0 0,0-2 0 0 0,1-3-33 0 0,14-18 169 0 0,-32 45-147 0 0,-1 0-10 0 0,0 0-2 0 0,0 0-24 0 0,-3 30-182 0 0,2-26 99 0 0,0 0 0 0 0,0 0 0 0 0,1 0 0 0 0,-1 0 1 0 0,1 0-1 0 0,0 0 0 0 0,1 0 0 0 0,-1 0 0 0 0,1 0 0 0 0,-1 0 0 0 0,1 0 1 0 0,0 0-1 0 0,1 0 0 0 0,-1 0 0 0 0,1-1 0 0 0,-1 1 0 0 0,1 0 1 0 0,0-1-1 0 0,1 0 0 0 0,-1 1 0 0 0,0-1 0 0 0,1 0 0 0 0,0 0 1 0 0,0 0-1 0 0,0 0 0 0 0,0-1 0 0 0,0 1 0 0 0,1-1 0 0 0,-1 0 1 0 0,1 0-1 0 0,0 0 97 0 0,41 28-4085 0 0,-30-19 93 0 0,-1-1-3849 0 0,-6-5-3015 0 0</inkml:trace>
  <inkml:trace contextRef="#ctx0" brushRef="#br0" timeOffset="1746.551">2013 994 13035 0 0,'0'0'1952'0'0,"0"0"-363"0"0,0 0-6 0 0,0 0 53 0 0,0 0-68 0 0,0 0-231 0 0,0 0-316 0 0,0 0-261 0 0,0 0-174 0 0,0 0-112 0 0,0 0-60 0 0,0 0-57 0 0,0 0-33 0 0,9-8-18 0 0,61-68 422 0 0,57-97 387 0 0,-107 154-951 0 0,-13 57-171 0 0,-6-18 131 0 0,-1-17-120 0 0,-1 0-1 0 0,0 0 1 0 0,1 0 0 0 0,0 0 0 0 0,-1 0 0 0 0,1 1 0 0 0,1-1-1 0 0,-1 0 1 0 0,0 0 0 0 0,1 0 0 0 0,-1 0 0 0 0,1 0 0 0 0,0 0-1 0 0,0 0 1 0 0,0 0 0 0 0,0-1 0 0 0,1 1 0 0 0,-1 0-1 0 0,1-1 1 0 0,0 1 0 0 0,0-1 0 0 0,0 1 0 0 0,0-1 0 0 0,0 0-1 0 0,0 0 1 0 0,0 0 0 0 0,1 0 0 0 0,-1 0 0 0 0,1 0 0 0 0,0-1-1 0 0,-1 1 1 0 0,1-1 0 0 0,0 0 0 0 0,0 1 0 0 0,0-2 0 0 0,0 1-4 0 0,6-2 30 0 0,-1 0 1 0 0,1-1 0 0 0,-1-1 0 0 0,0 1 0 0 0,0-2 0 0 0,0 1 0 0 0,0-1-1 0 0,0 0 1 0 0,-1 0 0 0 0,0-1 0 0 0,0 0 0 0 0,0 0 0 0 0,0-1 0 0 0,-1 0-1 0 0,1-1-30 0 0,29-22 78 0 0,82-52 134 0 0,-107 122 41 0 0,-11-36-273 0 0,-1 3-36 0 0,1 1 0 0 0,-1 0 0 0 0,1-1 0 0 0,1 1 0 0 0,0 0 0 0 0,0-1 0 0 0,1 1 0 0 0,0-1 0 0 0,0 0 0 0 0,1 1 0 0 0,0-1 0 0 0,0 0 0 0 0,1-1 0 0 0,0 1 0 0 0,1 0 0 0 0,3 4 56 0 0,16 3-3401 0 0,-4-12-6922 0 0,-16-3-1477 0 0</inkml:trace>
  <inkml:trace contextRef="#ctx0" brushRef="#br0" timeOffset="2235.29">2906 770 15635 0 0,'0'0'2621'0'0,"0"0"-1178"0"0,0 0-458 0 0,0 0-56 0 0,0 0 53 0 0,0 0-13 0 0,0 0-136 0 0,0 0-174 0 0,0 0-130 0 0,0 0-79 0 0,0 0-62 0 0,0 0-56 0 0,0 0-100 0 0,4 29-95 0 0,15 93-33 0 0,-4 24 202 0 0,-13-28-271 0 0,-3-116-19 0 0,1 0 0 0 0,0 0 0 0 0,-1 0 0 0 0,1 0 1 0 0,-1 0-1 0 0,0 0 0 0 0,1 0 0 0 0,-1-1 0 0 0,0 1 1 0 0,0 0-1 0 0,0 0 0 0 0,-1-1 0 0 0,1 1 0 0 0,0-1 1 0 0,-1 1-1 0 0,1-1 0 0 0,-1 0 0 0 0,1 1 1 0 0,-1-1-1 0 0,1 0 0 0 0,-1 0 0 0 0,0 0 0 0 0,0 0 1 0 0,0 0-1 0 0,1-1 0 0 0,-1 1 0 0 0,0 0 0 0 0,0-1 1 0 0,0 0-1 0 0,0 1 0 0 0,0-1 0 0 0,0 0 0 0 0,0 0 1 0 0,0 0-1 0 0,0 0 0 0 0,0 0 0 0 0,0-1 0 0 0,0 1 1 0 0,0 0-17 0 0,-15-38 397 0 0,15 23-362 0 0,1-1 1 0 0,0 0-1 0 0,1 0 0 0 0,1 1 0 0 0,1-1 0 0 0,0 0 1 0 0,1 1-1 0 0,0 0 0 0 0,2-1 0 0 0,-1 1 0 0 0,2 1 1 0 0,0-1-1 0 0,1 1 0 0 0,5-8-35 0 0,131-178-89 0 0,-135 191 85 0 0,-1 0-1 0 0,1 1 0 0 0,1 0 1 0 0,-1 0-1 0 0,1 1 0 0 0,0 0 1 0 0,1 1-1 0 0,0 0 0 0 0,0 0 1 0 0,0 1-1 0 0,1 0 0 0 0,0 1 1 0 0,0 0-1 0 0,0 1 0 0 0,0 0 1 0 0,0 1-1 0 0,1 0 0 0 0,-1 1 1 0 0,1 0-1 0 0,0 1 5 0 0,-9 1 18 0 0,1 1-1 0 0,-1-1 1 0 0,1 1-1 0 0,-1 0 1 0 0,1-1 0 0 0,-1 2-1 0 0,0-1 1 0 0,0 0 0 0 0,0 1-1 0 0,0-1 1 0 0,0 1 0 0 0,0 0-1 0 0,-1 0 1 0 0,0 0 0 0 0,1 0-1 0 0,-1 0 1 0 0,0 1 0 0 0,-1-1-1 0 0,1 1 1 0 0,0-1 0 0 0,-1 1-1 0 0,0 0 1 0 0,0-1 0 0 0,0 1-1 0 0,0 0 1 0 0,-1 0 0 0 0,0 0-1 0 0,1 0 1 0 0,-1-1 0 0 0,0 1-1 0 0,-1 0 1 0 0,1 0 0 0 0,-1 0-1 0 0,0 0 1 0 0,0-1 0 0 0,0 1-1 0 0,0 0 1 0 0,-1-1 0 0 0,1 1-1 0 0,-1-1 1 0 0,-1 2-18 0 0,-5 5 38 0 0,-2-1 0 0 0,1 1 0 0 0,-1-2 0 0 0,0 1-1 0 0,-1-1 1 0 0,0-1 0 0 0,0 0 0 0 0,-1 0 0 0 0,0-1 0 0 0,0-1 0 0 0,0 0 0 0 0,0-1 0 0 0,-1 0-1 0 0,0-1 1 0 0,0 0 0 0 0,0-1 0 0 0,-9 1-38 0 0,-30-3-1340 0 0,44-20-2918 0 0,12 4-4074 0 0,0 12-3406 0 0</inkml:trace>
  <inkml:trace contextRef="#ctx0" brushRef="#br0" timeOffset="2561.098">3574 188 20972 0 0,'0'0'1419'0'0,"0"0"-282"0"0,0 0-94 0 0,0 0-19 0 0,0 0-45 0 0,0 0-167 0 0,0 0-211 0 0,0 0-189 0 0,0 0-97 0 0,0 0-40 0 0,0 0-36 0 0,0 0 1 0 0,0 0-43 0 0,-3 18-33 0 0,-22 125 193 0 0,4 59-19 0 0,16 90-910 0 0,5-292 385 0 0,0 0-58 0 0,0 0-75 0 0,0 0-63 0 0,0 0-105 0 0,0 0-87 0 0,9-25-3298 0 0,-3 10-586 0 0,-4 4-5550 0 0,0 3 596 0 0</inkml:trace>
  <inkml:trace contextRef="#ctx0" brushRef="#br0" timeOffset="2915.117">3600 814 8090 0 0,'0'0'2255'0'0,"0"0"-225"0"0,0 0 94 0 0,0 0 85 0 0,0 0-100 0 0,0 0-284 0 0,0 0-373 0 0,0 0-312 0 0,0 0-183 0 0,32 10-144 0 0,102 29-136 0 0,-58-30 393 0 0,-64-12-961 0 0,0-1 1 0 0,-1 0-1 0 0,1 0 1 0 0,0-1-1 0 0,-1-1 1 0 0,0 0-1 0 0,-1 0 0 0 0,1-1 1 0 0,-1 0-1 0 0,-1-1 1 0 0,1 0-1 0 0,-1-1 1 0 0,0 0-1 0 0,-1 0 0 0 0,0-1 1 0 0,-1 0-1 0 0,0 0 1 0 0,-1-1-1 0 0,0 1 0 0 0,0-2 1 0 0,3-9-110 0 0,-8 18 0 0 0,0 1 0 0 0,0-1 0 0 0,0 1 0 0 0,0-1 0 0 0,-1 0 0 0 0,1 0 1 0 0,-1 1-1 0 0,0-1 0 0 0,0 0 0 0 0,0 0 0 0 0,0 1 0 0 0,0-1 0 0 0,0 0 0 0 0,-1 0 0 0 0,0 1 1 0 0,1-1-1 0 0,-1 0 0 0 0,0 1 0 0 0,0-1 0 0 0,0 1 0 0 0,-1-1 0 0 0,1 1 0 0 0,-1-1 0 0 0,1 1 0 0 0,-1 0 1 0 0,0 0-1 0 0,0 0 0 0 0,0 0 0 0 0,0 0 0 0 0,0 0 0 0 0,0 0 0 0 0,0 1 0 0 0,-1-1 0 0 0,1 1 0 0 0,-1 0 1 0 0,1 0-1 0 0,-4-2-7 0 0,0 1 1 0 0,0 1 0 0 0,0-1-1 0 0,0 1 1 0 0,0 0 0 0 0,0 0-1 0 0,0 1 1 0 0,0 0 0 0 0,-1 0-1 0 0,1 0 1 0 0,0 1 0 0 0,0 0-1 0 0,0 0 1 0 0,0 1 0 0 0,0-1 0 0 0,0 2 6 0 0,-3 0-2 0 0,-1 1 0 0 0,2 0 1 0 0,-1 0-1 0 0,0 1 1 0 0,1 0-1 0 0,0 1 1 0 0,0 0-1 0 0,1 0 1 0 0,-1 1-1 0 0,1 0 0 0 0,1 0 1 0 0,-1 0-1 0 0,1 1 1 0 0,1 0-1 0 0,-1 0 1 0 0,1 1-1 0 0,1-1 0 0 0,0 1 1 0 0,0 0-1 0 0,1 0 1 0 0,0 1-1 0 0,0-1 1 0 0,1 1-1 0 0,0-1 1 0 0,1 1-1 0 0,0 0 0 0 0,0 0 1 0 0,1-1-1 0 0,1 1 1 0 0,1 9 1 0 0,0-14-6 0 0,0 0 1 0 0,1-1 0 0 0,-1 1-1 0 0,1-1 1 0 0,1 0-1 0 0,-1 0 1 0 0,1 0 0 0 0,-1 0-1 0 0,1 0 1 0 0,0-1 0 0 0,0 1-1 0 0,1-1 1 0 0,-1 0-1 0 0,1-1 1 0 0,-1 1 0 0 0,1-1-1 0 0,0 0 1 0 0,0 0-1 0 0,0 0 1 0 0,0-1 0 0 0,5 1 5 0 0,112 11-1777 0 0,-81-13 436 0 0,12 0-1550 0 0,-18 0-3311 0 0,-18 0-5482 0 0</inkml:trace>
  <inkml:trace contextRef="#ctx0" brushRef="#br0" timeOffset="3884.609">1 1499 8042 0 0,'0'0'1957'0'0,"0"0"-31"0"0,0 0 41 0 0,0 0 27 0 0,0 0-127 0 0,0 0-281 0 0,0 0-337 0 0,0 0-319 0 0,0 0-222 0 0,0 0-84 0 0,0 0-16 0 0,0 0 24 0 0,0 0 18 0 0,23-6-30 0 0,76-17-12 0 0,122-4 1245 0 0,488-20-22 0 0,326-24-1485 0 0,-244 30-175 0 0,-189-8 179 0 0,-301 18-33 0 0,67 6-93 0 0,-192 17 241 0 0,-130 8-2684 0 0,-80-6-3992 0 0,29 5 3728 0 0,1 1-9535 0 0</inkml:trace>
  <inkml:trace contextRef="#ctx0" brushRef="#br0" timeOffset="4353.898">4665 482 19660 0 0,'0'0'1538'0'0,"0"0"-433"0"0,0 0-179 0 0,0 0 14 0 0,0 0 16 0 0,0 0-51 0 0,0 0-136 0 0,0 0-178 0 0,0 0-178 0 0,0 0-118 0 0,0 0-75 0 0,0 0-47 0 0,-6 0-19 0 0,-19 1-18 0 0,26-1-125 0 0,-1 0 0 0 0,0 0-1 0 0,0 0 1 0 0,1 1 0 0 0,-1-1 0 0 0,0 0 0 0 0,0 0 0 0 0,0 0 0 0 0,1 0 0 0 0,-1 1 0 0 0,0-1-1 0 0,0 0 1 0 0,0 0 0 0 0,0 0 0 0 0,1 1 0 0 0,-1-1 0 0 0,0 0 0 0 0,0 0 0 0 0,0 0-1 0 0,0 1 1 0 0,0-1 0 0 0,0 0 0 0 0,0 0 0 0 0,0 1 0 0 0,0-1 0 0 0,0 0 0 0 0,0 0 0 0 0,0 1-1 0 0,0-1 1 0 0,0 0 0 0 0,0 0 0 0 0,0 1 0 0 0,0-1 0 0 0,0 0 0 0 0,0 0 0 0 0,0 1-1 0 0,0-1 1 0 0,0 0 0 0 0,0 0 0 0 0,0 1 0 0 0,-1-1 0 0 0,1 0 0 0 0,0 0 0 0 0,0 0 0 0 0,0 1-1 0 0,0-1 1 0 0,-1 0 0 0 0,1 0 0 0 0,0 0 0 0 0,0 1-11 0 0,49-23 859 0 0,-114 63 357 0 0,88-26-2980 0 0,-23-3-1071 0 0,0-4-3894 0 0,0-4-5981 0 0</inkml:trace>
  <inkml:trace contextRef="#ctx0" brushRef="#br0" timeOffset="4802.992">4722 854 19572 0 0,'0'0'1395'0'0,"0"0"-297"0"0,0 0-30 0 0,0 0 11 0 0,0 0-34 0 0,0 0-154 0 0,0 0-233 0 0,0 0-213 0 0,0 0-91 0 0,0 0-65 0 0,0 0-65 0 0,0 0 4 0 0,0 0-45 0 0,-2 3-34 0 0,-32 46 1119 0 0,60-64-658 0 0,-21 7 287 0 0,-3 12-3300 0 0,1-6-2387 0 0,-2 1 1740 0 0,0 1-9742 0 0</inkml:trace>
  <inkml:trace contextRef="#ctx0" brushRef="#br0" timeOffset="23952.86">6061 593 0 0 0,'0'0'380'0'0,"0"0"54"0"0,0 0 32 0 0,0 0 5 0 0,0 0-3 0 0,0 0-1 0 0,0 0-46 0 0,0 0-35 0 0,0 0-34 0 0,0 0-57 0 0,0 0-42 0 0,0 0-38 0 0,0 0-19 0 0,0 0-19 0 0,0 0 8 0 0,0 0-9 0 0,0 0-10 0 0,0 0-1 0 0,0 0-31 0 0,0 0-25 0 0,0 0-26 0 0,0 0-19 0 0,0 0-14 0 0,0 0-3 0 0,0 0-6 0 0,0 0 6 0 0,0 0 33 0 0,0 0 43 0 0,0 0 51 0 0,0 0 56 0 0,0 0 65 0 0,0 0 33 0 0,0 0 22 0 0,0 0 16 0 0,0 0 4 0 0,0 0 13 0 0,0 0 17 0 0,0 0 36 0 0,3 1 4762 0 0,10 2 719 0 0,10 63-5458 0 0,15 71 483 0 0,-5-2-111 0 0,-1-32-237 0 0,-16-52-438 0 0,17 54 255 0 0,4-18-137 0 0,2 2-19 0 0,47 110 121 0 0,-52-126-228 0 0,-3 0 52 0 0,2 17 0 0 0,14 20-33 0 0,-13-41-83 0 0,-16-38-20 0 0,14 53 65 0 0,17 48 9 0 0,-32-50-64 0 0,31 47 9 0 0,40 55 10 0 0,1 4-3 0 0,-37-104-62 0 0,-11-18-20 0 0,11 16 22 0 0,83 118 8 0 0,0-33 130 0 0,-25-27-102 0 0,4-30 8 0 0,-5-28-2 0 0,-48-32 24 0 0,74 73-43 0 0,-27-43-38 0 0,-4-14 33 0 0,172 85 27 0 0,-98-47-50 0 0,27-2-22 0 0,-164-86-1 0 0,0-2 1 0 0,1-2 0 0 0,0-1-1 0 0,0-3 1 0 0,23 1-3 0 0,55 7 35 0 0,11 5-21 0 0,128 20-6 0 0,128-6 68 0 0,-332-32-92 0 0,255 36 83 0 0,-159-19-83 0 0,144 0 16 0 0,-209-16 21 0 0,438-3 90 0 0,-18 9-102 0 0,7-9 27 0 0,-222-9 7 0 0,9-6-138 0 0,-224 25 130 0 0,214-8-50 0 0,326 20 17 0 0,-362-46 26 0 0,-6 5-30 0 0,641 18 5 0 0,-686-7-39 0 0,132-1 88 0 0,121 8-57 0 0,-215 11 42 0 0,283-25-12 0 0,-187-5-19 0 0,285-28-21 0 0,-326 35 31 0 0,-239 9 9 0 0,-56 3-15 0 0,-1 0 8 0 0,0 0-11 0 0,0 0-12 0 0,0 0 19 0 0,0 0-3 0 0,0 0-2 0 0,0 0 5 0 0,0 0-4 0 0,0 0 8 0 0,0 0 4 0 0,0 0-20 0 0,0 0 6 0 0,0 0 4 0 0,0 0-28 0 0,0 0 14 0 0,0 0 1 0 0,0 0 9 0 0,0 0-9 0 0,0 0 7 0 0,0 0 14 0 0,0 0 14 0 0,0 0-30 0 0,0 0 1 0 0,0 0-6 0 0,0 0-27 0 0,0 0 26 0 0,0 0-10 0 0,0 0 12 0 0,0 0 6 0 0,0 0 31 0 0,0 0-20 0 0,0 0-6 0 0,0 0-11 0 0,0 0 4 0 0,0 0-24 0 0,0 0 8 0 0,0 0 4 0 0,0 0 3 0 0,0 0 7 0 0,0 0-7 0 0,0 0 0 0 0,0 0 5 0 0,0 0-8 0 0,0 0 28 0 0,0 0-23 0 0,0 0 7 0 0,0 0-9 0 0,0 0-45 0 0,0 0 17 0 0,0 0-34 0 0,0 0-63 0 0,0 0-77 0 0,0 0-84 0 0,0 0-120 0 0,0 0-117 0 0,0 0-173 0 0,0 0-318 0 0,0 0-531 0 0,3-1-7512 0 0,-1-2-2553 0 0</inkml:trace>
  <inkml:trace contextRef="#ctx0" brushRef="#br0" timeOffset="28304.837">18295 4551 0 0 0,'0'0'563'0'0,"0"0"122"0"0,0 0-29 0 0,0 0-10 0 0,0 0 14 0 0,0 0-36 0 0,0 0-92 0 0,0 0-146 0 0,-10 2 701 0 0,8-1 2524 0 0,1 0 3396 0 0,4 0-6733 0 0,0 1 0 0 0,0 0 1 0 0,0 0-1 0 0,0-1 0 0 0,0 0 1 0 0,0 0-1 0 0,1 0 0 0 0,-1 0 0 0 0,0 0 1 0 0,0 0-1 0 0,1-1 0 0 0,-1 0 1 0 0,0 0-1 0 0,1 0 0 0 0,-1 0 0 0 0,0 0 1 0 0,1 0-1 0 0,-1-1 0 0 0,0 0 1 0 0,1 0-275 0 0,9 1 396 0 0,61 3 478 0 0,-8 8-169 0 0,40-7 310 0 0,-4 7-360 0 0,-15-4-272 0 0,488-10 1573 0 0,-329-8-1082 0 0,-119 11-563 0 0,-15-19 41 0 0,3 12-248 0 0,-22-4-48 0 0,217 7-103 0 0,-327-14-4483 0 0,11 10-3904 0 0,1 1-3738 0 0</inkml:trace>
  <inkml:trace contextRef="#ctx0" brushRef="#br0" timeOffset="29563.518">20236 3189 2841 0 0,'0'0'2874'0'0,"0"0"-786"0"0,0 0-277 0 0,0 0-15 0 0,0 0-33 0 0,0 0-55 0 0,0 0-156 0 0,0 0-233 0 0,0 0-220 0 0,0 0-195 0 0,0 0-149 0 0,0 0-92 0 0,0 0-54 0 0,7-5 2392 0 0,-7 6-2788 0 0,0-1-21 0 0,20 23 1343 0 0,-10 5-1299 0 0,-2 1 1 0 0,0 0-1 0 0,-3 0 0 0 0,0 0 1 0 0,-1 1-1 0 0,-2 0 0 0 0,-2 0 1 0 0,0 0-1 0 0,-2 0 0 0 0,-5 24-236 0 0,-27 226 270 0 0,10 41-212 0 0,51-169-8 0 0,-29 111 38 0 0,13-185 6 0 0,-9-65-20 0 0,-1-5-513 0 0,2-19-1672 0 0,-2-1 648 0 0,0-4-4787 0 0,1 9-4325 0 0</inkml:trace>
  <inkml:trace contextRef="#ctx0" brushRef="#br0" timeOffset="30122.388">20315 3369 0 0 0,'0'0'235'0'0,"0"0"193"0"0,0 0-13 0 0,0 0-150 0 0,0 0-180 0 0,0 0-119 0 0,0 0-38 0 0,0 0 49 0 0,0 0 111 0 0,-4-17 139 0 0,-18-110 1322 0 0,19 110-1024 0 0,-12-27 3889 0 0,-12 32 3413 0 0,12 20-957 0 0,32 9-3462 0 0,-7-8-3477 0 0,134 81 2631 0 0,-60-45-1957 0 0,-57-29-481 0 0,-1 2 1 0 0,0 0-1 0 0,-1 2 1 0 0,-1 1-1 0 0,-1 0 1 0 0,1 5-125 0 0,-6-7 41 0 0,-2 1 0 0 0,0 1 0 0 0,-2 1 0 0 0,0 0 0 0 0,-1 0 0 0 0,9 24-41 0 0,-21-43 454 0 0,4 13-2308 0 0,-14-19-3016 0 0,-1 0 1365 0 0,3 2-1832 0 0,1 1-6368 0 0</inkml:trace>
  <inkml:trace contextRef="#ctx0" brushRef="#br0" timeOffset="30406.858">20221 3641 13275 0 0,'0'0'3167'0'0,"0"0"-1273"0"0,0 0-632 0 0,0 0-72 0 0,0 0 23 0 0,0 0-58 0 0,0 0-99 0 0,0 0-113 0 0,0 0-142 0 0,0 0-111 0 0,0 0-104 0 0,0 0-115 0 0,0 0-87 0 0,28 26-54 0 0,90 80-68 0 0,-37-54 139 0 0,-12-25-104 0 0,-51-22-286 0 0,1 2 0 0 0,-1 0 0 0 0,-1 1 0 0 0,0 1 0 0 0,0 1 0 0 0,0 0 0 0 0,2 4-11 0 0,1 17-2069 0 0,-18-23-3218 0 0,-2 1-4628 0 0,0-6-1444 0 0</inkml:trace>
  <inkml:trace contextRef="#ctx0" brushRef="#br0" timeOffset="30673.923">20249 4161 18252 0 0,'0'0'1183'0'0,"0"0"-376"0"0,0 0-9 0 0,0 0 185 0 0,0 0 142 0 0,0 0-2 0 0,0 0-127 0 0,0 0-184 0 0,0 0-145 0 0,0 0-115 0 0,0 0-73 0 0,0 0-45 0 0,33 17-58 0 0,107 55-61 0 0,-58-44 163 0 0,132 16 216 0 0,-213-44-747 0 0,1 0-1 0 0,-1 0 0 0 0,0 0 1 0 0,1 0-1 0 0,-1 0 0 0 0,1 1 0 0 0,-1-1 1 0 0,0 0-1 0 0,1 1 0 0 0,-1-1 0 0 0,0 1 1 0 0,1 0-1 0 0,-1-1 0 0 0,0 1 1 0 0,0 0-1 0 0,0 0 0 0 0,1 0 0 0 0,-1 0 1 0 0,0 0-1 0 0,0 0 0 0 0,0 0 0 0 0,-1 0 1 0 0,1 0-1 0 0,0 0 0 0 0,0 0 1 0 0,0 1-1 0 0,-1-1 0 0 0,1 0 0 0 0,-1 1 1 0 0,1-1-1 0 0,-1 0 0 0 0,0 1 1 0 0,1-1-1 0 0,-1 1 0 0 0,0-1 0 0 0,0 0 1 0 0,0 1-1 0 0,0-1 0 0 0,0 1 0 0 0,0-1 1 0 0,0 0-1 0 0,-1 1 0 0 0,1-1 1 0 0,0 1-1 0 0,-1-1 0 0 0,1 0 0 0 0,-1 1 1 0 0,0-1-1 0 0,0 1 54 0 0,-42 25-3391 0 0,10-15-6516 0 0,20-8-1812 0 0</inkml:trace>
  <inkml:trace contextRef="#ctx0" brushRef="#br0" timeOffset="30921.799">20238 4577 12363 0 0,'0'0'5157'0'0,"0"0"-2842"0"0,0 0-972 0 0,0 0-39 0 0,0 0-82 0 0,0 0-134 0 0,0 0-157 0 0,0 0-130 0 0,0 0-135 0 0,31 9-102 0 0,99 29-79 0 0,54-1 801 0 0,-97-33-2310 0 0,-69-7-2822 0 0,-1-1-3447 0 0,-10 4-5236 0 0</inkml:trace>
  <inkml:trace contextRef="#ctx0" brushRef="#br0" timeOffset="33043.731">17209 3303 6737 0 0,'0'0'2517'0'0,"0"0"-1443"0"0,0 0-553 0 0,0 0-9 0 0,0 0 244 0 0,0 0 312 0 0,0 0 179 0 0,0 0 3 0 0,0 0-110 0 0,0 0-204 0 0,0 0-211 0 0,2 14-152 0 0,9 104 918 0 0,2 284 2426 0 0,20 91-2293 0 0,-51-195-917 0 0,20-258-638 0 0,-2-39-62 0 0,0-1 4 0 0,0 0-13 0 0,0 0 9 0 0,0 0 8 0 0,1-23-2132 0 0,-1 2-672 0 0,0 7-3320 0 0,0 9-5313 0 0</inkml:trace>
  <inkml:trace contextRef="#ctx0" brushRef="#br0" timeOffset="35274.965">17196 4094 0 0 0,'0'0'1020'0'0,"0"0"-28"0"0,0 0 86 0 0,0 0 109 0 0,0 0 111 0 0,0 0 75 0 0,0 0 25 0 0,0 0-11 0 0,0 0-63 0 0,0 0-70 0 0,0 0-106 0 0,0 0-93 0 0,0 0-62 0 0,0-4-46 0 0,0-13-33 0 0,21 6 5365 0 0,-20 11-6386 0 0,72-9 1575 0 0,313-5 313 0 0,-324 14-1686 0 0,-32 4 224 0 0,-47-1 781 0 0,14-54-242 0 0,34-59-811 0 0,-16 72-26 0 0,14-50-9 0 0,7 177-343 0 0,77 215 354 0 0,-113-303-18 0 0,1-1 1 0 0,-1 1 0 0 0,1-1-1 0 0,-1 1 1 0 0,1-1 0 0 0,-1 1-1 0 0,1-1 1 0 0,-1 1 0 0 0,1-1-1 0 0,-1 1 1 0 0,1-1-1 0 0,0 0 1 0 0,-1 1 0 0 0,1-1-1 0 0,0 0 1 0 0,-1 0 0 0 0,1 1-1 0 0,0-1 1 0 0,-1 0-1 0 0,1 0 1 0 0,0 0 0 0 0,-1 0-1 0 0,1 0 1 0 0,0 0 0 0 0,0 0-1 0 0,-1 0 1 0 0,1 0 0 0 0,0 0-1 0 0,-1 0 1 0 0,1-1-1 0 0,0 1 1 0 0,-1 0 0 0 0,1 0-1 0 0,0-1 1 0 0,-1 1 0 0 0,1 0-1 0 0,0-1 1 0 0,-1 1 0 0 0,1-1-1 0 0,-1 1 1 0 0,1-1-1 0 0,-1 1 1 0 0,1-1 0 0 0,-1 1-1 0 0,1-1 1 0 0,-1 1 0 0 0,0-1-1 0 0,1 0 1 0 0,-1 1-1 0 0,0-1 1 0 0,1 0 0 0 0,-1 1-1 0 0,0-1 1 0 0,0 0 0 0 0,0 1-1 0 0,0-1 1 0 0,0 0 0 0 0,0 0-1 0 0,0 1 1 0 0,0-1-1 0 0,0 0 1 0 0,0 1 0 0 0,0-1-1 0 0,0 0 1 0 0,0 0 0 0 0,0 1-1 0 0,-1-1 1 0 0,1 0-1 0 0,0 1 1 0 0,0-1-6 0 0,3-8-26 0 0,111-170 139 0 0,35 31-99 0 0,-75 96-61 0 0,-73 52 44 0 0,-1-1 0 0 0,1 1-1 0 0,-1-1 1 0 0,1 1 0 0 0,0 0 0 0 0,-1-1 0 0 0,1 1 0 0 0,-1 0 0 0 0,1-1-1 0 0,0 1 1 0 0,-1 0 0 0 0,1 0 0 0 0,0 0 0 0 0,-1 0 0 0 0,1 0 0 0 0,0-1-1 0 0,-1 1 1 0 0,1 0 0 0 0,0 0 0 0 0,-1 1 0 0 0,1-1 0 0 0,0 0-1 0 0,-1 0 1 0 0,1 0 0 0 0,0 0 0 0 0,-1 1 0 0 0,1-1 0 0 0,0 0 0 0 0,-1 0-1 0 0,1 1 1 0 0,-1-1 0 0 0,1 1 0 0 0,0-1 0 0 0,-1 0 0 0 0,1 1-1 0 0,-1-1 1 0 0,1 1 0 0 0,-1-1 0 0 0,0 1 0 0 0,1 0 0 0 0,-1-1 0 0 0,0 1-1 0 0,1-1 1 0 0,-1 1 0 0 0,0 0 0 0 0,1-1 0 0 0,-1 1 0 0 0,0 0-1 0 0,0-1 1 0 0,0 1 0 0 0,0 0 0 0 0,0-1 0 0 0,0 1 0 0 0,0 0 0 0 0,0-1-1 0 0,0 1 1 0 0,0 0 0 0 0,0-1 0 0 0,0 1 0 0 0,0 0 0 0 0,0-1 0 0 0,-1 1-1 0 0,1 0 1 0 0,0-1 0 0 0,-1 1 0 0 0,1-1 0 0 0,0 1 0 0 0,-1 0-1 0 0,1-1 4 0 0,-1 14 15 0 0,-2 230 136 0 0,4-235-151 0 0,1 0 0 0 0,0 0 1 0 0,0-1-1 0 0,1 1 0 0 0,0-1 0 0 0,1 0 1 0 0,0 0-1 0 0,0 0 0 0 0,0 0 0 0 0,1-1 1 0 0,5 6-1 0 0,-8-13 12 0 0,0 0 0 0 0,0 1 0 0 0,1-1 0 0 0,-1 0 1 0 0,0 0-1 0 0,1 0 0 0 0,-1 0 0 0 0,0-1 0 0 0,1 1 0 0 0,-1 0 1 0 0,0-1-1 0 0,1 0 0 0 0,-1 0 0 0 0,0 1 0 0 0,0-1 1 0 0,0-1-1 0 0,0 1 0 0 0,0 0 0 0 0,0 0 0 0 0,0-1 0 0 0,0 1 1 0 0,-1-1-1 0 0,1 1 0 0 0,0-1 0 0 0,-1 0 0 0 0,1 0 1 0 0,-1 0-1 0 0,0 0 0 0 0,0 0 0 0 0,1 0-12 0 0,2-3 24 0 0,212-215 176 0 0,-167 171-200 0 0,70-49-5 0 0,-117 100 1 0 0,0 0 0 0 0,-1 0 1 0 0,1 0-1 0 0,0 1 0 0 0,-1-1 1 0 0,0 1-1 0 0,0-1 1 0 0,0 1-1 0 0,0-1 0 0 0,0 1 1 0 0,0 0-1 0 0,0-1 0 0 0,-1 1 1 0 0,0 0-1 0 0,1 0 0 0 0,-1-1 1 0 0,0 1-1 0 0,0 0 0 0 0,0 0 1 0 0,-1-1-1 0 0,1 1 0 0 0,-1 0 1 0 0,0 0-1 0 0,1-1 1 0 0,-2 2 3 0 0,2 9-9 0 0,0 4-4 0 0,-2-8 14 0 0,1 0 0 0 0,0 0 1 0 0,0 0-1 0 0,1 0 0 0 0,0 0 0 0 0,1 0 1 0 0,-1 0-1 0 0,2 0 0 0 0,0 0 0 0 0,0-1 1 0 0,0 1-1 0 0,1 0 0 0 0,0-1 0 0 0,1 0 1 0 0,0 0-1 0 0,0 0 0 0 0,1 0 0 0 0,0-1 1 0 0,0 1-1 0 0,1-1 0 0 0,0-1 1 0 0,0 1-1 0 0,0-1 0 0 0,6 4-1 0 0,-4-9 11 0 0,0-1 0 0 0,0 0 1 0 0,0-1-1 0 0,0 1 0 0 0,0-2 0 0 0,-1 1 0 0 0,1-1 0 0 0,0 0 0 0 0,-1-1 1 0 0,0 0-1 0 0,1 0 0 0 0,-1 0 0 0 0,0-1 0 0 0,-1 0 0 0 0,1-1 1 0 0,-1 1-1 0 0,1-1 0 0 0,-1 0 0 0 0,-1-1 0 0 0,1 0 0 0 0,-1 0 0 0 0,0 0 1 0 0,2-3-12 0 0,-7 8 0 0 0,121-140 63 0 0,-38 45-74 0 0,-89 141-77 0 0,-10 139 134 0 0,17-180-44 0 0,0 0-1 0 0,0-1 1 0 0,1 1 0 0 0,-1-1 0 0 0,1 1 0 0 0,0-1 0 0 0,0 1-1 0 0,0-1 1 0 0,0 0 0 0 0,1 0 0 0 0,-1 0 0 0 0,1 0 0 0 0,0-1-1 0 0,0 1 1 0 0,0-1 0 0 0,0 1 0 0 0,0-1 0 0 0,0 0-1 0 0,1 0 1 0 0,-1-1 0 0 0,1 1 0 0 0,0-1 0 0 0,-1 1 0 0 0,1-1-1 0 0,0 0 1 0 0,0-1 0 0 0,-1 1 0 0 0,1-1 0 0 0,0 1 0 0 0,0-1-1 0 0,0 0 1 0 0,0-1 0 0 0,0 1 0 0 0,0-1 0 0 0,-1 1 0 0 0,1-1-1 0 0,0-1 1 0 0,0 1 0 0 0,-1 0 0 0 0,1-1 0 0 0,-1 0-1 0 0,1 1 1 0 0,-1-1 0 0 0,0-1 0 0 0,0 1 0 0 0,1-1-2 0 0,132-132 116 0 0,-123 120-114 0 0,50-55 29 0 0,-63 69-32 0 0,0 1-1 0 0,1-1 1 0 0,-1 1 0 0 0,1-1-1 0 0,-1 1 1 0 0,1-1 0 0 0,-1 1-1 0 0,1 0 1 0 0,-1-1 0 0 0,1 1-1 0 0,0 0 1 0 0,-1-1 0 0 0,1 1-1 0 0,-1 0 1 0 0,1 0 0 0 0,0 0-1 0 0,-1 0 1 0 0,1-1 0 0 0,0 1-1 0 0,-1 0 1 0 0,1 0 0 0 0,0 0-1 0 0,-1 0 1 0 0,1 1 0 0 0,0-1-1 0 0,-1 0 1 0 0,1 0 0 0 0,-1 0-1 0 0,1 0 1 0 0,0 1 0 0 0,-1-1-1 0 0,1 0 1 0 0,-1 0 0 0 0,1 1-1 0 0,-1-1 1 0 0,1 1-1 0 0,-1-1 1 0 0,1 0 0 0 0,-1 1-1 0 0,1-1 1 0 0,-1 1 0 0 0,1-1-1 0 0,-1 1 1 0 0,0-1 0 0 0,1 1-1 0 0,-1 0 1 0 0,0-1 0 0 0,1 1-1 0 0,-1-1 1 0 0,0 1 0 0 0,0 0-1 0 0,0-1 1 0 0,1 1 0 0 0,-1 0-1 0 0,0-1 2 0 0,12 48-19 0 0,-9-35 27 0 0,3 11 4 0 0,-5-16-8 0 0,1 0 0 0 0,0 1 0 0 0,0-1 0 0 0,1 0 0 0 0,0 0 0 0 0,1 0 0 0 0,-1 0 0 0 0,1-1 0 0 0,1 1 0 0 0,0-1 0 0 0,0 0 0 0 0,0-1 0 0 0,1 1 0 0 0,0-1 0 0 0,2 2-4 0 0,-1-3 8 0 0,1 0 0 0 0,0 0 0 0 0,0 0 0 0 0,1-1 0 0 0,-1 0 0 0 0,1-1 0 0 0,-1 0 0 0 0,1 0 0 0 0,0-1 0 0 0,1 0 0 0 0,-1-1 0 0 0,0 0 0 0 0,0 0 0 0 0,1-1 0 0 0,-1 0 0 0 0,0-1 0 0 0,0 0 0 0 0,1 0 0 0 0,-1-1 0 0 0,0 0 0 0 0,0-1 0 0 0,0 1 0 0 0,-1-2 0 0 0,1 0 0 0 0,-1 0 0 0 0,3-2-8 0 0,103-92 461 0 0,-112 97-449 0 0,0 0-1 0 0,0 0 0 0 0,0 1 0 0 0,0-1 1 0 0,0 1-1 0 0,0-1 0 0 0,0 1 0 0 0,0 0 1 0 0,1 0-1 0 0,-1 0 0 0 0,0 0 1 0 0,0 0-1 0 0,0 0 0 0 0,0 1 0 0 0,0-1 1 0 0,0 1-1 0 0,0 0 0 0 0,0-1 0 0 0,0 1 1 0 0,0 0-1 0 0,0 0 0 0 0,0 0 1 0 0,0 1-1 0 0,0-1 0 0 0,-1 0 0 0 0,1 1 1 0 0,-1-1-1 0 0,1 1 0 0 0,-1-1 0 0 0,1 1 1 0 0,-1 0-12 0 0,23 13 12 0 0,78 26 45 0 0,-102-41-100 0 0,0-1-1 0 0,0 1 1 0 0,0 0-1 0 0,0 0 1 0 0,0-1-1 0 0,-1 1 1 0 0,1 0-1 0 0,0-1 1 0 0,0 1-1 0 0,1 0 0 0 0,-1 0 1 0 0,0-1-1 0 0,0 1 1 0 0,0 0-1 0 0,0 0 1 0 0,0-1-1 0 0,0 1 1 0 0,0 0-1 0 0,0 0 1 0 0,0-1-1 0 0,1 1 1 0 0,-1 0-1 0 0,0 0 1 0 0,0-1-1 0 0,0 1 1 0 0,0 0-1 0 0,1 0 1 0 0,-1 0-1 0 0,0 0 1 0 0,0-1-1 0 0,1 1 1 0 0,-1 0-1 0 0,0 0 1 0 0,0 0-1 0 0,1 0 1 0 0,-1 0-1 0 0,0 0 1 0 0,0 0-1 0 0,1-1 1 0 0,-1 1-1 0 0,0 0 1 0 0,0 0-1 0 0,1 0 44 0 0,-10-13-7371 0 0,8 10-5145 0 0</inkml:trace>
  <inkml:trace contextRef="#ctx0" brushRef="#br0" timeOffset="37497.353">17097 2143 7810 0 0,'0'0'2031'0'0,"0"0"-211"0"0,0 0-98 0 0,0 0-14 0 0,0 0-95 0 0,0 0-217 0 0,0 0-317 0 0,0 0-328 0 0,0 0-253 0 0,0 0-151 0 0,0 0-80 0 0,13 10 1065 0 0,-3 18-836 0 0,-1 0-1 0 0,-2 0 0 0 0,0 1 1 0 0,-2 0-1 0 0,-1 0 1 0 0,-2 0-1 0 0,0 0 1 0 0,-2 9-496 0 0,1-10 117 0 0,-9 174 250 0 0,-11-88-249 0 0,19-112-122 0 0,-1 0 1 0 0,0-1-1 0 0,1 0 0 0 0,-1 0 1 0 0,1 0-1 0 0,0 1 1 0 0,-1-1-1 0 0,1 0 1 0 0,0 0-1 0 0,0 1 0 0 0,-1-1 1 0 0,1 0-1 0 0,0 1 1 0 0,0-1-1 0 0,1 0 0 0 0,-1 1 1 0 0,0-1-1 0 0,0 0 1 0 0,1 0-1 0 0,-1 1 1 0 0,0-1-1 0 0,1 0 0 0 0,-1 0 1 0 0,1 0-1 0 0,0 0 1 0 0,-1 1-1 0 0,1-1 1 0 0,0 0-1 0 0,0 0 0 0 0,0 0 1 0 0,0 0-1 0 0,0-1 1 0 0,0 2 3 0 0,78-26-1949 0 0,-52 0-6554 0 0,-20 16-3146 0 0</inkml:trace>
  <inkml:trace contextRef="#ctx0" brushRef="#br0" timeOffset="38460.772">20151 2066 2248 0 0,'0'0'1531'0'0,"0"0"-373"0"0,0 0-74 0 0,0 0 101 0 0,0 0 107 0 0,0 0 47 0 0,0 0-35 0 0,0 0-124 0 0,0 0-174 0 0,0 0-139 0 0,0 0-127 0 0,3-13-39 0 0,8-36 40 0 0,-1 32 3220 0 0,-6 26 638 0 0,32 256-2116 0 0,-35-250-2458 0 0,3 11 33 0 0,-2 0 0 0 0,-2 0 1 0 0,0-1-1 0 0,-1 1 0 0 0,-2 0 0 0 0,0 0 0 0 0,-2-1 0 0 0,-1 1 0 0 0,-7 18-58 0 0,-3 14-118 0 0,42-65-783 0 0,27-30-1709 0 0,-22 8-6442 0 0,-21 18-2729 0 0</inkml:trace>
  <inkml:trace contextRef="#ctx0" brushRef="#br0" timeOffset="39397.888">16508 2485 11907 0 0,'0'0'1248'0'0,"0"0"-209"0"0,0 0-96 0 0,0 0 101 0 0,0 0 149 0 0,0 0-14 0 0,0 0-142 0 0,0 0-175 0 0,0 0-139 0 0,0 0-91 0 0,33-8-80 0 0,105-24-78 0 0,76 9 1058 0 0,888-50 1383 0 0,-70 41-2310 0 0,55-20 32 0 0,-282 19-50 0 0,-552 15-339 0 0,-237 14-148 0 0,-32 5-590 0 0,-8 1-1159 0 0,-1 0-2865 0 0,9 0-6737 0 0,8 1-302 0 0</inkml:trace>
  <inkml:trace contextRef="#ctx0" brushRef="#br0" timeOffset="39761.868">20536 2010 6497 0 0,'0'0'2737'0'0,"0"0"-1250"0"0,0 0-261 0 0,0 0 254 0 0,0 0 191 0 0,0 0 15 0 0,0 0-215 0 0,0 0-262 0 0,0 0-226 0 0,0 0-203 0 0,0 0-130 0 0,0 0-121 0 0,0 0-53 0 0,-9 2-20 0 0,-27 6-12 0 0,-34 45 1688 0 0,-68 41-1450 0 0,-4-6 1 0 0,-4-6 0 0 0,-14-1-683 0 0,157-80 4 0 0,-165 101-749 0 0,108-46-7837 0 0,55-48-3160 0 0</inkml:trace>
  <inkml:trace contextRef="#ctx0" brushRef="#br0" timeOffset="40562.584">17677 1992 10082 0 0,'0'0'1327'0'0,"0"0"-268"0"0,0 0-59 0 0,0 0 158 0 0,0 0 157 0 0,0 0 1 0 0,0 0-186 0 0,0 0-266 0 0,0 0-211 0 0,0 0-170 0 0,0 0-138 0 0,0 0-62 0 0,0 0-27 0 0,-24 11 7 0 0,-76 37 12 0 0,22 7 319 0 0,-57 57 450 0 0,-167 123 100 0 0,-10-33-1228 0 0,291-193-469 0 0,24-13-6385 0 0,2 2 2225 0 0,0-1-5734 0 0</inkml:trace>
  <inkml:trace contextRef="#ctx0" brushRef="#br0" timeOffset="44271.788">12036 4411 0 0 0,'0'0'1366'0'0,"0"0"25"0"0,0 0 54 0 0,0 0 164 0 0,0 0 147 0 0,0 0 72 0 0,0 0-53 0 0,0 0-210 0 0,0 0-256 0 0,0 0-227 0 0,0 0-182 0 0,-1-2-146 0 0,-10 140 4252 0 0,-53 143-4114 0 0,63-276-992 0 0,0 0-1 0 0,0 0 1 0 0,0 1-1 0 0,1-1 1 0 0,0 0-1 0 0,0 0 1 0 0,1 1-1 0 0,-1-1 1 0 0,1 0-1 0 0,0 0 1 0 0,1 1-1 0 0,-1-1 1 0 0,1 0-1 0 0,0 0 1 0 0,0 0 100 0 0,37 39-5156 0 0,-25-33-333 0 0,-2-3-5037 0 0</inkml:trace>
  <inkml:trace contextRef="#ctx0" brushRef="#br0" timeOffset="45041.71">14919 4400 5473 0 0,'0'0'2161'0'0,"0"0"-592"0"0,0 0-311 0 0,0 0 30 0 0,0 0 162 0 0,0 0 67 0 0,0 0-67 0 0,0 0-128 0 0,0 0-159 0 0,0 0-158 0 0,0 0-165 0 0,0 0-153 0 0,0 0-96 0 0,1 26-79 0 0,4 128 358 0 0,-6-95-161 0 0,11 136-354 0 0,3-163-1931 0 0,-7-23-1596 0 0,2-2-3700 0 0,-4-3-4176 0 0</inkml:trace>
  <inkml:trace contextRef="#ctx0" brushRef="#br0" timeOffset="49033.98">12185 4610 0 0 0,'0'0'517'0'0,"0"0"100"0"0,0 0 83 0 0,0 0 61 0 0,0 0 49 0 0,0 0-5 0 0,3-8-2 0 0,8-21-15 0 0,-8 22-1 0 0,-3 7 4 0 0,0 0-31 0 0,0 0-42 0 0,0 0-48 0 0,0 0-40 0 0,0 0-110 0 0,-29 22 588 0 0,-99 110 631 0 0,101-99-1145 0 0,27-33-662 0 0,3 1 75 0 0,1 0 1 0 0,0-1 0 0 0,-1 1 0 0 0,1-1 0 0 0,-1 0 0 0 0,1-1-1 0 0,0 1 1 0 0,-1 0 0 0 0,1-1 0 0 0,-1 0 0 0 0,1 0-1 0 0,-1 0 1 0 0,0 0 0 0 0,1-1 0 0 0,-1 1 0 0 0,0-1-1 0 0,0 0 1 0 0,0 0 0 0 0,0 0 0 0 0,0 0 0 0 0,1-1-8 0 0,347-183-3561 0 0,-335 179 3293 0 0,99-31-3091 0 0,-114 38 3092 0 0,-6 12 552 0 0,-153 126 3367 0 0,62-64 250 0 0,130-70-4161 0 0,122-67 482 0 0,23 1-675 0 0,-140 51 569 0 0,-51 26 551 0 0,-116 87 0 0 0,19-24 510 0 0,145-81-1463 0 0,113-71 270 0 0,-147 73 11 0 0,23-14-73 0 0,1 1 1 0 0,1 1-1 0 0,0 2 1 0 0,1 0-1 0 0,0 2 1 0 0,8-1 76 0 0,-36 10 6 0 0,0 1-1 0 0,0-1 1 0 0,0 1-1 0 0,-1-1 0 0 0,1 1 1 0 0,0 0-1 0 0,0-1 1 0 0,0 1-1 0 0,0-1 1 0 0,0 1-1 0 0,0-1 1 0 0,0 1-1 0 0,0 0 1 0 0,0-1-1 0 0,0 1 1 0 0,0-1-1 0 0,0 1 1 0 0,1-1-1 0 0,-1 1 1 0 0,0-1-1 0 0,0 1 1 0 0,1 0-1 0 0,-1-1 1 0 0,0 0-1 0 0,1 1 1 0 0,-1-1-1 0 0,0 1 1 0 0,1-1-1 0 0,-1 1 1 0 0,0-1-1 0 0,1 0 0 0 0,-1 1 1 0 0,1-1-1 0 0,-1 0 1 0 0,1 1-1 0 0,-1-1 1 0 0,1 0-1 0 0,-1 0 1 0 0,1 1-1 0 0,0-1 1 0 0,-1 0-1 0 0,1 0 1 0 0,-1 0-1 0 0,1 0 1 0 0,-1 0-1 0 0,1 0 1 0 0,0 0-1 0 0,-1 0 1 0 0,1 0-1 0 0,-1 0 1 0 0,1 0-1 0 0,-1 0 1 0 0,1 0-1 0 0,-1 0 1 0 0,1-1-1 0 0,0 1 1 0 0,-1 0-1 0 0,1 0 0 0 0,-1-1 1 0 0,1 1-1 0 0,-1 0 1 0 0,0-1-1 0 0,1 1 1 0 0,-1-1-1 0 0,1 1 1 0 0,-1 0-1 0 0,0-1 1 0 0,1 0-6 0 0,-34 31 771 0 0,-89 66 227 0 0,122-96-1008 0 0,0 0 1 0 0,1 0-1 0 0,-1 1 1 0 0,0-1 0 0 0,1 0-1 0 0,-1 0 1 0 0,0 0-1 0 0,1 0 1 0 0,-1 1-1 0 0,0-1 1 0 0,1 0-1 0 0,-1 0 1 0 0,0 1-1 0 0,1-1 1 0 0,-1 0-1 0 0,0 0 1 0 0,0 1 0 0 0,0-1-1 0 0,1 0 1 0 0,-1 1-1 0 0,0-1 1 0 0,0 0-1 0 0,0 1 1 0 0,0-1-1 0 0,0 1 1 0 0,1-1-1 0 0,-1 0 1 0 0,0 1-1 0 0,0-1 1 0 0,0 0-1 0 0,0 1 1 0 0,0-1 0 0 0,0 1-1 0 0,0-1 1 0 0,0 0-1 0 0,0 1 1 0 0,-1-1-1 0 0,1 0 1 0 0,0 1-1 0 0,0-1 1 0 0,0 0-1 0 0,0 1 1 0 0,0-1-1 0 0,-1 0 1 0 0,1 1 0 0 0,0-1-1 0 0,0 0 1 0 0,-1 1 9 0 0,37-12 147 0 0,258-148-276 0 0,-272 150 115 0 0,-8 1-22 0 0,1 1 1 0 0,1 1 0 0 0,-1 0-1 0 0,1 1 1 0 0,0 1-1 0 0,0 0 1 0 0,1 1-1 0 0,8 0 36 0 0,-25 4 16 0 0,1 0-1 0 0,-1 1 0 0 0,0-1 0 0 0,1 0 0 0 0,-1 0 1 0 0,0 0-1 0 0,0 0 0 0 0,0 1 0 0 0,0-1 0 0 0,0 0 1 0 0,0 0-1 0 0,0 0 0 0 0,-1 0 0 0 0,1 0 0 0 0,0 1 0 0 0,-1-1 1 0 0,1 0-1 0 0,-1 0 0 0 0,1 0 0 0 0,-1 0 0 0 0,1 0 1 0 0,-1 0-1 0 0,0 0 0 0 0,1 0 0 0 0,-1 0 0 0 0,0 0 1 0 0,0-1-1 0 0,0 1 0 0 0,1 0 0 0 0,-1 0 0 0 0,0-1 1 0 0,0 1-1 0 0,-1 0-15 0 0,-35 36 470 0 0,-3-1 0 0 0,-1-1 1 0 0,-38 24-471 0 0,38-32 671 0 0,58-27-801 0 0,-8-2 145 0 0,0 0 0 0 0,0 0 0 0 0,-1 0 0 0 0,1-1 0 0 0,-1-1 0 0 0,1 1 0 0 0,-1-1 0 0 0,0-1 0 0 0,0 1 0 0 0,4-5-15 0 0,22-10-80 0 0,205-100-663 0 0,-188 105 839 0 0,-72 33 495 0 0,-117 117 354 0 0,120-104-881 0 0,61-32-11 0 0,74-51 50 0 0,-25 7-162 0 0,-51 22-20 0 0,1 2 0 0 0,1 2 0 0 0,1 2 0 0 0,26-6 79 0 0,-69 21-1 0 0,0 1-1 0 0,-1-1 1 0 0,1 1-1 0 0,0-1 1 0 0,0 1-1 0 0,-1-1 1 0 0,1 1-1 0 0,0 0 1 0 0,0-1-1 0 0,0 1 1 0 0,0 0-1 0 0,0-1 1 0 0,0 1-1 0 0,0 0 1 0 0,-1 0-1 0 0,1 0 1 0 0,0 0-1 0 0,0 0 1 0 0,0 0-1 0 0,0 0 1 0 0,0 1-1 0 0,0-1 1 0 0,0 0-1 0 0,0 0 1 0 0,0 1-1 0 0,-1-1 1 0 0,1 0-1 0 0,0 1 1 0 0,0-1-1 0 0,0 1 1 0 0,-1-1-1 0 0,1 1 1 0 0,0-1-1 0 0,0 1 1 0 0,-1 0-1 0 0,1-1 1 0 0,-1 1-1 0 0,1 0 1 0 0,-1 0-1 0 0,1-1 1 0 0,-1 1-1 0 0,1 0 1 0 0,-1 0-1 0 0,1 0 1 0 0,-1 0-1 0 0,0 0 1 0 0,0-1-1 0 0,1 1 1 0 0,-1 0-1 0 0,0 0 1 0 0,0 0-1 0 0,0 0 1 0 0,0 0-1 0 0,0 0 0 0 0,0 0 1 0 0,0 0-1 0 0,0 0 1 0 0,-1 0-1 0 0,1-1 1 0 0,0 1-1 0 0,-1 0 2 0 0,-27 51 243 0 0,-85 70 692 0 0,107-118-794 0 0,7-3-62 0 0,8-2-43 0 0,2-1-24 0 0,1 0-1 0 0,-1-1 1 0 0,0 0-1 0 0,0-1 1 0 0,-1 0-1 0 0,1 0 0 0 0,-1-2 1 0 0,0 1-1 0 0,0-1 1 0 0,0-1-1 0 0,-1 1 1 0 0,3-4-12 0 0,22-14-97 0 0,264-125-1575 0 0,-248 141 1020 0 0,-57 41 928 0 0,-128 93 1784 0 0,135-125-2052 0 0,1 0-1 0 0,0 0 0 0 0,0 0 0 0 0,0 0 0 0 0,0 0 1 0 0,0 0-1 0 0,0 0 0 0 0,0 0 0 0 0,0 0 0 0 0,0-1 1 0 0,0 1-1 0 0,0 0 0 0 0,0-1 0 0 0,0 1 0 0 0,1-1 1 0 0,-1 0-1 0 0,0 1 0 0 0,0-1 0 0 0,1 0 0 0 0,-1 0 1 0 0,0 1-1 0 0,1-1 0 0 0,-1 0 0 0 0,0 0 0 0 0,0-1 1 0 0,1 1-1 0 0,-1 0 0 0 0,0 0 0 0 0,1-1 0 0 0,-1 1 1 0 0,0 0-1 0 0,0-1 0 0 0,0 1 0 0 0,1-1 0 0 0,-1 0-7 0 0,96-39-74 0 0,129-37-1901 0 0,-225 77 1975 0 0,0 0 0 0 0,0 0 0 0 0,-1 0 0 0 0,1 0 0 0 0,0 0 0 0 0,0 0 0 0 0,0 1 0 0 0,-1-1 0 0 0,1 0 0 0 0,0 0 0 0 0,0 0 0 0 0,-1 1 0 0 0,1-1 0 0 0,0 0 0 0 0,0 1 0 0 0,-1-1 0 0 0,1 1 0 0 0,0-1 0 0 0,-1 1 0 0 0,1-1 0 0 0,-1 1 0 0 0,1-1 0 0 0,-1 1 0 0 0,1 0 0 0 0,-1-1 0 0 0,1 1 0 0 0,-1 0 0 0 0,1-1 0 0 0,-1 1 0 0 0,0 0 0 0 0,1 0 0 0 0,-1 0 0 0 0,0-1 0 0 0,0 1 0 0 0,0 0 0 0 0,0 0 0 0 0,1-1 0 0 0,-1 1 0 0 0,0 0 0 0 0,0 0 0 0 0,-1 0 0 0 0,1 0 0 0 0,0-1 0 0 0,0 1 0 0 0,0 0 0 0 0,0 0 0 0 0,-1-1 0 0 0,1 1 0 0 0,0 0 0 0 0,-1 0 0 0 0,1-1 0 0 0,-1 1 0 0 0,1 0 0 0 0,-1-1 0 0 0,1 1 0 0 0,-1 0 0 0 0,1-1 0 0 0,-1 1 0 0 0,1-1 0 0 0,-1 1 0 0 0,0 0 0 0 0,-30 52 983 0 0,29-50-907 0 0,-17 49 761 0 0,76-52-446 0 0,138-70-509 0 0,-100 63 117 0 0,-78 40 744 0 0,-13-27-642 0 0,0 1 1 0 0,0 0-1 0 0,-1 0 0 0 0,0 0 1 0 0,0 1-1 0 0,-1-1 0 0 0,0 1 1 0 0,0-1-1 0 0,-1 1 0 0 0,0 0 1 0 0,-1 0-1 0 0,1 0 1 0 0,-1 2-102 0 0,-2 3 109 0 0,3-13-107 0 0,-1 0-1 0 0,0 0 1 0 0,1-1-1 0 0,-1 1 1 0 0,0 0-1 0 0,0 0 1 0 0,1 0-1 0 0,-1 0 1 0 0,0 0-1 0 0,1 0 1 0 0,-1 0-1 0 0,0-1 1 0 0,1 1-1 0 0,-1 0 0 0 0,0 0 1 0 0,1 0-1 0 0,-1 0 1 0 0,0 0-1 0 0,1 1 1 0 0,-1-1-1 0 0,0 0 1 0 0,1 0-1 0 0,-1 0 1 0 0,0 0-1 0 0,1 0 1 0 0,-1 0-1 0 0,0 0 1 0 0,1 1-1 0 0,-1-1 0 0 0,0 0 1 0 0,0 0-1 0 0,1 0 1 0 0,-1 1-1 0 0,0-1 1 0 0,0 0-1 0 0,1 0-1 0 0,109-134 55 0 0,-102 127-27 0 0,-8 6-16 0 0,0 1 8 0 0,0 0-8 0 0,-23 49 92 0 0,19-39-242 0 0,-3 28-568 0 0,29-28-5075 0 0,-13-10-1394 0 0,0 0-3889 0 0</inkml:trace>
  <inkml:trace contextRef="#ctx0" brushRef="#br0" timeOffset="51263.555">12014 3052 0 0 0,'0'0'1058'0'0,"0"0"147"0"0,0 0 135 0 0,0 0 206 0 0,0 0 130 0 0,0 0 46 0 0,0 0-56 0 0,0 0-190 0 0,0 0-201 0 0,0 0-199 0 0,0 0-231 0 0,-2 0-195 0 0,-8-3-148 0 0,8 3-63 0 0,2 22 2787 0 0,18 315 754 0 0,-17-170-3608 0 0,-4-157 195 0 0,3 6-13305 0 0,4-16 2231 0 0</inkml:trace>
  <inkml:trace contextRef="#ctx0" brushRef="#br0" timeOffset="52480.716">15030 2861 0 0 0,'0'0'593'0'0,"0"0"389"0"0,0 0 85 0 0,0 0-34 0 0,0 0-19 0 0,0 0 41 0 0,0 0 73 0 0,0 0 39 0 0,0 0-11 0 0,0 0-38 0 0,0 0-53 0 0,0-3-54 0 0,4-5 1726 0 0,-2 29 1691 0 0,0 5-3826 0 0,1-3-197 0 0,-1 0 1 0 0,-2 1-1 0 0,0-1 0 0 0,-1 0 0 0 0,-2 0 0 0 0,-1 6-405 0 0,-1 20 254 0 0,-1 166 497 0 0,25-54-442 0 0,-19-160-290 0 0,0-1 13 0 0,0 0 12 0 0,0 0 5 0 0,0 0 28 0 0,0 0-3 0 0,0 0-6 0 0,0 0 7 0 0,0 0-10 0 0,0 0-10 0 0,0 0-15 0 0,0 0-26 0 0,0 0-54 0 0,-8-22-1423 0 0,3 8-1104 0 0,5 5-2068 0 0,0 7 3122 0 0,0 1-8389 0 0</inkml:trace>
  <inkml:trace contextRef="#ctx0" brushRef="#br0" timeOffset="57639.734">11458 3317 0 0 0,'0'0'415'0'0,"0"0"409"0"0,0 0 83 0 0,0 0-75 0 0,0 0-80 0 0,0 0-41 0 0,0 0 0 0 0,0 0 38 0 0,-4-5 819 0 0,3 3 6714 0 0,81-7-2552 0 0,2 0-4900 0 0,124-2 861 0 0,138 3-408 0 0,360 5-341 0 0,-532-16-715 0 0,227-2 57 0 0,-92 8-48 0 0,42-8 272 0 0,0-12-4 0 0,18-1-76 0 0,-103 5-43 0 0,-55 7 93 0 0,-159 15-359 0 0,-83 7-5334 0 0,-6 0-4996 0 0,30 0-1110 0 0</inkml:trace>
  <inkml:trace contextRef="#ctx0" brushRef="#br0" timeOffset="58068.698">15228 2846 10994 0 0,'0'0'1258'0'0,"0"0"-367"0"0,0 0 16 0 0,0 0 296 0 0,0 0 182 0 0,0 0-75 0 0,0 0-305 0 0,0 0-363 0 0,0 0-249 0 0,0 0-103 0 0,0 0 10 0 0,0 0 104 0 0,0 0 103 0 0,5 16 1962 0 0,-110 53-333 0 0,-7-1-1550 0 0,3 5 1 0 0,-14 17-587 0 0,70-51 11 0 0,-59 55-2637 0 0,96-80-528 0 0,8-6-2026 0 0,5-4-5945 0 0</inkml:trace>
  <inkml:trace contextRef="#ctx0" brushRef="#br0" timeOffset="58967.18">12318 3034 1064 0 0,'0'0'814'0'0,"0"0"259"0"0,0 0 568 0 0,0 0 494 0 0,0 0 197 0 0,0 0-191 0 0,0 0-408 0 0,0 0-399 0 0,0 0-287 0 0,0 0-159 0 0,0 0-80 0 0,0 0-84 0 0,0 0-45 0 0,-16 5-49 0 0,-50 16-79 0 0,15 9 757 0 0,-162 116 843 0 0,-80 43-1052 0 0,279-177-2427 0 0,24-17-6834 0 0,-4 1 1687 0 0,-2 0-1712 0 0</inkml:trace>
  <inkml:trace contextRef="#ctx0" brushRef="#br0" timeOffset="59736.036">12764 3074 7658 0 0,'0'0'3627'0'0,"0"0"-2096"0"0,0 0-851 0 0,0 0 15 0 0,0 0 265 0 0,0 0 240 0 0,0 0 69 0 0,0 0-118 0 0,0 0-188 0 0,0 0-177 0 0,0 0-125 0 0,0 0-95 0 0,0 0-50 0 0,25-4 2 0 0,80-14 1 0 0,-12-15 966 0 0,-68 19-1133 0 0,46-25 228 0 0,-1-2-1 0 0,-2-4 0 0 0,-3-3 0 0 0,57-52-579 0 0,-113 94 6 0 0,0 0 0 0 0,-1-1 0 0 0,1 0 0 0 0,-1 0 0 0 0,-1-1 0 0 0,1 0 0 0 0,-2 0 0 0 0,1-1 0 0 0,-1 0 0 0 0,0 0 0 0 0,-1 0 0 0 0,0-1 0 0 0,0 0 0 0 0,-1 0 0 0 0,0 0 0 0 0,-1 0 0 0 0,0-1 0 0 0,-1 1 0 0 0,0-1 0 0 0,-1 0 0 0 0,0 1 0 0 0,0-4-6 0 0,-5 9-22 0 0,1 0 1 0 0,0 0-1 0 0,-1 0 0 0 0,0 1 0 0 0,0 0 1 0 0,-1-1-1 0 0,1 1 0 0 0,-1 1 1 0 0,0-1-1 0 0,0 1 0 0 0,0 0 1 0 0,0 0-1 0 0,-1 0 0 0 0,1 1 1 0 0,-1-1-1 0 0,1 2 0 0 0,-1-1 0 0 0,0 0 1 0 0,0 1-1 0 0,0 0 0 0 0,0 1 1 0 0,0-1-1 0 0,0 1 0 0 0,0 0 1 0 0,0 1-1 0 0,0-1 0 0 0,0 1 1 0 0,0 0-1 0 0,0 1 0 0 0,-2 0 22 0 0,-3 3 9 0 0,0 0-1 0 0,0 0 1 0 0,1 1-1 0 0,0 1 1 0 0,0 0-1 0 0,0 0 1 0 0,1 1 0 0 0,0 0-1 0 0,0 0 1 0 0,1 1-1 0 0,0 0 1 0 0,1 1-1 0 0,0 0 1 0 0,0 0 0 0 0,1 1-1 0 0,0-1 1 0 0,1 1-1 0 0,0 0 1 0 0,1 1-1 0 0,1-1 1 0 0,-1 1 0 0 0,2 0-1 0 0,0 0 1 0 0,0 0-1 0 0,1 0 1 0 0,0 5-9 0 0,1-6 45 0 0,1 0 0 0 0,0-1 0 0 0,1 1 0 0 0,0-1 0 0 0,1 0 0 0 0,0 0 0 0 0,1 0 0 0 0,0 0 0 0 0,0 0 0 0 0,1-1 0 0 0,0 1 0 0 0,0-1 0 0 0,1-1 0 0 0,1 1 0 0 0,0-1 0 0 0,0 0 0 0 0,5 4-45 0 0,19 16 376 0 0,1-2 1 0 0,2-1-1 0 0,0-2 0 0 0,28 14-376 0 0,-41-25 125 0 0,18 14-44 0 0,-24-4-1503 0 0,-10-13-3202 0 0,1 0-6291 0 0,-4-8-1742 0 0</inkml:trace>
  <inkml:trace contextRef="#ctx0" brushRef="#br0" timeOffset="66122.085">11917 5099 0 0 0,'0'0'205'0'0,"0"0"806"0"0,0 0 282 0 0,0 0 106 0 0,0 0 86 0 0,0 0 123 0 0,0 0 81 0 0,0 0-61 0 0,0 0-239 0 0,0 0-321 0 0,-3 0-285 0 0,-32 4 2637 0 0,28 14 2318 0 0,15 49-4765 0 0,17 3-193 0 0,-10-44-436 0 0,68 63 486 0 0,51-24 222 0 0,47-17-238 0 0,-160-43-718 0 0,0-1 1 0 0,1 0 0 0 0,-1-2 0 0 0,1-1-1 0 0,-1 0 1 0 0,18-3-97 0 0,3 2 121 0 0,123-33 319 0 0,26-5-101 0 0,-107 24-287 0 0,29 15 21 0 0,25 50 35 0 0,-132-48-93 0 0,-1 1-1 0 0,1 1 1 0 0,-1-1-1 0 0,0 1 1 0 0,0 0-1 0 0,-1 0 1 0 0,1 0-1 0 0,-1 1 1 0 0,0-1-1 0 0,0 1 1 0 0,-1 0-1 0 0,0 0 1 0 0,0 1-1 0 0,0-1 1 0 0,-1 0-1 0 0,0 1 1 0 0,1 5-15 0 0,8 46 373 0 0,-2-62 636 0 0,-1-102-969 0 0,-8 102-48 0 0,1 0 1 0 0,0-1-1 0 0,0 1 1 0 0,0 0-1 0 0,0 0 1 0 0,0 0 0 0 0,1 0-1 0 0,0 0 1 0 0,0 0-1 0 0,0 0 1 0 0,0 1-1 0 0,1-1 1 0 0,0 1-1 0 0,-1-1 1 0 0,1 1 0 0 0,0 0-1 0 0,0 0 1 0 0,1 0-1 0 0,-1 1 1 0 0,1-1-1 0 0,-1 1 1 0 0,1 0-1 0 0,0 0 1 0 0,0 0 0 0 0,0 0-1 0 0,0 1 1 0 0,0 0-1 0 0,0 0 1 0 0,0 0-1 0 0,1 0 1 0 0,0 0 7 0 0,74-3-47 0 0,113 1 79 0 0,-69 14-48 0 0,16 4 32 0 0,124-1-5 0 0,-233-13 19 0 0,-1-2 0 0 0,1-2 0 0 0,-1 0 0 0 0,0-2 1 0 0,20-6-31 0 0,-25 4 31 0 0,0-1 0 0 0,-1-1 1 0 0,0-1-1 0 0,0-1 0 0 0,-1-1 1 0 0,0-1-1 0 0,-1-1 0 0 0,-1-1 1 0 0,0-1-1 0 0,11-12-31 0 0,42-53 189 0 0,-79 76-4830 0 0,-8 12-8060 0 0,9-6 406 0 0</inkml:trace>
  <inkml:trace contextRef="#ctx0" brushRef="#br0" timeOffset="67188.708">12198 6083 11995 0 0,'0'0'1763'0'0,"0"0"-394"0"0,0 0-285 0 0,0 0-1 0 0,0 0 72 0 0,0 0-60 0 0,0 0-199 0 0,0 0-254 0 0,0 0-238 0 0,0 0-129 0 0,0 0 17 0 0,0 0 113 0 0,0 0 90 0 0,2 8 50 0 0,40 323 1983 0 0,-40-320-2508 0 0,-1 1 0 0 0,0 0 0 0 0,0-1 0 0 0,-1 1 0 0 0,-1 0 0 0 0,0-1 0 0 0,0 1 0 0 0,-1-1 0 0 0,-1 1 1 0 0,0-1-1 0 0,0 0 0 0 0,-1 0 0 0 0,-1 0 0 0 0,-4 8-20 0 0,6-17 10 0 0,0 0 0 0 0,0-1 0 0 0,0 1 0 0 0,-1-1-1 0 0,1 1 1 0 0,0-1 0 0 0,0 0 0 0 0,-1-1 0 0 0,1 1 0 0 0,-1 0 0 0 0,1-1 0 0 0,-1 0 0 0 0,1 0-1 0 0,0 0 1 0 0,-1 0 0 0 0,1-1 0 0 0,-1 1 0 0 0,1-1 0 0 0,0 0 0 0 0,-1 0 0 0 0,1 0 0 0 0,0 0 0 0 0,0 0-1 0 0,-1-1 1 0 0,1 0 0 0 0,0 0 0 0 0,1 1 0 0 0,-1-2 0 0 0,0 1 0 0 0,1 0 0 0 0,-2-1-10 0 0,-1-8 10 0 0,1 1 0 0 0,0 0 0 0 0,0-1 0 0 0,1 0 0 0 0,1 0-1 0 0,-1 0 1 0 0,2 0 0 0 0,0 0 0 0 0,0-1 0 0 0,1 1 0 0 0,0 0 0 0 0,1 0 0 0 0,0-1 0 0 0,1 1 0 0 0,1 0 0 0 0,-1 0 0 0 0,2-1-10 0 0,9-27 6 0 0,1 0 1 0 0,2 1-1 0 0,1 1 0 0 0,2 0 0 0 0,2 2 0 0 0,1 0 1 0 0,2 1-1 0 0,1 2 0 0 0,2 0 0 0 0,1 2 1 0 0,1 1-1 0 0,2 1-6 0 0,-3 2 20 0 0,0 0-1 0 0,2 3 1 0 0,1 0 0 0 0,1 2 0 0 0,0 1 0 0 0,2 2 0 0 0,0 1 0 0 0,1 2 0 0 0,0 1-1 0 0,9 0-19 0 0,-43 13 3 0 0,0 0-1 0 0,0 0 0 0 0,0 1 0 0 0,1-1 0 0 0,-1 0 0 0 0,0 1 0 0 0,1-1 0 0 0,-1 1 0 0 0,0-1 0 0 0,1 1 0 0 0,-1 0 0 0 0,0 0 0 0 0,1-1 0 0 0,-1 1 0 0 0,1 0 0 0 0,-1 0 1 0 0,1 1-1 0 0,-1-1 0 0 0,0 0 0 0 0,1 0 0 0 0,-1 1 0 0 0,0-1 0 0 0,1 1 0 0 0,-1-1 0 0 0,0 1 0 0 0,1-1 0 0 0,-1 1 0 0 0,0 0 0 0 0,0 0 0 0 0,0-1 0 0 0,0 1 0 0 0,1 0 1 0 0,-1 0-1 0 0,-1 0 0 0 0,1 0 0 0 0,0 0 0 0 0,0 1 0 0 0,0-1 0 0 0,0 0 0 0 0,-1 0 0 0 0,1 1 0 0 0,-1-1 0 0 0,1 0 0 0 0,-1 1 0 0 0,1-1 0 0 0,-1 0 0 0 0,0 1 0 0 0,0-1 1 0 0,1 1-1 0 0,-1-1 0 0 0,0 0 0 0 0,0 1 0 0 0,-1 0-2 0 0,0 9 38 0 0,-1 0 1 0 0,-1 0-1 0 0,0 0 1 0 0,-1-1-1 0 0,0 1 0 0 0,0-1 1 0 0,-1 0-1 0 0,-1 0 1 0 0,0 0-1 0 0,0-1 1 0 0,-1 0-1 0 0,0 0 0 0 0,0 0 1 0 0,-1-1-1 0 0,-2 1-38 0 0,-8 13 41 0 0,-24 21 11 0 0,-1-1-1 0 0,-1-2 1 0 0,-3-3-1 0 0,-38 24-51 0 0,28-20 90 0 0,14-14 329 0 0,69-9-223 0 0,-7-5-39 0 0,-1 1 0 0 0,-1 0 0 0 0,-1 1 0 0 0,0 1-1 0 0,0 1 1 0 0,-2 0 0 0 0,0 1 0 0 0,-1 0 0 0 0,-1 1 0 0 0,-1 0 0 0 0,-1 1-1 0 0,0 0 1 0 0,1 8-157 0 0,-2 7 154 0 0,-9-34-125 0 0,0-1-9 0 0,0 0-3 0 0,0 0-22 0 0,0 0-11 0 0,0 0 16 0 0,0 0-3 0 0,0 0 5 0 0,0 0-18 0 0,0 0-20 0 0,0 0-10 0 0,0 0-26 0 0,0 0-38 0 0,0 0-62 0 0,0 0-57 0 0,0 0-65 0 0,13-9-2495 0 0,29-17-1862 0 0,-18 10-2839 0 0,-14 11-3975 0 0</inkml:trace>
  <inkml:trace contextRef="#ctx0" brushRef="#br0" timeOffset="67505.366">12861 6270 7930 0 0,'0'0'3120'0'0,"0"0"-1359"0"0,0 0-520 0 0,0 0-31 0 0,0 0 58 0 0,0 0 55 0 0,0 0-89 0 0,0 0-243 0 0,0 0-271 0 0,0 0-221 0 0,0 0-129 0 0,0 0-52 0 0,0 0 10 0 0,-20 12 24 0 0,-63 38 20 0 0,44-5 413 0 0,35-34-555 0 0,3-9-194 0 0,-1 0 1 0 0,1 0-1 0 0,0 0 1 0 0,0 1-1 0 0,0-1 1 0 0,0 0-1 0 0,0 0 1 0 0,0 1-1 0 0,1-1 1 0 0,-1 1 0 0 0,1-1-1 0 0,-1 0 1 0 0,1 1-1 0 0,0-1 1 0 0,0 1-1 0 0,0-1 1 0 0,0 1-1 0 0,1-1 1 0 0,-1 1-1 0 0,1-1 1 0 0,-1 0-1 0 0,1 1 1 0 0,0-1-1 0 0,0 0 1 0 0,0 1-1 0 0,0-1 1 0 0,0 0-1 0 0,1 0 1 0 0,-1 0-1 0 0,1 0 1 0 0,-1 0-1 0 0,1 0 1 0 0,0-1-1 0 0,-1 1 1 0 0,1 0-1 0 0,0-1 1 0 0,0 1 0 0 0,0-1-1 0 0,0 0 1 0 0,1 0-1 0 0,-1 0 1 0 0,0 0-1 0 0,1 0 1 0 0,-1 0-1 0 0,0-1 1 0 0,1 1-1 0 0,1 0-36 0 0,5-3 125 0 0,0 0 0 0 0,0-1 1 0 0,-1 1-1 0 0,1-2 0 0 0,-1 1 0 0 0,1-1 0 0 0,-1-1 0 0 0,0 1 0 0 0,-1-1 0 0 0,1-1 1 0 0,-1 1-1 0 0,0-1 0 0 0,0 0 0 0 0,-1-1 0 0 0,0 0 0 0 0,0 0 0 0 0,4-7-125 0 0,-3 7 70 0 0,-1-1 0 0 0,-1 0 0 0 0,1 0 0 0 0,-1 0-1 0 0,-1-1 1 0 0,0 1 0 0 0,0-1 0 0 0,0 0 0 0 0,-1-1-1 0 0,-1 1 1 0 0,1 0 0 0 0,-2-1 0 0 0,1 1 0 0 0,-1-1 0 0 0,-1 0-1 0 0,1 1 1 0 0,-2-10-70 0 0,-1 16-39 0 0,0 1-1 0 0,0-1 1 0 0,0 1-1 0 0,-1-1 1 0 0,1 1-1 0 0,0 0 1 0 0,-1 0-1 0 0,1 0 0 0 0,-1 1 1 0 0,0-1-1 0 0,0 1 1 0 0,0-1-1 0 0,0 1 1 0 0,0 0-1 0 0,0 0 1 0 0,0 0-1 0 0,0 0 1 0 0,0 1-1 0 0,0-1 1 0 0,0 1-1 0 0,0 0 1 0 0,-1 0-1 0 0,1 0 1 0 0,0 0-1 0 0,0 1 1 0 0,0-1-1 0 0,-1 1 0 0 0,1 0 1 0 0,0 0-1 0 0,0 0 1 0 0,0 0-1 0 0,0 0 1 0 0,1 1-1 0 0,-1-1 1 0 0,0 1-1 0 0,0 0 40 0 0,-75 59-3818 0 0,36-12-6597 0 0,33-37-1051 0 0</inkml:trace>
  <inkml:trace contextRef="#ctx0" brushRef="#br0" timeOffset="71855.865">13139 6204 1152 0 0,'0'0'1714'0'0,"0"0"-434"0"0,0 0-29 0 0,0 0 209 0 0,0 0 131 0 0,0 0-42 0 0,0 0-184 0 0,0 0-295 0 0,0 0-244 0 0,0 0-128 0 0,0 0-71 0 0,-1-2 9 0 0,-6-4 3177 0 0,7 26 2471 0 0,0-3-6923 0 0,6 96 1436 0 0,35-49-508 0 0,-38-61-218 0 0,1-1-1 0 0,-1 0 1 0 0,1 0 0 0 0,-1 0-1 0 0,1-1 1 0 0,0 1 0 0 0,-1-1-1 0 0,1 0 1 0 0,0 0 0 0 0,0 0-1 0 0,0-1 1 0 0,0 1 0 0 0,0-1-1 0 0,0 0 1 0 0,0 0 0 0 0,0 0-1 0 0,0-1 1 0 0,0 0 0 0 0,0 1-1 0 0,0-1 1 0 0,0-1 0 0 0,0 1 0 0 0,-1 0-1 0 0,1-1 1 0 0,2-1-71 0 0,1-3 36 0 0,-1 0 0 0 0,1 0 0 0 0,-1-1 0 0 0,0 0 0 0 0,-1 0 0 0 0,0 0 0 0 0,0-1 0 0 0,0 0 1 0 0,-1 0-1 0 0,-1 0 0 0 0,1 0 0 0 0,-1-1 0 0 0,0 1 0 0 0,-1-1 0 0 0,0 0 0 0 0,-1 1 0 0 0,1-1 0 0 0,-2 0 0 0 0,1 0 0 0 0,-1 0 0 0 0,-1 0 0 0 0,0-4-36 0 0,-4 9-559 0 0,3 4-4252 0 0,2 1-4848 0 0,0 2-2467 0 0</inkml:trace>
  <inkml:trace contextRef="#ctx0" brushRef="#br0" timeOffset="73160.638">13761 6182 896 0 0,'0'0'1899'0'0,"0"0"-133"0"0,0 0 65 0 0,0 0 171 0 0,0 0 29 0 0,0 0-67 0 0,0 0-171 0 0,0 0-245 0 0,0 0-212 0 0,0 0-186 0 0,0 0-141 0 0,0 0-144 0 0,0 0-113 0 0,-3-7-77 0 0,-12-23-83 0 0,-29 23 1619 0 0,-39 70-880 0 0,77-56-1312 0 0,-1-1 0 0 0,1 2 1 0 0,1-1-1 0 0,-1 1 0 0 0,1 0 1 0 0,1 0-1 0 0,-1 0 1 0 0,1 1-1 0 0,1-1 0 0 0,0 1 1 0 0,0 0-1 0 0,0 0 0 0 0,1 0 1 0 0,1 0-1 0 0,-1 1 0 0 0,2-1 1 0 0,-1 0-1 0 0,1 1 0 0 0,1-1 1 0 0,0 2-20 0 0,0-9 28 0 0,1-1 0 0 0,0 1 0 0 0,0 0 0 0 0,0-1 0 0 0,0 1 0 0 0,0-1 0 0 0,0 1 0 0 0,0-1 0 0 0,1 0 0 0 0,-1 0 0 0 0,0 0 0 0 0,1 0 0 0 0,-1-1 0 0 0,1 1 0 0 0,-1 0 0 0 0,1-1 1 0 0,-1 0-1 0 0,1 0 0 0 0,-1 0 0 0 0,1 0 0 0 0,-1 0 0 0 0,1 0 0 0 0,-1-1 0 0 0,1 1 0 0 0,-1-1 0 0 0,3 0-28 0 0,5-3 85 0 0,0 0 0 0 0,0-1-1 0 0,-1 0 1 0 0,1 0 0 0 0,-1-1 0 0 0,0 0 0 0 0,-1-1-1 0 0,0 0 1 0 0,0 0 0 0 0,4-6-85 0 0,8-5 74 0 0,158-144 286 0 0,-177 161-360 0 0,0 0 0 0 0,-1 0 0 0 0,1 1 0 0 0,0-1 1 0 0,0 0-1 0 0,0 1 0 0 0,0-1 0 0 0,-1 1 0 0 0,1-1 1 0 0,0 1-1 0 0,0-1 0 0 0,0 1 0 0 0,0 0 0 0 0,0 0 1 0 0,0-1-1 0 0,1 1 0 0 0,-1 0 0 0 0,0 0 0 0 0,0 0 1 0 0,0 0-1 0 0,0 0 0 0 0,0 0 0 0 0,0 0 0 0 0,0 0 0 0 0,0 1 1 0 0,0-1-1 0 0,0 0 0 0 0,0 1 0 0 0,0-1 0 0 0,0 1 1 0 0,0-1-1 0 0,0 1 0 0 0,0-1 0 0 0,0 1 0 0 0,-1 0 1 0 0,1-1-1 0 0,0 1 0 0 0,0 0 0 0 0,-1-1 0 0 0,1 1 1 0 0,0 0-1 0 0,-1 0 0 0 0,1 0 0 0 0,-1 0 0 0 0,1 0 1 0 0,-1 0-1 0 0,1 0 0 0 0,-1 0 0 0 0,0 0 0 0 0,16 59 39 0 0,-14-48 6 0 0,8 44 14 0 0,-3 1 0 0 0,-2-1 0 0 0,-3 1 0 0 0,-3 1 0 0 0,-2-2-1 0 0,-2 5-58 0 0,2-27 25 0 0,-1 0 0 0 0,-2 0 0 0 0,-1-1 0 0 0,-1 0 0 0 0,-2 0 0 0 0,-2-1 0 0 0,0 0 0 0 0,-2-1-1 0 0,-10 15-24 0 0,20-40 8 0 0,1-1-1 0 0,-1 1 1 0 0,0-1-1 0 0,0 0 0 0 0,-1 0 1 0 0,0 0-1 0 0,1 0 0 0 0,-2-1 1 0 0,1 0-1 0 0,0 0 1 0 0,-1-1-1 0 0,0 1 0 0 0,0-1 1 0 0,0 0-1 0 0,0-1 0 0 0,0 1 1 0 0,0-1-1 0 0,-1-1 1 0 0,-5 2-9 0 0,10-4 4 0 0,0 0-1 0 0,0 0 1 0 0,1-1-1 0 0,-1 1 1 0 0,0 0-1 0 0,1-1 1 0 0,-1 0-1 0 0,1 1 1 0 0,-1-1-1 0 0,1 0 1 0 0,0 1-1 0 0,0-1 0 0 0,0 0 1 0 0,0 0-1 0 0,0 0 1 0 0,0 0-1 0 0,0 0 1 0 0,0 0-1 0 0,1 0 1 0 0,-1 0-1 0 0,1-1 1 0 0,0 1-1 0 0,0 0 1 0 0,0 0-1 0 0,0 0 0 0 0,0-1 1 0 0,0 1-1 0 0,0 0 1 0 0,1 0-1 0 0,-1-1-2 0 0,0-2 15 0 0,2-20-24 0 0,1 1 1 0 0,1 0 0 0 0,1 0 0 0 0,1 1 0 0 0,2-1 0 0 0,0 1 0 0 0,1 1 0 0 0,1-1 0 0 0,1 2 0 0 0,1-1 0 0 0,1 2 0 0 0,1 0 0 0 0,5-5 8 0 0,-7 7-26 0 0,35-44 304 0 0,-25 34-3214 0 0,-1 0-8390 0 0,-19 24-1002 0 0</inkml:trace>
  <inkml:trace contextRef="#ctx0" brushRef="#br0" timeOffset="73721.15">14308 5674 12027 0 0,'0'0'2005'0'0,"0"0"-287"0"0,0 0-159 0 0,0 0-75 0 0,0 0-155 0 0,0 0-245 0 0,0 0-263 0 0,0 0-208 0 0,0 0-159 0 0,0 0-62 0 0,0 0-38 0 0,0 0-24 0 0,-5 11 15 0 0,-13 36-5 0 0,15 39 1124 0 0,29 120-460 0 0,-28-158-962 0 0,-2 1 0 0 0,-2-1-1 0 0,-2-1 1 0 0,-10 33-42 0 0,8-3-4 0 0,25-77 20 0 0,46-47 344 0 0,124-107-176 0 0,-185 153-182 0 0,1 0-1 0 0,0 1 1 0 0,0-1-1 0 0,0 0 1 0 0,0 0-1 0 0,0 1 1 0 0,0-1-1 0 0,0 1 1 0 0,0-1 0 0 0,0 1-1 0 0,0-1 1 0 0,0 1-1 0 0,1 0 1 0 0,-1-1-1 0 0,0 1 1 0 0,0 0-1 0 0,0 0 1 0 0,1 0 0 0 0,-1 0-1 0 0,0 0 1 0 0,0 0-1 0 0,0 0 1 0 0,0 0-1 0 0,1 1 1 0 0,-1-1-1 0 0,0 0 1 0 0,0 1 0 0 0,0-1-1 0 0,0 1 1 0 0,0-1-1 0 0,0 1 1 0 0,0-1-1 0 0,0 1 1 0 0,0 0-1 0 0,0 0 1 0 0,0-1 0 0 0,0 1-1 0 0,0 0 1 0 0,-1 0-1 0 0,1 0 1 0 0,0 0-1 0 0,-1 0 1 0 0,1 0-1 0 0,-1 0 1 0 0,1 0 0 0 0,-1 0-1 0 0,1 0 1 0 0,-1 0-1 0 0,1 1-1 0 0,6 66 193 0 0,-7-53-117 0 0,1 17 37 0 0,16 79-35 0 0,-9-104-220 0 0,-7-8-4560 0 0,0 0-4937 0 0,-1 0-2804 0 0</inkml:trace>
  <inkml:trace contextRef="#ctx0" brushRef="#br0" timeOffset="78192.439">15429 6127 1864 0 0,'0'0'1257'0'0,"0"0"2"0"0,0 0 164 0 0,0 0 196 0 0,0 0 154 0 0,0 0 38 0 0,0 0-128 0 0,0 0-162 0 0,0 0-194 0 0,0 0-192 0 0,0 0-146 0 0,-4-7 400 0 0,3 7 2909 0 0,24 169-2289 0 0,-17 125-1196 0 0,-7-295-793 0 0,1 0 1 0 0,0 0 0 0 0,0 0 0 0 0,-1 0 0 0 0,1 0 0 0 0,-1 0 0 0 0,1 1-1 0 0,-1-1 1 0 0,0 0 0 0 0,1 0 0 0 0,-1 0 0 0 0,0 0 0 0 0,1 1 0 0 0,-1-1 0 0 0,0 0-1 0 0,0 1 1 0 0,0-1 0 0 0,0 1 0 0 0,1-1 0 0 0,-1 1 0 0 0,0-1 0 0 0,0 1-1 0 0,0 0 1 0 0,0-1 0 0 0,0 1 0 0 0,0 0 0 0 0,0 0 0 0 0,0-1 0 0 0,0 1-1 0 0,-1 0 1 0 0,1 0 0 0 0,0 0 0 0 0,0 1 0 0 0,0-1 0 0 0,0 0 0 0 0,0 0-1 0 0,0 0 1 0 0,0 1 0 0 0,0-1 0 0 0,0 1 0 0 0,0-1 0 0 0,1 1 0 0 0,-1-1-1 0 0,0 1 1 0 0,0-1 0 0 0,0 1 0 0 0,0 0 0 0 0,1-1 0 0 0,-1 1 0 0 0,0 0-1 0 0,0 0 1 0 0,1-1 0 0 0,-1 1 0 0 0,1 0 0 0 0,-1 0 0 0 0,1 0 0 0 0,-1 0 0 0 0,1 0-1 0 0,0 0 1 0 0,-1 0 0 0 0,1 0 0 0 0,0 0 0 0 0,0 0 0 0 0,0 0 0 0 0,-1 0-1 0 0,1 0 1 0 0,0 1-21 0 0,-1-32 10 0 0,0 0 0 0 0,2 0-1 0 0,1 1 1 0 0,1-1-1 0 0,1 0 1 0 0,2 1 0 0 0,1 0-1 0 0,2 0 1 0 0,0 1 0 0 0,2 0-1 0 0,1 1 1 0 0,2 0 0 0 0,8-13-10 0 0,-9 15-1 0 0,1 0 0 0 0,1 0 0 0 0,2 2 0 0 0,0 0 0 0 0,1 1 0 0 0,14-13 1 0 0,-26 29-1 0 0,0-1-1 0 0,1 1 1 0 0,-1 1-1 0 0,1-1 0 0 0,0 1 1 0 0,0 1-1 0 0,1-1 1 0 0,-1 1-1 0 0,1 0 0 0 0,0 1 1 0 0,0 0-1 0 0,0 0 1 0 0,1 1-1 0 0,-1 0 1 0 0,1 0-1 0 0,-1 1 0 0 0,1 0 1 0 0,-1 0-1 0 0,1 1 1 0 0,0 1-1 0 0,-1-1 1 0 0,3 2 1 0 0,-6 1 10 0 0,1 1 1 0 0,-1 1-1 0 0,0-1 1 0 0,-1 1-1 0 0,1 0 1 0 0,-1 0-1 0 0,0 1 1 0 0,0-1-1 0 0,0 1 1 0 0,-1 0-1 0 0,0 0 1 0 0,0 0-1 0 0,-1 0 1 0 0,0 0-1 0 0,0 1 1 0 0,0-1-1 0 0,0 1 1 0 0,-1-1-1 0 0,0 1 0 0 0,-1-1 1 0 0,0 1-1 0 0,0 0 1 0 0,-1 5-11 0 0,1 2 24 0 0,2-3 5 0 0,-1 0-1 0 0,-1 1 0 0 0,0-1 1 0 0,0 0-1 0 0,-1 0 0 0 0,-1 0 1 0 0,0 0-1 0 0,0 0 0 0 0,-1 0 1 0 0,-1 0-1 0 0,0-1 1 0 0,0 0-1 0 0,-1 0 0 0 0,0 0 1 0 0,-1 0-1 0 0,0-1 0 0 0,0 1 1 0 0,-4 2-29 0 0,4-6-14 0 0,0-1 1 0 0,0-1 0 0 0,-1 1 0 0 0,1-1-1 0 0,-1 0 1 0 0,0 0 0 0 0,0-1 0 0 0,0 0-1 0 0,-1-1 1 0 0,1 1 0 0 0,-1-1-1 0 0,1 0 1 0 0,-1-1 0 0 0,0 0 0 0 0,1 0-1 0 0,-1-1 1 0 0,0 0 0 0 0,0 0 0 0 0,0-1-1 0 0,1 0 1 0 0,-2-1 13 0 0,5 1-82 0 0,-1-1 1 0 0,0 0-1 0 0,1 0 1 0 0,0 0-1 0 0,0 0 1 0 0,-1-1-1 0 0,1 0 0 0 0,1 0 1 0 0,-1 0-1 0 0,0 0 1 0 0,1-1-1 0 0,-1 1 1 0 0,1-1-1 0 0,0 0 0 0 0,1 0 1 0 0,-1 0-1 0 0,1 0 1 0 0,-1-1-1 0 0,1 1 0 0 0,0-1 1 0 0,1 1-1 0 0,-1-1 1 0 0,1-1 81 0 0,-3-72-4155 0 0,21 48-219 0 0,-5 20-2004 0 0,-12 9 5908 0 0,8-6-10427 0 0</inkml:trace>
  <inkml:trace contextRef="#ctx0" brushRef="#br0" timeOffset="79015.606">16189 6038 10882 0 0,'0'0'1629'0'0,"0"0"-226"0"0,0 0-104 0 0,0 0 57 0 0,0 0 18 0 0,0 0-120 0 0,0 0-209 0 0,0 0-213 0 0,0 0-193 0 0,0 0-134 0 0,0 0-101 0 0,0 0-60 0 0,-32 29-69 0 0,-96 87-36 0 0,88-65 42 0 0,40-44-217 0 0,-1-5-41 0 0,0 1 0 0 0,0-1-1 0 0,1 0 1 0 0,-1 0 0 0 0,1 0-1 0 0,-1 0 1 0 0,1 0 0 0 0,0 1-1 0 0,0-1 1 0 0,0 0 0 0 0,0 0 0 0 0,0 1-1 0 0,0-1 1 0 0,1 0 0 0 0,-1 0-1 0 0,1 0 1 0 0,-1 0 0 0 0,1 0-1 0 0,0 1 1 0 0,0-1 0 0 0,0-1 0 0 0,0 1-1 0 0,0 0 1 0 0,0 0 0 0 0,1 0-1 0 0,-1 0 1 0 0,1-1 0 0 0,-1 1 0 0 0,1-1-1 0 0,0 1 1 0 0,-1-1 0 0 0,1 0-1 0 0,0 0 1 0 0,0 1 0 0 0,0-1-1 0 0,0 0 1 0 0,0-1 0 0 0,0 1 0 0 0,0 0-1 0 0,3 0-22 0 0,7-3 74 0 0,0 0 0 0 0,-1-1 0 0 0,1 0-1 0 0,0 0 1 0 0,-1-1 0 0 0,0-1 0 0 0,0 0-1 0 0,0-1 1 0 0,-1 0 0 0 0,0 0 0 0 0,0-1 0 0 0,0-1-1 0 0,-1 0 1 0 0,0 0 0 0 0,-1 0 0 0 0,1-1-1 0 0,-2-1 1 0 0,1 1 0 0 0,0-3-74 0 0,77-81 143 0 0,-83 152-230 0 0,-3-54 88 0 0,-1 0 1 0 0,2-1-1 0 0,-1 1 0 0 0,1 0 1 0 0,0 0-1 0 0,0 0 0 0 0,0 0 1 0 0,0-1-1 0 0,1 1 0 0 0,0 0 1 0 0,0 0-1 0 0,0-1 0 0 0,1 1 1 0 0,-1 0-1 0 0,1-1 0 0 0,0 0 1 0 0,1 1-1 0 0,-1-1 0 0 0,1 0 1 0 0,-1 0-1 0 0,1 0 0 0 0,1 0 1 0 0,-1-1-1 0 0,0 0 0 0 0,1 1 1 0 0,0-1-1 0 0,0 0 0 0 0,0 0 1 0 0,0-1-1 0 0,0 1 0 0 0,0-1 1 0 0,1 0-1 0 0,-1 0 0 0 0,1-1 1 0 0,-1 1-1 0 0,1-1 0 0 0,1 0-1 0 0,2-1 23 0 0,-1 0 0 0 0,1 0 0 0 0,0-1 0 0 0,-1 0 0 0 0,1 0 0 0 0,-1-1 0 0 0,1 0 0 0 0,-1 0 0 0 0,1-1 0 0 0,-1 0 0 0 0,0 0 0 0 0,-1-1 0 0 0,1 0 0 0 0,0 0-23 0 0,11-9 52 0 0,0 0-1 0 0,-1-1 1 0 0,0-1 0 0 0,-2 0 0 0 0,1-1 0 0 0,-2-1 0 0 0,0-1 0 0 0,-2 0 0 0 0,1 0 0 0 0,-2-1 0 0 0,-1-1-1 0 0,0-1-51 0 0,5-13 24 0 0,-2-1 0 0 0,-1 0 0 0 0,-2 0 0 0 0,-1-1 0 0 0,-2-1 0 0 0,-2 1-1 0 0,-1-1 1 0 0,-1-5-24 0 0,-7-120 16 0 0,-16 114 108 0 0,18 49-119 0 0,0 1 1 0 0,0-1-1 0 0,0 0 0 0 0,1 0 1 0 0,-1 1-1 0 0,1-1 0 0 0,-1 1 0 0 0,1-1 1 0 0,-1 1-1 0 0,1 0 0 0 0,0-1 0 0 0,0 1 1 0 0,-1 0-1 0 0,2 0 0 0 0,-1 0 1 0 0,0 0-1 0 0,0 0 0 0 0,0 0 0 0 0,1 0 1 0 0,-1 0-1 0 0,1 0 0 0 0,0 2-5 0 0,-7 22 68 0 0,1 1 0 0 0,2-1-1 0 0,0 1 1 0 0,2 0 0 0 0,1 0-1 0 0,1 0 1 0 0,1 1 0 0 0,2-1 0 0 0,1-1-1 0 0,0 1 1 0 0,2-1 0 0 0,2 1-1 0 0,6 15-67 0 0,74 252 179 0 0,-84-254-202 0 0,-4-39 15 0 0,0-1-13 0 0,0 0-4 0 0,0 0-13 0 0,0 0-28 0 0,0 0-17 0 0,0 0-26 0 0,0 0-50 0 0,-48-64-7076 0 0,38 44 2757 0 0,5 5-1495 0 0,0 3-4499 0 0</inkml:trace>
  <inkml:trace contextRef="#ctx0" brushRef="#br0" timeOffset="79256.606">16550 5887 8410 0 0,'0'0'2371'0'0,"0"0"-559"0"0,0 0-338 0 0,0 0 9 0 0,0 0-4 0 0,0 0-169 0 0,0 0-270 0 0,0 0-240 0 0,0 0-144 0 0,0 0-25 0 0,0 0 9 0 0,0 0-56 0 0,14 3-98 0 0,100 13 427 0 0,-4-19-569 0 0,42 0-1003 0 0,-53 12-5807 0 0,-81-5 79 0 0,-7 0-4534 0 0</inkml:trace>
  <inkml:trace contextRef="#ctx0" brushRef="#br0" timeOffset="79692.17">17230 5913 5265 0 0,'0'0'2127'0'0,"0"0"-277"0"0,0 0 12 0 0,0 0 73 0 0,0 0-127 0 0,0 0-227 0 0,0 0-309 0 0,0 0-281 0 0,0 0-194 0 0,0 0-91 0 0,0 0-66 0 0,0 0-60 0 0,0 0-53 0 0,-3-1-78 0 0,-37 0 4943 0 0,31 5-5320 0 0,0 0 1 0 0,0 1-1 0 0,0 0 0 0 0,0 0 0 0 0,1 1 1 0 0,0 0-1 0 0,0 1 0 0 0,1 0 0 0 0,0 0 1 0 0,-1 2-73 0 0,2-4 13 0 0,1 1 1 0 0,0 0 0 0 0,0 1-1 0 0,0-1 1 0 0,1 1 0 0 0,0 0-1 0 0,0 0 1 0 0,1 0 0 0 0,0 1-1 0 0,0-1 1 0 0,1 1 0 0 0,0-1-1 0 0,0 1 1 0 0,1 0 0 0 0,0 0-1 0 0,0 5-13 0 0,1-10 7 0 0,1 1 0 0 0,-1-1 0 0 0,1 1 0 0 0,0-1 0 0 0,0 1 0 0 0,1-1 0 0 0,-1 0 0 0 0,1 0 0 0 0,-1 1 0 0 0,1-1 0 0 0,0 0 0 0 0,0-1 0 0 0,0 1 0 0 0,1 0 0 0 0,-1-1 0 0 0,1 1 0 0 0,-1-1 0 0 0,1 0 0 0 0,0 1 0 0 0,0-1 0 0 0,0-1 0 0 0,0 1 0 0 0,0 0-1 0 0,0-1 1 0 0,1 0 0 0 0,-1 1 0 0 0,0-1 0 0 0,1-1 0 0 0,-1 1 0 0 0,1 0 0 0 0,1-1-7 0 0,4 2 25 0 0,0 0 0 0 0,0-1 0 0 0,0-1-1 0 0,1 0 1 0 0,-1 0 0 0 0,0 0 0 0 0,0-1 0 0 0,0-1-1 0 0,0 1 1 0 0,0-1 0 0 0,0-1 0 0 0,2-1-25 0 0,26-14-898 0 0,-27 2-4553 0 0,-5 3-4680 0 0,-4 9-1634 0 0</inkml:trace>
  <inkml:trace contextRef="#ctx0" brushRef="#br0" timeOffset="80160.582">17478 5479 11859 0 0,'0'0'2143'0'0,"0"0"-419"0"0,0 0-202 0 0,0 0 3 0 0,0 0-78 0 0,0 0-198 0 0,0 0-303 0 0,0 0-260 0 0,0 0-146 0 0,0 0-45 0 0,0 0-30 0 0,0 0-27 0 0,0 0-30 0 0,-3 22-7 0 0,-9 70-29 0 0,9-64-93 0 0,2 1 0 0 0,1 0 1 0 0,2-1-1 0 0,0 1 0 0 0,2-1 0 0 0,2 7-279 0 0,8 79 264 0 0,-1 81-106 0 0,-13-194-154 0 0,0-1 0 0 0,0 1 0 0 0,1 0 0 0 0,-1 0 0 0 0,0 0 0 0 0,0 0 1 0 0,1 0-1 0 0,-1-1 0 0 0,1 1 0 0 0,-1 0 0 0 0,0 0 0 0 0,1 0 0 0 0,-1-1 0 0 0,1 1 1 0 0,0 0-1 0 0,-1-1 0 0 0,1 1 0 0 0,0 0 0 0 0,-1-1 0 0 0,1 1 0 0 0,0-1 0 0 0,0 1 0 0 0,-1-1 1 0 0,1 0-1 0 0,0 1 0 0 0,0-1 0 0 0,0 0 0 0 0,0 1 0 0 0,-1-1 0 0 0,1 0 0 0 0,0 0 1 0 0,0 0-1 0 0,0 0 0 0 0,0 0 0 0 0,0 0 0 0 0,0 0 0 0 0,0 0 0 0 0,-1 0 0 0 0,1 0 0 0 0,0 0 1 0 0,0-1-1 0 0,0 1 0 0 0,0 0 0 0 0,0-1 0 0 0,-1 1 0 0 0,1-1 0 0 0,0 1 0 0 0,0-1 1 0 0,-1 1-1 0 0,1-1 0 0 0,0 1 0 0 0,0-1-4 0 0,44-34 312 0 0,-41 30-326 0 0,12-9 44 0 0,-4 2-27 0 0,0 0 0 0 0,1 1 0 0 0,0 0 0 0 0,0 1 0 0 0,1 0 0 0 0,1 2 0 0 0,-1-1 1 0 0,2 2-1 0 0,-1 0 0 0 0,1 1 0 0 0,0 0-3 0 0,-13 8 5 0 0,-1-1 0 0 0,0 1 0 0 0,0 0-1 0 0,1 0 1 0 0,-1 0 0 0 0,0 0 0 0 0,-1 0 0 0 0,1 0 0 0 0,0 1 0 0 0,-1-1 0 0 0,1 1 0 0 0,-1-1 0 0 0,0 1 0 0 0,1 0-1 0 0,-1-1 1 0 0,-1 1 0 0 0,1 0 0 0 0,0 0 0 0 0,-1 0 0 0 0,1-1 0 0 0,-1 1 0 0 0,0 0 0 0 0,0 0 0 0 0,0 0-1 0 0,0 0 1 0 0,-1 0 0 0 0,1 0 0 0 0,-1-1 0 0 0,0 1 0 0 0,1 0 0 0 0,-2 2-5 0 0,2 7 43 0 0,0 76 133 0 0,21-62-480 0 0,-9-33-7637 0 0,-11 3-3516 0 0</inkml:trace>
  <inkml:trace contextRef="#ctx0" brushRef="#br0" timeOffset="81132.533">18347 5766 11410 0 0,'0'0'3385'0'0,"0"0"-1530"0"0,0 0-601 0 0,0 0-71 0 0,0 0-3 0 0,0 0-57 0 0,0 0-131 0 0,0 0-172 0 0,0 0-150 0 0,0 0-89 0 0,0 0-62 0 0,0 0-84 0 0,0 0-50 0 0,5 18-37 0 0,17 59-48 0 0,-22-73-243 0 0,0 0 0 0 0,1 1 0 0 0,-1-1 0 0 0,1 0-1 0 0,0 0 1 0 0,1 0 0 0 0,-1 0 0 0 0,0 0 0 0 0,1 0-1 0 0,0 0 1 0 0,0-1 0 0 0,0 1 0 0 0,1-1 0 0 0,-1 1-1 0 0,1-1 1 0 0,0 0 0 0 0,0 0 0 0 0,0 0 0 0 0,0 0-1 0 0,0 0 1 0 0,1-1 0 0 0,-1 0 0 0 0,1 1 0 0 0,-1-1-1 0 0,1-1 1 0 0,0 1 0 0 0,0 0 0 0 0,0-1 0 0 0,0 0-1 0 0,0 0 1 0 0,0 0 0 0 0,1 0 0 0 0,-1-1 0 0 0,0 0-1 0 0,0 0 1 0 0,0 0 0 0 0,3 0-57 0 0,37-36 431 0 0,54-48-358 0 0,-95 84-79 0 0,-1 0-1 0 0,1-1 1 0 0,0 2 0 0 0,0-1-1 0 0,0 0 1 0 0,0 0-1 0 0,-1 1 1 0 0,1 0 0 0 0,0 0-1 0 0,0-1 1 0 0,-1 1-1 0 0,1 1 1 0 0,0-1 0 0 0,-1 0-1 0 0,0 1 1 0 0,1-1-1 0 0,-1 1 1 0 0,0 0 0 0 0,1 0-1 0 0,-1 0 1 0 0,0 0-1 0 0,-1 0 1 0 0,1 0 0 0 0,0 0-1 0 0,0 1 1 0 0,-1-1 0 0 0,0 1-1 0 0,1-1 1 0 0,-1 1-1 0 0,0 0 1 0 0,0-1 0 0 0,0 3 6 0 0,14 17 34 0 0,-12-18-29 0 0,-1 0 0 0 0,1 0 0 0 0,0-1 1 0 0,0 0-1 0 0,0 1 0 0 0,0-1 1 0 0,1 0-1 0 0,-1-1 0 0 0,1 1 0 0 0,0-1 1 0 0,0 1-1 0 0,0-1 0 0 0,0 0 1 0 0,0 0-1 0 0,0-1 0 0 0,0 1 0 0 0,1-1 1 0 0,-1 0-1 0 0,1 0 0 0 0,-1-1 1 0 0,0 1-1 0 0,1-1 0 0 0,-1 0 0 0 0,1 0 1 0 0,-1-1-1 0 0,1 1 0 0 0,-1-1 1 0 0,1 0-1 0 0,-1 0 0 0 0,0 0 1 0 0,1-1-6 0 0,2-2 59 0 0,0 0 0 0 0,0-1 1 0 0,-1 0-1 0 0,0 0 1 0 0,0-1-1 0 0,0 0 1 0 0,0 0-1 0 0,-1 0 1 0 0,0 0-1 0 0,-1-1 1 0 0,1 0-1 0 0,-1 0 1 0 0,-1 0-1 0 0,1 0 1 0 0,-1-1-1 0 0,0 0 1 0 0,-1 1-1 0 0,0-1 1 0 0,0 0-1 0 0,0-8-59 0 0,0-35-364 0 0,18 47-1508 0 0,-1 3 108 0 0,0-1-4006 0 0,-12 1-5615 0 0</inkml:trace>
  <inkml:trace contextRef="#ctx0" brushRef="#br0" timeOffset="81428.737">19269 5792 14763 0 0,'0'0'1859'0'0,"0"0"-365"0"0,0 0-50 0 0,0 0 47 0 0,0 0-67 0 0,0 0-223 0 0,0 0-284 0 0,0 0-258 0 0,0 0-202 0 0,0 0-148 0 0,0 0-115 0 0,-3 32-64 0 0,-11 97-46 0 0,7-63 5 0 0,5-55 232 0 0,1-2-1563 0 0,1-2-7358 0 0,0-7-2921 0 0</inkml:trace>
  <inkml:trace contextRef="#ctx0" brushRef="#br0" timeOffset="81587.656">19289 5423 14075 0 0,'0'0'2633'0'0,"0"0"-953"0"0,0 0-480 0 0,0 0-104 0 0,0 0-199 0 0,0 0-225 0 0,0 0-288 0 0,0 0-264 0 0,0 0-256 0 0,0 0-144 0 0,0 0-112 0 0,0 0-200 0 0,0 0-385 0 0,0 0-1647 0 0,-33-33-9803 0 0</inkml:trace>
  <inkml:trace contextRef="#ctx0" brushRef="#br0" timeOffset="81905.367">19707 5442 20316 0 0,'0'0'1485'0'0,"0"0"-396"0"0,0 0-174 0 0,0 0 73 0 0,0 0 30 0 0,0 0-78 0 0,0 0-194 0 0,0 0-181 0 0,0 0-144 0 0,0 0-107 0 0,0 0-66 0 0,0 35-53 0 0,1 109-46 0 0,18 4 176 0 0,-10 61-112 0 0,-8-149-4226 0 0,-3-81 169 0 0,0 2-5726 0 0,2 11-2002 0 0</inkml:trace>
  <inkml:trace contextRef="#ctx0" brushRef="#br0" timeOffset="82107.123">19468 5692 11394 0 0,'0'0'3560'0'0,"0"0"-1176"0"0,0 0-753 0 0,0 0-304 0 0,0 0-289 0 0,0 0-261 0 0,0 0-142 0 0,0 0-68 0 0,0 0-26 0 0,0 0-2 0 0,0 0-37 0 0,0 0-108 0 0,0 0-82 0 0,30-6-71 0 0,94-20-73 0 0,137-33-781 0 0,-211 46-1317 0 0,-35 8-1127 0 0,1 0-3427 0 0,-8 1-5354 0 0</inkml:trace>
  <inkml:trace contextRef="#ctx0" brushRef="#br0" timeOffset="82464.23">20123 5383 11090 0 0,'0'0'2898'0'0,"0"0"-1008"0"0,0 0-442 0 0,0 0-29 0 0,0 0-86 0 0,0 0-149 0 0,-11 33-215 0 0,-36 103-206 0 0,5 34 1044 0 0,38-39-1173 0 0,5-128-616 0 0,-1-1-1 0 0,1 1 1 0 0,0-1 0 0 0,0 1 0 0 0,0-1 0 0 0,0 1 0 0 0,0-1-1 0 0,0 1 1 0 0,1-1 0 0 0,-1 0 0 0 0,1 0 0 0 0,-1 0 0 0 0,1 0-1 0 0,0 0 1 0 0,0 0 0 0 0,0 0 0 0 0,0-1 0 0 0,0 1-1 0 0,1-1 1 0 0,-1 1 0 0 0,0-1 0 0 0,1 0 0 0 0,-1 0 0 0 0,1 0-1 0 0,-1 0 1 0 0,1 0 0 0 0,-1-1 0 0 0,1 1 0 0 0,0-1 0 0 0,-1 1-1 0 0,1-1 1 0 0,0 0 0 0 0,-1 0 0 0 0,1-1-18 0 0,90-17 415 0 0,-28-11-257 0 0,-52 21-128 0 0,0 2 1 0 0,1-1-1 0 0,0 2 0 0 0,0 0 1 0 0,0 0-1 0 0,1 1 0 0 0,-1 1 1 0 0,1 1-1 0 0,11-1-30 0 0,-24 5 23 0 0,0 0 0 0 0,0 0 0 0 0,0 0 0 0 0,0 1 0 0 0,0-1 0 0 0,0 1 1 0 0,-1-1-1 0 0,1 1 0 0 0,-1-1 0 0 0,0 1 0 0 0,0 0 0 0 0,0 0 0 0 0,0-1 0 0 0,-1 1 0 0 0,1 0 0 0 0,-1 0 0 0 0,1 0 0 0 0,-1 0 0 0 0,0 0 0 0 0,0 0 0 0 0,0 0 1 0 0,-1 0-1 0 0,1 0 0 0 0,-1-1 0 0 0,1 1 0 0 0,-2 1-23 0 0,2 8 163 0 0,0-10-158 0 0,-1 1-1 0 0,1 0 1 0 0,0-1 0 0 0,0 1 0 0 0,0-1-1 0 0,0 1 1 0 0,0 0 0 0 0,0-1-1 0 0,1 1 1 0 0,0 0 0 0 0,-1-1 0 0 0,1 1-1 0 0,0-1 1 0 0,0 0 0 0 0,0 1-1 0 0,0-1 1 0 0,1 0 0 0 0,-1 1 0 0 0,1-1-1 0 0,-1 0 1 0 0,1 0 0 0 0,0 0 0 0 0,0 0-1 0 0,0-1 1 0 0,0 1 0 0 0,0 0-1 0 0,0-1 1 0 0,0 1 0 0 0,1-1 0 0 0,-1 0-1 0 0,1 0 1 0 0,-1 0 0 0 0,1 0-1 0 0,-1 0 1 0 0,1-1 0 0 0,-1 1 0 0 0,2-1-5 0 0,-2 0-150 0 0,48-3-895 0 0,-35-3-1803 0 0,0-2-3316 0 0,-9 3-6021 0 0</inkml:trace>
  <inkml:trace contextRef="#ctx0" brushRef="#br0" timeOffset="88174.815">21224 5464 2801 0 0,'0'0'2323'0'0,"0"0"-11"0"0,0 0 11 0 0,0 0-123 0 0,0 0-189 0 0,0 0-276 0 0,0 0-286 0 0,0 0-214 0 0,0 0-188 0 0,0 0-185 0 0,0 0-166 0 0,-3-4 982 0 0,21 71 349 0 0,-13-32-1799 0 0,-1 0 1 0 0,-2 0 0 0 0,-2 0 0 0 0,-1 0 0 0 0,-1 1-1 0 0,-2-2 1 0 0,-6 22-229 0 0,-68 202 140 0 0,57-211-804 0 0,21-46 435 0 0,0-1-26 0 0,0 0-50 0 0,0 0-66 0 0,0 0-83 0 0,0 0-107 0 0,0-26-7197 0 0,0 20 2587 0 0,0 1-5173 0 0</inkml:trace>
  <inkml:trace contextRef="#ctx0" brushRef="#br0" timeOffset="88819.579">21189 5825 5065 0 0,'0'0'1680'0'0,"0"0"-19"0"0,0 0 43 0 0,0 0-3 0 0,0 0-153 0 0,0 0-187 0 0,0 0-230 0 0,0 0-178 0 0,0 0-88 0 0,0 0-103 0 0,0 0-57 0 0,0 0-62 0 0,1 7-54 0 0,0 23-34 0 0,0-28-454 0 0,0 0-1 0 0,-1 0 1 0 0,1-1-1 0 0,0 1 1 0 0,0 0-1 0 0,1-1 1 0 0,-1 1-1 0 0,0-1 1 0 0,0 1-1 0 0,1-1 1 0 0,-1 1-1 0 0,1-1 1 0 0,-1 0-1 0 0,1 0 1 0 0,0 0-1 0 0,-1 0 1 0 0,1 0-1 0 0,0 0 1 0 0,0 0-1 0 0,0-1 1 0 0,0 1-1 0 0,-1-1 1 0 0,1 1-1 0 0,0-1 1 0 0,0 0 0 0 0,0 0-1 0 0,0 0 1 0 0,0 0-1 0 0,0 0 1 0 0,0 0-1 0 0,0 0 1 0 0,2-1-101 0 0,-4 1 36 0 0,8 0 55 0 0,-1 0 0 0 0,1-1-1 0 0,-1 0 1 0 0,1 0 0 0 0,-1-1 0 0 0,0 1 0 0 0,1-2 0 0 0,-1 1-1 0 0,0-1 1 0 0,0 0 0 0 0,-1-1 0 0 0,1 1 0 0 0,-1-1 0 0 0,0-1-1 0 0,0 1 1 0 0,0-1 0 0 0,0-1-91 0 0,12-8 74 0 0,-1 0 1 0 0,-1-2-1 0 0,0 0 0 0 0,-1-1 0 0 0,-1 0 0 0 0,0-1 0 0 0,-2-1 1 0 0,1-1-75 0 0,-5 4 22 0 0,-1 0 0 0 0,-1 0-1 0 0,0-1 1 0 0,-1 0 0 0 0,-1 0 0 0 0,0 0 0 0 0,-1 0 0 0 0,-1 0 0 0 0,-1-1 0 0 0,-1 1 0 0 0,0-3-22 0 0,0 19 1 0 0,0 1 0 0 0,0 0 1 0 0,0-1-1 0 0,0 1 0 0 0,0-1 0 0 0,0 1 1 0 0,0 0-1 0 0,0-1 0 0 0,-1 1 0 0 0,1 0 1 0 0,0-1-1 0 0,0 1 0 0 0,0 0 0 0 0,-1-1 1 0 0,1 1-1 0 0,0 0 0 0 0,0 0 0 0 0,-1-1 1 0 0,1 1-1 0 0,0 0 0 0 0,0 0 0 0 0,-1-1 0 0 0,1 1 1 0 0,0 0-1 0 0,-1 0 0 0 0,1 0 0 0 0,0-1 1 0 0,-1 1-1 0 0,1 0 0 0 0,0 0 0 0 0,-1 0 1 0 0,1 0-1 0 0,-1 0 0 0 0,1 0 0 0 0,0 0 1 0 0,-1 0-1 0 0,1 0 0 0 0,0 0 0 0 0,-1 0 1 0 0,1 0-1 0 0,0 0 0 0 0,-1 0 0 0 0,1 0 0 0 0,-1 0 1 0 0,1 1-1 0 0,0-1 0 0 0,-1 0 0 0 0,1 0 1 0 0,0 0-1 0 0,-1 0 0 0 0,1 1 0 0 0,0-1 1 0 0,0 0-1 0 0,-1 0 0 0 0,1 1 0 0 0,0-1 1 0 0,0 0-1 0 0,-1 1 0 0 0,1-1 0 0 0,0 0 1 0 0,0 1-1 0 0,0-1 0 0 0,0 0 0 0 0,-1 1 0 0 0,1-1 1 0 0,0 0-1 0 0,0 1 0 0 0,0-1 0 0 0,0 0 1 0 0,0 1-2 0 0,-25 173 829 0 0,21 197-174 0 0,8-357-682 0 0,-2-16-6491 0 0,-2 1 4262 0 0,0 1-1318 0 0,0-1-2542 0 0,0-2-3519 0 0</inkml:trace>
  <inkml:trace contextRef="#ctx0" brushRef="#br0" timeOffset="89158.622">21694 5773 15179 0 0,'0'0'1686'0'0,"0"0"-402"0"0,0 0-136 0 0,0 0-65 0 0,0 0-93 0 0,0 0-114 0 0,0 0-122 0 0,0 0-93 0 0,0 0-85 0 0,0 0-64 0 0,0 0-76 0 0,0 0-33 0 0,0 0-23 0 0,6 14-60 0 0,20 45-44 0 0,-20 12 400 0 0,-37 31-355 0 0,11-57-465 0 0,15-23-728 0 0,21-26-1891 0 0,16-30-2226 0 0,-13 10-5046 0 0,-13 16 1277 0 0</inkml:trace>
  <inkml:trace contextRef="#ctx0" brushRef="#br0" timeOffset="89594.955">21939 5773 8010 0 0,'0'0'2255'0'0,"0"0"-420"0"0,0 0-213 0 0,0 0-22 0 0,0 0-108 0 0,0 0-242 0 0,0 0-261 0 0,0 0-218 0 0,0 0-136 0 0,0 0-94 0 0,0 0-42 0 0,0 0-49 0 0,0 0-40 0 0,-23 20-8 0 0,-70 60-47 0 0,24-25 1312 0 0,65-48-827 0 0,16-3-467 0 0,19 15 605 0 0,4 57 679 0 0,-11-35-799 0 0,-4-30-627 0 0,-20-11-267 0 0,0 0-27 0 0,-1 3-762 0 0,1-2-5000 0 0,-1-1-520 0 0,1 0-5400 0 0</inkml:trace>
  <inkml:trace contextRef="#ctx0" brushRef="#br0" timeOffset="90077.978">22207 5637 8642 0 0,'0'0'3866'0'0,"0"0"-1523"0"0,0 0-584 0 0,0 0-50 0 0,0 0-117 0 0,0 0-222 0 0,0 0-289 0 0,0 0-253 0 0,0 0-184 0 0,0 0-114 0 0,0 0-62 0 0,0 0-39 0 0,0 0-43 0 0,30 0 1352 0 0,208-4 645 0 0,-115-14-2186 0 0,-122 18-216 0 0,-1 0-22 0 0,0 0-30 0 0,0 0-30 0 0,0 0-43 0 0,0 0-31 0 0,0 0-83 0 0,-25 7-5046 0 0,15 0 2585 0 0,4-2 173 0 0,-1-3-2413 0 0,0-1-6092 0 0</inkml:trace>
  <inkml:trace contextRef="#ctx0" brushRef="#br0" timeOffset="90397.101">22180 5828 13451 0 0,'0'0'2307'0'0,"0"0"-435"0"0,0 0-243 0 0,0 0-166 0 0,0 0-210 0 0,0 0-260 0 0,0 0-244 0 0,0 0-119 0 0,0 0-65 0 0,0 0-30 0 0,0 0-8 0 0,0 0-34 0 0,0 0-17 0 0,11 7-6 0 0,37 17-46 0 0,36-19 546 0 0,72-37 53 0 0,-36 10-603 0 0,-23 4-709 0 0,-114 17-10860 0 0,10 2 4566 0 0,4-1-5134 0 0</inkml:trace>
  <inkml:trace contextRef="#ctx0" brushRef="#br0" timeOffset="90831.619">22542 5368 14635 0 0,'0'0'2010'0'0,"0"0"-546"0"0,0 0-284 0 0,0 0-70 0 0,0 0-102 0 0,0 0-106 0 0,0 0-159 0 0,0 0-114 0 0,0 0-75 0 0,0 0-54 0 0,0 0-12 0 0,0 0-24 0 0,0 0-5 0 0,-1 21-26 0 0,-3 63-53 0 0,3-61-145 0 0,-1 0 0 0 0,-1-1-1 0 0,-1 0 1 0 0,-1 1 0 0 0,-1-1-1 0 0,-6 14-234 0 0,9-28 23 0 0,-127 237 284 0 0,114-214-310 0 0,10-22 0 0 0,1 1-1 0 0,0-1 0 0 0,0 1 1 0 0,1 0-1 0 0,0 0 1 0 0,1 0-1 0 0,0 0 0 0 0,1 1 1 0 0,0-1-1 0 0,0 9 4 0 0,-11 40-1085 0 0,11-53 1629 0 0,1-3-3401 0 0,1-1-9073 0 0,1-2 1361 0 0</inkml:trace>
  <inkml:trace contextRef="#ctx0" brushRef="#br0" timeOffset="91363.591">23144 5501 7890 0 0,'0'0'2177'0'0,"0"0"-297"0"0,0 0-125 0 0,0 0 6 0 0,0 0-91 0 0,0 0-143 0 0,0 0-185 0 0,0 0-195 0 0,0 0-149 0 0,0 0-124 0 0,0 0-165 0 0,0 0-126 0 0,0 0-111 0 0,-5 0-76 0 0,1 0-322 0 0,0 0-1 0 0,1 1 1 0 0,-1-1-1 0 0,0 1 0 0 0,1 0 1 0 0,-1 0-1 0 0,1 0 1 0 0,-1 0-1 0 0,1 1 1 0 0,0-1-1 0 0,0 1 0 0 0,-1 0 1 0 0,1 0-1 0 0,0 0 1 0 0,0 1-1 0 0,1-1 1 0 0,-1 1-1 0 0,-2 2-73 0 0,-13 14 208 0 0,0 1-1 0 0,1 1 1 0 0,1 1 0 0 0,1 0 0 0 0,1 1-1 0 0,1 1 1 0 0,1 0 0 0 0,1 2-208 0 0,9-21 8 0 0,-1 0-7 0 0,0 0 1 0 0,0 0 0 0 0,1 0 0 0 0,-1 1 0 0 0,1-1 0 0 0,0 1-1 0 0,0 0 1 0 0,1-1 0 0 0,0 1 0 0 0,0 0 0 0 0,0 0-1 0 0,1 0 1 0 0,0 0 0 0 0,0 0 0 0 0,0 0 0 0 0,1 0 0 0 0,0 0-1 0 0,0 0 1 0 0,0-1 0 0 0,1 1 0 0 0,0 0 0 0 0,0-1-1 0 0,1 1 1 0 0,-1-1 0 0 0,1 0 0 0 0,0 1 0 0 0,1-1 0 0 0,-1-1-1 0 0,1 1 1 0 0,0 0 0 0 0,0-1 0 0 0,0 0 0 0 0,1 0-2 0 0,8 0 34 0 0,0-1 0 0 0,0 0 0 0 0,1-1 0 0 0,0-1 0 0 0,-1 0 1 0 0,1-1-1 0 0,-1 0 0 0 0,1-1 0 0 0,0 0 0 0 0,-1-1 0 0 0,1-1 1 0 0,-1 0-1 0 0,0-1 0 0 0,0 0 0 0 0,0-1 0 0 0,-1-1 0 0 0,0 0 0 0 0,11-7-34 0 0,163-97 839 0 0,-168 96-771 0 0,0 0-1 0 0,-1-2 0 0 0,-1 0 0 0 0,-1-1 1 0 0,0 0-1 0 0,-1-1 0 0 0,-1-1 1 0 0,0 0-1 0 0,1-7-67 0 0,-12 22-25 0 0,0 0-1 0 0,0 0 1 0 0,0 0 0 0 0,-1-1 0 0 0,1 1 0 0 0,-1-1 0 0 0,0 1-1 0 0,-1-1 1 0 0,1 1 0 0 0,-1-1 0 0 0,0 1 0 0 0,0-1 0 0 0,0 1-1 0 0,-1-1 1 0 0,0 1 0 0 0,1-1 0 0 0,-1 1 0 0 0,-1-1 0 0 0,1 1-1 0 0,-1 0 1 0 0,0-1 0 0 0,0 1 0 0 0,0 0 0 0 0,0 0 0 0 0,-1 1-1 0 0,0-1 1 0 0,0 0 0 0 0,0 1 0 0 0,0 0 0 0 0,0-1 0 0 0,0 1-1 0 0,-1 1 1 0 0,0-1 0 0 0,0 0 0 0 0,1 1 0 0 0,-1 0-1 0 0,-1 0 1 0 0,1 0 0 0 0,0 0 0 0 0,0 1 0 0 0,-1-1 0 0 0,1 1-1 0 0,-1 0 1 0 0,1 1 0 0 0,-1-1 0 0 0,1 1 0 0 0,-1 0 0 0 0,-2 0 25 0 0,-11-1-307 0 0,0 1 0 0 0,0 0 0 0 0,0 2 0 0 0,0 0 0 0 0,0 1 0 0 0,1 1 0 0 0,-1 0 0 0 0,0 1 307 0 0,-83 33-7265 0 0,74-26-2552 0 0</inkml:trace>
  <inkml:trace contextRef="#ctx0" brushRef="#br0" timeOffset="91812.109">22795 5674 9490 0 0,'0'0'4010'0'0,"0"0"-1547"0"0,0 0-688 0 0,0 0-100 0 0,0 0-96 0 0,0 0-210 0 0,0 0-294 0 0,0 0-279 0 0,0 0-179 0 0,0 0-86 0 0,0 0-48 0 0,0 0-14 0 0,0 0-39 0 0,5-8 1215 0 0,45 16 0 0 0,293-8-176 0 0,128-11-1097 0 0,-132 14-393 0 0,-284-6-879 0 0,-78 15-10 0 0,3-1-1154 0 0,6-8-2322 0 0,13-3 453 0 0,1 0-5344 0 0</inkml:trace>
  <inkml:trace contextRef="#ctx0" brushRef="#br0" timeOffset="99661.644">6214 1013 0 0 0,'0'0'1303'0'0,"0"0"37"0"0,0 0-96 0 0,0 0-126 0 0,0 0-58 0 0,0 0-85 0 0,0 0-92 0 0,0 0-55 0 0,0 0-46 0 0,0 0-2 0 0,0 0 0 0 0,-3-15 1823 0 0,1 8 3343 0 0,25 1-1106 0 0,19-13-3514 0 0,19-8-1304 0 0,96-10 564 0 0,-70 11-200 0 0,4-10 52 0 0,-35 20-365 0 0,-7-1 12 0 0,-25 13 23 0 0,19-11 21 0 0,38-3-62 0 0,-38-1 42 0 0,-22 8 350 0 0,44-11-483 0 0,-54 19-12 0 0,3 20 637 0 0,7 43-524 0 0,14 5 16 0 0,-19-5 26 0 0,-3-9-13 0 0,4 13-72 0 0,-1 12 90 0 0,-5-39-114 0 0,7 23 105 0 0,10-10-64 0 0,-21-13 23 0 0,21 55 90 0 0,-28-91-176 0 0,0-1 0 0 0,10 15 90 0 0,-14-12 712 0 0,-3-3-759 0 0,-108 24-177 0 0,67-7 135 0 0,-56 41 51 0 0,31-17-52 0 0,-43-11 43 0 0,28-9-21 0 0,18-10 1 0 0,19 0 26 0 0,9 1-7 0 0,-13-1 27 0 0,-21-8 74 0 0,75-3-122 0 0,1 0 0 0 0,0 0-15 0 0,0 0 6 0 0,0 0-11 0 0,19-27-5928 0 0,-7 18-883 0 0,-12 8 6012 0 0,10-6-11706 0 0</inkml:trace>
  <inkml:trace contextRef="#ctx0" brushRef="#br0" timeOffset="101763.022">6457 1086 0 0 0,'0'0'1295'0'0,"0"0"99"0"0,0 0 49 0 0,0 0-26 0 0,0 0-74 0 0,0 0-124 0 0,0 0-151 0 0,0 0-136 0 0,0 0-99 0 0,0 0-28 0 0,-5 7 2354 0 0,3-3 6557 0 0,42-22-8953 0 0,-3 8-502 0 0,1 2-1 0 0,0 2 1 0 0,0 1 0 0 0,1 2 0 0 0,37 2-261 0 0,-75 1 68 0 0,1 32 472 0 0,-17 9 43 0 0,-15 7-187 0 0,4-25-228 0 0,-13 6 75 0 0,-5-11-97 0 0,1-10-49 0 0,17-7 27 0 0,38 1 26 0 0,95-16 32 0 0,43 3-105 0 0,-142 10-71 0 0,-7 1-5 0 0,-1-1 0 0 0,1 1 0 0 0,-1 0 0 0 0,1 0 0 0 0,-1 0 0 0 0,1-1 0 0 0,0 1 1 0 0,-1 0-1 0 0,1 0 0 0 0,0 0 0 0 0,-1 0 0 0 0,1 0 0 0 0,-1 0 0 0 0,1 0 0 0 0,0 0 0 0 0,-1 1 0 0 0,1-1 1 0 0,0 0-1 0 0,-1 0 0 0 0,1 0 0 0 0,-1 1 0 0 0,1-1 0 0 0,-1 0 0 0 0,1 1 0 0 0,-1-1 0 0 0,1 0 1 0 0,-1 1-1 0 0,1-1 0 0 0,-1 1 0 0 0,1-1 0 0 0,-1 1 0 0 0,0-1 0 0 0,1 1 0 0 0,-1-1 0 0 0,0 1 1 0 0,1-1-1 0 0,-1 1 0 0 0,0-1 0 0 0,0 1 0 0 0,1 0 0 0 0,-1-1 0 0 0,0 1 0 0 0,0-1 0 0 0,0 1 1 0 0,0 0-1 0 0,0-1 0 0 0,0 1 0 0 0,0 0 0 0 0,0 0-1 0 0,0-1 11 0 0,0 30 99 0 0,-17 20-14 0 0,3-27 10 0 0,-13 1 51 0 0,5-7-125 0 0,18-14-7 0 0,-1 0-1 0 0,0 0 1 0 0,0 0-1 0 0,-1-1 1 0 0,1 0 0 0 0,0 0-1 0 0,-1 0 1 0 0,1 0-1 0 0,-1-1 1 0 0,0 0-1 0 0,1 0 1 0 0,-1-1 0 0 0,-4 1-25 0 0,-30 5 131 0 0,-4-5 145 0 0,44-1-265 0 0,0 0 6 0 0,0 0 26 0 0,0 0-35 0 0,0 0-10 0 0,0 0-42 0 0,0 0 11 0 0,0 0-6 0 0,0 0-17 0 0,-6-2-5606 0 0,1 0-5693 0 0,3 2-1113 0 0</inkml:trace>
  <inkml:trace contextRef="#ctx0" brushRef="#br0" timeOffset="106613.784">7874 4569 0 0 0,'0'0'451'0'0,"0"0"808"0"0,0 0 29 0 0,0 0-240 0 0,0 0-204 0 0,0 0-134 0 0,0 0-59 0 0,0 0 14 0 0,0 0 91 0 0,0 0 95 0 0,0 0 92 0 0,-23 8 4922 0 0,-31-26-3298 0 0,-209 8-566 0 0,166 12-1300 0 0,35-1-287 0 0,35 1-147 0 0,1-1 1 0 0,-1-2-1 0 0,0-1 0 0 0,0 0 0 0 0,-25-8-267 0 0,-137-23 1038 0 0,-50 15 85 0 0,-29-12 19 0 0,222 23-986 0 0,-1 1 0 0 0,0 3 0 0 0,0 2-1 0 0,-15 2-155 0 0,-2 0 106 0 0,-46 3 20 0 0,-62-1 396 0 0,48-14-302 0 0,21 11-13 0 0,56 8-177 0 0,-1-1 8 0 0,-8 1 6 0 0,-22-5 242 0 0,75 29-13299 0 0,3-27 2892 0 0</inkml:trace>
  <inkml:trace contextRef="#ctx0" brushRef="#br0" timeOffset="107850.715">5796 1477 0 0 0,'0'0'304'0'0,"0"0"196"0"0,0 0 60 0 0,0 0-26 0 0,0 0-67 0 0,2-7-31 0 0,12-28 528 0 0,-1 18 9147 0 0,-13 17-9763 0 0,-8 0 8259 0 0,-29-1-8033 0 0,-163-2 266 0 0,-41 10 230 0 0,192-7-158 0 0,48 0-956 0 0,1 0-41 0 0,0 0-70 0 0,0 0-103 0 0,0 0-187 0 0,0 12-2829 0 0,0 7-1953 0 0,0-6-2151 0 0,0-5-1983 0 0</inkml:trace>
  <inkml:trace contextRef="#ctx0" brushRef="#br0" timeOffset="109083.533">5634 961 432 0 0,'0'0'1824'0'0,"0"0"-507"0"0,0 0-98 0 0,0 0 98 0 0,0 0 197 0 0,0 0 181 0 0,0 0 3 0 0,0 0-114 0 0,0 0-196 0 0,0 0-225 0 0,0 0-203 0 0,0 0-133 0 0,0 0-97 0 0,-13-5-53 0 0,-3 0-415 0 0,-33-14 2668 0 0,53 38-1831 0 0,12 113 1492 0 0,-12 220-843 0 0,25 139-773 0 0,-21-5-242 0 0,11-18-390 0 0,10-181-168 0 0,-24 298 145 0 0,-5-221-256 0 0,-5-17 32 0 0,-12-49-3 0 0,20-151-53 0 0,-1-132 302 0 0,-1-15-683 0 0,-1 0 0 0 0,0 0 0 0 0,0 0 0 0 0,1 0 0 0 0,-1 0 0 0 0,0 0 0 0 0,0 0 0 0 0,1 0 0 0 0,-1 0 0 0 0,0 0 0 0 0,0 0 0 0 0,1 1 0 0 0,-1-1 0 0 0,0 0 1 0 0,0 0-1 0 0,1 0 0 0 0,-1 0 0 0 0,0 0 0 0 0,0 0 0 0 0,0 1 0 0 0,1-1 0 0 0,-1 0 0 0 0,0 0 0 0 0,0 0 0 0 0,0 1 0 0 0,0-1 341 0 0,2-9-6020 0 0,0 4-5770 0 0</inkml:trace>
  <inkml:trace contextRef="#ctx0" brushRef="#br0" timeOffset="109486.954">5910 3918 18460 0 0,'0'0'575'0'0,"0"0"-214"0"0,0 0-186 0 0,0 0 202 0 0,0 0 343 0 0,0 0 239 0 0,0 0 67 0 0,0 0-167 0 0,0 0-273 0 0,0 0-176 0 0,0 0-99 0 0,0 0-22 0 0,0 0 24 0 0,-8 13 14 0 0,-46 91 783 0 0,27-54-707 0 0,-2-1 0 0 0,-2-2 0 0 0,-2-1 0 0 0,-13 12-403 0 0,29-35 97 0 0,-215 270 284 0 0,161-192-822 0 0,65-92-366 0 0,-10 8-2660 0 0,-1-14-7455 0 0,15-3-429 0 0</inkml:trace>
  <inkml:trace contextRef="#ctx0" brushRef="#br0" timeOffset="110355.435">5617 1149 3137 0 0,'0'0'1087'0'0,"0"0"-114"0"0,0 0 82 0 0,0 0 208 0 0,0 0 271 0 0,0 0 205 0 0,0 0 25 0 0,0 0-118 0 0,0 0-237 0 0,0 0-232 0 0,0 0-237 0 0,0 0-155 0 0,0 0-83 0 0,0-9-21 0 0,-4-40 684 0 0,4 48-705 0 0,0 1-42 0 0,0 0-43 0 0,-2 4 2643 0 0,-10 19-3027 0 0,-134 270 1061 0 0,101-201-1006 0 0,-4-2 0 0 0,-49 67-246 0 0,50-83-50 0 0,42-59 66 0 0,6-13-4396 0 0,0-1-4657 0 0,0-1-2366 0 0</inkml:trace>
  <inkml:trace contextRef="#ctx0" brushRef="#br0" timeOffset="111836.275">4971 2261 1728 0 0,'0'0'2077'0'0,"0"0"-562"0"0,0 0-118 0 0,0 0 157 0 0,0 0 240 0 0,0 0 156 0 0,0 0-55 0 0,0 0-214 0 0,0 0-287 0 0,0 0-259 0 0,0 0-210 0 0,0 0-134 0 0,0 0-67 0 0,0-17-57 0 0,0-49-23 0 0,0 49-28 0 0,0 17-38 0 0,0 0-66 0 0,6 8 2995 0 0,2 110-2362 0 0,9 214-298 0 0,-2-6-469 0 0,-2-168-243 0 0,-10-149 579 0 0,-4-40-274 0 0,1 21-564 0 0,-1 2 116 0 0,1 1 0 0 0,0 0 1 0 0,1-1-1 0 0,-1 1 1 0 0,1-1-1 0 0,1 1 1 0 0,0 0-1 0 0,0 0 1 0 0,0 0-1 0 0,1 0 0 0 0,0 0 1 0 0,1-2 7 0 0,124-182-103 0 0,-97 154 83 0 0,2 56-119 0 0,-25-1 178 0 0,-2 1 0 0 0,0-1-1 0 0,-1 1 1 0 0,-1 0-1 0 0,-1 0 1 0 0,0 1-1 0 0,-2-1 1 0 0,0 1-1 0 0,-1-1 1 0 0,-1 0 0 0 0,-2 7-39 0 0,-4 91 298 0 0,7-114-255 0 0,-7 10-3568 0 0,-3-14 1386 0 0,2 1-4190 0 0,2 0-6341 0 0</inkml:trace>
  <inkml:trace contextRef="#ctx0" brushRef="#br0" timeOffset="130537.7">8877 287 3561 0 0,'0'0'1617'0'0,"0"0"-30"0"0,0 0 136 0 0,0 0 199 0 0,0 0 69 0 0,0 0-178 0 0,0 0-337 0 0,0 0-328 0 0,0 0-226 0 0,0 0-125 0 0,0 0-47 0 0,1-5-22 0 0,-1 2-1310 0 0,2-12 3346 0 0,-1 25-128 0 0,-3 48-2308 0 0,-3-2-1 0 0,-2 1 0 0 0,-3-1 0 0 0,-2 0 1 0 0,-13 35-328 0 0,-18 20 142 0 0,30-75-106 0 0,12-36-21 0 0,1 0-3 0 0,0 0 11 0 0,0 0 33 0 0,0 0 20 0 0,89-253 997 0 0,-61 185-968 0 0,-3-2-1 0 0,-2-1 1 0 0,0-19-105 0 0,-14 36 318 0 0,-9 53-268 0 0,0 1-9 0 0,0 0-5 0 0,0 0-21 0 0,0 19-31 0 0,2 8 72 0 0,1 0 0 0 0,1 0 0 0 0,1-1-1 0 0,2 1 1 0 0,1-1 0 0 0,8 19-56 0 0,2 8 40 0 0,41 204 122 0 0,-52-231-111 0 0,1-35 245 0 0,23-111-168 0 0,1 26-141 0 0,4 1-1 0 0,3 2 1 0 0,14-14 13 0 0,-37 73-35 0 0,46-65 57 0 0,-59 94-19 0 0,-3 11 40 0 0,-8 11 2 0 0,1 1 0 0 0,1 0 0 0 0,1 0 0 0 0,0 1 0 0 0,2 0 0 0 0,0 0-1 0 0,2-1 1 0 0,0 1 0 0 0,1 0 0 0 0,1 0 0 0 0,2 0 0 0 0,0 0 0 0 0,0 0-1 0 0,2-1-44 0 0,10 36 29 0 0,2-1 0 0 0,2 0 0 0 0,18 33-29 0 0,-34-79-1173 0 0,-5-13-2349 0 0,1-2-6633 0 0,1 3-2291 0 0</inkml:trace>
  <inkml:trace contextRef="#ctx0" brushRef="#br0" timeOffset="131154.002">9860 497 8330 0 0,'0'0'2012'0'0,"0"0"-190"0"0,0 0 29 0 0,0 0 43 0 0,0 0-130 0 0,0 0-297 0 0,0 0-383 0 0,0 0-265 0 0,0 0-127 0 0,0 0-68 0 0,0 0-2 0 0,0 0-1 0 0,0 0-20 0 0,-4-4-57 0 0,-17-13-62 0 0,-30 16 1424 0 0,42 4-1806 0 0,0 1 0 0 0,0 0 1 0 0,0 1-1 0 0,1-1 0 0 0,0 2 0 0 0,0-1 0 0 0,0 1 0 0 0,1 0 1 0 0,0 1-1 0 0,0 0 0 0 0,0 0 0 0 0,1 0 0 0 0,0 1 0 0 0,0 0 1 0 0,1 0-1 0 0,0 0 0 0 0,1 1 0 0 0,-1 0 0 0 0,1 2-100 0 0,3-10 0 0 0,-1 3 5 0 0,0 1 0 0 0,0-1-1 0 0,0 0 1 0 0,0 1-1 0 0,1-1 1 0 0,-1 1 0 0 0,1-1-1 0 0,1 1 1 0 0,-1 0-1 0 0,0 0 1 0 0,1-1 0 0 0,0 1-1 0 0,0 0 1 0 0,1 0 0 0 0,-1-1-1 0 0,1 1 1 0 0,0 0-1 0 0,0-1 1 0 0,1 1 0 0 0,-1-1-1 0 0,1 1 1 0 0,0-1-1 0 0,0 0 1 0 0,0 0 0 0 0,1 0-1 0 0,2 4-4 0 0,-1-6 18 0 0,0 1-1 0 0,0-1 1 0 0,0 0-1 0 0,1 0 1 0 0,-1 0-1 0 0,0-1 1 0 0,1 1-1 0 0,-1-1 1 0 0,1 0-1 0 0,-1 0 1 0 0,1-1-1 0 0,-1 0 1 0 0,1 1-1 0 0,0-2 1 0 0,-1 1-1 0 0,1 0 1 0 0,0-1-1 0 0,-1 0 1 0 0,1 0-1 0 0,-1 0 1 0 0,1-1-1 0 0,-1 1 1 0 0,0-1-1 0 0,2-1-17 0 0,20-11 54 0 0,-1-2 0 0 0,0-1 0 0 0,-2-1 0 0 0,0 0 0 0 0,0-2-1 0 0,-2-1 1 0 0,-1-1 0 0 0,4-5-54 0 0,53-101 125 0 0,-92 155-110 0 0,11-22-44 0 0,0 1 0 0 0,0 0 0 0 0,0 0 0 0 0,1 0 0 0 0,0 0 0 0 0,0 1 0 0 0,0-1 0 0 0,1 1 0 0 0,0 0 0 0 0,0-1 0 0 0,1 1 0 0 0,0 0 0 0 0,0 0 0 0 0,0 0 0 0 0,1 0 0 0 0,0 0 0 0 0,1 0 0 0 0,0 0 0 0 0,0 0 0 0 0,1 3 29 0 0,43 7-3147 0 0,-13-19-6966 0 0,-24-1-1835 0 0</inkml:trace>
  <inkml:trace contextRef="#ctx0" brushRef="#br0" timeOffset="131503.902">10415 346 16051 0 0,'0'0'1906'0'0,"0"0"-351"0"0,0 0-120 0 0,0 0-96 0 0,0 0-135 0 0,0 0-169 0 0,0 0-212 0 0,0 0-161 0 0,0 0-120 0 0,0 0-86 0 0,-32 17-75 0 0,-99 52-60 0 0,56-15 303 0 0,74-54-619 0 0,0 0-1 0 0,0 1 1 0 0,0-1 0 0 0,-1 0 0 0 0,1 1-1 0 0,0 0 1 0 0,0-1 0 0 0,0 1-1 0 0,0 0 1 0 0,0-1 0 0 0,0 1-1 0 0,0 0 1 0 0,0 0 0 0 0,1 0 0 0 0,-1 0-1 0 0,0 0 1 0 0,0 0 0 0 0,1 0-1 0 0,-1 0 1 0 0,1 0 0 0 0,-1 0-1 0 0,1 0 1 0 0,-1 0 0 0 0,1 1 0 0 0,0-1-1 0 0,-1 0 1 0 0,1 0 0 0 0,0 0-1 0 0,0 1 1 0 0,0-1 0 0 0,0 0-1 0 0,0 0 1 0 0,0 1 0 0 0,0-1 0 0 0,0 0-1 0 0,1 0 1 0 0,-1 0 0 0 0,0 1-1 0 0,1-1 1 0 0,-1 0 0 0 0,1 0-1 0 0,-1 0 1 0 0,1 0 0 0 0,0 0 0 0 0,-1 0-1 0 0,1 0 1 0 0,0 0 0 0 0,0 0-1 0 0,0 0 1 0 0,0 0 0 0 0,0 0-1 0 0,0-1 1 0 0,0 1 0 0 0,0 0 0 0 0,0-1-1 0 0,0 1 1 0 0,0-1 0 0 0,0 1-1 0 0,0-1 1 0 0,0 1 0 0 0,1-1-1 0 0,-1 0 1 0 0,0 0-5 0 0,82 12 19 0 0,-71-11-19 0 0,0-1 1 0 0,-1 1-1 0 0,1 1 1 0 0,-1 0 0 0 0,1 1-1 0 0,-1 0 1 0 0,0 1 0 0 0,0 0-1 0 0,0 0 1 0 0,-1 1-1 0 0,10 7 0 0 0,-18-12 8 0 0,0 2-1 0 0,-1-1 0 0 0,1 0 0 0 0,0 0 1 0 0,-1 0-1 0 0,0 1 0 0 0,1-1 0 0 0,-1 1 0 0 0,0-1 1 0 0,1 1-1 0 0,-1-1 0 0 0,0 1 0 0 0,0 0 1 0 0,0 0-1 0 0,-1-1 0 0 0,1 1 0 0 0,0 0 0 0 0,-1 0 1 0 0,1 0-1 0 0,-1 0 0 0 0,1 0 0 0 0,-1 0 0 0 0,0 0 1 0 0,0 0-1 0 0,0 0 0 0 0,0 0 0 0 0,0 0 1 0 0,-1 0-1 0 0,1 0 0 0 0,-1 0 0 0 0,1 0 0 0 0,-1-1 1 0 0,1 1-1 0 0,-1 0 0 0 0,0 0 0 0 0,0 0 1 0 0,0-1-1 0 0,0 1 0 0 0,0 0 0 0 0,-1-1 0 0 0,1 1 1 0 0,0-1-1 0 0,-1 1 0 0 0,1-1 0 0 0,-1 1-7 0 0,-79 51 426 0 0,79-52-422 0 0,-12 6 38 0 0,0-2-1 0 0,0 0 0 0 0,-1-1 1 0 0,1 0-1 0 0,-1-1 0 0 0,0 0 1 0 0,0-2-1 0 0,0 1 0 0 0,0-2 1 0 0,-4 0-42 0 0,-4-21-1131 0 0,21 5-6152 0 0,2 12-5069 0 0</inkml:trace>
  <inkml:trace contextRef="#ctx0" brushRef="#br0" timeOffset="132590.182">10803 324 1088 0 0,'0'0'1985'0'0,"0"0"-77"0"0,0 0 72 0 0,0 0 68 0 0,0 0-92 0 0,0 0-206 0 0,0 0-234 0 0,0 0-218 0 0,0 0-198 0 0,0 0-143 0 0,0 0-104 0 0,0 0-76 0 0,-15-1-31 0 0,-67-5 638 0 0,75 8-1144 0 0,1 0-1 0 0,0 0 1 0 0,0 1 0 0 0,0 0-1 0 0,0 0 1 0 0,0 1 0 0 0,0-1-1 0 0,1 1 1 0 0,0 1 0 0 0,0-1 0 0 0,0 1-1 0 0,0-1 1 0 0,1 2 0 0 0,0-1-1 0 0,-4 5-239 0 0,-2 3 282 0 0,4-8-190 0 0,1 1 0 0 0,0 1 0 0 0,1-1 0 0 0,-1 1 0 0 0,1-1 0 0 0,1 1 0 0 0,-1 0 1 0 0,1 0-1 0 0,0 1 0 0 0,1-1 0 0 0,0 1 0 0 0,0-1 0 0 0,0 1 0 0 0,1 0 0 0 0,0 1-92 0 0,3-6 26 0 0,0 0 0 0 0,0 0-1 0 0,0 0 1 0 0,0 0 0 0 0,0 0-1 0 0,0-1 1 0 0,1 1 0 0 0,-1-1 0 0 0,1 0-1 0 0,0 1 1 0 0,0-1 0 0 0,0 0-1 0 0,0 0 1 0 0,0-1 0 0 0,0 1-1 0 0,0-1 1 0 0,1 0 0 0 0,-1 1-1 0 0,1-1-25 0 0,17 5 96 0 0,-5-2-47 0 0,0 0 0 0 0,0 1 0 0 0,-1 1 0 0 0,1 0 0 0 0,-2 1 0 0 0,1 1 0 0 0,-1 0 0 0 0,0 1 0 0 0,0 0 0 0 0,2 4-49 0 0,-15-12 21 0 0,0 1 0 0 0,0-1 0 0 0,0 0 1 0 0,0 1-1 0 0,0-1 0 0 0,0 1 0 0 0,0-1 0 0 0,-1 1 0 0 0,1-1 1 0 0,0 1-1 0 0,-1-1 0 0 0,1 1 0 0 0,-1 0 0 0 0,0-1 0 0 0,0 1 1 0 0,1 0-1 0 0,-1-1 0 0 0,0 1 0 0 0,-1 0 0 0 0,1-1 0 0 0,0 1 0 0 0,0 0 1 0 0,-1-1-1 0 0,1 1 0 0 0,-1 0 0 0 0,1-1 0 0 0,-1 1 0 0 0,0-1 1 0 0,1 1-1 0 0,-1-1 0 0 0,0 1 0 0 0,0-1 0 0 0,0 0 0 0 0,0 1 1 0 0,0-1-1 0 0,-1 0 0 0 0,1 0 0 0 0,0 0 0 0 0,-1 0 0 0 0,1 0 1 0 0,0 0-1 0 0,-1 0 0 0 0,1 0 0 0 0,-1-1 0 0 0,1 1 0 0 0,-1-1 1 0 0,0 1-1 0 0,1-1 0 0 0,-1 1 0 0 0,0-1 0 0 0,1 0 0 0 0,-1 0 0 0 0,-1 0-21 0 0,-34 11 26 0 0,0-2-1 0 0,-1-2 1 0 0,0-1-1 0 0,0-2 0 0 0,0-2 1 0 0,0-1-1 0 0,-25-3-25 0 0,13 1-460 0 0,113-1-2136 0 0,-42 0-675 0 0,0-1-3516 0 0,-4-1-5931 0 0</inkml:trace>
  <inkml:trace contextRef="#ctx0" brushRef="#br0" timeOffset="133327.057">11692 505 4665 0 0,'0'0'2272'0'0,"0"0"-116"0"0,0 0 16 0 0,0 0 2 0 0,0 0-196 0 0,0 0-338 0 0,0 0-380 0 0,0 0-314 0 0,0 0-193 0 0,0 0-121 0 0,0 0-78 0 0,0 0-62 0 0,0 0-43 0 0,-8 2-27 0 0,-25 9-13 0 0,30-9-345 0 0,0 0-1 0 0,0 0 0 0 0,1 1 1 0 0,-1-1-1 0 0,1 1 0 0 0,0-1 1 0 0,-1 1-1 0 0,1 0 0 0 0,1 0 1 0 0,-1 0-1 0 0,0 0 0 0 0,1 0 1 0 0,-1 0-1 0 0,1 1 0 0 0,0-1 1 0 0,0 0-1 0 0,0 1 0 0 0,1-1 1 0 0,-1 1-1 0 0,1-1 0 0 0,0 1 1 0 0,0 1-64 0 0,-1-3 25 0 0,-1 9 20 0 0,0 0-1 0 0,0 0 0 0 0,1 0 0 0 0,0 1 1 0 0,1-1-1 0 0,0 0 0 0 0,1 0 1 0 0,1 0-1 0 0,-1 0 0 0 0,2 0 1 0 0,-1 0-1 0 0,1 0 0 0 0,1-1 0 0 0,0 1 1 0 0,1-1-1 0 0,0 0 0 0 0,0-1 1 0 0,4 5-45 0 0,-5-10 55 0 0,0-2 0 0 0,1 1 0 0 0,-1 0 0 0 0,0-1 1 0 0,1 0-1 0 0,0 0 0 0 0,0 0 0 0 0,-1-1 0 0 0,1 0 1 0 0,0 1-1 0 0,0-2 0 0 0,0 1 0 0 0,0-1 0 0 0,0 1 1 0 0,0-1-1 0 0,1-1 0 0 0,-1 1 0 0 0,0-1 0 0 0,0 0 1 0 0,0 0-1 0 0,-1 0 0 0 0,1-1 0 0 0,0 1 0 0 0,0-1 1 0 0,-1-1-1 0 0,1 1 0 0 0,-1-1 0 0 0,0 1 0 0 0,0-1 1 0 0,0 0-1 0 0,0-1 0 0 0,0 1 0 0 0,0-1 0 0 0,-1 1 0 0 0,0-1 1 0 0,0 0-1 0 0,0 0 0 0 0,0-1 0 0 0,-1 1 0 0 0,1-1 1 0 0,-1 1-1 0 0,0-1 0 0 0,-1 0 0 0 0,2-2-55 0 0,1 0 22 0 0,-1 0-1 0 0,1 0 0 0 0,-1 0 1 0 0,0-1-1 0 0,-1 1 0 0 0,0-1 1 0 0,0 1-1 0 0,0-1 1 0 0,-1 0-1 0 0,0 1 0 0 0,-1-1 1 0 0,0 0-1 0 0,0 0 1 0 0,-1 0-1 0 0,0 1 0 0 0,0-1 1 0 0,0 0-1 0 0,-1 1 0 0 0,-1-1 1 0 0,1 1-1 0 0,-1 0 1 0 0,0-1-1 0 0,-1 1 0 0 0,0 1 1 0 0,0-1-1 0 0,0 0 0 0 0,-1 1 1 0 0,0 0-1 0 0,0 0 1 0 0,0 1-1 0 0,-1-1 0 0 0,0 1 1 0 0,0 0-1 0 0,-1 1 0 0 0,-4-3-21 0 0,9 5-117 0 0,-1 0-1 0 0,0 0 0 0 0,0 0 0 0 0,-1 0 0 0 0,1 1 0 0 0,0 0 0 0 0,0 0 0 0 0,-1 0 0 0 0,1 0 1 0 0,-1 0-1 0 0,1 0 0 0 0,-1 1 0 0 0,1 0 0 0 0,-1 0 0 0 0,1 0 0 0 0,-1 0 0 0 0,1 0 1 0 0,-1 1-1 0 0,1-1 0 0 0,-1 1 0 0 0,1 0 0 0 0,-1 0 0 0 0,1 0 0 0 0,0 1 0 0 0,0-1 0 0 0,0 1 1 0 0,0 0-1 0 0,0 0 0 0 0,0 0 0 0 0,0 0 0 0 0,0 0 0 0 0,1 1 0 0 0,-3 2 118 0 0,3-2-531 0 0,-5 10-1552 0 0,4-4-2411 0 0,1 2-7138 0 0</inkml:trace>
  <inkml:trace contextRef="#ctx0" brushRef="#br0" timeOffset="133819.419">11976 718 12587 0 0,'0'0'2544'0'0,"0"0"-498"0"0,0 0-222 0 0,0 0-170 0 0,0 0-266 0 0,0 0-326 0 0,0 0-291 0 0,0 0-167 0 0,0 0-77 0 0,0 0-19 0 0,0 0-48 0 0,0 0-51 0 0,0 0-70 0 0,15-18-59 0 0,95-107 346 0 0,3 18-8 0 0,-109 170-647 0 0,-5-58 31 0 0,0 1 0 0 0,0-1-1 0 0,0 1 1 0 0,0 0 0 0 0,1-1 0 0 0,0 1 0 0 0,0-1 0 0 0,1 1-1 0 0,-1-1 1 0 0,1 1 0 0 0,1-1 0 0 0,-1 1 0 0 0,1-1 0 0 0,0 1-1 0 0,0-1 1 0 0,0 0 0 0 0,1 0 0 0 0,-1 0 0 0 0,1-1-1 0 0,1 1 1 0 0,-1 0 0 0 0,1-1 0 0 0,-1 0 0 0 0,1 0 0 0 0,0 0-1 0 0,1-1 1 0 0,-1 1 0 0 0,1-1 0 0 0,-1 0 0 0 0,3 1-2 0 0,-2-2 84 0 0,0-1 1 0 0,0 1 0 0 0,0-1 0 0 0,0 0-1 0 0,1 0 1 0 0,-1-1 0 0 0,0 1-1 0 0,1-1 1 0 0,-1 0 0 0 0,0-1 0 0 0,1 1-1 0 0,-1-1 1 0 0,0 0 0 0 0,0-1-1 0 0,0 1 1 0 0,1-1 0 0 0,-2 0-1 0 0,1 0 1 0 0,0 0 0 0 0,0-1 0 0 0,-1 0-1 0 0,1 0 1 0 0,-1 0 0 0 0,0 0-1 0 0,0-1 1 0 0,0 0 0 0 0,0 0 0 0 0,1-1-85 0 0,0-2 50 0 0,1 1 1 0 0,-1-1-1 0 0,0 0 1 0 0,-1 0 0 0 0,0 0-1 0 0,0-1 1 0 0,-1 0 0 0 0,0 1-1 0 0,0-1 1 0 0,0 0 0 0 0,-1 0-1 0 0,-1-1 1 0 0,1 1-1 0 0,-1 0 1 0 0,-1-1 0 0 0,1 1-1 0 0,-2-9-50 0 0,-11-5-742 0 0,7 19-3527 0 0,1 2-4141 0 0,3 1-4753 0 0</inkml:trace>
  <inkml:trace contextRef="#ctx0" brushRef="#br0" timeOffset="134922.247">13373 365 3065 0 0,'0'0'2615'0'0,"0"0"-609"0"0,0 0-115 0 0,0 0 93 0 0,0 0-17 0 0,0 0-184 0 0,0 0-252 0 0,0 0-238 0 0,0 0-180 0 0,0 0-118 0 0,0 0-77 0 0,0 0-108 0 0,-6-5-105 0 0,-17-12-103 0 0,21 16-514 0 0,-1 0 1 0 0,1 1-1 0 0,-1-1 0 0 0,1 1 0 0 0,-1-1 0 0 0,0 1 1 0 0,1 0-1 0 0,-1 0 0 0 0,1 0 0 0 0,-1 0 0 0 0,1 1 1 0 0,-1-1-1 0 0,1 1 0 0 0,-1-1 0 0 0,1 1 0 0 0,-1 0 0 0 0,1 0 1 0 0,-1 0-1 0 0,1 0 0 0 0,0 0 0 0 0,0 1 0 0 0,0-1 1 0 0,-1 1-89 0 0,-9 4 338 0 0,-91 52 1276 0 0,102-57-1605 0 0,1-1 0 0 0,-1 1-1 0 0,0-1 1 0 0,1 1 0 0 0,-1 0-1 0 0,1-1 1 0 0,-1 1 0 0 0,1 0 0 0 0,0 0-1 0 0,-1-1 1 0 0,1 1 0 0 0,-1 0-1 0 0,1 0 1 0 0,0 0 0 0 0,0-1-1 0 0,0 1 1 0 0,-1 0 0 0 0,1 0 0 0 0,0 0-1 0 0,0 0 1 0 0,0 0 0 0 0,0-1-1 0 0,0 1 1 0 0,0 0 0 0 0,1 0 0 0 0,-1 0-1 0 0,0 0 1 0 0,0-1 0 0 0,1 1-1 0 0,-1 0 1 0 0,0 0 0 0 0,1 0-1 0 0,-1-1 1 0 0,1 1 0 0 0,-1 0 0 0 0,1-1-1 0 0,-1 1 1 0 0,1 0 0 0 0,-1-1-1 0 0,1 1 1 0 0,0-1 0 0 0,-1 1 0 0 0,1-1-1 0 0,0 1 1 0 0,0-1 0 0 0,0 1-9 0 0,41 25 268 0 0,-36-23-199 0 0,32 15 101 0 0,-29-14-132 0 0,1 0-1 0 0,0 0 1 0 0,-1 1-1 0 0,0 0 1 0 0,0 1-1 0 0,-1 0 1 0 0,1 0-1 0 0,-1 1 1 0 0,-1 0 0 0 0,1 0-1 0 0,-1 1 1 0 0,0 0-1 0 0,-1 1 1 0 0,1 1-38 0 0,-5-8 22 0 0,-1 1 0 0 0,0-1 0 0 0,0 1 0 0 0,0-1 1 0 0,0 1-1 0 0,-1 0 0 0 0,1-1 0 0 0,0 1 0 0 0,-1 0 0 0 0,0-1 0 0 0,0 1 1 0 0,0 0-1 0 0,0 0 0 0 0,0-1 0 0 0,-1 1 0 0 0,1 0 0 0 0,-1 0 1 0 0,1-1-1 0 0,-1 1 0 0 0,0-1 0 0 0,0 1 0 0 0,0-1 0 0 0,-1 1 0 0 0,1-1 1 0 0,-1 0-1 0 0,1 1 0 0 0,-1-1 0 0 0,0 0 0 0 0,0 0 0 0 0,1 0 1 0 0,-2 0-1 0 0,1-1 0 0 0,-2 2-22 0 0,-85 42 305 0 0,71-38-286 0 0,-77 4 33 0 0,94-12-93 0 0,0 0 0 0 0,1 0 0 0 0,-1 0 1 0 0,0 0-1 0 0,0 0 0 0 0,1 0 0 0 0,-1 0 1 0 0,1 0-1 0 0,-1 0 0 0 0,1-1 0 0 0,-1 1 1 0 0,1 0-1 0 0,0 0 0 0 0,0-1 0 0 0,-1 1 1 0 0,1 0-1 0 0,0 0 0 0 0,0-1 0 0 0,0 1 0 0 0,1 0 1 0 0,-1-1-1 0 0,0 1 0 0 0,0 0 0 0 0,1 0 1 0 0,-1 0-1 0 0,0-1 0 0 0,1 1 0 0 0,0 0 1 0 0,-1 0-1 0 0,1 0 0 0 0,-1 0 0 0 0,1 0 1 0 0,0 0-1 0 0,0 0 0 0 0,0 0 0 0 0,0 0 1 0 0,0 0-1 0 0,0 0 0 0 0,0 0 41 0 0,41-30-3862 0 0,-18 15-6288 0 0,-16 9-2088 0 0</inkml:trace>
  <inkml:trace contextRef="#ctx0" brushRef="#br0" timeOffset="135278.014">13629 457 14643 0 0,'0'0'2595'0'0,"0"0"-1020"0"0,0 0-385 0 0,0 0 18 0 0,0 0-13 0 0,0 0-132 0 0,0 0-225 0 0,0 0-229 0 0,0 0-120 0 0,0 0-60 0 0,0 0-64 0 0,0 0-54 0 0,0 0-82 0 0,2 15-61 0 0,14 73 68 0 0,-16-84-189 0 0,0-1 1 0 0,0 1-1 0 0,1-1 0 0 0,0 0 1 0 0,-1 1-1 0 0,1-1 0 0 0,0 0 0 0 0,1 0 1 0 0,-1 0-1 0 0,0 1 0 0 0,1-1 1 0 0,0-1-1 0 0,0 1 0 0 0,0 0 1 0 0,0 0-1 0 0,0-1 0 0 0,0 1 0 0 0,1-1 1 0 0,-1 0-1 0 0,1 1 0 0 0,0-1 1 0 0,0 0-1 0 0,-1-1 0 0 0,1 1 1 0 0,0 0-1 0 0,1-1 0 0 0,-1 0 0 0 0,0 0 1 0 0,0 0-1 0 0,1 0 0 0 0,-1 0 1 0 0,0-1-1 0 0,1 1 0 0 0,-1-1 0 0 0,0 0 1 0 0,1 0-1 0 0,-1 0 0 0 0,1 0 1 0 0,-1-1-1 0 0,0 0 0 0 0,1 0-47 0 0,6-8 90 0 0,0-1 0 0 0,-1-1 0 0 0,0 0-1 0 0,-1 0 1 0 0,0 0 0 0 0,-1-1 0 0 0,0 0 0 0 0,-1-1-1 0 0,-1 0 1 0 0,0 0 0 0 0,0 0 0 0 0,-1-1-90 0 0,9-74-1090 0 0,-13 87 315 0 0,-5 5-7014 0 0,5-1-4003 0 0</inkml:trace>
  <inkml:trace contextRef="#ctx0" brushRef="#br0" timeOffset="135591.4">14023 644 13163 0 0,'0'0'2623'0'0,"0"0"-629"0"0,0 0-222 0 0,0 0-74 0 0,0 0-224 0 0,0 0-290 0 0,0 0-284 0 0,0 0-217 0 0,0 0-128 0 0,0 0-83 0 0,0 0-27 0 0,0 0-51 0 0,2-11-50 0 0,27-95 701 0 0,-24 91-942 0 0,0 0 1 0 0,0 0-1 0 0,2 1 0 0 0,0 0 1 0 0,0 0-1 0 0,1 0 0 0 0,1 1 0 0 0,0 0 1 0 0,11-11-104 0 0,-20 24-41 0 0,1-1 0 0 0,-1 0-1 0 0,0 1 1 0 0,1-1 0 0 0,-1 0 0 0 0,0 1 0 0 0,1-1 0 0 0,-1 1 0 0 0,1-1 0 0 0,-1 1 0 0 0,1-1 0 0 0,-1 1 0 0 0,1-1 0 0 0,-1 1-1 0 0,1-1 1 0 0,0 1 0 0 0,-1 0 0 0 0,1-1 0 0 0,0 1 0 0 0,-1 0 0 0 0,1-1 0 0 0,0 1 0 0 0,-1 0 0 0 0,1 0 0 0 0,0 0 0 0 0,-1 0-1 0 0,1 0 1 0 0,0 0 0 0 0,0 0 0 0 0,-1 0 0 0 0,1 0 0 0 0,0 0 0 0 0,-1 0 0 0 0,1 0 0 0 0,0 0 0 0 0,-1 0 0 0 0,1 1 0 0 0,0-1-1 0 0,-1 0 1 0 0,1 1 0 0 0,0-1 0 0 0,-1 0 0 0 0,1 1 0 0 0,-1-1 0 0 0,1 1 0 0 0,0-1 0 0 0,-1 1 0 0 0,1-1 0 0 0,-1 1 0 0 0,0-1-1 0 0,1 1 1 0 0,-1 0 0 0 0,1-1 0 0 0,-1 1 0 0 0,0 0 0 0 0,0-1 0 0 0,1 1 0 0 0,-1 0 0 0 0,0-1 0 0 0,0 1 0 0 0,0 0 0 0 0,0-1-1 0 0,1 1 1 0 0,-1 0 0 0 0,0 0 0 0 0,-1-1 0 0 0,1 1 41 0 0,2 9-1557 0 0,-1-2-3462 0 0,0 0-7086 0 0</inkml:trace>
  <inkml:trace contextRef="#ctx0" brushRef="#br0" timeOffset="136281.354">14428 228 11242 0 0,'0'0'2181'0'0,"0"0"-499"0"0,0 0-138 0 0,0 0-28 0 0,0 0-79 0 0,0 0-120 0 0,0 0-161 0 0,0 0-150 0 0,0 0-127 0 0,0 0-122 0 0,0 0-105 0 0,0 0-106 0 0,33-14-73 0 0,105-44-54 0 0,-130 55-310 0 0,1 0-1 0 0,0 0 0 0 0,-1-1 1 0 0,1 0-1 0 0,-1 0 1 0 0,0-1-1 0 0,-1 0 1 0 0,1-1-1 0 0,-1 0 1 0 0,0 0-1 0 0,0 0 0 0 0,0-2-108 0 0,4-4 157 0 0,47-69 540 0 0,-82 218-789 0 0,7 1 0 0 0,5 0 0 0 0,7 1 0 0 0,8 78 92 0 0,1 59 15 0 0,-5-268-7 0 0,-1-1 0 0 0,-1 1-1 0 0,0 0 1 0 0,0 0 0 0 0,0-1 0 0 0,-1 0 0 0 0,0 0 0 0 0,0 0 0 0 0,-1 0 0 0 0,0 0 0 0 0,0-1 0 0 0,0 0-1 0 0,-1 0 1 0 0,0-1 0 0 0,0 1 0 0 0,-1-1 0 0 0,0-1 0 0 0,1 1 0 0 0,-1-1 0 0 0,-1 0 0 0 0,1-1-1 0 0,-1 0 1 0 0,1 0 0 0 0,-1 0 0 0 0,0-1 0 0 0,0 0 0 0 0,0-1 0 0 0,0 0 0 0 0,0 0 0 0 0,0 0 0 0 0,-1-1-1 0 0,1-1 1 0 0,0 1 0 0 0,0-1 0 0 0,0-1 0 0 0,0 1 0 0 0,-2-2-8 0 0,3-2 6 0 0,0 0-1 0 0,1 0 1 0 0,0-1 0 0 0,0 0-1 0 0,0 0 1 0 0,1 0 0 0 0,0-1-1 0 0,0 1 1 0 0,0-1 0 0 0,1-1 0 0 0,0 1-1 0 0,1 0 1 0 0,0-1 0 0 0,0 0-1 0 0,0 0 1 0 0,1 0 0 0 0,0 0-1 0 0,1 0 1 0 0,0 0 0 0 0,0 0 0 0 0,0-1-1 0 0,1 1 1 0 0,1 0 0 0 0,-1-1-1 0 0,1 1 1 0 0,1 0 0 0 0,-1 0 0 0 0,2 0-1 0 0,0-2-5 0 0,3-7 7 0 0,2 0-1 0 0,1 1 0 0 0,0-1 1 0 0,1 2-1 0 0,0-1 1 0 0,1 1-1 0 0,1 1 1 0 0,1 0-1 0 0,0 1 0 0 0,0 0 1 0 0,13-8-7 0 0,9-12-17 0 0,162-102-1422 0 0,-169 123-3274 0 0,-16 8-4031 0 0,-9 1-3007 0 0</inkml:trace>
  <inkml:trace contextRef="#ctx0" brushRef="#br0" timeOffset="136661.993">15063 494 7986 0 0,'0'0'2448'0'0,"0"0"-147"0"0,0 0-21 0 0,0 0-147 0 0,0 0-282 0 0,0 0-336 0 0,0 0-263 0 0,0 0-193 0 0,0 0-168 0 0,0 0-147 0 0,0 0-115 0 0,0 0-107 0 0,0 0-70 0 0,-11-1-55 0 0,-35 0-74 0 0,-24 33 680 0 0,66-29-946 0 0,-4 3-34 0 0,1 0-1 0 0,0 0 0 0 0,0 1 1 0 0,0 0-1 0 0,1 0 0 0 0,0 1 1 0 0,0 0-1 0 0,1 0 0 0 0,0 0 1 0 0,0 0-1 0 0,1 1 0 0 0,0 0 1 0 0,0 0-1 0 0,1 0 0 0 0,1 0 1 0 0,-1 1-1 0 0,1-1 0 0 0,1 1 1 0 0,0-1-1 0 0,0 2-22 0 0,1-9-1 0 0,0 0 0 0 0,0 0 0 0 0,0-1 0 0 0,0 1 0 0 0,1 0 0 0 0,-1-1 0 0 0,0 1 0 0 0,1 0 0 0 0,-1-1 0 0 0,1 1 0 0 0,0 0 0 0 0,-1-1 0 0 0,1 1 0 0 0,0-1 0 0 0,0 1 0 0 0,0-1 0 0 0,0 0 0 0 0,0 1-1 0 0,1-1 1 0 0,-1 0 0 0 0,0 0 0 0 0,1 0 0 0 0,-1 0 0 0 0,0 0 0 0 0,1 0 0 0 0,-1 0 0 0 0,1 0 0 0 0,-1-1 0 0 0,1 1 0 0 0,0 0 0 0 0,-1-1 0 0 0,1 1 0 0 0,0-1 0 0 0,-1 0 0 0 0,1 0 0 0 0,0 0 0 0 0,0 1 0 0 0,-1-2 0 0 0,1 1 0 0 0,0 0 0 0 0,0 0 1 0 0,69-25 177 0 0,78-139 201 0 0,-148 161-375 0 0,1 0 0 0 0,0 0 0 0 0,0 1 0 0 0,1-1-1 0 0,-1 1 1 0 0,1 0 0 0 0,-1-1 0 0 0,1 1 0 0 0,-1 0-1 0 0,1 1 1 0 0,0-1 0 0 0,0 0 0 0 0,0 1 0 0 0,0 0-1 0 0,1-1 1 0 0,-1 1 0 0 0,0 1 0 0 0,0-1-1 0 0,1 0 1 0 0,-1 1 0 0 0,0-1 0 0 0,3 1-3 0 0,3 47-19 0 0,-8 41-1214 0 0,9-77-1448 0 0,-4-10-6198 0 0,-2-1-3037 0 0</inkml:trace>
  <inkml:trace contextRef="#ctx0" brushRef="#br0" timeOffset="136924.16">15486 453 15571 0 0,'0'0'2350'0'0,"0"0"-455"0"0,0 0-250 0 0,0 0-189 0 0,0 0-204 0 0,0 0-252 0 0,0 0-246 0 0,0 0-177 0 0,0 0-141 0 0,0 0-90 0 0,0 0-71 0 0,0 0-57 0 0,0 0-42 0 0,-24 11-34 0 0,-77 36-21 0 0,98-46-114 0 0,0 0 0 0 0,0 1 0 0 0,0-1 0 0 0,0 1-1 0 0,0-1 1 0 0,0 1 0 0 0,1 0 0 0 0,-1 0 0 0 0,0 0 0 0 0,1 1 0 0 0,0-1 0 0 0,0 0 0 0 0,-1 1-1 0 0,2 0 1 0 0,-1-1 0 0 0,0 1 0 0 0,0 0 0 0 0,1 0 0 0 0,-1 0 0 0 0,1 0 0 0 0,0 0 0 0 0,0 0-7 0 0,-3 9 20 0 0,2-10-26 0 0,1 1 0 0 0,-1 0 0 0 0,1 0 0 0 0,-1 0 0 0 0,1 1 0 0 0,0-1 0 0 0,0 0 0 0 0,0 0-1 0 0,0 1 1 0 0,1-1 0 0 0,-1 0 0 0 0,1 1 0 0 0,0-1 0 0 0,0 1 0 0 0,0-1 0 0 0,1 0 0 0 0,-1 1 0 0 0,1-1 0 0 0,0 0 0 0 0,-1 1 0 0 0,2-1 0 0 0,-1 0 0 0 0,0 0 0 0 0,1 0-1 0 0,-1 0 1 0 0,1 0 0 0 0,0 0 0 0 0,0 0 0 0 0,0-1 0 0 0,0 1 0 0 0,1-1 0 0 0,-1 1 0 0 0,0-1 0 0 0,1 0 0 0 0,0 0 0 0 0,0 0 0 0 0,0 0 0 0 0,0 0 0 0 0,0-1 0 0 0,0 0-1 0 0,0 1 1 0 0,0-1 0 0 0,0 0 0 0 0,2 0 6 0 0,5 1-193 0 0,-1 0-1 0 0,1 0 1 0 0,0-1-1 0 0,-1-1 1 0 0,1 0-1 0 0,0 0 1 0 0,-1 0-1 0 0,1-2 1 0 0,0 1-1 0 0,-1-1 1 0 0,1 0-1 0 0,0-1 194 0 0,14-10-4313 0 0,-2-4-3481 0 0,-16 10-4096 0 0</inkml:trace>
  <inkml:trace contextRef="#ctx0" brushRef="#br0" timeOffset="137305.649">15608 600 2657 0 0,'0'0'3130'0'0,"0"0"-654"0"0,0 0-126 0 0,0 0-100 0 0,0 0-301 0 0,0 0-279 0 0,0 0-192 0 0,0 0-87 0 0,0 0-38 0 0,0 0-42 0 0,0 0-117 0 0,0 0-159 0 0,32 5-158 0 0,102 11-156 0 0,-72-20 146 0 0,-53-1-666 0 0,-2 4-134 0 0,-1-1 1 0 0,0 0-1 0 0,-1 0 1 0 0,1 0 0 0 0,0-1-1 0 0,-1 0 1 0 0,1 0-1 0 0,-1-1 1 0 0,0 1-1 0 0,0-1 1 0 0,0 0 0 0 0,-1 0-1 0 0,1-1 1 0 0,-1 1-1 0 0,0-1 1 0 0,0 0-1 0 0,0 0 1 0 0,-1 0 0 0 0,0-1-1 0 0,0 1 1 0 0,-1-1-1 0 0,1 0 1 0 0,-1 0-1 0 0,0 0 1 0 0,-1 0 0 0 0,1 0-1 0 0,-1 0 1 0 0,0 0-1 0 0,-1 0 1 0 0,1-4-68 0 0,-4 7-3 0 0,1-1-1 0 0,-1 1 1 0 0,0-1 0 0 0,0 1-1 0 0,0 0 1 0 0,-1 0 0 0 0,1 0-1 0 0,-1 1 1 0 0,1-1 0 0 0,-1 1-1 0 0,0 0 1 0 0,0 0 0 0 0,0 0 0 0 0,0 0-1 0 0,0 1 1 0 0,0 0 0 0 0,-1 0-1 0 0,1 0 1 0 0,0 0 0 0 0,-1 0-1 0 0,1 1 1 0 0,0 0 0 0 0,-1 0-1 0 0,1 0 1 0 0,-1 1 0 0 0,1-1-1 0 0,0 1 1 0 0,-1 0 0 0 0,-1 1 3 0 0,-5 1-18 0 0,0 1 1 0 0,0 1-1 0 0,1-1 0 0 0,-1 2 1 0 0,1-1-1 0 0,1 2 0 0 0,-1-1 1 0 0,1 1-1 0 0,0 0 0 0 0,0 1 1 0 0,1 0-1 0 0,0 1 0 0 0,1 0 1 0 0,-1 0-1 0 0,2 0 0 0 0,-1 1 1 0 0,1 1 17 0 0,4-6-1 0 0,0-1 0 0 0,1 1 0 0 0,0-1 0 0 0,0 1 0 0 0,0 0-1 0 0,0-1 1 0 0,1 1 0 0 0,0 0 0 0 0,0 0 0 0 0,0-1 0 0 0,0 1 0 0 0,1 0 0 0 0,0-1 0 0 0,0 1 0 0 0,0 0 0 0 0,1-1 0 0 0,-1 1 0 0 0,1-1 0 0 0,0 0 0 0 0,0 1 0 0 0,1-1 0 0 0,-1 0 0 0 0,1 0 0 0 0,0-1-1 0 0,0 1 1 0 0,0 0 0 0 0,1-1 0 0 0,-1 0 0 0 0,1 0 0 0 0,0 0 0 0 0,0 0 0 0 0,0-1 0 0 0,1 2 1 0 0,16 8-12 0 0,1 0 1 0 0,0-2-1 0 0,1 0 1 0 0,0-2-1 0 0,0 0 0 0 0,1-2 1 0 0,-1 0-1 0 0,1-2 0 0 0,1 0 1 0 0,-1-2-1 0 0,11 0 12 0 0,-25-2-519 0 0,48-2-303 0 0,-39-1-2919 0 0,-1-2-4152 0 0,-8 4-5045 0 0</inkml:trace>
  <inkml:trace contextRef="#ctx0" brushRef="#br0" timeOffset="141573.949">16799 188 3313 0 0,'0'0'3182'0'0,"0"0"-820"0"0,0 0-346 0 0,0 0 20 0 0,0 0 0 0 0,0 0-163 0 0,0 0-312 0 0,0 0-330 0 0,0 0-257 0 0,0 0-172 0 0,0 0-107 0 0,7 4 3008 0 0,-1 30-3198 0 0,0 0 0 0 0,-3 1 0 0 0,-1 0 0 0 0,-1 0 0 0 0,-2 0 0 0 0,-3 18-505 0 0,-31 223 328 0 0,35-203-274 0 0,0-72-76 0 0,0-1-6 0 0,0 0-14 0 0,0 0-8 0 0,0 0-34 0 0,0 0-25 0 0,0 0-21 0 0,0 0-48 0 0,0 0-40 0 0,0 0-47 0 0,-4-18-1959 0 0,-3-26-3272 0 0,5 25-1380 0 0,2 11-4262 0 0</inkml:trace>
  <inkml:trace contextRef="#ctx0" brushRef="#br0" timeOffset="141830.501">16556 486 10370 0 0,'0'0'2349'0'0,"0"0"-660"0"0,0 0-303 0 0,0 0-84 0 0,0 0-79 0 0,0 0-123 0 0,0 0-145 0 0,0 0-124 0 0,0 0-59 0 0,0 0-39 0 0,0 0-70 0 0,0 0-56 0 0,0 0-63 0 0,25 3-97 0 0,80 6-106 0 0,-84-6-306 0 0,0-2 0 0 0,0 0 0 0 0,-1-1 0 0 0,1-2 0 0 0,0 0 0 0 0,0-1 0 0 0,-1-1 0 0 0,20-6-35 0 0,22-9-1681 0 0,-23 5-5899 0 0,-33 11-661 0 0</inkml:trace>
  <inkml:trace contextRef="#ctx0" brushRef="#br0" timeOffset="142244.465">17154 155 13795 0 0,'0'0'1844'0'0,"0"0"-426"0"0,0 0-220 0 0,0 0-100 0 0,0 0-107 0 0,0 0-130 0 0,0 0-165 0 0,0 0-112 0 0,0 0-84 0 0,0 0-33 0 0,0 0-15 0 0,-7 31-23 0 0,-21 99-13 0 0,21-15 663 0 0,7-93-935 0 0,1 0 1 0 0,2 1-1 0 0,0-1 0 0 0,1-1 1 0 0,2 1-1 0 0,0-1 0 0 0,1 1 1 0 0,1-2-1 0 0,1 1 0 0 0,8 13-144 0 0,-16-32 11 0 0,0 0 0 0 0,0 1-1 0 0,0-1 1 0 0,1 0 0 0 0,-1 1 0 0 0,1-1-1 0 0,-1 0 1 0 0,1 0 0 0 0,0 0-1 0 0,0-1 1 0 0,0 1 0 0 0,0 0 0 0 0,0-1-1 0 0,0 1 1 0 0,0-1 0 0 0,0 0 0 0 0,1 1-1 0 0,-1-1 1 0 0,0 0 0 0 0,1 0 0 0 0,-1-1-1 0 0,1 1 1 0 0,-1-1 0 0 0,1 1-1 0 0,-1-1 1 0 0,1 0 0 0 0,0 1 0 0 0,-1-2-1 0 0,1 1 1 0 0,-1 0 0 0 0,1 0 0 0 0,0-1-1 0 0,-1 1 1 0 0,1-1 0 0 0,-1 0 0 0 0,0 0-1 0 0,1 0 1 0 0,-1 0 0 0 0,0 0-1 0 0,1 0 1 0 0,-1-1 0 0 0,2-1-11 0 0,126-125 363 0 0,-129 128-363 0 0,-1-1 0 0 0,0 1 1 0 0,1-1-1 0 0,-1 1 0 0 0,1-1 1 0 0,0 1-1 0 0,-1-1 0 0 0,1 1 1 0 0,-1-1-1 0 0,1 1 0 0 0,0 0 1 0 0,-1-1-1 0 0,1 1 0 0 0,0 0 1 0 0,-1 0-1 0 0,1-1 0 0 0,0 1 1 0 0,0 0-1 0 0,-1 0 0 0 0,1 0 1 0 0,0 0-1 0 0,0 0 0 0 0,-1 0 0 0 0,1 0 1 0 0,0 0-1 0 0,0 0 0 0 0,-1 0 1 0 0,1 1-1 0 0,0-1 0 0 0,-1 0 1 0 0,1 0-1 0 0,0 1 0 0 0,-1-1 1 0 0,1 0-1 0 0,0 1 0 0 0,-1-1 1 0 0,1 1-1 0 0,-1-1 0 0 0,1 1 1 0 0,-1-1-1 0 0,1 1 0 0 0,-1-1 1 0 0,1 1-1 0 0,-1 0 0 0 0,1-1 1 0 0,-1 1-1 0 0,0 0 0 0 0,1-1 1 0 0,-1 1-1 0 0,0 0 0 0 0,0-1 1 0 0,1 1-1 0 0,-1 0 0 0 0,0-1 1 0 0,0 2-1 0 0,6 44 101 0 0,-6-39-72 0 0,19 88 99 0 0,7-92-1852 0 0,-10-17-7691 0 0,-12 11-2342 0 0</inkml:trace>
  <inkml:trace contextRef="#ctx0" brushRef="#br0" timeOffset="143049.448">17852 482 6825 0 0,'0'0'4379'0'0,"0"0"-1925"0"0,0 0-618 0 0,0 0-1 0 0,0 0-160 0 0,0 0-247 0 0,0 0-293 0 0,0 0-253 0 0,0 0-139 0 0,0 0-82 0 0,0 0-54 0 0,0 0-51 0 0,0 0-36 0 0,-18 7-37 0 0,-54 18-52 0 0,5 16 570 0 0,54-29-842 0 0,8-8-140 0 0,0 1 0 0 0,-1-1 0 0 0,1 1 0 0 0,1 0 0 0 0,-1 0-1 0 0,1 1 1 0 0,0-1 0 0 0,0 1 0 0 0,1 0 0 0 0,-1 0 0 0 0,1 0 0 0 0,1 0 0 0 0,-1 1 0 0 0,1-1 0 0 0,0 1 0 0 0,1 0 0 0 0,-1-1 0 0 0,1 1-1 0 0,1 0 1 0 0,-1 0 0 0 0,1 6-19 0 0,3-10 3 0 0,-1-1 0 0 0,0 0 0 0 0,0 0 0 0 0,1 0 0 0 0,-1 0 0 0 0,1 0-1 0 0,0 0 1 0 0,0-1 0 0 0,-1 1 0 0 0,1-1 0 0 0,0 0 0 0 0,0 0 0 0 0,0 0-1 0 0,1 0 1 0 0,-1-1 0 0 0,0 1 0 0 0,0-1 0 0 0,0 0 0 0 0,0 1 0 0 0,1-1-1 0 0,-1-1 1 0 0,0 1 0 0 0,0-1 0 0 0,0 1 0 0 0,0-1 0 0 0,0 0 0 0 0,3-1-3 0 0,11-3 42 0 0,1-2 0 0 0,-2 0 0 0 0,1 0 1 0 0,-1-2-1 0 0,0 0 0 0 0,0-1 0 0 0,-1 0 1 0 0,-1-1-1 0 0,10-10-42 0 0,-8 9 29 0 0,72-60 35 0 0,-87 76-67 0 0,1-1-1 0 0,-1 0 1 0 0,0 1-1 0 0,0-1 1 0 0,0 0 0 0 0,-1 1-1 0 0,1-1 1 0 0,-1 1-1 0 0,1-1 1 0 0,-1 1 0 0 0,0-1-1 0 0,-1 1 1 0 0,1-1-1 0 0,-1 1 1 0 0,1-1 0 0 0,-1 1-1 0 0,0-1 1 0 0,-1 3 3 0 0,0-3-1 0 0,1 1 1 0 0,1-1 0 0 0,-1 1 0 0 0,0-1-1 0 0,1 0 1 0 0,-1 1 0 0 0,1 0-1 0 0,0-1 1 0 0,0 1 0 0 0,1-1-1 0 0,-1 1 1 0 0,1-1 0 0 0,0 1 0 0 0,0-1-1 0 0,0 0 1 0 0,0 1 0 0 0,0-1-1 0 0,1 0 1 0 0,-1 0 0 0 0,1 0-1 0 0,0 0 1 0 0,0 0 0 0 0,0 0-1 0 0,1 0 1 0 0,-1-1 0 0 0,0 1 0 0 0,1-1-1 0 0,0 0 1 0 0,0 0 0 0 0,-1 0-1 0 0,1 0 1 0 0,1 0 0 0 0,-1 0-1 0 0,0-1 1 0 0,0 1 0 0 0,0-1 0 0 0,1 0-1 0 0,-1 0 1 0 0,1-1 0 0 0,-1 1-1 0 0,1 0 1 0 0,-1-1 0 0 0,1 0-1 0 0,2 0 1 0 0,9-3 38 0 0,0 0 0 0 0,0-1 0 0 0,-1 0 0 0 0,0-2 0 0 0,0 1-1 0 0,0-2 1 0 0,-1 0 0 0 0,0 0 0 0 0,0-1 0 0 0,-1-1 0 0 0,0 0 0 0 0,0-1-1 0 0,-1 0 1 0 0,0 0 0 0 0,-1-2 0 0 0,-1 1 0 0 0,1-1 0 0 0,-2 0-1 0 0,0-1 1 0 0,0 0 0 0 0,-1-1 0 0 0,-1 1 0 0 0,0-1 0 0 0,0-3-38 0 0,21-41 48 0 0,-3-2 1 0 0,-2-1 0 0 0,-3 0-1 0 0,-2-6-48 0 0,-12-22 130 0 0,-6 87-129 0 0,0 1 1 0 0,1 0 0 0 0,-1 0 0 0 0,0 0-1 0 0,0-1 1 0 0,0 1 0 0 0,0 0-1 0 0,0 0 1 0 0,0 0 0 0 0,0 0 0 0 0,0 0-1 0 0,-1 1 1 0 0,1-1 0 0 0,0 0 0 0 0,0 1-1 0 0,-1-1 1 0 0,1 0 0 0 0,-1 1-1 0 0,1 0 1 0 0,0-1 0 0 0,-1 1 0 0 0,1 0-1 0 0,-1-1 1 0 0,1 1 0 0 0,-1 0-1 0 0,1 0 1 0 0,-1 0 0 0 0,1 1 0 0 0,0-1-1 0 0,-1 0 1 0 0,1 0 0 0 0,-1 1 0 0 0,1-1-1 0 0,0 1 1 0 0,-1-1 0 0 0,1 1-1 0 0,0 0 1 0 0,-1 0 0 0 0,1-1 0 0 0,0 1-1 0 0,0 0 1 0 0,0 0 0 0 0,0 0-1 0 0,0 0 1 0 0,0 0 0 0 0,0 0 0 0 0,0 1-1 0 0,0-1-1 0 0,-11 15 4 0 0,1 1 0 0 0,1 0 0 0 0,1 1 0 0 0,0 0 0 0 0,1 1-1 0 0,1-1 1 0 0,1 1 0 0 0,1 1 0 0 0,0-1 0 0 0,2 1 0 0 0,0 0-1 0 0,1 0 1 0 0,1 0 0 0 0,1 0 0 0 0,1 0 0 0 0,1 9-4 0 0,1-10-6 0 0,0-1 1 0 0,1 0-1 0 0,1 0 1 0 0,0 0-1 0 0,2-1 1 0 0,0 0-1 0 0,1 0 1 0 0,9 15 5 0 0,17 41 21 0 0,-19-44-69 0 0,-81-110-7009 0 0,60 72 6032 0 0,-14-17-5891 0 0,15 14-4394 0 0</inkml:trace>
  <inkml:trace contextRef="#ctx0" brushRef="#br0" timeOffset="143273.108">18058 354 8210 0 0,'0'0'4617'0'0,"0"0"-1806"0"0,0 0-1052 0 0,0 0-461 0 0,0 0-222 0 0,0 0-25 0 0,0 0 58 0 0,0 0-35 0 0,0 0-109 0 0,0 0-182 0 0,0 0-172 0 0,0 0-143 0 0,32-3-90 0 0,103-10-76 0 0,-79 7-309 0 0,128-10 877 0 0,-68 13-4783 0 0,-99 4-3256 0 0,-7 2-5459 0 0</inkml:trace>
  <inkml:trace contextRef="#ctx0" brushRef="#br0" timeOffset="164946.724">18861 490 0 0 0,'0'0'1356'0'0,"0"0"-98"0"0,0 0-103 0 0,0 0-55 0 0,0 0-13 0 0,0 0 51 0 0,0 0 71 0 0,0 0 81 0 0,0 0 70 0 0,0 0 2100 0 0,0 2 10346 0 0,1-2-12714 0 0,-1 2-3532 0 0,-1 93 4474 0 0,-11 27-1705 0 0,12-107-1288 0 0,0-29-885 0 0,0-11-3174 0 0,0 8-5461 0 0,0 10-455 0 0</inkml:trace>
  <inkml:trace contextRef="#ctx0" brushRef="#br0" timeOffset="165216.107">18932 236 13811 0 0,'0'0'2279'0'0,"0"0"-605"0"0,0 0-235 0 0,0 0-22 0 0,0 0-118 0 0,0 0-189 0 0,0 0-255 0 0,0 0-210 0 0,0 0-161 0 0,0 0-93 0 0,0 0-31 0 0,0 0-44 0 0,0 0-34 0 0,-12 2-33 0 0,-36 6-52 0 0,21 18 298 0 0,26-24-478 0 0,1-2-61 0 0,0 1 0 0 0,-1-1 0 0 0,1 1 0 0 0,0-1 0 0 0,0 1 0 0 0,0-1 0 0 0,-1 1 0 0 0,1-1-1 0 0,0 1 1 0 0,0-1 0 0 0,0 1 0 0 0,0-1 0 0 0,0 1 0 0 0,0-1 0 0 0,0 1 0 0 0,0-1 0 0 0,0 1-1 0 0,0-1 1 0 0,0 1 0 0 0,0-1 0 0 0,0 1 0 0 0,1-1 0 0 0,-1 1 0 0 0,0-1 0 0 0,0 1 0 0 0,0-1-1 0 0,1 1 1 0 0,-1-1 0 0 0,0 1 0 0 0,1-1 0 0 0,-1 1 0 0 0,0-1 0 0 0,1 0 0 0 0,-1 1 0 0 0,1-1-1 0 0,-1 0 1 0 0,1 1 0 0 0,-1-1 0 0 0,0 0 0 0 0,1 0 0 0 0,-1 1 0 0 0,1-1 0 0 0,-1 0 0 0 0,1 0-1 0 0,-1 0 1 0 0,1 0 0 0 0,0 0 0 0 0,-1 0 0 0 0,1 0 0 0 0,-1 0 0 0 0,1 0 0 0 0,-1 0 0 0 0,1 0-1 0 0,-1 0 1 0 0,1 0 0 0 0,-1 0 0 0 0,1 0 0 0 0,-1 0 0 0 0,1-1 0 0 0,-1 1 0 0 0,1 0 0 0 0,-1 0-1 0 0,1-1 46 0 0,17-6-9066 0 0,-17 6 6629 0 0,2-2-8981 0 0</inkml:trace>
  <inkml:trace contextRef="#ctx0" brushRef="#br0" timeOffset="166083.672">19126 457 6137 0 0,'0'0'1821'0'0,"0"0"-118"0"0,0 0 74 0 0,0 0-3 0 0,0 0-236 0 0,0 0-309 0 0,0 0-286 0 0,0 0-235 0 0,0 0-133 0 0,0 0-56 0 0,0 0-36 0 0,0 0 6 0 0,0 0 21 0 0,11-3 2 0 0,33-10-23 0 0,-33 10 9 0 0,-11 3 19 0 0,0 0 21 0 0,0 0 31 0 0,0 0-48 0 0,0 0-62 0 0,0 0-53 0 0,0 0-52 0 0,0 0-15 0 0,0 0-22 0 0,0 0-8 0 0,0 0-16 0 0,0 0 4 0 0,0 0 11 0 0,0 0 3 0 0,0 0 13 0 0,0 0-20 0 0,0 0-12 0 0,-4 0-232 0 0,1-1-1 0 0,-1 1 0 0 0,0 0 0 0 0,1 0 0 0 0,-1 0 0 0 0,0 0 1 0 0,1 0-1 0 0,-1 1 0 0 0,1 0 0 0 0,-1 0 0 0 0,1 0 0 0 0,-1 0 1 0 0,1 0-1 0 0,-1 1 0 0 0,1 0 0 0 0,0-1 0 0 0,0 1 0 0 0,0 0 1 0 0,0 1-1 0 0,0-1 0 0 0,0 0 0 0 0,1 1 0 0 0,-1 0 1 0 0,1-1-1 0 0,0 1 0 0 0,-1 0 0 0 0,0 3-59 0 0,-3 38 96 0 0,46-22 156 0 0,65 11 132 0 0,-102-33-371 0 0,-1 2-1 0 0,1-1 1 0 0,-1 0-1 0 0,0 0 1 0 0,1 1-1 0 0,-1-1 1 0 0,0 1 0 0 0,0 0-1 0 0,0-1 1 0 0,0 1-1 0 0,0 0 1 0 0,0 0-1 0 0,0 1 1 0 0,-1-1-1 0 0,1 0 1 0 0,-1 0 0 0 0,0 1-1 0 0,1-1 1 0 0,-1 1-1 0 0,0-1 1 0 0,-1 1-1 0 0,1 0 1 0 0,0-1-1 0 0,-1 1 1 0 0,1 0 0 0 0,-1-1-1 0 0,0 1 1 0 0,0 0-1 0 0,0 0 1 0 0,0-1-1 0 0,-1 1 1 0 0,1 0-1 0 0,-1-1 1 0 0,0 2-13 0 0,-41 44 464 0 0,36-43-429 0 0,-2-1-1 0 0,1 0 0 0 0,0 0 1 0 0,-1-1-1 0 0,1 0 1 0 0,-1 0-1 0 0,0-1 1 0 0,0 0-1 0 0,0-1 1 0 0,0 1-1 0 0,-1-2 1 0 0,1 1-1 0 0,0-1 1 0 0,-5 0-35 0 0,12-1-17 0 0,0 1 1 0 0,0 0 0 0 0,-1 0-1 0 0,1 0 1 0 0,0-1-1 0 0,0 1 1 0 0,0 0-1 0 0,0-1 1 0 0,0 1 0 0 0,0-1-1 0 0,0 0 1 0 0,0 1-1 0 0,0-1 1 0 0,0 0 0 0 0,0 1-1 0 0,1-1 1 0 0,-1 0-1 0 0,0 0 1 0 0,0 0-1 0 0,1 0 1 0 0,-1 0 0 0 0,0 0-1 0 0,1 0 1 0 0,-1 0-1 0 0,1 0 1 0 0,0 0 0 0 0,-1 0-1 0 0,1 0 1 0 0,0 0-1 0 0,-1 0 1 0 0,1 0-1 0 0,0-1 17 0 0,2-11-3087 0 0,8 3-3693 0 0,-6 6-5740 0 0</inkml:trace>
  <inkml:trace contextRef="#ctx0" brushRef="#br0" timeOffset="167584.372">19706 181 2641 0 0,'0'0'1288'0'0,"0"0"-107"0"0,0 0 118 0 0,0 0 322 0 0,0 0 231 0 0,0 0-9 0 0,0 0-138 0 0,0 0-237 0 0,0 0-209 0 0,0 0-176 0 0,0 0-122 0 0,0 0-71 0 0,0 0-50 0 0,-5 0-20 0 0,-16 0 738 0 0,21 0-834 0 0,0 0-35 0 0,0 0-58 0 0,0 0-68 0 0,0 0-59 0 0,0 0-52 0 0,0 0-38 0 0,0 0-37 0 0,0 0-13 0 0,0 0-46 0 0,24-1 1230 0 0,64-29-540 0 0,32-47-508 0 0,-101 62-433 0 0,-32 28 261 0 0,2 7-314 0 0,1 1 0 0 0,1 0 0 0 0,1 0 0 0 0,1 1 0 0 0,0 0-1 0 0,2 0 1 0 0,1 0 0 0 0,0 1 0 0 0,2-1 0 0 0,0 15-14 0 0,-1-11 24 0 0,-2 389 88 0 0,5-402-113 0 0,-2 0 0 0 0,1-1 0 0 0,-2 0 1 0 0,0 1-1 0 0,0-1 0 0 0,-1 0 0 0 0,0 0 0 0 0,-1-1 1 0 0,-1 1-1 0 0,0-1 0 0 0,0-1 0 0 0,-1 1 1 0 0,-1-1-1 0 0,1 0 0 0 0,-2 0 0 0 0,1-1 1 0 0,-1 0-1 0 0,-1-1 0 0 0,-8 6 1 0 0,16-12-17 0 0,1-1 1 0 0,-1 0-1 0 0,0 0 0 0 0,0 0 1 0 0,0 0-1 0 0,0 0 0 0 0,0-1 1 0 0,0 1-1 0 0,-1-1 0 0 0,1 1 1 0 0,0-1-1 0 0,0 0 0 0 0,0 1 1 0 0,0-1-1 0 0,-1 0 0 0 0,1-1 1 0 0,0 1-1 0 0,0 0 0 0 0,0-1 1 0 0,0 1-1 0 0,0-1 0 0 0,0 1 1 0 0,0-1-1 0 0,0 0 0 0 0,0 0 1 0 0,0 0-1 0 0,0 0 0 0 0,0-1 1 0 0,0 1-1 0 0,1 0 0 0 0,-1-1 1 0 0,0 1-1 0 0,1-1 0 0 0,-1 1 1 0 0,1-1-1 0 0,0 0 0 0 0,0 0 1 0 0,-1 0-1 0 0,1 1 0 0 0,0-1 1 0 0,1 0-1 0 0,-1 0 0 0 0,0 0 1 0 0,1-1-1 0 0,-1 1 0 0 0,0-2 17 0 0,-9-151-1840 0 0,10 138 1584 0 0,4-16-484 0 0,0 1 1 0 0,3 0-1 0 0,0 0 1 0 0,2 1-1 0 0,2 0 1 0 0,8-16 739 0 0,-15 34-129 0 0,19-1 2430 0 0,120 3 1076 0 0,-21-29-2366 0 0,-60 17-691 0 0,-54 38-606 0 0,-18 3-1233 0 0,8-15-3044 0 0,1-2-4292 0 0,1-1 8819 0 0,0 0-11972 0 0</inkml:trace>
  <inkml:trace contextRef="#ctx0" brushRef="#br0" timeOffset="168166.797">20195 549 15315 0 0,'0'0'1803'0'0,"0"0"-330"0"0,0 0-48 0 0,0 0-44 0 0,0 0-207 0 0,0 0-252 0 0,0 0-263 0 0,0 0-182 0 0,0 0-105 0 0,0 0-65 0 0,0 0-31 0 0,0 0-56 0 0,-6 26-21 0 0,-18 82-18 0 0,14-47 234 0 0,9-29 779 0 0,0-37 631 0 0,1-5-1698 0 0,-3-9-48 0 0,2-1 0 0 0,0 1 0 0 0,2 0 1 0 0,0-1-1 0 0,1 1 0 0 0,1 0 0 0 0,0 0 0 0 0,2 0 0 0 0,0 0 1 0 0,1 1-1 0 0,1 0 0 0 0,1 0 0 0 0,0 0 0 0 0,5-4-79 0 0,-11 17 5 0 0,1-1-1 0 0,0 1 0 0 0,0 0 1 0 0,1 0-1 0 0,0 0 0 0 0,-1 1 1 0 0,2-1-1 0 0,-1 1 1 0 0,0 0-1 0 0,1 0 0 0 0,0 0 1 0 0,0 1-1 0 0,0 0 0 0 0,0 0 1 0 0,1 0-1 0 0,-1 0 0 0 0,1 1 1 0 0,-1 0-1 0 0,1 0 1 0 0,0 1-1 0 0,0 0 0 0 0,3-1-4 0 0,-7 3-3 0 0,0 0 0 0 0,0 0 0 0 0,0 0 0 0 0,0 0 0 0 0,0 0 0 0 0,0 0 0 0 0,-1 1 0 0 0,1-1 0 0 0,0 1 0 0 0,-1-1 0 0 0,0 1 0 0 0,1 0 0 0 0,-1 0 0 0 0,0-1 0 0 0,1 1 0 0 0,-1 0 0 0 0,0 0 0 0 0,-1 0 0 0 0,1 0 0 0 0,0 0 0 0 0,0 0 0 0 0,-1 0 0 0 0,1 1 0 0 0,-1-1 0 0 0,0 0 0 0 0,0 0 0 0 0,0 0 0 0 0,0 2 3 0 0,13 34 52 0 0,29 21-177 0 0,-38-47-1306 0 0,-6-11-3243 0 0,0 0-4262 0 0,2-1-2990 0 0</inkml:trace>
  <inkml:trace contextRef="#ctx0" brushRef="#br0" timeOffset="168414.695">20558 589 16291 0 0,'0'0'1826'0'0,"0"0"-264"0"0,0 0-142 0 0,0 0-160 0 0,0 0-253 0 0,0 0-276 0 0,0 0-253 0 0,0 0-178 0 0,0 0-84 0 0,0 0-62 0 0,0 0-50 0 0,0 0-42 0 0,0 0-30 0 0,10 23-56 0 0,29 69-71 0 0,-28-58-282 0 0,-12-32-3720 0 0,1 2-4176 0 0,0-4-3304 0 0</inkml:trace>
  <inkml:trace contextRef="#ctx0" brushRef="#br0" timeOffset="168575.283">20565 335 19380 0 0,'0'0'1921'0'0,"0"0"-737"0"0,0 0-224 0 0,0 0-176 0 0,0 0-240 0 0,0 0-216 0 0,0 0-264 0 0,0 0-184 0 0,0 0-104 0 0,0 0-128 0 0,0 0-184 0 0,0 0-416 0 0,0 0-824 0 0,0 0-2545 0 0,22 0-8562 0 0</inkml:trace>
  <inkml:trace contextRef="#ctx0" brushRef="#br0" timeOffset="168868.535">20932 457 17380 0 0,'0'0'2471'0'0,"0"0"-856"0"0,0 0-413 0 0,0 0-120 0 0,0 0-157 0 0,0 0-160 0 0,0 0-134 0 0,0 0-120 0 0,0 0-73 0 0,0 0-85 0 0,0 0-68 0 0,0 0-66 0 0,0 0-54 0 0,-24 11-33 0 0,-71 38-36 0 0,60-20 44 0 0,33-26-126 0 0,0 1-1 0 0,1-1 1 0 0,-1 1-1 0 0,0 0 1 0 0,1-1 0 0 0,0 1-1 0 0,0 0 1 0 0,0 0-1 0 0,0 0 1 0 0,1 0-1 0 0,0 0 1 0 0,-1 0 0 0 0,1 0-1 0 0,1 0 1 0 0,-1 0-1 0 0,1 0 1 0 0,-1 0-1 0 0,1 0 1 0 0,0 0 0 0 0,0-1-1 0 0,1 1 1 0 0,-1 0-1 0 0,1-1 1 0 0,0 1-1 0 0,0-1 1 0 0,0 1 0 0 0,1-1-1 0 0,-1 0 1 0 0,1 0-1 0 0,-1 0 1 0 0,1 0-1 0 0,0 0 1 0 0,0-1 0 0 0,1 1-1 0 0,-1-1 1 0 0,0 0-1 0 0,1 0 1 0 0,-1 0 0 0 0,1 0-14 0 0,5 1 48 0 0,0 0 0 0 0,1-1 0 0 0,-1 0 0 0 0,0-1 0 0 0,1 1 0 0 0,-1-2 0 0 0,1 1 0 0 0,-1-1 0 0 0,1-1 0 0 0,-1 0 0 0 0,1 0-48 0 0,23-19-558 0 0,-20 7-4140 0 0,-6 6-846 0 0,-3 3-3978 0 0</inkml:trace>
  <inkml:trace contextRef="#ctx0" brushRef="#br0" timeOffset="169265.285">21337 85 13835 0 0,'0'0'4628'0'0,"0"0"-2388"0"0,0 0-841 0 0,0 0-153 0 0,0 0-186 0 0,0 0-209 0 0,0 0-164 0 0,0 0-118 0 0,0 0-74 0 0,0 0-62 0 0,0 0-35 0 0,0 0-65 0 0,-12 21-46 0 0,-32 70-25 0 0,39-81-179 0 0,1 1 0 0 0,0-1 0 0 0,1 1 0 0 0,0 0 0 0 0,0 1-1 0 0,1-1 1 0 0,1 0 0 0 0,0 1 0 0 0,1-1 0 0 0,0 0 0 0 0,1 9-83 0 0,0 14 143 0 0,16 243 195 0 0,-32-216-356 0 0,10-90-3692 0 0,5-4-952 0 0,0 22-4 0 0,0 0-4016 0 0,0 4 304 0 0</inkml:trace>
  <inkml:trace contextRef="#ctx0" brushRef="#br0" timeOffset="169531.335">21141 435 10434 0 0,'0'0'3384'0'0,"0"0"-697"0"0,0 0-527 0 0,0 0-298 0 0,0 0-279 0 0,0 0-307 0 0,0 0-251 0 0,0 0-181 0 0,0 0-165 0 0,0 0-109 0 0,0 0-76 0 0,0 0-59 0 0,0 0-61 0 0,-2 3-12 0 0,-6 13-33 0 0,44 5 937 0 0,92-18-430 0 0,48-28-801 0 0,-103 21-2876 0 0,-72 8-1714 0 0,-1-3-2746 0 0,0 2-5300 0 0</inkml:trace>
  <inkml:trace contextRef="#ctx0" brushRef="#br0" timeOffset="169767.865">21710 512 24245 0 0,'0'0'1012'0'0,"0"0"-265"0"0,0 0-40 0 0,0 0-7 0 0,0 0-94 0 0,0 0-137 0 0,0 0-176 0 0,0 0-140 0 0,0 0-53 0 0,0 0-64 0 0,0 0-28 0 0,0 0-24 0 0,0 0-67 0 0,0 20-129 0 0,0 46-22 0 0,0-16-4092 0 0,0-50-836 0 0,0 0-6888 0 0</inkml:trace>
  <inkml:trace contextRef="#ctx0" brushRef="#br0" timeOffset="170015.34">21664 332 20388 0 0,'0'0'1881'0'0,"0"0"-681"0"0,0 0-128 0 0,0 0-184 0 0,0 0-271 0 0,0 0-249 0 0,0 0-232 0 0,0 0-176 0 0,0 0-88 0 0,0 0-56 0 0,0 0-112 0 0,0 0-201 0 0,0 0-415 0 0,0 0-568 0 0,15 11-1609 0 0,-10-4-10106 0 0</inkml:trace>
  <inkml:trace contextRef="#ctx0" brushRef="#br0" timeOffset="170270.642">21915 494 19604 0 0,'0'0'1586'0'0,"0"0"-389"0"0,0 0-158 0 0,0 0-161 0 0,0 0-249 0 0,0 0-233 0 0,0 0-172 0 0,0 0-116 0 0,0 0-50 0 0,0 0-7 0 0,0 0-18 0 0,-7 20-17 0 0,-21 63-13 0 0,28-83-3 0 0,-1 1 1 0 0,0 0 0 0 0,1 0-1 0 0,-1 0 1 0 0,1-1 0 0 0,-1 1-1 0 0,1 0 1 0 0,-1 0 0 0 0,1 0 0 0 0,0 0-1 0 0,-1 0 1 0 0,1 0 0 0 0,0 0-1 0 0,0 0 1 0 0,0 0 0 0 0,0 0 0 0 0,0 0-1 0 0,0 0 1 0 0,0 0 0 0 0,0 0-1 0 0,0 0 1 0 0,0 0 0 0 0,1 0 0 0 0,-1 0-1 0 0,0 0 1 0 0,1 0 0 0 0,-1 0-1 0 0,0 0 1 0 0,1 0 0 0 0,0 0-1 0 0,-1-1 1 0 0,1 1 0 0 0,-1 0 0 0 0,1 0-1 0 0,0-1 1 0 0,-1 1 0 0 0,1 0-1 0 0,0-1 1 0 0,0 1 0 0 0,0 0 0 0 0,0-1-1 0 0,0 1 1 0 0,-1-1 0 0 0,1 0-1 0 0,0 1 1 0 0,0-1 0 0 0,0 0 0 0 0,0 1-1 0 0,0-1 1 0 0,0 0 0 0 0,1 0-1 0 0,4 1 14 0 0,2 1 88 0 0,0-1 1 0 0,0 0-1 0 0,0 0 0 0 0,0-1 0 0 0,0 0 1 0 0,1 0-1 0 0,-1-1 0 0 0,0 0 0 0 0,0 0 0 0 0,0-1 1 0 0,0 0-1 0 0,-1 0 0 0 0,1-1 0 0 0,0 0 1 0 0,-1-1-1 0 0,0 1 0 0 0,0-1 0 0 0,0-1 1 0 0,0 1-1 0 0,-1-1 0 0 0,0-1 0 0 0,0 1 0 0 0,0-1 1 0 0,0 0-1 0 0,-1 0 0 0 0,0-1 0 0 0,0 1 1 0 0,-1-1-1 0 0,2-5-102 0 0,-4 10 35 0 0,0-1 1 0 0,0 0 0 0 0,-1-1-1 0 0,0 1 1 0 0,1 0 0 0 0,-1 0-1 0 0,0 0 1 0 0,-1-1-1 0 0,1 1 1 0 0,-1-1 0 0 0,1 1-1 0 0,-1 0 1 0 0,0-1 0 0 0,0 1-1 0 0,-1-1 1 0 0,1 1-1 0 0,-1 0 1 0 0,1-1 0 0 0,-1 1-1 0 0,0 0 1 0 0,0-1 0 0 0,-1 1-1 0 0,1 0 1 0 0,-1 0-1 0 0,1 0 1 0 0,-1 0 0 0 0,0 1-1 0 0,0-1 1 0 0,0 0 0 0 0,-1 1-1 0 0,1-1 1 0 0,-1 1-1 0 0,1 0 1 0 0,-1 0 0 0 0,-2-1-36 0 0,0 0-75 0 0,-1 1 1 0 0,0 0 0 0 0,1 1-1 0 0,-1-1 1 0 0,0 1-1 0 0,0 0 1 0 0,0 1 0 0 0,0 0-1 0 0,0 0 1 0 0,0 0-1 0 0,-1 0 1 0 0,1 1 0 0 0,1 0-1 0 0,-4 1 75 0 0,-20 8-3501 0 0,1 5-4582 0 0,20-11-4166 0 0</inkml:trace>
  <inkml:trace contextRef="#ctx0" brushRef="#br0" timeOffset="170653.071">22235 593 17092 0 0,'0'0'2113'0'0,"0"0"-368"0"0,0 0-213 0 0,0 0-205 0 0,0 0-252 0 0,0 0-242 0 0,0 0-198 0 0,0 0-160 0 0,0 0-88 0 0,0 0-87 0 0,0 0-72 0 0,0 0-53 0 0,0 0-53 0 0,11-22-38 0 0,34-68-20 0 0,-17 58-44 0 0,-24 32-89 0 0,0 41-419 0 0,-4-23 408 0 0,-1-16 89 0 0,0 1 0 0 0,0 0 0 0 0,0-1 0 0 0,0 1 0 0 0,1 0 0 0 0,0 0 1 0 0,-1-1-1 0 0,1 1 0 0 0,0 0 0 0 0,1 0 0 0 0,-1-1 0 0 0,0 1 0 0 0,1 0 0 0 0,-1 0 0 0 0,1-1 0 0 0,0 1 0 0 0,0 0 0 0 0,0-1 0 0 0,0 1 0 0 0,0-1 0 0 0,1 1 0 0 0,-1-1 0 0 0,1 0 0 0 0,0 0 0 0 0,-1 0 0 0 0,1 0 0 0 0,0 0 0 0 0,0 0 0 0 0,0 0 0 0 0,1 0 1 0 0,-1-1-1 0 0,0 1 0 0 0,1-1 0 0 0,-1 0 0 0 0,1 1 0 0 0,-1-1 0 0 0,1 0 0 0 0,0-1 0 0 0,-1 1 0 0 0,1 0 0 0 0,0-1 0 0 0,1 1-9 0 0,2-3 75 0 0,0 0-1 0 0,0 0 1 0 0,0 0-1 0 0,-1 0 1 0 0,1-1-1 0 0,0 0 1 0 0,-1 0-1 0 0,0-1 1 0 0,0 0-1 0 0,0 0 1 0 0,0 0-1 0 0,-1 0 1 0 0,1-1 0 0 0,-1 1-1 0 0,0-1 1 0 0,0 0-1 0 0,-1 0 1 0 0,0-1-1 0 0,0 1 1 0 0,0-1-1 0 0,0 0 1 0 0,-1 0-1 0 0,0 0 1 0 0,0 0-1 0 0,-1 0 1 0 0,1 0 0 0 0,-1 0-1 0 0,0-5-74 0 0,-6 11-4059 0 0,4 0-510 0 0,1 0-7726 0 0</inkml:trace>
  <inkml:trace contextRef="#ctx0" brushRef="#br0" timeOffset="171411.26">22916 435 12643 0 0,'0'0'4970'0'0,"0"0"-2728"0"0,0 0-854 0 0,0 0-85 0 0,0 0-179 0 0,0 0-227 0 0,0 0-229 0 0,0 0-194 0 0,0 0-113 0 0,0 0-89 0 0,0 0-55 0 0,0 0-42 0 0,-32 8-43 0 0,-101 26-31 0 0,81-6 1 0 0,48-21-81 0 0,2-5-17 0 0,0-1 0 0 0,0 1 0 0 0,0 0 0 0 0,0 0 0 0 0,1 0 0 0 0,-1 0 0 0 0,0 0 0 0 0,1 1 0 0 0,-1-1 0 0 0,1 1 0 0 0,0-1 0 0 0,0 1 1 0 0,0-1-1 0 0,0 1 0 0 0,0-1 0 0 0,1 1 0 0 0,-1 0 0 0 0,1-1 0 0 0,0 1 0 0 0,0 0 0 0 0,-1 0 0 0 0,2-1 0 0 0,-1 1 0 0 0,0 0 0 0 0,1-1 0 0 0,-1 1 0 0 0,1 0 0 0 0,0-1 0 0 0,0 1 1 0 0,0-1-1 0 0,0 1 0 0 0,0-1 0 0 0,0 1 0 0 0,1-1 0 0 0,-1 0 0 0 0,1 0 0 0 0,0 0 0 0 0,-1 1 0 0 0,1-2 0 0 0,0 1 0 0 0,0 0 0 0 0,1 0 0 0 0,-1-1 0 0 0,0 1 0 0 0,0-1 0 0 0,1 1-4 0 0,11-2 60 0 0,-1 0 0 0 0,0-1 0 0 0,0 0 0 0 0,1-1 0 0 0,-1-1 0 0 0,0 0 0 0 0,-1 0 0 0 0,1-1 0 0 0,-1-1 0 0 0,1 0-1 0 0,-2-1 1 0 0,1 0 0 0 0,0-1 0 0 0,-1-1 0 0 0,-1 1 0 0 0,1-2 0 0 0,-1 1 0 0 0,0-1 0 0 0,-1-1 0 0 0,0 0-1 0 0,-1 0 1 0 0,0-1 0 0 0,0 0 0 0 0,-1 0-60 0 0,-32 102-849 0 0,25-89 840 0 0,0 0 1 0 0,0 0-1 0 0,0-1 1 0 0,0 1 0 0 0,0 0-1 0 0,1 0 1 0 0,-1 0-1 0 0,1 0 1 0 0,-1 0 0 0 0,1 0-1 0 0,0-1 1 0 0,-1 1-1 0 0,1 0 1 0 0,0 0 0 0 0,0-1-1 0 0,0 1 1 0 0,0-1-1 0 0,1 1 1 0 0,-1-1 0 0 0,0 1-1 0 0,1-1 1 0 0,-1 0 0 0 0,1 1-1 0 0,-1-1 1 0 0,1 0-1 0 0,0 0 1 0 0,-1 0 0 0 0,1-1-1 0 0,0 1 1 0 0,0 0-1 0 0,-1-1 1 0 0,1 1 0 0 0,0-1-1 0 0,0 1 1 0 0,0-1-1 0 0,0 0 1 0 0,0 0 0 0 0,0 0-1 0 0,0 0 1 0 0,0 0-1 0 0,0 0 1 0 0,-1 0 0 0 0,1-1-1 0 0,1 1 9 0 0,8-3 70 0 0,0 0-1 0 0,0 0 0 0 0,-1-1 1 0 0,1 0-1 0 0,-1-1 0 0 0,0 0 1 0 0,0-1-1 0 0,0 0 1 0 0,-1-1-1 0 0,0 1 0 0 0,0-2 1 0 0,-1 1-1 0 0,0-1 0 0 0,0-1 1 0 0,0 1-1 0 0,-2-1 0 0 0,1-1 1 0 0,-1 1-1 0 0,5-10-69 0 0,38-44 267 0 0,-39 53-276 0 0,-1-1 1 0 0,0 0-1 0 0,-1 0 1 0 0,0-1-1 0 0,0 0 1 0 0,-2-1 0 0 0,0 0-1 0 0,0 0 1 0 0,-1 0-1 0 0,0 0 1 0 0,-2-1-1 0 0,1 0 1 0 0,-2 0 0 0 0,0 0-1 0 0,0 0 1 0 0,-1 0-1 0 0,-1 0 1 0 0,-1 0 0 0 0,-1-11 8 0 0,1 20-10 0 0,-1 0 1 0 0,1 1 0 0 0,-1-1-1 0 0,0 0 1 0 0,0 1 0 0 0,-1-1-1 0 0,0 1 1 0 0,1 0 0 0 0,-2 0-1 0 0,1 0 1 0 0,0 0 0 0 0,-1 1-1 0 0,1-1 1 0 0,-1 1 0 0 0,0 0 0 0 0,0 0-1 0 0,0 0 1 0 0,-1 1 0 0 0,1-1-1 0 0,-1 1 1 0 0,1 0 0 0 0,-1 0-1 0 0,0 1 1 0 0,0-1 0 0 0,0 1-1 0 0,0 0 1 0 0,0 1 0 0 0,0-1 0 0 0,0 1-1 0 0,0 0 1 0 0,0 0 0 0 0,0 0-1 0 0,0 1 1 0 0,0 0 0 0 0,0 0-1 0 0,0 0 1 0 0,0 1 0 0 0,1-1-1 0 0,-1 1 1 0 0,0 0 0 0 0,1 1-1 0 0,0-1 1 0 0,-1 1 0 0 0,1 0 0 0 0,0 0-1 0 0,0 0 1 0 0,0 0 0 0 0,1 1-1 0 0,-1-1 1 0 0,1 1 0 0 0,0 0-1 0 0,0 0 1 0 0,0 1 0 0 0,0 0 9 0 0,-3 9 66 0 0,1 1 0 0 0,1 0 0 0 0,0 0-1 0 0,1 0 1 0 0,1 0 0 0 0,0 0 0 0 0,1 1 0 0 0,0-1 0 0 0,1 0 0 0 0,1 1 0 0 0,1-1 0 0 0,0 0 0 0 0,1 0 0 0 0,1 0 0 0 0,0 0 0 0 0,1 0 0 0 0,0-1 0 0 0,1 0 0 0 0,1 0 0 0 0,0 0-1 0 0,1-1 1 0 0,1 0 0 0 0,0-1 0 0 0,0 0 0 0 0,1 0 0 0 0,1-1 0 0 0,9 8-66 0 0,68 54 128 0 0,-88-73-252 0 0,1 0 0 0 0,-1 0 0 0 0,0 0 1 0 0,1 0-1 0 0,-1 0 0 0 0,1 0 0 0 0,-1 0 0 0 0,1 0 0 0 0,-1 0 0 0 0,1 0 0 0 0,-1 0 0 0 0,1 0 0 0 0,-1 0 1 0 0,0 0-1 0 0,1-1 0 0 0,-1 1 0 0 0,1 0 0 0 0,-1 0 0 0 0,0 0 0 0 0,1-1 0 0 0,-1 1 0 0 0,1 0 1 0 0,-1-1-1 0 0,0 1 0 0 0,1 0 0 0 0,-1-1 0 0 0,0 1 0 0 0,0 0 0 0 0,1-1 0 0 0,-1 1 0 0 0,0-1 0 0 0,0 1 1 0 0,0 0-1 0 0,1-1 0 0 0,-1 1 0 0 0,0-1 0 0 0,0 1 0 0 0,0-1 0 0 0,0 1 0 0 0,0-1 0 0 0,0 1 0 0 0,0 0 1 0 0,0-1-1 0 0,0 1 0 0 0,0-1 0 0 0,0 1 0 0 0,0-1 0 0 0,0 1 0 0 0,0-1 0 0 0,-1 1 0 0 0,1 0 1 0 0,0-1-1 0 0,0 1 0 0 0,-1-1 124 0 0,2-4-5132 0 0,0 1-7138 0 0</inkml:trace>
  <inkml:trace contextRef="#ctx0" brushRef="#br0" timeOffset="172256.428">23454 497 2353 0 0,'0'0'3012'0'0,"0"0"-923"0"0,0 0-136 0 0,0 0 97 0 0,0 0-45 0 0,0 0-180 0 0,0 0-275 0 0,0 0-240 0 0,0 0-206 0 0,0 0-188 0 0,0 0-137 0 0,0 0-106 0 0,0 0-55 0 0,4 1-14 0 0,3 0-268 0 0,1 1 42 0 0,-1-1 0 0 0,0 0 0 0 0,1 0 0 0 0,-1-1 0 0 0,1 0 1 0 0,-1 0-1 0 0,1 0 0 0 0,-1-1 0 0 0,1-1 0 0 0,-1 1 0 0 0,0-1 0 0 0,7-2-378 0 0,-7 2 57 0 0,0 0-1 0 0,0 0 1 0 0,0-1 0 0 0,-1 0-1 0 0,1 0 1 0 0,-1-1 0 0 0,1 1 0 0 0,-1-1-1 0 0,0-1 1 0 0,-1 1 0 0 0,1-1-1 0 0,-1 0 1 0 0,0 0 0 0 0,0-1-1 0 0,-1 1 1 0 0,1-1 0 0 0,-1 0 0 0 0,0 0-1 0 0,-1-1 1 0 0,0 1 0 0 0,0-1-1 0 0,0 0 1 0 0,-1 0 0 0 0,0 1 0 0 0,0-2-1 0 0,0 1 1 0 0,-1-2-57 0 0,-3 6-3 0 0,0 0-1 0 0,0 1 1 0 0,0-1 0 0 0,0 1 0 0 0,-1 0-1 0 0,1 0 1 0 0,-1 0 0 0 0,1 0 0 0 0,-1 0 0 0 0,0 1-1 0 0,0-1 1 0 0,0 1 0 0 0,0 0 0 0 0,0 0-1 0 0,0 0 1 0 0,0 0 0 0 0,0 0 0 0 0,-1 0-1 0 0,1 1 1 0 0,0 0 0 0 0,0 0 0 0 0,0 0-1 0 0,-1 0 1 0 0,1 0 0 0 0,0 1 0 0 0,0-1-1 0 0,0 1 1 0 0,-2 0 3 0 0,-4 1-12 0 0,-1 1 1 0 0,1 0-1 0 0,0 0 0 0 0,0 1 0 0 0,1 0 0 0 0,-1 0 1 0 0,1 1-1 0 0,0 0 0 0 0,0 1 0 0 0,0 0 1 0 0,1 0-1 0 0,0 0 0 0 0,0 1 0 0 0,1 0 0 0 0,-1 1 1 0 0,2-1-1 0 0,-1 1 0 0 0,1 1 0 0 0,-3 5 12 0 0,6-10 8 0 0,0 1-1 0 0,0-1 0 0 0,0 0 1 0 0,0 1-1 0 0,1-1 0 0 0,0 1 1 0 0,0 0-1 0 0,0-1 0 0 0,1 1 1 0 0,-1 0-1 0 0,1 0 0 0 0,0-1 1 0 0,1 1-1 0 0,-1 0 0 0 0,1-1 1 0 0,0 1-1 0 0,0 0 0 0 0,0-1 1 0 0,1 1-1 0 0,-1-1 0 0 0,1 0 1 0 0,0 1-1 0 0,1-1 0 0 0,1 2-7 0 0,4 1 35 0 0,0 0-1 0 0,1-1 1 0 0,0 0-1 0 0,1-1 1 0 0,-1 0-1 0 0,1 0 1 0 0,0-1-1 0 0,0 0 1 0 0,0-1-1 0 0,1 0 1 0 0,-1-1-1 0 0,1 0 1 0 0,0 0-1 0 0,0-1 1 0 0,-1-1-1 0 0,1 0 1 0 0,0 0-1 0 0,0-1 1 0 0,-1-1-1 0 0,1 1 1 0 0,0-2-1 0 0,-1 1 1 0 0,6-4-35 0 0,107-45-716 0 0,-80 11-7964 0 0,-38 36-2542 0 0</inkml:trace>
  <inkml:trace contextRef="#ctx0" brushRef="#br0" timeOffset="172736.392">24131 317 14067 0 0,'0'0'2893'0'0,"0"0"-1225"0"0,0 0-385 0 0,0 0-12 0 0,0 0-156 0 0,0 0-246 0 0,0 0-227 0 0,0 0-170 0 0,0 0-91 0 0,0 0-49 0 0,0 0-28 0 0,0 0-25 0 0,-23 0-20 0 0,-71 4 12 0 0,35 10 489 0 0,56-14-726 0 0,1 1 0 0 0,0-1 1 0 0,-1 1-1 0 0,1 0 0 0 0,0-1 1 0 0,0 1-1 0 0,0 0 0 0 0,0 0 1 0 0,-1 1-1 0 0,1-1 0 0 0,1 0 1 0 0,-1 1-1 0 0,0-1 1 0 0,0 1-1 0 0,0-1 0 0 0,1 1 1 0 0,-1 0-1 0 0,1 0 0 0 0,-1 0 1 0 0,1-1-1 0 0,0 1 0 0 0,0 1 1 0 0,0-1-1 0 0,0 0 0 0 0,0 0 1 0 0,0 0-1 0 0,1 1 0 0 0,-1-1 1 0 0,1 0-1 0 0,0 0 0 0 0,-1 1 1 0 0,1-1-1 0 0,0 1 0 0 0,0-1 1 0 0,0 0-1 0 0,1 2-34 0 0,42 37 185 0 0,21 2 501 0 0,-62-41-645 0 0,-1 0 1 0 0,0 0-1 0 0,0 0 0 0 0,1 0 1 0 0,-1 0-1 0 0,0 0 1 0 0,-1 0-1 0 0,1 1 0 0 0,0-1 1 0 0,-1 0-1 0 0,1 0 1 0 0,-1 1-1 0 0,1-1 0 0 0,-1 0 1 0 0,0 1-1 0 0,0-1 1 0 0,0 0-1 0 0,-1 1 0 0 0,1-1 1 0 0,0 0-1 0 0,-1 0 1 0 0,0 1-1 0 0,1-1 0 0 0,-1 0 1 0 0,0 0-1 0 0,0 0-41 0 0,-7 6 12 0 0,-1-1 1 0 0,0 0-1 0 0,0-1 0 0 0,-1 0 0 0 0,1 0 0 0 0,-1-1 1 0 0,-1-1-1 0 0,1 0 0 0 0,-1 0 0 0 0,1-1 1 0 0,-1 0-1 0 0,-2 0-12 0 0,-19 1-2233 0 0,33-22-4261 0 0,12 4-4395 0 0,-9 10 309 0 0</inkml:trace>
  <inkml:trace contextRef="#ctx0" brushRef="#br0" timeOffset="173322.352">24293 265 12667 0 0,'0'0'2223'0'0,"0"0"-365"0"0,0 0-147 0 0,0 0-150 0 0,0 0-230 0 0,0 0-256 0 0,0 0-204 0 0,0 0-132 0 0,0 0-96 0 0,0 0-49 0 0,0 0-29 0 0,0 0-55 0 0,0 0-86 0 0,-12 8-69 0 0,-35 22-81 0 0,16 10 638 0 0,31 10-36 0 0,29-9 197 0 0,9 0-330 0 0,26 17-85 0 0,-63-57-647 0 0,1 0 0 0 0,-1 0 0 0 0,1 0 1 0 0,-1 0-1 0 0,0 0 0 0 0,1 1 0 0 0,-1-1 0 0 0,0 0 1 0 0,0 1-1 0 0,0-1 0 0 0,0 0 0 0 0,0 1 0 0 0,0-1 1 0 0,0 1-1 0 0,-1 0 0 0 0,1-1 0 0 0,-1 1 0 0 0,1 0 1 0 0,-1-1-1 0 0,1 1 0 0 0,-1 0 0 0 0,0-1 0 0 0,0 1 0 0 0,0 0 1 0 0,0 0-1 0 0,0-1 0 0 0,0 1 0 0 0,0 0 0 0 0,-1 0 1 0 0,1-1-1 0 0,-1 1 0 0 0,1 0 0 0 0,-1-1 0 0 0,0 1 1 0 0,1-1-1 0 0,-1 1 0 0 0,0-1 0 0 0,0 1 0 0 0,0-1 1 0 0,0 1-1 0 0,0-1 0 0 0,-1 0 0 0 0,1 0 0 0 0,0 1 1 0 0,-1-1-1 0 0,1 0 0 0 0,0 0 0 0 0,-1 0 0 0 0,1-1 1 0 0,-1 1-1 0 0,0 0 0 0 0,1-1 0 0 0,-1 1-11 0 0,-15 5 23 0 0,0-1 0 0 0,0 0 0 0 0,0-1 0 0 0,0-1 0 0 0,-1-1 0 0 0,0-1 0 0 0,1 0 0 0 0,-18-2-23 0 0,-9-21-488 0 0,39 13-3219 0 0,3 0-3672 0 0,2 5-5101 0 0</inkml:trace>
  <inkml:trace contextRef="#ctx0" brushRef="#br0" timeOffset="183406.227">8323 1362 2088 0 0,'0'0'2901'0'0,"0"0"-582"0"0,0 0-89 0 0,0 0 71 0 0,0 0-49 0 0,0 0-270 0 0,0 0-429 0 0,0 0-443 0 0,0 0-292 0 0,0 0-204 0 0,14 5 3260 0 0,-3-2-3526 0 0,1 1 0 0 0,0-2-1 0 0,0 0 1 0 0,0 0-1 0 0,0-1 1 0 0,0 0-1 0 0,0-1 1 0 0,0-1-1 0 0,0 0 1 0 0,10-2-348 0 0,-12 1 59 0 0,1 0 0 0 0,0-1 0 0 0,-1 0 0 0 0,1 0 0 0 0,-1-1 0 0 0,0-1 0 0 0,0 0 0 0 0,-1 0 0 0 0,1-1 0 0 0,-1 0 0 0 0,-1-1 0 0 0,1 0 0 0 0,-1 0 0 0 0,0-1 1 0 0,-1 0-1 0 0,1 0 0 0 0,-2-1 0 0 0,1 0 0 0 0,-1 0 0 0 0,-1 0 0 0 0,1-1 0 0 0,0-3-59 0 0,-5 9-3 0 0,0 0 0 0 0,-1 0 0 0 0,1 0 0 0 0,-1 0 1 0 0,0 0-1 0 0,0-1 0 0 0,0 1 0 0 0,-1 0 0 0 0,1 0 0 0 0,-1 0 0 0 0,0 0 1 0 0,0 0-1 0 0,0 0 0 0 0,-1 0 0 0 0,0 0 0 0 0,1 0 0 0 0,-1 1 0 0 0,-1-1 1 0 0,1 0-1 0 0,0 1 0 0 0,-1 0 0 0 0,0 0 0 0 0,0 0 0 0 0,0 0 0 0 0,0 0 1 0 0,0 0-1 0 0,0 1 0 0 0,-1 0 0 0 0,1-1 0 0 0,-1 1 0 0 0,0 0 0 0 0,0 1 1 0 0,1-1-1 0 0,-1 1 0 0 0,0 0 0 0 0,0 0 0 0 0,0 0 0 0 0,-1 0 0 0 0,1 1 1 0 0,0-1-1 0 0,0 1 0 0 0,-2 0 3 0 0,-4-1-2 0 0,0 1 0 0 0,0-1 0 0 0,-1 2-1 0 0,1-1 1 0 0,0 1 0 0 0,0 1 0 0 0,0 0 0 0 0,0 1 0 0 0,0-1 0 0 0,0 2 0 0 0,1-1 0 0 0,-1 2 0 0 0,1-1 0 0 0,0 1-1 0 0,0 0 1 0 0,1 1 0 0 0,-1 0 0 0 0,1 1 0 0 0,1-1 0 0 0,-1 2 0 0 0,1-1 0 0 0,0 1 0 0 0,0 1 2 0 0,4-1 40 0 0,1-1 1 0 0,0 1-1 0 0,1-1 1 0 0,0 1-1 0 0,0-1 1 0 0,0 1-1 0 0,1 0 1 0 0,0 0-1 0 0,1-1 1 0 0,-1 1-1 0 0,3 5-40 0 0,2 2 94 0 0,0-1 0 0 0,2 1 0 0 0,0-1 0 0 0,0-1 0 0 0,1 1 0 0 0,1-1 0 0 0,0-1 0 0 0,1 0 0 0 0,1 0 0 0 0,-1 0 0 0 0,2-2 0 0 0,0 1 0 0 0,0-2 1 0 0,0 1-96 0 0,-3-5 54 0 0,0 0-1 0 0,1-1 0 0 0,-1 0 1 0 0,1-1-1 0 0,0 1 0 0 0,0-2 1 0 0,0 0-1 0 0,0 0 0 0 0,0 0 1 0 0,0-1-1 0 0,0-1 0 0 0,1 0 1 0 0,-1 0-1 0 0,0-1 0 0 0,2-1-52 0 0,20 1 62 0 0,-6-6-8711 0 0,-20 7 3149 0 0,-1 0-6319 0 0</inkml:trace>
  <inkml:trace contextRef="#ctx0" brushRef="#br0" timeOffset="183842.245">9292 1123 8946 0 0,'0'0'4756'0'0,"0"0"-2056"0"0,0 0-849 0 0,0 0-230 0 0,0 0-172 0 0,0 0-203 0 0,0 0-245 0 0,0 0-214 0 0,0 0-184 0 0,0 0-123 0 0,0 0-53 0 0,0 0-44 0 0,0 0 6 0 0,-9 5 4 0 0,-56 50 1050 0 0,-31 94-501 0 0,7-8-721 0 0,57-100-395 0 0,30-53-4701 0 0,11-57-2504 0 0,2 25-2971 0 0,-7 32 3490 0 0</inkml:trace>
  <inkml:trace contextRef="#ctx0" brushRef="#br0" timeOffset="184175.576">9036 1171 1832 0 0,'0'0'2872'0'0,"0"0"-260"0"0,0 0-209 0 0,0 0-199 0 0,0 0-188 0 0,0 0-156 0 0,0 0-167 0 0,0 0-185 0 0,0 0-170 0 0,0 0-166 0 0,0 0-169 0 0,0 0-130 0 0,0 0-114 0 0,-4-4-109 0 0,-11-14-80 0 0,12 14-87 0 0,3 4-81 0 0,0 0-72 0 0,0 0-56 0 0,0 0-50 0 0,0 0-43 0 0,18 8 813 0 0,-4 0-863 0 0,0 0 0 0 0,0 1 0 0 0,-1 1 0 0 0,-1 0 0 0 0,0 1 0 0 0,0 0 0 0 0,-1 1 1 0 0,0 0-1 0 0,-1 1 0 0 0,-1 0 0 0 0,0 0 0 0 0,-1 1 0 0 0,3 7-131 0 0,26 122 107 0 0,-24-113-2352 0 0,11-55-1850 0 0,-11 13-1490 0 0,-6 5-3768 0 0</inkml:trace>
  <inkml:trace contextRef="#ctx0" brushRef="#br0" timeOffset="184558.281">9674 1138 7170 0 0,'0'0'2971'0'0,"0"0"-779"0"0,0 0-269 0 0,0 0-13 0 0,0 0-73 0 0,0 0-173 0 0,0 0-319 0 0,0 0-347 0 0,0 0-226 0 0,0 0-141 0 0,0 0-94 0 0,0 0-46 0 0,-3-8-33 0 0,-12-24-56 0 0,14 31-363 0 0,0 0-1 0 0,0 0 1 0 0,0 0-1 0 0,0 0 1 0 0,-1 1-1 0 0,1-1 1 0 0,0 0-1 0 0,0 1 1 0 0,-1-1-1 0 0,1 1 1 0 0,-1-1-1 0 0,1 1 1 0 0,0 0-1 0 0,-1-1 0 0 0,1 1 1 0 0,-1 0-1 0 0,1 0 1 0 0,-1 0-1 0 0,1 0 1 0 0,-1 1-1 0 0,1-1 1 0 0,0 0-1 0 0,-1 0 1 0 0,1 1-1 0 0,-1-1 1 0 0,1 1-1 0 0,0-1 1 0 0,-1 1-1 0 0,1 0-38 0 0,-2 0 87 0 0,-8 4-3 0 0,0 1 1 0 0,0 0-1 0 0,0 1 0 0 0,1 0 0 0 0,-1 1 0 0 0,2 0 0 0 0,-1 1 0 0 0,1 0 1 0 0,1 0-1 0 0,0 1 0 0 0,0 0 0 0 0,1 0 0 0 0,0 1 0 0 0,0 0 0 0 0,2 0 1 0 0,-1 1-1 0 0,1-1 0 0 0,1 1 0 0 0,0 0 0 0 0,1 1 0 0 0,0-1 0 0 0,0 10-84 0 0,1-18 14 0 0,1 0 0 0 0,1-1 0 0 0,-1 1 0 0 0,0 0 0 0 0,1 0 0 0 0,0 0 0 0 0,0 0-1 0 0,0 0 1 0 0,1 0 0 0 0,-1 0 0 0 0,1 0 0 0 0,0-1 0 0 0,0 1 0 0 0,0 0 0 0 0,0 0 0 0 0,1-1-1 0 0,0 1 1 0 0,-1-1 0 0 0,1 1 0 0 0,1-1 0 0 0,-1 0 0 0 0,0 0 0 0 0,1 0 0 0 0,-1 0 0 0 0,1 0-1 0 0,0 0 1 0 0,0-1 0 0 0,0 0 0 0 0,1 1 0 0 0,-1-1 0 0 0,0 0 0 0 0,1 0 0 0 0,-1-1 0 0 0,1 1-1 0 0,0-1 1 0 0,0 0 0 0 0,-1 0 0 0 0,1 0 0 0 0,0 0 0 0 0,0-1 0 0 0,0 0-14 0 0,80-18-202 0 0,-35-15-3122 0 0,-43 27 1973 0 0,5-3-2149 0 0,-5 2-3217 0 0,-2 3-5154 0 0</inkml:trace>
  <inkml:trace contextRef="#ctx0" brushRef="#br0" timeOffset="185542.365">9794 1418 8938 0 0,'0'0'4158'0'0,"0"0"-1979"0"0,0 0-660 0 0,0 0 19 0 0,0 0 29 0 0,0 0-111 0 0,0 0-257 0 0,0 0-245 0 0,0 0-159 0 0,0 0-97 0 0,0 0-74 0 0,0 0-70 0 0,0 0-67 0 0,27 0-71 0 0,83-2-65 0 0,-50-14 211 0 0,-51 11-487 0 0,-1-1 1 0 0,1 0-1 0 0,-1 0 0 0 0,0-1 0 0 0,0 0 0 0 0,0-1 0 0 0,-1 1 0 0 0,0-1 0 0 0,-1-1 1 0 0,0 1-1 0 0,0-1 0 0 0,-1 0 0 0 0,0-1 0 0 0,-1 1 0 0 0,2-6-75 0 0,-5 14-1 0 0,0-1-1 0 0,-1 1 0 0 0,1-1 1 0 0,-1 1-1 0 0,1-1 0 0 0,-1 1 1 0 0,0-1-1 0 0,1 1 0 0 0,-1-1 1 0 0,0 0-1 0 0,0 1 0 0 0,0-1 1 0 0,0 1-1 0 0,-1-1 1 0 0,1 1-1 0 0,0-1 0 0 0,-1 0 1 0 0,1 1-1 0 0,-1 0 0 0 0,1-1 1 0 0,-1 1-1 0 0,0-1 0 0 0,0 1 1 0 0,1 0-1 0 0,-1-1 0 0 0,0 1 1 0 0,0 0-1 0 0,0 0 1 0 0,0 0-1 0 0,-1-1 0 0 0,1 1 1 0 0,0 0-1 0 0,0 1 0 0 0,-1-1 1 0 0,1 0-1 0 0,0 0 0 0 0,-1 1 1 0 0,1-1-1 0 0,-1 0 0 0 0,1 1 1 0 0,-1 0-1 0 0,1-1 1 0 0,-1 1-1 0 0,1 0 0 0 0,-1 0 1 0 0,0-1-1 0 0,1 1 0 0 0,-1 1 1 0 0,1-1-1 0 0,-1 0 0 0 0,0 0 2 0 0,-81 20-228 0 0,73-15 221 0 0,1 0 0 0 0,0 1 0 0 0,1 0 0 0 0,0 0 0 0 0,0 0 0 0 0,0 1 0 0 0,0 1 0 0 0,1-1 0 0 0,1 1 0 0 0,-1 0 0 0 0,1 1-1 0 0,1-1 1 0 0,-1 1 0 0 0,1 1 0 0 0,1-1 0 0 0,0 1 0 0 0,0-1 0 0 0,1 1 0 0 0,0 0 0 0 0,1 0 0 0 0,0 0 0 0 0,0 1 0 0 0,1-1 0 0 0,1 5 7 0 0,0-12 1 0 0,0 1 0 0 0,0-1 0 0 0,1 1 0 0 0,-1-1 0 0 0,1 1 0 0 0,0-1 0 0 0,0 1 0 0 0,0-1 0 0 0,1 1 0 0 0,-1-1 0 0 0,1 0 0 0 0,0 0 1 0 0,0 0-1 0 0,0 0 0 0 0,0 0 0 0 0,0 0 0 0 0,0-1 0 0 0,1 1 0 0 0,0-1 0 0 0,-1 1 0 0 0,1-1 0 0 0,0 0 0 0 0,0 0 0 0 0,0 0 0 0 0,0-1 0 0 0,1 1 0 0 0,-1-1 0 0 0,0 0 0 0 0,3 1-1 0 0,23 5 6 0 0,0-1 0 0 0,0-1 0 0 0,0-2 0 0 0,1-1 0 0 0,-1-1 0 0 0,3-2-6 0 0,-24 1-195 0 0,1-1-1 0 0,-1 0 1 0 0,0 0-1 0 0,0-1 0 0 0,1 0 1 0 0,-1 0-1 0 0,-1-1 0 0 0,1 0 1 0 0,0-1-1 0 0,-1 1 0 0 0,1-1 1 0 0,-1-1-1 0 0,0 1 0 0 0,-1-1 1 0 0,1-1-1 0 0,-1 1 0 0 0,0-1 1 0 0,0 0-1 0 0,-1 0 0 0 0,1-1 1 0 0,-2 0-1 0 0,1 0 0 0 0,-1 0 1 0 0,4-7 195 0 0,6-14-1340 0 0,17-35-5625 0 0,-11-4-4689 0 0,-17 57 7947 0 0,2-1 11272 0 0,-1 13 3616 0 0,-3 10-8459 0 0,5 61 1469 0 0,19 35-2393 0 0,-2-9-1100 0 0,-11 139 197 0 0,-12-237-771 0 0,0-1-11 0 0,-10-7 520 0 0,7-1-599 0 0,1 0 0 0 0,0 0 0 0 0,0 0 0 0 0,1 1-1 0 0,0-2 1 0 0,0 1 0 0 0,1 0 0 0 0,0 0 0 0 0,1 0-1 0 0,-1 0 1 0 0,2 0 0 0 0,-1 0-34 0 0,5-17-6 0 0,1 0 1 0 0,1 1 0 0 0,1 0-1 0 0,0 0 1 0 0,2 1 0 0 0,11-16 5 0 0,-19 33-7 0 0,4-12-9 0 0,1 1 0 0 0,1 1-1 0 0,0 0 1 0 0,1 0 0 0 0,1 1-1 0 0,0 0 1 0 0,1 0 0 0 0,0 2-1 0 0,1-1 1 0 0,1 2 0 0 0,0 0-1 0 0,1 0 1 0 0,0 1-1 0 0,1 1 1 0 0,0 1 0 0 0,6-2 16 0 0,-19 10 0 0 0,0 0 0 0 0,-1 0 0 0 0,1 0 0 0 0,0 1 0 0 0,0-1 0 0 0,0 1 0 0 0,0 0 0 0 0,0 0 0 0 0,0 0 0 0 0,0 1 0 0 0,0-1 0 0 0,0 0 0 0 0,0 1 0 0 0,0 0 0 0 0,0 0 0 0 0,0 0 0 0 0,-1 0 0 0 0,1 0 0 0 0,0 1 0 0 0,-1-1 0 0 0,1 1 0 0 0,-1 0 0 0 0,1-1 0 0 0,-1 1 1 0 0,0 0-1 0 0,0 0 0 0 0,0 1 0 0 0,0-1 0 0 0,0 0 0 0 0,0 1 0 0 0,-1-1 0 0 0,1 1 0 0 0,-1 0 0 0 0,0-1 0 0 0,0 1 0 0 0,0 0 0 0 0,0 0 0 0 0,0 0 0 0 0,0 0 0 0 0,-1-1 0 0 0,1 1 0 0 0,-1 0 0 0 0,0 0 0 0 0,0 0 0 0 0,0 0 0 0 0,-1 0 0 0 0,1 0 0 0 0,0 0 0 0 0,-1 0 0 0 0,0 0 0 0 0,0 4 15 0 0,1 0 1 0 0,-2 0-1 0 0,1 0 0 0 0,-1 0 0 0 0,0 0 1 0 0,-1 0-1 0 0,1 0 0 0 0,-1-1 0 0 0,-1 1 1 0 0,1-1-1 0 0,-1 0 0 0 0,0 0 0 0 0,-1 0 1 0 0,1-1-1 0 0,-1 0 0 0 0,0 0 0 0 0,-1 0 1 0 0,1 0-1 0 0,-1-1 0 0 0,0 1 0 0 0,-6 2-15 0 0,-124 56 135 0 0,74-53-523 0 0,70-32-1486 0 0,25-16-297 0 0,-11 13-674 0 0,-2 1-4031 0 0,-13 15-4917 0 0</inkml:trace>
  <inkml:trace contextRef="#ctx0" brushRef="#br0" timeOffset="185894.125">11129 950 16852 0 0,'0'0'3028'0'0,"0"0"-1309"0"0,0 0-498 0 0,0 0-60 0 0,0 0-53 0 0,0 0-129 0 0,0 0-216 0 0,0 0-179 0 0,0 0-96 0 0,0 0-38 0 0,0 0-8 0 0,0 0-45 0 0,0 11-49 0 0,-2 203 995 0 0,-5 46-1193 0 0,-3-193-1089 0 0,-5-101-2436 0 0,-5-31-1470 0 0,8 21-6440 0 0,8 29 696 0 0</inkml:trace>
  <inkml:trace contextRef="#ctx0" brushRef="#br0" timeOffset="186139.238">10934 1204 10498 0 0,'0'0'2869'0'0,"0"0"-522"0"0,0 0-381 0 0,0 0-235 0 0,0 0-216 0 0,0 0-267 0 0,0 0-273 0 0,0 0-230 0 0,0 0-140 0 0,0 0-63 0 0,0 0 0 0 0,0 0-25 0 0,0 0-18 0 0,7 3-46 0 0,149 16 1089 0 0,30-18-2671 0 0,-160 4-663 0 0,-8 0-5328 0 0,-8-5-5080 0 0</inkml:trace>
  <inkml:trace contextRef="#ctx0" brushRef="#br0" timeOffset="190001.207">11799 1105 0 0 0,'0'0'377'0'0,"0"0"254"0"0,0 0 40 0 0,0 0 20 0 0,0 0 18 0 0,0 0 38 0 0,0 0 48 0 0,-3 4 47 0 0,-11 21 1245 0 0,28-21 5806 0 0,8-4-3966 0 0,-19 0-3593 0 0,13-2 184 0 0,-1-1-1 0 0,1-1 1 0 0,-1 0-1 0 0,0-1 0 0 0,0-1 1 0 0,0 0-1 0 0,-1-1 1 0 0,0 0-1 0 0,0-1 1 0 0,3-3-518 0 0,107-85 1292 0 0,-106 69-768 0 0,-24 34 374 0 0,-5 17-858 0 0,1 1 1 0 0,1 0 0 0 0,1 0-1 0 0,1 1 1 0 0,2 0-1 0 0,0 1 1 0 0,2-1 0 0 0,0 7-41 0 0,0-3 55 0 0,-12 346 482 0 0,15-373-536 0 0,-1 12 12 0 0,-1 1 0 0 0,-1-1 1 0 0,0 0-1 0 0,-1 0 0 0 0,0 0 0 0 0,-1-1 1 0 0,-1 1-1 0 0,-2 2-13 0 0,1-5 8 0 0,0-1-1 0 0,-1-1 1 0 0,0 1 0 0 0,0-1-1 0 0,-1-1 1 0 0,0 1 0 0 0,-1-1 0 0 0,0-1-1 0 0,0 0 1 0 0,-4 2-8 0 0,9-6-25 0 0,0-1 0 0 0,-1 1 0 0 0,1-1 0 0 0,-1 0 0 0 0,0-1 0 0 0,1 1 0 0 0,-1-1 0 0 0,0 0-1 0 0,0-1 1 0 0,-1 1 0 0 0,1-1 0 0 0,0 0 0 0 0,0-1 0 0 0,-1 1 0 0 0,-1-1 25 0 0,5-2-31 0 0,0 0 0 0 0,1 0 0 0 0,-1 1 0 0 0,0-2 0 0 0,1 1 0 0 0,-1 0 0 0 0,1 0 0 0 0,-1-1 0 0 0,1 0 0 0 0,0 1 0 0 0,0-1 0 0 0,0 0 0 0 0,1 0 0 0 0,-1 0 0 0 0,1 0 0 0 0,-1 0 0 0 0,1 0 0 0 0,0 0 0 0 0,0-1 0 0 0,1 1 0 0 0,-1 0 0 0 0,1-1 0 0 0,-1 1 0 0 0,1-1 0 0 0,0 1 0 0 0,0 0 0 0 0,1-1 0 0 0,-1 1 0 0 0,1-3 31 0 0,1-16 5 0 0,1 1 0 0 0,1 0 0 0 0,1 0 0 0 0,0 1 0 0 0,2-1 0 0 0,1 1 0 0 0,0 0 0 0 0,1 1 0 0 0,1 0 0 0 0,1 1 0 0 0,0 0 0 0 0,2 0 0 0 0,0 1 0 0 0,1 1 1 0 0,0 0-1 0 0,2 1 0 0 0,3-2-5 0 0,-5 6 33 0 0,0 1 0 0 0,1 0 0 0 0,0 1 0 0 0,1 1 0 0 0,0 1 0 0 0,0 0 1 0 0,9-2-34 0 0,-2 2-54 0 0,0 0 1 0 0,0 2-1 0 0,1 1 0 0 0,-1 1 1 0 0,1 1-1 0 0,0 1 1 0 0,17 1 53 0 0,-28 8-1531 0 0,-1-1-4408 0 0,-6-7 549 0 0,-4 3-5887 0 0</inkml:trace>
  <inkml:trace contextRef="#ctx0" brushRef="#br0" timeOffset="190306.389">12521 1267 12307 0 0,'0'0'2570'0'0,"0"0"-643"0"0,0 0-322 0 0,0 0-114 0 0,0 0-180 0 0,0 0-241 0 0,0 0-255 0 0,0 0-221 0 0,0 0-155 0 0,0 0-85 0 0,-32 27-64 0 0,-93 84-47 0 0,122-110-231 0 0,1 1-1 0 0,0-1 1 0 0,0 0-1 0 0,0 0 1 0 0,0 1-1 0 0,0 0 1 0 0,0-1-1 0 0,1 1 1 0 0,-1 0-1 0 0,0 0 1 0 0,1 0-1 0 0,-1 0 1 0 0,1 0-1 0 0,0 0 1 0 0,0 0-1 0 0,-1 0 1 0 0,1 0-1 0 0,1 1 1 0 0,-1-1-1 0 0,0 1 1 0 0,1-1-1 0 0,-1 0 1 0 0,1 1-1 0 0,0-1 1 0 0,0 1-1 0 0,-1-1 1 0 0,2 1-12 0 0,0 5 81 0 0,0-3-28 0 0,0 0 0 0 0,1 0 0 0 0,-1 0 0 0 0,1 0 0 0 0,1-1 0 0 0,-1 1 1 0 0,0-1-1 0 0,1 0 0 0 0,0 1 0 0 0,0-1 0 0 0,0 0 0 0 0,1-1 0 0 0,-1 1 0 0 0,1-1 0 0 0,0 1 0 0 0,0-1 0 0 0,0 0 0 0 0,0 0 0 0 0,1-1 0 0 0,-1 1 0 0 0,1-1 0 0 0,0 0 1 0 0,-1 0-1 0 0,1-1 0 0 0,0 0 0 0 0,0 1 0 0 0,0-2 0 0 0,0 1 0 0 0,0 0 0 0 0,0-1 0 0 0,0 0 0 0 0,0 0 0 0 0,1-1 0 0 0,-1 1 0 0 0,0-1 0 0 0,0 0 0 0 0,0-1 0 0 0,4-1-52 0 0,-1 1 47 0 0,-1-1 1 0 0,1 0 0 0 0,-1 0 0 0 0,0-1 0 0 0,1 0 0 0 0,-2 0 0 0 0,1-1 0 0 0,-1 0 0 0 0,1 0 0 0 0,-1-1 0 0 0,-1 1-1 0 0,1-1 1 0 0,-1-1 0 0 0,0 1 0 0 0,0-1 0 0 0,-1 0 0 0 0,0 0 0 0 0,0 0 0 0 0,-1 0 0 0 0,0-1 0 0 0,0 1 0 0 0,0-1 0 0 0,-1 0-1 0 0,0 0 1 0 0,-1 0 0 0 0,0 0 0 0 0,0 0 0 0 0,-1 0 0 0 0,0 0 0 0 0,0 0 0 0 0,-1-2-49 0 0,1 6-69 0 0,-1 0 1 0 0,0 1 0 0 0,0-1-1 0 0,0 0 1 0 0,0 1-1 0 0,0-1 1 0 0,-1 1-1 0 0,1 0 1 0 0,-1-1 0 0 0,0 1-1 0 0,0 0 1 0 0,-1 0-1 0 0,1 0 1 0 0,0 0-1 0 0,-1 1 1 0 0,0-1 0 0 0,1 1-1 0 0,-1-1 1 0 0,0 1-1 0 0,0 0 1 0 0,-1 0-1 0 0,1 0 1 0 0,0 1-1 0 0,-1-1 1 0 0,1 1 0 0 0,-1 0-1 0 0,1 0 1 0 0,-1 0-1 0 0,0 0 1 0 0,1 0-1 0 0,-1 1 1 0 0,-3 0 68 0 0,5 0-177 0 0,-1 1 0 0 0,1 0 0 0 0,0-1 0 0 0,-1 1 0 0 0,1 0 0 0 0,0 0 0 0 0,0 1 0 0 0,0-1-1 0 0,0 0 1 0 0,0 1 0 0 0,0-1 0 0 0,0 1 0 0 0,1 0 0 0 0,-1-1 0 0 0,0 1 0 0 0,1 0 0 0 0,0 0 0 0 0,-1 0 0 0 0,1 0 0 0 0,0 0 0 0 0,0 1 0 0 0,0-1 0 0 0,0 0-1 0 0,0 0 1 0 0,1 1 0 0 0,-1-1 0 0 0,1 1 0 0 0,0-1 0 0 0,-1 0 0 0 0,1 1 0 0 0,0-1 177 0 0,-3 26-5155 0 0,4-5-4548 0 0,0-15 3299 0 0</inkml:trace>
  <inkml:trace contextRef="#ctx0" brushRef="#br0" timeOffset="190563.985">12754 1480 1632 0 0,'0'0'3373'0'0,"0"0"-407"0"0,0 0-167 0 0,0 0-237 0 0,0 0-395 0 0,0 0-402 0 0,0 0-274 0 0,0 0-158 0 0,0 0-88 0 0,0 0-93 0 0,0 0-104 0 0,0 0-136 0 0,0 0-140 0 0,5 9-118 0 0,14 25-85 0 0,-26-44 1270 0 0,5 2-1764 0 0,0-1 0 0 0,0 1 0 0 0,1 0 0 0 0,0-1 0 0 0,1 1-1 0 0,0-1 1 0 0,0 1 0 0 0,1-1 0 0 0,0 1 0 0 0,1-1-1 0 0,0 1 1 0 0,0 0 0 0 0,0 0 0 0 0,1 0 0 0 0,0 0 0 0 0,1 0-1 0 0,0 1 1 0 0,0-1 0 0 0,1 1 0 0 0,-1 0 0 0 0,2 1 0 0 0,-1-1-1 0 0,1 1 1 0 0,0 0 0 0 0,0 0 0 0 0,1 1 0 0 0,-1-1 0 0 0,8-3-76 0 0,78-14-1190 0 0,-60 26-2776 0 0,-1 6-5202 0 0,-24-5-3109 0 0</inkml:trace>
  <inkml:trace contextRef="#ctx0" brushRef="#br0" timeOffset="191590.902">13465 1333 9362 0 0,'0'0'2666'0'0,"0"0"-875"0"0,0 0-379 0 0,0 0 39 0 0,0 0 24 0 0,0 0-139 0 0,0 0-303 0 0,0 0-350 0 0,0 0-269 0 0,0 0-163 0 0,0 0-35 0 0,0 0 33 0 0,1 5 76 0 0,13 288 2959 0 0,-16-280-2406 0 0,-3-18 355 0 0,-3-22-409 0 0,7 12-779 0 0,1 1-1 0 0,0-1 0 0 0,1 0 0 0 0,1 0 1 0 0,0 1-1 0 0,0-1 0 0 0,2 1 0 0 0,0-1 1 0 0,1 1-1 0 0,0 0 0 0 0,1 1 0 0 0,0 0 1 0 0,1-1-1 0 0,1 1-44 0 0,125-167 66 0 0,-60 117 18 0 0,-61 118-303 0 0,-8-29-225 0 0,7 20-3318 0 0,11-33-8381 0 0,-17-13 994 0 0</inkml:trace>
  <inkml:trace contextRef="#ctx0" brushRef="#br0" timeOffset="191924.797">14063 1259 5489 0 0,'0'0'4162'0'0,"0"0"-1454"0"0,0 0-577 0 0,0 0-167 0 0,0 0-242 0 0,0 0-266 0 0,0 0-257 0 0,0 0-224 0 0,0 0-177 0 0,0 0-120 0 0,0 0-106 0 0,0 0-82 0 0,-12 8-42 0 0,-37 24-37 0 0,45-28-339 0 0,0-1 0 0 0,0 1-1 0 0,0 0 1 0 0,1 1 0 0 0,-1-1 0 0 0,1 0 0 0 0,0 1 0 0 0,1 0 0 0 0,-1 0 0 0 0,1 0 0 0 0,0 0 0 0 0,0 0 0 0 0,0 0-1 0 0,0 5-71 0 0,-2 3 114 0 0,0 0-31 0 0,0 0 0 0 0,1 0 0 0 0,1 1-1 0 0,0-1 1 0 0,1 1 0 0 0,0-1 0 0 0,1 1 0 0 0,2 11-83 0 0,-1-21 37 0 0,1 0 1 0 0,-1-1 0 0 0,1 1-1 0 0,0-1 1 0 0,1 1-1 0 0,-1-1 1 0 0,0 0 0 0 0,1 0-1 0 0,0 0 1 0 0,0 0 0 0 0,0 0-1 0 0,0-1 1 0 0,0 1-1 0 0,1-1 1 0 0,-1 0 0 0 0,1 0-1 0 0,-1 0 1 0 0,1 0 0 0 0,0-1-1 0 0,-1 1 1 0 0,1-1-1 0 0,0 0 1 0 0,0 0 0 0 0,0-1-1 0 0,0 1 1 0 0,0-1 0 0 0,0 0-1 0 0,0 0 1 0 0,1 0-1 0 0,-1 0 1 0 0,0-1 0 0 0,0 0-1 0 0,0 0 1 0 0,-1 0-1 0 0,1 0 1 0 0,0 0 0 0 0,0-1-1 0 0,-1 0 1 0 0,1 0 0 0 0,0 0-1 0 0,-1 0 1 0 0,0 0-1 0 0,2-2-37 0 0,6-5 76 0 0,0-1-1 0 0,-1 0 0 0 0,0-1 0 0 0,0 0 0 0 0,-1 0 0 0 0,-1-1 0 0 0,0 0 0 0 0,0-1 0 0 0,-2 0 1 0 0,1 0-1 0 0,2-11-75 0 0,15-95 2 0 0,-24 116-46 0 0,0 0 0 0 0,0 0 0 0 0,-1 0 0 0 0,1 0 1 0 0,-1 0-1 0 0,1 0 0 0 0,-1 1 0 0 0,0-1 0 0 0,0 0 0 0 0,0 0 1 0 0,0 1-1 0 0,-1-1 0 0 0,1 1 0 0 0,-1-1 0 0 0,0 1 0 0 0,1-1 1 0 0,-1 1-1 0 0,0 0 0 0 0,-1 0 0 0 0,1 0 0 0 0,0 0 0 0 0,0 0 1 0 0,-1 1-1 0 0,1-1 0 0 0,-1 1 0 0 0,1-1 0 0 0,-1 1 1 0 0,0 0-1 0 0,0 0 0 0 0,1 0 0 0 0,-1 1 0 0 0,-1-1 44 0 0,1 1-226 0 0,0-1-1 0 0,0 1 0 0 0,0 0 1 0 0,0 1-1 0 0,0-1 0 0 0,0 0 0 0 0,0 1 1 0 0,1 0-1 0 0,-1 0 0 0 0,0 0 1 0 0,0 0-1 0 0,0 0 0 0 0,1 0 1 0 0,-1 1-1 0 0,0-1 0 0 0,1 1 1 0 0,0 0-1 0 0,-1 0 0 0 0,1 0 1 0 0,0 0-1 0 0,-1 1 227 0 0,-10 13-2548 0 0,4-4-3493 0 0,1-1-5566 0 0</inkml:trace>
  <inkml:trace contextRef="#ctx0" brushRef="#br0" timeOffset="192226.691">14293 1381 12291 0 0,'0'0'2984'0'0,"0"0"-713"0"0,0 0-380 0 0,0 0-270 0 0,0 0-270 0 0,0 0-306 0 0,0 0-308 0 0,0 0-232 0 0,0 0-140 0 0,0 0-85 0 0,0 0-14 0 0,0 0 2 0 0,0 0-13 0 0,3 9-31 0 0,11 67 178 0 0,-13-72-358 0 0,0-1-1 0 0,0 1 0 0 0,0 0 1 0 0,1 0-1 0 0,0 0 0 0 0,-1-1 0 0 0,1 1 1 0 0,0-1-1 0 0,0 1 0 0 0,1-1 1 0 0,-1 0-1 0 0,1 0 0 0 0,0 0 0 0 0,0 0 1 0 0,0 0-1 0 0,0 0 0 0 0,0-1 1 0 0,0 0-1 0 0,1 0 0 0 0,-1 0 1 0 0,1 0-1 0 0,0 0 0 0 0,-1-1 0 0 0,1 1 1 0 0,0-1-1 0 0,0 0 0 0 0,0 0 1 0 0,0-1-1 0 0,0 1 0 0 0,3-1-43 0 0,1 1 104 0 0,0 0-1 0 0,0-1 1 0 0,0 0-1 0 0,0 0 1 0 0,0-1 0 0 0,0 0-1 0 0,0-1 1 0 0,0 1-1 0 0,-1-2 1 0 0,1 1 0 0 0,-1-1-1 0 0,1 0 1 0 0,-1 0-1 0 0,0-1 1 0 0,2-2-104 0 0,0-1 63 0 0,1-1 0 0 0,-1 0 0 0 0,-1-1 0 0 0,0 0 0 0 0,0-1 1 0 0,-1 1-1 0 0,0-1 0 0 0,-1-1 0 0 0,0 1 0 0 0,0-1 0 0 0,-1 0 0 0 0,-1-1 0 0 0,3-9-63 0 0,-1-1 57 0 0,-5 19-3736 0 0,-1 2-4088 0 0,0 5-4135 0 0</inkml:trace>
  <inkml:trace contextRef="#ctx0" brushRef="#br0" timeOffset="192933.182">15024 1351 17764 0 0,'0'0'1872'0'0,"0"0"-473"0"0,0 0-233 0 0,0 0-129 0 0,0 0-134 0 0,0 0-144 0 0,0 0-147 0 0,0 0-124 0 0,0 0-86 0 0,0 0-80 0 0,0 0-78 0 0,0 0-13 0 0,0 0-25 0 0,-18-2-14 0 0,-59-7-16 0 0,75 9-164 0 0,-1 0 1 0 0,1-1 0 0 0,-1 1 0 0 0,1 0 0 0 0,-1 0 0 0 0,0 1 0 0 0,1-1 0 0 0,-1 0 0 0 0,1 1-1 0 0,-1 0 1 0 0,1-1 0 0 0,0 1 0 0 0,-1 0 0 0 0,1 0 0 0 0,0 0 0 0 0,-1 1 0 0 0,1-1-1 0 0,0 1 1 0 0,0-1 0 0 0,0 1 0 0 0,0 0 0 0 0,0 0-13 0 0,-7 6 65 0 0,1-2-53 0 0,1 0 0 0 0,0 0 1 0 0,1 0-1 0 0,-1 1 0 0 0,1 0 1 0 0,0 1-1 0 0,1-1 0 0 0,0 1 1 0 0,0 0-1 0 0,1 0 1 0 0,0 1-1 0 0,0-1 0 0 0,1 1 1 0 0,0 0-1 0 0,0 0 0 0 0,1 0 1 0 0,0 0-1 0 0,1 0 0 0 0,0 0 1 0 0,1 1-1 0 0,0-1 0 0 0,0 0 1 0 0,1 5-13 0 0,-1-11 4 0 0,1 0 0 0 0,-1 0 1 0 0,1 0-1 0 0,0 0 0 0 0,0 0 1 0 0,0 0-1 0 0,0-1 0 0 0,0 1 0 0 0,0 0 1 0 0,1-1-1 0 0,0 1 0 0 0,-1 0 1 0 0,1-1-1 0 0,0 0 0 0 0,0 1 1 0 0,0-1-1 0 0,0 0 0 0 0,1 0 1 0 0,-1 0-1 0 0,1-1 0 0 0,-1 1 0 0 0,1-1 1 0 0,0 1-1 0 0,-1-1 0 0 0,1 0 1 0 0,0 0-1 0 0,0 0 0 0 0,0 0 1 0 0,0 0-1 0 0,0-1 0 0 0,0 1 1 0 0,0-1-1 0 0,0 0 0 0 0,2 0-4 0 0,4 0 55 0 0,0-1 0 0 0,0 1 0 0 0,0-2-1 0 0,-1 1 1 0 0,1-2 0 0 0,0 1 0 0 0,-1-1 0 0 0,0 0 0 0 0,1-1-1 0 0,-1 1 1 0 0,2-3-55 0 0,186-127 760 0 0,-143 100-681 0 0,-41 78-127 0 0,5 130 141 0 0,-10 32-25 0 0,-8-193-61 0 0,-1 1 0 0 0,0-1 0 0 0,-1 0 0 0 0,-1-1-1 0 0,0 1 1 0 0,-1-1 0 0 0,0 1 0 0 0,-1-1-1 0 0,-1-1 1 0 0,0 1 0 0 0,-1-1 0 0 0,0-1 0 0 0,0 1-1 0 0,-2-1 1 0 0,1-1 0 0 0,-1 0 0 0 0,-1 0 0 0 0,0-1-1 0 0,0 0 1 0 0,-1-1 0 0 0,0 0 0 0 0,0-1-1 0 0,-5 2-6 0 0,11-6 7 0 0,1-1-1 0 0,-1 1 1 0 0,1-1-1 0 0,-1 0 1 0 0,0-1-1 0 0,0 0 1 0 0,0 0-1 0 0,0 0 1 0 0,0 0-1 0 0,0-1 1 0 0,0 0-1 0 0,0 0 1 0 0,0-1-1 0 0,0 0-6 0 0,-1-46-67 0 0,64-87 39 0 0,181-342-2099 0 0,-211 412-837 0 0,-19 36-6709 0 0,-6 23-2516 0 0</inkml:trace>
  <inkml:trace contextRef="#ctx0" brushRef="#br0" timeOffset="193427.261">15517 987 13339 0 0,'0'0'1486'0'0,"0"0"-236"0"0,0 0-56 0 0,0 0 1 0 0,0 0-36 0 0,0 0-115 0 0,0 0-141 0 0,0 0-116 0 0,0 0-103 0 0,0 0-111 0 0,0 0-89 0 0,0 0-65 0 0,-3 0-39 0 0,1 0-304 0 0,0 1-1 0 0,0-1 0 0 0,0 1 0 0 0,0-1 0 0 0,0 1 0 0 0,0 0 1 0 0,0 0-1 0 0,0 0 0 0 0,0 0 0 0 0,1 0 0 0 0,-1 0 1 0 0,0 0-1 0 0,1 1 0 0 0,-1-1 0 0 0,1 0 0 0 0,-1 1 1 0 0,1 0-1 0 0,0-1 0 0 0,0 1 0 0 0,-1 0 0 0 0,1-1 0 0 0,0 1 1 0 0,1 0-1 0 0,-1 0 0 0 0,0 0 0 0 0,1 0 0 0 0,-1 0 1 0 0,1 0-1 0 0,-1 1-75 0 0,-5 20 210 0 0,2-1 0 0 0,0 1 0 0 0,2 0 0 0 0,0 1 0 0 0,1-1 0 0 0,2 0 1 0 0,0 0-1 0 0,2 1 0 0 0,1 3-210 0 0,6 198 313 0 0,-11-156-213 0 0,1-68-78 0 0,0-1 20 0 0,11-8 250 0 0,89-95-102 0 0,10 37-178 0 0,-109 66-11 0 0,1-1 0 0 0,-1 0 0 0 0,0 1 0 0 0,0-1 0 0 0,0 1 0 0 0,1-1 0 0 0,-1 1 0 0 0,0 0 0 0 0,1-1 1 0 0,-1 1-1 0 0,0 0 0 0 0,0 0 0 0 0,1 0 0 0 0,-1 0 0 0 0,0 0 0 0 0,1 0 0 0 0,-1 0 0 0 0,0 0 0 0 0,1 1 0 0 0,-1-1 0 0 0,0 0 1 0 0,0 1-1 0 0,1-1 0 0 0,-1 1 0 0 0,0 0 0 0 0,0-1 0 0 0,0 1 0 0 0,0 0 0 0 0,0 0 0 0 0,1-1 0 0 0,-2 1 0 0 0,1 0 0 0 0,0 0 1 0 0,0 0-1 0 0,0 0 0 0 0,0 1 0 0 0,-1-1 0 0 0,1 0 0 0 0,0 0 0 0 0,-1 0 0 0 0,1 0 0 0 0,-1 1 0 0 0,1-1 0 0 0,-1 0 0 0 0,0 1 0 0 0,0-1 1 0 0,1 1-2 0 0,1 74 86 0 0,-3-54-69 0 0,1-10-124 0 0,-1-11 47 0 0,0 0 0 0 0,1 1 0 0 0,0-1 0 0 0,-1 1-1 0 0,1-1 1 0 0,0 1 0 0 0,-1-1 0 0 0,1 1 0 0 0,0-1-1 0 0,0 1 1 0 0,0-1 0 0 0,1 1 0 0 0,-1-1-1 0 0,0 1 1 0 0,0-1 0 0 0,1 0 0 0 0,-1 1 0 0 0,1-1-1 0 0,-1 1 1 0 0,1-1 0 0 0,0 0 0 0 0,0 1-1 0 0,-1-1 1 0 0,1 0 0 0 0,0 0 0 0 0,0 0 0 0 0,0 0-1 0 0,0 1 1 0 0,0-2 0 0 0,1 1 0 0 0,-1 0 0 0 0,0 0-1 0 0,0 0 1 0 0,1 0 0 0 0,-1-1 0 0 0,0 1-1 0 0,1 0 1 0 0,0-1 60 0 0,7 0-1817 0 0,-2 0-4286 0 0,-3 0-5874 0 0</inkml:trace>
  <inkml:trace contextRef="#ctx0" brushRef="#br0" timeOffset="210062.251">16285 1399 0 0 0,'0'0'604'0'0,"0"0"760"0"0,0 0 231 0 0,0 0 54 0 0,0 0-1 0 0,0 0-89 0 0,0 0-43 0 0,0 0 11 0 0,0 0-17 0 0,2 3-50 0 0,25 75 4005 0 0,-24 58-3349 0 0,-4-121-1976 0 0,0 7 38 0 0,-1-1-1 0 0,0 1 1 0 0,-2-1 0 0 0,-1 0 0 0 0,0 0 0 0 0,-2 0 0 0 0,0-1 0 0 0,-9 17-178 0 0,16-37 29 0 0,0 1 0 0 0,0-1 0 0 0,-1 0 0 0 0,1 1 0 0 0,0-1 0 0 0,0 0 0 0 0,-1 1 0 0 0,1-1 0 0 0,0 0 0 0 0,-1 1 0 0 0,1-1 0 0 0,0 0 0 0 0,-1 0 0 0 0,1 1 0 0 0,0-1 0 0 0,-1 0 0 0 0,1 0 0 0 0,0 0 0 0 0,-1 1 0 0 0,1-1 0 0 0,-1 0 0 0 0,1 0 0 0 0,0 0 0 0 0,-1 0 0 0 0,1 0 0 0 0,-1 0 0 0 0,1 0 0 0 0,-1 0 0 0 0,1 0 0 0 0,0 0 0 0 0,-1 0 0 0 0,1 0 0 0 0,-1 0 0 0 0,1 0 0 0 0,-1 0 0 0 0,1-1 0 0 0,0 1 0 0 0,-1 0 0 0 0,1 0 0 0 0,0 0 0 0 0,-1-1 0 0 0,1 1 0 0 0,0 0 0 0 0,-1 0 0 0 0,1-1 0 0 0,0 1 0 0 0,-1 0 0 0 0,1-1 0 0 0,0 1 0 0 0,0 0 0 0 0,-1-1 0 0 0,1 1 0 0 0,0 0 0 0 0,0-1 0 0 0,0 1 0 0 0,0-1 0 0 0,-1 1 0 0 0,1-1 0 0 0,0 1 0 0 0,0 0 0 0 0,0-1 0 0 0,0 1 0 0 0,0-1 0 0 0,0 1 0 0 0,0-1-29 0 0,-10-27 293 0 0,11 5-259 0 0,0-1 0 0 0,2 2 1 0 0,1-1-1 0 0,1 0 1 0 0,1 1-1 0 0,0 0 1 0 0,2 0-1 0 0,1 0 0 0 0,0 1 1 0 0,2 1-1 0 0,10-16-34 0 0,-9 7 12 0 0,1 1 0 0 0,2 1 0 0 0,1 0 0 0 0,1 1 0 0 0,1 1 0 0 0,1 1 0 0 0,1 0 0 0 0,1 1 0 0 0,1 2 0 0 0,1 0 0 0 0,1 1 0 0 0,1 1 0 0 0,1 2 0 0 0,9-4-12 0 0,-34 20 2 0 0,0 0 0 0 0,0 1 0 0 0,0-1 0 0 0,1 1 0 0 0,-1-1 0 0 0,0 1 0 0 0,0 0 0 0 0,1-1 0 0 0,-1 1 0 0 0,0 0 0 0 0,1 0 0 0 0,-1 0 0 0 0,0 0 1 0 0,1 0-1 0 0,-1 0 0 0 0,0 0 0 0 0,1 1 0 0 0,-1-1 0 0 0,0 0 0 0 0,0 1 0 0 0,1-1 0 0 0,-1 1 0 0 0,0-1 0 0 0,0 1 0 0 0,0 0 0 0 0,1-1 0 0 0,-1 1 0 0 0,0 0 0 0 0,0 0 0 0 0,0 0 0 0 0,0 0 0 0 0,-1 0 0 0 0,1 0 0 0 0,0 0 0 0 0,0 0 0 0 0,0 0 0 0 0,-1 0 0 0 0,1 0 0 0 0,-1 1 0 0 0,1-1 0 0 0,-1 0 0 0 0,1 0 0 0 0,-1 1 0 0 0,0 0-2 0 0,7 63 291 0 0,-7-64-281 0 0,-2 16 49 0 0,-1 0 1 0 0,-1 0-1 0 0,-1 0 0 0 0,0 0 1 0 0,-1-1-1 0 0,0 0 1 0 0,-2-1-1 0 0,0 1 0 0 0,-10 13-59 0 0,-81 99 493 0 0,99-126-508 0 0,-1-1 1 0 0,1 0-1 0 0,-1 0 1 0 0,1 1-1 0 0,-1-1 1 0 0,1 0 0 0 0,-1 0-1 0 0,0 0 1 0 0,0 0-1 0 0,1 0 1 0 0,-1 0-1 0 0,0 0 1 0 0,0 0-1 0 0,0 0 1 0 0,0 0 0 0 0,0 0-1 0 0,-1 0 1 0 0,1-1-1 0 0,0 1 1 0 0,0-1-1 0 0,0 1 1 0 0,-1-1-1 0 0,1 1 1 0 0,0-1 0 0 0,0 1-1 0 0,-1-1 1 0 0,1 0-1 0 0,0 0 1 0 0,-1 0-1 0 0,1 0 1 0 0,0 0 0 0 0,-1 0-1 0 0,1 0 1 0 0,0 0-1 0 0,-1-1 1 0 0,1 1-1 0 0,0 0 1 0 0,-1-1-1 0 0,1 1 1 0 0,0-1 0 0 0,0 1-1 0 0,-1-1 1 0 0,1 0-1 0 0,0 1 1 0 0,0-1-1 0 0,0 0 1 0 0,0 0 0 0 0,0 0-1 0 0,0 0 1 0 0,0 0-1 0 0,1 0 1 0 0,-1 0 14 0 0,4-60-3569 0 0,3 41-786 0 0,2-1-4594 0 0,-5 14-1144 0 0</inkml:trace>
  <inkml:trace contextRef="#ctx0" brushRef="#br0" timeOffset="210978.674">17171 1300 8002 0 0,'0'0'1879'0'0,"0"0"-219"0"0,0 0-13 0 0,0 0-9 0 0,0 0-134 0 0,0 0-198 0 0,0 0-225 0 0,0 0-176 0 0,0 0-113 0 0,0 0-111 0 0,0 0-57 0 0,-32 11-66 0 0,-100 36-51 0 0,53-3 482 0 0,64-28-722 0 0,8-10-145 0 0,1-2-84 0 0,1-1-1 0 0,0 1 0 0 0,0 0 1 0 0,1 0-1 0 0,-1 1 0 0 0,1-1 1 0 0,0 1-1 0 0,0 0 1 0 0,1 0-1 0 0,-1 0 0 0 0,1 1 1 0 0,0-1-1 0 0,0 1 0 0 0,1 0 1 0 0,0-1-1 0 0,0 1 0 0 0,0 0 1 0 0,1 1-1 0 0,0-1 0 0 0,0 0 1 0 0,0 0-1 0 0,1 0 0 0 0,0 4-37 0 0,2-7 23 0 0,1-1-1 0 0,-1 0 1 0 0,0 0 0 0 0,1 0-1 0 0,-1 0 1 0 0,1 0-1 0 0,0-1 1 0 0,-1 1-1 0 0,1-1 1 0 0,0 0-1 0 0,0 1 1 0 0,0-1 0 0 0,0-1-1 0 0,0 1 1 0 0,0 0-1 0 0,1-1 1 0 0,-1 1-1 0 0,0-1 1 0 0,0 0-1 0 0,0 0 1 0 0,0-1 0 0 0,1 1-1 0 0,-1-1 1 0 0,3 0-23 0 0,3 1 82 0 0,10-3-12 0 0,-1-1 0 0 0,1 0 0 0 0,-1-2 0 0 0,1 0 0 0 0,-2-1 0 0 0,1-1 0 0 0,-1 0 0 0 0,0-2 0 0 0,-1 0 0 0 0,0 0 0 0 0,0-2 0 0 0,-1 0 0 0 0,-1 0 0 0 0,8-10-70 0 0,16-10 89 0 0,40-37 53 0 0,-77 68-152 0 0,-1 1-8 0 0,0 0-6 0 0,-6 140 80 0 0,6-136-46 0 0,0 1-1 0 0,1-1 1 0 0,-1 1-1 0 0,1-1 0 0 0,0 0 1 0 0,0 1-1 0 0,1-1 0 0 0,-1 0 1 0 0,1 0-1 0 0,0 0 0 0 0,0 0 1 0 0,0 0-1 0 0,1 0 1 0 0,-1 0-1 0 0,1-1 0 0 0,0 1 1 0 0,0-1-1 0 0,0 0 0 0 0,1 0 1 0 0,-1 0-1 0 0,1 0 1 0 0,-1-1-1 0 0,1 1 0 0 0,0-1 1 0 0,0 0-1 0 0,0 0 0 0 0,0-1 1 0 0,0 1-1 0 0,1-1 1 0 0,-1 0-1 0 0,0 0 0 0 0,1 0 1 0 0,-1 0-1 0 0,1-1 0 0 0,-1 0 1 0 0,1 0-1 0 0,-1 0 0 0 0,3-1-9 0 0,4 0 72 0 0,1-2 0 0 0,-1 1 0 0 0,1-2-1 0 0,-1 1 1 0 0,0-2 0 0 0,0 1-1 0 0,-1-1 1 0 0,1-1 0 0 0,-1 0 0 0 0,0-1-1 0 0,-1 0 1 0 0,0 0 0 0 0,6-6-72 0 0,0-2 88 0 0,-2 1 1 0 0,0-2-1 0 0,-1 0 1 0 0,-1 0-1 0 0,0-1 0 0 0,-1-1 1 0 0,-1 1-1 0 0,4-13-88 0 0,-1 7 40 0 0,7-13-6 0 0,-1-2 0 0 0,-1 0 0 0 0,-2-1 0 0 0,-2 0 1 0 0,-2-1-1 0 0,-1-1 0 0 0,-2 1 0 0 0,-2-1 1 0 0,0-29-35 0 0,-6 69 5 0 0,1 0 1 0 0,0 0 0 0 0,-1 0-1 0 0,0 0 1 0 0,1 0 0 0 0,-1-1 0 0 0,0 1-1 0 0,1 0 1 0 0,-1 0 0 0 0,0-1-1 0 0,0 1 1 0 0,0 0 0 0 0,0 0-1 0 0,0-1 1 0 0,-1 1 0 0 0,1 0 0 0 0,0 0-1 0 0,-1-1 1 0 0,1 1 0 0 0,0 0-1 0 0,-1 0 1 0 0,1 0 0 0 0,-1 0 0 0 0,0 0-1 0 0,1 0 1 0 0,-1 0 0 0 0,0 0-1 0 0,0 0 1 0 0,0 0 0 0 0,0 0-1 0 0,1 0 1 0 0,-1 0 0 0 0,0 0 0 0 0,-1 1-1 0 0,1-1 1 0 0,0 0 0 0 0,0 1-1 0 0,0-1 1 0 0,0 1 0 0 0,0 0 0 0 0,-1-1-1 0 0,1 1 1 0 0,0 0 0 0 0,0-1-1 0 0,0 1 1 0 0,-1 0 0 0 0,1 0 0 0 0,0 0-1 0 0,-1 0 1 0 0,1 0 0 0 0,0 1-1 0 0,0-1 1 0 0,0 0 0 0 0,-1 1-1 0 0,1-1 1 0 0,0 0 0 0 0,0 1 0 0 0,0-1-1 0 0,0 1 1 0 0,0 0 0 0 0,-1 0-6 0 0,-8 14 8 0 0,0 0-1 0 0,2 0 1 0 0,0 1 0 0 0,1 0 0 0 0,0 1 0 0 0,1 0 0 0 0,1 0 0 0 0,1 0 0 0 0,0 0 0 0 0,2 1 0 0 0,-1-1 0 0 0,2 1 0 0 0,1 0-1 0 0,0-1 1 0 0,1 1 0 0 0,3 15-8 0 0,48 127 186 0 0,-41-137-171 0 0,-2 1 1 0 0,0 0-1 0 0,-2 1 1 0 0,0-1 0 0 0,-2 1-1 0 0,1 13-15 0 0,-2 10 75 0 0,-4-48-101 0 0,0 0-6 0 0,0 0-1 0 0,-5-73-5064 0 0,5 70 4793 0 0,0-24-3216 0 0,0 9-2103 0 0,0 7-3461 0 0</inkml:trace>
  <inkml:trace contextRef="#ctx0" brushRef="#br0" timeOffset="211234.123">17533 1138 7794 0 0,'0'0'2886'0'0,"0"0"-427"0"0,0 0-237 0 0,0 0-119 0 0,0 0-251 0 0,0 0-374 0 0,0 0-411 0 0,0 0-311 0 0,0 0-244 0 0,0 0-116 0 0,0 0 12 0 0,0 0 20 0 0,0 0 54 0 0,10 2 23 0 0,159 14 1346 0 0,-132-15-2095 0 0,1-2-1 0 0,0-2 0 0 0,-1-1 1 0 0,0-2-1 0 0,25-8 245 0 0,-22-8-3278 0 0,-16 4-4491 0 0,-22 17 6764 0 0,7-4-10262 0 0</inkml:trace>
  <inkml:trace contextRef="#ctx0" brushRef="#br0" timeOffset="214351.145">18356 1226 0 0 0,'0'0'659'0'0,"0"0"517"0"0,0 0 116 0 0,0 0 39 0 0,0 0 82 0 0,0 0 36 0 0,0 0 0 0 0,0 0-14 0 0,0 0-29 0 0,0 0-7 0 0,0 0-18 0 0,4-2-74 0 0,12-5-118 0 0,-12-24 4907 0 0,-6 28-5955 0 0,0 0 1 0 0,0 0-1 0 0,0 0 0 0 0,-1 0 0 0 0,1 1 0 0 0,-1-1 0 0 0,1 1 1 0 0,-1 0-1 0 0,0 0 0 0 0,0 0 0 0 0,0 0 0 0 0,0 0 0 0 0,-1 1 0 0 0,1-1 1 0 0,0 1-1 0 0,-1 0 0 0 0,1 0 0 0 0,0 0 0 0 0,-1 1 0 0 0,1-1 1 0 0,-1 1-1 0 0,0 0 0 0 0,1 0 0 0 0,-1 0 0 0 0,1 0 0 0 0,-1 0 1 0 0,1 1-1 0 0,-1 0 0 0 0,0 0-141 0 0,-1-1 118 0 0,-9 2-24 0 0,1 0 1 0 0,-1 2-1 0 0,1-1 1 0 0,0 2-1 0 0,0-1 1 0 0,0 2 0 0 0,0 0-1 0 0,1 0 1 0 0,0 2-1 0 0,-6 4-94 0 0,3-3 87 0 0,11-6-65 0 0,-1 1 0 0 0,1 0 0 0 0,1 0 0 0 0,-1 0-1 0 0,0 0 1 0 0,1 0 0 0 0,0 1 0 0 0,0 0 0 0 0,0-1 0 0 0,1 1 0 0 0,-1 0-1 0 0,1 0 1 0 0,1 1 0 0 0,-1-1 0 0 0,1 0 0 0 0,-1 1 0 0 0,2-1 0 0 0,-1 1 0 0 0,0-1-1 0 0,1 1 1 0 0,0-1 0 0 0,1 1 0 0 0,-1-1 0 0 0,1 1 0 0 0,0 0-22 0 0,1 1 54 0 0,0 0-1 0 0,1 0 1 0 0,0-1 0 0 0,0 1 0 0 0,0-1 0 0 0,1 0 0 0 0,0 1-1 0 0,0-2 1 0 0,1 1 0 0 0,0 0 0 0 0,-1-1 0 0 0,2 0 0 0 0,-1 0-1 0 0,1-1 1 0 0,0 1 0 0 0,0-1 0 0 0,0 0 0 0 0,0-1 0 0 0,0 0-1 0 0,1 0 1 0 0,0 0 0 0 0,2 0-54 0 0,4 1 81 0 0,-1-1 0 0 0,1-1 0 0 0,0 0 0 0 0,0-1 1 0 0,0 0-1 0 0,0-1 0 0 0,0-1 0 0 0,-1 0 0 0 0,1 0 0 0 0,0-2 0 0 0,0 1 0 0 0,-1-2 0 0 0,1 1 0 0 0,-1-2 1 0 0,0 0-1 0 0,2-1-81 0 0,-12-2-881 0 0,-9 5-3273 0 0,7 3 1434 0 0,0 0-3546 0 0,0 0-6015 0 0</inkml:trace>
  <inkml:trace contextRef="#ctx0" brushRef="#br0" timeOffset="-214164.184">18704 825 8586 0 0,'0'0'1968'0'0,"0"0"-213"0"0,0 0-122 0 0,0 0 3 0 0,0 0-98 0 0,0 0-227 0 0,0 0-278 0 0,0 0-227 0 0,0 0-133 0 0,0 0-93 0 0,0 0-40 0 0,0 0-21 0 0,0 0-41 0 0,-3 7-8 0 0,-9 23-30 0 0,9 25 3860 0 0,-3 368-2119 0 0,-5-243-2101 0 0,11-179-88 0 0,0-1 4 0 0,0 0 22 0 0,0 0 28 0 0,0 0-9 0 0,0 0 6 0 0,42-41 250 0 0,82-69-161 0 0,-51 81-155 0 0,-34 28 69 0 0,-12 50 18 0 0,-21 68 242 0 0,-6-59-188 0 0,0-57-122 0 0,7 0-493 0 0,3 1-1618 0 0,-1-1-4203 0 0,-5-1-6037 0 0</inkml:trace>
  <inkml:trace contextRef="#ctx0" brushRef="#br0" timeOffset="-212504.624">18465 2485 1656 0 0,'0'0'3286'0'0,"0"0"-1172"0"0,0 0-311 0 0,0 0 74 0 0,0 0 64 0 0,0 0-54 0 0,0 0-238 0 0,0 0-288 0 0,0 0-298 0 0,0 0-231 0 0,0 0-142 0 0,8-8 355 0 0,-6 5 2068 0 0,8 33-1586 0 0,-7-13-1319 0 0,-1 0 1 0 0,0 0-1 0 0,-1 0 0 0 0,-1 0 0 0 0,-1 0 0 0 0,0 0 0 0 0,-1 0 1 0 0,-1 0-1 0 0,0-1 0 0 0,-2 1 0 0 0,0-1-208 0 0,-67 186 395 0 0,55-105-257 0 0,47-97 352 0 0,72-34-1 0 0,-59 15-382 0 0,-35 16-93 0 0,2-1 9 0 0,-1-1-1 0 0,1 2 1 0 0,0-1 0 0 0,0 1 0 0 0,1 1-1 0 0,-1 0 1 0 0,0 1 0 0 0,1 0 0 0 0,0 0-1 0 0,-1 1 1 0 0,1 0 0 0 0,1 1-23 0 0,39 32 49 0 0,-39-29-194 0 0,-21-9-1902 0 0,6 3-977 0 0,2 1-3694 0 0,1 1-5708 0 0</inkml:trace>
  <inkml:trace contextRef="#ctx0" brushRef="#br0" timeOffset="-212049.289">18930 2824 8610 0 0,'0'0'1874'0'0,"0"0"-129"0"0,0 0 58 0 0,0 0-49 0 0,0 0-190 0 0,0 0-278 0 0,0 0-331 0 0,0 0-199 0 0,0 0-107 0 0,0 0-43 0 0,0 0 9 0 0,0 0-16 0 0,-31 37 2652 0 0,26-29-3151 0 0,1-1 0 0 0,1 1 0 0 0,-1 0 0 0 0,1 1 0 0 0,1-1 0 0 0,-1 1 0 0 0,1-1 0 0 0,1 1 0 0 0,0 0 0 0 0,0-1 0 0 0,1 1 0 0 0,0 5-100 0 0,1-12 27 0 0,1 1 1 0 0,-1-1-1 0 0,1 0 0 0 0,0 0 0 0 0,0 1 1 0 0,0-2-1 0 0,0 1 0 0 0,0 0 0 0 0,1 0 1 0 0,-1-1-1 0 0,0 1 0 0 0,1-1 0 0 0,-1 0 1 0 0,1 1-1 0 0,0-1 0 0 0,-1 0 0 0 0,1-1 1 0 0,0 1-1 0 0,-1 0 0 0 0,1-1 0 0 0,0 0 1 0 0,0 1-1 0 0,0-1 0 0 0,0 0 0 0 0,-1-1 0 0 0,1 1 1 0 0,0 0-1 0 0,0-1 0 0 0,-1 1 0 0 0,2-1-27 0 0,2 1 77 0 0,6-2 20 0 0,1-1 1 0 0,0 0-1 0 0,-1 0 1 0 0,0-1 0 0 0,0-1-1 0 0,0 0 1 0 0,0-1 0 0 0,-1 0-1 0 0,0-1 1 0 0,0 0-1 0 0,-1 0 1 0 0,0-1 0 0 0,0-1-1 0 0,-1 0 1 0 0,0 0-1 0 0,3-5-97 0 0,-9 12 16 0 0,0 0-1 0 0,0 0 0 0 0,-1-1 0 0 0,0 1 1 0 0,1-1-1 0 0,-1 0 0 0 0,0 1 0 0 0,0-1 1 0 0,0 0-1 0 0,-1 0 0 0 0,1 0 0 0 0,-1-1 1 0 0,0 1-1 0 0,0 0 0 0 0,0-1 0 0 0,0 1 1 0 0,0 0-1 0 0,-1-1 0 0 0,1 1 0 0 0,-1-1 1 0 0,0 1-1 0 0,0-1 0 0 0,0 1 1 0 0,-1-1-1 0 0,1 1 0 0 0,-1 0 0 0 0,0-1 1 0 0,0 1-1 0 0,0 0 0 0 0,0-1 0 0 0,-1 1 1 0 0,1 0-1 0 0,-1 0 0 0 0,-2-3-15 0 0,-4 3-181 0 0,0 0 0 0 0,0 0 0 0 0,-1 1-1 0 0,0 0 1 0 0,1 0 0 0 0,-1 1 0 0 0,0 0 0 0 0,0 1-1 0 0,1 0 1 0 0,-1 0 0 0 0,0 1 0 0 0,0 0 0 0 0,1 1-1 0 0,-1 0 1 0 0,1 0 0 0 0,-1 1 0 0 0,1 0 0 0 0,0 0 0 0 0,0 1-1 0 0,0 0 1 0 0,0 0 0 0 0,-2 3 181 0 0,-20 13-4918 0 0,22-15 1077 0 0,-4 3-8430 0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2:14.83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875 247 0 0 0,'0'0'692'0'0,"0"0"195"0"0,0 0 0 0 0,0 0 1 0 0,0 0 50 0 0,0 0 55 0 0,0 0 23 0 0,0 0-15 0 0,7 0-32 0 0,20 3-50 0 0,-5 16 9621 0 0,-22-19-10147 0 0,0-3 5060 0 0,-3-1-5854 0 0,-5-4 518 0 0,1 0 0 0 0,-1 1 0 0 0,-1 0 0 0 0,1 0 1 0 0,-1 1-1 0 0,0 0 0 0 0,-1 0 0 0 0,0 1 0 0 0,1 1 0 0 0,-1 0 1 0 0,-1 0-1 0 0,1 1 0 0 0,-1 0 0 0 0,-5 0-117 0 0,-2-1 78 0 0,0 1 0 0 0,-1 1 0 0 0,1 0 1 0 0,0 1-1 0 0,-1 2 0 0 0,1 0 0 0 0,-1 0 0 0 0,1 2 0 0 0,0 0 0 0 0,0 2 0 0 0,0 0 0 0 0,1 0 1 0 0,0 2-1 0 0,-8 4-78 0 0,17-9 15 0 0,0 2 0 0 0,0-1 0 0 0,1 1 0 0 0,0 0 0 0 0,-1 1 1 0 0,1 0-1 0 0,1 0 0 0 0,-1 0 0 0 0,1 1 0 0 0,0 0 0 0 0,0 0 1 0 0,1 0-1 0 0,0 1 0 0 0,0 0 0 0 0,0 0 0 0 0,0 1-15 0 0,-11 77 74 0 0,18-82-63 0 0,-1 0 0 0 0,1-1 0 0 0,0 1 0 0 0,0 0-1 0 0,0-1 1 0 0,0 0 0 0 0,1 1 0 0 0,-1-1 0 0 0,1 0 0 0 0,-1 0 0 0 0,1 0 0 0 0,0-1 0 0 0,0 1 0 0 0,0-1 0 0 0,0 1 0 0 0,0-1 0 0 0,0 0 0 0 0,0 0 0 0 0,0 0 0 0 0,0-1 0 0 0,0 1 0 0 0,1-1 0 0 0,1 1-11 0 0,161 3 731 0 0,-165-4-713 0 0,-1 0 42 0 0,0 0-20 0 0,0 0-6 0 0,-13 12 240 0 0,-83 66-161 0 0,-73 74 96 0 0,160-143-202 0 0,1 1 1 0 0,0-1-1 0 0,1 2 1 0 0,0-1-1 0 0,1 1 0 0 0,0-1 1 0 0,0 2-1 0 0,1-1 1 0 0,1 1-1 0 0,0-1 1 0 0,1 1-1 0 0,0 1 1 0 0,0-1-1 0 0,1 0 1 0 0,1 0-1 0 0,0 1 0 0 0,1 3-7 0 0,2-10 28 0 0,0-1 1 0 0,1 0-1 0 0,-1 0 0 0 0,1 0 0 0 0,0-1 0 0 0,1 1 0 0 0,-1-1 0 0 0,1 0 0 0 0,-1 0 0 0 0,1 0 0 0 0,1 0 0 0 0,-1 0 0 0 0,0-1 0 0 0,1 0 0 0 0,0 0 0 0 0,0 0 0 0 0,0-1 0 0 0,0 1 1 0 0,0-1-1 0 0,0 0 0 0 0,0-1 0 0 0,1 1 0 0 0,-1-1 0 0 0,1 0 0 0 0,-1-1 0 0 0,1 1-28 0 0,13 2 101 0 0,1-1-1 0 0,-1 0 1 0 0,0-1 0 0 0,1-2 0 0 0,-1 0-1 0 0,0-1 1 0 0,0 0 0 0 0,0-2 0 0 0,19-5-101 0 0,48-24 251 0 0,-88 29-3119 0 0,-11 19-2978 0 0,9-9-546 0 0,2-1-5823 0 0</inkml:trace>
  <inkml:trace contextRef="#ctx0" brushRef="#br0" timeOffset="415.131">1286 604 9810 0 0,'0'0'6359'0'0,"0"0"-4020"0"0,0 0-1253 0 0,0 0 38 0 0,0 0 135 0 0,0 0 40 0 0,0 0-170 0 0,0 0-265 0 0,0 0-239 0 0,0 0-179 0 0,0 0-80 0 0,0 0-64 0 0,0 0-40 0 0,-3 1-39 0 0,-11 10-42 0 0,1 0 0 0 0,0 1 1 0 0,1 0-1 0 0,0 1 1 0 0,1 0-1 0 0,0 1 0 0 0,1 0 1 0 0,0 1-1 0 0,2 0 1 0 0,-1 0-1 0 0,2 1 0 0 0,-5 14-181 0 0,-58 95 327 0 0,0-41-710 0 0,48-82-6742 0 0,12-26-6496 0 0,10 17 4754 0 0</inkml:trace>
  <inkml:trace contextRef="#ctx0" brushRef="#br0" timeOffset="732.286">904 648 1896 0 0,'0'0'4993'0'0,"0"0"-1825"0"0,0 0-625 0 0,0 0-248 0 0,0 0-261 0 0,0 0-266 0 0,0 0-275 0 0,0 0-213 0 0,0 0-215 0 0,0 0-176 0 0,0 0-144 0 0,0 0-149 0 0,0 0-105 0 0,-9-7-87 0 0,-29-23-90 0 0,28 23-52 0 0,19 22 589 0 0,9 0-492 0 0,1-1 0 0 0,0 0 0 0 0,1-2 0 0 0,1 0 0 0 0,0-1-1 0 0,18 6-358 0 0,62 35 464 0 0,-89-44-456 0 0,-3-4-13 0 0,0 1 0 0 0,-1 1 0 0 0,0-1 0 0 0,0 1 0 0 0,-1 1 0 0 0,1-1 0 0 0,-1 1 0 0 0,-1 1 0 0 0,1-1 0 0 0,4 9 5 0 0,-8-4-798 0 0,-1-7-4225 0 0,10-4-7230 0 0,-7-1 1193 0 0</inkml:trace>
  <inkml:trace contextRef="#ctx0" brushRef="#br0" timeOffset="1213.572">1729 667 16043 0 0,'0'0'1698'0'0,"0"0"-379"0"0,0 0-84 0 0,0 0 43 0 0,0 0-17 0 0,0 0-149 0 0,0 0-225 0 0,0 0-185 0 0,0 0-169 0 0,0 0-110 0 0,0 0-68 0 0,0 0-53 0 0,0 0-48 0 0,-10-6-30 0 0,-35-16-27 0 0,43 21-179 0 0,0 0-1 0 0,0 0 1 0 0,-1 1-1 0 0,1-1 1 0 0,0 1-1 0 0,-1-1 1 0 0,1 1-1 0 0,-1 0 1 0 0,1 0-1 0 0,0 0 1 0 0,-1 0-1 0 0,1 0 1 0 0,0 1-1 0 0,-1-1 1 0 0,1 1-1 0 0,0 0 1 0 0,-1-1-1 0 0,1 1 1 0 0,0 0-1 0 0,0 0 1 0 0,-2 2-18 0 0,-9 2 92 0 0,1-1-65 0 0,0 0-1 0 0,0 1 0 0 0,1 1 0 0 0,0 0 1 0 0,0 0-1 0 0,0 1 0 0 0,0 0 0 0 0,1 1 0 0 0,1 0 1 0 0,-1 1-1 0 0,1 0 0 0 0,1 1 0 0 0,0-1 1 0 0,0 2-1 0 0,1-1 0 0 0,0 1 0 0 0,1 0 0 0 0,0 0 1 0 0,0 1-1 0 0,2 0 0 0 0,-2 3-26 0 0,-1 55 74 0 0,9-68-70 0 0,-1 1 1 0 0,1-1-1 0 0,0 1 1 0 0,0-1 0 0 0,0 0-1 0 0,0 0 1 0 0,0 0 0 0 0,0 0-1 0 0,1 0 1 0 0,-1-1-1 0 0,1 1 1 0 0,-1-1 0 0 0,1 0-1 0 0,0 1 1 0 0,-1-1 0 0 0,1 0-1 0 0,0 0 1 0 0,0-1 0 0 0,0 1-1 0 0,-1-1 1 0 0,1 1-1 0 0,0-1 1 0 0,0 0 0 0 0,0 0-1 0 0,0 0 1 0 0,0-1 0 0 0,0 1-1 0 0,0-1 1 0 0,0 1 0 0 0,2-2-5 0 0,6 2 23 0 0,1-2 26 0 0,-1-1-1 0 0,1 0 0 0 0,-1 0 0 0 0,0-2 1 0 0,0 1-1 0 0,0-1 0 0 0,0-1 1 0 0,-1 0-1 0 0,7-5-48 0 0,-16 11 3 0 0,23-17 30 0 0,-1-1 0 0 0,0-1 0 0 0,-2-1 0 0 0,0-1 1 0 0,-1-1-1 0 0,-2 0 0 0 0,0-2 0 0 0,1-3-33 0 0,14-18 169 0 0,-32 45-147 0 0,-1 0-10 0 0,0 0-2 0 0,0 0-24 0 0,-3 30-182 0 0,2-26 99 0 0,0 0 0 0 0,0 0 0 0 0,1 0 0 0 0,-1 0 1 0 0,1 0-1 0 0,0 0 0 0 0,1 0 0 0 0,-1 0 0 0 0,1 0 0 0 0,-1 0 0 0 0,1 0 1 0 0,0 0-1 0 0,1 0 0 0 0,-1 0 0 0 0,1-1 0 0 0,-1 1 0 0 0,1 0 1 0 0,0-1-1 0 0,1 0 0 0 0,-1 1 0 0 0,0-1 0 0 0,1 0 0 0 0,0 0 1 0 0,0 0-1 0 0,0 0 0 0 0,0-1 0 0 0,0 1 0 0 0,1-1 0 0 0,-1 0 1 0 0,1 0-1 0 0,0 0 97 0 0,41 28-4085 0 0,-30-19 93 0 0,-1-1-3849 0 0,-6-5-3015 0 0</inkml:trace>
  <inkml:trace contextRef="#ctx0" brushRef="#br0" timeOffset="1746.551">2013 994 13035 0 0,'0'0'1952'0'0,"0"0"-363"0"0,0 0-6 0 0,0 0 53 0 0,0 0-68 0 0,0 0-231 0 0,0 0-316 0 0,0 0-261 0 0,0 0-174 0 0,0 0-112 0 0,0 0-60 0 0,0 0-57 0 0,0 0-33 0 0,9-8-18 0 0,61-68 422 0 0,57-97 387 0 0,-107 154-951 0 0,-13 57-171 0 0,-6-18 131 0 0,-1-17-120 0 0,-1 0-1 0 0,0 0 1 0 0,1 0 0 0 0,0 0 0 0 0,-1 0 0 0 0,1 1 0 0 0,1-1-1 0 0,-1 0 1 0 0,0 0 0 0 0,1 0 0 0 0,-1 0 0 0 0,1 0 0 0 0,0 0-1 0 0,0 0 1 0 0,0 0 0 0 0,0-1 0 0 0,1 1 0 0 0,-1 0-1 0 0,1-1 1 0 0,0 1 0 0 0,0-1 0 0 0,0 1 0 0 0,0-1 0 0 0,0 0-1 0 0,0 0 1 0 0,0 0 0 0 0,1 0 0 0 0,-1 0 0 0 0,1 0 0 0 0,0-1-1 0 0,-1 1 1 0 0,1-1 0 0 0,0 0 0 0 0,0 1 0 0 0,0-2 0 0 0,0 1-4 0 0,6-2 30 0 0,-1 0 1 0 0,1-1 0 0 0,-1-1 0 0 0,0 1 0 0 0,0-2 0 0 0,0 1 0 0 0,0-1-1 0 0,0 0 1 0 0,-1 0 0 0 0,0-1 0 0 0,0 0 0 0 0,0 0 0 0 0,0-1 0 0 0,-1 0-1 0 0,1-1-30 0 0,29-22 78 0 0,82-52 134 0 0,-107 122 41 0 0,-11-36-273 0 0,-1 3-36 0 0,1 1 0 0 0,-1 0 0 0 0,1-1 0 0 0,1 1 0 0 0,0 0 0 0 0,0-1 0 0 0,1 1 0 0 0,0-1 0 0 0,0 0 0 0 0,1 1 0 0 0,0-1 0 0 0,0 0 0 0 0,1-1 0 0 0,0 1 0 0 0,1 0 0 0 0,3 4 56 0 0,16 3-3401 0 0,-4-12-6922 0 0,-16-3-1477 0 0</inkml:trace>
  <inkml:trace contextRef="#ctx0" brushRef="#br0" timeOffset="2235.29">2906 770 15635 0 0,'0'0'2621'0'0,"0"0"-1178"0"0,0 0-458 0 0,0 0-56 0 0,0 0 53 0 0,0 0-13 0 0,0 0-136 0 0,0 0-174 0 0,0 0-130 0 0,0 0-79 0 0,0 0-62 0 0,0 0-56 0 0,0 0-100 0 0,4 29-95 0 0,15 93-33 0 0,-4 24 202 0 0,-13-28-271 0 0,-3-116-19 0 0,1 0 0 0 0,0 0 0 0 0,-1 0 0 0 0,1 0 1 0 0,-1 0-1 0 0,0 0 0 0 0,1 0 0 0 0,-1-1 0 0 0,0 1 1 0 0,0 0-1 0 0,0 0 0 0 0,-1-1 0 0 0,1 1 0 0 0,0-1 1 0 0,-1 1-1 0 0,1-1 0 0 0,-1 0 0 0 0,1 1 1 0 0,-1-1-1 0 0,1 0 0 0 0,-1 0 0 0 0,0 0 0 0 0,0 0 1 0 0,0 0-1 0 0,1-1 0 0 0,-1 1 0 0 0,0 0 0 0 0,0-1 1 0 0,0 0-1 0 0,0 1 0 0 0,0-1 0 0 0,0 0 0 0 0,0 0 1 0 0,0 0-1 0 0,0 0 0 0 0,0 0 0 0 0,0-1 0 0 0,0 1 1 0 0,0 0-17 0 0,-15-38 397 0 0,15 23-362 0 0,1-1 1 0 0,0 0-1 0 0,1 0 0 0 0,1 1 0 0 0,1-1 0 0 0,0 0 1 0 0,1 1-1 0 0,0 0 0 0 0,2-1 0 0 0,-1 1 0 0 0,2 1 1 0 0,0-1-1 0 0,1 1 0 0 0,5-8-35 0 0,131-178-89 0 0,-135 191 85 0 0,-1 0-1 0 0,1 1 0 0 0,1 0 1 0 0,-1 0-1 0 0,1 1 0 0 0,0 0 1 0 0,1 1-1 0 0,0 0 0 0 0,0 0 1 0 0,0 1-1 0 0,1 0 0 0 0,0 1 1 0 0,0 0-1 0 0,0 1 0 0 0,0 0 1 0 0,0 1-1 0 0,1 0 0 0 0,-1 1 1 0 0,1 0-1 0 0,0 1 5 0 0,-9 1 18 0 0,1 1-1 0 0,-1-1 1 0 0,1 1-1 0 0,-1 0 1 0 0,1-1 0 0 0,-1 2-1 0 0,0-1 1 0 0,0 0 0 0 0,0 1-1 0 0,0-1 1 0 0,0 1 0 0 0,0 0-1 0 0,-1 0 1 0 0,0 0 0 0 0,1 0-1 0 0,-1 0 1 0 0,0 1 0 0 0,-1-1-1 0 0,1 1 1 0 0,0-1 0 0 0,-1 1-1 0 0,0 0 1 0 0,0-1 0 0 0,0 1-1 0 0,0 0 1 0 0,-1 0 0 0 0,0 0-1 0 0,1 0 1 0 0,-1-1 0 0 0,0 1-1 0 0,-1 0 1 0 0,1 0 0 0 0,-1 0-1 0 0,0 0 1 0 0,0-1 0 0 0,0 1-1 0 0,0 0 1 0 0,-1-1 0 0 0,1 1-1 0 0,-1-1 1 0 0,-1 2-18 0 0,-5 5 38 0 0,-2-1 0 0 0,1 1 0 0 0,-1-2 0 0 0,0 1-1 0 0,-1-1 1 0 0,0-1 0 0 0,0 0 0 0 0,-1 0 0 0 0,0-1 0 0 0,0-1 0 0 0,0 0 0 0 0,0-1 0 0 0,-1 0-1 0 0,0-1 1 0 0,0 0 0 0 0,0-1 0 0 0,-9 1-38 0 0,-30-3-1340 0 0,44-20-2918 0 0,12 4-4074 0 0,0 12-3406 0 0</inkml:trace>
  <inkml:trace contextRef="#ctx0" brushRef="#br0" timeOffset="2561.098">3574 188 20972 0 0,'0'0'1419'0'0,"0"0"-282"0"0,0 0-94 0 0,0 0-19 0 0,0 0-45 0 0,0 0-167 0 0,0 0-211 0 0,0 0-189 0 0,0 0-97 0 0,0 0-40 0 0,0 0-36 0 0,0 0 1 0 0,0 0-43 0 0,-3 18-33 0 0,-22 125 193 0 0,4 59-19 0 0,16 90-910 0 0,5-292 385 0 0,0 0-58 0 0,0 0-75 0 0,0 0-63 0 0,0 0-105 0 0,0 0-87 0 0,9-25-3298 0 0,-3 10-586 0 0,-4 4-5550 0 0,0 3 596 0 0</inkml:trace>
  <inkml:trace contextRef="#ctx0" brushRef="#br0" timeOffset="2915.117">3600 814 8090 0 0,'0'0'2255'0'0,"0"0"-225"0"0,0 0 94 0 0,0 0 85 0 0,0 0-100 0 0,0 0-284 0 0,0 0-373 0 0,0 0-312 0 0,0 0-183 0 0,32 10-144 0 0,102 29-136 0 0,-58-30 393 0 0,-64-12-961 0 0,0-1 1 0 0,-1 0-1 0 0,1 0 1 0 0,0-1-1 0 0,-1-1 1 0 0,0 0-1 0 0,-1 0 0 0 0,1-1 1 0 0,-1 0-1 0 0,-1-1 1 0 0,1 0-1 0 0,-1-1 1 0 0,0 0-1 0 0,-1 0 0 0 0,0-1 1 0 0,-1 0-1 0 0,0 0 1 0 0,-1-1-1 0 0,0 1 0 0 0,0-2 1 0 0,3-9-110 0 0,-8 18 0 0 0,0 1 0 0 0,0-1 0 0 0,0 1 0 0 0,0-1 0 0 0,-1 0 0 0 0,1 0 1 0 0,-1 1-1 0 0,0-1 0 0 0,0 0 0 0 0,0 0 0 0 0,0 1 0 0 0,0-1 0 0 0,0 0 0 0 0,-1 0 0 0 0,0 1 1 0 0,1-1-1 0 0,-1 0 0 0 0,0 1 0 0 0,0-1 0 0 0,0 1 0 0 0,-1-1 0 0 0,1 1 0 0 0,-1-1 0 0 0,1 1 0 0 0,-1 0 1 0 0,0 0-1 0 0,0 0 0 0 0,0 0 0 0 0,0 0 0 0 0,0 0 0 0 0,0 0 0 0 0,0 1 0 0 0,-1-1 0 0 0,1 1 0 0 0,-1 0 1 0 0,1 0-1 0 0,-4-2-7 0 0,0 1 1 0 0,0 1 0 0 0,0-1-1 0 0,0 1 1 0 0,0 0 0 0 0,0 0-1 0 0,0 1 1 0 0,0 0 0 0 0,-1 0-1 0 0,1 0 1 0 0,0 1 0 0 0,0 0-1 0 0,0 0 1 0 0,0 1 0 0 0,0-1 0 0 0,0 2 6 0 0,-3 0-2 0 0,-1 1 0 0 0,2 0 1 0 0,-1 0-1 0 0,0 1 1 0 0,1 0-1 0 0,0 1 1 0 0,0 0-1 0 0,1 0 1 0 0,-1 1-1 0 0,1 0 0 0 0,1 0 1 0 0,-1 0-1 0 0,1 1 1 0 0,1 0-1 0 0,-1 0 1 0 0,1 1-1 0 0,1-1 0 0 0,0 1 1 0 0,0 0-1 0 0,1 0 1 0 0,0 1-1 0 0,0-1 1 0 0,1 1-1 0 0,0-1 1 0 0,1 1-1 0 0,0 0 0 0 0,0 0 1 0 0,1-1-1 0 0,1 1 1 0 0,1 9 1 0 0,0-14-6 0 0,0 0 1 0 0,1-1 0 0 0,-1 1-1 0 0,1-1 1 0 0,1 0-1 0 0,-1 0 1 0 0,1 0 0 0 0,-1 0-1 0 0,1 0 1 0 0,0-1 0 0 0,0 1-1 0 0,1-1 1 0 0,-1 0-1 0 0,1-1 1 0 0,-1 1 0 0 0,1-1-1 0 0,0 0 1 0 0,0 0-1 0 0,0 0 1 0 0,0-1 0 0 0,5 1 5 0 0,112 11-1777 0 0,-81-13 436 0 0,12 0-1550 0 0,-18 0-3311 0 0,-18 0-5482 0 0</inkml:trace>
  <inkml:trace contextRef="#ctx0" brushRef="#br0" timeOffset="3884.609">1 1499 8042 0 0,'0'0'1957'0'0,"0"0"-31"0"0,0 0 41 0 0,0 0 27 0 0,0 0-127 0 0,0 0-281 0 0,0 0-337 0 0,0 0-319 0 0,0 0-222 0 0,0 0-84 0 0,0 0-16 0 0,0 0 24 0 0,0 0 18 0 0,23-6-30 0 0,76-17-12 0 0,122-4 1245 0 0,488-20-22 0 0,326-24-1485 0 0,-244 30-175 0 0,-189-8 179 0 0,-301 18-33 0 0,67 6-93 0 0,-192 17 241 0 0,-130 8-2684 0 0,-80-6-3992 0 0,29 5 3728 0 0,1 1-9535 0 0</inkml:trace>
  <inkml:trace contextRef="#ctx0" brushRef="#br0" timeOffset="4353.898">4665 482 19660 0 0,'0'0'1538'0'0,"0"0"-433"0"0,0 0-179 0 0,0 0 14 0 0,0 0 16 0 0,0 0-51 0 0,0 0-136 0 0,0 0-178 0 0,0 0-178 0 0,0 0-118 0 0,0 0-75 0 0,0 0-47 0 0,-6 0-19 0 0,-19 1-18 0 0,26-1-125 0 0,-1 0 0 0 0,0 0-1 0 0,0 0 1 0 0,1 1 0 0 0,-1-1 0 0 0,0 0 0 0 0,0 0 0 0 0,0 0 0 0 0,1 0 0 0 0,-1 1 0 0 0,0-1-1 0 0,0 0 1 0 0,0 0 0 0 0,0 0 0 0 0,1 1 0 0 0,-1-1 0 0 0,0 0 0 0 0,0 0 0 0 0,0 0-1 0 0,0 1 1 0 0,0-1 0 0 0,0 0 0 0 0,0 0 0 0 0,0 1 0 0 0,0-1 0 0 0,0 0 0 0 0,0 0 0 0 0,0 1-1 0 0,0-1 1 0 0,0 0 0 0 0,0 0 0 0 0,0 1 0 0 0,0-1 0 0 0,0 0 0 0 0,0 0 0 0 0,0 1-1 0 0,0-1 1 0 0,0 0 0 0 0,0 0 0 0 0,0 1 0 0 0,-1-1 0 0 0,1 0 0 0 0,0 0 0 0 0,0 0 0 0 0,0 1-1 0 0,0-1 1 0 0,-1 0 0 0 0,1 0 0 0 0,0 0 0 0 0,0 1-11 0 0,49-23 859 0 0,-114 63 357 0 0,88-26-2980 0 0,-23-3-1071 0 0,0-4-3894 0 0,0-4-5981 0 0</inkml:trace>
  <inkml:trace contextRef="#ctx0" brushRef="#br0" timeOffset="4802.992">4722 854 19572 0 0,'0'0'1395'0'0,"0"0"-297"0"0,0 0-30 0 0,0 0 11 0 0,0 0-34 0 0,0 0-154 0 0,0 0-233 0 0,0 0-213 0 0,0 0-91 0 0,0 0-65 0 0,0 0-65 0 0,0 0 4 0 0,0 0-45 0 0,-2 3-34 0 0,-32 46 1119 0 0,60-64-658 0 0,-21 7 287 0 0,-3 12-3300 0 0,1-6-2387 0 0,-2 1 1740 0 0,0 1-9742 0 0</inkml:trace>
  <inkml:trace contextRef="#ctx0" brushRef="#br0" timeOffset="23952.86">6061 593 0 0 0,'0'0'380'0'0,"0"0"54"0"0,0 0 32 0 0,0 0 5 0 0,0 0-3 0 0,0 0-1 0 0,0 0-46 0 0,0 0-35 0 0,0 0-34 0 0,0 0-57 0 0,0 0-42 0 0,0 0-38 0 0,0 0-19 0 0,0 0-19 0 0,0 0 8 0 0,0 0-9 0 0,0 0-10 0 0,0 0-1 0 0,0 0-31 0 0,0 0-25 0 0,0 0-26 0 0,0 0-19 0 0,0 0-14 0 0,0 0-3 0 0,0 0-6 0 0,0 0 6 0 0,0 0 33 0 0,0 0 43 0 0,0 0 51 0 0,0 0 56 0 0,0 0 65 0 0,0 0 33 0 0,0 0 22 0 0,0 0 16 0 0,0 0 4 0 0,0 0 13 0 0,0 0 17 0 0,0 0 36 0 0,3 1 4762 0 0,10 2 719 0 0,10 63-5458 0 0,15 71 483 0 0,-5-2-111 0 0,-1-32-237 0 0,-16-52-438 0 0,17 54 255 0 0,4-18-137 0 0,2 2-19 0 0,47 110 121 0 0,-52-126-228 0 0,-3 0 52 0 0,2 17 0 0 0,14 20-33 0 0,-13-41-83 0 0,-16-38-20 0 0,14 53 65 0 0,17 48 9 0 0,-32-50-64 0 0,31 47 9 0 0,40 55 10 0 0,1 4-3 0 0,-37-104-62 0 0,-11-18-20 0 0,11 16 22 0 0,83 118 8 0 0,0-33 130 0 0,-25-27-102 0 0,4-30 8 0 0,-5-28-2 0 0,-48-32 24 0 0,74 73-43 0 0,-27-43-38 0 0,-4-14 33 0 0,172 85 27 0 0,-98-47-50 0 0,27-2-22 0 0,-164-86-1 0 0,0-2 1 0 0,1-2 0 0 0,0-1-1 0 0,0-3 1 0 0,23 1-3 0 0,55 7 35 0 0,11 5-21 0 0,128 20-6 0 0,128-6 68 0 0,-332-32-92 0 0,255 36 83 0 0,-159-19-83 0 0,144 0 16 0 0,-209-16 21 0 0,438-3 90 0 0,-18 9-102 0 0,7-9 27 0 0,-222-9 7 0 0,9-6-138 0 0,-224 25 130 0 0,214-8-50 0 0,326 20 17 0 0,-362-46 26 0 0,-6 5-30 0 0,641 18 5 0 0,-686-7-39 0 0,132-1 88 0 0,121 8-57 0 0,-215 11 42 0 0,283-25-12 0 0,-187-5-19 0 0,285-28-21 0 0,-326 35 31 0 0,-239 9 9 0 0,-56 3-15 0 0,-1 0 8 0 0,0 0-11 0 0,0 0-12 0 0,0 0 19 0 0,0 0-3 0 0,0 0-2 0 0,0 0 5 0 0,0 0-4 0 0,0 0 8 0 0,0 0 4 0 0,0 0-20 0 0,0 0 6 0 0,0 0 4 0 0,0 0-28 0 0,0 0 14 0 0,0 0 1 0 0,0 0 9 0 0,0 0-9 0 0,0 0 7 0 0,0 0 14 0 0,0 0 14 0 0,0 0-30 0 0,0 0 1 0 0,0 0-6 0 0,0 0-27 0 0,0 0 26 0 0,0 0-10 0 0,0 0 12 0 0,0 0 6 0 0,0 0 31 0 0,0 0-20 0 0,0 0-6 0 0,0 0-11 0 0,0 0 4 0 0,0 0-24 0 0,0 0 8 0 0,0 0 4 0 0,0 0 3 0 0,0 0 7 0 0,0 0-7 0 0,0 0 0 0 0,0 0 5 0 0,0 0-8 0 0,0 0 28 0 0,0 0-23 0 0,0 0 7 0 0,0 0-9 0 0,0 0-45 0 0,0 0 17 0 0,0 0-34 0 0,0 0-63 0 0,0 0-77 0 0,0 0-84 0 0,0 0-120 0 0,0 0-117 0 0,0 0-173 0 0,0 0-318 0 0,0 0-531 0 0,3-1-7512 0 0,-1-2-2553 0 0</inkml:trace>
  <inkml:trace contextRef="#ctx0" brushRef="#br0" timeOffset="28304.837">18295 4551 0 0 0,'0'0'563'0'0,"0"0"122"0"0,0 0-29 0 0,0 0-10 0 0,0 0 14 0 0,0 0-36 0 0,0 0-92 0 0,0 0-146 0 0,-10 2 701 0 0,8-1 2524 0 0,1 0 3396 0 0,4 0-6733 0 0,0 1 0 0 0,0 0 1 0 0,0 0-1 0 0,0-1 0 0 0,0 0 1 0 0,0 0-1 0 0,1 0 0 0 0,-1 0 0 0 0,0 0 1 0 0,0 0-1 0 0,1-1 0 0 0,-1 0 1 0 0,0 0-1 0 0,1 0 0 0 0,-1 0 0 0 0,0 0 1 0 0,1 0-1 0 0,-1-1 0 0 0,0 0 1 0 0,1 0-275 0 0,9 1 396 0 0,61 3 478 0 0,-8 8-169 0 0,40-7 310 0 0,-4 7-360 0 0,-15-4-272 0 0,488-10 1573 0 0,-329-8-1082 0 0,-119 11-563 0 0,-15-19 41 0 0,3 12-248 0 0,-22-4-48 0 0,217 7-103 0 0,-327-14-4483 0 0,11 10-3904 0 0,1 1-3738 0 0</inkml:trace>
  <inkml:trace contextRef="#ctx0" brushRef="#br0" timeOffset="29563.518">20236 3189 2841 0 0,'0'0'2874'0'0,"0"0"-786"0"0,0 0-277 0 0,0 0-15 0 0,0 0-33 0 0,0 0-55 0 0,0 0-156 0 0,0 0-233 0 0,0 0-220 0 0,0 0-195 0 0,0 0-149 0 0,0 0-92 0 0,0 0-54 0 0,7-5 2392 0 0,-7 6-2788 0 0,0-1-21 0 0,20 23 1343 0 0,-10 5-1299 0 0,-2 1 1 0 0,0 0-1 0 0,-3 0 0 0 0,0 0 1 0 0,-1 1-1 0 0,-2 0 0 0 0,-2 0 1 0 0,0 0-1 0 0,-2 0 0 0 0,-5 24-236 0 0,-27 226 270 0 0,10 41-212 0 0,51-169-8 0 0,-29 111 38 0 0,13-185 6 0 0,-9-65-20 0 0,-1-5-513 0 0,2-19-1672 0 0,-2-1 648 0 0,0-4-4787 0 0,1 9-4325 0 0</inkml:trace>
  <inkml:trace contextRef="#ctx0" brushRef="#br0" timeOffset="30122.388">20315 3369 0 0 0,'0'0'235'0'0,"0"0"193"0"0,0 0-13 0 0,0 0-150 0 0,0 0-180 0 0,0 0-119 0 0,0 0-38 0 0,0 0 49 0 0,0 0 111 0 0,-4-17 139 0 0,-18-110 1322 0 0,19 110-1024 0 0,-12-27 3889 0 0,-12 32 3413 0 0,12 20-957 0 0,32 9-3462 0 0,-7-8-3477 0 0,134 81 2631 0 0,-60-45-1957 0 0,-57-29-481 0 0,-1 2 1 0 0,0 0-1 0 0,-1 2 1 0 0,-1 1-1 0 0,-1 0 1 0 0,1 5-125 0 0,-6-7 41 0 0,-2 1 0 0 0,0 1 0 0 0,-2 1 0 0 0,0 0 0 0 0,-1 0 0 0 0,9 24-41 0 0,-21-43 454 0 0,4 13-2308 0 0,-14-19-3016 0 0,-1 0 1365 0 0,3 2-1832 0 0,1 1-6368 0 0</inkml:trace>
  <inkml:trace contextRef="#ctx0" brushRef="#br0" timeOffset="30406.858">20221 3641 13275 0 0,'0'0'3167'0'0,"0"0"-1273"0"0,0 0-632 0 0,0 0-72 0 0,0 0 23 0 0,0 0-58 0 0,0 0-99 0 0,0 0-113 0 0,0 0-142 0 0,0 0-111 0 0,0 0-104 0 0,0 0-115 0 0,0 0-87 0 0,28 26-54 0 0,90 80-68 0 0,-37-54 139 0 0,-12-25-104 0 0,-51-22-286 0 0,1 2 0 0 0,-1 0 0 0 0,-1 1 0 0 0,0 1 0 0 0,0 1 0 0 0,0 0 0 0 0,2 4-11 0 0,1 17-2069 0 0,-18-23-3218 0 0,-2 1-4628 0 0,0-6-1444 0 0</inkml:trace>
  <inkml:trace contextRef="#ctx0" brushRef="#br0" timeOffset="30673.923">20249 4161 18252 0 0,'0'0'1183'0'0,"0"0"-376"0"0,0 0-9 0 0,0 0 185 0 0,0 0 142 0 0,0 0-2 0 0,0 0-127 0 0,0 0-184 0 0,0 0-145 0 0,0 0-115 0 0,0 0-73 0 0,0 0-45 0 0,33 17-58 0 0,107 55-61 0 0,-58-44 163 0 0,132 16 216 0 0,-213-44-747 0 0,1 0-1 0 0,-1 0 0 0 0,0 0 1 0 0,1 0-1 0 0,-1 0 0 0 0,1 1 0 0 0,-1-1 1 0 0,0 0-1 0 0,1 1 0 0 0,-1-1 0 0 0,0 1 1 0 0,1 0-1 0 0,-1-1 0 0 0,0 1 1 0 0,0 0-1 0 0,0 0 0 0 0,1 0 0 0 0,-1 0 1 0 0,0 0-1 0 0,0 0 0 0 0,0 0 0 0 0,-1 0 1 0 0,1 0-1 0 0,0 0 0 0 0,0 0 1 0 0,0 1-1 0 0,-1-1 0 0 0,1 0 0 0 0,-1 1 1 0 0,1-1-1 0 0,-1 0 0 0 0,0 1 1 0 0,1-1-1 0 0,-1 1 0 0 0,0-1 0 0 0,0 0 1 0 0,0 1-1 0 0,0-1 0 0 0,0 1 0 0 0,0-1 1 0 0,0 0-1 0 0,-1 1 0 0 0,1-1 1 0 0,0 1-1 0 0,-1-1 0 0 0,1 0 0 0 0,-1 1 1 0 0,0-1-1 0 0,0 1 54 0 0,-42 25-3391 0 0,10-15-6516 0 0,20-8-1812 0 0</inkml:trace>
  <inkml:trace contextRef="#ctx0" brushRef="#br0" timeOffset="30921.799">20238 4577 12363 0 0,'0'0'5157'0'0,"0"0"-2842"0"0,0 0-972 0 0,0 0-39 0 0,0 0-82 0 0,0 0-134 0 0,0 0-157 0 0,0 0-130 0 0,0 0-135 0 0,31 9-102 0 0,99 29-79 0 0,54-1 801 0 0,-97-33-2310 0 0,-69-7-2822 0 0,-1-1-3447 0 0,-10 4-5236 0 0</inkml:trace>
  <inkml:trace contextRef="#ctx0" brushRef="#br0" timeOffset="33043.731">17209 3303 6737 0 0,'0'0'2517'0'0,"0"0"-1443"0"0,0 0-553 0 0,0 0-9 0 0,0 0 244 0 0,0 0 312 0 0,0 0 179 0 0,0 0 3 0 0,0 0-110 0 0,0 0-204 0 0,0 0-211 0 0,2 14-152 0 0,9 104 918 0 0,2 284 2426 0 0,20 91-2293 0 0,-51-195-917 0 0,20-258-638 0 0,-2-39-62 0 0,0-1 4 0 0,0 0-13 0 0,0 0 9 0 0,0 0 8 0 0,1-23-2132 0 0,-1 2-672 0 0,0 7-3320 0 0,0 9-5313 0 0</inkml:trace>
  <inkml:trace contextRef="#ctx0" brushRef="#br0" timeOffset="35274.965">17196 4094 0 0 0,'0'0'1020'0'0,"0"0"-28"0"0,0 0 86 0 0,0 0 109 0 0,0 0 111 0 0,0 0 75 0 0,0 0 25 0 0,0 0-11 0 0,0 0-63 0 0,0 0-70 0 0,0 0-106 0 0,0 0-93 0 0,0 0-62 0 0,0-4-46 0 0,0-13-33 0 0,21 6 5365 0 0,-20 11-6386 0 0,72-9 1575 0 0,313-5 313 0 0,-324 14-1686 0 0,-32 4 224 0 0,-47-1 781 0 0,14-54-242 0 0,34-59-811 0 0,-16 72-26 0 0,14-50-9 0 0,7 177-343 0 0,77 215 354 0 0,-113-303-18 0 0,1-1 1 0 0,-1 1 0 0 0,1-1-1 0 0,-1 1 1 0 0,1-1 0 0 0,-1 1-1 0 0,1-1 1 0 0,-1 1 0 0 0,1-1-1 0 0,-1 1 1 0 0,1-1-1 0 0,0 0 1 0 0,-1 1 0 0 0,1-1-1 0 0,0 0 1 0 0,-1 0 0 0 0,1 1-1 0 0,0-1 1 0 0,-1 0-1 0 0,1 0 1 0 0,0 0 0 0 0,-1 0-1 0 0,1 0 1 0 0,0 0 0 0 0,0 0-1 0 0,-1 0 1 0 0,1 0 0 0 0,0 0-1 0 0,-1 0 1 0 0,1-1-1 0 0,0 1 1 0 0,-1 0 0 0 0,1 0-1 0 0,0-1 1 0 0,-1 1 0 0 0,1 0-1 0 0,0-1 1 0 0,-1 1 0 0 0,1-1-1 0 0,-1 1 1 0 0,1-1-1 0 0,-1 1 1 0 0,1-1 0 0 0,-1 1-1 0 0,1-1 1 0 0,-1 1 0 0 0,0-1-1 0 0,1 0 1 0 0,-1 1-1 0 0,0-1 1 0 0,1 0 0 0 0,-1 1-1 0 0,0-1 1 0 0,0 0 0 0 0,0 1-1 0 0,0-1 1 0 0,0 0 0 0 0,0 0-1 0 0,0 1 1 0 0,0-1-1 0 0,0 0 1 0 0,0 1 0 0 0,0-1-1 0 0,0 0 1 0 0,0 0 0 0 0,0 1-1 0 0,-1-1 1 0 0,1 0-1 0 0,0 1 1 0 0,0-1-6 0 0,3-8-26 0 0,111-170 139 0 0,35 31-99 0 0,-75 96-61 0 0,-73 52 44 0 0,-1-1 0 0 0,1 1-1 0 0,-1-1 1 0 0,1 1 0 0 0,0 0 0 0 0,-1-1 0 0 0,1 1 0 0 0,-1 0 0 0 0,1-1-1 0 0,0 1 1 0 0,-1 0 0 0 0,1 0 0 0 0,0 0 0 0 0,-1 0 0 0 0,1 0 0 0 0,0-1-1 0 0,-1 1 1 0 0,1 0 0 0 0,0 0 0 0 0,-1 1 0 0 0,1-1 0 0 0,0 0-1 0 0,-1 0 1 0 0,1 0 0 0 0,0 0 0 0 0,-1 1 0 0 0,1-1 0 0 0,0 0 0 0 0,-1 0-1 0 0,1 1 1 0 0,-1-1 0 0 0,1 1 0 0 0,0-1 0 0 0,-1 0 0 0 0,1 1-1 0 0,-1-1 1 0 0,1 1 0 0 0,-1-1 0 0 0,0 1 0 0 0,1 0 0 0 0,-1-1 0 0 0,0 1-1 0 0,1-1 1 0 0,-1 1 0 0 0,0 0 0 0 0,1-1 0 0 0,-1 1 0 0 0,0 0-1 0 0,0-1 1 0 0,0 1 0 0 0,0 0 0 0 0,0-1 0 0 0,0 1 0 0 0,0 0 0 0 0,0-1-1 0 0,0 1 1 0 0,0 0 0 0 0,0-1 0 0 0,0 1 0 0 0,0 0 0 0 0,0-1 0 0 0,-1 1-1 0 0,1 0 1 0 0,0-1 0 0 0,-1 1 0 0 0,1-1 0 0 0,0 1 0 0 0,-1 0-1 0 0,1-1 4 0 0,-1 14 15 0 0,-2 230 136 0 0,4-235-151 0 0,1 0 0 0 0,0 0 1 0 0,0-1-1 0 0,1 1 0 0 0,0-1 0 0 0,1 0 1 0 0,0 0-1 0 0,0 0 0 0 0,0 0 0 0 0,1-1 1 0 0,5 6-1 0 0,-8-13 12 0 0,0 0 0 0 0,0 1 0 0 0,1-1 0 0 0,-1 0 1 0 0,0 0-1 0 0,1 0 0 0 0,-1 0 0 0 0,0-1 0 0 0,1 1 0 0 0,-1 0 1 0 0,0-1-1 0 0,1 0 0 0 0,-1 0 0 0 0,0 1 0 0 0,0-1 1 0 0,0-1-1 0 0,0 1 0 0 0,0 0 0 0 0,0 0 0 0 0,0-1 0 0 0,0 1 1 0 0,-1-1-1 0 0,1 1 0 0 0,0-1 0 0 0,-1 0 0 0 0,1 0 1 0 0,-1 0-1 0 0,0 0 0 0 0,0 0 0 0 0,1 0-12 0 0,2-3 24 0 0,212-215 176 0 0,-167 171-200 0 0,70-49-5 0 0,-117 100 1 0 0,0 0 0 0 0,-1 0 1 0 0,1 0-1 0 0,0 1 0 0 0,-1-1 1 0 0,0 1-1 0 0,0-1 1 0 0,0 1-1 0 0,0-1 0 0 0,0 1 1 0 0,0 0-1 0 0,0-1 0 0 0,-1 1 1 0 0,0 0-1 0 0,1 0 0 0 0,-1-1 1 0 0,0 1-1 0 0,0 0 0 0 0,0 0 1 0 0,-1-1-1 0 0,1 1 0 0 0,-1 0 1 0 0,0 0-1 0 0,1-1 1 0 0,-2 2 3 0 0,2 9-9 0 0,0 4-4 0 0,-2-8 14 0 0,1 0 0 0 0,0 0 1 0 0,0 0-1 0 0,1 0 0 0 0,0 0 0 0 0,1 0 1 0 0,-1 0-1 0 0,2 0 0 0 0,0 0 0 0 0,0-1 1 0 0,0 1-1 0 0,1 0 0 0 0,0-1 0 0 0,1 0 1 0 0,0 0-1 0 0,0 0 0 0 0,1 0 0 0 0,0-1 1 0 0,0 1-1 0 0,1-1 0 0 0,0-1 1 0 0,0 1-1 0 0,0-1 0 0 0,6 4-1 0 0,-4-9 11 0 0,0-1 0 0 0,0 0 1 0 0,0-1-1 0 0,0 1 0 0 0,0-2 0 0 0,-1 1 0 0 0,1-1 0 0 0,0 0 0 0 0,-1-1 1 0 0,0 0-1 0 0,1 0 0 0 0,-1 0 0 0 0,0-1 0 0 0,-1 0 0 0 0,1-1 1 0 0,-1 1-1 0 0,1-1 0 0 0,-1 0 0 0 0,-1-1 0 0 0,1 0 0 0 0,-1 0 0 0 0,0 0 1 0 0,2-3-12 0 0,-7 8 0 0 0,121-140 63 0 0,-38 45-74 0 0,-89 141-77 0 0,-10 139 134 0 0,17-180-44 0 0,0 0-1 0 0,0-1 1 0 0,1 1 0 0 0,-1-1 0 0 0,1 1 0 0 0,0-1 0 0 0,0 1-1 0 0,0-1 1 0 0,0 0 0 0 0,1 0 0 0 0,-1 0 0 0 0,1 0 0 0 0,0-1-1 0 0,0 1 1 0 0,0-1 0 0 0,0 1 0 0 0,0-1 0 0 0,0 0-1 0 0,1 0 1 0 0,-1-1 0 0 0,1 1 0 0 0,0-1 0 0 0,-1 1 0 0 0,1-1-1 0 0,0 0 1 0 0,0-1 0 0 0,-1 1 0 0 0,1-1 0 0 0,0 1 0 0 0,0-1-1 0 0,0 0 1 0 0,0-1 0 0 0,0 1 0 0 0,0-1 0 0 0,-1 1 0 0 0,1-1-1 0 0,0-1 1 0 0,0 1 0 0 0,-1 0 0 0 0,1-1 0 0 0,-1 0-1 0 0,1 1 1 0 0,-1-1 0 0 0,0-1 0 0 0,0 1 0 0 0,1-1-2 0 0,132-132 116 0 0,-123 120-114 0 0,50-55 29 0 0,-63 69-32 0 0,0 1-1 0 0,1-1 1 0 0,-1 1 0 0 0,1-1-1 0 0,-1 1 1 0 0,1-1 0 0 0,-1 1-1 0 0,1 0 1 0 0,-1-1 0 0 0,1 1-1 0 0,0 0 1 0 0,-1-1 0 0 0,1 1-1 0 0,-1 0 1 0 0,1 0 0 0 0,0 0-1 0 0,-1 0 1 0 0,1-1 0 0 0,0 1-1 0 0,-1 0 1 0 0,1 0 0 0 0,0 0-1 0 0,-1 0 1 0 0,1 1 0 0 0,0-1-1 0 0,-1 0 1 0 0,1 0 0 0 0,-1 0-1 0 0,1 0 1 0 0,0 1 0 0 0,-1-1-1 0 0,1 0 1 0 0,-1 0 0 0 0,1 1-1 0 0,-1-1 1 0 0,1 1-1 0 0,-1-1 1 0 0,1 0 0 0 0,-1 1-1 0 0,1-1 1 0 0,-1 1 0 0 0,1-1-1 0 0,-1 1 1 0 0,0-1 0 0 0,1 1-1 0 0,-1 0 1 0 0,0-1 0 0 0,1 1-1 0 0,-1-1 1 0 0,0 1 0 0 0,0 0-1 0 0,0-1 1 0 0,1 1 0 0 0,-1 0-1 0 0,0-1 2 0 0,12 48-19 0 0,-9-35 27 0 0,3 11 4 0 0,-5-16-8 0 0,1 0 0 0 0,0 1 0 0 0,0-1 0 0 0,1 0 0 0 0,0 0 0 0 0,1 0 0 0 0,-1 0 0 0 0,1-1 0 0 0,1 1 0 0 0,0-1 0 0 0,0 0 0 0 0,0-1 0 0 0,1 1 0 0 0,0-1 0 0 0,2 2-4 0 0,-1-3 8 0 0,1 0 0 0 0,0 0 0 0 0,0 0 0 0 0,1-1 0 0 0,-1 0 0 0 0,1-1 0 0 0,-1 0 0 0 0,1 0 0 0 0,0-1 0 0 0,1 0 0 0 0,-1-1 0 0 0,0 0 0 0 0,0 0 0 0 0,1-1 0 0 0,-1 0 0 0 0,0-1 0 0 0,0 0 0 0 0,1 0 0 0 0,-1-1 0 0 0,0 0 0 0 0,0-1 0 0 0,0 1 0 0 0,-1-2 0 0 0,1 0 0 0 0,-1 0 0 0 0,3-2-8 0 0,103-92 461 0 0,-112 97-449 0 0,0 0-1 0 0,0 0 0 0 0,0 1 0 0 0,0-1 1 0 0,0 1-1 0 0,0-1 0 0 0,0 1 0 0 0,0 0 1 0 0,1 0-1 0 0,-1 0 0 0 0,0 0 1 0 0,0 0-1 0 0,0 0 0 0 0,0 1 0 0 0,0-1 1 0 0,0 1-1 0 0,0 0 0 0 0,0-1 0 0 0,0 1 1 0 0,0 0-1 0 0,0 0 0 0 0,0 0 1 0 0,0 1-1 0 0,0-1 0 0 0,-1 0 0 0 0,1 1 1 0 0,-1-1-1 0 0,1 1 0 0 0,-1-1 0 0 0,1 1 1 0 0,-1 0-12 0 0,23 13 12 0 0,78 26 45 0 0,-102-41-100 0 0,0-1-1 0 0,0 1 1 0 0,0 0-1 0 0,0 0 1 0 0,0-1-1 0 0,-1 1 1 0 0,1 0-1 0 0,0-1 1 0 0,0 1-1 0 0,1 0 0 0 0,-1 0 1 0 0,0-1-1 0 0,0 1 1 0 0,0 0-1 0 0,0 0 1 0 0,0-1-1 0 0,0 1 1 0 0,0 0-1 0 0,0 0 1 0 0,0-1-1 0 0,1 1 1 0 0,-1 0-1 0 0,0 0 1 0 0,0-1-1 0 0,0 1 1 0 0,0 0-1 0 0,1 0 1 0 0,-1 0-1 0 0,0 0 1 0 0,0-1-1 0 0,1 1 1 0 0,-1 0-1 0 0,0 0 1 0 0,0 0-1 0 0,1 0 1 0 0,-1 0-1 0 0,0 0 1 0 0,0 0-1 0 0,1-1 1 0 0,-1 1-1 0 0,0 0 1 0 0,0 0-1 0 0,1 0 44 0 0,-10-13-7371 0 0,8 10-5145 0 0</inkml:trace>
  <inkml:trace contextRef="#ctx0" brushRef="#br0" timeOffset="37497.353">17097 2143 7810 0 0,'0'0'2031'0'0,"0"0"-211"0"0,0 0-98 0 0,0 0-14 0 0,0 0-95 0 0,0 0-217 0 0,0 0-317 0 0,0 0-328 0 0,0 0-253 0 0,0 0-151 0 0,0 0-80 0 0,13 10 1065 0 0,-3 18-836 0 0,-1 0-1 0 0,-2 0 0 0 0,0 1 1 0 0,-2 0-1 0 0,-1 0 1 0 0,-2 0-1 0 0,0 0 1 0 0,-2 9-496 0 0,1-10 117 0 0,-9 174 250 0 0,-11-88-249 0 0,19-112-122 0 0,-1 0 1 0 0,0-1-1 0 0,1 0 0 0 0,-1 0 1 0 0,1 0-1 0 0,0 1 1 0 0,-1-1-1 0 0,1 0 1 0 0,0 0-1 0 0,0 1 0 0 0,-1-1 1 0 0,1 0-1 0 0,0 1 1 0 0,0-1-1 0 0,1 0 0 0 0,-1 1 1 0 0,0-1-1 0 0,0 0 1 0 0,1 0-1 0 0,-1 1 1 0 0,0-1-1 0 0,1 0 0 0 0,-1 0 1 0 0,1 0-1 0 0,0 0 1 0 0,-1 1-1 0 0,1-1 1 0 0,0 0-1 0 0,0 0 0 0 0,0 0 1 0 0,0 0-1 0 0,0-1 1 0 0,0 2 3 0 0,78-26-1949 0 0,-52 0-6554 0 0,-20 16-3146 0 0</inkml:trace>
  <inkml:trace contextRef="#ctx0" brushRef="#br0" timeOffset="38460.772">20151 2066 2248 0 0,'0'0'1531'0'0,"0"0"-373"0"0,0 0-74 0 0,0 0 101 0 0,0 0 107 0 0,0 0 47 0 0,0 0-35 0 0,0 0-124 0 0,0 0-174 0 0,0 0-139 0 0,0 0-127 0 0,3-13-39 0 0,8-36 40 0 0,-1 32 3220 0 0,-6 26 638 0 0,32 256-2116 0 0,-35-250-2458 0 0,3 11 33 0 0,-2 0 0 0 0,-2 0 1 0 0,0-1-1 0 0,-1 1 0 0 0,-2 0 0 0 0,0 0 0 0 0,-2-1 0 0 0,-1 1 0 0 0,-7 18-58 0 0,-3 14-118 0 0,42-65-783 0 0,27-30-1709 0 0,-22 8-6442 0 0,-21 18-2729 0 0</inkml:trace>
  <inkml:trace contextRef="#ctx0" brushRef="#br0" timeOffset="39397.888">16508 2485 11907 0 0,'0'0'1248'0'0,"0"0"-209"0"0,0 0-96 0 0,0 0 101 0 0,0 0 149 0 0,0 0-14 0 0,0 0-142 0 0,0 0-175 0 0,0 0-139 0 0,0 0-91 0 0,33-8-80 0 0,105-24-78 0 0,76 9 1058 0 0,888-50 1383 0 0,-70 41-2310 0 0,55-20 32 0 0,-282 19-50 0 0,-552 15-339 0 0,-237 14-148 0 0,-32 5-590 0 0,-8 1-1159 0 0,-1 0-2865 0 0,9 0-6737 0 0,8 1-302 0 0</inkml:trace>
  <inkml:trace contextRef="#ctx0" brushRef="#br0" timeOffset="39761.868">20536 2010 6497 0 0,'0'0'2737'0'0,"0"0"-1250"0"0,0 0-261 0 0,0 0 254 0 0,0 0 191 0 0,0 0 15 0 0,0 0-215 0 0,0 0-262 0 0,0 0-226 0 0,0 0-203 0 0,0 0-130 0 0,0 0-121 0 0,0 0-53 0 0,-9 2-20 0 0,-27 6-12 0 0,-34 45 1688 0 0,-68 41-1450 0 0,-4-6 1 0 0,-4-6 0 0 0,-14-1-683 0 0,157-80 4 0 0,-165 101-749 0 0,108-46-7837 0 0,55-48-3160 0 0</inkml:trace>
  <inkml:trace contextRef="#ctx0" brushRef="#br0" timeOffset="40562.584">17677 1992 10082 0 0,'0'0'1327'0'0,"0"0"-268"0"0,0 0-59 0 0,0 0 158 0 0,0 0 157 0 0,0 0 1 0 0,0 0-186 0 0,0 0-266 0 0,0 0-211 0 0,0 0-170 0 0,0 0-138 0 0,0 0-62 0 0,0 0-27 0 0,-24 11 7 0 0,-76 37 12 0 0,22 7 319 0 0,-57 57 450 0 0,-167 123 100 0 0,-10-33-1228 0 0,291-193-469 0 0,24-13-6385 0 0,2 2 2225 0 0,0-1-5734 0 0</inkml:trace>
  <inkml:trace contextRef="#ctx0" brushRef="#br0" timeOffset="44271.788">12036 4411 0 0 0,'0'0'1366'0'0,"0"0"25"0"0,0 0 54 0 0,0 0 164 0 0,0 0 147 0 0,0 0 72 0 0,0 0-53 0 0,0 0-210 0 0,0 0-256 0 0,0 0-227 0 0,0 0-182 0 0,-1-2-146 0 0,-10 140 4252 0 0,-53 143-4114 0 0,63-276-992 0 0,0 0-1 0 0,0 0 1 0 0,0 1-1 0 0,1-1 1 0 0,0 0-1 0 0,0 0 1 0 0,1 1-1 0 0,-1-1 1 0 0,1 0-1 0 0,0 0 1 0 0,1 1-1 0 0,-1-1 1 0 0,1 0-1 0 0,0 0 1 0 0,0 0 100 0 0,37 39-5156 0 0,-25-33-333 0 0,-2-3-5037 0 0</inkml:trace>
  <inkml:trace contextRef="#ctx0" brushRef="#br0" timeOffset="45041.71">14919 4400 5473 0 0,'0'0'2161'0'0,"0"0"-592"0"0,0 0-311 0 0,0 0 30 0 0,0 0 162 0 0,0 0 67 0 0,0 0-67 0 0,0 0-128 0 0,0 0-159 0 0,0 0-158 0 0,0 0-165 0 0,0 0-153 0 0,0 0-96 0 0,1 26-79 0 0,4 128 358 0 0,-6-95-161 0 0,11 136-354 0 0,3-163-1931 0 0,-7-23-1596 0 0,2-2-3700 0 0,-4-3-4176 0 0</inkml:trace>
  <inkml:trace contextRef="#ctx0" brushRef="#br0" timeOffset="49033.98">12185 4610 0 0 0,'0'0'517'0'0,"0"0"100"0"0,0 0 83 0 0,0 0 61 0 0,0 0 49 0 0,0 0-5 0 0,3-8-2 0 0,8-21-15 0 0,-8 22-1 0 0,-3 7 4 0 0,0 0-31 0 0,0 0-42 0 0,0 0-48 0 0,0 0-40 0 0,0 0-110 0 0,-29 22 588 0 0,-99 110 631 0 0,101-99-1145 0 0,27-33-662 0 0,3 1 75 0 0,1 0 1 0 0,0-1 0 0 0,-1 1 0 0 0,1-1 0 0 0,-1 0 0 0 0,1-1-1 0 0,0 1 1 0 0,-1 0 0 0 0,1-1 0 0 0,-1 0 0 0 0,1 0-1 0 0,-1 0 1 0 0,0 0 0 0 0,1-1 0 0 0,-1 1 0 0 0,0-1-1 0 0,0 0 1 0 0,0 0 0 0 0,0 0 0 0 0,0 0 0 0 0,1-1-8 0 0,347-183-3561 0 0,-335 179 3293 0 0,99-31-3091 0 0,-114 38 3092 0 0,-6 12 552 0 0,-153 126 3367 0 0,62-64 250 0 0,130-70-4161 0 0,122-67 482 0 0,23 1-675 0 0,-140 51 569 0 0,-51 26 551 0 0,-116 87 0 0 0,19-24 510 0 0,145-81-1463 0 0,113-71 270 0 0,-147 73 11 0 0,23-14-73 0 0,1 1 1 0 0,1 1-1 0 0,0 2 1 0 0,1 0-1 0 0,0 2 1 0 0,8-1 76 0 0,-36 10 6 0 0,0 1-1 0 0,0-1 1 0 0,0 1-1 0 0,-1-1 0 0 0,1 1 1 0 0,0 0-1 0 0,0-1 1 0 0,0 1-1 0 0,0-1 1 0 0,0 1-1 0 0,0-1 1 0 0,0 1-1 0 0,0 0 1 0 0,0-1-1 0 0,0 1 1 0 0,0-1-1 0 0,0 1 1 0 0,1-1-1 0 0,-1 1 1 0 0,0-1-1 0 0,0 1 1 0 0,1 0-1 0 0,-1-1 1 0 0,0 0-1 0 0,1 1 1 0 0,-1-1-1 0 0,0 1 1 0 0,1-1-1 0 0,-1 1 1 0 0,0-1-1 0 0,1 0 0 0 0,-1 1 1 0 0,1-1-1 0 0,-1 0 1 0 0,1 1-1 0 0,-1-1 1 0 0,1 0-1 0 0,-1 0 1 0 0,1 1-1 0 0,0-1 1 0 0,-1 0-1 0 0,1 0 1 0 0,-1 0-1 0 0,1 0 1 0 0,-1 0-1 0 0,1 0 1 0 0,0 0-1 0 0,-1 0 1 0 0,1 0-1 0 0,-1 0 1 0 0,1 0-1 0 0,-1 0 1 0 0,1 0-1 0 0,-1 0 1 0 0,1-1-1 0 0,0 1 1 0 0,-1 0-1 0 0,1 0 0 0 0,-1-1 1 0 0,1 1-1 0 0,-1 0 1 0 0,0-1-1 0 0,1 1 1 0 0,-1-1-1 0 0,1 1 1 0 0,-1 0-1 0 0,0-1 1 0 0,1 0-6 0 0,-34 31 771 0 0,-89 66 227 0 0,122-96-1008 0 0,0 0 1 0 0,1 0-1 0 0,-1 1 1 0 0,0-1 0 0 0,1 0-1 0 0,-1 0 1 0 0,0 0-1 0 0,1 0 1 0 0,-1 1-1 0 0,0-1 1 0 0,1 0-1 0 0,-1 0 1 0 0,0 1-1 0 0,1-1 1 0 0,-1 0-1 0 0,0 0 1 0 0,0 1 0 0 0,0-1-1 0 0,1 0 1 0 0,-1 1-1 0 0,0-1 1 0 0,0 0-1 0 0,0 1 1 0 0,0-1-1 0 0,0 1 1 0 0,1-1-1 0 0,-1 0 1 0 0,0 1-1 0 0,0-1 1 0 0,0 0-1 0 0,0 1 1 0 0,0-1 0 0 0,0 1-1 0 0,0-1 1 0 0,0 0-1 0 0,0 1 1 0 0,-1-1-1 0 0,1 0 1 0 0,0 1-1 0 0,0-1 1 0 0,0 0-1 0 0,0 1 1 0 0,0-1-1 0 0,-1 0 1 0 0,1 1 0 0 0,0-1-1 0 0,0 0 1 0 0,-1 1 9 0 0,37-12 147 0 0,258-148-276 0 0,-272 150 115 0 0,-8 1-22 0 0,1 1 1 0 0,1 1 0 0 0,-1 0-1 0 0,1 1 1 0 0,0 1-1 0 0,0 0 1 0 0,1 1-1 0 0,8 0 36 0 0,-25 4 16 0 0,1 0-1 0 0,-1 1 0 0 0,0-1 0 0 0,1 0 0 0 0,-1 0 1 0 0,0 0-1 0 0,0 0 0 0 0,0 1 0 0 0,0-1 0 0 0,0 0 1 0 0,0 0-1 0 0,0 0 0 0 0,-1 0 0 0 0,1 0 0 0 0,0 1 0 0 0,-1-1 1 0 0,1 0-1 0 0,-1 0 0 0 0,1 0 0 0 0,-1 0 0 0 0,1 0 1 0 0,-1 0-1 0 0,0 0 0 0 0,1 0 0 0 0,-1 0 0 0 0,0 0 1 0 0,0-1-1 0 0,0 1 0 0 0,1 0 0 0 0,-1 0 0 0 0,0-1 1 0 0,0 1-1 0 0,-1 0-15 0 0,-35 36 470 0 0,-3-1 0 0 0,-1-1 1 0 0,-38 24-471 0 0,38-32 671 0 0,58-27-801 0 0,-8-2 145 0 0,0 0 0 0 0,0 0 0 0 0,-1 0 0 0 0,1-1 0 0 0,-1-1 0 0 0,1 1 0 0 0,-1-1 0 0 0,0-1 0 0 0,0 1 0 0 0,4-5-15 0 0,22-10-80 0 0,205-100-663 0 0,-188 105 839 0 0,-72 33 495 0 0,-117 117 354 0 0,120-104-881 0 0,61-32-11 0 0,74-51 50 0 0,-25 7-162 0 0,-51 22-20 0 0,1 2 0 0 0,1 2 0 0 0,1 2 0 0 0,26-6 79 0 0,-69 21-1 0 0,0 1-1 0 0,-1-1 1 0 0,1 1-1 0 0,0-1 1 0 0,0 1-1 0 0,-1-1 1 0 0,1 1-1 0 0,0 0 1 0 0,0-1-1 0 0,0 1 1 0 0,0 0-1 0 0,0-1 1 0 0,0 1-1 0 0,0 0 1 0 0,-1 0-1 0 0,1 0 1 0 0,0 0-1 0 0,0 0 1 0 0,0 0-1 0 0,0 0 1 0 0,0 1-1 0 0,0-1 1 0 0,0 0-1 0 0,0 0 1 0 0,0 1-1 0 0,-1-1 1 0 0,1 0-1 0 0,0 1 1 0 0,0-1-1 0 0,0 1 1 0 0,-1-1-1 0 0,1 1 1 0 0,0-1-1 0 0,0 1 1 0 0,-1 0-1 0 0,1-1 1 0 0,-1 1-1 0 0,1 0 1 0 0,-1 0-1 0 0,1-1 1 0 0,-1 1-1 0 0,1 0 1 0 0,-1 0-1 0 0,1 0 1 0 0,-1 0-1 0 0,0 0 1 0 0,0-1-1 0 0,1 1 1 0 0,-1 0-1 0 0,0 0 1 0 0,0 0-1 0 0,0 0 1 0 0,0 0-1 0 0,0 0 0 0 0,0 0 1 0 0,0 0-1 0 0,0 0 1 0 0,-1 0-1 0 0,1-1 1 0 0,0 1-1 0 0,-1 0 2 0 0,-27 51 243 0 0,-85 70 692 0 0,107-118-794 0 0,7-3-62 0 0,8-2-43 0 0,2-1-24 0 0,1 0-1 0 0,-1-1 1 0 0,0 0-1 0 0,0-1 1 0 0,-1 0-1 0 0,1 0 0 0 0,-1-2 1 0 0,0 1-1 0 0,0-1 1 0 0,0-1-1 0 0,-1 1 1 0 0,3-4-12 0 0,22-14-97 0 0,264-125-1575 0 0,-248 141 1020 0 0,-57 41 928 0 0,-128 93 1784 0 0,135-125-2052 0 0,1 0-1 0 0,0 0 0 0 0,0 0 0 0 0,0 0 0 0 0,0 0 1 0 0,0 0-1 0 0,0 0 0 0 0,0 0 0 0 0,0 0 0 0 0,0-1 1 0 0,0 1-1 0 0,0 0 0 0 0,0-1 0 0 0,0 1 0 0 0,1-1 1 0 0,-1 0-1 0 0,0 1 0 0 0,0-1 0 0 0,1 0 0 0 0,-1 0 1 0 0,0 1-1 0 0,1-1 0 0 0,-1 0 0 0 0,0 0 0 0 0,0-1 1 0 0,1 1-1 0 0,-1 0 0 0 0,0 0 0 0 0,1-1 0 0 0,-1 1 1 0 0,0 0-1 0 0,0-1 0 0 0,0 1 0 0 0,1-1 0 0 0,-1 0-7 0 0,96-39-74 0 0,129-37-1901 0 0,-225 77 1975 0 0,0 0 0 0 0,0 0 0 0 0,-1 0 0 0 0,1 0 0 0 0,0 0 0 0 0,0 0 0 0 0,0 1 0 0 0,-1-1 0 0 0,1 0 0 0 0,0 0 0 0 0,0 0 0 0 0,-1 1 0 0 0,1-1 0 0 0,0 0 0 0 0,0 1 0 0 0,-1-1 0 0 0,1 1 0 0 0,0-1 0 0 0,-1 1 0 0 0,1-1 0 0 0,-1 1 0 0 0,1-1 0 0 0,-1 1 0 0 0,1 0 0 0 0,-1-1 0 0 0,1 1 0 0 0,-1 0 0 0 0,1-1 0 0 0,-1 1 0 0 0,0 0 0 0 0,1 0 0 0 0,-1 0 0 0 0,0-1 0 0 0,0 1 0 0 0,0 0 0 0 0,0 0 0 0 0,1-1 0 0 0,-1 1 0 0 0,0 0 0 0 0,0 0 0 0 0,-1 0 0 0 0,1 0 0 0 0,0-1 0 0 0,0 1 0 0 0,0 0 0 0 0,0 0 0 0 0,-1-1 0 0 0,1 1 0 0 0,0 0 0 0 0,-1 0 0 0 0,1-1 0 0 0,-1 1 0 0 0,1 0 0 0 0,-1-1 0 0 0,1 1 0 0 0,-1 0 0 0 0,1-1 0 0 0,-1 1 0 0 0,1-1 0 0 0,-1 1 0 0 0,0 0 0 0 0,-30 52 983 0 0,29-50-907 0 0,-17 49 761 0 0,76-52-446 0 0,138-70-509 0 0,-100 63 117 0 0,-78 40 744 0 0,-13-27-642 0 0,0 1 1 0 0,0 0-1 0 0,-1 0 0 0 0,0 0 1 0 0,0 1-1 0 0,-1-1 0 0 0,0 1 1 0 0,0-1-1 0 0,-1 1 0 0 0,0 0 1 0 0,-1 0-1 0 0,1 0 1 0 0,-1 2-102 0 0,-2 3 109 0 0,3-13-107 0 0,-1 0-1 0 0,0 0 1 0 0,1-1-1 0 0,-1 1 1 0 0,0 0-1 0 0,0 0 1 0 0,1 0-1 0 0,-1 0 1 0 0,0 0-1 0 0,1 0 1 0 0,-1 0-1 0 0,0-1 1 0 0,1 1-1 0 0,-1 0 0 0 0,0 0 1 0 0,1 0-1 0 0,-1 0 1 0 0,0 0-1 0 0,1 1 1 0 0,-1-1-1 0 0,0 0 1 0 0,1 0-1 0 0,-1 0 1 0 0,0 0-1 0 0,1 0 1 0 0,-1 0-1 0 0,0 0 1 0 0,1 1-1 0 0,-1-1 0 0 0,0 0 1 0 0,0 0-1 0 0,1 0 1 0 0,-1 1-1 0 0,0-1 1 0 0,0 0-1 0 0,1 0-1 0 0,109-134 55 0 0,-102 127-27 0 0,-8 6-16 0 0,0 1 8 0 0,0 0-8 0 0,-23 49 92 0 0,19-39-242 0 0,-3 28-568 0 0,29-28-5075 0 0,-13-10-1394 0 0,0 0-3889 0 0</inkml:trace>
  <inkml:trace contextRef="#ctx0" brushRef="#br0" timeOffset="51263.555">12014 3052 0 0 0,'0'0'1058'0'0,"0"0"147"0"0,0 0 135 0 0,0 0 206 0 0,0 0 130 0 0,0 0 46 0 0,0 0-56 0 0,0 0-190 0 0,0 0-201 0 0,0 0-199 0 0,0 0-231 0 0,-2 0-195 0 0,-8-3-148 0 0,8 3-63 0 0,2 22 2787 0 0,18 315 754 0 0,-17-170-3608 0 0,-4-157 195 0 0,3 6-13305 0 0,4-16 2231 0 0</inkml:trace>
  <inkml:trace contextRef="#ctx0" brushRef="#br0" timeOffset="52480.716">15030 2861 0 0 0,'0'0'593'0'0,"0"0"389"0"0,0 0 85 0 0,0 0-34 0 0,0 0-19 0 0,0 0 41 0 0,0 0 73 0 0,0 0 39 0 0,0 0-11 0 0,0 0-38 0 0,0 0-53 0 0,0-3-54 0 0,4-5 1726 0 0,-2 29 1691 0 0,0 5-3826 0 0,1-3-197 0 0,-1 0 1 0 0,-2 1-1 0 0,0-1 0 0 0,-1 0 0 0 0,-2 0 0 0 0,-1 6-405 0 0,-1 20 254 0 0,-1 166 497 0 0,25-54-442 0 0,-19-160-290 0 0,0-1 13 0 0,0 0 12 0 0,0 0 5 0 0,0 0 28 0 0,0 0-3 0 0,0 0-6 0 0,0 0 7 0 0,0 0-10 0 0,0 0-10 0 0,0 0-15 0 0,0 0-26 0 0,0 0-54 0 0,-8-22-1423 0 0,3 8-1104 0 0,5 5-2068 0 0,0 7 3122 0 0,0 1-8389 0 0</inkml:trace>
  <inkml:trace contextRef="#ctx0" brushRef="#br0" timeOffset="57639.734">11458 3317 0 0 0,'0'0'415'0'0,"0"0"409"0"0,0 0 83 0 0,0 0-75 0 0,0 0-80 0 0,0 0-41 0 0,0 0 0 0 0,0 0 38 0 0,-4-5 819 0 0,3 3 6714 0 0,81-7-2552 0 0,2 0-4900 0 0,124-2 861 0 0,138 3-408 0 0,360 5-341 0 0,-532-16-715 0 0,227-2 57 0 0,-92 8-48 0 0,42-8 272 0 0,0-12-4 0 0,18-1-76 0 0,-103 5-43 0 0,-55 7 93 0 0,-159 15-359 0 0,-83 7-5334 0 0,-6 0-4996 0 0,30 0-1110 0 0</inkml:trace>
  <inkml:trace contextRef="#ctx0" brushRef="#br0" timeOffset="58068.698">15228 2846 10994 0 0,'0'0'1258'0'0,"0"0"-367"0"0,0 0 16 0 0,0 0 296 0 0,0 0 182 0 0,0 0-75 0 0,0 0-305 0 0,0 0-363 0 0,0 0-249 0 0,0 0-103 0 0,0 0 10 0 0,0 0 104 0 0,0 0 103 0 0,5 16 1962 0 0,-110 53-333 0 0,-7-1-1550 0 0,3 5 1 0 0,-14 17-587 0 0,70-51 11 0 0,-59 55-2637 0 0,96-80-528 0 0,8-6-2026 0 0,5-4-5945 0 0</inkml:trace>
  <inkml:trace contextRef="#ctx0" brushRef="#br0" timeOffset="58967.18">12318 3034 1064 0 0,'0'0'814'0'0,"0"0"259"0"0,0 0 568 0 0,0 0 494 0 0,0 0 197 0 0,0 0-191 0 0,0 0-408 0 0,0 0-399 0 0,0 0-287 0 0,0 0-159 0 0,0 0-80 0 0,0 0-84 0 0,0 0-45 0 0,-16 5-49 0 0,-50 16-79 0 0,15 9 757 0 0,-162 116 843 0 0,-80 43-1052 0 0,279-177-2427 0 0,24-17-6834 0 0,-4 1 1687 0 0,-2 0-1712 0 0</inkml:trace>
  <inkml:trace contextRef="#ctx0" brushRef="#br0" timeOffset="59736.036">12764 3074 7658 0 0,'0'0'3627'0'0,"0"0"-2096"0"0,0 0-851 0 0,0 0 15 0 0,0 0 265 0 0,0 0 240 0 0,0 0 69 0 0,0 0-118 0 0,0 0-188 0 0,0 0-177 0 0,0 0-125 0 0,0 0-95 0 0,0 0-50 0 0,25-4 2 0 0,80-14 1 0 0,-12-15 966 0 0,-68 19-1133 0 0,46-25 228 0 0,-1-2-1 0 0,-2-4 0 0 0,-3-3 0 0 0,57-52-579 0 0,-113 94 6 0 0,0 0 0 0 0,-1-1 0 0 0,1 0 0 0 0,-1 0 0 0 0,-1-1 0 0 0,1 0 0 0 0,-2 0 0 0 0,1-1 0 0 0,-1 0 0 0 0,0 0 0 0 0,-1 0 0 0 0,0-1 0 0 0,0 0 0 0 0,-1 0 0 0 0,0 0 0 0 0,-1 0 0 0 0,0-1 0 0 0,-1 1 0 0 0,0-1 0 0 0,-1 0 0 0 0,0 1 0 0 0,0-4-6 0 0,-5 9-22 0 0,1 0 1 0 0,0 0-1 0 0,-1 0 0 0 0,0 1 0 0 0,0 0 1 0 0,-1-1-1 0 0,1 1 0 0 0,-1 1 1 0 0,0-1-1 0 0,0 1 0 0 0,0 0 1 0 0,0 0-1 0 0,-1 0 0 0 0,1 1 1 0 0,-1-1-1 0 0,1 2 0 0 0,-1-1 0 0 0,0 0 1 0 0,0 1-1 0 0,0 0 0 0 0,0 1 1 0 0,0-1-1 0 0,0 1 0 0 0,0 0 1 0 0,0 1-1 0 0,0-1 0 0 0,0 1 1 0 0,0 0-1 0 0,0 1 0 0 0,-2 0 22 0 0,-3 3 9 0 0,0 0-1 0 0,0 0 1 0 0,1 1-1 0 0,0 1 1 0 0,0 0-1 0 0,0 0 1 0 0,1 1 0 0 0,0 0-1 0 0,0 0 1 0 0,1 1-1 0 0,0 0 1 0 0,1 1-1 0 0,0 0 1 0 0,0 0 0 0 0,1 1-1 0 0,0-1 1 0 0,1 1-1 0 0,0 0 1 0 0,1 1-1 0 0,1-1 1 0 0,-1 1 0 0 0,2 0-1 0 0,0 0 1 0 0,0 0-1 0 0,1 0 1 0 0,0 5-9 0 0,1-6 45 0 0,1 0 0 0 0,0-1 0 0 0,1 1 0 0 0,0-1 0 0 0,1 0 0 0 0,0 0 0 0 0,1 0 0 0 0,0 0 0 0 0,0 0 0 0 0,1-1 0 0 0,0 1 0 0 0,0-1 0 0 0,1-1 0 0 0,1 1 0 0 0,0-1 0 0 0,0 0 0 0 0,5 4-45 0 0,19 16 376 0 0,1-2 1 0 0,2-1-1 0 0,0-2 0 0 0,28 14-376 0 0,-41-25 125 0 0,18 14-44 0 0,-24-4-1503 0 0,-10-13-3202 0 0,1 0-6291 0 0,-4-8-1742 0 0</inkml:trace>
  <inkml:trace contextRef="#ctx0" brushRef="#br0" timeOffset="66122.085">11917 5099 0 0 0,'0'0'205'0'0,"0"0"806"0"0,0 0 282 0 0,0 0 106 0 0,0 0 86 0 0,0 0 123 0 0,0 0 81 0 0,0 0-61 0 0,0 0-239 0 0,0 0-321 0 0,-3 0-285 0 0,-32 4 2637 0 0,28 14 2318 0 0,15 49-4765 0 0,17 3-193 0 0,-10-44-436 0 0,68 63 486 0 0,51-24 222 0 0,47-17-238 0 0,-160-43-718 0 0,0-1 1 0 0,1 0 0 0 0,-1-2 0 0 0,1-1-1 0 0,-1 0 1 0 0,18-3-97 0 0,3 2 121 0 0,123-33 319 0 0,26-5-101 0 0,-107 24-287 0 0,29 15 21 0 0,25 50 35 0 0,-132-48-93 0 0,-1 1-1 0 0,1 1 1 0 0,-1-1-1 0 0,0 1 1 0 0,0 0-1 0 0,-1 0 1 0 0,1 0-1 0 0,-1 1 1 0 0,0-1-1 0 0,0 1 1 0 0,-1 0-1 0 0,0 0 1 0 0,0 1-1 0 0,0-1 1 0 0,-1 0-1 0 0,0 1 1 0 0,1 5-15 0 0,8 46 373 0 0,-2-62 636 0 0,-1-102-969 0 0,-8 102-48 0 0,1 0 1 0 0,0-1-1 0 0,0 1 1 0 0,0 0-1 0 0,0 0 1 0 0,0 0 0 0 0,1 0-1 0 0,0 0 1 0 0,0 0-1 0 0,0 0 1 0 0,0 1-1 0 0,1-1 1 0 0,0 1-1 0 0,-1-1 1 0 0,1 1 0 0 0,0 0-1 0 0,0 0 1 0 0,1 0-1 0 0,-1 1 1 0 0,1-1-1 0 0,-1 1 1 0 0,1 0-1 0 0,0 0 1 0 0,0 0 0 0 0,0 0-1 0 0,0 1 1 0 0,0 0-1 0 0,0 0 1 0 0,0 0-1 0 0,1 0 1 0 0,0 0 7 0 0,74-3-47 0 0,113 1 79 0 0,-69 14-48 0 0,16 4 32 0 0,124-1-5 0 0,-233-13 19 0 0,-1-2 0 0 0,1-2 0 0 0,-1 0 0 0 0,0-2 1 0 0,20-6-31 0 0,-25 4 31 0 0,0-1 0 0 0,-1-1 1 0 0,0-1-1 0 0,0-1 0 0 0,-1-1 1 0 0,0-1-1 0 0,-1-1 0 0 0,-1-1 1 0 0,0-1-1 0 0,11-12-31 0 0,42-53 189 0 0,-79 76-4830 0 0,-8 12-8060 0 0,9-6 406 0 0</inkml:trace>
  <inkml:trace contextRef="#ctx0" brushRef="#br0" timeOffset="67188.708">12198 6083 11995 0 0,'0'0'1763'0'0,"0"0"-394"0"0,0 0-285 0 0,0 0-1 0 0,0 0 72 0 0,0 0-60 0 0,0 0-199 0 0,0 0-254 0 0,0 0-238 0 0,0 0-129 0 0,0 0 17 0 0,0 0 113 0 0,0 0 90 0 0,2 8 50 0 0,40 323 1983 0 0,-40-320-2508 0 0,-1 1 0 0 0,0 0 0 0 0,0-1 0 0 0,-1 1 0 0 0,-1 0 0 0 0,0-1 0 0 0,0 1 0 0 0,-1-1 0 0 0,-1 1 1 0 0,0-1-1 0 0,0 0 0 0 0,-1 0 0 0 0,-1 0 0 0 0,-4 8-20 0 0,6-17 10 0 0,0 0 0 0 0,0-1 0 0 0,0 1 0 0 0,-1-1-1 0 0,1 1 1 0 0,0-1 0 0 0,0 0 0 0 0,-1-1 0 0 0,1 1 0 0 0,-1 0 0 0 0,1-1 0 0 0,-1 0 0 0 0,1 0-1 0 0,0 0 1 0 0,-1 0 0 0 0,1-1 0 0 0,-1 1 0 0 0,1-1 0 0 0,0 0 0 0 0,-1 0 0 0 0,1 0 0 0 0,0 0 0 0 0,0 0-1 0 0,-1-1 1 0 0,1 0 0 0 0,0 0 0 0 0,1 1 0 0 0,-1-2 0 0 0,0 1 0 0 0,1 0 0 0 0,-2-1-10 0 0,-1-8 10 0 0,1 1 0 0 0,0 0 0 0 0,0-1 0 0 0,1 0 0 0 0,1 0-1 0 0,-1 0 1 0 0,2 0 0 0 0,0 0 0 0 0,0-1 0 0 0,1 1 0 0 0,0 0 0 0 0,1 0 0 0 0,0-1 0 0 0,1 1 0 0 0,1 0 0 0 0,-1 0 0 0 0,2-1-10 0 0,9-27 6 0 0,1 0 1 0 0,2 1-1 0 0,1 1 0 0 0,2 0 0 0 0,2 2 0 0 0,1 0 1 0 0,2 1-1 0 0,1 2 0 0 0,2 0 0 0 0,1 2 1 0 0,1 1-1 0 0,2 1-6 0 0,-3 2 20 0 0,0 0-1 0 0,2 3 1 0 0,1 0 0 0 0,1 2 0 0 0,0 1 0 0 0,2 2 0 0 0,0 1 0 0 0,1 2 0 0 0,0 1-1 0 0,9 0-19 0 0,-43 13 3 0 0,0 0-1 0 0,0 0 0 0 0,0 1 0 0 0,1-1 0 0 0,-1 0 0 0 0,0 1 0 0 0,1-1 0 0 0,-1 1 0 0 0,0-1 0 0 0,1 1 0 0 0,-1 0 0 0 0,0 0 0 0 0,1-1 0 0 0,-1 1 0 0 0,1 0 0 0 0,-1 0 1 0 0,1 1-1 0 0,-1-1 0 0 0,0 0 0 0 0,1 0 0 0 0,-1 1 0 0 0,0-1 0 0 0,1 1 0 0 0,-1-1 0 0 0,0 1 0 0 0,1-1 0 0 0,-1 1 0 0 0,0 0 0 0 0,0 0 0 0 0,0-1 0 0 0,0 1 0 0 0,1 0 1 0 0,-1 0-1 0 0,-1 0 0 0 0,1 0 0 0 0,0 0 0 0 0,0 1 0 0 0,0-1 0 0 0,0 0 0 0 0,-1 0 0 0 0,1 1 0 0 0,-1-1 0 0 0,1 0 0 0 0,-1 1 0 0 0,1-1 0 0 0,-1 0 0 0 0,0 1 0 0 0,0-1 1 0 0,1 1-1 0 0,-1-1 0 0 0,0 0 0 0 0,0 1 0 0 0,-1 0-2 0 0,0 9 38 0 0,-1 0 1 0 0,-1 0-1 0 0,0 0 1 0 0,-1-1-1 0 0,0 1 0 0 0,0-1 1 0 0,-1 0-1 0 0,-1 0 1 0 0,0 0-1 0 0,0-1 1 0 0,-1 0-1 0 0,0 0 0 0 0,0 0 1 0 0,-1-1-1 0 0,-2 1-38 0 0,-8 13 41 0 0,-24 21 11 0 0,-1-1-1 0 0,-1-2 1 0 0,-3-3-1 0 0,-38 24-51 0 0,28-20 90 0 0,14-14 329 0 0,69-9-223 0 0,-7-5-39 0 0,-1 1 0 0 0,-1 0 0 0 0,-1 1 0 0 0,0 1-1 0 0,0 1 1 0 0,-2 0 0 0 0,0 1 0 0 0,-1 0 0 0 0,-1 1 0 0 0,-1 0 0 0 0,-1 1-1 0 0,0 0 1 0 0,1 8-157 0 0,-2 7 154 0 0,-9-34-125 0 0,0-1-9 0 0,0 0-3 0 0,0 0-22 0 0,0 0-11 0 0,0 0 16 0 0,0 0-3 0 0,0 0 5 0 0,0 0-18 0 0,0 0-20 0 0,0 0-10 0 0,0 0-26 0 0,0 0-38 0 0,0 0-62 0 0,0 0-57 0 0,0 0-65 0 0,13-9-2495 0 0,29-17-1862 0 0,-18 10-2839 0 0,-14 11-3975 0 0</inkml:trace>
  <inkml:trace contextRef="#ctx0" brushRef="#br0" timeOffset="67505.366">12861 6270 7930 0 0,'0'0'3120'0'0,"0"0"-1359"0"0,0 0-520 0 0,0 0-31 0 0,0 0 58 0 0,0 0 55 0 0,0 0-89 0 0,0 0-243 0 0,0 0-271 0 0,0 0-221 0 0,0 0-129 0 0,0 0-52 0 0,0 0 10 0 0,-20 12 24 0 0,-63 38 20 0 0,44-5 413 0 0,35-34-555 0 0,3-9-194 0 0,-1 0 1 0 0,1 0-1 0 0,0 0 1 0 0,0 1-1 0 0,0-1 1 0 0,0 0-1 0 0,0 0 1 0 0,0 1-1 0 0,1-1 1 0 0,-1 1 0 0 0,1-1-1 0 0,-1 0 1 0 0,1 1-1 0 0,0-1 1 0 0,0 1-1 0 0,0-1 1 0 0,0 1-1 0 0,1-1 1 0 0,-1 1-1 0 0,1-1 1 0 0,-1 0-1 0 0,1 1 1 0 0,0-1-1 0 0,0 0 1 0 0,0 1-1 0 0,0-1 1 0 0,0 0-1 0 0,1 0 1 0 0,-1 0-1 0 0,1 0 1 0 0,-1 0-1 0 0,1 0 1 0 0,0-1-1 0 0,-1 1 1 0 0,1 0-1 0 0,0-1 1 0 0,0 1 0 0 0,0-1-1 0 0,0 0 1 0 0,1 0-1 0 0,-1 0 1 0 0,0 0-1 0 0,1 0 1 0 0,-1 0-1 0 0,0-1 1 0 0,1 1-1 0 0,1 0-36 0 0,5-3 125 0 0,0 0 0 0 0,0-1 1 0 0,-1 1-1 0 0,1-2 0 0 0,-1 1 0 0 0,1-1 0 0 0,-1-1 0 0 0,0 1 0 0 0,-1-1 0 0 0,1-1 1 0 0,-1 1-1 0 0,0-1 0 0 0,0 0 0 0 0,-1-1 0 0 0,0 0 0 0 0,0 0 0 0 0,4-7-125 0 0,-3 7 70 0 0,-1-1 0 0 0,-1 0 0 0 0,1 0 0 0 0,-1 0-1 0 0,-1-1 1 0 0,0 1 0 0 0,0-1 0 0 0,0 0 0 0 0,-1-1-1 0 0,-1 1 1 0 0,1 0 0 0 0,-2-1 0 0 0,1 1 0 0 0,-1-1 0 0 0,-1 0-1 0 0,1 1 1 0 0,-2-10-70 0 0,-1 16-39 0 0,0 1-1 0 0,0-1 1 0 0,0 1-1 0 0,-1-1 1 0 0,1 1-1 0 0,0 0 1 0 0,-1 0-1 0 0,1 0 0 0 0,-1 1 1 0 0,0-1-1 0 0,0 1 1 0 0,0-1-1 0 0,0 1 1 0 0,0 0-1 0 0,0 0 1 0 0,0 0-1 0 0,0 0 1 0 0,0 1-1 0 0,0-1 1 0 0,0 1-1 0 0,0 0 1 0 0,-1 0-1 0 0,1 0 1 0 0,0 0-1 0 0,0 1 1 0 0,0-1-1 0 0,-1 1 0 0 0,1 0 1 0 0,0 0-1 0 0,0 0 1 0 0,0 0-1 0 0,0 0 1 0 0,1 1-1 0 0,-1-1 1 0 0,0 1-1 0 0,0 0 40 0 0,-75 59-3818 0 0,36-12-6597 0 0,33-37-1051 0 0</inkml:trace>
  <inkml:trace contextRef="#ctx0" brushRef="#br0" timeOffset="71855.865">13139 6204 1152 0 0,'0'0'1714'0'0,"0"0"-434"0"0,0 0-29 0 0,0 0 209 0 0,0 0 131 0 0,0 0-42 0 0,0 0-184 0 0,0 0-295 0 0,0 0-244 0 0,0 0-128 0 0,0 0-71 0 0,-1-2 9 0 0,-6-4 3177 0 0,7 26 2471 0 0,0-3-6923 0 0,6 96 1436 0 0,35-49-508 0 0,-38-61-218 0 0,1-1-1 0 0,-1 0 1 0 0,1 0 0 0 0,-1 0-1 0 0,1-1 1 0 0,0 1 0 0 0,-1-1-1 0 0,1 0 1 0 0,0 0 0 0 0,0 0-1 0 0,0-1 1 0 0,0 1 0 0 0,0-1-1 0 0,0 0 1 0 0,0 0 0 0 0,0 0-1 0 0,0-1 1 0 0,0 0 0 0 0,0 1-1 0 0,0-1 1 0 0,0-1 0 0 0,0 1 0 0 0,-1 0-1 0 0,1-1 1 0 0,2-1-71 0 0,1-3 36 0 0,-1 0 0 0 0,1 0 0 0 0,-1-1 0 0 0,0 0 0 0 0,-1 0 0 0 0,0 0 0 0 0,0-1 0 0 0,0 0 1 0 0,-1 0-1 0 0,-1 0 0 0 0,1 0 0 0 0,-1-1 0 0 0,0 1 0 0 0,-1-1 0 0 0,0 0 0 0 0,-1 1 0 0 0,1-1 0 0 0,-2 0 0 0 0,1 0 0 0 0,-1 0 0 0 0,-1 0 0 0 0,0-4-36 0 0,-4 9-559 0 0,3 4-4252 0 0,2 1-4848 0 0,0 2-2467 0 0</inkml:trace>
  <inkml:trace contextRef="#ctx0" brushRef="#br0" timeOffset="73160.638">13761 6182 896 0 0,'0'0'1899'0'0,"0"0"-133"0"0,0 0 65 0 0,0 0 171 0 0,0 0 29 0 0,0 0-67 0 0,0 0-171 0 0,0 0-245 0 0,0 0-212 0 0,0 0-186 0 0,0 0-141 0 0,0 0-144 0 0,0 0-113 0 0,-3-7-77 0 0,-12-23-83 0 0,-29 23 1619 0 0,-39 70-880 0 0,77-56-1312 0 0,-1-1 0 0 0,1 2 1 0 0,1-1-1 0 0,-1 1 0 0 0,1 0 1 0 0,1 0-1 0 0,-1 0 1 0 0,1 1-1 0 0,1-1 0 0 0,0 1 1 0 0,0 0-1 0 0,0 0 0 0 0,1 0 1 0 0,1 0-1 0 0,-1 1 0 0 0,2-1 1 0 0,-1 0-1 0 0,1 1 0 0 0,1-1 1 0 0,0 2-20 0 0,0-9 28 0 0,1-1 0 0 0,0 1 0 0 0,0 0 0 0 0,0-1 0 0 0,0 1 0 0 0,0-1 0 0 0,0 1 0 0 0,0-1 0 0 0,1 0 0 0 0,-1 0 0 0 0,0 0 0 0 0,1 0 0 0 0,-1-1 0 0 0,1 1 0 0 0,-1 0 0 0 0,1-1 1 0 0,-1 0-1 0 0,1 0 0 0 0,-1 0 0 0 0,1 0 0 0 0,-1 0 0 0 0,1 0 0 0 0,-1-1 0 0 0,1 1 0 0 0,-1-1 0 0 0,3 0-28 0 0,5-3 85 0 0,0 0 0 0 0,0-1-1 0 0,-1 0 1 0 0,1 0 0 0 0,-1-1 0 0 0,0 0 0 0 0,-1-1-1 0 0,0 0 1 0 0,0 0 0 0 0,4-6-85 0 0,8-5 74 0 0,158-144 286 0 0,-177 161-360 0 0,0 0 0 0 0,-1 0 0 0 0,1 1 0 0 0,0-1 1 0 0,0 0-1 0 0,0 1 0 0 0,0-1 0 0 0,-1 1 0 0 0,1-1 1 0 0,0 1-1 0 0,0-1 0 0 0,0 1 0 0 0,0 0 0 0 0,0 0 1 0 0,0-1-1 0 0,1 1 0 0 0,-1 0 0 0 0,0 0 0 0 0,0 0 1 0 0,0 0-1 0 0,0 0 0 0 0,0 0 0 0 0,0 0 0 0 0,0 0 0 0 0,0 1 1 0 0,0-1-1 0 0,0 0 0 0 0,0 1 0 0 0,0-1 0 0 0,0 1 1 0 0,0-1-1 0 0,0 1 0 0 0,0-1 0 0 0,0 1 0 0 0,-1 0 1 0 0,1-1-1 0 0,0 1 0 0 0,0 0 0 0 0,-1-1 0 0 0,1 1 1 0 0,0 0-1 0 0,-1 0 0 0 0,1 0 0 0 0,-1 0 0 0 0,1 0 1 0 0,-1 0-1 0 0,1 0 0 0 0,-1 0 0 0 0,0 0 0 0 0,16 59 39 0 0,-14-48 6 0 0,8 44 14 0 0,-3 1 0 0 0,-2-1 0 0 0,-3 1 0 0 0,-3 1 0 0 0,-2-2-1 0 0,-2 5-58 0 0,2-27 25 0 0,-1 0 0 0 0,-2 0 0 0 0,-1-1 0 0 0,-1 0 0 0 0,-2 0 0 0 0,-2-1 0 0 0,0 0 0 0 0,-2-1-1 0 0,-10 15-24 0 0,20-40 8 0 0,1-1-1 0 0,-1 1 1 0 0,0-1-1 0 0,0 0 0 0 0,-1 0 1 0 0,0 0-1 0 0,1 0 0 0 0,-2-1 1 0 0,1 0-1 0 0,0 0 1 0 0,-1-1-1 0 0,0 1 0 0 0,0-1 1 0 0,0 0-1 0 0,0-1 0 0 0,0 1 1 0 0,0-1-1 0 0,-1-1 1 0 0,-5 2-9 0 0,10-4 4 0 0,0 0-1 0 0,0 0 1 0 0,1-1-1 0 0,-1 1 1 0 0,0 0-1 0 0,1-1 1 0 0,-1 0-1 0 0,1 1 1 0 0,-1-1-1 0 0,1 0 1 0 0,0 1-1 0 0,0-1 0 0 0,0 0 1 0 0,0 0-1 0 0,0 0 1 0 0,0 0-1 0 0,0 0 1 0 0,0 0-1 0 0,1 0 1 0 0,-1 0-1 0 0,1-1 1 0 0,0 1-1 0 0,0 0 1 0 0,0 0-1 0 0,0 0 0 0 0,0-1 1 0 0,0 1-1 0 0,0 0 1 0 0,1 0-1 0 0,-1-1-2 0 0,0-2 15 0 0,2-20-24 0 0,1 1 1 0 0,1 0 0 0 0,1 0 0 0 0,1 1 0 0 0,2-1 0 0 0,0 1 0 0 0,1 1 0 0 0,1-1 0 0 0,1 2 0 0 0,1-1 0 0 0,1 2 0 0 0,1 0 0 0 0,5-5 8 0 0,-7 7-26 0 0,35-44 304 0 0,-25 34-3214 0 0,-1 0-8390 0 0,-19 24-1002 0 0</inkml:trace>
  <inkml:trace contextRef="#ctx0" brushRef="#br0" timeOffset="73721.15">14308 5674 12027 0 0,'0'0'2005'0'0,"0"0"-287"0"0,0 0-159 0 0,0 0-75 0 0,0 0-155 0 0,0 0-245 0 0,0 0-263 0 0,0 0-208 0 0,0 0-159 0 0,0 0-62 0 0,0 0-38 0 0,0 0-24 0 0,-5 11 15 0 0,-13 36-5 0 0,15 39 1124 0 0,29 120-460 0 0,-28-158-962 0 0,-2 1 0 0 0,-2-1-1 0 0,-2-1 1 0 0,-10 33-42 0 0,8-3-4 0 0,25-77 20 0 0,46-47 344 0 0,124-107-176 0 0,-185 153-182 0 0,1 0-1 0 0,0 1 1 0 0,0-1-1 0 0,0 0 1 0 0,0 0-1 0 0,0 1 1 0 0,0-1-1 0 0,0 1 1 0 0,0-1 0 0 0,0 1-1 0 0,0-1 1 0 0,0 1-1 0 0,1 0 1 0 0,-1-1-1 0 0,0 1 1 0 0,0 0-1 0 0,0 0 1 0 0,1 0 0 0 0,-1 0-1 0 0,0 0 1 0 0,0 0-1 0 0,0 0 1 0 0,0 0-1 0 0,1 1 1 0 0,-1-1-1 0 0,0 0 1 0 0,0 1 0 0 0,0-1-1 0 0,0 1 1 0 0,0-1-1 0 0,0 1 1 0 0,0-1-1 0 0,0 1 1 0 0,0 0-1 0 0,0 0 1 0 0,0-1 0 0 0,0 1-1 0 0,0 0 1 0 0,-1 0-1 0 0,1 0 1 0 0,0 0-1 0 0,-1 0 1 0 0,1 0-1 0 0,-1 0 1 0 0,1 0 0 0 0,-1 0-1 0 0,1 0 1 0 0,-1 0-1 0 0,1 1-1 0 0,6 66 193 0 0,-7-53-117 0 0,1 17 37 0 0,16 79-35 0 0,-9-104-220 0 0,-7-8-4560 0 0,0 0-4937 0 0,-1 0-2804 0 0</inkml:trace>
  <inkml:trace contextRef="#ctx0" brushRef="#br0" timeOffset="78192.439">15429 6127 1864 0 0,'0'0'1257'0'0,"0"0"2"0"0,0 0 164 0 0,0 0 196 0 0,0 0 154 0 0,0 0 38 0 0,0 0-128 0 0,0 0-162 0 0,0 0-194 0 0,0 0-192 0 0,0 0-146 0 0,-4-7 400 0 0,3 7 2909 0 0,24 169-2289 0 0,-17 125-1196 0 0,-7-295-793 0 0,1 0 1 0 0,0 0 0 0 0,0 0 0 0 0,-1 0 0 0 0,1 0 0 0 0,-1 0 0 0 0,1 1-1 0 0,-1-1 1 0 0,0 0 0 0 0,1 0 0 0 0,-1 0 0 0 0,0 0 0 0 0,1 1 0 0 0,-1-1 0 0 0,0 0-1 0 0,0 1 1 0 0,0-1 0 0 0,0 1 0 0 0,1-1 0 0 0,-1 1 0 0 0,0-1 0 0 0,0 1-1 0 0,0 0 1 0 0,0-1 0 0 0,0 1 0 0 0,0 0 0 0 0,0 0 0 0 0,0-1 0 0 0,0 1-1 0 0,-1 0 1 0 0,1 0 0 0 0,0 0 0 0 0,0 1 0 0 0,0-1 0 0 0,0 0 0 0 0,0 0-1 0 0,0 0 1 0 0,0 1 0 0 0,0-1 0 0 0,0 1 0 0 0,0-1 0 0 0,1 1 0 0 0,-1-1-1 0 0,0 1 1 0 0,0-1 0 0 0,0 1 0 0 0,0 0 0 0 0,1-1 0 0 0,-1 1 0 0 0,0 0-1 0 0,0 0 1 0 0,1-1 0 0 0,-1 1 0 0 0,1 0 0 0 0,-1 0 0 0 0,1 0 0 0 0,-1 0 0 0 0,1 0-1 0 0,0 0 1 0 0,-1 0 0 0 0,1 0 0 0 0,0 0 0 0 0,0 0 0 0 0,0 0 0 0 0,-1 0-1 0 0,1 0 1 0 0,0 1-21 0 0,-1-32 10 0 0,0 0 0 0 0,2 0-1 0 0,1 1 1 0 0,1-1-1 0 0,1 0 1 0 0,2 1 0 0 0,1 0-1 0 0,2 0 1 0 0,0 1 0 0 0,2 0-1 0 0,1 1 1 0 0,2 0 0 0 0,8-13-10 0 0,-9 15-1 0 0,1 0 0 0 0,1 0 0 0 0,2 2 0 0 0,0 0 0 0 0,1 1 0 0 0,14-13 1 0 0,-26 29-1 0 0,0-1-1 0 0,1 1 1 0 0,-1 1-1 0 0,1-1 0 0 0,0 1 1 0 0,0 1-1 0 0,1-1 1 0 0,-1 1-1 0 0,1 0 0 0 0,0 1 1 0 0,0 0-1 0 0,0 0 1 0 0,1 1-1 0 0,-1 0 1 0 0,1 0-1 0 0,-1 1 0 0 0,1 0 1 0 0,-1 0-1 0 0,1 1 1 0 0,0 1-1 0 0,-1-1 1 0 0,3 2 1 0 0,-6 1 10 0 0,1 1 1 0 0,-1 1-1 0 0,0-1 1 0 0,-1 1-1 0 0,1 0 1 0 0,-1 0-1 0 0,0 1 1 0 0,0-1-1 0 0,0 1 1 0 0,-1 0-1 0 0,0 0 1 0 0,0 0-1 0 0,-1 0 1 0 0,0 0-1 0 0,0 1 1 0 0,0-1-1 0 0,0 1 1 0 0,-1-1-1 0 0,0 1 0 0 0,-1-1 1 0 0,0 1-1 0 0,0 0 1 0 0,-1 5-11 0 0,1 2 24 0 0,2-3 5 0 0,-1 0-1 0 0,-1 1 0 0 0,0-1 1 0 0,0 0-1 0 0,-1 0 0 0 0,-1 0 1 0 0,0 0-1 0 0,0 0 0 0 0,-1 0 1 0 0,-1 0-1 0 0,0-1 1 0 0,0 0-1 0 0,-1 0 0 0 0,0 0 1 0 0,-1 0-1 0 0,0-1 0 0 0,0 1 1 0 0,-4 2-29 0 0,4-6-14 0 0,0-1 1 0 0,0-1 0 0 0,-1 1 0 0 0,1-1-1 0 0,-1 0 1 0 0,0 0 0 0 0,0-1 0 0 0,0 0-1 0 0,-1-1 1 0 0,1 1 0 0 0,-1-1-1 0 0,1 0 1 0 0,-1-1 0 0 0,0 0 0 0 0,1 0-1 0 0,-1-1 1 0 0,0 0 0 0 0,0 0 0 0 0,0-1-1 0 0,1 0 1 0 0,-2-1 13 0 0,5 1-82 0 0,-1-1 1 0 0,0 0-1 0 0,1 0 1 0 0,0 0-1 0 0,0 0 1 0 0,-1-1-1 0 0,1 0 0 0 0,1 0 1 0 0,-1 0-1 0 0,0 0 1 0 0,1-1-1 0 0,-1 1 1 0 0,1-1-1 0 0,0 0 0 0 0,1 0 1 0 0,-1 0-1 0 0,1 0 1 0 0,-1-1-1 0 0,1 1 0 0 0,0-1 1 0 0,1 1-1 0 0,-1-1 1 0 0,1-1 81 0 0,-3-72-4155 0 0,21 48-219 0 0,-5 20-2004 0 0,-12 9 5908 0 0,8-6-10427 0 0</inkml:trace>
  <inkml:trace contextRef="#ctx0" brushRef="#br0" timeOffset="79015.606">16189 6038 10882 0 0,'0'0'1629'0'0,"0"0"-226"0"0,0 0-104 0 0,0 0 57 0 0,0 0 18 0 0,0 0-120 0 0,0 0-209 0 0,0 0-213 0 0,0 0-193 0 0,0 0-134 0 0,0 0-101 0 0,0 0-60 0 0,-32 29-69 0 0,-96 87-36 0 0,88-65 42 0 0,40-44-217 0 0,-1-5-41 0 0,0 1 0 0 0,0-1-1 0 0,1 0 1 0 0,-1 0 0 0 0,1 0-1 0 0,-1 0 1 0 0,1 0 0 0 0,0 1-1 0 0,0-1 1 0 0,0 0 0 0 0,0 0 0 0 0,0 1-1 0 0,0-1 1 0 0,1 0 0 0 0,-1 0-1 0 0,1 0 1 0 0,-1 0 0 0 0,1 0-1 0 0,0 1 1 0 0,0-1 0 0 0,0-1 0 0 0,0 1-1 0 0,0 0 1 0 0,0 0 0 0 0,1 0-1 0 0,-1 0 1 0 0,1-1 0 0 0,-1 1 0 0 0,1-1-1 0 0,0 1 1 0 0,-1-1 0 0 0,1 0-1 0 0,0 0 1 0 0,0 1 0 0 0,0-1-1 0 0,0 0 1 0 0,0-1 0 0 0,0 1 0 0 0,0 0-1 0 0,3 0-22 0 0,7-3 74 0 0,0 0 0 0 0,-1-1 0 0 0,1 0-1 0 0,0 0 1 0 0,-1-1 0 0 0,0-1 0 0 0,0 0-1 0 0,0-1 1 0 0,-1 0 0 0 0,0 0 0 0 0,0-1 0 0 0,0-1-1 0 0,-1 0 1 0 0,0 0 0 0 0,-1 0 0 0 0,1-1-1 0 0,-2-1 1 0 0,1 1 0 0 0,0-3-74 0 0,77-81 143 0 0,-83 152-230 0 0,-3-54 88 0 0,-1 0 1 0 0,2-1-1 0 0,-1 1 0 0 0,1 0 1 0 0,0 0-1 0 0,0 0 0 0 0,0 0 1 0 0,0-1-1 0 0,1 1 0 0 0,0 0 1 0 0,0 0-1 0 0,0-1 0 0 0,1 1 1 0 0,-1 0-1 0 0,1-1 0 0 0,0 0 1 0 0,1 1-1 0 0,-1-1 0 0 0,1 0 1 0 0,-1 0-1 0 0,1 0 0 0 0,1 0 1 0 0,-1-1-1 0 0,0 0 0 0 0,1 1 1 0 0,0-1-1 0 0,0 0 0 0 0,0 0 1 0 0,0-1-1 0 0,0 1 0 0 0,0-1 1 0 0,1 0-1 0 0,-1 0 0 0 0,1-1 1 0 0,-1 1-1 0 0,1-1 0 0 0,1 0-1 0 0,2-1 23 0 0,-1 0 0 0 0,1 0 0 0 0,0-1 0 0 0,-1 0 0 0 0,1 0 0 0 0,-1-1 0 0 0,1 0 0 0 0,-1 0 0 0 0,1-1 0 0 0,-1 0 0 0 0,0 0 0 0 0,-1-1 0 0 0,1 0 0 0 0,0 0-23 0 0,11-9 52 0 0,0 0-1 0 0,-1-1 1 0 0,0-1 0 0 0,-2 0 0 0 0,1-1 0 0 0,-2-1 0 0 0,0-1 0 0 0,-2 0 0 0 0,1 0 0 0 0,-2-1 0 0 0,-1-1-1 0 0,0-1-51 0 0,5-13 24 0 0,-2-1 0 0 0,-1 0 0 0 0,-2 0 0 0 0,-1-1 0 0 0,-2-1 0 0 0,-2 1-1 0 0,-1-1 1 0 0,-1-5-24 0 0,-7-120 16 0 0,-16 114 108 0 0,18 49-119 0 0,0 1 1 0 0,0-1-1 0 0,0 0 0 0 0,1 0 1 0 0,-1 1-1 0 0,1-1 0 0 0,-1 1 0 0 0,1-1 1 0 0,-1 1-1 0 0,1 0 0 0 0,0-1 0 0 0,0 1 1 0 0,-1 0-1 0 0,2 0 0 0 0,-1 0 1 0 0,0 0-1 0 0,0 0 0 0 0,0 0 0 0 0,1 0 1 0 0,-1 0-1 0 0,1 0 0 0 0,0 2-5 0 0,-7 22 68 0 0,1 1 0 0 0,2-1-1 0 0,0 1 1 0 0,2 0 0 0 0,1 0-1 0 0,1 0 1 0 0,1 1 0 0 0,2-1 0 0 0,1-1-1 0 0,0 1 1 0 0,2-1 0 0 0,2 1-1 0 0,6 15-67 0 0,74 252 179 0 0,-84-254-202 0 0,-4-39 15 0 0,0-1-13 0 0,0 0-4 0 0,0 0-13 0 0,0 0-28 0 0,0 0-17 0 0,0 0-26 0 0,0 0-50 0 0,-48-64-7076 0 0,38 44 2757 0 0,5 5-1495 0 0,0 3-4499 0 0</inkml:trace>
  <inkml:trace contextRef="#ctx0" brushRef="#br0" timeOffset="79256.606">16550 5887 8410 0 0,'0'0'2371'0'0,"0"0"-559"0"0,0 0-338 0 0,0 0 9 0 0,0 0-4 0 0,0 0-169 0 0,0 0-270 0 0,0 0-240 0 0,0 0-144 0 0,0 0-25 0 0,0 0 9 0 0,0 0-56 0 0,14 3-98 0 0,100 13 427 0 0,-4-19-569 0 0,42 0-1003 0 0,-53 12-5807 0 0,-81-5 79 0 0,-7 0-4534 0 0</inkml:trace>
  <inkml:trace contextRef="#ctx0" brushRef="#br0" timeOffset="79692.17">17230 5913 5265 0 0,'0'0'2127'0'0,"0"0"-277"0"0,0 0 12 0 0,0 0 73 0 0,0 0-127 0 0,0 0-227 0 0,0 0-309 0 0,0 0-281 0 0,0 0-194 0 0,0 0-91 0 0,0 0-66 0 0,0 0-60 0 0,0 0-53 0 0,-3-1-78 0 0,-37 0 4943 0 0,31 5-5320 0 0,0 0 1 0 0,0 1-1 0 0,0 0 0 0 0,0 0 0 0 0,1 1 1 0 0,0 0-1 0 0,0 1 0 0 0,1 0 0 0 0,0 0 1 0 0,-1 2-73 0 0,2-4 13 0 0,1 1 1 0 0,0 0 0 0 0,0 1-1 0 0,0-1 1 0 0,1 1 0 0 0,0 0-1 0 0,0 0 1 0 0,1 0 0 0 0,0 1-1 0 0,0-1 1 0 0,1 1 0 0 0,0-1-1 0 0,0 1 1 0 0,1 0 0 0 0,0 0-1 0 0,0 5-13 0 0,1-10 7 0 0,1 1 0 0 0,-1-1 0 0 0,1 1 0 0 0,0-1 0 0 0,0 1 0 0 0,1-1 0 0 0,-1 0 0 0 0,1 0 0 0 0,-1 1 0 0 0,1-1 0 0 0,0 0 0 0 0,0-1 0 0 0,0 1 0 0 0,1 0 0 0 0,-1-1 0 0 0,1 1 0 0 0,-1-1 0 0 0,1 0 0 0 0,0 1 0 0 0,0-1 0 0 0,0-1 0 0 0,0 1 0 0 0,0 0-1 0 0,0-1 1 0 0,1 0 0 0 0,-1 1 0 0 0,0-1 0 0 0,1-1 0 0 0,-1 1 0 0 0,1 0 0 0 0,1-1-7 0 0,4 2 25 0 0,0 0 0 0 0,0-1 0 0 0,0-1-1 0 0,1 0 1 0 0,-1 0 0 0 0,0 0 0 0 0,0-1 0 0 0,0-1-1 0 0,0 1 1 0 0,0-1 0 0 0,0-1 0 0 0,2-1-25 0 0,26-14-898 0 0,-27 2-4553 0 0,-5 3-4680 0 0,-4 9-1634 0 0</inkml:trace>
  <inkml:trace contextRef="#ctx0" brushRef="#br0" timeOffset="80160.582">17478 5479 11859 0 0,'0'0'2143'0'0,"0"0"-419"0"0,0 0-202 0 0,0 0 3 0 0,0 0-78 0 0,0 0-198 0 0,0 0-303 0 0,0 0-260 0 0,0 0-146 0 0,0 0-45 0 0,0 0-30 0 0,0 0-27 0 0,0 0-30 0 0,-3 22-7 0 0,-9 70-29 0 0,9-64-93 0 0,2 1 0 0 0,1 0 1 0 0,2-1-1 0 0,0 1 0 0 0,2-1 0 0 0,2 7-279 0 0,8 79 264 0 0,-1 81-106 0 0,-13-194-154 0 0,0-1 0 0 0,0 1 0 0 0,1 0 0 0 0,-1 0 0 0 0,0 0 0 0 0,0 0 1 0 0,1 0-1 0 0,-1-1 0 0 0,1 1 0 0 0,-1 0 0 0 0,0 0 0 0 0,1 0 0 0 0,-1-1 0 0 0,1 1 1 0 0,0 0-1 0 0,-1-1 0 0 0,1 1 0 0 0,0 0 0 0 0,-1-1 0 0 0,1 1 0 0 0,0-1 0 0 0,0 1 0 0 0,-1-1 1 0 0,1 0-1 0 0,0 1 0 0 0,0-1 0 0 0,0 0 0 0 0,0 1 0 0 0,-1-1 0 0 0,1 0 0 0 0,0 0 1 0 0,0 0-1 0 0,0 0 0 0 0,0 0 0 0 0,0 0 0 0 0,0 0 0 0 0,0 0 0 0 0,-1 0 0 0 0,1 0 0 0 0,0 0 1 0 0,0-1-1 0 0,0 1 0 0 0,0 0 0 0 0,0-1 0 0 0,-1 1 0 0 0,1-1 0 0 0,0 1 0 0 0,0-1 1 0 0,-1 1-1 0 0,1-1 0 0 0,0 1 0 0 0,0-1-4 0 0,44-34 312 0 0,-41 30-326 0 0,12-9 44 0 0,-4 2-27 0 0,0 0 0 0 0,1 1 0 0 0,0 0 0 0 0,0 1 0 0 0,1 0 0 0 0,1 2 0 0 0,-1-1 1 0 0,2 2-1 0 0,-1 0 0 0 0,1 1 0 0 0,0 0-3 0 0,-13 8 5 0 0,-1-1 0 0 0,0 1 0 0 0,0 0-1 0 0,1 0 1 0 0,-1 0 0 0 0,0 0 0 0 0,-1 0 0 0 0,1 0 0 0 0,0 1 0 0 0,-1-1 0 0 0,1 1 0 0 0,-1-1 0 0 0,0 1 0 0 0,1 0-1 0 0,-1-1 1 0 0,-1 1 0 0 0,1 0 0 0 0,0 0 0 0 0,-1 0 0 0 0,1-1 0 0 0,-1 1 0 0 0,0 0 0 0 0,0 0 0 0 0,0 0-1 0 0,0 0 1 0 0,-1 0 0 0 0,1 0 0 0 0,-1-1 0 0 0,0 1 0 0 0,1 0 0 0 0,-2 2-5 0 0,2 7 43 0 0,0 76 133 0 0,21-62-480 0 0,-9-33-7637 0 0,-11 3-3516 0 0</inkml:trace>
  <inkml:trace contextRef="#ctx0" brushRef="#br0" timeOffset="81132.533">18347 5766 11410 0 0,'0'0'3385'0'0,"0"0"-1530"0"0,0 0-601 0 0,0 0-71 0 0,0 0-3 0 0,0 0-57 0 0,0 0-131 0 0,0 0-172 0 0,0 0-150 0 0,0 0-89 0 0,0 0-62 0 0,0 0-84 0 0,0 0-50 0 0,5 18-37 0 0,17 59-48 0 0,-22-73-243 0 0,0 0 0 0 0,1 1 0 0 0,-1-1 0 0 0,1 0-1 0 0,0 0 1 0 0,1 0 0 0 0,-1 0 0 0 0,0 0 0 0 0,1 0-1 0 0,0 0 1 0 0,0-1 0 0 0,0 1 0 0 0,1-1 0 0 0,-1 1-1 0 0,1-1 1 0 0,0 0 0 0 0,0 0 0 0 0,0 0 0 0 0,0 0-1 0 0,0 0 1 0 0,1-1 0 0 0,-1 0 0 0 0,1 1 0 0 0,-1-1-1 0 0,1-1 1 0 0,0 1 0 0 0,0 0 0 0 0,0-1 0 0 0,0 0-1 0 0,0 0 1 0 0,0 0 0 0 0,1 0 0 0 0,-1-1 0 0 0,0 0-1 0 0,0 0 1 0 0,0 0 0 0 0,3 0-57 0 0,37-36 431 0 0,54-48-358 0 0,-95 84-79 0 0,-1 0-1 0 0,1-1 1 0 0,0 2 0 0 0,0-1-1 0 0,0 0 1 0 0,0 0-1 0 0,-1 1 1 0 0,1 0 0 0 0,0 0-1 0 0,0-1 1 0 0,-1 1-1 0 0,1 1 1 0 0,0-1 0 0 0,-1 0-1 0 0,0 1 1 0 0,1-1-1 0 0,-1 1 1 0 0,0 0 0 0 0,1 0-1 0 0,-1 0 1 0 0,0 0-1 0 0,-1 0 1 0 0,1 0 0 0 0,0 0-1 0 0,0 1 1 0 0,-1-1 0 0 0,0 1-1 0 0,1-1 1 0 0,-1 1-1 0 0,0 0 1 0 0,0-1 0 0 0,0 3 6 0 0,14 17 34 0 0,-12-18-29 0 0,-1 0 0 0 0,1 0 0 0 0,0-1 1 0 0,0 0-1 0 0,0 1 0 0 0,0-1 1 0 0,1 0-1 0 0,-1-1 0 0 0,1 1 0 0 0,0-1 1 0 0,0 1-1 0 0,0-1 0 0 0,0 0 1 0 0,0 0-1 0 0,0-1 0 0 0,0 1 0 0 0,1-1 1 0 0,-1 0-1 0 0,1 0 0 0 0,-1-1 1 0 0,0 1-1 0 0,1-1 0 0 0,-1 0 0 0 0,1 0 1 0 0,-1-1-1 0 0,1 1 0 0 0,-1-1 1 0 0,1 0-1 0 0,-1 0 0 0 0,0 0 1 0 0,1-1-6 0 0,2-2 59 0 0,0 0 0 0 0,0-1 1 0 0,-1 0-1 0 0,0 0 1 0 0,0-1-1 0 0,0 0 1 0 0,0 0-1 0 0,-1 0 1 0 0,0 0-1 0 0,-1-1 1 0 0,1 0-1 0 0,-1 0 1 0 0,-1 0-1 0 0,1 0 1 0 0,-1-1-1 0 0,0 0 1 0 0,-1 1-1 0 0,0-1 1 0 0,0 0-1 0 0,0-8-59 0 0,0-35-364 0 0,18 47-1508 0 0,-1 3 108 0 0,0-1-4006 0 0,-12 1-5615 0 0</inkml:trace>
  <inkml:trace contextRef="#ctx0" brushRef="#br0" timeOffset="81428.737">19269 5792 14763 0 0,'0'0'1859'0'0,"0"0"-365"0"0,0 0-50 0 0,0 0 47 0 0,0 0-67 0 0,0 0-223 0 0,0 0-284 0 0,0 0-258 0 0,0 0-202 0 0,0 0-148 0 0,0 0-115 0 0,-3 32-64 0 0,-11 97-46 0 0,7-63 5 0 0,5-55 232 0 0,1-2-1563 0 0,1-2-7358 0 0,0-7-2921 0 0</inkml:trace>
  <inkml:trace contextRef="#ctx0" brushRef="#br0" timeOffset="81587.656">19289 5423 14075 0 0,'0'0'2633'0'0,"0"0"-953"0"0,0 0-480 0 0,0 0-104 0 0,0 0-199 0 0,0 0-225 0 0,0 0-288 0 0,0 0-264 0 0,0 0-256 0 0,0 0-144 0 0,0 0-112 0 0,0 0-200 0 0,0 0-385 0 0,0 0-1647 0 0,-33-33-9803 0 0</inkml:trace>
  <inkml:trace contextRef="#ctx0" brushRef="#br0" timeOffset="81905.367">19707 5442 20316 0 0,'0'0'1485'0'0,"0"0"-396"0"0,0 0-174 0 0,0 0 73 0 0,0 0 30 0 0,0 0-78 0 0,0 0-194 0 0,0 0-181 0 0,0 0-144 0 0,0 0-107 0 0,0 0-66 0 0,0 35-53 0 0,1 109-46 0 0,18 4 176 0 0,-10 61-112 0 0,-8-149-4226 0 0,-3-81 169 0 0,0 2-5726 0 0,2 11-2002 0 0</inkml:trace>
  <inkml:trace contextRef="#ctx0" brushRef="#br0" timeOffset="82107.123">19468 5692 11394 0 0,'0'0'3560'0'0,"0"0"-1176"0"0,0 0-753 0 0,0 0-304 0 0,0 0-289 0 0,0 0-261 0 0,0 0-142 0 0,0 0-68 0 0,0 0-26 0 0,0 0-2 0 0,0 0-37 0 0,0 0-108 0 0,0 0-82 0 0,30-6-71 0 0,94-20-73 0 0,137-33-781 0 0,-211 46-1317 0 0,-35 8-1127 0 0,1 0-3427 0 0,-8 1-5354 0 0</inkml:trace>
  <inkml:trace contextRef="#ctx0" brushRef="#br0" timeOffset="82464.23">20123 5383 11090 0 0,'0'0'2898'0'0,"0"0"-1008"0"0,0 0-442 0 0,0 0-29 0 0,0 0-86 0 0,0 0-149 0 0,-11 33-215 0 0,-36 103-206 0 0,5 34 1044 0 0,38-39-1173 0 0,5-128-616 0 0,-1-1-1 0 0,1 1 1 0 0,0-1 0 0 0,0 1 0 0 0,0-1 0 0 0,0 1 0 0 0,0-1-1 0 0,0 1 1 0 0,1-1 0 0 0,-1 0 0 0 0,1 0 0 0 0,-1 0 0 0 0,1 0-1 0 0,0 0 1 0 0,0 0 0 0 0,0 0 0 0 0,0-1 0 0 0,0 1-1 0 0,1-1 1 0 0,-1 1 0 0 0,0-1 0 0 0,1 0 0 0 0,-1 0 0 0 0,1 0-1 0 0,-1 0 1 0 0,1 0 0 0 0,-1-1 0 0 0,1 1 0 0 0,0-1 0 0 0,-1 1-1 0 0,1-1 1 0 0,0 0 0 0 0,-1 0 0 0 0,1-1-18 0 0,90-17 415 0 0,-28-11-257 0 0,-52 21-128 0 0,0 2 1 0 0,1-1-1 0 0,0 2 0 0 0,0 0 1 0 0,0 0-1 0 0,1 1 0 0 0,-1 1 1 0 0,1 1-1 0 0,11-1-30 0 0,-24 5 23 0 0,0 0 0 0 0,0 0 0 0 0,0 0 0 0 0,0 1 0 0 0,0-1 0 0 0,0 1 1 0 0,-1-1-1 0 0,1 1 0 0 0,-1-1 0 0 0,0 1 0 0 0,0 0 0 0 0,0 0 0 0 0,0-1 0 0 0,-1 1 0 0 0,1 0 0 0 0,-1 0 0 0 0,1 0 0 0 0,-1 0 0 0 0,0 0 0 0 0,0 0 0 0 0,0 0 1 0 0,-1 0-1 0 0,1 0 0 0 0,-1-1 0 0 0,1 1 0 0 0,-2 1-23 0 0,2 8 163 0 0,0-10-158 0 0,-1 1-1 0 0,1 0 1 0 0,0-1 0 0 0,0 1 0 0 0,0-1-1 0 0,0 1 1 0 0,0 0 0 0 0,0-1-1 0 0,1 1 1 0 0,0 0 0 0 0,-1-1 0 0 0,1 1-1 0 0,0-1 1 0 0,0 0 0 0 0,0 1-1 0 0,0-1 1 0 0,1 0 0 0 0,-1 1 0 0 0,1-1-1 0 0,-1 0 1 0 0,1 0 0 0 0,0 0 0 0 0,0 0-1 0 0,0-1 1 0 0,0 1 0 0 0,0 0-1 0 0,0-1 1 0 0,0 1 0 0 0,1-1 0 0 0,-1 0-1 0 0,1 0 1 0 0,-1 0 0 0 0,1 0-1 0 0,-1 0 1 0 0,1-1 0 0 0,-1 1 0 0 0,2-1-5 0 0,-2 0-150 0 0,48-3-895 0 0,-35-3-1803 0 0,0-2-3316 0 0,-9 3-6021 0 0</inkml:trace>
  <inkml:trace contextRef="#ctx0" brushRef="#br0" timeOffset="88174.815">21224 5464 2801 0 0,'0'0'2323'0'0,"0"0"-11"0"0,0 0 11 0 0,0 0-123 0 0,0 0-189 0 0,0 0-276 0 0,0 0-286 0 0,0 0-214 0 0,0 0-188 0 0,0 0-185 0 0,0 0-166 0 0,-3-4 982 0 0,21 71 349 0 0,-13-32-1799 0 0,-1 0 1 0 0,-2 0 0 0 0,-2 0 0 0 0,-1 0 0 0 0,-1 1-1 0 0,-2-2 1 0 0,-6 22-229 0 0,-68 202 140 0 0,57-211-804 0 0,21-46 435 0 0,0-1-26 0 0,0 0-50 0 0,0 0-66 0 0,0 0-83 0 0,0 0-107 0 0,0-26-7197 0 0,0 20 2587 0 0,0 1-5173 0 0</inkml:trace>
  <inkml:trace contextRef="#ctx0" brushRef="#br0" timeOffset="88819.579">21189 5825 5065 0 0,'0'0'1680'0'0,"0"0"-19"0"0,0 0 43 0 0,0 0-3 0 0,0 0-153 0 0,0 0-187 0 0,0 0-230 0 0,0 0-178 0 0,0 0-88 0 0,0 0-103 0 0,0 0-57 0 0,0 0-62 0 0,1 7-54 0 0,0 23-34 0 0,0-28-454 0 0,0 0-1 0 0,-1 0 1 0 0,1-1-1 0 0,0 1 1 0 0,0 0-1 0 0,1-1 1 0 0,-1 1-1 0 0,0-1 1 0 0,0 1-1 0 0,1-1 1 0 0,-1 1-1 0 0,1-1 1 0 0,-1 0-1 0 0,1 0 1 0 0,0 0-1 0 0,-1 0 1 0 0,1 0-1 0 0,0 0 1 0 0,0 0-1 0 0,0-1 1 0 0,0 1-1 0 0,-1-1 1 0 0,1 1-1 0 0,0-1 1 0 0,0 0 0 0 0,0 0-1 0 0,0 0 1 0 0,0 0-1 0 0,0 0 1 0 0,0 0-1 0 0,0 0 1 0 0,2-1-101 0 0,-4 1 36 0 0,8 0 55 0 0,-1 0 0 0 0,1-1-1 0 0,-1 0 1 0 0,1 0 0 0 0,-1-1 0 0 0,0 1 0 0 0,1-2 0 0 0,-1 1-1 0 0,0-1 1 0 0,0 0 0 0 0,-1-1 0 0 0,1 1 0 0 0,-1-1 0 0 0,0-1-1 0 0,0 1 1 0 0,0-1 0 0 0,0-1-91 0 0,12-8 74 0 0,-1 0 1 0 0,-1-2-1 0 0,0 0 0 0 0,-1-1 0 0 0,-1 0 0 0 0,0-1 0 0 0,-2-1 1 0 0,1-1-75 0 0,-5 4 22 0 0,-1 0 0 0 0,-1 0-1 0 0,0-1 1 0 0,-1 0 0 0 0,-1 0 0 0 0,0 0 0 0 0,-1 0 0 0 0,-1 0 0 0 0,-1-1 0 0 0,-1 1 0 0 0,0-3-22 0 0,0 19 1 0 0,0 1 0 0 0,0 0 1 0 0,0-1-1 0 0,0 1 0 0 0,0-1 0 0 0,0 1 1 0 0,0 0-1 0 0,0-1 0 0 0,-1 1 0 0 0,1 0 1 0 0,0-1-1 0 0,0 1 0 0 0,0 0 0 0 0,-1-1 1 0 0,1 1-1 0 0,0 0 0 0 0,0 0 0 0 0,-1-1 1 0 0,1 1-1 0 0,0 0 0 0 0,0 0 0 0 0,-1-1 0 0 0,1 1 1 0 0,0 0-1 0 0,-1 0 0 0 0,1 0 0 0 0,0-1 1 0 0,-1 1-1 0 0,1 0 0 0 0,0 0 0 0 0,-1 0 1 0 0,1 0-1 0 0,-1 0 0 0 0,1 0 0 0 0,0 0 1 0 0,-1 0-1 0 0,1 0 0 0 0,0 0 0 0 0,-1 0 1 0 0,1 0-1 0 0,0 0 0 0 0,-1 0 0 0 0,1 0 0 0 0,-1 0 1 0 0,1 1-1 0 0,0-1 0 0 0,-1 0 0 0 0,1 0 1 0 0,0 0-1 0 0,-1 0 0 0 0,1 1 0 0 0,0-1 1 0 0,0 0-1 0 0,-1 0 0 0 0,1 1 0 0 0,0-1 1 0 0,0 0-1 0 0,-1 1 0 0 0,1-1 0 0 0,0 0 1 0 0,0 1-1 0 0,0-1 0 0 0,0 0 0 0 0,-1 1 0 0 0,1-1 1 0 0,0 0-1 0 0,0 1 0 0 0,0-1 0 0 0,0 0 1 0 0,0 1-2 0 0,-25 173 829 0 0,21 197-174 0 0,8-357-682 0 0,-2-16-6491 0 0,-2 1 4262 0 0,0 1-1318 0 0,0-1-2542 0 0,0-2-3519 0 0</inkml:trace>
  <inkml:trace contextRef="#ctx0" brushRef="#br0" timeOffset="89158.622">21694 5773 15179 0 0,'0'0'1686'0'0,"0"0"-402"0"0,0 0-136 0 0,0 0-65 0 0,0 0-93 0 0,0 0-114 0 0,0 0-122 0 0,0 0-93 0 0,0 0-85 0 0,0 0-64 0 0,0 0-76 0 0,0 0-33 0 0,0 0-23 0 0,6 14-60 0 0,20 45-44 0 0,-20 12 400 0 0,-37 31-355 0 0,11-57-465 0 0,15-23-728 0 0,21-26-1891 0 0,16-30-2226 0 0,-13 10-5046 0 0,-13 16 1277 0 0</inkml:trace>
  <inkml:trace contextRef="#ctx0" brushRef="#br0" timeOffset="89594.955">21939 5773 8010 0 0,'0'0'2255'0'0,"0"0"-420"0"0,0 0-213 0 0,0 0-22 0 0,0 0-108 0 0,0 0-242 0 0,0 0-261 0 0,0 0-218 0 0,0 0-136 0 0,0 0-94 0 0,0 0-42 0 0,0 0-49 0 0,0 0-40 0 0,-23 20-8 0 0,-70 60-47 0 0,24-25 1312 0 0,65-48-827 0 0,16-3-467 0 0,19 15 605 0 0,4 57 679 0 0,-11-35-799 0 0,-4-30-627 0 0,-20-11-267 0 0,0 0-27 0 0,-1 3-762 0 0,1-2-5000 0 0,-1-1-520 0 0,1 0-5400 0 0</inkml:trace>
  <inkml:trace contextRef="#ctx0" brushRef="#br0" timeOffset="90077.978">22207 5637 8642 0 0,'0'0'3866'0'0,"0"0"-1523"0"0,0 0-584 0 0,0 0-50 0 0,0 0-117 0 0,0 0-222 0 0,0 0-289 0 0,0 0-253 0 0,0 0-184 0 0,0 0-114 0 0,0 0-62 0 0,0 0-39 0 0,0 0-43 0 0,30 0 1352 0 0,208-4 645 0 0,-115-14-2186 0 0,-122 18-216 0 0,-1 0-22 0 0,0 0-30 0 0,0 0-30 0 0,0 0-43 0 0,0 0-31 0 0,0 0-83 0 0,-25 7-5046 0 0,15 0 2585 0 0,4-2 173 0 0,-1-3-2413 0 0,0-1-6092 0 0</inkml:trace>
  <inkml:trace contextRef="#ctx0" brushRef="#br0" timeOffset="90397.101">22180 5828 13451 0 0,'0'0'2307'0'0,"0"0"-435"0"0,0 0-243 0 0,0 0-166 0 0,0 0-210 0 0,0 0-260 0 0,0 0-244 0 0,0 0-119 0 0,0 0-65 0 0,0 0-30 0 0,0 0-8 0 0,0 0-34 0 0,0 0-17 0 0,11 7-6 0 0,37 17-46 0 0,36-19 546 0 0,72-37 53 0 0,-36 10-603 0 0,-23 4-709 0 0,-114 17-10860 0 0,10 2 4566 0 0,4-1-5134 0 0</inkml:trace>
  <inkml:trace contextRef="#ctx0" brushRef="#br0" timeOffset="90831.619">22542 5368 14635 0 0,'0'0'2010'0'0,"0"0"-546"0"0,0 0-284 0 0,0 0-70 0 0,0 0-102 0 0,0 0-106 0 0,0 0-159 0 0,0 0-114 0 0,0 0-75 0 0,0 0-54 0 0,0 0-12 0 0,0 0-24 0 0,0 0-5 0 0,-1 21-26 0 0,-3 63-53 0 0,3-61-145 0 0,-1 0 0 0 0,-1-1-1 0 0,-1 0 1 0 0,-1 1 0 0 0,-1-1-1 0 0,-6 14-234 0 0,9-28 23 0 0,-127 237 284 0 0,114-214-310 0 0,10-22 0 0 0,1 1-1 0 0,0-1 0 0 0,0 1 1 0 0,1 0-1 0 0,0 0 1 0 0,1 0-1 0 0,0 0 0 0 0,1 1 1 0 0,0-1-1 0 0,0 9 4 0 0,-11 40-1085 0 0,11-53 1629 0 0,1-3-3401 0 0,1-1-9073 0 0,1-2 1361 0 0</inkml:trace>
  <inkml:trace contextRef="#ctx0" brushRef="#br0" timeOffset="91363.591">23144 5501 7890 0 0,'0'0'2177'0'0,"0"0"-297"0"0,0 0-125 0 0,0 0 6 0 0,0 0-91 0 0,0 0-143 0 0,0 0-185 0 0,0 0-195 0 0,0 0-149 0 0,0 0-124 0 0,0 0-165 0 0,0 0-126 0 0,0 0-111 0 0,-5 0-76 0 0,1 0-322 0 0,0 0-1 0 0,1 1 1 0 0,-1-1-1 0 0,0 1 0 0 0,1 0 1 0 0,-1 0-1 0 0,1 0 1 0 0,-1 0-1 0 0,1 1 1 0 0,0-1-1 0 0,0 1 0 0 0,-1 0 1 0 0,1 0-1 0 0,0 0 1 0 0,0 1-1 0 0,1-1 1 0 0,-1 1-1 0 0,-2 2-73 0 0,-13 14 208 0 0,0 1-1 0 0,1 1 1 0 0,1 1 0 0 0,1 0 0 0 0,1 1-1 0 0,1 1 1 0 0,1 0 0 0 0,1 2-208 0 0,9-21 8 0 0,-1 0-7 0 0,0 0 1 0 0,0 0 0 0 0,1 0 0 0 0,-1 1 0 0 0,1-1 0 0 0,0 1-1 0 0,0 0 1 0 0,1-1 0 0 0,0 1 0 0 0,0 0 0 0 0,0 0-1 0 0,1 0 1 0 0,0 0 0 0 0,0 0 0 0 0,0 0 0 0 0,1 0 0 0 0,0 0-1 0 0,0 0 1 0 0,0-1 0 0 0,1 1 0 0 0,0 0 0 0 0,0-1-1 0 0,1 1 1 0 0,-1-1 0 0 0,1 0 0 0 0,0 1 0 0 0,1-1 0 0 0,-1-1-1 0 0,1 1 1 0 0,0 0 0 0 0,0-1 0 0 0,0 0 0 0 0,1 0-2 0 0,8 0 34 0 0,0-1 0 0 0,0 0 0 0 0,1-1 0 0 0,0-1 0 0 0,-1 0 1 0 0,1-1-1 0 0,-1 0 0 0 0,1-1 0 0 0,0 0 0 0 0,-1-1 0 0 0,1-1 1 0 0,-1 0-1 0 0,0-1 0 0 0,0 0 0 0 0,0-1 0 0 0,-1-1 0 0 0,0 0 0 0 0,11-7-34 0 0,163-97 839 0 0,-168 96-771 0 0,0 0-1 0 0,-1-2 0 0 0,-1 0 0 0 0,-1-1 1 0 0,0 0-1 0 0,-1-1 0 0 0,-1-1 1 0 0,0 0-1 0 0,1-7-67 0 0,-12 22-25 0 0,0 0-1 0 0,0 0 1 0 0,0 0 0 0 0,-1-1 0 0 0,1 1 0 0 0,-1-1 0 0 0,0 1-1 0 0,-1-1 1 0 0,1 1 0 0 0,-1-1 0 0 0,0 1 0 0 0,0-1 0 0 0,0 1-1 0 0,-1-1 1 0 0,0 1 0 0 0,1-1 0 0 0,-1 1 0 0 0,-1-1 0 0 0,1 1-1 0 0,-1 0 1 0 0,0-1 0 0 0,0 1 0 0 0,0 0 0 0 0,0 0 0 0 0,-1 1-1 0 0,0-1 1 0 0,0 0 0 0 0,0 1 0 0 0,0 0 0 0 0,0-1 0 0 0,0 1-1 0 0,-1 1 1 0 0,0-1 0 0 0,0 0 0 0 0,1 1 0 0 0,-1 0-1 0 0,-1 0 1 0 0,1 0 0 0 0,0 0 0 0 0,0 1 0 0 0,-1-1 0 0 0,1 1-1 0 0,-1 0 1 0 0,1 1 0 0 0,-1-1 0 0 0,1 1 0 0 0,-1 0 0 0 0,-2 0 25 0 0,-11-1-307 0 0,0 1 0 0 0,0 0 0 0 0,0 2 0 0 0,0 0 0 0 0,0 1 0 0 0,1 1 0 0 0,-1 0 0 0 0,0 1 307 0 0,-83 33-7265 0 0,74-26-2552 0 0</inkml:trace>
  <inkml:trace contextRef="#ctx0" brushRef="#br0" timeOffset="91812.109">22795 5674 9490 0 0,'0'0'4010'0'0,"0"0"-1547"0"0,0 0-688 0 0,0 0-100 0 0,0 0-96 0 0,0 0-210 0 0,0 0-294 0 0,0 0-279 0 0,0 0-179 0 0,0 0-86 0 0,0 0-48 0 0,0 0-14 0 0,0 0-39 0 0,5-8 1215 0 0,45 16 0 0 0,293-8-176 0 0,128-11-1097 0 0,-132 14-393 0 0,-284-6-879 0 0,-78 15-10 0 0,3-1-1154 0 0,6-8-2322 0 0,13-3 453 0 0,1 0-5344 0 0</inkml:trace>
  <inkml:trace contextRef="#ctx0" brushRef="#br0" timeOffset="99661.644">6214 1013 0 0 0,'0'0'1303'0'0,"0"0"37"0"0,0 0-96 0 0,0 0-126 0 0,0 0-58 0 0,0 0-85 0 0,0 0-92 0 0,0 0-55 0 0,0 0-46 0 0,0 0-2 0 0,0 0 0 0 0,-3-15 1823 0 0,1 8 3343 0 0,25 1-1106 0 0,19-13-3514 0 0,19-8-1304 0 0,96-10 564 0 0,-70 11-200 0 0,4-10 52 0 0,-35 20-365 0 0,-7-1 12 0 0,-25 13 23 0 0,19-11 21 0 0,38-3-62 0 0,-38-1 42 0 0,-22 8 350 0 0,44-11-483 0 0,-54 19-12 0 0,3 20 637 0 0,7 43-524 0 0,14 5 16 0 0,-19-5 26 0 0,-3-9-13 0 0,4 13-72 0 0,-1 12 90 0 0,-5-39-114 0 0,7 23 105 0 0,10-10-64 0 0,-21-13 23 0 0,21 55 90 0 0,-28-91-176 0 0,0-1 0 0 0,10 15 90 0 0,-14-12 712 0 0,-3-3-759 0 0,-108 24-177 0 0,67-7 135 0 0,-56 41 51 0 0,31-17-52 0 0,-43-11 43 0 0,28-9-21 0 0,18-10 1 0 0,19 0 26 0 0,9 1-7 0 0,-13-1 27 0 0,-21-8 74 0 0,75-3-122 0 0,1 0 0 0 0,0 0-15 0 0,0 0 6 0 0,0 0-11 0 0,19-27-5928 0 0,-7 18-883 0 0,-12 8 6012 0 0,10-6-11706 0 0</inkml:trace>
  <inkml:trace contextRef="#ctx0" brushRef="#br0" timeOffset="101763.022">6457 1086 0 0 0,'0'0'1295'0'0,"0"0"99"0"0,0 0 49 0 0,0 0-26 0 0,0 0-74 0 0,0 0-124 0 0,0 0-151 0 0,0 0-136 0 0,0 0-99 0 0,0 0-28 0 0,-5 7 2354 0 0,3-3 6557 0 0,42-22-8953 0 0,-3 8-502 0 0,1 2-1 0 0,0 2 1 0 0,0 1 0 0 0,1 2 0 0 0,37 2-261 0 0,-75 1 68 0 0,1 32 472 0 0,-17 9 43 0 0,-15 7-187 0 0,4-25-228 0 0,-13 6 75 0 0,-5-11-97 0 0,1-10-49 0 0,17-7 27 0 0,38 1 26 0 0,95-16 32 0 0,43 3-105 0 0,-142 10-71 0 0,-7 1-5 0 0,-1-1 0 0 0,1 1 0 0 0,-1 0 0 0 0,1 0 0 0 0,-1 0 0 0 0,1-1 0 0 0,0 1 1 0 0,-1 0-1 0 0,1 0 0 0 0,0 0 0 0 0,-1 0 0 0 0,1 0 0 0 0,-1 0 0 0 0,1 0 0 0 0,0 0 0 0 0,-1 1 0 0 0,1-1 1 0 0,0 0-1 0 0,-1 0 0 0 0,1 0 0 0 0,-1 1 0 0 0,1-1 0 0 0,-1 0 0 0 0,1 1 0 0 0,-1-1 0 0 0,1 0 1 0 0,-1 1-1 0 0,1-1 0 0 0,-1 1 0 0 0,1-1 0 0 0,-1 1 0 0 0,0-1 0 0 0,1 1 0 0 0,-1-1 0 0 0,0 1 1 0 0,1-1-1 0 0,-1 1 0 0 0,0-1 0 0 0,0 1 0 0 0,1 0 0 0 0,-1-1 0 0 0,0 1 0 0 0,0-1 0 0 0,0 1 1 0 0,0 0-1 0 0,0-1 0 0 0,0 1 0 0 0,0 0 0 0 0,0 0-1 0 0,0-1 11 0 0,0 30 99 0 0,-17 20-14 0 0,3-27 10 0 0,-13 1 51 0 0,5-7-125 0 0,18-14-7 0 0,-1 0-1 0 0,0 0 1 0 0,0 0-1 0 0,-1-1 1 0 0,1 0 0 0 0,0 0-1 0 0,-1 0 1 0 0,1 0-1 0 0,-1-1 1 0 0,0 0-1 0 0,1 0 1 0 0,-1-1 0 0 0,-4 1-25 0 0,-30 5 131 0 0,-4-5 145 0 0,44-1-265 0 0,0 0 6 0 0,0 0 26 0 0,0 0-35 0 0,0 0-10 0 0,0 0-42 0 0,0 0 11 0 0,0 0-6 0 0,0 0-17 0 0,-6-2-5606 0 0,1 0-5693 0 0,3 2-1113 0 0</inkml:trace>
  <inkml:trace contextRef="#ctx0" brushRef="#br0" timeOffset="106613.784">7874 4569 0 0 0,'0'0'451'0'0,"0"0"808"0"0,0 0 29 0 0,0 0-240 0 0,0 0-204 0 0,0 0-134 0 0,0 0-59 0 0,0 0 14 0 0,0 0 91 0 0,0 0 95 0 0,0 0 92 0 0,-23 8 4922 0 0,-31-26-3298 0 0,-209 8-566 0 0,166 12-1300 0 0,35-1-287 0 0,35 1-147 0 0,1-1 1 0 0,-1-2-1 0 0,0-1 0 0 0,0 0 0 0 0,-25-8-267 0 0,-137-23 1038 0 0,-50 15 85 0 0,-29-12 19 0 0,222 23-986 0 0,-1 1 0 0 0,0 3 0 0 0,0 2-1 0 0,-15 2-155 0 0,-2 0 106 0 0,-46 3 20 0 0,-62-1 396 0 0,48-14-302 0 0,21 11-13 0 0,56 8-177 0 0,-1-1 8 0 0,-8 1 6 0 0,-22-5 242 0 0,75 29-13299 0 0,3-27 2892 0 0</inkml:trace>
  <inkml:trace contextRef="#ctx0" brushRef="#br0" timeOffset="107850.715">5796 1477 0 0 0,'0'0'304'0'0,"0"0"196"0"0,0 0 60 0 0,0 0-26 0 0,0 0-67 0 0,2-7-31 0 0,12-28 528 0 0,-1 18 9147 0 0,-13 17-9763 0 0,-8 0 8259 0 0,-29-1-8033 0 0,-163-2 266 0 0,-41 10 230 0 0,192-7-158 0 0,48 0-956 0 0,1 0-41 0 0,0 0-70 0 0,0 0-103 0 0,0 0-187 0 0,0 12-2829 0 0,0 7-1953 0 0,0-6-2151 0 0,0-5-1983 0 0</inkml:trace>
  <inkml:trace contextRef="#ctx0" brushRef="#br0" timeOffset="109083.533">5634 961 432 0 0,'0'0'1824'0'0,"0"0"-507"0"0,0 0-98 0 0,0 0 98 0 0,0 0 197 0 0,0 0 181 0 0,0 0 3 0 0,0 0-114 0 0,0 0-196 0 0,0 0-225 0 0,0 0-203 0 0,0 0-133 0 0,0 0-97 0 0,-13-5-53 0 0,-3 0-415 0 0,-33-14 2668 0 0,53 38-1831 0 0,12 113 1492 0 0,-12 220-843 0 0,25 139-773 0 0,-21-5-242 0 0,11-18-390 0 0,10-181-168 0 0,-24 298 145 0 0,-5-221-256 0 0,-5-17 32 0 0,-12-49-3 0 0,20-151-53 0 0,-1-132 302 0 0,-1-15-683 0 0,-1 0 0 0 0,0 0 0 0 0,0 0 0 0 0,1 0 0 0 0,-1 0 0 0 0,0 0 0 0 0,0 0 0 0 0,1 0 0 0 0,-1 0 0 0 0,0 0 0 0 0,0 0 0 0 0,1 1 0 0 0,-1-1 0 0 0,0 0 1 0 0,0 0-1 0 0,1 0 0 0 0,-1 0 0 0 0,0 0 0 0 0,0 0 0 0 0,0 1 0 0 0,1-1 0 0 0,-1 0 0 0 0,0 0 0 0 0,0 0 0 0 0,0 1 0 0 0,0-1 341 0 0,2-9-6020 0 0,0 4-5770 0 0</inkml:trace>
  <inkml:trace contextRef="#ctx0" brushRef="#br0" timeOffset="109486.954">5910 3918 18460 0 0,'0'0'575'0'0,"0"0"-214"0"0,0 0-186 0 0,0 0 202 0 0,0 0 343 0 0,0 0 239 0 0,0 0 67 0 0,0 0-167 0 0,0 0-273 0 0,0 0-176 0 0,0 0-99 0 0,0 0-22 0 0,0 0 24 0 0,-8 13 14 0 0,-46 91 783 0 0,27-54-707 0 0,-2-1 0 0 0,-2-2 0 0 0,-2-1 0 0 0,-13 12-403 0 0,29-35 97 0 0,-215 270 284 0 0,161-192-822 0 0,65-92-366 0 0,-10 8-2660 0 0,-1-14-7455 0 0,15-3-429 0 0</inkml:trace>
  <inkml:trace contextRef="#ctx0" brushRef="#br0" timeOffset="110355.435">5617 1149 3137 0 0,'0'0'1087'0'0,"0"0"-114"0"0,0 0 82 0 0,0 0 208 0 0,0 0 271 0 0,0 0 205 0 0,0 0 25 0 0,0 0-118 0 0,0 0-237 0 0,0 0-232 0 0,0 0-237 0 0,0 0-155 0 0,0 0-83 0 0,0-9-21 0 0,-4-40 684 0 0,4 48-705 0 0,0 1-42 0 0,0 0-43 0 0,-2 4 2643 0 0,-10 19-3027 0 0,-134 270 1061 0 0,101-201-1006 0 0,-4-2 0 0 0,-49 67-246 0 0,50-83-50 0 0,42-59 66 0 0,6-13-4396 0 0,0-1-4657 0 0,0-1-2366 0 0</inkml:trace>
  <inkml:trace contextRef="#ctx0" brushRef="#br0" timeOffset="111836.275">4971 2261 1728 0 0,'0'0'2077'0'0,"0"0"-562"0"0,0 0-118 0 0,0 0 157 0 0,0 0 240 0 0,0 0 156 0 0,0 0-55 0 0,0 0-214 0 0,0 0-287 0 0,0 0-259 0 0,0 0-210 0 0,0 0-134 0 0,0 0-67 0 0,0-17-57 0 0,0-49-23 0 0,0 49-28 0 0,0 17-38 0 0,0 0-66 0 0,6 8 2995 0 0,2 110-2362 0 0,9 214-298 0 0,-2-6-469 0 0,-2-168-243 0 0,-10-149 579 0 0,-4-40-274 0 0,1 21-564 0 0,-1 2 116 0 0,1 1 0 0 0,0 0 1 0 0,1-1-1 0 0,-1 1 1 0 0,1-1-1 0 0,1 1 1 0 0,0 0-1 0 0,0 0 1 0 0,0 0-1 0 0,1 0 0 0 0,0 0 1 0 0,1-2 7 0 0,124-182-103 0 0,-97 154 83 0 0,2 56-119 0 0,-25-1 178 0 0,-2 1 0 0 0,0-1-1 0 0,-1 1 1 0 0,-1 0-1 0 0,-1 0 1 0 0,0 1-1 0 0,-2-1 1 0 0,0 1-1 0 0,-1-1 1 0 0,-1 0 0 0 0,-2 7-39 0 0,-4 91 298 0 0,7-114-255 0 0,-7 10-3568 0 0,-3-14 1386 0 0,2 1-4190 0 0,2 0-6341 0 0</inkml:trace>
  <inkml:trace contextRef="#ctx0" brushRef="#br0" timeOffset="130537.7">8877 287 3561 0 0,'0'0'1617'0'0,"0"0"-30"0"0,0 0 136 0 0,0 0 199 0 0,0 0 69 0 0,0 0-178 0 0,0 0-337 0 0,0 0-328 0 0,0 0-226 0 0,0 0-125 0 0,0 0-47 0 0,1-5-22 0 0,-1 2-1310 0 0,2-12 3346 0 0,-1 25-128 0 0,-3 48-2308 0 0,-3-2-1 0 0,-2 1 0 0 0,-3-1 0 0 0,-2 0 1 0 0,-13 35-328 0 0,-18 20 142 0 0,30-75-106 0 0,12-36-21 0 0,1 0-3 0 0,0 0 11 0 0,0 0 33 0 0,0 0 20 0 0,89-253 997 0 0,-61 185-968 0 0,-3-2-1 0 0,-2-1 1 0 0,0-19-105 0 0,-14 36 318 0 0,-9 53-268 0 0,0 1-9 0 0,0 0-5 0 0,0 0-21 0 0,0 19-31 0 0,2 8 72 0 0,1 0 0 0 0,1 0 0 0 0,1-1-1 0 0,2 1 1 0 0,1-1 0 0 0,8 19-56 0 0,2 8 40 0 0,41 204 122 0 0,-52-231-111 0 0,1-35 245 0 0,23-111-168 0 0,1 26-141 0 0,4 1-1 0 0,3 2 1 0 0,14-14 13 0 0,-37 73-35 0 0,46-65 57 0 0,-59 94-19 0 0,-3 11 40 0 0,-8 11 2 0 0,1 1 0 0 0,1 0 0 0 0,1 0 0 0 0,0 1 0 0 0,2 0 0 0 0,0 0-1 0 0,2-1 1 0 0,0 1 0 0 0,1 0 0 0 0,1 0 0 0 0,2 0 0 0 0,0 0 0 0 0,0 0-1 0 0,2-1-44 0 0,10 36 29 0 0,2-1 0 0 0,2 0 0 0 0,18 33-29 0 0,-34-79-1173 0 0,-5-13-2349 0 0,1-2-6633 0 0,1 3-2291 0 0</inkml:trace>
  <inkml:trace contextRef="#ctx0" brushRef="#br0" timeOffset="131154.002">9860 497 8330 0 0,'0'0'2012'0'0,"0"0"-190"0"0,0 0 29 0 0,0 0 43 0 0,0 0-130 0 0,0 0-297 0 0,0 0-383 0 0,0 0-265 0 0,0 0-127 0 0,0 0-68 0 0,0 0-2 0 0,0 0-1 0 0,0 0-20 0 0,-4-4-57 0 0,-17-13-62 0 0,-30 16 1424 0 0,42 4-1806 0 0,0 1 0 0 0,0 0 1 0 0,0 1-1 0 0,1-1 0 0 0,0 2 0 0 0,0-1 0 0 0,0 1 0 0 0,1 0 1 0 0,0 1-1 0 0,0 0 0 0 0,0 0 0 0 0,1 0 0 0 0,0 1 0 0 0,0 0 1 0 0,1 0-1 0 0,0 0 0 0 0,1 1 0 0 0,-1 0 0 0 0,1 2-100 0 0,3-10 0 0 0,-1 3 5 0 0,0 1 0 0 0,0-1-1 0 0,0 0 1 0 0,0 1-1 0 0,1-1 1 0 0,-1 1 0 0 0,1-1-1 0 0,1 1 1 0 0,-1 0-1 0 0,0 0 1 0 0,1-1 0 0 0,0 1-1 0 0,0 0 1 0 0,1 0 0 0 0,-1-1-1 0 0,1 1 1 0 0,0 0-1 0 0,0-1 1 0 0,1 1 0 0 0,-1-1-1 0 0,1 1 1 0 0,0-1-1 0 0,0 0 1 0 0,0 0 0 0 0,1 0-1 0 0,2 4-4 0 0,-1-6 18 0 0,0 1-1 0 0,0-1 1 0 0,0 0-1 0 0,1 0 1 0 0,-1 0-1 0 0,0-1 1 0 0,1 1-1 0 0,-1-1 1 0 0,1 0-1 0 0,-1 0 1 0 0,1-1-1 0 0,-1 0 1 0 0,1 1-1 0 0,0-2 1 0 0,-1 1-1 0 0,1 0 1 0 0,0-1-1 0 0,-1 0 1 0 0,1 0-1 0 0,-1 0 1 0 0,1-1-1 0 0,-1 1 1 0 0,0-1-1 0 0,2-1-17 0 0,20-11 54 0 0,-1-2 0 0 0,0-1 0 0 0,-2-1 0 0 0,0 0 0 0 0,0-2-1 0 0,-2-1 1 0 0,-1-1 0 0 0,4-5-54 0 0,53-101 125 0 0,-92 155-110 0 0,11-22-44 0 0,0 1 0 0 0,0 0 0 0 0,0 0 0 0 0,1 0 0 0 0,0 0 0 0 0,0 1 0 0 0,0-1 0 0 0,1 1 0 0 0,0 0 0 0 0,0-1 0 0 0,1 1 0 0 0,0 0 0 0 0,0 0 0 0 0,0 0 0 0 0,1 0 0 0 0,0 0 0 0 0,1 0 0 0 0,0 0 0 0 0,0 0 0 0 0,1 3 29 0 0,43 7-3147 0 0,-13-19-6966 0 0,-24-1-1835 0 0</inkml:trace>
  <inkml:trace contextRef="#ctx0" brushRef="#br0" timeOffset="131503.902">10415 346 16051 0 0,'0'0'1906'0'0,"0"0"-351"0"0,0 0-120 0 0,0 0-96 0 0,0 0-135 0 0,0 0-169 0 0,0 0-212 0 0,0 0-161 0 0,0 0-120 0 0,0 0-86 0 0,-32 17-75 0 0,-99 52-60 0 0,56-15 303 0 0,74-54-619 0 0,0 0-1 0 0,0 1 1 0 0,0-1 0 0 0,-1 0 0 0 0,1 1-1 0 0,0 0 1 0 0,0-1 0 0 0,0 1-1 0 0,0 0 1 0 0,0-1 0 0 0,0 1-1 0 0,0 0 1 0 0,0 0 0 0 0,1 0 0 0 0,-1 0-1 0 0,0 0 1 0 0,0 0 0 0 0,1 0-1 0 0,-1 0 1 0 0,1 0 0 0 0,-1 0-1 0 0,1 0 1 0 0,-1 0 0 0 0,1 1 0 0 0,0-1-1 0 0,-1 0 1 0 0,1 0 0 0 0,0 0-1 0 0,0 1 1 0 0,0-1 0 0 0,0 0-1 0 0,0 0 1 0 0,0 1 0 0 0,0-1 0 0 0,0 0-1 0 0,1 0 1 0 0,-1 0 0 0 0,0 1-1 0 0,1-1 1 0 0,-1 0 0 0 0,1 0-1 0 0,-1 0 1 0 0,1 0 0 0 0,0 0 0 0 0,-1 0-1 0 0,1 0 1 0 0,0 0 0 0 0,0 0-1 0 0,0 0 1 0 0,0 0 0 0 0,0 0-1 0 0,0-1 1 0 0,0 1 0 0 0,0 0 0 0 0,0-1-1 0 0,0 1 1 0 0,0-1 0 0 0,0 1-1 0 0,0-1 1 0 0,0 1 0 0 0,1-1-1 0 0,-1 0 1 0 0,0 0-5 0 0,82 12 19 0 0,-71-11-19 0 0,0-1 1 0 0,-1 1-1 0 0,1 1 1 0 0,-1 0 0 0 0,1 1-1 0 0,-1 0 1 0 0,0 1 0 0 0,0 0-1 0 0,0 0 1 0 0,-1 1-1 0 0,10 7 0 0 0,-18-12 8 0 0,0 2-1 0 0,-1-1 0 0 0,1 0 0 0 0,0 0 1 0 0,-1 0-1 0 0,0 1 0 0 0,1-1 0 0 0,-1 1 0 0 0,0-1 1 0 0,1 1-1 0 0,-1-1 0 0 0,0 1 0 0 0,0 0 1 0 0,0 0-1 0 0,-1-1 0 0 0,1 1 0 0 0,0 0 0 0 0,-1 0 1 0 0,1 0-1 0 0,-1 0 0 0 0,1 0 0 0 0,-1 0 0 0 0,0 0 1 0 0,0 0-1 0 0,0 0 0 0 0,0 0 0 0 0,0 0 1 0 0,-1 0-1 0 0,1 0 0 0 0,-1 0 0 0 0,1 0 0 0 0,-1-1 1 0 0,1 1-1 0 0,-1 0 0 0 0,0 0 0 0 0,0 0 1 0 0,0-1-1 0 0,0 1 0 0 0,0 0 0 0 0,-1-1 0 0 0,1 1 1 0 0,0-1-1 0 0,-1 1 0 0 0,1-1 0 0 0,-1 1-7 0 0,-79 51 426 0 0,79-52-422 0 0,-12 6 38 0 0,0-2-1 0 0,0 0 0 0 0,-1-1 1 0 0,1 0-1 0 0,-1-1 0 0 0,0 0 1 0 0,0-2-1 0 0,0 1 0 0 0,0-2 1 0 0,-4 0-42 0 0,-4-21-1131 0 0,21 5-6152 0 0,2 12-5069 0 0</inkml:trace>
  <inkml:trace contextRef="#ctx0" brushRef="#br0" timeOffset="132590.182">10803 324 1088 0 0,'0'0'1985'0'0,"0"0"-77"0"0,0 0 72 0 0,0 0 68 0 0,0 0-92 0 0,0 0-206 0 0,0 0-234 0 0,0 0-218 0 0,0 0-198 0 0,0 0-143 0 0,0 0-104 0 0,0 0-76 0 0,-15-1-31 0 0,-67-5 638 0 0,75 8-1144 0 0,1 0-1 0 0,0 0 1 0 0,0 1 0 0 0,0 0-1 0 0,0 0 1 0 0,0 1 0 0 0,0-1-1 0 0,1 1 1 0 0,0 1 0 0 0,0-1 0 0 0,0 1-1 0 0,0-1 1 0 0,1 2 0 0 0,0-1-1 0 0,-4 5-239 0 0,-2 3 282 0 0,4-8-190 0 0,1 1 0 0 0,0 1 0 0 0,1-1 0 0 0,-1 1 0 0 0,1-1 0 0 0,1 1 0 0 0,-1 0 1 0 0,1 0-1 0 0,0 1 0 0 0,1-1 0 0 0,0 1 0 0 0,0-1 0 0 0,0 1 0 0 0,1 0 0 0 0,0 1-92 0 0,3-6 26 0 0,0 0 0 0 0,0 0-1 0 0,0 0 1 0 0,0 0 0 0 0,0 0-1 0 0,0-1 1 0 0,1 1 0 0 0,-1-1 0 0 0,1 0-1 0 0,0 1 1 0 0,0-1 0 0 0,0 0-1 0 0,0 0 1 0 0,0-1 0 0 0,0 1-1 0 0,0-1 1 0 0,1 0 0 0 0,-1 1-1 0 0,1-1-25 0 0,17 5 96 0 0,-5-2-47 0 0,0 0 0 0 0,0 1 0 0 0,-1 1 0 0 0,1 0 0 0 0,-2 1 0 0 0,1 1 0 0 0,-1 0 0 0 0,0 1 0 0 0,0 0 0 0 0,2 4-49 0 0,-15-12 21 0 0,0 1 0 0 0,0-1 0 0 0,0 0 1 0 0,0 1-1 0 0,0-1 0 0 0,0 1 0 0 0,0-1 0 0 0,-1 1 0 0 0,1-1 1 0 0,0 1-1 0 0,-1-1 0 0 0,1 1 0 0 0,-1 0 0 0 0,0-1 0 0 0,0 1 1 0 0,1 0-1 0 0,-1-1 0 0 0,0 1 0 0 0,-1 0 0 0 0,1-1 0 0 0,0 1 0 0 0,0 0 1 0 0,-1-1-1 0 0,1 1 0 0 0,-1 0 0 0 0,1-1 0 0 0,-1 1 0 0 0,0-1 1 0 0,1 1-1 0 0,-1-1 0 0 0,0 1 0 0 0,0-1 0 0 0,0 0 0 0 0,0 1 1 0 0,0-1-1 0 0,-1 0 0 0 0,1 0 0 0 0,0 0 0 0 0,-1 0 0 0 0,1 0 1 0 0,0 0-1 0 0,-1 0 0 0 0,1 0 0 0 0,-1-1 0 0 0,1 1 0 0 0,-1-1 1 0 0,0 1-1 0 0,1-1 0 0 0,-1 1 0 0 0,0-1 0 0 0,1 0 0 0 0,-1 0 0 0 0,-1 0-21 0 0,-34 11 26 0 0,0-2-1 0 0,-1-2 1 0 0,0-1-1 0 0,0-2 0 0 0,0-2 1 0 0,0-1-1 0 0,-25-3-25 0 0,13 1-460 0 0,113-1-2136 0 0,-42 0-675 0 0,0-1-3516 0 0,-4-1-5931 0 0</inkml:trace>
  <inkml:trace contextRef="#ctx0" brushRef="#br0" timeOffset="133327.057">11692 505 4665 0 0,'0'0'2272'0'0,"0"0"-116"0"0,0 0 16 0 0,0 0 2 0 0,0 0-196 0 0,0 0-338 0 0,0 0-380 0 0,0 0-314 0 0,0 0-193 0 0,0 0-121 0 0,0 0-78 0 0,0 0-62 0 0,0 0-43 0 0,-8 2-27 0 0,-25 9-13 0 0,30-9-345 0 0,0 0-1 0 0,0 0 0 0 0,1 1 1 0 0,-1-1-1 0 0,1 1 0 0 0,0-1 1 0 0,-1 1-1 0 0,1 0 0 0 0,1 0 1 0 0,-1 0-1 0 0,0 0 0 0 0,1 0 1 0 0,-1 0-1 0 0,1 1 0 0 0,0-1 1 0 0,0 0-1 0 0,0 1 0 0 0,1-1 1 0 0,-1 1-1 0 0,1-1 0 0 0,0 1 1 0 0,0 1-64 0 0,-1-3 25 0 0,-1 9 20 0 0,0 0-1 0 0,0 0 0 0 0,1 0 0 0 0,0 1 1 0 0,1-1-1 0 0,0 0 0 0 0,1 0 1 0 0,1 0-1 0 0,-1 0 0 0 0,2 0 1 0 0,-1 0-1 0 0,1 0 0 0 0,1-1 0 0 0,0 1 1 0 0,1-1-1 0 0,0 0 0 0 0,0-1 1 0 0,4 5-45 0 0,-5-10 55 0 0,0-2 0 0 0,1 1 0 0 0,-1 0 0 0 0,0-1 1 0 0,1 0-1 0 0,0 0 0 0 0,0 0 0 0 0,-1-1 0 0 0,1 0 1 0 0,0 1-1 0 0,0-2 0 0 0,0 1 0 0 0,0-1 0 0 0,0 1 1 0 0,0-1-1 0 0,1-1 0 0 0,-1 1 0 0 0,0-1 0 0 0,0 0 1 0 0,0 0-1 0 0,-1 0 0 0 0,1-1 0 0 0,0 1 0 0 0,0-1 1 0 0,-1-1-1 0 0,1 1 0 0 0,-1-1 0 0 0,0 1 0 0 0,0-1 1 0 0,0 0-1 0 0,0-1 0 0 0,0 1 0 0 0,0-1 0 0 0,-1 1 0 0 0,0-1 1 0 0,0 0-1 0 0,0 0 0 0 0,0-1 0 0 0,-1 1 0 0 0,1-1 1 0 0,-1 1-1 0 0,0-1 0 0 0,-1 0 0 0 0,2-2-55 0 0,1 0 22 0 0,-1 0-1 0 0,1 0 0 0 0,-1 0 1 0 0,0-1-1 0 0,-1 1 0 0 0,0-1 1 0 0,0 1-1 0 0,0-1 1 0 0,-1 0-1 0 0,0 1 0 0 0,-1-1 1 0 0,0 0-1 0 0,0 0 1 0 0,-1 0-1 0 0,0 1 0 0 0,0-1 1 0 0,0 0-1 0 0,-1 1 0 0 0,-1-1 1 0 0,1 1-1 0 0,-1 0 1 0 0,0-1-1 0 0,-1 1 0 0 0,0 1 1 0 0,0-1-1 0 0,0 0 0 0 0,-1 1 1 0 0,0 0-1 0 0,0 0 1 0 0,0 1-1 0 0,-1-1 0 0 0,0 1 1 0 0,0 0-1 0 0,-1 1 0 0 0,-4-3-21 0 0,9 5-117 0 0,-1 0-1 0 0,0 0 0 0 0,0 0 0 0 0,-1 0 0 0 0,1 1 0 0 0,0 0 0 0 0,0 0 0 0 0,-1 0 0 0 0,1 0 1 0 0,-1 0-1 0 0,1 0 0 0 0,-1 1 0 0 0,1 0 0 0 0,-1 0 0 0 0,1 0 0 0 0,-1 0 0 0 0,1 0 1 0 0,-1 1-1 0 0,1-1 0 0 0,-1 1 0 0 0,1 0 0 0 0,-1 0 0 0 0,1 0 0 0 0,0 1 0 0 0,0-1 0 0 0,0 1 1 0 0,0 0-1 0 0,0 0 0 0 0,0 0 0 0 0,0 0 0 0 0,0 0 0 0 0,1 1 0 0 0,-3 2 118 0 0,3-2-531 0 0,-5 10-1552 0 0,4-4-2411 0 0,1 2-7138 0 0</inkml:trace>
  <inkml:trace contextRef="#ctx0" brushRef="#br0" timeOffset="133819.419">11976 718 12587 0 0,'0'0'2544'0'0,"0"0"-498"0"0,0 0-222 0 0,0 0-170 0 0,0 0-266 0 0,0 0-326 0 0,0 0-291 0 0,0 0-167 0 0,0 0-77 0 0,0 0-19 0 0,0 0-48 0 0,0 0-51 0 0,0 0-70 0 0,15-18-59 0 0,95-107 346 0 0,3 18-8 0 0,-109 170-647 0 0,-5-58 31 0 0,0 1 0 0 0,0-1-1 0 0,0 1 1 0 0,0 0 0 0 0,1-1 0 0 0,0 1 0 0 0,0-1 0 0 0,1 1-1 0 0,-1-1 1 0 0,1 1 0 0 0,1-1 0 0 0,-1 1 0 0 0,1-1 0 0 0,0 1-1 0 0,0-1 1 0 0,0 0 0 0 0,1 0 0 0 0,-1 0 0 0 0,1-1-1 0 0,1 1 1 0 0,-1 0 0 0 0,1-1 0 0 0,-1 0 0 0 0,1 0 0 0 0,0 0-1 0 0,1-1 1 0 0,-1 1 0 0 0,1-1 0 0 0,-1 0 0 0 0,3 1-2 0 0,-2-2 84 0 0,0-1 1 0 0,0 1 0 0 0,0-1 0 0 0,0 0-1 0 0,1 0 1 0 0,-1-1 0 0 0,0 1-1 0 0,1-1 1 0 0,-1 0 0 0 0,0-1 0 0 0,1 1-1 0 0,-1-1 1 0 0,0 0 0 0 0,0-1-1 0 0,0 1 1 0 0,1-1 0 0 0,-2 0-1 0 0,1 0 1 0 0,0 0 0 0 0,0-1 0 0 0,-1 0-1 0 0,1 0 1 0 0,-1 0 0 0 0,0 0-1 0 0,0-1 1 0 0,0 0 0 0 0,0 0 0 0 0,1-1-85 0 0,0-2 50 0 0,1 1 1 0 0,-1-1-1 0 0,0 0 1 0 0,-1 0 0 0 0,0 0-1 0 0,0-1 1 0 0,-1 0 0 0 0,0 1-1 0 0,0-1 1 0 0,0 0 0 0 0,-1 0-1 0 0,-1-1 1 0 0,1 1-1 0 0,-1 0 1 0 0,-1-1 0 0 0,1 1-1 0 0,-2-9-50 0 0,-11-5-742 0 0,7 19-3527 0 0,1 2-4141 0 0,3 1-4753 0 0</inkml:trace>
  <inkml:trace contextRef="#ctx0" brushRef="#br0" timeOffset="134922.247">13373 365 3065 0 0,'0'0'2615'0'0,"0"0"-609"0"0,0 0-115 0 0,0 0 93 0 0,0 0-17 0 0,0 0-184 0 0,0 0-252 0 0,0 0-238 0 0,0 0-180 0 0,0 0-118 0 0,0 0-77 0 0,0 0-108 0 0,-6-5-105 0 0,-17-12-103 0 0,21 16-514 0 0,-1 0 1 0 0,1 1-1 0 0,-1-1 0 0 0,1 1 0 0 0,-1-1 0 0 0,0 1 1 0 0,1 0-1 0 0,-1 0 0 0 0,1 0 0 0 0,-1 0 0 0 0,1 1 1 0 0,-1-1-1 0 0,1 1 0 0 0,-1-1 0 0 0,1 1 0 0 0,-1 0 0 0 0,1 0 1 0 0,-1 0-1 0 0,1 0 0 0 0,0 0 0 0 0,0 1 0 0 0,0-1 1 0 0,-1 1-89 0 0,-9 4 338 0 0,-91 52 1276 0 0,102-57-1605 0 0,1-1 0 0 0,-1 1-1 0 0,0-1 1 0 0,1 1 0 0 0,-1 0-1 0 0,1-1 1 0 0,-1 1 0 0 0,1 0 0 0 0,0 0-1 0 0,-1-1 1 0 0,1 1 0 0 0,-1 0-1 0 0,1 0 1 0 0,0 0 0 0 0,0-1-1 0 0,0 1 1 0 0,-1 0 0 0 0,1 0 0 0 0,0 0-1 0 0,0 0 1 0 0,0 0 0 0 0,0-1-1 0 0,0 1 1 0 0,0 0 0 0 0,1 0 0 0 0,-1 0-1 0 0,0 0 1 0 0,0-1 0 0 0,1 1-1 0 0,-1 0 1 0 0,0 0 0 0 0,1 0-1 0 0,-1-1 1 0 0,1 1 0 0 0,-1 0 0 0 0,1-1-1 0 0,-1 1 1 0 0,1 0 0 0 0,-1-1-1 0 0,1 1 1 0 0,0-1 0 0 0,-1 1 0 0 0,1-1-1 0 0,0 1 1 0 0,0-1 0 0 0,0 1-9 0 0,41 25 268 0 0,-36-23-199 0 0,32 15 101 0 0,-29-14-132 0 0,1 0-1 0 0,0 0 1 0 0,-1 1-1 0 0,0 0 1 0 0,0 1-1 0 0,-1 0 1 0 0,1 0-1 0 0,-1 1 1 0 0,-1 0 0 0 0,1 0-1 0 0,-1 1 1 0 0,0 0-1 0 0,-1 1 1 0 0,1 1-38 0 0,-5-8 22 0 0,-1 1 0 0 0,0-1 0 0 0,0 1 0 0 0,0-1 1 0 0,0 1-1 0 0,-1 0 0 0 0,1-1 0 0 0,0 1 0 0 0,-1 0 0 0 0,0-1 0 0 0,0 1 1 0 0,0 0-1 0 0,0 0 0 0 0,0-1 0 0 0,-1 1 0 0 0,1 0 0 0 0,-1 0 1 0 0,1-1-1 0 0,-1 1 0 0 0,0-1 0 0 0,0 1 0 0 0,0-1 0 0 0,-1 1 0 0 0,1-1 1 0 0,-1 0-1 0 0,1 1 0 0 0,-1-1 0 0 0,0 0 0 0 0,0 0 0 0 0,1 0 1 0 0,-2 0-1 0 0,1-1 0 0 0,-2 2-22 0 0,-85 42 305 0 0,71-38-286 0 0,-77 4 33 0 0,94-12-93 0 0,0 0 0 0 0,1 0 0 0 0,-1 0 1 0 0,0 0-1 0 0,0 0 0 0 0,1 0 0 0 0,-1 0 1 0 0,1 0-1 0 0,-1 0 0 0 0,1-1 0 0 0,-1 1 1 0 0,1 0-1 0 0,0 0 0 0 0,0-1 0 0 0,-1 1 1 0 0,1 0-1 0 0,0 0 0 0 0,0-1 0 0 0,0 1 0 0 0,1 0 1 0 0,-1-1-1 0 0,0 1 0 0 0,0 0 0 0 0,1 0 1 0 0,-1 0-1 0 0,0-1 0 0 0,1 1 0 0 0,0 0 1 0 0,-1 0-1 0 0,1 0 0 0 0,-1 0 0 0 0,1 0 1 0 0,0 0-1 0 0,0 0 0 0 0,0 0 0 0 0,0 0 1 0 0,0 0-1 0 0,0 0 0 0 0,0 0 41 0 0,41-30-3862 0 0,-18 15-6288 0 0,-16 9-2088 0 0</inkml:trace>
  <inkml:trace contextRef="#ctx0" brushRef="#br0" timeOffset="135278.014">13629 457 14643 0 0,'0'0'2595'0'0,"0"0"-1020"0"0,0 0-385 0 0,0 0 18 0 0,0 0-13 0 0,0 0-132 0 0,0 0-225 0 0,0 0-229 0 0,0 0-120 0 0,0 0-60 0 0,0 0-64 0 0,0 0-54 0 0,0 0-82 0 0,2 15-61 0 0,14 73 68 0 0,-16-84-189 0 0,0-1 1 0 0,0 1-1 0 0,1-1 0 0 0,0 0 1 0 0,-1 1-1 0 0,1-1 0 0 0,0 0 0 0 0,1 0 1 0 0,-1 0-1 0 0,0 1 0 0 0,1-1 1 0 0,0-1-1 0 0,0 1 0 0 0,0 0 1 0 0,0 0-1 0 0,0-1 0 0 0,0 1 0 0 0,1-1 1 0 0,-1 0-1 0 0,1 1 0 0 0,0-1 1 0 0,0 0-1 0 0,-1-1 0 0 0,1 1 1 0 0,0 0-1 0 0,1-1 0 0 0,-1 0 0 0 0,0 0 1 0 0,0 0-1 0 0,1 0 0 0 0,-1 0 1 0 0,0-1-1 0 0,1 1 0 0 0,-1-1 0 0 0,0 0 1 0 0,1 0-1 0 0,-1 0 0 0 0,1 0 1 0 0,-1-1-1 0 0,0 0 0 0 0,1 0-47 0 0,6-8 90 0 0,0-1 0 0 0,-1-1 0 0 0,0 0-1 0 0,-1 0 1 0 0,0 0 0 0 0,-1-1 0 0 0,0 0 0 0 0,-1-1-1 0 0,-1 0 1 0 0,0 0 0 0 0,0 0 0 0 0,-1-1-90 0 0,9-74-1090 0 0,-13 87 315 0 0,-5 5-7014 0 0,5-1-4003 0 0</inkml:trace>
  <inkml:trace contextRef="#ctx0" brushRef="#br0" timeOffset="135591.4">14023 644 13163 0 0,'0'0'2623'0'0,"0"0"-629"0"0,0 0-222 0 0,0 0-74 0 0,0 0-224 0 0,0 0-290 0 0,0 0-284 0 0,0 0-217 0 0,0 0-128 0 0,0 0-83 0 0,0 0-27 0 0,0 0-51 0 0,2-11-50 0 0,27-95 701 0 0,-24 91-942 0 0,0 0 1 0 0,0 0-1 0 0,2 1 0 0 0,0 0 1 0 0,0 0-1 0 0,1 0 0 0 0,1 1 0 0 0,0 0 1 0 0,11-11-104 0 0,-20 24-41 0 0,1-1 0 0 0,-1 0-1 0 0,0 1 1 0 0,1-1 0 0 0,-1 0 0 0 0,0 1 0 0 0,1-1 0 0 0,-1 1 0 0 0,1-1 0 0 0,-1 1 0 0 0,1-1 0 0 0,-1 1 0 0 0,1-1 0 0 0,-1 1-1 0 0,1-1 1 0 0,0 1 0 0 0,-1 0 0 0 0,1-1 0 0 0,0 1 0 0 0,-1 0 0 0 0,1-1 0 0 0,0 1 0 0 0,-1 0 0 0 0,1 0 0 0 0,0 0 0 0 0,-1 0-1 0 0,1 0 1 0 0,0 0 0 0 0,0 0 0 0 0,-1 0 0 0 0,1 0 0 0 0,0 0 0 0 0,-1 0 0 0 0,1 0 0 0 0,0 0 0 0 0,-1 0 0 0 0,1 1 0 0 0,0-1-1 0 0,-1 0 1 0 0,1 1 0 0 0,0-1 0 0 0,-1 0 0 0 0,1 1 0 0 0,-1-1 0 0 0,1 1 0 0 0,0-1 0 0 0,-1 1 0 0 0,1-1 0 0 0,-1 1 0 0 0,0-1-1 0 0,1 1 1 0 0,-1 0 0 0 0,1-1 0 0 0,-1 1 0 0 0,0 0 0 0 0,0-1 0 0 0,1 1 0 0 0,-1 0 0 0 0,0-1 0 0 0,0 1 0 0 0,0 0 0 0 0,0-1-1 0 0,1 1 1 0 0,-1 0 0 0 0,0 0 0 0 0,-1-1 0 0 0,1 1 41 0 0,2 9-1557 0 0,-1-2-3462 0 0,0 0-7086 0 0</inkml:trace>
  <inkml:trace contextRef="#ctx0" brushRef="#br0" timeOffset="136281.354">14428 228 11242 0 0,'0'0'2181'0'0,"0"0"-499"0"0,0 0-138 0 0,0 0-28 0 0,0 0-79 0 0,0 0-120 0 0,0 0-161 0 0,0 0-150 0 0,0 0-127 0 0,0 0-122 0 0,0 0-105 0 0,0 0-106 0 0,33-14-73 0 0,105-44-54 0 0,-130 55-310 0 0,1 0-1 0 0,0 0 0 0 0,-1-1 1 0 0,1 0-1 0 0,-1 0 1 0 0,0-1-1 0 0,-1 0 1 0 0,1-1-1 0 0,-1 0 1 0 0,0 0-1 0 0,0 0 0 0 0,0-2-108 0 0,4-4 157 0 0,47-69 540 0 0,-82 218-789 0 0,7 1 0 0 0,5 0 0 0 0,7 1 0 0 0,8 78 92 0 0,1 59 15 0 0,-5-268-7 0 0,-1-1 0 0 0,-1 1-1 0 0,0 0 1 0 0,0 0 0 0 0,0-1 0 0 0,-1 0 0 0 0,0 0 0 0 0,0 0 0 0 0,-1 0 0 0 0,0 0 0 0 0,0-1 0 0 0,0 0-1 0 0,-1 0 1 0 0,0-1 0 0 0,0 1 0 0 0,-1-1 0 0 0,0-1 0 0 0,1 1 0 0 0,-1-1 0 0 0,-1 0 0 0 0,1-1-1 0 0,-1 0 1 0 0,1 0 0 0 0,-1 0 0 0 0,0-1 0 0 0,0 0 0 0 0,0-1 0 0 0,0 0 0 0 0,0 0 0 0 0,0 0 0 0 0,-1-1-1 0 0,1-1 1 0 0,0 1 0 0 0,0-1 0 0 0,0-1 0 0 0,0 1 0 0 0,-2-2-8 0 0,3-2 6 0 0,0 0-1 0 0,1 0 1 0 0,0-1 0 0 0,0 0-1 0 0,0 0 1 0 0,1 0 0 0 0,0-1-1 0 0,0 1 1 0 0,0-1 0 0 0,1-1 0 0 0,0 1-1 0 0,1 0 1 0 0,0-1 0 0 0,0 0-1 0 0,0 0 1 0 0,1 0 0 0 0,0 0-1 0 0,1 0 1 0 0,0 0 0 0 0,0 0 0 0 0,0-1-1 0 0,1 1 1 0 0,1 0 0 0 0,-1-1-1 0 0,1 1 1 0 0,1 0 0 0 0,-1 0 0 0 0,2 0-1 0 0,0-2-5 0 0,3-7 7 0 0,2 0-1 0 0,1 1 0 0 0,0-1 1 0 0,1 2-1 0 0,0-1 1 0 0,1 1-1 0 0,1 1 1 0 0,1 0-1 0 0,0 1 0 0 0,0 0 1 0 0,13-8-7 0 0,9-12-17 0 0,162-102-1422 0 0,-169 123-3274 0 0,-16 8-4031 0 0,-9 1-3007 0 0</inkml:trace>
  <inkml:trace contextRef="#ctx0" brushRef="#br0" timeOffset="136661.993">15063 494 7986 0 0,'0'0'2448'0'0,"0"0"-147"0"0,0 0-21 0 0,0 0-147 0 0,0 0-282 0 0,0 0-336 0 0,0 0-263 0 0,0 0-193 0 0,0 0-168 0 0,0 0-147 0 0,0 0-115 0 0,0 0-107 0 0,0 0-70 0 0,-11-1-55 0 0,-35 0-74 0 0,-24 33 680 0 0,66-29-946 0 0,-4 3-34 0 0,1 0-1 0 0,0 0 0 0 0,0 1 1 0 0,0 0-1 0 0,1 0 0 0 0,0 1 1 0 0,0 0-1 0 0,1 0 0 0 0,0 0 1 0 0,0 0-1 0 0,1 1 0 0 0,0 0 1 0 0,0 0-1 0 0,1 0 0 0 0,1 0 1 0 0,-1 1-1 0 0,1-1 0 0 0,1 1 1 0 0,0-1-1 0 0,0 2-22 0 0,1-9-1 0 0,0 0 0 0 0,0 0 0 0 0,0-1 0 0 0,0 1 0 0 0,1 0 0 0 0,-1-1 0 0 0,0 1 0 0 0,1 0 0 0 0,-1-1 0 0 0,1 1 0 0 0,0 0 0 0 0,-1-1 0 0 0,1 1 0 0 0,0-1 0 0 0,0 1 0 0 0,0-1 0 0 0,0 0 0 0 0,0 1-1 0 0,1-1 1 0 0,-1 0 0 0 0,0 0 0 0 0,1 0 0 0 0,-1 0 0 0 0,0 0 0 0 0,1 0 0 0 0,-1 0 0 0 0,1 0 0 0 0,-1-1 0 0 0,1 1 0 0 0,0 0 0 0 0,-1-1 0 0 0,1 1 0 0 0,0-1 0 0 0,-1 0 0 0 0,1 0 0 0 0,0 0 0 0 0,0 1 0 0 0,-1-2 0 0 0,1 1 0 0 0,0 0 0 0 0,0 0 1 0 0,69-25 177 0 0,78-139 201 0 0,-148 161-375 0 0,1 0 0 0 0,0 0 0 0 0,0 1 0 0 0,1-1-1 0 0,-1 1 1 0 0,1 0 0 0 0,-1-1 0 0 0,1 1 0 0 0,-1 0-1 0 0,1 1 1 0 0,0-1 0 0 0,0 0 0 0 0,0 1 0 0 0,0 0-1 0 0,1-1 1 0 0,-1 1 0 0 0,0 1 0 0 0,0-1-1 0 0,1 0 1 0 0,-1 1 0 0 0,0-1 0 0 0,3 1-3 0 0,3 47-19 0 0,-8 41-1214 0 0,9-77-1448 0 0,-4-10-6198 0 0,-2-1-3037 0 0</inkml:trace>
  <inkml:trace contextRef="#ctx0" brushRef="#br0" timeOffset="136924.16">15486 453 15571 0 0,'0'0'2350'0'0,"0"0"-455"0"0,0 0-250 0 0,0 0-189 0 0,0 0-204 0 0,0 0-252 0 0,0 0-246 0 0,0 0-177 0 0,0 0-141 0 0,0 0-90 0 0,0 0-71 0 0,0 0-57 0 0,0 0-42 0 0,-24 11-34 0 0,-77 36-21 0 0,98-46-114 0 0,0 0 0 0 0,0 1 0 0 0,0-1 0 0 0,0 1-1 0 0,0-1 1 0 0,0 1 0 0 0,1 0 0 0 0,-1 0 0 0 0,0 0 0 0 0,1 1 0 0 0,0-1 0 0 0,0 0 0 0 0,-1 1-1 0 0,2 0 1 0 0,-1-1 0 0 0,0 1 0 0 0,0 0 0 0 0,1 0 0 0 0,-1 0 0 0 0,1 0 0 0 0,0 0 0 0 0,0 0-7 0 0,-3 9 20 0 0,2-10-26 0 0,1 1 0 0 0,-1 0 0 0 0,1 0 0 0 0,-1 0 0 0 0,1 1 0 0 0,0-1 0 0 0,0 0 0 0 0,0 0-1 0 0,0 1 1 0 0,1-1 0 0 0,-1 0 0 0 0,1 1 0 0 0,0-1 0 0 0,0 1 0 0 0,0-1 0 0 0,1 0 0 0 0,-1 1 0 0 0,1-1 0 0 0,0 0 0 0 0,-1 1 0 0 0,2-1 0 0 0,-1 0 0 0 0,0 0 0 0 0,1 0-1 0 0,-1 0 1 0 0,1 0 0 0 0,0 0 0 0 0,0 0 0 0 0,0-1 0 0 0,0 1 0 0 0,1-1 0 0 0,-1 1 0 0 0,0-1 0 0 0,1 0 0 0 0,0 0 0 0 0,0 0 0 0 0,0 0 0 0 0,0 0 0 0 0,0-1 0 0 0,0 0-1 0 0,0 1 1 0 0,0-1 0 0 0,0 0 0 0 0,2 0 6 0 0,5 1-193 0 0,-1 0-1 0 0,1 0 1 0 0,0-1-1 0 0,-1-1 1 0 0,1 0-1 0 0,0 0 1 0 0,-1 0-1 0 0,1-2 1 0 0,0 1-1 0 0,-1-1 1 0 0,1 0-1 0 0,0-1 194 0 0,14-10-4313 0 0,-2-4-3481 0 0,-16 10-4096 0 0</inkml:trace>
  <inkml:trace contextRef="#ctx0" brushRef="#br0" timeOffset="137305.649">15608 600 2657 0 0,'0'0'3130'0'0,"0"0"-654"0"0,0 0-126 0 0,0 0-100 0 0,0 0-301 0 0,0 0-279 0 0,0 0-192 0 0,0 0-87 0 0,0 0-38 0 0,0 0-42 0 0,0 0-117 0 0,0 0-159 0 0,32 5-158 0 0,102 11-156 0 0,-72-20 146 0 0,-53-1-666 0 0,-2 4-134 0 0,-1-1 1 0 0,0 0-1 0 0,-1 0 1 0 0,1 0 0 0 0,0-1-1 0 0,-1 0 1 0 0,1 0-1 0 0,-1-1 1 0 0,0 1-1 0 0,0-1 1 0 0,0 0 0 0 0,-1 0-1 0 0,1-1 1 0 0,-1 1-1 0 0,0-1 1 0 0,0 0-1 0 0,0 0 1 0 0,-1 0 0 0 0,0-1-1 0 0,0 1 1 0 0,-1-1-1 0 0,1 0 1 0 0,-1 0-1 0 0,0 0 1 0 0,-1 0 0 0 0,1 0-1 0 0,-1 0 1 0 0,0 0-1 0 0,-1 0 1 0 0,1-4-68 0 0,-4 7-3 0 0,1-1-1 0 0,-1 1 1 0 0,0-1 0 0 0,0 1-1 0 0,0 0 1 0 0,-1 0 0 0 0,1 0-1 0 0,-1 1 1 0 0,1-1 0 0 0,-1 1-1 0 0,0 0 1 0 0,0 0 0 0 0,0 0 0 0 0,0 0-1 0 0,0 1 1 0 0,0 0 0 0 0,-1 0-1 0 0,1 0 1 0 0,0 0 0 0 0,-1 0-1 0 0,1 1 1 0 0,0 0 0 0 0,-1 0-1 0 0,1 0 1 0 0,-1 1 0 0 0,1-1-1 0 0,0 1 1 0 0,-1 0 0 0 0,-1 1 3 0 0,-5 1-18 0 0,0 1 1 0 0,0 1-1 0 0,1-1 0 0 0,-1 2 1 0 0,1-1-1 0 0,1 2 0 0 0,-1-1 1 0 0,1 1-1 0 0,0 0 0 0 0,0 1 1 0 0,1 0-1 0 0,0 1 0 0 0,1 0 1 0 0,-1 0-1 0 0,2 0 0 0 0,-1 1 1 0 0,1 1 17 0 0,4-6-1 0 0,0-1 0 0 0,1 1 0 0 0,0-1 0 0 0,0 1 0 0 0,0 0-1 0 0,0-1 1 0 0,1 1 0 0 0,0 0 0 0 0,0 0 0 0 0,0-1 0 0 0,0 1 0 0 0,1 0 0 0 0,0-1 0 0 0,0 1 0 0 0,0 0 0 0 0,1-1 0 0 0,-1 1 0 0 0,1-1 0 0 0,0 0 0 0 0,0 1 0 0 0,1-1 0 0 0,-1 0 0 0 0,1 0 0 0 0,0-1-1 0 0,0 1 1 0 0,0 0 0 0 0,1-1 0 0 0,-1 0 0 0 0,1 0 0 0 0,0 0 0 0 0,0 0 0 0 0,0-1 0 0 0,1 2 1 0 0,16 8-12 0 0,1 0 1 0 0,0-2-1 0 0,1 0 1 0 0,0-2-1 0 0,0 0 0 0 0,1-2 1 0 0,-1 0-1 0 0,1-2 0 0 0,1 0 1 0 0,-1-2-1 0 0,11 0 12 0 0,-25-2-519 0 0,48-2-303 0 0,-39-1-2919 0 0,-1-2-4152 0 0,-8 4-5045 0 0</inkml:trace>
  <inkml:trace contextRef="#ctx0" brushRef="#br0" timeOffset="141573.949">16799 188 3313 0 0,'0'0'3182'0'0,"0"0"-820"0"0,0 0-346 0 0,0 0 20 0 0,0 0 0 0 0,0 0-163 0 0,0 0-312 0 0,0 0-330 0 0,0 0-257 0 0,0 0-172 0 0,0 0-107 0 0,7 4 3008 0 0,-1 30-3198 0 0,0 0 0 0 0,-3 1 0 0 0,-1 0 0 0 0,-1 0 0 0 0,-2 0 0 0 0,-3 18-505 0 0,-31 223 328 0 0,35-203-274 0 0,0-72-76 0 0,0-1-6 0 0,0 0-14 0 0,0 0-8 0 0,0 0-34 0 0,0 0-25 0 0,0 0-21 0 0,0 0-48 0 0,0 0-40 0 0,0 0-47 0 0,-4-18-1959 0 0,-3-26-3272 0 0,5 25-1380 0 0,2 11-4262 0 0</inkml:trace>
  <inkml:trace contextRef="#ctx0" brushRef="#br0" timeOffset="141830.501">16556 486 10370 0 0,'0'0'2349'0'0,"0"0"-660"0"0,0 0-303 0 0,0 0-84 0 0,0 0-79 0 0,0 0-123 0 0,0 0-145 0 0,0 0-124 0 0,0 0-59 0 0,0 0-39 0 0,0 0-70 0 0,0 0-56 0 0,0 0-63 0 0,25 3-97 0 0,80 6-106 0 0,-84-6-306 0 0,0-2 0 0 0,0 0 0 0 0,-1-1 0 0 0,1-2 0 0 0,0 0 0 0 0,0-1 0 0 0,-1-1 0 0 0,20-6-35 0 0,22-9-1681 0 0,-23 5-5899 0 0,-33 11-661 0 0</inkml:trace>
  <inkml:trace contextRef="#ctx0" brushRef="#br0" timeOffset="142244.465">17154 155 13795 0 0,'0'0'1844'0'0,"0"0"-426"0"0,0 0-220 0 0,0 0-100 0 0,0 0-107 0 0,0 0-130 0 0,0 0-165 0 0,0 0-112 0 0,0 0-84 0 0,0 0-33 0 0,0 0-15 0 0,-7 31-23 0 0,-21 99-13 0 0,21-15 663 0 0,7-93-935 0 0,1 0 1 0 0,2 1-1 0 0,0-1 0 0 0,1-1 1 0 0,2 1-1 0 0,0-1 0 0 0,1 1 1 0 0,1-2-1 0 0,1 1 0 0 0,8 13-144 0 0,-16-32 11 0 0,0 0 0 0 0,0 1-1 0 0,0-1 1 0 0,1 0 0 0 0,-1 1 0 0 0,1-1-1 0 0,-1 0 1 0 0,1 0 0 0 0,0 0-1 0 0,0-1 1 0 0,0 1 0 0 0,0 0 0 0 0,0-1-1 0 0,0 1 1 0 0,0-1 0 0 0,0 0 0 0 0,1 1-1 0 0,-1-1 1 0 0,0 0 0 0 0,1 0 0 0 0,-1-1-1 0 0,1 1 1 0 0,-1-1 0 0 0,1 1-1 0 0,-1-1 1 0 0,1 0 0 0 0,0 1 0 0 0,-1-2-1 0 0,1 1 1 0 0,-1 0 0 0 0,1 0 0 0 0,0-1-1 0 0,-1 1 1 0 0,1-1 0 0 0,-1 0 0 0 0,0 0-1 0 0,1 0 1 0 0,-1 0 0 0 0,0 0-1 0 0,1 0 1 0 0,-1-1 0 0 0,2-1-11 0 0,126-125 363 0 0,-129 128-363 0 0,-1-1 0 0 0,0 1 1 0 0,1-1-1 0 0,-1 1 0 0 0,1-1 1 0 0,0 1-1 0 0,-1-1 0 0 0,1 1 1 0 0,-1-1-1 0 0,1 1 0 0 0,0 0 1 0 0,-1-1-1 0 0,1 1 0 0 0,0 0 1 0 0,-1 0-1 0 0,1-1 0 0 0,0 1 1 0 0,0 0-1 0 0,-1 0 0 0 0,1 0 1 0 0,0 0-1 0 0,0 0 0 0 0,-1 0 0 0 0,1 0 1 0 0,0 0-1 0 0,0 0 0 0 0,-1 0 1 0 0,1 1-1 0 0,0-1 0 0 0,-1 0 1 0 0,1 0-1 0 0,0 1 0 0 0,-1-1 1 0 0,1 0-1 0 0,0 1 0 0 0,-1-1 1 0 0,1 1-1 0 0,-1-1 0 0 0,1 1 1 0 0,-1-1-1 0 0,1 1 0 0 0,-1-1 1 0 0,1 1-1 0 0,-1 0 0 0 0,1-1 1 0 0,-1 1-1 0 0,0 0 0 0 0,1-1 1 0 0,-1 1-1 0 0,0 0 0 0 0,0-1 1 0 0,1 1-1 0 0,-1 0 0 0 0,0-1 1 0 0,0 2-1 0 0,6 44 101 0 0,-6-39-72 0 0,19 88 99 0 0,7-92-1852 0 0,-10-17-7691 0 0,-12 11-2342 0 0</inkml:trace>
  <inkml:trace contextRef="#ctx0" brushRef="#br0" timeOffset="143049.448">17852 482 6825 0 0,'0'0'4379'0'0,"0"0"-1925"0"0,0 0-618 0 0,0 0-1 0 0,0 0-160 0 0,0 0-247 0 0,0 0-293 0 0,0 0-253 0 0,0 0-139 0 0,0 0-82 0 0,0 0-54 0 0,0 0-51 0 0,0 0-36 0 0,-18 7-37 0 0,-54 18-52 0 0,5 16 570 0 0,54-29-842 0 0,8-8-140 0 0,0 1 0 0 0,-1-1 0 0 0,1 1 0 0 0,1 0 0 0 0,-1 0-1 0 0,1 1 1 0 0,0-1 0 0 0,0 1 0 0 0,1 0 0 0 0,-1 0 0 0 0,1 0 0 0 0,1 0 0 0 0,-1 1 0 0 0,1-1 0 0 0,0 1 0 0 0,1 0 0 0 0,-1-1 0 0 0,1 1-1 0 0,1 0 1 0 0,-1 0 0 0 0,1 6-19 0 0,3-10 3 0 0,-1-1 0 0 0,0 0 0 0 0,0 0 0 0 0,1 0 0 0 0,-1 0 0 0 0,1 0-1 0 0,0 0 1 0 0,0-1 0 0 0,-1 1 0 0 0,1-1 0 0 0,0 0 0 0 0,0 0 0 0 0,0 0-1 0 0,1 0 1 0 0,-1-1 0 0 0,0 1 0 0 0,0-1 0 0 0,0 0 0 0 0,0 1 0 0 0,1-1-1 0 0,-1-1 1 0 0,0 1 0 0 0,0-1 0 0 0,0 1 0 0 0,0-1 0 0 0,0 0 0 0 0,3-1-3 0 0,11-3 42 0 0,1-2 0 0 0,-2 0 0 0 0,1 0 1 0 0,-1-2-1 0 0,0 0 0 0 0,0-1 0 0 0,-1 0 1 0 0,-1-1-1 0 0,10-10-42 0 0,-8 9 29 0 0,72-60 35 0 0,-87 76-67 0 0,1-1-1 0 0,-1 0 1 0 0,0 1-1 0 0,0-1 1 0 0,0 0 0 0 0,-1 1-1 0 0,1-1 1 0 0,-1 1-1 0 0,1-1 1 0 0,-1 1 0 0 0,0-1-1 0 0,-1 1 1 0 0,1-1-1 0 0,-1 1 1 0 0,1-1 0 0 0,-1 1-1 0 0,0-1 1 0 0,-1 3 3 0 0,0-3-1 0 0,1 1 1 0 0,1-1 0 0 0,-1 1 0 0 0,0-1-1 0 0,1 0 1 0 0,-1 1 0 0 0,1 0-1 0 0,0-1 1 0 0,0 1 0 0 0,1-1-1 0 0,-1 1 1 0 0,1-1 0 0 0,0 1 0 0 0,0-1-1 0 0,0 0 1 0 0,0 1 0 0 0,0-1-1 0 0,1 0 1 0 0,-1 0 0 0 0,1 0-1 0 0,0 0 1 0 0,0 0 0 0 0,0 0-1 0 0,1 0 1 0 0,-1-1 0 0 0,0 1 0 0 0,1-1-1 0 0,0 0 1 0 0,0 0 0 0 0,-1 0-1 0 0,1 0 1 0 0,1 0 0 0 0,-1 0-1 0 0,0-1 1 0 0,0 1 0 0 0,0-1 0 0 0,1 0-1 0 0,-1 0 1 0 0,1-1 0 0 0,-1 1-1 0 0,1 0 1 0 0,-1-1 0 0 0,1 0-1 0 0,2 0 1 0 0,9-3 38 0 0,0 0 0 0 0,0-1 0 0 0,-1 0 0 0 0,0-2 0 0 0,0 1-1 0 0,0-2 1 0 0,-1 0 0 0 0,0 0 0 0 0,0-1 0 0 0,-1-1 0 0 0,0 0 0 0 0,0-1-1 0 0,-1 0 1 0 0,0 0 0 0 0,-1-2 0 0 0,-1 1 0 0 0,1-1 0 0 0,-2 0-1 0 0,0-1 1 0 0,0 0 0 0 0,-1-1 0 0 0,-1 1 0 0 0,0-1 0 0 0,0-3-38 0 0,21-41 48 0 0,-3-2 1 0 0,-2-1 0 0 0,-3 0-1 0 0,-2-6-48 0 0,-12-22 130 0 0,-6 87-129 0 0,0 1 1 0 0,1 0 0 0 0,-1 0 0 0 0,0 0-1 0 0,0-1 1 0 0,0 1 0 0 0,0 0-1 0 0,0 0 1 0 0,0 0 0 0 0,0 0 0 0 0,0 0-1 0 0,-1 1 1 0 0,1-1 0 0 0,0 0 0 0 0,0 1-1 0 0,-1-1 1 0 0,1 0 0 0 0,-1 1-1 0 0,1 0 1 0 0,0-1 0 0 0,-1 1 0 0 0,1 0-1 0 0,-1-1 1 0 0,1 1 0 0 0,-1 0-1 0 0,1 0 1 0 0,-1 0 0 0 0,1 1 0 0 0,0-1-1 0 0,-1 0 1 0 0,1 0 0 0 0,-1 1 0 0 0,1-1-1 0 0,0 1 1 0 0,-1-1 0 0 0,1 1-1 0 0,0 0 1 0 0,-1 0 0 0 0,1-1 0 0 0,0 1-1 0 0,0 0 1 0 0,0 0 0 0 0,0 0-1 0 0,0 0 1 0 0,0 0 0 0 0,0 0 0 0 0,0 1-1 0 0,0-1-1 0 0,-11 15 4 0 0,1 1 0 0 0,1 0 0 0 0,1 1 0 0 0,0 0 0 0 0,1 1-1 0 0,1-1 1 0 0,1 1 0 0 0,1 1 0 0 0,0-1 0 0 0,2 1 0 0 0,0 0-1 0 0,1 0 1 0 0,1 0 0 0 0,1 0 0 0 0,1 0 0 0 0,1 9-4 0 0,1-10-6 0 0,0-1 1 0 0,1 0-1 0 0,1 0 1 0 0,0 0-1 0 0,2-1 1 0 0,0 0-1 0 0,1 0 1 0 0,9 15 5 0 0,17 41 21 0 0,-19-44-69 0 0,-81-110-7009 0 0,60 72 6032 0 0,-14-17-5891 0 0,15 14-4394 0 0</inkml:trace>
  <inkml:trace contextRef="#ctx0" brushRef="#br0" timeOffset="143273.108">18058 354 8210 0 0,'0'0'4617'0'0,"0"0"-1806"0"0,0 0-1052 0 0,0 0-461 0 0,0 0-222 0 0,0 0-25 0 0,0 0 58 0 0,0 0-35 0 0,0 0-109 0 0,0 0-182 0 0,0 0-172 0 0,0 0-143 0 0,32-3-90 0 0,103-10-76 0 0,-79 7-309 0 0,128-10 877 0 0,-68 13-4783 0 0,-99 4-3256 0 0,-7 2-5459 0 0</inkml:trace>
  <inkml:trace contextRef="#ctx0" brushRef="#br0" timeOffset="164946.724">18861 490 0 0 0,'0'0'1356'0'0,"0"0"-98"0"0,0 0-103 0 0,0 0-55 0 0,0 0-13 0 0,0 0 51 0 0,0 0 71 0 0,0 0 81 0 0,0 0 70 0 0,0 0 2100 0 0,0 2 10346 0 0,1-2-12714 0 0,-1 2-3532 0 0,-1 93 4474 0 0,-11 27-1705 0 0,12-107-1288 0 0,0-29-885 0 0,0-11-3174 0 0,0 8-5461 0 0,0 10-455 0 0</inkml:trace>
  <inkml:trace contextRef="#ctx0" brushRef="#br0" timeOffset="165216.107">18932 236 13811 0 0,'0'0'2279'0'0,"0"0"-605"0"0,0 0-235 0 0,0 0-22 0 0,0 0-118 0 0,0 0-189 0 0,0 0-255 0 0,0 0-210 0 0,0 0-161 0 0,0 0-93 0 0,0 0-31 0 0,0 0-44 0 0,0 0-34 0 0,-12 2-33 0 0,-36 6-52 0 0,21 18 298 0 0,26-24-478 0 0,1-2-61 0 0,0 1 0 0 0,-1-1 0 0 0,1 1 0 0 0,0-1 0 0 0,0 1 0 0 0,0-1 0 0 0,-1 1 0 0 0,1-1-1 0 0,0 1 1 0 0,0-1 0 0 0,0 1 0 0 0,0-1 0 0 0,0 1 0 0 0,0-1 0 0 0,0 1 0 0 0,0-1 0 0 0,0 1-1 0 0,0-1 1 0 0,0 1 0 0 0,0-1 0 0 0,0 1 0 0 0,1-1 0 0 0,-1 1 0 0 0,0-1 0 0 0,0 1 0 0 0,0-1-1 0 0,1 1 1 0 0,-1-1 0 0 0,0 1 0 0 0,1-1 0 0 0,-1 1 0 0 0,0-1 0 0 0,1 0 0 0 0,-1 1 0 0 0,1-1-1 0 0,-1 0 1 0 0,1 1 0 0 0,-1-1 0 0 0,0 0 0 0 0,1 0 0 0 0,-1 1 0 0 0,1-1 0 0 0,-1 0 0 0 0,1 0-1 0 0,-1 0 1 0 0,1 0 0 0 0,0 0 0 0 0,-1 0 0 0 0,1 0 0 0 0,-1 0 0 0 0,1 0 0 0 0,-1 0 0 0 0,1 0-1 0 0,-1 0 1 0 0,1 0 0 0 0,-1 0 0 0 0,1 0 0 0 0,-1 0 0 0 0,1-1 0 0 0,-1 1 0 0 0,1 0 0 0 0,-1 0-1 0 0,1-1 46 0 0,17-6-9066 0 0,-17 6 6629 0 0,2-2-8981 0 0</inkml:trace>
  <inkml:trace contextRef="#ctx0" brushRef="#br0" timeOffset="166083.672">19126 457 6137 0 0,'0'0'1821'0'0,"0"0"-118"0"0,0 0 74 0 0,0 0-3 0 0,0 0-236 0 0,0 0-309 0 0,0 0-286 0 0,0 0-235 0 0,0 0-133 0 0,0 0-56 0 0,0 0-36 0 0,0 0 6 0 0,0 0 21 0 0,11-3 2 0 0,33-10-23 0 0,-33 10 9 0 0,-11 3 19 0 0,0 0 21 0 0,0 0 31 0 0,0 0-48 0 0,0 0-62 0 0,0 0-53 0 0,0 0-52 0 0,0 0-15 0 0,0 0-22 0 0,0 0-8 0 0,0 0-16 0 0,0 0 4 0 0,0 0 11 0 0,0 0 3 0 0,0 0 13 0 0,0 0-20 0 0,0 0-12 0 0,-4 0-232 0 0,1-1-1 0 0,-1 1 0 0 0,0 0 0 0 0,1 0 0 0 0,-1 0 0 0 0,0 0 1 0 0,1 0-1 0 0,-1 1 0 0 0,1 0 0 0 0,-1 0 0 0 0,1 0 0 0 0,-1 0 1 0 0,1 0-1 0 0,-1 1 0 0 0,1 0 0 0 0,0-1 0 0 0,0 1 0 0 0,0 0 1 0 0,0 1-1 0 0,0-1 0 0 0,0 0 0 0 0,1 1 0 0 0,-1 0 1 0 0,1-1-1 0 0,0 1 0 0 0,-1 0 0 0 0,0 3-59 0 0,-3 38 96 0 0,46-22 156 0 0,65 11 132 0 0,-102-33-371 0 0,-1 2-1 0 0,1-1 1 0 0,-1 0-1 0 0,0 0 1 0 0,1 1-1 0 0,-1-1 1 0 0,0 1 0 0 0,0 0-1 0 0,0-1 1 0 0,0 1-1 0 0,0 0 1 0 0,0 0-1 0 0,0 1 1 0 0,-1-1-1 0 0,1 0 1 0 0,-1 0 0 0 0,0 1-1 0 0,1-1 1 0 0,-1 1-1 0 0,0-1 1 0 0,-1 1-1 0 0,1 0 1 0 0,0-1-1 0 0,-1 1 1 0 0,1 0 0 0 0,-1-1-1 0 0,0 1 1 0 0,0 0-1 0 0,0 0 1 0 0,0-1-1 0 0,-1 1 1 0 0,1 0-1 0 0,-1-1 1 0 0,0 2-13 0 0,-41 44 464 0 0,36-43-429 0 0,-2-1-1 0 0,1 0 0 0 0,0 0 1 0 0,-1-1-1 0 0,1 0 1 0 0,-1 0-1 0 0,0-1 1 0 0,0 0-1 0 0,0-1 1 0 0,0 1-1 0 0,-1-2 1 0 0,1 1-1 0 0,0-1 1 0 0,-5 0-35 0 0,12-1-17 0 0,0 1 1 0 0,0 0 0 0 0,-1 0-1 0 0,1 0 1 0 0,0-1-1 0 0,0 1 1 0 0,0 0-1 0 0,0-1 1 0 0,0 1 0 0 0,0-1-1 0 0,0 0 1 0 0,0 1-1 0 0,0-1 1 0 0,0 0 0 0 0,0 1-1 0 0,1-1 1 0 0,-1 0-1 0 0,0 0 1 0 0,0 0-1 0 0,1 0 1 0 0,-1 0 0 0 0,0 0-1 0 0,1 0 1 0 0,-1 0-1 0 0,1 0 1 0 0,0 0 0 0 0,-1 0-1 0 0,1 0 1 0 0,0 0-1 0 0,-1 0 1 0 0,1 0-1 0 0,0-1 17 0 0,2-11-3087 0 0,8 3-3693 0 0,-6 6-5740 0 0</inkml:trace>
  <inkml:trace contextRef="#ctx0" brushRef="#br0" timeOffset="167584.372">19706 181 2641 0 0,'0'0'1288'0'0,"0"0"-107"0"0,0 0 118 0 0,0 0 322 0 0,0 0 231 0 0,0 0-9 0 0,0 0-138 0 0,0 0-237 0 0,0 0-209 0 0,0 0-176 0 0,0 0-122 0 0,0 0-71 0 0,0 0-50 0 0,-5 0-20 0 0,-16 0 738 0 0,21 0-834 0 0,0 0-35 0 0,0 0-58 0 0,0 0-68 0 0,0 0-59 0 0,0 0-52 0 0,0 0-38 0 0,0 0-37 0 0,0 0-13 0 0,0 0-46 0 0,24-1 1230 0 0,64-29-540 0 0,32-47-508 0 0,-101 62-433 0 0,-32 28 261 0 0,2 7-314 0 0,1 1 0 0 0,1 0 0 0 0,1 0 0 0 0,1 1 0 0 0,0 0-1 0 0,2 0 1 0 0,1 0 0 0 0,0 1 0 0 0,2-1 0 0 0,0 15-14 0 0,-1-11 24 0 0,-2 389 88 0 0,5-402-113 0 0,-2 0 0 0 0,1-1 0 0 0,-2 0 1 0 0,0 1-1 0 0,0-1 0 0 0,-1 0 0 0 0,0 0 0 0 0,-1-1 1 0 0,-1 1-1 0 0,0-1 0 0 0,0-1 0 0 0,-1 1 1 0 0,-1-1-1 0 0,1 0 0 0 0,-2 0 0 0 0,1-1 1 0 0,-1 0-1 0 0,-1-1 0 0 0,-8 6 1 0 0,16-12-17 0 0,1-1 1 0 0,-1 0-1 0 0,0 0 0 0 0,0 0 1 0 0,0 0-1 0 0,0 0 0 0 0,0-1 1 0 0,0 1-1 0 0,-1-1 0 0 0,1 1 1 0 0,0-1-1 0 0,0 0 0 0 0,0 1 1 0 0,0-1-1 0 0,-1 0 0 0 0,1-1 1 0 0,0 1-1 0 0,0 0 0 0 0,0-1 1 0 0,0 1-1 0 0,0-1 0 0 0,0 1 1 0 0,0-1-1 0 0,0 0 0 0 0,0 0 1 0 0,0 0-1 0 0,0 0 0 0 0,0-1 1 0 0,0 1-1 0 0,1 0 0 0 0,-1-1 1 0 0,0 1-1 0 0,1-1 0 0 0,-1 1 1 0 0,1-1-1 0 0,0 0 0 0 0,0 0 1 0 0,-1 0-1 0 0,1 1 0 0 0,0-1 1 0 0,1 0-1 0 0,-1 0 0 0 0,0 0 1 0 0,1-1-1 0 0,-1 1 0 0 0,0-2 17 0 0,-9-151-1840 0 0,10 138 1584 0 0,4-16-484 0 0,0 1 1 0 0,3 0-1 0 0,0 0 1 0 0,2 1-1 0 0,2 0 1 0 0,8-16 739 0 0,-15 34-129 0 0,19-1 2430 0 0,120 3 1076 0 0,-21-29-2366 0 0,-60 17-691 0 0,-54 38-606 0 0,-18 3-1233 0 0,8-15-3044 0 0,1-2-4292 0 0,1-1 8819 0 0,0 0-11972 0 0</inkml:trace>
  <inkml:trace contextRef="#ctx0" brushRef="#br0" timeOffset="168166.797">20195 549 15315 0 0,'0'0'1803'0'0,"0"0"-330"0"0,0 0-48 0 0,0 0-44 0 0,0 0-207 0 0,0 0-252 0 0,0 0-263 0 0,0 0-182 0 0,0 0-105 0 0,0 0-65 0 0,0 0-31 0 0,0 0-56 0 0,-6 26-21 0 0,-18 82-18 0 0,14-47 234 0 0,9-29 779 0 0,0-37 631 0 0,1-5-1698 0 0,-3-9-48 0 0,2-1 0 0 0,0 1 0 0 0,2 0 1 0 0,0-1-1 0 0,1 1 0 0 0,1 0 0 0 0,0 0 0 0 0,2 0 0 0 0,0 0 1 0 0,1 1-1 0 0,1 0 0 0 0,1 0 0 0 0,0 0 0 0 0,5-4-79 0 0,-11 17 5 0 0,1-1-1 0 0,0 1 0 0 0,0 0 1 0 0,1 0-1 0 0,0 0 0 0 0,-1 1 1 0 0,2-1-1 0 0,-1 1 1 0 0,0 0-1 0 0,1 0 0 0 0,0 0 1 0 0,0 1-1 0 0,0 0 0 0 0,0 0 1 0 0,1 0-1 0 0,-1 0 0 0 0,1 1 1 0 0,-1 0-1 0 0,1 0 1 0 0,0 1-1 0 0,0 0 0 0 0,3-1-4 0 0,-7 3-3 0 0,0 0 0 0 0,0 0 0 0 0,0 0 0 0 0,0 0 0 0 0,0 0 0 0 0,0 0 0 0 0,-1 1 0 0 0,1-1 0 0 0,0 1 0 0 0,-1-1 0 0 0,0 1 0 0 0,1 0 0 0 0,-1 0 0 0 0,0-1 0 0 0,1 1 0 0 0,-1 0 0 0 0,0 0 0 0 0,-1 0 0 0 0,1 0 0 0 0,0 0 0 0 0,0 0 0 0 0,-1 0 0 0 0,1 1 0 0 0,-1-1 0 0 0,0 0 0 0 0,0 0 0 0 0,0 0 0 0 0,0 2 3 0 0,13 34 52 0 0,29 21-177 0 0,-38-47-1306 0 0,-6-11-3243 0 0,0 0-4262 0 0,2-1-2990 0 0</inkml:trace>
  <inkml:trace contextRef="#ctx0" brushRef="#br0" timeOffset="168414.695">20558 589 16291 0 0,'0'0'1826'0'0,"0"0"-264"0"0,0 0-142 0 0,0 0-160 0 0,0 0-253 0 0,0 0-276 0 0,0 0-253 0 0,0 0-178 0 0,0 0-84 0 0,0 0-62 0 0,0 0-50 0 0,0 0-42 0 0,0 0-30 0 0,10 23-56 0 0,29 69-71 0 0,-28-58-282 0 0,-12-32-3720 0 0,1 2-4176 0 0,0-4-3304 0 0</inkml:trace>
  <inkml:trace contextRef="#ctx0" brushRef="#br0" timeOffset="168575.283">20565 335 19380 0 0,'0'0'1921'0'0,"0"0"-737"0"0,0 0-224 0 0,0 0-176 0 0,0 0-240 0 0,0 0-216 0 0,0 0-264 0 0,0 0-184 0 0,0 0-104 0 0,0 0-128 0 0,0 0-184 0 0,0 0-416 0 0,0 0-824 0 0,0 0-2545 0 0,22 0-8562 0 0</inkml:trace>
  <inkml:trace contextRef="#ctx0" brushRef="#br0" timeOffset="168868.535">20932 457 17380 0 0,'0'0'2471'0'0,"0"0"-856"0"0,0 0-413 0 0,0 0-120 0 0,0 0-157 0 0,0 0-160 0 0,0 0-134 0 0,0 0-120 0 0,0 0-73 0 0,0 0-85 0 0,0 0-68 0 0,0 0-66 0 0,0 0-54 0 0,-24 11-33 0 0,-71 38-36 0 0,60-20 44 0 0,33-26-126 0 0,0 1-1 0 0,1-1 1 0 0,-1 1-1 0 0,0 0 1 0 0,1-1 0 0 0,0 1-1 0 0,0 0 1 0 0,0 0-1 0 0,0 0 1 0 0,1 0-1 0 0,0 0 1 0 0,-1 0 0 0 0,1 0-1 0 0,1 0 1 0 0,-1 0-1 0 0,1 0 1 0 0,-1 0-1 0 0,1 0 1 0 0,0 0 0 0 0,0-1-1 0 0,1 1 1 0 0,-1 0-1 0 0,1-1 1 0 0,0 1-1 0 0,0-1 1 0 0,0 1 0 0 0,1-1-1 0 0,-1 0 1 0 0,1 0-1 0 0,-1 0 1 0 0,1 0-1 0 0,0 0 1 0 0,0-1 0 0 0,1 1-1 0 0,-1-1 1 0 0,0 0-1 0 0,1 0 1 0 0,-1 0 0 0 0,1 0-14 0 0,5 1 48 0 0,0 0 0 0 0,1-1 0 0 0,-1 0 0 0 0,0-1 0 0 0,1 1 0 0 0,-1-2 0 0 0,1 1 0 0 0,-1-1 0 0 0,1-1 0 0 0,-1 0 0 0 0,1 0-48 0 0,23-19-558 0 0,-20 7-4140 0 0,-6 6-846 0 0,-3 3-3978 0 0</inkml:trace>
  <inkml:trace contextRef="#ctx0" brushRef="#br0" timeOffset="169265.285">21337 85 13835 0 0,'0'0'4628'0'0,"0"0"-2388"0"0,0 0-841 0 0,0 0-153 0 0,0 0-186 0 0,0 0-209 0 0,0 0-164 0 0,0 0-118 0 0,0 0-74 0 0,0 0-62 0 0,0 0-35 0 0,0 0-65 0 0,-12 21-46 0 0,-32 70-25 0 0,39-81-179 0 0,1 1 0 0 0,0-1 0 0 0,1 1 0 0 0,0 0 0 0 0,0 1-1 0 0,1-1 1 0 0,1 0 0 0 0,0 1 0 0 0,1-1 0 0 0,0 0 0 0 0,1 9-83 0 0,0 14 143 0 0,16 243 195 0 0,-32-216-356 0 0,10-90-3692 0 0,5-4-952 0 0,0 22-4 0 0,0 0-4016 0 0,0 4 304 0 0</inkml:trace>
  <inkml:trace contextRef="#ctx0" brushRef="#br0" timeOffset="169531.335">21141 435 10434 0 0,'0'0'3384'0'0,"0"0"-697"0"0,0 0-527 0 0,0 0-298 0 0,0 0-279 0 0,0 0-307 0 0,0 0-251 0 0,0 0-181 0 0,0 0-165 0 0,0 0-109 0 0,0 0-76 0 0,0 0-59 0 0,0 0-61 0 0,-2 3-12 0 0,-6 13-33 0 0,44 5 937 0 0,92-18-430 0 0,48-28-801 0 0,-103 21-2876 0 0,-72 8-1714 0 0,-1-3-2746 0 0,0 2-5300 0 0</inkml:trace>
  <inkml:trace contextRef="#ctx0" brushRef="#br0" timeOffset="169767.865">21710 512 24245 0 0,'0'0'1012'0'0,"0"0"-265"0"0,0 0-40 0 0,0 0-7 0 0,0 0-94 0 0,0 0-137 0 0,0 0-176 0 0,0 0-140 0 0,0 0-53 0 0,0 0-64 0 0,0 0-28 0 0,0 0-24 0 0,0 0-67 0 0,0 20-129 0 0,0 46-22 0 0,0-16-4092 0 0,0-50-836 0 0,0 0-6888 0 0</inkml:trace>
  <inkml:trace contextRef="#ctx0" brushRef="#br0" timeOffset="170015.34">21664 332 20388 0 0,'0'0'1881'0'0,"0"0"-681"0"0,0 0-128 0 0,0 0-184 0 0,0 0-271 0 0,0 0-249 0 0,0 0-232 0 0,0 0-176 0 0,0 0-88 0 0,0 0-56 0 0,0 0-112 0 0,0 0-201 0 0,0 0-415 0 0,0 0-568 0 0,15 11-1609 0 0,-10-4-10106 0 0</inkml:trace>
  <inkml:trace contextRef="#ctx0" brushRef="#br0" timeOffset="170270.642">21915 494 19604 0 0,'0'0'1586'0'0,"0"0"-389"0"0,0 0-158 0 0,0 0-161 0 0,0 0-249 0 0,0 0-233 0 0,0 0-172 0 0,0 0-116 0 0,0 0-50 0 0,0 0-7 0 0,0 0-18 0 0,-7 20-17 0 0,-21 63-13 0 0,28-83-3 0 0,-1 1 1 0 0,0 0 0 0 0,1 0-1 0 0,-1 0 1 0 0,1-1 0 0 0,-1 1-1 0 0,1 0 1 0 0,-1 0 0 0 0,1 0 0 0 0,0 0-1 0 0,-1 0 1 0 0,1 0 0 0 0,0 0-1 0 0,0 0 1 0 0,0 0 0 0 0,0 0 0 0 0,0 0-1 0 0,0 0 1 0 0,0 0 0 0 0,0 0-1 0 0,0 0 1 0 0,0 0 0 0 0,1 0 0 0 0,-1 0-1 0 0,0 0 1 0 0,1 0 0 0 0,-1 0-1 0 0,0 0 1 0 0,1 0 0 0 0,0 0-1 0 0,-1-1 1 0 0,1 1 0 0 0,-1 0 0 0 0,1 0-1 0 0,0-1 1 0 0,-1 1 0 0 0,1 0-1 0 0,0-1 1 0 0,0 1 0 0 0,0 0 0 0 0,0-1-1 0 0,0 1 1 0 0,-1-1 0 0 0,1 0-1 0 0,0 1 1 0 0,0-1 0 0 0,0 0 0 0 0,0 1-1 0 0,0-1 1 0 0,0 0 0 0 0,1 0-1 0 0,4 1 14 0 0,2 1 88 0 0,0-1 1 0 0,0 0-1 0 0,0 0 0 0 0,0-1 0 0 0,0 0 1 0 0,1 0-1 0 0,-1-1 0 0 0,0 0 0 0 0,0 0 0 0 0,0-1 1 0 0,0 0-1 0 0,-1 0 0 0 0,1-1 0 0 0,0 0 1 0 0,-1-1-1 0 0,0 1 0 0 0,0-1 0 0 0,0-1 1 0 0,0 1-1 0 0,-1-1 0 0 0,0-1 0 0 0,0 1 0 0 0,0-1 1 0 0,0 0-1 0 0,-1 0 0 0 0,0-1 0 0 0,0 1 1 0 0,-1-1-1 0 0,2-5-102 0 0,-4 10 35 0 0,0-1 1 0 0,0 0 0 0 0,-1-1-1 0 0,0 1 1 0 0,1 0 0 0 0,-1 0-1 0 0,0 0 1 0 0,-1-1-1 0 0,1 1 1 0 0,-1-1 0 0 0,1 1-1 0 0,-1 0 1 0 0,0-1 0 0 0,0 1-1 0 0,-1-1 1 0 0,1 1-1 0 0,-1 0 1 0 0,1-1 0 0 0,-1 1-1 0 0,0 0 1 0 0,0-1 0 0 0,-1 1-1 0 0,1 0 1 0 0,-1 0-1 0 0,1 0 1 0 0,-1 0 0 0 0,0 1-1 0 0,0-1 1 0 0,0 0 0 0 0,-1 1-1 0 0,1-1 1 0 0,-1 1-1 0 0,1 0 1 0 0,-1 0 0 0 0,-2-1-36 0 0,0 0-75 0 0,-1 1 1 0 0,0 0 0 0 0,1 1-1 0 0,-1-1 1 0 0,0 1-1 0 0,0 0 1 0 0,0 1 0 0 0,0 0-1 0 0,0 0 1 0 0,0 0-1 0 0,-1 0 1 0 0,1 1 0 0 0,1 0-1 0 0,-4 1 75 0 0,-20 8-3501 0 0,1 5-4582 0 0,20-11-4166 0 0</inkml:trace>
  <inkml:trace contextRef="#ctx0" brushRef="#br0" timeOffset="170653.071">22235 593 17092 0 0,'0'0'2113'0'0,"0"0"-368"0"0,0 0-213 0 0,0 0-205 0 0,0 0-252 0 0,0 0-242 0 0,0 0-198 0 0,0 0-160 0 0,0 0-88 0 0,0 0-87 0 0,0 0-72 0 0,0 0-53 0 0,0 0-53 0 0,11-22-38 0 0,34-68-20 0 0,-17 58-44 0 0,-24 32-89 0 0,0 41-419 0 0,-4-23 408 0 0,-1-16 89 0 0,0 1 0 0 0,0 0 0 0 0,0-1 0 0 0,0 1 0 0 0,1 0 0 0 0,0 0 1 0 0,-1-1-1 0 0,1 1 0 0 0,0 0 0 0 0,1 0 0 0 0,-1-1 0 0 0,0 1 0 0 0,1 0 0 0 0,-1 0 0 0 0,1-1 0 0 0,0 1 0 0 0,0 0 0 0 0,0-1 0 0 0,0 1 0 0 0,0-1 0 0 0,1 1 0 0 0,-1-1 0 0 0,1 0 0 0 0,0 0 0 0 0,-1 0 0 0 0,1 0 0 0 0,0 0 0 0 0,0 0 0 0 0,0 0 0 0 0,1 0 1 0 0,-1-1-1 0 0,0 1 0 0 0,1-1 0 0 0,-1 0 0 0 0,1 1 0 0 0,-1-1 0 0 0,1 0 0 0 0,0-1 0 0 0,-1 1 0 0 0,1 0 0 0 0,0-1 0 0 0,1 1-9 0 0,2-3 75 0 0,0 0-1 0 0,0 0 1 0 0,0 0-1 0 0,-1 0 1 0 0,1-1-1 0 0,0 0 1 0 0,-1 0-1 0 0,0-1 1 0 0,0 0-1 0 0,0 0 1 0 0,0 0-1 0 0,-1 0 1 0 0,1-1 0 0 0,-1 1-1 0 0,0-1 1 0 0,0 0-1 0 0,-1 0 1 0 0,0-1-1 0 0,0 1 1 0 0,0-1-1 0 0,0 0 1 0 0,-1 0-1 0 0,0 0 1 0 0,0 0-1 0 0,-1 0 1 0 0,1 0 0 0 0,-1 0-1 0 0,0-5-74 0 0,-6 11-4059 0 0,4 0-510 0 0,1 0-7726 0 0</inkml:trace>
  <inkml:trace contextRef="#ctx0" brushRef="#br0" timeOffset="171411.26">22916 435 12643 0 0,'0'0'4970'0'0,"0"0"-2728"0"0,0 0-854 0 0,0 0-85 0 0,0 0-179 0 0,0 0-227 0 0,0 0-229 0 0,0 0-194 0 0,0 0-113 0 0,0 0-89 0 0,0 0-55 0 0,0 0-42 0 0,-32 8-43 0 0,-101 26-31 0 0,81-6 1 0 0,48-21-81 0 0,2-5-17 0 0,0-1 0 0 0,0 1 0 0 0,0 0 0 0 0,0 0 0 0 0,1 0 0 0 0,-1 0 0 0 0,0 0 0 0 0,1 1 0 0 0,-1-1 0 0 0,1 1 0 0 0,0-1 0 0 0,0 1 1 0 0,0-1-1 0 0,0 1 0 0 0,0-1 0 0 0,1 1 0 0 0,-1 0 0 0 0,1-1 0 0 0,0 1 0 0 0,0 0 0 0 0,-1 0 0 0 0,2-1 0 0 0,-1 1 0 0 0,0 0 0 0 0,1-1 0 0 0,-1 1 0 0 0,1 0 0 0 0,0-1 0 0 0,0 1 1 0 0,0-1-1 0 0,0 1 0 0 0,0-1 0 0 0,0 1 0 0 0,1-1 0 0 0,-1 0 0 0 0,1 0 0 0 0,0 0 0 0 0,-1 1 0 0 0,1-2 0 0 0,0 1 0 0 0,0 0 0 0 0,1 0 0 0 0,-1-1 0 0 0,0 1 0 0 0,0-1 0 0 0,1 1-4 0 0,11-2 60 0 0,-1 0 0 0 0,0-1 0 0 0,0 0 0 0 0,1-1 0 0 0,-1-1 0 0 0,0 0 0 0 0,-1 0 0 0 0,1-1 0 0 0,-1-1 0 0 0,1 0-1 0 0,-2-1 1 0 0,1 0 0 0 0,0-1 0 0 0,-1-1 0 0 0,-1 1 0 0 0,1-2 0 0 0,-1 1 0 0 0,0-1 0 0 0,-1-1 0 0 0,0 0-1 0 0,-1 0 1 0 0,0-1 0 0 0,0 0 0 0 0,-1 0-60 0 0,-32 102-849 0 0,25-89 840 0 0,0 0 1 0 0,0 0-1 0 0,0-1 1 0 0,0 1 0 0 0,0 0-1 0 0,1 0 1 0 0,-1 0-1 0 0,1 0 1 0 0,-1 0 0 0 0,1 0-1 0 0,0-1 1 0 0,-1 1-1 0 0,1 0 1 0 0,0 0 0 0 0,0-1-1 0 0,0 1 1 0 0,0-1-1 0 0,1 1 1 0 0,-1-1 0 0 0,0 1-1 0 0,1-1 1 0 0,-1 0 0 0 0,1 1-1 0 0,-1-1 1 0 0,1 0-1 0 0,0 0 1 0 0,-1 0 0 0 0,1-1-1 0 0,0 1 1 0 0,0 0-1 0 0,-1-1 1 0 0,1 1 0 0 0,0-1-1 0 0,0 1 1 0 0,0-1-1 0 0,0 0 1 0 0,0 0 0 0 0,0 0-1 0 0,0 0 1 0 0,0 0-1 0 0,0 0 1 0 0,-1 0 0 0 0,1-1-1 0 0,1 1 9 0 0,8-3 70 0 0,0 0-1 0 0,0 0 0 0 0,-1-1 1 0 0,1 0-1 0 0,-1-1 0 0 0,0 0 1 0 0,0-1-1 0 0,0 0 1 0 0,-1-1-1 0 0,0 1 0 0 0,0-2 1 0 0,-1 1-1 0 0,0-1 0 0 0,0-1 1 0 0,0 1-1 0 0,-2-1 0 0 0,1-1 1 0 0,-1 1-1 0 0,5-10-69 0 0,38-44 267 0 0,-39 53-276 0 0,-1-1 1 0 0,0 0-1 0 0,-1 0 1 0 0,0-1-1 0 0,0 0 1 0 0,-2-1 0 0 0,0 0-1 0 0,0 0 1 0 0,-1 0-1 0 0,0 0 1 0 0,-2-1-1 0 0,1 0 1 0 0,-2 0 0 0 0,0 0-1 0 0,0 0 1 0 0,-1 0-1 0 0,-1 0 1 0 0,-1 0 0 0 0,-1-11 8 0 0,1 20-10 0 0,-1 0 1 0 0,1 1 0 0 0,-1-1-1 0 0,0 0 1 0 0,0 1 0 0 0,-1-1-1 0 0,0 1 1 0 0,1 0 0 0 0,-2 0-1 0 0,1 0 1 0 0,0 0 0 0 0,-1 1-1 0 0,1-1 1 0 0,-1 1 0 0 0,0 0 0 0 0,0 0-1 0 0,0 0 1 0 0,-1 1 0 0 0,1-1-1 0 0,-1 1 1 0 0,1 0 0 0 0,-1 0-1 0 0,0 1 1 0 0,0-1 0 0 0,0 1-1 0 0,0 0 1 0 0,0 1 0 0 0,0-1 0 0 0,0 1-1 0 0,0 0 1 0 0,0 0 0 0 0,0 0-1 0 0,0 1 1 0 0,0 0 0 0 0,0 0-1 0 0,0 0 1 0 0,0 1 0 0 0,1-1-1 0 0,-1 1 1 0 0,0 0 0 0 0,1 1-1 0 0,0-1 1 0 0,-1 1 0 0 0,1 0 0 0 0,0 0-1 0 0,0 0 1 0 0,0 0 0 0 0,1 1-1 0 0,-1-1 1 0 0,1 1 0 0 0,0 0-1 0 0,0 0 1 0 0,0 1 0 0 0,0 0 9 0 0,-3 9 66 0 0,1 1 0 0 0,1 0 0 0 0,0 0-1 0 0,1 0 1 0 0,1 0 0 0 0,0 0 0 0 0,1 1 0 0 0,0-1 0 0 0,1 0 0 0 0,1 1 0 0 0,1-1 0 0 0,0 0 0 0 0,1 0 0 0 0,1 0 0 0 0,0 0 0 0 0,1 0 0 0 0,0-1 0 0 0,1 0 0 0 0,1 0 0 0 0,0 0-1 0 0,1-1 1 0 0,1 0 0 0 0,0-1 0 0 0,0 0 0 0 0,1 0 0 0 0,1-1 0 0 0,9 8-66 0 0,68 54 128 0 0,-88-73-252 0 0,1 0 0 0 0,-1 0 0 0 0,0 0 1 0 0,1 0-1 0 0,-1 0 0 0 0,1 0 0 0 0,-1 0 0 0 0,1 0 0 0 0,-1 0 0 0 0,1 0 0 0 0,-1 0 0 0 0,1 0 0 0 0,-1 0 1 0 0,0 0-1 0 0,1-1 0 0 0,-1 1 0 0 0,1 0 0 0 0,-1 0 0 0 0,0 0 0 0 0,1-1 0 0 0,-1 1 0 0 0,1 0 1 0 0,-1-1-1 0 0,0 1 0 0 0,1 0 0 0 0,-1-1 0 0 0,0 1 0 0 0,0 0 0 0 0,1-1 0 0 0,-1 1 0 0 0,0-1 0 0 0,0 1 1 0 0,0 0-1 0 0,1-1 0 0 0,-1 1 0 0 0,0-1 0 0 0,0 1 0 0 0,0-1 0 0 0,0 1 0 0 0,0-1 0 0 0,0 1 0 0 0,0 0 1 0 0,0-1-1 0 0,0 1 0 0 0,0-1 0 0 0,0 1 0 0 0,0-1 0 0 0,0 1 0 0 0,0-1 0 0 0,-1 1 0 0 0,1 0 1 0 0,0-1-1 0 0,0 1 0 0 0,-1-1 124 0 0,2-4-5132 0 0,0 1-7138 0 0</inkml:trace>
  <inkml:trace contextRef="#ctx0" brushRef="#br0" timeOffset="172256.428">23454 497 2353 0 0,'0'0'3012'0'0,"0"0"-923"0"0,0 0-136 0 0,0 0 97 0 0,0 0-45 0 0,0 0-180 0 0,0 0-275 0 0,0 0-240 0 0,0 0-206 0 0,0 0-188 0 0,0 0-137 0 0,0 0-106 0 0,0 0-55 0 0,4 1-14 0 0,3 0-268 0 0,1 1 42 0 0,-1-1 0 0 0,0 0 0 0 0,1 0 0 0 0,-1-1 0 0 0,1 0 1 0 0,-1 0-1 0 0,1 0 0 0 0,-1-1 0 0 0,1-1 0 0 0,-1 1 0 0 0,0-1 0 0 0,7-2-378 0 0,-7 2 57 0 0,0 0-1 0 0,0 0 1 0 0,0-1 0 0 0,-1 0-1 0 0,1 0 1 0 0,-1-1 0 0 0,1 1 0 0 0,-1-1-1 0 0,0-1 1 0 0,-1 1 0 0 0,1-1-1 0 0,-1 0 1 0 0,0 0 0 0 0,0-1-1 0 0,-1 1 1 0 0,1-1 0 0 0,-1 0 0 0 0,0 0-1 0 0,-1-1 1 0 0,0 1 0 0 0,0-1-1 0 0,0 0 1 0 0,-1 0 0 0 0,0 1 0 0 0,0-2-1 0 0,0 1 1 0 0,-1-2-57 0 0,-3 6-3 0 0,0 0-1 0 0,0 1 1 0 0,0-1 0 0 0,0 1 0 0 0,-1 0-1 0 0,1 0 1 0 0,-1 0 0 0 0,1 0 0 0 0,-1 0 0 0 0,0 1-1 0 0,0-1 1 0 0,0 1 0 0 0,0 0 0 0 0,0 0-1 0 0,0 0 1 0 0,0 0 0 0 0,0 0 0 0 0,-1 0-1 0 0,1 1 1 0 0,0 0 0 0 0,0 0 0 0 0,0 0-1 0 0,-1 0 1 0 0,1 0 0 0 0,0 1 0 0 0,0-1-1 0 0,0 1 1 0 0,-2 0 3 0 0,-4 1-12 0 0,-1 1 1 0 0,1 0-1 0 0,0 0 0 0 0,0 1 0 0 0,1 0 0 0 0,-1 0 1 0 0,1 1-1 0 0,0 0 0 0 0,0 1 0 0 0,0 0 1 0 0,1 0-1 0 0,0 0 0 0 0,0 1 0 0 0,1 0 0 0 0,-1 1 1 0 0,2-1-1 0 0,-1 1 0 0 0,1 1 0 0 0,-3 5 12 0 0,6-10 8 0 0,0 1-1 0 0,0-1 0 0 0,0 0 1 0 0,0 1-1 0 0,1-1 0 0 0,0 1 1 0 0,0 0-1 0 0,0-1 0 0 0,1 1 1 0 0,-1 0-1 0 0,1 0 0 0 0,0-1 1 0 0,1 1-1 0 0,-1 0 0 0 0,1-1 1 0 0,0 1-1 0 0,0 0 0 0 0,0-1 1 0 0,1 1-1 0 0,-1-1 0 0 0,1 0 1 0 0,0 1-1 0 0,1-1 0 0 0,1 2-7 0 0,4 1 35 0 0,0 0-1 0 0,1-1 1 0 0,0 0-1 0 0,1-1 1 0 0,-1 0-1 0 0,1 0 1 0 0,0-1-1 0 0,0 0 1 0 0,0-1-1 0 0,1 0 1 0 0,-1-1-1 0 0,1 0 1 0 0,0 0-1 0 0,0-1 1 0 0,-1-1-1 0 0,1 0 1 0 0,0 0-1 0 0,0-1 1 0 0,-1-1-1 0 0,1 1 1 0 0,0-2-1 0 0,-1 1 1 0 0,6-4-35 0 0,107-45-716 0 0,-80 11-7964 0 0,-38 36-2542 0 0</inkml:trace>
  <inkml:trace contextRef="#ctx0" brushRef="#br0" timeOffset="172736.392">24131 317 14067 0 0,'0'0'2893'0'0,"0"0"-1225"0"0,0 0-385 0 0,0 0-12 0 0,0 0-156 0 0,0 0-246 0 0,0 0-227 0 0,0 0-170 0 0,0 0-91 0 0,0 0-49 0 0,0 0-28 0 0,0 0-25 0 0,-23 0-20 0 0,-71 4 12 0 0,35 10 489 0 0,56-14-726 0 0,1 1 0 0 0,0-1 1 0 0,-1 1-1 0 0,1 0 0 0 0,0-1 1 0 0,0 1-1 0 0,0 0 0 0 0,0 0 1 0 0,-1 1-1 0 0,1-1 0 0 0,1 0 1 0 0,-1 1-1 0 0,0-1 1 0 0,0 1-1 0 0,0-1 0 0 0,1 1 1 0 0,-1 0-1 0 0,1 0 0 0 0,-1 0 1 0 0,1-1-1 0 0,0 1 0 0 0,0 1 1 0 0,0-1-1 0 0,0 0 0 0 0,0 0 1 0 0,0 0-1 0 0,1 1 0 0 0,-1-1 1 0 0,1 0-1 0 0,0 0 0 0 0,-1 1 1 0 0,1-1-1 0 0,0 1 0 0 0,0-1 1 0 0,0 0-1 0 0,1 2-34 0 0,42 37 185 0 0,21 2 501 0 0,-62-41-645 0 0,-1 0 1 0 0,0 0-1 0 0,0 0 0 0 0,1 0 1 0 0,-1 0-1 0 0,0 0 1 0 0,-1 0-1 0 0,1 1 0 0 0,0-1 1 0 0,-1 0-1 0 0,1 0 1 0 0,-1 1-1 0 0,1-1 0 0 0,-1 0 1 0 0,0 1-1 0 0,0-1 1 0 0,0 0-1 0 0,-1 1 0 0 0,1-1 1 0 0,0 0-1 0 0,-1 0 1 0 0,0 1-1 0 0,1-1 0 0 0,-1 0 1 0 0,0 0-1 0 0,0 0-41 0 0,-7 6 12 0 0,-1-1 1 0 0,0 0-1 0 0,0-1 0 0 0,-1 0 0 0 0,1 0 0 0 0,-1-1 1 0 0,-1-1-1 0 0,1 0 0 0 0,-1 0 0 0 0,1-1 1 0 0,-1 0-1 0 0,-2 0-12 0 0,-19 1-2233 0 0,33-22-4261 0 0,12 4-4395 0 0,-9 10 309 0 0</inkml:trace>
  <inkml:trace contextRef="#ctx0" brushRef="#br0" timeOffset="173322.352">24293 265 12667 0 0,'0'0'2223'0'0,"0"0"-365"0"0,0 0-147 0 0,0 0-150 0 0,0 0-230 0 0,0 0-256 0 0,0 0-204 0 0,0 0-132 0 0,0 0-96 0 0,0 0-49 0 0,0 0-29 0 0,0 0-55 0 0,0 0-86 0 0,-12 8-69 0 0,-35 22-81 0 0,16 10 638 0 0,31 10-36 0 0,29-9 197 0 0,9 0-330 0 0,26 17-85 0 0,-63-57-647 0 0,1 0 0 0 0,-1 0 0 0 0,1 0 1 0 0,-1 0-1 0 0,0 0 0 0 0,1 1 0 0 0,-1-1 0 0 0,0 0 1 0 0,0 1-1 0 0,0-1 0 0 0,0 0 0 0 0,0 1 0 0 0,0-1 1 0 0,0 1-1 0 0,-1 0 0 0 0,1-1 0 0 0,-1 1 0 0 0,1 0 1 0 0,-1-1-1 0 0,1 1 0 0 0,-1 0 0 0 0,0-1 0 0 0,0 1 0 0 0,0 0 1 0 0,0 0-1 0 0,0-1 0 0 0,0 1 0 0 0,0 0 0 0 0,-1 0 1 0 0,1-1-1 0 0,-1 1 0 0 0,1 0 0 0 0,-1-1 0 0 0,0 1 1 0 0,1-1-1 0 0,-1 1 0 0 0,0-1 0 0 0,0 1 0 0 0,0-1 1 0 0,0 1-1 0 0,0-1 0 0 0,-1 0 0 0 0,1 0 0 0 0,0 1 1 0 0,-1-1-1 0 0,1 0 0 0 0,0 0 0 0 0,-1 0 0 0 0,1-1 1 0 0,-1 1-1 0 0,0 0 0 0 0,1-1 0 0 0,-1 1-11 0 0,-15 5 23 0 0,0-1 0 0 0,0 0 0 0 0,0-1 0 0 0,0-1 0 0 0,-1-1 0 0 0,0-1 0 0 0,1 0 0 0 0,-18-2-23 0 0,-9-21-488 0 0,39 13-3219 0 0,3 0-3672 0 0,2 5-5101 0 0</inkml:trace>
  <inkml:trace contextRef="#ctx0" brushRef="#br0" timeOffset="183406.227">8323 1362 2088 0 0,'0'0'2901'0'0,"0"0"-582"0"0,0 0-89 0 0,0 0 71 0 0,0 0-49 0 0,0 0-270 0 0,0 0-429 0 0,0 0-443 0 0,0 0-292 0 0,0 0-204 0 0,14 5 3260 0 0,-3-2-3526 0 0,1 1 0 0 0,0-2-1 0 0,0 0 1 0 0,0 0-1 0 0,0-1 1 0 0,0 0-1 0 0,0-1 1 0 0,0-1-1 0 0,0 0 1 0 0,10-2-348 0 0,-12 1 59 0 0,1 0 0 0 0,0-1 0 0 0,-1 0 0 0 0,1 0 0 0 0,-1-1 0 0 0,0-1 0 0 0,0 0 0 0 0,-1 0 0 0 0,1-1 0 0 0,-1 0 0 0 0,-1-1 0 0 0,1 0 0 0 0,-1 0 0 0 0,0-1 1 0 0,-1 0-1 0 0,1 0 0 0 0,-2-1 0 0 0,1 0 0 0 0,-1 0 0 0 0,-1 0 0 0 0,1-1 0 0 0,0-3-59 0 0,-5 9-3 0 0,0 0 0 0 0,-1 0 0 0 0,1 0 0 0 0,-1 0 1 0 0,0 0-1 0 0,0-1 0 0 0,0 1 0 0 0,-1 0 0 0 0,1 0 0 0 0,-1 0 0 0 0,0 0 1 0 0,0 0-1 0 0,0 0 0 0 0,-1 0 0 0 0,0 0 0 0 0,1 0 0 0 0,-1 1 0 0 0,-1-1 1 0 0,1 0-1 0 0,0 1 0 0 0,-1 0 0 0 0,0 0 0 0 0,0 0 0 0 0,0 0 0 0 0,0 0 1 0 0,0 0-1 0 0,0 1 0 0 0,-1 0 0 0 0,1-1 0 0 0,-1 1 0 0 0,0 0 0 0 0,0 1 1 0 0,1-1-1 0 0,-1 1 0 0 0,0 0 0 0 0,0 0 0 0 0,0 0 0 0 0,-1 0 0 0 0,1 1 1 0 0,0-1-1 0 0,0 1 0 0 0,-2 0 3 0 0,-4-1-2 0 0,0 1 0 0 0,0-1 0 0 0,-1 2-1 0 0,1-1 1 0 0,0 1 0 0 0,0 1 0 0 0,0 0 0 0 0,0 1 0 0 0,0-1 0 0 0,0 2 0 0 0,1-1 0 0 0,-1 2 0 0 0,1-1 0 0 0,0 1-1 0 0,0 0 1 0 0,1 1 0 0 0,-1 0 0 0 0,1 1 0 0 0,1-1 0 0 0,-1 2 0 0 0,1-1 0 0 0,0 1 0 0 0,0 1 2 0 0,4-1 40 0 0,1-1 1 0 0,0 1-1 0 0,1-1 1 0 0,0 1-1 0 0,0-1 1 0 0,0 1-1 0 0,1 0 1 0 0,0 0-1 0 0,1-1 1 0 0,-1 1-1 0 0,3 5-40 0 0,2 2 94 0 0,0-1 0 0 0,2 1 0 0 0,0-1 0 0 0,0-1 0 0 0,1 1 0 0 0,1-1 0 0 0,0-1 0 0 0,1 0 0 0 0,1 0 0 0 0,-1 0 0 0 0,2-2 0 0 0,0 1 0 0 0,0-2 1 0 0,0 1-96 0 0,-3-5 54 0 0,0 0-1 0 0,1-1 0 0 0,-1 0 1 0 0,1-1-1 0 0,0 1 0 0 0,0-2 1 0 0,0 0-1 0 0,0 0 0 0 0,0 0 1 0 0,0-1-1 0 0,0-1 0 0 0,1 0 1 0 0,-1 0-1 0 0,0-1 0 0 0,2-1-52 0 0,20 1 62 0 0,-6-6-8711 0 0,-20 7 3149 0 0,-1 0-6319 0 0</inkml:trace>
  <inkml:trace contextRef="#ctx0" brushRef="#br0" timeOffset="183842.245">9292 1123 8946 0 0,'0'0'4756'0'0,"0"0"-2056"0"0,0 0-849 0 0,0 0-230 0 0,0 0-172 0 0,0 0-203 0 0,0 0-245 0 0,0 0-214 0 0,0 0-184 0 0,0 0-123 0 0,0 0-53 0 0,0 0-44 0 0,0 0 6 0 0,-9 5 4 0 0,-56 50 1050 0 0,-31 94-501 0 0,7-8-721 0 0,57-100-395 0 0,30-53-4701 0 0,11-57-2504 0 0,2 25-2971 0 0,-7 32 3490 0 0</inkml:trace>
  <inkml:trace contextRef="#ctx0" brushRef="#br0" timeOffset="184175.576">9036 1171 1832 0 0,'0'0'2872'0'0,"0"0"-260"0"0,0 0-209 0 0,0 0-199 0 0,0 0-188 0 0,0 0-156 0 0,0 0-167 0 0,0 0-185 0 0,0 0-170 0 0,0 0-166 0 0,0 0-169 0 0,0 0-130 0 0,0 0-114 0 0,-4-4-109 0 0,-11-14-80 0 0,12 14-87 0 0,3 4-81 0 0,0 0-72 0 0,0 0-56 0 0,0 0-50 0 0,0 0-43 0 0,18 8 813 0 0,-4 0-863 0 0,0 0 0 0 0,0 1 0 0 0,-1 1 0 0 0,-1 0 0 0 0,0 1 0 0 0,0 0 0 0 0,-1 1 1 0 0,0 0-1 0 0,-1 1 0 0 0,-1 0 0 0 0,0 0 0 0 0,-1 1 0 0 0,3 7-131 0 0,26 122 107 0 0,-24-113-2352 0 0,11-55-1850 0 0,-11 13-1490 0 0,-6 5-3768 0 0</inkml:trace>
  <inkml:trace contextRef="#ctx0" brushRef="#br0" timeOffset="184558.281">9674 1138 7170 0 0,'0'0'2971'0'0,"0"0"-779"0"0,0 0-269 0 0,0 0-13 0 0,0 0-73 0 0,0 0-173 0 0,0 0-319 0 0,0 0-347 0 0,0 0-226 0 0,0 0-141 0 0,0 0-94 0 0,0 0-46 0 0,-3-8-33 0 0,-12-24-56 0 0,14 31-363 0 0,0 0-1 0 0,0 0 1 0 0,0 0-1 0 0,0 0 1 0 0,-1 1-1 0 0,1-1 1 0 0,0 0-1 0 0,0 1 1 0 0,-1-1-1 0 0,1 1 1 0 0,-1-1-1 0 0,1 1 1 0 0,0 0-1 0 0,-1-1 0 0 0,1 1 1 0 0,-1 0-1 0 0,1 0 1 0 0,-1 0-1 0 0,1 0 1 0 0,-1 1-1 0 0,1-1 1 0 0,0 0-1 0 0,-1 0 1 0 0,1 1-1 0 0,-1-1 1 0 0,1 1-1 0 0,0-1 1 0 0,-1 1-1 0 0,1 0-38 0 0,-2 0 87 0 0,-8 4-3 0 0,0 1 1 0 0,0 0-1 0 0,0 1 0 0 0,1 0 0 0 0,-1 1 0 0 0,2 0 0 0 0,-1 1 0 0 0,1 0 1 0 0,1 0-1 0 0,0 1 0 0 0,0 0 0 0 0,1 0 0 0 0,0 1 0 0 0,0 0 0 0 0,2 0 1 0 0,-1 1-1 0 0,1-1 0 0 0,1 1 0 0 0,0 0 0 0 0,1 1 0 0 0,0-1 0 0 0,0 10-84 0 0,1-18 14 0 0,1 0 0 0 0,1-1 0 0 0,-1 1 0 0 0,0 0 0 0 0,1 0 0 0 0,0 0 0 0 0,0 0-1 0 0,0 0 1 0 0,1 0 0 0 0,-1 0 0 0 0,1 0 0 0 0,0-1 0 0 0,0 1 0 0 0,0 0 0 0 0,0 0 0 0 0,1-1-1 0 0,0 1 1 0 0,-1-1 0 0 0,1 1 0 0 0,1-1 0 0 0,-1 0 0 0 0,0 0 0 0 0,1 0 0 0 0,-1 0 0 0 0,1 0-1 0 0,0 0 1 0 0,0-1 0 0 0,0 0 0 0 0,1 1 0 0 0,-1-1 0 0 0,0 0 0 0 0,1 0 0 0 0,-1-1 0 0 0,1 1-1 0 0,0-1 1 0 0,0 0 0 0 0,-1 0 0 0 0,1 0 0 0 0,0 0 0 0 0,0-1 0 0 0,0 0-14 0 0,80-18-202 0 0,-35-15-3122 0 0,-43 27 1973 0 0,5-3-2149 0 0,-5 2-3217 0 0,-2 3-5154 0 0</inkml:trace>
  <inkml:trace contextRef="#ctx0" brushRef="#br0" timeOffset="185542.365">9794 1418 8938 0 0,'0'0'4158'0'0,"0"0"-1979"0"0,0 0-660 0 0,0 0 19 0 0,0 0 29 0 0,0 0-111 0 0,0 0-257 0 0,0 0-245 0 0,0 0-159 0 0,0 0-97 0 0,0 0-74 0 0,0 0-70 0 0,0 0-67 0 0,27 0-71 0 0,83-2-65 0 0,-50-14 211 0 0,-51 11-487 0 0,-1-1 1 0 0,1 0-1 0 0,-1 0 0 0 0,0-1 0 0 0,0 0 0 0 0,0-1 0 0 0,-1 1 0 0 0,0-1 0 0 0,-1-1 1 0 0,0 1-1 0 0,0-1 0 0 0,-1 0 0 0 0,0-1 0 0 0,-1 1 0 0 0,2-6-75 0 0,-5 14-1 0 0,0-1-1 0 0,-1 1 0 0 0,1-1 1 0 0,-1 1-1 0 0,1-1 0 0 0,-1 1 1 0 0,0-1-1 0 0,1 1 0 0 0,-1-1 1 0 0,0 0-1 0 0,0 1 0 0 0,0-1 1 0 0,0 1-1 0 0,-1-1 1 0 0,1 1-1 0 0,0-1 0 0 0,-1 0 1 0 0,1 1-1 0 0,-1 0 0 0 0,1-1 1 0 0,-1 1-1 0 0,0-1 0 0 0,0 1 1 0 0,1 0-1 0 0,-1-1 0 0 0,0 1 1 0 0,0 0-1 0 0,0 0 1 0 0,0 0-1 0 0,-1-1 0 0 0,1 1 1 0 0,0 0-1 0 0,0 1 0 0 0,-1-1 1 0 0,1 0-1 0 0,0 0 0 0 0,-1 1 1 0 0,1-1-1 0 0,-1 0 0 0 0,1 1 1 0 0,-1 0-1 0 0,1-1 1 0 0,-1 1-1 0 0,1 0 0 0 0,-1 0 1 0 0,0-1-1 0 0,1 1 0 0 0,-1 1 1 0 0,1-1-1 0 0,-1 0 0 0 0,0 0 2 0 0,-81 20-228 0 0,73-15 221 0 0,1 0 0 0 0,0 1 0 0 0,1 0 0 0 0,0 0 0 0 0,0 0 0 0 0,0 1 0 0 0,0 1 0 0 0,1-1 0 0 0,1 1 0 0 0,-1 0 0 0 0,1 1-1 0 0,1-1 1 0 0,-1 1 0 0 0,1 1 0 0 0,1-1 0 0 0,0 1 0 0 0,0-1 0 0 0,1 1 0 0 0,0 0 0 0 0,1 0 0 0 0,0 0 0 0 0,0 1 0 0 0,1-1 0 0 0,1 5 7 0 0,0-12 1 0 0,0 1 0 0 0,0-1 0 0 0,1 1 0 0 0,-1-1 0 0 0,1 1 0 0 0,0-1 0 0 0,0 1 0 0 0,0-1 0 0 0,1 1 0 0 0,-1-1 0 0 0,1 0 0 0 0,0 0 1 0 0,0 0-1 0 0,0 0 0 0 0,0 0 0 0 0,0 0 0 0 0,0-1 0 0 0,1 1 0 0 0,0-1 0 0 0,-1 1 0 0 0,1-1 0 0 0,0 0 0 0 0,0 0 0 0 0,0 0 0 0 0,0-1 0 0 0,1 1 0 0 0,-1-1 0 0 0,0 0 0 0 0,3 1-1 0 0,23 5 6 0 0,0-1 0 0 0,0-1 0 0 0,0-2 0 0 0,1-1 0 0 0,-1-1 0 0 0,3-2-6 0 0,-24 1-195 0 0,1-1-1 0 0,-1 0 1 0 0,0 0-1 0 0,0-1 0 0 0,1 0 1 0 0,-1 0-1 0 0,-1-1 0 0 0,1 0 1 0 0,0-1-1 0 0,-1 1 0 0 0,1-1 1 0 0,-1-1-1 0 0,0 1 0 0 0,-1-1 1 0 0,1-1-1 0 0,-1 1 0 0 0,0-1 1 0 0,0 0-1 0 0,-1 0 0 0 0,1-1 1 0 0,-2 0-1 0 0,1 0 0 0 0,-1 0 1 0 0,4-7 195 0 0,6-14-1340 0 0,17-35-5625 0 0,-11-4-4689 0 0,-17 57 7947 0 0,2-1 11272 0 0,-1 13 3616 0 0,-3 10-8459 0 0,5 61 1469 0 0,19 35-2393 0 0,-2-9-1100 0 0,-11 139 197 0 0,-12-237-771 0 0,0-1-11 0 0,-10-7 520 0 0,7-1-599 0 0,1 0 0 0 0,0 0 0 0 0,0 0 0 0 0,1 1-1 0 0,0-2 1 0 0,0 1 0 0 0,1 0 0 0 0,0 0 0 0 0,1 0-1 0 0,-1 0 1 0 0,2 0 0 0 0,-1 0-34 0 0,5-17-6 0 0,1 0 1 0 0,1 1 0 0 0,1 0-1 0 0,0 0 1 0 0,2 1 0 0 0,11-16 5 0 0,-19 33-7 0 0,4-12-9 0 0,1 1 0 0 0,1 1-1 0 0,0 0 1 0 0,1 0 0 0 0,1 1-1 0 0,0 0 1 0 0,1 0 0 0 0,0 2-1 0 0,1-1 1 0 0,1 2 0 0 0,0 0-1 0 0,1 0 1 0 0,0 1-1 0 0,1 1 1 0 0,0 1 0 0 0,6-2 16 0 0,-19 10 0 0 0,0 0 0 0 0,-1 0 0 0 0,1 0 0 0 0,0 1 0 0 0,0-1 0 0 0,0 1 0 0 0,0 0 0 0 0,0 0 0 0 0,0 0 0 0 0,0 1 0 0 0,0-1 0 0 0,0 0 0 0 0,0 1 0 0 0,0 0 0 0 0,0 0 0 0 0,0 0 0 0 0,-1 0 0 0 0,1 0 0 0 0,0 1 0 0 0,-1-1 0 0 0,1 1 0 0 0,-1 0 0 0 0,1-1 0 0 0,-1 1 1 0 0,0 0-1 0 0,0 0 0 0 0,0 1 0 0 0,0-1 0 0 0,0 0 0 0 0,0 1 0 0 0,-1-1 0 0 0,1 1 0 0 0,-1 0 0 0 0,0-1 0 0 0,0 1 0 0 0,0 0 0 0 0,0 0 0 0 0,0 0 0 0 0,0 0 0 0 0,-1-1 0 0 0,1 1 0 0 0,-1 0 0 0 0,0 0 0 0 0,0 0 0 0 0,0 0 0 0 0,-1 0 0 0 0,1 0 0 0 0,0 0 0 0 0,-1 0 0 0 0,0 0 0 0 0,0 4 15 0 0,1 0 1 0 0,-2 0-1 0 0,1 0 0 0 0,-1 0 0 0 0,0 0 1 0 0,-1 0-1 0 0,1 0 0 0 0,-1-1 0 0 0,-1 1 1 0 0,1-1-1 0 0,-1 0 0 0 0,0 0 0 0 0,-1 0 1 0 0,1-1-1 0 0,-1 0 0 0 0,0 0 0 0 0,-1 0 1 0 0,1 0-1 0 0,-1-1 0 0 0,0 1 0 0 0,-6 2-15 0 0,-124 56 135 0 0,74-53-523 0 0,70-32-1486 0 0,25-16-297 0 0,-11 13-674 0 0,-2 1-4031 0 0,-13 15-4917 0 0</inkml:trace>
  <inkml:trace contextRef="#ctx0" brushRef="#br0" timeOffset="185894.125">11129 950 16852 0 0,'0'0'3028'0'0,"0"0"-1309"0"0,0 0-498 0 0,0 0-60 0 0,0 0-53 0 0,0 0-129 0 0,0 0-216 0 0,0 0-179 0 0,0 0-96 0 0,0 0-38 0 0,0 0-8 0 0,0 0-45 0 0,0 11-49 0 0,-2 203 995 0 0,-5 46-1193 0 0,-3-193-1089 0 0,-5-101-2436 0 0,-5-31-1470 0 0,8 21-6440 0 0,8 29 696 0 0</inkml:trace>
  <inkml:trace contextRef="#ctx0" brushRef="#br0" timeOffset="186139.238">10934 1204 10498 0 0,'0'0'2869'0'0,"0"0"-522"0"0,0 0-381 0 0,0 0-235 0 0,0 0-216 0 0,0 0-267 0 0,0 0-273 0 0,0 0-230 0 0,0 0-140 0 0,0 0-63 0 0,0 0 0 0 0,0 0-25 0 0,0 0-18 0 0,7 3-46 0 0,149 16 1089 0 0,30-18-2671 0 0,-160 4-663 0 0,-8 0-5328 0 0,-8-5-5080 0 0</inkml:trace>
  <inkml:trace contextRef="#ctx0" brushRef="#br0" timeOffset="190001.207">11799 1105 0 0 0,'0'0'377'0'0,"0"0"254"0"0,0 0 40 0 0,0 0 20 0 0,0 0 18 0 0,0 0 38 0 0,0 0 48 0 0,-3 4 47 0 0,-11 21 1245 0 0,28-21 5806 0 0,8-4-3966 0 0,-19 0-3593 0 0,13-2 184 0 0,-1-1-1 0 0,1-1 1 0 0,-1 0-1 0 0,0-1 0 0 0,0-1 1 0 0,0 0-1 0 0,-1-1 1 0 0,0 0-1 0 0,0-1 1 0 0,3-3-518 0 0,107-85 1292 0 0,-106 69-768 0 0,-24 34 374 0 0,-5 17-858 0 0,1 1 1 0 0,1 0 0 0 0,1 0-1 0 0,1 1 1 0 0,2 0-1 0 0,0 1 1 0 0,2-1 0 0 0,0 7-41 0 0,0-3 55 0 0,-12 346 482 0 0,15-373-536 0 0,-1 12 12 0 0,-1 1 0 0 0,-1-1 1 0 0,0 0-1 0 0,-1 0 0 0 0,0 0 0 0 0,-1-1 1 0 0,-1 1-1 0 0,-2 2-13 0 0,1-5 8 0 0,0-1-1 0 0,-1-1 1 0 0,0 1 0 0 0,0-1-1 0 0,-1-1 1 0 0,0 1 0 0 0,-1-1 0 0 0,0-1-1 0 0,0 0 1 0 0,-4 2-8 0 0,9-6-25 0 0,0-1 0 0 0,-1 1 0 0 0,1-1 0 0 0,-1 0 0 0 0,0-1 0 0 0,1 1 0 0 0,-1-1 0 0 0,0 0-1 0 0,0-1 1 0 0,-1 1 0 0 0,1-1 0 0 0,0 0 0 0 0,0-1 0 0 0,-1 1 0 0 0,-1-1 25 0 0,5-2-31 0 0,0 0 0 0 0,1 0 0 0 0,-1 1 0 0 0,0-2 0 0 0,1 1 0 0 0,-1 0 0 0 0,1 0 0 0 0,-1-1 0 0 0,1 0 0 0 0,0 1 0 0 0,0-1 0 0 0,0 0 0 0 0,1 0 0 0 0,-1 0 0 0 0,1 0 0 0 0,-1 0 0 0 0,1 0 0 0 0,0 0 0 0 0,0-1 0 0 0,1 1 0 0 0,-1 0 0 0 0,1-1 0 0 0,-1 1 0 0 0,1-1 0 0 0,0 1 0 0 0,0 0 0 0 0,1-1 0 0 0,-1 1 0 0 0,1-3 31 0 0,1-16 5 0 0,1 1 0 0 0,1 0 0 0 0,1 0 0 0 0,0 1 0 0 0,2-1 0 0 0,1 1 0 0 0,0 0 0 0 0,1 1 0 0 0,1 0 0 0 0,1 1 0 0 0,0 0 0 0 0,2 0 0 0 0,0 1 0 0 0,1 1 1 0 0,0 0-1 0 0,2 1 0 0 0,3-2-5 0 0,-5 6 33 0 0,0 1 0 0 0,1 0 0 0 0,0 1 0 0 0,1 1 0 0 0,0 1 0 0 0,0 0 1 0 0,9-2-34 0 0,-2 2-54 0 0,0 0 1 0 0,0 2-1 0 0,1 1 0 0 0,-1 1 1 0 0,1 1-1 0 0,0 1 1 0 0,17 1 53 0 0,-28 8-1531 0 0,-1-1-4408 0 0,-6-7 549 0 0,-4 3-5887 0 0</inkml:trace>
  <inkml:trace contextRef="#ctx0" brushRef="#br0" timeOffset="190306.389">12521 1267 12307 0 0,'0'0'2570'0'0,"0"0"-643"0"0,0 0-322 0 0,0 0-114 0 0,0 0-180 0 0,0 0-241 0 0,0 0-255 0 0,0 0-221 0 0,0 0-155 0 0,0 0-85 0 0,-32 27-64 0 0,-93 84-47 0 0,122-110-231 0 0,1 1-1 0 0,0-1 1 0 0,0 0-1 0 0,0 0 1 0 0,0 1-1 0 0,0 0 1 0 0,0-1-1 0 0,1 1 1 0 0,-1 0-1 0 0,0 0 1 0 0,1 0-1 0 0,-1 0 1 0 0,1 0-1 0 0,0 0 1 0 0,0 0-1 0 0,-1 0 1 0 0,1 0-1 0 0,1 1 1 0 0,-1-1-1 0 0,0 1 1 0 0,1-1-1 0 0,-1 0 1 0 0,1 1-1 0 0,0-1 1 0 0,0 1-1 0 0,-1-1 1 0 0,2 1-12 0 0,0 5 81 0 0,0-3-28 0 0,0 0 0 0 0,1 0 0 0 0,-1 0 0 0 0,1 0 0 0 0,1-1 0 0 0,-1 1 1 0 0,0-1-1 0 0,1 0 0 0 0,0 1 0 0 0,0-1 0 0 0,0 0 0 0 0,1-1 0 0 0,-1 1 0 0 0,1-1 0 0 0,0 1 0 0 0,0-1 0 0 0,0 0 0 0 0,0 0 0 0 0,1-1 0 0 0,-1 1 0 0 0,1-1 0 0 0,0 0 1 0 0,-1 0-1 0 0,1-1 0 0 0,0 0 0 0 0,0 1 0 0 0,0-2 0 0 0,0 1 0 0 0,0 0 0 0 0,0-1 0 0 0,0 0 0 0 0,0 0 0 0 0,1-1 0 0 0,-1 1 0 0 0,0-1 0 0 0,0 0 0 0 0,0-1 0 0 0,4-1-52 0 0,-1 1 47 0 0,-1-1 1 0 0,1 0 0 0 0,-1 0 0 0 0,0-1 0 0 0,1 0 0 0 0,-2 0 0 0 0,1-1 0 0 0,-1 0 0 0 0,1 0 0 0 0,-1-1 0 0 0,-1 1-1 0 0,1-1 1 0 0,-1-1 0 0 0,0 1 0 0 0,0-1 0 0 0,-1 0 0 0 0,0 0 0 0 0,0 0 0 0 0,-1 0 0 0 0,0-1 0 0 0,0 1 0 0 0,0-1 0 0 0,-1 0-1 0 0,0 0 1 0 0,-1 0 0 0 0,0 0 0 0 0,0 0 0 0 0,-1 0 0 0 0,0 0 0 0 0,0 0 0 0 0,-1-2-49 0 0,1 6-69 0 0,-1 0 1 0 0,0 1 0 0 0,0-1-1 0 0,0 0 1 0 0,0 1-1 0 0,0-1 1 0 0,-1 1-1 0 0,1 0 1 0 0,-1-1 0 0 0,0 1-1 0 0,0 0 1 0 0,-1 0-1 0 0,1 0 1 0 0,0 0-1 0 0,-1 1 1 0 0,0-1 0 0 0,1 1-1 0 0,-1-1 1 0 0,0 1-1 0 0,0 0 1 0 0,-1 0-1 0 0,1 0 1 0 0,0 1-1 0 0,-1-1 1 0 0,1 1 0 0 0,-1 0-1 0 0,1 0 1 0 0,-1 0-1 0 0,0 0 1 0 0,1 0-1 0 0,-1 1 1 0 0,-3 0 68 0 0,5 0-177 0 0,-1 1 0 0 0,1 0 0 0 0,0-1 0 0 0,-1 1 0 0 0,1 0 0 0 0,0 0 0 0 0,0 1 0 0 0,0-1-1 0 0,0 0 1 0 0,0 1 0 0 0,0-1 0 0 0,0 1 0 0 0,1 0 0 0 0,-1-1 0 0 0,0 1 0 0 0,1 0 0 0 0,0 0 0 0 0,-1 0 0 0 0,1 0 0 0 0,0 0 0 0 0,0 1 0 0 0,0-1 0 0 0,0 0-1 0 0,0 0 1 0 0,1 1 0 0 0,-1-1 0 0 0,1 1 0 0 0,0-1 0 0 0,-1 0 0 0 0,1 1 0 0 0,0-1 177 0 0,-3 26-5155 0 0,4-5-4548 0 0,0-15 3299 0 0</inkml:trace>
  <inkml:trace contextRef="#ctx0" brushRef="#br0" timeOffset="190563.985">12754 1480 1632 0 0,'0'0'3373'0'0,"0"0"-407"0"0,0 0-167 0 0,0 0-237 0 0,0 0-395 0 0,0 0-402 0 0,0 0-274 0 0,0 0-158 0 0,0 0-88 0 0,0 0-93 0 0,0 0-104 0 0,0 0-136 0 0,0 0-140 0 0,5 9-118 0 0,14 25-85 0 0,-26-44 1270 0 0,5 2-1764 0 0,0-1 0 0 0,0 1 0 0 0,1 0 0 0 0,0-1 0 0 0,1 1-1 0 0,0-1 1 0 0,0 1 0 0 0,1-1 0 0 0,0 1 0 0 0,1-1-1 0 0,0 1 1 0 0,0 0 0 0 0,0 0 0 0 0,1 0 0 0 0,0 0 0 0 0,1 0-1 0 0,0 1 1 0 0,0-1 0 0 0,1 1 0 0 0,-1 0 0 0 0,2 1 0 0 0,-1-1-1 0 0,1 1 1 0 0,0 0 0 0 0,0 0 0 0 0,1 1 0 0 0,-1-1 0 0 0,8-3-76 0 0,78-14-1190 0 0,-60 26-2776 0 0,-1 6-5202 0 0,-24-5-3109 0 0</inkml:trace>
  <inkml:trace contextRef="#ctx0" brushRef="#br0" timeOffset="191590.902">13465 1333 9362 0 0,'0'0'2666'0'0,"0"0"-875"0"0,0 0-379 0 0,0 0 39 0 0,0 0 24 0 0,0 0-139 0 0,0 0-303 0 0,0 0-350 0 0,0 0-269 0 0,0 0-163 0 0,0 0-35 0 0,0 0 33 0 0,1 5 76 0 0,13 288 2959 0 0,-16-280-2406 0 0,-3-18 355 0 0,-3-22-409 0 0,7 12-779 0 0,1 1-1 0 0,0-1 0 0 0,1 0 0 0 0,1 0 1 0 0,0 1-1 0 0,0-1 0 0 0,2 1 0 0 0,0-1 1 0 0,1 1-1 0 0,0 0 0 0 0,1 1 0 0 0,0 0 1 0 0,1-1-1 0 0,1 1-44 0 0,125-167 66 0 0,-60 117 18 0 0,-61 118-303 0 0,-8-29-225 0 0,7 20-3318 0 0,11-33-8381 0 0,-17-13 994 0 0</inkml:trace>
  <inkml:trace contextRef="#ctx0" brushRef="#br0" timeOffset="191924.797">14063 1259 5489 0 0,'0'0'4162'0'0,"0"0"-1454"0"0,0 0-577 0 0,0 0-167 0 0,0 0-242 0 0,0 0-266 0 0,0 0-257 0 0,0 0-224 0 0,0 0-177 0 0,0 0-120 0 0,0 0-106 0 0,0 0-82 0 0,-12 8-42 0 0,-37 24-37 0 0,45-28-339 0 0,0-1 0 0 0,0 1-1 0 0,0 0 1 0 0,1 1 0 0 0,-1-1 0 0 0,1 0 0 0 0,0 1 0 0 0,1 0 0 0 0,-1 0 0 0 0,1 0 0 0 0,0 0 0 0 0,0 0 0 0 0,0 0-1 0 0,0 5-71 0 0,-2 3 114 0 0,0 0-31 0 0,0 0 0 0 0,1 0 0 0 0,1 1-1 0 0,0-1 1 0 0,1 1 0 0 0,0-1 0 0 0,1 1 0 0 0,2 11-83 0 0,-1-21 37 0 0,1 0 1 0 0,-1-1 0 0 0,1 1-1 0 0,0-1 1 0 0,1 1-1 0 0,-1-1 1 0 0,0 0 0 0 0,1 0-1 0 0,0 0 1 0 0,0 0 0 0 0,0 0-1 0 0,0-1 1 0 0,0 1-1 0 0,1-1 1 0 0,-1 0 0 0 0,1 0-1 0 0,-1 0 1 0 0,1 0 0 0 0,0-1-1 0 0,-1 1 1 0 0,1-1-1 0 0,0 0 1 0 0,0 0 0 0 0,0-1-1 0 0,0 1 1 0 0,0-1 0 0 0,0 0-1 0 0,0 0 1 0 0,1 0-1 0 0,-1 0 1 0 0,0-1 0 0 0,0 0-1 0 0,0 0 1 0 0,-1 0-1 0 0,1 0 1 0 0,0 0 0 0 0,0-1-1 0 0,-1 0 1 0 0,1 0 0 0 0,0 0-1 0 0,-1 0 1 0 0,0 0-1 0 0,2-2-37 0 0,6-5 76 0 0,0-1-1 0 0,-1 0 0 0 0,0-1 0 0 0,0 0 0 0 0,-1 0 0 0 0,-1-1 0 0 0,0 0 0 0 0,0-1 0 0 0,-2 0 1 0 0,1 0-1 0 0,2-11-75 0 0,15-95 2 0 0,-24 116-46 0 0,0 0 0 0 0,0 0 0 0 0,-1 0 0 0 0,1 0 1 0 0,-1 0-1 0 0,1 0 0 0 0,-1 1 0 0 0,0-1 0 0 0,0 0 0 0 0,0 0 1 0 0,0 1-1 0 0,-1-1 0 0 0,1 1 0 0 0,-1-1 0 0 0,0 1 0 0 0,1-1 1 0 0,-1 1-1 0 0,0 0 0 0 0,-1 0 0 0 0,1 0 0 0 0,0 0 0 0 0,0 0 1 0 0,-1 1-1 0 0,1-1 0 0 0,-1 1 0 0 0,1-1 0 0 0,-1 1 1 0 0,0 0-1 0 0,0 0 0 0 0,1 0 0 0 0,-1 1 0 0 0,-1-1 44 0 0,1 1-226 0 0,0-1-1 0 0,0 1 0 0 0,0 0 1 0 0,0 1-1 0 0,0-1 0 0 0,0 0 0 0 0,0 1 1 0 0,1 0-1 0 0,-1 0 0 0 0,0 0 1 0 0,0 0-1 0 0,0 0 0 0 0,1 0 1 0 0,-1 1-1 0 0,0-1 0 0 0,1 1 1 0 0,0 0-1 0 0,-1 0 0 0 0,1 0 1 0 0,0 0-1 0 0,-1 1 227 0 0,-10 13-2548 0 0,4-4-3493 0 0,1-1-5566 0 0</inkml:trace>
  <inkml:trace contextRef="#ctx0" brushRef="#br0" timeOffset="192226.691">14293 1381 12291 0 0,'0'0'2984'0'0,"0"0"-713"0"0,0 0-380 0 0,0 0-270 0 0,0 0-270 0 0,0 0-306 0 0,0 0-308 0 0,0 0-232 0 0,0 0-140 0 0,0 0-85 0 0,0 0-14 0 0,0 0 2 0 0,0 0-13 0 0,3 9-31 0 0,11 67 178 0 0,-13-72-358 0 0,0-1-1 0 0,0 1 0 0 0,0 0 1 0 0,1 0-1 0 0,0 0 0 0 0,-1-1 0 0 0,1 1 1 0 0,0-1-1 0 0,0 1 0 0 0,1-1 1 0 0,-1 0-1 0 0,1 0 0 0 0,0 0 0 0 0,0 0 1 0 0,0 0-1 0 0,0 0 0 0 0,0-1 1 0 0,0 0-1 0 0,1 0 0 0 0,-1 0 1 0 0,1 0-1 0 0,0 0 0 0 0,-1-1 0 0 0,1 1 1 0 0,0-1-1 0 0,0 0 0 0 0,0 0 1 0 0,0-1-1 0 0,0 1 0 0 0,3-1-43 0 0,1 1 104 0 0,0 0-1 0 0,0-1 1 0 0,0 0-1 0 0,0 0 1 0 0,0-1 0 0 0,0 0-1 0 0,0-1 1 0 0,0 1-1 0 0,-1-2 1 0 0,1 1 0 0 0,-1-1-1 0 0,1 0 1 0 0,-1 0-1 0 0,0-1 1 0 0,2-2-104 0 0,0-1 63 0 0,1-1 0 0 0,-1 0 0 0 0,-1-1 0 0 0,0 0 0 0 0,0-1 1 0 0,-1 1-1 0 0,0-1 0 0 0,-1-1 0 0 0,0 1 0 0 0,0-1 0 0 0,-1 0 0 0 0,-1-1 0 0 0,3-9-63 0 0,-1-1 57 0 0,-5 19-3736 0 0,-1 2-4088 0 0,0 5-4135 0 0</inkml:trace>
  <inkml:trace contextRef="#ctx0" brushRef="#br0" timeOffset="192933.182">15024 1351 17764 0 0,'0'0'1872'0'0,"0"0"-473"0"0,0 0-233 0 0,0 0-129 0 0,0 0-134 0 0,0 0-144 0 0,0 0-147 0 0,0 0-124 0 0,0 0-86 0 0,0 0-80 0 0,0 0-78 0 0,0 0-13 0 0,0 0-25 0 0,-18-2-14 0 0,-59-7-16 0 0,75 9-164 0 0,-1 0 1 0 0,1-1 0 0 0,-1 1 0 0 0,1 0 0 0 0,-1 0 0 0 0,0 1 0 0 0,1-1 0 0 0,-1 0 0 0 0,1 1-1 0 0,-1 0 1 0 0,1-1 0 0 0,0 1 0 0 0,-1 0 0 0 0,1 0 0 0 0,0 0 0 0 0,-1 1 0 0 0,1-1-1 0 0,0 1 1 0 0,0-1 0 0 0,0 1 0 0 0,0 0 0 0 0,0 0-13 0 0,-7 6 65 0 0,1-2-53 0 0,1 0 0 0 0,0 0 1 0 0,1 0-1 0 0,-1 1 0 0 0,1 0 1 0 0,0 1-1 0 0,1-1 0 0 0,0 1 1 0 0,0 0-1 0 0,1 0 1 0 0,0 1-1 0 0,0-1 0 0 0,1 1 1 0 0,0 0-1 0 0,0 0 0 0 0,1 0 1 0 0,0 0-1 0 0,1 0 0 0 0,0 0 1 0 0,1 1-1 0 0,0-1 0 0 0,0 0 1 0 0,1 5-13 0 0,-1-11 4 0 0,1 0 0 0 0,-1 0 1 0 0,1 0-1 0 0,0 0 0 0 0,0 0 1 0 0,0 0-1 0 0,0-1 0 0 0,0 1 0 0 0,0 0 1 0 0,1-1-1 0 0,0 1 0 0 0,-1 0 1 0 0,1-1-1 0 0,0 0 0 0 0,0 1 1 0 0,0-1-1 0 0,0 0 0 0 0,1 0 1 0 0,-1 0-1 0 0,1-1 0 0 0,-1 1 0 0 0,1-1 1 0 0,0 1-1 0 0,-1-1 0 0 0,1 0 1 0 0,0 0-1 0 0,0 0 0 0 0,0 0 1 0 0,0 0-1 0 0,0-1 0 0 0,0 1 1 0 0,0-1-1 0 0,0 0 0 0 0,2 0-4 0 0,4 0 55 0 0,0-1 0 0 0,0 1 0 0 0,0-2-1 0 0,-1 1 1 0 0,1-2 0 0 0,0 1 0 0 0,-1-1 0 0 0,0 0 0 0 0,1-1-1 0 0,-1 1 1 0 0,2-3-55 0 0,186-127 760 0 0,-143 100-681 0 0,-41 78-127 0 0,5 130 141 0 0,-10 32-25 0 0,-8-193-61 0 0,-1 1 0 0 0,0-1 0 0 0,-1 0 0 0 0,-1-1-1 0 0,0 1 1 0 0,-1-1 0 0 0,0 1 0 0 0,-1-1-1 0 0,-1-1 1 0 0,0 1 0 0 0,-1-1 0 0 0,0-1 0 0 0,0 1-1 0 0,-2-1 1 0 0,1-1 0 0 0,-1 0 0 0 0,-1 0 0 0 0,0-1-1 0 0,0 0 1 0 0,-1-1 0 0 0,0 0 0 0 0,0-1-1 0 0,-5 2-6 0 0,11-6 7 0 0,1-1-1 0 0,-1 1 1 0 0,1-1-1 0 0,-1 0 1 0 0,0-1-1 0 0,0 0 1 0 0,0 0-1 0 0,0 0 1 0 0,0 0-1 0 0,0-1 1 0 0,0 0-1 0 0,0 0 1 0 0,0-1-1 0 0,0 0-6 0 0,-1-46-67 0 0,64-87 39 0 0,181-342-2099 0 0,-211 412-837 0 0,-19 36-6709 0 0,-6 23-2516 0 0</inkml:trace>
  <inkml:trace contextRef="#ctx0" brushRef="#br0" timeOffset="193427.261">15517 987 13339 0 0,'0'0'1486'0'0,"0"0"-236"0"0,0 0-56 0 0,0 0 1 0 0,0 0-36 0 0,0 0-115 0 0,0 0-141 0 0,0 0-116 0 0,0 0-103 0 0,0 0-111 0 0,0 0-89 0 0,0 0-65 0 0,-3 0-39 0 0,1 0-304 0 0,0 1-1 0 0,0-1 0 0 0,0 1 0 0 0,0-1 0 0 0,0 1 0 0 0,0 0 1 0 0,0 0-1 0 0,0 0 0 0 0,0 0 0 0 0,1 0 0 0 0,-1 0 1 0 0,0 0-1 0 0,1 1 0 0 0,-1-1 0 0 0,1 0 0 0 0,-1 1 1 0 0,1 0-1 0 0,0-1 0 0 0,0 1 0 0 0,-1 0 0 0 0,1-1 0 0 0,0 1 1 0 0,1 0-1 0 0,-1 0 0 0 0,0 0 0 0 0,1 0 0 0 0,-1 0 1 0 0,1 0-1 0 0,-1 1-75 0 0,-5 20 210 0 0,2-1 0 0 0,0 1 0 0 0,2 0 0 0 0,0 1 0 0 0,1-1 0 0 0,2 0 1 0 0,0 0-1 0 0,2 1 0 0 0,1 3-210 0 0,6 198 313 0 0,-11-156-213 0 0,1-68-78 0 0,0-1 20 0 0,11-8 250 0 0,89-95-102 0 0,10 37-178 0 0,-109 66-11 0 0,1-1 0 0 0,-1 0 0 0 0,0 1 0 0 0,0-1 0 0 0,0 1 0 0 0,1-1 0 0 0,-1 1 0 0 0,0 0 0 0 0,1-1 1 0 0,-1 1-1 0 0,0 0 0 0 0,0 0 0 0 0,1 0 0 0 0,-1 0 0 0 0,0 0 0 0 0,1 0 0 0 0,-1 0 0 0 0,0 0 0 0 0,1 1 0 0 0,-1-1 0 0 0,0 0 1 0 0,0 1-1 0 0,1-1 0 0 0,-1 1 0 0 0,0 0 0 0 0,0-1 0 0 0,0 1 0 0 0,0 0 0 0 0,0 0 0 0 0,1-1 0 0 0,-2 1 0 0 0,1 0 0 0 0,0 0 1 0 0,0 0-1 0 0,0 0 0 0 0,0 1 0 0 0,-1-1 0 0 0,1 0 0 0 0,0 0 0 0 0,-1 0 0 0 0,1 0 0 0 0,-1 1 0 0 0,1-1 0 0 0,-1 0 0 0 0,0 1 0 0 0,0-1 1 0 0,1 1-2 0 0,1 74 86 0 0,-3-54-69 0 0,1-10-124 0 0,-1-11 47 0 0,0 0 0 0 0,1 1 0 0 0,0-1 0 0 0,-1 1-1 0 0,1-1 1 0 0,0 1 0 0 0,-1-1 0 0 0,1 1 0 0 0,0-1-1 0 0,0 1 1 0 0,0-1 0 0 0,1 1 0 0 0,-1-1-1 0 0,0 1 1 0 0,0-1 0 0 0,1 0 0 0 0,-1 1 0 0 0,1-1-1 0 0,-1 1 1 0 0,1-1 0 0 0,0 0 0 0 0,0 1-1 0 0,-1-1 1 0 0,1 0 0 0 0,0 0 0 0 0,0 0 0 0 0,0 0-1 0 0,0 1 1 0 0,0-2 0 0 0,1 1 0 0 0,-1 0 0 0 0,0 0-1 0 0,0 0 1 0 0,1 0 0 0 0,-1-1 0 0 0,0 1-1 0 0,1 0 1 0 0,0-1 60 0 0,7 0-1817 0 0,-2 0-4286 0 0,-3 0-5874 0 0</inkml:trace>
  <inkml:trace contextRef="#ctx0" brushRef="#br0" timeOffset="210062.251">16285 1399 0 0 0,'0'0'604'0'0,"0"0"760"0"0,0 0 231 0 0,0 0 54 0 0,0 0-1 0 0,0 0-89 0 0,0 0-43 0 0,0 0 11 0 0,0 0-17 0 0,2 3-50 0 0,25 75 4005 0 0,-24 58-3349 0 0,-4-121-1976 0 0,0 7 38 0 0,-1-1-1 0 0,0 1 1 0 0,-2-1 0 0 0,-1 0 0 0 0,0 0 0 0 0,-2 0 0 0 0,0-1 0 0 0,-9 17-178 0 0,16-37 29 0 0,0 1 0 0 0,0-1 0 0 0,-1 0 0 0 0,1 1 0 0 0,0-1 0 0 0,0 0 0 0 0,-1 1 0 0 0,1-1 0 0 0,0 0 0 0 0,-1 1 0 0 0,1-1 0 0 0,0 0 0 0 0,-1 0 0 0 0,1 1 0 0 0,0-1 0 0 0,-1 0 0 0 0,1 0 0 0 0,0 0 0 0 0,-1 1 0 0 0,1-1 0 0 0,-1 0 0 0 0,1 0 0 0 0,0 0 0 0 0,-1 0 0 0 0,1 0 0 0 0,-1 0 0 0 0,1 0 0 0 0,-1 0 0 0 0,1 0 0 0 0,0 0 0 0 0,-1 0 0 0 0,1 0 0 0 0,-1 0 0 0 0,1 0 0 0 0,-1 0 0 0 0,1-1 0 0 0,0 1 0 0 0,-1 0 0 0 0,1 0 0 0 0,0 0 0 0 0,-1-1 0 0 0,1 1 0 0 0,0 0 0 0 0,-1 0 0 0 0,1-1 0 0 0,0 1 0 0 0,-1 0 0 0 0,1-1 0 0 0,0 1 0 0 0,0 0 0 0 0,-1-1 0 0 0,1 1 0 0 0,0 0 0 0 0,0-1 0 0 0,0 1 0 0 0,0-1 0 0 0,-1 1 0 0 0,1-1 0 0 0,0 1 0 0 0,0 0 0 0 0,0-1 0 0 0,0 1 0 0 0,0-1 0 0 0,0 1 0 0 0,0-1-29 0 0,-10-27 293 0 0,11 5-259 0 0,0-1 0 0 0,2 2 1 0 0,1-1-1 0 0,1 0 1 0 0,1 1-1 0 0,0 0 1 0 0,2 0-1 0 0,1 0 0 0 0,0 1 1 0 0,2 1-1 0 0,10-16-34 0 0,-9 7 12 0 0,1 1 0 0 0,2 1 0 0 0,1 0 0 0 0,1 1 0 0 0,1 1 0 0 0,1 1 0 0 0,1 0 0 0 0,1 1 0 0 0,1 2 0 0 0,1 0 0 0 0,1 1 0 0 0,1 1 0 0 0,1 2 0 0 0,9-4-12 0 0,-34 20 2 0 0,0 0 0 0 0,0 1 0 0 0,0-1 0 0 0,1 1 0 0 0,-1-1 0 0 0,0 1 0 0 0,0 0 0 0 0,1-1 0 0 0,-1 1 0 0 0,0 0 0 0 0,1 0 0 0 0,-1 0 0 0 0,0 0 1 0 0,1 0-1 0 0,-1 0 0 0 0,0 0 0 0 0,1 1 0 0 0,-1-1 0 0 0,0 0 0 0 0,0 1 0 0 0,1-1 0 0 0,-1 1 0 0 0,0-1 0 0 0,0 1 0 0 0,0 0 0 0 0,1-1 0 0 0,-1 1 0 0 0,0 0 0 0 0,0 0 0 0 0,0 0 0 0 0,0 0 0 0 0,-1 0 0 0 0,1 0 0 0 0,0 0 0 0 0,0 0 0 0 0,0 0 0 0 0,-1 0 0 0 0,1 0 0 0 0,-1 1 0 0 0,1-1 0 0 0,-1 0 0 0 0,1 0 0 0 0,-1 1 0 0 0,0 0-2 0 0,7 63 291 0 0,-7-64-281 0 0,-2 16 49 0 0,-1 0 1 0 0,-1 0-1 0 0,-1 0 0 0 0,0 0 1 0 0,-1-1-1 0 0,0 0 1 0 0,-2-1-1 0 0,0 1 0 0 0,-10 13-59 0 0,-81 99 493 0 0,99-126-508 0 0,-1-1 1 0 0,1 0-1 0 0,-1 0 1 0 0,1 1-1 0 0,-1-1 1 0 0,1 0 0 0 0,-1 0-1 0 0,0 0 1 0 0,0 0-1 0 0,1 0 1 0 0,-1 0-1 0 0,0 0 1 0 0,0 0-1 0 0,0 0 1 0 0,0 0 0 0 0,0 0-1 0 0,-1 0 1 0 0,1-1-1 0 0,0 1 1 0 0,0-1-1 0 0,0 1 1 0 0,-1-1-1 0 0,1 1 1 0 0,0-1 0 0 0,0 1-1 0 0,-1-1 1 0 0,1 0-1 0 0,0 0 1 0 0,-1 0-1 0 0,1 0 1 0 0,0 0 0 0 0,-1 0-1 0 0,1 0 1 0 0,0 0-1 0 0,-1-1 1 0 0,1 1-1 0 0,0 0 1 0 0,-1-1-1 0 0,1 1 1 0 0,0-1 0 0 0,0 1-1 0 0,-1-1 1 0 0,1 0-1 0 0,0 1 1 0 0,0-1-1 0 0,0 0 1 0 0,0 0 0 0 0,0 0-1 0 0,0 0 1 0 0,0 0-1 0 0,1 0 1 0 0,-1 0 14 0 0,4-60-3569 0 0,3 41-786 0 0,2-1-4594 0 0,-5 14-1144 0 0</inkml:trace>
  <inkml:trace contextRef="#ctx0" brushRef="#br0" timeOffset="210978.674">17171 1300 8002 0 0,'0'0'1879'0'0,"0"0"-219"0"0,0 0-13 0 0,0 0-9 0 0,0 0-134 0 0,0 0-198 0 0,0 0-225 0 0,0 0-176 0 0,0 0-113 0 0,0 0-111 0 0,0 0-57 0 0,-32 11-66 0 0,-100 36-51 0 0,53-3 482 0 0,64-28-722 0 0,8-10-145 0 0,1-2-84 0 0,1-1-1 0 0,0 1 0 0 0,0 0 1 0 0,1 0-1 0 0,-1 1 0 0 0,1-1 1 0 0,0 1-1 0 0,0 0 1 0 0,1 0-1 0 0,-1 0 0 0 0,1 1 1 0 0,0-1-1 0 0,0 1 0 0 0,1 0 1 0 0,0-1-1 0 0,0 1 0 0 0,0 0 1 0 0,1 1-1 0 0,0-1 0 0 0,0 0 1 0 0,0 0-1 0 0,1 0 0 0 0,0 4-37 0 0,2-7 23 0 0,1-1-1 0 0,-1 0 1 0 0,0 0 0 0 0,1 0-1 0 0,-1 0 1 0 0,1 0-1 0 0,0-1 1 0 0,-1 1-1 0 0,1-1 1 0 0,0 0-1 0 0,0 1 1 0 0,0-1 0 0 0,0-1-1 0 0,0 1 1 0 0,0 0-1 0 0,1-1 1 0 0,-1 1-1 0 0,0-1 1 0 0,0 0-1 0 0,0 0 1 0 0,0-1 0 0 0,1 1-1 0 0,-1-1 1 0 0,3 0-23 0 0,3 1 82 0 0,10-3-12 0 0,-1-1 0 0 0,1 0 0 0 0,-1-2 0 0 0,1 0 0 0 0,-2-1 0 0 0,1-1 0 0 0,-1 0 0 0 0,0-2 0 0 0,-1 0 0 0 0,0 0 0 0 0,0-2 0 0 0,-1 0 0 0 0,-1 0 0 0 0,8-10-70 0 0,16-10 89 0 0,40-37 53 0 0,-77 68-152 0 0,-1 1-8 0 0,0 0-6 0 0,-6 140 80 0 0,6-136-46 0 0,0 1-1 0 0,1-1 1 0 0,-1 1-1 0 0,1-1 0 0 0,0 0 1 0 0,0 1-1 0 0,1-1 0 0 0,-1 0 1 0 0,1 0-1 0 0,0 0 0 0 0,0 0 1 0 0,0 0-1 0 0,1 0 1 0 0,-1 0-1 0 0,1-1 0 0 0,0 1 1 0 0,0-1-1 0 0,0 0 0 0 0,1 0 1 0 0,-1 0-1 0 0,1 0 1 0 0,-1-1-1 0 0,1 1 0 0 0,0-1 1 0 0,0 0-1 0 0,0 0 0 0 0,0-1 1 0 0,0 1-1 0 0,1-1 1 0 0,-1 0-1 0 0,0 0 0 0 0,1 0 1 0 0,-1 0-1 0 0,1-1 0 0 0,-1 0 1 0 0,1 0-1 0 0,-1 0 0 0 0,3-1-9 0 0,4 0 72 0 0,1-2 0 0 0,-1 1 0 0 0,1-2-1 0 0,-1 1 1 0 0,0-2 0 0 0,0 1-1 0 0,-1-1 1 0 0,1-1 0 0 0,-1 0 0 0 0,0-1-1 0 0,-1 0 1 0 0,0 0 0 0 0,6-6-72 0 0,0-2 88 0 0,-2 1 1 0 0,0-2-1 0 0,-1 0 1 0 0,-1 0-1 0 0,0-1 0 0 0,-1-1 1 0 0,-1 1-1 0 0,4-13-88 0 0,-1 7 40 0 0,7-13-6 0 0,-1-2 0 0 0,-1 0 0 0 0,-2-1 0 0 0,-2 0 1 0 0,-2-1-1 0 0,-1-1 0 0 0,-2 1 0 0 0,-2-1 1 0 0,0-29-35 0 0,-6 69 5 0 0,1 0 1 0 0,0 0 0 0 0,-1 0-1 0 0,0 0 1 0 0,1 0 0 0 0,-1-1 0 0 0,0 1-1 0 0,1 0 1 0 0,-1 0 0 0 0,0-1-1 0 0,0 1 1 0 0,0 0 0 0 0,0 0-1 0 0,0-1 1 0 0,-1 1 0 0 0,1 0 0 0 0,0 0-1 0 0,-1-1 1 0 0,1 1 0 0 0,0 0-1 0 0,-1 0 1 0 0,1 0 0 0 0,-1 0 0 0 0,0 0-1 0 0,1 0 1 0 0,-1 0 0 0 0,0 0-1 0 0,0 0 1 0 0,0 0 0 0 0,0 0-1 0 0,1 0 1 0 0,-1 0 0 0 0,0 0 0 0 0,-1 1-1 0 0,1-1 1 0 0,0 0 0 0 0,0 1-1 0 0,0-1 1 0 0,0 1 0 0 0,0 0 0 0 0,-1-1-1 0 0,1 1 1 0 0,0 0 0 0 0,0-1-1 0 0,0 1 1 0 0,-1 0 0 0 0,1 0 0 0 0,0 0-1 0 0,-1 0 1 0 0,1 0 0 0 0,0 1-1 0 0,0-1 1 0 0,0 0 0 0 0,-1 1-1 0 0,1-1 1 0 0,0 0 0 0 0,0 1 0 0 0,0-1-1 0 0,0 1 1 0 0,0 0 0 0 0,-1 0-6 0 0,-8 14 8 0 0,0 0-1 0 0,2 0 1 0 0,0 1 0 0 0,1 0 0 0 0,0 1 0 0 0,1 0 0 0 0,1 0 0 0 0,1 0 0 0 0,0 0 0 0 0,2 1 0 0 0,-1-1 0 0 0,2 1 0 0 0,1 0-1 0 0,0-1 1 0 0,1 1 0 0 0,3 15-8 0 0,48 127 186 0 0,-41-137-171 0 0,-2 1 1 0 0,0 0-1 0 0,-2 1 1 0 0,0-1 0 0 0,-2 1-1 0 0,1 13-15 0 0,-2 10 75 0 0,-4-48-101 0 0,0 0-6 0 0,0 0-1 0 0,-5-73-5064 0 0,5 70 4793 0 0,0-24-3216 0 0,0 9-2103 0 0,0 7-3461 0 0</inkml:trace>
  <inkml:trace contextRef="#ctx0" brushRef="#br0" timeOffset="211234.123">17533 1138 7794 0 0,'0'0'2886'0'0,"0"0"-427"0"0,0 0-237 0 0,0 0-119 0 0,0 0-251 0 0,0 0-374 0 0,0 0-411 0 0,0 0-311 0 0,0 0-244 0 0,0 0-116 0 0,0 0 12 0 0,0 0 20 0 0,0 0 54 0 0,10 2 23 0 0,159 14 1346 0 0,-132-15-2095 0 0,1-2-1 0 0,0-2 0 0 0,-1-1 1 0 0,0-2-1 0 0,25-8 245 0 0,-22-8-3278 0 0,-16 4-4491 0 0,-22 17 6764 0 0,7-4-10262 0 0</inkml:trace>
  <inkml:trace contextRef="#ctx0" brushRef="#br0" timeOffset="214351.145">18356 1226 0 0 0,'0'0'659'0'0,"0"0"517"0"0,0 0 116 0 0,0 0 39 0 0,0 0 82 0 0,0 0 36 0 0,0 0 0 0 0,0 0-14 0 0,0 0-29 0 0,0 0-7 0 0,0 0-18 0 0,4-2-74 0 0,12-5-118 0 0,-12-24 4907 0 0,-6 28-5955 0 0,0 0 1 0 0,0 0-1 0 0,0 0 0 0 0,-1 0 0 0 0,1 1 0 0 0,-1-1 0 0 0,1 1 1 0 0,-1 0-1 0 0,0 0 0 0 0,0 0 0 0 0,0 0 0 0 0,0 0 0 0 0,-1 1 0 0 0,1-1 1 0 0,0 1-1 0 0,-1 0 0 0 0,1 0 0 0 0,0 0 0 0 0,-1 1 0 0 0,1-1 1 0 0,-1 1-1 0 0,0 0 0 0 0,1 0 0 0 0,-1 0 0 0 0,1 0 0 0 0,-1 0 1 0 0,1 1-1 0 0,-1 0 0 0 0,0 0-141 0 0,-1-1 118 0 0,-9 2-24 0 0,1 0 1 0 0,-1 2-1 0 0,1-1 1 0 0,0 2-1 0 0,0-1 1 0 0,0 2 0 0 0,0 0-1 0 0,1 0 1 0 0,0 2-1 0 0,-6 4-94 0 0,3-3 87 0 0,11-6-65 0 0,-1 1 0 0 0,1 0 0 0 0,1 0 0 0 0,-1 0-1 0 0,0 0 1 0 0,1 0 0 0 0,0 1 0 0 0,0 0 0 0 0,0-1 0 0 0,1 1 0 0 0,-1 0-1 0 0,1 0 1 0 0,1 1 0 0 0,-1-1 0 0 0,1 0 0 0 0,-1 1 0 0 0,2-1 0 0 0,-1 1 0 0 0,0-1-1 0 0,1 1 1 0 0,0-1 0 0 0,1 1 0 0 0,-1-1 0 0 0,1 1 0 0 0,0 0-22 0 0,1 1 54 0 0,0 0-1 0 0,1 0 1 0 0,0-1 0 0 0,0 1 0 0 0,0-1 0 0 0,1 0 0 0 0,0 1-1 0 0,0-2 1 0 0,1 1 0 0 0,0 0 0 0 0,-1-1 0 0 0,2 0 0 0 0,-1 0-1 0 0,1-1 1 0 0,0 1 0 0 0,0-1 0 0 0,0 0 0 0 0,0-1 0 0 0,0 0-1 0 0,1 0 1 0 0,0 0 0 0 0,2 0-54 0 0,4 1 81 0 0,-1-1 0 0 0,1-1 0 0 0,0 0 0 0 0,0-1 1 0 0,0 0-1 0 0,0-1 0 0 0,0-1 0 0 0,-1 0 0 0 0,1 0 0 0 0,0-2 0 0 0,0 1 0 0 0,-1-2 0 0 0,1 1 0 0 0,-1-2 1 0 0,0 0-1 0 0,2-1-81 0 0,-12-2-881 0 0,-9 5-3273 0 0,7 3 1434 0 0,0 0-3546 0 0,0 0-6015 0 0</inkml:trace>
  <inkml:trace contextRef="#ctx0" brushRef="#br0" timeOffset="-214164.184">18704 825 8586 0 0,'0'0'1968'0'0,"0"0"-213"0"0,0 0-122 0 0,0 0 3 0 0,0 0-98 0 0,0 0-227 0 0,0 0-278 0 0,0 0-227 0 0,0 0-133 0 0,0 0-93 0 0,0 0-40 0 0,0 0-21 0 0,0 0-41 0 0,-3 7-8 0 0,-9 23-30 0 0,9 25 3860 0 0,-3 368-2119 0 0,-5-243-2101 0 0,11-179-88 0 0,0-1 4 0 0,0 0 22 0 0,0 0 28 0 0,0 0-9 0 0,0 0 6 0 0,42-41 250 0 0,82-69-161 0 0,-51 81-155 0 0,-34 28 69 0 0,-12 50 18 0 0,-21 68 242 0 0,-6-59-188 0 0,0-57-122 0 0,7 0-493 0 0,3 1-1618 0 0,-1-1-4203 0 0,-5-1-6037 0 0</inkml:trace>
  <inkml:trace contextRef="#ctx0" brushRef="#br0" timeOffset="-212504.624">18465 2485 1656 0 0,'0'0'3286'0'0,"0"0"-1172"0"0,0 0-311 0 0,0 0 74 0 0,0 0 64 0 0,0 0-54 0 0,0 0-238 0 0,0 0-288 0 0,0 0-298 0 0,0 0-231 0 0,0 0-142 0 0,8-8 355 0 0,-6 5 2068 0 0,8 33-1586 0 0,-7-13-1319 0 0,-1 0 1 0 0,0 0-1 0 0,-1 0 0 0 0,-1 0 0 0 0,-1 0 0 0 0,0 0 0 0 0,-1 0 1 0 0,-1 0-1 0 0,0-1 0 0 0,-2 1 0 0 0,0-1-208 0 0,-67 186 395 0 0,55-105-257 0 0,47-97 352 0 0,72-34-1 0 0,-59 15-382 0 0,-35 16-93 0 0,2-1 9 0 0,-1-1-1 0 0,1 2 1 0 0,0-1 0 0 0,0 1 0 0 0,1 1-1 0 0,-1 0 1 0 0,0 1 0 0 0,1 0 0 0 0,0 0-1 0 0,-1 1 1 0 0,1 0 0 0 0,1 1-23 0 0,39 32 49 0 0,-39-29-194 0 0,-21-9-1902 0 0,6 3-977 0 0,2 1-3694 0 0,1 1-5708 0 0</inkml:trace>
  <inkml:trace contextRef="#ctx0" brushRef="#br0" timeOffset="-212049.289">18930 2824 8610 0 0,'0'0'1874'0'0,"0"0"-129"0"0,0 0 58 0 0,0 0-49 0 0,0 0-190 0 0,0 0-278 0 0,0 0-331 0 0,0 0-199 0 0,0 0-107 0 0,0 0-43 0 0,0 0 9 0 0,0 0-16 0 0,-31 37 2652 0 0,26-29-3151 0 0,1-1 0 0 0,1 1 0 0 0,-1 0 0 0 0,1 1 0 0 0,1-1 0 0 0,-1 1 0 0 0,1-1 0 0 0,1 1 0 0 0,0 0 0 0 0,0-1 0 0 0,1 1 0 0 0,0 5-100 0 0,1-12 27 0 0,1 1 1 0 0,-1-1-1 0 0,1 0 0 0 0,0 0 0 0 0,0 1 1 0 0,0-2-1 0 0,0 1 0 0 0,0 0 0 0 0,1 0 1 0 0,-1-1-1 0 0,0 1 0 0 0,1-1 0 0 0,-1 0 1 0 0,1 1-1 0 0,0-1 0 0 0,-1 0 0 0 0,1-1 1 0 0,0 1-1 0 0,-1 0 0 0 0,1-1 0 0 0,0 0 1 0 0,0 1-1 0 0,0-1 0 0 0,0 0 0 0 0,-1-1 0 0 0,1 1 1 0 0,0 0-1 0 0,0-1 0 0 0,-1 1 0 0 0,2-1-27 0 0,2 1 77 0 0,6-2 20 0 0,1-1 1 0 0,0 0-1 0 0,-1 0 1 0 0,0-1 0 0 0,0-1-1 0 0,0 0 1 0 0,0-1 0 0 0,-1 0-1 0 0,0-1 1 0 0,0 0-1 0 0,-1 0 1 0 0,0-1 0 0 0,0-1-1 0 0,-1 0 1 0 0,0 0-1 0 0,3-5-97 0 0,-9 12 16 0 0,0 0-1 0 0,0 0 0 0 0,-1-1 0 0 0,0 1 1 0 0,1-1-1 0 0,-1 0 0 0 0,0 1 0 0 0,0-1 1 0 0,0 0-1 0 0,-1 0 0 0 0,1 0 0 0 0,-1-1 1 0 0,0 1-1 0 0,0 0 0 0 0,0-1 0 0 0,0 1 1 0 0,0 0-1 0 0,-1-1 0 0 0,1 1 0 0 0,-1-1 1 0 0,0 1-1 0 0,0-1 0 0 0,0 1 1 0 0,-1-1-1 0 0,1 1 0 0 0,-1 0 0 0 0,0-1 1 0 0,0 1-1 0 0,0 0 0 0 0,0-1 0 0 0,-1 1 1 0 0,1 0-1 0 0,-1 0 0 0 0,-2-3-15 0 0,-4 3-181 0 0,0 0 0 0 0,0 0 0 0 0,-1 1-1 0 0,0 0 1 0 0,1 0 0 0 0,-1 1 0 0 0,0 0 0 0 0,0 1-1 0 0,1 0 1 0 0,-1 0 0 0 0,0 1 0 0 0,0 0 0 0 0,1 1-1 0 0,-1 0 1 0 0,1 0 0 0 0,-1 1 0 0 0,1 0 0 0 0,0 0 0 0 0,0 1-1 0 0,0 0 1 0 0,0 0 0 0 0,-2 3 181 0 0,-20 13-4918 0 0,22-15 1077 0 0,-4 3-8430 0 0</inkml:trace>
  <inkml:trace contextRef="#ctx0" brushRef="#br1" timeOffset="-99623.718">5571 6955 0 0 0,'0'0'507'0'0,"0"0"-160"0"0,0 0-342 0 0,0 0-136 0 0,0 0 115 0 0,0 0 228 0 0,0 0 235 0 0,0 0 128 0 0,0 0 60 0 0,0 0 19 0 0,0 0-8 0 0,13 0 22 0 0,97-4 1298 0 0,229-13 3184 0 0,169 9-3732 0 0,419 4-691 0 0,-48 3 1134 0 0,-406 5-1582 0 0,123-29 436 0 0,241-8 250 0 0,-613 18-719 0 0,34 21-175 0 0,-170 2-15 0 0,27 0-16 0 0,215-4 290 0 0,-119-29 109 0 0,9 6-280 0 0,136 26-61 0 0,257-33 301 0 0,-249 23-436 0 0,105-9 66 0 0,234-32-77 0 0,-316 19 119 0 0,120 13-28 0 0,124 1 97 0 0,-84 8-80 0 0,217-1-15 0 0,267 0 4 0 0,-429 19-22 0 0,-177-11 9 0 0,12-1 28 0 0,33 5-17 0 0,463-8 46 0 0,-255-19 183 0 0,39-2 196 0 0,239 17 466 0 0,-729-10-160 0 0,-190 13 978 0 0,-37 1-1763 0 0,21-4 275 0 0,76-6 120 0 0,109 6-261 0 0,-96 0-6 0 0,0-4 127 0 0,82 5-160 0 0,-172-1-61 0 0,-20 2-2861 0 0,-12 0-5596 0 0,10 2-2968 0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 7082 0 0,'0'0'2647'0'0,"0"0"-1574"0"0,0 0-774 0 0,0 0-107 0 0,0 0 372 0 0,0 0 508 0 0,0 0 327 0 0,0 0 66 0 0,0 0-220 0 0,0 0-324 0 0,0 0-227 0 0,0 13-103 0 0,3 45-45 0 0,-29 58 1497 0 0,13-78-1623 0 0,-30 82 290 0 0,-5-1 1 0 0,-6-2-1 0 0,-10 7-710 0 0,20-37 191 0 0,-66 97 94 0 0,106-178-223 0 0,-5 7-21 0 0,11-19 657 0 0,318-630 312 0 0,-283 565-959 0 0,2 0 0 0 0,4 3 0 0 0,6-4-51 0 0,-49 72 4 0 0,0-1-1 0 0,0 0 1 0 0,1 1-1 0 0,-1-1 1 0 0,0 1-1 0 0,0-1 1 0 0,1 1 0 0 0,-1-1-1 0 0,0 1 1 0 0,1-1-1 0 0,-1 1 1 0 0,0-1-1 0 0,1 1 1 0 0,-1-1-1 0 0,1 1 1 0 0,-1-1-1 0 0,1 1 1 0 0,-1 0-1 0 0,1-1 1 0 0,-1 1-1 0 0,1 0 1 0 0,-1 0-1 0 0,1-1 1 0 0,0 1-1 0 0,-1 0 1 0 0,1 0-1 0 0,-1 0 1 0 0,1 0-1 0 0,0 0 1 0 0,-1 0-1 0 0,1-1 1 0 0,-1 1-1 0 0,1 1 1 0 0,0-1-1 0 0,-1 0 1 0 0,1 0-1 0 0,-1 0 1 0 0,1 0 0 0 0,0 0-1 0 0,-1 1 1 0 0,1-1-1 0 0,-1 0 1 0 0,1 0-1 0 0,-1 1 1 0 0,1-1-1 0 0,-1 0 1 0 0,1 1-1 0 0,-1-1 1 0 0,1 1-1 0 0,-1-1 1 0 0,0 0-1 0 0,1 1 1 0 0,-1-1-1 0 0,1 1 1 0 0,-1-1-1 0 0,0 1 1 0 0,0-1-1 0 0,1 1 1 0 0,-1 0-1 0 0,0-1 1 0 0,0 1-1 0 0,0-1 1 0 0,1 1-1 0 0,-1 0 1 0 0,0-1-1 0 0,0 1 1 0 0,0-1-1 0 0,0 1 1 0 0,0 0-4 0 0,6 47 360 0 0,-9 62 69 0 0,-4 0 1 0 0,-5 0-1 0 0,-22 84-429 0 0,34-190 4 0 0,-12 129-12 0 0,37-138-68 0 0,31-77 120 0 0,-3-1 0 0 0,-3-3-1 0 0,29-74-43 0 0,-37 72-8 0 0,-15 25 28 0 0,4 1 0 0 0,3 2 0 0 0,30-41-20 0 0,-59 138 31 0 0,-17 176 336 0 0,2 79-27 0 0,30-148-210 0 0,-6-119-1763 0 0,-6-26-3436 0 0,1-3-5262 0 0,-7 3-1626 0 0</inkml:trace>
  <inkml:trace contextRef="#ctx0" brushRef="#br0" timeOffset="463.564">1453 408 12963 0 0,'0'0'2235'0'0,"0"0"-587"0"0,0 0-351 0 0,0 0-83 0 0,0 0-53 0 0,0 0-126 0 0,0 0-155 0 0,0 0-139 0 0,0 0-151 0 0,0 0-82 0 0,0 0-71 0 0,0 0-49 0 0,0 0-26 0 0,-34 17-23 0 0,-107 56-46 0 0,69-15 140 0 0,64-52-394 0 0,1 1-1 0 0,0 0 0 0 0,0 0 1 0 0,0 0-1 0 0,1 1 0 0 0,0 1 1 0 0,0-1-1 0 0,1 1 0 0 0,0-1 1 0 0,1 2-1 0 0,0-1 0 0 0,0 0 1 0 0,1 1-1 0 0,0-1 0 0 0,1 1 1 0 0,0 0-1 0 0,0 0 0 0 0,1 0 0 0 0,1 6-38 0 0,2-12 13 0 0,0-1 0 0 0,1 0-1 0 0,-1 0 1 0 0,1 0 0 0 0,0-1 0 0 0,0 1-1 0 0,0-1 1 0 0,0 1 0 0 0,0-1-1 0 0,0 0 1 0 0,1 0 0 0 0,-1 0-1 0 0,1-1 1 0 0,-1 1 0 0 0,1-1-1 0 0,0 0 1 0 0,0 0 0 0 0,0 0-1 0 0,-1 0 1 0 0,1-1 0 0 0,0 0-1 0 0,0 0 1 0 0,0 0 0 0 0,0 0-1 0 0,0 0 1 0 0,0-1 0 0 0,0 0-1 0 0,-1 1 1 0 0,1-1 0 0 0,2-1-13 0 0,8-3 47 0 0,1 0 0 0 0,-1 0 1 0 0,0-1-1 0 0,-1-1 1 0 0,0-1-1 0 0,0 1 1 0 0,0-2-1 0 0,-1 0 0 0 0,0-1 1 0 0,4-4-48 0 0,-5 5 23 0 0,172-176 330 0 0,-151 144-161 0 0,-46 68 81 0 0,-37 108-160 0 0,49-133-140 0 0,1 1 0 0 0,0-1 1 0 0,0 0-1 0 0,1 0 0 0 0,-1 0 1 0 0,0 0-1 0 0,1 1 0 0 0,-1-1 1 0 0,1 0-1 0 0,0 1 0 0 0,0-1 0 0 0,0 0 1 0 0,0 1-1 0 0,0-1 0 0 0,0 0 1 0 0,1 1-1 0 0,-1-1 0 0 0,1 0 0 0 0,-1 0 1 0 0,1 1-1 0 0,0-1 0 0 0,0 0 1 0 0,0 0-1 0 0,0 0 0 0 0,0 0 1 0 0,1 0-1 0 0,-1 0 0 0 0,1 0 0 0 0,-1-1 1 0 0,1 1-1 0 0,0 0 0 0 0,-1-1 1 0 0,1 1-1 0 0,0-1 0 0 0,0 0 1 0 0,0 0-1 0 0,0 0 0 0 0,0 0 0 0 0,0 0 1 0 0,1 0-1 0 0,-1 0 0 0 0,0 0 1 0 0,2-1 26 0 0,94-30-3849 0 0,-60 7-942 0 0,-10 6-2155 0 0,-14 6-4317 0 0</inkml:trace>
  <inkml:trace contextRef="#ctx0" brushRef="#br0" timeOffset="863.645">2086 368 8370 0 0,'0'0'4731'0'0,"0"0"-1923"0"0,0 0-943 0 0,0 0-319 0 0,0 0-191 0 0,0 0-192 0 0,0 0-184 0 0,0 0-164 0 0,0 0-131 0 0,0 0-100 0 0,0 0-72 0 0,0 0-89 0 0,0 0-60 0 0,-17 10-22 0 0,-53 30-44 0 0,-43 31 913 0 0,107-67-1203 0 0,0 1 0 0 0,0-1 0 0 0,0 1 0 0 0,1 0 0 0 0,-1 0 0 0 0,1 1 0 0 0,0-1 0 0 0,1 1 0 0 0,0 1 0 0 0,-1-1 0 0 0,2 0 0 0 0,-2 4-7 0 0,6-8-1 0 0,1 0-1 0 0,0 0 1 0 0,0-1-1 0 0,0 1 1 0 0,-1 0 0 0 0,2-1-1 0 0,-1 1 1 0 0,0-1 0 0 0,0 0-1 0 0,0 0 1 0 0,1 1-1 0 0,-1-2 1 0 0,0 1 0 0 0,1 0-1 0 0,-1 0 1 0 0,1-1-1 0 0,-1 1 1 0 0,1-1 0 0 0,-1 0-1 0 0,1 0 1 0 0,-1 0 0 0 0,1 0-1 0 0,-1 0 1 0 0,1-1-1 0 0,-1 1 2 0 0,106 11 52 0 0,-107-11-45 0 0,1 1 0 0 0,-1-1 0 0 0,1 1 0 0 0,-1 0 0 0 0,1-1 0 0 0,-1 1 0 0 0,0 0 0 0 0,1 0 1 0 0,-1 0-1 0 0,0 0 0 0 0,0 0 0 0 0,0 0 0 0 0,0 0 0 0 0,0 0 0 0 0,0 0 0 0 0,0 0 0 0 0,0 1 0 0 0,0-1 0 0 0,0 0 0 0 0,-1 1 0 0 0,1-1 0 0 0,0 1 0 0 0,-1-1 0 0 0,1 1 0 0 0,-1-1 0 0 0,0 1 0 0 0,0-1 0 0 0,1 1 0 0 0,-1-1 0 0 0,0 1 0 0 0,0-1 0 0 0,0 1 0 0 0,-1-1 0 0 0,1 1 0 0 0,0 0 0 0 0,0-1 0 0 0,-1 1 0 0 0,1-1 0 0 0,-1 0 0 0 0,0 1 0 0 0,1-1 0 0 0,-1 1 0 0 0,0 0-7 0 0,-40 53 285 0 0,31-46-287 0 0,0 0 0 0 0,0-1 0 0 0,-1 0 0 0 0,0-1 0 0 0,0 0 0 0 0,-1 0 0 0 0,1-1 0 0 0,-2-1 0 0 0,1 0 0 0 0,-7 1 2 0 0,19-7-131 0 0,-1 0 0 0 0,1 0 0 0 0,0 0 0 0 0,-1 0-1 0 0,1 0 1 0 0,0 0 0 0 0,0 0 0 0 0,0 0 0 0 0,0-1 0 0 0,0 1 0 0 0,0 0-1 0 0,0 0 1 0 0,1 0 0 0 0,-1 0 0 0 0,0 0 0 0 0,0 0 0 0 0,1 0 0 0 0,-1 0 0 0 0,1 0-1 0 0,-1 0 1 0 0,1 0 0 0 0,-1 0 0 0 0,1 0 0 0 0,0 0 0 0 0,0 0 0 0 0,-1 1-1 0 0,1-1 1 0 0,0 0 0 0 0,0 0 0 0 0,0 1 0 0 0,0-1 0 0 0,-1 1 0 0 0,2-1 131 0 0,27-28-6339 0 0,-18 17-3259 0 0</inkml:trace>
  <inkml:trace contextRef="#ctx0" brushRef="#br0" timeOffset="1213.23">2462 290 12403 0 0,'0'0'3270'0'0,"0"0"-1261"0"0,0 0-436 0 0,0 0-38 0 0,0 0-80 0 0,0 0-143 0 0,0 0-189 0 0,0 0-216 0 0,0 0-198 0 0,0 0-137 0 0,-33 21-111 0 0,-103 62-117 0 0,65-36 229 0 0,70-46-572 0 0,0-1 0 0 0,0 0 0 0 0,0 1 0 0 0,0-1-1 0 0,0 1 1 0 0,0-1 0 0 0,1 1 0 0 0,-1-1 0 0 0,0 1 0 0 0,0-1 0 0 0,1 1-1 0 0,-1 0 1 0 0,0-1 0 0 0,1 1 0 0 0,-1 0 0 0 0,0 0 0 0 0,1 0 0 0 0,-1-1 0 0 0,1 1-1 0 0,0 0 1 0 0,-1 0 0 0 0,1 0 0 0 0,0 0 0 0 0,-1 0 0 0 0,1 0 0 0 0,0 0-1 0 0,0 0 1 0 0,0 0 0 0 0,0 0 0 0 0,0 0 0 0 0,0 0 0 0 0,0 0 0 0 0,0 0 0 0 0,0 0-1 0 0,0 0 1 0 0,1 0 0 0 0,-1-1 0 0 0,0 1 0 0 0,1 0 0 0 0,-1 0 0 0 0,1 0-1 0 0,-1 0 1 0 0,1 0 0 0 0,-1 0 0 0 0,1-1 0 0 0,-1 1 0 0 0,1 0 0 0 0,0-1 0 0 0,-1 1-1 0 0,1 0 1 0 0,0-1 0 0 0,0 1 0 0 0,0-1 0 0 0,-1 1 0 0 0,1-1 0 0 0,0 1-1 0 0,0-1 1 0 0,0 0 0 0 0,0 1 0 0 0,0-1 0 0 0,0 0 0 0 0,0 0 0 0 0,0 1-1 0 0,67 5-19 0 0,-61-6 24 0 0,0 0-1 0 0,1 0 0 0 0,-1 0 1 0 0,0 1-1 0 0,1 0 1 0 0,-1 0-1 0 0,0 1 1 0 0,0 0-1 0 0,0 0 1 0 0,0 1-1 0 0,0 0 0 0 0,2 1-4 0 0,-7-2 8 0 0,0-1-1 0 0,0 1 1 0 0,0 0-1 0 0,0 0 1 0 0,0 0-1 0 0,0 0 1 0 0,0 0-1 0 0,-1 0 1 0 0,1 0-1 0 0,-1 0 1 0 0,0 1-1 0 0,0-1 1 0 0,0 0-1 0 0,0 1 1 0 0,0-1-1 0 0,0 1 1 0 0,0 0-1 0 0,-1-1 1 0 0,0 1-1 0 0,1-1 1 0 0,-1 1-1 0 0,0 0 1 0 0,0-1-1 0 0,0 1 1 0 0,-1 0-1 0 0,1-1 1 0 0,-1 1-1 0 0,1-1 1 0 0,-1 1-1 0 0,0-1 1 0 0,0 1-1 0 0,0-1 1 0 0,0 1-1 0 0,0-1 1 0 0,-1 0-1 0 0,1 1 1 0 0,-1-1-1 0 0,0 0 1 0 0,1 0-1 0 0,-1 0 1 0 0,0-1-1 0 0,0 1 1 0 0,0 0-1 0 0,0-1 1 0 0,-1 1-8 0 0,-14 12 28 0 0,-2-2-1 0 0,0 1 1 0 0,-1-2 0 0 0,0-1-1 0 0,0 0 1 0 0,-1-2 0 0 0,0 0-1 0 0,-1-1 1 0 0,-19 3-28 0 0,19-9-807 0 0,17-2-9120 0 0,5-2-2444 0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8698 0 0,'0'0'3245'0'0,"0"0"-641"0"0,0 0-349 0 0,0 0-104 0 0,0 0-158 0 0,0 0-381 0 0,0 0-386 0 0,0 0-351 0 0,0 0-263 0 0,0 0-174 0 0,0 0-68 0 0,0 0-49 0 0,0 0-58 0 0,-6 15-23 0 0,-38 112 187 0 0,11 33-344 0 0,30-146 9 0 0,1-7-4623 0 0,8-17-931 0 0,-2 0-1422 0 0,0 2-3744 0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14435 0 0,'0'0'2473'0'0,"0"0"-705"0"0,0 0-416 0 0,0 0-31 0 0,0 0 55 0 0,0 0-112 0 0,0 0-440 0 0,0 0-464 0 0,0 0-272 0 0,0 0-128 0 0,0 0-48 0 0,0 0-24 0 0,0 0-24 0 0,0 0-216 0 0,-68 48-320 0 0,90-11-688 0 0,-2-8-2249 0 0,-9-10-9490 0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14979 0 0,'0'0'2278'0'0,"0"0"-387"0"0,0 0-221 0 0,0 0-203 0 0,0 0-242 0 0,0 0-263 0 0,0 0-241 0 0,0 0-235 0 0,0 0-149 0 0,0 0-90 0 0,0 0-66 0 0,0 0 3 0 0,-3-17-38 0 0,-6-58-45 0 0,26 17 48 0 0,70-68 65 0 0,-13 57-229 0 0,-21 54-304 0 0,-45 63 306 0 0,-8 47 304 0 0,1-93-230 0 0,1 0 0 0 0,-1 0 1 0 0,1 0-1 0 0,0 0 1 0 0,-1-1-1 0 0,1 1 0 0 0,0 0 1 0 0,0-1-1 0 0,0 1 0 0 0,0-1 1 0 0,0 0-1 0 0,1 0 0 0 0,-1 0 1 0 0,0 0-1 0 0,1 0 0 0 0,-1 0 1 0 0,0 0-1 0 0,1-1 0 0 0,-1 1 1 0 0,1-1-1 0 0,-1 0 0 0 0,1 0 1 0 0,-1 0-1 0 0,1 0 0 0 0,-1 0 1 0 0,1 0-1 0 0,-1-1 0 0 0,1 1 1 0 0,-1-1-1 0 0,1 0 1 0 0,-1 0-1 0 0,0 0 0 0 0,1 0 1 0 0,-1 0-1 0 0,0 0 0 0 0,0 0 1 0 0,0-1-1 0 0,0 1 0 0 0,0-1 1 0 0,1 0-62 0 0,74-74 791 0 0,-69 67-539 0 0,-3 6-4092 0 0,-2 10-6343 0 0,-2-3-2560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4313 0 0,'0'0'1747'0'0,"0"0"-412"0"0,0 0 40 0 0,0 0 239 0 0,0 0 113 0 0,0 0-100 0 0,0 0-227 0 0,0 0-232 0 0,0 0-148 0 0,0 0-54 0 0,0 0-53 0 0,0 0-75 0 0,0 0-66 0 0,-26 14-74 0 0,-82 47-70 0 0,54-13 272 0 0,46-35-680 0 0,-16 30 63 0 0,1 0 0 0 0,2 1 0 0 0,2 2 0 0 0,2 0 0 0 0,2 1 0 0 0,2 0 0 0 0,3 1 0 0 0,1 0 0 0 0,0 19-283 0 0,7 92 119 0 0,1-153-148 0 0,2 1-1 0 0,-1-1 1 0 0,1 1 0 0 0,0-1 0 0 0,0 0-1 0 0,0 1 1 0 0,1-1 0 0 0,0 0 0 0 0,1 0-1 0 0,-1 0 1 0 0,1 0 0 0 0,0-1 0 0 0,1 1-1 0 0,-1-1 1 0 0,1 0 0 0 0,0 1 0 0 0,0-2-1 0 0,1 1 1 0 0,-1 0 0 0 0,1-1 0 0 0,0 0-1 0 0,1 0 1 0 0,-1-1 0 0 0,1 1 0 0 0,-1-1-1 0 0,1 0 1 0 0,0-1 0 0 0,0 0 0 0 0,0 1-1 0 0,6 0 30 0 0,4-3-1039 0 0,7 0-1803 0 0,-9-1-2393 0 0,-6-2-6137 0 0</inkml:trace>
  <inkml:trace contextRef="#ctx0" brushRef="#br0" timeOffset="615.971">191 840 7498 0 0,'0'0'2691'0'0,"0"0"-327"0"0,0 0-153 0 0,0 0-97 0 0,0 0-273 0 0,0 0-328 0 0,0 0-340 0 0,0 0-280 0 0,0 0-173 0 0,0 0-104 0 0,0 0-41 0 0,0 0-57 0 0,0 0-48 0 0,9-24-44 0 0,43-118 282 0 0,51-97 656 0 0,-93 222-1353 0 0,2-1-1 0 0,0 2 0 0 0,0 0 0 0 0,2 0 1 0 0,0 1-1 0 0,0 1 0 0 0,2-1-10 0 0,-16 15-2 0 0,1 0 0 0 0,-1-1 0 0 0,1 1 0 0 0,-1 0-1 0 0,1 0 1 0 0,-1 0 0 0 0,0-1 0 0 0,1 1 0 0 0,-1 0-1 0 0,1 0 1 0 0,-1 0 0 0 0,1 0 0 0 0,-1 0 0 0 0,1 0-1 0 0,-1 0 1 0 0,1 0 0 0 0,-1 0 0 0 0,1 0 0 0 0,-1 0 0 0 0,1 0-1 0 0,-1 0 1 0 0,1 0 0 0 0,-1 1 0 0 0,1-1 0 0 0,-1 0-1 0 0,0 0 1 0 0,1 1 0 0 0,-1-1 0 0 0,1 0 0 0 0,-1 0-1 0 0,0 1 1 0 0,1-1 0 0 0,-1 0 0 0 0,0 1 0 0 0,1-1 0 0 0,-1 0-1 0 0,0 1 1 0 0,1-1 0 0 0,-1 1 0 0 0,0-1 0 0 0,0 1-1 0 0,0-1 1 0 0,1 1 0 0 0,-1-1 0 0 0,0 0 0 0 0,0 1-1 0 0,0-1 1 0 0,0 1 0 0 0,0-1 0 0 0,0 1 0 0 0,0-1 0 0 0,0 1-1 0 0,0-1 1 0 0,0 1 0 0 0,0-1 0 0 0,0 1 0 0 0,0-1-1 0 0,-1 1 1 0 0,1-1 0 0 0,0 1 2 0 0,0 42 23 0 0,0-34-23 0 0,-28 218 46 0 0,28-225-41 0 0,1 0 0 0 0,-1 1 0 0 0,1-1 1 0 0,0 0-1 0 0,0 0 0 0 0,0 0 1 0 0,0 0-1 0 0,0-1 0 0 0,0 1 0 0 0,0 0 1 0 0,1 0-1 0 0,-1-1 0 0 0,1 1 1 0 0,-1 0-1 0 0,1-1 0 0 0,0 0 0 0 0,0 1 1 0 0,-1-1-1 0 0,1 0 0 0 0,0 0 1 0 0,0 0-1 0 0,0 0 0 0 0,0 0 1 0 0,0 0-1 0 0,0-1 0 0 0,1 1 0 0 0,-1-1 1 0 0,0 0-1 0 0,0 1 0 0 0,0-1 1 0 0,1 0-1 0 0,-1 0 0 0 0,0 0 0 0 0,0-1 1 0 0,0 1-1 0 0,1 0 0 0 0,-1-1 1 0 0,0 1-1 0 0,0-1 0 0 0,0 0 0 0 0,0 0 1 0 0,0 0-1 0 0,0 0 0 0 0,0 0 1 0 0,0 0-1 0 0,-1-1 0 0 0,1 1 0 0 0,0 0 1 0 0,-1-1-1 0 0,1 0 0 0 0,-1 1 1 0 0,1-1-1 0 0,-1 0 0 0 0,0 0 0 0 0,0 1 1 0 0,0-1-1 0 0,0 0 0 0 0,0 0 1 0 0,1-2-6 0 0,152-206 218 0 0,-107 163-244 0 0,-40 74-169 0 0,-10 138 227 0 0,-4-61-31 0 0,13 23-1378 0 0,4-115-1358 0 0,-5-9-4689 0 0,-3-1 2107 0 0,2 1-5877 0 0</inkml:trace>
  <inkml:trace contextRef="#ctx0" brushRef="#br0" timeOffset="982.733">852 674 9450 0 0,'0'0'2374'0'0,"0"0"-551"0"0,0 0-268 0 0,0 0-180 0 0,0 0-250 0 0,0 0-142 0 0,0 0-58 0 0,0 0-41 0 0,0 0 25 0 0,0 0-15 0 0,0 0-97 0 0,0 0-103 0 0,16 0-131 0 0,112-7 997 0 0,-127 6-1537 0 0,1 1 1 0 0,-1-1-1 0 0,1 0 0 0 0,-1 1 1 0 0,1-1-1 0 0,0 1 1 0 0,-1-1-1 0 0,1 1 0 0 0,-1 0 1 0 0,1 0-1 0 0,0 0 1 0 0,-1 0-1 0 0,1 0 0 0 0,0 0 1 0 0,-1 0-1 0 0,1 0 0 0 0,0 1 1 0 0,-1-1-1 0 0,1 1 1 0 0,-1-1-1 0 0,1 1 0 0 0,-1 0 1 0 0,1-1-1 0 0,-1 1 1 0 0,1 0-1 0 0,-1 0 0 0 0,0 0 1 0 0,0 0-1 0 0,1 0 1 0 0,-1 0-1 0 0,0 1 0 0 0,0-1 1 0 0,0 0-1 0 0,0 1 0 0 0,0-1 1 0 0,0 0-1 0 0,-1 1 1 0 0,1-1-1 0 0,0 1 0 0 0,-1-1 1 0 0,1 2-24 0 0,-3 5 47 0 0,0 1 0 0 0,-1-1 0 0 0,1 1 0 0 0,-2-1 0 0 0,1 0 0 0 0,-1 0 0 0 0,-1 0 0 0 0,1-1 0 0 0,-1 0 1 0 0,-1 0-1 0 0,1 0 0 0 0,-1 0 0 0 0,-1-1 0 0 0,1 0 0 0 0,-1 0 0 0 0,-1 0-47 0 0,-24 27 163 0 0,32-33-159 0 0,-1 1 0 0 0,0 0 0 0 0,0 0 0 0 0,1-1-1 0 0,-1 1 1 0 0,0 0 0 0 0,1 0 0 0 0,-1 0 0 0 0,1 0 0 0 0,-1 0 0 0 0,1 0 0 0 0,-1 0 0 0 0,1 0 0 0 0,0 0 0 0 0,0 0-1 0 0,-1 0 1 0 0,1 0 0 0 0,0 0 0 0 0,0 0 0 0 0,0 0 0 0 0,0 0 0 0 0,0 0 0 0 0,0 0 0 0 0,0 0 0 0 0,1 0 0 0 0,-1 0-1 0 0,0 0 1 0 0,0 0 0 0 0,1 0 0 0 0,-1 0 0 0 0,1 0 0 0 0,-1 0 0 0 0,1 0 0 0 0,-1 0 0 0 0,1-1 0 0 0,0 1 0 0 0,-1 0 0 0 0,1 0-1 0 0,0 0 1 0 0,0-1 0 0 0,-1 1 0 0 0,1 0 0 0 0,0-1 0 0 0,0 1 0 0 0,0-1 0 0 0,0 1 0 0 0,0-1 0 0 0,0 0 0 0 0,0 1-1 0 0,0-1 1 0 0,0 0 0 0 0,0 0 0 0 0,0 1 0 0 0,0-1 0 0 0,0 0 0 0 0,0 0 0 0 0,0 0 0 0 0,0 0-4 0 0,7 1-76 0 0,0 0 0 0 0,1 0 0 0 0,-1-1 0 0 0,0 0 1 0 0,0 0-1 0 0,0-1 0 0 0,0 0 0 0 0,0 0 0 0 0,0-1 0 0 0,0 0 1 0 0,7-3 75 0 0,16-9-3263 0 0,-2-5-3893 0 0,-20 14-4187 0 0</inkml:trace>
  <inkml:trace contextRef="#ctx0" brushRef="#br0" timeOffset="1482.482">1437 389 9210 0 0,'0'0'3014'0'0,"0"0"-806"0"0,0 0-443 0 0,0 0-184 0 0,0 0-184 0 0,0 0-176 0 0,0 0-159 0 0,0 0-189 0 0,0 0-158 0 0,0 0-137 0 0,-35 22-126 0 0,-109 69-109 0 0,90-39 17 0 0,50-41-267 0 0,1-5-41 0 0,0 0 0 0 0,1 0 1 0 0,-1 0-1 0 0,1 1 0 0 0,0-1 0 0 0,1 0 0 0 0,-1 1 0 0 0,1-1 1 0 0,1 1-1 0 0,-1 0 0 0 0,1-1 0 0 0,0 1 0 0 0,1 0 1 0 0,0-1-1 0 0,1 7-52 0 0,1-10 55 0 0,1 0 0 0 0,-1-1 0 0 0,1 1 0 0 0,0-1-1 0 0,0 0 1 0 0,0 0 0 0 0,0 0 0 0 0,0 0 0 0 0,1-1 0 0 0,-1 1 0 0 0,1-1 0 0 0,-1 0 0 0 0,1 0 0 0 0,-1-1 0 0 0,1 0 0 0 0,-1 1 0 0 0,1-2-1 0 0,-1 1 1 0 0,1 0 0 0 0,-1-1 0 0 0,1 0 0 0 0,-1 0 0 0 0,1 0 0 0 0,-1-1 0 0 0,0 1 0 0 0,0-1 0 0 0,2-1-55 0 0,164-99 783 0 0,-168 100-781 0 0,-1 0 0 0 0,1 1 1 0 0,1-1-1 0 0,-1 1 0 0 0,0-1 1 0 0,0 1-1 0 0,0 0 0 0 0,1 0 1 0 0,-1 0-1 0 0,1 0 0 0 0,-1 0 1 0 0,1 1-1 0 0,-1-1 0 0 0,1 1 1 0 0,-1-1-1 0 0,1 1 0 0 0,-1 0 1 0 0,1 0-1 0 0,0 0 0 0 0,-1 0 1 0 0,1 1-1 0 0,-1-1 0 0 0,1 1 1 0 0,-1-1-1 0 0,1 1 0 0 0,-1 0 1 0 0,1 0-1 0 0,-1 0 0 0 0,0 0 1 0 0,0 1-1 0 0,1-1 0 0 0,-1 1 1 0 0,0-1-1 0 0,0 1 0 0 0,0 0 1 0 0,-1 0-1 0 0,1-1 0 0 0,0 1 1 0 0,-1 1-1 0 0,1 0-2 0 0,3 24-1 0 0,-3 1-1 0 0,0 0 1 0 0,-1 0 0 0 0,-2-1-1 0 0,-1 1 1 0 0,-1 0 0 0 0,-2-1-1 0 0,0 1 1 0 0,-2-1 0 0 0,-1-1 0 0 0,-8 19 1 0 0,0 9-49 0 0,3-7 42 0 0,9-26 6 0 0,-1 0-1 0 0,0 0 1 0 0,-2-1 0 0 0,-1 0 0 0 0,0 0-1 0 0,-2-1 1 0 0,0 0 0 0 0,-1 0 0 0 0,-13 15 1 0 0,20-29-3 0 0,0-1 0 0 0,0 1 0 0 0,-1-1 0 0 0,1 0 1 0 0,-1-1-1 0 0,0 1 0 0 0,0-1 0 0 0,-1 0 1 0 0,1 0-1 0 0,-1-1 0 0 0,1 0 0 0 0,-1 0 0 0 0,0 0 1 0 0,0 0-1 0 0,0-1 0 0 0,0 0 0 0 0,0 0 0 0 0,0-1 1 0 0,0 0-1 0 0,0 0 0 0 0,0 0 0 0 0,-4-1 3 0 0,6-3-9 0 0,0 1 0 0 0,1-1 0 0 0,-1 0 1 0 0,1 0-1 0 0,0-1 0 0 0,0 1 0 0 0,1-1 0 0 0,-1 1 0 0 0,1-1 0 0 0,0 0 0 0 0,0 0 0 0 0,0 0 0 0 0,1 0 0 0 0,0 0 0 0 0,0 0 0 0 0,0 0 0 0 0,1 0 0 0 0,-1 0 0 0 0,1-1 1 0 0,1 1-1 0 0,-1 0 0 0 0,1 0 0 0 0,0 0 0 0 0,0-1 0 0 0,0 1 0 0 0,1 0 0 0 0,1-4 9 0 0,4-8-101 0 0,0 1 0 0 0,1-1-1 0 0,1 1 1 0 0,1 1 0 0 0,0 0 0 0 0,1 0 0 0 0,1 1 0 0 0,4-4 101 0 0,24-22-2832 0 0,0 4-3800 0 0,-28 24-5164 0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7538 0 0,'0'0'2112'0'0,"0"0"-334"0"0,0 0-129 0 0,0 0 38 0 0,0 0 21 0 0,0 0-167 0 0,0 0-333 0 0,0 0-341 0 0,0 0-331 0 0,0 0-208 0 0,0 0-58 0 0,-5 3-26 0 0,-60 56 1800 0 0,65-58-1909 0 0,0-1-2 0 0,0 0 22 0 0,0 0 13 0 0,0 0 40 0 0,0 0 35 0 0,8-8 596 0 0,82-79 588 0 0,-118 119-279 0 0,28-32-1327 0 0,0 0-118 0 0,0 0-175 0 0,12-7-6410 0 0,-9 7-4820 0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130 148 3785 0 0,'0'0'2919'0'0,"0"0"-766"0"0,0 0-156 0 0,0 0 40 0 0,0 0-95 0 0,0 0-262 0 0,0 0-413 0 0,0 0-428 0 0,0 0-351 0 0,0 0-119 0 0,0 0 71 0 0,0 0 146 0 0,0 0 166 0 0,8 1 65 0 0,114-5 2004 0 0,-100-1-2542 0 0,-1 0 0 0 0,0-2 1 0 0,0 0-1 0 0,-1-1 0 0 0,0-1 0 0 0,0-1 0 0 0,-1-1 0 0 0,-1 0 1 0 0,10-8-280 0 0,2-33 1445 0 0,-42 70-1429 0 0,-6 27-23 0 0,2 1 0 0 0,2 1-1 0 0,2 0 1 0 0,3 0 0 0 0,1 1 0 0 0,2 0-1 0 0,3 1 1 0 0,2-1 0 0 0,3 24 7 0 0,-3-13 7 0 0,3-14-8 0 0,-1-1 0 0 0,-2 1-1 0 0,-3 0 1 0 0,-1-1-1 0 0,-2 0 1 0 0,-2 0-1 0 0,-2-1 1 0 0,-2 0 0 0 0,-2-1-1 0 0,-17 34 2 0 0,23-61 4 0 0,-1-1-1 0 0,0 0 1 0 0,-1 0-1 0 0,-1-1 1 0 0,0 0-1 0 0,-1-1 1 0 0,0-1-1 0 0,0 0 1 0 0,-2-1-1 0 0,1 0 1 0 0,-1-1-1 0 0,0-1 0 0 0,-1 0-3 0 0,13-7 2 0 0,0 1 0 0 0,-1-1 0 0 0,1 1 0 0 0,0-1 0 0 0,-1 0-1 0 0,1 0 1 0 0,0-1 0 0 0,-1 1 0 0 0,1-1 0 0 0,-1 1 0 0 0,0-1-1 0 0,1 0 1 0 0,-1-1 0 0 0,1 1 0 0 0,-1 0 0 0 0,1-1-1 0 0,-1 0 1 0 0,1 0 0 0 0,0 0 0 0 0,-1 0 0 0 0,1-1 0 0 0,0 1-1 0 0,0-1 1 0 0,0 0 0 0 0,0 0 0 0 0,0 0 0 0 0,0 0 0 0 0,1 0-1 0 0,-1-1 1 0 0,1 1 0 0 0,-1-1 0 0 0,1 0 0 0 0,0 1-1 0 0,0-1 1 0 0,0 0 0 0 0,0 0 0 0 0,1-1 0 0 0,-1 1 0 0 0,1 0-1 0 0,0 0 1 0 0,-1-4-2 0 0,-1-6 9 0 0,1 0 0 0 0,0 0 0 0 0,0-1 0 0 0,2 1 0 0 0,0-1 0 0 0,0 1 0 0 0,1 0 0 0 0,1-1 0 0 0,0 1 0 0 0,1 0 0 0 0,0 0 0 0 0,1 0 0 0 0,1 1 0 0 0,0-1 0 0 0,0 1 0 0 0,6-9-9 0 0,12-18 44 0 0,2 1 0 0 0,1 1 0 0 0,2 1 0 0 0,12-10-44 0 0,-8 11-13 0 0,1 2-1 0 0,2 1 0 0 0,1 2 1 0 0,21-12 13 0 0,-6 15-337 0 0,-27 24-2578 0 0,-16 6-3788 0 0,-3-3-4032 0 0</inkml:trace>
  <inkml:trace contextRef="#ctx0" brushRef="#br0" timeOffset="746.273">822 494 12355 0 0,'0'0'3106'0'0,"0"0"-1249"0"0,0 0-450 0 0,0 0-44 0 0,0 0-76 0 0,0 0-171 0 0,0 0-227 0 0,0 0-192 0 0,0 0-113 0 0,0 0-92 0 0,0 0-69 0 0,0 0-48 0 0,-34 12-70 0 0,-104 38-39 0 0,78-15 72 0 0,51-25-250 0 0,5-7-68 0 0,0 1-1 0 0,-1 0 0 0 0,1 0 0 0 0,1 1 0 0 0,-1-1 0 0 0,1 1 0 0 0,0-1 0 0 0,0 1 0 0 0,0 0 0 0 0,0 1 0 0 0,1-1 0 0 0,0 0 0 0 0,0 1 1 0 0,1-1-1 0 0,-1 1 0 0 0,1 0 0 0 0,1-1 0 0 0,-1 1 0 0 0,1 0 0 0 0,0-1 0 0 0,0 1 0 0 0,0 0 0 0 0,1 0-19 0 0,1-3 23 0 0,0 0-1 0 0,1 1 0 0 0,0-1 1 0 0,-1 0-1 0 0,1 0 0 0 0,0 0 1 0 0,1-1-1 0 0,-1 1 1 0 0,0-1-1 0 0,1 0 0 0 0,-1 0 1 0 0,1 0-1 0 0,0 0 1 0 0,0-1-1 0 0,-1 1 0 0 0,1-1 1 0 0,0 0-1 0 0,0 0 0 0 0,1 0 1 0 0,-1-1-1 0 0,0 0 1 0 0,0 1-1 0 0,0-1 0 0 0,0-1 1 0 0,0 1-1 0 0,0-1 0 0 0,0 1 1 0 0,0-1-1 0 0,0 0 1 0 0,0-1-1 0 0,0 1 0 0 0,1-1-22 0 0,15-3 67 0 0,-1-2 0 0 0,-1 0-1 0 0,1 0 1 0 0,-1-2 0 0 0,0 0-1 0 0,-1-1 1 0 0,0-1 0 0 0,0-1-1 0 0,-1 0 1 0 0,-1-1 0 0 0,0-1-1 0 0,-1 0 1 0 0,3-5-67 0 0,60-81 35 0 0,-82 122-293 0 0,1-10 258 0 0,0 0-1 0 0,1 0 1 0 0,0 1-1 0 0,1-1 0 0 0,0 1 1 0 0,1-1-1 0 0,1 1 0 0 0,0 0 1 0 0,2 11 0 0 0,-2-21 1 0 0,1 1 1 0 0,-1 0 0 0 0,1-1-1 0 0,0 1 1 0 0,0-1 0 0 0,1 1-1 0 0,-1-1 1 0 0,1 0 0 0 0,0 1-1 0 0,0-1 1 0 0,0 0 0 0 0,0 0-1 0 0,0 0 1 0 0,1 0 0 0 0,-1-1-1 0 0,1 1 1 0 0,0-1-1 0 0,0 1 1 0 0,0-1 0 0 0,0 0-1 0 0,0 0 1 0 0,0 0 0 0 0,1-1-1 0 0,-1 1 1 0 0,1-1 0 0 0,-1 0-1 0 0,1 0 1 0 0,-1 0 0 0 0,1 0-1 0 0,0-1 1 0 0,-1 1 0 0 0,1-1-1 0 0,0 0 1 0 0,-1 0-1 0 0,2 0-1 0 0,5-1 26 0 0,0 0 0 0 0,-1-1 0 0 0,1 0 0 0 0,-1-1 0 0 0,1 0 0 0 0,-1 0 0 0 0,0-1 0 0 0,0 0 0 0 0,0-1 0 0 0,-1 0 0 0 0,1 0 0 0 0,-1-1 0 0 0,0 0 0 0 0,-1 0-1 0 0,1-1 1 0 0,-1 0 0 0 0,-1 0 0 0 0,1-1-26 0 0,9-11 49 0 0,0-1 0 0 0,-2-1-1 0 0,0 0 1 0 0,-1-1 0 0 0,-1-1-1 0 0,4-12-48 0 0,13-65 136 0 0,-30 99-139 0 0,0-1-1 0 0,0 1 0 0 0,0 0 1 0 0,-1 1-1 0 0,1-1 0 0 0,0 0 0 0 0,-1 0 1 0 0,1 0-1 0 0,0 1 0 0 0,-1-1 1 0 0,1 1-1 0 0,-1-1 0 0 0,1 1 1 0 0,-1 0-1 0 0,1-1 0 0 0,-1 1 0 0 0,1 0 1 0 0,-1 0-1 0 0,1 0 0 0 0,-1 0 1 0 0,1 0-1 0 0,-1 0 0 0 0,1 1 1 0 0,-1-1-1 0 0,1 1 0 0 0,-1-1 0 0 0,1 1 1 0 0,-1-1-1 0 0,1 1 0 0 0,0 0 1 0 0,-1-1-1 0 0,1 1 0 0 0,0 0 1 0 0,0 0-1 0 0,-1 0 0 0 0,1 0 0 0 0,0 0 1 0 0,0 0-1 0 0,0 1 0 0 0,-1 0 4 0 0,0 0-6 0 0,0 0 3 0 0,0-1 0 0 0,1 0 0 0 0,-1 1 0 0 0,0 0 0 0 0,1-1 1 0 0,-1 1-1 0 0,1 0 0 0 0,-1-1 0 0 0,1 1 0 0 0,0 0 0 0 0,0 0 0 0 0,-1 0 0 0 0,2 0 1 0 0,-1 1-1 0 0,0-1 0 0 0,0 0 0 0 0,1 0 0 0 0,-1 0 0 0 0,1 1 0 0 0,0-1 0 0 0,-1 0 0 0 0,1 1 1 0 0,0-1-1 0 0,0 0 0 0 0,1 0 0 0 0,-1 1 0 0 0,0-1 0 0 0,1 0 0 0 0,0 0 0 0 0,-1 1 0 0 0,1-1 1 0 0,0 0 2 0 0,113 112 129 0 0,-108-101-69 0 0,0 0-1 0 0,-1-1 1 0 0,-1 2 0 0 0,0-1 0 0 0,0 0-1 0 0,-2 1 1 0 0,1 0 0 0 0,-2 0-1 0 0,0 0 1 0 0,0-1 0 0 0,-2 1 0 0 0,1 0-1 0 0,-2 0 1 0 0,0 0 0 0 0,0 0-1 0 0,-2-1 1 0 0,1 1 0 0 0,-2 0-60 0 0,-3 49 132 0 0,31-63-467 0 0,10-5-1439 0 0,-18 0-7799 0 0,-12 4 6321 0 0,2 1-9789 0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78 12403 0 0,'0'0'1333'0'0,"0"0"-114"0"0,0 0-43 0 0,0 0 70 0 0,0 0 78 0 0,0 0 27 0 0,0 0-132 0 0,0 0-239 0 0,0 0-218 0 0,0 0-219 0 0,0 0-153 0 0,-8-2-81 0 0,-31-4 1063 0 0,41 33-187 0 0,-2 86-459 0 0,-4-1 0 0 0,-5 0 0 0 0,-21 90-726 0 0,16-106 139 0 0,-24 192-100 0 0,35-276-1190 0 0,9-32-180 0 0,35-76-2844 0 0,-19 33-6227 0 0,-16 46-963 0 0</inkml:trace>
  <inkml:trace contextRef="#ctx0" brushRef="#br0" timeOffset="515.004">510 0 11971 0 0,'0'0'1238'0'0,"0"0"-393"0"0,0 0-83 0 0,0 0 185 0 0,0 0 215 0 0,0 0 73 0 0,0 0-160 0 0,0 0-188 0 0,0 0-122 0 0,0 0-74 0 0,0 0-31 0 0,0 0-50 0 0,0 0-90 0 0,1 14-10 0 0,9 112 1532 0 0,4 37-317 0 0,-24 201-864 0 0,8-192-776 0 0,2-166-83 0 0,0 0 0 0 0,1 0-1 0 0,0 0 1 0 0,0 0 0 0 0,1 0-1 0 0,0-1 1 0 0,0 1-1 0 0,0-1 1 0 0,0 1 0 0 0,1-1-1 0 0,0 0 1 0 0,0 0-1 0 0,1 0 1 0 0,1 2-2 0 0,4-26 718 0 0,-9-2-569 0 0,1 2-112 0 0,-1-1 0 0 0,0 0 0 0 0,-2 1 0 0 0,0-1 0 0 0,-1 1 0 0 0,-1-1 0 0 0,-1 1 0 0 0,-1 0 0 0 0,-1-1-37 0 0,1 5-8 0 0,0 0 0 0 0,-1 1 0 0 0,-1-1-1 0 0,0 2 1 0 0,0-1 0 0 0,-2 1 0 0 0,0 1-1 0 0,0-1 1 0 0,-1 2 0 0 0,0 0 0 0 0,-1 0-1 0 0,-1 1 1 0 0,1 0 0 0 0,-1 1 0 0 0,-1 0-1 0 0,0 2 1 0 0,0-1 0 0 0,-1 2 0 0 0,0 0-1 0 0,0 0 1 0 0,0 2 0 0 0,-12-3 8 0 0,16 6-33 0 0,1 1 0 0 0,-1 0 0 0 0,1 1 0 0 0,-1 0 0 0 0,1 0 0 0 0,-1 1 0 0 0,1 0 0 0 0,0 1 0 0 0,0 1 0 0 0,0-1 1 0 0,0 2-1 0 0,1-1 0 0 0,-1 1 0 0 0,1 0 0 0 0,0 1 0 0 0,1 0 0 0 0,-1 1 0 0 0,1 0 0 0 0,1 0 0 0 0,-1 1 0 0 0,1-1 0 0 0,0 2 0 0 0,1-1 0 0 0,-1 2 33 0 0,4-6-158 0 0,-1 1-1 0 0,1-1 1 0 0,0 1 0 0 0,0 0-1 0 0,0 0 1 0 0,1 0-1 0 0,0 1 1 0 0,0-1 0 0 0,0 1-1 0 0,0-1 1 0 0,1 1-1 0 0,0-1 1 0 0,0 1 0 0 0,1 0-1 0 0,0-1 1 0 0,-1 1-1 0 0,2 0 1 0 0,-1-1 0 0 0,1 1-1 0 0,0 0 1 0 0,0-1 0 0 0,1 1-1 0 0,-1-1 1 0 0,1 1-1 0 0,0-1 1 0 0,2 3 158 0 0,27 15-3216 0 0,-8-14-4246 0 0,-8-8-4288 0 0</inkml:trace>
  <inkml:trace contextRef="#ctx0" brushRef="#br0" timeOffset="918.798">948 604 13299 0 0,'0'0'1971'0'0,"0"0"-376"0"0,0 0-228 0 0,0 0-61 0 0,0 0-73 0 0,0 0-147 0 0,0 0-201 0 0,0 0-178 0 0,0 0-130 0 0,0 0-114 0 0,0 0-107 0 0,0 0-66 0 0,0 0-76 0 0,-29 7-39 0 0,-86 22 5 0 0,80-6 35 0 0,35-18-163 0 0,0 2-14 0 0,-1 0 1 0 0,1 1-1 0 0,0-1 1 0 0,0 0-1 0 0,1 0 1 0 0,0 1-1 0 0,0-1 1 0 0,1 0-1 0 0,0 0 1 0 0,0 0 0 0 0,0-1-1 0 0,1 1 1 0 0,0 0-1 0 0,1-1 1 0 0,-1 0-1 0 0,1 0 1 0 0,1 0-1 0 0,-1 0 1 0 0,1 0-1 0 0,0-1 1 0 0,0 0-1 0 0,0 0 1 0 0,1 0-1 0 0,0-1 1 0 0,0 0-1 0 0,0 0 1 0 0,0 0-1 0 0,0-1 1 0 0,1 0-1 0 0,0 0 1 0 0,0-1-1 0 0,0 0 1 0 0,0 0-1 0 0,0 0 1 0 0,0-1-1 0 0,0 0 1 0 0,0-1-1 0 0,1 0 1 0 0,-1 0-1 0 0,0 0 1 0 0,4-1-39 0 0,-7 0 52 0 0,0-1 0 0 0,1 1 1 0 0,-1-1-1 0 0,0 0 0 0 0,0 0 0 0 0,0-1 1 0 0,0 1-1 0 0,-1-1 0 0 0,1 0 1 0 0,-1 0-1 0 0,1 0 0 0 0,-1 0 0 0 0,0-1 1 0 0,0 1-1 0 0,-1-1 0 0 0,1 0 0 0 0,-1 0 1 0 0,0 0-1 0 0,0 0 0 0 0,0 0 0 0 0,0 0 1 0 0,-1 0-1 0 0,1-1 0 0 0,0-4-52 0 0,10-109 409 0 0,-12 114-423 0 0,0-1 0 0 0,0 1 0 0 0,-1-1 0 0 0,1 1 0 0 0,-1 0 0 0 0,0-1 0 0 0,0 1 0 0 0,-1 0 0 0 0,1-1 0 0 0,-1 1 0 0 0,0 0 0 0 0,0 0 0 0 0,-1 0 0 0 0,1 1 0 0 0,-1-1 0 0 0,0 1 0 0 0,0-1 0 0 0,0 1 0 0 0,0 0 0 0 0,0 0 0 0 0,-1 0 0 0 0,1 0 0 0 0,-1 1 0 0 0,0 0 0 0 0,0-1 0 0 0,0 1 0 0 0,0 1 0 0 0,0-1 0 0 0,-1 1 0 0 0,1-1 0 0 0,0 1 0 0 0,-1 0 0 0 0,1 1 0 0 0,-4-1 14 0 0,5 1-118 0 0,1 0-1 0 0,0 0 1 0 0,-1 0 0 0 0,1 1-1 0 0,-1-1 1 0 0,1 1 0 0 0,-1-1-1 0 0,1 1 1 0 0,0 0 0 0 0,0 0 0 0 0,-1 0-1 0 0,1 0 1 0 0,0 0 0 0 0,0 1-1 0 0,0-1 1 0 0,0 1 0 0 0,0-1 0 0 0,0 1-1 0 0,1 0 1 0 0,-1 0 0 0 0,0 0-1 0 0,0 1 119 0 0,-16 34-9330 0 0,14-29-2401 0 0</inkml:trace>
  <inkml:trace contextRef="#ctx0" brushRef="#br0" timeOffset="1428.249">1189 593 7266 0 0,'0'0'3546'0'0,"0"0"-822"0"0,0 0-463 0 0,0 0-276 0 0,0 0-323 0 0,0 0-274 0 0,0 0-290 0 0,0 0-248 0 0,0 0-158 0 0,0 0-96 0 0,0 0-96 0 0,0 0-77 0 0,0 12-51 0 0,-2 87 615 0 0,2-96-939 0 0,1-1 0 0 0,0 1 0 0 0,-1 0 0 0 0,1-1 0 0 0,0 1 1 0 0,0-1-1 0 0,1 1 0 0 0,-1-1 0 0 0,0 0 0 0 0,1 1 0 0 0,0-1 1 0 0,-1 0-1 0 0,1 0 0 0 0,0 0 0 0 0,0 0 0 0 0,0-1 0 0 0,0 1 1 0 0,0 0-1 0 0,1-1 0 0 0,-1 1 0 0 0,0-1 0 0 0,1 0 0 0 0,-1 0 1 0 0,1 0-1 0 0,0 0 0 0 0,-1 0 0 0 0,1-1 0 0 0,-1 1 0 0 0,1-1 1 0 0,1 0-49 0 0,85 4 1067 0 0,-72-9-974 0 0,0 0-1 0 0,-1-2 0 0 0,0 0 1 0 0,0-1-1 0 0,0 0 0 0 0,-1-2 1 0 0,0 1-1 0 0,-1-2 1 0 0,-1 0-1 0 0,1-1 0 0 0,7-8-92 0 0,33-46 26 0 0,-51 73-27 0 0,0 0 0 0 0,0 0 1 0 0,1-1-1 0 0,0 0 0 0 0,1 1 0 0 0,-1-1 1 0 0,1-1-1 0 0,0 1 0 0 0,1-1 0 0 0,-1 0 1 0 0,1 0-1 0 0,0 0 0 0 0,0-1 0 0 0,1 0 1 0 0,-1 0-1 0 0,1-1 0 0 0,0 1 0 0 0,2-1 1 0 0,1 0 69 0 0,-1-1-1 0 0,0 0 1 0 0,0-1-1 0 0,1 0 0 0 0,-1-1 1 0 0,1 0-1 0 0,-1 0 1 0 0,1-1-1 0 0,-1 0 0 0 0,0-1 1 0 0,0 0-1 0 0,1 0 1 0 0,-1-1-1 0 0,-1-1 0 0 0,1 1 1 0 0,0-1-1 0 0,-1 0 1 0 0,0-1-1 0 0,0 0 0 0 0,0-1 1 0 0,-1 1-1 0 0,1-1 1 0 0,-1-1-1 0 0,1-1-68 0 0,78-87 300 0 0,-76 48-753 0 0,-16 34-3671 0 0,-5-1-5755 0 0,9 10-2968 0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78 0 0 0,'0'0'469'0'0,"0"0"365"0"0,0 0 198 0 0,0 0 134 0 0,0 0 105 0 0,0 0 32 0 0,0 0 2 0 0,3-5-35 0 0,9-26 1014 0 0,-23 18 2799 0 0,-17 0-2373 0 0,15 9-2525 0 0,-1 1 1 0 0,1 0-1 0 0,-1 1 1 0 0,0 0-1 0 0,1 1 0 0 0,-1 1 1 0 0,0 0-1 0 0,0 1 1 0 0,1 0-1 0 0,-1 1 1 0 0,0 1-1 0 0,1 0 1 0 0,0 1-1 0 0,0 0 1 0 0,0 1-1 0 0,0 1 1 0 0,1 0-1 0 0,0 0 0 0 0,0 1 1 0 0,0 1-1 0 0,1 0 1 0 0,0 0-1 0 0,1 1 1 0 0,0 1-1 0 0,0 0 1 0 0,1 0-1 0 0,0 1 1 0 0,1 0-1 0 0,0 0 1 0 0,-2 7-186 0 0,7-9 61 0 0,0 0 0 0 0,0 0 0 0 0,1 0 1 0 0,1 0-1 0 0,0 0 0 0 0,0 1 1 0 0,0-1-1 0 0,1 1 0 0 0,1-1 1 0 0,0 0-1 0 0,0 1 0 0 0,1-1 0 0 0,0 0 1 0 0,0 0-1 0 0,1 0 0 0 0,0 0 1 0 0,1 0-1 0 0,0-1 0 0 0,0 0 1 0 0,1 0-1 0 0,0 0 0 0 0,1 0 0 0 0,-1-1 1 0 0,1 1-1 0 0,5 3-61 0 0,-1 0 116 0 0,1-1 0 0 0,0 0 1 0 0,1-1-1 0 0,0 0 0 0 0,0-1 0 0 0,1-1 0 0 0,0 1 1 0 0,0-2-1 0 0,1 0 0 0 0,0-1 0 0 0,0 0 0 0 0,0-1 1 0 0,0 0-1 0 0,1-2 0 0 0,13 2-116 0 0,-9-2 78 0 0,1 0 0 0 0,-1-2 1 0 0,0 0-1 0 0,0-2 0 0 0,0 0 0 0 0,0-1 1 0 0,0 0-1 0 0,0-2 0 0 0,17-7-78 0 0,22-13-97 0 0,-52 26-1803 0 0,-5 8-6519 0 0,-1-5 5499 0 0,0 0-8813 0 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12 7466 0 0,'0'0'1505'0'0,"0"0"-279"0"0,0 0-3 0 0,0 0 270 0 0,0 0 217 0 0,0 0 30 0 0,0 0-154 0 0,0 0-324 0 0,0 0-298 0 0,0 0-223 0 0,0 0-143 0 0,0 0-73 0 0,-35-3-27 0 0,-105-6 6 0 0,72 17 440 0 0,55-4-810 0 0,0 1 1 0 0,1 0-1 0 0,-1 1 0 0 0,1 0 0 0 0,1 1 0 0 0,-1 0 1 0 0,1 0-1 0 0,0 2 0 0 0,1-1 0 0 0,0 1 1 0 0,0 1-1 0 0,1 0 0 0 0,1 0 0 0 0,-1 1 0 0 0,2 0 1 0 0,-1 0-1 0 0,-4 11-134 0 0,9-16 32 0 0,0 0 1 0 0,1 0-1 0 0,-1 0 0 0 0,1 0 1 0 0,1 0-1 0 0,-1 1 0 0 0,1-1 1 0 0,0 1-1 0 0,1-1 0 0 0,-1 0 1 0 0,1 1-1 0 0,1-1 0 0 0,-1 1 1 0 0,1-1-1 0 0,0 1 0 0 0,0-1 1 0 0,1 0-1 0 0,0 0 0 0 0,0 0 1 0 0,1 0-1 0 0,-1 0 0 0 0,1 0 1 0 0,0 0-1 0 0,1-1 0 0 0,0 0 1 0 0,-1 1-1 0 0,2-1 0 0 0,-1-1 1 0 0,0 1-1 0 0,1-1 0 0 0,0 0 1 0 0,0 0-1 0 0,1 0 0 0 0,-1 0 1 0 0,1-1-1 0 0,-1 0 0 0 0,1 0 1 0 0,0-1-1 0 0,0 0 0 0 0,0 0 1 0 0,5 1-33 0 0,1-3 77 0 0,1 0 1 0 0,0-1-1 0 0,-1-1 1 0 0,1 0-1 0 0,-1-1 1 0 0,0 0-1 0 0,0-1 1 0 0,0 0 0 0 0,0-1-1 0 0,-1 0 1 0 0,1-1-1 0 0,-1-1 1 0 0,-1 1-1 0 0,1-2 1 0 0,-1 1 0 0 0,-1-1-1 0 0,1-1 1 0 0,-1 0-1 0 0,6-8-77 0 0,7-6 75 0 0,-1-2 0 0 0,-1 0-1 0 0,-1-1 1 0 0,-1-1 0 0 0,-2 0-1 0 0,0-2-74 0 0,-4 20 97 0 0,-17 42-146 0 0,3-28-33 0 0,1 1-1 0 0,-1 0 0 0 0,1-1 1 0 0,0 1-1 0 0,0 0 0 0 0,0 0 1 0 0,1 0-1 0 0,0 0 1 0 0,0 0-1 0 0,1 0 0 0 0,-1-1 1 0 0,1 1-1 0 0,0 0 0 0 0,1 0 1 0 0,0 0-1 0 0,0-1 0 0 0,0 1 1 0 0,0-1-1 0 0,1 0 1 0 0,0 0-1 0 0,0 0 0 0 0,0 0 1 0 0,1 0-1 0 0,0 0 0 0 0,0-1 1 0 0,0 0-1 0 0,0 0 0 0 0,1 0 1 0 0,0 0-1 0 0,4 2 83 0 0,32 10-3051 0 0,-12-10-6705 0 0,-19-6-2368 0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12723 0 0,'0'0'3512'0'0,"0"0"-1647"0"0,0 0-614 0 0,0 0-148 0 0,0 0-92 0 0,0 0-86 0 0,0 0-119 0 0,0 0-102 0 0,0 0-77 0 0,0 0-113 0 0,0 0-71 0 0,0 0-32 0 0,0 0-58 0 0,19-32-9 0 0,58-100-30 0 0,-3 24 302 0 0,19-4 19 0 0,-82 155-681 0 0,-10-34 50 0 0,-1 0 1 0 0,1 0-1 0 0,0-1 0 0 0,1 1 0 0 0,0 0 0 0 0,1 0 0 0 0,-1-1 0 0 0,2 0 1 0 0,-1 1-1 0 0,1-1 0 0 0,0 0 0 0 0,1-1 0 0 0,0 1 0 0 0,0-1 0 0 0,1 0 0 0 0,0 0 1 0 0,0-1-1 0 0,0 0 0 0 0,1 0 0 0 0,7 5-4 0 0,-9-8 62 0 0,0-1 0 0 0,0 1-1 0 0,1-1 1 0 0,-1 0 0 0 0,1 0 0 0 0,-1-1 0 0 0,1 0-1 0 0,0 0 1 0 0,0 0 0 0 0,0-1 0 0 0,-1 0 0 0 0,1 0 0 0 0,0 0-1 0 0,0-1 1 0 0,0 0 0 0 0,-1 0 0 0 0,1 0 0 0 0,0-1-1 0 0,-1 1 1 0 0,1-1 0 0 0,-1-1 0 0 0,0 1 0 0 0,0-1-1 0 0,0 0 1 0 0,0 0 0 0 0,0-1 0 0 0,0 1 0 0 0,-1-1-1 0 0,3-3-61 0 0,3-3 82 0 0,-1-1-1 0 0,0 0 0 0 0,-1-1 0 0 0,0 0 0 0 0,-1 0 0 0 0,0-1 0 0 0,-1 0 0 0 0,0 0 0 0 0,-1 0 1 0 0,-1-1-1 0 0,0 0 0 0 0,0 1 0 0 0,-2-2 0 0 0,0 1 0 0 0,0 0 0 0 0,-1 0 0 0 0,-1-2-81 0 0,0 15-29 0 0,0 0-1 0 0,-1 1 0 0 0,1-1 0 0 0,0 0 0 0 0,0 1 0 0 0,0-1 0 0 0,-1 0 1 0 0,1 1-1 0 0,0-1 0 0 0,-1 1 0 0 0,1-1 0 0 0,0 0 0 0 0,-1 1 1 0 0,1-1-1 0 0,-1 1 0 0 0,1-1 0 0 0,-1 1 0 0 0,1-1 0 0 0,-1 1 1 0 0,0 0-1 0 0,1-1 0 0 0,-1 1 0 0 0,1-1 0 0 0,-1 1 0 0 0,0 0 1 0 0,1 0-1 0 0,-1-1 0 0 0,0 1 0 0 0,1 0 0 0 0,-1 0 0 0 0,0 0 1 0 0,1 0-1 0 0,-1 0 0 0 0,0 0 0 0 0,0 0 0 0 0,1 0 0 0 0,-1 0 0 0 0,0 0 1 0 0,1 0-1 0 0,-1 1 0 0 0,0-1 0 0 0,1 0 0 0 0,-1 0 0 0 0,0 1 1 0 0,1-1-1 0 0,-1 0 0 0 0,1 1 0 0 0,-1-1 0 0 0,0 1 0 0 0,1-1 1 0 0,-1 0-1 0 0,1 1 0 0 0,-1-1 0 0 0,1 1 0 0 0,0 0 0 0 0,-1-1 30 0 0,-2 29-2547 0 0,5-18-4442 0 0,-1-7-5287 0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9153 424 4313 0 0,'0'0'1943'0'0,"0"0"-156"0"0,0 0 32 0 0,0 0 128 0 0,0 0-102 0 0,0 0-220 0 0,0 0-267 0 0,0 0-291 0 0,0 0-184 0 0,0 0-113 0 0,0 0-92 0 0,0 0-91 0 0,-8 0-44 0 0,4 0-466 0 0,0 0 37 0 0,1 0 0 0 0,-1 0 0 0 0,1 0 1 0 0,-1 0-1 0 0,1 0 0 0 0,0 1 0 0 0,-1 0 0 0 0,1 0 0 0 0,0 0 0 0 0,-1 0 1 0 0,1 0-1 0 0,0 1 0 0 0,0-1 0 0 0,0 1 0 0 0,0 0 0 0 0,0 0 0 0 0,-1 2-114 0 0,-5 4 359 0 0,2-2-228 0 0,-1 0-1 0 0,1 1 1 0 0,0 0-1 0 0,0 0 1 0 0,1 0 0 0 0,0 1-1 0 0,1 0 1 0 0,-1 1 0 0 0,1-1-1 0 0,1 1 1 0 0,0 0-1 0 0,0 0 1 0 0,1 0 0 0 0,0 1-1 0 0,0-1 1 0 0,1 1 0 0 0,1-1-1 0 0,-1 8-130 0 0,1-15 32 0 0,1 0 0 0 0,0 0 0 0 0,0 0 0 0 0,0 1 0 0 0,0-1 0 0 0,0 0 0 0 0,0 0 0 0 0,0 0 0 0 0,1 0 0 0 0,-1 0 0 0 0,1 0 0 0 0,-1 0 0 0 0,1 0 0 0 0,0 0 0 0 0,0 0 0 0 0,0 0 0 0 0,0 0 0 0 0,0 0 0 0 0,0-1 0 0 0,1 1 0 0 0,-1 0 0 0 0,1-1 0 0 0,-1 1 0 0 0,1-1 0 0 0,-1 0 0 0 0,1 1 0 0 0,0-1 0 0 0,0 0-1 0 0,0 0 1 0 0,-1 0 0 0 0,1 0 0 0 0,0 0 0 0 0,0-1 0 0 0,0 1 0 0 0,1-1 0 0 0,-1 1 0 0 0,0-1 0 0 0,0 0 0 0 0,0 1 0 0 0,0-1 0 0 0,0 0 0 0 0,1-1-32 0 0,11-1 111 0 0,-1-1 1 0 0,1-1-1 0 0,-1 0 0 0 0,0-1 0 0 0,0 0 1 0 0,-1-1-1 0 0,1-1 0 0 0,-1 0 0 0 0,-1 0 1 0 0,1-1-1 0 0,-1-1 0 0 0,-1 0 0 0 0,0 0 0 0 0,0-1 1 0 0,0-1-112 0 0,-1 3 16 0 0,171-175 334 0 0,-142 150-270 0 0,-31 66 38 0 0,-3 233 278 0 0,25 96-454 0 0,-28-319 54 0 0,-2 0 0 0 0,-1 0 0 0 0,-2 0 0 0 0,-2 0 0 0 0,-2-1 0 0 0,-2 0 0 0 0,-2 0 0 0 0,-1-1 0 0 0,-3-1 0 0 0,-1 0 0 0 0,-1-2 0 0 0,-3 0 0 0 0,-1-1 0 0 0,-12 14 4 0 0,33-50 3 0 0,-1 3 1 0 0,0 0 0 0 0,-1-1 1 0 0,0 1-1 0 0,0-1 1 0 0,0 0-1 0 0,0 0 0 0 0,0 0 1 0 0,-1-1-1 0 0,1 1 1 0 0,-1-1-1 0 0,0 1 0 0 0,1-1 1 0 0,-1-1-1 0 0,0 1 1 0 0,0 0-1 0 0,-1-1 0 0 0,1 0 1 0 0,-2 1-5 0 0,4-4 2 0 0,1 0 1 0 0,-1 0-1 0 0,1 0 0 0 0,-1 0 1 0 0,1 0-1 0 0,0 0 1 0 0,0 0-1 0 0,0 0 0 0 0,0 0 1 0 0,0 0-1 0 0,0-1 1 0 0,1 1-1 0 0,-1 0 1 0 0,1-1-1 0 0,-1 1 0 0 0,1 0 1 0 0,0-1-1 0 0,0 1 1 0 0,0-1-1 0 0,0 1 0 0 0,0 0 1 0 0,1-2-3 0 0,-1-1 5 0 0,2-32-18 0 0,2 0-1 0 0,2 1 1 0 0,1 0-1 0 0,1 0 1 0 0,2 0-1 0 0,2 1 1 0 0,13-27 13 0 0,-13 29-3 0 0,38-87-216 0 0,4 2-1 0 0,60-93 220 0 0,-38 88-1371 0 0,-49 83-1575 0 0,0 1-3635 0 0,-18 27-5298 0 0</inkml:trace>
  <inkml:trace contextRef="#ctx0" brushRef="#br0" timeOffset="309.705">9998 339 9090 0 0,'0'0'4821'0'0,"0"0"-2239"0"0,0 0-894 0 0,0 0-277 0 0,0 0-255 0 0,0 0-231 0 0,0 0-184 0 0,0 0-158 0 0,0 0-74 0 0,0 0-58 0 0,0 0-56 0 0,0 0-75 0 0,-34 33-72 0 0,-102 103-44 0 0,82-59 34 0 0,51-65-191 0 0,1-8-24 0 0,0 0-1 0 0,1 0 1 0 0,-1 0-1 0 0,1 0 1 0 0,0 1-1 0 0,1-1 1 0 0,-1 0-1 0 0,1 1 1 0 0,0-1 0 0 0,0 1-1 0 0,0-1 1 0 0,0 1-1 0 0,1-1 1 0 0,0 0-1 0 0,0 1 1 0 0,0-1-1 0 0,0 0 1 0 0,1 0-1 0 0,0 0 1 0 0,-1 0-1 0 0,2 0 1 0 0,-1 0-1 0 0,0 0 1 0 0,1-1-1 0 0,0 1 1 0 0,-1-1-1 0 0,1 0 1 0 0,1 1-1 0 0,-1-2 1 0 0,0 1-1 0 0,1 0 1 0 0,0-1-1 0 0,-1 1 1 0 0,1-1-1 0 0,0 0 1 0 0,0 0-1 0 0,0-1 1 0 0,0 1-1 0 0,1-1 1 0 0,-1 0-1 0 0,3 1-22 0 0,0-1 85 0 0,0 0 0 0 0,0 0 0 0 0,0-1-1 0 0,0 0 1 0 0,0 0 0 0 0,0-1 0 0 0,0 0-1 0 0,0 0 1 0 0,-1-1 0 0 0,1 1 0 0 0,0-1-1 0 0,-1-1 1 0 0,1 1 0 0 0,-1-1 0 0 0,0-1-1 0 0,0 1 1 0 0,0-1 0 0 0,0 0 0 0 0,-1 0-1 0 0,1 0 1 0 0,-1-1 0 0 0,0 0 0 0 0,-1 0-1 0 0,1 0 1 0 0,-1-1 0 0 0,0 0 0 0 0,0 1-1 0 0,-1-1 1 0 0,3-7-85 0 0,0 3 17 0 0,-1 0-1 0 0,0 0 0 0 0,-1-1 1 0 0,0 0-1 0 0,0 0 0 0 0,-1 0 1 0 0,-1 0-1 0 0,0 0 1 0 0,-1-1-1 0 0,0 1 0 0 0,0-1 1 0 0,-1 1-1 0 0,-1-1 1 0 0,0 1-1 0 0,0 0 0 0 0,-1-1 1 0 0,-1 1-1 0 0,0 0 0 0 0,-1 0 1 0 0,0 0-1 0 0,0 0-16 0 0,-33-18-1404 0 0,21 26-1586 0 0,1 2-3297 0 0,8 1-5893 0 0</inkml:trace>
  <inkml:trace contextRef="#ctx0" brushRef="#br0" timeOffset="864.639">9442 417 0 0 0,'0'0'105'0'0,"0"0"438"0"0,0 0 351 0 0,0 0 363 0 0,0 0 385 0 0,0 0 240 0 0,0 0-9 0 0,0 0-412 0 0,0 0-477 0 0,-2-11 822 0 0,-56-15 3012 0 0,32 25-4113 0 0,22 0-678 0 0,1-1 0 0 0,-1 2 0 0 0,1-1 0 0 0,-1 0 0 0 0,0 1 0 0 0,1 0 0 0 0,-1 0 0 0 0,0 0 0 0 0,0 0 0 0 0,1 0 0 0 0,-1 1 0 0 0,0 0 0 0 0,1 0 0 0 0,-1 0 0 0 0,1 0 0 0 0,-1 0 0 0 0,1 1 0 0 0,0-1 0 0 0,-1 1 0 0 0,1 0 0 0 0,0 0 1 0 0,0 0-1 0 0,0 1 0 0 0,0-1 0 0 0,1 1 0 0 0,-1-1 0 0 0,1 1 0 0 0,-1 0 0 0 0,1 0 0 0 0,0 0 0 0 0,0 0 0 0 0,0 2-27 0 0,-5 13-765 0 0,-1 4-1294 0 0,6-8-4529 0 0,2-10-2835 0 0</inkml:trace>
  <inkml:trace contextRef="#ctx0" brushRef="#br0" timeOffset="-2088.856">7111 71 7794 0 0,'0'0'1984'0'0,"0"0"-316"0"0,0 0-33 0 0,0 0 137 0 0,0 0 43 0 0,0 0-130 0 0,0 0-240 0 0,0 0-264 0 0,0 0-202 0 0,0 0-141 0 0,0 0-102 0 0,0 0-65 0 0,0 0-65 0 0,12-10-74 0 0,33-29-85 0 0,-45 39-423 0 0,0 0 0 0 0,0 0 0 0 0,0 1 0 0 0,0-1 0 0 0,0 0 0 0 0,0 1 0 0 0,0-1 0 0 0,0 0 0 0 0,0 1 0 0 0,0-1-1 0 0,0 0 1 0 0,0 1 0 0 0,0-1 0 0 0,0 0 0 0 0,0 0 0 0 0,0 1 0 0 0,0-1 0 0 0,0 0 0 0 0,0 1 0 0 0,0-1 0 0 0,1 0 0 0 0,-1 0 0 0 0,0 1 0 0 0,0-1 0 0 0,0 0 0 0 0,1 0-1 0 0,-1 1 1 0 0,0-1 0 0 0,0 0 0 0 0,0 0 0 0 0,1 0 0 0 0,-1 1 0 0 0,0-1 0 0 0,1 0 0 0 0,-1 0 0 0 0,0 0 0 0 0,0 0 0 0 0,1 0 0 0 0,-1 1 0 0 0,0-1 0 0 0,1 0 0 0 0,-1 0-1 0 0,0 0 1 0 0,1 0 0 0 0,-1 0 0 0 0,0 0 0 0 0,0 0 0 0 0,1 0 0 0 0,-1 0 0 0 0,0 0 0 0 0,1-1 0 0 0,-1 1 0 0 0,0 0 0 0 0,1 0 0 0 0,-1 0 0 0 0,0 0 0 0 0,0 0 0 0 0,1 0-1 0 0,-1-1-23 0 0,-13 82 1297 0 0,-21 199-474 0 0,23 32-693 0 0,-35-215-1059 0 0,41-74-1131 0 0,5-15-1298 0 0,3-3-3626 0 0,0-5-2013 0 0</inkml:trace>
  <inkml:trace contextRef="#ctx0" brushRef="#br0" timeOffset="-1702.586">7318 730 3225 0 0,'0'0'3659'0'0,"0"0"-1606"0"0,0 0-337 0 0,0 0 52 0 0,0 0-31 0 0,0 0-117 0 0,0 0-138 0 0,0 0-111 0 0,0 0-120 0 0,0 0-122 0 0,32 2-142 0 0,103 6-143 0 0,-57-23 200 0 0,-65 8-838 0 0,4-2-13 0 0,-1 0 1 0 0,1-1-1 0 0,-2-1 0 0 0,1-1 1 0 0,-2 0-1 0 0,1-1 0 0 0,-2 0 1 0 0,0-1-1 0 0,0-1 1 0 0,-1 0-1 0 0,2-6-193 0 0,-11 19 24 0 0,-1-1-1 0 0,0 0 1 0 0,0 1 0 0 0,0-1 0 0 0,0 0 0 0 0,-1 0-1 0 0,1 0 1 0 0,-1 0 0 0 0,0 0 0 0 0,1-1-1 0 0,-1 1 1 0 0,-1 0 0 0 0,1 0 0 0 0,-1-1-1 0 0,1 1 1 0 0,-1-1 0 0 0,0 1 0 0 0,0 0 0 0 0,0-1-1 0 0,-1 1 1 0 0,1 0 0 0 0,-1-1 0 0 0,0 1-1 0 0,1 0 1 0 0,-2-1 0 0 0,1 1 0 0 0,0 0-1 0 0,-1 0 1 0 0,1 0 0 0 0,-1 0 0 0 0,0 1 0 0 0,0-1-1 0 0,0 0 1 0 0,0 1 0 0 0,-1-1 0 0 0,1 1-1 0 0,-1 0 1 0 0,1-1 0 0 0,-1 1 0 0 0,0 1-1 0 0,0-1 1 0 0,0 0 0 0 0,0 1 0 0 0,0-1 0 0 0,0 1-1 0 0,0 0 1 0 0,0 0 0 0 0,-1 0 0 0 0,1 1-1 0 0,0-1 1 0 0,-4 0-24 0 0,-7 4-2 0 0,1 0 0 0 0,-1 1 1 0 0,1 1-1 0 0,0 0 0 0 0,1 0 0 0 0,-1 1 0 0 0,1 1 0 0 0,0 0 0 0 0,0 1 0 0 0,1 0 1 0 0,0 0-1 0 0,1 1 0 0 0,0 1 0 0 0,0 0 0 0 0,1 0 0 0 0,0 1 0 0 0,1 0 0 0 0,0 1 0 0 0,1 0 1 0 0,0 0-1 0 0,1 0 0 0 0,-2 6 2 0 0,5-13-5 0 0,0 1 0 0 0,0-1 0 0 0,0 0 1 0 0,0 1-1 0 0,1 0 0 0 0,0-1 0 0 0,1 1 0 0 0,-1 0 0 0 0,1 0 1 0 0,0 0-1 0 0,0 0 0 0 0,1 0 0 0 0,0 1 0 0 0,0-1 1 0 0,0 0-1 0 0,1 0 0 0 0,0 0 0 0 0,0 0 0 0 0,1 0 0 0 0,-1 0 1 0 0,1-1-1 0 0,0 1 0 0 0,1 0 0 0 0,0-1 0 0 0,0 1 1 0 0,0-1-1 0 0,0 0 0 0 0,1 0 0 0 0,0 0 0 0 0,0-1 0 0 0,4 5 5 0 0,1-3-15 0 0,0 0-1 0 0,1 0 1 0 0,-1-1-1 0 0,1 0 1 0 0,0-1-1 0 0,1 0 1 0 0,-1-1-1 0 0,1 0 1 0 0,-1-1-1 0 0,1 1 1 0 0,0-2-1 0 0,0 0 1 0 0,0 0-1 0 0,0-1 1 0 0,0-1-1 0 0,0 1 1 0 0,0-2-1 0 0,0 0 1 0 0,-1 0-1 0 0,1-1 1 0 0,-1 0-1 0 0,1-1 0 0 0,-1 0 1 0 0,0 0-1 0 0,4-3 16 0 0,69-29-2227 0 0,-57 23-1312 0 0,1 1-3873 0 0,-14 7-4318 0 0</inkml:trace>
  <inkml:trace contextRef="#ctx0" brushRef="#br0" timeOffset="-1206.66">8258 74 9810 0 0,'0'0'2198'0'0,"0"0"-164"0"0,0 0-159 0 0,0 0-142 0 0,0 0-156 0 0,0 0-188 0 0,0 0-166 0 0,0 0-138 0 0,0 0-153 0 0,0 0-163 0 0,0 0-137 0 0,0 0-141 0 0,0 0-65 0 0,4-12-17 0 0,9-37-33 0 0,-9 37-40 0 0,-4 12-33 0 0,0 0-14 0 0,-2 24 1496 0 0,-15 214-914 0 0,-32 195-613 0 0,41-286-419 0 0,14-158-4356 0 0,-6 3 3249 0 0,0-6-703 0 0,-3 4-3857 0 0,0 2-5883 0 0</inkml:trace>
  <inkml:trace contextRef="#ctx0" brushRef="#br0" timeOffset="-1026.473">7967 406 15003 0 0,'0'0'1651'0'0,"0"0"-407"0"0,0 0-90 0 0,0 0 60 0 0,0 0 15 0 0,0 0 10 0 0,0 0-140 0 0,0 0-165 0 0,0 0-138 0 0,0 0-121 0 0,33-5-134 0 0,103-12-106 0 0,117-8 224 0 0,-157 24-6197 0 0,-80 1-3626 0 0</inkml:trace>
  <inkml:trace contextRef="#ctx0" brushRef="#br0" timeOffset="-4468.96">4678 229 10098 0 0,'0'0'1811'0'0,"0"0"-316"0"0,0 0-85 0 0,0 0 66 0 0,0 0-4 0 0,0 0-122 0 0,0 0-280 0 0,0 0-310 0 0,0 0-229 0 0,0 0-129 0 0,0 0-52 0 0,0 0 10 0 0,0 0 20 0 0,-8 4 1414 0 0,7 121 1422 0 0,-16 14-2466 0 0,7 93-249 0 0,-19-106-521 0 0,21-120-4010 0 0,4-11-1744 0 0,2-3-3355 0 0,2 4-1144 0 0</inkml:trace>
  <inkml:trace contextRef="#ctx0" brushRef="#br0" timeOffset="-4193.12">4337 593 10578 0 0,'0'0'2283'0'0,"0"0"-940"0"0,0 0-280 0 0,0 0 167 0 0,0 0 162 0 0,0 0 18 0 0,0 0-167 0 0,0 0-203 0 0,0 0-116 0 0,0 0-102 0 0,0 0-93 0 0,33-5-114 0 0,105-18-128 0 0,112-11 478 0 0,-139 9-4152 0 0,-92 20-5638 0 0,-14 2-2798 0 0</inkml:trace>
  <inkml:trace contextRef="#ctx0" brushRef="#br0" timeOffset="-3706.876">4972 229 13339 0 0,'0'0'1131'0'0,"0"0"-394"0"0,0 0-3 0 0,0 0 253 0 0,0 0 245 0 0,0 0 80 0 0,0 0-214 0 0,0 0-297 0 0,0 0-130 0 0,0 0-36 0 0,0 0-35 0 0,0 0-27 0 0,1 33-90 0 0,0 102-97 0 0,-17 20 507 0 0,-1 82-266 0 0,18-236-616 0 0,0 1 0 0 0,0-1 0 0 0,0 1 1 0 0,0-1-1 0 0,0 0 0 0 0,0 1 0 0 0,0-1 0 0 0,1 0 1 0 0,-1 0-1 0 0,0 0 0 0 0,1 0 0 0 0,-1 0 0 0 0,1 0 0 0 0,-1 0 1 0 0,1 0-1 0 0,0 0 0 0 0,-1-1 0 0 0,1 1 0 0 0,0-1 1 0 0,-1 1-1 0 0,1-1 0 0 0,0 0 0 0 0,0 0 0 0 0,-1 0 0 0 0,1 0 1 0 0,0 0-1 0 0,0 0 0 0 0,0 0 0 0 0,-1 0 0 0 0,1-1 0 0 0,0 1 1 0 0,-1-1-1 0 0,1 1 0 0 0,0-1 0 0 0,-1 0 0 0 0,1 0 1 0 0,-1 1-1 0 0,1-1 0 0 0,-1 0 0 0 0,1 0 0 0 0,-1-1 0 0 0,0 1 1 0 0,1 0-1 0 0,-1 0 0 0 0,0-1 0 0 0,0 1 0 0 0,1-2-11 0 0,188-128 770 0 0,-189 130-766 0 0,0-1 0 0 0,-1 1 0 0 0,1 0 1 0 0,0 0-1 0 0,0 0 0 0 0,0 0 0 0 0,0 0 1 0 0,0 0-1 0 0,0 0 0 0 0,1 0 0 0 0,-1 0 0 0 0,0 0 1 0 0,0 0-1 0 0,1 1 0 0 0,-1-1 0 0 0,0 1 0 0 0,1-1 1 0 0,-1 1-1 0 0,1-1 0 0 0,-1 1 0 0 0,0 0 0 0 0,1-1 1 0 0,-1 1-1 0 0,1 0 0 0 0,-1 0 0 0 0,1 0 0 0 0,-1 1 1 0 0,1-1-1 0 0,-1 0 0 0 0,1 0 0 0 0,-1 1 0 0 0,1-1 1 0 0,-1 1-1 0 0,0-1 0 0 0,1 1 0 0 0,-1 0 0 0 0,0-1 1 0 0,0 1-1 0 0,1 0 0 0 0,-1 0 0 0 0,0 0 0 0 0,0 0 1 0 0,0 0-1 0 0,0 0 0 0 0,0 0 0 0 0,0 0 1 0 0,0 1-1 0 0,-1-1 0 0 0,1 0 0 0 0,0 0 0 0 0,-1 1 1 0 0,1-1-1 0 0,0 1 0 0 0,-1-1 0 0 0,0 0 0 0 0,1 1 1 0 0,-1-1-1 0 0,0 1 0 0 0,0-1-4 0 0,1 209 523 0 0,-1-209-578 0 0,0 0 0 0 0,0 1 0 0 0,0-1 0 0 0,0 0 1 0 0,1 0-1 0 0,-1 1 0 0 0,0-1 0 0 0,1 0 0 0 0,-1 0 0 0 0,1 1 1 0 0,-1-1-1 0 0,1 0 0 0 0,0 0 0 0 0,-1 0 0 0 0,1 0 0 0 0,0 0 1 0 0,0 0-1 0 0,0 0 0 0 0,0 0 0 0 0,0 0 0 0 0,0-1 0 0 0,0 1 1 0 0,0 0-1 0 0,0-1 0 0 0,0 1 0 0 0,0 0 0 0 0,0-1 1 0 0,1 1-1 0 0,-1-1 0 0 0,0 0 0 0 0,0 1 0 0 0,1-1 0 0 0,-1 0 1 0 0,0 0-1 0 0,1 0 0 0 0,-1 0 0 0 0,0 0 0 0 0,0 0 0 0 0,1 0 1 0 0,-1 0-1 0 0,0-1 0 0 0,1 1 0 0 0,-1 0 0 0 0,0-1 0 0 0,0 1 1 0 0,0-1-1 0 0,0 1 0 0 0,1-1 0 0 0,-1 0 0 0 0,0 1 0 0 0,0-1 1 0 0,0 0-1 0 0,0 0 55 0 0,4-4-1293 0 0,2-1-3472 0 0,-5 3-4438 0 0</inkml:trace>
  <inkml:trace contextRef="#ctx0" brushRef="#br0" timeOffset="-3320.703">5510 811 10602 0 0,'0'0'1843'0'0,"0"0"-90"0"0,0 0 170 0 0,0 0-91 0 0,0 0-230 0 0,0 0-227 0 0,0 0-266 0 0,0 0-192 0 0,0 0-148 0 0,0 0-102 0 0,0 0-84 0 0,0 0-83 0 0,27-9-81 0 0,85-30-111 0 0,-110 39-286 0 0,1-1 1 0 0,-1 1-1 0 0,1-1 1 0 0,0 0 0 0 0,-1 1-1 0 0,1-1 1 0 0,-1 0-1 0 0,1 0 1 0 0,-1-1-1 0 0,0 1 1 0 0,1-1 0 0 0,-1 1-1 0 0,0-1 1 0 0,0 1-1 0 0,0-1 1 0 0,0 0 0 0 0,0 0-1 0 0,-1 0 1 0 0,1 0-1 0 0,-1-1 1 0 0,1 1 0 0 0,-1 0-1 0 0,1-2-22 0 0,3-7 138 0 0,19-59 567 0 0,-24 69-698 0 0,0-1-1 0 0,1 0 1 0 0,-1 0 0 0 0,0 0 0 0 0,0 1 0 0 0,0-1-1 0 0,0 0 1 0 0,0 0 0 0 0,-1 0 0 0 0,1 1 0 0 0,0-1-1 0 0,-1 0 1 0 0,1 0 0 0 0,-1 1 0 0 0,0-1 0 0 0,0 0-1 0 0,0 1 1 0 0,1-1 0 0 0,-2 1 0 0 0,1-1 0 0 0,0 1-1 0 0,0-1 1 0 0,0 1 0 0 0,0 0 0 0 0,-1 0-1 0 0,1-1 1 0 0,-1 1 0 0 0,1 0 0 0 0,-1 0 0 0 0,1 1-1 0 0,-1-1 1 0 0,0 0 0 0 0,1 0 0 0 0,-1 1 0 0 0,0-1-1 0 0,0 1 1 0 0,1-1 0 0 0,-2 1-7 0 0,-8 1-9 0 0,-1 0 0 0 0,1 0 1 0 0,-1 1-1 0 0,1 1 0 0 0,0 0 0 0 0,-1 0 1 0 0,2 1-1 0 0,-1 1 0 0 0,0 0 0 0 0,1 0 0 0 0,0 1 1 0 0,0 0-1 0 0,1 1 0 0 0,-1 0 0 0 0,1 0 1 0 0,1 1-1 0 0,0 0 0 0 0,0 1 0 0 0,0 0 1 0 0,1 0-1 0 0,1 1 0 0 0,-1-1 0 0 0,2 2 0 0 0,-1-1 1 0 0,1 0-1 0 0,0 4 9 0 0,3-11-2 0 0,1 1-1 0 0,0-1 1 0 0,0 1 0 0 0,0 0-1 0 0,0 0 1 0 0,0 0-1 0 0,1 0 1 0 0,0 0 0 0 0,-1-1-1 0 0,1 1 1 0 0,1 0 0 0 0,-1 0-1 0 0,1 0 1 0 0,-1 0 0 0 0,1 0-1 0 0,0-1 1 0 0,1 1 0 0 0,-1 0-1 0 0,1-1 1 0 0,-1 1 0 0 0,1-1-1 0 0,0 1 1 0 0,0-1 0 0 0,1 0-1 0 0,-1 0 1 0 0,1 0 0 0 0,-1 0-1 0 0,1 0 1 0 0,0-1 0 0 0,0 1-1 0 0,0-1 1 0 0,1 0 0 0 0,1 2 2 0 0,13 2-235 0 0,-1 0 1 0 0,1-1 0 0 0,0-1 0 0 0,0-1 0 0 0,1-1 0 0 0,-1 0 0 0 0,0-1 0 0 0,1-1 0 0 0,-1-1 0 0 0,10-1 234 0 0,17-6-3403 0 0,-17-2-5865 0 0,-14 6-2813 0 0</inkml:trace>
  <inkml:trace contextRef="#ctx0" brushRef="#br0" timeOffset="-2909.844">5791 881 5913 0 0,'0'0'3086'0'0,"0"0"-847"0"0,0 0-373 0 0,0 0-152 0 0,0 0-63 0 0,0 0-15 0 0,0 0-58 0 0,0 0-131 0 0,0 0-263 0 0,0 0-252 0 0,0 0-182 0 0,0 0-121 0 0,0 0-109 0 0,24-17-80 0 0,72-52-74 0 0,7-36 877 0 0,-57 56-987 0 0,-46 49-263 0 0,0 0-15 0 0,-16 66-128 0 0,15-62 152 0 0,1-1-1 0 0,0 1 1 0 0,0 0-1 0 0,0-1 1 0 0,0 1-1 0 0,0 0 1 0 0,1-1-1 0 0,-1 1 1 0 0,1 0-1 0 0,0-1 1 0 0,0 1-1 0 0,1-1 1 0 0,-1 0-1 0 0,1 1 1 0 0,-1-1-1 0 0,1 0 1 0 0,0 0-1 0 0,0 0 1 0 0,1 0-1 0 0,-1 0 1 0 0,0 0-1 0 0,1-1 1 0 0,0 1-1 0 0,0-1 1 0 0,0 0 0 0 0,0 0-1 0 0,0 0 1 0 0,0 0-1 0 0,0 0 1 0 0,1-1-1 0 0,-1 1 1 0 0,1-1-1 0 0,-1 0 1 0 0,1 0-1 0 0,-1 0 1 0 0,1-1-1 0 0,2 1-1 0 0,1-1 104 0 0,1 0-1 0 0,0-1 1 0 0,-1 0-1 0 0,1 0 1 0 0,-1-1-1 0 0,0 1 1 0 0,1-2-1 0 0,-1 1 1 0 0,0-1-1 0 0,0 0 1 0 0,0-1-1 0 0,-1 1 1 0 0,1-2-1 0 0,-1 1 1 0 0,0 0 0 0 0,1-2-104 0 0,1 0 34 0 0,0-1 0 0 0,-1 0 0 0 0,0 0 0 0 0,0-1 0 0 0,0 0 0 0 0,-1 0 0 0 0,0-1 0 0 0,0 0 1 0 0,-1 0-1 0 0,-1 0 0 0 0,1 0 0 0 0,2-10-34 0 0,9-6-1844 0 0,-8 15-2209 0 0,-3 5-1522 0 0,-1 1-7137 0 0</inkml:trace>
  <inkml:trace contextRef="#ctx0" brushRef="#br0" timeOffset="-6769.05">1707 678 6305 0 0,'0'0'1691'0'0,"0"0"-268"0"0,0 0 8 0 0,0 0 196 0 0,0 0 120 0 0,0 0-144 0 0,0 0-337 0 0,0 0-327 0 0,0 0-219 0 0,0 0 12 0 0,0 0 44 0 0,0 0-2 0 0,0 0-75 0 0,0 14-165 0 0,-1 108 309 0 0,-19 14-119 0 0,14-105-24 0 0,3-25 731 0 0,1-22-488 0 0,7-20-823 0 0,1 0-1 0 0,1 0 1 0 0,2 1 0 0 0,2 0-1 0 0,1 1 1 0 0,2 0-1 0 0,1 1 1 0 0,10-15-120 0 0,-24 45 9 0 0,117-176 502 0 0,-118 179-515 0 0,0 0 0 0 0,0 0 0 0 0,0 1 1 0 0,0-1-1 0 0,-1 0 0 0 0,1 0 0 0 0,1 0 0 0 0,-1 1 1 0 0,0-1-1 0 0,0 0 0 0 0,0 0 0 0 0,0 1 1 0 0,0-1-1 0 0,0 0 0 0 0,0 0 0 0 0,0 1 0 0 0,0-1 1 0 0,0 0-1 0 0,0 0 0 0 0,1 0 0 0 0,-1 1 1 0 0,0-1-1 0 0,0 0 0 0 0,0 0 0 0 0,0 0 0 0 0,1 0 1 0 0,-1 1-1 0 0,0-1 0 0 0,0 0 0 0 0,0 0 0 0 0,1 0 1 0 0,-1 0-1 0 0,0 0 0 0 0,0 0 0 0 0,1 0 1 0 0,-1 0-1 0 0,0 0 0 0 0,0 1 0 0 0,0-1 0 0 0,1 0 1 0 0,-1 0-1 0 0,0 0 0 0 0,0 0 0 0 0,1 0 0 0 0,-1 0 1 0 0,0-1-1 0 0,0 1 0 0 0,1 0 0 0 0,-1 0 1 0 0,0 0-1 0 0,0 0 0 0 0,1 0 0 0 0,-1 0 0 0 0,0 0 1 0 0,0 0-1 0 0,0-1 0 0 0,1 1 0 0 0,-1 0 1 0 0,0 0-1 0 0,0 0 4 0 0,2 9-49 0 0,5 40-6 0 0,1-3-1458 0 0,2-16-4594 0 0,-9-26 974 0 0,-1-1-5663 0 0</inkml:trace>
  <inkml:trace contextRef="#ctx0" brushRef="#br0" timeOffset="-6441.645">2084 700 3393 0 0,'0'0'2588'0'0,"0"0"101"0"0,0 0-47 0 0,0 0-170 0 0,0 0-295 0 0,0 0-366 0 0,0 0-299 0 0,0 0-249 0 0,0 0-240 0 0,32-8-203 0 0,99-28-148 0 0,-72 8 342 0 0,-57 27-960 0 0,1-1 0 0 0,-1 1 0 0 0,0-1 0 0 0,0 0 0 0 0,0 1 1 0 0,0-1-1 0 0,0 0 0 0 0,0 0 0 0 0,-1 0 0 0 0,1 0 0 0 0,0 0 0 0 0,-1-1 0 0 0,0 1 0 0 0,0 0 1 0 0,0-1-1 0 0,0 1 0 0 0,0-1 0 0 0,0 0 0 0 0,0 1 0 0 0,-1-1 0 0 0,1 1 0 0 0,-1-1 1 0 0,0 0-1 0 0,0 1 0 0 0,0-1 0 0 0,0 0 0 0 0,0 1 0 0 0,-1-1 0 0 0,1 0 0 0 0,-1 1 0 0 0,0-1 1 0 0,1 1-1 0 0,-1-1 0 0 0,0 1 0 0 0,-1-1 0 0 0,1 1 0 0 0,0 0 0 0 0,-1 0 0 0 0,1-1 1 0 0,-1 1-1 0 0,0 0 0 0 0,0 0 0 0 0,1 0 0 0 0,-1 1 0 0 0,-1-1 0 0 0,1 0 0 0 0,0 1 0 0 0,0 0 1 0 0,-1-1-1 0 0,1 1 0 0 0,0 0 0 0 0,-1 0 0 0 0,1 0 0 0 0,-1 0 0 0 0,0 1 0 0 0,1-1 1 0 0,-3 0-56 0 0,-7 1 10 0 0,-70 15-91 0 0,71-9 61 0 0,0 0 0 0 0,1 0 0 0 0,-1 1 0 0 0,1 1 0 0 0,1-1 0 0 0,0 2 0 0 0,0-1 0 0 0,0 1 0 0 0,1 1 0 0 0,0-1 1 0 0,1 1-1 0 0,0 1 0 0 0,1-1 0 0 0,0 1 0 0 0,0 0 0 0 0,2 1 0 0 0,-1-1 0 0 0,1 1 0 0 0,1 0 0 0 0,0 0 0 0 0,1 0 0 0 0,0 1 0 0 0,1-1 0 0 0,0 0 0 0 0,1 10 21 0 0,2-18-8 0 0,0 1 0 0 0,1-1 0 0 0,-1 1 0 0 0,1-1-1 0 0,0 0 1 0 0,0 0 0 0 0,1 0 0 0 0,-1 0 0 0 0,1-1 0 0 0,0 0 0 0 0,0 1 0 0 0,0-1-1 0 0,0-1 1 0 0,0 1 0 0 0,1 0 0 0 0,-1-1 0 0 0,1 0 0 0 0,0 0 0 0 0,0-1 0 0 0,0 1-1 0 0,0-1 1 0 0,2 0 8 0 0,6 1-179 0 0,-1 0 0 0 0,1-1 0 0 0,0-1 1 0 0,-1 0-1 0 0,1 0 0 0 0,0-2 0 0 0,-1 0 0 0 0,1 0 0 0 0,-1-1 0 0 0,1 0 0 0 0,5-3 179 0 0,32-13-3655 0 0,-3-1-3933 0 0,-29 14-3697 0 0</inkml:trace>
  <inkml:trace contextRef="#ctx0" brushRef="#br0" timeOffset="-6111.9">2877 490 11242 0 0,'0'0'2462'0'0,"0"0"-552"0"0,0 0-271 0 0,0 0-143 0 0,0 0-133 0 0,0 0-140 0 0,0 0-203 0 0,-33 14-193 0 0,-103 42-153 0 0,122-51-573 0 0,-63 37 1154 0 0,71-36-1158 0 0,5-6-86 0 0,0 1 0 0 0,-1-1 0 0 0,1 1 0 0 0,0 0 0 0 0,0-1 0 0 0,0 1 1 0 0,1 0-1 0 0,-1 0 0 0 0,0 0 0 0 0,0 0 0 0 0,0 0 0 0 0,1 0 0 0 0,-1 0 0 0 0,0 0 0 0 0,1 0 0 0 0,-1 0 0 0 0,1 0 0 0 0,-1 0 0 0 0,1 0 0 0 0,-1 1 0 0 0,1-1 0 0 0,0 0 0 0 0,0 0 0 0 0,0 0 0 0 0,0 1 0 0 0,0-1 0 0 0,0 0 0 0 0,0 0 0 0 0,0 1 0 0 0,0-1 0 0 0,0 0 0 0 0,1 0 0 0 0,-1 0 0 0 0,0 1 0 0 0,1-1 0 0 0,-1 0 0 0 0,1 0 0 0 0,0 0 0 0 0,-1 0 0 0 0,1 0 0 0 0,0 0 0 0 0,-1 0 0 0 0,1 0 0 0 0,0 0 0 0 0,0 0 0 0 0,0-1 0 0 0,0 1 0 0 0,0 0 0 0 0,0 0 0 0 0,0-1 0 0 0,0 1 0 0 0,0-1 0 0 0,0 1 0 0 0,1-1 0 0 0,-1 1 0 0 0,0-1 0 0 0,0 0 0 0 0,0 1-11 0 0,63 15 165 0 0,-58-16-156 0 0,0 0-1 0 0,0 1 1 0 0,0 0-1 0 0,0 0 1 0 0,0 0-1 0 0,0 1 1 0 0,0 0-1 0 0,-1 0 1 0 0,1 1-1 0 0,-1-1 1 0 0,0 1-1 0 0,0 0 1 0 0,0 1-1 0 0,0-1 1 0 0,0 1-1 0 0,-1 0 0 0 0,1 0 1 0 0,-1 0-1 0 0,0 1 1 0 0,3 3-9 0 0,-6-3 31 0 0,0 0-1 0 0,1 1 1 0 0,-2-1-1 0 0,1 0 1 0 0,-1 1 0 0 0,1-1-1 0 0,-2 0 1 0 0,1 0-1 0 0,0 1 1 0 0,-1-1 0 0 0,0 0-1 0 0,0 1 1 0 0,-1-1-1 0 0,0 0 1 0 0,1 0 0 0 0,-2 0-1 0 0,1-1 1 0 0,0 1 0 0 0,-1 0-1 0 0,0-1 1 0 0,-3 4-31 0 0,-5 5 75 0 0,0 0 0 0 0,0-1 1 0 0,-2 0-1 0 0,0-1 1 0 0,0 0-1 0 0,-1-1 0 0 0,0 0 1 0 0,-9 3-76 0 0,17-9-6 0 0,-1 0 1 0 0,1-1 0 0 0,-1 0-1 0 0,0 0 1 0 0,0 0 0 0 0,0-1-1 0 0,0 0 1 0 0,0-1 0 0 0,0 1-1 0 0,-1-2 1 0 0,1 1 0 0 0,0-1-1 0 0,-1 0 1 0 0,1 0 0 0 0,-4-1 5 0 0,9 0-99 0 0,1 0 1 0 0,0 0 0 0 0,-1 0 0 0 0,1 0 0 0 0,0-1 0 0 0,0 1 0 0 0,0 0 0 0 0,0-1 0 0 0,0 1 0 0 0,0-1-1 0 0,0 1 1 0 0,0-1 0 0 0,1 1 0 0 0,-1-1 0 0 0,1 1 0 0 0,-1-1 0 0 0,1 0 0 0 0,-1 1 0 0 0,1-1-1 0 0,0 0 1 0 0,0 1 0 0 0,0-1 0 0 0,0 0 0 0 0,0 1 0 0 0,0-1 0 0 0,0 0 0 0 0,1 1 0 0 0,-1-1 0 0 0,1 0-1 0 0,-1 1 1 0 0,1-1 0 0 0,-1 0 98 0 0,11-32-7440 0 0,-7 23-1411 0 0</inkml:trace>
  <inkml:trace contextRef="#ctx0" brushRef="#br0" timeOffset="-5845.89">3238 251 15667 0 0,'0'0'1379'0'0,"0"0"-228"0"0,0 0 41 0 0,0 0 170 0 0,0 0 101 0 0,0 0-43 0 0,0 0-193 0 0,0 0-273 0 0,0 0-263 0 0,0 0-175 0 0,0 0-107 0 0,4 37-89 0 0,9 116-85 0 0,-23-50 73 0 0,-48 178-207 0 0,58-268-292 0 0,-2 12-404 0 0,-10-18-4121 0 0,2-8-5418 0 0,4-2-1577 0 0</inkml:trace>
  <inkml:trace contextRef="#ctx0" brushRef="#br0" timeOffset="-5679.383">2923 590 15883 0 0,'0'0'2372'0'0,"0"0"-1003"0"0,0 0-578 0 0,0 0-127 0 0,0 0 48 0 0,0 0 86 0 0,0 0-27 0 0,0 0-198 0 0,0 0-125 0 0,0 0-94 0 0,32-1-77 0 0,102-1-33 0 0,189-10-756 0 0,-278 8-655 0 0,-17 1-2508 0 0,-4-1-6865 0 0</inkml:trace>
  <inkml:trace contextRef="#ctx0" brushRef="#br0" timeOffset="-5240.247">3833 836 7402 0 0,'0'0'4062'0'0,"0"0"-2251"0"0,0 0-940 0 0,0 0-134 0 0,0 0 162 0 0,0 0 291 0 0,0 0 282 0 0,0 0 62 0 0,0 0-147 0 0,0 0-277 0 0,0 0-321 0 0,0 0-269 0 0,0 0-178 0 0,-9 27-95 0 0,-27 85-61 0 0,0-52-12 0 0,24-49-164 0 0,-23 24-253 0 0,14-15-3401 0 0,15-16-1366 0 0,2-4-6315 0 0</inkml:trace>
  <inkml:trace contextRef="#ctx0" brushRef="#br0" timeOffset="-7678.893">241 719 4089 0 0,'0'0'1523'0'0,"0"0"41"0"0,0 0 166 0 0,0 0 206 0 0,0 0 74 0 0,0 0-155 0 0,0 0-273 0 0,0 0-302 0 0,0 0-281 0 0,0 0-178 0 0,0 0-100 0 0,0 0-93 0 0,-33 11-97 0 0,-101 36-69 0 0,83-12 110 0 0,48-28-456 0 0,1-5-67 0 0,0 0 0 0 0,0 1 0 0 0,0 0-1 0 0,0-1 1 0 0,1 1 0 0 0,-1 0 0 0 0,1 0-1 0 0,0-1 1 0 0,0 1 0 0 0,0 0 0 0 0,0 0-1 0 0,0 1 1 0 0,1-1 0 0 0,-1 0 0 0 0,1 0-1 0 0,0 0 1 0 0,0 0 0 0 0,0 0 0 0 0,1 0-1 0 0,-1 1 1 0 0,1-1 0 0 0,-1 0 0 0 0,1 0-1 0 0,0 0 1 0 0,0 0 0 0 0,0-1 0 0 0,1 1-1 0 0,-1 0 1 0 0,1 0 0 0 0,-1-1 0 0 0,1 1-1 0 0,0-1 1 0 0,0 1 0 0 0,0-1 0 0 0,1 0-1 0 0,-1 0 1 0 0,0 0 0 0 0,1 0-1 0 0,-1 0 1 0 0,1 0 0 0 0,0-1 0 0 0,0 1-1 0 0,-1-1 1 0 0,1 0 0 0 0,0 0 0 0 0,0 0-1 0 0,0 0 1 0 0,0 0 0 0 0,3 0-49 0 0,5-3 111 0 0,-1-1 0 0 0,1 0 0 0 0,-1 0 0 0 0,0-1 0 0 0,0 0-1 0 0,-1-1 1 0 0,1 0 0 0 0,-1 0 0 0 0,0-1 0 0 0,0 0 0 0 0,-1-1 0 0 0,0 0 0 0 0,0 0 0 0 0,0-1 0 0 0,-1 0 0 0 0,3-4-111 0 0,47-41 228 0 0,-47 45-197 0 0,-9 7-32 0 0,-1-1 0 0 0,1 1 1 0 0,-1 0-1 0 0,1 0 0 0 0,-1 0 1 0 0,1 0-1 0 0,0 0 0 0 0,-1 0 1 0 0,1 0-1 0 0,0 0 0 0 0,0 0 1 0 0,0 0-1 0 0,0 0 0 0 0,0 1 0 0 0,0-1 1 0 0,0 0-1 0 0,0 1 0 0 0,0-1 1 0 0,0 0-1 0 0,0 1 0 0 0,0-1 1 0 0,0 1-1 0 0,1 0 0 0 0,-1-1 1 0 0,0 1-1 0 0,0 0 0 0 0,1 0 0 0 0,-1 0 1 0 0,0 0-1 0 0,0 0 0 0 0,1 0 1 0 0,-1 0-1 0 0,0 0 0 0 0,0 0 1 0 0,0 1-1 0 0,1-1 0 0 0,-1 0 0 0 0,0 1 1 0 0,0-1-1 0 0,0 1 0 0 0,0 0 1 0 0,0-1-1 0 0,0 1 0 0 0,0 0 1 0 0,0-1-1 0 0,0 1 0 0 0,0 0 1 0 0,0 0-1 0 0,0 0 0 0 0,0 0 0 0 0,-1 0 1 0 0,1 0-1 0 0,0 0 0 0 0,-1 0 1 0 0,1 0-1 0 0,0 1 1 0 0,8 40 28 0 0,-6-26-9 0 0,0 0 1 0 0,1 0-1 0 0,1-1 0 0 0,0 1 0 0 0,1-1 1 0 0,0 0-1 0 0,2 0 0 0 0,0-1 0 0 0,3 4-19 0 0,-7-15 16 0 0,0 1 0 0 0,1-1 0 0 0,0 0 0 0 0,-1 0 0 0 0,1 0 0 0 0,0-1 0 0 0,0 0 0 0 0,1 0 0 0 0,-1 0 0 0 0,0 0 0 0 0,1-1 0 0 0,-1 0 0 0 0,1 0 0 0 0,-1-1 0 0 0,1 1 0 0 0,-1-1 0 0 0,1 0 1 0 0,-1-1-1 0 0,1 1 0 0 0,-1-1 0 0 0,1 0 0 0 0,-1-1 0 0 0,1 1 0 0 0,-1-1 0 0 0,0 0 0 0 0,2-2-16 0 0,19-13 130 0 0,-2-1 1 0 0,0-2 0 0 0,-1-1-1 0 0,-1 0 1 0 0,-1-2 0 0 0,0 0-1 0 0,-2-1 1 0 0,-1-1 0 0 0,1-6-131 0 0,-18 30 4 0 0,26-37 45 0 0,-3-2-1 0 0,-1 0 1 0 0,-2-1 0 0 0,-2-1-1 0 0,-2-1 1 0 0,-2-1 0 0 0,-1 0 0 0 0,-3-1-1 0 0,-1 0 1 0 0,-3-1 0 0 0,-1 1 0 0 0,-2-2-1 0 0,-3-13-48 0 0,-1 50 6 0 0,1 1 17 0 0,0-1-1 0 0,-1 0 1 0 0,-1 0-1 0 0,0 0 0 0 0,0 1 1 0 0,-1-1-1 0 0,0 0 1 0 0,0 1-1 0 0,-1 0 0 0 0,0-1 1 0 0,-1 1-1 0 0,0 0 1 0 0,-2-2-23 0 0,5 10 1 0 0,0 1 0 0 0,0 0 0 0 0,0 0 0 0 0,1 0 0 0 0,-1 0 1 0 0,0 0-1 0 0,0 0 0 0 0,0 0 0 0 0,0 0 0 0 0,1 1 0 0 0,-1-1 1 0 0,0 0-1 0 0,0 0 0 0 0,1 1 0 0 0,-1-1 0 0 0,0 0 0 0 0,0 1 1 0 0,1-1-1 0 0,-1 1 0 0 0,0-1 0 0 0,1 1 0 0 0,-1-1 0 0 0,0 1 1 0 0,1-1-1 0 0,-1 1 0 0 0,1 0 0 0 0,-1-1 0 0 0,1 1 0 0 0,-1 0 1 0 0,1-1-1 0 0,0 1 0 0 0,-1 0 0 0 0,1 0 0 0 0,0-1 0 0 0,0 1 1 0 0,-1 0-1 0 0,1 0 0 0 0,0 0 0 0 0,0-1 0 0 0,0 1 0 0 0,0 0 1 0 0,0 0-1 0 0,0 0 0 0 0,0-1 0 0 0,0 1 0 0 0,1 0 0 0 0,-1 0 1 0 0,0 0-2 0 0,-2 5 12 0 0,-11 41-2 0 0,1 1 0 0 0,3 1 0 0 0,2 0 0 0 0,2 0 1 0 0,2 0-1 0 0,2 1 0 0 0,3-1 0 0 0,2 4-10 0 0,48 393 104 0 0,-43-369-152 0 0,-9-76 65 0 0,0-1-9 0 0,0 0-18 0 0,0 0-1 0 0,0 0-8 0 0,0 0-23 0 0,0 0-30 0 0,-38-38-1815 0 0,-5-35-3111 0 0,21 22-4905 0 0,17 32-1533 0 0</inkml:trace>
  <inkml:trace contextRef="#ctx0" brushRef="#br0" timeOffset="-7510.353">620 465 9010 0 0,'0'0'3157'0'0,"0"0"-844"0"0,0 0-736 0 0,0 0-428 0 0,0 0-215 0 0,0 0-30 0 0,0 0 30 0 0,0 0-8 0 0,0 0-29 0 0,0 0-74 0 0,0 0-119 0 0,0 0-120 0 0,0 0-81 0 0,26-2-58 0 0,81-5-78 0 0,115 8 441 0 0,-196-1-1215 0 0,73-1 13 0 0,-35-2-6926 0 0,-46 0-4473 0 0</inkml:trace>
  <inkml:trace contextRef="#ctx0" brushRef="#br0" timeOffset="23900.48">333 1606 12403 0 0,'0'0'1585'0'0,"0"0"-175"0"0,0 0-111 0 0,0 0 39 0 0,0 0 19 0 0,0 0-110 0 0,0 0-221 0 0,0 0-282 0 0,0 0-219 0 0,0 0-137 0 0,0 0-61 0 0,0 0 21 0 0,0 0 86 0 0,4 5 88 0 0,28 89 1197 0 0,-19 30-916 0 0,-5 0-1 0 0,-7 84-802 0 0,-2-127 72 0 0,-1-36 10 0 0,2-45-67 0 0,0 0 6 0 0,6-11 93 0 0,21-23-71 0 0,1 1 1 0 0,2 1 0 0 0,1 2-1 0 0,1 1 1 0 0,2 1-1 0 0,1 2 1 0 0,1 2 0 0 0,1 1-1 0 0,1 2 1 0 0,18-7-44 0 0,-48 24-2 0 0,1 0 0 0 0,0 1 0 0 0,-1 0 0 0 0,1 0 0 0 0,0 1 0 0 0,1 0 0 0 0,-1 1 0 0 0,0 0 0 0 0,0 1 0 0 0,1-1 0 0 0,-1 2 0 0 0,6 0 2 0 0,-11 2 5 0 0,-1-1 1 0 0,0 1-1 0 0,0 0 0 0 0,0 0 1 0 0,0 0-1 0 0,0 1 0 0 0,-1-1 1 0 0,1 1-1 0 0,-1 0 1 0 0,0-1-1 0 0,0 1 0 0 0,-1 0 1 0 0,1 0-1 0 0,-1 0 0 0 0,0 0 1 0 0,0 1-1 0 0,0-1 1 0 0,0 0-1 0 0,-1 0 0 0 0,1 1 1 0 0,-1-1-1 0 0,-1 0 0 0 0,1 1 1 0 0,0-1-1 0 0,-1 0 1 0 0,0 0-1 0 0,0 2-5 0 0,1-1 15 0 0,-4 7-1 0 0,1 0 1 0 0,-1-1-1 0 0,-1 1 0 0 0,0-1 0 0 0,-1 0 1 0 0,0 0-1 0 0,-1-1 0 0 0,0 1 1 0 0,0-2-1 0 0,-1 1 0 0 0,0-1 1 0 0,-1 0-1 0 0,0-1 0 0 0,-1 1 1 0 0,-8 5-15 0 0,0 2-23 0 0,0-1 0 0 0,-1-1 0 0 0,-1 0 0 0 0,0-1 0 0 0,-1-1 0 0 0,0-2 0 0 0,0 0 0 0 0,-1 0 0 0 0,-1-2 0 0 0,1-1 0 0 0,-1-1 0 0 0,-1-1 0 0 0,1-1 0 0 0,-6-1 23 0 0,28-2-57 0 0,0-1-1 0 0,0 0 0 0 0,-1 0 1 0 0,1 0-1 0 0,0-1 1 0 0,0 1-1 0 0,-1 0 1 0 0,1 0-1 0 0,0-1 0 0 0,0 1 1 0 0,0 0-1 0 0,0-1 1 0 0,0 0-1 0 0,0 1 0 0 0,-1-1 1 0 0,1 1-1 0 0,0-1 1 0 0,1 0-1 0 0,-1 0 0 0 0,0 0 1 0 0,0 0-1 0 0,0 1 1 0 0,0-1-1 0 0,1 0 1 0 0,-1 0-1 0 0,0-1 0 0 0,1 1 1 0 0,-1 0-1 0 0,1 0 1 0 0,-1 0-1 0 0,1 0 0 0 0,0 0 1 0 0,-1-1-1 0 0,1 1 1 0 0,0 0-1 0 0,0 0 1 0 0,0 0-1 0 0,0-1 0 0 0,0 1 1 0 0,0 0-1 0 0,0 0 1 0 0,0 0-1 0 0,0-1 0 0 0,1 0 58 0 0,18-52-10223 0 0,-12 45-1401 0 0</inkml:trace>
  <inkml:trace contextRef="#ctx0" brushRef="#br0" timeOffset="24251.058">944 2206 7554 0 0,'0'0'3367'0'0,"0"0"-921"0"0,0 0-447 0 0,0 0-156 0 0,0 0-120 0 0,0 0-139 0 0,0 0-155 0 0,0 0-200 0 0,32 9-184 0 0,98 28-173 0 0,-55-35 160 0 0,-65-6-853 0 0,2 1-95 0 0,0-1 0 0 0,0 0 0 0 0,0-1-1 0 0,-1 0 1 0 0,0 0 0 0 0,0-1 0 0 0,-1-1 0 0 0,0 0 0 0 0,0 0 0 0 0,0-1 0 0 0,-1-1 0 0 0,0 1 0 0 0,0-1 0 0 0,-1-1 0 0 0,-1 1 0 0 0,1-1 0 0 0,-2-1 0 0 0,1 1 0 0 0,-1-1 0 0 0,-1-1 0 0 0,0 1 0 0 0,-1-1 0 0 0,0 1 0 0 0,-1-1 0 0 0,0 0 0 0 0,0-5-84 0 0,-3 14 1 0 0,-1 1 0 0 0,0-1 0 0 0,0 1 0 0 0,0 0 0 0 0,-1 0 0 0 0,1-1 0 0 0,0 1 0 0 0,-1 0 0 0 0,1 0 0 0 0,-1 0 0 0 0,0 0 0 0 0,0 1 0 0 0,0-1 0 0 0,0 0 0 0 0,0 1 0 0 0,0-1 0 0 0,0 1 0 0 0,0 0 1 0 0,-1 0-1 0 0,1 0 0 0 0,0 0 0 0 0,-1 0 0 0 0,1 0 0 0 0,-1 1 0 0 0,1-1 0 0 0,-1 1 0 0 0,1-1 0 0 0,-1 1 0 0 0,1 0 0 0 0,-1 0 0 0 0,0 0 0 0 0,1 1 0 0 0,-1-1 0 0 0,1 1 0 0 0,-1-1 0 0 0,1 1 0 0 0,-1 0 0 0 0,1 0 0 0 0,0 0 0 0 0,-1 0 0 0 0,-1 1-1 0 0,-9 7-10 0 0,-1 1-1 0 0,2 0 0 0 0,-1 1 0 0 0,1 0 0 0 0,1 1 0 0 0,0 0 1 0 0,1 1-1 0 0,-3 4 11 0 0,8-9-4 0 0,-1-1-1 0 0,1 1 1 0 0,0 0 0 0 0,1 0 0 0 0,0 0 0 0 0,0 1 0 0 0,0 0 0 0 0,2 0-1 0 0,-1 0 1 0 0,1 0 0 0 0,0 0 0 0 0,1 0 0 0 0,0 0 0 0 0,0 1 0 0 0,1-1-1 0 0,0 0 1 0 0,1 1 0 0 0,0 3 4 0 0,4-5-17 0 0,1 0 0 0 0,-1 0 0 0 0,1-1 0 0 0,1 1 0 0 0,-1-1 0 0 0,1-1 0 0 0,0 1 0 0 0,1-1 0 0 0,0 0 0 0 0,0-1 0 0 0,0 0 0 0 0,0 0 0 0 0,1-1 0 0 0,0 0 0 0 0,0 0 0 0 0,0-1 0 0 0,0 0 0 0 0,0-1 0 0 0,2 0 17 0 0,67 13-1634 0 0,-44-11-3019 0 0,-18-3 113 0 0,0 3-7763 0 0</inkml:trace>
  <inkml:trace contextRef="#ctx0" brushRef="#br0" timeOffset="24917.578">2702 1982 6153 0 0,'0'0'2534'0'0,"0"0"-440"0"0,0 0-154 0 0,0 0 6 0 0,0 0-43 0 0,0 0-129 0 0,0 0-275 0 0,0 0-283 0 0,0 0-209 0 0,-33 9-163 0 0,-106 34-134 0 0,66-5 215 0 0,64-28-757 0 0,1-3-94 0 0,-1 1 0 0 0,2 0 1 0 0,-1 1-1 0 0,1 0 0 0 0,0 0 0 0 0,1 0 0 0 0,0 1 0 0 0,1 0 0 0 0,0 0 0 0 0,0 1 0 0 0,1-1 0 0 0,1 1 0 0 0,0 0 1 0 0,0 0-1 0 0,1 0 0 0 0,0 1 0 0 0,1-1 0 0 0,0 2-74 0 0,1-6 5 0 0,1-1 0 0 0,-1 0 0 0 0,1 0 0 0 0,0 1 0 0 0,1-1 0 0 0,-1 0 0 0 0,1 0 0 0 0,1 0 0 0 0,-1 0 0 0 0,1-1 0 0 0,0 1 0 0 0,0-1 0 0 0,0 0-1 0 0,1 1 1 0 0,0-1 0 0 0,0-1 0 0 0,0 1 0 0 0,1-1 0 0 0,-1 1 0 0 0,1-1 0 0 0,0-1 0 0 0,4 4-5 0 0,0-2-76 0 0,0 0 0 0 0,0-1 0 0 0,0 0 0 0 0,0 0 0 0 0,0-1-1 0 0,1 0 1 0 0,-1-1 0 0 0,1 0 0 0 0,0 0 0 0 0,0-1 0 0 0,0 0 0 0 0,0-1-1 0 0,0 0 1 0 0,0-1 0 0 0,0 0 0 0 0,-1-1 0 0 0,3 0 76 0 0,103-39-4522 0 0,-94 29 2509 0 0,16-9-5582 0 0,-18 9-3137 0 0</inkml:trace>
  <inkml:trace contextRef="#ctx0" brushRef="#br0" timeOffset="25183.035">3006 2077 8338 0 0,'0'0'2267'0'0,"0"0"-397"0"0,0 0-199 0 0,0 0-76 0 0,0 0-102 0 0,0 0-188 0 0,0 0-234 0 0,-27 36-217 0 0,-85 114-188 0 0,109-147-615 0 0,-1 1 1 0 0,1-1-1 0 0,0 0 1 0 0,0 1-1 0 0,1 0 1 0 0,-1 0-1 0 0,1 0 1 0 0,0 0-1 0 0,0 0 1 0 0,0 0-1 0 0,1 1 1 0 0,-1-1-1 0 0,1 0 1 0 0,0 1-1 0 0,0-1 1 0 0,1 1-1 0 0,-1 2-51 0 0,2 5 208 0 0,-2-7-125 0 0,1 0 0 0 0,0 0-1 0 0,0 0 1 0 0,1 0 0 0 0,-1 0 0 0 0,1 0 0 0 0,0 0 0 0 0,1 0 0 0 0,-1-1 0 0 0,1 1 0 0 0,0 0 0 0 0,0-1-1 0 0,0 1 1 0 0,1-1 0 0 0,-1 1 0 0 0,1-1 0 0 0,0 0 0 0 0,1 0 0 0 0,-1-1 0 0 0,1 1 0 0 0,-1-1 0 0 0,1 0-1 0 0,0 1 1 0 0,0-2 0 0 0,1 1 0 0 0,-1 0 0 0 0,0-1 0 0 0,1 0 0 0 0,0 0 0 0 0,-1 0 0 0 0,1-1 0 0 0,0 1-1 0 0,0-1 1 0 0,0 0 0 0 0,0-1 0 0 0,0 1 0 0 0,2-1-83 0 0,4 0 136 0 0,-1 0 0 0 0,0-1 1 0 0,0 0-1 0 0,0 0 0 0 0,1-1 0 0 0,-2 0 0 0 0,1-1 0 0 0,0 0 1 0 0,0-1-1 0 0,-1 0 0 0 0,0-1 0 0 0,0 0 0 0 0,0 0 1 0 0,0-1-1 0 0,-1 0 0 0 0,0 0 0 0 0,0-1 0 0 0,5-6-136 0 0,-2 4 60 0 0,-1 0 0 0 0,0-1 0 0 0,0 0 0 0 0,-1-1 0 0 0,0 0 0 0 0,-1 0 0 0 0,-1-1 0 0 0,1 0 0 0 0,-2-1 0 0 0,0 1 0 0 0,0-1 0 0 0,-1 0-1 0 0,-1-1 1 0 0,0 1 0 0 0,-1-1 0 0 0,0 0 0 0 0,-1 0 0 0 0,-1-1-60 0 0,0 9-24 0 0,-1 1-1 0 0,0-1 1 0 0,0 1 0 0 0,0-1 0 0 0,-1 1-1 0 0,0-1 1 0 0,0 1 0 0 0,0 0-1 0 0,0-1 1 0 0,-1 1 0 0 0,0 0-1 0 0,0 0 1 0 0,-1 0 0 0 0,1 0-1 0 0,-1 1 1 0 0,0-1 0 0 0,0 1-1 0 0,-1-1 1 0 0,1 1 0 0 0,-1 0-1 0 0,0 0 1 0 0,0 1 0 0 0,0-1-1 0 0,-1 1 1 0 0,1 0 0 0 0,-1 0-1 0 0,0 0 1 0 0,0 1 0 0 0,0 0-1 0 0,0 0 1 0 0,0 0 0 0 0,0 0-1 0 0,-2 1 25 0 0,5 1-131 0 0,0-1-1 0 0,0 1 1 0 0,0 1 0 0 0,-1-1-1 0 0,1 0 1 0 0,0 1-1 0 0,0-1 1 0 0,0 1 0 0 0,0-1-1 0 0,0 1 1 0 0,0 0-1 0 0,0 0 1 0 0,0 0-1 0 0,0 0 1 0 0,0 0 0 0 0,0 1-1 0 0,0-1 1 0 0,1 0-1 0 0,-1 1 1 0 0,1 0 0 0 0,-1-1-1 0 0,0 2 132 0 0,-12 16-4289 0 0,8-11 1002 0 0,-2 3-8436 0 0</inkml:trace>
  <inkml:trace contextRef="#ctx0" brushRef="#br0" timeOffset="25648.328">3398 2475 14219 0 0,'0'0'3090'0'0,"0"0"-1427"0"0,0 0-544 0 0,0 0 33 0 0,0 0-1 0 0,0 0-91 0 0,0 0-127 0 0,0 0-243 0 0,0 0-152 0 0,0 0-61 0 0,0 0-53 0 0,0 0-52 0 0,0 0-34 0 0,12-31-42 0 0,35-95-80 0 0,7 21 337 0 0,-49 97-520 0 0,-2 3-22 0 0,-1 0 0 0 0,1 0 1 0 0,0 0-1 0 0,0 1 0 0 0,1-1 1 0 0,0 1-1 0 0,-1 0 0 0 0,1 0 1 0 0,0 0-1 0 0,1 1 0 0 0,-1-1 0 0 0,1 1 1 0 0,-1 0-1 0 0,1 0 0 0 0,0 1 1 0 0,0 0-1 0 0,0-1 0 0 0,1 2 1 0 0,-1-1-1 0 0,1 0-11 0 0,-5 3-3 0 0,1 0 0 0 0,0 0 1 0 0,0 1-1 0 0,-1-1 0 0 0,1 0 0 0 0,-1 0 0 0 0,1 1 1 0 0,-1-1-1 0 0,1 1 0 0 0,-1 0 0 0 0,0-1 0 0 0,0 1 0 0 0,0 0 1 0 0,0-1-1 0 0,0 1 0 0 0,0 0 0 0 0,0 0 0 0 0,-1 0 0 0 0,1 0 1 0 0,-1 0-1 0 0,1 0 0 0 0,-1 0 0 0 0,0 0 0 0 0,1 0 1 0 0,-1 0-1 0 0,-1 0 0 0 0,1 1 3 0 0,2 5-5 0 0,1 28 36 0 0,-4-32-29 0 0,1 0-1 0 0,0 1 1 0 0,0-1 0 0 0,1 0 0 0 0,-1 1-1 0 0,1-1 1 0 0,0 0 0 0 0,0 0-1 0 0,0 1 1 0 0,1-1 0 0 0,0 0 0 0 0,-1 0-1 0 0,1 0 1 0 0,1-1 0 0 0,-1 1-1 0 0,1 0-1 0 0,-1-3 4 0 0,0 0 0 0 0,1 0 0 0 0,-1-1-1 0 0,0 0 1 0 0,0 1 0 0 0,0-1-1 0 0,0 0 1 0 0,1 0 0 0 0,-1 0 0 0 0,0 0-1 0 0,0 0 1 0 0,0-1 0 0 0,1 1-1 0 0,-1-1 1 0 0,0 1 0 0 0,0-1 0 0 0,0 0-1 0 0,0 0 1 0 0,0 0 0 0 0,0 0-1 0 0,0 0 1 0 0,0 0 0 0 0,-1-1 0 0 0,1 1-1 0 0,0-1 1 0 0,-1 1 0 0 0,1-1-1 0 0,0-1-3 0 0,2 0 16 0 0,32-24 37 0 0,79-47 165 0 0,-113 72-218 0 0,0 1 0 0 0,0 0 1 0 0,0 0-1 0 0,1 0 0 0 0,-1 0 0 0 0,0 1 0 0 0,0-1 0 0 0,1 0 1 0 0,-1 1-1 0 0,0 0 0 0 0,1 0 0 0 0,-1-1 0 0 0,0 1 0 0 0,1 0 1 0 0,-1 1-1 0 0,1-1 0 0 0,-1 0 0 0 0,0 1 0 0 0,0 0 0 0 0,1-1 0 0 0,-1 1 1 0 0,0 0-1 0 0,0 0 0 0 0,0 0 0 0 0,0 0 0 0 0,0 0 0 0 0,0 1 1 0 0,0-1-1 0 0,0 1 0 0 0,0-1 0 0 0,0 1 0 0 0,-1 0 0 0 0,1 0 0 0 0,-1 0 1 0 0,0-1-1 0 0,1 1 0 0 0,-1 1 0 0 0,0-1 0 0 0,0 0 0 0 0,0 0 1 0 0,0 0-1 0 0,-1 0 0 0 0,1 1 0 0 0,7 20 20 0 0,-6-16-47 0 0,-1 0 1 0 0,1 0-1 0 0,0-1 0 0 0,1 1 1 0 0,0-1-1 0 0,0 0 1 0 0,0 1-1 0 0,1-1 0 0 0,-1-1 1 0 0,1 1-1 0 0,1-1 1 0 0,-1 1-1 0 0,1-1 0 0 0,0 0 1 0 0,0-1-1 0 0,1 1 1 0 0,-1-1-1 0 0,1 0 0 0 0,0-1 1 0 0,4 3 26 0 0,15 0-1855 0 0,-8-5-5299 0 0,-11-1-5080 0 0</inkml:trace>
  <inkml:trace contextRef="#ctx0" brushRef="#br0" timeOffset="26568.822">4205 2239 13451 0 0,'0'0'1796'0'0,"0"0"-546"0"0,0 0-335 0 0,0 0-84 0 0,0 0-25 0 0,0 0-67 0 0,0 0-111 0 0,0 0-41 0 0,0 0-8 0 0,0 0 17 0 0,0 0 24 0 0,0 0-121 0 0,0 0-83 0 0,11 33-40 0 0,38 104-56 0 0,-11 20 406 0 0,-29-111-523 0 0,-3 0 1 0 0,-1 1-1 0 0,-3-1 1 0 0,-1 1-1 0 0,-3 8-203 0 0,-20 12 851 0 0,-3-94 165 0 0,20 9-998 0 0,1 0 0 0 0,1-1 0 0 0,1 0-1 0 0,0 0 1 0 0,1 0 0 0 0,1 0 0 0 0,1 1-1 0 0,1-1 1 0 0,0 0 0 0 0,2 0 0 0 0,0 1-1 0 0,1 0 1 0 0,0 0 0 0 0,2 0 0 0 0,0 0-1 0 0,8-13-17 0 0,5-17 9 0 0,2 1 0 0 0,1 0 0 0 0,3 2 0 0 0,1 1 0 0 0,3 1 0 0 0,1 1 0 0 0,3 2 0 0 0,0 1-1 0 0,31-24-8 0 0,-57 55 0 0 0,0 1-1 0 0,0 0 0 0 0,1 1 0 0 0,0 0 0 0 0,0 0 1 0 0,0 1-1 0 0,1 0 0 0 0,0 0 0 0 0,0 1 0 0 0,0 0 1 0 0,1 1-1 0 0,-1 1 0 0 0,1-1 0 0 0,0 2 0 0 0,7-1 1 0 0,-15 3 4 0 0,-1 1-1 0 0,0 0 0 0 0,0-1 0 0 0,0 1 0 0 0,-1 0 0 0 0,1 0 1 0 0,0 0-1 0 0,-1 1 0 0 0,1-1 0 0 0,-1 0 0 0 0,0 1 0 0 0,0-1 1 0 0,0 0-1 0 0,0 1 0 0 0,0-1 0 0 0,0 1 0 0 0,-1 0 0 0 0,1-1 1 0 0,-1 1-1 0 0,0 0 0 0 0,0-1 0 0 0,0 1 0 0 0,0-1 0 0 0,0 1 0 0 0,0 0 1 0 0,-1-1-1 0 0,0 2-3 0 0,1 0 5 0 0,-3 24 13 0 0,-1 1 1 0 0,-2-1-1 0 0,0 0 0 0 0,-2 0 0 0 0,-2-1 0 0 0,0 0 1 0 0,-2-1-1 0 0,0 0 0 0 0,-2-1 0 0 0,-1 0 1 0 0,-1-1-1 0 0,-1-1 0 0 0,-1 0 0 0 0,-1-1 0 0 0,-6 3-18 0 0,19-17-50 0 0,0-1 0 0 0,-1 0-1 0 0,0 0 1 0 0,0 0 0 0 0,-1-1-1 0 0,0 0 1 0 0,0-1 0 0 0,0 0-1 0 0,-1 0 1 0 0,1-1 0 0 0,-1 0-1 0 0,0 0 1 0 0,-1-1 0 0 0,1 0-1 0 0,0-1 1 0 0,-6 1 50 0 0,14-4-130 0 0,0 1 0 0 0,-1-1 0 0 0,1 1 0 0 0,0-1 1 0 0,0 0-1 0 0,-1 1 0 0 0,1-1 0 0 0,0 0 0 0 0,0 0 0 0 0,0 0 0 0 0,0 0 0 0 0,0 0 0 0 0,0 0 1 0 0,1 0-1 0 0,-1 0 0 0 0,0 0 0 0 0,0 0 0 0 0,1-1 0 0 0,-1 1 0 0 0,1 0 0 0 0,-1 0 0 0 0,1-1 1 0 0,-1 1-1 0 0,1 0 0 0 0,0-1 0 0 0,0 1 0 0 0,-1 0 0 0 0,1-1 0 0 0,0 1 0 0 0,0-1 0 0 0,1 1 1 0 0,-1 0-1 0 0,0-1 0 0 0,0 1 0 0 0,1 0 0 0 0,-1-1 0 0 0,1 1 0 0 0,-1 0 0 0 0,1-1 130 0 0,8-33-8126 0 0,-5 23-3163 0 0</inkml:trace>
  <inkml:trace contextRef="#ctx0" brushRef="#br0" timeOffset="27114.047">4794 2431 896 0 0,'0'0'3065'0'0,"0"0"-694"0"0,0 0-128 0 0,0 0 14 0 0,0 0-97 0 0,0 0-151 0 0,0 0-182 0 0,0 0-240 0 0,0 0-163 0 0,0 0-166 0 0,0 0-161 0 0,0 0-129 0 0,0 0-148 0 0,31-2-141 0 0,100-9-131 0 0,-64-13 91 0 0,-53 13-473 0 0,7-1-61 0 0,-1-2 0 0 0,0-1 1 0 0,0 0-1 0 0,-2-2 1 0 0,0 0-1 0 0,-1-1 1 0 0,-1 0-1 0 0,0-2 1 0 0,-2 1-1 0 0,0-2 0 0 0,-1 0 1 0 0,-1-1-1 0 0,-1 0 1 0 0,-1-1-1 0 0,-1 0 1 0 0,-1 0-106 0 0,-8-68 34 0 0,-1 89-42 0 0,0 0 0 0 0,0 0 0 0 0,0 0-1 0 0,0-1 1 0 0,0 1 0 0 0,0 1 0 0 0,-1-1-1 0 0,1 0 1 0 0,0 0 0 0 0,-1 0 0 0 0,0 1-1 0 0,1-1 1 0 0,-1 1 0 0 0,0-1 0 0 0,0 1-1 0 0,0 0 1 0 0,0 0 0 0 0,0 0 0 0 0,0 0-1 0 0,0 0 1 0 0,0 0 0 0 0,-1 0 0 0 0,1 1-1 0 0,0-1 1 0 0,0 1 0 0 0,-1 0 0 0 0,1-1-1 0 0,0 1 1 0 0,-1 0 0 0 0,1 0 0 0 0,0 1-1 0 0,-1-1 1 0 0,1 0 0 0 0,0 1 0 0 0,0 0-1 0 0,-1-1 1 0 0,1 1 0 0 0,0 0 8 0 0,-9 4-33 0 0,1 0-1 0 0,0 0 1 0 0,0 1 0 0 0,0 0 0 0 0,1 1 0 0 0,0 0-1 0 0,0 1 1 0 0,1-1 0 0 0,0 2 0 0 0,1-1-1 0 0,-7 9 34 0 0,13-16-2 0 0,0 0-1 0 0,-1 0 1 0 0,1 0-1 0 0,0 0 0 0 0,0 0 1 0 0,0 0-1 0 0,0 1 1 0 0,0-1-1 0 0,1 0 1 0 0,-1 0-1 0 0,0 1 0 0 0,0-1 1 0 0,1 0-1 0 0,-1 1 1 0 0,1-1-1 0 0,-1 1 0 0 0,1-1 1 0 0,0 1-1 0 0,0-1 1 0 0,-1 1-1 0 0,1-1 0 0 0,0 1 1 0 0,0-1-1 0 0,0 1 1 0 0,1-1-1 0 0,-1 1 0 0 0,0-1 1 0 0,0 1-1 0 0,1-1 1 0 0,-1 1-1 0 0,1-1 1 0 0,0 0-1 0 0,-1 1 0 0 0,1-1 1 0 0,0 0-1 0 0,0 1 1 0 0,0-1-1 0 0,0 0 0 0 0,0 0 1 0 0,0 0-1 0 0,0 0 1 0 0,0 0-1 0 0,0 0 0 0 0,0 0 1 0 0,1 0-1 0 0,-1 0 1 0 0,0-1-1 0 0,0 1 0 0 0,1 0 1 0 0,-1-1-1 0 0,1 1 1 0 0,-1-1-1 0 0,2 1 3 0 0,14 2 18 0 0,0 0-1 0 0,0-1 1 0 0,1-1 0 0 0,-1-1-1 0 0,0 0 1 0 0,1-1 0 0 0,-1-1-1 0 0,0-1 1 0 0,9-2-18 0 0,-7 2 10 0 0,19-4 10 0 0,109-3 110 0 0,-145 11-117 0 0,0 1 0 0 0,0 0 0 0 0,0 0 0 0 0,-1 0 0 0 0,1 1 0 0 0,0-1 0 0 0,-1 0 0 0 0,0 1 0 0 0,1-1 0 0 0,-1 1 0 0 0,0-1 0 0 0,0 1 0 0 0,-1-1 0 0 0,1 1 0 0 0,0 0 0 0 0,-1 0 0 0 0,1-1 0 0 0,-1 1 0 0 0,0 0 0 0 0,0 0 0 0 0,0-1 0 0 0,-1 1 0 0 0,1 0 0 0 0,-1 0 0 0 0,1-1 0 0 0,-1 1 0 0 0,0 0 0 0 0,0-1 0 0 0,0 1 0 0 0,0-1 0 0 0,-1 2-13 0 0,-99 208 200 0 0,100-211-211 0 0,0-1 0 0 0,1 1 0 0 0,-1 0 0 0 0,1 0 0 0 0,0 0 0 0 0,-1 0 0 0 0,1 0 0 0 0,0 0 0 0 0,-1 0 0 0 0,1 0 0 0 0,0-1 0 0 0,0 1 0 0 0,0 0 0 0 0,0 0 0 0 0,0 0 0 0 0,0 0 0 0 0,0 0 0 0 0,0 0 0 0 0,0 0 0 0 0,0 0 0 0 0,0 0 0 0 0,1 0 0 0 0,-1 0 0 0 0,0 0 0 0 0,1 0 0 0 0,-1 0 0 0 0,1 0 0 0 0,-1-1 0 0 0,1 1 0 0 0,0 0 0 0 0,-1 0 0 0 0,1-1 0 0 0,0 1 0 0 0,-1 0 0 0 0,1-1 0 0 0,0 1 0 0 0,0 0 0 0 0,-1-1 0 0 0,1 1 0 0 0,0-1 0 0 0,0 0 0 0 0,0 1 0 0 0,0-1 0 0 0,0 0 0 0 0,0 1 0 0 0,0-1 0 0 0,0 0 0 0 0,0 0 0 0 0,0 0 0 0 0,0 0 0 0 0,0 0 0 0 0,0 0 0 0 0,-1 0 0 0 0,1 0 0 0 0,0 0 0 0 0,0 0 0 0 0,0 0 0 0 0,0-1 11 0 0,60-20-1576 0 0,-55 18 1158 0 0,34-15-3402 0 0,-15 3-5412 0 0,-15 8-2261 0 0</inkml:trace>
  <inkml:trace contextRef="#ctx0" brushRef="#br0" timeOffset="27467.488">5716 2269 5849 0 0,'0'0'4092'0'0,"0"0"-2421"0"0,0 0-826 0 0,0 0 29 0 0,0 0 171 0 0,0 0 161 0 0,0 0 72 0 0,0 0-1 0 0,0 0-57 0 0,0 0-83 0 0,0 0-96 0 0,0 0-113 0 0,0 0-79 0 0,18 7-49 0 0,57 21-72 0 0,-72-27-660 0 0,1 0 1 0 0,-1 0-1 0 0,0-1 1 0 0,1 1-1 0 0,-1-1 1 0 0,1 0-1 0 0,-1 0 1 0 0,0 0-1 0 0,1 0 1 0 0,-1-1-1 0 0,1 1 0 0 0,-1-1 1 0 0,0 0-1 0 0,0 0 1 0 0,1 0-1 0 0,-1-1 1 0 0,0 1-1 0 0,0-1 1 0 0,0 0-1 0 0,0 1 1 0 0,1-2-69 0 0,9-5 222 0 0,-3 5-153 0 0,-1-1 0 0 0,1 0 0 0 0,0-1-1 0 0,-1 0 1 0 0,0 0 0 0 0,0-1 0 0 0,-1 0-1 0 0,1-1 1 0 0,-1 0 0 0 0,-1 0 0 0 0,1 0-1 0 0,-1-1 1 0 0,-1-1 0 0 0,1 1 0 0 0,-2-1 0 0 0,1 0-1 0 0,-1 0 1 0 0,0 0 0 0 0,-1-1 0 0 0,0 0-1 0 0,-1 0 1 0 0,1 0 0 0 0,-2 0 0 0 0,0 0-1 0 0,1-10-68 0 0,-5 17-8 0 0,1 0 0 0 0,-1 0-1 0 0,0 0 1 0 0,0 0 0 0 0,0 0-1 0 0,0 0 1 0 0,-1 1-1 0 0,1-1 1 0 0,-1 1 0 0 0,1-1-1 0 0,-1 1 1 0 0,0 0 0 0 0,0 0-1 0 0,0 0 1 0 0,0 1 0 0 0,0-1-1 0 0,-1 1 1 0 0,1 0-1 0 0,0-1 1 0 0,-1 2 0 0 0,1-1-1 0 0,-1 0 1 0 0,1 1 0 0 0,-1-1-1 0 0,1 1 1 0 0,-1 0 0 0 0,1 0-1 0 0,-1 0 1 0 0,1 1-1 0 0,-1-1 1 0 0,1 1 0 0 0,-1 0-1 0 0,1 0 1 0 0,-1 0 0 0 0,1 1-1 0 0,0-1 1 0 0,-2 2 8 0 0,-14 4-39 0 0,0 1-1 0 0,1 0 1 0 0,0 2 0 0 0,1 0-1 0 0,0 2 1 0 0,0-1 0 0 0,1 2-1 0 0,1 0 1 0 0,0 1 0 0 0,0 1-1 0 0,2 0 1 0 0,0 0 0 0 0,1 2-1 0 0,0-1 1 0 0,1 2-1 0 0,0 3 40 0 0,-6 74-385 0 0,17-93 373 0 0,0 1 1 0 0,1-1-1 0 0,-1 1 0 0 0,1-1 0 0 0,0 0 1 0 0,0 1-1 0 0,0-1 0 0 0,0 0 1 0 0,0 0-1 0 0,0 0 0 0 0,1 0 0 0 0,-1 0 1 0 0,1 0-1 0 0,-1 0 0 0 0,1 0 1 0 0,0-1-1 0 0,-1 1 0 0 0,1-1 0 0 0,0 1 1 0 0,0-1-1 0 0,0 0 0 0 0,0 1 1 0 0,1-1-1 0 0,-1 0 0 0 0,0 0 0 0 0,0-1 1 0 0,1 1-1 0 0,-1 0 0 0 0,1-1 1 0 0,0 1 11 0 0,77 7-453 0 0,-57-10-138 0 0,0-1 1 0 0,1-2-1 0 0,-2 0 0 0 0,1-1 1 0 0,-1-1-1 0 0,0-2 1 0 0,0 0-1 0 0,6-5 591 0 0,33-15-4201 0 0,-24 11-2867 0 0,-19 7-3029 0 0</inkml:trace>
  <inkml:trace contextRef="#ctx0" brushRef="#br0" timeOffset="27836.918">6603 1993 4721 0 0,'0'0'6056'0'0,"0"0"-3330"0"0,0 0-1194 0 0,0 0-171 0 0,0 0-99 0 0,0 0-91 0 0,0 0-60 0 0,0 0-95 0 0,0 0-122 0 0,0 0-88 0 0,0 0-118 0 0,0 0-127 0 0,-33 8-113 0 0,-102 29-84 0 0,68-5 116 0 0,62-28-419 0 0,1-3-34 0 0,0 1 1 0 0,1 0 0 0 0,-1 0-1 0 0,1 1 1 0 0,0-1-1 0 0,0 1 1 0 0,0 0 0 0 0,0 0-1 0 0,0 0 1 0 0,0 0 0 0 0,1 0-1 0 0,-1 0 1 0 0,1 1-1 0 0,0-1 1 0 0,0 1 0 0 0,0 0-1 0 0,1-1 1 0 0,-1 4-28 0 0,43 14-9 0 0,-32-19 24 0 0,109 28-26 0 0,-116-29 22 0 0,-1 1 1 0 0,0 0 0 0 0,0 0 0 0 0,1 0 0 0 0,-1 0 0 0 0,-1 0 0 0 0,1 1 0 0 0,0-1 0 0 0,-1 0 0 0 0,1 0 0 0 0,-1 1 0 0 0,1-1 0 0 0,-1 0 0 0 0,0 0 0 0 0,0 1-1 0 0,0-1 1 0 0,0 0 0 0 0,-1 0 0 0 0,1 1 0 0 0,0-1 0 0 0,-1 0 0 0 0,0 0 0 0 0,0 1 0 0 0,1-1 0 0 0,-1 0 0 0 0,0 0 0 0 0,-1 0 0 0 0,1 0 0 0 0,0 0 0 0 0,-1-1-1 0 0,1 1 1 0 0,-1 0 0 0 0,1-1 0 0 0,-1 1 0 0 0,0-1 0 0 0,1 1 0 0 0,-1-1 0 0 0,0 0 0 0 0,0 1 0 0 0,-1-1-12 0 0,-11 10 64 0 0,0 0 1 0 0,-1-1-1 0 0,0-1 1 0 0,-1 0-1 0 0,0-1 1 0 0,0-1-1 0 0,-1-1 1 0 0,0 0-1 0 0,-7 1-64 0 0,24-7-96 0 0,0 0 1 0 0,0-1-1 0 0,1 1 1 0 0,-1 0-1 0 0,0 0 0 0 0,0-1 1 0 0,0 1-1 0 0,0 0 0 0 0,1 0 1 0 0,-1-1-1 0 0,0 1 1 0 0,0 0-1 0 0,0-1 0 0 0,0 1 1 0 0,0 0-1 0 0,0 0 0 0 0,0-1 1 0 0,0 1-1 0 0,0 0 0 0 0,0-1 1 0 0,0 1-1 0 0,0 0 1 0 0,0-1-1 0 0,0 1 0 0 0,0 0 1 0 0,0 0-1 0 0,0-1 0 0 0,0 1 1 0 0,-1 0-1 0 0,1-1 1 0 0,0 1-1 0 0,0 0 0 0 0,0 0 1 0 0,0-1-1 0 0,-1 1 0 0 0,1 0 1 0 0,0 0-1 0 0,0-1 0 0 0,0 1 1 0 0,-1 0-1 0 0,1 0 1 0 0,0 0-1 0 0,0 0 0 0 0,-1-1 1 0 0,1 1-1 0 0,0 0 0 0 0,-1 0 1 0 0,1 0-1 0 0,0 0 1 0 0,-1 0 95 0 0,25-20-8280 0 0,-17 16-2729 0 0</inkml:trace>
  <inkml:trace contextRef="#ctx0" brushRef="#br0" timeOffset="28199.356">7058 1945 12171 0 0,'0'0'3364'0'0,"0"0"-1281"0"0,0 0-408 0 0,0 0-141 0 0,0 0-202 0 0,0 0-291 0 0,0 0-368 0 0,0 0-137 0 0,0 0-76 0 0,0 0-76 0 0,0 0-22 0 0,0 0-33 0 0,-25 8-35 0 0,-80 26-44 0 0,5 20 246 0 0,90-47-471 0 0,-1-1 0 0 0,2 2-1 0 0,-1 0 1 0 0,1 0-1 0 0,0 0 1 0 0,0 1 0 0 0,1 1-1 0 0,1-1 1 0 0,-1 2-25 0 0,8-11-2 0 0,-1 1 0 0 0,0 0 1 0 0,1 1-1 0 0,-1-1 0 0 0,1 0 1 0 0,-1 0-1 0 0,1 0 0 0 0,0 0 1 0 0,-1 0-1 0 0,1 0 0 0 0,0 1 1 0 0,0-1-1 0 0,0 0 0 0 0,0 0 1 0 0,0 0-1 0 0,0 0 0 0 0,0 1 1 0 0,0-1-1 0 0,0 0 0 0 0,0 0 1 0 0,1 0-1 0 0,-1 0 0 0 0,1 1 1 0 0,-1-1-1 0 0,1 0 0 0 0,-1 0 1 0 0,1 0-1 0 0,-1 0 0 0 0,1 0 1 0 0,0 0-1 0 0,0 0 0 0 0,-1-1 1 0 0,1 1-1 0 0,0 0 0 0 0,0 0 1 0 0,0-1-1 0 0,0 1 0 0 0,0 0 1 0 0,0-1-1 0 0,0 1 0 0 0,0-1 1 0 0,0 1-1 0 0,0-1 0 0 0,1 1 2 0 0,55 14-36 0 0,-48-14 27 0 0,97 24-50 0 0,-106-23 77 0 0,0-1 0 0 0,0 0 0 0 0,0 0-1 0 0,0 1 1 0 0,0-1 0 0 0,0 0 0 0 0,0 1-1 0 0,-1-1 1 0 0,1 0 0 0 0,0 1-1 0 0,-1-1 1 0 0,0 0 0 0 0,1 0 0 0 0,-1 0-1 0 0,1 0 1 0 0,-1 1 0 0 0,0-1-1 0 0,0 0 1 0 0,0 0 0 0 0,0 0 0 0 0,0 0-1 0 0,0-1 1 0 0,0 1 0 0 0,0 0 0 0 0,0 0-1 0 0,0-1 1 0 0,0 1 0 0 0,0 0-1 0 0,-1-1 1 0 0,0 1-18 0 0,1 0 18 0 0,-134 58 235 0 0,7-22-1618 0 0,134-49-4252 0 0,-3 9 649 0 0,-1-1-6584 0 0</inkml:trace>
  <inkml:trace contextRef="#ctx0" brushRef="#br0" timeOffset="29005.548">7040 2236 12691 0 0,'0'0'2264'0'0,"0"0"-382"0"0,0 0-224 0 0,0 0-105 0 0,0 0-111 0 0,32-9-126 0 0,101-27-180 0 0,23-27 1328 0 0,-146 60-2379 0 0,-1-1 0 0 0,-1 0 0 0 0,1-1 0 0 0,-1 0-1 0 0,0 0 1 0 0,0-1 0 0 0,0 0 0 0 0,-1-1 0 0 0,0 1 0 0 0,0-1 0 0 0,0-1 0 0 0,-1 1 0 0 0,0-1 0 0 0,2-5-85 0 0,-7 11 7 0 0,-1 1 0 0 0,0 0 0 0 0,0 0 0 0 0,0-1 0 0 0,1 1 0 0 0,-1 0 0 0 0,-1 0 0 0 0,1-1 0 0 0,0 1 0 0 0,0 0 0 0 0,0 0 0 0 0,-1-1 0 0 0,1 1 0 0 0,0 0 0 0 0,-1 0 0 0 0,0 0 0 0 0,1 0 0 0 0,-1 0 0 0 0,1 0 0 0 0,-1 0 0 0 0,0 0-1 0 0,0 0 1 0 0,0 0 0 0 0,0 0 0 0 0,1 0 0 0 0,-1 0 0 0 0,0 0 0 0 0,0 1 0 0 0,-1-1 0 0 0,1 0 0 0 0,0 1 0 0 0,0-1 0 0 0,0 1 0 0 0,0-1 0 0 0,0 1 0 0 0,-1 0 0 0 0,1-1 0 0 0,0 1 0 0 0,0 0 0 0 0,-1 0 0 0 0,1 0 0 0 0,0 0 0 0 0,0 0 0 0 0,-1 0 0 0 0,1 0 0 0 0,0 0 0 0 0,-1 1-7 0 0,-66 6-136 0 0,46-2 93 0 0,0 2-1 0 0,1 0 1 0 0,0 1 0 0 0,0 1-1 0 0,0 1 1 0 0,1 1 0 0 0,1 1-1 0 0,0 1 1 0 0,1 0-1 0 0,0 1 1 0 0,1 1 0 0 0,0 1-1 0 0,1 1 1 0 0,1 0-1 0 0,0 2 44 0 0,12-17-21 0 0,1 0-1 0 0,0 0 1 0 0,-1 1-1 0 0,1-1 1 0 0,0 1-1 0 0,1-1 0 0 0,-1 1 1 0 0,0 0-1 0 0,1-1 1 0 0,-1 1-1 0 0,1 0 0 0 0,0 0 1 0 0,0 0-1 0 0,0 0 1 0 0,0 0-1 0 0,1 0 0 0 0,-1 1 1 0 0,1-1-1 0 0,0 0 1 0 0,0 0-1 0 0,0 0 0 0 0,0 0 1 0 0,0 1-1 0 0,1-1 1 0 0,-1 0-1 0 0,1 0 1 0 0,0 0-1 0 0,0 0 0 0 0,0 0 1 0 0,1 0-1 0 0,-1 0 1 0 0,0 0-1 0 0,1-1 0 0 0,0 1 1 0 0,0-1-1 0 0,0 1 1 0 0,0-1-1 0 0,0 1 0 0 0,0-1 1 0 0,1 0-1 0 0,-1 0 1 0 0,1 0 21 0 0,20 1-434 0 0,0 0 0 0 0,0-1 1 0 0,0-2-1 0 0,0 0 1 0 0,0-2-1 0 0,0 0 0 0 0,0-2 1 0 0,-1 0-1 0 0,1-2 1 0 0,-1 0-1 0 0,0-2 0 0 0,9-4 434 0 0,-17 7-44 0 0,81-23-269 0 0,-38 12 284 0 0,0-1-1 0 0,-1-4 0 0 0,0-1 0 0 0,-2-3 1 0 0,-1-3-1 0 0,10-8 30 0 0,-62 35 50 0 0,1 1-1 0 0,-1 0 1 0 0,0 0 0 0 0,1 0 0 0 0,-1-1-1 0 0,0 1 1 0 0,0-1 0 0 0,1 1 0 0 0,-1-1-1 0 0,0 1 1 0 0,0-1 0 0 0,0 0-1 0 0,0 0 1 0 0,0 1 0 0 0,0-1 0 0 0,0 0-1 0 0,0 0 1 0 0,0 0 0 0 0,0 0-1 0 0,0 0 1 0 0,0 0 0 0 0,-1 0 0 0 0,1-1-1 0 0,-1 1 1 0 0,1 0 0 0 0,0 0-1 0 0,-1 0 1 0 0,0-1 0 0 0,1 1 0 0 0,-1 0-1 0 0,0-1 1 0 0,0 1 0 0 0,0 0-1 0 0,0-1 1 0 0,0 1 0 0 0,0 0 0 0 0,0-1-1 0 0,0 1 1 0 0,0 0 0 0 0,0-1 0 0 0,-1 1-1 0 0,1 0 1 0 0,-1 0 0 0 0,1-1-1 0 0,-1 1 1 0 0,1 0 0 0 0,-1 0 0 0 0,0 0-1 0 0,0 0 1 0 0,1 0 0 0 0,-1 0-1 0 0,0 0 1 0 0,0 0 0 0 0,0 0 0 0 0,0 0-1 0 0,0 0 1 0 0,0 0 0 0 0,-1 1-1 0 0,1-1 1 0 0,0 0 0 0 0,0 1 0 0 0,0-1-1 0 0,-1 1 1 0 0,0-1-50 0 0,-14 2 109 0 0,0 0 0 0 0,-1 0-1 0 0,1 2 1 0 0,0 0 0 0 0,0 1 0 0 0,1 0-1 0 0,-1 2 1 0 0,1-1 0 0 0,0 2 0 0 0,0 0 0 0 0,1 1-1 0 0,0 0 1 0 0,0 1 0 0 0,1 1 0 0 0,0 0-1 0 0,1 1 1 0 0,0 0 0 0 0,1 1 0 0 0,0 0 0 0 0,1 1-1 0 0,0 0 1 0 0,1 1 0 0 0,-5 9-109 0 0,12-19-3 0 0,1-1 1 0 0,0 1-1 0 0,0-1 0 0 0,0 1 1 0 0,0 0-1 0 0,0 0 0 0 0,1-1 1 0 0,0 1-1 0 0,0 0 0 0 0,0 0 1 0 0,0-1-1 0 0,1 1 0 0 0,-1 0 1 0 0,1 0-1 0 0,0-1 0 0 0,0 1 1 0 0,0-1-1 0 0,1 1 0 0 0,-1-1 1 0 0,1 1-1 0 0,0-1 0 0 0,0 0 1 0 0,0 0-1 0 0,0 1 0 0 0,1-2 1 0 0,-1 1-1 0 0,1 0 0 0 0,-1 0 1 0 0,1-1-1 0 0,0 0 0 0 0,0 1 1 0 0,0-1-1 0 0,1 0 0 0 0,-1-1 1 0 0,0 1-1 0 0,1 0 0 0 0,-1-1 1 0 0,1 0-1 0 0,0 0 0 0 0,-1 0 1 0 0,1 0-1 0 0,0-1 0 0 0,0 1 1 0 0,-1-1-1 0 0,1 0 0 0 0,0 0 1 0 0,0 0-1 0 0,-1-1 0 0 0,3 0 3 0 0,20 1 157 0 0,-1-1 0 0 0,0-1 0 0 0,0-1 1 0 0,0-1-1 0 0,0-1 0 0 0,0-2 0 0 0,-1 0 0 0 0,0-2 0 0 0,-1 0 0 0 0,1-2 0 0 0,-2 0 0 0 0,0-2 0 0 0,0 0 0 0 0,9-10-157 0 0,10-9 205 0 0,-2-1-1 0 0,-1-3 0 0 0,-2-1 1 0 0,-1-1-1 0 0,-3-2 1 0 0,-1-1-1 0 0,-1-2 0 0 0,17-36-204 0 0,-38 63-10 0 0,-2-1 0 0 0,1 0 0 0 0,-2 0 0 0 0,-1-1 0 0 0,0 0 0 0 0,-1 0 1 0 0,-1 0-1 0 0,0 0 0 0 0,-1 0 0 0 0,-2-1 0 0 0,0 1 0 0 0,-1-13 10 0 0,0 22-15 0 0,0-1 0 0 0,0 1 0 0 0,-1-1 0 0 0,0 1 0 0 0,-1 0 0 0 0,0 0 0 0 0,0 0 0 0 0,-1 0 0 0 0,0 1 0 0 0,-1-1 0 0 0,1 1 0 0 0,-2 0 0 0 0,1 0 0 0 0,-1 1 0 0 0,0 0 0 0 0,-1 0 0 0 0,0 0 0 0 0,0 1 0 0 0,0 0 0 0 0,-1 0 0 0 0,0 1 0 0 0,0 0 0 0 0,0 0 0 0 0,-1 1 0 0 0,0 0 15 0 0,-1 1-13 0 0,1 0 0 0 0,-1 0 1 0 0,0 2-1 0 0,-1-1 0 0 0,1 1 1 0 0,0 1-1 0 0,0 0 0 0 0,-1 0 1 0 0,1 1-1 0 0,0 0 0 0 0,0 1 1 0 0,0 0-1 0 0,0 0 0 0 0,0 1 1 0 0,0 1-1 0 0,1 0 0 0 0,0 0 1 0 0,-1 1-1 0 0,2 0 0 0 0,-1 0 1 0 0,0 1-1 0 0,1 0 0 0 0,-6 6 13 0 0,0 0-3 0 0,1 0-1 0 0,1 1 0 0 0,0 0 1 0 0,1 1-1 0 0,0 0 0 0 0,1 1 1 0 0,0 0-1 0 0,2 1 0 0 0,0 0 1 0 0,0 0-1 0 0,2 0 1 0 0,0 1-1 0 0,-2 9 4 0 0,5-12 8 0 0,0 1 0 0 0,2 0 0 0 0,-1-1 0 0 0,2 1-1 0 0,0 0 1 0 0,0 0 0 0 0,2 0 0 0 0,0 0 0 0 0,0-1 0 0 0,2 1 0 0 0,-1-1 0 0 0,2 0 0 0 0,0 0 0 0 0,1 0 0 0 0,0 0 0 0 0,6 7-8 0 0,17 22 90 0 0,3-2 0 0 0,1 0 0 0 0,3-3 0 0 0,0-1 0 0 0,3-1 0 0 0,1-3 0 0 0,1-1 0 0 0,2-2 0 0 0,0-2 0 0 0,3-1 0 0 0,0-3 0 0 0,1-2 0 0 0,1-2 0 0 0,18 4-90 0 0,-65-24-3 0 0,14 7-112 0 0,0-1 0 0 0,1 0 0 0 0,0-1 0 0 0,0-1 0 0 0,0-1 0 0 0,1 0 0 0 0,10-1 115 0 0,-19-12-6687 0 0,-8 6-5232 0 0</inkml:trace>
  <inkml:trace contextRef="#ctx0" brushRef="#br0" timeOffset="29958.5">8665 1687 9570 0 0,'0'0'3221'0'0,"0"0"-1173"0"0,0 0-435 0 0,0 0-84 0 0,0 0-81 0 0,0 0-118 0 0,0 0-235 0 0,0 0-233 0 0,0 0-208 0 0,0 0-186 0 0,0 0-103 0 0,0 0-61 0 0,0 0-22 0 0,7-7-6 0 0,54-37 230 0 0,161-4 747 0 0,-205 45-1174 0 0,-1 1-1 0 0,1 1 0 0 0,0 0 1 0 0,0 1-1 0 0,-1 1 1 0 0,1 1-1 0 0,0 0 0 0 0,9 3-78 0 0,-23-4 12 0 0,-1 0 0 0 0,1 0 0 0 0,-1 0 0 0 0,1 0 0 0 0,-1 0-1 0 0,1 0 1 0 0,-1 1 0 0 0,1-1 0 0 0,-1 1 0 0 0,0-1 0 0 0,0 1 0 0 0,0 0 0 0 0,0 0 0 0 0,0 0-1 0 0,-1 0 1 0 0,1 1 0 0 0,0-1 0 0 0,-1 0 0 0 0,0 1 0 0 0,1-1 0 0 0,-1 1 0 0 0,0-1-1 0 0,0 1 1 0 0,-1-1 0 0 0,1 1 0 0 0,0 0 0 0 0,-1-1 0 0 0,0 1 0 0 0,1 0 0 0 0,-1 0-1 0 0,0-1 1 0 0,-1 1 0 0 0,1 0 0 0 0,0 0 0 0 0,-1-1 0 0 0,1 1 0 0 0,-1 0 0 0 0,0-1-1 0 0,0 1 1 0 0,0-1 0 0 0,0 1 0 0 0,-1-1 0 0 0,0 2-12 0 0,-19 20 102 0 0,-2 0 0 0 0,0-2 1 0 0,-1-1-1 0 0,-1-1 0 0 0,-10 5-102 0 0,-43 36 132 0 0,-17 43 97 0 0,93-99-217 0 0,-1 0 1 0 0,0 0 0 0 0,1 0 0 0 0,0 0-1 0 0,0 0 1 0 0,1 1 0 0 0,0-1 0 0 0,0 0-1 0 0,0 1 1 0 0,0-1 0 0 0,1 1 0 0 0,0-1-1 0 0,0 1 1 0 0,0-1 0 0 0,1 1 0 0 0,0-1-1 0 0,0 1 1 0 0,0-1 0 0 0,0 0 0 0 0,1 1-1 0 0,0-1 1 0 0,0 0 0 0 0,1 0 0 0 0,0 0-13 0 0,0 2-11 0 0,1 1 1 0 0,1-1-1 0 0,-1 0 1 0 0,1 0 0 0 0,0 0-1 0 0,1-1 1 0 0,0 1-1 0 0,0-1 1 0 0,0-1 0 0 0,0 1-1 0 0,1-1 1 0 0,0 0-1 0 0,0-1 1 0 0,1 0 0 0 0,-1 0-1 0 0,1 0 1 0 0,0-1-1 0 0,0 0 1 0 0,0-1 0 0 0,0 0-1 0 0,0 0 1 0 0,1 0-1 0 0,-1-1 1 0 0,0-1 0 0 0,5 1 10 0 0,19-7-2423 0 0,-23 1-1633 0 0,-2-2-4378 0 0,-4 2-4573 0 0</inkml:trace>
  <inkml:trace contextRef="#ctx0" brushRef="#br0" timeOffset="30198.192">9405 2291 22397 0 0,'0'0'1097'0'0,"0"0"-248"0"0,0 0-49 0 0,0 0 36 0 0,0 0-39 0 0,0 0-190 0 0,-28 32-231 0 0,-90 100-212 0 0,40-42-189 0 0,53-62-347 0 0,-12 10-1716 0 0,6-24-9774 0 0,24-13-338 0 0</inkml:trace>
  <inkml:trace contextRef="#ctx0" brushRef="#br0" timeOffset="30433.014">9043 2309 15035 0 0,'0'0'6703'0'0,"0"0"-4359"0"0,0 0-1451 0 0,0 0-181 0 0,0 0-37 0 0,0 0-90 0 0,0 0-75 0 0,0 0-78 0 0,0 0-86 0 0,34 14-95 0 0,111 42-54 0 0,-33 6 97 0 0,-7 30-2811 0 0,-96-84-1873 0 0,-2-4-7854 0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50 129 11715 0 0,'0'0'2744'0'0,"0"0"-1188"0"0,0 0-426 0 0,0 0-6 0 0,0 0 16 0 0,0 0-142 0 0,0 0-260 0 0,0 0-296 0 0,0 0-232 0 0,0 0-117 0 0,0 0-65 0 0,-9 31-49 0 0,-25 93-75 0 0,28-80-1291 0 0,13-44-4785 0 0,-4 0-4581 0 0</inkml:trace>
  <inkml:trace contextRef="#ctx0" brushRef="#br0" timeOffset="499.945">160 398 16908 0 0,'0'0'1252'0'0,"0"0"-428"0"0,0 0-72 0 0,0 0 96 0 0,0 0 66 0 0,0 0-30 0 0,0 0-157 0 0,0 0-179 0 0,14-32-116 0 0,41-103-62 0 0,5 27 198 0 0,6 15-242 0 0,-62 206-462 0 0,-5-108 148 0 0,0 0 0 0 0,0-1-1 0 0,0 1 1 0 0,1 0 0 0 0,0-1-1 0 0,0 1 1 0 0,0 0-1 0 0,0 0 1 0 0,1-1 0 0 0,-1 1-1 0 0,1 0 1 0 0,1-1 0 0 0,-1 1-1 0 0,1-1 1 0 0,-1 1 0 0 0,1-1-1 0 0,0 0 1 0 0,1 0-1 0 0,-1 0 1 0 0,1 0 0 0 0,0 0-1 0 0,0 0 1 0 0,0-1 0 0 0,0 1-1 0 0,1-1 1 0 0,-1 0-1 0 0,1 0 1 0 0,0 0 0 0 0,0-1-1 0 0,0 1 1 0 0,0-1 0 0 0,0 0-1 0 0,1 0 1 0 0,-1-1 0 0 0,1 1-1 0 0,0-1-11 0 0,1-1 114 0 0,0 0-1 0 0,0 0 0 0 0,0-1 1 0 0,0 0-1 0 0,0 0 1 0 0,0-1-1 0 0,0 1 1 0 0,0-1-1 0 0,0-1 0 0 0,0 1 1 0 0,-1-1-1 0 0,1 0 1 0 0,-1 0-1 0 0,0-1 1 0 0,0 1-1 0 0,0-1 0 0 0,0 0 1 0 0,-1 0-1 0 0,0-1 1 0 0,2-1-114 0 0,8-9 175 0 0,-1 0 0 0 0,-1-1 0 0 0,0 0 1 0 0,-1-1-1 0 0,-1 0 0 0 0,0-1 1 0 0,3-10-176 0 0,-7 5-215 0 0,7 34-2744 0 0,-3 4-3996 0 0,-6-8-4966 0 0</inkml:trace>
  <inkml:trace contextRef="#ctx0" brushRef="#br0" timeOffset="1028.08">1064 59 9962 0 0,'0'0'3127'0'0,"0"0"-570"0"0,0 0-387 0 0,0 0-267 0 0,0 0-241 0 0,0 0-269 0 0,0 0-241 0 0,0 0-233 0 0,0 0-228 0 0,0 0-171 0 0,0 0-102 0 0,0 0-101 0 0,0 0-50 0 0,-23-11-34 0 0,-74-30-57 0 0,96 40-171 0 0,-1 0 1 0 0,1 0-1 0 0,-1 1 0 0 0,0-1 0 0 0,1 0 0 0 0,-1 1 0 0 0,0 0 1 0 0,1-1-1 0 0,-1 1 0 0 0,0 0 0 0 0,0 0 0 0 0,1 0 0 0 0,-1 0 1 0 0,0 0-1 0 0,0 0 0 0 0,1 1 0 0 0,-1-1 0 0 0,0 1 0 0 0,1-1 1 0 0,-1 1-1 0 0,0-1 0 0 0,1 1 0 0 0,-1 0 0 0 0,1 0 0 0 0,-1 0 1 0 0,1 0-1 0 0,-1 0 0 0 0,1 0 0 0 0,0 0 0 0 0,-1 1 0 0 0,1-1 1 0 0,0 1-6 0 0,-6 4 25 0 0,-1 2-24 0 0,0 0 1 0 0,1 0-1 0 0,-1 0 1 0 0,2 1-1 0 0,-1 0 1 0 0,1 1-1 0 0,0-1 1 0 0,1 1-1 0 0,1 0 1 0 0,-1 1-1 0 0,1-1 1 0 0,1 1-1 0 0,0 0 1 0 0,1-1-1 0 0,0 1 1 0 0,0 1-1 0 0,1-1 0 0 0,0 0 1 0 0,2 8-2 0 0,-1-16 1 0 0,0 0 0 0 0,0 0-1 0 0,1 0 1 0 0,-1 0 0 0 0,1 0 0 0 0,0 0 0 0 0,0-1 0 0 0,0 1 0 0 0,0 0 0 0 0,1 0-1 0 0,-1-1 1 0 0,1 1 0 0 0,-1 0 0 0 0,1-1 0 0 0,0 0 0 0 0,0 1 0 0 0,0-1-1 0 0,0 0 1 0 0,1 0 0 0 0,-1 0 0 0 0,0-1 0 0 0,1 1 0 0 0,0 0 0 0 0,-1-1-1 0 0,1 0 1 0 0,0 1 0 0 0,0-1 0 0 0,-1 0 0 0 0,1 0 0 0 0,0-1 0 0 0,0 1-1 0 0,0-1 1 0 0,0 1 0 0 0,0-1 0 0 0,1 0-1 0 0,5 0 31 0 0,1 0 0 0 0,0 0-1 0 0,-1-1 1 0 0,1 0 0 0 0,-1-1-1 0 0,1 0 1 0 0,-1 0 0 0 0,0-1 0 0 0,0-1-1 0 0,7-2-30 0 0,90-64 310 0 0,-89 56-258 0 0,0 1 0 0 0,1 1 1 0 0,1 0-1 0 0,0 2 0 0 0,0 0 0 0 0,13-4-52 0 0,-29 12 4 0 0,1 1 0 0 0,-1-1 0 0 0,0 1 0 0 0,1 0 0 0 0,-1 0 0 0 0,1 0 0 0 0,-1 0 0 0 0,1 1 0 0 0,-1 0 1 0 0,1-1-1 0 0,0 1 0 0 0,-1 0 0 0 0,1 1 0 0 0,-1-1 0 0 0,1 1 0 0 0,0-1 0 0 0,-1 1 0 0 0,1 0 0 0 0,-1 1 0 0 0,0-1 0 0 0,1 0 0 0 0,-1 1 0 0 0,0 0 0 0 0,0 0 0 0 0,0 0 0 0 0,0 0 0 0 0,0 0 0 0 0,-1 1 0 0 0,1-1 0 0 0,-1 1 0 0 0,1 0 0 0 0,-1-1 0 0 0,1 3-4 0 0,3 15 29 0 0,0 0-1 0 0,-2 0 0 0 0,0 0 0 0 0,-1 0 1 0 0,-2 1-1 0 0,0-1 0 0 0,-1 1 0 0 0,-2 18-28 0 0,1 10 25 0 0,-14 432-66 0 0,15-467 40 0 0,1-1-3 0 0,0 1 0 0 0,-2-1 0 0 0,1 1 0 0 0,-2-1 0 0 0,0 0 0 0 0,-1 1 1 0 0,0-1-1 0 0,0 0 0 0 0,-6 11 4 0 0,7-21 1 0 0,0-1 1 0 0,-1 0-1 0 0,1 0 1 0 0,0 0-1 0 0,-1 0 1 0 0,1 0-1 0 0,-1 0 1 0 0,0-1-1 0 0,0 1 1 0 0,1-1-1 0 0,-1 0 1 0 0,0 1-1 0 0,0-1 1 0 0,0-1-1 0 0,0 1 1 0 0,-1 0-1 0 0,1-1 1 0 0,0 0-1 0 0,0 0 1 0 0,0 0-1 0 0,0 0 1 0 0,0 0-1 0 0,-1 0 1 0 0,1-1-1 0 0,0 1 1 0 0,0-1-1 0 0,0 0 1 0 0,0 0-1 0 0,0 0 1 0 0,0-1-1 0 0,1 1 1 0 0,-1-1-1 0 0,0 0 1 0 0,1 1-1 0 0,-1-1 1 0 0,1 0-1 0 0,-1 0 1 0 0,1-1-1 0 0,0 1 1 0 0,0 0-1 0 0,0-1 1 0 0,-1-2-2 0 0,-9-9-3 0 0,1 0 0 0 0,0-2 0 0 0,2 1 0 0 0,0-1 0 0 0,0-1 0 0 0,2 1 0 0 0,0-1 0 0 0,0-1 0 0 0,2 1 1 0 0,0-1-1 0 0,2 0 0 0 0,-1 0 0 0 0,2-1 0 0 0,1 1 0 0 0,0 0 0 0 0,1-1 0 0 0,2-6 3 0 0,-1 16-159 0 0,1 0 0 0 0,0 0 0 0 0,1 0 1 0 0,0 0-1 0 0,0 0 0 0 0,1 1 0 0 0,0 0 0 0 0,1-1 0 0 0,-1 2 0 0 0,2-1 0 0 0,-1 0 0 0 0,1 1 0 0 0,0 0 0 0 0,1 1 1 0 0,-1-1-1 0 0,2 0 159 0 0,124-81-7044 0 0,-115 80-5190 0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19 570 16227 0 0,'0'0'5543'0'0,"0"0"-3877"0"0,0 0-1025 0 0,0 0 167 0 0,0 0 170 0 0,0 0-2 0 0,0 0-206 0 0,0 0-289 0 0,0 0-221 0 0,0 0-137 0 0,0 0-53 0 0,-3 32-35 0 0,-9 98-27 0 0,8-61-107 0 0,16-43-794 0 0,-1-22-6731 0 0,-8-4-4288 0 0</inkml:trace>
  <inkml:trace contextRef="#ctx0" brushRef="#br0" timeOffset="150.208">0 224 15947 0 0,'0'0'2393'0'0,"0"0"-937"0"0,0 0-424 0 0,0 0-295 0 0,0 0-209 0 0,0 0-288 0 0,0 0-336 0 0,0 0-248 0 0,0 0-192 0 0,0 0-401 0 0,0 0-943 0 0,0 0-4313 0 0,0 0-6122 0 0</inkml:trace>
  <inkml:trace contextRef="#ctx0" brushRef="#br0" timeOffset="438.012">494 25 15579 0 0,'0'0'5375'0'0,"0"0"-3301"0"0,0 0-1041 0 0,0 0-47 0 0,0 0 29 0 0,0 0-35 0 0,0 0-107 0 0,0 0-239 0 0,0 0-166 0 0,0 0-93 0 0,0 0-78 0 0,-9 32-57 0 0,-26 102-87 0 0,24-86-72 0 0,3 0 0 0 0,1 0 0 0 0,3 1 0 0 0,2-1 0 0 0,3 42-81 0 0,0-13 20 0 0,-1-49-26 0 0,1-1 1 0 0,1 1 0 0 0,1-1-1 0 0,2 0 1 0 0,1 0 0 0 0,0-1-1 0 0,2 1 1 0 0,2-1 5 0 0,4 4-1336 0 0,-14-30 826 0 0,0-19-2657 0 0,-8-1-4195 0 0,5 15-4422 0 0</inkml:trace>
  <inkml:trace contextRef="#ctx0" brushRef="#br0" timeOffset="689.045">199 496 15579 0 0,'0'0'3987'0'0,"0"0"-2092"0"0,0 0-833 0 0,0 0-105 0 0,0 0 39 0 0,0 0 16 0 0,0 0-121 0 0,0 0-224 0 0,0 0-192 0 0,0 0-123 0 0,0 0-60 0 0,36 1-82 0 0,113 5-51 0 0,19 9-176 0 0,-105-4-403 0 0,-29-5-1806 0 0,0-1-5896 0 0,-19-5-4562 0 0</inkml:trace>
  <inkml:trace contextRef="#ctx0" brushRef="#br0" timeOffset="1188.688">851 669 8818 0 0,'0'0'3449'0'0,"0"0"-878"0"0,0 0-404 0 0,0 0-151 0 0,0 0-257 0 0,0 0-332 0 0,0 0-346 0 0,0 0-267 0 0,0 0-151 0 0,0 0-100 0 0,0 0-73 0 0,0 0-41 0 0,0 0-56 0 0,-6 22-61 0 0,-16 70-81 0 0,17 22 55 0 0,5-111-362 0 0,0 0 1 0 0,1 0 0 0 0,0-1 0 0 0,-1 1-1 0 0,1 0 1 0 0,0 0 0 0 0,0-1 0 0 0,1 1-1 0 0,-1 0 1 0 0,0-1 0 0 0,1 1 0 0 0,0-1-1 0 0,-1 0 1 0 0,1 1 0 0 0,0-1-1 0 0,0 0 1 0 0,0 0 0 0 0,1 0 0 0 0,-1-1-1 0 0,1 2 56 0 0,9 1-3760 0 0,1-5-3389 0 0,-7-2-4912 0 0</inkml:trace>
  <inkml:trace contextRef="#ctx0" brushRef="#br0" timeOffset="1437.968">857 246 15171 0 0,'0'0'4057'0'0,"0"0"-2921"0"0,0 0-335 0 0,0 0-81 0 0,0 0-56 0 0,0 0-104 0 0,0 0-264 0 0,0 0-280 0 0,0 0-144 0 0,0 0-48 0 0,0 0-72 0 0,0 0-288 0 0,0 0-897 0 0,0 0-3752 0 0,16 70-7585 0 0</inkml:trace>
  <inkml:trace contextRef="#ctx0" brushRef="#br0" timeOffset="2506.287">1390 618 1224 0 0,'0'0'854'0'0,"0"0"-385"0"0,0 0-5 0 0,0 0 244 0 0,0 0 205 0 0,0 0 178 0 0,0 0 126 0 0,0 0 19 0 0,0 0 47 0 0,0 0-6 0 0,0 0 8 0 0,0 0-19 0 0,0 0-23 0 0,-12-2-26 0 0,-38-5-67 0 0,-6 21 4269 0 0,47-8-4617 0 0,-6 5-542 0 0,1 0 0 0 0,0 0 0 0 0,1 1 0 0 0,1 1-1 0 0,0 0 1 0 0,0 1 0 0 0,1 0 0 0 0,1 0 0 0 0,1 1 0 0 0,0 1-1 0 0,1 0 1 0 0,0 1-260 0 0,6-16 10 0 0,1 1 0 0 0,0 0 0 0 0,0-1-1 0 0,0 1 1 0 0,0 0 0 0 0,0 0-1 0 0,0 0 1 0 0,0 0 0 0 0,1 0 0 0 0,-1 0-1 0 0,1 0 1 0 0,-1 0 0 0 0,1 1 0 0 0,0-1-1 0 0,0 0 1 0 0,0 0 0 0 0,0 0 0 0 0,0 0-1 0 0,0 0 1 0 0,1 0 0 0 0,-1 1 0 0 0,1-1-1 0 0,-1 0 1 0 0,1 0 0 0 0,0 0 0 0 0,0 0-1 0 0,0-1 1 0 0,0 1 0 0 0,0 0 0 0 0,0 0-1 0 0,1 0 1 0 0,-1-1 0 0 0,0 1 0 0 0,1-1-1 0 0,0 1 1 0 0,-1-1 0 0 0,1 0 0 0 0,0 1-1 0 0,-1-1 1 0 0,1 0 0 0 0,0 0 0 0 0,0 0-1 0 0,0-1 1 0 0,0 1 0 0 0,0 0-1 0 0,0-1 1 0 0,0 1 0 0 0,0-1 0 0 0,1 1-10 0 0,17-5 76 0 0,-1 0 0 0 0,0-1 0 0 0,0-1 0 0 0,0 0 0 0 0,-1-2 0 0 0,0 0 0 0 0,0-1 1 0 0,-1-1-1 0 0,0-1 0 0 0,-1 0 0 0 0,0-1 0 0 0,-1-1 0 0 0,0 0 0 0 0,-1-1 0 0 0,1-2-76 0 0,-13 15 3 0 0,52-50 73 0 0,-53 51-80 0 0,0 1-1 0 0,0-1 1 0 0,0 1 0 0 0,0-1 0 0 0,-1 1-1 0 0,1 0 1 0 0,0-1 0 0 0,0 1 0 0 0,-1 0 0 0 0,1 0-1 0 0,0 0 1 0 0,-1-1 0 0 0,1 1 0 0 0,-1 0-1 0 0,1 0 1 0 0,-1 0 0 0 0,0 0 0 0 0,1 0-1 0 0,-1 0 1 0 0,0 0 0 0 0,0 0 0 0 0,1 0-1 0 0,-1 0 1 0 0,0 0 0 0 0,0 0 0 0 0,0 0-1 0 0,0 0 1 0 0,0 0 0 0 0,-1 0 0 0 0,1 0-1 0 0,0 0 1 0 0,0 0 0 0 0,-1 0 0 0 0,1 0-1 0 0,-1 0 1 0 0,1 0 4 0 0,0 3-15 0 0,-1 37 12 0 0,-1-36-2 0 0,0 1 1 0 0,1 0-1 0 0,0 0 1 0 0,1 0 0 0 0,-1 1-1 0 0,1-1 1 0 0,0 0 0 0 0,1 0-1 0 0,-1 0 1 0 0,1 0-1 0 0,1 0 1 0 0,-1 0 0 0 0,1 0-1 0 0,0 0 1 0 0,0-1 0 0 0,0 1-1 0 0,1-1 1 0 0,0 1-1 0 0,0-1 1 0 0,1 0 0 0 0,-1 0-1 0 0,1 0 1 0 0,0-1 0 0 0,0 1-1 0 0,1-1 1 0 0,-1 0-1 0 0,1 0 1 0 0,0-1 0 0 0,0 1-1 0 0,2 0 5 0 0,81-12 139 0 0,-83 7-105 0 0,1-1 0 0 0,-1-1 0 0 0,0 1 0 0 0,-1-1 0 0 0,1 0-1 0 0,0 0 1 0 0,-1 0 0 0 0,0-1 0 0 0,0 0 0 0 0,0 0 0 0 0,0 0 0 0 0,0 0 0 0 0,-1 0 0 0 0,0-1 0 0 0,0 1 0 0 0,0-1 0 0 0,0 0 0 0 0,-1 0-1 0 0,0 0 1 0 0,0 0 0 0 0,0-1 0 0 0,-1 1 0 0 0,1-3-34 0 0,11-33 205 0 0,0 12-64 0 0,56-108 320 0 0,-56 92-433 0 0,-3-2-1 0 0,-1 1 1 0 0,-3-1-1 0 0,-1 0 1 0 0,-3 0 0 0 0,-1 0-1 0 0,-4-16-27 0 0,3 51 6 0 0,0 0-1 0 0,-1 1 1 0 0,-1-1-1 0 0,0 0 0 0 0,0 1 1 0 0,-1 0-1 0 0,-1-1 1 0 0,0 1-1 0 0,0 0 1 0 0,-1 1-1 0 0,-1-1 0 0 0,0 1 1 0 0,0 0-1 0 0,-7-8-5 0 0,12 16 0 0 0,-1 1-1 0 0,0-1 0 0 0,1 1 1 0 0,-1-1-1 0 0,0 1 0 0 0,0 0 1 0 0,0 0-1 0 0,0 0 0 0 0,0 0 1 0 0,0 0-1 0 0,0 0 1 0 0,0 0-1 0 0,0 1 0 0 0,0-1 1 0 0,0 1-1 0 0,-1 0 0 0 0,1 0 1 0 0,0-1-1 0 0,0 1 0 0 0,0 1 1 0 0,-1-1-1 0 0,1 0 0 0 0,0 0 1 0 0,0 1-1 0 0,0-1 0 0 0,0 1 1 0 0,0 0-1 0 0,0 0 0 0 0,0 0 1 0 0,0 0-1 0 0,0 0 0 0 0,0 0 1 0 0,0 0-1 0 0,0 1 0 0 0,1-1 1 0 0,-1 0-1 0 0,0 1 1 0 0,1 0-1 0 0,-1-1 0 0 0,1 1 1 0 0,0 0-1 0 0,0 0 0 0 0,-1 0 1 0 0,1 0-1 0 0,0 1 1 0 0,-8 12-5 0 0,0 0 1 0 0,1 0-1 0 0,1 1 1 0 0,1 0-1 0 0,0 0 1 0 0,1 0-1 0 0,1 1 1 0 0,0-1-1 0 0,1 1 1 0 0,1 0-1 0 0,1 0 1 0 0,0 1-1 0 0,1-1 1 0 0,1 0-1 0 0,3 15 5 0 0,4 17 20 0 0,2 0 0 0 0,2 0 0 0 0,3-1 0 0 0,16 36-20 0 0,52 223 227 0 0,-81-296-221 0 0,12 28-19 0 0,6-46-1950 0 0,-8-8-742 0 0,-6 8-426 0 0,0 0-3585 0 0,-1-1-5973 0 0</inkml:trace>
  <inkml:trace contextRef="#ctx0" brushRef="#br0" timeOffset="6175.952">2000 883 0 0 0,'0'0'481'0'0,"0"0"212"0"0,0 0-53 0 0,0 0-194 0 0,0 0-185 0 0,0 0-57 0 0,0 0 56 0 0,0 0 112 0 0,0 0 187 0 0,0 0 158 0 0,-2 6 113 0 0,-9 28 1066 0 0,11-34-904 0 0,0 0 15 0 0,0 0-52 0 0,0 0-64 0 0,0 0-83 0 0,0 0-83 0 0,0 0-60 0 0,4-1 6056 0 0,6-3-4926 0 0,114-156 1239 0 0,-100 126-2948 0 0,-2-1-1 0 0,-1 0 1 0 0,-1-2 0 0 0,-3 0-1 0 0,-1-1 1 0 0,-1-1 0 0 0,-3 0-1 0 0,-1-1 1 0 0,-2 0 0 0 0,-1-1 0 0 0,-3 0-1 0 0,1-19-85 0 0,-5 28 22 0 0,0 20-3 0 0,1-1 1 0 0,-1 1-1 0 0,-1-1 0 0 0,0 1 1 0 0,-1-1-1 0 0,-1 1 0 0 0,0-1 1 0 0,0 1-1 0 0,-1 0 0 0 0,0 0 1 0 0,-2 0-1 0 0,1 1 1 0 0,-1-1-1 0 0,-1 1 0 0 0,-3-6-19 0 0,8 16 11 0 0,1 0-1 0 0,-1 1 0 0 0,1-1 0 0 0,-1 0 0 0 0,1 1 1 0 0,-1-1-1 0 0,1 0 0 0 0,-1 1 0 0 0,0-1 1 0 0,1 1-1 0 0,-1-1 0 0 0,0 1 0 0 0,0-1 1 0 0,1 1-1 0 0,-1 0 0 0 0,0-1 0 0 0,0 1 0 0 0,0 0 1 0 0,1 0-1 0 0,-1-1 0 0 0,0 1 0 0 0,0 0 1 0 0,0 0-1 0 0,0 0 0 0 0,0 0 0 0 0,1 0 1 0 0,-1 0-1 0 0,0 0 0 0 0,0 1 0 0 0,0-1 0 0 0,0 0 1 0 0,1 0-1 0 0,-1 1 0 0 0,0-1 0 0 0,0 0 1 0 0,0 1-1 0 0,1-1 0 0 0,-1 1 0 0 0,0-1 0 0 0,1 1 1 0 0,-1-1-1 0 0,0 1 0 0 0,1-1 0 0 0,-1 1 1 0 0,1 0-1 0 0,-1-1 0 0 0,1 1 0 0 0,-1 0 1 0 0,1 0-1 0 0,-1 0-10 0 0,-19 47-118 0 0,16-35 158 0 0,-9 25 17 0 0,2 2 1 0 0,2-1 0 0 0,1 1-1 0 0,2 0 1 0 0,2 1 0 0 0,2-1-1 0 0,1 1 1 0 0,5 37-58 0 0,12 29 104 0 0,1 55 42 0 0,1-67-90 0 0,-18-95-68 0 0,0 0 1 0 0,0-1-1 0 0,1 1 1 0 0,-1 0-1 0 0,0-1 1 0 0,0 1-1 0 0,0 0 1 0 0,1 0-1 0 0,-1-1 1 0 0,0 1-1 0 0,0 0 1 0 0,1 0-1 0 0,-1-1 1 0 0,0 1-1 0 0,0 0 1 0 0,1 0-1 0 0,-1 0 1 0 0,0 0-1 0 0,1-1 1 0 0,-1 1 0 0 0,0 0-1 0 0,1 0 1 0 0,-1 0-1 0 0,0 0 1 0 0,1 0-1 0 0,-1 0 1 0 0,0 0-1 0 0,1 0 1 0 0,-1 0-1 0 0,1 0 1 0 0,-1 0-1 0 0,0 0 1 0 0,1 0-1 0 0,-1 0 1 0 0,0 0-1 0 0,1 0 1 0 0,-1 0-1 0 0,0 1 1 0 0,1-1-1 0 0,-1 0 1 0 0,0 0 0 0 0,0 0-1 0 0,1 1 12 0 0,-1-16-1134 0 0,0 12-3119 0 0,0-1-4131 0 0,0 4-3356 0 0</inkml:trace>
  <inkml:trace contextRef="#ctx0" brushRef="#br0" timeOffset="6743.726">2456 585 7066 0 0,'0'0'3055'0'0,"0"0"-844"0"0,0 0-380 0 0,0 0-151 0 0,0 0-147 0 0,0 0-292 0 0,0 0-236 0 0,0 0-236 0 0,0 0-233 0 0,0 0-114 0 0,0 0-89 0 0,0 0-64 0 0,0 0-30 0 0,-7 18-3 0 0,-20 58-20 0 0,24-7 218 0 0,7-56-369 0 0,-3-9-27 0 0,-1-1-1 0 0,1 1 1 0 0,0-1 0 0 0,0 1 0 0 0,0-1-1 0 0,0 0 1 0 0,1 0 0 0 0,0 0-1 0 0,-1 0 1 0 0,1 0 0 0 0,0 0 0 0 0,0 0-1 0 0,1 0 1 0 0,-1-1 0 0 0,0 1-1 0 0,1-1 1 0 0,0 1 0 0 0,0-1 0 0 0,-1 0-1 0 0,1 0 1 0 0,0-1 0 0 0,1 1-1 0 0,-1 0 1 0 0,0-1 0 0 0,0 0 0 0 0,1 0-1 0 0,-1 0 1 0 0,0 0 0 0 0,1 0-1 0 0,-1-1 1 0 0,1 0 0 0 0,-1 0 0 0 0,1 0-1 0 0,0 0 1 0 0,-1 0 0 0 0,1 0 0 0 0,-1-1-1 0 0,0 0 1 0 0,1 0 0 0 0,-1 0-1 0 0,1 0 1 0 0,-1 0 0 0 0,0-1 0 0 0,0 1-1 0 0,0-1 1 0 0,1 0-38 0 0,15-17 273 0 0,-1 0 1 0 0,-1-1-1 0 0,0-1 1 0 0,-2 0-1 0 0,11-19-273 0 0,-10 15 136 0 0,58-93 547 0 0,-74 118-674 0 0,1-1 1 0 0,0 1 0 0 0,-1 0 0 0 0,1-1-1 0 0,0 1 1 0 0,-1-1 0 0 0,1 1-1 0 0,0 0 1 0 0,-1 0 0 0 0,1-1-1 0 0,0 1 1 0 0,0 0 0 0 0,-1 0 0 0 0,1 0-1 0 0,0 0 1 0 0,0 0 0 0 0,0 0-1 0 0,-1 0 1 0 0,1 0 0 0 0,0 0-1 0 0,0 0 1 0 0,-1 1 0 0 0,1-1-1 0 0,0 0 1 0 0,0 0 0 0 0,-1 1 0 0 0,1-1-1 0 0,0 1 1 0 0,-1-1 0 0 0,1 0-1 0 0,-1 1 1 0 0,1-1 0 0 0,0 1-1 0 0,-1-1 1 0 0,1 1 0 0 0,-1 0 0 0 0,1-1-1 0 0,-1 1 1 0 0,0-1 0 0 0,1 1-1 0 0,-1 0 1 0 0,1-1 0 0 0,-1 1-1 0 0,0 0 1 0 0,0 0 0 0 0,1-1-1 0 0,-1 1 1 0 0,0 0 0 0 0,0 0 0 0 0,0-1-1 0 0,0 1 1 0 0,0 0 0 0 0,0 0-1 0 0,0-1 1 0 0,0 1 0 0 0,0 0-1 0 0,0 0 1 0 0,-1 0 0 0 0,1 0-10 0 0,16 56 127 0 0,-3 26-13 0 0,7 32-96 0 0,-5 1-1 0 0,-5 0 0 0 0,-5 109-17 0 0,-5-205 1 0 0,-1 0 0 0 0,-1 0 0 0 0,-1 0-1 0 0,-1 0 1 0 0,-1-1 0 0 0,-1 1-1 0 0,0-1 1 0 0,-1 0 0 0 0,-1-1 0 0 0,-1 0-1 0 0,-1 0 1 0 0,0-1 0 0 0,-2 0 0 0 0,0-1-1 0 0,0 0 1 0 0,-1-1 0 0 0,-1 0 0 0 0,-7 4-1 0 0,20-17 2 0 0,-1-1 1 0 0,1 1-1 0 0,-1 0 1 0 0,1-1 0 0 0,-1 1-1 0 0,0-1 1 0 0,1 0 0 0 0,-1 0-1 0 0,0 1 1 0 0,0-1-1 0 0,0-1 1 0 0,0 1 0 0 0,0 0-1 0 0,0 0 1 0 0,0-1-1 0 0,-1 1 1 0 0,1-1 0 0 0,0 1-1 0 0,0-1 1 0 0,0 0-1 0 0,0 0 1 0 0,-1 0 0 0 0,1 0-1 0 0,0-1 1 0 0,0 1-1 0 0,0 0 1 0 0,-1-1 0 0 0,1 0-1 0 0,0 1 1 0 0,0-1 0 0 0,0 0-1 0 0,0 0 1 0 0,0 0-1 0 0,0 0 1 0 0,1-1 0 0 0,-1 1-1 0 0,0 0 1 0 0,1-1-1 0 0,-1 1 1 0 0,0-1 0 0 0,1 0-1 0 0,0 1 1 0 0,-1-1-1 0 0,1 0 1 0 0,0 0 0 0 0,-1-1-3 0 0,-1-24 1 0 0,0-1 1 0 0,2 1 0 0 0,1-1 0 0 0,1 1 0 0 0,2-1-1 0 0,0 1 1 0 0,2 0 0 0 0,1 0 0 0 0,1 0-1 0 0,1 1 1 0 0,2 0 0 0 0,0 1 0 0 0,2 0 0 0 0,1 0-1 0 0,3-3-1 0 0,76-133-1003 0 0,-70 129-3036 0 0,1 0-3795 0 0,-16 23-4576 0 0</inkml:trace>
  <inkml:trace contextRef="#ctx0" brushRef="#br0" timeOffset="37883.969">1817 1623 10538 0 0,'0'0'5521'0'0,"0"0"-4264"0"0,0 0-393 0 0,0 0-304 0 0,0 0-184 0 0,0 0-168 0 0,0 0-136 0 0,0 0-176 0 0,0 0-104 0 0,0 0-144 0 0,0 0-352 0 0,0 0-784 0 0,0 0-3354 0 0,0 0-6848 0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3873 0 0,'0'0'1064'0'0,"0"0"-229"0"0,0 0 117 0 0,0 0 387 0 0,0 0 340 0 0,0 0 97 0 0,0 0-231 0 0,0 0-414 0 0,0 0-386 0 0,0 0-273 0 0,31 0 4011 0 0,-21-2-3998 0 0,1 0 1 0 0,-1-1 0 0 0,0 0 0 0 0,0-1 0 0 0,0-1 0 0 0,0 1 0 0 0,-1-1 0 0 0,1-1 0 0 0,6-5-486 0 0,54-41 866 0 0,-1-3 0 0 0,-3-3 1 0 0,48-56-867 0 0,-88 89 169 0 0,75-75 585 0 0,-99 98-746 0 0,0-1 0 0 0,0 2 0 0 0,0-1 0 0 0,0 0 0 0 0,0 0 0 0 0,0 1 0 0 0,1-1 0 0 0,-1 1 0 0 0,1-1 0 0 0,-1 1 0 0 0,1 0 0 0 0,0 0 0 0 0,-1 0 0 0 0,1 1 0 0 0,0-1 0 0 0,-1 1 0 0 0,1-1 0 0 0,0 1 0 0 0,0 0 0 0 0,0 0 0 0 0,0 0 0 0 0,-1 0 0 0 0,1 1 0 0 0,0-1 0 0 0,0 1 0 0 0,-1 0 0 0 0,1 0 1 0 0,0 0-1 0 0,-1 0 0 0 0,1 0 0 0 0,-1 0 0 0 0,1 1 0 0 0,-1-1 0 0 0,0 1 0 0 0,1-1 0 0 0,-1 1 0 0 0,0 0 0 0 0,0 0 0 0 0,0 0 0 0 0,-1 0 0 0 0,1 1 0 0 0,0-1 0 0 0,0 1-8 0 0,6 17 84 0 0,0-1 0 0 0,-2 1 1 0 0,0 1-1 0 0,-1-1 0 0 0,-1 1 0 0 0,-1 0 1 0 0,0 0-1 0 0,-2 0 0 0 0,-1 0 0 0 0,0 0 1 0 0,-2 0-1 0 0,-1 4-84 0 0,0-10 20 0 0,0 1 1 0 0,-2-1-1 0 0,0-1 0 0 0,0 1 1 0 0,-1-1-1 0 0,-1 0 1 0 0,-1 0-1 0 0,0-1 0 0 0,0 0 1 0 0,-2 0-1 0 0,1-1 1 0 0,-2 0-1 0 0,1-1 0 0 0,-5 4-20 0 0,6-7-14 0 0,0 0-1 0 0,0 0 0 0 0,0-1 0 0 0,-1 0 1 0 0,0 0-1 0 0,-1-1 0 0 0,0-1 0 0 0,0 0 1 0 0,0 0-1 0 0,0-1 0 0 0,0 0 0 0 0,-1-1 1 0 0,0-1-1 0 0,0 0 0 0 0,0 0 0 0 0,0-1 1 0 0,-1-1 14 0 0,6-1-57 0 0,0 0 0 0 0,1-1 0 0 0,-1 0 0 0 0,1-1 0 0 0,0 1 0 0 0,-1-1 0 0 0,1-1 1 0 0,1 1-1 0 0,-1-1 0 0 0,0 0 0 0 0,1 0 0 0 0,0 0 0 0 0,0-1 0 0 0,0 0 0 0 0,0 0 1 0 0,1 0-1 0 0,0-1 0 0 0,0 1 0 0 0,0-1 0 0 0,1 0 0 0 0,0 0 0 0 0,0 0 0 0 0,1-1 57 0 0,-1 0-366 0 0,0 0-1 0 0,1 0 1 0 0,0 0-1 0 0,0-1 1 0 0,0 1-1 0 0,1-1 1 0 0,1 1-1 0 0,-1-1 0 0 0,1 0 1 0 0,0 1-1 0 0,1-1 1 0 0,0 1-1 0 0,0-3 367 0 0,8-9-2826 0 0,-1 9-2323 0 0,-2 2-6277 0 0</inkml:trace>
  <inkml:trace contextRef="#ctx0" brushRef="#br0" timeOffset="686.153">989 254 8538 0 0,'0'0'1375'0'0,"0"0"-339"0"0,0 0 62 0 0,0 0 378 0 0,0 0 302 0 0,0 0 26 0 0,0 0-206 0 0,0 0-346 0 0,0 0-221 0 0,0 0-127 0 0,0 0-97 0 0,0 0-47 0 0,0 0-64 0 0,5-11-78 0 0,14-36-90 0 0,-14 35-53 0 0,-5 12-110 0 0,0 0-69 0 0,0 0-33 0 0,0 22 872 0 0,4 139-562 0 0,0-88-484 0 0,-3-1 1 0 0,-3 0 0 0 0,-3 1 0 0 0,-14 62-90 0 0,-22-11 13 0 0,41-124-3 0 0,0 0 0 0 0,0-1-1 0 0,0 1 1 0 0,0-1 0 0 0,-1 1-1 0 0,1 0 1 0 0,0-1 0 0 0,0 1-1 0 0,0 0 1 0 0,0-1 0 0 0,-1 1 0 0 0,1 0-1 0 0,0-1 1 0 0,0 1 0 0 0,-1 0-1 0 0,1-1 1 0 0,0 1 0 0 0,-1 0-1 0 0,1 0 1 0 0,0-1 0 0 0,-1 1 0 0 0,1 0-1 0 0,0 0 1 0 0,-1 0 0 0 0,1-1-1 0 0,0 1 1 0 0,-1 0 0 0 0,1 0 0 0 0,-1 0-1 0 0,1 0 1 0 0,0 0 0 0 0,-1 0-1 0 0,1 0 1 0 0,-1 0 0 0 0,1 0-1 0 0,0 0 1 0 0,-1 0 0 0 0,1 0 0 0 0,-1 0-1 0 0,1 0 1 0 0,0 0 0 0 0,-1 0-1 0 0,1 1 1 0 0,0-1 0 0 0,-1 0-1 0 0,1 0 1 0 0,-1 0 0 0 0,1 1 0 0 0,0-1-1 0 0,0 0 1 0 0,-1 0 0 0 0,1 1-1 0 0,0-1 1 0 0,-1 0-10 0 0,0-6-70 0 0,-3-13 58 0 0,2-1 0 0 0,0 0 0 0 0,1 0 1 0 0,1 1-1 0 0,1-1 0 0 0,0 0 1 0 0,2 0-1 0 0,0 1 0 0 0,2-3 12 0 0,9-28-16 0 0,2 1 1 0 0,3 0-1 0 0,1 1 0 0 0,3 1 0 0 0,2 1 0 0 0,1 2 0 0 0,3 0 1 0 0,6-4 15 0 0,-20 26-3 0 0,1 2 0 0 0,1 0 0 0 0,0 0 0 0 0,2 2 0 0 0,0 0 0 0 0,1 1 0 0 0,1 2 0 0 0,0 0 0 0 0,1 1 0 0 0,1 0 0 0 0,0 2 0 0 0,0 1 0 0 0,2 1 0 0 0,15-4 3 0 0,-38 13 2 0 0,1 0 1 0 0,0 0-1 0 0,0 0 0 0 0,0 1 0 0 0,-1-1 0 0 0,1 1 0 0 0,0-1 1 0 0,0 1-1 0 0,0 0 0 0 0,0 0 0 0 0,0 0 0 0 0,0 1 0 0 0,0-1 1 0 0,0 1-1 0 0,0 0 0 0 0,0-1 0 0 0,0 1 0 0 0,-1 0 0 0 0,1 1 1 0 0,0-1-1 0 0,-1 0 0 0 0,1 1 0 0 0,-1 0 0 0 0,1-1 1 0 0,-1 1-1 0 0,0 0 0 0 0,0 0 0 0 0,0 0 0 0 0,0 1 0 0 0,0-1 1 0 0,0 0-1 0 0,-1 1 0 0 0,1-1 0 0 0,-1 1 0 0 0,1 0 0 0 0,-1-1 1 0 0,0 1-1 0 0,0 0 0 0 0,0 0 0 0 0,-1 0 0 0 0,1 0 0 0 0,-1 0 1 0 0,1 0-1 0 0,-1 0 0 0 0,0 0 0 0 0,0 0-2 0 0,-2 21 12 0 0,-1-1-1 0 0,-1 1 1 0 0,-1-1-1 0 0,-1 0 1 0 0,-1 0-1 0 0,-1-1 1 0 0,-1 0-1 0 0,-1 0 1 0 0,0-1 0 0 0,-2 0-1 0 0,-1-1 1 0 0,0 0-1 0 0,-2-1 1 0 0,0-1-1 0 0,-1 0 1 0 0,0-2-1 0 0,-14 11-11 0 0,20-15-41 0 0,-2 0 0 0 0,1-1 0 0 0,-2 0 0 0 0,1-1 0 0 0,-1-1 0 0 0,-1 0 0 0 0,0-1-1 0 0,0 0 1 0 0,0-1 0 0 0,-1 0 0 0 0,-12 3 41 0 0,24-9-98 0 0,1 0 1 0 0,-1 0-1 0 0,1-1 0 0 0,-1 1 1 0 0,0 0-1 0 0,1-1 0 0 0,-1 0 0 0 0,0 0 1 0 0,1 1-1 0 0,-1-2 0 0 0,0 1 0 0 0,1 0 1 0 0,-1 0-1 0 0,0-1 0 0 0,1 0 1 0 0,-1 1-1 0 0,1-1 0 0 0,-1 0 0 0 0,1 0 1 0 0,-1 0-1 0 0,1-1 0 0 0,-1 1 1 0 0,1-1-1 0 0,0 1 0 0 0,0-1 0 0 0,0 0 1 0 0,0 1-1 0 0,0-1 0 0 0,0 0 1 0 0,0 0-1 0 0,1-1 0 0 0,-1 1 0 0 0,1 0 1 0 0,0-1-1 0 0,-1 1 0 0 0,1 0 0 0 0,0-1 1 0 0,0 0-1 0 0,1 1 0 0 0,-1-2 98 0 0,-1-47-4843 0 0,11 19-6014 0 0,-4 20 1664 0 0</inkml:trace>
  <inkml:trace contextRef="#ctx0" brushRef="#br0" timeOffset="1298.708">1412 519 0 0 0,'0'0'2063'0'0,"0"0"-160"0"0,0 0 10 0 0,0 0 122 0 0,0 0 24 0 0,0 0-43 0 0,0 0-129 0 0,0 0-204 0 0,0 0-180 0 0,0 0-169 0 0,0 0-142 0 0,31 4-106 0 0,98 6-110 0 0,-68-21 325 0 0,-51 4-942 0 0,24-14 399 0 0,-1-1-1 0 0,-2-2 0 0 0,0-1 0 0 0,-1-2 0 0 0,12-16-757 0 0,-31 34 53 0 0,-1-1 0 0 0,0 0 0 0 0,-1-1 0 0 0,0 0 0 0 0,-1 0 0 0 0,0-1 0 0 0,-1 0-1 0 0,0 0 1 0 0,-1 0 0 0 0,-1-1 0 0 0,0 0 0 0 0,0-1 0 0 0,-1 1 0 0 0,-1-1 0 0 0,0 1-1 0 0,-1-1 1 0 0,-1 0 0 0 0,0 0 0 0 0,-1 0 0 0 0,-1-12-53 0 0,0 22-27 0 0,0 0 0 0 0,0-1 0 0 0,-1 1 0 0 0,0 0 0 0 0,0 0 0 0 0,0 0 0 0 0,0 0 0 0 0,-1 1-1 0 0,1-1 1 0 0,-1 1 0 0 0,0-1 0 0 0,0 1 0 0 0,-1 0 0 0 0,1 0 0 0 0,0 0 0 0 0,-1 0 0 0 0,0 1 0 0 0,0 0 0 0 0,1-1 0 0 0,-2 2 0 0 0,1-1 0 0 0,0 0 0 0 0,0 1 0 0 0,0-1-1 0 0,-1 1 1 0 0,1 0 0 0 0,0 1 0 0 0,-1-1 0 0 0,1 1 0 0 0,-1 0 0 0 0,1 0 0 0 0,-1 0 0 0 0,1 1 0 0 0,-1-1 0 0 0,1 1 0 0 0,0 0 0 0 0,-1 1 0 0 0,1-1 0 0 0,0 1 0 0 0,0 0-1 0 0,0 0 1 0 0,0 0 0 0 0,0 0 0 0 0,0 1 0 0 0,1-1 0 0 0,-1 1 0 0 0,1 0 0 0 0,-3 2 27 0 0,5-3-4 0 0,-1-1 0 0 0,1 0 0 0 0,0 1 0 0 0,0-1 0 0 0,0 1 1 0 0,0-1-1 0 0,0 1 0 0 0,0-1 0 0 0,0 1 0 0 0,1 0 0 0 0,-1 0 0 0 0,0-1 0 0 0,1 1 0 0 0,-1 0 0 0 0,1 0 0 0 0,0 0 0 0 0,0-1 1 0 0,0 1-1 0 0,-1 0 0 0 0,2 0 0 0 0,-1 0 0 0 0,0 0 0 0 0,0-1 0 0 0,1 1 0 0 0,-1 0 0 0 0,1 0 0 0 0,-1-1 0 0 0,1 1 0 0 0,0 0 1 0 0,0-1-1 0 0,-1 1 0 0 0,1 0 0 0 0,0-1 0 0 0,1 1 0 0 0,-1-1 0 0 0,0 0 0 0 0,0 1 0 0 0,1-1 0 0 0,-1 0 0 0 0,0 0 0 0 0,1 0 1 0 0,0 0-1 0 0,-1 0 0 0 0,1 0 0 0 0,-1 0 0 0 0,1 0 0 0 0,0-1 0 0 0,1 1 4 0 0,196 30 371 0 0,-194-30-344 0 0,-2-1 2 0 0,0 0 1 0 0,0 0-1 0 0,0 0 0 0 0,0 0 1 0 0,0 1-1 0 0,0 0 0 0 0,0-1 0 0 0,0 1 1 0 0,0 0-1 0 0,-1 0 0 0 0,1 1 1 0 0,0-1-1 0 0,-1 0 0 0 0,1 1 0 0 0,-1 0 1 0 0,1 0-1 0 0,-1 0 0 0 0,0 0 0 0 0,0 0 1 0 0,1 0-1 0 0,-2 0 0 0 0,1 1 1 0 0,0-1-1 0 0,0 1 0 0 0,-1-1 0 0 0,1 1 1 0 0,-1 0-1 0 0,0-1 0 0 0,0 1 1 0 0,0 0-1 0 0,0 0 0 0 0,-1 0 0 0 0,1 0 1 0 0,-1 0-30 0 0,0 16 147 0 0,-1 0 0 0 0,-1 0 1 0 0,-1-1-1 0 0,-1 1 0 0 0,0-1 1 0 0,-2 0-1 0 0,-5 14-147 0 0,-10 38 188 0 0,18-8-166 0 0,38-62-3548 0 0,-16-15-436 0 0,-8 3-2646 0 0,-10 11 5361 0 0,7-7-10720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8338 0 0,'0'0'2366'0'0,"0"0"-278"0"0,0 0-117 0 0,0 0-72 0 0,0 0-176 0 0,0 0-281 0 0,0 0-294 0 0,0 0-264 0 0,0 0-190 0 0,0 0-86 0 0,0 0-31 0 0,14-4-22 0 0,103-15 988 0 0,265 19 1018 0 0,-152-28-2373 0 0,-205 19-1264 0 0,-41 3-7632 0 0,8 6 1413 0 0,0 0-4211 0 0</inkml:trace>
  <inkml:trace contextRef="#ctx0" brushRef="#br0" timeOffset="249.68">35 648 8898 0 0,'0'0'3765'0'0,"0"0"-1762"0"0,0 0-712 0 0,0 0 93 0 0,0 0 212 0 0,0 0 74 0 0,0 0-116 0 0,0 0-243 0 0,0 0-259 0 0,0 0-200 0 0,0 0-141 0 0,0 0-127 0 0,37 2-91 0 0,118 2-72 0 0,5-18 356 0 0,102-19-1540 0 0,-213 25-4103 0 0,-43 7 3008 0 0,0 0-1095 0 0,-2-2-3479 0 0,-1-1-5058 0 0</inkml:trace>
  <inkml:trace contextRef="#ctx0" brushRef="#br0" timeOffset="815.73">374 1 9882 0 0,'0'0'2118'0'0,"0"0"-431"0"0,0 0-379 0 0,0 0-142 0 0,0 0-89 0 0,0 0-158 0 0,0 0-155 0 0,0 0-37 0 0,0 0 32 0 0,0 0 96 0 0,0 0 72 0 0,0 0-60 0 0,11 13-86 0 0,34 43-89 0 0,-39-50-524 0 0,0 0 0 0 0,0 0 0 0 0,0-1 0 0 0,1 0 0 0 0,-1 0 0 0 0,1 0 0 0 0,1-1 0 0 0,-1 0 0 0 0,1-1 0 0 0,-1 0 0 0 0,1 0 0 0 0,1 0-168 0 0,20 9 453 0 0,297 119 1214 0 0,-320-129-1666 0 0,-1 1 0 0 0,1-1 1 0 0,-1 1-1 0 0,0 0 0 0 0,1 0 0 0 0,-1 1 1 0 0,-1-1-1 0 0,1 1 0 0 0,-1 0 1 0 0,1 1-1 0 0,-1-1 0 0 0,0 1 0 0 0,-1 0 1 0 0,1-1-1 0 0,-1 2 0 0 0,0-1 1 0 0,0 0-1 0 0,-1 1 0 0 0,1-1 0 0 0,-1 1 1 0 0,-1 0-1 0 0,1-1 0 0 0,-1 1 1 0 0,0 0-1 0 0,0 3-1 0 0,-3 2 15 0 0,-1 0 0 0 0,-1-1 0 0 0,0 1 0 0 0,0-1 1 0 0,-1 0-1 0 0,0 0 0 0 0,-1-1 0 0 0,0 0 0 0 0,0 0 0 0 0,-1 0 1 0 0,-1-1-1 0 0,1 1 0 0 0,-1-2 0 0 0,-1 1 0 0 0,1-1 1 0 0,-7 3-16 0 0,-280 230 385 0 0,169-129-224 0 0,119-92-2096 0 0,23-35-246 0 0,-7 0-2050 0 0,-7 11 1260 0 0,-1 3-2408 0 0,0-1-5594 0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2:14.83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875 247 0 0 0,'0'0'692'0'0,"0"0"195"0"0,0 0 0 0 0,0 0 1 0 0,0 0 50 0 0,0 0 55 0 0,0 0 23 0 0,0 0-15 0 0,7 0-32 0 0,20 3-50 0 0,-5 16 9621 0 0,-22-19-10147 0 0,0-3 5060 0 0,-3-1-5854 0 0,-5-4 518 0 0,1 0 0 0 0,-1 1 0 0 0,-1 0 0 0 0,1 0 1 0 0,-1 1-1 0 0,0 0 0 0 0,-1 0 0 0 0,0 1 0 0 0,1 1 0 0 0,-1 0 1 0 0,-1 0-1 0 0,1 1 0 0 0,-1 0 0 0 0,-5 0-117 0 0,-2-1 78 0 0,0 1 0 0 0,-1 1 0 0 0,1 0 1 0 0,0 1-1 0 0,-1 2 0 0 0,1 0 0 0 0,-1 0 0 0 0,1 2 0 0 0,0 0 0 0 0,0 2 0 0 0,0 0 0 0 0,1 0 1 0 0,0 2-1 0 0,-8 4-78 0 0,17-9 15 0 0,0 2 0 0 0,0-1 0 0 0,1 1 0 0 0,0 0 0 0 0,-1 1 1 0 0,1 0-1 0 0,1 0 0 0 0,-1 0 0 0 0,1 1 0 0 0,0 0 0 0 0,0 0 1 0 0,1 0-1 0 0,0 1 0 0 0,0 0 0 0 0,0 0 0 0 0,0 1-15 0 0,-11 77 74 0 0,18-82-63 0 0,-1 0 0 0 0,1-1 0 0 0,0 1 0 0 0,0 0-1 0 0,0-1 1 0 0,0 0 0 0 0,1 1 0 0 0,-1-1 0 0 0,1 0 0 0 0,-1 0 0 0 0,1 0 0 0 0,0-1 0 0 0,0 1 0 0 0,0-1 0 0 0,0 1 0 0 0,0-1 0 0 0,0 0 0 0 0,0 0 0 0 0,0 0 0 0 0,0-1 0 0 0,0 1 0 0 0,1-1 0 0 0,1 1-11 0 0,161 3 731 0 0,-165-4-713 0 0,-1 0 42 0 0,0 0-20 0 0,0 0-6 0 0,-13 12 240 0 0,-83 66-161 0 0,-73 74 96 0 0,160-143-202 0 0,1 1 1 0 0,0-1-1 0 0,1 2 1 0 0,0-1-1 0 0,1 1 0 0 0,0-1 1 0 0,0 2-1 0 0,1-1 1 0 0,1 1-1 0 0,0-1 1 0 0,1 1-1 0 0,0 1 1 0 0,0-1-1 0 0,1 0 1 0 0,1 0-1 0 0,0 1 0 0 0,1 3-7 0 0,2-10 28 0 0,0-1 1 0 0,1 0-1 0 0,-1 0 0 0 0,1 0 0 0 0,0-1 0 0 0,1 1 0 0 0,-1-1 0 0 0,1 0 0 0 0,-1 0 0 0 0,1 0 0 0 0,1 0 0 0 0,-1 0 0 0 0,0-1 0 0 0,1 0 0 0 0,0 0 0 0 0,0 0 0 0 0,0-1 0 0 0,0 1 1 0 0,0-1-1 0 0,0 0 0 0 0,0-1 0 0 0,1 1 0 0 0,-1-1 0 0 0,1 0 0 0 0,-1-1 0 0 0,1 1-28 0 0,13 2 101 0 0,1-1-1 0 0,-1 0 1 0 0,0-1 0 0 0,1-2 0 0 0,-1 0-1 0 0,0-1 1 0 0,0 0 0 0 0,0-2 0 0 0,19-5-101 0 0,48-24 251 0 0,-88 29-3119 0 0,-11 19-2978 0 0,9-9-546 0 0,2-1-5823 0 0</inkml:trace>
  <inkml:trace contextRef="#ctx0" brushRef="#br0" timeOffset="415.131">1286 604 9810 0 0,'0'0'6359'0'0,"0"0"-4020"0"0,0 0-1253 0 0,0 0 38 0 0,0 0 135 0 0,0 0 40 0 0,0 0-170 0 0,0 0-265 0 0,0 0-239 0 0,0 0-179 0 0,0 0-80 0 0,0 0-64 0 0,0 0-40 0 0,-3 1-39 0 0,-11 10-42 0 0,1 0 0 0 0,0 1 1 0 0,1 0-1 0 0,0 1 1 0 0,1 0-1 0 0,0 1 0 0 0,1 0 1 0 0,0 1-1 0 0,2 0 1 0 0,-1 0-1 0 0,2 1 0 0 0,-5 14-181 0 0,-58 95 327 0 0,0-41-710 0 0,48-82-6742 0 0,12-26-6496 0 0,10 17 4754 0 0</inkml:trace>
  <inkml:trace contextRef="#ctx0" brushRef="#br0" timeOffset="732.286">904 648 1896 0 0,'0'0'4993'0'0,"0"0"-1825"0"0,0 0-625 0 0,0 0-248 0 0,0 0-261 0 0,0 0-266 0 0,0 0-275 0 0,0 0-213 0 0,0 0-215 0 0,0 0-176 0 0,0 0-144 0 0,0 0-149 0 0,0 0-105 0 0,-9-7-87 0 0,-29-23-90 0 0,28 23-52 0 0,19 22 589 0 0,9 0-492 0 0,1-1 0 0 0,0 0 0 0 0,1-2 0 0 0,1 0 0 0 0,0-1-1 0 0,18 6-358 0 0,62 35 464 0 0,-89-44-456 0 0,-3-4-13 0 0,0 1 0 0 0,-1 1 0 0 0,0-1 0 0 0,0 1 0 0 0,-1 1 0 0 0,1-1 0 0 0,-1 1 0 0 0,-1 1 0 0 0,1-1 0 0 0,4 9 5 0 0,-8-4-798 0 0,-1-7-4225 0 0,10-4-7230 0 0,-7-1 1193 0 0</inkml:trace>
  <inkml:trace contextRef="#ctx0" brushRef="#br0" timeOffset="1213.572">1729 667 16043 0 0,'0'0'1698'0'0,"0"0"-379"0"0,0 0-84 0 0,0 0 43 0 0,0 0-17 0 0,0 0-149 0 0,0 0-225 0 0,0 0-185 0 0,0 0-169 0 0,0 0-110 0 0,0 0-68 0 0,0 0-53 0 0,0 0-48 0 0,-10-6-30 0 0,-35-16-27 0 0,43 21-179 0 0,0 0-1 0 0,0 0 1 0 0,-1 1-1 0 0,1-1 1 0 0,0 1-1 0 0,-1-1 1 0 0,1 1-1 0 0,-1 0 1 0 0,1 0-1 0 0,0 0 1 0 0,-1 0-1 0 0,1 0 1 0 0,0 1-1 0 0,-1-1 1 0 0,1 1-1 0 0,0 0 1 0 0,-1-1-1 0 0,1 1 1 0 0,0 0-1 0 0,0 0 1 0 0,-2 2-18 0 0,-9 2 92 0 0,1-1-65 0 0,0 0-1 0 0,0 1 0 0 0,1 1 0 0 0,0 0 1 0 0,0 0-1 0 0,0 1 0 0 0,0 0 0 0 0,1 1 0 0 0,1 0 1 0 0,-1 1-1 0 0,1 0 0 0 0,1 1 0 0 0,0-1 1 0 0,0 2-1 0 0,1-1 0 0 0,0 1 0 0 0,1 0 0 0 0,0 0 1 0 0,0 1-1 0 0,2 0 0 0 0,-2 3-26 0 0,-1 55 74 0 0,9-68-70 0 0,-1 1 1 0 0,1-1-1 0 0,0 1 1 0 0,0-1 0 0 0,0 0-1 0 0,0 0 1 0 0,0 0 0 0 0,0 0-1 0 0,1 0 1 0 0,-1-1-1 0 0,1 1 1 0 0,-1-1 0 0 0,1 0-1 0 0,0 1 1 0 0,-1-1 0 0 0,1 0-1 0 0,0 0 1 0 0,0-1 0 0 0,0 1-1 0 0,-1-1 1 0 0,1 1-1 0 0,0-1 1 0 0,0 0 0 0 0,0 0-1 0 0,0 0 1 0 0,0-1 0 0 0,0 1-1 0 0,0-1 1 0 0,0 1 0 0 0,2-2-5 0 0,6 2 23 0 0,1-2 26 0 0,-1-1-1 0 0,1 0 0 0 0,-1 0 0 0 0,0-2 1 0 0,0 1-1 0 0,0-1 0 0 0,0-1 1 0 0,-1 0-1 0 0,7-5-48 0 0,-16 11 3 0 0,23-17 30 0 0,-1-1 0 0 0,0-1 0 0 0,-2-1 0 0 0,0-1 1 0 0,-1-1-1 0 0,-2 0 0 0 0,0-2 0 0 0,1-3-33 0 0,14-18 169 0 0,-32 45-147 0 0,-1 0-10 0 0,0 0-2 0 0,0 0-24 0 0,-3 30-182 0 0,2-26 99 0 0,0 0 0 0 0,0 0 0 0 0,1 0 0 0 0,-1 0 1 0 0,1 0-1 0 0,0 0 0 0 0,1 0 0 0 0,-1 0 0 0 0,1 0 0 0 0,-1 0 0 0 0,1 0 1 0 0,0 0-1 0 0,1 0 0 0 0,-1 0 0 0 0,1-1 0 0 0,-1 1 0 0 0,1 0 1 0 0,0-1-1 0 0,1 0 0 0 0,-1 1 0 0 0,0-1 0 0 0,1 0 0 0 0,0 0 1 0 0,0 0-1 0 0,0 0 0 0 0,0-1 0 0 0,0 1 0 0 0,1-1 0 0 0,-1 0 1 0 0,1 0-1 0 0,0 0 97 0 0,41 28-4085 0 0,-30-19 93 0 0,-1-1-3849 0 0,-6-5-3015 0 0</inkml:trace>
  <inkml:trace contextRef="#ctx0" brushRef="#br0" timeOffset="1746.551">2013 994 13035 0 0,'0'0'1952'0'0,"0"0"-363"0"0,0 0-6 0 0,0 0 53 0 0,0 0-68 0 0,0 0-231 0 0,0 0-316 0 0,0 0-261 0 0,0 0-174 0 0,0 0-112 0 0,0 0-60 0 0,0 0-57 0 0,0 0-33 0 0,9-8-18 0 0,61-68 422 0 0,57-97 387 0 0,-107 154-951 0 0,-13 57-171 0 0,-6-18 131 0 0,-1-17-120 0 0,-1 0-1 0 0,0 0 1 0 0,1 0 0 0 0,0 0 0 0 0,-1 0 0 0 0,1 1 0 0 0,1-1-1 0 0,-1 0 1 0 0,0 0 0 0 0,1 0 0 0 0,-1 0 0 0 0,1 0 0 0 0,0 0-1 0 0,0 0 1 0 0,0 0 0 0 0,0-1 0 0 0,1 1 0 0 0,-1 0-1 0 0,1-1 1 0 0,0 1 0 0 0,0-1 0 0 0,0 1 0 0 0,0-1 0 0 0,0 0-1 0 0,0 0 1 0 0,0 0 0 0 0,1 0 0 0 0,-1 0 0 0 0,1 0 0 0 0,0-1-1 0 0,-1 1 1 0 0,1-1 0 0 0,0 0 0 0 0,0 1 0 0 0,0-2 0 0 0,0 1-4 0 0,6-2 30 0 0,-1 0 1 0 0,1-1 0 0 0,-1-1 0 0 0,0 1 0 0 0,0-2 0 0 0,0 1 0 0 0,0-1-1 0 0,0 0 1 0 0,-1 0 0 0 0,0-1 0 0 0,0 0 0 0 0,0 0 0 0 0,0-1 0 0 0,-1 0-1 0 0,1-1-30 0 0,29-22 78 0 0,82-52 134 0 0,-107 122 41 0 0,-11-36-273 0 0,-1 3-36 0 0,1 1 0 0 0,-1 0 0 0 0,1-1 0 0 0,1 1 0 0 0,0 0 0 0 0,0-1 0 0 0,1 1 0 0 0,0-1 0 0 0,0 0 0 0 0,1 1 0 0 0,0-1 0 0 0,0 0 0 0 0,1-1 0 0 0,0 1 0 0 0,1 0 0 0 0,3 4 56 0 0,16 3-3401 0 0,-4-12-6922 0 0,-16-3-1477 0 0</inkml:trace>
  <inkml:trace contextRef="#ctx0" brushRef="#br0" timeOffset="2235.29">2906 770 15635 0 0,'0'0'2621'0'0,"0"0"-1178"0"0,0 0-458 0 0,0 0-56 0 0,0 0 53 0 0,0 0-13 0 0,0 0-136 0 0,0 0-174 0 0,0 0-130 0 0,0 0-79 0 0,0 0-62 0 0,0 0-56 0 0,0 0-100 0 0,4 29-95 0 0,15 93-33 0 0,-4 24 202 0 0,-13-28-271 0 0,-3-116-19 0 0,1 0 0 0 0,0 0 0 0 0,-1 0 0 0 0,1 0 1 0 0,-1 0-1 0 0,0 0 0 0 0,1 0 0 0 0,-1-1 0 0 0,0 1 1 0 0,0 0-1 0 0,0 0 0 0 0,-1-1 0 0 0,1 1 0 0 0,0-1 1 0 0,-1 1-1 0 0,1-1 0 0 0,-1 0 0 0 0,1 1 1 0 0,-1-1-1 0 0,1 0 0 0 0,-1 0 0 0 0,0 0 0 0 0,0 0 1 0 0,0 0-1 0 0,1-1 0 0 0,-1 1 0 0 0,0 0 0 0 0,0-1 1 0 0,0 0-1 0 0,0 1 0 0 0,0-1 0 0 0,0 0 0 0 0,0 0 1 0 0,0 0-1 0 0,0 0 0 0 0,0 0 0 0 0,0-1 0 0 0,0 1 1 0 0,0 0-17 0 0,-15-38 397 0 0,15 23-362 0 0,1-1 1 0 0,0 0-1 0 0,1 0 0 0 0,1 1 0 0 0,1-1 0 0 0,0 0 1 0 0,1 1-1 0 0,0 0 0 0 0,2-1 0 0 0,-1 1 0 0 0,2 1 1 0 0,0-1-1 0 0,1 1 0 0 0,5-8-35 0 0,131-178-89 0 0,-135 191 85 0 0,-1 0-1 0 0,1 1 0 0 0,1 0 1 0 0,-1 0-1 0 0,1 1 0 0 0,0 0 1 0 0,1 1-1 0 0,0 0 0 0 0,0 0 1 0 0,0 1-1 0 0,1 0 0 0 0,0 1 1 0 0,0 0-1 0 0,0 1 0 0 0,0 0 1 0 0,0 1-1 0 0,1 0 0 0 0,-1 1 1 0 0,1 0-1 0 0,0 1 5 0 0,-9 1 18 0 0,1 1-1 0 0,-1-1 1 0 0,1 1-1 0 0,-1 0 1 0 0,1-1 0 0 0,-1 2-1 0 0,0-1 1 0 0,0 0 0 0 0,0 1-1 0 0,0-1 1 0 0,0 1 0 0 0,0 0-1 0 0,-1 0 1 0 0,0 0 0 0 0,1 0-1 0 0,-1 0 1 0 0,0 1 0 0 0,-1-1-1 0 0,1 1 1 0 0,0-1 0 0 0,-1 1-1 0 0,0 0 1 0 0,0-1 0 0 0,0 1-1 0 0,0 0 1 0 0,-1 0 0 0 0,0 0-1 0 0,1 0 1 0 0,-1-1 0 0 0,0 1-1 0 0,-1 0 1 0 0,1 0 0 0 0,-1 0-1 0 0,0 0 1 0 0,0-1 0 0 0,0 1-1 0 0,0 0 1 0 0,-1-1 0 0 0,1 1-1 0 0,-1-1 1 0 0,-1 2-18 0 0,-5 5 38 0 0,-2-1 0 0 0,1 1 0 0 0,-1-2 0 0 0,0 1-1 0 0,-1-1 1 0 0,0-1 0 0 0,0 0 0 0 0,-1 0 0 0 0,0-1 0 0 0,0-1 0 0 0,0 0 0 0 0,0-1 0 0 0,-1 0-1 0 0,0-1 1 0 0,0 0 0 0 0,0-1 0 0 0,-9 1-38 0 0,-30-3-1340 0 0,44-20-2918 0 0,12 4-4074 0 0,0 12-3406 0 0</inkml:trace>
  <inkml:trace contextRef="#ctx0" brushRef="#br0" timeOffset="2561.098">3574 188 20972 0 0,'0'0'1419'0'0,"0"0"-282"0"0,0 0-94 0 0,0 0-19 0 0,0 0-45 0 0,0 0-167 0 0,0 0-211 0 0,0 0-189 0 0,0 0-97 0 0,0 0-40 0 0,0 0-36 0 0,0 0 1 0 0,0 0-43 0 0,-3 18-33 0 0,-22 125 193 0 0,4 59-19 0 0,16 90-910 0 0,5-292 385 0 0,0 0-58 0 0,0 0-75 0 0,0 0-63 0 0,0 0-105 0 0,0 0-87 0 0,9-25-3298 0 0,-3 10-586 0 0,-4 4-5550 0 0,0 3 596 0 0</inkml:trace>
  <inkml:trace contextRef="#ctx0" brushRef="#br0" timeOffset="2915.117">3600 814 8090 0 0,'0'0'2255'0'0,"0"0"-225"0"0,0 0 94 0 0,0 0 85 0 0,0 0-100 0 0,0 0-284 0 0,0 0-373 0 0,0 0-312 0 0,0 0-183 0 0,32 10-144 0 0,102 29-136 0 0,-58-30 393 0 0,-64-12-961 0 0,0-1 1 0 0,-1 0-1 0 0,1 0 1 0 0,0-1-1 0 0,-1-1 1 0 0,0 0-1 0 0,-1 0 0 0 0,1-1 1 0 0,-1 0-1 0 0,-1-1 1 0 0,1 0-1 0 0,-1-1 1 0 0,0 0-1 0 0,-1 0 0 0 0,0-1 1 0 0,-1 0-1 0 0,0 0 1 0 0,-1-1-1 0 0,0 1 0 0 0,0-2 1 0 0,3-9-110 0 0,-8 18 0 0 0,0 1 0 0 0,0-1 0 0 0,0 1 0 0 0,0-1 0 0 0,-1 0 0 0 0,1 0 1 0 0,-1 1-1 0 0,0-1 0 0 0,0 0 0 0 0,0 0 0 0 0,0 1 0 0 0,0-1 0 0 0,0 0 0 0 0,-1 0 0 0 0,0 1 1 0 0,1-1-1 0 0,-1 0 0 0 0,0 1 0 0 0,0-1 0 0 0,0 1 0 0 0,-1-1 0 0 0,1 1 0 0 0,-1-1 0 0 0,1 1 0 0 0,-1 0 1 0 0,0 0-1 0 0,0 0 0 0 0,0 0 0 0 0,0 0 0 0 0,0 0 0 0 0,0 0 0 0 0,0 1 0 0 0,-1-1 0 0 0,1 1 0 0 0,-1 0 1 0 0,1 0-1 0 0,-4-2-7 0 0,0 1 1 0 0,0 1 0 0 0,0-1-1 0 0,0 1 1 0 0,0 0 0 0 0,0 0-1 0 0,0 1 1 0 0,0 0 0 0 0,-1 0-1 0 0,1 0 1 0 0,0 1 0 0 0,0 0-1 0 0,0 0 1 0 0,0 1 0 0 0,0-1 0 0 0,0 2 6 0 0,-3 0-2 0 0,-1 1 0 0 0,2 0 1 0 0,-1 0-1 0 0,0 1 1 0 0,1 0-1 0 0,0 1 1 0 0,0 0-1 0 0,1 0 1 0 0,-1 1-1 0 0,1 0 0 0 0,1 0 1 0 0,-1 0-1 0 0,1 1 1 0 0,1 0-1 0 0,-1 0 1 0 0,1 1-1 0 0,1-1 0 0 0,0 1 1 0 0,0 0-1 0 0,1 0 1 0 0,0 1-1 0 0,0-1 1 0 0,1 1-1 0 0,0-1 1 0 0,1 1-1 0 0,0 0 0 0 0,0 0 1 0 0,1-1-1 0 0,1 1 1 0 0,1 9 1 0 0,0-14-6 0 0,0 0 1 0 0,1-1 0 0 0,-1 1-1 0 0,1-1 1 0 0,1 0-1 0 0,-1 0 1 0 0,1 0 0 0 0,-1 0-1 0 0,1 0 1 0 0,0-1 0 0 0,0 1-1 0 0,1-1 1 0 0,-1 0-1 0 0,1-1 1 0 0,-1 1 0 0 0,1-1-1 0 0,0 0 1 0 0,0 0-1 0 0,0 0 1 0 0,0-1 0 0 0,5 1 5 0 0,112 11-1777 0 0,-81-13 436 0 0,12 0-1550 0 0,-18 0-3311 0 0,-18 0-5482 0 0</inkml:trace>
  <inkml:trace contextRef="#ctx0" brushRef="#br0" timeOffset="3884.609">1 1499 8042 0 0,'0'0'1957'0'0,"0"0"-31"0"0,0 0 41 0 0,0 0 27 0 0,0 0-127 0 0,0 0-281 0 0,0 0-337 0 0,0 0-319 0 0,0 0-222 0 0,0 0-84 0 0,0 0-16 0 0,0 0 24 0 0,0 0 18 0 0,23-6-30 0 0,76-17-12 0 0,122-4 1245 0 0,488-20-22 0 0,326-24-1485 0 0,-244 30-175 0 0,-189-8 179 0 0,-301 18-33 0 0,67 6-93 0 0,-192 17 241 0 0,-130 8-2684 0 0,-80-6-3992 0 0,29 5 3728 0 0,1 1-9535 0 0</inkml:trace>
  <inkml:trace contextRef="#ctx0" brushRef="#br0" timeOffset="4353.898">4665 482 19660 0 0,'0'0'1538'0'0,"0"0"-433"0"0,0 0-179 0 0,0 0 14 0 0,0 0 16 0 0,0 0-51 0 0,0 0-136 0 0,0 0-178 0 0,0 0-178 0 0,0 0-118 0 0,0 0-75 0 0,0 0-47 0 0,-6 0-19 0 0,-19 1-18 0 0,26-1-125 0 0,-1 0 0 0 0,0 0-1 0 0,0 0 1 0 0,1 1 0 0 0,-1-1 0 0 0,0 0 0 0 0,0 0 0 0 0,0 0 0 0 0,1 0 0 0 0,-1 1 0 0 0,0-1-1 0 0,0 0 1 0 0,0 0 0 0 0,0 0 0 0 0,1 1 0 0 0,-1-1 0 0 0,0 0 0 0 0,0 0 0 0 0,0 0-1 0 0,0 1 1 0 0,0-1 0 0 0,0 0 0 0 0,0 0 0 0 0,0 1 0 0 0,0-1 0 0 0,0 0 0 0 0,0 0 0 0 0,0 1-1 0 0,0-1 1 0 0,0 0 0 0 0,0 0 0 0 0,0 1 0 0 0,0-1 0 0 0,0 0 0 0 0,0 0 0 0 0,0 1-1 0 0,0-1 1 0 0,0 0 0 0 0,0 0 0 0 0,0 1 0 0 0,-1-1 0 0 0,1 0 0 0 0,0 0 0 0 0,0 0 0 0 0,0 1-1 0 0,0-1 1 0 0,-1 0 0 0 0,1 0 0 0 0,0 0 0 0 0,0 1-11 0 0,49-23 859 0 0,-114 63 357 0 0,88-26-2980 0 0,-23-3-1071 0 0,0-4-3894 0 0,0-4-5981 0 0</inkml:trace>
  <inkml:trace contextRef="#ctx0" brushRef="#br0" timeOffset="4802.992">4722 854 19572 0 0,'0'0'1395'0'0,"0"0"-297"0"0,0 0-30 0 0,0 0 11 0 0,0 0-34 0 0,0 0-154 0 0,0 0-233 0 0,0 0-213 0 0,0 0-91 0 0,0 0-65 0 0,0 0-65 0 0,0 0 4 0 0,0 0-45 0 0,-2 3-34 0 0,-32 46 1119 0 0,60-64-658 0 0,-21 7 287 0 0,-3 12-3300 0 0,1-6-2387 0 0,-2 1 1740 0 0,0 1-9742 0 0</inkml:trace>
  <inkml:trace contextRef="#ctx0" brushRef="#br0" timeOffset="23952.86">6061 593 0 0 0,'0'0'380'0'0,"0"0"54"0"0,0 0 32 0 0,0 0 5 0 0,0 0-3 0 0,0 0-1 0 0,0 0-46 0 0,0 0-35 0 0,0 0-34 0 0,0 0-57 0 0,0 0-42 0 0,0 0-38 0 0,0 0-19 0 0,0 0-19 0 0,0 0 8 0 0,0 0-9 0 0,0 0-10 0 0,0 0-1 0 0,0 0-31 0 0,0 0-25 0 0,0 0-26 0 0,0 0-19 0 0,0 0-14 0 0,0 0-3 0 0,0 0-6 0 0,0 0 6 0 0,0 0 33 0 0,0 0 43 0 0,0 0 51 0 0,0 0 56 0 0,0 0 65 0 0,0 0 33 0 0,0 0 22 0 0,0 0 16 0 0,0 0 4 0 0,0 0 13 0 0,0 0 17 0 0,0 0 36 0 0,3 1 4762 0 0,10 2 719 0 0,10 63-5458 0 0,15 71 483 0 0,-5-2-111 0 0,-1-32-237 0 0,-16-52-438 0 0,17 54 255 0 0,4-18-137 0 0,2 2-19 0 0,47 110 121 0 0,-52-126-228 0 0,-3 0 52 0 0,2 17 0 0 0,14 20-33 0 0,-13-41-83 0 0,-16-38-20 0 0,14 53 65 0 0,17 48 9 0 0,-32-50-64 0 0,31 47 9 0 0,40 55 10 0 0,1 4-3 0 0,-37-104-62 0 0,-11-18-20 0 0,11 16 22 0 0,83 118 8 0 0,0-33 130 0 0,-25-27-102 0 0,4-30 8 0 0,-5-28-2 0 0,-48-32 24 0 0,74 73-43 0 0,-27-43-38 0 0,-4-14 33 0 0,172 85 27 0 0,-98-47-50 0 0,27-2-22 0 0,-164-86-1 0 0,0-2 1 0 0,1-2 0 0 0,0-1-1 0 0,0-3 1 0 0,23 1-3 0 0,55 7 35 0 0,11 5-21 0 0,128 20-6 0 0,128-6 68 0 0,-332-32-92 0 0,255 36 83 0 0,-159-19-83 0 0,144 0 16 0 0,-209-16 21 0 0,438-3 90 0 0,-18 9-102 0 0,7-9 27 0 0,-222-9 7 0 0,9-6-138 0 0,-224 25 130 0 0,214-8-50 0 0,326 20 17 0 0,-362-46 26 0 0,-6 5-30 0 0,641 18 5 0 0,-686-7-39 0 0,132-1 88 0 0,121 8-57 0 0,-215 11 42 0 0,283-25-12 0 0,-187-5-19 0 0,285-28-21 0 0,-326 35 31 0 0,-239 9 9 0 0,-56 3-15 0 0,-1 0 8 0 0,0 0-11 0 0,0 0-12 0 0,0 0 19 0 0,0 0-3 0 0,0 0-2 0 0,0 0 5 0 0,0 0-4 0 0,0 0 8 0 0,0 0 4 0 0,0 0-20 0 0,0 0 6 0 0,0 0 4 0 0,0 0-28 0 0,0 0 14 0 0,0 0 1 0 0,0 0 9 0 0,0 0-9 0 0,0 0 7 0 0,0 0 14 0 0,0 0 14 0 0,0 0-30 0 0,0 0 1 0 0,0 0-6 0 0,0 0-27 0 0,0 0 26 0 0,0 0-10 0 0,0 0 12 0 0,0 0 6 0 0,0 0 31 0 0,0 0-20 0 0,0 0-6 0 0,0 0-11 0 0,0 0 4 0 0,0 0-24 0 0,0 0 8 0 0,0 0 4 0 0,0 0 3 0 0,0 0 7 0 0,0 0-7 0 0,0 0 0 0 0,0 0 5 0 0,0 0-8 0 0,0 0 28 0 0,0 0-23 0 0,0 0 7 0 0,0 0-9 0 0,0 0-45 0 0,0 0 17 0 0,0 0-34 0 0,0 0-63 0 0,0 0-77 0 0,0 0-84 0 0,0 0-120 0 0,0 0-117 0 0,0 0-173 0 0,0 0-318 0 0,0 0-531 0 0,3-1-7512 0 0,-1-2-2553 0 0</inkml:trace>
  <inkml:trace contextRef="#ctx0" brushRef="#br0" timeOffset="28304.837">18295 4551 0 0 0,'0'0'563'0'0,"0"0"122"0"0,0 0-29 0 0,0 0-10 0 0,0 0 14 0 0,0 0-36 0 0,0 0-92 0 0,0 0-146 0 0,-10 2 701 0 0,8-1 2524 0 0,1 0 3396 0 0,4 0-6733 0 0,0 1 0 0 0,0 0 1 0 0,0 0-1 0 0,0-1 0 0 0,0 0 1 0 0,0 0-1 0 0,1 0 0 0 0,-1 0 0 0 0,0 0 1 0 0,0 0-1 0 0,1-1 0 0 0,-1 0 1 0 0,0 0-1 0 0,1 0 0 0 0,-1 0 0 0 0,0 0 1 0 0,1 0-1 0 0,-1-1 0 0 0,0 0 1 0 0,1 0-275 0 0,9 1 396 0 0,61 3 478 0 0,-8 8-169 0 0,40-7 310 0 0,-4 7-360 0 0,-15-4-272 0 0,488-10 1573 0 0,-329-8-1082 0 0,-119 11-563 0 0,-15-19 41 0 0,3 12-248 0 0,-22-4-48 0 0,217 7-103 0 0,-327-14-4483 0 0,11 10-3904 0 0,1 1-3738 0 0</inkml:trace>
  <inkml:trace contextRef="#ctx0" brushRef="#br0" timeOffset="29563.518">20236 3189 2841 0 0,'0'0'2874'0'0,"0"0"-786"0"0,0 0-277 0 0,0 0-15 0 0,0 0-33 0 0,0 0-55 0 0,0 0-156 0 0,0 0-233 0 0,0 0-220 0 0,0 0-195 0 0,0 0-149 0 0,0 0-92 0 0,0 0-54 0 0,7-5 2392 0 0,-7 6-2788 0 0,0-1-21 0 0,20 23 1343 0 0,-10 5-1299 0 0,-2 1 1 0 0,0 0-1 0 0,-3 0 0 0 0,0 0 1 0 0,-1 1-1 0 0,-2 0 0 0 0,-2 0 1 0 0,0 0-1 0 0,-2 0 0 0 0,-5 24-236 0 0,-27 226 270 0 0,10 41-212 0 0,51-169-8 0 0,-29 111 38 0 0,13-185 6 0 0,-9-65-20 0 0,-1-5-513 0 0,2-19-1672 0 0,-2-1 648 0 0,0-4-4787 0 0,1 9-4325 0 0</inkml:trace>
  <inkml:trace contextRef="#ctx0" brushRef="#br0" timeOffset="30122.388">20315 3369 0 0 0,'0'0'235'0'0,"0"0"193"0"0,0 0-13 0 0,0 0-150 0 0,0 0-180 0 0,0 0-119 0 0,0 0-38 0 0,0 0 49 0 0,0 0 111 0 0,-4-17 139 0 0,-18-110 1322 0 0,19 110-1024 0 0,-12-27 3889 0 0,-12 32 3413 0 0,12 20-957 0 0,32 9-3462 0 0,-7-8-3477 0 0,134 81 2631 0 0,-60-45-1957 0 0,-57-29-481 0 0,-1 2 1 0 0,0 0-1 0 0,-1 2 1 0 0,-1 1-1 0 0,-1 0 1 0 0,1 5-125 0 0,-6-7 41 0 0,-2 1 0 0 0,0 1 0 0 0,-2 1 0 0 0,0 0 0 0 0,-1 0 0 0 0,9 24-41 0 0,-21-43 454 0 0,4 13-2308 0 0,-14-19-3016 0 0,-1 0 1365 0 0,3 2-1832 0 0,1 1-6368 0 0</inkml:trace>
  <inkml:trace contextRef="#ctx0" brushRef="#br0" timeOffset="30406.858">20221 3641 13275 0 0,'0'0'3167'0'0,"0"0"-1273"0"0,0 0-632 0 0,0 0-72 0 0,0 0 23 0 0,0 0-58 0 0,0 0-99 0 0,0 0-113 0 0,0 0-142 0 0,0 0-111 0 0,0 0-104 0 0,0 0-115 0 0,0 0-87 0 0,28 26-54 0 0,90 80-68 0 0,-37-54 139 0 0,-12-25-104 0 0,-51-22-286 0 0,1 2 0 0 0,-1 0 0 0 0,-1 1 0 0 0,0 1 0 0 0,0 1 0 0 0,0 0 0 0 0,2 4-11 0 0,1 17-2069 0 0,-18-23-3218 0 0,-2 1-4628 0 0,0-6-1444 0 0</inkml:trace>
  <inkml:trace contextRef="#ctx0" brushRef="#br0" timeOffset="30673.923">20249 4161 18252 0 0,'0'0'1183'0'0,"0"0"-376"0"0,0 0-9 0 0,0 0 185 0 0,0 0 142 0 0,0 0-2 0 0,0 0-127 0 0,0 0-184 0 0,0 0-145 0 0,0 0-115 0 0,0 0-73 0 0,0 0-45 0 0,33 17-58 0 0,107 55-61 0 0,-58-44 163 0 0,132 16 216 0 0,-213-44-747 0 0,1 0-1 0 0,-1 0 0 0 0,0 0 1 0 0,1 0-1 0 0,-1 0 0 0 0,1 1 0 0 0,-1-1 1 0 0,0 0-1 0 0,1 1 0 0 0,-1-1 0 0 0,0 1 1 0 0,1 0-1 0 0,-1-1 0 0 0,0 1 1 0 0,0 0-1 0 0,0 0 0 0 0,1 0 0 0 0,-1 0 1 0 0,0 0-1 0 0,0 0 0 0 0,0 0 0 0 0,-1 0 1 0 0,1 0-1 0 0,0 0 0 0 0,0 0 1 0 0,0 1-1 0 0,-1-1 0 0 0,1 0 0 0 0,-1 1 1 0 0,1-1-1 0 0,-1 0 0 0 0,0 1 1 0 0,1-1-1 0 0,-1 1 0 0 0,0-1 0 0 0,0 0 1 0 0,0 1-1 0 0,0-1 0 0 0,0 1 0 0 0,0-1 1 0 0,0 0-1 0 0,-1 1 0 0 0,1-1 1 0 0,0 1-1 0 0,-1-1 0 0 0,1 0 0 0 0,-1 1 1 0 0,0-1-1 0 0,0 1 54 0 0,-42 25-3391 0 0,10-15-6516 0 0,20-8-1812 0 0</inkml:trace>
  <inkml:trace contextRef="#ctx0" brushRef="#br0" timeOffset="30921.799">20238 4577 12363 0 0,'0'0'5157'0'0,"0"0"-2842"0"0,0 0-972 0 0,0 0-39 0 0,0 0-82 0 0,0 0-134 0 0,0 0-157 0 0,0 0-130 0 0,0 0-135 0 0,31 9-102 0 0,99 29-79 0 0,54-1 801 0 0,-97-33-2310 0 0,-69-7-2822 0 0,-1-1-3447 0 0,-10 4-5236 0 0</inkml:trace>
  <inkml:trace contextRef="#ctx0" brushRef="#br0" timeOffset="33043.731">17209 3303 6737 0 0,'0'0'2517'0'0,"0"0"-1443"0"0,0 0-553 0 0,0 0-9 0 0,0 0 244 0 0,0 0 312 0 0,0 0 179 0 0,0 0 3 0 0,0 0-110 0 0,0 0-204 0 0,0 0-211 0 0,2 14-152 0 0,9 104 918 0 0,2 284 2426 0 0,20 91-2293 0 0,-51-195-917 0 0,20-258-638 0 0,-2-39-62 0 0,0-1 4 0 0,0 0-13 0 0,0 0 9 0 0,0 0 8 0 0,1-23-2132 0 0,-1 2-672 0 0,0 7-3320 0 0,0 9-5313 0 0</inkml:trace>
  <inkml:trace contextRef="#ctx0" brushRef="#br0" timeOffset="35274.965">17196 4094 0 0 0,'0'0'1020'0'0,"0"0"-28"0"0,0 0 86 0 0,0 0 109 0 0,0 0 111 0 0,0 0 75 0 0,0 0 25 0 0,0 0-11 0 0,0 0-63 0 0,0 0-70 0 0,0 0-106 0 0,0 0-93 0 0,0 0-62 0 0,0-4-46 0 0,0-13-33 0 0,21 6 5365 0 0,-20 11-6386 0 0,72-9 1575 0 0,313-5 313 0 0,-324 14-1686 0 0,-32 4 224 0 0,-47-1 781 0 0,14-54-242 0 0,34-59-811 0 0,-16 72-26 0 0,14-50-9 0 0,7 177-343 0 0,77 215 354 0 0,-113-303-18 0 0,1-1 1 0 0,-1 1 0 0 0,1-1-1 0 0,-1 1 1 0 0,1-1 0 0 0,-1 1-1 0 0,1-1 1 0 0,-1 1 0 0 0,1-1-1 0 0,-1 1 1 0 0,1-1-1 0 0,0 0 1 0 0,-1 1 0 0 0,1-1-1 0 0,0 0 1 0 0,-1 0 0 0 0,1 1-1 0 0,0-1 1 0 0,-1 0-1 0 0,1 0 1 0 0,0 0 0 0 0,-1 0-1 0 0,1 0 1 0 0,0 0 0 0 0,0 0-1 0 0,-1 0 1 0 0,1 0 0 0 0,0 0-1 0 0,-1 0 1 0 0,1-1-1 0 0,0 1 1 0 0,-1 0 0 0 0,1 0-1 0 0,0-1 1 0 0,-1 1 0 0 0,1 0-1 0 0,0-1 1 0 0,-1 1 0 0 0,1-1-1 0 0,-1 1 1 0 0,1-1-1 0 0,-1 1 1 0 0,1-1 0 0 0,-1 1-1 0 0,1-1 1 0 0,-1 1 0 0 0,0-1-1 0 0,1 0 1 0 0,-1 1-1 0 0,0-1 1 0 0,1 0 0 0 0,-1 1-1 0 0,0-1 1 0 0,0 0 0 0 0,0 1-1 0 0,0-1 1 0 0,0 0 0 0 0,0 0-1 0 0,0 1 1 0 0,0-1-1 0 0,0 0 1 0 0,0 1 0 0 0,0-1-1 0 0,0 0 1 0 0,0 0 0 0 0,0 1-1 0 0,-1-1 1 0 0,1 0-1 0 0,0 1 1 0 0,0-1-6 0 0,3-8-26 0 0,111-170 139 0 0,35 31-99 0 0,-75 96-61 0 0,-73 52 44 0 0,-1-1 0 0 0,1 1-1 0 0,-1-1 1 0 0,1 1 0 0 0,0 0 0 0 0,-1-1 0 0 0,1 1 0 0 0,-1 0 0 0 0,1-1-1 0 0,0 1 1 0 0,-1 0 0 0 0,1 0 0 0 0,0 0 0 0 0,-1 0 0 0 0,1 0 0 0 0,0-1-1 0 0,-1 1 1 0 0,1 0 0 0 0,0 0 0 0 0,-1 1 0 0 0,1-1 0 0 0,0 0-1 0 0,-1 0 1 0 0,1 0 0 0 0,0 0 0 0 0,-1 1 0 0 0,1-1 0 0 0,0 0 0 0 0,-1 0-1 0 0,1 1 1 0 0,-1-1 0 0 0,1 1 0 0 0,0-1 0 0 0,-1 0 0 0 0,1 1-1 0 0,-1-1 1 0 0,1 1 0 0 0,-1-1 0 0 0,0 1 0 0 0,1 0 0 0 0,-1-1 0 0 0,0 1-1 0 0,1-1 1 0 0,-1 1 0 0 0,0 0 0 0 0,1-1 0 0 0,-1 1 0 0 0,0 0-1 0 0,0-1 1 0 0,0 1 0 0 0,0 0 0 0 0,0-1 0 0 0,0 1 0 0 0,0 0 0 0 0,0-1-1 0 0,0 1 1 0 0,0 0 0 0 0,0-1 0 0 0,0 1 0 0 0,0 0 0 0 0,0-1 0 0 0,-1 1-1 0 0,1 0 1 0 0,0-1 0 0 0,-1 1 0 0 0,1-1 0 0 0,0 1 0 0 0,-1 0-1 0 0,1-1 4 0 0,-1 14 15 0 0,-2 230 136 0 0,4-235-151 0 0,1 0 0 0 0,0 0 1 0 0,0-1-1 0 0,1 1 0 0 0,0-1 0 0 0,1 0 1 0 0,0 0-1 0 0,0 0 0 0 0,0 0 0 0 0,1-1 1 0 0,5 6-1 0 0,-8-13 12 0 0,0 0 0 0 0,0 1 0 0 0,1-1 0 0 0,-1 0 1 0 0,0 0-1 0 0,1 0 0 0 0,-1 0 0 0 0,0-1 0 0 0,1 1 0 0 0,-1 0 1 0 0,0-1-1 0 0,1 0 0 0 0,-1 0 0 0 0,0 1 0 0 0,0-1 1 0 0,0-1-1 0 0,0 1 0 0 0,0 0 0 0 0,0 0 0 0 0,0-1 0 0 0,0 1 1 0 0,-1-1-1 0 0,1 1 0 0 0,0-1 0 0 0,-1 0 0 0 0,1 0 1 0 0,-1 0-1 0 0,0 0 0 0 0,0 0 0 0 0,1 0-12 0 0,2-3 24 0 0,212-215 176 0 0,-167 171-200 0 0,70-49-5 0 0,-117 100 1 0 0,0 0 0 0 0,-1 0 1 0 0,1 0-1 0 0,0 1 0 0 0,-1-1 1 0 0,0 1-1 0 0,0-1 1 0 0,0 1-1 0 0,0-1 0 0 0,0 1 1 0 0,0 0-1 0 0,0-1 0 0 0,-1 1 1 0 0,0 0-1 0 0,1 0 0 0 0,-1-1 1 0 0,0 1-1 0 0,0 0 0 0 0,0 0 1 0 0,-1-1-1 0 0,1 1 0 0 0,-1 0 1 0 0,0 0-1 0 0,1-1 1 0 0,-2 2 3 0 0,2 9-9 0 0,0 4-4 0 0,-2-8 14 0 0,1 0 0 0 0,0 0 1 0 0,0 0-1 0 0,1 0 0 0 0,0 0 0 0 0,1 0 1 0 0,-1 0-1 0 0,2 0 0 0 0,0 0 0 0 0,0-1 1 0 0,0 1-1 0 0,1 0 0 0 0,0-1 0 0 0,1 0 1 0 0,0 0-1 0 0,0 0 0 0 0,1 0 0 0 0,0-1 1 0 0,0 1-1 0 0,1-1 0 0 0,0-1 1 0 0,0 1-1 0 0,0-1 0 0 0,6 4-1 0 0,-4-9 11 0 0,0-1 0 0 0,0 0 1 0 0,0-1-1 0 0,0 1 0 0 0,0-2 0 0 0,-1 1 0 0 0,1-1 0 0 0,0 0 0 0 0,-1-1 1 0 0,0 0-1 0 0,1 0 0 0 0,-1 0 0 0 0,0-1 0 0 0,-1 0 0 0 0,1-1 1 0 0,-1 1-1 0 0,1-1 0 0 0,-1 0 0 0 0,-1-1 0 0 0,1 0 0 0 0,-1 0 0 0 0,0 0 1 0 0,2-3-12 0 0,-7 8 0 0 0,121-140 63 0 0,-38 45-74 0 0,-89 141-77 0 0,-10 139 134 0 0,17-180-44 0 0,0 0-1 0 0,0-1 1 0 0,1 1 0 0 0,-1-1 0 0 0,1 1 0 0 0,0-1 0 0 0,0 1-1 0 0,0-1 1 0 0,0 0 0 0 0,1 0 0 0 0,-1 0 0 0 0,1 0 0 0 0,0-1-1 0 0,0 1 1 0 0,0-1 0 0 0,0 1 0 0 0,0-1 0 0 0,0 0-1 0 0,1 0 1 0 0,-1-1 0 0 0,1 1 0 0 0,0-1 0 0 0,-1 1 0 0 0,1-1-1 0 0,0 0 1 0 0,0-1 0 0 0,-1 1 0 0 0,1-1 0 0 0,0 1 0 0 0,0-1-1 0 0,0 0 1 0 0,0-1 0 0 0,0 1 0 0 0,0-1 0 0 0,-1 1 0 0 0,1-1-1 0 0,0-1 1 0 0,0 1 0 0 0,-1 0 0 0 0,1-1 0 0 0,-1 0-1 0 0,1 1 1 0 0,-1-1 0 0 0,0-1 0 0 0,0 1 0 0 0,1-1-2 0 0,132-132 116 0 0,-123 120-114 0 0,50-55 29 0 0,-63 69-32 0 0,0 1-1 0 0,1-1 1 0 0,-1 1 0 0 0,1-1-1 0 0,-1 1 1 0 0,1-1 0 0 0,-1 1-1 0 0,1 0 1 0 0,-1-1 0 0 0,1 1-1 0 0,0 0 1 0 0,-1-1 0 0 0,1 1-1 0 0,-1 0 1 0 0,1 0 0 0 0,0 0-1 0 0,-1 0 1 0 0,1-1 0 0 0,0 1-1 0 0,-1 0 1 0 0,1 0 0 0 0,0 0-1 0 0,-1 0 1 0 0,1 1 0 0 0,0-1-1 0 0,-1 0 1 0 0,1 0 0 0 0,-1 0-1 0 0,1 0 1 0 0,0 1 0 0 0,-1-1-1 0 0,1 0 1 0 0,-1 0 0 0 0,1 1-1 0 0,-1-1 1 0 0,1 1-1 0 0,-1-1 1 0 0,1 0 0 0 0,-1 1-1 0 0,1-1 1 0 0,-1 1 0 0 0,1-1-1 0 0,-1 1 1 0 0,0-1 0 0 0,1 1-1 0 0,-1 0 1 0 0,0-1 0 0 0,1 1-1 0 0,-1-1 1 0 0,0 1 0 0 0,0 0-1 0 0,0-1 1 0 0,1 1 0 0 0,-1 0-1 0 0,0-1 2 0 0,12 48-19 0 0,-9-35 27 0 0,3 11 4 0 0,-5-16-8 0 0,1 0 0 0 0,0 1 0 0 0,0-1 0 0 0,1 0 0 0 0,0 0 0 0 0,1 0 0 0 0,-1 0 0 0 0,1-1 0 0 0,1 1 0 0 0,0-1 0 0 0,0 0 0 0 0,0-1 0 0 0,1 1 0 0 0,0-1 0 0 0,2 2-4 0 0,-1-3 8 0 0,1 0 0 0 0,0 0 0 0 0,0 0 0 0 0,1-1 0 0 0,-1 0 0 0 0,1-1 0 0 0,-1 0 0 0 0,1 0 0 0 0,0-1 0 0 0,1 0 0 0 0,-1-1 0 0 0,0 0 0 0 0,0 0 0 0 0,1-1 0 0 0,-1 0 0 0 0,0-1 0 0 0,0 0 0 0 0,1 0 0 0 0,-1-1 0 0 0,0 0 0 0 0,0-1 0 0 0,0 1 0 0 0,-1-2 0 0 0,1 0 0 0 0,-1 0 0 0 0,3-2-8 0 0,103-92 461 0 0,-112 97-449 0 0,0 0-1 0 0,0 0 0 0 0,0 1 0 0 0,0-1 1 0 0,0 1-1 0 0,0-1 0 0 0,0 1 0 0 0,0 0 1 0 0,1 0-1 0 0,-1 0 0 0 0,0 0 1 0 0,0 0-1 0 0,0 0 0 0 0,0 1 0 0 0,0-1 1 0 0,0 1-1 0 0,0 0 0 0 0,0-1 0 0 0,0 1 1 0 0,0 0-1 0 0,0 0 0 0 0,0 0 1 0 0,0 1-1 0 0,0-1 0 0 0,-1 0 0 0 0,1 1 1 0 0,-1-1-1 0 0,1 1 0 0 0,-1-1 0 0 0,1 1 1 0 0,-1 0-12 0 0,23 13 12 0 0,78 26 45 0 0,-102-41-100 0 0,0-1-1 0 0,0 1 1 0 0,0 0-1 0 0,0 0 1 0 0,0-1-1 0 0,-1 1 1 0 0,1 0-1 0 0,0-1 1 0 0,0 1-1 0 0,1 0 0 0 0,-1 0 1 0 0,0-1-1 0 0,0 1 1 0 0,0 0-1 0 0,0 0 1 0 0,0-1-1 0 0,0 1 1 0 0,0 0-1 0 0,0 0 1 0 0,0-1-1 0 0,1 1 1 0 0,-1 0-1 0 0,0 0 1 0 0,0-1-1 0 0,0 1 1 0 0,0 0-1 0 0,1 0 1 0 0,-1 0-1 0 0,0 0 1 0 0,0-1-1 0 0,1 1 1 0 0,-1 0-1 0 0,0 0 1 0 0,0 0-1 0 0,1 0 1 0 0,-1 0-1 0 0,0 0 1 0 0,0 0-1 0 0,1-1 1 0 0,-1 1-1 0 0,0 0 1 0 0,0 0-1 0 0,1 0 44 0 0,-10-13-7371 0 0,8 10-5145 0 0</inkml:trace>
  <inkml:trace contextRef="#ctx0" brushRef="#br0" timeOffset="37497.353">17097 2143 7810 0 0,'0'0'2031'0'0,"0"0"-211"0"0,0 0-98 0 0,0 0-14 0 0,0 0-95 0 0,0 0-217 0 0,0 0-317 0 0,0 0-328 0 0,0 0-253 0 0,0 0-151 0 0,0 0-80 0 0,13 10 1065 0 0,-3 18-836 0 0,-1 0-1 0 0,-2 0 0 0 0,0 1 1 0 0,-2 0-1 0 0,-1 0 1 0 0,-2 0-1 0 0,0 0 1 0 0,-2 9-496 0 0,1-10 117 0 0,-9 174 250 0 0,-11-88-249 0 0,19-112-122 0 0,-1 0 1 0 0,0-1-1 0 0,1 0 0 0 0,-1 0 1 0 0,1 0-1 0 0,0 1 1 0 0,-1-1-1 0 0,1 0 1 0 0,0 0-1 0 0,0 1 0 0 0,-1-1 1 0 0,1 0-1 0 0,0 1 1 0 0,0-1-1 0 0,1 0 0 0 0,-1 1 1 0 0,0-1-1 0 0,0 0 1 0 0,1 0-1 0 0,-1 1 1 0 0,0-1-1 0 0,1 0 0 0 0,-1 0 1 0 0,1 0-1 0 0,0 0 1 0 0,-1 1-1 0 0,1-1 1 0 0,0 0-1 0 0,0 0 0 0 0,0 0 1 0 0,0 0-1 0 0,0-1 1 0 0,0 2 3 0 0,78-26-1949 0 0,-52 0-6554 0 0,-20 16-3146 0 0</inkml:trace>
  <inkml:trace contextRef="#ctx0" brushRef="#br0" timeOffset="38460.772">20151 2066 2248 0 0,'0'0'1531'0'0,"0"0"-373"0"0,0 0-74 0 0,0 0 101 0 0,0 0 107 0 0,0 0 47 0 0,0 0-35 0 0,0 0-124 0 0,0 0-174 0 0,0 0-139 0 0,0 0-127 0 0,3-13-39 0 0,8-36 40 0 0,-1 32 3220 0 0,-6 26 638 0 0,32 256-2116 0 0,-35-250-2458 0 0,3 11 33 0 0,-2 0 0 0 0,-2 0 1 0 0,0-1-1 0 0,-1 1 0 0 0,-2 0 0 0 0,0 0 0 0 0,-2-1 0 0 0,-1 1 0 0 0,-7 18-58 0 0,-3 14-118 0 0,42-65-783 0 0,27-30-1709 0 0,-22 8-6442 0 0,-21 18-2729 0 0</inkml:trace>
  <inkml:trace contextRef="#ctx0" brushRef="#br0" timeOffset="39397.888">16508 2485 11907 0 0,'0'0'1248'0'0,"0"0"-209"0"0,0 0-96 0 0,0 0 101 0 0,0 0 149 0 0,0 0-14 0 0,0 0-142 0 0,0 0-175 0 0,0 0-139 0 0,0 0-91 0 0,33-8-80 0 0,105-24-78 0 0,76 9 1058 0 0,888-50 1383 0 0,-70 41-2310 0 0,55-20 32 0 0,-282 19-50 0 0,-552 15-339 0 0,-237 14-148 0 0,-32 5-590 0 0,-8 1-1159 0 0,-1 0-2865 0 0,9 0-6737 0 0,8 1-302 0 0</inkml:trace>
  <inkml:trace contextRef="#ctx0" brushRef="#br0" timeOffset="39761.868">20536 2010 6497 0 0,'0'0'2737'0'0,"0"0"-1250"0"0,0 0-261 0 0,0 0 254 0 0,0 0 191 0 0,0 0 15 0 0,0 0-215 0 0,0 0-262 0 0,0 0-226 0 0,0 0-203 0 0,0 0-130 0 0,0 0-121 0 0,0 0-53 0 0,-9 2-20 0 0,-27 6-12 0 0,-34 45 1688 0 0,-68 41-1450 0 0,-4-6 1 0 0,-4-6 0 0 0,-14-1-683 0 0,157-80 4 0 0,-165 101-749 0 0,108-46-7837 0 0,55-48-3160 0 0</inkml:trace>
  <inkml:trace contextRef="#ctx0" brushRef="#br0" timeOffset="40562.584">17677 1992 10082 0 0,'0'0'1327'0'0,"0"0"-268"0"0,0 0-59 0 0,0 0 158 0 0,0 0 157 0 0,0 0 1 0 0,0 0-186 0 0,0 0-266 0 0,0 0-211 0 0,0 0-170 0 0,0 0-138 0 0,0 0-62 0 0,0 0-27 0 0,-24 11 7 0 0,-76 37 12 0 0,22 7 319 0 0,-57 57 450 0 0,-167 123 100 0 0,-10-33-1228 0 0,291-193-469 0 0,24-13-6385 0 0,2 2 2225 0 0,0-1-5734 0 0</inkml:trace>
  <inkml:trace contextRef="#ctx0" brushRef="#br0" timeOffset="44271.788">12036 4411 0 0 0,'0'0'1366'0'0,"0"0"25"0"0,0 0 54 0 0,0 0 164 0 0,0 0 147 0 0,0 0 72 0 0,0 0-53 0 0,0 0-210 0 0,0 0-256 0 0,0 0-227 0 0,0 0-182 0 0,-1-2-146 0 0,-10 140 4252 0 0,-53 143-4114 0 0,63-276-992 0 0,0 0-1 0 0,0 0 1 0 0,0 1-1 0 0,1-1 1 0 0,0 0-1 0 0,0 0 1 0 0,1 1-1 0 0,-1-1 1 0 0,1 0-1 0 0,0 0 1 0 0,1 1-1 0 0,-1-1 1 0 0,1 0-1 0 0,0 0 1 0 0,0 0 100 0 0,37 39-5156 0 0,-25-33-333 0 0,-2-3-5037 0 0</inkml:trace>
  <inkml:trace contextRef="#ctx0" brushRef="#br0" timeOffset="45041.71">14919 4400 5473 0 0,'0'0'2161'0'0,"0"0"-592"0"0,0 0-311 0 0,0 0 30 0 0,0 0 162 0 0,0 0 67 0 0,0 0-67 0 0,0 0-128 0 0,0 0-159 0 0,0 0-158 0 0,0 0-165 0 0,0 0-153 0 0,0 0-96 0 0,1 26-79 0 0,4 128 358 0 0,-6-95-161 0 0,11 136-354 0 0,3-163-1931 0 0,-7-23-1596 0 0,2-2-3700 0 0,-4-3-4176 0 0</inkml:trace>
  <inkml:trace contextRef="#ctx0" brushRef="#br0" timeOffset="49033.98">12185 4610 0 0 0,'0'0'517'0'0,"0"0"100"0"0,0 0 83 0 0,0 0 61 0 0,0 0 49 0 0,0 0-5 0 0,3-8-2 0 0,8-21-15 0 0,-8 22-1 0 0,-3 7 4 0 0,0 0-31 0 0,0 0-42 0 0,0 0-48 0 0,0 0-40 0 0,0 0-110 0 0,-29 22 588 0 0,-99 110 631 0 0,101-99-1145 0 0,27-33-662 0 0,3 1 75 0 0,1 0 1 0 0,0-1 0 0 0,-1 1 0 0 0,1-1 0 0 0,-1 0 0 0 0,1-1-1 0 0,0 1 1 0 0,-1 0 0 0 0,1-1 0 0 0,-1 0 0 0 0,1 0-1 0 0,-1 0 1 0 0,0 0 0 0 0,1-1 0 0 0,-1 1 0 0 0,0-1-1 0 0,0 0 1 0 0,0 0 0 0 0,0 0 0 0 0,0 0 0 0 0,1-1-8 0 0,347-183-3561 0 0,-335 179 3293 0 0,99-31-3091 0 0,-114 38 3092 0 0,-6 12 552 0 0,-153 126 3367 0 0,62-64 250 0 0,130-70-4161 0 0,122-67 482 0 0,23 1-675 0 0,-140 51 569 0 0,-51 26 551 0 0,-116 87 0 0 0,19-24 510 0 0,145-81-1463 0 0,113-71 270 0 0,-147 73 11 0 0,23-14-73 0 0,1 1 1 0 0,1 1-1 0 0,0 2 1 0 0,1 0-1 0 0,0 2 1 0 0,8-1 76 0 0,-36 10 6 0 0,0 1-1 0 0,0-1 1 0 0,0 1-1 0 0,-1-1 0 0 0,1 1 1 0 0,0 0-1 0 0,0-1 1 0 0,0 1-1 0 0,0-1 1 0 0,0 1-1 0 0,0-1 1 0 0,0 1-1 0 0,0 0 1 0 0,0-1-1 0 0,0 1 1 0 0,0-1-1 0 0,0 1 1 0 0,1-1-1 0 0,-1 1 1 0 0,0-1-1 0 0,0 1 1 0 0,1 0-1 0 0,-1-1 1 0 0,0 0-1 0 0,1 1 1 0 0,-1-1-1 0 0,0 1 1 0 0,1-1-1 0 0,-1 1 1 0 0,0-1-1 0 0,1 0 0 0 0,-1 1 1 0 0,1-1-1 0 0,-1 0 1 0 0,1 1-1 0 0,-1-1 1 0 0,1 0-1 0 0,-1 0 1 0 0,1 1-1 0 0,0-1 1 0 0,-1 0-1 0 0,1 0 1 0 0,-1 0-1 0 0,1 0 1 0 0,-1 0-1 0 0,1 0 1 0 0,0 0-1 0 0,-1 0 1 0 0,1 0-1 0 0,-1 0 1 0 0,1 0-1 0 0,-1 0 1 0 0,1 0-1 0 0,-1 0 1 0 0,1-1-1 0 0,0 1 1 0 0,-1 0-1 0 0,1 0 0 0 0,-1-1 1 0 0,1 1-1 0 0,-1 0 1 0 0,0-1-1 0 0,1 1 1 0 0,-1-1-1 0 0,1 1 1 0 0,-1 0-1 0 0,0-1 1 0 0,1 0-6 0 0,-34 31 771 0 0,-89 66 227 0 0,122-96-1008 0 0,0 0 1 0 0,1 0-1 0 0,-1 1 1 0 0,0-1 0 0 0,1 0-1 0 0,-1 0 1 0 0,0 0-1 0 0,1 0 1 0 0,-1 1-1 0 0,0-1 1 0 0,1 0-1 0 0,-1 0 1 0 0,0 1-1 0 0,1-1 1 0 0,-1 0-1 0 0,0 0 1 0 0,0 1 0 0 0,0-1-1 0 0,1 0 1 0 0,-1 1-1 0 0,0-1 1 0 0,0 0-1 0 0,0 1 1 0 0,0-1-1 0 0,0 1 1 0 0,1-1-1 0 0,-1 0 1 0 0,0 1-1 0 0,0-1 1 0 0,0 0-1 0 0,0 1 1 0 0,0-1 0 0 0,0 1-1 0 0,0-1 1 0 0,0 0-1 0 0,0 1 1 0 0,-1-1-1 0 0,1 0 1 0 0,0 1-1 0 0,0-1 1 0 0,0 0-1 0 0,0 1 1 0 0,0-1-1 0 0,-1 0 1 0 0,1 1 0 0 0,0-1-1 0 0,0 0 1 0 0,-1 1 9 0 0,37-12 147 0 0,258-148-276 0 0,-272 150 115 0 0,-8 1-22 0 0,1 1 1 0 0,1 1 0 0 0,-1 0-1 0 0,1 1 1 0 0,0 1-1 0 0,0 0 1 0 0,1 1-1 0 0,8 0 36 0 0,-25 4 16 0 0,1 0-1 0 0,-1 1 0 0 0,0-1 0 0 0,1 0 0 0 0,-1 0 1 0 0,0 0-1 0 0,0 0 0 0 0,0 1 0 0 0,0-1 0 0 0,0 0 1 0 0,0 0-1 0 0,0 0 0 0 0,-1 0 0 0 0,1 0 0 0 0,0 1 0 0 0,-1-1 1 0 0,1 0-1 0 0,-1 0 0 0 0,1 0 0 0 0,-1 0 0 0 0,1 0 1 0 0,-1 0-1 0 0,0 0 0 0 0,1 0 0 0 0,-1 0 0 0 0,0 0 1 0 0,0-1-1 0 0,0 1 0 0 0,1 0 0 0 0,-1 0 0 0 0,0-1 1 0 0,0 1-1 0 0,-1 0-15 0 0,-35 36 470 0 0,-3-1 0 0 0,-1-1 1 0 0,-38 24-471 0 0,38-32 671 0 0,58-27-801 0 0,-8-2 145 0 0,0 0 0 0 0,0 0 0 0 0,-1 0 0 0 0,1-1 0 0 0,-1-1 0 0 0,1 1 0 0 0,-1-1 0 0 0,0-1 0 0 0,0 1 0 0 0,4-5-15 0 0,22-10-80 0 0,205-100-663 0 0,-188 105 839 0 0,-72 33 495 0 0,-117 117 354 0 0,120-104-881 0 0,61-32-11 0 0,74-51 50 0 0,-25 7-162 0 0,-51 22-20 0 0,1 2 0 0 0,1 2 0 0 0,1 2 0 0 0,26-6 79 0 0,-69 21-1 0 0,0 1-1 0 0,-1-1 1 0 0,1 1-1 0 0,0-1 1 0 0,0 1-1 0 0,-1-1 1 0 0,1 1-1 0 0,0 0 1 0 0,0-1-1 0 0,0 1 1 0 0,0 0-1 0 0,0-1 1 0 0,0 1-1 0 0,0 0 1 0 0,-1 0-1 0 0,1 0 1 0 0,0 0-1 0 0,0 0 1 0 0,0 0-1 0 0,0 0 1 0 0,0 1-1 0 0,0-1 1 0 0,0 0-1 0 0,0 0 1 0 0,0 1-1 0 0,-1-1 1 0 0,1 0-1 0 0,0 1 1 0 0,0-1-1 0 0,0 1 1 0 0,-1-1-1 0 0,1 1 1 0 0,0-1-1 0 0,0 1 1 0 0,-1 0-1 0 0,1-1 1 0 0,-1 1-1 0 0,1 0 1 0 0,-1 0-1 0 0,1-1 1 0 0,-1 1-1 0 0,1 0 1 0 0,-1 0-1 0 0,1 0 1 0 0,-1 0-1 0 0,0 0 1 0 0,0-1-1 0 0,1 1 1 0 0,-1 0-1 0 0,0 0 1 0 0,0 0-1 0 0,0 0 1 0 0,0 0-1 0 0,0 0 0 0 0,0 0 1 0 0,0 0-1 0 0,0 0 1 0 0,-1 0-1 0 0,1-1 1 0 0,0 1-1 0 0,-1 0 2 0 0,-27 51 243 0 0,-85 70 692 0 0,107-118-794 0 0,7-3-62 0 0,8-2-43 0 0,2-1-24 0 0,1 0-1 0 0,-1-1 1 0 0,0 0-1 0 0,0-1 1 0 0,-1 0-1 0 0,1 0 0 0 0,-1-2 1 0 0,0 1-1 0 0,0-1 1 0 0,0-1-1 0 0,-1 1 1 0 0,3-4-12 0 0,22-14-97 0 0,264-125-1575 0 0,-248 141 1020 0 0,-57 41 928 0 0,-128 93 1784 0 0,135-125-2052 0 0,1 0-1 0 0,0 0 0 0 0,0 0 0 0 0,0 0 0 0 0,0 0 1 0 0,0 0-1 0 0,0 0 0 0 0,0 0 0 0 0,0 0 0 0 0,0-1 1 0 0,0 1-1 0 0,0 0 0 0 0,0-1 0 0 0,0 1 0 0 0,1-1 1 0 0,-1 0-1 0 0,0 1 0 0 0,0-1 0 0 0,1 0 0 0 0,-1 0 1 0 0,0 1-1 0 0,1-1 0 0 0,-1 0 0 0 0,0 0 0 0 0,0-1 1 0 0,1 1-1 0 0,-1 0 0 0 0,0 0 0 0 0,1-1 0 0 0,-1 1 1 0 0,0 0-1 0 0,0-1 0 0 0,0 1 0 0 0,1-1 0 0 0,-1 0-7 0 0,96-39-74 0 0,129-37-1901 0 0,-225 77 1975 0 0,0 0 0 0 0,0 0 0 0 0,-1 0 0 0 0,1 0 0 0 0,0 0 0 0 0,0 0 0 0 0,0 1 0 0 0,-1-1 0 0 0,1 0 0 0 0,0 0 0 0 0,0 0 0 0 0,-1 1 0 0 0,1-1 0 0 0,0 0 0 0 0,0 1 0 0 0,-1-1 0 0 0,1 1 0 0 0,0-1 0 0 0,-1 1 0 0 0,1-1 0 0 0,-1 1 0 0 0,1-1 0 0 0,-1 1 0 0 0,1 0 0 0 0,-1-1 0 0 0,1 1 0 0 0,-1 0 0 0 0,1-1 0 0 0,-1 1 0 0 0,0 0 0 0 0,1 0 0 0 0,-1 0 0 0 0,0-1 0 0 0,0 1 0 0 0,0 0 0 0 0,0 0 0 0 0,1-1 0 0 0,-1 1 0 0 0,0 0 0 0 0,0 0 0 0 0,-1 0 0 0 0,1 0 0 0 0,0-1 0 0 0,0 1 0 0 0,0 0 0 0 0,0 0 0 0 0,-1-1 0 0 0,1 1 0 0 0,0 0 0 0 0,-1 0 0 0 0,1-1 0 0 0,-1 1 0 0 0,1 0 0 0 0,-1-1 0 0 0,1 1 0 0 0,-1 0 0 0 0,1-1 0 0 0,-1 1 0 0 0,1-1 0 0 0,-1 1 0 0 0,0 0 0 0 0,-30 52 983 0 0,29-50-907 0 0,-17 49 761 0 0,76-52-446 0 0,138-70-509 0 0,-100 63 117 0 0,-78 40 744 0 0,-13-27-642 0 0,0 1 1 0 0,0 0-1 0 0,-1 0 0 0 0,0 0 1 0 0,0 1-1 0 0,-1-1 0 0 0,0 1 1 0 0,0-1-1 0 0,-1 1 0 0 0,0 0 1 0 0,-1 0-1 0 0,1 0 1 0 0,-1 2-102 0 0,-2 3 109 0 0,3-13-107 0 0,-1 0-1 0 0,0 0 1 0 0,1-1-1 0 0,-1 1 1 0 0,0 0-1 0 0,0 0 1 0 0,1 0-1 0 0,-1 0 1 0 0,0 0-1 0 0,1 0 1 0 0,-1 0-1 0 0,0-1 1 0 0,1 1-1 0 0,-1 0 0 0 0,0 0 1 0 0,1 0-1 0 0,-1 0 1 0 0,0 0-1 0 0,1 1 1 0 0,-1-1-1 0 0,0 0 1 0 0,1 0-1 0 0,-1 0 1 0 0,0 0-1 0 0,1 0 1 0 0,-1 0-1 0 0,0 0 1 0 0,1 1-1 0 0,-1-1 0 0 0,0 0 1 0 0,0 0-1 0 0,1 0 1 0 0,-1 1-1 0 0,0-1 1 0 0,0 0-1 0 0,1 0-1 0 0,109-134 55 0 0,-102 127-27 0 0,-8 6-16 0 0,0 1 8 0 0,0 0-8 0 0,-23 49 92 0 0,19-39-242 0 0,-3 28-568 0 0,29-28-5075 0 0,-13-10-1394 0 0,0 0-3889 0 0</inkml:trace>
  <inkml:trace contextRef="#ctx0" brushRef="#br0" timeOffset="51263.555">12014 3052 0 0 0,'0'0'1058'0'0,"0"0"147"0"0,0 0 135 0 0,0 0 206 0 0,0 0 130 0 0,0 0 46 0 0,0 0-56 0 0,0 0-190 0 0,0 0-201 0 0,0 0-199 0 0,0 0-231 0 0,-2 0-195 0 0,-8-3-148 0 0,8 3-63 0 0,2 22 2787 0 0,18 315 754 0 0,-17-170-3608 0 0,-4-157 195 0 0,3 6-13305 0 0,4-16 2231 0 0</inkml:trace>
  <inkml:trace contextRef="#ctx0" brushRef="#br0" timeOffset="52480.716">15030 2861 0 0 0,'0'0'593'0'0,"0"0"389"0"0,0 0 85 0 0,0 0-34 0 0,0 0-19 0 0,0 0 41 0 0,0 0 73 0 0,0 0 39 0 0,0 0-11 0 0,0 0-38 0 0,0 0-53 0 0,0-3-54 0 0,4-5 1726 0 0,-2 29 1691 0 0,0 5-3826 0 0,1-3-197 0 0,-1 0 1 0 0,-2 1-1 0 0,0-1 0 0 0,-1 0 0 0 0,-2 0 0 0 0,-1 6-405 0 0,-1 20 254 0 0,-1 166 497 0 0,25-54-442 0 0,-19-160-290 0 0,0-1 13 0 0,0 0 12 0 0,0 0 5 0 0,0 0 28 0 0,0 0-3 0 0,0 0-6 0 0,0 0 7 0 0,0 0-10 0 0,0 0-10 0 0,0 0-15 0 0,0 0-26 0 0,0 0-54 0 0,-8-22-1423 0 0,3 8-1104 0 0,5 5-2068 0 0,0 7 3122 0 0,0 1-8389 0 0</inkml:trace>
  <inkml:trace contextRef="#ctx0" brushRef="#br0" timeOffset="57639.734">11458 3317 0 0 0,'0'0'415'0'0,"0"0"409"0"0,0 0 83 0 0,0 0-75 0 0,0 0-80 0 0,0 0-41 0 0,0 0 0 0 0,0 0 38 0 0,-4-5 819 0 0,3 3 6714 0 0,81-7-2552 0 0,2 0-4900 0 0,124-2 861 0 0,138 3-408 0 0,360 5-341 0 0,-532-16-715 0 0,227-2 57 0 0,-92 8-48 0 0,42-8 272 0 0,0-12-4 0 0,18-1-76 0 0,-103 5-43 0 0,-55 7 93 0 0,-159 15-359 0 0,-83 7-5334 0 0,-6 0-4996 0 0,30 0-1110 0 0</inkml:trace>
  <inkml:trace contextRef="#ctx0" brushRef="#br0" timeOffset="58068.698">15228 2846 10994 0 0,'0'0'1258'0'0,"0"0"-367"0"0,0 0 16 0 0,0 0 296 0 0,0 0 182 0 0,0 0-75 0 0,0 0-305 0 0,0 0-363 0 0,0 0-249 0 0,0 0-103 0 0,0 0 10 0 0,0 0 104 0 0,0 0 103 0 0,5 16 1962 0 0,-110 53-333 0 0,-7-1-1550 0 0,3 5 1 0 0,-14 17-587 0 0,70-51 11 0 0,-59 55-2637 0 0,96-80-528 0 0,8-6-2026 0 0,5-4-5945 0 0</inkml:trace>
  <inkml:trace contextRef="#ctx0" brushRef="#br0" timeOffset="58967.18">12318 3034 1064 0 0,'0'0'814'0'0,"0"0"259"0"0,0 0 568 0 0,0 0 494 0 0,0 0 197 0 0,0 0-191 0 0,0 0-408 0 0,0 0-399 0 0,0 0-287 0 0,0 0-159 0 0,0 0-80 0 0,0 0-84 0 0,0 0-45 0 0,-16 5-49 0 0,-50 16-79 0 0,15 9 757 0 0,-162 116 843 0 0,-80 43-1052 0 0,279-177-2427 0 0,24-17-6834 0 0,-4 1 1687 0 0,-2 0-1712 0 0</inkml:trace>
  <inkml:trace contextRef="#ctx0" brushRef="#br0" timeOffset="59736.036">12764 3074 7658 0 0,'0'0'3627'0'0,"0"0"-2096"0"0,0 0-851 0 0,0 0 15 0 0,0 0 265 0 0,0 0 240 0 0,0 0 69 0 0,0 0-118 0 0,0 0-188 0 0,0 0-177 0 0,0 0-125 0 0,0 0-95 0 0,0 0-50 0 0,25-4 2 0 0,80-14 1 0 0,-12-15 966 0 0,-68 19-1133 0 0,46-25 228 0 0,-1-2-1 0 0,-2-4 0 0 0,-3-3 0 0 0,57-52-579 0 0,-113 94 6 0 0,0 0 0 0 0,-1-1 0 0 0,1 0 0 0 0,-1 0 0 0 0,-1-1 0 0 0,1 0 0 0 0,-2 0 0 0 0,1-1 0 0 0,-1 0 0 0 0,0 0 0 0 0,-1 0 0 0 0,0-1 0 0 0,0 0 0 0 0,-1 0 0 0 0,0 0 0 0 0,-1 0 0 0 0,0-1 0 0 0,-1 1 0 0 0,0-1 0 0 0,-1 0 0 0 0,0 1 0 0 0,0-4-6 0 0,-5 9-22 0 0,1 0 1 0 0,0 0-1 0 0,-1 0 0 0 0,0 1 0 0 0,0 0 1 0 0,-1-1-1 0 0,1 1 0 0 0,-1 1 1 0 0,0-1-1 0 0,0 1 0 0 0,0 0 1 0 0,0 0-1 0 0,-1 0 0 0 0,1 1 1 0 0,-1-1-1 0 0,1 2 0 0 0,-1-1 0 0 0,0 0 1 0 0,0 1-1 0 0,0 0 0 0 0,0 1 1 0 0,0-1-1 0 0,0 1 0 0 0,0 0 1 0 0,0 1-1 0 0,0-1 0 0 0,0 1 1 0 0,0 0-1 0 0,0 1 0 0 0,-2 0 22 0 0,-3 3 9 0 0,0 0-1 0 0,0 0 1 0 0,1 1-1 0 0,0 1 1 0 0,0 0-1 0 0,0 0 1 0 0,1 1 0 0 0,0 0-1 0 0,0 0 1 0 0,1 1-1 0 0,0 0 1 0 0,1 1-1 0 0,0 0 1 0 0,0 0 0 0 0,1 1-1 0 0,0-1 1 0 0,1 1-1 0 0,0 0 1 0 0,1 1-1 0 0,1-1 1 0 0,-1 1 0 0 0,2 0-1 0 0,0 0 1 0 0,0 0-1 0 0,1 0 1 0 0,0 5-9 0 0,1-6 45 0 0,1 0 0 0 0,0-1 0 0 0,1 1 0 0 0,0-1 0 0 0,1 0 0 0 0,0 0 0 0 0,1 0 0 0 0,0 0 0 0 0,0 0 0 0 0,1-1 0 0 0,0 1 0 0 0,0-1 0 0 0,1-1 0 0 0,1 1 0 0 0,0-1 0 0 0,0 0 0 0 0,5 4-45 0 0,19 16 376 0 0,1-2 1 0 0,2-1-1 0 0,0-2 0 0 0,28 14-376 0 0,-41-25 125 0 0,18 14-44 0 0,-24-4-1503 0 0,-10-13-3202 0 0,1 0-6291 0 0,-4-8-1742 0 0</inkml:trace>
  <inkml:trace contextRef="#ctx0" brushRef="#br0" timeOffset="66122.085">11917 5099 0 0 0,'0'0'205'0'0,"0"0"806"0"0,0 0 282 0 0,0 0 106 0 0,0 0 86 0 0,0 0 123 0 0,0 0 81 0 0,0 0-61 0 0,0 0-239 0 0,0 0-321 0 0,-3 0-285 0 0,-32 4 2637 0 0,28 14 2318 0 0,15 49-4765 0 0,17 3-193 0 0,-10-44-436 0 0,68 63 486 0 0,51-24 222 0 0,47-17-238 0 0,-160-43-718 0 0,0-1 1 0 0,1 0 0 0 0,-1-2 0 0 0,1-1-1 0 0,-1 0 1 0 0,18-3-97 0 0,3 2 121 0 0,123-33 319 0 0,26-5-101 0 0,-107 24-287 0 0,29 15 21 0 0,25 50 35 0 0,-132-48-93 0 0,-1 1-1 0 0,1 1 1 0 0,-1-1-1 0 0,0 1 1 0 0,0 0-1 0 0,-1 0 1 0 0,1 0-1 0 0,-1 1 1 0 0,0-1-1 0 0,0 1 1 0 0,-1 0-1 0 0,0 0 1 0 0,0 1-1 0 0,0-1 1 0 0,-1 0-1 0 0,0 1 1 0 0,1 5-15 0 0,8 46 373 0 0,-2-62 636 0 0,-1-102-969 0 0,-8 102-48 0 0,1 0 1 0 0,0-1-1 0 0,0 1 1 0 0,0 0-1 0 0,0 0 1 0 0,0 0 0 0 0,1 0-1 0 0,0 0 1 0 0,0 0-1 0 0,0 0 1 0 0,0 1-1 0 0,1-1 1 0 0,0 1-1 0 0,-1-1 1 0 0,1 1 0 0 0,0 0-1 0 0,0 0 1 0 0,1 0-1 0 0,-1 1 1 0 0,1-1-1 0 0,-1 1 1 0 0,1 0-1 0 0,0 0 1 0 0,0 0 0 0 0,0 0-1 0 0,0 1 1 0 0,0 0-1 0 0,0 0 1 0 0,0 0-1 0 0,1 0 1 0 0,0 0 7 0 0,74-3-47 0 0,113 1 79 0 0,-69 14-48 0 0,16 4 32 0 0,124-1-5 0 0,-233-13 19 0 0,-1-2 0 0 0,1-2 0 0 0,-1 0 0 0 0,0-2 1 0 0,20-6-31 0 0,-25 4 31 0 0,0-1 0 0 0,-1-1 1 0 0,0-1-1 0 0,0-1 0 0 0,-1-1 1 0 0,0-1-1 0 0,-1-1 0 0 0,-1-1 1 0 0,0-1-1 0 0,11-12-31 0 0,42-53 189 0 0,-79 76-4830 0 0,-8 12-8060 0 0,9-6 406 0 0</inkml:trace>
  <inkml:trace contextRef="#ctx0" brushRef="#br0" timeOffset="67188.708">12198 6083 11995 0 0,'0'0'1763'0'0,"0"0"-394"0"0,0 0-285 0 0,0 0-1 0 0,0 0 72 0 0,0 0-60 0 0,0 0-199 0 0,0 0-254 0 0,0 0-238 0 0,0 0-129 0 0,0 0 17 0 0,0 0 113 0 0,0 0 90 0 0,2 8 50 0 0,40 323 1983 0 0,-40-320-2508 0 0,-1 1 0 0 0,0 0 0 0 0,0-1 0 0 0,-1 1 0 0 0,-1 0 0 0 0,0-1 0 0 0,0 1 0 0 0,-1-1 0 0 0,-1 1 1 0 0,0-1-1 0 0,0 0 0 0 0,-1 0 0 0 0,-1 0 0 0 0,-4 8-20 0 0,6-17 10 0 0,0 0 0 0 0,0-1 0 0 0,0 1 0 0 0,-1-1-1 0 0,1 1 1 0 0,0-1 0 0 0,0 0 0 0 0,-1-1 0 0 0,1 1 0 0 0,-1 0 0 0 0,1-1 0 0 0,-1 0 0 0 0,1 0-1 0 0,0 0 1 0 0,-1 0 0 0 0,1-1 0 0 0,-1 1 0 0 0,1-1 0 0 0,0 0 0 0 0,-1 0 0 0 0,1 0 0 0 0,0 0 0 0 0,0 0-1 0 0,-1-1 1 0 0,1 0 0 0 0,0 0 0 0 0,1 1 0 0 0,-1-2 0 0 0,0 1 0 0 0,1 0 0 0 0,-2-1-10 0 0,-1-8 10 0 0,1 1 0 0 0,0 0 0 0 0,0-1 0 0 0,1 0 0 0 0,1 0-1 0 0,-1 0 1 0 0,2 0 0 0 0,0 0 0 0 0,0-1 0 0 0,1 1 0 0 0,0 0 0 0 0,1 0 0 0 0,0-1 0 0 0,1 1 0 0 0,1 0 0 0 0,-1 0 0 0 0,2-1-10 0 0,9-27 6 0 0,1 0 1 0 0,2 1-1 0 0,1 1 0 0 0,2 0 0 0 0,2 2 0 0 0,1 0 1 0 0,2 1-1 0 0,1 2 0 0 0,2 0 0 0 0,1 2 1 0 0,1 1-1 0 0,2 1-6 0 0,-3 2 20 0 0,0 0-1 0 0,2 3 1 0 0,1 0 0 0 0,1 2 0 0 0,0 1 0 0 0,2 2 0 0 0,0 1 0 0 0,1 2 0 0 0,0 1-1 0 0,9 0-19 0 0,-43 13 3 0 0,0 0-1 0 0,0 0 0 0 0,0 1 0 0 0,1-1 0 0 0,-1 0 0 0 0,0 1 0 0 0,1-1 0 0 0,-1 1 0 0 0,0-1 0 0 0,1 1 0 0 0,-1 0 0 0 0,0 0 0 0 0,1-1 0 0 0,-1 1 0 0 0,1 0 0 0 0,-1 0 1 0 0,1 1-1 0 0,-1-1 0 0 0,0 0 0 0 0,1 0 0 0 0,-1 1 0 0 0,0-1 0 0 0,1 1 0 0 0,-1-1 0 0 0,0 1 0 0 0,1-1 0 0 0,-1 1 0 0 0,0 0 0 0 0,0 0 0 0 0,0-1 0 0 0,0 1 0 0 0,1 0 1 0 0,-1 0-1 0 0,-1 0 0 0 0,1 0 0 0 0,0 0 0 0 0,0 1 0 0 0,0-1 0 0 0,0 0 0 0 0,-1 0 0 0 0,1 1 0 0 0,-1-1 0 0 0,1 0 0 0 0,-1 1 0 0 0,1-1 0 0 0,-1 0 0 0 0,0 1 0 0 0,0-1 1 0 0,1 1-1 0 0,-1-1 0 0 0,0 0 0 0 0,0 1 0 0 0,-1 0-2 0 0,0 9 38 0 0,-1 0 1 0 0,-1 0-1 0 0,0 0 1 0 0,-1-1-1 0 0,0 1 0 0 0,0-1 1 0 0,-1 0-1 0 0,-1 0 1 0 0,0 0-1 0 0,0-1 1 0 0,-1 0-1 0 0,0 0 0 0 0,0 0 1 0 0,-1-1-1 0 0,-2 1-38 0 0,-8 13 41 0 0,-24 21 11 0 0,-1-1-1 0 0,-1-2 1 0 0,-3-3-1 0 0,-38 24-51 0 0,28-20 90 0 0,14-14 329 0 0,69-9-223 0 0,-7-5-39 0 0,-1 1 0 0 0,-1 0 0 0 0,-1 1 0 0 0,0 1-1 0 0,0 1 1 0 0,-2 0 0 0 0,0 1 0 0 0,-1 0 0 0 0,-1 1 0 0 0,-1 0 0 0 0,-1 1-1 0 0,0 0 1 0 0,1 8-157 0 0,-2 7 154 0 0,-9-34-125 0 0,0-1-9 0 0,0 0-3 0 0,0 0-22 0 0,0 0-11 0 0,0 0 16 0 0,0 0-3 0 0,0 0 5 0 0,0 0-18 0 0,0 0-20 0 0,0 0-10 0 0,0 0-26 0 0,0 0-38 0 0,0 0-62 0 0,0 0-57 0 0,0 0-65 0 0,13-9-2495 0 0,29-17-1862 0 0,-18 10-2839 0 0,-14 11-3975 0 0</inkml:trace>
  <inkml:trace contextRef="#ctx0" brushRef="#br0" timeOffset="67505.366">12861 6270 7930 0 0,'0'0'3120'0'0,"0"0"-1359"0"0,0 0-520 0 0,0 0-31 0 0,0 0 58 0 0,0 0 55 0 0,0 0-89 0 0,0 0-243 0 0,0 0-271 0 0,0 0-221 0 0,0 0-129 0 0,0 0-52 0 0,0 0 10 0 0,-20 12 24 0 0,-63 38 20 0 0,44-5 413 0 0,35-34-555 0 0,3-9-194 0 0,-1 0 1 0 0,1 0-1 0 0,0 0 1 0 0,0 1-1 0 0,0-1 1 0 0,0 0-1 0 0,0 0 1 0 0,0 1-1 0 0,1-1 1 0 0,-1 1 0 0 0,1-1-1 0 0,-1 0 1 0 0,1 1-1 0 0,0-1 1 0 0,0 1-1 0 0,0-1 1 0 0,0 1-1 0 0,1-1 1 0 0,-1 1-1 0 0,1-1 1 0 0,-1 0-1 0 0,1 1 1 0 0,0-1-1 0 0,0 0 1 0 0,0 1-1 0 0,0-1 1 0 0,0 0-1 0 0,1 0 1 0 0,-1 0-1 0 0,1 0 1 0 0,-1 0-1 0 0,1 0 1 0 0,0-1-1 0 0,-1 1 1 0 0,1 0-1 0 0,0-1 1 0 0,0 1 0 0 0,0-1-1 0 0,0 0 1 0 0,1 0-1 0 0,-1 0 1 0 0,0 0-1 0 0,1 0 1 0 0,-1 0-1 0 0,0-1 1 0 0,1 1-1 0 0,1 0-36 0 0,5-3 125 0 0,0 0 0 0 0,0-1 1 0 0,-1 1-1 0 0,1-2 0 0 0,-1 1 0 0 0,1-1 0 0 0,-1-1 0 0 0,0 1 0 0 0,-1-1 0 0 0,1-1 1 0 0,-1 1-1 0 0,0-1 0 0 0,0 0 0 0 0,-1-1 0 0 0,0 0 0 0 0,0 0 0 0 0,4-7-125 0 0,-3 7 70 0 0,-1-1 0 0 0,-1 0 0 0 0,1 0 0 0 0,-1 0-1 0 0,-1-1 1 0 0,0 1 0 0 0,0-1 0 0 0,0 0 0 0 0,-1-1-1 0 0,-1 1 1 0 0,1 0 0 0 0,-2-1 0 0 0,1 1 0 0 0,-1-1 0 0 0,-1 0-1 0 0,1 1 1 0 0,-2-10-70 0 0,-1 16-39 0 0,0 1-1 0 0,0-1 1 0 0,0 1-1 0 0,-1-1 1 0 0,1 1-1 0 0,0 0 1 0 0,-1 0-1 0 0,1 0 0 0 0,-1 1 1 0 0,0-1-1 0 0,0 1 1 0 0,0-1-1 0 0,0 1 1 0 0,0 0-1 0 0,0 0 1 0 0,0 0-1 0 0,0 0 1 0 0,0 1-1 0 0,0-1 1 0 0,0 1-1 0 0,0 0 1 0 0,-1 0-1 0 0,1 0 1 0 0,0 0-1 0 0,0 1 1 0 0,0-1-1 0 0,-1 1 0 0 0,1 0 1 0 0,0 0-1 0 0,0 0 1 0 0,0 0-1 0 0,0 0 1 0 0,1 1-1 0 0,-1-1 1 0 0,0 1-1 0 0,0 0 40 0 0,-75 59-3818 0 0,36-12-6597 0 0,33-37-1051 0 0</inkml:trace>
  <inkml:trace contextRef="#ctx0" brushRef="#br0" timeOffset="71855.865">13139 6204 1152 0 0,'0'0'1714'0'0,"0"0"-434"0"0,0 0-29 0 0,0 0 209 0 0,0 0 131 0 0,0 0-42 0 0,0 0-184 0 0,0 0-295 0 0,0 0-244 0 0,0 0-128 0 0,0 0-71 0 0,-1-2 9 0 0,-6-4 3177 0 0,7 26 2471 0 0,0-3-6923 0 0,6 96 1436 0 0,35-49-508 0 0,-38-61-218 0 0,1-1-1 0 0,-1 0 1 0 0,1 0 0 0 0,-1 0-1 0 0,1-1 1 0 0,0 1 0 0 0,-1-1-1 0 0,1 0 1 0 0,0 0 0 0 0,0 0-1 0 0,0-1 1 0 0,0 1 0 0 0,0-1-1 0 0,0 0 1 0 0,0 0 0 0 0,0 0-1 0 0,0-1 1 0 0,0 0 0 0 0,0 1-1 0 0,0-1 1 0 0,0-1 0 0 0,0 1 0 0 0,-1 0-1 0 0,1-1 1 0 0,2-1-71 0 0,1-3 36 0 0,-1 0 0 0 0,1 0 0 0 0,-1-1 0 0 0,0 0 0 0 0,-1 0 0 0 0,0 0 0 0 0,0-1 0 0 0,0 0 1 0 0,-1 0-1 0 0,-1 0 0 0 0,1 0 0 0 0,-1-1 0 0 0,0 1 0 0 0,-1-1 0 0 0,0 0 0 0 0,-1 1 0 0 0,1-1 0 0 0,-2 0 0 0 0,1 0 0 0 0,-1 0 0 0 0,-1 0 0 0 0,0-4-36 0 0,-4 9-559 0 0,3 4-4252 0 0,2 1-4848 0 0,0 2-2467 0 0</inkml:trace>
  <inkml:trace contextRef="#ctx0" brushRef="#br0" timeOffset="73160.638">13761 6182 896 0 0,'0'0'1899'0'0,"0"0"-133"0"0,0 0 65 0 0,0 0 171 0 0,0 0 29 0 0,0 0-67 0 0,0 0-171 0 0,0 0-245 0 0,0 0-212 0 0,0 0-186 0 0,0 0-141 0 0,0 0-144 0 0,0 0-113 0 0,-3-7-77 0 0,-12-23-83 0 0,-29 23 1619 0 0,-39 70-880 0 0,77-56-1312 0 0,-1-1 0 0 0,1 2 1 0 0,1-1-1 0 0,-1 1 0 0 0,1 0 1 0 0,1 0-1 0 0,-1 0 1 0 0,1 1-1 0 0,1-1 0 0 0,0 1 1 0 0,0 0-1 0 0,0 0 0 0 0,1 0 1 0 0,1 0-1 0 0,-1 1 0 0 0,2-1 1 0 0,-1 0-1 0 0,1 1 0 0 0,1-1 1 0 0,0 2-20 0 0,0-9 28 0 0,1-1 0 0 0,0 1 0 0 0,0 0 0 0 0,0-1 0 0 0,0 1 0 0 0,0-1 0 0 0,0 1 0 0 0,0-1 0 0 0,1 0 0 0 0,-1 0 0 0 0,0 0 0 0 0,1 0 0 0 0,-1-1 0 0 0,1 1 0 0 0,-1 0 0 0 0,1-1 1 0 0,-1 0-1 0 0,1 0 0 0 0,-1 0 0 0 0,1 0 0 0 0,-1 0 0 0 0,1 0 0 0 0,-1-1 0 0 0,1 1 0 0 0,-1-1 0 0 0,3 0-28 0 0,5-3 85 0 0,0 0 0 0 0,0-1-1 0 0,-1 0 1 0 0,1 0 0 0 0,-1-1 0 0 0,0 0 0 0 0,-1-1-1 0 0,0 0 1 0 0,0 0 0 0 0,4-6-85 0 0,8-5 74 0 0,158-144 286 0 0,-177 161-360 0 0,0 0 0 0 0,-1 0 0 0 0,1 1 0 0 0,0-1 1 0 0,0 0-1 0 0,0 1 0 0 0,0-1 0 0 0,-1 1 0 0 0,1-1 1 0 0,0 1-1 0 0,0-1 0 0 0,0 1 0 0 0,0 0 0 0 0,0 0 1 0 0,0-1-1 0 0,1 1 0 0 0,-1 0 0 0 0,0 0 0 0 0,0 0 1 0 0,0 0-1 0 0,0 0 0 0 0,0 0 0 0 0,0 0 0 0 0,0 0 0 0 0,0 1 1 0 0,0-1-1 0 0,0 0 0 0 0,0 1 0 0 0,0-1 0 0 0,0 1 1 0 0,0-1-1 0 0,0 1 0 0 0,0-1 0 0 0,0 1 0 0 0,-1 0 1 0 0,1-1-1 0 0,0 1 0 0 0,0 0 0 0 0,-1-1 0 0 0,1 1 1 0 0,0 0-1 0 0,-1 0 0 0 0,1 0 0 0 0,-1 0 0 0 0,1 0 1 0 0,-1 0-1 0 0,1 0 0 0 0,-1 0 0 0 0,0 0 0 0 0,16 59 39 0 0,-14-48 6 0 0,8 44 14 0 0,-3 1 0 0 0,-2-1 0 0 0,-3 1 0 0 0,-3 1 0 0 0,-2-2-1 0 0,-2 5-58 0 0,2-27 25 0 0,-1 0 0 0 0,-2 0 0 0 0,-1-1 0 0 0,-1 0 0 0 0,-2 0 0 0 0,-2-1 0 0 0,0 0 0 0 0,-2-1-1 0 0,-10 15-24 0 0,20-40 8 0 0,1-1-1 0 0,-1 1 1 0 0,0-1-1 0 0,0 0 0 0 0,-1 0 1 0 0,0 0-1 0 0,1 0 0 0 0,-2-1 1 0 0,1 0-1 0 0,0 0 1 0 0,-1-1-1 0 0,0 1 0 0 0,0-1 1 0 0,0 0-1 0 0,0-1 0 0 0,0 1 1 0 0,0-1-1 0 0,-1-1 1 0 0,-5 2-9 0 0,10-4 4 0 0,0 0-1 0 0,0 0 1 0 0,1-1-1 0 0,-1 1 1 0 0,0 0-1 0 0,1-1 1 0 0,-1 0-1 0 0,1 1 1 0 0,-1-1-1 0 0,1 0 1 0 0,0 1-1 0 0,0-1 0 0 0,0 0 1 0 0,0 0-1 0 0,0 0 1 0 0,0 0-1 0 0,0 0 1 0 0,0 0-1 0 0,1 0 1 0 0,-1 0-1 0 0,1-1 1 0 0,0 1-1 0 0,0 0 1 0 0,0 0-1 0 0,0 0 0 0 0,0-1 1 0 0,0 1-1 0 0,0 0 1 0 0,1 0-1 0 0,-1-1-2 0 0,0-2 15 0 0,2-20-24 0 0,1 1 1 0 0,1 0 0 0 0,1 0 0 0 0,1 1 0 0 0,2-1 0 0 0,0 1 0 0 0,1 1 0 0 0,1-1 0 0 0,1 2 0 0 0,1-1 0 0 0,1 2 0 0 0,1 0 0 0 0,5-5 8 0 0,-7 7-26 0 0,35-44 304 0 0,-25 34-3214 0 0,-1 0-8390 0 0,-19 24-1002 0 0</inkml:trace>
  <inkml:trace contextRef="#ctx0" brushRef="#br0" timeOffset="73721.15">14308 5674 12027 0 0,'0'0'2005'0'0,"0"0"-287"0"0,0 0-159 0 0,0 0-75 0 0,0 0-155 0 0,0 0-245 0 0,0 0-263 0 0,0 0-208 0 0,0 0-159 0 0,0 0-62 0 0,0 0-38 0 0,0 0-24 0 0,-5 11 15 0 0,-13 36-5 0 0,15 39 1124 0 0,29 120-460 0 0,-28-158-962 0 0,-2 1 0 0 0,-2-1-1 0 0,-2-1 1 0 0,-10 33-42 0 0,8-3-4 0 0,25-77 20 0 0,46-47 344 0 0,124-107-176 0 0,-185 153-182 0 0,1 0-1 0 0,0 1 1 0 0,0-1-1 0 0,0 0 1 0 0,0 0-1 0 0,0 1 1 0 0,0-1-1 0 0,0 1 1 0 0,0-1 0 0 0,0 1-1 0 0,0-1 1 0 0,0 1-1 0 0,1 0 1 0 0,-1-1-1 0 0,0 1 1 0 0,0 0-1 0 0,0 0 1 0 0,1 0 0 0 0,-1 0-1 0 0,0 0 1 0 0,0 0-1 0 0,0 0 1 0 0,0 0-1 0 0,1 1 1 0 0,-1-1-1 0 0,0 0 1 0 0,0 1 0 0 0,0-1-1 0 0,0 1 1 0 0,0-1-1 0 0,0 1 1 0 0,0-1-1 0 0,0 1 1 0 0,0 0-1 0 0,0 0 1 0 0,0-1 0 0 0,0 1-1 0 0,0 0 1 0 0,-1 0-1 0 0,1 0 1 0 0,0 0-1 0 0,-1 0 1 0 0,1 0-1 0 0,-1 0 1 0 0,1 0 0 0 0,-1 0-1 0 0,1 0 1 0 0,-1 0-1 0 0,1 1-1 0 0,6 66 193 0 0,-7-53-117 0 0,1 17 37 0 0,16 79-35 0 0,-9-104-220 0 0,-7-8-4560 0 0,0 0-4937 0 0,-1 0-2804 0 0</inkml:trace>
  <inkml:trace contextRef="#ctx0" brushRef="#br0" timeOffset="78192.439">15429 6127 1864 0 0,'0'0'1257'0'0,"0"0"2"0"0,0 0 164 0 0,0 0 196 0 0,0 0 154 0 0,0 0 38 0 0,0 0-128 0 0,0 0-162 0 0,0 0-194 0 0,0 0-192 0 0,0 0-146 0 0,-4-7 400 0 0,3 7 2909 0 0,24 169-2289 0 0,-17 125-1196 0 0,-7-295-793 0 0,1 0 1 0 0,0 0 0 0 0,0 0 0 0 0,-1 0 0 0 0,1 0 0 0 0,-1 0 0 0 0,1 1-1 0 0,-1-1 1 0 0,0 0 0 0 0,1 0 0 0 0,-1 0 0 0 0,0 0 0 0 0,1 1 0 0 0,-1-1 0 0 0,0 0-1 0 0,0 1 1 0 0,0-1 0 0 0,0 1 0 0 0,1-1 0 0 0,-1 1 0 0 0,0-1 0 0 0,0 1-1 0 0,0 0 1 0 0,0-1 0 0 0,0 1 0 0 0,0 0 0 0 0,0 0 0 0 0,0-1 0 0 0,0 1-1 0 0,-1 0 1 0 0,1 0 0 0 0,0 0 0 0 0,0 1 0 0 0,0-1 0 0 0,0 0 0 0 0,0 0-1 0 0,0 0 1 0 0,0 1 0 0 0,0-1 0 0 0,0 1 0 0 0,0-1 0 0 0,1 1 0 0 0,-1-1-1 0 0,0 1 1 0 0,0-1 0 0 0,0 1 0 0 0,0 0 0 0 0,1-1 0 0 0,-1 1 0 0 0,0 0-1 0 0,0 0 1 0 0,1-1 0 0 0,-1 1 0 0 0,1 0 0 0 0,-1 0 0 0 0,1 0 0 0 0,-1 0 0 0 0,1 0-1 0 0,0 0 1 0 0,-1 0 0 0 0,1 0 0 0 0,0 0 0 0 0,0 0 0 0 0,0 0 0 0 0,-1 0-1 0 0,1 0 1 0 0,0 1-21 0 0,-1-32 10 0 0,0 0 0 0 0,2 0-1 0 0,1 1 1 0 0,1-1-1 0 0,1 0 1 0 0,2 1 0 0 0,1 0-1 0 0,2 0 1 0 0,0 1 0 0 0,2 0-1 0 0,1 1 1 0 0,2 0 0 0 0,8-13-10 0 0,-9 15-1 0 0,1 0 0 0 0,1 0 0 0 0,2 2 0 0 0,0 0 0 0 0,1 1 0 0 0,14-13 1 0 0,-26 29-1 0 0,0-1-1 0 0,1 1 1 0 0,-1 1-1 0 0,1-1 0 0 0,0 1 1 0 0,0 1-1 0 0,1-1 1 0 0,-1 1-1 0 0,1 0 0 0 0,0 1 1 0 0,0 0-1 0 0,0 0 1 0 0,1 1-1 0 0,-1 0 1 0 0,1 0-1 0 0,-1 1 0 0 0,1 0 1 0 0,-1 0-1 0 0,1 1 1 0 0,0 1-1 0 0,-1-1 1 0 0,3 2 1 0 0,-6 1 10 0 0,1 1 1 0 0,-1 1-1 0 0,0-1 1 0 0,-1 1-1 0 0,1 0 1 0 0,-1 0-1 0 0,0 1 1 0 0,0-1-1 0 0,0 1 1 0 0,-1 0-1 0 0,0 0 1 0 0,0 0-1 0 0,-1 0 1 0 0,0 0-1 0 0,0 1 1 0 0,0-1-1 0 0,0 1 1 0 0,-1-1-1 0 0,0 1 0 0 0,-1-1 1 0 0,0 1-1 0 0,0 0 1 0 0,-1 5-11 0 0,1 2 24 0 0,2-3 5 0 0,-1 0-1 0 0,-1 1 0 0 0,0-1 1 0 0,0 0-1 0 0,-1 0 0 0 0,-1 0 1 0 0,0 0-1 0 0,0 0 0 0 0,-1 0 1 0 0,-1 0-1 0 0,0-1 1 0 0,0 0-1 0 0,-1 0 0 0 0,0 0 1 0 0,-1 0-1 0 0,0-1 0 0 0,0 1 1 0 0,-4 2-29 0 0,4-6-14 0 0,0-1 1 0 0,0-1 0 0 0,-1 1 0 0 0,1-1-1 0 0,-1 0 1 0 0,0 0 0 0 0,0-1 0 0 0,0 0-1 0 0,-1-1 1 0 0,1 1 0 0 0,-1-1-1 0 0,1 0 1 0 0,-1-1 0 0 0,0 0 0 0 0,1 0-1 0 0,-1-1 1 0 0,0 0 0 0 0,0 0 0 0 0,0-1-1 0 0,1 0 1 0 0,-2-1 13 0 0,5 1-82 0 0,-1-1 1 0 0,0 0-1 0 0,1 0 1 0 0,0 0-1 0 0,0 0 1 0 0,-1-1-1 0 0,1 0 0 0 0,1 0 1 0 0,-1 0-1 0 0,0 0 1 0 0,1-1-1 0 0,-1 1 1 0 0,1-1-1 0 0,0 0 0 0 0,1 0 1 0 0,-1 0-1 0 0,1 0 1 0 0,-1-1-1 0 0,1 1 0 0 0,0-1 1 0 0,1 1-1 0 0,-1-1 1 0 0,1-1 81 0 0,-3-72-4155 0 0,21 48-219 0 0,-5 20-2004 0 0,-12 9 5908 0 0,8-6-10427 0 0</inkml:trace>
  <inkml:trace contextRef="#ctx0" brushRef="#br0" timeOffset="79015.606">16189 6038 10882 0 0,'0'0'1629'0'0,"0"0"-226"0"0,0 0-104 0 0,0 0 57 0 0,0 0 18 0 0,0 0-120 0 0,0 0-209 0 0,0 0-213 0 0,0 0-193 0 0,0 0-134 0 0,0 0-101 0 0,0 0-60 0 0,-32 29-69 0 0,-96 87-36 0 0,88-65 42 0 0,40-44-217 0 0,-1-5-41 0 0,0 1 0 0 0,0-1-1 0 0,1 0 1 0 0,-1 0 0 0 0,1 0-1 0 0,-1 0 1 0 0,1 0 0 0 0,0 1-1 0 0,0-1 1 0 0,0 0 0 0 0,0 0 0 0 0,0 1-1 0 0,0-1 1 0 0,1 0 0 0 0,-1 0-1 0 0,1 0 1 0 0,-1 0 0 0 0,1 0-1 0 0,0 1 1 0 0,0-1 0 0 0,0-1 0 0 0,0 1-1 0 0,0 0 1 0 0,0 0 0 0 0,1 0-1 0 0,-1 0 1 0 0,1-1 0 0 0,-1 1 0 0 0,1-1-1 0 0,0 1 1 0 0,-1-1 0 0 0,1 0-1 0 0,0 0 1 0 0,0 1 0 0 0,0-1-1 0 0,0 0 1 0 0,0-1 0 0 0,0 1 0 0 0,0 0-1 0 0,3 0-22 0 0,7-3 74 0 0,0 0 0 0 0,-1-1 0 0 0,1 0-1 0 0,0 0 1 0 0,-1-1 0 0 0,0-1 0 0 0,0 0-1 0 0,0-1 1 0 0,-1 0 0 0 0,0 0 0 0 0,0-1 0 0 0,0-1-1 0 0,-1 0 1 0 0,0 0 0 0 0,-1 0 0 0 0,1-1-1 0 0,-2-1 1 0 0,1 1 0 0 0,0-3-74 0 0,77-81 143 0 0,-83 152-230 0 0,-3-54 88 0 0,-1 0 1 0 0,2-1-1 0 0,-1 1 0 0 0,1 0 1 0 0,0 0-1 0 0,0 0 0 0 0,0 0 1 0 0,0-1-1 0 0,1 1 0 0 0,0 0 1 0 0,0 0-1 0 0,0-1 0 0 0,1 1 1 0 0,-1 0-1 0 0,1-1 0 0 0,0 0 1 0 0,1 1-1 0 0,-1-1 0 0 0,1 0 1 0 0,-1 0-1 0 0,1 0 0 0 0,1 0 1 0 0,-1-1-1 0 0,0 0 0 0 0,1 1 1 0 0,0-1-1 0 0,0 0 0 0 0,0 0 1 0 0,0-1-1 0 0,0 1 0 0 0,0-1 1 0 0,1 0-1 0 0,-1 0 0 0 0,1-1 1 0 0,-1 1-1 0 0,1-1 0 0 0,1 0-1 0 0,2-1 23 0 0,-1 0 0 0 0,1 0 0 0 0,0-1 0 0 0,-1 0 0 0 0,1 0 0 0 0,-1-1 0 0 0,1 0 0 0 0,-1 0 0 0 0,1-1 0 0 0,-1 0 0 0 0,0 0 0 0 0,-1-1 0 0 0,1 0 0 0 0,0 0-23 0 0,11-9 52 0 0,0 0-1 0 0,-1-1 1 0 0,0-1 0 0 0,-2 0 0 0 0,1-1 0 0 0,-2-1 0 0 0,0-1 0 0 0,-2 0 0 0 0,1 0 0 0 0,-2-1 0 0 0,-1-1-1 0 0,0-1-51 0 0,5-13 24 0 0,-2-1 0 0 0,-1 0 0 0 0,-2 0 0 0 0,-1-1 0 0 0,-2-1 0 0 0,-2 1-1 0 0,-1-1 1 0 0,-1-5-24 0 0,-7-120 16 0 0,-16 114 108 0 0,18 49-119 0 0,0 1 1 0 0,0-1-1 0 0,0 0 0 0 0,1 0 1 0 0,-1 1-1 0 0,1-1 0 0 0,-1 1 0 0 0,1-1 1 0 0,-1 1-1 0 0,1 0 0 0 0,0-1 0 0 0,0 1 1 0 0,-1 0-1 0 0,2 0 0 0 0,-1 0 1 0 0,0 0-1 0 0,0 0 0 0 0,0 0 0 0 0,1 0 1 0 0,-1 0-1 0 0,1 0 0 0 0,0 2-5 0 0,-7 22 68 0 0,1 1 0 0 0,2-1-1 0 0,0 1 1 0 0,2 0 0 0 0,1 0-1 0 0,1 0 1 0 0,1 1 0 0 0,2-1 0 0 0,1-1-1 0 0,0 1 1 0 0,2-1 0 0 0,2 1-1 0 0,6 15-67 0 0,74 252 179 0 0,-84-254-202 0 0,-4-39 15 0 0,0-1-13 0 0,0 0-4 0 0,0 0-13 0 0,0 0-28 0 0,0 0-17 0 0,0 0-26 0 0,0 0-50 0 0,-48-64-7076 0 0,38 44 2757 0 0,5 5-1495 0 0,0 3-4499 0 0</inkml:trace>
  <inkml:trace contextRef="#ctx0" brushRef="#br0" timeOffset="79256.606">16550 5887 8410 0 0,'0'0'2371'0'0,"0"0"-559"0"0,0 0-338 0 0,0 0 9 0 0,0 0-4 0 0,0 0-169 0 0,0 0-270 0 0,0 0-240 0 0,0 0-144 0 0,0 0-25 0 0,0 0 9 0 0,0 0-56 0 0,14 3-98 0 0,100 13 427 0 0,-4-19-569 0 0,42 0-1003 0 0,-53 12-5807 0 0,-81-5 79 0 0,-7 0-4534 0 0</inkml:trace>
  <inkml:trace contextRef="#ctx0" brushRef="#br0" timeOffset="79692.17">17230 5913 5265 0 0,'0'0'2127'0'0,"0"0"-277"0"0,0 0 12 0 0,0 0 73 0 0,0 0-127 0 0,0 0-227 0 0,0 0-309 0 0,0 0-281 0 0,0 0-194 0 0,0 0-91 0 0,0 0-66 0 0,0 0-60 0 0,0 0-53 0 0,-3-1-78 0 0,-37 0 4943 0 0,31 5-5320 0 0,0 0 1 0 0,0 1-1 0 0,0 0 0 0 0,0 0 0 0 0,1 1 1 0 0,0 0-1 0 0,0 1 0 0 0,1 0 0 0 0,0 0 1 0 0,-1 2-73 0 0,2-4 13 0 0,1 1 1 0 0,0 0 0 0 0,0 1-1 0 0,0-1 1 0 0,1 1 0 0 0,0 0-1 0 0,0 0 1 0 0,1 0 0 0 0,0 1-1 0 0,0-1 1 0 0,1 1 0 0 0,0-1-1 0 0,0 1 1 0 0,1 0 0 0 0,0 0-1 0 0,0 5-13 0 0,1-10 7 0 0,1 1 0 0 0,-1-1 0 0 0,1 1 0 0 0,0-1 0 0 0,0 1 0 0 0,1-1 0 0 0,-1 0 0 0 0,1 0 0 0 0,-1 1 0 0 0,1-1 0 0 0,0 0 0 0 0,0-1 0 0 0,0 1 0 0 0,1 0 0 0 0,-1-1 0 0 0,1 1 0 0 0,-1-1 0 0 0,1 0 0 0 0,0 1 0 0 0,0-1 0 0 0,0-1 0 0 0,0 1 0 0 0,0 0-1 0 0,0-1 1 0 0,1 0 0 0 0,-1 1 0 0 0,0-1 0 0 0,1-1 0 0 0,-1 1 0 0 0,1 0 0 0 0,1-1-7 0 0,4 2 25 0 0,0 0 0 0 0,0-1 0 0 0,0-1-1 0 0,1 0 1 0 0,-1 0 0 0 0,0 0 0 0 0,0-1 0 0 0,0-1-1 0 0,0 1 1 0 0,0-1 0 0 0,0-1 0 0 0,2-1-25 0 0,26-14-898 0 0,-27 2-4553 0 0,-5 3-4680 0 0,-4 9-1634 0 0</inkml:trace>
  <inkml:trace contextRef="#ctx0" brushRef="#br0" timeOffset="80160.582">17478 5479 11859 0 0,'0'0'2143'0'0,"0"0"-419"0"0,0 0-202 0 0,0 0 3 0 0,0 0-78 0 0,0 0-198 0 0,0 0-303 0 0,0 0-260 0 0,0 0-146 0 0,0 0-45 0 0,0 0-30 0 0,0 0-27 0 0,0 0-30 0 0,-3 22-7 0 0,-9 70-29 0 0,9-64-93 0 0,2 1 0 0 0,1 0 1 0 0,2-1-1 0 0,0 1 0 0 0,2-1 0 0 0,2 7-279 0 0,8 79 264 0 0,-1 81-106 0 0,-13-194-154 0 0,0-1 0 0 0,0 1 0 0 0,1 0 0 0 0,-1 0 0 0 0,0 0 0 0 0,0 0 1 0 0,1 0-1 0 0,-1-1 0 0 0,1 1 0 0 0,-1 0 0 0 0,0 0 0 0 0,1 0 0 0 0,-1-1 0 0 0,1 1 1 0 0,0 0-1 0 0,-1-1 0 0 0,1 1 0 0 0,0 0 0 0 0,-1-1 0 0 0,1 1 0 0 0,0-1 0 0 0,0 1 0 0 0,-1-1 1 0 0,1 0-1 0 0,0 1 0 0 0,0-1 0 0 0,0 0 0 0 0,0 1 0 0 0,-1-1 0 0 0,1 0 0 0 0,0 0 1 0 0,0 0-1 0 0,0 0 0 0 0,0 0 0 0 0,0 0 0 0 0,0 0 0 0 0,0 0 0 0 0,-1 0 0 0 0,1 0 0 0 0,0 0 1 0 0,0-1-1 0 0,0 1 0 0 0,0 0 0 0 0,0-1 0 0 0,-1 1 0 0 0,1-1 0 0 0,0 1 0 0 0,0-1 1 0 0,-1 1-1 0 0,1-1 0 0 0,0 1 0 0 0,0-1-4 0 0,44-34 312 0 0,-41 30-326 0 0,12-9 44 0 0,-4 2-27 0 0,0 0 0 0 0,1 1 0 0 0,0 0 0 0 0,0 1 0 0 0,1 0 0 0 0,1 2 0 0 0,-1-1 1 0 0,2 2-1 0 0,-1 0 0 0 0,1 1 0 0 0,0 0-3 0 0,-13 8 5 0 0,-1-1 0 0 0,0 1 0 0 0,0 0-1 0 0,1 0 1 0 0,-1 0 0 0 0,0 0 0 0 0,-1 0 0 0 0,1 0 0 0 0,0 1 0 0 0,-1-1 0 0 0,1 1 0 0 0,-1-1 0 0 0,0 1 0 0 0,1 0-1 0 0,-1-1 1 0 0,-1 1 0 0 0,1 0 0 0 0,0 0 0 0 0,-1 0 0 0 0,1-1 0 0 0,-1 1 0 0 0,0 0 0 0 0,0 0 0 0 0,0 0-1 0 0,0 0 1 0 0,-1 0 0 0 0,1 0 0 0 0,-1-1 0 0 0,0 1 0 0 0,1 0 0 0 0,-2 2-5 0 0,2 7 43 0 0,0 76 133 0 0,21-62-480 0 0,-9-33-7637 0 0,-11 3-3516 0 0</inkml:trace>
  <inkml:trace contextRef="#ctx0" brushRef="#br0" timeOffset="81132.533">18347 5766 11410 0 0,'0'0'3385'0'0,"0"0"-1530"0"0,0 0-601 0 0,0 0-71 0 0,0 0-3 0 0,0 0-57 0 0,0 0-131 0 0,0 0-172 0 0,0 0-150 0 0,0 0-89 0 0,0 0-62 0 0,0 0-84 0 0,0 0-50 0 0,5 18-37 0 0,17 59-48 0 0,-22-73-243 0 0,0 0 0 0 0,1 1 0 0 0,-1-1 0 0 0,1 0-1 0 0,0 0 1 0 0,1 0 0 0 0,-1 0 0 0 0,0 0 0 0 0,1 0-1 0 0,0 0 1 0 0,0-1 0 0 0,0 1 0 0 0,1-1 0 0 0,-1 1-1 0 0,1-1 1 0 0,0 0 0 0 0,0 0 0 0 0,0 0 0 0 0,0 0-1 0 0,0 0 1 0 0,1-1 0 0 0,-1 0 0 0 0,1 1 0 0 0,-1-1-1 0 0,1-1 1 0 0,0 1 0 0 0,0 0 0 0 0,0-1 0 0 0,0 0-1 0 0,0 0 1 0 0,0 0 0 0 0,1 0 0 0 0,-1-1 0 0 0,0 0-1 0 0,0 0 1 0 0,0 0 0 0 0,3 0-57 0 0,37-36 431 0 0,54-48-358 0 0,-95 84-79 0 0,-1 0-1 0 0,1-1 1 0 0,0 2 0 0 0,0-1-1 0 0,0 0 1 0 0,0 0-1 0 0,-1 1 1 0 0,1 0 0 0 0,0 0-1 0 0,0-1 1 0 0,-1 1-1 0 0,1 1 1 0 0,0-1 0 0 0,-1 0-1 0 0,0 1 1 0 0,1-1-1 0 0,-1 1 1 0 0,0 0 0 0 0,1 0-1 0 0,-1 0 1 0 0,0 0-1 0 0,-1 0 1 0 0,1 0 0 0 0,0 0-1 0 0,0 1 1 0 0,-1-1 0 0 0,0 1-1 0 0,1-1 1 0 0,-1 1-1 0 0,0 0 1 0 0,0-1 0 0 0,0 3 6 0 0,14 17 34 0 0,-12-18-29 0 0,-1 0 0 0 0,1 0 0 0 0,0-1 1 0 0,0 0-1 0 0,0 1 0 0 0,0-1 1 0 0,1 0-1 0 0,-1-1 0 0 0,1 1 0 0 0,0-1 1 0 0,0 1-1 0 0,0-1 0 0 0,0 0 1 0 0,0 0-1 0 0,0-1 0 0 0,0 1 0 0 0,1-1 1 0 0,-1 0-1 0 0,1 0 0 0 0,-1-1 1 0 0,0 1-1 0 0,1-1 0 0 0,-1 0 0 0 0,1 0 1 0 0,-1-1-1 0 0,1 1 0 0 0,-1-1 1 0 0,1 0-1 0 0,-1 0 0 0 0,0 0 1 0 0,1-1-6 0 0,2-2 59 0 0,0 0 0 0 0,0-1 1 0 0,-1 0-1 0 0,0 0 1 0 0,0-1-1 0 0,0 0 1 0 0,0 0-1 0 0,-1 0 1 0 0,0 0-1 0 0,-1-1 1 0 0,1 0-1 0 0,-1 0 1 0 0,-1 0-1 0 0,1 0 1 0 0,-1-1-1 0 0,0 0 1 0 0,-1 1-1 0 0,0-1 1 0 0,0 0-1 0 0,0-8-59 0 0,0-35-364 0 0,18 47-1508 0 0,-1 3 108 0 0,0-1-4006 0 0,-12 1-5615 0 0</inkml:trace>
  <inkml:trace contextRef="#ctx0" brushRef="#br0" timeOffset="81428.737">19269 5792 14763 0 0,'0'0'1859'0'0,"0"0"-365"0"0,0 0-50 0 0,0 0 47 0 0,0 0-67 0 0,0 0-223 0 0,0 0-284 0 0,0 0-258 0 0,0 0-202 0 0,0 0-148 0 0,0 0-115 0 0,-3 32-64 0 0,-11 97-46 0 0,7-63 5 0 0,5-55 232 0 0,1-2-1563 0 0,1-2-7358 0 0,0-7-2921 0 0</inkml:trace>
  <inkml:trace contextRef="#ctx0" brushRef="#br0" timeOffset="81587.656">19289 5423 14075 0 0,'0'0'2633'0'0,"0"0"-953"0"0,0 0-480 0 0,0 0-104 0 0,0 0-199 0 0,0 0-225 0 0,0 0-288 0 0,0 0-264 0 0,0 0-256 0 0,0 0-144 0 0,0 0-112 0 0,0 0-200 0 0,0 0-385 0 0,0 0-1647 0 0,-33-33-9803 0 0</inkml:trace>
  <inkml:trace contextRef="#ctx0" brushRef="#br0" timeOffset="81905.367">19707 5442 20316 0 0,'0'0'1485'0'0,"0"0"-396"0"0,0 0-174 0 0,0 0 73 0 0,0 0 30 0 0,0 0-78 0 0,0 0-194 0 0,0 0-181 0 0,0 0-144 0 0,0 0-107 0 0,0 0-66 0 0,0 35-53 0 0,1 109-46 0 0,18 4 176 0 0,-10 61-112 0 0,-8-149-4226 0 0,-3-81 169 0 0,0 2-5726 0 0,2 11-2002 0 0</inkml:trace>
  <inkml:trace contextRef="#ctx0" brushRef="#br0" timeOffset="82107.123">19468 5692 11394 0 0,'0'0'3560'0'0,"0"0"-1176"0"0,0 0-753 0 0,0 0-304 0 0,0 0-289 0 0,0 0-261 0 0,0 0-142 0 0,0 0-68 0 0,0 0-26 0 0,0 0-2 0 0,0 0-37 0 0,0 0-108 0 0,0 0-82 0 0,30-6-71 0 0,94-20-73 0 0,137-33-781 0 0,-211 46-1317 0 0,-35 8-1127 0 0,1 0-3427 0 0,-8 1-5354 0 0</inkml:trace>
  <inkml:trace contextRef="#ctx0" brushRef="#br0" timeOffset="82464.23">20123 5383 11090 0 0,'0'0'2898'0'0,"0"0"-1008"0"0,0 0-442 0 0,0 0-29 0 0,0 0-86 0 0,0 0-149 0 0,-11 33-215 0 0,-36 103-206 0 0,5 34 1044 0 0,38-39-1173 0 0,5-128-616 0 0,-1-1-1 0 0,1 1 1 0 0,0-1 0 0 0,0 1 0 0 0,0-1 0 0 0,0 1 0 0 0,0-1-1 0 0,0 1 1 0 0,1-1 0 0 0,-1 0 0 0 0,1 0 0 0 0,-1 0 0 0 0,1 0-1 0 0,0 0 1 0 0,0 0 0 0 0,0 0 0 0 0,0-1 0 0 0,0 1-1 0 0,1-1 1 0 0,-1 1 0 0 0,0-1 0 0 0,1 0 0 0 0,-1 0 0 0 0,1 0-1 0 0,-1 0 1 0 0,1 0 0 0 0,-1-1 0 0 0,1 1 0 0 0,0-1 0 0 0,-1 1-1 0 0,1-1 1 0 0,0 0 0 0 0,-1 0 0 0 0,1-1-18 0 0,90-17 415 0 0,-28-11-257 0 0,-52 21-128 0 0,0 2 1 0 0,1-1-1 0 0,0 2 0 0 0,0 0 1 0 0,0 0-1 0 0,1 1 0 0 0,-1 1 1 0 0,1 1-1 0 0,11-1-30 0 0,-24 5 23 0 0,0 0 0 0 0,0 0 0 0 0,0 0 0 0 0,0 1 0 0 0,0-1 0 0 0,0 1 1 0 0,-1-1-1 0 0,1 1 0 0 0,-1-1 0 0 0,0 1 0 0 0,0 0 0 0 0,0 0 0 0 0,0-1 0 0 0,-1 1 0 0 0,1 0 0 0 0,-1 0 0 0 0,1 0 0 0 0,-1 0 0 0 0,0 0 0 0 0,0 0 0 0 0,0 0 1 0 0,-1 0-1 0 0,1 0 0 0 0,-1-1 0 0 0,1 1 0 0 0,-2 1-23 0 0,2 8 163 0 0,0-10-158 0 0,-1 1-1 0 0,1 0 1 0 0,0-1 0 0 0,0 1 0 0 0,0-1-1 0 0,0 1 1 0 0,0 0 0 0 0,0-1-1 0 0,1 1 1 0 0,0 0 0 0 0,-1-1 0 0 0,1 1-1 0 0,0-1 1 0 0,0 0 0 0 0,0 1-1 0 0,0-1 1 0 0,1 0 0 0 0,-1 1 0 0 0,1-1-1 0 0,-1 0 1 0 0,1 0 0 0 0,0 0 0 0 0,0 0-1 0 0,0-1 1 0 0,0 1 0 0 0,0 0-1 0 0,0-1 1 0 0,0 1 0 0 0,1-1 0 0 0,-1 0-1 0 0,1 0 1 0 0,-1 0 0 0 0,1 0-1 0 0,-1 0 1 0 0,1-1 0 0 0,-1 1 0 0 0,2-1-5 0 0,-2 0-150 0 0,48-3-895 0 0,-35-3-1803 0 0,0-2-3316 0 0,-9 3-6021 0 0</inkml:trace>
  <inkml:trace contextRef="#ctx0" brushRef="#br0" timeOffset="88174.815">21224 5464 2801 0 0,'0'0'2323'0'0,"0"0"-11"0"0,0 0 11 0 0,0 0-123 0 0,0 0-189 0 0,0 0-276 0 0,0 0-286 0 0,0 0-214 0 0,0 0-188 0 0,0 0-185 0 0,0 0-166 0 0,-3-4 982 0 0,21 71 349 0 0,-13-32-1799 0 0,-1 0 1 0 0,-2 0 0 0 0,-2 0 0 0 0,-1 0 0 0 0,-1 1-1 0 0,-2-2 1 0 0,-6 22-229 0 0,-68 202 140 0 0,57-211-804 0 0,21-46 435 0 0,0-1-26 0 0,0 0-50 0 0,0 0-66 0 0,0 0-83 0 0,0 0-107 0 0,0-26-7197 0 0,0 20 2587 0 0,0 1-5173 0 0</inkml:trace>
  <inkml:trace contextRef="#ctx0" brushRef="#br0" timeOffset="88819.579">21189 5825 5065 0 0,'0'0'1680'0'0,"0"0"-19"0"0,0 0 43 0 0,0 0-3 0 0,0 0-153 0 0,0 0-187 0 0,0 0-230 0 0,0 0-178 0 0,0 0-88 0 0,0 0-103 0 0,0 0-57 0 0,0 0-62 0 0,1 7-54 0 0,0 23-34 0 0,0-28-454 0 0,0 0-1 0 0,-1 0 1 0 0,1-1-1 0 0,0 1 1 0 0,0 0-1 0 0,1-1 1 0 0,-1 1-1 0 0,0-1 1 0 0,0 1-1 0 0,1-1 1 0 0,-1 1-1 0 0,1-1 1 0 0,-1 0-1 0 0,1 0 1 0 0,0 0-1 0 0,-1 0 1 0 0,1 0-1 0 0,0 0 1 0 0,0 0-1 0 0,0-1 1 0 0,0 1-1 0 0,-1-1 1 0 0,1 1-1 0 0,0-1 1 0 0,0 0 0 0 0,0 0-1 0 0,0 0 1 0 0,0 0-1 0 0,0 0 1 0 0,0 0-1 0 0,0 0 1 0 0,2-1-101 0 0,-4 1 36 0 0,8 0 55 0 0,-1 0 0 0 0,1-1-1 0 0,-1 0 1 0 0,1 0 0 0 0,-1-1 0 0 0,0 1 0 0 0,1-2 0 0 0,-1 1-1 0 0,0-1 1 0 0,0 0 0 0 0,-1-1 0 0 0,1 1 0 0 0,-1-1 0 0 0,0-1-1 0 0,0 1 1 0 0,0-1 0 0 0,0-1-91 0 0,12-8 74 0 0,-1 0 1 0 0,-1-2-1 0 0,0 0 0 0 0,-1-1 0 0 0,-1 0 0 0 0,0-1 0 0 0,-2-1 1 0 0,1-1-75 0 0,-5 4 22 0 0,-1 0 0 0 0,-1 0-1 0 0,0-1 1 0 0,-1 0 0 0 0,-1 0 0 0 0,0 0 0 0 0,-1 0 0 0 0,-1 0 0 0 0,-1-1 0 0 0,-1 1 0 0 0,0-3-22 0 0,0 19 1 0 0,0 1 0 0 0,0 0 1 0 0,0-1-1 0 0,0 1 0 0 0,0-1 0 0 0,0 1 1 0 0,0 0-1 0 0,0-1 0 0 0,-1 1 0 0 0,1 0 1 0 0,0-1-1 0 0,0 1 0 0 0,0 0 0 0 0,-1-1 1 0 0,1 1-1 0 0,0 0 0 0 0,0 0 0 0 0,-1-1 1 0 0,1 1-1 0 0,0 0 0 0 0,0 0 0 0 0,-1-1 0 0 0,1 1 1 0 0,0 0-1 0 0,-1 0 0 0 0,1 0 0 0 0,0-1 1 0 0,-1 1-1 0 0,1 0 0 0 0,0 0 0 0 0,-1 0 1 0 0,1 0-1 0 0,-1 0 0 0 0,1 0 0 0 0,0 0 1 0 0,-1 0-1 0 0,1 0 0 0 0,0 0 0 0 0,-1 0 1 0 0,1 0-1 0 0,0 0 0 0 0,-1 0 0 0 0,1 0 0 0 0,-1 0 1 0 0,1 1-1 0 0,0-1 0 0 0,-1 0 0 0 0,1 0 1 0 0,0 0-1 0 0,-1 0 0 0 0,1 1 0 0 0,0-1 1 0 0,0 0-1 0 0,-1 0 0 0 0,1 1 0 0 0,0-1 1 0 0,0 0-1 0 0,-1 1 0 0 0,1-1 0 0 0,0 0 1 0 0,0 1-1 0 0,0-1 0 0 0,0 0 0 0 0,-1 1 0 0 0,1-1 1 0 0,0 0-1 0 0,0 1 0 0 0,0-1 0 0 0,0 0 1 0 0,0 1-2 0 0,-25 173 829 0 0,21 197-174 0 0,8-357-682 0 0,-2-16-6491 0 0,-2 1 4262 0 0,0 1-1318 0 0,0-1-2542 0 0,0-2-3519 0 0</inkml:trace>
  <inkml:trace contextRef="#ctx0" brushRef="#br0" timeOffset="89158.622">21694 5773 15179 0 0,'0'0'1686'0'0,"0"0"-402"0"0,0 0-136 0 0,0 0-65 0 0,0 0-93 0 0,0 0-114 0 0,0 0-122 0 0,0 0-93 0 0,0 0-85 0 0,0 0-64 0 0,0 0-76 0 0,0 0-33 0 0,0 0-23 0 0,6 14-60 0 0,20 45-44 0 0,-20 12 400 0 0,-37 31-355 0 0,11-57-465 0 0,15-23-728 0 0,21-26-1891 0 0,16-30-2226 0 0,-13 10-5046 0 0,-13 16 1277 0 0</inkml:trace>
  <inkml:trace contextRef="#ctx0" brushRef="#br0" timeOffset="89594.955">21939 5773 8010 0 0,'0'0'2255'0'0,"0"0"-420"0"0,0 0-213 0 0,0 0-22 0 0,0 0-108 0 0,0 0-242 0 0,0 0-261 0 0,0 0-218 0 0,0 0-136 0 0,0 0-94 0 0,0 0-42 0 0,0 0-49 0 0,0 0-40 0 0,-23 20-8 0 0,-70 60-47 0 0,24-25 1312 0 0,65-48-827 0 0,16-3-467 0 0,19 15 605 0 0,4 57 679 0 0,-11-35-799 0 0,-4-30-627 0 0,-20-11-267 0 0,0 0-27 0 0,-1 3-762 0 0,1-2-5000 0 0,-1-1-520 0 0,1 0-5400 0 0</inkml:trace>
  <inkml:trace contextRef="#ctx0" brushRef="#br0" timeOffset="90077.978">22207 5637 8642 0 0,'0'0'3866'0'0,"0"0"-1523"0"0,0 0-584 0 0,0 0-50 0 0,0 0-117 0 0,0 0-222 0 0,0 0-289 0 0,0 0-253 0 0,0 0-184 0 0,0 0-114 0 0,0 0-62 0 0,0 0-39 0 0,0 0-43 0 0,30 0 1352 0 0,208-4 645 0 0,-115-14-2186 0 0,-122 18-216 0 0,-1 0-22 0 0,0 0-30 0 0,0 0-30 0 0,0 0-43 0 0,0 0-31 0 0,0 0-83 0 0,-25 7-5046 0 0,15 0 2585 0 0,4-2 173 0 0,-1-3-2413 0 0,0-1-6092 0 0</inkml:trace>
  <inkml:trace contextRef="#ctx0" brushRef="#br0" timeOffset="90397.101">22180 5828 13451 0 0,'0'0'2307'0'0,"0"0"-435"0"0,0 0-243 0 0,0 0-166 0 0,0 0-210 0 0,0 0-260 0 0,0 0-244 0 0,0 0-119 0 0,0 0-65 0 0,0 0-30 0 0,0 0-8 0 0,0 0-34 0 0,0 0-17 0 0,11 7-6 0 0,37 17-46 0 0,36-19 546 0 0,72-37 53 0 0,-36 10-603 0 0,-23 4-709 0 0,-114 17-10860 0 0,10 2 4566 0 0,4-1-5134 0 0</inkml:trace>
  <inkml:trace contextRef="#ctx0" brushRef="#br0" timeOffset="90831.619">22542 5368 14635 0 0,'0'0'2010'0'0,"0"0"-546"0"0,0 0-284 0 0,0 0-70 0 0,0 0-102 0 0,0 0-106 0 0,0 0-159 0 0,0 0-114 0 0,0 0-75 0 0,0 0-54 0 0,0 0-12 0 0,0 0-24 0 0,0 0-5 0 0,-1 21-26 0 0,-3 63-53 0 0,3-61-145 0 0,-1 0 0 0 0,-1-1-1 0 0,-1 0 1 0 0,-1 1 0 0 0,-1-1-1 0 0,-6 14-234 0 0,9-28 23 0 0,-127 237 284 0 0,114-214-310 0 0,10-22 0 0 0,1 1-1 0 0,0-1 0 0 0,0 1 1 0 0,1 0-1 0 0,0 0 1 0 0,1 0-1 0 0,0 0 0 0 0,1 1 1 0 0,0-1-1 0 0,0 9 4 0 0,-11 40-1085 0 0,11-53 1629 0 0,1-3-3401 0 0,1-1-9073 0 0,1-2 1361 0 0</inkml:trace>
  <inkml:trace contextRef="#ctx0" brushRef="#br0" timeOffset="91363.591">23144 5501 7890 0 0,'0'0'2177'0'0,"0"0"-297"0"0,0 0-125 0 0,0 0 6 0 0,0 0-91 0 0,0 0-143 0 0,0 0-185 0 0,0 0-195 0 0,0 0-149 0 0,0 0-124 0 0,0 0-165 0 0,0 0-126 0 0,0 0-111 0 0,-5 0-76 0 0,1 0-322 0 0,0 0-1 0 0,1 1 1 0 0,-1-1-1 0 0,0 1 0 0 0,1 0 1 0 0,-1 0-1 0 0,1 0 1 0 0,-1 0-1 0 0,1 1 1 0 0,0-1-1 0 0,0 1 0 0 0,-1 0 1 0 0,1 0-1 0 0,0 0 1 0 0,0 1-1 0 0,1-1 1 0 0,-1 1-1 0 0,-2 2-73 0 0,-13 14 208 0 0,0 1-1 0 0,1 1 1 0 0,1 1 0 0 0,1 0 0 0 0,1 1-1 0 0,1 1 1 0 0,1 0 0 0 0,1 2-208 0 0,9-21 8 0 0,-1 0-7 0 0,0 0 1 0 0,0 0 0 0 0,1 0 0 0 0,-1 1 0 0 0,1-1 0 0 0,0 1-1 0 0,0 0 1 0 0,1-1 0 0 0,0 1 0 0 0,0 0 0 0 0,0 0-1 0 0,1 0 1 0 0,0 0 0 0 0,0 0 0 0 0,0 0 0 0 0,1 0 0 0 0,0 0-1 0 0,0 0 1 0 0,0-1 0 0 0,1 1 0 0 0,0 0 0 0 0,0-1-1 0 0,1 1 1 0 0,-1-1 0 0 0,1 0 0 0 0,0 1 0 0 0,1-1 0 0 0,-1-1-1 0 0,1 1 1 0 0,0 0 0 0 0,0-1 0 0 0,0 0 0 0 0,1 0-2 0 0,8 0 34 0 0,0-1 0 0 0,0 0 0 0 0,1-1 0 0 0,0-1 0 0 0,-1 0 1 0 0,1-1-1 0 0,-1 0 0 0 0,1-1 0 0 0,0 0 0 0 0,-1-1 0 0 0,1-1 1 0 0,-1 0-1 0 0,0-1 0 0 0,0 0 0 0 0,0-1 0 0 0,-1-1 0 0 0,0 0 0 0 0,11-7-34 0 0,163-97 839 0 0,-168 96-771 0 0,0 0-1 0 0,-1-2 0 0 0,-1 0 0 0 0,-1-1 1 0 0,0 0-1 0 0,-1-1 0 0 0,-1-1 1 0 0,0 0-1 0 0,1-7-67 0 0,-12 22-25 0 0,0 0-1 0 0,0 0 1 0 0,0 0 0 0 0,-1-1 0 0 0,1 1 0 0 0,-1-1 0 0 0,0 1-1 0 0,-1-1 1 0 0,1 1 0 0 0,-1-1 0 0 0,0 1 0 0 0,0-1 0 0 0,0 1-1 0 0,-1-1 1 0 0,0 1 0 0 0,1-1 0 0 0,-1 1 0 0 0,-1-1 0 0 0,1 1-1 0 0,-1 0 1 0 0,0-1 0 0 0,0 1 0 0 0,0 0 0 0 0,0 0 0 0 0,-1 1-1 0 0,0-1 1 0 0,0 0 0 0 0,0 1 0 0 0,0 0 0 0 0,0-1 0 0 0,0 1-1 0 0,-1 1 1 0 0,0-1 0 0 0,0 0 0 0 0,1 1 0 0 0,-1 0-1 0 0,-1 0 1 0 0,1 0 0 0 0,0 0 0 0 0,0 1 0 0 0,-1-1 0 0 0,1 1-1 0 0,-1 0 1 0 0,1 1 0 0 0,-1-1 0 0 0,1 1 0 0 0,-1 0 0 0 0,-2 0 25 0 0,-11-1-307 0 0,0 1 0 0 0,0 0 0 0 0,0 2 0 0 0,0 0 0 0 0,0 1 0 0 0,1 1 0 0 0,-1 0 0 0 0,0 1 307 0 0,-83 33-7265 0 0,74-26-2552 0 0</inkml:trace>
  <inkml:trace contextRef="#ctx0" brushRef="#br0" timeOffset="91812.109">22795 5674 9490 0 0,'0'0'4010'0'0,"0"0"-1547"0"0,0 0-688 0 0,0 0-100 0 0,0 0-96 0 0,0 0-210 0 0,0 0-294 0 0,0 0-279 0 0,0 0-179 0 0,0 0-86 0 0,0 0-48 0 0,0 0-14 0 0,0 0-39 0 0,5-8 1215 0 0,45 16 0 0 0,293-8-176 0 0,128-11-1097 0 0,-132 14-393 0 0,-284-6-879 0 0,-78 15-10 0 0,3-1-1154 0 0,6-8-2322 0 0,13-3 453 0 0,1 0-5344 0 0</inkml:trace>
  <inkml:trace contextRef="#ctx0" brushRef="#br0" timeOffset="99661.644">6214 1013 0 0 0,'0'0'1303'0'0,"0"0"37"0"0,0 0-96 0 0,0 0-126 0 0,0 0-58 0 0,0 0-85 0 0,0 0-92 0 0,0 0-55 0 0,0 0-46 0 0,0 0-2 0 0,0 0 0 0 0,-3-15 1823 0 0,1 8 3343 0 0,25 1-1106 0 0,19-13-3514 0 0,19-8-1304 0 0,96-10 564 0 0,-70 11-200 0 0,4-10 52 0 0,-35 20-365 0 0,-7-1 12 0 0,-25 13 23 0 0,19-11 21 0 0,38-3-62 0 0,-38-1 42 0 0,-22 8 350 0 0,44-11-483 0 0,-54 19-12 0 0,3 20 637 0 0,7 43-524 0 0,14 5 16 0 0,-19-5 26 0 0,-3-9-13 0 0,4 13-72 0 0,-1 12 90 0 0,-5-39-114 0 0,7 23 105 0 0,10-10-64 0 0,-21-13 23 0 0,21 55 90 0 0,-28-91-176 0 0,0-1 0 0 0,10 15 90 0 0,-14-12 712 0 0,-3-3-759 0 0,-108 24-177 0 0,67-7 135 0 0,-56 41 51 0 0,31-17-52 0 0,-43-11 43 0 0,28-9-21 0 0,18-10 1 0 0,19 0 26 0 0,9 1-7 0 0,-13-1 27 0 0,-21-8 74 0 0,75-3-122 0 0,1 0 0 0 0,0 0-15 0 0,0 0 6 0 0,0 0-11 0 0,19-27-5928 0 0,-7 18-883 0 0,-12 8 6012 0 0,10-6-11706 0 0</inkml:trace>
  <inkml:trace contextRef="#ctx0" brushRef="#br0" timeOffset="101763.022">6457 1086 0 0 0,'0'0'1295'0'0,"0"0"99"0"0,0 0 49 0 0,0 0-26 0 0,0 0-74 0 0,0 0-124 0 0,0 0-151 0 0,0 0-136 0 0,0 0-99 0 0,0 0-28 0 0,-5 7 2354 0 0,3-3 6557 0 0,42-22-8953 0 0,-3 8-502 0 0,1 2-1 0 0,0 2 1 0 0,0 1 0 0 0,1 2 0 0 0,37 2-261 0 0,-75 1 68 0 0,1 32 472 0 0,-17 9 43 0 0,-15 7-187 0 0,4-25-228 0 0,-13 6 75 0 0,-5-11-97 0 0,1-10-49 0 0,17-7 27 0 0,38 1 26 0 0,95-16 32 0 0,43 3-105 0 0,-142 10-71 0 0,-7 1-5 0 0,-1-1 0 0 0,1 1 0 0 0,-1 0 0 0 0,1 0 0 0 0,-1 0 0 0 0,1-1 0 0 0,0 1 1 0 0,-1 0-1 0 0,1 0 0 0 0,0 0 0 0 0,-1 0 0 0 0,1 0 0 0 0,-1 0 0 0 0,1 0 0 0 0,0 0 0 0 0,-1 1 0 0 0,1-1 1 0 0,0 0-1 0 0,-1 0 0 0 0,1 0 0 0 0,-1 1 0 0 0,1-1 0 0 0,-1 0 0 0 0,1 1 0 0 0,-1-1 0 0 0,1 0 1 0 0,-1 1-1 0 0,1-1 0 0 0,-1 1 0 0 0,1-1 0 0 0,-1 1 0 0 0,0-1 0 0 0,1 1 0 0 0,-1-1 0 0 0,0 1 1 0 0,1-1-1 0 0,-1 1 0 0 0,0-1 0 0 0,0 1 0 0 0,1 0 0 0 0,-1-1 0 0 0,0 1 0 0 0,0-1 0 0 0,0 1 1 0 0,0 0-1 0 0,0-1 0 0 0,0 1 0 0 0,0 0 0 0 0,0 0-1 0 0,0-1 11 0 0,0 30 99 0 0,-17 20-14 0 0,3-27 10 0 0,-13 1 51 0 0,5-7-125 0 0,18-14-7 0 0,-1 0-1 0 0,0 0 1 0 0,0 0-1 0 0,-1-1 1 0 0,1 0 0 0 0,0 0-1 0 0,-1 0 1 0 0,1 0-1 0 0,-1-1 1 0 0,0 0-1 0 0,1 0 1 0 0,-1-1 0 0 0,-4 1-25 0 0,-30 5 131 0 0,-4-5 145 0 0,44-1-265 0 0,0 0 6 0 0,0 0 26 0 0,0 0-35 0 0,0 0-10 0 0,0 0-42 0 0,0 0 11 0 0,0 0-6 0 0,0 0-17 0 0,-6-2-5606 0 0,1 0-5693 0 0,3 2-1113 0 0</inkml:trace>
  <inkml:trace contextRef="#ctx0" brushRef="#br0" timeOffset="106613.784">7874 4569 0 0 0,'0'0'451'0'0,"0"0"808"0"0,0 0 29 0 0,0 0-240 0 0,0 0-204 0 0,0 0-134 0 0,0 0-59 0 0,0 0 14 0 0,0 0 91 0 0,0 0 95 0 0,0 0 92 0 0,-23 8 4922 0 0,-31-26-3298 0 0,-209 8-566 0 0,166 12-1300 0 0,35-1-287 0 0,35 1-147 0 0,1-1 1 0 0,-1-2-1 0 0,0-1 0 0 0,0 0 0 0 0,-25-8-267 0 0,-137-23 1038 0 0,-50 15 85 0 0,-29-12 19 0 0,222 23-986 0 0,-1 1 0 0 0,0 3 0 0 0,0 2-1 0 0,-15 2-155 0 0,-2 0 106 0 0,-46 3 20 0 0,-62-1 396 0 0,48-14-302 0 0,21 11-13 0 0,56 8-177 0 0,-1-1 8 0 0,-8 1 6 0 0,-22-5 242 0 0,75 29-13299 0 0,3-27 2892 0 0</inkml:trace>
  <inkml:trace contextRef="#ctx0" brushRef="#br0" timeOffset="107850.715">5796 1477 0 0 0,'0'0'304'0'0,"0"0"196"0"0,0 0 60 0 0,0 0-26 0 0,0 0-67 0 0,2-7-31 0 0,12-28 528 0 0,-1 18 9147 0 0,-13 17-9763 0 0,-8 0 8259 0 0,-29-1-8033 0 0,-163-2 266 0 0,-41 10 230 0 0,192-7-158 0 0,48 0-956 0 0,1 0-41 0 0,0 0-70 0 0,0 0-103 0 0,0 0-187 0 0,0 12-2829 0 0,0 7-1953 0 0,0-6-2151 0 0,0-5-1983 0 0</inkml:trace>
  <inkml:trace contextRef="#ctx0" brushRef="#br0" timeOffset="109083.533">5634 961 432 0 0,'0'0'1824'0'0,"0"0"-507"0"0,0 0-98 0 0,0 0 98 0 0,0 0 197 0 0,0 0 181 0 0,0 0 3 0 0,0 0-114 0 0,0 0-196 0 0,0 0-225 0 0,0 0-203 0 0,0 0-133 0 0,0 0-97 0 0,-13-5-53 0 0,-3 0-415 0 0,-33-14 2668 0 0,53 38-1831 0 0,12 113 1492 0 0,-12 220-843 0 0,25 139-773 0 0,-21-5-242 0 0,11-18-390 0 0,10-181-168 0 0,-24 298 145 0 0,-5-221-256 0 0,-5-17 32 0 0,-12-49-3 0 0,20-151-53 0 0,-1-132 302 0 0,-1-15-683 0 0,-1 0 0 0 0,0 0 0 0 0,0 0 0 0 0,1 0 0 0 0,-1 0 0 0 0,0 0 0 0 0,0 0 0 0 0,1 0 0 0 0,-1 0 0 0 0,0 0 0 0 0,0 0 0 0 0,1 1 0 0 0,-1-1 0 0 0,0 0 1 0 0,0 0-1 0 0,1 0 0 0 0,-1 0 0 0 0,0 0 0 0 0,0 0 0 0 0,0 1 0 0 0,1-1 0 0 0,-1 0 0 0 0,0 0 0 0 0,0 0 0 0 0,0 1 0 0 0,0-1 341 0 0,2-9-6020 0 0,0 4-5770 0 0</inkml:trace>
  <inkml:trace contextRef="#ctx0" brushRef="#br0" timeOffset="109486.954">5910 3918 18460 0 0,'0'0'575'0'0,"0"0"-214"0"0,0 0-186 0 0,0 0 202 0 0,0 0 343 0 0,0 0 239 0 0,0 0 67 0 0,0 0-167 0 0,0 0-273 0 0,0 0-176 0 0,0 0-99 0 0,0 0-22 0 0,0 0 24 0 0,-8 13 14 0 0,-46 91 783 0 0,27-54-707 0 0,-2-1 0 0 0,-2-2 0 0 0,-2-1 0 0 0,-13 12-403 0 0,29-35 97 0 0,-215 270 284 0 0,161-192-822 0 0,65-92-366 0 0,-10 8-2660 0 0,-1-14-7455 0 0,15-3-429 0 0</inkml:trace>
  <inkml:trace contextRef="#ctx0" brushRef="#br0" timeOffset="110355.435">5617 1149 3137 0 0,'0'0'1087'0'0,"0"0"-114"0"0,0 0 82 0 0,0 0 208 0 0,0 0 271 0 0,0 0 205 0 0,0 0 25 0 0,0 0-118 0 0,0 0-237 0 0,0 0-232 0 0,0 0-237 0 0,0 0-155 0 0,0 0-83 0 0,0-9-21 0 0,-4-40 684 0 0,4 48-705 0 0,0 1-42 0 0,0 0-43 0 0,-2 4 2643 0 0,-10 19-3027 0 0,-134 270 1061 0 0,101-201-1006 0 0,-4-2 0 0 0,-49 67-246 0 0,50-83-50 0 0,42-59 66 0 0,6-13-4396 0 0,0-1-4657 0 0,0-1-2366 0 0</inkml:trace>
  <inkml:trace contextRef="#ctx0" brushRef="#br0" timeOffset="111836.275">4971 2261 1728 0 0,'0'0'2077'0'0,"0"0"-562"0"0,0 0-118 0 0,0 0 157 0 0,0 0 240 0 0,0 0 156 0 0,0 0-55 0 0,0 0-214 0 0,0 0-287 0 0,0 0-259 0 0,0 0-210 0 0,0 0-134 0 0,0 0-67 0 0,0-17-57 0 0,0-49-23 0 0,0 49-28 0 0,0 17-38 0 0,0 0-66 0 0,6 8 2995 0 0,2 110-2362 0 0,9 214-298 0 0,-2-6-469 0 0,-2-168-243 0 0,-10-149 579 0 0,-4-40-274 0 0,1 21-564 0 0,-1 2 116 0 0,1 1 0 0 0,0 0 1 0 0,1-1-1 0 0,-1 1 1 0 0,1-1-1 0 0,1 1 1 0 0,0 0-1 0 0,0 0 1 0 0,0 0-1 0 0,1 0 0 0 0,0 0 1 0 0,1-2 7 0 0,124-182-103 0 0,-97 154 83 0 0,2 56-119 0 0,-25-1 178 0 0,-2 1 0 0 0,0-1-1 0 0,-1 1 1 0 0,-1 0-1 0 0,-1 0 1 0 0,0 1-1 0 0,-2-1 1 0 0,0 1-1 0 0,-1-1 1 0 0,-1 0 0 0 0,-2 7-39 0 0,-4 91 298 0 0,7-114-255 0 0,-7 10-3568 0 0,-3-14 1386 0 0,2 1-4190 0 0,2 0-6341 0 0</inkml:trace>
  <inkml:trace contextRef="#ctx0" brushRef="#br0" timeOffset="130537.7">8877 287 3561 0 0,'0'0'1617'0'0,"0"0"-30"0"0,0 0 136 0 0,0 0 199 0 0,0 0 69 0 0,0 0-178 0 0,0 0-337 0 0,0 0-328 0 0,0 0-226 0 0,0 0-125 0 0,0 0-47 0 0,1-5-22 0 0,-1 2-1310 0 0,2-12 3346 0 0,-1 25-128 0 0,-3 48-2308 0 0,-3-2-1 0 0,-2 1 0 0 0,-3-1 0 0 0,-2 0 1 0 0,-13 35-328 0 0,-18 20 142 0 0,30-75-106 0 0,12-36-21 0 0,1 0-3 0 0,0 0 11 0 0,0 0 33 0 0,0 0 20 0 0,89-253 997 0 0,-61 185-968 0 0,-3-2-1 0 0,-2-1 1 0 0,0-19-105 0 0,-14 36 318 0 0,-9 53-268 0 0,0 1-9 0 0,0 0-5 0 0,0 0-21 0 0,0 19-31 0 0,2 8 72 0 0,1 0 0 0 0,1 0 0 0 0,1-1-1 0 0,2 1 1 0 0,1-1 0 0 0,8 19-56 0 0,2 8 40 0 0,41 204 122 0 0,-52-231-111 0 0,1-35 245 0 0,23-111-168 0 0,1 26-141 0 0,4 1-1 0 0,3 2 1 0 0,14-14 13 0 0,-37 73-35 0 0,46-65 57 0 0,-59 94-19 0 0,-3 11 40 0 0,-8 11 2 0 0,1 1 0 0 0,1 0 0 0 0,1 0 0 0 0,0 1 0 0 0,2 0 0 0 0,0 0-1 0 0,2-1 1 0 0,0 1 0 0 0,1 0 0 0 0,1 0 0 0 0,2 0 0 0 0,0 0 0 0 0,0 0-1 0 0,2-1-44 0 0,10 36 29 0 0,2-1 0 0 0,2 0 0 0 0,18 33-29 0 0,-34-79-1173 0 0,-5-13-2349 0 0,1-2-6633 0 0,1 3-2291 0 0</inkml:trace>
  <inkml:trace contextRef="#ctx0" brushRef="#br0" timeOffset="131154.002">9860 497 8330 0 0,'0'0'2012'0'0,"0"0"-190"0"0,0 0 29 0 0,0 0 43 0 0,0 0-130 0 0,0 0-297 0 0,0 0-383 0 0,0 0-265 0 0,0 0-127 0 0,0 0-68 0 0,0 0-2 0 0,0 0-1 0 0,0 0-20 0 0,-4-4-57 0 0,-17-13-62 0 0,-30 16 1424 0 0,42 4-1806 0 0,0 1 0 0 0,0 0 1 0 0,0 1-1 0 0,1-1 0 0 0,0 2 0 0 0,0-1 0 0 0,0 1 0 0 0,1 0 1 0 0,0 1-1 0 0,0 0 0 0 0,0 0 0 0 0,1 0 0 0 0,0 1 0 0 0,0 0 1 0 0,1 0-1 0 0,0 0 0 0 0,1 1 0 0 0,-1 0 0 0 0,1 2-100 0 0,3-10 0 0 0,-1 3 5 0 0,0 1 0 0 0,0-1-1 0 0,0 0 1 0 0,0 1-1 0 0,1-1 1 0 0,-1 1 0 0 0,1-1-1 0 0,1 1 1 0 0,-1 0-1 0 0,0 0 1 0 0,1-1 0 0 0,0 1-1 0 0,0 0 1 0 0,1 0 0 0 0,-1-1-1 0 0,1 1 1 0 0,0 0-1 0 0,0-1 1 0 0,1 1 0 0 0,-1-1-1 0 0,1 1 1 0 0,0-1-1 0 0,0 0 1 0 0,0 0 0 0 0,1 0-1 0 0,2 4-4 0 0,-1-6 18 0 0,0 1-1 0 0,0-1 1 0 0,0 0-1 0 0,1 0 1 0 0,-1 0-1 0 0,0-1 1 0 0,1 1-1 0 0,-1-1 1 0 0,1 0-1 0 0,-1 0 1 0 0,1-1-1 0 0,-1 0 1 0 0,1 1-1 0 0,0-2 1 0 0,-1 1-1 0 0,1 0 1 0 0,0-1-1 0 0,-1 0 1 0 0,1 0-1 0 0,-1 0 1 0 0,1-1-1 0 0,-1 1 1 0 0,0-1-1 0 0,2-1-17 0 0,20-11 54 0 0,-1-2 0 0 0,0-1 0 0 0,-2-1 0 0 0,0 0 0 0 0,0-2-1 0 0,-2-1 1 0 0,-1-1 0 0 0,4-5-54 0 0,53-101 125 0 0,-92 155-110 0 0,11-22-44 0 0,0 1 0 0 0,0 0 0 0 0,0 0 0 0 0,1 0 0 0 0,0 0 0 0 0,0 1 0 0 0,0-1 0 0 0,1 1 0 0 0,0 0 0 0 0,0-1 0 0 0,1 1 0 0 0,0 0 0 0 0,0 0 0 0 0,0 0 0 0 0,1 0 0 0 0,0 0 0 0 0,1 0 0 0 0,0 0 0 0 0,0 0 0 0 0,1 3 29 0 0,43 7-3147 0 0,-13-19-6966 0 0,-24-1-1835 0 0</inkml:trace>
  <inkml:trace contextRef="#ctx0" brushRef="#br0" timeOffset="131503.902">10415 346 16051 0 0,'0'0'1906'0'0,"0"0"-351"0"0,0 0-120 0 0,0 0-96 0 0,0 0-135 0 0,0 0-169 0 0,0 0-212 0 0,0 0-161 0 0,0 0-120 0 0,0 0-86 0 0,-32 17-75 0 0,-99 52-60 0 0,56-15 303 0 0,74-54-619 0 0,0 0-1 0 0,0 1 1 0 0,0-1 0 0 0,-1 0 0 0 0,1 1-1 0 0,0 0 1 0 0,0-1 0 0 0,0 1-1 0 0,0 0 1 0 0,0-1 0 0 0,0 1-1 0 0,0 0 1 0 0,0 0 0 0 0,1 0 0 0 0,-1 0-1 0 0,0 0 1 0 0,0 0 0 0 0,1 0-1 0 0,-1 0 1 0 0,1 0 0 0 0,-1 0-1 0 0,1 0 1 0 0,-1 0 0 0 0,1 1 0 0 0,0-1-1 0 0,-1 0 1 0 0,1 0 0 0 0,0 0-1 0 0,0 1 1 0 0,0-1 0 0 0,0 0-1 0 0,0 0 1 0 0,0 1 0 0 0,0-1 0 0 0,0 0-1 0 0,1 0 1 0 0,-1 0 0 0 0,0 1-1 0 0,1-1 1 0 0,-1 0 0 0 0,1 0-1 0 0,-1 0 1 0 0,1 0 0 0 0,0 0 0 0 0,-1 0-1 0 0,1 0 1 0 0,0 0 0 0 0,0 0-1 0 0,0 0 1 0 0,0 0 0 0 0,0 0-1 0 0,0-1 1 0 0,0 1 0 0 0,0 0 0 0 0,0-1-1 0 0,0 1 1 0 0,0-1 0 0 0,0 1-1 0 0,0-1 1 0 0,0 1 0 0 0,1-1-1 0 0,-1 0 1 0 0,0 0-5 0 0,82 12 19 0 0,-71-11-19 0 0,0-1 1 0 0,-1 1-1 0 0,1 1 1 0 0,-1 0 0 0 0,1 1-1 0 0,-1 0 1 0 0,0 1 0 0 0,0 0-1 0 0,0 0 1 0 0,-1 1-1 0 0,10 7 0 0 0,-18-12 8 0 0,0 2-1 0 0,-1-1 0 0 0,1 0 0 0 0,0 0 1 0 0,-1 0-1 0 0,0 1 0 0 0,1-1 0 0 0,-1 1 0 0 0,0-1 1 0 0,1 1-1 0 0,-1-1 0 0 0,0 1 0 0 0,0 0 1 0 0,0 0-1 0 0,-1-1 0 0 0,1 1 0 0 0,0 0 0 0 0,-1 0 1 0 0,1 0-1 0 0,-1 0 0 0 0,1 0 0 0 0,-1 0 0 0 0,0 0 1 0 0,0 0-1 0 0,0 0 0 0 0,0 0 0 0 0,0 0 1 0 0,-1 0-1 0 0,1 0 0 0 0,-1 0 0 0 0,1 0 0 0 0,-1-1 1 0 0,1 1-1 0 0,-1 0 0 0 0,0 0 0 0 0,0 0 1 0 0,0-1-1 0 0,0 1 0 0 0,0 0 0 0 0,-1-1 0 0 0,1 1 1 0 0,0-1-1 0 0,-1 1 0 0 0,1-1 0 0 0,-1 1-7 0 0,-79 51 426 0 0,79-52-422 0 0,-12 6 38 0 0,0-2-1 0 0,0 0 0 0 0,-1-1 1 0 0,1 0-1 0 0,-1-1 0 0 0,0 0 1 0 0,0-2-1 0 0,0 1 0 0 0,0-2 1 0 0,-4 0-42 0 0,-4-21-1131 0 0,21 5-6152 0 0,2 12-5069 0 0</inkml:trace>
  <inkml:trace contextRef="#ctx0" brushRef="#br0" timeOffset="132590.182">10803 324 1088 0 0,'0'0'1985'0'0,"0"0"-77"0"0,0 0 72 0 0,0 0 68 0 0,0 0-92 0 0,0 0-206 0 0,0 0-234 0 0,0 0-218 0 0,0 0-198 0 0,0 0-143 0 0,0 0-104 0 0,0 0-76 0 0,-15-1-31 0 0,-67-5 638 0 0,75 8-1144 0 0,1 0-1 0 0,0 0 1 0 0,0 1 0 0 0,0 0-1 0 0,0 0 1 0 0,0 1 0 0 0,0-1-1 0 0,1 1 1 0 0,0 1 0 0 0,0-1 0 0 0,0 1-1 0 0,0-1 1 0 0,1 2 0 0 0,0-1-1 0 0,-4 5-239 0 0,-2 3 282 0 0,4-8-190 0 0,1 1 0 0 0,0 1 0 0 0,1-1 0 0 0,-1 1 0 0 0,1-1 0 0 0,1 1 0 0 0,-1 0 1 0 0,1 0-1 0 0,0 1 0 0 0,1-1 0 0 0,0 1 0 0 0,0-1 0 0 0,0 1 0 0 0,1 0 0 0 0,0 1-92 0 0,3-6 26 0 0,0 0 0 0 0,0 0-1 0 0,0 0 1 0 0,0 0 0 0 0,0 0-1 0 0,0-1 1 0 0,1 1 0 0 0,-1-1 0 0 0,1 0-1 0 0,0 1 1 0 0,0-1 0 0 0,0 0-1 0 0,0 0 1 0 0,0-1 0 0 0,0 1-1 0 0,0-1 1 0 0,1 0 0 0 0,-1 1-1 0 0,1-1-25 0 0,17 5 96 0 0,-5-2-47 0 0,0 0 0 0 0,0 1 0 0 0,-1 1 0 0 0,1 0 0 0 0,-2 1 0 0 0,1 1 0 0 0,-1 0 0 0 0,0 1 0 0 0,0 0 0 0 0,2 4-49 0 0,-15-12 21 0 0,0 1 0 0 0,0-1 0 0 0,0 0 1 0 0,0 1-1 0 0,0-1 0 0 0,0 1 0 0 0,0-1 0 0 0,-1 1 0 0 0,1-1 1 0 0,0 1-1 0 0,-1-1 0 0 0,1 1 0 0 0,-1 0 0 0 0,0-1 0 0 0,0 1 1 0 0,1 0-1 0 0,-1-1 0 0 0,0 1 0 0 0,-1 0 0 0 0,1-1 0 0 0,0 1 0 0 0,0 0 1 0 0,-1-1-1 0 0,1 1 0 0 0,-1 0 0 0 0,1-1 0 0 0,-1 1 0 0 0,0-1 1 0 0,1 1-1 0 0,-1-1 0 0 0,0 1 0 0 0,0-1 0 0 0,0 0 0 0 0,0 1 1 0 0,0-1-1 0 0,-1 0 0 0 0,1 0 0 0 0,0 0 0 0 0,-1 0 0 0 0,1 0 1 0 0,0 0-1 0 0,-1 0 0 0 0,1 0 0 0 0,-1-1 0 0 0,1 1 0 0 0,-1-1 1 0 0,0 1-1 0 0,1-1 0 0 0,-1 1 0 0 0,0-1 0 0 0,1 0 0 0 0,-1 0 0 0 0,-1 0-21 0 0,-34 11 26 0 0,0-2-1 0 0,-1-2 1 0 0,0-1-1 0 0,0-2 0 0 0,0-2 1 0 0,0-1-1 0 0,-25-3-25 0 0,13 1-460 0 0,113-1-2136 0 0,-42 0-675 0 0,0-1-3516 0 0,-4-1-5931 0 0</inkml:trace>
  <inkml:trace contextRef="#ctx0" brushRef="#br0" timeOffset="133327.057">11692 505 4665 0 0,'0'0'2272'0'0,"0"0"-116"0"0,0 0 16 0 0,0 0 2 0 0,0 0-196 0 0,0 0-338 0 0,0 0-380 0 0,0 0-314 0 0,0 0-193 0 0,0 0-121 0 0,0 0-78 0 0,0 0-62 0 0,0 0-43 0 0,-8 2-27 0 0,-25 9-13 0 0,30-9-345 0 0,0 0-1 0 0,0 0 0 0 0,1 1 1 0 0,-1-1-1 0 0,1 1 0 0 0,0-1 1 0 0,-1 1-1 0 0,1 0 0 0 0,1 0 1 0 0,-1 0-1 0 0,0 0 0 0 0,1 0 1 0 0,-1 0-1 0 0,1 1 0 0 0,0-1 1 0 0,0 0-1 0 0,0 1 0 0 0,1-1 1 0 0,-1 1-1 0 0,1-1 0 0 0,0 1 1 0 0,0 1-64 0 0,-1-3 25 0 0,-1 9 20 0 0,0 0-1 0 0,0 0 0 0 0,1 0 0 0 0,0 1 1 0 0,1-1-1 0 0,0 0 0 0 0,1 0 1 0 0,1 0-1 0 0,-1 0 0 0 0,2 0 1 0 0,-1 0-1 0 0,1 0 0 0 0,1-1 0 0 0,0 1 1 0 0,1-1-1 0 0,0 0 0 0 0,0-1 1 0 0,4 5-45 0 0,-5-10 55 0 0,0-2 0 0 0,1 1 0 0 0,-1 0 0 0 0,0-1 1 0 0,1 0-1 0 0,0 0 0 0 0,0 0 0 0 0,-1-1 0 0 0,1 0 1 0 0,0 1-1 0 0,0-2 0 0 0,0 1 0 0 0,0-1 0 0 0,0 1 1 0 0,0-1-1 0 0,1-1 0 0 0,-1 1 0 0 0,0-1 0 0 0,0 0 1 0 0,0 0-1 0 0,-1 0 0 0 0,1-1 0 0 0,0 1 0 0 0,0-1 1 0 0,-1-1-1 0 0,1 1 0 0 0,-1-1 0 0 0,0 1 0 0 0,0-1 1 0 0,0 0-1 0 0,0-1 0 0 0,0 1 0 0 0,0-1 0 0 0,-1 1 0 0 0,0-1 1 0 0,0 0-1 0 0,0 0 0 0 0,0-1 0 0 0,-1 1 0 0 0,1-1 1 0 0,-1 1-1 0 0,0-1 0 0 0,-1 0 0 0 0,2-2-55 0 0,1 0 22 0 0,-1 0-1 0 0,1 0 0 0 0,-1 0 1 0 0,0-1-1 0 0,-1 1 0 0 0,0-1 1 0 0,0 1-1 0 0,0-1 1 0 0,-1 0-1 0 0,0 1 0 0 0,-1-1 1 0 0,0 0-1 0 0,0 0 1 0 0,-1 0-1 0 0,0 1 0 0 0,0-1 1 0 0,0 0-1 0 0,-1 1 0 0 0,-1-1 1 0 0,1 1-1 0 0,-1 0 1 0 0,0-1-1 0 0,-1 1 0 0 0,0 1 1 0 0,0-1-1 0 0,0 0 0 0 0,-1 1 1 0 0,0 0-1 0 0,0 0 1 0 0,0 1-1 0 0,-1-1 0 0 0,0 1 1 0 0,0 0-1 0 0,-1 1 0 0 0,-4-3-21 0 0,9 5-117 0 0,-1 0-1 0 0,0 0 0 0 0,0 0 0 0 0,-1 0 0 0 0,1 1 0 0 0,0 0 0 0 0,0 0 0 0 0,-1 0 0 0 0,1 0 1 0 0,-1 0-1 0 0,1 0 0 0 0,-1 1 0 0 0,1 0 0 0 0,-1 0 0 0 0,1 0 0 0 0,-1 0 0 0 0,1 0 1 0 0,-1 1-1 0 0,1-1 0 0 0,-1 1 0 0 0,1 0 0 0 0,-1 0 0 0 0,1 0 0 0 0,0 1 0 0 0,0-1 0 0 0,0 1 1 0 0,0 0-1 0 0,0 0 0 0 0,0 0 0 0 0,0 0 0 0 0,0 0 0 0 0,1 1 0 0 0,-3 2 118 0 0,3-2-531 0 0,-5 10-1552 0 0,4-4-2411 0 0,1 2-7138 0 0</inkml:trace>
  <inkml:trace contextRef="#ctx0" brushRef="#br0" timeOffset="133819.419">11976 718 12587 0 0,'0'0'2544'0'0,"0"0"-498"0"0,0 0-222 0 0,0 0-170 0 0,0 0-266 0 0,0 0-326 0 0,0 0-291 0 0,0 0-167 0 0,0 0-77 0 0,0 0-19 0 0,0 0-48 0 0,0 0-51 0 0,0 0-70 0 0,15-18-59 0 0,95-107 346 0 0,3 18-8 0 0,-109 170-647 0 0,-5-58 31 0 0,0 1 0 0 0,0-1-1 0 0,0 1 1 0 0,0 0 0 0 0,1-1 0 0 0,0 1 0 0 0,0-1 0 0 0,1 1-1 0 0,-1-1 1 0 0,1 1 0 0 0,1-1 0 0 0,-1 1 0 0 0,1-1 0 0 0,0 1-1 0 0,0-1 1 0 0,0 0 0 0 0,1 0 0 0 0,-1 0 0 0 0,1-1-1 0 0,1 1 1 0 0,-1 0 0 0 0,1-1 0 0 0,-1 0 0 0 0,1 0 0 0 0,0 0-1 0 0,1-1 1 0 0,-1 1 0 0 0,1-1 0 0 0,-1 0 0 0 0,3 1-2 0 0,-2-2 84 0 0,0-1 1 0 0,0 1 0 0 0,0-1 0 0 0,0 0-1 0 0,1 0 1 0 0,-1-1 0 0 0,0 1-1 0 0,1-1 1 0 0,-1 0 0 0 0,0-1 0 0 0,1 1-1 0 0,-1-1 1 0 0,0 0 0 0 0,0-1-1 0 0,0 1 1 0 0,1-1 0 0 0,-2 0-1 0 0,1 0 1 0 0,0 0 0 0 0,0-1 0 0 0,-1 0-1 0 0,1 0 1 0 0,-1 0 0 0 0,0 0-1 0 0,0-1 1 0 0,0 0 0 0 0,0 0 0 0 0,1-1-85 0 0,0-2 50 0 0,1 1 1 0 0,-1-1-1 0 0,0 0 1 0 0,-1 0 0 0 0,0 0-1 0 0,0-1 1 0 0,-1 0 0 0 0,0 1-1 0 0,0-1 1 0 0,0 0 0 0 0,-1 0-1 0 0,-1-1 1 0 0,1 1-1 0 0,-1 0 1 0 0,-1-1 0 0 0,1 1-1 0 0,-2-9-50 0 0,-11-5-742 0 0,7 19-3527 0 0,1 2-4141 0 0,3 1-4753 0 0</inkml:trace>
  <inkml:trace contextRef="#ctx0" brushRef="#br0" timeOffset="134922.247">13373 365 3065 0 0,'0'0'2615'0'0,"0"0"-609"0"0,0 0-115 0 0,0 0 93 0 0,0 0-17 0 0,0 0-184 0 0,0 0-252 0 0,0 0-238 0 0,0 0-180 0 0,0 0-118 0 0,0 0-77 0 0,0 0-108 0 0,-6-5-105 0 0,-17-12-103 0 0,21 16-514 0 0,-1 0 1 0 0,1 1-1 0 0,-1-1 0 0 0,1 1 0 0 0,-1-1 0 0 0,0 1 1 0 0,1 0-1 0 0,-1 0 0 0 0,1 0 0 0 0,-1 0 0 0 0,1 1 1 0 0,-1-1-1 0 0,1 1 0 0 0,-1-1 0 0 0,1 1 0 0 0,-1 0 0 0 0,1 0 1 0 0,-1 0-1 0 0,1 0 0 0 0,0 0 0 0 0,0 1 0 0 0,0-1 1 0 0,-1 1-89 0 0,-9 4 338 0 0,-91 52 1276 0 0,102-57-1605 0 0,1-1 0 0 0,-1 1-1 0 0,0-1 1 0 0,1 1 0 0 0,-1 0-1 0 0,1-1 1 0 0,-1 1 0 0 0,1 0 0 0 0,0 0-1 0 0,-1-1 1 0 0,1 1 0 0 0,-1 0-1 0 0,1 0 1 0 0,0 0 0 0 0,0-1-1 0 0,0 1 1 0 0,-1 0 0 0 0,1 0 0 0 0,0 0-1 0 0,0 0 1 0 0,0 0 0 0 0,0-1-1 0 0,0 1 1 0 0,0 0 0 0 0,1 0 0 0 0,-1 0-1 0 0,0 0 1 0 0,0-1 0 0 0,1 1-1 0 0,-1 0 1 0 0,0 0 0 0 0,1 0-1 0 0,-1-1 1 0 0,1 1 0 0 0,-1 0 0 0 0,1-1-1 0 0,-1 1 1 0 0,1 0 0 0 0,-1-1-1 0 0,1 1 1 0 0,0-1 0 0 0,-1 1 0 0 0,1-1-1 0 0,0 1 1 0 0,0-1 0 0 0,0 1-9 0 0,41 25 268 0 0,-36-23-199 0 0,32 15 101 0 0,-29-14-132 0 0,1 0-1 0 0,0 0 1 0 0,-1 1-1 0 0,0 0 1 0 0,0 1-1 0 0,-1 0 1 0 0,1 0-1 0 0,-1 1 1 0 0,-1 0 0 0 0,1 0-1 0 0,-1 1 1 0 0,0 0-1 0 0,-1 1 1 0 0,1 1-38 0 0,-5-8 22 0 0,-1 1 0 0 0,0-1 0 0 0,0 1 0 0 0,0-1 1 0 0,0 1-1 0 0,-1 0 0 0 0,1-1 0 0 0,0 1 0 0 0,-1 0 0 0 0,0-1 0 0 0,0 1 1 0 0,0 0-1 0 0,0 0 0 0 0,0-1 0 0 0,-1 1 0 0 0,1 0 0 0 0,-1 0 1 0 0,1-1-1 0 0,-1 1 0 0 0,0-1 0 0 0,0 1 0 0 0,0-1 0 0 0,-1 1 0 0 0,1-1 1 0 0,-1 0-1 0 0,1 1 0 0 0,-1-1 0 0 0,0 0 0 0 0,0 0 0 0 0,1 0 1 0 0,-2 0-1 0 0,1-1 0 0 0,-2 2-22 0 0,-85 42 305 0 0,71-38-286 0 0,-77 4 33 0 0,94-12-93 0 0,0 0 0 0 0,1 0 0 0 0,-1 0 1 0 0,0 0-1 0 0,0 0 0 0 0,1 0 0 0 0,-1 0 1 0 0,1 0-1 0 0,-1 0 0 0 0,1-1 0 0 0,-1 1 1 0 0,1 0-1 0 0,0 0 0 0 0,0-1 0 0 0,-1 1 1 0 0,1 0-1 0 0,0 0 0 0 0,0-1 0 0 0,0 1 0 0 0,1 0 1 0 0,-1-1-1 0 0,0 1 0 0 0,0 0 0 0 0,1 0 1 0 0,-1 0-1 0 0,0-1 0 0 0,1 1 0 0 0,0 0 1 0 0,-1 0-1 0 0,1 0 0 0 0,-1 0 0 0 0,1 0 1 0 0,0 0-1 0 0,0 0 0 0 0,0 0 0 0 0,0 0 1 0 0,0 0-1 0 0,0 0 0 0 0,0 0 41 0 0,41-30-3862 0 0,-18 15-6288 0 0,-16 9-2088 0 0</inkml:trace>
  <inkml:trace contextRef="#ctx0" brushRef="#br0" timeOffset="135278.014">13629 457 14643 0 0,'0'0'2595'0'0,"0"0"-1020"0"0,0 0-385 0 0,0 0 18 0 0,0 0-13 0 0,0 0-132 0 0,0 0-225 0 0,0 0-229 0 0,0 0-120 0 0,0 0-60 0 0,0 0-64 0 0,0 0-54 0 0,0 0-82 0 0,2 15-61 0 0,14 73 68 0 0,-16-84-189 0 0,0-1 1 0 0,0 1-1 0 0,1-1 0 0 0,0 0 1 0 0,-1 1-1 0 0,1-1 0 0 0,0 0 0 0 0,1 0 1 0 0,-1 0-1 0 0,0 1 0 0 0,1-1 1 0 0,0-1-1 0 0,0 1 0 0 0,0 0 1 0 0,0 0-1 0 0,0-1 0 0 0,0 1 0 0 0,1-1 1 0 0,-1 0-1 0 0,1 1 0 0 0,0-1 1 0 0,0 0-1 0 0,-1-1 0 0 0,1 1 1 0 0,0 0-1 0 0,1-1 0 0 0,-1 0 0 0 0,0 0 1 0 0,0 0-1 0 0,1 0 0 0 0,-1 0 1 0 0,0-1-1 0 0,1 1 0 0 0,-1-1 0 0 0,0 0 1 0 0,1 0-1 0 0,-1 0 0 0 0,1 0 1 0 0,-1-1-1 0 0,0 0 0 0 0,1 0-47 0 0,6-8 90 0 0,0-1 0 0 0,-1-1 0 0 0,0 0-1 0 0,-1 0 1 0 0,0 0 0 0 0,-1-1 0 0 0,0 0 0 0 0,-1-1-1 0 0,-1 0 1 0 0,0 0 0 0 0,0 0 0 0 0,-1-1-90 0 0,9-74-1090 0 0,-13 87 315 0 0,-5 5-7014 0 0,5-1-4003 0 0</inkml:trace>
  <inkml:trace contextRef="#ctx0" brushRef="#br0" timeOffset="135591.4">14023 644 13163 0 0,'0'0'2623'0'0,"0"0"-629"0"0,0 0-222 0 0,0 0-74 0 0,0 0-224 0 0,0 0-290 0 0,0 0-284 0 0,0 0-217 0 0,0 0-128 0 0,0 0-83 0 0,0 0-27 0 0,0 0-51 0 0,2-11-50 0 0,27-95 701 0 0,-24 91-942 0 0,0 0 1 0 0,0 0-1 0 0,2 1 0 0 0,0 0 1 0 0,0 0-1 0 0,1 0 0 0 0,1 1 0 0 0,0 0 1 0 0,11-11-104 0 0,-20 24-41 0 0,1-1 0 0 0,-1 0-1 0 0,0 1 1 0 0,1-1 0 0 0,-1 0 0 0 0,0 1 0 0 0,1-1 0 0 0,-1 1 0 0 0,1-1 0 0 0,-1 1 0 0 0,1-1 0 0 0,-1 1 0 0 0,1-1 0 0 0,-1 1-1 0 0,1-1 1 0 0,0 1 0 0 0,-1 0 0 0 0,1-1 0 0 0,0 1 0 0 0,-1 0 0 0 0,1-1 0 0 0,0 1 0 0 0,-1 0 0 0 0,1 0 0 0 0,0 0 0 0 0,-1 0-1 0 0,1 0 1 0 0,0 0 0 0 0,0 0 0 0 0,-1 0 0 0 0,1 0 0 0 0,0 0 0 0 0,-1 0 0 0 0,1 0 0 0 0,0 0 0 0 0,-1 0 0 0 0,1 1 0 0 0,0-1-1 0 0,-1 0 1 0 0,1 1 0 0 0,0-1 0 0 0,-1 0 0 0 0,1 1 0 0 0,-1-1 0 0 0,1 1 0 0 0,0-1 0 0 0,-1 1 0 0 0,1-1 0 0 0,-1 1 0 0 0,0-1-1 0 0,1 1 1 0 0,-1 0 0 0 0,1-1 0 0 0,-1 1 0 0 0,0 0 0 0 0,0-1 0 0 0,1 1 0 0 0,-1 0 0 0 0,0-1 0 0 0,0 1 0 0 0,0 0 0 0 0,0-1-1 0 0,1 1 1 0 0,-1 0 0 0 0,0 0 0 0 0,-1-1 0 0 0,1 1 41 0 0,2 9-1557 0 0,-1-2-3462 0 0,0 0-7086 0 0</inkml:trace>
  <inkml:trace contextRef="#ctx0" brushRef="#br0" timeOffset="136281.354">14428 228 11242 0 0,'0'0'2181'0'0,"0"0"-499"0"0,0 0-138 0 0,0 0-28 0 0,0 0-79 0 0,0 0-120 0 0,0 0-161 0 0,0 0-150 0 0,0 0-127 0 0,0 0-122 0 0,0 0-105 0 0,0 0-106 0 0,33-14-73 0 0,105-44-54 0 0,-130 55-310 0 0,1 0-1 0 0,0 0 0 0 0,-1-1 1 0 0,1 0-1 0 0,-1 0 1 0 0,0-1-1 0 0,-1 0 1 0 0,1-1-1 0 0,-1 0 1 0 0,0 0-1 0 0,0 0 0 0 0,0-2-108 0 0,4-4 157 0 0,47-69 540 0 0,-82 218-789 0 0,7 1 0 0 0,5 0 0 0 0,7 1 0 0 0,8 78 92 0 0,1 59 15 0 0,-5-268-7 0 0,-1-1 0 0 0,-1 1-1 0 0,0 0 1 0 0,0 0 0 0 0,0-1 0 0 0,-1 0 0 0 0,0 0 0 0 0,0 0 0 0 0,-1 0 0 0 0,0 0 0 0 0,0-1 0 0 0,0 0-1 0 0,-1 0 1 0 0,0-1 0 0 0,0 1 0 0 0,-1-1 0 0 0,0-1 0 0 0,1 1 0 0 0,-1-1 0 0 0,-1 0 0 0 0,1-1-1 0 0,-1 0 1 0 0,1 0 0 0 0,-1 0 0 0 0,0-1 0 0 0,0 0 0 0 0,0-1 0 0 0,0 0 0 0 0,0 0 0 0 0,0 0 0 0 0,-1-1-1 0 0,1-1 1 0 0,0 1 0 0 0,0-1 0 0 0,0-1 0 0 0,0 1 0 0 0,-2-2-8 0 0,3-2 6 0 0,0 0-1 0 0,1 0 1 0 0,0-1 0 0 0,0 0-1 0 0,0 0 1 0 0,1 0 0 0 0,0-1-1 0 0,0 1 1 0 0,0-1 0 0 0,1-1 0 0 0,0 1-1 0 0,1 0 1 0 0,0-1 0 0 0,0 0-1 0 0,0 0 1 0 0,1 0 0 0 0,0 0-1 0 0,1 0 1 0 0,0 0 0 0 0,0 0 0 0 0,0-1-1 0 0,1 1 1 0 0,1 0 0 0 0,-1-1-1 0 0,1 1 1 0 0,1 0 0 0 0,-1 0 0 0 0,2 0-1 0 0,0-2-5 0 0,3-7 7 0 0,2 0-1 0 0,1 1 0 0 0,0-1 1 0 0,1 2-1 0 0,0-1 1 0 0,1 1-1 0 0,1 1 1 0 0,1 0-1 0 0,0 1 0 0 0,0 0 1 0 0,13-8-7 0 0,9-12-17 0 0,162-102-1422 0 0,-169 123-3274 0 0,-16 8-4031 0 0,-9 1-3007 0 0</inkml:trace>
  <inkml:trace contextRef="#ctx0" brushRef="#br0" timeOffset="136661.993">15063 494 7986 0 0,'0'0'2448'0'0,"0"0"-147"0"0,0 0-21 0 0,0 0-147 0 0,0 0-282 0 0,0 0-336 0 0,0 0-263 0 0,0 0-193 0 0,0 0-168 0 0,0 0-147 0 0,0 0-115 0 0,0 0-107 0 0,0 0-70 0 0,-11-1-55 0 0,-35 0-74 0 0,-24 33 680 0 0,66-29-946 0 0,-4 3-34 0 0,1 0-1 0 0,0 0 0 0 0,0 1 1 0 0,0 0-1 0 0,1 0 0 0 0,0 1 1 0 0,0 0-1 0 0,1 0 0 0 0,0 0 1 0 0,0 0-1 0 0,1 1 0 0 0,0 0 1 0 0,0 0-1 0 0,1 0 0 0 0,1 0 1 0 0,-1 1-1 0 0,1-1 0 0 0,1 1 1 0 0,0-1-1 0 0,0 2-22 0 0,1-9-1 0 0,0 0 0 0 0,0 0 0 0 0,0-1 0 0 0,0 1 0 0 0,1 0 0 0 0,-1-1 0 0 0,0 1 0 0 0,1 0 0 0 0,-1-1 0 0 0,1 1 0 0 0,0 0 0 0 0,-1-1 0 0 0,1 1 0 0 0,0-1 0 0 0,0 1 0 0 0,0-1 0 0 0,0 0 0 0 0,0 1-1 0 0,1-1 1 0 0,-1 0 0 0 0,0 0 0 0 0,1 0 0 0 0,-1 0 0 0 0,0 0 0 0 0,1 0 0 0 0,-1 0 0 0 0,1 0 0 0 0,-1-1 0 0 0,1 1 0 0 0,0 0 0 0 0,-1-1 0 0 0,1 1 0 0 0,0-1 0 0 0,-1 0 0 0 0,1 0 0 0 0,0 0 0 0 0,0 1 0 0 0,-1-2 0 0 0,1 1 0 0 0,0 0 0 0 0,0 0 1 0 0,69-25 177 0 0,78-139 201 0 0,-148 161-375 0 0,1 0 0 0 0,0 0 0 0 0,0 1 0 0 0,1-1-1 0 0,-1 1 1 0 0,1 0 0 0 0,-1-1 0 0 0,1 1 0 0 0,-1 0-1 0 0,1 1 1 0 0,0-1 0 0 0,0 0 0 0 0,0 1 0 0 0,0 0-1 0 0,1-1 1 0 0,-1 1 0 0 0,0 1 0 0 0,0-1-1 0 0,1 0 1 0 0,-1 1 0 0 0,0-1 0 0 0,3 1-3 0 0,3 47-19 0 0,-8 41-1214 0 0,9-77-1448 0 0,-4-10-6198 0 0,-2-1-3037 0 0</inkml:trace>
  <inkml:trace contextRef="#ctx0" brushRef="#br0" timeOffset="136924.16">15486 453 15571 0 0,'0'0'2350'0'0,"0"0"-455"0"0,0 0-250 0 0,0 0-189 0 0,0 0-204 0 0,0 0-252 0 0,0 0-246 0 0,0 0-177 0 0,0 0-141 0 0,0 0-90 0 0,0 0-71 0 0,0 0-57 0 0,0 0-42 0 0,-24 11-34 0 0,-77 36-21 0 0,98-46-114 0 0,0 0 0 0 0,0 1 0 0 0,0-1 0 0 0,0 1-1 0 0,0-1 1 0 0,0 1 0 0 0,1 0 0 0 0,-1 0 0 0 0,0 0 0 0 0,1 1 0 0 0,0-1 0 0 0,0 0 0 0 0,-1 1-1 0 0,2 0 1 0 0,-1-1 0 0 0,0 1 0 0 0,0 0 0 0 0,1 0 0 0 0,-1 0 0 0 0,1 0 0 0 0,0 0 0 0 0,0 0-7 0 0,-3 9 20 0 0,2-10-26 0 0,1 1 0 0 0,-1 0 0 0 0,1 0 0 0 0,-1 0 0 0 0,1 1 0 0 0,0-1 0 0 0,0 0 0 0 0,0 0-1 0 0,0 1 1 0 0,1-1 0 0 0,-1 0 0 0 0,1 1 0 0 0,0-1 0 0 0,0 1 0 0 0,0-1 0 0 0,1 0 0 0 0,-1 1 0 0 0,1-1 0 0 0,0 0 0 0 0,-1 1 0 0 0,2-1 0 0 0,-1 0 0 0 0,0 0 0 0 0,1 0-1 0 0,-1 0 1 0 0,1 0 0 0 0,0 0 0 0 0,0 0 0 0 0,0-1 0 0 0,0 1 0 0 0,1-1 0 0 0,-1 1 0 0 0,0-1 0 0 0,1 0 0 0 0,0 0 0 0 0,0 0 0 0 0,0 0 0 0 0,0 0 0 0 0,0-1 0 0 0,0 0-1 0 0,0 1 1 0 0,0-1 0 0 0,0 0 0 0 0,2 0 6 0 0,5 1-193 0 0,-1 0-1 0 0,1 0 1 0 0,0-1-1 0 0,-1-1 1 0 0,1 0-1 0 0,0 0 1 0 0,-1 0-1 0 0,1-2 1 0 0,0 1-1 0 0,-1-1 1 0 0,1 0-1 0 0,0-1 194 0 0,14-10-4313 0 0,-2-4-3481 0 0,-16 10-4096 0 0</inkml:trace>
  <inkml:trace contextRef="#ctx0" brushRef="#br0" timeOffset="137305.649">15608 600 2657 0 0,'0'0'3130'0'0,"0"0"-654"0"0,0 0-126 0 0,0 0-100 0 0,0 0-301 0 0,0 0-279 0 0,0 0-192 0 0,0 0-87 0 0,0 0-38 0 0,0 0-42 0 0,0 0-117 0 0,0 0-159 0 0,32 5-158 0 0,102 11-156 0 0,-72-20 146 0 0,-53-1-666 0 0,-2 4-134 0 0,-1-1 1 0 0,0 0-1 0 0,-1 0 1 0 0,1 0 0 0 0,0-1-1 0 0,-1 0 1 0 0,1 0-1 0 0,-1-1 1 0 0,0 1-1 0 0,0-1 1 0 0,0 0 0 0 0,-1 0-1 0 0,1-1 1 0 0,-1 1-1 0 0,0-1 1 0 0,0 0-1 0 0,0 0 1 0 0,-1 0 0 0 0,0-1-1 0 0,0 1 1 0 0,-1-1-1 0 0,1 0 1 0 0,-1 0-1 0 0,0 0 1 0 0,-1 0 0 0 0,1 0-1 0 0,-1 0 1 0 0,0 0-1 0 0,-1 0 1 0 0,1-4-68 0 0,-4 7-3 0 0,1-1-1 0 0,-1 1 1 0 0,0-1 0 0 0,0 1-1 0 0,0 0 1 0 0,-1 0 0 0 0,1 0-1 0 0,-1 1 1 0 0,1-1 0 0 0,-1 1-1 0 0,0 0 1 0 0,0 0 0 0 0,0 0 0 0 0,0 0-1 0 0,0 1 1 0 0,0 0 0 0 0,-1 0-1 0 0,1 0 1 0 0,0 0 0 0 0,-1 0-1 0 0,1 1 1 0 0,0 0 0 0 0,-1 0-1 0 0,1 0 1 0 0,-1 1 0 0 0,1-1-1 0 0,0 1 1 0 0,-1 0 0 0 0,-1 1 3 0 0,-5 1-18 0 0,0 1 1 0 0,0 1-1 0 0,1-1 0 0 0,-1 2 1 0 0,1-1-1 0 0,1 2 0 0 0,-1-1 1 0 0,1 1-1 0 0,0 0 0 0 0,0 1 1 0 0,1 0-1 0 0,0 1 0 0 0,1 0 1 0 0,-1 0-1 0 0,2 0 0 0 0,-1 1 1 0 0,1 1 17 0 0,4-6-1 0 0,0-1 0 0 0,1 1 0 0 0,0-1 0 0 0,0 1 0 0 0,0 0-1 0 0,0-1 1 0 0,1 1 0 0 0,0 0 0 0 0,0 0 0 0 0,0-1 0 0 0,0 1 0 0 0,1 0 0 0 0,0-1 0 0 0,0 1 0 0 0,0 0 0 0 0,1-1 0 0 0,-1 1 0 0 0,1-1 0 0 0,0 0 0 0 0,0 1 0 0 0,1-1 0 0 0,-1 0 0 0 0,1 0 0 0 0,0-1-1 0 0,0 1 1 0 0,0 0 0 0 0,1-1 0 0 0,-1 0 0 0 0,1 0 0 0 0,0 0 0 0 0,0 0 0 0 0,0-1 0 0 0,1 2 1 0 0,16 8-12 0 0,1 0 1 0 0,0-2-1 0 0,1 0 1 0 0,0-2-1 0 0,0 0 0 0 0,1-2 1 0 0,-1 0-1 0 0,1-2 0 0 0,1 0 1 0 0,-1-2-1 0 0,11 0 12 0 0,-25-2-519 0 0,48-2-303 0 0,-39-1-2919 0 0,-1-2-4152 0 0,-8 4-5045 0 0</inkml:trace>
  <inkml:trace contextRef="#ctx0" brushRef="#br0" timeOffset="141573.949">16799 188 3313 0 0,'0'0'3182'0'0,"0"0"-820"0"0,0 0-346 0 0,0 0 20 0 0,0 0 0 0 0,0 0-163 0 0,0 0-312 0 0,0 0-330 0 0,0 0-257 0 0,0 0-172 0 0,0 0-107 0 0,7 4 3008 0 0,-1 30-3198 0 0,0 0 0 0 0,-3 1 0 0 0,-1 0 0 0 0,-1 0 0 0 0,-2 0 0 0 0,-3 18-505 0 0,-31 223 328 0 0,35-203-274 0 0,0-72-76 0 0,0-1-6 0 0,0 0-14 0 0,0 0-8 0 0,0 0-34 0 0,0 0-25 0 0,0 0-21 0 0,0 0-48 0 0,0 0-40 0 0,0 0-47 0 0,-4-18-1959 0 0,-3-26-3272 0 0,5 25-1380 0 0,2 11-4262 0 0</inkml:trace>
  <inkml:trace contextRef="#ctx0" brushRef="#br0" timeOffset="141830.501">16556 486 10370 0 0,'0'0'2349'0'0,"0"0"-660"0"0,0 0-303 0 0,0 0-84 0 0,0 0-79 0 0,0 0-123 0 0,0 0-145 0 0,0 0-124 0 0,0 0-59 0 0,0 0-39 0 0,0 0-70 0 0,0 0-56 0 0,0 0-63 0 0,25 3-97 0 0,80 6-106 0 0,-84-6-306 0 0,0-2 0 0 0,0 0 0 0 0,-1-1 0 0 0,1-2 0 0 0,0 0 0 0 0,0-1 0 0 0,-1-1 0 0 0,20-6-35 0 0,22-9-1681 0 0,-23 5-5899 0 0,-33 11-661 0 0</inkml:trace>
  <inkml:trace contextRef="#ctx0" brushRef="#br0" timeOffset="142244.465">17154 155 13795 0 0,'0'0'1844'0'0,"0"0"-426"0"0,0 0-220 0 0,0 0-100 0 0,0 0-107 0 0,0 0-130 0 0,0 0-165 0 0,0 0-112 0 0,0 0-84 0 0,0 0-33 0 0,0 0-15 0 0,-7 31-23 0 0,-21 99-13 0 0,21-15 663 0 0,7-93-935 0 0,1 0 1 0 0,2 1-1 0 0,0-1 0 0 0,1-1 1 0 0,2 1-1 0 0,0-1 0 0 0,1 1 1 0 0,1-2-1 0 0,1 1 0 0 0,8 13-144 0 0,-16-32 11 0 0,0 0 0 0 0,0 1-1 0 0,0-1 1 0 0,1 0 0 0 0,-1 1 0 0 0,1-1-1 0 0,-1 0 1 0 0,1 0 0 0 0,0 0-1 0 0,0-1 1 0 0,0 1 0 0 0,0 0 0 0 0,0-1-1 0 0,0 1 1 0 0,0-1 0 0 0,0 0 0 0 0,1 1-1 0 0,-1-1 1 0 0,0 0 0 0 0,1 0 0 0 0,-1-1-1 0 0,1 1 1 0 0,-1-1 0 0 0,1 1-1 0 0,-1-1 1 0 0,1 0 0 0 0,0 1 0 0 0,-1-2-1 0 0,1 1 1 0 0,-1 0 0 0 0,1 0 0 0 0,0-1-1 0 0,-1 1 1 0 0,1-1 0 0 0,-1 0 0 0 0,0 0-1 0 0,1 0 1 0 0,-1 0 0 0 0,0 0-1 0 0,1 0 1 0 0,-1-1 0 0 0,2-1-11 0 0,126-125 363 0 0,-129 128-363 0 0,-1-1 0 0 0,0 1 1 0 0,1-1-1 0 0,-1 1 0 0 0,1-1 1 0 0,0 1-1 0 0,-1-1 0 0 0,1 1 1 0 0,-1-1-1 0 0,1 1 0 0 0,0 0 1 0 0,-1-1-1 0 0,1 1 0 0 0,0 0 1 0 0,-1 0-1 0 0,1-1 0 0 0,0 1 1 0 0,0 0-1 0 0,-1 0 0 0 0,1 0 1 0 0,0 0-1 0 0,0 0 0 0 0,-1 0 0 0 0,1 0 1 0 0,0 0-1 0 0,0 0 0 0 0,-1 0 1 0 0,1 1-1 0 0,0-1 0 0 0,-1 0 1 0 0,1 0-1 0 0,0 1 0 0 0,-1-1 1 0 0,1 0-1 0 0,0 1 0 0 0,-1-1 1 0 0,1 1-1 0 0,-1-1 0 0 0,1 1 1 0 0,-1-1-1 0 0,1 1 0 0 0,-1-1 1 0 0,1 1-1 0 0,-1 0 0 0 0,1-1 1 0 0,-1 1-1 0 0,0 0 0 0 0,1-1 1 0 0,-1 1-1 0 0,0 0 0 0 0,0-1 1 0 0,1 1-1 0 0,-1 0 0 0 0,0-1 1 0 0,0 2-1 0 0,6 44 101 0 0,-6-39-72 0 0,19 88 99 0 0,7-92-1852 0 0,-10-17-7691 0 0,-12 11-2342 0 0</inkml:trace>
  <inkml:trace contextRef="#ctx0" brushRef="#br0" timeOffset="143049.448">17852 482 6825 0 0,'0'0'4379'0'0,"0"0"-1925"0"0,0 0-618 0 0,0 0-1 0 0,0 0-160 0 0,0 0-247 0 0,0 0-293 0 0,0 0-253 0 0,0 0-139 0 0,0 0-82 0 0,0 0-54 0 0,0 0-51 0 0,0 0-36 0 0,-18 7-37 0 0,-54 18-52 0 0,5 16 570 0 0,54-29-842 0 0,8-8-140 0 0,0 1 0 0 0,-1-1 0 0 0,1 1 0 0 0,1 0 0 0 0,-1 0-1 0 0,1 1 1 0 0,0-1 0 0 0,0 1 0 0 0,1 0 0 0 0,-1 0 0 0 0,1 0 0 0 0,1 0 0 0 0,-1 1 0 0 0,1-1 0 0 0,0 1 0 0 0,1 0 0 0 0,-1-1 0 0 0,1 1-1 0 0,1 0 1 0 0,-1 0 0 0 0,1 6-19 0 0,3-10 3 0 0,-1-1 0 0 0,0 0 0 0 0,0 0 0 0 0,1 0 0 0 0,-1 0 0 0 0,1 0-1 0 0,0 0 1 0 0,0-1 0 0 0,-1 1 0 0 0,1-1 0 0 0,0 0 0 0 0,0 0 0 0 0,0 0-1 0 0,1 0 1 0 0,-1-1 0 0 0,0 1 0 0 0,0-1 0 0 0,0 0 0 0 0,0 1 0 0 0,1-1-1 0 0,-1-1 1 0 0,0 1 0 0 0,0-1 0 0 0,0 1 0 0 0,0-1 0 0 0,0 0 0 0 0,3-1-3 0 0,11-3 42 0 0,1-2 0 0 0,-2 0 0 0 0,1 0 1 0 0,-1-2-1 0 0,0 0 0 0 0,0-1 0 0 0,-1 0 1 0 0,-1-1-1 0 0,10-10-42 0 0,-8 9 29 0 0,72-60 35 0 0,-87 76-67 0 0,1-1-1 0 0,-1 0 1 0 0,0 1-1 0 0,0-1 1 0 0,0 0 0 0 0,-1 1-1 0 0,1-1 1 0 0,-1 1-1 0 0,1-1 1 0 0,-1 1 0 0 0,0-1-1 0 0,-1 1 1 0 0,1-1-1 0 0,-1 1 1 0 0,1-1 0 0 0,-1 1-1 0 0,0-1 1 0 0,-1 3 3 0 0,0-3-1 0 0,1 1 1 0 0,1-1 0 0 0,-1 1 0 0 0,0-1-1 0 0,1 0 1 0 0,-1 1 0 0 0,1 0-1 0 0,0-1 1 0 0,0 1 0 0 0,1-1-1 0 0,-1 1 1 0 0,1-1 0 0 0,0 1 0 0 0,0-1-1 0 0,0 0 1 0 0,0 1 0 0 0,0-1-1 0 0,1 0 1 0 0,-1 0 0 0 0,1 0-1 0 0,0 0 1 0 0,0 0 0 0 0,0 0-1 0 0,1 0 1 0 0,-1-1 0 0 0,0 1 0 0 0,1-1-1 0 0,0 0 1 0 0,0 0 0 0 0,-1 0-1 0 0,1 0 1 0 0,1 0 0 0 0,-1 0-1 0 0,0-1 1 0 0,0 1 0 0 0,0-1 0 0 0,1 0-1 0 0,-1 0 1 0 0,1-1 0 0 0,-1 1-1 0 0,1 0 1 0 0,-1-1 0 0 0,1 0-1 0 0,2 0 1 0 0,9-3 38 0 0,0 0 0 0 0,0-1 0 0 0,-1 0 0 0 0,0-2 0 0 0,0 1-1 0 0,0-2 1 0 0,-1 0 0 0 0,0 0 0 0 0,0-1 0 0 0,-1-1 0 0 0,0 0 0 0 0,0-1-1 0 0,-1 0 1 0 0,0 0 0 0 0,-1-2 0 0 0,-1 1 0 0 0,1-1 0 0 0,-2 0-1 0 0,0-1 1 0 0,0 0 0 0 0,-1-1 0 0 0,-1 1 0 0 0,0-1 0 0 0,0-3-38 0 0,21-41 48 0 0,-3-2 1 0 0,-2-1 0 0 0,-3 0-1 0 0,-2-6-48 0 0,-12-22 130 0 0,-6 87-129 0 0,0 1 1 0 0,1 0 0 0 0,-1 0 0 0 0,0 0-1 0 0,0-1 1 0 0,0 1 0 0 0,0 0-1 0 0,0 0 1 0 0,0 0 0 0 0,0 0 0 0 0,0 0-1 0 0,-1 1 1 0 0,1-1 0 0 0,0 0 0 0 0,0 1-1 0 0,-1-1 1 0 0,1 0 0 0 0,-1 1-1 0 0,1 0 1 0 0,0-1 0 0 0,-1 1 0 0 0,1 0-1 0 0,-1-1 1 0 0,1 1 0 0 0,-1 0-1 0 0,1 0 1 0 0,-1 0 0 0 0,1 1 0 0 0,0-1-1 0 0,-1 0 1 0 0,1 0 0 0 0,-1 1 0 0 0,1-1-1 0 0,0 1 1 0 0,-1-1 0 0 0,1 1-1 0 0,0 0 1 0 0,-1 0 0 0 0,1-1 0 0 0,0 1-1 0 0,0 0 1 0 0,0 0 0 0 0,0 0-1 0 0,0 0 1 0 0,0 0 0 0 0,0 0 0 0 0,0 1-1 0 0,0-1-1 0 0,-11 15 4 0 0,1 1 0 0 0,1 0 0 0 0,1 1 0 0 0,0 0 0 0 0,1 1-1 0 0,1-1 1 0 0,1 1 0 0 0,1 1 0 0 0,0-1 0 0 0,2 1 0 0 0,0 0-1 0 0,1 0 1 0 0,1 0 0 0 0,1 0 0 0 0,1 0 0 0 0,1 9-4 0 0,1-10-6 0 0,0-1 1 0 0,1 0-1 0 0,1 0 1 0 0,0 0-1 0 0,2-1 1 0 0,0 0-1 0 0,1 0 1 0 0,9 15 5 0 0,17 41 21 0 0,-19-44-69 0 0,-81-110-7009 0 0,60 72 6032 0 0,-14-17-5891 0 0,15 14-4394 0 0</inkml:trace>
  <inkml:trace contextRef="#ctx0" brushRef="#br0" timeOffset="143273.108">18058 354 8210 0 0,'0'0'4617'0'0,"0"0"-1806"0"0,0 0-1052 0 0,0 0-461 0 0,0 0-222 0 0,0 0-25 0 0,0 0 58 0 0,0 0-35 0 0,0 0-109 0 0,0 0-182 0 0,0 0-172 0 0,0 0-143 0 0,32-3-90 0 0,103-10-76 0 0,-79 7-309 0 0,128-10 877 0 0,-68 13-4783 0 0,-99 4-3256 0 0,-7 2-5459 0 0</inkml:trace>
  <inkml:trace contextRef="#ctx0" brushRef="#br0" timeOffset="164946.724">18861 490 0 0 0,'0'0'1356'0'0,"0"0"-98"0"0,0 0-103 0 0,0 0-55 0 0,0 0-13 0 0,0 0 51 0 0,0 0 71 0 0,0 0 81 0 0,0 0 70 0 0,0 0 2100 0 0,0 2 10346 0 0,1-2-12714 0 0,-1 2-3532 0 0,-1 93 4474 0 0,-11 27-1705 0 0,12-107-1288 0 0,0-29-885 0 0,0-11-3174 0 0,0 8-5461 0 0,0 10-455 0 0</inkml:trace>
  <inkml:trace contextRef="#ctx0" brushRef="#br0" timeOffset="165216.107">18932 236 13811 0 0,'0'0'2279'0'0,"0"0"-605"0"0,0 0-235 0 0,0 0-22 0 0,0 0-118 0 0,0 0-189 0 0,0 0-255 0 0,0 0-210 0 0,0 0-161 0 0,0 0-93 0 0,0 0-31 0 0,0 0-44 0 0,0 0-34 0 0,-12 2-33 0 0,-36 6-52 0 0,21 18 298 0 0,26-24-478 0 0,1-2-61 0 0,0 1 0 0 0,-1-1 0 0 0,1 1 0 0 0,0-1 0 0 0,0 1 0 0 0,0-1 0 0 0,-1 1 0 0 0,1-1-1 0 0,0 1 1 0 0,0-1 0 0 0,0 1 0 0 0,0-1 0 0 0,0 1 0 0 0,0-1 0 0 0,0 1 0 0 0,0-1 0 0 0,0 1-1 0 0,0-1 1 0 0,0 1 0 0 0,0-1 0 0 0,0 1 0 0 0,1-1 0 0 0,-1 1 0 0 0,0-1 0 0 0,0 1 0 0 0,0-1-1 0 0,1 1 1 0 0,-1-1 0 0 0,0 1 0 0 0,1-1 0 0 0,-1 1 0 0 0,0-1 0 0 0,1 0 0 0 0,-1 1 0 0 0,1-1-1 0 0,-1 0 1 0 0,1 1 0 0 0,-1-1 0 0 0,0 0 0 0 0,1 0 0 0 0,-1 1 0 0 0,1-1 0 0 0,-1 0 0 0 0,1 0-1 0 0,-1 0 1 0 0,1 0 0 0 0,0 0 0 0 0,-1 0 0 0 0,1 0 0 0 0,-1 0 0 0 0,1 0 0 0 0,-1 0 0 0 0,1 0-1 0 0,-1 0 1 0 0,1 0 0 0 0,-1 0 0 0 0,1 0 0 0 0,-1 0 0 0 0,1-1 0 0 0,-1 1 0 0 0,1 0 0 0 0,-1 0-1 0 0,1-1 46 0 0,17-6-9066 0 0,-17 6 6629 0 0,2-2-8981 0 0</inkml:trace>
  <inkml:trace contextRef="#ctx0" brushRef="#br0" timeOffset="166083.672">19126 457 6137 0 0,'0'0'1821'0'0,"0"0"-118"0"0,0 0 74 0 0,0 0-3 0 0,0 0-236 0 0,0 0-309 0 0,0 0-286 0 0,0 0-235 0 0,0 0-133 0 0,0 0-56 0 0,0 0-36 0 0,0 0 6 0 0,0 0 21 0 0,11-3 2 0 0,33-10-23 0 0,-33 10 9 0 0,-11 3 19 0 0,0 0 21 0 0,0 0 31 0 0,0 0-48 0 0,0 0-62 0 0,0 0-53 0 0,0 0-52 0 0,0 0-15 0 0,0 0-22 0 0,0 0-8 0 0,0 0-16 0 0,0 0 4 0 0,0 0 11 0 0,0 0 3 0 0,0 0 13 0 0,0 0-20 0 0,0 0-12 0 0,-4 0-232 0 0,1-1-1 0 0,-1 1 0 0 0,0 0 0 0 0,1 0 0 0 0,-1 0 0 0 0,0 0 1 0 0,1 0-1 0 0,-1 1 0 0 0,1 0 0 0 0,-1 0 0 0 0,1 0 0 0 0,-1 0 1 0 0,1 0-1 0 0,-1 1 0 0 0,1 0 0 0 0,0-1 0 0 0,0 1 0 0 0,0 0 1 0 0,0 1-1 0 0,0-1 0 0 0,0 0 0 0 0,1 1 0 0 0,-1 0 1 0 0,1-1-1 0 0,0 1 0 0 0,-1 0 0 0 0,0 3-59 0 0,-3 38 96 0 0,46-22 156 0 0,65 11 132 0 0,-102-33-371 0 0,-1 2-1 0 0,1-1 1 0 0,-1 0-1 0 0,0 0 1 0 0,1 1-1 0 0,-1-1 1 0 0,0 1 0 0 0,0 0-1 0 0,0-1 1 0 0,0 1-1 0 0,0 0 1 0 0,0 0-1 0 0,0 1 1 0 0,-1-1-1 0 0,1 0 1 0 0,-1 0 0 0 0,0 1-1 0 0,1-1 1 0 0,-1 1-1 0 0,0-1 1 0 0,-1 1-1 0 0,1 0 1 0 0,0-1-1 0 0,-1 1 1 0 0,1 0 0 0 0,-1-1-1 0 0,0 1 1 0 0,0 0-1 0 0,0 0 1 0 0,0-1-1 0 0,-1 1 1 0 0,1 0-1 0 0,-1-1 1 0 0,0 2-13 0 0,-41 44 464 0 0,36-43-429 0 0,-2-1-1 0 0,1 0 0 0 0,0 0 1 0 0,-1-1-1 0 0,1 0 1 0 0,-1 0-1 0 0,0-1 1 0 0,0 0-1 0 0,0-1 1 0 0,0 1-1 0 0,-1-2 1 0 0,1 1-1 0 0,0-1 1 0 0,-5 0-35 0 0,12-1-17 0 0,0 1 1 0 0,0 0 0 0 0,-1 0-1 0 0,1 0 1 0 0,0-1-1 0 0,0 1 1 0 0,0 0-1 0 0,0-1 1 0 0,0 1 0 0 0,0-1-1 0 0,0 0 1 0 0,0 1-1 0 0,0-1 1 0 0,0 0 0 0 0,0 1-1 0 0,1-1 1 0 0,-1 0-1 0 0,0 0 1 0 0,0 0-1 0 0,1 0 1 0 0,-1 0 0 0 0,0 0-1 0 0,1 0 1 0 0,-1 0-1 0 0,1 0 1 0 0,0 0 0 0 0,-1 0-1 0 0,1 0 1 0 0,0 0-1 0 0,-1 0 1 0 0,1 0-1 0 0,0-1 17 0 0,2-11-3087 0 0,8 3-3693 0 0,-6 6-5740 0 0</inkml:trace>
  <inkml:trace contextRef="#ctx0" brushRef="#br0" timeOffset="167584.372">19706 181 2641 0 0,'0'0'1288'0'0,"0"0"-107"0"0,0 0 118 0 0,0 0 322 0 0,0 0 231 0 0,0 0-9 0 0,0 0-138 0 0,0 0-237 0 0,0 0-209 0 0,0 0-176 0 0,0 0-122 0 0,0 0-71 0 0,0 0-50 0 0,-5 0-20 0 0,-16 0 738 0 0,21 0-834 0 0,0 0-35 0 0,0 0-58 0 0,0 0-68 0 0,0 0-59 0 0,0 0-52 0 0,0 0-38 0 0,0 0-37 0 0,0 0-13 0 0,0 0-46 0 0,24-1 1230 0 0,64-29-540 0 0,32-47-508 0 0,-101 62-433 0 0,-32 28 261 0 0,2 7-314 0 0,1 1 0 0 0,1 0 0 0 0,1 0 0 0 0,1 1 0 0 0,0 0-1 0 0,2 0 1 0 0,1 0 0 0 0,0 1 0 0 0,2-1 0 0 0,0 15-14 0 0,-1-11 24 0 0,-2 389 88 0 0,5-402-113 0 0,-2 0 0 0 0,1-1 0 0 0,-2 0 1 0 0,0 1-1 0 0,0-1 0 0 0,-1 0 0 0 0,0 0 0 0 0,-1-1 1 0 0,-1 1-1 0 0,0-1 0 0 0,0-1 0 0 0,-1 1 1 0 0,-1-1-1 0 0,1 0 0 0 0,-2 0 0 0 0,1-1 1 0 0,-1 0-1 0 0,-1-1 0 0 0,-8 6 1 0 0,16-12-17 0 0,1-1 1 0 0,-1 0-1 0 0,0 0 0 0 0,0 0 1 0 0,0 0-1 0 0,0 0 0 0 0,0-1 1 0 0,0 1-1 0 0,-1-1 0 0 0,1 1 1 0 0,0-1-1 0 0,0 0 0 0 0,0 1 1 0 0,0-1-1 0 0,-1 0 0 0 0,1-1 1 0 0,0 1-1 0 0,0 0 0 0 0,0-1 1 0 0,0 1-1 0 0,0-1 0 0 0,0 1 1 0 0,0-1-1 0 0,0 0 0 0 0,0 0 1 0 0,0 0-1 0 0,0 0 0 0 0,0-1 1 0 0,0 1-1 0 0,1 0 0 0 0,-1-1 1 0 0,0 1-1 0 0,1-1 0 0 0,-1 1 1 0 0,1-1-1 0 0,0 0 0 0 0,0 0 1 0 0,-1 0-1 0 0,1 1 0 0 0,0-1 1 0 0,1 0-1 0 0,-1 0 0 0 0,0 0 1 0 0,1-1-1 0 0,-1 1 0 0 0,0-2 17 0 0,-9-151-1840 0 0,10 138 1584 0 0,4-16-484 0 0,0 1 1 0 0,3 0-1 0 0,0 0 1 0 0,2 1-1 0 0,2 0 1 0 0,8-16 739 0 0,-15 34-129 0 0,19-1 2430 0 0,120 3 1076 0 0,-21-29-2366 0 0,-60 17-691 0 0,-54 38-606 0 0,-18 3-1233 0 0,8-15-3044 0 0,1-2-4292 0 0,1-1 8819 0 0,0 0-11972 0 0</inkml:trace>
  <inkml:trace contextRef="#ctx0" brushRef="#br0" timeOffset="168166.797">20195 549 15315 0 0,'0'0'1803'0'0,"0"0"-330"0"0,0 0-48 0 0,0 0-44 0 0,0 0-207 0 0,0 0-252 0 0,0 0-263 0 0,0 0-182 0 0,0 0-105 0 0,0 0-65 0 0,0 0-31 0 0,0 0-56 0 0,-6 26-21 0 0,-18 82-18 0 0,14-47 234 0 0,9-29 779 0 0,0-37 631 0 0,1-5-1698 0 0,-3-9-48 0 0,2-1 0 0 0,0 1 0 0 0,2 0 1 0 0,0-1-1 0 0,1 1 0 0 0,1 0 0 0 0,0 0 0 0 0,2 0 0 0 0,0 0 1 0 0,1 1-1 0 0,1 0 0 0 0,1 0 0 0 0,0 0 0 0 0,5-4-79 0 0,-11 17 5 0 0,1-1-1 0 0,0 1 0 0 0,0 0 1 0 0,1 0-1 0 0,0 0 0 0 0,-1 1 1 0 0,2-1-1 0 0,-1 1 1 0 0,0 0-1 0 0,1 0 0 0 0,0 0 1 0 0,0 1-1 0 0,0 0 0 0 0,0 0 1 0 0,1 0-1 0 0,-1 0 0 0 0,1 1 1 0 0,-1 0-1 0 0,1 0 1 0 0,0 1-1 0 0,0 0 0 0 0,3-1-4 0 0,-7 3-3 0 0,0 0 0 0 0,0 0 0 0 0,0 0 0 0 0,0 0 0 0 0,0 0 0 0 0,0 0 0 0 0,-1 1 0 0 0,1-1 0 0 0,0 1 0 0 0,-1-1 0 0 0,0 1 0 0 0,1 0 0 0 0,-1 0 0 0 0,0-1 0 0 0,1 1 0 0 0,-1 0 0 0 0,0 0 0 0 0,-1 0 0 0 0,1 0 0 0 0,0 0 0 0 0,0 0 0 0 0,-1 0 0 0 0,1 1 0 0 0,-1-1 0 0 0,0 0 0 0 0,0 0 0 0 0,0 0 0 0 0,0 2 3 0 0,13 34 52 0 0,29 21-177 0 0,-38-47-1306 0 0,-6-11-3243 0 0,0 0-4262 0 0,2-1-2990 0 0</inkml:trace>
  <inkml:trace contextRef="#ctx0" brushRef="#br0" timeOffset="168414.695">20558 589 16291 0 0,'0'0'1826'0'0,"0"0"-264"0"0,0 0-142 0 0,0 0-160 0 0,0 0-253 0 0,0 0-276 0 0,0 0-253 0 0,0 0-178 0 0,0 0-84 0 0,0 0-62 0 0,0 0-50 0 0,0 0-42 0 0,0 0-30 0 0,10 23-56 0 0,29 69-71 0 0,-28-58-282 0 0,-12-32-3720 0 0,1 2-4176 0 0,0-4-3304 0 0</inkml:trace>
  <inkml:trace contextRef="#ctx0" brushRef="#br0" timeOffset="168575.283">20565 335 19380 0 0,'0'0'1921'0'0,"0"0"-737"0"0,0 0-224 0 0,0 0-176 0 0,0 0-240 0 0,0 0-216 0 0,0 0-264 0 0,0 0-184 0 0,0 0-104 0 0,0 0-128 0 0,0 0-184 0 0,0 0-416 0 0,0 0-824 0 0,0 0-2545 0 0,22 0-8562 0 0</inkml:trace>
  <inkml:trace contextRef="#ctx0" brushRef="#br0" timeOffset="168868.535">20932 457 17380 0 0,'0'0'2471'0'0,"0"0"-856"0"0,0 0-413 0 0,0 0-120 0 0,0 0-157 0 0,0 0-160 0 0,0 0-134 0 0,0 0-120 0 0,0 0-73 0 0,0 0-85 0 0,0 0-68 0 0,0 0-66 0 0,0 0-54 0 0,-24 11-33 0 0,-71 38-36 0 0,60-20 44 0 0,33-26-126 0 0,0 1-1 0 0,1-1 1 0 0,-1 1-1 0 0,0 0 1 0 0,1-1 0 0 0,0 1-1 0 0,0 0 1 0 0,0 0-1 0 0,0 0 1 0 0,1 0-1 0 0,0 0 1 0 0,-1 0 0 0 0,1 0-1 0 0,1 0 1 0 0,-1 0-1 0 0,1 0 1 0 0,-1 0-1 0 0,1 0 1 0 0,0 0 0 0 0,0-1-1 0 0,1 1 1 0 0,-1 0-1 0 0,1-1 1 0 0,0 1-1 0 0,0-1 1 0 0,0 1 0 0 0,1-1-1 0 0,-1 0 1 0 0,1 0-1 0 0,-1 0 1 0 0,1 0-1 0 0,0 0 1 0 0,0-1 0 0 0,1 1-1 0 0,-1-1 1 0 0,0 0-1 0 0,1 0 1 0 0,-1 0 0 0 0,1 0-14 0 0,5 1 48 0 0,0 0 0 0 0,1-1 0 0 0,-1 0 0 0 0,0-1 0 0 0,1 1 0 0 0,-1-2 0 0 0,1 1 0 0 0,-1-1 0 0 0,1-1 0 0 0,-1 0 0 0 0,1 0-48 0 0,23-19-558 0 0,-20 7-4140 0 0,-6 6-846 0 0,-3 3-3978 0 0</inkml:trace>
  <inkml:trace contextRef="#ctx0" brushRef="#br0" timeOffset="169265.285">21337 85 13835 0 0,'0'0'4628'0'0,"0"0"-2388"0"0,0 0-841 0 0,0 0-153 0 0,0 0-186 0 0,0 0-209 0 0,0 0-164 0 0,0 0-118 0 0,0 0-74 0 0,0 0-62 0 0,0 0-35 0 0,0 0-65 0 0,-12 21-46 0 0,-32 70-25 0 0,39-81-179 0 0,1 1 0 0 0,0-1 0 0 0,1 1 0 0 0,0 0 0 0 0,0 1-1 0 0,1-1 1 0 0,1 0 0 0 0,0 1 0 0 0,1-1 0 0 0,0 0 0 0 0,1 9-83 0 0,0 14 143 0 0,16 243 195 0 0,-32-216-356 0 0,10-90-3692 0 0,5-4-952 0 0,0 22-4 0 0,0 0-4016 0 0,0 4 304 0 0</inkml:trace>
  <inkml:trace contextRef="#ctx0" brushRef="#br0" timeOffset="169531.335">21141 435 10434 0 0,'0'0'3384'0'0,"0"0"-697"0"0,0 0-527 0 0,0 0-298 0 0,0 0-279 0 0,0 0-307 0 0,0 0-251 0 0,0 0-181 0 0,0 0-165 0 0,0 0-109 0 0,0 0-76 0 0,0 0-59 0 0,0 0-61 0 0,-2 3-12 0 0,-6 13-33 0 0,44 5 937 0 0,92-18-430 0 0,48-28-801 0 0,-103 21-2876 0 0,-72 8-1714 0 0,-1-3-2746 0 0,0 2-5300 0 0</inkml:trace>
  <inkml:trace contextRef="#ctx0" brushRef="#br0" timeOffset="169767.865">21710 512 24245 0 0,'0'0'1012'0'0,"0"0"-265"0"0,0 0-40 0 0,0 0-7 0 0,0 0-94 0 0,0 0-137 0 0,0 0-176 0 0,0 0-140 0 0,0 0-53 0 0,0 0-64 0 0,0 0-28 0 0,0 0-24 0 0,0 0-67 0 0,0 20-129 0 0,0 46-22 0 0,0-16-4092 0 0,0-50-836 0 0,0 0-6888 0 0</inkml:trace>
  <inkml:trace contextRef="#ctx0" brushRef="#br0" timeOffset="170015.34">21664 332 20388 0 0,'0'0'1881'0'0,"0"0"-681"0"0,0 0-128 0 0,0 0-184 0 0,0 0-271 0 0,0 0-249 0 0,0 0-232 0 0,0 0-176 0 0,0 0-88 0 0,0 0-56 0 0,0 0-112 0 0,0 0-201 0 0,0 0-415 0 0,0 0-568 0 0,15 11-1609 0 0,-10-4-10106 0 0</inkml:trace>
  <inkml:trace contextRef="#ctx0" brushRef="#br0" timeOffset="170270.642">21915 494 19604 0 0,'0'0'1586'0'0,"0"0"-389"0"0,0 0-158 0 0,0 0-161 0 0,0 0-249 0 0,0 0-233 0 0,0 0-172 0 0,0 0-116 0 0,0 0-50 0 0,0 0-7 0 0,0 0-18 0 0,-7 20-17 0 0,-21 63-13 0 0,28-83-3 0 0,-1 1 1 0 0,0 0 0 0 0,1 0-1 0 0,-1 0 1 0 0,1-1 0 0 0,-1 1-1 0 0,1 0 1 0 0,-1 0 0 0 0,1 0 0 0 0,0 0-1 0 0,-1 0 1 0 0,1 0 0 0 0,0 0-1 0 0,0 0 1 0 0,0 0 0 0 0,0 0 0 0 0,0 0-1 0 0,0 0 1 0 0,0 0 0 0 0,0 0-1 0 0,0 0 1 0 0,0 0 0 0 0,1 0 0 0 0,-1 0-1 0 0,0 0 1 0 0,1 0 0 0 0,-1 0-1 0 0,0 0 1 0 0,1 0 0 0 0,0 0-1 0 0,-1-1 1 0 0,1 1 0 0 0,-1 0 0 0 0,1 0-1 0 0,0-1 1 0 0,-1 1 0 0 0,1 0-1 0 0,0-1 1 0 0,0 1 0 0 0,0 0 0 0 0,0-1-1 0 0,0 1 1 0 0,-1-1 0 0 0,1 0-1 0 0,0 1 1 0 0,0-1 0 0 0,0 0 0 0 0,0 1-1 0 0,0-1 1 0 0,0 0 0 0 0,1 0-1 0 0,4 1 14 0 0,2 1 88 0 0,0-1 1 0 0,0 0-1 0 0,0 0 0 0 0,0-1 0 0 0,0 0 1 0 0,1 0-1 0 0,-1-1 0 0 0,0 0 0 0 0,0 0 0 0 0,0-1 1 0 0,0 0-1 0 0,-1 0 0 0 0,1-1 0 0 0,0 0 1 0 0,-1-1-1 0 0,0 1 0 0 0,0-1 0 0 0,0-1 1 0 0,0 1-1 0 0,-1-1 0 0 0,0-1 0 0 0,0 1 0 0 0,0-1 1 0 0,0 0-1 0 0,-1 0 0 0 0,0-1 0 0 0,0 1 1 0 0,-1-1-1 0 0,2-5-102 0 0,-4 10 35 0 0,0-1 1 0 0,0 0 0 0 0,-1-1-1 0 0,0 1 1 0 0,1 0 0 0 0,-1 0-1 0 0,0 0 1 0 0,-1-1-1 0 0,1 1 1 0 0,-1-1 0 0 0,1 1-1 0 0,-1 0 1 0 0,0-1 0 0 0,0 1-1 0 0,-1-1 1 0 0,1 1-1 0 0,-1 0 1 0 0,1-1 0 0 0,-1 1-1 0 0,0 0 1 0 0,0-1 0 0 0,-1 1-1 0 0,1 0 1 0 0,-1 0-1 0 0,1 0 1 0 0,-1 0 0 0 0,0 1-1 0 0,0-1 1 0 0,0 0 0 0 0,-1 1-1 0 0,1-1 1 0 0,-1 1-1 0 0,1 0 1 0 0,-1 0 0 0 0,-2-1-36 0 0,0 0-75 0 0,-1 1 1 0 0,0 0 0 0 0,1 1-1 0 0,-1-1 1 0 0,0 1-1 0 0,0 0 1 0 0,0 1 0 0 0,0 0-1 0 0,0 0 1 0 0,0 0-1 0 0,-1 0 1 0 0,1 1 0 0 0,1 0-1 0 0,-4 1 75 0 0,-20 8-3501 0 0,1 5-4582 0 0,20-11-4166 0 0</inkml:trace>
  <inkml:trace contextRef="#ctx0" brushRef="#br0" timeOffset="170653.071">22235 593 17092 0 0,'0'0'2113'0'0,"0"0"-368"0"0,0 0-213 0 0,0 0-205 0 0,0 0-252 0 0,0 0-242 0 0,0 0-198 0 0,0 0-160 0 0,0 0-88 0 0,0 0-87 0 0,0 0-72 0 0,0 0-53 0 0,0 0-53 0 0,11-22-38 0 0,34-68-20 0 0,-17 58-44 0 0,-24 32-89 0 0,0 41-419 0 0,-4-23 408 0 0,-1-16 89 0 0,0 1 0 0 0,0 0 0 0 0,0-1 0 0 0,0 1 0 0 0,1 0 0 0 0,0 0 1 0 0,-1-1-1 0 0,1 1 0 0 0,0 0 0 0 0,1 0 0 0 0,-1-1 0 0 0,0 1 0 0 0,1 0 0 0 0,-1 0 0 0 0,1-1 0 0 0,0 1 0 0 0,0 0 0 0 0,0-1 0 0 0,0 1 0 0 0,0-1 0 0 0,1 1 0 0 0,-1-1 0 0 0,1 0 0 0 0,0 0 0 0 0,-1 0 0 0 0,1 0 0 0 0,0 0 0 0 0,0 0 0 0 0,0 0 0 0 0,1 0 1 0 0,-1-1-1 0 0,0 1 0 0 0,1-1 0 0 0,-1 0 0 0 0,1 1 0 0 0,-1-1 0 0 0,1 0 0 0 0,0-1 0 0 0,-1 1 0 0 0,1 0 0 0 0,0-1 0 0 0,1 1-9 0 0,2-3 75 0 0,0 0-1 0 0,0 0 1 0 0,0 0-1 0 0,-1 0 1 0 0,1-1-1 0 0,0 0 1 0 0,-1 0-1 0 0,0-1 1 0 0,0 0-1 0 0,0 0 1 0 0,0 0-1 0 0,-1 0 1 0 0,1-1 0 0 0,-1 1-1 0 0,0-1 1 0 0,0 0-1 0 0,-1 0 1 0 0,0-1-1 0 0,0 1 1 0 0,0-1-1 0 0,0 0 1 0 0,-1 0-1 0 0,0 0 1 0 0,0 0-1 0 0,-1 0 1 0 0,1 0 0 0 0,-1 0-1 0 0,0-5-74 0 0,-6 11-4059 0 0,4 0-510 0 0,1 0-7726 0 0</inkml:trace>
  <inkml:trace contextRef="#ctx0" brushRef="#br0" timeOffset="171411.26">22916 435 12643 0 0,'0'0'4970'0'0,"0"0"-2728"0"0,0 0-854 0 0,0 0-85 0 0,0 0-179 0 0,0 0-227 0 0,0 0-229 0 0,0 0-194 0 0,0 0-113 0 0,0 0-89 0 0,0 0-55 0 0,0 0-42 0 0,-32 8-43 0 0,-101 26-31 0 0,81-6 1 0 0,48-21-81 0 0,2-5-17 0 0,0-1 0 0 0,0 1 0 0 0,0 0 0 0 0,0 0 0 0 0,1 0 0 0 0,-1 0 0 0 0,0 0 0 0 0,1 1 0 0 0,-1-1 0 0 0,1 1 0 0 0,0-1 0 0 0,0 1 1 0 0,0-1-1 0 0,0 1 0 0 0,0-1 0 0 0,1 1 0 0 0,-1 0 0 0 0,1-1 0 0 0,0 1 0 0 0,0 0 0 0 0,-1 0 0 0 0,2-1 0 0 0,-1 1 0 0 0,0 0 0 0 0,1-1 0 0 0,-1 1 0 0 0,1 0 0 0 0,0-1 0 0 0,0 1 1 0 0,0-1-1 0 0,0 1 0 0 0,0-1 0 0 0,0 1 0 0 0,1-1 0 0 0,-1 0 0 0 0,1 0 0 0 0,0 0 0 0 0,-1 1 0 0 0,1-2 0 0 0,0 1 0 0 0,0 0 0 0 0,1 0 0 0 0,-1-1 0 0 0,0 1 0 0 0,0-1 0 0 0,1 1-4 0 0,11-2 60 0 0,-1 0 0 0 0,0-1 0 0 0,0 0 0 0 0,1-1 0 0 0,-1-1 0 0 0,0 0 0 0 0,-1 0 0 0 0,1-1 0 0 0,-1-1 0 0 0,1 0-1 0 0,-2-1 1 0 0,1 0 0 0 0,0-1 0 0 0,-1-1 0 0 0,-1 1 0 0 0,1-2 0 0 0,-1 1 0 0 0,0-1 0 0 0,-1-1 0 0 0,0 0-1 0 0,-1 0 1 0 0,0-1 0 0 0,0 0 0 0 0,-1 0-60 0 0,-32 102-849 0 0,25-89 840 0 0,0 0 1 0 0,0 0-1 0 0,0-1 1 0 0,0 1 0 0 0,0 0-1 0 0,1 0 1 0 0,-1 0-1 0 0,1 0 1 0 0,-1 0 0 0 0,1 0-1 0 0,0-1 1 0 0,-1 1-1 0 0,1 0 1 0 0,0 0 0 0 0,0-1-1 0 0,0 1 1 0 0,0-1-1 0 0,1 1 1 0 0,-1-1 0 0 0,0 1-1 0 0,1-1 1 0 0,-1 0 0 0 0,1 1-1 0 0,-1-1 1 0 0,1 0-1 0 0,0 0 1 0 0,-1 0 0 0 0,1-1-1 0 0,0 1 1 0 0,0 0-1 0 0,-1-1 1 0 0,1 1 0 0 0,0-1-1 0 0,0 1 1 0 0,0-1-1 0 0,0 0 1 0 0,0 0 0 0 0,0 0-1 0 0,0 0 1 0 0,0 0-1 0 0,0 0 1 0 0,-1 0 0 0 0,1-1-1 0 0,1 1 9 0 0,8-3 70 0 0,0 0-1 0 0,0 0 0 0 0,-1-1 1 0 0,1 0-1 0 0,-1-1 0 0 0,0 0 1 0 0,0-1-1 0 0,0 0 1 0 0,-1-1-1 0 0,0 1 0 0 0,0-2 1 0 0,-1 1-1 0 0,0-1 0 0 0,0-1 1 0 0,0 1-1 0 0,-2-1 0 0 0,1-1 1 0 0,-1 1-1 0 0,5-10-69 0 0,38-44 267 0 0,-39 53-276 0 0,-1-1 1 0 0,0 0-1 0 0,-1 0 1 0 0,0-1-1 0 0,0 0 1 0 0,-2-1 0 0 0,0 0-1 0 0,0 0 1 0 0,-1 0-1 0 0,0 0 1 0 0,-2-1-1 0 0,1 0 1 0 0,-2 0 0 0 0,0 0-1 0 0,0 0 1 0 0,-1 0-1 0 0,-1 0 1 0 0,-1 0 0 0 0,-1-11 8 0 0,1 20-10 0 0,-1 0 1 0 0,1 1 0 0 0,-1-1-1 0 0,0 0 1 0 0,0 1 0 0 0,-1-1-1 0 0,0 1 1 0 0,1 0 0 0 0,-2 0-1 0 0,1 0 1 0 0,0 0 0 0 0,-1 1-1 0 0,1-1 1 0 0,-1 1 0 0 0,0 0 0 0 0,0 0-1 0 0,0 0 1 0 0,-1 1 0 0 0,1-1-1 0 0,-1 1 1 0 0,1 0 0 0 0,-1 0-1 0 0,0 1 1 0 0,0-1 0 0 0,0 1-1 0 0,0 0 1 0 0,0 1 0 0 0,0-1 0 0 0,0 1-1 0 0,0 0 1 0 0,0 0 0 0 0,0 0-1 0 0,0 1 1 0 0,0 0 0 0 0,0 0-1 0 0,0 0 1 0 0,0 1 0 0 0,1-1-1 0 0,-1 1 1 0 0,0 0 0 0 0,1 1-1 0 0,0-1 1 0 0,-1 1 0 0 0,1 0 0 0 0,0 0-1 0 0,0 0 1 0 0,0 0 0 0 0,1 1-1 0 0,-1-1 1 0 0,1 1 0 0 0,0 0-1 0 0,0 0 1 0 0,0 1 0 0 0,0 0 9 0 0,-3 9 66 0 0,1 1 0 0 0,1 0 0 0 0,0 0-1 0 0,1 0 1 0 0,1 0 0 0 0,0 0 0 0 0,1 1 0 0 0,0-1 0 0 0,1 0 0 0 0,1 1 0 0 0,1-1 0 0 0,0 0 0 0 0,1 0 0 0 0,1 0 0 0 0,0 0 0 0 0,1 0 0 0 0,0-1 0 0 0,1 0 0 0 0,1 0 0 0 0,0 0-1 0 0,1-1 1 0 0,1 0 0 0 0,0-1 0 0 0,0 0 0 0 0,1 0 0 0 0,1-1 0 0 0,9 8-66 0 0,68 54 128 0 0,-88-73-252 0 0,1 0 0 0 0,-1 0 0 0 0,0 0 1 0 0,1 0-1 0 0,-1 0 0 0 0,1 0 0 0 0,-1 0 0 0 0,1 0 0 0 0,-1 0 0 0 0,1 0 0 0 0,-1 0 0 0 0,1 0 0 0 0,-1 0 1 0 0,0 0-1 0 0,1-1 0 0 0,-1 1 0 0 0,1 0 0 0 0,-1 0 0 0 0,0 0 0 0 0,1-1 0 0 0,-1 1 0 0 0,1 0 1 0 0,-1-1-1 0 0,0 1 0 0 0,1 0 0 0 0,-1-1 0 0 0,0 1 0 0 0,0 0 0 0 0,1-1 0 0 0,-1 1 0 0 0,0-1 0 0 0,0 1 1 0 0,0 0-1 0 0,1-1 0 0 0,-1 1 0 0 0,0-1 0 0 0,0 1 0 0 0,0-1 0 0 0,0 1 0 0 0,0-1 0 0 0,0 1 0 0 0,0 0 1 0 0,0-1-1 0 0,0 1 0 0 0,0-1 0 0 0,0 1 0 0 0,0-1 0 0 0,0 1 0 0 0,0-1 0 0 0,-1 1 0 0 0,1 0 1 0 0,0-1-1 0 0,0 1 0 0 0,-1-1 124 0 0,2-4-5132 0 0,0 1-7138 0 0</inkml:trace>
  <inkml:trace contextRef="#ctx0" brushRef="#br0" timeOffset="172256.428">23454 497 2353 0 0,'0'0'3012'0'0,"0"0"-923"0"0,0 0-136 0 0,0 0 97 0 0,0 0-45 0 0,0 0-180 0 0,0 0-275 0 0,0 0-240 0 0,0 0-206 0 0,0 0-188 0 0,0 0-137 0 0,0 0-106 0 0,0 0-55 0 0,4 1-14 0 0,3 0-268 0 0,1 1 42 0 0,-1-1 0 0 0,0 0 0 0 0,1 0 0 0 0,-1-1 0 0 0,1 0 1 0 0,-1 0-1 0 0,1 0 0 0 0,-1-1 0 0 0,1-1 0 0 0,-1 1 0 0 0,0-1 0 0 0,7-2-378 0 0,-7 2 57 0 0,0 0-1 0 0,0 0 1 0 0,0-1 0 0 0,-1 0-1 0 0,1 0 1 0 0,-1-1 0 0 0,1 1 0 0 0,-1-1-1 0 0,0-1 1 0 0,-1 1 0 0 0,1-1-1 0 0,-1 0 1 0 0,0 0 0 0 0,0-1-1 0 0,-1 1 1 0 0,1-1 0 0 0,-1 0 0 0 0,0 0-1 0 0,-1-1 1 0 0,0 1 0 0 0,0-1-1 0 0,0 0 1 0 0,-1 0 0 0 0,0 1 0 0 0,0-2-1 0 0,0 1 1 0 0,-1-2-57 0 0,-3 6-3 0 0,0 0-1 0 0,0 1 1 0 0,0-1 0 0 0,0 1 0 0 0,-1 0-1 0 0,1 0 1 0 0,-1 0 0 0 0,1 0 0 0 0,-1 0 0 0 0,0 1-1 0 0,0-1 1 0 0,0 1 0 0 0,0 0 0 0 0,0 0-1 0 0,0 0 1 0 0,0 0 0 0 0,0 0 0 0 0,-1 0-1 0 0,1 1 1 0 0,0 0 0 0 0,0 0 0 0 0,0 0-1 0 0,-1 0 1 0 0,1 0 0 0 0,0 1 0 0 0,0-1-1 0 0,0 1 1 0 0,-2 0 3 0 0,-4 1-12 0 0,-1 1 1 0 0,1 0-1 0 0,0 0 0 0 0,0 1 0 0 0,1 0 0 0 0,-1 0 1 0 0,1 1-1 0 0,0 0 0 0 0,0 1 0 0 0,0 0 1 0 0,1 0-1 0 0,0 0 0 0 0,0 1 0 0 0,1 0 0 0 0,-1 1 1 0 0,2-1-1 0 0,-1 1 0 0 0,1 1 0 0 0,-3 5 12 0 0,6-10 8 0 0,0 1-1 0 0,0-1 0 0 0,0 0 1 0 0,0 1-1 0 0,1-1 0 0 0,0 1 1 0 0,0 0-1 0 0,0-1 0 0 0,1 1 1 0 0,-1 0-1 0 0,1 0 0 0 0,0-1 1 0 0,1 1-1 0 0,-1 0 0 0 0,1-1 1 0 0,0 1-1 0 0,0 0 0 0 0,0-1 1 0 0,1 1-1 0 0,-1-1 0 0 0,1 0 1 0 0,0 1-1 0 0,1-1 0 0 0,1 2-7 0 0,4 1 35 0 0,0 0-1 0 0,1-1 1 0 0,0 0-1 0 0,1-1 1 0 0,-1 0-1 0 0,1 0 1 0 0,0-1-1 0 0,0 0 1 0 0,0-1-1 0 0,1 0 1 0 0,-1-1-1 0 0,1 0 1 0 0,0 0-1 0 0,0-1 1 0 0,-1-1-1 0 0,1 0 1 0 0,0 0-1 0 0,0-1 1 0 0,-1-1-1 0 0,1 1 1 0 0,0-2-1 0 0,-1 1 1 0 0,6-4-35 0 0,107-45-716 0 0,-80 11-7964 0 0,-38 36-2542 0 0</inkml:trace>
  <inkml:trace contextRef="#ctx0" brushRef="#br0" timeOffset="172736.392">24131 317 14067 0 0,'0'0'2893'0'0,"0"0"-1225"0"0,0 0-385 0 0,0 0-12 0 0,0 0-156 0 0,0 0-246 0 0,0 0-227 0 0,0 0-170 0 0,0 0-91 0 0,0 0-49 0 0,0 0-28 0 0,0 0-25 0 0,-23 0-20 0 0,-71 4 12 0 0,35 10 489 0 0,56-14-726 0 0,1 1 0 0 0,0-1 1 0 0,-1 1-1 0 0,1 0 0 0 0,0-1 1 0 0,0 1-1 0 0,0 0 0 0 0,0 0 1 0 0,-1 1-1 0 0,1-1 0 0 0,1 0 1 0 0,-1 1-1 0 0,0-1 1 0 0,0 1-1 0 0,0-1 0 0 0,1 1 1 0 0,-1 0-1 0 0,1 0 0 0 0,-1 0 1 0 0,1-1-1 0 0,0 1 0 0 0,0 1 1 0 0,0-1-1 0 0,0 0 0 0 0,0 0 1 0 0,0 0-1 0 0,1 1 0 0 0,-1-1 1 0 0,1 0-1 0 0,0 0 0 0 0,-1 1 1 0 0,1-1-1 0 0,0 1 0 0 0,0-1 1 0 0,0 0-1 0 0,1 2-34 0 0,42 37 185 0 0,21 2 501 0 0,-62-41-645 0 0,-1 0 1 0 0,0 0-1 0 0,0 0 0 0 0,1 0 1 0 0,-1 0-1 0 0,0 0 1 0 0,-1 0-1 0 0,1 1 0 0 0,0-1 1 0 0,-1 0-1 0 0,1 0 1 0 0,-1 1-1 0 0,1-1 0 0 0,-1 0 1 0 0,0 1-1 0 0,0-1 1 0 0,0 0-1 0 0,-1 1 0 0 0,1-1 1 0 0,0 0-1 0 0,-1 0 1 0 0,0 1-1 0 0,1-1 0 0 0,-1 0 1 0 0,0 0-1 0 0,0 0-41 0 0,-7 6 12 0 0,-1-1 1 0 0,0 0-1 0 0,0-1 0 0 0,-1 0 0 0 0,1 0 0 0 0,-1-1 1 0 0,-1-1-1 0 0,1 0 0 0 0,-1 0 0 0 0,1-1 1 0 0,-1 0-1 0 0,-2 0-12 0 0,-19 1-2233 0 0,33-22-4261 0 0,12 4-4395 0 0,-9 10 309 0 0</inkml:trace>
  <inkml:trace contextRef="#ctx0" brushRef="#br0" timeOffset="173322.352">24293 265 12667 0 0,'0'0'2223'0'0,"0"0"-365"0"0,0 0-147 0 0,0 0-150 0 0,0 0-230 0 0,0 0-256 0 0,0 0-204 0 0,0 0-132 0 0,0 0-96 0 0,0 0-49 0 0,0 0-29 0 0,0 0-55 0 0,0 0-86 0 0,-12 8-69 0 0,-35 22-81 0 0,16 10 638 0 0,31 10-36 0 0,29-9 197 0 0,9 0-330 0 0,26 17-85 0 0,-63-57-647 0 0,1 0 0 0 0,-1 0 0 0 0,1 0 1 0 0,-1 0-1 0 0,0 0 0 0 0,1 1 0 0 0,-1-1 0 0 0,0 0 1 0 0,0 1-1 0 0,0-1 0 0 0,0 0 0 0 0,0 1 0 0 0,0-1 1 0 0,0 1-1 0 0,-1 0 0 0 0,1-1 0 0 0,-1 1 0 0 0,1 0 1 0 0,-1-1-1 0 0,1 1 0 0 0,-1 0 0 0 0,0-1 0 0 0,0 1 0 0 0,0 0 1 0 0,0 0-1 0 0,0-1 0 0 0,0 1 0 0 0,0 0 0 0 0,-1 0 1 0 0,1-1-1 0 0,-1 1 0 0 0,1 0 0 0 0,-1-1 0 0 0,0 1 1 0 0,1-1-1 0 0,-1 1 0 0 0,0-1 0 0 0,0 1 0 0 0,0-1 1 0 0,0 1-1 0 0,0-1 0 0 0,-1 0 0 0 0,1 0 0 0 0,0 1 1 0 0,-1-1-1 0 0,1 0 0 0 0,0 0 0 0 0,-1 0 0 0 0,1-1 1 0 0,-1 1-1 0 0,0 0 0 0 0,1-1 0 0 0,-1 1-11 0 0,-15 5 23 0 0,0-1 0 0 0,0 0 0 0 0,0-1 0 0 0,0-1 0 0 0,-1-1 0 0 0,0-1 0 0 0,1 0 0 0 0,-18-2-23 0 0,-9-21-488 0 0,39 13-3219 0 0,3 0-3672 0 0,2 5-5101 0 0</inkml:trace>
  <inkml:trace contextRef="#ctx0" brushRef="#br0" timeOffset="183406.227">8323 1362 2088 0 0,'0'0'2901'0'0,"0"0"-582"0"0,0 0-89 0 0,0 0 71 0 0,0 0-49 0 0,0 0-270 0 0,0 0-429 0 0,0 0-443 0 0,0 0-292 0 0,0 0-204 0 0,14 5 3260 0 0,-3-2-3526 0 0,1 1 0 0 0,0-2-1 0 0,0 0 1 0 0,0 0-1 0 0,0-1 1 0 0,0 0-1 0 0,0-1 1 0 0,0-1-1 0 0,0 0 1 0 0,10-2-348 0 0,-12 1 59 0 0,1 0 0 0 0,0-1 0 0 0,-1 0 0 0 0,1 0 0 0 0,-1-1 0 0 0,0-1 0 0 0,0 0 0 0 0,-1 0 0 0 0,1-1 0 0 0,-1 0 0 0 0,-1-1 0 0 0,1 0 0 0 0,-1 0 0 0 0,0-1 1 0 0,-1 0-1 0 0,1 0 0 0 0,-2-1 0 0 0,1 0 0 0 0,-1 0 0 0 0,-1 0 0 0 0,1-1 0 0 0,0-3-59 0 0,-5 9-3 0 0,0 0 0 0 0,-1 0 0 0 0,1 0 0 0 0,-1 0 1 0 0,0 0-1 0 0,0-1 0 0 0,0 1 0 0 0,-1 0 0 0 0,1 0 0 0 0,-1 0 0 0 0,0 0 1 0 0,0 0-1 0 0,0 0 0 0 0,-1 0 0 0 0,0 0 0 0 0,1 0 0 0 0,-1 1 0 0 0,-1-1 1 0 0,1 0-1 0 0,0 1 0 0 0,-1 0 0 0 0,0 0 0 0 0,0 0 0 0 0,0 0 0 0 0,0 0 1 0 0,0 0-1 0 0,0 1 0 0 0,-1 0 0 0 0,1-1 0 0 0,-1 1 0 0 0,0 0 0 0 0,0 1 1 0 0,1-1-1 0 0,-1 1 0 0 0,0 0 0 0 0,0 0 0 0 0,0 0 0 0 0,-1 0 0 0 0,1 1 1 0 0,0-1-1 0 0,0 1 0 0 0,-2 0 3 0 0,-4-1-2 0 0,0 1 0 0 0,0-1 0 0 0,-1 2-1 0 0,1-1 1 0 0,0 1 0 0 0,0 1 0 0 0,0 0 0 0 0,0 1 0 0 0,0-1 0 0 0,0 2 0 0 0,1-1 0 0 0,-1 2 0 0 0,1-1 0 0 0,0 1-1 0 0,0 0 1 0 0,1 1 0 0 0,-1 0 0 0 0,1 1 0 0 0,1-1 0 0 0,-1 2 0 0 0,1-1 0 0 0,0 1 0 0 0,0 1 2 0 0,4-1 40 0 0,1-1 1 0 0,0 1-1 0 0,1-1 1 0 0,0 1-1 0 0,0-1 1 0 0,0 1-1 0 0,1 0 1 0 0,0 0-1 0 0,1-1 1 0 0,-1 1-1 0 0,3 5-40 0 0,2 2 94 0 0,0-1 0 0 0,2 1 0 0 0,0-1 0 0 0,0-1 0 0 0,1 1 0 0 0,1-1 0 0 0,0-1 0 0 0,1 0 0 0 0,1 0 0 0 0,-1 0 0 0 0,2-2 0 0 0,0 1 0 0 0,0-2 1 0 0,0 1-96 0 0,-3-5 54 0 0,0 0-1 0 0,1-1 0 0 0,-1 0 1 0 0,1-1-1 0 0,0 1 0 0 0,0-2 1 0 0,0 0-1 0 0,0 0 0 0 0,0 0 1 0 0,0-1-1 0 0,0-1 0 0 0,1 0 1 0 0,-1 0-1 0 0,0-1 0 0 0,2-1-52 0 0,20 1 62 0 0,-6-6-8711 0 0,-20 7 3149 0 0,-1 0-6319 0 0</inkml:trace>
  <inkml:trace contextRef="#ctx0" brushRef="#br0" timeOffset="183842.245">9292 1123 8946 0 0,'0'0'4756'0'0,"0"0"-2056"0"0,0 0-849 0 0,0 0-230 0 0,0 0-172 0 0,0 0-203 0 0,0 0-245 0 0,0 0-214 0 0,0 0-184 0 0,0 0-123 0 0,0 0-53 0 0,0 0-44 0 0,0 0 6 0 0,-9 5 4 0 0,-56 50 1050 0 0,-31 94-501 0 0,7-8-721 0 0,57-100-395 0 0,30-53-4701 0 0,11-57-2504 0 0,2 25-2971 0 0,-7 32 3490 0 0</inkml:trace>
  <inkml:trace contextRef="#ctx0" brushRef="#br0" timeOffset="184175.576">9036 1171 1832 0 0,'0'0'2872'0'0,"0"0"-260"0"0,0 0-209 0 0,0 0-199 0 0,0 0-188 0 0,0 0-156 0 0,0 0-167 0 0,0 0-185 0 0,0 0-170 0 0,0 0-166 0 0,0 0-169 0 0,0 0-130 0 0,0 0-114 0 0,-4-4-109 0 0,-11-14-80 0 0,12 14-87 0 0,3 4-81 0 0,0 0-72 0 0,0 0-56 0 0,0 0-50 0 0,0 0-43 0 0,18 8 813 0 0,-4 0-863 0 0,0 0 0 0 0,0 1 0 0 0,-1 1 0 0 0,-1 0 0 0 0,0 1 0 0 0,0 0 0 0 0,-1 1 1 0 0,0 0-1 0 0,-1 1 0 0 0,-1 0 0 0 0,0 0 0 0 0,-1 1 0 0 0,3 7-131 0 0,26 122 107 0 0,-24-113-2352 0 0,11-55-1850 0 0,-11 13-1490 0 0,-6 5-3768 0 0</inkml:trace>
  <inkml:trace contextRef="#ctx0" brushRef="#br0" timeOffset="184558.281">9674 1138 7170 0 0,'0'0'2971'0'0,"0"0"-779"0"0,0 0-269 0 0,0 0-13 0 0,0 0-73 0 0,0 0-173 0 0,0 0-319 0 0,0 0-347 0 0,0 0-226 0 0,0 0-141 0 0,0 0-94 0 0,0 0-46 0 0,-3-8-33 0 0,-12-24-56 0 0,14 31-363 0 0,0 0-1 0 0,0 0 1 0 0,0 0-1 0 0,0 0 1 0 0,-1 1-1 0 0,1-1 1 0 0,0 0-1 0 0,0 1 1 0 0,-1-1-1 0 0,1 1 1 0 0,-1-1-1 0 0,1 1 1 0 0,0 0-1 0 0,-1-1 0 0 0,1 1 1 0 0,-1 0-1 0 0,1 0 1 0 0,-1 0-1 0 0,1 0 1 0 0,-1 1-1 0 0,1-1 1 0 0,0 0-1 0 0,-1 0 1 0 0,1 1-1 0 0,-1-1 1 0 0,1 1-1 0 0,0-1 1 0 0,-1 1-1 0 0,1 0-38 0 0,-2 0 87 0 0,-8 4-3 0 0,0 1 1 0 0,0 0-1 0 0,0 1 0 0 0,1 0 0 0 0,-1 1 0 0 0,2 0 0 0 0,-1 1 0 0 0,1 0 1 0 0,1 0-1 0 0,0 1 0 0 0,0 0 0 0 0,1 0 0 0 0,0 1 0 0 0,0 0 0 0 0,2 0 1 0 0,-1 1-1 0 0,1-1 0 0 0,1 1 0 0 0,0 0 0 0 0,1 1 0 0 0,0-1 0 0 0,0 10-84 0 0,1-18 14 0 0,1 0 0 0 0,1-1 0 0 0,-1 1 0 0 0,0 0 0 0 0,1 0 0 0 0,0 0 0 0 0,0 0-1 0 0,0 0 1 0 0,1 0 0 0 0,-1 0 0 0 0,1 0 0 0 0,0-1 0 0 0,0 1 0 0 0,0 0 0 0 0,0 0 0 0 0,1-1-1 0 0,0 1 1 0 0,-1-1 0 0 0,1 1 0 0 0,1-1 0 0 0,-1 0 0 0 0,0 0 0 0 0,1 0 0 0 0,-1 0 0 0 0,1 0-1 0 0,0 0 1 0 0,0-1 0 0 0,0 0 0 0 0,1 1 0 0 0,-1-1 0 0 0,0 0 0 0 0,1 0 0 0 0,-1-1 0 0 0,1 1-1 0 0,0-1 1 0 0,0 0 0 0 0,-1 0 0 0 0,1 0 0 0 0,0 0 0 0 0,0-1 0 0 0,0 0-14 0 0,80-18-202 0 0,-35-15-3122 0 0,-43 27 1973 0 0,5-3-2149 0 0,-5 2-3217 0 0,-2 3-5154 0 0</inkml:trace>
  <inkml:trace contextRef="#ctx0" brushRef="#br0" timeOffset="185542.365">9794 1418 8938 0 0,'0'0'4158'0'0,"0"0"-1979"0"0,0 0-660 0 0,0 0 19 0 0,0 0 29 0 0,0 0-111 0 0,0 0-257 0 0,0 0-245 0 0,0 0-159 0 0,0 0-97 0 0,0 0-74 0 0,0 0-70 0 0,0 0-67 0 0,27 0-71 0 0,83-2-65 0 0,-50-14 211 0 0,-51 11-487 0 0,-1-1 1 0 0,1 0-1 0 0,-1 0 0 0 0,0-1 0 0 0,0 0 0 0 0,0-1 0 0 0,-1 1 0 0 0,0-1 0 0 0,-1-1 1 0 0,0 1-1 0 0,0-1 0 0 0,-1 0 0 0 0,0-1 0 0 0,-1 1 0 0 0,2-6-75 0 0,-5 14-1 0 0,0-1-1 0 0,-1 1 0 0 0,1-1 1 0 0,-1 1-1 0 0,1-1 0 0 0,-1 1 1 0 0,0-1-1 0 0,1 1 0 0 0,-1-1 1 0 0,0 0-1 0 0,0 1 0 0 0,0-1 1 0 0,0 1-1 0 0,-1-1 1 0 0,1 1-1 0 0,0-1 0 0 0,-1 0 1 0 0,1 1-1 0 0,-1 0 0 0 0,1-1 1 0 0,-1 1-1 0 0,0-1 0 0 0,0 1 1 0 0,1 0-1 0 0,-1-1 0 0 0,0 1 1 0 0,0 0-1 0 0,0 0 1 0 0,0 0-1 0 0,-1-1 0 0 0,1 1 1 0 0,0 0-1 0 0,0 1 0 0 0,-1-1 1 0 0,1 0-1 0 0,0 0 0 0 0,-1 1 1 0 0,1-1-1 0 0,-1 0 0 0 0,1 1 1 0 0,-1 0-1 0 0,1-1 1 0 0,-1 1-1 0 0,1 0 0 0 0,-1 0 1 0 0,0-1-1 0 0,1 1 0 0 0,-1 1 1 0 0,1-1-1 0 0,-1 0 0 0 0,0 0 2 0 0,-81 20-228 0 0,73-15 221 0 0,1 0 0 0 0,0 1 0 0 0,1 0 0 0 0,0 0 0 0 0,0 0 0 0 0,0 1 0 0 0,0 1 0 0 0,1-1 0 0 0,1 1 0 0 0,-1 0 0 0 0,1 1-1 0 0,1-1 1 0 0,-1 1 0 0 0,1 1 0 0 0,1-1 0 0 0,0 1 0 0 0,0-1 0 0 0,1 1 0 0 0,0 0 0 0 0,1 0 0 0 0,0 0 0 0 0,0 1 0 0 0,1-1 0 0 0,1 5 7 0 0,0-12 1 0 0,0 1 0 0 0,0-1 0 0 0,1 1 0 0 0,-1-1 0 0 0,1 1 0 0 0,0-1 0 0 0,0 1 0 0 0,0-1 0 0 0,1 1 0 0 0,-1-1 0 0 0,1 0 0 0 0,0 0 1 0 0,0 0-1 0 0,0 0 0 0 0,0 0 0 0 0,0 0 0 0 0,0-1 0 0 0,1 1 0 0 0,0-1 0 0 0,-1 1 0 0 0,1-1 0 0 0,0 0 0 0 0,0 0 0 0 0,0 0 0 0 0,0-1 0 0 0,1 1 0 0 0,-1-1 0 0 0,0 0 0 0 0,3 1-1 0 0,23 5 6 0 0,0-1 0 0 0,0-1 0 0 0,0-2 0 0 0,1-1 0 0 0,-1-1 0 0 0,3-2-6 0 0,-24 1-195 0 0,1-1-1 0 0,-1 0 1 0 0,0 0-1 0 0,0-1 0 0 0,1 0 1 0 0,-1 0-1 0 0,-1-1 0 0 0,1 0 1 0 0,0-1-1 0 0,-1 1 0 0 0,1-1 1 0 0,-1-1-1 0 0,0 1 0 0 0,-1-1 1 0 0,1-1-1 0 0,-1 1 0 0 0,0-1 1 0 0,0 0-1 0 0,-1 0 0 0 0,1-1 1 0 0,-2 0-1 0 0,1 0 0 0 0,-1 0 1 0 0,4-7 195 0 0,6-14-1340 0 0,17-35-5625 0 0,-11-4-4689 0 0,-17 57 7947 0 0,2-1 11272 0 0,-1 13 3616 0 0,-3 10-8459 0 0,5 61 1469 0 0,19 35-2393 0 0,-2-9-1100 0 0,-11 139 197 0 0,-12-237-771 0 0,0-1-11 0 0,-10-7 520 0 0,7-1-599 0 0,1 0 0 0 0,0 0 0 0 0,0 0 0 0 0,1 1-1 0 0,0-2 1 0 0,0 1 0 0 0,1 0 0 0 0,0 0 0 0 0,1 0-1 0 0,-1 0 1 0 0,2 0 0 0 0,-1 0-34 0 0,5-17-6 0 0,1 0 1 0 0,1 1 0 0 0,1 0-1 0 0,0 0 1 0 0,2 1 0 0 0,11-16 5 0 0,-19 33-7 0 0,4-12-9 0 0,1 1 0 0 0,1 1-1 0 0,0 0 1 0 0,1 0 0 0 0,1 1-1 0 0,0 0 1 0 0,1 0 0 0 0,0 2-1 0 0,1-1 1 0 0,1 2 0 0 0,0 0-1 0 0,1 0 1 0 0,0 1-1 0 0,1 1 1 0 0,0 1 0 0 0,6-2 16 0 0,-19 10 0 0 0,0 0 0 0 0,-1 0 0 0 0,1 0 0 0 0,0 1 0 0 0,0-1 0 0 0,0 1 0 0 0,0 0 0 0 0,0 0 0 0 0,0 0 0 0 0,0 1 0 0 0,0-1 0 0 0,0 0 0 0 0,0 1 0 0 0,0 0 0 0 0,0 0 0 0 0,0 0 0 0 0,-1 0 0 0 0,1 0 0 0 0,0 1 0 0 0,-1-1 0 0 0,1 1 0 0 0,-1 0 0 0 0,1-1 0 0 0,-1 1 1 0 0,0 0-1 0 0,0 0 0 0 0,0 1 0 0 0,0-1 0 0 0,0 0 0 0 0,0 1 0 0 0,-1-1 0 0 0,1 1 0 0 0,-1 0 0 0 0,0-1 0 0 0,0 1 0 0 0,0 0 0 0 0,0 0 0 0 0,0 0 0 0 0,0 0 0 0 0,-1-1 0 0 0,1 1 0 0 0,-1 0 0 0 0,0 0 0 0 0,0 0 0 0 0,0 0 0 0 0,-1 0 0 0 0,1 0 0 0 0,0 0 0 0 0,-1 0 0 0 0,0 0 0 0 0,0 4 15 0 0,1 0 1 0 0,-2 0-1 0 0,1 0 0 0 0,-1 0 0 0 0,0 0 1 0 0,-1 0-1 0 0,1 0 0 0 0,-1-1 0 0 0,-1 1 1 0 0,1-1-1 0 0,-1 0 0 0 0,0 0 0 0 0,-1 0 1 0 0,1-1-1 0 0,-1 0 0 0 0,0 0 0 0 0,-1 0 1 0 0,1 0-1 0 0,-1-1 0 0 0,0 1 0 0 0,-6 2-15 0 0,-124 56 135 0 0,74-53-523 0 0,70-32-1486 0 0,25-16-297 0 0,-11 13-674 0 0,-2 1-4031 0 0,-13 15-4917 0 0</inkml:trace>
  <inkml:trace contextRef="#ctx0" brushRef="#br0" timeOffset="185894.125">11129 950 16852 0 0,'0'0'3028'0'0,"0"0"-1309"0"0,0 0-498 0 0,0 0-60 0 0,0 0-53 0 0,0 0-129 0 0,0 0-216 0 0,0 0-179 0 0,0 0-96 0 0,0 0-38 0 0,0 0-8 0 0,0 0-45 0 0,0 11-49 0 0,-2 203 995 0 0,-5 46-1193 0 0,-3-193-1089 0 0,-5-101-2436 0 0,-5-31-1470 0 0,8 21-6440 0 0,8 29 696 0 0</inkml:trace>
  <inkml:trace contextRef="#ctx0" brushRef="#br0" timeOffset="186139.238">10934 1204 10498 0 0,'0'0'2869'0'0,"0"0"-522"0"0,0 0-381 0 0,0 0-235 0 0,0 0-216 0 0,0 0-267 0 0,0 0-273 0 0,0 0-230 0 0,0 0-140 0 0,0 0-63 0 0,0 0 0 0 0,0 0-25 0 0,0 0-18 0 0,7 3-46 0 0,149 16 1089 0 0,30-18-2671 0 0,-160 4-663 0 0,-8 0-5328 0 0,-8-5-5080 0 0</inkml:trace>
  <inkml:trace contextRef="#ctx0" brushRef="#br0" timeOffset="190001.207">11799 1105 0 0 0,'0'0'377'0'0,"0"0"254"0"0,0 0 40 0 0,0 0 20 0 0,0 0 18 0 0,0 0 38 0 0,0 0 48 0 0,-3 4 47 0 0,-11 21 1245 0 0,28-21 5806 0 0,8-4-3966 0 0,-19 0-3593 0 0,13-2 184 0 0,-1-1-1 0 0,1-1 1 0 0,-1 0-1 0 0,0-1 0 0 0,0-1 1 0 0,0 0-1 0 0,-1-1 1 0 0,0 0-1 0 0,0-1 1 0 0,3-3-518 0 0,107-85 1292 0 0,-106 69-768 0 0,-24 34 374 0 0,-5 17-858 0 0,1 1 1 0 0,1 0 0 0 0,1 0-1 0 0,1 1 1 0 0,2 0-1 0 0,0 1 1 0 0,2-1 0 0 0,0 7-41 0 0,0-3 55 0 0,-12 346 482 0 0,15-373-536 0 0,-1 12 12 0 0,-1 1 0 0 0,-1-1 1 0 0,0 0-1 0 0,-1 0 0 0 0,0 0 0 0 0,-1-1 1 0 0,-1 1-1 0 0,-2 2-13 0 0,1-5 8 0 0,0-1-1 0 0,-1-1 1 0 0,0 1 0 0 0,0-1-1 0 0,-1-1 1 0 0,0 1 0 0 0,-1-1 0 0 0,0-1-1 0 0,0 0 1 0 0,-4 2-8 0 0,9-6-25 0 0,0-1 0 0 0,-1 1 0 0 0,1-1 0 0 0,-1 0 0 0 0,0-1 0 0 0,1 1 0 0 0,-1-1 0 0 0,0 0-1 0 0,0-1 1 0 0,-1 1 0 0 0,1-1 0 0 0,0 0 0 0 0,0-1 0 0 0,-1 1 0 0 0,-1-1 25 0 0,5-2-31 0 0,0 0 0 0 0,1 0 0 0 0,-1 1 0 0 0,0-2 0 0 0,1 1 0 0 0,-1 0 0 0 0,1 0 0 0 0,-1-1 0 0 0,1 0 0 0 0,0 1 0 0 0,0-1 0 0 0,0 0 0 0 0,1 0 0 0 0,-1 0 0 0 0,1 0 0 0 0,-1 0 0 0 0,1 0 0 0 0,0 0 0 0 0,0-1 0 0 0,1 1 0 0 0,-1 0 0 0 0,1-1 0 0 0,-1 1 0 0 0,1-1 0 0 0,0 1 0 0 0,0 0 0 0 0,1-1 0 0 0,-1 1 0 0 0,1-3 31 0 0,1-16 5 0 0,1 1 0 0 0,1 0 0 0 0,1 0 0 0 0,0 1 0 0 0,2-1 0 0 0,1 1 0 0 0,0 0 0 0 0,1 1 0 0 0,1 0 0 0 0,1 1 0 0 0,0 0 0 0 0,2 0 0 0 0,0 1 0 0 0,1 1 1 0 0,0 0-1 0 0,2 1 0 0 0,3-2-5 0 0,-5 6 33 0 0,0 1 0 0 0,1 0 0 0 0,0 1 0 0 0,1 1 0 0 0,0 1 0 0 0,0 0 1 0 0,9-2-34 0 0,-2 2-54 0 0,0 0 1 0 0,0 2-1 0 0,1 1 0 0 0,-1 1 1 0 0,1 1-1 0 0,0 1 1 0 0,17 1 53 0 0,-28 8-1531 0 0,-1-1-4408 0 0,-6-7 549 0 0,-4 3-5887 0 0</inkml:trace>
  <inkml:trace contextRef="#ctx0" brushRef="#br0" timeOffset="190306.389">12521 1267 12307 0 0,'0'0'2570'0'0,"0"0"-643"0"0,0 0-322 0 0,0 0-114 0 0,0 0-180 0 0,0 0-241 0 0,0 0-255 0 0,0 0-221 0 0,0 0-155 0 0,0 0-85 0 0,-32 27-64 0 0,-93 84-47 0 0,122-110-231 0 0,1 1-1 0 0,0-1 1 0 0,0 0-1 0 0,0 0 1 0 0,0 1-1 0 0,0 0 1 0 0,0-1-1 0 0,1 1 1 0 0,-1 0-1 0 0,0 0 1 0 0,1 0-1 0 0,-1 0 1 0 0,1 0-1 0 0,0 0 1 0 0,0 0-1 0 0,-1 0 1 0 0,1 0-1 0 0,1 1 1 0 0,-1-1-1 0 0,0 1 1 0 0,1-1-1 0 0,-1 0 1 0 0,1 1-1 0 0,0-1 1 0 0,0 1-1 0 0,-1-1 1 0 0,2 1-12 0 0,0 5 81 0 0,0-3-28 0 0,0 0 0 0 0,1 0 0 0 0,-1 0 0 0 0,1 0 0 0 0,1-1 0 0 0,-1 1 1 0 0,0-1-1 0 0,1 0 0 0 0,0 1 0 0 0,0-1 0 0 0,0 0 0 0 0,1-1 0 0 0,-1 1 0 0 0,1-1 0 0 0,0 1 0 0 0,0-1 0 0 0,0 0 0 0 0,0 0 0 0 0,1-1 0 0 0,-1 1 0 0 0,1-1 0 0 0,0 0 1 0 0,-1 0-1 0 0,1-1 0 0 0,0 0 0 0 0,0 1 0 0 0,0-2 0 0 0,0 1 0 0 0,0 0 0 0 0,0-1 0 0 0,0 0 0 0 0,0 0 0 0 0,1-1 0 0 0,-1 1 0 0 0,0-1 0 0 0,0 0 0 0 0,0-1 0 0 0,4-1-52 0 0,-1 1 47 0 0,-1-1 1 0 0,1 0 0 0 0,-1 0 0 0 0,0-1 0 0 0,1 0 0 0 0,-2 0 0 0 0,1-1 0 0 0,-1 0 0 0 0,1 0 0 0 0,-1-1 0 0 0,-1 1-1 0 0,1-1 1 0 0,-1-1 0 0 0,0 1 0 0 0,0-1 0 0 0,-1 0 0 0 0,0 0 0 0 0,0 0 0 0 0,-1 0 0 0 0,0-1 0 0 0,0 1 0 0 0,0-1 0 0 0,-1 0-1 0 0,0 0 1 0 0,-1 0 0 0 0,0 0 0 0 0,0 0 0 0 0,-1 0 0 0 0,0 0 0 0 0,0 0 0 0 0,-1-2-49 0 0,1 6-69 0 0,-1 0 1 0 0,0 1 0 0 0,0-1-1 0 0,0 0 1 0 0,0 1-1 0 0,0-1 1 0 0,-1 1-1 0 0,1 0 1 0 0,-1-1 0 0 0,0 1-1 0 0,0 0 1 0 0,-1 0-1 0 0,1 0 1 0 0,0 0-1 0 0,-1 1 1 0 0,0-1 0 0 0,1 1-1 0 0,-1-1 1 0 0,0 1-1 0 0,0 0 1 0 0,-1 0-1 0 0,1 0 1 0 0,0 1-1 0 0,-1-1 1 0 0,1 1 0 0 0,-1 0-1 0 0,1 0 1 0 0,-1 0-1 0 0,0 0 1 0 0,1 0-1 0 0,-1 1 1 0 0,-3 0 68 0 0,5 0-177 0 0,-1 1 0 0 0,1 0 0 0 0,0-1 0 0 0,-1 1 0 0 0,1 0 0 0 0,0 0 0 0 0,0 1 0 0 0,0-1-1 0 0,0 0 1 0 0,0 1 0 0 0,0-1 0 0 0,0 1 0 0 0,1 0 0 0 0,-1-1 0 0 0,0 1 0 0 0,1 0 0 0 0,0 0 0 0 0,-1 0 0 0 0,1 0 0 0 0,0 0 0 0 0,0 1 0 0 0,0-1 0 0 0,0 0-1 0 0,0 0 1 0 0,1 1 0 0 0,-1-1 0 0 0,1 1 0 0 0,0-1 0 0 0,-1 0 0 0 0,1 1 0 0 0,0-1 177 0 0,-3 26-5155 0 0,4-5-4548 0 0,0-15 3299 0 0</inkml:trace>
  <inkml:trace contextRef="#ctx0" brushRef="#br0" timeOffset="190563.985">12754 1480 1632 0 0,'0'0'3373'0'0,"0"0"-407"0"0,0 0-167 0 0,0 0-237 0 0,0 0-395 0 0,0 0-402 0 0,0 0-274 0 0,0 0-158 0 0,0 0-88 0 0,0 0-93 0 0,0 0-104 0 0,0 0-136 0 0,0 0-140 0 0,5 9-118 0 0,14 25-85 0 0,-26-44 1270 0 0,5 2-1764 0 0,0-1 0 0 0,0 1 0 0 0,1 0 0 0 0,0-1 0 0 0,1 1-1 0 0,0-1 1 0 0,0 1 0 0 0,1-1 0 0 0,0 1 0 0 0,1-1-1 0 0,0 1 1 0 0,0 0 0 0 0,0 0 0 0 0,1 0 0 0 0,0 0 0 0 0,1 0-1 0 0,0 1 1 0 0,0-1 0 0 0,1 1 0 0 0,-1 0 0 0 0,2 1 0 0 0,-1-1-1 0 0,1 1 1 0 0,0 0 0 0 0,0 0 0 0 0,1 1 0 0 0,-1-1 0 0 0,8-3-76 0 0,78-14-1190 0 0,-60 26-2776 0 0,-1 6-5202 0 0,-24-5-3109 0 0</inkml:trace>
  <inkml:trace contextRef="#ctx0" brushRef="#br0" timeOffset="191590.902">13465 1333 9362 0 0,'0'0'2666'0'0,"0"0"-875"0"0,0 0-379 0 0,0 0 39 0 0,0 0 24 0 0,0 0-139 0 0,0 0-303 0 0,0 0-350 0 0,0 0-269 0 0,0 0-163 0 0,0 0-35 0 0,0 0 33 0 0,1 5 76 0 0,13 288 2959 0 0,-16-280-2406 0 0,-3-18 355 0 0,-3-22-409 0 0,7 12-779 0 0,1 1-1 0 0,0-1 0 0 0,1 0 0 0 0,1 0 1 0 0,0 1-1 0 0,0-1 0 0 0,2 1 0 0 0,0-1 1 0 0,1 1-1 0 0,0 0 0 0 0,1 1 0 0 0,0 0 1 0 0,1-1-1 0 0,1 1-44 0 0,125-167 66 0 0,-60 117 18 0 0,-61 118-303 0 0,-8-29-225 0 0,7 20-3318 0 0,11-33-8381 0 0,-17-13 994 0 0</inkml:trace>
  <inkml:trace contextRef="#ctx0" brushRef="#br0" timeOffset="191924.797">14063 1259 5489 0 0,'0'0'4162'0'0,"0"0"-1454"0"0,0 0-577 0 0,0 0-167 0 0,0 0-242 0 0,0 0-266 0 0,0 0-257 0 0,0 0-224 0 0,0 0-177 0 0,0 0-120 0 0,0 0-106 0 0,0 0-82 0 0,-12 8-42 0 0,-37 24-37 0 0,45-28-339 0 0,0-1 0 0 0,0 1-1 0 0,0 0 1 0 0,1 1 0 0 0,-1-1 0 0 0,1 0 0 0 0,0 1 0 0 0,1 0 0 0 0,-1 0 0 0 0,1 0 0 0 0,0 0 0 0 0,0 0 0 0 0,0 0-1 0 0,0 5-71 0 0,-2 3 114 0 0,0 0-31 0 0,0 0 0 0 0,1 0 0 0 0,1 1-1 0 0,0-1 1 0 0,1 1 0 0 0,0-1 0 0 0,1 1 0 0 0,2 11-83 0 0,-1-21 37 0 0,1 0 1 0 0,-1-1 0 0 0,1 1-1 0 0,0-1 1 0 0,1 1-1 0 0,-1-1 1 0 0,0 0 0 0 0,1 0-1 0 0,0 0 1 0 0,0 0 0 0 0,0 0-1 0 0,0-1 1 0 0,0 1-1 0 0,1-1 1 0 0,-1 0 0 0 0,1 0-1 0 0,-1 0 1 0 0,1 0 0 0 0,0-1-1 0 0,-1 1 1 0 0,1-1-1 0 0,0 0 1 0 0,0 0 0 0 0,0-1-1 0 0,0 1 1 0 0,0-1 0 0 0,0 0-1 0 0,0 0 1 0 0,1 0-1 0 0,-1 0 1 0 0,0-1 0 0 0,0 0-1 0 0,0 0 1 0 0,-1 0-1 0 0,1 0 1 0 0,0 0 0 0 0,0-1-1 0 0,-1 0 1 0 0,1 0 0 0 0,0 0-1 0 0,-1 0 1 0 0,0 0-1 0 0,2-2-37 0 0,6-5 76 0 0,0-1-1 0 0,-1 0 0 0 0,0-1 0 0 0,0 0 0 0 0,-1 0 0 0 0,-1-1 0 0 0,0 0 0 0 0,0-1 0 0 0,-2 0 1 0 0,1 0-1 0 0,2-11-75 0 0,15-95 2 0 0,-24 116-46 0 0,0 0 0 0 0,0 0 0 0 0,-1 0 0 0 0,1 0 1 0 0,-1 0-1 0 0,1 0 0 0 0,-1 1 0 0 0,0-1 0 0 0,0 0 0 0 0,0 0 1 0 0,0 1-1 0 0,-1-1 0 0 0,1 1 0 0 0,-1-1 0 0 0,0 1 0 0 0,1-1 1 0 0,-1 1-1 0 0,0 0 0 0 0,-1 0 0 0 0,1 0 0 0 0,0 0 0 0 0,0 0 1 0 0,-1 1-1 0 0,1-1 0 0 0,-1 1 0 0 0,1-1 0 0 0,-1 1 1 0 0,0 0-1 0 0,0 0 0 0 0,1 0 0 0 0,-1 1 0 0 0,-1-1 44 0 0,1 1-226 0 0,0-1-1 0 0,0 1 0 0 0,0 0 1 0 0,0 1-1 0 0,0-1 0 0 0,0 0 0 0 0,0 1 1 0 0,1 0-1 0 0,-1 0 0 0 0,0 0 1 0 0,0 0-1 0 0,0 0 0 0 0,1 0 1 0 0,-1 1-1 0 0,0-1 0 0 0,1 1 1 0 0,0 0-1 0 0,-1 0 0 0 0,1 0 1 0 0,0 0-1 0 0,-1 1 227 0 0,-10 13-2548 0 0,4-4-3493 0 0,1-1-5566 0 0</inkml:trace>
  <inkml:trace contextRef="#ctx0" brushRef="#br0" timeOffset="192226.691">14293 1381 12291 0 0,'0'0'2984'0'0,"0"0"-713"0"0,0 0-380 0 0,0 0-270 0 0,0 0-270 0 0,0 0-306 0 0,0 0-308 0 0,0 0-232 0 0,0 0-140 0 0,0 0-85 0 0,0 0-14 0 0,0 0 2 0 0,0 0-13 0 0,3 9-31 0 0,11 67 178 0 0,-13-72-358 0 0,0-1-1 0 0,0 1 0 0 0,0 0 1 0 0,1 0-1 0 0,0 0 0 0 0,-1-1 0 0 0,1 1 1 0 0,0-1-1 0 0,0 1 0 0 0,1-1 1 0 0,-1 0-1 0 0,1 0 0 0 0,0 0 0 0 0,0 0 1 0 0,0 0-1 0 0,0 0 0 0 0,0-1 1 0 0,0 0-1 0 0,1 0 0 0 0,-1 0 1 0 0,1 0-1 0 0,0 0 0 0 0,-1-1 0 0 0,1 1 1 0 0,0-1-1 0 0,0 0 0 0 0,0 0 1 0 0,0-1-1 0 0,0 1 0 0 0,3-1-43 0 0,1 1 104 0 0,0 0-1 0 0,0-1 1 0 0,0 0-1 0 0,0 0 1 0 0,0-1 0 0 0,0 0-1 0 0,0-1 1 0 0,0 1-1 0 0,-1-2 1 0 0,1 1 0 0 0,-1-1-1 0 0,1 0 1 0 0,-1 0-1 0 0,0-1 1 0 0,2-2-104 0 0,0-1 63 0 0,1-1 0 0 0,-1 0 0 0 0,-1-1 0 0 0,0 0 0 0 0,0-1 1 0 0,-1 1-1 0 0,0-1 0 0 0,-1-1 0 0 0,0 1 0 0 0,0-1 0 0 0,-1 0 0 0 0,-1-1 0 0 0,3-9-63 0 0,-1-1 57 0 0,-5 19-3736 0 0,-1 2-4088 0 0,0 5-4135 0 0</inkml:trace>
  <inkml:trace contextRef="#ctx0" brushRef="#br0" timeOffset="192933.182">15024 1351 17764 0 0,'0'0'1872'0'0,"0"0"-473"0"0,0 0-233 0 0,0 0-129 0 0,0 0-134 0 0,0 0-144 0 0,0 0-147 0 0,0 0-124 0 0,0 0-86 0 0,0 0-80 0 0,0 0-78 0 0,0 0-13 0 0,0 0-25 0 0,-18-2-14 0 0,-59-7-16 0 0,75 9-164 0 0,-1 0 1 0 0,1-1 0 0 0,-1 1 0 0 0,1 0 0 0 0,-1 0 0 0 0,0 1 0 0 0,1-1 0 0 0,-1 0 0 0 0,1 1-1 0 0,-1 0 1 0 0,1-1 0 0 0,0 1 0 0 0,-1 0 0 0 0,1 0 0 0 0,0 0 0 0 0,-1 1 0 0 0,1-1-1 0 0,0 1 1 0 0,0-1 0 0 0,0 1 0 0 0,0 0 0 0 0,0 0-13 0 0,-7 6 65 0 0,1-2-53 0 0,1 0 0 0 0,0 0 1 0 0,1 0-1 0 0,-1 1 0 0 0,1 0 1 0 0,0 1-1 0 0,1-1 0 0 0,0 1 1 0 0,0 0-1 0 0,1 0 1 0 0,0 1-1 0 0,0-1 0 0 0,1 1 1 0 0,0 0-1 0 0,0 0 0 0 0,1 0 1 0 0,0 0-1 0 0,1 0 0 0 0,0 0 1 0 0,1 1-1 0 0,0-1 0 0 0,0 0 1 0 0,1 5-13 0 0,-1-11 4 0 0,1 0 0 0 0,-1 0 1 0 0,1 0-1 0 0,0 0 0 0 0,0 0 1 0 0,0 0-1 0 0,0-1 0 0 0,0 1 0 0 0,0 0 1 0 0,1-1-1 0 0,0 1 0 0 0,-1 0 1 0 0,1-1-1 0 0,0 0 0 0 0,0 1 1 0 0,0-1-1 0 0,0 0 0 0 0,1 0 1 0 0,-1 0-1 0 0,1-1 0 0 0,-1 1 0 0 0,1-1 1 0 0,0 1-1 0 0,-1-1 0 0 0,1 0 1 0 0,0 0-1 0 0,0 0 0 0 0,0 0 1 0 0,0 0-1 0 0,0-1 0 0 0,0 1 1 0 0,0-1-1 0 0,0 0 0 0 0,2 0-4 0 0,4 0 55 0 0,0-1 0 0 0,0 1 0 0 0,0-2-1 0 0,-1 1 1 0 0,1-2 0 0 0,0 1 0 0 0,-1-1 0 0 0,0 0 0 0 0,1-1-1 0 0,-1 1 1 0 0,2-3-55 0 0,186-127 760 0 0,-143 100-681 0 0,-41 78-127 0 0,5 130 141 0 0,-10 32-25 0 0,-8-193-61 0 0,-1 1 0 0 0,0-1 0 0 0,-1 0 0 0 0,-1-1-1 0 0,0 1 1 0 0,-1-1 0 0 0,0 1 0 0 0,-1-1-1 0 0,-1-1 1 0 0,0 1 0 0 0,-1-1 0 0 0,0-1 0 0 0,0 1-1 0 0,-2-1 1 0 0,1-1 0 0 0,-1 0 0 0 0,-1 0 0 0 0,0-1-1 0 0,0 0 1 0 0,-1-1 0 0 0,0 0 0 0 0,0-1-1 0 0,-5 2-6 0 0,11-6 7 0 0,1-1-1 0 0,-1 1 1 0 0,1-1-1 0 0,-1 0 1 0 0,0-1-1 0 0,0 0 1 0 0,0 0-1 0 0,0 0 1 0 0,0 0-1 0 0,0-1 1 0 0,0 0-1 0 0,0 0 1 0 0,0-1-1 0 0,0 0-6 0 0,-1-46-67 0 0,64-87 39 0 0,181-342-2099 0 0,-211 412-837 0 0,-19 36-6709 0 0,-6 23-2516 0 0</inkml:trace>
  <inkml:trace contextRef="#ctx0" brushRef="#br0" timeOffset="193427.261">15517 987 13339 0 0,'0'0'1486'0'0,"0"0"-236"0"0,0 0-56 0 0,0 0 1 0 0,0 0-36 0 0,0 0-115 0 0,0 0-141 0 0,0 0-116 0 0,0 0-103 0 0,0 0-111 0 0,0 0-89 0 0,0 0-65 0 0,-3 0-39 0 0,1 0-304 0 0,0 1-1 0 0,0-1 0 0 0,0 1 0 0 0,0-1 0 0 0,0 1 0 0 0,0 0 1 0 0,0 0-1 0 0,0 0 0 0 0,0 0 0 0 0,1 0 0 0 0,-1 0 1 0 0,0 0-1 0 0,1 1 0 0 0,-1-1 0 0 0,1 0 0 0 0,-1 1 1 0 0,1 0-1 0 0,0-1 0 0 0,0 1 0 0 0,-1 0 0 0 0,1-1 0 0 0,0 1 1 0 0,1 0-1 0 0,-1 0 0 0 0,0 0 0 0 0,1 0 0 0 0,-1 0 1 0 0,1 0-1 0 0,-1 1-75 0 0,-5 20 210 0 0,2-1 0 0 0,0 1 0 0 0,2 0 0 0 0,0 1 0 0 0,1-1 0 0 0,2 0 1 0 0,0 0-1 0 0,2 1 0 0 0,1 3-210 0 0,6 198 313 0 0,-11-156-213 0 0,1-68-78 0 0,0-1 20 0 0,11-8 250 0 0,89-95-102 0 0,10 37-178 0 0,-109 66-11 0 0,1-1 0 0 0,-1 0 0 0 0,0 1 0 0 0,0-1 0 0 0,0 1 0 0 0,1-1 0 0 0,-1 1 0 0 0,0 0 0 0 0,1-1 1 0 0,-1 1-1 0 0,0 0 0 0 0,0 0 0 0 0,1 0 0 0 0,-1 0 0 0 0,0 0 0 0 0,1 0 0 0 0,-1 0 0 0 0,0 0 0 0 0,1 1 0 0 0,-1-1 0 0 0,0 0 1 0 0,0 1-1 0 0,1-1 0 0 0,-1 1 0 0 0,0 0 0 0 0,0-1 0 0 0,0 1 0 0 0,0 0 0 0 0,0 0 0 0 0,1-1 0 0 0,-2 1 0 0 0,1 0 0 0 0,0 0 1 0 0,0 0-1 0 0,0 0 0 0 0,0 1 0 0 0,-1-1 0 0 0,1 0 0 0 0,0 0 0 0 0,-1 0 0 0 0,1 0 0 0 0,-1 1 0 0 0,1-1 0 0 0,-1 0 0 0 0,0 1 0 0 0,0-1 1 0 0,1 1-2 0 0,1 74 86 0 0,-3-54-69 0 0,1-10-124 0 0,-1-11 47 0 0,0 0 0 0 0,1 1 0 0 0,0-1 0 0 0,-1 1-1 0 0,1-1 1 0 0,0 1 0 0 0,-1-1 0 0 0,1 1 0 0 0,0-1-1 0 0,0 1 1 0 0,0-1 0 0 0,1 1 0 0 0,-1-1-1 0 0,0 1 1 0 0,0-1 0 0 0,1 0 0 0 0,-1 1 0 0 0,1-1-1 0 0,-1 1 1 0 0,1-1 0 0 0,0 0 0 0 0,0 1-1 0 0,-1-1 1 0 0,1 0 0 0 0,0 0 0 0 0,0 0 0 0 0,0 0-1 0 0,0 1 1 0 0,0-2 0 0 0,1 1 0 0 0,-1 0 0 0 0,0 0-1 0 0,0 0 1 0 0,1 0 0 0 0,-1-1 0 0 0,0 1-1 0 0,1 0 1 0 0,0-1 60 0 0,7 0-1817 0 0,-2 0-4286 0 0,-3 0-5874 0 0</inkml:trace>
  <inkml:trace contextRef="#ctx0" brushRef="#br0" timeOffset="210062.251">16285 1399 0 0 0,'0'0'604'0'0,"0"0"760"0"0,0 0 231 0 0,0 0 54 0 0,0 0-1 0 0,0 0-89 0 0,0 0-43 0 0,0 0 11 0 0,0 0-17 0 0,2 3-50 0 0,25 75 4005 0 0,-24 58-3349 0 0,-4-121-1976 0 0,0 7 38 0 0,-1-1-1 0 0,0 1 1 0 0,-2-1 0 0 0,-1 0 0 0 0,0 0 0 0 0,-2 0 0 0 0,0-1 0 0 0,-9 17-178 0 0,16-37 29 0 0,0 1 0 0 0,0-1 0 0 0,-1 0 0 0 0,1 1 0 0 0,0-1 0 0 0,0 0 0 0 0,-1 1 0 0 0,1-1 0 0 0,0 0 0 0 0,-1 1 0 0 0,1-1 0 0 0,0 0 0 0 0,-1 0 0 0 0,1 1 0 0 0,0-1 0 0 0,-1 0 0 0 0,1 0 0 0 0,0 0 0 0 0,-1 1 0 0 0,1-1 0 0 0,-1 0 0 0 0,1 0 0 0 0,0 0 0 0 0,-1 0 0 0 0,1 0 0 0 0,-1 0 0 0 0,1 0 0 0 0,-1 0 0 0 0,1 0 0 0 0,0 0 0 0 0,-1 0 0 0 0,1 0 0 0 0,-1 0 0 0 0,1 0 0 0 0,-1 0 0 0 0,1-1 0 0 0,0 1 0 0 0,-1 0 0 0 0,1 0 0 0 0,0 0 0 0 0,-1-1 0 0 0,1 1 0 0 0,0 0 0 0 0,-1 0 0 0 0,1-1 0 0 0,0 1 0 0 0,-1 0 0 0 0,1-1 0 0 0,0 1 0 0 0,0 0 0 0 0,-1-1 0 0 0,1 1 0 0 0,0 0 0 0 0,0-1 0 0 0,0 1 0 0 0,0-1 0 0 0,-1 1 0 0 0,1-1 0 0 0,0 1 0 0 0,0 0 0 0 0,0-1 0 0 0,0 1 0 0 0,0-1 0 0 0,0 1 0 0 0,0-1-29 0 0,-10-27 293 0 0,11 5-259 0 0,0-1 0 0 0,2 2 1 0 0,1-1-1 0 0,1 0 1 0 0,1 1-1 0 0,0 0 1 0 0,2 0-1 0 0,1 0 0 0 0,0 1 1 0 0,2 1-1 0 0,10-16-34 0 0,-9 7 12 0 0,1 1 0 0 0,2 1 0 0 0,1 0 0 0 0,1 1 0 0 0,1 1 0 0 0,1 1 0 0 0,1 0 0 0 0,1 1 0 0 0,1 2 0 0 0,1 0 0 0 0,1 1 0 0 0,1 1 0 0 0,1 2 0 0 0,9-4-12 0 0,-34 20 2 0 0,0 0 0 0 0,0 1 0 0 0,0-1 0 0 0,1 1 0 0 0,-1-1 0 0 0,0 1 0 0 0,0 0 0 0 0,1-1 0 0 0,-1 1 0 0 0,0 0 0 0 0,1 0 0 0 0,-1 0 0 0 0,0 0 1 0 0,1 0-1 0 0,-1 0 0 0 0,0 0 0 0 0,1 1 0 0 0,-1-1 0 0 0,0 0 0 0 0,0 1 0 0 0,1-1 0 0 0,-1 1 0 0 0,0-1 0 0 0,0 1 0 0 0,0 0 0 0 0,1-1 0 0 0,-1 1 0 0 0,0 0 0 0 0,0 0 0 0 0,0 0 0 0 0,0 0 0 0 0,-1 0 0 0 0,1 0 0 0 0,0 0 0 0 0,0 0 0 0 0,0 0 0 0 0,-1 0 0 0 0,1 0 0 0 0,-1 1 0 0 0,1-1 0 0 0,-1 0 0 0 0,1 0 0 0 0,-1 1 0 0 0,0 0-2 0 0,7 63 291 0 0,-7-64-281 0 0,-2 16 49 0 0,-1 0 1 0 0,-1 0-1 0 0,-1 0 0 0 0,0 0 1 0 0,-1-1-1 0 0,0 0 1 0 0,-2-1-1 0 0,0 1 0 0 0,-10 13-59 0 0,-81 99 493 0 0,99-126-508 0 0,-1-1 1 0 0,1 0-1 0 0,-1 0 1 0 0,1 1-1 0 0,-1-1 1 0 0,1 0 0 0 0,-1 0-1 0 0,0 0 1 0 0,0 0-1 0 0,1 0 1 0 0,-1 0-1 0 0,0 0 1 0 0,0 0-1 0 0,0 0 1 0 0,0 0 0 0 0,0 0-1 0 0,-1 0 1 0 0,1-1-1 0 0,0 1 1 0 0,0-1-1 0 0,0 1 1 0 0,-1-1-1 0 0,1 1 1 0 0,0-1 0 0 0,0 1-1 0 0,-1-1 1 0 0,1 0-1 0 0,0 0 1 0 0,-1 0-1 0 0,1 0 1 0 0,0 0 0 0 0,-1 0-1 0 0,1 0 1 0 0,0 0-1 0 0,-1-1 1 0 0,1 1-1 0 0,0 0 1 0 0,-1-1-1 0 0,1 1 1 0 0,0-1 0 0 0,0 1-1 0 0,-1-1 1 0 0,1 0-1 0 0,0 1 1 0 0,0-1-1 0 0,0 0 1 0 0,0 0 0 0 0,0 0-1 0 0,0 0 1 0 0,0 0-1 0 0,1 0 1 0 0,-1 0 14 0 0,4-60-3569 0 0,3 41-786 0 0,2-1-4594 0 0,-5 14-1144 0 0</inkml:trace>
  <inkml:trace contextRef="#ctx0" brushRef="#br0" timeOffset="210978.674">17171 1300 8002 0 0,'0'0'1879'0'0,"0"0"-219"0"0,0 0-13 0 0,0 0-9 0 0,0 0-134 0 0,0 0-198 0 0,0 0-225 0 0,0 0-176 0 0,0 0-113 0 0,0 0-111 0 0,0 0-57 0 0,-32 11-66 0 0,-100 36-51 0 0,53-3 482 0 0,64-28-722 0 0,8-10-145 0 0,1-2-84 0 0,1-1-1 0 0,0 1 0 0 0,0 0 1 0 0,1 0-1 0 0,-1 1 0 0 0,1-1 1 0 0,0 1-1 0 0,0 0 1 0 0,1 0-1 0 0,-1 0 0 0 0,1 1 1 0 0,0-1-1 0 0,0 1 0 0 0,1 0 1 0 0,0-1-1 0 0,0 1 0 0 0,0 0 1 0 0,1 1-1 0 0,0-1 0 0 0,0 0 1 0 0,0 0-1 0 0,1 0 0 0 0,0 4-37 0 0,2-7 23 0 0,1-1-1 0 0,-1 0 1 0 0,0 0 0 0 0,1 0-1 0 0,-1 0 1 0 0,1 0-1 0 0,0-1 1 0 0,-1 1-1 0 0,1-1 1 0 0,0 0-1 0 0,0 1 1 0 0,0-1 0 0 0,0-1-1 0 0,0 1 1 0 0,0 0-1 0 0,1-1 1 0 0,-1 1-1 0 0,0-1 1 0 0,0 0-1 0 0,0 0 1 0 0,0-1 0 0 0,1 1-1 0 0,-1-1 1 0 0,3 0-23 0 0,3 1 82 0 0,10-3-12 0 0,-1-1 0 0 0,1 0 0 0 0,-1-2 0 0 0,1 0 0 0 0,-2-1 0 0 0,1-1 0 0 0,-1 0 0 0 0,0-2 0 0 0,-1 0 0 0 0,0 0 0 0 0,0-2 0 0 0,-1 0 0 0 0,-1 0 0 0 0,8-10-70 0 0,16-10 89 0 0,40-37 53 0 0,-77 68-152 0 0,-1 1-8 0 0,0 0-6 0 0,-6 140 80 0 0,6-136-46 0 0,0 1-1 0 0,1-1 1 0 0,-1 1-1 0 0,1-1 0 0 0,0 0 1 0 0,0 1-1 0 0,1-1 0 0 0,-1 0 1 0 0,1 0-1 0 0,0 0 0 0 0,0 0 1 0 0,0 0-1 0 0,1 0 1 0 0,-1 0-1 0 0,1-1 0 0 0,0 1 1 0 0,0-1-1 0 0,0 0 0 0 0,1 0 1 0 0,-1 0-1 0 0,1 0 1 0 0,-1-1-1 0 0,1 1 0 0 0,0-1 1 0 0,0 0-1 0 0,0 0 0 0 0,0-1 1 0 0,0 1-1 0 0,1-1 1 0 0,-1 0-1 0 0,0 0 0 0 0,1 0 1 0 0,-1 0-1 0 0,1-1 0 0 0,-1 0 1 0 0,1 0-1 0 0,-1 0 0 0 0,3-1-9 0 0,4 0 72 0 0,1-2 0 0 0,-1 1 0 0 0,1-2-1 0 0,-1 1 1 0 0,0-2 0 0 0,0 1-1 0 0,-1-1 1 0 0,1-1 0 0 0,-1 0 0 0 0,0-1-1 0 0,-1 0 1 0 0,0 0 0 0 0,6-6-72 0 0,0-2 88 0 0,-2 1 1 0 0,0-2-1 0 0,-1 0 1 0 0,-1 0-1 0 0,0-1 0 0 0,-1-1 1 0 0,-1 1-1 0 0,4-13-88 0 0,-1 7 40 0 0,7-13-6 0 0,-1-2 0 0 0,-1 0 0 0 0,-2-1 0 0 0,-2 0 1 0 0,-2-1-1 0 0,-1-1 0 0 0,-2 1 0 0 0,-2-1 1 0 0,0-29-35 0 0,-6 69 5 0 0,1 0 1 0 0,0 0 0 0 0,-1 0-1 0 0,0 0 1 0 0,1 0 0 0 0,-1-1 0 0 0,0 1-1 0 0,1 0 1 0 0,-1 0 0 0 0,0-1-1 0 0,0 1 1 0 0,0 0 0 0 0,0 0-1 0 0,0-1 1 0 0,-1 1 0 0 0,1 0 0 0 0,0 0-1 0 0,-1-1 1 0 0,1 1 0 0 0,0 0-1 0 0,-1 0 1 0 0,1 0 0 0 0,-1 0 0 0 0,0 0-1 0 0,1 0 1 0 0,-1 0 0 0 0,0 0-1 0 0,0 0 1 0 0,0 0 0 0 0,0 0-1 0 0,1 0 1 0 0,-1 0 0 0 0,0 0 0 0 0,-1 1-1 0 0,1-1 1 0 0,0 0 0 0 0,0 1-1 0 0,0-1 1 0 0,0 1 0 0 0,0 0 0 0 0,-1-1-1 0 0,1 1 1 0 0,0 0 0 0 0,0-1-1 0 0,0 1 1 0 0,-1 0 0 0 0,1 0 0 0 0,0 0-1 0 0,-1 0 1 0 0,1 0 0 0 0,0 1-1 0 0,0-1 1 0 0,0 0 0 0 0,-1 1-1 0 0,1-1 1 0 0,0 0 0 0 0,0 1 0 0 0,0-1-1 0 0,0 1 1 0 0,0 0 0 0 0,-1 0-6 0 0,-8 14 8 0 0,0 0-1 0 0,2 0 1 0 0,0 1 0 0 0,1 0 0 0 0,0 1 0 0 0,1 0 0 0 0,1 0 0 0 0,1 0 0 0 0,0 0 0 0 0,2 1 0 0 0,-1-1 0 0 0,2 1 0 0 0,1 0-1 0 0,0-1 1 0 0,1 1 0 0 0,3 15-8 0 0,48 127 186 0 0,-41-137-171 0 0,-2 1 1 0 0,0 0-1 0 0,-2 1 1 0 0,0-1 0 0 0,-2 1-1 0 0,1 13-15 0 0,-2 10 75 0 0,-4-48-101 0 0,0 0-6 0 0,0 0-1 0 0,-5-73-5064 0 0,5 70 4793 0 0,0-24-3216 0 0,0 9-2103 0 0,0 7-3461 0 0</inkml:trace>
  <inkml:trace contextRef="#ctx0" brushRef="#br0" timeOffset="211234.123">17533 1138 7794 0 0,'0'0'2886'0'0,"0"0"-427"0"0,0 0-237 0 0,0 0-119 0 0,0 0-251 0 0,0 0-374 0 0,0 0-411 0 0,0 0-311 0 0,0 0-244 0 0,0 0-116 0 0,0 0 12 0 0,0 0 20 0 0,0 0 54 0 0,10 2 23 0 0,159 14 1346 0 0,-132-15-2095 0 0,1-2-1 0 0,0-2 0 0 0,-1-1 1 0 0,0-2-1 0 0,25-8 245 0 0,-22-8-3278 0 0,-16 4-4491 0 0,-22 17 6764 0 0,7-4-10262 0 0</inkml:trace>
  <inkml:trace contextRef="#ctx0" brushRef="#br0" timeOffset="214351.145">18356 1226 0 0 0,'0'0'659'0'0,"0"0"517"0"0,0 0 116 0 0,0 0 39 0 0,0 0 82 0 0,0 0 36 0 0,0 0 0 0 0,0 0-14 0 0,0 0-29 0 0,0 0-7 0 0,0 0-18 0 0,4-2-74 0 0,12-5-118 0 0,-12-24 4907 0 0,-6 28-5955 0 0,0 0 1 0 0,0 0-1 0 0,0 0 0 0 0,-1 0 0 0 0,1 1 0 0 0,-1-1 0 0 0,1 1 1 0 0,-1 0-1 0 0,0 0 0 0 0,0 0 0 0 0,0 0 0 0 0,0 0 0 0 0,-1 1 0 0 0,1-1 1 0 0,0 1-1 0 0,-1 0 0 0 0,1 0 0 0 0,0 0 0 0 0,-1 1 0 0 0,1-1 1 0 0,-1 1-1 0 0,0 0 0 0 0,1 0 0 0 0,-1 0 0 0 0,1 0 0 0 0,-1 0 1 0 0,1 1-1 0 0,-1 0 0 0 0,0 0-141 0 0,-1-1 118 0 0,-9 2-24 0 0,1 0 1 0 0,-1 2-1 0 0,1-1 1 0 0,0 2-1 0 0,0-1 1 0 0,0 2 0 0 0,0 0-1 0 0,1 0 1 0 0,0 2-1 0 0,-6 4-94 0 0,3-3 87 0 0,11-6-65 0 0,-1 1 0 0 0,1 0 0 0 0,1 0 0 0 0,-1 0-1 0 0,0 0 1 0 0,1 0 0 0 0,0 1 0 0 0,0 0 0 0 0,0-1 0 0 0,1 1 0 0 0,-1 0-1 0 0,1 0 1 0 0,1 1 0 0 0,-1-1 0 0 0,1 0 0 0 0,-1 1 0 0 0,2-1 0 0 0,-1 1 0 0 0,0-1-1 0 0,1 1 1 0 0,0-1 0 0 0,1 1 0 0 0,-1-1 0 0 0,1 1 0 0 0,0 0-22 0 0,1 1 54 0 0,0 0-1 0 0,1 0 1 0 0,0-1 0 0 0,0 1 0 0 0,0-1 0 0 0,1 0 0 0 0,0 1-1 0 0,0-2 1 0 0,1 1 0 0 0,0 0 0 0 0,-1-1 0 0 0,2 0 0 0 0,-1 0-1 0 0,1-1 1 0 0,0 1 0 0 0,0-1 0 0 0,0 0 0 0 0,0-1 0 0 0,0 0-1 0 0,1 0 1 0 0,0 0 0 0 0,2 0-54 0 0,4 1 81 0 0,-1-1 0 0 0,1-1 0 0 0,0 0 0 0 0,0-1 1 0 0,0 0-1 0 0,0-1 0 0 0,0-1 0 0 0,-1 0 0 0 0,1 0 0 0 0,0-2 0 0 0,0 1 0 0 0,-1-2 0 0 0,1 1 0 0 0,-1-2 1 0 0,0 0-1 0 0,2-1-81 0 0,-12-2-881 0 0,-9 5-3273 0 0,7 3 1434 0 0,0 0-3546 0 0,0 0-6015 0 0</inkml:trace>
  <inkml:trace contextRef="#ctx0" brushRef="#br0" timeOffset="-214164.184">18704 825 8586 0 0,'0'0'1968'0'0,"0"0"-213"0"0,0 0-122 0 0,0 0 3 0 0,0 0-98 0 0,0 0-227 0 0,0 0-278 0 0,0 0-227 0 0,0 0-133 0 0,0 0-93 0 0,0 0-40 0 0,0 0-21 0 0,0 0-41 0 0,-3 7-8 0 0,-9 23-30 0 0,9 25 3860 0 0,-3 368-2119 0 0,-5-243-2101 0 0,11-179-88 0 0,0-1 4 0 0,0 0 22 0 0,0 0 28 0 0,0 0-9 0 0,0 0 6 0 0,42-41 250 0 0,82-69-161 0 0,-51 81-155 0 0,-34 28 69 0 0,-12 50 18 0 0,-21 68 242 0 0,-6-59-188 0 0,0-57-122 0 0,7 0-493 0 0,3 1-1618 0 0,-1-1-4203 0 0,-5-1-6037 0 0</inkml:trace>
  <inkml:trace contextRef="#ctx0" brushRef="#br0" timeOffset="-212504.624">18465 2485 1656 0 0,'0'0'3286'0'0,"0"0"-1172"0"0,0 0-311 0 0,0 0 74 0 0,0 0 64 0 0,0 0-54 0 0,0 0-238 0 0,0 0-288 0 0,0 0-298 0 0,0 0-231 0 0,0 0-142 0 0,8-8 355 0 0,-6 5 2068 0 0,8 33-1586 0 0,-7-13-1319 0 0,-1 0 1 0 0,0 0-1 0 0,-1 0 0 0 0,-1 0 0 0 0,-1 0 0 0 0,0 0 0 0 0,-1 0 1 0 0,-1 0-1 0 0,0-1 0 0 0,-2 1 0 0 0,0-1-208 0 0,-67 186 395 0 0,55-105-257 0 0,47-97 352 0 0,72-34-1 0 0,-59 15-382 0 0,-35 16-93 0 0,2-1 9 0 0,-1-1-1 0 0,1 2 1 0 0,0-1 0 0 0,0 1 0 0 0,1 1-1 0 0,-1 0 1 0 0,0 1 0 0 0,1 0 0 0 0,0 0-1 0 0,-1 1 1 0 0,1 0 0 0 0,1 1-23 0 0,39 32 49 0 0,-39-29-194 0 0,-21-9-1902 0 0,6 3-977 0 0,2 1-3694 0 0,1 1-5708 0 0</inkml:trace>
  <inkml:trace contextRef="#ctx0" brushRef="#br0" timeOffset="-212049.289">18930 2824 8610 0 0,'0'0'1874'0'0,"0"0"-129"0"0,0 0 58 0 0,0 0-49 0 0,0 0-190 0 0,0 0-278 0 0,0 0-331 0 0,0 0-199 0 0,0 0-107 0 0,0 0-43 0 0,0 0 9 0 0,0 0-16 0 0,-31 37 2652 0 0,26-29-3151 0 0,1-1 0 0 0,1 1 0 0 0,-1 0 0 0 0,1 1 0 0 0,1-1 0 0 0,-1 1 0 0 0,1-1 0 0 0,1 1 0 0 0,0 0 0 0 0,0-1 0 0 0,1 1 0 0 0,0 5-100 0 0,1-12 27 0 0,1 1 1 0 0,-1-1-1 0 0,1 0 0 0 0,0 0 0 0 0,0 1 1 0 0,0-2-1 0 0,0 1 0 0 0,0 0 0 0 0,1 0 1 0 0,-1-1-1 0 0,0 1 0 0 0,1-1 0 0 0,-1 0 1 0 0,1 1-1 0 0,0-1 0 0 0,-1 0 0 0 0,1-1 1 0 0,0 1-1 0 0,-1 0 0 0 0,1-1 0 0 0,0 0 1 0 0,0 1-1 0 0,0-1 0 0 0,0 0 0 0 0,-1-1 0 0 0,1 1 1 0 0,0 0-1 0 0,0-1 0 0 0,-1 1 0 0 0,2-1-27 0 0,2 1 77 0 0,6-2 20 0 0,1-1 1 0 0,0 0-1 0 0,-1 0 1 0 0,0-1 0 0 0,0-1-1 0 0,0 0 1 0 0,0-1 0 0 0,-1 0-1 0 0,0-1 1 0 0,0 0-1 0 0,-1 0 1 0 0,0-1 0 0 0,0-1-1 0 0,-1 0 1 0 0,0 0-1 0 0,3-5-97 0 0,-9 12 16 0 0,0 0-1 0 0,0 0 0 0 0,-1-1 0 0 0,0 1 1 0 0,1-1-1 0 0,-1 0 0 0 0,0 1 0 0 0,0-1 1 0 0,0 0-1 0 0,-1 0 0 0 0,1 0 0 0 0,-1-1 1 0 0,0 1-1 0 0,0 0 0 0 0,0-1 0 0 0,0 1 1 0 0,0 0-1 0 0,-1-1 0 0 0,1 1 0 0 0,-1-1 1 0 0,0 1-1 0 0,0-1 0 0 0,0 1 1 0 0,-1-1-1 0 0,1 1 0 0 0,-1 0 0 0 0,0-1 1 0 0,0 1-1 0 0,0 0 0 0 0,0-1 0 0 0,-1 1 1 0 0,1 0-1 0 0,-1 0 0 0 0,-2-3-15 0 0,-4 3-181 0 0,0 0 0 0 0,0 0 0 0 0,-1 1-1 0 0,0 0 1 0 0,1 0 0 0 0,-1 1 0 0 0,0 0 0 0 0,0 1-1 0 0,1 0 1 0 0,-1 0 0 0 0,0 1 0 0 0,0 0 0 0 0,1 1-1 0 0,-1 0 1 0 0,1 0 0 0 0,-1 1 0 0 0,1 0 0 0 0,0 0 0 0 0,0 1-1 0 0,0 0 1 0 0,0 0 0 0 0,-2 3 181 0 0,-20 13-4918 0 0,22-15 1077 0 0,-4 3-8430 0 0</inkml:trace>
  <inkml:trace contextRef="#ctx0" brushRef="#br1" timeOffset="-99623.718">5571 6955 0 0 0,'0'0'507'0'0,"0"0"-160"0"0,0 0-342 0 0,0 0-136 0 0,0 0 115 0 0,0 0 228 0 0,0 0 235 0 0,0 0 128 0 0,0 0 60 0 0,0 0 19 0 0,0 0-8 0 0,13 0 22 0 0,97-4 1298 0 0,229-13 3184 0 0,169 9-3732 0 0,419 4-691 0 0,-48 3 1134 0 0,-406 5-1582 0 0,123-29 436 0 0,241-8 250 0 0,-613 18-719 0 0,34 21-175 0 0,-170 2-15 0 0,27 0-16 0 0,215-4 290 0 0,-119-29 109 0 0,9 6-280 0 0,136 26-61 0 0,257-33 301 0 0,-249 23-436 0 0,105-9 66 0 0,234-32-77 0 0,-316 19 119 0 0,120 13-28 0 0,124 1 97 0 0,-84 8-80 0 0,217-1-15 0 0,267 0 4 0 0,-429 19-22 0 0,-177-11 9 0 0,12-1 28 0 0,33 5-17 0 0,463-8 46 0 0,-255-19 183 0 0,39-2 196 0 0,239 17 466 0 0,-729-10-160 0 0,-190 13 978 0 0,-37 1-1763 0 0,21-4 275 0 0,76-6 120 0 0,109 6-261 0 0,-96 0-6 0 0,0-4 127 0 0,82 5-160 0 0,-172-1-61 0 0,-20 2-2861 0 0,-12 0-5596 0 0,10 2-2968 0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 7082 0 0,'0'0'2647'0'0,"0"0"-1574"0"0,0 0-774 0 0,0 0-107 0 0,0 0 372 0 0,0 0 508 0 0,0 0 327 0 0,0 0 66 0 0,0 0-220 0 0,0 0-324 0 0,0 0-227 0 0,0 13-103 0 0,3 45-45 0 0,-29 58 1497 0 0,13-78-1623 0 0,-30 82 290 0 0,-5-1 1 0 0,-6-2-1 0 0,-10 7-710 0 0,20-37 191 0 0,-66 97 94 0 0,106-178-223 0 0,-5 7-21 0 0,11-19 657 0 0,318-630 312 0 0,-283 565-959 0 0,2 0 0 0 0,4 3 0 0 0,6-4-51 0 0,-49 72 4 0 0,0-1-1 0 0,0 0 1 0 0,1 1-1 0 0,-1-1 1 0 0,0 1-1 0 0,0-1 1 0 0,1 1 0 0 0,-1-1-1 0 0,0 1 1 0 0,1-1-1 0 0,-1 1 1 0 0,0-1-1 0 0,1 1 1 0 0,-1-1-1 0 0,1 1 1 0 0,-1-1-1 0 0,1 1 1 0 0,-1 0-1 0 0,1-1 1 0 0,-1 1-1 0 0,1 0 1 0 0,-1 0-1 0 0,1-1 1 0 0,0 1-1 0 0,-1 0 1 0 0,1 0-1 0 0,-1 0 1 0 0,1 0-1 0 0,0 0 1 0 0,-1 0-1 0 0,1-1 1 0 0,-1 1-1 0 0,1 1 1 0 0,0-1-1 0 0,-1 0 1 0 0,1 0-1 0 0,-1 0 1 0 0,1 0 0 0 0,0 0-1 0 0,-1 1 1 0 0,1-1-1 0 0,-1 0 1 0 0,1 0-1 0 0,-1 1 1 0 0,1-1-1 0 0,-1 0 1 0 0,1 1-1 0 0,-1-1 1 0 0,1 1-1 0 0,-1-1 1 0 0,0 0-1 0 0,1 1 1 0 0,-1-1-1 0 0,1 1 1 0 0,-1-1-1 0 0,0 1 1 0 0,0-1-1 0 0,1 1 1 0 0,-1 0-1 0 0,0-1 1 0 0,0 1-1 0 0,0-1 1 0 0,1 1-1 0 0,-1 0 1 0 0,0-1-1 0 0,0 1 1 0 0,0-1-1 0 0,0 1 1 0 0,0 0-4 0 0,6 47 360 0 0,-9 62 69 0 0,-4 0 1 0 0,-5 0-1 0 0,-22 84-429 0 0,34-190 4 0 0,-12 129-12 0 0,37-138-68 0 0,31-77 120 0 0,-3-1 0 0 0,-3-3-1 0 0,29-74-43 0 0,-37 72-8 0 0,-15 25 28 0 0,4 1 0 0 0,3 2 0 0 0,30-41-20 0 0,-59 138 31 0 0,-17 176 336 0 0,2 79-27 0 0,30-148-210 0 0,-6-119-1763 0 0,-6-26-3436 0 0,1-3-5262 0 0,-7 3-1626 0 0</inkml:trace>
  <inkml:trace contextRef="#ctx0" brushRef="#br0" timeOffset="463.564">1453 408 12963 0 0,'0'0'2235'0'0,"0"0"-587"0"0,0 0-351 0 0,0 0-83 0 0,0 0-53 0 0,0 0-126 0 0,0 0-155 0 0,0 0-139 0 0,0 0-151 0 0,0 0-82 0 0,0 0-71 0 0,0 0-49 0 0,0 0-26 0 0,-34 17-23 0 0,-107 56-46 0 0,69-15 140 0 0,64-52-394 0 0,1 1-1 0 0,0 0 0 0 0,0 0 1 0 0,0 0-1 0 0,1 1 0 0 0,0 1 1 0 0,0-1-1 0 0,1 1 0 0 0,0-1 1 0 0,1 2-1 0 0,0-1 0 0 0,0 0 1 0 0,1 1-1 0 0,0-1 0 0 0,1 1 1 0 0,0 0-1 0 0,0 0 0 0 0,1 0 0 0 0,1 6-38 0 0,2-12 13 0 0,0-1 0 0 0,1 0-1 0 0,-1 0 1 0 0,1 0 0 0 0,0-1 0 0 0,0 1-1 0 0,0-1 1 0 0,0 1 0 0 0,0-1-1 0 0,0 0 1 0 0,1 0 0 0 0,-1 0-1 0 0,1-1 1 0 0,-1 1 0 0 0,1-1-1 0 0,0 0 1 0 0,0 0 0 0 0,0 0-1 0 0,-1 0 1 0 0,1-1 0 0 0,0 0-1 0 0,0 0 1 0 0,0 0 0 0 0,0 0-1 0 0,0 0 1 0 0,0-1 0 0 0,0 0-1 0 0,-1 1 1 0 0,1-1 0 0 0,2-1-13 0 0,8-3 47 0 0,1 0 0 0 0,-1 0 1 0 0,0-1-1 0 0,-1-1 1 0 0,0-1-1 0 0,0 1 1 0 0,0-2-1 0 0,-1 0 0 0 0,0-1 1 0 0,4-4-48 0 0,-5 5 23 0 0,172-176 330 0 0,-151 144-161 0 0,-46 68 81 0 0,-37 108-160 0 0,49-133-140 0 0,1 1 0 0 0,0-1 1 0 0,0 0-1 0 0,1 0 0 0 0,-1 0 1 0 0,0 0-1 0 0,1 1 0 0 0,-1-1 1 0 0,1 0-1 0 0,0 1 0 0 0,0-1 0 0 0,0 0 1 0 0,0 1-1 0 0,0-1 0 0 0,0 0 1 0 0,1 1-1 0 0,-1-1 0 0 0,1 0 0 0 0,-1 0 1 0 0,1 1-1 0 0,0-1 0 0 0,0 0 1 0 0,0 0-1 0 0,0 0 0 0 0,0 0 1 0 0,1 0-1 0 0,-1 0 0 0 0,1 0 0 0 0,-1-1 1 0 0,1 1-1 0 0,0 0 0 0 0,-1-1 1 0 0,1 1-1 0 0,0-1 0 0 0,0 0 1 0 0,0 0-1 0 0,0 0 0 0 0,0 0 0 0 0,0 0 1 0 0,1 0-1 0 0,-1 0 0 0 0,0 0 1 0 0,2-1 26 0 0,94-30-3849 0 0,-60 7-942 0 0,-10 6-2155 0 0,-14 6-4317 0 0</inkml:trace>
  <inkml:trace contextRef="#ctx0" brushRef="#br0" timeOffset="863.645">2086 368 8370 0 0,'0'0'4731'0'0,"0"0"-1923"0"0,0 0-943 0 0,0 0-319 0 0,0 0-191 0 0,0 0-192 0 0,0 0-184 0 0,0 0-164 0 0,0 0-131 0 0,0 0-100 0 0,0 0-72 0 0,0 0-89 0 0,0 0-60 0 0,-17 10-22 0 0,-53 30-44 0 0,-43 31 913 0 0,107-67-1203 0 0,0 1 0 0 0,0-1 0 0 0,0 1 0 0 0,1 0 0 0 0,-1 0 0 0 0,1 1 0 0 0,0-1 0 0 0,1 1 0 0 0,0 1 0 0 0,-1-1 0 0 0,2 0 0 0 0,-2 4-7 0 0,6-8-1 0 0,1 0-1 0 0,0 0 1 0 0,0-1-1 0 0,0 1 1 0 0,-1 0 0 0 0,2-1-1 0 0,-1 1 1 0 0,0-1 0 0 0,0 0-1 0 0,0 0 1 0 0,1 1-1 0 0,-1-2 1 0 0,0 1 0 0 0,1 0-1 0 0,-1 0 1 0 0,1-1-1 0 0,-1 1 1 0 0,1-1 0 0 0,-1 0-1 0 0,1 0 1 0 0,-1 0 0 0 0,1 0-1 0 0,-1 0 1 0 0,1-1-1 0 0,-1 1 2 0 0,106 11 52 0 0,-107-11-45 0 0,1 1 0 0 0,-1-1 0 0 0,1 1 0 0 0,-1 0 0 0 0,1-1 0 0 0,-1 1 0 0 0,0 0 0 0 0,1 0 1 0 0,-1 0-1 0 0,0 0 0 0 0,0 0 0 0 0,0 0 0 0 0,0 0 0 0 0,0 0 0 0 0,0 0 0 0 0,0 0 0 0 0,0 1 0 0 0,0-1 0 0 0,0 0 0 0 0,-1 1 0 0 0,1-1 0 0 0,0 1 0 0 0,-1-1 0 0 0,1 1 0 0 0,-1-1 0 0 0,0 1 0 0 0,0-1 0 0 0,1 1 0 0 0,-1-1 0 0 0,0 1 0 0 0,0-1 0 0 0,0 1 0 0 0,-1-1 0 0 0,1 1 0 0 0,0 0 0 0 0,0-1 0 0 0,-1 1 0 0 0,1-1 0 0 0,-1 0 0 0 0,0 1 0 0 0,1-1 0 0 0,-1 1 0 0 0,0 0-7 0 0,-40 53 285 0 0,31-46-287 0 0,0 0 0 0 0,0-1 0 0 0,-1 0 0 0 0,0-1 0 0 0,0 0 0 0 0,-1 0 0 0 0,1-1 0 0 0,-2-1 0 0 0,1 0 0 0 0,-7 1 2 0 0,19-7-131 0 0,-1 0 0 0 0,1 0 0 0 0,0 0 0 0 0,-1 0-1 0 0,1 0 1 0 0,0 0 0 0 0,0 0 0 0 0,0 0 0 0 0,0-1 0 0 0,0 1 0 0 0,0 0-1 0 0,0 0 1 0 0,1 0 0 0 0,-1 0 0 0 0,0 0 0 0 0,0 0 0 0 0,1 0 0 0 0,-1 0 0 0 0,1 0-1 0 0,-1 0 1 0 0,1 0 0 0 0,-1 0 0 0 0,1 0 0 0 0,0 0 0 0 0,0 0 0 0 0,-1 1-1 0 0,1-1 1 0 0,0 0 0 0 0,0 0 0 0 0,0 1 0 0 0,0-1 0 0 0,-1 1 0 0 0,2-1 131 0 0,27-28-6339 0 0,-18 17-3259 0 0</inkml:trace>
  <inkml:trace contextRef="#ctx0" brushRef="#br0" timeOffset="1213.23">2462 290 12403 0 0,'0'0'3270'0'0,"0"0"-1261"0"0,0 0-436 0 0,0 0-38 0 0,0 0-80 0 0,0 0-143 0 0,0 0-189 0 0,0 0-216 0 0,0 0-198 0 0,0 0-137 0 0,-33 21-111 0 0,-103 62-117 0 0,65-36 229 0 0,70-46-572 0 0,0-1 0 0 0,0 0 0 0 0,0 1 0 0 0,0-1-1 0 0,0 1 1 0 0,0-1 0 0 0,1 1 0 0 0,-1-1 0 0 0,0 1 0 0 0,0-1 0 0 0,1 1-1 0 0,-1 0 1 0 0,0-1 0 0 0,1 1 0 0 0,-1 0 0 0 0,0 0 0 0 0,1 0 0 0 0,-1-1 0 0 0,1 1-1 0 0,0 0 1 0 0,-1 0 0 0 0,1 0 0 0 0,0 0 0 0 0,-1 0 0 0 0,1 0 0 0 0,0 0-1 0 0,0 0 1 0 0,0 0 0 0 0,0 0 0 0 0,0 0 0 0 0,0 0 0 0 0,0 0 0 0 0,0 0 0 0 0,0 0-1 0 0,0 0 1 0 0,1 0 0 0 0,-1-1 0 0 0,0 1 0 0 0,1 0 0 0 0,-1 0 0 0 0,1 0-1 0 0,-1 0 1 0 0,1 0 0 0 0,-1 0 0 0 0,1-1 0 0 0,-1 1 0 0 0,1 0 0 0 0,0-1 0 0 0,-1 1-1 0 0,1 0 1 0 0,0-1 0 0 0,0 1 0 0 0,0-1 0 0 0,-1 1 0 0 0,1-1 0 0 0,0 1-1 0 0,0-1 1 0 0,0 0 0 0 0,0 1 0 0 0,0-1 0 0 0,0 0 0 0 0,0 0 0 0 0,0 1-1 0 0,67 5-19 0 0,-61-6 24 0 0,0 0-1 0 0,1 0 0 0 0,-1 0 1 0 0,0 1-1 0 0,1 0 1 0 0,-1 0-1 0 0,0 1 1 0 0,0 0-1 0 0,0 0 1 0 0,0 1-1 0 0,0 0 0 0 0,2 1-4 0 0,-7-2 8 0 0,0-1-1 0 0,0 1 1 0 0,0 0-1 0 0,0 0 1 0 0,0 0-1 0 0,0 0 1 0 0,0 0-1 0 0,-1 0 1 0 0,1 0-1 0 0,-1 0 1 0 0,0 1-1 0 0,0-1 1 0 0,0 0-1 0 0,0 1 1 0 0,0-1-1 0 0,0 1 1 0 0,0 0-1 0 0,-1-1 1 0 0,0 1-1 0 0,1-1 1 0 0,-1 1-1 0 0,0 0 1 0 0,0-1-1 0 0,0 1 1 0 0,-1 0-1 0 0,1-1 1 0 0,-1 1-1 0 0,1-1 1 0 0,-1 1-1 0 0,0-1 1 0 0,0 1-1 0 0,0-1 1 0 0,0 1-1 0 0,0-1 1 0 0,-1 0-1 0 0,1 1 1 0 0,-1-1-1 0 0,0 0 1 0 0,1 0-1 0 0,-1 0 1 0 0,0-1-1 0 0,0 1 1 0 0,0 0-1 0 0,0-1 1 0 0,-1 1-8 0 0,-14 12 28 0 0,-2-2-1 0 0,0 1 1 0 0,-1-2 0 0 0,0-1-1 0 0,0 0 1 0 0,-1-2 0 0 0,0 0-1 0 0,-1-1 1 0 0,-19 3-28 0 0,19-9-807 0 0,17-2-9120 0 0,5-2-2444 0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8698 0 0,'0'0'3245'0'0,"0"0"-641"0"0,0 0-349 0 0,0 0-104 0 0,0 0-158 0 0,0 0-381 0 0,0 0-386 0 0,0 0-351 0 0,0 0-263 0 0,0 0-174 0 0,0 0-68 0 0,0 0-49 0 0,0 0-58 0 0,-6 15-23 0 0,-38 112 187 0 0,11 33-344 0 0,30-146 9 0 0,1-7-4623 0 0,8-17-931 0 0,-2 0-1422 0 0,0 2-3744 0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14435 0 0,'0'0'2473'0'0,"0"0"-705"0"0,0 0-416 0 0,0 0-31 0 0,0 0 55 0 0,0 0-112 0 0,0 0-440 0 0,0 0-464 0 0,0 0-272 0 0,0 0-128 0 0,0 0-48 0 0,0 0-24 0 0,0 0-24 0 0,0 0-216 0 0,-68 48-320 0 0,90-11-688 0 0,-2-8-2249 0 0,-9-10-9490 0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14979 0 0,'0'0'2278'0'0,"0"0"-387"0"0,0 0-221 0 0,0 0-203 0 0,0 0-242 0 0,0 0-263 0 0,0 0-241 0 0,0 0-235 0 0,0 0-149 0 0,0 0-90 0 0,0 0-66 0 0,0 0 3 0 0,-3-17-38 0 0,-6-58-45 0 0,26 17 48 0 0,70-68 65 0 0,-13 57-229 0 0,-21 54-304 0 0,-45 63 306 0 0,-8 47 304 0 0,1-93-230 0 0,1 0 0 0 0,-1 0 1 0 0,1 0-1 0 0,0 0 1 0 0,-1-1-1 0 0,1 1 0 0 0,0 0 1 0 0,0-1-1 0 0,0 1 0 0 0,0-1 1 0 0,0 0-1 0 0,1 0 0 0 0,-1 0 1 0 0,0 0-1 0 0,1 0 0 0 0,-1 0 1 0 0,0 0-1 0 0,1-1 0 0 0,-1 1 1 0 0,1-1-1 0 0,-1 0 0 0 0,1 0 1 0 0,-1 0-1 0 0,1 0 0 0 0,-1 0 1 0 0,1 0-1 0 0,-1-1 0 0 0,1 1 1 0 0,-1-1-1 0 0,1 0 1 0 0,-1 0-1 0 0,0 0 0 0 0,1 0 1 0 0,-1 0-1 0 0,0 0 0 0 0,0 0 1 0 0,0-1-1 0 0,0 1 0 0 0,0-1 1 0 0,1 0-62 0 0,74-74 791 0 0,-69 67-539 0 0,-3 6-4092 0 0,-2 10-6343 0 0,-2-3-2560 0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7538 0 0,'0'0'2112'0'0,"0"0"-334"0"0,0 0-129 0 0,0 0 38 0 0,0 0 21 0 0,0 0-167 0 0,0 0-333 0 0,0 0-341 0 0,0 0-331 0 0,0 0-208 0 0,0 0-58 0 0,-5 3-26 0 0,-60 56 1800 0 0,65-58-1909 0 0,0-1-2 0 0,0 0 22 0 0,0 0 13 0 0,0 0 40 0 0,0 0 35 0 0,8-8 596 0 0,82-79 588 0 0,-118 119-279 0 0,28-32-1327 0 0,0 0-118 0 0,0 0-175 0 0,12-7-6410 0 0,-9 7-4820 0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130 148 3785 0 0,'0'0'2919'0'0,"0"0"-766"0"0,0 0-156 0 0,0 0 40 0 0,0 0-95 0 0,0 0-262 0 0,0 0-413 0 0,0 0-428 0 0,0 0-351 0 0,0 0-119 0 0,0 0 71 0 0,0 0 146 0 0,0 0 166 0 0,8 1 65 0 0,114-5 2004 0 0,-100-1-2542 0 0,-1 0 0 0 0,0-2 1 0 0,0 0-1 0 0,-1-1 0 0 0,0-1 0 0 0,0-1 0 0 0,-1-1 0 0 0,-1 0 1 0 0,10-8-280 0 0,2-33 1445 0 0,-42 70-1429 0 0,-6 27-23 0 0,2 1 0 0 0,2 1-1 0 0,2 0 1 0 0,3 0 0 0 0,1 1 0 0 0,2 0-1 0 0,3 1 1 0 0,2-1 0 0 0,3 24 7 0 0,-3-13 7 0 0,3-14-8 0 0,-1-1 0 0 0,-2 1-1 0 0,-3 0 1 0 0,-1-1-1 0 0,-2 0 1 0 0,-2 0-1 0 0,-2-1 1 0 0,-2 0 0 0 0,-2-1-1 0 0,-17 34 2 0 0,23-61 4 0 0,-1-1-1 0 0,0 0 1 0 0,-1 0-1 0 0,-1-1 1 0 0,0 0-1 0 0,-1-1 1 0 0,0-1-1 0 0,0 0 1 0 0,-2-1-1 0 0,1 0 1 0 0,-1-1-1 0 0,0-1 0 0 0,-1 0-3 0 0,13-7 2 0 0,0 1 0 0 0,-1-1 0 0 0,1 1 0 0 0,0-1 0 0 0,-1 0-1 0 0,1 0 1 0 0,0-1 0 0 0,-1 1 0 0 0,1-1 0 0 0,-1 1 0 0 0,0-1-1 0 0,1 0 1 0 0,-1-1 0 0 0,1 1 0 0 0,-1 0 0 0 0,1-1-1 0 0,-1 0 1 0 0,1 0 0 0 0,0 0 0 0 0,-1 0 0 0 0,1-1 0 0 0,0 1-1 0 0,0-1 1 0 0,0 0 0 0 0,0 0 0 0 0,0 0 0 0 0,0 0 0 0 0,1 0-1 0 0,-1-1 1 0 0,1 1 0 0 0,-1-1 0 0 0,1 0 0 0 0,0 1-1 0 0,0-1 1 0 0,0 0 0 0 0,0 0 0 0 0,1-1 0 0 0,-1 1 0 0 0,1 0-1 0 0,0 0 1 0 0,-1-4-2 0 0,-1-6 9 0 0,1 0 0 0 0,0 0 0 0 0,0-1 0 0 0,2 1 0 0 0,0-1 0 0 0,0 1 0 0 0,1 0 0 0 0,1-1 0 0 0,0 1 0 0 0,1 0 0 0 0,0 0 0 0 0,1 0 0 0 0,1 1 0 0 0,0-1 0 0 0,0 1 0 0 0,6-9-9 0 0,12-18 44 0 0,2 1 0 0 0,1 1 0 0 0,2 1 0 0 0,12-10-44 0 0,-8 11-13 0 0,1 2-1 0 0,2 1 0 0 0,1 2 1 0 0,21-12 13 0 0,-6 15-337 0 0,-27 24-2578 0 0,-16 6-3788 0 0,-3-3-4032 0 0</inkml:trace>
  <inkml:trace contextRef="#ctx0" brushRef="#br0" timeOffset="746.273">822 494 12355 0 0,'0'0'3106'0'0,"0"0"-1249"0"0,0 0-450 0 0,0 0-44 0 0,0 0-76 0 0,0 0-171 0 0,0 0-227 0 0,0 0-192 0 0,0 0-113 0 0,0 0-92 0 0,0 0-69 0 0,0 0-48 0 0,-34 12-70 0 0,-104 38-39 0 0,78-15 72 0 0,51-25-250 0 0,5-7-68 0 0,0 1-1 0 0,-1 0 0 0 0,1 0 0 0 0,1 1 0 0 0,-1-1 0 0 0,1 1 0 0 0,0-1 0 0 0,0 1 0 0 0,0 0 0 0 0,0 1 0 0 0,1-1 0 0 0,0 0 0 0 0,0 1 1 0 0,1-1-1 0 0,-1 1 0 0 0,1 0 0 0 0,1-1 0 0 0,-1 1 0 0 0,1 0 0 0 0,0-1 0 0 0,0 1 0 0 0,0 0 0 0 0,1 0-19 0 0,1-3 23 0 0,0 0-1 0 0,1 1 0 0 0,0-1 1 0 0,-1 0-1 0 0,1 0 0 0 0,0 0 1 0 0,1-1-1 0 0,-1 1 1 0 0,0-1-1 0 0,1 0 0 0 0,-1 0 1 0 0,1 0-1 0 0,0 0 1 0 0,0-1-1 0 0,-1 1 0 0 0,1-1 1 0 0,0 0-1 0 0,0 0 0 0 0,1 0 1 0 0,-1-1-1 0 0,0 0 1 0 0,0 1-1 0 0,0-1 0 0 0,0-1 1 0 0,0 1-1 0 0,0-1 0 0 0,0 1 1 0 0,0-1-1 0 0,0 0 1 0 0,0-1-1 0 0,0 1 0 0 0,1-1-22 0 0,15-3 67 0 0,-1-2 0 0 0,-1 0-1 0 0,1 0 1 0 0,-1-2 0 0 0,0 0-1 0 0,-1-1 1 0 0,0-1 0 0 0,0-1-1 0 0,-1 0 1 0 0,-1-1 0 0 0,0-1-1 0 0,-1 0 1 0 0,3-5-67 0 0,60-81 35 0 0,-82 122-293 0 0,1-10 258 0 0,0 0-1 0 0,1 0 1 0 0,0 1-1 0 0,1-1 0 0 0,0 1 1 0 0,1-1-1 0 0,1 1 0 0 0,0 0 1 0 0,2 11 0 0 0,-2-21 1 0 0,1 1 1 0 0,-1 0 0 0 0,1-1-1 0 0,0 1 1 0 0,0-1 0 0 0,1 1-1 0 0,-1-1 1 0 0,1 0 0 0 0,0 1-1 0 0,0-1 1 0 0,0 0 0 0 0,0 0-1 0 0,0 0 1 0 0,1 0 0 0 0,-1-1-1 0 0,1 1 1 0 0,0-1-1 0 0,0 1 1 0 0,0-1 0 0 0,0 0-1 0 0,0 0 1 0 0,0 0 0 0 0,1-1-1 0 0,-1 1 1 0 0,1-1 0 0 0,-1 0-1 0 0,1 0 1 0 0,-1 0 0 0 0,1 0-1 0 0,0-1 1 0 0,-1 1 0 0 0,1-1-1 0 0,0 0 1 0 0,-1 0-1 0 0,2 0-1 0 0,5-1 26 0 0,0 0 0 0 0,-1-1 0 0 0,1 0 0 0 0,-1-1 0 0 0,1 0 0 0 0,-1 0 0 0 0,0-1 0 0 0,0 0 0 0 0,0-1 0 0 0,-1 0 0 0 0,1 0 0 0 0,-1-1 0 0 0,0 0 0 0 0,-1 0-1 0 0,1-1 1 0 0,-1 0 0 0 0,-1 0 0 0 0,1-1-26 0 0,9-11 49 0 0,0-1 0 0 0,-2-1-1 0 0,0 0 1 0 0,-1-1 0 0 0,-1-1-1 0 0,4-12-48 0 0,13-65 136 0 0,-30 99-139 0 0,0-1-1 0 0,0 1 0 0 0,0 0 1 0 0,-1 1-1 0 0,1-1 0 0 0,0 0 0 0 0,-1 0 1 0 0,1 0-1 0 0,0 1 0 0 0,-1-1 1 0 0,1 1-1 0 0,-1-1 0 0 0,1 1 1 0 0,-1 0-1 0 0,1-1 0 0 0,-1 1 0 0 0,1 0 1 0 0,-1 0-1 0 0,1 0 0 0 0,-1 0 1 0 0,1 0-1 0 0,-1 0 0 0 0,1 1 1 0 0,-1-1-1 0 0,1 1 0 0 0,-1-1 0 0 0,1 1 1 0 0,-1-1-1 0 0,1 1 0 0 0,0 0 1 0 0,-1-1-1 0 0,1 1 0 0 0,0 0 1 0 0,0 0-1 0 0,-1 0 0 0 0,1 0 0 0 0,0 0 1 0 0,0 0-1 0 0,0 1 0 0 0,-1 0 4 0 0,0 0-6 0 0,0 0 3 0 0,0-1 0 0 0,1 0 0 0 0,-1 1 0 0 0,0 0 0 0 0,1-1 1 0 0,-1 1-1 0 0,1 0 0 0 0,-1-1 0 0 0,1 1 0 0 0,0 0 0 0 0,0 0 0 0 0,-1 0 0 0 0,2 0 1 0 0,-1 1-1 0 0,0-1 0 0 0,0 0 0 0 0,1 0 0 0 0,-1 0 0 0 0,1 1 0 0 0,0-1 0 0 0,-1 0 0 0 0,1 1 1 0 0,0-1-1 0 0,0 0 0 0 0,1 0 0 0 0,-1 1 0 0 0,0-1 0 0 0,1 0 0 0 0,0 0 0 0 0,-1 1 0 0 0,1-1 1 0 0,0 0 2 0 0,113 112 129 0 0,-108-101-69 0 0,0 0-1 0 0,-1-1 1 0 0,-1 2 0 0 0,0-1 0 0 0,0 0-1 0 0,-2 1 1 0 0,1 0 0 0 0,-2 0-1 0 0,0 0 1 0 0,0-1 0 0 0,-2 1 0 0 0,1 0-1 0 0,-2 0 1 0 0,0 0 0 0 0,0 0-1 0 0,-2-1 1 0 0,1 1 0 0 0,-2 0-60 0 0,-3 49 132 0 0,31-63-467 0 0,10-5-1439 0 0,-18 0-7799 0 0,-12 4 6321 0 0,2 1-9789 0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78 12403 0 0,'0'0'1333'0'0,"0"0"-114"0"0,0 0-43 0 0,0 0 70 0 0,0 0 78 0 0,0 0 27 0 0,0 0-132 0 0,0 0-239 0 0,0 0-218 0 0,0 0-219 0 0,0 0-153 0 0,-8-2-81 0 0,-31-4 1063 0 0,41 33-187 0 0,-2 86-459 0 0,-4-1 0 0 0,-5 0 0 0 0,-21 90-726 0 0,16-106 139 0 0,-24 192-100 0 0,35-276-1190 0 0,9-32-180 0 0,35-76-2844 0 0,-19 33-6227 0 0,-16 46-963 0 0</inkml:trace>
  <inkml:trace contextRef="#ctx0" brushRef="#br0" timeOffset="515.004">510 0 11971 0 0,'0'0'1238'0'0,"0"0"-393"0"0,0 0-83 0 0,0 0 185 0 0,0 0 215 0 0,0 0 73 0 0,0 0-160 0 0,0 0-188 0 0,0 0-122 0 0,0 0-74 0 0,0 0-31 0 0,0 0-50 0 0,0 0-90 0 0,1 14-10 0 0,9 112 1532 0 0,4 37-317 0 0,-24 201-864 0 0,8-192-776 0 0,2-166-83 0 0,0 0 0 0 0,1 0-1 0 0,0 0 1 0 0,0 0 0 0 0,1 0-1 0 0,0-1 1 0 0,0 1-1 0 0,0-1 1 0 0,0 1 0 0 0,1-1-1 0 0,0 0 1 0 0,0 0-1 0 0,1 0 1 0 0,1 2-2 0 0,4-26 718 0 0,-9-2-569 0 0,1 2-112 0 0,-1-1 0 0 0,0 0 0 0 0,-2 1 0 0 0,0-1 0 0 0,-1 1 0 0 0,-1-1 0 0 0,-1 1 0 0 0,-1 0 0 0 0,-1-1-37 0 0,1 5-8 0 0,0 0 0 0 0,-1 1 0 0 0,-1-1-1 0 0,0 2 1 0 0,0-1 0 0 0,-2 1 0 0 0,0 1-1 0 0,0-1 1 0 0,-1 2 0 0 0,0 0 0 0 0,-1 0-1 0 0,-1 1 1 0 0,1 0 0 0 0,-1 1 0 0 0,-1 0-1 0 0,0 2 1 0 0,0-1 0 0 0,-1 2 0 0 0,0 0-1 0 0,0 0 1 0 0,0 2 0 0 0,-12-3 8 0 0,16 6-33 0 0,1 1 0 0 0,-1 0 0 0 0,1 1 0 0 0,-1 0 0 0 0,1 0 0 0 0,-1 1 0 0 0,1 0 0 0 0,0 1 0 0 0,0 1 0 0 0,0-1 1 0 0,0 2-1 0 0,1-1 0 0 0,-1 1 0 0 0,1 0 0 0 0,0 1 0 0 0,1 0 0 0 0,-1 1 0 0 0,1 0 0 0 0,1 0 0 0 0,-1 1 0 0 0,1-1 0 0 0,0 2 0 0 0,1-1 0 0 0,-1 2 33 0 0,4-6-158 0 0,-1 1-1 0 0,1-1 1 0 0,0 1 0 0 0,0 0-1 0 0,0 0 1 0 0,1 0-1 0 0,0 1 1 0 0,0-1 0 0 0,0 1-1 0 0,0-1 1 0 0,1 1-1 0 0,0-1 1 0 0,0 1 0 0 0,1 0-1 0 0,0-1 1 0 0,-1 1-1 0 0,2 0 1 0 0,-1-1 0 0 0,1 1-1 0 0,0 0 1 0 0,0-1 0 0 0,1 1-1 0 0,-1-1 1 0 0,1 1-1 0 0,0-1 1 0 0,2 3 158 0 0,27 15-3216 0 0,-8-14-4246 0 0,-8-8-4288 0 0</inkml:trace>
  <inkml:trace contextRef="#ctx0" brushRef="#br0" timeOffset="918.798">948 604 13299 0 0,'0'0'1971'0'0,"0"0"-376"0"0,0 0-228 0 0,0 0-61 0 0,0 0-73 0 0,0 0-147 0 0,0 0-201 0 0,0 0-178 0 0,0 0-130 0 0,0 0-114 0 0,0 0-107 0 0,0 0-66 0 0,0 0-76 0 0,-29 7-39 0 0,-86 22 5 0 0,80-6 35 0 0,35-18-163 0 0,0 2-14 0 0,-1 0 1 0 0,1 1-1 0 0,0-1 1 0 0,0 0-1 0 0,1 0 1 0 0,0 1-1 0 0,0-1 1 0 0,1 0-1 0 0,0 0 1 0 0,0 0 0 0 0,0-1-1 0 0,1 1 1 0 0,0 0-1 0 0,1-1 1 0 0,-1 0-1 0 0,1 0 1 0 0,1 0-1 0 0,-1 0 1 0 0,1 0-1 0 0,0-1 1 0 0,0 0-1 0 0,0 0 1 0 0,1 0-1 0 0,0-1 1 0 0,0 0-1 0 0,0 0 1 0 0,0 0-1 0 0,0-1 1 0 0,1 0-1 0 0,0 0 1 0 0,0-1-1 0 0,0 0 1 0 0,0 0-1 0 0,0 0 1 0 0,0-1-1 0 0,0 0 1 0 0,0-1-1 0 0,1 0 1 0 0,-1 0-1 0 0,0 0 1 0 0,4-1-39 0 0,-7 0 52 0 0,0-1 0 0 0,1 1 1 0 0,-1-1-1 0 0,0 0 0 0 0,0 0 0 0 0,0-1 1 0 0,0 1-1 0 0,-1-1 0 0 0,1 0 1 0 0,-1 0-1 0 0,1 0 0 0 0,-1 0 0 0 0,0-1 1 0 0,0 1-1 0 0,-1-1 0 0 0,1 0 0 0 0,-1 0 1 0 0,0 0-1 0 0,0 0 0 0 0,0 0 0 0 0,0 0 1 0 0,-1 0-1 0 0,1-1 0 0 0,0-4-52 0 0,10-109 409 0 0,-12 114-423 0 0,0-1 0 0 0,0 1 0 0 0,-1-1 0 0 0,1 1 0 0 0,-1 0 0 0 0,0-1 0 0 0,0 1 0 0 0,-1 0 0 0 0,1-1 0 0 0,-1 1 0 0 0,0 0 0 0 0,0 0 0 0 0,-1 0 0 0 0,1 1 0 0 0,-1-1 0 0 0,0 1 0 0 0,0-1 0 0 0,0 1 0 0 0,0 0 0 0 0,0 0 0 0 0,-1 0 0 0 0,1 0 0 0 0,-1 1 0 0 0,0 0 0 0 0,0-1 0 0 0,0 1 0 0 0,0 1 0 0 0,0-1 0 0 0,-1 1 0 0 0,1-1 0 0 0,0 1 0 0 0,-1 0 0 0 0,1 1 0 0 0,-4-1 14 0 0,5 1-118 0 0,1 0-1 0 0,0 0 1 0 0,-1 0 0 0 0,1 1-1 0 0,-1-1 1 0 0,1 1 0 0 0,-1-1-1 0 0,1 1 1 0 0,0 0 0 0 0,0 0 0 0 0,-1 0-1 0 0,1 0 1 0 0,0 0 0 0 0,0 1-1 0 0,0-1 1 0 0,0 1 0 0 0,0-1 0 0 0,0 1-1 0 0,1 0 1 0 0,-1 0 0 0 0,0 0-1 0 0,0 1 119 0 0,-16 34-9330 0 0,14-29-2401 0 0</inkml:trace>
  <inkml:trace contextRef="#ctx0" brushRef="#br0" timeOffset="1428.249">1189 593 7266 0 0,'0'0'3546'0'0,"0"0"-822"0"0,0 0-463 0 0,0 0-276 0 0,0 0-323 0 0,0 0-274 0 0,0 0-290 0 0,0 0-248 0 0,0 0-158 0 0,0 0-96 0 0,0 0-96 0 0,0 0-77 0 0,0 12-51 0 0,-2 87 615 0 0,2-96-939 0 0,1-1 0 0 0,0 1 0 0 0,-1 0 0 0 0,1-1 0 0 0,0 1 1 0 0,0-1-1 0 0,1 1 0 0 0,-1-1 0 0 0,0 0 0 0 0,1 1 0 0 0,0-1 1 0 0,-1 0-1 0 0,1 0 0 0 0,0 0 0 0 0,0 0 0 0 0,0-1 0 0 0,0 1 1 0 0,0 0-1 0 0,1-1 0 0 0,-1 1 0 0 0,0-1 0 0 0,1 0 0 0 0,-1 0 1 0 0,1 0-1 0 0,0 0 0 0 0,-1 0 0 0 0,1-1 0 0 0,-1 1 0 0 0,1-1 1 0 0,1 0-49 0 0,85 4 1067 0 0,-72-9-974 0 0,0 0-1 0 0,-1-2 0 0 0,0 0 1 0 0,0-1-1 0 0,0 0 0 0 0,-1-2 1 0 0,0 1-1 0 0,-1-2 1 0 0,-1 0-1 0 0,1-1 0 0 0,7-8-92 0 0,33-46 26 0 0,-51 73-27 0 0,0 0 0 0 0,0 0 1 0 0,1-1-1 0 0,0 0 0 0 0,1 1 0 0 0,-1-1 1 0 0,1-1-1 0 0,0 1 0 0 0,1-1 0 0 0,-1 0 1 0 0,1 0-1 0 0,0 0 0 0 0,0-1 0 0 0,1 0 1 0 0,-1 0-1 0 0,1-1 0 0 0,0 1 0 0 0,2-1 1 0 0,1 0 69 0 0,-1-1-1 0 0,0 0 1 0 0,0-1-1 0 0,1 0 0 0 0,-1-1 1 0 0,1 0-1 0 0,-1 0 1 0 0,1-1-1 0 0,-1 0 0 0 0,0-1 1 0 0,0 0-1 0 0,1 0 1 0 0,-1-1-1 0 0,-1-1 0 0 0,1 1 1 0 0,0-1-1 0 0,-1 0 1 0 0,0-1-1 0 0,0 0 0 0 0,0-1 1 0 0,-1 1-1 0 0,1-1 1 0 0,-1-1-1 0 0,1-1-68 0 0,78-87 300 0 0,-76 48-753 0 0,-16 34-3671 0 0,-5-1-5755 0 0,9 10-2968 0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78 0 0 0,'0'0'469'0'0,"0"0"365"0"0,0 0 198 0 0,0 0 134 0 0,0 0 105 0 0,0 0 32 0 0,0 0 2 0 0,3-5-35 0 0,9-26 1014 0 0,-23 18 2799 0 0,-17 0-2373 0 0,15 9-2525 0 0,-1 1 1 0 0,1 0-1 0 0,-1 1 1 0 0,0 0-1 0 0,1 1 0 0 0,-1 1 1 0 0,0 0-1 0 0,0 1 1 0 0,1 0-1 0 0,-1 1 1 0 0,0 1-1 0 0,1 0 1 0 0,0 1-1 0 0,0 0 1 0 0,0 1-1 0 0,0 1 1 0 0,1 0-1 0 0,0 0 0 0 0,0 1 1 0 0,0 1-1 0 0,1 0 1 0 0,0 0-1 0 0,1 1 1 0 0,0 1-1 0 0,0 0 1 0 0,1 0-1 0 0,0 1 1 0 0,1 0-1 0 0,0 0 1 0 0,-2 7-186 0 0,7-9 61 0 0,0 0 0 0 0,0 0 0 0 0,1 0 1 0 0,1 0-1 0 0,0 0 0 0 0,0 1 1 0 0,0-1-1 0 0,1 1 0 0 0,1-1 1 0 0,0 0-1 0 0,0 1 0 0 0,1-1 0 0 0,0 0 1 0 0,0 0-1 0 0,1 0 0 0 0,0 0 1 0 0,1 0-1 0 0,0-1 0 0 0,0 0 1 0 0,1 0-1 0 0,0 0 0 0 0,1 0 0 0 0,-1-1 1 0 0,1 1-1 0 0,5 3-61 0 0,-1 0 116 0 0,1-1 0 0 0,0 0 1 0 0,1-1-1 0 0,0 0 0 0 0,0-1 0 0 0,1-1 0 0 0,0 1 1 0 0,0-2-1 0 0,1 0 0 0 0,0-1 0 0 0,0 0 0 0 0,0-1 1 0 0,0 0-1 0 0,1-2 0 0 0,13 2-116 0 0,-9-2 78 0 0,1 0 0 0 0,-1-2 1 0 0,0 0-1 0 0,0-2 0 0 0,0 0 0 0 0,0-1 1 0 0,0 0-1 0 0,0-2 0 0 0,17-7-78 0 0,22-13-97 0 0,-52 26-1803 0 0,-5 8-6519 0 0,-1-5 5499 0 0,0 0-8813 0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12 7466 0 0,'0'0'1505'0'0,"0"0"-279"0"0,0 0-3 0 0,0 0 270 0 0,0 0 217 0 0,0 0 30 0 0,0 0-154 0 0,0 0-324 0 0,0 0-298 0 0,0 0-223 0 0,0 0-143 0 0,0 0-73 0 0,-35-3-27 0 0,-105-6 6 0 0,72 17 440 0 0,55-4-810 0 0,0 1 1 0 0,1 0-1 0 0,-1 1 0 0 0,1 0 0 0 0,1 1 0 0 0,-1 0 1 0 0,1 0-1 0 0,0 2 0 0 0,1-1 0 0 0,0 1 1 0 0,0 1-1 0 0,1 0 0 0 0,1 0 0 0 0,-1 1 0 0 0,2 0 1 0 0,-1 0-1 0 0,-4 11-134 0 0,9-16 32 0 0,0 0 1 0 0,1 0-1 0 0,-1 0 0 0 0,1 0 1 0 0,1 0-1 0 0,-1 1 0 0 0,1-1 1 0 0,0 1-1 0 0,1-1 0 0 0,-1 0 1 0 0,1 1-1 0 0,1-1 0 0 0,-1 1 1 0 0,1-1-1 0 0,0 1 0 0 0,0-1 1 0 0,1 0-1 0 0,0 0 0 0 0,0 0 1 0 0,1 0-1 0 0,-1 0 0 0 0,1 0 1 0 0,0 0-1 0 0,1-1 0 0 0,0 0 1 0 0,-1 1-1 0 0,2-1 0 0 0,-1-1 1 0 0,0 1-1 0 0,1-1 0 0 0,0 0 1 0 0,0 0-1 0 0,1 0 0 0 0,-1 0 1 0 0,1-1-1 0 0,-1 0 0 0 0,1 0 1 0 0,0-1-1 0 0,0 0 0 0 0,0 0 1 0 0,5 1-33 0 0,1-3 77 0 0,1 0 1 0 0,0-1-1 0 0,-1-1 1 0 0,1 0-1 0 0,-1-1 1 0 0,0 0-1 0 0,0-1 1 0 0,0 0 0 0 0,0-1-1 0 0,-1 0 1 0 0,1-1-1 0 0,-1-1 1 0 0,-1 1-1 0 0,1-2 1 0 0,-1 1 0 0 0,-1-1-1 0 0,1-1 1 0 0,-1 0-1 0 0,6-8-77 0 0,7-6 75 0 0,-1-2 0 0 0,-1 0-1 0 0,-1-1 1 0 0,-1-1 0 0 0,-2 0-1 0 0,0-2-74 0 0,-4 20 97 0 0,-17 42-146 0 0,3-28-33 0 0,1 1-1 0 0,-1 0 0 0 0,1-1 1 0 0,0 1-1 0 0,0 0 0 0 0,0 0 1 0 0,1 0-1 0 0,0 0 1 0 0,0 0-1 0 0,1 0 0 0 0,-1-1 1 0 0,1 1-1 0 0,0 0 0 0 0,1 0 1 0 0,0 0-1 0 0,0-1 0 0 0,0 1 1 0 0,0-1-1 0 0,1 0 1 0 0,0 0-1 0 0,0 0 0 0 0,0 0 1 0 0,1 0-1 0 0,0 0 0 0 0,0-1 1 0 0,0 0-1 0 0,0 0 0 0 0,1 0 1 0 0,0 0-1 0 0,4 2 83 0 0,32 10-3051 0 0,-12-10-6705 0 0,-19-6-2368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5297 0 0,'0'0'2918'0'0,"0"0"-336"0"0,0 0-150 0 0,0 0-231 0 0,0 0-275 0 0,0 0-283 0 0,0 0-282 0 0,0 0-283 0 0,0 0-198 0 0,0 0-136 0 0,0 0-90 0 0,0 0-63 0 0,0 0-62 0 0,19 4 3732 0 0,410 0-2559 0 0,-428-4-1694 0 0,-1 0-24 0 0,0 0 25 0 0,0 0 11 0 0,0 0-13 0 0,0 0-23 0 0,0 0-18 0 0,0 0 9 0 0,0 0 6 0 0,0 0-1 0 0,0 0 2 0 0,0 0-33 0 0,0 0-22 0 0,0 0-22 0 0,-23 4-3698 0 0,2 7-430 0 0,10-4-3308 0 0,4-2-4869 0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12723 0 0,'0'0'3512'0'0,"0"0"-1647"0"0,0 0-614 0 0,0 0-148 0 0,0 0-92 0 0,0 0-86 0 0,0 0-119 0 0,0 0-102 0 0,0 0-77 0 0,0 0-113 0 0,0 0-71 0 0,0 0-32 0 0,0 0-58 0 0,19-32-9 0 0,58-100-30 0 0,-3 24 302 0 0,19-4 19 0 0,-82 155-681 0 0,-10-34 50 0 0,-1 0 1 0 0,1 0-1 0 0,0-1 0 0 0,1 1 0 0 0,0 0 0 0 0,1 0 0 0 0,-1-1 0 0 0,2 0 1 0 0,-1 1-1 0 0,1-1 0 0 0,0 0 0 0 0,1-1 0 0 0,0 1 0 0 0,0-1 0 0 0,1 0 0 0 0,0 0 1 0 0,0-1-1 0 0,0 0 0 0 0,1 0 0 0 0,7 5-4 0 0,-9-8 62 0 0,0-1 0 0 0,0 1-1 0 0,1-1 1 0 0,-1 0 0 0 0,1 0 0 0 0,-1-1 0 0 0,1 0-1 0 0,0 0 1 0 0,0 0 0 0 0,0-1 0 0 0,-1 0 0 0 0,1 0 0 0 0,0 0-1 0 0,0-1 1 0 0,0 0 0 0 0,-1 0 0 0 0,1 0 0 0 0,0-1-1 0 0,-1 1 1 0 0,1-1 0 0 0,-1-1 0 0 0,0 1 0 0 0,0-1-1 0 0,0 0 1 0 0,0 0 0 0 0,0-1 0 0 0,0 1 0 0 0,-1-1-1 0 0,3-3-61 0 0,3-3 82 0 0,-1-1-1 0 0,0 0 0 0 0,-1-1 0 0 0,0 0 0 0 0,-1 0 0 0 0,0-1 0 0 0,-1 0 0 0 0,0 0 0 0 0,-1 0 1 0 0,-1-1-1 0 0,0 0 0 0 0,0 1 0 0 0,-2-2 0 0 0,0 1 0 0 0,0 0 0 0 0,-1 0 0 0 0,-1-2-81 0 0,0 15-29 0 0,0 0-1 0 0,-1 1 0 0 0,1-1 0 0 0,0 0 0 0 0,0 1 0 0 0,0-1 0 0 0,-1 0 1 0 0,1 1-1 0 0,0-1 0 0 0,-1 1 0 0 0,1-1 0 0 0,0 0 0 0 0,-1 1 1 0 0,1-1-1 0 0,-1 1 0 0 0,1-1 0 0 0,-1 1 0 0 0,1-1 0 0 0,-1 1 1 0 0,0 0-1 0 0,1-1 0 0 0,-1 1 0 0 0,1-1 0 0 0,-1 1 0 0 0,0 0 1 0 0,1 0-1 0 0,-1-1 0 0 0,0 1 0 0 0,1 0 0 0 0,-1 0 0 0 0,0 0 1 0 0,1 0-1 0 0,-1 0 0 0 0,0 0 0 0 0,0 0 0 0 0,1 0 0 0 0,-1 0 0 0 0,0 0 1 0 0,1 0-1 0 0,-1 1 0 0 0,0-1 0 0 0,1 0 0 0 0,-1 0 0 0 0,0 1 1 0 0,1-1-1 0 0,-1 0 0 0 0,1 1 0 0 0,-1-1 0 0 0,0 1 0 0 0,1-1 1 0 0,-1 0-1 0 0,1 1 0 0 0,-1-1 0 0 0,1 1 0 0 0,0 0 0 0 0,-1-1 30 0 0,-2 29-2547 0 0,5-18-4442 0 0,-1-7-5287 0 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9153 424 4313 0 0,'0'0'1943'0'0,"0"0"-156"0"0,0 0 32 0 0,0 0 128 0 0,0 0-102 0 0,0 0-220 0 0,0 0-267 0 0,0 0-291 0 0,0 0-184 0 0,0 0-113 0 0,0 0-92 0 0,0 0-91 0 0,-8 0-44 0 0,4 0-466 0 0,0 0 37 0 0,1 0 0 0 0,-1 0 0 0 0,1 0 1 0 0,-1 0-1 0 0,1 0 0 0 0,0 1 0 0 0,-1 0 0 0 0,1 0 0 0 0,0 0 0 0 0,-1 0 1 0 0,1 0-1 0 0,0 1 0 0 0,0-1 0 0 0,0 1 0 0 0,0 0 0 0 0,0 0 0 0 0,-1 2-114 0 0,-5 4 359 0 0,2-2-228 0 0,-1 0-1 0 0,1 1 1 0 0,0 0-1 0 0,0 0 1 0 0,1 0 0 0 0,0 1-1 0 0,1 0 1 0 0,-1 1 0 0 0,1-1-1 0 0,1 1 1 0 0,0 0-1 0 0,0 0 1 0 0,1 0 0 0 0,0 1-1 0 0,0-1 1 0 0,1 1 0 0 0,1-1-1 0 0,-1 8-130 0 0,1-15 32 0 0,1 0 0 0 0,0 0 0 0 0,0 0 0 0 0,0 1 0 0 0,0-1 0 0 0,0 0 0 0 0,0 0 0 0 0,0 0 0 0 0,1 0 0 0 0,-1 0 0 0 0,1 0 0 0 0,-1 0 0 0 0,1 0 0 0 0,0 0 0 0 0,0 0 0 0 0,0 0 0 0 0,0 0 0 0 0,0 0 0 0 0,0-1 0 0 0,1 1 0 0 0,-1 0 0 0 0,1-1 0 0 0,-1 1 0 0 0,1-1 0 0 0,-1 0 0 0 0,1 1 0 0 0,0-1 0 0 0,0 0-1 0 0,0 0 1 0 0,-1 0 0 0 0,1 0 0 0 0,0 0 0 0 0,0-1 0 0 0,0 1 0 0 0,1-1 0 0 0,-1 1 0 0 0,0-1 0 0 0,0 0 0 0 0,0 1 0 0 0,0-1 0 0 0,0 0 0 0 0,1-1-32 0 0,11-1 111 0 0,-1-1 1 0 0,1-1-1 0 0,-1 0 0 0 0,0-1 0 0 0,0 0 1 0 0,-1-1-1 0 0,1-1 0 0 0,-1 0 0 0 0,-1 0 1 0 0,1-1-1 0 0,-1-1 0 0 0,-1 0 0 0 0,0 0 0 0 0,0-1 1 0 0,0-1-112 0 0,-1 3 16 0 0,171-175 334 0 0,-142 150-270 0 0,-31 66 38 0 0,-3 233 278 0 0,25 96-454 0 0,-28-319 54 0 0,-2 0 0 0 0,-1 0 0 0 0,-2 0 0 0 0,-2 0 0 0 0,-2-1 0 0 0,-2 0 0 0 0,-2 0 0 0 0,-1-1 0 0 0,-3-1 0 0 0,-1 0 0 0 0,-1-2 0 0 0,-3 0 0 0 0,-1-1 0 0 0,-12 14 4 0 0,33-50 3 0 0,-1 3 1 0 0,0 0 0 0 0,-1-1 1 0 0,0 1-1 0 0,0-1 1 0 0,0 0-1 0 0,0 0 0 0 0,0 0 1 0 0,-1-1-1 0 0,1 1 1 0 0,-1-1-1 0 0,0 1 0 0 0,1-1 1 0 0,-1-1-1 0 0,0 1 1 0 0,0 0-1 0 0,-1-1 0 0 0,1 0 1 0 0,-2 1-5 0 0,4-4 2 0 0,1 0 1 0 0,-1 0-1 0 0,1 0 0 0 0,-1 0 1 0 0,1 0-1 0 0,0 0 1 0 0,0 0-1 0 0,0 0 0 0 0,0 0 1 0 0,0 0-1 0 0,0-1 1 0 0,1 1-1 0 0,-1 0 1 0 0,1-1-1 0 0,-1 1 0 0 0,1 0 1 0 0,0-1-1 0 0,0 1 1 0 0,0-1-1 0 0,0 1 0 0 0,0 0 1 0 0,1-2-3 0 0,-1-1 5 0 0,2-32-18 0 0,2 0-1 0 0,2 1 1 0 0,1 0-1 0 0,1 0 1 0 0,2 0-1 0 0,2 1 1 0 0,13-27 13 0 0,-13 29-3 0 0,38-87-216 0 0,4 2-1 0 0,60-93 220 0 0,-38 88-1371 0 0,-49 83-1575 0 0,0 1-3635 0 0,-18 27-5298 0 0</inkml:trace>
  <inkml:trace contextRef="#ctx0" brushRef="#br0" timeOffset="309.705">9998 339 9090 0 0,'0'0'4821'0'0,"0"0"-2239"0"0,0 0-894 0 0,0 0-277 0 0,0 0-255 0 0,0 0-231 0 0,0 0-184 0 0,0 0-158 0 0,0 0-74 0 0,0 0-58 0 0,0 0-56 0 0,0 0-75 0 0,-34 33-72 0 0,-102 103-44 0 0,82-59 34 0 0,51-65-191 0 0,1-8-24 0 0,0 0-1 0 0,1 0 1 0 0,-1 0-1 0 0,1 0 1 0 0,0 1-1 0 0,1-1 1 0 0,-1 0-1 0 0,1 1 1 0 0,0-1 0 0 0,0 1-1 0 0,0-1 1 0 0,0 1-1 0 0,1-1 1 0 0,0 0-1 0 0,0 1 1 0 0,0-1-1 0 0,0 0 1 0 0,1 0-1 0 0,0 0 1 0 0,-1 0-1 0 0,2 0 1 0 0,-1 0-1 0 0,0 0 1 0 0,1-1-1 0 0,0 1 1 0 0,-1-1-1 0 0,1 0 1 0 0,1 1-1 0 0,-1-2 1 0 0,0 1-1 0 0,1 0 1 0 0,0-1-1 0 0,-1 1 1 0 0,1-1-1 0 0,0 0 1 0 0,0 0-1 0 0,0-1 1 0 0,0 1-1 0 0,1-1 1 0 0,-1 0-1 0 0,3 1-22 0 0,0-1 85 0 0,0 0 0 0 0,0 0 0 0 0,0-1-1 0 0,0 0 1 0 0,0 0 0 0 0,0-1 0 0 0,0 0-1 0 0,0 0 1 0 0,-1-1 0 0 0,1 1 0 0 0,0-1-1 0 0,-1-1 1 0 0,1 1 0 0 0,-1-1 0 0 0,0-1-1 0 0,0 1 1 0 0,0-1 0 0 0,0 0 0 0 0,-1 0-1 0 0,1 0 1 0 0,-1-1 0 0 0,0 0 0 0 0,-1 0-1 0 0,1 0 1 0 0,-1-1 0 0 0,0 0 0 0 0,0 1-1 0 0,-1-1 1 0 0,3-7-85 0 0,0 3 17 0 0,-1 0-1 0 0,0 0 0 0 0,-1-1 1 0 0,0 0-1 0 0,0 0 0 0 0,-1 0 1 0 0,-1 0-1 0 0,0 0 1 0 0,-1-1-1 0 0,0 1 0 0 0,0-1 1 0 0,-1 1-1 0 0,-1-1 1 0 0,0 1-1 0 0,0 0 0 0 0,-1-1 1 0 0,-1 1-1 0 0,0 0 0 0 0,-1 0 1 0 0,0 0-1 0 0,0 0-16 0 0,-33-18-1404 0 0,21 26-1586 0 0,1 2-3297 0 0,8 1-5893 0 0</inkml:trace>
  <inkml:trace contextRef="#ctx0" brushRef="#br0" timeOffset="864.639">9442 417 0 0 0,'0'0'105'0'0,"0"0"438"0"0,0 0 351 0 0,0 0 363 0 0,0 0 385 0 0,0 0 240 0 0,0 0-9 0 0,0 0-412 0 0,0 0-477 0 0,-2-11 822 0 0,-56-15 3012 0 0,32 25-4113 0 0,22 0-678 0 0,1-1 0 0 0,-1 2 0 0 0,1-1 0 0 0,-1 0 0 0 0,0 1 0 0 0,1 0 0 0 0,-1 0 0 0 0,0 0 0 0 0,0 0 0 0 0,1 0 0 0 0,-1 1 0 0 0,0 0 0 0 0,1 0 0 0 0,-1 0 0 0 0,1 0 0 0 0,-1 0 0 0 0,1 1 0 0 0,0-1 0 0 0,-1 1 0 0 0,1 0 0 0 0,0 0 1 0 0,0 0-1 0 0,0 1 0 0 0,0-1 0 0 0,1 1 0 0 0,-1-1 0 0 0,1 1 0 0 0,-1 0 0 0 0,1 0 0 0 0,0 0 0 0 0,0 0 0 0 0,0 2-27 0 0,-5 13-765 0 0,-1 4-1294 0 0,6-8-4529 0 0,2-10-2835 0 0</inkml:trace>
  <inkml:trace contextRef="#ctx0" brushRef="#br0" timeOffset="-2088.856">7111 71 7794 0 0,'0'0'1984'0'0,"0"0"-316"0"0,0 0-33 0 0,0 0 137 0 0,0 0 43 0 0,0 0-130 0 0,0 0-240 0 0,0 0-264 0 0,0 0-202 0 0,0 0-141 0 0,0 0-102 0 0,0 0-65 0 0,0 0-65 0 0,12-10-74 0 0,33-29-85 0 0,-45 39-423 0 0,0 0 0 0 0,0 0 0 0 0,0 1 0 0 0,0-1 0 0 0,0 0 0 0 0,0 1 0 0 0,0-1 0 0 0,0 0 0 0 0,0 1 0 0 0,0-1-1 0 0,0 0 1 0 0,0 1 0 0 0,0-1 0 0 0,0 0 0 0 0,0 0 0 0 0,0 1 0 0 0,0-1 0 0 0,0 0 0 0 0,0 1 0 0 0,0-1 0 0 0,1 0 0 0 0,-1 0 0 0 0,0 1 0 0 0,0-1 0 0 0,0 0 0 0 0,1 0-1 0 0,-1 1 1 0 0,0-1 0 0 0,0 0 0 0 0,0 0 0 0 0,1 0 0 0 0,-1 1 0 0 0,0-1 0 0 0,1 0 0 0 0,-1 0 0 0 0,0 0 0 0 0,0 0 0 0 0,1 0 0 0 0,-1 1 0 0 0,0-1 0 0 0,1 0 0 0 0,-1 0-1 0 0,0 0 1 0 0,1 0 0 0 0,-1 0 0 0 0,0 0 0 0 0,0 0 0 0 0,1 0 0 0 0,-1 0 0 0 0,0 0 0 0 0,1-1 0 0 0,-1 1 0 0 0,0 0 0 0 0,1 0 0 0 0,-1 0 0 0 0,0 0 0 0 0,0 0 0 0 0,1 0-1 0 0,-1-1-23 0 0,-13 82 1297 0 0,-21 199-474 0 0,23 32-693 0 0,-35-215-1059 0 0,41-74-1131 0 0,5-15-1298 0 0,3-3-3626 0 0,0-5-2013 0 0</inkml:trace>
  <inkml:trace contextRef="#ctx0" brushRef="#br0" timeOffset="-1702.586">7318 730 3225 0 0,'0'0'3659'0'0,"0"0"-1606"0"0,0 0-337 0 0,0 0 52 0 0,0 0-31 0 0,0 0-117 0 0,0 0-138 0 0,0 0-111 0 0,0 0-120 0 0,0 0-122 0 0,32 2-142 0 0,103 6-143 0 0,-57-23 200 0 0,-65 8-838 0 0,4-2-13 0 0,-1 0 1 0 0,1-1-1 0 0,-2-1 0 0 0,1-1 1 0 0,-2 0-1 0 0,1-1 0 0 0,-2 0 1 0 0,0-1-1 0 0,0-1 1 0 0,-1 0-1 0 0,2-6-193 0 0,-11 19 24 0 0,-1-1-1 0 0,0 0 1 0 0,0 1 0 0 0,0-1 0 0 0,0 0 0 0 0,-1 0-1 0 0,1 0 1 0 0,-1 0 0 0 0,0 0 0 0 0,1-1-1 0 0,-1 1 1 0 0,-1 0 0 0 0,1 0 0 0 0,-1-1-1 0 0,1 1 1 0 0,-1-1 0 0 0,0 1 0 0 0,0 0 0 0 0,0-1-1 0 0,-1 1 1 0 0,1 0 0 0 0,-1-1 0 0 0,0 1-1 0 0,1 0 1 0 0,-2-1 0 0 0,1 1 0 0 0,0 0-1 0 0,-1 0 1 0 0,1 0 0 0 0,-1 0 0 0 0,0 1 0 0 0,0-1-1 0 0,0 0 1 0 0,0 1 0 0 0,-1-1 0 0 0,1 1-1 0 0,-1 0 1 0 0,1-1 0 0 0,-1 1 0 0 0,0 1-1 0 0,0-1 1 0 0,0 0 0 0 0,0 1 0 0 0,0-1 0 0 0,0 1-1 0 0,0 0 1 0 0,0 0 0 0 0,-1 0 0 0 0,1 1-1 0 0,0-1 1 0 0,-4 0-24 0 0,-7 4-2 0 0,1 0 0 0 0,-1 1 1 0 0,1 1-1 0 0,0 0 0 0 0,1 0 0 0 0,-1 1 0 0 0,1 1 0 0 0,0 0 0 0 0,0 1 0 0 0,1 0 1 0 0,0 0-1 0 0,1 1 0 0 0,0 1 0 0 0,0 0 0 0 0,1 0 0 0 0,0 1 0 0 0,1 0 0 0 0,0 1 0 0 0,1 0 1 0 0,0 0-1 0 0,1 0 0 0 0,-2 6 2 0 0,5-13-5 0 0,0 1 0 0 0,0-1 0 0 0,0 0 1 0 0,0 1-1 0 0,1 0 0 0 0,0-1 0 0 0,1 1 0 0 0,-1 0 0 0 0,1 0 1 0 0,0 0-1 0 0,0 0 0 0 0,1 0 0 0 0,0 1 0 0 0,0-1 1 0 0,0 0-1 0 0,1 0 0 0 0,0 0 0 0 0,0 0 0 0 0,1 0 0 0 0,-1 0 1 0 0,1-1-1 0 0,0 1 0 0 0,1 0 0 0 0,0-1 0 0 0,0 1 1 0 0,0-1-1 0 0,0 0 0 0 0,1 0 0 0 0,0 0 0 0 0,0-1 0 0 0,4 5 5 0 0,1-3-15 0 0,0 0-1 0 0,1 0 1 0 0,-1-1-1 0 0,1 0 1 0 0,0-1-1 0 0,1 0 1 0 0,-1-1-1 0 0,1 0 1 0 0,-1-1-1 0 0,1 1 1 0 0,0-2-1 0 0,0 0 1 0 0,0 0-1 0 0,0-1 1 0 0,0-1-1 0 0,0 1 1 0 0,0-2-1 0 0,0 0 1 0 0,-1 0-1 0 0,1-1 1 0 0,-1 0-1 0 0,1-1 0 0 0,-1 0 1 0 0,0 0-1 0 0,4-3 16 0 0,69-29-2227 0 0,-57 23-1312 0 0,1 1-3873 0 0,-14 7-4318 0 0</inkml:trace>
  <inkml:trace contextRef="#ctx0" brushRef="#br0" timeOffset="-1206.66">8258 74 9810 0 0,'0'0'2198'0'0,"0"0"-164"0"0,0 0-159 0 0,0 0-142 0 0,0 0-156 0 0,0 0-188 0 0,0 0-166 0 0,0 0-138 0 0,0 0-153 0 0,0 0-163 0 0,0 0-137 0 0,0 0-141 0 0,0 0-65 0 0,4-12-17 0 0,9-37-33 0 0,-9 37-40 0 0,-4 12-33 0 0,0 0-14 0 0,-2 24 1496 0 0,-15 214-914 0 0,-32 195-613 0 0,41-286-419 0 0,14-158-4356 0 0,-6 3 3249 0 0,0-6-703 0 0,-3 4-3857 0 0,0 2-5883 0 0</inkml:trace>
  <inkml:trace contextRef="#ctx0" brushRef="#br0" timeOffset="-1026.473">7967 406 15003 0 0,'0'0'1651'0'0,"0"0"-407"0"0,0 0-90 0 0,0 0 60 0 0,0 0 15 0 0,0 0 10 0 0,0 0-140 0 0,0 0-165 0 0,0 0-138 0 0,0 0-121 0 0,33-5-134 0 0,103-12-106 0 0,117-8 224 0 0,-157 24-6197 0 0,-80 1-3626 0 0</inkml:trace>
  <inkml:trace contextRef="#ctx0" brushRef="#br0" timeOffset="-4468.96">4678 229 10098 0 0,'0'0'1811'0'0,"0"0"-316"0"0,0 0-85 0 0,0 0 66 0 0,0 0-4 0 0,0 0-122 0 0,0 0-280 0 0,0 0-310 0 0,0 0-229 0 0,0 0-129 0 0,0 0-52 0 0,0 0 10 0 0,0 0 20 0 0,-8 4 1414 0 0,7 121 1422 0 0,-16 14-2466 0 0,7 93-249 0 0,-19-106-521 0 0,21-120-4010 0 0,4-11-1744 0 0,2-3-3355 0 0,2 4-1144 0 0</inkml:trace>
  <inkml:trace contextRef="#ctx0" brushRef="#br0" timeOffset="-4193.12">4337 593 10578 0 0,'0'0'2283'0'0,"0"0"-940"0"0,0 0-280 0 0,0 0 167 0 0,0 0 162 0 0,0 0 18 0 0,0 0-167 0 0,0 0-203 0 0,0 0-116 0 0,0 0-102 0 0,0 0-93 0 0,33-5-114 0 0,105-18-128 0 0,112-11 478 0 0,-139 9-4152 0 0,-92 20-5638 0 0,-14 2-2798 0 0</inkml:trace>
  <inkml:trace contextRef="#ctx0" brushRef="#br0" timeOffset="-3706.876">4972 229 13339 0 0,'0'0'1131'0'0,"0"0"-394"0"0,0 0-3 0 0,0 0 253 0 0,0 0 245 0 0,0 0 80 0 0,0 0-214 0 0,0 0-297 0 0,0 0-130 0 0,0 0-36 0 0,0 0-35 0 0,0 0-27 0 0,1 33-90 0 0,0 102-97 0 0,-17 20 507 0 0,-1 82-266 0 0,18-236-616 0 0,0 1 0 0 0,0-1 0 0 0,0 1 1 0 0,0-1-1 0 0,0 0 0 0 0,0 1 0 0 0,0-1 0 0 0,1 0 1 0 0,-1 0-1 0 0,0 0 0 0 0,1 0 0 0 0,-1 0 0 0 0,1 0 0 0 0,-1 0 1 0 0,1 0-1 0 0,0 0 0 0 0,-1-1 0 0 0,1 1 0 0 0,0-1 1 0 0,-1 1-1 0 0,1-1 0 0 0,0 0 0 0 0,0 0 0 0 0,-1 0 0 0 0,1 0 1 0 0,0 0-1 0 0,0 0 0 0 0,0 0 0 0 0,-1 0 0 0 0,1-1 0 0 0,0 1 1 0 0,-1-1-1 0 0,1 1 0 0 0,0-1 0 0 0,-1 0 0 0 0,1 0 1 0 0,-1 1-1 0 0,1-1 0 0 0,-1 0 0 0 0,1 0 0 0 0,-1-1 0 0 0,0 1 1 0 0,1 0-1 0 0,-1 0 0 0 0,0-1 0 0 0,0 1 0 0 0,1-2-11 0 0,188-128 770 0 0,-189 130-766 0 0,0-1 0 0 0,-1 1 0 0 0,1 0 1 0 0,0 0-1 0 0,0 0 0 0 0,0 0 0 0 0,0 0 1 0 0,0 0-1 0 0,0 0 0 0 0,1 0 0 0 0,-1 0 0 0 0,0 0 1 0 0,0 0-1 0 0,1 1 0 0 0,-1-1 0 0 0,0 1 0 0 0,1-1 1 0 0,-1 1-1 0 0,1-1 0 0 0,-1 1 0 0 0,0 0 0 0 0,1-1 1 0 0,-1 1-1 0 0,1 0 0 0 0,-1 0 0 0 0,1 0 0 0 0,-1 1 1 0 0,1-1-1 0 0,-1 0 0 0 0,1 0 0 0 0,-1 1 0 0 0,1-1 1 0 0,-1 1-1 0 0,0-1 0 0 0,1 1 0 0 0,-1 0 0 0 0,0-1 1 0 0,0 1-1 0 0,1 0 0 0 0,-1 0 0 0 0,0 0 0 0 0,0 0 1 0 0,0 0-1 0 0,0 0 0 0 0,0 0 0 0 0,0 0 1 0 0,0 1-1 0 0,-1-1 0 0 0,1 0 0 0 0,0 0 0 0 0,-1 1 1 0 0,1-1-1 0 0,0 1 0 0 0,-1-1 0 0 0,0 0 0 0 0,1 1 1 0 0,-1-1-1 0 0,0 1 0 0 0,0-1-4 0 0,1 209 523 0 0,-1-209-578 0 0,0 0 0 0 0,0 1 0 0 0,0-1 0 0 0,0 0 1 0 0,1 0-1 0 0,-1 1 0 0 0,0-1 0 0 0,1 0 0 0 0,-1 0 0 0 0,1 1 1 0 0,-1-1-1 0 0,1 0 0 0 0,0 0 0 0 0,-1 0 0 0 0,1 0 0 0 0,0 0 1 0 0,0 0-1 0 0,0 0 0 0 0,0 0 0 0 0,0 0 0 0 0,0-1 0 0 0,0 1 1 0 0,0 0-1 0 0,0-1 0 0 0,0 1 0 0 0,0 0 0 0 0,0-1 1 0 0,1 1-1 0 0,-1-1 0 0 0,0 0 0 0 0,0 1 0 0 0,1-1 0 0 0,-1 0 1 0 0,0 0-1 0 0,1 0 0 0 0,-1 0 0 0 0,0 0 0 0 0,0 0 0 0 0,1 0 1 0 0,-1 0-1 0 0,0-1 0 0 0,1 1 0 0 0,-1 0 0 0 0,0-1 0 0 0,0 1 1 0 0,0-1-1 0 0,0 1 0 0 0,1-1 0 0 0,-1 0 0 0 0,0 1 0 0 0,0-1 1 0 0,0 0-1 0 0,0 0 55 0 0,4-4-1293 0 0,2-1-3472 0 0,-5 3-4438 0 0</inkml:trace>
  <inkml:trace contextRef="#ctx0" brushRef="#br0" timeOffset="-3320.703">5510 811 10602 0 0,'0'0'1843'0'0,"0"0"-90"0"0,0 0 170 0 0,0 0-91 0 0,0 0-230 0 0,0 0-227 0 0,0 0-266 0 0,0 0-192 0 0,0 0-148 0 0,0 0-102 0 0,0 0-84 0 0,0 0-83 0 0,27-9-81 0 0,85-30-111 0 0,-110 39-286 0 0,1-1 1 0 0,-1 1-1 0 0,1-1 1 0 0,0 0 0 0 0,-1 1-1 0 0,1-1 1 0 0,-1 0-1 0 0,1 0 1 0 0,-1-1-1 0 0,0 1 1 0 0,1-1 0 0 0,-1 1-1 0 0,0-1 1 0 0,0 1-1 0 0,0-1 1 0 0,0 0 0 0 0,0 0-1 0 0,-1 0 1 0 0,1 0-1 0 0,-1-1 1 0 0,1 1 0 0 0,-1 0-1 0 0,1-2-22 0 0,3-7 138 0 0,19-59 567 0 0,-24 69-698 0 0,0-1-1 0 0,1 0 1 0 0,-1 0 0 0 0,0 0 0 0 0,0 1 0 0 0,0-1-1 0 0,0 0 1 0 0,0 0 0 0 0,-1 0 0 0 0,1 1 0 0 0,0-1-1 0 0,-1 0 1 0 0,1 0 0 0 0,-1 1 0 0 0,0-1 0 0 0,0 0-1 0 0,0 1 1 0 0,1-1 0 0 0,-2 1 0 0 0,1-1 0 0 0,0 1-1 0 0,0-1 1 0 0,0 1 0 0 0,0 0 0 0 0,-1 0-1 0 0,1-1 1 0 0,-1 1 0 0 0,1 0 0 0 0,-1 0 0 0 0,1 1-1 0 0,-1-1 1 0 0,0 0 0 0 0,1 0 0 0 0,-1 1 0 0 0,0-1-1 0 0,0 1 1 0 0,1-1 0 0 0,-2 1-7 0 0,-8 1-9 0 0,-1 0 0 0 0,1 0 1 0 0,-1 1-1 0 0,1 1 0 0 0,0 0 0 0 0,-1 0 1 0 0,2 1-1 0 0,-1 1 0 0 0,0 0 0 0 0,1 0 0 0 0,0 1 1 0 0,0 0-1 0 0,1 1 0 0 0,-1 0 0 0 0,1 0 1 0 0,1 1-1 0 0,0 0 0 0 0,0 1 0 0 0,0 0 1 0 0,1 0-1 0 0,1 1 0 0 0,-1-1 0 0 0,2 2 0 0 0,-1-1 1 0 0,1 0-1 0 0,0 4 9 0 0,3-11-2 0 0,1 1-1 0 0,0-1 1 0 0,0 1 0 0 0,0 0-1 0 0,0 0 1 0 0,0 0-1 0 0,1 0 1 0 0,0 0 0 0 0,-1-1-1 0 0,1 1 1 0 0,1 0 0 0 0,-1 0-1 0 0,1 0 1 0 0,-1 0 0 0 0,1 0-1 0 0,0-1 1 0 0,1 1 0 0 0,-1 0-1 0 0,1-1 1 0 0,-1 1 0 0 0,1-1-1 0 0,0 1 1 0 0,0-1 0 0 0,1 0-1 0 0,-1 0 1 0 0,1 0 0 0 0,-1 0-1 0 0,1 0 1 0 0,0-1 0 0 0,0 1-1 0 0,0-1 1 0 0,1 0 0 0 0,1 2 2 0 0,13 2-235 0 0,-1 0 1 0 0,1-1 0 0 0,0-1 0 0 0,0-1 0 0 0,1-1 0 0 0,-1 0 0 0 0,0-1 0 0 0,1-1 0 0 0,-1-1 0 0 0,10-1 234 0 0,17-6-3403 0 0,-17-2-5865 0 0,-14 6-2813 0 0</inkml:trace>
  <inkml:trace contextRef="#ctx0" brushRef="#br0" timeOffset="-2909.844">5791 881 5913 0 0,'0'0'3086'0'0,"0"0"-847"0"0,0 0-373 0 0,0 0-152 0 0,0 0-63 0 0,0 0-15 0 0,0 0-58 0 0,0 0-131 0 0,0 0-263 0 0,0 0-252 0 0,0 0-182 0 0,0 0-121 0 0,0 0-109 0 0,24-17-80 0 0,72-52-74 0 0,7-36 877 0 0,-57 56-987 0 0,-46 49-263 0 0,0 0-15 0 0,-16 66-128 0 0,15-62 152 0 0,1-1-1 0 0,0 1 1 0 0,0 0-1 0 0,0-1 1 0 0,0 1-1 0 0,0 0 1 0 0,1-1-1 0 0,-1 1 1 0 0,1 0-1 0 0,0-1 1 0 0,0 1-1 0 0,1-1 1 0 0,-1 0-1 0 0,1 1 1 0 0,-1-1-1 0 0,1 0 1 0 0,0 0-1 0 0,0 0 1 0 0,1 0-1 0 0,-1 0 1 0 0,0 0-1 0 0,1-1 1 0 0,0 1-1 0 0,0-1 1 0 0,0 0 0 0 0,0 0-1 0 0,0 0 1 0 0,0 0-1 0 0,0 0 1 0 0,1-1-1 0 0,-1 1 1 0 0,1-1-1 0 0,-1 0 1 0 0,1 0-1 0 0,-1 0 1 0 0,1-1-1 0 0,2 1-1 0 0,1-1 104 0 0,1 0-1 0 0,0-1 1 0 0,-1 0-1 0 0,1 0 1 0 0,-1-1-1 0 0,0 1 1 0 0,1-2-1 0 0,-1 1 1 0 0,0-1-1 0 0,0 0 1 0 0,0-1-1 0 0,-1 1 1 0 0,1-2-1 0 0,-1 1 1 0 0,0 0 0 0 0,1-2-104 0 0,1 0 34 0 0,0-1 0 0 0,-1 0 0 0 0,0 0 0 0 0,0-1 0 0 0,0 0 0 0 0,-1 0 0 0 0,0-1 0 0 0,0 0 1 0 0,-1 0-1 0 0,-1 0 0 0 0,1 0 0 0 0,2-10-34 0 0,9-6-1844 0 0,-8 15-2209 0 0,-3 5-1522 0 0,-1 1-7137 0 0</inkml:trace>
  <inkml:trace contextRef="#ctx0" brushRef="#br0" timeOffset="-6769.05">1707 678 6305 0 0,'0'0'1691'0'0,"0"0"-268"0"0,0 0 8 0 0,0 0 196 0 0,0 0 120 0 0,0 0-144 0 0,0 0-337 0 0,0 0-327 0 0,0 0-219 0 0,0 0 12 0 0,0 0 44 0 0,0 0-2 0 0,0 0-75 0 0,0 14-165 0 0,-1 108 309 0 0,-19 14-119 0 0,14-105-24 0 0,3-25 731 0 0,1-22-488 0 0,7-20-823 0 0,1 0-1 0 0,1 0 1 0 0,2 1 0 0 0,2 0-1 0 0,1 1 1 0 0,2 0-1 0 0,1 1 1 0 0,10-15-120 0 0,-24 45 9 0 0,117-176 502 0 0,-118 179-515 0 0,0 0 0 0 0,0 0 0 0 0,0 1 1 0 0,0-1-1 0 0,-1 0 0 0 0,1 0 0 0 0,1 0 0 0 0,-1 1 1 0 0,0-1-1 0 0,0 0 0 0 0,0 0 0 0 0,0 1 1 0 0,0-1-1 0 0,0 0 0 0 0,0 0 0 0 0,0 1 0 0 0,0-1 1 0 0,0 0-1 0 0,0 0 0 0 0,1 0 0 0 0,-1 1 1 0 0,0-1-1 0 0,0 0 0 0 0,0 0 0 0 0,0 0 0 0 0,1 0 1 0 0,-1 1-1 0 0,0-1 0 0 0,0 0 0 0 0,0 0 0 0 0,1 0 1 0 0,-1 0-1 0 0,0 0 0 0 0,0 0 0 0 0,1 0 1 0 0,-1 0-1 0 0,0 0 0 0 0,0 1 0 0 0,0-1 0 0 0,1 0 1 0 0,-1 0-1 0 0,0 0 0 0 0,0 0 0 0 0,1 0 0 0 0,-1 0 1 0 0,0-1-1 0 0,0 1 0 0 0,1 0 0 0 0,-1 0 1 0 0,0 0-1 0 0,0 0 0 0 0,1 0 0 0 0,-1 0 0 0 0,0 0 1 0 0,0 0-1 0 0,0-1 0 0 0,1 1 0 0 0,-1 0 1 0 0,0 0-1 0 0,0 0 4 0 0,2 9-49 0 0,5 40-6 0 0,1-3-1458 0 0,2-16-4594 0 0,-9-26 974 0 0,-1-1-5663 0 0</inkml:trace>
  <inkml:trace contextRef="#ctx0" brushRef="#br0" timeOffset="-6441.645">2084 700 3393 0 0,'0'0'2588'0'0,"0"0"101"0"0,0 0-47 0 0,0 0-170 0 0,0 0-295 0 0,0 0-366 0 0,0 0-299 0 0,0 0-249 0 0,0 0-240 0 0,32-8-203 0 0,99-28-148 0 0,-72 8 342 0 0,-57 27-960 0 0,1-1 0 0 0,-1 1 0 0 0,0-1 0 0 0,0 0 0 0 0,0 1 1 0 0,0-1-1 0 0,0 0 0 0 0,0 0 0 0 0,-1 0 0 0 0,1 0 0 0 0,0 0 0 0 0,-1-1 0 0 0,0 1 0 0 0,0 0 1 0 0,0-1-1 0 0,0 1 0 0 0,0-1 0 0 0,0 0 0 0 0,0 1 0 0 0,-1-1 0 0 0,1 1 0 0 0,-1-1 1 0 0,0 0-1 0 0,0 1 0 0 0,0-1 0 0 0,0 0 0 0 0,0 1 0 0 0,-1-1 0 0 0,1 0 0 0 0,-1 1 0 0 0,0-1 1 0 0,1 1-1 0 0,-1-1 0 0 0,0 1 0 0 0,-1-1 0 0 0,1 1 0 0 0,0 0 0 0 0,-1 0 0 0 0,1-1 1 0 0,-1 1-1 0 0,0 0 0 0 0,0 0 0 0 0,1 0 0 0 0,-1 1 0 0 0,-1-1 0 0 0,1 0 0 0 0,0 1 0 0 0,0 0 1 0 0,-1-1-1 0 0,1 1 0 0 0,0 0 0 0 0,-1 0 0 0 0,1 0 0 0 0,-1 0 0 0 0,0 1 0 0 0,1-1 1 0 0,-3 0-56 0 0,-7 1 10 0 0,-70 15-91 0 0,71-9 61 0 0,0 0 0 0 0,1 0 0 0 0,-1 1 0 0 0,1 1 0 0 0,1-1 0 0 0,0 2 0 0 0,0-1 0 0 0,0 1 0 0 0,1 1 0 0 0,0-1 1 0 0,1 1-1 0 0,0 1 0 0 0,1-1 0 0 0,0 1 0 0 0,0 0 0 0 0,2 1 0 0 0,-1-1 0 0 0,1 1 0 0 0,1 0 0 0 0,0 0 0 0 0,1 0 0 0 0,0 1 0 0 0,1-1 0 0 0,0 0 0 0 0,1 10 21 0 0,2-18-8 0 0,0 1 0 0 0,1-1 0 0 0,-1 1 0 0 0,1-1-1 0 0,0 0 1 0 0,0 0 0 0 0,1 0 0 0 0,-1 0 0 0 0,1-1 0 0 0,0 0 0 0 0,0 1 0 0 0,0-1-1 0 0,0-1 1 0 0,0 1 0 0 0,1 0 0 0 0,-1-1 0 0 0,1 0 0 0 0,0 0 0 0 0,0-1 0 0 0,0 1-1 0 0,0-1 1 0 0,2 0 8 0 0,6 1-179 0 0,-1 0 0 0 0,1-1 0 0 0,0-1 1 0 0,-1 0-1 0 0,1 0 0 0 0,0-2 0 0 0,-1 0 0 0 0,1 0 0 0 0,-1-1 0 0 0,1 0 0 0 0,5-3 179 0 0,32-13-3655 0 0,-3-1-3933 0 0,-29 14-3697 0 0</inkml:trace>
  <inkml:trace contextRef="#ctx0" brushRef="#br0" timeOffset="-6111.9">2877 490 11242 0 0,'0'0'2462'0'0,"0"0"-552"0"0,0 0-271 0 0,0 0-143 0 0,0 0-133 0 0,0 0-140 0 0,0 0-203 0 0,-33 14-193 0 0,-103 42-153 0 0,122-51-573 0 0,-63 37 1154 0 0,71-36-1158 0 0,5-6-86 0 0,0 1 0 0 0,-1-1 0 0 0,1 1 0 0 0,0 0 0 0 0,0-1 0 0 0,0 1 1 0 0,1 0-1 0 0,-1 0 0 0 0,0 0 0 0 0,0 0 0 0 0,0 0 0 0 0,1 0 0 0 0,-1 0 0 0 0,0 0 0 0 0,1 0 0 0 0,-1 0 0 0 0,1 0 0 0 0,-1 0 0 0 0,1 0 0 0 0,-1 1 0 0 0,1-1 0 0 0,0 0 0 0 0,0 0 0 0 0,0 0 0 0 0,0 1 0 0 0,0-1 0 0 0,0 0 0 0 0,0 0 0 0 0,0 1 0 0 0,0-1 0 0 0,0 0 0 0 0,1 0 0 0 0,-1 0 0 0 0,0 1 0 0 0,1-1 0 0 0,-1 0 0 0 0,1 0 0 0 0,0 0 0 0 0,-1 0 0 0 0,1 0 0 0 0,0 0 0 0 0,-1 0 0 0 0,1 0 0 0 0,0 0 0 0 0,0 0 0 0 0,0-1 0 0 0,0 1 0 0 0,0 0 0 0 0,0 0 0 0 0,0-1 0 0 0,0 1 0 0 0,0-1 0 0 0,0 1 0 0 0,1-1 0 0 0,-1 1 0 0 0,0-1 0 0 0,0 0 0 0 0,0 1-11 0 0,63 15 165 0 0,-58-16-156 0 0,0 0-1 0 0,0 1 1 0 0,0 0-1 0 0,0 0 1 0 0,0 0-1 0 0,0 1 1 0 0,0 0-1 0 0,-1 0 1 0 0,1 1-1 0 0,-1-1 1 0 0,0 1-1 0 0,0 0 1 0 0,0 1-1 0 0,0-1 1 0 0,0 1-1 0 0,-1 0 0 0 0,1 0 1 0 0,-1 0-1 0 0,0 1 1 0 0,3 3-9 0 0,-6-3 31 0 0,0 0-1 0 0,1 1 1 0 0,-2-1-1 0 0,1 0 1 0 0,-1 1 0 0 0,1-1-1 0 0,-2 0 1 0 0,1 0-1 0 0,0 1 1 0 0,-1-1 0 0 0,0 0-1 0 0,0 1 1 0 0,-1-1-1 0 0,0 0 1 0 0,1 0 0 0 0,-2 0-1 0 0,1-1 1 0 0,0 1 0 0 0,-1 0-1 0 0,0-1 1 0 0,-3 4-31 0 0,-5 5 75 0 0,0 0 0 0 0,0-1 1 0 0,-2 0-1 0 0,0-1 1 0 0,0 0-1 0 0,-1-1 0 0 0,0 0 1 0 0,-9 3-76 0 0,17-9-6 0 0,-1 0 1 0 0,1-1 0 0 0,-1 0-1 0 0,0 0 1 0 0,0 0 0 0 0,0-1-1 0 0,0 0 1 0 0,0-1 0 0 0,0 1-1 0 0,-1-2 1 0 0,1 1 0 0 0,0-1-1 0 0,-1 0 1 0 0,1 0 0 0 0,-4-1 5 0 0,9 0-99 0 0,1 0 1 0 0,0 0 0 0 0,-1 0 0 0 0,1 0 0 0 0,0-1 0 0 0,0 1 0 0 0,0 0 0 0 0,0-1 0 0 0,0 1 0 0 0,0-1-1 0 0,0 1 1 0 0,0-1 0 0 0,1 1 0 0 0,-1-1 0 0 0,1 1 0 0 0,-1-1 0 0 0,1 0 0 0 0,-1 1 0 0 0,1-1-1 0 0,0 0 1 0 0,0 1 0 0 0,0-1 0 0 0,0 0 0 0 0,0 1 0 0 0,0-1 0 0 0,0 0 0 0 0,1 1 0 0 0,-1-1 0 0 0,1 0-1 0 0,-1 1 1 0 0,1-1 0 0 0,-1 0 98 0 0,11-32-7440 0 0,-7 23-1411 0 0</inkml:trace>
  <inkml:trace contextRef="#ctx0" brushRef="#br0" timeOffset="-5845.89">3238 251 15667 0 0,'0'0'1379'0'0,"0"0"-228"0"0,0 0 41 0 0,0 0 170 0 0,0 0 101 0 0,0 0-43 0 0,0 0-193 0 0,0 0-273 0 0,0 0-263 0 0,0 0-175 0 0,0 0-107 0 0,4 37-89 0 0,9 116-85 0 0,-23-50 73 0 0,-48 178-207 0 0,58-268-292 0 0,-2 12-404 0 0,-10-18-4121 0 0,2-8-5418 0 0,4-2-1577 0 0</inkml:trace>
  <inkml:trace contextRef="#ctx0" brushRef="#br0" timeOffset="-5679.383">2923 590 15883 0 0,'0'0'2372'0'0,"0"0"-1003"0"0,0 0-578 0 0,0 0-127 0 0,0 0 48 0 0,0 0 86 0 0,0 0-27 0 0,0 0-198 0 0,0 0-125 0 0,0 0-94 0 0,32-1-77 0 0,102-1-33 0 0,189-10-756 0 0,-278 8-655 0 0,-17 1-2508 0 0,-4-1-6865 0 0</inkml:trace>
  <inkml:trace contextRef="#ctx0" brushRef="#br0" timeOffset="-5240.247">3833 836 7402 0 0,'0'0'4062'0'0,"0"0"-2251"0"0,0 0-940 0 0,0 0-134 0 0,0 0 162 0 0,0 0 291 0 0,0 0 282 0 0,0 0 62 0 0,0 0-147 0 0,0 0-277 0 0,0 0-321 0 0,0 0-269 0 0,0 0-178 0 0,-9 27-95 0 0,-27 85-61 0 0,0-52-12 0 0,24-49-164 0 0,-23 24-253 0 0,14-15-3401 0 0,15-16-1366 0 0,2-4-6315 0 0</inkml:trace>
  <inkml:trace contextRef="#ctx0" brushRef="#br0" timeOffset="-7678.893">241 719 4089 0 0,'0'0'1523'0'0,"0"0"41"0"0,0 0 166 0 0,0 0 206 0 0,0 0 74 0 0,0 0-155 0 0,0 0-273 0 0,0 0-302 0 0,0 0-281 0 0,0 0-178 0 0,0 0-100 0 0,0 0-93 0 0,-33 11-97 0 0,-101 36-69 0 0,83-12 110 0 0,48-28-456 0 0,1-5-67 0 0,0 0 0 0 0,0 1 0 0 0,0 0-1 0 0,0-1 1 0 0,1 1 0 0 0,-1 0 0 0 0,1 0-1 0 0,0-1 1 0 0,0 1 0 0 0,0 0 0 0 0,0 0-1 0 0,0 1 1 0 0,1-1 0 0 0,-1 0 0 0 0,1 0-1 0 0,0 0 1 0 0,0 0 0 0 0,0 0 0 0 0,1 0-1 0 0,-1 1 1 0 0,1-1 0 0 0,-1 0 0 0 0,1 0-1 0 0,0 0 1 0 0,0 0 0 0 0,0-1 0 0 0,1 1-1 0 0,-1 0 1 0 0,1 0 0 0 0,-1-1 0 0 0,1 1-1 0 0,0-1 1 0 0,0 1 0 0 0,0-1 0 0 0,1 0-1 0 0,-1 0 1 0 0,0 0 0 0 0,1 0-1 0 0,-1 0 1 0 0,1 0 0 0 0,0-1 0 0 0,0 1-1 0 0,-1-1 1 0 0,1 0 0 0 0,0 0 0 0 0,0 0-1 0 0,0 0 1 0 0,0 0 0 0 0,3 0-49 0 0,5-3 111 0 0,-1-1 0 0 0,1 0 0 0 0,-1 0 0 0 0,0-1 0 0 0,0 0-1 0 0,-1-1 1 0 0,1 0 0 0 0,-1 0 0 0 0,0-1 0 0 0,0 0 0 0 0,-1-1 0 0 0,0 0 0 0 0,0 0 0 0 0,0-1 0 0 0,-1 0 0 0 0,3-4-111 0 0,47-41 228 0 0,-47 45-197 0 0,-9 7-32 0 0,-1-1 0 0 0,1 1 1 0 0,-1 0-1 0 0,1 0 0 0 0,-1 0 1 0 0,1 0-1 0 0,0 0 0 0 0,-1 0 1 0 0,1 0-1 0 0,0 0 0 0 0,0 0 1 0 0,0 0-1 0 0,0 0 0 0 0,0 1 0 0 0,0-1 1 0 0,0 0-1 0 0,0 1 0 0 0,0-1 1 0 0,0 0-1 0 0,0 1 0 0 0,0-1 1 0 0,0 1-1 0 0,1 0 0 0 0,-1-1 1 0 0,0 1-1 0 0,0 0 0 0 0,1 0 0 0 0,-1 0 1 0 0,0 0-1 0 0,0 0 0 0 0,1 0 1 0 0,-1 0-1 0 0,0 0 0 0 0,0 0 1 0 0,0 1-1 0 0,1-1 0 0 0,-1 0 0 0 0,0 1 1 0 0,0-1-1 0 0,0 1 0 0 0,0 0 1 0 0,0-1-1 0 0,0 1 0 0 0,0 0 1 0 0,0-1-1 0 0,0 1 0 0 0,0 0 1 0 0,0 0-1 0 0,0 0 0 0 0,0 0 0 0 0,-1 0 1 0 0,1 0-1 0 0,0 0 0 0 0,-1 0 1 0 0,1 0-1 0 0,0 1 1 0 0,8 40 28 0 0,-6-26-9 0 0,0 0 1 0 0,1 0-1 0 0,1-1 0 0 0,0 1 0 0 0,1-1 1 0 0,0 0-1 0 0,2 0 0 0 0,0-1 0 0 0,3 4-19 0 0,-7-15 16 0 0,0 1 0 0 0,1-1 0 0 0,0 0 0 0 0,-1 0 0 0 0,1 0 0 0 0,0-1 0 0 0,0 0 0 0 0,1 0 0 0 0,-1 0 0 0 0,0 0 0 0 0,1-1 0 0 0,-1 0 0 0 0,1 0 0 0 0,-1-1 0 0 0,1 1 0 0 0,-1-1 0 0 0,1 0 1 0 0,-1-1-1 0 0,1 1 0 0 0,-1-1 0 0 0,1 0 0 0 0,-1-1 0 0 0,1 1 0 0 0,-1-1 0 0 0,0 0 0 0 0,2-2-16 0 0,19-13 130 0 0,-2-1 1 0 0,0-2 0 0 0,-1-1-1 0 0,-1 0 1 0 0,-1-2 0 0 0,0 0-1 0 0,-2-1 1 0 0,-1-1 0 0 0,1-6-131 0 0,-18 30 4 0 0,26-37 45 0 0,-3-2-1 0 0,-1 0 1 0 0,-2-1 0 0 0,-2-1-1 0 0,-2-1 1 0 0,-2-1 0 0 0,-1 0 0 0 0,-3-1-1 0 0,-1 0 1 0 0,-3-1 0 0 0,-1 1 0 0 0,-2-2-1 0 0,-3-13-48 0 0,-1 50 6 0 0,1 1 17 0 0,0-1-1 0 0,-1 0 1 0 0,-1 0-1 0 0,0 0 0 0 0,0 1 1 0 0,-1-1-1 0 0,0 0 1 0 0,0 1-1 0 0,-1 0 0 0 0,0-1 1 0 0,-1 1-1 0 0,0 0 1 0 0,-2-2-23 0 0,5 10 1 0 0,0 1 0 0 0,0 0 0 0 0,0 0 0 0 0,1 0 0 0 0,-1 0 1 0 0,0 0-1 0 0,0 0 0 0 0,0 0 0 0 0,0 0 0 0 0,1 1 0 0 0,-1-1 1 0 0,0 0-1 0 0,0 0 0 0 0,1 1 0 0 0,-1-1 0 0 0,0 0 0 0 0,0 1 1 0 0,1-1-1 0 0,-1 1 0 0 0,0-1 0 0 0,1 1 0 0 0,-1-1 0 0 0,0 1 1 0 0,1-1-1 0 0,-1 1 0 0 0,1 0 0 0 0,-1-1 0 0 0,1 1 0 0 0,-1 0 1 0 0,1-1-1 0 0,0 1 0 0 0,-1 0 0 0 0,1 0 0 0 0,0-1 0 0 0,0 1 1 0 0,-1 0-1 0 0,1 0 0 0 0,0 0 0 0 0,0-1 0 0 0,0 1 0 0 0,0 0 1 0 0,0 0-1 0 0,0 0 0 0 0,0-1 0 0 0,0 1 0 0 0,1 0 0 0 0,-1 0 1 0 0,0 0-2 0 0,-2 5 12 0 0,-11 41-2 0 0,1 1 0 0 0,3 1 0 0 0,2 0 0 0 0,2 0 1 0 0,2 0-1 0 0,2 1 0 0 0,3-1 0 0 0,2 4-10 0 0,48 393 104 0 0,-43-369-152 0 0,-9-76 65 0 0,0-1-9 0 0,0 0-18 0 0,0 0-1 0 0,0 0-8 0 0,0 0-23 0 0,0 0-30 0 0,-38-38-1815 0 0,-5-35-3111 0 0,21 22-4905 0 0,17 32-1533 0 0</inkml:trace>
  <inkml:trace contextRef="#ctx0" brushRef="#br0" timeOffset="-7510.353">620 465 9010 0 0,'0'0'3157'0'0,"0"0"-844"0"0,0 0-736 0 0,0 0-428 0 0,0 0-215 0 0,0 0-30 0 0,0 0 30 0 0,0 0-8 0 0,0 0-29 0 0,0 0-74 0 0,0 0-119 0 0,0 0-120 0 0,0 0-81 0 0,26-2-58 0 0,81-5-78 0 0,115 8 441 0 0,-196-1-1215 0 0,73-1 13 0 0,-35-2-6926 0 0,-46 0-4473 0 0</inkml:trace>
  <inkml:trace contextRef="#ctx0" brushRef="#br0" timeOffset="23900.48">333 1606 12403 0 0,'0'0'1585'0'0,"0"0"-175"0"0,0 0-111 0 0,0 0 39 0 0,0 0 19 0 0,0 0-110 0 0,0 0-221 0 0,0 0-282 0 0,0 0-219 0 0,0 0-137 0 0,0 0-61 0 0,0 0 21 0 0,0 0 86 0 0,4 5 88 0 0,28 89 1197 0 0,-19 30-916 0 0,-5 0-1 0 0,-7 84-802 0 0,-2-127 72 0 0,-1-36 10 0 0,2-45-67 0 0,0 0 6 0 0,6-11 93 0 0,21-23-71 0 0,1 1 1 0 0,2 1 0 0 0,1 2-1 0 0,1 1 1 0 0,2 1-1 0 0,1 2 1 0 0,1 2 0 0 0,1 1-1 0 0,1 2 1 0 0,18-7-44 0 0,-48 24-2 0 0,1 0 0 0 0,0 1 0 0 0,-1 0 0 0 0,1 0 0 0 0,0 1 0 0 0,1 0 0 0 0,-1 1 0 0 0,0 0 0 0 0,0 1 0 0 0,1-1 0 0 0,-1 2 0 0 0,6 0 2 0 0,-11 2 5 0 0,-1-1 1 0 0,0 1-1 0 0,0 0 0 0 0,0 0 1 0 0,0 0-1 0 0,0 1 0 0 0,-1-1 1 0 0,1 1-1 0 0,-1 0 1 0 0,0-1-1 0 0,0 1 0 0 0,-1 0 1 0 0,1 0-1 0 0,-1 0 0 0 0,0 0 1 0 0,0 1-1 0 0,0-1 1 0 0,0 0-1 0 0,-1 0 0 0 0,1 1 1 0 0,-1-1-1 0 0,-1 0 0 0 0,1 1 1 0 0,0-1-1 0 0,-1 0 1 0 0,0 0-1 0 0,0 2-5 0 0,1-1 15 0 0,-4 7-1 0 0,1 0 1 0 0,-1-1-1 0 0,-1 1 0 0 0,0-1 0 0 0,-1 0 1 0 0,0 0-1 0 0,-1-1 0 0 0,0 1 1 0 0,0-2-1 0 0,-1 1 0 0 0,0-1 1 0 0,-1 0-1 0 0,0-1 0 0 0,-1 1 1 0 0,-8 5-15 0 0,0 2-23 0 0,0-1 0 0 0,-1-1 0 0 0,-1 0 0 0 0,0-1 0 0 0,-1-1 0 0 0,0-2 0 0 0,0 0 0 0 0,-1 0 0 0 0,-1-2 0 0 0,1-1 0 0 0,-1-1 0 0 0,-1-1 0 0 0,1-1 0 0 0,-6-1 23 0 0,28-2-57 0 0,0-1-1 0 0,0 0 0 0 0,-1 0 1 0 0,1 0-1 0 0,0-1 1 0 0,0 1-1 0 0,-1 0 1 0 0,1 0-1 0 0,0-1 0 0 0,0 1 1 0 0,0 0-1 0 0,0-1 1 0 0,0 0-1 0 0,0 1 0 0 0,-1-1 1 0 0,1 1-1 0 0,0-1 1 0 0,1 0-1 0 0,-1 0 0 0 0,0 0 1 0 0,0 0-1 0 0,0 1 1 0 0,0-1-1 0 0,1 0 1 0 0,-1 0-1 0 0,0-1 0 0 0,1 1 1 0 0,-1 0-1 0 0,1 0 1 0 0,-1 0-1 0 0,1 0 0 0 0,0 0 1 0 0,-1-1-1 0 0,1 1 1 0 0,0 0-1 0 0,0 0 1 0 0,0 0-1 0 0,0-1 0 0 0,0 1 1 0 0,0 0-1 0 0,0 0 1 0 0,0 0-1 0 0,0-1 0 0 0,1 0 58 0 0,18-52-10223 0 0,-12 45-1401 0 0</inkml:trace>
  <inkml:trace contextRef="#ctx0" brushRef="#br0" timeOffset="24251.058">944 2206 7554 0 0,'0'0'3367'0'0,"0"0"-921"0"0,0 0-447 0 0,0 0-156 0 0,0 0-120 0 0,0 0-139 0 0,0 0-155 0 0,0 0-200 0 0,32 9-184 0 0,98 28-173 0 0,-55-35 160 0 0,-65-6-853 0 0,2 1-95 0 0,0-1 0 0 0,0 0 0 0 0,0-1-1 0 0,-1 0 1 0 0,0 0 0 0 0,0-1 0 0 0,-1-1 0 0 0,0 0 0 0 0,0 0 0 0 0,0-1 0 0 0,-1-1 0 0 0,0 1 0 0 0,0-1 0 0 0,-1-1 0 0 0,-1 1 0 0 0,1-1 0 0 0,-2-1 0 0 0,1 1 0 0 0,-1-1 0 0 0,-1-1 0 0 0,0 1 0 0 0,-1-1 0 0 0,0 1 0 0 0,-1-1 0 0 0,0 0 0 0 0,0-5-84 0 0,-3 14 1 0 0,-1 1 0 0 0,0-1 0 0 0,0 1 0 0 0,0 0 0 0 0,-1 0 0 0 0,1-1 0 0 0,0 1 0 0 0,-1 0 0 0 0,1 0 0 0 0,-1 0 0 0 0,0 0 0 0 0,0 1 0 0 0,0-1 0 0 0,0 0 0 0 0,0 1 0 0 0,0-1 0 0 0,0 1 0 0 0,0 0 1 0 0,-1 0-1 0 0,1 0 0 0 0,0 0 0 0 0,-1 0 0 0 0,1 0 0 0 0,-1 1 0 0 0,1-1 0 0 0,-1 1 0 0 0,1-1 0 0 0,-1 1 0 0 0,1 0 0 0 0,-1 0 0 0 0,0 0 0 0 0,1 1 0 0 0,-1-1 0 0 0,1 1 0 0 0,-1-1 0 0 0,1 1 0 0 0,-1 0 0 0 0,1 0 0 0 0,0 0 0 0 0,-1 0 0 0 0,-1 1-1 0 0,-9 7-10 0 0,-1 1-1 0 0,2 0 0 0 0,-1 1 0 0 0,1 0 0 0 0,1 1 0 0 0,0 0 1 0 0,1 1-1 0 0,-3 4 11 0 0,8-9-4 0 0,-1-1-1 0 0,1 1 1 0 0,0 0 0 0 0,1 0 0 0 0,0 0 0 0 0,0 1 0 0 0,0 0 0 0 0,2 0-1 0 0,-1 0 1 0 0,1 0 0 0 0,0 0 0 0 0,1 0 0 0 0,0 0 0 0 0,0 1 0 0 0,1-1-1 0 0,0 0 1 0 0,1 1 0 0 0,0 3 4 0 0,4-5-17 0 0,1 0 0 0 0,-1 0 0 0 0,1-1 0 0 0,1 1 0 0 0,-1-1 0 0 0,1-1 0 0 0,0 1 0 0 0,1-1 0 0 0,0 0 0 0 0,0-1 0 0 0,0 0 0 0 0,0 0 0 0 0,1-1 0 0 0,0 0 0 0 0,0 0 0 0 0,0-1 0 0 0,0 0 0 0 0,0-1 0 0 0,2 0 17 0 0,67 13-1634 0 0,-44-11-3019 0 0,-18-3 113 0 0,0 3-7763 0 0</inkml:trace>
  <inkml:trace contextRef="#ctx0" brushRef="#br0" timeOffset="24917.578">2702 1982 6153 0 0,'0'0'2534'0'0,"0"0"-440"0"0,0 0-154 0 0,0 0 6 0 0,0 0-43 0 0,0 0-129 0 0,0 0-275 0 0,0 0-283 0 0,0 0-209 0 0,-33 9-163 0 0,-106 34-134 0 0,66-5 215 0 0,64-28-757 0 0,1-3-94 0 0,-1 1 0 0 0,2 0 1 0 0,-1 1-1 0 0,1 0 0 0 0,0 0 0 0 0,1 0 0 0 0,0 1 0 0 0,1 0 0 0 0,0 0 0 0 0,0 1 0 0 0,1-1 0 0 0,1 1 0 0 0,0 0 1 0 0,0 0-1 0 0,1 0 0 0 0,0 1 0 0 0,1-1 0 0 0,0 2-74 0 0,1-6 5 0 0,1-1 0 0 0,-1 0 0 0 0,1 0 0 0 0,0 1 0 0 0,1-1 0 0 0,-1 0 0 0 0,1 0 0 0 0,1 0 0 0 0,-1 0 0 0 0,1-1 0 0 0,0 1 0 0 0,0-1 0 0 0,0 0-1 0 0,1 1 1 0 0,0-1 0 0 0,0-1 0 0 0,0 1 0 0 0,1-1 0 0 0,-1 1 0 0 0,1-1 0 0 0,0-1 0 0 0,4 4-5 0 0,0-2-76 0 0,0 0 0 0 0,0-1 0 0 0,0 0 0 0 0,0 0 0 0 0,0-1-1 0 0,1 0 1 0 0,-1-1 0 0 0,1 0 0 0 0,0 0 0 0 0,0-1 0 0 0,0 0 0 0 0,0-1-1 0 0,0 0 1 0 0,0-1 0 0 0,0 0 0 0 0,-1-1 0 0 0,3 0 76 0 0,103-39-4522 0 0,-94 29 2509 0 0,16-9-5582 0 0,-18 9-3137 0 0</inkml:trace>
  <inkml:trace contextRef="#ctx0" brushRef="#br0" timeOffset="25183.035">3006 2077 8338 0 0,'0'0'2267'0'0,"0"0"-397"0"0,0 0-199 0 0,0 0-76 0 0,0 0-102 0 0,0 0-188 0 0,0 0-234 0 0,-27 36-217 0 0,-85 114-188 0 0,109-147-615 0 0,-1 1 1 0 0,1-1-1 0 0,0 0 1 0 0,0 1-1 0 0,1 0 1 0 0,-1 0-1 0 0,1 0 1 0 0,0 0-1 0 0,0 0 1 0 0,0 0-1 0 0,1 1 1 0 0,-1-1-1 0 0,1 0 1 0 0,0 1-1 0 0,0-1 1 0 0,1 1-1 0 0,-1 2-51 0 0,2 5 208 0 0,-2-7-125 0 0,1 0 0 0 0,0 0-1 0 0,0 0 1 0 0,1 0 0 0 0,-1 0 0 0 0,1 0 0 0 0,0 0 0 0 0,1 0 0 0 0,-1-1 0 0 0,1 1 0 0 0,0 0 0 0 0,0-1-1 0 0,0 1 1 0 0,1-1 0 0 0,-1 1 0 0 0,1-1 0 0 0,0 0 0 0 0,1 0 0 0 0,-1-1 0 0 0,1 1 0 0 0,-1-1 0 0 0,1 0-1 0 0,0 1 1 0 0,0-2 0 0 0,1 1 0 0 0,-1 0 0 0 0,0-1 0 0 0,1 0 0 0 0,0 0 0 0 0,-1 0 0 0 0,1-1 0 0 0,0 1-1 0 0,0-1 1 0 0,0 0 0 0 0,0-1 0 0 0,0 1 0 0 0,2-1-83 0 0,4 0 136 0 0,-1 0 0 0 0,0-1 1 0 0,0 0-1 0 0,0 0 0 0 0,1-1 0 0 0,-2 0 0 0 0,1-1 0 0 0,0 0 1 0 0,0-1-1 0 0,-1 0 0 0 0,0-1 0 0 0,0 0 0 0 0,0 0 1 0 0,0-1-1 0 0,-1 0 0 0 0,0 0 0 0 0,0-1 0 0 0,5-6-136 0 0,-2 4 60 0 0,-1 0 0 0 0,0-1 0 0 0,0 0 0 0 0,-1-1 0 0 0,0 0 0 0 0,-1 0 0 0 0,-1-1 0 0 0,1 0 0 0 0,-2-1 0 0 0,0 1 0 0 0,0-1 0 0 0,-1 0-1 0 0,-1-1 1 0 0,0 1 0 0 0,-1-1 0 0 0,0 0 0 0 0,-1 0 0 0 0,-1-1-60 0 0,0 9-24 0 0,-1 1-1 0 0,0-1 1 0 0,0 1 0 0 0,0-1 0 0 0,-1 1-1 0 0,0-1 1 0 0,0 1 0 0 0,0 0-1 0 0,0-1 1 0 0,-1 1 0 0 0,0 0-1 0 0,0 0 1 0 0,-1 0 0 0 0,1 0-1 0 0,-1 1 1 0 0,0-1 0 0 0,0 1-1 0 0,-1-1 1 0 0,1 1 0 0 0,-1 0-1 0 0,0 0 1 0 0,0 1 0 0 0,0-1-1 0 0,-1 1 1 0 0,1 0 0 0 0,-1 0-1 0 0,0 0 1 0 0,0 1 0 0 0,0 0-1 0 0,0 0 1 0 0,0 0 0 0 0,0 0-1 0 0,-2 1 25 0 0,5 1-131 0 0,0-1-1 0 0,0 1 1 0 0,0 1 0 0 0,-1-1-1 0 0,1 0 1 0 0,0 1-1 0 0,0-1 1 0 0,0 1 0 0 0,0-1-1 0 0,0 1 1 0 0,0 0-1 0 0,0 0 1 0 0,0 0-1 0 0,0 0 1 0 0,0 0 0 0 0,0 1-1 0 0,0-1 1 0 0,1 0-1 0 0,-1 1 1 0 0,1 0 0 0 0,-1-1-1 0 0,0 2 132 0 0,-12 16-4289 0 0,8-11 1002 0 0,-2 3-8436 0 0</inkml:trace>
  <inkml:trace contextRef="#ctx0" brushRef="#br0" timeOffset="25648.328">3398 2475 14219 0 0,'0'0'3090'0'0,"0"0"-1427"0"0,0 0-544 0 0,0 0 33 0 0,0 0-1 0 0,0 0-91 0 0,0 0-127 0 0,0 0-243 0 0,0 0-152 0 0,0 0-61 0 0,0 0-53 0 0,0 0-52 0 0,0 0-34 0 0,12-31-42 0 0,35-95-80 0 0,7 21 337 0 0,-49 97-520 0 0,-2 3-22 0 0,-1 0 0 0 0,1 0 1 0 0,0 0-1 0 0,0 1 0 0 0,1-1 1 0 0,0 1-1 0 0,-1 0 0 0 0,1 0 1 0 0,0 0-1 0 0,1 1 0 0 0,-1-1 0 0 0,1 1 1 0 0,-1 0-1 0 0,1 0 0 0 0,0 1 1 0 0,0 0-1 0 0,0-1 0 0 0,1 2 1 0 0,-1-1-1 0 0,1 0-11 0 0,-5 3-3 0 0,1 0 0 0 0,0 0 1 0 0,0 1-1 0 0,-1-1 0 0 0,1 0 0 0 0,-1 0 0 0 0,1 1 1 0 0,-1-1-1 0 0,1 1 0 0 0,-1 0 0 0 0,0-1 0 0 0,0 1 0 0 0,0 0 1 0 0,0-1-1 0 0,0 1 0 0 0,0 0 0 0 0,0 0 0 0 0,-1 0 0 0 0,1 0 1 0 0,-1 0-1 0 0,1 0 0 0 0,-1 0 0 0 0,0 0 0 0 0,1 0 1 0 0,-1 0-1 0 0,-1 0 0 0 0,1 1 3 0 0,2 5-5 0 0,1 28 36 0 0,-4-32-29 0 0,1 0-1 0 0,0 1 1 0 0,0-1 0 0 0,1 0 0 0 0,-1 1-1 0 0,1-1 1 0 0,0 0 0 0 0,0 0-1 0 0,0 1 1 0 0,1-1 0 0 0,0 0 0 0 0,-1 0-1 0 0,1 0 1 0 0,1-1 0 0 0,-1 1-1 0 0,1 0-1 0 0,-1-3 4 0 0,0 0 0 0 0,1 0 0 0 0,-1-1-1 0 0,0 0 1 0 0,0 1 0 0 0,0-1-1 0 0,0 0 1 0 0,1 0 0 0 0,-1 0 0 0 0,0 0-1 0 0,0 0 1 0 0,0-1 0 0 0,1 1-1 0 0,-1-1 1 0 0,0 1 0 0 0,0-1 0 0 0,0 0-1 0 0,0 0 1 0 0,0 0 0 0 0,0 0-1 0 0,0 0 1 0 0,0 0 0 0 0,-1-1 0 0 0,1 1-1 0 0,0-1 1 0 0,-1 1 0 0 0,1-1-1 0 0,0-1-3 0 0,2 0 16 0 0,32-24 37 0 0,79-47 165 0 0,-113 72-218 0 0,0 1 0 0 0,0 0 1 0 0,0 0-1 0 0,1 0 0 0 0,-1 0 0 0 0,0 1 0 0 0,0-1 0 0 0,1 0 1 0 0,-1 1-1 0 0,0 0 0 0 0,1 0 0 0 0,-1-1 0 0 0,0 1 0 0 0,1 0 1 0 0,-1 1-1 0 0,1-1 0 0 0,-1 0 0 0 0,0 1 0 0 0,0 0 0 0 0,1-1 0 0 0,-1 1 1 0 0,0 0-1 0 0,0 0 0 0 0,0 0 0 0 0,0 0 0 0 0,0 0 0 0 0,0 1 1 0 0,0-1-1 0 0,0 1 0 0 0,0-1 0 0 0,0 1 0 0 0,-1 0 0 0 0,1 0 0 0 0,-1 0 1 0 0,0-1-1 0 0,1 1 0 0 0,-1 1 0 0 0,0-1 0 0 0,0 0 0 0 0,0 0 1 0 0,0 0-1 0 0,-1 0 0 0 0,1 1 0 0 0,7 20 20 0 0,-6-16-47 0 0,-1 0 1 0 0,1 0-1 0 0,0-1 0 0 0,1 1 1 0 0,0-1-1 0 0,0 0 1 0 0,0 1-1 0 0,1-1 0 0 0,-1-1 1 0 0,1 1-1 0 0,1-1 1 0 0,-1 1-1 0 0,1-1 0 0 0,0 0 1 0 0,0-1-1 0 0,1 1 1 0 0,-1-1-1 0 0,1 0 0 0 0,0-1 1 0 0,4 3 26 0 0,15 0-1855 0 0,-8-5-5299 0 0,-11-1-5080 0 0</inkml:trace>
  <inkml:trace contextRef="#ctx0" brushRef="#br0" timeOffset="26568.822">4205 2239 13451 0 0,'0'0'1796'0'0,"0"0"-546"0"0,0 0-335 0 0,0 0-84 0 0,0 0-25 0 0,0 0-67 0 0,0 0-111 0 0,0 0-41 0 0,0 0-8 0 0,0 0 17 0 0,0 0 24 0 0,0 0-121 0 0,0 0-83 0 0,11 33-40 0 0,38 104-56 0 0,-11 20 406 0 0,-29-111-523 0 0,-3 0 1 0 0,-1 1-1 0 0,-3-1 1 0 0,-1 1-1 0 0,-3 8-203 0 0,-20 12 851 0 0,-3-94 165 0 0,20 9-998 0 0,1 0 0 0 0,1-1 0 0 0,1 0-1 0 0,0 0 1 0 0,1 0 0 0 0,1 0 0 0 0,1 1-1 0 0,1-1 1 0 0,0 0 0 0 0,2 0 0 0 0,0 1-1 0 0,1 0 1 0 0,0 0 0 0 0,2 0 0 0 0,0 0-1 0 0,8-13-17 0 0,5-17 9 0 0,2 1 0 0 0,1 0 0 0 0,3 2 0 0 0,1 1 0 0 0,3 1 0 0 0,1 1 0 0 0,3 2 0 0 0,0 1-1 0 0,31-24-8 0 0,-57 55 0 0 0,0 1-1 0 0,0 0 0 0 0,1 1 0 0 0,0 0 0 0 0,0 0 1 0 0,0 1-1 0 0,1 0 0 0 0,0 0 0 0 0,0 1 0 0 0,0 0 1 0 0,1 1-1 0 0,-1 1 0 0 0,1-1 0 0 0,0 2 0 0 0,7-1 1 0 0,-15 3 4 0 0,-1 1-1 0 0,0 0 0 0 0,0-1 0 0 0,0 1 0 0 0,-1 0 0 0 0,1 0 1 0 0,0 0-1 0 0,-1 1 0 0 0,1-1 0 0 0,-1 0 0 0 0,0 1 0 0 0,0-1 1 0 0,0 0-1 0 0,0 1 0 0 0,0-1 0 0 0,0 1 0 0 0,-1 0 0 0 0,1-1 1 0 0,-1 1-1 0 0,0 0 0 0 0,0-1 0 0 0,0 1 0 0 0,0-1 0 0 0,0 1 0 0 0,0 0 1 0 0,-1-1-1 0 0,0 2-3 0 0,1 0 5 0 0,-3 24 13 0 0,-1 1 1 0 0,-2-1-1 0 0,0 0 0 0 0,-2 0 0 0 0,-2-1 0 0 0,0 0 1 0 0,-2-1-1 0 0,0 0 0 0 0,-2-1 0 0 0,-1 0 1 0 0,-1-1-1 0 0,-1-1 0 0 0,-1 0 0 0 0,-1-1 0 0 0,-6 3-18 0 0,19-17-50 0 0,0-1 0 0 0,-1 0-1 0 0,0 0 1 0 0,0 0 0 0 0,-1-1-1 0 0,0 0 1 0 0,0-1 0 0 0,0 0-1 0 0,-1 0 1 0 0,1-1 0 0 0,-1 0-1 0 0,0 0 1 0 0,-1-1 0 0 0,1 0-1 0 0,0-1 1 0 0,-6 1 50 0 0,14-4-130 0 0,0 1 0 0 0,-1-1 0 0 0,1 1 0 0 0,0-1 1 0 0,0 0-1 0 0,-1 1 0 0 0,1-1 0 0 0,0 0 0 0 0,0 0 0 0 0,0 0 0 0 0,0 0 0 0 0,0 0 0 0 0,0 0 1 0 0,1 0-1 0 0,-1 0 0 0 0,0 0 0 0 0,0 0 0 0 0,1-1 0 0 0,-1 1 0 0 0,1 0 0 0 0,-1 0 0 0 0,1-1 1 0 0,-1 1-1 0 0,1 0 0 0 0,0-1 0 0 0,0 1 0 0 0,-1 0 0 0 0,1-1 0 0 0,0 1 0 0 0,0-1 0 0 0,1 1 1 0 0,-1 0-1 0 0,0-1 0 0 0,0 1 0 0 0,1 0 0 0 0,-1-1 0 0 0,1 1 0 0 0,-1 0 0 0 0,1-1 130 0 0,8-33-8126 0 0,-5 23-3163 0 0</inkml:trace>
  <inkml:trace contextRef="#ctx0" brushRef="#br0" timeOffset="27114.047">4794 2431 896 0 0,'0'0'3065'0'0,"0"0"-694"0"0,0 0-128 0 0,0 0 14 0 0,0 0-97 0 0,0 0-151 0 0,0 0-182 0 0,0 0-240 0 0,0 0-163 0 0,0 0-166 0 0,0 0-161 0 0,0 0-129 0 0,0 0-148 0 0,31-2-141 0 0,100-9-131 0 0,-64-13 91 0 0,-53 13-473 0 0,7-1-61 0 0,-1-2 0 0 0,0-1 1 0 0,0 0-1 0 0,-2-2 1 0 0,0 0-1 0 0,-1-1 1 0 0,-1 0-1 0 0,0-2 1 0 0,-2 1-1 0 0,0-2 0 0 0,-1 0 1 0 0,-1-1-1 0 0,-1 0 1 0 0,-1-1-1 0 0,-1 0 1 0 0,-1 0-106 0 0,-8-68 34 0 0,-1 89-42 0 0,0 0 0 0 0,0 0 0 0 0,0 0-1 0 0,0-1 1 0 0,0 1 0 0 0,0 1 0 0 0,-1-1-1 0 0,1 0 1 0 0,0 0 0 0 0,-1 0 0 0 0,0 1-1 0 0,1-1 1 0 0,-1 1 0 0 0,0-1 0 0 0,0 1-1 0 0,0 0 1 0 0,0 0 0 0 0,0 0 0 0 0,0 0-1 0 0,0 0 1 0 0,0 0 0 0 0,-1 0 0 0 0,1 1-1 0 0,0-1 1 0 0,0 1 0 0 0,-1 0 0 0 0,1-1-1 0 0,0 1 1 0 0,-1 0 0 0 0,1 0 0 0 0,0 1-1 0 0,-1-1 1 0 0,1 0 0 0 0,0 1 0 0 0,0 0-1 0 0,-1-1 1 0 0,1 1 0 0 0,0 0 8 0 0,-9 4-33 0 0,1 0-1 0 0,0 0 1 0 0,0 1 0 0 0,0 0 0 0 0,1 1 0 0 0,0 0-1 0 0,0 1 1 0 0,1-1 0 0 0,0 2 0 0 0,1-1-1 0 0,-7 9 34 0 0,13-16-2 0 0,0 0-1 0 0,-1 0 1 0 0,1 0-1 0 0,0 0 0 0 0,0 0 1 0 0,0 0-1 0 0,0 1 1 0 0,0-1-1 0 0,1 0 1 0 0,-1 0-1 0 0,0 1 0 0 0,0-1 1 0 0,1 0-1 0 0,-1 1 1 0 0,1-1-1 0 0,-1 1 0 0 0,1-1 1 0 0,0 1-1 0 0,0-1 1 0 0,-1 1-1 0 0,1-1 0 0 0,0 1 1 0 0,0-1-1 0 0,0 1 1 0 0,1-1-1 0 0,-1 1 0 0 0,0-1 1 0 0,0 1-1 0 0,1-1 1 0 0,-1 1-1 0 0,1-1 1 0 0,0 0-1 0 0,-1 1 0 0 0,1-1 1 0 0,0 0-1 0 0,0 1 1 0 0,0-1-1 0 0,0 0 0 0 0,0 0 1 0 0,0 0-1 0 0,0 0 1 0 0,0 0-1 0 0,0 0 0 0 0,0 0 1 0 0,1 0-1 0 0,-1 0 1 0 0,0-1-1 0 0,0 1 0 0 0,1 0 1 0 0,-1-1-1 0 0,1 1 1 0 0,-1-1-1 0 0,2 1 3 0 0,14 2 18 0 0,0 0-1 0 0,0-1 1 0 0,1-1 0 0 0,-1-1-1 0 0,0 0 1 0 0,1-1 0 0 0,-1-1-1 0 0,0-1 1 0 0,9-2-18 0 0,-7 2 10 0 0,19-4 10 0 0,109-3 110 0 0,-145 11-117 0 0,0 1 0 0 0,0 0 0 0 0,0 0 0 0 0,-1 0 0 0 0,1 1 0 0 0,0-1 0 0 0,-1 0 0 0 0,0 1 0 0 0,1-1 0 0 0,-1 1 0 0 0,0-1 0 0 0,0 1 0 0 0,-1-1 0 0 0,1 1 0 0 0,0 0 0 0 0,-1 0 0 0 0,1-1 0 0 0,-1 1 0 0 0,0 0 0 0 0,0 0 0 0 0,0-1 0 0 0,-1 1 0 0 0,1 0 0 0 0,-1 0 0 0 0,1-1 0 0 0,-1 1 0 0 0,0 0 0 0 0,0-1 0 0 0,0 1 0 0 0,0-1 0 0 0,-1 2-13 0 0,-99 208 200 0 0,100-211-211 0 0,0-1 0 0 0,1 1 0 0 0,-1 0 0 0 0,1 0 0 0 0,0 0 0 0 0,-1 0 0 0 0,1 0 0 0 0,0 0 0 0 0,-1 0 0 0 0,1 0 0 0 0,0-1 0 0 0,0 1 0 0 0,0 0 0 0 0,0 0 0 0 0,0 0 0 0 0,0 0 0 0 0,0 0 0 0 0,0 0 0 0 0,0 0 0 0 0,0 0 0 0 0,0 0 0 0 0,1 0 0 0 0,-1 0 0 0 0,0 0 0 0 0,1 0 0 0 0,-1 0 0 0 0,1 0 0 0 0,-1-1 0 0 0,1 1 0 0 0,0 0 0 0 0,-1 0 0 0 0,1-1 0 0 0,0 1 0 0 0,-1 0 0 0 0,1-1 0 0 0,0 1 0 0 0,0 0 0 0 0,-1-1 0 0 0,1 1 0 0 0,0-1 0 0 0,0 0 0 0 0,0 1 0 0 0,0-1 0 0 0,0 0 0 0 0,0 1 0 0 0,0-1 0 0 0,0 0 0 0 0,0 0 0 0 0,0 0 0 0 0,0 0 0 0 0,0 0 0 0 0,0 0 0 0 0,-1 0 0 0 0,1 0 0 0 0,0 0 0 0 0,0 0 0 0 0,0 0 0 0 0,0-1 11 0 0,60-20-1576 0 0,-55 18 1158 0 0,34-15-3402 0 0,-15 3-5412 0 0,-15 8-2261 0 0</inkml:trace>
  <inkml:trace contextRef="#ctx0" brushRef="#br0" timeOffset="27467.488">5716 2269 5849 0 0,'0'0'4092'0'0,"0"0"-2421"0"0,0 0-826 0 0,0 0 29 0 0,0 0 171 0 0,0 0 161 0 0,0 0 72 0 0,0 0-1 0 0,0 0-57 0 0,0 0-83 0 0,0 0-96 0 0,0 0-113 0 0,0 0-79 0 0,18 7-49 0 0,57 21-72 0 0,-72-27-660 0 0,1 0 1 0 0,-1 0-1 0 0,0-1 1 0 0,1 1-1 0 0,-1-1 1 0 0,1 0-1 0 0,-1 0 1 0 0,0 0-1 0 0,1 0 1 0 0,-1-1-1 0 0,1 1 0 0 0,-1-1 1 0 0,0 0-1 0 0,0 0 1 0 0,1 0-1 0 0,-1-1 1 0 0,0 1-1 0 0,0-1 1 0 0,0 0-1 0 0,0 1 1 0 0,1-2-69 0 0,9-5 222 0 0,-3 5-153 0 0,-1-1 0 0 0,1 0 0 0 0,0-1-1 0 0,-1 0 1 0 0,0 0 0 0 0,0-1 0 0 0,-1 0-1 0 0,1-1 1 0 0,-1 0 0 0 0,-1 0 0 0 0,1 0-1 0 0,-1-1 1 0 0,-1-1 0 0 0,1 1 0 0 0,-2-1 0 0 0,1 0-1 0 0,-1 0 1 0 0,0 0 0 0 0,-1-1 0 0 0,0 0-1 0 0,-1 0 1 0 0,1 0 0 0 0,-2 0 0 0 0,0 0-1 0 0,1-10-68 0 0,-5 17-8 0 0,1 0 0 0 0,-1 0-1 0 0,0 0 1 0 0,0 0 0 0 0,0 0-1 0 0,0 0 1 0 0,-1 1-1 0 0,1-1 1 0 0,-1 1 0 0 0,1-1-1 0 0,-1 1 1 0 0,0 0 0 0 0,0 0-1 0 0,0 0 1 0 0,0 1 0 0 0,0-1-1 0 0,-1 1 1 0 0,1 0-1 0 0,0-1 1 0 0,-1 2 0 0 0,1-1-1 0 0,-1 0 1 0 0,1 1 0 0 0,-1-1-1 0 0,1 1 1 0 0,-1 0 0 0 0,1 0-1 0 0,-1 0 1 0 0,1 1-1 0 0,-1-1 1 0 0,1 1 0 0 0,-1 0-1 0 0,1 0 1 0 0,-1 0 0 0 0,1 1-1 0 0,0-1 1 0 0,-2 2 8 0 0,-14 4-39 0 0,0 1-1 0 0,1 0 1 0 0,0 2 0 0 0,1 0-1 0 0,0 2 1 0 0,0-1 0 0 0,1 2-1 0 0,1 0 1 0 0,0 1 0 0 0,0 1-1 0 0,2 0 1 0 0,0 0 0 0 0,1 2-1 0 0,0-1 1 0 0,1 2-1 0 0,0 3 40 0 0,-6 74-385 0 0,17-93 373 0 0,0 1 1 0 0,1-1-1 0 0,-1 1 0 0 0,1-1 0 0 0,0 0 1 0 0,0 1-1 0 0,0-1 0 0 0,0 0 1 0 0,0 0-1 0 0,0 0 0 0 0,1 0 0 0 0,-1 0 1 0 0,1 0-1 0 0,-1 0 0 0 0,1 0 1 0 0,0-1-1 0 0,-1 1 0 0 0,1-1 0 0 0,0 1 1 0 0,0-1-1 0 0,0 0 0 0 0,0 1 1 0 0,1-1-1 0 0,-1 0 0 0 0,0 0 0 0 0,0-1 1 0 0,1 1-1 0 0,-1 0 0 0 0,1-1 1 0 0,0 1 11 0 0,77 7-453 0 0,-57-10-138 0 0,0-1 1 0 0,1-2-1 0 0,-2 0 0 0 0,1-1 1 0 0,-1-1-1 0 0,0-2 1 0 0,0 0-1 0 0,6-5 591 0 0,33-15-4201 0 0,-24 11-2867 0 0,-19 7-3029 0 0</inkml:trace>
  <inkml:trace contextRef="#ctx0" brushRef="#br0" timeOffset="27836.918">6603 1993 4721 0 0,'0'0'6056'0'0,"0"0"-3330"0"0,0 0-1194 0 0,0 0-171 0 0,0 0-99 0 0,0 0-91 0 0,0 0-60 0 0,0 0-95 0 0,0 0-122 0 0,0 0-88 0 0,0 0-118 0 0,0 0-127 0 0,-33 8-113 0 0,-102 29-84 0 0,68-5 116 0 0,62-28-419 0 0,1-3-34 0 0,0 1 1 0 0,1 0 0 0 0,-1 0-1 0 0,1 1 1 0 0,0-1-1 0 0,0 1 1 0 0,0 0 0 0 0,0 0-1 0 0,0 0 1 0 0,0 0 0 0 0,1 0-1 0 0,-1 0 1 0 0,1 1-1 0 0,0-1 1 0 0,0 1 0 0 0,0 0-1 0 0,1-1 1 0 0,-1 4-28 0 0,43 14-9 0 0,-32-19 24 0 0,109 28-26 0 0,-116-29 22 0 0,-1 1 1 0 0,0 0 0 0 0,0 0 0 0 0,1 0 0 0 0,-1 0 0 0 0,-1 0 0 0 0,1 1 0 0 0,0-1 0 0 0,-1 0 0 0 0,1 0 0 0 0,-1 1 0 0 0,1-1 0 0 0,-1 0 0 0 0,0 0 0 0 0,0 1-1 0 0,0-1 1 0 0,0 0 0 0 0,-1 0 0 0 0,1 1 0 0 0,0-1 0 0 0,-1 0 0 0 0,0 0 0 0 0,0 1 0 0 0,1-1 0 0 0,-1 0 0 0 0,0 0 0 0 0,-1 0 0 0 0,1 0 0 0 0,0 0 0 0 0,-1-1-1 0 0,1 1 1 0 0,-1 0 0 0 0,1-1 0 0 0,-1 1 0 0 0,0-1 0 0 0,1 1 0 0 0,-1-1 0 0 0,0 0 0 0 0,0 1 0 0 0,-1-1-12 0 0,-11 10 64 0 0,0 0 1 0 0,-1-1-1 0 0,0-1 1 0 0,-1 0-1 0 0,0-1 1 0 0,0-1-1 0 0,-1-1 1 0 0,0 0-1 0 0,-7 1-64 0 0,24-7-96 0 0,0 0 1 0 0,0-1-1 0 0,1 1 1 0 0,-1 0-1 0 0,0 0 0 0 0,0-1 1 0 0,0 1-1 0 0,0 0 0 0 0,1 0 1 0 0,-1-1-1 0 0,0 1 1 0 0,0 0-1 0 0,0-1 0 0 0,0 1 1 0 0,0 0-1 0 0,0 0 0 0 0,0-1 1 0 0,0 1-1 0 0,0 0 0 0 0,0-1 1 0 0,0 1-1 0 0,0 0 1 0 0,0-1-1 0 0,0 1 0 0 0,0 0 1 0 0,0 0-1 0 0,0-1 0 0 0,0 1 1 0 0,-1 0-1 0 0,1-1 1 0 0,0 1-1 0 0,0 0 0 0 0,0 0 1 0 0,0-1-1 0 0,-1 1 0 0 0,1 0 1 0 0,0 0-1 0 0,0-1 0 0 0,0 1 1 0 0,-1 0-1 0 0,1 0 1 0 0,0 0-1 0 0,0 0 0 0 0,-1-1 1 0 0,1 1-1 0 0,0 0 0 0 0,-1 0 1 0 0,1 0-1 0 0,0 0 1 0 0,-1 0 95 0 0,25-20-8280 0 0,-17 16-2729 0 0</inkml:trace>
  <inkml:trace contextRef="#ctx0" brushRef="#br0" timeOffset="28199.356">7058 1945 12171 0 0,'0'0'3364'0'0,"0"0"-1281"0"0,0 0-408 0 0,0 0-141 0 0,0 0-202 0 0,0 0-291 0 0,0 0-368 0 0,0 0-137 0 0,0 0-76 0 0,0 0-76 0 0,0 0-22 0 0,0 0-33 0 0,-25 8-35 0 0,-80 26-44 0 0,5 20 246 0 0,90-47-471 0 0,-1-1 0 0 0,2 2-1 0 0,-1 0 1 0 0,1 0-1 0 0,0 0 1 0 0,0 1 0 0 0,1 1-1 0 0,1-1 1 0 0,-1 2-25 0 0,8-11-2 0 0,-1 1 0 0 0,0 0 1 0 0,1 1-1 0 0,-1-1 0 0 0,1 0 1 0 0,-1 0-1 0 0,1 0 0 0 0,0 0 1 0 0,-1 0-1 0 0,1 0 0 0 0,0 1 1 0 0,0-1-1 0 0,0 0 0 0 0,0 0 1 0 0,0 0-1 0 0,0 0 0 0 0,0 1 1 0 0,0-1-1 0 0,0 0 0 0 0,0 0 1 0 0,1 0-1 0 0,-1 0 0 0 0,1 1 1 0 0,-1-1-1 0 0,1 0 0 0 0,-1 0 1 0 0,1 0-1 0 0,-1 0 0 0 0,1 0 1 0 0,0 0-1 0 0,0 0 0 0 0,-1-1 1 0 0,1 1-1 0 0,0 0 0 0 0,0 0 1 0 0,0-1-1 0 0,0 1 0 0 0,0 0 1 0 0,0-1-1 0 0,0 1 0 0 0,0-1 1 0 0,0 1-1 0 0,0-1 0 0 0,1 1 2 0 0,55 14-36 0 0,-48-14 27 0 0,97 24-50 0 0,-106-23 77 0 0,0-1 0 0 0,0 0 0 0 0,0 0-1 0 0,0 1 1 0 0,0-1 0 0 0,0 0 0 0 0,0 1-1 0 0,-1-1 1 0 0,1 0 0 0 0,0 1-1 0 0,-1-1 1 0 0,0 0 0 0 0,1 0 0 0 0,-1 0-1 0 0,1 0 1 0 0,-1 1 0 0 0,0-1-1 0 0,0 0 1 0 0,0 0 0 0 0,0 0 0 0 0,0 0-1 0 0,0-1 1 0 0,0 1 0 0 0,0 0 0 0 0,0 0-1 0 0,0-1 1 0 0,0 1 0 0 0,0 0-1 0 0,-1-1 1 0 0,0 1-18 0 0,1 0 18 0 0,-134 58 235 0 0,7-22-1618 0 0,134-49-4252 0 0,-3 9 649 0 0,-1-1-6584 0 0</inkml:trace>
  <inkml:trace contextRef="#ctx0" brushRef="#br0" timeOffset="29005.548">7040 2236 12691 0 0,'0'0'2264'0'0,"0"0"-382"0"0,0 0-224 0 0,0 0-105 0 0,0 0-111 0 0,32-9-126 0 0,101-27-180 0 0,23-27 1328 0 0,-146 60-2379 0 0,-1-1 0 0 0,-1 0 0 0 0,1-1 0 0 0,-1 0-1 0 0,0 0 1 0 0,0-1 0 0 0,0 0 0 0 0,-1-1 0 0 0,0 1 0 0 0,0-1 0 0 0,0-1 0 0 0,-1 1 0 0 0,0-1 0 0 0,2-5-85 0 0,-7 11 7 0 0,-1 1 0 0 0,0 0 0 0 0,0 0 0 0 0,0-1 0 0 0,1 1 0 0 0,-1 0 0 0 0,-1 0 0 0 0,1-1 0 0 0,0 1 0 0 0,0 0 0 0 0,0 0 0 0 0,-1-1 0 0 0,1 1 0 0 0,0 0 0 0 0,-1 0 0 0 0,0 0 0 0 0,1 0 0 0 0,-1 0 0 0 0,1 0 0 0 0,-1 0 0 0 0,0 0-1 0 0,0 0 1 0 0,0 0 0 0 0,0 0 0 0 0,1 0 0 0 0,-1 0 0 0 0,0 0 0 0 0,0 1 0 0 0,-1-1 0 0 0,1 0 0 0 0,0 1 0 0 0,0-1 0 0 0,0 1 0 0 0,0-1 0 0 0,0 1 0 0 0,-1 0 0 0 0,1-1 0 0 0,0 1 0 0 0,0 0 0 0 0,-1 0 0 0 0,1 0 0 0 0,0 0 0 0 0,0 0 0 0 0,-1 0 0 0 0,1 0 0 0 0,0 0 0 0 0,-1 1-7 0 0,-66 6-136 0 0,46-2 93 0 0,0 2-1 0 0,1 0 1 0 0,0 1 0 0 0,0 1-1 0 0,0 1 1 0 0,1 1 0 0 0,1 1-1 0 0,0 1 1 0 0,1 0-1 0 0,0 1 1 0 0,1 1 0 0 0,0 1-1 0 0,1 1 1 0 0,1 0-1 0 0,0 2 44 0 0,12-17-21 0 0,1 0-1 0 0,0 0 1 0 0,-1 1-1 0 0,1-1 1 0 0,0 1-1 0 0,1-1 0 0 0,-1 1 1 0 0,0 0-1 0 0,1-1 1 0 0,-1 1-1 0 0,1 0 0 0 0,0 0 1 0 0,0 0-1 0 0,0 0 1 0 0,0 0-1 0 0,1 0 0 0 0,-1 1 1 0 0,1-1-1 0 0,0 0 1 0 0,0 0-1 0 0,0 0 0 0 0,0 0 1 0 0,0 1-1 0 0,1-1 1 0 0,-1 0-1 0 0,1 0 1 0 0,0 0-1 0 0,0 0 0 0 0,0 0 1 0 0,1 0-1 0 0,-1 0 1 0 0,0 0-1 0 0,1-1 0 0 0,0 1 1 0 0,0-1-1 0 0,0 1 1 0 0,0-1-1 0 0,0 1 0 0 0,0-1 1 0 0,1 0-1 0 0,-1 0 1 0 0,1 0 21 0 0,20 1-434 0 0,0 0 0 0 0,0-1 1 0 0,0-2-1 0 0,0 0 1 0 0,0-2-1 0 0,0 0 0 0 0,0-2 1 0 0,-1 0-1 0 0,1-2 1 0 0,-1 0-1 0 0,0-2 0 0 0,9-4 434 0 0,-17 7-44 0 0,81-23-269 0 0,-38 12 284 0 0,0-1-1 0 0,-1-4 0 0 0,0-1 0 0 0,-2-3 1 0 0,-1-3-1 0 0,10-8 30 0 0,-62 35 50 0 0,1 1-1 0 0,-1 0 1 0 0,0 0 0 0 0,1 0 0 0 0,-1-1-1 0 0,0 1 1 0 0,0-1 0 0 0,1 1 0 0 0,-1-1-1 0 0,0 1 1 0 0,0-1 0 0 0,0 0-1 0 0,0 0 1 0 0,0 1 0 0 0,0-1 0 0 0,0 0-1 0 0,0 0 1 0 0,0 0 0 0 0,0 0-1 0 0,0 0 1 0 0,0 0 0 0 0,-1 0 0 0 0,1-1-1 0 0,-1 1 1 0 0,1 0 0 0 0,0 0-1 0 0,-1 0 1 0 0,0-1 0 0 0,1 1 0 0 0,-1 0-1 0 0,0-1 1 0 0,0 1 0 0 0,0 0-1 0 0,0-1 1 0 0,0 1 0 0 0,0 0 0 0 0,0-1-1 0 0,0 1 1 0 0,0 0 0 0 0,0-1 0 0 0,-1 1-1 0 0,1 0 1 0 0,-1 0 0 0 0,1-1-1 0 0,-1 1 1 0 0,1 0 0 0 0,-1 0 0 0 0,0 0-1 0 0,0 0 1 0 0,1 0 0 0 0,-1 0-1 0 0,0 0 1 0 0,0 0 0 0 0,0 0 0 0 0,0 0-1 0 0,0 0 1 0 0,0 0 0 0 0,-1 1-1 0 0,1-1 1 0 0,0 0 0 0 0,0 1 0 0 0,0-1-1 0 0,-1 1 1 0 0,0-1-50 0 0,-14 2 109 0 0,0 0 0 0 0,-1 0-1 0 0,1 2 1 0 0,0 0 0 0 0,0 1 0 0 0,1 0-1 0 0,-1 2 1 0 0,1-1 0 0 0,0 2 0 0 0,0 0 0 0 0,1 1-1 0 0,0 0 1 0 0,0 1 0 0 0,1 1 0 0 0,0 0-1 0 0,1 1 1 0 0,0 0 0 0 0,1 1 0 0 0,0 0 0 0 0,1 1-1 0 0,0 0 1 0 0,1 1 0 0 0,-5 9-109 0 0,12-19-3 0 0,1-1 1 0 0,0 1-1 0 0,0-1 0 0 0,0 1 1 0 0,0 0-1 0 0,0 0 0 0 0,1-1 1 0 0,0 1-1 0 0,0 0 0 0 0,0 0 1 0 0,0-1-1 0 0,1 1 0 0 0,-1 0 1 0 0,1 0-1 0 0,0-1 0 0 0,0 1 1 0 0,0-1-1 0 0,1 1 0 0 0,-1-1 1 0 0,1 1-1 0 0,0-1 0 0 0,0 0 1 0 0,0 0-1 0 0,0 1 0 0 0,1-2 1 0 0,-1 1-1 0 0,1 0 0 0 0,-1 0 1 0 0,1-1-1 0 0,0 0 0 0 0,0 1 1 0 0,0-1-1 0 0,1 0 0 0 0,-1-1 1 0 0,0 1-1 0 0,1 0 0 0 0,-1-1 1 0 0,1 0-1 0 0,0 0 0 0 0,-1 0 1 0 0,1 0-1 0 0,0-1 0 0 0,0 1 1 0 0,-1-1-1 0 0,1 0 0 0 0,0 0 1 0 0,0 0-1 0 0,-1-1 0 0 0,3 0 3 0 0,20 1 157 0 0,-1-1 0 0 0,0-1 0 0 0,0-1 1 0 0,0-1-1 0 0,0-1 0 0 0,0-2 0 0 0,-1 0 0 0 0,0-2 0 0 0,-1 0 0 0 0,1-2 0 0 0,-2 0 0 0 0,0-2 0 0 0,0 0 0 0 0,9-10-157 0 0,10-9 205 0 0,-2-1-1 0 0,-1-3 0 0 0,-2-1 1 0 0,-1-1-1 0 0,-3-2 1 0 0,-1-1-1 0 0,-1-2 0 0 0,17-36-204 0 0,-38 63-10 0 0,-2-1 0 0 0,1 0 0 0 0,-2 0 0 0 0,-1-1 0 0 0,0 0 0 0 0,-1 0 1 0 0,-1 0-1 0 0,0 0 0 0 0,-1 0 0 0 0,-2-1 0 0 0,0 1 0 0 0,-1-13 10 0 0,0 22-15 0 0,0-1 0 0 0,0 1 0 0 0,-1-1 0 0 0,0 1 0 0 0,-1 0 0 0 0,0 0 0 0 0,0 0 0 0 0,-1 0 0 0 0,0 1 0 0 0,-1-1 0 0 0,1 1 0 0 0,-2 0 0 0 0,1 0 0 0 0,-1 1 0 0 0,0 0 0 0 0,-1 0 0 0 0,0 0 0 0 0,0 1 0 0 0,0 0 0 0 0,-1 0 0 0 0,0 1 0 0 0,0 0 0 0 0,0 0 0 0 0,-1 1 0 0 0,0 0 15 0 0,-1 1-13 0 0,1 0 0 0 0,-1 0 1 0 0,0 2-1 0 0,-1-1 0 0 0,1 1 1 0 0,0 1-1 0 0,0 0 0 0 0,-1 0 1 0 0,1 1-1 0 0,0 0 0 0 0,0 1 1 0 0,0 0-1 0 0,0 0 0 0 0,0 1 1 0 0,0 1-1 0 0,1 0 0 0 0,0 0 1 0 0,-1 1-1 0 0,2 0 0 0 0,-1 0 1 0 0,0 1-1 0 0,1 0 0 0 0,-6 6 13 0 0,0 0-3 0 0,1 0-1 0 0,1 1 0 0 0,0 0 1 0 0,1 1-1 0 0,0 0 0 0 0,1 1 1 0 0,0 0-1 0 0,2 1 0 0 0,0 0 1 0 0,0 0-1 0 0,2 0 1 0 0,0 1-1 0 0,-2 9 4 0 0,5-12 8 0 0,0 1 0 0 0,2 0 0 0 0,-1-1 0 0 0,2 1-1 0 0,0 0 1 0 0,0 0 0 0 0,2 0 0 0 0,0 0 0 0 0,0-1 0 0 0,2 1 0 0 0,-1-1 0 0 0,2 0 0 0 0,0 0 0 0 0,1 0 0 0 0,0 0 0 0 0,6 7-8 0 0,17 22 90 0 0,3-2 0 0 0,1 0 0 0 0,3-3 0 0 0,0-1 0 0 0,3-1 0 0 0,1-3 0 0 0,1-1 0 0 0,2-2 0 0 0,0-2 0 0 0,3-1 0 0 0,0-3 0 0 0,1-2 0 0 0,1-2 0 0 0,18 4-90 0 0,-65-24-3 0 0,14 7-112 0 0,0-1 0 0 0,1 0 0 0 0,0-1 0 0 0,0-1 0 0 0,0-1 0 0 0,1 0 0 0 0,10-1 115 0 0,-19-12-6687 0 0,-8 6-5232 0 0</inkml:trace>
  <inkml:trace contextRef="#ctx0" brushRef="#br0" timeOffset="29958.5">8665 1687 9570 0 0,'0'0'3221'0'0,"0"0"-1173"0"0,0 0-435 0 0,0 0-84 0 0,0 0-81 0 0,0 0-118 0 0,0 0-235 0 0,0 0-233 0 0,0 0-208 0 0,0 0-186 0 0,0 0-103 0 0,0 0-61 0 0,0 0-22 0 0,7-7-6 0 0,54-37 230 0 0,161-4 747 0 0,-205 45-1174 0 0,-1 1-1 0 0,1 1 0 0 0,0 0 1 0 0,0 1-1 0 0,-1 1 1 0 0,1 1-1 0 0,0 0 0 0 0,9 3-78 0 0,-23-4 12 0 0,-1 0 0 0 0,1 0 0 0 0,-1 0 0 0 0,1 0 0 0 0,-1 0-1 0 0,1 0 1 0 0,-1 1 0 0 0,1-1 0 0 0,-1 1 0 0 0,0-1 0 0 0,0 1 0 0 0,0 0 0 0 0,0 0 0 0 0,0 0-1 0 0,-1 0 1 0 0,1 1 0 0 0,0-1 0 0 0,-1 0 0 0 0,0 1 0 0 0,1-1 0 0 0,-1 1 0 0 0,0-1-1 0 0,0 1 1 0 0,-1-1 0 0 0,1 1 0 0 0,0 0 0 0 0,-1-1 0 0 0,0 1 0 0 0,1 0 0 0 0,-1 0-1 0 0,0-1 1 0 0,-1 1 0 0 0,1 0 0 0 0,0 0 0 0 0,-1-1 0 0 0,1 1 0 0 0,-1 0 0 0 0,0-1-1 0 0,0 1 1 0 0,0-1 0 0 0,0 1 0 0 0,-1-1 0 0 0,0 2-12 0 0,-19 20 102 0 0,-2 0 0 0 0,0-2 1 0 0,-1-1-1 0 0,-1-1 0 0 0,-10 5-102 0 0,-43 36 132 0 0,-17 43 97 0 0,93-99-217 0 0,-1 0 1 0 0,0 0 0 0 0,1 0 0 0 0,0 0-1 0 0,0 0 1 0 0,1 1 0 0 0,0-1 0 0 0,0 0-1 0 0,0 1 1 0 0,0-1 0 0 0,1 1 0 0 0,0-1-1 0 0,0 1 1 0 0,0-1 0 0 0,1 1 0 0 0,0-1-1 0 0,0 1 1 0 0,0-1 0 0 0,0 0 0 0 0,1 1-1 0 0,0-1 1 0 0,0 0 0 0 0,1 0 0 0 0,0 0-13 0 0,0 2-11 0 0,1 1 1 0 0,1-1-1 0 0,-1 0 1 0 0,1 0 0 0 0,0 0-1 0 0,1-1 1 0 0,0 1-1 0 0,0-1 1 0 0,0-1 0 0 0,0 1-1 0 0,1-1 1 0 0,0 0-1 0 0,0-1 1 0 0,1 0 0 0 0,-1 0-1 0 0,1 0 1 0 0,0-1-1 0 0,0 0 1 0 0,0-1 0 0 0,0 0-1 0 0,0 0 1 0 0,1 0-1 0 0,-1-1 1 0 0,0-1 0 0 0,5 1 10 0 0,19-7-2423 0 0,-23 1-1633 0 0,-2-2-4378 0 0,-4 2-4573 0 0</inkml:trace>
  <inkml:trace contextRef="#ctx0" brushRef="#br0" timeOffset="30198.192">9405 2291 22397 0 0,'0'0'1097'0'0,"0"0"-248"0"0,0 0-49 0 0,0 0 36 0 0,0 0-39 0 0,0 0-190 0 0,-28 32-231 0 0,-90 100-212 0 0,40-42-189 0 0,53-62-347 0 0,-12 10-1716 0 0,6-24-9774 0 0,24-13-338 0 0</inkml:trace>
  <inkml:trace contextRef="#ctx0" brushRef="#br0" timeOffset="30433.014">9043 2309 15035 0 0,'0'0'6703'0'0,"0"0"-4359"0"0,0 0-1451 0 0,0 0-181 0 0,0 0-37 0 0,0 0-90 0 0,0 0-75 0 0,0 0-78 0 0,0 0-86 0 0,34 14-95 0 0,111 42-54 0 0,-33 6 97 0 0,-7 30-2811 0 0,-96-84-1873 0 0,-2-4-7854 0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50 129 11715 0 0,'0'0'2744'0'0,"0"0"-1188"0"0,0 0-426 0 0,0 0-6 0 0,0 0 16 0 0,0 0-142 0 0,0 0-260 0 0,0 0-296 0 0,0 0-232 0 0,0 0-117 0 0,0 0-65 0 0,-9 31-49 0 0,-25 93-75 0 0,28-80-1291 0 0,13-44-4785 0 0,-4 0-4581 0 0</inkml:trace>
  <inkml:trace contextRef="#ctx0" brushRef="#br0" timeOffset="499.945">160 398 16908 0 0,'0'0'1252'0'0,"0"0"-428"0"0,0 0-72 0 0,0 0 96 0 0,0 0 66 0 0,0 0-30 0 0,0 0-157 0 0,0 0-179 0 0,14-32-116 0 0,41-103-62 0 0,5 27 198 0 0,6 15-242 0 0,-62 206-462 0 0,-5-108 148 0 0,0 0 0 0 0,0-1-1 0 0,0 1 1 0 0,1 0 0 0 0,0-1-1 0 0,0 1 1 0 0,0 0-1 0 0,0 0 1 0 0,1-1 0 0 0,-1 1-1 0 0,1 0 1 0 0,1-1 0 0 0,-1 1-1 0 0,1-1 1 0 0,-1 1 0 0 0,1-1-1 0 0,0 0 1 0 0,1 0-1 0 0,-1 0 1 0 0,1 0 0 0 0,0 0-1 0 0,0 0 1 0 0,0-1 0 0 0,0 1-1 0 0,1-1 1 0 0,-1 0-1 0 0,1 0 1 0 0,0 0 0 0 0,0-1-1 0 0,0 1 1 0 0,0-1 0 0 0,0 0-1 0 0,1 0 1 0 0,-1-1 0 0 0,1 1-1 0 0,0-1-11 0 0,1-1 114 0 0,0 0-1 0 0,0 0 0 0 0,0-1 1 0 0,0 0-1 0 0,0 0 1 0 0,0-1-1 0 0,0 1 1 0 0,0-1-1 0 0,0-1 0 0 0,0 1 1 0 0,-1-1-1 0 0,1 0 1 0 0,-1 0-1 0 0,0-1 1 0 0,0 1-1 0 0,0-1 0 0 0,0 0 1 0 0,-1 0-1 0 0,0-1 1 0 0,2-1-114 0 0,8-9 175 0 0,-1 0 0 0 0,-1-1 0 0 0,0 0 1 0 0,-1-1-1 0 0,-1 0 0 0 0,0-1 1 0 0,3-10-176 0 0,-7 5-215 0 0,7 34-2744 0 0,-3 4-3996 0 0,-6-8-4966 0 0</inkml:trace>
  <inkml:trace contextRef="#ctx0" brushRef="#br0" timeOffset="1028.08">1064 59 9962 0 0,'0'0'3127'0'0,"0"0"-570"0"0,0 0-387 0 0,0 0-267 0 0,0 0-241 0 0,0 0-269 0 0,0 0-241 0 0,0 0-233 0 0,0 0-228 0 0,0 0-171 0 0,0 0-102 0 0,0 0-101 0 0,0 0-50 0 0,-23-11-34 0 0,-74-30-57 0 0,96 40-171 0 0,-1 0 1 0 0,1 0-1 0 0,-1 1 0 0 0,0-1 0 0 0,1 0 0 0 0,-1 1 0 0 0,0 0 1 0 0,1-1-1 0 0,-1 1 0 0 0,0 0 0 0 0,0 0 0 0 0,1 0 0 0 0,-1 0 1 0 0,0 0-1 0 0,0 0 0 0 0,1 1 0 0 0,-1-1 0 0 0,0 1 0 0 0,1-1 1 0 0,-1 1-1 0 0,0-1 0 0 0,1 1 0 0 0,-1 0 0 0 0,1 0 0 0 0,-1 0 1 0 0,1 0-1 0 0,-1 0 0 0 0,1 0 0 0 0,0 0 0 0 0,-1 1 0 0 0,1-1 1 0 0,0 1-6 0 0,-6 4 25 0 0,-1 2-24 0 0,0 0 1 0 0,1 0-1 0 0,-1 0 1 0 0,2 1-1 0 0,-1 0 1 0 0,1 1-1 0 0,0-1 1 0 0,1 1-1 0 0,1 0 1 0 0,-1 1-1 0 0,1-1 1 0 0,1 1-1 0 0,0 0 1 0 0,1-1-1 0 0,0 1 1 0 0,0 1-1 0 0,1-1 0 0 0,0 0 1 0 0,2 8-2 0 0,-1-16 1 0 0,0 0 0 0 0,0 0-1 0 0,1 0 1 0 0,-1 0 0 0 0,1 0 0 0 0,0 0 0 0 0,0-1 0 0 0,0 1 0 0 0,0 0 0 0 0,1 0-1 0 0,-1-1 1 0 0,1 1 0 0 0,-1 0 0 0 0,1-1 0 0 0,0 0 0 0 0,0 1 0 0 0,0-1-1 0 0,0 0 1 0 0,1 0 0 0 0,-1 0 0 0 0,0-1 0 0 0,1 1 0 0 0,0 0 0 0 0,-1-1-1 0 0,1 0 1 0 0,0 1 0 0 0,0-1 0 0 0,-1 0 0 0 0,1 0 0 0 0,0-1 0 0 0,0 1-1 0 0,0-1 1 0 0,0 1 0 0 0,0-1 0 0 0,1 0-1 0 0,5 0 31 0 0,1 0 0 0 0,0 0-1 0 0,-1-1 1 0 0,1 0 0 0 0,-1-1-1 0 0,1 0 1 0 0,-1 0 0 0 0,0-1 0 0 0,0-1-1 0 0,7-2-30 0 0,90-64 310 0 0,-89 56-258 0 0,0 1 0 0 0,1 1 1 0 0,1 0-1 0 0,0 2 0 0 0,0 0 0 0 0,13-4-52 0 0,-29 12 4 0 0,1 1 0 0 0,-1-1 0 0 0,0 1 0 0 0,1 0 0 0 0,-1 0 0 0 0,1 0 0 0 0,-1 0 0 0 0,1 1 0 0 0,-1 0 1 0 0,1-1-1 0 0,0 1 0 0 0,-1 0 0 0 0,1 1 0 0 0,-1-1 0 0 0,1 1 0 0 0,0-1 0 0 0,-1 1 0 0 0,1 0 0 0 0,-1 1 0 0 0,0-1 0 0 0,1 0 0 0 0,-1 1 0 0 0,0 0 0 0 0,0 0 0 0 0,0 0 0 0 0,0 0 0 0 0,0 0 0 0 0,-1 1 0 0 0,1-1 0 0 0,-1 1 0 0 0,1 0 0 0 0,-1-1 0 0 0,1 3-4 0 0,3 15 29 0 0,0 0-1 0 0,-2 0 0 0 0,0 0 0 0 0,-1 0 1 0 0,-2 1-1 0 0,0-1 0 0 0,-1 1 0 0 0,-2 18-28 0 0,1 10 25 0 0,-14 432-66 0 0,15-467 40 0 0,1-1-3 0 0,0 1 0 0 0,-2-1 0 0 0,1 1 0 0 0,-2-1 0 0 0,0 0 0 0 0,-1 1 1 0 0,0-1-1 0 0,0 0 0 0 0,-6 11 4 0 0,7-21 1 0 0,0-1 1 0 0,-1 0-1 0 0,1 0 1 0 0,0 0-1 0 0,-1 0 1 0 0,1 0-1 0 0,-1 0 1 0 0,0-1-1 0 0,0 1 1 0 0,1-1-1 0 0,-1 0 1 0 0,0 1-1 0 0,0-1 1 0 0,0-1-1 0 0,0 1 1 0 0,-1 0-1 0 0,1-1 1 0 0,0 0-1 0 0,0 0 1 0 0,0 0-1 0 0,0 0 1 0 0,0 0-1 0 0,-1 0 1 0 0,1-1-1 0 0,0 1 1 0 0,0-1-1 0 0,0 0 1 0 0,0 0-1 0 0,0 0 1 0 0,0-1-1 0 0,1 1 1 0 0,-1-1-1 0 0,0 0 1 0 0,1 1-1 0 0,-1-1 1 0 0,1 0-1 0 0,-1 0 1 0 0,1-1-1 0 0,0 1 1 0 0,0 0-1 0 0,0-1 1 0 0,-1-2-2 0 0,-9-9-3 0 0,1 0 0 0 0,0-2 0 0 0,2 1 0 0 0,0-1 0 0 0,0-1 0 0 0,2 1 0 0 0,0-1 0 0 0,0-1 0 0 0,2 1 1 0 0,0-1-1 0 0,2 0 0 0 0,-1 0 0 0 0,2-1 0 0 0,1 1 0 0 0,0 0 0 0 0,1-1 0 0 0,2-6 3 0 0,-1 16-159 0 0,1 0 0 0 0,0 0 0 0 0,1 0 1 0 0,0 0-1 0 0,0 0 0 0 0,1 1 0 0 0,0 0 0 0 0,1-1 0 0 0,-1 2 0 0 0,2-1 0 0 0,-1 0 0 0 0,1 1 0 0 0,0 0 0 0 0,1 1 1 0 0,-1-1-1 0 0,2 0 159 0 0,124-81-7044 0 0,-115 80-5190 0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19 570 16227 0 0,'0'0'5543'0'0,"0"0"-3877"0"0,0 0-1025 0 0,0 0 167 0 0,0 0 170 0 0,0 0-2 0 0,0 0-206 0 0,0 0-289 0 0,0 0-221 0 0,0 0-137 0 0,0 0-53 0 0,-3 32-35 0 0,-9 98-27 0 0,8-61-107 0 0,16-43-794 0 0,-1-22-6731 0 0,-8-4-4288 0 0</inkml:trace>
  <inkml:trace contextRef="#ctx0" brushRef="#br0" timeOffset="150.208">0 224 15947 0 0,'0'0'2393'0'0,"0"0"-937"0"0,0 0-424 0 0,0 0-295 0 0,0 0-209 0 0,0 0-288 0 0,0 0-336 0 0,0 0-248 0 0,0 0-192 0 0,0 0-401 0 0,0 0-943 0 0,0 0-4313 0 0,0 0-6122 0 0</inkml:trace>
  <inkml:trace contextRef="#ctx0" brushRef="#br0" timeOffset="438.012">494 25 15579 0 0,'0'0'5375'0'0,"0"0"-3301"0"0,0 0-1041 0 0,0 0-47 0 0,0 0 29 0 0,0 0-35 0 0,0 0-107 0 0,0 0-239 0 0,0 0-166 0 0,0 0-93 0 0,0 0-78 0 0,-9 32-57 0 0,-26 102-87 0 0,24-86-72 0 0,3 0 0 0 0,1 0 0 0 0,3 1 0 0 0,2-1 0 0 0,3 42-81 0 0,0-13 20 0 0,-1-49-26 0 0,1-1 1 0 0,1 1 0 0 0,1-1-1 0 0,2 0 1 0 0,1 0 0 0 0,0-1-1 0 0,2 1 1 0 0,2-1 5 0 0,4 4-1336 0 0,-14-30 826 0 0,0-19-2657 0 0,-8-1-4195 0 0,5 15-4422 0 0</inkml:trace>
  <inkml:trace contextRef="#ctx0" brushRef="#br0" timeOffset="689.045">199 496 15579 0 0,'0'0'3987'0'0,"0"0"-2092"0"0,0 0-833 0 0,0 0-105 0 0,0 0 39 0 0,0 0 16 0 0,0 0-121 0 0,0 0-224 0 0,0 0-192 0 0,0 0-123 0 0,0 0-60 0 0,36 1-82 0 0,113 5-51 0 0,19 9-176 0 0,-105-4-403 0 0,-29-5-1806 0 0,0-1-5896 0 0,-19-5-4562 0 0</inkml:trace>
  <inkml:trace contextRef="#ctx0" brushRef="#br0" timeOffset="1188.688">851 669 8818 0 0,'0'0'3449'0'0,"0"0"-878"0"0,0 0-404 0 0,0 0-151 0 0,0 0-257 0 0,0 0-332 0 0,0 0-346 0 0,0 0-267 0 0,0 0-151 0 0,0 0-100 0 0,0 0-73 0 0,0 0-41 0 0,0 0-56 0 0,-6 22-61 0 0,-16 70-81 0 0,17 22 55 0 0,5-111-362 0 0,0 0 1 0 0,1 0 0 0 0,0-1 0 0 0,-1 1-1 0 0,1 0 1 0 0,0 0 0 0 0,0-1 0 0 0,1 1-1 0 0,-1 0 1 0 0,0-1 0 0 0,1 1 0 0 0,0-1-1 0 0,-1 0 1 0 0,1 1 0 0 0,0-1-1 0 0,0 0 1 0 0,0 0 0 0 0,1 0 0 0 0,-1-1-1 0 0,1 2 56 0 0,9 1-3760 0 0,1-5-3389 0 0,-7-2-4912 0 0</inkml:trace>
  <inkml:trace contextRef="#ctx0" brushRef="#br0" timeOffset="1437.968">857 246 15171 0 0,'0'0'4057'0'0,"0"0"-2921"0"0,0 0-335 0 0,0 0-81 0 0,0 0-56 0 0,0 0-104 0 0,0 0-264 0 0,0 0-280 0 0,0 0-144 0 0,0 0-48 0 0,0 0-72 0 0,0 0-288 0 0,0 0-897 0 0,0 0-3752 0 0,16 70-7585 0 0</inkml:trace>
  <inkml:trace contextRef="#ctx0" brushRef="#br0" timeOffset="2506.287">1390 618 1224 0 0,'0'0'854'0'0,"0"0"-385"0"0,0 0-5 0 0,0 0 244 0 0,0 0 205 0 0,0 0 178 0 0,0 0 126 0 0,0 0 19 0 0,0 0 47 0 0,0 0-6 0 0,0 0 8 0 0,0 0-19 0 0,0 0-23 0 0,-12-2-26 0 0,-38-5-67 0 0,-6 21 4269 0 0,47-8-4617 0 0,-6 5-542 0 0,1 0 0 0 0,0 0 0 0 0,1 1 0 0 0,1 1-1 0 0,0 0 1 0 0,0 1 0 0 0,1 0 0 0 0,1 0 0 0 0,1 1 0 0 0,0 1-1 0 0,1 0 1 0 0,0 1-260 0 0,6-16 10 0 0,1 1 0 0 0,0 0 0 0 0,0-1-1 0 0,0 1 1 0 0,0 0 0 0 0,0 0-1 0 0,0 0 1 0 0,0 0 0 0 0,1 0 0 0 0,-1 0-1 0 0,1 0 1 0 0,-1 0 0 0 0,1 1 0 0 0,0-1-1 0 0,0 0 1 0 0,0 0 0 0 0,0 0 0 0 0,0 0-1 0 0,0 0 1 0 0,1 0 0 0 0,-1 1 0 0 0,1-1-1 0 0,-1 0 1 0 0,1 0 0 0 0,0 0 0 0 0,0 0-1 0 0,0-1 1 0 0,0 1 0 0 0,0 0 0 0 0,0 0-1 0 0,1 0 1 0 0,-1-1 0 0 0,0 1 0 0 0,1-1-1 0 0,0 1 1 0 0,-1-1 0 0 0,1 0 0 0 0,0 1-1 0 0,-1-1 1 0 0,1 0 0 0 0,0 0 0 0 0,0 0-1 0 0,0-1 1 0 0,0 1 0 0 0,0 0-1 0 0,0-1 1 0 0,0 1 0 0 0,0-1 0 0 0,1 1-10 0 0,17-5 76 0 0,-1 0 0 0 0,0-1 0 0 0,0-1 0 0 0,0 0 0 0 0,-1-2 0 0 0,0 0 0 0 0,0-1 1 0 0,-1-1-1 0 0,0-1 0 0 0,-1 0 0 0 0,0-1 0 0 0,-1-1 0 0 0,0 0 0 0 0,-1-1 0 0 0,1-2-76 0 0,-13 15 3 0 0,52-50 73 0 0,-53 51-80 0 0,0 1-1 0 0,0-1 1 0 0,0 1 0 0 0,0-1 0 0 0,-1 1-1 0 0,1 0 1 0 0,0-1 0 0 0,0 1 0 0 0,-1 0 0 0 0,1 0-1 0 0,0 0 1 0 0,-1-1 0 0 0,1 1 0 0 0,-1 0-1 0 0,1 0 1 0 0,-1 0 0 0 0,0 0 0 0 0,1 0-1 0 0,-1 0 1 0 0,0 0 0 0 0,0 0 0 0 0,1 0-1 0 0,-1 0 1 0 0,0 0 0 0 0,0 0 0 0 0,0 0-1 0 0,0 0 1 0 0,0 0 0 0 0,-1 0 0 0 0,1 0-1 0 0,0 0 1 0 0,0 0 0 0 0,-1 0 0 0 0,1 0-1 0 0,-1 0 1 0 0,1 0 4 0 0,0 3-15 0 0,-1 37 12 0 0,-1-36-2 0 0,0 1 1 0 0,1 0-1 0 0,0 0 1 0 0,1 0 0 0 0,-1 1-1 0 0,1-1 1 0 0,0 0 0 0 0,1 0-1 0 0,-1 0 1 0 0,1 0-1 0 0,1 0 1 0 0,-1 0 0 0 0,1 0-1 0 0,0 0 1 0 0,0-1 0 0 0,0 1-1 0 0,1-1 1 0 0,0 1-1 0 0,0-1 1 0 0,1 0 0 0 0,-1 0-1 0 0,1 0 1 0 0,0-1 0 0 0,0 1-1 0 0,1-1 1 0 0,-1 0-1 0 0,1 0 1 0 0,0-1 0 0 0,0 1-1 0 0,2 0 5 0 0,81-12 139 0 0,-83 7-105 0 0,1-1 0 0 0,-1-1 0 0 0,0 1 0 0 0,-1-1 0 0 0,1 0-1 0 0,0 0 1 0 0,-1 0 0 0 0,0-1 0 0 0,0 0 0 0 0,0 0 0 0 0,0 0 0 0 0,0 0 0 0 0,-1 0 0 0 0,0-1 0 0 0,0 1 0 0 0,0-1 0 0 0,0 0 0 0 0,-1 0-1 0 0,0 0 1 0 0,0 0 0 0 0,0-1 0 0 0,-1 1 0 0 0,1-3-34 0 0,11-33 205 0 0,0 12-64 0 0,56-108 320 0 0,-56 92-433 0 0,-3-2-1 0 0,-1 1 1 0 0,-3-1-1 0 0,-1 0 1 0 0,-3 0 0 0 0,-1 0-1 0 0,-4-16-27 0 0,3 51 6 0 0,0 0-1 0 0,-1 1 1 0 0,-1-1-1 0 0,0 0 0 0 0,0 1 1 0 0,-1 0-1 0 0,-1-1 1 0 0,0 1-1 0 0,0 0 1 0 0,-1 1-1 0 0,-1-1 0 0 0,0 1 1 0 0,0 0-1 0 0,-7-8-5 0 0,12 16 0 0 0,-1 1-1 0 0,0-1 0 0 0,1 1 1 0 0,-1-1-1 0 0,0 1 0 0 0,0 0 1 0 0,0 0-1 0 0,0 0 0 0 0,0 0 1 0 0,0 0-1 0 0,0 0 1 0 0,0 0-1 0 0,0 1 0 0 0,0-1 1 0 0,0 1-1 0 0,-1 0 0 0 0,1 0 1 0 0,0-1-1 0 0,0 1 0 0 0,0 1 1 0 0,-1-1-1 0 0,1 0 0 0 0,0 0 1 0 0,0 1-1 0 0,0-1 0 0 0,0 1 1 0 0,0 0-1 0 0,0 0 0 0 0,0 0 1 0 0,0 0-1 0 0,0 0 0 0 0,0 0 1 0 0,0 0-1 0 0,0 1 0 0 0,1-1 1 0 0,-1 0-1 0 0,0 1 1 0 0,1 0-1 0 0,-1-1 0 0 0,1 1 1 0 0,0 0-1 0 0,0 0 0 0 0,-1 0 1 0 0,1 0-1 0 0,0 1 1 0 0,-8 12-5 0 0,0 0 1 0 0,1 0-1 0 0,1 1 1 0 0,1 0-1 0 0,0 0 1 0 0,1 0-1 0 0,1 1 1 0 0,0-1-1 0 0,1 1 1 0 0,1 0-1 0 0,1 0 1 0 0,0 1-1 0 0,1-1 1 0 0,1 0-1 0 0,3 15 5 0 0,4 17 20 0 0,2 0 0 0 0,2 0 0 0 0,3-1 0 0 0,16 36-20 0 0,52 223 227 0 0,-81-296-221 0 0,12 28-19 0 0,6-46-1950 0 0,-8-8-742 0 0,-6 8-426 0 0,0 0-3585 0 0,-1-1-5973 0 0</inkml:trace>
  <inkml:trace contextRef="#ctx0" brushRef="#br0" timeOffset="6175.952">2000 883 0 0 0,'0'0'481'0'0,"0"0"212"0"0,0 0-53 0 0,0 0-194 0 0,0 0-185 0 0,0 0-57 0 0,0 0 56 0 0,0 0 112 0 0,0 0 187 0 0,0 0 158 0 0,-2 6 113 0 0,-9 28 1066 0 0,11-34-904 0 0,0 0 15 0 0,0 0-52 0 0,0 0-64 0 0,0 0-83 0 0,0 0-83 0 0,0 0-60 0 0,4-1 6056 0 0,6-3-4926 0 0,114-156 1239 0 0,-100 126-2948 0 0,-2-1-1 0 0,-1 0 1 0 0,-1-2 0 0 0,-3 0-1 0 0,-1-1 1 0 0,-1-1 0 0 0,-3 0-1 0 0,-1-1 1 0 0,-2 0 0 0 0,-1-1 0 0 0,-3 0-1 0 0,1-19-85 0 0,-5 28 22 0 0,0 20-3 0 0,1-1 1 0 0,-1 1-1 0 0,-1-1 0 0 0,0 1 1 0 0,-1-1-1 0 0,-1 1 0 0 0,0-1 1 0 0,0 1-1 0 0,-1 0 0 0 0,0 0 1 0 0,-2 0-1 0 0,1 1 1 0 0,-1-1-1 0 0,-1 1 0 0 0,-3-6-19 0 0,8 16 11 0 0,1 0-1 0 0,-1 1 0 0 0,1-1 0 0 0,-1 0 0 0 0,1 1 1 0 0,-1-1-1 0 0,1 0 0 0 0,-1 1 0 0 0,0-1 1 0 0,1 1-1 0 0,-1-1 0 0 0,0 1 0 0 0,0-1 1 0 0,1 1-1 0 0,-1 0 0 0 0,0-1 0 0 0,0 1 0 0 0,0 0 1 0 0,1 0-1 0 0,-1-1 0 0 0,0 1 0 0 0,0 0 1 0 0,0 0-1 0 0,0 0 0 0 0,0 0 0 0 0,1 0 1 0 0,-1 0-1 0 0,0 0 0 0 0,0 1 0 0 0,0-1 0 0 0,0 0 1 0 0,1 0-1 0 0,-1 1 0 0 0,0-1 0 0 0,0 0 1 0 0,0 1-1 0 0,1-1 0 0 0,-1 1 0 0 0,0-1 0 0 0,1 1 1 0 0,-1-1-1 0 0,0 1 0 0 0,1-1 0 0 0,-1 1 1 0 0,1 0-1 0 0,-1-1 0 0 0,1 1 0 0 0,-1 0 1 0 0,1 0-1 0 0,-1 0-10 0 0,-19 47-118 0 0,16-35 158 0 0,-9 25 17 0 0,2 2 1 0 0,2-1 0 0 0,1 1-1 0 0,2 0 1 0 0,2 1 0 0 0,2-1-1 0 0,1 1 1 0 0,5 37-58 0 0,12 29 104 0 0,1 55 42 0 0,1-67-90 0 0,-18-95-68 0 0,0 0 1 0 0,0-1-1 0 0,1 1 1 0 0,-1 0-1 0 0,0-1 1 0 0,0 1-1 0 0,0 0 1 0 0,1 0-1 0 0,-1-1 1 0 0,0 1-1 0 0,0 0 1 0 0,1 0-1 0 0,-1-1 1 0 0,0 1-1 0 0,0 0 1 0 0,1 0-1 0 0,-1 0 1 0 0,0 0-1 0 0,1-1 1 0 0,-1 1 0 0 0,0 0-1 0 0,1 0 1 0 0,-1 0-1 0 0,0 0 1 0 0,1 0-1 0 0,-1 0 1 0 0,0 0-1 0 0,1 0 1 0 0,-1 0-1 0 0,1 0 1 0 0,-1 0-1 0 0,0 0 1 0 0,1 0-1 0 0,-1 0 1 0 0,0 0-1 0 0,1 0 1 0 0,-1 0-1 0 0,0 1 1 0 0,1-1-1 0 0,-1 0 1 0 0,0 0 0 0 0,0 0-1 0 0,1 1 12 0 0,-1-16-1134 0 0,0 12-3119 0 0,0-1-4131 0 0,0 4-3356 0 0</inkml:trace>
  <inkml:trace contextRef="#ctx0" brushRef="#br0" timeOffset="6743.726">2456 585 7066 0 0,'0'0'3055'0'0,"0"0"-844"0"0,0 0-380 0 0,0 0-151 0 0,0 0-147 0 0,0 0-292 0 0,0 0-236 0 0,0 0-236 0 0,0 0-233 0 0,0 0-114 0 0,0 0-89 0 0,0 0-64 0 0,0 0-30 0 0,-7 18-3 0 0,-20 58-20 0 0,24-7 218 0 0,7-56-369 0 0,-3-9-27 0 0,-1-1-1 0 0,1 1 1 0 0,0-1 0 0 0,0 1 0 0 0,0-1-1 0 0,0 0 1 0 0,1 0 0 0 0,0 0-1 0 0,-1 0 1 0 0,1 0 0 0 0,0 0 0 0 0,0 0-1 0 0,1 0 1 0 0,-1-1 0 0 0,0 1-1 0 0,1-1 1 0 0,0 1 0 0 0,0-1 0 0 0,-1 0-1 0 0,1 0 1 0 0,0-1 0 0 0,1 1-1 0 0,-1 0 1 0 0,0-1 0 0 0,0 0 0 0 0,1 0-1 0 0,-1 0 1 0 0,0 0 0 0 0,1 0-1 0 0,-1-1 1 0 0,1 0 0 0 0,-1 0 0 0 0,1 0-1 0 0,0 0 1 0 0,-1 0 0 0 0,1 0 0 0 0,-1-1-1 0 0,0 0 1 0 0,1 0 0 0 0,-1 0-1 0 0,1 0 1 0 0,-1 0 0 0 0,0-1 0 0 0,0 1-1 0 0,0-1 1 0 0,1 0-38 0 0,15-17 273 0 0,-1 0 1 0 0,-1-1-1 0 0,0-1 1 0 0,-2 0-1 0 0,11-19-273 0 0,-10 15 136 0 0,58-93 547 0 0,-74 118-674 0 0,1-1 1 0 0,0 1 0 0 0,-1 0 0 0 0,1-1-1 0 0,0 1 1 0 0,-1-1 0 0 0,1 1-1 0 0,0 0 1 0 0,-1 0 0 0 0,1-1-1 0 0,0 1 1 0 0,0 0 0 0 0,-1 0 0 0 0,1 0-1 0 0,0 0 1 0 0,0 0 0 0 0,0 0-1 0 0,-1 0 1 0 0,1 0 0 0 0,0 0-1 0 0,0 0 1 0 0,-1 1 0 0 0,1-1-1 0 0,0 0 1 0 0,0 0 0 0 0,-1 1 0 0 0,1-1-1 0 0,0 1 1 0 0,-1-1 0 0 0,1 0-1 0 0,-1 1 1 0 0,1-1 0 0 0,0 1-1 0 0,-1-1 1 0 0,1 1 0 0 0,-1 0 0 0 0,1-1-1 0 0,-1 1 1 0 0,0-1 0 0 0,1 1-1 0 0,-1 0 1 0 0,1-1 0 0 0,-1 1-1 0 0,0 0 1 0 0,0 0 0 0 0,1-1-1 0 0,-1 1 1 0 0,0 0 0 0 0,0 0 0 0 0,0-1-1 0 0,0 1 1 0 0,0 0 0 0 0,0 0-1 0 0,0-1 1 0 0,0 1 0 0 0,0 0-1 0 0,0 0 1 0 0,-1 0 0 0 0,1 0-10 0 0,16 56 127 0 0,-3 26-13 0 0,7 32-96 0 0,-5 1-1 0 0,-5 0 0 0 0,-5 109-17 0 0,-5-205 1 0 0,-1 0 0 0 0,-1 0 0 0 0,-1 0-1 0 0,-1 0 1 0 0,-1-1 0 0 0,-1 1-1 0 0,0-1 1 0 0,-1 0 0 0 0,-1-1 0 0 0,-1 0-1 0 0,-1 0 1 0 0,0-1 0 0 0,-2 0 0 0 0,0-1-1 0 0,0 0 1 0 0,-1-1 0 0 0,-1 0 0 0 0,-7 4-1 0 0,20-17 2 0 0,-1-1 1 0 0,1 1-1 0 0,-1 0 1 0 0,1-1 0 0 0,-1 1-1 0 0,0-1 1 0 0,1 0 0 0 0,-1 0-1 0 0,0 1 1 0 0,0-1-1 0 0,0-1 1 0 0,0 1 0 0 0,0 0-1 0 0,0 0 1 0 0,0-1-1 0 0,-1 1 1 0 0,1-1 0 0 0,0 1-1 0 0,0-1 1 0 0,0 0-1 0 0,0 0 1 0 0,-1 0 0 0 0,1 0-1 0 0,0-1 1 0 0,0 1-1 0 0,0 0 1 0 0,-1-1 0 0 0,1 0-1 0 0,0 1 1 0 0,0-1 0 0 0,0 0-1 0 0,0 0 1 0 0,0 0-1 0 0,0 0 1 0 0,1-1 0 0 0,-1 1-1 0 0,0 0 1 0 0,1-1-1 0 0,-1 1 1 0 0,0-1 0 0 0,1 0-1 0 0,0 1 1 0 0,-1-1-1 0 0,1 0 1 0 0,0 0 0 0 0,-1-1-3 0 0,-1-24 1 0 0,0-1 1 0 0,2 1 0 0 0,1-1 0 0 0,1 1 0 0 0,2-1-1 0 0,0 1 1 0 0,2 0 0 0 0,1 0 0 0 0,1 0-1 0 0,1 1 1 0 0,2 0 0 0 0,0 1 0 0 0,2 0 0 0 0,1 0-1 0 0,3-3-1 0 0,76-133-1003 0 0,-70 129-3036 0 0,1 0-3795 0 0,-16 23-4576 0 0</inkml:trace>
  <inkml:trace contextRef="#ctx0" brushRef="#br0" timeOffset="37883.969">1817 1623 10538 0 0,'0'0'5521'0'0,"0"0"-4264"0"0,0 0-393 0 0,0 0-304 0 0,0 0-184 0 0,0 0-168 0 0,0 0-136 0 0,0 0-176 0 0,0 0-104 0 0,0 0-144 0 0,0 0-352 0 0,0 0-784 0 0,0 0-3354 0 0,0 0-6848 0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3873 0 0,'0'0'1064'0'0,"0"0"-229"0"0,0 0 117 0 0,0 0 387 0 0,0 0 340 0 0,0 0 97 0 0,0 0-231 0 0,0 0-414 0 0,0 0-386 0 0,0 0-273 0 0,31 0 4011 0 0,-21-2-3998 0 0,1 0 1 0 0,-1-1 0 0 0,0 0 0 0 0,0-1 0 0 0,0-1 0 0 0,0 1 0 0 0,-1-1 0 0 0,1-1 0 0 0,6-5-486 0 0,54-41 866 0 0,-1-3 0 0 0,-3-3 1 0 0,48-56-867 0 0,-88 89 169 0 0,75-75 585 0 0,-99 98-746 0 0,0-1 0 0 0,0 2 0 0 0,0-1 0 0 0,0 0 0 0 0,0 0 0 0 0,0 1 0 0 0,1-1 0 0 0,-1 1 0 0 0,1-1 0 0 0,-1 1 0 0 0,1 0 0 0 0,0 0 0 0 0,-1 0 0 0 0,1 1 0 0 0,0-1 0 0 0,-1 1 0 0 0,1-1 0 0 0,0 1 0 0 0,0 0 0 0 0,0 0 0 0 0,0 0 0 0 0,-1 0 0 0 0,1 1 0 0 0,0-1 0 0 0,0 1 0 0 0,-1 0 0 0 0,1 0 1 0 0,0 0-1 0 0,-1 0 0 0 0,1 0 0 0 0,-1 0 0 0 0,1 1 0 0 0,-1-1 0 0 0,0 1 0 0 0,1-1 0 0 0,-1 1 0 0 0,0 0 0 0 0,0 0 0 0 0,0 0 0 0 0,-1 0 0 0 0,1 1 0 0 0,0-1 0 0 0,0 1-8 0 0,6 17 84 0 0,0-1 0 0 0,-2 1 1 0 0,0 1-1 0 0,-1-1 0 0 0,-1 1 0 0 0,-1 0 1 0 0,0 0-1 0 0,-2 0 0 0 0,-1 0 0 0 0,0 0 1 0 0,-2 0-1 0 0,-1 4-84 0 0,0-10 20 0 0,0 1 1 0 0,-2-1-1 0 0,0-1 0 0 0,0 1 1 0 0,-1-1-1 0 0,-1 0 1 0 0,-1 0-1 0 0,0-1 0 0 0,0 0 1 0 0,-2 0-1 0 0,1-1 1 0 0,-2 0-1 0 0,1-1 0 0 0,-5 4-20 0 0,6-7-14 0 0,0 0-1 0 0,0 0 0 0 0,0-1 0 0 0,-1 0 1 0 0,0 0-1 0 0,-1-1 0 0 0,0-1 0 0 0,0 0 1 0 0,0 0-1 0 0,0-1 0 0 0,0 0 0 0 0,-1-1 1 0 0,0-1-1 0 0,0 0 0 0 0,0 0 0 0 0,0-1 1 0 0,-1-1 14 0 0,6-1-57 0 0,0 0 0 0 0,1-1 0 0 0,-1 0 0 0 0,1-1 0 0 0,0 1 0 0 0,-1-1 0 0 0,1-1 1 0 0,1 1-1 0 0,-1-1 0 0 0,0 0 0 0 0,1 0 0 0 0,0 0 0 0 0,0-1 0 0 0,0 0 0 0 0,0 0 1 0 0,1 0-1 0 0,0-1 0 0 0,0 1 0 0 0,0-1 0 0 0,1 0 0 0 0,0 0 0 0 0,0 0 0 0 0,1-1 57 0 0,-1 0-366 0 0,0 0-1 0 0,1 0 1 0 0,0 0-1 0 0,0-1 1 0 0,0 1-1 0 0,1-1 1 0 0,1 1-1 0 0,-1-1 0 0 0,1 0 1 0 0,0 1-1 0 0,1-1 1 0 0,0 1-1 0 0,0-3 367 0 0,8-9-2826 0 0,-1 9-2323 0 0,-2 2-6277 0 0</inkml:trace>
  <inkml:trace contextRef="#ctx0" brushRef="#br0" timeOffset="686.153">989 254 8538 0 0,'0'0'1375'0'0,"0"0"-339"0"0,0 0 62 0 0,0 0 378 0 0,0 0 302 0 0,0 0 26 0 0,0 0-206 0 0,0 0-346 0 0,0 0-221 0 0,0 0-127 0 0,0 0-97 0 0,0 0-47 0 0,0 0-64 0 0,5-11-78 0 0,14-36-90 0 0,-14 35-53 0 0,-5 12-110 0 0,0 0-69 0 0,0 0-33 0 0,0 22 872 0 0,4 139-562 0 0,0-88-484 0 0,-3-1 1 0 0,-3 0 0 0 0,-3 1 0 0 0,-14 62-90 0 0,-22-11 13 0 0,41-124-3 0 0,0 0 0 0 0,0-1-1 0 0,0 1 1 0 0,0-1 0 0 0,-1 1-1 0 0,1 0 1 0 0,0-1 0 0 0,0 1-1 0 0,0 0 1 0 0,0-1 0 0 0,-1 1 0 0 0,1 0-1 0 0,0-1 1 0 0,0 1 0 0 0,-1 0-1 0 0,1-1 1 0 0,0 1 0 0 0,-1 0-1 0 0,1 0 1 0 0,0-1 0 0 0,-1 1 0 0 0,1 0-1 0 0,0 0 1 0 0,-1 0 0 0 0,1-1-1 0 0,0 1 1 0 0,-1 0 0 0 0,1 0 0 0 0,-1 0-1 0 0,1 0 1 0 0,0 0 0 0 0,-1 0-1 0 0,1 0 1 0 0,-1 0 0 0 0,1 0-1 0 0,0 0 1 0 0,-1 0 0 0 0,1 0 0 0 0,-1 0-1 0 0,1 0 1 0 0,0 0 0 0 0,-1 0-1 0 0,1 1 1 0 0,0-1 0 0 0,-1 0-1 0 0,1 0 1 0 0,-1 0 0 0 0,1 1 0 0 0,0-1-1 0 0,0 0 1 0 0,-1 0 0 0 0,1 1-1 0 0,0-1 1 0 0,-1 0-10 0 0,0-6-70 0 0,-3-13 58 0 0,2-1 0 0 0,0 0 0 0 0,1 0 1 0 0,1 1-1 0 0,1-1 0 0 0,0 0 1 0 0,2 0-1 0 0,0 1 0 0 0,2-3 12 0 0,9-28-16 0 0,2 1 1 0 0,3 0-1 0 0,1 1 0 0 0,3 1 0 0 0,2 1 0 0 0,1 2 0 0 0,3 0 1 0 0,6-4 15 0 0,-20 26-3 0 0,1 2 0 0 0,1 0 0 0 0,0 0 0 0 0,2 2 0 0 0,0 0 0 0 0,1 1 0 0 0,1 2 0 0 0,0 0 0 0 0,1 1 0 0 0,1 0 0 0 0,0 2 0 0 0,0 1 0 0 0,2 1 0 0 0,15-4 3 0 0,-38 13 2 0 0,1 0 1 0 0,0 0-1 0 0,0 0 0 0 0,0 1 0 0 0,-1-1 0 0 0,1 1 0 0 0,0-1 1 0 0,0 1-1 0 0,0 0 0 0 0,0 0 0 0 0,0 0 0 0 0,0 1 0 0 0,0-1 1 0 0,0 1-1 0 0,0 0 0 0 0,0-1 0 0 0,0 1 0 0 0,-1 0 0 0 0,1 1 1 0 0,0-1-1 0 0,-1 0 0 0 0,1 1 0 0 0,-1 0 0 0 0,1-1 1 0 0,-1 1-1 0 0,0 0 0 0 0,0 0 0 0 0,0 0 0 0 0,0 1 0 0 0,0-1 1 0 0,0 0-1 0 0,-1 1 0 0 0,1-1 0 0 0,-1 1 0 0 0,1 0 0 0 0,-1-1 1 0 0,0 1-1 0 0,0 0 0 0 0,0 0 0 0 0,-1 0 0 0 0,1 0 0 0 0,-1 0 1 0 0,1 0-1 0 0,-1 0 0 0 0,0 0 0 0 0,0 0-2 0 0,-2 21 12 0 0,-1-1-1 0 0,-1 1 1 0 0,-1-1-1 0 0,-1 0 1 0 0,-1 0-1 0 0,-1-1 1 0 0,-1 0-1 0 0,-1 0 1 0 0,0-1 0 0 0,-2 0-1 0 0,-1-1 1 0 0,0 0-1 0 0,-2-1 1 0 0,0-1-1 0 0,-1 0 1 0 0,0-2-1 0 0,-14 11-11 0 0,20-15-41 0 0,-2 0 0 0 0,1-1 0 0 0,-2 0 0 0 0,1-1 0 0 0,-1-1 0 0 0,-1 0 0 0 0,0-1-1 0 0,0 0 1 0 0,0-1 0 0 0,-1 0 0 0 0,-12 3 41 0 0,24-9-98 0 0,1 0 1 0 0,-1 0-1 0 0,1-1 0 0 0,-1 1 1 0 0,0 0-1 0 0,1-1 0 0 0,-1 0 0 0 0,0 0 1 0 0,1 1-1 0 0,-1-2 0 0 0,0 1 0 0 0,1 0 1 0 0,-1 0-1 0 0,0-1 0 0 0,1 0 1 0 0,-1 1-1 0 0,1-1 0 0 0,-1 0 0 0 0,1 0 1 0 0,-1 0-1 0 0,1-1 0 0 0,-1 1 1 0 0,1-1-1 0 0,0 1 0 0 0,0-1 0 0 0,0 0 1 0 0,0 1-1 0 0,0-1 0 0 0,0 0 1 0 0,0 0-1 0 0,1-1 0 0 0,-1 1 0 0 0,1 0 1 0 0,0-1-1 0 0,-1 1 0 0 0,1 0 0 0 0,0-1 1 0 0,0 0-1 0 0,1 1 0 0 0,-1-2 98 0 0,-1-47-4843 0 0,11 19-6014 0 0,-4 20 1664 0 0</inkml:trace>
  <inkml:trace contextRef="#ctx0" brushRef="#br0" timeOffset="1298.708">1412 519 0 0 0,'0'0'2063'0'0,"0"0"-160"0"0,0 0 10 0 0,0 0 122 0 0,0 0 24 0 0,0 0-43 0 0,0 0-129 0 0,0 0-204 0 0,0 0-180 0 0,0 0-169 0 0,0 0-142 0 0,31 4-106 0 0,98 6-110 0 0,-68-21 325 0 0,-51 4-942 0 0,24-14 399 0 0,-1-1-1 0 0,-2-2 0 0 0,0-1 0 0 0,-1-2 0 0 0,12-16-757 0 0,-31 34 53 0 0,-1-1 0 0 0,0 0 0 0 0,-1-1 0 0 0,0 0 0 0 0,-1 0 0 0 0,0-1 0 0 0,-1 0-1 0 0,0 0 1 0 0,-1 0 0 0 0,-1-1 0 0 0,0 0 0 0 0,0-1 0 0 0,-1 1 0 0 0,-1-1 0 0 0,0 1-1 0 0,-1-1 1 0 0,-1 0 0 0 0,0 0 0 0 0,-1 0 0 0 0,-1-12-53 0 0,0 22-27 0 0,0 0 0 0 0,0-1 0 0 0,-1 1 0 0 0,0 0 0 0 0,0 0 0 0 0,0 0 0 0 0,0 0 0 0 0,-1 1-1 0 0,1-1 1 0 0,-1 1 0 0 0,0-1 0 0 0,0 1 0 0 0,-1 0 0 0 0,1 0 0 0 0,0 0 0 0 0,-1 0 0 0 0,0 1 0 0 0,0 0 0 0 0,1-1 0 0 0,-2 2 0 0 0,1-1 0 0 0,0 0 0 0 0,0 1 0 0 0,0-1-1 0 0,-1 1 1 0 0,1 0 0 0 0,0 1 0 0 0,-1-1 0 0 0,1 1 0 0 0,-1 0 0 0 0,1 0 0 0 0,-1 0 0 0 0,1 1 0 0 0,-1-1 0 0 0,1 1 0 0 0,0 0 0 0 0,-1 1 0 0 0,1-1 0 0 0,0 1 0 0 0,0 0-1 0 0,0 0 1 0 0,0 0 0 0 0,0 0 0 0 0,0 1 0 0 0,1-1 0 0 0,-1 1 0 0 0,1 0 0 0 0,-3 2 27 0 0,5-3-4 0 0,-1-1 0 0 0,1 0 0 0 0,0 1 0 0 0,0-1 0 0 0,0 1 1 0 0,0-1-1 0 0,0 1 0 0 0,0-1 0 0 0,0 1 0 0 0,1 0 0 0 0,-1 0 0 0 0,0-1 0 0 0,1 1 0 0 0,-1 0 0 0 0,1 0 0 0 0,0 0 0 0 0,0-1 1 0 0,0 1-1 0 0,-1 0 0 0 0,2 0 0 0 0,-1 0 0 0 0,0 0 0 0 0,0-1 0 0 0,1 1 0 0 0,-1 0 0 0 0,1 0 0 0 0,-1-1 0 0 0,1 1 0 0 0,0 0 1 0 0,0-1-1 0 0,-1 1 0 0 0,1 0 0 0 0,0-1 0 0 0,1 1 0 0 0,-1-1 0 0 0,0 0 0 0 0,0 1 0 0 0,1-1 0 0 0,-1 0 0 0 0,0 0 0 0 0,1 0 1 0 0,0 0-1 0 0,-1 0 0 0 0,1 0 0 0 0,-1 0 0 0 0,1 0 0 0 0,0-1 0 0 0,1 1 4 0 0,196 30 371 0 0,-194-30-344 0 0,-2-1 2 0 0,0 0 1 0 0,0 0-1 0 0,0 0 0 0 0,0 0 1 0 0,0 1-1 0 0,0 0 0 0 0,0-1 0 0 0,0 1 1 0 0,0 0-1 0 0,-1 0 0 0 0,1 1 1 0 0,0-1-1 0 0,-1 0 0 0 0,1 1 0 0 0,-1 0 1 0 0,1 0-1 0 0,-1 0 0 0 0,0 0 0 0 0,0 0 1 0 0,1 0-1 0 0,-2 0 0 0 0,1 1 1 0 0,0-1-1 0 0,0 1 0 0 0,-1-1 0 0 0,1 1 1 0 0,-1 0-1 0 0,0-1 0 0 0,0 1 1 0 0,0 0-1 0 0,0 0 0 0 0,-1 0 0 0 0,1 0 1 0 0,-1 0-30 0 0,0 16 147 0 0,-1 0 0 0 0,-1 0 1 0 0,-1-1-1 0 0,-1 1 0 0 0,0-1 1 0 0,-2 0-1 0 0,-5 14-147 0 0,-10 38 188 0 0,18-8-166 0 0,38-62-3548 0 0,-16-15-436 0 0,-8 3-2646 0 0,-10 11 5361 0 0,7-7-10720 0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0 0 0,'0'0'720'0'0,"0"0"302"0"0,0 0 290 0 0,0 0 256 0 0,0 0 179 0 0,0 0 86 0 0,0 0-33 0 0,0 0-87 0 0,0 0-94 0 0,0 0-91 0 0,0 0-119 0 0,3-4-116 0 0,-2 3-477 0 0,8-9-1083 0 0,-5 13 8245 0 0,-4-3-7851 0 0,4 16 373 0 0,91 223 1123 0 0,-69-167-1504 0 0,-3 2 1 0 0,-3 1 0 0 0,-4 0 0 0 0,-3 1 0 0 0,-2 15-120 0 0,3 16 113 0 0,-14-108-101 0 0,1 1 0 0 0,-1 0 1 0 0,1 0-1 0 0,-1 0 0 0 0,0 0 0 0 0,1 0 1 0 0,-1 0-1 0 0,1 0 0 0 0,-1 0 0 0 0,0 0 1 0 0,1 0-1 0 0,-1 0 0 0 0,1 0 0 0 0,-1 0 0 0 0,0 0 1 0 0,1 0-1 0 0,-1 0 0 0 0,0 0 0 0 0,1 0 1 0 0,-1 0-1 0 0,1 1 0 0 0,-1-1 0 0 0,0 0 1 0 0,1 0-1 0 0,-1 0 0 0 0,0 1 0 0 0,1-1 1 0 0,-1 0-1 0 0,0 0 0 0 0,0 1 0 0 0,1-1 1 0 0,-1 0-1 0 0,0 1 0 0 0,0-1 0 0 0,1 0 1 0 0,-1 1-1 0 0,0-1 0 0 0,0 1 0 0 0,0-1 0 0 0,0 0 1 0 0,0 1-1 0 0,0-1 0 0 0,1 0 0 0 0,-1 1 1 0 0,0-1-1 0 0,0 1 0 0 0,0-1 0 0 0,0 0 1 0 0,0 1-1 0 0,0-1 0 0 0,-1 1 0 0 0,1-1 1 0 0,0 0-1 0 0,0 1 0 0 0,0-1 0 0 0,0 1 1 0 0,0-1-1 0 0,-1 0 0 0 0,1 1 0 0 0,0-1-12 0 0,10-36 394 0 0,39-147-259 0 0,-14 19-12 0 0,-7-2-1 0 0,2-114-122 0 0,-21 106 86 0 0,-9 174-58 0 0,0 0-19 0 0,0 0-21 0 0,0 0-25 0 0,1 23-167 0 0,22 123 47 0 0,-23-140-973 0 0,3 9 1859 0 0,-1-11-5683 0 0,1-3-5547 0 0,-3-1-1340 0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2128 0 0,'0'0'1928'0'0,"0"0"-560"0"0,0 0 149 0 0,0 0 453 0 0,0 0 337 0 0,0 0 30 0 0,0 0-329 0 0,0 0-439 0 0,0 0-332 0 0,0 0-175 0 0,0 0-89 0 0,0 0-56 0 0,0 0-75 0 0,2-7-93 0 0,8-18 1551 0 0,11 157 687 0 0,-4-26-2563 0 0,-16-40-285 0 0,-6-82-5776 0 0,3-8-4543 0 0,2 13-1205 0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11939 0 0,'0'0'2095'0'0,"0"0"-748"0"0,0 0-307 0 0,0 0 89 0 0,0 0 150 0 0,0 0 68 0 0,0 0-138 0 0,0 0-225 0 0,0 0-147 0 0,0 0-127 0 0,0 0-103 0 0,0 0-69 0 0,0 0-52 0 0,21-1-58 0 0,67-2-39 0 0,55-16 880 0 0,-37-3-936 0 0,-81 19-621 0 0,-25 3 117 0 0,0 0-64 0 0,0 0-99 0 0,0 0-201 0 0,0 0-271 0 0,0 0-395 0 0,0 0-590 0 0,-2 0-6722 0 0,-1 0-2746 0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 0 0,'0'0'1457'0'0,"0"0"-362"0"0,0 0-91 0 0,0 0 274 0 0,0 0 270 0 0,0 0 57 0 0,0 0-262 0 0,0 0-444 0 0,0 0-298 0 0,0 0-156 0 0,0 0-26 0 0,0 0-24 0 0,1 24-38 0 0,6 115 262 0 0,-6 184-466 0 0,11-300-2192 0 0,-4-21-1866 0 0,1-1-4170 0 0,-6-1-2615 0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5681 0 0,'0'0'2233'0'0,"0"0"-300"0"0,0 0-234 0 0,0 0-45 0 0,0 0-60 0 0,0 0-233 0 0,0 0-231 0 0,0 0-304 0 0,0 0-286 0 0,0 0-134 0 0,0 0-56 0 0,1-2 6 0 0,3-8 23 0 0,-3 8-23 0 0,-1 2-22 0 0,0 0-23 0 0,0 0-32 0 0,0 23 1507 0 0,-10 179-154 0 0,-5 26-1208 0 0,8 51 31 0 0,-5-256 564 0 0,12-23-1074 0 0,2-30-4566 0 0,-1 26 3229 0 0,2-7-7395 0 0,-2 4-2720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14355 0 0,'0'0'2350'0'0,"0"0"-942"0"0,0 0-329 0 0,0 0 135 0 0,0 0 149 0 0,0 0 57 0 0,0 0-94 0 0,0 0-225 0 0,0 0-229 0 0,0 0-202 0 0,0 0-118 0 0,0 0-95 0 0,0 0-78 0 0,36-1-44 0 0,111-2-64 0 0,-27-13 233 0 0,-19-3-436 0 0,-98 18 407 0 0,2-1-3260 0 0,-7 6-6892 0 0,0-1-2283 0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3705 0 0,'0'0'1760'0'0,"0"0"-530"0"0,0 0-27 0 0,0 0 305 0 0,0 0 352 0 0,0 0 123 0 0,0 0-201 0 0,0 0-345 0 0,0 0-349 0 0,0 0-203 0 0,0 0-82 0 0,0 0-48 0 0,0 0-47 0 0,-4-3-88 0 0,-15-15 1194 0 0,44 17 897 0 0,283-25 280 0 0,-41-10-2369 0 0,-186 36-779 0 0,-60 27-2732 0 0,-18-11-4539 0 0,-2-12 3623 0 0,-1 0-8148 0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5921 0 0,'0'0'2458'0'0,"0"0"-403"0"0,0 0-170 0 0,0 0 72 0 0,0 0 61 0 0,0 0-151 0 0,0 0-294 0 0,0 0-344 0 0,0 0-243 0 0,0 0-118 0 0,0 0-77 0 0,0 0-78 0 0,0 0-83 0 0,13-2 995 0 0,-15 247 668 0 0,-4-218-1102 0 0,1-20-4876 0 0,4-15-7956 0 0,1 4-292 0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13011 0 0,'0'0'2099'0'0,"0"0"-771"0"0,0 0-346 0 0,0 0 22 0 0,0 0 17 0 0,0 0-79 0 0,0 0-140 0 0,0 0-128 0 0,0 0-34 0 0,0 0 31 0 0,0 0-20 0 0,0 0-33 0 0,0 0-54 0 0,19 0-46 0 0,137 0 1044 0 0,27 0-658 0 0,-172-4-1502 0 0,-9 1-2553 0 0,-4-1-3775 0 0,0 4-4725 0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12547 0 0,'0'0'2294'0'0,"0"0"-901"0"0,0 0-422 0 0,0 0 57 0 0,0 0 212 0 0,0 0 65 0 0,0 0-170 0 0,0 0-252 0 0,-8 32-241 0 0,-24 101-179 0 0,17-4 392 0 0,-23 155-507 0 0,33-256-526 0 0,1 1-1891 0 0,-2-13-6162 0 0,6-12-3314 0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89 111 6249 0 0,'0'0'1342'0'0,"0"0"-24"0"0,0 0 110 0 0,0 0 244 0 0,0 0 206 0 0,0 0 24 0 0,0 0-181 0 0,0 0-327 0 0,0 0-318 0 0,0 0-276 0 0,0 0-193 0 0,0 0-108 0 0,0 0-55 0 0,-9 0-61 0 0,-27 3-63 0 0,17 25 135 0 0,18-21-387 0 0,-8 49 443 0 0,2 1 1 0 0,2 0 0 0 0,4 50-512 0 0,0-32 165 0 0,6 116 131 0 0,-5-187-274 0 0,1-1-1 0 0,0 1 1 0 0,0 0-1 0 0,0 0 1 0 0,1 0-1 0 0,0-1 1 0 0,-1 1-1 0 0,1 0 1 0 0,0-1 0 0 0,1 0-1 0 0,-1 1 1 0 0,0-1-1 0 0,1 0 1 0 0,0 0-1 0 0,0-1 1 0 0,0 1-1 0 0,0 0 1 0 0,0-1 0 0 0,0 0-1 0 0,1 0 1 0 0,-1 0-1 0 0,1 0 1 0 0,0 0-1 0 0,-1-1 1 0 0,1 0-1 0 0,0 1 1 0 0,0-1-1 0 0,0-1 1 0 0,0 1 0 0 0,0-1-1 0 0,0 1 1 0 0,0-1-1 0 0,0 0 1 0 0,0-1-1 0 0,0 1 1 0 0,0-1-1 0 0,0 1 1 0 0,0-1-1 0 0,-1 0 1 0 0,1-1 0 0 0,0 1-1 0 0,0-1 1 0 0,-1 0-1 0 0,1 1 1 0 0,2-4-22 0 0,24-14 106 0 0,-1-2 1 0 0,-1-1 0 0 0,-1-2 0 0 0,-1 0 0 0 0,-1-2 0 0 0,-2 0-1 0 0,0-2 1 0 0,-2-1 0 0 0,-1 0 0 0 0,10-21-107 0 0,2-3 107 0 0,-1-3 0 0 0,-3 0 0 0 0,9-32-107 0 0,-29 67 104 0 0,-1 0 0 0 0,-1-1 0 0 0,-1 0 0 0 0,-1 0 0 0 0,-1 0-1 0 0,-1 0 1 0 0,-1-1 0 0 0,-1-5-104 0 0,0 28 107 0 0,0 0-32 0 0,0 0-49 0 0,0 0-19 0 0,-2 8-165 0 0,-37 164 169 0 0,24-84 121 0 0,3 0 0 0 0,4 1-1 0 0,5 0 1 0 0,3 2-132 0 0,11 53 64 0 0,-9-101-35 0 0,-2-42-39 0 0,0-1-13 0 0,0 0-9 0 0,0 0-8 0 0,0 0-11 0 0,0 0-17 0 0,0 0-6 0 0,16-29-2987 0 0,-3 3 380 0 0,-6 9-2485 0 0,-1 8-5264 0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8770 0 0,'0'0'2479'0'0,"0"0"-679"0"0,0 0-277 0 0,0 0 34 0 0,0 0-26 0 0,0 0-188 0 0,0 0-316 0 0,0 0-321 0 0,0 0-240 0 0,0 0-97 0 0,0 0-54 0 0,0 0-43 0 0,-5 16-37 0 0,-41 119 433 0 0,-17 0-93 0 0,93-210 2189 0 0,73-139-2613 0 0,-90 188-59 0 0,-13 25-52 0 0,0 1-12 0 0,0 0-25 0 0,0 0-1 0 0,0 0-34 0 0,0 0-24 0 0,0 16-310 0 0,10 94 522 0 0,0-75-90 0 0,27 47 178 0 0,-36-81-199 0 0,1 0-1 0 0,-1 0 0 0 0,1 0 0 0 0,-1-1 1 0 0,1 1-1 0 0,0 0 0 0 0,-1 0 1 0 0,1-1-1 0 0,0 1 0 0 0,-1-1 0 0 0,1 0 1 0 0,0 0-1 0 0,0 1 0 0 0,-1-1 0 0 0,1 0 1 0 0,0 0-1 0 0,0-1 0 0 0,0 1 0 0 0,-1 0 1 0 0,1 0-1 0 0,0-1 0 0 0,0 1 1 0 0,-1-1-1 0 0,1 0 0 0 0,-1 1 0 0 0,1-1 1 0 0,0 0-1 0 0,-1 0 0 0 0,1 0 0 0 0,-1 0 1 0 0,0 0-1 0 0,1-1 0 0 0,0 0-44 0 0,45-45 668 0 0,-39 39-678 0 0,1-1 0 0 0,-1-1 0 0 0,-1 1 0 0 0,0-1 0 0 0,0-1 1 0 0,-1 1-1 0 0,0-1 0 0 0,-1 0 0 0 0,0 0 0 0 0,-1-1 0 0 0,0 1 0 0 0,-1-1 0 0 0,0 0 0 0 0,-1 0 1 0 0,0 0-1 0 0,-1 0 0 0 0,0-6 10 0 0,-12 10-2272 0 0,4 8-1392 0 0,3 0-1397 0 0,0 0-6862 0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12355 0 0,'0'0'2268'0'0,"0"0"-497"0"0,0 0-121 0 0,0 0 25 0 0,0 0-56 0 0,0 0-240 0 0,0 0-354 0 0,0 0-312 0 0,0 0-209 0 0,0 0-171 0 0,0 0-117 0 0,0 0-100 0 0,0 0-61 0 0,-11 5 25 0 0,-35 13 15 0 0,42-16-75 0 0,-1 1 0 0 0,1 0 0 0 0,1 0 1 0 0,-1 0-1 0 0,0 0 0 0 0,1 0 1 0 0,-1 1-1 0 0,1-1 0 0 0,0 1 1 0 0,0 0-1 0 0,1 0 0 0 0,-1 0 1 0 0,1 1-1 0 0,0-1 0 0 0,0 1 1 0 0,0-1-1 0 0,0 1 0 0 0,1-1 0 0 0,0 1 1 0 0,0 0-1 0 0,0 0 0 0 0,1 0 1 0 0,-1-1-1 0 0,1 1 0 0 0,0 0 1 0 0,1 5-21 0 0,-1-7 22 0 0,1 0 0 0 0,-1 0 0 0 0,1 0 1 0 0,-1 0-1 0 0,1 0 0 0 0,0 0 0 0 0,0-1 1 0 0,0 1-1 0 0,0 0 0 0 0,1 0 1 0 0,-1-1-1 0 0,1 1 0 0 0,-1 0 0 0 0,1-1 1 0 0,0 0-1 0 0,0 1 0 0 0,0-1 0 0 0,1 0 1 0 0,-1 0-1 0 0,0 0 0 0 0,1 0 0 0 0,-1-1 1 0 0,1 1-1 0 0,0-1 0 0 0,0 1 1 0 0,-1-1-1 0 0,1 0 0 0 0,0 0 0 0 0,0 0 1 0 0,0-1-1 0 0,2 1-22 0 0,101 8 230 0 0,-93-9-362 0 0,8-4-1073 0 0,-8 0-4930 0 0,-9 1-5397 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6545 0 0,'0'0'4207'0'0,"0"0"-1356"0"0,0 0-616 0 0,0 0-257 0 0,0 0-275 0 0,0 0-351 0 0,0 0-362 0 0,0 0-325 0 0,0 0-233 0 0,0 0-113 0 0,0 0 60 0 0,0 0 94 0 0,0 8 43 0 0,-11 234 1321 0 0,-9-150-2994 0 0,20-91 593 0 0,0-1-265 0 0,0 0-335 0 0,0-2-236 0 0,1-10-4550 0 0,2 7-1122 0 0,2-2-1274 0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5417 0 0,'0'0'2013'0'0,"0"0"-460"0"0,0 0-192 0 0,0 0 90 0 0,0 0 152 0 0,0 0 25 0 0,0 0-118 0 0,0 0-265 0 0,0 0-234 0 0,0 0-165 0 0,0 0-96 0 0,0 0-55 0 0,0 0-51 0 0,16 4-40 0 0,49 17-55 0 0,54-10 1552 0 0,-71-11-604 0 0,-70-22-711 0 0,-73-54-669 0 0,94 81-107 0 0,0-1 1 0 0,0 1-1 0 0,0 0 1 0 0,0-1-1 0 0,1 1 1 0 0,0 0 0 0 0,0-1-1 0 0,0 1 1 0 0,1 0-1 0 0,-1 0 1 0 0,1-1-1 0 0,0 1 1 0 0,0-1 0 0 0,1 1-1 0 0,0 1-10 0 0,8 178 88 0 0,43-246 498 0 0,13-18-1047 0 0,-44 42-7087 0 0,-20 34 583 0 0,-2 1-4850 0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 0 0,'0'0'2192'0'0,"0"0"-417"0"0,0 0-261 0 0,0 0-194 0 0,0 0-206 0 0,0 0-246 0 0,0 0-170 0 0,0 0-94 0 0,0 0 3 0 0,0 0 33 0 0,0 0-34 0 0,0 0-88 0 0,0 0-105 0 0,16 0-86 0 0,80 4 246 0 0,-94-4-556 0 0,-1 0 0 0 0,1 0 0 0 0,-1 0 0 0 0,1 0 0 0 0,0 0 0 0 0,-1 1 0 0 0,1-1-1 0 0,-1 0 1 0 0,1 1 0 0 0,-1 0 0 0 0,0-1 0 0 0,1 1 0 0 0,-1 0 0 0 0,0 0-1 0 0,1-1 1 0 0,-1 1 0 0 0,0 0 0 0 0,0 0 0 0 0,0 1 0 0 0,1-1 0 0 0,-1 0 0 0 0,0 0-1 0 0,-1 0 1 0 0,1 1 0 0 0,0-1 0 0 0,0 1 0 0 0,-1-1 0 0 0,1 0 0 0 0,0 1-1 0 0,-1-1 1 0 0,0 1 0 0 0,1-1 0 0 0,-1 1 0 0 0,0 0 0 0 0,0-1 0 0 0,1 1-1 0 0,-1-1 1 0 0,-1 1 0 0 0,1-1 0 0 0,0 1 0 0 0,0-1 0 0 0,0 1 0 0 0,-1-1 0 0 0,1 1-1 0 0,-1-1 1 0 0,0 1 0 0 0,1-1 0 0 0,-1 1 0 0 0,0-1 0 0 0,0 0 0 0 0,1 1-1 0 0,-1-1 1 0 0,0 0 0 0 0,0 0 0 0 0,-1 0 0 0 0,1 0 0 0 0,0 0 0 0 0,0 0 0 0 0,0 0-1 0 0,-1 0 1 0 0,1 0 0 0 0,0 0 0 0 0,-1-1 0 0 0,1 1 0 0 0,-1 0-17 0 0,-110 108 430 0 0,110-105-408 0 0,1-4-18 0 0,1 1 0 0 0,-1 0 0 0 0,0-1-1 0 0,0 1 1 0 0,1-1 0 0 0,-1 1 0 0 0,0 0 0 0 0,1 0 0 0 0,-1 0 0 0 0,0-1-1 0 0,1 1 1 0 0,-1 0 0 0 0,1 0 0 0 0,0 0 0 0 0,-1 0 0 0 0,1 0 0 0 0,0 0-1 0 0,-1 0 1 0 0,1 0 0 0 0,0 0 0 0 0,0-1 0 0 0,0 1 0 0 0,0 0 0 0 0,0 0-1 0 0,0 0 1 0 0,0 0 0 0 0,0 0 0 0 0,0 0 0 0 0,1 0 0 0 0,-1 0 0 0 0,0 0-1 0 0,1 0 1 0 0,-1 0 0 0 0,1 0 0 0 0,-1 0 0 0 0,1 0 0 0 0,-1-1 0 0 0,1 1-1 0 0,-1 0 1 0 0,1 0 0 0 0,0-1 0 0 0,-1 1 0 0 0,1 0 0 0 0,0-1-1 0 0,0 1 1 0 0,-1-1 0 0 0,1 1 0 0 0,0-1 0 0 0,0 1 0 0 0,0-1 0 0 0,0 1-1 0 0,0-1 1 0 0,0 0 0 0 0,0 0 0 0 0,0 1 0 0 0,0-1-4 0 0,6 2 5 0 0,1 0-1 0 0,-1-1 1 0 0,0 1 0 0 0,1-1 0 0 0,0-1-1 0 0,-1 0 1 0 0,1 0 0 0 0,-1 0 0 0 0,1-1-1 0 0,-1 0 1 0 0,1 0 0 0 0,-1-1 0 0 0,0 0-1 0 0,1 0 1 0 0,-1-1 0 0 0,2-1-5 0 0,11-9-684 0 0,33-23-1607 0 0,-22 8-8180 0 0,-23 16-1815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71 162 7514 0 0,'0'0'1789'0'0,"0"0"-307"0"0,0 0-95 0 0,0 0 65 0 0,0 0 47 0 0,0 0 14 0 0,0 0-124 0 0,0 0-193 0 0,0 0-195 0 0,0 0-215 0 0,0 0-172 0 0,0-7-143 0 0,-2-21-137 0 0,-24 61 301 0 0,16-7-589 0 0,2 1 0 0 0,1 1 0 0 0,1-1-1 0 0,1 1 1 0 0,2 0 0 0 0,1 0 0 0 0,1 0-1 0 0,1 1 1 0 0,1-1 0 0 0,2 0 0 0 0,1 0-1 0 0,1-1 1 0 0,1 1 0 0 0,2-1 0 0 0,0 0-1 0 0,5 7-45 0 0,0-2 70 0 0,-10-20-32 0 0,1 1 1 0 0,0-1-1 0 0,1 0 1 0 0,0-1 0 0 0,1 1-1 0 0,0-1 1 0 0,1 0-1 0 0,1-1 1 0 0,-1 1 0 0 0,2-1-1 0 0,-1-1 1 0 0,1 0-1 0 0,1 0 1 0 0,0-1 0 0 0,1 1-39 0 0,-7-9 70 0 0,0 0 1 0 0,1-1 0 0 0,-1 1 0 0 0,0-1-1 0 0,0 0 1 0 0,1 0 0 0 0,-1 0 0 0 0,0 0-1 0 0,0-1 1 0 0,0 0 0 0 0,0 0 0 0 0,-1 0-1 0 0,1 0 1 0 0,0-1 0 0 0,-1 1 0 0 0,1-1-1 0 0,-1 0 1 0 0,0 0 0 0 0,0 0 0 0 0,0 0 0 0 0,-1-1-1 0 0,1 1 1 0 0,-1-1 0 0 0,0 1 0 0 0,0-1-1 0 0,0 0 1 0 0,0 0 0 0 0,0 0 0 0 0,-1 0-1 0 0,1-3-70 0 0,5-5 38 0 0,23-47 43 0 0,-2-2 0 0 0,-3 0-1 0 0,14-53-80 0 0,-19 55 33 0 0,-3 9-28 0 0,-3-1 0 0 0,-2 0-1 0 0,-3 0 1 0 0,-2-1 0 0 0,-2 0 0 0 0,-1-34-5 0 0,-4 86-41 0 0,-4 23-194 0 0,-11 62 350 0 0,5 1 1 0 0,0 74-116 0 0,11-103 94 0 0,1 1 0 0 0,4 0 0 0 0,2-1 0 0 0,2 0 1 0 0,17 53-95 0 0,-22-94 9 0 0,8 27 25 0 0,1-2 0 0 0,2 0 0 0 0,2-1 0 0 0,17 28-34 0 0,-11-36-9 0 0,-27-55-729 0 0,-12-12-1635 0 0,7 24-945 0 0,0 3-3331 0 0,4 4-4901 0 0</inkml:trace>
  <inkml:trace contextRef="#ctx0" brushRef="#br0" timeOffset="498.133">836 582 0 0 0,'0'0'1895'0'0,"0"0"694"0"0,0 0 150 0 0,0 0-57 0 0,0 0-218 0 0,0 0-286 0 0,0 0-288 0 0,0 0-264 0 0,0 0-200 0 0,0 0-195 0 0,0 0-168 0 0,0 0-138 0 0,0 0-145 0 0,1-3-131 0 0,3-10-115 0 0,-4 10-94 0 0,0 3-86 0 0,0 0-73 0 0,0 0-72 0 0,0 0-60 0 0,4 20 219 0 0,4 44 148 0 0,-7 36-185 0 0,-2-53-195 0 0,1 61-260 0 0,0-108 44 0 0,0 0-57 0 0,0 0-77 0 0,0 0-103 0 0,0 0-140 0 0,0 0-206 0 0,0 0-323 0 0,0-7-8192 0 0,0 3-2144 0 0</inkml:trace>
  <inkml:trace contextRef="#ctx0" brushRef="#br0" timeOffset="1181.562">1082 710 10146 0 0,'0'0'2325'0'0,"0"0"-324"0"0,0 0-184 0 0,0 0-197 0 0,0 0-214 0 0,0 0-173 0 0,0 0-191 0 0,0 0-209 0 0,0 0-146 0 0,0 0-129 0 0,0 0-104 0 0,0 0-68 0 0,0 0-53 0 0,37-6-29 0 0,112-18-30 0 0,-8 7 295 0 0,-67 10-387 0 0,-45 3-88 0 0,-29 4-58 0 0,0 0-1 0 0,0 0 36 0 0,0 0 23 0 0,-15-4 452 0 0,-154-51-454 0 0,134 34 2 0 0,30 89 213 0 0,2 205-113 0 0,3-272-198 0 0,0-1 6 0 0,0 0-4 0 0,0 0 10 0 0,0 0 14 0 0,0 0 17 0 0,0 0 29 0 0,0 0 0 0 0,0 0 27 0 0,0 0 2 0 0,0 0 7 0 0,8-16 259 0 0,120-181-261 0 0,-116 156-1335 0 0,-12 41 605 0 0,0 0-362 0 0,-4 3-8132 0 0,2 1-2567 0 0</inkml:trace>
  <inkml:trace contextRef="#ctx0" brushRef="#br0" timeOffset="1629.979">1722 636 7826 0 0,'0'0'4765'0'0,"0"0"-2141"0"0,0 0-834 0 0,0 0-150 0 0,0 0-95 0 0,0 0-133 0 0,0 0-162 0 0,0 0-213 0 0,0 0-269 0 0,0 0-182 0 0,0 0-124 0 0,0 0-95 0 0,0 0-17 0 0,18-9-33 0 0,57-31-24 0 0,22 12 568 0 0,-67 25-616 0 0,70-1 154 0 0,-99 5-399 0 0,0-1 0 0 0,0 1 1 0 0,0 0-1 0 0,0 1 0 0 0,1-1 0 0 0,-2 0 1 0 0,1 0-1 0 0,0 0 0 0 0,0 1 0 0 0,0-1 1 0 0,0 0-1 0 0,-1 1 0 0 0,1-1 1 0 0,-1 0-1 0 0,1 1 0 0 0,-1-1 0 0 0,0 1 1 0 0,1-1-1 0 0,-1 1 0 0 0,0-1 1 0 0,0 1-1 0 0,0-1 0 0 0,0 1 0 0 0,0-1 1 0 0,0 1-1 0 0,-1-1 0 0 0,1 1 0 0 0,0-1 1 0 0,-1 1-1 0 0,1-1 0 0 0,-1 1 1 0 0,1-1-1 0 0,-1 0 0 0 0,0 1 0 0 0,0-1 1 0 0,0 0-1 0 0,0 0 0 0 0,1 0 0 0 0,-2 1 1 0 0,1-1-1 0 0,0 0 0 0 0,0 0 1 0 0,0 0-1 0 0,0-1 0 0 0,-134 138 196 0 0,132-135-195 0 0,-1 0 1 0 0,0 1 0 0 0,1 0-1 0 0,-1-1 1 0 0,1 1-1 0 0,0 0 1 0 0,0 1 0 0 0,1-1-1 0 0,-1 0 1 0 0,1 1-1 0 0,0-1 1 0 0,0 1 0 0 0,1 0-1 0 0,-1 0 1 0 0,1 0-1 0 0,0 0 1 0 0,0 0 0 0 0,1 0-1 0 0,-1 0 1 0 0,1 0-1 0 0,0 0 1 0 0,1 0 0 0 0,-1 0-1 0 0,1 0 1 0 0,1 4-2 0 0,2-7 27 0 0,-1 1-1 0 0,1-1 1 0 0,0 1 0 0 0,0-1 0 0 0,0 0-1 0 0,0-1 1 0 0,0 1 0 0 0,0-1 0 0 0,0 0-1 0 0,1 0 1 0 0,-1 0 0 0 0,1 0 0 0 0,-1-1-1 0 0,0 1 1 0 0,1-1 0 0 0,-1-1 0 0 0,1 1-1 0 0,-1 0 1 0 0,1-1 0 0 0,0 0-27 0 0,14 0 92 0 0,82-33-1911 0 0,-87 29-94 0 0,-2 1-3499 0 0,-6 1-6022 0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7650 0 0,'0'0'2962'0'0,"0"0"-655"0"0,0 0-241 0 0,0 0-66 0 0,0 0-184 0 0,0 0-271 0 0,0 0-374 0 0,0 0-354 0 0,0 0-201 0 0,0 0-89 0 0,0 0-14 0 0,0 0 5 0 0,0 0-9 0 0,18 1 1649 0 0,208 5 664 0 0,-115-20-2635 0 0,-107 10-1185 0 0,-11 0-6943 0 0,2 4 586 0 0,3 0-4807 0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14019 0 0,'0'0'4306'0'0,"0"0"-2637"0"0,0 0-963 0 0,0 0-8 0 0,0 0 206 0 0,0 0 168 0 0,0 0-25 0 0,0 0-172 0 0,0 0-216 0 0,0 0-199 0 0,32 0-144 0 0,102 3-113 0 0,38-6-185 0 0,-110 3-995 0 0,-22 0-5118 0 0,-24 0-5815 0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7122 0 0,'0'0'1273'0'0,"0"0"-71"0"0,0 0 107 0 0,0 0 292 0 0,0 0 251 0 0,0 0 10 0 0,0 0-298 0 0,0 0-458 0 0,0 0-423 0 0,0 0-279 0 0,0 0-134 0 0,1-2-64 0 0,1-8-6 0 0,-1 8-2 0 0,-1 2-32 0 0,0 0-26 0 0,0 0-36 0 0,5 12 828 0 0,13 20-66 0 0,-3 1 0 0 0,-1 1 0 0 0,-1 0-1 0 0,6 29-865 0 0,0-2 237 0 0,62 207 156 0 0,-66-137-337 0 0,-3-119 420 0 0,21-84 88 0 0,-3-1 0 0 0,-3-1 0 0 0,5-34-564 0 0,52-198 359 0 0,-60 204-213 0 0,-24 98-2334 0 0,-2 13-2370 0 0,1 1-4815 0 0,1-4-2452 0 0</inkml:trace>
  <inkml:trace contextRef="#ctx0" brushRef="#br0" timeOffset="581.776">408 564 9594 0 0,'0'0'1652'0'0,"0"0"-555"0"0,0 0-229 0 0,0 0 57 0 0,0 0 109 0 0,0 0 25 0 0,0 0-123 0 0,0 0-203 0 0,0 0-154 0 0,0 0-91 0 0,0 0-40 0 0,0 0-2 0 0,0 0-10 0 0,18-3-32 0 0,102-19 727 0 0,-118 22-1069 0 0,0 0 0 0 0,1 1 0 0 0,-1-1 0 0 0,0 0 0 0 0,1 1-1 0 0,-1 0 1 0 0,0 0 0 0 0,0 0 0 0 0,0 0 0 0 0,0 0 0 0 0,0 0 0 0 0,0 0 0 0 0,0 0 0 0 0,0 1 0 0 0,0-1-1 0 0,-1 1 1 0 0,1 0 0 0 0,-1-1 0 0 0,1 1 0 0 0,-1 0 0 0 0,1 0 0 0 0,-1 0 0 0 0,0 0 0 0 0,0 0 0 0 0,0 0 0 0 0,0 0-1 0 0,0 0 1 0 0,-1 1 0 0 0,1-1 0 0 0,-1 0 0 0 0,1 0 0 0 0,-1 1 0 0 0,0-1 0 0 0,0 0 0 0 0,0 1 0 0 0,0-1-1 0 0,0 0 1 0 0,-1 1 0 0 0,1-1 0 0 0,-1 0 0 0 0,1 0 0 0 0,-1 1 0 0 0,0-1 0 0 0,0 0 0 0 0,0 0 0 0 0,0 0 0 0 0,0 0-1 0 0,0 0 1 0 0,-1 0 0 0 0,1 0 0 0 0,0-1 0 0 0,-1 1 0 0 0,0 0 0 0 0,1-1 0 0 0,-2 2-62 0 0,-78 133 1293 0 0,80-135-1270 0 0,0 1-1 0 0,1 0 1 0 0,-1-1-1 0 0,0 1 1 0 0,1 0-1 0 0,0-1 0 0 0,-1 1 1 0 0,1 0-1 0 0,0 0 1 0 0,0 0-1 0 0,0-1 1 0 0,0 1-1 0 0,1 0 1 0 0,-1 0-1 0 0,0-1 0 0 0,1 1 1 0 0,-1 0-1 0 0,1-1 1 0 0,-1 1-1 0 0,1 0 1 0 0,0-1-1 0 0,0 1 1 0 0,0-1-1 0 0,0 1 0 0 0,0-1 1 0 0,0 1-1 0 0,0-1 1 0 0,0 0-1 0 0,0 0 1 0 0,1 1-1 0 0,-1-1 1 0 0,1 0-1 0 0,-1 0 1 0 0,1 0-1 0 0,-1-1 0 0 0,1 1 1 0 0,-1 0-1 0 0,1 0 1 0 0,0-1-23 0 0,73 4 1054 0 0,60-58-222 0 0,-109 35-2297 0 0,-19 10-3103 0 0,-3 0-4899 0 0,-3 5-2251 0 0</inkml:trace>
  <inkml:trace contextRef="#ctx0" brushRef="#br0" timeOffset="956.183">923 520 10458 0 0,'0'0'2718'0'0,"0"0"-391"0"0,0 0-364 0 0,0 0-270 0 0,0 0-278 0 0,0 0-324 0 0,0 0-339 0 0,0 0-252 0 0,0 0-117 0 0,0 0-54 0 0,0 0 10 0 0,0 0 88 0 0,0 0 85 0 0,6 0 70 0 0,248-4 2995 0 0,-140-14-3674 0 0,-107 14-2443 0 0,-19 0-6952 0 0,10 4-11 0 0</inkml:trace>
  <inkml:trace contextRef="#ctx0" brushRef="#br0" timeOffset="1255.802">1142 255 8762 0 0,'0'0'3169'0'0,"0"0"-1060"0"0,0 0-527 0 0,0 0-116 0 0,0 0-17 0 0,0 0-106 0 0,0 0-209 0 0,0 0-241 0 0,0 0-143 0 0,0 0-142 0 0,0 0-81 0 0,0 0-55 0 0,0 0-91 0 0,-1 33-34 0 0,-2 102-63 0 0,8-46 212 0 0,-10 80-294 0 0,-18-110-3151 0 0,20-58-335 0 0,2-1-1019 0 0,1-1-3535 0 0,0-2 238 0 0</inkml:trace>
  <inkml:trace contextRef="#ctx0" brushRef="#br0" timeOffset="1684.745">1639 89 7114 0 0,'0'0'2492'0'0,"0"0"-981"0"0,0 0-368 0 0,0 0 47 0 0,0 0 90 0 0,0 0 53 0 0,0 0-116 0 0,0 0-256 0 0,0 0-169 0 0,0 0-81 0 0,0 0-55 0 0,0 0 11 0 0,0 14 27 0 0,0 94 1625 0 0,-40 285 45 0 0,32-308-2429 0 0,-4-63-678 0 0,-12-22-3315 0 0,18-20 817 0 0,6 5-2619 0 0,0 6-448 0 0,0 2 139 0 0</inkml:trace>
  <inkml:trace contextRef="#ctx0" brushRef="#br0" timeOffset="2054.241">1360 126 3609 0 0,'0'0'2735'0'0,"0"0"-585"0"0,0 0-151 0 0,0 0 27 0 0,0 0-53 0 0,0 0-111 0 0,0 0-253 0 0,0 0-396 0 0,0 0-358 0 0,0 0-267 0 0,0 0-159 0 0,0 0-70 0 0,0 0 15 0 0,-10 0 653 0 0,12 0-878 0 0,40 1 1048 0 0,-1-3-1 0 0,0 0 0 0 0,-1-3 0 0 0,21-6-1196 0 0,105-24 605 0 0,-71 34-838 0 0,-82 17-1617 0 0,-10-4-4500 0 0,-2-7-5402 0 0</inkml:trace>
  <inkml:trace contextRef="#ctx0" brushRef="#br0" timeOffset="3320.741">1805 593 7514 0 0,'0'0'2261'0'0,"0"0"-205"0"0,0 0-71 0 0,0 0-35 0 0,0 0-138 0 0,0 0-286 0 0,0 0-376 0 0,0 0-313 0 0,0 0-166 0 0,0 0-72 0 0,0 0-32 0 0,0 0-35 0 0,0 0-52 0 0,21 4 1504 0 0,159-26 377 0 0,-179 22-2356 0 0,0 0 1 0 0,0 0-1 0 0,0 1 1 0 0,0-1-1 0 0,0 0 1 0 0,0 1 0 0 0,0-1-1 0 0,0 0 1 0 0,0 1-1 0 0,0-1 1 0 0,0 1-1 0 0,-1 0 1 0 0,1-1-1 0 0,0 1 1 0 0,0 0-1 0 0,-1-1 1 0 0,1 1-1 0 0,0 0 1 0 0,-1 0 0 0 0,1-1-1 0 0,0 1 1 0 0,-1 0-1 0 0,0 0 1 0 0,1 0-1 0 0,-1 0 1 0 0,1 0-1 0 0,-1 0 1 0 0,0 0-1 0 0,0 0 1 0 0,1 0 0 0 0,-1 0-1 0 0,0 0 1 0 0,0 0-1 0 0,0 0 1 0 0,0 0-1 0 0,0 0 1 0 0,-1 0-1 0 0,1 0 1 0 0,0 0-1 0 0,0 0 1 0 0,0 0 0 0 0,-1 0-1 0 0,1 0 1 0 0,-1-1-1 0 0,1 2-5 0 0,-22 48 284 0 0,-58 56-54 0 0,76-102-207 0 0,0 1 1 0 0,1 0 0 0 0,-1 0 0 0 0,1 0 0 0 0,0 0 0 0 0,0 0 0 0 0,0 1 0 0 0,1-1 0 0 0,0 1 0 0 0,0 0 0 0 0,0-1 0 0 0,1 1 0 0 0,0 0 0 0 0,0 0 0 0 0,0 0-1 0 0,1 0 1 0 0,0 0 0 0 0,0 6-24 0 0,31 4 563 0 0,-19-13-426 0 0,-1-1 0 0 0,0 0 0 0 0,1 0 0 0 0,0-1 0 0 0,-1-1 0 0 0,1 0 1 0 0,-1 0-1 0 0,1-1 0 0 0,6-2-137 0 0,76-32 490 0 0,-90 23-2328 0 0,-4 0-3300 0 0,0 6-2359 0 0,0 2-5154 0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2:14.83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875 247 0 0 0,'0'0'692'0'0,"0"0"195"0"0,0 0 0 0 0,0 0 1 0 0,0 0 50 0 0,0 0 55 0 0,0 0 23 0 0,0 0-15 0 0,7 0-32 0 0,20 3-50 0 0,-5 16 9621 0 0,-22-19-10147 0 0,0-3 5060 0 0,-3-1-5854 0 0,-5-4 518 0 0,1 0 0 0 0,-1 1 0 0 0,-1 0 0 0 0,1 0 1 0 0,-1 1-1 0 0,0 0 0 0 0,-1 0 0 0 0,0 1 0 0 0,1 1 0 0 0,-1 0 1 0 0,-1 0-1 0 0,1 1 0 0 0,-1 0 0 0 0,-5 0-117 0 0,-2-1 78 0 0,0 1 0 0 0,-1 1 0 0 0,1 0 1 0 0,0 1-1 0 0,-1 2 0 0 0,1 0 0 0 0,-1 0 0 0 0,1 2 0 0 0,0 0 0 0 0,0 2 0 0 0,0 0 0 0 0,1 0 1 0 0,0 2-1 0 0,-8 4-78 0 0,17-9 15 0 0,0 2 0 0 0,0-1 0 0 0,1 1 0 0 0,0 0 0 0 0,-1 1 1 0 0,1 0-1 0 0,1 0 0 0 0,-1 0 0 0 0,1 1 0 0 0,0 0 0 0 0,0 0 1 0 0,1 0-1 0 0,0 1 0 0 0,0 0 0 0 0,0 0 0 0 0,0 1-15 0 0,-11 77 74 0 0,18-82-63 0 0,-1 0 0 0 0,1-1 0 0 0,0 1 0 0 0,0 0-1 0 0,0-1 1 0 0,0 0 0 0 0,1 1 0 0 0,-1-1 0 0 0,1 0 0 0 0,-1 0 0 0 0,1 0 0 0 0,0-1 0 0 0,0 1 0 0 0,0-1 0 0 0,0 1 0 0 0,0-1 0 0 0,0 0 0 0 0,0 0 0 0 0,0 0 0 0 0,0-1 0 0 0,0 1 0 0 0,1-1 0 0 0,1 1-11 0 0,161 3 731 0 0,-165-4-713 0 0,-1 0 42 0 0,0 0-20 0 0,0 0-6 0 0,-13 12 240 0 0,-83 66-161 0 0,-73 74 96 0 0,160-143-202 0 0,1 1 1 0 0,0-1-1 0 0,1 2 1 0 0,0-1-1 0 0,1 1 0 0 0,0-1 1 0 0,0 2-1 0 0,1-1 1 0 0,1 1-1 0 0,0-1 1 0 0,1 1-1 0 0,0 1 1 0 0,0-1-1 0 0,1 0 1 0 0,1 0-1 0 0,0 1 0 0 0,1 3-7 0 0,2-10 28 0 0,0-1 1 0 0,1 0-1 0 0,-1 0 0 0 0,1 0 0 0 0,0-1 0 0 0,1 1 0 0 0,-1-1 0 0 0,1 0 0 0 0,-1 0 0 0 0,1 0 0 0 0,1 0 0 0 0,-1 0 0 0 0,0-1 0 0 0,1 0 0 0 0,0 0 0 0 0,0 0 0 0 0,0-1 0 0 0,0 1 1 0 0,0-1-1 0 0,0 0 0 0 0,0-1 0 0 0,1 1 0 0 0,-1-1 0 0 0,1 0 0 0 0,-1-1 0 0 0,1 1-28 0 0,13 2 101 0 0,1-1-1 0 0,-1 0 1 0 0,0-1 0 0 0,1-2 0 0 0,-1 0-1 0 0,0-1 1 0 0,0 0 0 0 0,0-2 0 0 0,19-5-101 0 0,48-24 251 0 0,-88 29-3119 0 0,-11 19-2978 0 0,9-9-546 0 0,2-1-5823 0 0</inkml:trace>
  <inkml:trace contextRef="#ctx0" brushRef="#br0" timeOffset="415.131">1286 604 9810 0 0,'0'0'6359'0'0,"0"0"-4020"0"0,0 0-1253 0 0,0 0 38 0 0,0 0 135 0 0,0 0 40 0 0,0 0-170 0 0,0 0-265 0 0,0 0-239 0 0,0 0-179 0 0,0 0-80 0 0,0 0-64 0 0,0 0-40 0 0,-3 1-39 0 0,-11 10-42 0 0,1 0 0 0 0,0 1 1 0 0,1 0-1 0 0,0 1 1 0 0,1 0-1 0 0,0 1 0 0 0,1 0 1 0 0,0 1-1 0 0,2 0 1 0 0,-1 0-1 0 0,2 1 0 0 0,-5 14-181 0 0,-58 95 327 0 0,0-41-710 0 0,48-82-6742 0 0,12-26-6496 0 0,10 17 4754 0 0</inkml:trace>
  <inkml:trace contextRef="#ctx0" brushRef="#br0" timeOffset="732.286">904 648 1896 0 0,'0'0'4993'0'0,"0"0"-1825"0"0,0 0-625 0 0,0 0-248 0 0,0 0-261 0 0,0 0-266 0 0,0 0-275 0 0,0 0-213 0 0,0 0-215 0 0,0 0-176 0 0,0 0-144 0 0,0 0-149 0 0,0 0-105 0 0,-9-7-87 0 0,-29-23-90 0 0,28 23-52 0 0,19 22 589 0 0,9 0-492 0 0,1-1 0 0 0,0 0 0 0 0,1-2 0 0 0,1 0 0 0 0,0-1-1 0 0,18 6-358 0 0,62 35 464 0 0,-89-44-456 0 0,-3-4-13 0 0,0 1 0 0 0,-1 1 0 0 0,0-1 0 0 0,0 1 0 0 0,-1 1 0 0 0,1-1 0 0 0,-1 1 0 0 0,-1 1 0 0 0,1-1 0 0 0,4 9 5 0 0,-8-4-798 0 0,-1-7-4225 0 0,10-4-7230 0 0,-7-1 1193 0 0</inkml:trace>
  <inkml:trace contextRef="#ctx0" brushRef="#br0" timeOffset="1213.572">1729 667 16043 0 0,'0'0'1698'0'0,"0"0"-379"0"0,0 0-84 0 0,0 0 43 0 0,0 0-17 0 0,0 0-149 0 0,0 0-225 0 0,0 0-185 0 0,0 0-169 0 0,0 0-110 0 0,0 0-68 0 0,0 0-53 0 0,0 0-48 0 0,-10-6-30 0 0,-35-16-27 0 0,43 21-179 0 0,0 0-1 0 0,0 0 1 0 0,-1 1-1 0 0,1-1 1 0 0,0 1-1 0 0,-1-1 1 0 0,1 1-1 0 0,-1 0 1 0 0,1 0-1 0 0,0 0 1 0 0,-1 0-1 0 0,1 0 1 0 0,0 1-1 0 0,-1-1 1 0 0,1 1-1 0 0,0 0 1 0 0,-1-1-1 0 0,1 1 1 0 0,0 0-1 0 0,0 0 1 0 0,-2 2-18 0 0,-9 2 92 0 0,1-1-65 0 0,0 0-1 0 0,0 1 0 0 0,1 1 0 0 0,0 0 1 0 0,0 0-1 0 0,0 1 0 0 0,0 0 0 0 0,1 1 0 0 0,1 0 1 0 0,-1 1-1 0 0,1 0 0 0 0,1 1 0 0 0,0-1 1 0 0,0 2-1 0 0,1-1 0 0 0,0 1 0 0 0,1 0 0 0 0,0 0 1 0 0,0 1-1 0 0,2 0 0 0 0,-2 3-26 0 0,-1 55 74 0 0,9-68-70 0 0,-1 1 1 0 0,1-1-1 0 0,0 1 1 0 0,0-1 0 0 0,0 0-1 0 0,0 0 1 0 0,0 0 0 0 0,0 0-1 0 0,1 0 1 0 0,-1-1-1 0 0,1 1 1 0 0,-1-1 0 0 0,1 0-1 0 0,0 1 1 0 0,-1-1 0 0 0,1 0-1 0 0,0 0 1 0 0,0-1 0 0 0,0 1-1 0 0,-1-1 1 0 0,1 1-1 0 0,0-1 1 0 0,0 0 0 0 0,0 0-1 0 0,0 0 1 0 0,0-1 0 0 0,0 1-1 0 0,0-1 1 0 0,0 1 0 0 0,2-2-5 0 0,6 2 23 0 0,1-2 26 0 0,-1-1-1 0 0,1 0 0 0 0,-1 0 0 0 0,0-2 1 0 0,0 1-1 0 0,0-1 0 0 0,0-1 1 0 0,-1 0-1 0 0,7-5-48 0 0,-16 11 3 0 0,23-17 30 0 0,-1-1 0 0 0,0-1 0 0 0,-2-1 0 0 0,0-1 1 0 0,-1-1-1 0 0,-2 0 0 0 0,0-2 0 0 0,1-3-33 0 0,14-18 169 0 0,-32 45-147 0 0,-1 0-10 0 0,0 0-2 0 0,0 0-24 0 0,-3 30-182 0 0,2-26 99 0 0,0 0 0 0 0,0 0 0 0 0,1 0 0 0 0,-1 0 1 0 0,1 0-1 0 0,0 0 0 0 0,1 0 0 0 0,-1 0 0 0 0,1 0 0 0 0,-1 0 0 0 0,1 0 1 0 0,0 0-1 0 0,1 0 0 0 0,-1 0 0 0 0,1-1 0 0 0,-1 1 0 0 0,1 0 1 0 0,0-1-1 0 0,1 0 0 0 0,-1 1 0 0 0,0-1 0 0 0,1 0 0 0 0,0 0 1 0 0,0 0-1 0 0,0 0 0 0 0,0-1 0 0 0,0 1 0 0 0,1-1 0 0 0,-1 0 1 0 0,1 0-1 0 0,0 0 97 0 0,41 28-4085 0 0,-30-19 93 0 0,-1-1-3849 0 0,-6-5-3015 0 0</inkml:trace>
  <inkml:trace contextRef="#ctx0" brushRef="#br0" timeOffset="1746.551">2013 994 13035 0 0,'0'0'1952'0'0,"0"0"-363"0"0,0 0-6 0 0,0 0 53 0 0,0 0-68 0 0,0 0-231 0 0,0 0-316 0 0,0 0-261 0 0,0 0-174 0 0,0 0-112 0 0,0 0-60 0 0,0 0-57 0 0,0 0-33 0 0,9-8-18 0 0,61-68 422 0 0,57-97 387 0 0,-107 154-951 0 0,-13 57-171 0 0,-6-18 131 0 0,-1-17-120 0 0,-1 0-1 0 0,0 0 1 0 0,1 0 0 0 0,0 0 0 0 0,-1 0 0 0 0,1 1 0 0 0,1-1-1 0 0,-1 0 1 0 0,0 0 0 0 0,1 0 0 0 0,-1 0 0 0 0,1 0 0 0 0,0 0-1 0 0,0 0 1 0 0,0 0 0 0 0,0-1 0 0 0,1 1 0 0 0,-1 0-1 0 0,1-1 1 0 0,0 1 0 0 0,0-1 0 0 0,0 1 0 0 0,0-1 0 0 0,0 0-1 0 0,0 0 1 0 0,0 0 0 0 0,1 0 0 0 0,-1 0 0 0 0,1 0 0 0 0,0-1-1 0 0,-1 1 1 0 0,1-1 0 0 0,0 0 0 0 0,0 1 0 0 0,0-2 0 0 0,0 1-4 0 0,6-2 30 0 0,-1 0 1 0 0,1-1 0 0 0,-1-1 0 0 0,0 1 0 0 0,0-2 0 0 0,0 1 0 0 0,0-1-1 0 0,0 0 1 0 0,-1 0 0 0 0,0-1 0 0 0,0 0 0 0 0,0 0 0 0 0,0-1 0 0 0,-1 0-1 0 0,1-1-30 0 0,29-22 78 0 0,82-52 134 0 0,-107 122 41 0 0,-11-36-273 0 0,-1 3-36 0 0,1 1 0 0 0,-1 0 0 0 0,1-1 0 0 0,1 1 0 0 0,0 0 0 0 0,0-1 0 0 0,1 1 0 0 0,0-1 0 0 0,0 0 0 0 0,1 1 0 0 0,0-1 0 0 0,0 0 0 0 0,1-1 0 0 0,0 1 0 0 0,1 0 0 0 0,3 4 56 0 0,16 3-3401 0 0,-4-12-6922 0 0,-16-3-1477 0 0</inkml:trace>
  <inkml:trace contextRef="#ctx0" brushRef="#br0" timeOffset="2235.29">2906 770 15635 0 0,'0'0'2621'0'0,"0"0"-1178"0"0,0 0-458 0 0,0 0-56 0 0,0 0 53 0 0,0 0-13 0 0,0 0-136 0 0,0 0-174 0 0,0 0-130 0 0,0 0-79 0 0,0 0-62 0 0,0 0-56 0 0,0 0-100 0 0,4 29-95 0 0,15 93-33 0 0,-4 24 202 0 0,-13-28-271 0 0,-3-116-19 0 0,1 0 0 0 0,0 0 0 0 0,-1 0 0 0 0,1 0 1 0 0,-1 0-1 0 0,0 0 0 0 0,1 0 0 0 0,-1-1 0 0 0,0 1 1 0 0,0 0-1 0 0,0 0 0 0 0,-1-1 0 0 0,1 1 0 0 0,0-1 1 0 0,-1 1-1 0 0,1-1 0 0 0,-1 0 0 0 0,1 1 1 0 0,-1-1-1 0 0,1 0 0 0 0,-1 0 0 0 0,0 0 0 0 0,0 0 1 0 0,0 0-1 0 0,1-1 0 0 0,-1 1 0 0 0,0 0 0 0 0,0-1 1 0 0,0 0-1 0 0,0 1 0 0 0,0-1 0 0 0,0 0 0 0 0,0 0 1 0 0,0 0-1 0 0,0 0 0 0 0,0 0 0 0 0,0-1 0 0 0,0 1 1 0 0,0 0-17 0 0,-15-38 397 0 0,15 23-362 0 0,1-1 1 0 0,0 0-1 0 0,1 0 0 0 0,1 1 0 0 0,1-1 0 0 0,0 0 1 0 0,1 1-1 0 0,0 0 0 0 0,2-1 0 0 0,-1 1 0 0 0,2 1 1 0 0,0-1-1 0 0,1 1 0 0 0,5-8-35 0 0,131-178-89 0 0,-135 191 85 0 0,-1 0-1 0 0,1 1 0 0 0,1 0 1 0 0,-1 0-1 0 0,1 1 0 0 0,0 0 1 0 0,1 1-1 0 0,0 0 0 0 0,0 0 1 0 0,0 1-1 0 0,1 0 0 0 0,0 1 1 0 0,0 0-1 0 0,0 1 0 0 0,0 0 1 0 0,0 1-1 0 0,1 0 0 0 0,-1 1 1 0 0,1 0-1 0 0,0 1 5 0 0,-9 1 18 0 0,1 1-1 0 0,-1-1 1 0 0,1 1-1 0 0,-1 0 1 0 0,1-1 0 0 0,-1 2-1 0 0,0-1 1 0 0,0 0 0 0 0,0 1-1 0 0,0-1 1 0 0,0 1 0 0 0,0 0-1 0 0,-1 0 1 0 0,0 0 0 0 0,1 0-1 0 0,-1 0 1 0 0,0 1 0 0 0,-1-1-1 0 0,1 1 1 0 0,0-1 0 0 0,-1 1-1 0 0,0 0 1 0 0,0-1 0 0 0,0 1-1 0 0,0 0 1 0 0,-1 0 0 0 0,0 0-1 0 0,1 0 1 0 0,-1-1 0 0 0,0 1-1 0 0,-1 0 1 0 0,1 0 0 0 0,-1 0-1 0 0,0 0 1 0 0,0-1 0 0 0,0 1-1 0 0,0 0 1 0 0,-1-1 0 0 0,1 1-1 0 0,-1-1 1 0 0,-1 2-18 0 0,-5 5 38 0 0,-2-1 0 0 0,1 1 0 0 0,-1-2 0 0 0,0 1-1 0 0,-1-1 1 0 0,0-1 0 0 0,0 0 0 0 0,-1 0 0 0 0,0-1 0 0 0,0-1 0 0 0,0 0 0 0 0,0-1 0 0 0,-1 0-1 0 0,0-1 1 0 0,0 0 0 0 0,0-1 0 0 0,-9 1-38 0 0,-30-3-1340 0 0,44-20-2918 0 0,12 4-4074 0 0,0 12-3406 0 0</inkml:trace>
  <inkml:trace contextRef="#ctx0" brushRef="#br0" timeOffset="2561.098">3574 188 20972 0 0,'0'0'1419'0'0,"0"0"-282"0"0,0 0-94 0 0,0 0-19 0 0,0 0-45 0 0,0 0-167 0 0,0 0-211 0 0,0 0-189 0 0,0 0-97 0 0,0 0-40 0 0,0 0-36 0 0,0 0 1 0 0,0 0-43 0 0,-3 18-33 0 0,-22 125 193 0 0,4 59-19 0 0,16 90-910 0 0,5-292 385 0 0,0 0-58 0 0,0 0-75 0 0,0 0-63 0 0,0 0-105 0 0,0 0-87 0 0,9-25-3298 0 0,-3 10-586 0 0,-4 4-5550 0 0,0 3 596 0 0</inkml:trace>
  <inkml:trace contextRef="#ctx0" brushRef="#br0" timeOffset="2915.117">3600 814 8090 0 0,'0'0'2255'0'0,"0"0"-225"0"0,0 0 94 0 0,0 0 85 0 0,0 0-100 0 0,0 0-284 0 0,0 0-373 0 0,0 0-312 0 0,0 0-183 0 0,32 10-144 0 0,102 29-136 0 0,-58-30 393 0 0,-64-12-961 0 0,0-1 1 0 0,-1 0-1 0 0,1 0 1 0 0,0-1-1 0 0,-1-1 1 0 0,0 0-1 0 0,-1 0 0 0 0,1-1 1 0 0,-1 0-1 0 0,-1-1 1 0 0,1 0-1 0 0,-1-1 1 0 0,0 0-1 0 0,-1 0 0 0 0,0-1 1 0 0,-1 0-1 0 0,0 0 1 0 0,-1-1-1 0 0,0 1 0 0 0,0-2 1 0 0,3-9-110 0 0,-8 18 0 0 0,0 1 0 0 0,0-1 0 0 0,0 1 0 0 0,0-1 0 0 0,-1 0 0 0 0,1 0 1 0 0,-1 1-1 0 0,0-1 0 0 0,0 0 0 0 0,0 0 0 0 0,0 1 0 0 0,0-1 0 0 0,0 0 0 0 0,-1 0 0 0 0,0 1 1 0 0,1-1-1 0 0,-1 0 0 0 0,0 1 0 0 0,0-1 0 0 0,0 1 0 0 0,-1-1 0 0 0,1 1 0 0 0,-1-1 0 0 0,1 1 0 0 0,-1 0 1 0 0,0 0-1 0 0,0 0 0 0 0,0 0 0 0 0,0 0 0 0 0,0 0 0 0 0,0 0 0 0 0,0 1 0 0 0,-1-1 0 0 0,1 1 0 0 0,-1 0 1 0 0,1 0-1 0 0,-4-2-7 0 0,0 1 1 0 0,0 1 0 0 0,0-1-1 0 0,0 1 1 0 0,0 0 0 0 0,0 0-1 0 0,0 1 1 0 0,0 0 0 0 0,-1 0-1 0 0,1 0 1 0 0,0 1 0 0 0,0 0-1 0 0,0 0 1 0 0,0 1 0 0 0,0-1 0 0 0,0 2 6 0 0,-3 0-2 0 0,-1 1 0 0 0,2 0 1 0 0,-1 0-1 0 0,0 1 1 0 0,1 0-1 0 0,0 1 1 0 0,0 0-1 0 0,1 0 1 0 0,-1 1-1 0 0,1 0 0 0 0,1 0 1 0 0,-1 0-1 0 0,1 1 1 0 0,1 0-1 0 0,-1 0 1 0 0,1 1-1 0 0,1-1 0 0 0,0 1 1 0 0,0 0-1 0 0,1 0 1 0 0,0 1-1 0 0,0-1 1 0 0,1 1-1 0 0,0-1 1 0 0,1 1-1 0 0,0 0 0 0 0,0 0 1 0 0,1-1-1 0 0,1 1 1 0 0,1 9 1 0 0,0-14-6 0 0,0 0 1 0 0,1-1 0 0 0,-1 1-1 0 0,1-1 1 0 0,1 0-1 0 0,-1 0 1 0 0,1 0 0 0 0,-1 0-1 0 0,1 0 1 0 0,0-1 0 0 0,0 1-1 0 0,1-1 1 0 0,-1 0-1 0 0,1-1 1 0 0,-1 1 0 0 0,1-1-1 0 0,0 0 1 0 0,0 0-1 0 0,0 0 1 0 0,0-1 0 0 0,5 1 5 0 0,112 11-1777 0 0,-81-13 436 0 0,12 0-1550 0 0,-18 0-3311 0 0,-18 0-5482 0 0</inkml:trace>
  <inkml:trace contextRef="#ctx0" brushRef="#br0" timeOffset="3884.609">1 1499 8042 0 0,'0'0'1957'0'0,"0"0"-31"0"0,0 0 41 0 0,0 0 27 0 0,0 0-127 0 0,0 0-281 0 0,0 0-337 0 0,0 0-319 0 0,0 0-222 0 0,0 0-84 0 0,0 0-16 0 0,0 0 24 0 0,0 0 18 0 0,23-6-30 0 0,76-17-12 0 0,122-4 1245 0 0,488-20-22 0 0,326-24-1485 0 0,-244 30-175 0 0,-189-8 179 0 0,-301 18-33 0 0,67 6-93 0 0,-192 17 241 0 0,-130 8-2684 0 0,-80-6-3992 0 0,29 5 3728 0 0,1 1-9535 0 0</inkml:trace>
  <inkml:trace contextRef="#ctx0" brushRef="#br0" timeOffset="4353.898">4665 482 19660 0 0,'0'0'1538'0'0,"0"0"-433"0"0,0 0-179 0 0,0 0 14 0 0,0 0 16 0 0,0 0-51 0 0,0 0-136 0 0,0 0-178 0 0,0 0-178 0 0,0 0-118 0 0,0 0-75 0 0,0 0-47 0 0,-6 0-19 0 0,-19 1-18 0 0,26-1-125 0 0,-1 0 0 0 0,0 0-1 0 0,0 0 1 0 0,1 1 0 0 0,-1-1 0 0 0,0 0 0 0 0,0 0 0 0 0,0 0 0 0 0,1 0 0 0 0,-1 1 0 0 0,0-1-1 0 0,0 0 1 0 0,0 0 0 0 0,0 0 0 0 0,1 1 0 0 0,-1-1 0 0 0,0 0 0 0 0,0 0 0 0 0,0 0-1 0 0,0 1 1 0 0,0-1 0 0 0,0 0 0 0 0,0 0 0 0 0,0 1 0 0 0,0-1 0 0 0,0 0 0 0 0,0 0 0 0 0,0 1-1 0 0,0-1 1 0 0,0 0 0 0 0,0 0 0 0 0,0 1 0 0 0,0-1 0 0 0,0 0 0 0 0,0 0 0 0 0,0 1-1 0 0,0-1 1 0 0,0 0 0 0 0,0 0 0 0 0,0 1 0 0 0,-1-1 0 0 0,1 0 0 0 0,0 0 0 0 0,0 0 0 0 0,0 1-1 0 0,0-1 1 0 0,-1 0 0 0 0,1 0 0 0 0,0 0 0 0 0,0 1-11 0 0,49-23 859 0 0,-114 63 357 0 0,88-26-2980 0 0,-23-3-1071 0 0,0-4-3894 0 0,0-4-5981 0 0</inkml:trace>
  <inkml:trace contextRef="#ctx0" brushRef="#br0" timeOffset="4802.992">4722 854 19572 0 0,'0'0'1395'0'0,"0"0"-297"0"0,0 0-30 0 0,0 0 11 0 0,0 0-34 0 0,0 0-154 0 0,0 0-233 0 0,0 0-213 0 0,0 0-91 0 0,0 0-65 0 0,0 0-65 0 0,0 0 4 0 0,0 0-45 0 0,-2 3-34 0 0,-32 46 1119 0 0,60-64-658 0 0,-21 7 287 0 0,-3 12-3300 0 0,1-6-2387 0 0,-2 1 1740 0 0,0 1-9742 0 0</inkml:trace>
  <inkml:trace contextRef="#ctx0" brushRef="#br0" timeOffset="23952.86">6061 593 0 0 0,'0'0'380'0'0,"0"0"54"0"0,0 0 32 0 0,0 0 5 0 0,0 0-3 0 0,0 0-1 0 0,0 0-46 0 0,0 0-35 0 0,0 0-34 0 0,0 0-57 0 0,0 0-42 0 0,0 0-38 0 0,0 0-19 0 0,0 0-19 0 0,0 0 8 0 0,0 0-9 0 0,0 0-10 0 0,0 0-1 0 0,0 0-31 0 0,0 0-25 0 0,0 0-26 0 0,0 0-19 0 0,0 0-14 0 0,0 0-3 0 0,0 0-6 0 0,0 0 6 0 0,0 0 33 0 0,0 0 43 0 0,0 0 51 0 0,0 0 56 0 0,0 0 65 0 0,0 0 33 0 0,0 0 22 0 0,0 0 16 0 0,0 0 4 0 0,0 0 13 0 0,0 0 17 0 0,0 0 36 0 0,3 1 4762 0 0,10 2 719 0 0,10 63-5458 0 0,15 71 483 0 0,-5-2-111 0 0,-1-32-237 0 0,-16-52-438 0 0,17 54 255 0 0,4-18-137 0 0,2 2-19 0 0,47 110 121 0 0,-52-126-228 0 0,-3 0 52 0 0,2 17 0 0 0,14 20-33 0 0,-13-41-83 0 0,-16-38-20 0 0,14 53 65 0 0,17 48 9 0 0,-32-50-64 0 0,31 47 9 0 0,40 55 10 0 0,1 4-3 0 0,-37-104-62 0 0,-11-18-20 0 0,11 16 22 0 0,83 118 8 0 0,0-33 130 0 0,-25-27-102 0 0,4-30 8 0 0,-5-28-2 0 0,-48-32 24 0 0,74 73-43 0 0,-27-43-38 0 0,-4-14 33 0 0,172 85 27 0 0,-98-47-50 0 0,27-2-22 0 0,-164-86-1 0 0,0-2 1 0 0,1-2 0 0 0,0-1-1 0 0,0-3 1 0 0,23 1-3 0 0,55 7 35 0 0,11 5-21 0 0,128 20-6 0 0,128-6 68 0 0,-332-32-92 0 0,255 36 83 0 0,-159-19-83 0 0,144 0 16 0 0,-209-16 21 0 0,438-3 90 0 0,-18 9-102 0 0,7-9 27 0 0,-222-9 7 0 0,9-6-138 0 0,-224 25 130 0 0,214-8-50 0 0,326 20 17 0 0,-362-46 26 0 0,-6 5-30 0 0,641 18 5 0 0,-686-7-39 0 0,132-1 88 0 0,121 8-57 0 0,-215 11 42 0 0,283-25-12 0 0,-187-5-19 0 0,285-28-21 0 0,-326 35 31 0 0,-239 9 9 0 0,-56 3-15 0 0,-1 0 8 0 0,0 0-11 0 0,0 0-12 0 0,0 0 19 0 0,0 0-3 0 0,0 0-2 0 0,0 0 5 0 0,0 0-4 0 0,0 0 8 0 0,0 0 4 0 0,0 0-20 0 0,0 0 6 0 0,0 0 4 0 0,0 0-28 0 0,0 0 14 0 0,0 0 1 0 0,0 0 9 0 0,0 0-9 0 0,0 0 7 0 0,0 0 14 0 0,0 0 14 0 0,0 0-30 0 0,0 0 1 0 0,0 0-6 0 0,0 0-27 0 0,0 0 26 0 0,0 0-10 0 0,0 0 12 0 0,0 0 6 0 0,0 0 31 0 0,0 0-20 0 0,0 0-6 0 0,0 0-11 0 0,0 0 4 0 0,0 0-24 0 0,0 0 8 0 0,0 0 4 0 0,0 0 3 0 0,0 0 7 0 0,0 0-7 0 0,0 0 0 0 0,0 0 5 0 0,0 0-8 0 0,0 0 28 0 0,0 0-23 0 0,0 0 7 0 0,0 0-9 0 0,0 0-45 0 0,0 0 17 0 0,0 0-34 0 0,0 0-63 0 0,0 0-77 0 0,0 0-84 0 0,0 0-120 0 0,0 0-117 0 0,0 0-173 0 0,0 0-318 0 0,0 0-531 0 0,3-1-7512 0 0,-1-2-2553 0 0</inkml:trace>
  <inkml:trace contextRef="#ctx0" brushRef="#br0" timeOffset="28304.837">18295 4551 0 0 0,'0'0'563'0'0,"0"0"122"0"0,0 0-29 0 0,0 0-10 0 0,0 0 14 0 0,0 0-36 0 0,0 0-92 0 0,0 0-146 0 0,-10 2 701 0 0,8-1 2524 0 0,1 0 3396 0 0,4 0-6733 0 0,0 1 0 0 0,0 0 1 0 0,0 0-1 0 0,0-1 0 0 0,0 0 1 0 0,0 0-1 0 0,1 0 0 0 0,-1 0 0 0 0,0 0 1 0 0,0 0-1 0 0,1-1 0 0 0,-1 0 1 0 0,0 0-1 0 0,1 0 0 0 0,-1 0 0 0 0,0 0 1 0 0,1 0-1 0 0,-1-1 0 0 0,0 0 1 0 0,1 0-275 0 0,9 1 396 0 0,61 3 478 0 0,-8 8-169 0 0,40-7 310 0 0,-4 7-360 0 0,-15-4-272 0 0,488-10 1573 0 0,-329-8-1082 0 0,-119 11-563 0 0,-15-19 41 0 0,3 12-248 0 0,-22-4-48 0 0,217 7-103 0 0,-327-14-4483 0 0,11 10-3904 0 0,1 1-3738 0 0</inkml:trace>
  <inkml:trace contextRef="#ctx0" brushRef="#br0" timeOffset="29563.518">20236 3189 2841 0 0,'0'0'2874'0'0,"0"0"-786"0"0,0 0-277 0 0,0 0-15 0 0,0 0-33 0 0,0 0-55 0 0,0 0-156 0 0,0 0-233 0 0,0 0-220 0 0,0 0-195 0 0,0 0-149 0 0,0 0-92 0 0,0 0-54 0 0,7-5 2392 0 0,-7 6-2788 0 0,0-1-21 0 0,20 23 1343 0 0,-10 5-1299 0 0,-2 1 1 0 0,0 0-1 0 0,-3 0 0 0 0,0 0 1 0 0,-1 1-1 0 0,-2 0 0 0 0,-2 0 1 0 0,0 0-1 0 0,-2 0 0 0 0,-5 24-236 0 0,-27 226 270 0 0,10 41-212 0 0,51-169-8 0 0,-29 111 38 0 0,13-185 6 0 0,-9-65-20 0 0,-1-5-513 0 0,2-19-1672 0 0,-2-1 648 0 0,0-4-4787 0 0,1 9-4325 0 0</inkml:trace>
  <inkml:trace contextRef="#ctx0" brushRef="#br0" timeOffset="30122.388">20315 3369 0 0 0,'0'0'235'0'0,"0"0"193"0"0,0 0-13 0 0,0 0-150 0 0,0 0-180 0 0,0 0-119 0 0,0 0-38 0 0,0 0 49 0 0,0 0 111 0 0,-4-17 139 0 0,-18-110 1322 0 0,19 110-1024 0 0,-12-27 3889 0 0,-12 32 3413 0 0,12 20-957 0 0,32 9-3462 0 0,-7-8-3477 0 0,134 81 2631 0 0,-60-45-1957 0 0,-57-29-481 0 0,-1 2 1 0 0,0 0-1 0 0,-1 2 1 0 0,-1 1-1 0 0,-1 0 1 0 0,1 5-125 0 0,-6-7 41 0 0,-2 1 0 0 0,0 1 0 0 0,-2 1 0 0 0,0 0 0 0 0,-1 0 0 0 0,9 24-41 0 0,-21-43 454 0 0,4 13-2308 0 0,-14-19-3016 0 0,-1 0 1365 0 0,3 2-1832 0 0,1 1-6368 0 0</inkml:trace>
  <inkml:trace contextRef="#ctx0" brushRef="#br0" timeOffset="30406.858">20221 3641 13275 0 0,'0'0'3167'0'0,"0"0"-1273"0"0,0 0-632 0 0,0 0-72 0 0,0 0 23 0 0,0 0-58 0 0,0 0-99 0 0,0 0-113 0 0,0 0-142 0 0,0 0-111 0 0,0 0-104 0 0,0 0-115 0 0,0 0-87 0 0,28 26-54 0 0,90 80-68 0 0,-37-54 139 0 0,-12-25-104 0 0,-51-22-286 0 0,1 2 0 0 0,-1 0 0 0 0,-1 1 0 0 0,0 1 0 0 0,0 1 0 0 0,0 0 0 0 0,2 4-11 0 0,1 17-2069 0 0,-18-23-3218 0 0,-2 1-4628 0 0,0-6-1444 0 0</inkml:trace>
  <inkml:trace contextRef="#ctx0" brushRef="#br0" timeOffset="30673.923">20249 4161 18252 0 0,'0'0'1183'0'0,"0"0"-376"0"0,0 0-9 0 0,0 0 185 0 0,0 0 142 0 0,0 0-2 0 0,0 0-127 0 0,0 0-184 0 0,0 0-145 0 0,0 0-115 0 0,0 0-73 0 0,0 0-45 0 0,33 17-58 0 0,107 55-61 0 0,-58-44 163 0 0,132 16 216 0 0,-213-44-747 0 0,1 0-1 0 0,-1 0 0 0 0,0 0 1 0 0,1 0-1 0 0,-1 0 0 0 0,1 1 0 0 0,-1-1 1 0 0,0 0-1 0 0,1 1 0 0 0,-1-1 0 0 0,0 1 1 0 0,1 0-1 0 0,-1-1 0 0 0,0 1 1 0 0,0 0-1 0 0,0 0 0 0 0,1 0 0 0 0,-1 0 1 0 0,0 0-1 0 0,0 0 0 0 0,0 0 0 0 0,-1 0 1 0 0,1 0-1 0 0,0 0 0 0 0,0 0 1 0 0,0 1-1 0 0,-1-1 0 0 0,1 0 0 0 0,-1 1 1 0 0,1-1-1 0 0,-1 0 0 0 0,0 1 1 0 0,1-1-1 0 0,-1 1 0 0 0,0-1 0 0 0,0 0 1 0 0,0 1-1 0 0,0-1 0 0 0,0 1 0 0 0,0-1 1 0 0,0 0-1 0 0,-1 1 0 0 0,1-1 1 0 0,0 1-1 0 0,-1-1 0 0 0,1 0 0 0 0,-1 1 1 0 0,0-1-1 0 0,0 1 54 0 0,-42 25-3391 0 0,10-15-6516 0 0,20-8-1812 0 0</inkml:trace>
  <inkml:trace contextRef="#ctx0" brushRef="#br0" timeOffset="30921.799">20238 4577 12363 0 0,'0'0'5157'0'0,"0"0"-2842"0"0,0 0-972 0 0,0 0-39 0 0,0 0-82 0 0,0 0-134 0 0,0 0-157 0 0,0 0-130 0 0,0 0-135 0 0,31 9-102 0 0,99 29-79 0 0,54-1 801 0 0,-97-33-2310 0 0,-69-7-2822 0 0,-1-1-3447 0 0,-10 4-5236 0 0</inkml:trace>
  <inkml:trace contextRef="#ctx0" brushRef="#br0" timeOffset="33043.731">17209 3303 6737 0 0,'0'0'2517'0'0,"0"0"-1443"0"0,0 0-553 0 0,0 0-9 0 0,0 0 244 0 0,0 0 312 0 0,0 0 179 0 0,0 0 3 0 0,0 0-110 0 0,0 0-204 0 0,0 0-211 0 0,2 14-152 0 0,9 104 918 0 0,2 284 2426 0 0,20 91-2293 0 0,-51-195-917 0 0,20-258-638 0 0,-2-39-62 0 0,0-1 4 0 0,0 0-13 0 0,0 0 9 0 0,0 0 8 0 0,1-23-2132 0 0,-1 2-672 0 0,0 7-3320 0 0,0 9-5313 0 0</inkml:trace>
  <inkml:trace contextRef="#ctx0" brushRef="#br0" timeOffset="35274.965">17196 4094 0 0 0,'0'0'1020'0'0,"0"0"-28"0"0,0 0 86 0 0,0 0 109 0 0,0 0 111 0 0,0 0 75 0 0,0 0 25 0 0,0 0-11 0 0,0 0-63 0 0,0 0-70 0 0,0 0-106 0 0,0 0-93 0 0,0 0-62 0 0,0-4-46 0 0,0-13-33 0 0,21 6 5365 0 0,-20 11-6386 0 0,72-9 1575 0 0,313-5 313 0 0,-324 14-1686 0 0,-32 4 224 0 0,-47-1 781 0 0,14-54-242 0 0,34-59-811 0 0,-16 72-26 0 0,14-50-9 0 0,7 177-343 0 0,77 215 354 0 0,-113-303-18 0 0,1-1 1 0 0,-1 1 0 0 0,1-1-1 0 0,-1 1 1 0 0,1-1 0 0 0,-1 1-1 0 0,1-1 1 0 0,-1 1 0 0 0,1-1-1 0 0,-1 1 1 0 0,1-1-1 0 0,0 0 1 0 0,-1 1 0 0 0,1-1-1 0 0,0 0 1 0 0,-1 0 0 0 0,1 1-1 0 0,0-1 1 0 0,-1 0-1 0 0,1 0 1 0 0,0 0 0 0 0,-1 0-1 0 0,1 0 1 0 0,0 0 0 0 0,0 0-1 0 0,-1 0 1 0 0,1 0 0 0 0,0 0-1 0 0,-1 0 1 0 0,1-1-1 0 0,0 1 1 0 0,-1 0 0 0 0,1 0-1 0 0,0-1 1 0 0,-1 1 0 0 0,1 0-1 0 0,0-1 1 0 0,-1 1 0 0 0,1-1-1 0 0,-1 1 1 0 0,1-1-1 0 0,-1 1 1 0 0,1-1 0 0 0,-1 1-1 0 0,1-1 1 0 0,-1 1 0 0 0,0-1-1 0 0,1 0 1 0 0,-1 1-1 0 0,0-1 1 0 0,1 0 0 0 0,-1 1-1 0 0,0-1 1 0 0,0 0 0 0 0,0 1-1 0 0,0-1 1 0 0,0 0 0 0 0,0 0-1 0 0,0 1 1 0 0,0-1-1 0 0,0 0 1 0 0,0 1 0 0 0,0-1-1 0 0,0 0 1 0 0,0 0 0 0 0,0 1-1 0 0,-1-1 1 0 0,1 0-1 0 0,0 1 1 0 0,0-1-6 0 0,3-8-26 0 0,111-170 139 0 0,35 31-99 0 0,-75 96-61 0 0,-73 52 44 0 0,-1-1 0 0 0,1 1-1 0 0,-1-1 1 0 0,1 1 0 0 0,0 0 0 0 0,-1-1 0 0 0,1 1 0 0 0,-1 0 0 0 0,1-1-1 0 0,0 1 1 0 0,-1 0 0 0 0,1 0 0 0 0,0 0 0 0 0,-1 0 0 0 0,1 0 0 0 0,0-1-1 0 0,-1 1 1 0 0,1 0 0 0 0,0 0 0 0 0,-1 1 0 0 0,1-1 0 0 0,0 0-1 0 0,-1 0 1 0 0,1 0 0 0 0,0 0 0 0 0,-1 1 0 0 0,1-1 0 0 0,0 0 0 0 0,-1 0-1 0 0,1 1 1 0 0,-1-1 0 0 0,1 1 0 0 0,0-1 0 0 0,-1 0 0 0 0,1 1-1 0 0,-1-1 1 0 0,1 1 0 0 0,-1-1 0 0 0,0 1 0 0 0,1 0 0 0 0,-1-1 0 0 0,0 1-1 0 0,1-1 1 0 0,-1 1 0 0 0,0 0 0 0 0,1-1 0 0 0,-1 1 0 0 0,0 0-1 0 0,0-1 1 0 0,0 1 0 0 0,0 0 0 0 0,0-1 0 0 0,0 1 0 0 0,0 0 0 0 0,0-1-1 0 0,0 1 1 0 0,0 0 0 0 0,0-1 0 0 0,0 1 0 0 0,0 0 0 0 0,0-1 0 0 0,-1 1-1 0 0,1 0 1 0 0,0-1 0 0 0,-1 1 0 0 0,1-1 0 0 0,0 1 0 0 0,-1 0-1 0 0,1-1 4 0 0,-1 14 15 0 0,-2 230 136 0 0,4-235-151 0 0,1 0 0 0 0,0 0 1 0 0,0-1-1 0 0,1 1 0 0 0,0-1 0 0 0,1 0 1 0 0,0 0-1 0 0,0 0 0 0 0,0 0 0 0 0,1-1 1 0 0,5 6-1 0 0,-8-13 12 0 0,0 0 0 0 0,0 1 0 0 0,1-1 0 0 0,-1 0 1 0 0,0 0-1 0 0,1 0 0 0 0,-1 0 0 0 0,0-1 0 0 0,1 1 0 0 0,-1 0 1 0 0,0-1-1 0 0,1 0 0 0 0,-1 0 0 0 0,0 1 0 0 0,0-1 1 0 0,0-1-1 0 0,0 1 0 0 0,0 0 0 0 0,0 0 0 0 0,0-1 0 0 0,0 1 1 0 0,-1-1-1 0 0,1 1 0 0 0,0-1 0 0 0,-1 0 0 0 0,1 0 1 0 0,-1 0-1 0 0,0 0 0 0 0,0 0 0 0 0,1 0-12 0 0,2-3 24 0 0,212-215 176 0 0,-167 171-200 0 0,70-49-5 0 0,-117 100 1 0 0,0 0 0 0 0,-1 0 1 0 0,1 0-1 0 0,0 1 0 0 0,-1-1 1 0 0,0 1-1 0 0,0-1 1 0 0,0 1-1 0 0,0-1 0 0 0,0 1 1 0 0,0 0-1 0 0,0-1 0 0 0,-1 1 1 0 0,0 0-1 0 0,1 0 0 0 0,-1-1 1 0 0,0 1-1 0 0,0 0 0 0 0,0 0 1 0 0,-1-1-1 0 0,1 1 0 0 0,-1 0 1 0 0,0 0-1 0 0,1-1 1 0 0,-2 2 3 0 0,2 9-9 0 0,0 4-4 0 0,-2-8 14 0 0,1 0 0 0 0,0 0 1 0 0,0 0-1 0 0,1 0 0 0 0,0 0 0 0 0,1 0 1 0 0,-1 0-1 0 0,2 0 0 0 0,0 0 0 0 0,0-1 1 0 0,0 1-1 0 0,1 0 0 0 0,0-1 0 0 0,1 0 1 0 0,0 0-1 0 0,0 0 0 0 0,1 0 0 0 0,0-1 1 0 0,0 1-1 0 0,1-1 0 0 0,0-1 1 0 0,0 1-1 0 0,0-1 0 0 0,6 4-1 0 0,-4-9 11 0 0,0-1 0 0 0,0 0 1 0 0,0-1-1 0 0,0 1 0 0 0,0-2 0 0 0,-1 1 0 0 0,1-1 0 0 0,0 0 0 0 0,-1-1 1 0 0,0 0-1 0 0,1 0 0 0 0,-1 0 0 0 0,0-1 0 0 0,-1 0 0 0 0,1-1 1 0 0,-1 1-1 0 0,1-1 0 0 0,-1 0 0 0 0,-1-1 0 0 0,1 0 0 0 0,-1 0 0 0 0,0 0 1 0 0,2-3-12 0 0,-7 8 0 0 0,121-140 63 0 0,-38 45-74 0 0,-89 141-77 0 0,-10 139 134 0 0,17-180-44 0 0,0 0-1 0 0,0-1 1 0 0,1 1 0 0 0,-1-1 0 0 0,1 1 0 0 0,0-1 0 0 0,0 1-1 0 0,0-1 1 0 0,0 0 0 0 0,1 0 0 0 0,-1 0 0 0 0,1 0 0 0 0,0-1-1 0 0,0 1 1 0 0,0-1 0 0 0,0 1 0 0 0,0-1 0 0 0,0 0-1 0 0,1 0 1 0 0,-1-1 0 0 0,1 1 0 0 0,0-1 0 0 0,-1 1 0 0 0,1-1-1 0 0,0 0 1 0 0,0-1 0 0 0,-1 1 0 0 0,1-1 0 0 0,0 1 0 0 0,0-1-1 0 0,0 0 1 0 0,0-1 0 0 0,0 1 0 0 0,0-1 0 0 0,-1 1 0 0 0,1-1-1 0 0,0-1 1 0 0,0 1 0 0 0,-1 0 0 0 0,1-1 0 0 0,-1 0-1 0 0,1 1 1 0 0,-1-1 0 0 0,0-1 0 0 0,0 1 0 0 0,1-1-2 0 0,132-132 116 0 0,-123 120-114 0 0,50-55 29 0 0,-63 69-32 0 0,0 1-1 0 0,1-1 1 0 0,-1 1 0 0 0,1-1-1 0 0,-1 1 1 0 0,1-1 0 0 0,-1 1-1 0 0,1 0 1 0 0,-1-1 0 0 0,1 1-1 0 0,0 0 1 0 0,-1-1 0 0 0,1 1-1 0 0,-1 0 1 0 0,1 0 0 0 0,0 0-1 0 0,-1 0 1 0 0,1-1 0 0 0,0 1-1 0 0,-1 0 1 0 0,1 0 0 0 0,0 0-1 0 0,-1 0 1 0 0,1 1 0 0 0,0-1-1 0 0,-1 0 1 0 0,1 0 0 0 0,-1 0-1 0 0,1 0 1 0 0,0 1 0 0 0,-1-1-1 0 0,1 0 1 0 0,-1 0 0 0 0,1 1-1 0 0,-1-1 1 0 0,1 1-1 0 0,-1-1 1 0 0,1 0 0 0 0,-1 1-1 0 0,1-1 1 0 0,-1 1 0 0 0,1-1-1 0 0,-1 1 1 0 0,0-1 0 0 0,1 1-1 0 0,-1 0 1 0 0,0-1 0 0 0,1 1-1 0 0,-1-1 1 0 0,0 1 0 0 0,0 0-1 0 0,0-1 1 0 0,1 1 0 0 0,-1 0-1 0 0,0-1 2 0 0,12 48-19 0 0,-9-35 27 0 0,3 11 4 0 0,-5-16-8 0 0,1 0 0 0 0,0 1 0 0 0,0-1 0 0 0,1 0 0 0 0,0 0 0 0 0,1 0 0 0 0,-1 0 0 0 0,1-1 0 0 0,1 1 0 0 0,0-1 0 0 0,0 0 0 0 0,0-1 0 0 0,1 1 0 0 0,0-1 0 0 0,2 2-4 0 0,-1-3 8 0 0,1 0 0 0 0,0 0 0 0 0,0 0 0 0 0,1-1 0 0 0,-1 0 0 0 0,1-1 0 0 0,-1 0 0 0 0,1 0 0 0 0,0-1 0 0 0,1 0 0 0 0,-1-1 0 0 0,0 0 0 0 0,0 0 0 0 0,1-1 0 0 0,-1 0 0 0 0,0-1 0 0 0,0 0 0 0 0,1 0 0 0 0,-1-1 0 0 0,0 0 0 0 0,0-1 0 0 0,0 1 0 0 0,-1-2 0 0 0,1 0 0 0 0,-1 0 0 0 0,3-2-8 0 0,103-92 461 0 0,-112 97-449 0 0,0 0-1 0 0,0 0 0 0 0,0 1 0 0 0,0-1 1 0 0,0 1-1 0 0,0-1 0 0 0,0 1 0 0 0,0 0 1 0 0,1 0-1 0 0,-1 0 0 0 0,0 0 1 0 0,0 0-1 0 0,0 0 0 0 0,0 1 0 0 0,0-1 1 0 0,0 1-1 0 0,0 0 0 0 0,0-1 0 0 0,0 1 1 0 0,0 0-1 0 0,0 0 0 0 0,0 0 1 0 0,0 1-1 0 0,0-1 0 0 0,-1 0 0 0 0,1 1 1 0 0,-1-1-1 0 0,1 1 0 0 0,-1-1 0 0 0,1 1 1 0 0,-1 0-12 0 0,23 13 12 0 0,78 26 45 0 0,-102-41-100 0 0,0-1-1 0 0,0 1 1 0 0,0 0-1 0 0,0 0 1 0 0,0-1-1 0 0,-1 1 1 0 0,1 0-1 0 0,0-1 1 0 0,0 1-1 0 0,1 0 0 0 0,-1 0 1 0 0,0-1-1 0 0,0 1 1 0 0,0 0-1 0 0,0 0 1 0 0,0-1-1 0 0,0 1 1 0 0,0 0-1 0 0,0 0 1 0 0,0-1-1 0 0,1 1 1 0 0,-1 0-1 0 0,0 0 1 0 0,0-1-1 0 0,0 1 1 0 0,0 0-1 0 0,1 0 1 0 0,-1 0-1 0 0,0 0 1 0 0,0-1-1 0 0,1 1 1 0 0,-1 0-1 0 0,0 0 1 0 0,0 0-1 0 0,1 0 1 0 0,-1 0-1 0 0,0 0 1 0 0,0 0-1 0 0,1-1 1 0 0,-1 1-1 0 0,0 0 1 0 0,0 0-1 0 0,1 0 44 0 0,-10-13-7371 0 0,8 10-5145 0 0</inkml:trace>
  <inkml:trace contextRef="#ctx0" brushRef="#br0" timeOffset="37497.353">17097 2143 7810 0 0,'0'0'2031'0'0,"0"0"-211"0"0,0 0-98 0 0,0 0-14 0 0,0 0-95 0 0,0 0-217 0 0,0 0-317 0 0,0 0-328 0 0,0 0-253 0 0,0 0-151 0 0,0 0-80 0 0,13 10 1065 0 0,-3 18-836 0 0,-1 0-1 0 0,-2 0 0 0 0,0 1 1 0 0,-2 0-1 0 0,-1 0 1 0 0,-2 0-1 0 0,0 0 1 0 0,-2 9-496 0 0,1-10 117 0 0,-9 174 250 0 0,-11-88-249 0 0,19-112-122 0 0,-1 0 1 0 0,0-1-1 0 0,1 0 0 0 0,-1 0 1 0 0,1 0-1 0 0,0 1 1 0 0,-1-1-1 0 0,1 0 1 0 0,0 0-1 0 0,0 1 0 0 0,-1-1 1 0 0,1 0-1 0 0,0 1 1 0 0,0-1-1 0 0,1 0 0 0 0,-1 1 1 0 0,0-1-1 0 0,0 0 1 0 0,1 0-1 0 0,-1 1 1 0 0,0-1-1 0 0,1 0 0 0 0,-1 0 1 0 0,1 0-1 0 0,0 0 1 0 0,-1 1-1 0 0,1-1 1 0 0,0 0-1 0 0,0 0 0 0 0,0 0 1 0 0,0 0-1 0 0,0-1 1 0 0,0 2 3 0 0,78-26-1949 0 0,-52 0-6554 0 0,-20 16-3146 0 0</inkml:trace>
  <inkml:trace contextRef="#ctx0" brushRef="#br0" timeOffset="38460.772">20151 2066 2248 0 0,'0'0'1531'0'0,"0"0"-373"0"0,0 0-74 0 0,0 0 101 0 0,0 0 107 0 0,0 0 47 0 0,0 0-35 0 0,0 0-124 0 0,0 0-174 0 0,0 0-139 0 0,0 0-127 0 0,3-13-39 0 0,8-36 40 0 0,-1 32 3220 0 0,-6 26 638 0 0,32 256-2116 0 0,-35-250-2458 0 0,3 11 33 0 0,-2 0 0 0 0,-2 0 1 0 0,0-1-1 0 0,-1 1 0 0 0,-2 0 0 0 0,0 0 0 0 0,-2-1 0 0 0,-1 1 0 0 0,-7 18-58 0 0,-3 14-118 0 0,42-65-783 0 0,27-30-1709 0 0,-22 8-6442 0 0,-21 18-2729 0 0</inkml:trace>
  <inkml:trace contextRef="#ctx0" brushRef="#br0" timeOffset="39397.888">16508 2485 11907 0 0,'0'0'1248'0'0,"0"0"-209"0"0,0 0-96 0 0,0 0 101 0 0,0 0 149 0 0,0 0-14 0 0,0 0-142 0 0,0 0-175 0 0,0 0-139 0 0,0 0-91 0 0,33-8-80 0 0,105-24-78 0 0,76 9 1058 0 0,888-50 1383 0 0,-70 41-2310 0 0,55-20 32 0 0,-282 19-50 0 0,-552 15-339 0 0,-237 14-148 0 0,-32 5-590 0 0,-8 1-1159 0 0,-1 0-2865 0 0,9 0-6737 0 0,8 1-302 0 0</inkml:trace>
  <inkml:trace contextRef="#ctx0" brushRef="#br0" timeOffset="39761.868">20536 2010 6497 0 0,'0'0'2737'0'0,"0"0"-1250"0"0,0 0-261 0 0,0 0 254 0 0,0 0 191 0 0,0 0 15 0 0,0 0-215 0 0,0 0-262 0 0,0 0-226 0 0,0 0-203 0 0,0 0-130 0 0,0 0-121 0 0,0 0-53 0 0,-9 2-20 0 0,-27 6-12 0 0,-34 45 1688 0 0,-68 41-1450 0 0,-4-6 1 0 0,-4-6 0 0 0,-14-1-683 0 0,157-80 4 0 0,-165 101-749 0 0,108-46-7837 0 0,55-48-3160 0 0</inkml:trace>
  <inkml:trace contextRef="#ctx0" brushRef="#br0" timeOffset="40562.584">17677 1992 10082 0 0,'0'0'1327'0'0,"0"0"-268"0"0,0 0-59 0 0,0 0 158 0 0,0 0 157 0 0,0 0 1 0 0,0 0-186 0 0,0 0-266 0 0,0 0-211 0 0,0 0-170 0 0,0 0-138 0 0,0 0-62 0 0,0 0-27 0 0,-24 11 7 0 0,-76 37 12 0 0,22 7 319 0 0,-57 57 450 0 0,-167 123 100 0 0,-10-33-1228 0 0,291-193-469 0 0,24-13-6385 0 0,2 2 2225 0 0,0-1-5734 0 0</inkml:trace>
  <inkml:trace contextRef="#ctx0" brushRef="#br0" timeOffset="44271.788">12036 4411 0 0 0,'0'0'1366'0'0,"0"0"25"0"0,0 0 54 0 0,0 0 164 0 0,0 0 147 0 0,0 0 72 0 0,0 0-53 0 0,0 0-210 0 0,0 0-256 0 0,0 0-227 0 0,0 0-182 0 0,-1-2-146 0 0,-10 140 4252 0 0,-53 143-4114 0 0,63-276-992 0 0,0 0-1 0 0,0 0 1 0 0,0 1-1 0 0,1-1 1 0 0,0 0-1 0 0,0 0 1 0 0,1 1-1 0 0,-1-1 1 0 0,1 0-1 0 0,0 0 1 0 0,1 1-1 0 0,-1-1 1 0 0,1 0-1 0 0,0 0 1 0 0,0 0 100 0 0,37 39-5156 0 0,-25-33-333 0 0,-2-3-5037 0 0</inkml:trace>
  <inkml:trace contextRef="#ctx0" brushRef="#br0" timeOffset="45041.71">14919 4400 5473 0 0,'0'0'2161'0'0,"0"0"-592"0"0,0 0-311 0 0,0 0 30 0 0,0 0 162 0 0,0 0 67 0 0,0 0-67 0 0,0 0-128 0 0,0 0-159 0 0,0 0-158 0 0,0 0-165 0 0,0 0-153 0 0,0 0-96 0 0,1 26-79 0 0,4 128 358 0 0,-6-95-161 0 0,11 136-354 0 0,3-163-1931 0 0,-7-23-1596 0 0,2-2-3700 0 0,-4-3-4176 0 0</inkml:trace>
  <inkml:trace contextRef="#ctx0" brushRef="#br0" timeOffset="49033.98">12185 4610 0 0 0,'0'0'517'0'0,"0"0"100"0"0,0 0 83 0 0,0 0 61 0 0,0 0 49 0 0,0 0-5 0 0,3-8-2 0 0,8-21-15 0 0,-8 22-1 0 0,-3 7 4 0 0,0 0-31 0 0,0 0-42 0 0,0 0-48 0 0,0 0-40 0 0,0 0-110 0 0,-29 22 588 0 0,-99 110 631 0 0,101-99-1145 0 0,27-33-662 0 0,3 1 75 0 0,1 0 1 0 0,0-1 0 0 0,-1 1 0 0 0,1-1 0 0 0,-1 0 0 0 0,1-1-1 0 0,0 1 1 0 0,-1 0 0 0 0,1-1 0 0 0,-1 0 0 0 0,1 0-1 0 0,-1 0 1 0 0,0 0 0 0 0,1-1 0 0 0,-1 1 0 0 0,0-1-1 0 0,0 0 1 0 0,0 0 0 0 0,0 0 0 0 0,0 0 0 0 0,1-1-8 0 0,347-183-3561 0 0,-335 179 3293 0 0,99-31-3091 0 0,-114 38 3092 0 0,-6 12 552 0 0,-153 126 3367 0 0,62-64 250 0 0,130-70-4161 0 0,122-67 482 0 0,23 1-675 0 0,-140 51 569 0 0,-51 26 551 0 0,-116 87 0 0 0,19-24 510 0 0,145-81-1463 0 0,113-71 270 0 0,-147 73 11 0 0,23-14-73 0 0,1 1 1 0 0,1 1-1 0 0,0 2 1 0 0,1 0-1 0 0,0 2 1 0 0,8-1 76 0 0,-36 10 6 0 0,0 1-1 0 0,0-1 1 0 0,0 1-1 0 0,-1-1 0 0 0,1 1 1 0 0,0 0-1 0 0,0-1 1 0 0,0 1-1 0 0,0-1 1 0 0,0 1-1 0 0,0-1 1 0 0,0 1-1 0 0,0 0 1 0 0,0-1-1 0 0,0 1 1 0 0,0-1-1 0 0,0 1 1 0 0,1-1-1 0 0,-1 1 1 0 0,0-1-1 0 0,0 1 1 0 0,1 0-1 0 0,-1-1 1 0 0,0 0-1 0 0,1 1 1 0 0,-1-1-1 0 0,0 1 1 0 0,1-1-1 0 0,-1 1 1 0 0,0-1-1 0 0,1 0 0 0 0,-1 1 1 0 0,1-1-1 0 0,-1 0 1 0 0,1 1-1 0 0,-1-1 1 0 0,1 0-1 0 0,-1 0 1 0 0,1 1-1 0 0,0-1 1 0 0,-1 0-1 0 0,1 0 1 0 0,-1 0-1 0 0,1 0 1 0 0,-1 0-1 0 0,1 0 1 0 0,0 0-1 0 0,-1 0 1 0 0,1 0-1 0 0,-1 0 1 0 0,1 0-1 0 0,-1 0 1 0 0,1 0-1 0 0,-1 0 1 0 0,1-1-1 0 0,0 1 1 0 0,-1 0-1 0 0,1 0 0 0 0,-1-1 1 0 0,1 1-1 0 0,-1 0 1 0 0,0-1-1 0 0,1 1 1 0 0,-1-1-1 0 0,1 1 1 0 0,-1 0-1 0 0,0-1 1 0 0,1 0-6 0 0,-34 31 771 0 0,-89 66 227 0 0,122-96-1008 0 0,0 0 1 0 0,1 0-1 0 0,-1 1 1 0 0,0-1 0 0 0,1 0-1 0 0,-1 0 1 0 0,0 0-1 0 0,1 0 1 0 0,-1 1-1 0 0,0-1 1 0 0,1 0-1 0 0,-1 0 1 0 0,0 1-1 0 0,1-1 1 0 0,-1 0-1 0 0,0 0 1 0 0,0 1 0 0 0,0-1-1 0 0,1 0 1 0 0,-1 1-1 0 0,0-1 1 0 0,0 0-1 0 0,0 1 1 0 0,0-1-1 0 0,0 1 1 0 0,1-1-1 0 0,-1 0 1 0 0,0 1-1 0 0,0-1 1 0 0,0 0-1 0 0,0 1 1 0 0,0-1 0 0 0,0 1-1 0 0,0-1 1 0 0,0 0-1 0 0,0 1 1 0 0,-1-1-1 0 0,1 0 1 0 0,0 1-1 0 0,0-1 1 0 0,0 0-1 0 0,0 1 1 0 0,0-1-1 0 0,-1 0 1 0 0,1 1 0 0 0,0-1-1 0 0,0 0 1 0 0,-1 1 9 0 0,37-12 147 0 0,258-148-276 0 0,-272 150 115 0 0,-8 1-22 0 0,1 1 1 0 0,1 1 0 0 0,-1 0-1 0 0,1 1 1 0 0,0 1-1 0 0,0 0 1 0 0,1 1-1 0 0,8 0 36 0 0,-25 4 16 0 0,1 0-1 0 0,-1 1 0 0 0,0-1 0 0 0,1 0 0 0 0,-1 0 1 0 0,0 0-1 0 0,0 0 0 0 0,0 1 0 0 0,0-1 0 0 0,0 0 1 0 0,0 0-1 0 0,0 0 0 0 0,-1 0 0 0 0,1 0 0 0 0,0 1 0 0 0,-1-1 1 0 0,1 0-1 0 0,-1 0 0 0 0,1 0 0 0 0,-1 0 0 0 0,1 0 1 0 0,-1 0-1 0 0,0 0 0 0 0,1 0 0 0 0,-1 0 0 0 0,0 0 1 0 0,0-1-1 0 0,0 1 0 0 0,1 0 0 0 0,-1 0 0 0 0,0-1 1 0 0,0 1-1 0 0,-1 0-15 0 0,-35 36 470 0 0,-3-1 0 0 0,-1-1 1 0 0,-38 24-471 0 0,38-32 671 0 0,58-27-801 0 0,-8-2 145 0 0,0 0 0 0 0,0 0 0 0 0,-1 0 0 0 0,1-1 0 0 0,-1-1 0 0 0,1 1 0 0 0,-1-1 0 0 0,0-1 0 0 0,0 1 0 0 0,4-5-15 0 0,22-10-80 0 0,205-100-663 0 0,-188 105 839 0 0,-72 33 495 0 0,-117 117 354 0 0,120-104-881 0 0,61-32-11 0 0,74-51 50 0 0,-25 7-162 0 0,-51 22-20 0 0,1 2 0 0 0,1 2 0 0 0,1 2 0 0 0,26-6 79 0 0,-69 21-1 0 0,0 1-1 0 0,-1-1 1 0 0,1 1-1 0 0,0-1 1 0 0,0 1-1 0 0,-1-1 1 0 0,1 1-1 0 0,0 0 1 0 0,0-1-1 0 0,0 1 1 0 0,0 0-1 0 0,0-1 1 0 0,0 1-1 0 0,0 0 1 0 0,-1 0-1 0 0,1 0 1 0 0,0 0-1 0 0,0 0 1 0 0,0 0-1 0 0,0 0 1 0 0,0 1-1 0 0,0-1 1 0 0,0 0-1 0 0,0 0 1 0 0,0 1-1 0 0,-1-1 1 0 0,1 0-1 0 0,0 1 1 0 0,0-1-1 0 0,0 1 1 0 0,-1-1-1 0 0,1 1 1 0 0,0-1-1 0 0,0 1 1 0 0,-1 0-1 0 0,1-1 1 0 0,-1 1-1 0 0,1 0 1 0 0,-1 0-1 0 0,1-1 1 0 0,-1 1-1 0 0,1 0 1 0 0,-1 0-1 0 0,1 0 1 0 0,-1 0-1 0 0,0 0 1 0 0,0-1-1 0 0,1 1 1 0 0,-1 0-1 0 0,0 0 1 0 0,0 0-1 0 0,0 0 1 0 0,0 0-1 0 0,0 0 0 0 0,0 0 1 0 0,0 0-1 0 0,0 0 1 0 0,-1 0-1 0 0,1-1 1 0 0,0 1-1 0 0,-1 0 2 0 0,-27 51 243 0 0,-85 70 692 0 0,107-118-794 0 0,7-3-62 0 0,8-2-43 0 0,2-1-24 0 0,1 0-1 0 0,-1-1 1 0 0,0 0-1 0 0,0-1 1 0 0,-1 0-1 0 0,1 0 0 0 0,-1-2 1 0 0,0 1-1 0 0,0-1 1 0 0,0-1-1 0 0,-1 1 1 0 0,3-4-12 0 0,22-14-97 0 0,264-125-1575 0 0,-248 141 1020 0 0,-57 41 928 0 0,-128 93 1784 0 0,135-125-2052 0 0,1 0-1 0 0,0 0 0 0 0,0 0 0 0 0,0 0 0 0 0,0 0 1 0 0,0 0-1 0 0,0 0 0 0 0,0 0 0 0 0,0 0 0 0 0,0-1 1 0 0,0 1-1 0 0,0 0 0 0 0,0-1 0 0 0,0 1 0 0 0,1-1 1 0 0,-1 0-1 0 0,0 1 0 0 0,0-1 0 0 0,1 0 0 0 0,-1 0 1 0 0,0 1-1 0 0,1-1 0 0 0,-1 0 0 0 0,0 0 0 0 0,0-1 1 0 0,1 1-1 0 0,-1 0 0 0 0,0 0 0 0 0,1-1 0 0 0,-1 1 1 0 0,0 0-1 0 0,0-1 0 0 0,0 1 0 0 0,1-1 0 0 0,-1 0-7 0 0,96-39-74 0 0,129-37-1901 0 0,-225 77 1975 0 0,0 0 0 0 0,0 0 0 0 0,-1 0 0 0 0,1 0 0 0 0,0 0 0 0 0,0 0 0 0 0,0 1 0 0 0,-1-1 0 0 0,1 0 0 0 0,0 0 0 0 0,0 0 0 0 0,-1 1 0 0 0,1-1 0 0 0,0 0 0 0 0,0 1 0 0 0,-1-1 0 0 0,1 1 0 0 0,0-1 0 0 0,-1 1 0 0 0,1-1 0 0 0,-1 1 0 0 0,1-1 0 0 0,-1 1 0 0 0,1 0 0 0 0,-1-1 0 0 0,1 1 0 0 0,-1 0 0 0 0,1-1 0 0 0,-1 1 0 0 0,0 0 0 0 0,1 0 0 0 0,-1 0 0 0 0,0-1 0 0 0,0 1 0 0 0,0 0 0 0 0,0 0 0 0 0,1-1 0 0 0,-1 1 0 0 0,0 0 0 0 0,0 0 0 0 0,-1 0 0 0 0,1 0 0 0 0,0-1 0 0 0,0 1 0 0 0,0 0 0 0 0,0 0 0 0 0,-1-1 0 0 0,1 1 0 0 0,0 0 0 0 0,-1 0 0 0 0,1-1 0 0 0,-1 1 0 0 0,1 0 0 0 0,-1-1 0 0 0,1 1 0 0 0,-1 0 0 0 0,1-1 0 0 0,-1 1 0 0 0,1-1 0 0 0,-1 1 0 0 0,0 0 0 0 0,-30 52 983 0 0,29-50-907 0 0,-17 49 761 0 0,76-52-446 0 0,138-70-509 0 0,-100 63 117 0 0,-78 40 744 0 0,-13-27-642 0 0,0 1 1 0 0,0 0-1 0 0,-1 0 0 0 0,0 0 1 0 0,0 1-1 0 0,-1-1 0 0 0,0 1 1 0 0,0-1-1 0 0,-1 1 0 0 0,0 0 1 0 0,-1 0-1 0 0,1 0 1 0 0,-1 2-102 0 0,-2 3 109 0 0,3-13-107 0 0,-1 0-1 0 0,0 0 1 0 0,1-1-1 0 0,-1 1 1 0 0,0 0-1 0 0,0 0 1 0 0,1 0-1 0 0,-1 0 1 0 0,0 0-1 0 0,1 0 1 0 0,-1 0-1 0 0,0-1 1 0 0,1 1-1 0 0,-1 0 0 0 0,0 0 1 0 0,1 0-1 0 0,-1 0 1 0 0,0 0-1 0 0,1 1 1 0 0,-1-1-1 0 0,0 0 1 0 0,1 0-1 0 0,-1 0 1 0 0,0 0-1 0 0,1 0 1 0 0,-1 0-1 0 0,0 0 1 0 0,1 1-1 0 0,-1-1 0 0 0,0 0 1 0 0,0 0-1 0 0,1 0 1 0 0,-1 1-1 0 0,0-1 1 0 0,0 0-1 0 0,1 0-1 0 0,109-134 55 0 0,-102 127-27 0 0,-8 6-16 0 0,0 1 8 0 0,0 0-8 0 0,-23 49 92 0 0,19-39-242 0 0,-3 28-568 0 0,29-28-5075 0 0,-13-10-1394 0 0,0 0-3889 0 0</inkml:trace>
  <inkml:trace contextRef="#ctx0" brushRef="#br0" timeOffset="51263.555">12014 3052 0 0 0,'0'0'1058'0'0,"0"0"147"0"0,0 0 135 0 0,0 0 206 0 0,0 0 130 0 0,0 0 46 0 0,0 0-56 0 0,0 0-190 0 0,0 0-201 0 0,0 0-199 0 0,0 0-231 0 0,-2 0-195 0 0,-8-3-148 0 0,8 3-63 0 0,2 22 2787 0 0,18 315 754 0 0,-17-170-3608 0 0,-4-157 195 0 0,3 6-13305 0 0,4-16 2231 0 0</inkml:trace>
  <inkml:trace contextRef="#ctx0" brushRef="#br0" timeOffset="52480.716">15030 2861 0 0 0,'0'0'593'0'0,"0"0"389"0"0,0 0 85 0 0,0 0-34 0 0,0 0-19 0 0,0 0 41 0 0,0 0 73 0 0,0 0 39 0 0,0 0-11 0 0,0 0-38 0 0,0 0-53 0 0,0-3-54 0 0,4-5 1726 0 0,-2 29 1691 0 0,0 5-3826 0 0,1-3-197 0 0,-1 0 1 0 0,-2 1-1 0 0,0-1 0 0 0,-1 0 0 0 0,-2 0 0 0 0,-1 6-405 0 0,-1 20 254 0 0,-1 166 497 0 0,25-54-442 0 0,-19-160-290 0 0,0-1 13 0 0,0 0 12 0 0,0 0 5 0 0,0 0 28 0 0,0 0-3 0 0,0 0-6 0 0,0 0 7 0 0,0 0-10 0 0,0 0-10 0 0,0 0-15 0 0,0 0-26 0 0,0 0-54 0 0,-8-22-1423 0 0,3 8-1104 0 0,5 5-2068 0 0,0 7 3122 0 0,0 1-8389 0 0</inkml:trace>
  <inkml:trace contextRef="#ctx0" brushRef="#br0" timeOffset="57639.734">11458 3317 0 0 0,'0'0'415'0'0,"0"0"409"0"0,0 0 83 0 0,0 0-75 0 0,0 0-80 0 0,0 0-41 0 0,0 0 0 0 0,0 0 38 0 0,-4-5 819 0 0,3 3 6714 0 0,81-7-2552 0 0,2 0-4900 0 0,124-2 861 0 0,138 3-408 0 0,360 5-341 0 0,-532-16-715 0 0,227-2 57 0 0,-92 8-48 0 0,42-8 272 0 0,0-12-4 0 0,18-1-76 0 0,-103 5-43 0 0,-55 7 93 0 0,-159 15-359 0 0,-83 7-5334 0 0,-6 0-4996 0 0,30 0-1110 0 0</inkml:trace>
  <inkml:trace contextRef="#ctx0" brushRef="#br0" timeOffset="58068.698">15228 2846 10994 0 0,'0'0'1258'0'0,"0"0"-367"0"0,0 0 16 0 0,0 0 296 0 0,0 0 182 0 0,0 0-75 0 0,0 0-305 0 0,0 0-363 0 0,0 0-249 0 0,0 0-103 0 0,0 0 10 0 0,0 0 104 0 0,0 0 103 0 0,5 16 1962 0 0,-110 53-333 0 0,-7-1-1550 0 0,3 5 1 0 0,-14 17-587 0 0,70-51 11 0 0,-59 55-2637 0 0,96-80-528 0 0,8-6-2026 0 0,5-4-5945 0 0</inkml:trace>
  <inkml:trace contextRef="#ctx0" brushRef="#br0" timeOffset="58967.18">12318 3034 1064 0 0,'0'0'814'0'0,"0"0"259"0"0,0 0 568 0 0,0 0 494 0 0,0 0 197 0 0,0 0-191 0 0,0 0-408 0 0,0 0-399 0 0,0 0-287 0 0,0 0-159 0 0,0 0-80 0 0,0 0-84 0 0,0 0-45 0 0,-16 5-49 0 0,-50 16-79 0 0,15 9 757 0 0,-162 116 843 0 0,-80 43-1052 0 0,279-177-2427 0 0,24-17-6834 0 0,-4 1 1687 0 0,-2 0-1712 0 0</inkml:trace>
  <inkml:trace contextRef="#ctx0" brushRef="#br0" timeOffset="59736.036">12764 3074 7658 0 0,'0'0'3627'0'0,"0"0"-2096"0"0,0 0-851 0 0,0 0 15 0 0,0 0 265 0 0,0 0 240 0 0,0 0 69 0 0,0 0-118 0 0,0 0-188 0 0,0 0-177 0 0,0 0-125 0 0,0 0-95 0 0,0 0-50 0 0,25-4 2 0 0,80-14 1 0 0,-12-15 966 0 0,-68 19-1133 0 0,46-25 228 0 0,-1-2-1 0 0,-2-4 0 0 0,-3-3 0 0 0,57-52-579 0 0,-113 94 6 0 0,0 0 0 0 0,-1-1 0 0 0,1 0 0 0 0,-1 0 0 0 0,-1-1 0 0 0,1 0 0 0 0,-2 0 0 0 0,1-1 0 0 0,-1 0 0 0 0,0 0 0 0 0,-1 0 0 0 0,0-1 0 0 0,0 0 0 0 0,-1 0 0 0 0,0 0 0 0 0,-1 0 0 0 0,0-1 0 0 0,-1 1 0 0 0,0-1 0 0 0,-1 0 0 0 0,0 1 0 0 0,0-4-6 0 0,-5 9-22 0 0,1 0 1 0 0,0 0-1 0 0,-1 0 0 0 0,0 1 0 0 0,0 0 1 0 0,-1-1-1 0 0,1 1 0 0 0,-1 1 1 0 0,0-1-1 0 0,0 1 0 0 0,0 0 1 0 0,0 0-1 0 0,-1 0 0 0 0,1 1 1 0 0,-1-1-1 0 0,1 2 0 0 0,-1-1 0 0 0,0 0 1 0 0,0 1-1 0 0,0 0 0 0 0,0 1 1 0 0,0-1-1 0 0,0 1 0 0 0,0 0 1 0 0,0 1-1 0 0,0-1 0 0 0,0 1 1 0 0,0 0-1 0 0,0 1 0 0 0,-2 0 22 0 0,-3 3 9 0 0,0 0-1 0 0,0 0 1 0 0,1 1-1 0 0,0 1 1 0 0,0 0-1 0 0,0 0 1 0 0,1 1 0 0 0,0 0-1 0 0,0 0 1 0 0,1 1-1 0 0,0 0 1 0 0,1 1-1 0 0,0 0 1 0 0,0 0 0 0 0,1 1-1 0 0,0-1 1 0 0,1 1-1 0 0,0 0 1 0 0,1 1-1 0 0,1-1 1 0 0,-1 1 0 0 0,2 0-1 0 0,0 0 1 0 0,0 0-1 0 0,1 0 1 0 0,0 5-9 0 0,1-6 45 0 0,1 0 0 0 0,0-1 0 0 0,1 1 0 0 0,0-1 0 0 0,1 0 0 0 0,0 0 0 0 0,1 0 0 0 0,0 0 0 0 0,0 0 0 0 0,1-1 0 0 0,0 1 0 0 0,0-1 0 0 0,1-1 0 0 0,1 1 0 0 0,0-1 0 0 0,0 0 0 0 0,5 4-45 0 0,19 16 376 0 0,1-2 1 0 0,2-1-1 0 0,0-2 0 0 0,28 14-376 0 0,-41-25 125 0 0,18 14-44 0 0,-24-4-1503 0 0,-10-13-3202 0 0,1 0-6291 0 0,-4-8-1742 0 0</inkml:trace>
  <inkml:trace contextRef="#ctx0" brushRef="#br0" timeOffset="66122.085">11917 5099 0 0 0,'0'0'205'0'0,"0"0"806"0"0,0 0 282 0 0,0 0 106 0 0,0 0 86 0 0,0 0 123 0 0,0 0 81 0 0,0 0-61 0 0,0 0-239 0 0,0 0-321 0 0,-3 0-285 0 0,-32 4 2637 0 0,28 14 2318 0 0,15 49-4765 0 0,17 3-193 0 0,-10-44-436 0 0,68 63 486 0 0,51-24 222 0 0,47-17-238 0 0,-160-43-718 0 0,0-1 1 0 0,1 0 0 0 0,-1-2 0 0 0,1-1-1 0 0,-1 0 1 0 0,18-3-97 0 0,3 2 121 0 0,123-33 319 0 0,26-5-101 0 0,-107 24-287 0 0,29 15 21 0 0,25 50 35 0 0,-132-48-93 0 0,-1 1-1 0 0,1 1 1 0 0,-1-1-1 0 0,0 1 1 0 0,0 0-1 0 0,-1 0 1 0 0,1 0-1 0 0,-1 1 1 0 0,0-1-1 0 0,0 1 1 0 0,-1 0-1 0 0,0 0 1 0 0,0 1-1 0 0,0-1 1 0 0,-1 0-1 0 0,0 1 1 0 0,1 5-15 0 0,8 46 373 0 0,-2-62 636 0 0,-1-102-969 0 0,-8 102-48 0 0,1 0 1 0 0,0-1-1 0 0,0 1 1 0 0,0 0-1 0 0,0 0 1 0 0,0 0 0 0 0,1 0-1 0 0,0 0 1 0 0,0 0-1 0 0,0 0 1 0 0,0 1-1 0 0,1-1 1 0 0,0 1-1 0 0,-1-1 1 0 0,1 1 0 0 0,0 0-1 0 0,0 0 1 0 0,1 0-1 0 0,-1 1 1 0 0,1-1-1 0 0,-1 1 1 0 0,1 0-1 0 0,0 0 1 0 0,0 0 0 0 0,0 0-1 0 0,0 1 1 0 0,0 0-1 0 0,0 0 1 0 0,0 0-1 0 0,1 0 1 0 0,0 0 7 0 0,74-3-47 0 0,113 1 79 0 0,-69 14-48 0 0,16 4 32 0 0,124-1-5 0 0,-233-13 19 0 0,-1-2 0 0 0,1-2 0 0 0,-1 0 0 0 0,0-2 1 0 0,20-6-31 0 0,-25 4 31 0 0,0-1 0 0 0,-1-1 1 0 0,0-1-1 0 0,0-1 0 0 0,-1-1 1 0 0,0-1-1 0 0,-1-1 0 0 0,-1-1 1 0 0,0-1-1 0 0,11-12-31 0 0,42-53 189 0 0,-79 76-4830 0 0,-8 12-8060 0 0,9-6 406 0 0</inkml:trace>
  <inkml:trace contextRef="#ctx0" brushRef="#br0" timeOffset="67188.708">12198 6083 11995 0 0,'0'0'1763'0'0,"0"0"-394"0"0,0 0-285 0 0,0 0-1 0 0,0 0 72 0 0,0 0-60 0 0,0 0-199 0 0,0 0-254 0 0,0 0-238 0 0,0 0-129 0 0,0 0 17 0 0,0 0 113 0 0,0 0 90 0 0,2 8 50 0 0,40 323 1983 0 0,-40-320-2508 0 0,-1 1 0 0 0,0 0 0 0 0,0-1 0 0 0,-1 1 0 0 0,-1 0 0 0 0,0-1 0 0 0,0 1 0 0 0,-1-1 0 0 0,-1 1 1 0 0,0-1-1 0 0,0 0 0 0 0,-1 0 0 0 0,-1 0 0 0 0,-4 8-20 0 0,6-17 10 0 0,0 0 0 0 0,0-1 0 0 0,0 1 0 0 0,-1-1-1 0 0,1 1 1 0 0,0-1 0 0 0,0 0 0 0 0,-1-1 0 0 0,1 1 0 0 0,-1 0 0 0 0,1-1 0 0 0,-1 0 0 0 0,1 0-1 0 0,0 0 1 0 0,-1 0 0 0 0,1-1 0 0 0,-1 1 0 0 0,1-1 0 0 0,0 0 0 0 0,-1 0 0 0 0,1 0 0 0 0,0 0 0 0 0,0 0-1 0 0,-1-1 1 0 0,1 0 0 0 0,0 0 0 0 0,1 1 0 0 0,-1-2 0 0 0,0 1 0 0 0,1 0 0 0 0,-2-1-10 0 0,-1-8 10 0 0,1 1 0 0 0,0 0 0 0 0,0-1 0 0 0,1 0 0 0 0,1 0-1 0 0,-1 0 1 0 0,2 0 0 0 0,0 0 0 0 0,0-1 0 0 0,1 1 0 0 0,0 0 0 0 0,1 0 0 0 0,0-1 0 0 0,1 1 0 0 0,1 0 0 0 0,-1 0 0 0 0,2-1-10 0 0,9-27 6 0 0,1 0 1 0 0,2 1-1 0 0,1 1 0 0 0,2 0 0 0 0,2 2 0 0 0,1 0 1 0 0,2 1-1 0 0,1 2 0 0 0,2 0 0 0 0,1 2 1 0 0,1 1-1 0 0,2 1-6 0 0,-3 2 20 0 0,0 0-1 0 0,2 3 1 0 0,1 0 0 0 0,1 2 0 0 0,0 1 0 0 0,2 2 0 0 0,0 1 0 0 0,1 2 0 0 0,0 1-1 0 0,9 0-19 0 0,-43 13 3 0 0,0 0-1 0 0,0 0 0 0 0,0 1 0 0 0,1-1 0 0 0,-1 0 0 0 0,0 1 0 0 0,1-1 0 0 0,-1 1 0 0 0,0-1 0 0 0,1 1 0 0 0,-1 0 0 0 0,0 0 0 0 0,1-1 0 0 0,-1 1 0 0 0,1 0 0 0 0,-1 0 1 0 0,1 1-1 0 0,-1-1 0 0 0,0 0 0 0 0,1 0 0 0 0,-1 1 0 0 0,0-1 0 0 0,1 1 0 0 0,-1-1 0 0 0,0 1 0 0 0,1-1 0 0 0,-1 1 0 0 0,0 0 0 0 0,0 0 0 0 0,0-1 0 0 0,0 1 0 0 0,1 0 1 0 0,-1 0-1 0 0,-1 0 0 0 0,1 0 0 0 0,0 0 0 0 0,0 1 0 0 0,0-1 0 0 0,0 0 0 0 0,-1 0 0 0 0,1 1 0 0 0,-1-1 0 0 0,1 0 0 0 0,-1 1 0 0 0,1-1 0 0 0,-1 0 0 0 0,0 1 0 0 0,0-1 1 0 0,1 1-1 0 0,-1-1 0 0 0,0 0 0 0 0,0 1 0 0 0,-1 0-2 0 0,0 9 38 0 0,-1 0 1 0 0,-1 0-1 0 0,0 0 1 0 0,-1-1-1 0 0,0 1 0 0 0,0-1 1 0 0,-1 0-1 0 0,-1 0 1 0 0,0 0-1 0 0,0-1 1 0 0,-1 0-1 0 0,0 0 0 0 0,0 0 1 0 0,-1-1-1 0 0,-2 1-38 0 0,-8 13 41 0 0,-24 21 11 0 0,-1-1-1 0 0,-1-2 1 0 0,-3-3-1 0 0,-38 24-51 0 0,28-20 90 0 0,14-14 329 0 0,69-9-223 0 0,-7-5-39 0 0,-1 1 0 0 0,-1 0 0 0 0,-1 1 0 0 0,0 1-1 0 0,0 1 1 0 0,-2 0 0 0 0,0 1 0 0 0,-1 0 0 0 0,-1 1 0 0 0,-1 0 0 0 0,-1 1-1 0 0,0 0 1 0 0,1 8-157 0 0,-2 7 154 0 0,-9-34-125 0 0,0-1-9 0 0,0 0-3 0 0,0 0-22 0 0,0 0-11 0 0,0 0 16 0 0,0 0-3 0 0,0 0 5 0 0,0 0-18 0 0,0 0-20 0 0,0 0-10 0 0,0 0-26 0 0,0 0-38 0 0,0 0-62 0 0,0 0-57 0 0,0 0-65 0 0,13-9-2495 0 0,29-17-1862 0 0,-18 10-2839 0 0,-14 11-3975 0 0</inkml:trace>
  <inkml:trace contextRef="#ctx0" brushRef="#br0" timeOffset="67505.366">12861 6270 7930 0 0,'0'0'3120'0'0,"0"0"-1359"0"0,0 0-520 0 0,0 0-31 0 0,0 0 58 0 0,0 0 55 0 0,0 0-89 0 0,0 0-243 0 0,0 0-271 0 0,0 0-221 0 0,0 0-129 0 0,0 0-52 0 0,0 0 10 0 0,-20 12 24 0 0,-63 38 20 0 0,44-5 413 0 0,35-34-555 0 0,3-9-194 0 0,-1 0 1 0 0,1 0-1 0 0,0 0 1 0 0,0 1-1 0 0,0-1 1 0 0,0 0-1 0 0,0 0 1 0 0,0 1-1 0 0,1-1 1 0 0,-1 1 0 0 0,1-1-1 0 0,-1 0 1 0 0,1 1-1 0 0,0-1 1 0 0,0 1-1 0 0,0-1 1 0 0,0 1-1 0 0,1-1 1 0 0,-1 1-1 0 0,1-1 1 0 0,-1 0-1 0 0,1 1 1 0 0,0-1-1 0 0,0 0 1 0 0,0 1-1 0 0,0-1 1 0 0,0 0-1 0 0,1 0 1 0 0,-1 0-1 0 0,1 0 1 0 0,-1 0-1 0 0,1 0 1 0 0,0-1-1 0 0,-1 1 1 0 0,1 0-1 0 0,0-1 1 0 0,0 1 0 0 0,0-1-1 0 0,0 0 1 0 0,1 0-1 0 0,-1 0 1 0 0,0 0-1 0 0,1 0 1 0 0,-1 0-1 0 0,0-1 1 0 0,1 1-1 0 0,1 0-36 0 0,5-3 125 0 0,0 0 0 0 0,0-1 1 0 0,-1 1-1 0 0,1-2 0 0 0,-1 1 0 0 0,1-1 0 0 0,-1-1 0 0 0,0 1 0 0 0,-1-1 0 0 0,1-1 1 0 0,-1 1-1 0 0,0-1 0 0 0,0 0 0 0 0,-1-1 0 0 0,0 0 0 0 0,0 0 0 0 0,4-7-125 0 0,-3 7 70 0 0,-1-1 0 0 0,-1 0 0 0 0,1 0 0 0 0,-1 0-1 0 0,-1-1 1 0 0,0 1 0 0 0,0-1 0 0 0,0 0 0 0 0,-1-1-1 0 0,-1 1 1 0 0,1 0 0 0 0,-2-1 0 0 0,1 1 0 0 0,-1-1 0 0 0,-1 0-1 0 0,1 1 1 0 0,-2-10-70 0 0,-1 16-39 0 0,0 1-1 0 0,0-1 1 0 0,0 1-1 0 0,-1-1 1 0 0,1 1-1 0 0,0 0 1 0 0,-1 0-1 0 0,1 0 0 0 0,-1 1 1 0 0,0-1-1 0 0,0 1 1 0 0,0-1-1 0 0,0 1 1 0 0,0 0-1 0 0,0 0 1 0 0,0 0-1 0 0,0 0 1 0 0,0 1-1 0 0,0-1 1 0 0,0 1-1 0 0,0 0 1 0 0,-1 0-1 0 0,1 0 1 0 0,0 0-1 0 0,0 1 1 0 0,0-1-1 0 0,-1 1 0 0 0,1 0 1 0 0,0 0-1 0 0,0 0 1 0 0,0 0-1 0 0,0 0 1 0 0,1 1-1 0 0,-1-1 1 0 0,0 1-1 0 0,0 0 40 0 0,-75 59-3818 0 0,36-12-6597 0 0,33-37-1051 0 0</inkml:trace>
  <inkml:trace contextRef="#ctx0" brushRef="#br0" timeOffset="71855.865">13139 6204 1152 0 0,'0'0'1714'0'0,"0"0"-434"0"0,0 0-29 0 0,0 0 209 0 0,0 0 131 0 0,0 0-42 0 0,0 0-184 0 0,0 0-295 0 0,0 0-244 0 0,0 0-128 0 0,0 0-71 0 0,-1-2 9 0 0,-6-4 3177 0 0,7 26 2471 0 0,0-3-6923 0 0,6 96 1436 0 0,35-49-508 0 0,-38-61-218 0 0,1-1-1 0 0,-1 0 1 0 0,1 0 0 0 0,-1 0-1 0 0,1-1 1 0 0,0 1 0 0 0,-1-1-1 0 0,1 0 1 0 0,0 0 0 0 0,0 0-1 0 0,0-1 1 0 0,0 1 0 0 0,0-1-1 0 0,0 0 1 0 0,0 0 0 0 0,0 0-1 0 0,0-1 1 0 0,0 0 0 0 0,0 1-1 0 0,0-1 1 0 0,0-1 0 0 0,0 1 0 0 0,-1 0-1 0 0,1-1 1 0 0,2-1-71 0 0,1-3 36 0 0,-1 0 0 0 0,1 0 0 0 0,-1-1 0 0 0,0 0 0 0 0,-1 0 0 0 0,0 0 0 0 0,0-1 0 0 0,0 0 1 0 0,-1 0-1 0 0,-1 0 0 0 0,1 0 0 0 0,-1-1 0 0 0,0 1 0 0 0,-1-1 0 0 0,0 0 0 0 0,-1 1 0 0 0,1-1 0 0 0,-2 0 0 0 0,1 0 0 0 0,-1 0 0 0 0,-1 0 0 0 0,0-4-36 0 0,-4 9-559 0 0,3 4-4252 0 0,2 1-4848 0 0,0 2-2467 0 0</inkml:trace>
  <inkml:trace contextRef="#ctx0" brushRef="#br0" timeOffset="73160.638">13761 6182 896 0 0,'0'0'1899'0'0,"0"0"-133"0"0,0 0 65 0 0,0 0 171 0 0,0 0 29 0 0,0 0-67 0 0,0 0-171 0 0,0 0-245 0 0,0 0-212 0 0,0 0-186 0 0,0 0-141 0 0,0 0-144 0 0,0 0-113 0 0,-3-7-77 0 0,-12-23-83 0 0,-29 23 1619 0 0,-39 70-880 0 0,77-56-1312 0 0,-1-1 0 0 0,1 2 1 0 0,1-1-1 0 0,-1 1 0 0 0,1 0 1 0 0,1 0-1 0 0,-1 0 1 0 0,1 1-1 0 0,1-1 0 0 0,0 1 1 0 0,0 0-1 0 0,0 0 0 0 0,1 0 1 0 0,1 0-1 0 0,-1 1 0 0 0,2-1 1 0 0,-1 0-1 0 0,1 1 0 0 0,1-1 1 0 0,0 2-20 0 0,0-9 28 0 0,1-1 0 0 0,0 1 0 0 0,0 0 0 0 0,0-1 0 0 0,0 1 0 0 0,0-1 0 0 0,0 1 0 0 0,0-1 0 0 0,1 0 0 0 0,-1 0 0 0 0,0 0 0 0 0,1 0 0 0 0,-1-1 0 0 0,1 1 0 0 0,-1 0 0 0 0,1-1 1 0 0,-1 0-1 0 0,1 0 0 0 0,-1 0 0 0 0,1 0 0 0 0,-1 0 0 0 0,1 0 0 0 0,-1-1 0 0 0,1 1 0 0 0,-1-1 0 0 0,3 0-28 0 0,5-3 85 0 0,0 0 0 0 0,0-1-1 0 0,-1 0 1 0 0,1 0 0 0 0,-1-1 0 0 0,0 0 0 0 0,-1-1-1 0 0,0 0 1 0 0,0 0 0 0 0,4-6-85 0 0,8-5 74 0 0,158-144 286 0 0,-177 161-360 0 0,0 0 0 0 0,-1 0 0 0 0,1 1 0 0 0,0-1 1 0 0,0 0-1 0 0,0 1 0 0 0,0-1 0 0 0,-1 1 0 0 0,1-1 1 0 0,0 1-1 0 0,0-1 0 0 0,0 1 0 0 0,0 0 0 0 0,0 0 1 0 0,0-1-1 0 0,1 1 0 0 0,-1 0 0 0 0,0 0 0 0 0,0 0 1 0 0,0 0-1 0 0,0 0 0 0 0,0 0 0 0 0,0 0 0 0 0,0 0 0 0 0,0 1 1 0 0,0-1-1 0 0,0 0 0 0 0,0 1 0 0 0,0-1 0 0 0,0 1 1 0 0,0-1-1 0 0,0 1 0 0 0,0-1 0 0 0,0 1 0 0 0,-1 0 1 0 0,1-1-1 0 0,0 1 0 0 0,0 0 0 0 0,-1-1 0 0 0,1 1 1 0 0,0 0-1 0 0,-1 0 0 0 0,1 0 0 0 0,-1 0 0 0 0,1 0 1 0 0,-1 0-1 0 0,1 0 0 0 0,-1 0 0 0 0,0 0 0 0 0,16 59 39 0 0,-14-48 6 0 0,8 44 14 0 0,-3 1 0 0 0,-2-1 0 0 0,-3 1 0 0 0,-3 1 0 0 0,-2-2-1 0 0,-2 5-58 0 0,2-27 25 0 0,-1 0 0 0 0,-2 0 0 0 0,-1-1 0 0 0,-1 0 0 0 0,-2 0 0 0 0,-2-1 0 0 0,0 0 0 0 0,-2-1-1 0 0,-10 15-24 0 0,20-40 8 0 0,1-1-1 0 0,-1 1 1 0 0,0-1-1 0 0,0 0 0 0 0,-1 0 1 0 0,0 0-1 0 0,1 0 0 0 0,-2-1 1 0 0,1 0-1 0 0,0 0 1 0 0,-1-1-1 0 0,0 1 0 0 0,0-1 1 0 0,0 0-1 0 0,0-1 0 0 0,0 1 1 0 0,0-1-1 0 0,-1-1 1 0 0,-5 2-9 0 0,10-4 4 0 0,0 0-1 0 0,0 0 1 0 0,1-1-1 0 0,-1 1 1 0 0,0 0-1 0 0,1-1 1 0 0,-1 0-1 0 0,1 1 1 0 0,-1-1-1 0 0,1 0 1 0 0,0 1-1 0 0,0-1 0 0 0,0 0 1 0 0,0 0-1 0 0,0 0 1 0 0,0 0-1 0 0,0 0 1 0 0,0 0-1 0 0,1 0 1 0 0,-1 0-1 0 0,1-1 1 0 0,0 1-1 0 0,0 0 1 0 0,0 0-1 0 0,0 0 0 0 0,0-1 1 0 0,0 1-1 0 0,0 0 1 0 0,1 0-1 0 0,-1-1-2 0 0,0-2 15 0 0,2-20-24 0 0,1 1 1 0 0,1 0 0 0 0,1 0 0 0 0,1 1 0 0 0,2-1 0 0 0,0 1 0 0 0,1 1 0 0 0,1-1 0 0 0,1 2 0 0 0,1-1 0 0 0,1 2 0 0 0,1 0 0 0 0,5-5 8 0 0,-7 7-26 0 0,35-44 304 0 0,-25 34-3214 0 0,-1 0-8390 0 0,-19 24-1002 0 0</inkml:trace>
  <inkml:trace contextRef="#ctx0" brushRef="#br0" timeOffset="73721.15">14308 5674 12027 0 0,'0'0'2005'0'0,"0"0"-287"0"0,0 0-159 0 0,0 0-75 0 0,0 0-155 0 0,0 0-245 0 0,0 0-263 0 0,0 0-208 0 0,0 0-159 0 0,0 0-62 0 0,0 0-38 0 0,0 0-24 0 0,-5 11 15 0 0,-13 36-5 0 0,15 39 1124 0 0,29 120-460 0 0,-28-158-962 0 0,-2 1 0 0 0,-2-1-1 0 0,-2-1 1 0 0,-10 33-42 0 0,8-3-4 0 0,25-77 20 0 0,46-47 344 0 0,124-107-176 0 0,-185 153-182 0 0,1 0-1 0 0,0 1 1 0 0,0-1-1 0 0,0 0 1 0 0,0 0-1 0 0,0 1 1 0 0,0-1-1 0 0,0 1 1 0 0,0-1 0 0 0,0 1-1 0 0,0-1 1 0 0,0 1-1 0 0,1 0 1 0 0,-1-1-1 0 0,0 1 1 0 0,0 0-1 0 0,0 0 1 0 0,1 0 0 0 0,-1 0-1 0 0,0 0 1 0 0,0 0-1 0 0,0 0 1 0 0,0 0-1 0 0,1 1 1 0 0,-1-1-1 0 0,0 0 1 0 0,0 1 0 0 0,0-1-1 0 0,0 1 1 0 0,0-1-1 0 0,0 1 1 0 0,0-1-1 0 0,0 1 1 0 0,0 0-1 0 0,0 0 1 0 0,0-1 0 0 0,0 1-1 0 0,0 0 1 0 0,-1 0-1 0 0,1 0 1 0 0,0 0-1 0 0,-1 0 1 0 0,1 0-1 0 0,-1 0 1 0 0,1 0 0 0 0,-1 0-1 0 0,1 0 1 0 0,-1 0-1 0 0,1 1-1 0 0,6 66 193 0 0,-7-53-117 0 0,1 17 37 0 0,16 79-35 0 0,-9-104-220 0 0,-7-8-4560 0 0,0 0-4937 0 0,-1 0-2804 0 0</inkml:trace>
  <inkml:trace contextRef="#ctx0" brushRef="#br0" timeOffset="78192.439">15429 6127 1864 0 0,'0'0'1257'0'0,"0"0"2"0"0,0 0 164 0 0,0 0 196 0 0,0 0 154 0 0,0 0 38 0 0,0 0-128 0 0,0 0-162 0 0,0 0-194 0 0,0 0-192 0 0,0 0-146 0 0,-4-7 400 0 0,3 7 2909 0 0,24 169-2289 0 0,-17 125-1196 0 0,-7-295-793 0 0,1 0 1 0 0,0 0 0 0 0,0 0 0 0 0,-1 0 0 0 0,1 0 0 0 0,-1 0 0 0 0,1 1-1 0 0,-1-1 1 0 0,0 0 0 0 0,1 0 0 0 0,-1 0 0 0 0,0 0 0 0 0,1 1 0 0 0,-1-1 0 0 0,0 0-1 0 0,0 1 1 0 0,0-1 0 0 0,0 1 0 0 0,1-1 0 0 0,-1 1 0 0 0,0-1 0 0 0,0 1-1 0 0,0 0 1 0 0,0-1 0 0 0,0 1 0 0 0,0 0 0 0 0,0 0 0 0 0,0-1 0 0 0,0 1-1 0 0,-1 0 1 0 0,1 0 0 0 0,0 0 0 0 0,0 1 0 0 0,0-1 0 0 0,0 0 0 0 0,0 0-1 0 0,0 0 1 0 0,0 1 0 0 0,0-1 0 0 0,0 1 0 0 0,0-1 0 0 0,1 1 0 0 0,-1-1-1 0 0,0 1 1 0 0,0-1 0 0 0,0 1 0 0 0,0 0 0 0 0,1-1 0 0 0,-1 1 0 0 0,0 0-1 0 0,0 0 1 0 0,1-1 0 0 0,-1 1 0 0 0,1 0 0 0 0,-1 0 0 0 0,1 0 0 0 0,-1 0 0 0 0,1 0-1 0 0,0 0 1 0 0,-1 0 0 0 0,1 0 0 0 0,0 0 0 0 0,0 0 0 0 0,0 0 0 0 0,-1 0-1 0 0,1 0 1 0 0,0 1-21 0 0,-1-32 10 0 0,0 0 0 0 0,2 0-1 0 0,1 1 1 0 0,1-1-1 0 0,1 0 1 0 0,2 1 0 0 0,1 0-1 0 0,2 0 1 0 0,0 1 0 0 0,2 0-1 0 0,1 1 1 0 0,2 0 0 0 0,8-13-10 0 0,-9 15-1 0 0,1 0 0 0 0,1 0 0 0 0,2 2 0 0 0,0 0 0 0 0,1 1 0 0 0,14-13 1 0 0,-26 29-1 0 0,0-1-1 0 0,1 1 1 0 0,-1 1-1 0 0,1-1 0 0 0,0 1 1 0 0,0 1-1 0 0,1-1 1 0 0,-1 1-1 0 0,1 0 0 0 0,0 1 1 0 0,0 0-1 0 0,0 0 1 0 0,1 1-1 0 0,-1 0 1 0 0,1 0-1 0 0,-1 1 0 0 0,1 0 1 0 0,-1 0-1 0 0,1 1 1 0 0,0 1-1 0 0,-1-1 1 0 0,3 2 1 0 0,-6 1 10 0 0,1 1 1 0 0,-1 1-1 0 0,0-1 1 0 0,-1 1-1 0 0,1 0 1 0 0,-1 0-1 0 0,0 1 1 0 0,0-1-1 0 0,0 1 1 0 0,-1 0-1 0 0,0 0 1 0 0,0 0-1 0 0,-1 0 1 0 0,0 0-1 0 0,0 1 1 0 0,0-1-1 0 0,0 1 1 0 0,-1-1-1 0 0,0 1 0 0 0,-1-1 1 0 0,0 1-1 0 0,0 0 1 0 0,-1 5-11 0 0,1 2 24 0 0,2-3 5 0 0,-1 0-1 0 0,-1 1 0 0 0,0-1 1 0 0,0 0-1 0 0,-1 0 0 0 0,-1 0 1 0 0,0 0-1 0 0,0 0 0 0 0,-1 0 1 0 0,-1 0-1 0 0,0-1 1 0 0,0 0-1 0 0,-1 0 0 0 0,0 0 1 0 0,-1 0-1 0 0,0-1 0 0 0,0 1 1 0 0,-4 2-29 0 0,4-6-14 0 0,0-1 1 0 0,0-1 0 0 0,-1 1 0 0 0,1-1-1 0 0,-1 0 1 0 0,0 0 0 0 0,0-1 0 0 0,0 0-1 0 0,-1-1 1 0 0,1 1 0 0 0,-1-1-1 0 0,1 0 1 0 0,-1-1 0 0 0,0 0 0 0 0,1 0-1 0 0,-1-1 1 0 0,0 0 0 0 0,0 0 0 0 0,0-1-1 0 0,1 0 1 0 0,-2-1 13 0 0,5 1-82 0 0,-1-1 1 0 0,0 0-1 0 0,1 0 1 0 0,0 0-1 0 0,0 0 1 0 0,-1-1-1 0 0,1 0 0 0 0,1 0 1 0 0,-1 0-1 0 0,0 0 1 0 0,1-1-1 0 0,-1 1 1 0 0,1-1-1 0 0,0 0 0 0 0,1 0 1 0 0,-1 0-1 0 0,1 0 1 0 0,-1-1-1 0 0,1 1 0 0 0,0-1 1 0 0,1 1-1 0 0,-1-1 1 0 0,1-1 81 0 0,-3-72-4155 0 0,21 48-219 0 0,-5 20-2004 0 0,-12 9 5908 0 0,8-6-10427 0 0</inkml:trace>
  <inkml:trace contextRef="#ctx0" brushRef="#br0" timeOffset="79015.606">16189 6038 10882 0 0,'0'0'1629'0'0,"0"0"-226"0"0,0 0-104 0 0,0 0 57 0 0,0 0 18 0 0,0 0-120 0 0,0 0-209 0 0,0 0-213 0 0,0 0-193 0 0,0 0-134 0 0,0 0-101 0 0,0 0-60 0 0,-32 29-69 0 0,-96 87-36 0 0,88-65 42 0 0,40-44-217 0 0,-1-5-41 0 0,0 1 0 0 0,0-1-1 0 0,1 0 1 0 0,-1 0 0 0 0,1 0-1 0 0,-1 0 1 0 0,1 0 0 0 0,0 1-1 0 0,0-1 1 0 0,0 0 0 0 0,0 0 0 0 0,0 1-1 0 0,0-1 1 0 0,1 0 0 0 0,-1 0-1 0 0,1 0 1 0 0,-1 0 0 0 0,1 0-1 0 0,0 1 1 0 0,0-1 0 0 0,0-1 0 0 0,0 1-1 0 0,0 0 1 0 0,0 0 0 0 0,1 0-1 0 0,-1 0 1 0 0,1-1 0 0 0,-1 1 0 0 0,1-1-1 0 0,0 1 1 0 0,-1-1 0 0 0,1 0-1 0 0,0 0 1 0 0,0 1 0 0 0,0-1-1 0 0,0 0 1 0 0,0-1 0 0 0,0 1 0 0 0,0 0-1 0 0,3 0-22 0 0,7-3 74 0 0,0 0 0 0 0,-1-1 0 0 0,1 0-1 0 0,0 0 1 0 0,-1-1 0 0 0,0-1 0 0 0,0 0-1 0 0,0-1 1 0 0,-1 0 0 0 0,0 0 0 0 0,0-1 0 0 0,0-1-1 0 0,-1 0 1 0 0,0 0 0 0 0,-1 0 0 0 0,1-1-1 0 0,-2-1 1 0 0,1 1 0 0 0,0-3-74 0 0,77-81 143 0 0,-83 152-230 0 0,-3-54 88 0 0,-1 0 1 0 0,2-1-1 0 0,-1 1 0 0 0,1 0 1 0 0,0 0-1 0 0,0 0 0 0 0,0 0 1 0 0,0-1-1 0 0,1 1 0 0 0,0 0 1 0 0,0 0-1 0 0,0-1 0 0 0,1 1 1 0 0,-1 0-1 0 0,1-1 0 0 0,0 0 1 0 0,1 1-1 0 0,-1-1 0 0 0,1 0 1 0 0,-1 0-1 0 0,1 0 0 0 0,1 0 1 0 0,-1-1-1 0 0,0 0 0 0 0,1 1 1 0 0,0-1-1 0 0,0 0 0 0 0,0 0 1 0 0,0-1-1 0 0,0 1 0 0 0,0-1 1 0 0,1 0-1 0 0,-1 0 0 0 0,1-1 1 0 0,-1 1-1 0 0,1-1 0 0 0,1 0-1 0 0,2-1 23 0 0,-1 0 0 0 0,1 0 0 0 0,0-1 0 0 0,-1 0 0 0 0,1 0 0 0 0,-1-1 0 0 0,1 0 0 0 0,-1 0 0 0 0,1-1 0 0 0,-1 0 0 0 0,0 0 0 0 0,-1-1 0 0 0,1 0 0 0 0,0 0-23 0 0,11-9 52 0 0,0 0-1 0 0,-1-1 1 0 0,0-1 0 0 0,-2 0 0 0 0,1-1 0 0 0,-2-1 0 0 0,0-1 0 0 0,-2 0 0 0 0,1 0 0 0 0,-2-1 0 0 0,-1-1-1 0 0,0-1-51 0 0,5-13 24 0 0,-2-1 0 0 0,-1 0 0 0 0,-2 0 0 0 0,-1-1 0 0 0,-2-1 0 0 0,-2 1-1 0 0,-1-1 1 0 0,-1-5-24 0 0,-7-120 16 0 0,-16 114 108 0 0,18 49-119 0 0,0 1 1 0 0,0-1-1 0 0,0 0 0 0 0,1 0 1 0 0,-1 1-1 0 0,1-1 0 0 0,-1 1 0 0 0,1-1 1 0 0,-1 1-1 0 0,1 0 0 0 0,0-1 0 0 0,0 1 1 0 0,-1 0-1 0 0,2 0 0 0 0,-1 0 1 0 0,0 0-1 0 0,0 0 0 0 0,0 0 0 0 0,1 0 1 0 0,-1 0-1 0 0,1 0 0 0 0,0 2-5 0 0,-7 22 68 0 0,1 1 0 0 0,2-1-1 0 0,0 1 1 0 0,2 0 0 0 0,1 0-1 0 0,1 0 1 0 0,1 1 0 0 0,2-1 0 0 0,1-1-1 0 0,0 1 1 0 0,2-1 0 0 0,2 1-1 0 0,6 15-67 0 0,74 252 179 0 0,-84-254-202 0 0,-4-39 15 0 0,0-1-13 0 0,0 0-4 0 0,0 0-13 0 0,0 0-28 0 0,0 0-17 0 0,0 0-26 0 0,0 0-50 0 0,-48-64-7076 0 0,38 44 2757 0 0,5 5-1495 0 0,0 3-4499 0 0</inkml:trace>
  <inkml:trace contextRef="#ctx0" brushRef="#br0" timeOffset="79256.606">16550 5887 8410 0 0,'0'0'2371'0'0,"0"0"-559"0"0,0 0-338 0 0,0 0 9 0 0,0 0-4 0 0,0 0-169 0 0,0 0-270 0 0,0 0-240 0 0,0 0-144 0 0,0 0-25 0 0,0 0 9 0 0,0 0-56 0 0,14 3-98 0 0,100 13 427 0 0,-4-19-569 0 0,42 0-1003 0 0,-53 12-5807 0 0,-81-5 79 0 0,-7 0-4534 0 0</inkml:trace>
  <inkml:trace contextRef="#ctx0" brushRef="#br0" timeOffset="79692.17">17230 5913 5265 0 0,'0'0'2127'0'0,"0"0"-277"0"0,0 0 12 0 0,0 0 73 0 0,0 0-127 0 0,0 0-227 0 0,0 0-309 0 0,0 0-281 0 0,0 0-194 0 0,0 0-91 0 0,0 0-66 0 0,0 0-60 0 0,0 0-53 0 0,-3-1-78 0 0,-37 0 4943 0 0,31 5-5320 0 0,0 0 1 0 0,0 1-1 0 0,0 0 0 0 0,0 0 0 0 0,1 1 1 0 0,0 0-1 0 0,0 1 0 0 0,1 0 0 0 0,0 0 1 0 0,-1 2-73 0 0,2-4 13 0 0,1 1 1 0 0,0 0 0 0 0,0 1-1 0 0,0-1 1 0 0,1 1 0 0 0,0 0-1 0 0,0 0 1 0 0,1 0 0 0 0,0 1-1 0 0,0-1 1 0 0,1 1 0 0 0,0-1-1 0 0,0 1 1 0 0,1 0 0 0 0,0 0-1 0 0,0 5-13 0 0,1-10 7 0 0,1 1 0 0 0,-1-1 0 0 0,1 1 0 0 0,0-1 0 0 0,0 1 0 0 0,1-1 0 0 0,-1 0 0 0 0,1 0 0 0 0,-1 1 0 0 0,1-1 0 0 0,0 0 0 0 0,0-1 0 0 0,0 1 0 0 0,1 0 0 0 0,-1-1 0 0 0,1 1 0 0 0,-1-1 0 0 0,1 0 0 0 0,0 1 0 0 0,0-1 0 0 0,0-1 0 0 0,0 1 0 0 0,0 0-1 0 0,0-1 1 0 0,1 0 0 0 0,-1 1 0 0 0,0-1 0 0 0,1-1 0 0 0,-1 1 0 0 0,1 0 0 0 0,1-1-7 0 0,4 2 25 0 0,0 0 0 0 0,0-1 0 0 0,0-1-1 0 0,1 0 1 0 0,-1 0 0 0 0,0 0 0 0 0,0-1 0 0 0,0-1-1 0 0,0 1 1 0 0,0-1 0 0 0,0-1 0 0 0,2-1-25 0 0,26-14-898 0 0,-27 2-4553 0 0,-5 3-4680 0 0,-4 9-1634 0 0</inkml:trace>
  <inkml:trace contextRef="#ctx0" brushRef="#br0" timeOffset="80160.582">17478 5479 11859 0 0,'0'0'2143'0'0,"0"0"-419"0"0,0 0-202 0 0,0 0 3 0 0,0 0-78 0 0,0 0-198 0 0,0 0-303 0 0,0 0-260 0 0,0 0-146 0 0,0 0-45 0 0,0 0-30 0 0,0 0-27 0 0,0 0-30 0 0,-3 22-7 0 0,-9 70-29 0 0,9-64-93 0 0,2 1 0 0 0,1 0 1 0 0,2-1-1 0 0,0 1 0 0 0,2-1 0 0 0,2 7-279 0 0,8 79 264 0 0,-1 81-106 0 0,-13-194-154 0 0,0-1 0 0 0,0 1 0 0 0,1 0 0 0 0,-1 0 0 0 0,0 0 0 0 0,0 0 1 0 0,1 0-1 0 0,-1-1 0 0 0,1 1 0 0 0,-1 0 0 0 0,0 0 0 0 0,1 0 0 0 0,-1-1 0 0 0,1 1 1 0 0,0 0-1 0 0,-1-1 0 0 0,1 1 0 0 0,0 0 0 0 0,-1-1 0 0 0,1 1 0 0 0,0-1 0 0 0,0 1 0 0 0,-1-1 1 0 0,1 0-1 0 0,0 1 0 0 0,0-1 0 0 0,0 0 0 0 0,0 1 0 0 0,-1-1 0 0 0,1 0 0 0 0,0 0 1 0 0,0 0-1 0 0,0 0 0 0 0,0 0 0 0 0,0 0 0 0 0,0 0 0 0 0,0 0 0 0 0,-1 0 0 0 0,1 0 0 0 0,0 0 1 0 0,0-1-1 0 0,0 1 0 0 0,0 0 0 0 0,0-1 0 0 0,-1 1 0 0 0,1-1 0 0 0,0 1 0 0 0,0-1 1 0 0,-1 1-1 0 0,1-1 0 0 0,0 1 0 0 0,0-1-4 0 0,44-34 312 0 0,-41 30-326 0 0,12-9 44 0 0,-4 2-27 0 0,0 0 0 0 0,1 1 0 0 0,0 0 0 0 0,0 1 0 0 0,1 0 0 0 0,1 2 0 0 0,-1-1 1 0 0,2 2-1 0 0,-1 0 0 0 0,1 1 0 0 0,0 0-3 0 0,-13 8 5 0 0,-1-1 0 0 0,0 1 0 0 0,0 0-1 0 0,1 0 1 0 0,-1 0 0 0 0,0 0 0 0 0,-1 0 0 0 0,1 0 0 0 0,0 1 0 0 0,-1-1 0 0 0,1 1 0 0 0,-1-1 0 0 0,0 1 0 0 0,1 0-1 0 0,-1-1 1 0 0,-1 1 0 0 0,1 0 0 0 0,0 0 0 0 0,-1 0 0 0 0,1-1 0 0 0,-1 1 0 0 0,0 0 0 0 0,0 0 0 0 0,0 0-1 0 0,0 0 1 0 0,-1 0 0 0 0,1 0 0 0 0,-1-1 0 0 0,0 1 0 0 0,1 0 0 0 0,-2 2-5 0 0,2 7 43 0 0,0 76 133 0 0,21-62-480 0 0,-9-33-7637 0 0,-11 3-3516 0 0</inkml:trace>
  <inkml:trace contextRef="#ctx0" brushRef="#br0" timeOffset="81132.533">18347 5766 11410 0 0,'0'0'3385'0'0,"0"0"-1530"0"0,0 0-601 0 0,0 0-71 0 0,0 0-3 0 0,0 0-57 0 0,0 0-131 0 0,0 0-172 0 0,0 0-150 0 0,0 0-89 0 0,0 0-62 0 0,0 0-84 0 0,0 0-50 0 0,5 18-37 0 0,17 59-48 0 0,-22-73-243 0 0,0 0 0 0 0,1 1 0 0 0,-1-1 0 0 0,1 0-1 0 0,0 0 1 0 0,1 0 0 0 0,-1 0 0 0 0,0 0 0 0 0,1 0-1 0 0,0 0 1 0 0,0-1 0 0 0,0 1 0 0 0,1-1 0 0 0,-1 1-1 0 0,1-1 1 0 0,0 0 0 0 0,0 0 0 0 0,0 0 0 0 0,0 0-1 0 0,0 0 1 0 0,1-1 0 0 0,-1 0 0 0 0,1 1 0 0 0,-1-1-1 0 0,1-1 1 0 0,0 1 0 0 0,0 0 0 0 0,0-1 0 0 0,0 0-1 0 0,0 0 1 0 0,0 0 0 0 0,1 0 0 0 0,-1-1 0 0 0,0 0-1 0 0,0 0 1 0 0,0 0 0 0 0,3 0-57 0 0,37-36 431 0 0,54-48-358 0 0,-95 84-79 0 0,-1 0-1 0 0,1-1 1 0 0,0 2 0 0 0,0-1-1 0 0,0 0 1 0 0,0 0-1 0 0,-1 1 1 0 0,1 0 0 0 0,0 0-1 0 0,0-1 1 0 0,-1 1-1 0 0,1 1 1 0 0,0-1 0 0 0,-1 0-1 0 0,0 1 1 0 0,1-1-1 0 0,-1 1 1 0 0,0 0 0 0 0,1 0-1 0 0,-1 0 1 0 0,0 0-1 0 0,-1 0 1 0 0,1 0 0 0 0,0 0-1 0 0,0 1 1 0 0,-1-1 0 0 0,0 1-1 0 0,1-1 1 0 0,-1 1-1 0 0,0 0 1 0 0,0-1 0 0 0,0 3 6 0 0,14 17 34 0 0,-12-18-29 0 0,-1 0 0 0 0,1 0 0 0 0,0-1 1 0 0,0 0-1 0 0,0 1 0 0 0,0-1 1 0 0,1 0-1 0 0,-1-1 0 0 0,1 1 0 0 0,0-1 1 0 0,0 1-1 0 0,0-1 0 0 0,0 0 1 0 0,0 0-1 0 0,0-1 0 0 0,0 1 0 0 0,1-1 1 0 0,-1 0-1 0 0,1 0 0 0 0,-1-1 1 0 0,0 1-1 0 0,1-1 0 0 0,-1 0 0 0 0,1 0 1 0 0,-1-1-1 0 0,1 1 0 0 0,-1-1 1 0 0,1 0-1 0 0,-1 0 0 0 0,0 0 1 0 0,1-1-6 0 0,2-2 59 0 0,0 0 0 0 0,0-1 1 0 0,-1 0-1 0 0,0 0 1 0 0,0-1-1 0 0,0 0 1 0 0,0 0-1 0 0,-1 0 1 0 0,0 0-1 0 0,-1-1 1 0 0,1 0-1 0 0,-1 0 1 0 0,-1 0-1 0 0,1 0 1 0 0,-1-1-1 0 0,0 0 1 0 0,-1 1-1 0 0,0-1 1 0 0,0 0-1 0 0,0-8-59 0 0,0-35-364 0 0,18 47-1508 0 0,-1 3 108 0 0,0-1-4006 0 0,-12 1-5615 0 0</inkml:trace>
  <inkml:trace contextRef="#ctx0" brushRef="#br0" timeOffset="81428.737">19269 5792 14763 0 0,'0'0'1859'0'0,"0"0"-365"0"0,0 0-50 0 0,0 0 47 0 0,0 0-67 0 0,0 0-223 0 0,0 0-284 0 0,0 0-258 0 0,0 0-202 0 0,0 0-148 0 0,0 0-115 0 0,-3 32-64 0 0,-11 97-46 0 0,7-63 5 0 0,5-55 232 0 0,1-2-1563 0 0,1-2-7358 0 0,0-7-2921 0 0</inkml:trace>
  <inkml:trace contextRef="#ctx0" brushRef="#br0" timeOffset="81587.656">19289 5423 14075 0 0,'0'0'2633'0'0,"0"0"-953"0"0,0 0-480 0 0,0 0-104 0 0,0 0-199 0 0,0 0-225 0 0,0 0-288 0 0,0 0-264 0 0,0 0-256 0 0,0 0-144 0 0,0 0-112 0 0,0 0-200 0 0,0 0-385 0 0,0 0-1647 0 0,-33-33-9803 0 0</inkml:trace>
  <inkml:trace contextRef="#ctx0" brushRef="#br0" timeOffset="81905.367">19707 5442 20316 0 0,'0'0'1485'0'0,"0"0"-396"0"0,0 0-174 0 0,0 0 73 0 0,0 0 30 0 0,0 0-78 0 0,0 0-194 0 0,0 0-181 0 0,0 0-144 0 0,0 0-107 0 0,0 0-66 0 0,0 35-53 0 0,1 109-46 0 0,18 4 176 0 0,-10 61-112 0 0,-8-149-4226 0 0,-3-81 169 0 0,0 2-5726 0 0,2 11-2002 0 0</inkml:trace>
  <inkml:trace contextRef="#ctx0" brushRef="#br0" timeOffset="82107.123">19468 5692 11394 0 0,'0'0'3560'0'0,"0"0"-1176"0"0,0 0-753 0 0,0 0-304 0 0,0 0-289 0 0,0 0-261 0 0,0 0-142 0 0,0 0-68 0 0,0 0-26 0 0,0 0-2 0 0,0 0-37 0 0,0 0-108 0 0,0 0-82 0 0,30-6-71 0 0,94-20-73 0 0,137-33-781 0 0,-211 46-1317 0 0,-35 8-1127 0 0,1 0-3427 0 0,-8 1-5354 0 0</inkml:trace>
  <inkml:trace contextRef="#ctx0" brushRef="#br0" timeOffset="82464.23">20123 5383 11090 0 0,'0'0'2898'0'0,"0"0"-1008"0"0,0 0-442 0 0,0 0-29 0 0,0 0-86 0 0,0 0-149 0 0,-11 33-215 0 0,-36 103-206 0 0,5 34 1044 0 0,38-39-1173 0 0,5-128-616 0 0,-1-1-1 0 0,1 1 1 0 0,0-1 0 0 0,0 1 0 0 0,0-1 0 0 0,0 1 0 0 0,0-1-1 0 0,0 1 1 0 0,1-1 0 0 0,-1 0 0 0 0,1 0 0 0 0,-1 0 0 0 0,1 0-1 0 0,0 0 1 0 0,0 0 0 0 0,0 0 0 0 0,0-1 0 0 0,0 1-1 0 0,1-1 1 0 0,-1 1 0 0 0,0-1 0 0 0,1 0 0 0 0,-1 0 0 0 0,1 0-1 0 0,-1 0 1 0 0,1 0 0 0 0,-1-1 0 0 0,1 1 0 0 0,0-1 0 0 0,-1 1-1 0 0,1-1 1 0 0,0 0 0 0 0,-1 0 0 0 0,1-1-18 0 0,90-17 415 0 0,-28-11-257 0 0,-52 21-128 0 0,0 2 1 0 0,1-1-1 0 0,0 2 0 0 0,0 0 1 0 0,0 0-1 0 0,1 1 0 0 0,-1 1 1 0 0,1 1-1 0 0,11-1-30 0 0,-24 5 23 0 0,0 0 0 0 0,0 0 0 0 0,0 0 0 0 0,0 1 0 0 0,0-1 0 0 0,0 1 1 0 0,-1-1-1 0 0,1 1 0 0 0,-1-1 0 0 0,0 1 0 0 0,0 0 0 0 0,0 0 0 0 0,0-1 0 0 0,-1 1 0 0 0,1 0 0 0 0,-1 0 0 0 0,1 0 0 0 0,-1 0 0 0 0,0 0 0 0 0,0 0 0 0 0,0 0 1 0 0,-1 0-1 0 0,1 0 0 0 0,-1-1 0 0 0,1 1 0 0 0,-2 1-23 0 0,2 8 163 0 0,0-10-158 0 0,-1 1-1 0 0,1 0 1 0 0,0-1 0 0 0,0 1 0 0 0,0-1-1 0 0,0 1 1 0 0,0 0 0 0 0,0-1-1 0 0,1 1 1 0 0,0 0 0 0 0,-1-1 0 0 0,1 1-1 0 0,0-1 1 0 0,0 0 0 0 0,0 1-1 0 0,0-1 1 0 0,1 0 0 0 0,-1 1 0 0 0,1-1-1 0 0,-1 0 1 0 0,1 0 0 0 0,0 0 0 0 0,0 0-1 0 0,0-1 1 0 0,0 1 0 0 0,0 0-1 0 0,0-1 1 0 0,0 1 0 0 0,1-1 0 0 0,-1 0-1 0 0,1 0 1 0 0,-1 0 0 0 0,1 0-1 0 0,-1 0 1 0 0,1-1 0 0 0,-1 1 0 0 0,2-1-5 0 0,-2 0-150 0 0,48-3-895 0 0,-35-3-1803 0 0,0-2-3316 0 0,-9 3-6021 0 0</inkml:trace>
  <inkml:trace contextRef="#ctx0" brushRef="#br0" timeOffset="88174.815">21224 5464 2801 0 0,'0'0'2323'0'0,"0"0"-11"0"0,0 0 11 0 0,0 0-123 0 0,0 0-189 0 0,0 0-276 0 0,0 0-286 0 0,0 0-214 0 0,0 0-188 0 0,0 0-185 0 0,0 0-166 0 0,-3-4 982 0 0,21 71 349 0 0,-13-32-1799 0 0,-1 0 1 0 0,-2 0 0 0 0,-2 0 0 0 0,-1 0 0 0 0,-1 1-1 0 0,-2-2 1 0 0,-6 22-229 0 0,-68 202 140 0 0,57-211-804 0 0,21-46 435 0 0,0-1-26 0 0,0 0-50 0 0,0 0-66 0 0,0 0-83 0 0,0 0-107 0 0,0-26-7197 0 0,0 20 2587 0 0,0 1-5173 0 0</inkml:trace>
  <inkml:trace contextRef="#ctx0" brushRef="#br0" timeOffset="88819.579">21189 5825 5065 0 0,'0'0'1680'0'0,"0"0"-19"0"0,0 0 43 0 0,0 0-3 0 0,0 0-153 0 0,0 0-187 0 0,0 0-230 0 0,0 0-178 0 0,0 0-88 0 0,0 0-103 0 0,0 0-57 0 0,0 0-62 0 0,1 7-54 0 0,0 23-34 0 0,0-28-454 0 0,0 0-1 0 0,-1 0 1 0 0,1-1-1 0 0,0 1 1 0 0,0 0-1 0 0,1-1 1 0 0,-1 1-1 0 0,0-1 1 0 0,0 1-1 0 0,1-1 1 0 0,-1 1-1 0 0,1-1 1 0 0,-1 0-1 0 0,1 0 1 0 0,0 0-1 0 0,-1 0 1 0 0,1 0-1 0 0,0 0 1 0 0,0 0-1 0 0,0-1 1 0 0,0 1-1 0 0,-1-1 1 0 0,1 1-1 0 0,0-1 1 0 0,0 0 0 0 0,0 0-1 0 0,0 0 1 0 0,0 0-1 0 0,0 0 1 0 0,0 0-1 0 0,0 0 1 0 0,2-1-101 0 0,-4 1 36 0 0,8 0 55 0 0,-1 0 0 0 0,1-1-1 0 0,-1 0 1 0 0,1 0 0 0 0,-1-1 0 0 0,0 1 0 0 0,1-2 0 0 0,-1 1-1 0 0,0-1 1 0 0,0 0 0 0 0,-1-1 0 0 0,1 1 0 0 0,-1-1 0 0 0,0-1-1 0 0,0 1 1 0 0,0-1 0 0 0,0-1-91 0 0,12-8 74 0 0,-1 0 1 0 0,-1-2-1 0 0,0 0 0 0 0,-1-1 0 0 0,-1 0 0 0 0,0-1 0 0 0,-2-1 1 0 0,1-1-75 0 0,-5 4 22 0 0,-1 0 0 0 0,-1 0-1 0 0,0-1 1 0 0,-1 0 0 0 0,-1 0 0 0 0,0 0 0 0 0,-1 0 0 0 0,-1 0 0 0 0,-1-1 0 0 0,-1 1 0 0 0,0-3-22 0 0,0 19 1 0 0,0 1 0 0 0,0 0 1 0 0,0-1-1 0 0,0 1 0 0 0,0-1 0 0 0,0 1 1 0 0,0 0-1 0 0,0-1 0 0 0,-1 1 0 0 0,1 0 1 0 0,0-1-1 0 0,0 1 0 0 0,0 0 0 0 0,-1-1 1 0 0,1 1-1 0 0,0 0 0 0 0,0 0 0 0 0,-1-1 1 0 0,1 1-1 0 0,0 0 0 0 0,0 0 0 0 0,-1-1 0 0 0,1 1 1 0 0,0 0-1 0 0,-1 0 0 0 0,1 0 0 0 0,0-1 1 0 0,-1 1-1 0 0,1 0 0 0 0,0 0 0 0 0,-1 0 1 0 0,1 0-1 0 0,-1 0 0 0 0,1 0 0 0 0,0 0 1 0 0,-1 0-1 0 0,1 0 0 0 0,0 0 0 0 0,-1 0 1 0 0,1 0-1 0 0,0 0 0 0 0,-1 0 0 0 0,1 0 0 0 0,-1 0 1 0 0,1 1-1 0 0,0-1 0 0 0,-1 0 0 0 0,1 0 1 0 0,0 0-1 0 0,-1 0 0 0 0,1 1 0 0 0,0-1 1 0 0,0 0-1 0 0,-1 0 0 0 0,1 1 0 0 0,0-1 1 0 0,0 0-1 0 0,-1 1 0 0 0,1-1 0 0 0,0 0 1 0 0,0 1-1 0 0,0-1 0 0 0,0 0 0 0 0,-1 1 0 0 0,1-1 1 0 0,0 0-1 0 0,0 1 0 0 0,0-1 0 0 0,0 0 1 0 0,0 1-2 0 0,-25 173 829 0 0,21 197-174 0 0,8-357-682 0 0,-2-16-6491 0 0,-2 1 4262 0 0,0 1-1318 0 0,0-1-2542 0 0,0-2-3519 0 0</inkml:trace>
  <inkml:trace contextRef="#ctx0" brushRef="#br0" timeOffset="89158.622">21694 5773 15179 0 0,'0'0'1686'0'0,"0"0"-402"0"0,0 0-136 0 0,0 0-65 0 0,0 0-93 0 0,0 0-114 0 0,0 0-122 0 0,0 0-93 0 0,0 0-85 0 0,0 0-64 0 0,0 0-76 0 0,0 0-33 0 0,0 0-23 0 0,6 14-60 0 0,20 45-44 0 0,-20 12 400 0 0,-37 31-355 0 0,11-57-465 0 0,15-23-728 0 0,21-26-1891 0 0,16-30-2226 0 0,-13 10-5046 0 0,-13 16 1277 0 0</inkml:trace>
  <inkml:trace contextRef="#ctx0" brushRef="#br0" timeOffset="89594.955">21939 5773 8010 0 0,'0'0'2255'0'0,"0"0"-420"0"0,0 0-213 0 0,0 0-22 0 0,0 0-108 0 0,0 0-242 0 0,0 0-261 0 0,0 0-218 0 0,0 0-136 0 0,0 0-94 0 0,0 0-42 0 0,0 0-49 0 0,0 0-40 0 0,-23 20-8 0 0,-70 60-47 0 0,24-25 1312 0 0,65-48-827 0 0,16-3-467 0 0,19 15 605 0 0,4 57 679 0 0,-11-35-799 0 0,-4-30-627 0 0,-20-11-267 0 0,0 0-27 0 0,-1 3-762 0 0,1-2-5000 0 0,-1-1-520 0 0,1 0-5400 0 0</inkml:trace>
  <inkml:trace contextRef="#ctx0" brushRef="#br0" timeOffset="90077.978">22207 5637 8642 0 0,'0'0'3866'0'0,"0"0"-1523"0"0,0 0-584 0 0,0 0-50 0 0,0 0-117 0 0,0 0-222 0 0,0 0-289 0 0,0 0-253 0 0,0 0-184 0 0,0 0-114 0 0,0 0-62 0 0,0 0-39 0 0,0 0-43 0 0,30 0 1352 0 0,208-4 645 0 0,-115-14-2186 0 0,-122 18-216 0 0,-1 0-22 0 0,0 0-30 0 0,0 0-30 0 0,0 0-43 0 0,0 0-31 0 0,0 0-83 0 0,-25 7-5046 0 0,15 0 2585 0 0,4-2 173 0 0,-1-3-2413 0 0,0-1-6092 0 0</inkml:trace>
  <inkml:trace contextRef="#ctx0" brushRef="#br0" timeOffset="90397.101">22180 5828 13451 0 0,'0'0'2307'0'0,"0"0"-435"0"0,0 0-243 0 0,0 0-166 0 0,0 0-210 0 0,0 0-260 0 0,0 0-244 0 0,0 0-119 0 0,0 0-65 0 0,0 0-30 0 0,0 0-8 0 0,0 0-34 0 0,0 0-17 0 0,11 7-6 0 0,37 17-46 0 0,36-19 546 0 0,72-37 53 0 0,-36 10-603 0 0,-23 4-709 0 0,-114 17-10860 0 0,10 2 4566 0 0,4-1-5134 0 0</inkml:trace>
  <inkml:trace contextRef="#ctx0" brushRef="#br0" timeOffset="90831.619">22542 5368 14635 0 0,'0'0'2010'0'0,"0"0"-546"0"0,0 0-284 0 0,0 0-70 0 0,0 0-102 0 0,0 0-106 0 0,0 0-159 0 0,0 0-114 0 0,0 0-75 0 0,0 0-54 0 0,0 0-12 0 0,0 0-24 0 0,0 0-5 0 0,-1 21-26 0 0,-3 63-53 0 0,3-61-145 0 0,-1 0 0 0 0,-1-1-1 0 0,-1 0 1 0 0,-1 1 0 0 0,-1-1-1 0 0,-6 14-234 0 0,9-28 23 0 0,-127 237 284 0 0,114-214-310 0 0,10-22 0 0 0,1 1-1 0 0,0-1 0 0 0,0 1 1 0 0,1 0-1 0 0,0 0 1 0 0,1 0-1 0 0,0 0 0 0 0,1 1 1 0 0,0-1-1 0 0,0 9 4 0 0,-11 40-1085 0 0,11-53 1629 0 0,1-3-3401 0 0,1-1-9073 0 0,1-2 1361 0 0</inkml:trace>
  <inkml:trace contextRef="#ctx0" brushRef="#br0" timeOffset="91363.591">23144 5501 7890 0 0,'0'0'2177'0'0,"0"0"-297"0"0,0 0-125 0 0,0 0 6 0 0,0 0-91 0 0,0 0-143 0 0,0 0-185 0 0,0 0-195 0 0,0 0-149 0 0,0 0-124 0 0,0 0-165 0 0,0 0-126 0 0,0 0-111 0 0,-5 0-76 0 0,1 0-322 0 0,0 0-1 0 0,1 1 1 0 0,-1-1-1 0 0,0 1 0 0 0,1 0 1 0 0,-1 0-1 0 0,1 0 1 0 0,-1 0-1 0 0,1 1 1 0 0,0-1-1 0 0,0 1 0 0 0,-1 0 1 0 0,1 0-1 0 0,0 0 1 0 0,0 1-1 0 0,1-1 1 0 0,-1 1-1 0 0,-2 2-73 0 0,-13 14 208 0 0,0 1-1 0 0,1 1 1 0 0,1 1 0 0 0,1 0 0 0 0,1 1-1 0 0,1 1 1 0 0,1 0 0 0 0,1 2-208 0 0,9-21 8 0 0,-1 0-7 0 0,0 0 1 0 0,0 0 0 0 0,1 0 0 0 0,-1 1 0 0 0,1-1 0 0 0,0 1-1 0 0,0 0 1 0 0,1-1 0 0 0,0 1 0 0 0,0 0 0 0 0,0 0-1 0 0,1 0 1 0 0,0 0 0 0 0,0 0 0 0 0,0 0 0 0 0,1 0 0 0 0,0 0-1 0 0,0 0 1 0 0,0-1 0 0 0,1 1 0 0 0,0 0 0 0 0,0-1-1 0 0,1 1 1 0 0,-1-1 0 0 0,1 0 0 0 0,0 1 0 0 0,1-1 0 0 0,-1-1-1 0 0,1 1 1 0 0,0 0 0 0 0,0-1 0 0 0,0 0 0 0 0,1 0-2 0 0,8 0 34 0 0,0-1 0 0 0,0 0 0 0 0,1-1 0 0 0,0-1 0 0 0,-1 0 1 0 0,1-1-1 0 0,-1 0 0 0 0,1-1 0 0 0,0 0 0 0 0,-1-1 0 0 0,1-1 1 0 0,-1 0-1 0 0,0-1 0 0 0,0 0 0 0 0,0-1 0 0 0,-1-1 0 0 0,0 0 0 0 0,11-7-34 0 0,163-97 839 0 0,-168 96-771 0 0,0 0-1 0 0,-1-2 0 0 0,-1 0 0 0 0,-1-1 1 0 0,0 0-1 0 0,-1-1 0 0 0,-1-1 1 0 0,0 0-1 0 0,1-7-67 0 0,-12 22-25 0 0,0 0-1 0 0,0 0 1 0 0,0 0 0 0 0,-1-1 0 0 0,1 1 0 0 0,-1-1 0 0 0,0 1-1 0 0,-1-1 1 0 0,1 1 0 0 0,-1-1 0 0 0,0 1 0 0 0,0-1 0 0 0,0 1-1 0 0,-1-1 1 0 0,0 1 0 0 0,1-1 0 0 0,-1 1 0 0 0,-1-1 0 0 0,1 1-1 0 0,-1 0 1 0 0,0-1 0 0 0,0 1 0 0 0,0 0 0 0 0,0 0 0 0 0,-1 1-1 0 0,0-1 1 0 0,0 0 0 0 0,0 1 0 0 0,0 0 0 0 0,0-1 0 0 0,0 1-1 0 0,-1 1 1 0 0,0-1 0 0 0,0 0 0 0 0,1 1 0 0 0,-1 0-1 0 0,-1 0 1 0 0,1 0 0 0 0,0 0 0 0 0,0 1 0 0 0,-1-1 0 0 0,1 1-1 0 0,-1 0 1 0 0,1 1 0 0 0,-1-1 0 0 0,1 1 0 0 0,-1 0 0 0 0,-2 0 25 0 0,-11-1-307 0 0,0 1 0 0 0,0 0 0 0 0,0 2 0 0 0,0 0 0 0 0,0 1 0 0 0,1 1 0 0 0,-1 0 0 0 0,0 1 307 0 0,-83 33-7265 0 0,74-26-2552 0 0</inkml:trace>
  <inkml:trace contextRef="#ctx0" brushRef="#br0" timeOffset="91812.109">22795 5674 9490 0 0,'0'0'4010'0'0,"0"0"-1547"0"0,0 0-688 0 0,0 0-100 0 0,0 0-96 0 0,0 0-210 0 0,0 0-294 0 0,0 0-279 0 0,0 0-179 0 0,0 0-86 0 0,0 0-48 0 0,0 0-14 0 0,0 0-39 0 0,5-8 1215 0 0,45 16 0 0 0,293-8-176 0 0,128-11-1097 0 0,-132 14-393 0 0,-284-6-879 0 0,-78 15-10 0 0,3-1-1154 0 0,6-8-2322 0 0,13-3 453 0 0,1 0-5344 0 0</inkml:trace>
  <inkml:trace contextRef="#ctx0" brushRef="#br0" timeOffset="99661.644">6214 1013 0 0 0,'0'0'1303'0'0,"0"0"37"0"0,0 0-96 0 0,0 0-126 0 0,0 0-58 0 0,0 0-85 0 0,0 0-92 0 0,0 0-55 0 0,0 0-46 0 0,0 0-2 0 0,0 0 0 0 0,-3-15 1823 0 0,1 8 3343 0 0,25 1-1106 0 0,19-13-3514 0 0,19-8-1304 0 0,96-10 564 0 0,-70 11-200 0 0,4-10 52 0 0,-35 20-365 0 0,-7-1 12 0 0,-25 13 23 0 0,19-11 21 0 0,38-3-62 0 0,-38-1 42 0 0,-22 8 350 0 0,44-11-483 0 0,-54 19-12 0 0,3 20 637 0 0,7 43-524 0 0,14 5 16 0 0,-19-5 26 0 0,-3-9-13 0 0,4 13-72 0 0,-1 12 90 0 0,-5-39-114 0 0,7 23 105 0 0,10-10-64 0 0,-21-13 23 0 0,21 55 90 0 0,-28-91-176 0 0,0-1 0 0 0,10 15 90 0 0,-14-12 712 0 0,-3-3-759 0 0,-108 24-177 0 0,67-7 135 0 0,-56 41 51 0 0,31-17-52 0 0,-43-11 43 0 0,28-9-21 0 0,18-10 1 0 0,19 0 26 0 0,9 1-7 0 0,-13-1 27 0 0,-21-8 74 0 0,75-3-122 0 0,1 0 0 0 0,0 0-15 0 0,0 0 6 0 0,0 0-11 0 0,19-27-5928 0 0,-7 18-883 0 0,-12 8 6012 0 0,10-6-11706 0 0</inkml:trace>
  <inkml:trace contextRef="#ctx0" brushRef="#br0" timeOffset="101763.022">6457 1086 0 0 0,'0'0'1295'0'0,"0"0"99"0"0,0 0 49 0 0,0 0-26 0 0,0 0-74 0 0,0 0-124 0 0,0 0-151 0 0,0 0-136 0 0,0 0-99 0 0,0 0-28 0 0,-5 7 2354 0 0,3-3 6557 0 0,42-22-8953 0 0,-3 8-502 0 0,1 2-1 0 0,0 2 1 0 0,0 1 0 0 0,1 2 0 0 0,37 2-261 0 0,-75 1 68 0 0,1 32 472 0 0,-17 9 43 0 0,-15 7-187 0 0,4-25-228 0 0,-13 6 75 0 0,-5-11-97 0 0,1-10-49 0 0,17-7 27 0 0,38 1 26 0 0,95-16 32 0 0,43 3-105 0 0,-142 10-71 0 0,-7 1-5 0 0,-1-1 0 0 0,1 1 0 0 0,-1 0 0 0 0,1 0 0 0 0,-1 0 0 0 0,1-1 0 0 0,0 1 1 0 0,-1 0-1 0 0,1 0 0 0 0,0 0 0 0 0,-1 0 0 0 0,1 0 0 0 0,-1 0 0 0 0,1 0 0 0 0,0 0 0 0 0,-1 1 0 0 0,1-1 1 0 0,0 0-1 0 0,-1 0 0 0 0,1 0 0 0 0,-1 1 0 0 0,1-1 0 0 0,-1 0 0 0 0,1 1 0 0 0,-1-1 0 0 0,1 0 1 0 0,-1 1-1 0 0,1-1 0 0 0,-1 1 0 0 0,1-1 0 0 0,-1 1 0 0 0,0-1 0 0 0,1 1 0 0 0,-1-1 0 0 0,0 1 1 0 0,1-1-1 0 0,-1 1 0 0 0,0-1 0 0 0,0 1 0 0 0,1 0 0 0 0,-1-1 0 0 0,0 1 0 0 0,0-1 0 0 0,0 1 1 0 0,0 0-1 0 0,0-1 0 0 0,0 1 0 0 0,0 0 0 0 0,0 0-1 0 0,0-1 11 0 0,0 30 99 0 0,-17 20-14 0 0,3-27 10 0 0,-13 1 51 0 0,5-7-125 0 0,18-14-7 0 0,-1 0-1 0 0,0 0 1 0 0,0 0-1 0 0,-1-1 1 0 0,1 0 0 0 0,0 0-1 0 0,-1 0 1 0 0,1 0-1 0 0,-1-1 1 0 0,0 0-1 0 0,1 0 1 0 0,-1-1 0 0 0,-4 1-25 0 0,-30 5 131 0 0,-4-5 145 0 0,44-1-265 0 0,0 0 6 0 0,0 0 26 0 0,0 0-35 0 0,0 0-10 0 0,0 0-42 0 0,0 0 11 0 0,0 0-6 0 0,0 0-17 0 0,-6-2-5606 0 0,1 0-5693 0 0,3 2-1113 0 0</inkml:trace>
  <inkml:trace contextRef="#ctx0" brushRef="#br0" timeOffset="106613.784">7874 4569 0 0 0,'0'0'451'0'0,"0"0"808"0"0,0 0 29 0 0,0 0-240 0 0,0 0-204 0 0,0 0-134 0 0,0 0-59 0 0,0 0 14 0 0,0 0 91 0 0,0 0 95 0 0,0 0 92 0 0,-23 8 4922 0 0,-31-26-3298 0 0,-209 8-566 0 0,166 12-1300 0 0,35-1-287 0 0,35 1-147 0 0,1-1 1 0 0,-1-2-1 0 0,0-1 0 0 0,0 0 0 0 0,-25-8-267 0 0,-137-23 1038 0 0,-50 15 85 0 0,-29-12 19 0 0,222 23-986 0 0,-1 1 0 0 0,0 3 0 0 0,0 2-1 0 0,-15 2-155 0 0,-2 0 106 0 0,-46 3 20 0 0,-62-1 396 0 0,48-14-302 0 0,21 11-13 0 0,56 8-177 0 0,-1-1 8 0 0,-8 1 6 0 0,-22-5 242 0 0,75 29-13299 0 0,3-27 2892 0 0</inkml:trace>
  <inkml:trace contextRef="#ctx0" brushRef="#br0" timeOffset="107850.715">5796 1477 0 0 0,'0'0'304'0'0,"0"0"196"0"0,0 0 60 0 0,0 0-26 0 0,0 0-67 0 0,2-7-31 0 0,12-28 528 0 0,-1 18 9147 0 0,-13 17-9763 0 0,-8 0 8259 0 0,-29-1-8033 0 0,-163-2 266 0 0,-41 10 230 0 0,192-7-158 0 0,48 0-956 0 0,1 0-41 0 0,0 0-70 0 0,0 0-103 0 0,0 0-187 0 0,0 12-2829 0 0,0 7-1953 0 0,0-6-2151 0 0,0-5-1983 0 0</inkml:trace>
  <inkml:trace contextRef="#ctx0" brushRef="#br0" timeOffset="109083.533">5634 961 432 0 0,'0'0'1824'0'0,"0"0"-507"0"0,0 0-98 0 0,0 0 98 0 0,0 0 197 0 0,0 0 181 0 0,0 0 3 0 0,0 0-114 0 0,0 0-196 0 0,0 0-225 0 0,0 0-203 0 0,0 0-133 0 0,0 0-97 0 0,-13-5-53 0 0,-3 0-415 0 0,-33-14 2668 0 0,53 38-1831 0 0,12 113 1492 0 0,-12 220-843 0 0,25 139-773 0 0,-21-5-242 0 0,11-18-390 0 0,10-181-168 0 0,-24 298 145 0 0,-5-221-256 0 0,-5-17 32 0 0,-12-49-3 0 0,20-151-53 0 0,-1-132 302 0 0,-1-15-683 0 0,-1 0 0 0 0,0 0 0 0 0,0 0 0 0 0,1 0 0 0 0,-1 0 0 0 0,0 0 0 0 0,0 0 0 0 0,1 0 0 0 0,-1 0 0 0 0,0 0 0 0 0,0 0 0 0 0,1 1 0 0 0,-1-1 0 0 0,0 0 1 0 0,0 0-1 0 0,1 0 0 0 0,-1 0 0 0 0,0 0 0 0 0,0 0 0 0 0,0 1 0 0 0,1-1 0 0 0,-1 0 0 0 0,0 0 0 0 0,0 0 0 0 0,0 1 0 0 0,0-1 341 0 0,2-9-6020 0 0,0 4-5770 0 0</inkml:trace>
  <inkml:trace contextRef="#ctx0" brushRef="#br0" timeOffset="109486.954">5910 3918 18460 0 0,'0'0'575'0'0,"0"0"-214"0"0,0 0-186 0 0,0 0 202 0 0,0 0 343 0 0,0 0 239 0 0,0 0 67 0 0,0 0-167 0 0,0 0-273 0 0,0 0-176 0 0,0 0-99 0 0,0 0-22 0 0,0 0 24 0 0,-8 13 14 0 0,-46 91 783 0 0,27-54-707 0 0,-2-1 0 0 0,-2-2 0 0 0,-2-1 0 0 0,-13 12-403 0 0,29-35 97 0 0,-215 270 284 0 0,161-192-822 0 0,65-92-366 0 0,-10 8-2660 0 0,-1-14-7455 0 0,15-3-429 0 0</inkml:trace>
  <inkml:trace contextRef="#ctx0" brushRef="#br0" timeOffset="110355.435">5617 1149 3137 0 0,'0'0'1087'0'0,"0"0"-114"0"0,0 0 82 0 0,0 0 208 0 0,0 0 271 0 0,0 0 205 0 0,0 0 25 0 0,0 0-118 0 0,0 0-237 0 0,0 0-232 0 0,0 0-237 0 0,0 0-155 0 0,0 0-83 0 0,0-9-21 0 0,-4-40 684 0 0,4 48-705 0 0,0 1-42 0 0,0 0-43 0 0,-2 4 2643 0 0,-10 19-3027 0 0,-134 270 1061 0 0,101-201-1006 0 0,-4-2 0 0 0,-49 67-246 0 0,50-83-50 0 0,42-59 66 0 0,6-13-4396 0 0,0-1-4657 0 0,0-1-2366 0 0</inkml:trace>
  <inkml:trace contextRef="#ctx0" brushRef="#br0" timeOffset="111836.275">4971 2261 1728 0 0,'0'0'2077'0'0,"0"0"-562"0"0,0 0-118 0 0,0 0 157 0 0,0 0 240 0 0,0 0 156 0 0,0 0-55 0 0,0 0-214 0 0,0 0-287 0 0,0 0-259 0 0,0 0-210 0 0,0 0-134 0 0,0 0-67 0 0,0-17-57 0 0,0-49-23 0 0,0 49-28 0 0,0 17-38 0 0,0 0-66 0 0,6 8 2995 0 0,2 110-2362 0 0,9 214-298 0 0,-2-6-469 0 0,-2-168-243 0 0,-10-149 579 0 0,-4-40-274 0 0,1 21-564 0 0,-1 2 116 0 0,1 1 0 0 0,0 0 1 0 0,1-1-1 0 0,-1 1 1 0 0,1-1-1 0 0,1 1 1 0 0,0 0-1 0 0,0 0 1 0 0,0 0-1 0 0,1 0 0 0 0,0 0 1 0 0,1-2 7 0 0,124-182-103 0 0,-97 154 83 0 0,2 56-119 0 0,-25-1 178 0 0,-2 1 0 0 0,0-1-1 0 0,-1 1 1 0 0,-1 0-1 0 0,-1 0 1 0 0,0 1-1 0 0,-2-1 1 0 0,0 1-1 0 0,-1-1 1 0 0,-1 0 0 0 0,-2 7-39 0 0,-4 91 298 0 0,7-114-255 0 0,-7 10-3568 0 0,-3-14 1386 0 0,2 1-4190 0 0,2 0-6341 0 0</inkml:trace>
  <inkml:trace contextRef="#ctx0" brushRef="#br0" timeOffset="130537.7">8877 287 3561 0 0,'0'0'1617'0'0,"0"0"-30"0"0,0 0 136 0 0,0 0 199 0 0,0 0 69 0 0,0 0-178 0 0,0 0-337 0 0,0 0-328 0 0,0 0-226 0 0,0 0-125 0 0,0 0-47 0 0,1-5-22 0 0,-1 2-1310 0 0,2-12 3346 0 0,-1 25-128 0 0,-3 48-2308 0 0,-3-2-1 0 0,-2 1 0 0 0,-3-1 0 0 0,-2 0 1 0 0,-13 35-328 0 0,-18 20 142 0 0,30-75-106 0 0,12-36-21 0 0,1 0-3 0 0,0 0 11 0 0,0 0 33 0 0,0 0 20 0 0,89-253 997 0 0,-61 185-968 0 0,-3-2-1 0 0,-2-1 1 0 0,0-19-105 0 0,-14 36 318 0 0,-9 53-268 0 0,0 1-9 0 0,0 0-5 0 0,0 0-21 0 0,0 19-31 0 0,2 8 72 0 0,1 0 0 0 0,1 0 0 0 0,1-1-1 0 0,2 1 1 0 0,1-1 0 0 0,8 19-56 0 0,2 8 40 0 0,41 204 122 0 0,-52-231-111 0 0,1-35 245 0 0,23-111-168 0 0,1 26-141 0 0,4 1-1 0 0,3 2 1 0 0,14-14 13 0 0,-37 73-35 0 0,46-65 57 0 0,-59 94-19 0 0,-3 11 40 0 0,-8 11 2 0 0,1 1 0 0 0,1 0 0 0 0,1 0 0 0 0,0 1 0 0 0,2 0 0 0 0,0 0-1 0 0,2-1 1 0 0,0 1 0 0 0,1 0 0 0 0,1 0 0 0 0,2 0 0 0 0,0 0 0 0 0,0 0-1 0 0,2-1-44 0 0,10 36 29 0 0,2-1 0 0 0,2 0 0 0 0,18 33-29 0 0,-34-79-1173 0 0,-5-13-2349 0 0,1-2-6633 0 0,1 3-2291 0 0</inkml:trace>
  <inkml:trace contextRef="#ctx0" brushRef="#br0" timeOffset="131154.002">9860 497 8330 0 0,'0'0'2012'0'0,"0"0"-190"0"0,0 0 29 0 0,0 0 43 0 0,0 0-130 0 0,0 0-297 0 0,0 0-383 0 0,0 0-265 0 0,0 0-127 0 0,0 0-68 0 0,0 0-2 0 0,0 0-1 0 0,0 0-20 0 0,-4-4-57 0 0,-17-13-62 0 0,-30 16 1424 0 0,42 4-1806 0 0,0 1 0 0 0,0 0 1 0 0,0 1-1 0 0,1-1 0 0 0,0 2 0 0 0,0-1 0 0 0,0 1 0 0 0,1 0 1 0 0,0 1-1 0 0,0 0 0 0 0,0 0 0 0 0,1 0 0 0 0,0 1 0 0 0,0 0 1 0 0,1 0-1 0 0,0 0 0 0 0,1 1 0 0 0,-1 0 0 0 0,1 2-100 0 0,3-10 0 0 0,-1 3 5 0 0,0 1 0 0 0,0-1-1 0 0,0 0 1 0 0,0 1-1 0 0,1-1 1 0 0,-1 1 0 0 0,1-1-1 0 0,1 1 1 0 0,-1 0-1 0 0,0 0 1 0 0,1-1 0 0 0,0 1-1 0 0,0 0 1 0 0,1 0 0 0 0,-1-1-1 0 0,1 1 1 0 0,0 0-1 0 0,0-1 1 0 0,1 1 0 0 0,-1-1-1 0 0,1 1 1 0 0,0-1-1 0 0,0 0 1 0 0,0 0 0 0 0,1 0-1 0 0,2 4-4 0 0,-1-6 18 0 0,0 1-1 0 0,0-1 1 0 0,0 0-1 0 0,1 0 1 0 0,-1 0-1 0 0,0-1 1 0 0,1 1-1 0 0,-1-1 1 0 0,1 0-1 0 0,-1 0 1 0 0,1-1-1 0 0,-1 0 1 0 0,1 1-1 0 0,0-2 1 0 0,-1 1-1 0 0,1 0 1 0 0,0-1-1 0 0,-1 0 1 0 0,1 0-1 0 0,-1 0 1 0 0,1-1-1 0 0,-1 1 1 0 0,0-1-1 0 0,2-1-17 0 0,20-11 54 0 0,-1-2 0 0 0,0-1 0 0 0,-2-1 0 0 0,0 0 0 0 0,0-2-1 0 0,-2-1 1 0 0,-1-1 0 0 0,4-5-54 0 0,53-101 125 0 0,-92 155-110 0 0,11-22-44 0 0,0 1 0 0 0,0 0 0 0 0,0 0 0 0 0,1 0 0 0 0,0 0 0 0 0,0 1 0 0 0,0-1 0 0 0,1 1 0 0 0,0 0 0 0 0,0-1 0 0 0,1 1 0 0 0,0 0 0 0 0,0 0 0 0 0,0 0 0 0 0,1 0 0 0 0,0 0 0 0 0,1 0 0 0 0,0 0 0 0 0,0 0 0 0 0,1 3 29 0 0,43 7-3147 0 0,-13-19-6966 0 0,-24-1-1835 0 0</inkml:trace>
  <inkml:trace contextRef="#ctx0" brushRef="#br0" timeOffset="131503.902">10415 346 16051 0 0,'0'0'1906'0'0,"0"0"-351"0"0,0 0-120 0 0,0 0-96 0 0,0 0-135 0 0,0 0-169 0 0,0 0-212 0 0,0 0-161 0 0,0 0-120 0 0,0 0-86 0 0,-32 17-75 0 0,-99 52-60 0 0,56-15 303 0 0,74-54-619 0 0,0 0-1 0 0,0 1 1 0 0,0-1 0 0 0,-1 0 0 0 0,1 1-1 0 0,0 0 1 0 0,0-1 0 0 0,0 1-1 0 0,0 0 1 0 0,0-1 0 0 0,0 1-1 0 0,0 0 1 0 0,0 0 0 0 0,1 0 0 0 0,-1 0-1 0 0,0 0 1 0 0,0 0 0 0 0,1 0-1 0 0,-1 0 1 0 0,1 0 0 0 0,-1 0-1 0 0,1 0 1 0 0,-1 0 0 0 0,1 1 0 0 0,0-1-1 0 0,-1 0 1 0 0,1 0 0 0 0,0 0-1 0 0,0 1 1 0 0,0-1 0 0 0,0 0-1 0 0,0 0 1 0 0,0 1 0 0 0,0-1 0 0 0,0 0-1 0 0,1 0 1 0 0,-1 0 0 0 0,0 1-1 0 0,1-1 1 0 0,-1 0 0 0 0,1 0-1 0 0,-1 0 1 0 0,1 0 0 0 0,0 0 0 0 0,-1 0-1 0 0,1 0 1 0 0,0 0 0 0 0,0 0-1 0 0,0 0 1 0 0,0 0 0 0 0,0 0-1 0 0,0-1 1 0 0,0 1 0 0 0,0 0 0 0 0,0-1-1 0 0,0 1 1 0 0,0-1 0 0 0,0 1-1 0 0,0-1 1 0 0,0 1 0 0 0,1-1-1 0 0,-1 0 1 0 0,0 0-5 0 0,82 12 19 0 0,-71-11-19 0 0,0-1 1 0 0,-1 1-1 0 0,1 1 1 0 0,-1 0 0 0 0,1 1-1 0 0,-1 0 1 0 0,0 1 0 0 0,0 0-1 0 0,0 0 1 0 0,-1 1-1 0 0,10 7 0 0 0,-18-12 8 0 0,0 2-1 0 0,-1-1 0 0 0,1 0 0 0 0,0 0 1 0 0,-1 0-1 0 0,0 1 0 0 0,1-1 0 0 0,-1 1 0 0 0,0-1 1 0 0,1 1-1 0 0,-1-1 0 0 0,0 1 0 0 0,0 0 1 0 0,0 0-1 0 0,-1-1 0 0 0,1 1 0 0 0,0 0 0 0 0,-1 0 1 0 0,1 0-1 0 0,-1 0 0 0 0,1 0 0 0 0,-1 0 0 0 0,0 0 1 0 0,0 0-1 0 0,0 0 0 0 0,0 0 0 0 0,0 0 1 0 0,-1 0-1 0 0,1 0 0 0 0,-1 0 0 0 0,1 0 0 0 0,-1-1 1 0 0,1 1-1 0 0,-1 0 0 0 0,0 0 0 0 0,0 0 1 0 0,0-1-1 0 0,0 1 0 0 0,0 0 0 0 0,-1-1 0 0 0,1 1 1 0 0,0-1-1 0 0,-1 1 0 0 0,1-1 0 0 0,-1 1-7 0 0,-79 51 426 0 0,79-52-422 0 0,-12 6 38 0 0,0-2-1 0 0,0 0 0 0 0,-1-1 1 0 0,1 0-1 0 0,-1-1 0 0 0,0 0 1 0 0,0-2-1 0 0,0 1 0 0 0,0-2 1 0 0,-4 0-42 0 0,-4-21-1131 0 0,21 5-6152 0 0,2 12-5069 0 0</inkml:trace>
  <inkml:trace contextRef="#ctx0" brushRef="#br0" timeOffset="132590.182">10803 324 1088 0 0,'0'0'1985'0'0,"0"0"-77"0"0,0 0 72 0 0,0 0 68 0 0,0 0-92 0 0,0 0-206 0 0,0 0-234 0 0,0 0-218 0 0,0 0-198 0 0,0 0-143 0 0,0 0-104 0 0,0 0-76 0 0,-15-1-31 0 0,-67-5 638 0 0,75 8-1144 0 0,1 0-1 0 0,0 0 1 0 0,0 1 0 0 0,0 0-1 0 0,0 0 1 0 0,0 1 0 0 0,0-1-1 0 0,1 1 1 0 0,0 1 0 0 0,0-1 0 0 0,0 1-1 0 0,0-1 1 0 0,1 2 0 0 0,0-1-1 0 0,-4 5-239 0 0,-2 3 282 0 0,4-8-190 0 0,1 1 0 0 0,0 1 0 0 0,1-1 0 0 0,-1 1 0 0 0,1-1 0 0 0,1 1 0 0 0,-1 0 1 0 0,1 0-1 0 0,0 1 0 0 0,1-1 0 0 0,0 1 0 0 0,0-1 0 0 0,0 1 0 0 0,1 0 0 0 0,0 1-92 0 0,3-6 26 0 0,0 0 0 0 0,0 0-1 0 0,0 0 1 0 0,0 0 0 0 0,0 0-1 0 0,0-1 1 0 0,1 1 0 0 0,-1-1 0 0 0,1 0-1 0 0,0 1 1 0 0,0-1 0 0 0,0 0-1 0 0,0 0 1 0 0,0-1 0 0 0,0 1-1 0 0,0-1 1 0 0,1 0 0 0 0,-1 1-1 0 0,1-1-25 0 0,17 5 96 0 0,-5-2-47 0 0,0 0 0 0 0,0 1 0 0 0,-1 1 0 0 0,1 0 0 0 0,-2 1 0 0 0,1 1 0 0 0,-1 0 0 0 0,0 1 0 0 0,0 0 0 0 0,2 4-49 0 0,-15-12 21 0 0,0 1 0 0 0,0-1 0 0 0,0 0 1 0 0,0 1-1 0 0,0-1 0 0 0,0 1 0 0 0,0-1 0 0 0,-1 1 0 0 0,1-1 1 0 0,0 1-1 0 0,-1-1 0 0 0,1 1 0 0 0,-1 0 0 0 0,0-1 0 0 0,0 1 1 0 0,1 0-1 0 0,-1-1 0 0 0,0 1 0 0 0,-1 0 0 0 0,1-1 0 0 0,0 1 0 0 0,0 0 1 0 0,-1-1-1 0 0,1 1 0 0 0,-1 0 0 0 0,1-1 0 0 0,-1 1 0 0 0,0-1 1 0 0,1 1-1 0 0,-1-1 0 0 0,0 1 0 0 0,0-1 0 0 0,0 0 0 0 0,0 1 1 0 0,0-1-1 0 0,-1 0 0 0 0,1 0 0 0 0,0 0 0 0 0,-1 0 0 0 0,1 0 1 0 0,0 0-1 0 0,-1 0 0 0 0,1 0 0 0 0,-1-1 0 0 0,1 1 0 0 0,-1-1 1 0 0,0 1-1 0 0,1-1 0 0 0,-1 1 0 0 0,0-1 0 0 0,1 0 0 0 0,-1 0 0 0 0,-1 0-21 0 0,-34 11 26 0 0,0-2-1 0 0,-1-2 1 0 0,0-1-1 0 0,0-2 0 0 0,0-2 1 0 0,0-1-1 0 0,-25-3-25 0 0,13 1-460 0 0,113-1-2136 0 0,-42 0-675 0 0,0-1-3516 0 0,-4-1-5931 0 0</inkml:trace>
  <inkml:trace contextRef="#ctx0" brushRef="#br0" timeOffset="133327.057">11692 505 4665 0 0,'0'0'2272'0'0,"0"0"-116"0"0,0 0 16 0 0,0 0 2 0 0,0 0-196 0 0,0 0-338 0 0,0 0-380 0 0,0 0-314 0 0,0 0-193 0 0,0 0-121 0 0,0 0-78 0 0,0 0-62 0 0,0 0-43 0 0,-8 2-27 0 0,-25 9-13 0 0,30-9-345 0 0,0 0-1 0 0,0 0 0 0 0,1 1 1 0 0,-1-1-1 0 0,1 1 0 0 0,0-1 1 0 0,-1 1-1 0 0,1 0 0 0 0,1 0 1 0 0,-1 0-1 0 0,0 0 0 0 0,1 0 1 0 0,-1 0-1 0 0,1 1 0 0 0,0-1 1 0 0,0 0-1 0 0,0 1 0 0 0,1-1 1 0 0,-1 1-1 0 0,1-1 0 0 0,0 1 1 0 0,0 1-64 0 0,-1-3 25 0 0,-1 9 20 0 0,0 0-1 0 0,0 0 0 0 0,1 0 0 0 0,0 1 1 0 0,1-1-1 0 0,0 0 0 0 0,1 0 1 0 0,1 0-1 0 0,-1 0 0 0 0,2 0 1 0 0,-1 0-1 0 0,1 0 0 0 0,1-1 0 0 0,0 1 1 0 0,1-1-1 0 0,0 0 0 0 0,0-1 1 0 0,4 5-45 0 0,-5-10 55 0 0,0-2 0 0 0,1 1 0 0 0,-1 0 0 0 0,0-1 1 0 0,1 0-1 0 0,0 0 0 0 0,0 0 0 0 0,-1-1 0 0 0,1 0 1 0 0,0 1-1 0 0,0-2 0 0 0,0 1 0 0 0,0-1 0 0 0,0 1 1 0 0,0-1-1 0 0,1-1 0 0 0,-1 1 0 0 0,0-1 0 0 0,0 0 1 0 0,0 0-1 0 0,-1 0 0 0 0,1-1 0 0 0,0 1 0 0 0,0-1 1 0 0,-1-1-1 0 0,1 1 0 0 0,-1-1 0 0 0,0 1 0 0 0,0-1 1 0 0,0 0-1 0 0,0-1 0 0 0,0 1 0 0 0,0-1 0 0 0,-1 1 0 0 0,0-1 1 0 0,0 0-1 0 0,0 0 0 0 0,0-1 0 0 0,-1 1 0 0 0,1-1 1 0 0,-1 1-1 0 0,0-1 0 0 0,-1 0 0 0 0,2-2-55 0 0,1 0 22 0 0,-1 0-1 0 0,1 0 0 0 0,-1 0 1 0 0,0-1-1 0 0,-1 1 0 0 0,0-1 1 0 0,0 1-1 0 0,0-1 1 0 0,-1 0-1 0 0,0 1 0 0 0,-1-1 1 0 0,0 0-1 0 0,0 0 1 0 0,-1 0-1 0 0,0 1 0 0 0,0-1 1 0 0,0 0-1 0 0,-1 1 0 0 0,-1-1 1 0 0,1 1-1 0 0,-1 0 1 0 0,0-1-1 0 0,-1 1 0 0 0,0 1 1 0 0,0-1-1 0 0,0 0 0 0 0,-1 1 1 0 0,0 0-1 0 0,0 0 1 0 0,0 1-1 0 0,-1-1 0 0 0,0 1 1 0 0,0 0-1 0 0,-1 1 0 0 0,-4-3-21 0 0,9 5-117 0 0,-1 0-1 0 0,0 0 0 0 0,0 0 0 0 0,-1 0 0 0 0,1 1 0 0 0,0 0 0 0 0,0 0 0 0 0,-1 0 0 0 0,1 0 1 0 0,-1 0-1 0 0,1 0 0 0 0,-1 1 0 0 0,1 0 0 0 0,-1 0 0 0 0,1 0 0 0 0,-1 0 0 0 0,1 0 1 0 0,-1 1-1 0 0,1-1 0 0 0,-1 1 0 0 0,1 0 0 0 0,-1 0 0 0 0,1 0 0 0 0,0 1 0 0 0,0-1 0 0 0,0 1 1 0 0,0 0-1 0 0,0 0 0 0 0,0 0 0 0 0,0 0 0 0 0,0 0 0 0 0,1 1 0 0 0,-3 2 118 0 0,3-2-531 0 0,-5 10-1552 0 0,4-4-2411 0 0,1 2-7138 0 0</inkml:trace>
  <inkml:trace contextRef="#ctx0" brushRef="#br0" timeOffset="133819.419">11976 718 12587 0 0,'0'0'2544'0'0,"0"0"-498"0"0,0 0-222 0 0,0 0-170 0 0,0 0-266 0 0,0 0-326 0 0,0 0-291 0 0,0 0-167 0 0,0 0-77 0 0,0 0-19 0 0,0 0-48 0 0,0 0-51 0 0,0 0-70 0 0,15-18-59 0 0,95-107 346 0 0,3 18-8 0 0,-109 170-647 0 0,-5-58 31 0 0,0 1 0 0 0,0-1-1 0 0,0 1 1 0 0,0 0 0 0 0,1-1 0 0 0,0 1 0 0 0,0-1 0 0 0,1 1-1 0 0,-1-1 1 0 0,1 1 0 0 0,1-1 0 0 0,-1 1 0 0 0,1-1 0 0 0,0 1-1 0 0,0-1 1 0 0,0 0 0 0 0,1 0 0 0 0,-1 0 0 0 0,1-1-1 0 0,1 1 1 0 0,-1 0 0 0 0,1-1 0 0 0,-1 0 0 0 0,1 0 0 0 0,0 0-1 0 0,1-1 1 0 0,-1 1 0 0 0,1-1 0 0 0,-1 0 0 0 0,3 1-2 0 0,-2-2 84 0 0,0-1 1 0 0,0 1 0 0 0,0-1 0 0 0,0 0-1 0 0,1 0 1 0 0,-1-1 0 0 0,0 1-1 0 0,1-1 1 0 0,-1 0 0 0 0,0-1 0 0 0,1 1-1 0 0,-1-1 1 0 0,0 0 0 0 0,0-1-1 0 0,0 1 1 0 0,1-1 0 0 0,-2 0-1 0 0,1 0 1 0 0,0 0 0 0 0,0-1 0 0 0,-1 0-1 0 0,1 0 1 0 0,-1 0 0 0 0,0 0-1 0 0,0-1 1 0 0,0 0 0 0 0,0 0 0 0 0,1-1-85 0 0,0-2 50 0 0,1 1 1 0 0,-1-1-1 0 0,0 0 1 0 0,-1 0 0 0 0,0 0-1 0 0,0-1 1 0 0,-1 0 0 0 0,0 1-1 0 0,0-1 1 0 0,0 0 0 0 0,-1 0-1 0 0,-1-1 1 0 0,1 1-1 0 0,-1 0 1 0 0,-1-1 0 0 0,1 1-1 0 0,-2-9-50 0 0,-11-5-742 0 0,7 19-3527 0 0,1 2-4141 0 0,3 1-4753 0 0</inkml:trace>
  <inkml:trace contextRef="#ctx0" brushRef="#br0" timeOffset="134922.247">13373 365 3065 0 0,'0'0'2615'0'0,"0"0"-609"0"0,0 0-115 0 0,0 0 93 0 0,0 0-17 0 0,0 0-184 0 0,0 0-252 0 0,0 0-238 0 0,0 0-180 0 0,0 0-118 0 0,0 0-77 0 0,0 0-108 0 0,-6-5-105 0 0,-17-12-103 0 0,21 16-514 0 0,-1 0 1 0 0,1 1-1 0 0,-1-1 0 0 0,1 1 0 0 0,-1-1 0 0 0,0 1 1 0 0,1 0-1 0 0,-1 0 0 0 0,1 0 0 0 0,-1 0 0 0 0,1 1 1 0 0,-1-1-1 0 0,1 1 0 0 0,-1-1 0 0 0,1 1 0 0 0,-1 0 0 0 0,1 0 1 0 0,-1 0-1 0 0,1 0 0 0 0,0 0 0 0 0,0 1 0 0 0,0-1 1 0 0,-1 1-89 0 0,-9 4 338 0 0,-91 52 1276 0 0,102-57-1605 0 0,1-1 0 0 0,-1 1-1 0 0,0-1 1 0 0,1 1 0 0 0,-1 0-1 0 0,1-1 1 0 0,-1 1 0 0 0,1 0 0 0 0,0 0-1 0 0,-1-1 1 0 0,1 1 0 0 0,-1 0-1 0 0,1 0 1 0 0,0 0 0 0 0,0-1-1 0 0,0 1 1 0 0,-1 0 0 0 0,1 0 0 0 0,0 0-1 0 0,0 0 1 0 0,0 0 0 0 0,0-1-1 0 0,0 1 1 0 0,0 0 0 0 0,1 0 0 0 0,-1 0-1 0 0,0 0 1 0 0,0-1 0 0 0,1 1-1 0 0,-1 0 1 0 0,0 0 0 0 0,1 0-1 0 0,-1-1 1 0 0,1 1 0 0 0,-1 0 0 0 0,1-1-1 0 0,-1 1 1 0 0,1 0 0 0 0,-1-1-1 0 0,1 1 1 0 0,0-1 0 0 0,-1 1 0 0 0,1-1-1 0 0,0 1 1 0 0,0-1 0 0 0,0 1-9 0 0,41 25 268 0 0,-36-23-199 0 0,32 15 101 0 0,-29-14-132 0 0,1 0-1 0 0,0 0 1 0 0,-1 1-1 0 0,0 0 1 0 0,0 1-1 0 0,-1 0 1 0 0,1 0-1 0 0,-1 1 1 0 0,-1 0 0 0 0,1 0-1 0 0,-1 1 1 0 0,0 0-1 0 0,-1 1 1 0 0,1 1-38 0 0,-5-8 22 0 0,-1 1 0 0 0,0-1 0 0 0,0 1 0 0 0,0-1 1 0 0,0 1-1 0 0,-1 0 0 0 0,1-1 0 0 0,0 1 0 0 0,-1 0 0 0 0,0-1 0 0 0,0 1 1 0 0,0 0-1 0 0,0 0 0 0 0,0-1 0 0 0,-1 1 0 0 0,1 0 0 0 0,-1 0 1 0 0,1-1-1 0 0,-1 1 0 0 0,0-1 0 0 0,0 1 0 0 0,0-1 0 0 0,-1 1 0 0 0,1-1 1 0 0,-1 0-1 0 0,1 1 0 0 0,-1-1 0 0 0,0 0 0 0 0,0 0 0 0 0,1 0 1 0 0,-2 0-1 0 0,1-1 0 0 0,-2 2-22 0 0,-85 42 305 0 0,71-38-286 0 0,-77 4 33 0 0,94-12-93 0 0,0 0 0 0 0,1 0 0 0 0,-1 0 1 0 0,0 0-1 0 0,0 0 0 0 0,1 0 0 0 0,-1 0 1 0 0,1 0-1 0 0,-1 0 0 0 0,1-1 0 0 0,-1 1 1 0 0,1 0-1 0 0,0 0 0 0 0,0-1 0 0 0,-1 1 1 0 0,1 0-1 0 0,0 0 0 0 0,0-1 0 0 0,0 1 0 0 0,1 0 1 0 0,-1-1-1 0 0,0 1 0 0 0,0 0 0 0 0,1 0 1 0 0,-1 0-1 0 0,0-1 0 0 0,1 1 0 0 0,0 0 1 0 0,-1 0-1 0 0,1 0 0 0 0,-1 0 0 0 0,1 0 1 0 0,0 0-1 0 0,0 0 0 0 0,0 0 0 0 0,0 0 1 0 0,0 0-1 0 0,0 0 0 0 0,0 0 41 0 0,41-30-3862 0 0,-18 15-6288 0 0,-16 9-2088 0 0</inkml:trace>
  <inkml:trace contextRef="#ctx0" brushRef="#br0" timeOffset="135278.014">13629 457 14643 0 0,'0'0'2595'0'0,"0"0"-1020"0"0,0 0-385 0 0,0 0 18 0 0,0 0-13 0 0,0 0-132 0 0,0 0-225 0 0,0 0-229 0 0,0 0-120 0 0,0 0-60 0 0,0 0-64 0 0,0 0-54 0 0,0 0-82 0 0,2 15-61 0 0,14 73 68 0 0,-16-84-189 0 0,0-1 1 0 0,0 1-1 0 0,1-1 0 0 0,0 0 1 0 0,-1 1-1 0 0,1-1 0 0 0,0 0 0 0 0,1 0 1 0 0,-1 0-1 0 0,0 1 0 0 0,1-1 1 0 0,0-1-1 0 0,0 1 0 0 0,0 0 1 0 0,0 0-1 0 0,0-1 0 0 0,0 1 0 0 0,1-1 1 0 0,-1 0-1 0 0,1 1 0 0 0,0-1 1 0 0,0 0-1 0 0,-1-1 0 0 0,1 1 1 0 0,0 0-1 0 0,1-1 0 0 0,-1 0 0 0 0,0 0 1 0 0,0 0-1 0 0,1 0 0 0 0,-1 0 1 0 0,0-1-1 0 0,1 1 0 0 0,-1-1 0 0 0,0 0 1 0 0,1 0-1 0 0,-1 0 0 0 0,1 0 1 0 0,-1-1-1 0 0,0 0 0 0 0,1 0-47 0 0,6-8 90 0 0,0-1 0 0 0,-1-1 0 0 0,0 0-1 0 0,-1 0 1 0 0,0 0 0 0 0,-1-1 0 0 0,0 0 0 0 0,-1-1-1 0 0,-1 0 1 0 0,0 0 0 0 0,0 0 0 0 0,-1-1-90 0 0,9-74-1090 0 0,-13 87 315 0 0,-5 5-7014 0 0,5-1-4003 0 0</inkml:trace>
  <inkml:trace contextRef="#ctx0" brushRef="#br0" timeOffset="135591.4">14023 644 13163 0 0,'0'0'2623'0'0,"0"0"-629"0"0,0 0-222 0 0,0 0-74 0 0,0 0-224 0 0,0 0-290 0 0,0 0-284 0 0,0 0-217 0 0,0 0-128 0 0,0 0-83 0 0,0 0-27 0 0,0 0-51 0 0,2-11-50 0 0,27-95 701 0 0,-24 91-942 0 0,0 0 1 0 0,0 0-1 0 0,2 1 0 0 0,0 0 1 0 0,0 0-1 0 0,1 0 0 0 0,1 1 0 0 0,0 0 1 0 0,11-11-104 0 0,-20 24-41 0 0,1-1 0 0 0,-1 0-1 0 0,0 1 1 0 0,1-1 0 0 0,-1 0 0 0 0,0 1 0 0 0,1-1 0 0 0,-1 1 0 0 0,1-1 0 0 0,-1 1 0 0 0,1-1 0 0 0,-1 1 0 0 0,1-1 0 0 0,-1 1-1 0 0,1-1 1 0 0,0 1 0 0 0,-1 0 0 0 0,1-1 0 0 0,0 1 0 0 0,-1 0 0 0 0,1-1 0 0 0,0 1 0 0 0,-1 0 0 0 0,1 0 0 0 0,0 0 0 0 0,-1 0-1 0 0,1 0 1 0 0,0 0 0 0 0,0 0 0 0 0,-1 0 0 0 0,1 0 0 0 0,0 0 0 0 0,-1 0 0 0 0,1 0 0 0 0,0 0 0 0 0,-1 0 0 0 0,1 1 0 0 0,0-1-1 0 0,-1 0 1 0 0,1 1 0 0 0,0-1 0 0 0,-1 0 0 0 0,1 1 0 0 0,-1-1 0 0 0,1 1 0 0 0,0-1 0 0 0,-1 1 0 0 0,1-1 0 0 0,-1 1 0 0 0,0-1-1 0 0,1 1 1 0 0,-1 0 0 0 0,1-1 0 0 0,-1 1 0 0 0,0 0 0 0 0,0-1 0 0 0,1 1 0 0 0,-1 0 0 0 0,0-1 0 0 0,0 1 0 0 0,0 0 0 0 0,0-1-1 0 0,1 1 1 0 0,-1 0 0 0 0,0 0 0 0 0,-1-1 0 0 0,1 1 41 0 0,2 9-1557 0 0,-1-2-3462 0 0,0 0-7086 0 0</inkml:trace>
  <inkml:trace contextRef="#ctx0" brushRef="#br0" timeOffset="136281.354">14428 228 11242 0 0,'0'0'2181'0'0,"0"0"-499"0"0,0 0-138 0 0,0 0-28 0 0,0 0-79 0 0,0 0-120 0 0,0 0-161 0 0,0 0-150 0 0,0 0-127 0 0,0 0-122 0 0,0 0-105 0 0,0 0-106 0 0,33-14-73 0 0,105-44-54 0 0,-130 55-310 0 0,1 0-1 0 0,0 0 0 0 0,-1-1 1 0 0,1 0-1 0 0,-1 0 1 0 0,0-1-1 0 0,-1 0 1 0 0,1-1-1 0 0,-1 0 1 0 0,0 0-1 0 0,0 0 0 0 0,0-2-108 0 0,4-4 157 0 0,47-69 540 0 0,-82 218-789 0 0,7 1 0 0 0,5 0 0 0 0,7 1 0 0 0,8 78 92 0 0,1 59 15 0 0,-5-268-7 0 0,-1-1 0 0 0,-1 1-1 0 0,0 0 1 0 0,0 0 0 0 0,0-1 0 0 0,-1 0 0 0 0,0 0 0 0 0,0 0 0 0 0,-1 0 0 0 0,0 0 0 0 0,0-1 0 0 0,0 0-1 0 0,-1 0 1 0 0,0-1 0 0 0,0 1 0 0 0,-1-1 0 0 0,0-1 0 0 0,1 1 0 0 0,-1-1 0 0 0,-1 0 0 0 0,1-1-1 0 0,-1 0 1 0 0,1 0 0 0 0,-1 0 0 0 0,0-1 0 0 0,0 0 0 0 0,0-1 0 0 0,0 0 0 0 0,0 0 0 0 0,0 0 0 0 0,-1-1-1 0 0,1-1 1 0 0,0 1 0 0 0,0-1 0 0 0,0-1 0 0 0,0 1 0 0 0,-2-2-8 0 0,3-2 6 0 0,0 0-1 0 0,1 0 1 0 0,0-1 0 0 0,0 0-1 0 0,0 0 1 0 0,1 0 0 0 0,0-1-1 0 0,0 1 1 0 0,0-1 0 0 0,1-1 0 0 0,0 1-1 0 0,1 0 1 0 0,0-1 0 0 0,0 0-1 0 0,0 0 1 0 0,1 0 0 0 0,0 0-1 0 0,1 0 1 0 0,0 0 0 0 0,0 0 0 0 0,0-1-1 0 0,1 1 1 0 0,1 0 0 0 0,-1-1-1 0 0,1 1 1 0 0,1 0 0 0 0,-1 0 0 0 0,2 0-1 0 0,0-2-5 0 0,3-7 7 0 0,2 0-1 0 0,1 1 0 0 0,0-1 1 0 0,1 2-1 0 0,0-1 1 0 0,1 1-1 0 0,1 1 1 0 0,1 0-1 0 0,0 1 0 0 0,0 0 1 0 0,13-8-7 0 0,9-12-17 0 0,162-102-1422 0 0,-169 123-3274 0 0,-16 8-4031 0 0,-9 1-3007 0 0</inkml:trace>
  <inkml:trace contextRef="#ctx0" brushRef="#br0" timeOffset="136661.993">15063 494 7986 0 0,'0'0'2448'0'0,"0"0"-147"0"0,0 0-21 0 0,0 0-147 0 0,0 0-282 0 0,0 0-336 0 0,0 0-263 0 0,0 0-193 0 0,0 0-168 0 0,0 0-147 0 0,0 0-115 0 0,0 0-107 0 0,0 0-70 0 0,-11-1-55 0 0,-35 0-74 0 0,-24 33 680 0 0,66-29-946 0 0,-4 3-34 0 0,1 0-1 0 0,0 0 0 0 0,0 1 1 0 0,0 0-1 0 0,1 0 0 0 0,0 1 1 0 0,0 0-1 0 0,1 0 0 0 0,0 0 1 0 0,0 0-1 0 0,1 1 0 0 0,0 0 1 0 0,0 0-1 0 0,1 0 0 0 0,1 0 1 0 0,-1 1-1 0 0,1-1 0 0 0,1 1 1 0 0,0-1-1 0 0,0 2-22 0 0,1-9-1 0 0,0 0 0 0 0,0 0 0 0 0,0-1 0 0 0,0 1 0 0 0,1 0 0 0 0,-1-1 0 0 0,0 1 0 0 0,1 0 0 0 0,-1-1 0 0 0,1 1 0 0 0,0 0 0 0 0,-1-1 0 0 0,1 1 0 0 0,0-1 0 0 0,0 1 0 0 0,0-1 0 0 0,0 0 0 0 0,0 1-1 0 0,1-1 1 0 0,-1 0 0 0 0,0 0 0 0 0,1 0 0 0 0,-1 0 0 0 0,0 0 0 0 0,1 0 0 0 0,-1 0 0 0 0,1 0 0 0 0,-1-1 0 0 0,1 1 0 0 0,0 0 0 0 0,-1-1 0 0 0,1 1 0 0 0,0-1 0 0 0,-1 0 0 0 0,1 0 0 0 0,0 0 0 0 0,0 1 0 0 0,-1-2 0 0 0,1 1 0 0 0,0 0 0 0 0,0 0 1 0 0,69-25 177 0 0,78-139 201 0 0,-148 161-375 0 0,1 0 0 0 0,0 0 0 0 0,0 1 0 0 0,1-1-1 0 0,-1 1 1 0 0,1 0 0 0 0,-1-1 0 0 0,1 1 0 0 0,-1 0-1 0 0,1 1 1 0 0,0-1 0 0 0,0 0 0 0 0,0 1 0 0 0,0 0-1 0 0,1-1 1 0 0,-1 1 0 0 0,0 1 0 0 0,0-1-1 0 0,1 0 1 0 0,-1 1 0 0 0,0-1 0 0 0,3 1-3 0 0,3 47-19 0 0,-8 41-1214 0 0,9-77-1448 0 0,-4-10-6198 0 0,-2-1-3037 0 0</inkml:trace>
  <inkml:trace contextRef="#ctx0" brushRef="#br0" timeOffset="136924.16">15486 453 15571 0 0,'0'0'2350'0'0,"0"0"-455"0"0,0 0-250 0 0,0 0-189 0 0,0 0-204 0 0,0 0-252 0 0,0 0-246 0 0,0 0-177 0 0,0 0-141 0 0,0 0-90 0 0,0 0-71 0 0,0 0-57 0 0,0 0-42 0 0,-24 11-34 0 0,-77 36-21 0 0,98-46-114 0 0,0 0 0 0 0,0 1 0 0 0,0-1 0 0 0,0 1-1 0 0,0-1 1 0 0,0 1 0 0 0,1 0 0 0 0,-1 0 0 0 0,0 0 0 0 0,1 1 0 0 0,0-1 0 0 0,0 0 0 0 0,-1 1-1 0 0,2 0 1 0 0,-1-1 0 0 0,0 1 0 0 0,0 0 0 0 0,1 0 0 0 0,-1 0 0 0 0,1 0 0 0 0,0 0 0 0 0,0 0-7 0 0,-3 9 20 0 0,2-10-26 0 0,1 1 0 0 0,-1 0 0 0 0,1 0 0 0 0,-1 0 0 0 0,1 1 0 0 0,0-1 0 0 0,0 0 0 0 0,0 0-1 0 0,0 1 1 0 0,1-1 0 0 0,-1 0 0 0 0,1 1 0 0 0,0-1 0 0 0,0 1 0 0 0,0-1 0 0 0,1 0 0 0 0,-1 1 0 0 0,1-1 0 0 0,0 0 0 0 0,-1 1 0 0 0,2-1 0 0 0,-1 0 0 0 0,0 0 0 0 0,1 0-1 0 0,-1 0 1 0 0,1 0 0 0 0,0 0 0 0 0,0 0 0 0 0,0-1 0 0 0,0 1 0 0 0,1-1 0 0 0,-1 1 0 0 0,0-1 0 0 0,1 0 0 0 0,0 0 0 0 0,0 0 0 0 0,0 0 0 0 0,0 0 0 0 0,0-1 0 0 0,0 0-1 0 0,0 1 1 0 0,0-1 0 0 0,0 0 0 0 0,2 0 6 0 0,5 1-193 0 0,-1 0-1 0 0,1 0 1 0 0,0-1-1 0 0,-1-1 1 0 0,1 0-1 0 0,0 0 1 0 0,-1 0-1 0 0,1-2 1 0 0,0 1-1 0 0,-1-1 1 0 0,1 0-1 0 0,0-1 194 0 0,14-10-4313 0 0,-2-4-3481 0 0,-16 10-4096 0 0</inkml:trace>
  <inkml:trace contextRef="#ctx0" brushRef="#br0" timeOffset="137305.649">15608 600 2657 0 0,'0'0'3130'0'0,"0"0"-654"0"0,0 0-126 0 0,0 0-100 0 0,0 0-301 0 0,0 0-279 0 0,0 0-192 0 0,0 0-87 0 0,0 0-38 0 0,0 0-42 0 0,0 0-117 0 0,0 0-159 0 0,32 5-158 0 0,102 11-156 0 0,-72-20 146 0 0,-53-1-666 0 0,-2 4-134 0 0,-1-1 1 0 0,0 0-1 0 0,-1 0 1 0 0,1 0 0 0 0,0-1-1 0 0,-1 0 1 0 0,1 0-1 0 0,-1-1 1 0 0,0 1-1 0 0,0-1 1 0 0,0 0 0 0 0,-1 0-1 0 0,1-1 1 0 0,-1 1-1 0 0,0-1 1 0 0,0 0-1 0 0,0 0 1 0 0,-1 0 0 0 0,0-1-1 0 0,0 1 1 0 0,-1-1-1 0 0,1 0 1 0 0,-1 0-1 0 0,0 0 1 0 0,-1 0 0 0 0,1 0-1 0 0,-1 0 1 0 0,0 0-1 0 0,-1 0 1 0 0,1-4-68 0 0,-4 7-3 0 0,1-1-1 0 0,-1 1 1 0 0,0-1 0 0 0,0 1-1 0 0,0 0 1 0 0,-1 0 0 0 0,1 0-1 0 0,-1 1 1 0 0,1-1 0 0 0,-1 1-1 0 0,0 0 1 0 0,0 0 0 0 0,0 0 0 0 0,0 0-1 0 0,0 1 1 0 0,0 0 0 0 0,-1 0-1 0 0,1 0 1 0 0,0 0 0 0 0,-1 0-1 0 0,1 1 1 0 0,0 0 0 0 0,-1 0-1 0 0,1 0 1 0 0,-1 1 0 0 0,1-1-1 0 0,0 1 1 0 0,-1 0 0 0 0,-1 1 3 0 0,-5 1-18 0 0,0 1 1 0 0,0 1-1 0 0,1-1 0 0 0,-1 2 1 0 0,1-1-1 0 0,1 2 0 0 0,-1-1 1 0 0,1 1-1 0 0,0 0 0 0 0,0 1 1 0 0,1 0-1 0 0,0 1 0 0 0,1 0 1 0 0,-1 0-1 0 0,2 0 0 0 0,-1 1 1 0 0,1 1 17 0 0,4-6-1 0 0,0-1 0 0 0,1 1 0 0 0,0-1 0 0 0,0 1 0 0 0,0 0-1 0 0,0-1 1 0 0,1 1 0 0 0,0 0 0 0 0,0 0 0 0 0,0-1 0 0 0,0 1 0 0 0,1 0 0 0 0,0-1 0 0 0,0 1 0 0 0,0 0 0 0 0,1-1 0 0 0,-1 1 0 0 0,1-1 0 0 0,0 0 0 0 0,0 1 0 0 0,1-1 0 0 0,-1 0 0 0 0,1 0 0 0 0,0-1-1 0 0,0 1 1 0 0,0 0 0 0 0,1-1 0 0 0,-1 0 0 0 0,1 0 0 0 0,0 0 0 0 0,0 0 0 0 0,0-1 0 0 0,1 2 1 0 0,16 8-12 0 0,1 0 1 0 0,0-2-1 0 0,1 0 1 0 0,0-2-1 0 0,0 0 0 0 0,1-2 1 0 0,-1 0-1 0 0,1-2 0 0 0,1 0 1 0 0,-1-2-1 0 0,11 0 12 0 0,-25-2-519 0 0,48-2-303 0 0,-39-1-2919 0 0,-1-2-4152 0 0,-8 4-5045 0 0</inkml:trace>
  <inkml:trace contextRef="#ctx0" brushRef="#br0" timeOffset="141573.949">16799 188 3313 0 0,'0'0'3182'0'0,"0"0"-820"0"0,0 0-346 0 0,0 0 20 0 0,0 0 0 0 0,0 0-163 0 0,0 0-312 0 0,0 0-330 0 0,0 0-257 0 0,0 0-172 0 0,0 0-107 0 0,7 4 3008 0 0,-1 30-3198 0 0,0 0 0 0 0,-3 1 0 0 0,-1 0 0 0 0,-1 0 0 0 0,-2 0 0 0 0,-3 18-505 0 0,-31 223 328 0 0,35-203-274 0 0,0-72-76 0 0,0-1-6 0 0,0 0-14 0 0,0 0-8 0 0,0 0-34 0 0,0 0-25 0 0,0 0-21 0 0,0 0-48 0 0,0 0-40 0 0,0 0-47 0 0,-4-18-1959 0 0,-3-26-3272 0 0,5 25-1380 0 0,2 11-4262 0 0</inkml:trace>
  <inkml:trace contextRef="#ctx0" brushRef="#br0" timeOffset="141830.501">16556 486 10370 0 0,'0'0'2349'0'0,"0"0"-660"0"0,0 0-303 0 0,0 0-84 0 0,0 0-79 0 0,0 0-123 0 0,0 0-145 0 0,0 0-124 0 0,0 0-59 0 0,0 0-39 0 0,0 0-70 0 0,0 0-56 0 0,0 0-63 0 0,25 3-97 0 0,80 6-106 0 0,-84-6-306 0 0,0-2 0 0 0,0 0 0 0 0,-1-1 0 0 0,1-2 0 0 0,0 0 0 0 0,0-1 0 0 0,-1-1 0 0 0,20-6-35 0 0,22-9-1681 0 0,-23 5-5899 0 0,-33 11-661 0 0</inkml:trace>
  <inkml:trace contextRef="#ctx0" brushRef="#br0" timeOffset="142244.465">17154 155 13795 0 0,'0'0'1844'0'0,"0"0"-426"0"0,0 0-220 0 0,0 0-100 0 0,0 0-107 0 0,0 0-130 0 0,0 0-165 0 0,0 0-112 0 0,0 0-84 0 0,0 0-33 0 0,0 0-15 0 0,-7 31-23 0 0,-21 99-13 0 0,21-15 663 0 0,7-93-935 0 0,1 0 1 0 0,2 1-1 0 0,0-1 0 0 0,1-1 1 0 0,2 1-1 0 0,0-1 0 0 0,1 1 1 0 0,1-2-1 0 0,1 1 0 0 0,8 13-144 0 0,-16-32 11 0 0,0 0 0 0 0,0 1-1 0 0,0-1 1 0 0,1 0 0 0 0,-1 1 0 0 0,1-1-1 0 0,-1 0 1 0 0,1 0 0 0 0,0 0-1 0 0,0-1 1 0 0,0 1 0 0 0,0 0 0 0 0,0-1-1 0 0,0 1 1 0 0,0-1 0 0 0,0 0 0 0 0,1 1-1 0 0,-1-1 1 0 0,0 0 0 0 0,1 0 0 0 0,-1-1-1 0 0,1 1 1 0 0,-1-1 0 0 0,1 1-1 0 0,-1-1 1 0 0,1 0 0 0 0,0 1 0 0 0,-1-2-1 0 0,1 1 1 0 0,-1 0 0 0 0,1 0 0 0 0,0-1-1 0 0,-1 1 1 0 0,1-1 0 0 0,-1 0 0 0 0,0 0-1 0 0,1 0 1 0 0,-1 0 0 0 0,0 0-1 0 0,1 0 1 0 0,-1-1 0 0 0,2-1-11 0 0,126-125 363 0 0,-129 128-363 0 0,-1-1 0 0 0,0 1 1 0 0,1-1-1 0 0,-1 1 0 0 0,1-1 1 0 0,0 1-1 0 0,-1-1 0 0 0,1 1 1 0 0,-1-1-1 0 0,1 1 0 0 0,0 0 1 0 0,-1-1-1 0 0,1 1 0 0 0,0 0 1 0 0,-1 0-1 0 0,1-1 0 0 0,0 1 1 0 0,0 0-1 0 0,-1 0 0 0 0,1 0 1 0 0,0 0-1 0 0,0 0 0 0 0,-1 0 0 0 0,1 0 1 0 0,0 0-1 0 0,0 0 0 0 0,-1 0 1 0 0,1 1-1 0 0,0-1 0 0 0,-1 0 1 0 0,1 0-1 0 0,0 1 0 0 0,-1-1 1 0 0,1 0-1 0 0,0 1 0 0 0,-1-1 1 0 0,1 1-1 0 0,-1-1 0 0 0,1 1 1 0 0,-1-1-1 0 0,1 1 0 0 0,-1-1 1 0 0,1 1-1 0 0,-1 0 0 0 0,1-1 1 0 0,-1 1-1 0 0,0 0 0 0 0,1-1 1 0 0,-1 1-1 0 0,0 0 0 0 0,0-1 1 0 0,1 1-1 0 0,-1 0 0 0 0,0-1 1 0 0,0 2-1 0 0,6 44 101 0 0,-6-39-72 0 0,19 88 99 0 0,7-92-1852 0 0,-10-17-7691 0 0,-12 11-2342 0 0</inkml:trace>
  <inkml:trace contextRef="#ctx0" brushRef="#br0" timeOffset="143049.448">17852 482 6825 0 0,'0'0'4379'0'0,"0"0"-1925"0"0,0 0-618 0 0,0 0-1 0 0,0 0-160 0 0,0 0-247 0 0,0 0-293 0 0,0 0-253 0 0,0 0-139 0 0,0 0-82 0 0,0 0-54 0 0,0 0-51 0 0,0 0-36 0 0,-18 7-37 0 0,-54 18-52 0 0,5 16 570 0 0,54-29-842 0 0,8-8-140 0 0,0 1 0 0 0,-1-1 0 0 0,1 1 0 0 0,1 0 0 0 0,-1 0-1 0 0,1 1 1 0 0,0-1 0 0 0,0 1 0 0 0,1 0 0 0 0,-1 0 0 0 0,1 0 0 0 0,1 0 0 0 0,-1 1 0 0 0,1-1 0 0 0,0 1 0 0 0,1 0 0 0 0,-1-1 0 0 0,1 1-1 0 0,1 0 1 0 0,-1 0 0 0 0,1 6-19 0 0,3-10 3 0 0,-1-1 0 0 0,0 0 0 0 0,0 0 0 0 0,1 0 0 0 0,-1 0 0 0 0,1 0-1 0 0,0 0 1 0 0,0-1 0 0 0,-1 1 0 0 0,1-1 0 0 0,0 0 0 0 0,0 0 0 0 0,0 0-1 0 0,1 0 1 0 0,-1-1 0 0 0,0 1 0 0 0,0-1 0 0 0,0 0 0 0 0,0 1 0 0 0,1-1-1 0 0,-1-1 1 0 0,0 1 0 0 0,0-1 0 0 0,0 1 0 0 0,0-1 0 0 0,0 0 0 0 0,3-1-3 0 0,11-3 42 0 0,1-2 0 0 0,-2 0 0 0 0,1 0 1 0 0,-1-2-1 0 0,0 0 0 0 0,0-1 0 0 0,-1 0 1 0 0,-1-1-1 0 0,10-10-42 0 0,-8 9 29 0 0,72-60 35 0 0,-87 76-67 0 0,1-1-1 0 0,-1 0 1 0 0,0 1-1 0 0,0-1 1 0 0,0 0 0 0 0,-1 1-1 0 0,1-1 1 0 0,-1 1-1 0 0,1-1 1 0 0,-1 1 0 0 0,0-1-1 0 0,-1 1 1 0 0,1-1-1 0 0,-1 1 1 0 0,1-1 0 0 0,-1 1-1 0 0,0-1 1 0 0,-1 3 3 0 0,0-3-1 0 0,1 1 1 0 0,1-1 0 0 0,-1 1 0 0 0,0-1-1 0 0,1 0 1 0 0,-1 1 0 0 0,1 0-1 0 0,0-1 1 0 0,0 1 0 0 0,1-1-1 0 0,-1 1 1 0 0,1-1 0 0 0,0 1 0 0 0,0-1-1 0 0,0 0 1 0 0,0 1 0 0 0,0-1-1 0 0,1 0 1 0 0,-1 0 0 0 0,1 0-1 0 0,0 0 1 0 0,0 0 0 0 0,0 0-1 0 0,1 0 1 0 0,-1-1 0 0 0,0 1 0 0 0,1-1-1 0 0,0 0 1 0 0,0 0 0 0 0,-1 0-1 0 0,1 0 1 0 0,1 0 0 0 0,-1 0-1 0 0,0-1 1 0 0,0 1 0 0 0,0-1 0 0 0,1 0-1 0 0,-1 0 1 0 0,1-1 0 0 0,-1 1-1 0 0,1 0 1 0 0,-1-1 0 0 0,1 0-1 0 0,2 0 1 0 0,9-3 38 0 0,0 0 0 0 0,0-1 0 0 0,-1 0 0 0 0,0-2 0 0 0,0 1-1 0 0,0-2 1 0 0,-1 0 0 0 0,0 0 0 0 0,0-1 0 0 0,-1-1 0 0 0,0 0 0 0 0,0-1-1 0 0,-1 0 1 0 0,0 0 0 0 0,-1-2 0 0 0,-1 1 0 0 0,1-1 0 0 0,-2 0-1 0 0,0-1 1 0 0,0 0 0 0 0,-1-1 0 0 0,-1 1 0 0 0,0-1 0 0 0,0-3-38 0 0,21-41 48 0 0,-3-2 1 0 0,-2-1 0 0 0,-3 0-1 0 0,-2-6-48 0 0,-12-22 130 0 0,-6 87-129 0 0,0 1 1 0 0,1 0 0 0 0,-1 0 0 0 0,0 0-1 0 0,0-1 1 0 0,0 1 0 0 0,0 0-1 0 0,0 0 1 0 0,0 0 0 0 0,0 0 0 0 0,0 0-1 0 0,-1 1 1 0 0,1-1 0 0 0,0 0 0 0 0,0 1-1 0 0,-1-1 1 0 0,1 0 0 0 0,-1 1-1 0 0,1 0 1 0 0,0-1 0 0 0,-1 1 0 0 0,1 0-1 0 0,-1-1 1 0 0,1 1 0 0 0,-1 0-1 0 0,1 0 1 0 0,-1 0 0 0 0,1 1 0 0 0,0-1-1 0 0,-1 0 1 0 0,1 0 0 0 0,-1 1 0 0 0,1-1-1 0 0,0 1 1 0 0,-1-1 0 0 0,1 1-1 0 0,0 0 1 0 0,-1 0 0 0 0,1-1 0 0 0,0 1-1 0 0,0 0 1 0 0,0 0 0 0 0,0 0-1 0 0,0 0 1 0 0,0 0 0 0 0,0 0 0 0 0,0 1-1 0 0,0-1-1 0 0,-11 15 4 0 0,1 1 0 0 0,1 0 0 0 0,1 1 0 0 0,0 0 0 0 0,1 1-1 0 0,1-1 1 0 0,1 1 0 0 0,1 1 0 0 0,0-1 0 0 0,2 1 0 0 0,0 0-1 0 0,1 0 1 0 0,1 0 0 0 0,1 0 0 0 0,1 0 0 0 0,1 9-4 0 0,1-10-6 0 0,0-1 1 0 0,1 0-1 0 0,1 0 1 0 0,0 0-1 0 0,2-1 1 0 0,0 0-1 0 0,1 0 1 0 0,9 15 5 0 0,17 41 21 0 0,-19-44-69 0 0,-81-110-7009 0 0,60 72 6032 0 0,-14-17-5891 0 0,15 14-4394 0 0</inkml:trace>
  <inkml:trace contextRef="#ctx0" brushRef="#br0" timeOffset="143273.108">18058 354 8210 0 0,'0'0'4617'0'0,"0"0"-1806"0"0,0 0-1052 0 0,0 0-461 0 0,0 0-222 0 0,0 0-25 0 0,0 0 58 0 0,0 0-35 0 0,0 0-109 0 0,0 0-182 0 0,0 0-172 0 0,0 0-143 0 0,32-3-90 0 0,103-10-76 0 0,-79 7-309 0 0,128-10 877 0 0,-68 13-4783 0 0,-99 4-3256 0 0,-7 2-5459 0 0</inkml:trace>
  <inkml:trace contextRef="#ctx0" brushRef="#br0" timeOffset="164946.724">18861 490 0 0 0,'0'0'1356'0'0,"0"0"-98"0"0,0 0-103 0 0,0 0-55 0 0,0 0-13 0 0,0 0 51 0 0,0 0 71 0 0,0 0 81 0 0,0 0 70 0 0,0 0 2100 0 0,0 2 10346 0 0,1-2-12714 0 0,-1 2-3532 0 0,-1 93 4474 0 0,-11 27-1705 0 0,12-107-1288 0 0,0-29-885 0 0,0-11-3174 0 0,0 8-5461 0 0,0 10-455 0 0</inkml:trace>
  <inkml:trace contextRef="#ctx0" brushRef="#br0" timeOffset="165216.107">18932 236 13811 0 0,'0'0'2279'0'0,"0"0"-605"0"0,0 0-235 0 0,0 0-22 0 0,0 0-118 0 0,0 0-189 0 0,0 0-255 0 0,0 0-210 0 0,0 0-161 0 0,0 0-93 0 0,0 0-31 0 0,0 0-44 0 0,0 0-34 0 0,-12 2-33 0 0,-36 6-52 0 0,21 18 298 0 0,26-24-478 0 0,1-2-61 0 0,0 1 0 0 0,-1-1 0 0 0,1 1 0 0 0,0-1 0 0 0,0 1 0 0 0,0-1 0 0 0,-1 1 0 0 0,1-1-1 0 0,0 1 1 0 0,0-1 0 0 0,0 1 0 0 0,0-1 0 0 0,0 1 0 0 0,0-1 0 0 0,0 1 0 0 0,0-1 0 0 0,0 1-1 0 0,0-1 1 0 0,0 1 0 0 0,0-1 0 0 0,0 1 0 0 0,1-1 0 0 0,-1 1 0 0 0,0-1 0 0 0,0 1 0 0 0,0-1-1 0 0,1 1 1 0 0,-1-1 0 0 0,0 1 0 0 0,1-1 0 0 0,-1 1 0 0 0,0-1 0 0 0,1 0 0 0 0,-1 1 0 0 0,1-1-1 0 0,-1 0 1 0 0,1 1 0 0 0,-1-1 0 0 0,0 0 0 0 0,1 0 0 0 0,-1 1 0 0 0,1-1 0 0 0,-1 0 0 0 0,1 0-1 0 0,-1 0 1 0 0,1 0 0 0 0,0 0 0 0 0,-1 0 0 0 0,1 0 0 0 0,-1 0 0 0 0,1 0 0 0 0,-1 0 0 0 0,1 0-1 0 0,-1 0 1 0 0,1 0 0 0 0,-1 0 0 0 0,1 0 0 0 0,-1 0 0 0 0,1-1 0 0 0,-1 1 0 0 0,1 0 0 0 0,-1 0-1 0 0,1-1 46 0 0,17-6-9066 0 0,-17 6 6629 0 0,2-2-8981 0 0</inkml:trace>
  <inkml:trace contextRef="#ctx0" brushRef="#br0" timeOffset="166083.672">19126 457 6137 0 0,'0'0'1821'0'0,"0"0"-118"0"0,0 0 74 0 0,0 0-3 0 0,0 0-236 0 0,0 0-309 0 0,0 0-286 0 0,0 0-235 0 0,0 0-133 0 0,0 0-56 0 0,0 0-36 0 0,0 0 6 0 0,0 0 21 0 0,11-3 2 0 0,33-10-23 0 0,-33 10 9 0 0,-11 3 19 0 0,0 0 21 0 0,0 0 31 0 0,0 0-48 0 0,0 0-62 0 0,0 0-53 0 0,0 0-52 0 0,0 0-15 0 0,0 0-22 0 0,0 0-8 0 0,0 0-16 0 0,0 0 4 0 0,0 0 11 0 0,0 0 3 0 0,0 0 13 0 0,0 0-20 0 0,0 0-12 0 0,-4 0-232 0 0,1-1-1 0 0,-1 1 0 0 0,0 0 0 0 0,1 0 0 0 0,-1 0 0 0 0,0 0 1 0 0,1 0-1 0 0,-1 1 0 0 0,1 0 0 0 0,-1 0 0 0 0,1 0 0 0 0,-1 0 1 0 0,1 0-1 0 0,-1 1 0 0 0,1 0 0 0 0,0-1 0 0 0,0 1 0 0 0,0 0 1 0 0,0 1-1 0 0,0-1 0 0 0,0 0 0 0 0,1 1 0 0 0,-1 0 1 0 0,1-1-1 0 0,0 1 0 0 0,-1 0 0 0 0,0 3-59 0 0,-3 38 96 0 0,46-22 156 0 0,65 11 132 0 0,-102-33-371 0 0,-1 2-1 0 0,1-1 1 0 0,-1 0-1 0 0,0 0 1 0 0,1 1-1 0 0,-1-1 1 0 0,0 1 0 0 0,0 0-1 0 0,0-1 1 0 0,0 1-1 0 0,0 0 1 0 0,0 0-1 0 0,0 1 1 0 0,-1-1-1 0 0,1 0 1 0 0,-1 0 0 0 0,0 1-1 0 0,1-1 1 0 0,-1 1-1 0 0,0-1 1 0 0,-1 1-1 0 0,1 0 1 0 0,0-1-1 0 0,-1 1 1 0 0,1 0 0 0 0,-1-1-1 0 0,0 1 1 0 0,0 0-1 0 0,0 0 1 0 0,0-1-1 0 0,-1 1 1 0 0,1 0-1 0 0,-1-1 1 0 0,0 2-13 0 0,-41 44 464 0 0,36-43-429 0 0,-2-1-1 0 0,1 0 0 0 0,0 0 1 0 0,-1-1-1 0 0,1 0 1 0 0,-1 0-1 0 0,0-1 1 0 0,0 0-1 0 0,0-1 1 0 0,0 1-1 0 0,-1-2 1 0 0,1 1-1 0 0,0-1 1 0 0,-5 0-35 0 0,12-1-17 0 0,0 1 1 0 0,0 0 0 0 0,-1 0-1 0 0,1 0 1 0 0,0-1-1 0 0,0 1 1 0 0,0 0-1 0 0,0-1 1 0 0,0 1 0 0 0,0-1-1 0 0,0 0 1 0 0,0 1-1 0 0,0-1 1 0 0,0 0 0 0 0,0 1-1 0 0,1-1 1 0 0,-1 0-1 0 0,0 0 1 0 0,0 0-1 0 0,1 0 1 0 0,-1 0 0 0 0,0 0-1 0 0,1 0 1 0 0,-1 0-1 0 0,1 0 1 0 0,0 0 0 0 0,-1 0-1 0 0,1 0 1 0 0,0 0-1 0 0,-1 0 1 0 0,1 0-1 0 0,0-1 17 0 0,2-11-3087 0 0,8 3-3693 0 0,-6 6-5740 0 0</inkml:trace>
  <inkml:trace contextRef="#ctx0" brushRef="#br0" timeOffset="167584.372">19706 181 2641 0 0,'0'0'1288'0'0,"0"0"-107"0"0,0 0 118 0 0,0 0 322 0 0,0 0 231 0 0,0 0-9 0 0,0 0-138 0 0,0 0-237 0 0,0 0-209 0 0,0 0-176 0 0,0 0-122 0 0,0 0-71 0 0,0 0-50 0 0,-5 0-20 0 0,-16 0 738 0 0,21 0-834 0 0,0 0-35 0 0,0 0-58 0 0,0 0-68 0 0,0 0-59 0 0,0 0-52 0 0,0 0-38 0 0,0 0-37 0 0,0 0-13 0 0,0 0-46 0 0,24-1 1230 0 0,64-29-540 0 0,32-47-508 0 0,-101 62-433 0 0,-32 28 261 0 0,2 7-314 0 0,1 1 0 0 0,1 0 0 0 0,1 0 0 0 0,1 1 0 0 0,0 0-1 0 0,2 0 1 0 0,1 0 0 0 0,0 1 0 0 0,2-1 0 0 0,0 15-14 0 0,-1-11 24 0 0,-2 389 88 0 0,5-402-113 0 0,-2 0 0 0 0,1-1 0 0 0,-2 0 1 0 0,0 1-1 0 0,0-1 0 0 0,-1 0 0 0 0,0 0 0 0 0,-1-1 1 0 0,-1 1-1 0 0,0-1 0 0 0,0-1 0 0 0,-1 1 1 0 0,-1-1-1 0 0,1 0 0 0 0,-2 0 0 0 0,1-1 1 0 0,-1 0-1 0 0,-1-1 0 0 0,-8 6 1 0 0,16-12-17 0 0,1-1 1 0 0,-1 0-1 0 0,0 0 0 0 0,0 0 1 0 0,0 0-1 0 0,0 0 0 0 0,0-1 1 0 0,0 1-1 0 0,-1-1 0 0 0,1 1 1 0 0,0-1-1 0 0,0 0 0 0 0,0 1 1 0 0,0-1-1 0 0,-1 0 0 0 0,1-1 1 0 0,0 1-1 0 0,0 0 0 0 0,0-1 1 0 0,0 1-1 0 0,0-1 0 0 0,0 1 1 0 0,0-1-1 0 0,0 0 0 0 0,0 0 1 0 0,0 0-1 0 0,0 0 0 0 0,0-1 1 0 0,0 1-1 0 0,1 0 0 0 0,-1-1 1 0 0,0 1-1 0 0,1-1 0 0 0,-1 1 1 0 0,1-1-1 0 0,0 0 0 0 0,0 0 1 0 0,-1 0-1 0 0,1 1 0 0 0,0-1 1 0 0,1 0-1 0 0,-1 0 0 0 0,0 0 1 0 0,1-1-1 0 0,-1 1 0 0 0,0-2 17 0 0,-9-151-1840 0 0,10 138 1584 0 0,4-16-484 0 0,0 1 1 0 0,3 0-1 0 0,0 0 1 0 0,2 1-1 0 0,2 0 1 0 0,8-16 739 0 0,-15 34-129 0 0,19-1 2430 0 0,120 3 1076 0 0,-21-29-2366 0 0,-60 17-691 0 0,-54 38-606 0 0,-18 3-1233 0 0,8-15-3044 0 0,1-2-4292 0 0,1-1 8819 0 0,0 0-11972 0 0</inkml:trace>
  <inkml:trace contextRef="#ctx0" brushRef="#br0" timeOffset="168166.797">20195 549 15315 0 0,'0'0'1803'0'0,"0"0"-330"0"0,0 0-48 0 0,0 0-44 0 0,0 0-207 0 0,0 0-252 0 0,0 0-263 0 0,0 0-182 0 0,0 0-105 0 0,0 0-65 0 0,0 0-31 0 0,0 0-56 0 0,-6 26-21 0 0,-18 82-18 0 0,14-47 234 0 0,9-29 779 0 0,0-37 631 0 0,1-5-1698 0 0,-3-9-48 0 0,2-1 0 0 0,0 1 0 0 0,2 0 1 0 0,0-1-1 0 0,1 1 0 0 0,1 0 0 0 0,0 0 0 0 0,2 0 0 0 0,0 0 1 0 0,1 1-1 0 0,1 0 0 0 0,1 0 0 0 0,0 0 0 0 0,5-4-79 0 0,-11 17 5 0 0,1-1-1 0 0,0 1 0 0 0,0 0 1 0 0,1 0-1 0 0,0 0 0 0 0,-1 1 1 0 0,2-1-1 0 0,-1 1 1 0 0,0 0-1 0 0,1 0 0 0 0,0 0 1 0 0,0 1-1 0 0,0 0 0 0 0,0 0 1 0 0,1 0-1 0 0,-1 0 0 0 0,1 1 1 0 0,-1 0-1 0 0,1 0 1 0 0,0 1-1 0 0,0 0 0 0 0,3-1-4 0 0,-7 3-3 0 0,0 0 0 0 0,0 0 0 0 0,0 0 0 0 0,0 0 0 0 0,0 0 0 0 0,0 0 0 0 0,-1 1 0 0 0,1-1 0 0 0,0 1 0 0 0,-1-1 0 0 0,0 1 0 0 0,1 0 0 0 0,-1 0 0 0 0,0-1 0 0 0,1 1 0 0 0,-1 0 0 0 0,0 0 0 0 0,-1 0 0 0 0,1 0 0 0 0,0 0 0 0 0,0 0 0 0 0,-1 0 0 0 0,1 1 0 0 0,-1-1 0 0 0,0 0 0 0 0,0 0 0 0 0,0 0 0 0 0,0 2 3 0 0,13 34 52 0 0,29 21-177 0 0,-38-47-1306 0 0,-6-11-3243 0 0,0 0-4262 0 0,2-1-2990 0 0</inkml:trace>
  <inkml:trace contextRef="#ctx0" brushRef="#br0" timeOffset="168414.695">20558 589 16291 0 0,'0'0'1826'0'0,"0"0"-264"0"0,0 0-142 0 0,0 0-160 0 0,0 0-253 0 0,0 0-276 0 0,0 0-253 0 0,0 0-178 0 0,0 0-84 0 0,0 0-62 0 0,0 0-50 0 0,0 0-42 0 0,0 0-30 0 0,10 23-56 0 0,29 69-71 0 0,-28-58-282 0 0,-12-32-3720 0 0,1 2-4176 0 0,0-4-3304 0 0</inkml:trace>
  <inkml:trace contextRef="#ctx0" brushRef="#br0" timeOffset="168575.283">20565 335 19380 0 0,'0'0'1921'0'0,"0"0"-737"0"0,0 0-224 0 0,0 0-176 0 0,0 0-240 0 0,0 0-216 0 0,0 0-264 0 0,0 0-184 0 0,0 0-104 0 0,0 0-128 0 0,0 0-184 0 0,0 0-416 0 0,0 0-824 0 0,0 0-2545 0 0,22 0-8562 0 0</inkml:trace>
  <inkml:trace contextRef="#ctx0" brushRef="#br0" timeOffset="168868.535">20932 457 17380 0 0,'0'0'2471'0'0,"0"0"-856"0"0,0 0-413 0 0,0 0-120 0 0,0 0-157 0 0,0 0-160 0 0,0 0-134 0 0,0 0-120 0 0,0 0-73 0 0,0 0-85 0 0,0 0-68 0 0,0 0-66 0 0,0 0-54 0 0,-24 11-33 0 0,-71 38-36 0 0,60-20 44 0 0,33-26-126 0 0,0 1-1 0 0,1-1 1 0 0,-1 1-1 0 0,0 0 1 0 0,1-1 0 0 0,0 1-1 0 0,0 0 1 0 0,0 0-1 0 0,0 0 1 0 0,1 0-1 0 0,0 0 1 0 0,-1 0 0 0 0,1 0-1 0 0,1 0 1 0 0,-1 0-1 0 0,1 0 1 0 0,-1 0-1 0 0,1 0 1 0 0,0 0 0 0 0,0-1-1 0 0,1 1 1 0 0,-1 0-1 0 0,1-1 1 0 0,0 1-1 0 0,0-1 1 0 0,0 1 0 0 0,1-1-1 0 0,-1 0 1 0 0,1 0-1 0 0,-1 0 1 0 0,1 0-1 0 0,0 0 1 0 0,0-1 0 0 0,1 1-1 0 0,-1-1 1 0 0,0 0-1 0 0,1 0 1 0 0,-1 0 0 0 0,1 0-14 0 0,5 1 48 0 0,0 0 0 0 0,1-1 0 0 0,-1 0 0 0 0,0-1 0 0 0,1 1 0 0 0,-1-2 0 0 0,1 1 0 0 0,-1-1 0 0 0,1-1 0 0 0,-1 0 0 0 0,1 0-48 0 0,23-19-558 0 0,-20 7-4140 0 0,-6 6-846 0 0,-3 3-3978 0 0</inkml:trace>
  <inkml:trace contextRef="#ctx0" brushRef="#br0" timeOffset="169265.285">21337 85 13835 0 0,'0'0'4628'0'0,"0"0"-2388"0"0,0 0-841 0 0,0 0-153 0 0,0 0-186 0 0,0 0-209 0 0,0 0-164 0 0,0 0-118 0 0,0 0-74 0 0,0 0-62 0 0,0 0-35 0 0,0 0-65 0 0,-12 21-46 0 0,-32 70-25 0 0,39-81-179 0 0,1 1 0 0 0,0-1 0 0 0,1 1 0 0 0,0 0 0 0 0,0 1-1 0 0,1-1 1 0 0,1 0 0 0 0,0 1 0 0 0,1-1 0 0 0,0 0 0 0 0,1 9-83 0 0,0 14 143 0 0,16 243 195 0 0,-32-216-356 0 0,10-90-3692 0 0,5-4-952 0 0,0 22-4 0 0,0 0-4016 0 0,0 4 304 0 0</inkml:trace>
  <inkml:trace contextRef="#ctx0" brushRef="#br0" timeOffset="169531.335">21141 435 10434 0 0,'0'0'3384'0'0,"0"0"-697"0"0,0 0-527 0 0,0 0-298 0 0,0 0-279 0 0,0 0-307 0 0,0 0-251 0 0,0 0-181 0 0,0 0-165 0 0,0 0-109 0 0,0 0-76 0 0,0 0-59 0 0,0 0-61 0 0,-2 3-12 0 0,-6 13-33 0 0,44 5 937 0 0,92-18-430 0 0,48-28-801 0 0,-103 21-2876 0 0,-72 8-1714 0 0,-1-3-2746 0 0,0 2-5300 0 0</inkml:trace>
  <inkml:trace contextRef="#ctx0" brushRef="#br0" timeOffset="169767.865">21710 512 24245 0 0,'0'0'1012'0'0,"0"0"-265"0"0,0 0-40 0 0,0 0-7 0 0,0 0-94 0 0,0 0-137 0 0,0 0-176 0 0,0 0-140 0 0,0 0-53 0 0,0 0-64 0 0,0 0-28 0 0,0 0-24 0 0,0 0-67 0 0,0 20-129 0 0,0 46-22 0 0,0-16-4092 0 0,0-50-836 0 0,0 0-6888 0 0</inkml:trace>
  <inkml:trace contextRef="#ctx0" brushRef="#br0" timeOffset="170015.34">21664 332 20388 0 0,'0'0'1881'0'0,"0"0"-681"0"0,0 0-128 0 0,0 0-184 0 0,0 0-271 0 0,0 0-249 0 0,0 0-232 0 0,0 0-176 0 0,0 0-88 0 0,0 0-56 0 0,0 0-112 0 0,0 0-201 0 0,0 0-415 0 0,0 0-568 0 0,15 11-1609 0 0,-10-4-10106 0 0</inkml:trace>
  <inkml:trace contextRef="#ctx0" brushRef="#br0" timeOffset="170270.642">21915 494 19604 0 0,'0'0'1586'0'0,"0"0"-389"0"0,0 0-158 0 0,0 0-161 0 0,0 0-249 0 0,0 0-233 0 0,0 0-172 0 0,0 0-116 0 0,0 0-50 0 0,0 0-7 0 0,0 0-18 0 0,-7 20-17 0 0,-21 63-13 0 0,28-83-3 0 0,-1 1 1 0 0,0 0 0 0 0,1 0-1 0 0,-1 0 1 0 0,1-1 0 0 0,-1 1-1 0 0,1 0 1 0 0,-1 0 0 0 0,1 0 0 0 0,0 0-1 0 0,-1 0 1 0 0,1 0 0 0 0,0 0-1 0 0,0 0 1 0 0,0 0 0 0 0,0 0 0 0 0,0 0-1 0 0,0 0 1 0 0,0 0 0 0 0,0 0-1 0 0,0 0 1 0 0,0 0 0 0 0,1 0 0 0 0,-1 0-1 0 0,0 0 1 0 0,1 0 0 0 0,-1 0-1 0 0,0 0 1 0 0,1 0 0 0 0,0 0-1 0 0,-1-1 1 0 0,1 1 0 0 0,-1 0 0 0 0,1 0-1 0 0,0-1 1 0 0,-1 1 0 0 0,1 0-1 0 0,0-1 1 0 0,0 1 0 0 0,0 0 0 0 0,0-1-1 0 0,0 1 1 0 0,-1-1 0 0 0,1 0-1 0 0,0 1 1 0 0,0-1 0 0 0,0 0 0 0 0,0 1-1 0 0,0-1 1 0 0,0 0 0 0 0,1 0-1 0 0,4 1 14 0 0,2 1 88 0 0,0-1 1 0 0,0 0-1 0 0,0 0 0 0 0,0-1 0 0 0,0 0 1 0 0,1 0-1 0 0,-1-1 0 0 0,0 0 0 0 0,0 0 0 0 0,0-1 1 0 0,0 0-1 0 0,-1 0 0 0 0,1-1 0 0 0,0 0 1 0 0,-1-1-1 0 0,0 1 0 0 0,0-1 0 0 0,0-1 1 0 0,0 1-1 0 0,-1-1 0 0 0,0-1 0 0 0,0 1 0 0 0,0-1 1 0 0,0 0-1 0 0,-1 0 0 0 0,0-1 0 0 0,0 1 1 0 0,-1-1-1 0 0,2-5-102 0 0,-4 10 35 0 0,0-1 1 0 0,0 0 0 0 0,-1-1-1 0 0,0 1 1 0 0,1 0 0 0 0,-1 0-1 0 0,0 0 1 0 0,-1-1-1 0 0,1 1 1 0 0,-1-1 0 0 0,1 1-1 0 0,-1 0 1 0 0,0-1 0 0 0,0 1-1 0 0,-1-1 1 0 0,1 1-1 0 0,-1 0 1 0 0,1-1 0 0 0,-1 1-1 0 0,0 0 1 0 0,0-1 0 0 0,-1 1-1 0 0,1 0 1 0 0,-1 0-1 0 0,1 0 1 0 0,-1 0 0 0 0,0 1-1 0 0,0-1 1 0 0,0 0 0 0 0,-1 1-1 0 0,1-1 1 0 0,-1 1-1 0 0,1 0 1 0 0,-1 0 0 0 0,-2-1-36 0 0,0 0-75 0 0,-1 1 1 0 0,0 0 0 0 0,1 1-1 0 0,-1-1 1 0 0,0 1-1 0 0,0 0 1 0 0,0 1 0 0 0,0 0-1 0 0,0 0 1 0 0,0 0-1 0 0,-1 0 1 0 0,1 1 0 0 0,1 0-1 0 0,-4 1 75 0 0,-20 8-3501 0 0,1 5-4582 0 0,20-11-4166 0 0</inkml:trace>
  <inkml:trace contextRef="#ctx0" brushRef="#br0" timeOffset="170653.071">22235 593 17092 0 0,'0'0'2113'0'0,"0"0"-368"0"0,0 0-213 0 0,0 0-205 0 0,0 0-252 0 0,0 0-242 0 0,0 0-198 0 0,0 0-160 0 0,0 0-88 0 0,0 0-87 0 0,0 0-72 0 0,0 0-53 0 0,0 0-53 0 0,11-22-38 0 0,34-68-20 0 0,-17 58-44 0 0,-24 32-89 0 0,0 41-419 0 0,-4-23 408 0 0,-1-16 89 0 0,0 1 0 0 0,0 0 0 0 0,0-1 0 0 0,0 1 0 0 0,1 0 0 0 0,0 0 1 0 0,-1-1-1 0 0,1 1 0 0 0,0 0 0 0 0,1 0 0 0 0,-1-1 0 0 0,0 1 0 0 0,1 0 0 0 0,-1 0 0 0 0,1-1 0 0 0,0 1 0 0 0,0 0 0 0 0,0-1 0 0 0,0 1 0 0 0,0-1 0 0 0,1 1 0 0 0,-1-1 0 0 0,1 0 0 0 0,0 0 0 0 0,-1 0 0 0 0,1 0 0 0 0,0 0 0 0 0,0 0 0 0 0,0 0 0 0 0,1 0 1 0 0,-1-1-1 0 0,0 1 0 0 0,1-1 0 0 0,-1 0 0 0 0,1 1 0 0 0,-1-1 0 0 0,1 0 0 0 0,0-1 0 0 0,-1 1 0 0 0,1 0 0 0 0,0-1 0 0 0,1 1-9 0 0,2-3 75 0 0,0 0-1 0 0,0 0 1 0 0,0 0-1 0 0,-1 0 1 0 0,1-1-1 0 0,0 0 1 0 0,-1 0-1 0 0,0-1 1 0 0,0 0-1 0 0,0 0 1 0 0,0 0-1 0 0,-1 0 1 0 0,1-1 0 0 0,-1 1-1 0 0,0-1 1 0 0,0 0-1 0 0,-1 0 1 0 0,0-1-1 0 0,0 1 1 0 0,0-1-1 0 0,0 0 1 0 0,-1 0-1 0 0,0 0 1 0 0,0 0-1 0 0,-1 0 1 0 0,1 0 0 0 0,-1 0-1 0 0,0-5-74 0 0,-6 11-4059 0 0,4 0-510 0 0,1 0-7726 0 0</inkml:trace>
  <inkml:trace contextRef="#ctx0" brushRef="#br0" timeOffset="171411.26">22916 435 12643 0 0,'0'0'4970'0'0,"0"0"-2728"0"0,0 0-854 0 0,0 0-85 0 0,0 0-179 0 0,0 0-227 0 0,0 0-229 0 0,0 0-194 0 0,0 0-113 0 0,0 0-89 0 0,0 0-55 0 0,0 0-42 0 0,-32 8-43 0 0,-101 26-31 0 0,81-6 1 0 0,48-21-81 0 0,2-5-17 0 0,0-1 0 0 0,0 1 0 0 0,0 0 0 0 0,0 0 0 0 0,1 0 0 0 0,-1 0 0 0 0,0 0 0 0 0,1 1 0 0 0,-1-1 0 0 0,1 1 0 0 0,0-1 0 0 0,0 1 1 0 0,0-1-1 0 0,0 1 0 0 0,0-1 0 0 0,1 1 0 0 0,-1 0 0 0 0,1-1 0 0 0,0 1 0 0 0,0 0 0 0 0,-1 0 0 0 0,2-1 0 0 0,-1 1 0 0 0,0 0 0 0 0,1-1 0 0 0,-1 1 0 0 0,1 0 0 0 0,0-1 0 0 0,0 1 1 0 0,0-1-1 0 0,0 1 0 0 0,0-1 0 0 0,0 1 0 0 0,1-1 0 0 0,-1 0 0 0 0,1 0 0 0 0,0 0 0 0 0,-1 1 0 0 0,1-2 0 0 0,0 1 0 0 0,0 0 0 0 0,1 0 0 0 0,-1-1 0 0 0,0 1 0 0 0,0-1 0 0 0,1 1-4 0 0,11-2 60 0 0,-1 0 0 0 0,0-1 0 0 0,0 0 0 0 0,1-1 0 0 0,-1-1 0 0 0,0 0 0 0 0,-1 0 0 0 0,1-1 0 0 0,-1-1 0 0 0,1 0-1 0 0,-2-1 1 0 0,1 0 0 0 0,0-1 0 0 0,-1-1 0 0 0,-1 1 0 0 0,1-2 0 0 0,-1 1 0 0 0,0-1 0 0 0,-1-1 0 0 0,0 0-1 0 0,-1 0 1 0 0,0-1 0 0 0,0 0 0 0 0,-1 0-60 0 0,-32 102-849 0 0,25-89 840 0 0,0 0 1 0 0,0 0-1 0 0,0-1 1 0 0,0 1 0 0 0,0 0-1 0 0,1 0 1 0 0,-1 0-1 0 0,1 0 1 0 0,-1 0 0 0 0,1 0-1 0 0,0-1 1 0 0,-1 1-1 0 0,1 0 1 0 0,0 0 0 0 0,0-1-1 0 0,0 1 1 0 0,0-1-1 0 0,1 1 1 0 0,-1-1 0 0 0,0 1-1 0 0,1-1 1 0 0,-1 0 0 0 0,1 1-1 0 0,-1-1 1 0 0,1 0-1 0 0,0 0 1 0 0,-1 0 0 0 0,1-1-1 0 0,0 1 1 0 0,0 0-1 0 0,-1-1 1 0 0,1 1 0 0 0,0-1-1 0 0,0 1 1 0 0,0-1-1 0 0,0 0 1 0 0,0 0 0 0 0,0 0-1 0 0,0 0 1 0 0,0 0-1 0 0,0 0 1 0 0,-1 0 0 0 0,1-1-1 0 0,1 1 9 0 0,8-3 70 0 0,0 0-1 0 0,0 0 0 0 0,-1-1 1 0 0,1 0-1 0 0,-1-1 0 0 0,0 0 1 0 0,0-1-1 0 0,0 0 1 0 0,-1-1-1 0 0,0 1 0 0 0,0-2 1 0 0,-1 1-1 0 0,0-1 0 0 0,0-1 1 0 0,0 1-1 0 0,-2-1 0 0 0,1-1 1 0 0,-1 1-1 0 0,5-10-69 0 0,38-44 267 0 0,-39 53-276 0 0,-1-1 1 0 0,0 0-1 0 0,-1 0 1 0 0,0-1-1 0 0,0 0 1 0 0,-2-1 0 0 0,0 0-1 0 0,0 0 1 0 0,-1 0-1 0 0,0 0 1 0 0,-2-1-1 0 0,1 0 1 0 0,-2 0 0 0 0,0 0-1 0 0,0 0 1 0 0,-1 0-1 0 0,-1 0 1 0 0,-1 0 0 0 0,-1-11 8 0 0,1 20-10 0 0,-1 0 1 0 0,1 1 0 0 0,-1-1-1 0 0,0 0 1 0 0,0 1 0 0 0,-1-1-1 0 0,0 1 1 0 0,1 0 0 0 0,-2 0-1 0 0,1 0 1 0 0,0 0 0 0 0,-1 1-1 0 0,1-1 1 0 0,-1 1 0 0 0,0 0 0 0 0,0 0-1 0 0,0 0 1 0 0,-1 1 0 0 0,1-1-1 0 0,-1 1 1 0 0,1 0 0 0 0,-1 0-1 0 0,0 1 1 0 0,0-1 0 0 0,0 1-1 0 0,0 0 1 0 0,0 1 0 0 0,0-1 0 0 0,0 1-1 0 0,0 0 1 0 0,0 0 0 0 0,0 0-1 0 0,0 1 1 0 0,0 0 0 0 0,0 0-1 0 0,0 0 1 0 0,0 1 0 0 0,1-1-1 0 0,-1 1 1 0 0,0 0 0 0 0,1 1-1 0 0,0-1 1 0 0,-1 1 0 0 0,1 0 0 0 0,0 0-1 0 0,0 0 1 0 0,0 0 0 0 0,1 1-1 0 0,-1-1 1 0 0,1 1 0 0 0,0 0-1 0 0,0 0 1 0 0,0 1 0 0 0,0 0 9 0 0,-3 9 66 0 0,1 1 0 0 0,1 0 0 0 0,0 0-1 0 0,1 0 1 0 0,1 0 0 0 0,0 0 0 0 0,1 1 0 0 0,0-1 0 0 0,1 0 0 0 0,1 1 0 0 0,1-1 0 0 0,0 0 0 0 0,1 0 0 0 0,1 0 0 0 0,0 0 0 0 0,1 0 0 0 0,0-1 0 0 0,1 0 0 0 0,1 0 0 0 0,0 0-1 0 0,1-1 1 0 0,1 0 0 0 0,0-1 0 0 0,0 0 0 0 0,1 0 0 0 0,1-1 0 0 0,9 8-66 0 0,68 54 128 0 0,-88-73-252 0 0,1 0 0 0 0,-1 0 0 0 0,0 0 1 0 0,1 0-1 0 0,-1 0 0 0 0,1 0 0 0 0,-1 0 0 0 0,1 0 0 0 0,-1 0 0 0 0,1 0 0 0 0,-1 0 0 0 0,1 0 0 0 0,-1 0 1 0 0,0 0-1 0 0,1-1 0 0 0,-1 1 0 0 0,1 0 0 0 0,-1 0 0 0 0,0 0 0 0 0,1-1 0 0 0,-1 1 0 0 0,1 0 1 0 0,-1-1-1 0 0,0 1 0 0 0,1 0 0 0 0,-1-1 0 0 0,0 1 0 0 0,0 0 0 0 0,1-1 0 0 0,-1 1 0 0 0,0-1 0 0 0,0 1 1 0 0,0 0-1 0 0,1-1 0 0 0,-1 1 0 0 0,0-1 0 0 0,0 1 0 0 0,0-1 0 0 0,0 1 0 0 0,0-1 0 0 0,0 1 0 0 0,0 0 1 0 0,0-1-1 0 0,0 1 0 0 0,0-1 0 0 0,0 1 0 0 0,0-1 0 0 0,0 1 0 0 0,0-1 0 0 0,-1 1 0 0 0,1 0 1 0 0,0-1-1 0 0,0 1 0 0 0,-1-1 124 0 0,2-4-5132 0 0,0 1-7138 0 0</inkml:trace>
  <inkml:trace contextRef="#ctx0" brushRef="#br0" timeOffset="172256.428">23454 497 2353 0 0,'0'0'3012'0'0,"0"0"-923"0"0,0 0-136 0 0,0 0 97 0 0,0 0-45 0 0,0 0-180 0 0,0 0-275 0 0,0 0-240 0 0,0 0-206 0 0,0 0-188 0 0,0 0-137 0 0,0 0-106 0 0,0 0-55 0 0,4 1-14 0 0,3 0-268 0 0,1 1 42 0 0,-1-1 0 0 0,0 0 0 0 0,1 0 0 0 0,-1-1 0 0 0,1 0 1 0 0,-1 0-1 0 0,1 0 0 0 0,-1-1 0 0 0,1-1 0 0 0,-1 1 0 0 0,0-1 0 0 0,7-2-378 0 0,-7 2 57 0 0,0 0-1 0 0,0 0 1 0 0,0-1 0 0 0,-1 0-1 0 0,1 0 1 0 0,-1-1 0 0 0,1 1 0 0 0,-1-1-1 0 0,0-1 1 0 0,-1 1 0 0 0,1-1-1 0 0,-1 0 1 0 0,0 0 0 0 0,0-1-1 0 0,-1 1 1 0 0,1-1 0 0 0,-1 0 0 0 0,0 0-1 0 0,-1-1 1 0 0,0 1 0 0 0,0-1-1 0 0,0 0 1 0 0,-1 0 0 0 0,0 1 0 0 0,0-2-1 0 0,0 1 1 0 0,-1-2-57 0 0,-3 6-3 0 0,0 0-1 0 0,0 1 1 0 0,0-1 0 0 0,0 1 0 0 0,-1 0-1 0 0,1 0 1 0 0,-1 0 0 0 0,1 0 0 0 0,-1 0 0 0 0,0 1-1 0 0,0-1 1 0 0,0 1 0 0 0,0 0 0 0 0,0 0-1 0 0,0 0 1 0 0,0 0 0 0 0,0 0 0 0 0,-1 0-1 0 0,1 1 1 0 0,0 0 0 0 0,0 0 0 0 0,0 0-1 0 0,-1 0 1 0 0,1 0 0 0 0,0 1 0 0 0,0-1-1 0 0,0 1 1 0 0,-2 0 3 0 0,-4 1-12 0 0,-1 1 1 0 0,1 0-1 0 0,0 0 0 0 0,0 1 0 0 0,1 0 0 0 0,-1 0 1 0 0,1 1-1 0 0,0 0 0 0 0,0 1 0 0 0,0 0 1 0 0,1 0-1 0 0,0 0 0 0 0,0 1 0 0 0,1 0 0 0 0,-1 1 1 0 0,2-1-1 0 0,-1 1 0 0 0,1 1 0 0 0,-3 5 12 0 0,6-10 8 0 0,0 1-1 0 0,0-1 0 0 0,0 0 1 0 0,0 1-1 0 0,1-1 0 0 0,0 1 1 0 0,0 0-1 0 0,0-1 0 0 0,1 1 1 0 0,-1 0-1 0 0,1 0 0 0 0,0-1 1 0 0,1 1-1 0 0,-1 0 0 0 0,1-1 1 0 0,0 1-1 0 0,0 0 0 0 0,0-1 1 0 0,1 1-1 0 0,-1-1 0 0 0,1 0 1 0 0,0 1-1 0 0,1-1 0 0 0,1 2-7 0 0,4 1 35 0 0,0 0-1 0 0,1-1 1 0 0,0 0-1 0 0,1-1 1 0 0,-1 0-1 0 0,1 0 1 0 0,0-1-1 0 0,0 0 1 0 0,0-1-1 0 0,1 0 1 0 0,-1-1-1 0 0,1 0 1 0 0,0 0-1 0 0,0-1 1 0 0,-1-1-1 0 0,1 0 1 0 0,0 0-1 0 0,0-1 1 0 0,-1-1-1 0 0,1 1 1 0 0,0-2-1 0 0,-1 1 1 0 0,6-4-35 0 0,107-45-716 0 0,-80 11-7964 0 0,-38 36-2542 0 0</inkml:trace>
  <inkml:trace contextRef="#ctx0" brushRef="#br0" timeOffset="172736.392">24131 317 14067 0 0,'0'0'2893'0'0,"0"0"-1225"0"0,0 0-385 0 0,0 0-12 0 0,0 0-156 0 0,0 0-246 0 0,0 0-227 0 0,0 0-170 0 0,0 0-91 0 0,0 0-49 0 0,0 0-28 0 0,0 0-25 0 0,-23 0-20 0 0,-71 4 12 0 0,35 10 489 0 0,56-14-726 0 0,1 1 0 0 0,0-1 1 0 0,-1 1-1 0 0,1 0 0 0 0,0-1 1 0 0,0 1-1 0 0,0 0 0 0 0,0 0 1 0 0,-1 1-1 0 0,1-1 0 0 0,1 0 1 0 0,-1 1-1 0 0,0-1 1 0 0,0 1-1 0 0,0-1 0 0 0,1 1 1 0 0,-1 0-1 0 0,1 0 0 0 0,-1 0 1 0 0,1-1-1 0 0,0 1 0 0 0,0 1 1 0 0,0-1-1 0 0,0 0 0 0 0,0 0 1 0 0,0 0-1 0 0,1 1 0 0 0,-1-1 1 0 0,1 0-1 0 0,0 0 0 0 0,-1 1 1 0 0,1-1-1 0 0,0 1 0 0 0,0-1 1 0 0,0 0-1 0 0,1 2-34 0 0,42 37 185 0 0,21 2 501 0 0,-62-41-645 0 0,-1 0 1 0 0,0 0-1 0 0,0 0 0 0 0,1 0 1 0 0,-1 0-1 0 0,0 0 1 0 0,-1 0-1 0 0,1 1 0 0 0,0-1 1 0 0,-1 0-1 0 0,1 0 1 0 0,-1 1-1 0 0,1-1 0 0 0,-1 0 1 0 0,0 1-1 0 0,0-1 1 0 0,0 0-1 0 0,-1 1 0 0 0,1-1 1 0 0,0 0-1 0 0,-1 0 1 0 0,0 1-1 0 0,1-1 0 0 0,-1 0 1 0 0,0 0-1 0 0,0 0-41 0 0,-7 6 12 0 0,-1-1 1 0 0,0 0-1 0 0,0-1 0 0 0,-1 0 0 0 0,1 0 0 0 0,-1-1 1 0 0,-1-1-1 0 0,1 0 0 0 0,-1 0 0 0 0,1-1 1 0 0,-1 0-1 0 0,-2 0-12 0 0,-19 1-2233 0 0,33-22-4261 0 0,12 4-4395 0 0,-9 10 309 0 0</inkml:trace>
  <inkml:trace contextRef="#ctx0" brushRef="#br0" timeOffset="173322.352">24293 265 12667 0 0,'0'0'2223'0'0,"0"0"-365"0"0,0 0-147 0 0,0 0-150 0 0,0 0-230 0 0,0 0-256 0 0,0 0-204 0 0,0 0-132 0 0,0 0-96 0 0,0 0-49 0 0,0 0-29 0 0,0 0-55 0 0,0 0-86 0 0,-12 8-69 0 0,-35 22-81 0 0,16 10 638 0 0,31 10-36 0 0,29-9 197 0 0,9 0-330 0 0,26 17-85 0 0,-63-57-647 0 0,1 0 0 0 0,-1 0 0 0 0,1 0 1 0 0,-1 0-1 0 0,0 0 0 0 0,1 1 0 0 0,-1-1 0 0 0,0 0 1 0 0,0 1-1 0 0,0-1 0 0 0,0 0 0 0 0,0 1 0 0 0,0-1 1 0 0,0 1-1 0 0,-1 0 0 0 0,1-1 0 0 0,-1 1 0 0 0,1 0 1 0 0,-1-1-1 0 0,1 1 0 0 0,-1 0 0 0 0,0-1 0 0 0,0 1 0 0 0,0 0 1 0 0,0 0-1 0 0,0-1 0 0 0,0 1 0 0 0,0 0 0 0 0,-1 0 1 0 0,1-1-1 0 0,-1 1 0 0 0,1 0 0 0 0,-1-1 0 0 0,0 1 1 0 0,1-1-1 0 0,-1 1 0 0 0,0-1 0 0 0,0 1 0 0 0,0-1 1 0 0,0 1-1 0 0,0-1 0 0 0,-1 0 0 0 0,1 0 0 0 0,0 1 1 0 0,-1-1-1 0 0,1 0 0 0 0,0 0 0 0 0,-1 0 0 0 0,1-1 1 0 0,-1 1-1 0 0,0 0 0 0 0,1-1 0 0 0,-1 1-11 0 0,-15 5 23 0 0,0-1 0 0 0,0 0 0 0 0,0-1 0 0 0,0-1 0 0 0,-1-1 0 0 0,0-1 0 0 0,1 0 0 0 0,-18-2-23 0 0,-9-21-488 0 0,39 13-3219 0 0,3 0-3672 0 0,2 5-5101 0 0</inkml:trace>
  <inkml:trace contextRef="#ctx0" brushRef="#br0" timeOffset="183406.227">8323 1362 2088 0 0,'0'0'2901'0'0,"0"0"-582"0"0,0 0-89 0 0,0 0 71 0 0,0 0-49 0 0,0 0-270 0 0,0 0-429 0 0,0 0-443 0 0,0 0-292 0 0,0 0-204 0 0,14 5 3260 0 0,-3-2-3526 0 0,1 1 0 0 0,0-2-1 0 0,0 0 1 0 0,0 0-1 0 0,0-1 1 0 0,0 0-1 0 0,0-1 1 0 0,0-1-1 0 0,0 0 1 0 0,10-2-348 0 0,-12 1 59 0 0,1 0 0 0 0,0-1 0 0 0,-1 0 0 0 0,1 0 0 0 0,-1-1 0 0 0,0-1 0 0 0,0 0 0 0 0,-1 0 0 0 0,1-1 0 0 0,-1 0 0 0 0,-1-1 0 0 0,1 0 0 0 0,-1 0 0 0 0,0-1 1 0 0,-1 0-1 0 0,1 0 0 0 0,-2-1 0 0 0,1 0 0 0 0,-1 0 0 0 0,-1 0 0 0 0,1-1 0 0 0,0-3-59 0 0,-5 9-3 0 0,0 0 0 0 0,-1 0 0 0 0,1 0 0 0 0,-1 0 1 0 0,0 0-1 0 0,0-1 0 0 0,0 1 0 0 0,-1 0 0 0 0,1 0 0 0 0,-1 0 0 0 0,0 0 1 0 0,0 0-1 0 0,0 0 0 0 0,-1 0 0 0 0,0 0 0 0 0,1 0 0 0 0,-1 1 0 0 0,-1-1 1 0 0,1 0-1 0 0,0 1 0 0 0,-1 0 0 0 0,0 0 0 0 0,0 0 0 0 0,0 0 0 0 0,0 0 1 0 0,0 0-1 0 0,0 1 0 0 0,-1 0 0 0 0,1-1 0 0 0,-1 1 0 0 0,0 0 0 0 0,0 1 1 0 0,1-1-1 0 0,-1 1 0 0 0,0 0 0 0 0,0 0 0 0 0,0 0 0 0 0,-1 0 0 0 0,1 1 1 0 0,0-1-1 0 0,0 1 0 0 0,-2 0 3 0 0,-4-1-2 0 0,0 1 0 0 0,0-1 0 0 0,-1 2-1 0 0,1-1 1 0 0,0 1 0 0 0,0 1 0 0 0,0 0 0 0 0,0 1 0 0 0,0-1 0 0 0,0 2 0 0 0,1-1 0 0 0,-1 2 0 0 0,1-1 0 0 0,0 1-1 0 0,0 0 1 0 0,1 1 0 0 0,-1 0 0 0 0,1 1 0 0 0,1-1 0 0 0,-1 2 0 0 0,1-1 0 0 0,0 1 0 0 0,0 1 2 0 0,4-1 40 0 0,1-1 1 0 0,0 1-1 0 0,1-1 1 0 0,0 1-1 0 0,0-1 1 0 0,0 1-1 0 0,1 0 1 0 0,0 0-1 0 0,1-1 1 0 0,-1 1-1 0 0,3 5-40 0 0,2 2 94 0 0,0-1 0 0 0,2 1 0 0 0,0-1 0 0 0,0-1 0 0 0,1 1 0 0 0,1-1 0 0 0,0-1 0 0 0,1 0 0 0 0,1 0 0 0 0,-1 0 0 0 0,2-2 0 0 0,0 1 0 0 0,0-2 1 0 0,0 1-96 0 0,-3-5 54 0 0,0 0-1 0 0,1-1 0 0 0,-1 0 1 0 0,1-1-1 0 0,0 1 0 0 0,0-2 1 0 0,0 0-1 0 0,0 0 0 0 0,0 0 1 0 0,0-1-1 0 0,0-1 0 0 0,1 0 1 0 0,-1 0-1 0 0,0-1 0 0 0,2-1-52 0 0,20 1 62 0 0,-6-6-8711 0 0,-20 7 3149 0 0,-1 0-6319 0 0</inkml:trace>
  <inkml:trace contextRef="#ctx0" brushRef="#br0" timeOffset="183842.245">9292 1123 8946 0 0,'0'0'4756'0'0,"0"0"-2056"0"0,0 0-849 0 0,0 0-230 0 0,0 0-172 0 0,0 0-203 0 0,0 0-245 0 0,0 0-214 0 0,0 0-184 0 0,0 0-123 0 0,0 0-53 0 0,0 0-44 0 0,0 0 6 0 0,-9 5 4 0 0,-56 50 1050 0 0,-31 94-501 0 0,7-8-721 0 0,57-100-395 0 0,30-53-4701 0 0,11-57-2504 0 0,2 25-2971 0 0,-7 32 3490 0 0</inkml:trace>
  <inkml:trace contextRef="#ctx0" brushRef="#br0" timeOffset="184175.576">9036 1171 1832 0 0,'0'0'2872'0'0,"0"0"-260"0"0,0 0-209 0 0,0 0-199 0 0,0 0-188 0 0,0 0-156 0 0,0 0-167 0 0,0 0-185 0 0,0 0-170 0 0,0 0-166 0 0,0 0-169 0 0,0 0-130 0 0,0 0-114 0 0,-4-4-109 0 0,-11-14-80 0 0,12 14-87 0 0,3 4-81 0 0,0 0-72 0 0,0 0-56 0 0,0 0-50 0 0,0 0-43 0 0,18 8 813 0 0,-4 0-863 0 0,0 0 0 0 0,0 1 0 0 0,-1 1 0 0 0,-1 0 0 0 0,0 1 0 0 0,0 0 0 0 0,-1 1 1 0 0,0 0-1 0 0,-1 1 0 0 0,-1 0 0 0 0,0 0 0 0 0,-1 1 0 0 0,3 7-131 0 0,26 122 107 0 0,-24-113-2352 0 0,11-55-1850 0 0,-11 13-1490 0 0,-6 5-3768 0 0</inkml:trace>
  <inkml:trace contextRef="#ctx0" brushRef="#br0" timeOffset="184558.281">9674 1138 7170 0 0,'0'0'2971'0'0,"0"0"-779"0"0,0 0-269 0 0,0 0-13 0 0,0 0-73 0 0,0 0-173 0 0,0 0-319 0 0,0 0-347 0 0,0 0-226 0 0,0 0-141 0 0,0 0-94 0 0,0 0-46 0 0,-3-8-33 0 0,-12-24-56 0 0,14 31-363 0 0,0 0-1 0 0,0 0 1 0 0,0 0-1 0 0,0 0 1 0 0,-1 1-1 0 0,1-1 1 0 0,0 0-1 0 0,0 1 1 0 0,-1-1-1 0 0,1 1 1 0 0,-1-1-1 0 0,1 1 1 0 0,0 0-1 0 0,-1-1 0 0 0,1 1 1 0 0,-1 0-1 0 0,1 0 1 0 0,-1 0-1 0 0,1 0 1 0 0,-1 1-1 0 0,1-1 1 0 0,0 0-1 0 0,-1 0 1 0 0,1 1-1 0 0,-1-1 1 0 0,1 1-1 0 0,0-1 1 0 0,-1 1-1 0 0,1 0-38 0 0,-2 0 87 0 0,-8 4-3 0 0,0 1 1 0 0,0 0-1 0 0,0 1 0 0 0,1 0 0 0 0,-1 1 0 0 0,2 0 0 0 0,-1 1 0 0 0,1 0 1 0 0,1 0-1 0 0,0 1 0 0 0,0 0 0 0 0,1 0 0 0 0,0 1 0 0 0,0 0 0 0 0,2 0 1 0 0,-1 1-1 0 0,1-1 0 0 0,1 1 0 0 0,0 0 0 0 0,1 1 0 0 0,0-1 0 0 0,0 10-84 0 0,1-18 14 0 0,1 0 0 0 0,1-1 0 0 0,-1 1 0 0 0,0 0 0 0 0,1 0 0 0 0,0 0 0 0 0,0 0-1 0 0,0 0 1 0 0,1 0 0 0 0,-1 0 0 0 0,1 0 0 0 0,0-1 0 0 0,0 1 0 0 0,0 0 0 0 0,0 0 0 0 0,1-1-1 0 0,0 1 1 0 0,-1-1 0 0 0,1 1 0 0 0,1-1 0 0 0,-1 0 0 0 0,0 0 0 0 0,1 0 0 0 0,-1 0 0 0 0,1 0-1 0 0,0 0 1 0 0,0-1 0 0 0,0 0 0 0 0,1 1 0 0 0,-1-1 0 0 0,0 0 0 0 0,1 0 0 0 0,-1-1 0 0 0,1 1-1 0 0,0-1 1 0 0,0 0 0 0 0,-1 0 0 0 0,1 0 0 0 0,0 0 0 0 0,0-1 0 0 0,0 0-14 0 0,80-18-202 0 0,-35-15-3122 0 0,-43 27 1973 0 0,5-3-2149 0 0,-5 2-3217 0 0,-2 3-5154 0 0</inkml:trace>
  <inkml:trace contextRef="#ctx0" brushRef="#br0" timeOffset="185542.365">9794 1418 8938 0 0,'0'0'4158'0'0,"0"0"-1979"0"0,0 0-660 0 0,0 0 19 0 0,0 0 29 0 0,0 0-111 0 0,0 0-257 0 0,0 0-245 0 0,0 0-159 0 0,0 0-97 0 0,0 0-74 0 0,0 0-70 0 0,0 0-67 0 0,27 0-71 0 0,83-2-65 0 0,-50-14 211 0 0,-51 11-487 0 0,-1-1 1 0 0,1 0-1 0 0,-1 0 0 0 0,0-1 0 0 0,0 0 0 0 0,0-1 0 0 0,-1 1 0 0 0,0-1 0 0 0,-1-1 1 0 0,0 1-1 0 0,0-1 0 0 0,-1 0 0 0 0,0-1 0 0 0,-1 1 0 0 0,2-6-75 0 0,-5 14-1 0 0,0-1-1 0 0,-1 1 0 0 0,1-1 1 0 0,-1 1-1 0 0,1-1 0 0 0,-1 1 1 0 0,0-1-1 0 0,1 1 0 0 0,-1-1 1 0 0,0 0-1 0 0,0 1 0 0 0,0-1 1 0 0,0 1-1 0 0,-1-1 1 0 0,1 1-1 0 0,0-1 0 0 0,-1 0 1 0 0,1 1-1 0 0,-1 0 0 0 0,1-1 1 0 0,-1 1-1 0 0,0-1 0 0 0,0 1 1 0 0,1 0-1 0 0,-1-1 0 0 0,0 1 1 0 0,0 0-1 0 0,0 0 1 0 0,0 0-1 0 0,-1-1 0 0 0,1 1 1 0 0,0 0-1 0 0,0 1 0 0 0,-1-1 1 0 0,1 0-1 0 0,0 0 0 0 0,-1 1 1 0 0,1-1-1 0 0,-1 0 0 0 0,1 1 1 0 0,-1 0-1 0 0,1-1 1 0 0,-1 1-1 0 0,1 0 0 0 0,-1 0 1 0 0,0-1-1 0 0,1 1 0 0 0,-1 1 1 0 0,1-1-1 0 0,-1 0 0 0 0,0 0 2 0 0,-81 20-228 0 0,73-15 221 0 0,1 0 0 0 0,0 1 0 0 0,1 0 0 0 0,0 0 0 0 0,0 0 0 0 0,0 1 0 0 0,0 1 0 0 0,1-1 0 0 0,1 1 0 0 0,-1 0 0 0 0,1 1-1 0 0,1-1 1 0 0,-1 1 0 0 0,1 1 0 0 0,1-1 0 0 0,0 1 0 0 0,0-1 0 0 0,1 1 0 0 0,0 0 0 0 0,1 0 0 0 0,0 0 0 0 0,0 1 0 0 0,1-1 0 0 0,1 5 7 0 0,0-12 1 0 0,0 1 0 0 0,0-1 0 0 0,1 1 0 0 0,-1-1 0 0 0,1 1 0 0 0,0-1 0 0 0,0 1 0 0 0,0-1 0 0 0,1 1 0 0 0,-1-1 0 0 0,1 0 0 0 0,0 0 1 0 0,0 0-1 0 0,0 0 0 0 0,0 0 0 0 0,0 0 0 0 0,0-1 0 0 0,1 1 0 0 0,0-1 0 0 0,-1 1 0 0 0,1-1 0 0 0,0 0 0 0 0,0 0 0 0 0,0 0 0 0 0,0-1 0 0 0,1 1 0 0 0,-1-1 0 0 0,0 0 0 0 0,3 1-1 0 0,23 5 6 0 0,0-1 0 0 0,0-1 0 0 0,0-2 0 0 0,1-1 0 0 0,-1-1 0 0 0,3-2-6 0 0,-24 1-195 0 0,1-1-1 0 0,-1 0 1 0 0,0 0-1 0 0,0-1 0 0 0,1 0 1 0 0,-1 0-1 0 0,-1-1 0 0 0,1 0 1 0 0,0-1-1 0 0,-1 1 0 0 0,1-1 1 0 0,-1-1-1 0 0,0 1 0 0 0,-1-1 1 0 0,1-1-1 0 0,-1 1 0 0 0,0-1 1 0 0,0 0-1 0 0,-1 0 0 0 0,1-1 1 0 0,-2 0-1 0 0,1 0 0 0 0,-1 0 1 0 0,4-7 195 0 0,6-14-1340 0 0,17-35-5625 0 0,-11-4-4689 0 0,-17 57 7947 0 0,2-1 11272 0 0,-1 13 3616 0 0,-3 10-8459 0 0,5 61 1469 0 0,19 35-2393 0 0,-2-9-1100 0 0,-11 139 197 0 0,-12-237-771 0 0,0-1-11 0 0,-10-7 520 0 0,7-1-599 0 0,1 0 0 0 0,0 0 0 0 0,0 0 0 0 0,1 1-1 0 0,0-2 1 0 0,0 1 0 0 0,1 0 0 0 0,0 0 0 0 0,1 0-1 0 0,-1 0 1 0 0,2 0 0 0 0,-1 0-34 0 0,5-17-6 0 0,1 0 1 0 0,1 1 0 0 0,1 0-1 0 0,0 0 1 0 0,2 1 0 0 0,11-16 5 0 0,-19 33-7 0 0,4-12-9 0 0,1 1 0 0 0,1 1-1 0 0,0 0 1 0 0,1 0 0 0 0,1 1-1 0 0,0 0 1 0 0,1 0 0 0 0,0 2-1 0 0,1-1 1 0 0,1 2 0 0 0,0 0-1 0 0,1 0 1 0 0,0 1-1 0 0,1 1 1 0 0,0 1 0 0 0,6-2 16 0 0,-19 10 0 0 0,0 0 0 0 0,-1 0 0 0 0,1 0 0 0 0,0 1 0 0 0,0-1 0 0 0,0 1 0 0 0,0 0 0 0 0,0 0 0 0 0,0 0 0 0 0,0 1 0 0 0,0-1 0 0 0,0 0 0 0 0,0 1 0 0 0,0 0 0 0 0,0 0 0 0 0,0 0 0 0 0,-1 0 0 0 0,1 0 0 0 0,0 1 0 0 0,-1-1 0 0 0,1 1 0 0 0,-1 0 0 0 0,1-1 0 0 0,-1 1 1 0 0,0 0-1 0 0,0 0 0 0 0,0 1 0 0 0,0-1 0 0 0,0 0 0 0 0,0 1 0 0 0,-1-1 0 0 0,1 1 0 0 0,-1 0 0 0 0,0-1 0 0 0,0 1 0 0 0,0 0 0 0 0,0 0 0 0 0,0 0 0 0 0,0 0 0 0 0,-1-1 0 0 0,1 1 0 0 0,-1 0 0 0 0,0 0 0 0 0,0 0 0 0 0,0 0 0 0 0,-1 0 0 0 0,1 0 0 0 0,0 0 0 0 0,-1 0 0 0 0,0 0 0 0 0,0 4 15 0 0,1 0 1 0 0,-2 0-1 0 0,1 0 0 0 0,-1 0 0 0 0,0 0 1 0 0,-1 0-1 0 0,1 0 0 0 0,-1-1 0 0 0,-1 1 1 0 0,1-1-1 0 0,-1 0 0 0 0,0 0 0 0 0,-1 0 1 0 0,1-1-1 0 0,-1 0 0 0 0,0 0 0 0 0,-1 0 1 0 0,1 0-1 0 0,-1-1 0 0 0,0 1 0 0 0,-6 2-15 0 0,-124 56 135 0 0,74-53-523 0 0,70-32-1486 0 0,25-16-297 0 0,-11 13-674 0 0,-2 1-4031 0 0,-13 15-4917 0 0</inkml:trace>
  <inkml:trace contextRef="#ctx0" brushRef="#br0" timeOffset="185894.125">11129 950 16852 0 0,'0'0'3028'0'0,"0"0"-1309"0"0,0 0-498 0 0,0 0-60 0 0,0 0-53 0 0,0 0-129 0 0,0 0-216 0 0,0 0-179 0 0,0 0-96 0 0,0 0-38 0 0,0 0-8 0 0,0 0-45 0 0,0 11-49 0 0,-2 203 995 0 0,-5 46-1193 0 0,-3-193-1089 0 0,-5-101-2436 0 0,-5-31-1470 0 0,8 21-6440 0 0,8 29 696 0 0</inkml:trace>
  <inkml:trace contextRef="#ctx0" brushRef="#br0" timeOffset="186139.238">10934 1204 10498 0 0,'0'0'2869'0'0,"0"0"-522"0"0,0 0-381 0 0,0 0-235 0 0,0 0-216 0 0,0 0-267 0 0,0 0-273 0 0,0 0-230 0 0,0 0-140 0 0,0 0-63 0 0,0 0 0 0 0,0 0-25 0 0,0 0-18 0 0,7 3-46 0 0,149 16 1089 0 0,30-18-2671 0 0,-160 4-663 0 0,-8 0-5328 0 0,-8-5-5080 0 0</inkml:trace>
  <inkml:trace contextRef="#ctx0" brushRef="#br0" timeOffset="190001.207">11799 1105 0 0 0,'0'0'377'0'0,"0"0"254"0"0,0 0 40 0 0,0 0 20 0 0,0 0 18 0 0,0 0 38 0 0,0 0 48 0 0,-3 4 47 0 0,-11 21 1245 0 0,28-21 5806 0 0,8-4-3966 0 0,-19 0-3593 0 0,13-2 184 0 0,-1-1-1 0 0,1-1 1 0 0,-1 0-1 0 0,0-1 0 0 0,0-1 1 0 0,0 0-1 0 0,-1-1 1 0 0,0 0-1 0 0,0-1 1 0 0,3-3-518 0 0,107-85 1292 0 0,-106 69-768 0 0,-24 34 374 0 0,-5 17-858 0 0,1 1 1 0 0,1 0 0 0 0,1 0-1 0 0,1 1 1 0 0,2 0-1 0 0,0 1 1 0 0,2-1 0 0 0,0 7-41 0 0,0-3 55 0 0,-12 346 482 0 0,15-373-536 0 0,-1 12 12 0 0,-1 1 0 0 0,-1-1 1 0 0,0 0-1 0 0,-1 0 0 0 0,0 0 0 0 0,-1-1 1 0 0,-1 1-1 0 0,-2 2-13 0 0,1-5 8 0 0,0-1-1 0 0,-1-1 1 0 0,0 1 0 0 0,0-1-1 0 0,-1-1 1 0 0,0 1 0 0 0,-1-1 0 0 0,0-1-1 0 0,0 0 1 0 0,-4 2-8 0 0,9-6-25 0 0,0-1 0 0 0,-1 1 0 0 0,1-1 0 0 0,-1 0 0 0 0,0-1 0 0 0,1 1 0 0 0,-1-1 0 0 0,0 0-1 0 0,0-1 1 0 0,-1 1 0 0 0,1-1 0 0 0,0 0 0 0 0,0-1 0 0 0,-1 1 0 0 0,-1-1 25 0 0,5-2-31 0 0,0 0 0 0 0,1 0 0 0 0,-1 1 0 0 0,0-2 0 0 0,1 1 0 0 0,-1 0 0 0 0,1 0 0 0 0,-1-1 0 0 0,1 0 0 0 0,0 1 0 0 0,0-1 0 0 0,0 0 0 0 0,1 0 0 0 0,-1 0 0 0 0,1 0 0 0 0,-1 0 0 0 0,1 0 0 0 0,0 0 0 0 0,0-1 0 0 0,1 1 0 0 0,-1 0 0 0 0,1-1 0 0 0,-1 1 0 0 0,1-1 0 0 0,0 1 0 0 0,0 0 0 0 0,1-1 0 0 0,-1 1 0 0 0,1-3 31 0 0,1-16 5 0 0,1 1 0 0 0,1 0 0 0 0,1 0 0 0 0,0 1 0 0 0,2-1 0 0 0,1 1 0 0 0,0 0 0 0 0,1 1 0 0 0,1 0 0 0 0,1 1 0 0 0,0 0 0 0 0,2 0 0 0 0,0 1 0 0 0,1 1 1 0 0,0 0-1 0 0,2 1 0 0 0,3-2-5 0 0,-5 6 33 0 0,0 1 0 0 0,1 0 0 0 0,0 1 0 0 0,1 1 0 0 0,0 1 0 0 0,0 0 1 0 0,9-2-34 0 0,-2 2-54 0 0,0 0 1 0 0,0 2-1 0 0,1 1 0 0 0,-1 1 1 0 0,1 1-1 0 0,0 1 1 0 0,17 1 53 0 0,-28 8-1531 0 0,-1-1-4408 0 0,-6-7 549 0 0,-4 3-5887 0 0</inkml:trace>
  <inkml:trace contextRef="#ctx0" brushRef="#br0" timeOffset="190306.389">12521 1267 12307 0 0,'0'0'2570'0'0,"0"0"-643"0"0,0 0-322 0 0,0 0-114 0 0,0 0-180 0 0,0 0-241 0 0,0 0-255 0 0,0 0-221 0 0,0 0-155 0 0,0 0-85 0 0,-32 27-64 0 0,-93 84-47 0 0,122-110-231 0 0,1 1-1 0 0,0-1 1 0 0,0 0-1 0 0,0 0 1 0 0,0 1-1 0 0,0 0 1 0 0,0-1-1 0 0,1 1 1 0 0,-1 0-1 0 0,0 0 1 0 0,1 0-1 0 0,-1 0 1 0 0,1 0-1 0 0,0 0 1 0 0,0 0-1 0 0,-1 0 1 0 0,1 0-1 0 0,1 1 1 0 0,-1-1-1 0 0,0 1 1 0 0,1-1-1 0 0,-1 0 1 0 0,1 1-1 0 0,0-1 1 0 0,0 1-1 0 0,-1-1 1 0 0,2 1-12 0 0,0 5 81 0 0,0-3-28 0 0,0 0 0 0 0,1 0 0 0 0,-1 0 0 0 0,1 0 0 0 0,1-1 0 0 0,-1 1 1 0 0,0-1-1 0 0,1 0 0 0 0,0 1 0 0 0,0-1 0 0 0,0 0 0 0 0,1-1 0 0 0,-1 1 0 0 0,1-1 0 0 0,0 1 0 0 0,0-1 0 0 0,0 0 0 0 0,0 0 0 0 0,1-1 0 0 0,-1 1 0 0 0,1-1 0 0 0,0 0 1 0 0,-1 0-1 0 0,1-1 0 0 0,0 0 0 0 0,0 1 0 0 0,0-2 0 0 0,0 1 0 0 0,0 0 0 0 0,0-1 0 0 0,0 0 0 0 0,0 0 0 0 0,1-1 0 0 0,-1 1 0 0 0,0-1 0 0 0,0 0 0 0 0,0-1 0 0 0,4-1-52 0 0,-1 1 47 0 0,-1-1 1 0 0,1 0 0 0 0,-1 0 0 0 0,0-1 0 0 0,1 0 0 0 0,-2 0 0 0 0,1-1 0 0 0,-1 0 0 0 0,1 0 0 0 0,-1-1 0 0 0,-1 1-1 0 0,1-1 1 0 0,-1-1 0 0 0,0 1 0 0 0,0-1 0 0 0,-1 0 0 0 0,0 0 0 0 0,0 0 0 0 0,-1 0 0 0 0,0-1 0 0 0,0 1 0 0 0,0-1 0 0 0,-1 0-1 0 0,0 0 1 0 0,-1 0 0 0 0,0 0 0 0 0,0 0 0 0 0,-1 0 0 0 0,0 0 0 0 0,0 0 0 0 0,-1-2-49 0 0,1 6-69 0 0,-1 0 1 0 0,0 1 0 0 0,0-1-1 0 0,0 0 1 0 0,0 1-1 0 0,0-1 1 0 0,-1 1-1 0 0,1 0 1 0 0,-1-1 0 0 0,0 1-1 0 0,0 0 1 0 0,-1 0-1 0 0,1 0 1 0 0,0 0-1 0 0,-1 1 1 0 0,0-1 0 0 0,1 1-1 0 0,-1-1 1 0 0,0 1-1 0 0,0 0 1 0 0,-1 0-1 0 0,1 0 1 0 0,0 1-1 0 0,-1-1 1 0 0,1 1 0 0 0,-1 0-1 0 0,1 0 1 0 0,-1 0-1 0 0,0 0 1 0 0,1 0-1 0 0,-1 1 1 0 0,-3 0 68 0 0,5 0-177 0 0,-1 1 0 0 0,1 0 0 0 0,0-1 0 0 0,-1 1 0 0 0,1 0 0 0 0,0 0 0 0 0,0 1 0 0 0,0-1-1 0 0,0 0 1 0 0,0 1 0 0 0,0-1 0 0 0,0 1 0 0 0,1 0 0 0 0,-1-1 0 0 0,0 1 0 0 0,1 0 0 0 0,0 0 0 0 0,-1 0 0 0 0,1 0 0 0 0,0 0 0 0 0,0 1 0 0 0,0-1 0 0 0,0 0-1 0 0,0 0 1 0 0,1 1 0 0 0,-1-1 0 0 0,1 1 0 0 0,0-1 0 0 0,-1 0 0 0 0,1 1 0 0 0,0-1 177 0 0,-3 26-5155 0 0,4-5-4548 0 0,0-15 3299 0 0</inkml:trace>
  <inkml:trace contextRef="#ctx0" brushRef="#br0" timeOffset="190563.985">12754 1480 1632 0 0,'0'0'3373'0'0,"0"0"-407"0"0,0 0-167 0 0,0 0-237 0 0,0 0-395 0 0,0 0-402 0 0,0 0-274 0 0,0 0-158 0 0,0 0-88 0 0,0 0-93 0 0,0 0-104 0 0,0 0-136 0 0,0 0-140 0 0,5 9-118 0 0,14 25-85 0 0,-26-44 1270 0 0,5 2-1764 0 0,0-1 0 0 0,0 1 0 0 0,1 0 0 0 0,0-1 0 0 0,1 1-1 0 0,0-1 1 0 0,0 1 0 0 0,1-1 0 0 0,0 1 0 0 0,1-1-1 0 0,0 1 1 0 0,0 0 0 0 0,0 0 0 0 0,1 0 0 0 0,0 0 0 0 0,1 0-1 0 0,0 1 1 0 0,0-1 0 0 0,1 1 0 0 0,-1 0 0 0 0,2 1 0 0 0,-1-1-1 0 0,1 1 1 0 0,0 0 0 0 0,0 0 0 0 0,1 1 0 0 0,-1-1 0 0 0,8-3-76 0 0,78-14-1190 0 0,-60 26-2776 0 0,-1 6-5202 0 0,-24-5-3109 0 0</inkml:trace>
  <inkml:trace contextRef="#ctx0" brushRef="#br0" timeOffset="191590.902">13465 1333 9362 0 0,'0'0'2666'0'0,"0"0"-875"0"0,0 0-379 0 0,0 0 39 0 0,0 0 24 0 0,0 0-139 0 0,0 0-303 0 0,0 0-350 0 0,0 0-269 0 0,0 0-163 0 0,0 0-35 0 0,0 0 33 0 0,1 5 76 0 0,13 288 2959 0 0,-16-280-2406 0 0,-3-18 355 0 0,-3-22-409 0 0,7 12-779 0 0,1 1-1 0 0,0-1 0 0 0,1 0 0 0 0,1 0 1 0 0,0 1-1 0 0,0-1 0 0 0,2 1 0 0 0,0-1 1 0 0,1 1-1 0 0,0 0 0 0 0,1 1 0 0 0,0 0 1 0 0,1-1-1 0 0,1 1-44 0 0,125-167 66 0 0,-60 117 18 0 0,-61 118-303 0 0,-8-29-225 0 0,7 20-3318 0 0,11-33-8381 0 0,-17-13 994 0 0</inkml:trace>
  <inkml:trace contextRef="#ctx0" brushRef="#br0" timeOffset="191924.797">14063 1259 5489 0 0,'0'0'4162'0'0,"0"0"-1454"0"0,0 0-577 0 0,0 0-167 0 0,0 0-242 0 0,0 0-266 0 0,0 0-257 0 0,0 0-224 0 0,0 0-177 0 0,0 0-120 0 0,0 0-106 0 0,0 0-82 0 0,-12 8-42 0 0,-37 24-37 0 0,45-28-339 0 0,0-1 0 0 0,0 1-1 0 0,0 0 1 0 0,1 1 0 0 0,-1-1 0 0 0,1 0 0 0 0,0 1 0 0 0,1 0 0 0 0,-1 0 0 0 0,1 0 0 0 0,0 0 0 0 0,0 0 0 0 0,0 0-1 0 0,0 5-71 0 0,-2 3 114 0 0,0 0-31 0 0,0 0 0 0 0,1 0 0 0 0,1 1-1 0 0,0-1 1 0 0,1 1 0 0 0,0-1 0 0 0,1 1 0 0 0,2 11-83 0 0,-1-21 37 0 0,1 0 1 0 0,-1-1 0 0 0,1 1-1 0 0,0-1 1 0 0,1 1-1 0 0,-1-1 1 0 0,0 0 0 0 0,1 0-1 0 0,0 0 1 0 0,0 0 0 0 0,0 0-1 0 0,0-1 1 0 0,0 1-1 0 0,1-1 1 0 0,-1 0 0 0 0,1 0-1 0 0,-1 0 1 0 0,1 0 0 0 0,0-1-1 0 0,-1 1 1 0 0,1-1-1 0 0,0 0 1 0 0,0 0 0 0 0,0-1-1 0 0,0 1 1 0 0,0-1 0 0 0,0 0-1 0 0,0 0 1 0 0,1 0-1 0 0,-1 0 1 0 0,0-1 0 0 0,0 0-1 0 0,0 0 1 0 0,-1 0-1 0 0,1 0 1 0 0,0 0 0 0 0,0-1-1 0 0,-1 0 1 0 0,1 0 0 0 0,0 0-1 0 0,-1 0 1 0 0,0 0-1 0 0,2-2-37 0 0,6-5 76 0 0,0-1-1 0 0,-1 0 0 0 0,0-1 0 0 0,0 0 0 0 0,-1 0 0 0 0,-1-1 0 0 0,0 0 0 0 0,0-1 0 0 0,-2 0 1 0 0,1 0-1 0 0,2-11-75 0 0,15-95 2 0 0,-24 116-46 0 0,0 0 0 0 0,0 0 0 0 0,-1 0 0 0 0,1 0 1 0 0,-1 0-1 0 0,1 0 0 0 0,-1 1 0 0 0,0-1 0 0 0,0 0 0 0 0,0 0 1 0 0,0 1-1 0 0,-1-1 0 0 0,1 1 0 0 0,-1-1 0 0 0,0 1 0 0 0,1-1 1 0 0,-1 1-1 0 0,0 0 0 0 0,-1 0 0 0 0,1 0 0 0 0,0 0 0 0 0,0 0 1 0 0,-1 1-1 0 0,1-1 0 0 0,-1 1 0 0 0,1-1 0 0 0,-1 1 1 0 0,0 0-1 0 0,0 0 0 0 0,1 0 0 0 0,-1 1 0 0 0,-1-1 44 0 0,1 1-226 0 0,0-1-1 0 0,0 1 0 0 0,0 0 1 0 0,0 1-1 0 0,0-1 0 0 0,0 0 0 0 0,0 1 1 0 0,1 0-1 0 0,-1 0 0 0 0,0 0 1 0 0,0 0-1 0 0,0 0 0 0 0,1 0 1 0 0,-1 1-1 0 0,0-1 0 0 0,1 1 1 0 0,0 0-1 0 0,-1 0 0 0 0,1 0 1 0 0,0 0-1 0 0,-1 1 227 0 0,-10 13-2548 0 0,4-4-3493 0 0,1-1-5566 0 0</inkml:trace>
  <inkml:trace contextRef="#ctx0" brushRef="#br0" timeOffset="192226.691">14293 1381 12291 0 0,'0'0'2984'0'0,"0"0"-713"0"0,0 0-380 0 0,0 0-270 0 0,0 0-270 0 0,0 0-306 0 0,0 0-308 0 0,0 0-232 0 0,0 0-140 0 0,0 0-85 0 0,0 0-14 0 0,0 0 2 0 0,0 0-13 0 0,3 9-31 0 0,11 67 178 0 0,-13-72-358 0 0,0-1-1 0 0,0 1 0 0 0,0 0 1 0 0,1 0-1 0 0,0 0 0 0 0,-1-1 0 0 0,1 1 1 0 0,0-1-1 0 0,0 1 0 0 0,1-1 1 0 0,-1 0-1 0 0,1 0 0 0 0,0 0 0 0 0,0 0 1 0 0,0 0-1 0 0,0 0 0 0 0,0-1 1 0 0,0 0-1 0 0,1 0 0 0 0,-1 0 1 0 0,1 0-1 0 0,0 0 0 0 0,-1-1 0 0 0,1 1 1 0 0,0-1-1 0 0,0 0 0 0 0,0 0 1 0 0,0-1-1 0 0,0 1 0 0 0,3-1-43 0 0,1 1 104 0 0,0 0-1 0 0,0-1 1 0 0,0 0-1 0 0,0 0 1 0 0,0-1 0 0 0,0 0-1 0 0,0-1 1 0 0,0 1-1 0 0,-1-2 1 0 0,1 1 0 0 0,-1-1-1 0 0,1 0 1 0 0,-1 0-1 0 0,0-1 1 0 0,2-2-104 0 0,0-1 63 0 0,1-1 0 0 0,-1 0 0 0 0,-1-1 0 0 0,0 0 0 0 0,0-1 1 0 0,-1 1-1 0 0,0-1 0 0 0,-1-1 0 0 0,0 1 0 0 0,0-1 0 0 0,-1 0 0 0 0,-1-1 0 0 0,3-9-63 0 0,-1-1 57 0 0,-5 19-3736 0 0,-1 2-4088 0 0,0 5-4135 0 0</inkml:trace>
  <inkml:trace contextRef="#ctx0" brushRef="#br0" timeOffset="192933.182">15024 1351 17764 0 0,'0'0'1872'0'0,"0"0"-473"0"0,0 0-233 0 0,0 0-129 0 0,0 0-134 0 0,0 0-144 0 0,0 0-147 0 0,0 0-124 0 0,0 0-86 0 0,0 0-80 0 0,0 0-78 0 0,0 0-13 0 0,0 0-25 0 0,-18-2-14 0 0,-59-7-16 0 0,75 9-164 0 0,-1 0 1 0 0,1-1 0 0 0,-1 1 0 0 0,1 0 0 0 0,-1 0 0 0 0,0 1 0 0 0,1-1 0 0 0,-1 0 0 0 0,1 1-1 0 0,-1 0 1 0 0,1-1 0 0 0,0 1 0 0 0,-1 0 0 0 0,1 0 0 0 0,0 0 0 0 0,-1 1 0 0 0,1-1-1 0 0,0 1 1 0 0,0-1 0 0 0,0 1 0 0 0,0 0 0 0 0,0 0-13 0 0,-7 6 65 0 0,1-2-53 0 0,1 0 0 0 0,0 0 1 0 0,1 0-1 0 0,-1 1 0 0 0,1 0 1 0 0,0 1-1 0 0,1-1 0 0 0,0 1 1 0 0,0 0-1 0 0,1 0 1 0 0,0 1-1 0 0,0-1 0 0 0,1 1 1 0 0,0 0-1 0 0,0 0 0 0 0,1 0 1 0 0,0 0-1 0 0,1 0 0 0 0,0 0 1 0 0,1 1-1 0 0,0-1 0 0 0,0 0 1 0 0,1 5-13 0 0,-1-11 4 0 0,1 0 0 0 0,-1 0 1 0 0,1 0-1 0 0,0 0 0 0 0,0 0 1 0 0,0 0-1 0 0,0-1 0 0 0,0 1 0 0 0,0 0 1 0 0,1-1-1 0 0,0 1 0 0 0,-1 0 1 0 0,1-1-1 0 0,0 0 0 0 0,0 1 1 0 0,0-1-1 0 0,0 0 0 0 0,1 0 1 0 0,-1 0-1 0 0,1-1 0 0 0,-1 1 0 0 0,1-1 1 0 0,0 1-1 0 0,-1-1 0 0 0,1 0 1 0 0,0 0-1 0 0,0 0 0 0 0,0 0 1 0 0,0 0-1 0 0,0-1 0 0 0,0 1 1 0 0,0-1-1 0 0,0 0 0 0 0,2 0-4 0 0,4 0 55 0 0,0-1 0 0 0,0 1 0 0 0,0-2-1 0 0,-1 1 1 0 0,1-2 0 0 0,0 1 0 0 0,-1-1 0 0 0,0 0 0 0 0,1-1-1 0 0,-1 1 1 0 0,2-3-55 0 0,186-127 760 0 0,-143 100-681 0 0,-41 78-127 0 0,5 130 141 0 0,-10 32-25 0 0,-8-193-61 0 0,-1 1 0 0 0,0-1 0 0 0,-1 0 0 0 0,-1-1-1 0 0,0 1 1 0 0,-1-1 0 0 0,0 1 0 0 0,-1-1-1 0 0,-1-1 1 0 0,0 1 0 0 0,-1-1 0 0 0,0-1 0 0 0,0 1-1 0 0,-2-1 1 0 0,1-1 0 0 0,-1 0 0 0 0,-1 0 0 0 0,0-1-1 0 0,0 0 1 0 0,-1-1 0 0 0,0 0 0 0 0,0-1-1 0 0,-5 2-6 0 0,11-6 7 0 0,1-1-1 0 0,-1 1 1 0 0,1-1-1 0 0,-1 0 1 0 0,0-1-1 0 0,0 0 1 0 0,0 0-1 0 0,0 0 1 0 0,0 0-1 0 0,0-1 1 0 0,0 0-1 0 0,0 0 1 0 0,0-1-1 0 0,0 0-6 0 0,-1-46-67 0 0,64-87 39 0 0,181-342-2099 0 0,-211 412-837 0 0,-19 36-6709 0 0,-6 23-2516 0 0</inkml:trace>
  <inkml:trace contextRef="#ctx0" brushRef="#br0" timeOffset="193427.261">15517 987 13339 0 0,'0'0'1486'0'0,"0"0"-236"0"0,0 0-56 0 0,0 0 1 0 0,0 0-36 0 0,0 0-115 0 0,0 0-141 0 0,0 0-116 0 0,0 0-103 0 0,0 0-111 0 0,0 0-89 0 0,0 0-65 0 0,-3 0-39 0 0,1 0-304 0 0,0 1-1 0 0,0-1 0 0 0,0 1 0 0 0,0-1 0 0 0,0 1 0 0 0,0 0 1 0 0,0 0-1 0 0,0 0 0 0 0,0 0 0 0 0,1 0 0 0 0,-1 0 1 0 0,0 0-1 0 0,1 1 0 0 0,-1-1 0 0 0,1 0 0 0 0,-1 1 1 0 0,1 0-1 0 0,0-1 0 0 0,0 1 0 0 0,-1 0 0 0 0,1-1 0 0 0,0 1 1 0 0,1 0-1 0 0,-1 0 0 0 0,0 0 0 0 0,1 0 0 0 0,-1 0 1 0 0,1 0-1 0 0,-1 1-75 0 0,-5 20 210 0 0,2-1 0 0 0,0 1 0 0 0,2 0 0 0 0,0 1 0 0 0,1-1 0 0 0,2 0 1 0 0,0 0-1 0 0,2 1 0 0 0,1 3-210 0 0,6 198 313 0 0,-11-156-213 0 0,1-68-78 0 0,0-1 20 0 0,11-8 250 0 0,89-95-102 0 0,10 37-178 0 0,-109 66-11 0 0,1-1 0 0 0,-1 0 0 0 0,0 1 0 0 0,0-1 0 0 0,0 1 0 0 0,1-1 0 0 0,-1 1 0 0 0,0 0 0 0 0,1-1 1 0 0,-1 1-1 0 0,0 0 0 0 0,0 0 0 0 0,1 0 0 0 0,-1 0 0 0 0,0 0 0 0 0,1 0 0 0 0,-1 0 0 0 0,0 0 0 0 0,1 1 0 0 0,-1-1 0 0 0,0 0 1 0 0,0 1-1 0 0,1-1 0 0 0,-1 1 0 0 0,0 0 0 0 0,0-1 0 0 0,0 1 0 0 0,0 0 0 0 0,0 0 0 0 0,1-1 0 0 0,-2 1 0 0 0,1 0 0 0 0,0 0 1 0 0,0 0-1 0 0,0 0 0 0 0,0 1 0 0 0,-1-1 0 0 0,1 0 0 0 0,0 0 0 0 0,-1 0 0 0 0,1 0 0 0 0,-1 1 0 0 0,1-1 0 0 0,-1 0 0 0 0,0 1 0 0 0,0-1 1 0 0,1 1-2 0 0,1 74 86 0 0,-3-54-69 0 0,1-10-124 0 0,-1-11 47 0 0,0 0 0 0 0,1 1 0 0 0,0-1 0 0 0,-1 1-1 0 0,1-1 1 0 0,0 1 0 0 0,-1-1 0 0 0,1 1 0 0 0,0-1-1 0 0,0 1 1 0 0,0-1 0 0 0,1 1 0 0 0,-1-1-1 0 0,0 1 1 0 0,0-1 0 0 0,1 0 0 0 0,-1 1 0 0 0,1-1-1 0 0,-1 1 1 0 0,1-1 0 0 0,0 0 0 0 0,0 1-1 0 0,-1-1 1 0 0,1 0 0 0 0,0 0 0 0 0,0 0 0 0 0,0 0-1 0 0,0 1 1 0 0,0-2 0 0 0,1 1 0 0 0,-1 0 0 0 0,0 0-1 0 0,0 0 1 0 0,1 0 0 0 0,-1-1 0 0 0,0 1-1 0 0,1 0 1 0 0,0-1 60 0 0,7 0-1817 0 0,-2 0-4286 0 0,-3 0-5874 0 0</inkml:trace>
  <inkml:trace contextRef="#ctx0" brushRef="#br0" timeOffset="210062.251">16285 1399 0 0 0,'0'0'604'0'0,"0"0"760"0"0,0 0 231 0 0,0 0 54 0 0,0 0-1 0 0,0 0-89 0 0,0 0-43 0 0,0 0 11 0 0,0 0-17 0 0,2 3-50 0 0,25 75 4005 0 0,-24 58-3349 0 0,-4-121-1976 0 0,0 7 38 0 0,-1-1-1 0 0,0 1 1 0 0,-2-1 0 0 0,-1 0 0 0 0,0 0 0 0 0,-2 0 0 0 0,0-1 0 0 0,-9 17-178 0 0,16-37 29 0 0,0 1 0 0 0,0-1 0 0 0,-1 0 0 0 0,1 1 0 0 0,0-1 0 0 0,0 0 0 0 0,-1 1 0 0 0,1-1 0 0 0,0 0 0 0 0,-1 1 0 0 0,1-1 0 0 0,0 0 0 0 0,-1 0 0 0 0,1 1 0 0 0,0-1 0 0 0,-1 0 0 0 0,1 0 0 0 0,0 0 0 0 0,-1 1 0 0 0,1-1 0 0 0,-1 0 0 0 0,1 0 0 0 0,0 0 0 0 0,-1 0 0 0 0,1 0 0 0 0,-1 0 0 0 0,1 0 0 0 0,-1 0 0 0 0,1 0 0 0 0,0 0 0 0 0,-1 0 0 0 0,1 0 0 0 0,-1 0 0 0 0,1 0 0 0 0,-1 0 0 0 0,1-1 0 0 0,0 1 0 0 0,-1 0 0 0 0,1 0 0 0 0,0 0 0 0 0,-1-1 0 0 0,1 1 0 0 0,0 0 0 0 0,-1 0 0 0 0,1-1 0 0 0,0 1 0 0 0,-1 0 0 0 0,1-1 0 0 0,0 1 0 0 0,0 0 0 0 0,-1-1 0 0 0,1 1 0 0 0,0 0 0 0 0,0-1 0 0 0,0 1 0 0 0,0-1 0 0 0,-1 1 0 0 0,1-1 0 0 0,0 1 0 0 0,0 0 0 0 0,0-1 0 0 0,0 1 0 0 0,0-1 0 0 0,0 1 0 0 0,0-1-29 0 0,-10-27 293 0 0,11 5-259 0 0,0-1 0 0 0,2 2 1 0 0,1-1-1 0 0,1 0 1 0 0,1 1-1 0 0,0 0 1 0 0,2 0-1 0 0,1 0 0 0 0,0 1 1 0 0,2 1-1 0 0,10-16-34 0 0,-9 7 12 0 0,1 1 0 0 0,2 1 0 0 0,1 0 0 0 0,1 1 0 0 0,1 1 0 0 0,1 1 0 0 0,1 0 0 0 0,1 1 0 0 0,1 2 0 0 0,1 0 0 0 0,1 1 0 0 0,1 1 0 0 0,1 2 0 0 0,9-4-12 0 0,-34 20 2 0 0,0 0 0 0 0,0 1 0 0 0,0-1 0 0 0,1 1 0 0 0,-1-1 0 0 0,0 1 0 0 0,0 0 0 0 0,1-1 0 0 0,-1 1 0 0 0,0 0 0 0 0,1 0 0 0 0,-1 0 0 0 0,0 0 1 0 0,1 0-1 0 0,-1 0 0 0 0,0 0 0 0 0,1 1 0 0 0,-1-1 0 0 0,0 0 0 0 0,0 1 0 0 0,1-1 0 0 0,-1 1 0 0 0,0-1 0 0 0,0 1 0 0 0,0 0 0 0 0,1-1 0 0 0,-1 1 0 0 0,0 0 0 0 0,0 0 0 0 0,0 0 0 0 0,0 0 0 0 0,-1 0 0 0 0,1 0 0 0 0,0 0 0 0 0,0 0 0 0 0,0 0 0 0 0,-1 0 0 0 0,1 0 0 0 0,-1 1 0 0 0,1-1 0 0 0,-1 0 0 0 0,1 0 0 0 0,-1 1 0 0 0,0 0-2 0 0,7 63 291 0 0,-7-64-281 0 0,-2 16 49 0 0,-1 0 1 0 0,-1 0-1 0 0,-1 0 0 0 0,0 0 1 0 0,-1-1-1 0 0,0 0 1 0 0,-2-1-1 0 0,0 1 0 0 0,-10 13-59 0 0,-81 99 493 0 0,99-126-508 0 0,-1-1 1 0 0,1 0-1 0 0,-1 0 1 0 0,1 1-1 0 0,-1-1 1 0 0,1 0 0 0 0,-1 0-1 0 0,0 0 1 0 0,0 0-1 0 0,1 0 1 0 0,-1 0-1 0 0,0 0 1 0 0,0 0-1 0 0,0 0 1 0 0,0 0 0 0 0,0 0-1 0 0,-1 0 1 0 0,1-1-1 0 0,0 1 1 0 0,0-1-1 0 0,0 1 1 0 0,-1-1-1 0 0,1 1 1 0 0,0-1 0 0 0,0 1-1 0 0,-1-1 1 0 0,1 0-1 0 0,0 0 1 0 0,-1 0-1 0 0,1 0 1 0 0,0 0 0 0 0,-1 0-1 0 0,1 0 1 0 0,0 0-1 0 0,-1-1 1 0 0,1 1-1 0 0,0 0 1 0 0,-1-1-1 0 0,1 1 1 0 0,0-1 0 0 0,0 1-1 0 0,-1-1 1 0 0,1 0-1 0 0,0 1 1 0 0,0-1-1 0 0,0 0 1 0 0,0 0 0 0 0,0 0-1 0 0,0 0 1 0 0,0 0-1 0 0,1 0 1 0 0,-1 0 14 0 0,4-60-3569 0 0,3 41-786 0 0,2-1-4594 0 0,-5 14-1144 0 0</inkml:trace>
  <inkml:trace contextRef="#ctx0" brushRef="#br0" timeOffset="210978.674">17171 1300 8002 0 0,'0'0'1879'0'0,"0"0"-219"0"0,0 0-13 0 0,0 0-9 0 0,0 0-134 0 0,0 0-198 0 0,0 0-225 0 0,0 0-176 0 0,0 0-113 0 0,0 0-111 0 0,0 0-57 0 0,-32 11-66 0 0,-100 36-51 0 0,53-3 482 0 0,64-28-722 0 0,8-10-145 0 0,1-2-84 0 0,1-1-1 0 0,0 1 0 0 0,0 0 1 0 0,1 0-1 0 0,-1 1 0 0 0,1-1 1 0 0,0 1-1 0 0,0 0 1 0 0,1 0-1 0 0,-1 0 0 0 0,1 1 1 0 0,0-1-1 0 0,0 1 0 0 0,1 0 1 0 0,0-1-1 0 0,0 1 0 0 0,0 0 1 0 0,1 1-1 0 0,0-1 0 0 0,0 0 1 0 0,0 0-1 0 0,1 0 0 0 0,0 4-37 0 0,2-7 23 0 0,1-1-1 0 0,-1 0 1 0 0,0 0 0 0 0,1 0-1 0 0,-1 0 1 0 0,1 0-1 0 0,0-1 1 0 0,-1 1-1 0 0,1-1 1 0 0,0 0-1 0 0,0 1 1 0 0,0-1 0 0 0,0-1-1 0 0,0 1 1 0 0,0 0-1 0 0,1-1 1 0 0,-1 1-1 0 0,0-1 1 0 0,0 0-1 0 0,0 0 1 0 0,0-1 0 0 0,1 1-1 0 0,-1-1 1 0 0,3 0-23 0 0,3 1 82 0 0,10-3-12 0 0,-1-1 0 0 0,1 0 0 0 0,-1-2 0 0 0,1 0 0 0 0,-2-1 0 0 0,1-1 0 0 0,-1 0 0 0 0,0-2 0 0 0,-1 0 0 0 0,0 0 0 0 0,0-2 0 0 0,-1 0 0 0 0,-1 0 0 0 0,8-10-70 0 0,16-10 89 0 0,40-37 53 0 0,-77 68-152 0 0,-1 1-8 0 0,0 0-6 0 0,-6 140 80 0 0,6-136-46 0 0,0 1-1 0 0,1-1 1 0 0,-1 1-1 0 0,1-1 0 0 0,0 0 1 0 0,0 1-1 0 0,1-1 0 0 0,-1 0 1 0 0,1 0-1 0 0,0 0 0 0 0,0 0 1 0 0,0 0-1 0 0,1 0 1 0 0,-1 0-1 0 0,1-1 0 0 0,0 1 1 0 0,0-1-1 0 0,0 0 0 0 0,1 0 1 0 0,-1 0-1 0 0,1 0 1 0 0,-1-1-1 0 0,1 1 0 0 0,0-1 1 0 0,0 0-1 0 0,0 0 0 0 0,0-1 1 0 0,0 1-1 0 0,1-1 1 0 0,-1 0-1 0 0,0 0 0 0 0,1 0 1 0 0,-1 0-1 0 0,1-1 0 0 0,-1 0 1 0 0,1 0-1 0 0,-1 0 0 0 0,3-1-9 0 0,4 0 72 0 0,1-2 0 0 0,-1 1 0 0 0,1-2-1 0 0,-1 1 1 0 0,0-2 0 0 0,0 1-1 0 0,-1-1 1 0 0,1-1 0 0 0,-1 0 0 0 0,0-1-1 0 0,-1 0 1 0 0,0 0 0 0 0,6-6-72 0 0,0-2 88 0 0,-2 1 1 0 0,0-2-1 0 0,-1 0 1 0 0,-1 0-1 0 0,0-1 0 0 0,-1-1 1 0 0,-1 1-1 0 0,4-13-88 0 0,-1 7 40 0 0,7-13-6 0 0,-1-2 0 0 0,-1 0 0 0 0,-2-1 0 0 0,-2 0 1 0 0,-2-1-1 0 0,-1-1 0 0 0,-2 1 0 0 0,-2-1 1 0 0,0-29-35 0 0,-6 69 5 0 0,1 0 1 0 0,0 0 0 0 0,-1 0-1 0 0,0 0 1 0 0,1 0 0 0 0,-1-1 0 0 0,0 1-1 0 0,1 0 1 0 0,-1 0 0 0 0,0-1-1 0 0,0 1 1 0 0,0 0 0 0 0,0 0-1 0 0,0-1 1 0 0,-1 1 0 0 0,1 0 0 0 0,0 0-1 0 0,-1-1 1 0 0,1 1 0 0 0,0 0-1 0 0,-1 0 1 0 0,1 0 0 0 0,-1 0 0 0 0,0 0-1 0 0,1 0 1 0 0,-1 0 0 0 0,0 0-1 0 0,0 0 1 0 0,0 0 0 0 0,0 0-1 0 0,1 0 1 0 0,-1 0 0 0 0,0 0 0 0 0,-1 1-1 0 0,1-1 1 0 0,0 0 0 0 0,0 1-1 0 0,0-1 1 0 0,0 1 0 0 0,0 0 0 0 0,-1-1-1 0 0,1 1 1 0 0,0 0 0 0 0,0-1-1 0 0,0 1 1 0 0,-1 0 0 0 0,1 0 0 0 0,0 0-1 0 0,-1 0 1 0 0,1 0 0 0 0,0 1-1 0 0,0-1 1 0 0,0 0 0 0 0,-1 1-1 0 0,1-1 1 0 0,0 0 0 0 0,0 1 0 0 0,0-1-1 0 0,0 1 1 0 0,0 0 0 0 0,-1 0-6 0 0,-8 14 8 0 0,0 0-1 0 0,2 0 1 0 0,0 1 0 0 0,1 0 0 0 0,0 1 0 0 0,1 0 0 0 0,1 0 0 0 0,1 0 0 0 0,0 0 0 0 0,2 1 0 0 0,-1-1 0 0 0,2 1 0 0 0,1 0-1 0 0,0-1 1 0 0,1 1 0 0 0,3 15-8 0 0,48 127 186 0 0,-41-137-171 0 0,-2 1 1 0 0,0 0-1 0 0,-2 1 1 0 0,0-1 0 0 0,-2 1-1 0 0,1 13-15 0 0,-2 10 75 0 0,-4-48-101 0 0,0 0-6 0 0,0 0-1 0 0,-5-73-5064 0 0,5 70 4793 0 0,0-24-3216 0 0,0 9-2103 0 0,0 7-3461 0 0</inkml:trace>
  <inkml:trace contextRef="#ctx0" brushRef="#br0" timeOffset="211234.123">17533 1138 7794 0 0,'0'0'2886'0'0,"0"0"-427"0"0,0 0-237 0 0,0 0-119 0 0,0 0-251 0 0,0 0-374 0 0,0 0-411 0 0,0 0-311 0 0,0 0-244 0 0,0 0-116 0 0,0 0 12 0 0,0 0 20 0 0,0 0 54 0 0,10 2 23 0 0,159 14 1346 0 0,-132-15-2095 0 0,1-2-1 0 0,0-2 0 0 0,-1-1 1 0 0,0-2-1 0 0,25-8 245 0 0,-22-8-3278 0 0,-16 4-4491 0 0,-22 17 6764 0 0,7-4-10262 0 0</inkml:trace>
  <inkml:trace contextRef="#ctx0" brushRef="#br0" timeOffset="214351.145">18356 1226 0 0 0,'0'0'659'0'0,"0"0"517"0"0,0 0 116 0 0,0 0 39 0 0,0 0 82 0 0,0 0 36 0 0,0 0 0 0 0,0 0-14 0 0,0 0-29 0 0,0 0-7 0 0,0 0-18 0 0,4-2-74 0 0,12-5-118 0 0,-12-24 4907 0 0,-6 28-5955 0 0,0 0 1 0 0,0 0-1 0 0,0 0 0 0 0,-1 0 0 0 0,1 1 0 0 0,-1-1 0 0 0,1 1 1 0 0,-1 0-1 0 0,0 0 0 0 0,0 0 0 0 0,0 0 0 0 0,0 0 0 0 0,-1 1 0 0 0,1-1 1 0 0,0 1-1 0 0,-1 0 0 0 0,1 0 0 0 0,0 0 0 0 0,-1 1 0 0 0,1-1 1 0 0,-1 1-1 0 0,0 0 0 0 0,1 0 0 0 0,-1 0 0 0 0,1 0 0 0 0,-1 0 1 0 0,1 1-1 0 0,-1 0 0 0 0,0 0-141 0 0,-1-1 118 0 0,-9 2-24 0 0,1 0 1 0 0,-1 2-1 0 0,1-1 1 0 0,0 2-1 0 0,0-1 1 0 0,0 2 0 0 0,0 0-1 0 0,1 0 1 0 0,0 2-1 0 0,-6 4-94 0 0,3-3 87 0 0,11-6-65 0 0,-1 1 0 0 0,1 0 0 0 0,1 0 0 0 0,-1 0-1 0 0,0 0 1 0 0,1 0 0 0 0,0 1 0 0 0,0 0 0 0 0,0-1 0 0 0,1 1 0 0 0,-1 0-1 0 0,1 0 1 0 0,1 1 0 0 0,-1-1 0 0 0,1 0 0 0 0,-1 1 0 0 0,2-1 0 0 0,-1 1 0 0 0,0-1-1 0 0,1 1 1 0 0,0-1 0 0 0,1 1 0 0 0,-1-1 0 0 0,1 1 0 0 0,0 0-22 0 0,1 1 54 0 0,0 0-1 0 0,1 0 1 0 0,0-1 0 0 0,0 1 0 0 0,0-1 0 0 0,1 0 0 0 0,0 1-1 0 0,0-2 1 0 0,1 1 0 0 0,0 0 0 0 0,-1-1 0 0 0,2 0 0 0 0,-1 0-1 0 0,1-1 1 0 0,0 1 0 0 0,0-1 0 0 0,0 0 0 0 0,0-1 0 0 0,0 0-1 0 0,1 0 1 0 0,0 0 0 0 0,2 0-54 0 0,4 1 81 0 0,-1-1 0 0 0,1-1 0 0 0,0 0 0 0 0,0-1 1 0 0,0 0-1 0 0,0-1 0 0 0,0-1 0 0 0,-1 0 0 0 0,1 0 0 0 0,0-2 0 0 0,0 1 0 0 0,-1-2 0 0 0,1 1 0 0 0,-1-2 1 0 0,0 0-1 0 0,2-1-81 0 0,-12-2-881 0 0,-9 5-3273 0 0,7 3 1434 0 0,0 0-3546 0 0,0 0-6015 0 0</inkml:trace>
  <inkml:trace contextRef="#ctx0" brushRef="#br0" timeOffset="-214164.184">18704 825 8586 0 0,'0'0'1968'0'0,"0"0"-213"0"0,0 0-122 0 0,0 0 3 0 0,0 0-98 0 0,0 0-227 0 0,0 0-278 0 0,0 0-227 0 0,0 0-133 0 0,0 0-93 0 0,0 0-40 0 0,0 0-21 0 0,0 0-41 0 0,-3 7-8 0 0,-9 23-30 0 0,9 25 3860 0 0,-3 368-2119 0 0,-5-243-2101 0 0,11-179-88 0 0,0-1 4 0 0,0 0 22 0 0,0 0 28 0 0,0 0-9 0 0,0 0 6 0 0,42-41 250 0 0,82-69-161 0 0,-51 81-155 0 0,-34 28 69 0 0,-12 50 18 0 0,-21 68 242 0 0,-6-59-188 0 0,0-57-122 0 0,7 0-493 0 0,3 1-1618 0 0,-1-1-4203 0 0,-5-1-6037 0 0</inkml:trace>
  <inkml:trace contextRef="#ctx0" brushRef="#br0" timeOffset="-212504.624">18465 2485 1656 0 0,'0'0'3286'0'0,"0"0"-1172"0"0,0 0-311 0 0,0 0 74 0 0,0 0 64 0 0,0 0-54 0 0,0 0-238 0 0,0 0-288 0 0,0 0-298 0 0,0 0-231 0 0,0 0-142 0 0,8-8 355 0 0,-6 5 2068 0 0,8 33-1586 0 0,-7-13-1319 0 0,-1 0 1 0 0,0 0-1 0 0,-1 0 0 0 0,-1 0 0 0 0,-1 0 0 0 0,0 0 0 0 0,-1 0 1 0 0,-1 0-1 0 0,0-1 0 0 0,-2 1 0 0 0,0-1-208 0 0,-67 186 395 0 0,55-105-257 0 0,47-97 352 0 0,72-34-1 0 0,-59 15-382 0 0,-35 16-93 0 0,2-1 9 0 0,-1-1-1 0 0,1 2 1 0 0,0-1 0 0 0,0 1 0 0 0,1 1-1 0 0,-1 0 1 0 0,0 1 0 0 0,1 0 0 0 0,0 0-1 0 0,-1 1 1 0 0,1 0 0 0 0,1 1-23 0 0,39 32 49 0 0,-39-29-194 0 0,-21-9-1902 0 0,6 3-977 0 0,2 1-3694 0 0,1 1-5708 0 0</inkml:trace>
  <inkml:trace contextRef="#ctx0" brushRef="#br0" timeOffset="-212049.289">18930 2824 8610 0 0,'0'0'1874'0'0,"0"0"-129"0"0,0 0 58 0 0,0 0-49 0 0,0 0-190 0 0,0 0-278 0 0,0 0-331 0 0,0 0-199 0 0,0 0-107 0 0,0 0-43 0 0,0 0 9 0 0,0 0-16 0 0,-31 37 2652 0 0,26-29-3151 0 0,1-1 0 0 0,1 1 0 0 0,-1 0 0 0 0,1 1 0 0 0,1-1 0 0 0,-1 1 0 0 0,1-1 0 0 0,1 1 0 0 0,0 0 0 0 0,0-1 0 0 0,1 1 0 0 0,0 5-100 0 0,1-12 27 0 0,1 1 1 0 0,-1-1-1 0 0,1 0 0 0 0,0 0 0 0 0,0 1 1 0 0,0-2-1 0 0,0 1 0 0 0,0 0 0 0 0,1 0 1 0 0,-1-1-1 0 0,0 1 0 0 0,1-1 0 0 0,-1 0 1 0 0,1 1-1 0 0,0-1 0 0 0,-1 0 0 0 0,1-1 1 0 0,0 1-1 0 0,-1 0 0 0 0,1-1 0 0 0,0 0 1 0 0,0 1-1 0 0,0-1 0 0 0,0 0 0 0 0,-1-1 0 0 0,1 1 1 0 0,0 0-1 0 0,0-1 0 0 0,-1 1 0 0 0,2-1-27 0 0,2 1 77 0 0,6-2 20 0 0,1-1 1 0 0,0 0-1 0 0,-1 0 1 0 0,0-1 0 0 0,0-1-1 0 0,0 0 1 0 0,0-1 0 0 0,-1 0-1 0 0,0-1 1 0 0,0 0-1 0 0,-1 0 1 0 0,0-1 0 0 0,0-1-1 0 0,-1 0 1 0 0,0 0-1 0 0,3-5-97 0 0,-9 12 16 0 0,0 0-1 0 0,0 0 0 0 0,-1-1 0 0 0,0 1 1 0 0,1-1-1 0 0,-1 0 0 0 0,0 1 0 0 0,0-1 1 0 0,0 0-1 0 0,-1 0 0 0 0,1 0 0 0 0,-1-1 1 0 0,0 1-1 0 0,0 0 0 0 0,0-1 0 0 0,0 1 1 0 0,0 0-1 0 0,-1-1 0 0 0,1 1 0 0 0,-1-1 1 0 0,0 1-1 0 0,0-1 0 0 0,0 1 1 0 0,-1-1-1 0 0,1 1 0 0 0,-1 0 0 0 0,0-1 1 0 0,0 1-1 0 0,0 0 0 0 0,0-1 0 0 0,-1 1 1 0 0,1 0-1 0 0,-1 0 0 0 0,-2-3-15 0 0,-4 3-181 0 0,0 0 0 0 0,0 0 0 0 0,-1 1-1 0 0,0 0 1 0 0,1 0 0 0 0,-1 1 0 0 0,0 0 0 0 0,0 1-1 0 0,1 0 1 0 0,-1 0 0 0 0,0 1 0 0 0,0 0 0 0 0,1 1-1 0 0,-1 0 1 0 0,1 0 0 0 0,-1 1 0 0 0,1 0 0 0 0,0 0 0 0 0,0 1-1 0 0,0 0 1 0 0,0 0 0 0 0,-2 3 181 0 0,-20 13-4918 0 0,22-15 1077 0 0,-4 3-8430 0 0</inkml:trace>
  <inkml:trace contextRef="#ctx0" brushRef="#br1" timeOffset="-99623.718">5571 6955 0 0 0,'0'0'507'0'0,"0"0"-160"0"0,0 0-342 0 0,0 0-136 0 0,0 0 115 0 0,0 0 228 0 0,0 0 235 0 0,0 0 128 0 0,0 0 60 0 0,0 0 19 0 0,0 0-8 0 0,13 0 22 0 0,97-4 1298 0 0,229-13 3184 0 0,169 9-3732 0 0,419 4-691 0 0,-48 3 1134 0 0,-406 5-1582 0 0,123-29 436 0 0,241-8 250 0 0,-613 18-719 0 0,34 21-175 0 0,-170 2-15 0 0,27 0-16 0 0,215-4 290 0 0,-119-29 109 0 0,9 6-280 0 0,136 26-61 0 0,257-33 301 0 0,-249 23-436 0 0,105-9 66 0 0,234-32-77 0 0,-316 19 119 0 0,120 13-28 0 0,124 1 97 0 0,-84 8-80 0 0,217-1-15 0 0,267 0 4 0 0,-429 19-22 0 0,-177-11 9 0 0,12-1 28 0 0,33 5-17 0 0,463-8 46 0 0,-255-19 183 0 0,39-2 196 0 0,239 17 466 0 0,-729-10-160 0 0,-190 13 978 0 0,-37 1-1763 0 0,21-4 275 0 0,76-6 120 0 0,109 6-261 0 0,-96 0-6 0 0,0-4 127 0 0,82 5-160 0 0,-172-1-61 0 0,-20 2-2861 0 0,-12 0-5596 0 0,10 2-2968 0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 7082 0 0,'0'0'2647'0'0,"0"0"-1574"0"0,0 0-774 0 0,0 0-107 0 0,0 0 372 0 0,0 0 508 0 0,0 0 327 0 0,0 0 66 0 0,0 0-220 0 0,0 0-324 0 0,0 0-227 0 0,0 13-103 0 0,3 45-45 0 0,-29 58 1497 0 0,13-78-1623 0 0,-30 82 290 0 0,-5-1 1 0 0,-6-2-1 0 0,-10 7-710 0 0,20-37 191 0 0,-66 97 94 0 0,106-178-223 0 0,-5 7-21 0 0,11-19 657 0 0,318-630 312 0 0,-283 565-959 0 0,2 0 0 0 0,4 3 0 0 0,6-4-51 0 0,-49 72 4 0 0,0-1-1 0 0,0 0 1 0 0,1 1-1 0 0,-1-1 1 0 0,0 1-1 0 0,0-1 1 0 0,1 1 0 0 0,-1-1-1 0 0,0 1 1 0 0,1-1-1 0 0,-1 1 1 0 0,0-1-1 0 0,1 1 1 0 0,-1-1-1 0 0,1 1 1 0 0,-1-1-1 0 0,1 1 1 0 0,-1 0-1 0 0,1-1 1 0 0,-1 1-1 0 0,1 0 1 0 0,-1 0-1 0 0,1-1 1 0 0,0 1-1 0 0,-1 0 1 0 0,1 0-1 0 0,-1 0 1 0 0,1 0-1 0 0,0 0 1 0 0,-1 0-1 0 0,1-1 1 0 0,-1 1-1 0 0,1 1 1 0 0,0-1-1 0 0,-1 0 1 0 0,1 0-1 0 0,-1 0 1 0 0,1 0 0 0 0,0 0-1 0 0,-1 1 1 0 0,1-1-1 0 0,-1 0 1 0 0,1 0-1 0 0,-1 1 1 0 0,1-1-1 0 0,-1 0 1 0 0,1 1-1 0 0,-1-1 1 0 0,1 1-1 0 0,-1-1 1 0 0,0 0-1 0 0,1 1 1 0 0,-1-1-1 0 0,1 1 1 0 0,-1-1-1 0 0,0 1 1 0 0,0-1-1 0 0,1 1 1 0 0,-1 0-1 0 0,0-1 1 0 0,0 1-1 0 0,0-1 1 0 0,1 1-1 0 0,-1 0 1 0 0,0-1-1 0 0,0 1 1 0 0,0-1-1 0 0,0 1 1 0 0,0 0-4 0 0,6 47 360 0 0,-9 62 69 0 0,-4 0 1 0 0,-5 0-1 0 0,-22 84-429 0 0,34-190 4 0 0,-12 129-12 0 0,37-138-68 0 0,31-77 120 0 0,-3-1 0 0 0,-3-3-1 0 0,29-74-43 0 0,-37 72-8 0 0,-15 25 28 0 0,4 1 0 0 0,3 2 0 0 0,30-41-20 0 0,-59 138 31 0 0,-17 176 336 0 0,2 79-27 0 0,30-148-210 0 0,-6-119-1763 0 0,-6-26-3436 0 0,1-3-5262 0 0,-7 3-1626 0 0</inkml:trace>
  <inkml:trace contextRef="#ctx0" brushRef="#br0" timeOffset="463.564">1453 408 12963 0 0,'0'0'2235'0'0,"0"0"-587"0"0,0 0-351 0 0,0 0-83 0 0,0 0-53 0 0,0 0-126 0 0,0 0-155 0 0,0 0-139 0 0,0 0-151 0 0,0 0-82 0 0,0 0-71 0 0,0 0-49 0 0,0 0-26 0 0,-34 17-23 0 0,-107 56-46 0 0,69-15 140 0 0,64-52-394 0 0,1 1-1 0 0,0 0 0 0 0,0 0 1 0 0,0 0-1 0 0,1 1 0 0 0,0 1 1 0 0,0-1-1 0 0,1 1 0 0 0,0-1 1 0 0,1 2-1 0 0,0-1 0 0 0,0 0 1 0 0,1 1-1 0 0,0-1 0 0 0,1 1 1 0 0,0 0-1 0 0,0 0 0 0 0,1 0 0 0 0,1 6-38 0 0,2-12 13 0 0,0-1 0 0 0,1 0-1 0 0,-1 0 1 0 0,1 0 0 0 0,0-1 0 0 0,0 1-1 0 0,0-1 1 0 0,0 1 0 0 0,0-1-1 0 0,0 0 1 0 0,1 0 0 0 0,-1 0-1 0 0,1-1 1 0 0,-1 1 0 0 0,1-1-1 0 0,0 0 1 0 0,0 0 0 0 0,0 0-1 0 0,-1 0 1 0 0,1-1 0 0 0,0 0-1 0 0,0 0 1 0 0,0 0 0 0 0,0 0-1 0 0,0 0 1 0 0,0-1 0 0 0,0 0-1 0 0,-1 1 1 0 0,1-1 0 0 0,2-1-13 0 0,8-3 47 0 0,1 0 0 0 0,-1 0 1 0 0,0-1-1 0 0,-1-1 1 0 0,0-1-1 0 0,0 1 1 0 0,0-2-1 0 0,-1 0 0 0 0,0-1 1 0 0,4-4-48 0 0,-5 5 23 0 0,172-176 330 0 0,-151 144-161 0 0,-46 68 81 0 0,-37 108-160 0 0,49-133-140 0 0,1 1 0 0 0,0-1 1 0 0,0 0-1 0 0,1 0 0 0 0,-1 0 1 0 0,0 0-1 0 0,1 1 0 0 0,-1-1 1 0 0,1 0-1 0 0,0 1 0 0 0,0-1 0 0 0,0 0 1 0 0,0 1-1 0 0,0-1 0 0 0,0 0 1 0 0,1 1-1 0 0,-1-1 0 0 0,1 0 0 0 0,-1 0 1 0 0,1 1-1 0 0,0-1 0 0 0,0 0 1 0 0,0 0-1 0 0,0 0 0 0 0,0 0 1 0 0,1 0-1 0 0,-1 0 0 0 0,1 0 0 0 0,-1-1 1 0 0,1 1-1 0 0,0 0 0 0 0,-1-1 1 0 0,1 1-1 0 0,0-1 0 0 0,0 0 1 0 0,0 0-1 0 0,0 0 0 0 0,0 0 0 0 0,0 0 1 0 0,1 0-1 0 0,-1 0 0 0 0,0 0 1 0 0,2-1 26 0 0,94-30-3849 0 0,-60 7-942 0 0,-10 6-2155 0 0,-14 6-4317 0 0</inkml:trace>
  <inkml:trace contextRef="#ctx0" brushRef="#br0" timeOffset="863.645">2086 368 8370 0 0,'0'0'4731'0'0,"0"0"-1923"0"0,0 0-943 0 0,0 0-319 0 0,0 0-191 0 0,0 0-192 0 0,0 0-184 0 0,0 0-164 0 0,0 0-131 0 0,0 0-100 0 0,0 0-72 0 0,0 0-89 0 0,0 0-60 0 0,-17 10-22 0 0,-53 30-44 0 0,-43 31 913 0 0,107-67-1203 0 0,0 1 0 0 0,0-1 0 0 0,0 1 0 0 0,1 0 0 0 0,-1 0 0 0 0,1 1 0 0 0,0-1 0 0 0,1 1 0 0 0,0 1 0 0 0,-1-1 0 0 0,2 0 0 0 0,-2 4-7 0 0,6-8-1 0 0,1 0-1 0 0,0 0 1 0 0,0-1-1 0 0,0 1 1 0 0,-1 0 0 0 0,2-1-1 0 0,-1 1 1 0 0,0-1 0 0 0,0 0-1 0 0,0 0 1 0 0,1 1-1 0 0,-1-2 1 0 0,0 1 0 0 0,1 0-1 0 0,-1 0 1 0 0,1-1-1 0 0,-1 1 1 0 0,1-1 0 0 0,-1 0-1 0 0,1 0 1 0 0,-1 0 0 0 0,1 0-1 0 0,-1 0 1 0 0,1-1-1 0 0,-1 1 2 0 0,106 11 52 0 0,-107-11-45 0 0,1 1 0 0 0,-1-1 0 0 0,1 1 0 0 0,-1 0 0 0 0,1-1 0 0 0,-1 1 0 0 0,0 0 0 0 0,1 0 1 0 0,-1 0-1 0 0,0 0 0 0 0,0 0 0 0 0,0 0 0 0 0,0 0 0 0 0,0 0 0 0 0,0 0 0 0 0,0 0 0 0 0,0 1 0 0 0,0-1 0 0 0,0 0 0 0 0,-1 1 0 0 0,1-1 0 0 0,0 1 0 0 0,-1-1 0 0 0,1 1 0 0 0,-1-1 0 0 0,0 1 0 0 0,0-1 0 0 0,1 1 0 0 0,-1-1 0 0 0,0 1 0 0 0,0-1 0 0 0,0 1 0 0 0,-1-1 0 0 0,1 1 0 0 0,0 0 0 0 0,0-1 0 0 0,-1 1 0 0 0,1-1 0 0 0,-1 0 0 0 0,0 1 0 0 0,1-1 0 0 0,-1 1 0 0 0,0 0-7 0 0,-40 53 285 0 0,31-46-287 0 0,0 0 0 0 0,0-1 0 0 0,-1 0 0 0 0,0-1 0 0 0,0 0 0 0 0,-1 0 0 0 0,1-1 0 0 0,-2-1 0 0 0,1 0 0 0 0,-7 1 2 0 0,19-7-131 0 0,-1 0 0 0 0,1 0 0 0 0,0 0 0 0 0,-1 0-1 0 0,1 0 1 0 0,0 0 0 0 0,0 0 0 0 0,0 0 0 0 0,0-1 0 0 0,0 1 0 0 0,0 0-1 0 0,0 0 1 0 0,1 0 0 0 0,-1 0 0 0 0,0 0 0 0 0,0 0 0 0 0,1 0 0 0 0,-1 0 0 0 0,1 0-1 0 0,-1 0 1 0 0,1 0 0 0 0,-1 0 0 0 0,1 0 0 0 0,0 0 0 0 0,0 0 0 0 0,-1 1-1 0 0,1-1 1 0 0,0 0 0 0 0,0 0 0 0 0,0 1 0 0 0,0-1 0 0 0,-1 1 0 0 0,2-1 131 0 0,27-28-6339 0 0,-18 17-3259 0 0</inkml:trace>
  <inkml:trace contextRef="#ctx0" brushRef="#br0" timeOffset="1213.23">2462 290 12403 0 0,'0'0'3270'0'0,"0"0"-1261"0"0,0 0-436 0 0,0 0-38 0 0,0 0-80 0 0,0 0-143 0 0,0 0-189 0 0,0 0-216 0 0,0 0-198 0 0,0 0-137 0 0,-33 21-111 0 0,-103 62-117 0 0,65-36 229 0 0,70-46-572 0 0,0-1 0 0 0,0 0 0 0 0,0 1 0 0 0,0-1-1 0 0,0 1 1 0 0,0-1 0 0 0,1 1 0 0 0,-1-1 0 0 0,0 1 0 0 0,0-1 0 0 0,1 1-1 0 0,-1 0 1 0 0,0-1 0 0 0,1 1 0 0 0,-1 0 0 0 0,0 0 0 0 0,1 0 0 0 0,-1-1 0 0 0,1 1-1 0 0,0 0 1 0 0,-1 0 0 0 0,1 0 0 0 0,0 0 0 0 0,-1 0 0 0 0,1 0 0 0 0,0 0-1 0 0,0 0 1 0 0,0 0 0 0 0,0 0 0 0 0,0 0 0 0 0,0 0 0 0 0,0 0 0 0 0,0 0 0 0 0,0 0-1 0 0,0 0 1 0 0,1 0 0 0 0,-1-1 0 0 0,0 1 0 0 0,1 0 0 0 0,-1 0 0 0 0,1 0-1 0 0,-1 0 1 0 0,1 0 0 0 0,-1 0 0 0 0,1-1 0 0 0,-1 1 0 0 0,1 0 0 0 0,0-1 0 0 0,-1 1-1 0 0,1 0 1 0 0,0-1 0 0 0,0 1 0 0 0,0-1 0 0 0,-1 1 0 0 0,1-1 0 0 0,0 1-1 0 0,0-1 1 0 0,0 0 0 0 0,0 1 0 0 0,0-1 0 0 0,0 0 0 0 0,0 0 0 0 0,0 1-1 0 0,67 5-19 0 0,-61-6 24 0 0,0 0-1 0 0,1 0 0 0 0,-1 0 1 0 0,0 1-1 0 0,1 0 1 0 0,-1 0-1 0 0,0 1 1 0 0,0 0-1 0 0,0 0 1 0 0,0 1-1 0 0,0 0 0 0 0,2 1-4 0 0,-7-2 8 0 0,0-1-1 0 0,0 1 1 0 0,0 0-1 0 0,0 0 1 0 0,0 0-1 0 0,0 0 1 0 0,0 0-1 0 0,-1 0 1 0 0,1 0-1 0 0,-1 0 1 0 0,0 1-1 0 0,0-1 1 0 0,0 0-1 0 0,0 1 1 0 0,0-1-1 0 0,0 1 1 0 0,0 0-1 0 0,-1-1 1 0 0,0 1-1 0 0,1-1 1 0 0,-1 1-1 0 0,0 0 1 0 0,0-1-1 0 0,0 1 1 0 0,-1 0-1 0 0,1-1 1 0 0,-1 1-1 0 0,1-1 1 0 0,-1 1-1 0 0,0-1 1 0 0,0 1-1 0 0,0-1 1 0 0,0 1-1 0 0,0-1 1 0 0,-1 0-1 0 0,1 1 1 0 0,-1-1-1 0 0,0 0 1 0 0,1 0-1 0 0,-1 0 1 0 0,0-1-1 0 0,0 1 1 0 0,0 0-1 0 0,0-1 1 0 0,-1 1-8 0 0,-14 12 28 0 0,-2-2-1 0 0,0 1 1 0 0,-1-2 0 0 0,0-1-1 0 0,0 0 1 0 0,-1-2 0 0 0,0 0-1 0 0,-1-1 1 0 0,-19 3-28 0 0,19-9-807 0 0,17-2-9120 0 0,5-2-2444 0 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8698 0 0,'0'0'3245'0'0,"0"0"-641"0"0,0 0-349 0 0,0 0-104 0 0,0 0-158 0 0,0 0-381 0 0,0 0-386 0 0,0 0-351 0 0,0 0-263 0 0,0 0-174 0 0,0 0-68 0 0,0 0-49 0 0,0 0-58 0 0,-6 15-23 0 0,-38 112 187 0 0,11 33-344 0 0,30-146 9 0 0,1-7-4623 0 0,8-17-931 0 0,-2 0-1422 0 0,0 2-3744 0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14435 0 0,'0'0'2473'0'0,"0"0"-705"0"0,0 0-416 0 0,0 0-31 0 0,0 0 55 0 0,0 0-112 0 0,0 0-440 0 0,0 0-464 0 0,0 0-272 0 0,0 0-128 0 0,0 0-48 0 0,0 0-24 0 0,0 0-24 0 0,0 0-216 0 0,-68 48-320 0 0,90-11-688 0 0,-2-8-2249 0 0,-9-10-9490 0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14979 0 0,'0'0'2278'0'0,"0"0"-387"0"0,0 0-221 0 0,0 0-203 0 0,0 0-242 0 0,0 0-263 0 0,0 0-241 0 0,0 0-235 0 0,0 0-149 0 0,0 0-90 0 0,0 0-66 0 0,0 0 3 0 0,-3-17-38 0 0,-6-58-45 0 0,26 17 48 0 0,70-68 65 0 0,-13 57-229 0 0,-21 54-304 0 0,-45 63 306 0 0,-8 47 304 0 0,1-93-230 0 0,1 0 0 0 0,-1 0 1 0 0,1 0-1 0 0,0 0 1 0 0,-1-1-1 0 0,1 1 0 0 0,0 0 1 0 0,0-1-1 0 0,0 1 0 0 0,0-1 1 0 0,0 0-1 0 0,1 0 0 0 0,-1 0 1 0 0,0 0-1 0 0,1 0 0 0 0,-1 0 1 0 0,0 0-1 0 0,1-1 0 0 0,-1 1 1 0 0,1-1-1 0 0,-1 0 0 0 0,1 0 1 0 0,-1 0-1 0 0,1 0 0 0 0,-1 0 1 0 0,1 0-1 0 0,-1-1 0 0 0,1 1 1 0 0,-1-1-1 0 0,1 0 1 0 0,-1 0-1 0 0,0 0 0 0 0,1 0 1 0 0,-1 0-1 0 0,0 0 0 0 0,0 0 1 0 0,0-1-1 0 0,0 1 0 0 0,0-1 1 0 0,1 0-62 0 0,74-74 791 0 0,-69 67-539 0 0,-3 6-4092 0 0,-2 10-6343 0 0,-2-3-2560 0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7538 0 0,'0'0'2112'0'0,"0"0"-334"0"0,0 0-129 0 0,0 0 38 0 0,0 0 21 0 0,0 0-167 0 0,0 0-333 0 0,0 0-341 0 0,0 0-331 0 0,0 0-208 0 0,0 0-58 0 0,-5 3-26 0 0,-60 56 1800 0 0,65-58-1909 0 0,0-1-2 0 0,0 0 22 0 0,0 0 13 0 0,0 0 40 0 0,0 0 35 0 0,8-8 596 0 0,82-79 588 0 0,-118 119-279 0 0,28-32-1327 0 0,0 0-118 0 0,0 0-175 0 0,12-7-6410 0 0,-9 7-4820 0 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130 148 3785 0 0,'0'0'2919'0'0,"0"0"-766"0"0,0 0-156 0 0,0 0 40 0 0,0 0-95 0 0,0 0-262 0 0,0 0-413 0 0,0 0-428 0 0,0 0-351 0 0,0 0-119 0 0,0 0 71 0 0,0 0 146 0 0,0 0 166 0 0,8 1 65 0 0,114-5 2004 0 0,-100-1-2542 0 0,-1 0 0 0 0,0-2 1 0 0,0 0-1 0 0,-1-1 0 0 0,0-1 0 0 0,0-1 0 0 0,-1-1 0 0 0,-1 0 1 0 0,10-8-280 0 0,2-33 1445 0 0,-42 70-1429 0 0,-6 27-23 0 0,2 1 0 0 0,2 1-1 0 0,2 0 1 0 0,3 0 0 0 0,1 1 0 0 0,2 0-1 0 0,3 1 1 0 0,2-1 0 0 0,3 24 7 0 0,-3-13 7 0 0,3-14-8 0 0,-1-1 0 0 0,-2 1-1 0 0,-3 0 1 0 0,-1-1-1 0 0,-2 0 1 0 0,-2 0-1 0 0,-2-1 1 0 0,-2 0 0 0 0,-2-1-1 0 0,-17 34 2 0 0,23-61 4 0 0,-1-1-1 0 0,0 0 1 0 0,-1 0-1 0 0,-1-1 1 0 0,0 0-1 0 0,-1-1 1 0 0,0-1-1 0 0,0 0 1 0 0,-2-1-1 0 0,1 0 1 0 0,-1-1-1 0 0,0-1 0 0 0,-1 0-3 0 0,13-7 2 0 0,0 1 0 0 0,-1-1 0 0 0,1 1 0 0 0,0-1 0 0 0,-1 0-1 0 0,1 0 1 0 0,0-1 0 0 0,-1 1 0 0 0,1-1 0 0 0,-1 1 0 0 0,0-1-1 0 0,1 0 1 0 0,-1-1 0 0 0,1 1 0 0 0,-1 0 0 0 0,1-1-1 0 0,-1 0 1 0 0,1 0 0 0 0,0 0 0 0 0,-1 0 0 0 0,1-1 0 0 0,0 1-1 0 0,0-1 1 0 0,0 0 0 0 0,0 0 0 0 0,0 0 0 0 0,0 0 0 0 0,1 0-1 0 0,-1-1 1 0 0,1 1 0 0 0,-1-1 0 0 0,1 0 0 0 0,0 1-1 0 0,0-1 1 0 0,0 0 0 0 0,0 0 0 0 0,1-1 0 0 0,-1 1 0 0 0,1 0-1 0 0,0 0 1 0 0,-1-4-2 0 0,-1-6 9 0 0,1 0 0 0 0,0 0 0 0 0,0-1 0 0 0,2 1 0 0 0,0-1 0 0 0,0 1 0 0 0,1 0 0 0 0,1-1 0 0 0,0 1 0 0 0,1 0 0 0 0,0 0 0 0 0,1 0 0 0 0,1 1 0 0 0,0-1 0 0 0,0 1 0 0 0,6-9-9 0 0,12-18 44 0 0,2 1 0 0 0,1 1 0 0 0,2 1 0 0 0,12-10-44 0 0,-8 11-13 0 0,1 2-1 0 0,2 1 0 0 0,1 2 1 0 0,21-12 13 0 0,-6 15-337 0 0,-27 24-2578 0 0,-16 6-3788 0 0,-3-3-4032 0 0</inkml:trace>
  <inkml:trace contextRef="#ctx0" brushRef="#br0" timeOffset="746.273">822 494 12355 0 0,'0'0'3106'0'0,"0"0"-1249"0"0,0 0-450 0 0,0 0-44 0 0,0 0-76 0 0,0 0-171 0 0,0 0-227 0 0,0 0-192 0 0,0 0-113 0 0,0 0-92 0 0,0 0-69 0 0,0 0-48 0 0,-34 12-70 0 0,-104 38-39 0 0,78-15 72 0 0,51-25-250 0 0,5-7-68 0 0,0 1-1 0 0,-1 0 0 0 0,1 0 0 0 0,1 1 0 0 0,-1-1 0 0 0,1 1 0 0 0,0-1 0 0 0,0 1 0 0 0,0 0 0 0 0,0 1 0 0 0,1-1 0 0 0,0 0 0 0 0,0 1 1 0 0,1-1-1 0 0,-1 1 0 0 0,1 0 0 0 0,1-1 0 0 0,-1 1 0 0 0,1 0 0 0 0,0-1 0 0 0,0 1 0 0 0,0 0 0 0 0,1 0-19 0 0,1-3 23 0 0,0 0-1 0 0,1 1 0 0 0,0-1 1 0 0,-1 0-1 0 0,1 0 0 0 0,0 0 1 0 0,1-1-1 0 0,-1 1 1 0 0,0-1-1 0 0,1 0 0 0 0,-1 0 1 0 0,1 0-1 0 0,0 0 1 0 0,0-1-1 0 0,-1 1 0 0 0,1-1 1 0 0,0 0-1 0 0,0 0 0 0 0,1 0 1 0 0,-1-1-1 0 0,0 0 1 0 0,0 1-1 0 0,0-1 0 0 0,0-1 1 0 0,0 1-1 0 0,0-1 0 0 0,0 1 1 0 0,0-1-1 0 0,0 0 1 0 0,0-1-1 0 0,0 1 0 0 0,1-1-22 0 0,15-3 67 0 0,-1-2 0 0 0,-1 0-1 0 0,1 0 1 0 0,-1-2 0 0 0,0 0-1 0 0,-1-1 1 0 0,0-1 0 0 0,0-1-1 0 0,-1 0 1 0 0,-1-1 0 0 0,0-1-1 0 0,-1 0 1 0 0,3-5-67 0 0,60-81 35 0 0,-82 122-293 0 0,1-10 258 0 0,0 0-1 0 0,1 0 1 0 0,0 1-1 0 0,1-1 0 0 0,0 1 1 0 0,1-1-1 0 0,1 1 0 0 0,0 0 1 0 0,2 11 0 0 0,-2-21 1 0 0,1 1 1 0 0,-1 0 0 0 0,1-1-1 0 0,0 1 1 0 0,0-1 0 0 0,1 1-1 0 0,-1-1 1 0 0,1 0 0 0 0,0 1-1 0 0,0-1 1 0 0,0 0 0 0 0,0 0-1 0 0,0 0 1 0 0,1 0 0 0 0,-1-1-1 0 0,1 1 1 0 0,0-1-1 0 0,0 1 1 0 0,0-1 0 0 0,0 0-1 0 0,0 0 1 0 0,0 0 0 0 0,1-1-1 0 0,-1 1 1 0 0,1-1 0 0 0,-1 0-1 0 0,1 0 1 0 0,-1 0 0 0 0,1 0-1 0 0,0-1 1 0 0,-1 1 0 0 0,1-1-1 0 0,0 0 1 0 0,-1 0-1 0 0,2 0-1 0 0,5-1 26 0 0,0 0 0 0 0,-1-1 0 0 0,1 0 0 0 0,-1-1 0 0 0,1 0 0 0 0,-1 0 0 0 0,0-1 0 0 0,0 0 0 0 0,0-1 0 0 0,-1 0 0 0 0,1 0 0 0 0,-1-1 0 0 0,0 0 0 0 0,-1 0-1 0 0,1-1 1 0 0,-1 0 0 0 0,-1 0 0 0 0,1-1-26 0 0,9-11 49 0 0,0-1 0 0 0,-2-1-1 0 0,0 0 1 0 0,-1-1 0 0 0,-1-1-1 0 0,4-12-48 0 0,13-65 136 0 0,-30 99-139 0 0,0-1-1 0 0,0 1 0 0 0,0 0 1 0 0,-1 1-1 0 0,1-1 0 0 0,0 0 0 0 0,-1 0 1 0 0,1 0-1 0 0,0 1 0 0 0,-1-1 1 0 0,1 1-1 0 0,-1-1 0 0 0,1 1 1 0 0,-1 0-1 0 0,1-1 0 0 0,-1 1 0 0 0,1 0 1 0 0,-1 0-1 0 0,1 0 0 0 0,-1 0 1 0 0,1 0-1 0 0,-1 0 0 0 0,1 1 1 0 0,-1-1-1 0 0,1 1 0 0 0,-1-1 0 0 0,1 1 1 0 0,-1-1-1 0 0,1 1 0 0 0,0 0 1 0 0,-1-1-1 0 0,1 1 0 0 0,0 0 1 0 0,0 0-1 0 0,-1 0 0 0 0,1 0 0 0 0,0 0 1 0 0,0 0-1 0 0,0 1 0 0 0,-1 0 4 0 0,0 0-6 0 0,0 0 3 0 0,0-1 0 0 0,1 0 0 0 0,-1 1 0 0 0,0 0 0 0 0,1-1 1 0 0,-1 1-1 0 0,1 0 0 0 0,-1-1 0 0 0,1 1 0 0 0,0 0 0 0 0,0 0 0 0 0,-1 0 0 0 0,2 0 1 0 0,-1 1-1 0 0,0-1 0 0 0,0 0 0 0 0,1 0 0 0 0,-1 0 0 0 0,1 1 0 0 0,0-1 0 0 0,-1 0 0 0 0,1 1 1 0 0,0-1-1 0 0,0 0 0 0 0,1 0 0 0 0,-1 1 0 0 0,0-1 0 0 0,1 0 0 0 0,0 0 0 0 0,-1 1 0 0 0,1-1 1 0 0,0 0 2 0 0,113 112 129 0 0,-108-101-69 0 0,0 0-1 0 0,-1-1 1 0 0,-1 2 0 0 0,0-1 0 0 0,0 0-1 0 0,-2 1 1 0 0,1 0 0 0 0,-2 0-1 0 0,0 0 1 0 0,0-1 0 0 0,-2 1 0 0 0,1 0-1 0 0,-2 0 1 0 0,0 0 0 0 0,0 0-1 0 0,-2-1 1 0 0,1 1 0 0 0,-2 0-60 0 0,-3 49 132 0 0,31-63-467 0 0,10-5-1439 0 0,-18 0-7799 0 0,-12 4 6321 0 0,2 1-9789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0 0 0,'0'0'2275'0'0,"0"0"-130"0"0,0 0-58 0 0,0 0 100 0 0,0 0 40 0 0,0 0-175 0 0,0 0-298 0 0,0 0-314 0 0,0 0-285 0 0,0 0-181 0 0,0 0-166 0 0,-11-2-162 0 0,-2-1-879 0 0,-16-4 2226 0 0,47 15 495 0 0,123 1 195 0 0,-92-10-2345 0 0,-31-1-81 0 0,-26-1 346 0 0,-30-3-319 0 0,-133 16-360 0 0,152-6 70 0 0,26-4-190 0 0,132-20-2370 0 0,-109 18-1728 0 0,1 2-3427 0 0,-19 0-4095 0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78 12403 0 0,'0'0'1333'0'0,"0"0"-114"0"0,0 0-43 0 0,0 0 70 0 0,0 0 78 0 0,0 0 27 0 0,0 0-132 0 0,0 0-239 0 0,0 0-218 0 0,0 0-219 0 0,0 0-153 0 0,-8-2-81 0 0,-31-4 1063 0 0,41 33-187 0 0,-2 86-459 0 0,-4-1 0 0 0,-5 0 0 0 0,-21 90-726 0 0,16-106 139 0 0,-24 192-100 0 0,35-276-1190 0 0,9-32-180 0 0,35-76-2844 0 0,-19 33-6227 0 0,-16 46-963 0 0</inkml:trace>
  <inkml:trace contextRef="#ctx0" brushRef="#br0" timeOffset="515.004">510 0 11971 0 0,'0'0'1238'0'0,"0"0"-393"0"0,0 0-83 0 0,0 0 185 0 0,0 0 215 0 0,0 0 73 0 0,0 0-160 0 0,0 0-188 0 0,0 0-122 0 0,0 0-74 0 0,0 0-31 0 0,0 0-50 0 0,0 0-90 0 0,1 14-10 0 0,9 112 1532 0 0,4 37-317 0 0,-24 201-864 0 0,8-192-776 0 0,2-166-83 0 0,0 0 0 0 0,1 0-1 0 0,0 0 1 0 0,0 0 0 0 0,1 0-1 0 0,0-1 1 0 0,0 1-1 0 0,0-1 1 0 0,0 1 0 0 0,1-1-1 0 0,0 0 1 0 0,0 0-1 0 0,1 0 1 0 0,1 2-2 0 0,4-26 718 0 0,-9-2-569 0 0,1 2-112 0 0,-1-1 0 0 0,0 0 0 0 0,-2 1 0 0 0,0-1 0 0 0,-1 1 0 0 0,-1-1 0 0 0,-1 1 0 0 0,-1 0 0 0 0,-1-1-37 0 0,1 5-8 0 0,0 0 0 0 0,-1 1 0 0 0,-1-1-1 0 0,0 2 1 0 0,0-1 0 0 0,-2 1 0 0 0,0 1-1 0 0,0-1 1 0 0,-1 2 0 0 0,0 0 0 0 0,-1 0-1 0 0,-1 1 1 0 0,1 0 0 0 0,-1 1 0 0 0,-1 0-1 0 0,0 2 1 0 0,0-1 0 0 0,-1 2 0 0 0,0 0-1 0 0,0 0 1 0 0,0 2 0 0 0,-12-3 8 0 0,16 6-33 0 0,1 1 0 0 0,-1 0 0 0 0,1 1 0 0 0,-1 0 0 0 0,1 0 0 0 0,-1 1 0 0 0,1 0 0 0 0,0 1 0 0 0,0 1 0 0 0,0-1 1 0 0,0 2-1 0 0,1-1 0 0 0,-1 1 0 0 0,1 0 0 0 0,0 1 0 0 0,1 0 0 0 0,-1 1 0 0 0,1 0 0 0 0,1 0 0 0 0,-1 1 0 0 0,1-1 0 0 0,0 2 0 0 0,1-1 0 0 0,-1 2 33 0 0,4-6-158 0 0,-1 1-1 0 0,1-1 1 0 0,0 1 0 0 0,0 0-1 0 0,0 0 1 0 0,1 0-1 0 0,0 1 1 0 0,0-1 0 0 0,0 1-1 0 0,0-1 1 0 0,1 1-1 0 0,0-1 1 0 0,0 1 0 0 0,1 0-1 0 0,0-1 1 0 0,-1 1-1 0 0,2 0 1 0 0,-1-1 0 0 0,1 1-1 0 0,0 0 1 0 0,0-1 0 0 0,1 1-1 0 0,-1-1 1 0 0,1 1-1 0 0,0-1 1 0 0,2 3 158 0 0,27 15-3216 0 0,-8-14-4246 0 0,-8-8-4288 0 0</inkml:trace>
  <inkml:trace contextRef="#ctx0" brushRef="#br0" timeOffset="918.798">948 604 13299 0 0,'0'0'1971'0'0,"0"0"-376"0"0,0 0-228 0 0,0 0-61 0 0,0 0-73 0 0,0 0-147 0 0,0 0-201 0 0,0 0-178 0 0,0 0-130 0 0,0 0-114 0 0,0 0-107 0 0,0 0-66 0 0,0 0-76 0 0,-29 7-39 0 0,-86 22 5 0 0,80-6 35 0 0,35-18-163 0 0,0 2-14 0 0,-1 0 1 0 0,1 1-1 0 0,0-1 1 0 0,0 0-1 0 0,1 0 1 0 0,0 1-1 0 0,0-1 1 0 0,1 0-1 0 0,0 0 1 0 0,0 0 0 0 0,0-1-1 0 0,1 1 1 0 0,0 0-1 0 0,1-1 1 0 0,-1 0-1 0 0,1 0 1 0 0,1 0-1 0 0,-1 0 1 0 0,1 0-1 0 0,0-1 1 0 0,0 0-1 0 0,0 0 1 0 0,1 0-1 0 0,0-1 1 0 0,0 0-1 0 0,0 0 1 0 0,0 0-1 0 0,0-1 1 0 0,1 0-1 0 0,0 0 1 0 0,0-1-1 0 0,0 0 1 0 0,0 0-1 0 0,0 0 1 0 0,0-1-1 0 0,0 0 1 0 0,0-1-1 0 0,1 0 1 0 0,-1 0-1 0 0,0 0 1 0 0,4-1-39 0 0,-7 0 52 0 0,0-1 0 0 0,1 1 1 0 0,-1-1-1 0 0,0 0 0 0 0,0 0 0 0 0,0-1 1 0 0,0 1-1 0 0,-1-1 0 0 0,1 0 1 0 0,-1 0-1 0 0,1 0 0 0 0,-1 0 0 0 0,0-1 1 0 0,0 1-1 0 0,-1-1 0 0 0,1 0 0 0 0,-1 0 1 0 0,0 0-1 0 0,0 0 0 0 0,0 0 0 0 0,0 0 1 0 0,-1 0-1 0 0,1-1 0 0 0,0-4-52 0 0,10-109 409 0 0,-12 114-423 0 0,0-1 0 0 0,0 1 0 0 0,-1-1 0 0 0,1 1 0 0 0,-1 0 0 0 0,0-1 0 0 0,0 1 0 0 0,-1 0 0 0 0,1-1 0 0 0,-1 1 0 0 0,0 0 0 0 0,0 0 0 0 0,-1 0 0 0 0,1 1 0 0 0,-1-1 0 0 0,0 1 0 0 0,0-1 0 0 0,0 1 0 0 0,0 0 0 0 0,0 0 0 0 0,-1 0 0 0 0,1 0 0 0 0,-1 1 0 0 0,0 0 0 0 0,0-1 0 0 0,0 1 0 0 0,0 1 0 0 0,0-1 0 0 0,-1 1 0 0 0,1-1 0 0 0,0 1 0 0 0,-1 0 0 0 0,1 1 0 0 0,-4-1 14 0 0,5 1-118 0 0,1 0-1 0 0,0 0 1 0 0,-1 0 0 0 0,1 1-1 0 0,-1-1 1 0 0,1 1 0 0 0,-1-1-1 0 0,1 1 1 0 0,0 0 0 0 0,0 0 0 0 0,-1 0-1 0 0,1 0 1 0 0,0 0 0 0 0,0 1-1 0 0,0-1 1 0 0,0 1 0 0 0,0-1 0 0 0,0 1-1 0 0,1 0 1 0 0,-1 0 0 0 0,0 0-1 0 0,0 1 119 0 0,-16 34-9330 0 0,14-29-2401 0 0</inkml:trace>
  <inkml:trace contextRef="#ctx0" brushRef="#br0" timeOffset="1428.249">1189 593 7266 0 0,'0'0'3546'0'0,"0"0"-822"0"0,0 0-463 0 0,0 0-276 0 0,0 0-323 0 0,0 0-274 0 0,0 0-290 0 0,0 0-248 0 0,0 0-158 0 0,0 0-96 0 0,0 0-96 0 0,0 0-77 0 0,0 12-51 0 0,-2 87 615 0 0,2-96-939 0 0,1-1 0 0 0,0 1 0 0 0,-1 0 0 0 0,1-1 0 0 0,0 1 1 0 0,0-1-1 0 0,1 1 0 0 0,-1-1 0 0 0,0 0 0 0 0,1 1 0 0 0,0-1 1 0 0,-1 0-1 0 0,1 0 0 0 0,0 0 0 0 0,0 0 0 0 0,0-1 0 0 0,0 1 1 0 0,0 0-1 0 0,1-1 0 0 0,-1 1 0 0 0,0-1 0 0 0,1 0 0 0 0,-1 0 1 0 0,1 0-1 0 0,0 0 0 0 0,-1 0 0 0 0,1-1 0 0 0,-1 1 0 0 0,1-1 1 0 0,1 0-49 0 0,85 4 1067 0 0,-72-9-974 0 0,0 0-1 0 0,-1-2 0 0 0,0 0 1 0 0,0-1-1 0 0,0 0 0 0 0,-1-2 1 0 0,0 1-1 0 0,-1-2 1 0 0,-1 0-1 0 0,1-1 0 0 0,7-8-92 0 0,33-46 26 0 0,-51 73-27 0 0,0 0 0 0 0,0 0 1 0 0,1-1-1 0 0,0 0 0 0 0,1 1 0 0 0,-1-1 1 0 0,1-1-1 0 0,0 1 0 0 0,1-1 0 0 0,-1 0 1 0 0,1 0-1 0 0,0 0 0 0 0,0-1 0 0 0,1 0 1 0 0,-1 0-1 0 0,1-1 0 0 0,0 1 0 0 0,2-1 1 0 0,1 0 69 0 0,-1-1-1 0 0,0 0 1 0 0,0-1-1 0 0,1 0 0 0 0,-1-1 1 0 0,1 0-1 0 0,-1 0 1 0 0,1-1-1 0 0,-1 0 0 0 0,0-1 1 0 0,0 0-1 0 0,1 0 1 0 0,-1-1-1 0 0,-1-1 0 0 0,1 1 1 0 0,0-1-1 0 0,-1 0 1 0 0,0-1-1 0 0,0 0 0 0 0,0-1 1 0 0,-1 1-1 0 0,1-1 1 0 0,-1-1-1 0 0,1-1-68 0 0,78-87 300 0 0,-76 48-753 0 0,-16 34-3671 0 0,-5-1-5755 0 0,9 10-2968 0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78 0 0 0,'0'0'469'0'0,"0"0"365"0"0,0 0 198 0 0,0 0 134 0 0,0 0 105 0 0,0 0 32 0 0,0 0 2 0 0,3-5-35 0 0,9-26 1014 0 0,-23 18 2799 0 0,-17 0-2373 0 0,15 9-2525 0 0,-1 1 1 0 0,1 0-1 0 0,-1 1 1 0 0,0 0-1 0 0,1 1 0 0 0,-1 1 1 0 0,0 0-1 0 0,0 1 1 0 0,1 0-1 0 0,-1 1 1 0 0,0 1-1 0 0,1 0 1 0 0,0 1-1 0 0,0 0 1 0 0,0 1-1 0 0,0 1 1 0 0,1 0-1 0 0,0 0 0 0 0,0 1 1 0 0,0 1-1 0 0,1 0 1 0 0,0 0-1 0 0,1 1 1 0 0,0 1-1 0 0,0 0 1 0 0,1 0-1 0 0,0 1 1 0 0,1 0-1 0 0,0 0 1 0 0,-2 7-186 0 0,7-9 61 0 0,0 0 0 0 0,0 0 0 0 0,1 0 1 0 0,1 0-1 0 0,0 0 0 0 0,0 1 1 0 0,0-1-1 0 0,1 1 0 0 0,1-1 1 0 0,0 0-1 0 0,0 1 0 0 0,1-1 0 0 0,0 0 1 0 0,0 0-1 0 0,1 0 0 0 0,0 0 1 0 0,1 0-1 0 0,0-1 0 0 0,0 0 1 0 0,1 0-1 0 0,0 0 0 0 0,1 0 0 0 0,-1-1 1 0 0,1 1-1 0 0,5 3-61 0 0,-1 0 116 0 0,1-1 0 0 0,0 0 1 0 0,1-1-1 0 0,0 0 0 0 0,0-1 0 0 0,1-1 0 0 0,0 1 1 0 0,0-2-1 0 0,1 0 0 0 0,0-1 0 0 0,0 0 0 0 0,0-1 1 0 0,0 0-1 0 0,1-2 0 0 0,13 2-116 0 0,-9-2 78 0 0,1 0 0 0 0,-1-2 1 0 0,0 0-1 0 0,0-2 0 0 0,0 0 0 0 0,0-1 1 0 0,0 0-1 0 0,0-2 0 0 0,17-7-78 0 0,22-13-97 0 0,-52 26-1803 0 0,-5 8-6519 0 0,-1-5 5499 0 0,0 0-8813 0 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12 7466 0 0,'0'0'1505'0'0,"0"0"-279"0"0,0 0-3 0 0,0 0 270 0 0,0 0 217 0 0,0 0 30 0 0,0 0-154 0 0,0 0-324 0 0,0 0-298 0 0,0 0-223 0 0,0 0-143 0 0,0 0-73 0 0,-35-3-27 0 0,-105-6 6 0 0,72 17 440 0 0,55-4-810 0 0,0 1 1 0 0,1 0-1 0 0,-1 1 0 0 0,1 0 0 0 0,1 1 0 0 0,-1 0 1 0 0,1 0-1 0 0,0 2 0 0 0,1-1 0 0 0,0 1 1 0 0,0 1-1 0 0,1 0 0 0 0,1 0 0 0 0,-1 1 0 0 0,2 0 1 0 0,-1 0-1 0 0,-4 11-134 0 0,9-16 32 0 0,0 0 1 0 0,1 0-1 0 0,-1 0 0 0 0,1 0 1 0 0,1 0-1 0 0,-1 1 0 0 0,1-1 1 0 0,0 1-1 0 0,1-1 0 0 0,-1 0 1 0 0,1 1-1 0 0,1-1 0 0 0,-1 1 1 0 0,1-1-1 0 0,0 1 0 0 0,0-1 1 0 0,1 0-1 0 0,0 0 0 0 0,0 0 1 0 0,1 0-1 0 0,-1 0 0 0 0,1 0 1 0 0,0 0-1 0 0,1-1 0 0 0,0 0 1 0 0,-1 1-1 0 0,2-1 0 0 0,-1-1 1 0 0,0 1-1 0 0,1-1 0 0 0,0 0 1 0 0,0 0-1 0 0,1 0 0 0 0,-1 0 1 0 0,1-1-1 0 0,-1 0 0 0 0,1 0 1 0 0,0-1-1 0 0,0 0 0 0 0,0 0 1 0 0,5 1-33 0 0,1-3 77 0 0,1 0 1 0 0,0-1-1 0 0,-1-1 1 0 0,1 0-1 0 0,-1-1 1 0 0,0 0-1 0 0,0-1 1 0 0,0 0 0 0 0,0-1-1 0 0,-1 0 1 0 0,1-1-1 0 0,-1-1 1 0 0,-1 1-1 0 0,1-2 1 0 0,-1 1 0 0 0,-1-1-1 0 0,1-1 1 0 0,-1 0-1 0 0,6-8-77 0 0,7-6 75 0 0,-1-2 0 0 0,-1 0-1 0 0,-1-1 1 0 0,-1-1 0 0 0,-2 0-1 0 0,0-2-74 0 0,-4 20 97 0 0,-17 42-146 0 0,3-28-33 0 0,1 1-1 0 0,-1 0 0 0 0,1-1 1 0 0,0 1-1 0 0,0 0 0 0 0,0 0 1 0 0,1 0-1 0 0,0 0 1 0 0,0 0-1 0 0,1 0 0 0 0,-1-1 1 0 0,1 1-1 0 0,0 0 0 0 0,1 0 1 0 0,0 0-1 0 0,0-1 0 0 0,0 1 1 0 0,0-1-1 0 0,1 0 1 0 0,0 0-1 0 0,0 0 0 0 0,0 0 1 0 0,1 0-1 0 0,0 0 0 0 0,0-1 1 0 0,0 0-1 0 0,0 0 0 0 0,1 0 1 0 0,0 0-1 0 0,4 2 83 0 0,32 10-3051 0 0,-12-10-6705 0 0,-19-6-2368 0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12723 0 0,'0'0'3512'0'0,"0"0"-1647"0"0,0 0-614 0 0,0 0-148 0 0,0 0-92 0 0,0 0-86 0 0,0 0-119 0 0,0 0-102 0 0,0 0-77 0 0,0 0-113 0 0,0 0-71 0 0,0 0-32 0 0,0 0-58 0 0,19-32-9 0 0,58-100-30 0 0,-3 24 302 0 0,19-4 19 0 0,-82 155-681 0 0,-10-34 50 0 0,-1 0 1 0 0,1 0-1 0 0,0-1 0 0 0,1 1 0 0 0,0 0 0 0 0,1 0 0 0 0,-1-1 0 0 0,2 0 1 0 0,-1 1-1 0 0,1-1 0 0 0,0 0 0 0 0,1-1 0 0 0,0 1 0 0 0,0-1 0 0 0,1 0 0 0 0,0 0 1 0 0,0-1-1 0 0,0 0 0 0 0,1 0 0 0 0,7 5-4 0 0,-9-8 62 0 0,0-1 0 0 0,0 1-1 0 0,1-1 1 0 0,-1 0 0 0 0,1 0 0 0 0,-1-1 0 0 0,1 0-1 0 0,0 0 1 0 0,0 0 0 0 0,0-1 0 0 0,-1 0 0 0 0,1 0 0 0 0,0 0-1 0 0,0-1 1 0 0,0 0 0 0 0,-1 0 0 0 0,1 0 0 0 0,0-1-1 0 0,-1 1 1 0 0,1-1 0 0 0,-1-1 0 0 0,0 1 0 0 0,0-1-1 0 0,0 0 1 0 0,0 0 0 0 0,0-1 0 0 0,0 1 0 0 0,-1-1-1 0 0,3-3-61 0 0,3-3 82 0 0,-1-1-1 0 0,0 0 0 0 0,-1-1 0 0 0,0 0 0 0 0,-1 0 0 0 0,0-1 0 0 0,-1 0 0 0 0,0 0 0 0 0,-1 0 1 0 0,-1-1-1 0 0,0 0 0 0 0,0 1 0 0 0,-2-2 0 0 0,0 1 0 0 0,0 0 0 0 0,-1 0 0 0 0,-1-2-81 0 0,0 15-29 0 0,0 0-1 0 0,-1 1 0 0 0,1-1 0 0 0,0 0 0 0 0,0 1 0 0 0,0-1 0 0 0,-1 0 1 0 0,1 1-1 0 0,0-1 0 0 0,-1 1 0 0 0,1-1 0 0 0,0 0 0 0 0,-1 1 1 0 0,1-1-1 0 0,-1 1 0 0 0,1-1 0 0 0,-1 1 0 0 0,1-1 0 0 0,-1 1 1 0 0,0 0-1 0 0,1-1 0 0 0,-1 1 0 0 0,1-1 0 0 0,-1 1 0 0 0,0 0 1 0 0,1 0-1 0 0,-1-1 0 0 0,0 1 0 0 0,1 0 0 0 0,-1 0 0 0 0,0 0 1 0 0,1 0-1 0 0,-1 0 0 0 0,0 0 0 0 0,0 0 0 0 0,1 0 0 0 0,-1 0 0 0 0,0 0 1 0 0,1 0-1 0 0,-1 1 0 0 0,0-1 0 0 0,1 0 0 0 0,-1 0 0 0 0,0 1 1 0 0,1-1-1 0 0,-1 0 0 0 0,1 1 0 0 0,-1-1 0 0 0,0 1 0 0 0,1-1 1 0 0,-1 0-1 0 0,1 1 0 0 0,-1-1 0 0 0,1 1 0 0 0,0 0 0 0 0,-1-1 30 0 0,-2 29-2547 0 0,5-18-4442 0 0,-1-7-5287 0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9153 424 4313 0 0,'0'0'1943'0'0,"0"0"-156"0"0,0 0 32 0 0,0 0 128 0 0,0 0-102 0 0,0 0-220 0 0,0 0-267 0 0,0 0-291 0 0,0 0-184 0 0,0 0-113 0 0,0 0-92 0 0,0 0-91 0 0,-8 0-44 0 0,4 0-466 0 0,0 0 37 0 0,1 0 0 0 0,-1 0 0 0 0,1 0 1 0 0,-1 0-1 0 0,1 0 0 0 0,0 1 0 0 0,-1 0 0 0 0,1 0 0 0 0,0 0 0 0 0,-1 0 1 0 0,1 0-1 0 0,0 1 0 0 0,0-1 0 0 0,0 1 0 0 0,0 0 0 0 0,0 0 0 0 0,-1 2-114 0 0,-5 4 359 0 0,2-2-228 0 0,-1 0-1 0 0,1 1 1 0 0,0 0-1 0 0,0 0 1 0 0,1 0 0 0 0,0 1-1 0 0,1 0 1 0 0,-1 1 0 0 0,1-1-1 0 0,1 1 1 0 0,0 0-1 0 0,0 0 1 0 0,1 0 0 0 0,0 1-1 0 0,0-1 1 0 0,1 1 0 0 0,1-1-1 0 0,-1 8-130 0 0,1-15 32 0 0,1 0 0 0 0,0 0 0 0 0,0 0 0 0 0,0 1 0 0 0,0-1 0 0 0,0 0 0 0 0,0 0 0 0 0,0 0 0 0 0,1 0 0 0 0,-1 0 0 0 0,1 0 0 0 0,-1 0 0 0 0,1 0 0 0 0,0 0 0 0 0,0 0 0 0 0,0 0 0 0 0,0 0 0 0 0,0 0 0 0 0,0-1 0 0 0,1 1 0 0 0,-1 0 0 0 0,1-1 0 0 0,-1 1 0 0 0,1-1 0 0 0,-1 0 0 0 0,1 1 0 0 0,0-1 0 0 0,0 0-1 0 0,0 0 1 0 0,-1 0 0 0 0,1 0 0 0 0,0 0 0 0 0,0-1 0 0 0,0 1 0 0 0,1-1 0 0 0,-1 1 0 0 0,0-1 0 0 0,0 0 0 0 0,0 1 0 0 0,0-1 0 0 0,0 0 0 0 0,1-1-32 0 0,11-1 111 0 0,-1-1 1 0 0,1-1-1 0 0,-1 0 0 0 0,0-1 0 0 0,0 0 1 0 0,-1-1-1 0 0,1-1 0 0 0,-1 0 0 0 0,-1 0 1 0 0,1-1-1 0 0,-1-1 0 0 0,-1 0 0 0 0,0 0 0 0 0,0-1 1 0 0,0-1-112 0 0,-1 3 16 0 0,171-175 334 0 0,-142 150-270 0 0,-31 66 38 0 0,-3 233 278 0 0,25 96-454 0 0,-28-319 54 0 0,-2 0 0 0 0,-1 0 0 0 0,-2 0 0 0 0,-2 0 0 0 0,-2-1 0 0 0,-2 0 0 0 0,-2 0 0 0 0,-1-1 0 0 0,-3-1 0 0 0,-1 0 0 0 0,-1-2 0 0 0,-3 0 0 0 0,-1-1 0 0 0,-12 14 4 0 0,33-50 3 0 0,-1 3 1 0 0,0 0 0 0 0,-1-1 1 0 0,0 1-1 0 0,0-1 1 0 0,0 0-1 0 0,0 0 0 0 0,0 0 1 0 0,-1-1-1 0 0,1 1 1 0 0,-1-1-1 0 0,0 1 0 0 0,1-1 1 0 0,-1-1-1 0 0,0 1 1 0 0,0 0-1 0 0,-1-1 0 0 0,1 0 1 0 0,-2 1-5 0 0,4-4 2 0 0,1 0 1 0 0,-1 0-1 0 0,1 0 0 0 0,-1 0 1 0 0,1 0-1 0 0,0 0 1 0 0,0 0-1 0 0,0 0 0 0 0,0 0 1 0 0,0 0-1 0 0,0-1 1 0 0,1 1-1 0 0,-1 0 1 0 0,1-1-1 0 0,-1 1 0 0 0,1 0 1 0 0,0-1-1 0 0,0 1 1 0 0,0-1-1 0 0,0 1 0 0 0,0 0 1 0 0,1-2-3 0 0,-1-1 5 0 0,2-32-18 0 0,2 0-1 0 0,2 1 1 0 0,1 0-1 0 0,1 0 1 0 0,2 0-1 0 0,2 1 1 0 0,13-27 13 0 0,-13 29-3 0 0,38-87-216 0 0,4 2-1 0 0,60-93 220 0 0,-38 88-1371 0 0,-49 83-1575 0 0,0 1-3635 0 0,-18 27-5298 0 0</inkml:trace>
  <inkml:trace contextRef="#ctx0" brushRef="#br0" timeOffset="309.705">9998 339 9090 0 0,'0'0'4821'0'0,"0"0"-2239"0"0,0 0-894 0 0,0 0-277 0 0,0 0-255 0 0,0 0-231 0 0,0 0-184 0 0,0 0-158 0 0,0 0-74 0 0,0 0-58 0 0,0 0-56 0 0,0 0-75 0 0,-34 33-72 0 0,-102 103-44 0 0,82-59 34 0 0,51-65-191 0 0,1-8-24 0 0,0 0-1 0 0,1 0 1 0 0,-1 0-1 0 0,1 0 1 0 0,0 1-1 0 0,1-1 1 0 0,-1 0-1 0 0,1 1 1 0 0,0-1 0 0 0,0 1-1 0 0,0-1 1 0 0,0 1-1 0 0,1-1 1 0 0,0 0-1 0 0,0 1 1 0 0,0-1-1 0 0,0 0 1 0 0,1 0-1 0 0,0 0 1 0 0,-1 0-1 0 0,2 0 1 0 0,-1 0-1 0 0,0 0 1 0 0,1-1-1 0 0,0 1 1 0 0,-1-1-1 0 0,1 0 1 0 0,1 1-1 0 0,-1-2 1 0 0,0 1-1 0 0,1 0 1 0 0,0-1-1 0 0,-1 1 1 0 0,1-1-1 0 0,0 0 1 0 0,0 0-1 0 0,0-1 1 0 0,0 1-1 0 0,1-1 1 0 0,-1 0-1 0 0,3 1-22 0 0,0-1 85 0 0,0 0 0 0 0,0 0 0 0 0,0-1-1 0 0,0 0 1 0 0,0 0 0 0 0,0-1 0 0 0,0 0-1 0 0,0 0 1 0 0,-1-1 0 0 0,1 1 0 0 0,0-1-1 0 0,-1-1 1 0 0,1 1 0 0 0,-1-1 0 0 0,0-1-1 0 0,0 1 1 0 0,0-1 0 0 0,0 0 0 0 0,-1 0-1 0 0,1 0 1 0 0,-1-1 0 0 0,0 0 0 0 0,-1 0-1 0 0,1 0 1 0 0,-1-1 0 0 0,0 0 0 0 0,0 1-1 0 0,-1-1 1 0 0,3-7-85 0 0,0 3 17 0 0,-1 0-1 0 0,0 0 0 0 0,-1-1 1 0 0,0 0-1 0 0,0 0 0 0 0,-1 0 1 0 0,-1 0-1 0 0,0 0 1 0 0,-1-1-1 0 0,0 1 0 0 0,0-1 1 0 0,-1 1-1 0 0,-1-1 1 0 0,0 1-1 0 0,0 0 0 0 0,-1-1 1 0 0,-1 1-1 0 0,0 0 0 0 0,-1 0 1 0 0,0 0-1 0 0,0 0-16 0 0,-33-18-1404 0 0,21 26-1586 0 0,1 2-3297 0 0,8 1-5893 0 0</inkml:trace>
  <inkml:trace contextRef="#ctx0" brushRef="#br0" timeOffset="864.639">9442 417 0 0 0,'0'0'105'0'0,"0"0"438"0"0,0 0 351 0 0,0 0 363 0 0,0 0 385 0 0,0 0 240 0 0,0 0-9 0 0,0 0-412 0 0,0 0-477 0 0,-2-11 822 0 0,-56-15 3012 0 0,32 25-4113 0 0,22 0-678 0 0,1-1 0 0 0,-1 2 0 0 0,1-1 0 0 0,-1 0 0 0 0,0 1 0 0 0,1 0 0 0 0,-1 0 0 0 0,0 0 0 0 0,0 0 0 0 0,1 0 0 0 0,-1 1 0 0 0,0 0 0 0 0,1 0 0 0 0,-1 0 0 0 0,1 0 0 0 0,-1 0 0 0 0,1 1 0 0 0,0-1 0 0 0,-1 1 0 0 0,1 0 0 0 0,0 0 1 0 0,0 0-1 0 0,0 1 0 0 0,0-1 0 0 0,1 1 0 0 0,-1-1 0 0 0,1 1 0 0 0,-1 0 0 0 0,1 0 0 0 0,0 0 0 0 0,0 0 0 0 0,0 2-27 0 0,-5 13-765 0 0,-1 4-1294 0 0,6-8-4529 0 0,2-10-2835 0 0</inkml:trace>
  <inkml:trace contextRef="#ctx0" brushRef="#br0" timeOffset="-2088.856">7111 71 7794 0 0,'0'0'1984'0'0,"0"0"-316"0"0,0 0-33 0 0,0 0 137 0 0,0 0 43 0 0,0 0-130 0 0,0 0-240 0 0,0 0-264 0 0,0 0-202 0 0,0 0-141 0 0,0 0-102 0 0,0 0-65 0 0,0 0-65 0 0,12-10-74 0 0,33-29-85 0 0,-45 39-423 0 0,0 0 0 0 0,0 0 0 0 0,0 1 0 0 0,0-1 0 0 0,0 0 0 0 0,0 1 0 0 0,0-1 0 0 0,0 0 0 0 0,0 1 0 0 0,0-1-1 0 0,0 0 1 0 0,0 1 0 0 0,0-1 0 0 0,0 0 0 0 0,0 0 0 0 0,0 1 0 0 0,0-1 0 0 0,0 0 0 0 0,0 1 0 0 0,0-1 0 0 0,1 0 0 0 0,-1 0 0 0 0,0 1 0 0 0,0-1 0 0 0,0 0 0 0 0,1 0-1 0 0,-1 1 1 0 0,0-1 0 0 0,0 0 0 0 0,0 0 0 0 0,1 0 0 0 0,-1 1 0 0 0,0-1 0 0 0,1 0 0 0 0,-1 0 0 0 0,0 0 0 0 0,0 0 0 0 0,1 0 0 0 0,-1 1 0 0 0,0-1 0 0 0,1 0 0 0 0,-1 0-1 0 0,0 0 1 0 0,1 0 0 0 0,-1 0 0 0 0,0 0 0 0 0,0 0 0 0 0,1 0 0 0 0,-1 0 0 0 0,0 0 0 0 0,1-1 0 0 0,-1 1 0 0 0,0 0 0 0 0,1 0 0 0 0,-1 0 0 0 0,0 0 0 0 0,0 0 0 0 0,1 0-1 0 0,-1-1-23 0 0,-13 82 1297 0 0,-21 199-474 0 0,23 32-693 0 0,-35-215-1059 0 0,41-74-1131 0 0,5-15-1298 0 0,3-3-3626 0 0,0-5-2013 0 0</inkml:trace>
  <inkml:trace contextRef="#ctx0" brushRef="#br0" timeOffset="-1702.586">7318 730 3225 0 0,'0'0'3659'0'0,"0"0"-1606"0"0,0 0-337 0 0,0 0 52 0 0,0 0-31 0 0,0 0-117 0 0,0 0-138 0 0,0 0-111 0 0,0 0-120 0 0,0 0-122 0 0,32 2-142 0 0,103 6-143 0 0,-57-23 200 0 0,-65 8-838 0 0,4-2-13 0 0,-1 0 1 0 0,1-1-1 0 0,-2-1 0 0 0,1-1 1 0 0,-2 0-1 0 0,1-1 0 0 0,-2 0 1 0 0,0-1-1 0 0,0-1 1 0 0,-1 0-1 0 0,2-6-193 0 0,-11 19 24 0 0,-1-1-1 0 0,0 0 1 0 0,0 1 0 0 0,0-1 0 0 0,0 0 0 0 0,-1 0-1 0 0,1 0 1 0 0,-1 0 0 0 0,0 0 0 0 0,1-1-1 0 0,-1 1 1 0 0,-1 0 0 0 0,1 0 0 0 0,-1-1-1 0 0,1 1 1 0 0,-1-1 0 0 0,0 1 0 0 0,0 0 0 0 0,0-1-1 0 0,-1 1 1 0 0,1 0 0 0 0,-1-1 0 0 0,0 1-1 0 0,1 0 1 0 0,-2-1 0 0 0,1 1 0 0 0,0 0-1 0 0,-1 0 1 0 0,1 0 0 0 0,-1 0 0 0 0,0 1 0 0 0,0-1-1 0 0,0 0 1 0 0,0 1 0 0 0,-1-1 0 0 0,1 1-1 0 0,-1 0 1 0 0,1-1 0 0 0,-1 1 0 0 0,0 1-1 0 0,0-1 1 0 0,0 0 0 0 0,0 1 0 0 0,0-1 0 0 0,0 1-1 0 0,0 0 1 0 0,0 0 0 0 0,-1 0 0 0 0,1 1-1 0 0,0-1 1 0 0,-4 0-24 0 0,-7 4-2 0 0,1 0 0 0 0,-1 1 1 0 0,1 1-1 0 0,0 0 0 0 0,1 0 0 0 0,-1 1 0 0 0,1 1 0 0 0,0 0 0 0 0,0 1 0 0 0,1 0 1 0 0,0 0-1 0 0,1 1 0 0 0,0 1 0 0 0,0 0 0 0 0,1 0 0 0 0,0 1 0 0 0,1 0 0 0 0,0 1 0 0 0,1 0 1 0 0,0 0-1 0 0,1 0 0 0 0,-2 6 2 0 0,5-13-5 0 0,0 1 0 0 0,0-1 0 0 0,0 0 1 0 0,0 1-1 0 0,1 0 0 0 0,0-1 0 0 0,1 1 0 0 0,-1 0 0 0 0,1 0 1 0 0,0 0-1 0 0,0 0 0 0 0,1 0 0 0 0,0 1 0 0 0,0-1 1 0 0,0 0-1 0 0,1 0 0 0 0,0 0 0 0 0,0 0 0 0 0,1 0 0 0 0,-1 0 1 0 0,1-1-1 0 0,0 1 0 0 0,1 0 0 0 0,0-1 0 0 0,0 1 1 0 0,0-1-1 0 0,0 0 0 0 0,1 0 0 0 0,0 0 0 0 0,0-1 0 0 0,4 5 5 0 0,1-3-15 0 0,0 0-1 0 0,1 0 1 0 0,-1-1-1 0 0,1 0 1 0 0,0-1-1 0 0,1 0 1 0 0,-1-1-1 0 0,1 0 1 0 0,-1-1-1 0 0,1 1 1 0 0,0-2-1 0 0,0 0 1 0 0,0 0-1 0 0,0-1 1 0 0,0-1-1 0 0,0 1 1 0 0,0-2-1 0 0,0 0 1 0 0,-1 0-1 0 0,1-1 1 0 0,-1 0-1 0 0,1-1 0 0 0,-1 0 1 0 0,0 0-1 0 0,4-3 16 0 0,69-29-2227 0 0,-57 23-1312 0 0,1 1-3873 0 0,-14 7-4318 0 0</inkml:trace>
  <inkml:trace contextRef="#ctx0" brushRef="#br0" timeOffset="-1206.66">8258 74 9810 0 0,'0'0'2198'0'0,"0"0"-164"0"0,0 0-159 0 0,0 0-142 0 0,0 0-156 0 0,0 0-188 0 0,0 0-166 0 0,0 0-138 0 0,0 0-153 0 0,0 0-163 0 0,0 0-137 0 0,0 0-141 0 0,0 0-65 0 0,4-12-17 0 0,9-37-33 0 0,-9 37-40 0 0,-4 12-33 0 0,0 0-14 0 0,-2 24 1496 0 0,-15 214-914 0 0,-32 195-613 0 0,41-286-419 0 0,14-158-4356 0 0,-6 3 3249 0 0,0-6-703 0 0,-3 4-3857 0 0,0 2-5883 0 0</inkml:trace>
  <inkml:trace contextRef="#ctx0" brushRef="#br0" timeOffset="-1026.473">7967 406 15003 0 0,'0'0'1651'0'0,"0"0"-407"0"0,0 0-90 0 0,0 0 60 0 0,0 0 15 0 0,0 0 10 0 0,0 0-140 0 0,0 0-165 0 0,0 0-138 0 0,0 0-121 0 0,33-5-134 0 0,103-12-106 0 0,117-8 224 0 0,-157 24-6197 0 0,-80 1-3626 0 0</inkml:trace>
  <inkml:trace contextRef="#ctx0" brushRef="#br0" timeOffset="-4468.96">4678 229 10098 0 0,'0'0'1811'0'0,"0"0"-316"0"0,0 0-85 0 0,0 0 66 0 0,0 0-4 0 0,0 0-122 0 0,0 0-280 0 0,0 0-310 0 0,0 0-229 0 0,0 0-129 0 0,0 0-52 0 0,0 0 10 0 0,0 0 20 0 0,-8 4 1414 0 0,7 121 1422 0 0,-16 14-2466 0 0,7 93-249 0 0,-19-106-521 0 0,21-120-4010 0 0,4-11-1744 0 0,2-3-3355 0 0,2 4-1144 0 0</inkml:trace>
  <inkml:trace contextRef="#ctx0" brushRef="#br0" timeOffset="-4193.12">4337 593 10578 0 0,'0'0'2283'0'0,"0"0"-940"0"0,0 0-280 0 0,0 0 167 0 0,0 0 162 0 0,0 0 18 0 0,0 0-167 0 0,0 0-203 0 0,0 0-116 0 0,0 0-102 0 0,0 0-93 0 0,33-5-114 0 0,105-18-128 0 0,112-11 478 0 0,-139 9-4152 0 0,-92 20-5638 0 0,-14 2-2798 0 0</inkml:trace>
  <inkml:trace contextRef="#ctx0" brushRef="#br0" timeOffset="-3706.876">4972 229 13339 0 0,'0'0'1131'0'0,"0"0"-394"0"0,0 0-3 0 0,0 0 253 0 0,0 0 245 0 0,0 0 80 0 0,0 0-214 0 0,0 0-297 0 0,0 0-130 0 0,0 0-36 0 0,0 0-35 0 0,0 0-27 0 0,1 33-90 0 0,0 102-97 0 0,-17 20 507 0 0,-1 82-266 0 0,18-236-616 0 0,0 1 0 0 0,0-1 0 0 0,0 1 1 0 0,0-1-1 0 0,0 0 0 0 0,0 1 0 0 0,0-1 0 0 0,1 0 1 0 0,-1 0-1 0 0,0 0 0 0 0,1 0 0 0 0,-1 0 0 0 0,1 0 0 0 0,-1 0 1 0 0,1 0-1 0 0,0 0 0 0 0,-1-1 0 0 0,1 1 0 0 0,0-1 1 0 0,-1 1-1 0 0,1-1 0 0 0,0 0 0 0 0,0 0 0 0 0,-1 0 0 0 0,1 0 1 0 0,0 0-1 0 0,0 0 0 0 0,0 0 0 0 0,-1 0 0 0 0,1-1 0 0 0,0 1 1 0 0,-1-1-1 0 0,1 1 0 0 0,0-1 0 0 0,-1 0 0 0 0,1 0 1 0 0,-1 1-1 0 0,1-1 0 0 0,-1 0 0 0 0,1 0 0 0 0,-1-1 0 0 0,0 1 1 0 0,1 0-1 0 0,-1 0 0 0 0,0-1 0 0 0,0 1 0 0 0,1-2-11 0 0,188-128 770 0 0,-189 130-766 0 0,0-1 0 0 0,-1 1 0 0 0,1 0 1 0 0,0 0-1 0 0,0 0 0 0 0,0 0 0 0 0,0 0 1 0 0,0 0-1 0 0,0 0 0 0 0,1 0 0 0 0,-1 0 0 0 0,0 0 1 0 0,0 0-1 0 0,1 1 0 0 0,-1-1 0 0 0,0 1 0 0 0,1-1 1 0 0,-1 1-1 0 0,1-1 0 0 0,-1 1 0 0 0,0 0 0 0 0,1-1 1 0 0,-1 1-1 0 0,1 0 0 0 0,-1 0 0 0 0,1 0 0 0 0,-1 1 1 0 0,1-1-1 0 0,-1 0 0 0 0,1 0 0 0 0,-1 1 0 0 0,1-1 1 0 0,-1 1-1 0 0,0-1 0 0 0,1 1 0 0 0,-1 0 0 0 0,0-1 1 0 0,0 1-1 0 0,1 0 0 0 0,-1 0 0 0 0,0 0 0 0 0,0 0 1 0 0,0 0-1 0 0,0 0 0 0 0,0 0 0 0 0,0 0 1 0 0,0 1-1 0 0,-1-1 0 0 0,1 0 0 0 0,0 0 0 0 0,-1 1 1 0 0,1-1-1 0 0,0 1 0 0 0,-1-1 0 0 0,0 0 0 0 0,1 1 1 0 0,-1-1-1 0 0,0 1 0 0 0,0-1-4 0 0,1 209 523 0 0,-1-209-578 0 0,0 0 0 0 0,0 1 0 0 0,0-1 0 0 0,0 0 1 0 0,1 0-1 0 0,-1 1 0 0 0,0-1 0 0 0,1 0 0 0 0,-1 0 0 0 0,1 1 1 0 0,-1-1-1 0 0,1 0 0 0 0,0 0 0 0 0,-1 0 0 0 0,1 0 0 0 0,0 0 1 0 0,0 0-1 0 0,0 0 0 0 0,0 0 0 0 0,0 0 0 0 0,0-1 0 0 0,0 1 1 0 0,0 0-1 0 0,0-1 0 0 0,0 1 0 0 0,0 0 0 0 0,0-1 1 0 0,1 1-1 0 0,-1-1 0 0 0,0 0 0 0 0,0 1 0 0 0,1-1 0 0 0,-1 0 1 0 0,0 0-1 0 0,1 0 0 0 0,-1 0 0 0 0,0 0 0 0 0,0 0 0 0 0,1 0 1 0 0,-1 0-1 0 0,0-1 0 0 0,1 1 0 0 0,-1 0 0 0 0,0-1 0 0 0,0 1 1 0 0,0-1-1 0 0,0 1 0 0 0,1-1 0 0 0,-1 0 0 0 0,0 1 0 0 0,0-1 1 0 0,0 0-1 0 0,0 0 55 0 0,4-4-1293 0 0,2-1-3472 0 0,-5 3-4438 0 0</inkml:trace>
  <inkml:trace contextRef="#ctx0" brushRef="#br0" timeOffset="-3320.703">5510 811 10602 0 0,'0'0'1843'0'0,"0"0"-90"0"0,0 0 170 0 0,0 0-91 0 0,0 0-230 0 0,0 0-227 0 0,0 0-266 0 0,0 0-192 0 0,0 0-148 0 0,0 0-102 0 0,0 0-84 0 0,0 0-83 0 0,27-9-81 0 0,85-30-111 0 0,-110 39-286 0 0,1-1 1 0 0,-1 1-1 0 0,1-1 1 0 0,0 0 0 0 0,-1 1-1 0 0,1-1 1 0 0,-1 0-1 0 0,1 0 1 0 0,-1-1-1 0 0,0 1 1 0 0,1-1 0 0 0,-1 1-1 0 0,0-1 1 0 0,0 1-1 0 0,0-1 1 0 0,0 0 0 0 0,0 0-1 0 0,-1 0 1 0 0,1 0-1 0 0,-1-1 1 0 0,1 1 0 0 0,-1 0-1 0 0,1-2-22 0 0,3-7 138 0 0,19-59 567 0 0,-24 69-698 0 0,0-1-1 0 0,1 0 1 0 0,-1 0 0 0 0,0 0 0 0 0,0 1 0 0 0,0-1-1 0 0,0 0 1 0 0,0 0 0 0 0,-1 0 0 0 0,1 1 0 0 0,0-1-1 0 0,-1 0 1 0 0,1 0 0 0 0,-1 1 0 0 0,0-1 0 0 0,0 0-1 0 0,0 1 1 0 0,1-1 0 0 0,-2 1 0 0 0,1-1 0 0 0,0 1-1 0 0,0-1 1 0 0,0 1 0 0 0,0 0 0 0 0,-1 0-1 0 0,1-1 1 0 0,-1 1 0 0 0,1 0 0 0 0,-1 0 0 0 0,1 1-1 0 0,-1-1 1 0 0,0 0 0 0 0,1 0 0 0 0,-1 1 0 0 0,0-1-1 0 0,0 1 1 0 0,1-1 0 0 0,-2 1-7 0 0,-8 1-9 0 0,-1 0 0 0 0,1 0 1 0 0,-1 1-1 0 0,1 1 0 0 0,0 0 0 0 0,-1 0 1 0 0,2 1-1 0 0,-1 1 0 0 0,0 0 0 0 0,1 0 0 0 0,0 1 1 0 0,0 0-1 0 0,1 1 0 0 0,-1 0 0 0 0,1 0 1 0 0,1 1-1 0 0,0 0 0 0 0,0 1 0 0 0,0 0 1 0 0,1 0-1 0 0,1 1 0 0 0,-1-1 0 0 0,2 2 0 0 0,-1-1 1 0 0,1 0-1 0 0,0 4 9 0 0,3-11-2 0 0,1 1-1 0 0,0-1 1 0 0,0 1 0 0 0,0 0-1 0 0,0 0 1 0 0,0 0-1 0 0,1 0 1 0 0,0 0 0 0 0,-1-1-1 0 0,1 1 1 0 0,1 0 0 0 0,-1 0-1 0 0,1 0 1 0 0,-1 0 0 0 0,1 0-1 0 0,0-1 1 0 0,1 1 0 0 0,-1 0-1 0 0,1-1 1 0 0,-1 1 0 0 0,1-1-1 0 0,0 1 1 0 0,0-1 0 0 0,1 0-1 0 0,-1 0 1 0 0,1 0 0 0 0,-1 0-1 0 0,1 0 1 0 0,0-1 0 0 0,0 1-1 0 0,0-1 1 0 0,1 0 0 0 0,1 2 2 0 0,13 2-235 0 0,-1 0 1 0 0,1-1 0 0 0,0-1 0 0 0,0-1 0 0 0,1-1 0 0 0,-1 0 0 0 0,0-1 0 0 0,1-1 0 0 0,-1-1 0 0 0,10-1 234 0 0,17-6-3403 0 0,-17-2-5865 0 0,-14 6-2813 0 0</inkml:trace>
  <inkml:trace contextRef="#ctx0" brushRef="#br0" timeOffset="-2909.844">5791 881 5913 0 0,'0'0'3086'0'0,"0"0"-847"0"0,0 0-373 0 0,0 0-152 0 0,0 0-63 0 0,0 0-15 0 0,0 0-58 0 0,0 0-131 0 0,0 0-263 0 0,0 0-252 0 0,0 0-182 0 0,0 0-121 0 0,0 0-109 0 0,24-17-80 0 0,72-52-74 0 0,7-36 877 0 0,-57 56-987 0 0,-46 49-263 0 0,0 0-15 0 0,-16 66-128 0 0,15-62 152 0 0,1-1-1 0 0,0 1 1 0 0,0 0-1 0 0,0-1 1 0 0,0 1-1 0 0,0 0 1 0 0,1-1-1 0 0,-1 1 1 0 0,1 0-1 0 0,0-1 1 0 0,0 1-1 0 0,1-1 1 0 0,-1 0-1 0 0,1 1 1 0 0,-1-1-1 0 0,1 0 1 0 0,0 0-1 0 0,0 0 1 0 0,1 0-1 0 0,-1 0 1 0 0,0 0-1 0 0,1-1 1 0 0,0 1-1 0 0,0-1 1 0 0,0 0 0 0 0,0 0-1 0 0,0 0 1 0 0,0 0-1 0 0,0 0 1 0 0,1-1-1 0 0,-1 1 1 0 0,1-1-1 0 0,-1 0 1 0 0,1 0-1 0 0,-1 0 1 0 0,1-1-1 0 0,2 1-1 0 0,1-1 104 0 0,1 0-1 0 0,0-1 1 0 0,-1 0-1 0 0,1 0 1 0 0,-1-1-1 0 0,0 1 1 0 0,1-2-1 0 0,-1 1 1 0 0,0-1-1 0 0,0 0 1 0 0,0-1-1 0 0,-1 1 1 0 0,1-2-1 0 0,-1 1 1 0 0,0 0 0 0 0,1-2-104 0 0,1 0 34 0 0,0-1 0 0 0,-1 0 0 0 0,0 0 0 0 0,0-1 0 0 0,0 0 0 0 0,-1 0 0 0 0,0-1 0 0 0,0 0 1 0 0,-1 0-1 0 0,-1 0 0 0 0,1 0 0 0 0,2-10-34 0 0,9-6-1844 0 0,-8 15-2209 0 0,-3 5-1522 0 0,-1 1-7137 0 0</inkml:trace>
  <inkml:trace contextRef="#ctx0" brushRef="#br0" timeOffset="-6769.05">1707 678 6305 0 0,'0'0'1691'0'0,"0"0"-268"0"0,0 0 8 0 0,0 0 196 0 0,0 0 120 0 0,0 0-144 0 0,0 0-337 0 0,0 0-327 0 0,0 0-219 0 0,0 0 12 0 0,0 0 44 0 0,0 0-2 0 0,0 0-75 0 0,0 14-165 0 0,-1 108 309 0 0,-19 14-119 0 0,14-105-24 0 0,3-25 731 0 0,1-22-488 0 0,7-20-823 0 0,1 0-1 0 0,1 0 1 0 0,2 1 0 0 0,2 0-1 0 0,1 1 1 0 0,2 0-1 0 0,1 1 1 0 0,10-15-120 0 0,-24 45 9 0 0,117-176 502 0 0,-118 179-515 0 0,0 0 0 0 0,0 0 0 0 0,0 1 1 0 0,0-1-1 0 0,-1 0 0 0 0,1 0 0 0 0,1 0 0 0 0,-1 1 1 0 0,0-1-1 0 0,0 0 0 0 0,0 0 0 0 0,0 1 1 0 0,0-1-1 0 0,0 0 0 0 0,0 0 0 0 0,0 1 0 0 0,0-1 1 0 0,0 0-1 0 0,0 0 0 0 0,1 0 0 0 0,-1 1 1 0 0,0-1-1 0 0,0 0 0 0 0,0 0 0 0 0,0 0 0 0 0,1 0 1 0 0,-1 1-1 0 0,0-1 0 0 0,0 0 0 0 0,0 0 0 0 0,1 0 1 0 0,-1 0-1 0 0,0 0 0 0 0,0 0 0 0 0,1 0 1 0 0,-1 0-1 0 0,0 0 0 0 0,0 1 0 0 0,0-1 0 0 0,1 0 1 0 0,-1 0-1 0 0,0 0 0 0 0,0 0 0 0 0,1 0 0 0 0,-1 0 1 0 0,0-1-1 0 0,0 1 0 0 0,1 0 0 0 0,-1 0 1 0 0,0 0-1 0 0,0 0 0 0 0,1 0 0 0 0,-1 0 0 0 0,0 0 1 0 0,0 0-1 0 0,0-1 0 0 0,1 1 0 0 0,-1 0 1 0 0,0 0-1 0 0,0 0 4 0 0,2 9-49 0 0,5 40-6 0 0,1-3-1458 0 0,2-16-4594 0 0,-9-26 974 0 0,-1-1-5663 0 0</inkml:trace>
  <inkml:trace contextRef="#ctx0" brushRef="#br0" timeOffset="-6441.645">2084 700 3393 0 0,'0'0'2588'0'0,"0"0"101"0"0,0 0-47 0 0,0 0-170 0 0,0 0-295 0 0,0 0-366 0 0,0 0-299 0 0,0 0-249 0 0,0 0-240 0 0,32-8-203 0 0,99-28-148 0 0,-72 8 342 0 0,-57 27-960 0 0,1-1 0 0 0,-1 1 0 0 0,0-1 0 0 0,0 0 0 0 0,0 1 1 0 0,0-1-1 0 0,0 0 0 0 0,0 0 0 0 0,-1 0 0 0 0,1 0 0 0 0,0 0 0 0 0,-1-1 0 0 0,0 1 0 0 0,0 0 1 0 0,0-1-1 0 0,0 1 0 0 0,0-1 0 0 0,0 0 0 0 0,0 1 0 0 0,-1-1 0 0 0,1 1 0 0 0,-1-1 1 0 0,0 0-1 0 0,0 1 0 0 0,0-1 0 0 0,0 0 0 0 0,0 1 0 0 0,-1-1 0 0 0,1 0 0 0 0,-1 1 0 0 0,0-1 1 0 0,1 1-1 0 0,-1-1 0 0 0,0 1 0 0 0,-1-1 0 0 0,1 1 0 0 0,0 0 0 0 0,-1 0 0 0 0,1-1 1 0 0,-1 1-1 0 0,0 0 0 0 0,0 0 0 0 0,1 0 0 0 0,-1 1 0 0 0,-1-1 0 0 0,1 0 0 0 0,0 1 0 0 0,0 0 1 0 0,-1-1-1 0 0,1 1 0 0 0,0 0 0 0 0,-1 0 0 0 0,1 0 0 0 0,-1 0 0 0 0,0 1 0 0 0,1-1 1 0 0,-3 0-56 0 0,-7 1 10 0 0,-70 15-91 0 0,71-9 61 0 0,0 0 0 0 0,1 0 0 0 0,-1 1 0 0 0,1 1 0 0 0,1-1 0 0 0,0 2 0 0 0,0-1 0 0 0,0 1 0 0 0,1 1 0 0 0,0-1 1 0 0,1 1-1 0 0,0 1 0 0 0,1-1 0 0 0,0 1 0 0 0,0 0 0 0 0,2 1 0 0 0,-1-1 0 0 0,1 1 0 0 0,1 0 0 0 0,0 0 0 0 0,1 0 0 0 0,0 1 0 0 0,1-1 0 0 0,0 0 0 0 0,1 10 21 0 0,2-18-8 0 0,0 1 0 0 0,1-1 0 0 0,-1 1 0 0 0,1-1-1 0 0,0 0 1 0 0,0 0 0 0 0,1 0 0 0 0,-1 0 0 0 0,1-1 0 0 0,0 0 0 0 0,0 1 0 0 0,0-1-1 0 0,0-1 1 0 0,0 1 0 0 0,1 0 0 0 0,-1-1 0 0 0,1 0 0 0 0,0 0 0 0 0,0-1 0 0 0,0 1-1 0 0,0-1 1 0 0,2 0 8 0 0,6 1-179 0 0,-1 0 0 0 0,1-1 0 0 0,0-1 1 0 0,-1 0-1 0 0,1 0 0 0 0,0-2 0 0 0,-1 0 0 0 0,1 0 0 0 0,-1-1 0 0 0,1 0 0 0 0,5-3 179 0 0,32-13-3655 0 0,-3-1-3933 0 0,-29 14-3697 0 0</inkml:trace>
  <inkml:trace contextRef="#ctx0" brushRef="#br0" timeOffset="-6111.9">2877 490 11242 0 0,'0'0'2462'0'0,"0"0"-552"0"0,0 0-271 0 0,0 0-143 0 0,0 0-133 0 0,0 0-140 0 0,0 0-203 0 0,-33 14-193 0 0,-103 42-153 0 0,122-51-573 0 0,-63 37 1154 0 0,71-36-1158 0 0,5-6-86 0 0,0 1 0 0 0,-1-1 0 0 0,1 1 0 0 0,0 0 0 0 0,0-1 0 0 0,0 1 1 0 0,1 0-1 0 0,-1 0 0 0 0,0 0 0 0 0,0 0 0 0 0,0 0 0 0 0,1 0 0 0 0,-1 0 0 0 0,0 0 0 0 0,1 0 0 0 0,-1 0 0 0 0,1 0 0 0 0,-1 0 0 0 0,1 0 0 0 0,-1 1 0 0 0,1-1 0 0 0,0 0 0 0 0,0 0 0 0 0,0 0 0 0 0,0 1 0 0 0,0-1 0 0 0,0 0 0 0 0,0 0 0 0 0,0 1 0 0 0,0-1 0 0 0,0 0 0 0 0,1 0 0 0 0,-1 0 0 0 0,0 1 0 0 0,1-1 0 0 0,-1 0 0 0 0,1 0 0 0 0,0 0 0 0 0,-1 0 0 0 0,1 0 0 0 0,0 0 0 0 0,-1 0 0 0 0,1 0 0 0 0,0 0 0 0 0,0 0 0 0 0,0-1 0 0 0,0 1 0 0 0,0 0 0 0 0,0 0 0 0 0,0-1 0 0 0,0 1 0 0 0,0-1 0 0 0,0 1 0 0 0,1-1 0 0 0,-1 1 0 0 0,0-1 0 0 0,0 0 0 0 0,0 1-11 0 0,63 15 165 0 0,-58-16-156 0 0,0 0-1 0 0,0 1 1 0 0,0 0-1 0 0,0 0 1 0 0,0 0-1 0 0,0 1 1 0 0,0 0-1 0 0,-1 0 1 0 0,1 1-1 0 0,-1-1 1 0 0,0 1-1 0 0,0 0 1 0 0,0 1-1 0 0,0-1 1 0 0,0 1-1 0 0,-1 0 0 0 0,1 0 1 0 0,-1 0-1 0 0,0 1 1 0 0,3 3-9 0 0,-6-3 31 0 0,0 0-1 0 0,1 1 1 0 0,-2-1-1 0 0,1 0 1 0 0,-1 1 0 0 0,1-1-1 0 0,-2 0 1 0 0,1 0-1 0 0,0 1 1 0 0,-1-1 0 0 0,0 0-1 0 0,0 1 1 0 0,-1-1-1 0 0,0 0 1 0 0,1 0 0 0 0,-2 0-1 0 0,1-1 1 0 0,0 1 0 0 0,-1 0-1 0 0,0-1 1 0 0,-3 4-31 0 0,-5 5 75 0 0,0 0 0 0 0,0-1 1 0 0,-2 0-1 0 0,0-1 1 0 0,0 0-1 0 0,-1-1 0 0 0,0 0 1 0 0,-9 3-76 0 0,17-9-6 0 0,-1 0 1 0 0,1-1 0 0 0,-1 0-1 0 0,0 0 1 0 0,0 0 0 0 0,0-1-1 0 0,0 0 1 0 0,0-1 0 0 0,0 1-1 0 0,-1-2 1 0 0,1 1 0 0 0,0-1-1 0 0,-1 0 1 0 0,1 0 0 0 0,-4-1 5 0 0,9 0-99 0 0,1 0 1 0 0,0 0 0 0 0,-1 0 0 0 0,1 0 0 0 0,0-1 0 0 0,0 1 0 0 0,0 0 0 0 0,0-1 0 0 0,0 1 0 0 0,0-1-1 0 0,0 1 1 0 0,0-1 0 0 0,1 1 0 0 0,-1-1 0 0 0,1 1 0 0 0,-1-1 0 0 0,1 0 0 0 0,-1 1 0 0 0,1-1-1 0 0,0 0 1 0 0,0 1 0 0 0,0-1 0 0 0,0 0 0 0 0,0 1 0 0 0,0-1 0 0 0,0 0 0 0 0,1 1 0 0 0,-1-1 0 0 0,1 0-1 0 0,-1 1 1 0 0,1-1 0 0 0,-1 0 98 0 0,11-32-7440 0 0,-7 23-1411 0 0</inkml:trace>
  <inkml:trace contextRef="#ctx0" brushRef="#br0" timeOffset="-5845.89">3238 251 15667 0 0,'0'0'1379'0'0,"0"0"-228"0"0,0 0 41 0 0,0 0 170 0 0,0 0 101 0 0,0 0-43 0 0,0 0-193 0 0,0 0-273 0 0,0 0-263 0 0,0 0-175 0 0,0 0-107 0 0,4 37-89 0 0,9 116-85 0 0,-23-50 73 0 0,-48 178-207 0 0,58-268-292 0 0,-2 12-404 0 0,-10-18-4121 0 0,2-8-5418 0 0,4-2-1577 0 0</inkml:trace>
  <inkml:trace contextRef="#ctx0" brushRef="#br0" timeOffset="-5679.383">2923 590 15883 0 0,'0'0'2372'0'0,"0"0"-1003"0"0,0 0-578 0 0,0 0-127 0 0,0 0 48 0 0,0 0 86 0 0,0 0-27 0 0,0 0-198 0 0,0 0-125 0 0,0 0-94 0 0,32-1-77 0 0,102-1-33 0 0,189-10-756 0 0,-278 8-655 0 0,-17 1-2508 0 0,-4-1-6865 0 0</inkml:trace>
  <inkml:trace contextRef="#ctx0" brushRef="#br0" timeOffset="-5240.247">3833 836 7402 0 0,'0'0'4062'0'0,"0"0"-2251"0"0,0 0-940 0 0,0 0-134 0 0,0 0 162 0 0,0 0 291 0 0,0 0 282 0 0,0 0 62 0 0,0 0-147 0 0,0 0-277 0 0,0 0-321 0 0,0 0-269 0 0,0 0-178 0 0,-9 27-95 0 0,-27 85-61 0 0,0-52-12 0 0,24-49-164 0 0,-23 24-253 0 0,14-15-3401 0 0,15-16-1366 0 0,2-4-6315 0 0</inkml:trace>
  <inkml:trace contextRef="#ctx0" brushRef="#br0" timeOffset="-7678.893">241 719 4089 0 0,'0'0'1523'0'0,"0"0"41"0"0,0 0 166 0 0,0 0 206 0 0,0 0 74 0 0,0 0-155 0 0,0 0-273 0 0,0 0-302 0 0,0 0-281 0 0,0 0-178 0 0,0 0-100 0 0,0 0-93 0 0,-33 11-97 0 0,-101 36-69 0 0,83-12 110 0 0,48-28-456 0 0,1-5-67 0 0,0 0 0 0 0,0 1 0 0 0,0 0-1 0 0,0-1 1 0 0,1 1 0 0 0,-1 0 0 0 0,1 0-1 0 0,0-1 1 0 0,0 1 0 0 0,0 0 0 0 0,0 0-1 0 0,0 1 1 0 0,1-1 0 0 0,-1 0 0 0 0,1 0-1 0 0,0 0 1 0 0,0 0 0 0 0,0 0 0 0 0,1 0-1 0 0,-1 1 1 0 0,1-1 0 0 0,-1 0 0 0 0,1 0-1 0 0,0 0 1 0 0,0 0 0 0 0,0-1 0 0 0,1 1-1 0 0,-1 0 1 0 0,1 0 0 0 0,-1-1 0 0 0,1 1-1 0 0,0-1 1 0 0,0 1 0 0 0,0-1 0 0 0,1 0-1 0 0,-1 0 1 0 0,0 0 0 0 0,1 0-1 0 0,-1 0 1 0 0,1 0 0 0 0,0-1 0 0 0,0 1-1 0 0,-1-1 1 0 0,1 0 0 0 0,0 0 0 0 0,0 0-1 0 0,0 0 1 0 0,0 0 0 0 0,3 0-49 0 0,5-3 111 0 0,-1-1 0 0 0,1 0 0 0 0,-1 0 0 0 0,0-1 0 0 0,0 0-1 0 0,-1-1 1 0 0,1 0 0 0 0,-1 0 0 0 0,0-1 0 0 0,0 0 0 0 0,-1-1 0 0 0,0 0 0 0 0,0 0 0 0 0,0-1 0 0 0,-1 0 0 0 0,3-4-111 0 0,47-41 228 0 0,-47 45-197 0 0,-9 7-32 0 0,-1-1 0 0 0,1 1 1 0 0,-1 0-1 0 0,1 0 0 0 0,-1 0 1 0 0,1 0-1 0 0,0 0 0 0 0,-1 0 1 0 0,1 0-1 0 0,0 0 0 0 0,0 0 1 0 0,0 0-1 0 0,0 0 0 0 0,0 1 0 0 0,0-1 1 0 0,0 0-1 0 0,0 1 0 0 0,0-1 1 0 0,0 0-1 0 0,0 1 0 0 0,0-1 1 0 0,0 1-1 0 0,1 0 0 0 0,-1-1 1 0 0,0 1-1 0 0,0 0 0 0 0,1 0 0 0 0,-1 0 1 0 0,0 0-1 0 0,0 0 0 0 0,1 0 1 0 0,-1 0-1 0 0,0 0 0 0 0,0 0 1 0 0,0 1-1 0 0,1-1 0 0 0,-1 0 0 0 0,0 1 1 0 0,0-1-1 0 0,0 1 0 0 0,0 0 1 0 0,0-1-1 0 0,0 1 0 0 0,0 0 1 0 0,0-1-1 0 0,0 1 0 0 0,0 0 1 0 0,0 0-1 0 0,0 0 0 0 0,0 0 0 0 0,-1 0 1 0 0,1 0-1 0 0,0 0 0 0 0,-1 0 1 0 0,1 0-1 0 0,0 1 1 0 0,8 40 28 0 0,-6-26-9 0 0,0 0 1 0 0,1 0-1 0 0,1-1 0 0 0,0 1 0 0 0,1-1 1 0 0,0 0-1 0 0,2 0 0 0 0,0-1 0 0 0,3 4-19 0 0,-7-15 16 0 0,0 1 0 0 0,1-1 0 0 0,0 0 0 0 0,-1 0 0 0 0,1 0 0 0 0,0-1 0 0 0,0 0 0 0 0,1 0 0 0 0,-1 0 0 0 0,0 0 0 0 0,1-1 0 0 0,-1 0 0 0 0,1 0 0 0 0,-1-1 0 0 0,1 1 0 0 0,-1-1 0 0 0,1 0 1 0 0,-1-1-1 0 0,1 1 0 0 0,-1-1 0 0 0,1 0 0 0 0,-1-1 0 0 0,1 1 0 0 0,-1-1 0 0 0,0 0 0 0 0,2-2-16 0 0,19-13 130 0 0,-2-1 1 0 0,0-2 0 0 0,-1-1-1 0 0,-1 0 1 0 0,-1-2 0 0 0,0 0-1 0 0,-2-1 1 0 0,-1-1 0 0 0,1-6-131 0 0,-18 30 4 0 0,26-37 45 0 0,-3-2-1 0 0,-1 0 1 0 0,-2-1 0 0 0,-2-1-1 0 0,-2-1 1 0 0,-2-1 0 0 0,-1 0 0 0 0,-3-1-1 0 0,-1 0 1 0 0,-3-1 0 0 0,-1 1 0 0 0,-2-2-1 0 0,-3-13-48 0 0,-1 50 6 0 0,1 1 17 0 0,0-1-1 0 0,-1 0 1 0 0,-1 0-1 0 0,0 0 0 0 0,0 1 1 0 0,-1-1-1 0 0,0 0 1 0 0,0 1-1 0 0,-1 0 0 0 0,0-1 1 0 0,-1 1-1 0 0,0 0 1 0 0,-2-2-23 0 0,5 10 1 0 0,0 1 0 0 0,0 0 0 0 0,0 0 0 0 0,1 0 0 0 0,-1 0 1 0 0,0 0-1 0 0,0 0 0 0 0,0 0 0 0 0,0 0 0 0 0,1 1 0 0 0,-1-1 1 0 0,0 0-1 0 0,0 0 0 0 0,1 1 0 0 0,-1-1 0 0 0,0 0 0 0 0,0 1 1 0 0,1-1-1 0 0,-1 1 0 0 0,0-1 0 0 0,1 1 0 0 0,-1-1 0 0 0,0 1 1 0 0,1-1-1 0 0,-1 1 0 0 0,1 0 0 0 0,-1-1 0 0 0,1 1 0 0 0,-1 0 1 0 0,1-1-1 0 0,0 1 0 0 0,-1 0 0 0 0,1 0 0 0 0,0-1 0 0 0,0 1 1 0 0,-1 0-1 0 0,1 0 0 0 0,0 0 0 0 0,0-1 0 0 0,0 1 0 0 0,0 0 1 0 0,0 0-1 0 0,0 0 0 0 0,0-1 0 0 0,0 1 0 0 0,1 0 0 0 0,-1 0 1 0 0,0 0-2 0 0,-2 5 12 0 0,-11 41-2 0 0,1 1 0 0 0,3 1 0 0 0,2 0 0 0 0,2 0 1 0 0,2 0-1 0 0,2 1 0 0 0,3-1 0 0 0,2 4-10 0 0,48 393 104 0 0,-43-369-152 0 0,-9-76 65 0 0,0-1-9 0 0,0 0-18 0 0,0 0-1 0 0,0 0-8 0 0,0 0-23 0 0,0 0-30 0 0,-38-38-1815 0 0,-5-35-3111 0 0,21 22-4905 0 0,17 32-1533 0 0</inkml:trace>
  <inkml:trace contextRef="#ctx0" brushRef="#br0" timeOffset="-7510.353">620 465 9010 0 0,'0'0'3157'0'0,"0"0"-844"0"0,0 0-736 0 0,0 0-428 0 0,0 0-215 0 0,0 0-30 0 0,0 0 30 0 0,0 0-8 0 0,0 0-29 0 0,0 0-74 0 0,0 0-119 0 0,0 0-120 0 0,0 0-81 0 0,26-2-58 0 0,81-5-78 0 0,115 8 441 0 0,-196-1-1215 0 0,73-1 13 0 0,-35-2-6926 0 0,-46 0-4473 0 0</inkml:trace>
  <inkml:trace contextRef="#ctx0" brushRef="#br0" timeOffset="23900.48">333 1606 12403 0 0,'0'0'1585'0'0,"0"0"-175"0"0,0 0-111 0 0,0 0 39 0 0,0 0 19 0 0,0 0-110 0 0,0 0-221 0 0,0 0-282 0 0,0 0-219 0 0,0 0-137 0 0,0 0-61 0 0,0 0 21 0 0,0 0 86 0 0,4 5 88 0 0,28 89 1197 0 0,-19 30-916 0 0,-5 0-1 0 0,-7 84-802 0 0,-2-127 72 0 0,-1-36 10 0 0,2-45-67 0 0,0 0 6 0 0,6-11 93 0 0,21-23-71 0 0,1 1 1 0 0,2 1 0 0 0,1 2-1 0 0,1 1 1 0 0,2 1-1 0 0,1 2 1 0 0,1 2 0 0 0,1 1-1 0 0,1 2 1 0 0,18-7-44 0 0,-48 24-2 0 0,1 0 0 0 0,0 1 0 0 0,-1 0 0 0 0,1 0 0 0 0,0 1 0 0 0,1 0 0 0 0,-1 1 0 0 0,0 0 0 0 0,0 1 0 0 0,1-1 0 0 0,-1 2 0 0 0,6 0 2 0 0,-11 2 5 0 0,-1-1 1 0 0,0 1-1 0 0,0 0 0 0 0,0 0 1 0 0,0 0-1 0 0,0 1 0 0 0,-1-1 1 0 0,1 1-1 0 0,-1 0 1 0 0,0-1-1 0 0,0 1 0 0 0,-1 0 1 0 0,1 0-1 0 0,-1 0 0 0 0,0 0 1 0 0,0 1-1 0 0,0-1 1 0 0,0 0-1 0 0,-1 0 0 0 0,1 1 1 0 0,-1-1-1 0 0,-1 0 0 0 0,1 1 1 0 0,0-1-1 0 0,-1 0 1 0 0,0 0-1 0 0,0 2-5 0 0,1-1 15 0 0,-4 7-1 0 0,1 0 1 0 0,-1-1-1 0 0,-1 1 0 0 0,0-1 0 0 0,-1 0 1 0 0,0 0-1 0 0,-1-1 0 0 0,0 1 1 0 0,0-2-1 0 0,-1 1 0 0 0,0-1 1 0 0,-1 0-1 0 0,0-1 0 0 0,-1 1 1 0 0,-8 5-15 0 0,0 2-23 0 0,0-1 0 0 0,-1-1 0 0 0,-1 0 0 0 0,0-1 0 0 0,-1-1 0 0 0,0-2 0 0 0,0 0 0 0 0,-1 0 0 0 0,-1-2 0 0 0,1-1 0 0 0,-1-1 0 0 0,-1-1 0 0 0,1-1 0 0 0,-6-1 23 0 0,28-2-57 0 0,0-1-1 0 0,0 0 0 0 0,-1 0 1 0 0,1 0-1 0 0,0-1 1 0 0,0 1-1 0 0,-1 0 1 0 0,1 0-1 0 0,0-1 0 0 0,0 1 1 0 0,0 0-1 0 0,0-1 1 0 0,0 0-1 0 0,0 1 0 0 0,-1-1 1 0 0,1 1-1 0 0,0-1 1 0 0,1 0-1 0 0,-1 0 0 0 0,0 0 1 0 0,0 0-1 0 0,0 1 1 0 0,0-1-1 0 0,1 0 1 0 0,-1 0-1 0 0,0-1 0 0 0,1 1 1 0 0,-1 0-1 0 0,1 0 1 0 0,-1 0-1 0 0,1 0 0 0 0,0 0 1 0 0,-1-1-1 0 0,1 1 1 0 0,0 0-1 0 0,0 0 1 0 0,0 0-1 0 0,0-1 0 0 0,0 1 1 0 0,0 0-1 0 0,0 0 1 0 0,0 0-1 0 0,0-1 0 0 0,1 0 58 0 0,18-52-10223 0 0,-12 45-1401 0 0</inkml:trace>
  <inkml:trace contextRef="#ctx0" brushRef="#br0" timeOffset="24251.058">944 2206 7554 0 0,'0'0'3367'0'0,"0"0"-921"0"0,0 0-447 0 0,0 0-156 0 0,0 0-120 0 0,0 0-139 0 0,0 0-155 0 0,0 0-200 0 0,32 9-184 0 0,98 28-173 0 0,-55-35 160 0 0,-65-6-853 0 0,2 1-95 0 0,0-1 0 0 0,0 0 0 0 0,0-1-1 0 0,-1 0 1 0 0,0 0 0 0 0,0-1 0 0 0,-1-1 0 0 0,0 0 0 0 0,0 0 0 0 0,0-1 0 0 0,-1-1 0 0 0,0 1 0 0 0,0-1 0 0 0,-1-1 0 0 0,-1 1 0 0 0,1-1 0 0 0,-2-1 0 0 0,1 1 0 0 0,-1-1 0 0 0,-1-1 0 0 0,0 1 0 0 0,-1-1 0 0 0,0 1 0 0 0,-1-1 0 0 0,0 0 0 0 0,0-5-84 0 0,-3 14 1 0 0,-1 1 0 0 0,0-1 0 0 0,0 1 0 0 0,0 0 0 0 0,-1 0 0 0 0,1-1 0 0 0,0 1 0 0 0,-1 0 0 0 0,1 0 0 0 0,-1 0 0 0 0,0 0 0 0 0,0 1 0 0 0,0-1 0 0 0,0 0 0 0 0,0 1 0 0 0,0-1 0 0 0,0 1 0 0 0,0 0 1 0 0,-1 0-1 0 0,1 0 0 0 0,0 0 0 0 0,-1 0 0 0 0,1 0 0 0 0,-1 1 0 0 0,1-1 0 0 0,-1 1 0 0 0,1-1 0 0 0,-1 1 0 0 0,1 0 0 0 0,-1 0 0 0 0,0 0 0 0 0,1 1 0 0 0,-1-1 0 0 0,1 1 0 0 0,-1-1 0 0 0,1 1 0 0 0,-1 0 0 0 0,1 0 0 0 0,0 0 0 0 0,-1 0 0 0 0,-1 1-1 0 0,-9 7-10 0 0,-1 1-1 0 0,2 0 0 0 0,-1 1 0 0 0,1 0 0 0 0,1 1 0 0 0,0 0 1 0 0,1 1-1 0 0,-3 4 11 0 0,8-9-4 0 0,-1-1-1 0 0,1 1 1 0 0,0 0 0 0 0,1 0 0 0 0,0 0 0 0 0,0 1 0 0 0,0 0 0 0 0,2 0-1 0 0,-1 0 1 0 0,1 0 0 0 0,0 0 0 0 0,1 0 0 0 0,0 0 0 0 0,0 1 0 0 0,1-1-1 0 0,0 0 1 0 0,1 1 0 0 0,0 3 4 0 0,4-5-17 0 0,1 0 0 0 0,-1 0 0 0 0,1-1 0 0 0,1 1 0 0 0,-1-1 0 0 0,1-1 0 0 0,0 1 0 0 0,1-1 0 0 0,0 0 0 0 0,0-1 0 0 0,0 0 0 0 0,0 0 0 0 0,1-1 0 0 0,0 0 0 0 0,0 0 0 0 0,0-1 0 0 0,0 0 0 0 0,0-1 0 0 0,2 0 17 0 0,67 13-1634 0 0,-44-11-3019 0 0,-18-3 113 0 0,0 3-7763 0 0</inkml:trace>
  <inkml:trace contextRef="#ctx0" brushRef="#br0" timeOffset="24917.578">2702 1982 6153 0 0,'0'0'2534'0'0,"0"0"-440"0"0,0 0-154 0 0,0 0 6 0 0,0 0-43 0 0,0 0-129 0 0,0 0-275 0 0,0 0-283 0 0,0 0-209 0 0,-33 9-163 0 0,-106 34-134 0 0,66-5 215 0 0,64-28-757 0 0,1-3-94 0 0,-1 1 0 0 0,2 0 1 0 0,-1 1-1 0 0,1 0 0 0 0,0 0 0 0 0,1 0 0 0 0,0 1 0 0 0,1 0 0 0 0,0 0 0 0 0,0 1 0 0 0,1-1 0 0 0,1 1 0 0 0,0 0 1 0 0,0 0-1 0 0,1 0 0 0 0,0 1 0 0 0,1-1 0 0 0,0 2-74 0 0,1-6 5 0 0,1-1 0 0 0,-1 0 0 0 0,1 0 0 0 0,0 1 0 0 0,1-1 0 0 0,-1 0 0 0 0,1 0 0 0 0,1 0 0 0 0,-1 0 0 0 0,1-1 0 0 0,0 1 0 0 0,0-1 0 0 0,0 0-1 0 0,1 1 1 0 0,0-1 0 0 0,0-1 0 0 0,0 1 0 0 0,1-1 0 0 0,-1 1 0 0 0,1-1 0 0 0,0-1 0 0 0,4 4-5 0 0,0-2-76 0 0,0 0 0 0 0,0-1 0 0 0,0 0 0 0 0,0 0 0 0 0,0-1-1 0 0,1 0 1 0 0,-1-1 0 0 0,1 0 0 0 0,0 0 0 0 0,0-1 0 0 0,0 0 0 0 0,0-1-1 0 0,0 0 1 0 0,0-1 0 0 0,0 0 0 0 0,-1-1 0 0 0,3 0 76 0 0,103-39-4522 0 0,-94 29 2509 0 0,16-9-5582 0 0,-18 9-3137 0 0</inkml:trace>
  <inkml:trace contextRef="#ctx0" brushRef="#br0" timeOffset="25183.035">3006 2077 8338 0 0,'0'0'2267'0'0,"0"0"-397"0"0,0 0-199 0 0,0 0-76 0 0,0 0-102 0 0,0 0-188 0 0,0 0-234 0 0,-27 36-217 0 0,-85 114-188 0 0,109-147-615 0 0,-1 1 1 0 0,1-1-1 0 0,0 0 1 0 0,0 1-1 0 0,1 0 1 0 0,-1 0-1 0 0,1 0 1 0 0,0 0-1 0 0,0 0 1 0 0,0 0-1 0 0,1 1 1 0 0,-1-1-1 0 0,1 0 1 0 0,0 1-1 0 0,0-1 1 0 0,1 1-1 0 0,-1 2-51 0 0,2 5 208 0 0,-2-7-125 0 0,1 0 0 0 0,0 0-1 0 0,0 0 1 0 0,1 0 0 0 0,-1 0 0 0 0,1 0 0 0 0,0 0 0 0 0,1 0 0 0 0,-1-1 0 0 0,1 1 0 0 0,0 0 0 0 0,0-1-1 0 0,0 1 1 0 0,1-1 0 0 0,-1 1 0 0 0,1-1 0 0 0,0 0 0 0 0,1 0 0 0 0,-1-1 0 0 0,1 1 0 0 0,-1-1 0 0 0,1 0-1 0 0,0 1 1 0 0,0-2 0 0 0,1 1 0 0 0,-1 0 0 0 0,0-1 0 0 0,1 0 0 0 0,0 0 0 0 0,-1 0 0 0 0,1-1 0 0 0,0 1-1 0 0,0-1 1 0 0,0 0 0 0 0,0-1 0 0 0,0 1 0 0 0,2-1-83 0 0,4 0 136 0 0,-1 0 0 0 0,0-1 1 0 0,0 0-1 0 0,0 0 0 0 0,1-1 0 0 0,-2 0 0 0 0,1-1 0 0 0,0 0 1 0 0,0-1-1 0 0,-1 0 0 0 0,0-1 0 0 0,0 0 0 0 0,0 0 1 0 0,0-1-1 0 0,-1 0 0 0 0,0 0 0 0 0,0-1 0 0 0,5-6-136 0 0,-2 4 60 0 0,-1 0 0 0 0,0-1 0 0 0,0 0 0 0 0,-1-1 0 0 0,0 0 0 0 0,-1 0 0 0 0,-1-1 0 0 0,1 0 0 0 0,-2-1 0 0 0,0 1 0 0 0,0-1 0 0 0,-1 0-1 0 0,-1-1 1 0 0,0 1 0 0 0,-1-1 0 0 0,0 0 0 0 0,-1 0 0 0 0,-1-1-60 0 0,0 9-24 0 0,-1 1-1 0 0,0-1 1 0 0,0 1 0 0 0,0-1 0 0 0,-1 1-1 0 0,0-1 1 0 0,0 1 0 0 0,0 0-1 0 0,0-1 1 0 0,-1 1 0 0 0,0 0-1 0 0,0 0 1 0 0,-1 0 0 0 0,1 0-1 0 0,-1 1 1 0 0,0-1 0 0 0,0 1-1 0 0,-1-1 1 0 0,1 1 0 0 0,-1 0-1 0 0,0 0 1 0 0,0 1 0 0 0,0-1-1 0 0,-1 1 1 0 0,1 0 0 0 0,-1 0-1 0 0,0 0 1 0 0,0 1 0 0 0,0 0-1 0 0,0 0 1 0 0,0 0 0 0 0,0 0-1 0 0,-2 1 25 0 0,5 1-131 0 0,0-1-1 0 0,0 1 1 0 0,0 1 0 0 0,-1-1-1 0 0,1 0 1 0 0,0 1-1 0 0,0-1 1 0 0,0 1 0 0 0,0-1-1 0 0,0 1 1 0 0,0 0-1 0 0,0 0 1 0 0,0 0-1 0 0,0 0 1 0 0,0 0 0 0 0,0 1-1 0 0,0-1 1 0 0,1 0-1 0 0,-1 1 1 0 0,1 0 0 0 0,-1-1-1 0 0,0 2 132 0 0,-12 16-4289 0 0,8-11 1002 0 0,-2 3-8436 0 0</inkml:trace>
  <inkml:trace contextRef="#ctx0" brushRef="#br0" timeOffset="25648.328">3398 2475 14219 0 0,'0'0'3090'0'0,"0"0"-1427"0"0,0 0-544 0 0,0 0 33 0 0,0 0-1 0 0,0 0-91 0 0,0 0-127 0 0,0 0-243 0 0,0 0-152 0 0,0 0-61 0 0,0 0-53 0 0,0 0-52 0 0,0 0-34 0 0,12-31-42 0 0,35-95-80 0 0,7 21 337 0 0,-49 97-520 0 0,-2 3-22 0 0,-1 0 0 0 0,1 0 1 0 0,0 0-1 0 0,0 1 0 0 0,1-1 1 0 0,0 1-1 0 0,-1 0 0 0 0,1 0 1 0 0,0 0-1 0 0,1 1 0 0 0,-1-1 0 0 0,1 1 1 0 0,-1 0-1 0 0,1 0 0 0 0,0 1 1 0 0,0 0-1 0 0,0-1 0 0 0,1 2 1 0 0,-1-1-1 0 0,1 0-11 0 0,-5 3-3 0 0,1 0 0 0 0,0 0 1 0 0,0 1-1 0 0,-1-1 0 0 0,1 0 0 0 0,-1 0 0 0 0,1 1 1 0 0,-1-1-1 0 0,1 1 0 0 0,-1 0 0 0 0,0-1 0 0 0,0 1 0 0 0,0 0 1 0 0,0-1-1 0 0,0 1 0 0 0,0 0 0 0 0,0 0 0 0 0,-1 0 0 0 0,1 0 1 0 0,-1 0-1 0 0,1 0 0 0 0,-1 0 0 0 0,0 0 0 0 0,1 0 1 0 0,-1 0-1 0 0,-1 0 0 0 0,1 1 3 0 0,2 5-5 0 0,1 28 36 0 0,-4-32-29 0 0,1 0-1 0 0,0 1 1 0 0,0-1 0 0 0,1 0 0 0 0,-1 1-1 0 0,1-1 1 0 0,0 0 0 0 0,0 0-1 0 0,0 1 1 0 0,1-1 0 0 0,0 0 0 0 0,-1 0-1 0 0,1 0 1 0 0,1-1 0 0 0,-1 1-1 0 0,1 0-1 0 0,-1-3 4 0 0,0 0 0 0 0,1 0 0 0 0,-1-1-1 0 0,0 0 1 0 0,0 1 0 0 0,0-1-1 0 0,0 0 1 0 0,1 0 0 0 0,-1 0 0 0 0,0 0-1 0 0,0 0 1 0 0,0-1 0 0 0,1 1-1 0 0,-1-1 1 0 0,0 1 0 0 0,0-1 0 0 0,0 0-1 0 0,0 0 1 0 0,0 0 0 0 0,0 0-1 0 0,0 0 1 0 0,0 0 0 0 0,-1-1 0 0 0,1 1-1 0 0,0-1 1 0 0,-1 1 0 0 0,1-1-1 0 0,0-1-3 0 0,2 0 16 0 0,32-24 37 0 0,79-47 165 0 0,-113 72-218 0 0,0 1 0 0 0,0 0 1 0 0,0 0-1 0 0,1 0 0 0 0,-1 0 0 0 0,0 1 0 0 0,0-1 0 0 0,1 0 1 0 0,-1 1-1 0 0,0 0 0 0 0,1 0 0 0 0,-1-1 0 0 0,0 1 0 0 0,1 0 1 0 0,-1 1-1 0 0,1-1 0 0 0,-1 0 0 0 0,0 1 0 0 0,0 0 0 0 0,1-1 0 0 0,-1 1 1 0 0,0 0-1 0 0,0 0 0 0 0,0 0 0 0 0,0 0 0 0 0,0 0 0 0 0,0 1 1 0 0,0-1-1 0 0,0 1 0 0 0,0-1 0 0 0,0 1 0 0 0,-1 0 0 0 0,1 0 0 0 0,-1 0 1 0 0,0-1-1 0 0,1 1 0 0 0,-1 1 0 0 0,0-1 0 0 0,0 0 0 0 0,0 0 1 0 0,0 0-1 0 0,-1 0 0 0 0,1 1 0 0 0,7 20 20 0 0,-6-16-47 0 0,-1 0 1 0 0,1 0-1 0 0,0-1 0 0 0,1 1 1 0 0,0-1-1 0 0,0 0 1 0 0,0 1-1 0 0,1-1 0 0 0,-1-1 1 0 0,1 1-1 0 0,1-1 1 0 0,-1 1-1 0 0,1-1 0 0 0,0 0 1 0 0,0-1-1 0 0,1 1 1 0 0,-1-1-1 0 0,1 0 0 0 0,0-1 1 0 0,4 3 26 0 0,15 0-1855 0 0,-8-5-5299 0 0,-11-1-5080 0 0</inkml:trace>
  <inkml:trace contextRef="#ctx0" brushRef="#br0" timeOffset="26568.822">4205 2239 13451 0 0,'0'0'1796'0'0,"0"0"-546"0"0,0 0-335 0 0,0 0-84 0 0,0 0-25 0 0,0 0-67 0 0,0 0-111 0 0,0 0-41 0 0,0 0-8 0 0,0 0 17 0 0,0 0 24 0 0,0 0-121 0 0,0 0-83 0 0,11 33-40 0 0,38 104-56 0 0,-11 20 406 0 0,-29-111-523 0 0,-3 0 1 0 0,-1 1-1 0 0,-3-1 1 0 0,-1 1-1 0 0,-3 8-203 0 0,-20 12 851 0 0,-3-94 165 0 0,20 9-998 0 0,1 0 0 0 0,1-1 0 0 0,1 0-1 0 0,0 0 1 0 0,1 0 0 0 0,1 0 0 0 0,1 1-1 0 0,1-1 1 0 0,0 0 0 0 0,2 0 0 0 0,0 1-1 0 0,1 0 1 0 0,0 0 0 0 0,2 0 0 0 0,0 0-1 0 0,8-13-17 0 0,5-17 9 0 0,2 1 0 0 0,1 0 0 0 0,3 2 0 0 0,1 1 0 0 0,3 1 0 0 0,1 1 0 0 0,3 2 0 0 0,0 1-1 0 0,31-24-8 0 0,-57 55 0 0 0,0 1-1 0 0,0 0 0 0 0,1 1 0 0 0,0 0 0 0 0,0 0 1 0 0,0 1-1 0 0,1 0 0 0 0,0 0 0 0 0,0 1 0 0 0,0 0 1 0 0,1 1-1 0 0,-1 1 0 0 0,1-1 0 0 0,0 2 0 0 0,7-1 1 0 0,-15 3 4 0 0,-1 1-1 0 0,0 0 0 0 0,0-1 0 0 0,0 1 0 0 0,-1 0 0 0 0,1 0 1 0 0,0 0-1 0 0,-1 1 0 0 0,1-1 0 0 0,-1 0 0 0 0,0 1 0 0 0,0-1 1 0 0,0 0-1 0 0,0 1 0 0 0,0-1 0 0 0,0 1 0 0 0,-1 0 0 0 0,1-1 1 0 0,-1 1-1 0 0,0 0 0 0 0,0-1 0 0 0,0 1 0 0 0,0-1 0 0 0,0 1 0 0 0,0 0 1 0 0,-1-1-1 0 0,0 2-3 0 0,1 0 5 0 0,-3 24 13 0 0,-1 1 1 0 0,-2-1-1 0 0,0 0 0 0 0,-2 0 0 0 0,-2-1 0 0 0,0 0 1 0 0,-2-1-1 0 0,0 0 0 0 0,-2-1 0 0 0,-1 0 1 0 0,-1-1-1 0 0,-1-1 0 0 0,-1 0 0 0 0,-1-1 0 0 0,-6 3-18 0 0,19-17-50 0 0,0-1 0 0 0,-1 0-1 0 0,0 0 1 0 0,0 0 0 0 0,-1-1-1 0 0,0 0 1 0 0,0-1 0 0 0,0 0-1 0 0,-1 0 1 0 0,1-1 0 0 0,-1 0-1 0 0,0 0 1 0 0,-1-1 0 0 0,1 0-1 0 0,0-1 1 0 0,-6 1 50 0 0,14-4-130 0 0,0 1 0 0 0,-1-1 0 0 0,1 1 0 0 0,0-1 1 0 0,0 0-1 0 0,-1 1 0 0 0,1-1 0 0 0,0 0 0 0 0,0 0 0 0 0,0 0 0 0 0,0 0 0 0 0,0 0 0 0 0,0 0 1 0 0,1 0-1 0 0,-1 0 0 0 0,0 0 0 0 0,0 0 0 0 0,1-1 0 0 0,-1 1 0 0 0,1 0 0 0 0,-1 0 0 0 0,1-1 1 0 0,-1 1-1 0 0,1 0 0 0 0,0-1 0 0 0,0 1 0 0 0,-1 0 0 0 0,1-1 0 0 0,0 1 0 0 0,0-1 0 0 0,1 1 1 0 0,-1 0-1 0 0,0-1 0 0 0,0 1 0 0 0,1 0 0 0 0,-1-1 0 0 0,1 1 0 0 0,-1 0 0 0 0,1-1 130 0 0,8-33-8126 0 0,-5 23-3163 0 0</inkml:trace>
  <inkml:trace contextRef="#ctx0" brushRef="#br0" timeOffset="27114.047">4794 2431 896 0 0,'0'0'3065'0'0,"0"0"-694"0"0,0 0-128 0 0,0 0 14 0 0,0 0-97 0 0,0 0-151 0 0,0 0-182 0 0,0 0-240 0 0,0 0-163 0 0,0 0-166 0 0,0 0-161 0 0,0 0-129 0 0,0 0-148 0 0,31-2-141 0 0,100-9-131 0 0,-64-13 91 0 0,-53 13-473 0 0,7-1-61 0 0,-1-2 0 0 0,0-1 1 0 0,0 0-1 0 0,-2-2 1 0 0,0 0-1 0 0,-1-1 1 0 0,-1 0-1 0 0,0-2 1 0 0,-2 1-1 0 0,0-2 0 0 0,-1 0 1 0 0,-1-1-1 0 0,-1 0 1 0 0,-1-1-1 0 0,-1 0 1 0 0,-1 0-106 0 0,-8-68 34 0 0,-1 89-42 0 0,0 0 0 0 0,0 0 0 0 0,0 0-1 0 0,0-1 1 0 0,0 1 0 0 0,0 1 0 0 0,-1-1-1 0 0,1 0 1 0 0,0 0 0 0 0,-1 0 0 0 0,0 1-1 0 0,1-1 1 0 0,-1 1 0 0 0,0-1 0 0 0,0 1-1 0 0,0 0 1 0 0,0 0 0 0 0,0 0 0 0 0,0 0-1 0 0,0 0 1 0 0,0 0 0 0 0,-1 0 0 0 0,1 1-1 0 0,0-1 1 0 0,0 1 0 0 0,-1 0 0 0 0,1-1-1 0 0,0 1 1 0 0,-1 0 0 0 0,1 0 0 0 0,0 1-1 0 0,-1-1 1 0 0,1 0 0 0 0,0 1 0 0 0,0 0-1 0 0,-1-1 1 0 0,1 1 0 0 0,0 0 8 0 0,-9 4-33 0 0,1 0-1 0 0,0 0 1 0 0,0 1 0 0 0,0 0 0 0 0,1 1 0 0 0,0 0-1 0 0,0 1 1 0 0,1-1 0 0 0,0 2 0 0 0,1-1-1 0 0,-7 9 34 0 0,13-16-2 0 0,0 0-1 0 0,-1 0 1 0 0,1 0-1 0 0,0 0 0 0 0,0 0 1 0 0,0 0-1 0 0,0 1 1 0 0,0-1-1 0 0,1 0 1 0 0,-1 0-1 0 0,0 1 0 0 0,0-1 1 0 0,1 0-1 0 0,-1 1 1 0 0,1-1-1 0 0,-1 1 0 0 0,1-1 1 0 0,0 1-1 0 0,0-1 1 0 0,-1 1-1 0 0,1-1 0 0 0,0 1 1 0 0,0-1-1 0 0,0 1 1 0 0,1-1-1 0 0,-1 1 0 0 0,0-1 1 0 0,0 1-1 0 0,1-1 1 0 0,-1 1-1 0 0,1-1 1 0 0,0 0-1 0 0,-1 1 0 0 0,1-1 1 0 0,0 0-1 0 0,0 1 1 0 0,0-1-1 0 0,0 0 0 0 0,0 0 1 0 0,0 0-1 0 0,0 0 1 0 0,0 0-1 0 0,0 0 0 0 0,0 0 1 0 0,1 0-1 0 0,-1 0 1 0 0,0-1-1 0 0,0 1 0 0 0,1 0 1 0 0,-1-1-1 0 0,1 1 1 0 0,-1-1-1 0 0,2 1 3 0 0,14 2 18 0 0,0 0-1 0 0,0-1 1 0 0,1-1 0 0 0,-1-1-1 0 0,0 0 1 0 0,1-1 0 0 0,-1-1-1 0 0,0-1 1 0 0,9-2-18 0 0,-7 2 10 0 0,19-4 10 0 0,109-3 110 0 0,-145 11-117 0 0,0 1 0 0 0,0 0 0 0 0,0 0 0 0 0,-1 0 0 0 0,1 1 0 0 0,0-1 0 0 0,-1 0 0 0 0,0 1 0 0 0,1-1 0 0 0,-1 1 0 0 0,0-1 0 0 0,0 1 0 0 0,-1-1 0 0 0,1 1 0 0 0,0 0 0 0 0,-1 0 0 0 0,1-1 0 0 0,-1 1 0 0 0,0 0 0 0 0,0 0 0 0 0,0-1 0 0 0,-1 1 0 0 0,1 0 0 0 0,-1 0 0 0 0,1-1 0 0 0,-1 1 0 0 0,0 0 0 0 0,0-1 0 0 0,0 1 0 0 0,0-1 0 0 0,-1 2-13 0 0,-99 208 200 0 0,100-211-211 0 0,0-1 0 0 0,1 1 0 0 0,-1 0 0 0 0,1 0 0 0 0,0 0 0 0 0,-1 0 0 0 0,1 0 0 0 0,0 0 0 0 0,-1 0 0 0 0,1 0 0 0 0,0-1 0 0 0,0 1 0 0 0,0 0 0 0 0,0 0 0 0 0,0 0 0 0 0,0 0 0 0 0,0 0 0 0 0,0 0 0 0 0,0 0 0 0 0,0 0 0 0 0,0 0 0 0 0,1 0 0 0 0,-1 0 0 0 0,0 0 0 0 0,1 0 0 0 0,-1 0 0 0 0,1 0 0 0 0,-1-1 0 0 0,1 1 0 0 0,0 0 0 0 0,-1 0 0 0 0,1-1 0 0 0,0 1 0 0 0,-1 0 0 0 0,1-1 0 0 0,0 1 0 0 0,0 0 0 0 0,-1-1 0 0 0,1 1 0 0 0,0-1 0 0 0,0 0 0 0 0,0 1 0 0 0,0-1 0 0 0,0 0 0 0 0,0 1 0 0 0,0-1 0 0 0,0 0 0 0 0,0 0 0 0 0,0 0 0 0 0,0 0 0 0 0,0 0 0 0 0,0 0 0 0 0,-1 0 0 0 0,1 0 0 0 0,0 0 0 0 0,0 0 0 0 0,0 0 0 0 0,0-1 11 0 0,60-20-1576 0 0,-55 18 1158 0 0,34-15-3402 0 0,-15 3-5412 0 0,-15 8-2261 0 0</inkml:trace>
  <inkml:trace contextRef="#ctx0" brushRef="#br0" timeOffset="27467.488">5716 2269 5849 0 0,'0'0'4092'0'0,"0"0"-2421"0"0,0 0-826 0 0,0 0 29 0 0,0 0 171 0 0,0 0 161 0 0,0 0 72 0 0,0 0-1 0 0,0 0-57 0 0,0 0-83 0 0,0 0-96 0 0,0 0-113 0 0,0 0-79 0 0,18 7-49 0 0,57 21-72 0 0,-72-27-660 0 0,1 0 1 0 0,-1 0-1 0 0,0-1 1 0 0,1 1-1 0 0,-1-1 1 0 0,1 0-1 0 0,-1 0 1 0 0,0 0-1 0 0,1 0 1 0 0,-1-1-1 0 0,1 1 0 0 0,-1-1 1 0 0,0 0-1 0 0,0 0 1 0 0,1 0-1 0 0,-1-1 1 0 0,0 1-1 0 0,0-1 1 0 0,0 0-1 0 0,0 1 1 0 0,1-2-69 0 0,9-5 222 0 0,-3 5-153 0 0,-1-1 0 0 0,1 0 0 0 0,0-1-1 0 0,-1 0 1 0 0,0 0 0 0 0,0-1 0 0 0,-1 0-1 0 0,1-1 1 0 0,-1 0 0 0 0,-1 0 0 0 0,1 0-1 0 0,-1-1 1 0 0,-1-1 0 0 0,1 1 0 0 0,-2-1 0 0 0,1 0-1 0 0,-1 0 1 0 0,0 0 0 0 0,-1-1 0 0 0,0 0-1 0 0,-1 0 1 0 0,1 0 0 0 0,-2 0 0 0 0,0 0-1 0 0,1-10-68 0 0,-5 17-8 0 0,1 0 0 0 0,-1 0-1 0 0,0 0 1 0 0,0 0 0 0 0,0 0-1 0 0,0 0 1 0 0,-1 1-1 0 0,1-1 1 0 0,-1 1 0 0 0,1-1-1 0 0,-1 1 1 0 0,0 0 0 0 0,0 0-1 0 0,0 0 1 0 0,0 1 0 0 0,0-1-1 0 0,-1 1 1 0 0,1 0-1 0 0,0-1 1 0 0,-1 2 0 0 0,1-1-1 0 0,-1 0 1 0 0,1 1 0 0 0,-1-1-1 0 0,1 1 1 0 0,-1 0 0 0 0,1 0-1 0 0,-1 0 1 0 0,1 1-1 0 0,-1-1 1 0 0,1 1 0 0 0,-1 0-1 0 0,1 0 1 0 0,-1 0 0 0 0,1 1-1 0 0,0-1 1 0 0,-2 2 8 0 0,-14 4-39 0 0,0 1-1 0 0,1 0 1 0 0,0 2 0 0 0,1 0-1 0 0,0 2 1 0 0,0-1 0 0 0,1 2-1 0 0,1 0 1 0 0,0 1 0 0 0,0 1-1 0 0,2 0 1 0 0,0 0 0 0 0,1 2-1 0 0,0-1 1 0 0,1 2-1 0 0,0 3 40 0 0,-6 74-385 0 0,17-93 373 0 0,0 1 1 0 0,1-1-1 0 0,-1 1 0 0 0,1-1 0 0 0,0 0 1 0 0,0 1-1 0 0,0-1 0 0 0,0 0 1 0 0,0 0-1 0 0,0 0 0 0 0,1 0 0 0 0,-1 0 1 0 0,1 0-1 0 0,-1 0 0 0 0,1 0 1 0 0,0-1-1 0 0,-1 1 0 0 0,1-1 0 0 0,0 1 1 0 0,0-1-1 0 0,0 0 0 0 0,0 1 1 0 0,1-1-1 0 0,-1 0 0 0 0,0 0 0 0 0,0-1 1 0 0,1 1-1 0 0,-1 0 0 0 0,1-1 1 0 0,0 1 11 0 0,77 7-453 0 0,-57-10-138 0 0,0-1 1 0 0,1-2-1 0 0,-2 0 0 0 0,1-1 1 0 0,-1-1-1 0 0,0-2 1 0 0,0 0-1 0 0,6-5 591 0 0,33-15-4201 0 0,-24 11-2867 0 0,-19 7-3029 0 0</inkml:trace>
  <inkml:trace contextRef="#ctx0" brushRef="#br0" timeOffset="27836.918">6603 1993 4721 0 0,'0'0'6056'0'0,"0"0"-3330"0"0,0 0-1194 0 0,0 0-171 0 0,0 0-99 0 0,0 0-91 0 0,0 0-60 0 0,0 0-95 0 0,0 0-122 0 0,0 0-88 0 0,0 0-118 0 0,0 0-127 0 0,-33 8-113 0 0,-102 29-84 0 0,68-5 116 0 0,62-28-419 0 0,1-3-34 0 0,0 1 1 0 0,1 0 0 0 0,-1 0-1 0 0,1 1 1 0 0,0-1-1 0 0,0 1 1 0 0,0 0 0 0 0,0 0-1 0 0,0 0 1 0 0,0 0 0 0 0,1 0-1 0 0,-1 0 1 0 0,1 1-1 0 0,0-1 1 0 0,0 1 0 0 0,0 0-1 0 0,1-1 1 0 0,-1 4-28 0 0,43 14-9 0 0,-32-19 24 0 0,109 28-26 0 0,-116-29 22 0 0,-1 1 1 0 0,0 0 0 0 0,0 0 0 0 0,1 0 0 0 0,-1 0 0 0 0,-1 0 0 0 0,1 1 0 0 0,0-1 0 0 0,-1 0 0 0 0,1 0 0 0 0,-1 1 0 0 0,1-1 0 0 0,-1 0 0 0 0,0 0 0 0 0,0 1-1 0 0,0-1 1 0 0,0 0 0 0 0,-1 0 0 0 0,1 1 0 0 0,0-1 0 0 0,-1 0 0 0 0,0 0 0 0 0,0 1 0 0 0,1-1 0 0 0,-1 0 0 0 0,0 0 0 0 0,-1 0 0 0 0,1 0 0 0 0,0 0 0 0 0,-1-1-1 0 0,1 1 1 0 0,-1 0 0 0 0,1-1 0 0 0,-1 1 0 0 0,0-1 0 0 0,1 1 0 0 0,-1-1 0 0 0,0 0 0 0 0,0 1 0 0 0,-1-1-12 0 0,-11 10 64 0 0,0 0 1 0 0,-1-1-1 0 0,0-1 1 0 0,-1 0-1 0 0,0-1 1 0 0,0-1-1 0 0,-1-1 1 0 0,0 0-1 0 0,-7 1-64 0 0,24-7-96 0 0,0 0 1 0 0,0-1-1 0 0,1 1 1 0 0,-1 0-1 0 0,0 0 0 0 0,0-1 1 0 0,0 1-1 0 0,0 0 0 0 0,1 0 1 0 0,-1-1-1 0 0,0 1 1 0 0,0 0-1 0 0,0-1 0 0 0,0 1 1 0 0,0 0-1 0 0,0 0 0 0 0,0-1 1 0 0,0 1-1 0 0,0 0 0 0 0,0-1 1 0 0,0 1-1 0 0,0 0 1 0 0,0-1-1 0 0,0 1 0 0 0,0 0 1 0 0,0 0-1 0 0,0-1 0 0 0,0 1 1 0 0,-1 0-1 0 0,1-1 1 0 0,0 1-1 0 0,0 0 0 0 0,0 0 1 0 0,0-1-1 0 0,-1 1 0 0 0,1 0 1 0 0,0 0-1 0 0,0-1 0 0 0,0 1 1 0 0,-1 0-1 0 0,1 0 1 0 0,0 0-1 0 0,0 0 0 0 0,-1-1 1 0 0,1 1-1 0 0,0 0 0 0 0,-1 0 1 0 0,1 0-1 0 0,0 0 1 0 0,-1 0 95 0 0,25-20-8280 0 0,-17 16-2729 0 0</inkml:trace>
  <inkml:trace contextRef="#ctx0" brushRef="#br0" timeOffset="28199.356">7058 1945 12171 0 0,'0'0'3364'0'0,"0"0"-1281"0"0,0 0-408 0 0,0 0-141 0 0,0 0-202 0 0,0 0-291 0 0,0 0-368 0 0,0 0-137 0 0,0 0-76 0 0,0 0-76 0 0,0 0-22 0 0,0 0-33 0 0,-25 8-35 0 0,-80 26-44 0 0,5 20 246 0 0,90-47-471 0 0,-1-1 0 0 0,2 2-1 0 0,-1 0 1 0 0,1 0-1 0 0,0 0 1 0 0,0 1 0 0 0,1 1-1 0 0,1-1 1 0 0,-1 2-25 0 0,8-11-2 0 0,-1 1 0 0 0,0 0 1 0 0,1 1-1 0 0,-1-1 0 0 0,1 0 1 0 0,-1 0-1 0 0,1 0 0 0 0,0 0 1 0 0,-1 0-1 0 0,1 0 0 0 0,0 1 1 0 0,0-1-1 0 0,0 0 0 0 0,0 0 1 0 0,0 0-1 0 0,0 0 0 0 0,0 1 1 0 0,0-1-1 0 0,0 0 0 0 0,0 0 1 0 0,1 0-1 0 0,-1 0 0 0 0,1 1 1 0 0,-1-1-1 0 0,1 0 0 0 0,-1 0 1 0 0,1 0-1 0 0,-1 0 0 0 0,1 0 1 0 0,0 0-1 0 0,0 0 0 0 0,-1-1 1 0 0,1 1-1 0 0,0 0 0 0 0,0 0 1 0 0,0-1-1 0 0,0 1 0 0 0,0 0 1 0 0,0-1-1 0 0,0 1 0 0 0,0-1 1 0 0,0 1-1 0 0,0-1 0 0 0,1 1 2 0 0,55 14-36 0 0,-48-14 27 0 0,97 24-50 0 0,-106-23 77 0 0,0-1 0 0 0,0 0 0 0 0,0 0-1 0 0,0 1 1 0 0,0-1 0 0 0,0 0 0 0 0,0 1-1 0 0,-1-1 1 0 0,1 0 0 0 0,0 1-1 0 0,-1-1 1 0 0,0 0 0 0 0,1 0 0 0 0,-1 0-1 0 0,1 0 1 0 0,-1 1 0 0 0,0-1-1 0 0,0 0 1 0 0,0 0 0 0 0,0 0 0 0 0,0 0-1 0 0,0-1 1 0 0,0 1 0 0 0,0 0 0 0 0,0 0-1 0 0,0-1 1 0 0,0 1 0 0 0,0 0-1 0 0,-1-1 1 0 0,0 1-18 0 0,1 0 18 0 0,-134 58 235 0 0,7-22-1618 0 0,134-49-4252 0 0,-3 9 649 0 0,-1-1-6584 0 0</inkml:trace>
  <inkml:trace contextRef="#ctx0" brushRef="#br0" timeOffset="29005.548">7040 2236 12691 0 0,'0'0'2264'0'0,"0"0"-382"0"0,0 0-224 0 0,0 0-105 0 0,0 0-111 0 0,32-9-126 0 0,101-27-180 0 0,23-27 1328 0 0,-146 60-2379 0 0,-1-1 0 0 0,-1 0 0 0 0,1-1 0 0 0,-1 0-1 0 0,0 0 1 0 0,0-1 0 0 0,0 0 0 0 0,-1-1 0 0 0,0 1 0 0 0,0-1 0 0 0,0-1 0 0 0,-1 1 0 0 0,0-1 0 0 0,2-5-85 0 0,-7 11 7 0 0,-1 1 0 0 0,0 0 0 0 0,0 0 0 0 0,0-1 0 0 0,1 1 0 0 0,-1 0 0 0 0,-1 0 0 0 0,1-1 0 0 0,0 1 0 0 0,0 0 0 0 0,0 0 0 0 0,-1-1 0 0 0,1 1 0 0 0,0 0 0 0 0,-1 0 0 0 0,0 0 0 0 0,1 0 0 0 0,-1 0 0 0 0,1 0 0 0 0,-1 0 0 0 0,0 0-1 0 0,0 0 1 0 0,0 0 0 0 0,0 0 0 0 0,1 0 0 0 0,-1 0 0 0 0,0 0 0 0 0,0 1 0 0 0,-1-1 0 0 0,1 0 0 0 0,0 1 0 0 0,0-1 0 0 0,0 1 0 0 0,0-1 0 0 0,0 1 0 0 0,-1 0 0 0 0,1-1 0 0 0,0 1 0 0 0,0 0 0 0 0,-1 0 0 0 0,1 0 0 0 0,0 0 0 0 0,0 0 0 0 0,-1 0 0 0 0,1 0 0 0 0,0 0 0 0 0,-1 1-7 0 0,-66 6-136 0 0,46-2 93 0 0,0 2-1 0 0,1 0 1 0 0,0 1 0 0 0,0 1-1 0 0,0 1 1 0 0,1 1 0 0 0,1 1-1 0 0,0 1 1 0 0,1 0-1 0 0,0 1 1 0 0,1 1 0 0 0,0 1-1 0 0,1 1 1 0 0,1 0-1 0 0,0 2 44 0 0,12-17-21 0 0,1 0-1 0 0,0 0 1 0 0,-1 1-1 0 0,1-1 1 0 0,0 1-1 0 0,1-1 0 0 0,-1 1 1 0 0,0 0-1 0 0,1-1 1 0 0,-1 1-1 0 0,1 0 0 0 0,0 0 1 0 0,0 0-1 0 0,0 0 1 0 0,0 0-1 0 0,1 0 0 0 0,-1 1 1 0 0,1-1-1 0 0,0 0 1 0 0,0 0-1 0 0,0 0 0 0 0,0 0 1 0 0,0 1-1 0 0,1-1 1 0 0,-1 0-1 0 0,1 0 1 0 0,0 0-1 0 0,0 0 0 0 0,0 0 1 0 0,1 0-1 0 0,-1 0 1 0 0,0 0-1 0 0,1-1 0 0 0,0 1 1 0 0,0-1-1 0 0,0 1 1 0 0,0-1-1 0 0,0 1 0 0 0,0-1 1 0 0,1 0-1 0 0,-1 0 1 0 0,1 0 21 0 0,20 1-434 0 0,0 0 0 0 0,0-1 1 0 0,0-2-1 0 0,0 0 1 0 0,0-2-1 0 0,0 0 0 0 0,0-2 1 0 0,-1 0-1 0 0,1-2 1 0 0,-1 0-1 0 0,0-2 0 0 0,9-4 434 0 0,-17 7-44 0 0,81-23-269 0 0,-38 12 284 0 0,0-1-1 0 0,-1-4 0 0 0,0-1 0 0 0,-2-3 1 0 0,-1-3-1 0 0,10-8 30 0 0,-62 35 50 0 0,1 1-1 0 0,-1 0 1 0 0,0 0 0 0 0,1 0 0 0 0,-1-1-1 0 0,0 1 1 0 0,0-1 0 0 0,1 1 0 0 0,-1-1-1 0 0,0 1 1 0 0,0-1 0 0 0,0 0-1 0 0,0 0 1 0 0,0 1 0 0 0,0-1 0 0 0,0 0-1 0 0,0 0 1 0 0,0 0 0 0 0,0 0-1 0 0,0 0 1 0 0,0 0 0 0 0,-1 0 0 0 0,1-1-1 0 0,-1 1 1 0 0,1 0 0 0 0,0 0-1 0 0,-1 0 1 0 0,0-1 0 0 0,1 1 0 0 0,-1 0-1 0 0,0-1 1 0 0,0 1 0 0 0,0 0-1 0 0,0-1 1 0 0,0 1 0 0 0,0 0 0 0 0,0-1-1 0 0,0 1 1 0 0,0 0 0 0 0,0-1 0 0 0,-1 1-1 0 0,1 0 1 0 0,-1 0 0 0 0,1-1-1 0 0,-1 1 1 0 0,1 0 0 0 0,-1 0 0 0 0,0 0-1 0 0,0 0 1 0 0,1 0 0 0 0,-1 0-1 0 0,0 0 1 0 0,0 0 0 0 0,0 0 0 0 0,0 0-1 0 0,0 0 1 0 0,0 0 0 0 0,-1 1-1 0 0,1-1 1 0 0,0 0 0 0 0,0 1 0 0 0,0-1-1 0 0,-1 1 1 0 0,0-1-50 0 0,-14 2 109 0 0,0 0 0 0 0,-1 0-1 0 0,1 2 1 0 0,0 0 0 0 0,0 1 0 0 0,1 0-1 0 0,-1 2 1 0 0,1-1 0 0 0,0 2 0 0 0,0 0 0 0 0,1 1-1 0 0,0 0 1 0 0,0 1 0 0 0,1 1 0 0 0,0 0-1 0 0,1 1 1 0 0,0 0 0 0 0,1 1 0 0 0,0 0 0 0 0,1 1-1 0 0,0 0 1 0 0,1 1 0 0 0,-5 9-109 0 0,12-19-3 0 0,1-1 1 0 0,0 1-1 0 0,0-1 0 0 0,0 1 1 0 0,0 0-1 0 0,0 0 0 0 0,1-1 1 0 0,0 1-1 0 0,0 0 0 0 0,0 0 1 0 0,0-1-1 0 0,1 1 0 0 0,-1 0 1 0 0,1 0-1 0 0,0-1 0 0 0,0 1 1 0 0,0-1-1 0 0,1 1 0 0 0,-1-1 1 0 0,1 1-1 0 0,0-1 0 0 0,0 0 1 0 0,0 0-1 0 0,0 1 0 0 0,1-2 1 0 0,-1 1-1 0 0,1 0 0 0 0,-1 0 1 0 0,1-1-1 0 0,0 0 0 0 0,0 1 1 0 0,0-1-1 0 0,1 0 0 0 0,-1-1 1 0 0,0 1-1 0 0,1 0 0 0 0,-1-1 1 0 0,1 0-1 0 0,0 0 0 0 0,-1 0 1 0 0,1 0-1 0 0,0-1 0 0 0,0 1 1 0 0,-1-1-1 0 0,1 0 0 0 0,0 0 1 0 0,0 0-1 0 0,-1-1 0 0 0,3 0 3 0 0,20 1 157 0 0,-1-1 0 0 0,0-1 0 0 0,0-1 1 0 0,0-1-1 0 0,0-1 0 0 0,0-2 0 0 0,-1 0 0 0 0,0-2 0 0 0,-1 0 0 0 0,1-2 0 0 0,-2 0 0 0 0,0-2 0 0 0,0 0 0 0 0,9-10-157 0 0,10-9 205 0 0,-2-1-1 0 0,-1-3 0 0 0,-2-1 1 0 0,-1-1-1 0 0,-3-2 1 0 0,-1-1-1 0 0,-1-2 0 0 0,17-36-204 0 0,-38 63-10 0 0,-2-1 0 0 0,1 0 0 0 0,-2 0 0 0 0,-1-1 0 0 0,0 0 0 0 0,-1 0 1 0 0,-1 0-1 0 0,0 0 0 0 0,-1 0 0 0 0,-2-1 0 0 0,0 1 0 0 0,-1-13 10 0 0,0 22-15 0 0,0-1 0 0 0,0 1 0 0 0,-1-1 0 0 0,0 1 0 0 0,-1 0 0 0 0,0 0 0 0 0,0 0 0 0 0,-1 0 0 0 0,0 1 0 0 0,-1-1 0 0 0,1 1 0 0 0,-2 0 0 0 0,1 0 0 0 0,-1 1 0 0 0,0 0 0 0 0,-1 0 0 0 0,0 0 0 0 0,0 1 0 0 0,0 0 0 0 0,-1 0 0 0 0,0 1 0 0 0,0 0 0 0 0,0 0 0 0 0,-1 1 0 0 0,0 0 15 0 0,-1 1-13 0 0,1 0 0 0 0,-1 0 1 0 0,0 2-1 0 0,-1-1 0 0 0,1 1 1 0 0,0 1-1 0 0,0 0 0 0 0,-1 0 1 0 0,1 1-1 0 0,0 0 0 0 0,0 1 1 0 0,0 0-1 0 0,0 0 0 0 0,0 1 1 0 0,0 1-1 0 0,1 0 0 0 0,0 0 1 0 0,-1 1-1 0 0,2 0 0 0 0,-1 0 1 0 0,0 1-1 0 0,1 0 0 0 0,-6 6 13 0 0,0 0-3 0 0,1 0-1 0 0,1 1 0 0 0,0 0 1 0 0,1 1-1 0 0,0 0 0 0 0,1 1 1 0 0,0 0-1 0 0,2 1 0 0 0,0 0 1 0 0,0 0-1 0 0,2 0 1 0 0,0 1-1 0 0,-2 9 4 0 0,5-12 8 0 0,0 1 0 0 0,2 0 0 0 0,-1-1 0 0 0,2 1-1 0 0,0 0 1 0 0,0 0 0 0 0,2 0 0 0 0,0 0 0 0 0,0-1 0 0 0,2 1 0 0 0,-1-1 0 0 0,2 0 0 0 0,0 0 0 0 0,1 0 0 0 0,0 0 0 0 0,6 7-8 0 0,17 22 90 0 0,3-2 0 0 0,1 0 0 0 0,3-3 0 0 0,0-1 0 0 0,3-1 0 0 0,1-3 0 0 0,1-1 0 0 0,2-2 0 0 0,0-2 0 0 0,3-1 0 0 0,0-3 0 0 0,1-2 0 0 0,1-2 0 0 0,18 4-90 0 0,-65-24-3 0 0,14 7-112 0 0,0-1 0 0 0,1 0 0 0 0,0-1 0 0 0,0-1 0 0 0,0-1 0 0 0,1 0 0 0 0,10-1 115 0 0,-19-12-6687 0 0,-8 6-5232 0 0</inkml:trace>
  <inkml:trace contextRef="#ctx0" brushRef="#br0" timeOffset="29958.5">8665 1687 9570 0 0,'0'0'3221'0'0,"0"0"-1173"0"0,0 0-435 0 0,0 0-84 0 0,0 0-81 0 0,0 0-118 0 0,0 0-235 0 0,0 0-233 0 0,0 0-208 0 0,0 0-186 0 0,0 0-103 0 0,0 0-61 0 0,0 0-22 0 0,7-7-6 0 0,54-37 230 0 0,161-4 747 0 0,-205 45-1174 0 0,-1 1-1 0 0,1 1 0 0 0,0 0 1 0 0,0 1-1 0 0,-1 1 1 0 0,1 1-1 0 0,0 0 0 0 0,9 3-78 0 0,-23-4 12 0 0,-1 0 0 0 0,1 0 0 0 0,-1 0 0 0 0,1 0 0 0 0,-1 0-1 0 0,1 0 1 0 0,-1 1 0 0 0,1-1 0 0 0,-1 1 0 0 0,0-1 0 0 0,0 1 0 0 0,0 0 0 0 0,0 0 0 0 0,0 0-1 0 0,-1 0 1 0 0,1 1 0 0 0,0-1 0 0 0,-1 0 0 0 0,0 1 0 0 0,1-1 0 0 0,-1 1 0 0 0,0-1-1 0 0,0 1 1 0 0,-1-1 0 0 0,1 1 0 0 0,0 0 0 0 0,-1-1 0 0 0,0 1 0 0 0,1 0 0 0 0,-1 0-1 0 0,0-1 1 0 0,-1 1 0 0 0,1 0 0 0 0,0 0 0 0 0,-1-1 0 0 0,1 1 0 0 0,-1 0 0 0 0,0-1-1 0 0,0 1 1 0 0,0-1 0 0 0,0 1 0 0 0,-1-1 0 0 0,0 2-12 0 0,-19 20 102 0 0,-2 0 0 0 0,0-2 1 0 0,-1-1-1 0 0,-1-1 0 0 0,-10 5-102 0 0,-43 36 132 0 0,-17 43 97 0 0,93-99-217 0 0,-1 0 1 0 0,0 0 0 0 0,1 0 0 0 0,0 0-1 0 0,0 0 1 0 0,1 1 0 0 0,0-1 0 0 0,0 0-1 0 0,0 1 1 0 0,0-1 0 0 0,1 1 0 0 0,0-1-1 0 0,0 1 1 0 0,0-1 0 0 0,1 1 0 0 0,0-1-1 0 0,0 1 1 0 0,0-1 0 0 0,0 0 0 0 0,1 1-1 0 0,0-1 1 0 0,0 0 0 0 0,1 0 0 0 0,0 0-13 0 0,0 2-11 0 0,1 1 1 0 0,1-1-1 0 0,-1 0 1 0 0,1 0 0 0 0,0 0-1 0 0,1-1 1 0 0,0 1-1 0 0,0-1 1 0 0,0-1 0 0 0,0 1-1 0 0,1-1 1 0 0,0 0-1 0 0,0-1 1 0 0,1 0 0 0 0,-1 0-1 0 0,1 0 1 0 0,0-1-1 0 0,0 0 1 0 0,0-1 0 0 0,0 0-1 0 0,0 0 1 0 0,1 0-1 0 0,-1-1 1 0 0,0-1 0 0 0,5 1 10 0 0,19-7-2423 0 0,-23 1-1633 0 0,-2-2-4378 0 0,-4 2-4573 0 0</inkml:trace>
  <inkml:trace contextRef="#ctx0" brushRef="#br0" timeOffset="30198.192">9405 2291 22397 0 0,'0'0'1097'0'0,"0"0"-248"0"0,0 0-49 0 0,0 0 36 0 0,0 0-39 0 0,0 0-190 0 0,-28 32-231 0 0,-90 100-212 0 0,40-42-189 0 0,53-62-347 0 0,-12 10-1716 0 0,6-24-9774 0 0,24-13-338 0 0</inkml:trace>
  <inkml:trace contextRef="#ctx0" brushRef="#br0" timeOffset="30433.014">9043 2309 15035 0 0,'0'0'6703'0'0,"0"0"-4359"0"0,0 0-1451 0 0,0 0-181 0 0,0 0-37 0 0,0 0-90 0 0,0 0-75 0 0,0 0-78 0 0,0 0-86 0 0,34 14-95 0 0,111 42-54 0 0,-33 6 97 0 0,-7 30-2811 0 0,-96-84-1873 0 0,-2-4-7854 0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50 129 11715 0 0,'0'0'2744'0'0,"0"0"-1188"0"0,0 0-426 0 0,0 0-6 0 0,0 0 16 0 0,0 0-142 0 0,0 0-260 0 0,0 0-296 0 0,0 0-232 0 0,0 0-117 0 0,0 0-65 0 0,-9 31-49 0 0,-25 93-75 0 0,28-80-1291 0 0,13-44-4785 0 0,-4 0-4581 0 0</inkml:trace>
  <inkml:trace contextRef="#ctx0" brushRef="#br0" timeOffset="499.945">160 398 16908 0 0,'0'0'1252'0'0,"0"0"-428"0"0,0 0-72 0 0,0 0 96 0 0,0 0 66 0 0,0 0-30 0 0,0 0-157 0 0,0 0-179 0 0,14-32-116 0 0,41-103-62 0 0,5 27 198 0 0,6 15-242 0 0,-62 206-462 0 0,-5-108 148 0 0,0 0 0 0 0,0-1-1 0 0,0 1 1 0 0,1 0 0 0 0,0-1-1 0 0,0 1 1 0 0,0 0-1 0 0,0 0 1 0 0,1-1 0 0 0,-1 1-1 0 0,1 0 1 0 0,1-1 0 0 0,-1 1-1 0 0,1-1 1 0 0,-1 1 0 0 0,1-1-1 0 0,0 0 1 0 0,1 0-1 0 0,-1 0 1 0 0,1 0 0 0 0,0 0-1 0 0,0 0 1 0 0,0-1 0 0 0,0 1-1 0 0,1-1 1 0 0,-1 0-1 0 0,1 0 1 0 0,0 0 0 0 0,0-1-1 0 0,0 1 1 0 0,0-1 0 0 0,0 0-1 0 0,1 0 1 0 0,-1-1 0 0 0,1 1-1 0 0,0-1-11 0 0,1-1 114 0 0,0 0-1 0 0,0 0 0 0 0,0-1 1 0 0,0 0-1 0 0,0 0 1 0 0,0-1-1 0 0,0 1 1 0 0,0-1-1 0 0,0-1 0 0 0,0 1 1 0 0,-1-1-1 0 0,1 0 1 0 0,-1 0-1 0 0,0-1 1 0 0,0 1-1 0 0,0-1 0 0 0,0 0 1 0 0,-1 0-1 0 0,0-1 1 0 0,2-1-114 0 0,8-9 175 0 0,-1 0 0 0 0,-1-1 0 0 0,0 0 1 0 0,-1-1-1 0 0,-1 0 0 0 0,0-1 1 0 0,3-10-176 0 0,-7 5-215 0 0,7 34-2744 0 0,-3 4-3996 0 0,-6-8-4966 0 0</inkml:trace>
  <inkml:trace contextRef="#ctx0" brushRef="#br0" timeOffset="1028.08">1064 59 9962 0 0,'0'0'3127'0'0,"0"0"-570"0"0,0 0-387 0 0,0 0-267 0 0,0 0-241 0 0,0 0-269 0 0,0 0-241 0 0,0 0-233 0 0,0 0-228 0 0,0 0-171 0 0,0 0-102 0 0,0 0-101 0 0,0 0-50 0 0,-23-11-34 0 0,-74-30-57 0 0,96 40-171 0 0,-1 0 1 0 0,1 0-1 0 0,-1 1 0 0 0,0-1 0 0 0,1 0 0 0 0,-1 1 0 0 0,0 0 1 0 0,1-1-1 0 0,-1 1 0 0 0,0 0 0 0 0,0 0 0 0 0,1 0 0 0 0,-1 0 1 0 0,0 0-1 0 0,0 0 0 0 0,1 1 0 0 0,-1-1 0 0 0,0 1 0 0 0,1-1 1 0 0,-1 1-1 0 0,0-1 0 0 0,1 1 0 0 0,-1 0 0 0 0,1 0 0 0 0,-1 0 1 0 0,1 0-1 0 0,-1 0 0 0 0,1 0 0 0 0,0 0 0 0 0,-1 1 0 0 0,1-1 1 0 0,0 1-6 0 0,-6 4 25 0 0,-1 2-24 0 0,0 0 1 0 0,1 0-1 0 0,-1 0 1 0 0,2 1-1 0 0,-1 0 1 0 0,1 1-1 0 0,0-1 1 0 0,1 1-1 0 0,1 0 1 0 0,-1 1-1 0 0,1-1 1 0 0,1 1-1 0 0,0 0 1 0 0,1-1-1 0 0,0 1 1 0 0,0 1-1 0 0,1-1 0 0 0,0 0 1 0 0,2 8-2 0 0,-1-16 1 0 0,0 0 0 0 0,0 0-1 0 0,1 0 1 0 0,-1 0 0 0 0,1 0 0 0 0,0 0 0 0 0,0-1 0 0 0,0 1 0 0 0,0 0 0 0 0,1 0-1 0 0,-1-1 1 0 0,1 1 0 0 0,-1 0 0 0 0,1-1 0 0 0,0 0 0 0 0,0 1 0 0 0,0-1-1 0 0,0 0 1 0 0,1 0 0 0 0,-1 0 0 0 0,0-1 0 0 0,1 1 0 0 0,0 0 0 0 0,-1-1-1 0 0,1 0 1 0 0,0 1 0 0 0,0-1 0 0 0,-1 0 0 0 0,1 0 0 0 0,0-1 0 0 0,0 1-1 0 0,0-1 1 0 0,0 1 0 0 0,0-1 0 0 0,1 0-1 0 0,5 0 31 0 0,1 0 0 0 0,0 0-1 0 0,-1-1 1 0 0,1 0 0 0 0,-1-1-1 0 0,1 0 1 0 0,-1 0 0 0 0,0-1 0 0 0,0-1-1 0 0,7-2-30 0 0,90-64 310 0 0,-89 56-258 0 0,0 1 0 0 0,1 1 1 0 0,1 0-1 0 0,0 2 0 0 0,0 0 0 0 0,13-4-52 0 0,-29 12 4 0 0,1 1 0 0 0,-1-1 0 0 0,0 1 0 0 0,1 0 0 0 0,-1 0 0 0 0,1 0 0 0 0,-1 0 0 0 0,1 1 0 0 0,-1 0 1 0 0,1-1-1 0 0,0 1 0 0 0,-1 0 0 0 0,1 1 0 0 0,-1-1 0 0 0,1 1 0 0 0,0-1 0 0 0,-1 1 0 0 0,1 0 0 0 0,-1 1 0 0 0,0-1 0 0 0,1 0 0 0 0,-1 1 0 0 0,0 0 0 0 0,0 0 0 0 0,0 0 0 0 0,0 0 0 0 0,0 0 0 0 0,-1 1 0 0 0,1-1 0 0 0,-1 1 0 0 0,1 0 0 0 0,-1-1 0 0 0,1 3-4 0 0,3 15 29 0 0,0 0-1 0 0,-2 0 0 0 0,0 0 0 0 0,-1 0 1 0 0,-2 1-1 0 0,0-1 0 0 0,-1 1 0 0 0,-2 18-28 0 0,1 10 25 0 0,-14 432-66 0 0,15-467 40 0 0,1-1-3 0 0,0 1 0 0 0,-2-1 0 0 0,1 1 0 0 0,-2-1 0 0 0,0 0 0 0 0,-1 1 1 0 0,0-1-1 0 0,0 0 0 0 0,-6 11 4 0 0,7-21 1 0 0,0-1 1 0 0,-1 0-1 0 0,1 0 1 0 0,0 0-1 0 0,-1 0 1 0 0,1 0-1 0 0,-1 0 1 0 0,0-1-1 0 0,0 1 1 0 0,1-1-1 0 0,-1 0 1 0 0,0 1-1 0 0,0-1 1 0 0,0-1-1 0 0,0 1 1 0 0,-1 0-1 0 0,1-1 1 0 0,0 0-1 0 0,0 0 1 0 0,0 0-1 0 0,0 0 1 0 0,0 0-1 0 0,-1 0 1 0 0,1-1-1 0 0,0 1 1 0 0,0-1-1 0 0,0 0 1 0 0,0 0-1 0 0,0 0 1 0 0,0-1-1 0 0,1 1 1 0 0,-1-1-1 0 0,0 0 1 0 0,1 1-1 0 0,-1-1 1 0 0,1 0-1 0 0,-1 0 1 0 0,1-1-1 0 0,0 1 1 0 0,0 0-1 0 0,0-1 1 0 0,-1-2-2 0 0,-9-9-3 0 0,1 0 0 0 0,0-2 0 0 0,2 1 0 0 0,0-1 0 0 0,0-1 0 0 0,2 1 0 0 0,0-1 0 0 0,0-1 0 0 0,2 1 1 0 0,0-1-1 0 0,2 0 0 0 0,-1 0 0 0 0,2-1 0 0 0,1 1 0 0 0,0 0 0 0 0,1-1 0 0 0,2-6 3 0 0,-1 16-159 0 0,1 0 0 0 0,0 0 0 0 0,1 0 1 0 0,0 0-1 0 0,0 0 0 0 0,1 1 0 0 0,0 0 0 0 0,1-1 0 0 0,-1 2 0 0 0,2-1 0 0 0,-1 0 0 0 0,1 1 0 0 0,0 0 0 0 0,1 1 1 0 0,-1-1-1 0 0,2 0 159 0 0,124-81-7044 0 0,-115 80-5190 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19 570 16227 0 0,'0'0'5543'0'0,"0"0"-3877"0"0,0 0-1025 0 0,0 0 167 0 0,0 0 170 0 0,0 0-2 0 0,0 0-206 0 0,0 0-289 0 0,0 0-221 0 0,0 0-137 0 0,0 0-53 0 0,-3 32-35 0 0,-9 98-27 0 0,8-61-107 0 0,16-43-794 0 0,-1-22-6731 0 0,-8-4-4288 0 0</inkml:trace>
  <inkml:trace contextRef="#ctx0" brushRef="#br0" timeOffset="150.208">0 224 15947 0 0,'0'0'2393'0'0,"0"0"-937"0"0,0 0-424 0 0,0 0-295 0 0,0 0-209 0 0,0 0-288 0 0,0 0-336 0 0,0 0-248 0 0,0 0-192 0 0,0 0-401 0 0,0 0-943 0 0,0 0-4313 0 0,0 0-6122 0 0</inkml:trace>
  <inkml:trace contextRef="#ctx0" brushRef="#br0" timeOffset="438.012">494 25 15579 0 0,'0'0'5375'0'0,"0"0"-3301"0"0,0 0-1041 0 0,0 0-47 0 0,0 0 29 0 0,0 0-35 0 0,0 0-107 0 0,0 0-239 0 0,0 0-166 0 0,0 0-93 0 0,0 0-78 0 0,-9 32-57 0 0,-26 102-87 0 0,24-86-72 0 0,3 0 0 0 0,1 0 0 0 0,3 1 0 0 0,2-1 0 0 0,3 42-81 0 0,0-13 20 0 0,-1-49-26 0 0,1-1 1 0 0,1 1 0 0 0,1-1-1 0 0,2 0 1 0 0,1 0 0 0 0,0-1-1 0 0,2 1 1 0 0,2-1 5 0 0,4 4-1336 0 0,-14-30 826 0 0,0-19-2657 0 0,-8-1-4195 0 0,5 15-4422 0 0</inkml:trace>
  <inkml:trace contextRef="#ctx0" brushRef="#br0" timeOffset="689.045">199 496 15579 0 0,'0'0'3987'0'0,"0"0"-2092"0"0,0 0-833 0 0,0 0-105 0 0,0 0 39 0 0,0 0 16 0 0,0 0-121 0 0,0 0-224 0 0,0 0-192 0 0,0 0-123 0 0,0 0-60 0 0,36 1-82 0 0,113 5-51 0 0,19 9-176 0 0,-105-4-403 0 0,-29-5-1806 0 0,0-1-5896 0 0,-19-5-4562 0 0</inkml:trace>
  <inkml:trace contextRef="#ctx0" brushRef="#br0" timeOffset="1188.688">851 669 8818 0 0,'0'0'3449'0'0,"0"0"-878"0"0,0 0-404 0 0,0 0-151 0 0,0 0-257 0 0,0 0-332 0 0,0 0-346 0 0,0 0-267 0 0,0 0-151 0 0,0 0-100 0 0,0 0-73 0 0,0 0-41 0 0,0 0-56 0 0,-6 22-61 0 0,-16 70-81 0 0,17 22 55 0 0,5-111-362 0 0,0 0 1 0 0,1 0 0 0 0,0-1 0 0 0,-1 1-1 0 0,1 0 1 0 0,0 0 0 0 0,0-1 0 0 0,1 1-1 0 0,-1 0 1 0 0,0-1 0 0 0,1 1 0 0 0,0-1-1 0 0,-1 0 1 0 0,1 1 0 0 0,0-1-1 0 0,0 0 1 0 0,0 0 0 0 0,1 0 0 0 0,-1-1-1 0 0,1 2 56 0 0,9 1-3760 0 0,1-5-3389 0 0,-7-2-4912 0 0</inkml:trace>
  <inkml:trace contextRef="#ctx0" brushRef="#br0" timeOffset="1437.968">857 246 15171 0 0,'0'0'4057'0'0,"0"0"-2921"0"0,0 0-335 0 0,0 0-81 0 0,0 0-56 0 0,0 0-104 0 0,0 0-264 0 0,0 0-280 0 0,0 0-144 0 0,0 0-48 0 0,0 0-72 0 0,0 0-288 0 0,0 0-897 0 0,0 0-3752 0 0,16 70-7585 0 0</inkml:trace>
  <inkml:trace contextRef="#ctx0" brushRef="#br0" timeOffset="2506.287">1390 618 1224 0 0,'0'0'854'0'0,"0"0"-385"0"0,0 0-5 0 0,0 0 244 0 0,0 0 205 0 0,0 0 178 0 0,0 0 126 0 0,0 0 19 0 0,0 0 47 0 0,0 0-6 0 0,0 0 8 0 0,0 0-19 0 0,0 0-23 0 0,-12-2-26 0 0,-38-5-67 0 0,-6 21 4269 0 0,47-8-4617 0 0,-6 5-542 0 0,1 0 0 0 0,0 0 0 0 0,1 1 0 0 0,1 1-1 0 0,0 0 1 0 0,0 1 0 0 0,1 0 0 0 0,1 0 0 0 0,1 1 0 0 0,0 1-1 0 0,1 0 1 0 0,0 1-260 0 0,6-16 10 0 0,1 1 0 0 0,0 0 0 0 0,0-1-1 0 0,0 1 1 0 0,0 0 0 0 0,0 0-1 0 0,0 0 1 0 0,0 0 0 0 0,1 0 0 0 0,-1 0-1 0 0,1 0 1 0 0,-1 0 0 0 0,1 1 0 0 0,0-1-1 0 0,0 0 1 0 0,0 0 0 0 0,0 0 0 0 0,0 0-1 0 0,0 0 1 0 0,1 0 0 0 0,-1 1 0 0 0,1-1-1 0 0,-1 0 1 0 0,1 0 0 0 0,0 0 0 0 0,0 0-1 0 0,0-1 1 0 0,0 1 0 0 0,0 0 0 0 0,0 0-1 0 0,1 0 1 0 0,-1-1 0 0 0,0 1 0 0 0,1-1-1 0 0,0 1 1 0 0,-1-1 0 0 0,1 0 0 0 0,0 1-1 0 0,-1-1 1 0 0,1 0 0 0 0,0 0 0 0 0,0 0-1 0 0,0-1 1 0 0,0 1 0 0 0,0 0-1 0 0,0-1 1 0 0,0 1 0 0 0,0-1 0 0 0,1 1-10 0 0,17-5 76 0 0,-1 0 0 0 0,0-1 0 0 0,0-1 0 0 0,0 0 0 0 0,-1-2 0 0 0,0 0 0 0 0,0-1 1 0 0,-1-1-1 0 0,0-1 0 0 0,-1 0 0 0 0,0-1 0 0 0,-1-1 0 0 0,0 0 0 0 0,-1-1 0 0 0,1-2-76 0 0,-13 15 3 0 0,52-50 73 0 0,-53 51-80 0 0,0 1-1 0 0,0-1 1 0 0,0 1 0 0 0,0-1 0 0 0,-1 1-1 0 0,1 0 1 0 0,0-1 0 0 0,0 1 0 0 0,-1 0 0 0 0,1 0-1 0 0,0 0 1 0 0,-1-1 0 0 0,1 1 0 0 0,-1 0-1 0 0,1 0 1 0 0,-1 0 0 0 0,0 0 0 0 0,1 0-1 0 0,-1 0 1 0 0,0 0 0 0 0,0 0 0 0 0,1 0-1 0 0,-1 0 1 0 0,0 0 0 0 0,0 0 0 0 0,0 0-1 0 0,0 0 1 0 0,0 0 0 0 0,-1 0 0 0 0,1 0-1 0 0,0 0 1 0 0,0 0 0 0 0,-1 0 0 0 0,1 0-1 0 0,-1 0 1 0 0,1 0 4 0 0,0 3-15 0 0,-1 37 12 0 0,-1-36-2 0 0,0 1 1 0 0,1 0-1 0 0,0 0 1 0 0,1 0 0 0 0,-1 1-1 0 0,1-1 1 0 0,0 0 0 0 0,1 0-1 0 0,-1 0 1 0 0,1 0-1 0 0,1 0 1 0 0,-1 0 0 0 0,1 0-1 0 0,0 0 1 0 0,0-1 0 0 0,0 1-1 0 0,1-1 1 0 0,0 1-1 0 0,0-1 1 0 0,1 0 0 0 0,-1 0-1 0 0,1 0 1 0 0,0-1 0 0 0,0 1-1 0 0,1-1 1 0 0,-1 0-1 0 0,1 0 1 0 0,0-1 0 0 0,0 1-1 0 0,2 0 5 0 0,81-12 139 0 0,-83 7-105 0 0,1-1 0 0 0,-1-1 0 0 0,0 1 0 0 0,-1-1 0 0 0,1 0-1 0 0,0 0 1 0 0,-1 0 0 0 0,0-1 0 0 0,0 0 0 0 0,0 0 0 0 0,0 0 0 0 0,0 0 0 0 0,-1 0 0 0 0,0-1 0 0 0,0 1 0 0 0,0-1 0 0 0,0 0 0 0 0,-1 0-1 0 0,0 0 1 0 0,0 0 0 0 0,0-1 0 0 0,-1 1 0 0 0,1-3-34 0 0,11-33 205 0 0,0 12-64 0 0,56-108 320 0 0,-56 92-433 0 0,-3-2-1 0 0,-1 1 1 0 0,-3-1-1 0 0,-1 0 1 0 0,-3 0 0 0 0,-1 0-1 0 0,-4-16-27 0 0,3 51 6 0 0,0 0-1 0 0,-1 1 1 0 0,-1-1-1 0 0,0 0 0 0 0,0 1 1 0 0,-1 0-1 0 0,-1-1 1 0 0,0 1-1 0 0,0 0 1 0 0,-1 1-1 0 0,-1-1 0 0 0,0 1 1 0 0,0 0-1 0 0,-7-8-5 0 0,12 16 0 0 0,-1 1-1 0 0,0-1 0 0 0,1 1 1 0 0,-1-1-1 0 0,0 1 0 0 0,0 0 1 0 0,0 0-1 0 0,0 0 0 0 0,0 0 1 0 0,0 0-1 0 0,0 0 1 0 0,0 0-1 0 0,0 1 0 0 0,0-1 1 0 0,0 1-1 0 0,-1 0 0 0 0,1 0 1 0 0,0-1-1 0 0,0 1 0 0 0,0 1 1 0 0,-1-1-1 0 0,1 0 0 0 0,0 0 1 0 0,0 1-1 0 0,0-1 0 0 0,0 1 1 0 0,0 0-1 0 0,0 0 0 0 0,0 0 1 0 0,0 0-1 0 0,0 0 0 0 0,0 0 1 0 0,0 0-1 0 0,0 1 0 0 0,1-1 1 0 0,-1 0-1 0 0,0 1 1 0 0,1 0-1 0 0,-1-1 0 0 0,1 1 1 0 0,0 0-1 0 0,0 0 0 0 0,-1 0 1 0 0,1 0-1 0 0,0 1 1 0 0,-8 12-5 0 0,0 0 1 0 0,1 0-1 0 0,1 1 1 0 0,1 0-1 0 0,0 0 1 0 0,1 0-1 0 0,1 1 1 0 0,0-1-1 0 0,1 1 1 0 0,1 0-1 0 0,1 0 1 0 0,0 1-1 0 0,1-1 1 0 0,1 0-1 0 0,3 15 5 0 0,4 17 20 0 0,2 0 0 0 0,2 0 0 0 0,3-1 0 0 0,16 36-20 0 0,52 223 227 0 0,-81-296-221 0 0,12 28-19 0 0,6-46-1950 0 0,-8-8-742 0 0,-6 8-426 0 0,0 0-3585 0 0,-1-1-5973 0 0</inkml:trace>
  <inkml:trace contextRef="#ctx0" brushRef="#br0" timeOffset="6175.952">2000 883 0 0 0,'0'0'481'0'0,"0"0"212"0"0,0 0-53 0 0,0 0-194 0 0,0 0-185 0 0,0 0-57 0 0,0 0 56 0 0,0 0 112 0 0,0 0 187 0 0,0 0 158 0 0,-2 6 113 0 0,-9 28 1066 0 0,11-34-904 0 0,0 0 15 0 0,0 0-52 0 0,0 0-64 0 0,0 0-83 0 0,0 0-83 0 0,0 0-60 0 0,4-1 6056 0 0,6-3-4926 0 0,114-156 1239 0 0,-100 126-2948 0 0,-2-1-1 0 0,-1 0 1 0 0,-1-2 0 0 0,-3 0-1 0 0,-1-1 1 0 0,-1-1 0 0 0,-3 0-1 0 0,-1-1 1 0 0,-2 0 0 0 0,-1-1 0 0 0,-3 0-1 0 0,1-19-85 0 0,-5 28 22 0 0,0 20-3 0 0,1-1 1 0 0,-1 1-1 0 0,-1-1 0 0 0,0 1 1 0 0,-1-1-1 0 0,-1 1 0 0 0,0-1 1 0 0,0 1-1 0 0,-1 0 0 0 0,0 0 1 0 0,-2 0-1 0 0,1 1 1 0 0,-1-1-1 0 0,-1 1 0 0 0,-3-6-19 0 0,8 16 11 0 0,1 0-1 0 0,-1 1 0 0 0,1-1 0 0 0,-1 0 0 0 0,1 1 1 0 0,-1-1-1 0 0,1 0 0 0 0,-1 1 0 0 0,0-1 1 0 0,1 1-1 0 0,-1-1 0 0 0,0 1 0 0 0,0-1 1 0 0,1 1-1 0 0,-1 0 0 0 0,0-1 0 0 0,0 1 0 0 0,0 0 1 0 0,1 0-1 0 0,-1-1 0 0 0,0 1 0 0 0,0 0 1 0 0,0 0-1 0 0,0 0 0 0 0,0 0 0 0 0,1 0 1 0 0,-1 0-1 0 0,0 0 0 0 0,0 1 0 0 0,0-1 0 0 0,0 0 1 0 0,1 0-1 0 0,-1 1 0 0 0,0-1 0 0 0,0 0 1 0 0,0 1-1 0 0,1-1 0 0 0,-1 1 0 0 0,0-1 0 0 0,1 1 1 0 0,-1-1-1 0 0,0 1 0 0 0,1-1 0 0 0,-1 1 1 0 0,1 0-1 0 0,-1-1 0 0 0,1 1 0 0 0,-1 0 1 0 0,1 0-1 0 0,-1 0-10 0 0,-19 47-118 0 0,16-35 158 0 0,-9 25 17 0 0,2 2 1 0 0,2-1 0 0 0,1 1-1 0 0,2 0 1 0 0,2 1 0 0 0,2-1-1 0 0,1 1 1 0 0,5 37-58 0 0,12 29 104 0 0,1 55 42 0 0,1-67-90 0 0,-18-95-68 0 0,0 0 1 0 0,0-1-1 0 0,1 1 1 0 0,-1 0-1 0 0,0-1 1 0 0,0 1-1 0 0,0 0 1 0 0,1 0-1 0 0,-1-1 1 0 0,0 1-1 0 0,0 0 1 0 0,1 0-1 0 0,-1-1 1 0 0,0 1-1 0 0,0 0 1 0 0,1 0-1 0 0,-1 0 1 0 0,0 0-1 0 0,1-1 1 0 0,-1 1 0 0 0,0 0-1 0 0,1 0 1 0 0,-1 0-1 0 0,0 0 1 0 0,1 0-1 0 0,-1 0 1 0 0,0 0-1 0 0,1 0 1 0 0,-1 0-1 0 0,1 0 1 0 0,-1 0-1 0 0,0 0 1 0 0,1 0-1 0 0,-1 0 1 0 0,0 0-1 0 0,1 0 1 0 0,-1 0-1 0 0,0 1 1 0 0,1-1-1 0 0,-1 0 1 0 0,0 0 0 0 0,0 0-1 0 0,1 1 12 0 0,-1-16-1134 0 0,0 12-3119 0 0,0-1-4131 0 0,0 4-3356 0 0</inkml:trace>
  <inkml:trace contextRef="#ctx0" brushRef="#br0" timeOffset="6743.726">2456 585 7066 0 0,'0'0'3055'0'0,"0"0"-844"0"0,0 0-380 0 0,0 0-151 0 0,0 0-147 0 0,0 0-292 0 0,0 0-236 0 0,0 0-236 0 0,0 0-233 0 0,0 0-114 0 0,0 0-89 0 0,0 0-64 0 0,0 0-30 0 0,-7 18-3 0 0,-20 58-20 0 0,24-7 218 0 0,7-56-369 0 0,-3-9-27 0 0,-1-1-1 0 0,1 1 1 0 0,0-1 0 0 0,0 1 0 0 0,0-1-1 0 0,0 0 1 0 0,1 0 0 0 0,0 0-1 0 0,-1 0 1 0 0,1 0 0 0 0,0 0 0 0 0,0 0-1 0 0,1 0 1 0 0,-1-1 0 0 0,0 1-1 0 0,1-1 1 0 0,0 1 0 0 0,0-1 0 0 0,-1 0-1 0 0,1 0 1 0 0,0-1 0 0 0,1 1-1 0 0,-1 0 1 0 0,0-1 0 0 0,0 0 0 0 0,1 0-1 0 0,-1 0 1 0 0,0 0 0 0 0,1 0-1 0 0,-1-1 1 0 0,1 0 0 0 0,-1 0 0 0 0,1 0-1 0 0,0 0 1 0 0,-1 0 0 0 0,1 0 0 0 0,-1-1-1 0 0,0 0 1 0 0,1 0 0 0 0,-1 0-1 0 0,1 0 1 0 0,-1 0 0 0 0,0-1 0 0 0,0 1-1 0 0,0-1 1 0 0,1 0-38 0 0,15-17 273 0 0,-1 0 1 0 0,-1-1-1 0 0,0-1 1 0 0,-2 0-1 0 0,11-19-273 0 0,-10 15 136 0 0,58-93 547 0 0,-74 118-674 0 0,1-1 1 0 0,0 1 0 0 0,-1 0 0 0 0,1-1-1 0 0,0 1 1 0 0,-1-1 0 0 0,1 1-1 0 0,0 0 1 0 0,-1 0 0 0 0,1-1-1 0 0,0 1 1 0 0,0 0 0 0 0,-1 0 0 0 0,1 0-1 0 0,0 0 1 0 0,0 0 0 0 0,0 0-1 0 0,-1 0 1 0 0,1 0 0 0 0,0 0-1 0 0,0 0 1 0 0,-1 1 0 0 0,1-1-1 0 0,0 0 1 0 0,0 0 0 0 0,-1 1 0 0 0,1-1-1 0 0,0 1 1 0 0,-1-1 0 0 0,1 0-1 0 0,-1 1 1 0 0,1-1 0 0 0,0 1-1 0 0,-1-1 1 0 0,1 1 0 0 0,-1 0 0 0 0,1-1-1 0 0,-1 1 1 0 0,0-1 0 0 0,1 1-1 0 0,-1 0 1 0 0,1-1 0 0 0,-1 1-1 0 0,0 0 1 0 0,0 0 0 0 0,1-1-1 0 0,-1 1 1 0 0,0 0 0 0 0,0 0 0 0 0,0-1-1 0 0,0 1 1 0 0,0 0 0 0 0,0 0-1 0 0,0-1 1 0 0,0 1 0 0 0,0 0-1 0 0,0 0 1 0 0,-1 0 0 0 0,1 0-10 0 0,16 56 127 0 0,-3 26-13 0 0,7 32-96 0 0,-5 1-1 0 0,-5 0 0 0 0,-5 109-17 0 0,-5-205 1 0 0,-1 0 0 0 0,-1 0 0 0 0,-1 0-1 0 0,-1 0 1 0 0,-1-1 0 0 0,-1 1-1 0 0,0-1 1 0 0,-1 0 0 0 0,-1-1 0 0 0,-1 0-1 0 0,-1 0 1 0 0,0-1 0 0 0,-2 0 0 0 0,0-1-1 0 0,0 0 1 0 0,-1-1 0 0 0,-1 0 0 0 0,-7 4-1 0 0,20-17 2 0 0,-1-1 1 0 0,1 1-1 0 0,-1 0 1 0 0,1-1 0 0 0,-1 1-1 0 0,0-1 1 0 0,1 0 0 0 0,-1 0-1 0 0,0 1 1 0 0,0-1-1 0 0,0-1 1 0 0,0 1 0 0 0,0 0-1 0 0,0 0 1 0 0,0-1-1 0 0,-1 1 1 0 0,1-1 0 0 0,0 1-1 0 0,0-1 1 0 0,0 0-1 0 0,0 0 1 0 0,-1 0 0 0 0,1 0-1 0 0,0-1 1 0 0,0 1-1 0 0,0 0 1 0 0,-1-1 0 0 0,1 0-1 0 0,0 1 1 0 0,0-1 0 0 0,0 0-1 0 0,0 0 1 0 0,0 0-1 0 0,0 0 1 0 0,1-1 0 0 0,-1 1-1 0 0,0 0 1 0 0,1-1-1 0 0,-1 1 1 0 0,0-1 0 0 0,1 0-1 0 0,0 1 1 0 0,-1-1-1 0 0,1 0 1 0 0,0 0 0 0 0,-1-1-3 0 0,-1-24 1 0 0,0-1 1 0 0,2 1 0 0 0,1-1 0 0 0,1 1 0 0 0,2-1-1 0 0,0 1 1 0 0,2 0 0 0 0,1 0 0 0 0,1 0-1 0 0,1 1 1 0 0,2 0 0 0 0,0 1 0 0 0,2 0 0 0 0,1 0-1 0 0,3-3-1 0 0,76-133-1003 0 0,-70 129-3036 0 0,1 0-3795 0 0,-16 23-4576 0 0</inkml:trace>
  <inkml:trace contextRef="#ctx0" brushRef="#br0" timeOffset="37883.969">1817 1623 10538 0 0,'0'0'5521'0'0,"0"0"-4264"0"0,0 0-393 0 0,0 0-304 0 0,0 0-184 0 0,0 0-168 0 0,0 0-136 0 0,0 0-176 0 0,0 0-104 0 0,0 0-144 0 0,0 0-352 0 0,0 0-784 0 0,0 0-3354 0 0,0 0-6848 0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3873 0 0,'0'0'1064'0'0,"0"0"-229"0"0,0 0 117 0 0,0 0 387 0 0,0 0 340 0 0,0 0 97 0 0,0 0-231 0 0,0 0-414 0 0,0 0-386 0 0,0 0-273 0 0,31 0 4011 0 0,-21-2-3998 0 0,1 0 1 0 0,-1-1 0 0 0,0 0 0 0 0,0-1 0 0 0,0-1 0 0 0,0 1 0 0 0,-1-1 0 0 0,1-1 0 0 0,6-5-486 0 0,54-41 866 0 0,-1-3 0 0 0,-3-3 1 0 0,48-56-867 0 0,-88 89 169 0 0,75-75 585 0 0,-99 98-746 0 0,0-1 0 0 0,0 2 0 0 0,0-1 0 0 0,0 0 0 0 0,0 0 0 0 0,0 1 0 0 0,1-1 0 0 0,-1 1 0 0 0,1-1 0 0 0,-1 1 0 0 0,1 0 0 0 0,0 0 0 0 0,-1 0 0 0 0,1 1 0 0 0,0-1 0 0 0,-1 1 0 0 0,1-1 0 0 0,0 1 0 0 0,0 0 0 0 0,0 0 0 0 0,0 0 0 0 0,-1 0 0 0 0,1 1 0 0 0,0-1 0 0 0,0 1 0 0 0,-1 0 0 0 0,1 0 1 0 0,0 0-1 0 0,-1 0 0 0 0,1 0 0 0 0,-1 0 0 0 0,1 1 0 0 0,-1-1 0 0 0,0 1 0 0 0,1-1 0 0 0,-1 1 0 0 0,0 0 0 0 0,0 0 0 0 0,0 0 0 0 0,-1 0 0 0 0,1 1 0 0 0,0-1 0 0 0,0 1-8 0 0,6 17 84 0 0,0-1 0 0 0,-2 1 1 0 0,0 1-1 0 0,-1-1 0 0 0,-1 1 0 0 0,-1 0 1 0 0,0 0-1 0 0,-2 0 0 0 0,-1 0 0 0 0,0 0 1 0 0,-2 0-1 0 0,-1 4-84 0 0,0-10 20 0 0,0 1 1 0 0,-2-1-1 0 0,0-1 0 0 0,0 1 1 0 0,-1-1-1 0 0,-1 0 1 0 0,-1 0-1 0 0,0-1 0 0 0,0 0 1 0 0,-2 0-1 0 0,1-1 1 0 0,-2 0-1 0 0,1-1 0 0 0,-5 4-20 0 0,6-7-14 0 0,0 0-1 0 0,0 0 0 0 0,0-1 0 0 0,-1 0 1 0 0,0 0-1 0 0,-1-1 0 0 0,0-1 0 0 0,0 0 1 0 0,0 0-1 0 0,0-1 0 0 0,0 0 0 0 0,-1-1 1 0 0,0-1-1 0 0,0 0 0 0 0,0 0 0 0 0,0-1 1 0 0,-1-1 14 0 0,6-1-57 0 0,0 0 0 0 0,1-1 0 0 0,-1 0 0 0 0,1-1 0 0 0,0 1 0 0 0,-1-1 0 0 0,1-1 1 0 0,1 1-1 0 0,-1-1 0 0 0,0 0 0 0 0,1 0 0 0 0,0 0 0 0 0,0-1 0 0 0,0 0 0 0 0,0 0 1 0 0,1 0-1 0 0,0-1 0 0 0,0 1 0 0 0,0-1 0 0 0,1 0 0 0 0,0 0 0 0 0,0 0 0 0 0,1-1 57 0 0,-1 0-366 0 0,0 0-1 0 0,1 0 1 0 0,0 0-1 0 0,0-1 1 0 0,0 1-1 0 0,1-1 1 0 0,1 1-1 0 0,-1-1 0 0 0,1 0 1 0 0,0 1-1 0 0,1-1 1 0 0,0 1-1 0 0,0-3 367 0 0,8-9-2826 0 0,-1 9-2323 0 0,-2 2-6277 0 0</inkml:trace>
  <inkml:trace contextRef="#ctx0" brushRef="#br0" timeOffset="686.153">989 254 8538 0 0,'0'0'1375'0'0,"0"0"-339"0"0,0 0 62 0 0,0 0 378 0 0,0 0 302 0 0,0 0 26 0 0,0 0-206 0 0,0 0-346 0 0,0 0-221 0 0,0 0-127 0 0,0 0-97 0 0,0 0-47 0 0,0 0-64 0 0,5-11-78 0 0,14-36-90 0 0,-14 35-53 0 0,-5 12-110 0 0,0 0-69 0 0,0 0-33 0 0,0 22 872 0 0,4 139-562 0 0,0-88-484 0 0,-3-1 1 0 0,-3 0 0 0 0,-3 1 0 0 0,-14 62-90 0 0,-22-11 13 0 0,41-124-3 0 0,0 0 0 0 0,0-1-1 0 0,0 1 1 0 0,0-1 0 0 0,-1 1-1 0 0,1 0 1 0 0,0-1 0 0 0,0 1-1 0 0,0 0 1 0 0,0-1 0 0 0,-1 1 0 0 0,1 0-1 0 0,0-1 1 0 0,0 1 0 0 0,-1 0-1 0 0,1-1 1 0 0,0 1 0 0 0,-1 0-1 0 0,1 0 1 0 0,0-1 0 0 0,-1 1 0 0 0,1 0-1 0 0,0 0 1 0 0,-1 0 0 0 0,1-1-1 0 0,0 1 1 0 0,-1 0 0 0 0,1 0 0 0 0,-1 0-1 0 0,1 0 1 0 0,0 0 0 0 0,-1 0-1 0 0,1 0 1 0 0,-1 0 0 0 0,1 0-1 0 0,0 0 1 0 0,-1 0 0 0 0,1 0 0 0 0,-1 0-1 0 0,1 0 1 0 0,0 0 0 0 0,-1 0-1 0 0,1 1 1 0 0,0-1 0 0 0,-1 0-1 0 0,1 0 1 0 0,-1 0 0 0 0,1 1 0 0 0,0-1-1 0 0,0 0 1 0 0,-1 0 0 0 0,1 1-1 0 0,0-1 1 0 0,-1 0-10 0 0,0-6-70 0 0,-3-13 58 0 0,2-1 0 0 0,0 0 0 0 0,1 0 1 0 0,1 1-1 0 0,1-1 0 0 0,0 0 1 0 0,2 0-1 0 0,0 1 0 0 0,2-3 12 0 0,9-28-16 0 0,2 1 1 0 0,3 0-1 0 0,1 1 0 0 0,3 1 0 0 0,2 1 0 0 0,1 2 0 0 0,3 0 1 0 0,6-4 15 0 0,-20 26-3 0 0,1 2 0 0 0,1 0 0 0 0,0 0 0 0 0,2 2 0 0 0,0 0 0 0 0,1 1 0 0 0,1 2 0 0 0,0 0 0 0 0,1 1 0 0 0,1 0 0 0 0,0 2 0 0 0,0 1 0 0 0,2 1 0 0 0,15-4 3 0 0,-38 13 2 0 0,1 0 1 0 0,0 0-1 0 0,0 0 0 0 0,0 1 0 0 0,-1-1 0 0 0,1 1 0 0 0,0-1 1 0 0,0 1-1 0 0,0 0 0 0 0,0 0 0 0 0,0 0 0 0 0,0 1 0 0 0,0-1 1 0 0,0 1-1 0 0,0 0 0 0 0,0-1 0 0 0,0 1 0 0 0,-1 0 0 0 0,1 1 1 0 0,0-1-1 0 0,-1 0 0 0 0,1 1 0 0 0,-1 0 0 0 0,1-1 1 0 0,-1 1-1 0 0,0 0 0 0 0,0 0 0 0 0,0 0 0 0 0,0 1 0 0 0,0-1 1 0 0,0 0-1 0 0,-1 1 0 0 0,1-1 0 0 0,-1 1 0 0 0,1 0 0 0 0,-1-1 1 0 0,0 1-1 0 0,0 0 0 0 0,0 0 0 0 0,-1 0 0 0 0,1 0 0 0 0,-1 0 1 0 0,1 0-1 0 0,-1 0 0 0 0,0 0 0 0 0,0 0-2 0 0,-2 21 12 0 0,-1-1-1 0 0,-1 1 1 0 0,-1-1-1 0 0,-1 0 1 0 0,-1 0-1 0 0,-1-1 1 0 0,-1 0-1 0 0,-1 0 1 0 0,0-1 0 0 0,-2 0-1 0 0,-1-1 1 0 0,0 0-1 0 0,-2-1 1 0 0,0-1-1 0 0,-1 0 1 0 0,0-2-1 0 0,-14 11-11 0 0,20-15-41 0 0,-2 0 0 0 0,1-1 0 0 0,-2 0 0 0 0,1-1 0 0 0,-1-1 0 0 0,-1 0 0 0 0,0-1-1 0 0,0 0 1 0 0,0-1 0 0 0,-1 0 0 0 0,-12 3 41 0 0,24-9-98 0 0,1 0 1 0 0,-1 0-1 0 0,1-1 0 0 0,-1 1 1 0 0,0 0-1 0 0,1-1 0 0 0,-1 0 0 0 0,0 0 1 0 0,1 1-1 0 0,-1-2 0 0 0,0 1 0 0 0,1 0 1 0 0,-1 0-1 0 0,0-1 0 0 0,1 0 1 0 0,-1 1-1 0 0,1-1 0 0 0,-1 0 0 0 0,1 0 1 0 0,-1 0-1 0 0,1-1 0 0 0,-1 1 1 0 0,1-1-1 0 0,0 1 0 0 0,0-1 0 0 0,0 0 1 0 0,0 1-1 0 0,0-1 0 0 0,0 0 1 0 0,0 0-1 0 0,1-1 0 0 0,-1 1 0 0 0,1 0 1 0 0,0-1-1 0 0,-1 1 0 0 0,1 0 0 0 0,0-1 1 0 0,0 0-1 0 0,1 1 0 0 0,-1-2 98 0 0,-1-47-4843 0 0,11 19-6014 0 0,-4 20 1664 0 0</inkml:trace>
  <inkml:trace contextRef="#ctx0" brushRef="#br0" timeOffset="1298.708">1412 519 0 0 0,'0'0'2063'0'0,"0"0"-160"0"0,0 0 10 0 0,0 0 122 0 0,0 0 24 0 0,0 0-43 0 0,0 0-129 0 0,0 0-204 0 0,0 0-180 0 0,0 0-169 0 0,0 0-142 0 0,31 4-106 0 0,98 6-110 0 0,-68-21 325 0 0,-51 4-942 0 0,24-14 399 0 0,-1-1-1 0 0,-2-2 0 0 0,0-1 0 0 0,-1-2 0 0 0,12-16-757 0 0,-31 34 53 0 0,-1-1 0 0 0,0 0 0 0 0,-1-1 0 0 0,0 0 0 0 0,-1 0 0 0 0,0-1 0 0 0,-1 0-1 0 0,0 0 1 0 0,-1 0 0 0 0,-1-1 0 0 0,0 0 0 0 0,0-1 0 0 0,-1 1 0 0 0,-1-1 0 0 0,0 1-1 0 0,-1-1 1 0 0,-1 0 0 0 0,0 0 0 0 0,-1 0 0 0 0,-1-12-53 0 0,0 22-27 0 0,0 0 0 0 0,0-1 0 0 0,-1 1 0 0 0,0 0 0 0 0,0 0 0 0 0,0 0 0 0 0,0 0 0 0 0,-1 1-1 0 0,1-1 1 0 0,-1 1 0 0 0,0-1 0 0 0,0 1 0 0 0,-1 0 0 0 0,1 0 0 0 0,0 0 0 0 0,-1 0 0 0 0,0 1 0 0 0,0 0 0 0 0,1-1 0 0 0,-2 2 0 0 0,1-1 0 0 0,0 0 0 0 0,0 1 0 0 0,0-1-1 0 0,-1 1 1 0 0,1 0 0 0 0,0 1 0 0 0,-1-1 0 0 0,1 1 0 0 0,-1 0 0 0 0,1 0 0 0 0,-1 0 0 0 0,1 1 0 0 0,-1-1 0 0 0,1 1 0 0 0,0 0 0 0 0,-1 1 0 0 0,1-1 0 0 0,0 1 0 0 0,0 0-1 0 0,0 0 1 0 0,0 0 0 0 0,0 0 0 0 0,0 1 0 0 0,1-1 0 0 0,-1 1 0 0 0,1 0 0 0 0,-3 2 27 0 0,5-3-4 0 0,-1-1 0 0 0,1 0 0 0 0,0 1 0 0 0,0-1 0 0 0,0 1 1 0 0,0-1-1 0 0,0 1 0 0 0,0-1 0 0 0,0 1 0 0 0,1 0 0 0 0,-1 0 0 0 0,0-1 0 0 0,1 1 0 0 0,-1 0 0 0 0,1 0 0 0 0,0 0 0 0 0,0-1 1 0 0,0 1-1 0 0,-1 0 0 0 0,2 0 0 0 0,-1 0 0 0 0,0 0 0 0 0,0-1 0 0 0,1 1 0 0 0,-1 0 0 0 0,1 0 0 0 0,-1-1 0 0 0,1 1 0 0 0,0 0 1 0 0,0-1-1 0 0,-1 1 0 0 0,1 0 0 0 0,0-1 0 0 0,1 1 0 0 0,-1-1 0 0 0,0 0 0 0 0,0 1 0 0 0,1-1 0 0 0,-1 0 0 0 0,0 0 0 0 0,1 0 1 0 0,0 0-1 0 0,-1 0 0 0 0,1 0 0 0 0,-1 0 0 0 0,1 0 0 0 0,0-1 0 0 0,1 1 4 0 0,196 30 371 0 0,-194-30-344 0 0,-2-1 2 0 0,0 0 1 0 0,0 0-1 0 0,0 0 0 0 0,0 0 1 0 0,0 1-1 0 0,0 0 0 0 0,0-1 0 0 0,0 1 1 0 0,0 0-1 0 0,-1 0 0 0 0,1 1 1 0 0,0-1-1 0 0,-1 0 0 0 0,1 1 0 0 0,-1 0 1 0 0,1 0-1 0 0,-1 0 0 0 0,0 0 0 0 0,0 0 1 0 0,1 0-1 0 0,-2 0 0 0 0,1 1 1 0 0,0-1-1 0 0,0 1 0 0 0,-1-1 0 0 0,1 1 1 0 0,-1 0-1 0 0,0-1 0 0 0,0 1 1 0 0,0 0-1 0 0,0 0 0 0 0,-1 0 0 0 0,1 0 1 0 0,-1 0-30 0 0,0 16 147 0 0,-1 0 0 0 0,-1 0 1 0 0,-1-1-1 0 0,-1 1 0 0 0,0-1 1 0 0,-2 0-1 0 0,-5 14-147 0 0,-10 38 188 0 0,18-8-166 0 0,38-62-3548 0 0,-16-15-436 0 0,-8 3-2646 0 0,-10 11 5361 0 0,7-7-10720 0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0 0 0,'0'0'720'0'0,"0"0"302"0"0,0 0 290 0 0,0 0 256 0 0,0 0 179 0 0,0 0 86 0 0,0 0-33 0 0,0 0-87 0 0,0 0-94 0 0,0 0-91 0 0,0 0-119 0 0,3-4-116 0 0,-2 3-477 0 0,8-9-1083 0 0,-5 13 8245 0 0,-4-3-7851 0 0,4 16 373 0 0,91 223 1123 0 0,-69-167-1504 0 0,-3 2 1 0 0,-3 1 0 0 0,-4 0 0 0 0,-3 1 0 0 0,-2 15-120 0 0,3 16 113 0 0,-14-108-101 0 0,1 1 0 0 0,-1 0 1 0 0,1 0-1 0 0,-1 0 0 0 0,0 0 0 0 0,1 0 1 0 0,-1 0-1 0 0,1 0 0 0 0,-1 0 0 0 0,0 0 1 0 0,1 0-1 0 0,-1 0 0 0 0,1 0 0 0 0,-1 0 0 0 0,0 0 1 0 0,1 0-1 0 0,-1 0 0 0 0,0 0 0 0 0,1 0 1 0 0,-1 0-1 0 0,1 1 0 0 0,-1-1 0 0 0,0 0 1 0 0,1 0-1 0 0,-1 0 0 0 0,0 1 0 0 0,1-1 1 0 0,-1 0-1 0 0,0 0 0 0 0,0 1 0 0 0,1-1 1 0 0,-1 0-1 0 0,0 1 0 0 0,0-1 0 0 0,1 0 1 0 0,-1 1-1 0 0,0-1 0 0 0,0 1 0 0 0,0-1 0 0 0,0 0 1 0 0,0 1-1 0 0,0-1 0 0 0,1 0 0 0 0,-1 1 1 0 0,0-1-1 0 0,0 1 0 0 0,0-1 0 0 0,0 0 1 0 0,0 1-1 0 0,0-1 0 0 0,-1 1 0 0 0,1-1 1 0 0,0 0-1 0 0,0 1 0 0 0,0-1 0 0 0,0 1 1 0 0,0-1-1 0 0,-1 0 0 0 0,1 1 0 0 0,0-1-12 0 0,10-36 394 0 0,39-147-259 0 0,-14 19-12 0 0,-7-2-1 0 0,2-114-122 0 0,-21 106 86 0 0,-9 174-58 0 0,0 0-19 0 0,0 0-21 0 0,0 0-25 0 0,1 23-167 0 0,22 123 47 0 0,-23-140-973 0 0,3 9 1859 0 0,-1-11-5683 0 0,1-3-5547 0 0,-3-1-1340 0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2128 0 0,'0'0'1928'0'0,"0"0"-560"0"0,0 0 149 0 0,0 0 453 0 0,0 0 337 0 0,0 0 30 0 0,0 0-329 0 0,0 0-439 0 0,0 0-332 0 0,0 0-175 0 0,0 0-89 0 0,0 0-56 0 0,0 0-75 0 0,2-7-93 0 0,8-18 1551 0 0,11 157 687 0 0,-4-26-2563 0 0,-16-40-285 0 0,-6-82-5776 0 0,3-8-4543 0 0,2 13-1205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0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12203 0 0,'0'0'2167'0'0,"0"0"-439"0"0,0 0 4 0 0,0 0 245 0 0,0 0 6 0 0,0 0-187 0 0,0 0-323 0 0,0 0-338 0 0,0 0-271 0 0,0 0-203 0 0,0 0-110 0 0,35 4-88 0 0,107 14-63 0 0,-56-24 219 0 0,83-22 17 0 0,-174 27-1487 0 0,-13-2-7180 0 0,12 3-4329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 14699 0 0,'0'0'1925'0'0,"0"0"-368"0"0,0 0-206 0 0,0 0-55 0 0,0 0-122 0 0,0 0-172 0 0,0 0-246 0 0,0 0-263 0 0,0 0-82 0 0,0 0 12 0 0,0 0 50 0 0,0 0 51 0 0,0 0-9 0 0,-1 21-70 0 0,-2 146 625 0 0,-10 99 78 0 0,-32 15-1081 0 0,40-267-574 0 0,2-24-2130 0 0,1-25-1534 0 0,2-1-79 0 0,0 12-2949 0 0,0 8-3366 0 0</inkml:trace>
  <inkml:trace contextRef="#ctx0" brushRef="#br0" timeOffset="246.798">0 39 7306 0 0,'0'0'2799'0'0,"0"0"-416"0"0,0 0-352 0 0,0 0-205 0 0,0 0-212 0 0,0 0-257 0 0,0 0-246 0 0,0 0-239 0 0,0 0-173 0 0,0 0-24 0 0,0 0 22 0 0,0 0 22 0 0,11 0-20 0 0,169-11 1701 0 0,141-16-1917 0 0,-242 51-3269 0 0,-49-2-7743 0 0,-21-14-1811 0 0</inkml:trace>
  <inkml:trace contextRef="#ctx0" brushRef="#br0" timeOffset="817.76">854 278 16724 0 0,'0'0'1724'0'0,"0"0"-358"0"0,0 0-177 0 0,0 0-54 0 0,0 0-137 0 0,0 0-176 0 0,0 0-179 0 0,0 0-159 0 0,0 0-96 0 0,0 0-38 0 0,0 0-35 0 0,0 0-25 0 0,0 0-18 0 0,-15 15-46 0 0,-46 47-46 0 0,-88 123 519 0 0,72-101-491 0 0,76-84-204 0 0,1 1-1 0 0,0-1 1 0 0,-1 0 0 0 0,1 0 0 0 0,-1 1 0 0 0,1-1 0 0 0,-1 0 0 0 0,1 1 0 0 0,0-1 0 0 0,-1 0 0 0 0,1 1-1 0 0,0-1 1 0 0,-1 1 0 0 0,1-1 0 0 0,0 0 0 0 0,-1 1 0 0 0,1-1 0 0 0,0 1 0 0 0,0-1 0 0 0,0 1 0 0 0,0-1-1 0 0,-1 1 1 0 0,1-1 0 0 0,0 1 0 0 0,0-1 0 0 0,0 1 0 0 0,0-1 0 0 0,0 1 0 0 0,0-1 0 0 0,0 1 0 0 0,0-1-1 0 0,0 1 1 0 0,1-1 0 0 0,-1 1 0 0 0,0-1 0 0 0,0 1 0 0 0,0-1 0 0 0,0 1 0 0 0,1-1 0 0 0,-1 1-1 0 0,0-1 1 0 0,1 1 0 0 0,-1-1 0 0 0,0 0 0 0 0,1 1 0 0 0,-1-1 0 0 0,0 1 0 0 0,1-1 0 0 0,-1 0 0 0 0,1 0-1 0 0,-1 1 1 0 0,1-1 0 0 0,-1 0 0 0 0,0 0 0 0 0,1 1 0 0 0,-1-1 0 0 0,1 0-4 0 0,37 7 469 0 0,-22-5-368 0 0,182 24 286 0 0,-122-14-323 0 0,-85-73 737 0 0,-87-170-670 0 0,26 108-134 0 0,60 80-642 0 0,34 43-1581 0 0,23 4-1141 0 0,-17 6-6280 0 0,-19-5-2685 0 0</inkml:trace>
  <inkml:trace contextRef="#ctx0" brushRef="#br0" timeOffset="1233.009">1328 224 9162 0 0,'0'0'3645'0'0,"0"0"-1259"0"0,0 0-545 0 0,0 0-106 0 0,0 0-85 0 0,0 0-187 0 0,0 0-248 0 0,0 0-262 0 0,0 0-246 0 0,0 0-195 0 0,0 0-142 0 0,0 0-93 0 0,0 0-53 0 0,-11 6 246 0 0,-29 74 1042 0 0,20-43-1213 0 0,-1 6-217 0 0,-2-1 0 0 0,-2-2 0 0 0,-1 0 0 0 0,-2-1 0 0 0,-2-2 0 0 0,-1-1 1 0 0,-23 19-83 0 0,9-28-401 0 0,44-27 213 0 0,1 0-77 0 0,0 0-74 0 0,19-120-8897 0 0,-2 67 3149 0 0,-3 0-4582 0 0,-12 36 8858 0 0</inkml:trace>
  <inkml:trace contextRef="#ctx0" brushRef="#br0" timeOffset="1843.486">1045 259 0 0 0,'0'0'4430'0'0,"0"0"-150"0"0,0 0-585 0 0,0 0-797 0 0,0 0-715 0 0,0 0-489 0 0,0 0-346 0 0,0 0-270 0 0,0 0-241 0 0,0 0-227 0 0,0 0-159 0 0,0 0-118 0 0,-1-5-48 0 0,0 5-244 0 0,1 0 0 0 0,0 0 0 0 0,-1 1-1 0 0,1-1 1 0 0,-1 0 0 0 0,1 0-1 0 0,0 0 1 0 0,-1 0 0 0 0,1 0-1 0 0,-1 0 1 0 0,1 0 0 0 0,0 1 0 0 0,-1-1-1 0 0,1 0 1 0 0,-1 0 0 0 0,1 0-1 0 0,0-1 1 0 0,-1 1 0 0 0,1 0-1 0 0,-1 0 1 0 0,1 0 0 0 0,0 0-1 0 0,-1 0 1 0 0,1 0 0 0 0,-1-1 0 0 0,1 1-1 0 0,0 0 1 0 0,-1 0 0 0 0,1 0-1 0 0,0-1 1 0 0,-1 1 0 0 0,1 0-1 0 0,0-1 1 0 0,0 1 0 0 0,-1 0-1 0 0,1-1 1 0 0,0 1-41 0 0,1 18 262 0 0,0-1 0 0 0,2 1 0 0 0,0-1-1 0 0,1 0 1 0 0,0 0 0 0 0,1 0 0 0 0,2-1 0 0 0,-1 0 0 0 0,2 0 0 0 0,0 0-1 0 0,1-1 1 0 0,0 0 0 0 0,1-1 0 0 0,1 0 0 0 0,0-1 0 0 0,1 0-1 0 0,4 3-261 0 0,3 7 203 0 0,108 120 240 0 0,-106-116-395 0 0,-20-27-50 0 0,-1 0 12 0 0,0 0 8 0 0,0 0 22 0 0,0 0-39 0 0,0 0-52 0 0,0 0 46 0 0,0 0 16 0 0,0 0-3 0 0,0 0 34 0 0,0 0-24 0 0,0 0-10 0 0,0 0 0 0 0,0 0-6 0 0,0 0-14 0 0,0 0 18 0 0,0 0-10 0 0,0 0 4 0 0,0 0 22 0 0,0 0-24 0 0,0 0 6 0 0,0 0 0 0 0,0 0-11 0 0,0 0 18 0 0,0 0-6 0 0,0 0-32 0 0,0 0 33 0 0,0 0 6 0 0,0 0-18 0 0,0 0-4 0 0,0 0 10 0 0,0 0-8 0 0,0 0 9 0 0,0 0 0 0 0,0 0 18 0 0,0 0-18 0 0,0 0-2 0 0,0 0-20 0 0,0 0 9 0 0,0 0-2 0 0,0 0-12 0 0,0 0 23 0 0,0 0-4 0 0,0 0-2 0 0,0 0 12 0 0,0 0-25 0 0,0 0 8 0 0,0 0 15 0 0,0 0-6 0 0,0 0-6 0 0,0 0-10 0 0,0 0-7 0 0,0 0-16 0 0,0 0-3 0 0,0 0-1 0 0,0 0-28 0 0,0 0-24 0 0,0 0-39 0 0,0 0-53 0 0,0 0-63 0 0,-5-9-3612 0 0,0 3-3128 0 0,3 5-5076 0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11939 0 0,'0'0'2095'0'0,"0"0"-748"0"0,0 0-307 0 0,0 0 89 0 0,0 0 150 0 0,0 0 68 0 0,0 0-138 0 0,0 0-225 0 0,0 0-147 0 0,0 0-127 0 0,0 0-103 0 0,0 0-69 0 0,0 0-52 0 0,21-1-58 0 0,67-2-39 0 0,55-16 880 0 0,-37-3-936 0 0,-81 19-621 0 0,-25 3 117 0 0,0 0-64 0 0,0 0-99 0 0,0 0-201 0 0,0 0-271 0 0,0 0-395 0 0,0 0-590 0 0,-2 0-6722 0 0,-1 0-2746 0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 0 0,'0'0'1457'0'0,"0"0"-362"0"0,0 0-91 0 0,0 0 274 0 0,0 0 270 0 0,0 0 57 0 0,0 0-262 0 0,0 0-444 0 0,0 0-298 0 0,0 0-156 0 0,0 0-26 0 0,0 0-24 0 0,1 24-38 0 0,6 115 262 0 0,-6 184-466 0 0,11-300-2192 0 0,-4-21-1866 0 0,1-1-4170 0 0,-6-1-2615 0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5681 0 0,'0'0'2233'0'0,"0"0"-300"0"0,0 0-234 0 0,0 0-45 0 0,0 0-60 0 0,0 0-233 0 0,0 0-231 0 0,0 0-304 0 0,0 0-286 0 0,0 0-134 0 0,0 0-56 0 0,1-2 6 0 0,3-8 23 0 0,-3 8-23 0 0,-1 2-22 0 0,0 0-23 0 0,0 0-32 0 0,0 23 1507 0 0,-10 179-154 0 0,-5 26-1208 0 0,8 51 31 0 0,-5-256 564 0 0,12-23-1074 0 0,2-30-4566 0 0,-1 26 3229 0 0,2-7-7395 0 0,-2 4-2720 0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3705 0 0,'0'0'1760'0'0,"0"0"-530"0"0,0 0-27 0 0,0 0 305 0 0,0 0 352 0 0,0 0 123 0 0,0 0-201 0 0,0 0-345 0 0,0 0-349 0 0,0 0-203 0 0,0 0-82 0 0,0 0-48 0 0,0 0-47 0 0,-4-3-88 0 0,-15-15 1194 0 0,44 17 897 0 0,283-25 280 0 0,-41-10-2369 0 0,-186 36-779 0 0,-60 27-2732 0 0,-18-11-4539 0 0,-2-12 3623 0 0,-1 0-8148 0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5921 0 0,'0'0'2458'0'0,"0"0"-403"0"0,0 0-170 0 0,0 0 72 0 0,0 0 61 0 0,0 0-151 0 0,0 0-294 0 0,0 0-344 0 0,0 0-243 0 0,0 0-118 0 0,0 0-77 0 0,0 0-78 0 0,0 0-83 0 0,13-2 995 0 0,-15 247 668 0 0,-4-218-1102 0 0,1-20-4876 0 0,4-15-7956 0 0,1 4-292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13011 0 0,'0'0'2099'0'0,"0"0"-771"0"0,0 0-346 0 0,0 0 22 0 0,0 0 17 0 0,0 0-79 0 0,0 0-140 0 0,0 0-128 0 0,0 0-34 0 0,0 0 31 0 0,0 0-20 0 0,0 0-33 0 0,0 0-54 0 0,19 0-46 0 0,137 0 1044 0 0,27 0-658 0 0,-172-4-1502 0 0,-9 1-2553 0 0,-4-1-3775 0 0,0 4-4725 0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12547 0 0,'0'0'2294'0'0,"0"0"-901"0"0,0 0-422 0 0,0 0 57 0 0,0 0 212 0 0,0 0 65 0 0,0 0-170 0 0,0 0-252 0 0,-8 32-241 0 0,-24 101-179 0 0,17-4 392 0 0,-23 155-507 0 0,33-256-526 0 0,1 1-1891 0 0,-2-13-6162 0 0,6-12-3314 0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89 111 6249 0 0,'0'0'1342'0'0,"0"0"-24"0"0,0 0 110 0 0,0 0 244 0 0,0 0 206 0 0,0 0 24 0 0,0 0-181 0 0,0 0-327 0 0,0 0-318 0 0,0 0-276 0 0,0 0-193 0 0,0 0-108 0 0,0 0-55 0 0,-9 0-61 0 0,-27 3-63 0 0,17 25 135 0 0,18-21-387 0 0,-8 49 443 0 0,2 1 1 0 0,2 0 0 0 0,4 50-512 0 0,0-32 165 0 0,6 116 131 0 0,-5-187-274 0 0,1-1-1 0 0,0 1 1 0 0,0 0-1 0 0,0 0 1 0 0,1 0-1 0 0,0-1 1 0 0,-1 1-1 0 0,1 0 1 0 0,0-1 0 0 0,1 0-1 0 0,-1 1 1 0 0,0-1-1 0 0,1 0 1 0 0,0 0-1 0 0,0-1 1 0 0,0 1-1 0 0,0 0 1 0 0,0-1 0 0 0,0 0-1 0 0,1 0 1 0 0,-1 0-1 0 0,1 0 1 0 0,0 0-1 0 0,-1-1 1 0 0,1 0-1 0 0,0 1 1 0 0,0-1-1 0 0,0-1 1 0 0,0 1 0 0 0,0-1-1 0 0,0 1 1 0 0,0-1-1 0 0,0 0 1 0 0,0-1-1 0 0,0 1 1 0 0,0-1-1 0 0,0 1 1 0 0,0-1-1 0 0,-1 0 1 0 0,1-1 0 0 0,0 1-1 0 0,0-1 1 0 0,-1 0-1 0 0,1 1 1 0 0,2-4-22 0 0,24-14 106 0 0,-1-2 1 0 0,-1-1 0 0 0,-1-2 0 0 0,-1 0 0 0 0,-1-2 0 0 0,-2 0-1 0 0,0-2 1 0 0,-2-1 0 0 0,-1 0 0 0 0,10-21-107 0 0,2-3 107 0 0,-1-3 0 0 0,-3 0 0 0 0,9-32-107 0 0,-29 67 104 0 0,-1 0 0 0 0,-1-1 0 0 0,-1 0 0 0 0,-1 0 0 0 0,-1 0-1 0 0,-1 0 1 0 0,-1-1 0 0 0,-1-5-104 0 0,0 28 107 0 0,0 0-32 0 0,0 0-49 0 0,0 0-19 0 0,-2 8-165 0 0,-37 164 169 0 0,24-84 121 0 0,3 0 0 0 0,4 1-1 0 0,5 0 1 0 0,3 2-132 0 0,11 53 64 0 0,-9-101-35 0 0,-2-42-39 0 0,0-1-13 0 0,0 0-9 0 0,0 0-8 0 0,0 0-11 0 0,0 0-17 0 0,0 0-6 0 0,16-29-2987 0 0,-3 3 380 0 0,-6 9-2485 0 0,-1 8-5264 0 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8770 0 0,'0'0'2479'0'0,"0"0"-679"0"0,0 0-277 0 0,0 0 34 0 0,0 0-26 0 0,0 0-188 0 0,0 0-316 0 0,0 0-321 0 0,0 0-240 0 0,0 0-97 0 0,0 0-54 0 0,0 0-43 0 0,-5 16-37 0 0,-41 119 433 0 0,-17 0-93 0 0,93-210 2189 0 0,73-139-2613 0 0,-90 188-59 0 0,-13 25-52 0 0,0 1-12 0 0,0 0-25 0 0,0 0-1 0 0,0 0-34 0 0,0 0-24 0 0,0 16-310 0 0,10 94 522 0 0,0-75-90 0 0,27 47 178 0 0,-36-81-199 0 0,1 0-1 0 0,-1 0 0 0 0,1 0 0 0 0,-1-1 1 0 0,1 1-1 0 0,0 0 0 0 0,-1 0 1 0 0,1-1-1 0 0,0 1 0 0 0,-1-1 0 0 0,1 0 1 0 0,0 0-1 0 0,0 1 0 0 0,-1-1 0 0 0,1 0 1 0 0,0 0-1 0 0,0-1 0 0 0,0 1 0 0 0,-1 0 1 0 0,1 0-1 0 0,0-1 0 0 0,0 1 1 0 0,-1-1-1 0 0,1 0 0 0 0,-1 1 0 0 0,1-1 1 0 0,0 0-1 0 0,-1 0 0 0 0,1 0 0 0 0,-1 0 1 0 0,0 0-1 0 0,1-1 0 0 0,0 0-44 0 0,45-45 668 0 0,-39 39-678 0 0,1-1 0 0 0,-1-1 0 0 0,-1 1 0 0 0,0-1 0 0 0,0-1 1 0 0,-1 1-1 0 0,0-1 0 0 0,-1 0 0 0 0,0 0 0 0 0,-1-1 0 0 0,0 1 0 0 0,-1-1 0 0 0,0 0 0 0 0,-1 0 1 0 0,0 0-1 0 0,-1 0 0 0 0,0-6 10 0 0,-12 10-2272 0 0,4 8-1392 0 0,3 0-1397 0 0,0 0-6862 0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12355 0 0,'0'0'2268'0'0,"0"0"-497"0"0,0 0-121 0 0,0 0 25 0 0,0 0-56 0 0,0 0-240 0 0,0 0-354 0 0,0 0-312 0 0,0 0-209 0 0,0 0-171 0 0,0 0-117 0 0,0 0-100 0 0,0 0-61 0 0,-11 5 25 0 0,-35 13 15 0 0,42-16-75 0 0,-1 1 0 0 0,1 0 0 0 0,1 0 1 0 0,-1 0-1 0 0,0 0 0 0 0,1 0 1 0 0,-1 1-1 0 0,1-1 0 0 0,0 1 1 0 0,0 0-1 0 0,1 0 0 0 0,-1 0 1 0 0,1 1-1 0 0,0-1 0 0 0,0 1 1 0 0,0-1-1 0 0,0 1 0 0 0,1-1 0 0 0,0 1 1 0 0,0 0-1 0 0,0 0 0 0 0,1 0 1 0 0,-1-1-1 0 0,1 1 0 0 0,0 0 1 0 0,1 5-21 0 0,-1-7 22 0 0,1 0 0 0 0,-1 0 0 0 0,1 0 1 0 0,-1 0-1 0 0,1 0 0 0 0,0 0 0 0 0,0-1 1 0 0,0 1-1 0 0,0 0 0 0 0,1 0 1 0 0,-1-1-1 0 0,1 1 0 0 0,-1 0 0 0 0,1-1 1 0 0,0 0-1 0 0,0 1 0 0 0,0-1 0 0 0,1 0 1 0 0,-1 0-1 0 0,0 0 0 0 0,1 0 0 0 0,-1-1 1 0 0,1 1-1 0 0,0-1 0 0 0,0 1 1 0 0,-1-1-1 0 0,1 0 0 0 0,0 0 0 0 0,0 0 1 0 0,0-1-1 0 0,2 1-22 0 0,101 8 230 0 0,-93-9-362 0 0,8-4-1073 0 0,-8 0-4930 0 0,-9 1-5397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 5593 0 0,'0'0'3130'0'0,"0"0"-831"0"0,0 0-365 0 0,0 0-150 0 0,0 0-145 0 0,0 0-188 0 0,0 0-220 0 0,0 0-228 0 0,0 0-217 0 0,0 0-199 0 0,0 0-145 0 0,0 0-87 0 0,0 0-55 0 0,-9 2-2 0 0,-64 24 583 0 0,-122 166 778 0 0,152-143-1153 0 0,43-48-476 0 0,29 7 700 0 0,138 12 78 0 0,-9 17-712 0 0,-146-33-234 0 0,-12-4 157 0 0,1 0 0 0 0,-1 1 0 0 0,0-1 0 0 0,1 0 0 0 0,-1 0 0 0 0,1 0 0 0 0,-1 1 1 0 0,0-1-1 0 0,1 0 0 0 0,-1 0 0 0 0,1 0 0 0 0,-1 0 0 0 0,1 0 0 0 0,-1 0 0 0 0,0 0 0 0 0,1 0 0 0 0,-1 0 0 0 0,1 0 0 0 0,-1 0 0 0 0,1 0 0 0 0,-1 0 0 0 0,0 0 1 0 0,1 0-1 0 0,-1-1 0 0 0,1 1 0 0 0,-1 0 0 0 0,0 0 0 0 0,1 0 0 0 0,-1-1 0 0 0,1 1 0 0 0,-1 0 0 0 0,0 0 0 0 0,1-1 0 0 0,-1 1 0 0 0,0 0 0 0 0,0-1 0 0 0,1 1 0 0 0,-1 0 1 0 0,0-1-1 0 0,0 1 0 0 0,1 0 0 0 0,-1-1 0 0 0,0 1 0 0 0,0-1 0 0 0,0 1 0 0 0,0-1 0 0 0,0 1 0 0 0,0 0 0 0 0,1-1 0 0 0,-1 1 0 0 0,0-1 0 0 0,0 1 0 0 0,0-1 0 0 0,0 1 1 0 0,-1 0-1 0 0,1-1 0 0 0,0 1 0 0 0,0-1 0 0 0,0 1 0 0 0,0-1 0 0 0,0 1 0 0 0,-1 0 0 0 0,1-1 0 0 0,0 1 0 0 0,0 0 0 0 0,0-1 0 0 0,-1 1 0 0 0,1-1 0 0 0,0 1-19 0 0,-26-69 243 0 0,-61-139 29 0 0,65 165-481 0 0,21 41 197 0 0,-2-3-2603 0 0,12 8-5499 0 0,-7-3-3609 0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6545 0 0,'0'0'4207'0'0,"0"0"-1356"0"0,0 0-616 0 0,0 0-257 0 0,0 0-275 0 0,0 0-351 0 0,0 0-362 0 0,0 0-325 0 0,0 0-233 0 0,0 0-113 0 0,0 0 60 0 0,0 0 94 0 0,0 8 43 0 0,-11 234 1321 0 0,-9-150-2994 0 0,20-91 593 0 0,0-1-265 0 0,0 0-335 0 0,0-2-236 0 0,1-10-4550 0 0,2 7-1122 0 0,2-2-1274 0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5417 0 0,'0'0'2013'0'0,"0"0"-460"0"0,0 0-192 0 0,0 0 90 0 0,0 0 152 0 0,0 0 25 0 0,0 0-118 0 0,0 0-265 0 0,0 0-234 0 0,0 0-165 0 0,0 0-96 0 0,0 0-55 0 0,0 0-51 0 0,16 4-40 0 0,49 17-55 0 0,54-10 1552 0 0,-71-11-604 0 0,-70-22-711 0 0,-73-54-669 0 0,94 81-107 0 0,0-1 1 0 0,0 1-1 0 0,0 0 1 0 0,0-1-1 0 0,1 1 1 0 0,0 0 0 0 0,0-1-1 0 0,0 1 1 0 0,1 0-1 0 0,-1 0 1 0 0,1-1-1 0 0,0 1 1 0 0,0-1 0 0 0,1 1-1 0 0,0 1-10 0 0,8 178 88 0 0,43-246 498 0 0,13-18-1047 0 0,-44 42-7087 0 0,-20 34 583 0 0,-2 1-4850 0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 0 0,'0'0'2192'0'0,"0"0"-417"0"0,0 0-261 0 0,0 0-194 0 0,0 0-206 0 0,0 0-246 0 0,0 0-170 0 0,0 0-94 0 0,0 0 3 0 0,0 0 33 0 0,0 0-34 0 0,0 0-88 0 0,0 0-105 0 0,16 0-86 0 0,80 4 246 0 0,-94-4-556 0 0,-1 0 0 0 0,1 0 0 0 0,-1 0 0 0 0,1 0 0 0 0,0 0 0 0 0,-1 1 0 0 0,1-1-1 0 0,-1 0 1 0 0,1 1 0 0 0,-1 0 0 0 0,0-1 0 0 0,1 1 0 0 0,-1 0 0 0 0,0 0-1 0 0,1-1 1 0 0,-1 1 0 0 0,0 0 0 0 0,0 0 0 0 0,0 1 0 0 0,1-1 0 0 0,-1 0 0 0 0,0 0-1 0 0,-1 0 1 0 0,1 1 0 0 0,0-1 0 0 0,0 1 0 0 0,-1-1 0 0 0,1 0 0 0 0,0 1-1 0 0,-1-1 1 0 0,0 1 0 0 0,1-1 0 0 0,-1 1 0 0 0,0 0 0 0 0,0-1 0 0 0,1 1-1 0 0,-1-1 1 0 0,-1 1 0 0 0,1-1 0 0 0,0 1 0 0 0,0-1 0 0 0,0 1 0 0 0,-1-1 0 0 0,1 1-1 0 0,-1-1 1 0 0,0 1 0 0 0,1-1 0 0 0,-1 1 0 0 0,0-1 0 0 0,0 0 0 0 0,1 1-1 0 0,-1-1 1 0 0,0 0 0 0 0,0 0 0 0 0,-1 0 0 0 0,1 0 0 0 0,0 0 0 0 0,0 0 0 0 0,0 0-1 0 0,-1 0 1 0 0,1 0 0 0 0,0 0 0 0 0,-1-1 0 0 0,1 1 0 0 0,-1 0-17 0 0,-110 108 430 0 0,110-105-408 0 0,1-4-18 0 0,1 1 0 0 0,-1 0 0 0 0,0-1-1 0 0,0 1 1 0 0,1-1 0 0 0,-1 1 0 0 0,0 0 0 0 0,1 0 0 0 0,-1 0 0 0 0,0-1-1 0 0,1 1 1 0 0,-1 0 0 0 0,1 0 0 0 0,0 0 0 0 0,-1 0 0 0 0,1 0 0 0 0,0 0-1 0 0,-1 0 1 0 0,1 0 0 0 0,0 0 0 0 0,0-1 0 0 0,0 1 0 0 0,0 0 0 0 0,0 0-1 0 0,0 0 1 0 0,0 0 0 0 0,0 0 0 0 0,0 0 0 0 0,1 0 0 0 0,-1 0 0 0 0,0 0-1 0 0,1 0 1 0 0,-1 0 0 0 0,1 0 0 0 0,-1 0 0 0 0,1 0 0 0 0,-1-1 0 0 0,1 1-1 0 0,-1 0 1 0 0,1 0 0 0 0,0-1 0 0 0,-1 1 0 0 0,1 0 0 0 0,0-1-1 0 0,0 1 1 0 0,-1-1 0 0 0,1 1 0 0 0,0-1 0 0 0,0 1 0 0 0,0-1 0 0 0,0 1-1 0 0,0-1 1 0 0,0 0 0 0 0,0 0 0 0 0,0 1 0 0 0,0-1-4 0 0,6 2 5 0 0,1 0-1 0 0,-1-1 1 0 0,0 1 0 0 0,1-1 0 0 0,0-1-1 0 0,-1 0 1 0 0,1 0 0 0 0,-1 0 0 0 0,1-1-1 0 0,-1 0 1 0 0,1 0 0 0 0,-1-1 0 0 0,0 0-1 0 0,1 0 1 0 0,-1-1 0 0 0,2-1-5 0 0,11-9-684 0 0,33-23-1607 0 0,-22 8-8180 0 0,-23 16-1815 0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7650 0 0,'0'0'2962'0'0,"0"0"-655"0"0,0 0-241 0 0,0 0-66 0 0,0 0-184 0 0,0 0-271 0 0,0 0-374 0 0,0 0-354 0 0,0 0-201 0 0,0 0-89 0 0,0 0-14 0 0,0 0 5 0 0,0 0-9 0 0,18 1 1649 0 0,208 5 664 0 0,-115-20-2635 0 0,-107 10-1185 0 0,-11 0-6943 0 0,2 4 586 0 0,3 0-4807 0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14019 0 0,'0'0'4306'0'0,"0"0"-2637"0"0,0 0-963 0 0,0 0-8 0 0,0 0 206 0 0,0 0 168 0 0,0 0-25 0 0,0 0-172 0 0,0 0-216 0 0,0 0-199 0 0,32 0-144 0 0,102 3-113 0 0,38-6-185 0 0,-110 3-995 0 0,-22 0-5118 0 0,-24 0-5815 0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7122 0 0,'0'0'1273'0'0,"0"0"-71"0"0,0 0 107 0 0,0 0 292 0 0,0 0 251 0 0,0 0 10 0 0,0 0-298 0 0,0 0-458 0 0,0 0-423 0 0,0 0-279 0 0,0 0-134 0 0,1-2-64 0 0,1-8-6 0 0,-1 8-2 0 0,-1 2-32 0 0,0 0-26 0 0,0 0-36 0 0,5 12 828 0 0,13 20-66 0 0,-3 1 0 0 0,-1 1 0 0 0,-1 0-1 0 0,6 29-865 0 0,0-2 237 0 0,62 207 156 0 0,-66-137-337 0 0,-3-119 420 0 0,21-84 88 0 0,-3-1 0 0 0,-3-1 0 0 0,5-34-564 0 0,52-198 359 0 0,-60 204-213 0 0,-24 98-2334 0 0,-2 13-2370 0 0,1 1-4815 0 0,1-4-2452 0 0</inkml:trace>
  <inkml:trace contextRef="#ctx0" brushRef="#br0" timeOffset="581.776">408 564 9594 0 0,'0'0'1652'0'0,"0"0"-555"0"0,0 0-229 0 0,0 0 57 0 0,0 0 109 0 0,0 0 25 0 0,0 0-123 0 0,0 0-203 0 0,0 0-154 0 0,0 0-91 0 0,0 0-40 0 0,0 0-2 0 0,0 0-10 0 0,18-3-32 0 0,102-19 727 0 0,-118 22-1069 0 0,0 0 0 0 0,1 1 0 0 0,-1-1 0 0 0,0 0 0 0 0,1 1-1 0 0,-1 0 1 0 0,0 0 0 0 0,0 0 0 0 0,0 0 0 0 0,0 0 0 0 0,0 0 0 0 0,0 0 0 0 0,0 0 0 0 0,0 1 0 0 0,0-1-1 0 0,-1 1 1 0 0,1 0 0 0 0,-1-1 0 0 0,1 1 0 0 0,-1 0 0 0 0,1 0 0 0 0,-1 0 0 0 0,0 0 0 0 0,0 0 0 0 0,0 0 0 0 0,0 0-1 0 0,0 0 1 0 0,-1 1 0 0 0,1-1 0 0 0,-1 0 0 0 0,1 0 0 0 0,-1 1 0 0 0,0-1 0 0 0,0 0 0 0 0,0 1 0 0 0,0-1-1 0 0,0 0 1 0 0,-1 1 0 0 0,1-1 0 0 0,-1 0 0 0 0,1 0 0 0 0,-1 1 0 0 0,0-1 0 0 0,0 0 0 0 0,0 0 0 0 0,0 0 0 0 0,0 0-1 0 0,0 0 1 0 0,-1 0 0 0 0,1 0 0 0 0,0-1 0 0 0,-1 1 0 0 0,0 0 0 0 0,1-1 0 0 0,-2 2-62 0 0,-78 133 1293 0 0,80-135-1270 0 0,0 1-1 0 0,1 0 1 0 0,-1-1-1 0 0,0 1 1 0 0,1 0-1 0 0,0-1 0 0 0,-1 1 1 0 0,1 0-1 0 0,0 0 1 0 0,0 0-1 0 0,0-1 1 0 0,0 1-1 0 0,1 0 1 0 0,-1 0-1 0 0,0-1 0 0 0,1 1 1 0 0,-1 0-1 0 0,1-1 1 0 0,-1 1-1 0 0,1 0 1 0 0,0-1-1 0 0,0 1 1 0 0,0-1-1 0 0,0 1 0 0 0,0-1 1 0 0,0 1-1 0 0,0-1 1 0 0,0 0-1 0 0,0 0 1 0 0,1 1-1 0 0,-1-1 1 0 0,1 0-1 0 0,-1 0 1 0 0,1 0-1 0 0,-1-1 0 0 0,1 1 1 0 0,-1 0-1 0 0,1 0 1 0 0,0-1-23 0 0,73 4 1054 0 0,60-58-222 0 0,-109 35-2297 0 0,-19 10-3103 0 0,-3 0-4899 0 0,-3 5-2251 0 0</inkml:trace>
  <inkml:trace contextRef="#ctx0" brushRef="#br0" timeOffset="956.183">923 520 10458 0 0,'0'0'2718'0'0,"0"0"-391"0"0,0 0-364 0 0,0 0-270 0 0,0 0-278 0 0,0 0-324 0 0,0 0-339 0 0,0 0-252 0 0,0 0-117 0 0,0 0-54 0 0,0 0 10 0 0,0 0 88 0 0,0 0 85 0 0,6 0 70 0 0,248-4 2995 0 0,-140-14-3674 0 0,-107 14-2443 0 0,-19 0-6952 0 0,10 4-11 0 0</inkml:trace>
  <inkml:trace contextRef="#ctx0" brushRef="#br0" timeOffset="1255.802">1142 255 8762 0 0,'0'0'3169'0'0,"0"0"-1060"0"0,0 0-527 0 0,0 0-116 0 0,0 0-17 0 0,0 0-106 0 0,0 0-209 0 0,0 0-241 0 0,0 0-143 0 0,0 0-142 0 0,0 0-81 0 0,0 0-55 0 0,0 0-91 0 0,-1 33-34 0 0,-2 102-63 0 0,8-46 212 0 0,-10 80-294 0 0,-18-110-3151 0 0,20-58-335 0 0,2-1-1019 0 0,1-1-3535 0 0,0-2 238 0 0</inkml:trace>
  <inkml:trace contextRef="#ctx0" brushRef="#br0" timeOffset="1684.745">1639 89 7114 0 0,'0'0'2492'0'0,"0"0"-981"0"0,0 0-368 0 0,0 0 47 0 0,0 0 90 0 0,0 0 53 0 0,0 0-116 0 0,0 0-256 0 0,0 0-169 0 0,0 0-81 0 0,0 0-55 0 0,0 0 11 0 0,0 14 27 0 0,0 94 1625 0 0,-40 285 45 0 0,32-308-2429 0 0,-4-63-678 0 0,-12-22-3315 0 0,18-20 817 0 0,6 5-2619 0 0,0 6-448 0 0,0 2 139 0 0</inkml:trace>
  <inkml:trace contextRef="#ctx0" brushRef="#br0" timeOffset="2054.241">1360 126 3609 0 0,'0'0'2735'0'0,"0"0"-585"0"0,0 0-151 0 0,0 0 27 0 0,0 0-53 0 0,0 0-111 0 0,0 0-253 0 0,0 0-396 0 0,0 0-358 0 0,0 0-267 0 0,0 0-159 0 0,0 0-70 0 0,0 0 15 0 0,-10 0 653 0 0,12 0-878 0 0,40 1 1048 0 0,-1-3-1 0 0,0 0 0 0 0,-1-3 0 0 0,21-6-1196 0 0,105-24 605 0 0,-71 34-838 0 0,-82 17-1617 0 0,-10-4-4500 0 0,-2-7-5402 0 0</inkml:trace>
  <inkml:trace contextRef="#ctx0" brushRef="#br0" timeOffset="3320.741">1805 593 7514 0 0,'0'0'2261'0'0,"0"0"-205"0"0,0 0-71 0 0,0 0-35 0 0,0 0-138 0 0,0 0-286 0 0,0 0-376 0 0,0 0-313 0 0,0 0-166 0 0,0 0-72 0 0,0 0-32 0 0,0 0-35 0 0,0 0-52 0 0,21 4 1504 0 0,159-26 377 0 0,-179 22-2356 0 0,0 0 1 0 0,0 0-1 0 0,0 1 1 0 0,0-1-1 0 0,0 0 1 0 0,0 1 0 0 0,0-1-1 0 0,0 0 1 0 0,0 1-1 0 0,0-1 1 0 0,0 1-1 0 0,-1 0 1 0 0,1-1-1 0 0,0 1 1 0 0,0 0-1 0 0,-1-1 1 0 0,1 1-1 0 0,0 0 1 0 0,-1 0 0 0 0,1-1-1 0 0,0 1 1 0 0,-1 0-1 0 0,0 0 1 0 0,1 0-1 0 0,-1 0 1 0 0,1 0-1 0 0,-1 0 1 0 0,0 0-1 0 0,0 0 1 0 0,1 0 0 0 0,-1 0-1 0 0,0 0 1 0 0,0 0-1 0 0,0 0 1 0 0,0 0-1 0 0,0 0 1 0 0,-1 0-1 0 0,1 0 1 0 0,0 0-1 0 0,0 0 1 0 0,0 0 0 0 0,-1 0-1 0 0,1 0 1 0 0,-1-1-1 0 0,1 2-5 0 0,-22 48 284 0 0,-58 56-54 0 0,76-102-207 0 0,0 1 1 0 0,1 0 0 0 0,-1 0 0 0 0,1 0 0 0 0,0 0 0 0 0,0 0 0 0 0,0 1 0 0 0,1-1 0 0 0,0 1 0 0 0,0 0 0 0 0,0-1 0 0 0,1 1 0 0 0,0 0 0 0 0,0 0 0 0 0,0 0-1 0 0,1 0 1 0 0,0 0 0 0 0,0 6-24 0 0,31 4 563 0 0,-19-13-426 0 0,-1-1 0 0 0,0 0 0 0 0,1 0 0 0 0,0-1 0 0 0,-1-1 0 0 0,1 0 1 0 0,-1 0-1 0 0,1-1 0 0 0,6-2-137 0 0,76-32 490 0 0,-90 23-2328 0 0,-4 0-3300 0 0,0 6-2359 0 0,0 2-5154 0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6097 0 0,'0'0'4799'0'0,"0"0"-2371"0"0,0 0-945 0 0,0 0-199 0 0,0 0-37 0 0,0 0-46 0 0,0 0-90 0 0,0 0-225 0 0,0 0-248 0 0,0 0-199 0 0,0 0-178 0 0,-16 27-113 0 0,-52 84-49 0 0,-18 26-1536 0 0,82-128-386 0 0,3-3-5960 0 0,1-6-3007 0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4593 0 0,'0'0'1858'0'0,"0"0"-47"0"0,0 0 60 0 0,0 0 124 0 0,0 0 28 0 0,0 0-113 0 0,0 0-238 0 0,0 0-334 0 0,0 0-281 0 0,0 0-222 0 0,0 0-183 0 0,0 0-101 0 0,0 0-73 0 0,1-7-25 0 0,7-27 328 0 0,-8 34-475 0 0,7 192 2924 0 0,-27 268-2153 0 0,-14-224-978 0 0,33-228-110 0 0,-32 79-303 0 0,24-89-4772 0 0,7-21 2468 0 0,2 22 2101 0 0,16-48-9730 0 0,-12 40 7149 0 0,3-2-3601 0 0</inkml:trace>
  <inkml:trace contextRef="#ctx0" brushRef="#br0" timeOffset="455.455">434 74 9218 0 0,'0'0'2722'0'0,"0"0"-436"0"0,0 0-471 0 0,0 0-222 0 0,0 0-162 0 0,0 0-198 0 0,0 0-222 0 0,0 0-265 0 0,0 0-212 0 0,0 0-110 0 0,0 0-47 0 0,0 0 1 0 0,0 0 14 0 0,-5 31 11 0 0,-15 100-13 0 0,2 35 925 0 0,1 284 424 0 0,7-381-841 0 0,-20-153-726 0 0,22 63-168 0 0,0 1-1 0 0,-2 0 1 0 0,0 1 0 0 0,-1 0 0 0 0,-1 1 0 0 0,-7-8-4 0 0,18 25 0 0 0,-12-17-3 0 0,0 0 0 0 0,-2 2 1 0 0,0-1-1 0 0,-1 2 0 0 0,0 0 1 0 0,-1 0-1 0 0,-1 2 0 0 0,-11-6 3 0 0,27 17-19 0 0,-1 0 0 0 0,1 0 0 0 0,-1 0 0 0 0,0 1 0 0 0,1 0 0 0 0,-1-1 0 0 0,0 1 1 0 0,0 0-1 0 0,0 0 0 0 0,0 1 0 0 0,0-1 0 0 0,0 1 0 0 0,0-1 0 0 0,0 1 0 0 0,0 0 0 0 0,0 0 0 0 0,0 0 0 0 0,0 1 0 0 0,-1-1 0 0 0,1 1 0 0 0,0-1 0 0 0,1 1 0 0 0,-1 0 0 0 0,0 0 0 0 0,0 1 0 0 0,0-1 0 0 0,0 0 0 0 0,1 1 0 0 0,-1 0 0 0 0,1 0 0 0 0,-1 0 0 0 0,0 1 19 0 0,1 0-157 0 0,1 1 0 0 0,-1 0 0 0 0,1 0 0 0 0,0 0 0 0 0,1 0 0 0 0,-1 0 0 0 0,0 0-1 0 0,1 0 1 0 0,0 0 0 0 0,0 1 0 0 0,0-1 0 0 0,1 0 0 0 0,0 0 0 0 0,-1 0-1 0 0,1 0 1 0 0,0 0 0 0 0,1 0 157 0 0,9 17-4168 0 0,6-2-4413 0 0,-9-14-3334 0 0</inkml:trace>
  <inkml:trace contextRef="#ctx0" brushRef="#br0" timeOffset="1256.261">515 792 15787 0 0,'0'0'1005'0'0,"0"0"-487"0"0,0 0-311 0 0,0 0 12 0 0,0 0 136 0 0,0 0 119 0 0,0 0 149 0 0,0 0 36 0 0,0 0 16 0 0,0 0-3 0 0,0 0-103 0 0,0 0-30 0 0,13 1 13 0 0,43 4 36 0 0,-49-5-427 0 0,0 0 1 0 0,-1 0-1 0 0,1-1 0 0 0,0 0 0 0 0,0 0 0 0 0,0-1 0 0 0,0 1 0 0 0,-1-2 0 0 0,1 1 0 0 0,-1-1 0 0 0,1 0 0 0 0,-1 0 0 0 0,0-1 1 0 0,0 1-1 0 0,-1-2 0 0 0,5-3-161 0 0,6-3 231 0 0,-7 6-167 0 0,-1 0-1 0 0,0-1 1 0 0,0 0 0 0 0,0 0 0 0 0,-1-1-1 0 0,0 0 1 0 0,0 0 0 0 0,-1-1 0 0 0,1 0 0 0 0,-2 0-1 0 0,1 0 1 0 0,-1-1 0 0 0,-1 0 0 0 0,0 0-1 0 0,0 0 1 0 0,0 0 0 0 0,-1-1 0 0 0,-1 1-1 0 0,0-1 1 0 0,0 0 0 0 0,0-3-64 0 0,-3 10 1 0 0,-1 0-1 0 0,1 1 1 0 0,0-1 0 0 0,-1 1-1 0 0,0-1 1 0 0,1 1 0 0 0,-1 0-1 0 0,0 0 1 0 0,0 0 0 0 0,-1 0-1 0 0,1 0 1 0 0,0 0 0 0 0,-1 1-1 0 0,1-1 1 0 0,-1 1 0 0 0,1-1-1 0 0,-1 1 1 0 0,1 0 0 0 0,-1 0-1 0 0,0 0 1 0 0,0 0 0 0 0,0 1-1 0 0,1-1 1 0 0,-1 1 0 0 0,0 0-1 0 0,0 0 1 0 0,0 0 0 0 0,0 0-1 0 0,0 0 1 0 0,0 0 0 0 0,0 1-1 0 0,1 0 1 0 0,-1-1 0 0 0,0 1-1 0 0,0 0 1 0 0,1 0 0 0 0,-1 1-1 0 0,0-1 1 0 0,1 1 0 0 0,-2 0-1 0 0,-7 3-16 0 0,1 1 1 0 0,0 0-1 0 0,0 0 0 0 0,1 1 1 0 0,0 0-1 0 0,0 1 1 0 0,0 0-1 0 0,1 0 1 0 0,1 1-1 0 0,-1 0 1 0 0,1 0-1 0 0,1 1 1 0 0,0 0-1 0 0,0 0 1 0 0,1 1-1 0 0,0-1 1 0 0,1 1-1 0 0,0 0 1 0 0,1 0-1 0 0,0 1 1 0 0,0-1-1 0 0,2 1 1 0 0,-1-1-1 0 0,1 1 0 0 0,1 0 16 0 0,3-6 2 0 0,0 0-1 0 0,0 0 0 0 0,0 0 0 0 0,1 0 0 0 0,0 0 0 0 0,0-1 0 0 0,0 0 1 0 0,1 0-1 0 0,0 0 0 0 0,0 0 0 0 0,0-1 0 0 0,1 0 0 0 0,-1 0 0 0 0,1 0 0 0 0,0-1 1 0 0,0 0-1 0 0,0 0 0 0 0,1-1 0 0 0,-1 1 0 0 0,1-1 0 0 0,-1 0 0 0 0,1-1 0 0 0,0 0 1 0 0,-1 0-1 0 0,1-1 0 0 0,0 1-1 0 0,9 0 61 0 0,0 0-1 0 0,0-2 1 0 0,0 0 0 0 0,0 0 0 0 0,-1-1-1 0 0,1-1 1 0 0,0-1 0 0 0,-1 0 0 0 0,7-4-61 0 0,-3 1 59 0 0,0-1 1 0 0,0 0-1 0 0,-1-2 1 0 0,-1 0-1 0 0,0-1 1 0 0,0-1-1 0 0,-1-1 1 0 0,-1 0-1 0 0,0-1 1 0 0,0 0-1 0 0,-2-1 1 0 0,0-1-1 0 0,0 0 1 0 0,-2-1-1 0 0,0 0 1 0 0,-1-1-1 0 0,-1 0 1 0 0,0 0-1 0 0,-2-1 1 0 0,0 0-1 0 0,0-4-59 0 0,-6 20 2 0 0,1 0 0 0 0,-1 1 0 0 0,0-2-1 0 0,0 1 1 0 0,-1 0 0 0 0,1 0 0 0 0,0 0-1 0 0,-1 0 1 0 0,0 0 0 0 0,0 0 0 0 0,0-1 0 0 0,0 1-1 0 0,-1 0 1 0 0,1 0 0 0 0,-1 0 0 0 0,0 0-1 0 0,1 0 1 0 0,-2 0 0 0 0,1 0 0 0 0,0 0 0 0 0,0 0-1 0 0,-1 0 1 0 0,0 1 0 0 0,1-1 0 0 0,-1 0-1 0 0,0 1 1 0 0,0 0 0 0 0,-1-1 0 0 0,1 1 0 0 0,0 0-1 0 0,-1 0 1 0 0,1 0 0 0 0,-4-1-2 0 0,-3 4-18 0 0,0 1 0 0 0,1 0 0 0 0,-1 0 1 0 0,0 1-1 0 0,1 0 0 0 0,0 1 0 0 0,-1 0 0 0 0,1 0 0 0 0,1 1 0 0 0,-1 0 1 0 0,1 0-1 0 0,0 0 0 0 0,0 1 0 0 0,0 0 0 0 0,1 1 0 0 0,0 0 1 0 0,0 0-1 0 0,1 0 0 0 0,0 0 0 0 0,0 1 0 0 0,-1 2 18 0 0,5-9-2 0 0,0 0-1 0 0,1 1 1 0 0,-1-1 0 0 0,0 0-1 0 0,0 0 1 0 0,1 0 0 0 0,-1 1-1 0 0,1-1 1 0 0,-1 0 0 0 0,1 1-1 0 0,0-1 1 0 0,-1 0 0 0 0,1 1-1 0 0,0-1 1 0 0,0 0 0 0 0,0 1-1 0 0,0-1 1 0 0,0 0 0 0 0,0 1-1 0 0,1-1 1 0 0,-1 1 0 0 0,0-1-1 0 0,1 0 1 0 0,-1 0 0 0 0,1 1-1 0 0,-1-1 1 0 0,1 0 0 0 0,0 0-1 0 0,-1 1 1 0 0,1-1 0 0 0,0 0-1 0 0,0 0 1 0 0,0 0 0 0 0,0 0-1 0 0,0 0 1 0 0,0 0 0 0 0,0-1-1 0 0,0 1 1 0 0,0 0 0 0 0,0 0-1 0 0,0-1 1 0 0,1 1 0 0 0,-1-1-1 0 0,0 1 1 0 0,1-1 0 0 0,-1 1-1 0 0,0-1 1 0 0,1 0-1 0 0,-1 0 1 0 0,0 1 0 0 0,1-1-1 0 0,-1 0 1 0 0,1 0 2 0 0,76 2 57 0 0,29-9-29 0 0,-105 9-26 0 0,0-1 0 0 0,0 1 0 0 0,0 0 0 0 0,-1 0 0 0 0,1 0-1 0 0,0 0 1 0 0,-1 0 0 0 0,0 0 0 0 0,0 0 0 0 0,1 0 0 0 0,-1 1-1 0 0,-1-1 1 0 0,1 0 0 0 0,0 1 0 0 0,0-1 0 0 0,-1 1 0 0 0,0-1-1 0 0,1 1 1 0 0,-1-1 0 0 0,0 1 0 0 0,0-1 0 0 0,0 1 0 0 0,-1-1-1 0 0,1 1 1 0 0,0-1 0 0 0,-1 1 0 0 0,0-1-2 0 0,1 6 13 0 0,-22 146-85 0 0,50-140-1683 0 0,-4-20-3659 0 0,-17 1 1520 0 0,-2 2-4542 0 0,-1 3-755 0 0</inkml:trace>
  <inkml:trace contextRef="#ctx0" brushRef="#br0" timeOffset="1690.605">1325 766 2857 0 0,'0'0'1113'0'0,"0"0"77"0"0,0 0 319 0 0,0 0 218 0 0,0 0 25 0 0,0 0-143 0 0,0 0-254 0 0,0 0-144 0 0,0 0-79 0 0,0 0 2 0 0,0 0 11 0 0,0 0 6 0 0,0 0-29 0 0,21 6-48 0 0,66 18-104 0 0,-85-23-885 0 0,1-1 0 0 0,0 1-1 0 0,0 0 1 0 0,0-1-1 0 0,0 0 1 0 0,-1 0-1 0 0,1 0 1 0 0,0 0-1 0 0,0 0 1 0 0,0 0 0 0 0,0-1-1 0 0,0 1 1 0 0,0-1-1 0 0,-1 0 1 0 0,1 0-1 0 0,0 0 1 0 0,0 0 0 0 0,-1 0-1 0 0,1-1 1 0 0,-1 1-1 0 0,1-1 1 0 0,-1 0-85 0 0,10-6 404 0 0,5 0-192 0 0,-1 0 0 0 0,-1-1 1 0 0,1-1-1 0 0,-1-1 0 0 0,-1 0 0 0 0,0-1 1 0 0,-1 0-1 0 0,0-1 0 0 0,-1 0 0 0 0,0-1 0 0 0,-1-1 1 0 0,-1 0-1 0 0,-1 0 0 0 0,5-10-212 0 0,-12 22 9 0 0,-1 1 0 0 0,1-1 0 0 0,-1 1 0 0 0,0-1-1 0 0,0 0 1 0 0,0 0 0 0 0,-1 1 0 0 0,1-1 0 0 0,-1 0 0 0 0,1 0-1 0 0,-1 0 1 0 0,0 0 0 0 0,0 0 0 0 0,0 0 0 0 0,0 1 0 0 0,-1-1-1 0 0,1 0 1 0 0,-1 0 0 0 0,0 0 0 0 0,0 0 0 0 0,0 1 0 0 0,0-1-1 0 0,0 0 1 0 0,0 1 0 0 0,-1-1 0 0 0,0 1 0 0 0,1 0 0 0 0,-1-1-1 0 0,0 1 1 0 0,0 0 0 0 0,0 0 0 0 0,0 0 0 0 0,0 0 0 0 0,-1 1-1 0 0,1-1 1 0 0,0 0 0 0 0,-1 1 0 0 0,0 0 0 0 0,1-1 0 0 0,-2 1-9 0 0,-5 2-10 0 0,-1 1 1 0 0,1 0 0 0 0,0 0 0 0 0,0 1 0 0 0,0 0-1 0 0,0 1 1 0 0,1 0 0 0 0,-1 1 0 0 0,1-1 0 0 0,0 1-1 0 0,0 1 1 0 0,1 0 0 0 0,-1 0 0 0 0,1 0 0 0 0,1 1-1 0 0,-1 0 1 0 0,1 0 0 0 0,0 1 0 0 0,-3 6 9 0 0,0-5-6 0 0,1 0 1 0 0,0 0 0 0 0,0 1-1 0 0,1 0 1 0 0,1 0-1 0 0,-1 1 1 0 0,2-1 0 0 0,-1 2-1 0 0,2-1 1 0 0,-1 0-1 0 0,2 1 1 0 0,-1 0-1 0 0,2 0 1 0 0,-1 0 0 0 0,2 0-1 0 0,0 0 1 0 0,0 10 5 0 0,4-15 13 0 0,1 1 0 0 0,-1-1 0 0 0,1 0 1 0 0,1-1-1 0 0,-1 1 0 0 0,1-1 0 0 0,0 0 0 0 0,1 0 0 0 0,0 0 1 0 0,0-1-1 0 0,0 0 0 0 0,0 0 0 0 0,1-1 0 0 0,-1 1 0 0 0,1-1 1 0 0,1-1-1 0 0,-1 1 0 0 0,0-1 0 0 0,1-1 0 0 0,-1 1 1 0 0,1-1-1 0 0,0-1 0 0 0,0 1 0 0 0,0-1 0 0 0,4-1-13 0 0,122 13-63 0 0,-79-19-5819 0 0,-48 2-5938 0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4681 0 0,'0'0'2873'0'0,"0"0"-897"0"0,0 0-186 0 0,0 0 174 0 0,0 0 137 0 0,0 0-32 0 0,0 0-263 0 0,0 0-432 0 0,0 0-397 0 0,0 0-283 0 0,0 0-137 0 0,-3-5-47 0 0,-12-15-17 0 0,11 15-23 0 0,4 5-49 0 0,3 21 807 0 0,14 180 834 0 0,-15-121-1770 0 0,-2-22-143 0 0,-2 0 0 0 0,-3 0 0 0 0,-11 51-149 0 0,1 20 146 0 0,13-96-5095 0 0,2-52 1503 0 0,0 6-2336 0 0,0 5-5219 0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12195 0 0,'0'0'1725'0'0,"0"0"-448"0"0,0 0-316 0 0,0 0-41 0 0,0 0 51 0 0,0 0 160 0 0,0 0 57 0 0,0 0-47 0 0,0 0-83 0 0,0 0-172 0 0,0 0-112 0 0,0 0-57 0 0,31 0-2 0 0,102-4-20 0 0,-25-10 484 0 0,196-49 444 0 0,-91 27-1487 0 0,-154 36-1631 0 0,-57 14-3497 0 0,-2-10 152 0 0,0-1-7036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8698 0 0,'0'0'3335'0'0,"0"0"-1306"0"0,0 0-526 0 0,0 0-48 0 0,0 0-27 0 0,0 0-150 0 0,0 0-228 0 0,0 0-259 0 0,0 0-261 0 0,0 0-204 0 0,0 0-84 0 0,0 0 9 0 0,-5 3 42 0 0,3-2-255 0 0,0 0-1 0 0,0 0 1 0 0,1 0-1 0 0,-1 0 1 0 0,1 0-1 0 0,-1 1 1 0 0,1-1 0 0 0,-1 1-1 0 0,1-1 1 0 0,0 1-1 0 0,0-1 1 0 0,-1 1 0 0 0,1 0-1 0 0,1 0 1 0 0,-1-1-1 0 0,0 1 1 0 0,0 0 0 0 0,1 0-1 0 0,-1 0 1 0 0,1 0-1 0 0,-1 0 1 0 0,1 0 0 0 0,0 0-1 0 0,0 0 1 0 0,0 0-1 0 0,0 0 1 0 0,0 1-38 0 0,0 10 98 0 0,0 0 0 0 0,0 0 1 0 0,2-1-1 0 0,-1 1 0 0 0,2-1 1 0 0,0 1-1 0 0,0-1 0 0 0,1 0 1 0 0,1 0-1 0 0,0-1 0 0 0,0 1 0 0 0,1-1 1 0 0,1 0-1 0 0,0-1 0 0 0,0 1 1 0 0,1-1-1 0 0,1 0-98 0 0,-5-8 63 0 0,-1 0 0 0 0,1 0 1 0 0,0-1-1 0 0,0 0 0 0 0,0 1 0 0 0,0-1 1 0 0,1-1-1 0 0,-1 1 0 0 0,0-1 0 0 0,0 1 1 0 0,1-1-1 0 0,-1-1 0 0 0,0 1 0 0 0,0 0 0 0 0,0-1 1 0 0,1 0-1 0 0,-1 0 0 0 0,0 0 0 0 0,0-1 1 0 0,0 1-1 0 0,0-1 0 0 0,-1 0 0 0 0,1 0 1 0 0,0 0-1 0 0,-1-1 0 0 0,1 1 0 0 0,-1-1 1 0 0,0 0-1 0 0,0 0 0 0 0,0 0 0 0 0,2-3-63 0 0,13-13 74 0 0,-1 0 0 0 0,-1-1-1 0 0,-1 0 1 0 0,-1-2-1 0 0,-1 1 1 0 0,0-2 0 0 0,-2 0-1 0 0,6-16-73 0 0,11-20 47 0 0,-22 71-146 0 0,-8 49 96 0 0,-50 342 117 0 0,12-132-50 0 0,35-250-63 0 0,3-11 1 0 0,1-1 0 0 0,-1 1-1 0 0,-1-1 1 0 0,0 0 0 0 0,0 0 0 0 0,-1 0-1 0 0,0 0 1 0 0,-1 0 0 0 0,0-1 0 0 0,0 0-1 0 0,-1 0 1 0 0,0 0 0 0 0,0-1 0 0 0,-4 3-2 0 0,9-8 4 0 0,-1-1 0 0 0,0 0 0 0 0,0 1 0 0 0,0-1 0 0 0,0 0 0 0 0,-1 0 0 0 0,1 0 0 0 0,0 0 0 0 0,0 0 0 0 0,-1 0 0 0 0,1-1 0 0 0,0 1 0 0 0,-1-1 0 0 0,1 0 0 0 0,-1 1 0 0 0,1-1 0 0 0,0 0 0 0 0,-1-1 0 0 0,1 1 0 0 0,-1 0 0 0 0,1-1 0 0 0,0 1 0 0 0,-1-1 1 0 0,1 0-1 0 0,0 0 0 0 0,0 0 0 0 0,-1 0 0 0 0,1 0 0 0 0,0 0 0 0 0,0 0 0 0 0,0-1 0 0 0,0 1 0 0 0,0-1 0 0 0,1 0 0 0 0,-1 1 0 0 0,0-1 0 0 0,1 0 0 0 0,-1 0 0 0 0,1 0 0 0 0,0 0 0 0 0,0 0 0 0 0,0 0 0 0 0,0-1 0 0 0,0 1 0 0 0,-1-2-4 0 0,-1-7 3 0 0,1 1 1 0 0,0-1-1 0 0,0 1 0 0 0,1-1 0 0 0,0 1 1 0 0,1-1-1 0 0,0 0 0 0 0,0 0 0 0 0,2 1 1 0 0,-1-1-1 0 0,1 1 0 0 0,1-1 0 0 0,0 1 1 0 0,0 0-1 0 0,1 0 0 0 0,3-7-3 0 0,3-2-157 0 0,1 1-1 0 0,0 0 0 0 0,1 0 1 0 0,1 1-1 0 0,1 1 0 0 0,0 0 1 0 0,1 1-1 0 0,8-6 158 0 0,12-3-4769 0 0,2 5-4501 0 0,-28 15-2968 0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13291 0 0,'0'0'3270'0'0,"0"0"-1790"0"0,0 0-736 0 0,0 0 33 0 0,0 0 161 0 0,0 0 127 0 0,0 0 2 0 0,0 0-115 0 0,0 0-153 0 0,0 0-97 0 0,0 0-66 0 0,0 0-95 0 0,0 0-61 0 0,2 22-55 0 0,6 67-81 0 0,-22 20 300 0 0,-4-13-492 0 0,17-82-1970 0 0,4-20-6734 0 0,-1 3-2888 0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13619 0 0,'0'0'2074'0'0,"0"0"-821"0"0,0 0-519 0 0,0 0 18 0 0,0 0 159 0 0,0 0 140 0 0,0 0 10 0 0,0 0-174 0 0,0 0-177 0 0,0 0-109 0 0,0 0-55 0 0,0 0-37 0 0,0 0-20 0 0,22 5-45 0 0,70 14-57 0 0,31-14 724 0 0,60-23-837 0 0,-136-1-1229 0 0,-40 10-997 0 0,-6 6-1809 0 0,-1 1-3313 0 0,0 2-4148 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12139 0 0,'0'0'3526'0'0,"0"0"-1433"0"0,0 0-792 0 0,0 0-220 0 0,0 0-64 0 0,0 0-49 0 0,0 0-60 0 0,0 0-107 0 0,0 0-112 0 0,0 0-120 0 0,0 0-129 0 0,0 0-72 0 0,9 10-52 0 0,27 26-32 0 0,17-25 307 0 0,-40-12-496 0 0,12-2-122 0 0,0 0 0 0 0,0-1-1 0 0,-1-2 1 0 0,0 0 0 0 0,23-10 27 0 0,-26 9-230 0 0,27-13-1050 0 0,-19 7-1405 0 0,0 3-5519 0 0,-15 9-3686 0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8490 0 0,'0'0'4031'0'0,"0"0"-1925"0"0,0 0-714 0 0,0 0-19 0 0,0 0 55 0 0,0 0-10 0 0,0 0-141 0 0,0 0-259 0 0,0 0-235 0 0,0 0-159 0 0,0 0-100 0 0,0 0-43 0 0,0 0-25 0 0,5-4-27 0 0,15-10-47 0 0,-15 40 863 0 0,-16 106 91 0 0,-8 198-969 0 0,12-282-263 0 0,-1 8-2878 0 0,5-100-2276 0 0,3 26-1804 0 0,0 10-3955 0 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12979 0 0,'0'0'1639'0'0,"0"0"-488"0"0,0 0-215 0 0,0 0 153 0 0,0 0 222 0 0,0 0 142 0 0,0 0-84 0 0,0 0-270 0 0,0 0-248 0 0,0 0-160 0 0,0 0-112 0 0,0 0-43 0 0,33 6-59 0 0,107 16-67 0 0,-8-17 399 0 0,41-8-1128 0 0,-144 10-1338 0 0,-12 0-6945 0 0,-13-3-3470 0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13611 0 0,'0'0'3590'0'0,"0"0"-1955"0"0,0 0-809 0 0,0 0-38 0 0,0 0 75 0 0,0 0 46 0 0,0 0-90 0 0,0 0-216 0 0,0 0-158 0 0,0 0-70 0 0,0 0 4 0 0,0 0 15 0 0,0 0-28 0 0,10-1-29 0 0,90-6 737 0 0,-99 7-1065 0 0,0-1 0 0 0,1 1 0 0 0,-1-1 0 0 0,0 1 0 0 0,1 0 0 0 0,-1 0 0 0 0,0 0 0 0 0,1-1 0 0 0,-1 1 0 0 0,0 1 0 0 0,1-1 0 0 0,-1 0 0 0 0,0 0 0 0 0,1 0 0 0 0,-1 1 0 0 0,0-1 0 0 0,1 0 0 0 0,-1 1 0 0 0,0 0 0 0 0,0-1 0 0 0,0 1 0 0 0,1 0 0 0 0,-1-1 0 0 0,0 1 0 0 0,0 0 0 0 0,0 0 0 0 0,0 0 0 0 0,0 0 0 0 0,0 0 0 0 0,0 0 0 0 0,-1 0 0 0 0,1 0 0 0 0,0 0 0 0 0,-1 1 0 0 0,1-1 0 0 0,0 0 0 0 0,-1 0 0 0 0,0 1 0 0 0,1-1 0 0 0,-1 0 0 0 0,0 1 0 0 0,1-1 0 0 0,-1 0 0 0 0,0 1 0 0 0,0-1 0 0 0,0 0 0 0 0,0 1 0 0 0,-1-1 0 0 0,1 0 0 0 0,0 1 0 0 0,-1 0-9 0 0,0 7 30 0 0,-1 0 1 0 0,0 0 0 0 0,-1 0 0 0 0,0-1 0 0 0,0 1 0 0 0,-1-1 0 0 0,0 1 0 0 0,-1-1 0 0 0,0 0 0 0 0,0-1-1 0 0,-1 1 1 0 0,1-1 0 0 0,-4 2-31 0 0,-31 50 113 0 0,40-58-108 0 0,-1-1 1 0 0,1 1-1 0 0,-1 0 0 0 0,0 0 0 0 0,1 0 0 0 0,0-1 0 0 0,-1 1 1 0 0,1 0-1 0 0,-1 0 0 0 0,1 0 0 0 0,0 0 0 0 0,0 0 1 0 0,0 0-1 0 0,-1 0 0 0 0,1 0 0 0 0,0 0 0 0 0,0 0 0 0 0,0 0 1 0 0,1 0-1 0 0,-1 0 0 0 0,0 0 0 0 0,0 0 0 0 0,0 0 0 0 0,1 0 1 0 0,-1 0-1 0 0,0 0 0 0 0,1 0 0 0 0,-1-1 0 0 0,1 1 0 0 0,-1 0 1 0 0,1 0-1 0 0,0 0 0 0 0,-1-1 0 0 0,1 1 0 0 0,0 0 0 0 0,-1-1 1 0 0,1 1-1 0 0,0 0 0 0 0,0-1 0 0 0,0 1 0 0 0,-1-1 0 0 0,1 1 1 0 0,0-1-1 0 0,0 0 0 0 0,0 1 0 0 0,0-1 0 0 0,0 0-5 0 0,52 4 564 0 0,-41-5-434 0 0,3-1-24 0 0,-1 0 1 0 0,1-2-1 0 0,-1 0 1 0 0,0 0-1 0 0,0-1 0 0 0,-1-1 1 0 0,1 0-1 0 0,10-8-106 0 0,-8 6 29 0 0,-3 0-853 0 0,14-6-6265 0 0,-25 14-5080 0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4961 0 0,'0'0'2711'0'0,"0"0"-642"0"0,0 0-270 0 0,0 0-35 0 0,0 0-74 0 0,0 0-198 0 0,0 0-289 0 0,0 0-227 0 0,0 0-70 0 0,0 0-75 0 0,0 0-27 0 0,8 3-11 0 0,51 12 1370 0 0,66-11 1370 0 0,154 0-2306 0 0,-278-4-1233 0 0,-5-8-3755 0 0,-7 8-8094 0 0,9 0 203 0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12731 0 0,'0'0'2887'0'0,"0"0"-1027"0"0,0 0-602 0 0,0 0-70 0 0,0 0 33 0 0,0 0-43 0 0,0 0-179 0 0,0 0-220 0 0,0 0-120 0 0,0 0-62 0 0,0 0 24 0 0,0 0 9 0 0,0 0-52 0 0,13 8-41 0 0,44 27-59 0 0,4-24 255 0 0,202-10-453 0 0,-258-3-1230 0 0,-1 0-5031 0 0,-4 2-6308 0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374 219 0 0 0,'0'0'1434'0'0,"0"0"-35"0"0,0 0-44 0 0,0 0-28 0 0,0 0-5 0 0,0 0-24 0 0,0 0-54 0 0,0 0-49 0 0,0 0-66 0 0,0 0-69 0 0,0 0-48 0 0,0 0-28 0 0,0 0-17 0 0,10-8 4 0 0,32-23-18 0 0,-32 23-55 0 0,-10 8-95 0 0,0 0-123 0 0,-19 16 1078 0 0,2 0-1638 0 0,1 1 1 0 0,0 1-1 0 0,1 0 1 0 0,1 2 0 0 0,1-1-1 0 0,0 2 1 0 0,2-1-1 0 0,0 2 1 0 0,1-1 0 0 0,2 2-1 0 0,0-1 1 0 0,1 1-1 0 0,1 0 1 0 0,2 0-1 0 0,0 1 1 0 0,1-1 0 0 0,2 1-1 0 0,0 0 1 0 0,3 21-121 0 0,-2-39 60 0 0,1 0-1 0 0,1 0 1 0 0,-1-1 0 0 0,1 1 0 0 0,0 0-1 0 0,0-1 1 0 0,1 1 0 0 0,-1-1 0 0 0,1 0-1 0 0,0 0 1 0 0,1 0 0 0 0,-1-1 0 0 0,1 1-1 0 0,0-1 1 0 0,0 1 0 0 0,1-1 0 0 0,-1-1-1 0 0,1 1 1 0 0,0-1 0 0 0,0 1 0 0 0,0-1-1 0 0,0-1 1 0 0,0 1 0 0 0,1-1 0 0 0,-1 0-1 0 0,1 0 1 0 0,0 0 0 0 0,-1-1 0 0 0,1 0-1 0 0,0 0 1 0 0,0-1 0 0 0,0 1-60 0 0,13 0 231 0 0,-1-1 0 0 0,1 0 0 0 0,-1-1-1 0 0,0-1 1 0 0,0-1 0 0 0,0 0 0 0 0,0-2 0 0 0,0 0 0 0 0,13-6-231 0 0,-1-1 179 0 0,0-1 0 0 0,-2-2 0 0 0,0-1 0 0 0,0-1 0 0 0,-2-1 0 0 0,0-1 0 0 0,8-9-179 0 0,-23 17 37 0 0,0 0 0 0 0,-1 0-1 0 0,0-1 1 0 0,0 0-1 0 0,-1-1 1 0 0,-1 0 0 0 0,0 0-1 0 0,-1-1 1 0 0,-1 0-1 0 0,0 0 1 0 0,0-1 0 0 0,-2 1-1 0 0,0-1 1 0 0,0 0-1 0 0,-2 0 1 0 0,1-5-37 0 0,-2 7-26 0 0,-1-1-1 0 0,0 1 1 0 0,-1-1 0 0 0,-1 1-1 0 0,0 0 1 0 0,0 0 0 0 0,-2 0-1 0 0,1 0 1 0 0,-2 0 0 0 0,0 0-1 0 0,0 1 1 0 0,-1 0 0 0 0,0 0-1 0 0,-1 1 1 0 0,-1 0 0 0 0,0 0-1 0 0,0 1 1 0 0,-1 0 0 0 0,0 0-1 0 0,-10-8 27 0 0,6 8-166 0 0,1 0-1 0 0,-1 1 1 0 0,-1 0-1 0 0,0 1 1 0 0,0 0-1 0 0,0 1 1 0 0,-1 1 0 0 0,0 0-1 0 0,-1 1 1 0 0,1 0-1 0 0,-1 2 1 0 0,0 0-1 0 0,0 1 1 0 0,0 0-1 0 0,-13 1 167 0 0,7 1-737 0 0,1 1 0 0 0,-1 0 0 0 0,1 2-1 0 0,0 1 1 0 0,0 0 0 0 0,0 2 0 0 0,-5 2 737 0 0,-19 9-5307 0 0,13-5-6190 0 0</inkml:trace>
  <inkml:trace contextRef="#ctx0" brushRef="#br0" timeOffset="617.314">0 477 5057 0 0,'0'0'4669'0'0,"0"0"-1798"0"0,0 0-789 0 0,0 0-168 0 0,0 0-64 0 0,0 0-178 0 0,0 0-260 0 0,0 0-337 0 0,0 0-300 0 0,0 0-220 0 0,0 0-151 0 0,0 0-89 0 0,0 0-58 0 0,3-3-16 0 0,9-9 1 0 0,22 23 1996 0 0,126 22 363 0 0,94-31-849 0 0,144-20-1752 0 0,86-2 164 0 0,-474 20 845 0 0,-10 0-6124 0 0,0 0 1502 0 0,0 0 412 0 0,0 0-9343 0 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2:14.83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875 247 0 0 0,'0'0'692'0'0,"0"0"195"0"0,0 0 0 0 0,0 0 1 0 0,0 0 50 0 0,0 0 55 0 0,0 0 23 0 0,0 0-15 0 0,7 0-32 0 0,20 3-50 0 0,-5 16 9621 0 0,-22-19-10147 0 0,0-3 5060 0 0,-3-1-5854 0 0,-5-4 518 0 0,1 0 0 0 0,-1 1 0 0 0,-1 0 0 0 0,1 0 1 0 0,-1 1-1 0 0,0 0 0 0 0,-1 0 0 0 0,0 1 0 0 0,1 1 0 0 0,-1 0 1 0 0,-1 0-1 0 0,1 1 0 0 0,-1 0 0 0 0,-5 0-117 0 0,-2-1 78 0 0,0 1 0 0 0,-1 1 0 0 0,1 0 1 0 0,0 1-1 0 0,-1 2 0 0 0,1 0 0 0 0,-1 0 0 0 0,1 2 0 0 0,0 0 0 0 0,0 2 0 0 0,0 0 0 0 0,1 0 1 0 0,0 2-1 0 0,-8 4-78 0 0,17-9 15 0 0,0 2 0 0 0,0-1 0 0 0,1 1 0 0 0,0 0 0 0 0,-1 1 1 0 0,1 0-1 0 0,1 0 0 0 0,-1 0 0 0 0,1 1 0 0 0,0 0 0 0 0,0 0 1 0 0,1 0-1 0 0,0 1 0 0 0,0 0 0 0 0,0 0 0 0 0,0 1-15 0 0,-11 77 74 0 0,18-82-63 0 0,-1 0 0 0 0,1-1 0 0 0,0 1 0 0 0,0 0-1 0 0,0-1 1 0 0,0 0 0 0 0,1 1 0 0 0,-1-1 0 0 0,1 0 0 0 0,-1 0 0 0 0,1 0 0 0 0,0-1 0 0 0,0 1 0 0 0,0-1 0 0 0,0 1 0 0 0,0-1 0 0 0,0 0 0 0 0,0 0 0 0 0,0 0 0 0 0,0-1 0 0 0,0 1 0 0 0,1-1 0 0 0,1 1-11 0 0,161 3 731 0 0,-165-4-713 0 0,-1 0 42 0 0,0 0-20 0 0,0 0-6 0 0,-13 12 240 0 0,-83 66-161 0 0,-73 74 96 0 0,160-143-202 0 0,1 1 1 0 0,0-1-1 0 0,1 2 1 0 0,0-1-1 0 0,1 1 0 0 0,0-1 1 0 0,0 2-1 0 0,1-1 1 0 0,1 1-1 0 0,0-1 1 0 0,1 1-1 0 0,0 1 1 0 0,0-1-1 0 0,1 0 1 0 0,1 0-1 0 0,0 1 0 0 0,1 3-7 0 0,2-10 28 0 0,0-1 1 0 0,1 0-1 0 0,-1 0 0 0 0,1 0 0 0 0,0-1 0 0 0,1 1 0 0 0,-1-1 0 0 0,1 0 0 0 0,-1 0 0 0 0,1 0 0 0 0,1 0 0 0 0,-1 0 0 0 0,0-1 0 0 0,1 0 0 0 0,0 0 0 0 0,0 0 0 0 0,0-1 0 0 0,0 1 1 0 0,0-1-1 0 0,0 0 0 0 0,0-1 0 0 0,1 1 0 0 0,-1-1 0 0 0,1 0 0 0 0,-1-1 0 0 0,1 1-28 0 0,13 2 101 0 0,1-1-1 0 0,-1 0 1 0 0,0-1 0 0 0,1-2 0 0 0,-1 0-1 0 0,0-1 1 0 0,0 0 0 0 0,0-2 0 0 0,19-5-101 0 0,48-24 251 0 0,-88 29-3119 0 0,-11 19-2978 0 0,9-9-546 0 0,2-1-5823 0 0</inkml:trace>
  <inkml:trace contextRef="#ctx0" brushRef="#br0" timeOffset="415.131">1286 604 9810 0 0,'0'0'6359'0'0,"0"0"-4020"0"0,0 0-1253 0 0,0 0 38 0 0,0 0 135 0 0,0 0 40 0 0,0 0-170 0 0,0 0-265 0 0,0 0-239 0 0,0 0-179 0 0,0 0-80 0 0,0 0-64 0 0,0 0-40 0 0,-3 1-39 0 0,-11 10-42 0 0,1 0 0 0 0,0 1 1 0 0,1 0-1 0 0,0 1 1 0 0,1 0-1 0 0,0 1 0 0 0,1 0 1 0 0,0 1-1 0 0,2 0 1 0 0,-1 0-1 0 0,2 1 0 0 0,-5 14-181 0 0,-58 95 327 0 0,0-41-710 0 0,48-82-6742 0 0,12-26-6496 0 0,10 17 4754 0 0</inkml:trace>
  <inkml:trace contextRef="#ctx0" brushRef="#br0" timeOffset="732.286">904 648 1896 0 0,'0'0'4993'0'0,"0"0"-1825"0"0,0 0-625 0 0,0 0-248 0 0,0 0-261 0 0,0 0-266 0 0,0 0-275 0 0,0 0-213 0 0,0 0-215 0 0,0 0-176 0 0,0 0-144 0 0,0 0-149 0 0,0 0-105 0 0,-9-7-87 0 0,-29-23-90 0 0,28 23-52 0 0,19 22 589 0 0,9 0-492 0 0,1-1 0 0 0,0 0 0 0 0,1-2 0 0 0,1 0 0 0 0,0-1-1 0 0,18 6-358 0 0,62 35 464 0 0,-89-44-456 0 0,-3-4-13 0 0,0 1 0 0 0,-1 1 0 0 0,0-1 0 0 0,0 1 0 0 0,-1 1 0 0 0,1-1 0 0 0,-1 1 0 0 0,-1 1 0 0 0,1-1 0 0 0,4 9 5 0 0,-8-4-798 0 0,-1-7-4225 0 0,10-4-7230 0 0,-7-1 1193 0 0</inkml:trace>
  <inkml:trace contextRef="#ctx0" brushRef="#br0" timeOffset="1213.572">1729 667 16043 0 0,'0'0'1698'0'0,"0"0"-379"0"0,0 0-84 0 0,0 0 43 0 0,0 0-17 0 0,0 0-149 0 0,0 0-225 0 0,0 0-185 0 0,0 0-169 0 0,0 0-110 0 0,0 0-68 0 0,0 0-53 0 0,0 0-48 0 0,-10-6-30 0 0,-35-16-27 0 0,43 21-179 0 0,0 0-1 0 0,0 0 1 0 0,-1 1-1 0 0,1-1 1 0 0,0 1-1 0 0,-1-1 1 0 0,1 1-1 0 0,-1 0 1 0 0,1 0-1 0 0,0 0 1 0 0,-1 0-1 0 0,1 0 1 0 0,0 1-1 0 0,-1-1 1 0 0,1 1-1 0 0,0 0 1 0 0,-1-1-1 0 0,1 1 1 0 0,0 0-1 0 0,0 0 1 0 0,-2 2-18 0 0,-9 2 92 0 0,1-1-65 0 0,0 0-1 0 0,0 1 0 0 0,1 1 0 0 0,0 0 1 0 0,0 0-1 0 0,0 1 0 0 0,0 0 0 0 0,1 1 0 0 0,1 0 1 0 0,-1 1-1 0 0,1 0 0 0 0,1 1 0 0 0,0-1 1 0 0,0 2-1 0 0,1-1 0 0 0,0 1 0 0 0,1 0 0 0 0,0 0 1 0 0,0 1-1 0 0,2 0 0 0 0,-2 3-26 0 0,-1 55 74 0 0,9-68-70 0 0,-1 1 1 0 0,1-1-1 0 0,0 1 1 0 0,0-1 0 0 0,0 0-1 0 0,0 0 1 0 0,0 0 0 0 0,0 0-1 0 0,1 0 1 0 0,-1-1-1 0 0,1 1 1 0 0,-1-1 0 0 0,1 0-1 0 0,0 1 1 0 0,-1-1 0 0 0,1 0-1 0 0,0 0 1 0 0,0-1 0 0 0,0 1-1 0 0,-1-1 1 0 0,1 1-1 0 0,0-1 1 0 0,0 0 0 0 0,0 0-1 0 0,0 0 1 0 0,0-1 0 0 0,0 1-1 0 0,0-1 1 0 0,0 1 0 0 0,2-2-5 0 0,6 2 23 0 0,1-2 26 0 0,-1-1-1 0 0,1 0 0 0 0,-1 0 0 0 0,0-2 1 0 0,0 1-1 0 0,0-1 0 0 0,0-1 1 0 0,-1 0-1 0 0,7-5-48 0 0,-16 11 3 0 0,23-17 30 0 0,-1-1 0 0 0,0-1 0 0 0,-2-1 0 0 0,0-1 1 0 0,-1-1-1 0 0,-2 0 0 0 0,0-2 0 0 0,1-3-33 0 0,14-18 169 0 0,-32 45-147 0 0,-1 0-10 0 0,0 0-2 0 0,0 0-24 0 0,-3 30-182 0 0,2-26 99 0 0,0 0 0 0 0,0 0 0 0 0,1 0 0 0 0,-1 0 1 0 0,1 0-1 0 0,0 0 0 0 0,1 0 0 0 0,-1 0 0 0 0,1 0 0 0 0,-1 0 0 0 0,1 0 1 0 0,0 0-1 0 0,1 0 0 0 0,-1 0 0 0 0,1-1 0 0 0,-1 1 0 0 0,1 0 1 0 0,0-1-1 0 0,1 0 0 0 0,-1 1 0 0 0,0-1 0 0 0,1 0 0 0 0,0 0 1 0 0,0 0-1 0 0,0 0 0 0 0,0-1 0 0 0,0 1 0 0 0,1-1 0 0 0,-1 0 1 0 0,1 0-1 0 0,0 0 97 0 0,41 28-4085 0 0,-30-19 93 0 0,-1-1-3849 0 0,-6-5-3015 0 0</inkml:trace>
  <inkml:trace contextRef="#ctx0" brushRef="#br0" timeOffset="1746.551">2013 994 13035 0 0,'0'0'1952'0'0,"0"0"-363"0"0,0 0-6 0 0,0 0 53 0 0,0 0-68 0 0,0 0-231 0 0,0 0-316 0 0,0 0-261 0 0,0 0-174 0 0,0 0-112 0 0,0 0-60 0 0,0 0-57 0 0,0 0-33 0 0,9-8-18 0 0,61-68 422 0 0,57-97 387 0 0,-107 154-951 0 0,-13 57-171 0 0,-6-18 131 0 0,-1-17-120 0 0,-1 0-1 0 0,0 0 1 0 0,1 0 0 0 0,0 0 0 0 0,-1 0 0 0 0,1 1 0 0 0,1-1-1 0 0,-1 0 1 0 0,0 0 0 0 0,1 0 0 0 0,-1 0 0 0 0,1 0 0 0 0,0 0-1 0 0,0 0 1 0 0,0 0 0 0 0,0-1 0 0 0,1 1 0 0 0,-1 0-1 0 0,1-1 1 0 0,0 1 0 0 0,0-1 0 0 0,0 1 0 0 0,0-1 0 0 0,0 0-1 0 0,0 0 1 0 0,0 0 0 0 0,1 0 0 0 0,-1 0 0 0 0,1 0 0 0 0,0-1-1 0 0,-1 1 1 0 0,1-1 0 0 0,0 0 0 0 0,0 1 0 0 0,0-2 0 0 0,0 1-4 0 0,6-2 30 0 0,-1 0 1 0 0,1-1 0 0 0,-1-1 0 0 0,0 1 0 0 0,0-2 0 0 0,0 1 0 0 0,0-1-1 0 0,0 0 1 0 0,-1 0 0 0 0,0-1 0 0 0,0 0 0 0 0,0 0 0 0 0,0-1 0 0 0,-1 0-1 0 0,1-1-30 0 0,29-22 78 0 0,82-52 134 0 0,-107 122 41 0 0,-11-36-273 0 0,-1 3-36 0 0,1 1 0 0 0,-1 0 0 0 0,1-1 0 0 0,1 1 0 0 0,0 0 0 0 0,0-1 0 0 0,1 1 0 0 0,0-1 0 0 0,0 0 0 0 0,1 1 0 0 0,0-1 0 0 0,0 0 0 0 0,1-1 0 0 0,0 1 0 0 0,1 0 0 0 0,3 4 56 0 0,16 3-3401 0 0,-4-12-6922 0 0,-16-3-1477 0 0</inkml:trace>
  <inkml:trace contextRef="#ctx0" brushRef="#br0" timeOffset="2235.29">2906 770 15635 0 0,'0'0'2621'0'0,"0"0"-1178"0"0,0 0-458 0 0,0 0-56 0 0,0 0 53 0 0,0 0-13 0 0,0 0-136 0 0,0 0-174 0 0,0 0-130 0 0,0 0-79 0 0,0 0-62 0 0,0 0-56 0 0,0 0-100 0 0,4 29-95 0 0,15 93-33 0 0,-4 24 202 0 0,-13-28-271 0 0,-3-116-19 0 0,1 0 0 0 0,0 0 0 0 0,-1 0 0 0 0,1 0 1 0 0,-1 0-1 0 0,0 0 0 0 0,1 0 0 0 0,-1-1 0 0 0,0 1 1 0 0,0 0-1 0 0,0 0 0 0 0,-1-1 0 0 0,1 1 0 0 0,0-1 1 0 0,-1 1-1 0 0,1-1 0 0 0,-1 0 0 0 0,1 1 1 0 0,-1-1-1 0 0,1 0 0 0 0,-1 0 0 0 0,0 0 0 0 0,0 0 1 0 0,0 0-1 0 0,1-1 0 0 0,-1 1 0 0 0,0 0 0 0 0,0-1 1 0 0,0 0-1 0 0,0 1 0 0 0,0-1 0 0 0,0 0 0 0 0,0 0 1 0 0,0 0-1 0 0,0 0 0 0 0,0 0 0 0 0,0-1 0 0 0,0 1 1 0 0,0 0-17 0 0,-15-38 397 0 0,15 23-362 0 0,1-1 1 0 0,0 0-1 0 0,1 0 0 0 0,1 1 0 0 0,1-1 0 0 0,0 0 1 0 0,1 1-1 0 0,0 0 0 0 0,2-1 0 0 0,-1 1 0 0 0,2 1 1 0 0,0-1-1 0 0,1 1 0 0 0,5-8-35 0 0,131-178-89 0 0,-135 191 85 0 0,-1 0-1 0 0,1 1 0 0 0,1 0 1 0 0,-1 0-1 0 0,1 1 0 0 0,0 0 1 0 0,1 1-1 0 0,0 0 0 0 0,0 0 1 0 0,0 1-1 0 0,1 0 0 0 0,0 1 1 0 0,0 0-1 0 0,0 1 0 0 0,0 0 1 0 0,0 1-1 0 0,1 0 0 0 0,-1 1 1 0 0,1 0-1 0 0,0 1 5 0 0,-9 1 18 0 0,1 1-1 0 0,-1-1 1 0 0,1 1-1 0 0,-1 0 1 0 0,1-1 0 0 0,-1 2-1 0 0,0-1 1 0 0,0 0 0 0 0,0 1-1 0 0,0-1 1 0 0,0 1 0 0 0,0 0-1 0 0,-1 0 1 0 0,0 0 0 0 0,1 0-1 0 0,-1 0 1 0 0,0 1 0 0 0,-1-1-1 0 0,1 1 1 0 0,0-1 0 0 0,-1 1-1 0 0,0 0 1 0 0,0-1 0 0 0,0 1-1 0 0,0 0 1 0 0,-1 0 0 0 0,0 0-1 0 0,1 0 1 0 0,-1-1 0 0 0,0 1-1 0 0,-1 0 1 0 0,1 0 0 0 0,-1 0-1 0 0,0 0 1 0 0,0-1 0 0 0,0 1-1 0 0,0 0 1 0 0,-1-1 0 0 0,1 1-1 0 0,-1-1 1 0 0,-1 2-18 0 0,-5 5 38 0 0,-2-1 0 0 0,1 1 0 0 0,-1-2 0 0 0,0 1-1 0 0,-1-1 1 0 0,0-1 0 0 0,0 0 0 0 0,-1 0 0 0 0,0-1 0 0 0,0-1 0 0 0,0 0 0 0 0,0-1 0 0 0,-1 0-1 0 0,0-1 1 0 0,0 0 0 0 0,0-1 0 0 0,-9 1-38 0 0,-30-3-1340 0 0,44-20-2918 0 0,12 4-4074 0 0,0 12-3406 0 0</inkml:trace>
  <inkml:trace contextRef="#ctx0" brushRef="#br0" timeOffset="2561.098">3574 188 20972 0 0,'0'0'1419'0'0,"0"0"-282"0"0,0 0-94 0 0,0 0-19 0 0,0 0-45 0 0,0 0-167 0 0,0 0-211 0 0,0 0-189 0 0,0 0-97 0 0,0 0-40 0 0,0 0-36 0 0,0 0 1 0 0,0 0-43 0 0,-3 18-33 0 0,-22 125 193 0 0,4 59-19 0 0,16 90-910 0 0,5-292 385 0 0,0 0-58 0 0,0 0-75 0 0,0 0-63 0 0,0 0-105 0 0,0 0-87 0 0,9-25-3298 0 0,-3 10-586 0 0,-4 4-5550 0 0,0 3 596 0 0</inkml:trace>
  <inkml:trace contextRef="#ctx0" brushRef="#br0" timeOffset="2915.117">3600 814 8090 0 0,'0'0'2255'0'0,"0"0"-225"0"0,0 0 94 0 0,0 0 85 0 0,0 0-100 0 0,0 0-284 0 0,0 0-373 0 0,0 0-312 0 0,0 0-183 0 0,32 10-144 0 0,102 29-136 0 0,-58-30 393 0 0,-64-12-961 0 0,0-1 1 0 0,-1 0-1 0 0,1 0 1 0 0,0-1-1 0 0,-1-1 1 0 0,0 0-1 0 0,-1 0 0 0 0,1-1 1 0 0,-1 0-1 0 0,-1-1 1 0 0,1 0-1 0 0,-1-1 1 0 0,0 0-1 0 0,-1 0 0 0 0,0-1 1 0 0,-1 0-1 0 0,0 0 1 0 0,-1-1-1 0 0,0 1 0 0 0,0-2 1 0 0,3-9-110 0 0,-8 18 0 0 0,0 1 0 0 0,0-1 0 0 0,0 1 0 0 0,0-1 0 0 0,-1 0 0 0 0,1 0 1 0 0,-1 1-1 0 0,0-1 0 0 0,0 0 0 0 0,0 0 0 0 0,0 1 0 0 0,0-1 0 0 0,0 0 0 0 0,-1 0 0 0 0,0 1 1 0 0,1-1-1 0 0,-1 0 0 0 0,0 1 0 0 0,0-1 0 0 0,0 1 0 0 0,-1-1 0 0 0,1 1 0 0 0,-1-1 0 0 0,1 1 0 0 0,-1 0 1 0 0,0 0-1 0 0,0 0 0 0 0,0 0 0 0 0,0 0 0 0 0,0 0 0 0 0,0 0 0 0 0,0 1 0 0 0,-1-1 0 0 0,1 1 0 0 0,-1 0 1 0 0,1 0-1 0 0,-4-2-7 0 0,0 1 1 0 0,0 1 0 0 0,0-1-1 0 0,0 1 1 0 0,0 0 0 0 0,0 0-1 0 0,0 1 1 0 0,0 0 0 0 0,-1 0-1 0 0,1 0 1 0 0,0 1 0 0 0,0 0-1 0 0,0 0 1 0 0,0 1 0 0 0,0-1 0 0 0,0 2 6 0 0,-3 0-2 0 0,-1 1 0 0 0,2 0 1 0 0,-1 0-1 0 0,0 1 1 0 0,1 0-1 0 0,0 1 1 0 0,0 0-1 0 0,1 0 1 0 0,-1 1-1 0 0,1 0 0 0 0,1 0 1 0 0,-1 0-1 0 0,1 1 1 0 0,1 0-1 0 0,-1 0 1 0 0,1 1-1 0 0,1-1 0 0 0,0 1 1 0 0,0 0-1 0 0,1 0 1 0 0,0 1-1 0 0,0-1 1 0 0,1 1-1 0 0,0-1 1 0 0,1 1-1 0 0,0 0 0 0 0,0 0 1 0 0,1-1-1 0 0,1 1 1 0 0,1 9 1 0 0,0-14-6 0 0,0 0 1 0 0,1-1 0 0 0,-1 1-1 0 0,1-1 1 0 0,1 0-1 0 0,-1 0 1 0 0,1 0 0 0 0,-1 0-1 0 0,1 0 1 0 0,0-1 0 0 0,0 1-1 0 0,1-1 1 0 0,-1 0-1 0 0,1-1 1 0 0,-1 1 0 0 0,1-1-1 0 0,0 0 1 0 0,0 0-1 0 0,0 0 1 0 0,0-1 0 0 0,5 1 5 0 0,112 11-1777 0 0,-81-13 436 0 0,12 0-1550 0 0,-18 0-3311 0 0,-18 0-5482 0 0</inkml:trace>
  <inkml:trace contextRef="#ctx0" brushRef="#br0" timeOffset="3884.609">1 1499 8042 0 0,'0'0'1957'0'0,"0"0"-31"0"0,0 0 41 0 0,0 0 27 0 0,0 0-127 0 0,0 0-281 0 0,0 0-337 0 0,0 0-319 0 0,0 0-222 0 0,0 0-84 0 0,0 0-16 0 0,0 0 24 0 0,0 0 18 0 0,23-6-30 0 0,76-17-12 0 0,122-4 1245 0 0,488-20-22 0 0,326-24-1485 0 0,-244 30-175 0 0,-189-8 179 0 0,-301 18-33 0 0,67 6-93 0 0,-192 17 241 0 0,-130 8-2684 0 0,-80-6-3992 0 0,29 5 3728 0 0,1 1-9535 0 0</inkml:trace>
  <inkml:trace contextRef="#ctx0" brushRef="#br0" timeOffset="4353.898">4665 482 19660 0 0,'0'0'1538'0'0,"0"0"-433"0"0,0 0-179 0 0,0 0 14 0 0,0 0 16 0 0,0 0-51 0 0,0 0-136 0 0,0 0-178 0 0,0 0-178 0 0,0 0-118 0 0,0 0-75 0 0,0 0-47 0 0,-6 0-19 0 0,-19 1-18 0 0,26-1-125 0 0,-1 0 0 0 0,0 0-1 0 0,0 0 1 0 0,1 1 0 0 0,-1-1 0 0 0,0 0 0 0 0,0 0 0 0 0,0 0 0 0 0,1 0 0 0 0,-1 1 0 0 0,0-1-1 0 0,0 0 1 0 0,0 0 0 0 0,0 0 0 0 0,1 1 0 0 0,-1-1 0 0 0,0 0 0 0 0,0 0 0 0 0,0 0-1 0 0,0 1 1 0 0,0-1 0 0 0,0 0 0 0 0,0 0 0 0 0,0 1 0 0 0,0-1 0 0 0,0 0 0 0 0,0 0 0 0 0,0 1-1 0 0,0-1 1 0 0,0 0 0 0 0,0 0 0 0 0,0 1 0 0 0,0-1 0 0 0,0 0 0 0 0,0 0 0 0 0,0 1-1 0 0,0-1 1 0 0,0 0 0 0 0,0 0 0 0 0,0 1 0 0 0,-1-1 0 0 0,1 0 0 0 0,0 0 0 0 0,0 0 0 0 0,0 1-1 0 0,0-1 1 0 0,-1 0 0 0 0,1 0 0 0 0,0 0 0 0 0,0 1-11 0 0,49-23 859 0 0,-114 63 357 0 0,88-26-2980 0 0,-23-3-1071 0 0,0-4-3894 0 0,0-4-5981 0 0</inkml:trace>
  <inkml:trace contextRef="#ctx0" brushRef="#br0" timeOffset="4802.992">4722 854 19572 0 0,'0'0'1395'0'0,"0"0"-297"0"0,0 0-30 0 0,0 0 11 0 0,0 0-34 0 0,0 0-154 0 0,0 0-233 0 0,0 0-213 0 0,0 0-91 0 0,0 0-65 0 0,0 0-65 0 0,0 0 4 0 0,0 0-45 0 0,-2 3-34 0 0,-32 46 1119 0 0,60-64-658 0 0,-21 7 287 0 0,-3 12-3300 0 0,1-6-2387 0 0,-2 1 1740 0 0,0 1-9742 0 0</inkml:trace>
  <inkml:trace contextRef="#ctx0" brushRef="#br0" timeOffset="23952.86">6061 593 0 0 0,'0'0'380'0'0,"0"0"54"0"0,0 0 32 0 0,0 0 5 0 0,0 0-3 0 0,0 0-1 0 0,0 0-46 0 0,0 0-35 0 0,0 0-34 0 0,0 0-57 0 0,0 0-42 0 0,0 0-38 0 0,0 0-19 0 0,0 0-19 0 0,0 0 8 0 0,0 0-9 0 0,0 0-10 0 0,0 0-1 0 0,0 0-31 0 0,0 0-25 0 0,0 0-26 0 0,0 0-19 0 0,0 0-14 0 0,0 0-3 0 0,0 0-6 0 0,0 0 6 0 0,0 0 33 0 0,0 0 43 0 0,0 0 51 0 0,0 0 56 0 0,0 0 65 0 0,0 0 33 0 0,0 0 22 0 0,0 0 16 0 0,0 0 4 0 0,0 0 13 0 0,0 0 17 0 0,0 0 36 0 0,3 1 4762 0 0,10 2 719 0 0,10 63-5458 0 0,15 71 483 0 0,-5-2-111 0 0,-1-32-237 0 0,-16-52-438 0 0,17 54 255 0 0,4-18-137 0 0,2 2-19 0 0,47 110 121 0 0,-52-126-228 0 0,-3 0 52 0 0,2 17 0 0 0,14 20-33 0 0,-13-41-83 0 0,-16-38-20 0 0,14 53 65 0 0,17 48 9 0 0,-32-50-64 0 0,31 47 9 0 0,40 55 10 0 0,1 4-3 0 0,-37-104-62 0 0,-11-18-20 0 0,11 16 22 0 0,83 118 8 0 0,0-33 130 0 0,-25-27-102 0 0,4-30 8 0 0,-5-28-2 0 0,-48-32 24 0 0,74 73-43 0 0,-27-43-38 0 0,-4-14 33 0 0,172 85 27 0 0,-98-47-50 0 0,27-2-22 0 0,-164-86-1 0 0,0-2 1 0 0,1-2 0 0 0,0-1-1 0 0,0-3 1 0 0,23 1-3 0 0,55 7 35 0 0,11 5-21 0 0,128 20-6 0 0,128-6 68 0 0,-332-32-92 0 0,255 36 83 0 0,-159-19-83 0 0,144 0 16 0 0,-209-16 21 0 0,438-3 90 0 0,-18 9-102 0 0,7-9 27 0 0,-222-9 7 0 0,9-6-138 0 0,-224 25 130 0 0,214-8-50 0 0,326 20 17 0 0,-362-46 26 0 0,-6 5-30 0 0,641 18 5 0 0,-686-7-39 0 0,132-1 88 0 0,121 8-57 0 0,-215 11 42 0 0,283-25-12 0 0,-187-5-19 0 0,285-28-21 0 0,-326 35 31 0 0,-239 9 9 0 0,-56 3-15 0 0,-1 0 8 0 0,0 0-11 0 0,0 0-12 0 0,0 0 19 0 0,0 0-3 0 0,0 0-2 0 0,0 0 5 0 0,0 0-4 0 0,0 0 8 0 0,0 0 4 0 0,0 0-20 0 0,0 0 6 0 0,0 0 4 0 0,0 0-28 0 0,0 0 14 0 0,0 0 1 0 0,0 0 9 0 0,0 0-9 0 0,0 0 7 0 0,0 0 14 0 0,0 0 14 0 0,0 0-30 0 0,0 0 1 0 0,0 0-6 0 0,0 0-27 0 0,0 0 26 0 0,0 0-10 0 0,0 0 12 0 0,0 0 6 0 0,0 0 31 0 0,0 0-20 0 0,0 0-6 0 0,0 0-11 0 0,0 0 4 0 0,0 0-24 0 0,0 0 8 0 0,0 0 4 0 0,0 0 3 0 0,0 0 7 0 0,0 0-7 0 0,0 0 0 0 0,0 0 5 0 0,0 0-8 0 0,0 0 28 0 0,0 0-23 0 0,0 0 7 0 0,0 0-9 0 0,0 0-45 0 0,0 0 17 0 0,0 0-34 0 0,0 0-63 0 0,0 0-77 0 0,0 0-84 0 0,0 0-120 0 0,0 0-117 0 0,0 0-173 0 0,0 0-318 0 0,0 0-531 0 0,3-1-7512 0 0,-1-2-2553 0 0</inkml:trace>
  <inkml:trace contextRef="#ctx0" brushRef="#br0" timeOffset="28304.837">18295 4551 0 0 0,'0'0'563'0'0,"0"0"122"0"0,0 0-29 0 0,0 0-10 0 0,0 0 14 0 0,0 0-36 0 0,0 0-92 0 0,0 0-146 0 0,-10 2 701 0 0,8-1 2524 0 0,1 0 3396 0 0,4 0-6733 0 0,0 1 0 0 0,0 0 1 0 0,0 0-1 0 0,0-1 0 0 0,0 0 1 0 0,0 0-1 0 0,1 0 0 0 0,-1 0 0 0 0,0 0 1 0 0,0 0-1 0 0,1-1 0 0 0,-1 0 1 0 0,0 0-1 0 0,1 0 0 0 0,-1 0 0 0 0,0 0 1 0 0,1 0-1 0 0,-1-1 0 0 0,0 0 1 0 0,1 0-275 0 0,9 1 396 0 0,61 3 478 0 0,-8 8-169 0 0,40-7 310 0 0,-4 7-360 0 0,-15-4-272 0 0,488-10 1573 0 0,-329-8-1082 0 0,-119 11-563 0 0,-15-19 41 0 0,3 12-248 0 0,-22-4-48 0 0,217 7-103 0 0,-327-14-4483 0 0,11 10-3904 0 0,1 1-3738 0 0</inkml:trace>
  <inkml:trace contextRef="#ctx0" brushRef="#br0" timeOffset="29563.518">20236 3189 2841 0 0,'0'0'2874'0'0,"0"0"-786"0"0,0 0-277 0 0,0 0-15 0 0,0 0-33 0 0,0 0-55 0 0,0 0-156 0 0,0 0-233 0 0,0 0-220 0 0,0 0-195 0 0,0 0-149 0 0,0 0-92 0 0,0 0-54 0 0,7-5 2392 0 0,-7 6-2788 0 0,0-1-21 0 0,20 23 1343 0 0,-10 5-1299 0 0,-2 1 1 0 0,0 0-1 0 0,-3 0 0 0 0,0 0 1 0 0,-1 1-1 0 0,-2 0 0 0 0,-2 0 1 0 0,0 0-1 0 0,-2 0 0 0 0,-5 24-236 0 0,-27 226 270 0 0,10 41-212 0 0,51-169-8 0 0,-29 111 38 0 0,13-185 6 0 0,-9-65-20 0 0,-1-5-513 0 0,2-19-1672 0 0,-2-1 648 0 0,0-4-4787 0 0,1 9-4325 0 0</inkml:trace>
  <inkml:trace contextRef="#ctx0" brushRef="#br0" timeOffset="30122.388">20315 3369 0 0 0,'0'0'235'0'0,"0"0"193"0"0,0 0-13 0 0,0 0-150 0 0,0 0-180 0 0,0 0-119 0 0,0 0-38 0 0,0 0 49 0 0,0 0 111 0 0,-4-17 139 0 0,-18-110 1322 0 0,19 110-1024 0 0,-12-27 3889 0 0,-12 32 3413 0 0,12 20-957 0 0,32 9-3462 0 0,-7-8-3477 0 0,134 81 2631 0 0,-60-45-1957 0 0,-57-29-481 0 0,-1 2 1 0 0,0 0-1 0 0,-1 2 1 0 0,-1 1-1 0 0,-1 0 1 0 0,1 5-125 0 0,-6-7 41 0 0,-2 1 0 0 0,0 1 0 0 0,-2 1 0 0 0,0 0 0 0 0,-1 0 0 0 0,9 24-41 0 0,-21-43 454 0 0,4 13-2308 0 0,-14-19-3016 0 0,-1 0 1365 0 0,3 2-1832 0 0,1 1-6368 0 0</inkml:trace>
  <inkml:trace contextRef="#ctx0" brushRef="#br0" timeOffset="30406.858">20221 3641 13275 0 0,'0'0'3167'0'0,"0"0"-1273"0"0,0 0-632 0 0,0 0-72 0 0,0 0 23 0 0,0 0-58 0 0,0 0-99 0 0,0 0-113 0 0,0 0-142 0 0,0 0-111 0 0,0 0-104 0 0,0 0-115 0 0,0 0-87 0 0,28 26-54 0 0,90 80-68 0 0,-37-54 139 0 0,-12-25-104 0 0,-51-22-286 0 0,1 2 0 0 0,-1 0 0 0 0,-1 1 0 0 0,0 1 0 0 0,0 1 0 0 0,0 0 0 0 0,2 4-11 0 0,1 17-2069 0 0,-18-23-3218 0 0,-2 1-4628 0 0,0-6-1444 0 0</inkml:trace>
  <inkml:trace contextRef="#ctx0" brushRef="#br0" timeOffset="30673.923">20249 4161 18252 0 0,'0'0'1183'0'0,"0"0"-376"0"0,0 0-9 0 0,0 0 185 0 0,0 0 142 0 0,0 0-2 0 0,0 0-127 0 0,0 0-184 0 0,0 0-145 0 0,0 0-115 0 0,0 0-73 0 0,0 0-45 0 0,33 17-58 0 0,107 55-61 0 0,-58-44 163 0 0,132 16 216 0 0,-213-44-747 0 0,1 0-1 0 0,-1 0 0 0 0,0 0 1 0 0,1 0-1 0 0,-1 0 0 0 0,1 1 0 0 0,-1-1 1 0 0,0 0-1 0 0,1 1 0 0 0,-1-1 0 0 0,0 1 1 0 0,1 0-1 0 0,-1-1 0 0 0,0 1 1 0 0,0 0-1 0 0,0 0 0 0 0,1 0 0 0 0,-1 0 1 0 0,0 0-1 0 0,0 0 0 0 0,0 0 0 0 0,-1 0 1 0 0,1 0-1 0 0,0 0 0 0 0,0 0 1 0 0,0 1-1 0 0,-1-1 0 0 0,1 0 0 0 0,-1 1 1 0 0,1-1-1 0 0,-1 0 0 0 0,0 1 1 0 0,1-1-1 0 0,-1 1 0 0 0,0-1 0 0 0,0 0 1 0 0,0 1-1 0 0,0-1 0 0 0,0 1 0 0 0,0-1 1 0 0,0 0-1 0 0,-1 1 0 0 0,1-1 1 0 0,0 1-1 0 0,-1-1 0 0 0,1 0 0 0 0,-1 1 1 0 0,0-1-1 0 0,0 1 54 0 0,-42 25-3391 0 0,10-15-6516 0 0,20-8-1812 0 0</inkml:trace>
  <inkml:trace contextRef="#ctx0" brushRef="#br0" timeOffset="30921.799">20238 4577 12363 0 0,'0'0'5157'0'0,"0"0"-2842"0"0,0 0-972 0 0,0 0-39 0 0,0 0-82 0 0,0 0-134 0 0,0 0-157 0 0,0 0-130 0 0,0 0-135 0 0,31 9-102 0 0,99 29-79 0 0,54-1 801 0 0,-97-33-2310 0 0,-69-7-2822 0 0,-1-1-3447 0 0,-10 4-5236 0 0</inkml:trace>
  <inkml:trace contextRef="#ctx0" brushRef="#br0" timeOffset="33043.731">17209 3303 6737 0 0,'0'0'2517'0'0,"0"0"-1443"0"0,0 0-553 0 0,0 0-9 0 0,0 0 244 0 0,0 0 312 0 0,0 0 179 0 0,0 0 3 0 0,0 0-110 0 0,0 0-204 0 0,0 0-211 0 0,2 14-152 0 0,9 104 918 0 0,2 284 2426 0 0,20 91-2293 0 0,-51-195-917 0 0,20-258-638 0 0,-2-39-62 0 0,0-1 4 0 0,0 0-13 0 0,0 0 9 0 0,0 0 8 0 0,1-23-2132 0 0,-1 2-672 0 0,0 7-3320 0 0,0 9-5313 0 0</inkml:trace>
  <inkml:trace contextRef="#ctx0" brushRef="#br0" timeOffset="35274.965">17196 4094 0 0 0,'0'0'1020'0'0,"0"0"-28"0"0,0 0 86 0 0,0 0 109 0 0,0 0 111 0 0,0 0 75 0 0,0 0 25 0 0,0 0-11 0 0,0 0-63 0 0,0 0-70 0 0,0 0-106 0 0,0 0-93 0 0,0 0-62 0 0,0-4-46 0 0,0-13-33 0 0,21 6 5365 0 0,-20 11-6386 0 0,72-9 1575 0 0,313-5 313 0 0,-324 14-1686 0 0,-32 4 224 0 0,-47-1 781 0 0,14-54-242 0 0,34-59-811 0 0,-16 72-26 0 0,14-50-9 0 0,7 177-343 0 0,77 215 354 0 0,-113-303-18 0 0,1-1 1 0 0,-1 1 0 0 0,1-1-1 0 0,-1 1 1 0 0,1-1 0 0 0,-1 1-1 0 0,1-1 1 0 0,-1 1 0 0 0,1-1-1 0 0,-1 1 1 0 0,1-1-1 0 0,0 0 1 0 0,-1 1 0 0 0,1-1-1 0 0,0 0 1 0 0,-1 0 0 0 0,1 1-1 0 0,0-1 1 0 0,-1 0-1 0 0,1 0 1 0 0,0 0 0 0 0,-1 0-1 0 0,1 0 1 0 0,0 0 0 0 0,0 0-1 0 0,-1 0 1 0 0,1 0 0 0 0,0 0-1 0 0,-1 0 1 0 0,1-1-1 0 0,0 1 1 0 0,-1 0 0 0 0,1 0-1 0 0,0-1 1 0 0,-1 1 0 0 0,1 0-1 0 0,0-1 1 0 0,-1 1 0 0 0,1-1-1 0 0,-1 1 1 0 0,1-1-1 0 0,-1 1 1 0 0,1-1 0 0 0,-1 1-1 0 0,1-1 1 0 0,-1 1 0 0 0,0-1-1 0 0,1 0 1 0 0,-1 1-1 0 0,0-1 1 0 0,1 0 0 0 0,-1 1-1 0 0,0-1 1 0 0,0 0 0 0 0,0 1-1 0 0,0-1 1 0 0,0 0 0 0 0,0 0-1 0 0,0 1 1 0 0,0-1-1 0 0,0 0 1 0 0,0 1 0 0 0,0-1-1 0 0,0 0 1 0 0,0 0 0 0 0,0 1-1 0 0,-1-1 1 0 0,1 0-1 0 0,0 1 1 0 0,0-1-6 0 0,3-8-26 0 0,111-170 139 0 0,35 31-99 0 0,-75 96-61 0 0,-73 52 44 0 0,-1-1 0 0 0,1 1-1 0 0,-1-1 1 0 0,1 1 0 0 0,0 0 0 0 0,-1-1 0 0 0,1 1 0 0 0,-1 0 0 0 0,1-1-1 0 0,0 1 1 0 0,-1 0 0 0 0,1 0 0 0 0,0 0 0 0 0,-1 0 0 0 0,1 0 0 0 0,0-1-1 0 0,-1 1 1 0 0,1 0 0 0 0,0 0 0 0 0,-1 1 0 0 0,1-1 0 0 0,0 0-1 0 0,-1 0 1 0 0,1 0 0 0 0,0 0 0 0 0,-1 1 0 0 0,1-1 0 0 0,0 0 0 0 0,-1 0-1 0 0,1 1 1 0 0,-1-1 0 0 0,1 1 0 0 0,0-1 0 0 0,-1 0 0 0 0,1 1-1 0 0,-1-1 1 0 0,1 1 0 0 0,-1-1 0 0 0,0 1 0 0 0,1 0 0 0 0,-1-1 0 0 0,0 1-1 0 0,1-1 1 0 0,-1 1 0 0 0,0 0 0 0 0,1-1 0 0 0,-1 1 0 0 0,0 0-1 0 0,0-1 1 0 0,0 1 0 0 0,0 0 0 0 0,0-1 0 0 0,0 1 0 0 0,0 0 0 0 0,0-1-1 0 0,0 1 1 0 0,0 0 0 0 0,0-1 0 0 0,0 1 0 0 0,0 0 0 0 0,0-1 0 0 0,-1 1-1 0 0,1 0 1 0 0,0-1 0 0 0,-1 1 0 0 0,1-1 0 0 0,0 1 0 0 0,-1 0-1 0 0,1-1 4 0 0,-1 14 15 0 0,-2 230 136 0 0,4-235-151 0 0,1 0 0 0 0,0 0 1 0 0,0-1-1 0 0,1 1 0 0 0,0-1 0 0 0,1 0 1 0 0,0 0-1 0 0,0 0 0 0 0,0 0 0 0 0,1-1 1 0 0,5 6-1 0 0,-8-13 12 0 0,0 0 0 0 0,0 1 0 0 0,1-1 0 0 0,-1 0 1 0 0,0 0-1 0 0,1 0 0 0 0,-1 0 0 0 0,0-1 0 0 0,1 1 0 0 0,-1 0 1 0 0,0-1-1 0 0,1 0 0 0 0,-1 0 0 0 0,0 1 0 0 0,0-1 1 0 0,0-1-1 0 0,0 1 0 0 0,0 0 0 0 0,0 0 0 0 0,0-1 0 0 0,0 1 1 0 0,-1-1-1 0 0,1 1 0 0 0,0-1 0 0 0,-1 0 0 0 0,1 0 1 0 0,-1 0-1 0 0,0 0 0 0 0,0 0 0 0 0,1 0-12 0 0,2-3 24 0 0,212-215 176 0 0,-167 171-200 0 0,70-49-5 0 0,-117 100 1 0 0,0 0 0 0 0,-1 0 1 0 0,1 0-1 0 0,0 1 0 0 0,-1-1 1 0 0,0 1-1 0 0,0-1 1 0 0,0 1-1 0 0,0-1 0 0 0,0 1 1 0 0,0 0-1 0 0,0-1 0 0 0,-1 1 1 0 0,0 0-1 0 0,1 0 0 0 0,-1-1 1 0 0,0 1-1 0 0,0 0 0 0 0,0 0 1 0 0,-1-1-1 0 0,1 1 0 0 0,-1 0 1 0 0,0 0-1 0 0,1-1 1 0 0,-2 2 3 0 0,2 9-9 0 0,0 4-4 0 0,-2-8 14 0 0,1 0 0 0 0,0 0 1 0 0,0 0-1 0 0,1 0 0 0 0,0 0 0 0 0,1 0 1 0 0,-1 0-1 0 0,2 0 0 0 0,0 0 0 0 0,0-1 1 0 0,0 1-1 0 0,1 0 0 0 0,0-1 0 0 0,1 0 1 0 0,0 0-1 0 0,0 0 0 0 0,1 0 0 0 0,0-1 1 0 0,0 1-1 0 0,1-1 0 0 0,0-1 1 0 0,0 1-1 0 0,0-1 0 0 0,6 4-1 0 0,-4-9 11 0 0,0-1 0 0 0,0 0 1 0 0,0-1-1 0 0,0 1 0 0 0,0-2 0 0 0,-1 1 0 0 0,1-1 0 0 0,0 0 0 0 0,-1-1 1 0 0,0 0-1 0 0,1 0 0 0 0,-1 0 0 0 0,0-1 0 0 0,-1 0 0 0 0,1-1 1 0 0,-1 1-1 0 0,1-1 0 0 0,-1 0 0 0 0,-1-1 0 0 0,1 0 0 0 0,-1 0 0 0 0,0 0 1 0 0,2-3-12 0 0,-7 8 0 0 0,121-140 63 0 0,-38 45-74 0 0,-89 141-77 0 0,-10 139 134 0 0,17-180-44 0 0,0 0-1 0 0,0-1 1 0 0,1 1 0 0 0,-1-1 0 0 0,1 1 0 0 0,0-1 0 0 0,0 1-1 0 0,0-1 1 0 0,0 0 0 0 0,1 0 0 0 0,-1 0 0 0 0,1 0 0 0 0,0-1-1 0 0,0 1 1 0 0,0-1 0 0 0,0 1 0 0 0,0-1 0 0 0,0 0-1 0 0,1 0 1 0 0,-1-1 0 0 0,1 1 0 0 0,0-1 0 0 0,-1 1 0 0 0,1-1-1 0 0,0 0 1 0 0,0-1 0 0 0,-1 1 0 0 0,1-1 0 0 0,0 1 0 0 0,0-1-1 0 0,0 0 1 0 0,0-1 0 0 0,0 1 0 0 0,0-1 0 0 0,-1 1 0 0 0,1-1-1 0 0,0-1 1 0 0,0 1 0 0 0,-1 0 0 0 0,1-1 0 0 0,-1 0-1 0 0,1 1 1 0 0,-1-1 0 0 0,0-1 0 0 0,0 1 0 0 0,1-1-2 0 0,132-132 116 0 0,-123 120-114 0 0,50-55 29 0 0,-63 69-32 0 0,0 1-1 0 0,1-1 1 0 0,-1 1 0 0 0,1-1-1 0 0,-1 1 1 0 0,1-1 0 0 0,-1 1-1 0 0,1 0 1 0 0,-1-1 0 0 0,1 1-1 0 0,0 0 1 0 0,-1-1 0 0 0,1 1-1 0 0,-1 0 1 0 0,1 0 0 0 0,0 0-1 0 0,-1 0 1 0 0,1-1 0 0 0,0 1-1 0 0,-1 0 1 0 0,1 0 0 0 0,0 0-1 0 0,-1 0 1 0 0,1 1 0 0 0,0-1-1 0 0,-1 0 1 0 0,1 0 0 0 0,-1 0-1 0 0,1 0 1 0 0,0 1 0 0 0,-1-1-1 0 0,1 0 1 0 0,-1 0 0 0 0,1 1-1 0 0,-1-1 1 0 0,1 1-1 0 0,-1-1 1 0 0,1 0 0 0 0,-1 1-1 0 0,1-1 1 0 0,-1 1 0 0 0,1-1-1 0 0,-1 1 1 0 0,0-1 0 0 0,1 1-1 0 0,-1 0 1 0 0,0-1 0 0 0,1 1-1 0 0,-1-1 1 0 0,0 1 0 0 0,0 0-1 0 0,0-1 1 0 0,1 1 0 0 0,-1 0-1 0 0,0-1 2 0 0,12 48-19 0 0,-9-35 27 0 0,3 11 4 0 0,-5-16-8 0 0,1 0 0 0 0,0 1 0 0 0,0-1 0 0 0,1 0 0 0 0,0 0 0 0 0,1 0 0 0 0,-1 0 0 0 0,1-1 0 0 0,1 1 0 0 0,0-1 0 0 0,0 0 0 0 0,0-1 0 0 0,1 1 0 0 0,0-1 0 0 0,2 2-4 0 0,-1-3 8 0 0,1 0 0 0 0,0 0 0 0 0,0 0 0 0 0,1-1 0 0 0,-1 0 0 0 0,1-1 0 0 0,-1 0 0 0 0,1 0 0 0 0,0-1 0 0 0,1 0 0 0 0,-1-1 0 0 0,0 0 0 0 0,0 0 0 0 0,1-1 0 0 0,-1 0 0 0 0,0-1 0 0 0,0 0 0 0 0,1 0 0 0 0,-1-1 0 0 0,0 0 0 0 0,0-1 0 0 0,0 1 0 0 0,-1-2 0 0 0,1 0 0 0 0,-1 0 0 0 0,3-2-8 0 0,103-92 461 0 0,-112 97-449 0 0,0 0-1 0 0,0 0 0 0 0,0 1 0 0 0,0-1 1 0 0,0 1-1 0 0,0-1 0 0 0,0 1 0 0 0,0 0 1 0 0,1 0-1 0 0,-1 0 0 0 0,0 0 1 0 0,0 0-1 0 0,0 0 0 0 0,0 1 0 0 0,0-1 1 0 0,0 1-1 0 0,0 0 0 0 0,0-1 0 0 0,0 1 1 0 0,0 0-1 0 0,0 0 0 0 0,0 0 1 0 0,0 1-1 0 0,0-1 0 0 0,-1 0 0 0 0,1 1 1 0 0,-1-1-1 0 0,1 1 0 0 0,-1-1 0 0 0,1 1 1 0 0,-1 0-12 0 0,23 13 12 0 0,78 26 45 0 0,-102-41-100 0 0,0-1-1 0 0,0 1 1 0 0,0 0-1 0 0,0 0 1 0 0,0-1-1 0 0,-1 1 1 0 0,1 0-1 0 0,0-1 1 0 0,0 1-1 0 0,1 0 0 0 0,-1 0 1 0 0,0-1-1 0 0,0 1 1 0 0,0 0-1 0 0,0 0 1 0 0,0-1-1 0 0,0 1 1 0 0,0 0-1 0 0,0 0 1 0 0,0-1-1 0 0,1 1 1 0 0,-1 0-1 0 0,0 0 1 0 0,0-1-1 0 0,0 1 1 0 0,0 0-1 0 0,1 0 1 0 0,-1 0-1 0 0,0 0 1 0 0,0-1-1 0 0,1 1 1 0 0,-1 0-1 0 0,0 0 1 0 0,0 0-1 0 0,1 0 1 0 0,-1 0-1 0 0,0 0 1 0 0,0 0-1 0 0,1-1 1 0 0,-1 1-1 0 0,0 0 1 0 0,0 0-1 0 0,1 0 44 0 0,-10-13-7371 0 0,8 10-5145 0 0</inkml:trace>
  <inkml:trace contextRef="#ctx0" brushRef="#br0" timeOffset="37497.353">17097 2143 7810 0 0,'0'0'2031'0'0,"0"0"-211"0"0,0 0-98 0 0,0 0-14 0 0,0 0-95 0 0,0 0-217 0 0,0 0-317 0 0,0 0-328 0 0,0 0-253 0 0,0 0-151 0 0,0 0-80 0 0,13 10 1065 0 0,-3 18-836 0 0,-1 0-1 0 0,-2 0 0 0 0,0 1 1 0 0,-2 0-1 0 0,-1 0 1 0 0,-2 0-1 0 0,0 0 1 0 0,-2 9-496 0 0,1-10 117 0 0,-9 174 250 0 0,-11-88-249 0 0,19-112-122 0 0,-1 0 1 0 0,0-1-1 0 0,1 0 0 0 0,-1 0 1 0 0,1 0-1 0 0,0 1 1 0 0,-1-1-1 0 0,1 0 1 0 0,0 0-1 0 0,0 1 0 0 0,-1-1 1 0 0,1 0-1 0 0,0 1 1 0 0,0-1-1 0 0,1 0 0 0 0,-1 1 1 0 0,0-1-1 0 0,0 0 1 0 0,1 0-1 0 0,-1 1 1 0 0,0-1-1 0 0,1 0 0 0 0,-1 0 1 0 0,1 0-1 0 0,0 0 1 0 0,-1 1-1 0 0,1-1 1 0 0,0 0-1 0 0,0 0 0 0 0,0 0 1 0 0,0 0-1 0 0,0-1 1 0 0,0 2 3 0 0,78-26-1949 0 0,-52 0-6554 0 0,-20 16-3146 0 0</inkml:trace>
  <inkml:trace contextRef="#ctx0" brushRef="#br0" timeOffset="38460.772">20151 2066 2248 0 0,'0'0'1531'0'0,"0"0"-373"0"0,0 0-74 0 0,0 0 101 0 0,0 0 107 0 0,0 0 47 0 0,0 0-35 0 0,0 0-124 0 0,0 0-174 0 0,0 0-139 0 0,0 0-127 0 0,3-13-39 0 0,8-36 40 0 0,-1 32 3220 0 0,-6 26 638 0 0,32 256-2116 0 0,-35-250-2458 0 0,3 11 33 0 0,-2 0 0 0 0,-2 0 1 0 0,0-1-1 0 0,-1 1 0 0 0,-2 0 0 0 0,0 0 0 0 0,-2-1 0 0 0,-1 1 0 0 0,-7 18-58 0 0,-3 14-118 0 0,42-65-783 0 0,27-30-1709 0 0,-22 8-6442 0 0,-21 18-2729 0 0</inkml:trace>
  <inkml:trace contextRef="#ctx0" brushRef="#br0" timeOffset="39397.888">16508 2485 11907 0 0,'0'0'1248'0'0,"0"0"-209"0"0,0 0-96 0 0,0 0 101 0 0,0 0 149 0 0,0 0-14 0 0,0 0-142 0 0,0 0-175 0 0,0 0-139 0 0,0 0-91 0 0,33-8-80 0 0,105-24-78 0 0,76 9 1058 0 0,888-50 1383 0 0,-70 41-2310 0 0,55-20 32 0 0,-282 19-50 0 0,-552 15-339 0 0,-237 14-148 0 0,-32 5-590 0 0,-8 1-1159 0 0,-1 0-2865 0 0,9 0-6737 0 0,8 1-302 0 0</inkml:trace>
  <inkml:trace contextRef="#ctx0" brushRef="#br0" timeOffset="39761.868">20536 2010 6497 0 0,'0'0'2737'0'0,"0"0"-1250"0"0,0 0-261 0 0,0 0 254 0 0,0 0 191 0 0,0 0 15 0 0,0 0-215 0 0,0 0-262 0 0,0 0-226 0 0,0 0-203 0 0,0 0-130 0 0,0 0-121 0 0,0 0-53 0 0,-9 2-20 0 0,-27 6-12 0 0,-34 45 1688 0 0,-68 41-1450 0 0,-4-6 1 0 0,-4-6 0 0 0,-14-1-683 0 0,157-80 4 0 0,-165 101-749 0 0,108-46-7837 0 0,55-48-3160 0 0</inkml:trace>
  <inkml:trace contextRef="#ctx0" brushRef="#br0" timeOffset="40562.584">17677 1992 10082 0 0,'0'0'1327'0'0,"0"0"-268"0"0,0 0-59 0 0,0 0 158 0 0,0 0 157 0 0,0 0 1 0 0,0 0-186 0 0,0 0-266 0 0,0 0-211 0 0,0 0-170 0 0,0 0-138 0 0,0 0-62 0 0,0 0-27 0 0,-24 11 7 0 0,-76 37 12 0 0,22 7 319 0 0,-57 57 450 0 0,-167 123 100 0 0,-10-33-1228 0 0,291-193-469 0 0,24-13-6385 0 0,2 2 2225 0 0,0-1-5734 0 0</inkml:trace>
  <inkml:trace contextRef="#ctx0" brushRef="#br0" timeOffset="44271.788">12036 4411 0 0 0,'0'0'1366'0'0,"0"0"25"0"0,0 0 54 0 0,0 0 164 0 0,0 0 147 0 0,0 0 72 0 0,0 0-53 0 0,0 0-210 0 0,0 0-256 0 0,0 0-227 0 0,0 0-182 0 0,-1-2-146 0 0,-10 140 4252 0 0,-53 143-4114 0 0,63-276-992 0 0,0 0-1 0 0,0 0 1 0 0,0 1-1 0 0,1-1 1 0 0,0 0-1 0 0,0 0 1 0 0,1 1-1 0 0,-1-1 1 0 0,1 0-1 0 0,0 0 1 0 0,1 1-1 0 0,-1-1 1 0 0,1 0-1 0 0,0 0 1 0 0,0 0 100 0 0,37 39-5156 0 0,-25-33-333 0 0,-2-3-5037 0 0</inkml:trace>
  <inkml:trace contextRef="#ctx0" brushRef="#br0" timeOffset="45041.71">14919 4400 5473 0 0,'0'0'2161'0'0,"0"0"-592"0"0,0 0-311 0 0,0 0 30 0 0,0 0 162 0 0,0 0 67 0 0,0 0-67 0 0,0 0-128 0 0,0 0-159 0 0,0 0-158 0 0,0 0-165 0 0,0 0-153 0 0,0 0-96 0 0,1 26-79 0 0,4 128 358 0 0,-6-95-161 0 0,11 136-354 0 0,3-163-1931 0 0,-7-23-1596 0 0,2-2-3700 0 0,-4-3-4176 0 0</inkml:trace>
  <inkml:trace contextRef="#ctx0" brushRef="#br0" timeOffset="49033.98">12185 4610 0 0 0,'0'0'517'0'0,"0"0"100"0"0,0 0 83 0 0,0 0 61 0 0,0 0 49 0 0,0 0-5 0 0,3-8-2 0 0,8-21-15 0 0,-8 22-1 0 0,-3 7 4 0 0,0 0-31 0 0,0 0-42 0 0,0 0-48 0 0,0 0-40 0 0,0 0-110 0 0,-29 22 588 0 0,-99 110 631 0 0,101-99-1145 0 0,27-33-662 0 0,3 1 75 0 0,1 0 1 0 0,0-1 0 0 0,-1 1 0 0 0,1-1 0 0 0,-1 0 0 0 0,1-1-1 0 0,0 1 1 0 0,-1 0 0 0 0,1-1 0 0 0,-1 0 0 0 0,1 0-1 0 0,-1 0 1 0 0,0 0 0 0 0,1-1 0 0 0,-1 1 0 0 0,0-1-1 0 0,0 0 1 0 0,0 0 0 0 0,0 0 0 0 0,0 0 0 0 0,1-1-8 0 0,347-183-3561 0 0,-335 179 3293 0 0,99-31-3091 0 0,-114 38 3092 0 0,-6 12 552 0 0,-153 126 3367 0 0,62-64 250 0 0,130-70-4161 0 0,122-67 482 0 0,23 1-675 0 0,-140 51 569 0 0,-51 26 551 0 0,-116 87 0 0 0,19-24 510 0 0,145-81-1463 0 0,113-71 270 0 0,-147 73 11 0 0,23-14-73 0 0,1 1 1 0 0,1 1-1 0 0,0 2 1 0 0,1 0-1 0 0,0 2 1 0 0,8-1 76 0 0,-36 10 6 0 0,0 1-1 0 0,0-1 1 0 0,0 1-1 0 0,-1-1 0 0 0,1 1 1 0 0,0 0-1 0 0,0-1 1 0 0,0 1-1 0 0,0-1 1 0 0,0 1-1 0 0,0-1 1 0 0,0 1-1 0 0,0 0 1 0 0,0-1-1 0 0,0 1 1 0 0,0-1-1 0 0,0 1 1 0 0,1-1-1 0 0,-1 1 1 0 0,0-1-1 0 0,0 1 1 0 0,1 0-1 0 0,-1-1 1 0 0,0 0-1 0 0,1 1 1 0 0,-1-1-1 0 0,0 1 1 0 0,1-1-1 0 0,-1 1 1 0 0,0-1-1 0 0,1 0 0 0 0,-1 1 1 0 0,1-1-1 0 0,-1 0 1 0 0,1 1-1 0 0,-1-1 1 0 0,1 0-1 0 0,-1 0 1 0 0,1 1-1 0 0,0-1 1 0 0,-1 0-1 0 0,1 0 1 0 0,-1 0-1 0 0,1 0 1 0 0,-1 0-1 0 0,1 0 1 0 0,0 0-1 0 0,-1 0 1 0 0,1 0-1 0 0,-1 0 1 0 0,1 0-1 0 0,-1 0 1 0 0,1 0-1 0 0,-1 0 1 0 0,1-1-1 0 0,0 1 1 0 0,-1 0-1 0 0,1 0 0 0 0,-1-1 1 0 0,1 1-1 0 0,-1 0 1 0 0,0-1-1 0 0,1 1 1 0 0,-1-1-1 0 0,1 1 1 0 0,-1 0-1 0 0,0-1 1 0 0,1 0-6 0 0,-34 31 771 0 0,-89 66 227 0 0,122-96-1008 0 0,0 0 1 0 0,1 0-1 0 0,-1 1 1 0 0,0-1 0 0 0,1 0-1 0 0,-1 0 1 0 0,0 0-1 0 0,1 0 1 0 0,-1 1-1 0 0,0-1 1 0 0,1 0-1 0 0,-1 0 1 0 0,0 1-1 0 0,1-1 1 0 0,-1 0-1 0 0,0 0 1 0 0,0 1 0 0 0,0-1-1 0 0,1 0 1 0 0,-1 1-1 0 0,0-1 1 0 0,0 0-1 0 0,0 1 1 0 0,0-1-1 0 0,0 1 1 0 0,1-1-1 0 0,-1 0 1 0 0,0 1-1 0 0,0-1 1 0 0,0 0-1 0 0,0 1 1 0 0,0-1 0 0 0,0 1-1 0 0,0-1 1 0 0,0 0-1 0 0,0 1 1 0 0,-1-1-1 0 0,1 0 1 0 0,0 1-1 0 0,0-1 1 0 0,0 0-1 0 0,0 1 1 0 0,0-1-1 0 0,-1 0 1 0 0,1 1 0 0 0,0-1-1 0 0,0 0 1 0 0,-1 1 9 0 0,37-12 147 0 0,258-148-276 0 0,-272 150 115 0 0,-8 1-22 0 0,1 1 1 0 0,1 1 0 0 0,-1 0-1 0 0,1 1 1 0 0,0 1-1 0 0,0 0 1 0 0,1 1-1 0 0,8 0 36 0 0,-25 4 16 0 0,1 0-1 0 0,-1 1 0 0 0,0-1 0 0 0,1 0 0 0 0,-1 0 1 0 0,0 0-1 0 0,0 0 0 0 0,0 1 0 0 0,0-1 0 0 0,0 0 1 0 0,0 0-1 0 0,0 0 0 0 0,-1 0 0 0 0,1 0 0 0 0,0 1 0 0 0,-1-1 1 0 0,1 0-1 0 0,-1 0 0 0 0,1 0 0 0 0,-1 0 0 0 0,1 0 1 0 0,-1 0-1 0 0,0 0 0 0 0,1 0 0 0 0,-1 0 0 0 0,0 0 1 0 0,0-1-1 0 0,0 1 0 0 0,1 0 0 0 0,-1 0 0 0 0,0-1 1 0 0,0 1-1 0 0,-1 0-15 0 0,-35 36 470 0 0,-3-1 0 0 0,-1-1 1 0 0,-38 24-471 0 0,38-32 671 0 0,58-27-801 0 0,-8-2 145 0 0,0 0 0 0 0,0 0 0 0 0,-1 0 0 0 0,1-1 0 0 0,-1-1 0 0 0,1 1 0 0 0,-1-1 0 0 0,0-1 0 0 0,0 1 0 0 0,4-5-15 0 0,22-10-80 0 0,205-100-663 0 0,-188 105 839 0 0,-72 33 495 0 0,-117 117 354 0 0,120-104-881 0 0,61-32-11 0 0,74-51 50 0 0,-25 7-162 0 0,-51 22-20 0 0,1 2 0 0 0,1 2 0 0 0,1 2 0 0 0,26-6 79 0 0,-69 21-1 0 0,0 1-1 0 0,-1-1 1 0 0,1 1-1 0 0,0-1 1 0 0,0 1-1 0 0,-1-1 1 0 0,1 1-1 0 0,0 0 1 0 0,0-1-1 0 0,0 1 1 0 0,0 0-1 0 0,0-1 1 0 0,0 1-1 0 0,0 0 1 0 0,-1 0-1 0 0,1 0 1 0 0,0 0-1 0 0,0 0 1 0 0,0 0-1 0 0,0 0 1 0 0,0 1-1 0 0,0-1 1 0 0,0 0-1 0 0,0 0 1 0 0,0 1-1 0 0,-1-1 1 0 0,1 0-1 0 0,0 1 1 0 0,0-1-1 0 0,0 1 1 0 0,-1-1-1 0 0,1 1 1 0 0,0-1-1 0 0,0 1 1 0 0,-1 0-1 0 0,1-1 1 0 0,-1 1-1 0 0,1 0 1 0 0,-1 0-1 0 0,1-1 1 0 0,-1 1-1 0 0,1 0 1 0 0,-1 0-1 0 0,1 0 1 0 0,-1 0-1 0 0,0 0 1 0 0,0-1-1 0 0,1 1 1 0 0,-1 0-1 0 0,0 0 1 0 0,0 0-1 0 0,0 0 1 0 0,0 0-1 0 0,0 0 0 0 0,0 0 1 0 0,0 0-1 0 0,0 0 1 0 0,-1 0-1 0 0,1-1 1 0 0,0 1-1 0 0,-1 0 2 0 0,-27 51 243 0 0,-85 70 692 0 0,107-118-794 0 0,7-3-62 0 0,8-2-43 0 0,2-1-24 0 0,1 0-1 0 0,-1-1 1 0 0,0 0-1 0 0,0-1 1 0 0,-1 0-1 0 0,1 0 0 0 0,-1-2 1 0 0,0 1-1 0 0,0-1 1 0 0,0-1-1 0 0,-1 1 1 0 0,3-4-12 0 0,22-14-97 0 0,264-125-1575 0 0,-248 141 1020 0 0,-57 41 928 0 0,-128 93 1784 0 0,135-125-2052 0 0,1 0-1 0 0,0 0 0 0 0,0 0 0 0 0,0 0 0 0 0,0 0 1 0 0,0 0-1 0 0,0 0 0 0 0,0 0 0 0 0,0 0 0 0 0,0-1 1 0 0,0 1-1 0 0,0 0 0 0 0,0-1 0 0 0,0 1 0 0 0,1-1 1 0 0,-1 0-1 0 0,0 1 0 0 0,0-1 0 0 0,1 0 0 0 0,-1 0 1 0 0,0 1-1 0 0,1-1 0 0 0,-1 0 0 0 0,0 0 0 0 0,0-1 1 0 0,1 1-1 0 0,-1 0 0 0 0,0 0 0 0 0,1-1 0 0 0,-1 1 1 0 0,0 0-1 0 0,0-1 0 0 0,0 1 0 0 0,1-1 0 0 0,-1 0-7 0 0,96-39-74 0 0,129-37-1901 0 0,-225 77 1975 0 0,0 0 0 0 0,0 0 0 0 0,-1 0 0 0 0,1 0 0 0 0,0 0 0 0 0,0 0 0 0 0,0 1 0 0 0,-1-1 0 0 0,1 0 0 0 0,0 0 0 0 0,0 0 0 0 0,-1 1 0 0 0,1-1 0 0 0,0 0 0 0 0,0 1 0 0 0,-1-1 0 0 0,1 1 0 0 0,0-1 0 0 0,-1 1 0 0 0,1-1 0 0 0,-1 1 0 0 0,1-1 0 0 0,-1 1 0 0 0,1 0 0 0 0,-1-1 0 0 0,1 1 0 0 0,-1 0 0 0 0,1-1 0 0 0,-1 1 0 0 0,0 0 0 0 0,1 0 0 0 0,-1 0 0 0 0,0-1 0 0 0,0 1 0 0 0,0 0 0 0 0,0 0 0 0 0,1-1 0 0 0,-1 1 0 0 0,0 0 0 0 0,0 0 0 0 0,-1 0 0 0 0,1 0 0 0 0,0-1 0 0 0,0 1 0 0 0,0 0 0 0 0,0 0 0 0 0,-1-1 0 0 0,1 1 0 0 0,0 0 0 0 0,-1 0 0 0 0,1-1 0 0 0,-1 1 0 0 0,1 0 0 0 0,-1-1 0 0 0,1 1 0 0 0,-1 0 0 0 0,1-1 0 0 0,-1 1 0 0 0,1-1 0 0 0,-1 1 0 0 0,0 0 0 0 0,-30 52 983 0 0,29-50-907 0 0,-17 49 761 0 0,76-52-446 0 0,138-70-509 0 0,-100 63 117 0 0,-78 40 744 0 0,-13-27-642 0 0,0 1 1 0 0,0 0-1 0 0,-1 0 0 0 0,0 0 1 0 0,0 1-1 0 0,-1-1 0 0 0,0 1 1 0 0,0-1-1 0 0,-1 1 0 0 0,0 0 1 0 0,-1 0-1 0 0,1 0 1 0 0,-1 2-102 0 0,-2 3 109 0 0,3-13-107 0 0,-1 0-1 0 0,0 0 1 0 0,1-1-1 0 0,-1 1 1 0 0,0 0-1 0 0,0 0 1 0 0,1 0-1 0 0,-1 0 1 0 0,0 0-1 0 0,1 0 1 0 0,-1 0-1 0 0,0-1 1 0 0,1 1-1 0 0,-1 0 0 0 0,0 0 1 0 0,1 0-1 0 0,-1 0 1 0 0,0 0-1 0 0,1 1 1 0 0,-1-1-1 0 0,0 0 1 0 0,1 0-1 0 0,-1 0 1 0 0,0 0-1 0 0,1 0 1 0 0,-1 0-1 0 0,0 0 1 0 0,1 1-1 0 0,-1-1 0 0 0,0 0 1 0 0,0 0-1 0 0,1 0 1 0 0,-1 1-1 0 0,0-1 1 0 0,0 0-1 0 0,1 0-1 0 0,109-134 55 0 0,-102 127-27 0 0,-8 6-16 0 0,0 1 8 0 0,0 0-8 0 0,-23 49 92 0 0,19-39-242 0 0,-3 28-568 0 0,29-28-5075 0 0,-13-10-1394 0 0,0 0-3889 0 0</inkml:trace>
  <inkml:trace contextRef="#ctx0" brushRef="#br0" timeOffset="51263.555">12014 3052 0 0 0,'0'0'1058'0'0,"0"0"147"0"0,0 0 135 0 0,0 0 206 0 0,0 0 130 0 0,0 0 46 0 0,0 0-56 0 0,0 0-190 0 0,0 0-201 0 0,0 0-199 0 0,0 0-231 0 0,-2 0-195 0 0,-8-3-148 0 0,8 3-63 0 0,2 22 2787 0 0,18 315 754 0 0,-17-170-3608 0 0,-4-157 195 0 0,3 6-13305 0 0,4-16 2231 0 0</inkml:trace>
  <inkml:trace contextRef="#ctx0" brushRef="#br0" timeOffset="52480.716">15030 2861 0 0 0,'0'0'593'0'0,"0"0"389"0"0,0 0 85 0 0,0 0-34 0 0,0 0-19 0 0,0 0 41 0 0,0 0 73 0 0,0 0 39 0 0,0 0-11 0 0,0 0-38 0 0,0 0-53 0 0,0-3-54 0 0,4-5 1726 0 0,-2 29 1691 0 0,0 5-3826 0 0,1-3-197 0 0,-1 0 1 0 0,-2 1-1 0 0,0-1 0 0 0,-1 0 0 0 0,-2 0 0 0 0,-1 6-405 0 0,-1 20 254 0 0,-1 166 497 0 0,25-54-442 0 0,-19-160-290 0 0,0-1 13 0 0,0 0 12 0 0,0 0 5 0 0,0 0 28 0 0,0 0-3 0 0,0 0-6 0 0,0 0 7 0 0,0 0-10 0 0,0 0-10 0 0,0 0-15 0 0,0 0-26 0 0,0 0-54 0 0,-8-22-1423 0 0,3 8-1104 0 0,5 5-2068 0 0,0 7 3122 0 0,0 1-8389 0 0</inkml:trace>
  <inkml:trace contextRef="#ctx0" brushRef="#br0" timeOffset="57639.734">11458 3317 0 0 0,'0'0'415'0'0,"0"0"409"0"0,0 0 83 0 0,0 0-75 0 0,0 0-80 0 0,0 0-41 0 0,0 0 0 0 0,0 0 38 0 0,-4-5 819 0 0,3 3 6714 0 0,81-7-2552 0 0,2 0-4900 0 0,124-2 861 0 0,138 3-408 0 0,360 5-341 0 0,-532-16-715 0 0,227-2 57 0 0,-92 8-48 0 0,42-8 272 0 0,0-12-4 0 0,18-1-76 0 0,-103 5-43 0 0,-55 7 93 0 0,-159 15-359 0 0,-83 7-5334 0 0,-6 0-4996 0 0,30 0-1110 0 0</inkml:trace>
  <inkml:trace contextRef="#ctx0" brushRef="#br0" timeOffset="58068.698">15228 2846 10994 0 0,'0'0'1258'0'0,"0"0"-367"0"0,0 0 16 0 0,0 0 296 0 0,0 0 182 0 0,0 0-75 0 0,0 0-305 0 0,0 0-363 0 0,0 0-249 0 0,0 0-103 0 0,0 0 10 0 0,0 0 104 0 0,0 0 103 0 0,5 16 1962 0 0,-110 53-333 0 0,-7-1-1550 0 0,3 5 1 0 0,-14 17-587 0 0,70-51 11 0 0,-59 55-2637 0 0,96-80-528 0 0,8-6-2026 0 0,5-4-5945 0 0</inkml:trace>
  <inkml:trace contextRef="#ctx0" brushRef="#br0" timeOffset="58967.18">12318 3034 1064 0 0,'0'0'814'0'0,"0"0"259"0"0,0 0 568 0 0,0 0 494 0 0,0 0 197 0 0,0 0-191 0 0,0 0-408 0 0,0 0-399 0 0,0 0-287 0 0,0 0-159 0 0,0 0-80 0 0,0 0-84 0 0,0 0-45 0 0,-16 5-49 0 0,-50 16-79 0 0,15 9 757 0 0,-162 116 843 0 0,-80 43-1052 0 0,279-177-2427 0 0,24-17-6834 0 0,-4 1 1687 0 0,-2 0-1712 0 0</inkml:trace>
  <inkml:trace contextRef="#ctx0" brushRef="#br0" timeOffset="59736.036">12764 3074 7658 0 0,'0'0'3627'0'0,"0"0"-2096"0"0,0 0-851 0 0,0 0 15 0 0,0 0 265 0 0,0 0 240 0 0,0 0 69 0 0,0 0-118 0 0,0 0-188 0 0,0 0-177 0 0,0 0-125 0 0,0 0-95 0 0,0 0-50 0 0,25-4 2 0 0,80-14 1 0 0,-12-15 966 0 0,-68 19-1133 0 0,46-25 228 0 0,-1-2-1 0 0,-2-4 0 0 0,-3-3 0 0 0,57-52-579 0 0,-113 94 6 0 0,0 0 0 0 0,-1-1 0 0 0,1 0 0 0 0,-1 0 0 0 0,-1-1 0 0 0,1 0 0 0 0,-2 0 0 0 0,1-1 0 0 0,-1 0 0 0 0,0 0 0 0 0,-1 0 0 0 0,0-1 0 0 0,0 0 0 0 0,-1 0 0 0 0,0 0 0 0 0,-1 0 0 0 0,0-1 0 0 0,-1 1 0 0 0,0-1 0 0 0,-1 0 0 0 0,0 1 0 0 0,0-4-6 0 0,-5 9-22 0 0,1 0 1 0 0,0 0-1 0 0,-1 0 0 0 0,0 1 0 0 0,0 0 1 0 0,-1-1-1 0 0,1 1 0 0 0,-1 1 1 0 0,0-1-1 0 0,0 1 0 0 0,0 0 1 0 0,0 0-1 0 0,-1 0 0 0 0,1 1 1 0 0,-1-1-1 0 0,1 2 0 0 0,-1-1 0 0 0,0 0 1 0 0,0 1-1 0 0,0 0 0 0 0,0 1 1 0 0,0-1-1 0 0,0 1 0 0 0,0 0 1 0 0,0 1-1 0 0,0-1 0 0 0,0 1 1 0 0,0 0-1 0 0,0 1 0 0 0,-2 0 22 0 0,-3 3 9 0 0,0 0-1 0 0,0 0 1 0 0,1 1-1 0 0,0 1 1 0 0,0 0-1 0 0,0 0 1 0 0,1 1 0 0 0,0 0-1 0 0,0 0 1 0 0,1 1-1 0 0,0 0 1 0 0,1 1-1 0 0,0 0 1 0 0,0 0 0 0 0,1 1-1 0 0,0-1 1 0 0,1 1-1 0 0,0 0 1 0 0,1 1-1 0 0,1-1 1 0 0,-1 1 0 0 0,2 0-1 0 0,0 0 1 0 0,0 0-1 0 0,1 0 1 0 0,0 5-9 0 0,1-6 45 0 0,1 0 0 0 0,0-1 0 0 0,1 1 0 0 0,0-1 0 0 0,1 0 0 0 0,0 0 0 0 0,1 0 0 0 0,0 0 0 0 0,0 0 0 0 0,1-1 0 0 0,0 1 0 0 0,0-1 0 0 0,1-1 0 0 0,1 1 0 0 0,0-1 0 0 0,0 0 0 0 0,5 4-45 0 0,19 16 376 0 0,1-2 1 0 0,2-1-1 0 0,0-2 0 0 0,28 14-376 0 0,-41-25 125 0 0,18 14-44 0 0,-24-4-1503 0 0,-10-13-3202 0 0,1 0-6291 0 0,-4-8-1742 0 0</inkml:trace>
  <inkml:trace contextRef="#ctx0" brushRef="#br0" timeOffset="66122.085">11917 5099 0 0 0,'0'0'205'0'0,"0"0"806"0"0,0 0 282 0 0,0 0 106 0 0,0 0 86 0 0,0 0 123 0 0,0 0 81 0 0,0 0-61 0 0,0 0-239 0 0,0 0-321 0 0,-3 0-285 0 0,-32 4 2637 0 0,28 14 2318 0 0,15 49-4765 0 0,17 3-193 0 0,-10-44-436 0 0,68 63 486 0 0,51-24 222 0 0,47-17-238 0 0,-160-43-718 0 0,0-1 1 0 0,1 0 0 0 0,-1-2 0 0 0,1-1-1 0 0,-1 0 1 0 0,18-3-97 0 0,3 2 121 0 0,123-33 319 0 0,26-5-101 0 0,-107 24-287 0 0,29 15 21 0 0,25 50 35 0 0,-132-48-93 0 0,-1 1-1 0 0,1 1 1 0 0,-1-1-1 0 0,0 1 1 0 0,0 0-1 0 0,-1 0 1 0 0,1 0-1 0 0,-1 1 1 0 0,0-1-1 0 0,0 1 1 0 0,-1 0-1 0 0,0 0 1 0 0,0 1-1 0 0,0-1 1 0 0,-1 0-1 0 0,0 1 1 0 0,1 5-15 0 0,8 46 373 0 0,-2-62 636 0 0,-1-102-969 0 0,-8 102-48 0 0,1 0 1 0 0,0-1-1 0 0,0 1 1 0 0,0 0-1 0 0,0 0 1 0 0,0 0 0 0 0,1 0-1 0 0,0 0 1 0 0,0 0-1 0 0,0 0 1 0 0,0 1-1 0 0,1-1 1 0 0,0 1-1 0 0,-1-1 1 0 0,1 1 0 0 0,0 0-1 0 0,0 0 1 0 0,1 0-1 0 0,-1 1 1 0 0,1-1-1 0 0,-1 1 1 0 0,1 0-1 0 0,0 0 1 0 0,0 0 0 0 0,0 0-1 0 0,0 1 1 0 0,0 0-1 0 0,0 0 1 0 0,0 0-1 0 0,1 0 1 0 0,0 0 7 0 0,74-3-47 0 0,113 1 79 0 0,-69 14-48 0 0,16 4 32 0 0,124-1-5 0 0,-233-13 19 0 0,-1-2 0 0 0,1-2 0 0 0,-1 0 0 0 0,0-2 1 0 0,20-6-31 0 0,-25 4 31 0 0,0-1 0 0 0,-1-1 1 0 0,0-1-1 0 0,0-1 0 0 0,-1-1 1 0 0,0-1-1 0 0,-1-1 0 0 0,-1-1 1 0 0,0-1-1 0 0,11-12-31 0 0,42-53 189 0 0,-79 76-4830 0 0,-8 12-8060 0 0,9-6 406 0 0</inkml:trace>
  <inkml:trace contextRef="#ctx0" brushRef="#br0" timeOffset="67188.708">12198 6083 11995 0 0,'0'0'1763'0'0,"0"0"-394"0"0,0 0-285 0 0,0 0-1 0 0,0 0 72 0 0,0 0-60 0 0,0 0-199 0 0,0 0-254 0 0,0 0-238 0 0,0 0-129 0 0,0 0 17 0 0,0 0 113 0 0,0 0 90 0 0,2 8 50 0 0,40 323 1983 0 0,-40-320-2508 0 0,-1 1 0 0 0,0 0 0 0 0,0-1 0 0 0,-1 1 0 0 0,-1 0 0 0 0,0-1 0 0 0,0 1 0 0 0,-1-1 0 0 0,-1 1 1 0 0,0-1-1 0 0,0 0 0 0 0,-1 0 0 0 0,-1 0 0 0 0,-4 8-20 0 0,6-17 10 0 0,0 0 0 0 0,0-1 0 0 0,0 1 0 0 0,-1-1-1 0 0,1 1 1 0 0,0-1 0 0 0,0 0 0 0 0,-1-1 0 0 0,1 1 0 0 0,-1 0 0 0 0,1-1 0 0 0,-1 0 0 0 0,1 0-1 0 0,0 0 1 0 0,-1 0 0 0 0,1-1 0 0 0,-1 1 0 0 0,1-1 0 0 0,0 0 0 0 0,-1 0 0 0 0,1 0 0 0 0,0 0 0 0 0,0 0-1 0 0,-1-1 1 0 0,1 0 0 0 0,0 0 0 0 0,1 1 0 0 0,-1-2 0 0 0,0 1 0 0 0,1 0 0 0 0,-2-1-10 0 0,-1-8 10 0 0,1 1 0 0 0,0 0 0 0 0,0-1 0 0 0,1 0 0 0 0,1 0-1 0 0,-1 0 1 0 0,2 0 0 0 0,0 0 0 0 0,0-1 0 0 0,1 1 0 0 0,0 0 0 0 0,1 0 0 0 0,0-1 0 0 0,1 1 0 0 0,1 0 0 0 0,-1 0 0 0 0,2-1-10 0 0,9-27 6 0 0,1 0 1 0 0,2 1-1 0 0,1 1 0 0 0,2 0 0 0 0,2 2 0 0 0,1 0 1 0 0,2 1-1 0 0,1 2 0 0 0,2 0 0 0 0,1 2 1 0 0,1 1-1 0 0,2 1-6 0 0,-3 2 20 0 0,0 0-1 0 0,2 3 1 0 0,1 0 0 0 0,1 2 0 0 0,0 1 0 0 0,2 2 0 0 0,0 1 0 0 0,1 2 0 0 0,0 1-1 0 0,9 0-19 0 0,-43 13 3 0 0,0 0-1 0 0,0 0 0 0 0,0 1 0 0 0,1-1 0 0 0,-1 0 0 0 0,0 1 0 0 0,1-1 0 0 0,-1 1 0 0 0,0-1 0 0 0,1 1 0 0 0,-1 0 0 0 0,0 0 0 0 0,1-1 0 0 0,-1 1 0 0 0,1 0 0 0 0,-1 0 1 0 0,1 1-1 0 0,-1-1 0 0 0,0 0 0 0 0,1 0 0 0 0,-1 1 0 0 0,0-1 0 0 0,1 1 0 0 0,-1-1 0 0 0,0 1 0 0 0,1-1 0 0 0,-1 1 0 0 0,0 0 0 0 0,0 0 0 0 0,0-1 0 0 0,0 1 0 0 0,1 0 1 0 0,-1 0-1 0 0,-1 0 0 0 0,1 0 0 0 0,0 0 0 0 0,0 1 0 0 0,0-1 0 0 0,0 0 0 0 0,-1 0 0 0 0,1 1 0 0 0,-1-1 0 0 0,1 0 0 0 0,-1 1 0 0 0,1-1 0 0 0,-1 0 0 0 0,0 1 0 0 0,0-1 1 0 0,1 1-1 0 0,-1-1 0 0 0,0 0 0 0 0,0 1 0 0 0,-1 0-2 0 0,0 9 38 0 0,-1 0 1 0 0,-1 0-1 0 0,0 0 1 0 0,-1-1-1 0 0,0 1 0 0 0,0-1 1 0 0,-1 0-1 0 0,-1 0 1 0 0,0 0-1 0 0,0-1 1 0 0,-1 0-1 0 0,0 0 0 0 0,0 0 1 0 0,-1-1-1 0 0,-2 1-38 0 0,-8 13 41 0 0,-24 21 11 0 0,-1-1-1 0 0,-1-2 1 0 0,-3-3-1 0 0,-38 24-51 0 0,28-20 90 0 0,14-14 329 0 0,69-9-223 0 0,-7-5-39 0 0,-1 1 0 0 0,-1 0 0 0 0,-1 1 0 0 0,0 1-1 0 0,0 1 1 0 0,-2 0 0 0 0,0 1 0 0 0,-1 0 0 0 0,-1 1 0 0 0,-1 0 0 0 0,-1 1-1 0 0,0 0 1 0 0,1 8-157 0 0,-2 7 154 0 0,-9-34-125 0 0,0-1-9 0 0,0 0-3 0 0,0 0-22 0 0,0 0-11 0 0,0 0 16 0 0,0 0-3 0 0,0 0 5 0 0,0 0-18 0 0,0 0-20 0 0,0 0-10 0 0,0 0-26 0 0,0 0-38 0 0,0 0-62 0 0,0 0-57 0 0,0 0-65 0 0,13-9-2495 0 0,29-17-1862 0 0,-18 10-2839 0 0,-14 11-3975 0 0</inkml:trace>
  <inkml:trace contextRef="#ctx0" brushRef="#br0" timeOffset="67505.366">12861 6270 7930 0 0,'0'0'3120'0'0,"0"0"-1359"0"0,0 0-520 0 0,0 0-31 0 0,0 0 58 0 0,0 0 55 0 0,0 0-89 0 0,0 0-243 0 0,0 0-271 0 0,0 0-221 0 0,0 0-129 0 0,0 0-52 0 0,0 0 10 0 0,-20 12 24 0 0,-63 38 20 0 0,44-5 413 0 0,35-34-555 0 0,3-9-194 0 0,-1 0 1 0 0,1 0-1 0 0,0 0 1 0 0,0 1-1 0 0,0-1 1 0 0,0 0-1 0 0,0 0 1 0 0,0 1-1 0 0,1-1 1 0 0,-1 1 0 0 0,1-1-1 0 0,-1 0 1 0 0,1 1-1 0 0,0-1 1 0 0,0 1-1 0 0,0-1 1 0 0,0 1-1 0 0,1-1 1 0 0,-1 1-1 0 0,1-1 1 0 0,-1 0-1 0 0,1 1 1 0 0,0-1-1 0 0,0 0 1 0 0,0 1-1 0 0,0-1 1 0 0,0 0-1 0 0,1 0 1 0 0,-1 0-1 0 0,1 0 1 0 0,-1 0-1 0 0,1 0 1 0 0,0-1-1 0 0,-1 1 1 0 0,1 0-1 0 0,0-1 1 0 0,0 1 0 0 0,0-1-1 0 0,0 0 1 0 0,1 0-1 0 0,-1 0 1 0 0,0 0-1 0 0,1 0 1 0 0,-1 0-1 0 0,0-1 1 0 0,1 1-1 0 0,1 0-36 0 0,5-3 125 0 0,0 0 0 0 0,0-1 1 0 0,-1 1-1 0 0,1-2 0 0 0,-1 1 0 0 0,1-1 0 0 0,-1-1 0 0 0,0 1 0 0 0,-1-1 0 0 0,1-1 1 0 0,-1 1-1 0 0,0-1 0 0 0,0 0 0 0 0,-1-1 0 0 0,0 0 0 0 0,0 0 0 0 0,4-7-125 0 0,-3 7 70 0 0,-1-1 0 0 0,-1 0 0 0 0,1 0 0 0 0,-1 0-1 0 0,-1-1 1 0 0,0 1 0 0 0,0-1 0 0 0,0 0 0 0 0,-1-1-1 0 0,-1 1 1 0 0,1 0 0 0 0,-2-1 0 0 0,1 1 0 0 0,-1-1 0 0 0,-1 0-1 0 0,1 1 1 0 0,-2-10-70 0 0,-1 16-39 0 0,0 1-1 0 0,0-1 1 0 0,0 1-1 0 0,-1-1 1 0 0,1 1-1 0 0,0 0 1 0 0,-1 0-1 0 0,1 0 0 0 0,-1 1 1 0 0,0-1-1 0 0,0 1 1 0 0,0-1-1 0 0,0 1 1 0 0,0 0-1 0 0,0 0 1 0 0,0 0-1 0 0,0 0 1 0 0,0 1-1 0 0,0-1 1 0 0,0 1-1 0 0,0 0 1 0 0,-1 0-1 0 0,1 0 1 0 0,0 0-1 0 0,0 1 1 0 0,0-1-1 0 0,-1 1 0 0 0,1 0 1 0 0,0 0-1 0 0,0 0 1 0 0,0 0-1 0 0,0 0 1 0 0,1 1-1 0 0,-1-1 1 0 0,0 1-1 0 0,0 0 40 0 0,-75 59-3818 0 0,36-12-6597 0 0,33-37-1051 0 0</inkml:trace>
  <inkml:trace contextRef="#ctx0" brushRef="#br0" timeOffset="71855.865">13139 6204 1152 0 0,'0'0'1714'0'0,"0"0"-434"0"0,0 0-29 0 0,0 0 209 0 0,0 0 131 0 0,0 0-42 0 0,0 0-184 0 0,0 0-295 0 0,0 0-244 0 0,0 0-128 0 0,0 0-71 0 0,-1-2 9 0 0,-6-4 3177 0 0,7 26 2471 0 0,0-3-6923 0 0,6 96 1436 0 0,35-49-508 0 0,-38-61-218 0 0,1-1-1 0 0,-1 0 1 0 0,1 0 0 0 0,-1 0-1 0 0,1-1 1 0 0,0 1 0 0 0,-1-1-1 0 0,1 0 1 0 0,0 0 0 0 0,0 0-1 0 0,0-1 1 0 0,0 1 0 0 0,0-1-1 0 0,0 0 1 0 0,0 0 0 0 0,0 0-1 0 0,0-1 1 0 0,0 0 0 0 0,0 1-1 0 0,0-1 1 0 0,0-1 0 0 0,0 1 0 0 0,-1 0-1 0 0,1-1 1 0 0,2-1-71 0 0,1-3 36 0 0,-1 0 0 0 0,1 0 0 0 0,-1-1 0 0 0,0 0 0 0 0,-1 0 0 0 0,0 0 0 0 0,0-1 0 0 0,0 0 1 0 0,-1 0-1 0 0,-1 0 0 0 0,1 0 0 0 0,-1-1 0 0 0,0 1 0 0 0,-1-1 0 0 0,0 0 0 0 0,-1 1 0 0 0,1-1 0 0 0,-2 0 0 0 0,1 0 0 0 0,-1 0 0 0 0,-1 0 0 0 0,0-4-36 0 0,-4 9-559 0 0,3 4-4252 0 0,2 1-4848 0 0,0 2-2467 0 0</inkml:trace>
  <inkml:trace contextRef="#ctx0" brushRef="#br0" timeOffset="73160.638">13761 6182 896 0 0,'0'0'1899'0'0,"0"0"-133"0"0,0 0 65 0 0,0 0 171 0 0,0 0 29 0 0,0 0-67 0 0,0 0-171 0 0,0 0-245 0 0,0 0-212 0 0,0 0-186 0 0,0 0-141 0 0,0 0-144 0 0,0 0-113 0 0,-3-7-77 0 0,-12-23-83 0 0,-29 23 1619 0 0,-39 70-880 0 0,77-56-1312 0 0,-1-1 0 0 0,1 2 1 0 0,1-1-1 0 0,-1 1 0 0 0,1 0 1 0 0,1 0-1 0 0,-1 0 1 0 0,1 1-1 0 0,1-1 0 0 0,0 1 1 0 0,0 0-1 0 0,0 0 0 0 0,1 0 1 0 0,1 0-1 0 0,-1 1 0 0 0,2-1 1 0 0,-1 0-1 0 0,1 1 0 0 0,1-1 1 0 0,0 2-20 0 0,0-9 28 0 0,1-1 0 0 0,0 1 0 0 0,0 0 0 0 0,0-1 0 0 0,0 1 0 0 0,0-1 0 0 0,0 1 0 0 0,0-1 0 0 0,1 0 0 0 0,-1 0 0 0 0,0 0 0 0 0,1 0 0 0 0,-1-1 0 0 0,1 1 0 0 0,-1 0 0 0 0,1-1 1 0 0,-1 0-1 0 0,1 0 0 0 0,-1 0 0 0 0,1 0 0 0 0,-1 0 0 0 0,1 0 0 0 0,-1-1 0 0 0,1 1 0 0 0,-1-1 0 0 0,3 0-28 0 0,5-3 85 0 0,0 0 0 0 0,0-1-1 0 0,-1 0 1 0 0,1 0 0 0 0,-1-1 0 0 0,0 0 0 0 0,-1-1-1 0 0,0 0 1 0 0,0 0 0 0 0,4-6-85 0 0,8-5 74 0 0,158-144 286 0 0,-177 161-360 0 0,0 0 0 0 0,-1 0 0 0 0,1 1 0 0 0,0-1 1 0 0,0 0-1 0 0,0 1 0 0 0,0-1 0 0 0,-1 1 0 0 0,1-1 1 0 0,0 1-1 0 0,0-1 0 0 0,0 1 0 0 0,0 0 0 0 0,0 0 1 0 0,0-1-1 0 0,1 1 0 0 0,-1 0 0 0 0,0 0 0 0 0,0 0 1 0 0,0 0-1 0 0,0 0 0 0 0,0 0 0 0 0,0 0 0 0 0,0 0 0 0 0,0 1 1 0 0,0-1-1 0 0,0 0 0 0 0,0 1 0 0 0,0-1 0 0 0,0 1 1 0 0,0-1-1 0 0,0 1 0 0 0,0-1 0 0 0,0 1 0 0 0,-1 0 1 0 0,1-1-1 0 0,0 1 0 0 0,0 0 0 0 0,-1-1 0 0 0,1 1 1 0 0,0 0-1 0 0,-1 0 0 0 0,1 0 0 0 0,-1 0 0 0 0,1 0 1 0 0,-1 0-1 0 0,1 0 0 0 0,-1 0 0 0 0,0 0 0 0 0,16 59 39 0 0,-14-48 6 0 0,8 44 14 0 0,-3 1 0 0 0,-2-1 0 0 0,-3 1 0 0 0,-3 1 0 0 0,-2-2-1 0 0,-2 5-58 0 0,2-27 25 0 0,-1 0 0 0 0,-2 0 0 0 0,-1-1 0 0 0,-1 0 0 0 0,-2 0 0 0 0,-2-1 0 0 0,0 0 0 0 0,-2-1-1 0 0,-10 15-24 0 0,20-40 8 0 0,1-1-1 0 0,-1 1 1 0 0,0-1-1 0 0,0 0 0 0 0,-1 0 1 0 0,0 0-1 0 0,1 0 0 0 0,-2-1 1 0 0,1 0-1 0 0,0 0 1 0 0,-1-1-1 0 0,0 1 0 0 0,0-1 1 0 0,0 0-1 0 0,0-1 0 0 0,0 1 1 0 0,0-1-1 0 0,-1-1 1 0 0,-5 2-9 0 0,10-4 4 0 0,0 0-1 0 0,0 0 1 0 0,1-1-1 0 0,-1 1 1 0 0,0 0-1 0 0,1-1 1 0 0,-1 0-1 0 0,1 1 1 0 0,-1-1-1 0 0,1 0 1 0 0,0 1-1 0 0,0-1 0 0 0,0 0 1 0 0,0 0-1 0 0,0 0 1 0 0,0 0-1 0 0,0 0 1 0 0,0 0-1 0 0,1 0 1 0 0,-1 0-1 0 0,1-1 1 0 0,0 1-1 0 0,0 0 1 0 0,0 0-1 0 0,0 0 0 0 0,0-1 1 0 0,0 1-1 0 0,0 0 1 0 0,1 0-1 0 0,-1-1-2 0 0,0-2 15 0 0,2-20-24 0 0,1 1 1 0 0,1 0 0 0 0,1 0 0 0 0,1 1 0 0 0,2-1 0 0 0,0 1 0 0 0,1 1 0 0 0,1-1 0 0 0,1 2 0 0 0,1-1 0 0 0,1 2 0 0 0,1 0 0 0 0,5-5 8 0 0,-7 7-26 0 0,35-44 304 0 0,-25 34-3214 0 0,-1 0-8390 0 0,-19 24-1002 0 0</inkml:trace>
  <inkml:trace contextRef="#ctx0" brushRef="#br0" timeOffset="73721.15">14308 5674 12027 0 0,'0'0'2005'0'0,"0"0"-287"0"0,0 0-159 0 0,0 0-75 0 0,0 0-155 0 0,0 0-245 0 0,0 0-263 0 0,0 0-208 0 0,0 0-159 0 0,0 0-62 0 0,0 0-38 0 0,0 0-24 0 0,-5 11 15 0 0,-13 36-5 0 0,15 39 1124 0 0,29 120-460 0 0,-28-158-962 0 0,-2 1 0 0 0,-2-1-1 0 0,-2-1 1 0 0,-10 33-42 0 0,8-3-4 0 0,25-77 20 0 0,46-47 344 0 0,124-107-176 0 0,-185 153-182 0 0,1 0-1 0 0,0 1 1 0 0,0-1-1 0 0,0 0 1 0 0,0 0-1 0 0,0 1 1 0 0,0-1-1 0 0,0 1 1 0 0,0-1 0 0 0,0 1-1 0 0,0-1 1 0 0,0 1-1 0 0,1 0 1 0 0,-1-1-1 0 0,0 1 1 0 0,0 0-1 0 0,0 0 1 0 0,1 0 0 0 0,-1 0-1 0 0,0 0 1 0 0,0 0-1 0 0,0 0 1 0 0,0 0-1 0 0,1 1 1 0 0,-1-1-1 0 0,0 0 1 0 0,0 1 0 0 0,0-1-1 0 0,0 1 1 0 0,0-1-1 0 0,0 1 1 0 0,0-1-1 0 0,0 1 1 0 0,0 0-1 0 0,0 0 1 0 0,0-1 0 0 0,0 1-1 0 0,0 0 1 0 0,-1 0-1 0 0,1 0 1 0 0,0 0-1 0 0,-1 0 1 0 0,1 0-1 0 0,-1 0 1 0 0,1 0 0 0 0,-1 0-1 0 0,1 0 1 0 0,-1 0-1 0 0,1 1-1 0 0,6 66 193 0 0,-7-53-117 0 0,1 17 37 0 0,16 79-35 0 0,-9-104-220 0 0,-7-8-4560 0 0,0 0-4937 0 0,-1 0-2804 0 0</inkml:trace>
  <inkml:trace contextRef="#ctx0" brushRef="#br0" timeOffset="78192.439">15429 6127 1864 0 0,'0'0'1257'0'0,"0"0"2"0"0,0 0 164 0 0,0 0 196 0 0,0 0 154 0 0,0 0 38 0 0,0 0-128 0 0,0 0-162 0 0,0 0-194 0 0,0 0-192 0 0,0 0-146 0 0,-4-7 400 0 0,3 7 2909 0 0,24 169-2289 0 0,-17 125-1196 0 0,-7-295-793 0 0,1 0 1 0 0,0 0 0 0 0,0 0 0 0 0,-1 0 0 0 0,1 0 0 0 0,-1 0 0 0 0,1 1-1 0 0,-1-1 1 0 0,0 0 0 0 0,1 0 0 0 0,-1 0 0 0 0,0 0 0 0 0,1 1 0 0 0,-1-1 0 0 0,0 0-1 0 0,0 1 1 0 0,0-1 0 0 0,0 1 0 0 0,1-1 0 0 0,-1 1 0 0 0,0-1 0 0 0,0 1-1 0 0,0 0 1 0 0,0-1 0 0 0,0 1 0 0 0,0 0 0 0 0,0 0 0 0 0,0-1 0 0 0,0 1-1 0 0,-1 0 1 0 0,1 0 0 0 0,0 0 0 0 0,0 1 0 0 0,0-1 0 0 0,0 0 0 0 0,0 0-1 0 0,0 0 1 0 0,0 1 0 0 0,0-1 0 0 0,0 1 0 0 0,0-1 0 0 0,1 1 0 0 0,-1-1-1 0 0,0 1 1 0 0,0-1 0 0 0,0 1 0 0 0,0 0 0 0 0,1-1 0 0 0,-1 1 0 0 0,0 0-1 0 0,0 0 1 0 0,1-1 0 0 0,-1 1 0 0 0,1 0 0 0 0,-1 0 0 0 0,1 0 0 0 0,-1 0 0 0 0,1 0-1 0 0,0 0 1 0 0,-1 0 0 0 0,1 0 0 0 0,0 0 0 0 0,0 0 0 0 0,0 0 0 0 0,-1 0-1 0 0,1 0 1 0 0,0 1-21 0 0,-1-32 10 0 0,0 0 0 0 0,2 0-1 0 0,1 1 1 0 0,1-1-1 0 0,1 0 1 0 0,2 1 0 0 0,1 0-1 0 0,2 0 1 0 0,0 1 0 0 0,2 0-1 0 0,1 1 1 0 0,2 0 0 0 0,8-13-10 0 0,-9 15-1 0 0,1 0 0 0 0,1 0 0 0 0,2 2 0 0 0,0 0 0 0 0,1 1 0 0 0,14-13 1 0 0,-26 29-1 0 0,0-1-1 0 0,1 1 1 0 0,-1 1-1 0 0,1-1 0 0 0,0 1 1 0 0,0 1-1 0 0,1-1 1 0 0,-1 1-1 0 0,1 0 0 0 0,0 1 1 0 0,0 0-1 0 0,0 0 1 0 0,1 1-1 0 0,-1 0 1 0 0,1 0-1 0 0,-1 1 0 0 0,1 0 1 0 0,-1 0-1 0 0,1 1 1 0 0,0 1-1 0 0,-1-1 1 0 0,3 2 1 0 0,-6 1 10 0 0,1 1 1 0 0,-1 1-1 0 0,0-1 1 0 0,-1 1-1 0 0,1 0 1 0 0,-1 0-1 0 0,0 1 1 0 0,0-1-1 0 0,0 1 1 0 0,-1 0-1 0 0,0 0 1 0 0,0 0-1 0 0,-1 0 1 0 0,0 0-1 0 0,0 1 1 0 0,0-1-1 0 0,0 1 1 0 0,-1-1-1 0 0,0 1 0 0 0,-1-1 1 0 0,0 1-1 0 0,0 0 1 0 0,-1 5-11 0 0,1 2 24 0 0,2-3 5 0 0,-1 0-1 0 0,-1 1 0 0 0,0-1 1 0 0,0 0-1 0 0,-1 0 0 0 0,-1 0 1 0 0,0 0-1 0 0,0 0 0 0 0,-1 0 1 0 0,-1 0-1 0 0,0-1 1 0 0,0 0-1 0 0,-1 0 0 0 0,0 0 1 0 0,-1 0-1 0 0,0-1 0 0 0,0 1 1 0 0,-4 2-29 0 0,4-6-14 0 0,0-1 1 0 0,0-1 0 0 0,-1 1 0 0 0,1-1-1 0 0,-1 0 1 0 0,0 0 0 0 0,0-1 0 0 0,0 0-1 0 0,-1-1 1 0 0,1 1 0 0 0,-1-1-1 0 0,1 0 1 0 0,-1-1 0 0 0,0 0 0 0 0,1 0-1 0 0,-1-1 1 0 0,0 0 0 0 0,0 0 0 0 0,0-1-1 0 0,1 0 1 0 0,-2-1 13 0 0,5 1-82 0 0,-1-1 1 0 0,0 0-1 0 0,1 0 1 0 0,0 0-1 0 0,0 0 1 0 0,-1-1-1 0 0,1 0 0 0 0,1 0 1 0 0,-1 0-1 0 0,0 0 1 0 0,1-1-1 0 0,-1 1 1 0 0,1-1-1 0 0,0 0 0 0 0,1 0 1 0 0,-1 0-1 0 0,1 0 1 0 0,-1-1-1 0 0,1 1 0 0 0,0-1 1 0 0,1 1-1 0 0,-1-1 1 0 0,1-1 81 0 0,-3-72-4155 0 0,21 48-219 0 0,-5 20-2004 0 0,-12 9 5908 0 0,8-6-10427 0 0</inkml:trace>
  <inkml:trace contextRef="#ctx0" brushRef="#br0" timeOffset="79015.606">16189 6038 10882 0 0,'0'0'1629'0'0,"0"0"-226"0"0,0 0-104 0 0,0 0 57 0 0,0 0 18 0 0,0 0-120 0 0,0 0-209 0 0,0 0-213 0 0,0 0-193 0 0,0 0-134 0 0,0 0-101 0 0,0 0-60 0 0,-32 29-69 0 0,-96 87-36 0 0,88-65 42 0 0,40-44-217 0 0,-1-5-41 0 0,0 1 0 0 0,0-1-1 0 0,1 0 1 0 0,-1 0 0 0 0,1 0-1 0 0,-1 0 1 0 0,1 0 0 0 0,0 1-1 0 0,0-1 1 0 0,0 0 0 0 0,0 0 0 0 0,0 1-1 0 0,0-1 1 0 0,1 0 0 0 0,-1 0-1 0 0,1 0 1 0 0,-1 0 0 0 0,1 0-1 0 0,0 1 1 0 0,0-1 0 0 0,0-1 0 0 0,0 1-1 0 0,0 0 1 0 0,0 0 0 0 0,1 0-1 0 0,-1 0 1 0 0,1-1 0 0 0,-1 1 0 0 0,1-1-1 0 0,0 1 1 0 0,-1-1 0 0 0,1 0-1 0 0,0 0 1 0 0,0 1 0 0 0,0-1-1 0 0,0 0 1 0 0,0-1 0 0 0,0 1 0 0 0,0 0-1 0 0,3 0-22 0 0,7-3 74 0 0,0 0 0 0 0,-1-1 0 0 0,1 0-1 0 0,0 0 1 0 0,-1-1 0 0 0,0-1 0 0 0,0 0-1 0 0,0-1 1 0 0,-1 0 0 0 0,0 0 0 0 0,0-1 0 0 0,0-1-1 0 0,-1 0 1 0 0,0 0 0 0 0,-1 0 0 0 0,1-1-1 0 0,-2-1 1 0 0,1 1 0 0 0,0-3-74 0 0,77-81 143 0 0,-83 152-230 0 0,-3-54 88 0 0,-1 0 1 0 0,2-1-1 0 0,-1 1 0 0 0,1 0 1 0 0,0 0-1 0 0,0 0 0 0 0,0 0 1 0 0,0-1-1 0 0,1 1 0 0 0,0 0 1 0 0,0 0-1 0 0,0-1 0 0 0,1 1 1 0 0,-1 0-1 0 0,1-1 0 0 0,0 0 1 0 0,1 1-1 0 0,-1-1 0 0 0,1 0 1 0 0,-1 0-1 0 0,1 0 0 0 0,1 0 1 0 0,-1-1-1 0 0,0 0 0 0 0,1 1 1 0 0,0-1-1 0 0,0 0 0 0 0,0 0 1 0 0,0-1-1 0 0,0 1 0 0 0,0-1 1 0 0,1 0-1 0 0,-1 0 0 0 0,1-1 1 0 0,-1 1-1 0 0,1-1 0 0 0,1 0-1 0 0,2-1 23 0 0,-1 0 0 0 0,1 0 0 0 0,0-1 0 0 0,-1 0 0 0 0,1 0 0 0 0,-1-1 0 0 0,1 0 0 0 0,-1 0 0 0 0,1-1 0 0 0,-1 0 0 0 0,0 0 0 0 0,-1-1 0 0 0,1 0 0 0 0,0 0-23 0 0,11-9 52 0 0,0 0-1 0 0,-1-1 1 0 0,0-1 0 0 0,-2 0 0 0 0,1-1 0 0 0,-2-1 0 0 0,0-1 0 0 0,-2 0 0 0 0,1 0 0 0 0,-2-1 0 0 0,-1-1-1 0 0,0-1-51 0 0,5-13 24 0 0,-2-1 0 0 0,-1 0 0 0 0,-2 0 0 0 0,-1-1 0 0 0,-2-1 0 0 0,-2 1-1 0 0,-1-1 1 0 0,-1-5-24 0 0,-7-120 16 0 0,-16 114 108 0 0,18 49-119 0 0,0 1 1 0 0,0-1-1 0 0,0 0 0 0 0,1 0 1 0 0,-1 1-1 0 0,1-1 0 0 0,-1 1 0 0 0,1-1 1 0 0,-1 1-1 0 0,1 0 0 0 0,0-1 0 0 0,0 1 1 0 0,-1 0-1 0 0,2 0 0 0 0,-1 0 1 0 0,0 0-1 0 0,0 0 0 0 0,0 0 0 0 0,1 0 1 0 0,-1 0-1 0 0,1 0 0 0 0,0 2-5 0 0,-7 22 68 0 0,1 1 0 0 0,2-1-1 0 0,0 1 1 0 0,2 0 0 0 0,1 0-1 0 0,1 0 1 0 0,1 1 0 0 0,2-1 0 0 0,1-1-1 0 0,0 1 1 0 0,2-1 0 0 0,2 1-1 0 0,6 15-67 0 0,74 252 179 0 0,-84-254-202 0 0,-4-39 15 0 0,0-1-13 0 0,0 0-4 0 0,0 0-13 0 0,0 0-28 0 0,0 0-17 0 0,0 0-26 0 0,0 0-50 0 0,-48-64-7076 0 0,38 44 2757 0 0,5 5-1495 0 0,0 3-4499 0 0</inkml:trace>
  <inkml:trace contextRef="#ctx0" brushRef="#br0" timeOffset="79256.606">16550 5887 8410 0 0,'0'0'2371'0'0,"0"0"-559"0"0,0 0-338 0 0,0 0 9 0 0,0 0-4 0 0,0 0-169 0 0,0 0-270 0 0,0 0-240 0 0,0 0-144 0 0,0 0-25 0 0,0 0 9 0 0,0 0-56 0 0,14 3-98 0 0,100 13 427 0 0,-4-19-569 0 0,42 0-1003 0 0,-53 12-5807 0 0,-81-5 79 0 0,-7 0-4534 0 0</inkml:trace>
  <inkml:trace contextRef="#ctx0" brushRef="#br0" timeOffset="79692.17">17230 5913 5265 0 0,'0'0'2127'0'0,"0"0"-277"0"0,0 0 12 0 0,0 0 73 0 0,0 0-127 0 0,0 0-227 0 0,0 0-309 0 0,0 0-281 0 0,0 0-194 0 0,0 0-91 0 0,0 0-66 0 0,0 0-60 0 0,0 0-53 0 0,-3-1-78 0 0,-37 0 4943 0 0,31 5-5320 0 0,0 0 1 0 0,0 1-1 0 0,0 0 0 0 0,0 0 0 0 0,1 1 1 0 0,0 0-1 0 0,0 1 0 0 0,1 0 0 0 0,0 0 1 0 0,-1 2-73 0 0,2-4 13 0 0,1 1 1 0 0,0 0 0 0 0,0 1-1 0 0,0-1 1 0 0,1 1 0 0 0,0 0-1 0 0,0 0 1 0 0,1 0 0 0 0,0 1-1 0 0,0-1 1 0 0,1 1 0 0 0,0-1-1 0 0,0 1 1 0 0,1 0 0 0 0,0 0-1 0 0,0 5-13 0 0,1-10 7 0 0,1 1 0 0 0,-1-1 0 0 0,1 1 0 0 0,0-1 0 0 0,0 1 0 0 0,1-1 0 0 0,-1 0 0 0 0,1 0 0 0 0,-1 1 0 0 0,1-1 0 0 0,0 0 0 0 0,0-1 0 0 0,0 1 0 0 0,1 0 0 0 0,-1-1 0 0 0,1 1 0 0 0,-1-1 0 0 0,1 0 0 0 0,0 1 0 0 0,0-1 0 0 0,0-1 0 0 0,0 1 0 0 0,0 0-1 0 0,0-1 1 0 0,1 0 0 0 0,-1 1 0 0 0,0-1 0 0 0,1-1 0 0 0,-1 1 0 0 0,1 0 0 0 0,1-1-7 0 0,4 2 25 0 0,0 0 0 0 0,0-1 0 0 0,0-1-1 0 0,1 0 1 0 0,-1 0 0 0 0,0 0 0 0 0,0-1 0 0 0,0-1-1 0 0,0 1 1 0 0,0-1 0 0 0,0-1 0 0 0,2-1-25 0 0,26-14-898 0 0,-27 2-4553 0 0,-5 3-4680 0 0,-4 9-1634 0 0</inkml:trace>
  <inkml:trace contextRef="#ctx0" brushRef="#br0" timeOffset="80160.582">17478 5479 11859 0 0,'0'0'2143'0'0,"0"0"-419"0"0,0 0-202 0 0,0 0 3 0 0,0 0-78 0 0,0 0-198 0 0,0 0-303 0 0,0 0-260 0 0,0 0-146 0 0,0 0-45 0 0,0 0-30 0 0,0 0-27 0 0,0 0-30 0 0,-3 22-7 0 0,-9 70-29 0 0,9-64-93 0 0,2 1 0 0 0,1 0 1 0 0,2-1-1 0 0,0 1 0 0 0,2-1 0 0 0,2 7-279 0 0,8 79 264 0 0,-1 81-106 0 0,-13-194-154 0 0,0-1 0 0 0,0 1 0 0 0,1 0 0 0 0,-1 0 0 0 0,0 0 0 0 0,0 0 1 0 0,1 0-1 0 0,-1-1 0 0 0,1 1 0 0 0,-1 0 0 0 0,0 0 0 0 0,1 0 0 0 0,-1-1 0 0 0,1 1 1 0 0,0 0-1 0 0,-1-1 0 0 0,1 1 0 0 0,0 0 0 0 0,-1-1 0 0 0,1 1 0 0 0,0-1 0 0 0,0 1 0 0 0,-1-1 1 0 0,1 0-1 0 0,0 1 0 0 0,0-1 0 0 0,0 0 0 0 0,0 1 0 0 0,-1-1 0 0 0,1 0 0 0 0,0 0 1 0 0,0 0-1 0 0,0 0 0 0 0,0 0 0 0 0,0 0 0 0 0,0 0 0 0 0,0 0 0 0 0,-1 0 0 0 0,1 0 0 0 0,0 0 1 0 0,0-1-1 0 0,0 1 0 0 0,0 0 0 0 0,0-1 0 0 0,-1 1 0 0 0,1-1 0 0 0,0 1 0 0 0,0-1 1 0 0,-1 1-1 0 0,1-1 0 0 0,0 1 0 0 0,0-1-4 0 0,44-34 312 0 0,-41 30-326 0 0,12-9 44 0 0,-4 2-27 0 0,0 0 0 0 0,1 1 0 0 0,0 0 0 0 0,0 1 0 0 0,1 0 0 0 0,1 2 0 0 0,-1-1 1 0 0,2 2-1 0 0,-1 0 0 0 0,1 1 0 0 0,0 0-3 0 0,-13 8 5 0 0,-1-1 0 0 0,0 1 0 0 0,0 0-1 0 0,1 0 1 0 0,-1 0 0 0 0,0 0 0 0 0,-1 0 0 0 0,1 0 0 0 0,0 1 0 0 0,-1-1 0 0 0,1 1 0 0 0,-1-1 0 0 0,0 1 0 0 0,1 0-1 0 0,-1-1 1 0 0,-1 1 0 0 0,1 0 0 0 0,0 0 0 0 0,-1 0 0 0 0,1-1 0 0 0,-1 1 0 0 0,0 0 0 0 0,0 0 0 0 0,0 0-1 0 0,0 0 1 0 0,-1 0 0 0 0,1 0 0 0 0,-1-1 0 0 0,0 1 0 0 0,1 0 0 0 0,-2 2-5 0 0,2 7 43 0 0,0 76 133 0 0,21-62-480 0 0,-9-33-7637 0 0,-11 3-3516 0 0</inkml:trace>
  <inkml:trace contextRef="#ctx0" brushRef="#br0" timeOffset="81132.533">18347 5766 11410 0 0,'0'0'3385'0'0,"0"0"-1530"0"0,0 0-601 0 0,0 0-71 0 0,0 0-3 0 0,0 0-57 0 0,0 0-131 0 0,0 0-172 0 0,0 0-150 0 0,0 0-89 0 0,0 0-62 0 0,0 0-84 0 0,0 0-50 0 0,5 18-37 0 0,17 59-48 0 0,-22-73-243 0 0,0 0 0 0 0,1 1 0 0 0,-1-1 0 0 0,1 0-1 0 0,0 0 1 0 0,1 0 0 0 0,-1 0 0 0 0,0 0 0 0 0,1 0-1 0 0,0 0 1 0 0,0-1 0 0 0,0 1 0 0 0,1-1 0 0 0,-1 1-1 0 0,1-1 1 0 0,0 0 0 0 0,0 0 0 0 0,0 0 0 0 0,0 0-1 0 0,0 0 1 0 0,1-1 0 0 0,-1 0 0 0 0,1 1 0 0 0,-1-1-1 0 0,1-1 1 0 0,0 1 0 0 0,0 0 0 0 0,0-1 0 0 0,0 0-1 0 0,0 0 1 0 0,0 0 0 0 0,1 0 0 0 0,-1-1 0 0 0,0 0-1 0 0,0 0 1 0 0,0 0 0 0 0,3 0-57 0 0,37-36 431 0 0,54-48-358 0 0,-95 84-79 0 0,-1 0-1 0 0,1-1 1 0 0,0 2 0 0 0,0-1-1 0 0,0 0 1 0 0,0 0-1 0 0,-1 1 1 0 0,1 0 0 0 0,0 0-1 0 0,0-1 1 0 0,-1 1-1 0 0,1 1 1 0 0,0-1 0 0 0,-1 0-1 0 0,0 1 1 0 0,1-1-1 0 0,-1 1 1 0 0,0 0 0 0 0,1 0-1 0 0,-1 0 1 0 0,0 0-1 0 0,-1 0 1 0 0,1 0 0 0 0,0 0-1 0 0,0 1 1 0 0,-1-1 0 0 0,0 1-1 0 0,1-1 1 0 0,-1 1-1 0 0,0 0 1 0 0,0-1 0 0 0,0 3 6 0 0,14 17 34 0 0,-12-18-29 0 0,-1 0 0 0 0,1 0 0 0 0,0-1 1 0 0,0 0-1 0 0,0 1 0 0 0,0-1 1 0 0,1 0-1 0 0,-1-1 0 0 0,1 1 0 0 0,0-1 1 0 0,0 1-1 0 0,0-1 0 0 0,0 0 1 0 0,0 0-1 0 0,0-1 0 0 0,0 1 0 0 0,1-1 1 0 0,-1 0-1 0 0,1 0 0 0 0,-1-1 1 0 0,0 1-1 0 0,1-1 0 0 0,-1 0 0 0 0,1 0 1 0 0,-1-1-1 0 0,1 1 0 0 0,-1-1 1 0 0,1 0-1 0 0,-1 0 0 0 0,0 0 1 0 0,1-1-6 0 0,2-2 59 0 0,0 0 0 0 0,0-1 1 0 0,-1 0-1 0 0,0 0 1 0 0,0-1-1 0 0,0 0 1 0 0,0 0-1 0 0,-1 0 1 0 0,0 0-1 0 0,-1-1 1 0 0,1 0-1 0 0,-1 0 1 0 0,-1 0-1 0 0,1 0 1 0 0,-1-1-1 0 0,0 0 1 0 0,-1 1-1 0 0,0-1 1 0 0,0 0-1 0 0,0-8-59 0 0,0-35-364 0 0,18 47-1508 0 0,-1 3 108 0 0,0-1-4006 0 0,-12 1-5615 0 0</inkml:trace>
  <inkml:trace contextRef="#ctx0" brushRef="#br0" timeOffset="81428.737">19269 5792 14763 0 0,'0'0'1859'0'0,"0"0"-365"0"0,0 0-50 0 0,0 0 47 0 0,0 0-67 0 0,0 0-223 0 0,0 0-284 0 0,0 0-258 0 0,0 0-202 0 0,0 0-148 0 0,0 0-115 0 0,-3 32-64 0 0,-11 97-46 0 0,7-63 5 0 0,5-55 232 0 0,1-2-1563 0 0,1-2-7358 0 0,0-7-2921 0 0</inkml:trace>
  <inkml:trace contextRef="#ctx0" brushRef="#br0" timeOffset="81587.656">19289 5423 14075 0 0,'0'0'2633'0'0,"0"0"-953"0"0,0 0-480 0 0,0 0-104 0 0,0 0-199 0 0,0 0-225 0 0,0 0-288 0 0,0 0-264 0 0,0 0-256 0 0,0 0-144 0 0,0 0-112 0 0,0 0-200 0 0,0 0-385 0 0,0 0-1647 0 0,-33-33-9803 0 0</inkml:trace>
  <inkml:trace contextRef="#ctx0" brushRef="#br0" timeOffset="81905.367">19707 5442 20316 0 0,'0'0'1485'0'0,"0"0"-396"0"0,0 0-174 0 0,0 0 73 0 0,0 0 30 0 0,0 0-78 0 0,0 0-194 0 0,0 0-181 0 0,0 0-144 0 0,0 0-107 0 0,0 0-66 0 0,0 35-53 0 0,1 109-46 0 0,18 4 176 0 0,-10 61-112 0 0,-8-149-4226 0 0,-3-81 169 0 0,0 2-5726 0 0,2 11-2002 0 0</inkml:trace>
  <inkml:trace contextRef="#ctx0" brushRef="#br0" timeOffset="82107.123">19468 5692 11394 0 0,'0'0'3560'0'0,"0"0"-1176"0"0,0 0-753 0 0,0 0-304 0 0,0 0-289 0 0,0 0-261 0 0,0 0-142 0 0,0 0-68 0 0,0 0-26 0 0,0 0-2 0 0,0 0-37 0 0,0 0-108 0 0,0 0-82 0 0,30-6-71 0 0,94-20-73 0 0,137-33-781 0 0,-211 46-1317 0 0,-35 8-1127 0 0,1 0-3427 0 0,-8 1-5354 0 0</inkml:trace>
  <inkml:trace contextRef="#ctx0" brushRef="#br0" timeOffset="82464.23">20123 5383 11090 0 0,'0'0'2898'0'0,"0"0"-1008"0"0,0 0-442 0 0,0 0-29 0 0,0 0-86 0 0,0 0-149 0 0,-11 33-215 0 0,-36 103-206 0 0,5 34 1044 0 0,38-39-1173 0 0,5-128-616 0 0,-1-1-1 0 0,1 1 1 0 0,0-1 0 0 0,0 1 0 0 0,0-1 0 0 0,0 1 0 0 0,0-1-1 0 0,0 1 1 0 0,1-1 0 0 0,-1 0 0 0 0,1 0 0 0 0,-1 0 0 0 0,1 0-1 0 0,0 0 1 0 0,0 0 0 0 0,0 0 0 0 0,0-1 0 0 0,0 1-1 0 0,1-1 1 0 0,-1 1 0 0 0,0-1 0 0 0,1 0 0 0 0,-1 0 0 0 0,1 0-1 0 0,-1 0 1 0 0,1 0 0 0 0,-1-1 0 0 0,1 1 0 0 0,0-1 0 0 0,-1 1-1 0 0,1-1 1 0 0,0 0 0 0 0,-1 0 0 0 0,1-1-18 0 0,90-17 415 0 0,-28-11-257 0 0,-52 21-128 0 0,0 2 1 0 0,1-1-1 0 0,0 2 0 0 0,0 0 1 0 0,0 0-1 0 0,1 1 0 0 0,-1 1 1 0 0,1 1-1 0 0,11-1-30 0 0,-24 5 23 0 0,0 0 0 0 0,0 0 0 0 0,0 0 0 0 0,0 1 0 0 0,0-1 0 0 0,0 1 1 0 0,-1-1-1 0 0,1 1 0 0 0,-1-1 0 0 0,0 1 0 0 0,0 0 0 0 0,0 0 0 0 0,0-1 0 0 0,-1 1 0 0 0,1 0 0 0 0,-1 0 0 0 0,1 0 0 0 0,-1 0 0 0 0,0 0 0 0 0,0 0 0 0 0,0 0 1 0 0,-1 0-1 0 0,1 0 0 0 0,-1-1 0 0 0,1 1 0 0 0,-2 1-23 0 0,2 8 163 0 0,0-10-158 0 0,-1 1-1 0 0,1 0 1 0 0,0-1 0 0 0,0 1 0 0 0,0-1-1 0 0,0 1 1 0 0,0 0 0 0 0,0-1-1 0 0,1 1 1 0 0,0 0 0 0 0,-1-1 0 0 0,1 1-1 0 0,0-1 1 0 0,0 0 0 0 0,0 1-1 0 0,0-1 1 0 0,1 0 0 0 0,-1 1 0 0 0,1-1-1 0 0,-1 0 1 0 0,1 0 0 0 0,0 0 0 0 0,0 0-1 0 0,0-1 1 0 0,0 1 0 0 0,0 0-1 0 0,0-1 1 0 0,0 1 0 0 0,1-1 0 0 0,-1 0-1 0 0,1 0 1 0 0,-1 0 0 0 0,1 0-1 0 0,-1 0 1 0 0,1-1 0 0 0,-1 1 0 0 0,2-1-5 0 0,-2 0-150 0 0,48-3-895 0 0,-35-3-1803 0 0,0-2-3316 0 0,-9 3-6021 0 0</inkml:trace>
  <inkml:trace contextRef="#ctx0" brushRef="#br0" timeOffset="88174.815">21224 5464 2801 0 0,'0'0'2323'0'0,"0"0"-11"0"0,0 0 11 0 0,0 0-123 0 0,0 0-189 0 0,0 0-276 0 0,0 0-286 0 0,0 0-214 0 0,0 0-188 0 0,0 0-185 0 0,0 0-166 0 0,-3-4 982 0 0,21 71 349 0 0,-13-32-1799 0 0,-1 0 1 0 0,-2 0 0 0 0,-2 0 0 0 0,-1 0 0 0 0,-1 1-1 0 0,-2-2 1 0 0,-6 22-229 0 0,-68 202 140 0 0,57-211-804 0 0,21-46 435 0 0,0-1-26 0 0,0 0-50 0 0,0 0-66 0 0,0 0-83 0 0,0 0-107 0 0,0-26-7197 0 0,0 20 2587 0 0,0 1-5173 0 0</inkml:trace>
  <inkml:trace contextRef="#ctx0" brushRef="#br0" timeOffset="88819.579">21189 5825 5065 0 0,'0'0'1680'0'0,"0"0"-19"0"0,0 0 43 0 0,0 0-3 0 0,0 0-153 0 0,0 0-187 0 0,0 0-230 0 0,0 0-178 0 0,0 0-88 0 0,0 0-103 0 0,0 0-57 0 0,0 0-62 0 0,1 7-54 0 0,0 23-34 0 0,0-28-454 0 0,0 0-1 0 0,-1 0 1 0 0,1-1-1 0 0,0 1 1 0 0,0 0-1 0 0,1-1 1 0 0,-1 1-1 0 0,0-1 1 0 0,0 1-1 0 0,1-1 1 0 0,-1 1-1 0 0,1-1 1 0 0,-1 0-1 0 0,1 0 1 0 0,0 0-1 0 0,-1 0 1 0 0,1 0-1 0 0,0 0 1 0 0,0 0-1 0 0,0-1 1 0 0,0 1-1 0 0,-1-1 1 0 0,1 1-1 0 0,0-1 1 0 0,0 0 0 0 0,0 0-1 0 0,0 0 1 0 0,0 0-1 0 0,0 0 1 0 0,0 0-1 0 0,0 0 1 0 0,2-1-101 0 0,-4 1 36 0 0,8 0 55 0 0,-1 0 0 0 0,1-1-1 0 0,-1 0 1 0 0,1 0 0 0 0,-1-1 0 0 0,0 1 0 0 0,1-2 0 0 0,-1 1-1 0 0,0-1 1 0 0,0 0 0 0 0,-1-1 0 0 0,1 1 0 0 0,-1-1 0 0 0,0-1-1 0 0,0 1 1 0 0,0-1 0 0 0,0-1-91 0 0,12-8 74 0 0,-1 0 1 0 0,-1-2-1 0 0,0 0 0 0 0,-1-1 0 0 0,-1 0 0 0 0,0-1 0 0 0,-2-1 1 0 0,1-1-75 0 0,-5 4 22 0 0,-1 0 0 0 0,-1 0-1 0 0,0-1 1 0 0,-1 0 0 0 0,-1 0 0 0 0,0 0 0 0 0,-1 0 0 0 0,-1 0 0 0 0,-1-1 0 0 0,-1 1 0 0 0,0-3-22 0 0,0 19 1 0 0,0 1 0 0 0,0 0 1 0 0,0-1-1 0 0,0 1 0 0 0,0-1 0 0 0,0 1 1 0 0,0 0-1 0 0,0-1 0 0 0,-1 1 0 0 0,1 0 1 0 0,0-1-1 0 0,0 1 0 0 0,0 0 0 0 0,-1-1 1 0 0,1 1-1 0 0,0 0 0 0 0,0 0 0 0 0,-1-1 1 0 0,1 1-1 0 0,0 0 0 0 0,0 0 0 0 0,-1-1 0 0 0,1 1 1 0 0,0 0-1 0 0,-1 0 0 0 0,1 0 0 0 0,0-1 1 0 0,-1 1-1 0 0,1 0 0 0 0,0 0 0 0 0,-1 0 1 0 0,1 0-1 0 0,-1 0 0 0 0,1 0 0 0 0,0 0 1 0 0,-1 0-1 0 0,1 0 0 0 0,0 0 0 0 0,-1 0 1 0 0,1 0-1 0 0,0 0 0 0 0,-1 0 0 0 0,1 0 0 0 0,-1 0 1 0 0,1 1-1 0 0,0-1 0 0 0,-1 0 0 0 0,1 0 1 0 0,0 0-1 0 0,-1 0 0 0 0,1 1 0 0 0,0-1 1 0 0,0 0-1 0 0,-1 0 0 0 0,1 1 0 0 0,0-1 1 0 0,0 0-1 0 0,-1 1 0 0 0,1-1 0 0 0,0 0 1 0 0,0 1-1 0 0,0-1 0 0 0,0 0 0 0 0,-1 1 0 0 0,1-1 1 0 0,0 0-1 0 0,0 1 0 0 0,0-1 0 0 0,0 0 1 0 0,0 1-2 0 0,-25 173 829 0 0,21 197-174 0 0,8-357-682 0 0,-2-16-6491 0 0,-2 1 4262 0 0,0 1-1318 0 0,0-1-2542 0 0,0-2-3519 0 0</inkml:trace>
  <inkml:trace contextRef="#ctx0" brushRef="#br0" timeOffset="89158.622">21694 5773 15179 0 0,'0'0'1686'0'0,"0"0"-402"0"0,0 0-136 0 0,0 0-65 0 0,0 0-93 0 0,0 0-114 0 0,0 0-122 0 0,0 0-93 0 0,0 0-85 0 0,0 0-64 0 0,0 0-76 0 0,0 0-33 0 0,0 0-23 0 0,6 14-60 0 0,20 45-44 0 0,-20 12 400 0 0,-37 31-355 0 0,11-57-465 0 0,15-23-728 0 0,21-26-1891 0 0,16-30-2226 0 0,-13 10-5046 0 0,-13 16 1277 0 0</inkml:trace>
  <inkml:trace contextRef="#ctx0" brushRef="#br0" timeOffset="89594.955">21939 5773 8010 0 0,'0'0'2255'0'0,"0"0"-420"0"0,0 0-213 0 0,0 0-22 0 0,0 0-108 0 0,0 0-242 0 0,0 0-261 0 0,0 0-218 0 0,0 0-136 0 0,0 0-94 0 0,0 0-42 0 0,0 0-49 0 0,0 0-40 0 0,-23 20-8 0 0,-70 60-47 0 0,24-25 1312 0 0,65-48-827 0 0,16-3-467 0 0,19 15 605 0 0,4 57 679 0 0,-11-35-799 0 0,-4-30-627 0 0,-20-11-267 0 0,0 0-27 0 0,-1 3-762 0 0,1-2-5000 0 0,-1-1-520 0 0,1 0-5400 0 0</inkml:trace>
  <inkml:trace contextRef="#ctx0" brushRef="#br0" timeOffset="90077.978">22207 5637 8642 0 0,'0'0'3866'0'0,"0"0"-1523"0"0,0 0-584 0 0,0 0-50 0 0,0 0-117 0 0,0 0-222 0 0,0 0-289 0 0,0 0-253 0 0,0 0-184 0 0,0 0-114 0 0,0 0-62 0 0,0 0-39 0 0,0 0-43 0 0,30 0 1352 0 0,208-4 645 0 0,-115-14-2186 0 0,-122 18-216 0 0,-1 0-22 0 0,0 0-30 0 0,0 0-30 0 0,0 0-43 0 0,0 0-31 0 0,0 0-83 0 0,-25 7-5046 0 0,15 0 2585 0 0,4-2 173 0 0,-1-3-2413 0 0,0-1-6092 0 0</inkml:trace>
  <inkml:trace contextRef="#ctx0" brushRef="#br0" timeOffset="90397.101">22180 5828 13451 0 0,'0'0'2307'0'0,"0"0"-435"0"0,0 0-243 0 0,0 0-166 0 0,0 0-210 0 0,0 0-260 0 0,0 0-244 0 0,0 0-119 0 0,0 0-65 0 0,0 0-30 0 0,0 0-8 0 0,0 0-34 0 0,0 0-17 0 0,11 7-6 0 0,37 17-46 0 0,36-19 546 0 0,72-37 53 0 0,-36 10-603 0 0,-23 4-709 0 0,-114 17-10860 0 0,10 2 4566 0 0,4-1-5134 0 0</inkml:trace>
  <inkml:trace contextRef="#ctx0" brushRef="#br0" timeOffset="90831.619">22542 5368 14635 0 0,'0'0'2010'0'0,"0"0"-546"0"0,0 0-284 0 0,0 0-70 0 0,0 0-102 0 0,0 0-106 0 0,0 0-159 0 0,0 0-114 0 0,0 0-75 0 0,0 0-54 0 0,0 0-12 0 0,0 0-24 0 0,0 0-5 0 0,-1 21-26 0 0,-3 63-53 0 0,3-61-145 0 0,-1 0 0 0 0,-1-1-1 0 0,-1 0 1 0 0,-1 1 0 0 0,-1-1-1 0 0,-6 14-234 0 0,9-28 23 0 0,-127 237 284 0 0,114-214-310 0 0,10-22 0 0 0,1 1-1 0 0,0-1 0 0 0,0 1 1 0 0,1 0-1 0 0,0 0 1 0 0,1 0-1 0 0,0 0 0 0 0,1 1 1 0 0,0-1-1 0 0,0 9 4 0 0,-11 40-1085 0 0,11-53 1629 0 0,1-3-3401 0 0,1-1-9073 0 0,1-2 1361 0 0</inkml:trace>
  <inkml:trace contextRef="#ctx0" brushRef="#br0" timeOffset="91363.591">23144 5501 7890 0 0,'0'0'2177'0'0,"0"0"-297"0"0,0 0-125 0 0,0 0 6 0 0,0 0-91 0 0,0 0-143 0 0,0 0-185 0 0,0 0-195 0 0,0 0-149 0 0,0 0-124 0 0,0 0-165 0 0,0 0-126 0 0,0 0-111 0 0,-5 0-76 0 0,1 0-322 0 0,0 0-1 0 0,1 1 1 0 0,-1-1-1 0 0,0 1 0 0 0,1 0 1 0 0,-1 0-1 0 0,1 0 1 0 0,-1 0-1 0 0,1 1 1 0 0,0-1-1 0 0,0 1 0 0 0,-1 0 1 0 0,1 0-1 0 0,0 0 1 0 0,0 1-1 0 0,1-1 1 0 0,-1 1-1 0 0,-2 2-73 0 0,-13 14 208 0 0,0 1-1 0 0,1 1 1 0 0,1 1 0 0 0,1 0 0 0 0,1 1-1 0 0,1 1 1 0 0,1 0 0 0 0,1 2-208 0 0,9-21 8 0 0,-1 0-7 0 0,0 0 1 0 0,0 0 0 0 0,1 0 0 0 0,-1 1 0 0 0,1-1 0 0 0,0 1-1 0 0,0 0 1 0 0,1-1 0 0 0,0 1 0 0 0,0 0 0 0 0,0 0-1 0 0,1 0 1 0 0,0 0 0 0 0,0 0 0 0 0,0 0 0 0 0,1 0 0 0 0,0 0-1 0 0,0 0 1 0 0,0-1 0 0 0,1 1 0 0 0,0 0 0 0 0,0-1-1 0 0,1 1 1 0 0,-1-1 0 0 0,1 0 0 0 0,0 1 0 0 0,1-1 0 0 0,-1-1-1 0 0,1 1 1 0 0,0 0 0 0 0,0-1 0 0 0,0 0 0 0 0,1 0-2 0 0,8 0 34 0 0,0-1 0 0 0,0 0 0 0 0,1-1 0 0 0,0-1 0 0 0,-1 0 1 0 0,1-1-1 0 0,-1 0 0 0 0,1-1 0 0 0,0 0 0 0 0,-1-1 0 0 0,1-1 1 0 0,-1 0-1 0 0,0-1 0 0 0,0 0 0 0 0,0-1 0 0 0,-1-1 0 0 0,0 0 0 0 0,11-7-34 0 0,163-97 839 0 0,-168 96-771 0 0,0 0-1 0 0,-1-2 0 0 0,-1 0 0 0 0,-1-1 1 0 0,0 0-1 0 0,-1-1 0 0 0,-1-1 1 0 0,0 0-1 0 0,1-7-67 0 0,-12 22-25 0 0,0 0-1 0 0,0 0 1 0 0,0 0 0 0 0,-1-1 0 0 0,1 1 0 0 0,-1-1 0 0 0,0 1-1 0 0,-1-1 1 0 0,1 1 0 0 0,-1-1 0 0 0,0 1 0 0 0,0-1 0 0 0,0 1-1 0 0,-1-1 1 0 0,0 1 0 0 0,1-1 0 0 0,-1 1 0 0 0,-1-1 0 0 0,1 1-1 0 0,-1 0 1 0 0,0-1 0 0 0,0 1 0 0 0,0 0 0 0 0,0 0 0 0 0,-1 1-1 0 0,0-1 1 0 0,0 0 0 0 0,0 1 0 0 0,0 0 0 0 0,0-1 0 0 0,0 1-1 0 0,-1 1 1 0 0,0-1 0 0 0,0 0 0 0 0,1 1 0 0 0,-1 0-1 0 0,-1 0 1 0 0,1 0 0 0 0,0 0 0 0 0,0 1 0 0 0,-1-1 0 0 0,1 1-1 0 0,-1 0 1 0 0,1 1 0 0 0,-1-1 0 0 0,1 1 0 0 0,-1 0 0 0 0,-2 0 25 0 0,-11-1-307 0 0,0 1 0 0 0,0 0 0 0 0,0 2 0 0 0,0 0 0 0 0,0 1 0 0 0,1 1 0 0 0,-1 0 0 0 0,0 1 307 0 0,-83 33-7265 0 0,74-26-2552 0 0</inkml:trace>
  <inkml:trace contextRef="#ctx0" brushRef="#br0" timeOffset="91812.109">22795 5674 9490 0 0,'0'0'4010'0'0,"0"0"-1547"0"0,0 0-688 0 0,0 0-100 0 0,0 0-96 0 0,0 0-210 0 0,0 0-294 0 0,0 0-279 0 0,0 0-179 0 0,0 0-86 0 0,0 0-48 0 0,0 0-14 0 0,0 0-39 0 0,5-8 1215 0 0,45 16 0 0 0,293-8-176 0 0,128-11-1097 0 0,-132 14-393 0 0,-284-6-879 0 0,-78 15-10 0 0,3-1-1154 0 0,6-8-2322 0 0,13-3 453 0 0,1 0-5344 0 0</inkml:trace>
  <inkml:trace contextRef="#ctx0" brushRef="#br0" timeOffset="99661.644">6214 1013 0 0 0,'0'0'1303'0'0,"0"0"37"0"0,0 0-96 0 0,0 0-126 0 0,0 0-58 0 0,0 0-85 0 0,0 0-92 0 0,0 0-55 0 0,0 0-46 0 0,0 0-2 0 0,0 0 0 0 0,-3-15 1823 0 0,1 8 3343 0 0,25 1-1106 0 0,19-13-3514 0 0,19-8-1304 0 0,96-10 564 0 0,-70 11-200 0 0,4-10 52 0 0,-35 20-365 0 0,-7-1 12 0 0,-25 13 23 0 0,19-11 21 0 0,38-3-62 0 0,-38-1 42 0 0,-22 8 350 0 0,44-11-483 0 0,-54 19-12 0 0,3 20 637 0 0,7 43-524 0 0,14 5 16 0 0,-19-5 26 0 0,-3-9-13 0 0,4 13-72 0 0,-1 12 90 0 0,-5-39-114 0 0,7 23 105 0 0,10-10-64 0 0,-21-13 23 0 0,21 55 90 0 0,-28-91-176 0 0,0-1 0 0 0,10 15 90 0 0,-14-12 712 0 0,-3-3-759 0 0,-108 24-177 0 0,67-7 135 0 0,-56 41 51 0 0,31-17-52 0 0,-43-11 43 0 0,28-9-21 0 0,18-10 1 0 0,19 0 26 0 0,9 1-7 0 0,-13-1 27 0 0,-21-8 74 0 0,75-3-122 0 0,1 0 0 0 0,0 0-15 0 0,0 0 6 0 0,0 0-11 0 0,19-27-5928 0 0,-7 18-883 0 0,-12 8 6012 0 0,10-6-11706 0 0</inkml:trace>
  <inkml:trace contextRef="#ctx0" brushRef="#br0" timeOffset="101763.022">6457 1086 0 0 0,'0'0'1295'0'0,"0"0"99"0"0,0 0 49 0 0,0 0-26 0 0,0 0-74 0 0,0 0-124 0 0,0 0-151 0 0,0 0-136 0 0,0 0-99 0 0,0 0-28 0 0,-5 7 2354 0 0,3-3 6557 0 0,42-22-8953 0 0,-3 8-502 0 0,1 2-1 0 0,0 2 1 0 0,0 1 0 0 0,1 2 0 0 0,37 2-261 0 0,-75 1 68 0 0,1 32 472 0 0,-17 9 43 0 0,-15 7-187 0 0,4-25-228 0 0,-13 6 75 0 0,-5-11-97 0 0,1-10-49 0 0,17-7 27 0 0,38 1 26 0 0,95-16 32 0 0,43 3-105 0 0,-142 10-71 0 0,-7 1-5 0 0,-1-1 0 0 0,1 1 0 0 0,-1 0 0 0 0,1 0 0 0 0,-1 0 0 0 0,1-1 0 0 0,0 1 1 0 0,-1 0-1 0 0,1 0 0 0 0,0 0 0 0 0,-1 0 0 0 0,1 0 0 0 0,-1 0 0 0 0,1 0 0 0 0,0 0 0 0 0,-1 1 0 0 0,1-1 1 0 0,0 0-1 0 0,-1 0 0 0 0,1 0 0 0 0,-1 1 0 0 0,1-1 0 0 0,-1 0 0 0 0,1 1 0 0 0,-1-1 0 0 0,1 0 1 0 0,-1 1-1 0 0,1-1 0 0 0,-1 1 0 0 0,1-1 0 0 0,-1 1 0 0 0,0-1 0 0 0,1 1 0 0 0,-1-1 0 0 0,0 1 1 0 0,1-1-1 0 0,-1 1 0 0 0,0-1 0 0 0,0 1 0 0 0,1 0 0 0 0,-1-1 0 0 0,0 1 0 0 0,0-1 0 0 0,0 1 1 0 0,0 0-1 0 0,0-1 0 0 0,0 1 0 0 0,0 0 0 0 0,0 0-1 0 0,0-1 11 0 0,0 30 99 0 0,-17 20-14 0 0,3-27 10 0 0,-13 1 51 0 0,5-7-125 0 0,18-14-7 0 0,-1 0-1 0 0,0 0 1 0 0,0 0-1 0 0,-1-1 1 0 0,1 0 0 0 0,0 0-1 0 0,-1 0 1 0 0,1 0-1 0 0,-1-1 1 0 0,0 0-1 0 0,1 0 1 0 0,-1-1 0 0 0,-4 1-25 0 0,-30 5 131 0 0,-4-5 145 0 0,44-1-265 0 0,0 0 6 0 0,0 0 26 0 0,0 0-35 0 0,0 0-10 0 0,0 0-42 0 0,0 0 11 0 0,0 0-6 0 0,0 0-17 0 0,-6-2-5606 0 0,1 0-5693 0 0,3 2-1113 0 0</inkml:trace>
  <inkml:trace contextRef="#ctx0" brushRef="#br0" timeOffset="106613.784">7874 4569 0 0 0,'0'0'451'0'0,"0"0"808"0"0,0 0 29 0 0,0 0-240 0 0,0 0-204 0 0,0 0-134 0 0,0 0-59 0 0,0 0 14 0 0,0 0 91 0 0,0 0 95 0 0,0 0 92 0 0,-23 8 4922 0 0,-31-26-3298 0 0,-209 8-566 0 0,166 12-1300 0 0,35-1-287 0 0,35 1-147 0 0,1-1 1 0 0,-1-2-1 0 0,0-1 0 0 0,0 0 0 0 0,-25-8-267 0 0,-137-23 1038 0 0,-50 15 85 0 0,-29-12 19 0 0,222 23-986 0 0,-1 1 0 0 0,0 3 0 0 0,0 2-1 0 0,-15 2-155 0 0,-2 0 106 0 0,-46 3 20 0 0,-62-1 396 0 0,48-14-302 0 0,21 11-13 0 0,56 8-177 0 0,-1-1 8 0 0,-8 1 6 0 0,-22-5 242 0 0,75 29-13299 0 0,3-27 2892 0 0</inkml:trace>
  <inkml:trace contextRef="#ctx0" brushRef="#br0" timeOffset="107850.715">5796 1477 0 0 0,'0'0'304'0'0,"0"0"196"0"0,0 0 60 0 0,0 0-26 0 0,0 0-67 0 0,2-7-31 0 0,12-28 528 0 0,-1 18 9147 0 0,-13 17-9763 0 0,-8 0 8259 0 0,-29-1-8033 0 0,-163-2 266 0 0,-41 10 230 0 0,192-7-158 0 0,48 0-956 0 0,1 0-41 0 0,0 0-70 0 0,0 0-103 0 0,0 0-187 0 0,0 12-2829 0 0,0 7-1953 0 0,0-6-2151 0 0,0-5-1983 0 0</inkml:trace>
  <inkml:trace contextRef="#ctx0" brushRef="#br0" timeOffset="109083.533">5634 961 432 0 0,'0'0'1824'0'0,"0"0"-507"0"0,0 0-98 0 0,0 0 98 0 0,0 0 197 0 0,0 0 181 0 0,0 0 3 0 0,0 0-114 0 0,0 0-196 0 0,0 0-225 0 0,0 0-203 0 0,0 0-133 0 0,0 0-97 0 0,-13-5-53 0 0,-3 0-415 0 0,-33-14 2668 0 0,53 38-1831 0 0,12 113 1492 0 0,-12 220-843 0 0,25 139-773 0 0,-21-5-242 0 0,11-18-390 0 0,10-181-168 0 0,-24 298 145 0 0,-5-221-256 0 0,-5-17 32 0 0,-12-49-3 0 0,20-151-53 0 0,-1-132 302 0 0,-1-15-683 0 0,-1 0 0 0 0,0 0 0 0 0,0 0 0 0 0,1 0 0 0 0,-1 0 0 0 0,0 0 0 0 0,0 0 0 0 0,1 0 0 0 0,-1 0 0 0 0,0 0 0 0 0,0 0 0 0 0,1 1 0 0 0,-1-1 0 0 0,0 0 1 0 0,0 0-1 0 0,1 0 0 0 0,-1 0 0 0 0,0 0 0 0 0,0 0 0 0 0,0 1 0 0 0,1-1 0 0 0,-1 0 0 0 0,0 0 0 0 0,0 0 0 0 0,0 1 0 0 0,0-1 341 0 0,2-9-6020 0 0,0 4-5770 0 0</inkml:trace>
  <inkml:trace contextRef="#ctx0" brushRef="#br0" timeOffset="109486.954">5910 3918 18460 0 0,'0'0'575'0'0,"0"0"-214"0"0,0 0-186 0 0,0 0 202 0 0,0 0 343 0 0,0 0 239 0 0,0 0 67 0 0,0 0-167 0 0,0 0-273 0 0,0 0-176 0 0,0 0-99 0 0,0 0-22 0 0,0 0 24 0 0,-8 13 14 0 0,-46 91 783 0 0,27-54-707 0 0,-2-1 0 0 0,-2-2 0 0 0,-2-1 0 0 0,-13 12-403 0 0,29-35 97 0 0,-215 270 284 0 0,161-192-822 0 0,65-92-366 0 0,-10 8-2660 0 0,-1-14-7455 0 0,15-3-429 0 0</inkml:trace>
  <inkml:trace contextRef="#ctx0" brushRef="#br0" timeOffset="110355.435">5617 1149 3137 0 0,'0'0'1087'0'0,"0"0"-114"0"0,0 0 82 0 0,0 0 208 0 0,0 0 271 0 0,0 0 205 0 0,0 0 25 0 0,0 0-118 0 0,0 0-237 0 0,0 0-232 0 0,0 0-237 0 0,0 0-155 0 0,0 0-83 0 0,0-9-21 0 0,-4-40 684 0 0,4 48-705 0 0,0 1-42 0 0,0 0-43 0 0,-2 4 2643 0 0,-10 19-3027 0 0,-134 270 1061 0 0,101-201-1006 0 0,-4-2 0 0 0,-49 67-246 0 0,50-83-50 0 0,42-59 66 0 0,6-13-4396 0 0,0-1-4657 0 0,0-1-2366 0 0</inkml:trace>
  <inkml:trace contextRef="#ctx0" brushRef="#br0" timeOffset="111836.275">4971 2261 1728 0 0,'0'0'2077'0'0,"0"0"-562"0"0,0 0-118 0 0,0 0 157 0 0,0 0 240 0 0,0 0 156 0 0,0 0-55 0 0,0 0-214 0 0,0 0-287 0 0,0 0-259 0 0,0 0-210 0 0,0 0-134 0 0,0 0-67 0 0,0-17-57 0 0,0-49-23 0 0,0 49-28 0 0,0 17-38 0 0,0 0-66 0 0,6 8 2995 0 0,2 110-2362 0 0,9 214-298 0 0,-2-6-469 0 0,-2-168-243 0 0,-10-149 579 0 0,-4-40-274 0 0,1 21-564 0 0,-1 2 116 0 0,1 1 0 0 0,0 0 1 0 0,1-1-1 0 0,-1 1 1 0 0,1-1-1 0 0,1 1 1 0 0,0 0-1 0 0,0 0 1 0 0,0 0-1 0 0,1 0 0 0 0,0 0 1 0 0,1-2 7 0 0,124-182-103 0 0,-97 154 83 0 0,2 56-119 0 0,-25-1 178 0 0,-2 1 0 0 0,0-1-1 0 0,-1 1 1 0 0,-1 0-1 0 0,-1 0 1 0 0,0 1-1 0 0,-2-1 1 0 0,0 1-1 0 0,-1-1 1 0 0,-1 0 0 0 0,-2 7-39 0 0,-4 91 298 0 0,7-114-255 0 0,-7 10-3568 0 0,-3-14 1386 0 0,2 1-4190 0 0,2 0-6341 0 0</inkml:trace>
  <inkml:trace contextRef="#ctx0" brushRef="#br0" timeOffset="130537.7">8877 287 3561 0 0,'0'0'1617'0'0,"0"0"-30"0"0,0 0 136 0 0,0 0 199 0 0,0 0 69 0 0,0 0-178 0 0,0 0-337 0 0,0 0-328 0 0,0 0-226 0 0,0 0-125 0 0,0 0-47 0 0,1-5-22 0 0,-1 2-1310 0 0,2-12 3346 0 0,-1 25-128 0 0,-3 48-2308 0 0,-3-2-1 0 0,-2 1 0 0 0,-3-1 0 0 0,-2 0 1 0 0,-13 35-328 0 0,-18 20 142 0 0,30-75-106 0 0,12-36-21 0 0,1 0-3 0 0,0 0 11 0 0,0 0 33 0 0,0 0 20 0 0,89-253 997 0 0,-61 185-968 0 0,-3-2-1 0 0,-2-1 1 0 0,0-19-105 0 0,-14 36 318 0 0,-9 53-268 0 0,0 1-9 0 0,0 0-5 0 0,0 0-21 0 0,0 19-31 0 0,2 8 72 0 0,1 0 0 0 0,1 0 0 0 0,1-1-1 0 0,2 1 1 0 0,1-1 0 0 0,8 19-56 0 0,2 8 40 0 0,41 204 122 0 0,-52-231-111 0 0,1-35 245 0 0,23-111-168 0 0,1 26-141 0 0,4 1-1 0 0,3 2 1 0 0,14-14 13 0 0,-37 73-35 0 0,46-65 57 0 0,-59 94-19 0 0,-3 11 40 0 0,-8 11 2 0 0,1 1 0 0 0,1 0 0 0 0,1 0 0 0 0,0 1 0 0 0,2 0 0 0 0,0 0-1 0 0,2-1 1 0 0,0 1 0 0 0,1 0 0 0 0,1 0 0 0 0,2 0 0 0 0,0 0 0 0 0,0 0-1 0 0,2-1-44 0 0,10 36 29 0 0,2-1 0 0 0,2 0 0 0 0,18 33-29 0 0,-34-79-1173 0 0,-5-13-2349 0 0,1-2-6633 0 0,1 3-2291 0 0</inkml:trace>
  <inkml:trace contextRef="#ctx0" brushRef="#br0" timeOffset="131154.002">9860 497 8330 0 0,'0'0'2012'0'0,"0"0"-190"0"0,0 0 29 0 0,0 0 43 0 0,0 0-130 0 0,0 0-297 0 0,0 0-383 0 0,0 0-265 0 0,0 0-127 0 0,0 0-68 0 0,0 0-2 0 0,0 0-1 0 0,0 0-20 0 0,-4-4-57 0 0,-17-13-62 0 0,-30 16 1424 0 0,42 4-1806 0 0,0 1 0 0 0,0 0 1 0 0,0 1-1 0 0,1-1 0 0 0,0 2 0 0 0,0-1 0 0 0,0 1 0 0 0,1 0 1 0 0,0 1-1 0 0,0 0 0 0 0,0 0 0 0 0,1 0 0 0 0,0 1 0 0 0,0 0 1 0 0,1 0-1 0 0,0 0 0 0 0,1 1 0 0 0,-1 0 0 0 0,1 2-100 0 0,3-10 0 0 0,-1 3 5 0 0,0 1 0 0 0,0-1-1 0 0,0 0 1 0 0,0 1-1 0 0,1-1 1 0 0,-1 1 0 0 0,1-1-1 0 0,1 1 1 0 0,-1 0-1 0 0,0 0 1 0 0,1-1 0 0 0,0 1-1 0 0,0 0 1 0 0,1 0 0 0 0,-1-1-1 0 0,1 1 1 0 0,0 0-1 0 0,0-1 1 0 0,1 1 0 0 0,-1-1-1 0 0,1 1 1 0 0,0-1-1 0 0,0 0 1 0 0,0 0 0 0 0,1 0-1 0 0,2 4-4 0 0,-1-6 18 0 0,0 1-1 0 0,0-1 1 0 0,0 0-1 0 0,1 0 1 0 0,-1 0-1 0 0,0-1 1 0 0,1 1-1 0 0,-1-1 1 0 0,1 0-1 0 0,-1 0 1 0 0,1-1-1 0 0,-1 0 1 0 0,1 1-1 0 0,0-2 1 0 0,-1 1-1 0 0,1 0 1 0 0,0-1-1 0 0,-1 0 1 0 0,1 0-1 0 0,-1 0 1 0 0,1-1-1 0 0,-1 1 1 0 0,0-1-1 0 0,2-1-17 0 0,20-11 54 0 0,-1-2 0 0 0,0-1 0 0 0,-2-1 0 0 0,0 0 0 0 0,0-2-1 0 0,-2-1 1 0 0,-1-1 0 0 0,4-5-54 0 0,53-101 125 0 0,-92 155-110 0 0,11-22-44 0 0,0 1 0 0 0,0 0 0 0 0,0 0 0 0 0,1 0 0 0 0,0 0 0 0 0,0 1 0 0 0,0-1 0 0 0,1 1 0 0 0,0 0 0 0 0,0-1 0 0 0,1 1 0 0 0,0 0 0 0 0,0 0 0 0 0,0 0 0 0 0,1 0 0 0 0,0 0 0 0 0,1 0 0 0 0,0 0 0 0 0,0 0 0 0 0,1 3 29 0 0,43 7-3147 0 0,-13-19-6966 0 0,-24-1-1835 0 0</inkml:trace>
  <inkml:trace contextRef="#ctx0" brushRef="#br0" timeOffset="131503.902">10415 346 16051 0 0,'0'0'1906'0'0,"0"0"-351"0"0,0 0-120 0 0,0 0-96 0 0,0 0-135 0 0,0 0-169 0 0,0 0-212 0 0,0 0-161 0 0,0 0-120 0 0,0 0-86 0 0,-32 17-75 0 0,-99 52-60 0 0,56-15 303 0 0,74-54-619 0 0,0 0-1 0 0,0 1 1 0 0,0-1 0 0 0,-1 0 0 0 0,1 1-1 0 0,0 0 1 0 0,0-1 0 0 0,0 1-1 0 0,0 0 1 0 0,0-1 0 0 0,0 1-1 0 0,0 0 1 0 0,0 0 0 0 0,1 0 0 0 0,-1 0-1 0 0,0 0 1 0 0,0 0 0 0 0,1 0-1 0 0,-1 0 1 0 0,1 0 0 0 0,-1 0-1 0 0,1 0 1 0 0,-1 0 0 0 0,1 1 0 0 0,0-1-1 0 0,-1 0 1 0 0,1 0 0 0 0,0 0-1 0 0,0 1 1 0 0,0-1 0 0 0,0 0-1 0 0,0 0 1 0 0,0 1 0 0 0,0-1 0 0 0,0 0-1 0 0,1 0 1 0 0,-1 0 0 0 0,0 1-1 0 0,1-1 1 0 0,-1 0 0 0 0,1 0-1 0 0,-1 0 1 0 0,1 0 0 0 0,0 0 0 0 0,-1 0-1 0 0,1 0 1 0 0,0 0 0 0 0,0 0-1 0 0,0 0 1 0 0,0 0 0 0 0,0 0-1 0 0,0-1 1 0 0,0 1 0 0 0,0 0 0 0 0,0-1-1 0 0,0 1 1 0 0,0-1 0 0 0,0 1-1 0 0,0-1 1 0 0,0 1 0 0 0,1-1-1 0 0,-1 0 1 0 0,0 0-5 0 0,82 12 19 0 0,-71-11-19 0 0,0-1 1 0 0,-1 1-1 0 0,1 1 1 0 0,-1 0 0 0 0,1 1-1 0 0,-1 0 1 0 0,0 1 0 0 0,0 0-1 0 0,0 0 1 0 0,-1 1-1 0 0,10 7 0 0 0,-18-12 8 0 0,0 2-1 0 0,-1-1 0 0 0,1 0 0 0 0,0 0 1 0 0,-1 0-1 0 0,0 1 0 0 0,1-1 0 0 0,-1 1 0 0 0,0-1 1 0 0,1 1-1 0 0,-1-1 0 0 0,0 1 0 0 0,0 0 1 0 0,0 0-1 0 0,-1-1 0 0 0,1 1 0 0 0,0 0 0 0 0,-1 0 1 0 0,1 0-1 0 0,-1 0 0 0 0,1 0 0 0 0,-1 0 0 0 0,0 0 1 0 0,0 0-1 0 0,0 0 0 0 0,0 0 0 0 0,0 0 1 0 0,-1 0-1 0 0,1 0 0 0 0,-1 0 0 0 0,1 0 0 0 0,-1-1 1 0 0,1 1-1 0 0,-1 0 0 0 0,0 0 0 0 0,0 0 1 0 0,0-1-1 0 0,0 1 0 0 0,0 0 0 0 0,-1-1 0 0 0,1 1 1 0 0,0-1-1 0 0,-1 1 0 0 0,1-1 0 0 0,-1 1-7 0 0,-79 51 426 0 0,79-52-422 0 0,-12 6 38 0 0,0-2-1 0 0,0 0 0 0 0,-1-1 1 0 0,1 0-1 0 0,-1-1 0 0 0,0 0 1 0 0,0-2-1 0 0,0 1 0 0 0,0-2 1 0 0,-4 0-42 0 0,-4-21-1131 0 0,21 5-6152 0 0,2 12-5069 0 0</inkml:trace>
  <inkml:trace contextRef="#ctx0" brushRef="#br0" timeOffset="132590.182">10803 324 1088 0 0,'0'0'1985'0'0,"0"0"-77"0"0,0 0 72 0 0,0 0 68 0 0,0 0-92 0 0,0 0-206 0 0,0 0-234 0 0,0 0-218 0 0,0 0-198 0 0,0 0-143 0 0,0 0-104 0 0,0 0-76 0 0,-15-1-31 0 0,-67-5 638 0 0,75 8-1144 0 0,1 0-1 0 0,0 0 1 0 0,0 1 0 0 0,0 0-1 0 0,0 0 1 0 0,0 1 0 0 0,0-1-1 0 0,1 1 1 0 0,0 1 0 0 0,0-1 0 0 0,0 1-1 0 0,0-1 1 0 0,1 2 0 0 0,0-1-1 0 0,-4 5-239 0 0,-2 3 282 0 0,4-8-190 0 0,1 1 0 0 0,0 1 0 0 0,1-1 0 0 0,-1 1 0 0 0,1-1 0 0 0,1 1 0 0 0,-1 0 1 0 0,1 0-1 0 0,0 1 0 0 0,1-1 0 0 0,0 1 0 0 0,0-1 0 0 0,0 1 0 0 0,1 0 0 0 0,0 1-92 0 0,3-6 26 0 0,0 0 0 0 0,0 0-1 0 0,0 0 1 0 0,0 0 0 0 0,0 0-1 0 0,0-1 1 0 0,1 1 0 0 0,-1-1 0 0 0,1 0-1 0 0,0 1 1 0 0,0-1 0 0 0,0 0-1 0 0,0 0 1 0 0,0-1 0 0 0,0 1-1 0 0,0-1 1 0 0,1 0 0 0 0,-1 1-1 0 0,1-1-25 0 0,17 5 96 0 0,-5-2-47 0 0,0 0 0 0 0,0 1 0 0 0,-1 1 0 0 0,1 0 0 0 0,-2 1 0 0 0,1 1 0 0 0,-1 0 0 0 0,0 1 0 0 0,0 0 0 0 0,2 4-49 0 0,-15-12 21 0 0,0 1 0 0 0,0-1 0 0 0,0 0 1 0 0,0 1-1 0 0,0-1 0 0 0,0 1 0 0 0,0-1 0 0 0,-1 1 0 0 0,1-1 1 0 0,0 1-1 0 0,-1-1 0 0 0,1 1 0 0 0,-1 0 0 0 0,0-1 0 0 0,0 1 1 0 0,1 0-1 0 0,-1-1 0 0 0,0 1 0 0 0,-1 0 0 0 0,1-1 0 0 0,0 1 0 0 0,0 0 1 0 0,-1-1-1 0 0,1 1 0 0 0,-1 0 0 0 0,1-1 0 0 0,-1 1 0 0 0,0-1 1 0 0,1 1-1 0 0,-1-1 0 0 0,0 1 0 0 0,0-1 0 0 0,0 0 0 0 0,0 1 1 0 0,0-1-1 0 0,-1 0 0 0 0,1 0 0 0 0,0 0 0 0 0,-1 0 0 0 0,1 0 1 0 0,0 0-1 0 0,-1 0 0 0 0,1 0 0 0 0,-1-1 0 0 0,1 1 0 0 0,-1-1 1 0 0,0 1-1 0 0,1-1 0 0 0,-1 1 0 0 0,0-1 0 0 0,1 0 0 0 0,-1 0 0 0 0,-1 0-21 0 0,-34 11 26 0 0,0-2-1 0 0,-1-2 1 0 0,0-1-1 0 0,0-2 0 0 0,0-2 1 0 0,0-1-1 0 0,-25-3-25 0 0,13 1-460 0 0,113-1-2136 0 0,-42 0-675 0 0,0-1-3516 0 0,-4-1-5931 0 0</inkml:trace>
  <inkml:trace contextRef="#ctx0" brushRef="#br0" timeOffset="133327.057">11692 505 4665 0 0,'0'0'2272'0'0,"0"0"-116"0"0,0 0 16 0 0,0 0 2 0 0,0 0-196 0 0,0 0-338 0 0,0 0-380 0 0,0 0-314 0 0,0 0-193 0 0,0 0-121 0 0,0 0-78 0 0,0 0-62 0 0,0 0-43 0 0,-8 2-27 0 0,-25 9-13 0 0,30-9-345 0 0,0 0-1 0 0,0 0 0 0 0,1 1 1 0 0,-1-1-1 0 0,1 1 0 0 0,0-1 1 0 0,-1 1-1 0 0,1 0 0 0 0,1 0 1 0 0,-1 0-1 0 0,0 0 0 0 0,1 0 1 0 0,-1 0-1 0 0,1 1 0 0 0,0-1 1 0 0,0 0-1 0 0,0 1 0 0 0,1-1 1 0 0,-1 1-1 0 0,1-1 0 0 0,0 1 1 0 0,0 1-64 0 0,-1-3 25 0 0,-1 9 20 0 0,0 0-1 0 0,0 0 0 0 0,1 0 0 0 0,0 1 1 0 0,1-1-1 0 0,0 0 0 0 0,1 0 1 0 0,1 0-1 0 0,-1 0 0 0 0,2 0 1 0 0,-1 0-1 0 0,1 0 0 0 0,1-1 0 0 0,0 1 1 0 0,1-1-1 0 0,0 0 0 0 0,0-1 1 0 0,4 5-45 0 0,-5-10 55 0 0,0-2 0 0 0,1 1 0 0 0,-1 0 0 0 0,0-1 1 0 0,1 0-1 0 0,0 0 0 0 0,0 0 0 0 0,-1-1 0 0 0,1 0 1 0 0,0 1-1 0 0,0-2 0 0 0,0 1 0 0 0,0-1 0 0 0,0 1 1 0 0,0-1-1 0 0,1-1 0 0 0,-1 1 0 0 0,0-1 0 0 0,0 0 1 0 0,0 0-1 0 0,-1 0 0 0 0,1-1 0 0 0,0 1 0 0 0,0-1 1 0 0,-1-1-1 0 0,1 1 0 0 0,-1-1 0 0 0,0 1 0 0 0,0-1 1 0 0,0 0-1 0 0,0-1 0 0 0,0 1 0 0 0,0-1 0 0 0,-1 1 0 0 0,0-1 1 0 0,0 0-1 0 0,0 0 0 0 0,0-1 0 0 0,-1 1 0 0 0,1-1 1 0 0,-1 1-1 0 0,0-1 0 0 0,-1 0 0 0 0,2-2-55 0 0,1 0 22 0 0,-1 0-1 0 0,1 0 0 0 0,-1 0 1 0 0,0-1-1 0 0,-1 1 0 0 0,0-1 1 0 0,0 1-1 0 0,0-1 1 0 0,-1 0-1 0 0,0 1 0 0 0,-1-1 1 0 0,0 0-1 0 0,0 0 1 0 0,-1 0-1 0 0,0 1 0 0 0,0-1 1 0 0,0 0-1 0 0,-1 1 0 0 0,-1-1 1 0 0,1 1-1 0 0,-1 0 1 0 0,0-1-1 0 0,-1 1 0 0 0,0 1 1 0 0,0-1-1 0 0,0 0 0 0 0,-1 1 1 0 0,0 0-1 0 0,0 0 1 0 0,0 1-1 0 0,-1-1 0 0 0,0 1 1 0 0,0 0-1 0 0,-1 1 0 0 0,-4-3-21 0 0,9 5-117 0 0,-1 0-1 0 0,0 0 0 0 0,0 0 0 0 0,-1 0 0 0 0,1 1 0 0 0,0 0 0 0 0,0 0 0 0 0,-1 0 0 0 0,1 0 1 0 0,-1 0-1 0 0,1 0 0 0 0,-1 1 0 0 0,1 0 0 0 0,-1 0 0 0 0,1 0 0 0 0,-1 0 0 0 0,1 0 1 0 0,-1 1-1 0 0,1-1 0 0 0,-1 1 0 0 0,1 0 0 0 0,-1 0 0 0 0,1 0 0 0 0,0 1 0 0 0,0-1 0 0 0,0 1 1 0 0,0 0-1 0 0,0 0 0 0 0,0 0 0 0 0,0 0 0 0 0,0 0 0 0 0,1 1 0 0 0,-3 2 118 0 0,3-2-531 0 0,-5 10-1552 0 0,4-4-2411 0 0,1 2-7138 0 0</inkml:trace>
  <inkml:trace contextRef="#ctx0" brushRef="#br0" timeOffset="133819.419">11976 718 12587 0 0,'0'0'2544'0'0,"0"0"-498"0"0,0 0-222 0 0,0 0-170 0 0,0 0-266 0 0,0 0-326 0 0,0 0-291 0 0,0 0-167 0 0,0 0-77 0 0,0 0-19 0 0,0 0-48 0 0,0 0-51 0 0,0 0-70 0 0,15-18-59 0 0,95-107 346 0 0,3 18-8 0 0,-109 170-647 0 0,-5-58 31 0 0,0 1 0 0 0,0-1-1 0 0,0 1 1 0 0,0 0 0 0 0,1-1 0 0 0,0 1 0 0 0,0-1 0 0 0,1 1-1 0 0,-1-1 1 0 0,1 1 0 0 0,1-1 0 0 0,-1 1 0 0 0,1-1 0 0 0,0 1-1 0 0,0-1 1 0 0,0 0 0 0 0,1 0 0 0 0,-1 0 0 0 0,1-1-1 0 0,1 1 1 0 0,-1 0 0 0 0,1-1 0 0 0,-1 0 0 0 0,1 0 0 0 0,0 0-1 0 0,1-1 1 0 0,-1 1 0 0 0,1-1 0 0 0,-1 0 0 0 0,3 1-2 0 0,-2-2 84 0 0,0-1 1 0 0,0 1 0 0 0,0-1 0 0 0,0 0-1 0 0,1 0 1 0 0,-1-1 0 0 0,0 1-1 0 0,1-1 1 0 0,-1 0 0 0 0,0-1 0 0 0,1 1-1 0 0,-1-1 1 0 0,0 0 0 0 0,0-1-1 0 0,0 1 1 0 0,1-1 0 0 0,-2 0-1 0 0,1 0 1 0 0,0 0 0 0 0,0-1 0 0 0,-1 0-1 0 0,1 0 1 0 0,-1 0 0 0 0,0 0-1 0 0,0-1 1 0 0,0 0 0 0 0,0 0 0 0 0,1-1-85 0 0,0-2 50 0 0,1 1 1 0 0,-1-1-1 0 0,0 0 1 0 0,-1 0 0 0 0,0 0-1 0 0,0-1 1 0 0,-1 0 0 0 0,0 1-1 0 0,0-1 1 0 0,0 0 0 0 0,-1 0-1 0 0,-1-1 1 0 0,1 1-1 0 0,-1 0 1 0 0,-1-1 0 0 0,1 1-1 0 0,-2-9-50 0 0,-11-5-742 0 0,7 19-3527 0 0,1 2-4141 0 0,3 1-4753 0 0</inkml:trace>
  <inkml:trace contextRef="#ctx0" brushRef="#br0" timeOffset="134922.247">13373 365 3065 0 0,'0'0'2615'0'0,"0"0"-609"0"0,0 0-115 0 0,0 0 93 0 0,0 0-17 0 0,0 0-184 0 0,0 0-252 0 0,0 0-238 0 0,0 0-180 0 0,0 0-118 0 0,0 0-77 0 0,0 0-108 0 0,-6-5-105 0 0,-17-12-103 0 0,21 16-514 0 0,-1 0 1 0 0,1 1-1 0 0,-1-1 0 0 0,1 1 0 0 0,-1-1 0 0 0,0 1 1 0 0,1 0-1 0 0,-1 0 0 0 0,1 0 0 0 0,-1 0 0 0 0,1 1 1 0 0,-1-1-1 0 0,1 1 0 0 0,-1-1 0 0 0,1 1 0 0 0,-1 0 0 0 0,1 0 1 0 0,-1 0-1 0 0,1 0 0 0 0,0 0 0 0 0,0 1 0 0 0,0-1 1 0 0,-1 1-89 0 0,-9 4 338 0 0,-91 52 1276 0 0,102-57-1605 0 0,1-1 0 0 0,-1 1-1 0 0,0-1 1 0 0,1 1 0 0 0,-1 0-1 0 0,1-1 1 0 0,-1 1 0 0 0,1 0 0 0 0,0 0-1 0 0,-1-1 1 0 0,1 1 0 0 0,-1 0-1 0 0,1 0 1 0 0,0 0 0 0 0,0-1-1 0 0,0 1 1 0 0,-1 0 0 0 0,1 0 0 0 0,0 0-1 0 0,0 0 1 0 0,0 0 0 0 0,0-1-1 0 0,0 1 1 0 0,0 0 0 0 0,1 0 0 0 0,-1 0-1 0 0,0 0 1 0 0,0-1 0 0 0,1 1-1 0 0,-1 0 1 0 0,0 0 0 0 0,1 0-1 0 0,-1-1 1 0 0,1 1 0 0 0,-1 0 0 0 0,1-1-1 0 0,-1 1 1 0 0,1 0 0 0 0,-1-1-1 0 0,1 1 1 0 0,0-1 0 0 0,-1 1 0 0 0,1-1-1 0 0,0 1 1 0 0,0-1 0 0 0,0 1-9 0 0,41 25 268 0 0,-36-23-199 0 0,32 15 101 0 0,-29-14-132 0 0,1 0-1 0 0,0 0 1 0 0,-1 1-1 0 0,0 0 1 0 0,0 1-1 0 0,-1 0 1 0 0,1 0-1 0 0,-1 1 1 0 0,-1 0 0 0 0,1 0-1 0 0,-1 1 1 0 0,0 0-1 0 0,-1 1 1 0 0,1 1-38 0 0,-5-8 22 0 0,-1 1 0 0 0,0-1 0 0 0,0 1 0 0 0,0-1 1 0 0,0 1-1 0 0,-1 0 0 0 0,1-1 0 0 0,0 1 0 0 0,-1 0 0 0 0,0-1 0 0 0,0 1 1 0 0,0 0-1 0 0,0 0 0 0 0,0-1 0 0 0,-1 1 0 0 0,1 0 0 0 0,-1 0 1 0 0,1-1-1 0 0,-1 1 0 0 0,0-1 0 0 0,0 1 0 0 0,0-1 0 0 0,-1 1 0 0 0,1-1 1 0 0,-1 0-1 0 0,1 1 0 0 0,-1-1 0 0 0,0 0 0 0 0,0 0 0 0 0,1 0 1 0 0,-2 0-1 0 0,1-1 0 0 0,-2 2-22 0 0,-85 42 305 0 0,71-38-286 0 0,-77 4 33 0 0,94-12-93 0 0,0 0 0 0 0,1 0 0 0 0,-1 0 1 0 0,0 0-1 0 0,0 0 0 0 0,1 0 0 0 0,-1 0 1 0 0,1 0-1 0 0,-1 0 0 0 0,1-1 0 0 0,-1 1 1 0 0,1 0-1 0 0,0 0 0 0 0,0-1 0 0 0,-1 1 1 0 0,1 0-1 0 0,0 0 0 0 0,0-1 0 0 0,0 1 0 0 0,1 0 1 0 0,-1-1-1 0 0,0 1 0 0 0,0 0 0 0 0,1 0 1 0 0,-1 0-1 0 0,0-1 0 0 0,1 1 0 0 0,0 0 1 0 0,-1 0-1 0 0,1 0 0 0 0,-1 0 0 0 0,1 0 1 0 0,0 0-1 0 0,0 0 0 0 0,0 0 0 0 0,0 0 1 0 0,0 0-1 0 0,0 0 0 0 0,0 0 41 0 0,41-30-3862 0 0,-18 15-6288 0 0,-16 9-2088 0 0</inkml:trace>
  <inkml:trace contextRef="#ctx0" brushRef="#br0" timeOffset="135278.014">13629 457 14643 0 0,'0'0'2595'0'0,"0"0"-1020"0"0,0 0-385 0 0,0 0 18 0 0,0 0-13 0 0,0 0-132 0 0,0 0-225 0 0,0 0-229 0 0,0 0-120 0 0,0 0-60 0 0,0 0-64 0 0,0 0-54 0 0,0 0-82 0 0,2 15-61 0 0,14 73 68 0 0,-16-84-189 0 0,0-1 1 0 0,0 1-1 0 0,1-1 0 0 0,0 0 1 0 0,-1 1-1 0 0,1-1 0 0 0,0 0 0 0 0,1 0 1 0 0,-1 0-1 0 0,0 1 0 0 0,1-1 1 0 0,0-1-1 0 0,0 1 0 0 0,0 0 1 0 0,0 0-1 0 0,0-1 0 0 0,0 1 0 0 0,1-1 1 0 0,-1 0-1 0 0,1 1 0 0 0,0-1 1 0 0,0 0-1 0 0,-1-1 0 0 0,1 1 1 0 0,0 0-1 0 0,1-1 0 0 0,-1 0 0 0 0,0 0 1 0 0,0 0-1 0 0,1 0 0 0 0,-1 0 1 0 0,0-1-1 0 0,1 1 0 0 0,-1-1 0 0 0,0 0 1 0 0,1 0-1 0 0,-1 0 0 0 0,1 0 1 0 0,-1-1-1 0 0,0 0 0 0 0,1 0-47 0 0,6-8 90 0 0,0-1 0 0 0,-1-1 0 0 0,0 0-1 0 0,-1 0 1 0 0,0 0 0 0 0,-1-1 0 0 0,0 0 0 0 0,-1-1-1 0 0,-1 0 1 0 0,0 0 0 0 0,0 0 0 0 0,-1-1-90 0 0,9-74-1090 0 0,-13 87 315 0 0,-5 5-7014 0 0,5-1-4003 0 0</inkml:trace>
  <inkml:trace contextRef="#ctx0" brushRef="#br0" timeOffset="135591.4">14023 644 13163 0 0,'0'0'2623'0'0,"0"0"-629"0"0,0 0-222 0 0,0 0-74 0 0,0 0-224 0 0,0 0-290 0 0,0 0-284 0 0,0 0-217 0 0,0 0-128 0 0,0 0-83 0 0,0 0-27 0 0,0 0-51 0 0,2-11-50 0 0,27-95 701 0 0,-24 91-942 0 0,0 0 1 0 0,0 0-1 0 0,2 1 0 0 0,0 0 1 0 0,0 0-1 0 0,1 0 0 0 0,1 1 0 0 0,0 0 1 0 0,11-11-104 0 0,-20 24-41 0 0,1-1 0 0 0,-1 0-1 0 0,0 1 1 0 0,1-1 0 0 0,-1 0 0 0 0,0 1 0 0 0,1-1 0 0 0,-1 1 0 0 0,1-1 0 0 0,-1 1 0 0 0,1-1 0 0 0,-1 1 0 0 0,1-1 0 0 0,-1 1-1 0 0,1-1 1 0 0,0 1 0 0 0,-1 0 0 0 0,1-1 0 0 0,0 1 0 0 0,-1 0 0 0 0,1-1 0 0 0,0 1 0 0 0,-1 0 0 0 0,1 0 0 0 0,0 0 0 0 0,-1 0-1 0 0,1 0 1 0 0,0 0 0 0 0,0 0 0 0 0,-1 0 0 0 0,1 0 0 0 0,0 0 0 0 0,-1 0 0 0 0,1 0 0 0 0,0 0 0 0 0,-1 0 0 0 0,1 1 0 0 0,0-1-1 0 0,-1 0 1 0 0,1 1 0 0 0,0-1 0 0 0,-1 0 0 0 0,1 1 0 0 0,-1-1 0 0 0,1 1 0 0 0,0-1 0 0 0,-1 1 0 0 0,1-1 0 0 0,-1 1 0 0 0,0-1-1 0 0,1 1 1 0 0,-1 0 0 0 0,1-1 0 0 0,-1 1 0 0 0,0 0 0 0 0,0-1 0 0 0,1 1 0 0 0,-1 0 0 0 0,0-1 0 0 0,0 1 0 0 0,0 0 0 0 0,0-1-1 0 0,1 1 1 0 0,-1 0 0 0 0,0 0 0 0 0,-1-1 0 0 0,1 1 41 0 0,2 9-1557 0 0,-1-2-3462 0 0,0 0-7086 0 0</inkml:trace>
  <inkml:trace contextRef="#ctx0" brushRef="#br0" timeOffset="136281.354">14428 228 11242 0 0,'0'0'2181'0'0,"0"0"-499"0"0,0 0-138 0 0,0 0-28 0 0,0 0-79 0 0,0 0-120 0 0,0 0-161 0 0,0 0-150 0 0,0 0-127 0 0,0 0-122 0 0,0 0-105 0 0,0 0-106 0 0,33-14-73 0 0,105-44-54 0 0,-130 55-310 0 0,1 0-1 0 0,0 0 0 0 0,-1-1 1 0 0,1 0-1 0 0,-1 0 1 0 0,0-1-1 0 0,-1 0 1 0 0,1-1-1 0 0,-1 0 1 0 0,0 0-1 0 0,0 0 0 0 0,0-2-108 0 0,4-4 157 0 0,47-69 540 0 0,-82 218-789 0 0,7 1 0 0 0,5 0 0 0 0,7 1 0 0 0,8 78 92 0 0,1 59 15 0 0,-5-268-7 0 0,-1-1 0 0 0,-1 1-1 0 0,0 0 1 0 0,0 0 0 0 0,0-1 0 0 0,-1 0 0 0 0,0 0 0 0 0,0 0 0 0 0,-1 0 0 0 0,0 0 0 0 0,0-1 0 0 0,0 0-1 0 0,-1 0 1 0 0,0-1 0 0 0,0 1 0 0 0,-1-1 0 0 0,0-1 0 0 0,1 1 0 0 0,-1-1 0 0 0,-1 0 0 0 0,1-1-1 0 0,-1 0 1 0 0,1 0 0 0 0,-1 0 0 0 0,0-1 0 0 0,0 0 0 0 0,0-1 0 0 0,0 0 0 0 0,0 0 0 0 0,0 0 0 0 0,-1-1-1 0 0,1-1 1 0 0,0 1 0 0 0,0-1 0 0 0,0-1 0 0 0,0 1 0 0 0,-2-2-8 0 0,3-2 6 0 0,0 0-1 0 0,1 0 1 0 0,0-1 0 0 0,0 0-1 0 0,0 0 1 0 0,1 0 0 0 0,0-1-1 0 0,0 1 1 0 0,0-1 0 0 0,1-1 0 0 0,0 1-1 0 0,1 0 1 0 0,0-1 0 0 0,0 0-1 0 0,0 0 1 0 0,1 0 0 0 0,0 0-1 0 0,1 0 1 0 0,0 0 0 0 0,0 0 0 0 0,0-1-1 0 0,1 1 1 0 0,1 0 0 0 0,-1-1-1 0 0,1 1 1 0 0,1 0 0 0 0,-1 0 0 0 0,2 0-1 0 0,0-2-5 0 0,3-7 7 0 0,2 0-1 0 0,1 1 0 0 0,0-1 1 0 0,1 2-1 0 0,0-1 1 0 0,1 1-1 0 0,1 1 1 0 0,1 0-1 0 0,0 1 0 0 0,0 0 1 0 0,13-8-7 0 0,9-12-17 0 0,162-102-1422 0 0,-169 123-3274 0 0,-16 8-4031 0 0,-9 1-3007 0 0</inkml:trace>
  <inkml:trace contextRef="#ctx0" brushRef="#br0" timeOffset="136661.993">15063 494 7986 0 0,'0'0'2448'0'0,"0"0"-147"0"0,0 0-21 0 0,0 0-147 0 0,0 0-282 0 0,0 0-336 0 0,0 0-263 0 0,0 0-193 0 0,0 0-168 0 0,0 0-147 0 0,0 0-115 0 0,0 0-107 0 0,0 0-70 0 0,-11-1-55 0 0,-35 0-74 0 0,-24 33 680 0 0,66-29-946 0 0,-4 3-34 0 0,1 0-1 0 0,0 0 0 0 0,0 1 1 0 0,0 0-1 0 0,1 0 0 0 0,0 1 1 0 0,0 0-1 0 0,1 0 0 0 0,0 0 1 0 0,0 0-1 0 0,1 1 0 0 0,0 0 1 0 0,0 0-1 0 0,1 0 0 0 0,1 0 1 0 0,-1 1-1 0 0,1-1 0 0 0,1 1 1 0 0,0-1-1 0 0,0 2-22 0 0,1-9-1 0 0,0 0 0 0 0,0 0 0 0 0,0-1 0 0 0,0 1 0 0 0,1 0 0 0 0,-1-1 0 0 0,0 1 0 0 0,1 0 0 0 0,-1-1 0 0 0,1 1 0 0 0,0 0 0 0 0,-1-1 0 0 0,1 1 0 0 0,0-1 0 0 0,0 1 0 0 0,0-1 0 0 0,0 0 0 0 0,0 1-1 0 0,1-1 1 0 0,-1 0 0 0 0,0 0 0 0 0,1 0 0 0 0,-1 0 0 0 0,0 0 0 0 0,1 0 0 0 0,-1 0 0 0 0,1 0 0 0 0,-1-1 0 0 0,1 1 0 0 0,0 0 0 0 0,-1-1 0 0 0,1 1 0 0 0,0-1 0 0 0,-1 0 0 0 0,1 0 0 0 0,0 0 0 0 0,0 1 0 0 0,-1-2 0 0 0,1 1 0 0 0,0 0 0 0 0,0 0 1 0 0,69-25 177 0 0,78-139 201 0 0,-148 161-375 0 0,1 0 0 0 0,0 0 0 0 0,0 1 0 0 0,1-1-1 0 0,-1 1 1 0 0,1 0 0 0 0,-1-1 0 0 0,1 1 0 0 0,-1 0-1 0 0,1 1 1 0 0,0-1 0 0 0,0 0 0 0 0,0 1 0 0 0,0 0-1 0 0,1-1 1 0 0,-1 1 0 0 0,0 1 0 0 0,0-1-1 0 0,1 0 1 0 0,-1 1 0 0 0,0-1 0 0 0,3 1-3 0 0,3 47-19 0 0,-8 41-1214 0 0,9-77-1448 0 0,-4-10-6198 0 0,-2-1-3037 0 0</inkml:trace>
  <inkml:trace contextRef="#ctx0" brushRef="#br0" timeOffset="136924.16">15486 453 15571 0 0,'0'0'2350'0'0,"0"0"-455"0"0,0 0-250 0 0,0 0-189 0 0,0 0-204 0 0,0 0-252 0 0,0 0-246 0 0,0 0-177 0 0,0 0-141 0 0,0 0-90 0 0,0 0-71 0 0,0 0-57 0 0,0 0-42 0 0,-24 11-34 0 0,-77 36-21 0 0,98-46-114 0 0,0 0 0 0 0,0 1 0 0 0,0-1 0 0 0,0 1-1 0 0,0-1 1 0 0,0 1 0 0 0,1 0 0 0 0,-1 0 0 0 0,0 0 0 0 0,1 1 0 0 0,0-1 0 0 0,0 0 0 0 0,-1 1-1 0 0,2 0 1 0 0,-1-1 0 0 0,0 1 0 0 0,0 0 0 0 0,1 0 0 0 0,-1 0 0 0 0,1 0 0 0 0,0 0 0 0 0,0 0-7 0 0,-3 9 20 0 0,2-10-26 0 0,1 1 0 0 0,-1 0 0 0 0,1 0 0 0 0,-1 0 0 0 0,1 1 0 0 0,0-1 0 0 0,0 0 0 0 0,0 0-1 0 0,0 1 1 0 0,1-1 0 0 0,-1 0 0 0 0,1 1 0 0 0,0-1 0 0 0,0 1 0 0 0,0-1 0 0 0,1 0 0 0 0,-1 1 0 0 0,1-1 0 0 0,0 0 0 0 0,-1 1 0 0 0,2-1 0 0 0,-1 0 0 0 0,0 0 0 0 0,1 0-1 0 0,-1 0 1 0 0,1 0 0 0 0,0 0 0 0 0,0 0 0 0 0,0-1 0 0 0,0 1 0 0 0,1-1 0 0 0,-1 1 0 0 0,0-1 0 0 0,1 0 0 0 0,0 0 0 0 0,0 0 0 0 0,0 0 0 0 0,0 0 0 0 0,0-1 0 0 0,0 0-1 0 0,0 1 1 0 0,0-1 0 0 0,0 0 0 0 0,2 0 6 0 0,5 1-193 0 0,-1 0-1 0 0,1 0 1 0 0,0-1-1 0 0,-1-1 1 0 0,1 0-1 0 0,0 0 1 0 0,-1 0-1 0 0,1-2 1 0 0,0 1-1 0 0,-1-1 1 0 0,1 0-1 0 0,0-1 194 0 0,14-10-4313 0 0,-2-4-3481 0 0,-16 10-4096 0 0</inkml:trace>
  <inkml:trace contextRef="#ctx0" brushRef="#br0" timeOffset="137305.649">15608 600 2657 0 0,'0'0'3130'0'0,"0"0"-654"0"0,0 0-126 0 0,0 0-100 0 0,0 0-301 0 0,0 0-279 0 0,0 0-192 0 0,0 0-87 0 0,0 0-38 0 0,0 0-42 0 0,0 0-117 0 0,0 0-159 0 0,32 5-158 0 0,102 11-156 0 0,-72-20 146 0 0,-53-1-666 0 0,-2 4-134 0 0,-1-1 1 0 0,0 0-1 0 0,-1 0 1 0 0,1 0 0 0 0,0-1-1 0 0,-1 0 1 0 0,1 0-1 0 0,-1-1 1 0 0,0 1-1 0 0,0-1 1 0 0,0 0 0 0 0,-1 0-1 0 0,1-1 1 0 0,-1 1-1 0 0,0-1 1 0 0,0 0-1 0 0,0 0 1 0 0,-1 0 0 0 0,0-1-1 0 0,0 1 1 0 0,-1-1-1 0 0,1 0 1 0 0,-1 0-1 0 0,0 0 1 0 0,-1 0 0 0 0,1 0-1 0 0,-1 0 1 0 0,0 0-1 0 0,-1 0 1 0 0,1-4-68 0 0,-4 7-3 0 0,1-1-1 0 0,-1 1 1 0 0,0-1 0 0 0,0 1-1 0 0,0 0 1 0 0,-1 0 0 0 0,1 0-1 0 0,-1 1 1 0 0,1-1 0 0 0,-1 1-1 0 0,0 0 1 0 0,0 0 0 0 0,0 0 0 0 0,0 0-1 0 0,0 1 1 0 0,0 0 0 0 0,-1 0-1 0 0,1 0 1 0 0,0 0 0 0 0,-1 0-1 0 0,1 1 1 0 0,0 0 0 0 0,-1 0-1 0 0,1 0 1 0 0,-1 1 0 0 0,1-1-1 0 0,0 1 1 0 0,-1 0 0 0 0,-1 1 3 0 0,-5 1-18 0 0,0 1 1 0 0,0 1-1 0 0,1-1 0 0 0,-1 2 1 0 0,1-1-1 0 0,1 2 0 0 0,-1-1 1 0 0,1 1-1 0 0,0 0 0 0 0,0 1 1 0 0,1 0-1 0 0,0 1 0 0 0,1 0 1 0 0,-1 0-1 0 0,2 0 0 0 0,-1 1 1 0 0,1 1 17 0 0,4-6-1 0 0,0-1 0 0 0,1 1 0 0 0,0-1 0 0 0,0 1 0 0 0,0 0-1 0 0,0-1 1 0 0,1 1 0 0 0,0 0 0 0 0,0 0 0 0 0,0-1 0 0 0,0 1 0 0 0,1 0 0 0 0,0-1 0 0 0,0 1 0 0 0,0 0 0 0 0,1-1 0 0 0,-1 1 0 0 0,1-1 0 0 0,0 0 0 0 0,0 1 0 0 0,1-1 0 0 0,-1 0 0 0 0,1 0 0 0 0,0-1-1 0 0,0 1 1 0 0,0 0 0 0 0,1-1 0 0 0,-1 0 0 0 0,1 0 0 0 0,0 0 0 0 0,0 0 0 0 0,0-1 0 0 0,1 2 1 0 0,16 8-12 0 0,1 0 1 0 0,0-2-1 0 0,1 0 1 0 0,0-2-1 0 0,0 0 0 0 0,1-2 1 0 0,-1 0-1 0 0,1-2 0 0 0,1 0 1 0 0,-1-2-1 0 0,11 0 12 0 0,-25-2-519 0 0,48-2-303 0 0,-39-1-2919 0 0,-1-2-4152 0 0,-8 4-5045 0 0</inkml:trace>
  <inkml:trace contextRef="#ctx0" brushRef="#br0" timeOffset="141573.949">16799 188 3313 0 0,'0'0'3182'0'0,"0"0"-820"0"0,0 0-346 0 0,0 0 20 0 0,0 0 0 0 0,0 0-163 0 0,0 0-312 0 0,0 0-330 0 0,0 0-257 0 0,0 0-172 0 0,0 0-107 0 0,7 4 3008 0 0,-1 30-3198 0 0,0 0 0 0 0,-3 1 0 0 0,-1 0 0 0 0,-1 0 0 0 0,-2 0 0 0 0,-3 18-505 0 0,-31 223 328 0 0,35-203-274 0 0,0-72-76 0 0,0-1-6 0 0,0 0-14 0 0,0 0-8 0 0,0 0-34 0 0,0 0-25 0 0,0 0-21 0 0,0 0-48 0 0,0 0-40 0 0,0 0-47 0 0,-4-18-1959 0 0,-3-26-3272 0 0,5 25-1380 0 0,2 11-4262 0 0</inkml:trace>
  <inkml:trace contextRef="#ctx0" brushRef="#br0" timeOffset="141830.501">16556 486 10370 0 0,'0'0'2349'0'0,"0"0"-660"0"0,0 0-303 0 0,0 0-84 0 0,0 0-79 0 0,0 0-123 0 0,0 0-145 0 0,0 0-124 0 0,0 0-59 0 0,0 0-39 0 0,0 0-70 0 0,0 0-56 0 0,0 0-63 0 0,25 3-97 0 0,80 6-106 0 0,-84-6-306 0 0,0-2 0 0 0,0 0 0 0 0,-1-1 0 0 0,1-2 0 0 0,0 0 0 0 0,0-1 0 0 0,-1-1 0 0 0,20-6-35 0 0,22-9-1681 0 0,-23 5-5899 0 0,-33 11-661 0 0</inkml:trace>
  <inkml:trace contextRef="#ctx0" brushRef="#br0" timeOffset="142244.465">17154 155 13795 0 0,'0'0'1844'0'0,"0"0"-426"0"0,0 0-220 0 0,0 0-100 0 0,0 0-107 0 0,0 0-130 0 0,0 0-165 0 0,0 0-112 0 0,0 0-84 0 0,0 0-33 0 0,0 0-15 0 0,-7 31-23 0 0,-21 99-13 0 0,21-15 663 0 0,7-93-935 0 0,1 0 1 0 0,2 1-1 0 0,0-1 0 0 0,1-1 1 0 0,2 1-1 0 0,0-1 0 0 0,1 1 1 0 0,1-2-1 0 0,1 1 0 0 0,8 13-144 0 0,-16-32 11 0 0,0 0 0 0 0,0 1-1 0 0,0-1 1 0 0,1 0 0 0 0,-1 1 0 0 0,1-1-1 0 0,-1 0 1 0 0,1 0 0 0 0,0 0-1 0 0,0-1 1 0 0,0 1 0 0 0,0 0 0 0 0,0-1-1 0 0,0 1 1 0 0,0-1 0 0 0,0 0 0 0 0,1 1-1 0 0,-1-1 1 0 0,0 0 0 0 0,1 0 0 0 0,-1-1-1 0 0,1 1 1 0 0,-1-1 0 0 0,1 1-1 0 0,-1-1 1 0 0,1 0 0 0 0,0 1 0 0 0,-1-2-1 0 0,1 1 1 0 0,-1 0 0 0 0,1 0 0 0 0,0-1-1 0 0,-1 1 1 0 0,1-1 0 0 0,-1 0 0 0 0,0 0-1 0 0,1 0 1 0 0,-1 0 0 0 0,0 0-1 0 0,1 0 1 0 0,-1-1 0 0 0,2-1-11 0 0,126-125 363 0 0,-129 128-363 0 0,-1-1 0 0 0,0 1 1 0 0,1-1-1 0 0,-1 1 0 0 0,1-1 1 0 0,0 1-1 0 0,-1-1 0 0 0,1 1 1 0 0,-1-1-1 0 0,1 1 0 0 0,0 0 1 0 0,-1-1-1 0 0,1 1 0 0 0,0 0 1 0 0,-1 0-1 0 0,1-1 0 0 0,0 1 1 0 0,0 0-1 0 0,-1 0 0 0 0,1 0 1 0 0,0 0-1 0 0,0 0 0 0 0,-1 0 0 0 0,1 0 1 0 0,0 0-1 0 0,0 0 0 0 0,-1 0 1 0 0,1 1-1 0 0,0-1 0 0 0,-1 0 1 0 0,1 0-1 0 0,0 1 0 0 0,-1-1 1 0 0,1 0-1 0 0,0 1 0 0 0,-1-1 1 0 0,1 1-1 0 0,-1-1 0 0 0,1 1 1 0 0,-1-1-1 0 0,1 1 0 0 0,-1-1 1 0 0,1 1-1 0 0,-1 0 0 0 0,1-1 1 0 0,-1 1-1 0 0,0 0 0 0 0,1-1 1 0 0,-1 1-1 0 0,0 0 0 0 0,0-1 1 0 0,1 1-1 0 0,-1 0 0 0 0,0-1 1 0 0,0 2-1 0 0,6 44 101 0 0,-6-39-72 0 0,19 88 99 0 0,7-92-1852 0 0,-10-17-7691 0 0,-12 11-2342 0 0</inkml:trace>
  <inkml:trace contextRef="#ctx0" brushRef="#br0" timeOffset="143049.448">17852 482 6825 0 0,'0'0'4379'0'0,"0"0"-1925"0"0,0 0-618 0 0,0 0-1 0 0,0 0-160 0 0,0 0-247 0 0,0 0-293 0 0,0 0-253 0 0,0 0-139 0 0,0 0-82 0 0,0 0-54 0 0,0 0-51 0 0,0 0-36 0 0,-18 7-37 0 0,-54 18-52 0 0,5 16 570 0 0,54-29-842 0 0,8-8-140 0 0,0 1 0 0 0,-1-1 0 0 0,1 1 0 0 0,1 0 0 0 0,-1 0-1 0 0,1 1 1 0 0,0-1 0 0 0,0 1 0 0 0,1 0 0 0 0,-1 0 0 0 0,1 0 0 0 0,1 0 0 0 0,-1 1 0 0 0,1-1 0 0 0,0 1 0 0 0,1 0 0 0 0,-1-1 0 0 0,1 1-1 0 0,1 0 1 0 0,-1 0 0 0 0,1 6-19 0 0,3-10 3 0 0,-1-1 0 0 0,0 0 0 0 0,0 0 0 0 0,1 0 0 0 0,-1 0 0 0 0,1 0-1 0 0,0 0 1 0 0,0-1 0 0 0,-1 1 0 0 0,1-1 0 0 0,0 0 0 0 0,0 0 0 0 0,0 0-1 0 0,1 0 1 0 0,-1-1 0 0 0,0 1 0 0 0,0-1 0 0 0,0 0 0 0 0,0 1 0 0 0,1-1-1 0 0,-1-1 1 0 0,0 1 0 0 0,0-1 0 0 0,0 1 0 0 0,0-1 0 0 0,0 0 0 0 0,3-1-3 0 0,11-3 42 0 0,1-2 0 0 0,-2 0 0 0 0,1 0 1 0 0,-1-2-1 0 0,0 0 0 0 0,0-1 0 0 0,-1 0 1 0 0,-1-1-1 0 0,10-10-42 0 0,-8 9 29 0 0,72-60 35 0 0,-87 76-67 0 0,1-1-1 0 0,-1 0 1 0 0,0 1-1 0 0,0-1 1 0 0,0 0 0 0 0,-1 1-1 0 0,1-1 1 0 0,-1 1-1 0 0,1-1 1 0 0,-1 1 0 0 0,0-1-1 0 0,-1 1 1 0 0,1-1-1 0 0,-1 1 1 0 0,1-1 0 0 0,-1 1-1 0 0,0-1 1 0 0,-1 3 3 0 0,0-3-1 0 0,1 1 1 0 0,1-1 0 0 0,-1 1 0 0 0,0-1-1 0 0,1 0 1 0 0,-1 1 0 0 0,1 0-1 0 0,0-1 1 0 0,0 1 0 0 0,1-1-1 0 0,-1 1 1 0 0,1-1 0 0 0,0 1 0 0 0,0-1-1 0 0,0 0 1 0 0,0 1 0 0 0,0-1-1 0 0,1 0 1 0 0,-1 0 0 0 0,1 0-1 0 0,0 0 1 0 0,0 0 0 0 0,0 0-1 0 0,1 0 1 0 0,-1-1 0 0 0,0 1 0 0 0,1-1-1 0 0,0 0 1 0 0,0 0 0 0 0,-1 0-1 0 0,1 0 1 0 0,1 0 0 0 0,-1 0-1 0 0,0-1 1 0 0,0 1 0 0 0,0-1 0 0 0,1 0-1 0 0,-1 0 1 0 0,1-1 0 0 0,-1 1-1 0 0,1 0 1 0 0,-1-1 0 0 0,1 0-1 0 0,2 0 1 0 0,9-3 38 0 0,0 0 0 0 0,0-1 0 0 0,-1 0 0 0 0,0-2 0 0 0,0 1-1 0 0,0-2 1 0 0,-1 0 0 0 0,0 0 0 0 0,0-1 0 0 0,-1-1 0 0 0,0 0 0 0 0,0-1-1 0 0,-1 0 1 0 0,0 0 0 0 0,-1-2 0 0 0,-1 1 0 0 0,1-1 0 0 0,-2 0-1 0 0,0-1 1 0 0,0 0 0 0 0,-1-1 0 0 0,-1 1 0 0 0,0-1 0 0 0,0-3-38 0 0,21-41 48 0 0,-3-2 1 0 0,-2-1 0 0 0,-3 0-1 0 0,-2-6-48 0 0,-12-22 130 0 0,-6 87-129 0 0,0 1 1 0 0,1 0 0 0 0,-1 0 0 0 0,0 0-1 0 0,0-1 1 0 0,0 1 0 0 0,0 0-1 0 0,0 0 1 0 0,0 0 0 0 0,0 0 0 0 0,0 0-1 0 0,-1 1 1 0 0,1-1 0 0 0,0 0 0 0 0,0 1-1 0 0,-1-1 1 0 0,1 0 0 0 0,-1 1-1 0 0,1 0 1 0 0,0-1 0 0 0,-1 1 0 0 0,1 0-1 0 0,-1-1 1 0 0,1 1 0 0 0,-1 0-1 0 0,1 0 1 0 0,-1 0 0 0 0,1 1 0 0 0,0-1-1 0 0,-1 0 1 0 0,1 0 0 0 0,-1 1 0 0 0,1-1-1 0 0,0 1 1 0 0,-1-1 0 0 0,1 1-1 0 0,0 0 1 0 0,-1 0 0 0 0,1-1 0 0 0,0 1-1 0 0,0 0 1 0 0,0 0 0 0 0,0 0-1 0 0,0 0 1 0 0,0 0 0 0 0,0 0 0 0 0,0 1-1 0 0,0-1-1 0 0,-11 15 4 0 0,1 1 0 0 0,1 0 0 0 0,1 1 0 0 0,0 0 0 0 0,1 1-1 0 0,1-1 1 0 0,1 1 0 0 0,1 1 0 0 0,0-1 0 0 0,2 1 0 0 0,0 0-1 0 0,1 0 1 0 0,1 0 0 0 0,1 0 0 0 0,1 0 0 0 0,1 9-4 0 0,1-10-6 0 0,0-1 1 0 0,1 0-1 0 0,1 0 1 0 0,0 0-1 0 0,2-1 1 0 0,0 0-1 0 0,1 0 1 0 0,9 15 5 0 0,17 41 21 0 0,-19-44-69 0 0,-81-110-7009 0 0,60 72 6032 0 0,-14-17-5891 0 0,15 14-4394 0 0</inkml:trace>
  <inkml:trace contextRef="#ctx0" brushRef="#br0" timeOffset="143273.108">18058 354 8210 0 0,'0'0'4617'0'0,"0"0"-1806"0"0,0 0-1052 0 0,0 0-461 0 0,0 0-222 0 0,0 0-25 0 0,0 0 58 0 0,0 0-35 0 0,0 0-109 0 0,0 0-182 0 0,0 0-172 0 0,0 0-143 0 0,32-3-90 0 0,103-10-76 0 0,-79 7-309 0 0,128-10 877 0 0,-68 13-4783 0 0,-99 4-3256 0 0,-7 2-5459 0 0</inkml:trace>
  <inkml:trace contextRef="#ctx0" brushRef="#br0" timeOffset="164946.724">18861 490 0 0 0,'0'0'1356'0'0,"0"0"-98"0"0,0 0-103 0 0,0 0-55 0 0,0 0-13 0 0,0 0 51 0 0,0 0 71 0 0,0 0 81 0 0,0 0 70 0 0,0 0 2100 0 0,0 2 10346 0 0,1-2-12714 0 0,-1 2-3532 0 0,-1 93 4474 0 0,-11 27-1705 0 0,12-107-1288 0 0,0-29-885 0 0,0-11-3174 0 0,0 8-5461 0 0,0 10-455 0 0</inkml:trace>
  <inkml:trace contextRef="#ctx0" brushRef="#br0" timeOffset="165216.107">18932 236 13811 0 0,'0'0'2279'0'0,"0"0"-605"0"0,0 0-235 0 0,0 0-22 0 0,0 0-118 0 0,0 0-189 0 0,0 0-255 0 0,0 0-210 0 0,0 0-161 0 0,0 0-93 0 0,0 0-31 0 0,0 0-44 0 0,0 0-34 0 0,-12 2-33 0 0,-36 6-52 0 0,21 18 298 0 0,26-24-478 0 0,1-2-61 0 0,0 1 0 0 0,-1-1 0 0 0,1 1 0 0 0,0-1 0 0 0,0 1 0 0 0,0-1 0 0 0,-1 1 0 0 0,1-1-1 0 0,0 1 1 0 0,0-1 0 0 0,0 1 0 0 0,0-1 0 0 0,0 1 0 0 0,0-1 0 0 0,0 1 0 0 0,0-1 0 0 0,0 1-1 0 0,0-1 1 0 0,0 1 0 0 0,0-1 0 0 0,0 1 0 0 0,1-1 0 0 0,-1 1 0 0 0,0-1 0 0 0,0 1 0 0 0,0-1-1 0 0,1 1 1 0 0,-1-1 0 0 0,0 1 0 0 0,1-1 0 0 0,-1 1 0 0 0,0-1 0 0 0,1 0 0 0 0,-1 1 0 0 0,1-1-1 0 0,-1 0 1 0 0,1 1 0 0 0,-1-1 0 0 0,0 0 0 0 0,1 0 0 0 0,-1 1 0 0 0,1-1 0 0 0,-1 0 0 0 0,1 0-1 0 0,-1 0 1 0 0,1 0 0 0 0,0 0 0 0 0,-1 0 0 0 0,1 0 0 0 0,-1 0 0 0 0,1 0 0 0 0,-1 0 0 0 0,1 0-1 0 0,-1 0 1 0 0,1 0 0 0 0,-1 0 0 0 0,1 0 0 0 0,-1 0 0 0 0,1-1 0 0 0,-1 1 0 0 0,1 0 0 0 0,-1 0-1 0 0,1-1 46 0 0,17-6-9066 0 0,-17 6 6629 0 0,2-2-8981 0 0</inkml:trace>
  <inkml:trace contextRef="#ctx0" brushRef="#br0" timeOffset="166083.672">19126 457 6137 0 0,'0'0'1821'0'0,"0"0"-118"0"0,0 0 74 0 0,0 0-3 0 0,0 0-236 0 0,0 0-309 0 0,0 0-286 0 0,0 0-235 0 0,0 0-133 0 0,0 0-56 0 0,0 0-36 0 0,0 0 6 0 0,0 0 21 0 0,11-3 2 0 0,33-10-23 0 0,-33 10 9 0 0,-11 3 19 0 0,0 0 21 0 0,0 0 31 0 0,0 0-48 0 0,0 0-62 0 0,0 0-53 0 0,0 0-52 0 0,0 0-15 0 0,0 0-22 0 0,0 0-8 0 0,0 0-16 0 0,0 0 4 0 0,0 0 11 0 0,0 0 3 0 0,0 0 13 0 0,0 0-20 0 0,0 0-12 0 0,-4 0-232 0 0,1-1-1 0 0,-1 1 0 0 0,0 0 0 0 0,1 0 0 0 0,-1 0 0 0 0,0 0 1 0 0,1 0-1 0 0,-1 1 0 0 0,1 0 0 0 0,-1 0 0 0 0,1 0 0 0 0,-1 0 1 0 0,1 0-1 0 0,-1 1 0 0 0,1 0 0 0 0,0-1 0 0 0,0 1 0 0 0,0 0 1 0 0,0 1-1 0 0,0-1 0 0 0,0 0 0 0 0,1 1 0 0 0,-1 0 1 0 0,1-1-1 0 0,0 1 0 0 0,-1 0 0 0 0,0 3-59 0 0,-3 38 96 0 0,46-22 156 0 0,65 11 132 0 0,-102-33-371 0 0,-1 2-1 0 0,1-1 1 0 0,-1 0-1 0 0,0 0 1 0 0,1 1-1 0 0,-1-1 1 0 0,0 1 0 0 0,0 0-1 0 0,0-1 1 0 0,0 1-1 0 0,0 0 1 0 0,0 0-1 0 0,0 1 1 0 0,-1-1-1 0 0,1 0 1 0 0,-1 0 0 0 0,0 1-1 0 0,1-1 1 0 0,-1 1-1 0 0,0-1 1 0 0,-1 1-1 0 0,1 0 1 0 0,0-1-1 0 0,-1 1 1 0 0,1 0 0 0 0,-1-1-1 0 0,0 1 1 0 0,0 0-1 0 0,0 0 1 0 0,0-1-1 0 0,-1 1 1 0 0,1 0-1 0 0,-1-1 1 0 0,0 2-13 0 0,-41 44 464 0 0,36-43-429 0 0,-2-1-1 0 0,1 0 0 0 0,0 0 1 0 0,-1-1-1 0 0,1 0 1 0 0,-1 0-1 0 0,0-1 1 0 0,0 0-1 0 0,0-1 1 0 0,0 1-1 0 0,-1-2 1 0 0,1 1-1 0 0,0-1 1 0 0,-5 0-35 0 0,12-1-17 0 0,0 1 1 0 0,0 0 0 0 0,-1 0-1 0 0,1 0 1 0 0,0-1-1 0 0,0 1 1 0 0,0 0-1 0 0,0-1 1 0 0,0 1 0 0 0,0-1-1 0 0,0 0 1 0 0,0 1-1 0 0,0-1 1 0 0,0 0 0 0 0,0 1-1 0 0,1-1 1 0 0,-1 0-1 0 0,0 0 1 0 0,0 0-1 0 0,1 0 1 0 0,-1 0 0 0 0,0 0-1 0 0,1 0 1 0 0,-1 0-1 0 0,1 0 1 0 0,0 0 0 0 0,-1 0-1 0 0,1 0 1 0 0,0 0-1 0 0,-1 0 1 0 0,1 0-1 0 0,0-1 17 0 0,2-11-3087 0 0,8 3-3693 0 0,-6 6-5740 0 0</inkml:trace>
  <inkml:trace contextRef="#ctx0" brushRef="#br0" timeOffset="167584.372">19706 181 2641 0 0,'0'0'1288'0'0,"0"0"-107"0"0,0 0 118 0 0,0 0 322 0 0,0 0 231 0 0,0 0-9 0 0,0 0-138 0 0,0 0-237 0 0,0 0-209 0 0,0 0-176 0 0,0 0-122 0 0,0 0-71 0 0,0 0-50 0 0,-5 0-20 0 0,-16 0 738 0 0,21 0-834 0 0,0 0-35 0 0,0 0-58 0 0,0 0-68 0 0,0 0-59 0 0,0 0-52 0 0,0 0-38 0 0,0 0-37 0 0,0 0-13 0 0,0 0-46 0 0,24-1 1230 0 0,64-29-540 0 0,32-47-508 0 0,-101 62-433 0 0,-32 28 261 0 0,2 7-314 0 0,1 1 0 0 0,1 0 0 0 0,1 0 0 0 0,1 1 0 0 0,0 0-1 0 0,2 0 1 0 0,1 0 0 0 0,0 1 0 0 0,2-1 0 0 0,0 15-14 0 0,-1-11 24 0 0,-2 389 88 0 0,5-402-113 0 0,-2 0 0 0 0,1-1 0 0 0,-2 0 1 0 0,0 1-1 0 0,0-1 0 0 0,-1 0 0 0 0,0 0 0 0 0,-1-1 1 0 0,-1 1-1 0 0,0-1 0 0 0,0-1 0 0 0,-1 1 1 0 0,-1-1-1 0 0,1 0 0 0 0,-2 0 0 0 0,1-1 1 0 0,-1 0-1 0 0,-1-1 0 0 0,-8 6 1 0 0,16-12-17 0 0,1-1 1 0 0,-1 0-1 0 0,0 0 0 0 0,0 0 1 0 0,0 0-1 0 0,0 0 0 0 0,0-1 1 0 0,0 1-1 0 0,-1-1 0 0 0,1 1 1 0 0,0-1-1 0 0,0 0 0 0 0,0 1 1 0 0,0-1-1 0 0,-1 0 0 0 0,1-1 1 0 0,0 1-1 0 0,0 0 0 0 0,0-1 1 0 0,0 1-1 0 0,0-1 0 0 0,0 1 1 0 0,0-1-1 0 0,0 0 0 0 0,0 0 1 0 0,0 0-1 0 0,0 0 0 0 0,0-1 1 0 0,0 1-1 0 0,1 0 0 0 0,-1-1 1 0 0,0 1-1 0 0,1-1 0 0 0,-1 1 1 0 0,1-1-1 0 0,0 0 0 0 0,0 0 1 0 0,-1 0-1 0 0,1 1 0 0 0,0-1 1 0 0,1 0-1 0 0,-1 0 0 0 0,0 0 1 0 0,1-1-1 0 0,-1 1 0 0 0,0-2 17 0 0,-9-151-1840 0 0,10 138 1584 0 0,4-16-484 0 0,0 1 1 0 0,3 0-1 0 0,0 0 1 0 0,2 1-1 0 0,2 0 1 0 0,8-16 739 0 0,-15 34-129 0 0,19-1 2430 0 0,120 3 1076 0 0,-21-29-2366 0 0,-60 17-691 0 0,-54 38-606 0 0,-18 3-1233 0 0,8-15-3044 0 0,1-2-4292 0 0,1-1 8819 0 0,0 0-11972 0 0</inkml:trace>
  <inkml:trace contextRef="#ctx0" brushRef="#br0" timeOffset="168166.797">20195 549 15315 0 0,'0'0'1803'0'0,"0"0"-330"0"0,0 0-48 0 0,0 0-44 0 0,0 0-207 0 0,0 0-252 0 0,0 0-263 0 0,0 0-182 0 0,0 0-105 0 0,0 0-65 0 0,0 0-31 0 0,0 0-56 0 0,-6 26-21 0 0,-18 82-18 0 0,14-47 234 0 0,9-29 779 0 0,0-37 631 0 0,1-5-1698 0 0,-3-9-48 0 0,2-1 0 0 0,0 1 0 0 0,2 0 1 0 0,0-1-1 0 0,1 1 0 0 0,1 0 0 0 0,0 0 0 0 0,2 0 0 0 0,0 0 1 0 0,1 1-1 0 0,1 0 0 0 0,1 0 0 0 0,0 0 0 0 0,5-4-79 0 0,-11 17 5 0 0,1-1-1 0 0,0 1 0 0 0,0 0 1 0 0,1 0-1 0 0,0 0 0 0 0,-1 1 1 0 0,2-1-1 0 0,-1 1 1 0 0,0 0-1 0 0,1 0 0 0 0,0 0 1 0 0,0 1-1 0 0,0 0 0 0 0,0 0 1 0 0,1 0-1 0 0,-1 0 0 0 0,1 1 1 0 0,-1 0-1 0 0,1 0 1 0 0,0 1-1 0 0,0 0 0 0 0,3-1-4 0 0,-7 3-3 0 0,0 0 0 0 0,0 0 0 0 0,0 0 0 0 0,0 0 0 0 0,0 0 0 0 0,0 0 0 0 0,-1 1 0 0 0,1-1 0 0 0,0 1 0 0 0,-1-1 0 0 0,0 1 0 0 0,1 0 0 0 0,-1 0 0 0 0,0-1 0 0 0,1 1 0 0 0,-1 0 0 0 0,0 0 0 0 0,-1 0 0 0 0,1 0 0 0 0,0 0 0 0 0,0 0 0 0 0,-1 0 0 0 0,1 1 0 0 0,-1-1 0 0 0,0 0 0 0 0,0 0 0 0 0,0 0 0 0 0,0 2 3 0 0,13 34 52 0 0,29 21-177 0 0,-38-47-1306 0 0,-6-11-3243 0 0,0 0-4262 0 0,2-1-2990 0 0</inkml:trace>
  <inkml:trace contextRef="#ctx0" brushRef="#br0" timeOffset="168414.695">20558 589 16291 0 0,'0'0'1826'0'0,"0"0"-264"0"0,0 0-142 0 0,0 0-160 0 0,0 0-253 0 0,0 0-276 0 0,0 0-253 0 0,0 0-178 0 0,0 0-84 0 0,0 0-62 0 0,0 0-50 0 0,0 0-42 0 0,0 0-30 0 0,10 23-56 0 0,29 69-71 0 0,-28-58-282 0 0,-12-32-3720 0 0,1 2-4176 0 0,0-4-3304 0 0</inkml:trace>
  <inkml:trace contextRef="#ctx0" brushRef="#br0" timeOffset="168575.283">20565 335 19380 0 0,'0'0'1921'0'0,"0"0"-737"0"0,0 0-224 0 0,0 0-176 0 0,0 0-240 0 0,0 0-216 0 0,0 0-264 0 0,0 0-184 0 0,0 0-104 0 0,0 0-128 0 0,0 0-184 0 0,0 0-416 0 0,0 0-824 0 0,0 0-2545 0 0,22 0-8562 0 0</inkml:trace>
  <inkml:trace contextRef="#ctx0" brushRef="#br0" timeOffset="168868.535">20932 457 17380 0 0,'0'0'2471'0'0,"0"0"-856"0"0,0 0-413 0 0,0 0-120 0 0,0 0-157 0 0,0 0-160 0 0,0 0-134 0 0,0 0-120 0 0,0 0-73 0 0,0 0-85 0 0,0 0-68 0 0,0 0-66 0 0,0 0-54 0 0,-24 11-33 0 0,-71 38-36 0 0,60-20 44 0 0,33-26-126 0 0,0 1-1 0 0,1-1 1 0 0,-1 1-1 0 0,0 0 1 0 0,1-1 0 0 0,0 1-1 0 0,0 0 1 0 0,0 0-1 0 0,0 0 1 0 0,1 0-1 0 0,0 0 1 0 0,-1 0 0 0 0,1 0-1 0 0,1 0 1 0 0,-1 0-1 0 0,1 0 1 0 0,-1 0-1 0 0,1 0 1 0 0,0 0 0 0 0,0-1-1 0 0,1 1 1 0 0,-1 0-1 0 0,1-1 1 0 0,0 1-1 0 0,0-1 1 0 0,0 1 0 0 0,1-1-1 0 0,-1 0 1 0 0,1 0-1 0 0,-1 0 1 0 0,1 0-1 0 0,0 0 1 0 0,0-1 0 0 0,1 1-1 0 0,-1-1 1 0 0,0 0-1 0 0,1 0 1 0 0,-1 0 0 0 0,1 0-14 0 0,5 1 48 0 0,0 0 0 0 0,1-1 0 0 0,-1 0 0 0 0,0-1 0 0 0,1 1 0 0 0,-1-2 0 0 0,1 1 0 0 0,-1-1 0 0 0,1-1 0 0 0,-1 0 0 0 0,1 0-48 0 0,23-19-558 0 0,-20 7-4140 0 0,-6 6-846 0 0,-3 3-3978 0 0</inkml:trace>
  <inkml:trace contextRef="#ctx0" brushRef="#br0" timeOffset="169265.285">21337 85 13835 0 0,'0'0'4628'0'0,"0"0"-2388"0"0,0 0-841 0 0,0 0-153 0 0,0 0-186 0 0,0 0-209 0 0,0 0-164 0 0,0 0-118 0 0,0 0-74 0 0,0 0-62 0 0,0 0-35 0 0,0 0-65 0 0,-12 21-46 0 0,-32 70-25 0 0,39-81-179 0 0,1 1 0 0 0,0-1 0 0 0,1 1 0 0 0,0 0 0 0 0,0 1-1 0 0,1-1 1 0 0,1 0 0 0 0,0 1 0 0 0,1-1 0 0 0,0 0 0 0 0,1 9-83 0 0,0 14 143 0 0,16 243 195 0 0,-32-216-356 0 0,10-90-3692 0 0,5-4-952 0 0,0 22-4 0 0,0 0-4016 0 0,0 4 304 0 0</inkml:trace>
  <inkml:trace contextRef="#ctx0" brushRef="#br0" timeOffset="169531.335">21141 435 10434 0 0,'0'0'3384'0'0,"0"0"-697"0"0,0 0-527 0 0,0 0-298 0 0,0 0-279 0 0,0 0-307 0 0,0 0-251 0 0,0 0-181 0 0,0 0-165 0 0,0 0-109 0 0,0 0-76 0 0,0 0-59 0 0,0 0-61 0 0,-2 3-12 0 0,-6 13-33 0 0,44 5 937 0 0,92-18-430 0 0,48-28-801 0 0,-103 21-2876 0 0,-72 8-1714 0 0,-1-3-2746 0 0,0 2-5300 0 0</inkml:trace>
  <inkml:trace contextRef="#ctx0" brushRef="#br0" timeOffset="169767.865">21710 512 24245 0 0,'0'0'1012'0'0,"0"0"-265"0"0,0 0-40 0 0,0 0-7 0 0,0 0-94 0 0,0 0-137 0 0,0 0-176 0 0,0 0-140 0 0,0 0-53 0 0,0 0-64 0 0,0 0-28 0 0,0 0-24 0 0,0 0-67 0 0,0 20-129 0 0,0 46-22 0 0,0-16-4092 0 0,0-50-836 0 0,0 0-6888 0 0</inkml:trace>
  <inkml:trace contextRef="#ctx0" brushRef="#br0" timeOffset="170015.34">21664 332 20388 0 0,'0'0'1881'0'0,"0"0"-681"0"0,0 0-128 0 0,0 0-184 0 0,0 0-271 0 0,0 0-249 0 0,0 0-232 0 0,0 0-176 0 0,0 0-88 0 0,0 0-56 0 0,0 0-112 0 0,0 0-201 0 0,0 0-415 0 0,0 0-568 0 0,15 11-1609 0 0,-10-4-10106 0 0</inkml:trace>
  <inkml:trace contextRef="#ctx0" brushRef="#br0" timeOffset="170270.642">21915 494 19604 0 0,'0'0'1586'0'0,"0"0"-389"0"0,0 0-158 0 0,0 0-161 0 0,0 0-249 0 0,0 0-233 0 0,0 0-172 0 0,0 0-116 0 0,0 0-50 0 0,0 0-7 0 0,0 0-18 0 0,-7 20-17 0 0,-21 63-13 0 0,28-83-3 0 0,-1 1 1 0 0,0 0 0 0 0,1 0-1 0 0,-1 0 1 0 0,1-1 0 0 0,-1 1-1 0 0,1 0 1 0 0,-1 0 0 0 0,1 0 0 0 0,0 0-1 0 0,-1 0 1 0 0,1 0 0 0 0,0 0-1 0 0,0 0 1 0 0,0 0 0 0 0,0 0 0 0 0,0 0-1 0 0,0 0 1 0 0,0 0 0 0 0,0 0-1 0 0,0 0 1 0 0,0 0 0 0 0,1 0 0 0 0,-1 0-1 0 0,0 0 1 0 0,1 0 0 0 0,-1 0-1 0 0,0 0 1 0 0,1 0 0 0 0,0 0-1 0 0,-1-1 1 0 0,1 1 0 0 0,-1 0 0 0 0,1 0-1 0 0,0-1 1 0 0,-1 1 0 0 0,1 0-1 0 0,0-1 1 0 0,0 1 0 0 0,0 0 0 0 0,0-1-1 0 0,0 1 1 0 0,-1-1 0 0 0,1 0-1 0 0,0 1 1 0 0,0-1 0 0 0,0 0 0 0 0,0 1-1 0 0,0-1 1 0 0,0 0 0 0 0,1 0-1 0 0,4 1 14 0 0,2 1 88 0 0,0-1 1 0 0,0 0-1 0 0,0 0 0 0 0,0-1 0 0 0,0 0 1 0 0,1 0-1 0 0,-1-1 0 0 0,0 0 0 0 0,0 0 0 0 0,0-1 1 0 0,0 0-1 0 0,-1 0 0 0 0,1-1 0 0 0,0 0 1 0 0,-1-1-1 0 0,0 1 0 0 0,0-1 0 0 0,0-1 1 0 0,0 1-1 0 0,-1-1 0 0 0,0-1 0 0 0,0 1 0 0 0,0-1 1 0 0,0 0-1 0 0,-1 0 0 0 0,0-1 0 0 0,0 1 1 0 0,-1-1-1 0 0,2-5-102 0 0,-4 10 35 0 0,0-1 1 0 0,0 0 0 0 0,-1-1-1 0 0,0 1 1 0 0,1 0 0 0 0,-1 0-1 0 0,0 0 1 0 0,-1-1-1 0 0,1 1 1 0 0,-1-1 0 0 0,1 1-1 0 0,-1 0 1 0 0,0-1 0 0 0,0 1-1 0 0,-1-1 1 0 0,1 1-1 0 0,-1 0 1 0 0,1-1 0 0 0,-1 1-1 0 0,0 0 1 0 0,0-1 0 0 0,-1 1-1 0 0,1 0 1 0 0,-1 0-1 0 0,1 0 1 0 0,-1 0 0 0 0,0 1-1 0 0,0-1 1 0 0,0 0 0 0 0,-1 1-1 0 0,1-1 1 0 0,-1 1-1 0 0,1 0 1 0 0,-1 0 0 0 0,-2-1-36 0 0,0 0-75 0 0,-1 1 1 0 0,0 0 0 0 0,1 1-1 0 0,-1-1 1 0 0,0 1-1 0 0,0 0 1 0 0,0 1 0 0 0,0 0-1 0 0,0 0 1 0 0,0 0-1 0 0,-1 0 1 0 0,1 1 0 0 0,1 0-1 0 0,-4 1 75 0 0,-20 8-3501 0 0,1 5-4582 0 0,20-11-4166 0 0</inkml:trace>
  <inkml:trace contextRef="#ctx0" brushRef="#br0" timeOffset="170653.071">22235 593 17092 0 0,'0'0'2113'0'0,"0"0"-368"0"0,0 0-213 0 0,0 0-205 0 0,0 0-252 0 0,0 0-242 0 0,0 0-198 0 0,0 0-160 0 0,0 0-88 0 0,0 0-87 0 0,0 0-72 0 0,0 0-53 0 0,0 0-53 0 0,11-22-38 0 0,34-68-20 0 0,-17 58-44 0 0,-24 32-89 0 0,0 41-419 0 0,-4-23 408 0 0,-1-16 89 0 0,0 1 0 0 0,0 0 0 0 0,0-1 0 0 0,0 1 0 0 0,1 0 0 0 0,0 0 1 0 0,-1-1-1 0 0,1 1 0 0 0,0 0 0 0 0,1 0 0 0 0,-1-1 0 0 0,0 1 0 0 0,1 0 0 0 0,-1 0 0 0 0,1-1 0 0 0,0 1 0 0 0,0 0 0 0 0,0-1 0 0 0,0 1 0 0 0,0-1 0 0 0,1 1 0 0 0,-1-1 0 0 0,1 0 0 0 0,0 0 0 0 0,-1 0 0 0 0,1 0 0 0 0,0 0 0 0 0,0 0 0 0 0,0 0 0 0 0,1 0 1 0 0,-1-1-1 0 0,0 1 0 0 0,1-1 0 0 0,-1 0 0 0 0,1 1 0 0 0,-1-1 0 0 0,1 0 0 0 0,0-1 0 0 0,-1 1 0 0 0,1 0 0 0 0,0-1 0 0 0,1 1-9 0 0,2-3 75 0 0,0 0-1 0 0,0 0 1 0 0,0 0-1 0 0,-1 0 1 0 0,1-1-1 0 0,0 0 1 0 0,-1 0-1 0 0,0-1 1 0 0,0 0-1 0 0,0 0 1 0 0,0 0-1 0 0,-1 0 1 0 0,1-1 0 0 0,-1 1-1 0 0,0-1 1 0 0,0 0-1 0 0,-1 0 1 0 0,0-1-1 0 0,0 1 1 0 0,0-1-1 0 0,0 0 1 0 0,-1 0-1 0 0,0 0 1 0 0,0 0-1 0 0,-1 0 1 0 0,1 0 0 0 0,-1 0-1 0 0,0-5-74 0 0,-6 11-4059 0 0,4 0-510 0 0,1 0-7726 0 0</inkml:trace>
  <inkml:trace contextRef="#ctx0" brushRef="#br0" timeOffset="171411.26">22916 435 12643 0 0,'0'0'4970'0'0,"0"0"-2728"0"0,0 0-854 0 0,0 0-85 0 0,0 0-179 0 0,0 0-227 0 0,0 0-229 0 0,0 0-194 0 0,0 0-113 0 0,0 0-89 0 0,0 0-55 0 0,0 0-42 0 0,-32 8-43 0 0,-101 26-31 0 0,81-6 1 0 0,48-21-81 0 0,2-5-17 0 0,0-1 0 0 0,0 1 0 0 0,0 0 0 0 0,0 0 0 0 0,1 0 0 0 0,-1 0 0 0 0,0 0 0 0 0,1 1 0 0 0,-1-1 0 0 0,1 1 0 0 0,0-1 0 0 0,0 1 1 0 0,0-1-1 0 0,0 1 0 0 0,0-1 0 0 0,1 1 0 0 0,-1 0 0 0 0,1-1 0 0 0,0 1 0 0 0,0 0 0 0 0,-1 0 0 0 0,2-1 0 0 0,-1 1 0 0 0,0 0 0 0 0,1-1 0 0 0,-1 1 0 0 0,1 0 0 0 0,0-1 0 0 0,0 1 1 0 0,0-1-1 0 0,0 1 0 0 0,0-1 0 0 0,0 1 0 0 0,1-1 0 0 0,-1 0 0 0 0,1 0 0 0 0,0 0 0 0 0,-1 1 0 0 0,1-2 0 0 0,0 1 0 0 0,0 0 0 0 0,1 0 0 0 0,-1-1 0 0 0,0 1 0 0 0,0-1 0 0 0,1 1-4 0 0,11-2 60 0 0,-1 0 0 0 0,0-1 0 0 0,0 0 0 0 0,1-1 0 0 0,-1-1 0 0 0,0 0 0 0 0,-1 0 0 0 0,1-1 0 0 0,-1-1 0 0 0,1 0-1 0 0,-2-1 1 0 0,1 0 0 0 0,0-1 0 0 0,-1-1 0 0 0,-1 1 0 0 0,1-2 0 0 0,-1 1 0 0 0,0-1 0 0 0,-1-1 0 0 0,0 0-1 0 0,-1 0 1 0 0,0-1 0 0 0,0 0 0 0 0,-1 0-60 0 0,-32 102-849 0 0,25-89 840 0 0,0 0 1 0 0,0 0-1 0 0,0-1 1 0 0,0 1 0 0 0,0 0-1 0 0,1 0 1 0 0,-1 0-1 0 0,1 0 1 0 0,-1 0 0 0 0,1 0-1 0 0,0-1 1 0 0,-1 1-1 0 0,1 0 1 0 0,0 0 0 0 0,0-1-1 0 0,0 1 1 0 0,0-1-1 0 0,1 1 1 0 0,-1-1 0 0 0,0 1-1 0 0,1-1 1 0 0,-1 0 0 0 0,1 1-1 0 0,-1-1 1 0 0,1 0-1 0 0,0 0 1 0 0,-1 0 0 0 0,1-1-1 0 0,0 1 1 0 0,0 0-1 0 0,-1-1 1 0 0,1 1 0 0 0,0-1-1 0 0,0 1 1 0 0,0-1-1 0 0,0 0 1 0 0,0 0 0 0 0,0 0-1 0 0,0 0 1 0 0,0 0-1 0 0,0 0 1 0 0,-1 0 0 0 0,1-1-1 0 0,1 1 9 0 0,8-3 70 0 0,0 0-1 0 0,0 0 0 0 0,-1-1 1 0 0,1 0-1 0 0,-1-1 0 0 0,0 0 1 0 0,0-1-1 0 0,0 0 1 0 0,-1-1-1 0 0,0 1 0 0 0,0-2 1 0 0,-1 1-1 0 0,0-1 0 0 0,0-1 1 0 0,0 1-1 0 0,-2-1 0 0 0,1-1 1 0 0,-1 1-1 0 0,5-10-69 0 0,38-44 267 0 0,-39 53-276 0 0,-1-1 1 0 0,0 0-1 0 0,-1 0 1 0 0,0-1-1 0 0,0 0 1 0 0,-2-1 0 0 0,0 0-1 0 0,0 0 1 0 0,-1 0-1 0 0,0 0 1 0 0,-2-1-1 0 0,1 0 1 0 0,-2 0 0 0 0,0 0-1 0 0,0 0 1 0 0,-1 0-1 0 0,-1 0 1 0 0,-1 0 0 0 0,-1-11 8 0 0,1 20-10 0 0,-1 0 1 0 0,1 1 0 0 0,-1-1-1 0 0,0 0 1 0 0,0 1 0 0 0,-1-1-1 0 0,0 1 1 0 0,1 0 0 0 0,-2 0-1 0 0,1 0 1 0 0,0 0 0 0 0,-1 1-1 0 0,1-1 1 0 0,-1 1 0 0 0,0 0 0 0 0,0 0-1 0 0,0 0 1 0 0,-1 1 0 0 0,1-1-1 0 0,-1 1 1 0 0,1 0 0 0 0,-1 0-1 0 0,0 1 1 0 0,0-1 0 0 0,0 1-1 0 0,0 0 1 0 0,0 1 0 0 0,0-1 0 0 0,0 1-1 0 0,0 0 1 0 0,0 0 0 0 0,0 0-1 0 0,0 1 1 0 0,0 0 0 0 0,0 0-1 0 0,0 0 1 0 0,0 1 0 0 0,1-1-1 0 0,-1 1 1 0 0,0 0 0 0 0,1 1-1 0 0,0-1 1 0 0,-1 1 0 0 0,1 0 0 0 0,0 0-1 0 0,0 0 1 0 0,0 0 0 0 0,1 1-1 0 0,-1-1 1 0 0,1 1 0 0 0,0 0-1 0 0,0 0 1 0 0,0 1 0 0 0,0 0 9 0 0,-3 9 66 0 0,1 1 0 0 0,1 0 0 0 0,0 0-1 0 0,1 0 1 0 0,1 0 0 0 0,0 0 0 0 0,1 1 0 0 0,0-1 0 0 0,1 0 0 0 0,1 1 0 0 0,1-1 0 0 0,0 0 0 0 0,1 0 0 0 0,1 0 0 0 0,0 0 0 0 0,1 0 0 0 0,0-1 0 0 0,1 0 0 0 0,1 0 0 0 0,0 0-1 0 0,1-1 1 0 0,1 0 0 0 0,0-1 0 0 0,0 0 0 0 0,1 0 0 0 0,1-1 0 0 0,9 8-66 0 0,68 54 128 0 0,-88-73-252 0 0,1 0 0 0 0,-1 0 0 0 0,0 0 1 0 0,1 0-1 0 0,-1 0 0 0 0,1 0 0 0 0,-1 0 0 0 0,1 0 0 0 0,-1 0 0 0 0,1 0 0 0 0,-1 0 0 0 0,1 0 0 0 0,-1 0 1 0 0,0 0-1 0 0,1-1 0 0 0,-1 1 0 0 0,1 0 0 0 0,-1 0 0 0 0,0 0 0 0 0,1-1 0 0 0,-1 1 0 0 0,1 0 1 0 0,-1-1-1 0 0,0 1 0 0 0,1 0 0 0 0,-1-1 0 0 0,0 1 0 0 0,0 0 0 0 0,1-1 0 0 0,-1 1 0 0 0,0-1 0 0 0,0 1 1 0 0,0 0-1 0 0,1-1 0 0 0,-1 1 0 0 0,0-1 0 0 0,0 1 0 0 0,0-1 0 0 0,0 1 0 0 0,0-1 0 0 0,0 1 0 0 0,0 0 1 0 0,0-1-1 0 0,0 1 0 0 0,0-1 0 0 0,0 1 0 0 0,0-1 0 0 0,0 1 0 0 0,0-1 0 0 0,-1 1 0 0 0,1 0 1 0 0,0-1-1 0 0,0 1 0 0 0,-1-1 124 0 0,2-4-5132 0 0,0 1-7138 0 0</inkml:trace>
  <inkml:trace contextRef="#ctx0" brushRef="#br0" timeOffset="172256.428">23454 497 2353 0 0,'0'0'3012'0'0,"0"0"-923"0"0,0 0-136 0 0,0 0 97 0 0,0 0-45 0 0,0 0-180 0 0,0 0-275 0 0,0 0-240 0 0,0 0-206 0 0,0 0-188 0 0,0 0-137 0 0,0 0-106 0 0,0 0-55 0 0,4 1-14 0 0,3 0-268 0 0,1 1 42 0 0,-1-1 0 0 0,0 0 0 0 0,1 0 0 0 0,-1-1 0 0 0,1 0 1 0 0,-1 0-1 0 0,1 0 0 0 0,-1-1 0 0 0,1-1 0 0 0,-1 1 0 0 0,0-1 0 0 0,7-2-378 0 0,-7 2 57 0 0,0 0-1 0 0,0 0 1 0 0,0-1 0 0 0,-1 0-1 0 0,1 0 1 0 0,-1-1 0 0 0,1 1 0 0 0,-1-1-1 0 0,0-1 1 0 0,-1 1 0 0 0,1-1-1 0 0,-1 0 1 0 0,0 0 0 0 0,0-1-1 0 0,-1 1 1 0 0,1-1 0 0 0,-1 0 0 0 0,0 0-1 0 0,-1-1 1 0 0,0 1 0 0 0,0-1-1 0 0,0 0 1 0 0,-1 0 0 0 0,0 1 0 0 0,0-2-1 0 0,0 1 1 0 0,-1-2-57 0 0,-3 6-3 0 0,0 0-1 0 0,0 1 1 0 0,0-1 0 0 0,0 1 0 0 0,-1 0-1 0 0,1 0 1 0 0,-1 0 0 0 0,1 0 0 0 0,-1 0 0 0 0,0 1-1 0 0,0-1 1 0 0,0 1 0 0 0,0 0 0 0 0,0 0-1 0 0,0 0 1 0 0,0 0 0 0 0,0 0 0 0 0,-1 0-1 0 0,1 1 1 0 0,0 0 0 0 0,0 0 0 0 0,0 0-1 0 0,-1 0 1 0 0,1 0 0 0 0,0 1 0 0 0,0-1-1 0 0,0 1 1 0 0,-2 0 3 0 0,-4 1-12 0 0,-1 1 1 0 0,1 0-1 0 0,0 0 0 0 0,0 1 0 0 0,1 0 0 0 0,-1 0 1 0 0,1 1-1 0 0,0 0 0 0 0,0 1 0 0 0,0 0 1 0 0,1 0-1 0 0,0 0 0 0 0,0 1 0 0 0,1 0 0 0 0,-1 1 1 0 0,2-1-1 0 0,-1 1 0 0 0,1 1 0 0 0,-3 5 12 0 0,6-10 8 0 0,0 1-1 0 0,0-1 0 0 0,0 0 1 0 0,0 1-1 0 0,1-1 0 0 0,0 1 1 0 0,0 0-1 0 0,0-1 0 0 0,1 1 1 0 0,-1 0-1 0 0,1 0 0 0 0,0-1 1 0 0,1 1-1 0 0,-1 0 0 0 0,1-1 1 0 0,0 1-1 0 0,0 0 0 0 0,0-1 1 0 0,1 1-1 0 0,-1-1 0 0 0,1 0 1 0 0,0 1-1 0 0,1-1 0 0 0,1 2-7 0 0,4 1 35 0 0,0 0-1 0 0,1-1 1 0 0,0 0-1 0 0,1-1 1 0 0,-1 0-1 0 0,1 0 1 0 0,0-1-1 0 0,0 0 1 0 0,0-1-1 0 0,1 0 1 0 0,-1-1-1 0 0,1 0 1 0 0,0 0-1 0 0,0-1 1 0 0,-1-1-1 0 0,1 0 1 0 0,0 0-1 0 0,0-1 1 0 0,-1-1-1 0 0,1 1 1 0 0,0-2-1 0 0,-1 1 1 0 0,6-4-35 0 0,107-45-716 0 0,-80 11-7964 0 0,-38 36-2542 0 0</inkml:trace>
  <inkml:trace contextRef="#ctx0" brushRef="#br0" timeOffset="172736.392">24131 317 14067 0 0,'0'0'2893'0'0,"0"0"-1225"0"0,0 0-385 0 0,0 0-12 0 0,0 0-156 0 0,0 0-246 0 0,0 0-227 0 0,0 0-170 0 0,0 0-91 0 0,0 0-49 0 0,0 0-28 0 0,0 0-25 0 0,-23 0-20 0 0,-71 4 12 0 0,35 10 489 0 0,56-14-726 0 0,1 1 0 0 0,0-1 1 0 0,-1 1-1 0 0,1 0 0 0 0,0-1 1 0 0,0 1-1 0 0,0 0 0 0 0,0 0 1 0 0,-1 1-1 0 0,1-1 0 0 0,1 0 1 0 0,-1 1-1 0 0,0-1 1 0 0,0 1-1 0 0,0-1 0 0 0,1 1 1 0 0,-1 0-1 0 0,1 0 0 0 0,-1 0 1 0 0,1-1-1 0 0,0 1 0 0 0,0 1 1 0 0,0-1-1 0 0,0 0 0 0 0,0 0 1 0 0,0 0-1 0 0,1 1 0 0 0,-1-1 1 0 0,1 0-1 0 0,0 0 0 0 0,-1 1 1 0 0,1-1-1 0 0,0 1 0 0 0,0-1 1 0 0,0 0-1 0 0,1 2-34 0 0,42 37 185 0 0,21 2 501 0 0,-62-41-645 0 0,-1 0 1 0 0,0 0-1 0 0,0 0 0 0 0,1 0 1 0 0,-1 0-1 0 0,0 0 1 0 0,-1 0-1 0 0,1 1 0 0 0,0-1 1 0 0,-1 0-1 0 0,1 0 1 0 0,-1 1-1 0 0,1-1 0 0 0,-1 0 1 0 0,0 1-1 0 0,0-1 1 0 0,0 0-1 0 0,-1 1 0 0 0,1-1 1 0 0,0 0-1 0 0,-1 0 1 0 0,0 1-1 0 0,1-1 0 0 0,-1 0 1 0 0,0 0-1 0 0,0 0-41 0 0,-7 6 12 0 0,-1-1 1 0 0,0 0-1 0 0,0-1 0 0 0,-1 0 0 0 0,1 0 0 0 0,-1-1 1 0 0,-1-1-1 0 0,1 0 0 0 0,-1 0 0 0 0,1-1 1 0 0,-1 0-1 0 0,-2 0-12 0 0,-19 1-2233 0 0,33-22-4261 0 0,12 4-4395 0 0,-9 10 309 0 0</inkml:trace>
  <inkml:trace contextRef="#ctx0" brushRef="#br0" timeOffset="173322.352">24293 265 12667 0 0,'0'0'2223'0'0,"0"0"-365"0"0,0 0-147 0 0,0 0-150 0 0,0 0-230 0 0,0 0-256 0 0,0 0-204 0 0,0 0-132 0 0,0 0-96 0 0,0 0-49 0 0,0 0-29 0 0,0 0-55 0 0,0 0-86 0 0,-12 8-69 0 0,-35 22-81 0 0,16 10 638 0 0,31 10-36 0 0,29-9 197 0 0,9 0-330 0 0,26 17-85 0 0,-63-57-647 0 0,1 0 0 0 0,-1 0 0 0 0,1 0 1 0 0,-1 0-1 0 0,0 0 0 0 0,1 1 0 0 0,-1-1 0 0 0,0 0 1 0 0,0 1-1 0 0,0-1 0 0 0,0 0 0 0 0,0 1 0 0 0,0-1 1 0 0,0 1-1 0 0,-1 0 0 0 0,1-1 0 0 0,-1 1 0 0 0,1 0 1 0 0,-1-1-1 0 0,1 1 0 0 0,-1 0 0 0 0,0-1 0 0 0,0 1 0 0 0,0 0 1 0 0,0 0-1 0 0,0-1 0 0 0,0 1 0 0 0,0 0 0 0 0,-1 0 1 0 0,1-1-1 0 0,-1 1 0 0 0,1 0 0 0 0,-1-1 0 0 0,0 1 1 0 0,1-1-1 0 0,-1 1 0 0 0,0-1 0 0 0,0 1 0 0 0,0-1 1 0 0,0 1-1 0 0,0-1 0 0 0,-1 0 0 0 0,1 0 0 0 0,0 1 1 0 0,-1-1-1 0 0,1 0 0 0 0,0 0 0 0 0,-1 0 0 0 0,1-1 1 0 0,-1 1-1 0 0,0 0 0 0 0,1-1 0 0 0,-1 1-11 0 0,-15 5 23 0 0,0-1 0 0 0,0 0 0 0 0,0-1 0 0 0,0-1 0 0 0,-1-1 0 0 0,0-1 0 0 0,1 0 0 0 0,-18-2-23 0 0,-9-21-488 0 0,39 13-3219 0 0,3 0-3672 0 0,2 5-5101 0 0</inkml:trace>
  <inkml:trace contextRef="#ctx0" brushRef="#br0" timeOffset="183406.227">8323 1362 2088 0 0,'0'0'2901'0'0,"0"0"-582"0"0,0 0-89 0 0,0 0 71 0 0,0 0-49 0 0,0 0-270 0 0,0 0-429 0 0,0 0-443 0 0,0 0-292 0 0,0 0-204 0 0,14 5 3260 0 0,-3-2-3526 0 0,1 1 0 0 0,0-2-1 0 0,0 0 1 0 0,0 0-1 0 0,0-1 1 0 0,0 0-1 0 0,0-1 1 0 0,0-1-1 0 0,0 0 1 0 0,10-2-348 0 0,-12 1 59 0 0,1 0 0 0 0,0-1 0 0 0,-1 0 0 0 0,1 0 0 0 0,-1-1 0 0 0,0-1 0 0 0,0 0 0 0 0,-1 0 0 0 0,1-1 0 0 0,-1 0 0 0 0,-1-1 0 0 0,1 0 0 0 0,-1 0 0 0 0,0-1 1 0 0,-1 0-1 0 0,1 0 0 0 0,-2-1 0 0 0,1 0 0 0 0,-1 0 0 0 0,-1 0 0 0 0,1-1 0 0 0,0-3-59 0 0,-5 9-3 0 0,0 0 0 0 0,-1 0 0 0 0,1 0 0 0 0,-1 0 1 0 0,0 0-1 0 0,0-1 0 0 0,0 1 0 0 0,-1 0 0 0 0,1 0 0 0 0,-1 0 0 0 0,0 0 1 0 0,0 0-1 0 0,0 0 0 0 0,-1 0 0 0 0,0 0 0 0 0,1 0 0 0 0,-1 1 0 0 0,-1-1 1 0 0,1 0-1 0 0,0 1 0 0 0,-1 0 0 0 0,0 0 0 0 0,0 0 0 0 0,0 0 0 0 0,0 0 1 0 0,0 0-1 0 0,0 1 0 0 0,-1 0 0 0 0,1-1 0 0 0,-1 1 0 0 0,0 0 0 0 0,0 1 1 0 0,1-1-1 0 0,-1 1 0 0 0,0 0 0 0 0,0 0 0 0 0,0 0 0 0 0,-1 0 0 0 0,1 1 1 0 0,0-1-1 0 0,0 1 0 0 0,-2 0 3 0 0,-4-1-2 0 0,0 1 0 0 0,0-1 0 0 0,-1 2-1 0 0,1-1 1 0 0,0 1 0 0 0,0 1 0 0 0,0 0 0 0 0,0 1 0 0 0,0-1 0 0 0,0 2 0 0 0,1-1 0 0 0,-1 2 0 0 0,1-1 0 0 0,0 1-1 0 0,0 0 1 0 0,1 1 0 0 0,-1 0 0 0 0,1 1 0 0 0,1-1 0 0 0,-1 2 0 0 0,1-1 0 0 0,0 1 0 0 0,0 1 2 0 0,4-1 40 0 0,1-1 1 0 0,0 1-1 0 0,1-1 1 0 0,0 1-1 0 0,0-1 1 0 0,0 1-1 0 0,1 0 1 0 0,0 0-1 0 0,1-1 1 0 0,-1 1-1 0 0,3 5-40 0 0,2 2 94 0 0,0-1 0 0 0,2 1 0 0 0,0-1 0 0 0,0-1 0 0 0,1 1 0 0 0,1-1 0 0 0,0-1 0 0 0,1 0 0 0 0,1 0 0 0 0,-1 0 0 0 0,2-2 0 0 0,0 1 0 0 0,0-2 1 0 0,0 1-96 0 0,-3-5 54 0 0,0 0-1 0 0,1-1 0 0 0,-1 0 1 0 0,1-1-1 0 0,0 1 0 0 0,0-2 1 0 0,0 0-1 0 0,0 0 0 0 0,0 0 1 0 0,0-1-1 0 0,0-1 0 0 0,1 0 1 0 0,-1 0-1 0 0,0-1 0 0 0,2-1-52 0 0,20 1 62 0 0,-6-6-8711 0 0,-20 7 3149 0 0,-1 0-6319 0 0</inkml:trace>
  <inkml:trace contextRef="#ctx0" brushRef="#br0" timeOffset="183842.245">9292 1123 8946 0 0,'0'0'4756'0'0,"0"0"-2056"0"0,0 0-849 0 0,0 0-230 0 0,0 0-172 0 0,0 0-203 0 0,0 0-245 0 0,0 0-214 0 0,0 0-184 0 0,0 0-123 0 0,0 0-53 0 0,0 0-44 0 0,0 0 6 0 0,-9 5 4 0 0,-56 50 1050 0 0,-31 94-501 0 0,7-8-721 0 0,57-100-395 0 0,30-53-4701 0 0,11-57-2504 0 0,2 25-2971 0 0,-7 32 3490 0 0</inkml:trace>
  <inkml:trace contextRef="#ctx0" brushRef="#br0" timeOffset="184175.576">9036 1171 1832 0 0,'0'0'2872'0'0,"0"0"-260"0"0,0 0-209 0 0,0 0-199 0 0,0 0-188 0 0,0 0-156 0 0,0 0-167 0 0,0 0-185 0 0,0 0-170 0 0,0 0-166 0 0,0 0-169 0 0,0 0-130 0 0,0 0-114 0 0,-4-4-109 0 0,-11-14-80 0 0,12 14-87 0 0,3 4-81 0 0,0 0-72 0 0,0 0-56 0 0,0 0-50 0 0,0 0-43 0 0,18 8 813 0 0,-4 0-863 0 0,0 0 0 0 0,0 1 0 0 0,-1 1 0 0 0,-1 0 0 0 0,0 1 0 0 0,0 0 0 0 0,-1 1 1 0 0,0 0-1 0 0,-1 1 0 0 0,-1 0 0 0 0,0 0 0 0 0,-1 1 0 0 0,3 7-131 0 0,26 122 107 0 0,-24-113-2352 0 0,11-55-1850 0 0,-11 13-1490 0 0,-6 5-3768 0 0</inkml:trace>
  <inkml:trace contextRef="#ctx0" brushRef="#br0" timeOffset="184558.281">9674 1138 7170 0 0,'0'0'2971'0'0,"0"0"-779"0"0,0 0-269 0 0,0 0-13 0 0,0 0-73 0 0,0 0-173 0 0,0 0-319 0 0,0 0-347 0 0,0 0-226 0 0,0 0-141 0 0,0 0-94 0 0,0 0-46 0 0,-3-8-33 0 0,-12-24-56 0 0,14 31-363 0 0,0 0-1 0 0,0 0 1 0 0,0 0-1 0 0,0 0 1 0 0,-1 1-1 0 0,1-1 1 0 0,0 0-1 0 0,0 1 1 0 0,-1-1-1 0 0,1 1 1 0 0,-1-1-1 0 0,1 1 1 0 0,0 0-1 0 0,-1-1 0 0 0,1 1 1 0 0,-1 0-1 0 0,1 0 1 0 0,-1 0-1 0 0,1 0 1 0 0,-1 1-1 0 0,1-1 1 0 0,0 0-1 0 0,-1 0 1 0 0,1 1-1 0 0,-1-1 1 0 0,1 1-1 0 0,0-1 1 0 0,-1 1-1 0 0,1 0-38 0 0,-2 0 87 0 0,-8 4-3 0 0,0 1 1 0 0,0 0-1 0 0,0 1 0 0 0,1 0 0 0 0,-1 1 0 0 0,2 0 0 0 0,-1 1 0 0 0,1 0 1 0 0,1 0-1 0 0,0 1 0 0 0,0 0 0 0 0,1 0 0 0 0,0 1 0 0 0,0 0 0 0 0,2 0 1 0 0,-1 1-1 0 0,1-1 0 0 0,1 1 0 0 0,0 0 0 0 0,1 1 0 0 0,0-1 0 0 0,0 10-84 0 0,1-18 14 0 0,1 0 0 0 0,1-1 0 0 0,-1 1 0 0 0,0 0 0 0 0,1 0 0 0 0,0 0 0 0 0,0 0-1 0 0,0 0 1 0 0,1 0 0 0 0,-1 0 0 0 0,1 0 0 0 0,0-1 0 0 0,0 1 0 0 0,0 0 0 0 0,0 0 0 0 0,1-1-1 0 0,0 1 1 0 0,-1-1 0 0 0,1 1 0 0 0,1-1 0 0 0,-1 0 0 0 0,0 0 0 0 0,1 0 0 0 0,-1 0 0 0 0,1 0-1 0 0,0 0 1 0 0,0-1 0 0 0,0 0 0 0 0,1 1 0 0 0,-1-1 0 0 0,0 0 0 0 0,1 0 0 0 0,-1-1 0 0 0,1 1-1 0 0,0-1 1 0 0,0 0 0 0 0,-1 0 0 0 0,1 0 0 0 0,0 0 0 0 0,0-1 0 0 0,0 0-14 0 0,80-18-202 0 0,-35-15-3122 0 0,-43 27 1973 0 0,5-3-2149 0 0,-5 2-3217 0 0,-2 3-5154 0 0</inkml:trace>
  <inkml:trace contextRef="#ctx0" brushRef="#br0" timeOffset="185542.365">9794 1418 8938 0 0,'0'0'4158'0'0,"0"0"-1979"0"0,0 0-660 0 0,0 0 19 0 0,0 0 29 0 0,0 0-111 0 0,0 0-257 0 0,0 0-245 0 0,0 0-159 0 0,0 0-97 0 0,0 0-74 0 0,0 0-70 0 0,0 0-67 0 0,27 0-71 0 0,83-2-65 0 0,-50-14 211 0 0,-51 11-487 0 0,-1-1 1 0 0,1 0-1 0 0,-1 0 0 0 0,0-1 0 0 0,0 0 0 0 0,0-1 0 0 0,-1 1 0 0 0,0-1 0 0 0,-1-1 1 0 0,0 1-1 0 0,0-1 0 0 0,-1 0 0 0 0,0-1 0 0 0,-1 1 0 0 0,2-6-75 0 0,-5 14-1 0 0,0-1-1 0 0,-1 1 0 0 0,1-1 1 0 0,-1 1-1 0 0,1-1 0 0 0,-1 1 1 0 0,0-1-1 0 0,1 1 0 0 0,-1-1 1 0 0,0 0-1 0 0,0 1 0 0 0,0-1 1 0 0,0 1-1 0 0,-1-1 1 0 0,1 1-1 0 0,0-1 0 0 0,-1 0 1 0 0,1 1-1 0 0,-1 0 0 0 0,1-1 1 0 0,-1 1-1 0 0,0-1 0 0 0,0 1 1 0 0,1 0-1 0 0,-1-1 0 0 0,0 1 1 0 0,0 0-1 0 0,0 0 1 0 0,0 0-1 0 0,-1-1 0 0 0,1 1 1 0 0,0 0-1 0 0,0 1 0 0 0,-1-1 1 0 0,1 0-1 0 0,0 0 0 0 0,-1 1 1 0 0,1-1-1 0 0,-1 0 0 0 0,1 1 1 0 0,-1 0-1 0 0,1-1 1 0 0,-1 1-1 0 0,1 0 0 0 0,-1 0 1 0 0,0-1-1 0 0,1 1 0 0 0,-1 1 1 0 0,1-1-1 0 0,-1 0 0 0 0,0 0 2 0 0,-81 20-228 0 0,73-15 221 0 0,1 0 0 0 0,0 1 0 0 0,1 0 0 0 0,0 0 0 0 0,0 0 0 0 0,0 1 0 0 0,0 1 0 0 0,1-1 0 0 0,1 1 0 0 0,-1 0 0 0 0,1 1-1 0 0,1-1 1 0 0,-1 1 0 0 0,1 1 0 0 0,1-1 0 0 0,0 1 0 0 0,0-1 0 0 0,1 1 0 0 0,0 0 0 0 0,1 0 0 0 0,0 0 0 0 0,0 1 0 0 0,1-1 0 0 0,1 5 7 0 0,0-12 1 0 0,0 1 0 0 0,0-1 0 0 0,1 1 0 0 0,-1-1 0 0 0,1 1 0 0 0,0-1 0 0 0,0 1 0 0 0,0-1 0 0 0,1 1 0 0 0,-1-1 0 0 0,1 0 0 0 0,0 0 1 0 0,0 0-1 0 0,0 0 0 0 0,0 0 0 0 0,0 0 0 0 0,0-1 0 0 0,1 1 0 0 0,0-1 0 0 0,-1 1 0 0 0,1-1 0 0 0,0 0 0 0 0,0 0 0 0 0,0 0 0 0 0,0-1 0 0 0,1 1 0 0 0,-1-1 0 0 0,0 0 0 0 0,3 1-1 0 0,23 5 6 0 0,0-1 0 0 0,0-1 0 0 0,0-2 0 0 0,1-1 0 0 0,-1-1 0 0 0,3-2-6 0 0,-24 1-195 0 0,1-1-1 0 0,-1 0 1 0 0,0 0-1 0 0,0-1 0 0 0,1 0 1 0 0,-1 0-1 0 0,-1-1 0 0 0,1 0 1 0 0,0-1-1 0 0,-1 1 0 0 0,1-1 1 0 0,-1-1-1 0 0,0 1 0 0 0,-1-1 1 0 0,1-1-1 0 0,-1 1 0 0 0,0-1 1 0 0,0 0-1 0 0,-1 0 0 0 0,1-1 1 0 0,-2 0-1 0 0,1 0 0 0 0,-1 0 1 0 0,4-7 195 0 0,6-14-1340 0 0,17-35-5625 0 0,-11-4-4689 0 0,-17 57 7947 0 0,2-1 11272 0 0,-1 13 3616 0 0,-3 10-8459 0 0,5 61 1469 0 0,19 35-2393 0 0,-2-9-1100 0 0,-11 139 197 0 0,-12-237-771 0 0,0-1-11 0 0,-10-7 520 0 0,7-1-599 0 0,1 0 0 0 0,0 0 0 0 0,0 0 0 0 0,1 1-1 0 0,0-2 1 0 0,0 1 0 0 0,1 0 0 0 0,0 0 0 0 0,1 0-1 0 0,-1 0 1 0 0,2 0 0 0 0,-1 0-34 0 0,5-17-6 0 0,1 0 1 0 0,1 1 0 0 0,1 0-1 0 0,0 0 1 0 0,2 1 0 0 0,11-16 5 0 0,-19 33-7 0 0,4-12-9 0 0,1 1 0 0 0,1 1-1 0 0,0 0 1 0 0,1 0 0 0 0,1 1-1 0 0,0 0 1 0 0,1 0 0 0 0,0 2-1 0 0,1-1 1 0 0,1 2 0 0 0,0 0-1 0 0,1 0 1 0 0,0 1-1 0 0,1 1 1 0 0,0 1 0 0 0,6-2 16 0 0,-19 10 0 0 0,0 0 0 0 0,-1 0 0 0 0,1 0 0 0 0,0 1 0 0 0,0-1 0 0 0,0 1 0 0 0,0 0 0 0 0,0 0 0 0 0,0 0 0 0 0,0 1 0 0 0,0-1 0 0 0,0 0 0 0 0,0 1 0 0 0,0 0 0 0 0,0 0 0 0 0,0 0 0 0 0,-1 0 0 0 0,1 0 0 0 0,0 1 0 0 0,-1-1 0 0 0,1 1 0 0 0,-1 0 0 0 0,1-1 0 0 0,-1 1 1 0 0,0 0-1 0 0,0 0 0 0 0,0 1 0 0 0,0-1 0 0 0,0 0 0 0 0,0 1 0 0 0,-1-1 0 0 0,1 1 0 0 0,-1 0 0 0 0,0-1 0 0 0,0 1 0 0 0,0 0 0 0 0,0 0 0 0 0,0 0 0 0 0,0 0 0 0 0,-1-1 0 0 0,1 1 0 0 0,-1 0 0 0 0,0 0 0 0 0,0 0 0 0 0,0 0 0 0 0,-1 0 0 0 0,1 0 0 0 0,0 0 0 0 0,-1 0 0 0 0,0 0 0 0 0,0 4 15 0 0,1 0 1 0 0,-2 0-1 0 0,1 0 0 0 0,-1 0 0 0 0,0 0 1 0 0,-1 0-1 0 0,1 0 0 0 0,-1-1 0 0 0,-1 1 1 0 0,1-1-1 0 0,-1 0 0 0 0,0 0 0 0 0,-1 0 1 0 0,1-1-1 0 0,-1 0 0 0 0,0 0 0 0 0,-1 0 1 0 0,1 0-1 0 0,-1-1 0 0 0,0 1 0 0 0,-6 2-15 0 0,-124 56 135 0 0,74-53-523 0 0,70-32-1486 0 0,25-16-297 0 0,-11 13-674 0 0,-2 1-4031 0 0,-13 15-4917 0 0</inkml:trace>
  <inkml:trace contextRef="#ctx0" brushRef="#br0" timeOffset="185894.125">11129 950 16852 0 0,'0'0'3028'0'0,"0"0"-1309"0"0,0 0-498 0 0,0 0-60 0 0,0 0-53 0 0,0 0-129 0 0,0 0-216 0 0,0 0-179 0 0,0 0-96 0 0,0 0-38 0 0,0 0-8 0 0,0 0-45 0 0,0 11-49 0 0,-2 203 995 0 0,-5 46-1193 0 0,-3-193-1089 0 0,-5-101-2436 0 0,-5-31-1470 0 0,8 21-6440 0 0,8 29 696 0 0</inkml:trace>
  <inkml:trace contextRef="#ctx0" brushRef="#br0" timeOffset="186139.238">10934 1204 10498 0 0,'0'0'2869'0'0,"0"0"-522"0"0,0 0-381 0 0,0 0-235 0 0,0 0-216 0 0,0 0-267 0 0,0 0-273 0 0,0 0-230 0 0,0 0-140 0 0,0 0-63 0 0,0 0 0 0 0,0 0-25 0 0,0 0-18 0 0,7 3-46 0 0,149 16 1089 0 0,30-18-2671 0 0,-160 4-663 0 0,-8 0-5328 0 0,-8-5-5080 0 0</inkml:trace>
  <inkml:trace contextRef="#ctx0" brushRef="#br0" timeOffset="190001.207">11799 1105 0 0 0,'0'0'377'0'0,"0"0"254"0"0,0 0 40 0 0,0 0 20 0 0,0 0 18 0 0,0 0 38 0 0,0 0 48 0 0,-3 4 47 0 0,-11 21 1245 0 0,28-21 5806 0 0,8-4-3966 0 0,-19 0-3593 0 0,13-2 184 0 0,-1-1-1 0 0,1-1 1 0 0,-1 0-1 0 0,0-1 0 0 0,0-1 1 0 0,0 0-1 0 0,-1-1 1 0 0,0 0-1 0 0,0-1 1 0 0,3-3-518 0 0,107-85 1292 0 0,-106 69-768 0 0,-24 34 374 0 0,-5 17-858 0 0,1 1 1 0 0,1 0 0 0 0,1 0-1 0 0,1 1 1 0 0,2 0-1 0 0,0 1 1 0 0,2-1 0 0 0,0 7-41 0 0,0-3 55 0 0,-12 346 482 0 0,15-373-536 0 0,-1 12 12 0 0,-1 1 0 0 0,-1-1 1 0 0,0 0-1 0 0,-1 0 0 0 0,0 0 0 0 0,-1-1 1 0 0,-1 1-1 0 0,-2 2-13 0 0,1-5 8 0 0,0-1-1 0 0,-1-1 1 0 0,0 1 0 0 0,0-1-1 0 0,-1-1 1 0 0,0 1 0 0 0,-1-1 0 0 0,0-1-1 0 0,0 0 1 0 0,-4 2-8 0 0,9-6-25 0 0,0-1 0 0 0,-1 1 0 0 0,1-1 0 0 0,-1 0 0 0 0,0-1 0 0 0,1 1 0 0 0,-1-1 0 0 0,0 0-1 0 0,0-1 1 0 0,-1 1 0 0 0,1-1 0 0 0,0 0 0 0 0,0-1 0 0 0,-1 1 0 0 0,-1-1 25 0 0,5-2-31 0 0,0 0 0 0 0,1 0 0 0 0,-1 1 0 0 0,0-2 0 0 0,1 1 0 0 0,-1 0 0 0 0,1 0 0 0 0,-1-1 0 0 0,1 0 0 0 0,0 1 0 0 0,0-1 0 0 0,0 0 0 0 0,1 0 0 0 0,-1 0 0 0 0,1 0 0 0 0,-1 0 0 0 0,1 0 0 0 0,0 0 0 0 0,0-1 0 0 0,1 1 0 0 0,-1 0 0 0 0,1-1 0 0 0,-1 1 0 0 0,1-1 0 0 0,0 1 0 0 0,0 0 0 0 0,1-1 0 0 0,-1 1 0 0 0,1-3 31 0 0,1-16 5 0 0,1 1 0 0 0,1 0 0 0 0,1 0 0 0 0,0 1 0 0 0,2-1 0 0 0,1 1 0 0 0,0 0 0 0 0,1 1 0 0 0,1 0 0 0 0,1 1 0 0 0,0 0 0 0 0,2 0 0 0 0,0 1 0 0 0,1 1 1 0 0,0 0-1 0 0,2 1 0 0 0,3-2-5 0 0,-5 6 33 0 0,0 1 0 0 0,1 0 0 0 0,0 1 0 0 0,1 1 0 0 0,0 1 0 0 0,0 0 1 0 0,9-2-34 0 0,-2 2-54 0 0,0 0 1 0 0,0 2-1 0 0,1 1 0 0 0,-1 1 1 0 0,1 1-1 0 0,0 1 1 0 0,17 1 53 0 0,-28 8-1531 0 0,-1-1-4408 0 0,-6-7 549 0 0,-4 3-5887 0 0</inkml:trace>
  <inkml:trace contextRef="#ctx0" brushRef="#br0" timeOffset="190306.389">12521 1267 12307 0 0,'0'0'2570'0'0,"0"0"-643"0"0,0 0-322 0 0,0 0-114 0 0,0 0-180 0 0,0 0-241 0 0,0 0-255 0 0,0 0-221 0 0,0 0-155 0 0,0 0-85 0 0,-32 27-64 0 0,-93 84-47 0 0,122-110-231 0 0,1 1-1 0 0,0-1 1 0 0,0 0-1 0 0,0 0 1 0 0,0 1-1 0 0,0 0 1 0 0,0-1-1 0 0,1 1 1 0 0,-1 0-1 0 0,0 0 1 0 0,1 0-1 0 0,-1 0 1 0 0,1 0-1 0 0,0 0 1 0 0,0 0-1 0 0,-1 0 1 0 0,1 0-1 0 0,1 1 1 0 0,-1-1-1 0 0,0 1 1 0 0,1-1-1 0 0,-1 0 1 0 0,1 1-1 0 0,0-1 1 0 0,0 1-1 0 0,-1-1 1 0 0,2 1-12 0 0,0 5 81 0 0,0-3-28 0 0,0 0 0 0 0,1 0 0 0 0,-1 0 0 0 0,1 0 0 0 0,1-1 0 0 0,-1 1 1 0 0,0-1-1 0 0,1 0 0 0 0,0 1 0 0 0,0-1 0 0 0,0 0 0 0 0,1-1 0 0 0,-1 1 0 0 0,1-1 0 0 0,0 1 0 0 0,0-1 0 0 0,0 0 0 0 0,0 0 0 0 0,1-1 0 0 0,-1 1 0 0 0,1-1 0 0 0,0 0 1 0 0,-1 0-1 0 0,1-1 0 0 0,0 0 0 0 0,0 1 0 0 0,0-2 0 0 0,0 1 0 0 0,0 0 0 0 0,0-1 0 0 0,0 0 0 0 0,0 0 0 0 0,1-1 0 0 0,-1 1 0 0 0,0-1 0 0 0,0 0 0 0 0,0-1 0 0 0,4-1-52 0 0,-1 1 47 0 0,-1-1 1 0 0,1 0 0 0 0,-1 0 0 0 0,0-1 0 0 0,1 0 0 0 0,-2 0 0 0 0,1-1 0 0 0,-1 0 0 0 0,1 0 0 0 0,-1-1 0 0 0,-1 1-1 0 0,1-1 1 0 0,-1-1 0 0 0,0 1 0 0 0,0-1 0 0 0,-1 0 0 0 0,0 0 0 0 0,0 0 0 0 0,-1 0 0 0 0,0-1 0 0 0,0 1 0 0 0,0-1 0 0 0,-1 0-1 0 0,0 0 1 0 0,-1 0 0 0 0,0 0 0 0 0,0 0 0 0 0,-1 0 0 0 0,0 0 0 0 0,0 0 0 0 0,-1-2-49 0 0,1 6-69 0 0,-1 0 1 0 0,0 1 0 0 0,0-1-1 0 0,0 0 1 0 0,0 1-1 0 0,0-1 1 0 0,-1 1-1 0 0,1 0 1 0 0,-1-1 0 0 0,0 1-1 0 0,0 0 1 0 0,-1 0-1 0 0,1 0 1 0 0,0 0-1 0 0,-1 1 1 0 0,0-1 0 0 0,1 1-1 0 0,-1-1 1 0 0,0 1-1 0 0,0 0 1 0 0,-1 0-1 0 0,1 0 1 0 0,0 1-1 0 0,-1-1 1 0 0,1 1 0 0 0,-1 0-1 0 0,1 0 1 0 0,-1 0-1 0 0,0 0 1 0 0,1 0-1 0 0,-1 1 1 0 0,-3 0 68 0 0,5 0-177 0 0,-1 1 0 0 0,1 0 0 0 0,0-1 0 0 0,-1 1 0 0 0,1 0 0 0 0,0 0 0 0 0,0 1 0 0 0,0-1-1 0 0,0 0 1 0 0,0 1 0 0 0,0-1 0 0 0,0 1 0 0 0,1 0 0 0 0,-1-1 0 0 0,0 1 0 0 0,1 0 0 0 0,0 0 0 0 0,-1 0 0 0 0,1 0 0 0 0,0 0 0 0 0,0 1 0 0 0,0-1 0 0 0,0 0-1 0 0,0 0 1 0 0,1 1 0 0 0,-1-1 0 0 0,1 1 0 0 0,0-1 0 0 0,-1 0 0 0 0,1 1 0 0 0,0-1 177 0 0,-3 26-5155 0 0,4-5-4548 0 0,0-15 3299 0 0</inkml:trace>
  <inkml:trace contextRef="#ctx0" brushRef="#br0" timeOffset="190563.985">12754 1480 1632 0 0,'0'0'3373'0'0,"0"0"-407"0"0,0 0-167 0 0,0 0-237 0 0,0 0-395 0 0,0 0-402 0 0,0 0-274 0 0,0 0-158 0 0,0 0-88 0 0,0 0-93 0 0,0 0-104 0 0,0 0-136 0 0,0 0-140 0 0,5 9-118 0 0,14 25-85 0 0,-26-44 1270 0 0,5 2-1764 0 0,0-1 0 0 0,0 1 0 0 0,1 0 0 0 0,0-1 0 0 0,1 1-1 0 0,0-1 1 0 0,0 1 0 0 0,1-1 0 0 0,0 1 0 0 0,1-1-1 0 0,0 1 1 0 0,0 0 0 0 0,0 0 0 0 0,1 0 0 0 0,0 0 0 0 0,1 0-1 0 0,0 1 1 0 0,0-1 0 0 0,1 1 0 0 0,-1 0 0 0 0,2 1 0 0 0,-1-1-1 0 0,1 1 1 0 0,0 0 0 0 0,0 0 0 0 0,1 1 0 0 0,-1-1 0 0 0,8-3-76 0 0,78-14-1190 0 0,-60 26-2776 0 0,-1 6-5202 0 0,-24-5-3109 0 0</inkml:trace>
  <inkml:trace contextRef="#ctx0" brushRef="#br0" timeOffset="191590.902">13465 1333 9362 0 0,'0'0'2666'0'0,"0"0"-875"0"0,0 0-379 0 0,0 0 39 0 0,0 0 24 0 0,0 0-139 0 0,0 0-303 0 0,0 0-350 0 0,0 0-269 0 0,0 0-163 0 0,0 0-35 0 0,0 0 33 0 0,1 5 76 0 0,13 288 2959 0 0,-16-280-2406 0 0,-3-18 355 0 0,-3-22-409 0 0,7 12-779 0 0,1 1-1 0 0,0-1 0 0 0,1 0 0 0 0,1 0 1 0 0,0 1-1 0 0,0-1 0 0 0,2 1 0 0 0,0-1 1 0 0,1 1-1 0 0,0 0 0 0 0,1 1 0 0 0,0 0 1 0 0,1-1-1 0 0,1 1-44 0 0,125-167 66 0 0,-60 117 18 0 0,-61 118-303 0 0,-8-29-225 0 0,7 20-3318 0 0,11-33-8381 0 0,-17-13 994 0 0</inkml:trace>
  <inkml:trace contextRef="#ctx0" brushRef="#br0" timeOffset="191924.797">14063 1259 5489 0 0,'0'0'4162'0'0,"0"0"-1454"0"0,0 0-577 0 0,0 0-167 0 0,0 0-242 0 0,0 0-266 0 0,0 0-257 0 0,0 0-224 0 0,0 0-177 0 0,0 0-120 0 0,0 0-106 0 0,0 0-82 0 0,-12 8-42 0 0,-37 24-37 0 0,45-28-339 0 0,0-1 0 0 0,0 1-1 0 0,0 0 1 0 0,1 1 0 0 0,-1-1 0 0 0,1 0 0 0 0,0 1 0 0 0,1 0 0 0 0,-1 0 0 0 0,1 0 0 0 0,0 0 0 0 0,0 0 0 0 0,0 0-1 0 0,0 5-71 0 0,-2 3 114 0 0,0 0-31 0 0,0 0 0 0 0,1 0 0 0 0,1 1-1 0 0,0-1 1 0 0,1 1 0 0 0,0-1 0 0 0,1 1 0 0 0,2 11-83 0 0,-1-21 37 0 0,1 0 1 0 0,-1-1 0 0 0,1 1-1 0 0,0-1 1 0 0,1 1-1 0 0,-1-1 1 0 0,0 0 0 0 0,1 0-1 0 0,0 0 1 0 0,0 0 0 0 0,0 0-1 0 0,0-1 1 0 0,0 1-1 0 0,1-1 1 0 0,-1 0 0 0 0,1 0-1 0 0,-1 0 1 0 0,1 0 0 0 0,0-1-1 0 0,-1 1 1 0 0,1-1-1 0 0,0 0 1 0 0,0 0 0 0 0,0-1-1 0 0,0 1 1 0 0,0-1 0 0 0,0 0-1 0 0,0 0 1 0 0,1 0-1 0 0,-1 0 1 0 0,0-1 0 0 0,0 0-1 0 0,0 0 1 0 0,-1 0-1 0 0,1 0 1 0 0,0 0 0 0 0,0-1-1 0 0,-1 0 1 0 0,1 0 0 0 0,0 0-1 0 0,-1 0 1 0 0,0 0-1 0 0,2-2-37 0 0,6-5 76 0 0,0-1-1 0 0,-1 0 0 0 0,0-1 0 0 0,0 0 0 0 0,-1 0 0 0 0,-1-1 0 0 0,0 0 0 0 0,0-1 0 0 0,-2 0 1 0 0,1 0-1 0 0,2-11-75 0 0,15-95 2 0 0,-24 116-46 0 0,0 0 0 0 0,0 0 0 0 0,-1 0 0 0 0,1 0 1 0 0,-1 0-1 0 0,1 0 0 0 0,-1 1 0 0 0,0-1 0 0 0,0 0 0 0 0,0 0 1 0 0,0 1-1 0 0,-1-1 0 0 0,1 1 0 0 0,-1-1 0 0 0,0 1 0 0 0,1-1 1 0 0,-1 1-1 0 0,0 0 0 0 0,-1 0 0 0 0,1 0 0 0 0,0 0 0 0 0,0 0 1 0 0,-1 1-1 0 0,1-1 0 0 0,-1 1 0 0 0,1-1 0 0 0,-1 1 1 0 0,0 0-1 0 0,0 0 0 0 0,1 0 0 0 0,-1 1 0 0 0,-1-1 44 0 0,1 1-226 0 0,0-1-1 0 0,0 1 0 0 0,0 0 1 0 0,0 1-1 0 0,0-1 0 0 0,0 0 0 0 0,0 1 1 0 0,1 0-1 0 0,-1 0 0 0 0,0 0 1 0 0,0 0-1 0 0,0 0 0 0 0,1 0 1 0 0,-1 1-1 0 0,0-1 0 0 0,1 1 1 0 0,0 0-1 0 0,-1 0 0 0 0,1 0 1 0 0,0 0-1 0 0,-1 1 227 0 0,-10 13-2548 0 0,4-4-3493 0 0,1-1-5566 0 0</inkml:trace>
  <inkml:trace contextRef="#ctx0" brushRef="#br0" timeOffset="192226.691">14293 1381 12291 0 0,'0'0'2984'0'0,"0"0"-713"0"0,0 0-380 0 0,0 0-270 0 0,0 0-270 0 0,0 0-306 0 0,0 0-308 0 0,0 0-232 0 0,0 0-140 0 0,0 0-85 0 0,0 0-14 0 0,0 0 2 0 0,0 0-13 0 0,3 9-31 0 0,11 67 178 0 0,-13-72-358 0 0,0-1-1 0 0,0 1 0 0 0,0 0 1 0 0,1 0-1 0 0,0 0 0 0 0,-1-1 0 0 0,1 1 1 0 0,0-1-1 0 0,0 1 0 0 0,1-1 1 0 0,-1 0-1 0 0,1 0 0 0 0,0 0 0 0 0,0 0 1 0 0,0 0-1 0 0,0 0 0 0 0,0-1 1 0 0,0 0-1 0 0,1 0 0 0 0,-1 0 1 0 0,1 0-1 0 0,0 0 0 0 0,-1-1 0 0 0,1 1 1 0 0,0-1-1 0 0,0 0 0 0 0,0 0 1 0 0,0-1-1 0 0,0 1 0 0 0,3-1-43 0 0,1 1 104 0 0,0 0-1 0 0,0-1 1 0 0,0 0-1 0 0,0 0 1 0 0,0-1 0 0 0,0 0-1 0 0,0-1 1 0 0,0 1-1 0 0,-1-2 1 0 0,1 1 0 0 0,-1-1-1 0 0,1 0 1 0 0,-1 0-1 0 0,0-1 1 0 0,2-2-104 0 0,0-1 63 0 0,1-1 0 0 0,-1 0 0 0 0,-1-1 0 0 0,0 0 0 0 0,0-1 1 0 0,-1 1-1 0 0,0-1 0 0 0,-1-1 0 0 0,0 1 0 0 0,0-1 0 0 0,-1 0 0 0 0,-1-1 0 0 0,3-9-63 0 0,-1-1 57 0 0,-5 19-3736 0 0,-1 2-4088 0 0,0 5-4135 0 0</inkml:trace>
  <inkml:trace contextRef="#ctx0" brushRef="#br0" timeOffset="192933.182">15024 1351 17764 0 0,'0'0'1872'0'0,"0"0"-473"0"0,0 0-233 0 0,0 0-129 0 0,0 0-134 0 0,0 0-144 0 0,0 0-147 0 0,0 0-124 0 0,0 0-86 0 0,0 0-80 0 0,0 0-78 0 0,0 0-13 0 0,0 0-25 0 0,-18-2-14 0 0,-59-7-16 0 0,75 9-164 0 0,-1 0 1 0 0,1-1 0 0 0,-1 1 0 0 0,1 0 0 0 0,-1 0 0 0 0,0 1 0 0 0,1-1 0 0 0,-1 0 0 0 0,1 1-1 0 0,-1 0 1 0 0,1-1 0 0 0,0 1 0 0 0,-1 0 0 0 0,1 0 0 0 0,0 0 0 0 0,-1 1 0 0 0,1-1-1 0 0,0 1 1 0 0,0-1 0 0 0,0 1 0 0 0,0 0 0 0 0,0 0-13 0 0,-7 6 65 0 0,1-2-53 0 0,1 0 0 0 0,0 0 1 0 0,1 0-1 0 0,-1 1 0 0 0,1 0 1 0 0,0 1-1 0 0,1-1 0 0 0,0 1 1 0 0,0 0-1 0 0,1 0 1 0 0,0 1-1 0 0,0-1 0 0 0,1 1 1 0 0,0 0-1 0 0,0 0 0 0 0,1 0 1 0 0,0 0-1 0 0,1 0 0 0 0,0 0 1 0 0,1 1-1 0 0,0-1 0 0 0,0 0 1 0 0,1 5-13 0 0,-1-11 4 0 0,1 0 0 0 0,-1 0 1 0 0,1 0-1 0 0,0 0 0 0 0,0 0 1 0 0,0 0-1 0 0,0-1 0 0 0,0 1 0 0 0,0 0 1 0 0,1-1-1 0 0,0 1 0 0 0,-1 0 1 0 0,1-1-1 0 0,0 0 0 0 0,0 1 1 0 0,0-1-1 0 0,0 0 0 0 0,1 0 1 0 0,-1 0-1 0 0,1-1 0 0 0,-1 1 0 0 0,1-1 1 0 0,0 1-1 0 0,-1-1 0 0 0,1 0 1 0 0,0 0-1 0 0,0 0 0 0 0,0 0 1 0 0,0 0-1 0 0,0-1 0 0 0,0 1 1 0 0,0-1-1 0 0,0 0 0 0 0,2 0-4 0 0,4 0 55 0 0,0-1 0 0 0,0 1 0 0 0,0-2-1 0 0,-1 1 1 0 0,1-2 0 0 0,0 1 0 0 0,-1-1 0 0 0,0 0 0 0 0,1-1-1 0 0,-1 1 1 0 0,2-3-55 0 0,186-127 760 0 0,-143 100-681 0 0,-41 78-127 0 0,5 130 141 0 0,-10 32-25 0 0,-8-193-61 0 0,-1 1 0 0 0,0-1 0 0 0,-1 0 0 0 0,-1-1-1 0 0,0 1 1 0 0,-1-1 0 0 0,0 1 0 0 0,-1-1-1 0 0,-1-1 1 0 0,0 1 0 0 0,-1-1 0 0 0,0-1 0 0 0,0 1-1 0 0,-2-1 1 0 0,1-1 0 0 0,-1 0 0 0 0,-1 0 0 0 0,0-1-1 0 0,0 0 1 0 0,-1-1 0 0 0,0 0 0 0 0,0-1-1 0 0,-5 2-6 0 0,11-6 7 0 0,1-1-1 0 0,-1 1 1 0 0,1-1-1 0 0,-1 0 1 0 0,0-1-1 0 0,0 0 1 0 0,0 0-1 0 0,0 0 1 0 0,0 0-1 0 0,0-1 1 0 0,0 0-1 0 0,0 0 1 0 0,0-1-1 0 0,0 0-6 0 0,-1-46-67 0 0,64-87 39 0 0,181-342-2099 0 0,-211 412-837 0 0,-19 36-6709 0 0,-6 23-2516 0 0</inkml:trace>
  <inkml:trace contextRef="#ctx0" brushRef="#br0" timeOffset="193427.261">15517 987 13339 0 0,'0'0'1486'0'0,"0"0"-236"0"0,0 0-56 0 0,0 0 1 0 0,0 0-36 0 0,0 0-115 0 0,0 0-141 0 0,0 0-116 0 0,0 0-103 0 0,0 0-111 0 0,0 0-89 0 0,0 0-65 0 0,-3 0-39 0 0,1 0-304 0 0,0 1-1 0 0,0-1 0 0 0,0 1 0 0 0,0-1 0 0 0,0 1 0 0 0,0 0 1 0 0,0 0-1 0 0,0 0 0 0 0,0 0 0 0 0,1 0 0 0 0,-1 0 1 0 0,0 0-1 0 0,1 1 0 0 0,-1-1 0 0 0,1 0 0 0 0,-1 1 1 0 0,1 0-1 0 0,0-1 0 0 0,0 1 0 0 0,-1 0 0 0 0,1-1 0 0 0,0 1 1 0 0,1 0-1 0 0,-1 0 0 0 0,0 0 0 0 0,1 0 0 0 0,-1 0 1 0 0,1 0-1 0 0,-1 1-75 0 0,-5 20 210 0 0,2-1 0 0 0,0 1 0 0 0,2 0 0 0 0,0 1 0 0 0,1-1 0 0 0,2 0 1 0 0,0 0-1 0 0,2 1 0 0 0,1 3-210 0 0,6 198 313 0 0,-11-156-213 0 0,1-68-78 0 0,0-1 20 0 0,11-8 250 0 0,89-95-102 0 0,10 37-178 0 0,-109 66-11 0 0,1-1 0 0 0,-1 0 0 0 0,0 1 0 0 0,0-1 0 0 0,0 1 0 0 0,1-1 0 0 0,-1 1 0 0 0,0 0 0 0 0,1-1 1 0 0,-1 1-1 0 0,0 0 0 0 0,0 0 0 0 0,1 0 0 0 0,-1 0 0 0 0,0 0 0 0 0,1 0 0 0 0,-1 0 0 0 0,0 0 0 0 0,1 1 0 0 0,-1-1 0 0 0,0 0 1 0 0,0 1-1 0 0,1-1 0 0 0,-1 1 0 0 0,0 0 0 0 0,0-1 0 0 0,0 1 0 0 0,0 0 0 0 0,0 0 0 0 0,1-1 0 0 0,-2 1 0 0 0,1 0 0 0 0,0 0 1 0 0,0 0-1 0 0,0 0 0 0 0,0 1 0 0 0,-1-1 0 0 0,1 0 0 0 0,0 0 0 0 0,-1 0 0 0 0,1 0 0 0 0,-1 1 0 0 0,1-1 0 0 0,-1 0 0 0 0,0 1 0 0 0,0-1 1 0 0,1 1-2 0 0,1 74 86 0 0,-3-54-69 0 0,1-10-124 0 0,-1-11 47 0 0,0 0 0 0 0,1 1 0 0 0,0-1 0 0 0,-1 1-1 0 0,1-1 1 0 0,0 1 0 0 0,-1-1 0 0 0,1 1 0 0 0,0-1-1 0 0,0 1 1 0 0,0-1 0 0 0,1 1 0 0 0,-1-1-1 0 0,0 1 1 0 0,0-1 0 0 0,1 0 0 0 0,-1 1 0 0 0,1-1-1 0 0,-1 1 1 0 0,1-1 0 0 0,0 0 0 0 0,0 1-1 0 0,-1-1 1 0 0,1 0 0 0 0,0 0 0 0 0,0 0 0 0 0,0 0-1 0 0,0 1 1 0 0,0-2 0 0 0,1 1 0 0 0,-1 0 0 0 0,0 0-1 0 0,0 0 1 0 0,1 0 0 0 0,-1-1 0 0 0,0 1-1 0 0,1 0 1 0 0,0-1 60 0 0,7 0-1817 0 0,-2 0-4286 0 0,-3 0-5874 0 0</inkml:trace>
  <inkml:trace contextRef="#ctx0" brushRef="#br0" timeOffset="210062.251">16285 1399 0 0 0,'0'0'604'0'0,"0"0"760"0"0,0 0 231 0 0,0 0 54 0 0,0 0-1 0 0,0 0-89 0 0,0 0-43 0 0,0 0 11 0 0,0 0-17 0 0,2 3-50 0 0,25 75 4005 0 0,-24 58-3349 0 0,-4-121-1976 0 0,0 7 38 0 0,-1-1-1 0 0,0 1 1 0 0,-2-1 0 0 0,-1 0 0 0 0,0 0 0 0 0,-2 0 0 0 0,0-1 0 0 0,-9 17-178 0 0,16-37 29 0 0,0 1 0 0 0,0-1 0 0 0,-1 0 0 0 0,1 1 0 0 0,0-1 0 0 0,0 0 0 0 0,-1 1 0 0 0,1-1 0 0 0,0 0 0 0 0,-1 1 0 0 0,1-1 0 0 0,0 0 0 0 0,-1 0 0 0 0,1 1 0 0 0,0-1 0 0 0,-1 0 0 0 0,1 0 0 0 0,0 0 0 0 0,-1 1 0 0 0,1-1 0 0 0,-1 0 0 0 0,1 0 0 0 0,0 0 0 0 0,-1 0 0 0 0,1 0 0 0 0,-1 0 0 0 0,1 0 0 0 0,-1 0 0 0 0,1 0 0 0 0,0 0 0 0 0,-1 0 0 0 0,1 0 0 0 0,-1 0 0 0 0,1 0 0 0 0,-1 0 0 0 0,1-1 0 0 0,0 1 0 0 0,-1 0 0 0 0,1 0 0 0 0,0 0 0 0 0,-1-1 0 0 0,1 1 0 0 0,0 0 0 0 0,-1 0 0 0 0,1-1 0 0 0,0 1 0 0 0,-1 0 0 0 0,1-1 0 0 0,0 1 0 0 0,0 0 0 0 0,-1-1 0 0 0,1 1 0 0 0,0 0 0 0 0,0-1 0 0 0,0 1 0 0 0,0-1 0 0 0,-1 1 0 0 0,1-1 0 0 0,0 1 0 0 0,0 0 0 0 0,0-1 0 0 0,0 1 0 0 0,0-1 0 0 0,0 1 0 0 0,0-1-29 0 0,-10-27 293 0 0,11 5-259 0 0,0-1 0 0 0,2 2 1 0 0,1-1-1 0 0,1 0 1 0 0,1 1-1 0 0,0 0 1 0 0,2 0-1 0 0,1 0 0 0 0,0 1 1 0 0,2 1-1 0 0,10-16-34 0 0,-9 7 12 0 0,1 1 0 0 0,2 1 0 0 0,1 0 0 0 0,1 1 0 0 0,1 1 0 0 0,1 1 0 0 0,1 0 0 0 0,1 1 0 0 0,1 2 0 0 0,1 0 0 0 0,1 1 0 0 0,1 1 0 0 0,1 2 0 0 0,9-4-12 0 0,-34 20 2 0 0,0 0 0 0 0,0 1 0 0 0,0-1 0 0 0,1 1 0 0 0,-1-1 0 0 0,0 1 0 0 0,0 0 0 0 0,1-1 0 0 0,-1 1 0 0 0,0 0 0 0 0,1 0 0 0 0,-1 0 0 0 0,0 0 1 0 0,1 0-1 0 0,-1 0 0 0 0,0 0 0 0 0,1 1 0 0 0,-1-1 0 0 0,0 0 0 0 0,0 1 0 0 0,1-1 0 0 0,-1 1 0 0 0,0-1 0 0 0,0 1 0 0 0,0 0 0 0 0,1-1 0 0 0,-1 1 0 0 0,0 0 0 0 0,0 0 0 0 0,0 0 0 0 0,0 0 0 0 0,-1 0 0 0 0,1 0 0 0 0,0 0 0 0 0,0 0 0 0 0,0 0 0 0 0,-1 0 0 0 0,1 0 0 0 0,-1 1 0 0 0,1-1 0 0 0,-1 0 0 0 0,1 0 0 0 0,-1 1 0 0 0,0 0-2 0 0,7 63 291 0 0,-7-64-281 0 0,-2 16 49 0 0,-1 0 1 0 0,-1 0-1 0 0,-1 0 0 0 0,0 0 1 0 0,-1-1-1 0 0,0 0 1 0 0,-2-1-1 0 0,0 1 0 0 0,-10 13-59 0 0,-81 99 493 0 0,99-126-508 0 0,-1-1 1 0 0,1 0-1 0 0,-1 0 1 0 0,1 1-1 0 0,-1-1 1 0 0,1 0 0 0 0,-1 0-1 0 0,0 0 1 0 0,0 0-1 0 0,1 0 1 0 0,-1 0-1 0 0,0 0 1 0 0,0 0-1 0 0,0 0 1 0 0,0 0 0 0 0,0 0-1 0 0,-1 0 1 0 0,1-1-1 0 0,0 1 1 0 0,0-1-1 0 0,0 1 1 0 0,-1-1-1 0 0,1 1 1 0 0,0-1 0 0 0,0 1-1 0 0,-1-1 1 0 0,1 0-1 0 0,0 0 1 0 0,-1 0-1 0 0,1 0 1 0 0,0 0 0 0 0,-1 0-1 0 0,1 0 1 0 0,0 0-1 0 0,-1-1 1 0 0,1 1-1 0 0,0 0 1 0 0,-1-1-1 0 0,1 1 1 0 0,0-1 0 0 0,0 1-1 0 0,-1-1 1 0 0,1 0-1 0 0,0 1 1 0 0,0-1-1 0 0,0 0 1 0 0,0 0 0 0 0,0 0-1 0 0,0 0 1 0 0,0 0-1 0 0,1 0 1 0 0,-1 0 14 0 0,4-60-3569 0 0,3 41-786 0 0,2-1-4594 0 0,-5 14-1144 0 0</inkml:trace>
  <inkml:trace contextRef="#ctx0" brushRef="#br0" timeOffset="210978.674">17171 1300 8002 0 0,'0'0'1879'0'0,"0"0"-219"0"0,0 0-13 0 0,0 0-9 0 0,0 0-134 0 0,0 0-198 0 0,0 0-225 0 0,0 0-176 0 0,0 0-113 0 0,0 0-111 0 0,0 0-57 0 0,-32 11-66 0 0,-100 36-51 0 0,53-3 482 0 0,64-28-722 0 0,8-10-145 0 0,1-2-84 0 0,1-1-1 0 0,0 1 0 0 0,0 0 1 0 0,1 0-1 0 0,-1 1 0 0 0,1-1 1 0 0,0 1-1 0 0,0 0 1 0 0,1 0-1 0 0,-1 0 0 0 0,1 1 1 0 0,0-1-1 0 0,0 1 0 0 0,1 0 1 0 0,0-1-1 0 0,0 1 0 0 0,0 0 1 0 0,1 1-1 0 0,0-1 0 0 0,0 0 1 0 0,0 0-1 0 0,1 0 0 0 0,0 4-37 0 0,2-7 23 0 0,1-1-1 0 0,-1 0 1 0 0,0 0 0 0 0,1 0-1 0 0,-1 0 1 0 0,1 0-1 0 0,0-1 1 0 0,-1 1-1 0 0,1-1 1 0 0,0 0-1 0 0,0 1 1 0 0,0-1 0 0 0,0-1-1 0 0,0 1 1 0 0,0 0-1 0 0,1-1 1 0 0,-1 1-1 0 0,0-1 1 0 0,0 0-1 0 0,0 0 1 0 0,0-1 0 0 0,1 1-1 0 0,-1-1 1 0 0,3 0-23 0 0,3 1 82 0 0,10-3-12 0 0,-1-1 0 0 0,1 0 0 0 0,-1-2 0 0 0,1 0 0 0 0,-2-1 0 0 0,1-1 0 0 0,-1 0 0 0 0,0-2 0 0 0,-1 0 0 0 0,0 0 0 0 0,0-2 0 0 0,-1 0 0 0 0,-1 0 0 0 0,8-10-70 0 0,16-10 89 0 0,40-37 53 0 0,-77 68-152 0 0,-1 1-8 0 0,0 0-6 0 0,-6 140 80 0 0,6-136-46 0 0,0 1-1 0 0,1-1 1 0 0,-1 1-1 0 0,1-1 0 0 0,0 0 1 0 0,0 1-1 0 0,1-1 0 0 0,-1 0 1 0 0,1 0-1 0 0,0 0 0 0 0,0 0 1 0 0,0 0-1 0 0,1 0 1 0 0,-1 0-1 0 0,1-1 0 0 0,0 1 1 0 0,0-1-1 0 0,0 0 0 0 0,1 0 1 0 0,-1 0-1 0 0,1 0 1 0 0,-1-1-1 0 0,1 1 0 0 0,0-1 1 0 0,0 0-1 0 0,0 0 0 0 0,0-1 1 0 0,0 1-1 0 0,1-1 1 0 0,-1 0-1 0 0,0 0 0 0 0,1 0 1 0 0,-1 0-1 0 0,1-1 0 0 0,-1 0 1 0 0,1 0-1 0 0,-1 0 0 0 0,3-1-9 0 0,4 0 72 0 0,1-2 0 0 0,-1 1 0 0 0,1-2-1 0 0,-1 1 1 0 0,0-2 0 0 0,0 1-1 0 0,-1-1 1 0 0,1-1 0 0 0,-1 0 0 0 0,0-1-1 0 0,-1 0 1 0 0,0 0 0 0 0,6-6-72 0 0,0-2 88 0 0,-2 1 1 0 0,0-2-1 0 0,-1 0 1 0 0,-1 0-1 0 0,0-1 0 0 0,-1-1 1 0 0,-1 1-1 0 0,4-13-88 0 0,-1 7 40 0 0,7-13-6 0 0,-1-2 0 0 0,-1 0 0 0 0,-2-1 0 0 0,-2 0 1 0 0,-2-1-1 0 0,-1-1 0 0 0,-2 1 0 0 0,-2-1 1 0 0,0-29-35 0 0,-6 69 5 0 0,1 0 1 0 0,0 0 0 0 0,-1 0-1 0 0,0 0 1 0 0,1 0 0 0 0,-1-1 0 0 0,0 1-1 0 0,1 0 1 0 0,-1 0 0 0 0,0-1-1 0 0,0 1 1 0 0,0 0 0 0 0,0 0-1 0 0,0-1 1 0 0,-1 1 0 0 0,1 0 0 0 0,0 0-1 0 0,-1-1 1 0 0,1 1 0 0 0,0 0-1 0 0,-1 0 1 0 0,1 0 0 0 0,-1 0 0 0 0,0 0-1 0 0,1 0 1 0 0,-1 0 0 0 0,0 0-1 0 0,0 0 1 0 0,0 0 0 0 0,0 0-1 0 0,1 0 1 0 0,-1 0 0 0 0,0 0 0 0 0,-1 1-1 0 0,1-1 1 0 0,0 0 0 0 0,0 1-1 0 0,0-1 1 0 0,0 1 0 0 0,0 0 0 0 0,-1-1-1 0 0,1 1 1 0 0,0 0 0 0 0,0-1-1 0 0,0 1 1 0 0,-1 0 0 0 0,1 0 0 0 0,0 0-1 0 0,-1 0 1 0 0,1 0 0 0 0,0 1-1 0 0,0-1 1 0 0,0 0 0 0 0,-1 1-1 0 0,1-1 1 0 0,0 0 0 0 0,0 1 0 0 0,0-1-1 0 0,0 1 1 0 0,0 0 0 0 0,-1 0-6 0 0,-8 14 8 0 0,0 0-1 0 0,2 0 1 0 0,0 1 0 0 0,1 0 0 0 0,0 1 0 0 0,1 0 0 0 0,1 0 0 0 0,1 0 0 0 0,0 0 0 0 0,2 1 0 0 0,-1-1 0 0 0,2 1 0 0 0,1 0-1 0 0,0-1 1 0 0,1 1 0 0 0,3 15-8 0 0,48 127 186 0 0,-41-137-171 0 0,-2 1 1 0 0,0 0-1 0 0,-2 1 1 0 0,0-1 0 0 0,-2 1-1 0 0,1 13-15 0 0,-2 10 75 0 0,-4-48-101 0 0,0 0-6 0 0,0 0-1 0 0,-5-73-5064 0 0,5 70 4793 0 0,0-24-3216 0 0,0 9-2103 0 0,0 7-3461 0 0</inkml:trace>
  <inkml:trace contextRef="#ctx0" brushRef="#br0" timeOffset="211234.123">17533 1138 7794 0 0,'0'0'2886'0'0,"0"0"-427"0"0,0 0-237 0 0,0 0-119 0 0,0 0-251 0 0,0 0-374 0 0,0 0-411 0 0,0 0-311 0 0,0 0-244 0 0,0 0-116 0 0,0 0 12 0 0,0 0 20 0 0,0 0 54 0 0,10 2 23 0 0,159 14 1346 0 0,-132-15-2095 0 0,1-2-1 0 0,0-2 0 0 0,-1-1 1 0 0,0-2-1 0 0,25-8 245 0 0,-22-8-3278 0 0,-16 4-4491 0 0,-22 17 6764 0 0,7-4-10262 0 0</inkml:trace>
  <inkml:trace contextRef="#ctx0" brushRef="#br0" timeOffset="214351.145">18356 1226 0 0 0,'0'0'659'0'0,"0"0"517"0"0,0 0 116 0 0,0 0 39 0 0,0 0 82 0 0,0 0 36 0 0,0 0 0 0 0,0 0-14 0 0,0 0-29 0 0,0 0-7 0 0,0 0-18 0 0,4-2-74 0 0,12-5-118 0 0,-12-24 4907 0 0,-6 28-5955 0 0,0 0 1 0 0,0 0-1 0 0,0 0 0 0 0,-1 0 0 0 0,1 1 0 0 0,-1-1 0 0 0,1 1 1 0 0,-1 0-1 0 0,0 0 0 0 0,0 0 0 0 0,0 0 0 0 0,0 0 0 0 0,-1 1 0 0 0,1-1 1 0 0,0 1-1 0 0,-1 0 0 0 0,1 0 0 0 0,0 0 0 0 0,-1 1 0 0 0,1-1 1 0 0,-1 1-1 0 0,0 0 0 0 0,1 0 0 0 0,-1 0 0 0 0,1 0 0 0 0,-1 0 1 0 0,1 1-1 0 0,-1 0 0 0 0,0 0-141 0 0,-1-1 118 0 0,-9 2-24 0 0,1 0 1 0 0,-1 2-1 0 0,1-1 1 0 0,0 2-1 0 0,0-1 1 0 0,0 2 0 0 0,0 0-1 0 0,1 0 1 0 0,0 2-1 0 0,-6 4-94 0 0,3-3 87 0 0,11-6-65 0 0,-1 1 0 0 0,1 0 0 0 0,1 0 0 0 0,-1 0-1 0 0,0 0 1 0 0,1 0 0 0 0,0 1 0 0 0,0 0 0 0 0,0-1 0 0 0,1 1 0 0 0,-1 0-1 0 0,1 0 1 0 0,1 1 0 0 0,-1-1 0 0 0,1 0 0 0 0,-1 1 0 0 0,2-1 0 0 0,-1 1 0 0 0,0-1-1 0 0,1 1 1 0 0,0-1 0 0 0,1 1 0 0 0,-1-1 0 0 0,1 1 0 0 0,0 0-22 0 0,1 1 54 0 0,0 0-1 0 0,1 0 1 0 0,0-1 0 0 0,0 1 0 0 0,0-1 0 0 0,1 0 0 0 0,0 1-1 0 0,0-2 1 0 0,1 1 0 0 0,0 0 0 0 0,-1-1 0 0 0,2 0 0 0 0,-1 0-1 0 0,1-1 1 0 0,0 1 0 0 0,0-1 0 0 0,0 0 0 0 0,0-1 0 0 0,0 0-1 0 0,1 0 1 0 0,0 0 0 0 0,2 0-54 0 0,4 1 81 0 0,-1-1 0 0 0,1-1 0 0 0,0 0 0 0 0,0-1 1 0 0,0 0-1 0 0,0-1 0 0 0,0-1 0 0 0,-1 0 0 0 0,1 0 0 0 0,0-2 0 0 0,0 1 0 0 0,-1-2 0 0 0,1 1 0 0 0,-1-2 1 0 0,0 0-1 0 0,2-1-81 0 0,-12-2-881 0 0,-9 5-3273 0 0,7 3 1434 0 0,0 0-3546 0 0,0 0-6015 0 0</inkml:trace>
  <inkml:trace contextRef="#ctx0" brushRef="#br0" timeOffset="-214164.184">18704 825 8586 0 0,'0'0'1968'0'0,"0"0"-213"0"0,0 0-122 0 0,0 0 3 0 0,0 0-98 0 0,0 0-227 0 0,0 0-278 0 0,0 0-227 0 0,0 0-133 0 0,0 0-93 0 0,0 0-40 0 0,0 0-21 0 0,0 0-41 0 0,-3 7-8 0 0,-9 23-30 0 0,9 25 3860 0 0,-3 368-2119 0 0,-5-243-2101 0 0,11-179-88 0 0,0-1 4 0 0,0 0 22 0 0,0 0 28 0 0,0 0-9 0 0,0 0 6 0 0,42-41 250 0 0,82-69-161 0 0,-51 81-155 0 0,-34 28 69 0 0,-12 50 18 0 0,-21 68 242 0 0,-6-59-188 0 0,0-57-122 0 0,7 0-493 0 0,3 1-1618 0 0,-1-1-4203 0 0,-5-1-6037 0 0</inkml:trace>
  <inkml:trace contextRef="#ctx0" brushRef="#br0" timeOffset="-212504.624">18465 2485 1656 0 0,'0'0'3286'0'0,"0"0"-1172"0"0,0 0-311 0 0,0 0 74 0 0,0 0 64 0 0,0 0-54 0 0,0 0-238 0 0,0 0-288 0 0,0 0-298 0 0,0 0-231 0 0,0 0-142 0 0,8-8 355 0 0,-6 5 2068 0 0,8 33-1586 0 0,-7-13-1319 0 0,-1 0 1 0 0,0 0-1 0 0,-1 0 0 0 0,-1 0 0 0 0,-1 0 0 0 0,0 0 0 0 0,-1 0 1 0 0,-1 0-1 0 0,0-1 0 0 0,-2 1 0 0 0,0-1-208 0 0,-67 186 395 0 0,55-105-257 0 0,47-97 352 0 0,72-34-1 0 0,-59 15-382 0 0,-35 16-93 0 0,2-1 9 0 0,-1-1-1 0 0,1 2 1 0 0,0-1 0 0 0,0 1 0 0 0,1 1-1 0 0,-1 0 1 0 0,0 1 0 0 0,1 0 0 0 0,0 0-1 0 0,-1 1 1 0 0,1 0 0 0 0,1 1-23 0 0,39 32 49 0 0,-39-29-194 0 0,-21-9-1902 0 0,6 3-977 0 0,2 1-3694 0 0,1 1-5708 0 0</inkml:trace>
  <inkml:trace contextRef="#ctx0" brushRef="#br0" timeOffset="-212049.289">18930 2824 8610 0 0,'0'0'1874'0'0,"0"0"-129"0"0,0 0 58 0 0,0 0-49 0 0,0 0-190 0 0,0 0-278 0 0,0 0-331 0 0,0 0-199 0 0,0 0-107 0 0,0 0-43 0 0,0 0 9 0 0,0 0-16 0 0,-31 37 2652 0 0,26-29-3151 0 0,1-1 0 0 0,1 1 0 0 0,-1 0 0 0 0,1 1 0 0 0,1-1 0 0 0,-1 1 0 0 0,1-1 0 0 0,1 1 0 0 0,0 0 0 0 0,0-1 0 0 0,1 1 0 0 0,0 5-100 0 0,1-12 27 0 0,1 1 1 0 0,-1-1-1 0 0,1 0 0 0 0,0 0 0 0 0,0 1 1 0 0,0-2-1 0 0,0 1 0 0 0,0 0 0 0 0,1 0 1 0 0,-1-1-1 0 0,0 1 0 0 0,1-1 0 0 0,-1 0 1 0 0,1 1-1 0 0,0-1 0 0 0,-1 0 0 0 0,1-1 1 0 0,0 1-1 0 0,-1 0 0 0 0,1-1 0 0 0,0 0 1 0 0,0 1-1 0 0,0-1 0 0 0,0 0 0 0 0,-1-1 0 0 0,1 1 1 0 0,0 0-1 0 0,0-1 0 0 0,-1 1 0 0 0,2-1-27 0 0,2 1 77 0 0,6-2 20 0 0,1-1 1 0 0,0 0-1 0 0,-1 0 1 0 0,0-1 0 0 0,0-1-1 0 0,0 0 1 0 0,0-1 0 0 0,-1 0-1 0 0,0-1 1 0 0,0 0-1 0 0,-1 0 1 0 0,0-1 0 0 0,0-1-1 0 0,-1 0 1 0 0,0 0-1 0 0,3-5-97 0 0,-9 12 16 0 0,0 0-1 0 0,0 0 0 0 0,-1-1 0 0 0,0 1 1 0 0,1-1-1 0 0,-1 0 0 0 0,0 1 0 0 0,0-1 1 0 0,0 0-1 0 0,-1 0 0 0 0,1 0 0 0 0,-1-1 1 0 0,0 1-1 0 0,0 0 0 0 0,0-1 0 0 0,0 1 1 0 0,0 0-1 0 0,-1-1 0 0 0,1 1 0 0 0,-1-1 1 0 0,0 1-1 0 0,0-1 0 0 0,0 1 1 0 0,-1-1-1 0 0,1 1 0 0 0,-1 0 0 0 0,0-1 1 0 0,0 1-1 0 0,0 0 0 0 0,0-1 0 0 0,-1 1 1 0 0,1 0-1 0 0,-1 0 0 0 0,-2-3-15 0 0,-4 3-181 0 0,0 0 0 0 0,0 0 0 0 0,-1 1-1 0 0,0 0 1 0 0,1 0 0 0 0,-1 1 0 0 0,0 0 0 0 0,0 1-1 0 0,1 0 1 0 0,-1 0 0 0 0,0 1 0 0 0,0 0 0 0 0,1 1-1 0 0,-1 0 1 0 0,1 0 0 0 0,-1 1 0 0 0,1 0 0 0 0,0 0 0 0 0,0 1-1 0 0,0 0 1 0 0,0 0 0 0 0,-2 3 181 0 0,-20 13-4918 0 0,22-15 1077 0 0,-4 3-8430 0 0</inkml:trace>
  <inkml:trace contextRef="#ctx0" brushRef="#br1" timeOffset="-99623.718">5571 6955 0 0 0,'0'0'507'0'0,"0"0"-160"0"0,0 0-342 0 0,0 0-136 0 0,0 0 115 0 0,0 0 228 0 0,0 0 235 0 0,0 0 128 0 0,0 0 60 0 0,0 0 19 0 0,0 0-8 0 0,13 0 22 0 0,97-4 1298 0 0,229-13 3184 0 0,169 9-3732 0 0,419 4-691 0 0,-48 3 1134 0 0,-406 5-1582 0 0,123-29 436 0 0,241-8 250 0 0,-613 18-719 0 0,34 21-175 0 0,-170 2-15 0 0,27 0-16 0 0,215-4 290 0 0,-119-29 109 0 0,9 6-280 0 0,136 26-61 0 0,257-33 301 0 0,-249 23-436 0 0,105-9 66 0 0,234-32-77 0 0,-316 19 119 0 0,120 13-28 0 0,124 1 97 0 0,-84 8-80 0 0,217-1-15 0 0,267 0 4 0 0,-429 19-22 0 0,-177-11 9 0 0,12-1 28 0 0,33 5-17 0 0,463-8 46 0 0,-255-19 183 0 0,39-2 196 0 0,239 17 466 0 0,-729-10-160 0 0,-190 13 978 0 0,-37 1-1763 0 0,21-4 275 0 0,76-6 120 0 0,109 6-261 0 0,-96 0-6 0 0,0-4 127 0 0,82 5-160 0 0,-172-1-61 0 0,-20 2-2861 0 0,-12 0-5596 0 0,10 2-2968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3513 0 0,'0'0'3942'0'0,"0"0"-1280"0"0,0 0-542 0 0,0 0-178 0 0,0 0-219 0 0,0 0-228 0 0,0 0-225 0 0,0 0-206 0 0,0 0-193 0 0,0 0-156 0 0,0 0-106 0 0,0 0-80 0 0,0 0-40 0 0,2 0 6260 0 0,-1 0-7184 0 0,217-31 1443 0 0,-142 16-819 0 0,-56 14-216 0 0,-19 1 22 0 0,-1 0-5 0 0,0 0-5 0 0,0 0-6 0 0,-18 4-968 0 0,-3 8-2427 0 0,14-9-2888 0 0,5-2-5898 0 0</inkml:trace>
  <inkml:trace contextRef="#ctx0" brushRef="#br0" timeOffset="405.904">744 85 14043 0 0,'0'0'1732'0'0,"0"0"-482"0"0,0 0-184 0 0,0 0 0 0 0,0 0-28 0 0,0 0-63 0 0,0 0-104 0 0,0 0-107 0 0,0 0-63 0 0,0 0-63 0 0,0 0-74 0 0,0 0-63 0 0,0 0-65 0 0,-10 27-49 0 0,-31 85-36 0 0,15-2 465 0 0,19-57-562 0 0,2 0 0 0 0,2 0 0 0 0,4 43-254 0 0,0-31-114 0 0,-5-77-3605 0 0,-4-17-2228 0 0,8 18 1003 0 0,0 6-5668 0 0</inkml:trace>
  <inkml:trace contextRef="#ctx0" brushRef="#br0" timeOffset="620.925">498 62 13051 0 0,'0'0'2571'0'0,"0"0"-875"0"0,0 0-394 0 0,0 0 54 0 0,0 0 70 0 0,0 0-26 0 0,0 0-150 0 0,0 0-229 0 0,0 0-208 0 0,33-1-152 0 0,107-2-108 0 0,17-13 702 0 0,35-22-405 0 0,-186 37-1262 0 0,20-2 120 0 0,-18 11-7499 0 0,-8-5-4213 0 0</inkml:trace>
  <inkml:trace contextRef="#ctx0" brushRef="#br0" timeOffset="1498.892">1502 131 4969 0 0,'0'0'3749'0'0,"0"0"-1582"0"0,0 0-608 0 0,0 0 19 0 0,0 0 43 0 0,0 0-78 0 0,0 0-166 0 0,0 0-265 0 0,0 0-241 0 0,0 0-163 0 0,0 0-79 0 0,0 0-5 0 0,0 0-67 0 0,1 4 3165 0 0,-3 4-3630 0 0,0 1 1 0 0,-1-1-1 0 0,0 0 1 0 0,0 0-1 0 0,-1 0 1 0 0,0-1 0 0 0,0 1-1 0 0,-1-1 1 0 0,0 0-1 0 0,-1 0 1 0 0,1 0-1 0 0,-7 4-92 0 0,9-6 31 0 0,-283 256 328 0 0,266-226-303 0 0,41-31 191 0 0,77 7 270 0 0,35 16-443 0 0,-35 0-86 0 0,-51-12-16 0 0,-45-16 43 0 0,-1 0 0 0 0,0-1 1 0 0,0 1-1 0 0,0-1 1 0 0,0 1-1 0 0,0-1 0 0 0,0 1 1 0 0,0-1-1 0 0,-1 0 1 0 0,1 1-1 0 0,-1-1 0 0 0,1 0 1 0 0,-1 0-1 0 0,0 1 1 0 0,1-1-1 0 0,-1 0 0 0 0,0 0 1 0 0,0 0-1 0 0,0 1 1 0 0,0-1-1 0 0,-1 0 0 0 0,1 0 1 0 0,0 0-1 0 0,-1 1 1 0 0,1-1-1 0 0,-1 0 0 0 0,0 1 1 0 0,0-1-1 0 0,1 0 0 0 0,-1 1 1 0 0,0-1-1 0 0,0 1 1 0 0,-1-2-16 0 0,-124-259 206 0 0,104 212-1159 0 0,39 54-2283 0 0,0 4-3022 0 0,-13-4-5507 0 0</inkml:trace>
  <inkml:trace contextRef="#ctx0" brushRef="#br0" timeOffset="2246.817">1762 185 13179 0 0,'0'0'2463'0'0,"0"0"-755"0"0,0 0-351 0 0,0 0-29 0 0,0 0-54 0 0,0 0-142 0 0,0 0-220 0 0,0 0-280 0 0,0 0-218 0 0,0 0-142 0 0,0 0-88 0 0,0 0-44 0 0,0 0-15 0 0,-1 2 11 0 0,-7 21 45 0 0,1-1 1 0 0,1 1-1 0 0,2 0 1 0 0,0 0-1 0 0,1 1 0 0 0,2-1 1 0 0,0 10-182 0 0,0-30 27 0 0,0 0 1 0 0,1 0-1 0 0,-1 0 1 0 0,1 0 0 0 0,0 0-1 0 0,0 0 1 0 0,0 0 0 0 0,0 0-1 0 0,0 0 1 0 0,1 0-1 0 0,-1 0 1 0 0,1-1 0 0 0,0 1-1 0 0,0 0 1 0 0,0 0-1 0 0,0 0 1 0 0,0-1 0 0 0,1 1-1 0 0,-1-1 1 0 0,1 1-1 0 0,0-1 1 0 0,-1 1 0 0 0,1-1-1 0 0,0 0 1 0 0,0 0-1 0 0,1 0 1 0 0,-1 0 0 0 0,0 0-1 0 0,1-1 1 0 0,-1 1-1 0 0,1-1 1 0 0,0 1 0 0 0,-1-1-1 0 0,1 0 1 0 0,0 0 0 0 0,0 0-1 0 0,0 0 1 0 0,0-1-1 0 0,-1 1 1 0 0,2-1-28 0 0,3 0 59 0 0,-1 0 0 0 0,1 0-1 0 0,0-1 1 0 0,0 0 0 0 0,0-1 0 0 0,-1 1 0 0 0,1-1 0 0 0,-1 0-1 0 0,1-1 1 0 0,-1 0 0 0 0,0 0 0 0 0,0 0 0 0 0,0 0-1 0 0,0-1 1 0 0,-1 0 0 0 0,1-1 0 0 0,-1 1 0 0 0,0-1-59 0 0,6-5 35 0 0,20-19-30 0 0,1 1 1 0 0,1 2-1 0 0,1 1 1 0 0,2 2-1 0 0,34-17-5 0 0,3 17-104 0 0,-67 50-20 0 0,-4-6 123 0 0,-1 0 0 0 0,-1-1-1 0 0,-1 1 1 0 0,-1 0-1 0 0,-1 0 1 0 0,0-1 0 0 0,-2 0-1 0 0,0 0 1 0 0,-6 15 1 0 0,-6 25 31 0 0,16-54-33 0 0,-28 112 23 0 0,5 1 0 0 0,-6 101-21 0 0,29-184 1 0 0,-2 1-1 0 0,-2-1 1 0 0,-1 0 0 0 0,-2-1-1 0 0,-1 0 1 0 0,-7 15-1 0 0,15-48 14 0 0,1 0-1 0 0,-1-1 0 0 0,0 1 1 0 0,1-1-1 0 0,-1 1 1 0 0,0-1-1 0 0,0 1 1 0 0,0-1-1 0 0,0 0 1 0 0,0 1-1 0 0,0-1 1 0 0,-1 0-1 0 0,1 0 1 0 0,0 0-1 0 0,-1 0 1 0 0,1 0-1 0 0,0 0 0 0 0,-1 0 1 0 0,1 0-1 0 0,-1-1 1 0 0,0 1-1 0 0,1 0 1 0 0,-1-1-1 0 0,1 0 1 0 0,-1 1-1 0 0,0-1 1 0 0,0 0-1 0 0,1 0 1 0 0,-1 0-1 0 0,0 0 0 0 0,1 0 1 0 0,-1 0-1 0 0,0 0 1 0 0,1-1-1 0 0,-1 1 1 0 0,0 0-1 0 0,1-1 1 0 0,-1 0-1 0 0,1 1 1 0 0,-1-1-1 0 0,1 0 1 0 0,-1 0-1 0 0,1 0 0 0 0,-1 0 1 0 0,1 0-1 0 0,0 0 1 0 0,-1 0-1 0 0,1 0 1 0 0,0-1-1 0 0,0 1 1 0 0,0 0-1 0 0,0-1 1 0 0,0 1-1 0 0,0-1 1 0 0,1 1-1 0 0,-1-1 0 0 0,0 1 1 0 0,1-1-1 0 0,-1 0 1 0 0,1 1-1 0 0,0-1 1 0 0,-1 0-1 0 0,1 0-13 0 0,-4-10 62 0 0,1 0 1 0 0,0-1-1 0 0,1 1 0 0 0,1 0 0 0 0,0-1 0 0 0,0 1 1 0 0,1-1-1 0 0,1 1 0 0 0,0-1 0 0 0,1 1 0 0 0,0-1 0 0 0,0 1 1 0 0,2 0-1 0 0,-1 0 0 0 0,2 0 0 0 0,5-10-62 0 0,0-2-73 0 0,2 0 0 0 0,0 1 0 0 0,1 1-1 0 0,2 0 1 0 0,0 1 0 0 0,1 1 0 0 0,1 0-1 0 0,1 1 1 0 0,1 1 0 0 0,10-8 73 0 0,16 2-1591 0 0,-35 22-3085 0 0,0 1-4338 0 0,-9 1-3642 0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 7082 0 0,'0'0'2647'0'0,"0"0"-1574"0"0,0 0-774 0 0,0 0-107 0 0,0 0 372 0 0,0 0 508 0 0,0 0 327 0 0,0 0 66 0 0,0 0-220 0 0,0 0-324 0 0,0 0-227 0 0,0 13-103 0 0,3 45-45 0 0,-29 58 1497 0 0,13-78-1623 0 0,-30 82 290 0 0,-5-1 1 0 0,-6-2-1 0 0,-10 7-710 0 0,20-37 191 0 0,-66 97 94 0 0,106-178-223 0 0,-5 7-21 0 0,11-19 657 0 0,318-630 312 0 0,-283 565-959 0 0,2 0 0 0 0,4 3 0 0 0,6-4-51 0 0,-49 72 4 0 0,0-1-1 0 0,0 0 1 0 0,1 1-1 0 0,-1-1 1 0 0,0 1-1 0 0,0-1 1 0 0,1 1 0 0 0,-1-1-1 0 0,0 1 1 0 0,1-1-1 0 0,-1 1 1 0 0,0-1-1 0 0,1 1 1 0 0,-1-1-1 0 0,1 1 1 0 0,-1-1-1 0 0,1 1 1 0 0,-1 0-1 0 0,1-1 1 0 0,-1 1-1 0 0,1 0 1 0 0,-1 0-1 0 0,1-1 1 0 0,0 1-1 0 0,-1 0 1 0 0,1 0-1 0 0,-1 0 1 0 0,1 0-1 0 0,0 0 1 0 0,-1 0-1 0 0,1-1 1 0 0,-1 1-1 0 0,1 1 1 0 0,0-1-1 0 0,-1 0 1 0 0,1 0-1 0 0,-1 0 1 0 0,1 0 0 0 0,0 0-1 0 0,-1 1 1 0 0,1-1-1 0 0,-1 0 1 0 0,1 0-1 0 0,-1 1 1 0 0,1-1-1 0 0,-1 0 1 0 0,1 1-1 0 0,-1-1 1 0 0,1 1-1 0 0,-1-1 1 0 0,0 0-1 0 0,1 1 1 0 0,-1-1-1 0 0,1 1 1 0 0,-1-1-1 0 0,0 1 1 0 0,0-1-1 0 0,1 1 1 0 0,-1 0-1 0 0,0-1 1 0 0,0 1-1 0 0,0-1 1 0 0,1 1-1 0 0,-1 0 1 0 0,0-1-1 0 0,0 1 1 0 0,0-1-1 0 0,0 1 1 0 0,0 0-4 0 0,6 47 360 0 0,-9 62 69 0 0,-4 0 1 0 0,-5 0-1 0 0,-22 84-429 0 0,34-190 4 0 0,-12 129-12 0 0,37-138-68 0 0,31-77 120 0 0,-3-1 0 0 0,-3-3-1 0 0,29-74-43 0 0,-37 72-8 0 0,-15 25 28 0 0,4 1 0 0 0,3 2 0 0 0,30-41-20 0 0,-59 138 31 0 0,-17 176 336 0 0,2 79-27 0 0,30-148-210 0 0,-6-119-1763 0 0,-6-26-3436 0 0,1-3-5262 0 0,-7 3-1626 0 0</inkml:trace>
  <inkml:trace contextRef="#ctx0" brushRef="#br0" timeOffset="463.564">1453 408 12963 0 0,'0'0'2235'0'0,"0"0"-587"0"0,0 0-351 0 0,0 0-83 0 0,0 0-53 0 0,0 0-126 0 0,0 0-155 0 0,0 0-139 0 0,0 0-151 0 0,0 0-82 0 0,0 0-71 0 0,0 0-49 0 0,0 0-26 0 0,-34 17-23 0 0,-107 56-46 0 0,69-15 140 0 0,64-52-394 0 0,1 1-1 0 0,0 0 0 0 0,0 0 1 0 0,0 0-1 0 0,1 1 0 0 0,0 1 1 0 0,0-1-1 0 0,1 1 0 0 0,0-1 1 0 0,1 2-1 0 0,0-1 0 0 0,0 0 1 0 0,1 1-1 0 0,0-1 0 0 0,1 1 1 0 0,0 0-1 0 0,0 0 0 0 0,1 0 0 0 0,1 6-38 0 0,2-12 13 0 0,0-1 0 0 0,1 0-1 0 0,-1 0 1 0 0,1 0 0 0 0,0-1 0 0 0,0 1-1 0 0,0-1 1 0 0,0 1 0 0 0,0-1-1 0 0,0 0 1 0 0,1 0 0 0 0,-1 0-1 0 0,1-1 1 0 0,-1 1 0 0 0,1-1-1 0 0,0 0 1 0 0,0 0 0 0 0,0 0-1 0 0,-1 0 1 0 0,1-1 0 0 0,0 0-1 0 0,0 0 1 0 0,0 0 0 0 0,0 0-1 0 0,0 0 1 0 0,0-1 0 0 0,0 0-1 0 0,-1 1 1 0 0,1-1 0 0 0,2-1-13 0 0,8-3 47 0 0,1 0 0 0 0,-1 0 1 0 0,0-1-1 0 0,-1-1 1 0 0,0-1-1 0 0,0 1 1 0 0,0-2-1 0 0,-1 0 0 0 0,0-1 1 0 0,4-4-48 0 0,-5 5 23 0 0,172-176 330 0 0,-151 144-161 0 0,-46 68 81 0 0,-37 108-160 0 0,49-133-140 0 0,1 1 0 0 0,0-1 1 0 0,0 0-1 0 0,1 0 0 0 0,-1 0 1 0 0,0 0-1 0 0,1 1 0 0 0,-1-1 1 0 0,1 0-1 0 0,0 1 0 0 0,0-1 0 0 0,0 0 1 0 0,0 1-1 0 0,0-1 0 0 0,0 0 1 0 0,1 1-1 0 0,-1-1 0 0 0,1 0 0 0 0,-1 0 1 0 0,1 1-1 0 0,0-1 0 0 0,0 0 1 0 0,0 0-1 0 0,0 0 0 0 0,0 0 1 0 0,1 0-1 0 0,-1 0 0 0 0,1 0 0 0 0,-1-1 1 0 0,1 1-1 0 0,0 0 0 0 0,-1-1 1 0 0,1 1-1 0 0,0-1 0 0 0,0 0 1 0 0,0 0-1 0 0,0 0 0 0 0,0 0 0 0 0,0 0 1 0 0,1 0-1 0 0,-1 0 0 0 0,0 0 1 0 0,2-1 26 0 0,94-30-3849 0 0,-60 7-942 0 0,-10 6-2155 0 0,-14 6-4317 0 0</inkml:trace>
  <inkml:trace contextRef="#ctx0" brushRef="#br0" timeOffset="863.645">2086 368 8370 0 0,'0'0'4731'0'0,"0"0"-1923"0"0,0 0-943 0 0,0 0-319 0 0,0 0-191 0 0,0 0-192 0 0,0 0-184 0 0,0 0-164 0 0,0 0-131 0 0,0 0-100 0 0,0 0-72 0 0,0 0-89 0 0,0 0-60 0 0,-17 10-22 0 0,-53 30-44 0 0,-43 31 913 0 0,107-67-1203 0 0,0 1 0 0 0,0-1 0 0 0,0 1 0 0 0,1 0 0 0 0,-1 0 0 0 0,1 1 0 0 0,0-1 0 0 0,1 1 0 0 0,0 1 0 0 0,-1-1 0 0 0,2 0 0 0 0,-2 4-7 0 0,6-8-1 0 0,1 0-1 0 0,0 0 1 0 0,0-1-1 0 0,0 1 1 0 0,-1 0 0 0 0,2-1-1 0 0,-1 1 1 0 0,0-1 0 0 0,0 0-1 0 0,0 0 1 0 0,1 1-1 0 0,-1-2 1 0 0,0 1 0 0 0,1 0-1 0 0,-1 0 1 0 0,1-1-1 0 0,-1 1 1 0 0,1-1 0 0 0,-1 0-1 0 0,1 0 1 0 0,-1 0 0 0 0,1 0-1 0 0,-1 0 1 0 0,1-1-1 0 0,-1 1 2 0 0,106 11 52 0 0,-107-11-45 0 0,1 1 0 0 0,-1-1 0 0 0,1 1 0 0 0,-1 0 0 0 0,1-1 0 0 0,-1 1 0 0 0,0 0 0 0 0,1 0 1 0 0,-1 0-1 0 0,0 0 0 0 0,0 0 0 0 0,0 0 0 0 0,0 0 0 0 0,0 0 0 0 0,0 0 0 0 0,0 0 0 0 0,0 1 0 0 0,0-1 0 0 0,0 0 0 0 0,-1 1 0 0 0,1-1 0 0 0,0 1 0 0 0,-1-1 0 0 0,1 1 0 0 0,-1-1 0 0 0,0 1 0 0 0,0-1 0 0 0,1 1 0 0 0,-1-1 0 0 0,0 1 0 0 0,0-1 0 0 0,0 1 0 0 0,-1-1 0 0 0,1 1 0 0 0,0 0 0 0 0,0-1 0 0 0,-1 1 0 0 0,1-1 0 0 0,-1 0 0 0 0,0 1 0 0 0,1-1 0 0 0,-1 1 0 0 0,0 0-7 0 0,-40 53 285 0 0,31-46-287 0 0,0 0 0 0 0,0-1 0 0 0,-1 0 0 0 0,0-1 0 0 0,0 0 0 0 0,-1 0 0 0 0,1-1 0 0 0,-2-1 0 0 0,1 0 0 0 0,-7 1 2 0 0,19-7-131 0 0,-1 0 0 0 0,1 0 0 0 0,0 0 0 0 0,-1 0-1 0 0,1 0 1 0 0,0 0 0 0 0,0 0 0 0 0,0 0 0 0 0,0-1 0 0 0,0 1 0 0 0,0 0-1 0 0,0 0 1 0 0,1 0 0 0 0,-1 0 0 0 0,0 0 0 0 0,0 0 0 0 0,1 0 0 0 0,-1 0 0 0 0,1 0-1 0 0,-1 0 1 0 0,1 0 0 0 0,-1 0 0 0 0,1 0 0 0 0,0 0 0 0 0,0 0 0 0 0,-1 1-1 0 0,1-1 1 0 0,0 0 0 0 0,0 0 0 0 0,0 1 0 0 0,0-1 0 0 0,-1 1 0 0 0,2-1 131 0 0,27-28-6339 0 0,-18 17-3259 0 0</inkml:trace>
  <inkml:trace contextRef="#ctx0" brushRef="#br0" timeOffset="1213.23">2462 290 12403 0 0,'0'0'3270'0'0,"0"0"-1261"0"0,0 0-436 0 0,0 0-38 0 0,0 0-80 0 0,0 0-143 0 0,0 0-189 0 0,0 0-216 0 0,0 0-198 0 0,0 0-137 0 0,-33 21-111 0 0,-103 62-117 0 0,65-36 229 0 0,70-46-572 0 0,0-1 0 0 0,0 0 0 0 0,0 1 0 0 0,0-1-1 0 0,0 1 1 0 0,0-1 0 0 0,1 1 0 0 0,-1-1 0 0 0,0 1 0 0 0,0-1 0 0 0,1 1-1 0 0,-1 0 1 0 0,0-1 0 0 0,1 1 0 0 0,-1 0 0 0 0,0 0 0 0 0,1 0 0 0 0,-1-1 0 0 0,1 1-1 0 0,0 0 1 0 0,-1 0 0 0 0,1 0 0 0 0,0 0 0 0 0,-1 0 0 0 0,1 0 0 0 0,0 0-1 0 0,0 0 1 0 0,0 0 0 0 0,0 0 0 0 0,0 0 0 0 0,0 0 0 0 0,0 0 0 0 0,0 0 0 0 0,0 0-1 0 0,0 0 1 0 0,1 0 0 0 0,-1-1 0 0 0,0 1 0 0 0,1 0 0 0 0,-1 0 0 0 0,1 0-1 0 0,-1 0 1 0 0,1 0 0 0 0,-1 0 0 0 0,1-1 0 0 0,-1 1 0 0 0,1 0 0 0 0,0-1 0 0 0,-1 1-1 0 0,1 0 1 0 0,0-1 0 0 0,0 1 0 0 0,0-1 0 0 0,-1 1 0 0 0,1-1 0 0 0,0 1-1 0 0,0-1 1 0 0,0 0 0 0 0,0 1 0 0 0,0-1 0 0 0,0 0 0 0 0,0 0 0 0 0,0 1-1 0 0,67 5-19 0 0,-61-6 24 0 0,0 0-1 0 0,1 0 0 0 0,-1 0 1 0 0,0 1-1 0 0,1 0 1 0 0,-1 0-1 0 0,0 1 1 0 0,0 0-1 0 0,0 0 1 0 0,0 1-1 0 0,0 0 0 0 0,2 1-4 0 0,-7-2 8 0 0,0-1-1 0 0,0 1 1 0 0,0 0-1 0 0,0 0 1 0 0,0 0-1 0 0,0 0 1 0 0,0 0-1 0 0,-1 0 1 0 0,1 0-1 0 0,-1 0 1 0 0,0 1-1 0 0,0-1 1 0 0,0 0-1 0 0,0 1 1 0 0,0-1-1 0 0,0 1 1 0 0,0 0-1 0 0,-1-1 1 0 0,0 1-1 0 0,1-1 1 0 0,-1 1-1 0 0,0 0 1 0 0,0-1-1 0 0,0 1 1 0 0,-1 0-1 0 0,1-1 1 0 0,-1 1-1 0 0,1-1 1 0 0,-1 1-1 0 0,0-1 1 0 0,0 1-1 0 0,0-1 1 0 0,0 1-1 0 0,0-1 1 0 0,-1 0-1 0 0,1 1 1 0 0,-1-1-1 0 0,0 0 1 0 0,1 0-1 0 0,-1 0 1 0 0,0-1-1 0 0,0 1 1 0 0,0 0-1 0 0,0-1 1 0 0,-1 1-8 0 0,-14 12 28 0 0,-2-2-1 0 0,0 1 1 0 0,-1-2 0 0 0,0-1-1 0 0,0 0 1 0 0,-1-2 0 0 0,0 0-1 0 0,-1-1 1 0 0,-19 3-28 0 0,19-9-807 0 0,17-2-9120 0 0,5-2-2444 0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8698 0 0,'0'0'3245'0'0,"0"0"-641"0"0,0 0-349 0 0,0 0-104 0 0,0 0-158 0 0,0 0-381 0 0,0 0-386 0 0,0 0-351 0 0,0 0-263 0 0,0 0-174 0 0,0 0-68 0 0,0 0-49 0 0,0 0-58 0 0,-6 15-23 0 0,-38 112 187 0 0,11 33-344 0 0,30-146 9 0 0,1-7-4623 0 0,8-17-931 0 0,-2 0-1422 0 0,0 2-3744 0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14435 0 0,'0'0'2473'0'0,"0"0"-705"0"0,0 0-416 0 0,0 0-31 0 0,0 0 55 0 0,0 0-112 0 0,0 0-440 0 0,0 0-464 0 0,0 0-272 0 0,0 0-128 0 0,0 0-48 0 0,0 0-24 0 0,0 0-24 0 0,0 0-216 0 0,-68 48-320 0 0,90-11-688 0 0,-2-8-2249 0 0,-9-10-9490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14979 0 0,'0'0'2278'0'0,"0"0"-387"0"0,0 0-221 0 0,0 0-203 0 0,0 0-242 0 0,0 0-263 0 0,0 0-241 0 0,0 0-235 0 0,0 0-149 0 0,0 0-90 0 0,0 0-66 0 0,0 0 3 0 0,-3-17-38 0 0,-6-58-45 0 0,26 17 48 0 0,70-68 65 0 0,-13 57-229 0 0,-21 54-304 0 0,-45 63 306 0 0,-8 47 304 0 0,1-93-230 0 0,1 0 0 0 0,-1 0 1 0 0,1 0-1 0 0,0 0 1 0 0,-1-1-1 0 0,1 1 0 0 0,0 0 1 0 0,0-1-1 0 0,0 1 0 0 0,0-1 1 0 0,0 0-1 0 0,1 0 0 0 0,-1 0 1 0 0,0 0-1 0 0,1 0 0 0 0,-1 0 1 0 0,0 0-1 0 0,1-1 0 0 0,-1 1 1 0 0,1-1-1 0 0,-1 0 0 0 0,1 0 1 0 0,-1 0-1 0 0,1 0 0 0 0,-1 0 1 0 0,1 0-1 0 0,-1-1 0 0 0,1 1 1 0 0,-1-1-1 0 0,1 0 1 0 0,-1 0-1 0 0,0 0 0 0 0,1 0 1 0 0,-1 0-1 0 0,0 0 0 0 0,0 0 1 0 0,0-1-1 0 0,0 1 0 0 0,0-1 1 0 0,1 0-62 0 0,74-74 791 0 0,-69 67-539 0 0,-3 6-4092 0 0,-2 10-6343 0 0,-2-3-2560 0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7538 0 0,'0'0'2112'0'0,"0"0"-334"0"0,0 0-129 0 0,0 0 38 0 0,0 0 21 0 0,0 0-167 0 0,0 0-333 0 0,0 0-341 0 0,0 0-331 0 0,0 0-208 0 0,0 0-58 0 0,-5 3-26 0 0,-60 56 1800 0 0,65-58-1909 0 0,0-1-2 0 0,0 0 22 0 0,0 0 13 0 0,0 0 40 0 0,0 0 35 0 0,8-8 596 0 0,82-79 588 0 0,-118 119-279 0 0,28-32-1327 0 0,0 0-118 0 0,0 0-175 0 0,12-7-6410 0 0,-9 7-4820 0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130 148 3785 0 0,'0'0'2919'0'0,"0"0"-766"0"0,0 0-156 0 0,0 0 40 0 0,0 0-95 0 0,0 0-262 0 0,0 0-413 0 0,0 0-428 0 0,0 0-351 0 0,0 0-119 0 0,0 0 71 0 0,0 0 146 0 0,0 0 166 0 0,8 1 65 0 0,114-5 2004 0 0,-100-1-2542 0 0,-1 0 0 0 0,0-2 1 0 0,0 0-1 0 0,-1-1 0 0 0,0-1 0 0 0,0-1 0 0 0,-1-1 0 0 0,-1 0 1 0 0,10-8-280 0 0,2-33 1445 0 0,-42 70-1429 0 0,-6 27-23 0 0,2 1 0 0 0,2 1-1 0 0,2 0 1 0 0,3 0 0 0 0,1 1 0 0 0,2 0-1 0 0,3 1 1 0 0,2-1 0 0 0,3 24 7 0 0,-3-13 7 0 0,3-14-8 0 0,-1-1 0 0 0,-2 1-1 0 0,-3 0 1 0 0,-1-1-1 0 0,-2 0 1 0 0,-2 0-1 0 0,-2-1 1 0 0,-2 0 0 0 0,-2-1-1 0 0,-17 34 2 0 0,23-61 4 0 0,-1-1-1 0 0,0 0 1 0 0,-1 0-1 0 0,-1-1 1 0 0,0 0-1 0 0,-1-1 1 0 0,0-1-1 0 0,0 0 1 0 0,-2-1-1 0 0,1 0 1 0 0,-1-1-1 0 0,0-1 0 0 0,-1 0-3 0 0,13-7 2 0 0,0 1 0 0 0,-1-1 0 0 0,1 1 0 0 0,0-1 0 0 0,-1 0-1 0 0,1 0 1 0 0,0-1 0 0 0,-1 1 0 0 0,1-1 0 0 0,-1 1 0 0 0,0-1-1 0 0,1 0 1 0 0,-1-1 0 0 0,1 1 0 0 0,-1 0 0 0 0,1-1-1 0 0,-1 0 1 0 0,1 0 0 0 0,0 0 0 0 0,-1 0 0 0 0,1-1 0 0 0,0 1-1 0 0,0-1 1 0 0,0 0 0 0 0,0 0 0 0 0,0 0 0 0 0,0 0 0 0 0,1 0-1 0 0,-1-1 1 0 0,1 1 0 0 0,-1-1 0 0 0,1 0 0 0 0,0 1-1 0 0,0-1 1 0 0,0 0 0 0 0,0 0 0 0 0,1-1 0 0 0,-1 1 0 0 0,1 0-1 0 0,0 0 1 0 0,-1-4-2 0 0,-1-6 9 0 0,1 0 0 0 0,0 0 0 0 0,0-1 0 0 0,2 1 0 0 0,0-1 0 0 0,0 1 0 0 0,1 0 0 0 0,1-1 0 0 0,0 1 0 0 0,1 0 0 0 0,0 0 0 0 0,1 0 0 0 0,1 1 0 0 0,0-1 0 0 0,0 1 0 0 0,6-9-9 0 0,12-18 44 0 0,2 1 0 0 0,1 1 0 0 0,2 1 0 0 0,12-10-44 0 0,-8 11-13 0 0,1 2-1 0 0,2 1 0 0 0,1 2 1 0 0,21-12 13 0 0,-6 15-337 0 0,-27 24-2578 0 0,-16 6-3788 0 0,-3-3-4032 0 0</inkml:trace>
  <inkml:trace contextRef="#ctx0" brushRef="#br0" timeOffset="746.273">822 494 12355 0 0,'0'0'3106'0'0,"0"0"-1249"0"0,0 0-450 0 0,0 0-44 0 0,0 0-76 0 0,0 0-171 0 0,0 0-227 0 0,0 0-192 0 0,0 0-113 0 0,0 0-92 0 0,0 0-69 0 0,0 0-48 0 0,-34 12-70 0 0,-104 38-39 0 0,78-15 72 0 0,51-25-250 0 0,5-7-68 0 0,0 1-1 0 0,-1 0 0 0 0,1 0 0 0 0,1 1 0 0 0,-1-1 0 0 0,1 1 0 0 0,0-1 0 0 0,0 1 0 0 0,0 0 0 0 0,0 1 0 0 0,1-1 0 0 0,0 0 0 0 0,0 1 1 0 0,1-1-1 0 0,-1 1 0 0 0,1 0 0 0 0,1-1 0 0 0,-1 1 0 0 0,1 0 0 0 0,0-1 0 0 0,0 1 0 0 0,0 0 0 0 0,1 0-19 0 0,1-3 23 0 0,0 0-1 0 0,1 1 0 0 0,0-1 1 0 0,-1 0-1 0 0,1 0 0 0 0,0 0 1 0 0,1-1-1 0 0,-1 1 1 0 0,0-1-1 0 0,1 0 0 0 0,-1 0 1 0 0,1 0-1 0 0,0 0 1 0 0,0-1-1 0 0,-1 1 0 0 0,1-1 1 0 0,0 0-1 0 0,0 0 0 0 0,1 0 1 0 0,-1-1-1 0 0,0 0 1 0 0,0 1-1 0 0,0-1 0 0 0,0-1 1 0 0,0 1-1 0 0,0-1 0 0 0,0 1 1 0 0,0-1-1 0 0,0 0 1 0 0,0-1-1 0 0,0 1 0 0 0,1-1-22 0 0,15-3 67 0 0,-1-2 0 0 0,-1 0-1 0 0,1 0 1 0 0,-1-2 0 0 0,0 0-1 0 0,-1-1 1 0 0,0-1 0 0 0,0-1-1 0 0,-1 0 1 0 0,-1-1 0 0 0,0-1-1 0 0,-1 0 1 0 0,3-5-67 0 0,60-81 35 0 0,-82 122-293 0 0,1-10 258 0 0,0 0-1 0 0,1 0 1 0 0,0 1-1 0 0,1-1 0 0 0,0 1 1 0 0,1-1-1 0 0,1 1 0 0 0,0 0 1 0 0,2 11 0 0 0,-2-21 1 0 0,1 1 1 0 0,-1 0 0 0 0,1-1-1 0 0,0 1 1 0 0,0-1 0 0 0,1 1-1 0 0,-1-1 1 0 0,1 0 0 0 0,0 1-1 0 0,0-1 1 0 0,0 0 0 0 0,0 0-1 0 0,0 0 1 0 0,1 0 0 0 0,-1-1-1 0 0,1 1 1 0 0,0-1-1 0 0,0 1 1 0 0,0-1 0 0 0,0 0-1 0 0,0 0 1 0 0,0 0 0 0 0,1-1-1 0 0,-1 1 1 0 0,1-1 0 0 0,-1 0-1 0 0,1 0 1 0 0,-1 0 0 0 0,1 0-1 0 0,0-1 1 0 0,-1 1 0 0 0,1-1-1 0 0,0 0 1 0 0,-1 0-1 0 0,2 0-1 0 0,5-1 26 0 0,0 0 0 0 0,-1-1 0 0 0,1 0 0 0 0,-1-1 0 0 0,1 0 0 0 0,-1 0 0 0 0,0-1 0 0 0,0 0 0 0 0,0-1 0 0 0,-1 0 0 0 0,1 0 0 0 0,-1-1 0 0 0,0 0 0 0 0,-1 0-1 0 0,1-1 1 0 0,-1 0 0 0 0,-1 0 0 0 0,1-1-26 0 0,9-11 49 0 0,0-1 0 0 0,-2-1-1 0 0,0 0 1 0 0,-1-1 0 0 0,-1-1-1 0 0,4-12-48 0 0,13-65 136 0 0,-30 99-139 0 0,0-1-1 0 0,0 1 0 0 0,0 0 1 0 0,-1 1-1 0 0,1-1 0 0 0,0 0 0 0 0,-1 0 1 0 0,1 0-1 0 0,0 1 0 0 0,-1-1 1 0 0,1 1-1 0 0,-1-1 0 0 0,1 1 1 0 0,-1 0-1 0 0,1-1 0 0 0,-1 1 0 0 0,1 0 1 0 0,-1 0-1 0 0,1 0 0 0 0,-1 0 1 0 0,1 0-1 0 0,-1 0 0 0 0,1 1 1 0 0,-1-1-1 0 0,1 1 0 0 0,-1-1 0 0 0,1 1 1 0 0,-1-1-1 0 0,1 1 0 0 0,0 0 1 0 0,-1-1-1 0 0,1 1 0 0 0,0 0 1 0 0,0 0-1 0 0,-1 0 0 0 0,1 0 0 0 0,0 0 1 0 0,0 0-1 0 0,0 1 0 0 0,-1 0 4 0 0,0 0-6 0 0,0 0 3 0 0,0-1 0 0 0,1 0 0 0 0,-1 1 0 0 0,0 0 0 0 0,1-1 1 0 0,-1 1-1 0 0,1 0 0 0 0,-1-1 0 0 0,1 1 0 0 0,0 0 0 0 0,0 0 0 0 0,-1 0 0 0 0,2 0 1 0 0,-1 1-1 0 0,0-1 0 0 0,0 0 0 0 0,1 0 0 0 0,-1 0 0 0 0,1 1 0 0 0,0-1 0 0 0,-1 0 0 0 0,1 1 1 0 0,0-1-1 0 0,0 0 0 0 0,1 0 0 0 0,-1 1 0 0 0,0-1 0 0 0,1 0 0 0 0,0 0 0 0 0,-1 1 0 0 0,1-1 1 0 0,0 0 2 0 0,113 112 129 0 0,-108-101-69 0 0,0 0-1 0 0,-1-1 1 0 0,-1 2 0 0 0,0-1 0 0 0,0 0-1 0 0,-2 1 1 0 0,1 0 0 0 0,-2 0-1 0 0,0 0 1 0 0,0-1 0 0 0,-2 1 0 0 0,1 0-1 0 0,-2 0 1 0 0,0 0 0 0 0,0 0-1 0 0,-2-1 1 0 0,1 1 0 0 0,-2 0-60 0 0,-3 49 132 0 0,31-63-467 0 0,10-5-1439 0 0,-18 0-7799 0 0,-12 4 6321 0 0,2 1-9789 0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78 12403 0 0,'0'0'1333'0'0,"0"0"-114"0"0,0 0-43 0 0,0 0 70 0 0,0 0 78 0 0,0 0 27 0 0,0 0-132 0 0,0 0-239 0 0,0 0-218 0 0,0 0-219 0 0,0 0-153 0 0,-8-2-81 0 0,-31-4 1063 0 0,41 33-187 0 0,-2 86-459 0 0,-4-1 0 0 0,-5 0 0 0 0,-21 90-726 0 0,16-106 139 0 0,-24 192-100 0 0,35-276-1190 0 0,9-32-180 0 0,35-76-2844 0 0,-19 33-6227 0 0,-16 46-963 0 0</inkml:trace>
  <inkml:trace contextRef="#ctx0" brushRef="#br0" timeOffset="515.004">510 0 11971 0 0,'0'0'1238'0'0,"0"0"-393"0"0,0 0-83 0 0,0 0 185 0 0,0 0 215 0 0,0 0 73 0 0,0 0-160 0 0,0 0-188 0 0,0 0-122 0 0,0 0-74 0 0,0 0-31 0 0,0 0-50 0 0,0 0-90 0 0,1 14-10 0 0,9 112 1532 0 0,4 37-317 0 0,-24 201-864 0 0,8-192-776 0 0,2-166-83 0 0,0 0 0 0 0,1 0-1 0 0,0 0 1 0 0,0 0 0 0 0,1 0-1 0 0,0-1 1 0 0,0 1-1 0 0,0-1 1 0 0,0 1 0 0 0,1-1-1 0 0,0 0 1 0 0,0 0-1 0 0,1 0 1 0 0,1 2-2 0 0,4-26 718 0 0,-9-2-569 0 0,1 2-112 0 0,-1-1 0 0 0,0 0 0 0 0,-2 1 0 0 0,0-1 0 0 0,-1 1 0 0 0,-1-1 0 0 0,-1 1 0 0 0,-1 0 0 0 0,-1-1-37 0 0,1 5-8 0 0,0 0 0 0 0,-1 1 0 0 0,-1-1-1 0 0,0 2 1 0 0,0-1 0 0 0,-2 1 0 0 0,0 1-1 0 0,0-1 1 0 0,-1 2 0 0 0,0 0 0 0 0,-1 0-1 0 0,-1 1 1 0 0,1 0 0 0 0,-1 1 0 0 0,-1 0-1 0 0,0 2 1 0 0,0-1 0 0 0,-1 2 0 0 0,0 0-1 0 0,0 0 1 0 0,0 2 0 0 0,-12-3 8 0 0,16 6-33 0 0,1 1 0 0 0,-1 0 0 0 0,1 1 0 0 0,-1 0 0 0 0,1 0 0 0 0,-1 1 0 0 0,1 0 0 0 0,0 1 0 0 0,0 1 0 0 0,0-1 1 0 0,0 2-1 0 0,1-1 0 0 0,-1 1 0 0 0,1 0 0 0 0,0 1 0 0 0,1 0 0 0 0,-1 1 0 0 0,1 0 0 0 0,1 0 0 0 0,-1 1 0 0 0,1-1 0 0 0,0 2 0 0 0,1-1 0 0 0,-1 2 33 0 0,4-6-158 0 0,-1 1-1 0 0,1-1 1 0 0,0 1 0 0 0,0 0-1 0 0,0 0 1 0 0,1 0-1 0 0,0 1 1 0 0,0-1 0 0 0,0 1-1 0 0,0-1 1 0 0,1 1-1 0 0,0-1 1 0 0,0 1 0 0 0,1 0-1 0 0,0-1 1 0 0,-1 1-1 0 0,2 0 1 0 0,-1-1 0 0 0,1 1-1 0 0,0 0 1 0 0,0-1 0 0 0,1 1-1 0 0,-1-1 1 0 0,1 1-1 0 0,0-1 1 0 0,2 3 158 0 0,27 15-3216 0 0,-8-14-4246 0 0,-8-8-4288 0 0</inkml:trace>
  <inkml:trace contextRef="#ctx0" brushRef="#br0" timeOffset="918.798">948 604 13299 0 0,'0'0'1971'0'0,"0"0"-376"0"0,0 0-228 0 0,0 0-61 0 0,0 0-73 0 0,0 0-147 0 0,0 0-201 0 0,0 0-178 0 0,0 0-130 0 0,0 0-114 0 0,0 0-107 0 0,0 0-66 0 0,0 0-76 0 0,-29 7-39 0 0,-86 22 5 0 0,80-6 35 0 0,35-18-163 0 0,0 2-14 0 0,-1 0 1 0 0,1 1-1 0 0,0-1 1 0 0,0 0-1 0 0,1 0 1 0 0,0 1-1 0 0,0-1 1 0 0,1 0-1 0 0,0 0 1 0 0,0 0 0 0 0,0-1-1 0 0,1 1 1 0 0,0 0-1 0 0,1-1 1 0 0,-1 0-1 0 0,1 0 1 0 0,1 0-1 0 0,-1 0 1 0 0,1 0-1 0 0,0-1 1 0 0,0 0-1 0 0,0 0 1 0 0,1 0-1 0 0,0-1 1 0 0,0 0-1 0 0,0 0 1 0 0,0 0-1 0 0,0-1 1 0 0,1 0-1 0 0,0 0 1 0 0,0-1-1 0 0,0 0 1 0 0,0 0-1 0 0,0 0 1 0 0,0-1-1 0 0,0 0 1 0 0,0-1-1 0 0,1 0 1 0 0,-1 0-1 0 0,0 0 1 0 0,4-1-39 0 0,-7 0 52 0 0,0-1 0 0 0,1 1 1 0 0,-1-1-1 0 0,0 0 0 0 0,0 0 0 0 0,0-1 1 0 0,0 1-1 0 0,-1-1 0 0 0,1 0 1 0 0,-1 0-1 0 0,1 0 0 0 0,-1 0 0 0 0,0-1 1 0 0,0 1-1 0 0,-1-1 0 0 0,1 0 0 0 0,-1 0 1 0 0,0 0-1 0 0,0 0 0 0 0,0 0 0 0 0,0 0 1 0 0,-1 0-1 0 0,1-1 0 0 0,0-4-52 0 0,10-109 409 0 0,-12 114-423 0 0,0-1 0 0 0,0 1 0 0 0,-1-1 0 0 0,1 1 0 0 0,-1 0 0 0 0,0-1 0 0 0,0 1 0 0 0,-1 0 0 0 0,1-1 0 0 0,-1 1 0 0 0,0 0 0 0 0,0 0 0 0 0,-1 0 0 0 0,1 1 0 0 0,-1-1 0 0 0,0 1 0 0 0,0-1 0 0 0,0 1 0 0 0,0 0 0 0 0,0 0 0 0 0,-1 0 0 0 0,1 0 0 0 0,-1 1 0 0 0,0 0 0 0 0,0-1 0 0 0,0 1 0 0 0,0 1 0 0 0,0-1 0 0 0,-1 1 0 0 0,1-1 0 0 0,0 1 0 0 0,-1 0 0 0 0,1 1 0 0 0,-4-1 14 0 0,5 1-118 0 0,1 0-1 0 0,0 0 1 0 0,-1 0 0 0 0,1 1-1 0 0,-1-1 1 0 0,1 1 0 0 0,-1-1-1 0 0,1 1 1 0 0,0 0 0 0 0,0 0 0 0 0,-1 0-1 0 0,1 0 1 0 0,0 0 0 0 0,0 1-1 0 0,0-1 1 0 0,0 1 0 0 0,0-1 0 0 0,0 1-1 0 0,1 0 1 0 0,-1 0 0 0 0,0 0-1 0 0,0 1 119 0 0,-16 34-9330 0 0,14-29-2401 0 0</inkml:trace>
  <inkml:trace contextRef="#ctx0" brushRef="#br0" timeOffset="1428.249">1189 593 7266 0 0,'0'0'3546'0'0,"0"0"-822"0"0,0 0-463 0 0,0 0-276 0 0,0 0-323 0 0,0 0-274 0 0,0 0-290 0 0,0 0-248 0 0,0 0-158 0 0,0 0-96 0 0,0 0-96 0 0,0 0-77 0 0,0 12-51 0 0,-2 87 615 0 0,2-96-939 0 0,1-1 0 0 0,0 1 0 0 0,-1 0 0 0 0,1-1 0 0 0,0 1 1 0 0,0-1-1 0 0,1 1 0 0 0,-1-1 0 0 0,0 0 0 0 0,1 1 0 0 0,0-1 1 0 0,-1 0-1 0 0,1 0 0 0 0,0 0 0 0 0,0 0 0 0 0,0-1 0 0 0,0 1 1 0 0,0 0-1 0 0,1-1 0 0 0,-1 1 0 0 0,0-1 0 0 0,1 0 0 0 0,-1 0 1 0 0,1 0-1 0 0,0 0 0 0 0,-1 0 0 0 0,1-1 0 0 0,-1 1 0 0 0,1-1 1 0 0,1 0-49 0 0,85 4 1067 0 0,-72-9-974 0 0,0 0-1 0 0,-1-2 0 0 0,0 0 1 0 0,0-1-1 0 0,0 0 0 0 0,-1-2 1 0 0,0 1-1 0 0,-1-2 1 0 0,-1 0-1 0 0,1-1 0 0 0,7-8-92 0 0,33-46 26 0 0,-51 73-27 0 0,0 0 0 0 0,0 0 1 0 0,1-1-1 0 0,0 0 0 0 0,1 1 0 0 0,-1-1 1 0 0,1-1-1 0 0,0 1 0 0 0,1-1 0 0 0,-1 0 1 0 0,1 0-1 0 0,0 0 0 0 0,0-1 0 0 0,1 0 1 0 0,-1 0-1 0 0,1-1 0 0 0,0 1 0 0 0,2-1 1 0 0,1 0 69 0 0,-1-1-1 0 0,0 0 1 0 0,0-1-1 0 0,1 0 0 0 0,-1-1 1 0 0,1 0-1 0 0,-1 0 1 0 0,1-1-1 0 0,-1 0 0 0 0,0-1 1 0 0,0 0-1 0 0,1 0 1 0 0,-1-1-1 0 0,-1-1 0 0 0,1 1 1 0 0,0-1-1 0 0,-1 0 1 0 0,0-1-1 0 0,0 0 0 0 0,0-1 1 0 0,-1 1-1 0 0,1-1 1 0 0,-1-1-1 0 0,1-1-68 0 0,78-87 300 0 0,-76 48-753 0 0,-16 34-3671 0 0,-5-1-5755 0 0,9 10-2968 0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78 0 0 0,'0'0'469'0'0,"0"0"365"0"0,0 0 198 0 0,0 0 134 0 0,0 0 105 0 0,0 0 32 0 0,0 0 2 0 0,3-5-35 0 0,9-26 1014 0 0,-23 18 2799 0 0,-17 0-2373 0 0,15 9-2525 0 0,-1 1 1 0 0,1 0-1 0 0,-1 1 1 0 0,0 0-1 0 0,1 1 0 0 0,-1 1 1 0 0,0 0-1 0 0,0 1 1 0 0,1 0-1 0 0,-1 1 1 0 0,0 1-1 0 0,1 0 1 0 0,0 1-1 0 0,0 0 1 0 0,0 1-1 0 0,0 1 1 0 0,1 0-1 0 0,0 0 0 0 0,0 1 1 0 0,0 1-1 0 0,1 0 1 0 0,0 0-1 0 0,1 1 1 0 0,0 1-1 0 0,0 0 1 0 0,1 0-1 0 0,0 1 1 0 0,1 0-1 0 0,0 0 1 0 0,-2 7-186 0 0,7-9 61 0 0,0 0 0 0 0,0 0 0 0 0,1 0 1 0 0,1 0-1 0 0,0 0 0 0 0,0 1 1 0 0,0-1-1 0 0,1 1 0 0 0,1-1 1 0 0,0 0-1 0 0,0 1 0 0 0,1-1 0 0 0,0 0 1 0 0,0 0-1 0 0,1 0 0 0 0,0 0 1 0 0,1 0-1 0 0,0-1 0 0 0,0 0 1 0 0,1 0-1 0 0,0 0 0 0 0,1 0 0 0 0,-1-1 1 0 0,1 1-1 0 0,5 3-61 0 0,-1 0 116 0 0,1-1 0 0 0,0 0 1 0 0,1-1-1 0 0,0 0 0 0 0,0-1 0 0 0,1-1 0 0 0,0 1 1 0 0,0-2-1 0 0,1 0 0 0 0,0-1 0 0 0,0 0 0 0 0,0-1 1 0 0,0 0-1 0 0,1-2 0 0 0,13 2-116 0 0,-9-2 78 0 0,1 0 0 0 0,-1-2 1 0 0,0 0-1 0 0,0-2 0 0 0,0 0 0 0 0,0-1 1 0 0,0 0-1 0 0,0-2 0 0 0,17-7-78 0 0,22-13-97 0 0,-52 26-1803 0 0,-5 8-6519 0 0,-1-5 5499 0 0,0 0-8813 0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12 7466 0 0,'0'0'1505'0'0,"0"0"-279"0"0,0 0-3 0 0,0 0 270 0 0,0 0 217 0 0,0 0 30 0 0,0 0-154 0 0,0 0-324 0 0,0 0-298 0 0,0 0-223 0 0,0 0-143 0 0,0 0-73 0 0,-35-3-27 0 0,-105-6 6 0 0,72 17 440 0 0,55-4-810 0 0,0 1 1 0 0,1 0-1 0 0,-1 1 0 0 0,1 0 0 0 0,1 1 0 0 0,-1 0 1 0 0,1 0-1 0 0,0 2 0 0 0,1-1 0 0 0,0 1 1 0 0,0 1-1 0 0,1 0 0 0 0,1 0 0 0 0,-1 1 0 0 0,2 0 1 0 0,-1 0-1 0 0,-4 11-134 0 0,9-16 32 0 0,0 0 1 0 0,1 0-1 0 0,-1 0 0 0 0,1 0 1 0 0,1 0-1 0 0,-1 1 0 0 0,1-1 1 0 0,0 1-1 0 0,1-1 0 0 0,-1 0 1 0 0,1 1-1 0 0,1-1 0 0 0,-1 1 1 0 0,1-1-1 0 0,0 1 0 0 0,0-1 1 0 0,1 0-1 0 0,0 0 0 0 0,0 0 1 0 0,1 0-1 0 0,-1 0 0 0 0,1 0 1 0 0,0 0-1 0 0,1-1 0 0 0,0 0 1 0 0,-1 1-1 0 0,2-1 0 0 0,-1-1 1 0 0,0 1-1 0 0,1-1 0 0 0,0 0 1 0 0,0 0-1 0 0,1 0 0 0 0,-1 0 1 0 0,1-1-1 0 0,-1 0 0 0 0,1 0 1 0 0,0-1-1 0 0,0 0 0 0 0,0 0 1 0 0,5 1-33 0 0,1-3 77 0 0,1 0 1 0 0,0-1-1 0 0,-1-1 1 0 0,1 0-1 0 0,-1-1 1 0 0,0 0-1 0 0,0-1 1 0 0,0 0 0 0 0,0-1-1 0 0,-1 0 1 0 0,1-1-1 0 0,-1-1 1 0 0,-1 1-1 0 0,1-2 1 0 0,-1 1 0 0 0,-1-1-1 0 0,1-1 1 0 0,-1 0-1 0 0,6-8-77 0 0,7-6 75 0 0,-1-2 0 0 0,-1 0-1 0 0,-1-1 1 0 0,-1-1 0 0 0,-2 0-1 0 0,0-2-74 0 0,-4 20 97 0 0,-17 42-146 0 0,3-28-33 0 0,1 1-1 0 0,-1 0 0 0 0,1-1 1 0 0,0 1-1 0 0,0 0 0 0 0,0 0 1 0 0,1 0-1 0 0,0 0 1 0 0,0 0-1 0 0,1 0 0 0 0,-1-1 1 0 0,1 1-1 0 0,0 0 0 0 0,1 0 1 0 0,0 0-1 0 0,0-1 0 0 0,0 1 1 0 0,0-1-1 0 0,1 0 1 0 0,0 0-1 0 0,0 0 0 0 0,0 0 1 0 0,1 0-1 0 0,0 0 0 0 0,0-1 1 0 0,0 0-1 0 0,0 0 0 0 0,1 0 1 0 0,0 0-1 0 0,4 2 83 0 0,32 10-3051 0 0,-12-10-6705 0 0,-19-6-2368 0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12723 0 0,'0'0'3512'0'0,"0"0"-1647"0"0,0 0-614 0 0,0 0-148 0 0,0 0-92 0 0,0 0-86 0 0,0 0-119 0 0,0 0-102 0 0,0 0-77 0 0,0 0-113 0 0,0 0-71 0 0,0 0-32 0 0,0 0-58 0 0,19-32-9 0 0,58-100-30 0 0,-3 24 302 0 0,19-4 19 0 0,-82 155-681 0 0,-10-34 50 0 0,-1 0 1 0 0,1 0-1 0 0,0-1 0 0 0,1 1 0 0 0,0 0 0 0 0,1 0 0 0 0,-1-1 0 0 0,2 0 1 0 0,-1 1-1 0 0,1-1 0 0 0,0 0 0 0 0,1-1 0 0 0,0 1 0 0 0,0-1 0 0 0,1 0 0 0 0,0 0 1 0 0,0-1-1 0 0,0 0 0 0 0,1 0 0 0 0,7 5-4 0 0,-9-8 62 0 0,0-1 0 0 0,0 1-1 0 0,1-1 1 0 0,-1 0 0 0 0,1 0 0 0 0,-1-1 0 0 0,1 0-1 0 0,0 0 1 0 0,0 0 0 0 0,0-1 0 0 0,-1 0 0 0 0,1 0 0 0 0,0 0-1 0 0,0-1 1 0 0,0 0 0 0 0,-1 0 0 0 0,1 0 0 0 0,0-1-1 0 0,-1 1 1 0 0,1-1 0 0 0,-1-1 0 0 0,0 1 0 0 0,0-1-1 0 0,0 0 1 0 0,0 0 0 0 0,0-1 0 0 0,0 1 0 0 0,-1-1-1 0 0,3-3-61 0 0,3-3 82 0 0,-1-1-1 0 0,0 0 0 0 0,-1-1 0 0 0,0 0 0 0 0,-1 0 0 0 0,0-1 0 0 0,-1 0 0 0 0,0 0 0 0 0,-1 0 1 0 0,-1-1-1 0 0,0 0 0 0 0,0 1 0 0 0,-2-2 0 0 0,0 1 0 0 0,0 0 0 0 0,-1 0 0 0 0,-1-2-81 0 0,0 15-29 0 0,0 0-1 0 0,-1 1 0 0 0,1-1 0 0 0,0 0 0 0 0,0 1 0 0 0,0-1 0 0 0,-1 0 1 0 0,1 1-1 0 0,0-1 0 0 0,-1 1 0 0 0,1-1 0 0 0,0 0 0 0 0,-1 1 1 0 0,1-1-1 0 0,-1 1 0 0 0,1-1 0 0 0,-1 1 0 0 0,1-1 0 0 0,-1 1 1 0 0,0 0-1 0 0,1-1 0 0 0,-1 1 0 0 0,1-1 0 0 0,-1 1 0 0 0,0 0 1 0 0,1 0-1 0 0,-1-1 0 0 0,0 1 0 0 0,1 0 0 0 0,-1 0 0 0 0,0 0 1 0 0,1 0-1 0 0,-1 0 0 0 0,0 0 0 0 0,0 0 0 0 0,1 0 0 0 0,-1 0 0 0 0,0 0 1 0 0,1 0-1 0 0,-1 1 0 0 0,0-1 0 0 0,1 0 0 0 0,-1 0 0 0 0,0 1 1 0 0,1-1-1 0 0,-1 0 0 0 0,1 1 0 0 0,-1-1 0 0 0,0 1 0 0 0,1-1 1 0 0,-1 0-1 0 0,1 1 0 0 0,-1-1 0 0 0,1 1 0 0 0,0 0 0 0 0,-1-1 30 0 0,-2 29-2547 0 0,5-18-4442 0 0,-1-7-5287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2625 0 0,'0'0'4627'0'0,"0"0"-1894"0"0,0 0-806 0 0,0 0-204 0 0,0 0-103 0 0,0 0-86 0 0,0 0-132 0 0,0 0-169 0 0,0 0-162 0 0,0 0-131 0 0,0 0-109 0 0,12 0-109 0 0,208-17 2140 0 0,-9 8-2133 0 0,-211 9-850 0 0,0 0-43 0 0,0 0-83 0 0,0 0-89 0 0,0 0-100 0 0,-14 0-4206 0 0,9 0-1556 0 0,-1 0-5148 0 0</inkml:trace>
  <inkml:trace contextRef="#ctx0" brushRef="#br0" timeOffset="246.218">145 200 10274 0 0,'0'0'1518'0'0,"0"0"-378"0"0,0 0-105 0 0,0 0 192 0 0,0 0 160 0 0,0 0-20 0 0,0 0-136 0 0,0 0-191 0 0,0 0-192 0 0,0 0-157 0 0,0 0-142 0 0,0 0-136 0 0,0 0-96 0 0,4 35-92 0 0,11 110-83 0 0,-9-51-52 0 0,-6-91-382 0 0,2 63-153 0 0,2-45-3287 0 0,1 0-5140 0 0,-3-17-1281 0 0</inkml:trace>
  <inkml:trace contextRef="#ctx0" brushRef="#br0" timeOffset="881.604">440 578 10122 0 0,'0'0'5079'0'0,"0"0"-2488"0"0,0 0-918 0 0,0 0-143 0 0,0 0-143 0 0,0 0-181 0 0,0 0-197 0 0,0 0-191 0 0,0 0-178 0 0,0 0-127 0 0,0 0-69 0 0,0 0-109 0 0,0 0-48 0 0,9-29-56 0 0,30-90-39 0 0,-7 54 120 0 0,-18 44-273 0 0,0 1 1 0 0,0 0 0 0 0,2 1-1 0 0,1 1 1 0 0,0 0 0 0 0,1 2-1 0 0,1 0 1 0 0,0 1 0 0 0,1 0-1 0 0,1 2 1 0 0,6-3-40 0 0,52-4-116 0 0,-67 55 13 0 0,-20 77 148 0 0,6-27-35 0 0,3-84-9 0 0,-1 0 0 0 0,1 0 0 0 0,-1 0 0 0 0,1 0 1 0 0,-1 0-1 0 0,1 0 0 0 0,0 0 0 0 0,0 0 0 0 0,0 0 0 0 0,-1 0 1 0 0,1 0-1 0 0,0 0 0 0 0,0 0 0 0 0,0-1 0 0 0,0 1 0 0 0,1 0 0 0 0,-1-1 1 0 0,0 1-1 0 0,0-1 0 0 0,0 1 0 0 0,0-1 0 0 0,1 0 0 0 0,-1 1 1 0 0,0-1-1 0 0,0 0 0 0 0,0 0 0 0 0,1 0 0 0 0,-1 0 0 0 0,0 0 1 0 0,0 0-1 0 0,1 0 0 0 0,-1 0 0 0 0,0-1 0 0 0,0 1 0 0 0,1 0 0 0 0,-1-1 1 0 0,0 1-1 0 0,0-1 0 0 0,0 1 0 0 0,0-1 0 0 0,0 0 0 0 0,0 1 1 0 0,0-1-1 0 0,0 0 0 0 0,0 0 0 0 0,0 0 0 0 0,0 0 0 0 0,0 0 1 0 0,-1 0-1 0 0,1 0 0 0 0,0 0 0 0 0,-1 0 0 0 0,1 0-1 0 0,293-300 115 0 0,-200 229-142 0 0,-93 74 32 0 0,1-1-1 0 0,0 1 1 0 0,-1 0 0 0 0,1-1-1 0 0,-1 1 1 0 0,1 0-1 0 0,-1 0 1 0 0,0 0-1 0 0,0 0 1 0 0,0 0 0 0 0,0 0-1 0 0,0 0 1 0 0,0 0-1 0 0,-1 0 1 0 0,1 1 0 0 0,-1-1-1 0 0,1 0 1 0 0,-1 0-1 0 0,0 1 1 0 0,0-1-1 0 0,0 0 1 0 0,0 1 0 0 0,0-1-1 0 0,0 0 1 0 0,-1 0-1 0 0,1 1 1 0 0,-1-1 0 0 0,0 0-1 0 0,0 1-4 0 0,0 2 14 0 0,-33 223 190 0 0,34-155-779 0 0,16-62-1988 0 0,-2-10-6799 0 0,-13-1 8452 0 0,3 0-10948 0 0</inkml:trace>
  <inkml:trace contextRef="#ctx0" brushRef="#br0" timeOffset="1473.381">1420 289 11386 0 0,'0'0'3134'0'0,"0"0"-941"0"0,0 0-381 0 0,0 0-129 0 0,0 0-188 0 0,0 0-190 0 0,0 0-225 0 0,0 0-253 0 0,0 0-206 0 0,0 0-129 0 0,0 0-66 0 0,0 0-53 0 0,0 0-57 0 0,13-3-45 0 0,105-18 526 0 0,-59 18-433 0 0,-57 53-316 0 0,-72 66 159 0 0,69-114-200 0 0,0-1 1 0 0,0 1-1 0 0,1 0 0 0 0,-1 0 0 0 0,1 0 0 0 0,-1 0 1 0 0,1-1-1 0 0,0 1 0 0 0,0 0 0 0 0,-1 0 0 0 0,1 0 1 0 0,1 0-1 0 0,-1 0 0 0 0,0 0 0 0 0,0-1 0 0 0,1 1 0 0 0,-1 0 1 0 0,1 0-1 0 0,-1 0 0 0 0,1 0 0 0 0,0-1 0 0 0,0 1 1 0 0,0 0-1 0 0,0-1 0 0 0,0 1 0 0 0,0-1 0 0 0,0 1 1 0 0,0-1-1 0 0,1 0 0 0 0,-1 1 0 0 0,1-1 0 0 0,-1 0 1 0 0,1 0-1 0 0,-1 0 0 0 0,1 0 0 0 0,0 0 0 0 0,-1 0 1 0 0,1 0-1 0 0,0-1 0 0 0,0 1 0 0 0,0-1 0 0 0,-1 1 1 0 0,1-1-1 0 0,0 0 0 0 0,0 0 0 0 0,0 1 0 0 0,0-1 1 0 0,2-1-8 0 0,75 2 504 0 0,-42-5-388 0 0,-47 2-2072 0 0,3 1-1721 0 0,1 0-3372 0 0,2 1-4840 0 0</inkml:trace>
  <inkml:trace contextRef="#ctx0" brushRef="#br0" timeOffset="3418.411">2198 31 9786 0 0,'0'0'1831'0'0,"0"0"-401"0"0,0 0-133 0 0,0 0 33 0 0,0 0-40 0 0,0 0-111 0 0,0 0-194 0 0,0 0-173 0 0,0 0-149 0 0,0 0-147 0 0,0 0-122 0 0,-17-5-76 0 0,-53-12-39 0 0,25 25 301 0 0,37-2-404 0 0,-2 0-87 0 0,0 0 0 0 0,1 1 0 0 0,-1 0 0 0 0,2 0 0 0 0,-1 1 0 0 0,1 1-1 0 0,1-1 1 0 0,-1 1 0 0 0,1 0 0 0 0,1 1 0 0 0,0 0 0 0 0,0 0 0 0 0,1 0 0 0 0,0 0 0 0 0,1 1-1 0 0,0 0 1 0 0,1 0 0 0 0,0 0 0 0 0,0 1 0 0 0,2-1 0 0 0,-1 0 0 0 0,1 1 0 0 0,1 6-89 0 0,0-14 43 0 0,1-1 0 0 0,0 0 0 0 0,-1 0 1 0 0,1 0-1 0 0,0 0 0 0 0,1 0 0 0 0,-1 0 0 0 0,0 0 1 0 0,1 0-1 0 0,0 0 0 0 0,0-1 0 0 0,0 1 0 0 0,0-1 1 0 0,0 1-1 0 0,0-1 0 0 0,0 0 0 0 0,1 0 1 0 0,-1 0-1 0 0,1 0 0 0 0,0 0 0 0 0,0 0 0 0 0,-1-1 1 0 0,1 1-1 0 0,0-1 0 0 0,0 0 0 0 0,0 0 0 0 0,1 0 1 0 0,-1 0-1 0 0,0-1 0 0 0,2 1-43 0 0,1 0 111 0 0,0 1-1 0 0,1-1 1 0 0,-1 0-1 0 0,0-1 1 0 0,1 0 0 0 0,-1 0-1 0 0,1 0 1 0 0,-1-1-1 0 0,0 0 1 0 0,1 0 0 0 0,-1-1-1 0 0,0 1 1 0 0,0-1-1 0 0,0-1 1 0 0,1 1-111 0 0,117-95 887 0 0,-22-21-631 0 0,-69 83-213 0 0,-32 34-43 0 0,-1 1-10 0 0,0 0-15 0 0,0 0 1 0 0,0 21-63 0 0,29 440 193 0 0,-29-433-112 0 0,1-1-2 0 0,-1 0-1 0 0,-1 0 1 0 0,-1-1 0 0 0,-1 1 0 0 0,-1-1 0 0 0,-2 1 0 0 0,-1-1 0 0 0,-4 10 8 0 0,6-24-4 0 0,1-1 0 0 0,-2 0 0 0 0,0 0 0 0 0,0-1 0 0 0,-1 0 0 0 0,0 0 0 0 0,0 0 0 0 0,-1-1 0 0 0,-1 0 0 0 0,0 0 0 0 0,0-1 0 0 0,0-1 0 0 0,-1 1 0 0 0,0-1 0 0 0,-1-1 0 0 0,-7 4 4 0 0,10-6-7 0 0,0-1 1 0 0,0 1-1 0 0,0-1 1 0 0,-1-1 0 0 0,1 1-1 0 0,-1-2 1 0 0,0 1-1 0 0,1-1 1 0 0,-1 0-1 0 0,0-1 1 0 0,0 0-1 0 0,0 0 1 0 0,0-1 6 0 0,6-2-5 0 0,0-1 0 0 0,-1 1 0 0 0,1-1 0 0 0,0 1 0 0 0,1-1 0 0 0,-1 0-1 0 0,1 0 1 0 0,-1 0 0 0 0,1 0 0 0 0,0-1 0 0 0,1 1 0 0 0,-1-1 0 0 0,1 1 0 0 0,0-1 0 0 0,0 1 0 0 0,0-1 0 0 0,1 0 0 0 0,0 1 0 0 0,0-1 0 0 0,0 0 0 0 0,0 1 0 0 0,1-1 0 0 0,-1 0 0 0 0,1 1 0 0 0,0-1 0 0 0,1 1 0 0 0,-1-1-1 0 0,2-2 6 0 0,6-20-268 0 0,0 1 0 0 0,2 0 0 0 0,0 0 0 0 0,2 1-1 0 0,1 1 1 0 0,0 0 0 0 0,2 1 0 0 0,8-8 268 0 0,22-22-2893 0 0,-30 36-619 0 0,1 0-3641 0 0,-5 5-4931 0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9153 424 4313 0 0,'0'0'1943'0'0,"0"0"-156"0"0,0 0 32 0 0,0 0 128 0 0,0 0-102 0 0,0 0-220 0 0,0 0-267 0 0,0 0-291 0 0,0 0-184 0 0,0 0-113 0 0,0 0-92 0 0,0 0-91 0 0,-8 0-44 0 0,4 0-466 0 0,0 0 37 0 0,1 0 0 0 0,-1 0 0 0 0,1 0 1 0 0,-1 0-1 0 0,1 0 0 0 0,0 1 0 0 0,-1 0 0 0 0,1 0 0 0 0,0 0 0 0 0,-1 0 1 0 0,1 0-1 0 0,0 1 0 0 0,0-1 0 0 0,0 1 0 0 0,0 0 0 0 0,0 0 0 0 0,-1 2-114 0 0,-5 4 359 0 0,2-2-228 0 0,-1 0-1 0 0,1 1 1 0 0,0 0-1 0 0,0 0 1 0 0,1 0 0 0 0,0 1-1 0 0,1 0 1 0 0,-1 1 0 0 0,1-1-1 0 0,1 1 1 0 0,0 0-1 0 0,0 0 1 0 0,1 0 0 0 0,0 1-1 0 0,0-1 1 0 0,1 1 0 0 0,1-1-1 0 0,-1 8-130 0 0,1-15 32 0 0,1 0 0 0 0,0 0 0 0 0,0 0 0 0 0,0 1 0 0 0,0-1 0 0 0,0 0 0 0 0,0 0 0 0 0,0 0 0 0 0,1 0 0 0 0,-1 0 0 0 0,1 0 0 0 0,-1 0 0 0 0,1 0 0 0 0,0 0 0 0 0,0 0 0 0 0,0 0 0 0 0,0 0 0 0 0,0 0 0 0 0,0-1 0 0 0,1 1 0 0 0,-1 0 0 0 0,1-1 0 0 0,-1 1 0 0 0,1-1 0 0 0,-1 0 0 0 0,1 1 0 0 0,0-1 0 0 0,0 0-1 0 0,0 0 1 0 0,-1 0 0 0 0,1 0 0 0 0,0 0 0 0 0,0-1 0 0 0,0 1 0 0 0,1-1 0 0 0,-1 1 0 0 0,0-1 0 0 0,0 0 0 0 0,0 1 0 0 0,0-1 0 0 0,0 0 0 0 0,1-1-32 0 0,11-1 111 0 0,-1-1 1 0 0,1-1-1 0 0,-1 0 0 0 0,0-1 0 0 0,0 0 1 0 0,-1-1-1 0 0,1-1 0 0 0,-1 0 0 0 0,-1 0 1 0 0,1-1-1 0 0,-1-1 0 0 0,-1 0 0 0 0,0 0 0 0 0,0-1 1 0 0,0-1-112 0 0,-1 3 16 0 0,171-175 334 0 0,-142 150-270 0 0,-31 66 38 0 0,-3 233 278 0 0,25 96-454 0 0,-28-319 54 0 0,-2 0 0 0 0,-1 0 0 0 0,-2 0 0 0 0,-2 0 0 0 0,-2-1 0 0 0,-2 0 0 0 0,-2 0 0 0 0,-1-1 0 0 0,-3-1 0 0 0,-1 0 0 0 0,-1-2 0 0 0,-3 0 0 0 0,-1-1 0 0 0,-12 14 4 0 0,33-50 3 0 0,-1 3 1 0 0,0 0 0 0 0,-1-1 1 0 0,0 1-1 0 0,0-1 1 0 0,0 0-1 0 0,0 0 0 0 0,0 0 1 0 0,-1-1-1 0 0,1 1 1 0 0,-1-1-1 0 0,0 1 0 0 0,1-1 1 0 0,-1-1-1 0 0,0 1 1 0 0,0 0-1 0 0,-1-1 0 0 0,1 0 1 0 0,-2 1-5 0 0,4-4 2 0 0,1 0 1 0 0,-1 0-1 0 0,1 0 0 0 0,-1 0 1 0 0,1 0-1 0 0,0 0 1 0 0,0 0-1 0 0,0 0 0 0 0,0 0 1 0 0,0 0-1 0 0,0-1 1 0 0,1 1-1 0 0,-1 0 1 0 0,1-1-1 0 0,-1 1 0 0 0,1 0 1 0 0,0-1-1 0 0,0 1 1 0 0,0-1-1 0 0,0 1 0 0 0,0 0 1 0 0,1-2-3 0 0,-1-1 5 0 0,2-32-18 0 0,2 0-1 0 0,2 1 1 0 0,1 0-1 0 0,1 0 1 0 0,2 0-1 0 0,2 1 1 0 0,13-27 13 0 0,-13 29-3 0 0,38-87-216 0 0,4 2-1 0 0,60-93 220 0 0,-38 88-1371 0 0,-49 83-1575 0 0,0 1-3635 0 0,-18 27-5298 0 0</inkml:trace>
  <inkml:trace contextRef="#ctx0" brushRef="#br0" timeOffset="309.705">9998 339 9090 0 0,'0'0'4821'0'0,"0"0"-2239"0"0,0 0-894 0 0,0 0-277 0 0,0 0-255 0 0,0 0-231 0 0,0 0-184 0 0,0 0-158 0 0,0 0-74 0 0,0 0-58 0 0,0 0-56 0 0,0 0-75 0 0,-34 33-72 0 0,-102 103-44 0 0,82-59 34 0 0,51-65-191 0 0,1-8-24 0 0,0 0-1 0 0,1 0 1 0 0,-1 0-1 0 0,1 0 1 0 0,0 1-1 0 0,1-1 1 0 0,-1 0-1 0 0,1 1 1 0 0,0-1 0 0 0,0 1-1 0 0,0-1 1 0 0,0 1-1 0 0,1-1 1 0 0,0 0-1 0 0,0 1 1 0 0,0-1-1 0 0,0 0 1 0 0,1 0-1 0 0,0 0 1 0 0,-1 0-1 0 0,2 0 1 0 0,-1 0-1 0 0,0 0 1 0 0,1-1-1 0 0,0 1 1 0 0,-1-1-1 0 0,1 0 1 0 0,1 1-1 0 0,-1-2 1 0 0,0 1-1 0 0,1 0 1 0 0,0-1-1 0 0,-1 1 1 0 0,1-1-1 0 0,0 0 1 0 0,0 0-1 0 0,0-1 1 0 0,0 1-1 0 0,1-1 1 0 0,-1 0-1 0 0,3 1-22 0 0,0-1 85 0 0,0 0 0 0 0,0 0 0 0 0,0-1-1 0 0,0 0 1 0 0,0 0 0 0 0,0-1 0 0 0,0 0-1 0 0,0 0 1 0 0,-1-1 0 0 0,1 1 0 0 0,0-1-1 0 0,-1-1 1 0 0,1 1 0 0 0,-1-1 0 0 0,0-1-1 0 0,0 1 1 0 0,0-1 0 0 0,0 0 0 0 0,-1 0-1 0 0,1 0 1 0 0,-1-1 0 0 0,0 0 0 0 0,-1 0-1 0 0,1 0 1 0 0,-1-1 0 0 0,0 0 0 0 0,0 1-1 0 0,-1-1 1 0 0,3-7-85 0 0,0 3 17 0 0,-1 0-1 0 0,0 0 0 0 0,-1-1 1 0 0,0 0-1 0 0,0 0 0 0 0,-1 0 1 0 0,-1 0-1 0 0,0 0 1 0 0,-1-1-1 0 0,0 1 0 0 0,0-1 1 0 0,-1 1-1 0 0,-1-1 1 0 0,0 1-1 0 0,0 0 0 0 0,-1-1 1 0 0,-1 1-1 0 0,0 0 0 0 0,-1 0 1 0 0,0 0-1 0 0,0 0-16 0 0,-33-18-1404 0 0,21 26-1586 0 0,1 2-3297 0 0,8 1-5893 0 0</inkml:trace>
  <inkml:trace contextRef="#ctx0" brushRef="#br0" timeOffset="864.639">9442 417 0 0 0,'0'0'105'0'0,"0"0"438"0"0,0 0 351 0 0,0 0 363 0 0,0 0 385 0 0,0 0 240 0 0,0 0-9 0 0,0 0-412 0 0,0 0-477 0 0,-2-11 822 0 0,-56-15 3012 0 0,32 25-4113 0 0,22 0-678 0 0,1-1 0 0 0,-1 2 0 0 0,1-1 0 0 0,-1 0 0 0 0,0 1 0 0 0,1 0 0 0 0,-1 0 0 0 0,0 0 0 0 0,0 0 0 0 0,1 0 0 0 0,-1 1 0 0 0,0 0 0 0 0,1 0 0 0 0,-1 0 0 0 0,1 0 0 0 0,-1 0 0 0 0,1 1 0 0 0,0-1 0 0 0,-1 1 0 0 0,1 0 0 0 0,0 0 1 0 0,0 0-1 0 0,0 1 0 0 0,0-1 0 0 0,1 1 0 0 0,-1-1 0 0 0,1 1 0 0 0,-1 0 0 0 0,1 0 0 0 0,0 0 0 0 0,0 0 0 0 0,0 2-27 0 0,-5 13-765 0 0,-1 4-1294 0 0,6-8-4529 0 0,2-10-2835 0 0</inkml:trace>
  <inkml:trace contextRef="#ctx0" brushRef="#br0" timeOffset="-2088.856">7111 71 7794 0 0,'0'0'1984'0'0,"0"0"-316"0"0,0 0-33 0 0,0 0 137 0 0,0 0 43 0 0,0 0-130 0 0,0 0-240 0 0,0 0-264 0 0,0 0-202 0 0,0 0-141 0 0,0 0-102 0 0,0 0-65 0 0,0 0-65 0 0,12-10-74 0 0,33-29-85 0 0,-45 39-423 0 0,0 0 0 0 0,0 0 0 0 0,0 1 0 0 0,0-1 0 0 0,0 0 0 0 0,0 1 0 0 0,0-1 0 0 0,0 0 0 0 0,0 1 0 0 0,0-1-1 0 0,0 0 1 0 0,0 1 0 0 0,0-1 0 0 0,0 0 0 0 0,0 0 0 0 0,0 1 0 0 0,0-1 0 0 0,0 0 0 0 0,0 1 0 0 0,0-1 0 0 0,1 0 0 0 0,-1 0 0 0 0,0 1 0 0 0,0-1 0 0 0,0 0 0 0 0,1 0-1 0 0,-1 1 1 0 0,0-1 0 0 0,0 0 0 0 0,0 0 0 0 0,1 0 0 0 0,-1 1 0 0 0,0-1 0 0 0,1 0 0 0 0,-1 0 0 0 0,0 0 0 0 0,0 0 0 0 0,1 0 0 0 0,-1 1 0 0 0,0-1 0 0 0,1 0 0 0 0,-1 0-1 0 0,0 0 1 0 0,1 0 0 0 0,-1 0 0 0 0,0 0 0 0 0,0 0 0 0 0,1 0 0 0 0,-1 0 0 0 0,0 0 0 0 0,1-1 0 0 0,-1 1 0 0 0,0 0 0 0 0,1 0 0 0 0,-1 0 0 0 0,0 0 0 0 0,0 0 0 0 0,1 0-1 0 0,-1-1-23 0 0,-13 82 1297 0 0,-21 199-474 0 0,23 32-693 0 0,-35-215-1059 0 0,41-74-1131 0 0,5-15-1298 0 0,3-3-3626 0 0,0-5-2013 0 0</inkml:trace>
  <inkml:trace contextRef="#ctx0" brushRef="#br0" timeOffset="-1702.586">7318 730 3225 0 0,'0'0'3659'0'0,"0"0"-1606"0"0,0 0-337 0 0,0 0 52 0 0,0 0-31 0 0,0 0-117 0 0,0 0-138 0 0,0 0-111 0 0,0 0-120 0 0,0 0-122 0 0,32 2-142 0 0,103 6-143 0 0,-57-23 200 0 0,-65 8-838 0 0,4-2-13 0 0,-1 0 1 0 0,1-1-1 0 0,-2-1 0 0 0,1-1 1 0 0,-2 0-1 0 0,1-1 0 0 0,-2 0 1 0 0,0-1-1 0 0,0-1 1 0 0,-1 0-1 0 0,2-6-193 0 0,-11 19 24 0 0,-1-1-1 0 0,0 0 1 0 0,0 1 0 0 0,0-1 0 0 0,0 0 0 0 0,-1 0-1 0 0,1 0 1 0 0,-1 0 0 0 0,0 0 0 0 0,1-1-1 0 0,-1 1 1 0 0,-1 0 0 0 0,1 0 0 0 0,-1-1-1 0 0,1 1 1 0 0,-1-1 0 0 0,0 1 0 0 0,0 0 0 0 0,0-1-1 0 0,-1 1 1 0 0,1 0 0 0 0,-1-1 0 0 0,0 1-1 0 0,1 0 1 0 0,-2-1 0 0 0,1 1 0 0 0,0 0-1 0 0,-1 0 1 0 0,1 0 0 0 0,-1 0 0 0 0,0 1 0 0 0,0-1-1 0 0,0 0 1 0 0,0 1 0 0 0,-1-1 0 0 0,1 1-1 0 0,-1 0 1 0 0,1-1 0 0 0,-1 1 0 0 0,0 1-1 0 0,0-1 1 0 0,0 0 0 0 0,0 1 0 0 0,0-1 0 0 0,0 1-1 0 0,0 0 1 0 0,0 0 0 0 0,-1 0 0 0 0,1 1-1 0 0,0-1 1 0 0,-4 0-24 0 0,-7 4-2 0 0,1 0 0 0 0,-1 1 1 0 0,1 1-1 0 0,0 0 0 0 0,1 0 0 0 0,-1 1 0 0 0,1 1 0 0 0,0 0 0 0 0,0 1 0 0 0,1 0 1 0 0,0 0-1 0 0,1 1 0 0 0,0 1 0 0 0,0 0 0 0 0,1 0 0 0 0,0 1 0 0 0,1 0 0 0 0,0 1 0 0 0,1 0 1 0 0,0 0-1 0 0,1 0 0 0 0,-2 6 2 0 0,5-13-5 0 0,0 1 0 0 0,0-1 0 0 0,0 0 1 0 0,0 1-1 0 0,1 0 0 0 0,0-1 0 0 0,1 1 0 0 0,-1 0 0 0 0,1 0 1 0 0,0 0-1 0 0,0 0 0 0 0,1 0 0 0 0,0 1 0 0 0,0-1 1 0 0,0 0-1 0 0,1 0 0 0 0,0 0 0 0 0,0 0 0 0 0,1 0 0 0 0,-1 0 1 0 0,1-1-1 0 0,0 1 0 0 0,1 0 0 0 0,0-1 0 0 0,0 1 1 0 0,0-1-1 0 0,0 0 0 0 0,1 0 0 0 0,0 0 0 0 0,0-1 0 0 0,4 5 5 0 0,1-3-15 0 0,0 0-1 0 0,1 0 1 0 0,-1-1-1 0 0,1 0 1 0 0,0-1-1 0 0,1 0 1 0 0,-1-1-1 0 0,1 0 1 0 0,-1-1-1 0 0,1 1 1 0 0,0-2-1 0 0,0 0 1 0 0,0 0-1 0 0,0-1 1 0 0,0-1-1 0 0,0 1 1 0 0,0-2-1 0 0,0 0 1 0 0,-1 0-1 0 0,1-1 1 0 0,-1 0-1 0 0,1-1 0 0 0,-1 0 1 0 0,0 0-1 0 0,4-3 16 0 0,69-29-2227 0 0,-57 23-1312 0 0,1 1-3873 0 0,-14 7-4318 0 0</inkml:trace>
  <inkml:trace contextRef="#ctx0" brushRef="#br0" timeOffset="-1206.66">8258 74 9810 0 0,'0'0'2198'0'0,"0"0"-164"0"0,0 0-159 0 0,0 0-142 0 0,0 0-156 0 0,0 0-188 0 0,0 0-166 0 0,0 0-138 0 0,0 0-153 0 0,0 0-163 0 0,0 0-137 0 0,0 0-141 0 0,0 0-65 0 0,4-12-17 0 0,9-37-33 0 0,-9 37-40 0 0,-4 12-33 0 0,0 0-14 0 0,-2 24 1496 0 0,-15 214-914 0 0,-32 195-613 0 0,41-286-419 0 0,14-158-4356 0 0,-6 3 3249 0 0,0-6-703 0 0,-3 4-3857 0 0,0 2-5883 0 0</inkml:trace>
  <inkml:trace contextRef="#ctx0" brushRef="#br0" timeOffset="-1026.473">7967 406 15003 0 0,'0'0'1651'0'0,"0"0"-407"0"0,0 0-90 0 0,0 0 60 0 0,0 0 15 0 0,0 0 10 0 0,0 0-140 0 0,0 0-165 0 0,0 0-138 0 0,0 0-121 0 0,33-5-134 0 0,103-12-106 0 0,117-8 224 0 0,-157 24-6197 0 0,-80 1-3626 0 0</inkml:trace>
  <inkml:trace contextRef="#ctx0" brushRef="#br0" timeOffset="-4468.96">4678 229 10098 0 0,'0'0'1811'0'0,"0"0"-316"0"0,0 0-85 0 0,0 0 66 0 0,0 0-4 0 0,0 0-122 0 0,0 0-280 0 0,0 0-310 0 0,0 0-229 0 0,0 0-129 0 0,0 0-52 0 0,0 0 10 0 0,0 0 20 0 0,-8 4 1414 0 0,7 121 1422 0 0,-16 14-2466 0 0,7 93-249 0 0,-19-106-521 0 0,21-120-4010 0 0,4-11-1744 0 0,2-3-3355 0 0,2 4-1144 0 0</inkml:trace>
  <inkml:trace contextRef="#ctx0" brushRef="#br0" timeOffset="-4193.12">4337 593 10578 0 0,'0'0'2283'0'0,"0"0"-940"0"0,0 0-280 0 0,0 0 167 0 0,0 0 162 0 0,0 0 18 0 0,0 0-167 0 0,0 0-203 0 0,0 0-116 0 0,0 0-102 0 0,0 0-93 0 0,33-5-114 0 0,105-18-128 0 0,112-11 478 0 0,-139 9-4152 0 0,-92 20-5638 0 0,-14 2-2798 0 0</inkml:trace>
  <inkml:trace contextRef="#ctx0" brushRef="#br0" timeOffset="-3706.876">4972 229 13339 0 0,'0'0'1131'0'0,"0"0"-394"0"0,0 0-3 0 0,0 0 253 0 0,0 0 245 0 0,0 0 80 0 0,0 0-214 0 0,0 0-297 0 0,0 0-130 0 0,0 0-36 0 0,0 0-35 0 0,0 0-27 0 0,1 33-90 0 0,0 102-97 0 0,-17 20 507 0 0,-1 82-266 0 0,18-236-616 0 0,0 1 0 0 0,0-1 0 0 0,0 1 1 0 0,0-1-1 0 0,0 0 0 0 0,0 1 0 0 0,0-1 0 0 0,1 0 1 0 0,-1 0-1 0 0,0 0 0 0 0,1 0 0 0 0,-1 0 0 0 0,1 0 0 0 0,-1 0 1 0 0,1 0-1 0 0,0 0 0 0 0,-1-1 0 0 0,1 1 0 0 0,0-1 1 0 0,-1 1-1 0 0,1-1 0 0 0,0 0 0 0 0,0 0 0 0 0,-1 0 0 0 0,1 0 1 0 0,0 0-1 0 0,0 0 0 0 0,0 0 0 0 0,-1 0 0 0 0,1-1 0 0 0,0 1 1 0 0,-1-1-1 0 0,1 1 0 0 0,0-1 0 0 0,-1 0 0 0 0,1 0 1 0 0,-1 1-1 0 0,1-1 0 0 0,-1 0 0 0 0,1 0 0 0 0,-1-1 0 0 0,0 1 1 0 0,1 0-1 0 0,-1 0 0 0 0,0-1 0 0 0,0 1 0 0 0,1-2-11 0 0,188-128 770 0 0,-189 130-766 0 0,0-1 0 0 0,-1 1 0 0 0,1 0 1 0 0,0 0-1 0 0,0 0 0 0 0,0 0 0 0 0,0 0 1 0 0,0 0-1 0 0,0 0 0 0 0,1 0 0 0 0,-1 0 0 0 0,0 0 1 0 0,0 0-1 0 0,1 1 0 0 0,-1-1 0 0 0,0 1 0 0 0,1-1 1 0 0,-1 1-1 0 0,1-1 0 0 0,-1 1 0 0 0,0 0 0 0 0,1-1 1 0 0,-1 1-1 0 0,1 0 0 0 0,-1 0 0 0 0,1 0 0 0 0,-1 1 1 0 0,1-1-1 0 0,-1 0 0 0 0,1 0 0 0 0,-1 1 0 0 0,1-1 1 0 0,-1 1-1 0 0,0-1 0 0 0,1 1 0 0 0,-1 0 0 0 0,0-1 1 0 0,0 1-1 0 0,1 0 0 0 0,-1 0 0 0 0,0 0 0 0 0,0 0 1 0 0,0 0-1 0 0,0 0 0 0 0,0 0 0 0 0,0 0 1 0 0,0 1-1 0 0,-1-1 0 0 0,1 0 0 0 0,0 0 0 0 0,-1 1 1 0 0,1-1-1 0 0,0 1 0 0 0,-1-1 0 0 0,0 0 0 0 0,1 1 1 0 0,-1-1-1 0 0,0 1 0 0 0,0-1-4 0 0,1 209 523 0 0,-1-209-578 0 0,0 0 0 0 0,0 1 0 0 0,0-1 0 0 0,0 0 1 0 0,1 0-1 0 0,-1 1 0 0 0,0-1 0 0 0,1 0 0 0 0,-1 0 0 0 0,1 1 1 0 0,-1-1-1 0 0,1 0 0 0 0,0 0 0 0 0,-1 0 0 0 0,1 0 0 0 0,0 0 1 0 0,0 0-1 0 0,0 0 0 0 0,0 0 0 0 0,0 0 0 0 0,0-1 0 0 0,0 1 1 0 0,0 0-1 0 0,0-1 0 0 0,0 1 0 0 0,0 0 0 0 0,0-1 1 0 0,1 1-1 0 0,-1-1 0 0 0,0 0 0 0 0,0 1 0 0 0,1-1 0 0 0,-1 0 1 0 0,0 0-1 0 0,1 0 0 0 0,-1 0 0 0 0,0 0 0 0 0,0 0 0 0 0,1 0 1 0 0,-1 0-1 0 0,0-1 0 0 0,1 1 0 0 0,-1 0 0 0 0,0-1 0 0 0,0 1 1 0 0,0-1-1 0 0,0 1 0 0 0,1-1 0 0 0,-1 0 0 0 0,0 1 0 0 0,0-1 1 0 0,0 0-1 0 0,0 0 55 0 0,4-4-1293 0 0,2-1-3472 0 0,-5 3-4438 0 0</inkml:trace>
  <inkml:trace contextRef="#ctx0" brushRef="#br0" timeOffset="-3320.703">5510 811 10602 0 0,'0'0'1843'0'0,"0"0"-90"0"0,0 0 170 0 0,0 0-91 0 0,0 0-230 0 0,0 0-227 0 0,0 0-266 0 0,0 0-192 0 0,0 0-148 0 0,0 0-102 0 0,0 0-84 0 0,0 0-83 0 0,27-9-81 0 0,85-30-111 0 0,-110 39-286 0 0,1-1 1 0 0,-1 1-1 0 0,1-1 1 0 0,0 0 0 0 0,-1 1-1 0 0,1-1 1 0 0,-1 0-1 0 0,1 0 1 0 0,-1-1-1 0 0,0 1 1 0 0,1-1 0 0 0,-1 1-1 0 0,0-1 1 0 0,0 1-1 0 0,0-1 1 0 0,0 0 0 0 0,0 0-1 0 0,-1 0 1 0 0,1 0-1 0 0,-1-1 1 0 0,1 1 0 0 0,-1 0-1 0 0,1-2-22 0 0,3-7 138 0 0,19-59 567 0 0,-24 69-698 0 0,0-1-1 0 0,1 0 1 0 0,-1 0 0 0 0,0 0 0 0 0,0 1 0 0 0,0-1-1 0 0,0 0 1 0 0,0 0 0 0 0,-1 0 0 0 0,1 1 0 0 0,0-1-1 0 0,-1 0 1 0 0,1 0 0 0 0,-1 1 0 0 0,0-1 0 0 0,0 0-1 0 0,0 1 1 0 0,1-1 0 0 0,-2 1 0 0 0,1-1 0 0 0,0 1-1 0 0,0-1 1 0 0,0 1 0 0 0,0 0 0 0 0,-1 0-1 0 0,1-1 1 0 0,-1 1 0 0 0,1 0 0 0 0,-1 0 0 0 0,1 1-1 0 0,-1-1 1 0 0,0 0 0 0 0,1 0 0 0 0,-1 1 0 0 0,0-1-1 0 0,0 1 1 0 0,1-1 0 0 0,-2 1-7 0 0,-8 1-9 0 0,-1 0 0 0 0,1 0 1 0 0,-1 1-1 0 0,1 1 0 0 0,0 0 0 0 0,-1 0 1 0 0,2 1-1 0 0,-1 1 0 0 0,0 0 0 0 0,1 0 0 0 0,0 1 1 0 0,0 0-1 0 0,1 1 0 0 0,-1 0 0 0 0,1 0 1 0 0,1 1-1 0 0,0 0 0 0 0,0 1 0 0 0,0 0 1 0 0,1 0-1 0 0,1 1 0 0 0,-1-1 0 0 0,2 2 0 0 0,-1-1 1 0 0,1 0-1 0 0,0 4 9 0 0,3-11-2 0 0,1 1-1 0 0,0-1 1 0 0,0 1 0 0 0,0 0-1 0 0,0 0 1 0 0,0 0-1 0 0,1 0 1 0 0,0 0 0 0 0,-1-1-1 0 0,1 1 1 0 0,1 0 0 0 0,-1 0-1 0 0,1 0 1 0 0,-1 0 0 0 0,1 0-1 0 0,0-1 1 0 0,1 1 0 0 0,-1 0-1 0 0,1-1 1 0 0,-1 1 0 0 0,1-1-1 0 0,0 1 1 0 0,0-1 0 0 0,1 0-1 0 0,-1 0 1 0 0,1 0 0 0 0,-1 0-1 0 0,1 0 1 0 0,0-1 0 0 0,0 1-1 0 0,0-1 1 0 0,1 0 0 0 0,1 2 2 0 0,13 2-235 0 0,-1 0 1 0 0,1-1 0 0 0,0-1 0 0 0,0-1 0 0 0,1-1 0 0 0,-1 0 0 0 0,0-1 0 0 0,1-1 0 0 0,-1-1 0 0 0,10-1 234 0 0,17-6-3403 0 0,-17-2-5865 0 0,-14 6-2813 0 0</inkml:trace>
  <inkml:trace contextRef="#ctx0" brushRef="#br0" timeOffset="-2909.844">5791 881 5913 0 0,'0'0'3086'0'0,"0"0"-847"0"0,0 0-373 0 0,0 0-152 0 0,0 0-63 0 0,0 0-15 0 0,0 0-58 0 0,0 0-131 0 0,0 0-263 0 0,0 0-252 0 0,0 0-182 0 0,0 0-121 0 0,0 0-109 0 0,24-17-80 0 0,72-52-74 0 0,7-36 877 0 0,-57 56-987 0 0,-46 49-263 0 0,0 0-15 0 0,-16 66-128 0 0,15-62 152 0 0,1-1-1 0 0,0 1 1 0 0,0 0-1 0 0,0-1 1 0 0,0 1-1 0 0,0 0 1 0 0,1-1-1 0 0,-1 1 1 0 0,1 0-1 0 0,0-1 1 0 0,0 1-1 0 0,1-1 1 0 0,-1 0-1 0 0,1 1 1 0 0,-1-1-1 0 0,1 0 1 0 0,0 0-1 0 0,0 0 1 0 0,1 0-1 0 0,-1 0 1 0 0,0 0-1 0 0,1-1 1 0 0,0 1-1 0 0,0-1 1 0 0,0 0 0 0 0,0 0-1 0 0,0 0 1 0 0,0 0-1 0 0,0 0 1 0 0,1-1-1 0 0,-1 1 1 0 0,1-1-1 0 0,-1 0 1 0 0,1 0-1 0 0,-1 0 1 0 0,1-1-1 0 0,2 1-1 0 0,1-1 104 0 0,1 0-1 0 0,0-1 1 0 0,-1 0-1 0 0,1 0 1 0 0,-1-1-1 0 0,0 1 1 0 0,1-2-1 0 0,-1 1 1 0 0,0-1-1 0 0,0 0 1 0 0,0-1-1 0 0,-1 1 1 0 0,1-2-1 0 0,-1 1 1 0 0,0 0 0 0 0,1-2-104 0 0,1 0 34 0 0,0-1 0 0 0,-1 0 0 0 0,0 0 0 0 0,0-1 0 0 0,0 0 0 0 0,-1 0 0 0 0,0-1 0 0 0,0 0 1 0 0,-1 0-1 0 0,-1 0 0 0 0,1 0 0 0 0,2-10-34 0 0,9-6-1844 0 0,-8 15-2209 0 0,-3 5-1522 0 0,-1 1-7137 0 0</inkml:trace>
  <inkml:trace contextRef="#ctx0" brushRef="#br0" timeOffset="-6769.05">1707 678 6305 0 0,'0'0'1691'0'0,"0"0"-268"0"0,0 0 8 0 0,0 0 196 0 0,0 0 120 0 0,0 0-144 0 0,0 0-337 0 0,0 0-327 0 0,0 0-219 0 0,0 0 12 0 0,0 0 44 0 0,0 0-2 0 0,0 0-75 0 0,0 14-165 0 0,-1 108 309 0 0,-19 14-119 0 0,14-105-24 0 0,3-25 731 0 0,1-22-488 0 0,7-20-823 0 0,1 0-1 0 0,1 0 1 0 0,2 1 0 0 0,2 0-1 0 0,1 1 1 0 0,2 0-1 0 0,1 1 1 0 0,10-15-120 0 0,-24 45 9 0 0,117-176 502 0 0,-118 179-515 0 0,0 0 0 0 0,0 0 0 0 0,0 1 1 0 0,0-1-1 0 0,-1 0 0 0 0,1 0 0 0 0,1 0 0 0 0,-1 1 1 0 0,0-1-1 0 0,0 0 0 0 0,0 0 0 0 0,0 1 1 0 0,0-1-1 0 0,0 0 0 0 0,0 0 0 0 0,0 1 0 0 0,0-1 1 0 0,0 0-1 0 0,0 0 0 0 0,1 0 0 0 0,-1 1 1 0 0,0-1-1 0 0,0 0 0 0 0,0 0 0 0 0,0 0 0 0 0,1 0 1 0 0,-1 1-1 0 0,0-1 0 0 0,0 0 0 0 0,0 0 0 0 0,1 0 1 0 0,-1 0-1 0 0,0 0 0 0 0,0 0 0 0 0,1 0 1 0 0,-1 0-1 0 0,0 0 0 0 0,0 1 0 0 0,0-1 0 0 0,1 0 1 0 0,-1 0-1 0 0,0 0 0 0 0,0 0 0 0 0,1 0 0 0 0,-1 0 1 0 0,0-1-1 0 0,0 1 0 0 0,1 0 0 0 0,-1 0 1 0 0,0 0-1 0 0,0 0 0 0 0,1 0 0 0 0,-1 0 0 0 0,0 0 1 0 0,0 0-1 0 0,0-1 0 0 0,1 1 0 0 0,-1 0 1 0 0,0 0-1 0 0,0 0 4 0 0,2 9-49 0 0,5 40-6 0 0,1-3-1458 0 0,2-16-4594 0 0,-9-26 974 0 0,-1-1-5663 0 0</inkml:trace>
  <inkml:trace contextRef="#ctx0" brushRef="#br0" timeOffset="-6441.645">2084 700 3393 0 0,'0'0'2588'0'0,"0"0"101"0"0,0 0-47 0 0,0 0-170 0 0,0 0-295 0 0,0 0-366 0 0,0 0-299 0 0,0 0-249 0 0,0 0-240 0 0,32-8-203 0 0,99-28-148 0 0,-72 8 342 0 0,-57 27-960 0 0,1-1 0 0 0,-1 1 0 0 0,0-1 0 0 0,0 0 0 0 0,0 1 1 0 0,0-1-1 0 0,0 0 0 0 0,0 0 0 0 0,-1 0 0 0 0,1 0 0 0 0,0 0 0 0 0,-1-1 0 0 0,0 1 0 0 0,0 0 1 0 0,0-1-1 0 0,0 1 0 0 0,0-1 0 0 0,0 0 0 0 0,0 1 0 0 0,-1-1 0 0 0,1 1 0 0 0,-1-1 1 0 0,0 0-1 0 0,0 1 0 0 0,0-1 0 0 0,0 0 0 0 0,0 1 0 0 0,-1-1 0 0 0,1 0 0 0 0,-1 1 0 0 0,0-1 1 0 0,1 1-1 0 0,-1-1 0 0 0,0 1 0 0 0,-1-1 0 0 0,1 1 0 0 0,0 0 0 0 0,-1 0 0 0 0,1-1 1 0 0,-1 1-1 0 0,0 0 0 0 0,0 0 0 0 0,1 0 0 0 0,-1 1 0 0 0,-1-1 0 0 0,1 0 0 0 0,0 1 0 0 0,0 0 1 0 0,-1-1-1 0 0,1 1 0 0 0,0 0 0 0 0,-1 0 0 0 0,1 0 0 0 0,-1 0 0 0 0,0 1 0 0 0,1-1 1 0 0,-3 0-56 0 0,-7 1 10 0 0,-70 15-91 0 0,71-9 61 0 0,0 0 0 0 0,1 0 0 0 0,-1 1 0 0 0,1 1 0 0 0,1-1 0 0 0,0 2 0 0 0,0-1 0 0 0,0 1 0 0 0,1 1 0 0 0,0-1 1 0 0,1 1-1 0 0,0 1 0 0 0,1-1 0 0 0,0 1 0 0 0,0 0 0 0 0,2 1 0 0 0,-1-1 0 0 0,1 1 0 0 0,1 0 0 0 0,0 0 0 0 0,1 0 0 0 0,0 1 0 0 0,1-1 0 0 0,0 0 0 0 0,1 10 21 0 0,2-18-8 0 0,0 1 0 0 0,1-1 0 0 0,-1 1 0 0 0,1-1-1 0 0,0 0 1 0 0,0 0 0 0 0,1 0 0 0 0,-1 0 0 0 0,1-1 0 0 0,0 0 0 0 0,0 1 0 0 0,0-1-1 0 0,0-1 1 0 0,0 1 0 0 0,1 0 0 0 0,-1-1 0 0 0,1 0 0 0 0,0 0 0 0 0,0-1 0 0 0,0 1-1 0 0,0-1 1 0 0,2 0 8 0 0,6 1-179 0 0,-1 0 0 0 0,1-1 0 0 0,0-1 1 0 0,-1 0-1 0 0,1 0 0 0 0,0-2 0 0 0,-1 0 0 0 0,1 0 0 0 0,-1-1 0 0 0,1 0 0 0 0,5-3 179 0 0,32-13-3655 0 0,-3-1-3933 0 0,-29 14-3697 0 0</inkml:trace>
  <inkml:trace contextRef="#ctx0" brushRef="#br0" timeOffset="-6111.9">2877 490 11242 0 0,'0'0'2462'0'0,"0"0"-552"0"0,0 0-271 0 0,0 0-143 0 0,0 0-133 0 0,0 0-140 0 0,0 0-203 0 0,-33 14-193 0 0,-103 42-153 0 0,122-51-573 0 0,-63 37 1154 0 0,71-36-1158 0 0,5-6-86 0 0,0 1 0 0 0,-1-1 0 0 0,1 1 0 0 0,0 0 0 0 0,0-1 0 0 0,0 1 1 0 0,1 0-1 0 0,-1 0 0 0 0,0 0 0 0 0,0 0 0 0 0,0 0 0 0 0,1 0 0 0 0,-1 0 0 0 0,0 0 0 0 0,1 0 0 0 0,-1 0 0 0 0,1 0 0 0 0,-1 0 0 0 0,1 0 0 0 0,-1 1 0 0 0,1-1 0 0 0,0 0 0 0 0,0 0 0 0 0,0 0 0 0 0,0 1 0 0 0,0-1 0 0 0,0 0 0 0 0,0 0 0 0 0,0 1 0 0 0,0-1 0 0 0,0 0 0 0 0,1 0 0 0 0,-1 0 0 0 0,0 1 0 0 0,1-1 0 0 0,-1 0 0 0 0,1 0 0 0 0,0 0 0 0 0,-1 0 0 0 0,1 0 0 0 0,0 0 0 0 0,-1 0 0 0 0,1 0 0 0 0,0 0 0 0 0,0 0 0 0 0,0-1 0 0 0,0 1 0 0 0,0 0 0 0 0,0 0 0 0 0,0-1 0 0 0,0 1 0 0 0,0-1 0 0 0,0 1 0 0 0,1-1 0 0 0,-1 1 0 0 0,0-1 0 0 0,0 0 0 0 0,0 1-11 0 0,63 15 165 0 0,-58-16-156 0 0,0 0-1 0 0,0 1 1 0 0,0 0-1 0 0,0 0 1 0 0,0 0-1 0 0,0 1 1 0 0,0 0-1 0 0,-1 0 1 0 0,1 1-1 0 0,-1-1 1 0 0,0 1-1 0 0,0 0 1 0 0,0 1-1 0 0,0-1 1 0 0,0 1-1 0 0,-1 0 0 0 0,1 0 1 0 0,-1 0-1 0 0,0 1 1 0 0,3 3-9 0 0,-6-3 31 0 0,0 0-1 0 0,1 1 1 0 0,-2-1-1 0 0,1 0 1 0 0,-1 1 0 0 0,1-1-1 0 0,-2 0 1 0 0,1 0-1 0 0,0 1 1 0 0,-1-1 0 0 0,0 0-1 0 0,0 1 1 0 0,-1-1-1 0 0,0 0 1 0 0,1 0 0 0 0,-2 0-1 0 0,1-1 1 0 0,0 1 0 0 0,-1 0-1 0 0,0-1 1 0 0,-3 4-31 0 0,-5 5 75 0 0,0 0 0 0 0,0-1 1 0 0,-2 0-1 0 0,0-1 1 0 0,0 0-1 0 0,-1-1 0 0 0,0 0 1 0 0,-9 3-76 0 0,17-9-6 0 0,-1 0 1 0 0,1-1 0 0 0,-1 0-1 0 0,0 0 1 0 0,0 0 0 0 0,0-1-1 0 0,0 0 1 0 0,0-1 0 0 0,0 1-1 0 0,-1-2 1 0 0,1 1 0 0 0,0-1-1 0 0,-1 0 1 0 0,1 0 0 0 0,-4-1 5 0 0,9 0-99 0 0,1 0 1 0 0,0 0 0 0 0,-1 0 0 0 0,1 0 0 0 0,0-1 0 0 0,0 1 0 0 0,0 0 0 0 0,0-1 0 0 0,0 1 0 0 0,0-1-1 0 0,0 1 1 0 0,0-1 0 0 0,1 1 0 0 0,-1-1 0 0 0,1 1 0 0 0,-1-1 0 0 0,1 0 0 0 0,-1 1 0 0 0,1-1-1 0 0,0 0 1 0 0,0 1 0 0 0,0-1 0 0 0,0 0 0 0 0,0 1 0 0 0,0-1 0 0 0,0 0 0 0 0,1 1 0 0 0,-1-1 0 0 0,1 0-1 0 0,-1 1 1 0 0,1-1 0 0 0,-1 0 98 0 0,11-32-7440 0 0,-7 23-1411 0 0</inkml:trace>
  <inkml:trace contextRef="#ctx0" brushRef="#br0" timeOffset="-5845.89">3238 251 15667 0 0,'0'0'1379'0'0,"0"0"-228"0"0,0 0 41 0 0,0 0 170 0 0,0 0 101 0 0,0 0-43 0 0,0 0-193 0 0,0 0-273 0 0,0 0-263 0 0,0 0-175 0 0,0 0-107 0 0,4 37-89 0 0,9 116-85 0 0,-23-50 73 0 0,-48 178-207 0 0,58-268-292 0 0,-2 12-404 0 0,-10-18-4121 0 0,2-8-5418 0 0,4-2-1577 0 0</inkml:trace>
  <inkml:trace contextRef="#ctx0" brushRef="#br0" timeOffset="-5679.383">2923 590 15883 0 0,'0'0'2372'0'0,"0"0"-1003"0"0,0 0-578 0 0,0 0-127 0 0,0 0 48 0 0,0 0 86 0 0,0 0-27 0 0,0 0-198 0 0,0 0-125 0 0,0 0-94 0 0,32-1-77 0 0,102-1-33 0 0,189-10-756 0 0,-278 8-655 0 0,-17 1-2508 0 0,-4-1-6865 0 0</inkml:trace>
  <inkml:trace contextRef="#ctx0" brushRef="#br0" timeOffset="-5240.247">3833 836 7402 0 0,'0'0'4062'0'0,"0"0"-2251"0"0,0 0-940 0 0,0 0-134 0 0,0 0 162 0 0,0 0 291 0 0,0 0 282 0 0,0 0 62 0 0,0 0-147 0 0,0 0-277 0 0,0 0-321 0 0,0 0-269 0 0,0 0-178 0 0,-9 27-95 0 0,-27 85-61 0 0,0-52-12 0 0,24-49-164 0 0,-23 24-253 0 0,14-15-3401 0 0,15-16-1366 0 0,2-4-6315 0 0</inkml:trace>
  <inkml:trace contextRef="#ctx0" brushRef="#br0" timeOffset="-7678.893">241 719 4089 0 0,'0'0'1523'0'0,"0"0"41"0"0,0 0 166 0 0,0 0 206 0 0,0 0 74 0 0,0 0-155 0 0,0 0-273 0 0,0 0-302 0 0,0 0-281 0 0,0 0-178 0 0,0 0-100 0 0,0 0-93 0 0,-33 11-97 0 0,-101 36-69 0 0,83-12 110 0 0,48-28-456 0 0,1-5-67 0 0,0 0 0 0 0,0 1 0 0 0,0 0-1 0 0,0-1 1 0 0,1 1 0 0 0,-1 0 0 0 0,1 0-1 0 0,0-1 1 0 0,0 1 0 0 0,0 0 0 0 0,0 0-1 0 0,0 1 1 0 0,1-1 0 0 0,-1 0 0 0 0,1 0-1 0 0,0 0 1 0 0,0 0 0 0 0,0 0 0 0 0,1 0-1 0 0,-1 1 1 0 0,1-1 0 0 0,-1 0 0 0 0,1 0-1 0 0,0 0 1 0 0,0 0 0 0 0,0-1 0 0 0,1 1-1 0 0,-1 0 1 0 0,1 0 0 0 0,-1-1 0 0 0,1 1-1 0 0,0-1 1 0 0,0 1 0 0 0,0-1 0 0 0,1 0-1 0 0,-1 0 1 0 0,0 0 0 0 0,1 0-1 0 0,-1 0 1 0 0,1 0 0 0 0,0-1 0 0 0,0 1-1 0 0,-1-1 1 0 0,1 0 0 0 0,0 0 0 0 0,0 0-1 0 0,0 0 1 0 0,0 0 0 0 0,3 0-49 0 0,5-3 111 0 0,-1-1 0 0 0,1 0 0 0 0,-1 0 0 0 0,0-1 0 0 0,0 0-1 0 0,-1-1 1 0 0,1 0 0 0 0,-1 0 0 0 0,0-1 0 0 0,0 0 0 0 0,-1-1 0 0 0,0 0 0 0 0,0 0 0 0 0,0-1 0 0 0,-1 0 0 0 0,3-4-111 0 0,47-41 228 0 0,-47 45-197 0 0,-9 7-32 0 0,-1-1 0 0 0,1 1 1 0 0,-1 0-1 0 0,1 0 0 0 0,-1 0 1 0 0,1 0-1 0 0,0 0 0 0 0,-1 0 1 0 0,1 0-1 0 0,0 0 0 0 0,0 0 1 0 0,0 0-1 0 0,0 0 0 0 0,0 1 0 0 0,0-1 1 0 0,0 0-1 0 0,0 1 0 0 0,0-1 1 0 0,0 0-1 0 0,0 1 0 0 0,0-1 1 0 0,0 1-1 0 0,1 0 0 0 0,-1-1 1 0 0,0 1-1 0 0,0 0 0 0 0,1 0 0 0 0,-1 0 1 0 0,0 0-1 0 0,0 0 0 0 0,1 0 1 0 0,-1 0-1 0 0,0 0 0 0 0,0 0 1 0 0,0 1-1 0 0,1-1 0 0 0,-1 0 0 0 0,0 1 1 0 0,0-1-1 0 0,0 1 0 0 0,0 0 1 0 0,0-1-1 0 0,0 1 0 0 0,0 0 1 0 0,0-1-1 0 0,0 1 0 0 0,0 0 1 0 0,0 0-1 0 0,0 0 0 0 0,0 0 0 0 0,-1 0 1 0 0,1 0-1 0 0,0 0 0 0 0,-1 0 1 0 0,1 0-1 0 0,0 1 1 0 0,8 40 28 0 0,-6-26-9 0 0,0 0 1 0 0,1 0-1 0 0,1-1 0 0 0,0 1 0 0 0,1-1 1 0 0,0 0-1 0 0,2 0 0 0 0,0-1 0 0 0,3 4-19 0 0,-7-15 16 0 0,0 1 0 0 0,1-1 0 0 0,0 0 0 0 0,-1 0 0 0 0,1 0 0 0 0,0-1 0 0 0,0 0 0 0 0,1 0 0 0 0,-1 0 0 0 0,0 0 0 0 0,1-1 0 0 0,-1 0 0 0 0,1 0 0 0 0,-1-1 0 0 0,1 1 0 0 0,-1-1 0 0 0,1 0 1 0 0,-1-1-1 0 0,1 1 0 0 0,-1-1 0 0 0,1 0 0 0 0,-1-1 0 0 0,1 1 0 0 0,-1-1 0 0 0,0 0 0 0 0,2-2-16 0 0,19-13 130 0 0,-2-1 1 0 0,0-2 0 0 0,-1-1-1 0 0,-1 0 1 0 0,-1-2 0 0 0,0 0-1 0 0,-2-1 1 0 0,-1-1 0 0 0,1-6-131 0 0,-18 30 4 0 0,26-37 45 0 0,-3-2-1 0 0,-1 0 1 0 0,-2-1 0 0 0,-2-1-1 0 0,-2-1 1 0 0,-2-1 0 0 0,-1 0 0 0 0,-3-1-1 0 0,-1 0 1 0 0,-3-1 0 0 0,-1 1 0 0 0,-2-2-1 0 0,-3-13-48 0 0,-1 50 6 0 0,1 1 17 0 0,0-1-1 0 0,-1 0 1 0 0,-1 0-1 0 0,0 0 0 0 0,0 1 1 0 0,-1-1-1 0 0,0 0 1 0 0,0 1-1 0 0,-1 0 0 0 0,0-1 1 0 0,-1 1-1 0 0,0 0 1 0 0,-2-2-23 0 0,5 10 1 0 0,0 1 0 0 0,0 0 0 0 0,0 0 0 0 0,1 0 0 0 0,-1 0 1 0 0,0 0-1 0 0,0 0 0 0 0,0 0 0 0 0,0 0 0 0 0,1 1 0 0 0,-1-1 1 0 0,0 0-1 0 0,0 0 0 0 0,1 1 0 0 0,-1-1 0 0 0,0 0 0 0 0,0 1 1 0 0,1-1-1 0 0,-1 1 0 0 0,0-1 0 0 0,1 1 0 0 0,-1-1 0 0 0,0 1 1 0 0,1-1-1 0 0,-1 1 0 0 0,1 0 0 0 0,-1-1 0 0 0,1 1 0 0 0,-1 0 1 0 0,1-1-1 0 0,0 1 0 0 0,-1 0 0 0 0,1 0 0 0 0,0-1 0 0 0,0 1 1 0 0,-1 0-1 0 0,1 0 0 0 0,0 0 0 0 0,0-1 0 0 0,0 1 0 0 0,0 0 1 0 0,0 0-1 0 0,0 0 0 0 0,0-1 0 0 0,0 1 0 0 0,1 0 0 0 0,-1 0 1 0 0,0 0-2 0 0,-2 5 12 0 0,-11 41-2 0 0,1 1 0 0 0,3 1 0 0 0,2 0 0 0 0,2 0 1 0 0,2 0-1 0 0,2 1 0 0 0,3-1 0 0 0,2 4-10 0 0,48 393 104 0 0,-43-369-152 0 0,-9-76 65 0 0,0-1-9 0 0,0 0-18 0 0,0 0-1 0 0,0 0-8 0 0,0 0-23 0 0,0 0-30 0 0,-38-38-1815 0 0,-5-35-3111 0 0,21 22-4905 0 0,17 32-1533 0 0</inkml:trace>
  <inkml:trace contextRef="#ctx0" brushRef="#br0" timeOffset="-7510.353">620 465 9010 0 0,'0'0'3157'0'0,"0"0"-844"0"0,0 0-736 0 0,0 0-428 0 0,0 0-215 0 0,0 0-30 0 0,0 0 30 0 0,0 0-8 0 0,0 0-29 0 0,0 0-74 0 0,0 0-119 0 0,0 0-120 0 0,0 0-81 0 0,26-2-58 0 0,81-5-78 0 0,115 8 441 0 0,-196-1-1215 0 0,73-1 13 0 0,-35-2-6926 0 0,-46 0-4473 0 0</inkml:trace>
  <inkml:trace contextRef="#ctx0" brushRef="#br0" timeOffset="23900.48">333 1606 12403 0 0,'0'0'1585'0'0,"0"0"-175"0"0,0 0-111 0 0,0 0 39 0 0,0 0 19 0 0,0 0-110 0 0,0 0-221 0 0,0 0-282 0 0,0 0-219 0 0,0 0-137 0 0,0 0-61 0 0,0 0 21 0 0,0 0 86 0 0,4 5 88 0 0,28 89 1197 0 0,-19 30-916 0 0,-5 0-1 0 0,-7 84-802 0 0,-2-127 72 0 0,-1-36 10 0 0,2-45-67 0 0,0 0 6 0 0,6-11 93 0 0,21-23-71 0 0,1 1 1 0 0,2 1 0 0 0,1 2-1 0 0,1 1 1 0 0,2 1-1 0 0,1 2 1 0 0,1 2 0 0 0,1 1-1 0 0,1 2 1 0 0,18-7-44 0 0,-48 24-2 0 0,1 0 0 0 0,0 1 0 0 0,-1 0 0 0 0,1 0 0 0 0,0 1 0 0 0,1 0 0 0 0,-1 1 0 0 0,0 0 0 0 0,0 1 0 0 0,1-1 0 0 0,-1 2 0 0 0,6 0 2 0 0,-11 2 5 0 0,-1-1 1 0 0,0 1-1 0 0,0 0 0 0 0,0 0 1 0 0,0 0-1 0 0,0 1 0 0 0,-1-1 1 0 0,1 1-1 0 0,-1 0 1 0 0,0-1-1 0 0,0 1 0 0 0,-1 0 1 0 0,1 0-1 0 0,-1 0 0 0 0,0 0 1 0 0,0 1-1 0 0,0-1 1 0 0,0 0-1 0 0,-1 0 0 0 0,1 1 1 0 0,-1-1-1 0 0,-1 0 0 0 0,1 1 1 0 0,0-1-1 0 0,-1 0 1 0 0,0 0-1 0 0,0 2-5 0 0,1-1 15 0 0,-4 7-1 0 0,1 0 1 0 0,-1-1-1 0 0,-1 1 0 0 0,0-1 0 0 0,-1 0 1 0 0,0 0-1 0 0,-1-1 0 0 0,0 1 1 0 0,0-2-1 0 0,-1 1 0 0 0,0-1 1 0 0,-1 0-1 0 0,0-1 0 0 0,-1 1 1 0 0,-8 5-15 0 0,0 2-23 0 0,0-1 0 0 0,-1-1 0 0 0,-1 0 0 0 0,0-1 0 0 0,-1-1 0 0 0,0-2 0 0 0,0 0 0 0 0,-1 0 0 0 0,-1-2 0 0 0,1-1 0 0 0,-1-1 0 0 0,-1-1 0 0 0,1-1 0 0 0,-6-1 23 0 0,28-2-57 0 0,0-1-1 0 0,0 0 0 0 0,-1 0 1 0 0,1 0-1 0 0,0-1 1 0 0,0 1-1 0 0,-1 0 1 0 0,1 0-1 0 0,0-1 0 0 0,0 1 1 0 0,0 0-1 0 0,0-1 1 0 0,0 0-1 0 0,0 1 0 0 0,-1-1 1 0 0,1 1-1 0 0,0-1 1 0 0,1 0-1 0 0,-1 0 0 0 0,0 0 1 0 0,0 0-1 0 0,0 1 1 0 0,0-1-1 0 0,1 0 1 0 0,-1 0-1 0 0,0-1 0 0 0,1 1 1 0 0,-1 0-1 0 0,1 0 1 0 0,-1 0-1 0 0,1 0 0 0 0,0 0 1 0 0,-1-1-1 0 0,1 1 1 0 0,0 0-1 0 0,0 0 1 0 0,0 0-1 0 0,0-1 0 0 0,0 1 1 0 0,0 0-1 0 0,0 0 1 0 0,0 0-1 0 0,0-1 0 0 0,1 0 58 0 0,18-52-10223 0 0,-12 45-1401 0 0</inkml:trace>
  <inkml:trace contextRef="#ctx0" brushRef="#br0" timeOffset="24251.058">944 2206 7554 0 0,'0'0'3367'0'0,"0"0"-921"0"0,0 0-447 0 0,0 0-156 0 0,0 0-120 0 0,0 0-139 0 0,0 0-155 0 0,0 0-200 0 0,32 9-184 0 0,98 28-173 0 0,-55-35 160 0 0,-65-6-853 0 0,2 1-95 0 0,0-1 0 0 0,0 0 0 0 0,0-1-1 0 0,-1 0 1 0 0,0 0 0 0 0,0-1 0 0 0,-1-1 0 0 0,0 0 0 0 0,0 0 0 0 0,0-1 0 0 0,-1-1 0 0 0,0 1 0 0 0,0-1 0 0 0,-1-1 0 0 0,-1 1 0 0 0,1-1 0 0 0,-2-1 0 0 0,1 1 0 0 0,-1-1 0 0 0,-1-1 0 0 0,0 1 0 0 0,-1-1 0 0 0,0 1 0 0 0,-1-1 0 0 0,0 0 0 0 0,0-5-84 0 0,-3 14 1 0 0,-1 1 0 0 0,0-1 0 0 0,0 1 0 0 0,0 0 0 0 0,-1 0 0 0 0,1-1 0 0 0,0 1 0 0 0,-1 0 0 0 0,1 0 0 0 0,-1 0 0 0 0,0 0 0 0 0,0 1 0 0 0,0-1 0 0 0,0 0 0 0 0,0 1 0 0 0,0-1 0 0 0,0 1 0 0 0,0 0 1 0 0,-1 0-1 0 0,1 0 0 0 0,0 0 0 0 0,-1 0 0 0 0,1 0 0 0 0,-1 1 0 0 0,1-1 0 0 0,-1 1 0 0 0,1-1 0 0 0,-1 1 0 0 0,1 0 0 0 0,-1 0 0 0 0,0 0 0 0 0,1 1 0 0 0,-1-1 0 0 0,1 1 0 0 0,-1-1 0 0 0,1 1 0 0 0,-1 0 0 0 0,1 0 0 0 0,0 0 0 0 0,-1 0 0 0 0,-1 1-1 0 0,-9 7-10 0 0,-1 1-1 0 0,2 0 0 0 0,-1 1 0 0 0,1 0 0 0 0,1 1 0 0 0,0 0 1 0 0,1 1-1 0 0,-3 4 11 0 0,8-9-4 0 0,-1-1-1 0 0,1 1 1 0 0,0 0 0 0 0,1 0 0 0 0,0 0 0 0 0,0 1 0 0 0,0 0 0 0 0,2 0-1 0 0,-1 0 1 0 0,1 0 0 0 0,0 0 0 0 0,1 0 0 0 0,0 0 0 0 0,0 1 0 0 0,1-1-1 0 0,0 0 1 0 0,1 1 0 0 0,0 3 4 0 0,4-5-17 0 0,1 0 0 0 0,-1 0 0 0 0,1-1 0 0 0,1 1 0 0 0,-1-1 0 0 0,1-1 0 0 0,0 1 0 0 0,1-1 0 0 0,0 0 0 0 0,0-1 0 0 0,0 0 0 0 0,0 0 0 0 0,1-1 0 0 0,0 0 0 0 0,0 0 0 0 0,0-1 0 0 0,0 0 0 0 0,0-1 0 0 0,2 0 17 0 0,67 13-1634 0 0,-44-11-3019 0 0,-18-3 113 0 0,0 3-7763 0 0</inkml:trace>
  <inkml:trace contextRef="#ctx0" brushRef="#br0" timeOffset="24917.578">2702 1982 6153 0 0,'0'0'2534'0'0,"0"0"-440"0"0,0 0-154 0 0,0 0 6 0 0,0 0-43 0 0,0 0-129 0 0,0 0-275 0 0,0 0-283 0 0,0 0-209 0 0,-33 9-163 0 0,-106 34-134 0 0,66-5 215 0 0,64-28-757 0 0,1-3-94 0 0,-1 1 0 0 0,2 0 1 0 0,-1 1-1 0 0,1 0 0 0 0,0 0 0 0 0,1 0 0 0 0,0 1 0 0 0,1 0 0 0 0,0 0 0 0 0,0 1 0 0 0,1-1 0 0 0,1 1 0 0 0,0 0 1 0 0,0 0-1 0 0,1 0 0 0 0,0 1 0 0 0,1-1 0 0 0,0 2-74 0 0,1-6 5 0 0,1-1 0 0 0,-1 0 0 0 0,1 0 0 0 0,0 1 0 0 0,1-1 0 0 0,-1 0 0 0 0,1 0 0 0 0,1 0 0 0 0,-1 0 0 0 0,1-1 0 0 0,0 1 0 0 0,0-1 0 0 0,0 0-1 0 0,1 1 1 0 0,0-1 0 0 0,0-1 0 0 0,0 1 0 0 0,1-1 0 0 0,-1 1 0 0 0,1-1 0 0 0,0-1 0 0 0,4 4-5 0 0,0-2-76 0 0,0 0 0 0 0,0-1 0 0 0,0 0 0 0 0,0 0 0 0 0,0-1-1 0 0,1 0 1 0 0,-1-1 0 0 0,1 0 0 0 0,0 0 0 0 0,0-1 0 0 0,0 0 0 0 0,0-1-1 0 0,0 0 1 0 0,0-1 0 0 0,0 0 0 0 0,-1-1 0 0 0,3 0 76 0 0,103-39-4522 0 0,-94 29 2509 0 0,16-9-5582 0 0,-18 9-3137 0 0</inkml:trace>
  <inkml:trace contextRef="#ctx0" brushRef="#br0" timeOffset="25183.035">3006 2077 8338 0 0,'0'0'2267'0'0,"0"0"-397"0"0,0 0-199 0 0,0 0-76 0 0,0 0-102 0 0,0 0-188 0 0,0 0-234 0 0,-27 36-217 0 0,-85 114-188 0 0,109-147-615 0 0,-1 1 1 0 0,1-1-1 0 0,0 0 1 0 0,0 1-1 0 0,1 0 1 0 0,-1 0-1 0 0,1 0 1 0 0,0 0-1 0 0,0 0 1 0 0,0 0-1 0 0,1 1 1 0 0,-1-1-1 0 0,1 0 1 0 0,0 1-1 0 0,0-1 1 0 0,1 1-1 0 0,-1 2-51 0 0,2 5 208 0 0,-2-7-125 0 0,1 0 0 0 0,0 0-1 0 0,0 0 1 0 0,1 0 0 0 0,-1 0 0 0 0,1 0 0 0 0,0 0 0 0 0,1 0 0 0 0,-1-1 0 0 0,1 1 0 0 0,0 0 0 0 0,0-1-1 0 0,0 1 1 0 0,1-1 0 0 0,-1 1 0 0 0,1-1 0 0 0,0 0 0 0 0,1 0 0 0 0,-1-1 0 0 0,1 1 0 0 0,-1-1 0 0 0,1 0-1 0 0,0 1 1 0 0,0-2 0 0 0,1 1 0 0 0,-1 0 0 0 0,0-1 0 0 0,1 0 0 0 0,0 0 0 0 0,-1 0 0 0 0,1-1 0 0 0,0 1-1 0 0,0-1 1 0 0,0 0 0 0 0,0-1 0 0 0,0 1 0 0 0,2-1-83 0 0,4 0 136 0 0,-1 0 0 0 0,0-1 1 0 0,0 0-1 0 0,0 0 0 0 0,1-1 0 0 0,-2 0 0 0 0,1-1 0 0 0,0 0 1 0 0,0-1-1 0 0,-1 0 0 0 0,0-1 0 0 0,0 0 0 0 0,0 0 1 0 0,0-1-1 0 0,-1 0 0 0 0,0 0 0 0 0,0-1 0 0 0,5-6-136 0 0,-2 4 60 0 0,-1 0 0 0 0,0-1 0 0 0,0 0 0 0 0,-1-1 0 0 0,0 0 0 0 0,-1 0 0 0 0,-1-1 0 0 0,1 0 0 0 0,-2-1 0 0 0,0 1 0 0 0,0-1 0 0 0,-1 0-1 0 0,-1-1 1 0 0,0 1 0 0 0,-1-1 0 0 0,0 0 0 0 0,-1 0 0 0 0,-1-1-60 0 0,0 9-24 0 0,-1 1-1 0 0,0-1 1 0 0,0 1 0 0 0,0-1 0 0 0,-1 1-1 0 0,0-1 1 0 0,0 1 0 0 0,0 0-1 0 0,0-1 1 0 0,-1 1 0 0 0,0 0-1 0 0,0 0 1 0 0,-1 0 0 0 0,1 0-1 0 0,-1 1 1 0 0,0-1 0 0 0,0 1-1 0 0,-1-1 1 0 0,1 1 0 0 0,-1 0-1 0 0,0 0 1 0 0,0 1 0 0 0,0-1-1 0 0,-1 1 1 0 0,1 0 0 0 0,-1 0-1 0 0,0 0 1 0 0,0 1 0 0 0,0 0-1 0 0,0 0 1 0 0,0 0 0 0 0,0 0-1 0 0,-2 1 25 0 0,5 1-131 0 0,0-1-1 0 0,0 1 1 0 0,0 1 0 0 0,-1-1-1 0 0,1 0 1 0 0,0 1-1 0 0,0-1 1 0 0,0 1 0 0 0,0-1-1 0 0,0 1 1 0 0,0 0-1 0 0,0 0 1 0 0,0 0-1 0 0,0 0 1 0 0,0 0 0 0 0,0 1-1 0 0,0-1 1 0 0,1 0-1 0 0,-1 1 1 0 0,1 0 0 0 0,-1-1-1 0 0,0 2 132 0 0,-12 16-4289 0 0,8-11 1002 0 0,-2 3-8436 0 0</inkml:trace>
  <inkml:trace contextRef="#ctx0" brushRef="#br0" timeOffset="25648.328">3398 2475 14219 0 0,'0'0'3090'0'0,"0"0"-1427"0"0,0 0-544 0 0,0 0 33 0 0,0 0-1 0 0,0 0-91 0 0,0 0-127 0 0,0 0-243 0 0,0 0-152 0 0,0 0-61 0 0,0 0-53 0 0,0 0-52 0 0,0 0-34 0 0,12-31-42 0 0,35-95-80 0 0,7 21 337 0 0,-49 97-520 0 0,-2 3-22 0 0,-1 0 0 0 0,1 0 1 0 0,0 0-1 0 0,0 1 0 0 0,1-1 1 0 0,0 1-1 0 0,-1 0 0 0 0,1 0 1 0 0,0 0-1 0 0,1 1 0 0 0,-1-1 0 0 0,1 1 1 0 0,-1 0-1 0 0,1 0 0 0 0,0 1 1 0 0,0 0-1 0 0,0-1 0 0 0,1 2 1 0 0,-1-1-1 0 0,1 0-11 0 0,-5 3-3 0 0,1 0 0 0 0,0 0 1 0 0,0 1-1 0 0,-1-1 0 0 0,1 0 0 0 0,-1 0 0 0 0,1 1 1 0 0,-1-1-1 0 0,1 1 0 0 0,-1 0 0 0 0,0-1 0 0 0,0 1 0 0 0,0 0 1 0 0,0-1-1 0 0,0 1 0 0 0,0 0 0 0 0,0 0 0 0 0,-1 0 0 0 0,1 0 1 0 0,-1 0-1 0 0,1 0 0 0 0,-1 0 0 0 0,0 0 0 0 0,1 0 1 0 0,-1 0-1 0 0,-1 0 0 0 0,1 1 3 0 0,2 5-5 0 0,1 28 36 0 0,-4-32-29 0 0,1 0-1 0 0,0 1 1 0 0,0-1 0 0 0,1 0 0 0 0,-1 1-1 0 0,1-1 1 0 0,0 0 0 0 0,0 0-1 0 0,0 1 1 0 0,1-1 0 0 0,0 0 0 0 0,-1 0-1 0 0,1 0 1 0 0,1-1 0 0 0,-1 1-1 0 0,1 0-1 0 0,-1-3 4 0 0,0 0 0 0 0,1 0 0 0 0,-1-1-1 0 0,0 0 1 0 0,0 1 0 0 0,0-1-1 0 0,0 0 1 0 0,1 0 0 0 0,-1 0 0 0 0,0 0-1 0 0,0 0 1 0 0,0-1 0 0 0,1 1-1 0 0,-1-1 1 0 0,0 1 0 0 0,0-1 0 0 0,0 0-1 0 0,0 0 1 0 0,0 0 0 0 0,0 0-1 0 0,0 0 1 0 0,0 0 0 0 0,-1-1 0 0 0,1 1-1 0 0,0-1 1 0 0,-1 1 0 0 0,1-1-1 0 0,0-1-3 0 0,2 0 16 0 0,32-24 37 0 0,79-47 165 0 0,-113 72-218 0 0,0 1 0 0 0,0 0 1 0 0,0 0-1 0 0,1 0 0 0 0,-1 0 0 0 0,0 1 0 0 0,0-1 0 0 0,1 0 1 0 0,-1 1-1 0 0,0 0 0 0 0,1 0 0 0 0,-1-1 0 0 0,0 1 0 0 0,1 0 1 0 0,-1 1-1 0 0,1-1 0 0 0,-1 0 0 0 0,0 1 0 0 0,0 0 0 0 0,1-1 0 0 0,-1 1 1 0 0,0 0-1 0 0,0 0 0 0 0,0 0 0 0 0,0 0 0 0 0,0 0 0 0 0,0 1 1 0 0,0-1-1 0 0,0 1 0 0 0,0-1 0 0 0,0 1 0 0 0,-1 0 0 0 0,1 0 0 0 0,-1 0 1 0 0,0-1-1 0 0,1 1 0 0 0,-1 1 0 0 0,0-1 0 0 0,0 0 0 0 0,0 0 1 0 0,0 0-1 0 0,-1 0 0 0 0,1 1 0 0 0,7 20 20 0 0,-6-16-47 0 0,-1 0 1 0 0,1 0-1 0 0,0-1 0 0 0,1 1 1 0 0,0-1-1 0 0,0 0 1 0 0,0 1-1 0 0,1-1 0 0 0,-1-1 1 0 0,1 1-1 0 0,1-1 1 0 0,-1 1-1 0 0,1-1 0 0 0,0 0 1 0 0,0-1-1 0 0,1 1 1 0 0,-1-1-1 0 0,1 0 0 0 0,0-1 1 0 0,4 3 26 0 0,15 0-1855 0 0,-8-5-5299 0 0,-11-1-5080 0 0</inkml:trace>
  <inkml:trace contextRef="#ctx0" brushRef="#br0" timeOffset="26568.822">4205 2239 13451 0 0,'0'0'1796'0'0,"0"0"-546"0"0,0 0-335 0 0,0 0-84 0 0,0 0-25 0 0,0 0-67 0 0,0 0-111 0 0,0 0-41 0 0,0 0-8 0 0,0 0 17 0 0,0 0 24 0 0,0 0-121 0 0,0 0-83 0 0,11 33-40 0 0,38 104-56 0 0,-11 20 406 0 0,-29-111-523 0 0,-3 0 1 0 0,-1 1-1 0 0,-3-1 1 0 0,-1 1-1 0 0,-3 8-203 0 0,-20 12 851 0 0,-3-94 165 0 0,20 9-998 0 0,1 0 0 0 0,1-1 0 0 0,1 0-1 0 0,0 0 1 0 0,1 0 0 0 0,1 0 0 0 0,1 1-1 0 0,1-1 1 0 0,0 0 0 0 0,2 0 0 0 0,0 1-1 0 0,1 0 1 0 0,0 0 0 0 0,2 0 0 0 0,0 0-1 0 0,8-13-17 0 0,5-17 9 0 0,2 1 0 0 0,1 0 0 0 0,3 2 0 0 0,1 1 0 0 0,3 1 0 0 0,1 1 0 0 0,3 2 0 0 0,0 1-1 0 0,31-24-8 0 0,-57 55 0 0 0,0 1-1 0 0,0 0 0 0 0,1 1 0 0 0,0 0 0 0 0,0 0 1 0 0,0 1-1 0 0,1 0 0 0 0,0 0 0 0 0,0 1 0 0 0,0 0 1 0 0,1 1-1 0 0,-1 1 0 0 0,1-1 0 0 0,0 2 0 0 0,7-1 1 0 0,-15 3 4 0 0,-1 1-1 0 0,0 0 0 0 0,0-1 0 0 0,0 1 0 0 0,-1 0 0 0 0,1 0 1 0 0,0 0-1 0 0,-1 1 0 0 0,1-1 0 0 0,-1 0 0 0 0,0 1 0 0 0,0-1 1 0 0,0 0-1 0 0,0 1 0 0 0,0-1 0 0 0,0 1 0 0 0,-1 0 0 0 0,1-1 1 0 0,-1 1-1 0 0,0 0 0 0 0,0-1 0 0 0,0 1 0 0 0,0-1 0 0 0,0 1 0 0 0,0 0 1 0 0,-1-1-1 0 0,0 2-3 0 0,1 0 5 0 0,-3 24 13 0 0,-1 1 1 0 0,-2-1-1 0 0,0 0 0 0 0,-2 0 0 0 0,-2-1 0 0 0,0 0 1 0 0,-2-1-1 0 0,0 0 0 0 0,-2-1 0 0 0,-1 0 1 0 0,-1-1-1 0 0,-1-1 0 0 0,-1 0 0 0 0,-1-1 0 0 0,-6 3-18 0 0,19-17-50 0 0,0-1 0 0 0,-1 0-1 0 0,0 0 1 0 0,0 0 0 0 0,-1-1-1 0 0,0 0 1 0 0,0-1 0 0 0,0 0-1 0 0,-1 0 1 0 0,1-1 0 0 0,-1 0-1 0 0,0 0 1 0 0,-1-1 0 0 0,1 0-1 0 0,0-1 1 0 0,-6 1 50 0 0,14-4-130 0 0,0 1 0 0 0,-1-1 0 0 0,1 1 0 0 0,0-1 1 0 0,0 0-1 0 0,-1 1 0 0 0,1-1 0 0 0,0 0 0 0 0,0 0 0 0 0,0 0 0 0 0,0 0 0 0 0,0 0 0 0 0,0 0 1 0 0,1 0-1 0 0,-1 0 0 0 0,0 0 0 0 0,0 0 0 0 0,1-1 0 0 0,-1 1 0 0 0,1 0 0 0 0,-1 0 0 0 0,1-1 1 0 0,-1 1-1 0 0,1 0 0 0 0,0-1 0 0 0,0 1 0 0 0,-1 0 0 0 0,1-1 0 0 0,0 1 0 0 0,0-1 0 0 0,1 1 1 0 0,-1 0-1 0 0,0-1 0 0 0,0 1 0 0 0,1 0 0 0 0,-1-1 0 0 0,1 1 0 0 0,-1 0 0 0 0,1-1 130 0 0,8-33-8126 0 0,-5 23-3163 0 0</inkml:trace>
  <inkml:trace contextRef="#ctx0" brushRef="#br0" timeOffset="27114.047">4794 2431 896 0 0,'0'0'3065'0'0,"0"0"-694"0"0,0 0-128 0 0,0 0 14 0 0,0 0-97 0 0,0 0-151 0 0,0 0-182 0 0,0 0-240 0 0,0 0-163 0 0,0 0-166 0 0,0 0-161 0 0,0 0-129 0 0,0 0-148 0 0,31-2-141 0 0,100-9-131 0 0,-64-13 91 0 0,-53 13-473 0 0,7-1-61 0 0,-1-2 0 0 0,0-1 1 0 0,0 0-1 0 0,-2-2 1 0 0,0 0-1 0 0,-1-1 1 0 0,-1 0-1 0 0,0-2 1 0 0,-2 1-1 0 0,0-2 0 0 0,-1 0 1 0 0,-1-1-1 0 0,-1 0 1 0 0,-1-1-1 0 0,-1 0 1 0 0,-1 0-106 0 0,-8-68 34 0 0,-1 89-42 0 0,0 0 0 0 0,0 0 0 0 0,0 0-1 0 0,0-1 1 0 0,0 1 0 0 0,0 1 0 0 0,-1-1-1 0 0,1 0 1 0 0,0 0 0 0 0,-1 0 0 0 0,0 1-1 0 0,1-1 1 0 0,-1 1 0 0 0,0-1 0 0 0,0 1-1 0 0,0 0 1 0 0,0 0 0 0 0,0 0 0 0 0,0 0-1 0 0,0 0 1 0 0,0 0 0 0 0,-1 0 0 0 0,1 1-1 0 0,0-1 1 0 0,0 1 0 0 0,-1 0 0 0 0,1-1-1 0 0,0 1 1 0 0,-1 0 0 0 0,1 0 0 0 0,0 1-1 0 0,-1-1 1 0 0,1 0 0 0 0,0 1 0 0 0,0 0-1 0 0,-1-1 1 0 0,1 1 0 0 0,0 0 8 0 0,-9 4-33 0 0,1 0-1 0 0,0 0 1 0 0,0 1 0 0 0,0 0 0 0 0,1 1 0 0 0,0 0-1 0 0,0 1 1 0 0,1-1 0 0 0,0 2 0 0 0,1-1-1 0 0,-7 9 34 0 0,13-16-2 0 0,0 0-1 0 0,-1 0 1 0 0,1 0-1 0 0,0 0 0 0 0,0 0 1 0 0,0 0-1 0 0,0 1 1 0 0,0-1-1 0 0,1 0 1 0 0,-1 0-1 0 0,0 1 0 0 0,0-1 1 0 0,1 0-1 0 0,-1 1 1 0 0,1-1-1 0 0,-1 1 0 0 0,1-1 1 0 0,0 1-1 0 0,0-1 1 0 0,-1 1-1 0 0,1-1 0 0 0,0 1 1 0 0,0-1-1 0 0,0 1 1 0 0,1-1-1 0 0,-1 1 0 0 0,0-1 1 0 0,0 1-1 0 0,1-1 1 0 0,-1 1-1 0 0,1-1 1 0 0,0 0-1 0 0,-1 1 0 0 0,1-1 1 0 0,0 0-1 0 0,0 1 1 0 0,0-1-1 0 0,0 0 0 0 0,0 0 1 0 0,0 0-1 0 0,0 0 1 0 0,0 0-1 0 0,0 0 0 0 0,0 0 1 0 0,1 0-1 0 0,-1 0 1 0 0,0-1-1 0 0,0 1 0 0 0,1 0 1 0 0,-1-1-1 0 0,1 1 1 0 0,-1-1-1 0 0,2 1 3 0 0,14 2 18 0 0,0 0-1 0 0,0-1 1 0 0,1-1 0 0 0,-1-1-1 0 0,0 0 1 0 0,1-1 0 0 0,-1-1-1 0 0,0-1 1 0 0,9-2-18 0 0,-7 2 10 0 0,19-4 10 0 0,109-3 110 0 0,-145 11-117 0 0,0 1 0 0 0,0 0 0 0 0,0 0 0 0 0,-1 0 0 0 0,1 1 0 0 0,0-1 0 0 0,-1 0 0 0 0,0 1 0 0 0,1-1 0 0 0,-1 1 0 0 0,0-1 0 0 0,0 1 0 0 0,-1-1 0 0 0,1 1 0 0 0,0 0 0 0 0,-1 0 0 0 0,1-1 0 0 0,-1 1 0 0 0,0 0 0 0 0,0 0 0 0 0,0-1 0 0 0,-1 1 0 0 0,1 0 0 0 0,-1 0 0 0 0,1-1 0 0 0,-1 1 0 0 0,0 0 0 0 0,0-1 0 0 0,0 1 0 0 0,0-1 0 0 0,-1 2-13 0 0,-99 208 200 0 0,100-211-211 0 0,0-1 0 0 0,1 1 0 0 0,-1 0 0 0 0,1 0 0 0 0,0 0 0 0 0,-1 0 0 0 0,1 0 0 0 0,0 0 0 0 0,-1 0 0 0 0,1 0 0 0 0,0-1 0 0 0,0 1 0 0 0,0 0 0 0 0,0 0 0 0 0,0 0 0 0 0,0 0 0 0 0,0 0 0 0 0,0 0 0 0 0,0 0 0 0 0,0 0 0 0 0,0 0 0 0 0,1 0 0 0 0,-1 0 0 0 0,0 0 0 0 0,1 0 0 0 0,-1 0 0 0 0,1 0 0 0 0,-1-1 0 0 0,1 1 0 0 0,0 0 0 0 0,-1 0 0 0 0,1-1 0 0 0,0 1 0 0 0,-1 0 0 0 0,1-1 0 0 0,0 1 0 0 0,0 0 0 0 0,-1-1 0 0 0,1 1 0 0 0,0-1 0 0 0,0 0 0 0 0,0 1 0 0 0,0-1 0 0 0,0 0 0 0 0,0 1 0 0 0,0-1 0 0 0,0 0 0 0 0,0 0 0 0 0,0 0 0 0 0,0 0 0 0 0,0 0 0 0 0,0 0 0 0 0,-1 0 0 0 0,1 0 0 0 0,0 0 0 0 0,0 0 0 0 0,0 0 0 0 0,0-1 11 0 0,60-20-1576 0 0,-55 18 1158 0 0,34-15-3402 0 0,-15 3-5412 0 0,-15 8-2261 0 0</inkml:trace>
  <inkml:trace contextRef="#ctx0" brushRef="#br0" timeOffset="27467.488">5716 2269 5849 0 0,'0'0'4092'0'0,"0"0"-2421"0"0,0 0-826 0 0,0 0 29 0 0,0 0 171 0 0,0 0 161 0 0,0 0 72 0 0,0 0-1 0 0,0 0-57 0 0,0 0-83 0 0,0 0-96 0 0,0 0-113 0 0,0 0-79 0 0,18 7-49 0 0,57 21-72 0 0,-72-27-660 0 0,1 0 1 0 0,-1 0-1 0 0,0-1 1 0 0,1 1-1 0 0,-1-1 1 0 0,1 0-1 0 0,-1 0 1 0 0,0 0-1 0 0,1 0 1 0 0,-1-1-1 0 0,1 1 0 0 0,-1-1 1 0 0,0 0-1 0 0,0 0 1 0 0,1 0-1 0 0,-1-1 1 0 0,0 1-1 0 0,0-1 1 0 0,0 0-1 0 0,0 1 1 0 0,1-2-69 0 0,9-5 222 0 0,-3 5-153 0 0,-1-1 0 0 0,1 0 0 0 0,0-1-1 0 0,-1 0 1 0 0,0 0 0 0 0,0-1 0 0 0,-1 0-1 0 0,1-1 1 0 0,-1 0 0 0 0,-1 0 0 0 0,1 0-1 0 0,-1-1 1 0 0,-1-1 0 0 0,1 1 0 0 0,-2-1 0 0 0,1 0-1 0 0,-1 0 1 0 0,0 0 0 0 0,-1-1 0 0 0,0 0-1 0 0,-1 0 1 0 0,1 0 0 0 0,-2 0 0 0 0,0 0-1 0 0,1-10-68 0 0,-5 17-8 0 0,1 0 0 0 0,-1 0-1 0 0,0 0 1 0 0,0 0 0 0 0,0 0-1 0 0,0 0 1 0 0,-1 1-1 0 0,1-1 1 0 0,-1 1 0 0 0,1-1-1 0 0,-1 1 1 0 0,0 0 0 0 0,0 0-1 0 0,0 0 1 0 0,0 1 0 0 0,0-1-1 0 0,-1 1 1 0 0,1 0-1 0 0,0-1 1 0 0,-1 2 0 0 0,1-1-1 0 0,-1 0 1 0 0,1 1 0 0 0,-1-1-1 0 0,1 1 1 0 0,-1 0 0 0 0,1 0-1 0 0,-1 0 1 0 0,1 1-1 0 0,-1-1 1 0 0,1 1 0 0 0,-1 0-1 0 0,1 0 1 0 0,-1 0 0 0 0,1 1-1 0 0,0-1 1 0 0,-2 2 8 0 0,-14 4-39 0 0,0 1-1 0 0,1 0 1 0 0,0 2 0 0 0,1 0-1 0 0,0 2 1 0 0,0-1 0 0 0,1 2-1 0 0,1 0 1 0 0,0 1 0 0 0,0 1-1 0 0,2 0 1 0 0,0 0 0 0 0,1 2-1 0 0,0-1 1 0 0,1 2-1 0 0,0 3 40 0 0,-6 74-385 0 0,17-93 373 0 0,0 1 1 0 0,1-1-1 0 0,-1 1 0 0 0,1-1 0 0 0,0 0 1 0 0,0 1-1 0 0,0-1 0 0 0,0 0 1 0 0,0 0-1 0 0,0 0 0 0 0,1 0 0 0 0,-1 0 1 0 0,1 0-1 0 0,-1 0 0 0 0,1 0 1 0 0,0-1-1 0 0,-1 1 0 0 0,1-1 0 0 0,0 1 1 0 0,0-1-1 0 0,0 0 0 0 0,0 1 1 0 0,1-1-1 0 0,-1 0 0 0 0,0 0 0 0 0,0-1 1 0 0,1 1-1 0 0,-1 0 0 0 0,1-1 1 0 0,0 1 11 0 0,77 7-453 0 0,-57-10-138 0 0,0-1 1 0 0,1-2-1 0 0,-2 0 0 0 0,1-1 1 0 0,-1-1-1 0 0,0-2 1 0 0,0 0-1 0 0,6-5 591 0 0,33-15-4201 0 0,-24 11-2867 0 0,-19 7-3029 0 0</inkml:trace>
  <inkml:trace contextRef="#ctx0" brushRef="#br0" timeOffset="27836.918">6603 1993 4721 0 0,'0'0'6056'0'0,"0"0"-3330"0"0,0 0-1194 0 0,0 0-171 0 0,0 0-99 0 0,0 0-91 0 0,0 0-60 0 0,0 0-95 0 0,0 0-122 0 0,0 0-88 0 0,0 0-118 0 0,0 0-127 0 0,-33 8-113 0 0,-102 29-84 0 0,68-5 116 0 0,62-28-419 0 0,1-3-34 0 0,0 1 1 0 0,1 0 0 0 0,-1 0-1 0 0,1 1 1 0 0,0-1-1 0 0,0 1 1 0 0,0 0 0 0 0,0 0-1 0 0,0 0 1 0 0,0 0 0 0 0,1 0-1 0 0,-1 0 1 0 0,1 1-1 0 0,0-1 1 0 0,0 1 0 0 0,0 0-1 0 0,1-1 1 0 0,-1 4-28 0 0,43 14-9 0 0,-32-19 24 0 0,109 28-26 0 0,-116-29 22 0 0,-1 1 1 0 0,0 0 0 0 0,0 0 0 0 0,1 0 0 0 0,-1 0 0 0 0,-1 0 0 0 0,1 1 0 0 0,0-1 0 0 0,-1 0 0 0 0,1 0 0 0 0,-1 1 0 0 0,1-1 0 0 0,-1 0 0 0 0,0 0 0 0 0,0 1-1 0 0,0-1 1 0 0,0 0 0 0 0,-1 0 0 0 0,1 1 0 0 0,0-1 0 0 0,-1 0 0 0 0,0 0 0 0 0,0 1 0 0 0,1-1 0 0 0,-1 0 0 0 0,0 0 0 0 0,-1 0 0 0 0,1 0 0 0 0,0 0 0 0 0,-1-1-1 0 0,1 1 1 0 0,-1 0 0 0 0,1-1 0 0 0,-1 1 0 0 0,0-1 0 0 0,1 1 0 0 0,-1-1 0 0 0,0 0 0 0 0,0 1 0 0 0,-1-1-12 0 0,-11 10 64 0 0,0 0 1 0 0,-1-1-1 0 0,0-1 1 0 0,-1 0-1 0 0,0-1 1 0 0,0-1-1 0 0,-1-1 1 0 0,0 0-1 0 0,-7 1-64 0 0,24-7-96 0 0,0 0 1 0 0,0-1-1 0 0,1 1 1 0 0,-1 0-1 0 0,0 0 0 0 0,0-1 1 0 0,0 1-1 0 0,0 0 0 0 0,1 0 1 0 0,-1-1-1 0 0,0 1 1 0 0,0 0-1 0 0,0-1 0 0 0,0 1 1 0 0,0 0-1 0 0,0 0 0 0 0,0-1 1 0 0,0 1-1 0 0,0 0 0 0 0,0-1 1 0 0,0 1-1 0 0,0 0 1 0 0,0-1-1 0 0,0 1 0 0 0,0 0 1 0 0,0 0-1 0 0,0-1 0 0 0,0 1 1 0 0,-1 0-1 0 0,1-1 1 0 0,0 1-1 0 0,0 0 0 0 0,0 0 1 0 0,0-1-1 0 0,-1 1 0 0 0,1 0 1 0 0,0 0-1 0 0,0-1 0 0 0,0 1 1 0 0,-1 0-1 0 0,1 0 1 0 0,0 0-1 0 0,0 0 0 0 0,-1-1 1 0 0,1 1-1 0 0,0 0 0 0 0,-1 0 1 0 0,1 0-1 0 0,0 0 1 0 0,-1 0 95 0 0,25-20-8280 0 0,-17 16-2729 0 0</inkml:trace>
  <inkml:trace contextRef="#ctx0" brushRef="#br0" timeOffset="28199.356">7058 1945 12171 0 0,'0'0'3364'0'0,"0"0"-1281"0"0,0 0-408 0 0,0 0-141 0 0,0 0-202 0 0,0 0-291 0 0,0 0-368 0 0,0 0-137 0 0,0 0-76 0 0,0 0-76 0 0,0 0-22 0 0,0 0-33 0 0,-25 8-35 0 0,-80 26-44 0 0,5 20 246 0 0,90-47-471 0 0,-1-1 0 0 0,2 2-1 0 0,-1 0 1 0 0,1 0-1 0 0,0 0 1 0 0,0 1 0 0 0,1 1-1 0 0,1-1 1 0 0,-1 2-25 0 0,8-11-2 0 0,-1 1 0 0 0,0 0 1 0 0,1 1-1 0 0,-1-1 0 0 0,1 0 1 0 0,-1 0-1 0 0,1 0 0 0 0,0 0 1 0 0,-1 0-1 0 0,1 0 0 0 0,0 1 1 0 0,0-1-1 0 0,0 0 0 0 0,0 0 1 0 0,0 0-1 0 0,0 0 0 0 0,0 1 1 0 0,0-1-1 0 0,0 0 0 0 0,0 0 1 0 0,1 0-1 0 0,-1 0 0 0 0,1 1 1 0 0,-1-1-1 0 0,1 0 0 0 0,-1 0 1 0 0,1 0-1 0 0,-1 0 0 0 0,1 0 1 0 0,0 0-1 0 0,0 0 0 0 0,-1-1 1 0 0,1 1-1 0 0,0 0 0 0 0,0 0 1 0 0,0-1-1 0 0,0 1 0 0 0,0 0 1 0 0,0-1-1 0 0,0 1 0 0 0,0-1 1 0 0,0 1-1 0 0,0-1 0 0 0,1 1 2 0 0,55 14-36 0 0,-48-14 27 0 0,97 24-50 0 0,-106-23 77 0 0,0-1 0 0 0,0 0 0 0 0,0 0-1 0 0,0 1 1 0 0,0-1 0 0 0,0 0 0 0 0,0 1-1 0 0,-1-1 1 0 0,1 0 0 0 0,0 1-1 0 0,-1-1 1 0 0,0 0 0 0 0,1 0 0 0 0,-1 0-1 0 0,1 0 1 0 0,-1 1 0 0 0,0-1-1 0 0,0 0 1 0 0,0 0 0 0 0,0 0 0 0 0,0 0-1 0 0,0-1 1 0 0,0 1 0 0 0,0 0 0 0 0,0 0-1 0 0,0-1 1 0 0,0 1 0 0 0,0 0-1 0 0,-1-1 1 0 0,0 1-18 0 0,1 0 18 0 0,-134 58 235 0 0,7-22-1618 0 0,134-49-4252 0 0,-3 9 649 0 0,-1-1-6584 0 0</inkml:trace>
  <inkml:trace contextRef="#ctx0" brushRef="#br0" timeOffset="29005.548">7040 2236 12691 0 0,'0'0'2264'0'0,"0"0"-382"0"0,0 0-224 0 0,0 0-105 0 0,0 0-111 0 0,32-9-126 0 0,101-27-180 0 0,23-27 1328 0 0,-146 60-2379 0 0,-1-1 0 0 0,-1 0 0 0 0,1-1 0 0 0,-1 0-1 0 0,0 0 1 0 0,0-1 0 0 0,0 0 0 0 0,-1-1 0 0 0,0 1 0 0 0,0-1 0 0 0,0-1 0 0 0,-1 1 0 0 0,0-1 0 0 0,2-5-85 0 0,-7 11 7 0 0,-1 1 0 0 0,0 0 0 0 0,0 0 0 0 0,0-1 0 0 0,1 1 0 0 0,-1 0 0 0 0,-1 0 0 0 0,1-1 0 0 0,0 1 0 0 0,0 0 0 0 0,0 0 0 0 0,-1-1 0 0 0,1 1 0 0 0,0 0 0 0 0,-1 0 0 0 0,0 0 0 0 0,1 0 0 0 0,-1 0 0 0 0,1 0 0 0 0,-1 0 0 0 0,0 0-1 0 0,0 0 1 0 0,0 0 0 0 0,0 0 0 0 0,1 0 0 0 0,-1 0 0 0 0,0 0 0 0 0,0 1 0 0 0,-1-1 0 0 0,1 0 0 0 0,0 1 0 0 0,0-1 0 0 0,0 1 0 0 0,0-1 0 0 0,0 1 0 0 0,-1 0 0 0 0,1-1 0 0 0,0 1 0 0 0,0 0 0 0 0,-1 0 0 0 0,1 0 0 0 0,0 0 0 0 0,0 0 0 0 0,-1 0 0 0 0,1 0 0 0 0,0 0 0 0 0,-1 1-7 0 0,-66 6-136 0 0,46-2 93 0 0,0 2-1 0 0,1 0 1 0 0,0 1 0 0 0,0 1-1 0 0,0 1 1 0 0,1 1 0 0 0,1 1-1 0 0,0 1 1 0 0,1 0-1 0 0,0 1 1 0 0,1 1 0 0 0,0 1-1 0 0,1 1 1 0 0,1 0-1 0 0,0 2 44 0 0,12-17-21 0 0,1 0-1 0 0,0 0 1 0 0,-1 1-1 0 0,1-1 1 0 0,0 1-1 0 0,1-1 0 0 0,-1 1 1 0 0,0 0-1 0 0,1-1 1 0 0,-1 1-1 0 0,1 0 0 0 0,0 0 1 0 0,0 0-1 0 0,0 0 1 0 0,0 0-1 0 0,1 0 0 0 0,-1 1 1 0 0,1-1-1 0 0,0 0 1 0 0,0 0-1 0 0,0 0 0 0 0,0 0 1 0 0,0 1-1 0 0,1-1 1 0 0,-1 0-1 0 0,1 0 1 0 0,0 0-1 0 0,0 0 0 0 0,0 0 1 0 0,1 0-1 0 0,-1 0 1 0 0,0 0-1 0 0,1-1 0 0 0,0 1 1 0 0,0-1-1 0 0,0 1 1 0 0,0-1-1 0 0,0 1 0 0 0,0-1 1 0 0,1 0-1 0 0,-1 0 1 0 0,1 0 21 0 0,20 1-434 0 0,0 0 0 0 0,0-1 1 0 0,0-2-1 0 0,0 0 1 0 0,0-2-1 0 0,0 0 0 0 0,0-2 1 0 0,-1 0-1 0 0,1-2 1 0 0,-1 0-1 0 0,0-2 0 0 0,9-4 434 0 0,-17 7-44 0 0,81-23-269 0 0,-38 12 284 0 0,0-1-1 0 0,-1-4 0 0 0,0-1 0 0 0,-2-3 1 0 0,-1-3-1 0 0,10-8 30 0 0,-62 35 50 0 0,1 1-1 0 0,-1 0 1 0 0,0 0 0 0 0,1 0 0 0 0,-1-1-1 0 0,0 1 1 0 0,0-1 0 0 0,1 1 0 0 0,-1-1-1 0 0,0 1 1 0 0,0-1 0 0 0,0 0-1 0 0,0 0 1 0 0,0 1 0 0 0,0-1 0 0 0,0 0-1 0 0,0 0 1 0 0,0 0 0 0 0,0 0-1 0 0,0 0 1 0 0,0 0 0 0 0,-1 0 0 0 0,1-1-1 0 0,-1 1 1 0 0,1 0 0 0 0,0 0-1 0 0,-1 0 1 0 0,0-1 0 0 0,1 1 0 0 0,-1 0-1 0 0,0-1 1 0 0,0 1 0 0 0,0 0-1 0 0,0-1 1 0 0,0 1 0 0 0,0 0 0 0 0,0-1-1 0 0,0 1 1 0 0,0 0 0 0 0,0-1 0 0 0,-1 1-1 0 0,1 0 1 0 0,-1 0 0 0 0,1-1-1 0 0,-1 1 1 0 0,1 0 0 0 0,-1 0 0 0 0,0 0-1 0 0,0 0 1 0 0,1 0 0 0 0,-1 0-1 0 0,0 0 1 0 0,0 0 0 0 0,0 0 0 0 0,0 0-1 0 0,0 0 1 0 0,0 0 0 0 0,-1 1-1 0 0,1-1 1 0 0,0 0 0 0 0,0 1 0 0 0,0-1-1 0 0,-1 1 1 0 0,0-1-50 0 0,-14 2 109 0 0,0 0 0 0 0,-1 0-1 0 0,1 2 1 0 0,0 0 0 0 0,0 1 0 0 0,1 0-1 0 0,-1 2 1 0 0,1-1 0 0 0,0 2 0 0 0,0 0 0 0 0,1 1-1 0 0,0 0 1 0 0,0 1 0 0 0,1 1 0 0 0,0 0-1 0 0,1 1 1 0 0,0 0 0 0 0,1 1 0 0 0,0 0 0 0 0,1 1-1 0 0,0 0 1 0 0,1 1 0 0 0,-5 9-109 0 0,12-19-3 0 0,1-1 1 0 0,0 1-1 0 0,0-1 0 0 0,0 1 1 0 0,0 0-1 0 0,0 0 0 0 0,1-1 1 0 0,0 1-1 0 0,0 0 0 0 0,0 0 1 0 0,0-1-1 0 0,1 1 0 0 0,-1 0 1 0 0,1 0-1 0 0,0-1 0 0 0,0 1 1 0 0,0-1-1 0 0,1 1 0 0 0,-1-1 1 0 0,1 1-1 0 0,0-1 0 0 0,0 0 1 0 0,0 0-1 0 0,0 1 0 0 0,1-2 1 0 0,-1 1-1 0 0,1 0 0 0 0,-1 0 1 0 0,1-1-1 0 0,0 0 0 0 0,0 1 1 0 0,0-1-1 0 0,1 0 0 0 0,-1-1 1 0 0,0 1-1 0 0,1 0 0 0 0,-1-1 1 0 0,1 0-1 0 0,0 0 0 0 0,-1 0 1 0 0,1 0-1 0 0,0-1 0 0 0,0 1 1 0 0,-1-1-1 0 0,1 0 0 0 0,0 0 1 0 0,0 0-1 0 0,-1-1 0 0 0,3 0 3 0 0,20 1 157 0 0,-1-1 0 0 0,0-1 0 0 0,0-1 1 0 0,0-1-1 0 0,0-1 0 0 0,0-2 0 0 0,-1 0 0 0 0,0-2 0 0 0,-1 0 0 0 0,1-2 0 0 0,-2 0 0 0 0,0-2 0 0 0,0 0 0 0 0,9-10-157 0 0,10-9 205 0 0,-2-1-1 0 0,-1-3 0 0 0,-2-1 1 0 0,-1-1-1 0 0,-3-2 1 0 0,-1-1-1 0 0,-1-2 0 0 0,17-36-204 0 0,-38 63-10 0 0,-2-1 0 0 0,1 0 0 0 0,-2 0 0 0 0,-1-1 0 0 0,0 0 0 0 0,-1 0 1 0 0,-1 0-1 0 0,0 0 0 0 0,-1 0 0 0 0,-2-1 0 0 0,0 1 0 0 0,-1-13 10 0 0,0 22-15 0 0,0-1 0 0 0,0 1 0 0 0,-1-1 0 0 0,0 1 0 0 0,-1 0 0 0 0,0 0 0 0 0,0 0 0 0 0,-1 0 0 0 0,0 1 0 0 0,-1-1 0 0 0,1 1 0 0 0,-2 0 0 0 0,1 0 0 0 0,-1 1 0 0 0,0 0 0 0 0,-1 0 0 0 0,0 0 0 0 0,0 1 0 0 0,0 0 0 0 0,-1 0 0 0 0,0 1 0 0 0,0 0 0 0 0,0 0 0 0 0,-1 1 0 0 0,0 0 15 0 0,-1 1-13 0 0,1 0 0 0 0,-1 0 1 0 0,0 2-1 0 0,-1-1 0 0 0,1 1 1 0 0,0 1-1 0 0,0 0 0 0 0,-1 0 1 0 0,1 1-1 0 0,0 0 0 0 0,0 1 1 0 0,0 0-1 0 0,0 0 0 0 0,0 1 1 0 0,0 1-1 0 0,1 0 0 0 0,0 0 1 0 0,-1 1-1 0 0,2 0 0 0 0,-1 0 1 0 0,0 1-1 0 0,1 0 0 0 0,-6 6 13 0 0,0 0-3 0 0,1 0-1 0 0,1 1 0 0 0,0 0 1 0 0,1 1-1 0 0,0 0 0 0 0,1 1 1 0 0,0 0-1 0 0,2 1 0 0 0,0 0 1 0 0,0 0-1 0 0,2 0 1 0 0,0 1-1 0 0,-2 9 4 0 0,5-12 8 0 0,0 1 0 0 0,2 0 0 0 0,-1-1 0 0 0,2 1-1 0 0,0 0 1 0 0,0 0 0 0 0,2 0 0 0 0,0 0 0 0 0,0-1 0 0 0,2 1 0 0 0,-1-1 0 0 0,2 0 0 0 0,0 0 0 0 0,1 0 0 0 0,0 0 0 0 0,6 7-8 0 0,17 22 90 0 0,3-2 0 0 0,1 0 0 0 0,3-3 0 0 0,0-1 0 0 0,3-1 0 0 0,1-3 0 0 0,1-1 0 0 0,2-2 0 0 0,0-2 0 0 0,3-1 0 0 0,0-3 0 0 0,1-2 0 0 0,1-2 0 0 0,18 4-90 0 0,-65-24-3 0 0,14 7-112 0 0,0-1 0 0 0,1 0 0 0 0,0-1 0 0 0,0-1 0 0 0,0-1 0 0 0,1 0 0 0 0,10-1 115 0 0,-19-12-6687 0 0,-8 6-5232 0 0</inkml:trace>
  <inkml:trace contextRef="#ctx0" brushRef="#br0" timeOffset="29958.5">8665 1687 9570 0 0,'0'0'3221'0'0,"0"0"-1173"0"0,0 0-435 0 0,0 0-84 0 0,0 0-81 0 0,0 0-118 0 0,0 0-235 0 0,0 0-233 0 0,0 0-208 0 0,0 0-186 0 0,0 0-103 0 0,0 0-61 0 0,0 0-22 0 0,7-7-6 0 0,54-37 230 0 0,161-4 747 0 0,-205 45-1174 0 0,-1 1-1 0 0,1 1 0 0 0,0 0 1 0 0,0 1-1 0 0,-1 1 1 0 0,1 1-1 0 0,0 0 0 0 0,9 3-78 0 0,-23-4 12 0 0,-1 0 0 0 0,1 0 0 0 0,-1 0 0 0 0,1 0 0 0 0,-1 0-1 0 0,1 0 1 0 0,-1 1 0 0 0,1-1 0 0 0,-1 1 0 0 0,0-1 0 0 0,0 1 0 0 0,0 0 0 0 0,0 0 0 0 0,0 0-1 0 0,-1 0 1 0 0,1 1 0 0 0,0-1 0 0 0,-1 0 0 0 0,0 1 0 0 0,1-1 0 0 0,-1 1 0 0 0,0-1-1 0 0,0 1 1 0 0,-1-1 0 0 0,1 1 0 0 0,0 0 0 0 0,-1-1 0 0 0,0 1 0 0 0,1 0 0 0 0,-1 0-1 0 0,0-1 1 0 0,-1 1 0 0 0,1 0 0 0 0,0 0 0 0 0,-1-1 0 0 0,1 1 0 0 0,-1 0 0 0 0,0-1-1 0 0,0 1 1 0 0,0-1 0 0 0,0 1 0 0 0,-1-1 0 0 0,0 2-12 0 0,-19 20 102 0 0,-2 0 0 0 0,0-2 1 0 0,-1-1-1 0 0,-1-1 0 0 0,-10 5-102 0 0,-43 36 132 0 0,-17 43 97 0 0,93-99-217 0 0,-1 0 1 0 0,0 0 0 0 0,1 0 0 0 0,0 0-1 0 0,0 0 1 0 0,1 1 0 0 0,0-1 0 0 0,0 0-1 0 0,0 1 1 0 0,0-1 0 0 0,1 1 0 0 0,0-1-1 0 0,0 1 1 0 0,0-1 0 0 0,1 1 0 0 0,0-1-1 0 0,0 1 1 0 0,0-1 0 0 0,0 0 0 0 0,1 1-1 0 0,0-1 1 0 0,0 0 0 0 0,1 0 0 0 0,0 0-13 0 0,0 2-11 0 0,1 1 1 0 0,1-1-1 0 0,-1 0 1 0 0,1 0 0 0 0,0 0-1 0 0,1-1 1 0 0,0 1-1 0 0,0-1 1 0 0,0-1 0 0 0,0 1-1 0 0,1-1 1 0 0,0 0-1 0 0,0-1 1 0 0,1 0 0 0 0,-1 0-1 0 0,1 0 1 0 0,0-1-1 0 0,0 0 1 0 0,0-1 0 0 0,0 0-1 0 0,0 0 1 0 0,1 0-1 0 0,-1-1 1 0 0,0-1 0 0 0,5 1 10 0 0,19-7-2423 0 0,-23 1-1633 0 0,-2-2-4378 0 0,-4 2-4573 0 0</inkml:trace>
  <inkml:trace contextRef="#ctx0" brushRef="#br0" timeOffset="30198.192">9405 2291 22397 0 0,'0'0'1097'0'0,"0"0"-248"0"0,0 0-49 0 0,0 0 36 0 0,0 0-39 0 0,0 0-190 0 0,-28 32-231 0 0,-90 100-212 0 0,40-42-189 0 0,53-62-347 0 0,-12 10-1716 0 0,6-24-9774 0 0,24-13-338 0 0</inkml:trace>
  <inkml:trace contextRef="#ctx0" brushRef="#br0" timeOffset="30433.014">9043 2309 15035 0 0,'0'0'6703'0'0,"0"0"-4359"0"0,0 0-1451 0 0,0 0-181 0 0,0 0-37 0 0,0 0-90 0 0,0 0-75 0 0,0 0-78 0 0,0 0-86 0 0,34 14-95 0 0,111 42-54 0 0,-33 6 97 0 0,-7 30-2811 0 0,-96-84-1873 0 0,-2-4-7854 0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50 129 11715 0 0,'0'0'2744'0'0,"0"0"-1188"0"0,0 0-426 0 0,0 0-6 0 0,0 0 16 0 0,0 0-142 0 0,0 0-260 0 0,0 0-296 0 0,0 0-232 0 0,0 0-117 0 0,0 0-65 0 0,-9 31-49 0 0,-25 93-75 0 0,28-80-1291 0 0,13-44-4785 0 0,-4 0-4581 0 0</inkml:trace>
  <inkml:trace contextRef="#ctx0" brushRef="#br0" timeOffset="499.945">160 398 16908 0 0,'0'0'1252'0'0,"0"0"-428"0"0,0 0-72 0 0,0 0 96 0 0,0 0 66 0 0,0 0-30 0 0,0 0-157 0 0,0 0-179 0 0,14-32-116 0 0,41-103-62 0 0,5 27 198 0 0,6 15-242 0 0,-62 206-462 0 0,-5-108 148 0 0,0 0 0 0 0,0-1-1 0 0,0 1 1 0 0,1 0 0 0 0,0-1-1 0 0,0 1 1 0 0,0 0-1 0 0,0 0 1 0 0,1-1 0 0 0,-1 1-1 0 0,1 0 1 0 0,1-1 0 0 0,-1 1-1 0 0,1-1 1 0 0,-1 1 0 0 0,1-1-1 0 0,0 0 1 0 0,1 0-1 0 0,-1 0 1 0 0,1 0 0 0 0,0 0-1 0 0,0 0 1 0 0,0-1 0 0 0,0 1-1 0 0,1-1 1 0 0,-1 0-1 0 0,1 0 1 0 0,0 0 0 0 0,0-1-1 0 0,0 1 1 0 0,0-1 0 0 0,0 0-1 0 0,1 0 1 0 0,-1-1 0 0 0,1 1-1 0 0,0-1-11 0 0,1-1 114 0 0,0 0-1 0 0,0 0 0 0 0,0-1 1 0 0,0 0-1 0 0,0 0 1 0 0,0-1-1 0 0,0 1 1 0 0,0-1-1 0 0,0-1 0 0 0,0 1 1 0 0,-1-1-1 0 0,1 0 1 0 0,-1 0-1 0 0,0-1 1 0 0,0 1-1 0 0,0-1 0 0 0,0 0 1 0 0,-1 0-1 0 0,0-1 1 0 0,2-1-114 0 0,8-9 175 0 0,-1 0 0 0 0,-1-1 0 0 0,0 0 1 0 0,-1-1-1 0 0,-1 0 0 0 0,0-1 1 0 0,3-10-176 0 0,-7 5-215 0 0,7 34-2744 0 0,-3 4-3996 0 0,-6-8-4966 0 0</inkml:trace>
  <inkml:trace contextRef="#ctx0" brushRef="#br0" timeOffset="1028.08">1064 59 9962 0 0,'0'0'3127'0'0,"0"0"-570"0"0,0 0-387 0 0,0 0-267 0 0,0 0-241 0 0,0 0-269 0 0,0 0-241 0 0,0 0-233 0 0,0 0-228 0 0,0 0-171 0 0,0 0-102 0 0,0 0-101 0 0,0 0-50 0 0,-23-11-34 0 0,-74-30-57 0 0,96 40-171 0 0,-1 0 1 0 0,1 0-1 0 0,-1 1 0 0 0,0-1 0 0 0,1 0 0 0 0,-1 1 0 0 0,0 0 1 0 0,1-1-1 0 0,-1 1 0 0 0,0 0 0 0 0,0 0 0 0 0,1 0 0 0 0,-1 0 1 0 0,0 0-1 0 0,0 0 0 0 0,1 1 0 0 0,-1-1 0 0 0,0 1 0 0 0,1-1 1 0 0,-1 1-1 0 0,0-1 0 0 0,1 1 0 0 0,-1 0 0 0 0,1 0 0 0 0,-1 0 1 0 0,1 0-1 0 0,-1 0 0 0 0,1 0 0 0 0,0 0 0 0 0,-1 1 0 0 0,1-1 1 0 0,0 1-6 0 0,-6 4 25 0 0,-1 2-24 0 0,0 0 1 0 0,1 0-1 0 0,-1 0 1 0 0,2 1-1 0 0,-1 0 1 0 0,1 1-1 0 0,0-1 1 0 0,1 1-1 0 0,1 0 1 0 0,-1 1-1 0 0,1-1 1 0 0,1 1-1 0 0,0 0 1 0 0,1-1-1 0 0,0 1 1 0 0,0 1-1 0 0,1-1 0 0 0,0 0 1 0 0,2 8-2 0 0,-1-16 1 0 0,0 0 0 0 0,0 0-1 0 0,1 0 1 0 0,-1 0 0 0 0,1 0 0 0 0,0 0 0 0 0,0-1 0 0 0,0 1 0 0 0,0 0 0 0 0,1 0-1 0 0,-1-1 1 0 0,1 1 0 0 0,-1 0 0 0 0,1-1 0 0 0,0 0 0 0 0,0 1 0 0 0,0-1-1 0 0,0 0 1 0 0,1 0 0 0 0,-1 0 0 0 0,0-1 0 0 0,1 1 0 0 0,0 0 0 0 0,-1-1-1 0 0,1 0 1 0 0,0 1 0 0 0,0-1 0 0 0,-1 0 0 0 0,1 0 0 0 0,0-1 0 0 0,0 1-1 0 0,0-1 1 0 0,0 1 0 0 0,0-1 0 0 0,1 0-1 0 0,5 0 31 0 0,1 0 0 0 0,0 0-1 0 0,-1-1 1 0 0,1 0 0 0 0,-1-1-1 0 0,1 0 1 0 0,-1 0 0 0 0,0-1 0 0 0,0-1-1 0 0,7-2-30 0 0,90-64 310 0 0,-89 56-258 0 0,0 1 0 0 0,1 1 1 0 0,1 0-1 0 0,0 2 0 0 0,0 0 0 0 0,13-4-52 0 0,-29 12 4 0 0,1 1 0 0 0,-1-1 0 0 0,0 1 0 0 0,1 0 0 0 0,-1 0 0 0 0,1 0 0 0 0,-1 0 0 0 0,1 1 0 0 0,-1 0 1 0 0,1-1-1 0 0,0 1 0 0 0,-1 0 0 0 0,1 1 0 0 0,-1-1 0 0 0,1 1 0 0 0,0-1 0 0 0,-1 1 0 0 0,1 0 0 0 0,-1 1 0 0 0,0-1 0 0 0,1 0 0 0 0,-1 1 0 0 0,0 0 0 0 0,0 0 0 0 0,0 0 0 0 0,0 0 0 0 0,0 0 0 0 0,-1 1 0 0 0,1-1 0 0 0,-1 1 0 0 0,1 0 0 0 0,-1-1 0 0 0,1 3-4 0 0,3 15 29 0 0,0 0-1 0 0,-2 0 0 0 0,0 0 0 0 0,-1 0 1 0 0,-2 1-1 0 0,0-1 0 0 0,-1 1 0 0 0,-2 18-28 0 0,1 10 25 0 0,-14 432-66 0 0,15-467 40 0 0,1-1-3 0 0,0 1 0 0 0,-2-1 0 0 0,1 1 0 0 0,-2-1 0 0 0,0 0 0 0 0,-1 1 1 0 0,0-1-1 0 0,0 0 0 0 0,-6 11 4 0 0,7-21 1 0 0,0-1 1 0 0,-1 0-1 0 0,1 0 1 0 0,0 0-1 0 0,-1 0 1 0 0,1 0-1 0 0,-1 0 1 0 0,0-1-1 0 0,0 1 1 0 0,1-1-1 0 0,-1 0 1 0 0,0 1-1 0 0,0-1 1 0 0,0-1-1 0 0,0 1 1 0 0,-1 0-1 0 0,1-1 1 0 0,0 0-1 0 0,0 0 1 0 0,0 0-1 0 0,0 0 1 0 0,0 0-1 0 0,-1 0 1 0 0,1-1-1 0 0,0 1 1 0 0,0-1-1 0 0,0 0 1 0 0,0 0-1 0 0,0 0 1 0 0,0-1-1 0 0,1 1 1 0 0,-1-1-1 0 0,0 0 1 0 0,1 1-1 0 0,-1-1 1 0 0,1 0-1 0 0,-1 0 1 0 0,1-1-1 0 0,0 1 1 0 0,0 0-1 0 0,0-1 1 0 0,-1-2-2 0 0,-9-9-3 0 0,1 0 0 0 0,0-2 0 0 0,2 1 0 0 0,0-1 0 0 0,0-1 0 0 0,2 1 0 0 0,0-1 0 0 0,0-1 0 0 0,2 1 1 0 0,0-1-1 0 0,2 0 0 0 0,-1 0 0 0 0,2-1 0 0 0,1 1 0 0 0,0 0 0 0 0,1-1 0 0 0,2-6 3 0 0,-1 16-159 0 0,1 0 0 0 0,0 0 0 0 0,1 0 1 0 0,0 0-1 0 0,0 0 0 0 0,1 1 0 0 0,0 0 0 0 0,1-1 0 0 0,-1 2 0 0 0,2-1 0 0 0,-1 0 0 0 0,1 1 0 0 0,0 0 0 0 0,1 1 1 0 0,-1-1-1 0 0,2 0 159 0 0,124-81-7044 0 0,-115 80-5190 0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19 570 16227 0 0,'0'0'5543'0'0,"0"0"-3877"0"0,0 0-1025 0 0,0 0 167 0 0,0 0 170 0 0,0 0-2 0 0,0 0-206 0 0,0 0-289 0 0,0 0-221 0 0,0 0-137 0 0,0 0-53 0 0,-3 32-35 0 0,-9 98-27 0 0,8-61-107 0 0,16-43-794 0 0,-1-22-6731 0 0,-8-4-4288 0 0</inkml:trace>
  <inkml:trace contextRef="#ctx0" brushRef="#br0" timeOffset="150.208">0 224 15947 0 0,'0'0'2393'0'0,"0"0"-937"0"0,0 0-424 0 0,0 0-295 0 0,0 0-209 0 0,0 0-288 0 0,0 0-336 0 0,0 0-248 0 0,0 0-192 0 0,0 0-401 0 0,0 0-943 0 0,0 0-4313 0 0,0 0-6122 0 0</inkml:trace>
  <inkml:trace contextRef="#ctx0" brushRef="#br0" timeOffset="438.012">494 25 15579 0 0,'0'0'5375'0'0,"0"0"-3301"0"0,0 0-1041 0 0,0 0-47 0 0,0 0 29 0 0,0 0-35 0 0,0 0-107 0 0,0 0-239 0 0,0 0-166 0 0,0 0-93 0 0,0 0-78 0 0,-9 32-57 0 0,-26 102-87 0 0,24-86-72 0 0,3 0 0 0 0,1 0 0 0 0,3 1 0 0 0,2-1 0 0 0,3 42-81 0 0,0-13 20 0 0,-1-49-26 0 0,1-1 1 0 0,1 1 0 0 0,1-1-1 0 0,2 0 1 0 0,1 0 0 0 0,0-1-1 0 0,2 1 1 0 0,2-1 5 0 0,4 4-1336 0 0,-14-30 826 0 0,0-19-2657 0 0,-8-1-4195 0 0,5 15-4422 0 0</inkml:trace>
  <inkml:trace contextRef="#ctx0" brushRef="#br0" timeOffset="689.045">199 496 15579 0 0,'0'0'3987'0'0,"0"0"-2092"0"0,0 0-833 0 0,0 0-105 0 0,0 0 39 0 0,0 0 16 0 0,0 0-121 0 0,0 0-224 0 0,0 0-192 0 0,0 0-123 0 0,0 0-60 0 0,36 1-82 0 0,113 5-51 0 0,19 9-176 0 0,-105-4-403 0 0,-29-5-1806 0 0,0-1-5896 0 0,-19-5-4562 0 0</inkml:trace>
  <inkml:trace contextRef="#ctx0" brushRef="#br0" timeOffset="1188.688">851 669 8818 0 0,'0'0'3449'0'0,"0"0"-878"0"0,0 0-404 0 0,0 0-151 0 0,0 0-257 0 0,0 0-332 0 0,0 0-346 0 0,0 0-267 0 0,0 0-151 0 0,0 0-100 0 0,0 0-73 0 0,0 0-41 0 0,0 0-56 0 0,-6 22-61 0 0,-16 70-81 0 0,17 22 55 0 0,5-111-362 0 0,0 0 1 0 0,1 0 0 0 0,0-1 0 0 0,-1 1-1 0 0,1 0 1 0 0,0 0 0 0 0,0-1 0 0 0,1 1-1 0 0,-1 0 1 0 0,0-1 0 0 0,1 1 0 0 0,0-1-1 0 0,-1 0 1 0 0,1 1 0 0 0,0-1-1 0 0,0 0 1 0 0,0 0 0 0 0,1 0 0 0 0,-1-1-1 0 0,1 2 56 0 0,9 1-3760 0 0,1-5-3389 0 0,-7-2-4912 0 0</inkml:trace>
  <inkml:trace contextRef="#ctx0" brushRef="#br0" timeOffset="1437.968">857 246 15171 0 0,'0'0'4057'0'0,"0"0"-2921"0"0,0 0-335 0 0,0 0-81 0 0,0 0-56 0 0,0 0-104 0 0,0 0-264 0 0,0 0-280 0 0,0 0-144 0 0,0 0-48 0 0,0 0-72 0 0,0 0-288 0 0,0 0-897 0 0,0 0-3752 0 0,16 70-7585 0 0</inkml:trace>
  <inkml:trace contextRef="#ctx0" brushRef="#br0" timeOffset="2506.287">1390 618 1224 0 0,'0'0'854'0'0,"0"0"-385"0"0,0 0-5 0 0,0 0 244 0 0,0 0 205 0 0,0 0 178 0 0,0 0 126 0 0,0 0 19 0 0,0 0 47 0 0,0 0-6 0 0,0 0 8 0 0,0 0-19 0 0,0 0-23 0 0,-12-2-26 0 0,-38-5-67 0 0,-6 21 4269 0 0,47-8-4617 0 0,-6 5-542 0 0,1 0 0 0 0,0 0 0 0 0,1 1 0 0 0,1 1-1 0 0,0 0 1 0 0,0 1 0 0 0,1 0 0 0 0,1 0 0 0 0,1 1 0 0 0,0 1-1 0 0,1 0 1 0 0,0 1-260 0 0,6-16 10 0 0,1 1 0 0 0,0 0 0 0 0,0-1-1 0 0,0 1 1 0 0,0 0 0 0 0,0 0-1 0 0,0 0 1 0 0,0 0 0 0 0,1 0 0 0 0,-1 0-1 0 0,1 0 1 0 0,-1 0 0 0 0,1 1 0 0 0,0-1-1 0 0,0 0 1 0 0,0 0 0 0 0,0 0 0 0 0,0 0-1 0 0,0 0 1 0 0,1 0 0 0 0,-1 1 0 0 0,1-1-1 0 0,-1 0 1 0 0,1 0 0 0 0,0 0 0 0 0,0 0-1 0 0,0-1 1 0 0,0 1 0 0 0,0 0 0 0 0,0 0-1 0 0,1 0 1 0 0,-1-1 0 0 0,0 1 0 0 0,1-1-1 0 0,0 1 1 0 0,-1-1 0 0 0,1 0 0 0 0,0 1-1 0 0,-1-1 1 0 0,1 0 0 0 0,0 0 0 0 0,0 0-1 0 0,0-1 1 0 0,0 1 0 0 0,0 0-1 0 0,0-1 1 0 0,0 1 0 0 0,0-1 0 0 0,1 1-10 0 0,17-5 76 0 0,-1 0 0 0 0,0-1 0 0 0,0-1 0 0 0,0 0 0 0 0,-1-2 0 0 0,0 0 0 0 0,0-1 1 0 0,-1-1-1 0 0,0-1 0 0 0,-1 0 0 0 0,0-1 0 0 0,-1-1 0 0 0,0 0 0 0 0,-1-1 0 0 0,1-2-76 0 0,-13 15 3 0 0,52-50 73 0 0,-53 51-80 0 0,0 1-1 0 0,0-1 1 0 0,0 1 0 0 0,0-1 0 0 0,-1 1-1 0 0,1 0 1 0 0,0-1 0 0 0,0 1 0 0 0,-1 0 0 0 0,1 0-1 0 0,0 0 1 0 0,-1-1 0 0 0,1 1 0 0 0,-1 0-1 0 0,1 0 1 0 0,-1 0 0 0 0,0 0 0 0 0,1 0-1 0 0,-1 0 1 0 0,0 0 0 0 0,0 0 0 0 0,1 0-1 0 0,-1 0 1 0 0,0 0 0 0 0,0 0 0 0 0,0 0-1 0 0,0 0 1 0 0,0 0 0 0 0,-1 0 0 0 0,1 0-1 0 0,0 0 1 0 0,0 0 0 0 0,-1 0 0 0 0,1 0-1 0 0,-1 0 1 0 0,1 0 4 0 0,0 3-15 0 0,-1 37 12 0 0,-1-36-2 0 0,0 1 1 0 0,1 0-1 0 0,0 0 1 0 0,1 0 0 0 0,-1 1-1 0 0,1-1 1 0 0,0 0 0 0 0,1 0-1 0 0,-1 0 1 0 0,1 0-1 0 0,1 0 1 0 0,-1 0 0 0 0,1 0-1 0 0,0 0 1 0 0,0-1 0 0 0,0 1-1 0 0,1-1 1 0 0,0 1-1 0 0,0-1 1 0 0,1 0 0 0 0,-1 0-1 0 0,1 0 1 0 0,0-1 0 0 0,0 1-1 0 0,1-1 1 0 0,-1 0-1 0 0,1 0 1 0 0,0-1 0 0 0,0 1-1 0 0,2 0 5 0 0,81-12 139 0 0,-83 7-105 0 0,1-1 0 0 0,-1-1 0 0 0,0 1 0 0 0,-1-1 0 0 0,1 0-1 0 0,0 0 1 0 0,-1 0 0 0 0,0-1 0 0 0,0 0 0 0 0,0 0 0 0 0,0 0 0 0 0,0 0 0 0 0,-1 0 0 0 0,0-1 0 0 0,0 1 0 0 0,0-1 0 0 0,0 0 0 0 0,-1 0-1 0 0,0 0 1 0 0,0 0 0 0 0,0-1 0 0 0,-1 1 0 0 0,1-3-34 0 0,11-33 205 0 0,0 12-64 0 0,56-108 320 0 0,-56 92-433 0 0,-3-2-1 0 0,-1 1 1 0 0,-3-1-1 0 0,-1 0 1 0 0,-3 0 0 0 0,-1 0-1 0 0,-4-16-27 0 0,3 51 6 0 0,0 0-1 0 0,-1 1 1 0 0,-1-1-1 0 0,0 0 0 0 0,0 1 1 0 0,-1 0-1 0 0,-1-1 1 0 0,0 1-1 0 0,0 0 1 0 0,-1 1-1 0 0,-1-1 0 0 0,0 1 1 0 0,0 0-1 0 0,-7-8-5 0 0,12 16 0 0 0,-1 1-1 0 0,0-1 0 0 0,1 1 1 0 0,-1-1-1 0 0,0 1 0 0 0,0 0 1 0 0,0 0-1 0 0,0 0 0 0 0,0 0 1 0 0,0 0-1 0 0,0 0 1 0 0,0 0-1 0 0,0 1 0 0 0,0-1 1 0 0,0 1-1 0 0,-1 0 0 0 0,1 0 1 0 0,0-1-1 0 0,0 1 0 0 0,0 1 1 0 0,-1-1-1 0 0,1 0 0 0 0,0 0 1 0 0,0 1-1 0 0,0-1 0 0 0,0 1 1 0 0,0 0-1 0 0,0 0 0 0 0,0 0 1 0 0,0 0-1 0 0,0 0 0 0 0,0 0 1 0 0,0 0-1 0 0,0 1 0 0 0,1-1 1 0 0,-1 0-1 0 0,0 1 1 0 0,1 0-1 0 0,-1-1 0 0 0,1 1 1 0 0,0 0-1 0 0,0 0 0 0 0,-1 0 1 0 0,1 0-1 0 0,0 1 1 0 0,-8 12-5 0 0,0 0 1 0 0,1 0-1 0 0,1 1 1 0 0,1 0-1 0 0,0 0 1 0 0,1 0-1 0 0,1 1 1 0 0,0-1-1 0 0,1 1 1 0 0,1 0-1 0 0,1 0 1 0 0,0 1-1 0 0,1-1 1 0 0,1 0-1 0 0,3 15 5 0 0,4 17 20 0 0,2 0 0 0 0,2 0 0 0 0,3-1 0 0 0,16 36-20 0 0,52 223 227 0 0,-81-296-221 0 0,12 28-19 0 0,6-46-1950 0 0,-8-8-742 0 0,-6 8-426 0 0,0 0-3585 0 0,-1-1-5973 0 0</inkml:trace>
  <inkml:trace contextRef="#ctx0" brushRef="#br0" timeOffset="6175.952">2000 883 0 0 0,'0'0'481'0'0,"0"0"212"0"0,0 0-53 0 0,0 0-194 0 0,0 0-185 0 0,0 0-57 0 0,0 0 56 0 0,0 0 112 0 0,0 0 187 0 0,0 0 158 0 0,-2 6 113 0 0,-9 28 1066 0 0,11-34-904 0 0,0 0 15 0 0,0 0-52 0 0,0 0-64 0 0,0 0-83 0 0,0 0-83 0 0,0 0-60 0 0,4-1 6056 0 0,6-3-4926 0 0,114-156 1239 0 0,-100 126-2948 0 0,-2-1-1 0 0,-1 0 1 0 0,-1-2 0 0 0,-3 0-1 0 0,-1-1 1 0 0,-1-1 0 0 0,-3 0-1 0 0,-1-1 1 0 0,-2 0 0 0 0,-1-1 0 0 0,-3 0-1 0 0,1-19-85 0 0,-5 28 22 0 0,0 20-3 0 0,1-1 1 0 0,-1 1-1 0 0,-1-1 0 0 0,0 1 1 0 0,-1-1-1 0 0,-1 1 0 0 0,0-1 1 0 0,0 1-1 0 0,-1 0 0 0 0,0 0 1 0 0,-2 0-1 0 0,1 1 1 0 0,-1-1-1 0 0,-1 1 0 0 0,-3-6-19 0 0,8 16 11 0 0,1 0-1 0 0,-1 1 0 0 0,1-1 0 0 0,-1 0 0 0 0,1 1 1 0 0,-1-1-1 0 0,1 0 0 0 0,-1 1 0 0 0,0-1 1 0 0,1 1-1 0 0,-1-1 0 0 0,0 1 0 0 0,0-1 1 0 0,1 1-1 0 0,-1 0 0 0 0,0-1 0 0 0,0 1 0 0 0,0 0 1 0 0,1 0-1 0 0,-1-1 0 0 0,0 1 0 0 0,0 0 1 0 0,0 0-1 0 0,0 0 0 0 0,0 0 0 0 0,1 0 1 0 0,-1 0-1 0 0,0 0 0 0 0,0 1 0 0 0,0-1 0 0 0,0 0 1 0 0,1 0-1 0 0,-1 1 0 0 0,0-1 0 0 0,0 0 1 0 0,0 1-1 0 0,1-1 0 0 0,-1 1 0 0 0,0-1 0 0 0,1 1 1 0 0,-1-1-1 0 0,0 1 0 0 0,1-1 0 0 0,-1 1 1 0 0,1 0-1 0 0,-1-1 0 0 0,1 1 0 0 0,-1 0 1 0 0,1 0-1 0 0,-1 0-10 0 0,-19 47-118 0 0,16-35 158 0 0,-9 25 17 0 0,2 2 1 0 0,2-1 0 0 0,1 1-1 0 0,2 0 1 0 0,2 1 0 0 0,2-1-1 0 0,1 1 1 0 0,5 37-58 0 0,12 29 104 0 0,1 55 42 0 0,1-67-90 0 0,-18-95-68 0 0,0 0 1 0 0,0-1-1 0 0,1 1 1 0 0,-1 0-1 0 0,0-1 1 0 0,0 1-1 0 0,0 0 1 0 0,1 0-1 0 0,-1-1 1 0 0,0 1-1 0 0,0 0 1 0 0,1 0-1 0 0,-1-1 1 0 0,0 1-1 0 0,0 0 1 0 0,1 0-1 0 0,-1 0 1 0 0,0 0-1 0 0,1-1 1 0 0,-1 1 0 0 0,0 0-1 0 0,1 0 1 0 0,-1 0-1 0 0,0 0 1 0 0,1 0-1 0 0,-1 0 1 0 0,0 0-1 0 0,1 0 1 0 0,-1 0-1 0 0,1 0 1 0 0,-1 0-1 0 0,0 0 1 0 0,1 0-1 0 0,-1 0 1 0 0,0 0-1 0 0,1 0 1 0 0,-1 0-1 0 0,0 1 1 0 0,1-1-1 0 0,-1 0 1 0 0,0 0 0 0 0,0 0-1 0 0,1 1 12 0 0,-1-16-1134 0 0,0 12-3119 0 0,0-1-4131 0 0,0 4-3356 0 0</inkml:trace>
  <inkml:trace contextRef="#ctx0" brushRef="#br0" timeOffset="6743.726">2456 585 7066 0 0,'0'0'3055'0'0,"0"0"-844"0"0,0 0-380 0 0,0 0-151 0 0,0 0-147 0 0,0 0-292 0 0,0 0-236 0 0,0 0-236 0 0,0 0-233 0 0,0 0-114 0 0,0 0-89 0 0,0 0-64 0 0,0 0-30 0 0,-7 18-3 0 0,-20 58-20 0 0,24-7 218 0 0,7-56-369 0 0,-3-9-27 0 0,-1-1-1 0 0,1 1 1 0 0,0-1 0 0 0,0 1 0 0 0,0-1-1 0 0,0 0 1 0 0,1 0 0 0 0,0 0-1 0 0,-1 0 1 0 0,1 0 0 0 0,0 0 0 0 0,0 0-1 0 0,1 0 1 0 0,-1-1 0 0 0,0 1-1 0 0,1-1 1 0 0,0 1 0 0 0,0-1 0 0 0,-1 0-1 0 0,1 0 1 0 0,0-1 0 0 0,1 1-1 0 0,-1 0 1 0 0,0-1 0 0 0,0 0 0 0 0,1 0-1 0 0,-1 0 1 0 0,0 0 0 0 0,1 0-1 0 0,-1-1 1 0 0,1 0 0 0 0,-1 0 0 0 0,1 0-1 0 0,0 0 1 0 0,-1 0 0 0 0,1 0 0 0 0,-1-1-1 0 0,0 0 1 0 0,1 0 0 0 0,-1 0-1 0 0,1 0 1 0 0,-1 0 0 0 0,0-1 0 0 0,0 1-1 0 0,0-1 1 0 0,1 0-38 0 0,15-17 273 0 0,-1 0 1 0 0,-1-1-1 0 0,0-1 1 0 0,-2 0-1 0 0,11-19-273 0 0,-10 15 136 0 0,58-93 547 0 0,-74 118-674 0 0,1-1 1 0 0,0 1 0 0 0,-1 0 0 0 0,1-1-1 0 0,0 1 1 0 0,-1-1 0 0 0,1 1-1 0 0,0 0 1 0 0,-1 0 0 0 0,1-1-1 0 0,0 1 1 0 0,0 0 0 0 0,-1 0 0 0 0,1 0-1 0 0,0 0 1 0 0,0 0 0 0 0,0 0-1 0 0,-1 0 1 0 0,1 0 0 0 0,0 0-1 0 0,0 0 1 0 0,-1 1 0 0 0,1-1-1 0 0,0 0 1 0 0,0 0 0 0 0,-1 1 0 0 0,1-1-1 0 0,0 1 1 0 0,-1-1 0 0 0,1 0-1 0 0,-1 1 1 0 0,1-1 0 0 0,0 1-1 0 0,-1-1 1 0 0,1 1 0 0 0,-1 0 0 0 0,1-1-1 0 0,-1 1 1 0 0,0-1 0 0 0,1 1-1 0 0,-1 0 1 0 0,1-1 0 0 0,-1 1-1 0 0,0 0 1 0 0,0 0 0 0 0,1-1-1 0 0,-1 1 1 0 0,0 0 0 0 0,0 0 0 0 0,0-1-1 0 0,0 1 1 0 0,0 0 0 0 0,0 0-1 0 0,0-1 1 0 0,0 1 0 0 0,0 0-1 0 0,0 0 1 0 0,-1 0 0 0 0,1 0-10 0 0,16 56 127 0 0,-3 26-13 0 0,7 32-96 0 0,-5 1-1 0 0,-5 0 0 0 0,-5 109-17 0 0,-5-205 1 0 0,-1 0 0 0 0,-1 0 0 0 0,-1 0-1 0 0,-1 0 1 0 0,-1-1 0 0 0,-1 1-1 0 0,0-1 1 0 0,-1 0 0 0 0,-1-1 0 0 0,-1 0-1 0 0,-1 0 1 0 0,0-1 0 0 0,-2 0 0 0 0,0-1-1 0 0,0 0 1 0 0,-1-1 0 0 0,-1 0 0 0 0,-7 4-1 0 0,20-17 2 0 0,-1-1 1 0 0,1 1-1 0 0,-1 0 1 0 0,1-1 0 0 0,-1 1-1 0 0,0-1 1 0 0,1 0 0 0 0,-1 0-1 0 0,0 1 1 0 0,0-1-1 0 0,0-1 1 0 0,0 1 0 0 0,0 0-1 0 0,0 0 1 0 0,0-1-1 0 0,-1 1 1 0 0,1-1 0 0 0,0 1-1 0 0,0-1 1 0 0,0 0-1 0 0,0 0 1 0 0,-1 0 0 0 0,1 0-1 0 0,0-1 1 0 0,0 1-1 0 0,0 0 1 0 0,-1-1 0 0 0,1 0-1 0 0,0 1 1 0 0,0-1 0 0 0,0 0-1 0 0,0 0 1 0 0,0 0-1 0 0,0 0 1 0 0,1-1 0 0 0,-1 1-1 0 0,0 0 1 0 0,1-1-1 0 0,-1 1 1 0 0,0-1 0 0 0,1 0-1 0 0,0 1 1 0 0,-1-1-1 0 0,1 0 1 0 0,0 0 0 0 0,-1-1-3 0 0,-1-24 1 0 0,0-1 1 0 0,2 1 0 0 0,1-1 0 0 0,1 1 0 0 0,2-1-1 0 0,0 1 1 0 0,2 0 0 0 0,1 0 0 0 0,1 0-1 0 0,1 1 1 0 0,2 0 0 0 0,0 1 0 0 0,2 0 0 0 0,1 0-1 0 0,3-3-1 0 0,76-133-1003 0 0,-70 129-3036 0 0,1 0-3795 0 0,-16 23-4576 0 0</inkml:trace>
  <inkml:trace contextRef="#ctx0" brushRef="#br0" timeOffset="37883.969">1817 1623 10538 0 0,'0'0'5521'0'0,"0"0"-4264"0"0,0 0-393 0 0,0 0-304 0 0,0 0-184 0 0,0 0-168 0 0,0 0-136 0 0,0 0-176 0 0,0 0-104 0 0,0 0-144 0 0,0 0-352 0 0,0 0-784 0 0,0 0-3354 0 0,0 0-6848 0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3873 0 0,'0'0'1064'0'0,"0"0"-229"0"0,0 0 117 0 0,0 0 387 0 0,0 0 340 0 0,0 0 97 0 0,0 0-231 0 0,0 0-414 0 0,0 0-386 0 0,0 0-273 0 0,31 0 4011 0 0,-21-2-3998 0 0,1 0 1 0 0,-1-1 0 0 0,0 0 0 0 0,0-1 0 0 0,0-1 0 0 0,0 1 0 0 0,-1-1 0 0 0,1-1 0 0 0,6-5-486 0 0,54-41 866 0 0,-1-3 0 0 0,-3-3 1 0 0,48-56-867 0 0,-88 89 169 0 0,75-75 585 0 0,-99 98-746 0 0,0-1 0 0 0,0 2 0 0 0,0-1 0 0 0,0 0 0 0 0,0 0 0 0 0,0 1 0 0 0,1-1 0 0 0,-1 1 0 0 0,1-1 0 0 0,-1 1 0 0 0,1 0 0 0 0,0 0 0 0 0,-1 0 0 0 0,1 1 0 0 0,0-1 0 0 0,-1 1 0 0 0,1-1 0 0 0,0 1 0 0 0,0 0 0 0 0,0 0 0 0 0,0 0 0 0 0,-1 0 0 0 0,1 1 0 0 0,0-1 0 0 0,0 1 0 0 0,-1 0 0 0 0,1 0 1 0 0,0 0-1 0 0,-1 0 0 0 0,1 0 0 0 0,-1 0 0 0 0,1 1 0 0 0,-1-1 0 0 0,0 1 0 0 0,1-1 0 0 0,-1 1 0 0 0,0 0 0 0 0,0 0 0 0 0,0 0 0 0 0,-1 0 0 0 0,1 1 0 0 0,0-1 0 0 0,0 1-8 0 0,6 17 84 0 0,0-1 0 0 0,-2 1 1 0 0,0 1-1 0 0,-1-1 0 0 0,-1 1 0 0 0,-1 0 1 0 0,0 0-1 0 0,-2 0 0 0 0,-1 0 0 0 0,0 0 1 0 0,-2 0-1 0 0,-1 4-84 0 0,0-10 20 0 0,0 1 1 0 0,-2-1-1 0 0,0-1 0 0 0,0 1 1 0 0,-1-1-1 0 0,-1 0 1 0 0,-1 0-1 0 0,0-1 0 0 0,0 0 1 0 0,-2 0-1 0 0,1-1 1 0 0,-2 0-1 0 0,1-1 0 0 0,-5 4-20 0 0,6-7-14 0 0,0 0-1 0 0,0 0 0 0 0,0-1 0 0 0,-1 0 1 0 0,0 0-1 0 0,-1-1 0 0 0,0-1 0 0 0,0 0 1 0 0,0 0-1 0 0,0-1 0 0 0,0 0 0 0 0,-1-1 1 0 0,0-1-1 0 0,0 0 0 0 0,0 0 0 0 0,0-1 1 0 0,-1-1 14 0 0,6-1-57 0 0,0 0 0 0 0,1-1 0 0 0,-1 0 0 0 0,1-1 0 0 0,0 1 0 0 0,-1-1 0 0 0,1-1 1 0 0,1 1-1 0 0,-1-1 0 0 0,0 0 0 0 0,1 0 0 0 0,0 0 0 0 0,0-1 0 0 0,0 0 0 0 0,0 0 1 0 0,1 0-1 0 0,0-1 0 0 0,0 1 0 0 0,0-1 0 0 0,1 0 0 0 0,0 0 0 0 0,0 0 0 0 0,1-1 57 0 0,-1 0-366 0 0,0 0-1 0 0,1 0 1 0 0,0 0-1 0 0,0-1 1 0 0,0 1-1 0 0,1-1 1 0 0,1 1-1 0 0,-1-1 0 0 0,1 0 1 0 0,0 1-1 0 0,1-1 1 0 0,0 1-1 0 0,0-3 367 0 0,8-9-2826 0 0,-1 9-2323 0 0,-2 2-6277 0 0</inkml:trace>
  <inkml:trace contextRef="#ctx0" brushRef="#br0" timeOffset="686.153">989 254 8538 0 0,'0'0'1375'0'0,"0"0"-339"0"0,0 0 62 0 0,0 0 378 0 0,0 0 302 0 0,0 0 26 0 0,0 0-206 0 0,0 0-346 0 0,0 0-221 0 0,0 0-127 0 0,0 0-97 0 0,0 0-47 0 0,0 0-64 0 0,5-11-78 0 0,14-36-90 0 0,-14 35-53 0 0,-5 12-110 0 0,0 0-69 0 0,0 0-33 0 0,0 22 872 0 0,4 139-562 0 0,0-88-484 0 0,-3-1 1 0 0,-3 0 0 0 0,-3 1 0 0 0,-14 62-90 0 0,-22-11 13 0 0,41-124-3 0 0,0 0 0 0 0,0-1-1 0 0,0 1 1 0 0,0-1 0 0 0,-1 1-1 0 0,1 0 1 0 0,0-1 0 0 0,0 1-1 0 0,0 0 1 0 0,0-1 0 0 0,-1 1 0 0 0,1 0-1 0 0,0-1 1 0 0,0 1 0 0 0,-1 0-1 0 0,1-1 1 0 0,0 1 0 0 0,-1 0-1 0 0,1 0 1 0 0,0-1 0 0 0,-1 1 0 0 0,1 0-1 0 0,0 0 1 0 0,-1 0 0 0 0,1-1-1 0 0,0 1 1 0 0,-1 0 0 0 0,1 0 0 0 0,-1 0-1 0 0,1 0 1 0 0,0 0 0 0 0,-1 0-1 0 0,1 0 1 0 0,-1 0 0 0 0,1 0-1 0 0,0 0 1 0 0,-1 0 0 0 0,1 0 0 0 0,-1 0-1 0 0,1 0 1 0 0,0 0 0 0 0,-1 0-1 0 0,1 1 1 0 0,0-1 0 0 0,-1 0-1 0 0,1 0 1 0 0,-1 0 0 0 0,1 1 0 0 0,0-1-1 0 0,0 0 1 0 0,-1 0 0 0 0,1 1-1 0 0,0-1 1 0 0,-1 0-10 0 0,0-6-70 0 0,-3-13 58 0 0,2-1 0 0 0,0 0 0 0 0,1 0 1 0 0,1 1-1 0 0,1-1 0 0 0,0 0 1 0 0,2 0-1 0 0,0 1 0 0 0,2-3 12 0 0,9-28-16 0 0,2 1 1 0 0,3 0-1 0 0,1 1 0 0 0,3 1 0 0 0,2 1 0 0 0,1 2 0 0 0,3 0 1 0 0,6-4 15 0 0,-20 26-3 0 0,1 2 0 0 0,1 0 0 0 0,0 0 0 0 0,2 2 0 0 0,0 0 0 0 0,1 1 0 0 0,1 2 0 0 0,0 0 0 0 0,1 1 0 0 0,1 0 0 0 0,0 2 0 0 0,0 1 0 0 0,2 1 0 0 0,15-4 3 0 0,-38 13 2 0 0,1 0 1 0 0,0 0-1 0 0,0 0 0 0 0,0 1 0 0 0,-1-1 0 0 0,1 1 0 0 0,0-1 1 0 0,0 1-1 0 0,0 0 0 0 0,0 0 0 0 0,0 0 0 0 0,0 1 0 0 0,0-1 1 0 0,0 1-1 0 0,0 0 0 0 0,0-1 0 0 0,0 1 0 0 0,-1 0 0 0 0,1 1 1 0 0,0-1-1 0 0,-1 0 0 0 0,1 1 0 0 0,-1 0 0 0 0,1-1 1 0 0,-1 1-1 0 0,0 0 0 0 0,0 0 0 0 0,0 0 0 0 0,0 1 0 0 0,0-1 1 0 0,0 0-1 0 0,-1 1 0 0 0,1-1 0 0 0,-1 1 0 0 0,1 0 0 0 0,-1-1 1 0 0,0 1-1 0 0,0 0 0 0 0,0 0 0 0 0,-1 0 0 0 0,1 0 0 0 0,-1 0 1 0 0,1 0-1 0 0,-1 0 0 0 0,0 0 0 0 0,0 0-2 0 0,-2 21 12 0 0,-1-1-1 0 0,-1 1 1 0 0,-1-1-1 0 0,-1 0 1 0 0,-1 0-1 0 0,-1-1 1 0 0,-1 0-1 0 0,-1 0 1 0 0,0-1 0 0 0,-2 0-1 0 0,-1-1 1 0 0,0 0-1 0 0,-2-1 1 0 0,0-1-1 0 0,-1 0 1 0 0,0-2-1 0 0,-14 11-11 0 0,20-15-41 0 0,-2 0 0 0 0,1-1 0 0 0,-2 0 0 0 0,1-1 0 0 0,-1-1 0 0 0,-1 0 0 0 0,0-1-1 0 0,0 0 1 0 0,0-1 0 0 0,-1 0 0 0 0,-12 3 41 0 0,24-9-98 0 0,1 0 1 0 0,-1 0-1 0 0,1-1 0 0 0,-1 1 1 0 0,0 0-1 0 0,1-1 0 0 0,-1 0 0 0 0,0 0 1 0 0,1 1-1 0 0,-1-2 0 0 0,0 1 0 0 0,1 0 1 0 0,-1 0-1 0 0,0-1 0 0 0,1 0 1 0 0,-1 1-1 0 0,1-1 0 0 0,-1 0 0 0 0,1 0 1 0 0,-1 0-1 0 0,1-1 0 0 0,-1 1 1 0 0,1-1-1 0 0,0 1 0 0 0,0-1 0 0 0,0 0 1 0 0,0 1-1 0 0,0-1 0 0 0,0 0 1 0 0,0 0-1 0 0,1-1 0 0 0,-1 1 0 0 0,1 0 1 0 0,0-1-1 0 0,-1 1 0 0 0,1 0 0 0 0,0-1 1 0 0,0 0-1 0 0,1 1 0 0 0,-1-2 98 0 0,-1-47-4843 0 0,11 19-6014 0 0,-4 20 1664 0 0</inkml:trace>
  <inkml:trace contextRef="#ctx0" brushRef="#br0" timeOffset="1298.708">1412 519 0 0 0,'0'0'2063'0'0,"0"0"-160"0"0,0 0 10 0 0,0 0 122 0 0,0 0 24 0 0,0 0-43 0 0,0 0-129 0 0,0 0-204 0 0,0 0-180 0 0,0 0-169 0 0,0 0-142 0 0,31 4-106 0 0,98 6-110 0 0,-68-21 325 0 0,-51 4-942 0 0,24-14 399 0 0,-1-1-1 0 0,-2-2 0 0 0,0-1 0 0 0,-1-2 0 0 0,12-16-757 0 0,-31 34 53 0 0,-1-1 0 0 0,0 0 0 0 0,-1-1 0 0 0,0 0 0 0 0,-1 0 0 0 0,0-1 0 0 0,-1 0-1 0 0,0 0 1 0 0,-1 0 0 0 0,-1-1 0 0 0,0 0 0 0 0,0-1 0 0 0,-1 1 0 0 0,-1-1 0 0 0,0 1-1 0 0,-1-1 1 0 0,-1 0 0 0 0,0 0 0 0 0,-1 0 0 0 0,-1-12-53 0 0,0 22-27 0 0,0 0 0 0 0,0-1 0 0 0,-1 1 0 0 0,0 0 0 0 0,0 0 0 0 0,0 0 0 0 0,0 0 0 0 0,-1 1-1 0 0,1-1 1 0 0,-1 1 0 0 0,0-1 0 0 0,0 1 0 0 0,-1 0 0 0 0,1 0 0 0 0,0 0 0 0 0,-1 0 0 0 0,0 1 0 0 0,0 0 0 0 0,1-1 0 0 0,-2 2 0 0 0,1-1 0 0 0,0 0 0 0 0,0 1 0 0 0,0-1-1 0 0,-1 1 1 0 0,1 0 0 0 0,0 1 0 0 0,-1-1 0 0 0,1 1 0 0 0,-1 0 0 0 0,1 0 0 0 0,-1 0 0 0 0,1 1 0 0 0,-1-1 0 0 0,1 1 0 0 0,0 0 0 0 0,-1 1 0 0 0,1-1 0 0 0,0 1 0 0 0,0 0-1 0 0,0 0 1 0 0,0 0 0 0 0,0 0 0 0 0,0 1 0 0 0,1-1 0 0 0,-1 1 0 0 0,1 0 0 0 0,-3 2 27 0 0,5-3-4 0 0,-1-1 0 0 0,1 0 0 0 0,0 1 0 0 0,0-1 0 0 0,0 1 1 0 0,0-1-1 0 0,0 1 0 0 0,0-1 0 0 0,0 1 0 0 0,1 0 0 0 0,-1 0 0 0 0,0-1 0 0 0,1 1 0 0 0,-1 0 0 0 0,1 0 0 0 0,0 0 0 0 0,0-1 1 0 0,0 1-1 0 0,-1 0 0 0 0,2 0 0 0 0,-1 0 0 0 0,0 0 0 0 0,0-1 0 0 0,1 1 0 0 0,-1 0 0 0 0,1 0 0 0 0,-1-1 0 0 0,1 1 0 0 0,0 0 1 0 0,0-1-1 0 0,-1 1 0 0 0,1 0 0 0 0,0-1 0 0 0,1 1 0 0 0,-1-1 0 0 0,0 0 0 0 0,0 1 0 0 0,1-1 0 0 0,-1 0 0 0 0,0 0 0 0 0,1 0 1 0 0,0 0-1 0 0,-1 0 0 0 0,1 0 0 0 0,-1 0 0 0 0,1 0 0 0 0,0-1 0 0 0,1 1 4 0 0,196 30 371 0 0,-194-30-344 0 0,-2-1 2 0 0,0 0 1 0 0,0 0-1 0 0,0 0 0 0 0,0 0 1 0 0,0 1-1 0 0,0 0 0 0 0,0-1 0 0 0,0 1 1 0 0,0 0-1 0 0,-1 0 0 0 0,1 1 1 0 0,0-1-1 0 0,-1 0 0 0 0,1 1 0 0 0,-1 0 1 0 0,1 0-1 0 0,-1 0 0 0 0,0 0 0 0 0,0 0 1 0 0,1 0-1 0 0,-2 0 0 0 0,1 1 1 0 0,0-1-1 0 0,0 1 0 0 0,-1-1 0 0 0,1 1 1 0 0,-1 0-1 0 0,0-1 0 0 0,0 1 1 0 0,0 0-1 0 0,0 0 0 0 0,-1 0 0 0 0,1 0 1 0 0,-1 0-30 0 0,0 16 147 0 0,-1 0 0 0 0,-1 0 1 0 0,-1-1-1 0 0,-1 1 0 0 0,0-1 1 0 0,-2 0-1 0 0,-5 14-147 0 0,-10 38 188 0 0,18-8-166 0 0,38-62-3548 0 0,-16-15-436 0 0,-8 3-2646 0 0,-10 11 5361 0 0,7-7-10720 0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0 0 0,'0'0'720'0'0,"0"0"302"0"0,0 0 290 0 0,0 0 256 0 0,0 0 179 0 0,0 0 86 0 0,0 0-33 0 0,0 0-87 0 0,0 0-94 0 0,0 0-91 0 0,0 0-119 0 0,3-4-116 0 0,-2 3-477 0 0,8-9-1083 0 0,-5 13 8245 0 0,-4-3-7851 0 0,4 16 373 0 0,91 223 1123 0 0,-69-167-1504 0 0,-3 2 1 0 0,-3 1 0 0 0,-4 0 0 0 0,-3 1 0 0 0,-2 15-120 0 0,3 16 113 0 0,-14-108-101 0 0,1 1 0 0 0,-1 0 1 0 0,1 0-1 0 0,-1 0 0 0 0,0 0 0 0 0,1 0 1 0 0,-1 0-1 0 0,1 0 0 0 0,-1 0 0 0 0,0 0 1 0 0,1 0-1 0 0,-1 0 0 0 0,1 0 0 0 0,-1 0 0 0 0,0 0 1 0 0,1 0-1 0 0,-1 0 0 0 0,0 0 0 0 0,1 0 1 0 0,-1 0-1 0 0,1 1 0 0 0,-1-1 0 0 0,0 0 1 0 0,1 0-1 0 0,-1 0 0 0 0,0 1 0 0 0,1-1 1 0 0,-1 0-1 0 0,0 0 0 0 0,0 1 0 0 0,1-1 1 0 0,-1 0-1 0 0,0 1 0 0 0,0-1 0 0 0,1 0 1 0 0,-1 1-1 0 0,0-1 0 0 0,0 1 0 0 0,0-1 0 0 0,0 0 1 0 0,0 1-1 0 0,0-1 0 0 0,1 0 0 0 0,-1 1 1 0 0,0-1-1 0 0,0 1 0 0 0,0-1 0 0 0,0 0 1 0 0,0 1-1 0 0,0-1 0 0 0,-1 1 0 0 0,1-1 1 0 0,0 0-1 0 0,0 1 0 0 0,0-1 0 0 0,0 1 1 0 0,0-1-1 0 0,-1 0 0 0 0,1 1 0 0 0,0-1-12 0 0,10-36 394 0 0,39-147-259 0 0,-14 19-12 0 0,-7-2-1 0 0,2-114-122 0 0,-21 106 86 0 0,-9 174-58 0 0,0 0-19 0 0,0 0-21 0 0,0 0-25 0 0,1 23-167 0 0,22 123 47 0 0,-23-140-973 0 0,3 9 1859 0 0,-1-11-5683 0 0,1-3-5547 0 0,-3-1-1340 0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2128 0 0,'0'0'1928'0'0,"0"0"-560"0"0,0 0 149 0 0,0 0 453 0 0,0 0 337 0 0,0 0 30 0 0,0 0-329 0 0,0 0-439 0 0,0 0-332 0 0,0 0-175 0 0,0 0-89 0 0,0 0-56 0 0,0 0-75 0 0,2-7-93 0 0,8-18 1551 0 0,11 157 687 0 0,-4-26-2563 0 0,-16-40-285 0 0,-6-82-5776 0 0,3-8-4543 0 0,2 13-1205 0 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11939 0 0,'0'0'2095'0'0,"0"0"-748"0"0,0 0-307 0 0,0 0 89 0 0,0 0 150 0 0,0 0 68 0 0,0 0-138 0 0,0 0-225 0 0,0 0-147 0 0,0 0-127 0 0,0 0-103 0 0,0 0-69 0 0,0 0-52 0 0,21-1-58 0 0,67-2-39 0 0,55-16 880 0 0,-37-3-936 0 0,-81 19-621 0 0,-25 3 117 0 0,0 0-64 0 0,0 0-99 0 0,0 0-201 0 0,0 0-271 0 0,0 0-395 0 0,0 0-590 0 0,-2 0-6722 0 0,-1 0-2746 0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 0 0,'0'0'1457'0'0,"0"0"-362"0"0,0 0-91 0 0,0 0 274 0 0,0 0 270 0 0,0 0 57 0 0,0 0-262 0 0,0 0-444 0 0,0 0-298 0 0,0 0-156 0 0,0 0-26 0 0,0 0-24 0 0,1 24-38 0 0,6 115 262 0 0,-6 184-466 0 0,11-300-2192 0 0,-4-21-1866 0 0,1-1-4170 0 0,-6-1-2615 0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5681 0 0,'0'0'2233'0'0,"0"0"-300"0"0,0 0-234 0 0,0 0-45 0 0,0 0-60 0 0,0 0-233 0 0,0 0-231 0 0,0 0-304 0 0,0 0-286 0 0,0 0-134 0 0,0 0-56 0 0,1-2 6 0 0,3-8 23 0 0,-3 8-23 0 0,-1 2-22 0 0,0 0-23 0 0,0 0-32 0 0,0 23 1507 0 0,-10 179-154 0 0,-5 26-1208 0 0,8 51 31 0 0,-5-256 564 0 0,12-23-1074 0 0,2-30-4566 0 0,-1 26 3229 0 0,2-7-7395 0 0,-2 4-2720 0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3705 0 0,'0'0'1760'0'0,"0"0"-530"0"0,0 0-27 0 0,0 0 305 0 0,0 0 352 0 0,0 0 123 0 0,0 0-201 0 0,0 0-345 0 0,0 0-349 0 0,0 0-203 0 0,0 0-82 0 0,0 0-48 0 0,0 0-47 0 0,-4-3-88 0 0,-15-15 1194 0 0,44 17 897 0 0,283-25 280 0 0,-41-10-2369 0 0,-186 36-779 0 0,-60 27-2732 0 0,-18-11-4539 0 0,-2-12 3623 0 0,-1 0-8148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0 0 0,'0'0'2673'0'0,"0"0"307"0"0,0 0-7 0 0,0 0-243 0 0,0 0-399 0 0,0 0-445 0 0,0 0-410 0 0,0 0-306 0 0,0 0-218 0 0,0 0-184 0 0,24 8 4257 0 0,75-1-2003 0 0,118-18-1751 0 0,-54-1-908 0 0,-156 20-326 0 0,-7-8-40 0 0,0 0-2 0 0,0 0 5 0 0,0 0-21 0 0,0 0-15 0 0,0 0-4 0 0,0 0-28 0 0,0 0-27 0 0,0 0-46 0 0,0 0-50 0 0,0 0-73 0 0,-4-8-3634 0 0,0 8 1789 0 0,1 0-3613 0 0,1 0-6133 0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5921 0 0,'0'0'2458'0'0,"0"0"-403"0"0,0 0-170 0 0,0 0 72 0 0,0 0 61 0 0,0 0-151 0 0,0 0-294 0 0,0 0-344 0 0,0 0-243 0 0,0 0-118 0 0,0 0-77 0 0,0 0-78 0 0,0 0-83 0 0,13-2 995 0 0,-15 247 668 0 0,-4-218-1102 0 0,1-20-4876 0 0,4-15-7956 0 0,1 4-292 0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13011 0 0,'0'0'2099'0'0,"0"0"-771"0"0,0 0-346 0 0,0 0 22 0 0,0 0 17 0 0,0 0-79 0 0,0 0-140 0 0,0 0-128 0 0,0 0-34 0 0,0 0 31 0 0,0 0-20 0 0,0 0-33 0 0,0 0-54 0 0,19 0-46 0 0,137 0 1044 0 0,27 0-658 0 0,-172-4-1502 0 0,-9 1-2553 0 0,-4-1-3775 0 0,0 4-4725 0 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12547 0 0,'0'0'2294'0'0,"0"0"-901"0"0,0 0-422 0 0,0 0 57 0 0,0 0 212 0 0,0 0 65 0 0,0 0-170 0 0,0 0-252 0 0,-8 32-241 0 0,-24 101-179 0 0,17-4 392 0 0,-23 155-507 0 0,33-256-526 0 0,1 1-1891 0 0,-2-13-6162 0 0,6-12-3314 0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89 111 6249 0 0,'0'0'1342'0'0,"0"0"-24"0"0,0 0 110 0 0,0 0 244 0 0,0 0 206 0 0,0 0 24 0 0,0 0-181 0 0,0 0-327 0 0,0 0-318 0 0,0 0-276 0 0,0 0-193 0 0,0 0-108 0 0,0 0-55 0 0,-9 0-61 0 0,-27 3-63 0 0,17 25 135 0 0,18-21-387 0 0,-8 49 443 0 0,2 1 1 0 0,2 0 0 0 0,4 50-512 0 0,0-32 165 0 0,6 116 131 0 0,-5-187-274 0 0,1-1-1 0 0,0 1 1 0 0,0 0-1 0 0,0 0 1 0 0,1 0-1 0 0,0-1 1 0 0,-1 1-1 0 0,1 0 1 0 0,0-1 0 0 0,1 0-1 0 0,-1 1 1 0 0,0-1-1 0 0,1 0 1 0 0,0 0-1 0 0,0-1 1 0 0,0 1-1 0 0,0 0 1 0 0,0-1 0 0 0,0 0-1 0 0,1 0 1 0 0,-1 0-1 0 0,1 0 1 0 0,0 0-1 0 0,-1-1 1 0 0,1 0-1 0 0,0 1 1 0 0,0-1-1 0 0,0-1 1 0 0,0 1 0 0 0,0-1-1 0 0,0 1 1 0 0,0-1-1 0 0,0 0 1 0 0,0-1-1 0 0,0 1 1 0 0,0-1-1 0 0,0 1 1 0 0,0-1-1 0 0,-1 0 1 0 0,1-1 0 0 0,0 1-1 0 0,0-1 1 0 0,-1 0-1 0 0,1 1 1 0 0,2-4-22 0 0,24-14 106 0 0,-1-2 1 0 0,-1-1 0 0 0,-1-2 0 0 0,-1 0 0 0 0,-1-2 0 0 0,-2 0-1 0 0,0-2 1 0 0,-2-1 0 0 0,-1 0 0 0 0,10-21-107 0 0,2-3 107 0 0,-1-3 0 0 0,-3 0 0 0 0,9-32-107 0 0,-29 67 104 0 0,-1 0 0 0 0,-1-1 0 0 0,-1 0 0 0 0,-1 0 0 0 0,-1 0-1 0 0,-1 0 1 0 0,-1-1 0 0 0,-1-5-104 0 0,0 28 107 0 0,0 0-32 0 0,0 0-49 0 0,0 0-19 0 0,-2 8-165 0 0,-37 164 169 0 0,24-84 121 0 0,3 0 0 0 0,4 1-1 0 0,5 0 1 0 0,3 2-132 0 0,11 53 64 0 0,-9-101-35 0 0,-2-42-39 0 0,0-1-13 0 0,0 0-9 0 0,0 0-8 0 0,0 0-11 0 0,0 0-17 0 0,0 0-6 0 0,16-29-2987 0 0,-3 3 380 0 0,-6 9-2485 0 0,-1 8-5264 0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8770 0 0,'0'0'2479'0'0,"0"0"-679"0"0,0 0-277 0 0,0 0 34 0 0,0 0-26 0 0,0 0-188 0 0,0 0-316 0 0,0 0-321 0 0,0 0-240 0 0,0 0-97 0 0,0 0-54 0 0,0 0-43 0 0,-5 16-37 0 0,-41 119 433 0 0,-17 0-93 0 0,93-210 2189 0 0,73-139-2613 0 0,-90 188-59 0 0,-13 25-52 0 0,0 1-12 0 0,0 0-25 0 0,0 0-1 0 0,0 0-34 0 0,0 0-24 0 0,0 16-310 0 0,10 94 522 0 0,0-75-90 0 0,27 47 178 0 0,-36-81-199 0 0,1 0-1 0 0,-1 0 0 0 0,1 0 0 0 0,-1-1 1 0 0,1 1-1 0 0,0 0 0 0 0,-1 0 1 0 0,1-1-1 0 0,0 1 0 0 0,-1-1 0 0 0,1 0 1 0 0,0 0-1 0 0,0 1 0 0 0,-1-1 0 0 0,1 0 1 0 0,0 0-1 0 0,0-1 0 0 0,0 1 0 0 0,-1 0 1 0 0,1 0-1 0 0,0-1 0 0 0,0 1 1 0 0,-1-1-1 0 0,1 0 0 0 0,-1 1 0 0 0,1-1 1 0 0,0 0-1 0 0,-1 0 0 0 0,1 0 0 0 0,-1 0 1 0 0,0 0-1 0 0,1-1 0 0 0,0 0-44 0 0,45-45 668 0 0,-39 39-678 0 0,1-1 0 0 0,-1-1 0 0 0,-1 1 0 0 0,0-1 0 0 0,0-1 1 0 0,-1 1-1 0 0,0-1 0 0 0,-1 0 0 0 0,0 0 0 0 0,-1-1 0 0 0,0 1 0 0 0,-1-1 0 0 0,0 0 0 0 0,-1 0 1 0 0,0 0-1 0 0,-1 0 0 0 0,0-6 10 0 0,-12 10-2272 0 0,4 8-1392 0 0,3 0-1397 0 0,0 0-6862 0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12355 0 0,'0'0'2268'0'0,"0"0"-497"0"0,0 0-121 0 0,0 0 25 0 0,0 0-56 0 0,0 0-240 0 0,0 0-354 0 0,0 0-312 0 0,0 0-209 0 0,0 0-171 0 0,0 0-117 0 0,0 0-100 0 0,0 0-61 0 0,-11 5 25 0 0,-35 13 15 0 0,42-16-75 0 0,-1 1 0 0 0,1 0 0 0 0,1 0 1 0 0,-1 0-1 0 0,0 0 0 0 0,1 0 1 0 0,-1 1-1 0 0,1-1 0 0 0,0 1 1 0 0,0 0-1 0 0,1 0 0 0 0,-1 0 1 0 0,1 1-1 0 0,0-1 0 0 0,0 1 1 0 0,0-1-1 0 0,0 1 0 0 0,1-1 0 0 0,0 1 1 0 0,0 0-1 0 0,0 0 0 0 0,1 0 1 0 0,-1-1-1 0 0,1 1 0 0 0,0 0 1 0 0,1 5-21 0 0,-1-7 22 0 0,1 0 0 0 0,-1 0 0 0 0,1 0 1 0 0,-1 0-1 0 0,1 0 0 0 0,0 0 0 0 0,0-1 1 0 0,0 1-1 0 0,0 0 0 0 0,1 0 1 0 0,-1-1-1 0 0,1 1 0 0 0,-1 0 0 0 0,1-1 1 0 0,0 0-1 0 0,0 1 0 0 0,0-1 0 0 0,1 0 1 0 0,-1 0-1 0 0,0 0 0 0 0,1 0 0 0 0,-1-1 1 0 0,1 1-1 0 0,0-1 0 0 0,0 1 1 0 0,-1-1-1 0 0,1 0 0 0 0,0 0 0 0 0,0 0 1 0 0,0-1-1 0 0,2 1-22 0 0,101 8 230 0 0,-93-9-362 0 0,8-4-1073 0 0,-8 0-4930 0 0,-9 1-5397 0 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6545 0 0,'0'0'4207'0'0,"0"0"-1356"0"0,0 0-616 0 0,0 0-257 0 0,0 0-275 0 0,0 0-351 0 0,0 0-362 0 0,0 0-325 0 0,0 0-233 0 0,0 0-113 0 0,0 0 60 0 0,0 0 94 0 0,0 8 43 0 0,-11 234 1321 0 0,-9-150-2994 0 0,20-91 593 0 0,0-1-265 0 0,0 0-335 0 0,0-2-236 0 0,1-10-4550 0 0,2 7-1122 0 0,2-2-1274 0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5417 0 0,'0'0'2013'0'0,"0"0"-460"0"0,0 0-192 0 0,0 0 90 0 0,0 0 152 0 0,0 0 25 0 0,0 0-118 0 0,0 0-265 0 0,0 0-234 0 0,0 0-165 0 0,0 0-96 0 0,0 0-55 0 0,0 0-51 0 0,16 4-40 0 0,49 17-55 0 0,54-10 1552 0 0,-71-11-604 0 0,-70-22-711 0 0,-73-54-669 0 0,94 81-107 0 0,0-1 1 0 0,0 1-1 0 0,0 0 1 0 0,0-1-1 0 0,1 1 1 0 0,0 0 0 0 0,0-1-1 0 0,0 1 1 0 0,1 0-1 0 0,-1 0 1 0 0,1-1-1 0 0,0 1 1 0 0,0-1 0 0 0,1 1-1 0 0,0 1-10 0 0,8 178 88 0 0,43-246 498 0 0,13-18-1047 0 0,-44 42-7087 0 0,-20 34 583 0 0,-2 1-4850 0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 0 0,'0'0'2192'0'0,"0"0"-417"0"0,0 0-261 0 0,0 0-194 0 0,0 0-206 0 0,0 0-246 0 0,0 0-170 0 0,0 0-94 0 0,0 0 3 0 0,0 0 33 0 0,0 0-34 0 0,0 0-88 0 0,0 0-105 0 0,16 0-86 0 0,80 4 246 0 0,-94-4-556 0 0,-1 0 0 0 0,1 0 0 0 0,-1 0 0 0 0,1 0 0 0 0,0 0 0 0 0,-1 1 0 0 0,1-1-1 0 0,-1 0 1 0 0,1 1 0 0 0,-1 0 0 0 0,0-1 0 0 0,1 1 0 0 0,-1 0 0 0 0,0 0-1 0 0,1-1 1 0 0,-1 1 0 0 0,0 0 0 0 0,0 0 0 0 0,0 1 0 0 0,1-1 0 0 0,-1 0 0 0 0,0 0-1 0 0,-1 0 1 0 0,1 1 0 0 0,0-1 0 0 0,0 1 0 0 0,-1-1 0 0 0,1 0 0 0 0,0 1-1 0 0,-1-1 1 0 0,0 1 0 0 0,1-1 0 0 0,-1 1 0 0 0,0 0 0 0 0,0-1 0 0 0,1 1-1 0 0,-1-1 1 0 0,-1 1 0 0 0,1-1 0 0 0,0 1 0 0 0,0-1 0 0 0,0 1 0 0 0,-1-1 0 0 0,1 1-1 0 0,-1-1 1 0 0,0 1 0 0 0,1-1 0 0 0,-1 1 0 0 0,0-1 0 0 0,0 0 0 0 0,1 1-1 0 0,-1-1 1 0 0,0 0 0 0 0,0 0 0 0 0,-1 0 0 0 0,1 0 0 0 0,0 0 0 0 0,0 0 0 0 0,0 0-1 0 0,-1 0 1 0 0,1 0 0 0 0,0 0 0 0 0,-1-1 0 0 0,1 1 0 0 0,-1 0-17 0 0,-110 108 430 0 0,110-105-408 0 0,1-4-18 0 0,1 1 0 0 0,-1 0 0 0 0,0-1-1 0 0,0 1 1 0 0,1-1 0 0 0,-1 1 0 0 0,0 0 0 0 0,1 0 0 0 0,-1 0 0 0 0,0-1-1 0 0,1 1 1 0 0,-1 0 0 0 0,1 0 0 0 0,0 0 0 0 0,-1 0 0 0 0,1 0 0 0 0,0 0-1 0 0,-1 0 1 0 0,1 0 0 0 0,0 0 0 0 0,0-1 0 0 0,0 1 0 0 0,0 0 0 0 0,0 0-1 0 0,0 0 1 0 0,0 0 0 0 0,0 0 0 0 0,0 0 0 0 0,1 0 0 0 0,-1 0 0 0 0,0 0-1 0 0,1 0 1 0 0,-1 0 0 0 0,1 0 0 0 0,-1 0 0 0 0,1 0 0 0 0,-1-1 0 0 0,1 1-1 0 0,-1 0 1 0 0,1 0 0 0 0,0-1 0 0 0,-1 1 0 0 0,1 0 0 0 0,0-1-1 0 0,0 1 1 0 0,-1-1 0 0 0,1 1 0 0 0,0-1 0 0 0,0 1 0 0 0,0-1 0 0 0,0 1-1 0 0,0-1 1 0 0,0 0 0 0 0,0 0 0 0 0,0 1 0 0 0,0-1-4 0 0,6 2 5 0 0,1 0-1 0 0,-1-1 1 0 0,0 1 0 0 0,1-1 0 0 0,0-1-1 0 0,-1 0 1 0 0,1 0 0 0 0,-1 0 0 0 0,1-1-1 0 0,-1 0 1 0 0,1 0 0 0 0,-1-1 0 0 0,0 0-1 0 0,1 0 1 0 0,-1-1 0 0 0,2-1-5 0 0,11-9-684 0 0,33-23-1607 0 0,-22 8-8180 0 0,-23 16-1815 0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7650 0 0,'0'0'2962'0'0,"0"0"-655"0"0,0 0-241 0 0,0 0-66 0 0,0 0-184 0 0,0 0-271 0 0,0 0-374 0 0,0 0-354 0 0,0 0-201 0 0,0 0-89 0 0,0 0-14 0 0,0 0 5 0 0,0 0-9 0 0,18 1 1649 0 0,208 5 664 0 0,-115-20-2635 0 0,-107 10-1185 0 0,-11 0-6943 0 0,2 4 586 0 0,3 0-4807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11082 0 0,'0'0'1953'0'0,"0"0"-538"0"0,0 0-207 0 0,0 0 75 0 0,0 0 53 0 0,0 0-19 0 0,0 0-40 0 0,0 0-110 0 0,0 0-129 0 0,0 0-124 0 0,0 0-161 0 0,0 0-143 0 0,0 0-111 0 0,24 2-65 0 0,77 6-57 0 0,29-18 567 0 0,-111 7-1614 0 0,17 0 1515 0 0,-24 2-4642 0 0,0 1-4165 0 0,-11 0-4076 0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14019 0 0,'0'0'4306'0'0,"0"0"-2637"0"0,0 0-963 0 0,0 0-8 0 0,0 0 206 0 0,0 0 168 0 0,0 0-25 0 0,0 0-172 0 0,0 0-216 0 0,0 0-199 0 0,32 0-144 0 0,102 3-113 0 0,38-6-185 0 0,-110 3-995 0 0,-22 0-5118 0 0,-24 0-5815 0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7122 0 0,'0'0'1273'0'0,"0"0"-71"0"0,0 0 107 0 0,0 0 292 0 0,0 0 251 0 0,0 0 10 0 0,0 0-298 0 0,0 0-458 0 0,0 0-423 0 0,0 0-279 0 0,0 0-134 0 0,1-2-64 0 0,1-8-6 0 0,-1 8-2 0 0,-1 2-32 0 0,0 0-26 0 0,0 0-36 0 0,5 12 828 0 0,13 20-66 0 0,-3 1 0 0 0,-1 1 0 0 0,-1 0-1 0 0,6 29-865 0 0,0-2 237 0 0,62 207 156 0 0,-66-137-337 0 0,-3-119 420 0 0,21-84 88 0 0,-3-1 0 0 0,-3-1 0 0 0,5-34-564 0 0,52-198 359 0 0,-60 204-213 0 0,-24 98-2334 0 0,-2 13-2370 0 0,1 1-4815 0 0,1-4-2452 0 0</inkml:trace>
  <inkml:trace contextRef="#ctx0" brushRef="#br0" timeOffset="581.776">408 564 9594 0 0,'0'0'1652'0'0,"0"0"-555"0"0,0 0-229 0 0,0 0 57 0 0,0 0 109 0 0,0 0 25 0 0,0 0-123 0 0,0 0-203 0 0,0 0-154 0 0,0 0-91 0 0,0 0-40 0 0,0 0-2 0 0,0 0-10 0 0,18-3-32 0 0,102-19 727 0 0,-118 22-1069 0 0,0 0 0 0 0,1 1 0 0 0,-1-1 0 0 0,0 0 0 0 0,1 1-1 0 0,-1 0 1 0 0,0 0 0 0 0,0 0 0 0 0,0 0 0 0 0,0 0 0 0 0,0 0 0 0 0,0 0 0 0 0,0 0 0 0 0,0 1 0 0 0,0-1-1 0 0,-1 1 1 0 0,1 0 0 0 0,-1-1 0 0 0,1 1 0 0 0,-1 0 0 0 0,1 0 0 0 0,-1 0 0 0 0,0 0 0 0 0,0 0 0 0 0,0 0 0 0 0,0 0-1 0 0,0 0 1 0 0,-1 1 0 0 0,1-1 0 0 0,-1 0 0 0 0,1 0 0 0 0,-1 1 0 0 0,0-1 0 0 0,0 0 0 0 0,0 1 0 0 0,0-1-1 0 0,0 0 1 0 0,-1 1 0 0 0,1-1 0 0 0,-1 0 0 0 0,1 0 0 0 0,-1 1 0 0 0,0-1 0 0 0,0 0 0 0 0,0 0 0 0 0,0 0 0 0 0,0 0-1 0 0,0 0 1 0 0,-1 0 0 0 0,1 0 0 0 0,0-1 0 0 0,-1 1 0 0 0,0 0 0 0 0,1-1 0 0 0,-2 2-62 0 0,-78 133 1293 0 0,80-135-1270 0 0,0 1-1 0 0,1 0 1 0 0,-1-1-1 0 0,0 1 1 0 0,1 0-1 0 0,0-1 0 0 0,-1 1 1 0 0,1 0-1 0 0,0 0 1 0 0,0 0-1 0 0,0-1 1 0 0,0 1-1 0 0,1 0 1 0 0,-1 0-1 0 0,0-1 0 0 0,1 1 1 0 0,-1 0-1 0 0,1-1 1 0 0,-1 1-1 0 0,1 0 1 0 0,0-1-1 0 0,0 1 1 0 0,0-1-1 0 0,0 1 0 0 0,0-1 1 0 0,0 1-1 0 0,0-1 1 0 0,0 0-1 0 0,0 0 1 0 0,1 1-1 0 0,-1-1 1 0 0,1 0-1 0 0,-1 0 1 0 0,1 0-1 0 0,-1-1 0 0 0,1 1 1 0 0,-1 0-1 0 0,1 0 1 0 0,0-1-23 0 0,73 4 1054 0 0,60-58-222 0 0,-109 35-2297 0 0,-19 10-3103 0 0,-3 0-4899 0 0,-3 5-2251 0 0</inkml:trace>
  <inkml:trace contextRef="#ctx0" brushRef="#br0" timeOffset="956.183">923 520 10458 0 0,'0'0'2718'0'0,"0"0"-391"0"0,0 0-364 0 0,0 0-270 0 0,0 0-278 0 0,0 0-324 0 0,0 0-339 0 0,0 0-252 0 0,0 0-117 0 0,0 0-54 0 0,0 0 10 0 0,0 0 88 0 0,0 0 85 0 0,6 0 70 0 0,248-4 2995 0 0,-140-14-3674 0 0,-107 14-2443 0 0,-19 0-6952 0 0,10 4-11 0 0</inkml:trace>
  <inkml:trace contextRef="#ctx0" brushRef="#br0" timeOffset="1255.802">1142 255 8762 0 0,'0'0'3169'0'0,"0"0"-1060"0"0,0 0-527 0 0,0 0-116 0 0,0 0-17 0 0,0 0-106 0 0,0 0-209 0 0,0 0-241 0 0,0 0-143 0 0,0 0-142 0 0,0 0-81 0 0,0 0-55 0 0,0 0-91 0 0,-1 33-34 0 0,-2 102-63 0 0,8-46 212 0 0,-10 80-294 0 0,-18-110-3151 0 0,20-58-335 0 0,2-1-1019 0 0,1-1-3535 0 0,0-2 238 0 0</inkml:trace>
  <inkml:trace contextRef="#ctx0" brushRef="#br0" timeOffset="1684.745">1639 89 7114 0 0,'0'0'2492'0'0,"0"0"-981"0"0,0 0-368 0 0,0 0 47 0 0,0 0 90 0 0,0 0 53 0 0,0 0-116 0 0,0 0-256 0 0,0 0-169 0 0,0 0-81 0 0,0 0-55 0 0,0 0 11 0 0,0 14 27 0 0,0 94 1625 0 0,-40 285 45 0 0,32-308-2429 0 0,-4-63-678 0 0,-12-22-3315 0 0,18-20 817 0 0,6 5-2619 0 0,0 6-448 0 0,0 2 139 0 0</inkml:trace>
  <inkml:trace contextRef="#ctx0" brushRef="#br0" timeOffset="2054.241">1360 126 3609 0 0,'0'0'2735'0'0,"0"0"-585"0"0,0 0-151 0 0,0 0 27 0 0,0 0-53 0 0,0 0-111 0 0,0 0-253 0 0,0 0-396 0 0,0 0-358 0 0,0 0-267 0 0,0 0-159 0 0,0 0-70 0 0,0 0 15 0 0,-10 0 653 0 0,12 0-878 0 0,40 1 1048 0 0,-1-3-1 0 0,0 0 0 0 0,-1-3 0 0 0,21-6-1196 0 0,105-24 605 0 0,-71 34-838 0 0,-82 17-1617 0 0,-10-4-4500 0 0,-2-7-5402 0 0</inkml:trace>
  <inkml:trace contextRef="#ctx0" brushRef="#br0" timeOffset="3320.741">1805 593 7514 0 0,'0'0'2261'0'0,"0"0"-205"0"0,0 0-71 0 0,0 0-35 0 0,0 0-138 0 0,0 0-286 0 0,0 0-376 0 0,0 0-313 0 0,0 0-166 0 0,0 0-72 0 0,0 0-32 0 0,0 0-35 0 0,0 0-52 0 0,21 4 1504 0 0,159-26 377 0 0,-179 22-2356 0 0,0 0 1 0 0,0 0-1 0 0,0 1 1 0 0,0-1-1 0 0,0 0 1 0 0,0 1 0 0 0,0-1-1 0 0,0 0 1 0 0,0 1-1 0 0,0-1 1 0 0,0 1-1 0 0,-1 0 1 0 0,1-1-1 0 0,0 1 1 0 0,0 0-1 0 0,-1-1 1 0 0,1 1-1 0 0,0 0 1 0 0,-1 0 0 0 0,1-1-1 0 0,0 1 1 0 0,-1 0-1 0 0,0 0 1 0 0,1 0-1 0 0,-1 0 1 0 0,1 0-1 0 0,-1 0 1 0 0,0 0-1 0 0,0 0 1 0 0,1 0 0 0 0,-1 0-1 0 0,0 0 1 0 0,0 0-1 0 0,0 0 1 0 0,0 0-1 0 0,0 0 1 0 0,-1 0-1 0 0,1 0 1 0 0,0 0-1 0 0,0 0 1 0 0,0 0 0 0 0,-1 0-1 0 0,1 0 1 0 0,-1-1-1 0 0,1 2-5 0 0,-22 48 284 0 0,-58 56-54 0 0,76-102-207 0 0,0 1 1 0 0,1 0 0 0 0,-1 0 0 0 0,1 0 0 0 0,0 0 0 0 0,0 0 0 0 0,0 1 0 0 0,1-1 0 0 0,0 1 0 0 0,0 0 0 0 0,0-1 0 0 0,1 1 0 0 0,0 0 0 0 0,0 0 0 0 0,0 0-1 0 0,1 0 1 0 0,0 0 0 0 0,0 6-24 0 0,31 4 563 0 0,-19-13-426 0 0,-1-1 0 0 0,0 0 0 0 0,1 0 0 0 0,0-1 0 0 0,-1-1 0 0 0,1 0 1 0 0,-1 0-1 0 0,1-1 0 0 0,6-2-137 0 0,76-32 490 0 0,-90 23-2328 0 0,-4 0-3300 0 0,0 6-2359 0 0,0 2-5154 0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6097 0 0,'0'0'4799'0'0,"0"0"-2371"0"0,0 0-945 0 0,0 0-199 0 0,0 0-37 0 0,0 0-46 0 0,0 0-90 0 0,0 0-225 0 0,0 0-248 0 0,0 0-199 0 0,0 0-178 0 0,-16 27-113 0 0,-52 84-49 0 0,-18 26-1536 0 0,82-128-386 0 0,3-3-5960 0 0,1-6-3007 0 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4593 0 0,'0'0'1858'0'0,"0"0"-47"0"0,0 0 60 0 0,0 0 124 0 0,0 0 28 0 0,0 0-113 0 0,0 0-238 0 0,0 0-334 0 0,0 0-281 0 0,0 0-222 0 0,0 0-183 0 0,0 0-101 0 0,0 0-73 0 0,1-7-25 0 0,7-27 328 0 0,-8 34-475 0 0,7 192 2924 0 0,-27 268-2153 0 0,-14-224-978 0 0,33-228-110 0 0,-32 79-303 0 0,24-89-4772 0 0,7-21 2468 0 0,2 22 2101 0 0,16-48-9730 0 0,-12 40 7149 0 0,3-2-3601 0 0</inkml:trace>
  <inkml:trace contextRef="#ctx0" brushRef="#br0" timeOffset="455.455">434 74 9218 0 0,'0'0'2722'0'0,"0"0"-436"0"0,0 0-471 0 0,0 0-222 0 0,0 0-162 0 0,0 0-198 0 0,0 0-222 0 0,0 0-265 0 0,0 0-212 0 0,0 0-110 0 0,0 0-47 0 0,0 0 1 0 0,0 0 14 0 0,-5 31 11 0 0,-15 100-13 0 0,2 35 925 0 0,1 284 424 0 0,7-381-841 0 0,-20-153-726 0 0,22 63-168 0 0,0 1-1 0 0,-2 0 1 0 0,0 1 0 0 0,-1 0 0 0 0,-1 1 0 0 0,-7-8-4 0 0,18 25 0 0 0,-12-17-3 0 0,0 0 0 0 0,-2 2 1 0 0,0-1-1 0 0,-1 2 0 0 0,0 0 1 0 0,-1 0-1 0 0,-1 2 0 0 0,-11-6 3 0 0,27 17-19 0 0,-1 0 0 0 0,1 0 0 0 0,-1 0 0 0 0,0 1 0 0 0,1 0 0 0 0,-1-1 0 0 0,0 1 1 0 0,0 0-1 0 0,0 0 0 0 0,0 1 0 0 0,0-1 0 0 0,0 1 0 0 0,0-1 0 0 0,0 1 0 0 0,0 0 0 0 0,0 0 0 0 0,0 0 0 0 0,0 1 0 0 0,-1-1 0 0 0,1 1 0 0 0,0-1 0 0 0,1 1 0 0 0,-1 0 0 0 0,0 0 0 0 0,0 1 0 0 0,0-1 0 0 0,0 0 0 0 0,1 1 0 0 0,-1 0 0 0 0,1 0 0 0 0,-1 0 0 0 0,0 1 19 0 0,1 0-157 0 0,1 1 0 0 0,-1 0 0 0 0,1 0 0 0 0,0 0 0 0 0,1 0 0 0 0,-1 0 0 0 0,0 0-1 0 0,1 0 1 0 0,0 0 0 0 0,0 1 0 0 0,0-1 0 0 0,1 0 0 0 0,0 0 0 0 0,-1 0-1 0 0,1 0 1 0 0,0 0 0 0 0,1 0 157 0 0,9 17-4168 0 0,6-2-4413 0 0,-9-14-3334 0 0</inkml:trace>
  <inkml:trace contextRef="#ctx0" brushRef="#br0" timeOffset="1256.261">515 792 15787 0 0,'0'0'1005'0'0,"0"0"-487"0"0,0 0-311 0 0,0 0 12 0 0,0 0 136 0 0,0 0 119 0 0,0 0 149 0 0,0 0 36 0 0,0 0 16 0 0,0 0-3 0 0,0 0-103 0 0,0 0-30 0 0,13 1 13 0 0,43 4 36 0 0,-49-5-427 0 0,0 0 1 0 0,-1 0-1 0 0,1-1 0 0 0,0 0 0 0 0,0 0 0 0 0,0-1 0 0 0,0 1 0 0 0,-1-2 0 0 0,1 1 0 0 0,-1-1 0 0 0,1 0 0 0 0,-1 0 0 0 0,0-1 1 0 0,0 1-1 0 0,-1-2 0 0 0,5-3-161 0 0,6-3 231 0 0,-7 6-167 0 0,-1 0-1 0 0,0-1 1 0 0,0 0 0 0 0,0 0 0 0 0,-1-1-1 0 0,0 0 1 0 0,0 0 0 0 0,-1-1 0 0 0,1 0 0 0 0,-2 0-1 0 0,1 0 1 0 0,-1-1 0 0 0,-1 0 0 0 0,0 0-1 0 0,0 0 1 0 0,0 0 0 0 0,-1-1 0 0 0,-1 1-1 0 0,0-1 1 0 0,0 0 0 0 0,0-3-64 0 0,-3 10 1 0 0,-1 0-1 0 0,1 1 1 0 0,0-1 0 0 0,-1 1-1 0 0,0-1 1 0 0,1 1 0 0 0,-1 0-1 0 0,0 0 1 0 0,0 0 0 0 0,-1 0-1 0 0,1 0 1 0 0,0 0 0 0 0,-1 1-1 0 0,1-1 1 0 0,-1 1 0 0 0,1-1-1 0 0,-1 1 1 0 0,1 0 0 0 0,-1 0-1 0 0,0 0 1 0 0,0 0 0 0 0,0 1-1 0 0,1-1 1 0 0,-1 1 0 0 0,0 0-1 0 0,0 0 1 0 0,0 0 0 0 0,0 0-1 0 0,0 0 1 0 0,0 0 0 0 0,0 1-1 0 0,1 0 1 0 0,-1-1 0 0 0,0 1-1 0 0,0 0 1 0 0,1 0 0 0 0,-1 1-1 0 0,0-1 1 0 0,1 1 0 0 0,-2 0-1 0 0,-7 3-16 0 0,1 1 1 0 0,0 0-1 0 0,0 0 0 0 0,1 1 1 0 0,0 0-1 0 0,0 1 1 0 0,0 0-1 0 0,1 0 1 0 0,1 1-1 0 0,-1 0 1 0 0,1 0-1 0 0,1 1 1 0 0,0 0-1 0 0,0 0 1 0 0,1 1-1 0 0,0-1 1 0 0,1 1-1 0 0,0 0 1 0 0,1 0-1 0 0,0 1 1 0 0,0-1-1 0 0,2 1 1 0 0,-1-1-1 0 0,1 1 0 0 0,1 0 16 0 0,3-6 2 0 0,0 0-1 0 0,0 0 0 0 0,0 0 0 0 0,1 0 0 0 0,0 0 0 0 0,0-1 0 0 0,0 0 1 0 0,1 0-1 0 0,0 0 0 0 0,0 0 0 0 0,0-1 0 0 0,1 0 0 0 0,-1 0 0 0 0,1 0 0 0 0,0-1 1 0 0,0 0-1 0 0,0 0 0 0 0,1-1 0 0 0,-1 1 0 0 0,1-1 0 0 0,-1 0 0 0 0,1-1 0 0 0,0 0 1 0 0,-1 0-1 0 0,1-1 0 0 0,0 1-1 0 0,9 0 61 0 0,0 0-1 0 0,0-2 1 0 0,0 0 0 0 0,0 0 0 0 0,-1-1-1 0 0,1-1 1 0 0,0-1 0 0 0,-1 0 0 0 0,7-4-61 0 0,-3 1 59 0 0,0-1 1 0 0,0 0-1 0 0,-1-2 1 0 0,-1 0-1 0 0,0-1 1 0 0,0-1-1 0 0,-1-1 1 0 0,-1 0-1 0 0,0-1 1 0 0,0 0-1 0 0,-2-1 1 0 0,0-1-1 0 0,0 0 1 0 0,-2-1-1 0 0,0 0 1 0 0,-1-1-1 0 0,-1 0 1 0 0,0 0-1 0 0,-2-1 1 0 0,0 0-1 0 0,0-4-59 0 0,-6 20 2 0 0,1 0 0 0 0,-1 1 0 0 0,0-2-1 0 0,0 1 1 0 0,-1 0 0 0 0,1 0 0 0 0,0 0-1 0 0,-1 0 1 0 0,0 0 0 0 0,0 0 0 0 0,0-1 0 0 0,0 1-1 0 0,-1 0 1 0 0,1 0 0 0 0,-1 0 0 0 0,0 0-1 0 0,1 0 1 0 0,-2 0 0 0 0,1 0 0 0 0,0 0 0 0 0,0 0-1 0 0,-1 0 1 0 0,0 1 0 0 0,1-1 0 0 0,-1 0-1 0 0,0 1 1 0 0,0 0 0 0 0,-1-1 0 0 0,1 1 0 0 0,0 0-1 0 0,-1 0 1 0 0,1 0 0 0 0,-4-1-2 0 0,-3 4-18 0 0,0 1 0 0 0,1 0 0 0 0,-1 0 1 0 0,0 1-1 0 0,1 0 0 0 0,0 1 0 0 0,-1 0 0 0 0,1 0 0 0 0,1 1 0 0 0,-1 0 1 0 0,1 0-1 0 0,0 0 0 0 0,0 1 0 0 0,0 0 0 0 0,1 1 0 0 0,0 0 1 0 0,0 0-1 0 0,1 0 0 0 0,0 0 0 0 0,0 1 0 0 0,-1 2 18 0 0,5-9-2 0 0,0 0-1 0 0,1 1 1 0 0,-1-1 0 0 0,0 0-1 0 0,0 0 1 0 0,1 0 0 0 0,-1 1-1 0 0,1-1 1 0 0,-1 0 0 0 0,1 1-1 0 0,0-1 1 0 0,-1 0 0 0 0,1 1-1 0 0,0-1 1 0 0,0 0 0 0 0,0 1-1 0 0,0-1 1 0 0,0 0 0 0 0,0 1-1 0 0,1-1 1 0 0,-1 1 0 0 0,0-1-1 0 0,1 0 1 0 0,-1 0 0 0 0,1 1-1 0 0,-1-1 1 0 0,1 0 0 0 0,0 0-1 0 0,-1 1 1 0 0,1-1 0 0 0,0 0-1 0 0,0 0 1 0 0,0 0 0 0 0,0 0-1 0 0,0 0 1 0 0,0 0 0 0 0,0-1-1 0 0,0 1 1 0 0,0 0 0 0 0,0 0-1 0 0,0-1 1 0 0,1 1 0 0 0,-1-1-1 0 0,0 1 1 0 0,1-1 0 0 0,-1 1-1 0 0,0-1 1 0 0,1 0-1 0 0,-1 0 1 0 0,0 1 0 0 0,1-1-1 0 0,-1 0 1 0 0,1 0 2 0 0,76 2 57 0 0,29-9-29 0 0,-105 9-26 0 0,0-1 0 0 0,0 1 0 0 0,0 0 0 0 0,-1 0 0 0 0,1 0-1 0 0,0 0 1 0 0,-1 0 0 0 0,0 0 0 0 0,0 0 0 0 0,1 0 0 0 0,-1 1-1 0 0,-1-1 1 0 0,1 0 0 0 0,0 1 0 0 0,0-1 0 0 0,-1 1 0 0 0,0-1-1 0 0,1 1 1 0 0,-1-1 0 0 0,0 1 0 0 0,0-1 0 0 0,0 1 0 0 0,-1-1-1 0 0,1 1 1 0 0,0-1 0 0 0,-1 1 0 0 0,0-1-2 0 0,1 6 13 0 0,-22 146-85 0 0,50-140-1683 0 0,-4-20-3659 0 0,-17 1 1520 0 0,-2 2-4542 0 0,-1 3-755 0 0</inkml:trace>
  <inkml:trace contextRef="#ctx0" brushRef="#br0" timeOffset="1690.605">1325 766 2857 0 0,'0'0'1113'0'0,"0"0"77"0"0,0 0 319 0 0,0 0 218 0 0,0 0 25 0 0,0 0-143 0 0,0 0-254 0 0,0 0-144 0 0,0 0-79 0 0,0 0 2 0 0,0 0 11 0 0,0 0 6 0 0,0 0-29 0 0,21 6-48 0 0,66 18-104 0 0,-85-23-885 0 0,1-1 0 0 0,0 1-1 0 0,0 0 1 0 0,0-1-1 0 0,0 0 1 0 0,-1 0-1 0 0,1 0 1 0 0,0 0-1 0 0,0 0 1 0 0,0 0 0 0 0,0-1-1 0 0,0 1 1 0 0,0-1-1 0 0,-1 0 1 0 0,1 0-1 0 0,0 0 1 0 0,0 0 0 0 0,-1 0-1 0 0,1-1 1 0 0,-1 1-1 0 0,1-1 1 0 0,-1 0-85 0 0,10-6 404 0 0,5 0-192 0 0,-1 0 0 0 0,-1-1 1 0 0,1-1-1 0 0,-1-1 0 0 0,-1 0 0 0 0,0-1 1 0 0,-1 0-1 0 0,0-1 0 0 0,-1 0 0 0 0,0-1 0 0 0,-1-1 1 0 0,-1 0-1 0 0,-1 0 0 0 0,5-10-212 0 0,-12 22 9 0 0,-1 1 0 0 0,1-1 0 0 0,-1 1 0 0 0,0-1-1 0 0,0 0 1 0 0,0 0 0 0 0,-1 1 0 0 0,1-1 0 0 0,-1 0 0 0 0,1 0-1 0 0,-1 0 1 0 0,0 0 0 0 0,0 0 0 0 0,0 0 0 0 0,0 1 0 0 0,-1-1-1 0 0,1 0 1 0 0,-1 0 0 0 0,0 0 0 0 0,0 0 0 0 0,0 1 0 0 0,0-1-1 0 0,0 0 1 0 0,0 1 0 0 0,-1-1 0 0 0,0 1 0 0 0,1 0 0 0 0,-1-1-1 0 0,0 1 1 0 0,0 0 0 0 0,0 0 0 0 0,0 0 0 0 0,0 0 0 0 0,-1 1-1 0 0,1-1 1 0 0,0 0 0 0 0,-1 1 0 0 0,0 0 0 0 0,1-1 0 0 0,-2 1-9 0 0,-5 2-10 0 0,-1 1 1 0 0,1 0 0 0 0,0 0 0 0 0,0 1 0 0 0,0 0-1 0 0,0 1 1 0 0,1 0 0 0 0,-1 1 0 0 0,1-1 0 0 0,0 1-1 0 0,0 1 1 0 0,1 0 0 0 0,-1 0 0 0 0,1 0 0 0 0,1 1-1 0 0,-1 0 1 0 0,1 0 0 0 0,0 1 0 0 0,-3 6 9 0 0,0-5-6 0 0,1 0 1 0 0,0 0 0 0 0,0 1-1 0 0,1 0 1 0 0,1 0-1 0 0,-1 1 1 0 0,2-1 0 0 0,-1 2-1 0 0,2-1 1 0 0,-1 0-1 0 0,2 1 1 0 0,-1 0-1 0 0,2 0 1 0 0,-1 0 0 0 0,2 0-1 0 0,0 0 1 0 0,0 10 5 0 0,4-15 13 0 0,1 1 0 0 0,-1-1 0 0 0,1 0 1 0 0,1-1-1 0 0,-1 1 0 0 0,1-1 0 0 0,0 0 0 0 0,1 0 0 0 0,0 0 1 0 0,0-1-1 0 0,0 0 0 0 0,0 0 0 0 0,1-1 0 0 0,-1 1 0 0 0,1-1 1 0 0,1-1-1 0 0,-1 1 0 0 0,0-1 0 0 0,1-1 0 0 0,-1 1 1 0 0,1-1-1 0 0,0-1 0 0 0,0 1 0 0 0,0-1 0 0 0,4-1-13 0 0,122 13-63 0 0,-79-19-5819 0 0,-48 2-5938 0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4681 0 0,'0'0'2873'0'0,"0"0"-897"0"0,0 0-186 0 0,0 0 174 0 0,0 0 137 0 0,0 0-32 0 0,0 0-263 0 0,0 0-432 0 0,0 0-397 0 0,0 0-283 0 0,0 0-137 0 0,-3-5-47 0 0,-12-15-17 0 0,11 15-23 0 0,4 5-49 0 0,3 21 807 0 0,14 180 834 0 0,-15-121-1770 0 0,-2-22-143 0 0,-2 0 0 0 0,-3 0 0 0 0,-11 51-149 0 0,1 20 146 0 0,13-96-5095 0 0,2-52 1503 0 0,0 6-2336 0 0,0 5-5219 0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12195 0 0,'0'0'1725'0'0,"0"0"-448"0"0,0 0-316 0 0,0 0-41 0 0,0 0 51 0 0,0 0 160 0 0,0 0 57 0 0,0 0-47 0 0,0 0-83 0 0,0 0-172 0 0,0 0-112 0 0,0 0-57 0 0,31 0-2 0 0,102-4-20 0 0,-25-10 484 0 0,196-49 444 0 0,-91 27-1487 0 0,-154 36-1631 0 0,-57 14-3497 0 0,-2-10 152 0 0,0-1-7036 0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13291 0 0,'0'0'3270'0'0,"0"0"-1790"0"0,0 0-736 0 0,0 0 33 0 0,0 0 161 0 0,0 0 127 0 0,0 0 2 0 0,0 0-115 0 0,0 0-153 0 0,0 0-97 0 0,0 0-66 0 0,0 0-95 0 0,0 0-61 0 0,2 22-55 0 0,6 67-81 0 0,-22 20 300 0 0,-4-13-492 0 0,17-82-1970 0 0,4-20-6734 0 0,-1 3-2888 0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13619 0 0,'0'0'2074'0'0,"0"0"-821"0"0,0 0-519 0 0,0 0 18 0 0,0 0 159 0 0,0 0 140 0 0,0 0 10 0 0,0 0-174 0 0,0 0-177 0 0,0 0-109 0 0,0 0-55 0 0,0 0-37 0 0,0 0-20 0 0,22 5-45 0 0,70 14-57 0 0,31-14 724 0 0,60-23-837 0 0,-136-1-1229 0 0,-40 10-997 0 0,-6 6-1809 0 0,-1 1-3313 0 0,0 2-4148 0 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12139 0 0,'0'0'3526'0'0,"0"0"-1433"0"0,0 0-792 0 0,0 0-220 0 0,0 0-64 0 0,0 0-49 0 0,0 0-60 0 0,0 0-107 0 0,0 0-112 0 0,0 0-120 0 0,0 0-129 0 0,0 0-72 0 0,9 10-52 0 0,27 26-32 0 0,17-25 307 0 0,-40-12-496 0 0,12-2-122 0 0,0 0 0 0 0,0-1-1 0 0,-1-2 1 0 0,0 0 0 0 0,23-10 27 0 0,-26 9-230 0 0,27-13-1050 0 0,-19 7-1405 0 0,0 3-5519 0 0,-15 9-3686 0 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8490 0 0,'0'0'4031'0'0,"0"0"-1925"0"0,0 0-714 0 0,0 0-19 0 0,0 0 55 0 0,0 0-10 0 0,0 0-141 0 0,0 0-259 0 0,0 0-235 0 0,0 0-159 0 0,0 0-100 0 0,0 0-43 0 0,0 0-25 0 0,5-4-27 0 0,15-10-47 0 0,-15 40 863 0 0,-16 106 91 0 0,-8 198-969 0 0,12-282-263 0 0,-1 8-2878 0 0,5-100-2276 0 0,3 26-1804 0 0,0 10-3955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24 4521 0 0,'0'0'3227'0'0,"0"0"-856"0"0,0 0-467 0 0,0 0-88 0 0,0 0-36 0 0,0 0-109 0 0,0 0-228 0 0,0 0-277 0 0,0 0-281 0 0,0 0-218 0 0,0 0-152 0 0,0-8 2544 0 0,24 359-449 0 0,-11-70-2116 0 0,-35-208-289 0 0,21-73-193 0 0,1 0 12 0 0,0 0-12 0 0,0 0 3 0 0,0 0 19 0 0,0 0-15 0 0,0 0 9 0 0,0 0 0 0 0,0 0-16 0 0,0 0-4 0 0,0 0 1 0 0,0 0 1 0 0,0 0-21 0 0,0 0 0 0 0,0 0 17 0 0,-10-31-1513 0 0,2 14-411 0 0,3 7-645 0 0,3 0-3627 0 0,2 5-3095 0 0</inkml:trace>
  <inkml:trace contextRef="#ctx0" brushRef="#br0" timeOffset="436.006">60 24 4601 0 0,'0'0'1806'0'0,"0"0"-291"0"0,0 0-11 0 0,0 0 150 0 0,0 0 73 0 0,0 0-74 0 0,0 0-206 0 0,0 0-238 0 0,0 0-224 0 0,0 0-154 0 0,0 0-137 0 0,0 0-106 0 0,0 0-59 0 0,-10-1-61 0 0,-30-1-24 0 0,30 1-21 0 0,10 1-8 0 0,0 0-36 0 0,30 7 1817 0 0,128-7 221 0 0,70-23-1315 0 0,-96 20-870 0 0,-108 8-181 0 0,-12-1-1576 0 0,2-2-3381 0 0,-7-2 5 0 0,-3 0-6764 0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12979 0 0,'0'0'1639'0'0,"0"0"-488"0"0,0 0-215 0 0,0 0 153 0 0,0 0 222 0 0,0 0 142 0 0,0 0-84 0 0,0 0-270 0 0,0 0-248 0 0,0 0-160 0 0,0 0-112 0 0,0 0-43 0 0,33 6-59 0 0,107 16-67 0 0,-8-17 399 0 0,41-8-1128 0 0,-144 10-1338 0 0,-12 0-6945 0 0,-13-3-3470 0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13611 0 0,'0'0'3590'0'0,"0"0"-1955"0"0,0 0-809 0 0,0 0-38 0 0,0 0 75 0 0,0 0 46 0 0,0 0-90 0 0,0 0-216 0 0,0 0-158 0 0,0 0-70 0 0,0 0 4 0 0,0 0 15 0 0,0 0-28 0 0,10-1-29 0 0,90-6 737 0 0,-99 7-1065 0 0,0-1 0 0 0,1 1 0 0 0,-1-1 0 0 0,0 1 0 0 0,1 0 0 0 0,-1 0 0 0 0,0 0 0 0 0,1-1 0 0 0,-1 1 0 0 0,0 1 0 0 0,1-1 0 0 0,-1 0 0 0 0,0 0 0 0 0,1 0 0 0 0,-1 1 0 0 0,0-1 0 0 0,1 0 0 0 0,-1 1 0 0 0,0 0 0 0 0,0-1 0 0 0,0 1 0 0 0,1 0 0 0 0,-1-1 0 0 0,0 1 0 0 0,0 0 0 0 0,0 0 0 0 0,0 0 0 0 0,0 0 0 0 0,0 0 0 0 0,0 0 0 0 0,-1 0 0 0 0,1 0 0 0 0,0 0 0 0 0,-1 1 0 0 0,1-1 0 0 0,0 0 0 0 0,-1 0 0 0 0,0 1 0 0 0,1-1 0 0 0,-1 0 0 0 0,0 1 0 0 0,1-1 0 0 0,-1 0 0 0 0,0 1 0 0 0,0-1 0 0 0,0 0 0 0 0,0 1 0 0 0,-1-1 0 0 0,1 0 0 0 0,0 1 0 0 0,-1 0-9 0 0,0 7 30 0 0,-1 0 1 0 0,0 0 0 0 0,-1 0 0 0 0,0-1 0 0 0,0 1 0 0 0,-1-1 0 0 0,0 1 0 0 0,-1-1 0 0 0,0 0 0 0 0,0-1-1 0 0,-1 1 1 0 0,1-1 0 0 0,-4 2-31 0 0,-31 50 113 0 0,40-58-108 0 0,-1-1 1 0 0,1 1-1 0 0,-1 0 0 0 0,0 0 0 0 0,1 0 0 0 0,0-1 0 0 0,-1 1 1 0 0,1 0-1 0 0,-1 0 0 0 0,1 0 0 0 0,0 0 0 0 0,0 0 1 0 0,0 0-1 0 0,-1 0 0 0 0,1 0 0 0 0,0 0 0 0 0,0 0 0 0 0,0 0 1 0 0,1 0-1 0 0,-1 0 0 0 0,0 0 0 0 0,0 0 0 0 0,0 0 0 0 0,1 0 1 0 0,-1 0-1 0 0,0 0 0 0 0,1 0 0 0 0,-1-1 0 0 0,1 1 0 0 0,-1 0 1 0 0,1 0-1 0 0,0 0 0 0 0,-1-1 0 0 0,1 1 0 0 0,0 0 0 0 0,-1-1 1 0 0,1 1-1 0 0,0 0 0 0 0,0-1 0 0 0,0 1 0 0 0,-1-1 0 0 0,1 1 1 0 0,0-1-1 0 0,0 0 0 0 0,0 1 0 0 0,0-1 0 0 0,0 0-5 0 0,52 4 564 0 0,-41-5-434 0 0,3-1-24 0 0,-1 0 1 0 0,1-2-1 0 0,-1 0 1 0 0,0 0-1 0 0,0-1 0 0 0,-1-1 1 0 0,1 0-1 0 0,10-8-106 0 0,-8 6 29 0 0,-3 0-853 0 0,14-6-6265 0 0,-25 14-5080 0 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4961 0 0,'0'0'2711'0'0,"0"0"-642"0"0,0 0-270 0 0,0 0-35 0 0,0 0-74 0 0,0 0-198 0 0,0 0-289 0 0,0 0-227 0 0,0 0-70 0 0,0 0-75 0 0,0 0-27 0 0,8 3-11 0 0,51 12 1370 0 0,66-11 1370 0 0,154 0-2306 0 0,-278-4-1233 0 0,-5-8-3755 0 0,-7 8-8094 0 0,9 0 203 0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12731 0 0,'0'0'2887'0'0,"0"0"-1027"0"0,0 0-602 0 0,0 0-70 0 0,0 0 33 0 0,0 0-43 0 0,0 0-179 0 0,0 0-220 0 0,0 0-120 0 0,0 0-62 0 0,0 0 24 0 0,0 0 9 0 0,0 0-52 0 0,13 8-41 0 0,44 27-59 0 0,4-24 255 0 0,202-10-453 0 0,-258-3-1230 0 0,-1 0-5031 0 0,-4 2-6308 0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374 219 0 0 0,'0'0'1434'0'0,"0"0"-35"0"0,0 0-44 0 0,0 0-28 0 0,0 0-5 0 0,0 0-24 0 0,0 0-54 0 0,0 0-49 0 0,0 0-66 0 0,0 0-69 0 0,0 0-48 0 0,0 0-28 0 0,0 0-17 0 0,10-8 4 0 0,32-23-18 0 0,-32 23-55 0 0,-10 8-95 0 0,0 0-123 0 0,-19 16 1078 0 0,2 0-1638 0 0,1 1 1 0 0,0 1-1 0 0,1 0 1 0 0,1 2 0 0 0,1-1-1 0 0,0 2 1 0 0,2-1-1 0 0,0 2 1 0 0,1-1 0 0 0,2 2-1 0 0,0-1 1 0 0,1 1-1 0 0,1 0 1 0 0,2 0-1 0 0,0 1 1 0 0,1-1 0 0 0,2 1-1 0 0,0 0 1 0 0,3 21-121 0 0,-2-39 60 0 0,1 0-1 0 0,1 0 1 0 0,-1-1 0 0 0,1 1 0 0 0,0 0-1 0 0,0-1 1 0 0,1 1 0 0 0,-1-1 0 0 0,1 0-1 0 0,0 0 1 0 0,1 0 0 0 0,-1-1 0 0 0,1 1-1 0 0,0-1 1 0 0,0 1 0 0 0,1-1 0 0 0,-1-1-1 0 0,1 1 1 0 0,0-1 0 0 0,0 1 0 0 0,0-1-1 0 0,0-1 1 0 0,0 1 0 0 0,1-1 0 0 0,-1 0-1 0 0,1 0 1 0 0,0 0 0 0 0,-1-1 0 0 0,1 0-1 0 0,0 0 1 0 0,0-1 0 0 0,0 1-60 0 0,13 0 231 0 0,-1-1 0 0 0,1 0 0 0 0,-1-1-1 0 0,0-1 1 0 0,0-1 0 0 0,0 0 0 0 0,0-2 0 0 0,0 0 0 0 0,13-6-231 0 0,-1-1 179 0 0,0-1 0 0 0,-2-2 0 0 0,0-1 0 0 0,0-1 0 0 0,-2-1 0 0 0,0-1 0 0 0,8-9-179 0 0,-23 17 37 0 0,0 0 0 0 0,-1 0-1 0 0,0-1 1 0 0,0 0-1 0 0,-1-1 1 0 0,-1 0 0 0 0,0 0-1 0 0,-1-1 1 0 0,-1 0-1 0 0,0 0 1 0 0,0-1 0 0 0,-2 1-1 0 0,0-1 1 0 0,0 0-1 0 0,-2 0 1 0 0,1-5-37 0 0,-2 7-26 0 0,-1-1-1 0 0,0 1 1 0 0,-1-1 0 0 0,-1 1-1 0 0,0 0 1 0 0,0 0 0 0 0,-2 0-1 0 0,1 0 1 0 0,-2 0 0 0 0,0 0-1 0 0,0 1 1 0 0,-1 0 0 0 0,0 0-1 0 0,-1 1 1 0 0,-1 0 0 0 0,0 0-1 0 0,0 1 1 0 0,-1 0 0 0 0,0 0-1 0 0,-10-8 27 0 0,6 8-166 0 0,1 0-1 0 0,-1 1 1 0 0,-1 0-1 0 0,0 1 1 0 0,0 0-1 0 0,0 1 1 0 0,-1 1 0 0 0,0 0-1 0 0,-1 1 1 0 0,1 0-1 0 0,-1 2 1 0 0,0 0-1 0 0,0 1 1 0 0,0 0-1 0 0,-13 1 167 0 0,7 1-737 0 0,1 1 0 0 0,-1 0 0 0 0,1 2-1 0 0,0 1 1 0 0,0 0 0 0 0,0 2 0 0 0,-5 2 737 0 0,-19 9-5307 0 0,13-5-6190 0 0</inkml:trace>
  <inkml:trace contextRef="#ctx0" brushRef="#br0" timeOffset="617.314">0 477 5057 0 0,'0'0'4669'0'0,"0"0"-1798"0"0,0 0-789 0 0,0 0-168 0 0,0 0-64 0 0,0 0-178 0 0,0 0-260 0 0,0 0-337 0 0,0 0-300 0 0,0 0-220 0 0,0 0-151 0 0,0 0-89 0 0,0 0-58 0 0,3-3-16 0 0,9-9 1 0 0,22 23 1996 0 0,126 22 363 0 0,94-31-849 0 0,144-20-1752 0 0,86-2 164 0 0,-474 20 845 0 0,-10 0-6124 0 0,0 0 1502 0 0,0 0 412 0 0,0 0-9343 0 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4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709 446 2441 0 0,'0'0'1410'0'0,"0"0"-509"0"0,0 0-148 0 0,0 0 110 0 0,0 0 276 0 0,0 0 244 0 0,0 0 129 0 0,0 0-50 0 0,0 0-222 0 0,0 0-252 0 0,0 0-221 0 0,0-3-139 0 0,0-9 315 0 0,1 10-592 0 0,-1-1-1 0 0,0 0 1 0 0,0 1-1 0 0,1-1 1 0 0,-2 0-1 0 0,1 1 1 0 0,0-1 0 0 0,0 1-1 0 0,-1-1 1 0 0,0 0-1 0 0,1 1 1 0 0,-1-1-1 0 0,0 1 1 0 0,0 0-1 0 0,-1-1 1 0 0,1 1 0 0 0,0 0-1 0 0,-1-1 1 0 0,1 1-1 0 0,-1 0 1 0 0,-1-1-351 0 0,-6-2 120 0 0,1 0 0 0 0,-1 0 0 0 0,0 1 0 0 0,-1 1 0 0 0,1-1 0 0 0,-1 1 0 0 0,1 1 0 0 0,-1 0 0 0 0,0 0 0 0 0,0 1 0 0 0,0 1 0 0 0,0-1 1 0 0,0 1-1 0 0,0 1 0 0 0,-6 1-120 0 0,-19-1 193 0 0,11 1-92 0 0,1 2 1 0 0,0 0 0 0 0,0 2 0 0 0,0 0 0 0 0,0 2-1 0 0,-8 4-101 0 0,17-7 52 0 0,10-3-41 0 0,-8 2 69 0 0,-1 0-1 0 0,1 1 1 0 0,1 0 0 0 0,-1 1 0 0 0,1 1-1 0 0,0-1 1 0 0,0 2 0 0 0,1-1-1 0 0,-1 2-79 0 0,10-7 6 0 0,-1 0-1 0 0,1 0 0 0 0,-1 0 1 0 0,1 0-1 0 0,0 1 0 0 0,0-1 1 0 0,0 0-1 0 0,0 1 0 0 0,0-1 1 0 0,1 0-1 0 0,-1 1 0 0 0,1-1 0 0 0,0 1 1 0 0,-1-1-1 0 0,1 1 0 0 0,0-1 1 0 0,0 1-1 0 0,1-1 0 0 0,-1 1 1 0 0,1-1-1 0 0,-1 1 0 0 0,1-1 0 0 0,0 0 1 0 0,-1 1-1 0 0,1-1 0 0 0,0 0 1 0 0,1 0-1 0 0,-1 1 0 0 0,0-1 1 0 0,2 2-6 0 0,52 58 115 0 0,-44-53-53 0 0,2-1 0 0 0,-1 0-1 0 0,1-1 1 0 0,0 0 0 0 0,1-1-1 0 0,-1-1 1 0 0,1 0 0 0 0,0-1 0 0 0,1-1-1 0 0,-1 0 1 0 0,1 0 0 0 0,-1-2-1 0 0,1 0 1 0 0,0 0 0 0 0,4-2-62 0 0,-19 1 80 0 0,0 0 14 0 0,0 0 10 0 0,0 0 7 0 0,0 0-1 0 0,0 0-12 0 0,-21 1 161 0 0,-8 4-240 0 0,0 2 0 0 0,0 1 1 0 0,0 1-1 0 0,1 1 0 0 0,-21 12-19 0 0,-126 88-12 0 0,160-97 12 0 0,-47 50 27 0 0,61-61-26 0 0,0-1 0 0 0,0 1 0 0 0,0 0 0 0 0,0 1 0 0 0,0-1 0 0 0,0 0 0 0 0,1 0 0 0 0,-1 0 0 0 0,1 0 0 0 0,0 0 1 0 0,-1 1-1 0 0,1-1 0 0 0,0 0 0 0 0,0 0 0 0 0,1 1 0 0 0,-1-1 0 0 0,0 0 0 0 0,1 0 0 0 0,-1 0 0 0 0,1 0 0 0 0,0 1 0 0 0,-1-1 0 0 0,1 0 0 0 0,0 0 1 0 0,0 0-1 0 0,1 0 0 0 0,-1-1 0 0 0,0 1 0 0 0,1 0 0 0 0,-1 0 0 0 0,1-1 0 0 0,-1 1 0 0 0,1-1 0 0 0,0 0 0 0 0,0 1 0 0 0,0 0-1 0 0,15 6 69 0 0,-1 0 0 0 0,1-1 0 0 0,0 0 0 0 0,1-2 0 0 0,-1 0 0 0 0,1-1 0 0 0,0 0 0 0 0,0-2 0 0 0,0 0 0 0 0,1-1 0 0 0,-1-1 0 0 0,0-1 0 0 0,1 0 0 0 0,11-3-69 0 0,93-7 364 0 0,-107 1-589 0 0,-25-11-3648 0 0,3 9-6459 0 0,4 8-1853 0 0</inkml:trace>
  <inkml:trace contextRef="#ctx0" brushRef="#br0" timeOffset="451.577">516 44 10330 0 0,'0'0'1112'0'0,"0"0"-70"0"0,0 0 126 0 0,0 0 275 0 0,0 0 263 0 0,0 0 24 0 0,0 0-261 0 0,0 0-374 0 0,0 0-323 0 0,0 0-241 0 0,0 0-139 0 0,0 0-52 0 0,0 0-9 0 0,2-7 28 0 0,8-22 2 0 0,-8 21-17 0 0,-38 414 3494 0 0,22-306-3665 0 0,-5-1-1 0 0,-4-1 1 0 0,-4-1-1 0 0,-8 12-172 0 0,-19 28 63 0 0,-5-2 1 0 0,-7-1-64 0 0,24-43-342 0 0,42-90 134 0 0,0-1-97 0 0,2 0-106 0 0,24-2-3544 0 0,-11-3-2846 0 0,-8 1-5420 0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16796 0 0,'0'0'1273'0'0,"0"0"-419"0"0,0 0-242 0 0,0 0 75 0 0,0 0 214 0 0,0 0 161 0 0,0 0-30 0 0,0 0-211 0 0,0 0-195 0 0,0 0-154 0 0,0 0-47 0 0,0 0 10 0 0,0 0-7 0 0,11 0-32 0 0,110 7 899 0 0,43-7-196 0 0,-101-3-1049 0 0,-25-5-1221 0 0,-30 2-7934 0 0,-8 5 710 0 0,0 1-2198 0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10986 0 0,'0'0'1865'0'0,"0"0"-672"0"0,0 0-254 0 0,0 0 135 0 0,0 0 265 0 0,0 0 122 0 0,0 0-118 0 0,0 0-212 0 0,0 0-231 0 0,0 0-183 0 0,0 0-149 0 0,0 0-104 0 0,26 6-73 0 0,84 18-94 0 0,-103-22-264 0 0,0-1 0 0 0,0 0 0 0 0,0 0 0 0 0,0-1 0 0 0,0 0 0 0 0,0 0 0 0 0,0 0 0 0 0,0-1 0 0 0,0 0 1 0 0,0-1-1 0 0,0 1 0 0 0,-1-1 0 0 0,4-2-33 0 0,18-4 2 0 0,7-2-230 0 0,8 0-1155 0 0,-16 7-8658 0 0,-23 3-1751 0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9218 0 0,'0'0'1670'0'0,"0"0"-294"0"0,0 0-148 0 0,0 0 96 0 0,0 0 106 0 0,0 0-50 0 0,0 0-262 0 0,0 0-347 0 0,0 0-314 0 0,0 0-154 0 0,0 0-20 0 0,0 0 54 0 0,0 0 94 0 0,4 11 53 0 0,50 160 1942 0 0,0 195-750 0 0,-4-108-1126 0 0,-41-206-456 0 0,-4-78 1779 0 0,-2-21-1780 0 0,2-1 0 0 0,2 1 1 0 0,2 0-1 0 0,3-4-93 0 0,11-55 87 0 0,72-231 13 0 0,-56 221-79 0 0,-16-1-870 0 0,-23 117 290 0 0,0 0-344 0 0,-1 7-2913 0 0,0-3-516 0 0,1-1-7274 0 0</inkml:trace>
  <inkml:trace contextRef="#ctx0" brushRef="#br0" timeOffset="1241.78">590 656 10258 0 0,'0'0'1654'0'0,"0"0"-142"0"0,0 0-26 0 0,0 0 70 0 0,0 0-10 0 0,0 0-158 0 0,0 0-313 0 0,0 0-292 0 0,0 0-216 0 0,0 0-161 0 0,0 0-84 0 0,0 0-31 0 0,0 0-5 0 0,0-7 1424 0 0,9 194 1803 0 0,-5-39-2137 0 0,-11-153-3555 0 0,0 2-1858 0 0,2-4-4821 0 0,5 3-3028 0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121 685 3641 0 0,'0'0'2411'0'0,"0"0"-1172"0"0,0 0-247 0 0,0 0 214 0 0,0 0 217 0 0,0 0-28 0 0,0 0-198 0 0,0 0-323 0 0,0 0-309 0 0,0 0-147 0 0,0 0-73 0 0,0 0-48 0 0,-9-11-2 0 0,-44-59 809 0 0,58 15 4154 0 0,3 30-4809 0 0,-1-1 0 0 0,-1 0 1 0 0,-1 0-1 0 0,-1 0 1 0 0,-1-1-1 0 0,-1 0 1 0 0,-2 1-1 0 0,-1-1 1 0 0,-1 1-1 0 0,-4-21-449 0 0,6 43 30 0 0,-17-232 2255 0 0,3 453-2266 0 0,14 409 281 0 0,-3-582-272 0 0,-1 0 1 0 0,-3-1 0 0 0,-1 1-1 0 0,-5 8-28 0 0,-11 63 43 0 0,33-157 115 0 0,2 1 0 0 0,1 0 0 0 0,3 0 0 0 0,8-15-158 0 0,-12 28-6 0 0,1 0 0 0 0,1 0-1 0 0,2 2 1 0 0,1-1 0 0 0,1 2-1 0 0,1 0 1 0 0,1 1 0 0 0,1 1-1 0 0,1 1 1 0 0,1 1 0 0 0,1 1-1 0 0,4-2 7 0 0,-19 16-7 0 0,-7 5 5 0 0,0 0 0 0 0,0 0 0 0 0,0 0 1 0 0,0 0-1 0 0,0 0 0 0 0,0 0 0 0 0,0 0 0 0 0,0 0 0 0 0,0 0 0 0 0,0 1 0 0 0,0-1 0 0 0,0 0 0 0 0,1 1 1 0 0,-1-1-1 0 0,0 1 0 0 0,0-1 0 0 0,1 1 0 0 0,-1-1 0 0 0,0 1 0 0 0,1 0 0 0 0,-1 0 0 0 0,1 0 0 0 0,-1 0 0 0 0,0 0 1 0 0,1 0-1 0 0,-1 0 0 0 0,0 0 0 0 0,1 1 0 0 0,-1-1 0 0 0,0 0 0 0 0,1 1 0 0 0,-1-1 0 0 0,0 1 0 0 0,0-1 0 0 0,1 1 1 0 0,-1 0-1 0 0,0 0 0 0 0,0-1 0 0 0,0 1 0 0 0,0 0 0 0 0,0 0 0 0 0,0 0 0 0 0,0 0 0 0 0,0 0 0 0 0,0 0 1 0 0,-1 1 0 0 0,5 14 11 0 0,0 0-1 0 0,-2 1 0 0 0,0 0 1 0 0,-1 0-1 0 0,-1-1 0 0 0,0 1 0 0 0,-1 0 1 0 0,-3 16-10 0 0,2-6 7 0 0,-17 208 42 0 0,15-113-1 0 0,3-121-49 0 0,0-1-22 0 0,-14-18-5811 0 0,11 10 176 0 0,1 0-6666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139 120 0 0 0,'0'0'720'0'0,"0"0"180"0"0,0 0 7 0 0,0 0 15 0 0,0 0 17 0 0,0 0 41 0 0,0 0 4 0 0,0-11-5 0 0,0-46 441 0 0,0 25 3099 0 0,-17 13 3247 0 0,16 19-7253 0 0,1 0-47 0 0,0 0-38 0 0,0 0-47 0 0,0 0-43 0 0,0 0-50 0 0,0 0-29 0 0,0 0-42 0 0,0 0-35 0 0,0 0-18 0 0,0 0-24 0 0,0 0-15 0 0,0 0-17 0 0,0 0-6 0 0,0 0-14 0 0,0 0-16 0 0,2 91 1119 0 0,-22 46-559 0 0,17-119-550 0 0,-86 341 528 0 0,78-252-531 0 0,11-106-57 0 0,0-1-3 0 0,0 0-2 0 0,35 7 543 0 0,210-41 399 0 0,-188 22-787 0 0,16 4 39 0 0,-73 8-219 0 0,0 0 0 0 0,0 0 24 0 0,0 0 5 0 0,0 0 11 0 0,0 0-12 0 0,0 0-2 0 0,0 0 7 0 0,0 0 7 0 0,0 0-16 0 0,0 0 3 0 0,0 0-7 0 0,0 0 2 0 0,0 0 4 0 0,0 0 4 0 0,0 0 0 0 0,0 0-12 0 0,0 0 0 0 0,0 0 3 0 0,0 0 0 0 0,0 0 14 0 0,0 0-7 0 0,0-10-1435 0 0,-1 3-1384 0 0,1 1-3644 0 0,0 2-5571 0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46 611 3977 0 0,'0'0'1508'0'0,"0"0"-220"0"0,0 0 87 0 0,0 0 350 0 0,0 0 329 0 0,0 0 77 0 0,0 0-192 0 0,0 0-372 0 0,0 0-336 0 0,0 0-243 0 0,0 0-139 0 0,-7 3-68 0 0,-24 10-13 0 0,23-10-4 0 0,8-3-28 0 0,9-97 3354 0 0,-5 75-3984 0 0,1 0 0 0 0,1 0 0 0 0,1 1 0 0 0,1 0 0 0 0,1 0 0 0 0,1 1 0 0 0,1 0 0 0 0,1 1 0 0 0,1-1-106 0 0,11-14 64 0 0,1 1 0 0 0,2 1 0 0 0,2 2 0 0 0,0 0 0 0 0,4 0-64 0 0,23-7 73 0 0,-56 37-99 0 0,0 0-9 0 0,12 23-38 0 0,14 143 150 0 0,-24-127-65 0 0,5 83 97 0 0,1-114-118 0 0,-8-8 8 0 0,9-12 25 0 0,139-127-40 0 0,126-96 20 0 0,-232 208 0 0 0,-42 27-14 0 0,0 0 8 0 0,-38 114 31 0 0,23-78-99 0 0,7-17-83 0 0,0 0 0 0 0,0 1 0 0 0,2 0 0 0 0,1 1 0 0 0,0-1-1 0 0,1 1 1 0 0,0 21 153 0 0,5-41-232 0 0,0-1 0 0 0,0 1 0 0 0,1 0-1 0 0,-1 0 1 0 0,0-1 0 0 0,0 1 0 0 0,1-1 0 0 0,-1 1-1 0 0,0-1 1 0 0,1 1 0 0 0,-1-1 0 0 0,0 0-1 0 0,1 0 1 0 0,-1 0 0 0 0,1 0 0 0 0,-1 0 0 0 0,1 0-1 0 0,-1 0 1 0 0,0 0 0 0 0,1 0 0 0 0,-1-1-1 0 0,0 1 1 0 0,1-1 0 0 0,-1 1 0 0 0,0-1 0 0 0,1 1-1 0 0,-1-1 1 0 0,0 0 0 0 0,0 1 0 0 0,0-1-1 0 0,2-1 233 0 0,16-11-4336 0 0,-8 5-846 0 0,2 0-5996 0 0</inkml:trace>
  <inkml:trace contextRef="#ctx0" brushRef="#br0" timeOffset="606.266">1351 0 3153 0 0,'0'0'4603'0'0,"0"0"-2729"0"0,0 0-702 0 0,0 0 251 0 0,0 0 258 0 0,0 0 86 0 0,0 0-123 0 0,0 0-314 0 0,0 0-274 0 0,0 0-183 0 0,-32 20-124 0 0,-99 61-99 0 0,68-30 439 0 0,53-36-945 0 0,0 0 1 0 0,1 0 0 0 0,1 1-1 0 0,0 1 1 0 0,1-1 0 0 0,1 1-1 0 0,0 0 1 0 0,2 0-1 0 0,0 1 1 0 0,0-1 0 0 0,2 1-1 0 0,0 0 1 0 0,1 0 0 0 0,1 0-1 0 0,2 12-144 0 0,-2-28 36 0 0,0 1 0 0 0,0-1-1 0 0,0 1 1 0 0,1-1 0 0 0,-1 1-1 0 0,1-1 1 0 0,0 0 0 0 0,0 1-1 0 0,-1-1 1 0 0,2 0 0 0 0,-1 0-1 0 0,0 0 1 0 0,0 1 0 0 0,1-1-1 0 0,-1 0 1 0 0,1-1 0 0 0,-1 1-1 0 0,1 0 1 0 0,0 0 0 0 0,0-1-1 0 0,0 1 1 0 0,0-1 0 0 0,0 1-1 0 0,0-1 1 0 0,0 0 0 0 0,0 0-1 0 0,1 0 1 0 0,-1 0 0 0 0,0 0-1 0 0,1-1 1 0 0,-1 1 0 0 0,0-1-1 0 0,1 1 1 0 0,-1-1 0 0 0,1 0-1 0 0,-1 0 1 0 0,1 0 0 0 0,-1 0-1 0 0,1-1 1 0 0,-1 1 0 0 0,0-1-1 0 0,1 1 1 0 0,-1-1 0 0 0,0 0-1 0 0,1 0 1 0 0,-1 0 0 0 0,1 0-36 0 0,20-16 206 0 0,1-2 0 0 0,-2 0 0 0 0,-1-1 0 0 0,0-1 0 0 0,-2-1 0 0 0,10-14-206 0 0,11-13 172 0 0,-1-3 1 0 0,-3-1-1 0 0,27-53-172 0 0,-46 212 178 0 0,65 339-103 0 0,-73-371-53 0 0,-3 1 0 0 0,-3-1 0 0 0,-4 24-22 0 0,0-86 4 0 0,0 1 0 0 0,0-1 0 0 0,-1 0 0 0 0,-1 0 0 0 0,0 0-1 0 0,-1 0 1 0 0,0 0 0 0 0,-1 0 0 0 0,0-1 0 0 0,-1 0 0 0 0,0 0 0 0 0,0-1-1 0 0,-2 1 1 0 0,1-2 0 0 0,-1 1 0 0 0,0-1 0 0 0,-1 0 0 0 0,0 0 0 0 0,-1-1 0 0 0,-3 2-4 0 0,10-9 1 0 0,1 1 0 0 0,-1-1 0 0 0,0 1 1 0 0,0-1-1 0 0,1 0 0 0 0,-1 0 0 0 0,0-1 1 0 0,0 1-1 0 0,0 0 0 0 0,0-1 1 0 0,0 0-1 0 0,-1 0 0 0 0,1 0 0 0 0,0 0 1 0 0,0 0-1 0 0,0 0 0 0 0,0-1 0 0 0,0 0 1 0 0,0 0-1 0 0,0 1 0 0 0,0-2 0 0 0,1 1 1 0 0,-1 0-1 0 0,0 0 0 0 0,0-1 1 0 0,1 0-1 0 0,-1 1 0 0 0,1-1 0 0 0,0 0 1 0 0,-1 0-1 0 0,1-1 0 0 0,0 1 0 0 0,0 0 1 0 0,0-1-1 0 0,1 1 0 0 0,-1-1 1 0 0,0 1-1 0 0,1-1 0 0 0,0 0 0 0 0,0 0 1 0 0,0 0-1 0 0,0 0-1 0 0,-4-16-20 0 0,1-1 0 0 0,1 0-1 0 0,1 0 1 0 0,1 0 0 0 0,1-1 0 0 0,0 1 0 0 0,2 0 0 0 0,0-1 20 0 0,4-13-52 0 0,1-1 1 0 0,2 1 0 0 0,1 0 0 0 0,1 1 0 0 0,2 0 0 0 0,6-8 51 0 0,76-140-1229 0 0,-60 124-1742 0 0,0 0-3742 0 0,-26 45-3081 0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2:14.83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875 247 0 0 0,'0'0'692'0'0,"0"0"195"0"0,0 0 0 0 0,0 0 1 0 0,0 0 50 0 0,0 0 55 0 0,0 0 23 0 0,0 0-15 0 0,7 0-32 0 0,20 3-50 0 0,-5 16 9621 0 0,-22-19-10147 0 0,0-3 5060 0 0,-3-1-5854 0 0,-5-4 518 0 0,1 0 0 0 0,-1 1 0 0 0,-1 0 0 0 0,1 0 1 0 0,-1 1-1 0 0,0 0 0 0 0,-1 0 0 0 0,0 1 0 0 0,1 1 0 0 0,-1 0 1 0 0,-1 0-1 0 0,1 1 0 0 0,-1 0 0 0 0,-5 0-117 0 0,-2-1 78 0 0,0 1 0 0 0,-1 1 0 0 0,1 0 1 0 0,0 1-1 0 0,-1 2 0 0 0,1 0 0 0 0,-1 0 0 0 0,1 2 0 0 0,0 0 0 0 0,0 2 0 0 0,0 0 0 0 0,1 0 1 0 0,0 2-1 0 0,-8 4-78 0 0,17-9 15 0 0,0 2 0 0 0,0-1 0 0 0,1 1 0 0 0,0 0 0 0 0,-1 1 1 0 0,1 0-1 0 0,1 0 0 0 0,-1 0 0 0 0,1 1 0 0 0,0 0 0 0 0,0 0 1 0 0,1 0-1 0 0,0 1 0 0 0,0 0 0 0 0,0 0 0 0 0,0 1-15 0 0,-11 77 74 0 0,18-82-63 0 0,-1 0 0 0 0,1-1 0 0 0,0 1 0 0 0,0 0-1 0 0,0-1 1 0 0,0 0 0 0 0,1 1 0 0 0,-1-1 0 0 0,1 0 0 0 0,-1 0 0 0 0,1 0 0 0 0,0-1 0 0 0,0 1 0 0 0,0-1 0 0 0,0 1 0 0 0,0-1 0 0 0,0 0 0 0 0,0 0 0 0 0,0 0 0 0 0,0-1 0 0 0,0 1 0 0 0,1-1 0 0 0,1 1-11 0 0,161 3 731 0 0,-165-4-713 0 0,-1 0 42 0 0,0 0-20 0 0,0 0-6 0 0,-13 12 240 0 0,-83 66-161 0 0,-73 74 96 0 0,160-143-202 0 0,1 1 1 0 0,0-1-1 0 0,1 2 1 0 0,0-1-1 0 0,1 1 0 0 0,0-1 1 0 0,0 2-1 0 0,1-1 1 0 0,1 1-1 0 0,0-1 1 0 0,1 1-1 0 0,0 1 1 0 0,0-1-1 0 0,1 0 1 0 0,1 0-1 0 0,0 1 0 0 0,1 3-7 0 0,2-10 28 0 0,0-1 1 0 0,1 0-1 0 0,-1 0 0 0 0,1 0 0 0 0,0-1 0 0 0,1 1 0 0 0,-1-1 0 0 0,1 0 0 0 0,-1 0 0 0 0,1 0 0 0 0,1 0 0 0 0,-1 0 0 0 0,0-1 0 0 0,1 0 0 0 0,0 0 0 0 0,0 0 0 0 0,0-1 0 0 0,0 1 1 0 0,0-1-1 0 0,0 0 0 0 0,0-1 0 0 0,1 1 0 0 0,-1-1 0 0 0,1 0 0 0 0,-1-1 0 0 0,1 1-28 0 0,13 2 101 0 0,1-1-1 0 0,-1 0 1 0 0,0-1 0 0 0,1-2 0 0 0,-1 0-1 0 0,0-1 1 0 0,0 0 0 0 0,0-2 0 0 0,19-5-101 0 0,48-24 251 0 0,-88 29-3119 0 0,-11 19-2978 0 0,9-9-546 0 0,2-1-5823 0 0</inkml:trace>
  <inkml:trace contextRef="#ctx0" brushRef="#br0" timeOffset="415.131">1286 604 9810 0 0,'0'0'6359'0'0,"0"0"-4020"0"0,0 0-1253 0 0,0 0 38 0 0,0 0 135 0 0,0 0 40 0 0,0 0-170 0 0,0 0-265 0 0,0 0-239 0 0,0 0-179 0 0,0 0-80 0 0,0 0-64 0 0,0 0-40 0 0,-3 1-39 0 0,-11 10-42 0 0,1 0 0 0 0,0 1 1 0 0,1 0-1 0 0,0 1 1 0 0,1 0-1 0 0,0 1 0 0 0,1 0 1 0 0,0 1-1 0 0,2 0 1 0 0,-1 0-1 0 0,2 1 0 0 0,-5 14-181 0 0,-58 95 327 0 0,0-41-710 0 0,48-82-6742 0 0,12-26-6496 0 0,10 17 4754 0 0</inkml:trace>
  <inkml:trace contextRef="#ctx0" brushRef="#br0" timeOffset="732.286">904 648 1896 0 0,'0'0'4993'0'0,"0"0"-1825"0"0,0 0-625 0 0,0 0-248 0 0,0 0-261 0 0,0 0-266 0 0,0 0-275 0 0,0 0-213 0 0,0 0-215 0 0,0 0-176 0 0,0 0-144 0 0,0 0-149 0 0,0 0-105 0 0,-9-7-87 0 0,-29-23-90 0 0,28 23-52 0 0,19 22 589 0 0,9 0-492 0 0,1-1 0 0 0,0 0 0 0 0,1-2 0 0 0,1 0 0 0 0,0-1-1 0 0,18 6-358 0 0,62 35 464 0 0,-89-44-456 0 0,-3-4-13 0 0,0 1 0 0 0,-1 1 0 0 0,0-1 0 0 0,0 1 0 0 0,-1 1 0 0 0,1-1 0 0 0,-1 1 0 0 0,-1 1 0 0 0,1-1 0 0 0,4 9 5 0 0,-8-4-798 0 0,-1-7-4225 0 0,10-4-7230 0 0,-7-1 1193 0 0</inkml:trace>
  <inkml:trace contextRef="#ctx0" brushRef="#br0" timeOffset="1213.572">1729 667 16043 0 0,'0'0'1698'0'0,"0"0"-379"0"0,0 0-84 0 0,0 0 43 0 0,0 0-17 0 0,0 0-149 0 0,0 0-225 0 0,0 0-185 0 0,0 0-169 0 0,0 0-110 0 0,0 0-68 0 0,0 0-53 0 0,0 0-48 0 0,-10-6-30 0 0,-35-16-27 0 0,43 21-179 0 0,0 0-1 0 0,0 0 1 0 0,-1 1-1 0 0,1-1 1 0 0,0 1-1 0 0,-1-1 1 0 0,1 1-1 0 0,-1 0 1 0 0,1 0-1 0 0,0 0 1 0 0,-1 0-1 0 0,1 0 1 0 0,0 1-1 0 0,-1-1 1 0 0,1 1-1 0 0,0 0 1 0 0,-1-1-1 0 0,1 1 1 0 0,0 0-1 0 0,0 0 1 0 0,-2 2-18 0 0,-9 2 92 0 0,1-1-65 0 0,0 0-1 0 0,0 1 0 0 0,1 1 0 0 0,0 0 1 0 0,0 0-1 0 0,0 1 0 0 0,0 0 0 0 0,1 1 0 0 0,1 0 1 0 0,-1 1-1 0 0,1 0 0 0 0,1 1 0 0 0,0-1 1 0 0,0 2-1 0 0,1-1 0 0 0,0 1 0 0 0,1 0 0 0 0,0 0 1 0 0,0 1-1 0 0,2 0 0 0 0,-2 3-26 0 0,-1 55 74 0 0,9-68-70 0 0,-1 1 1 0 0,1-1-1 0 0,0 1 1 0 0,0-1 0 0 0,0 0-1 0 0,0 0 1 0 0,0 0 0 0 0,0 0-1 0 0,1 0 1 0 0,-1-1-1 0 0,1 1 1 0 0,-1-1 0 0 0,1 0-1 0 0,0 1 1 0 0,-1-1 0 0 0,1 0-1 0 0,0 0 1 0 0,0-1 0 0 0,0 1-1 0 0,-1-1 1 0 0,1 1-1 0 0,0-1 1 0 0,0 0 0 0 0,0 0-1 0 0,0 0 1 0 0,0-1 0 0 0,0 1-1 0 0,0-1 1 0 0,0 1 0 0 0,2-2-5 0 0,6 2 23 0 0,1-2 26 0 0,-1-1-1 0 0,1 0 0 0 0,-1 0 0 0 0,0-2 1 0 0,0 1-1 0 0,0-1 0 0 0,0-1 1 0 0,-1 0-1 0 0,7-5-48 0 0,-16 11 3 0 0,23-17 30 0 0,-1-1 0 0 0,0-1 0 0 0,-2-1 0 0 0,0-1 1 0 0,-1-1-1 0 0,-2 0 0 0 0,0-2 0 0 0,1-3-33 0 0,14-18 169 0 0,-32 45-147 0 0,-1 0-10 0 0,0 0-2 0 0,0 0-24 0 0,-3 30-182 0 0,2-26 99 0 0,0 0 0 0 0,0 0 0 0 0,1 0 0 0 0,-1 0 1 0 0,1 0-1 0 0,0 0 0 0 0,1 0 0 0 0,-1 0 0 0 0,1 0 0 0 0,-1 0 0 0 0,1 0 1 0 0,0 0-1 0 0,1 0 0 0 0,-1 0 0 0 0,1-1 0 0 0,-1 1 0 0 0,1 0 1 0 0,0-1-1 0 0,1 0 0 0 0,-1 1 0 0 0,0-1 0 0 0,1 0 0 0 0,0 0 1 0 0,0 0-1 0 0,0 0 0 0 0,0-1 0 0 0,0 1 0 0 0,1-1 0 0 0,-1 0 1 0 0,1 0-1 0 0,0 0 97 0 0,41 28-4085 0 0,-30-19 93 0 0,-1-1-3849 0 0,-6-5-3015 0 0</inkml:trace>
  <inkml:trace contextRef="#ctx0" brushRef="#br0" timeOffset="1746.551">2013 994 13035 0 0,'0'0'1952'0'0,"0"0"-363"0"0,0 0-6 0 0,0 0 53 0 0,0 0-68 0 0,0 0-231 0 0,0 0-316 0 0,0 0-261 0 0,0 0-174 0 0,0 0-112 0 0,0 0-60 0 0,0 0-57 0 0,0 0-33 0 0,9-8-18 0 0,61-68 422 0 0,57-97 387 0 0,-107 154-951 0 0,-13 57-171 0 0,-6-18 131 0 0,-1-17-120 0 0,-1 0-1 0 0,0 0 1 0 0,1 0 0 0 0,0 0 0 0 0,-1 0 0 0 0,1 1 0 0 0,1-1-1 0 0,-1 0 1 0 0,0 0 0 0 0,1 0 0 0 0,-1 0 0 0 0,1 0 0 0 0,0 0-1 0 0,0 0 1 0 0,0 0 0 0 0,0-1 0 0 0,1 1 0 0 0,-1 0-1 0 0,1-1 1 0 0,0 1 0 0 0,0-1 0 0 0,0 1 0 0 0,0-1 0 0 0,0 0-1 0 0,0 0 1 0 0,0 0 0 0 0,1 0 0 0 0,-1 0 0 0 0,1 0 0 0 0,0-1-1 0 0,-1 1 1 0 0,1-1 0 0 0,0 0 0 0 0,0 1 0 0 0,0-2 0 0 0,0 1-4 0 0,6-2 30 0 0,-1 0 1 0 0,1-1 0 0 0,-1-1 0 0 0,0 1 0 0 0,0-2 0 0 0,0 1 0 0 0,0-1-1 0 0,0 0 1 0 0,-1 0 0 0 0,0-1 0 0 0,0 0 0 0 0,0 0 0 0 0,0-1 0 0 0,-1 0-1 0 0,1-1-30 0 0,29-22 78 0 0,82-52 134 0 0,-107 122 41 0 0,-11-36-273 0 0,-1 3-36 0 0,1 1 0 0 0,-1 0 0 0 0,1-1 0 0 0,1 1 0 0 0,0 0 0 0 0,0-1 0 0 0,1 1 0 0 0,0-1 0 0 0,0 0 0 0 0,1 1 0 0 0,0-1 0 0 0,0 0 0 0 0,1-1 0 0 0,0 1 0 0 0,1 0 0 0 0,3 4 56 0 0,16 3-3401 0 0,-4-12-6922 0 0,-16-3-1477 0 0</inkml:trace>
  <inkml:trace contextRef="#ctx0" brushRef="#br0" timeOffset="2235.29">2906 770 15635 0 0,'0'0'2621'0'0,"0"0"-1178"0"0,0 0-458 0 0,0 0-56 0 0,0 0 53 0 0,0 0-13 0 0,0 0-136 0 0,0 0-174 0 0,0 0-130 0 0,0 0-79 0 0,0 0-62 0 0,0 0-56 0 0,0 0-100 0 0,4 29-95 0 0,15 93-33 0 0,-4 24 202 0 0,-13-28-271 0 0,-3-116-19 0 0,1 0 0 0 0,0 0 0 0 0,-1 0 0 0 0,1 0 1 0 0,-1 0-1 0 0,0 0 0 0 0,1 0 0 0 0,-1-1 0 0 0,0 1 1 0 0,0 0-1 0 0,0 0 0 0 0,-1-1 0 0 0,1 1 0 0 0,0-1 1 0 0,-1 1-1 0 0,1-1 0 0 0,-1 0 0 0 0,1 1 1 0 0,-1-1-1 0 0,1 0 0 0 0,-1 0 0 0 0,0 0 0 0 0,0 0 1 0 0,0 0-1 0 0,1-1 0 0 0,-1 1 0 0 0,0 0 0 0 0,0-1 1 0 0,0 0-1 0 0,0 1 0 0 0,0-1 0 0 0,0 0 0 0 0,0 0 1 0 0,0 0-1 0 0,0 0 0 0 0,0 0 0 0 0,0-1 0 0 0,0 1 1 0 0,0 0-17 0 0,-15-38 397 0 0,15 23-362 0 0,1-1 1 0 0,0 0-1 0 0,1 0 0 0 0,1 1 0 0 0,1-1 0 0 0,0 0 1 0 0,1 1-1 0 0,0 0 0 0 0,2-1 0 0 0,-1 1 0 0 0,2 1 1 0 0,0-1-1 0 0,1 1 0 0 0,5-8-35 0 0,131-178-89 0 0,-135 191 85 0 0,-1 0-1 0 0,1 1 0 0 0,1 0 1 0 0,-1 0-1 0 0,1 1 0 0 0,0 0 1 0 0,1 1-1 0 0,0 0 0 0 0,0 0 1 0 0,0 1-1 0 0,1 0 0 0 0,0 1 1 0 0,0 0-1 0 0,0 1 0 0 0,0 0 1 0 0,0 1-1 0 0,1 0 0 0 0,-1 1 1 0 0,1 0-1 0 0,0 1 5 0 0,-9 1 18 0 0,1 1-1 0 0,-1-1 1 0 0,1 1-1 0 0,-1 0 1 0 0,1-1 0 0 0,-1 2-1 0 0,0-1 1 0 0,0 0 0 0 0,0 1-1 0 0,0-1 1 0 0,0 1 0 0 0,0 0-1 0 0,-1 0 1 0 0,0 0 0 0 0,1 0-1 0 0,-1 0 1 0 0,0 1 0 0 0,-1-1-1 0 0,1 1 1 0 0,0-1 0 0 0,-1 1-1 0 0,0 0 1 0 0,0-1 0 0 0,0 1-1 0 0,0 0 1 0 0,-1 0 0 0 0,0 0-1 0 0,1 0 1 0 0,-1-1 0 0 0,0 1-1 0 0,-1 0 1 0 0,1 0 0 0 0,-1 0-1 0 0,0 0 1 0 0,0-1 0 0 0,0 1-1 0 0,0 0 1 0 0,-1-1 0 0 0,1 1-1 0 0,-1-1 1 0 0,-1 2-18 0 0,-5 5 38 0 0,-2-1 0 0 0,1 1 0 0 0,-1-2 0 0 0,0 1-1 0 0,-1-1 1 0 0,0-1 0 0 0,0 0 0 0 0,-1 0 0 0 0,0-1 0 0 0,0-1 0 0 0,0 0 0 0 0,0-1 0 0 0,-1 0-1 0 0,0-1 1 0 0,0 0 0 0 0,0-1 0 0 0,-9 1-38 0 0,-30-3-1340 0 0,44-20-2918 0 0,12 4-4074 0 0,0 12-3406 0 0</inkml:trace>
  <inkml:trace contextRef="#ctx0" brushRef="#br0" timeOffset="2561.098">3574 188 20972 0 0,'0'0'1419'0'0,"0"0"-282"0"0,0 0-94 0 0,0 0-19 0 0,0 0-45 0 0,0 0-167 0 0,0 0-211 0 0,0 0-189 0 0,0 0-97 0 0,0 0-40 0 0,0 0-36 0 0,0 0 1 0 0,0 0-43 0 0,-3 18-33 0 0,-22 125 193 0 0,4 59-19 0 0,16 90-910 0 0,5-292 385 0 0,0 0-58 0 0,0 0-75 0 0,0 0-63 0 0,0 0-105 0 0,0 0-87 0 0,9-25-3298 0 0,-3 10-586 0 0,-4 4-5550 0 0,0 3 596 0 0</inkml:trace>
  <inkml:trace contextRef="#ctx0" brushRef="#br0" timeOffset="2915.117">3600 814 8090 0 0,'0'0'2255'0'0,"0"0"-225"0"0,0 0 94 0 0,0 0 85 0 0,0 0-100 0 0,0 0-284 0 0,0 0-373 0 0,0 0-312 0 0,0 0-183 0 0,32 10-144 0 0,102 29-136 0 0,-58-30 393 0 0,-64-12-961 0 0,0-1 1 0 0,-1 0-1 0 0,1 0 1 0 0,0-1-1 0 0,-1-1 1 0 0,0 0-1 0 0,-1 0 0 0 0,1-1 1 0 0,-1 0-1 0 0,-1-1 1 0 0,1 0-1 0 0,-1-1 1 0 0,0 0-1 0 0,-1 0 0 0 0,0-1 1 0 0,-1 0-1 0 0,0 0 1 0 0,-1-1-1 0 0,0 1 0 0 0,0-2 1 0 0,3-9-110 0 0,-8 18 0 0 0,0 1 0 0 0,0-1 0 0 0,0 1 0 0 0,0-1 0 0 0,-1 0 0 0 0,1 0 1 0 0,-1 1-1 0 0,0-1 0 0 0,0 0 0 0 0,0 0 0 0 0,0 1 0 0 0,0-1 0 0 0,0 0 0 0 0,-1 0 0 0 0,0 1 1 0 0,1-1-1 0 0,-1 0 0 0 0,0 1 0 0 0,0-1 0 0 0,0 1 0 0 0,-1-1 0 0 0,1 1 0 0 0,-1-1 0 0 0,1 1 0 0 0,-1 0 1 0 0,0 0-1 0 0,0 0 0 0 0,0 0 0 0 0,0 0 0 0 0,0 0 0 0 0,0 0 0 0 0,0 1 0 0 0,-1-1 0 0 0,1 1 0 0 0,-1 0 1 0 0,1 0-1 0 0,-4-2-7 0 0,0 1 1 0 0,0 1 0 0 0,0-1-1 0 0,0 1 1 0 0,0 0 0 0 0,0 0-1 0 0,0 1 1 0 0,0 0 0 0 0,-1 0-1 0 0,1 0 1 0 0,0 1 0 0 0,0 0-1 0 0,0 0 1 0 0,0 1 0 0 0,0-1 0 0 0,0 2 6 0 0,-3 0-2 0 0,-1 1 0 0 0,2 0 1 0 0,-1 0-1 0 0,0 1 1 0 0,1 0-1 0 0,0 1 1 0 0,0 0-1 0 0,1 0 1 0 0,-1 1-1 0 0,1 0 0 0 0,1 0 1 0 0,-1 0-1 0 0,1 1 1 0 0,1 0-1 0 0,-1 0 1 0 0,1 1-1 0 0,1-1 0 0 0,0 1 1 0 0,0 0-1 0 0,1 0 1 0 0,0 1-1 0 0,0-1 1 0 0,1 1-1 0 0,0-1 1 0 0,1 1-1 0 0,0 0 0 0 0,0 0 1 0 0,1-1-1 0 0,1 1 1 0 0,1 9 1 0 0,0-14-6 0 0,0 0 1 0 0,1-1 0 0 0,-1 1-1 0 0,1-1 1 0 0,1 0-1 0 0,-1 0 1 0 0,1 0 0 0 0,-1 0-1 0 0,1 0 1 0 0,0-1 0 0 0,0 1-1 0 0,1-1 1 0 0,-1 0-1 0 0,1-1 1 0 0,-1 1 0 0 0,1-1-1 0 0,0 0 1 0 0,0 0-1 0 0,0 0 1 0 0,0-1 0 0 0,5 1 5 0 0,112 11-1777 0 0,-81-13 436 0 0,12 0-1550 0 0,-18 0-3311 0 0,-18 0-5482 0 0</inkml:trace>
  <inkml:trace contextRef="#ctx0" brushRef="#br0" timeOffset="3884.609">1 1499 8042 0 0,'0'0'1957'0'0,"0"0"-31"0"0,0 0 41 0 0,0 0 27 0 0,0 0-127 0 0,0 0-281 0 0,0 0-337 0 0,0 0-319 0 0,0 0-222 0 0,0 0-84 0 0,0 0-16 0 0,0 0 24 0 0,0 0 18 0 0,23-6-30 0 0,76-17-12 0 0,122-4 1245 0 0,488-20-22 0 0,326-24-1485 0 0,-244 30-175 0 0,-189-8 179 0 0,-301 18-33 0 0,67 6-93 0 0,-192 17 241 0 0,-130 8-2684 0 0,-80-6-3992 0 0,29 5 3728 0 0,1 1-9535 0 0</inkml:trace>
  <inkml:trace contextRef="#ctx0" brushRef="#br0" timeOffset="4353.898">4665 482 19660 0 0,'0'0'1538'0'0,"0"0"-433"0"0,0 0-179 0 0,0 0 14 0 0,0 0 16 0 0,0 0-51 0 0,0 0-136 0 0,0 0-178 0 0,0 0-178 0 0,0 0-118 0 0,0 0-75 0 0,0 0-47 0 0,-6 0-19 0 0,-19 1-18 0 0,26-1-125 0 0,-1 0 0 0 0,0 0-1 0 0,0 0 1 0 0,1 1 0 0 0,-1-1 0 0 0,0 0 0 0 0,0 0 0 0 0,0 0 0 0 0,1 0 0 0 0,-1 1 0 0 0,0-1-1 0 0,0 0 1 0 0,0 0 0 0 0,0 0 0 0 0,1 1 0 0 0,-1-1 0 0 0,0 0 0 0 0,0 0 0 0 0,0 0-1 0 0,0 1 1 0 0,0-1 0 0 0,0 0 0 0 0,0 0 0 0 0,0 1 0 0 0,0-1 0 0 0,0 0 0 0 0,0 0 0 0 0,0 1-1 0 0,0-1 1 0 0,0 0 0 0 0,0 0 0 0 0,0 1 0 0 0,0-1 0 0 0,0 0 0 0 0,0 0 0 0 0,0 1-1 0 0,0-1 1 0 0,0 0 0 0 0,0 0 0 0 0,0 1 0 0 0,-1-1 0 0 0,1 0 0 0 0,0 0 0 0 0,0 0 0 0 0,0 1-1 0 0,0-1 1 0 0,-1 0 0 0 0,1 0 0 0 0,0 0 0 0 0,0 1-11 0 0,49-23 859 0 0,-114 63 357 0 0,88-26-2980 0 0,-23-3-1071 0 0,0-4-3894 0 0,0-4-5981 0 0</inkml:trace>
  <inkml:trace contextRef="#ctx0" brushRef="#br0" timeOffset="4802.992">4722 854 19572 0 0,'0'0'1395'0'0,"0"0"-297"0"0,0 0-30 0 0,0 0 11 0 0,0 0-34 0 0,0 0-154 0 0,0 0-233 0 0,0 0-213 0 0,0 0-91 0 0,0 0-65 0 0,0 0-65 0 0,0 0 4 0 0,0 0-45 0 0,-2 3-34 0 0,-32 46 1119 0 0,60-64-658 0 0,-21 7 287 0 0,-3 12-3300 0 0,1-6-2387 0 0,-2 1 1740 0 0,0 1-9742 0 0</inkml:trace>
  <inkml:trace contextRef="#ctx0" brushRef="#br0" timeOffset="23952.86">6061 593 0 0 0,'0'0'380'0'0,"0"0"54"0"0,0 0 32 0 0,0 0 5 0 0,0 0-3 0 0,0 0-1 0 0,0 0-46 0 0,0 0-35 0 0,0 0-34 0 0,0 0-57 0 0,0 0-42 0 0,0 0-38 0 0,0 0-19 0 0,0 0-19 0 0,0 0 8 0 0,0 0-9 0 0,0 0-10 0 0,0 0-1 0 0,0 0-31 0 0,0 0-25 0 0,0 0-26 0 0,0 0-19 0 0,0 0-14 0 0,0 0-3 0 0,0 0-6 0 0,0 0 6 0 0,0 0 33 0 0,0 0 43 0 0,0 0 51 0 0,0 0 56 0 0,0 0 65 0 0,0 0 33 0 0,0 0 22 0 0,0 0 16 0 0,0 0 4 0 0,0 0 13 0 0,0 0 17 0 0,0 0 36 0 0,3 1 4762 0 0,10 2 719 0 0,10 63-5458 0 0,15 71 483 0 0,-5-2-111 0 0,-1-32-237 0 0,-16-52-438 0 0,17 54 255 0 0,4-18-137 0 0,2 2-19 0 0,47 110 121 0 0,-52-126-228 0 0,-3 0 52 0 0,2 17 0 0 0,14 20-33 0 0,-13-41-83 0 0,-16-38-20 0 0,14 53 65 0 0,17 48 9 0 0,-32-50-64 0 0,31 47 9 0 0,40 55 10 0 0,1 4-3 0 0,-37-104-62 0 0,-11-18-20 0 0,11 16 22 0 0,83 118 8 0 0,0-33 130 0 0,-25-27-102 0 0,4-30 8 0 0,-5-28-2 0 0,-48-32 24 0 0,74 73-43 0 0,-27-43-38 0 0,-4-14 33 0 0,172 85 27 0 0,-98-47-50 0 0,27-2-22 0 0,-164-86-1 0 0,0-2 1 0 0,1-2 0 0 0,0-1-1 0 0,0-3 1 0 0,23 1-3 0 0,55 7 35 0 0,11 5-21 0 0,128 20-6 0 0,128-6 68 0 0,-332-32-92 0 0,255 36 83 0 0,-159-19-83 0 0,144 0 16 0 0,-209-16 21 0 0,438-3 90 0 0,-18 9-102 0 0,7-9 27 0 0,-222-9 7 0 0,9-6-138 0 0,-224 25 130 0 0,214-8-50 0 0,326 20 17 0 0,-362-46 26 0 0,-6 5-30 0 0,641 18 5 0 0,-686-7-39 0 0,132-1 88 0 0,121 8-57 0 0,-215 11 42 0 0,283-25-12 0 0,-187-5-19 0 0,285-28-21 0 0,-326 35 31 0 0,-239 9 9 0 0,-56 3-15 0 0,-1 0 8 0 0,0 0-11 0 0,0 0-12 0 0,0 0 19 0 0,0 0-3 0 0,0 0-2 0 0,0 0 5 0 0,0 0-4 0 0,0 0 8 0 0,0 0 4 0 0,0 0-20 0 0,0 0 6 0 0,0 0 4 0 0,0 0-28 0 0,0 0 14 0 0,0 0 1 0 0,0 0 9 0 0,0 0-9 0 0,0 0 7 0 0,0 0 14 0 0,0 0 14 0 0,0 0-30 0 0,0 0 1 0 0,0 0-6 0 0,0 0-27 0 0,0 0 26 0 0,0 0-10 0 0,0 0 12 0 0,0 0 6 0 0,0 0 31 0 0,0 0-20 0 0,0 0-6 0 0,0 0-11 0 0,0 0 4 0 0,0 0-24 0 0,0 0 8 0 0,0 0 4 0 0,0 0 3 0 0,0 0 7 0 0,0 0-7 0 0,0 0 0 0 0,0 0 5 0 0,0 0-8 0 0,0 0 28 0 0,0 0-23 0 0,0 0 7 0 0,0 0-9 0 0,0 0-45 0 0,0 0 17 0 0,0 0-34 0 0,0 0-63 0 0,0 0-77 0 0,0 0-84 0 0,0 0-120 0 0,0 0-117 0 0,0 0-173 0 0,0 0-318 0 0,0 0-531 0 0,3-1-7512 0 0,-1-2-2553 0 0</inkml:trace>
  <inkml:trace contextRef="#ctx0" brushRef="#br0" timeOffset="28304.837">18295 4551 0 0 0,'0'0'563'0'0,"0"0"122"0"0,0 0-29 0 0,0 0-10 0 0,0 0 14 0 0,0 0-36 0 0,0 0-92 0 0,0 0-146 0 0,-10 2 701 0 0,8-1 2524 0 0,1 0 3396 0 0,4 0-6733 0 0,0 1 0 0 0,0 0 1 0 0,0 0-1 0 0,0-1 0 0 0,0 0 1 0 0,0 0-1 0 0,1 0 0 0 0,-1 0 0 0 0,0 0 1 0 0,0 0-1 0 0,1-1 0 0 0,-1 0 1 0 0,0 0-1 0 0,1 0 0 0 0,-1 0 0 0 0,0 0 1 0 0,1 0-1 0 0,-1-1 0 0 0,0 0 1 0 0,1 0-275 0 0,9 1 396 0 0,61 3 478 0 0,-8 8-169 0 0,40-7 310 0 0,-4 7-360 0 0,-15-4-272 0 0,488-10 1573 0 0,-329-8-1082 0 0,-119 11-563 0 0,-15-19 41 0 0,3 12-248 0 0,-22-4-48 0 0,217 7-103 0 0,-327-14-4483 0 0,11 10-3904 0 0,1 1-3738 0 0</inkml:trace>
  <inkml:trace contextRef="#ctx0" brushRef="#br0" timeOffset="29563.518">20236 3189 2841 0 0,'0'0'2874'0'0,"0"0"-786"0"0,0 0-277 0 0,0 0-15 0 0,0 0-33 0 0,0 0-55 0 0,0 0-156 0 0,0 0-233 0 0,0 0-220 0 0,0 0-195 0 0,0 0-149 0 0,0 0-92 0 0,0 0-54 0 0,7-5 2392 0 0,-7 6-2788 0 0,0-1-21 0 0,20 23 1343 0 0,-10 5-1299 0 0,-2 1 1 0 0,0 0-1 0 0,-3 0 0 0 0,0 0 1 0 0,-1 1-1 0 0,-2 0 0 0 0,-2 0 1 0 0,0 0-1 0 0,-2 0 0 0 0,-5 24-236 0 0,-27 226 270 0 0,10 41-212 0 0,51-169-8 0 0,-29 111 38 0 0,13-185 6 0 0,-9-65-20 0 0,-1-5-513 0 0,2-19-1672 0 0,-2-1 648 0 0,0-4-4787 0 0,1 9-4325 0 0</inkml:trace>
  <inkml:trace contextRef="#ctx0" brushRef="#br0" timeOffset="30122.388">20315 3369 0 0 0,'0'0'235'0'0,"0"0"193"0"0,0 0-13 0 0,0 0-150 0 0,0 0-180 0 0,0 0-119 0 0,0 0-38 0 0,0 0 49 0 0,0 0 111 0 0,-4-17 139 0 0,-18-110 1322 0 0,19 110-1024 0 0,-12-27 3889 0 0,-12 32 3413 0 0,12 20-957 0 0,32 9-3462 0 0,-7-8-3477 0 0,134 81 2631 0 0,-60-45-1957 0 0,-57-29-481 0 0,-1 2 1 0 0,0 0-1 0 0,-1 2 1 0 0,-1 1-1 0 0,-1 0 1 0 0,1 5-125 0 0,-6-7 41 0 0,-2 1 0 0 0,0 1 0 0 0,-2 1 0 0 0,0 0 0 0 0,-1 0 0 0 0,9 24-41 0 0,-21-43 454 0 0,4 13-2308 0 0,-14-19-3016 0 0,-1 0 1365 0 0,3 2-1832 0 0,1 1-6368 0 0</inkml:trace>
  <inkml:trace contextRef="#ctx0" brushRef="#br0" timeOffset="30406.858">20221 3641 13275 0 0,'0'0'3167'0'0,"0"0"-1273"0"0,0 0-632 0 0,0 0-72 0 0,0 0 23 0 0,0 0-58 0 0,0 0-99 0 0,0 0-113 0 0,0 0-142 0 0,0 0-111 0 0,0 0-104 0 0,0 0-115 0 0,0 0-87 0 0,28 26-54 0 0,90 80-68 0 0,-37-54 139 0 0,-12-25-104 0 0,-51-22-286 0 0,1 2 0 0 0,-1 0 0 0 0,-1 1 0 0 0,0 1 0 0 0,0 1 0 0 0,0 0 0 0 0,2 4-11 0 0,1 17-2069 0 0,-18-23-3218 0 0,-2 1-4628 0 0,0-6-1444 0 0</inkml:trace>
  <inkml:trace contextRef="#ctx0" brushRef="#br0" timeOffset="30673.923">20249 4161 18252 0 0,'0'0'1183'0'0,"0"0"-376"0"0,0 0-9 0 0,0 0 185 0 0,0 0 142 0 0,0 0-2 0 0,0 0-127 0 0,0 0-184 0 0,0 0-145 0 0,0 0-115 0 0,0 0-73 0 0,0 0-45 0 0,33 17-58 0 0,107 55-61 0 0,-58-44 163 0 0,132 16 216 0 0,-213-44-747 0 0,1 0-1 0 0,-1 0 0 0 0,0 0 1 0 0,1 0-1 0 0,-1 0 0 0 0,1 1 0 0 0,-1-1 1 0 0,0 0-1 0 0,1 1 0 0 0,-1-1 0 0 0,0 1 1 0 0,1 0-1 0 0,-1-1 0 0 0,0 1 1 0 0,0 0-1 0 0,0 0 0 0 0,1 0 0 0 0,-1 0 1 0 0,0 0-1 0 0,0 0 0 0 0,0 0 0 0 0,-1 0 1 0 0,1 0-1 0 0,0 0 0 0 0,0 0 1 0 0,0 1-1 0 0,-1-1 0 0 0,1 0 0 0 0,-1 1 1 0 0,1-1-1 0 0,-1 0 0 0 0,0 1 1 0 0,1-1-1 0 0,-1 1 0 0 0,0-1 0 0 0,0 0 1 0 0,0 1-1 0 0,0-1 0 0 0,0 1 0 0 0,0-1 1 0 0,0 0-1 0 0,-1 1 0 0 0,1-1 1 0 0,0 1-1 0 0,-1-1 0 0 0,1 0 0 0 0,-1 1 1 0 0,0-1-1 0 0,0 1 54 0 0,-42 25-3391 0 0,10-15-6516 0 0,20-8-1812 0 0</inkml:trace>
  <inkml:trace contextRef="#ctx0" brushRef="#br0" timeOffset="30921.799">20238 4577 12363 0 0,'0'0'5157'0'0,"0"0"-2842"0"0,0 0-972 0 0,0 0-39 0 0,0 0-82 0 0,0 0-134 0 0,0 0-157 0 0,0 0-130 0 0,0 0-135 0 0,31 9-102 0 0,99 29-79 0 0,54-1 801 0 0,-97-33-2310 0 0,-69-7-2822 0 0,-1-1-3447 0 0,-10 4-5236 0 0</inkml:trace>
  <inkml:trace contextRef="#ctx0" brushRef="#br0" timeOffset="33043.731">17209 3303 6737 0 0,'0'0'2517'0'0,"0"0"-1443"0"0,0 0-553 0 0,0 0-9 0 0,0 0 244 0 0,0 0 312 0 0,0 0 179 0 0,0 0 3 0 0,0 0-110 0 0,0 0-204 0 0,0 0-211 0 0,2 14-152 0 0,9 104 918 0 0,2 284 2426 0 0,20 91-2293 0 0,-51-195-917 0 0,20-258-638 0 0,-2-39-62 0 0,0-1 4 0 0,0 0-13 0 0,0 0 9 0 0,0 0 8 0 0,1-23-2132 0 0,-1 2-672 0 0,0 7-3320 0 0,0 9-5313 0 0</inkml:trace>
  <inkml:trace contextRef="#ctx0" brushRef="#br0" timeOffset="35274.965">17196 4094 0 0 0,'0'0'1020'0'0,"0"0"-28"0"0,0 0 86 0 0,0 0 109 0 0,0 0 111 0 0,0 0 75 0 0,0 0 25 0 0,0 0-11 0 0,0 0-63 0 0,0 0-70 0 0,0 0-106 0 0,0 0-93 0 0,0 0-62 0 0,0-4-46 0 0,0-13-33 0 0,21 6 5365 0 0,-20 11-6386 0 0,72-9 1575 0 0,313-5 313 0 0,-324 14-1686 0 0,-32 4 224 0 0,-47-1 781 0 0,14-54-242 0 0,34-59-811 0 0,-16 72-26 0 0,14-50-9 0 0,7 177-343 0 0,77 215 354 0 0,-113-303-18 0 0,1-1 1 0 0,-1 1 0 0 0,1-1-1 0 0,-1 1 1 0 0,1-1 0 0 0,-1 1-1 0 0,1-1 1 0 0,-1 1 0 0 0,1-1-1 0 0,-1 1 1 0 0,1-1-1 0 0,0 0 1 0 0,-1 1 0 0 0,1-1-1 0 0,0 0 1 0 0,-1 0 0 0 0,1 1-1 0 0,0-1 1 0 0,-1 0-1 0 0,1 0 1 0 0,0 0 0 0 0,-1 0-1 0 0,1 0 1 0 0,0 0 0 0 0,0 0-1 0 0,-1 0 1 0 0,1 0 0 0 0,0 0-1 0 0,-1 0 1 0 0,1-1-1 0 0,0 1 1 0 0,-1 0 0 0 0,1 0-1 0 0,0-1 1 0 0,-1 1 0 0 0,1 0-1 0 0,0-1 1 0 0,-1 1 0 0 0,1-1-1 0 0,-1 1 1 0 0,1-1-1 0 0,-1 1 1 0 0,1-1 0 0 0,-1 1-1 0 0,1-1 1 0 0,-1 1 0 0 0,0-1-1 0 0,1 0 1 0 0,-1 1-1 0 0,0-1 1 0 0,1 0 0 0 0,-1 1-1 0 0,0-1 1 0 0,0 0 0 0 0,0 1-1 0 0,0-1 1 0 0,0 0 0 0 0,0 0-1 0 0,0 1 1 0 0,0-1-1 0 0,0 0 1 0 0,0 1 0 0 0,0-1-1 0 0,0 0 1 0 0,0 0 0 0 0,0 1-1 0 0,-1-1 1 0 0,1 0-1 0 0,0 1 1 0 0,0-1-6 0 0,3-8-26 0 0,111-170 139 0 0,35 31-99 0 0,-75 96-61 0 0,-73 52 44 0 0,-1-1 0 0 0,1 1-1 0 0,-1-1 1 0 0,1 1 0 0 0,0 0 0 0 0,-1-1 0 0 0,1 1 0 0 0,-1 0 0 0 0,1-1-1 0 0,0 1 1 0 0,-1 0 0 0 0,1 0 0 0 0,0 0 0 0 0,-1 0 0 0 0,1 0 0 0 0,0-1-1 0 0,-1 1 1 0 0,1 0 0 0 0,0 0 0 0 0,-1 1 0 0 0,1-1 0 0 0,0 0-1 0 0,-1 0 1 0 0,1 0 0 0 0,0 0 0 0 0,-1 1 0 0 0,1-1 0 0 0,0 0 0 0 0,-1 0-1 0 0,1 1 1 0 0,-1-1 0 0 0,1 1 0 0 0,0-1 0 0 0,-1 0 0 0 0,1 1-1 0 0,-1-1 1 0 0,1 1 0 0 0,-1-1 0 0 0,0 1 0 0 0,1 0 0 0 0,-1-1 0 0 0,0 1-1 0 0,1-1 1 0 0,-1 1 0 0 0,0 0 0 0 0,1-1 0 0 0,-1 1 0 0 0,0 0-1 0 0,0-1 1 0 0,0 1 0 0 0,0 0 0 0 0,0-1 0 0 0,0 1 0 0 0,0 0 0 0 0,0-1-1 0 0,0 1 1 0 0,0 0 0 0 0,0-1 0 0 0,0 1 0 0 0,0 0 0 0 0,0-1 0 0 0,-1 1-1 0 0,1 0 1 0 0,0-1 0 0 0,-1 1 0 0 0,1-1 0 0 0,0 1 0 0 0,-1 0-1 0 0,1-1 4 0 0,-1 14 15 0 0,-2 230 136 0 0,4-235-151 0 0,1 0 0 0 0,0 0 1 0 0,0-1-1 0 0,1 1 0 0 0,0-1 0 0 0,1 0 1 0 0,0 0-1 0 0,0 0 0 0 0,0 0 0 0 0,1-1 1 0 0,5 6-1 0 0,-8-13 12 0 0,0 0 0 0 0,0 1 0 0 0,1-1 0 0 0,-1 0 1 0 0,0 0-1 0 0,1 0 0 0 0,-1 0 0 0 0,0-1 0 0 0,1 1 0 0 0,-1 0 1 0 0,0-1-1 0 0,1 0 0 0 0,-1 0 0 0 0,0 1 0 0 0,0-1 1 0 0,0-1-1 0 0,0 1 0 0 0,0 0 0 0 0,0 0 0 0 0,0-1 0 0 0,0 1 1 0 0,-1-1-1 0 0,1 1 0 0 0,0-1 0 0 0,-1 0 0 0 0,1 0 1 0 0,-1 0-1 0 0,0 0 0 0 0,0 0 0 0 0,1 0-12 0 0,2-3 24 0 0,212-215 176 0 0,-167 171-200 0 0,70-49-5 0 0,-117 100 1 0 0,0 0 0 0 0,-1 0 1 0 0,1 0-1 0 0,0 1 0 0 0,-1-1 1 0 0,0 1-1 0 0,0-1 1 0 0,0 1-1 0 0,0-1 0 0 0,0 1 1 0 0,0 0-1 0 0,0-1 0 0 0,-1 1 1 0 0,0 0-1 0 0,1 0 0 0 0,-1-1 1 0 0,0 1-1 0 0,0 0 0 0 0,0 0 1 0 0,-1-1-1 0 0,1 1 0 0 0,-1 0 1 0 0,0 0-1 0 0,1-1 1 0 0,-2 2 3 0 0,2 9-9 0 0,0 4-4 0 0,-2-8 14 0 0,1 0 0 0 0,0 0 1 0 0,0 0-1 0 0,1 0 0 0 0,0 0 0 0 0,1 0 1 0 0,-1 0-1 0 0,2 0 0 0 0,0 0 0 0 0,0-1 1 0 0,0 1-1 0 0,1 0 0 0 0,0-1 0 0 0,1 0 1 0 0,0 0-1 0 0,0 0 0 0 0,1 0 0 0 0,0-1 1 0 0,0 1-1 0 0,1-1 0 0 0,0-1 1 0 0,0 1-1 0 0,0-1 0 0 0,6 4-1 0 0,-4-9 11 0 0,0-1 0 0 0,0 0 1 0 0,0-1-1 0 0,0 1 0 0 0,0-2 0 0 0,-1 1 0 0 0,1-1 0 0 0,0 0 0 0 0,-1-1 1 0 0,0 0-1 0 0,1 0 0 0 0,-1 0 0 0 0,0-1 0 0 0,-1 0 0 0 0,1-1 1 0 0,-1 1-1 0 0,1-1 0 0 0,-1 0 0 0 0,-1-1 0 0 0,1 0 0 0 0,-1 0 0 0 0,0 0 1 0 0,2-3-12 0 0,-7 8 0 0 0,121-140 63 0 0,-38 45-74 0 0,-89 141-77 0 0,-10 139 134 0 0,17-180-44 0 0,0 0-1 0 0,0-1 1 0 0,1 1 0 0 0,-1-1 0 0 0,1 1 0 0 0,0-1 0 0 0,0 1-1 0 0,0-1 1 0 0,0 0 0 0 0,1 0 0 0 0,-1 0 0 0 0,1 0 0 0 0,0-1-1 0 0,0 1 1 0 0,0-1 0 0 0,0 1 0 0 0,0-1 0 0 0,0 0-1 0 0,1 0 1 0 0,-1-1 0 0 0,1 1 0 0 0,0-1 0 0 0,-1 1 0 0 0,1-1-1 0 0,0 0 1 0 0,0-1 0 0 0,-1 1 0 0 0,1-1 0 0 0,0 1 0 0 0,0-1-1 0 0,0 0 1 0 0,0-1 0 0 0,0 1 0 0 0,0-1 0 0 0,-1 1 0 0 0,1-1-1 0 0,0-1 1 0 0,0 1 0 0 0,-1 0 0 0 0,1-1 0 0 0,-1 0-1 0 0,1 1 1 0 0,-1-1 0 0 0,0-1 0 0 0,0 1 0 0 0,1-1-2 0 0,132-132 116 0 0,-123 120-114 0 0,50-55 29 0 0,-63 69-32 0 0,0 1-1 0 0,1-1 1 0 0,-1 1 0 0 0,1-1-1 0 0,-1 1 1 0 0,1-1 0 0 0,-1 1-1 0 0,1 0 1 0 0,-1-1 0 0 0,1 1-1 0 0,0 0 1 0 0,-1-1 0 0 0,1 1-1 0 0,-1 0 1 0 0,1 0 0 0 0,0 0-1 0 0,-1 0 1 0 0,1-1 0 0 0,0 1-1 0 0,-1 0 1 0 0,1 0 0 0 0,0 0-1 0 0,-1 0 1 0 0,1 1 0 0 0,0-1-1 0 0,-1 0 1 0 0,1 0 0 0 0,-1 0-1 0 0,1 0 1 0 0,0 1 0 0 0,-1-1-1 0 0,1 0 1 0 0,-1 0 0 0 0,1 1-1 0 0,-1-1 1 0 0,1 1-1 0 0,-1-1 1 0 0,1 0 0 0 0,-1 1-1 0 0,1-1 1 0 0,-1 1 0 0 0,1-1-1 0 0,-1 1 1 0 0,0-1 0 0 0,1 1-1 0 0,-1 0 1 0 0,0-1 0 0 0,1 1-1 0 0,-1-1 1 0 0,0 1 0 0 0,0 0-1 0 0,0-1 1 0 0,1 1 0 0 0,-1 0-1 0 0,0-1 2 0 0,12 48-19 0 0,-9-35 27 0 0,3 11 4 0 0,-5-16-8 0 0,1 0 0 0 0,0 1 0 0 0,0-1 0 0 0,1 0 0 0 0,0 0 0 0 0,1 0 0 0 0,-1 0 0 0 0,1-1 0 0 0,1 1 0 0 0,0-1 0 0 0,0 0 0 0 0,0-1 0 0 0,1 1 0 0 0,0-1 0 0 0,2 2-4 0 0,-1-3 8 0 0,1 0 0 0 0,0 0 0 0 0,0 0 0 0 0,1-1 0 0 0,-1 0 0 0 0,1-1 0 0 0,-1 0 0 0 0,1 0 0 0 0,0-1 0 0 0,1 0 0 0 0,-1-1 0 0 0,0 0 0 0 0,0 0 0 0 0,1-1 0 0 0,-1 0 0 0 0,0-1 0 0 0,0 0 0 0 0,1 0 0 0 0,-1-1 0 0 0,0 0 0 0 0,0-1 0 0 0,0 1 0 0 0,-1-2 0 0 0,1 0 0 0 0,-1 0 0 0 0,3-2-8 0 0,103-92 461 0 0,-112 97-449 0 0,0 0-1 0 0,0 0 0 0 0,0 1 0 0 0,0-1 1 0 0,0 1-1 0 0,0-1 0 0 0,0 1 0 0 0,0 0 1 0 0,1 0-1 0 0,-1 0 0 0 0,0 0 1 0 0,0 0-1 0 0,0 0 0 0 0,0 1 0 0 0,0-1 1 0 0,0 1-1 0 0,0 0 0 0 0,0-1 0 0 0,0 1 1 0 0,0 0-1 0 0,0 0 0 0 0,0 0 1 0 0,0 1-1 0 0,0-1 0 0 0,-1 0 0 0 0,1 1 1 0 0,-1-1-1 0 0,1 1 0 0 0,-1-1 0 0 0,1 1 1 0 0,-1 0-12 0 0,23 13 12 0 0,78 26 45 0 0,-102-41-100 0 0,0-1-1 0 0,0 1 1 0 0,0 0-1 0 0,0 0 1 0 0,0-1-1 0 0,-1 1 1 0 0,1 0-1 0 0,0-1 1 0 0,0 1-1 0 0,1 0 0 0 0,-1 0 1 0 0,0-1-1 0 0,0 1 1 0 0,0 0-1 0 0,0 0 1 0 0,0-1-1 0 0,0 1 1 0 0,0 0-1 0 0,0 0 1 0 0,0-1-1 0 0,1 1 1 0 0,-1 0-1 0 0,0 0 1 0 0,0-1-1 0 0,0 1 1 0 0,0 0-1 0 0,1 0 1 0 0,-1 0-1 0 0,0 0 1 0 0,0-1-1 0 0,1 1 1 0 0,-1 0-1 0 0,0 0 1 0 0,0 0-1 0 0,1 0 1 0 0,-1 0-1 0 0,0 0 1 0 0,0 0-1 0 0,1-1 1 0 0,-1 1-1 0 0,0 0 1 0 0,0 0-1 0 0,1 0 44 0 0,-10-13-7371 0 0,8 10-5145 0 0</inkml:trace>
  <inkml:trace contextRef="#ctx0" brushRef="#br0" timeOffset="37497.353">17097 2143 7810 0 0,'0'0'2031'0'0,"0"0"-211"0"0,0 0-98 0 0,0 0-14 0 0,0 0-95 0 0,0 0-217 0 0,0 0-317 0 0,0 0-328 0 0,0 0-253 0 0,0 0-151 0 0,0 0-80 0 0,13 10 1065 0 0,-3 18-836 0 0,-1 0-1 0 0,-2 0 0 0 0,0 1 1 0 0,-2 0-1 0 0,-1 0 1 0 0,-2 0-1 0 0,0 0 1 0 0,-2 9-496 0 0,1-10 117 0 0,-9 174 250 0 0,-11-88-249 0 0,19-112-122 0 0,-1 0 1 0 0,0-1-1 0 0,1 0 0 0 0,-1 0 1 0 0,1 0-1 0 0,0 1 1 0 0,-1-1-1 0 0,1 0 1 0 0,0 0-1 0 0,0 1 0 0 0,-1-1 1 0 0,1 0-1 0 0,0 1 1 0 0,0-1-1 0 0,1 0 0 0 0,-1 1 1 0 0,0-1-1 0 0,0 0 1 0 0,1 0-1 0 0,-1 1 1 0 0,0-1-1 0 0,1 0 0 0 0,-1 0 1 0 0,1 0-1 0 0,0 0 1 0 0,-1 1-1 0 0,1-1 1 0 0,0 0-1 0 0,0 0 0 0 0,0 0 1 0 0,0 0-1 0 0,0-1 1 0 0,0 2 3 0 0,78-26-1949 0 0,-52 0-6554 0 0,-20 16-3146 0 0</inkml:trace>
  <inkml:trace contextRef="#ctx0" brushRef="#br0" timeOffset="38460.772">20151 2066 2248 0 0,'0'0'1531'0'0,"0"0"-373"0"0,0 0-74 0 0,0 0 101 0 0,0 0 107 0 0,0 0 47 0 0,0 0-35 0 0,0 0-124 0 0,0 0-174 0 0,0 0-139 0 0,0 0-127 0 0,3-13-39 0 0,8-36 40 0 0,-1 32 3220 0 0,-6 26 638 0 0,32 256-2116 0 0,-35-250-2458 0 0,3 11 33 0 0,-2 0 0 0 0,-2 0 1 0 0,0-1-1 0 0,-1 1 0 0 0,-2 0 0 0 0,0 0 0 0 0,-2-1 0 0 0,-1 1 0 0 0,-7 18-58 0 0,-3 14-118 0 0,42-65-783 0 0,27-30-1709 0 0,-22 8-6442 0 0,-21 18-2729 0 0</inkml:trace>
  <inkml:trace contextRef="#ctx0" brushRef="#br0" timeOffset="39397.888">16508 2485 11907 0 0,'0'0'1248'0'0,"0"0"-209"0"0,0 0-96 0 0,0 0 101 0 0,0 0 149 0 0,0 0-14 0 0,0 0-142 0 0,0 0-175 0 0,0 0-139 0 0,0 0-91 0 0,33-8-80 0 0,105-24-78 0 0,76 9 1058 0 0,888-50 1383 0 0,-70 41-2310 0 0,55-20 32 0 0,-282 19-50 0 0,-552 15-339 0 0,-237 14-148 0 0,-32 5-590 0 0,-8 1-1159 0 0,-1 0-2865 0 0,9 0-6737 0 0,8 1-302 0 0</inkml:trace>
  <inkml:trace contextRef="#ctx0" brushRef="#br0" timeOffset="39761.868">20536 2010 6497 0 0,'0'0'2737'0'0,"0"0"-1250"0"0,0 0-261 0 0,0 0 254 0 0,0 0 191 0 0,0 0 15 0 0,0 0-215 0 0,0 0-262 0 0,0 0-226 0 0,0 0-203 0 0,0 0-130 0 0,0 0-121 0 0,0 0-53 0 0,-9 2-20 0 0,-27 6-12 0 0,-34 45 1688 0 0,-68 41-1450 0 0,-4-6 1 0 0,-4-6 0 0 0,-14-1-683 0 0,157-80 4 0 0,-165 101-749 0 0,108-46-7837 0 0,55-48-3160 0 0</inkml:trace>
  <inkml:trace contextRef="#ctx0" brushRef="#br0" timeOffset="40562.584">17677 1992 10082 0 0,'0'0'1327'0'0,"0"0"-268"0"0,0 0-59 0 0,0 0 158 0 0,0 0 157 0 0,0 0 1 0 0,0 0-186 0 0,0 0-266 0 0,0 0-211 0 0,0 0-170 0 0,0 0-138 0 0,0 0-62 0 0,0 0-27 0 0,-24 11 7 0 0,-76 37 12 0 0,22 7 319 0 0,-57 57 450 0 0,-167 123 100 0 0,-10-33-1228 0 0,291-193-469 0 0,24-13-6385 0 0,2 2 2225 0 0,0-1-5734 0 0</inkml:trace>
  <inkml:trace contextRef="#ctx0" brushRef="#br0" timeOffset="44271.788">12036 4411 0 0 0,'0'0'1366'0'0,"0"0"25"0"0,0 0 54 0 0,0 0 164 0 0,0 0 147 0 0,0 0 72 0 0,0 0-53 0 0,0 0-210 0 0,0 0-256 0 0,0 0-227 0 0,0 0-182 0 0,-1-2-146 0 0,-10 140 4252 0 0,-53 143-4114 0 0,63-276-992 0 0,0 0-1 0 0,0 0 1 0 0,0 1-1 0 0,1-1 1 0 0,0 0-1 0 0,0 0 1 0 0,1 1-1 0 0,-1-1 1 0 0,1 0-1 0 0,0 0 1 0 0,1 1-1 0 0,-1-1 1 0 0,1 0-1 0 0,0 0 1 0 0,0 0 100 0 0,37 39-5156 0 0,-25-33-333 0 0,-2-3-5037 0 0</inkml:trace>
  <inkml:trace contextRef="#ctx0" brushRef="#br0" timeOffset="45041.71">14919 4400 5473 0 0,'0'0'2161'0'0,"0"0"-592"0"0,0 0-311 0 0,0 0 30 0 0,0 0 162 0 0,0 0 67 0 0,0 0-67 0 0,0 0-128 0 0,0 0-159 0 0,0 0-158 0 0,0 0-165 0 0,0 0-153 0 0,0 0-96 0 0,1 26-79 0 0,4 128 358 0 0,-6-95-161 0 0,11 136-354 0 0,3-163-1931 0 0,-7-23-1596 0 0,2-2-3700 0 0,-4-3-4176 0 0</inkml:trace>
  <inkml:trace contextRef="#ctx0" brushRef="#br0" timeOffset="49033.98">12185 4610 0 0 0,'0'0'517'0'0,"0"0"100"0"0,0 0 83 0 0,0 0 61 0 0,0 0 49 0 0,0 0-5 0 0,3-8-2 0 0,8-21-15 0 0,-8 22-1 0 0,-3 7 4 0 0,0 0-31 0 0,0 0-42 0 0,0 0-48 0 0,0 0-40 0 0,0 0-110 0 0,-29 22 588 0 0,-99 110 631 0 0,101-99-1145 0 0,27-33-662 0 0,3 1 75 0 0,1 0 1 0 0,0-1 0 0 0,-1 1 0 0 0,1-1 0 0 0,-1 0 0 0 0,1-1-1 0 0,0 1 1 0 0,-1 0 0 0 0,1-1 0 0 0,-1 0 0 0 0,1 0-1 0 0,-1 0 1 0 0,0 0 0 0 0,1-1 0 0 0,-1 1 0 0 0,0-1-1 0 0,0 0 1 0 0,0 0 0 0 0,0 0 0 0 0,0 0 0 0 0,1-1-8 0 0,347-183-3561 0 0,-335 179 3293 0 0,99-31-3091 0 0,-114 38 3092 0 0,-6 12 552 0 0,-153 126 3367 0 0,62-64 250 0 0,130-70-4161 0 0,122-67 482 0 0,23 1-675 0 0,-140 51 569 0 0,-51 26 551 0 0,-116 87 0 0 0,19-24 510 0 0,145-81-1463 0 0,113-71 270 0 0,-147 73 11 0 0,23-14-73 0 0,1 1 1 0 0,1 1-1 0 0,0 2 1 0 0,1 0-1 0 0,0 2 1 0 0,8-1 76 0 0,-36 10 6 0 0,0 1-1 0 0,0-1 1 0 0,0 1-1 0 0,-1-1 0 0 0,1 1 1 0 0,0 0-1 0 0,0-1 1 0 0,0 1-1 0 0,0-1 1 0 0,0 1-1 0 0,0-1 1 0 0,0 1-1 0 0,0 0 1 0 0,0-1-1 0 0,0 1 1 0 0,0-1-1 0 0,0 1 1 0 0,1-1-1 0 0,-1 1 1 0 0,0-1-1 0 0,0 1 1 0 0,1 0-1 0 0,-1-1 1 0 0,0 0-1 0 0,1 1 1 0 0,-1-1-1 0 0,0 1 1 0 0,1-1-1 0 0,-1 1 1 0 0,0-1-1 0 0,1 0 0 0 0,-1 1 1 0 0,1-1-1 0 0,-1 0 1 0 0,1 1-1 0 0,-1-1 1 0 0,1 0-1 0 0,-1 0 1 0 0,1 1-1 0 0,0-1 1 0 0,-1 0-1 0 0,1 0 1 0 0,-1 0-1 0 0,1 0 1 0 0,-1 0-1 0 0,1 0 1 0 0,0 0-1 0 0,-1 0 1 0 0,1 0-1 0 0,-1 0 1 0 0,1 0-1 0 0,-1 0 1 0 0,1 0-1 0 0,-1 0 1 0 0,1-1-1 0 0,0 1 1 0 0,-1 0-1 0 0,1 0 0 0 0,-1-1 1 0 0,1 1-1 0 0,-1 0 1 0 0,0-1-1 0 0,1 1 1 0 0,-1-1-1 0 0,1 1 1 0 0,-1 0-1 0 0,0-1 1 0 0,1 0-6 0 0,-34 31 771 0 0,-89 66 227 0 0,122-96-1008 0 0,0 0 1 0 0,1 0-1 0 0,-1 1 1 0 0,0-1 0 0 0,1 0-1 0 0,-1 0 1 0 0,0 0-1 0 0,1 0 1 0 0,-1 1-1 0 0,0-1 1 0 0,1 0-1 0 0,-1 0 1 0 0,0 1-1 0 0,1-1 1 0 0,-1 0-1 0 0,0 0 1 0 0,0 1 0 0 0,0-1-1 0 0,1 0 1 0 0,-1 1-1 0 0,0-1 1 0 0,0 0-1 0 0,0 1 1 0 0,0-1-1 0 0,0 1 1 0 0,1-1-1 0 0,-1 0 1 0 0,0 1-1 0 0,0-1 1 0 0,0 0-1 0 0,0 1 1 0 0,0-1 0 0 0,0 1-1 0 0,0-1 1 0 0,0 0-1 0 0,0 1 1 0 0,-1-1-1 0 0,1 0 1 0 0,0 1-1 0 0,0-1 1 0 0,0 0-1 0 0,0 1 1 0 0,0-1-1 0 0,-1 0 1 0 0,1 1 0 0 0,0-1-1 0 0,0 0 1 0 0,-1 1 9 0 0,37-12 147 0 0,258-148-276 0 0,-272 150 115 0 0,-8 1-22 0 0,1 1 1 0 0,1 1 0 0 0,-1 0-1 0 0,1 1 1 0 0,0 1-1 0 0,0 0 1 0 0,1 1-1 0 0,8 0 36 0 0,-25 4 16 0 0,1 0-1 0 0,-1 1 0 0 0,0-1 0 0 0,1 0 0 0 0,-1 0 1 0 0,0 0-1 0 0,0 0 0 0 0,0 1 0 0 0,0-1 0 0 0,0 0 1 0 0,0 0-1 0 0,0 0 0 0 0,-1 0 0 0 0,1 0 0 0 0,0 1 0 0 0,-1-1 1 0 0,1 0-1 0 0,-1 0 0 0 0,1 0 0 0 0,-1 0 0 0 0,1 0 1 0 0,-1 0-1 0 0,0 0 0 0 0,1 0 0 0 0,-1 0 0 0 0,0 0 1 0 0,0-1-1 0 0,0 1 0 0 0,1 0 0 0 0,-1 0 0 0 0,0-1 1 0 0,0 1-1 0 0,-1 0-15 0 0,-35 36 470 0 0,-3-1 0 0 0,-1-1 1 0 0,-38 24-471 0 0,38-32 671 0 0,58-27-801 0 0,-8-2 145 0 0,0 0 0 0 0,0 0 0 0 0,-1 0 0 0 0,1-1 0 0 0,-1-1 0 0 0,1 1 0 0 0,-1-1 0 0 0,0-1 0 0 0,0 1 0 0 0,4-5-15 0 0,22-10-80 0 0,205-100-663 0 0,-188 105 839 0 0,-72 33 495 0 0,-117 117 354 0 0,120-104-881 0 0,61-32-11 0 0,74-51 50 0 0,-25 7-162 0 0,-51 22-20 0 0,1 2 0 0 0,1 2 0 0 0,1 2 0 0 0,26-6 79 0 0,-69 21-1 0 0,0 1-1 0 0,-1-1 1 0 0,1 1-1 0 0,0-1 1 0 0,0 1-1 0 0,-1-1 1 0 0,1 1-1 0 0,0 0 1 0 0,0-1-1 0 0,0 1 1 0 0,0 0-1 0 0,0-1 1 0 0,0 1-1 0 0,0 0 1 0 0,-1 0-1 0 0,1 0 1 0 0,0 0-1 0 0,0 0 1 0 0,0 0-1 0 0,0 0 1 0 0,0 1-1 0 0,0-1 1 0 0,0 0-1 0 0,0 0 1 0 0,0 1-1 0 0,-1-1 1 0 0,1 0-1 0 0,0 1 1 0 0,0-1-1 0 0,0 1 1 0 0,-1-1-1 0 0,1 1 1 0 0,0-1-1 0 0,0 1 1 0 0,-1 0-1 0 0,1-1 1 0 0,-1 1-1 0 0,1 0 1 0 0,-1 0-1 0 0,1-1 1 0 0,-1 1-1 0 0,1 0 1 0 0,-1 0-1 0 0,1 0 1 0 0,-1 0-1 0 0,0 0 1 0 0,0-1-1 0 0,1 1 1 0 0,-1 0-1 0 0,0 0 1 0 0,0 0-1 0 0,0 0 1 0 0,0 0-1 0 0,0 0 0 0 0,0 0 1 0 0,0 0-1 0 0,0 0 1 0 0,-1 0-1 0 0,1-1 1 0 0,0 1-1 0 0,-1 0 2 0 0,-27 51 243 0 0,-85 70 692 0 0,107-118-794 0 0,7-3-62 0 0,8-2-43 0 0,2-1-24 0 0,1 0-1 0 0,-1-1 1 0 0,0 0-1 0 0,0-1 1 0 0,-1 0-1 0 0,1 0 0 0 0,-1-2 1 0 0,0 1-1 0 0,0-1 1 0 0,0-1-1 0 0,-1 1 1 0 0,3-4-12 0 0,22-14-97 0 0,264-125-1575 0 0,-248 141 1020 0 0,-57 41 928 0 0,-128 93 1784 0 0,135-125-2052 0 0,1 0-1 0 0,0 0 0 0 0,0 0 0 0 0,0 0 0 0 0,0 0 1 0 0,0 0-1 0 0,0 0 0 0 0,0 0 0 0 0,0 0 0 0 0,0-1 1 0 0,0 1-1 0 0,0 0 0 0 0,0-1 0 0 0,0 1 0 0 0,1-1 1 0 0,-1 0-1 0 0,0 1 0 0 0,0-1 0 0 0,1 0 0 0 0,-1 0 1 0 0,0 1-1 0 0,1-1 0 0 0,-1 0 0 0 0,0 0 0 0 0,0-1 1 0 0,1 1-1 0 0,-1 0 0 0 0,0 0 0 0 0,1-1 0 0 0,-1 1 1 0 0,0 0-1 0 0,0-1 0 0 0,0 1 0 0 0,1-1 0 0 0,-1 0-7 0 0,96-39-74 0 0,129-37-1901 0 0,-225 77 1975 0 0,0 0 0 0 0,0 0 0 0 0,-1 0 0 0 0,1 0 0 0 0,0 0 0 0 0,0 0 0 0 0,0 1 0 0 0,-1-1 0 0 0,1 0 0 0 0,0 0 0 0 0,0 0 0 0 0,-1 1 0 0 0,1-1 0 0 0,0 0 0 0 0,0 1 0 0 0,-1-1 0 0 0,1 1 0 0 0,0-1 0 0 0,-1 1 0 0 0,1-1 0 0 0,-1 1 0 0 0,1-1 0 0 0,-1 1 0 0 0,1 0 0 0 0,-1-1 0 0 0,1 1 0 0 0,-1 0 0 0 0,1-1 0 0 0,-1 1 0 0 0,0 0 0 0 0,1 0 0 0 0,-1 0 0 0 0,0-1 0 0 0,0 1 0 0 0,0 0 0 0 0,0 0 0 0 0,1-1 0 0 0,-1 1 0 0 0,0 0 0 0 0,0 0 0 0 0,-1 0 0 0 0,1 0 0 0 0,0-1 0 0 0,0 1 0 0 0,0 0 0 0 0,0 0 0 0 0,-1-1 0 0 0,1 1 0 0 0,0 0 0 0 0,-1 0 0 0 0,1-1 0 0 0,-1 1 0 0 0,1 0 0 0 0,-1-1 0 0 0,1 1 0 0 0,-1 0 0 0 0,1-1 0 0 0,-1 1 0 0 0,1-1 0 0 0,-1 1 0 0 0,0 0 0 0 0,-30 52 983 0 0,29-50-907 0 0,-17 49 761 0 0,76-52-446 0 0,138-70-509 0 0,-100 63 117 0 0,-78 40 744 0 0,-13-27-642 0 0,0 1 1 0 0,0 0-1 0 0,-1 0 0 0 0,0 0 1 0 0,0 1-1 0 0,-1-1 0 0 0,0 1 1 0 0,0-1-1 0 0,-1 1 0 0 0,0 0 1 0 0,-1 0-1 0 0,1 0 1 0 0,-1 2-102 0 0,-2 3 109 0 0,3-13-107 0 0,-1 0-1 0 0,0 0 1 0 0,1-1-1 0 0,-1 1 1 0 0,0 0-1 0 0,0 0 1 0 0,1 0-1 0 0,-1 0 1 0 0,0 0-1 0 0,1 0 1 0 0,-1 0-1 0 0,0-1 1 0 0,1 1-1 0 0,-1 0 0 0 0,0 0 1 0 0,1 0-1 0 0,-1 0 1 0 0,0 0-1 0 0,1 1 1 0 0,-1-1-1 0 0,0 0 1 0 0,1 0-1 0 0,-1 0 1 0 0,0 0-1 0 0,1 0 1 0 0,-1 0-1 0 0,0 0 1 0 0,1 1-1 0 0,-1-1 0 0 0,0 0 1 0 0,0 0-1 0 0,1 0 1 0 0,-1 1-1 0 0,0-1 1 0 0,0 0-1 0 0,1 0-1 0 0,109-134 55 0 0,-102 127-27 0 0,-8 6-16 0 0,0 1 8 0 0,0 0-8 0 0,-23 49 92 0 0,19-39-242 0 0,-3 28-568 0 0,29-28-5075 0 0,-13-10-1394 0 0,0 0-3889 0 0</inkml:trace>
  <inkml:trace contextRef="#ctx0" brushRef="#br0" timeOffset="51263.555">12014 3052 0 0 0,'0'0'1058'0'0,"0"0"147"0"0,0 0 135 0 0,0 0 206 0 0,0 0 130 0 0,0 0 46 0 0,0 0-56 0 0,0 0-190 0 0,0 0-201 0 0,0 0-199 0 0,0 0-231 0 0,-2 0-195 0 0,-8-3-148 0 0,8 3-63 0 0,2 22 2787 0 0,18 315 754 0 0,-17-170-3608 0 0,-4-157 195 0 0,3 6-13305 0 0,4-16 2231 0 0</inkml:trace>
  <inkml:trace contextRef="#ctx0" brushRef="#br0" timeOffset="52480.716">15030 2861 0 0 0,'0'0'593'0'0,"0"0"389"0"0,0 0 85 0 0,0 0-34 0 0,0 0-19 0 0,0 0 41 0 0,0 0 73 0 0,0 0 39 0 0,0 0-11 0 0,0 0-38 0 0,0 0-53 0 0,0-3-54 0 0,4-5 1726 0 0,-2 29 1691 0 0,0 5-3826 0 0,1-3-197 0 0,-1 0 1 0 0,-2 1-1 0 0,0-1 0 0 0,-1 0 0 0 0,-2 0 0 0 0,-1 6-405 0 0,-1 20 254 0 0,-1 166 497 0 0,25-54-442 0 0,-19-160-290 0 0,0-1 13 0 0,0 0 12 0 0,0 0 5 0 0,0 0 28 0 0,0 0-3 0 0,0 0-6 0 0,0 0 7 0 0,0 0-10 0 0,0 0-10 0 0,0 0-15 0 0,0 0-26 0 0,0 0-54 0 0,-8-22-1423 0 0,3 8-1104 0 0,5 5-2068 0 0,0 7 3122 0 0,0 1-8389 0 0</inkml:trace>
  <inkml:trace contextRef="#ctx0" brushRef="#br0" timeOffset="57639.734">11458 3317 0 0 0,'0'0'415'0'0,"0"0"409"0"0,0 0 83 0 0,0 0-75 0 0,0 0-80 0 0,0 0-41 0 0,0 0 0 0 0,0 0 38 0 0,-4-5 819 0 0,3 3 6714 0 0,81-7-2552 0 0,2 0-4900 0 0,124-2 861 0 0,138 3-408 0 0,360 5-341 0 0,-532-16-715 0 0,227-2 57 0 0,-92 8-48 0 0,42-8 272 0 0,0-12-4 0 0,18-1-76 0 0,-103 5-43 0 0,-55 7 93 0 0,-159 15-359 0 0,-83 7-5334 0 0,-6 0-4996 0 0,30 0-1110 0 0</inkml:trace>
  <inkml:trace contextRef="#ctx0" brushRef="#br0" timeOffset="58068.698">15228 2846 10994 0 0,'0'0'1258'0'0,"0"0"-367"0"0,0 0 16 0 0,0 0 296 0 0,0 0 182 0 0,0 0-75 0 0,0 0-305 0 0,0 0-363 0 0,0 0-249 0 0,0 0-103 0 0,0 0 10 0 0,0 0 104 0 0,0 0 103 0 0,5 16 1962 0 0,-110 53-333 0 0,-7-1-1550 0 0,3 5 1 0 0,-14 17-587 0 0,70-51 11 0 0,-59 55-2637 0 0,96-80-528 0 0,8-6-2026 0 0,5-4-5945 0 0</inkml:trace>
  <inkml:trace contextRef="#ctx0" brushRef="#br0" timeOffset="58967.18">12318 3034 1064 0 0,'0'0'814'0'0,"0"0"259"0"0,0 0 568 0 0,0 0 494 0 0,0 0 197 0 0,0 0-191 0 0,0 0-408 0 0,0 0-399 0 0,0 0-287 0 0,0 0-159 0 0,0 0-80 0 0,0 0-84 0 0,0 0-45 0 0,-16 5-49 0 0,-50 16-79 0 0,15 9 757 0 0,-162 116 843 0 0,-80 43-1052 0 0,279-177-2427 0 0,24-17-6834 0 0,-4 1 1687 0 0,-2 0-1712 0 0</inkml:trace>
  <inkml:trace contextRef="#ctx0" brushRef="#br0" timeOffset="59736.036">12764 3074 7658 0 0,'0'0'3627'0'0,"0"0"-2096"0"0,0 0-851 0 0,0 0 15 0 0,0 0 265 0 0,0 0 240 0 0,0 0 69 0 0,0 0-118 0 0,0 0-188 0 0,0 0-177 0 0,0 0-125 0 0,0 0-95 0 0,0 0-50 0 0,25-4 2 0 0,80-14 1 0 0,-12-15 966 0 0,-68 19-1133 0 0,46-25 228 0 0,-1-2-1 0 0,-2-4 0 0 0,-3-3 0 0 0,57-52-579 0 0,-113 94 6 0 0,0 0 0 0 0,-1-1 0 0 0,1 0 0 0 0,-1 0 0 0 0,-1-1 0 0 0,1 0 0 0 0,-2 0 0 0 0,1-1 0 0 0,-1 0 0 0 0,0 0 0 0 0,-1 0 0 0 0,0-1 0 0 0,0 0 0 0 0,-1 0 0 0 0,0 0 0 0 0,-1 0 0 0 0,0-1 0 0 0,-1 1 0 0 0,0-1 0 0 0,-1 0 0 0 0,0 1 0 0 0,0-4-6 0 0,-5 9-22 0 0,1 0 1 0 0,0 0-1 0 0,-1 0 0 0 0,0 1 0 0 0,0 0 1 0 0,-1-1-1 0 0,1 1 0 0 0,-1 1 1 0 0,0-1-1 0 0,0 1 0 0 0,0 0 1 0 0,0 0-1 0 0,-1 0 0 0 0,1 1 1 0 0,-1-1-1 0 0,1 2 0 0 0,-1-1 0 0 0,0 0 1 0 0,0 1-1 0 0,0 0 0 0 0,0 1 1 0 0,0-1-1 0 0,0 1 0 0 0,0 0 1 0 0,0 1-1 0 0,0-1 0 0 0,0 1 1 0 0,0 0-1 0 0,0 1 0 0 0,-2 0 22 0 0,-3 3 9 0 0,0 0-1 0 0,0 0 1 0 0,1 1-1 0 0,0 1 1 0 0,0 0-1 0 0,0 0 1 0 0,1 1 0 0 0,0 0-1 0 0,0 0 1 0 0,1 1-1 0 0,0 0 1 0 0,1 1-1 0 0,0 0 1 0 0,0 0 0 0 0,1 1-1 0 0,0-1 1 0 0,1 1-1 0 0,0 0 1 0 0,1 1-1 0 0,1-1 1 0 0,-1 1 0 0 0,2 0-1 0 0,0 0 1 0 0,0 0-1 0 0,1 0 1 0 0,0 5-9 0 0,1-6 45 0 0,1 0 0 0 0,0-1 0 0 0,1 1 0 0 0,0-1 0 0 0,1 0 0 0 0,0 0 0 0 0,1 0 0 0 0,0 0 0 0 0,0 0 0 0 0,1-1 0 0 0,0 1 0 0 0,0-1 0 0 0,1-1 0 0 0,1 1 0 0 0,0-1 0 0 0,0 0 0 0 0,5 4-45 0 0,19 16 376 0 0,1-2 1 0 0,2-1-1 0 0,0-2 0 0 0,28 14-376 0 0,-41-25 125 0 0,18 14-44 0 0,-24-4-1503 0 0,-10-13-3202 0 0,1 0-6291 0 0,-4-8-1742 0 0</inkml:trace>
  <inkml:trace contextRef="#ctx0" brushRef="#br0" timeOffset="66122.085">11917 5099 0 0 0,'0'0'205'0'0,"0"0"806"0"0,0 0 282 0 0,0 0 106 0 0,0 0 86 0 0,0 0 123 0 0,0 0 81 0 0,0 0-61 0 0,0 0-239 0 0,0 0-321 0 0,-3 0-285 0 0,-32 4 2637 0 0,28 14 2318 0 0,15 49-4765 0 0,17 3-193 0 0,-10-44-436 0 0,68 63 486 0 0,51-24 222 0 0,47-17-238 0 0,-160-43-718 0 0,0-1 1 0 0,1 0 0 0 0,-1-2 0 0 0,1-1-1 0 0,-1 0 1 0 0,18-3-97 0 0,3 2 121 0 0,123-33 319 0 0,26-5-101 0 0,-107 24-287 0 0,29 15 21 0 0,25 50 35 0 0,-132-48-93 0 0,-1 1-1 0 0,1 1 1 0 0,-1-1-1 0 0,0 1 1 0 0,0 0-1 0 0,-1 0 1 0 0,1 0-1 0 0,-1 1 1 0 0,0-1-1 0 0,0 1 1 0 0,-1 0-1 0 0,0 0 1 0 0,0 1-1 0 0,0-1 1 0 0,-1 0-1 0 0,0 1 1 0 0,1 5-15 0 0,8 46 373 0 0,-2-62 636 0 0,-1-102-969 0 0,-8 102-48 0 0,1 0 1 0 0,0-1-1 0 0,0 1 1 0 0,0 0-1 0 0,0 0 1 0 0,0 0 0 0 0,1 0-1 0 0,0 0 1 0 0,0 0-1 0 0,0 0 1 0 0,0 1-1 0 0,1-1 1 0 0,0 1-1 0 0,-1-1 1 0 0,1 1 0 0 0,0 0-1 0 0,0 0 1 0 0,1 0-1 0 0,-1 1 1 0 0,1-1-1 0 0,-1 1 1 0 0,1 0-1 0 0,0 0 1 0 0,0 0 0 0 0,0 0-1 0 0,0 1 1 0 0,0 0-1 0 0,0 0 1 0 0,0 0-1 0 0,1 0 1 0 0,0 0 7 0 0,74-3-47 0 0,113 1 79 0 0,-69 14-48 0 0,16 4 32 0 0,124-1-5 0 0,-233-13 19 0 0,-1-2 0 0 0,1-2 0 0 0,-1 0 0 0 0,0-2 1 0 0,20-6-31 0 0,-25 4 31 0 0,0-1 0 0 0,-1-1 1 0 0,0-1-1 0 0,0-1 0 0 0,-1-1 1 0 0,0-1-1 0 0,-1-1 0 0 0,-1-1 1 0 0,0-1-1 0 0,11-12-31 0 0,42-53 189 0 0,-79 76-4830 0 0,-8 12-8060 0 0,9-6 406 0 0</inkml:trace>
  <inkml:trace contextRef="#ctx0" brushRef="#br0" timeOffset="67188.708">12198 6083 11995 0 0,'0'0'1763'0'0,"0"0"-394"0"0,0 0-285 0 0,0 0-1 0 0,0 0 72 0 0,0 0-60 0 0,0 0-199 0 0,0 0-254 0 0,0 0-238 0 0,0 0-129 0 0,0 0 17 0 0,0 0 113 0 0,0 0 90 0 0,2 8 50 0 0,40 323 1983 0 0,-40-320-2508 0 0,-1 1 0 0 0,0 0 0 0 0,0-1 0 0 0,-1 1 0 0 0,-1 0 0 0 0,0-1 0 0 0,0 1 0 0 0,-1-1 0 0 0,-1 1 1 0 0,0-1-1 0 0,0 0 0 0 0,-1 0 0 0 0,-1 0 0 0 0,-4 8-20 0 0,6-17 10 0 0,0 0 0 0 0,0-1 0 0 0,0 1 0 0 0,-1-1-1 0 0,1 1 1 0 0,0-1 0 0 0,0 0 0 0 0,-1-1 0 0 0,1 1 0 0 0,-1 0 0 0 0,1-1 0 0 0,-1 0 0 0 0,1 0-1 0 0,0 0 1 0 0,-1 0 0 0 0,1-1 0 0 0,-1 1 0 0 0,1-1 0 0 0,0 0 0 0 0,-1 0 0 0 0,1 0 0 0 0,0 0 0 0 0,0 0-1 0 0,-1-1 1 0 0,1 0 0 0 0,0 0 0 0 0,1 1 0 0 0,-1-2 0 0 0,0 1 0 0 0,1 0 0 0 0,-2-1-10 0 0,-1-8 10 0 0,1 1 0 0 0,0 0 0 0 0,0-1 0 0 0,1 0 0 0 0,1 0-1 0 0,-1 0 1 0 0,2 0 0 0 0,0 0 0 0 0,0-1 0 0 0,1 1 0 0 0,0 0 0 0 0,1 0 0 0 0,0-1 0 0 0,1 1 0 0 0,1 0 0 0 0,-1 0 0 0 0,2-1-10 0 0,9-27 6 0 0,1 0 1 0 0,2 1-1 0 0,1 1 0 0 0,2 0 0 0 0,2 2 0 0 0,1 0 1 0 0,2 1-1 0 0,1 2 0 0 0,2 0 0 0 0,1 2 1 0 0,1 1-1 0 0,2 1-6 0 0,-3 2 20 0 0,0 0-1 0 0,2 3 1 0 0,1 0 0 0 0,1 2 0 0 0,0 1 0 0 0,2 2 0 0 0,0 1 0 0 0,1 2 0 0 0,0 1-1 0 0,9 0-19 0 0,-43 13 3 0 0,0 0-1 0 0,0 0 0 0 0,0 1 0 0 0,1-1 0 0 0,-1 0 0 0 0,0 1 0 0 0,1-1 0 0 0,-1 1 0 0 0,0-1 0 0 0,1 1 0 0 0,-1 0 0 0 0,0 0 0 0 0,1-1 0 0 0,-1 1 0 0 0,1 0 0 0 0,-1 0 1 0 0,1 1-1 0 0,-1-1 0 0 0,0 0 0 0 0,1 0 0 0 0,-1 1 0 0 0,0-1 0 0 0,1 1 0 0 0,-1-1 0 0 0,0 1 0 0 0,1-1 0 0 0,-1 1 0 0 0,0 0 0 0 0,0 0 0 0 0,0-1 0 0 0,0 1 0 0 0,1 0 1 0 0,-1 0-1 0 0,-1 0 0 0 0,1 0 0 0 0,0 0 0 0 0,0 1 0 0 0,0-1 0 0 0,0 0 0 0 0,-1 0 0 0 0,1 1 0 0 0,-1-1 0 0 0,1 0 0 0 0,-1 1 0 0 0,1-1 0 0 0,-1 0 0 0 0,0 1 0 0 0,0-1 1 0 0,1 1-1 0 0,-1-1 0 0 0,0 0 0 0 0,0 1 0 0 0,-1 0-2 0 0,0 9 38 0 0,-1 0 1 0 0,-1 0-1 0 0,0 0 1 0 0,-1-1-1 0 0,0 1 0 0 0,0-1 1 0 0,-1 0-1 0 0,-1 0 1 0 0,0 0-1 0 0,0-1 1 0 0,-1 0-1 0 0,0 0 0 0 0,0 0 1 0 0,-1-1-1 0 0,-2 1-38 0 0,-8 13 41 0 0,-24 21 11 0 0,-1-1-1 0 0,-1-2 1 0 0,-3-3-1 0 0,-38 24-51 0 0,28-20 90 0 0,14-14 329 0 0,69-9-223 0 0,-7-5-39 0 0,-1 1 0 0 0,-1 0 0 0 0,-1 1 0 0 0,0 1-1 0 0,0 1 1 0 0,-2 0 0 0 0,0 1 0 0 0,-1 0 0 0 0,-1 1 0 0 0,-1 0 0 0 0,-1 1-1 0 0,0 0 1 0 0,1 8-157 0 0,-2 7 154 0 0,-9-34-125 0 0,0-1-9 0 0,0 0-3 0 0,0 0-22 0 0,0 0-11 0 0,0 0 16 0 0,0 0-3 0 0,0 0 5 0 0,0 0-18 0 0,0 0-20 0 0,0 0-10 0 0,0 0-26 0 0,0 0-38 0 0,0 0-62 0 0,0 0-57 0 0,0 0-65 0 0,13-9-2495 0 0,29-17-1862 0 0,-18 10-2839 0 0,-14 11-3975 0 0</inkml:trace>
  <inkml:trace contextRef="#ctx0" brushRef="#br0" timeOffset="67505.366">12861 6270 7930 0 0,'0'0'3120'0'0,"0"0"-1359"0"0,0 0-520 0 0,0 0-31 0 0,0 0 58 0 0,0 0 55 0 0,0 0-89 0 0,0 0-243 0 0,0 0-271 0 0,0 0-221 0 0,0 0-129 0 0,0 0-52 0 0,0 0 10 0 0,-20 12 24 0 0,-63 38 20 0 0,44-5 413 0 0,35-34-555 0 0,3-9-194 0 0,-1 0 1 0 0,1 0-1 0 0,0 0 1 0 0,0 1-1 0 0,0-1 1 0 0,0 0-1 0 0,0 0 1 0 0,0 1-1 0 0,1-1 1 0 0,-1 1 0 0 0,1-1-1 0 0,-1 0 1 0 0,1 1-1 0 0,0-1 1 0 0,0 1-1 0 0,0-1 1 0 0,0 1-1 0 0,1-1 1 0 0,-1 1-1 0 0,1-1 1 0 0,-1 0-1 0 0,1 1 1 0 0,0-1-1 0 0,0 0 1 0 0,0 1-1 0 0,0-1 1 0 0,0 0-1 0 0,1 0 1 0 0,-1 0-1 0 0,1 0 1 0 0,-1 0-1 0 0,1 0 1 0 0,0-1-1 0 0,-1 1 1 0 0,1 0-1 0 0,0-1 1 0 0,0 1 0 0 0,0-1-1 0 0,0 0 1 0 0,1 0-1 0 0,-1 0 1 0 0,0 0-1 0 0,1 0 1 0 0,-1 0-1 0 0,0-1 1 0 0,1 1-1 0 0,1 0-36 0 0,5-3 125 0 0,0 0 0 0 0,0-1 1 0 0,-1 1-1 0 0,1-2 0 0 0,-1 1 0 0 0,1-1 0 0 0,-1-1 0 0 0,0 1 0 0 0,-1-1 0 0 0,1-1 1 0 0,-1 1-1 0 0,0-1 0 0 0,0 0 0 0 0,-1-1 0 0 0,0 0 0 0 0,0 0 0 0 0,4-7-125 0 0,-3 7 70 0 0,-1-1 0 0 0,-1 0 0 0 0,1 0 0 0 0,-1 0-1 0 0,-1-1 1 0 0,0 1 0 0 0,0-1 0 0 0,0 0 0 0 0,-1-1-1 0 0,-1 1 1 0 0,1 0 0 0 0,-2-1 0 0 0,1 1 0 0 0,-1-1 0 0 0,-1 0-1 0 0,1 1 1 0 0,-2-10-70 0 0,-1 16-39 0 0,0 1-1 0 0,0-1 1 0 0,0 1-1 0 0,-1-1 1 0 0,1 1-1 0 0,0 0 1 0 0,-1 0-1 0 0,1 0 0 0 0,-1 1 1 0 0,0-1-1 0 0,0 1 1 0 0,0-1-1 0 0,0 1 1 0 0,0 0-1 0 0,0 0 1 0 0,0 0-1 0 0,0 0 1 0 0,0 1-1 0 0,0-1 1 0 0,0 1-1 0 0,0 0 1 0 0,-1 0-1 0 0,1 0 1 0 0,0 0-1 0 0,0 1 1 0 0,0-1-1 0 0,-1 1 0 0 0,1 0 1 0 0,0 0-1 0 0,0 0 1 0 0,0 0-1 0 0,0 0 1 0 0,1 1-1 0 0,-1-1 1 0 0,0 1-1 0 0,0 0 40 0 0,-75 59-3818 0 0,36-12-6597 0 0,33-37-1051 0 0</inkml:trace>
  <inkml:trace contextRef="#ctx0" brushRef="#br0" timeOffset="71855.865">13139 6204 1152 0 0,'0'0'1714'0'0,"0"0"-434"0"0,0 0-29 0 0,0 0 209 0 0,0 0 131 0 0,0 0-42 0 0,0 0-184 0 0,0 0-295 0 0,0 0-244 0 0,0 0-128 0 0,0 0-71 0 0,-1-2 9 0 0,-6-4 3177 0 0,7 26 2471 0 0,0-3-6923 0 0,6 96 1436 0 0,35-49-508 0 0,-38-61-218 0 0,1-1-1 0 0,-1 0 1 0 0,1 0 0 0 0,-1 0-1 0 0,1-1 1 0 0,0 1 0 0 0,-1-1-1 0 0,1 0 1 0 0,0 0 0 0 0,0 0-1 0 0,0-1 1 0 0,0 1 0 0 0,0-1-1 0 0,0 0 1 0 0,0 0 0 0 0,0 0-1 0 0,0-1 1 0 0,0 0 0 0 0,0 1-1 0 0,0-1 1 0 0,0-1 0 0 0,0 1 0 0 0,-1 0-1 0 0,1-1 1 0 0,2-1-71 0 0,1-3 36 0 0,-1 0 0 0 0,1 0 0 0 0,-1-1 0 0 0,0 0 0 0 0,-1 0 0 0 0,0 0 0 0 0,0-1 0 0 0,0 0 1 0 0,-1 0-1 0 0,-1 0 0 0 0,1 0 0 0 0,-1-1 0 0 0,0 1 0 0 0,-1-1 0 0 0,0 0 0 0 0,-1 1 0 0 0,1-1 0 0 0,-2 0 0 0 0,1 0 0 0 0,-1 0 0 0 0,-1 0 0 0 0,0-4-36 0 0,-4 9-559 0 0,3 4-4252 0 0,2 1-4848 0 0,0 2-2467 0 0</inkml:trace>
  <inkml:trace contextRef="#ctx0" brushRef="#br0" timeOffset="73160.638">13761 6182 896 0 0,'0'0'1899'0'0,"0"0"-133"0"0,0 0 65 0 0,0 0 171 0 0,0 0 29 0 0,0 0-67 0 0,0 0-171 0 0,0 0-245 0 0,0 0-212 0 0,0 0-186 0 0,0 0-141 0 0,0 0-144 0 0,0 0-113 0 0,-3-7-77 0 0,-12-23-83 0 0,-29 23 1619 0 0,-39 70-880 0 0,77-56-1312 0 0,-1-1 0 0 0,1 2 1 0 0,1-1-1 0 0,-1 1 0 0 0,1 0 1 0 0,1 0-1 0 0,-1 0 1 0 0,1 1-1 0 0,1-1 0 0 0,0 1 1 0 0,0 0-1 0 0,0 0 0 0 0,1 0 1 0 0,1 0-1 0 0,-1 1 0 0 0,2-1 1 0 0,-1 0-1 0 0,1 1 0 0 0,1-1 1 0 0,0 2-20 0 0,0-9 28 0 0,1-1 0 0 0,0 1 0 0 0,0 0 0 0 0,0-1 0 0 0,0 1 0 0 0,0-1 0 0 0,0 1 0 0 0,0-1 0 0 0,1 0 0 0 0,-1 0 0 0 0,0 0 0 0 0,1 0 0 0 0,-1-1 0 0 0,1 1 0 0 0,-1 0 0 0 0,1-1 1 0 0,-1 0-1 0 0,1 0 0 0 0,-1 0 0 0 0,1 0 0 0 0,-1 0 0 0 0,1 0 0 0 0,-1-1 0 0 0,1 1 0 0 0,-1-1 0 0 0,3 0-28 0 0,5-3 85 0 0,0 0 0 0 0,0-1-1 0 0,-1 0 1 0 0,1 0 0 0 0,-1-1 0 0 0,0 0 0 0 0,-1-1-1 0 0,0 0 1 0 0,0 0 0 0 0,4-6-85 0 0,8-5 74 0 0,158-144 286 0 0,-177 161-360 0 0,0 0 0 0 0,-1 0 0 0 0,1 1 0 0 0,0-1 1 0 0,0 0-1 0 0,0 1 0 0 0,0-1 0 0 0,-1 1 0 0 0,1-1 1 0 0,0 1-1 0 0,0-1 0 0 0,0 1 0 0 0,0 0 0 0 0,0 0 1 0 0,0-1-1 0 0,1 1 0 0 0,-1 0 0 0 0,0 0 0 0 0,0 0 1 0 0,0 0-1 0 0,0 0 0 0 0,0 0 0 0 0,0 0 0 0 0,0 0 0 0 0,0 1 1 0 0,0-1-1 0 0,0 0 0 0 0,0 1 0 0 0,0-1 0 0 0,0 1 1 0 0,0-1-1 0 0,0 1 0 0 0,0-1 0 0 0,0 1 0 0 0,-1 0 1 0 0,1-1-1 0 0,0 1 0 0 0,0 0 0 0 0,-1-1 0 0 0,1 1 1 0 0,0 0-1 0 0,-1 0 0 0 0,1 0 0 0 0,-1 0 0 0 0,1 0 1 0 0,-1 0-1 0 0,1 0 0 0 0,-1 0 0 0 0,0 0 0 0 0,16 59 39 0 0,-14-48 6 0 0,8 44 14 0 0,-3 1 0 0 0,-2-1 0 0 0,-3 1 0 0 0,-3 1 0 0 0,-2-2-1 0 0,-2 5-58 0 0,2-27 25 0 0,-1 0 0 0 0,-2 0 0 0 0,-1-1 0 0 0,-1 0 0 0 0,-2 0 0 0 0,-2-1 0 0 0,0 0 0 0 0,-2-1-1 0 0,-10 15-24 0 0,20-40 8 0 0,1-1-1 0 0,-1 1 1 0 0,0-1-1 0 0,0 0 0 0 0,-1 0 1 0 0,0 0-1 0 0,1 0 0 0 0,-2-1 1 0 0,1 0-1 0 0,0 0 1 0 0,-1-1-1 0 0,0 1 0 0 0,0-1 1 0 0,0 0-1 0 0,0-1 0 0 0,0 1 1 0 0,0-1-1 0 0,-1-1 1 0 0,-5 2-9 0 0,10-4 4 0 0,0 0-1 0 0,0 0 1 0 0,1-1-1 0 0,-1 1 1 0 0,0 0-1 0 0,1-1 1 0 0,-1 0-1 0 0,1 1 1 0 0,-1-1-1 0 0,1 0 1 0 0,0 1-1 0 0,0-1 0 0 0,0 0 1 0 0,0 0-1 0 0,0 0 1 0 0,0 0-1 0 0,0 0 1 0 0,0 0-1 0 0,1 0 1 0 0,-1 0-1 0 0,1-1 1 0 0,0 1-1 0 0,0 0 1 0 0,0 0-1 0 0,0 0 0 0 0,0-1 1 0 0,0 1-1 0 0,0 0 1 0 0,1 0-1 0 0,-1-1-2 0 0,0-2 15 0 0,2-20-24 0 0,1 1 1 0 0,1 0 0 0 0,1 0 0 0 0,1 1 0 0 0,2-1 0 0 0,0 1 0 0 0,1 1 0 0 0,1-1 0 0 0,1 2 0 0 0,1-1 0 0 0,1 2 0 0 0,1 0 0 0 0,5-5 8 0 0,-7 7-26 0 0,35-44 304 0 0,-25 34-3214 0 0,-1 0-8390 0 0,-19 24-1002 0 0</inkml:trace>
  <inkml:trace contextRef="#ctx0" brushRef="#br0" timeOffset="73721.15">14308 5674 12027 0 0,'0'0'2005'0'0,"0"0"-287"0"0,0 0-159 0 0,0 0-75 0 0,0 0-155 0 0,0 0-245 0 0,0 0-263 0 0,0 0-208 0 0,0 0-159 0 0,0 0-62 0 0,0 0-38 0 0,0 0-24 0 0,-5 11 15 0 0,-13 36-5 0 0,15 39 1124 0 0,29 120-460 0 0,-28-158-962 0 0,-2 1 0 0 0,-2-1-1 0 0,-2-1 1 0 0,-10 33-42 0 0,8-3-4 0 0,25-77 20 0 0,46-47 344 0 0,124-107-176 0 0,-185 153-182 0 0,1 0-1 0 0,0 1 1 0 0,0-1-1 0 0,0 0 1 0 0,0 0-1 0 0,0 1 1 0 0,0-1-1 0 0,0 1 1 0 0,0-1 0 0 0,0 1-1 0 0,0-1 1 0 0,0 1-1 0 0,1 0 1 0 0,-1-1-1 0 0,0 1 1 0 0,0 0-1 0 0,0 0 1 0 0,1 0 0 0 0,-1 0-1 0 0,0 0 1 0 0,0 0-1 0 0,0 0 1 0 0,0 0-1 0 0,1 1 1 0 0,-1-1-1 0 0,0 0 1 0 0,0 1 0 0 0,0-1-1 0 0,0 1 1 0 0,0-1-1 0 0,0 1 1 0 0,0-1-1 0 0,0 1 1 0 0,0 0-1 0 0,0 0 1 0 0,0-1 0 0 0,0 1-1 0 0,0 0 1 0 0,-1 0-1 0 0,1 0 1 0 0,0 0-1 0 0,-1 0 1 0 0,1 0-1 0 0,-1 0 1 0 0,1 0 0 0 0,-1 0-1 0 0,1 0 1 0 0,-1 0-1 0 0,1 1-1 0 0,6 66 193 0 0,-7-53-117 0 0,1 17 37 0 0,16 79-35 0 0,-9-104-220 0 0,-7-8-4560 0 0,0 0-4937 0 0,-1 0-2804 0 0</inkml:trace>
  <inkml:trace contextRef="#ctx0" brushRef="#br0" timeOffset="78192.439">15429 6127 1864 0 0,'0'0'1257'0'0,"0"0"2"0"0,0 0 164 0 0,0 0 196 0 0,0 0 154 0 0,0 0 38 0 0,0 0-128 0 0,0 0-162 0 0,0 0-194 0 0,0 0-192 0 0,0 0-146 0 0,-4-7 400 0 0,3 7 2909 0 0,24 169-2289 0 0,-17 125-1196 0 0,-7-295-793 0 0,1 0 1 0 0,0 0 0 0 0,0 0 0 0 0,-1 0 0 0 0,1 0 0 0 0,-1 0 0 0 0,1 1-1 0 0,-1-1 1 0 0,0 0 0 0 0,1 0 0 0 0,-1 0 0 0 0,0 0 0 0 0,1 1 0 0 0,-1-1 0 0 0,0 0-1 0 0,0 1 1 0 0,0-1 0 0 0,0 1 0 0 0,1-1 0 0 0,-1 1 0 0 0,0-1 0 0 0,0 1-1 0 0,0 0 1 0 0,0-1 0 0 0,0 1 0 0 0,0 0 0 0 0,0 0 0 0 0,0-1 0 0 0,0 1-1 0 0,-1 0 1 0 0,1 0 0 0 0,0 0 0 0 0,0 1 0 0 0,0-1 0 0 0,0 0 0 0 0,0 0-1 0 0,0 0 1 0 0,0 1 0 0 0,0-1 0 0 0,0 1 0 0 0,0-1 0 0 0,1 1 0 0 0,-1-1-1 0 0,0 1 1 0 0,0-1 0 0 0,0 1 0 0 0,0 0 0 0 0,1-1 0 0 0,-1 1 0 0 0,0 0-1 0 0,0 0 1 0 0,1-1 0 0 0,-1 1 0 0 0,1 0 0 0 0,-1 0 0 0 0,1 0 0 0 0,-1 0 0 0 0,1 0-1 0 0,0 0 1 0 0,-1 0 0 0 0,1 0 0 0 0,0 0 0 0 0,0 0 0 0 0,0 0 0 0 0,-1 0-1 0 0,1 0 1 0 0,0 1-21 0 0,-1-32 10 0 0,0 0 0 0 0,2 0-1 0 0,1 1 1 0 0,1-1-1 0 0,1 0 1 0 0,2 1 0 0 0,1 0-1 0 0,2 0 1 0 0,0 1 0 0 0,2 0-1 0 0,1 1 1 0 0,2 0 0 0 0,8-13-10 0 0,-9 15-1 0 0,1 0 0 0 0,1 0 0 0 0,2 2 0 0 0,0 0 0 0 0,1 1 0 0 0,14-13 1 0 0,-26 29-1 0 0,0-1-1 0 0,1 1 1 0 0,-1 1-1 0 0,1-1 0 0 0,0 1 1 0 0,0 1-1 0 0,1-1 1 0 0,-1 1-1 0 0,1 0 0 0 0,0 1 1 0 0,0 0-1 0 0,0 0 1 0 0,1 1-1 0 0,-1 0 1 0 0,1 0-1 0 0,-1 1 0 0 0,1 0 1 0 0,-1 0-1 0 0,1 1 1 0 0,0 1-1 0 0,-1-1 1 0 0,3 2 1 0 0,-6 1 10 0 0,1 1 1 0 0,-1 1-1 0 0,0-1 1 0 0,-1 1-1 0 0,1 0 1 0 0,-1 0-1 0 0,0 1 1 0 0,0-1-1 0 0,0 1 1 0 0,-1 0-1 0 0,0 0 1 0 0,0 0-1 0 0,-1 0 1 0 0,0 0-1 0 0,0 1 1 0 0,0-1-1 0 0,0 1 1 0 0,-1-1-1 0 0,0 1 0 0 0,-1-1 1 0 0,0 1-1 0 0,0 0 1 0 0,-1 5-11 0 0,1 2 24 0 0,2-3 5 0 0,-1 0-1 0 0,-1 1 0 0 0,0-1 1 0 0,0 0-1 0 0,-1 0 0 0 0,-1 0 1 0 0,0 0-1 0 0,0 0 0 0 0,-1 0 1 0 0,-1 0-1 0 0,0-1 1 0 0,0 0-1 0 0,-1 0 0 0 0,0 0 1 0 0,-1 0-1 0 0,0-1 0 0 0,0 1 1 0 0,-4 2-29 0 0,4-6-14 0 0,0-1 1 0 0,0-1 0 0 0,-1 1 0 0 0,1-1-1 0 0,-1 0 1 0 0,0 0 0 0 0,0-1 0 0 0,0 0-1 0 0,-1-1 1 0 0,1 1 0 0 0,-1-1-1 0 0,1 0 1 0 0,-1-1 0 0 0,0 0 0 0 0,1 0-1 0 0,-1-1 1 0 0,0 0 0 0 0,0 0 0 0 0,0-1-1 0 0,1 0 1 0 0,-2-1 13 0 0,5 1-82 0 0,-1-1 1 0 0,0 0-1 0 0,1 0 1 0 0,0 0-1 0 0,0 0 1 0 0,-1-1-1 0 0,1 0 0 0 0,1 0 1 0 0,-1 0-1 0 0,0 0 1 0 0,1-1-1 0 0,-1 1 1 0 0,1-1-1 0 0,0 0 0 0 0,1 0 1 0 0,-1 0-1 0 0,1 0 1 0 0,-1-1-1 0 0,1 1 0 0 0,0-1 1 0 0,1 1-1 0 0,-1-1 1 0 0,1-1 81 0 0,-3-72-4155 0 0,21 48-219 0 0,-5 20-2004 0 0,-12 9 5908 0 0,8-6-10427 0 0</inkml:trace>
  <inkml:trace contextRef="#ctx0" brushRef="#br0" timeOffset="79015.606">16189 6038 10882 0 0,'0'0'1629'0'0,"0"0"-226"0"0,0 0-104 0 0,0 0 57 0 0,0 0 18 0 0,0 0-120 0 0,0 0-209 0 0,0 0-213 0 0,0 0-193 0 0,0 0-134 0 0,0 0-101 0 0,0 0-60 0 0,-32 29-69 0 0,-96 87-36 0 0,88-65 42 0 0,40-44-217 0 0,-1-5-41 0 0,0 1 0 0 0,0-1-1 0 0,1 0 1 0 0,-1 0 0 0 0,1 0-1 0 0,-1 0 1 0 0,1 0 0 0 0,0 1-1 0 0,0-1 1 0 0,0 0 0 0 0,0 0 0 0 0,0 1-1 0 0,0-1 1 0 0,1 0 0 0 0,-1 0-1 0 0,1 0 1 0 0,-1 0 0 0 0,1 0-1 0 0,0 1 1 0 0,0-1 0 0 0,0-1 0 0 0,0 1-1 0 0,0 0 1 0 0,0 0 0 0 0,1 0-1 0 0,-1 0 1 0 0,1-1 0 0 0,-1 1 0 0 0,1-1-1 0 0,0 1 1 0 0,-1-1 0 0 0,1 0-1 0 0,0 0 1 0 0,0 1 0 0 0,0-1-1 0 0,0 0 1 0 0,0-1 0 0 0,0 1 0 0 0,0 0-1 0 0,3 0-22 0 0,7-3 74 0 0,0 0 0 0 0,-1-1 0 0 0,1 0-1 0 0,0 0 1 0 0,-1-1 0 0 0,0-1 0 0 0,0 0-1 0 0,0-1 1 0 0,-1 0 0 0 0,0 0 0 0 0,0-1 0 0 0,0-1-1 0 0,-1 0 1 0 0,0 0 0 0 0,-1 0 0 0 0,1-1-1 0 0,-2-1 1 0 0,1 1 0 0 0,0-3-74 0 0,77-81 143 0 0,-83 152-230 0 0,-3-54 88 0 0,-1 0 1 0 0,2-1-1 0 0,-1 1 0 0 0,1 0 1 0 0,0 0-1 0 0,0 0 0 0 0,0 0 1 0 0,0-1-1 0 0,1 1 0 0 0,0 0 1 0 0,0 0-1 0 0,0-1 0 0 0,1 1 1 0 0,-1 0-1 0 0,1-1 0 0 0,0 0 1 0 0,1 1-1 0 0,-1-1 0 0 0,1 0 1 0 0,-1 0-1 0 0,1 0 0 0 0,1 0 1 0 0,-1-1-1 0 0,0 0 0 0 0,1 1 1 0 0,0-1-1 0 0,0 0 0 0 0,0 0 1 0 0,0-1-1 0 0,0 1 0 0 0,0-1 1 0 0,1 0-1 0 0,-1 0 0 0 0,1-1 1 0 0,-1 1-1 0 0,1-1 0 0 0,1 0-1 0 0,2-1 23 0 0,-1 0 0 0 0,1 0 0 0 0,0-1 0 0 0,-1 0 0 0 0,1 0 0 0 0,-1-1 0 0 0,1 0 0 0 0,-1 0 0 0 0,1-1 0 0 0,-1 0 0 0 0,0 0 0 0 0,-1-1 0 0 0,1 0 0 0 0,0 0-23 0 0,11-9 52 0 0,0 0-1 0 0,-1-1 1 0 0,0-1 0 0 0,-2 0 0 0 0,1-1 0 0 0,-2-1 0 0 0,0-1 0 0 0,-2 0 0 0 0,1 0 0 0 0,-2-1 0 0 0,-1-1-1 0 0,0-1-51 0 0,5-13 24 0 0,-2-1 0 0 0,-1 0 0 0 0,-2 0 0 0 0,-1-1 0 0 0,-2-1 0 0 0,-2 1-1 0 0,-1-1 1 0 0,-1-5-24 0 0,-7-120 16 0 0,-16 114 108 0 0,18 49-119 0 0,0 1 1 0 0,0-1-1 0 0,0 0 0 0 0,1 0 1 0 0,-1 1-1 0 0,1-1 0 0 0,-1 1 0 0 0,1-1 1 0 0,-1 1-1 0 0,1 0 0 0 0,0-1 0 0 0,0 1 1 0 0,-1 0-1 0 0,2 0 0 0 0,-1 0 1 0 0,0 0-1 0 0,0 0 0 0 0,0 0 0 0 0,1 0 1 0 0,-1 0-1 0 0,1 0 0 0 0,0 2-5 0 0,-7 22 68 0 0,1 1 0 0 0,2-1-1 0 0,0 1 1 0 0,2 0 0 0 0,1 0-1 0 0,1 0 1 0 0,1 1 0 0 0,2-1 0 0 0,1-1-1 0 0,0 1 1 0 0,2-1 0 0 0,2 1-1 0 0,6 15-67 0 0,74 252 179 0 0,-84-254-202 0 0,-4-39 15 0 0,0-1-13 0 0,0 0-4 0 0,0 0-13 0 0,0 0-28 0 0,0 0-17 0 0,0 0-26 0 0,0 0-50 0 0,-48-64-7076 0 0,38 44 2757 0 0,5 5-1495 0 0,0 3-4499 0 0</inkml:trace>
  <inkml:trace contextRef="#ctx0" brushRef="#br0" timeOffset="79256.606">16550 5887 8410 0 0,'0'0'2371'0'0,"0"0"-559"0"0,0 0-338 0 0,0 0 9 0 0,0 0-4 0 0,0 0-169 0 0,0 0-270 0 0,0 0-240 0 0,0 0-144 0 0,0 0-25 0 0,0 0 9 0 0,0 0-56 0 0,14 3-98 0 0,100 13 427 0 0,-4-19-569 0 0,42 0-1003 0 0,-53 12-5807 0 0,-81-5 79 0 0,-7 0-4534 0 0</inkml:trace>
  <inkml:trace contextRef="#ctx0" brushRef="#br0" timeOffset="79692.17">17230 5913 5265 0 0,'0'0'2127'0'0,"0"0"-277"0"0,0 0 12 0 0,0 0 73 0 0,0 0-127 0 0,0 0-227 0 0,0 0-309 0 0,0 0-281 0 0,0 0-194 0 0,0 0-91 0 0,0 0-66 0 0,0 0-60 0 0,0 0-53 0 0,-3-1-78 0 0,-37 0 4943 0 0,31 5-5320 0 0,0 0 1 0 0,0 1-1 0 0,0 0 0 0 0,0 0 0 0 0,1 1 1 0 0,0 0-1 0 0,0 1 0 0 0,1 0 0 0 0,0 0 1 0 0,-1 2-73 0 0,2-4 13 0 0,1 1 1 0 0,0 0 0 0 0,0 1-1 0 0,0-1 1 0 0,1 1 0 0 0,0 0-1 0 0,0 0 1 0 0,1 0 0 0 0,0 1-1 0 0,0-1 1 0 0,1 1 0 0 0,0-1-1 0 0,0 1 1 0 0,1 0 0 0 0,0 0-1 0 0,0 5-13 0 0,1-10 7 0 0,1 1 0 0 0,-1-1 0 0 0,1 1 0 0 0,0-1 0 0 0,0 1 0 0 0,1-1 0 0 0,-1 0 0 0 0,1 0 0 0 0,-1 1 0 0 0,1-1 0 0 0,0 0 0 0 0,0-1 0 0 0,0 1 0 0 0,1 0 0 0 0,-1-1 0 0 0,1 1 0 0 0,-1-1 0 0 0,1 0 0 0 0,0 1 0 0 0,0-1 0 0 0,0-1 0 0 0,0 1 0 0 0,0 0-1 0 0,0-1 1 0 0,1 0 0 0 0,-1 1 0 0 0,0-1 0 0 0,1-1 0 0 0,-1 1 0 0 0,1 0 0 0 0,1-1-7 0 0,4 2 25 0 0,0 0 0 0 0,0-1 0 0 0,0-1-1 0 0,1 0 1 0 0,-1 0 0 0 0,0 0 0 0 0,0-1 0 0 0,0-1-1 0 0,0 1 1 0 0,0-1 0 0 0,0-1 0 0 0,2-1-25 0 0,26-14-898 0 0,-27 2-4553 0 0,-5 3-4680 0 0,-4 9-1634 0 0</inkml:trace>
  <inkml:trace contextRef="#ctx0" brushRef="#br0" timeOffset="80160.582">17478 5479 11859 0 0,'0'0'2143'0'0,"0"0"-419"0"0,0 0-202 0 0,0 0 3 0 0,0 0-78 0 0,0 0-198 0 0,0 0-303 0 0,0 0-260 0 0,0 0-146 0 0,0 0-45 0 0,0 0-30 0 0,0 0-27 0 0,0 0-30 0 0,-3 22-7 0 0,-9 70-29 0 0,9-64-93 0 0,2 1 0 0 0,1 0 1 0 0,2-1-1 0 0,0 1 0 0 0,2-1 0 0 0,2 7-279 0 0,8 79 264 0 0,-1 81-106 0 0,-13-194-154 0 0,0-1 0 0 0,0 1 0 0 0,1 0 0 0 0,-1 0 0 0 0,0 0 0 0 0,0 0 1 0 0,1 0-1 0 0,-1-1 0 0 0,1 1 0 0 0,-1 0 0 0 0,0 0 0 0 0,1 0 0 0 0,-1-1 0 0 0,1 1 1 0 0,0 0-1 0 0,-1-1 0 0 0,1 1 0 0 0,0 0 0 0 0,-1-1 0 0 0,1 1 0 0 0,0-1 0 0 0,0 1 0 0 0,-1-1 1 0 0,1 0-1 0 0,0 1 0 0 0,0-1 0 0 0,0 0 0 0 0,0 1 0 0 0,-1-1 0 0 0,1 0 0 0 0,0 0 1 0 0,0 0-1 0 0,0 0 0 0 0,0 0 0 0 0,0 0 0 0 0,0 0 0 0 0,0 0 0 0 0,-1 0 0 0 0,1 0 0 0 0,0 0 1 0 0,0-1-1 0 0,0 1 0 0 0,0 0 0 0 0,0-1 0 0 0,-1 1 0 0 0,1-1 0 0 0,0 1 0 0 0,0-1 1 0 0,-1 1-1 0 0,1-1 0 0 0,0 1 0 0 0,0-1-4 0 0,44-34 312 0 0,-41 30-326 0 0,12-9 44 0 0,-4 2-27 0 0,0 0 0 0 0,1 1 0 0 0,0 0 0 0 0,0 1 0 0 0,1 0 0 0 0,1 2 0 0 0,-1-1 1 0 0,2 2-1 0 0,-1 0 0 0 0,1 1 0 0 0,0 0-3 0 0,-13 8 5 0 0,-1-1 0 0 0,0 1 0 0 0,0 0-1 0 0,1 0 1 0 0,-1 0 0 0 0,0 0 0 0 0,-1 0 0 0 0,1 0 0 0 0,0 1 0 0 0,-1-1 0 0 0,1 1 0 0 0,-1-1 0 0 0,0 1 0 0 0,1 0-1 0 0,-1-1 1 0 0,-1 1 0 0 0,1 0 0 0 0,0 0 0 0 0,-1 0 0 0 0,1-1 0 0 0,-1 1 0 0 0,0 0 0 0 0,0 0 0 0 0,0 0-1 0 0,0 0 1 0 0,-1 0 0 0 0,1 0 0 0 0,-1-1 0 0 0,0 1 0 0 0,1 0 0 0 0,-2 2-5 0 0,2 7 43 0 0,0 76 133 0 0,21-62-480 0 0,-9-33-7637 0 0,-11 3-3516 0 0</inkml:trace>
  <inkml:trace contextRef="#ctx0" brushRef="#br0" timeOffset="81132.533">18347 5766 11410 0 0,'0'0'3385'0'0,"0"0"-1530"0"0,0 0-601 0 0,0 0-71 0 0,0 0-3 0 0,0 0-57 0 0,0 0-131 0 0,0 0-172 0 0,0 0-150 0 0,0 0-89 0 0,0 0-62 0 0,0 0-84 0 0,0 0-50 0 0,5 18-37 0 0,17 59-48 0 0,-22-73-243 0 0,0 0 0 0 0,1 1 0 0 0,-1-1 0 0 0,1 0-1 0 0,0 0 1 0 0,1 0 0 0 0,-1 0 0 0 0,0 0 0 0 0,1 0-1 0 0,0 0 1 0 0,0-1 0 0 0,0 1 0 0 0,1-1 0 0 0,-1 1-1 0 0,1-1 1 0 0,0 0 0 0 0,0 0 0 0 0,0 0 0 0 0,0 0-1 0 0,0 0 1 0 0,1-1 0 0 0,-1 0 0 0 0,1 1 0 0 0,-1-1-1 0 0,1-1 1 0 0,0 1 0 0 0,0 0 0 0 0,0-1 0 0 0,0 0-1 0 0,0 0 1 0 0,0 0 0 0 0,1 0 0 0 0,-1-1 0 0 0,0 0-1 0 0,0 0 1 0 0,0 0 0 0 0,3 0-57 0 0,37-36 431 0 0,54-48-358 0 0,-95 84-79 0 0,-1 0-1 0 0,1-1 1 0 0,0 2 0 0 0,0-1-1 0 0,0 0 1 0 0,0 0-1 0 0,-1 1 1 0 0,1 0 0 0 0,0 0-1 0 0,0-1 1 0 0,-1 1-1 0 0,1 1 1 0 0,0-1 0 0 0,-1 0-1 0 0,0 1 1 0 0,1-1-1 0 0,-1 1 1 0 0,0 0 0 0 0,1 0-1 0 0,-1 0 1 0 0,0 0-1 0 0,-1 0 1 0 0,1 0 0 0 0,0 0-1 0 0,0 1 1 0 0,-1-1 0 0 0,0 1-1 0 0,1-1 1 0 0,-1 1-1 0 0,0 0 1 0 0,0-1 0 0 0,0 3 6 0 0,14 17 34 0 0,-12-18-29 0 0,-1 0 0 0 0,1 0 0 0 0,0-1 1 0 0,0 0-1 0 0,0 1 0 0 0,0-1 1 0 0,1 0-1 0 0,-1-1 0 0 0,1 1 0 0 0,0-1 1 0 0,0 1-1 0 0,0-1 0 0 0,0 0 1 0 0,0 0-1 0 0,0-1 0 0 0,0 1 0 0 0,1-1 1 0 0,-1 0-1 0 0,1 0 0 0 0,-1-1 1 0 0,0 1-1 0 0,1-1 0 0 0,-1 0 0 0 0,1 0 1 0 0,-1-1-1 0 0,1 1 0 0 0,-1-1 1 0 0,1 0-1 0 0,-1 0 0 0 0,0 0 1 0 0,1-1-6 0 0,2-2 59 0 0,0 0 0 0 0,0-1 1 0 0,-1 0-1 0 0,0 0 1 0 0,0-1-1 0 0,0 0 1 0 0,0 0-1 0 0,-1 0 1 0 0,0 0-1 0 0,-1-1 1 0 0,1 0-1 0 0,-1 0 1 0 0,-1 0-1 0 0,1 0 1 0 0,-1-1-1 0 0,0 0 1 0 0,-1 1-1 0 0,0-1 1 0 0,0 0-1 0 0,0-8-59 0 0,0-35-364 0 0,18 47-1508 0 0,-1 3 108 0 0,0-1-4006 0 0,-12 1-5615 0 0</inkml:trace>
  <inkml:trace contextRef="#ctx0" brushRef="#br0" timeOffset="81428.737">19269 5792 14763 0 0,'0'0'1859'0'0,"0"0"-365"0"0,0 0-50 0 0,0 0 47 0 0,0 0-67 0 0,0 0-223 0 0,0 0-284 0 0,0 0-258 0 0,0 0-202 0 0,0 0-148 0 0,0 0-115 0 0,-3 32-64 0 0,-11 97-46 0 0,7-63 5 0 0,5-55 232 0 0,1-2-1563 0 0,1-2-7358 0 0,0-7-2921 0 0</inkml:trace>
  <inkml:trace contextRef="#ctx0" brushRef="#br0" timeOffset="81587.656">19289 5423 14075 0 0,'0'0'2633'0'0,"0"0"-953"0"0,0 0-480 0 0,0 0-104 0 0,0 0-199 0 0,0 0-225 0 0,0 0-288 0 0,0 0-264 0 0,0 0-256 0 0,0 0-144 0 0,0 0-112 0 0,0 0-200 0 0,0 0-385 0 0,0 0-1647 0 0,-33-33-9803 0 0</inkml:trace>
  <inkml:trace contextRef="#ctx0" brushRef="#br0" timeOffset="81905.367">19707 5442 20316 0 0,'0'0'1485'0'0,"0"0"-396"0"0,0 0-174 0 0,0 0 73 0 0,0 0 30 0 0,0 0-78 0 0,0 0-194 0 0,0 0-181 0 0,0 0-144 0 0,0 0-107 0 0,0 0-66 0 0,0 35-53 0 0,1 109-46 0 0,18 4 176 0 0,-10 61-112 0 0,-8-149-4226 0 0,-3-81 169 0 0,0 2-5726 0 0,2 11-2002 0 0</inkml:trace>
  <inkml:trace contextRef="#ctx0" brushRef="#br0" timeOffset="82107.123">19468 5692 11394 0 0,'0'0'3560'0'0,"0"0"-1176"0"0,0 0-753 0 0,0 0-304 0 0,0 0-289 0 0,0 0-261 0 0,0 0-142 0 0,0 0-68 0 0,0 0-26 0 0,0 0-2 0 0,0 0-37 0 0,0 0-108 0 0,0 0-82 0 0,30-6-71 0 0,94-20-73 0 0,137-33-781 0 0,-211 46-1317 0 0,-35 8-1127 0 0,1 0-3427 0 0,-8 1-5354 0 0</inkml:trace>
  <inkml:trace contextRef="#ctx0" brushRef="#br0" timeOffset="82464.23">20123 5383 11090 0 0,'0'0'2898'0'0,"0"0"-1008"0"0,0 0-442 0 0,0 0-29 0 0,0 0-86 0 0,0 0-149 0 0,-11 33-215 0 0,-36 103-206 0 0,5 34 1044 0 0,38-39-1173 0 0,5-128-616 0 0,-1-1-1 0 0,1 1 1 0 0,0-1 0 0 0,0 1 0 0 0,0-1 0 0 0,0 1 0 0 0,0-1-1 0 0,0 1 1 0 0,1-1 0 0 0,-1 0 0 0 0,1 0 0 0 0,-1 0 0 0 0,1 0-1 0 0,0 0 1 0 0,0 0 0 0 0,0 0 0 0 0,0-1 0 0 0,0 1-1 0 0,1-1 1 0 0,-1 1 0 0 0,0-1 0 0 0,1 0 0 0 0,-1 0 0 0 0,1 0-1 0 0,-1 0 1 0 0,1 0 0 0 0,-1-1 0 0 0,1 1 0 0 0,0-1 0 0 0,-1 1-1 0 0,1-1 1 0 0,0 0 0 0 0,-1 0 0 0 0,1-1-18 0 0,90-17 415 0 0,-28-11-257 0 0,-52 21-128 0 0,0 2 1 0 0,1-1-1 0 0,0 2 0 0 0,0 0 1 0 0,0 0-1 0 0,1 1 0 0 0,-1 1 1 0 0,1 1-1 0 0,11-1-30 0 0,-24 5 23 0 0,0 0 0 0 0,0 0 0 0 0,0 0 0 0 0,0 1 0 0 0,0-1 0 0 0,0 1 1 0 0,-1-1-1 0 0,1 1 0 0 0,-1-1 0 0 0,0 1 0 0 0,0 0 0 0 0,0 0 0 0 0,0-1 0 0 0,-1 1 0 0 0,1 0 0 0 0,-1 0 0 0 0,1 0 0 0 0,-1 0 0 0 0,0 0 0 0 0,0 0 0 0 0,0 0 1 0 0,-1 0-1 0 0,1 0 0 0 0,-1-1 0 0 0,1 1 0 0 0,-2 1-23 0 0,2 8 163 0 0,0-10-158 0 0,-1 1-1 0 0,1 0 1 0 0,0-1 0 0 0,0 1 0 0 0,0-1-1 0 0,0 1 1 0 0,0 0 0 0 0,0-1-1 0 0,1 1 1 0 0,0 0 0 0 0,-1-1 0 0 0,1 1-1 0 0,0-1 1 0 0,0 0 0 0 0,0 1-1 0 0,0-1 1 0 0,1 0 0 0 0,-1 1 0 0 0,1-1-1 0 0,-1 0 1 0 0,1 0 0 0 0,0 0 0 0 0,0 0-1 0 0,0-1 1 0 0,0 1 0 0 0,0 0-1 0 0,0-1 1 0 0,0 1 0 0 0,1-1 0 0 0,-1 0-1 0 0,1 0 1 0 0,-1 0 0 0 0,1 0-1 0 0,-1 0 1 0 0,1-1 0 0 0,-1 1 0 0 0,2-1-5 0 0,-2 0-150 0 0,48-3-895 0 0,-35-3-1803 0 0,0-2-3316 0 0,-9 3-6021 0 0</inkml:trace>
  <inkml:trace contextRef="#ctx0" brushRef="#br0" timeOffset="88174.815">21224 5464 2801 0 0,'0'0'2323'0'0,"0"0"-11"0"0,0 0 11 0 0,0 0-123 0 0,0 0-189 0 0,0 0-276 0 0,0 0-286 0 0,0 0-214 0 0,0 0-188 0 0,0 0-185 0 0,0 0-166 0 0,-3-4 982 0 0,21 71 349 0 0,-13-32-1799 0 0,-1 0 1 0 0,-2 0 0 0 0,-2 0 0 0 0,-1 0 0 0 0,-1 1-1 0 0,-2-2 1 0 0,-6 22-229 0 0,-68 202 140 0 0,57-211-804 0 0,21-46 435 0 0,0-1-26 0 0,0 0-50 0 0,0 0-66 0 0,0 0-83 0 0,0 0-107 0 0,0-26-7197 0 0,0 20 2587 0 0,0 1-5173 0 0</inkml:trace>
  <inkml:trace contextRef="#ctx0" brushRef="#br0" timeOffset="88819.579">21189 5825 5065 0 0,'0'0'1680'0'0,"0"0"-19"0"0,0 0 43 0 0,0 0-3 0 0,0 0-153 0 0,0 0-187 0 0,0 0-230 0 0,0 0-178 0 0,0 0-88 0 0,0 0-103 0 0,0 0-57 0 0,0 0-62 0 0,1 7-54 0 0,0 23-34 0 0,0-28-454 0 0,0 0-1 0 0,-1 0 1 0 0,1-1-1 0 0,0 1 1 0 0,0 0-1 0 0,1-1 1 0 0,-1 1-1 0 0,0-1 1 0 0,0 1-1 0 0,1-1 1 0 0,-1 1-1 0 0,1-1 1 0 0,-1 0-1 0 0,1 0 1 0 0,0 0-1 0 0,-1 0 1 0 0,1 0-1 0 0,0 0 1 0 0,0 0-1 0 0,0-1 1 0 0,0 1-1 0 0,-1-1 1 0 0,1 1-1 0 0,0-1 1 0 0,0 0 0 0 0,0 0-1 0 0,0 0 1 0 0,0 0-1 0 0,0 0 1 0 0,0 0-1 0 0,0 0 1 0 0,2-1-101 0 0,-4 1 36 0 0,8 0 55 0 0,-1 0 0 0 0,1-1-1 0 0,-1 0 1 0 0,1 0 0 0 0,-1-1 0 0 0,0 1 0 0 0,1-2 0 0 0,-1 1-1 0 0,0-1 1 0 0,0 0 0 0 0,-1-1 0 0 0,1 1 0 0 0,-1-1 0 0 0,0-1-1 0 0,0 1 1 0 0,0-1 0 0 0,0-1-91 0 0,12-8 74 0 0,-1 0 1 0 0,-1-2-1 0 0,0 0 0 0 0,-1-1 0 0 0,-1 0 0 0 0,0-1 0 0 0,-2-1 1 0 0,1-1-75 0 0,-5 4 22 0 0,-1 0 0 0 0,-1 0-1 0 0,0-1 1 0 0,-1 0 0 0 0,-1 0 0 0 0,0 0 0 0 0,-1 0 0 0 0,-1 0 0 0 0,-1-1 0 0 0,-1 1 0 0 0,0-3-22 0 0,0 19 1 0 0,0 1 0 0 0,0 0 1 0 0,0-1-1 0 0,0 1 0 0 0,0-1 0 0 0,0 1 1 0 0,0 0-1 0 0,0-1 0 0 0,-1 1 0 0 0,1 0 1 0 0,0-1-1 0 0,0 1 0 0 0,0 0 0 0 0,-1-1 1 0 0,1 1-1 0 0,0 0 0 0 0,0 0 0 0 0,-1-1 1 0 0,1 1-1 0 0,0 0 0 0 0,0 0 0 0 0,-1-1 0 0 0,1 1 1 0 0,0 0-1 0 0,-1 0 0 0 0,1 0 0 0 0,0-1 1 0 0,-1 1-1 0 0,1 0 0 0 0,0 0 0 0 0,-1 0 1 0 0,1 0-1 0 0,-1 0 0 0 0,1 0 0 0 0,0 0 1 0 0,-1 0-1 0 0,1 0 0 0 0,0 0 0 0 0,-1 0 1 0 0,1 0-1 0 0,0 0 0 0 0,-1 0 0 0 0,1 0 0 0 0,-1 0 1 0 0,1 1-1 0 0,0-1 0 0 0,-1 0 0 0 0,1 0 1 0 0,0 0-1 0 0,-1 0 0 0 0,1 1 0 0 0,0-1 1 0 0,0 0-1 0 0,-1 0 0 0 0,1 1 0 0 0,0-1 1 0 0,0 0-1 0 0,-1 1 0 0 0,1-1 0 0 0,0 0 1 0 0,0 1-1 0 0,0-1 0 0 0,0 0 0 0 0,-1 1 0 0 0,1-1 1 0 0,0 0-1 0 0,0 1 0 0 0,0-1 0 0 0,0 0 1 0 0,0 1-2 0 0,-25 173 829 0 0,21 197-174 0 0,8-357-682 0 0,-2-16-6491 0 0,-2 1 4262 0 0,0 1-1318 0 0,0-1-2542 0 0,0-2-3519 0 0</inkml:trace>
  <inkml:trace contextRef="#ctx0" brushRef="#br0" timeOffset="89158.622">21694 5773 15179 0 0,'0'0'1686'0'0,"0"0"-402"0"0,0 0-136 0 0,0 0-65 0 0,0 0-93 0 0,0 0-114 0 0,0 0-122 0 0,0 0-93 0 0,0 0-85 0 0,0 0-64 0 0,0 0-76 0 0,0 0-33 0 0,0 0-23 0 0,6 14-60 0 0,20 45-44 0 0,-20 12 400 0 0,-37 31-355 0 0,11-57-465 0 0,15-23-728 0 0,21-26-1891 0 0,16-30-2226 0 0,-13 10-5046 0 0,-13 16 1277 0 0</inkml:trace>
  <inkml:trace contextRef="#ctx0" brushRef="#br0" timeOffset="89594.955">21939 5773 8010 0 0,'0'0'2255'0'0,"0"0"-420"0"0,0 0-213 0 0,0 0-22 0 0,0 0-108 0 0,0 0-242 0 0,0 0-261 0 0,0 0-218 0 0,0 0-136 0 0,0 0-94 0 0,0 0-42 0 0,0 0-49 0 0,0 0-40 0 0,-23 20-8 0 0,-70 60-47 0 0,24-25 1312 0 0,65-48-827 0 0,16-3-467 0 0,19 15 605 0 0,4 57 679 0 0,-11-35-799 0 0,-4-30-627 0 0,-20-11-267 0 0,0 0-27 0 0,-1 3-762 0 0,1-2-5000 0 0,-1-1-520 0 0,1 0-5400 0 0</inkml:trace>
  <inkml:trace contextRef="#ctx0" brushRef="#br0" timeOffset="90077.978">22207 5637 8642 0 0,'0'0'3866'0'0,"0"0"-1523"0"0,0 0-584 0 0,0 0-50 0 0,0 0-117 0 0,0 0-222 0 0,0 0-289 0 0,0 0-253 0 0,0 0-184 0 0,0 0-114 0 0,0 0-62 0 0,0 0-39 0 0,0 0-43 0 0,30 0 1352 0 0,208-4 645 0 0,-115-14-2186 0 0,-122 18-216 0 0,-1 0-22 0 0,0 0-30 0 0,0 0-30 0 0,0 0-43 0 0,0 0-31 0 0,0 0-83 0 0,-25 7-5046 0 0,15 0 2585 0 0,4-2 173 0 0,-1-3-2413 0 0,0-1-6092 0 0</inkml:trace>
  <inkml:trace contextRef="#ctx0" brushRef="#br0" timeOffset="90397.101">22180 5828 13451 0 0,'0'0'2307'0'0,"0"0"-435"0"0,0 0-243 0 0,0 0-166 0 0,0 0-210 0 0,0 0-260 0 0,0 0-244 0 0,0 0-119 0 0,0 0-65 0 0,0 0-30 0 0,0 0-8 0 0,0 0-34 0 0,0 0-17 0 0,11 7-6 0 0,37 17-46 0 0,36-19 546 0 0,72-37 53 0 0,-36 10-603 0 0,-23 4-709 0 0,-114 17-10860 0 0,10 2 4566 0 0,4-1-5134 0 0</inkml:trace>
  <inkml:trace contextRef="#ctx0" brushRef="#br0" timeOffset="90831.619">22542 5368 14635 0 0,'0'0'2010'0'0,"0"0"-546"0"0,0 0-284 0 0,0 0-70 0 0,0 0-102 0 0,0 0-106 0 0,0 0-159 0 0,0 0-114 0 0,0 0-75 0 0,0 0-54 0 0,0 0-12 0 0,0 0-24 0 0,0 0-5 0 0,-1 21-26 0 0,-3 63-53 0 0,3-61-145 0 0,-1 0 0 0 0,-1-1-1 0 0,-1 0 1 0 0,-1 1 0 0 0,-1-1-1 0 0,-6 14-234 0 0,9-28 23 0 0,-127 237 284 0 0,114-214-310 0 0,10-22 0 0 0,1 1-1 0 0,0-1 0 0 0,0 1 1 0 0,1 0-1 0 0,0 0 1 0 0,1 0-1 0 0,0 0 0 0 0,1 1 1 0 0,0-1-1 0 0,0 9 4 0 0,-11 40-1085 0 0,11-53 1629 0 0,1-3-3401 0 0,1-1-9073 0 0,1-2 1361 0 0</inkml:trace>
  <inkml:trace contextRef="#ctx0" brushRef="#br0" timeOffset="91363.591">23144 5501 7890 0 0,'0'0'2177'0'0,"0"0"-297"0"0,0 0-125 0 0,0 0 6 0 0,0 0-91 0 0,0 0-143 0 0,0 0-185 0 0,0 0-195 0 0,0 0-149 0 0,0 0-124 0 0,0 0-165 0 0,0 0-126 0 0,0 0-111 0 0,-5 0-76 0 0,1 0-322 0 0,0 0-1 0 0,1 1 1 0 0,-1-1-1 0 0,0 1 0 0 0,1 0 1 0 0,-1 0-1 0 0,1 0 1 0 0,-1 0-1 0 0,1 1 1 0 0,0-1-1 0 0,0 1 0 0 0,-1 0 1 0 0,1 0-1 0 0,0 0 1 0 0,0 1-1 0 0,1-1 1 0 0,-1 1-1 0 0,-2 2-73 0 0,-13 14 208 0 0,0 1-1 0 0,1 1 1 0 0,1 1 0 0 0,1 0 0 0 0,1 1-1 0 0,1 1 1 0 0,1 0 0 0 0,1 2-208 0 0,9-21 8 0 0,-1 0-7 0 0,0 0 1 0 0,0 0 0 0 0,1 0 0 0 0,-1 1 0 0 0,1-1 0 0 0,0 1-1 0 0,0 0 1 0 0,1-1 0 0 0,0 1 0 0 0,0 0 0 0 0,0 0-1 0 0,1 0 1 0 0,0 0 0 0 0,0 0 0 0 0,0 0 0 0 0,1 0 0 0 0,0 0-1 0 0,0 0 1 0 0,0-1 0 0 0,1 1 0 0 0,0 0 0 0 0,0-1-1 0 0,1 1 1 0 0,-1-1 0 0 0,1 0 0 0 0,0 1 0 0 0,1-1 0 0 0,-1-1-1 0 0,1 1 1 0 0,0 0 0 0 0,0-1 0 0 0,0 0 0 0 0,1 0-2 0 0,8 0 34 0 0,0-1 0 0 0,0 0 0 0 0,1-1 0 0 0,0-1 0 0 0,-1 0 1 0 0,1-1-1 0 0,-1 0 0 0 0,1-1 0 0 0,0 0 0 0 0,-1-1 0 0 0,1-1 1 0 0,-1 0-1 0 0,0-1 0 0 0,0 0 0 0 0,0-1 0 0 0,-1-1 0 0 0,0 0 0 0 0,11-7-34 0 0,163-97 839 0 0,-168 96-771 0 0,0 0-1 0 0,-1-2 0 0 0,-1 0 0 0 0,-1-1 1 0 0,0 0-1 0 0,-1-1 0 0 0,-1-1 1 0 0,0 0-1 0 0,1-7-67 0 0,-12 22-25 0 0,0 0-1 0 0,0 0 1 0 0,0 0 0 0 0,-1-1 0 0 0,1 1 0 0 0,-1-1 0 0 0,0 1-1 0 0,-1-1 1 0 0,1 1 0 0 0,-1-1 0 0 0,0 1 0 0 0,0-1 0 0 0,0 1-1 0 0,-1-1 1 0 0,0 1 0 0 0,1-1 0 0 0,-1 1 0 0 0,-1-1 0 0 0,1 1-1 0 0,-1 0 1 0 0,0-1 0 0 0,0 1 0 0 0,0 0 0 0 0,0 0 0 0 0,-1 1-1 0 0,0-1 1 0 0,0 0 0 0 0,0 1 0 0 0,0 0 0 0 0,0-1 0 0 0,0 1-1 0 0,-1 1 1 0 0,0-1 0 0 0,0 0 0 0 0,1 1 0 0 0,-1 0-1 0 0,-1 0 1 0 0,1 0 0 0 0,0 0 0 0 0,0 1 0 0 0,-1-1 0 0 0,1 1-1 0 0,-1 0 1 0 0,1 1 0 0 0,-1-1 0 0 0,1 1 0 0 0,-1 0 0 0 0,-2 0 25 0 0,-11-1-307 0 0,0 1 0 0 0,0 0 0 0 0,0 2 0 0 0,0 0 0 0 0,0 1 0 0 0,1 1 0 0 0,-1 0 0 0 0,0 1 307 0 0,-83 33-7265 0 0,74-26-2552 0 0</inkml:trace>
  <inkml:trace contextRef="#ctx0" brushRef="#br0" timeOffset="91812.109">22795 5674 9490 0 0,'0'0'4010'0'0,"0"0"-1547"0"0,0 0-688 0 0,0 0-100 0 0,0 0-96 0 0,0 0-210 0 0,0 0-294 0 0,0 0-279 0 0,0 0-179 0 0,0 0-86 0 0,0 0-48 0 0,0 0-14 0 0,0 0-39 0 0,5-8 1215 0 0,45 16 0 0 0,293-8-176 0 0,128-11-1097 0 0,-132 14-393 0 0,-284-6-879 0 0,-78 15-10 0 0,3-1-1154 0 0,6-8-2322 0 0,13-3 453 0 0,1 0-5344 0 0</inkml:trace>
  <inkml:trace contextRef="#ctx0" brushRef="#br0" timeOffset="99661.644">6214 1013 0 0 0,'0'0'1303'0'0,"0"0"37"0"0,0 0-96 0 0,0 0-126 0 0,0 0-58 0 0,0 0-85 0 0,0 0-92 0 0,0 0-55 0 0,0 0-46 0 0,0 0-2 0 0,0 0 0 0 0,-3-15 1823 0 0,1 8 3343 0 0,25 1-1106 0 0,19-13-3514 0 0,19-8-1304 0 0,96-10 564 0 0,-70 11-200 0 0,4-10 52 0 0,-35 20-365 0 0,-7-1 12 0 0,-25 13 23 0 0,19-11 21 0 0,38-3-62 0 0,-38-1 42 0 0,-22 8 350 0 0,44-11-483 0 0,-54 19-12 0 0,3 20 637 0 0,7 43-524 0 0,14 5 16 0 0,-19-5 26 0 0,-3-9-13 0 0,4 13-72 0 0,-1 12 90 0 0,-5-39-114 0 0,7 23 105 0 0,10-10-64 0 0,-21-13 23 0 0,21 55 90 0 0,-28-91-176 0 0,0-1 0 0 0,10 15 90 0 0,-14-12 712 0 0,-3-3-759 0 0,-108 24-177 0 0,67-7 135 0 0,-56 41 51 0 0,31-17-52 0 0,-43-11 43 0 0,28-9-21 0 0,18-10 1 0 0,19 0 26 0 0,9 1-7 0 0,-13-1 27 0 0,-21-8 74 0 0,75-3-122 0 0,1 0 0 0 0,0 0-15 0 0,0 0 6 0 0,0 0-11 0 0,19-27-5928 0 0,-7 18-883 0 0,-12 8 6012 0 0,10-6-11706 0 0</inkml:trace>
  <inkml:trace contextRef="#ctx0" brushRef="#br0" timeOffset="101763.022">6457 1086 0 0 0,'0'0'1295'0'0,"0"0"99"0"0,0 0 49 0 0,0 0-26 0 0,0 0-74 0 0,0 0-124 0 0,0 0-151 0 0,0 0-136 0 0,0 0-99 0 0,0 0-28 0 0,-5 7 2354 0 0,3-3 6557 0 0,42-22-8953 0 0,-3 8-502 0 0,1 2-1 0 0,0 2 1 0 0,0 1 0 0 0,1 2 0 0 0,37 2-261 0 0,-75 1 68 0 0,1 32 472 0 0,-17 9 43 0 0,-15 7-187 0 0,4-25-228 0 0,-13 6 75 0 0,-5-11-97 0 0,1-10-49 0 0,17-7 27 0 0,38 1 26 0 0,95-16 32 0 0,43 3-105 0 0,-142 10-71 0 0,-7 1-5 0 0,-1-1 0 0 0,1 1 0 0 0,-1 0 0 0 0,1 0 0 0 0,-1 0 0 0 0,1-1 0 0 0,0 1 1 0 0,-1 0-1 0 0,1 0 0 0 0,0 0 0 0 0,-1 0 0 0 0,1 0 0 0 0,-1 0 0 0 0,1 0 0 0 0,0 0 0 0 0,-1 1 0 0 0,1-1 1 0 0,0 0-1 0 0,-1 0 0 0 0,1 0 0 0 0,-1 1 0 0 0,1-1 0 0 0,-1 0 0 0 0,1 1 0 0 0,-1-1 0 0 0,1 0 1 0 0,-1 1-1 0 0,1-1 0 0 0,-1 1 0 0 0,1-1 0 0 0,-1 1 0 0 0,0-1 0 0 0,1 1 0 0 0,-1-1 0 0 0,0 1 1 0 0,1-1-1 0 0,-1 1 0 0 0,0-1 0 0 0,0 1 0 0 0,1 0 0 0 0,-1-1 0 0 0,0 1 0 0 0,0-1 0 0 0,0 1 1 0 0,0 0-1 0 0,0-1 0 0 0,0 1 0 0 0,0 0 0 0 0,0 0-1 0 0,0-1 11 0 0,0 30 99 0 0,-17 20-14 0 0,3-27 10 0 0,-13 1 51 0 0,5-7-125 0 0,18-14-7 0 0,-1 0-1 0 0,0 0 1 0 0,0 0-1 0 0,-1-1 1 0 0,1 0 0 0 0,0 0-1 0 0,-1 0 1 0 0,1 0-1 0 0,-1-1 1 0 0,0 0-1 0 0,1 0 1 0 0,-1-1 0 0 0,-4 1-25 0 0,-30 5 131 0 0,-4-5 145 0 0,44-1-265 0 0,0 0 6 0 0,0 0 26 0 0,0 0-35 0 0,0 0-10 0 0,0 0-42 0 0,0 0 11 0 0,0 0-6 0 0,0 0-17 0 0,-6-2-5606 0 0,1 0-5693 0 0,3 2-1113 0 0</inkml:trace>
  <inkml:trace contextRef="#ctx0" brushRef="#br0" timeOffset="106613.784">7874 4569 0 0 0,'0'0'451'0'0,"0"0"808"0"0,0 0 29 0 0,0 0-240 0 0,0 0-204 0 0,0 0-134 0 0,0 0-59 0 0,0 0 14 0 0,0 0 91 0 0,0 0 95 0 0,0 0 92 0 0,-23 8 4922 0 0,-31-26-3298 0 0,-209 8-566 0 0,166 12-1300 0 0,35-1-287 0 0,35 1-147 0 0,1-1 1 0 0,-1-2-1 0 0,0-1 0 0 0,0 0 0 0 0,-25-8-267 0 0,-137-23 1038 0 0,-50 15 85 0 0,-29-12 19 0 0,222 23-986 0 0,-1 1 0 0 0,0 3 0 0 0,0 2-1 0 0,-15 2-155 0 0,-2 0 106 0 0,-46 3 20 0 0,-62-1 396 0 0,48-14-302 0 0,21 11-13 0 0,56 8-177 0 0,-1-1 8 0 0,-8 1 6 0 0,-22-5 242 0 0,75 29-13299 0 0,3-27 2892 0 0</inkml:trace>
  <inkml:trace contextRef="#ctx0" brushRef="#br0" timeOffset="107850.715">5796 1477 0 0 0,'0'0'304'0'0,"0"0"196"0"0,0 0 60 0 0,0 0-26 0 0,0 0-67 0 0,2-7-31 0 0,12-28 528 0 0,-1 18 9147 0 0,-13 17-9763 0 0,-8 0 8259 0 0,-29-1-8033 0 0,-163-2 266 0 0,-41 10 230 0 0,192-7-158 0 0,48 0-956 0 0,1 0-41 0 0,0 0-70 0 0,0 0-103 0 0,0 0-187 0 0,0 12-2829 0 0,0 7-1953 0 0,0-6-2151 0 0,0-5-1983 0 0</inkml:trace>
  <inkml:trace contextRef="#ctx0" brushRef="#br0" timeOffset="109083.533">5634 961 432 0 0,'0'0'1824'0'0,"0"0"-507"0"0,0 0-98 0 0,0 0 98 0 0,0 0 197 0 0,0 0 181 0 0,0 0 3 0 0,0 0-114 0 0,0 0-196 0 0,0 0-225 0 0,0 0-203 0 0,0 0-133 0 0,0 0-97 0 0,-13-5-53 0 0,-3 0-415 0 0,-33-14 2668 0 0,53 38-1831 0 0,12 113 1492 0 0,-12 220-843 0 0,25 139-773 0 0,-21-5-242 0 0,11-18-390 0 0,10-181-168 0 0,-24 298 145 0 0,-5-221-256 0 0,-5-17 32 0 0,-12-49-3 0 0,20-151-53 0 0,-1-132 302 0 0,-1-15-683 0 0,-1 0 0 0 0,0 0 0 0 0,0 0 0 0 0,1 0 0 0 0,-1 0 0 0 0,0 0 0 0 0,0 0 0 0 0,1 0 0 0 0,-1 0 0 0 0,0 0 0 0 0,0 0 0 0 0,1 1 0 0 0,-1-1 0 0 0,0 0 1 0 0,0 0-1 0 0,1 0 0 0 0,-1 0 0 0 0,0 0 0 0 0,0 0 0 0 0,0 1 0 0 0,1-1 0 0 0,-1 0 0 0 0,0 0 0 0 0,0 0 0 0 0,0 1 0 0 0,0-1 341 0 0,2-9-6020 0 0,0 4-5770 0 0</inkml:trace>
  <inkml:trace contextRef="#ctx0" brushRef="#br0" timeOffset="109486.954">5910 3918 18460 0 0,'0'0'575'0'0,"0"0"-214"0"0,0 0-186 0 0,0 0 202 0 0,0 0 343 0 0,0 0 239 0 0,0 0 67 0 0,0 0-167 0 0,0 0-273 0 0,0 0-176 0 0,0 0-99 0 0,0 0-22 0 0,0 0 24 0 0,-8 13 14 0 0,-46 91 783 0 0,27-54-707 0 0,-2-1 0 0 0,-2-2 0 0 0,-2-1 0 0 0,-13 12-403 0 0,29-35 97 0 0,-215 270 284 0 0,161-192-822 0 0,65-92-366 0 0,-10 8-2660 0 0,-1-14-7455 0 0,15-3-429 0 0</inkml:trace>
  <inkml:trace contextRef="#ctx0" brushRef="#br0" timeOffset="110355.435">5617 1149 3137 0 0,'0'0'1087'0'0,"0"0"-114"0"0,0 0 82 0 0,0 0 208 0 0,0 0 271 0 0,0 0 205 0 0,0 0 25 0 0,0 0-118 0 0,0 0-237 0 0,0 0-232 0 0,0 0-237 0 0,0 0-155 0 0,0 0-83 0 0,0-9-21 0 0,-4-40 684 0 0,4 48-705 0 0,0 1-42 0 0,0 0-43 0 0,-2 4 2643 0 0,-10 19-3027 0 0,-134 270 1061 0 0,101-201-1006 0 0,-4-2 0 0 0,-49 67-246 0 0,50-83-50 0 0,42-59 66 0 0,6-13-4396 0 0,0-1-4657 0 0,0-1-2366 0 0</inkml:trace>
  <inkml:trace contextRef="#ctx0" brushRef="#br0" timeOffset="111836.275">4971 2261 1728 0 0,'0'0'2077'0'0,"0"0"-562"0"0,0 0-118 0 0,0 0 157 0 0,0 0 240 0 0,0 0 156 0 0,0 0-55 0 0,0 0-214 0 0,0 0-287 0 0,0 0-259 0 0,0 0-210 0 0,0 0-134 0 0,0 0-67 0 0,0-17-57 0 0,0-49-23 0 0,0 49-28 0 0,0 17-38 0 0,0 0-66 0 0,6 8 2995 0 0,2 110-2362 0 0,9 214-298 0 0,-2-6-469 0 0,-2-168-243 0 0,-10-149 579 0 0,-4-40-274 0 0,1 21-564 0 0,-1 2 116 0 0,1 1 0 0 0,0 0 1 0 0,1-1-1 0 0,-1 1 1 0 0,1-1-1 0 0,1 1 1 0 0,0 0-1 0 0,0 0 1 0 0,0 0-1 0 0,1 0 0 0 0,0 0 1 0 0,1-2 7 0 0,124-182-103 0 0,-97 154 83 0 0,2 56-119 0 0,-25-1 178 0 0,-2 1 0 0 0,0-1-1 0 0,-1 1 1 0 0,-1 0-1 0 0,-1 0 1 0 0,0 1-1 0 0,-2-1 1 0 0,0 1-1 0 0,-1-1 1 0 0,-1 0 0 0 0,-2 7-39 0 0,-4 91 298 0 0,7-114-255 0 0,-7 10-3568 0 0,-3-14 1386 0 0,2 1-4190 0 0,2 0-6341 0 0</inkml:trace>
  <inkml:trace contextRef="#ctx0" brushRef="#br0" timeOffset="130537.7">8877 287 3561 0 0,'0'0'1617'0'0,"0"0"-30"0"0,0 0 136 0 0,0 0 199 0 0,0 0 69 0 0,0 0-178 0 0,0 0-337 0 0,0 0-328 0 0,0 0-226 0 0,0 0-125 0 0,0 0-47 0 0,1-5-22 0 0,-1 2-1310 0 0,2-12 3346 0 0,-1 25-128 0 0,-3 48-2308 0 0,-3-2-1 0 0,-2 1 0 0 0,-3-1 0 0 0,-2 0 1 0 0,-13 35-328 0 0,-18 20 142 0 0,30-75-106 0 0,12-36-21 0 0,1 0-3 0 0,0 0 11 0 0,0 0 33 0 0,0 0 20 0 0,89-253 997 0 0,-61 185-968 0 0,-3-2-1 0 0,-2-1 1 0 0,0-19-105 0 0,-14 36 318 0 0,-9 53-268 0 0,0 1-9 0 0,0 0-5 0 0,0 0-21 0 0,0 19-31 0 0,2 8 72 0 0,1 0 0 0 0,1 0 0 0 0,1-1-1 0 0,2 1 1 0 0,1-1 0 0 0,8 19-56 0 0,2 8 40 0 0,41 204 122 0 0,-52-231-111 0 0,1-35 245 0 0,23-111-168 0 0,1 26-141 0 0,4 1-1 0 0,3 2 1 0 0,14-14 13 0 0,-37 73-35 0 0,46-65 57 0 0,-59 94-19 0 0,-3 11 40 0 0,-8 11 2 0 0,1 1 0 0 0,1 0 0 0 0,1 0 0 0 0,0 1 0 0 0,2 0 0 0 0,0 0-1 0 0,2-1 1 0 0,0 1 0 0 0,1 0 0 0 0,1 0 0 0 0,2 0 0 0 0,0 0 0 0 0,0 0-1 0 0,2-1-44 0 0,10 36 29 0 0,2-1 0 0 0,2 0 0 0 0,18 33-29 0 0,-34-79-1173 0 0,-5-13-2349 0 0,1-2-6633 0 0,1 3-2291 0 0</inkml:trace>
  <inkml:trace contextRef="#ctx0" brushRef="#br0" timeOffset="131154.002">9860 497 8330 0 0,'0'0'2012'0'0,"0"0"-190"0"0,0 0 29 0 0,0 0 43 0 0,0 0-130 0 0,0 0-297 0 0,0 0-383 0 0,0 0-265 0 0,0 0-127 0 0,0 0-68 0 0,0 0-2 0 0,0 0-1 0 0,0 0-20 0 0,-4-4-57 0 0,-17-13-62 0 0,-30 16 1424 0 0,42 4-1806 0 0,0 1 0 0 0,0 0 1 0 0,0 1-1 0 0,1-1 0 0 0,0 2 0 0 0,0-1 0 0 0,0 1 0 0 0,1 0 1 0 0,0 1-1 0 0,0 0 0 0 0,0 0 0 0 0,1 0 0 0 0,0 1 0 0 0,0 0 1 0 0,1 0-1 0 0,0 0 0 0 0,1 1 0 0 0,-1 0 0 0 0,1 2-100 0 0,3-10 0 0 0,-1 3 5 0 0,0 1 0 0 0,0-1-1 0 0,0 0 1 0 0,0 1-1 0 0,1-1 1 0 0,-1 1 0 0 0,1-1-1 0 0,1 1 1 0 0,-1 0-1 0 0,0 0 1 0 0,1-1 0 0 0,0 1-1 0 0,0 0 1 0 0,1 0 0 0 0,-1-1-1 0 0,1 1 1 0 0,0 0-1 0 0,0-1 1 0 0,1 1 0 0 0,-1-1-1 0 0,1 1 1 0 0,0-1-1 0 0,0 0 1 0 0,0 0 0 0 0,1 0-1 0 0,2 4-4 0 0,-1-6 18 0 0,0 1-1 0 0,0-1 1 0 0,0 0-1 0 0,1 0 1 0 0,-1 0-1 0 0,0-1 1 0 0,1 1-1 0 0,-1-1 1 0 0,1 0-1 0 0,-1 0 1 0 0,1-1-1 0 0,-1 0 1 0 0,1 1-1 0 0,0-2 1 0 0,-1 1-1 0 0,1 0 1 0 0,0-1-1 0 0,-1 0 1 0 0,1 0-1 0 0,-1 0 1 0 0,1-1-1 0 0,-1 1 1 0 0,0-1-1 0 0,2-1-17 0 0,20-11 54 0 0,-1-2 0 0 0,0-1 0 0 0,-2-1 0 0 0,0 0 0 0 0,0-2-1 0 0,-2-1 1 0 0,-1-1 0 0 0,4-5-54 0 0,53-101 125 0 0,-92 155-110 0 0,11-22-44 0 0,0 1 0 0 0,0 0 0 0 0,0 0 0 0 0,1 0 0 0 0,0 0 0 0 0,0 1 0 0 0,0-1 0 0 0,1 1 0 0 0,0 0 0 0 0,0-1 0 0 0,1 1 0 0 0,0 0 0 0 0,0 0 0 0 0,0 0 0 0 0,1 0 0 0 0,0 0 0 0 0,1 0 0 0 0,0 0 0 0 0,0 0 0 0 0,1 3 29 0 0,43 7-3147 0 0,-13-19-6966 0 0,-24-1-1835 0 0</inkml:trace>
  <inkml:trace contextRef="#ctx0" brushRef="#br0" timeOffset="131503.902">10415 346 16051 0 0,'0'0'1906'0'0,"0"0"-351"0"0,0 0-120 0 0,0 0-96 0 0,0 0-135 0 0,0 0-169 0 0,0 0-212 0 0,0 0-161 0 0,0 0-120 0 0,0 0-86 0 0,-32 17-75 0 0,-99 52-60 0 0,56-15 303 0 0,74-54-619 0 0,0 0-1 0 0,0 1 1 0 0,0-1 0 0 0,-1 0 0 0 0,1 1-1 0 0,0 0 1 0 0,0-1 0 0 0,0 1-1 0 0,0 0 1 0 0,0-1 0 0 0,0 1-1 0 0,0 0 1 0 0,0 0 0 0 0,1 0 0 0 0,-1 0-1 0 0,0 0 1 0 0,0 0 0 0 0,1 0-1 0 0,-1 0 1 0 0,1 0 0 0 0,-1 0-1 0 0,1 0 1 0 0,-1 0 0 0 0,1 1 0 0 0,0-1-1 0 0,-1 0 1 0 0,1 0 0 0 0,0 0-1 0 0,0 1 1 0 0,0-1 0 0 0,0 0-1 0 0,0 0 1 0 0,0 1 0 0 0,0-1 0 0 0,0 0-1 0 0,1 0 1 0 0,-1 0 0 0 0,0 1-1 0 0,1-1 1 0 0,-1 0 0 0 0,1 0-1 0 0,-1 0 1 0 0,1 0 0 0 0,0 0 0 0 0,-1 0-1 0 0,1 0 1 0 0,0 0 0 0 0,0 0-1 0 0,0 0 1 0 0,0 0 0 0 0,0 0-1 0 0,0-1 1 0 0,0 1 0 0 0,0 0 0 0 0,0-1-1 0 0,0 1 1 0 0,0-1 0 0 0,0 1-1 0 0,0-1 1 0 0,0 1 0 0 0,1-1-1 0 0,-1 0 1 0 0,0 0-5 0 0,82 12 19 0 0,-71-11-19 0 0,0-1 1 0 0,-1 1-1 0 0,1 1 1 0 0,-1 0 0 0 0,1 1-1 0 0,-1 0 1 0 0,0 1 0 0 0,0 0-1 0 0,0 0 1 0 0,-1 1-1 0 0,10 7 0 0 0,-18-12 8 0 0,0 2-1 0 0,-1-1 0 0 0,1 0 0 0 0,0 0 1 0 0,-1 0-1 0 0,0 1 0 0 0,1-1 0 0 0,-1 1 0 0 0,0-1 1 0 0,1 1-1 0 0,-1-1 0 0 0,0 1 0 0 0,0 0 1 0 0,0 0-1 0 0,-1-1 0 0 0,1 1 0 0 0,0 0 0 0 0,-1 0 1 0 0,1 0-1 0 0,-1 0 0 0 0,1 0 0 0 0,-1 0 0 0 0,0 0 1 0 0,0 0-1 0 0,0 0 0 0 0,0 0 0 0 0,0 0 1 0 0,-1 0-1 0 0,1 0 0 0 0,-1 0 0 0 0,1 0 0 0 0,-1-1 1 0 0,1 1-1 0 0,-1 0 0 0 0,0 0 0 0 0,0 0 1 0 0,0-1-1 0 0,0 1 0 0 0,0 0 0 0 0,-1-1 0 0 0,1 1 1 0 0,0-1-1 0 0,-1 1 0 0 0,1-1 0 0 0,-1 1-7 0 0,-79 51 426 0 0,79-52-422 0 0,-12 6 38 0 0,0-2-1 0 0,0 0 0 0 0,-1-1 1 0 0,1 0-1 0 0,-1-1 0 0 0,0 0 1 0 0,0-2-1 0 0,0 1 0 0 0,0-2 1 0 0,-4 0-42 0 0,-4-21-1131 0 0,21 5-6152 0 0,2 12-5069 0 0</inkml:trace>
  <inkml:trace contextRef="#ctx0" brushRef="#br0" timeOffset="132590.182">10803 324 1088 0 0,'0'0'1985'0'0,"0"0"-77"0"0,0 0 72 0 0,0 0 68 0 0,0 0-92 0 0,0 0-206 0 0,0 0-234 0 0,0 0-218 0 0,0 0-198 0 0,0 0-143 0 0,0 0-104 0 0,0 0-76 0 0,-15-1-31 0 0,-67-5 638 0 0,75 8-1144 0 0,1 0-1 0 0,0 0 1 0 0,0 1 0 0 0,0 0-1 0 0,0 0 1 0 0,0 1 0 0 0,0-1-1 0 0,1 1 1 0 0,0 1 0 0 0,0-1 0 0 0,0 1-1 0 0,0-1 1 0 0,1 2 0 0 0,0-1-1 0 0,-4 5-239 0 0,-2 3 282 0 0,4-8-190 0 0,1 1 0 0 0,0 1 0 0 0,1-1 0 0 0,-1 1 0 0 0,1-1 0 0 0,1 1 0 0 0,-1 0 1 0 0,1 0-1 0 0,0 1 0 0 0,1-1 0 0 0,0 1 0 0 0,0-1 0 0 0,0 1 0 0 0,1 0 0 0 0,0 1-92 0 0,3-6 26 0 0,0 0 0 0 0,0 0-1 0 0,0 0 1 0 0,0 0 0 0 0,0 0-1 0 0,0-1 1 0 0,1 1 0 0 0,-1-1 0 0 0,1 0-1 0 0,0 1 1 0 0,0-1 0 0 0,0 0-1 0 0,0 0 1 0 0,0-1 0 0 0,0 1-1 0 0,0-1 1 0 0,1 0 0 0 0,-1 1-1 0 0,1-1-25 0 0,17 5 96 0 0,-5-2-47 0 0,0 0 0 0 0,0 1 0 0 0,-1 1 0 0 0,1 0 0 0 0,-2 1 0 0 0,1 1 0 0 0,-1 0 0 0 0,0 1 0 0 0,0 0 0 0 0,2 4-49 0 0,-15-12 21 0 0,0 1 0 0 0,0-1 0 0 0,0 0 1 0 0,0 1-1 0 0,0-1 0 0 0,0 1 0 0 0,0-1 0 0 0,-1 1 0 0 0,1-1 1 0 0,0 1-1 0 0,-1-1 0 0 0,1 1 0 0 0,-1 0 0 0 0,0-1 0 0 0,0 1 1 0 0,1 0-1 0 0,-1-1 0 0 0,0 1 0 0 0,-1 0 0 0 0,1-1 0 0 0,0 1 0 0 0,0 0 1 0 0,-1-1-1 0 0,1 1 0 0 0,-1 0 0 0 0,1-1 0 0 0,-1 1 0 0 0,0-1 1 0 0,1 1-1 0 0,-1-1 0 0 0,0 1 0 0 0,0-1 0 0 0,0 0 0 0 0,0 1 1 0 0,0-1-1 0 0,-1 0 0 0 0,1 0 0 0 0,0 0 0 0 0,-1 0 0 0 0,1 0 1 0 0,0 0-1 0 0,-1 0 0 0 0,1 0 0 0 0,-1-1 0 0 0,1 1 0 0 0,-1-1 1 0 0,0 1-1 0 0,1-1 0 0 0,-1 1 0 0 0,0-1 0 0 0,1 0 0 0 0,-1 0 0 0 0,-1 0-21 0 0,-34 11 26 0 0,0-2-1 0 0,-1-2 1 0 0,0-1-1 0 0,0-2 0 0 0,0-2 1 0 0,0-1-1 0 0,-25-3-25 0 0,13 1-460 0 0,113-1-2136 0 0,-42 0-675 0 0,0-1-3516 0 0,-4-1-5931 0 0</inkml:trace>
  <inkml:trace contextRef="#ctx0" brushRef="#br0" timeOffset="133327.057">11692 505 4665 0 0,'0'0'2272'0'0,"0"0"-116"0"0,0 0 16 0 0,0 0 2 0 0,0 0-196 0 0,0 0-338 0 0,0 0-380 0 0,0 0-314 0 0,0 0-193 0 0,0 0-121 0 0,0 0-78 0 0,0 0-62 0 0,0 0-43 0 0,-8 2-27 0 0,-25 9-13 0 0,30-9-345 0 0,0 0-1 0 0,0 0 0 0 0,1 1 1 0 0,-1-1-1 0 0,1 1 0 0 0,0-1 1 0 0,-1 1-1 0 0,1 0 0 0 0,1 0 1 0 0,-1 0-1 0 0,0 0 0 0 0,1 0 1 0 0,-1 0-1 0 0,1 1 0 0 0,0-1 1 0 0,0 0-1 0 0,0 1 0 0 0,1-1 1 0 0,-1 1-1 0 0,1-1 0 0 0,0 1 1 0 0,0 1-64 0 0,-1-3 25 0 0,-1 9 20 0 0,0 0-1 0 0,0 0 0 0 0,1 0 0 0 0,0 1 1 0 0,1-1-1 0 0,0 0 0 0 0,1 0 1 0 0,1 0-1 0 0,-1 0 0 0 0,2 0 1 0 0,-1 0-1 0 0,1 0 0 0 0,1-1 0 0 0,0 1 1 0 0,1-1-1 0 0,0 0 0 0 0,0-1 1 0 0,4 5-45 0 0,-5-10 55 0 0,0-2 0 0 0,1 1 0 0 0,-1 0 0 0 0,0-1 1 0 0,1 0-1 0 0,0 0 0 0 0,0 0 0 0 0,-1-1 0 0 0,1 0 1 0 0,0 1-1 0 0,0-2 0 0 0,0 1 0 0 0,0-1 0 0 0,0 1 1 0 0,0-1-1 0 0,1-1 0 0 0,-1 1 0 0 0,0-1 0 0 0,0 0 1 0 0,0 0-1 0 0,-1 0 0 0 0,1-1 0 0 0,0 1 0 0 0,0-1 1 0 0,-1-1-1 0 0,1 1 0 0 0,-1-1 0 0 0,0 1 0 0 0,0-1 1 0 0,0 0-1 0 0,0-1 0 0 0,0 1 0 0 0,0-1 0 0 0,-1 1 0 0 0,0-1 1 0 0,0 0-1 0 0,0 0 0 0 0,0-1 0 0 0,-1 1 0 0 0,1-1 1 0 0,-1 1-1 0 0,0-1 0 0 0,-1 0 0 0 0,2-2-55 0 0,1 0 22 0 0,-1 0-1 0 0,1 0 0 0 0,-1 0 1 0 0,0-1-1 0 0,-1 1 0 0 0,0-1 1 0 0,0 1-1 0 0,0-1 1 0 0,-1 0-1 0 0,0 1 0 0 0,-1-1 1 0 0,0 0-1 0 0,0 0 1 0 0,-1 0-1 0 0,0 1 0 0 0,0-1 1 0 0,0 0-1 0 0,-1 1 0 0 0,-1-1 1 0 0,1 1-1 0 0,-1 0 1 0 0,0-1-1 0 0,-1 1 0 0 0,0 1 1 0 0,0-1-1 0 0,0 0 0 0 0,-1 1 1 0 0,0 0-1 0 0,0 0 1 0 0,0 1-1 0 0,-1-1 0 0 0,0 1 1 0 0,0 0-1 0 0,-1 1 0 0 0,-4-3-21 0 0,9 5-117 0 0,-1 0-1 0 0,0 0 0 0 0,0 0 0 0 0,-1 0 0 0 0,1 1 0 0 0,0 0 0 0 0,0 0 0 0 0,-1 0 0 0 0,1 0 1 0 0,-1 0-1 0 0,1 0 0 0 0,-1 1 0 0 0,1 0 0 0 0,-1 0 0 0 0,1 0 0 0 0,-1 0 0 0 0,1 0 1 0 0,-1 1-1 0 0,1-1 0 0 0,-1 1 0 0 0,1 0 0 0 0,-1 0 0 0 0,1 0 0 0 0,0 1 0 0 0,0-1 0 0 0,0 1 1 0 0,0 0-1 0 0,0 0 0 0 0,0 0 0 0 0,0 0 0 0 0,0 0 0 0 0,1 1 0 0 0,-3 2 118 0 0,3-2-531 0 0,-5 10-1552 0 0,4-4-2411 0 0,1 2-7138 0 0</inkml:trace>
  <inkml:trace contextRef="#ctx0" brushRef="#br0" timeOffset="133819.419">11976 718 12587 0 0,'0'0'2544'0'0,"0"0"-498"0"0,0 0-222 0 0,0 0-170 0 0,0 0-266 0 0,0 0-326 0 0,0 0-291 0 0,0 0-167 0 0,0 0-77 0 0,0 0-19 0 0,0 0-48 0 0,0 0-51 0 0,0 0-70 0 0,15-18-59 0 0,95-107 346 0 0,3 18-8 0 0,-109 170-647 0 0,-5-58 31 0 0,0 1 0 0 0,0-1-1 0 0,0 1 1 0 0,0 0 0 0 0,1-1 0 0 0,0 1 0 0 0,0-1 0 0 0,1 1-1 0 0,-1-1 1 0 0,1 1 0 0 0,1-1 0 0 0,-1 1 0 0 0,1-1 0 0 0,0 1-1 0 0,0-1 1 0 0,0 0 0 0 0,1 0 0 0 0,-1 0 0 0 0,1-1-1 0 0,1 1 1 0 0,-1 0 0 0 0,1-1 0 0 0,-1 0 0 0 0,1 0 0 0 0,0 0-1 0 0,1-1 1 0 0,-1 1 0 0 0,1-1 0 0 0,-1 0 0 0 0,3 1-2 0 0,-2-2 84 0 0,0-1 1 0 0,0 1 0 0 0,0-1 0 0 0,0 0-1 0 0,1 0 1 0 0,-1-1 0 0 0,0 1-1 0 0,1-1 1 0 0,-1 0 0 0 0,0-1 0 0 0,1 1-1 0 0,-1-1 1 0 0,0 0 0 0 0,0-1-1 0 0,0 1 1 0 0,1-1 0 0 0,-2 0-1 0 0,1 0 1 0 0,0 0 0 0 0,0-1 0 0 0,-1 0-1 0 0,1 0 1 0 0,-1 0 0 0 0,0 0-1 0 0,0-1 1 0 0,0 0 0 0 0,0 0 0 0 0,1-1-85 0 0,0-2 50 0 0,1 1 1 0 0,-1-1-1 0 0,0 0 1 0 0,-1 0 0 0 0,0 0-1 0 0,0-1 1 0 0,-1 0 0 0 0,0 1-1 0 0,0-1 1 0 0,0 0 0 0 0,-1 0-1 0 0,-1-1 1 0 0,1 1-1 0 0,-1 0 1 0 0,-1-1 0 0 0,1 1-1 0 0,-2-9-50 0 0,-11-5-742 0 0,7 19-3527 0 0,1 2-4141 0 0,3 1-4753 0 0</inkml:trace>
  <inkml:trace contextRef="#ctx0" brushRef="#br0" timeOffset="134922.247">13373 365 3065 0 0,'0'0'2615'0'0,"0"0"-609"0"0,0 0-115 0 0,0 0 93 0 0,0 0-17 0 0,0 0-184 0 0,0 0-252 0 0,0 0-238 0 0,0 0-180 0 0,0 0-118 0 0,0 0-77 0 0,0 0-108 0 0,-6-5-105 0 0,-17-12-103 0 0,21 16-514 0 0,-1 0 1 0 0,1 1-1 0 0,-1-1 0 0 0,1 1 0 0 0,-1-1 0 0 0,0 1 1 0 0,1 0-1 0 0,-1 0 0 0 0,1 0 0 0 0,-1 0 0 0 0,1 1 1 0 0,-1-1-1 0 0,1 1 0 0 0,-1-1 0 0 0,1 1 0 0 0,-1 0 0 0 0,1 0 1 0 0,-1 0-1 0 0,1 0 0 0 0,0 0 0 0 0,0 1 0 0 0,0-1 1 0 0,-1 1-89 0 0,-9 4 338 0 0,-91 52 1276 0 0,102-57-1605 0 0,1-1 0 0 0,-1 1-1 0 0,0-1 1 0 0,1 1 0 0 0,-1 0-1 0 0,1-1 1 0 0,-1 1 0 0 0,1 0 0 0 0,0 0-1 0 0,-1-1 1 0 0,1 1 0 0 0,-1 0-1 0 0,1 0 1 0 0,0 0 0 0 0,0-1-1 0 0,0 1 1 0 0,-1 0 0 0 0,1 0 0 0 0,0 0-1 0 0,0 0 1 0 0,0 0 0 0 0,0-1-1 0 0,0 1 1 0 0,0 0 0 0 0,1 0 0 0 0,-1 0-1 0 0,0 0 1 0 0,0-1 0 0 0,1 1-1 0 0,-1 0 1 0 0,0 0 0 0 0,1 0-1 0 0,-1-1 1 0 0,1 1 0 0 0,-1 0 0 0 0,1-1-1 0 0,-1 1 1 0 0,1 0 0 0 0,-1-1-1 0 0,1 1 1 0 0,0-1 0 0 0,-1 1 0 0 0,1-1-1 0 0,0 1 1 0 0,0-1 0 0 0,0 1-9 0 0,41 25 268 0 0,-36-23-199 0 0,32 15 101 0 0,-29-14-132 0 0,1 0-1 0 0,0 0 1 0 0,-1 1-1 0 0,0 0 1 0 0,0 1-1 0 0,-1 0 1 0 0,1 0-1 0 0,-1 1 1 0 0,-1 0 0 0 0,1 0-1 0 0,-1 1 1 0 0,0 0-1 0 0,-1 1 1 0 0,1 1-38 0 0,-5-8 22 0 0,-1 1 0 0 0,0-1 0 0 0,0 1 0 0 0,0-1 1 0 0,0 1-1 0 0,-1 0 0 0 0,1-1 0 0 0,0 1 0 0 0,-1 0 0 0 0,0-1 0 0 0,0 1 1 0 0,0 0-1 0 0,0 0 0 0 0,0-1 0 0 0,-1 1 0 0 0,1 0 0 0 0,-1 0 1 0 0,1-1-1 0 0,-1 1 0 0 0,0-1 0 0 0,0 1 0 0 0,0-1 0 0 0,-1 1 0 0 0,1-1 1 0 0,-1 0-1 0 0,1 1 0 0 0,-1-1 0 0 0,0 0 0 0 0,0 0 0 0 0,1 0 1 0 0,-2 0-1 0 0,1-1 0 0 0,-2 2-22 0 0,-85 42 305 0 0,71-38-286 0 0,-77 4 33 0 0,94-12-93 0 0,0 0 0 0 0,1 0 0 0 0,-1 0 1 0 0,0 0-1 0 0,0 0 0 0 0,1 0 0 0 0,-1 0 1 0 0,1 0-1 0 0,-1 0 0 0 0,1-1 0 0 0,-1 1 1 0 0,1 0-1 0 0,0 0 0 0 0,0-1 0 0 0,-1 1 1 0 0,1 0-1 0 0,0 0 0 0 0,0-1 0 0 0,0 1 0 0 0,1 0 1 0 0,-1-1-1 0 0,0 1 0 0 0,0 0 0 0 0,1 0 1 0 0,-1 0-1 0 0,0-1 0 0 0,1 1 0 0 0,0 0 1 0 0,-1 0-1 0 0,1 0 0 0 0,-1 0 0 0 0,1 0 1 0 0,0 0-1 0 0,0 0 0 0 0,0 0 0 0 0,0 0 1 0 0,0 0-1 0 0,0 0 0 0 0,0 0 41 0 0,41-30-3862 0 0,-18 15-6288 0 0,-16 9-2088 0 0</inkml:trace>
  <inkml:trace contextRef="#ctx0" brushRef="#br0" timeOffset="135278.014">13629 457 14643 0 0,'0'0'2595'0'0,"0"0"-1020"0"0,0 0-385 0 0,0 0 18 0 0,0 0-13 0 0,0 0-132 0 0,0 0-225 0 0,0 0-229 0 0,0 0-120 0 0,0 0-60 0 0,0 0-64 0 0,0 0-54 0 0,0 0-82 0 0,2 15-61 0 0,14 73 68 0 0,-16-84-189 0 0,0-1 1 0 0,0 1-1 0 0,1-1 0 0 0,0 0 1 0 0,-1 1-1 0 0,1-1 0 0 0,0 0 0 0 0,1 0 1 0 0,-1 0-1 0 0,0 1 0 0 0,1-1 1 0 0,0-1-1 0 0,0 1 0 0 0,0 0 1 0 0,0 0-1 0 0,0-1 0 0 0,0 1 0 0 0,1-1 1 0 0,-1 0-1 0 0,1 1 0 0 0,0-1 1 0 0,0 0-1 0 0,-1-1 0 0 0,1 1 1 0 0,0 0-1 0 0,1-1 0 0 0,-1 0 0 0 0,0 0 1 0 0,0 0-1 0 0,1 0 0 0 0,-1 0 1 0 0,0-1-1 0 0,1 1 0 0 0,-1-1 0 0 0,0 0 1 0 0,1 0-1 0 0,-1 0 0 0 0,1 0 1 0 0,-1-1-1 0 0,0 0 0 0 0,1 0-47 0 0,6-8 90 0 0,0-1 0 0 0,-1-1 0 0 0,0 0-1 0 0,-1 0 1 0 0,0 0 0 0 0,-1-1 0 0 0,0 0 0 0 0,-1-1-1 0 0,-1 0 1 0 0,0 0 0 0 0,0 0 0 0 0,-1-1-90 0 0,9-74-1090 0 0,-13 87 315 0 0,-5 5-7014 0 0,5-1-4003 0 0</inkml:trace>
  <inkml:trace contextRef="#ctx0" brushRef="#br0" timeOffset="135591.4">14023 644 13163 0 0,'0'0'2623'0'0,"0"0"-629"0"0,0 0-222 0 0,0 0-74 0 0,0 0-224 0 0,0 0-290 0 0,0 0-284 0 0,0 0-217 0 0,0 0-128 0 0,0 0-83 0 0,0 0-27 0 0,0 0-51 0 0,2-11-50 0 0,27-95 701 0 0,-24 91-942 0 0,0 0 1 0 0,0 0-1 0 0,2 1 0 0 0,0 0 1 0 0,0 0-1 0 0,1 0 0 0 0,1 1 0 0 0,0 0 1 0 0,11-11-104 0 0,-20 24-41 0 0,1-1 0 0 0,-1 0-1 0 0,0 1 1 0 0,1-1 0 0 0,-1 0 0 0 0,0 1 0 0 0,1-1 0 0 0,-1 1 0 0 0,1-1 0 0 0,-1 1 0 0 0,1-1 0 0 0,-1 1 0 0 0,1-1 0 0 0,-1 1-1 0 0,1-1 1 0 0,0 1 0 0 0,-1 0 0 0 0,1-1 0 0 0,0 1 0 0 0,-1 0 0 0 0,1-1 0 0 0,0 1 0 0 0,-1 0 0 0 0,1 0 0 0 0,0 0 0 0 0,-1 0-1 0 0,1 0 1 0 0,0 0 0 0 0,0 0 0 0 0,-1 0 0 0 0,1 0 0 0 0,0 0 0 0 0,-1 0 0 0 0,1 0 0 0 0,0 0 0 0 0,-1 0 0 0 0,1 1 0 0 0,0-1-1 0 0,-1 0 1 0 0,1 1 0 0 0,0-1 0 0 0,-1 0 0 0 0,1 1 0 0 0,-1-1 0 0 0,1 1 0 0 0,0-1 0 0 0,-1 1 0 0 0,1-1 0 0 0,-1 1 0 0 0,0-1-1 0 0,1 1 1 0 0,-1 0 0 0 0,1-1 0 0 0,-1 1 0 0 0,0 0 0 0 0,0-1 0 0 0,1 1 0 0 0,-1 0 0 0 0,0-1 0 0 0,0 1 0 0 0,0 0 0 0 0,0-1-1 0 0,1 1 1 0 0,-1 0 0 0 0,0 0 0 0 0,-1-1 0 0 0,1 1 41 0 0,2 9-1557 0 0,-1-2-3462 0 0,0 0-7086 0 0</inkml:trace>
  <inkml:trace contextRef="#ctx0" brushRef="#br0" timeOffset="136281.354">14428 228 11242 0 0,'0'0'2181'0'0,"0"0"-499"0"0,0 0-138 0 0,0 0-28 0 0,0 0-79 0 0,0 0-120 0 0,0 0-161 0 0,0 0-150 0 0,0 0-127 0 0,0 0-122 0 0,0 0-105 0 0,0 0-106 0 0,33-14-73 0 0,105-44-54 0 0,-130 55-310 0 0,1 0-1 0 0,0 0 0 0 0,-1-1 1 0 0,1 0-1 0 0,-1 0 1 0 0,0-1-1 0 0,-1 0 1 0 0,1-1-1 0 0,-1 0 1 0 0,0 0-1 0 0,0 0 0 0 0,0-2-108 0 0,4-4 157 0 0,47-69 540 0 0,-82 218-789 0 0,7 1 0 0 0,5 0 0 0 0,7 1 0 0 0,8 78 92 0 0,1 59 15 0 0,-5-268-7 0 0,-1-1 0 0 0,-1 1-1 0 0,0 0 1 0 0,0 0 0 0 0,0-1 0 0 0,-1 0 0 0 0,0 0 0 0 0,0 0 0 0 0,-1 0 0 0 0,0 0 0 0 0,0-1 0 0 0,0 0-1 0 0,-1 0 1 0 0,0-1 0 0 0,0 1 0 0 0,-1-1 0 0 0,0-1 0 0 0,1 1 0 0 0,-1-1 0 0 0,-1 0 0 0 0,1-1-1 0 0,-1 0 1 0 0,1 0 0 0 0,-1 0 0 0 0,0-1 0 0 0,0 0 0 0 0,0-1 0 0 0,0 0 0 0 0,0 0 0 0 0,0 0 0 0 0,-1-1-1 0 0,1-1 1 0 0,0 1 0 0 0,0-1 0 0 0,0-1 0 0 0,0 1 0 0 0,-2-2-8 0 0,3-2 6 0 0,0 0-1 0 0,1 0 1 0 0,0-1 0 0 0,0 0-1 0 0,0 0 1 0 0,1 0 0 0 0,0-1-1 0 0,0 1 1 0 0,0-1 0 0 0,1-1 0 0 0,0 1-1 0 0,1 0 1 0 0,0-1 0 0 0,0 0-1 0 0,0 0 1 0 0,1 0 0 0 0,0 0-1 0 0,1 0 1 0 0,0 0 0 0 0,0 0 0 0 0,0-1-1 0 0,1 1 1 0 0,1 0 0 0 0,-1-1-1 0 0,1 1 1 0 0,1 0 0 0 0,-1 0 0 0 0,2 0-1 0 0,0-2-5 0 0,3-7 7 0 0,2 0-1 0 0,1 1 0 0 0,0-1 1 0 0,1 2-1 0 0,0-1 1 0 0,1 1-1 0 0,1 1 1 0 0,1 0-1 0 0,0 1 0 0 0,0 0 1 0 0,13-8-7 0 0,9-12-17 0 0,162-102-1422 0 0,-169 123-3274 0 0,-16 8-4031 0 0,-9 1-3007 0 0</inkml:trace>
  <inkml:trace contextRef="#ctx0" brushRef="#br0" timeOffset="136661.993">15063 494 7986 0 0,'0'0'2448'0'0,"0"0"-147"0"0,0 0-21 0 0,0 0-147 0 0,0 0-282 0 0,0 0-336 0 0,0 0-263 0 0,0 0-193 0 0,0 0-168 0 0,0 0-147 0 0,0 0-115 0 0,0 0-107 0 0,0 0-70 0 0,-11-1-55 0 0,-35 0-74 0 0,-24 33 680 0 0,66-29-946 0 0,-4 3-34 0 0,1 0-1 0 0,0 0 0 0 0,0 1 1 0 0,0 0-1 0 0,1 0 0 0 0,0 1 1 0 0,0 0-1 0 0,1 0 0 0 0,0 0 1 0 0,0 0-1 0 0,1 1 0 0 0,0 0 1 0 0,0 0-1 0 0,1 0 0 0 0,1 0 1 0 0,-1 1-1 0 0,1-1 0 0 0,1 1 1 0 0,0-1-1 0 0,0 2-22 0 0,1-9-1 0 0,0 0 0 0 0,0 0 0 0 0,0-1 0 0 0,0 1 0 0 0,1 0 0 0 0,-1-1 0 0 0,0 1 0 0 0,1 0 0 0 0,-1-1 0 0 0,1 1 0 0 0,0 0 0 0 0,-1-1 0 0 0,1 1 0 0 0,0-1 0 0 0,0 1 0 0 0,0-1 0 0 0,0 0 0 0 0,0 1-1 0 0,1-1 1 0 0,-1 0 0 0 0,0 0 0 0 0,1 0 0 0 0,-1 0 0 0 0,0 0 0 0 0,1 0 0 0 0,-1 0 0 0 0,1 0 0 0 0,-1-1 0 0 0,1 1 0 0 0,0 0 0 0 0,-1-1 0 0 0,1 1 0 0 0,0-1 0 0 0,-1 0 0 0 0,1 0 0 0 0,0 0 0 0 0,0 1 0 0 0,-1-2 0 0 0,1 1 0 0 0,0 0 0 0 0,0 0 1 0 0,69-25 177 0 0,78-139 201 0 0,-148 161-375 0 0,1 0 0 0 0,0 0 0 0 0,0 1 0 0 0,1-1-1 0 0,-1 1 1 0 0,1 0 0 0 0,-1-1 0 0 0,1 1 0 0 0,-1 0-1 0 0,1 1 1 0 0,0-1 0 0 0,0 0 0 0 0,0 1 0 0 0,0 0-1 0 0,1-1 1 0 0,-1 1 0 0 0,0 1 0 0 0,0-1-1 0 0,1 0 1 0 0,-1 1 0 0 0,0-1 0 0 0,3 1-3 0 0,3 47-19 0 0,-8 41-1214 0 0,9-77-1448 0 0,-4-10-6198 0 0,-2-1-3037 0 0</inkml:trace>
  <inkml:trace contextRef="#ctx0" brushRef="#br0" timeOffset="136924.16">15486 453 15571 0 0,'0'0'2350'0'0,"0"0"-455"0"0,0 0-250 0 0,0 0-189 0 0,0 0-204 0 0,0 0-252 0 0,0 0-246 0 0,0 0-177 0 0,0 0-141 0 0,0 0-90 0 0,0 0-71 0 0,0 0-57 0 0,0 0-42 0 0,-24 11-34 0 0,-77 36-21 0 0,98-46-114 0 0,0 0 0 0 0,0 1 0 0 0,0-1 0 0 0,0 1-1 0 0,0-1 1 0 0,0 1 0 0 0,1 0 0 0 0,-1 0 0 0 0,0 0 0 0 0,1 1 0 0 0,0-1 0 0 0,0 0 0 0 0,-1 1-1 0 0,2 0 1 0 0,-1-1 0 0 0,0 1 0 0 0,0 0 0 0 0,1 0 0 0 0,-1 0 0 0 0,1 0 0 0 0,0 0 0 0 0,0 0-7 0 0,-3 9 20 0 0,2-10-26 0 0,1 1 0 0 0,-1 0 0 0 0,1 0 0 0 0,-1 0 0 0 0,1 1 0 0 0,0-1 0 0 0,0 0 0 0 0,0 0-1 0 0,0 1 1 0 0,1-1 0 0 0,-1 0 0 0 0,1 1 0 0 0,0-1 0 0 0,0 1 0 0 0,0-1 0 0 0,1 0 0 0 0,-1 1 0 0 0,1-1 0 0 0,0 0 0 0 0,-1 1 0 0 0,2-1 0 0 0,-1 0 0 0 0,0 0 0 0 0,1 0-1 0 0,-1 0 1 0 0,1 0 0 0 0,0 0 0 0 0,0 0 0 0 0,0-1 0 0 0,0 1 0 0 0,1-1 0 0 0,-1 1 0 0 0,0-1 0 0 0,1 0 0 0 0,0 0 0 0 0,0 0 0 0 0,0 0 0 0 0,0 0 0 0 0,0-1 0 0 0,0 0-1 0 0,0 1 1 0 0,0-1 0 0 0,0 0 0 0 0,2 0 6 0 0,5 1-193 0 0,-1 0-1 0 0,1 0 1 0 0,0-1-1 0 0,-1-1 1 0 0,1 0-1 0 0,0 0 1 0 0,-1 0-1 0 0,1-2 1 0 0,0 1-1 0 0,-1-1 1 0 0,1 0-1 0 0,0-1 194 0 0,14-10-4313 0 0,-2-4-3481 0 0,-16 10-4096 0 0</inkml:trace>
  <inkml:trace contextRef="#ctx0" brushRef="#br0" timeOffset="137305.649">15608 600 2657 0 0,'0'0'3130'0'0,"0"0"-654"0"0,0 0-126 0 0,0 0-100 0 0,0 0-301 0 0,0 0-279 0 0,0 0-192 0 0,0 0-87 0 0,0 0-38 0 0,0 0-42 0 0,0 0-117 0 0,0 0-159 0 0,32 5-158 0 0,102 11-156 0 0,-72-20 146 0 0,-53-1-666 0 0,-2 4-134 0 0,-1-1 1 0 0,0 0-1 0 0,-1 0 1 0 0,1 0 0 0 0,0-1-1 0 0,-1 0 1 0 0,1 0-1 0 0,-1-1 1 0 0,0 1-1 0 0,0-1 1 0 0,0 0 0 0 0,-1 0-1 0 0,1-1 1 0 0,-1 1-1 0 0,0-1 1 0 0,0 0-1 0 0,0 0 1 0 0,-1 0 0 0 0,0-1-1 0 0,0 1 1 0 0,-1-1-1 0 0,1 0 1 0 0,-1 0-1 0 0,0 0 1 0 0,-1 0 0 0 0,1 0-1 0 0,-1 0 1 0 0,0 0-1 0 0,-1 0 1 0 0,1-4-68 0 0,-4 7-3 0 0,1-1-1 0 0,-1 1 1 0 0,0-1 0 0 0,0 1-1 0 0,0 0 1 0 0,-1 0 0 0 0,1 0-1 0 0,-1 1 1 0 0,1-1 0 0 0,-1 1-1 0 0,0 0 1 0 0,0 0 0 0 0,0 0 0 0 0,0 0-1 0 0,0 1 1 0 0,0 0 0 0 0,-1 0-1 0 0,1 0 1 0 0,0 0 0 0 0,-1 0-1 0 0,1 1 1 0 0,0 0 0 0 0,-1 0-1 0 0,1 0 1 0 0,-1 1 0 0 0,1-1-1 0 0,0 1 1 0 0,-1 0 0 0 0,-1 1 3 0 0,-5 1-18 0 0,0 1 1 0 0,0 1-1 0 0,1-1 0 0 0,-1 2 1 0 0,1-1-1 0 0,1 2 0 0 0,-1-1 1 0 0,1 1-1 0 0,0 0 0 0 0,0 1 1 0 0,1 0-1 0 0,0 1 0 0 0,1 0 1 0 0,-1 0-1 0 0,2 0 0 0 0,-1 1 1 0 0,1 1 17 0 0,4-6-1 0 0,0-1 0 0 0,1 1 0 0 0,0-1 0 0 0,0 1 0 0 0,0 0-1 0 0,0-1 1 0 0,1 1 0 0 0,0 0 0 0 0,0 0 0 0 0,0-1 0 0 0,0 1 0 0 0,1 0 0 0 0,0-1 0 0 0,0 1 0 0 0,0 0 0 0 0,1-1 0 0 0,-1 1 0 0 0,1-1 0 0 0,0 0 0 0 0,0 1 0 0 0,1-1 0 0 0,-1 0 0 0 0,1 0 0 0 0,0-1-1 0 0,0 1 1 0 0,0 0 0 0 0,1-1 0 0 0,-1 0 0 0 0,1 0 0 0 0,0 0 0 0 0,0 0 0 0 0,0-1 0 0 0,1 2 1 0 0,16 8-12 0 0,1 0 1 0 0,0-2-1 0 0,1 0 1 0 0,0-2-1 0 0,0 0 0 0 0,1-2 1 0 0,-1 0-1 0 0,1-2 0 0 0,1 0 1 0 0,-1-2-1 0 0,11 0 12 0 0,-25-2-519 0 0,48-2-303 0 0,-39-1-2919 0 0,-1-2-4152 0 0,-8 4-5045 0 0</inkml:trace>
  <inkml:trace contextRef="#ctx0" brushRef="#br0" timeOffset="141573.949">16799 188 3313 0 0,'0'0'3182'0'0,"0"0"-820"0"0,0 0-346 0 0,0 0 20 0 0,0 0 0 0 0,0 0-163 0 0,0 0-312 0 0,0 0-330 0 0,0 0-257 0 0,0 0-172 0 0,0 0-107 0 0,7 4 3008 0 0,-1 30-3198 0 0,0 0 0 0 0,-3 1 0 0 0,-1 0 0 0 0,-1 0 0 0 0,-2 0 0 0 0,-3 18-505 0 0,-31 223 328 0 0,35-203-274 0 0,0-72-76 0 0,0-1-6 0 0,0 0-14 0 0,0 0-8 0 0,0 0-34 0 0,0 0-25 0 0,0 0-21 0 0,0 0-48 0 0,0 0-40 0 0,0 0-47 0 0,-4-18-1959 0 0,-3-26-3272 0 0,5 25-1380 0 0,2 11-4262 0 0</inkml:trace>
  <inkml:trace contextRef="#ctx0" brushRef="#br0" timeOffset="141830.501">16556 486 10370 0 0,'0'0'2349'0'0,"0"0"-660"0"0,0 0-303 0 0,0 0-84 0 0,0 0-79 0 0,0 0-123 0 0,0 0-145 0 0,0 0-124 0 0,0 0-59 0 0,0 0-39 0 0,0 0-70 0 0,0 0-56 0 0,0 0-63 0 0,25 3-97 0 0,80 6-106 0 0,-84-6-306 0 0,0-2 0 0 0,0 0 0 0 0,-1-1 0 0 0,1-2 0 0 0,0 0 0 0 0,0-1 0 0 0,-1-1 0 0 0,20-6-35 0 0,22-9-1681 0 0,-23 5-5899 0 0,-33 11-661 0 0</inkml:trace>
  <inkml:trace contextRef="#ctx0" brushRef="#br0" timeOffset="142244.465">17154 155 13795 0 0,'0'0'1844'0'0,"0"0"-426"0"0,0 0-220 0 0,0 0-100 0 0,0 0-107 0 0,0 0-130 0 0,0 0-165 0 0,0 0-112 0 0,0 0-84 0 0,0 0-33 0 0,0 0-15 0 0,-7 31-23 0 0,-21 99-13 0 0,21-15 663 0 0,7-93-935 0 0,1 0 1 0 0,2 1-1 0 0,0-1 0 0 0,1-1 1 0 0,2 1-1 0 0,0-1 0 0 0,1 1 1 0 0,1-2-1 0 0,1 1 0 0 0,8 13-144 0 0,-16-32 11 0 0,0 0 0 0 0,0 1-1 0 0,0-1 1 0 0,1 0 0 0 0,-1 1 0 0 0,1-1-1 0 0,-1 0 1 0 0,1 0 0 0 0,0 0-1 0 0,0-1 1 0 0,0 1 0 0 0,0 0 0 0 0,0-1-1 0 0,0 1 1 0 0,0-1 0 0 0,0 0 0 0 0,1 1-1 0 0,-1-1 1 0 0,0 0 0 0 0,1 0 0 0 0,-1-1-1 0 0,1 1 1 0 0,-1-1 0 0 0,1 1-1 0 0,-1-1 1 0 0,1 0 0 0 0,0 1 0 0 0,-1-2-1 0 0,1 1 1 0 0,-1 0 0 0 0,1 0 0 0 0,0-1-1 0 0,-1 1 1 0 0,1-1 0 0 0,-1 0 0 0 0,0 0-1 0 0,1 0 1 0 0,-1 0 0 0 0,0 0-1 0 0,1 0 1 0 0,-1-1 0 0 0,2-1-11 0 0,126-125 363 0 0,-129 128-363 0 0,-1-1 0 0 0,0 1 1 0 0,1-1-1 0 0,-1 1 0 0 0,1-1 1 0 0,0 1-1 0 0,-1-1 0 0 0,1 1 1 0 0,-1-1-1 0 0,1 1 0 0 0,0 0 1 0 0,-1-1-1 0 0,1 1 0 0 0,0 0 1 0 0,-1 0-1 0 0,1-1 0 0 0,0 1 1 0 0,0 0-1 0 0,-1 0 0 0 0,1 0 1 0 0,0 0-1 0 0,0 0 0 0 0,-1 0 0 0 0,1 0 1 0 0,0 0-1 0 0,0 0 0 0 0,-1 0 1 0 0,1 1-1 0 0,0-1 0 0 0,-1 0 1 0 0,1 0-1 0 0,0 1 0 0 0,-1-1 1 0 0,1 0-1 0 0,0 1 0 0 0,-1-1 1 0 0,1 1-1 0 0,-1-1 0 0 0,1 1 1 0 0,-1-1-1 0 0,1 1 0 0 0,-1-1 1 0 0,1 1-1 0 0,-1 0 0 0 0,1-1 1 0 0,-1 1-1 0 0,0 0 0 0 0,1-1 1 0 0,-1 1-1 0 0,0 0 0 0 0,0-1 1 0 0,1 1-1 0 0,-1 0 0 0 0,0-1 1 0 0,0 2-1 0 0,6 44 101 0 0,-6-39-72 0 0,19 88 99 0 0,7-92-1852 0 0,-10-17-7691 0 0,-12 11-2342 0 0</inkml:trace>
  <inkml:trace contextRef="#ctx0" brushRef="#br0" timeOffset="143049.448">17852 482 6825 0 0,'0'0'4379'0'0,"0"0"-1925"0"0,0 0-618 0 0,0 0-1 0 0,0 0-160 0 0,0 0-247 0 0,0 0-293 0 0,0 0-253 0 0,0 0-139 0 0,0 0-82 0 0,0 0-54 0 0,0 0-51 0 0,0 0-36 0 0,-18 7-37 0 0,-54 18-52 0 0,5 16 570 0 0,54-29-842 0 0,8-8-140 0 0,0 1 0 0 0,-1-1 0 0 0,1 1 0 0 0,1 0 0 0 0,-1 0-1 0 0,1 1 1 0 0,0-1 0 0 0,0 1 0 0 0,1 0 0 0 0,-1 0 0 0 0,1 0 0 0 0,1 0 0 0 0,-1 1 0 0 0,1-1 0 0 0,0 1 0 0 0,1 0 0 0 0,-1-1 0 0 0,1 1-1 0 0,1 0 1 0 0,-1 0 0 0 0,1 6-19 0 0,3-10 3 0 0,-1-1 0 0 0,0 0 0 0 0,0 0 0 0 0,1 0 0 0 0,-1 0 0 0 0,1 0-1 0 0,0 0 1 0 0,0-1 0 0 0,-1 1 0 0 0,1-1 0 0 0,0 0 0 0 0,0 0 0 0 0,0 0-1 0 0,1 0 1 0 0,-1-1 0 0 0,0 1 0 0 0,0-1 0 0 0,0 0 0 0 0,0 1 0 0 0,1-1-1 0 0,-1-1 1 0 0,0 1 0 0 0,0-1 0 0 0,0 1 0 0 0,0-1 0 0 0,0 0 0 0 0,3-1-3 0 0,11-3 42 0 0,1-2 0 0 0,-2 0 0 0 0,1 0 1 0 0,-1-2-1 0 0,0 0 0 0 0,0-1 0 0 0,-1 0 1 0 0,-1-1-1 0 0,10-10-42 0 0,-8 9 29 0 0,72-60 35 0 0,-87 76-67 0 0,1-1-1 0 0,-1 0 1 0 0,0 1-1 0 0,0-1 1 0 0,0 0 0 0 0,-1 1-1 0 0,1-1 1 0 0,-1 1-1 0 0,1-1 1 0 0,-1 1 0 0 0,0-1-1 0 0,-1 1 1 0 0,1-1-1 0 0,-1 1 1 0 0,1-1 0 0 0,-1 1-1 0 0,0-1 1 0 0,-1 3 3 0 0,0-3-1 0 0,1 1 1 0 0,1-1 0 0 0,-1 1 0 0 0,0-1-1 0 0,1 0 1 0 0,-1 1 0 0 0,1 0-1 0 0,0-1 1 0 0,0 1 0 0 0,1-1-1 0 0,-1 1 1 0 0,1-1 0 0 0,0 1 0 0 0,0-1-1 0 0,0 0 1 0 0,0 1 0 0 0,0-1-1 0 0,1 0 1 0 0,-1 0 0 0 0,1 0-1 0 0,0 0 1 0 0,0 0 0 0 0,0 0-1 0 0,1 0 1 0 0,-1-1 0 0 0,0 1 0 0 0,1-1-1 0 0,0 0 1 0 0,0 0 0 0 0,-1 0-1 0 0,1 0 1 0 0,1 0 0 0 0,-1 0-1 0 0,0-1 1 0 0,0 1 0 0 0,0-1 0 0 0,1 0-1 0 0,-1 0 1 0 0,1-1 0 0 0,-1 1-1 0 0,1 0 1 0 0,-1-1 0 0 0,1 0-1 0 0,2 0 1 0 0,9-3 38 0 0,0 0 0 0 0,0-1 0 0 0,-1 0 0 0 0,0-2 0 0 0,0 1-1 0 0,0-2 1 0 0,-1 0 0 0 0,0 0 0 0 0,0-1 0 0 0,-1-1 0 0 0,0 0 0 0 0,0-1-1 0 0,-1 0 1 0 0,0 0 0 0 0,-1-2 0 0 0,-1 1 0 0 0,1-1 0 0 0,-2 0-1 0 0,0-1 1 0 0,0 0 0 0 0,-1-1 0 0 0,-1 1 0 0 0,0-1 0 0 0,0-3-38 0 0,21-41 48 0 0,-3-2 1 0 0,-2-1 0 0 0,-3 0-1 0 0,-2-6-48 0 0,-12-22 130 0 0,-6 87-129 0 0,0 1 1 0 0,1 0 0 0 0,-1 0 0 0 0,0 0-1 0 0,0-1 1 0 0,0 1 0 0 0,0 0-1 0 0,0 0 1 0 0,0 0 0 0 0,0 0 0 0 0,0 0-1 0 0,-1 1 1 0 0,1-1 0 0 0,0 0 0 0 0,0 1-1 0 0,-1-1 1 0 0,1 0 0 0 0,-1 1-1 0 0,1 0 1 0 0,0-1 0 0 0,-1 1 0 0 0,1 0-1 0 0,-1-1 1 0 0,1 1 0 0 0,-1 0-1 0 0,1 0 1 0 0,-1 0 0 0 0,1 1 0 0 0,0-1-1 0 0,-1 0 1 0 0,1 0 0 0 0,-1 1 0 0 0,1-1-1 0 0,0 1 1 0 0,-1-1 0 0 0,1 1-1 0 0,0 0 1 0 0,-1 0 0 0 0,1-1 0 0 0,0 1-1 0 0,0 0 1 0 0,0 0 0 0 0,0 0-1 0 0,0 0 1 0 0,0 0 0 0 0,0 0 0 0 0,0 1-1 0 0,0-1-1 0 0,-11 15 4 0 0,1 1 0 0 0,1 0 0 0 0,1 1 0 0 0,0 0 0 0 0,1 1-1 0 0,1-1 1 0 0,1 1 0 0 0,1 1 0 0 0,0-1 0 0 0,2 1 0 0 0,0 0-1 0 0,1 0 1 0 0,1 0 0 0 0,1 0 0 0 0,1 0 0 0 0,1 9-4 0 0,1-10-6 0 0,0-1 1 0 0,1 0-1 0 0,1 0 1 0 0,0 0-1 0 0,2-1 1 0 0,0 0-1 0 0,1 0 1 0 0,9 15 5 0 0,17 41 21 0 0,-19-44-69 0 0,-81-110-7009 0 0,60 72 6032 0 0,-14-17-5891 0 0,15 14-4394 0 0</inkml:trace>
  <inkml:trace contextRef="#ctx0" brushRef="#br0" timeOffset="143273.108">18058 354 8210 0 0,'0'0'4617'0'0,"0"0"-1806"0"0,0 0-1052 0 0,0 0-461 0 0,0 0-222 0 0,0 0-25 0 0,0 0 58 0 0,0 0-35 0 0,0 0-109 0 0,0 0-182 0 0,0 0-172 0 0,0 0-143 0 0,32-3-90 0 0,103-10-76 0 0,-79 7-309 0 0,128-10 877 0 0,-68 13-4783 0 0,-99 4-3256 0 0,-7 2-5459 0 0</inkml:trace>
  <inkml:trace contextRef="#ctx0" brushRef="#br0" timeOffset="164946.724">18861 490 0 0 0,'0'0'1356'0'0,"0"0"-98"0"0,0 0-103 0 0,0 0-55 0 0,0 0-13 0 0,0 0 51 0 0,0 0 71 0 0,0 0 81 0 0,0 0 70 0 0,0 0 2100 0 0,0 2 10346 0 0,1-2-12714 0 0,-1 2-3532 0 0,-1 93 4474 0 0,-11 27-1705 0 0,12-107-1288 0 0,0-29-885 0 0,0-11-3174 0 0,0 8-5461 0 0,0 10-455 0 0</inkml:trace>
  <inkml:trace contextRef="#ctx0" brushRef="#br0" timeOffset="165216.107">18932 236 13811 0 0,'0'0'2279'0'0,"0"0"-605"0"0,0 0-235 0 0,0 0-22 0 0,0 0-118 0 0,0 0-189 0 0,0 0-255 0 0,0 0-210 0 0,0 0-161 0 0,0 0-93 0 0,0 0-31 0 0,0 0-44 0 0,0 0-34 0 0,-12 2-33 0 0,-36 6-52 0 0,21 18 298 0 0,26-24-478 0 0,1-2-61 0 0,0 1 0 0 0,-1-1 0 0 0,1 1 0 0 0,0-1 0 0 0,0 1 0 0 0,0-1 0 0 0,-1 1 0 0 0,1-1-1 0 0,0 1 1 0 0,0-1 0 0 0,0 1 0 0 0,0-1 0 0 0,0 1 0 0 0,0-1 0 0 0,0 1 0 0 0,0-1 0 0 0,0 1-1 0 0,0-1 1 0 0,0 1 0 0 0,0-1 0 0 0,0 1 0 0 0,1-1 0 0 0,-1 1 0 0 0,0-1 0 0 0,0 1 0 0 0,0-1-1 0 0,1 1 1 0 0,-1-1 0 0 0,0 1 0 0 0,1-1 0 0 0,-1 1 0 0 0,0-1 0 0 0,1 0 0 0 0,-1 1 0 0 0,1-1-1 0 0,-1 0 1 0 0,1 1 0 0 0,-1-1 0 0 0,0 0 0 0 0,1 0 0 0 0,-1 1 0 0 0,1-1 0 0 0,-1 0 0 0 0,1 0-1 0 0,-1 0 1 0 0,1 0 0 0 0,0 0 0 0 0,-1 0 0 0 0,1 0 0 0 0,-1 0 0 0 0,1 0 0 0 0,-1 0 0 0 0,1 0-1 0 0,-1 0 1 0 0,1 0 0 0 0,-1 0 0 0 0,1 0 0 0 0,-1 0 0 0 0,1-1 0 0 0,-1 1 0 0 0,1 0 0 0 0,-1 0-1 0 0,1-1 46 0 0,17-6-9066 0 0,-17 6 6629 0 0,2-2-8981 0 0</inkml:trace>
  <inkml:trace contextRef="#ctx0" brushRef="#br0" timeOffset="166083.672">19126 457 6137 0 0,'0'0'1821'0'0,"0"0"-118"0"0,0 0 74 0 0,0 0-3 0 0,0 0-236 0 0,0 0-309 0 0,0 0-286 0 0,0 0-235 0 0,0 0-133 0 0,0 0-56 0 0,0 0-36 0 0,0 0 6 0 0,0 0 21 0 0,11-3 2 0 0,33-10-23 0 0,-33 10 9 0 0,-11 3 19 0 0,0 0 21 0 0,0 0 31 0 0,0 0-48 0 0,0 0-62 0 0,0 0-53 0 0,0 0-52 0 0,0 0-15 0 0,0 0-22 0 0,0 0-8 0 0,0 0-16 0 0,0 0 4 0 0,0 0 11 0 0,0 0 3 0 0,0 0 13 0 0,0 0-20 0 0,0 0-12 0 0,-4 0-232 0 0,1-1-1 0 0,-1 1 0 0 0,0 0 0 0 0,1 0 0 0 0,-1 0 0 0 0,0 0 1 0 0,1 0-1 0 0,-1 1 0 0 0,1 0 0 0 0,-1 0 0 0 0,1 0 0 0 0,-1 0 1 0 0,1 0-1 0 0,-1 1 0 0 0,1 0 0 0 0,0-1 0 0 0,0 1 0 0 0,0 0 1 0 0,0 1-1 0 0,0-1 0 0 0,0 0 0 0 0,1 1 0 0 0,-1 0 1 0 0,1-1-1 0 0,0 1 0 0 0,-1 0 0 0 0,0 3-59 0 0,-3 38 96 0 0,46-22 156 0 0,65 11 132 0 0,-102-33-371 0 0,-1 2-1 0 0,1-1 1 0 0,-1 0-1 0 0,0 0 1 0 0,1 1-1 0 0,-1-1 1 0 0,0 1 0 0 0,0 0-1 0 0,0-1 1 0 0,0 1-1 0 0,0 0 1 0 0,0 0-1 0 0,0 1 1 0 0,-1-1-1 0 0,1 0 1 0 0,-1 0 0 0 0,0 1-1 0 0,1-1 1 0 0,-1 1-1 0 0,0-1 1 0 0,-1 1-1 0 0,1 0 1 0 0,0-1-1 0 0,-1 1 1 0 0,1 0 0 0 0,-1-1-1 0 0,0 1 1 0 0,0 0-1 0 0,0 0 1 0 0,0-1-1 0 0,-1 1 1 0 0,1 0-1 0 0,-1-1 1 0 0,0 2-13 0 0,-41 44 464 0 0,36-43-429 0 0,-2-1-1 0 0,1 0 0 0 0,0 0 1 0 0,-1-1-1 0 0,1 0 1 0 0,-1 0-1 0 0,0-1 1 0 0,0 0-1 0 0,0-1 1 0 0,0 1-1 0 0,-1-2 1 0 0,1 1-1 0 0,0-1 1 0 0,-5 0-35 0 0,12-1-17 0 0,0 1 1 0 0,0 0 0 0 0,-1 0-1 0 0,1 0 1 0 0,0-1-1 0 0,0 1 1 0 0,0 0-1 0 0,0-1 1 0 0,0 1 0 0 0,0-1-1 0 0,0 0 1 0 0,0 1-1 0 0,0-1 1 0 0,0 0 0 0 0,0 1-1 0 0,1-1 1 0 0,-1 0-1 0 0,0 0 1 0 0,0 0-1 0 0,1 0 1 0 0,-1 0 0 0 0,0 0-1 0 0,1 0 1 0 0,-1 0-1 0 0,1 0 1 0 0,0 0 0 0 0,-1 0-1 0 0,1 0 1 0 0,0 0-1 0 0,-1 0 1 0 0,1 0-1 0 0,0-1 17 0 0,2-11-3087 0 0,8 3-3693 0 0,-6 6-5740 0 0</inkml:trace>
  <inkml:trace contextRef="#ctx0" brushRef="#br0" timeOffset="167584.372">19706 181 2641 0 0,'0'0'1288'0'0,"0"0"-107"0"0,0 0 118 0 0,0 0 322 0 0,0 0 231 0 0,0 0-9 0 0,0 0-138 0 0,0 0-237 0 0,0 0-209 0 0,0 0-176 0 0,0 0-122 0 0,0 0-71 0 0,0 0-50 0 0,-5 0-20 0 0,-16 0 738 0 0,21 0-834 0 0,0 0-35 0 0,0 0-58 0 0,0 0-68 0 0,0 0-59 0 0,0 0-52 0 0,0 0-38 0 0,0 0-37 0 0,0 0-13 0 0,0 0-46 0 0,24-1 1230 0 0,64-29-540 0 0,32-47-508 0 0,-101 62-433 0 0,-32 28 261 0 0,2 7-314 0 0,1 1 0 0 0,1 0 0 0 0,1 0 0 0 0,1 1 0 0 0,0 0-1 0 0,2 0 1 0 0,1 0 0 0 0,0 1 0 0 0,2-1 0 0 0,0 15-14 0 0,-1-11 24 0 0,-2 389 88 0 0,5-402-113 0 0,-2 0 0 0 0,1-1 0 0 0,-2 0 1 0 0,0 1-1 0 0,0-1 0 0 0,-1 0 0 0 0,0 0 0 0 0,-1-1 1 0 0,-1 1-1 0 0,0-1 0 0 0,0-1 0 0 0,-1 1 1 0 0,-1-1-1 0 0,1 0 0 0 0,-2 0 0 0 0,1-1 1 0 0,-1 0-1 0 0,-1-1 0 0 0,-8 6 1 0 0,16-12-17 0 0,1-1 1 0 0,-1 0-1 0 0,0 0 0 0 0,0 0 1 0 0,0 0-1 0 0,0 0 0 0 0,0-1 1 0 0,0 1-1 0 0,-1-1 0 0 0,1 1 1 0 0,0-1-1 0 0,0 0 0 0 0,0 1 1 0 0,0-1-1 0 0,-1 0 0 0 0,1-1 1 0 0,0 1-1 0 0,0 0 0 0 0,0-1 1 0 0,0 1-1 0 0,0-1 0 0 0,0 1 1 0 0,0-1-1 0 0,0 0 0 0 0,0 0 1 0 0,0 0-1 0 0,0 0 0 0 0,0-1 1 0 0,0 1-1 0 0,1 0 0 0 0,-1-1 1 0 0,0 1-1 0 0,1-1 0 0 0,-1 1 1 0 0,1-1-1 0 0,0 0 0 0 0,0 0 1 0 0,-1 0-1 0 0,1 1 0 0 0,0-1 1 0 0,1 0-1 0 0,-1 0 0 0 0,0 0 1 0 0,1-1-1 0 0,-1 1 0 0 0,0-2 17 0 0,-9-151-1840 0 0,10 138 1584 0 0,4-16-484 0 0,0 1 1 0 0,3 0-1 0 0,0 0 1 0 0,2 1-1 0 0,2 0 1 0 0,8-16 739 0 0,-15 34-129 0 0,19-1 2430 0 0,120 3 1076 0 0,-21-29-2366 0 0,-60 17-691 0 0,-54 38-606 0 0,-18 3-1233 0 0,8-15-3044 0 0,1-2-4292 0 0,1-1 8819 0 0,0 0-11972 0 0</inkml:trace>
  <inkml:trace contextRef="#ctx0" brushRef="#br0" timeOffset="168166.797">20195 549 15315 0 0,'0'0'1803'0'0,"0"0"-330"0"0,0 0-48 0 0,0 0-44 0 0,0 0-207 0 0,0 0-252 0 0,0 0-263 0 0,0 0-182 0 0,0 0-105 0 0,0 0-65 0 0,0 0-31 0 0,0 0-56 0 0,-6 26-21 0 0,-18 82-18 0 0,14-47 234 0 0,9-29 779 0 0,0-37 631 0 0,1-5-1698 0 0,-3-9-48 0 0,2-1 0 0 0,0 1 0 0 0,2 0 1 0 0,0-1-1 0 0,1 1 0 0 0,1 0 0 0 0,0 0 0 0 0,2 0 0 0 0,0 0 1 0 0,1 1-1 0 0,1 0 0 0 0,1 0 0 0 0,0 0 0 0 0,5-4-79 0 0,-11 17 5 0 0,1-1-1 0 0,0 1 0 0 0,0 0 1 0 0,1 0-1 0 0,0 0 0 0 0,-1 1 1 0 0,2-1-1 0 0,-1 1 1 0 0,0 0-1 0 0,1 0 0 0 0,0 0 1 0 0,0 1-1 0 0,0 0 0 0 0,0 0 1 0 0,1 0-1 0 0,-1 0 0 0 0,1 1 1 0 0,-1 0-1 0 0,1 0 1 0 0,0 1-1 0 0,0 0 0 0 0,3-1-4 0 0,-7 3-3 0 0,0 0 0 0 0,0 0 0 0 0,0 0 0 0 0,0 0 0 0 0,0 0 0 0 0,0 0 0 0 0,-1 1 0 0 0,1-1 0 0 0,0 1 0 0 0,-1-1 0 0 0,0 1 0 0 0,1 0 0 0 0,-1 0 0 0 0,0-1 0 0 0,1 1 0 0 0,-1 0 0 0 0,0 0 0 0 0,-1 0 0 0 0,1 0 0 0 0,0 0 0 0 0,0 0 0 0 0,-1 0 0 0 0,1 1 0 0 0,-1-1 0 0 0,0 0 0 0 0,0 0 0 0 0,0 0 0 0 0,0 2 3 0 0,13 34 52 0 0,29 21-177 0 0,-38-47-1306 0 0,-6-11-3243 0 0,0 0-4262 0 0,2-1-2990 0 0</inkml:trace>
  <inkml:trace contextRef="#ctx0" brushRef="#br0" timeOffset="168414.695">20558 589 16291 0 0,'0'0'1826'0'0,"0"0"-264"0"0,0 0-142 0 0,0 0-160 0 0,0 0-253 0 0,0 0-276 0 0,0 0-253 0 0,0 0-178 0 0,0 0-84 0 0,0 0-62 0 0,0 0-50 0 0,0 0-42 0 0,0 0-30 0 0,10 23-56 0 0,29 69-71 0 0,-28-58-282 0 0,-12-32-3720 0 0,1 2-4176 0 0,0-4-3304 0 0</inkml:trace>
  <inkml:trace contextRef="#ctx0" brushRef="#br0" timeOffset="168575.283">20565 335 19380 0 0,'0'0'1921'0'0,"0"0"-737"0"0,0 0-224 0 0,0 0-176 0 0,0 0-240 0 0,0 0-216 0 0,0 0-264 0 0,0 0-184 0 0,0 0-104 0 0,0 0-128 0 0,0 0-184 0 0,0 0-416 0 0,0 0-824 0 0,0 0-2545 0 0,22 0-8562 0 0</inkml:trace>
  <inkml:trace contextRef="#ctx0" brushRef="#br0" timeOffset="168868.535">20932 457 17380 0 0,'0'0'2471'0'0,"0"0"-856"0"0,0 0-413 0 0,0 0-120 0 0,0 0-157 0 0,0 0-160 0 0,0 0-134 0 0,0 0-120 0 0,0 0-73 0 0,0 0-85 0 0,0 0-68 0 0,0 0-66 0 0,0 0-54 0 0,-24 11-33 0 0,-71 38-36 0 0,60-20 44 0 0,33-26-126 0 0,0 1-1 0 0,1-1 1 0 0,-1 1-1 0 0,0 0 1 0 0,1-1 0 0 0,0 1-1 0 0,0 0 1 0 0,0 0-1 0 0,0 0 1 0 0,1 0-1 0 0,0 0 1 0 0,-1 0 0 0 0,1 0-1 0 0,1 0 1 0 0,-1 0-1 0 0,1 0 1 0 0,-1 0-1 0 0,1 0 1 0 0,0 0 0 0 0,0-1-1 0 0,1 1 1 0 0,-1 0-1 0 0,1-1 1 0 0,0 1-1 0 0,0-1 1 0 0,0 1 0 0 0,1-1-1 0 0,-1 0 1 0 0,1 0-1 0 0,-1 0 1 0 0,1 0-1 0 0,0 0 1 0 0,0-1 0 0 0,1 1-1 0 0,-1-1 1 0 0,0 0-1 0 0,1 0 1 0 0,-1 0 0 0 0,1 0-14 0 0,5 1 48 0 0,0 0 0 0 0,1-1 0 0 0,-1 0 0 0 0,0-1 0 0 0,1 1 0 0 0,-1-2 0 0 0,1 1 0 0 0,-1-1 0 0 0,1-1 0 0 0,-1 0 0 0 0,1 0-48 0 0,23-19-558 0 0,-20 7-4140 0 0,-6 6-846 0 0,-3 3-3978 0 0</inkml:trace>
  <inkml:trace contextRef="#ctx0" brushRef="#br0" timeOffset="169265.285">21337 85 13835 0 0,'0'0'4628'0'0,"0"0"-2388"0"0,0 0-841 0 0,0 0-153 0 0,0 0-186 0 0,0 0-209 0 0,0 0-164 0 0,0 0-118 0 0,0 0-74 0 0,0 0-62 0 0,0 0-35 0 0,0 0-65 0 0,-12 21-46 0 0,-32 70-25 0 0,39-81-179 0 0,1 1 0 0 0,0-1 0 0 0,1 1 0 0 0,0 0 0 0 0,0 1-1 0 0,1-1 1 0 0,1 0 0 0 0,0 1 0 0 0,1-1 0 0 0,0 0 0 0 0,1 9-83 0 0,0 14 143 0 0,16 243 195 0 0,-32-216-356 0 0,10-90-3692 0 0,5-4-952 0 0,0 22-4 0 0,0 0-4016 0 0,0 4 304 0 0</inkml:trace>
  <inkml:trace contextRef="#ctx0" brushRef="#br0" timeOffset="169531.335">21141 435 10434 0 0,'0'0'3384'0'0,"0"0"-697"0"0,0 0-527 0 0,0 0-298 0 0,0 0-279 0 0,0 0-307 0 0,0 0-251 0 0,0 0-181 0 0,0 0-165 0 0,0 0-109 0 0,0 0-76 0 0,0 0-59 0 0,0 0-61 0 0,-2 3-12 0 0,-6 13-33 0 0,44 5 937 0 0,92-18-430 0 0,48-28-801 0 0,-103 21-2876 0 0,-72 8-1714 0 0,-1-3-2746 0 0,0 2-5300 0 0</inkml:trace>
  <inkml:trace contextRef="#ctx0" brushRef="#br0" timeOffset="169767.865">21710 512 24245 0 0,'0'0'1012'0'0,"0"0"-265"0"0,0 0-40 0 0,0 0-7 0 0,0 0-94 0 0,0 0-137 0 0,0 0-176 0 0,0 0-140 0 0,0 0-53 0 0,0 0-64 0 0,0 0-28 0 0,0 0-24 0 0,0 0-67 0 0,0 20-129 0 0,0 46-22 0 0,0-16-4092 0 0,0-50-836 0 0,0 0-6888 0 0</inkml:trace>
  <inkml:trace contextRef="#ctx0" brushRef="#br0" timeOffset="170015.34">21664 332 20388 0 0,'0'0'1881'0'0,"0"0"-681"0"0,0 0-128 0 0,0 0-184 0 0,0 0-271 0 0,0 0-249 0 0,0 0-232 0 0,0 0-176 0 0,0 0-88 0 0,0 0-56 0 0,0 0-112 0 0,0 0-201 0 0,0 0-415 0 0,0 0-568 0 0,15 11-1609 0 0,-10-4-10106 0 0</inkml:trace>
  <inkml:trace contextRef="#ctx0" brushRef="#br0" timeOffset="170270.642">21915 494 19604 0 0,'0'0'1586'0'0,"0"0"-389"0"0,0 0-158 0 0,0 0-161 0 0,0 0-249 0 0,0 0-233 0 0,0 0-172 0 0,0 0-116 0 0,0 0-50 0 0,0 0-7 0 0,0 0-18 0 0,-7 20-17 0 0,-21 63-13 0 0,28-83-3 0 0,-1 1 1 0 0,0 0 0 0 0,1 0-1 0 0,-1 0 1 0 0,1-1 0 0 0,-1 1-1 0 0,1 0 1 0 0,-1 0 0 0 0,1 0 0 0 0,0 0-1 0 0,-1 0 1 0 0,1 0 0 0 0,0 0-1 0 0,0 0 1 0 0,0 0 0 0 0,0 0 0 0 0,0 0-1 0 0,0 0 1 0 0,0 0 0 0 0,0 0-1 0 0,0 0 1 0 0,0 0 0 0 0,1 0 0 0 0,-1 0-1 0 0,0 0 1 0 0,1 0 0 0 0,-1 0-1 0 0,0 0 1 0 0,1 0 0 0 0,0 0-1 0 0,-1-1 1 0 0,1 1 0 0 0,-1 0 0 0 0,1 0-1 0 0,0-1 1 0 0,-1 1 0 0 0,1 0-1 0 0,0-1 1 0 0,0 1 0 0 0,0 0 0 0 0,0-1-1 0 0,0 1 1 0 0,-1-1 0 0 0,1 0-1 0 0,0 1 1 0 0,0-1 0 0 0,0 0 0 0 0,0 1-1 0 0,0-1 1 0 0,0 0 0 0 0,1 0-1 0 0,4 1 14 0 0,2 1 88 0 0,0-1 1 0 0,0 0-1 0 0,0 0 0 0 0,0-1 0 0 0,0 0 1 0 0,1 0-1 0 0,-1-1 0 0 0,0 0 0 0 0,0 0 0 0 0,0-1 1 0 0,0 0-1 0 0,-1 0 0 0 0,1-1 0 0 0,0 0 1 0 0,-1-1-1 0 0,0 1 0 0 0,0-1 0 0 0,0-1 1 0 0,0 1-1 0 0,-1-1 0 0 0,0-1 0 0 0,0 1 0 0 0,0-1 1 0 0,0 0-1 0 0,-1 0 0 0 0,0-1 0 0 0,0 1 1 0 0,-1-1-1 0 0,2-5-102 0 0,-4 10 35 0 0,0-1 1 0 0,0 0 0 0 0,-1-1-1 0 0,0 1 1 0 0,1 0 0 0 0,-1 0-1 0 0,0 0 1 0 0,-1-1-1 0 0,1 1 1 0 0,-1-1 0 0 0,1 1-1 0 0,-1 0 1 0 0,0-1 0 0 0,0 1-1 0 0,-1-1 1 0 0,1 1-1 0 0,-1 0 1 0 0,1-1 0 0 0,-1 1-1 0 0,0 0 1 0 0,0-1 0 0 0,-1 1-1 0 0,1 0 1 0 0,-1 0-1 0 0,1 0 1 0 0,-1 0 0 0 0,0 1-1 0 0,0-1 1 0 0,0 0 0 0 0,-1 1-1 0 0,1-1 1 0 0,-1 1-1 0 0,1 0 1 0 0,-1 0 0 0 0,-2-1-36 0 0,0 0-75 0 0,-1 1 1 0 0,0 0 0 0 0,1 1-1 0 0,-1-1 1 0 0,0 1-1 0 0,0 0 1 0 0,0 1 0 0 0,0 0-1 0 0,0 0 1 0 0,0 0-1 0 0,-1 0 1 0 0,1 1 0 0 0,1 0-1 0 0,-4 1 75 0 0,-20 8-3501 0 0,1 5-4582 0 0,20-11-4166 0 0</inkml:trace>
  <inkml:trace contextRef="#ctx0" brushRef="#br0" timeOffset="170653.071">22235 593 17092 0 0,'0'0'2113'0'0,"0"0"-368"0"0,0 0-213 0 0,0 0-205 0 0,0 0-252 0 0,0 0-242 0 0,0 0-198 0 0,0 0-160 0 0,0 0-88 0 0,0 0-87 0 0,0 0-72 0 0,0 0-53 0 0,0 0-53 0 0,11-22-38 0 0,34-68-20 0 0,-17 58-44 0 0,-24 32-89 0 0,0 41-419 0 0,-4-23 408 0 0,-1-16 89 0 0,0 1 0 0 0,0 0 0 0 0,0-1 0 0 0,0 1 0 0 0,1 0 0 0 0,0 0 1 0 0,-1-1-1 0 0,1 1 0 0 0,0 0 0 0 0,1 0 0 0 0,-1-1 0 0 0,0 1 0 0 0,1 0 0 0 0,-1 0 0 0 0,1-1 0 0 0,0 1 0 0 0,0 0 0 0 0,0-1 0 0 0,0 1 0 0 0,0-1 0 0 0,1 1 0 0 0,-1-1 0 0 0,1 0 0 0 0,0 0 0 0 0,-1 0 0 0 0,1 0 0 0 0,0 0 0 0 0,0 0 0 0 0,0 0 0 0 0,1 0 1 0 0,-1-1-1 0 0,0 1 0 0 0,1-1 0 0 0,-1 0 0 0 0,1 1 0 0 0,-1-1 0 0 0,1 0 0 0 0,0-1 0 0 0,-1 1 0 0 0,1 0 0 0 0,0-1 0 0 0,1 1-9 0 0,2-3 75 0 0,0 0-1 0 0,0 0 1 0 0,0 0-1 0 0,-1 0 1 0 0,1-1-1 0 0,0 0 1 0 0,-1 0-1 0 0,0-1 1 0 0,0 0-1 0 0,0 0 1 0 0,0 0-1 0 0,-1 0 1 0 0,1-1 0 0 0,-1 1-1 0 0,0-1 1 0 0,0 0-1 0 0,-1 0 1 0 0,0-1-1 0 0,0 1 1 0 0,0-1-1 0 0,0 0 1 0 0,-1 0-1 0 0,0 0 1 0 0,0 0-1 0 0,-1 0 1 0 0,1 0 0 0 0,-1 0-1 0 0,0-5-74 0 0,-6 11-4059 0 0,4 0-510 0 0,1 0-7726 0 0</inkml:trace>
  <inkml:trace contextRef="#ctx0" brushRef="#br0" timeOffset="171411.26">22916 435 12643 0 0,'0'0'4970'0'0,"0"0"-2728"0"0,0 0-854 0 0,0 0-85 0 0,0 0-179 0 0,0 0-227 0 0,0 0-229 0 0,0 0-194 0 0,0 0-113 0 0,0 0-89 0 0,0 0-55 0 0,0 0-42 0 0,-32 8-43 0 0,-101 26-31 0 0,81-6 1 0 0,48-21-81 0 0,2-5-17 0 0,0-1 0 0 0,0 1 0 0 0,0 0 0 0 0,0 0 0 0 0,1 0 0 0 0,-1 0 0 0 0,0 0 0 0 0,1 1 0 0 0,-1-1 0 0 0,1 1 0 0 0,0-1 0 0 0,0 1 1 0 0,0-1-1 0 0,0 1 0 0 0,0-1 0 0 0,1 1 0 0 0,-1 0 0 0 0,1-1 0 0 0,0 1 0 0 0,0 0 0 0 0,-1 0 0 0 0,2-1 0 0 0,-1 1 0 0 0,0 0 0 0 0,1-1 0 0 0,-1 1 0 0 0,1 0 0 0 0,0-1 0 0 0,0 1 1 0 0,0-1-1 0 0,0 1 0 0 0,0-1 0 0 0,0 1 0 0 0,1-1 0 0 0,-1 0 0 0 0,1 0 0 0 0,0 0 0 0 0,-1 1 0 0 0,1-2 0 0 0,0 1 0 0 0,0 0 0 0 0,1 0 0 0 0,-1-1 0 0 0,0 1 0 0 0,0-1 0 0 0,1 1-4 0 0,11-2 60 0 0,-1 0 0 0 0,0-1 0 0 0,0 0 0 0 0,1-1 0 0 0,-1-1 0 0 0,0 0 0 0 0,-1 0 0 0 0,1-1 0 0 0,-1-1 0 0 0,1 0-1 0 0,-2-1 1 0 0,1 0 0 0 0,0-1 0 0 0,-1-1 0 0 0,-1 1 0 0 0,1-2 0 0 0,-1 1 0 0 0,0-1 0 0 0,-1-1 0 0 0,0 0-1 0 0,-1 0 1 0 0,0-1 0 0 0,0 0 0 0 0,-1 0-60 0 0,-32 102-849 0 0,25-89 840 0 0,0 0 1 0 0,0 0-1 0 0,0-1 1 0 0,0 1 0 0 0,0 0-1 0 0,1 0 1 0 0,-1 0-1 0 0,1 0 1 0 0,-1 0 0 0 0,1 0-1 0 0,0-1 1 0 0,-1 1-1 0 0,1 0 1 0 0,0 0 0 0 0,0-1-1 0 0,0 1 1 0 0,0-1-1 0 0,1 1 1 0 0,-1-1 0 0 0,0 1-1 0 0,1-1 1 0 0,-1 0 0 0 0,1 1-1 0 0,-1-1 1 0 0,1 0-1 0 0,0 0 1 0 0,-1 0 0 0 0,1-1-1 0 0,0 1 1 0 0,0 0-1 0 0,-1-1 1 0 0,1 1 0 0 0,0-1-1 0 0,0 1 1 0 0,0-1-1 0 0,0 0 1 0 0,0 0 0 0 0,0 0-1 0 0,0 0 1 0 0,0 0-1 0 0,0 0 1 0 0,-1 0 0 0 0,1-1-1 0 0,1 1 9 0 0,8-3 70 0 0,0 0-1 0 0,0 0 0 0 0,-1-1 1 0 0,1 0-1 0 0,-1-1 0 0 0,0 0 1 0 0,0-1-1 0 0,0 0 1 0 0,-1-1-1 0 0,0 1 0 0 0,0-2 1 0 0,-1 1-1 0 0,0-1 0 0 0,0-1 1 0 0,0 1-1 0 0,-2-1 0 0 0,1-1 1 0 0,-1 1-1 0 0,5-10-69 0 0,38-44 267 0 0,-39 53-276 0 0,-1-1 1 0 0,0 0-1 0 0,-1 0 1 0 0,0-1-1 0 0,0 0 1 0 0,-2-1 0 0 0,0 0-1 0 0,0 0 1 0 0,-1 0-1 0 0,0 0 1 0 0,-2-1-1 0 0,1 0 1 0 0,-2 0 0 0 0,0 0-1 0 0,0 0 1 0 0,-1 0-1 0 0,-1 0 1 0 0,-1 0 0 0 0,-1-11 8 0 0,1 20-10 0 0,-1 0 1 0 0,1 1 0 0 0,-1-1-1 0 0,0 0 1 0 0,0 1 0 0 0,-1-1-1 0 0,0 1 1 0 0,1 0 0 0 0,-2 0-1 0 0,1 0 1 0 0,0 0 0 0 0,-1 1-1 0 0,1-1 1 0 0,-1 1 0 0 0,0 0 0 0 0,0 0-1 0 0,0 0 1 0 0,-1 1 0 0 0,1-1-1 0 0,-1 1 1 0 0,1 0 0 0 0,-1 0-1 0 0,0 1 1 0 0,0-1 0 0 0,0 1-1 0 0,0 0 1 0 0,0 1 0 0 0,0-1 0 0 0,0 1-1 0 0,0 0 1 0 0,0 0 0 0 0,0 0-1 0 0,0 1 1 0 0,0 0 0 0 0,0 0-1 0 0,0 0 1 0 0,0 1 0 0 0,1-1-1 0 0,-1 1 1 0 0,0 0 0 0 0,1 1-1 0 0,0-1 1 0 0,-1 1 0 0 0,1 0 0 0 0,0 0-1 0 0,0 0 1 0 0,0 0 0 0 0,1 1-1 0 0,-1-1 1 0 0,1 1 0 0 0,0 0-1 0 0,0 0 1 0 0,0 1 0 0 0,0 0 9 0 0,-3 9 66 0 0,1 1 0 0 0,1 0 0 0 0,0 0-1 0 0,1 0 1 0 0,1 0 0 0 0,0 0 0 0 0,1 1 0 0 0,0-1 0 0 0,1 0 0 0 0,1 1 0 0 0,1-1 0 0 0,0 0 0 0 0,1 0 0 0 0,1 0 0 0 0,0 0 0 0 0,1 0 0 0 0,0-1 0 0 0,1 0 0 0 0,1 0 0 0 0,0 0-1 0 0,1-1 1 0 0,1 0 0 0 0,0-1 0 0 0,0 0 0 0 0,1 0 0 0 0,1-1 0 0 0,9 8-66 0 0,68 54 128 0 0,-88-73-252 0 0,1 0 0 0 0,-1 0 0 0 0,0 0 1 0 0,1 0-1 0 0,-1 0 0 0 0,1 0 0 0 0,-1 0 0 0 0,1 0 0 0 0,-1 0 0 0 0,1 0 0 0 0,-1 0 0 0 0,1 0 0 0 0,-1 0 1 0 0,0 0-1 0 0,1-1 0 0 0,-1 1 0 0 0,1 0 0 0 0,-1 0 0 0 0,0 0 0 0 0,1-1 0 0 0,-1 1 0 0 0,1 0 1 0 0,-1-1-1 0 0,0 1 0 0 0,1 0 0 0 0,-1-1 0 0 0,0 1 0 0 0,0 0 0 0 0,1-1 0 0 0,-1 1 0 0 0,0-1 0 0 0,0 1 1 0 0,0 0-1 0 0,1-1 0 0 0,-1 1 0 0 0,0-1 0 0 0,0 1 0 0 0,0-1 0 0 0,0 1 0 0 0,0-1 0 0 0,0 1 0 0 0,0 0 1 0 0,0-1-1 0 0,0 1 0 0 0,0-1 0 0 0,0 1 0 0 0,0-1 0 0 0,0 1 0 0 0,0-1 0 0 0,-1 1 0 0 0,1 0 1 0 0,0-1-1 0 0,0 1 0 0 0,-1-1 124 0 0,2-4-5132 0 0,0 1-7138 0 0</inkml:trace>
  <inkml:trace contextRef="#ctx0" brushRef="#br0" timeOffset="172256.428">23454 497 2353 0 0,'0'0'3012'0'0,"0"0"-923"0"0,0 0-136 0 0,0 0 97 0 0,0 0-45 0 0,0 0-180 0 0,0 0-275 0 0,0 0-240 0 0,0 0-206 0 0,0 0-188 0 0,0 0-137 0 0,0 0-106 0 0,0 0-55 0 0,4 1-14 0 0,3 0-268 0 0,1 1 42 0 0,-1-1 0 0 0,0 0 0 0 0,1 0 0 0 0,-1-1 0 0 0,1 0 1 0 0,-1 0-1 0 0,1 0 0 0 0,-1-1 0 0 0,1-1 0 0 0,-1 1 0 0 0,0-1 0 0 0,7-2-378 0 0,-7 2 57 0 0,0 0-1 0 0,0 0 1 0 0,0-1 0 0 0,-1 0-1 0 0,1 0 1 0 0,-1-1 0 0 0,1 1 0 0 0,-1-1-1 0 0,0-1 1 0 0,-1 1 0 0 0,1-1-1 0 0,-1 0 1 0 0,0 0 0 0 0,0-1-1 0 0,-1 1 1 0 0,1-1 0 0 0,-1 0 0 0 0,0 0-1 0 0,-1-1 1 0 0,0 1 0 0 0,0-1-1 0 0,0 0 1 0 0,-1 0 0 0 0,0 1 0 0 0,0-2-1 0 0,0 1 1 0 0,-1-2-57 0 0,-3 6-3 0 0,0 0-1 0 0,0 1 1 0 0,0-1 0 0 0,0 1 0 0 0,-1 0-1 0 0,1 0 1 0 0,-1 0 0 0 0,1 0 0 0 0,-1 0 0 0 0,0 1-1 0 0,0-1 1 0 0,0 1 0 0 0,0 0 0 0 0,0 0-1 0 0,0 0 1 0 0,0 0 0 0 0,0 0 0 0 0,-1 0-1 0 0,1 1 1 0 0,0 0 0 0 0,0 0 0 0 0,0 0-1 0 0,-1 0 1 0 0,1 0 0 0 0,0 1 0 0 0,0-1-1 0 0,0 1 1 0 0,-2 0 3 0 0,-4 1-12 0 0,-1 1 1 0 0,1 0-1 0 0,0 0 0 0 0,0 1 0 0 0,1 0 0 0 0,-1 0 1 0 0,1 1-1 0 0,0 0 0 0 0,0 1 0 0 0,0 0 1 0 0,1 0-1 0 0,0 0 0 0 0,0 1 0 0 0,1 0 0 0 0,-1 1 1 0 0,2-1-1 0 0,-1 1 0 0 0,1 1 0 0 0,-3 5 12 0 0,6-10 8 0 0,0 1-1 0 0,0-1 0 0 0,0 0 1 0 0,0 1-1 0 0,1-1 0 0 0,0 1 1 0 0,0 0-1 0 0,0-1 0 0 0,1 1 1 0 0,-1 0-1 0 0,1 0 0 0 0,0-1 1 0 0,1 1-1 0 0,-1 0 0 0 0,1-1 1 0 0,0 1-1 0 0,0 0 0 0 0,0-1 1 0 0,1 1-1 0 0,-1-1 0 0 0,1 0 1 0 0,0 1-1 0 0,1-1 0 0 0,1 2-7 0 0,4 1 35 0 0,0 0-1 0 0,1-1 1 0 0,0 0-1 0 0,1-1 1 0 0,-1 0-1 0 0,1 0 1 0 0,0-1-1 0 0,0 0 1 0 0,0-1-1 0 0,1 0 1 0 0,-1-1-1 0 0,1 0 1 0 0,0 0-1 0 0,0-1 1 0 0,-1-1-1 0 0,1 0 1 0 0,0 0-1 0 0,0-1 1 0 0,-1-1-1 0 0,1 1 1 0 0,0-2-1 0 0,-1 1 1 0 0,6-4-35 0 0,107-45-716 0 0,-80 11-7964 0 0,-38 36-2542 0 0</inkml:trace>
  <inkml:trace contextRef="#ctx0" brushRef="#br0" timeOffset="172736.392">24131 317 14067 0 0,'0'0'2893'0'0,"0"0"-1225"0"0,0 0-385 0 0,0 0-12 0 0,0 0-156 0 0,0 0-246 0 0,0 0-227 0 0,0 0-170 0 0,0 0-91 0 0,0 0-49 0 0,0 0-28 0 0,0 0-25 0 0,-23 0-20 0 0,-71 4 12 0 0,35 10 489 0 0,56-14-726 0 0,1 1 0 0 0,0-1 1 0 0,-1 1-1 0 0,1 0 0 0 0,0-1 1 0 0,0 1-1 0 0,0 0 0 0 0,0 0 1 0 0,-1 1-1 0 0,1-1 0 0 0,1 0 1 0 0,-1 1-1 0 0,0-1 1 0 0,0 1-1 0 0,0-1 0 0 0,1 1 1 0 0,-1 0-1 0 0,1 0 0 0 0,-1 0 1 0 0,1-1-1 0 0,0 1 0 0 0,0 1 1 0 0,0-1-1 0 0,0 0 0 0 0,0 0 1 0 0,0 0-1 0 0,1 1 0 0 0,-1-1 1 0 0,1 0-1 0 0,0 0 0 0 0,-1 1 1 0 0,1-1-1 0 0,0 1 0 0 0,0-1 1 0 0,0 0-1 0 0,1 2-34 0 0,42 37 185 0 0,21 2 501 0 0,-62-41-645 0 0,-1 0 1 0 0,0 0-1 0 0,0 0 0 0 0,1 0 1 0 0,-1 0-1 0 0,0 0 1 0 0,-1 0-1 0 0,1 1 0 0 0,0-1 1 0 0,-1 0-1 0 0,1 0 1 0 0,-1 1-1 0 0,1-1 0 0 0,-1 0 1 0 0,0 1-1 0 0,0-1 1 0 0,0 0-1 0 0,-1 1 0 0 0,1-1 1 0 0,0 0-1 0 0,-1 0 1 0 0,0 1-1 0 0,1-1 0 0 0,-1 0 1 0 0,0 0-1 0 0,0 0-41 0 0,-7 6 12 0 0,-1-1 1 0 0,0 0-1 0 0,0-1 0 0 0,-1 0 0 0 0,1 0 0 0 0,-1-1 1 0 0,-1-1-1 0 0,1 0 0 0 0,-1 0 0 0 0,1-1 1 0 0,-1 0-1 0 0,-2 0-12 0 0,-19 1-2233 0 0,33-22-4261 0 0,12 4-4395 0 0,-9 10 309 0 0</inkml:trace>
  <inkml:trace contextRef="#ctx0" brushRef="#br0" timeOffset="173322.352">24293 265 12667 0 0,'0'0'2223'0'0,"0"0"-365"0"0,0 0-147 0 0,0 0-150 0 0,0 0-230 0 0,0 0-256 0 0,0 0-204 0 0,0 0-132 0 0,0 0-96 0 0,0 0-49 0 0,0 0-29 0 0,0 0-55 0 0,0 0-86 0 0,-12 8-69 0 0,-35 22-81 0 0,16 10 638 0 0,31 10-36 0 0,29-9 197 0 0,9 0-330 0 0,26 17-85 0 0,-63-57-647 0 0,1 0 0 0 0,-1 0 0 0 0,1 0 1 0 0,-1 0-1 0 0,0 0 0 0 0,1 1 0 0 0,-1-1 0 0 0,0 0 1 0 0,0 1-1 0 0,0-1 0 0 0,0 0 0 0 0,0 1 0 0 0,0-1 1 0 0,0 1-1 0 0,-1 0 0 0 0,1-1 0 0 0,-1 1 0 0 0,1 0 1 0 0,-1-1-1 0 0,1 1 0 0 0,-1 0 0 0 0,0-1 0 0 0,0 1 0 0 0,0 0 1 0 0,0 0-1 0 0,0-1 0 0 0,0 1 0 0 0,0 0 0 0 0,-1 0 1 0 0,1-1-1 0 0,-1 1 0 0 0,1 0 0 0 0,-1-1 0 0 0,0 1 1 0 0,1-1-1 0 0,-1 1 0 0 0,0-1 0 0 0,0 1 0 0 0,0-1 1 0 0,0 1-1 0 0,0-1 0 0 0,-1 0 0 0 0,1 0 0 0 0,0 1 1 0 0,-1-1-1 0 0,1 0 0 0 0,0 0 0 0 0,-1 0 0 0 0,1-1 1 0 0,-1 1-1 0 0,0 0 0 0 0,1-1 0 0 0,-1 1-11 0 0,-15 5 23 0 0,0-1 0 0 0,0 0 0 0 0,0-1 0 0 0,0-1 0 0 0,-1-1 0 0 0,0-1 0 0 0,1 0 0 0 0,-18-2-23 0 0,-9-21-488 0 0,39 13-3219 0 0,3 0-3672 0 0,2 5-5101 0 0</inkml:trace>
  <inkml:trace contextRef="#ctx0" brushRef="#br0" timeOffset="183406.227">8323 1362 2088 0 0,'0'0'2901'0'0,"0"0"-582"0"0,0 0-89 0 0,0 0 71 0 0,0 0-49 0 0,0 0-270 0 0,0 0-429 0 0,0 0-443 0 0,0 0-292 0 0,0 0-204 0 0,14 5 3260 0 0,-3-2-3526 0 0,1 1 0 0 0,0-2-1 0 0,0 0 1 0 0,0 0-1 0 0,0-1 1 0 0,0 0-1 0 0,0-1 1 0 0,0-1-1 0 0,0 0 1 0 0,10-2-348 0 0,-12 1 59 0 0,1 0 0 0 0,0-1 0 0 0,-1 0 0 0 0,1 0 0 0 0,-1-1 0 0 0,0-1 0 0 0,0 0 0 0 0,-1 0 0 0 0,1-1 0 0 0,-1 0 0 0 0,-1-1 0 0 0,1 0 0 0 0,-1 0 0 0 0,0-1 1 0 0,-1 0-1 0 0,1 0 0 0 0,-2-1 0 0 0,1 0 0 0 0,-1 0 0 0 0,-1 0 0 0 0,1-1 0 0 0,0-3-59 0 0,-5 9-3 0 0,0 0 0 0 0,-1 0 0 0 0,1 0 0 0 0,-1 0 1 0 0,0 0-1 0 0,0-1 0 0 0,0 1 0 0 0,-1 0 0 0 0,1 0 0 0 0,-1 0 0 0 0,0 0 1 0 0,0 0-1 0 0,0 0 0 0 0,-1 0 0 0 0,0 0 0 0 0,1 0 0 0 0,-1 1 0 0 0,-1-1 1 0 0,1 0-1 0 0,0 1 0 0 0,-1 0 0 0 0,0 0 0 0 0,0 0 0 0 0,0 0 0 0 0,0 0 1 0 0,0 0-1 0 0,0 1 0 0 0,-1 0 0 0 0,1-1 0 0 0,-1 1 0 0 0,0 0 0 0 0,0 1 1 0 0,1-1-1 0 0,-1 1 0 0 0,0 0 0 0 0,0 0 0 0 0,0 0 0 0 0,-1 0 0 0 0,1 1 1 0 0,0-1-1 0 0,0 1 0 0 0,-2 0 3 0 0,-4-1-2 0 0,0 1 0 0 0,0-1 0 0 0,-1 2-1 0 0,1-1 1 0 0,0 1 0 0 0,0 1 0 0 0,0 0 0 0 0,0 1 0 0 0,0-1 0 0 0,0 2 0 0 0,1-1 0 0 0,-1 2 0 0 0,1-1 0 0 0,0 1-1 0 0,0 0 1 0 0,1 1 0 0 0,-1 0 0 0 0,1 1 0 0 0,1-1 0 0 0,-1 2 0 0 0,1-1 0 0 0,0 1 0 0 0,0 1 2 0 0,4-1 40 0 0,1-1 1 0 0,0 1-1 0 0,1-1 1 0 0,0 1-1 0 0,0-1 1 0 0,0 1-1 0 0,1 0 1 0 0,0 0-1 0 0,1-1 1 0 0,-1 1-1 0 0,3 5-40 0 0,2 2 94 0 0,0-1 0 0 0,2 1 0 0 0,0-1 0 0 0,0-1 0 0 0,1 1 0 0 0,1-1 0 0 0,0-1 0 0 0,1 0 0 0 0,1 0 0 0 0,-1 0 0 0 0,2-2 0 0 0,0 1 0 0 0,0-2 1 0 0,0 1-96 0 0,-3-5 54 0 0,0 0-1 0 0,1-1 0 0 0,-1 0 1 0 0,1-1-1 0 0,0 1 0 0 0,0-2 1 0 0,0 0-1 0 0,0 0 0 0 0,0 0 1 0 0,0-1-1 0 0,0-1 0 0 0,1 0 1 0 0,-1 0-1 0 0,0-1 0 0 0,2-1-52 0 0,20 1 62 0 0,-6-6-8711 0 0,-20 7 3149 0 0,-1 0-6319 0 0</inkml:trace>
  <inkml:trace contextRef="#ctx0" brushRef="#br0" timeOffset="183842.245">9292 1123 8946 0 0,'0'0'4756'0'0,"0"0"-2056"0"0,0 0-849 0 0,0 0-230 0 0,0 0-172 0 0,0 0-203 0 0,0 0-245 0 0,0 0-214 0 0,0 0-184 0 0,0 0-123 0 0,0 0-53 0 0,0 0-44 0 0,0 0 6 0 0,-9 5 4 0 0,-56 50 1050 0 0,-31 94-501 0 0,7-8-721 0 0,57-100-395 0 0,30-53-4701 0 0,11-57-2504 0 0,2 25-2971 0 0,-7 32 3490 0 0</inkml:trace>
  <inkml:trace contextRef="#ctx0" brushRef="#br0" timeOffset="184175.576">9036 1171 1832 0 0,'0'0'2872'0'0,"0"0"-260"0"0,0 0-209 0 0,0 0-199 0 0,0 0-188 0 0,0 0-156 0 0,0 0-167 0 0,0 0-185 0 0,0 0-170 0 0,0 0-166 0 0,0 0-169 0 0,0 0-130 0 0,0 0-114 0 0,-4-4-109 0 0,-11-14-80 0 0,12 14-87 0 0,3 4-81 0 0,0 0-72 0 0,0 0-56 0 0,0 0-50 0 0,0 0-43 0 0,18 8 813 0 0,-4 0-863 0 0,0 0 0 0 0,0 1 0 0 0,-1 1 0 0 0,-1 0 0 0 0,0 1 0 0 0,0 0 0 0 0,-1 1 1 0 0,0 0-1 0 0,-1 1 0 0 0,-1 0 0 0 0,0 0 0 0 0,-1 1 0 0 0,3 7-131 0 0,26 122 107 0 0,-24-113-2352 0 0,11-55-1850 0 0,-11 13-1490 0 0,-6 5-3768 0 0</inkml:trace>
  <inkml:trace contextRef="#ctx0" brushRef="#br0" timeOffset="184558.281">9674 1138 7170 0 0,'0'0'2971'0'0,"0"0"-779"0"0,0 0-269 0 0,0 0-13 0 0,0 0-73 0 0,0 0-173 0 0,0 0-319 0 0,0 0-347 0 0,0 0-226 0 0,0 0-141 0 0,0 0-94 0 0,0 0-46 0 0,-3-8-33 0 0,-12-24-56 0 0,14 31-363 0 0,0 0-1 0 0,0 0 1 0 0,0 0-1 0 0,0 0 1 0 0,-1 1-1 0 0,1-1 1 0 0,0 0-1 0 0,0 1 1 0 0,-1-1-1 0 0,1 1 1 0 0,-1-1-1 0 0,1 1 1 0 0,0 0-1 0 0,-1-1 0 0 0,1 1 1 0 0,-1 0-1 0 0,1 0 1 0 0,-1 0-1 0 0,1 0 1 0 0,-1 1-1 0 0,1-1 1 0 0,0 0-1 0 0,-1 0 1 0 0,1 1-1 0 0,-1-1 1 0 0,1 1-1 0 0,0-1 1 0 0,-1 1-1 0 0,1 0-38 0 0,-2 0 87 0 0,-8 4-3 0 0,0 1 1 0 0,0 0-1 0 0,0 1 0 0 0,1 0 0 0 0,-1 1 0 0 0,2 0 0 0 0,-1 1 0 0 0,1 0 1 0 0,1 0-1 0 0,0 1 0 0 0,0 0 0 0 0,1 0 0 0 0,0 1 0 0 0,0 0 0 0 0,2 0 1 0 0,-1 1-1 0 0,1-1 0 0 0,1 1 0 0 0,0 0 0 0 0,1 1 0 0 0,0-1 0 0 0,0 10-84 0 0,1-18 14 0 0,1 0 0 0 0,1-1 0 0 0,-1 1 0 0 0,0 0 0 0 0,1 0 0 0 0,0 0 0 0 0,0 0-1 0 0,0 0 1 0 0,1 0 0 0 0,-1 0 0 0 0,1 0 0 0 0,0-1 0 0 0,0 1 0 0 0,0 0 0 0 0,0 0 0 0 0,1-1-1 0 0,0 1 1 0 0,-1-1 0 0 0,1 1 0 0 0,1-1 0 0 0,-1 0 0 0 0,0 0 0 0 0,1 0 0 0 0,-1 0 0 0 0,1 0-1 0 0,0 0 1 0 0,0-1 0 0 0,0 0 0 0 0,1 1 0 0 0,-1-1 0 0 0,0 0 0 0 0,1 0 0 0 0,-1-1 0 0 0,1 1-1 0 0,0-1 1 0 0,0 0 0 0 0,-1 0 0 0 0,1 0 0 0 0,0 0 0 0 0,0-1 0 0 0,0 0-14 0 0,80-18-202 0 0,-35-15-3122 0 0,-43 27 1973 0 0,5-3-2149 0 0,-5 2-3217 0 0,-2 3-5154 0 0</inkml:trace>
  <inkml:trace contextRef="#ctx0" brushRef="#br0" timeOffset="185542.365">9794 1418 8938 0 0,'0'0'4158'0'0,"0"0"-1979"0"0,0 0-660 0 0,0 0 19 0 0,0 0 29 0 0,0 0-111 0 0,0 0-257 0 0,0 0-245 0 0,0 0-159 0 0,0 0-97 0 0,0 0-74 0 0,0 0-70 0 0,0 0-67 0 0,27 0-71 0 0,83-2-65 0 0,-50-14 211 0 0,-51 11-487 0 0,-1-1 1 0 0,1 0-1 0 0,-1 0 0 0 0,0-1 0 0 0,0 0 0 0 0,0-1 0 0 0,-1 1 0 0 0,0-1 0 0 0,-1-1 1 0 0,0 1-1 0 0,0-1 0 0 0,-1 0 0 0 0,0-1 0 0 0,-1 1 0 0 0,2-6-75 0 0,-5 14-1 0 0,0-1-1 0 0,-1 1 0 0 0,1-1 1 0 0,-1 1-1 0 0,1-1 0 0 0,-1 1 1 0 0,0-1-1 0 0,1 1 0 0 0,-1-1 1 0 0,0 0-1 0 0,0 1 0 0 0,0-1 1 0 0,0 1-1 0 0,-1-1 1 0 0,1 1-1 0 0,0-1 0 0 0,-1 0 1 0 0,1 1-1 0 0,-1 0 0 0 0,1-1 1 0 0,-1 1-1 0 0,0-1 0 0 0,0 1 1 0 0,1 0-1 0 0,-1-1 0 0 0,0 1 1 0 0,0 0-1 0 0,0 0 1 0 0,0 0-1 0 0,-1-1 0 0 0,1 1 1 0 0,0 0-1 0 0,0 1 0 0 0,-1-1 1 0 0,1 0-1 0 0,0 0 0 0 0,-1 1 1 0 0,1-1-1 0 0,-1 0 0 0 0,1 1 1 0 0,-1 0-1 0 0,1-1 1 0 0,-1 1-1 0 0,1 0 0 0 0,-1 0 1 0 0,0-1-1 0 0,1 1 0 0 0,-1 1 1 0 0,1-1-1 0 0,-1 0 0 0 0,0 0 2 0 0,-81 20-228 0 0,73-15 221 0 0,1 0 0 0 0,0 1 0 0 0,1 0 0 0 0,0 0 0 0 0,0 0 0 0 0,0 1 0 0 0,0 1 0 0 0,1-1 0 0 0,1 1 0 0 0,-1 0 0 0 0,1 1-1 0 0,1-1 1 0 0,-1 1 0 0 0,1 1 0 0 0,1-1 0 0 0,0 1 0 0 0,0-1 0 0 0,1 1 0 0 0,0 0 0 0 0,1 0 0 0 0,0 0 0 0 0,0 1 0 0 0,1-1 0 0 0,1 5 7 0 0,0-12 1 0 0,0 1 0 0 0,0-1 0 0 0,1 1 0 0 0,-1-1 0 0 0,1 1 0 0 0,0-1 0 0 0,0 1 0 0 0,0-1 0 0 0,1 1 0 0 0,-1-1 0 0 0,1 0 0 0 0,0 0 1 0 0,0 0-1 0 0,0 0 0 0 0,0 0 0 0 0,0 0 0 0 0,0-1 0 0 0,1 1 0 0 0,0-1 0 0 0,-1 1 0 0 0,1-1 0 0 0,0 0 0 0 0,0 0 0 0 0,0 0 0 0 0,0-1 0 0 0,1 1 0 0 0,-1-1 0 0 0,0 0 0 0 0,3 1-1 0 0,23 5 6 0 0,0-1 0 0 0,0-1 0 0 0,0-2 0 0 0,1-1 0 0 0,-1-1 0 0 0,3-2-6 0 0,-24 1-195 0 0,1-1-1 0 0,-1 0 1 0 0,0 0-1 0 0,0-1 0 0 0,1 0 1 0 0,-1 0-1 0 0,-1-1 0 0 0,1 0 1 0 0,0-1-1 0 0,-1 1 0 0 0,1-1 1 0 0,-1-1-1 0 0,0 1 0 0 0,-1-1 1 0 0,1-1-1 0 0,-1 1 0 0 0,0-1 1 0 0,0 0-1 0 0,-1 0 0 0 0,1-1 1 0 0,-2 0-1 0 0,1 0 0 0 0,-1 0 1 0 0,4-7 195 0 0,6-14-1340 0 0,17-35-5625 0 0,-11-4-4689 0 0,-17 57 7947 0 0,2-1 11272 0 0,-1 13 3616 0 0,-3 10-8459 0 0,5 61 1469 0 0,19 35-2393 0 0,-2-9-1100 0 0,-11 139 197 0 0,-12-237-771 0 0,0-1-11 0 0,-10-7 520 0 0,7-1-599 0 0,1 0 0 0 0,0 0 0 0 0,0 0 0 0 0,1 1-1 0 0,0-2 1 0 0,0 1 0 0 0,1 0 0 0 0,0 0 0 0 0,1 0-1 0 0,-1 0 1 0 0,2 0 0 0 0,-1 0-34 0 0,5-17-6 0 0,1 0 1 0 0,1 1 0 0 0,1 0-1 0 0,0 0 1 0 0,2 1 0 0 0,11-16 5 0 0,-19 33-7 0 0,4-12-9 0 0,1 1 0 0 0,1 1-1 0 0,0 0 1 0 0,1 0 0 0 0,1 1-1 0 0,0 0 1 0 0,1 0 0 0 0,0 2-1 0 0,1-1 1 0 0,1 2 0 0 0,0 0-1 0 0,1 0 1 0 0,0 1-1 0 0,1 1 1 0 0,0 1 0 0 0,6-2 16 0 0,-19 10 0 0 0,0 0 0 0 0,-1 0 0 0 0,1 0 0 0 0,0 1 0 0 0,0-1 0 0 0,0 1 0 0 0,0 0 0 0 0,0 0 0 0 0,0 0 0 0 0,0 1 0 0 0,0-1 0 0 0,0 0 0 0 0,0 1 0 0 0,0 0 0 0 0,0 0 0 0 0,0 0 0 0 0,-1 0 0 0 0,1 0 0 0 0,0 1 0 0 0,-1-1 0 0 0,1 1 0 0 0,-1 0 0 0 0,1-1 0 0 0,-1 1 1 0 0,0 0-1 0 0,0 0 0 0 0,0 1 0 0 0,0-1 0 0 0,0 0 0 0 0,0 1 0 0 0,-1-1 0 0 0,1 1 0 0 0,-1 0 0 0 0,0-1 0 0 0,0 1 0 0 0,0 0 0 0 0,0 0 0 0 0,0 0 0 0 0,0 0 0 0 0,-1-1 0 0 0,1 1 0 0 0,-1 0 0 0 0,0 0 0 0 0,0 0 0 0 0,0 0 0 0 0,-1 0 0 0 0,1 0 0 0 0,0 0 0 0 0,-1 0 0 0 0,0 0 0 0 0,0 4 15 0 0,1 0 1 0 0,-2 0-1 0 0,1 0 0 0 0,-1 0 0 0 0,0 0 1 0 0,-1 0-1 0 0,1 0 0 0 0,-1-1 0 0 0,-1 1 1 0 0,1-1-1 0 0,-1 0 0 0 0,0 0 0 0 0,-1 0 1 0 0,1-1-1 0 0,-1 0 0 0 0,0 0 0 0 0,-1 0 1 0 0,1 0-1 0 0,-1-1 0 0 0,0 1 0 0 0,-6 2-15 0 0,-124 56 135 0 0,74-53-523 0 0,70-32-1486 0 0,25-16-297 0 0,-11 13-674 0 0,-2 1-4031 0 0,-13 15-4917 0 0</inkml:trace>
  <inkml:trace contextRef="#ctx0" brushRef="#br0" timeOffset="185894.125">11129 950 16852 0 0,'0'0'3028'0'0,"0"0"-1309"0"0,0 0-498 0 0,0 0-60 0 0,0 0-53 0 0,0 0-129 0 0,0 0-216 0 0,0 0-179 0 0,0 0-96 0 0,0 0-38 0 0,0 0-8 0 0,0 0-45 0 0,0 11-49 0 0,-2 203 995 0 0,-5 46-1193 0 0,-3-193-1089 0 0,-5-101-2436 0 0,-5-31-1470 0 0,8 21-6440 0 0,8 29 696 0 0</inkml:trace>
  <inkml:trace contextRef="#ctx0" brushRef="#br0" timeOffset="186139.238">10934 1204 10498 0 0,'0'0'2869'0'0,"0"0"-522"0"0,0 0-381 0 0,0 0-235 0 0,0 0-216 0 0,0 0-267 0 0,0 0-273 0 0,0 0-230 0 0,0 0-140 0 0,0 0-63 0 0,0 0 0 0 0,0 0-25 0 0,0 0-18 0 0,7 3-46 0 0,149 16 1089 0 0,30-18-2671 0 0,-160 4-663 0 0,-8 0-5328 0 0,-8-5-5080 0 0</inkml:trace>
  <inkml:trace contextRef="#ctx0" brushRef="#br0" timeOffset="190001.207">11799 1105 0 0 0,'0'0'377'0'0,"0"0"254"0"0,0 0 40 0 0,0 0 20 0 0,0 0 18 0 0,0 0 38 0 0,0 0 48 0 0,-3 4 47 0 0,-11 21 1245 0 0,28-21 5806 0 0,8-4-3966 0 0,-19 0-3593 0 0,13-2 184 0 0,-1-1-1 0 0,1-1 1 0 0,-1 0-1 0 0,0-1 0 0 0,0-1 1 0 0,0 0-1 0 0,-1-1 1 0 0,0 0-1 0 0,0-1 1 0 0,3-3-518 0 0,107-85 1292 0 0,-106 69-768 0 0,-24 34 374 0 0,-5 17-858 0 0,1 1 1 0 0,1 0 0 0 0,1 0-1 0 0,1 1 1 0 0,2 0-1 0 0,0 1 1 0 0,2-1 0 0 0,0 7-41 0 0,0-3 55 0 0,-12 346 482 0 0,15-373-536 0 0,-1 12 12 0 0,-1 1 0 0 0,-1-1 1 0 0,0 0-1 0 0,-1 0 0 0 0,0 0 0 0 0,-1-1 1 0 0,-1 1-1 0 0,-2 2-13 0 0,1-5 8 0 0,0-1-1 0 0,-1-1 1 0 0,0 1 0 0 0,0-1-1 0 0,-1-1 1 0 0,0 1 0 0 0,-1-1 0 0 0,0-1-1 0 0,0 0 1 0 0,-4 2-8 0 0,9-6-25 0 0,0-1 0 0 0,-1 1 0 0 0,1-1 0 0 0,-1 0 0 0 0,0-1 0 0 0,1 1 0 0 0,-1-1 0 0 0,0 0-1 0 0,0-1 1 0 0,-1 1 0 0 0,1-1 0 0 0,0 0 0 0 0,0-1 0 0 0,-1 1 0 0 0,-1-1 25 0 0,5-2-31 0 0,0 0 0 0 0,1 0 0 0 0,-1 1 0 0 0,0-2 0 0 0,1 1 0 0 0,-1 0 0 0 0,1 0 0 0 0,-1-1 0 0 0,1 0 0 0 0,0 1 0 0 0,0-1 0 0 0,0 0 0 0 0,1 0 0 0 0,-1 0 0 0 0,1 0 0 0 0,-1 0 0 0 0,1 0 0 0 0,0 0 0 0 0,0-1 0 0 0,1 1 0 0 0,-1 0 0 0 0,1-1 0 0 0,-1 1 0 0 0,1-1 0 0 0,0 1 0 0 0,0 0 0 0 0,1-1 0 0 0,-1 1 0 0 0,1-3 31 0 0,1-16 5 0 0,1 1 0 0 0,1 0 0 0 0,1 0 0 0 0,0 1 0 0 0,2-1 0 0 0,1 1 0 0 0,0 0 0 0 0,1 1 0 0 0,1 0 0 0 0,1 1 0 0 0,0 0 0 0 0,2 0 0 0 0,0 1 0 0 0,1 1 1 0 0,0 0-1 0 0,2 1 0 0 0,3-2-5 0 0,-5 6 33 0 0,0 1 0 0 0,1 0 0 0 0,0 1 0 0 0,1 1 0 0 0,0 1 0 0 0,0 0 1 0 0,9-2-34 0 0,-2 2-54 0 0,0 0 1 0 0,0 2-1 0 0,1 1 0 0 0,-1 1 1 0 0,1 1-1 0 0,0 1 1 0 0,17 1 53 0 0,-28 8-1531 0 0,-1-1-4408 0 0,-6-7 549 0 0,-4 3-5887 0 0</inkml:trace>
  <inkml:trace contextRef="#ctx0" brushRef="#br0" timeOffset="190306.389">12521 1267 12307 0 0,'0'0'2570'0'0,"0"0"-643"0"0,0 0-322 0 0,0 0-114 0 0,0 0-180 0 0,0 0-241 0 0,0 0-255 0 0,0 0-221 0 0,0 0-155 0 0,0 0-85 0 0,-32 27-64 0 0,-93 84-47 0 0,122-110-231 0 0,1 1-1 0 0,0-1 1 0 0,0 0-1 0 0,0 0 1 0 0,0 1-1 0 0,0 0 1 0 0,0-1-1 0 0,1 1 1 0 0,-1 0-1 0 0,0 0 1 0 0,1 0-1 0 0,-1 0 1 0 0,1 0-1 0 0,0 0 1 0 0,0 0-1 0 0,-1 0 1 0 0,1 0-1 0 0,1 1 1 0 0,-1-1-1 0 0,0 1 1 0 0,1-1-1 0 0,-1 0 1 0 0,1 1-1 0 0,0-1 1 0 0,0 1-1 0 0,-1-1 1 0 0,2 1-12 0 0,0 5 81 0 0,0-3-28 0 0,0 0 0 0 0,1 0 0 0 0,-1 0 0 0 0,1 0 0 0 0,1-1 0 0 0,-1 1 1 0 0,0-1-1 0 0,1 0 0 0 0,0 1 0 0 0,0-1 0 0 0,0 0 0 0 0,1-1 0 0 0,-1 1 0 0 0,1-1 0 0 0,0 1 0 0 0,0-1 0 0 0,0 0 0 0 0,0 0 0 0 0,1-1 0 0 0,-1 1 0 0 0,1-1 0 0 0,0 0 1 0 0,-1 0-1 0 0,1-1 0 0 0,0 0 0 0 0,0 1 0 0 0,0-2 0 0 0,0 1 0 0 0,0 0 0 0 0,0-1 0 0 0,0 0 0 0 0,0 0 0 0 0,1-1 0 0 0,-1 1 0 0 0,0-1 0 0 0,0 0 0 0 0,0-1 0 0 0,4-1-52 0 0,-1 1 47 0 0,-1-1 1 0 0,1 0 0 0 0,-1 0 0 0 0,0-1 0 0 0,1 0 0 0 0,-2 0 0 0 0,1-1 0 0 0,-1 0 0 0 0,1 0 0 0 0,-1-1 0 0 0,-1 1-1 0 0,1-1 1 0 0,-1-1 0 0 0,0 1 0 0 0,0-1 0 0 0,-1 0 0 0 0,0 0 0 0 0,0 0 0 0 0,-1 0 0 0 0,0-1 0 0 0,0 1 0 0 0,0-1 0 0 0,-1 0-1 0 0,0 0 1 0 0,-1 0 0 0 0,0 0 0 0 0,0 0 0 0 0,-1 0 0 0 0,0 0 0 0 0,0 0 0 0 0,-1-2-49 0 0,1 6-69 0 0,-1 0 1 0 0,0 1 0 0 0,0-1-1 0 0,0 0 1 0 0,0 1-1 0 0,0-1 1 0 0,-1 1-1 0 0,1 0 1 0 0,-1-1 0 0 0,0 1-1 0 0,0 0 1 0 0,-1 0-1 0 0,1 0 1 0 0,0 0-1 0 0,-1 1 1 0 0,0-1 0 0 0,1 1-1 0 0,-1-1 1 0 0,0 1-1 0 0,0 0 1 0 0,-1 0-1 0 0,1 0 1 0 0,0 1-1 0 0,-1-1 1 0 0,1 1 0 0 0,-1 0-1 0 0,1 0 1 0 0,-1 0-1 0 0,0 0 1 0 0,1 0-1 0 0,-1 1 1 0 0,-3 0 68 0 0,5 0-177 0 0,-1 1 0 0 0,1 0 0 0 0,0-1 0 0 0,-1 1 0 0 0,1 0 0 0 0,0 0 0 0 0,0 1 0 0 0,0-1-1 0 0,0 0 1 0 0,0 1 0 0 0,0-1 0 0 0,0 1 0 0 0,1 0 0 0 0,-1-1 0 0 0,0 1 0 0 0,1 0 0 0 0,0 0 0 0 0,-1 0 0 0 0,1 0 0 0 0,0 0 0 0 0,0 1 0 0 0,0-1 0 0 0,0 0-1 0 0,0 0 1 0 0,1 1 0 0 0,-1-1 0 0 0,1 1 0 0 0,0-1 0 0 0,-1 0 0 0 0,1 1 0 0 0,0-1 177 0 0,-3 26-5155 0 0,4-5-4548 0 0,0-15 3299 0 0</inkml:trace>
  <inkml:trace contextRef="#ctx0" brushRef="#br0" timeOffset="190563.985">12754 1480 1632 0 0,'0'0'3373'0'0,"0"0"-407"0"0,0 0-167 0 0,0 0-237 0 0,0 0-395 0 0,0 0-402 0 0,0 0-274 0 0,0 0-158 0 0,0 0-88 0 0,0 0-93 0 0,0 0-104 0 0,0 0-136 0 0,0 0-140 0 0,5 9-118 0 0,14 25-85 0 0,-26-44 1270 0 0,5 2-1764 0 0,0-1 0 0 0,0 1 0 0 0,1 0 0 0 0,0-1 0 0 0,1 1-1 0 0,0-1 1 0 0,0 1 0 0 0,1-1 0 0 0,0 1 0 0 0,1-1-1 0 0,0 1 1 0 0,0 0 0 0 0,0 0 0 0 0,1 0 0 0 0,0 0 0 0 0,1 0-1 0 0,0 1 1 0 0,0-1 0 0 0,1 1 0 0 0,-1 0 0 0 0,2 1 0 0 0,-1-1-1 0 0,1 1 1 0 0,0 0 0 0 0,0 0 0 0 0,1 1 0 0 0,-1-1 0 0 0,8-3-76 0 0,78-14-1190 0 0,-60 26-2776 0 0,-1 6-5202 0 0,-24-5-3109 0 0</inkml:trace>
  <inkml:trace contextRef="#ctx0" brushRef="#br0" timeOffset="191590.902">13465 1333 9362 0 0,'0'0'2666'0'0,"0"0"-875"0"0,0 0-379 0 0,0 0 39 0 0,0 0 24 0 0,0 0-139 0 0,0 0-303 0 0,0 0-350 0 0,0 0-269 0 0,0 0-163 0 0,0 0-35 0 0,0 0 33 0 0,1 5 76 0 0,13 288 2959 0 0,-16-280-2406 0 0,-3-18 355 0 0,-3-22-409 0 0,7 12-779 0 0,1 1-1 0 0,0-1 0 0 0,1 0 0 0 0,1 0 1 0 0,0 1-1 0 0,0-1 0 0 0,2 1 0 0 0,0-1 1 0 0,1 1-1 0 0,0 0 0 0 0,1 1 0 0 0,0 0 1 0 0,1-1-1 0 0,1 1-44 0 0,125-167 66 0 0,-60 117 18 0 0,-61 118-303 0 0,-8-29-225 0 0,7 20-3318 0 0,11-33-8381 0 0,-17-13 994 0 0</inkml:trace>
  <inkml:trace contextRef="#ctx0" brushRef="#br0" timeOffset="191924.797">14063 1259 5489 0 0,'0'0'4162'0'0,"0"0"-1454"0"0,0 0-577 0 0,0 0-167 0 0,0 0-242 0 0,0 0-266 0 0,0 0-257 0 0,0 0-224 0 0,0 0-177 0 0,0 0-120 0 0,0 0-106 0 0,0 0-82 0 0,-12 8-42 0 0,-37 24-37 0 0,45-28-339 0 0,0-1 0 0 0,0 1-1 0 0,0 0 1 0 0,1 1 0 0 0,-1-1 0 0 0,1 0 0 0 0,0 1 0 0 0,1 0 0 0 0,-1 0 0 0 0,1 0 0 0 0,0 0 0 0 0,0 0 0 0 0,0 0-1 0 0,0 5-71 0 0,-2 3 114 0 0,0 0-31 0 0,0 0 0 0 0,1 0 0 0 0,1 1-1 0 0,0-1 1 0 0,1 1 0 0 0,0-1 0 0 0,1 1 0 0 0,2 11-83 0 0,-1-21 37 0 0,1 0 1 0 0,-1-1 0 0 0,1 1-1 0 0,0-1 1 0 0,1 1-1 0 0,-1-1 1 0 0,0 0 0 0 0,1 0-1 0 0,0 0 1 0 0,0 0 0 0 0,0 0-1 0 0,0-1 1 0 0,0 1-1 0 0,1-1 1 0 0,-1 0 0 0 0,1 0-1 0 0,-1 0 1 0 0,1 0 0 0 0,0-1-1 0 0,-1 1 1 0 0,1-1-1 0 0,0 0 1 0 0,0 0 0 0 0,0-1-1 0 0,0 1 1 0 0,0-1 0 0 0,0 0-1 0 0,0 0 1 0 0,1 0-1 0 0,-1 0 1 0 0,0-1 0 0 0,0 0-1 0 0,0 0 1 0 0,-1 0-1 0 0,1 0 1 0 0,0 0 0 0 0,0-1-1 0 0,-1 0 1 0 0,1 0 0 0 0,0 0-1 0 0,-1 0 1 0 0,0 0-1 0 0,2-2-37 0 0,6-5 76 0 0,0-1-1 0 0,-1 0 0 0 0,0-1 0 0 0,0 0 0 0 0,-1 0 0 0 0,-1-1 0 0 0,0 0 0 0 0,0-1 0 0 0,-2 0 1 0 0,1 0-1 0 0,2-11-75 0 0,15-95 2 0 0,-24 116-46 0 0,0 0 0 0 0,0 0 0 0 0,-1 0 0 0 0,1 0 1 0 0,-1 0-1 0 0,1 0 0 0 0,-1 1 0 0 0,0-1 0 0 0,0 0 0 0 0,0 0 1 0 0,0 1-1 0 0,-1-1 0 0 0,1 1 0 0 0,-1-1 0 0 0,0 1 0 0 0,1-1 1 0 0,-1 1-1 0 0,0 0 0 0 0,-1 0 0 0 0,1 0 0 0 0,0 0 0 0 0,0 0 1 0 0,-1 1-1 0 0,1-1 0 0 0,-1 1 0 0 0,1-1 0 0 0,-1 1 1 0 0,0 0-1 0 0,0 0 0 0 0,1 0 0 0 0,-1 1 0 0 0,-1-1 44 0 0,1 1-226 0 0,0-1-1 0 0,0 1 0 0 0,0 0 1 0 0,0 1-1 0 0,0-1 0 0 0,0 0 0 0 0,0 1 1 0 0,1 0-1 0 0,-1 0 0 0 0,0 0 1 0 0,0 0-1 0 0,0 0 0 0 0,1 0 1 0 0,-1 1-1 0 0,0-1 0 0 0,1 1 1 0 0,0 0-1 0 0,-1 0 0 0 0,1 0 1 0 0,0 0-1 0 0,-1 1 227 0 0,-10 13-2548 0 0,4-4-3493 0 0,1-1-5566 0 0</inkml:trace>
  <inkml:trace contextRef="#ctx0" brushRef="#br0" timeOffset="192226.691">14293 1381 12291 0 0,'0'0'2984'0'0,"0"0"-713"0"0,0 0-380 0 0,0 0-270 0 0,0 0-270 0 0,0 0-306 0 0,0 0-308 0 0,0 0-232 0 0,0 0-140 0 0,0 0-85 0 0,0 0-14 0 0,0 0 2 0 0,0 0-13 0 0,3 9-31 0 0,11 67 178 0 0,-13-72-358 0 0,0-1-1 0 0,0 1 0 0 0,0 0 1 0 0,1 0-1 0 0,0 0 0 0 0,-1-1 0 0 0,1 1 1 0 0,0-1-1 0 0,0 1 0 0 0,1-1 1 0 0,-1 0-1 0 0,1 0 0 0 0,0 0 0 0 0,0 0 1 0 0,0 0-1 0 0,0 0 0 0 0,0-1 1 0 0,0 0-1 0 0,1 0 0 0 0,-1 0 1 0 0,1 0-1 0 0,0 0 0 0 0,-1-1 0 0 0,1 1 1 0 0,0-1-1 0 0,0 0 0 0 0,0 0 1 0 0,0-1-1 0 0,0 1 0 0 0,3-1-43 0 0,1 1 104 0 0,0 0-1 0 0,0-1 1 0 0,0 0-1 0 0,0 0 1 0 0,0-1 0 0 0,0 0-1 0 0,0-1 1 0 0,0 1-1 0 0,-1-2 1 0 0,1 1 0 0 0,-1-1-1 0 0,1 0 1 0 0,-1 0-1 0 0,0-1 1 0 0,2-2-104 0 0,0-1 63 0 0,1-1 0 0 0,-1 0 0 0 0,-1-1 0 0 0,0 0 0 0 0,0-1 1 0 0,-1 1-1 0 0,0-1 0 0 0,-1-1 0 0 0,0 1 0 0 0,0-1 0 0 0,-1 0 0 0 0,-1-1 0 0 0,3-9-63 0 0,-1-1 57 0 0,-5 19-3736 0 0,-1 2-4088 0 0,0 5-4135 0 0</inkml:trace>
  <inkml:trace contextRef="#ctx0" brushRef="#br0" timeOffset="192933.182">15024 1351 17764 0 0,'0'0'1872'0'0,"0"0"-473"0"0,0 0-233 0 0,0 0-129 0 0,0 0-134 0 0,0 0-144 0 0,0 0-147 0 0,0 0-124 0 0,0 0-86 0 0,0 0-80 0 0,0 0-78 0 0,0 0-13 0 0,0 0-25 0 0,-18-2-14 0 0,-59-7-16 0 0,75 9-164 0 0,-1 0 1 0 0,1-1 0 0 0,-1 1 0 0 0,1 0 0 0 0,-1 0 0 0 0,0 1 0 0 0,1-1 0 0 0,-1 0 0 0 0,1 1-1 0 0,-1 0 1 0 0,1-1 0 0 0,0 1 0 0 0,-1 0 0 0 0,1 0 0 0 0,0 0 0 0 0,-1 1 0 0 0,1-1-1 0 0,0 1 1 0 0,0-1 0 0 0,0 1 0 0 0,0 0 0 0 0,0 0-13 0 0,-7 6 65 0 0,1-2-53 0 0,1 0 0 0 0,0 0 1 0 0,1 0-1 0 0,-1 1 0 0 0,1 0 1 0 0,0 1-1 0 0,1-1 0 0 0,0 1 1 0 0,0 0-1 0 0,1 0 1 0 0,0 1-1 0 0,0-1 0 0 0,1 1 1 0 0,0 0-1 0 0,0 0 0 0 0,1 0 1 0 0,0 0-1 0 0,1 0 0 0 0,0 0 1 0 0,1 1-1 0 0,0-1 0 0 0,0 0 1 0 0,1 5-13 0 0,-1-11 4 0 0,1 0 0 0 0,-1 0 1 0 0,1 0-1 0 0,0 0 0 0 0,0 0 1 0 0,0 0-1 0 0,0-1 0 0 0,0 1 0 0 0,0 0 1 0 0,1-1-1 0 0,0 1 0 0 0,-1 0 1 0 0,1-1-1 0 0,0 0 0 0 0,0 1 1 0 0,0-1-1 0 0,0 0 0 0 0,1 0 1 0 0,-1 0-1 0 0,1-1 0 0 0,-1 1 0 0 0,1-1 1 0 0,0 1-1 0 0,-1-1 0 0 0,1 0 1 0 0,0 0-1 0 0,0 0 0 0 0,0 0 1 0 0,0 0-1 0 0,0-1 0 0 0,0 1 1 0 0,0-1-1 0 0,0 0 0 0 0,2 0-4 0 0,4 0 55 0 0,0-1 0 0 0,0 1 0 0 0,0-2-1 0 0,-1 1 1 0 0,1-2 0 0 0,0 1 0 0 0,-1-1 0 0 0,0 0 0 0 0,1-1-1 0 0,-1 1 1 0 0,2-3-55 0 0,186-127 760 0 0,-143 100-681 0 0,-41 78-127 0 0,5 130 141 0 0,-10 32-25 0 0,-8-193-61 0 0,-1 1 0 0 0,0-1 0 0 0,-1 0 0 0 0,-1-1-1 0 0,0 1 1 0 0,-1-1 0 0 0,0 1 0 0 0,-1-1-1 0 0,-1-1 1 0 0,0 1 0 0 0,-1-1 0 0 0,0-1 0 0 0,0 1-1 0 0,-2-1 1 0 0,1-1 0 0 0,-1 0 0 0 0,-1 0 0 0 0,0-1-1 0 0,0 0 1 0 0,-1-1 0 0 0,0 0 0 0 0,0-1-1 0 0,-5 2-6 0 0,11-6 7 0 0,1-1-1 0 0,-1 1 1 0 0,1-1-1 0 0,-1 0 1 0 0,0-1-1 0 0,0 0 1 0 0,0 0-1 0 0,0 0 1 0 0,0 0-1 0 0,0-1 1 0 0,0 0-1 0 0,0 0 1 0 0,0-1-1 0 0,0 0-6 0 0,-1-46-67 0 0,64-87 39 0 0,181-342-2099 0 0,-211 412-837 0 0,-19 36-6709 0 0,-6 23-2516 0 0</inkml:trace>
  <inkml:trace contextRef="#ctx0" brushRef="#br0" timeOffset="193427.261">15517 987 13339 0 0,'0'0'1486'0'0,"0"0"-236"0"0,0 0-56 0 0,0 0 1 0 0,0 0-36 0 0,0 0-115 0 0,0 0-141 0 0,0 0-116 0 0,0 0-103 0 0,0 0-111 0 0,0 0-89 0 0,0 0-65 0 0,-3 0-39 0 0,1 0-304 0 0,0 1-1 0 0,0-1 0 0 0,0 1 0 0 0,0-1 0 0 0,0 1 0 0 0,0 0 1 0 0,0 0-1 0 0,0 0 0 0 0,0 0 0 0 0,1 0 0 0 0,-1 0 1 0 0,0 0-1 0 0,1 1 0 0 0,-1-1 0 0 0,1 0 0 0 0,-1 1 1 0 0,1 0-1 0 0,0-1 0 0 0,0 1 0 0 0,-1 0 0 0 0,1-1 0 0 0,0 1 1 0 0,1 0-1 0 0,-1 0 0 0 0,0 0 0 0 0,1 0 0 0 0,-1 0 1 0 0,1 0-1 0 0,-1 1-75 0 0,-5 20 210 0 0,2-1 0 0 0,0 1 0 0 0,2 0 0 0 0,0 1 0 0 0,1-1 0 0 0,2 0 1 0 0,0 0-1 0 0,2 1 0 0 0,1 3-210 0 0,6 198 313 0 0,-11-156-213 0 0,1-68-78 0 0,0-1 20 0 0,11-8 250 0 0,89-95-102 0 0,10 37-178 0 0,-109 66-11 0 0,1-1 0 0 0,-1 0 0 0 0,0 1 0 0 0,0-1 0 0 0,0 1 0 0 0,1-1 0 0 0,-1 1 0 0 0,0 0 0 0 0,1-1 1 0 0,-1 1-1 0 0,0 0 0 0 0,0 0 0 0 0,1 0 0 0 0,-1 0 0 0 0,0 0 0 0 0,1 0 0 0 0,-1 0 0 0 0,0 0 0 0 0,1 1 0 0 0,-1-1 0 0 0,0 0 1 0 0,0 1-1 0 0,1-1 0 0 0,-1 1 0 0 0,0 0 0 0 0,0-1 0 0 0,0 1 0 0 0,0 0 0 0 0,0 0 0 0 0,1-1 0 0 0,-2 1 0 0 0,1 0 0 0 0,0 0 1 0 0,0 0-1 0 0,0 0 0 0 0,0 1 0 0 0,-1-1 0 0 0,1 0 0 0 0,0 0 0 0 0,-1 0 0 0 0,1 0 0 0 0,-1 1 0 0 0,1-1 0 0 0,-1 0 0 0 0,0 1 0 0 0,0-1 1 0 0,1 1-2 0 0,1 74 86 0 0,-3-54-69 0 0,1-10-124 0 0,-1-11 47 0 0,0 0 0 0 0,1 1 0 0 0,0-1 0 0 0,-1 1-1 0 0,1-1 1 0 0,0 1 0 0 0,-1-1 0 0 0,1 1 0 0 0,0-1-1 0 0,0 1 1 0 0,0-1 0 0 0,1 1 0 0 0,-1-1-1 0 0,0 1 1 0 0,0-1 0 0 0,1 0 0 0 0,-1 1 0 0 0,1-1-1 0 0,-1 1 1 0 0,1-1 0 0 0,0 0 0 0 0,0 1-1 0 0,-1-1 1 0 0,1 0 0 0 0,0 0 0 0 0,0 0 0 0 0,0 0-1 0 0,0 1 1 0 0,0-2 0 0 0,1 1 0 0 0,-1 0 0 0 0,0 0-1 0 0,0 0 1 0 0,1 0 0 0 0,-1-1 0 0 0,0 1-1 0 0,1 0 1 0 0,0-1 60 0 0,7 0-1817 0 0,-2 0-4286 0 0,-3 0-5874 0 0</inkml:trace>
  <inkml:trace contextRef="#ctx0" brushRef="#br0" timeOffset="210062.251">16285 1399 0 0 0,'0'0'604'0'0,"0"0"760"0"0,0 0 231 0 0,0 0 54 0 0,0 0-1 0 0,0 0-89 0 0,0 0-43 0 0,0 0 11 0 0,0 0-17 0 0,2 3-50 0 0,25 75 4005 0 0,-24 58-3349 0 0,-4-121-1976 0 0,0 7 38 0 0,-1-1-1 0 0,0 1 1 0 0,-2-1 0 0 0,-1 0 0 0 0,0 0 0 0 0,-2 0 0 0 0,0-1 0 0 0,-9 17-178 0 0,16-37 29 0 0,0 1 0 0 0,0-1 0 0 0,-1 0 0 0 0,1 1 0 0 0,0-1 0 0 0,0 0 0 0 0,-1 1 0 0 0,1-1 0 0 0,0 0 0 0 0,-1 1 0 0 0,1-1 0 0 0,0 0 0 0 0,-1 0 0 0 0,1 1 0 0 0,0-1 0 0 0,-1 0 0 0 0,1 0 0 0 0,0 0 0 0 0,-1 1 0 0 0,1-1 0 0 0,-1 0 0 0 0,1 0 0 0 0,0 0 0 0 0,-1 0 0 0 0,1 0 0 0 0,-1 0 0 0 0,1 0 0 0 0,-1 0 0 0 0,1 0 0 0 0,0 0 0 0 0,-1 0 0 0 0,1 0 0 0 0,-1 0 0 0 0,1 0 0 0 0,-1 0 0 0 0,1-1 0 0 0,0 1 0 0 0,-1 0 0 0 0,1 0 0 0 0,0 0 0 0 0,-1-1 0 0 0,1 1 0 0 0,0 0 0 0 0,-1 0 0 0 0,1-1 0 0 0,0 1 0 0 0,-1 0 0 0 0,1-1 0 0 0,0 1 0 0 0,0 0 0 0 0,-1-1 0 0 0,1 1 0 0 0,0 0 0 0 0,0-1 0 0 0,0 1 0 0 0,0-1 0 0 0,-1 1 0 0 0,1-1 0 0 0,0 1 0 0 0,0 0 0 0 0,0-1 0 0 0,0 1 0 0 0,0-1 0 0 0,0 1 0 0 0,0-1-29 0 0,-10-27 293 0 0,11 5-259 0 0,0-1 0 0 0,2 2 1 0 0,1-1-1 0 0,1 0 1 0 0,1 1-1 0 0,0 0 1 0 0,2 0-1 0 0,1 0 0 0 0,0 1 1 0 0,2 1-1 0 0,10-16-34 0 0,-9 7 12 0 0,1 1 0 0 0,2 1 0 0 0,1 0 0 0 0,1 1 0 0 0,1 1 0 0 0,1 1 0 0 0,1 0 0 0 0,1 1 0 0 0,1 2 0 0 0,1 0 0 0 0,1 1 0 0 0,1 1 0 0 0,1 2 0 0 0,9-4-12 0 0,-34 20 2 0 0,0 0 0 0 0,0 1 0 0 0,0-1 0 0 0,1 1 0 0 0,-1-1 0 0 0,0 1 0 0 0,0 0 0 0 0,1-1 0 0 0,-1 1 0 0 0,0 0 0 0 0,1 0 0 0 0,-1 0 0 0 0,0 0 1 0 0,1 0-1 0 0,-1 0 0 0 0,0 0 0 0 0,1 1 0 0 0,-1-1 0 0 0,0 0 0 0 0,0 1 0 0 0,1-1 0 0 0,-1 1 0 0 0,0-1 0 0 0,0 1 0 0 0,0 0 0 0 0,1-1 0 0 0,-1 1 0 0 0,0 0 0 0 0,0 0 0 0 0,0 0 0 0 0,0 0 0 0 0,-1 0 0 0 0,1 0 0 0 0,0 0 0 0 0,0 0 0 0 0,0 0 0 0 0,-1 0 0 0 0,1 0 0 0 0,-1 1 0 0 0,1-1 0 0 0,-1 0 0 0 0,1 0 0 0 0,-1 1 0 0 0,0 0-2 0 0,7 63 291 0 0,-7-64-281 0 0,-2 16 49 0 0,-1 0 1 0 0,-1 0-1 0 0,-1 0 0 0 0,0 0 1 0 0,-1-1-1 0 0,0 0 1 0 0,-2-1-1 0 0,0 1 0 0 0,-10 13-59 0 0,-81 99 493 0 0,99-126-508 0 0,-1-1 1 0 0,1 0-1 0 0,-1 0 1 0 0,1 1-1 0 0,-1-1 1 0 0,1 0 0 0 0,-1 0-1 0 0,0 0 1 0 0,0 0-1 0 0,1 0 1 0 0,-1 0-1 0 0,0 0 1 0 0,0 0-1 0 0,0 0 1 0 0,0 0 0 0 0,0 0-1 0 0,-1 0 1 0 0,1-1-1 0 0,0 1 1 0 0,0-1-1 0 0,0 1 1 0 0,-1-1-1 0 0,1 1 1 0 0,0-1 0 0 0,0 1-1 0 0,-1-1 1 0 0,1 0-1 0 0,0 0 1 0 0,-1 0-1 0 0,1 0 1 0 0,0 0 0 0 0,-1 0-1 0 0,1 0 1 0 0,0 0-1 0 0,-1-1 1 0 0,1 1-1 0 0,0 0 1 0 0,-1-1-1 0 0,1 1 1 0 0,0-1 0 0 0,0 1-1 0 0,-1-1 1 0 0,1 0-1 0 0,0 1 1 0 0,0-1-1 0 0,0 0 1 0 0,0 0 0 0 0,0 0-1 0 0,0 0 1 0 0,0 0-1 0 0,1 0 1 0 0,-1 0 14 0 0,4-60-3569 0 0,3 41-786 0 0,2-1-4594 0 0,-5 14-1144 0 0</inkml:trace>
  <inkml:trace contextRef="#ctx0" brushRef="#br0" timeOffset="210978.674">17171 1300 8002 0 0,'0'0'1879'0'0,"0"0"-219"0"0,0 0-13 0 0,0 0-9 0 0,0 0-134 0 0,0 0-198 0 0,0 0-225 0 0,0 0-176 0 0,0 0-113 0 0,0 0-111 0 0,0 0-57 0 0,-32 11-66 0 0,-100 36-51 0 0,53-3 482 0 0,64-28-722 0 0,8-10-145 0 0,1-2-84 0 0,1-1-1 0 0,0 1 0 0 0,0 0 1 0 0,1 0-1 0 0,-1 1 0 0 0,1-1 1 0 0,0 1-1 0 0,0 0 1 0 0,1 0-1 0 0,-1 0 0 0 0,1 1 1 0 0,0-1-1 0 0,0 1 0 0 0,1 0 1 0 0,0-1-1 0 0,0 1 0 0 0,0 0 1 0 0,1 1-1 0 0,0-1 0 0 0,0 0 1 0 0,0 0-1 0 0,1 0 0 0 0,0 4-37 0 0,2-7 23 0 0,1-1-1 0 0,-1 0 1 0 0,0 0 0 0 0,1 0-1 0 0,-1 0 1 0 0,1 0-1 0 0,0-1 1 0 0,-1 1-1 0 0,1-1 1 0 0,0 0-1 0 0,0 1 1 0 0,0-1 0 0 0,0-1-1 0 0,0 1 1 0 0,0 0-1 0 0,1-1 1 0 0,-1 1-1 0 0,0-1 1 0 0,0 0-1 0 0,0 0 1 0 0,0-1 0 0 0,1 1-1 0 0,-1-1 1 0 0,3 0-23 0 0,3 1 82 0 0,10-3-12 0 0,-1-1 0 0 0,1 0 0 0 0,-1-2 0 0 0,1 0 0 0 0,-2-1 0 0 0,1-1 0 0 0,-1 0 0 0 0,0-2 0 0 0,-1 0 0 0 0,0 0 0 0 0,0-2 0 0 0,-1 0 0 0 0,-1 0 0 0 0,8-10-70 0 0,16-10 89 0 0,40-37 53 0 0,-77 68-152 0 0,-1 1-8 0 0,0 0-6 0 0,-6 140 80 0 0,6-136-46 0 0,0 1-1 0 0,1-1 1 0 0,-1 1-1 0 0,1-1 0 0 0,0 0 1 0 0,0 1-1 0 0,1-1 0 0 0,-1 0 1 0 0,1 0-1 0 0,0 0 0 0 0,0 0 1 0 0,0 0-1 0 0,1 0 1 0 0,-1 0-1 0 0,1-1 0 0 0,0 1 1 0 0,0-1-1 0 0,0 0 0 0 0,1 0 1 0 0,-1 0-1 0 0,1 0 1 0 0,-1-1-1 0 0,1 1 0 0 0,0-1 1 0 0,0 0-1 0 0,0 0 0 0 0,0-1 1 0 0,0 1-1 0 0,1-1 1 0 0,-1 0-1 0 0,0 0 0 0 0,1 0 1 0 0,-1 0-1 0 0,1-1 0 0 0,-1 0 1 0 0,1 0-1 0 0,-1 0 0 0 0,3-1-9 0 0,4 0 72 0 0,1-2 0 0 0,-1 1 0 0 0,1-2-1 0 0,-1 1 1 0 0,0-2 0 0 0,0 1-1 0 0,-1-1 1 0 0,1-1 0 0 0,-1 0 0 0 0,0-1-1 0 0,-1 0 1 0 0,0 0 0 0 0,6-6-72 0 0,0-2 88 0 0,-2 1 1 0 0,0-2-1 0 0,-1 0 1 0 0,-1 0-1 0 0,0-1 0 0 0,-1-1 1 0 0,-1 1-1 0 0,4-13-88 0 0,-1 7 40 0 0,7-13-6 0 0,-1-2 0 0 0,-1 0 0 0 0,-2-1 0 0 0,-2 0 1 0 0,-2-1-1 0 0,-1-1 0 0 0,-2 1 0 0 0,-2-1 1 0 0,0-29-35 0 0,-6 69 5 0 0,1 0 1 0 0,0 0 0 0 0,-1 0-1 0 0,0 0 1 0 0,1 0 0 0 0,-1-1 0 0 0,0 1-1 0 0,1 0 1 0 0,-1 0 0 0 0,0-1-1 0 0,0 1 1 0 0,0 0 0 0 0,0 0-1 0 0,0-1 1 0 0,-1 1 0 0 0,1 0 0 0 0,0 0-1 0 0,-1-1 1 0 0,1 1 0 0 0,0 0-1 0 0,-1 0 1 0 0,1 0 0 0 0,-1 0 0 0 0,0 0-1 0 0,1 0 1 0 0,-1 0 0 0 0,0 0-1 0 0,0 0 1 0 0,0 0 0 0 0,0 0-1 0 0,1 0 1 0 0,-1 0 0 0 0,0 0 0 0 0,-1 1-1 0 0,1-1 1 0 0,0 0 0 0 0,0 1-1 0 0,0-1 1 0 0,0 1 0 0 0,0 0 0 0 0,-1-1-1 0 0,1 1 1 0 0,0 0 0 0 0,0-1-1 0 0,0 1 1 0 0,-1 0 0 0 0,1 0 0 0 0,0 0-1 0 0,-1 0 1 0 0,1 0 0 0 0,0 1-1 0 0,0-1 1 0 0,0 0 0 0 0,-1 1-1 0 0,1-1 1 0 0,0 0 0 0 0,0 1 0 0 0,0-1-1 0 0,0 1 1 0 0,0 0 0 0 0,-1 0-6 0 0,-8 14 8 0 0,0 0-1 0 0,2 0 1 0 0,0 1 0 0 0,1 0 0 0 0,0 1 0 0 0,1 0 0 0 0,1 0 0 0 0,1 0 0 0 0,0 0 0 0 0,2 1 0 0 0,-1-1 0 0 0,2 1 0 0 0,1 0-1 0 0,0-1 1 0 0,1 1 0 0 0,3 15-8 0 0,48 127 186 0 0,-41-137-171 0 0,-2 1 1 0 0,0 0-1 0 0,-2 1 1 0 0,0-1 0 0 0,-2 1-1 0 0,1 13-15 0 0,-2 10 75 0 0,-4-48-101 0 0,0 0-6 0 0,0 0-1 0 0,-5-73-5064 0 0,5 70 4793 0 0,0-24-3216 0 0,0 9-2103 0 0,0 7-3461 0 0</inkml:trace>
  <inkml:trace contextRef="#ctx0" brushRef="#br0" timeOffset="211234.123">17533 1138 7794 0 0,'0'0'2886'0'0,"0"0"-427"0"0,0 0-237 0 0,0 0-119 0 0,0 0-251 0 0,0 0-374 0 0,0 0-411 0 0,0 0-311 0 0,0 0-244 0 0,0 0-116 0 0,0 0 12 0 0,0 0 20 0 0,0 0 54 0 0,10 2 23 0 0,159 14 1346 0 0,-132-15-2095 0 0,1-2-1 0 0,0-2 0 0 0,-1-1 1 0 0,0-2-1 0 0,25-8 245 0 0,-22-8-3278 0 0,-16 4-4491 0 0,-22 17 6764 0 0,7-4-10262 0 0</inkml:trace>
  <inkml:trace contextRef="#ctx0" brushRef="#br0" timeOffset="214351.145">18356 1226 0 0 0,'0'0'659'0'0,"0"0"517"0"0,0 0 116 0 0,0 0 39 0 0,0 0 82 0 0,0 0 36 0 0,0 0 0 0 0,0 0-14 0 0,0 0-29 0 0,0 0-7 0 0,0 0-18 0 0,4-2-74 0 0,12-5-118 0 0,-12-24 4907 0 0,-6 28-5955 0 0,0 0 1 0 0,0 0-1 0 0,0 0 0 0 0,-1 0 0 0 0,1 1 0 0 0,-1-1 0 0 0,1 1 1 0 0,-1 0-1 0 0,0 0 0 0 0,0 0 0 0 0,0 0 0 0 0,0 0 0 0 0,-1 1 0 0 0,1-1 1 0 0,0 1-1 0 0,-1 0 0 0 0,1 0 0 0 0,0 0 0 0 0,-1 1 0 0 0,1-1 1 0 0,-1 1-1 0 0,0 0 0 0 0,1 0 0 0 0,-1 0 0 0 0,1 0 0 0 0,-1 0 1 0 0,1 1-1 0 0,-1 0 0 0 0,0 0-141 0 0,-1-1 118 0 0,-9 2-24 0 0,1 0 1 0 0,-1 2-1 0 0,1-1 1 0 0,0 2-1 0 0,0-1 1 0 0,0 2 0 0 0,0 0-1 0 0,1 0 1 0 0,0 2-1 0 0,-6 4-94 0 0,3-3 87 0 0,11-6-65 0 0,-1 1 0 0 0,1 0 0 0 0,1 0 0 0 0,-1 0-1 0 0,0 0 1 0 0,1 0 0 0 0,0 1 0 0 0,0 0 0 0 0,0-1 0 0 0,1 1 0 0 0,-1 0-1 0 0,1 0 1 0 0,1 1 0 0 0,-1-1 0 0 0,1 0 0 0 0,-1 1 0 0 0,2-1 0 0 0,-1 1 0 0 0,0-1-1 0 0,1 1 1 0 0,0-1 0 0 0,1 1 0 0 0,-1-1 0 0 0,1 1 0 0 0,0 0-22 0 0,1 1 54 0 0,0 0-1 0 0,1 0 1 0 0,0-1 0 0 0,0 1 0 0 0,0-1 0 0 0,1 0 0 0 0,0 1-1 0 0,0-2 1 0 0,1 1 0 0 0,0 0 0 0 0,-1-1 0 0 0,2 0 0 0 0,-1 0-1 0 0,1-1 1 0 0,0 1 0 0 0,0-1 0 0 0,0 0 0 0 0,0-1 0 0 0,0 0-1 0 0,1 0 1 0 0,0 0 0 0 0,2 0-54 0 0,4 1 81 0 0,-1-1 0 0 0,1-1 0 0 0,0 0 0 0 0,0-1 1 0 0,0 0-1 0 0,0-1 0 0 0,0-1 0 0 0,-1 0 0 0 0,1 0 0 0 0,0-2 0 0 0,0 1 0 0 0,-1-2 0 0 0,1 1 0 0 0,-1-2 1 0 0,0 0-1 0 0,2-1-81 0 0,-12-2-881 0 0,-9 5-3273 0 0,7 3 1434 0 0,0 0-3546 0 0,0 0-6015 0 0</inkml:trace>
  <inkml:trace contextRef="#ctx0" brushRef="#br0" timeOffset="-214164.184">18704 825 8586 0 0,'0'0'1968'0'0,"0"0"-213"0"0,0 0-122 0 0,0 0 3 0 0,0 0-98 0 0,0 0-227 0 0,0 0-278 0 0,0 0-227 0 0,0 0-133 0 0,0 0-93 0 0,0 0-40 0 0,0 0-21 0 0,0 0-41 0 0,-3 7-8 0 0,-9 23-30 0 0,9 25 3860 0 0,-3 368-2119 0 0,-5-243-2101 0 0,11-179-88 0 0,0-1 4 0 0,0 0 22 0 0,0 0 28 0 0,0 0-9 0 0,0 0 6 0 0,42-41 250 0 0,82-69-161 0 0,-51 81-155 0 0,-34 28 69 0 0,-12 50 18 0 0,-21 68 242 0 0,-6-59-188 0 0,0-57-122 0 0,7 0-493 0 0,3 1-1618 0 0,-1-1-4203 0 0,-5-1-6037 0 0</inkml:trace>
  <inkml:trace contextRef="#ctx0" brushRef="#br0" timeOffset="-212504.624">18465 2485 1656 0 0,'0'0'3286'0'0,"0"0"-1172"0"0,0 0-311 0 0,0 0 74 0 0,0 0 64 0 0,0 0-54 0 0,0 0-238 0 0,0 0-288 0 0,0 0-298 0 0,0 0-231 0 0,0 0-142 0 0,8-8 355 0 0,-6 5 2068 0 0,8 33-1586 0 0,-7-13-1319 0 0,-1 0 1 0 0,0 0-1 0 0,-1 0 0 0 0,-1 0 0 0 0,-1 0 0 0 0,0 0 0 0 0,-1 0 1 0 0,-1 0-1 0 0,0-1 0 0 0,-2 1 0 0 0,0-1-208 0 0,-67 186 395 0 0,55-105-257 0 0,47-97 352 0 0,72-34-1 0 0,-59 15-382 0 0,-35 16-93 0 0,2-1 9 0 0,-1-1-1 0 0,1 2 1 0 0,0-1 0 0 0,0 1 0 0 0,1 1-1 0 0,-1 0 1 0 0,0 1 0 0 0,1 0 0 0 0,0 0-1 0 0,-1 1 1 0 0,1 0 0 0 0,1 1-23 0 0,39 32 49 0 0,-39-29-194 0 0,-21-9-1902 0 0,6 3-977 0 0,2 1-3694 0 0,1 1-5708 0 0</inkml:trace>
  <inkml:trace contextRef="#ctx0" brushRef="#br0" timeOffset="-212049.289">18930 2824 8610 0 0,'0'0'1874'0'0,"0"0"-129"0"0,0 0 58 0 0,0 0-49 0 0,0 0-190 0 0,0 0-278 0 0,0 0-331 0 0,0 0-199 0 0,0 0-107 0 0,0 0-43 0 0,0 0 9 0 0,0 0-16 0 0,-31 37 2652 0 0,26-29-3151 0 0,1-1 0 0 0,1 1 0 0 0,-1 0 0 0 0,1 1 0 0 0,1-1 0 0 0,-1 1 0 0 0,1-1 0 0 0,1 1 0 0 0,0 0 0 0 0,0-1 0 0 0,1 1 0 0 0,0 5-100 0 0,1-12 27 0 0,1 1 1 0 0,-1-1-1 0 0,1 0 0 0 0,0 0 0 0 0,0 1 1 0 0,0-2-1 0 0,0 1 0 0 0,0 0 0 0 0,1 0 1 0 0,-1-1-1 0 0,0 1 0 0 0,1-1 0 0 0,-1 0 1 0 0,1 1-1 0 0,0-1 0 0 0,-1 0 0 0 0,1-1 1 0 0,0 1-1 0 0,-1 0 0 0 0,1-1 0 0 0,0 0 1 0 0,0 1-1 0 0,0-1 0 0 0,0 0 0 0 0,-1-1 0 0 0,1 1 1 0 0,0 0-1 0 0,0-1 0 0 0,-1 1 0 0 0,2-1-27 0 0,2 1 77 0 0,6-2 20 0 0,1-1 1 0 0,0 0-1 0 0,-1 0 1 0 0,0-1 0 0 0,0-1-1 0 0,0 0 1 0 0,0-1 0 0 0,-1 0-1 0 0,0-1 1 0 0,0 0-1 0 0,-1 0 1 0 0,0-1 0 0 0,0-1-1 0 0,-1 0 1 0 0,0 0-1 0 0,3-5-97 0 0,-9 12 16 0 0,0 0-1 0 0,0 0 0 0 0,-1-1 0 0 0,0 1 1 0 0,1-1-1 0 0,-1 0 0 0 0,0 1 0 0 0,0-1 1 0 0,0 0-1 0 0,-1 0 0 0 0,1 0 0 0 0,-1-1 1 0 0,0 1-1 0 0,0 0 0 0 0,0-1 0 0 0,0 1 1 0 0,0 0-1 0 0,-1-1 0 0 0,1 1 0 0 0,-1-1 1 0 0,0 1-1 0 0,0-1 0 0 0,0 1 1 0 0,-1-1-1 0 0,1 1 0 0 0,-1 0 0 0 0,0-1 1 0 0,0 1-1 0 0,0 0 0 0 0,0-1 0 0 0,-1 1 1 0 0,1 0-1 0 0,-1 0 0 0 0,-2-3-15 0 0,-4 3-181 0 0,0 0 0 0 0,0 0 0 0 0,-1 1-1 0 0,0 0 1 0 0,1 0 0 0 0,-1 1 0 0 0,0 0 0 0 0,0 1-1 0 0,1 0 1 0 0,-1 0 0 0 0,0 1 0 0 0,0 0 0 0 0,1 1-1 0 0,-1 0 1 0 0,1 0 0 0 0,-1 1 0 0 0,1 0 0 0 0,0 0 0 0 0,0 1-1 0 0,0 0 1 0 0,0 0 0 0 0,-2 3 181 0 0,-20 13-4918 0 0,22-15 1077 0 0,-4 3-8430 0 0</inkml:trace>
  <inkml:trace contextRef="#ctx0" brushRef="#br1" timeOffset="-99623.718">5571 6955 0 0 0,'0'0'507'0'0,"0"0"-160"0"0,0 0-342 0 0,0 0-136 0 0,0 0 115 0 0,0 0 228 0 0,0 0 235 0 0,0 0 128 0 0,0 0 60 0 0,0 0 19 0 0,0 0-8 0 0,13 0 22 0 0,97-4 1298 0 0,229-13 3184 0 0,169 9-3732 0 0,419 4-691 0 0,-48 3 1134 0 0,-406 5-1582 0 0,123-29 436 0 0,241-8 250 0 0,-613 18-719 0 0,34 21-175 0 0,-170 2-15 0 0,27 0-16 0 0,215-4 290 0 0,-119-29 109 0 0,9 6-280 0 0,136 26-61 0 0,257-33 301 0 0,-249 23-436 0 0,105-9 66 0 0,234-32-77 0 0,-316 19 119 0 0,120 13-28 0 0,124 1 97 0 0,-84 8-80 0 0,217-1-15 0 0,267 0 4 0 0,-429 19-22 0 0,-177-11 9 0 0,12-1 28 0 0,33 5-17 0 0,463-8 46 0 0,-255-19 183 0 0,39-2 196 0 0,239 17 466 0 0,-729-10-160 0 0,-190 13 978 0 0,-37 1-1763 0 0,21-4 275 0 0,76-6 120 0 0,109 6-261 0 0,-96 0-6 0 0,0-4 127 0 0,82 5-160 0 0,-172-1-61 0 0,-20 2-2861 0 0,-12 0-5596 0 0,10 2-2968 0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 7082 0 0,'0'0'2647'0'0,"0"0"-1574"0"0,0 0-774 0 0,0 0-107 0 0,0 0 372 0 0,0 0 508 0 0,0 0 327 0 0,0 0 66 0 0,0 0-220 0 0,0 0-324 0 0,0 0-227 0 0,0 13-103 0 0,3 45-45 0 0,-29 58 1497 0 0,13-78-1623 0 0,-30 82 290 0 0,-5-1 1 0 0,-6-2-1 0 0,-10 7-710 0 0,20-37 191 0 0,-66 97 94 0 0,106-178-223 0 0,-5 7-21 0 0,11-19 657 0 0,318-630 312 0 0,-283 565-959 0 0,2 0 0 0 0,4 3 0 0 0,6-4-51 0 0,-49 72 4 0 0,0-1-1 0 0,0 0 1 0 0,1 1-1 0 0,-1-1 1 0 0,0 1-1 0 0,0-1 1 0 0,1 1 0 0 0,-1-1-1 0 0,0 1 1 0 0,1-1-1 0 0,-1 1 1 0 0,0-1-1 0 0,1 1 1 0 0,-1-1-1 0 0,1 1 1 0 0,-1-1-1 0 0,1 1 1 0 0,-1 0-1 0 0,1-1 1 0 0,-1 1-1 0 0,1 0 1 0 0,-1 0-1 0 0,1-1 1 0 0,0 1-1 0 0,-1 0 1 0 0,1 0-1 0 0,-1 0 1 0 0,1 0-1 0 0,0 0 1 0 0,-1 0-1 0 0,1-1 1 0 0,-1 1-1 0 0,1 1 1 0 0,0-1-1 0 0,-1 0 1 0 0,1 0-1 0 0,-1 0 1 0 0,1 0 0 0 0,0 0-1 0 0,-1 1 1 0 0,1-1-1 0 0,-1 0 1 0 0,1 0-1 0 0,-1 1 1 0 0,1-1-1 0 0,-1 0 1 0 0,1 1-1 0 0,-1-1 1 0 0,1 1-1 0 0,-1-1 1 0 0,0 0-1 0 0,1 1 1 0 0,-1-1-1 0 0,1 1 1 0 0,-1-1-1 0 0,0 1 1 0 0,0-1-1 0 0,1 1 1 0 0,-1 0-1 0 0,0-1 1 0 0,0 1-1 0 0,0-1 1 0 0,1 1-1 0 0,-1 0 1 0 0,0-1-1 0 0,0 1 1 0 0,0-1-1 0 0,0 1 1 0 0,0 0-4 0 0,6 47 360 0 0,-9 62 69 0 0,-4 0 1 0 0,-5 0-1 0 0,-22 84-429 0 0,34-190 4 0 0,-12 129-12 0 0,37-138-68 0 0,31-77 120 0 0,-3-1 0 0 0,-3-3-1 0 0,29-74-43 0 0,-37 72-8 0 0,-15 25 28 0 0,4 1 0 0 0,3 2 0 0 0,30-41-20 0 0,-59 138 31 0 0,-17 176 336 0 0,2 79-27 0 0,30-148-210 0 0,-6-119-1763 0 0,-6-26-3436 0 0,1-3-5262 0 0,-7 3-1626 0 0</inkml:trace>
  <inkml:trace contextRef="#ctx0" brushRef="#br0" timeOffset="463.564">1453 408 12963 0 0,'0'0'2235'0'0,"0"0"-587"0"0,0 0-351 0 0,0 0-83 0 0,0 0-53 0 0,0 0-126 0 0,0 0-155 0 0,0 0-139 0 0,0 0-151 0 0,0 0-82 0 0,0 0-71 0 0,0 0-49 0 0,0 0-26 0 0,-34 17-23 0 0,-107 56-46 0 0,69-15 140 0 0,64-52-394 0 0,1 1-1 0 0,0 0 0 0 0,0 0 1 0 0,0 0-1 0 0,1 1 0 0 0,0 1 1 0 0,0-1-1 0 0,1 1 0 0 0,0-1 1 0 0,1 2-1 0 0,0-1 0 0 0,0 0 1 0 0,1 1-1 0 0,0-1 0 0 0,1 1 1 0 0,0 0-1 0 0,0 0 0 0 0,1 0 0 0 0,1 6-38 0 0,2-12 13 0 0,0-1 0 0 0,1 0-1 0 0,-1 0 1 0 0,1 0 0 0 0,0-1 0 0 0,0 1-1 0 0,0-1 1 0 0,0 1 0 0 0,0-1-1 0 0,0 0 1 0 0,1 0 0 0 0,-1 0-1 0 0,1-1 1 0 0,-1 1 0 0 0,1-1-1 0 0,0 0 1 0 0,0 0 0 0 0,0 0-1 0 0,-1 0 1 0 0,1-1 0 0 0,0 0-1 0 0,0 0 1 0 0,0 0 0 0 0,0 0-1 0 0,0 0 1 0 0,0-1 0 0 0,0 0-1 0 0,-1 1 1 0 0,1-1 0 0 0,2-1-13 0 0,8-3 47 0 0,1 0 0 0 0,-1 0 1 0 0,0-1-1 0 0,-1-1 1 0 0,0-1-1 0 0,0 1 1 0 0,0-2-1 0 0,-1 0 0 0 0,0-1 1 0 0,4-4-48 0 0,-5 5 23 0 0,172-176 330 0 0,-151 144-161 0 0,-46 68 81 0 0,-37 108-160 0 0,49-133-140 0 0,1 1 0 0 0,0-1 1 0 0,0 0-1 0 0,1 0 0 0 0,-1 0 1 0 0,0 0-1 0 0,1 1 0 0 0,-1-1 1 0 0,1 0-1 0 0,0 1 0 0 0,0-1 0 0 0,0 0 1 0 0,0 1-1 0 0,0-1 0 0 0,0 0 1 0 0,1 1-1 0 0,-1-1 0 0 0,1 0 0 0 0,-1 0 1 0 0,1 1-1 0 0,0-1 0 0 0,0 0 1 0 0,0 0-1 0 0,0 0 0 0 0,0 0 1 0 0,1 0-1 0 0,-1 0 0 0 0,1 0 0 0 0,-1-1 1 0 0,1 1-1 0 0,0 0 0 0 0,-1-1 1 0 0,1 1-1 0 0,0-1 0 0 0,0 0 1 0 0,0 0-1 0 0,0 0 0 0 0,0 0 0 0 0,0 0 1 0 0,1 0-1 0 0,-1 0 0 0 0,0 0 1 0 0,2-1 26 0 0,94-30-3849 0 0,-60 7-942 0 0,-10 6-2155 0 0,-14 6-4317 0 0</inkml:trace>
  <inkml:trace contextRef="#ctx0" brushRef="#br0" timeOffset="863.645">2086 368 8370 0 0,'0'0'4731'0'0,"0"0"-1923"0"0,0 0-943 0 0,0 0-319 0 0,0 0-191 0 0,0 0-192 0 0,0 0-184 0 0,0 0-164 0 0,0 0-131 0 0,0 0-100 0 0,0 0-72 0 0,0 0-89 0 0,0 0-60 0 0,-17 10-22 0 0,-53 30-44 0 0,-43 31 913 0 0,107-67-1203 0 0,0 1 0 0 0,0-1 0 0 0,0 1 0 0 0,1 0 0 0 0,-1 0 0 0 0,1 1 0 0 0,0-1 0 0 0,1 1 0 0 0,0 1 0 0 0,-1-1 0 0 0,2 0 0 0 0,-2 4-7 0 0,6-8-1 0 0,1 0-1 0 0,0 0 1 0 0,0-1-1 0 0,0 1 1 0 0,-1 0 0 0 0,2-1-1 0 0,-1 1 1 0 0,0-1 0 0 0,0 0-1 0 0,0 0 1 0 0,1 1-1 0 0,-1-2 1 0 0,0 1 0 0 0,1 0-1 0 0,-1 0 1 0 0,1-1-1 0 0,-1 1 1 0 0,1-1 0 0 0,-1 0-1 0 0,1 0 1 0 0,-1 0 0 0 0,1 0-1 0 0,-1 0 1 0 0,1-1-1 0 0,-1 1 2 0 0,106 11 52 0 0,-107-11-45 0 0,1 1 0 0 0,-1-1 0 0 0,1 1 0 0 0,-1 0 0 0 0,1-1 0 0 0,-1 1 0 0 0,0 0 0 0 0,1 0 1 0 0,-1 0-1 0 0,0 0 0 0 0,0 0 0 0 0,0 0 0 0 0,0 0 0 0 0,0 0 0 0 0,0 0 0 0 0,0 0 0 0 0,0 1 0 0 0,0-1 0 0 0,0 0 0 0 0,-1 1 0 0 0,1-1 0 0 0,0 1 0 0 0,-1-1 0 0 0,1 1 0 0 0,-1-1 0 0 0,0 1 0 0 0,0-1 0 0 0,1 1 0 0 0,-1-1 0 0 0,0 1 0 0 0,0-1 0 0 0,0 1 0 0 0,-1-1 0 0 0,1 1 0 0 0,0 0 0 0 0,0-1 0 0 0,-1 1 0 0 0,1-1 0 0 0,-1 0 0 0 0,0 1 0 0 0,1-1 0 0 0,-1 1 0 0 0,0 0-7 0 0,-40 53 285 0 0,31-46-287 0 0,0 0 0 0 0,0-1 0 0 0,-1 0 0 0 0,0-1 0 0 0,0 0 0 0 0,-1 0 0 0 0,1-1 0 0 0,-2-1 0 0 0,1 0 0 0 0,-7 1 2 0 0,19-7-131 0 0,-1 0 0 0 0,1 0 0 0 0,0 0 0 0 0,-1 0-1 0 0,1 0 1 0 0,0 0 0 0 0,0 0 0 0 0,0 0 0 0 0,0-1 0 0 0,0 1 0 0 0,0 0-1 0 0,0 0 1 0 0,1 0 0 0 0,-1 0 0 0 0,0 0 0 0 0,0 0 0 0 0,1 0 0 0 0,-1 0 0 0 0,1 0-1 0 0,-1 0 1 0 0,1 0 0 0 0,-1 0 0 0 0,1 0 0 0 0,0 0 0 0 0,0 0 0 0 0,-1 1-1 0 0,1-1 1 0 0,0 0 0 0 0,0 0 0 0 0,0 1 0 0 0,0-1 0 0 0,-1 1 0 0 0,2-1 131 0 0,27-28-6339 0 0,-18 17-3259 0 0</inkml:trace>
  <inkml:trace contextRef="#ctx0" brushRef="#br0" timeOffset="1213.23">2462 290 12403 0 0,'0'0'3270'0'0,"0"0"-1261"0"0,0 0-436 0 0,0 0-38 0 0,0 0-80 0 0,0 0-143 0 0,0 0-189 0 0,0 0-216 0 0,0 0-198 0 0,0 0-137 0 0,-33 21-111 0 0,-103 62-117 0 0,65-36 229 0 0,70-46-572 0 0,0-1 0 0 0,0 0 0 0 0,0 1 0 0 0,0-1-1 0 0,0 1 1 0 0,0-1 0 0 0,1 1 0 0 0,-1-1 0 0 0,0 1 0 0 0,0-1 0 0 0,1 1-1 0 0,-1 0 1 0 0,0-1 0 0 0,1 1 0 0 0,-1 0 0 0 0,0 0 0 0 0,1 0 0 0 0,-1-1 0 0 0,1 1-1 0 0,0 0 1 0 0,-1 0 0 0 0,1 0 0 0 0,0 0 0 0 0,-1 0 0 0 0,1 0 0 0 0,0 0-1 0 0,0 0 1 0 0,0 0 0 0 0,0 0 0 0 0,0 0 0 0 0,0 0 0 0 0,0 0 0 0 0,0 0 0 0 0,0 0-1 0 0,0 0 1 0 0,1 0 0 0 0,-1-1 0 0 0,0 1 0 0 0,1 0 0 0 0,-1 0 0 0 0,1 0-1 0 0,-1 0 1 0 0,1 0 0 0 0,-1 0 0 0 0,1-1 0 0 0,-1 1 0 0 0,1 0 0 0 0,0-1 0 0 0,-1 1-1 0 0,1 0 1 0 0,0-1 0 0 0,0 1 0 0 0,0-1 0 0 0,-1 1 0 0 0,1-1 0 0 0,0 1-1 0 0,0-1 1 0 0,0 0 0 0 0,0 1 0 0 0,0-1 0 0 0,0 0 0 0 0,0 0 0 0 0,0 1-1 0 0,67 5-19 0 0,-61-6 24 0 0,0 0-1 0 0,1 0 0 0 0,-1 0 1 0 0,0 1-1 0 0,1 0 1 0 0,-1 0-1 0 0,0 1 1 0 0,0 0-1 0 0,0 0 1 0 0,0 1-1 0 0,0 0 0 0 0,2 1-4 0 0,-7-2 8 0 0,0-1-1 0 0,0 1 1 0 0,0 0-1 0 0,0 0 1 0 0,0 0-1 0 0,0 0 1 0 0,0 0-1 0 0,-1 0 1 0 0,1 0-1 0 0,-1 0 1 0 0,0 1-1 0 0,0-1 1 0 0,0 0-1 0 0,0 1 1 0 0,0-1-1 0 0,0 1 1 0 0,0 0-1 0 0,-1-1 1 0 0,0 1-1 0 0,1-1 1 0 0,-1 1-1 0 0,0 0 1 0 0,0-1-1 0 0,0 1 1 0 0,-1 0-1 0 0,1-1 1 0 0,-1 1-1 0 0,1-1 1 0 0,-1 1-1 0 0,0-1 1 0 0,0 1-1 0 0,0-1 1 0 0,0 1-1 0 0,0-1 1 0 0,-1 0-1 0 0,1 1 1 0 0,-1-1-1 0 0,0 0 1 0 0,1 0-1 0 0,-1 0 1 0 0,0-1-1 0 0,0 1 1 0 0,0 0-1 0 0,0-1 1 0 0,-1 1-8 0 0,-14 12 28 0 0,-2-2-1 0 0,0 1 1 0 0,-1-2 0 0 0,0-1-1 0 0,0 0 1 0 0,-1-2 0 0 0,0 0-1 0 0,-1-1 1 0 0,-19 3-28 0 0,19-9-807 0 0,17-2-9120 0 0,5-2-2444 0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8698 0 0,'0'0'3245'0'0,"0"0"-641"0"0,0 0-349 0 0,0 0-104 0 0,0 0-158 0 0,0 0-381 0 0,0 0-386 0 0,0 0-351 0 0,0 0-263 0 0,0 0-174 0 0,0 0-68 0 0,0 0-49 0 0,0 0-58 0 0,-6 15-23 0 0,-38 112 187 0 0,11 33-344 0 0,30-146 9 0 0,1-7-4623 0 0,8-17-931 0 0,-2 0-1422 0 0,0 2-3744 0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14435 0 0,'0'0'2473'0'0,"0"0"-705"0"0,0 0-416 0 0,0 0-31 0 0,0 0 55 0 0,0 0-112 0 0,0 0-440 0 0,0 0-464 0 0,0 0-272 0 0,0 0-128 0 0,0 0-48 0 0,0 0-24 0 0,0 0-24 0 0,0 0-216 0 0,-68 48-320 0 0,90-11-688 0 0,-2-8-2249 0 0,-9-10-9490 0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14979 0 0,'0'0'2278'0'0,"0"0"-387"0"0,0 0-221 0 0,0 0-203 0 0,0 0-242 0 0,0 0-263 0 0,0 0-241 0 0,0 0-235 0 0,0 0-149 0 0,0 0-90 0 0,0 0-66 0 0,0 0 3 0 0,-3-17-38 0 0,-6-58-45 0 0,26 17 48 0 0,70-68 65 0 0,-13 57-229 0 0,-21 54-304 0 0,-45 63 306 0 0,-8 47 304 0 0,1-93-230 0 0,1 0 0 0 0,-1 0 1 0 0,1 0-1 0 0,0 0 1 0 0,-1-1-1 0 0,1 1 0 0 0,0 0 1 0 0,0-1-1 0 0,0 1 0 0 0,0-1 1 0 0,0 0-1 0 0,1 0 0 0 0,-1 0 1 0 0,0 0-1 0 0,1 0 0 0 0,-1 0 1 0 0,0 0-1 0 0,1-1 0 0 0,-1 1 1 0 0,1-1-1 0 0,-1 0 0 0 0,1 0 1 0 0,-1 0-1 0 0,1 0 0 0 0,-1 0 1 0 0,1 0-1 0 0,-1-1 0 0 0,1 1 1 0 0,-1-1-1 0 0,1 0 1 0 0,-1 0-1 0 0,0 0 0 0 0,1 0 1 0 0,-1 0-1 0 0,0 0 0 0 0,0 0 1 0 0,0-1-1 0 0,0 1 0 0 0,0-1 1 0 0,1 0-62 0 0,74-74 791 0 0,-69 67-539 0 0,-3 6-4092 0 0,-2 10-6343 0 0,-2-3-2560 0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7538 0 0,'0'0'2112'0'0,"0"0"-334"0"0,0 0-129 0 0,0 0 38 0 0,0 0 21 0 0,0 0-167 0 0,0 0-333 0 0,0 0-341 0 0,0 0-331 0 0,0 0-208 0 0,0 0-58 0 0,-5 3-26 0 0,-60 56 1800 0 0,65-58-1909 0 0,0-1-2 0 0,0 0 22 0 0,0 0 13 0 0,0 0 40 0 0,0 0 35 0 0,8-8 596 0 0,82-79 588 0 0,-118 119-279 0 0,28-32-1327 0 0,0 0-118 0 0,0 0-175 0 0,12-7-6410 0 0,-9 7-4820 0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130 148 3785 0 0,'0'0'2919'0'0,"0"0"-766"0"0,0 0-156 0 0,0 0 40 0 0,0 0-95 0 0,0 0-262 0 0,0 0-413 0 0,0 0-428 0 0,0 0-351 0 0,0 0-119 0 0,0 0 71 0 0,0 0 146 0 0,0 0 166 0 0,8 1 65 0 0,114-5 2004 0 0,-100-1-2542 0 0,-1 0 0 0 0,0-2 1 0 0,0 0-1 0 0,-1-1 0 0 0,0-1 0 0 0,0-1 0 0 0,-1-1 0 0 0,-1 0 1 0 0,10-8-280 0 0,2-33 1445 0 0,-42 70-1429 0 0,-6 27-23 0 0,2 1 0 0 0,2 1-1 0 0,2 0 1 0 0,3 0 0 0 0,1 1 0 0 0,2 0-1 0 0,3 1 1 0 0,2-1 0 0 0,3 24 7 0 0,-3-13 7 0 0,3-14-8 0 0,-1-1 0 0 0,-2 1-1 0 0,-3 0 1 0 0,-1-1-1 0 0,-2 0 1 0 0,-2 0-1 0 0,-2-1 1 0 0,-2 0 0 0 0,-2-1-1 0 0,-17 34 2 0 0,23-61 4 0 0,-1-1-1 0 0,0 0 1 0 0,-1 0-1 0 0,-1-1 1 0 0,0 0-1 0 0,-1-1 1 0 0,0-1-1 0 0,0 0 1 0 0,-2-1-1 0 0,1 0 1 0 0,-1-1-1 0 0,0-1 0 0 0,-1 0-3 0 0,13-7 2 0 0,0 1 0 0 0,-1-1 0 0 0,1 1 0 0 0,0-1 0 0 0,-1 0-1 0 0,1 0 1 0 0,0-1 0 0 0,-1 1 0 0 0,1-1 0 0 0,-1 1 0 0 0,0-1-1 0 0,1 0 1 0 0,-1-1 0 0 0,1 1 0 0 0,-1 0 0 0 0,1-1-1 0 0,-1 0 1 0 0,1 0 0 0 0,0 0 0 0 0,-1 0 0 0 0,1-1 0 0 0,0 1-1 0 0,0-1 1 0 0,0 0 0 0 0,0 0 0 0 0,0 0 0 0 0,0 0 0 0 0,1 0-1 0 0,-1-1 1 0 0,1 1 0 0 0,-1-1 0 0 0,1 0 0 0 0,0 1-1 0 0,0-1 1 0 0,0 0 0 0 0,0 0 0 0 0,1-1 0 0 0,-1 1 0 0 0,1 0-1 0 0,0 0 1 0 0,-1-4-2 0 0,-1-6 9 0 0,1 0 0 0 0,0 0 0 0 0,0-1 0 0 0,2 1 0 0 0,0-1 0 0 0,0 1 0 0 0,1 0 0 0 0,1-1 0 0 0,0 1 0 0 0,1 0 0 0 0,0 0 0 0 0,1 0 0 0 0,1 1 0 0 0,0-1 0 0 0,0 1 0 0 0,6-9-9 0 0,12-18 44 0 0,2 1 0 0 0,1 1 0 0 0,2 1 0 0 0,12-10-44 0 0,-8 11-13 0 0,1 2-1 0 0,2 1 0 0 0,1 2 1 0 0,21-12 13 0 0,-6 15-337 0 0,-27 24-2578 0 0,-16 6-3788 0 0,-3-3-4032 0 0</inkml:trace>
  <inkml:trace contextRef="#ctx0" brushRef="#br0" timeOffset="746.273">822 494 12355 0 0,'0'0'3106'0'0,"0"0"-1249"0"0,0 0-450 0 0,0 0-44 0 0,0 0-76 0 0,0 0-171 0 0,0 0-227 0 0,0 0-192 0 0,0 0-113 0 0,0 0-92 0 0,0 0-69 0 0,0 0-48 0 0,-34 12-70 0 0,-104 38-39 0 0,78-15 72 0 0,51-25-250 0 0,5-7-68 0 0,0 1-1 0 0,-1 0 0 0 0,1 0 0 0 0,1 1 0 0 0,-1-1 0 0 0,1 1 0 0 0,0-1 0 0 0,0 1 0 0 0,0 0 0 0 0,0 1 0 0 0,1-1 0 0 0,0 0 0 0 0,0 1 1 0 0,1-1-1 0 0,-1 1 0 0 0,1 0 0 0 0,1-1 0 0 0,-1 1 0 0 0,1 0 0 0 0,0-1 0 0 0,0 1 0 0 0,0 0 0 0 0,1 0-19 0 0,1-3 23 0 0,0 0-1 0 0,1 1 0 0 0,0-1 1 0 0,-1 0-1 0 0,1 0 0 0 0,0 0 1 0 0,1-1-1 0 0,-1 1 1 0 0,0-1-1 0 0,1 0 0 0 0,-1 0 1 0 0,1 0-1 0 0,0 0 1 0 0,0-1-1 0 0,-1 1 0 0 0,1-1 1 0 0,0 0-1 0 0,0 0 0 0 0,1 0 1 0 0,-1-1-1 0 0,0 0 1 0 0,0 1-1 0 0,0-1 0 0 0,0-1 1 0 0,0 1-1 0 0,0-1 0 0 0,0 1 1 0 0,0-1-1 0 0,0 0 1 0 0,0-1-1 0 0,0 1 0 0 0,1-1-22 0 0,15-3 67 0 0,-1-2 0 0 0,-1 0-1 0 0,1 0 1 0 0,-1-2 0 0 0,0 0-1 0 0,-1-1 1 0 0,0-1 0 0 0,0-1-1 0 0,-1 0 1 0 0,-1-1 0 0 0,0-1-1 0 0,-1 0 1 0 0,3-5-67 0 0,60-81 35 0 0,-82 122-293 0 0,1-10 258 0 0,0 0-1 0 0,1 0 1 0 0,0 1-1 0 0,1-1 0 0 0,0 1 1 0 0,1-1-1 0 0,1 1 0 0 0,0 0 1 0 0,2 11 0 0 0,-2-21 1 0 0,1 1 1 0 0,-1 0 0 0 0,1-1-1 0 0,0 1 1 0 0,0-1 0 0 0,1 1-1 0 0,-1-1 1 0 0,1 0 0 0 0,0 1-1 0 0,0-1 1 0 0,0 0 0 0 0,0 0-1 0 0,0 0 1 0 0,1 0 0 0 0,-1-1-1 0 0,1 1 1 0 0,0-1-1 0 0,0 1 1 0 0,0-1 0 0 0,0 0-1 0 0,0 0 1 0 0,0 0 0 0 0,1-1-1 0 0,-1 1 1 0 0,1-1 0 0 0,-1 0-1 0 0,1 0 1 0 0,-1 0 0 0 0,1 0-1 0 0,0-1 1 0 0,-1 1 0 0 0,1-1-1 0 0,0 0 1 0 0,-1 0-1 0 0,2 0-1 0 0,5-1 26 0 0,0 0 0 0 0,-1-1 0 0 0,1 0 0 0 0,-1-1 0 0 0,1 0 0 0 0,-1 0 0 0 0,0-1 0 0 0,0 0 0 0 0,0-1 0 0 0,-1 0 0 0 0,1 0 0 0 0,-1-1 0 0 0,0 0 0 0 0,-1 0-1 0 0,1-1 1 0 0,-1 0 0 0 0,-1 0 0 0 0,1-1-26 0 0,9-11 49 0 0,0-1 0 0 0,-2-1-1 0 0,0 0 1 0 0,-1-1 0 0 0,-1-1-1 0 0,4-12-48 0 0,13-65 136 0 0,-30 99-139 0 0,0-1-1 0 0,0 1 0 0 0,0 0 1 0 0,-1 1-1 0 0,1-1 0 0 0,0 0 0 0 0,-1 0 1 0 0,1 0-1 0 0,0 1 0 0 0,-1-1 1 0 0,1 1-1 0 0,-1-1 0 0 0,1 1 1 0 0,-1 0-1 0 0,1-1 0 0 0,-1 1 0 0 0,1 0 1 0 0,-1 0-1 0 0,1 0 0 0 0,-1 0 1 0 0,1 0-1 0 0,-1 0 0 0 0,1 1 1 0 0,-1-1-1 0 0,1 1 0 0 0,-1-1 0 0 0,1 1 1 0 0,-1-1-1 0 0,1 1 0 0 0,0 0 1 0 0,-1-1-1 0 0,1 1 0 0 0,0 0 1 0 0,0 0-1 0 0,-1 0 0 0 0,1 0 0 0 0,0 0 1 0 0,0 0-1 0 0,0 1 0 0 0,-1 0 4 0 0,0 0-6 0 0,0 0 3 0 0,0-1 0 0 0,1 0 0 0 0,-1 1 0 0 0,0 0 0 0 0,1-1 1 0 0,-1 1-1 0 0,1 0 0 0 0,-1-1 0 0 0,1 1 0 0 0,0 0 0 0 0,0 0 0 0 0,-1 0 0 0 0,2 0 1 0 0,-1 1-1 0 0,0-1 0 0 0,0 0 0 0 0,1 0 0 0 0,-1 0 0 0 0,1 1 0 0 0,0-1 0 0 0,-1 0 0 0 0,1 1 1 0 0,0-1-1 0 0,0 0 0 0 0,1 0 0 0 0,-1 1 0 0 0,0-1 0 0 0,1 0 0 0 0,0 0 0 0 0,-1 1 0 0 0,1-1 1 0 0,0 0 2 0 0,113 112 129 0 0,-108-101-69 0 0,0 0-1 0 0,-1-1 1 0 0,-1 2 0 0 0,0-1 0 0 0,0 0-1 0 0,-2 1 1 0 0,1 0 0 0 0,-2 0-1 0 0,0 0 1 0 0,0-1 0 0 0,-2 1 0 0 0,1 0-1 0 0,-2 0 1 0 0,0 0 0 0 0,0 0-1 0 0,-2-1 1 0 0,1 1 0 0 0,-2 0-60 0 0,-3 49 132 0 0,31-63-467 0 0,10-5-1439 0 0,-18 0-7799 0 0,-12 4 6321 0 0,2 1-9789 0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78 12403 0 0,'0'0'1333'0'0,"0"0"-114"0"0,0 0-43 0 0,0 0 70 0 0,0 0 78 0 0,0 0 27 0 0,0 0-132 0 0,0 0-239 0 0,0 0-218 0 0,0 0-219 0 0,0 0-153 0 0,-8-2-81 0 0,-31-4 1063 0 0,41 33-187 0 0,-2 86-459 0 0,-4-1 0 0 0,-5 0 0 0 0,-21 90-726 0 0,16-106 139 0 0,-24 192-100 0 0,35-276-1190 0 0,9-32-180 0 0,35-76-2844 0 0,-19 33-6227 0 0,-16 46-963 0 0</inkml:trace>
  <inkml:trace contextRef="#ctx0" brushRef="#br0" timeOffset="515.004">510 0 11971 0 0,'0'0'1238'0'0,"0"0"-393"0"0,0 0-83 0 0,0 0 185 0 0,0 0 215 0 0,0 0 73 0 0,0 0-160 0 0,0 0-188 0 0,0 0-122 0 0,0 0-74 0 0,0 0-31 0 0,0 0-50 0 0,0 0-90 0 0,1 14-10 0 0,9 112 1532 0 0,4 37-317 0 0,-24 201-864 0 0,8-192-776 0 0,2-166-83 0 0,0 0 0 0 0,1 0-1 0 0,0 0 1 0 0,0 0 0 0 0,1 0-1 0 0,0-1 1 0 0,0 1-1 0 0,0-1 1 0 0,0 1 0 0 0,1-1-1 0 0,0 0 1 0 0,0 0-1 0 0,1 0 1 0 0,1 2-2 0 0,4-26 718 0 0,-9-2-569 0 0,1 2-112 0 0,-1-1 0 0 0,0 0 0 0 0,-2 1 0 0 0,0-1 0 0 0,-1 1 0 0 0,-1-1 0 0 0,-1 1 0 0 0,-1 0 0 0 0,-1-1-37 0 0,1 5-8 0 0,0 0 0 0 0,-1 1 0 0 0,-1-1-1 0 0,0 2 1 0 0,0-1 0 0 0,-2 1 0 0 0,0 1-1 0 0,0-1 1 0 0,-1 2 0 0 0,0 0 0 0 0,-1 0-1 0 0,-1 1 1 0 0,1 0 0 0 0,-1 1 0 0 0,-1 0-1 0 0,0 2 1 0 0,0-1 0 0 0,-1 2 0 0 0,0 0-1 0 0,0 0 1 0 0,0 2 0 0 0,-12-3 8 0 0,16 6-33 0 0,1 1 0 0 0,-1 0 0 0 0,1 1 0 0 0,-1 0 0 0 0,1 0 0 0 0,-1 1 0 0 0,1 0 0 0 0,0 1 0 0 0,0 1 0 0 0,0-1 1 0 0,0 2-1 0 0,1-1 0 0 0,-1 1 0 0 0,1 0 0 0 0,0 1 0 0 0,1 0 0 0 0,-1 1 0 0 0,1 0 0 0 0,1 0 0 0 0,-1 1 0 0 0,1-1 0 0 0,0 2 0 0 0,1-1 0 0 0,-1 2 33 0 0,4-6-158 0 0,-1 1-1 0 0,1-1 1 0 0,0 1 0 0 0,0 0-1 0 0,0 0 1 0 0,1 0-1 0 0,0 1 1 0 0,0-1 0 0 0,0 1-1 0 0,0-1 1 0 0,1 1-1 0 0,0-1 1 0 0,0 1 0 0 0,1 0-1 0 0,0-1 1 0 0,-1 1-1 0 0,2 0 1 0 0,-1-1 0 0 0,1 1-1 0 0,0 0 1 0 0,0-1 0 0 0,1 1-1 0 0,-1-1 1 0 0,1 1-1 0 0,0-1 1 0 0,2 3 158 0 0,27 15-3216 0 0,-8-14-4246 0 0,-8-8-4288 0 0</inkml:trace>
  <inkml:trace contextRef="#ctx0" brushRef="#br0" timeOffset="918.798">948 604 13299 0 0,'0'0'1971'0'0,"0"0"-376"0"0,0 0-228 0 0,0 0-61 0 0,0 0-73 0 0,0 0-147 0 0,0 0-201 0 0,0 0-178 0 0,0 0-130 0 0,0 0-114 0 0,0 0-107 0 0,0 0-66 0 0,0 0-76 0 0,-29 7-39 0 0,-86 22 5 0 0,80-6 35 0 0,35-18-163 0 0,0 2-14 0 0,-1 0 1 0 0,1 1-1 0 0,0-1 1 0 0,0 0-1 0 0,1 0 1 0 0,0 1-1 0 0,0-1 1 0 0,1 0-1 0 0,0 0 1 0 0,0 0 0 0 0,0-1-1 0 0,1 1 1 0 0,0 0-1 0 0,1-1 1 0 0,-1 0-1 0 0,1 0 1 0 0,1 0-1 0 0,-1 0 1 0 0,1 0-1 0 0,0-1 1 0 0,0 0-1 0 0,0 0 1 0 0,1 0-1 0 0,0-1 1 0 0,0 0-1 0 0,0 0 1 0 0,0 0-1 0 0,0-1 1 0 0,1 0-1 0 0,0 0 1 0 0,0-1-1 0 0,0 0 1 0 0,0 0-1 0 0,0 0 1 0 0,0-1-1 0 0,0 0 1 0 0,0-1-1 0 0,1 0 1 0 0,-1 0-1 0 0,0 0 1 0 0,4-1-39 0 0,-7 0 52 0 0,0-1 0 0 0,1 1 1 0 0,-1-1-1 0 0,0 0 0 0 0,0 0 0 0 0,0-1 1 0 0,0 1-1 0 0,-1-1 0 0 0,1 0 1 0 0,-1 0-1 0 0,1 0 0 0 0,-1 0 0 0 0,0-1 1 0 0,0 1-1 0 0,-1-1 0 0 0,1 0 0 0 0,-1 0 1 0 0,0 0-1 0 0,0 0 0 0 0,0 0 0 0 0,0 0 1 0 0,-1 0-1 0 0,1-1 0 0 0,0-4-52 0 0,10-109 409 0 0,-12 114-423 0 0,0-1 0 0 0,0 1 0 0 0,-1-1 0 0 0,1 1 0 0 0,-1 0 0 0 0,0-1 0 0 0,0 1 0 0 0,-1 0 0 0 0,1-1 0 0 0,-1 1 0 0 0,0 0 0 0 0,0 0 0 0 0,-1 0 0 0 0,1 1 0 0 0,-1-1 0 0 0,0 1 0 0 0,0-1 0 0 0,0 1 0 0 0,0 0 0 0 0,0 0 0 0 0,-1 0 0 0 0,1 0 0 0 0,-1 1 0 0 0,0 0 0 0 0,0-1 0 0 0,0 1 0 0 0,0 1 0 0 0,0-1 0 0 0,-1 1 0 0 0,1-1 0 0 0,0 1 0 0 0,-1 0 0 0 0,1 1 0 0 0,-4-1 14 0 0,5 1-118 0 0,1 0-1 0 0,0 0 1 0 0,-1 0 0 0 0,1 1-1 0 0,-1-1 1 0 0,1 1 0 0 0,-1-1-1 0 0,1 1 1 0 0,0 0 0 0 0,0 0 0 0 0,-1 0-1 0 0,1 0 1 0 0,0 0 0 0 0,0 1-1 0 0,0-1 1 0 0,0 1 0 0 0,0-1 0 0 0,0 1-1 0 0,1 0 1 0 0,-1 0 0 0 0,0 0-1 0 0,0 1 119 0 0,-16 34-9330 0 0,14-29-2401 0 0</inkml:trace>
  <inkml:trace contextRef="#ctx0" brushRef="#br0" timeOffset="1428.249">1189 593 7266 0 0,'0'0'3546'0'0,"0"0"-822"0"0,0 0-463 0 0,0 0-276 0 0,0 0-323 0 0,0 0-274 0 0,0 0-290 0 0,0 0-248 0 0,0 0-158 0 0,0 0-96 0 0,0 0-96 0 0,0 0-77 0 0,0 12-51 0 0,-2 87 615 0 0,2-96-939 0 0,1-1 0 0 0,0 1 0 0 0,-1 0 0 0 0,1-1 0 0 0,0 1 1 0 0,0-1-1 0 0,1 1 0 0 0,-1-1 0 0 0,0 0 0 0 0,1 1 0 0 0,0-1 1 0 0,-1 0-1 0 0,1 0 0 0 0,0 0 0 0 0,0 0 0 0 0,0-1 0 0 0,0 1 1 0 0,0 0-1 0 0,1-1 0 0 0,-1 1 0 0 0,0-1 0 0 0,1 0 0 0 0,-1 0 1 0 0,1 0-1 0 0,0 0 0 0 0,-1 0 0 0 0,1-1 0 0 0,-1 1 0 0 0,1-1 1 0 0,1 0-49 0 0,85 4 1067 0 0,-72-9-974 0 0,0 0-1 0 0,-1-2 0 0 0,0 0 1 0 0,0-1-1 0 0,0 0 0 0 0,-1-2 1 0 0,0 1-1 0 0,-1-2 1 0 0,-1 0-1 0 0,1-1 0 0 0,7-8-92 0 0,33-46 26 0 0,-51 73-27 0 0,0 0 0 0 0,0 0 1 0 0,1-1-1 0 0,0 0 0 0 0,1 1 0 0 0,-1-1 1 0 0,1-1-1 0 0,0 1 0 0 0,1-1 0 0 0,-1 0 1 0 0,1 0-1 0 0,0 0 0 0 0,0-1 0 0 0,1 0 1 0 0,-1 0-1 0 0,1-1 0 0 0,0 1 0 0 0,2-1 1 0 0,1 0 69 0 0,-1-1-1 0 0,0 0 1 0 0,0-1-1 0 0,1 0 0 0 0,-1-1 1 0 0,1 0-1 0 0,-1 0 1 0 0,1-1-1 0 0,-1 0 0 0 0,0-1 1 0 0,0 0-1 0 0,1 0 1 0 0,-1-1-1 0 0,-1-1 0 0 0,1 1 1 0 0,0-1-1 0 0,-1 0 1 0 0,0-1-1 0 0,0 0 0 0 0,0-1 1 0 0,-1 1-1 0 0,1-1 1 0 0,-1-1-1 0 0,1-1-68 0 0,78-87 300 0 0,-76 48-753 0 0,-16 34-3671 0 0,-5-1-5755 0 0,9 10-2968 0 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78 0 0 0,'0'0'469'0'0,"0"0"365"0"0,0 0 198 0 0,0 0 134 0 0,0 0 105 0 0,0 0 32 0 0,0 0 2 0 0,3-5-35 0 0,9-26 1014 0 0,-23 18 2799 0 0,-17 0-2373 0 0,15 9-2525 0 0,-1 1 1 0 0,1 0-1 0 0,-1 1 1 0 0,0 0-1 0 0,1 1 0 0 0,-1 1 1 0 0,0 0-1 0 0,0 1 1 0 0,1 0-1 0 0,-1 1 1 0 0,0 1-1 0 0,1 0 1 0 0,0 1-1 0 0,0 0 1 0 0,0 1-1 0 0,0 1 1 0 0,1 0-1 0 0,0 0 0 0 0,0 1 1 0 0,0 1-1 0 0,1 0 1 0 0,0 0-1 0 0,1 1 1 0 0,0 1-1 0 0,0 0 1 0 0,1 0-1 0 0,0 1 1 0 0,1 0-1 0 0,0 0 1 0 0,-2 7-186 0 0,7-9 61 0 0,0 0 0 0 0,0 0 0 0 0,1 0 1 0 0,1 0-1 0 0,0 0 0 0 0,0 1 1 0 0,0-1-1 0 0,1 1 0 0 0,1-1 1 0 0,0 0-1 0 0,0 1 0 0 0,1-1 0 0 0,0 0 1 0 0,0 0-1 0 0,1 0 0 0 0,0 0 1 0 0,1 0-1 0 0,0-1 0 0 0,0 0 1 0 0,1 0-1 0 0,0 0 0 0 0,1 0 0 0 0,-1-1 1 0 0,1 1-1 0 0,5 3-61 0 0,-1 0 116 0 0,1-1 0 0 0,0 0 1 0 0,1-1-1 0 0,0 0 0 0 0,0-1 0 0 0,1-1 0 0 0,0 1 1 0 0,0-2-1 0 0,1 0 0 0 0,0-1 0 0 0,0 0 0 0 0,0-1 1 0 0,0 0-1 0 0,1-2 0 0 0,13 2-116 0 0,-9-2 78 0 0,1 0 0 0 0,-1-2 1 0 0,0 0-1 0 0,0-2 0 0 0,0 0 0 0 0,0-1 1 0 0,0 0-1 0 0,0-2 0 0 0,17-7-78 0 0,22-13-97 0 0,-52 26-1803 0 0,-5 8-6519 0 0,-1-5 5499 0 0,0 0-8813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0 0 0,'0'0'1588'0'0,"0"0"515"0"0,0 0 205 0 0,0 0 23 0 0,0 0-80 0 0,0 0-145 0 0,0 0-243 0 0,0 0-259 0 0,0 0-214 0 0,0 0-201 0 0,0 0-151 0 0,0 0-145 0 0,0 0-119 0 0,-4 1 440 0 0,-2 1 5928 0 0,6-1-7124 0 0,0-1-8 0 0,0 0-4 0 0,0 0-9 0 0,0 0 10 0 0,0 0 3 0 0,0 0-11 0 0,0 0 4 0 0,0 0-9 0 0,0 0-3 0 0,0 0-4 0 0,48-1 26 0 0,175-25 110 0 0,-167 22 15 0 0,-56 4-120 0 0,0 0-2 0 0,0 0 14 0 0,0 0-7 0 0,0 0 8 0 0,0 0 6 0 0,0 0-6 0 0,0 0-11 0 0,0 0 4 0 0,0 0 0 0 0,0 0-22 0 0,0 0 9 0 0,0 0-4 0 0,0 0-9 0 0,0 0 10 0 0,0 0-16 0 0,0 0-21 0 0,0 0-14 0 0,5-7-10096 0 0,1 6 2715 0 0,-1 1-4583 0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12 7466 0 0,'0'0'1505'0'0,"0"0"-279"0"0,0 0-3 0 0,0 0 270 0 0,0 0 217 0 0,0 0 30 0 0,0 0-154 0 0,0 0-324 0 0,0 0-298 0 0,0 0-223 0 0,0 0-143 0 0,0 0-73 0 0,-35-3-27 0 0,-105-6 6 0 0,72 17 440 0 0,55-4-810 0 0,0 1 1 0 0,1 0-1 0 0,-1 1 0 0 0,1 0 0 0 0,1 1 0 0 0,-1 0 1 0 0,1 0-1 0 0,0 2 0 0 0,1-1 0 0 0,0 1 1 0 0,0 1-1 0 0,1 0 0 0 0,1 0 0 0 0,-1 1 0 0 0,2 0 1 0 0,-1 0-1 0 0,-4 11-134 0 0,9-16 32 0 0,0 0 1 0 0,1 0-1 0 0,-1 0 0 0 0,1 0 1 0 0,1 0-1 0 0,-1 1 0 0 0,1-1 1 0 0,0 1-1 0 0,1-1 0 0 0,-1 0 1 0 0,1 1-1 0 0,1-1 0 0 0,-1 1 1 0 0,1-1-1 0 0,0 1 0 0 0,0-1 1 0 0,1 0-1 0 0,0 0 0 0 0,0 0 1 0 0,1 0-1 0 0,-1 0 0 0 0,1 0 1 0 0,0 0-1 0 0,1-1 0 0 0,0 0 1 0 0,-1 1-1 0 0,2-1 0 0 0,-1-1 1 0 0,0 1-1 0 0,1-1 0 0 0,0 0 1 0 0,0 0-1 0 0,1 0 0 0 0,-1 0 1 0 0,1-1-1 0 0,-1 0 0 0 0,1 0 1 0 0,0-1-1 0 0,0 0 0 0 0,0 0 1 0 0,5 1-33 0 0,1-3 77 0 0,1 0 1 0 0,0-1-1 0 0,-1-1 1 0 0,1 0-1 0 0,-1-1 1 0 0,0 0-1 0 0,0-1 1 0 0,0 0 0 0 0,0-1-1 0 0,-1 0 1 0 0,1-1-1 0 0,-1-1 1 0 0,-1 1-1 0 0,1-2 1 0 0,-1 1 0 0 0,-1-1-1 0 0,1-1 1 0 0,-1 0-1 0 0,6-8-77 0 0,7-6 75 0 0,-1-2 0 0 0,-1 0-1 0 0,-1-1 1 0 0,-1-1 0 0 0,-2 0-1 0 0,0-2-74 0 0,-4 20 97 0 0,-17 42-146 0 0,3-28-33 0 0,1 1-1 0 0,-1 0 0 0 0,1-1 1 0 0,0 1-1 0 0,0 0 0 0 0,0 0 1 0 0,1 0-1 0 0,0 0 1 0 0,0 0-1 0 0,1 0 0 0 0,-1-1 1 0 0,1 1-1 0 0,0 0 0 0 0,1 0 1 0 0,0 0-1 0 0,0-1 0 0 0,0 1 1 0 0,0-1-1 0 0,1 0 1 0 0,0 0-1 0 0,0 0 0 0 0,0 0 1 0 0,1 0-1 0 0,0 0 0 0 0,0-1 1 0 0,0 0-1 0 0,0 0 0 0 0,1 0 1 0 0,0 0-1 0 0,4 2 83 0 0,32 10-3051 0 0,-12-10-6705 0 0,-19-6-2368 0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12723 0 0,'0'0'3512'0'0,"0"0"-1647"0"0,0 0-614 0 0,0 0-148 0 0,0 0-92 0 0,0 0-86 0 0,0 0-119 0 0,0 0-102 0 0,0 0-77 0 0,0 0-113 0 0,0 0-71 0 0,0 0-32 0 0,0 0-58 0 0,19-32-9 0 0,58-100-30 0 0,-3 24 302 0 0,19-4 19 0 0,-82 155-681 0 0,-10-34 50 0 0,-1 0 1 0 0,1 0-1 0 0,0-1 0 0 0,1 1 0 0 0,0 0 0 0 0,1 0 0 0 0,-1-1 0 0 0,2 0 1 0 0,-1 1-1 0 0,1-1 0 0 0,0 0 0 0 0,1-1 0 0 0,0 1 0 0 0,0-1 0 0 0,1 0 0 0 0,0 0 1 0 0,0-1-1 0 0,0 0 0 0 0,1 0 0 0 0,7 5-4 0 0,-9-8 62 0 0,0-1 0 0 0,0 1-1 0 0,1-1 1 0 0,-1 0 0 0 0,1 0 0 0 0,-1-1 0 0 0,1 0-1 0 0,0 0 1 0 0,0 0 0 0 0,0-1 0 0 0,-1 0 0 0 0,1 0 0 0 0,0 0-1 0 0,0-1 1 0 0,0 0 0 0 0,-1 0 0 0 0,1 0 0 0 0,0-1-1 0 0,-1 1 1 0 0,1-1 0 0 0,-1-1 0 0 0,0 1 0 0 0,0-1-1 0 0,0 0 1 0 0,0 0 0 0 0,0-1 0 0 0,0 1 0 0 0,-1-1-1 0 0,3-3-61 0 0,3-3 82 0 0,-1-1-1 0 0,0 0 0 0 0,-1-1 0 0 0,0 0 0 0 0,-1 0 0 0 0,0-1 0 0 0,-1 0 0 0 0,0 0 0 0 0,-1 0 1 0 0,-1-1-1 0 0,0 0 0 0 0,0 1 0 0 0,-2-2 0 0 0,0 1 0 0 0,0 0 0 0 0,-1 0 0 0 0,-1-2-81 0 0,0 15-29 0 0,0 0-1 0 0,-1 1 0 0 0,1-1 0 0 0,0 0 0 0 0,0 1 0 0 0,0-1 0 0 0,-1 0 1 0 0,1 1-1 0 0,0-1 0 0 0,-1 1 0 0 0,1-1 0 0 0,0 0 0 0 0,-1 1 1 0 0,1-1-1 0 0,-1 1 0 0 0,1-1 0 0 0,-1 1 0 0 0,1-1 0 0 0,-1 1 1 0 0,0 0-1 0 0,1-1 0 0 0,-1 1 0 0 0,1-1 0 0 0,-1 1 0 0 0,0 0 1 0 0,1 0-1 0 0,-1-1 0 0 0,0 1 0 0 0,1 0 0 0 0,-1 0 0 0 0,0 0 1 0 0,1 0-1 0 0,-1 0 0 0 0,0 0 0 0 0,0 0 0 0 0,1 0 0 0 0,-1 0 0 0 0,0 0 1 0 0,1 0-1 0 0,-1 1 0 0 0,0-1 0 0 0,1 0 0 0 0,-1 0 0 0 0,0 1 1 0 0,1-1-1 0 0,-1 0 0 0 0,1 1 0 0 0,-1-1 0 0 0,0 1 0 0 0,1-1 1 0 0,-1 0-1 0 0,1 1 0 0 0,-1-1 0 0 0,1 1 0 0 0,0 0 0 0 0,-1-1 30 0 0,-2 29-2547 0 0,5-18-4442 0 0,-1-7-5287 0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9153 424 4313 0 0,'0'0'1943'0'0,"0"0"-156"0"0,0 0 32 0 0,0 0 128 0 0,0 0-102 0 0,0 0-220 0 0,0 0-267 0 0,0 0-291 0 0,0 0-184 0 0,0 0-113 0 0,0 0-92 0 0,0 0-91 0 0,-8 0-44 0 0,4 0-466 0 0,0 0 37 0 0,1 0 0 0 0,-1 0 0 0 0,1 0 1 0 0,-1 0-1 0 0,1 0 0 0 0,0 1 0 0 0,-1 0 0 0 0,1 0 0 0 0,0 0 0 0 0,-1 0 1 0 0,1 0-1 0 0,0 1 0 0 0,0-1 0 0 0,0 1 0 0 0,0 0 0 0 0,0 0 0 0 0,-1 2-114 0 0,-5 4 359 0 0,2-2-228 0 0,-1 0-1 0 0,1 1 1 0 0,0 0-1 0 0,0 0 1 0 0,1 0 0 0 0,0 1-1 0 0,1 0 1 0 0,-1 1 0 0 0,1-1-1 0 0,1 1 1 0 0,0 0-1 0 0,0 0 1 0 0,1 0 0 0 0,0 1-1 0 0,0-1 1 0 0,1 1 0 0 0,1-1-1 0 0,-1 8-130 0 0,1-15 32 0 0,1 0 0 0 0,0 0 0 0 0,0 0 0 0 0,0 1 0 0 0,0-1 0 0 0,0 0 0 0 0,0 0 0 0 0,0 0 0 0 0,1 0 0 0 0,-1 0 0 0 0,1 0 0 0 0,-1 0 0 0 0,1 0 0 0 0,0 0 0 0 0,0 0 0 0 0,0 0 0 0 0,0 0 0 0 0,0 0 0 0 0,0-1 0 0 0,1 1 0 0 0,-1 0 0 0 0,1-1 0 0 0,-1 1 0 0 0,1-1 0 0 0,-1 0 0 0 0,1 1 0 0 0,0-1 0 0 0,0 0-1 0 0,0 0 1 0 0,-1 0 0 0 0,1 0 0 0 0,0 0 0 0 0,0-1 0 0 0,0 1 0 0 0,1-1 0 0 0,-1 1 0 0 0,0-1 0 0 0,0 0 0 0 0,0 1 0 0 0,0-1 0 0 0,0 0 0 0 0,1-1-32 0 0,11-1 111 0 0,-1-1 1 0 0,1-1-1 0 0,-1 0 0 0 0,0-1 0 0 0,0 0 1 0 0,-1-1-1 0 0,1-1 0 0 0,-1 0 0 0 0,-1 0 1 0 0,1-1-1 0 0,-1-1 0 0 0,-1 0 0 0 0,0 0 0 0 0,0-1 1 0 0,0-1-112 0 0,-1 3 16 0 0,171-175 334 0 0,-142 150-270 0 0,-31 66 38 0 0,-3 233 278 0 0,25 96-454 0 0,-28-319 54 0 0,-2 0 0 0 0,-1 0 0 0 0,-2 0 0 0 0,-2 0 0 0 0,-2-1 0 0 0,-2 0 0 0 0,-2 0 0 0 0,-1-1 0 0 0,-3-1 0 0 0,-1 0 0 0 0,-1-2 0 0 0,-3 0 0 0 0,-1-1 0 0 0,-12 14 4 0 0,33-50 3 0 0,-1 3 1 0 0,0 0 0 0 0,-1-1 1 0 0,0 1-1 0 0,0-1 1 0 0,0 0-1 0 0,0 0 0 0 0,0 0 1 0 0,-1-1-1 0 0,1 1 1 0 0,-1-1-1 0 0,0 1 0 0 0,1-1 1 0 0,-1-1-1 0 0,0 1 1 0 0,0 0-1 0 0,-1-1 0 0 0,1 0 1 0 0,-2 1-5 0 0,4-4 2 0 0,1 0 1 0 0,-1 0-1 0 0,1 0 0 0 0,-1 0 1 0 0,1 0-1 0 0,0 0 1 0 0,0 0-1 0 0,0 0 0 0 0,0 0 1 0 0,0 0-1 0 0,0-1 1 0 0,1 1-1 0 0,-1 0 1 0 0,1-1-1 0 0,-1 1 0 0 0,1 0 1 0 0,0-1-1 0 0,0 1 1 0 0,0-1-1 0 0,0 1 0 0 0,0 0 1 0 0,1-2-3 0 0,-1-1 5 0 0,2-32-18 0 0,2 0-1 0 0,2 1 1 0 0,1 0-1 0 0,1 0 1 0 0,2 0-1 0 0,2 1 1 0 0,13-27 13 0 0,-13 29-3 0 0,38-87-216 0 0,4 2-1 0 0,60-93 220 0 0,-38 88-1371 0 0,-49 83-1575 0 0,0 1-3635 0 0,-18 27-5298 0 0</inkml:trace>
  <inkml:trace contextRef="#ctx0" brushRef="#br0" timeOffset="309.705">9998 339 9090 0 0,'0'0'4821'0'0,"0"0"-2239"0"0,0 0-894 0 0,0 0-277 0 0,0 0-255 0 0,0 0-231 0 0,0 0-184 0 0,0 0-158 0 0,0 0-74 0 0,0 0-58 0 0,0 0-56 0 0,0 0-75 0 0,-34 33-72 0 0,-102 103-44 0 0,82-59 34 0 0,51-65-191 0 0,1-8-24 0 0,0 0-1 0 0,1 0 1 0 0,-1 0-1 0 0,1 0 1 0 0,0 1-1 0 0,1-1 1 0 0,-1 0-1 0 0,1 1 1 0 0,0-1 0 0 0,0 1-1 0 0,0-1 1 0 0,0 1-1 0 0,1-1 1 0 0,0 0-1 0 0,0 1 1 0 0,0-1-1 0 0,0 0 1 0 0,1 0-1 0 0,0 0 1 0 0,-1 0-1 0 0,2 0 1 0 0,-1 0-1 0 0,0 0 1 0 0,1-1-1 0 0,0 1 1 0 0,-1-1-1 0 0,1 0 1 0 0,1 1-1 0 0,-1-2 1 0 0,0 1-1 0 0,1 0 1 0 0,0-1-1 0 0,-1 1 1 0 0,1-1-1 0 0,0 0 1 0 0,0 0-1 0 0,0-1 1 0 0,0 1-1 0 0,1-1 1 0 0,-1 0-1 0 0,3 1-22 0 0,0-1 85 0 0,0 0 0 0 0,0 0 0 0 0,0-1-1 0 0,0 0 1 0 0,0 0 0 0 0,0-1 0 0 0,0 0-1 0 0,0 0 1 0 0,-1-1 0 0 0,1 1 0 0 0,0-1-1 0 0,-1-1 1 0 0,1 1 0 0 0,-1-1 0 0 0,0-1-1 0 0,0 1 1 0 0,0-1 0 0 0,0 0 0 0 0,-1 0-1 0 0,1 0 1 0 0,-1-1 0 0 0,0 0 0 0 0,-1 0-1 0 0,1 0 1 0 0,-1-1 0 0 0,0 0 0 0 0,0 1-1 0 0,-1-1 1 0 0,3-7-85 0 0,0 3 17 0 0,-1 0-1 0 0,0 0 0 0 0,-1-1 1 0 0,0 0-1 0 0,0 0 0 0 0,-1 0 1 0 0,-1 0-1 0 0,0 0 1 0 0,-1-1-1 0 0,0 1 0 0 0,0-1 1 0 0,-1 1-1 0 0,-1-1 1 0 0,0 1-1 0 0,0 0 0 0 0,-1-1 1 0 0,-1 1-1 0 0,0 0 0 0 0,-1 0 1 0 0,0 0-1 0 0,0 0-16 0 0,-33-18-1404 0 0,21 26-1586 0 0,1 2-3297 0 0,8 1-5893 0 0</inkml:trace>
  <inkml:trace contextRef="#ctx0" brushRef="#br0" timeOffset="864.639">9442 417 0 0 0,'0'0'105'0'0,"0"0"438"0"0,0 0 351 0 0,0 0 363 0 0,0 0 385 0 0,0 0 240 0 0,0 0-9 0 0,0 0-412 0 0,0 0-477 0 0,-2-11 822 0 0,-56-15 3012 0 0,32 25-4113 0 0,22 0-678 0 0,1-1 0 0 0,-1 2 0 0 0,1-1 0 0 0,-1 0 0 0 0,0 1 0 0 0,1 0 0 0 0,-1 0 0 0 0,0 0 0 0 0,0 0 0 0 0,1 0 0 0 0,-1 1 0 0 0,0 0 0 0 0,1 0 0 0 0,-1 0 0 0 0,1 0 0 0 0,-1 0 0 0 0,1 1 0 0 0,0-1 0 0 0,-1 1 0 0 0,1 0 0 0 0,0 0 1 0 0,0 0-1 0 0,0 1 0 0 0,0-1 0 0 0,1 1 0 0 0,-1-1 0 0 0,1 1 0 0 0,-1 0 0 0 0,1 0 0 0 0,0 0 0 0 0,0 0 0 0 0,0 2-27 0 0,-5 13-765 0 0,-1 4-1294 0 0,6-8-4529 0 0,2-10-2835 0 0</inkml:trace>
  <inkml:trace contextRef="#ctx0" brushRef="#br0" timeOffset="-2088.856">7111 71 7794 0 0,'0'0'1984'0'0,"0"0"-316"0"0,0 0-33 0 0,0 0 137 0 0,0 0 43 0 0,0 0-130 0 0,0 0-240 0 0,0 0-264 0 0,0 0-202 0 0,0 0-141 0 0,0 0-102 0 0,0 0-65 0 0,0 0-65 0 0,12-10-74 0 0,33-29-85 0 0,-45 39-423 0 0,0 0 0 0 0,0 0 0 0 0,0 1 0 0 0,0-1 0 0 0,0 0 0 0 0,0 1 0 0 0,0-1 0 0 0,0 0 0 0 0,0 1 0 0 0,0-1-1 0 0,0 0 1 0 0,0 1 0 0 0,0-1 0 0 0,0 0 0 0 0,0 0 0 0 0,0 1 0 0 0,0-1 0 0 0,0 0 0 0 0,0 1 0 0 0,0-1 0 0 0,1 0 0 0 0,-1 0 0 0 0,0 1 0 0 0,0-1 0 0 0,0 0 0 0 0,1 0-1 0 0,-1 1 1 0 0,0-1 0 0 0,0 0 0 0 0,0 0 0 0 0,1 0 0 0 0,-1 1 0 0 0,0-1 0 0 0,1 0 0 0 0,-1 0 0 0 0,0 0 0 0 0,0 0 0 0 0,1 0 0 0 0,-1 1 0 0 0,0-1 0 0 0,1 0 0 0 0,-1 0-1 0 0,0 0 1 0 0,1 0 0 0 0,-1 0 0 0 0,0 0 0 0 0,0 0 0 0 0,1 0 0 0 0,-1 0 0 0 0,0 0 0 0 0,1-1 0 0 0,-1 1 0 0 0,0 0 0 0 0,1 0 0 0 0,-1 0 0 0 0,0 0 0 0 0,0 0 0 0 0,1 0-1 0 0,-1-1-23 0 0,-13 82 1297 0 0,-21 199-474 0 0,23 32-693 0 0,-35-215-1059 0 0,41-74-1131 0 0,5-15-1298 0 0,3-3-3626 0 0,0-5-2013 0 0</inkml:trace>
  <inkml:trace contextRef="#ctx0" brushRef="#br0" timeOffset="-1702.586">7318 730 3225 0 0,'0'0'3659'0'0,"0"0"-1606"0"0,0 0-337 0 0,0 0 52 0 0,0 0-31 0 0,0 0-117 0 0,0 0-138 0 0,0 0-111 0 0,0 0-120 0 0,0 0-122 0 0,32 2-142 0 0,103 6-143 0 0,-57-23 200 0 0,-65 8-838 0 0,4-2-13 0 0,-1 0 1 0 0,1-1-1 0 0,-2-1 0 0 0,1-1 1 0 0,-2 0-1 0 0,1-1 0 0 0,-2 0 1 0 0,0-1-1 0 0,0-1 1 0 0,-1 0-1 0 0,2-6-193 0 0,-11 19 24 0 0,-1-1-1 0 0,0 0 1 0 0,0 1 0 0 0,0-1 0 0 0,0 0 0 0 0,-1 0-1 0 0,1 0 1 0 0,-1 0 0 0 0,0 0 0 0 0,1-1-1 0 0,-1 1 1 0 0,-1 0 0 0 0,1 0 0 0 0,-1-1-1 0 0,1 1 1 0 0,-1-1 0 0 0,0 1 0 0 0,0 0 0 0 0,0-1-1 0 0,-1 1 1 0 0,1 0 0 0 0,-1-1 0 0 0,0 1-1 0 0,1 0 1 0 0,-2-1 0 0 0,1 1 0 0 0,0 0-1 0 0,-1 0 1 0 0,1 0 0 0 0,-1 0 0 0 0,0 1 0 0 0,0-1-1 0 0,0 0 1 0 0,0 1 0 0 0,-1-1 0 0 0,1 1-1 0 0,-1 0 1 0 0,1-1 0 0 0,-1 1 0 0 0,0 1-1 0 0,0-1 1 0 0,0 0 0 0 0,0 1 0 0 0,0-1 0 0 0,0 1-1 0 0,0 0 1 0 0,0 0 0 0 0,-1 0 0 0 0,1 1-1 0 0,0-1 1 0 0,-4 0-24 0 0,-7 4-2 0 0,1 0 0 0 0,-1 1 1 0 0,1 1-1 0 0,0 0 0 0 0,1 0 0 0 0,-1 1 0 0 0,1 1 0 0 0,0 0 0 0 0,0 1 0 0 0,1 0 1 0 0,0 0-1 0 0,1 1 0 0 0,0 1 0 0 0,0 0 0 0 0,1 0 0 0 0,0 1 0 0 0,1 0 0 0 0,0 1 0 0 0,1 0 1 0 0,0 0-1 0 0,1 0 0 0 0,-2 6 2 0 0,5-13-5 0 0,0 1 0 0 0,0-1 0 0 0,0 0 1 0 0,0 1-1 0 0,1 0 0 0 0,0-1 0 0 0,1 1 0 0 0,-1 0 0 0 0,1 0 1 0 0,0 0-1 0 0,0 0 0 0 0,1 0 0 0 0,0 1 0 0 0,0-1 1 0 0,0 0-1 0 0,1 0 0 0 0,0 0 0 0 0,0 0 0 0 0,1 0 0 0 0,-1 0 1 0 0,1-1-1 0 0,0 1 0 0 0,1 0 0 0 0,0-1 0 0 0,0 1 1 0 0,0-1-1 0 0,0 0 0 0 0,1 0 0 0 0,0 0 0 0 0,0-1 0 0 0,4 5 5 0 0,1-3-15 0 0,0 0-1 0 0,1 0 1 0 0,-1-1-1 0 0,1 0 1 0 0,0-1-1 0 0,1 0 1 0 0,-1-1-1 0 0,1 0 1 0 0,-1-1-1 0 0,1 1 1 0 0,0-2-1 0 0,0 0 1 0 0,0 0-1 0 0,0-1 1 0 0,0-1-1 0 0,0 1 1 0 0,0-2-1 0 0,0 0 1 0 0,-1 0-1 0 0,1-1 1 0 0,-1 0-1 0 0,1-1 0 0 0,-1 0 1 0 0,0 0-1 0 0,4-3 16 0 0,69-29-2227 0 0,-57 23-1312 0 0,1 1-3873 0 0,-14 7-4318 0 0</inkml:trace>
  <inkml:trace contextRef="#ctx0" brushRef="#br0" timeOffset="-1206.66">8258 74 9810 0 0,'0'0'2198'0'0,"0"0"-164"0"0,0 0-159 0 0,0 0-142 0 0,0 0-156 0 0,0 0-188 0 0,0 0-166 0 0,0 0-138 0 0,0 0-153 0 0,0 0-163 0 0,0 0-137 0 0,0 0-141 0 0,0 0-65 0 0,4-12-17 0 0,9-37-33 0 0,-9 37-40 0 0,-4 12-33 0 0,0 0-14 0 0,-2 24 1496 0 0,-15 214-914 0 0,-32 195-613 0 0,41-286-419 0 0,14-158-4356 0 0,-6 3 3249 0 0,0-6-703 0 0,-3 4-3857 0 0,0 2-5883 0 0</inkml:trace>
  <inkml:trace contextRef="#ctx0" brushRef="#br0" timeOffset="-1026.473">7967 406 15003 0 0,'0'0'1651'0'0,"0"0"-407"0"0,0 0-90 0 0,0 0 60 0 0,0 0 15 0 0,0 0 10 0 0,0 0-140 0 0,0 0-165 0 0,0 0-138 0 0,0 0-121 0 0,33-5-134 0 0,103-12-106 0 0,117-8 224 0 0,-157 24-6197 0 0,-80 1-3626 0 0</inkml:trace>
  <inkml:trace contextRef="#ctx0" brushRef="#br0" timeOffset="-4468.96">4678 229 10098 0 0,'0'0'1811'0'0,"0"0"-316"0"0,0 0-85 0 0,0 0 66 0 0,0 0-4 0 0,0 0-122 0 0,0 0-280 0 0,0 0-310 0 0,0 0-229 0 0,0 0-129 0 0,0 0-52 0 0,0 0 10 0 0,0 0 20 0 0,-8 4 1414 0 0,7 121 1422 0 0,-16 14-2466 0 0,7 93-249 0 0,-19-106-521 0 0,21-120-4010 0 0,4-11-1744 0 0,2-3-3355 0 0,2 4-1144 0 0</inkml:trace>
  <inkml:trace contextRef="#ctx0" brushRef="#br0" timeOffset="-4193.12">4337 593 10578 0 0,'0'0'2283'0'0,"0"0"-940"0"0,0 0-280 0 0,0 0 167 0 0,0 0 162 0 0,0 0 18 0 0,0 0-167 0 0,0 0-203 0 0,0 0-116 0 0,0 0-102 0 0,0 0-93 0 0,33-5-114 0 0,105-18-128 0 0,112-11 478 0 0,-139 9-4152 0 0,-92 20-5638 0 0,-14 2-2798 0 0</inkml:trace>
  <inkml:trace contextRef="#ctx0" brushRef="#br0" timeOffset="-3706.876">4972 229 13339 0 0,'0'0'1131'0'0,"0"0"-394"0"0,0 0-3 0 0,0 0 253 0 0,0 0 245 0 0,0 0 80 0 0,0 0-214 0 0,0 0-297 0 0,0 0-130 0 0,0 0-36 0 0,0 0-35 0 0,0 0-27 0 0,1 33-90 0 0,0 102-97 0 0,-17 20 507 0 0,-1 82-266 0 0,18-236-616 0 0,0 1 0 0 0,0-1 0 0 0,0 1 1 0 0,0-1-1 0 0,0 0 0 0 0,0 1 0 0 0,0-1 0 0 0,1 0 1 0 0,-1 0-1 0 0,0 0 0 0 0,1 0 0 0 0,-1 0 0 0 0,1 0 0 0 0,-1 0 1 0 0,1 0-1 0 0,0 0 0 0 0,-1-1 0 0 0,1 1 0 0 0,0-1 1 0 0,-1 1-1 0 0,1-1 0 0 0,0 0 0 0 0,0 0 0 0 0,-1 0 0 0 0,1 0 1 0 0,0 0-1 0 0,0 0 0 0 0,0 0 0 0 0,-1 0 0 0 0,1-1 0 0 0,0 1 1 0 0,-1-1-1 0 0,1 1 0 0 0,0-1 0 0 0,-1 0 0 0 0,1 0 1 0 0,-1 1-1 0 0,1-1 0 0 0,-1 0 0 0 0,1 0 0 0 0,-1-1 0 0 0,0 1 1 0 0,1 0-1 0 0,-1 0 0 0 0,0-1 0 0 0,0 1 0 0 0,1-2-11 0 0,188-128 770 0 0,-189 130-766 0 0,0-1 0 0 0,-1 1 0 0 0,1 0 1 0 0,0 0-1 0 0,0 0 0 0 0,0 0 0 0 0,0 0 1 0 0,0 0-1 0 0,0 0 0 0 0,1 0 0 0 0,-1 0 0 0 0,0 0 1 0 0,0 0-1 0 0,1 1 0 0 0,-1-1 0 0 0,0 1 0 0 0,1-1 1 0 0,-1 1-1 0 0,1-1 0 0 0,-1 1 0 0 0,0 0 0 0 0,1-1 1 0 0,-1 1-1 0 0,1 0 0 0 0,-1 0 0 0 0,1 0 0 0 0,-1 1 1 0 0,1-1-1 0 0,-1 0 0 0 0,1 0 0 0 0,-1 1 0 0 0,1-1 1 0 0,-1 1-1 0 0,0-1 0 0 0,1 1 0 0 0,-1 0 0 0 0,0-1 1 0 0,0 1-1 0 0,1 0 0 0 0,-1 0 0 0 0,0 0 0 0 0,0 0 1 0 0,0 0-1 0 0,0 0 0 0 0,0 0 0 0 0,0 0 1 0 0,0 1-1 0 0,-1-1 0 0 0,1 0 0 0 0,0 0 0 0 0,-1 1 1 0 0,1-1-1 0 0,0 1 0 0 0,-1-1 0 0 0,0 0 0 0 0,1 1 1 0 0,-1-1-1 0 0,0 1 0 0 0,0-1-4 0 0,1 209 523 0 0,-1-209-578 0 0,0 0 0 0 0,0 1 0 0 0,0-1 0 0 0,0 0 1 0 0,1 0-1 0 0,-1 1 0 0 0,0-1 0 0 0,1 0 0 0 0,-1 0 0 0 0,1 1 1 0 0,-1-1-1 0 0,1 0 0 0 0,0 0 0 0 0,-1 0 0 0 0,1 0 0 0 0,0 0 1 0 0,0 0-1 0 0,0 0 0 0 0,0 0 0 0 0,0 0 0 0 0,0-1 0 0 0,0 1 1 0 0,0 0-1 0 0,0-1 0 0 0,0 1 0 0 0,0 0 0 0 0,0-1 1 0 0,1 1-1 0 0,-1-1 0 0 0,0 0 0 0 0,0 1 0 0 0,1-1 0 0 0,-1 0 1 0 0,0 0-1 0 0,1 0 0 0 0,-1 0 0 0 0,0 0 0 0 0,0 0 0 0 0,1 0 1 0 0,-1 0-1 0 0,0-1 0 0 0,1 1 0 0 0,-1 0 0 0 0,0-1 0 0 0,0 1 1 0 0,0-1-1 0 0,0 1 0 0 0,1-1 0 0 0,-1 0 0 0 0,0 1 0 0 0,0-1 1 0 0,0 0-1 0 0,0 0 55 0 0,4-4-1293 0 0,2-1-3472 0 0,-5 3-4438 0 0</inkml:trace>
  <inkml:trace contextRef="#ctx0" brushRef="#br0" timeOffset="-3320.703">5510 811 10602 0 0,'0'0'1843'0'0,"0"0"-90"0"0,0 0 170 0 0,0 0-91 0 0,0 0-230 0 0,0 0-227 0 0,0 0-266 0 0,0 0-192 0 0,0 0-148 0 0,0 0-102 0 0,0 0-84 0 0,0 0-83 0 0,27-9-81 0 0,85-30-111 0 0,-110 39-286 0 0,1-1 1 0 0,-1 1-1 0 0,1-1 1 0 0,0 0 0 0 0,-1 1-1 0 0,1-1 1 0 0,-1 0-1 0 0,1 0 1 0 0,-1-1-1 0 0,0 1 1 0 0,1-1 0 0 0,-1 1-1 0 0,0-1 1 0 0,0 1-1 0 0,0-1 1 0 0,0 0 0 0 0,0 0-1 0 0,-1 0 1 0 0,1 0-1 0 0,-1-1 1 0 0,1 1 0 0 0,-1 0-1 0 0,1-2-22 0 0,3-7 138 0 0,19-59 567 0 0,-24 69-698 0 0,0-1-1 0 0,1 0 1 0 0,-1 0 0 0 0,0 0 0 0 0,0 1 0 0 0,0-1-1 0 0,0 0 1 0 0,0 0 0 0 0,-1 0 0 0 0,1 1 0 0 0,0-1-1 0 0,-1 0 1 0 0,1 0 0 0 0,-1 1 0 0 0,0-1 0 0 0,0 0-1 0 0,0 1 1 0 0,1-1 0 0 0,-2 1 0 0 0,1-1 0 0 0,0 1-1 0 0,0-1 1 0 0,0 1 0 0 0,0 0 0 0 0,-1 0-1 0 0,1-1 1 0 0,-1 1 0 0 0,1 0 0 0 0,-1 0 0 0 0,1 1-1 0 0,-1-1 1 0 0,0 0 0 0 0,1 0 0 0 0,-1 1 0 0 0,0-1-1 0 0,0 1 1 0 0,1-1 0 0 0,-2 1-7 0 0,-8 1-9 0 0,-1 0 0 0 0,1 0 1 0 0,-1 1-1 0 0,1 1 0 0 0,0 0 0 0 0,-1 0 1 0 0,2 1-1 0 0,-1 1 0 0 0,0 0 0 0 0,1 0 0 0 0,0 1 1 0 0,0 0-1 0 0,1 1 0 0 0,-1 0 0 0 0,1 0 1 0 0,1 1-1 0 0,0 0 0 0 0,0 1 0 0 0,0 0 1 0 0,1 0-1 0 0,1 1 0 0 0,-1-1 0 0 0,2 2 0 0 0,-1-1 1 0 0,1 0-1 0 0,0 4 9 0 0,3-11-2 0 0,1 1-1 0 0,0-1 1 0 0,0 1 0 0 0,0 0-1 0 0,0 0 1 0 0,0 0-1 0 0,1 0 1 0 0,0 0 0 0 0,-1-1-1 0 0,1 1 1 0 0,1 0 0 0 0,-1 0-1 0 0,1 0 1 0 0,-1 0 0 0 0,1 0-1 0 0,0-1 1 0 0,1 1 0 0 0,-1 0-1 0 0,1-1 1 0 0,-1 1 0 0 0,1-1-1 0 0,0 1 1 0 0,0-1 0 0 0,1 0-1 0 0,-1 0 1 0 0,1 0 0 0 0,-1 0-1 0 0,1 0 1 0 0,0-1 0 0 0,0 1-1 0 0,0-1 1 0 0,1 0 0 0 0,1 2 2 0 0,13 2-235 0 0,-1 0 1 0 0,1-1 0 0 0,0-1 0 0 0,0-1 0 0 0,1-1 0 0 0,-1 0 0 0 0,0-1 0 0 0,1-1 0 0 0,-1-1 0 0 0,10-1 234 0 0,17-6-3403 0 0,-17-2-5865 0 0,-14 6-2813 0 0</inkml:trace>
  <inkml:trace contextRef="#ctx0" brushRef="#br0" timeOffset="-2909.844">5791 881 5913 0 0,'0'0'3086'0'0,"0"0"-847"0"0,0 0-373 0 0,0 0-152 0 0,0 0-63 0 0,0 0-15 0 0,0 0-58 0 0,0 0-131 0 0,0 0-263 0 0,0 0-252 0 0,0 0-182 0 0,0 0-121 0 0,0 0-109 0 0,24-17-80 0 0,72-52-74 0 0,7-36 877 0 0,-57 56-987 0 0,-46 49-263 0 0,0 0-15 0 0,-16 66-128 0 0,15-62 152 0 0,1-1-1 0 0,0 1 1 0 0,0 0-1 0 0,0-1 1 0 0,0 1-1 0 0,0 0 1 0 0,1-1-1 0 0,-1 1 1 0 0,1 0-1 0 0,0-1 1 0 0,0 1-1 0 0,1-1 1 0 0,-1 0-1 0 0,1 1 1 0 0,-1-1-1 0 0,1 0 1 0 0,0 0-1 0 0,0 0 1 0 0,1 0-1 0 0,-1 0 1 0 0,0 0-1 0 0,1-1 1 0 0,0 1-1 0 0,0-1 1 0 0,0 0 0 0 0,0 0-1 0 0,0 0 1 0 0,0 0-1 0 0,0 0 1 0 0,1-1-1 0 0,-1 1 1 0 0,1-1-1 0 0,-1 0 1 0 0,1 0-1 0 0,-1 0 1 0 0,1-1-1 0 0,2 1-1 0 0,1-1 104 0 0,1 0-1 0 0,0-1 1 0 0,-1 0-1 0 0,1 0 1 0 0,-1-1-1 0 0,0 1 1 0 0,1-2-1 0 0,-1 1 1 0 0,0-1-1 0 0,0 0 1 0 0,0-1-1 0 0,-1 1 1 0 0,1-2-1 0 0,-1 1 1 0 0,0 0 0 0 0,1-2-104 0 0,1 0 34 0 0,0-1 0 0 0,-1 0 0 0 0,0 0 0 0 0,0-1 0 0 0,0 0 0 0 0,-1 0 0 0 0,0-1 0 0 0,0 0 1 0 0,-1 0-1 0 0,-1 0 0 0 0,1 0 0 0 0,2-10-34 0 0,9-6-1844 0 0,-8 15-2209 0 0,-3 5-1522 0 0,-1 1-7137 0 0</inkml:trace>
  <inkml:trace contextRef="#ctx0" brushRef="#br0" timeOffset="-6769.05">1707 678 6305 0 0,'0'0'1691'0'0,"0"0"-268"0"0,0 0 8 0 0,0 0 196 0 0,0 0 120 0 0,0 0-144 0 0,0 0-337 0 0,0 0-327 0 0,0 0-219 0 0,0 0 12 0 0,0 0 44 0 0,0 0-2 0 0,0 0-75 0 0,0 14-165 0 0,-1 108 309 0 0,-19 14-119 0 0,14-105-24 0 0,3-25 731 0 0,1-22-488 0 0,7-20-823 0 0,1 0-1 0 0,1 0 1 0 0,2 1 0 0 0,2 0-1 0 0,1 1 1 0 0,2 0-1 0 0,1 1 1 0 0,10-15-120 0 0,-24 45 9 0 0,117-176 502 0 0,-118 179-515 0 0,0 0 0 0 0,0 0 0 0 0,0 1 1 0 0,0-1-1 0 0,-1 0 0 0 0,1 0 0 0 0,1 0 0 0 0,-1 1 1 0 0,0-1-1 0 0,0 0 0 0 0,0 0 0 0 0,0 1 1 0 0,0-1-1 0 0,0 0 0 0 0,0 0 0 0 0,0 1 0 0 0,0-1 1 0 0,0 0-1 0 0,0 0 0 0 0,1 0 0 0 0,-1 1 1 0 0,0-1-1 0 0,0 0 0 0 0,0 0 0 0 0,0 0 0 0 0,1 0 1 0 0,-1 1-1 0 0,0-1 0 0 0,0 0 0 0 0,0 0 0 0 0,1 0 1 0 0,-1 0-1 0 0,0 0 0 0 0,0 0 0 0 0,1 0 1 0 0,-1 0-1 0 0,0 0 0 0 0,0 1 0 0 0,0-1 0 0 0,1 0 1 0 0,-1 0-1 0 0,0 0 0 0 0,0 0 0 0 0,1 0 0 0 0,-1 0 1 0 0,0-1-1 0 0,0 1 0 0 0,1 0 0 0 0,-1 0 1 0 0,0 0-1 0 0,0 0 0 0 0,1 0 0 0 0,-1 0 0 0 0,0 0 1 0 0,0 0-1 0 0,0-1 0 0 0,1 1 0 0 0,-1 0 1 0 0,0 0-1 0 0,0 0 4 0 0,2 9-49 0 0,5 40-6 0 0,1-3-1458 0 0,2-16-4594 0 0,-9-26 974 0 0,-1-1-5663 0 0</inkml:trace>
  <inkml:trace contextRef="#ctx0" brushRef="#br0" timeOffset="-6441.645">2084 700 3393 0 0,'0'0'2588'0'0,"0"0"101"0"0,0 0-47 0 0,0 0-170 0 0,0 0-295 0 0,0 0-366 0 0,0 0-299 0 0,0 0-249 0 0,0 0-240 0 0,32-8-203 0 0,99-28-148 0 0,-72 8 342 0 0,-57 27-960 0 0,1-1 0 0 0,-1 1 0 0 0,0-1 0 0 0,0 0 0 0 0,0 1 1 0 0,0-1-1 0 0,0 0 0 0 0,0 0 0 0 0,-1 0 0 0 0,1 0 0 0 0,0 0 0 0 0,-1-1 0 0 0,0 1 0 0 0,0 0 1 0 0,0-1-1 0 0,0 1 0 0 0,0-1 0 0 0,0 0 0 0 0,0 1 0 0 0,-1-1 0 0 0,1 1 0 0 0,-1-1 1 0 0,0 0-1 0 0,0 1 0 0 0,0-1 0 0 0,0 0 0 0 0,0 1 0 0 0,-1-1 0 0 0,1 0 0 0 0,-1 1 0 0 0,0-1 1 0 0,1 1-1 0 0,-1-1 0 0 0,0 1 0 0 0,-1-1 0 0 0,1 1 0 0 0,0 0 0 0 0,-1 0 0 0 0,1-1 1 0 0,-1 1-1 0 0,0 0 0 0 0,0 0 0 0 0,1 0 0 0 0,-1 1 0 0 0,-1-1 0 0 0,1 0 0 0 0,0 1 0 0 0,0 0 1 0 0,-1-1-1 0 0,1 1 0 0 0,0 0 0 0 0,-1 0 0 0 0,1 0 0 0 0,-1 0 0 0 0,0 1 0 0 0,1-1 1 0 0,-3 0-56 0 0,-7 1 10 0 0,-70 15-91 0 0,71-9 61 0 0,0 0 0 0 0,1 0 0 0 0,-1 1 0 0 0,1 1 0 0 0,1-1 0 0 0,0 2 0 0 0,0-1 0 0 0,0 1 0 0 0,1 1 0 0 0,0-1 1 0 0,1 1-1 0 0,0 1 0 0 0,1-1 0 0 0,0 1 0 0 0,0 0 0 0 0,2 1 0 0 0,-1-1 0 0 0,1 1 0 0 0,1 0 0 0 0,0 0 0 0 0,1 0 0 0 0,0 1 0 0 0,1-1 0 0 0,0 0 0 0 0,1 10 21 0 0,2-18-8 0 0,0 1 0 0 0,1-1 0 0 0,-1 1 0 0 0,1-1-1 0 0,0 0 1 0 0,0 0 0 0 0,1 0 0 0 0,-1 0 0 0 0,1-1 0 0 0,0 0 0 0 0,0 1 0 0 0,0-1-1 0 0,0-1 1 0 0,0 1 0 0 0,1 0 0 0 0,-1-1 0 0 0,1 0 0 0 0,0 0 0 0 0,0-1 0 0 0,0 1-1 0 0,0-1 1 0 0,2 0 8 0 0,6 1-179 0 0,-1 0 0 0 0,1-1 0 0 0,0-1 1 0 0,-1 0-1 0 0,1 0 0 0 0,0-2 0 0 0,-1 0 0 0 0,1 0 0 0 0,-1-1 0 0 0,1 0 0 0 0,5-3 179 0 0,32-13-3655 0 0,-3-1-3933 0 0,-29 14-3697 0 0</inkml:trace>
  <inkml:trace contextRef="#ctx0" brushRef="#br0" timeOffset="-6111.9">2877 490 11242 0 0,'0'0'2462'0'0,"0"0"-552"0"0,0 0-271 0 0,0 0-143 0 0,0 0-133 0 0,0 0-140 0 0,0 0-203 0 0,-33 14-193 0 0,-103 42-153 0 0,122-51-573 0 0,-63 37 1154 0 0,71-36-1158 0 0,5-6-86 0 0,0 1 0 0 0,-1-1 0 0 0,1 1 0 0 0,0 0 0 0 0,0-1 0 0 0,0 1 1 0 0,1 0-1 0 0,-1 0 0 0 0,0 0 0 0 0,0 0 0 0 0,0 0 0 0 0,1 0 0 0 0,-1 0 0 0 0,0 0 0 0 0,1 0 0 0 0,-1 0 0 0 0,1 0 0 0 0,-1 0 0 0 0,1 0 0 0 0,-1 1 0 0 0,1-1 0 0 0,0 0 0 0 0,0 0 0 0 0,0 0 0 0 0,0 1 0 0 0,0-1 0 0 0,0 0 0 0 0,0 0 0 0 0,0 1 0 0 0,0-1 0 0 0,0 0 0 0 0,1 0 0 0 0,-1 0 0 0 0,0 1 0 0 0,1-1 0 0 0,-1 0 0 0 0,1 0 0 0 0,0 0 0 0 0,-1 0 0 0 0,1 0 0 0 0,0 0 0 0 0,-1 0 0 0 0,1 0 0 0 0,0 0 0 0 0,0 0 0 0 0,0-1 0 0 0,0 1 0 0 0,0 0 0 0 0,0 0 0 0 0,0-1 0 0 0,0 1 0 0 0,0-1 0 0 0,0 1 0 0 0,1-1 0 0 0,-1 1 0 0 0,0-1 0 0 0,0 0 0 0 0,0 1-11 0 0,63 15 165 0 0,-58-16-156 0 0,0 0-1 0 0,0 1 1 0 0,0 0-1 0 0,0 0 1 0 0,0 0-1 0 0,0 1 1 0 0,0 0-1 0 0,-1 0 1 0 0,1 1-1 0 0,-1-1 1 0 0,0 1-1 0 0,0 0 1 0 0,0 1-1 0 0,0-1 1 0 0,0 1-1 0 0,-1 0 0 0 0,1 0 1 0 0,-1 0-1 0 0,0 1 1 0 0,3 3-9 0 0,-6-3 31 0 0,0 0-1 0 0,1 1 1 0 0,-2-1-1 0 0,1 0 1 0 0,-1 1 0 0 0,1-1-1 0 0,-2 0 1 0 0,1 0-1 0 0,0 1 1 0 0,-1-1 0 0 0,0 0-1 0 0,0 1 1 0 0,-1-1-1 0 0,0 0 1 0 0,1 0 0 0 0,-2 0-1 0 0,1-1 1 0 0,0 1 0 0 0,-1 0-1 0 0,0-1 1 0 0,-3 4-31 0 0,-5 5 75 0 0,0 0 0 0 0,0-1 1 0 0,-2 0-1 0 0,0-1 1 0 0,0 0-1 0 0,-1-1 0 0 0,0 0 1 0 0,-9 3-76 0 0,17-9-6 0 0,-1 0 1 0 0,1-1 0 0 0,-1 0-1 0 0,0 0 1 0 0,0 0 0 0 0,0-1-1 0 0,0 0 1 0 0,0-1 0 0 0,0 1-1 0 0,-1-2 1 0 0,1 1 0 0 0,0-1-1 0 0,-1 0 1 0 0,1 0 0 0 0,-4-1 5 0 0,9 0-99 0 0,1 0 1 0 0,0 0 0 0 0,-1 0 0 0 0,1 0 0 0 0,0-1 0 0 0,0 1 0 0 0,0 0 0 0 0,0-1 0 0 0,0 1 0 0 0,0-1-1 0 0,0 1 1 0 0,0-1 0 0 0,1 1 0 0 0,-1-1 0 0 0,1 1 0 0 0,-1-1 0 0 0,1 0 0 0 0,-1 1 0 0 0,1-1-1 0 0,0 0 1 0 0,0 1 0 0 0,0-1 0 0 0,0 0 0 0 0,0 1 0 0 0,0-1 0 0 0,0 0 0 0 0,1 1 0 0 0,-1-1 0 0 0,1 0-1 0 0,-1 1 1 0 0,1-1 0 0 0,-1 0 98 0 0,11-32-7440 0 0,-7 23-1411 0 0</inkml:trace>
  <inkml:trace contextRef="#ctx0" brushRef="#br0" timeOffset="-5845.89">3238 251 15667 0 0,'0'0'1379'0'0,"0"0"-228"0"0,0 0 41 0 0,0 0 170 0 0,0 0 101 0 0,0 0-43 0 0,0 0-193 0 0,0 0-273 0 0,0 0-263 0 0,0 0-175 0 0,0 0-107 0 0,4 37-89 0 0,9 116-85 0 0,-23-50 73 0 0,-48 178-207 0 0,58-268-292 0 0,-2 12-404 0 0,-10-18-4121 0 0,2-8-5418 0 0,4-2-1577 0 0</inkml:trace>
  <inkml:trace contextRef="#ctx0" brushRef="#br0" timeOffset="-5679.383">2923 590 15883 0 0,'0'0'2372'0'0,"0"0"-1003"0"0,0 0-578 0 0,0 0-127 0 0,0 0 48 0 0,0 0 86 0 0,0 0-27 0 0,0 0-198 0 0,0 0-125 0 0,0 0-94 0 0,32-1-77 0 0,102-1-33 0 0,189-10-756 0 0,-278 8-655 0 0,-17 1-2508 0 0,-4-1-6865 0 0</inkml:trace>
  <inkml:trace contextRef="#ctx0" brushRef="#br0" timeOffset="-5240.247">3833 836 7402 0 0,'0'0'4062'0'0,"0"0"-2251"0"0,0 0-940 0 0,0 0-134 0 0,0 0 162 0 0,0 0 291 0 0,0 0 282 0 0,0 0 62 0 0,0 0-147 0 0,0 0-277 0 0,0 0-321 0 0,0 0-269 0 0,0 0-178 0 0,-9 27-95 0 0,-27 85-61 0 0,0-52-12 0 0,24-49-164 0 0,-23 24-253 0 0,14-15-3401 0 0,15-16-1366 0 0,2-4-6315 0 0</inkml:trace>
  <inkml:trace contextRef="#ctx0" brushRef="#br0" timeOffset="-7678.893">241 719 4089 0 0,'0'0'1523'0'0,"0"0"41"0"0,0 0 166 0 0,0 0 206 0 0,0 0 74 0 0,0 0-155 0 0,0 0-273 0 0,0 0-302 0 0,0 0-281 0 0,0 0-178 0 0,0 0-100 0 0,0 0-93 0 0,-33 11-97 0 0,-101 36-69 0 0,83-12 110 0 0,48-28-456 0 0,1-5-67 0 0,0 0 0 0 0,0 1 0 0 0,0 0-1 0 0,0-1 1 0 0,1 1 0 0 0,-1 0 0 0 0,1 0-1 0 0,0-1 1 0 0,0 1 0 0 0,0 0 0 0 0,0 0-1 0 0,0 1 1 0 0,1-1 0 0 0,-1 0 0 0 0,1 0-1 0 0,0 0 1 0 0,0 0 0 0 0,0 0 0 0 0,1 0-1 0 0,-1 1 1 0 0,1-1 0 0 0,-1 0 0 0 0,1 0-1 0 0,0 0 1 0 0,0 0 0 0 0,0-1 0 0 0,1 1-1 0 0,-1 0 1 0 0,1 0 0 0 0,-1-1 0 0 0,1 1-1 0 0,0-1 1 0 0,0 1 0 0 0,0-1 0 0 0,1 0-1 0 0,-1 0 1 0 0,0 0 0 0 0,1 0-1 0 0,-1 0 1 0 0,1 0 0 0 0,0-1 0 0 0,0 1-1 0 0,-1-1 1 0 0,1 0 0 0 0,0 0 0 0 0,0 0-1 0 0,0 0 1 0 0,0 0 0 0 0,3 0-49 0 0,5-3 111 0 0,-1-1 0 0 0,1 0 0 0 0,-1 0 0 0 0,0-1 0 0 0,0 0-1 0 0,-1-1 1 0 0,1 0 0 0 0,-1 0 0 0 0,0-1 0 0 0,0 0 0 0 0,-1-1 0 0 0,0 0 0 0 0,0 0 0 0 0,0-1 0 0 0,-1 0 0 0 0,3-4-111 0 0,47-41 228 0 0,-47 45-197 0 0,-9 7-32 0 0,-1-1 0 0 0,1 1 1 0 0,-1 0-1 0 0,1 0 0 0 0,-1 0 1 0 0,1 0-1 0 0,0 0 0 0 0,-1 0 1 0 0,1 0-1 0 0,0 0 0 0 0,0 0 1 0 0,0 0-1 0 0,0 0 0 0 0,0 1 0 0 0,0-1 1 0 0,0 0-1 0 0,0 1 0 0 0,0-1 1 0 0,0 0-1 0 0,0 1 0 0 0,0-1 1 0 0,0 1-1 0 0,1 0 0 0 0,-1-1 1 0 0,0 1-1 0 0,0 0 0 0 0,1 0 0 0 0,-1 0 1 0 0,0 0-1 0 0,0 0 0 0 0,1 0 1 0 0,-1 0-1 0 0,0 0 0 0 0,0 0 1 0 0,0 1-1 0 0,1-1 0 0 0,-1 0 0 0 0,0 1 1 0 0,0-1-1 0 0,0 1 0 0 0,0 0 1 0 0,0-1-1 0 0,0 1 0 0 0,0 0 1 0 0,0-1-1 0 0,0 1 0 0 0,0 0 1 0 0,0 0-1 0 0,0 0 0 0 0,0 0 0 0 0,-1 0 1 0 0,1 0-1 0 0,0 0 0 0 0,-1 0 1 0 0,1 0-1 0 0,0 1 1 0 0,8 40 28 0 0,-6-26-9 0 0,0 0 1 0 0,1 0-1 0 0,1-1 0 0 0,0 1 0 0 0,1-1 1 0 0,0 0-1 0 0,2 0 0 0 0,0-1 0 0 0,3 4-19 0 0,-7-15 16 0 0,0 1 0 0 0,1-1 0 0 0,0 0 0 0 0,-1 0 0 0 0,1 0 0 0 0,0-1 0 0 0,0 0 0 0 0,1 0 0 0 0,-1 0 0 0 0,0 0 0 0 0,1-1 0 0 0,-1 0 0 0 0,1 0 0 0 0,-1-1 0 0 0,1 1 0 0 0,-1-1 0 0 0,1 0 1 0 0,-1-1-1 0 0,1 1 0 0 0,-1-1 0 0 0,1 0 0 0 0,-1-1 0 0 0,1 1 0 0 0,-1-1 0 0 0,0 0 0 0 0,2-2-16 0 0,19-13 130 0 0,-2-1 1 0 0,0-2 0 0 0,-1-1-1 0 0,-1 0 1 0 0,-1-2 0 0 0,0 0-1 0 0,-2-1 1 0 0,-1-1 0 0 0,1-6-131 0 0,-18 30 4 0 0,26-37 45 0 0,-3-2-1 0 0,-1 0 1 0 0,-2-1 0 0 0,-2-1-1 0 0,-2-1 1 0 0,-2-1 0 0 0,-1 0 0 0 0,-3-1-1 0 0,-1 0 1 0 0,-3-1 0 0 0,-1 1 0 0 0,-2-2-1 0 0,-3-13-48 0 0,-1 50 6 0 0,1 1 17 0 0,0-1-1 0 0,-1 0 1 0 0,-1 0-1 0 0,0 0 0 0 0,0 1 1 0 0,-1-1-1 0 0,0 0 1 0 0,0 1-1 0 0,-1 0 0 0 0,0-1 1 0 0,-1 1-1 0 0,0 0 1 0 0,-2-2-23 0 0,5 10 1 0 0,0 1 0 0 0,0 0 0 0 0,0 0 0 0 0,1 0 0 0 0,-1 0 1 0 0,0 0-1 0 0,0 0 0 0 0,0 0 0 0 0,0 0 0 0 0,1 1 0 0 0,-1-1 1 0 0,0 0-1 0 0,0 0 0 0 0,1 1 0 0 0,-1-1 0 0 0,0 0 0 0 0,0 1 1 0 0,1-1-1 0 0,-1 1 0 0 0,0-1 0 0 0,1 1 0 0 0,-1-1 0 0 0,0 1 1 0 0,1-1-1 0 0,-1 1 0 0 0,1 0 0 0 0,-1-1 0 0 0,1 1 0 0 0,-1 0 1 0 0,1-1-1 0 0,0 1 0 0 0,-1 0 0 0 0,1 0 0 0 0,0-1 0 0 0,0 1 1 0 0,-1 0-1 0 0,1 0 0 0 0,0 0 0 0 0,0-1 0 0 0,0 1 0 0 0,0 0 1 0 0,0 0-1 0 0,0 0 0 0 0,0-1 0 0 0,0 1 0 0 0,1 0 0 0 0,-1 0 1 0 0,0 0-2 0 0,-2 5 12 0 0,-11 41-2 0 0,1 1 0 0 0,3 1 0 0 0,2 0 0 0 0,2 0 1 0 0,2 0-1 0 0,2 1 0 0 0,3-1 0 0 0,2 4-10 0 0,48 393 104 0 0,-43-369-152 0 0,-9-76 65 0 0,0-1-9 0 0,0 0-18 0 0,0 0-1 0 0,0 0-8 0 0,0 0-23 0 0,0 0-30 0 0,-38-38-1815 0 0,-5-35-3111 0 0,21 22-4905 0 0,17 32-1533 0 0</inkml:trace>
  <inkml:trace contextRef="#ctx0" brushRef="#br0" timeOffset="-7510.353">620 465 9010 0 0,'0'0'3157'0'0,"0"0"-844"0"0,0 0-736 0 0,0 0-428 0 0,0 0-215 0 0,0 0-30 0 0,0 0 30 0 0,0 0-8 0 0,0 0-29 0 0,0 0-74 0 0,0 0-119 0 0,0 0-120 0 0,0 0-81 0 0,26-2-58 0 0,81-5-78 0 0,115 8 441 0 0,-196-1-1215 0 0,73-1 13 0 0,-35-2-6926 0 0,-46 0-4473 0 0</inkml:trace>
  <inkml:trace contextRef="#ctx0" brushRef="#br0" timeOffset="23900.48">333 1606 12403 0 0,'0'0'1585'0'0,"0"0"-175"0"0,0 0-111 0 0,0 0 39 0 0,0 0 19 0 0,0 0-110 0 0,0 0-221 0 0,0 0-282 0 0,0 0-219 0 0,0 0-137 0 0,0 0-61 0 0,0 0 21 0 0,0 0 86 0 0,4 5 88 0 0,28 89 1197 0 0,-19 30-916 0 0,-5 0-1 0 0,-7 84-802 0 0,-2-127 72 0 0,-1-36 10 0 0,2-45-67 0 0,0 0 6 0 0,6-11 93 0 0,21-23-71 0 0,1 1 1 0 0,2 1 0 0 0,1 2-1 0 0,1 1 1 0 0,2 1-1 0 0,1 2 1 0 0,1 2 0 0 0,1 1-1 0 0,1 2 1 0 0,18-7-44 0 0,-48 24-2 0 0,1 0 0 0 0,0 1 0 0 0,-1 0 0 0 0,1 0 0 0 0,0 1 0 0 0,1 0 0 0 0,-1 1 0 0 0,0 0 0 0 0,0 1 0 0 0,1-1 0 0 0,-1 2 0 0 0,6 0 2 0 0,-11 2 5 0 0,-1-1 1 0 0,0 1-1 0 0,0 0 0 0 0,0 0 1 0 0,0 0-1 0 0,0 1 0 0 0,-1-1 1 0 0,1 1-1 0 0,-1 0 1 0 0,0-1-1 0 0,0 1 0 0 0,-1 0 1 0 0,1 0-1 0 0,-1 0 0 0 0,0 0 1 0 0,0 1-1 0 0,0-1 1 0 0,0 0-1 0 0,-1 0 0 0 0,1 1 1 0 0,-1-1-1 0 0,-1 0 0 0 0,1 1 1 0 0,0-1-1 0 0,-1 0 1 0 0,0 0-1 0 0,0 2-5 0 0,1-1 15 0 0,-4 7-1 0 0,1 0 1 0 0,-1-1-1 0 0,-1 1 0 0 0,0-1 0 0 0,-1 0 1 0 0,0 0-1 0 0,-1-1 0 0 0,0 1 1 0 0,0-2-1 0 0,-1 1 0 0 0,0-1 1 0 0,-1 0-1 0 0,0-1 0 0 0,-1 1 1 0 0,-8 5-15 0 0,0 2-23 0 0,0-1 0 0 0,-1-1 0 0 0,-1 0 0 0 0,0-1 0 0 0,-1-1 0 0 0,0-2 0 0 0,0 0 0 0 0,-1 0 0 0 0,-1-2 0 0 0,1-1 0 0 0,-1-1 0 0 0,-1-1 0 0 0,1-1 0 0 0,-6-1 23 0 0,28-2-57 0 0,0-1-1 0 0,0 0 0 0 0,-1 0 1 0 0,1 0-1 0 0,0-1 1 0 0,0 1-1 0 0,-1 0 1 0 0,1 0-1 0 0,0-1 0 0 0,0 1 1 0 0,0 0-1 0 0,0-1 1 0 0,0 0-1 0 0,0 1 0 0 0,-1-1 1 0 0,1 1-1 0 0,0-1 1 0 0,1 0-1 0 0,-1 0 0 0 0,0 0 1 0 0,0 0-1 0 0,0 1 1 0 0,0-1-1 0 0,1 0 1 0 0,-1 0-1 0 0,0-1 0 0 0,1 1 1 0 0,-1 0-1 0 0,1 0 1 0 0,-1 0-1 0 0,1 0 0 0 0,0 0 1 0 0,-1-1-1 0 0,1 1 1 0 0,0 0-1 0 0,0 0 1 0 0,0 0-1 0 0,0-1 0 0 0,0 1 1 0 0,0 0-1 0 0,0 0 1 0 0,0 0-1 0 0,0-1 0 0 0,1 0 58 0 0,18-52-10223 0 0,-12 45-1401 0 0</inkml:trace>
  <inkml:trace contextRef="#ctx0" brushRef="#br0" timeOffset="24251.058">944 2206 7554 0 0,'0'0'3367'0'0,"0"0"-921"0"0,0 0-447 0 0,0 0-156 0 0,0 0-120 0 0,0 0-139 0 0,0 0-155 0 0,0 0-200 0 0,32 9-184 0 0,98 28-173 0 0,-55-35 160 0 0,-65-6-853 0 0,2 1-95 0 0,0-1 0 0 0,0 0 0 0 0,0-1-1 0 0,-1 0 1 0 0,0 0 0 0 0,0-1 0 0 0,-1-1 0 0 0,0 0 0 0 0,0 0 0 0 0,0-1 0 0 0,-1-1 0 0 0,0 1 0 0 0,0-1 0 0 0,-1-1 0 0 0,-1 1 0 0 0,1-1 0 0 0,-2-1 0 0 0,1 1 0 0 0,-1-1 0 0 0,-1-1 0 0 0,0 1 0 0 0,-1-1 0 0 0,0 1 0 0 0,-1-1 0 0 0,0 0 0 0 0,0-5-84 0 0,-3 14 1 0 0,-1 1 0 0 0,0-1 0 0 0,0 1 0 0 0,0 0 0 0 0,-1 0 0 0 0,1-1 0 0 0,0 1 0 0 0,-1 0 0 0 0,1 0 0 0 0,-1 0 0 0 0,0 0 0 0 0,0 1 0 0 0,0-1 0 0 0,0 0 0 0 0,0 1 0 0 0,0-1 0 0 0,0 1 0 0 0,0 0 1 0 0,-1 0-1 0 0,1 0 0 0 0,0 0 0 0 0,-1 0 0 0 0,1 0 0 0 0,-1 1 0 0 0,1-1 0 0 0,-1 1 0 0 0,1-1 0 0 0,-1 1 0 0 0,1 0 0 0 0,-1 0 0 0 0,0 0 0 0 0,1 1 0 0 0,-1-1 0 0 0,1 1 0 0 0,-1-1 0 0 0,1 1 0 0 0,-1 0 0 0 0,1 0 0 0 0,0 0 0 0 0,-1 0 0 0 0,-1 1-1 0 0,-9 7-10 0 0,-1 1-1 0 0,2 0 0 0 0,-1 1 0 0 0,1 0 0 0 0,1 1 0 0 0,0 0 1 0 0,1 1-1 0 0,-3 4 11 0 0,8-9-4 0 0,-1-1-1 0 0,1 1 1 0 0,0 0 0 0 0,1 0 0 0 0,0 0 0 0 0,0 1 0 0 0,0 0 0 0 0,2 0-1 0 0,-1 0 1 0 0,1 0 0 0 0,0 0 0 0 0,1 0 0 0 0,0 0 0 0 0,0 1 0 0 0,1-1-1 0 0,0 0 1 0 0,1 1 0 0 0,0 3 4 0 0,4-5-17 0 0,1 0 0 0 0,-1 0 0 0 0,1-1 0 0 0,1 1 0 0 0,-1-1 0 0 0,1-1 0 0 0,0 1 0 0 0,1-1 0 0 0,0 0 0 0 0,0-1 0 0 0,0 0 0 0 0,0 0 0 0 0,1-1 0 0 0,0 0 0 0 0,0 0 0 0 0,0-1 0 0 0,0 0 0 0 0,0-1 0 0 0,2 0 17 0 0,67 13-1634 0 0,-44-11-3019 0 0,-18-3 113 0 0,0 3-7763 0 0</inkml:trace>
  <inkml:trace contextRef="#ctx0" brushRef="#br0" timeOffset="24917.578">2702 1982 6153 0 0,'0'0'2534'0'0,"0"0"-440"0"0,0 0-154 0 0,0 0 6 0 0,0 0-43 0 0,0 0-129 0 0,0 0-275 0 0,0 0-283 0 0,0 0-209 0 0,-33 9-163 0 0,-106 34-134 0 0,66-5 215 0 0,64-28-757 0 0,1-3-94 0 0,-1 1 0 0 0,2 0 1 0 0,-1 1-1 0 0,1 0 0 0 0,0 0 0 0 0,1 0 0 0 0,0 1 0 0 0,1 0 0 0 0,0 0 0 0 0,0 1 0 0 0,1-1 0 0 0,1 1 0 0 0,0 0 1 0 0,0 0-1 0 0,1 0 0 0 0,0 1 0 0 0,1-1 0 0 0,0 2-74 0 0,1-6 5 0 0,1-1 0 0 0,-1 0 0 0 0,1 0 0 0 0,0 1 0 0 0,1-1 0 0 0,-1 0 0 0 0,1 0 0 0 0,1 0 0 0 0,-1 0 0 0 0,1-1 0 0 0,0 1 0 0 0,0-1 0 0 0,0 0-1 0 0,1 1 1 0 0,0-1 0 0 0,0-1 0 0 0,0 1 0 0 0,1-1 0 0 0,-1 1 0 0 0,1-1 0 0 0,0-1 0 0 0,4 4-5 0 0,0-2-76 0 0,0 0 0 0 0,0-1 0 0 0,0 0 0 0 0,0 0 0 0 0,0-1-1 0 0,1 0 1 0 0,-1-1 0 0 0,1 0 0 0 0,0 0 0 0 0,0-1 0 0 0,0 0 0 0 0,0-1-1 0 0,0 0 1 0 0,0-1 0 0 0,0 0 0 0 0,-1-1 0 0 0,3 0 76 0 0,103-39-4522 0 0,-94 29 2509 0 0,16-9-5582 0 0,-18 9-3137 0 0</inkml:trace>
  <inkml:trace contextRef="#ctx0" brushRef="#br0" timeOffset="25183.035">3006 2077 8338 0 0,'0'0'2267'0'0,"0"0"-397"0"0,0 0-199 0 0,0 0-76 0 0,0 0-102 0 0,0 0-188 0 0,0 0-234 0 0,-27 36-217 0 0,-85 114-188 0 0,109-147-615 0 0,-1 1 1 0 0,1-1-1 0 0,0 0 1 0 0,0 1-1 0 0,1 0 1 0 0,-1 0-1 0 0,1 0 1 0 0,0 0-1 0 0,0 0 1 0 0,0 0-1 0 0,1 1 1 0 0,-1-1-1 0 0,1 0 1 0 0,0 1-1 0 0,0-1 1 0 0,1 1-1 0 0,-1 2-51 0 0,2 5 208 0 0,-2-7-125 0 0,1 0 0 0 0,0 0-1 0 0,0 0 1 0 0,1 0 0 0 0,-1 0 0 0 0,1 0 0 0 0,0 0 0 0 0,1 0 0 0 0,-1-1 0 0 0,1 1 0 0 0,0 0 0 0 0,0-1-1 0 0,0 1 1 0 0,1-1 0 0 0,-1 1 0 0 0,1-1 0 0 0,0 0 0 0 0,1 0 0 0 0,-1-1 0 0 0,1 1 0 0 0,-1-1 0 0 0,1 0-1 0 0,0 1 1 0 0,0-2 0 0 0,1 1 0 0 0,-1 0 0 0 0,0-1 0 0 0,1 0 0 0 0,0 0 0 0 0,-1 0 0 0 0,1-1 0 0 0,0 1-1 0 0,0-1 1 0 0,0 0 0 0 0,0-1 0 0 0,0 1 0 0 0,2-1-83 0 0,4 0 136 0 0,-1 0 0 0 0,0-1 1 0 0,0 0-1 0 0,0 0 0 0 0,1-1 0 0 0,-2 0 0 0 0,1-1 0 0 0,0 0 1 0 0,0-1-1 0 0,-1 0 0 0 0,0-1 0 0 0,0 0 0 0 0,0 0 1 0 0,0-1-1 0 0,-1 0 0 0 0,0 0 0 0 0,0-1 0 0 0,5-6-136 0 0,-2 4 60 0 0,-1 0 0 0 0,0-1 0 0 0,0 0 0 0 0,-1-1 0 0 0,0 0 0 0 0,-1 0 0 0 0,-1-1 0 0 0,1 0 0 0 0,-2-1 0 0 0,0 1 0 0 0,0-1 0 0 0,-1 0-1 0 0,-1-1 1 0 0,0 1 0 0 0,-1-1 0 0 0,0 0 0 0 0,-1 0 0 0 0,-1-1-60 0 0,0 9-24 0 0,-1 1-1 0 0,0-1 1 0 0,0 1 0 0 0,0-1 0 0 0,-1 1-1 0 0,0-1 1 0 0,0 1 0 0 0,0 0-1 0 0,0-1 1 0 0,-1 1 0 0 0,0 0-1 0 0,0 0 1 0 0,-1 0 0 0 0,1 0-1 0 0,-1 1 1 0 0,0-1 0 0 0,0 1-1 0 0,-1-1 1 0 0,1 1 0 0 0,-1 0-1 0 0,0 0 1 0 0,0 1 0 0 0,0-1-1 0 0,-1 1 1 0 0,1 0 0 0 0,-1 0-1 0 0,0 0 1 0 0,0 1 0 0 0,0 0-1 0 0,0 0 1 0 0,0 0 0 0 0,0 0-1 0 0,-2 1 25 0 0,5 1-131 0 0,0-1-1 0 0,0 1 1 0 0,0 1 0 0 0,-1-1-1 0 0,1 0 1 0 0,0 1-1 0 0,0-1 1 0 0,0 1 0 0 0,0-1-1 0 0,0 1 1 0 0,0 0-1 0 0,0 0 1 0 0,0 0-1 0 0,0 0 1 0 0,0 0 0 0 0,0 1-1 0 0,0-1 1 0 0,1 0-1 0 0,-1 1 1 0 0,1 0 0 0 0,-1-1-1 0 0,0 2 132 0 0,-12 16-4289 0 0,8-11 1002 0 0,-2 3-8436 0 0</inkml:trace>
  <inkml:trace contextRef="#ctx0" brushRef="#br0" timeOffset="25648.328">3398 2475 14219 0 0,'0'0'3090'0'0,"0"0"-1427"0"0,0 0-544 0 0,0 0 33 0 0,0 0-1 0 0,0 0-91 0 0,0 0-127 0 0,0 0-243 0 0,0 0-152 0 0,0 0-61 0 0,0 0-53 0 0,0 0-52 0 0,0 0-34 0 0,12-31-42 0 0,35-95-80 0 0,7 21 337 0 0,-49 97-520 0 0,-2 3-22 0 0,-1 0 0 0 0,1 0 1 0 0,0 0-1 0 0,0 1 0 0 0,1-1 1 0 0,0 1-1 0 0,-1 0 0 0 0,1 0 1 0 0,0 0-1 0 0,1 1 0 0 0,-1-1 0 0 0,1 1 1 0 0,-1 0-1 0 0,1 0 0 0 0,0 1 1 0 0,0 0-1 0 0,0-1 0 0 0,1 2 1 0 0,-1-1-1 0 0,1 0-11 0 0,-5 3-3 0 0,1 0 0 0 0,0 0 1 0 0,0 1-1 0 0,-1-1 0 0 0,1 0 0 0 0,-1 0 0 0 0,1 1 1 0 0,-1-1-1 0 0,1 1 0 0 0,-1 0 0 0 0,0-1 0 0 0,0 1 0 0 0,0 0 1 0 0,0-1-1 0 0,0 1 0 0 0,0 0 0 0 0,0 0 0 0 0,-1 0 0 0 0,1 0 1 0 0,-1 0-1 0 0,1 0 0 0 0,-1 0 0 0 0,0 0 0 0 0,1 0 1 0 0,-1 0-1 0 0,-1 0 0 0 0,1 1 3 0 0,2 5-5 0 0,1 28 36 0 0,-4-32-29 0 0,1 0-1 0 0,0 1 1 0 0,0-1 0 0 0,1 0 0 0 0,-1 1-1 0 0,1-1 1 0 0,0 0 0 0 0,0 0-1 0 0,0 1 1 0 0,1-1 0 0 0,0 0 0 0 0,-1 0-1 0 0,1 0 1 0 0,1-1 0 0 0,-1 1-1 0 0,1 0-1 0 0,-1-3 4 0 0,0 0 0 0 0,1 0 0 0 0,-1-1-1 0 0,0 0 1 0 0,0 1 0 0 0,0-1-1 0 0,0 0 1 0 0,1 0 0 0 0,-1 0 0 0 0,0 0-1 0 0,0 0 1 0 0,0-1 0 0 0,1 1-1 0 0,-1-1 1 0 0,0 1 0 0 0,0-1 0 0 0,0 0-1 0 0,0 0 1 0 0,0 0 0 0 0,0 0-1 0 0,0 0 1 0 0,0 0 0 0 0,-1-1 0 0 0,1 1-1 0 0,0-1 1 0 0,-1 1 0 0 0,1-1-1 0 0,0-1-3 0 0,2 0 16 0 0,32-24 37 0 0,79-47 165 0 0,-113 72-218 0 0,0 1 0 0 0,0 0 1 0 0,0 0-1 0 0,1 0 0 0 0,-1 0 0 0 0,0 1 0 0 0,0-1 0 0 0,1 0 1 0 0,-1 1-1 0 0,0 0 0 0 0,1 0 0 0 0,-1-1 0 0 0,0 1 0 0 0,1 0 1 0 0,-1 1-1 0 0,1-1 0 0 0,-1 0 0 0 0,0 1 0 0 0,0 0 0 0 0,1-1 0 0 0,-1 1 1 0 0,0 0-1 0 0,0 0 0 0 0,0 0 0 0 0,0 0 0 0 0,0 0 0 0 0,0 1 1 0 0,0-1-1 0 0,0 1 0 0 0,0-1 0 0 0,0 1 0 0 0,-1 0 0 0 0,1 0 0 0 0,-1 0 1 0 0,0-1-1 0 0,1 1 0 0 0,-1 1 0 0 0,0-1 0 0 0,0 0 0 0 0,0 0 1 0 0,0 0-1 0 0,-1 0 0 0 0,1 1 0 0 0,7 20 20 0 0,-6-16-47 0 0,-1 0 1 0 0,1 0-1 0 0,0-1 0 0 0,1 1 1 0 0,0-1-1 0 0,0 0 1 0 0,0 1-1 0 0,1-1 0 0 0,-1-1 1 0 0,1 1-1 0 0,1-1 1 0 0,-1 1-1 0 0,1-1 0 0 0,0 0 1 0 0,0-1-1 0 0,1 1 1 0 0,-1-1-1 0 0,1 0 0 0 0,0-1 1 0 0,4 3 26 0 0,15 0-1855 0 0,-8-5-5299 0 0,-11-1-5080 0 0</inkml:trace>
  <inkml:trace contextRef="#ctx0" brushRef="#br0" timeOffset="26568.822">4205 2239 13451 0 0,'0'0'1796'0'0,"0"0"-546"0"0,0 0-335 0 0,0 0-84 0 0,0 0-25 0 0,0 0-67 0 0,0 0-111 0 0,0 0-41 0 0,0 0-8 0 0,0 0 17 0 0,0 0 24 0 0,0 0-121 0 0,0 0-83 0 0,11 33-40 0 0,38 104-56 0 0,-11 20 406 0 0,-29-111-523 0 0,-3 0 1 0 0,-1 1-1 0 0,-3-1 1 0 0,-1 1-1 0 0,-3 8-203 0 0,-20 12 851 0 0,-3-94 165 0 0,20 9-998 0 0,1 0 0 0 0,1-1 0 0 0,1 0-1 0 0,0 0 1 0 0,1 0 0 0 0,1 0 0 0 0,1 1-1 0 0,1-1 1 0 0,0 0 0 0 0,2 0 0 0 0,0 1-1 0 0,1 0 1 0 0,0 0 0 0 0,2 0 0 0 0,0 0-1 0 0,8-13-17 0 0,5-17 9 0 0,2 1 0 0 0,1 0 0 0 0,3 2 0 0 0,1 1 0 0 0,3 1 0 0 0,1 1 0 0 0,3 2 0 0 0,0 1-1 0 0,31-24-8 0 0,-57 55 0 0 0,0 1-1 0 0,0 0 0 0 0,1 1 0 0 0,0 0 0 0 0,0 0 1 0 0,0 1-1 0 0,1 0 0 0 0,0 0 0 0 0,0 1 0 0 0,0 0 1 0 0,1 1-1 0 0,-1 1 0 0 0,1-1 0 0 0,0 2 0 0 0,7-1 1 0 0,-15 3 4 0 0,-1 1-1 0 0,0 0 0 0 0,0-1 0 0 0,0 1 0 0 0,-1 0 0 0 0,1 0 1 0 0,0 0-1 0 0,-1 1 0 0 0,1-1 0 0 0,-1 0 0 0 0,0 1 0 0 0,0-1 1 0 0,0 0-1 0 0,0 1 0 0 0,0-1 0 0 0,0 1 0 0 0,-1 0 0 0 0,1-1 1 0 0,-1 1-1 0 0,0 0 0 0 0,0-1 0 0 0,0 1 0 0 0,0-1 0 0 0,0 1 0 0 0,0 0 1 0 0,-1-1-1 0 0,0 2-3 0 0,1 0 5 0 0,-3 24 13 0 0,-1 1 1 0 0,-2-1-1 0 0,0 0 0 0 0,-2 0 0 0 0,-2-1 0 0 0,0 0 1 0 0,-2-1-1 0 0,0 0 0 0 0,-2-1 0 0 0,-1 0 1 0 0,-1-1-1 0 0,-1-1 0 0 0,-1 0 0 0 0,-1-1 0 0 0,-6 3-18 0 0,19-17-50 0 0,0-1 0 0 0,-1 0-1 0 0,0 0 1 0 0,0 0 0 0 0,-1-1-1 0 0,0 0 1 0 0,0-1 0 0 0,0 0-1 0 0,-1 0 1 0 0,1-1 0 0 0,-1 0-1 0 0,0 0 1 0 0,-1-1 0 0 0,1 0-1 0 0,0-1 1 0 0,-6 1 50 0 0,14-4-130 0 0,0 1 0 0 0,-1-1 0 0 0,1 1 0 0 0,0-1 1 0 0,0 0-1 0 0,-1 1 0 0 0,1-1 0 0 0,0 0 0 0 0,0 0 0 0 0,0 0 0 0 0,0 0 0 0 0,0 0 0 0 0,0 0 1 0 0,1 0-1 0 0,-1 0 0 0 0,0 0 0 0 0,0 0 0 0 0,1-1 0 0 0,-1 1 0 0 0,1 0 0 0 0,-1 0 0 0 0,1-1 1 0 0,-1 1-1 0 0,1 0 0 0 0,0-1 0 0 0,0 1 0 0 0,-1 0 0 0 0,1-1 0 0 0,0 1 0 0 0,0-1 0 0 0,1 1 1 0 0,-1 0-1 0 0,0-1 0 0 0,0 1 0 0 0,1 0 0 0 0,-1-1 0 0 0,1 1 0 0 0,-1 0 0 0 0,1-1 130 0 0,8-33-8126 0 0,-5 23-3163 0 0</inkml:trace>
  <inkml:trace contextRef="#ctx0" brushRef="#br0" timeOffset="27114.047">4794 2431 896 0 0,'0'0'3065'0'0,"0"0"-694"0"0,0 0-128 0 0,0 0 14 0 0,0 0-97 0 0,0 0-151 0 0,0 0-182 0 0,0 0-240 0 0,0 0-163 0 0,0 0-166 0 0,0 0-161 0 0,0 0-129 0 0,0 0-148 0 0,31-2-141 0 0,100-9-131 0 0,-64-13 91 0 0,-53 13-473 0 0,7-1-61 0 0,-1-2 0 0 0,0-1 1 0 0,0 0-1 0 0,-2-2 1 0 0,0 0-1 0 0,-1-1 1 0 0,-1 0-1 0 0,0-2 1 0 0,-2 1-1 0 0,0-2 0 0 0,-1 0 1 0 0,-1-1-1 0 0,-1 0 1 0 0,-1-1-1 0 0,-1 0 1 0 0,-1 0-106 0 0,-8-68 34 0 0,-1 89-42 0 0,0 0 0 0 0,0 0 0 0 0,0 0-1 0 0,0-1 1 0 0,0 1 0 0 0,0 1 0 0 0,-1-1-1 0 0,1 0 1 0 0,0 0 0 0 0,-1 0 0 0 0,0 1-1 0 0,1-1 1 0 0,-1 1 0 0 0,0-1 0 0 0,0 1-1 0 0,0 0 1 0 0,0 0 0 0 0,0 0 0 0 0,0 0-1 0 0,0 0 1 0 0,0 0 0 0 0,-1 0 0 0 0,1 1-1 0 0,0-1 1 0 0,0 1 0 0 0,-1 0 0 0 0,1-1-1 0 0,0 1 1 0 0,-1 0 0 0 0,1 0 0 0 0,0 1-1 0 0,-1-1 1 0 0,1 0 0 0 0,0 1 0 0 0,0 0-1 0 0,-1-1 1 0 0,1 1 0 0 0,0 0 8 0 0,-9 4-33 0 0,1 0-1 0 0,0 0 1 0 0,0 1 0 0 0,0 0 0 0 0,1 1 0 0 0,0 0-1 0 0,0 1 1 0 0,1-1 0 0 0,0 2 0 0 0,1-1-1 0 0,-7 9 34 0 0,13-16-2 0 0,0 0-1 0 0,-1 0 1 0 0,1 0-1 0 0,0 0 0 0 0,0 0 1 0 0,0 0-1 0 0,0 1 1 0 0,0-1-1 0 0,1 0 1 0 0,-1 0-1 0 0,0 1 0 0 0,0-1 1 0 0,1 0-1 0 0,-1 1 1 0 0,1-1-1 0 0,-1 1 0 0 0,1-1 1 0 0,0 1-1 0 0,0-1 1 0 0,-1 1-1 0 0,1-1 0 0 0,0 1 1 0 0,0-1-1 0 0,0 1 1 0 0,1-1-1 0 0,-1 1 0 0 0,0-1 1 0 0,0 1-1 0 0,1-1 1 0 0,-1 1-1 0 0,1-1 1 0 0,0 0-1 0 0,-1 1 0 0 0,1-1 1 0 0,0 0-1 0 0,0 1 1 0 0,0-1-1 0 0,0 0 0 0 0,0 0 1 0 0,0 0-1 0 0,0 0 1 0 0,0 0-1 0 0,0 0 0 0 0,0 0 1 0 0,1 0-1 0 0,-1 0 1 0 0,0-1-1 0 0,0 1 0 0 0,1 0 1 0 0,-1-1-1 0 0,1 1 1 0 0,-1-1-1 0 0,2 1 3 0 0,14 2 18 0 0,0 0-1 0 0,0-1 1 0 0,1-1 0 0 0,-1-1-1 0 0,0 0 1 0 0,1-1 0 0 0,-1-1-1 0 0,0-1 1 0 0,9-2-18 0 0,-7 2 10 0 0,19-4 10 0 0,109-3 110 0 0,-145 11-117 0 0,0 1 0 0 0,0 0 0 0 0,0 0 0 0 0,-1 0 0 0 0,1 1 0 0 0,0-1 0 0 0,-1 0 0 0 0,0 1 0 0 0,1-1 0 0 0,-1 1 0 0 0,0-1 0 0 0,0 1 0 0 0,-1-1 0 0 0,1 1 0 0 0,0 0 0 0 0,-1 0 0 0 0,1-1 0 0 0,-1 1 0 0 0,0 0 0 0 0,0 0 0 0 0,0-1 0 0 0,-1 1 0 0 0,1 0 0 0 0,-1 0 0 0 0,1-1 0 0 0,-1 1 0 0 0,0 0 0 0 0,0-1 0 0 0,0 1 0 0 0,0-1 0 0 0,-1 2-13 0 0,-99 208 200 0 0,100-211-211 0 0,0-1 0 0 0,1 1 0 0 0,-1 0 0 0 0,1 0 0 0 0,0 0 0 0 0,-1 0 0 0 0,1 0 0 0 0,0 0 0 0 0,-1 0 0 0 0,1 0 0 0 0,0-1 0 0 0,0 1 0 0 0,0 0 0 0 0,0 0 0 0 0,0 0 0 0 0,0 0 0 0 0,0 0 0 0 0,0 0 0 0 0,0 0 0 0 0,0 0 0 0 0,0 0 0 0 0,1 0 0 0 0,-1 0 0 0 0,0 0 0 0 0,1 0 0 0 0,-1 0 0 0 0,1 0 0 0 0,-1-1 0 0 0,1 1 0 0 0,0 0 0 0 0,-1 0 0 0 0,1-1 0 0 0,0 1 0 0 0,-1 0 0 0 0,1-1 0 0 0,0 1 0 0 0,0 0 0 0 0,-1-1 0 0 0,1 1 0 0 0,0-1 0 0 0,0 0 0 0 0,0 1 0 0 0,0-1 0 0 0,0 0 0 0 0,0 1 0 0 0,0-1 0 0 0,0 0 0 0 0,0 0 0 0 0,0 0 0 0 0,0 0 0 0 0,0 0 0 0 0,0 0 0 0 0,-1 0 0 0 0,1 0 0 0 0,0 0 0 0 0,0 0 0 0 0,0 0 0 0 0,0-1 11 0 0,60-20-1576 0 0,-55 18 1158 0 0,34-15-3402 0 0,-15 3-5412 0 0,-15 8-2261 0 0</inkml:trace>
  <inkml:trace contextRef="#ctx0" brushRef="#br0" timeOffset="27467.488">5716 2269 5849 0 0,'0'0'4092'0'0,"0"0"-2421"0"0,0 0-826 0 0,0 0 29 0 0,0 0 171 0 0,0 0 161 0 0,0 0 72 0 0,0 0-1 0 0,0 0-57 0 0,0 0-83 0 0,0 0-96 0 0,0 0-113 0 0,0 0-79 0 0,18 7-49 0 0,57 21-72 0 0,-72-27-660 0 0,1 0 1 0 0,-1 0-1 0 0,0-1 1 0 0,1 1-1 0 0,-1-1 1 0 0,1 0-1 0 0,-1 0 1 0 0,0 0-1 0 0,1 0 1 0 0,-1-1-1 0 0,1 1 0 0 0,-1-1 1 0 0,0 0-1 0 0,0 0 1 0 0,1 0-1 0 0,-1-1 1 0 0,0 1-1 0 0,0-1 1 0 0,0 0-1 0 0,0 1 1 0 0,1-2-69 0 0,9-5 222 0 0,-3 5-153 0 0,-1-1 0 0 0,1 0 0 0 0,0-1-1 0 0,-1 0 1 0 0,0 0 0 0 0,0-1 0 0 0,-1 0-1 0 0,1-1 1 0 0,-1 0 0 0 0,-1 0 0 0 0,1 0-1 0 0,-1-1 1 0 0,-1-1 0 0 0,1 1 0 0 0,-2-1 0 0 0,1 0-1 0 0,-1 0 1 0 0,0 0 0 0 0,-1-1 0 0 0,0 0-1 0 0,-1 0 1 0 0,1 0 0 0 0,-2 0 0 0 0,0 0-1 0 0,1-10-68 0 0,-5 17-8 0 0,1 0 0 0 0,-1 0-1 0 0,0 0 1 0 0,0 0 0 0 0,0 0-1 0 0,0 0 1 0 0,-1 1-1 0 0,1-1 1 0 0,-1 1 0 0 0,1-1-1 0 0,-1 1 1 0 0,0 0 0 0 0,0 0-1 0 0,0 0 1 0 0,0 1 0 0 0,0-1-1 0 0,-1 1 1 0 0,1 0-1 0 0,0-1 1 0 0,-1 2 0 0 0,1-1-1 0 0,-1 0 1 0 0,1 1 0 0 0,-1-1-1 0 0,1 1 1 0 0,-1 0 0 0 0,1 0-1 0 0,-1 0 1 0 0,1 1-1 0 0,-1-1 1 0 0,1 1 0 0 0,-1 0-1 0 0,1 0 1 0 0,-1 0 0 0 0,1 1-1 0 0,0-1 1 0 0,-2 2 8 0 0,-14 4-39 0 0,0 1-1 0 0,1 0 1 0 0,0 2 0 0 0,1 0-1 0 0,0 2 1 0 0,0-1 0 0 0,1 2-1 0 0,1 0 1 0 0,0 1 0 0 0,0 1-1 0 0,2 0 1 0 0,0 0 0 0 0,1 2-1 0 0,0-1 1 0 0,1 2-1 0 0,0 3 40 0 0,-6 74-385 0 0,17-93 373 0 0,0 1 1 0 0,1-1-1 0 0,-1 1 0 0 0,1-1 0 0 0,0 0 1 0 0,0 1-1 0 0,0-1 0 0 0,0 0 1 0 0,0 0-1 0 0,0 0 0 0 0,1 0 0 0 0,-1 0 1 0 0,1 0-1 0 0,-1 0 0 0 0,1 0 1 0 0,0-1-1 0 0,-1 1 0 0 0,1-1 0 0 0,0 1 1 0 0,0-1-1 0 0,0 0 0 0 0,0 1 1 0 0,1-1-1 0 0,-1 0 0 0 0,0 0 0 0 0,0-1 1 0 0,1 1-1 0 0,-1 0 0 0 0,1-1 1 0 0,0 1 11 0 0,77 7-453 0 0,-57-10-138 0 0,0-1 1 0 0,1-2-1 0 0,-2 0 0 0 0,1-1 1 0 0,-1-1-1 0 0,0-2 1 0 0,0 0-1 0 0,6-5 591 0 0,33-15-4201 0 0,-24 11-2867 0 0,-19 7-3029 0 0</inkml:trace>
  <inkml:trace contextRef="#ctx0" brushRef="#br0" timeOffset="27836.918">6603 1993 4721 0 0,'0'0'6056'0'0,"0"0"-3330"0"0,0 0-1194 0 0,0 0-171 0 0,0 0-99 0 0,0 0-91 0 0,0 0-60 0 0,0 0-95 0 0,0 0-122 0 0,0 0-88 0 0,0 0-118 0 0,0 0-127 0 0,-33 8-113 0 0,-102 29-84 0 0,68-5 116 0 0,62-28-419 0 0,1-3-34 0 0,0 1 1 0 0,1 0 0 0 0,-1 0-1 0 0,1 1 1 0 0,0-1-1 0 0,0 1 1 0 0,0 0 0 0 0,0 0-1 0 0,0 0 1 0 0,0 0 0 0 0,1 0-1 0 0,-1 0 1 0 0,1 1-1 0 0,0-1 1 0 0,0 1 0 0 0,0 0-1 0 0,1-1 1 0 0,-1 4-28 0 0,43 14-9 0 0,-32-19 24 0 0,109 28-26 0 0,-116-29 22 0 0,-1 1 1 0 0,0 0 0 0 0,0 0 0 0 0,1 0 0 0 0,-1 0 0 0 0,-1 0 0 0 0,1 1 0 0 0,0-1 0 0 0,-1 0 0 0 0,1 0 0 0 0,-1 1 0 0 0,1-1 0 0 0,-1 0 0 0 0,0 0 0 0 0,0 1-1 0 0,0-1 1 0 0,0 0 0 0 0,-1 0 0 0 0,1 1 0 0 0,0-1 0 0 0,-1 0 0 0 0,0 0 0 0 0,0 1 0 0 0,1-1 0 0 0,-1 0 0 0 0,0 0 0 0 0,-1 0 0 0 0,1 0 0 0 0,0 0 0 0 0,-1-1-1 0 0,1 1 1 0 0,-1 0 0 0 0,1-1 0 0 0,-1 1 0 0 0,0-1 0 0 0,1 1 0 0 0,-1-1 0 0 0,0 0 0 0 0,0 1 0 0 0,-1-1-12 0 0,-11 10 64 0 0,0 0 1 0 0,-1-1-1 0 0,0-1 1 0 0,-1 0-1 0 0,0-1 1 0 0,0-1-1 0 0,-1-1 1 0 0,0 0-1 0 0,-7 1-64 0 0,24-7-96 0 0,0 0 1 0 0,0-1-1 0 0,1 1 1 0 0,-1 0-1 0 0,0 0 0 0 0,0-1 1 0 0,0 1-1 0 0,0 0 0 0 0,1 0 1 0 0,-1-1-1 0 0,0 1 1 0 0,0 0-1 0 0,0-1 0 0 0,0 1 1 0 0,0 0-1 0 0,0 0 0 0 0,0-1 1 0 0,0 1-1 0 0,0 0 0 0 0,0-1 1 0 0,0 1-1 0 0,0 0 1 0 0,0-1-1 0 0,0 1 0 0 0,0 0 1 0 0,0 0-1 0 0,0-1 0 0 0,0 1 1 0 0,-1 0-1 0 0,1-1 1 0 0,0 1-1 0 0,0 0 0 0 0,0 0 1 0 0,0-1-1 0 0,-1 1 0 0 0,1 0 1 0 0,0 0-1 0 0,0-1 0 0 0,0 1 1 0 0,-1 0-1 0 0,1 0 1 0 0,0 0-1 0 0,0 0 0 0 0,-1-1 1 0 0,1 1-1 0 0,0 0 0 0 0,-1 0 1 0 0,1 0-1 0 0,0 0 1 0 0,-1 0 95 0 0,25-20-8280 0 0,-17 16-2729 0 0</inkml:trace>
  <inkml:trace contextRef="#ctx0" brushRef="#br0" timeOffset="28199.356">7058 1945 12171 0 0,'0'0'3364'0'0,"0"0"-1281"0"0,0 0-408 0 0,0 0-141 0 0,0 0-202 0 0,0 0-291 0 0,0 0-368 0 0,0 0-137 0 0,0 0-76 0 0,0 0-76 0 0,0 0-22 0 0,0 0-33 0 0,-25 8-35 0 0,-80 26-44 0 0,5 20 246 0 0,90-47-471 0 0,-1-1 0 0 0,2 2-1 0 0,-1 0 1 0 0,1 0-1 0 0,0 0 1 0 0,0 1 0 0 0,1 1-1 0 0,1-1 1 0 0,-1 2-25 0 0,8-11-2 0 0,-1 1 0 0 0,0 0 1 0 0,1 1-1 0 0,-1-1 0 0 0,1 0 1 0 0,-1 0-1 0 0,1 0 0 0 0,0 0 1 0 0,-1 0-1 0 0,1 0 0 0 0,0 1 1 0 0,0-1-1 0 0,0 0 0 0 0,0 0 1 0 0,0 0-1 0 0,0 0 0 0 0,0 1 1 0 0,0-1-1 0 0,0 0 0 0 0,0 0 1 0 0,1 0-1 0 0,-1 0 0 0 0,1 1 1 0 0,-1-1-1 0 0,1 0 0 0 0,-1 0 1 0 0,1 0-1 0 0,-1 0 0 0 0,1 0 1 0 0,0 0-1 0 0,0 0 0 0 0,-1-1 1 0 0,1 1-1 0 0,0 0 0 0 0,0 0 1 0 0,0-1-1 0 0,0 1 0 0 0,0 0 1 0 0,0-1-1 0 0,0 1 0 0 0,0-1 1 0 0,0 1-1 0 0,0-1 0 0 0,1 1 2 0 0,55 14-36 0 0,-48-14 27 0 0,97 24-50 0 0,-106-23 77 0 0,0-1 0 0 0,0 0 0 0 0,0 0-1 0 0,0 1 1 0 0,0-1 0 0 0,0 0 0 0 0,0 1-1 0 0,-1-1 1 0 0,1 0 0 0 0,0 1-1 0 0,-1-1 1 0 0,0 0 0 0 0,1 0 0 0 0,-1 0-1 0 0,1 0 1 0 0,-1 1 0 0 0,0-1-1 0 0,0 0 1 0 0,0 0 0 0 0,0 0 0 0 0,0 0-1 0 0,0-1 1 0 0,0 1 0 0 0,0 0 0 0 0,0 0-1 0 0,0-1 1 0 0,0 1 0 0 0,0 0-1 0 0,-1-1 1 0 0,0 1-18 0 0,1 0 18 0 0,-134 58 235 0 0,7-22-1618 0 0,134-49-4252 0 0,-3 9 649 0 0,-1-1-6584 0 0</inkml:trace>
  <inkml:trace contextRef="#ctx0" brushRef="#br0" timeOffset="29005.548">7040 2236 12691 0 0,'0'0'2264'0'0,"0"0"-382"0"0,0 0-224 0 0,0 0-105 0 0,0 0-111 0 0,32-9-126 0 0,101-27-180 0 0,23-27 1328 0 0,-146 60-2379 0 0,-1-1 0 0 0,-1 0 0 0 0,1-1 0 0 0,-1 0-1 0 0,0 0 1 0 0,0-1 0 0 0,0 0 0 0 0,-1-1 0 0 0,0 1 0 0 0,0-1 0 0 0,0-1 0 0 0,-1 1 0 0 0,0-1 0 0 0,2-5-85 0 0,-7 11 7 0 0,-1 1 0 0 0,0 0 0 0 0,0 0 0 0 0,0-1 0 0 0,1 1 0 0 0,-1 0 0 0 0,-1 0 0 0 0,1-1 0 0 0,0 1 0 0 0,0 0 0 0 0,0 0 0 0 0,-1-1 0 0 0,1 1 0 0 0,0 0 0 0 0,-1 0 0 0 0,0 0 0 0 0,1 0 0 0 0,-1 0 0 0 0,1 0 0 0 0,-1 0 0 0 0,0 0-1 0 0,0 0 1 0 0,0 0 0 0 0,0 0 0 0 0,1 0 0 0 0,-1 0 0 0 0,0 0 0 0 0,0 1 0 0 0,-1-1 0 0 0,1 0 0 0 0,0 1 0 0 0,0-1 0 0 0,0 1 0 0 0,0-1 0 0 0,0 1 0 0 0,-1 0 0 0 0,1-1 0 0 0,0 1 0 0 0,0 0 0 0 0,-1 0 0 0 0,1 0 0 0 0,0 0 0 0 0,0 0 0 0 0,-1 0 0 0 0,1 0 0 0 0,0 0 0 0 0,-1 1-7 0 0,-66 6-136 0 0,46-2 93 0 0,0 2-1 0 0,1 0 1 0 0,0 1 0 0 0,0 1-1 0 0,0 1 1 0 0,1 1 0 0 0,1 1-1 0 0,0 1 1 0 0,1 0-1 0 0,0 1 1 0 0,1 1 0 0 0,0 1-1 0 0,1 1 1 0 0,1 0-1 0 0,0 2 44 0 0,12-17-21 0 0,1 0-1 0 0,0 0 1 0 0,-1 1-1 0 0,1-1 1 0 0,0 1-1 0 0,1-1 0 0 0,-1 1 1 0 0,0 0-1 0 0,1-1 1 0 0,-1 1-1 0 0,1 0 0 0 0,0 0 1 0 0,0 0-1 0 0,0 0 1 0 0,0 0-1 0 0,1 0 0 0 0,-1 1 1 0 0,1-1-1 0 0,0 0 1 0 0,0 0-1 0 0,0 0 0 0 0,0 0 1 0 0,0 1-1 0 0,1-1 1 0 0,-1 0-1 0 0,1 0 1 0 0,0 0-1 0 0,0 0 0 0 0,0 0 1 0 0,1 0-1 0 0,-1 0 1 0 0,0 0-1 0 0,1-1 0 0 0,0 1 1 0 0,0-1-1 0 0,0 1 1 0 0,0-1-1 0 0,0 1 0 0 0,0-1 1 0 0,1 0-1 0 0,-1 0 1 0 0,1 0 21 0 0,20 1-434 0 0,0 0 0 0 0,0-1 1 0 0,0-2-1 0 0,0 0 1 0 0,0-2-1 0 0,0 0 0 0 0,0-2 1 0 0,-1 0-1 0 0,1-2 1 0 0,-1 0-1 0 0,0-2 0 0 0,9-4 434 0 0,-17 7-44 0 0,81-23-269 0 0,-38 12 284 0 0,0-1-1 0 0,-1-4 0 0 0,0-1 0 0 0,-2-3 1 0 0,-1-3-1 0 0,10-8 30 0 0,-62 35 50 0 0,1 1-1 0 0,-1 0 1 0 0,0 0 0 0 0,1 0 0 0 0,-1-1-1 0 0,0 1 1 0 0,0-1 0 0 0,1 1 0 0 0,-1-1-1 0 0,0 1 1 0 0,0-1 0 0 0,0 0-1 0 0,0 0 1 0 0,0 1 0 0 0,0-1 0 0 0,0 0-1 0 0,0 0 1 0 0,0 0 0 0 0,0 0-1 0 0,0 0 1 0 0,0 0 0 0 0,-1 0 0 0 0,1-1-1 0 0,-1 1 1 0 0,1 0 0 0 0,0 0-1 0 0,-1 0 1 0 0,0-1 0 0 0,1 1 0 0 0,-1 0-1 0 0,0-1 1 0 0,0 1 0 0 0,0 0-1 0 0,0-1 1 0 0,0 1 0 0 0,0 0 0 0 0,0-1-1 0 0,0 1 1 0 0,0 0 0 0 0,0-1 0 0 0,-1 1-1 0 0,1 0 1 0 0,-1 0 0 0 0,1-1-1 0 0,-1 1 1 0 0,1 0 0 0 0,-1 0 0 0 0,0 0-1 0 0,0 0 1 0 0,1 0 0 0 0,-1 0-1 0 0,0 0 1 0 0,0 0 0 0 0,0 0 0 0 0,0 0-1 0 0,0 0 1 0 0,0 0 0 0 0,-1 1-1 0 0,1-1 1 0 0,0 0 0 0 0,0 1 0 0 0,0-1-1 0 0,-1 1 1 0 0,0-1-50 0 0,-14 2 109 0 0,0 0 0 0 0,-1 0-1 0 0,1 2 1 0 0,0 0 0 0 0,0 1 0 0 0,1 0-1 0 0,-1 2 1 0 0,1-1 0 0 0,0 2 0 0 0,0 0 0 0 0,1 1-1 0 0,0 0 1 0 0,0 1 0 0 0,1 1 0 0 0,0 0-1 0 0,1 1 1 0 0,0 0 0 0 0,1 1 0 0 0,0 0 0 0 0,1 1-1 0 0,0 0 1 0 0,1 1 0 0 0,-5 9-109 0 0,12-19-3 0 0,1-1 1 0 0,0 1-1 0 0,0-1 0 0 0,0 1 1 0 0,0 0-1 0 0,0 0 0 0 0,1-1 1 0 0,0 1-1 0 0,0 0 0 0 0,0 0 1 0 0,0-1-1 0 0,1 1 0 0 0,-1 0 1 0 0,1 0-1 0 0,0-1 0 0 0,0 1 1 0 0,0-1-1 0 0,1 1 0 0 0,-1-1 1 0 0,1 1-1 0 0,0-1 0 0 0,0 0 1 0 0,0 0-1 0 0,0 1 0 0 0,1-2 1 0 0,-1 1-1 0 0,1 0 0 0 0,-1 0 1 0 0,1-1-1 0 0,0 0 0 0 0,0 1 1 0 0,0-1-1 0 0,1 0 0 0 0,-1-1 1 0 0,0 1-1 0 0,1 0 0 0 0,-1-1 1 0 0,1 0-1 0 0,0 0 0 0 0,-1 0 1 0 0,1 0-1 0 0,0-1 0 0 0,0 1 1 0 0,-1-1-1 0 0,1 0 0 0 0,0 0 1 0 0,0 0-1 0 0,-1-1 0 0 0,3 0 3 0 0,20 1 157 0 0,-1-1 0 0 0,0-1 0 0 0,0-1 1 0 0,0-1-1 0 0,0-1 0 0 0,0-2 0 0 0,-1 0 0 0 0,0-2 0 0 0,-1 0 0 0 0,1-2 0 0 0,-2 0 0 0 0,0-2 0 0 0,0 0 0 0 0,9-10-157 0 0,10-9 205 0 0,-2-1-1 0 0,-1-3 0 0 0,-2-1 1 0 0,-1-1-1 0 0,-3-2 1 0 0,-1-1-1 0 0,-1-2 0 0 0,17-36-204 0 0,-38 63-10 0 0,-2-1 0 0 0,1 0 0 0 0,-2 0 0 0 0,-1-1 0 0 0,0 0 0 0 0,-1 0 1 0 0,-1 0-1 0 0,0 0 0 0 0,-1 0 0 0 0,-2-1 0 0 0,0 1 0 0 0,-1-13 10 0 0,0 22-15 0 0,0-1 0 0 0,0 1 0 0 0,-1-1 0 0 0,0 1 0 0 0,-1 0 0 0 0,0 0 0 0 0,0 0 0 0 0,-1 0 0 0 0,0 1 0 0 0,-1-1 0 0 0,1 1 0 0 0,-2 0 0 0 0,1 0 0 0 0,-1 1 0 0 0,0 0 0 0 0,-1 0 0 0 0,0 0 0 0 0,0 1 0 0 0,0 0 0 0 0,-1 0 0 0 0,0 1 0 0 0,0 0 0 0 0,0 0 0 0 0,-1 1 0 0 0,0 0 15 0 0,-1 1-13 0 0,1 0 0 0 0,-1 0 1 0 0,0 2-1 0 0,-1-1 0 0 0,1 1 1 0 0,0 1-1 0 0,0 0 0 0 0,-1 0 1 0 0,1 1-1 0 0,0 0 0 0 0,0 1 1 0 0,0 0-1 0 0,0 0 0 0 0,0 1 1 0 0,0 1-1 0 0,1 0 0 0 0,0 0 1 0 0,-1 1-1 0 0,2 0 0 0 0,-1 0 1 0 0,0 1-1 0 0,1 0 0 0 0,-6 6 13 0 0,0 0-3 0 0,1 0-1 0 0,1 1 0 0 0,0 0 1 0 0,1 1-1 0 0,0 0 0 0 0,1 1 1 0 0,0 0-1 0 0,2 1 0 0 0,0 0 1 0 0,0 0-1 0 0,2 0 1 0 0,0 1-1 0 0,-2 9 4 0 0,5-12 8 0 0,0 1 0 0 0,2 0 0 0 0,-1-1 0 0 0,2 1-1 0 0,0 0 1 0 0,0 0 0 0 0,2 0 0 0 0,0 0 0 0 0,0-1 0 0 0,2 1 0 0 0,-1-1 0 0 0,2 0 0 0 0,0 0 0 0 0,1 0 0 0 0,0 0 0 0 0,6 7-8 0 0,17 22 90 0 0,3-2 0 0 0,1 0 0 0 0,3-3 0 0 0,0-1 0 0 0,3-1 0 0 0,1-3 0 0 0,1-1 0 0 0,2-2 0 0 0,0-2 0 0 0,3-1 0 0 0,0-3 0 0 0,1-2 0 0 0,1-2 0 0 0,18 4-90 0 0,-65-24-3 0 0,14 7-112 0 0,0-1 0 0 0,1 0 0 0 0,0-1 0 0 0,0-1 0 0 0,0-1 0 0 0,1 0 0 0 0,10-1 115 0 0,-19-12-6687 0 0,-8 6-5232 0 0</inkml:trace>
  <inkml:trace contextRef="#ctx0" brushRef="#br0" timeOffset="29958.5">8665 1687 9570 0 0,'0'0'3221'0'0,"0"0"-1173"0"0,0 0-435 0 0,0 0-84 0 0,0 0-81 0 0,0 0-118 0 0,0 0-235 0 0,0 0-233 0 0,0 0-208 0 0,0 0-186 0 0,0 0-103 0 0,0 0-61 0 0,0 0-22 0 0,7-7-6 0 0,54-37 230 0 0,161-4 747 0 0,-205 45-1174 0 0,-1 1-1 0 0,1 1 0 0 0,0 0 1 0 0,0 1-1 0 0,-1 1 1 0 0,1 1-1 0 0,0 0 0 0 0,9 3-78 0 0,-23-4 12 0 0,-1 0 0 0 0,1 0 0 0 0,-1 0 0 0 0,1 0 0 0 0,-1 0-1 0 0,1 0 1 0 0,-1 1 0 0 0,1-1 0 0 0,-1 1 0 0 0,0-1 0 0 0,0 1 0 0 0,0 0 0 0 0,0 0 0 0 0,0 0-1 0 0,-1 0 1 0 0,1 1 0 0 0,0-1 0 0 0,-1 0 0 0 0,0 1 0 0 0,1-1 0 0 0,-1 1 0 0 0,0-1-1 0 0,0 1 1 0 0,-1-1 0 0 0,1 1 0 0 0,0 0 0 0 0,-1-1 0 0 0,0 1 0 0 0,1 0 0 0 0,-1 0-1 0 0,0-1 1 0 0,-1 1 0 0 0,1 0 0 0 0,0 0 0 0 0,-1-1 0 0 0,1 1 0 0 0,-1 0 0 0 0,0-1-1 0 0,0 1 1 0 0,0-1 0 0 0,0 1 0 0 0,-1-1 0 0 0,0 2-12 0 0,-19 20 102 0 0,-2 0 0 0 0,0-2 1 0 0,-1-1-1 0 0,-1-1 0 0 0,-10 5-102 0 0,-43 36 132 0 0,-17 43 97 0 0,93-99-217 0 0,-1 0 1 0 0,0 0 0 0 0,1 0 0 0 0,0 0-1 0 0,0 0 1 0 0,1 1 0 0 0,0-1 0 0 0,0 0-1 0 0,0 1 1 0 0,0-1 0 0 0,1 1 0 0 0,0-1-1 0 0,0 1 1 0 0,0-1 0 0 0,1 1 0 0 0,0-1-1 0 0,0 1 1 0 0,0-1 0 0 0,0 0 0 0 0,1 1-1 0 0,0-1 1 0 0,0 0 0 0 0,1 0 0 0 0,0 0-13 0 0,0 2-11 0 0,1 1 1 0 0,1-1-1 0 0,-1 0 1 0 0,1 0 0 0 0,0 0-1 0 0,1-1 1 0 0,0 1-1 0 0,0-1 1 0 0,0-1 0 0 0,0 1-1 0 0,1-1 1 0 0,0 0-1 0 0,0-1 1 0 0,1 0 0 0 0,-1 0-1 0 0,1 0 1 0 0,0-1-1 0 0,0 0 1 0 0,0-1 0 0 0,0 0-1 0 0,0 0 1 0 0,1 0-1 0 0,-1-1 1 0 0,0-1 0 0 0,5 1 10 0 0,19-7-2423 0 0,-23 1-1633 0 0,-2-2-4378 0 0,-4 2-4573 0 0</inkml:trace>
  <inkml:trace contextRef="#ctx0" brushRef="#br0" timeOffset="30198.192">9405 2291 22397 0 0,'0'0'1097'0'0,"0"0"-248"0"0,0 0-49 0 0,0 0 36 0 0,0 0-39 0 0,0 0-190 0 0,-28 32-231 0 0,-90 100-212 0 0,40-42-189 0 0,53-62-347 0 0,-12 10-1716 0 0,6-24-9774 0 0,24-13-338 0 0</inkml:trace>
  <inkml:trace contextRef="#ctx0" brushRef="#br0" timeOffset="30433.014">9043 2309 15035 0 0,'0'0'6703'0'0,"0"0"-4359"0"0,0 0-1451 0 0,0 0-181 0 0,0 0-37 0 0,0 0-90 0 0,0 0-75 0 0,0 0-78 0 0,0 0-86 0 0,34 14-95 0 0,111 42-54 0 0,-33 6 97 0 0,-7 30-2811 0 0,-96-84-1873 0 0,-2-4-7854 0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50 129 11715 0 0,'0'0'2744'0'0,"0"0"-1188"0"0,0 0-426 0 0,0 0-6 0 0,0 0 16 0 0,0 0-142 0 0,0 0-260 0 0,0 0-296 0 0,0 0-232 0 0,0 0-117 0 0,0 0-65 0 0,-9 31-49 0 0,-25 93-75 0 0,28-80-1291 0 0,13-44-4785 0 0,-4 0-4581 0 0</inkml:trace>
  <inkml:trace contextRef="#ctx0" brushRef="#br0" timeOffset="499.945">160 398 16908 0 0,'0'0'1252'0'0,"0"0"-428"0"0,0 0-72 0 0,0 0 96 0 0,0 0 66 0 0,0 0-30 0 0,0 0-157 0 0,0 0-179 0 0,14-32-116 0 0,41-103-62 0 0,5 27 198 0 0,6 15-242 0 0,-62 206-462 0 0,-5-108 148 0 0,0 0 0 0 0,0-1-1 0 0,0 1 1 0 0,1 0 0 0 0,0-1-1 0 0,0 1 1 0 0,0 0-1 0 0,0 0 1 0 0,1-1 0 0 0,-1 1-1 0 0,1 0 1 0 0,1-1 0 0 0,-1 1-1 0 0,1-1 1 0 0,-1 1 0 0 0,1-1-1 0 0,0 0 1 0 0,1 0-1 0 0,-1 0 1 0 0,1 0 0 0 0,0 0-1 0 0,0 0 1 0 0,0-1 0 0 0,0 1-1 0 0,1-1 1 0 0,-1 0-1 0 0,1 0 1 0 0,0 0 0 0 0,0-1-1 0 0,0 1 1 0 0,0-1 0 0 0,0 0-1 0 0,1 0 1 0 0,-1-1 0 0 0,1 1-1 0 0,0-1-11 0 0,1-1 114 0 0,0 0-1 0 0,0 0 0 0 0,0-1 1 0 0,0 0-1 0 0,0 0 1 0 0,0-1-1 0 0,0 1 1 0 0,0-1-1 0 0,0-1 0 0 0,0 1 1 0 0,-1-1-1 0 0,1 0 1 0 0,-1 0-1 0 0,0-1 1 0 0,0 1-1 0 0,0-1 0 0 0,0 0 1 0 0,-1 0-1 0 0,0-1 1 0 0,2-1-114 0 0,8-9 175 0 0,-1 0 0 0 0,-1-1 0 0 0,0 0 1 0 0,-1-1-1 0 0,-1 0 0 0 0,0-1 1 0 0,3-10-176 0 0,-7 5-215 0 0,7 34-2744 0 0,-3 4-3996 0 0,-6-8-4966 0 0</inkml:trace>
  <inkml:trace contextRef="#ctx0" brushRef="#br0" timeOffset="1028.08">1064 59 9962 0 0,'0'0'3127'0'0,"0"0"-570"0"0,0 0-387 0 0,0 0-267 0 0,0 0-241 0 0,0 0-269 0 0,0 0-241 0 0,0 0-233 0 0,0 0-228 0 0,0 0-171 0 0,0 0-102 0 0,0 0-101 0 0,0 0-50 0 0,-23-11-34 0 0,-74-30-57 0 0,96 40-171 0 0,-1 0 1 0 0,1 0-1 0 0,-1 1 0 0 0,0-1 0 0 0,1 0 0 0 0,-1 1 0 0 0,0 0 1 0 0,1-1-1 0 0,-1 1 0 0 0,0 0 0 0 0,0 0 0 0 0,1 0 0 0 0,-1 0 1 0 0,0 0-1 0 0,0 0 0 0 0,1 1 0 0 0,-1-1 0 0 0,0 1 0 0 0,1-1 1 0 0,-1 1-1 0 0,0-1 0 0 0,1 1 0 0 0,-1 0 0 0 0,1 0 0 0 0,-1 0 1 0 0,1 0-1 0 0,-1 0 0 0 0,1 0 0 0 0,0 0 0 0 0,-1 1 0 0 0,1-1 1 0 0,0 1-6 0 0,-6 4 25 0 0,-1 2-24 0 0,0 0 1 0 0,1 0-1 0 0,-1 0 1 0 0,2 1-1 0 0,-1 0 1 0 0,1 1-1 0 0,0-1 1 0 0,1 1-1 0 0,1 0 1 0 0,-1 1-1 0 0,1-1 1 0 0,1 1-1 0 0,0 0 1 0 0,1-1-1 0 0,0 1 1 0 0,0 1-1 0 0,1-1 0 0 0,0 0 1 0 0,2 8-2 0 0,-1-16 1 0 0,0 0 0 0 0,0 0-1 0 0,1 0 1 0 0,-1 0 0 0 0,1 0 0 0 0,0 0 0 0 0,0-1 0 0 0,0 1 0 0 0,0 0 0 0 0,1 0-1 0 0,-1-1 1 0 0,1 1 0 0 0,-1 0 0 0 0,1-1 0 0 0,0 0 0 0 0,0 1 0 0 0,0-1-1 0 0,0 0 1 0 0,1 0 0 0 0,-1 0 0 0 0,0-1 0 0 0,1 1 0 0 0,0 0 0 0 0,-1-1-1 0 0,1 0 1 0 0,0 1 0 0 0,0-1 0 0 0,-1 0 0 0 0,1 0 0 0 0,0-1 0 0 0,0 1-1 0 0,0-1 1 0 0,0 1 0 0 0,0-1 0 0 0,1 0-1 0 0,5 0 31 0 0,1 0 0 0 0,0 0-1 0 0,-1-1 1 0 0,1 0 0 0 0,-1-1-1 0 0,1 0 1 0 0,-1 0 0 0 0,0-1 0 0 0,0-1-1 0 0,7-2-30 0 0,90-64 310 0 0,-89 56-258 0 0,0 1 0 0 0,1 1 1 0 0,1 0-1 0 0,0 2 0 0 0,0 0 0 0 0,13-4-52 0 0,-29 12 4 0 0,1 1 0 0 0,-1-1 0 0 0,0 1 0 0 0,1 0 0 0 0,-1 0 0 0 0,1 0 0 0 0,-1 0 0 0 0,1 1 0 0 0,-1 0 1 0 0,1-1-1 0 0,0 1 0 0 0,-1 0 0 0 0,1 1 0 0 0,-1-1 0 0 0,1 1 0 0 0,0-1 0 0 0,-1 1 0 0 0,1 0 0 0 0,-1 1 0 0 0,0-1 0 0 0,1 0 0 0 0,-1 1 0 0 0,0 0 0 0 0,0 0 0 0 0,0 0 0 0 0,0 0 0 0 0,0 0 0 0 0,-1 1 0 0 0,1-1 0 0 0,-1 1 0 0 0,1 0 0 0 0,-1-1 0 0 0,1 3-4 0 0,3 15 29 0 0,0 0-1 0 0,-2 0 0 0 0,0 0 0 0 0,-1 0 1 0 0,-2 1-1 0 0,0-1 0 0 0,-1 1 0 0 0,-2 18-28 0 0,1 10 25 0 0,-14 432-66 0 0,15-467 40 0 0,1-1-3 0 0,0 1 0 0 0,-2-1 0 0 0,1 1 0 0 0,-2-1 0 0 0,0 0 0 0 0,-1 1 1 0 0,0-1-1 0 0,0 0 0 0 0,-6 11 4 0 0,7-21 1 0 0,0-1 1 0 0,-1 0-1 0 0,1 0 1 0 0,0 0-1 0 0,-1 0 1 0 0,1 0-1 0 0,-1 0 1 0 0,0-1-1 0 0,0 1 1 0 0,1-1-1 0 0,-1 0 1 0 0,0 1-1 0 0,0-1 1 0 0,0-1-1 0 0,0 1 1 0 0,-1 0-1 0 0,1-1 1 0 0,0 0-1 0 0,0 0 1 0 0,0 0-1 0 0,0 0 1 0 0,0 0-1 0 0,-1 0 1 0 0,1-1-1 0 0,0 1 1 0 0,0-1-1 0 0,0 0 1 0 0,0 0-1 0 0,0 0 1 0 0,0-1-1 0 0,1 1 1 0 0,-1-1-1 0 0,0 0 1 0 0,1 1-1 0 0,-1-1 1 0 0,1 0-1 0 0,-1 0 1 0 0,1-1-1 0 0,0 1 1 0 0,0 0-1 0 0,0-1 1 0 0,-1-2-2 0 0,-9-9-3 0 0,1 0 0 0 0,0-2 0 0 0,2 1 0 0 0,0-1 0 0 0,0-1 0 0 0,2 1 0 0 0,0-1 0 0 0,0-1 0 0 0,2 1 1 0 0,0-1-1 0 0,2 0 0 0 0,-1 0 0 0 0,2-1 0 0 0,1 1 0 0 0,0 0 0 0 0,1-1 0 0 0,2-6 3 0 0,-1 16-159 0 0,1 0 0 0 0,0 0 0 0 0,1 0 1 0 0,0 0-1 0 0,0 0 0 0 0,1 1 0 0 0,0 0 0 0 0,1-1 0 0 0,-1 2 0 0 0,2-1 0 0 0,-1 0 0 0 0,1 1 0 0 0,0 0 0 0 0,1 1 1 0 0,-1-1-1 0 0,2 0 159 0 0,124-81-7044 0 0,-115 80-5190 0 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19 570 16227 0 0,'0'0'5543'0'0,"0"0"-3877"0"0,0 0-1025 0 0,0 0 167 0 0,0 0 170 0 0,0 0-2 0 0,0 0-206 0 0,0 0-289 0 0,0 0-221 0 0,0 0-137 0 0,0 0-53 0 0,-3 32-35 0 0,-9 98-27 0 0,8-61-107 0 0,16-43-794 0 0,-1-22-6731 0 0,-8-4-4288 0 0</inkml:trace>
  <inkml:trace contextRef="#ctx0" brushRef="#br0" timeOffset="150.208">0 224 15947 0 0,'0'0'2393'0'0,"0"0"-937"0"0,0 0-424 0 0,0 0-295 0 0,0 0-209 0 0,0 0-288 0 0,0 0-336 0 0,0 0-248 0 0,0 0-192 0 0,0 0-401 0 0,0 0-943 0 0,0 0-4313 0 0,0 0-6122 0 0</inkml:trace>
  <inkml:trace contextRef="#ctx0" brushRef="#br0" timeOffset="438.012">494 25 15579 0 0,'0'0'5375'0'0,"0"0"-3301"0"0,0 0-1041 0 0,0 0-47 0 0,0 0 29 0 0,0 0-35 0 0,0 0-107 0 0,0 0-239 0 0,0 0-166 0 0,0 0-93 0 0,0 0-78 0 0,-9 32-57 0 0,-26 102-87 0 0,24-86-72 0 0,3 0 0 0 0,1 0 0 0 0,3 1 0 0 0,2-1 0 0 0,3 42-81 0 0,0-13 20 0 0,-1-49-26 0 0,1-1 1 0 0,1 1 0 0 0,1-1-1 0 0,2 0 1 0 0,1 0 0 0 0,0-1-1 0 0,2 1 1 0 0,2-1 5 0 0,4 4-1336 0 0,-14-30 826 0 0,0-19-2657 0 0,-8-1-4195 0 0,5 15-4422 0 0</inkml:trace>
  <inkml:trace contextRef="#ctx0" brushRef="#br0" timeOffset="689.045">199 496 15579 0 0,'0'0'3987'0'0,"0"0"-2092"0"0,0 0-833 0 0,0 0-105 0 0,0 0 39 0 0,0 0 16 0 0,0 0-121 0 0,0 0-224 0 0,0 0-192 0 0,0 0-123 0 0,0 0-60 0 0,36 1-82 0 0,113 5-51 0 0,19 9-176 0 0,-105-4-403 0 0,-29-5-1806 0 0,0-1-5896 0 0,-19-5-4562 0 0</inkml:trace>
  <inkml:trace contextRef="#ctx0" brushRef="#br0" timeOffset="1188.688">851 669 8818 0 0,'0'0'3449'0'0,"0"0"-878"0"0,0 0-404 0 0,0 0-151 0 0,0 0-257 0 0,0 0-332 0 0,0 0-346 0 0,0 0-267 0 0,0 0-151 0 0,0 0-100 0 0,0 0-73 0 0,0 0-41 0 0,0 0-56 0 0,-6 22-61 0 0,-16 70-81 0 0,17 22 55 0 0,5-111-362 0 0,0 0 1 0 0,1 0 0 0 0,0-1 0 0 0,-1 1-1 0 0,1 0 1 0 0,0 0 0 0 0,0-1 0 0 0,1 1-1 0 0,-1 0 1 0 0,0-1 0 0 0,1 1 0 0 0,0-1-1 0 0,-1 0 1 0 0,1 1 0 0 0,0-1-1 0 0,0 0 1 0 0,0 0 0 0 0,1 0 0 0 0,-1-1-1 0 0,1 2 56 0 0,9 1-3760 0 0,1-5-3389 0 0,-7-2-4912 0 0</inkml:trace>
  <inkml:trace contextRef="#ctx0" brushRef="#br0" timeOffset="1437.968">857 246 15171 0 0,'0'0'4057'0'0,"0"0"-2921"0"0,0 0-335 0 0,0 0-81 0 0,0 0-56 0 0,0 0-104 0 0,0 0-264 0 0,0 0-280 0 0,0 0-144 0 0,0 0-48 0 0,0 0-72 0 0,0 0-288 0 0,0 0-897 0 0,0 0-3752 0 0,16 70-7585 0 0</inkml:trace>
  <inkml:trace contextRef="#ctx0" brushRef="#br0" timeOffset="2506.287">1390 618 1224 0 0,'0'0'854'0'0,"0"0"-385"0"0,0 0-5 0 0,0 0 244 0 0,0 0 205 0 0,0 0 178 0 0,0 0 126 0 0,0 0 19 0 0,0 0 47 0 0,0 0-6 0 0,0 0 8 0 0,0 0-19 0 0,0 0-23 0 0,-12-2-26 0 0,-38-5-67 0 0,-6 21 4269 0 0,47-8-4617 0 0,-6 5-542 0 0,1 0 0 0 0,0 0 0 0 0,1 1 0 0 0,1 1-1 0 0,0 0 1 0 0,0 1 0 0 0,1 0 0 0 0,1 0 0 0 0,1 1 0 0 0,0 1-1 0 0,1 0 1 0 0,0 1-260 0 0,6-16 10 0 0,1 1 0 0 0,0 0 0 0 0,0-1-1 0 0,0 1 1 0 0,0 0 0 0 0,0 0-1 0 0,0 0 1 0 0,0 0 0 0 0,1 0 0 0 0,-1 0-1 0 0,1 0 1 0 0,-1 0 0 0 0,1 1 0 0 0,0-1-1 0 0,0 0 1 0 0,0 0 0 0 0,0 0 0 0 0,0 0-1 0 0,0 0 1 0 0,1 0 0 0 0,-1 1 0 0 0,1-1-1 0 0,-1 0 1 0 0,1 0 0 0 0,0 0 0 0 0,0 0-1 0 0,0-1 1 0 0,0 1 0 0 0,0 0 0 0 0,0 0-1 0 0,1 0 1 0 0,-1-1 0 0 0,0 1 0 0 0,1-1-1 0 0,0 1 1 0 0,-1-1 0 0 0,1 0 0 0 0,0 1-1 0 0,-1-1 1 0 0,1 0 0 0 0,0 0 0 0 0,0 0-1 0 0,0-1 1 0 0,0 1 0 0 0,0 0-1 0 0,0-1 1 0 0,0 1 0 0 0,0-1 0 0 0,1 1-10 0 0,17-5 76 0 0,-1 0 0 0 0,0-1 0 0 0,0-1 0 0 0,0 0 0 0 0,-1-2 0 0 0,0 0 0 0 0,0-1 1 0 0,-1-1-1 0 0,0-1 0 0 0,-1 0 0 0 0,0-1 0 0 0,-1-1 0 0 0,0 0 0 0 0,-1-1 0 0 0,1-2-76 0 0,-13 15 3 0 0,52-50 73 0 0,-53 51-80 0 0,0 1-1 0 0,0-1 1 0 0,0 1 0 0 0,0-1 0 0 0,-1 1-1 0 0,1 0 1 0 0,0-1 0 0 0,0 1 0 0 0,-1 0 0 0 0,1 0-1 0 0,0 0 1 0 0,-1-1 0 0 0,1 1 0 0 0,-1 0-1 0 0,1 0 1 0 0,-1 0 0 0 0,0 0 0 0 0,1 0-1 0 0,-1 0 1 0 0,0 0 0 0 0,0 0 0 0 0,1 0-1 0 0,-1 0 1 0 0,0 0 0 0 0,0 0 0 0 0,0 0-1 0 0,0 0 1 0 0,0 0 0 0 0,-1 0 0 0 0,1 0-1 0 0,0 0 1 0 0,0 0 0 0 0,-1 0 0 0 0,1 0-1 0 0,-1 0 1 0 0,1 0 4 0 0,0 3-15 0 0,-1 37 12 0 0,-1-36-2 0 0,0 1 1 0 0,1 0-1 0 0,0 0 1 0 0,1 0 0 0 0,-1 1-1 0 0,1-1 1 0 0,0 0 0 0 0,1 0-1 0 0,-1 0 1 0 0,1 0-1 0 0,1 0 1 0 0,-1 0 0 0 0,1 0-1 0 0,0 0 1 0 0,0-1 0 0 0,0 1-1 0 0,1-1 1 0 0,0 1-1 0 0,0-1 1 0 0,1 0 0 0 0,-1 0-1 0 0,1 0 1 0 0,0-1 0 0 0,0 1-1 0 0,1-1 1 0 0,-1 0-1 0 0,1 0 1 0 0,0-1 0 0 0,0 1-1 0 0,2 0 5 0 0,81-12 139 0 0,-83 7-105 0 0,1-1 0 0 0,-1-1 0 0 0,0 1 0 0 0,-1-1 0 0 0,1 0-1 0 0,0 0 1 0 0,-1 0 0 0 0,0-1 0 0 0,0 0 0 0 0,0 0 0 0 0,0 0 0 0 0,0 0 0 0 0,-1 0 0 0 0,0-1 0 0 0,0 1 0 0 0,0-1 0 0 0,0 0 0 0 0,-1 0-1 0 0,0 0 1 0 0,0 0 0 0 0,0-1 0 0 0,-1 1 0 0 0,1-3-34 0 0,11-33 205 0 0,0 12-64 0 0,56-108 320 0 0,-56 92-433 0 0,-3-2-1 0 0,-1 1 1 0 0,-3-1-1 0 0,-1 0 1 0 0,-3 0 0 0 0,-1 0-1 0 0,-4-16-27 0 0,3 51 6 0 0,0 0-1 0 0,-1 1 1 0 0,-1-1-1 0 0,0 0 0 0 0,0 1 1 0 0,-1 0-1 0 0,-1-1 1 0 0,0 1-1 0 0,0 0 1 0 0,-1 1-1 0 0,-1-1 0 0 0,0 1 1 0 0,0 0-1 0 0,-7-8-5 0 0,12 16 0 0 0,-1 1-1 0 0,0-1 0 0 0,1 1 1 0 0,-1-1-1 0 0,0 1 0 0 0,0 0 1 0 0,0 0-1 0 0,0 0 0 0 0,0 0 1 0 0,0 0-1 0 0,0 0 1 0 0,0 0-1 0 0,0 1 0 0 0,0-1 1 0 0,0 1-1 0 0,-1 0 0 0 0,1 0 1 0 0,0-1-1 0 0,0 1 0 0 0,0 1 1 0 0,-1-1-1 0 0,1 0 0 0 0,0 0 1 0 0,0 1-1 0 0,0-1 0 0 0,0 1 1 0 0,0 0-1 0 0,0 0 0 0 0,0 0 1 0 0,0 0-1 0 0,0 0 0 0 0,0 0 1 0 0,0 0-1 0 0,0 1 0 0 0,1-1 1 0 0,-1 0-1 0 0,0 1 1 0 0,1 0-1 0 0,-1-1 0 0 0,1 1 1 0 0,0 0-1 0 0,0 0 0 0 0,-1 0 1 0 0,1 0-1 0 0,0 1 1 0 0,-8 12-5 0 0,0 0 1 0 0,1 0-1 0 0,1 1 1 0 0,1 0-1 0 0,0 0 1 0 0,1 0-1 0 0,1 1 1 0 0,0-1-1 0 0,1 1 1 0 0,1 0-1 0 0,1 0 1 0 0,0 1-1 0 0,1-1 1 0 0,1 0-1 0 0,3 15 5 0 0,4 17 20 0 0,2 0 0 0 0,2 0 0 0 0,3-1 0 0 0,16 36-20 0 0,52 223 227 0 0,-81-296-221 0 0,12 28-19 0 0,6-46-1950 0 0,-8-8-742 0 0,-6 8-426 0 0,0 0-3585 0 0,-1-1-5973 0 0</inkml:trace>
  <inkml:trace contextRef="#ctx0" brushRef="#br0" timeOffset="6175.952">2000 883 0 0 0,'0'0'481'0'0,"0"0"212"0"0,0 0-53 0 0,0 0-194 0 0,0 0-185 0 0,0 0-57 0 0,0 0 56 0 0,0 0 112 0 0,0 0 187 0 0,0 0 158 0 0,-2 6 113 0 0,-9 28 1066 0 0,11-34-904 0 0,0 0 15 0 0,0 0-52 0 0,0 0-64 0 0,0 0-83 0 0,0 0-83 0 0,0 0-60 0 0,4-1 6056 0 0,6-3-4926 0 0,114-156 1239 0 0,-100 126-2948 0 0,-2-1-1 0 0,-1 0 1 0 0,-1-2 0 0 0,-3 0-1 0 0,-1-1 1 0 0,-1-1 0 0 0,-3 0-1 0 0,-1-1 1 0 0,-2 0 0 0 0,-1-1 0 0 0,-3 0-1 0 0,1-19-85 0 0,-5 28 22 0 0,0 20-3 0 0,1-1 1 0 0,-1 1-1 0 0,-1-1 0 0 0,0 1 1 0 0,-1-1-1 0 0,-1 1 0 0 0,0-1 1 0 0,0 1-1 0 0,-1 0 0 0 0,0 0 1 0 0,-2 0-1 0 0,1 1 1 0 0,-1-1-1 0 0,-1 1 0 0 0,-3-6-19 0 0,8 16 11 0 0,1 0-1 0 0,-1 1 0 0 0,1-1 0 0 0,-1 0 0 0 0,1 1 1 0 0,-1-1-1 0 0,1 0 0 0 0,-1 1 0 0 0,0-1 1 0 0,1 1-1 0 0,-1-1 0 0 0,0 1 0 0 0,0-1 1 0 0,1 1-1 0 0,-1 0 0 0 0,0-1 0 0 0,0 1 0 0 0,0 0 1 0 0,1 0-1 0 0,-1-1 0 0 0,0 1 0 0 0,0 0 1 0 0,0 0-1 0 0,0 0 0 0 0,0 0 0 0 0,1 0 1 0 0,-1 0-1 0 0,0 0 0 0 0,0 1 0 0 0,0-1 0 0 0,0 0 1 0 0,1 0-1 0 0,-1 1 0 0 0,0-1 0 0 0,0 0 1 0 0,0 1-1 0 0,1-1 0 0 0,-1 1 0 0 0,0-1 0 0 0,1 1 1 0 0,-1-1-1 0 0,0 1 0 0 0,1-1 0 0 0,-1 1 1 0 0,1 0-1 0 0,-1-1 0 0 0,1 1 0 0 0,-1 0 1 0 0,1 0-1 0 0,-1 0-10 0 0,-19 47-118 0 0,16-35 158 0 0,-9 25 17 0 0,2 2 1 0 0,2-1 0 0 0,1 1-1 0 0,2 0 1 0 0,2 1 0 0 0,2-1-1 0 0,1 1 1 0 0,5 37-58 0 0,12 29 104 0 0,1 55 42 0 0,1-67-90 0 0,-18-95-68 0 0,0 0 1 0 0,0-1-1 0 0,1 1 1 0 0,-1 0-1 0 0,0-1 1 0 0,0 1-1 0 0,0 0 1 0 0,1 0-1 0 0,-1-1 1 0 0,0 1-1 0 0,0 0 1 0 0,1 0-1 0 0,-1-1 1 0 0,0 1-1 0 0,0 0 1 0 0,1 0-1 0 0,-1 0 1 0 0,0 0-1 0 0,1-1 1 0 0,-1 1 0 0 0,0 0-1 0 0,1 0 1 0 0,-1 0-1 0 0,0 0 1 0 0,1 0-1 0 0,-1 0 1 0 0,0 0-1 0 0,1 0 1 0 0,-1 0-1 0 0,1 0 1 0 0,-1 0-1 0 0,0 0 1 0 0,1 0-1 0 0,-1 0 1 0 0,0 0-1 0 0,1 0 1 0 0,-1 0-1 0 0,0 1 1 0 0,1-1-1 0 0,-1 0 1 0 0,0 0 0 0 0,0 0-1 0 0,1 1 12 0 0,-1-16-1134 0 0,0 12-3119 0 0,0-1-4131 0 0,0 4-3356 0 0</inkml:trace>
  <inkml:trace contextRef="#ctx0" brushRef="#br0" timeOffset="6743.726">2456 585 7066 0 0,'0'0'3055'0'0,"0"0"-844"0"0,0 0-380 0 0,0 0-151 0 0,0 0-147 0 0,0 0-292 0 0,0 0-236 0 0,0 0-236 0 0,0 0-233 0 0,0 0-114 0 0,0 0-89 0 0,0 0-64 0 0,0 0-30 0 0,-7 18-3 0 0,-20 58-20 0 0,24-7 218 0 0,7-56-369 0 0,-3-9-27 0 0,-1-1-1 0 0,1 1 1 0 0,0-1 0 0 0,0 1 0 0 0,0-1-1 0 0,0 0 1 0 0,1 0 0 0 0,0 0-1 0 0,-1 0 1 0 0,1 0 0 0 0,0 0 0 0 0,0 0-1 0 0,1 0 1 0 0,-1-1 0 0 0,0 1-1 0 0,1-1 1 0 0,0 1 0 0 0,0-1 0 0 0,-1 0-1 0 0,1 0 1 0 0,0-1 0 0 0,1 1-1 0 0,-1 0 1 0 0,0-1 0 0 0,0 0 0 0 0,1 0-1 0 0,-1 0 1 0 0,0 0 0 0 0,1 0-1 0 0,-1-1 1 0 0,1 0 0 0 0,-1 0 0 0 0,1 0-1 0 0,0 0 1 0 0,-1 0 0 0 0,1 0 0 0 0,-1-1-1 0 0,0 0 1 0 0,1 0 0 0 0,-1 0-1 0 0,1 0 1 0 0,-1 0 0 0 0,0-1 0 0 0,0 1-1 0 0,0-1 1 0 0,1 0-38 0 0,15-17 273 0 0,-1 0 1 0 0,-1-1-1 0 0,0-1 1 0 0,-2 0-1 0 0,11-19-273 0 0,-10 15 136 0 0,58-93 547 0 0,-74 118-674 0 0,1-1 1 0 0,0 1 0 0 0,-1 0 0 0 0,1-1-1 0 0,0 1 1 0 0,-1-1 0 0 0,1 1-1 0 0,0 0 1 0 0,-1 0 0 0 0,1-1-1 0 0,0 1 1 0 0,0 0 0 0 0,-1 0 0 0 0,1 0-1 0 0,0 0 1 0 0,0 0 0 0 0,0 0-1 0 0,-1 0 1 0 0,1 0 0 0 0,0 0-1 0 0,0 0 1 0 0,-1 1 0 0 0,1-1-1 0 0,0 0 1 0 0,0 0 0 0 0,-1 1 0 0 0,1-1-1 0 0,0 1 1 0 0,-1-1 0 0 0,1 0-1 0 0,-1 1 1 0 0,1-1 0 0 0,0 1-1 0 0,-1-1 1 0 0,1 1 0 0 0,-1 0 0 0 0,1-1-1 0 0,-1 1 1 0 0,0-1 0 0 0,1 1-1 0 0,-1 0 1 0 0,1-1 0 0 0,-1 1-1 0 0,0 0 1 0 0,0 0 0 0 0,1-1-1 0 0,-1 1 1 0 0,0 0 0 0 0,0 0 0 0 0,0-1-1 0 0,0 1 1 0 0,0 0 0 0 0,0 0-1 0 0,0-1 1 0 0,0 1 0 0 0,0 0-1 0 0,0 0 1 0 0,-1 0 0 0 0,1 0-10 0 0,16 56 127 0 0,-3 26-13 0 0,7 32-96 0 0,-5 1-1 0 0,-5 0 0 0 0,-5 109-17 0 0,-5-205 1 0 0,-1 0 0 0 0,-1 0 0 0 0,-1 0-1 0 0,-1 0 1 0 0,-1-1 0 0 0,-1 1-1 0 0,0-1 1 0 0,-1 0 0 0 0,-1-1 0 0 0,-1 0-1 0 0,-1 0 1 0 0,0-1 0 0 0,-2 0 0 0 0,0-1-1 0 0,0 0 1 0 0,-1-1 0 0 0,-1 0 0 0 0,-7 4-1 0 0,20-17 2 0 0,-1-1 1 0 0,1 1-1 0 0,-1 0 1 0 0,1-1 0 0 0,-1 1-1 0 0,0-1 1 0 0,1 0 0 0 0,-1 0-1 0 0,0 1 1 0 0,0-1-1 0 0,0-1 1 0 0,0 1 0 0 0,0 0-1 0 0,0 0 1 0 0,0-1-1 0 0,-1 1 1 0 0,1-1 0 0 0,0 1-1 0 0,0-1 1 0 0,0 0-1 0 0,0 0 1 0 0,-1 0 0 0 0,1 0-1 0 0,0-1 1 0 0,0 1-1 0 0,0 0 1 0 0,-1-1 0 0 0,1 0-1 0 0,0 1 1 0 0,0-1 0 0 0,0 0-1 0 0,0 0 1 0 0,0 0-1 0 0,0 0 1 0 0,1-1 0 0 0,-1 1-1 0 0,0 0 1 0 0,1-1-1 0 0,-1 1 1 0 0,0-1 0 0 0,1 0-1 0 0,0 1 1 0 0,-1-1-1 0 0,1 0 1 0 0,0 0 0 0 0,-1-1-3 0 0,-1-24 1 0 0,0-1 1 0 0,2 1 0 0 0,1-1 0 0 0,1 1 0 0 0,2-1-1 0 0,0 1 1 0 0,2 0 0 0 0,1 0 0 0 0,1 0-1 0 0,1 1 1 0 0,2 0 0 0 0,0 1 0 0 0,2 0 0 0 0,1 0-1 0 0,3-3-1 0 0,76-133-1003 0 0,-70 129-3036 0 0,1 0-3795 0 0,-16 23-4576 0 0</inkml:trace>
  <inkml:trace contextRef="#ctx0" brushRef="#br0" timeOffset="37883.969">1817 1623 10538 0 0,'0'0'5521'0'0,"0"0"-4264"0"0,0 0-393 0 0,0 0-304 0 0,0 0-184 0 0,0 0-168 0 0,0 0-136 0 0,0 0-176 0 0,0 0-104 0 0,0 0-144 0 0,0 0-352 0 0,0 0-784 0 0,0 0-3354 0 0,0 0-6848 0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3873 0 0,'0'0'1064'0'0,"0"0"-229"0"0,0 0 117 0 0,0 0 387 0 0,0 0 340 0 0,0 0 97 0 0,0 0-231 0 0,0 0-414 0 0,0 0-386 0 0,0 0-273 0 0,31 0 4011 0 0,-21-2-3998 0 0,1 0 1 0 0,-1-1 0 0 0,0 0 0 0 0,0-1 0 0 0,0-1 0 0 0,0 1 0 0 0,-1-1 0 0 0,1-1 0 0 0,6-5-486 0 0,54-41 866 0 0,-1-3 0 0 0,-3-3 1 0 0,48-56-867 0 0,-88 89 169 0 0,75-75 585 0 0,-99 98-746 0 0,0-1 0 0 0,0 2 0 0 0,0-1 0 0 0,0 0 0 0 0,0 0 0 0 0,0 1 0 0 0,1-1 0 0 0,-1 1 0 0 0,1-1 0 0 0,-1 1 0 0 0,1 0 0 0 0,0 0 0 0 0,-1 0 0 0 0,1 1 0 0 0,0-1 0 0 0,-1 1 0 0 0,1-1 0 0 0,0 1 0 0 0,0 0 0 0 0,0 0 0 0 0,0 0 0 0 0,-1 0 0 0 0,1 1 0 0 0,0-1 0 0 0,0 1 0 0 0,-1 0 0 0 0,1 0 1 0 0,0 0-1 0 0,-1 0 0 0 0,1 0 0 0 0,-1 0 0 0 0,1 1 0 0 0,-1-1 0 0 0,0 1 0 0 0,1-1 0 0 0,-1 1 0 0 0,0 0 0 0 0,0 0 0 0 0,0 0 0 0 0,-1 0 0 0 0,1 1 0 0 0,0-1 0 0 0,0 1-8 0 0,6 17 84 0 0,0-1 0 0 0,-2 1 1 0 0,0 1-1 0 0,-1-1 0 0 0,-1 1 0 0 0,-1 0 1 0 0,0 0-1 0 0,-2 0 0 0 0,-1 0 0 0 0,0 0 1 0 0,-2 0-1 0 0,-1 4-84 0 0,0-10 20 0 0,0 1 1 0 0,-2-1-1 0 0,0-1 0 0 0,0 1 1 0 0,-1-1-1 0 0,-1 0 1 0 0,-1 0-1 0 0,0-1 0 0 0,0 0 1 0 0,-2 0-1 0 0,1-1 1 0 0,-2 0-1 0 0,1-1 0 0 0,-5 4-20 0 0,6-7-14 0 0,0 0-1 0 0,0 0 0 0 0,0-1 0 0 0,-1 0 1 0 0,0 0-1 0 0,-1-1 0 0 0,0-1 0 0 0,0 0 1 0 0,0 0-1 0 0,0-1 0 0 0,0 0 0 0 0,-1-1 1 0 0,0-1-1 0 0,0 0 0 0 0,0 0 0 0 0,0-1 1 0 0,-1-1 14 0 0,6-1-57 0 0,0 0 0 0 0,1-1 0 0 0,-1 0 0 0 0,1-1 0 0 0,0 1 0 0 0,-1-1 0 0 0,1-1 1 0 0,1 1-1 0 0,-1-1 0 0 0,0 0 0 0 0,1 0 0 0 0,0 0 0 0 0,0-1 0 0 0,0 0 0 0 0,0 0 1 0 0,1 0-1 0 0,0-1 0 0 0,0 1 0 0 0,0-1 0 0 0,1 0 0 0 0,0 0 0 0 0,0 0 0 0 0,1-1 57 0 0,-1 0-366 0 0,0 0-1 0 0,1 0 1 0 0,0 0-1 0 0,0-1 1 0 0,0 1-1 0 0,1-1 1 0 0,1 1-1 0 0,-1-1 0 0 0,1 0 1 0 0,0 1-1 0 0,1-1 1 0 0,0 1-1 0 0,0-3 367 0 0,8-9-2826 0 0,-1 9-2323 0 0,-2 2-6277 0 0</inkml:trace>
  <inkml:trace contextRef="#ctx0" brushRef="#br0" timeOffset="686.153">989 254 8538 0 0,'0'0'1375'0'0,"0"0"-339"0"0,0 0 62 0 0,0 0 378 0 0,0 0 302 0 0,0 0 26 0 0,0 0-206 0 0,0 0-346 0 0,0 0-221 0 0,0 0-127 0 0,0 0-97 0 0,0 0-47 0 0,0 0-64 0 0,5-11-78 0 0,14-36-90 0 0,-14 35-53 0 0,-5 12-110 0 0,0 0-69 0 0,0 0-33 0 0,0 22 872 0 0,4 139-562 0 0,0-88-484 0 0,-3-1 1 0 0,-3 0 0 0 0,-3 1 0 0 0,-14 62-90 0 0,-22-11 13 0 0,41-124-3 0 0,0 0 0 0 0,0-1-1 0 0,0 1 1 0 0,0-1 0 0 0,-1 1-1 0 0,1 0 1 0 0,0-1 0 0 0,0 1-1 0 0,0 0 1 0 0,0-1 0 0 0,-1 1 0 0 0,1 0-1 0 0,0-1 1 0 0,0 1 0 0 0,-1 0-1 0 0,1-1 1 0 0,0 1 0 0 0,-1 0-1 0 0,1 0 1 0 0,0-1 0 0 0,-1 1 0 0 0,1 0-1 0 0,0 0 1 0 0,-1 0 0 0 0,1-1-1 0 0,0 1 1 0 0,-1 0 0 0 0,1 0 0 0 0,-1 0-1 0 0,1 0 1 0 0,0 0 0 0 0,-1 0-1 0 0,1 0 1 0 0,-1 0 0 0 0,1 0-1 0 0,0 0 1 0 0,-1 0 0 0 0,1 0 0 0 0,-1 0-1 0 0,1 0 1 0 0,0 0 0 0 0,-1 0-1 0 0,1 1 1 0 0,0-1 0 0 0,-1 0-1 0 0,1 0 1 0 0,-1 0 0 0 0,1 1 0 0 0,0-1-1 0 0,0 0 1 0 0,-1 0 0 0 0,1 1-1 0 0,0-1 1 0 0,-1 0-10 0 0,0-6-70 0 0,-3-13 58 0 0,2-1 0 0 0,0 0 0 0 0,1 0 1 0 0,1 1-1 0 0,1-1 0 0 0,0 0 1 0 0,2 0-1 0 0,0 1 0 0 0,2-3 12 0 0,9-28-16 0 0,2 1 1 0 0,3 0-1 0 0,1 1 0 0 0,3 1 0 0 0,2 1 0 0 0,1 2 0 0 0,3 0 1 0 0,6-4 15 0 0,-20 26-3 0 0,1 2 0 0 0,1 0 0 0 0,0 0 0 0 0,2 2 0 0 0,0 0 0 0 0,1 1 0 0 0,1 2 0 0 0,0 0 0 0 0,1 1 0 0 0,1 0 0 0 0,0 2 0 0 0,0 1 0 0 0,2 1 0 0 0,15-4 3 0 0,-38 13 2 0 0,1 0 1 0 0,0 0-1 0 0,0 0 0 0 0,0 1 0 0 0,-1-1 0 0 0,1 1 0 0 0,0-1 1 0 0,0 1-1 0 0,0 0 0 0 0,0 0 0 0 0,0 0 0 0 0,0 1 0 0 0,0-1 1 0 0,0 1-1 0 0,0 0 0 0 0,0-1 0 0 0,0 1 0 0 0,-1 0 0 0 0,1 1 1 0 0,0-1-1 0 0,-1 0 0 0 0,1 1 0 0 0,-1 0 0 0 0,1-1 1 0 0,-1 1-1 0 0,0 0 0 0 0,0 0 0 0 0,0 0 0 0 0,0 1 0 0 0,0-1 1 0 0,0 0-1 0 0,-1 1 0 0 0,1-1 0 0 0,-1 1 0 0 0,1 0 0 0 0,-1-1 1 0 0,0 1-1 0 0,0 0 0 0 0,0 0 0 0 0,-1 0 0 0 0,1 0 0 0 0,-1 0 1 0 0,1 0-1 0 0,-1 0 0 0 0,0 0 0 0 0,0 0-2 0 0,-2 21 12 0 0,-1-1-1 0 0,-1 1 1 0 0,-1-1-1 0 0,-1 0 1 0 0,-1 0-1 0 0,-1-1 1 0 0,-1 0-1 0 0,-1 0 1 0 0,0-1 0 0 0,-2 0-1 0 0,-1-1 1 0 0,0 0-1 0 0,-2-1 1 0 0,0-1-1 0 0,-1 0 1 0 0,0-2-1 0 0,-14 11-11 0 0,20-15-41 0 0,-2 0 0 0 0,1-1 0 0 0,-2 0 0 0 0,1-1 0 0 0,-1-1 0 0 0,-1 0 0 0 0,0-1-1 0 0,0 0 1 0 0,0-1 0 0 0,-1 0 0 0 0,-12 3 41 0 0,24-9-98 0 0,1 0 1 0 0,-1 0-1 0 0,1-1 0 0 0,-1 1 1 0 0,0 0-1 0 0,1-1 0 0 0,-1 0 0 0 0,0 0 1 0 0,1 1-1 0 0,-1-2 0 0 0,0 1 0 0 0,1 0 1 0 0,-1 0-1 0 0,0-1 0 0 0,1 0 1 0 0,-1 1-1 0 0,1-1 0 0 0,-1 0 0 0 0,1 0 1 0 0,-1 0-1 0 0,1-1 0 0 0,-1 1 1 0 0,1-1-1 0 0,0 1 0 0 0,0-1 0 0 0,0 0 1 0 0,0 1-1 0 0,0-1 0 0 0,0 0 1 0 0,0 0-1 0 0,1-1 0 0 0,-1 1 0 0 0,1 0 1 0 0,0-1-1 0 0,-1 1 0 0 0,1 0 0 0 0,0-1 1 0 0,0 0-1 0 0,1 1 0 0 0,-1-2 98 0 0,-1-47-4843 0 0,11 19-6014 0 0,-4 20 1664 0 0</inkml:trace>
  <inkml:trace contextRef="#ctx0" brushRef="#br0" timeOffset="1298.708">1412 519 0 0 0,'0'0'2063'0'0,"0"0"-160"0"0,0 0 10 0 0,0 0 122 0 0,0 0 24 0 0,0 0-43 0 0,0 0-129 0 0,0 0-204 0 0,0 0-180 0 0,0 0-169 0 0,0 0-142 0 0,31 4-106 0 0,98 6-110 0 0,-68-21 325 0 0,-51 4-942 0 0,24-14 399 0 0,-1-1-1 0 0,-2-2 0 0 0,0-1 0 0 0,-1-2 0 0 0,12-16-757 0 0,-31 34 53 0 0,-1-1 0 0 0,0 0 0 0 0,-1-1 0 0 0,0 0 0 0 0,-1 0 0 0 0,0-1 0 0 0,-1 0-1 0 0,0 0 1 0 0,-1 0 0 0 0,-1-1 0 0 0,0 0 0 0 0,0-1 0 0 0,-1 1 0 0 0,-1-1 0 0 0,0 1-1 0 0,-1-1 1 0 0,-1 0 0 0 0,0 0 0 0 0,-1 0 0 0 0,-1-12-53 0 0,0 22-27 0 0,0 0 0 0 0,0-1 0 0 0,-1 1 0 0 0,0 0 0 0 0,0 0 0 0 0,0 0 0 0 0,0 0 0 0 0,-1 1-1 0 0,1-1 1 0 0,-1 1 0 0 0,0-1 0 0 0,0 1 0 0 0,-1 0 0 0 0,1 0 0 0 0,0 0 0 0 0,-1 0 0 0 0,0 1 0 0 0,0 0 0 0 0,1-1 0 0 0,-2 2 0 0 0,1-1 0 0 0,0 0 0 0 0,0 1 0 0 0,0-1-1 0 0,-1 1 1 0 0,1 0 0 0 0,0 1 0 0 0,-1-1 0 0 0,1 1 0 0 0,-1 0 0 0 0,1 0 0 0 0,-1 0 0 0 0,1 1 0 0 0,-1-1 0 0 0,1 1 0 0 0,0 0 0 0 0,-1 1 0 0 0,1-1 0 0 0,0 1 0 0 0,0 0-1 0 0,0 0 1 0 0,0 0 0 0 0,0 0 0 0 0,0 1 0 0 0,1-1 0 0 0,-1 1 0 0 0,1 0 0 0 0,-3 2 27 0 0,5-3-4 0 0,-1-1 0 0 0,1 0 0 0 0,0 1 0 0 0,0-1 0 0 0,0 1 1 0 0,0-1-1 0 0,0 1 0 0 0,0-1 0 0 0,0 1 0 0 0,1 0 0 0 0,-1 0 0 0 0,0-1 0 0 0,1 1 0 0 0,-1 0 0 0 0,1 0 0 0 0,0 0 0 0 0,0-1 1 0 0,0 1-1 0 0,-1 0 0 0 0,2 0 0 0 0,-1 0 0 0 0,0 0 0 0 0,0-1 0 0 0,1 1 0 0 0,-1 0 0 0 0,1 0 0 0 0,-1-1 0 0 0,1 1 0 0 0,0 0 1 0 0,0-1-1 0 0,-1 1 0 0 0,1 0 0 0 0,0-1 0 0 0,1 1 0 0 0,-1-1 0 0 0,0 0 0 0 0,0 1 0 0 0,1-1 0 0 0,-1 0 0 0 0,0 0 0 0 0,1 0 1 0 0,0 0-1 0 0,-1 0 0 0 0,1 0 0 0 0,-1 0 0 0 0,1 0 0 0 0,0-1 0 0 0,1 1 4 0 0,196 30 371 0 0,-194-30-344 0 0,-2-1 2 0 0,0 0 1 0 0,0 0-1 0 0,0 0 0 0 0,0 0 1 0 0,0 1-1 0 0,0 0 0 0 0,0-1 0 0 0,0 1 1 0 0,0 0-1 0 0,-1 0 0 0 0,1 1 1 0 0,0-1-1 0 0,-1 0 0 0 0,1 1 0 0 0,-1 0 1 0 0,1 0-1 0 0,-1 0 0 0 0,0 0 0 0 0,0 0 1 0 0,1 0-1 0 0,-2 0 0 0 0,1 1 1 0 0,0-1-1 0 0,0 1 0 0 0,-1-1 0 0 0,1 1 1 0 0,-1 0-1 0 0,0-1 0 0 0,0 1 1 0 0,0 0-1 0 0,0 0 0 0 0,-1 0 0 0 0,1 0 1 0 0,-1 0-30 0 0,0 16 147 0 0,-1 0 0 0 0,-1 0 1 0 0,-1-1-1 0 0,-1 1 0 0 0,0-1 1 0 0,-2 0-1 0 0,-5 14-147 0 0,-10 38 188 0 0,18-8-166 0 0,38-62-3548 0 0,-16-15-436 0 0,-8 3-2646 0 0,-10 11 5361 0 0,7-7-10720 0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0 0 0,'0'0'720'0'0,"0"0"302"0"0,0 0 290 0 0,0 0 256 0 0,0 0 179 0 0,0 0 86 0 0,0 0-33 0 0,0 0-87 0 0,0 0-94 0 0,0 0-91 0 0,0 0-119 0 0,3-4-116 0 0,-2 3-477 0 0,8-9-1083 0 0,-5 13 8245 0 0,-4-3-7851 0 0,4 16 373 0 0,91 223 1123 0 0,-69-167-1504 0 0,-3 2 1 0 0,-3 1 0 0 0,-4 0 0 0 0,-3 1 0 0 0,-2 15-120 0 0,3 16 113 0 0,-14-108-101 0 0,1 1 0 0 0,-1 0 1 0 0,1 0-1 0 0,-1 0 0 0 0,0 0 0 0 0,1 0 1 0 0,-1 0-1 0 0,1 0 0 0 0,-1 0 0 0 0,0 0 1 0 0,1 0-1 0 0,-1 0 0 0 0,1 0 0 0 0,-1 0 0 0 0,0 0 1 0 0,1 0-1 0 0,-1 0 0 0 0,0 0 0 0 0,1 0 1 0 0,-1 0-1 0 0,1 1 0 0 0,-1-1 0 0 0,0 0 1 0 0,1 0-1 0 0,-1 0 0 0 0,0 1 0 0 0,1-1 1 0 0,-1 0-1 0 0,0 0 0 0 0,0 1 0 0 0,1-1 1 0 0,-1 0-1 0 0,0 1 0 0 0,0-1 0 0 0,1 0 1 0 0,-1 1-1 0 0,0-1 0 0 0,0 1 0 0 0,0-1 0 0 0,0 0 1 0 0,0 1-1 0 0,0-1 0 0 0,1 0 0 0 0,-1 1 1 0 0,0-1-1 0 0,0 1 0 0 0,0-1 0 0 0,0 0 1 0 0,0 1-1 0 0,0-1 0 0 0,-1 1 0 0 0,1-1 1 0 0,0 0-1 0 0,0 1 0 0 0,0-1 0 0 0,0 1 1 0 0,0-1-1 0 0,-1 0 0 0 0,1 1 0 0 0,0-1-12 0 0,10-36 394 0 0,39-147-259 0 0,-14 19-12 0 0,-7-2-1 0 0,2-114-122 0 0,-21 106 86 0 0,-9 174-58 0 0,0 0-19 0 0,0 0-21 0 0,0 0-25 0 0,1 23-167 0 0,22 123 47 0 0,-23-140-973 0 0,3 9 1859 0 0,-1-11-5683 0 0,1-3-5547 0 0,-3-1-1340 0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2128 0 0,'0'0'1928'0'0,"0"0"-560"0"0,0 0 149 0 0,0 0 453 0 0,0 0 337 0 0,0 0 30 0 0,0 0-329 0 0,0 0-439 0 0,0 0-332 0 0,0 0-175 0 0,0 0-89 0 0,0 0-56 0 0,0 0-75 0 0,2-7-93 0 0,8-18 1551 0 0,11 157 687 0 0,-4-26-2563 0 0,-16-40-285 0 0,-6-82-5776 0 0,3-8-4543 0 0,2 13-1205 0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11939 0 0,'0'0'2095'0'0,"0"0"-748"0"0,0 0-307 0 0,0 0 89 0 0,0 0 150 0 0,0 0 68 0 0,0 0-138 0 0,0 0-225 0 0,0 0-147 0 0,0 0-127 0 0,0 0-103 0 0,0 0-69 0 0,0 0-52 0 0,21-1-58 0 0,67-2-39 0 0,55-16 880 0 0,-37-3-936 0 0,-81 19-621 0 0,-25 3 117 0 0,0 0-64 0 0,0 0-99 0 0,0 0-201 0 0,0 0-271 0 0,0 0-395 0 0,0 0-590 0 0,-2 0-6722 0 0,-1 0-2746 0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 0 0,'0'0'1457'0'0,"0"0"-362"0"0,0 0-91 0 0,0 0 274 0 0,0 0 270 0 0,0 0 57 0 0,0 0-262 0 0,0 0-444 0 0,0 0-298 0 0,0 0-156 0 0,0 0-26 0 0,0 0-24 0 0,1 24-38 0 0,6 115 262 0 0,-6 184-466 0 0,11-300-2192 0 0,-4-21-1866 0 0,1-1-4170 0 0,-6-1-2615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0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58 15843 0 0,'0'0'1694'0'0,"0"0"-332"0"0,0 0-347 0 0,0 0-130 0 0,0 0 37 0 0,0 0 42 0 0,0 0-93 0 0,0 0-224 0 0,0 0-225 0 0,0 0-86 0 0,0 0 11 0 0,0 0 48 0 0,0 0 54 0 0,5 15-77 0 0,17 90 232 0 0,-25-40-323 0 0,-3 0-1 0 0,-3-1 0 0 0,-3 0 0 0 0,-6 13-280 0 0,-32 234 86 0 0,37-268-262 0 0,13-43 59 0 0,0 0 4 0 0,0 0-26 0 0,-4-16-1397 0 0,-7-52-4741 0 0,10 38-1737 0 0,1 17-3213 0 0</inkml:trace>
  <inkml:trace contextRef="#ctx0" brushRef="#br0" timeOffset="249.477">50 89 6665 0 0,'0'0'3221'0'0,"0"0"-1052"0"0,0 0-706 0 0,0 0-271 0 0,0 0-60 0 0,0 0 118 0 0,0 0 42 0 0,0 0-104 0 0,0 0-178 0 0,0 0-171 0 0,0 0-113 0 0,35-10-85 0 0,108-32-32 0 0,-40 24 486 0 0,126 0 419 0 0,-228 18-1632 0 0,-1 0-90 0 0,-1 3-149 0 0,0 0 0 0 0,0 0 1 0 0,-1 0-1 0 0,1 0 0 0 0,-1 0 0 0 0,0-1 0 0 0,1 1 0 0 0,-1 0 0 0 0,0-1 0 0 0,-1 1 1 0 0,1-1-1 0 0,0 0 0 0 0,-1 0 0 0 0,1 0 0 0 0,-1 0 0 0 0,0 0 0 0 0,0 0 0 0 0,1-1 1 0 0,-4 2 356 0 0,-1 1-2981 0 0,-2 4-8233 0 0</inkml:trace>
  <inkml:trace contextRef="#ctx0" brushRef="#br0" timeOffset="486.573">16 494 8250 0 0,'0'0'2928'0'0,"0"0"-538"0"0,0 0-157 0 0,0 0-210 0 0,0 0-259 0 0,0 0-243 0 0,0 0-251 0 0,37-1-284 0 0,116-2-282 0 0,63-21 148 0 0,-205 23-1388 0 0,31-2 21 0 0,-17 7-8284 0 0,-20-3-2615 0 0</inkml:trace>
  <inkml:trace contextRef="#ctx0" brushRef="#br0" timeOffset="732.63">800 578 11210 0 0,'0'0'1511'0'0,"0"0"-146"0"0,0 0 51 0 0,0 0 78 0 0,0 0-82 0 0,0 0-205 0 0,0 0-274 0 0,0 0-306 0 0,0 0-227 0 0,-23 35-133 0 0,-73 108-78 0 0,20-47 61 0 0,43-51-538 0 0,-28 30 156 0 0,10-45-7979 0 0,46-30-2150 0 0</inkml:trace>
  <inkml:trace contextRef="#ctx0" brushRef="#br0" timeOffset="934.076">409 617 10946 0 0,'0'0'3242'0'0,"0"0"-892"0"0,0 0-761 0 0,0 0-377 0 0,0 0-213 0 0,0 0-130 0 0,0 0-3 0 0,0 0-86 0 0,0 0-88 0 0,0 0-63 0 0,0 0-128 0 0,0 0-47 0 0,0 0-15 0 0,24 14 0 0 0,77 43-30 0 0,-39-5 265 0 0,71 92 197 0 0,-90-37-1394 0 0,-42-88-2203 0 0,-1-12-4872 0 0,0-6-4715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33 12267 0 0,'0'0'1880'0'0,"0"0"-428"0"0,0 0-133 0 0,0 0 68 0 0,0 0 26 0 0,0 0-96 0 0,0 0-227 0 0,0 0-279 0 0,0 0-257 0 0,0 0-155 0 0,0 0-52 0 0,0 0-35 0 0,0 0 27 0 0,0 3 41 0 0,-13 118 1879 0 0,-24 153-931 0 0,-12-86-1085 0 0,27-131-188 0 0,22-57-134 0 0,-1 0 1 0 0,1 0-1 0 0,0-1 1 0 0,0 1 0 0 0,0 0-1 0 0,0 0 1 0 0,-1 0-1 0 0,1 0 1 0 0,0 0 0 0 0,0 0-1 0 0,0 0 1 0 0,-1 0-1 0 0,1-1 1 0 0,0 1-1 0 0,0 0 1 0 0,0 0 0 0 0,-1 0-1 0 0,1 0 1 0 0,0 0-1 0 0,0 0 1 0 0,0 0 0 0 0,-1 0-1 0 0,1 0 1 0 0,0 1-1 0 0,0-1 1 0 0,0 0 0 0 0,-1 0-1 0 0,1 0 1 0 0,0 0 78 0 0,2-26-3124 0 0,5-3 295 0 0,3-10-5199 0 0,-6 27-740 0 0</inkml:trace>
  <inkml:trace contextRef="#ctx0" brushRef="#br0" timeOffset="270.994">0 99 6193 0 0,'0'0'3162'0'0,"0"0"-674"0"0,0 0-453 0 0,0 0-144 0 0,0 0-122 0 0,0 0-184 0 0,0 0-205 0 0,0 0-222 0 0,0 0-221 0 0,0 0-149 0 0,0 0-112 0 0,0 0-85 0 0,0 0-61 0 0,23-8-82 0 0,75-23-80 0 0,14 23 492 0 0,107 23-169 0 0,-178-11-2320 0 0,-24-3-7612 0 0,-16-1-2158 0 0</inkml:trace>
  <inkml:trace contextRef="#ctx0" brushRef="#br0" timeOffset="741.989">690 6 14651 0 0,'0'0'1910'0'0,"0"0"-463"0"0,0 0-135 0 0,0 0-21 0 0,0 0-31 0 0,0 0-126 0 0,0 0-219 0 0,0 0-216 0 0,0 0-166 0 0,0 0-125 0 0,0 0-77 0 0,0 0-39 0 0,11-1-63 0 0,33-4-21 0 0,-43 6-189 0 0,0-1-1 0 0,1 0 1 0 0,-1 1-1 0 0,0-1 0 0 0,0 1 1 0 0,0-1-1 0 0,0 1 1 0 0,0-1-1 0 0,0 1 0 0 0,0 0 1 0 0,0 0-1 0 0,0-1 1 0 0,0 1-1 0 0,0 0 0 0 0,0 0 1 0 0,-1 0-1 0 0,1 0 1 0 0,0 0-1 0 0,-1 0 0 0 0,1 0 1 0 0,0 0-1 0 0,-1 0 1 0 0,0 1-1 0 0,1-1 0 0 0,-1 0 1 0 0,0 0-1 0 0,1 0 1 0 0,-1 1-1 0 0,0-1 1 0 0,0 0-1 0 0,0 0 0 0 0,0 0 1 0 0,0 1-1 0 0,0-1 1 0 0,0 0-1 0 0,-1 0 0 0 0,1 1 1 0 0,0-1-19 0 0,0 3 61 0 0,2 13 18 0 0,-1 0 1 0 0,0 0 0 0 0,-2 0 0 0 0,0 0 0 0 0,0 0 0 0 0,-2 0 0 0 0,0 0 0 0 0,-1-1 0 0 0,-1 1 0 0 0,0-1-1 0 0,-1 0 1 0 0,-4 6-80 0 0,-27 50 74 0 0,25-53-64 0 0,1 0 1 0 0,1 0 0 0 0,1 1-1 0 0,0 0 1 0 0,2 1 0 0 0,0 0-1 0 0,1 0 1 0 0,1 1 0 0 0,1-1-1 0 0,1 1 1 0 0,1 0 0 0 0,1 18-11 0 0,4-37 39 0 0,-1 0 0 0 0,1 0 0 0 0,0 0 0 0 0,0-1 0 0 0,1 1 1 0 0,-1-1-1 0 0,0 0 0 0 0,1 0 0 0 0,0 0 0 0 0,-1 0 0 0 0,1 0 0 0 0,0-1 1 0 0,0 0-1 0 0,0 1 0 0 0,0-2 0 0 0,0 1 0 0 0,0 0 0 0 0,0-1 0 0 0,0 0 1 0 0,0 0-1 0 0,0 0 0 0 0,0 0 0 0 0,1-1-39 0 0,200-17 771 0 0,-170 18-676 0 0,-9 2-2006 0 0,-11-6-3713 0 0,-11 2-2223 0 0,-3 1-4846 0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5681 0 0,'0'0'2233'0'0,"0"0"-300"0"0,0 0-234 0 0,0 0-45 0 0,0 0-60 0 0,0 0-233 0 0,0 0-231 0 0,0 0-304 0 0,0 0-286 0 0,0 0-134 0 0,0 0-56 0 0,1-2 6 0 0,3-8 23 0 0,-3 8-23 0 0,-1 2-22 0 0,0 0-23 0 0,0 0-32 0 0,0 23 1507 0 0,-10 179-154 0 0,-5 26-1208 0 0,8 51 31 0 0,-5-256 564 0 0,12-23-1074 0 0,2-30-4566 0 0,-1 26 3229 0 0,2-7-7395 0 0,-2 4-2720 0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3705 0 0,'0'0'1760'0'0,"0"0"-530"0"0,0 0-27 0 0,0 0 305 0 0,0 0 352 0 0,0 0 123 0 0,0 0-201 0 0,0 0-345 0 0,0 0-349 0 0,0 0-203 0 0,0 0-82 0 0,0 0-48 0 0,0 0-47 0 0,-4-3-88 0 0,-15-15 1194 0 0,44 17 897 0 0,283-25 280 0 0,-41-10-2369 0 0,-186 36-779 0 0,-60 27-2732 0 0,-18-11-4539 0 0,-2-12 3623 0 0,-1 0-8148 0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5921 0 0,'0'0'2458'0'0,"0"0"-403"0"0,0 0-170 0 0,0 0 72 0 0,0 0 61 0 0,0 0-151 0 0,0 0-294 0 0,0 0-344 0 0,0 0-243 0 0,0 0-118 0 0,0 0-77 0 0,0 0-78 0 0,0 0-83 0 0,13-2 995 0 0,-15 247 668 0 0,-4-218-1102 0 0,1-20-4876 0 0,4-15-7956 0 0,1 4-292 0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13011 0 0,'0'0'2099'0'0,"0"0"-771"0"0,0 0-346 0 0,0 0 22 0 0,0 0 17 0 0,0 0-79 0 0,0 0-140 0 0,0 0-128 0 0,0 0-34 0 0,0 0 31 0 0,0 0-20 0 0,0 0-33 0 0,0 0-54 0 0,19 0-46 0 0,137 0 1044 0 0,27 0-658 0 0,-172-4-1502 0 0,-9 1-2553 0 0,-4-1-3775 0 0,0 4-4725 0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12547 0 0,'0'0'2294'0'0,"0"0"-901"0"0,0 0-422 0 0,0 0 57 0 0,0 0 212 0 0,0 0 65 0 0,0 0-170 0 0,0 0-252 0 0,-8 32-241 0 0,-24 101-179 0 0,17-4 392 0 0,-23 155-507 0 0,33-256-526 0 0,1 1-1891 0 0,-2-13-6162 0 0,6-12-3314 0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89 111 6249 0 0,'0'0'1342'0'0,"0"0"-24"0"0,0 0 110 0 0,0 0 244 0 0,0 0 206 0 0,0 0 24 0 0,0 0-181 0 0,0 0-327 0 0,0 0-318 0 0,0 0-276 0 0,0 0-193 0 0,0 0-108 0 0,0 0-55 0 0,-9 0-61 0 0,-27 3-63 0 0,17 25 135 0 0,18-21-387 0 0,-8 49 443 0 0,2 1 1 0 0,2 0 0 0 0,4 50-512 0 0,0-32 165 0 0,6 116 131 0 0,-5-187-274 0 0,1-1-1 0 0,0 1 1 0 0,0 0-1 0 0,0 0 1 0 0,1 0-1 0 0,0-1 1 0 0,-1 1-1 0 0,1 0 1 0 0,0-1 0 0 0,1 0-1 0 0,-1 1 1 0 0,0-1-1 0 0,1 0 1 0 0,0 0-1 0 0,0-1 1 0 0,0 1-1 0 0,0 0 1 0 0,0-1 0 0 0,0 0-1 0 0,1 0 1 0 0,-1 0-1 0 0,1 0 1 0 0,0 0-1 0 0,-1-1 1 0 0,1 0-1 0 0,0 1 1 0 0,0-1-1 0 0,0-1 1 0 0,0 1 0 0 0,0-1-1 0 0,0 1 1 0 0,0-1-1 0 0,0 0 1 0 0,0-1-1 0 0,0 1 1 0 0,0-1-1 0 0,0 1 1 0 0,0-1-1 0 0,-1 0 1 0 0,1-1 0 0 0,0 1-1 0 0,0-1 1 0 0,-1 0-1 0 0,1 1 1 0 0,2-4-22 0 0,24-14 106 0 0,-1-2 1 0 0,-1-1 0 0 0,-1-2 0 0 0,-1 0 0 0 0,-1-2 0 0 0,-2 0-1 0 0,0-2 1 0 0,-2-1 0 0 0,-1 0 0 0 0,10-21-107 0 0,2-3 107 0 0,-1-3 0 0 0,-3 0 0 0 0,9-32-107 0 0,-29 67 104 0 0,-1 0 0 0 0,-1-1 0 0 0,-1 0 0 0 0,-1 0 0 0 0,-1 0-1 0 0,-1 0 1 0 0,-1-1 0 0 0,-1-5-104 0 0,0 28 107 0 0,0 0-32 0 0,0 0-49 0 0,0 0-19 0 0,-2 8-165 0 0,-37 164 169 0 0,24-84 121 0 0,3 0 0 0 0,4 1-1 0 0,5 0 1 0 0,3 2-132 0 0,11 53 64 0 0,-9-101-35 0 0,-2-42-39 0 0,0-1-13 0 0,0 0-9 0 0,0 0-8 0 0,0 0-11 0 0,0 0-17 0 0,0 0-6 0 0,16-29-2987 0 0,-3 3 380 0 0,-6 9-2485 0 0,-1 8-5264 0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8770 0 0,'0'0'2479'0'0,"0"0"-679"0"0,0 0-277 0 0,0 0 34 0 0,0 0-26 0 0,0 0-188 0 0,0 0-316 0 0,0 0-321 0 0,0 0-240 0 0,0 0-97 0 0,0 0-54 0 0,0 0-43 0 0,-5 16-37 0 0,-41 119 433 0 0,-17 0-93 0 0,93-210 2189 0 0,73-139-2613 0 0,-90 188-59 0 0,-13 25-52 0 0,0 1-12 0 0,0 0-25 0 0,0 0-1 0 0,0 0-34 0 0,0 0-24 0 0,0 16-310 0 0,10 94 522 0 0,0-75-90 0 0,27 47 178 0 0,-36-81-199 0 0,1 0-1 0 0,-1 0 0 0 0,1 0 0 0 0,-1-1 1 0 0,1 1-1 0 0,0 0 0 0 0,-1 0 1 0 0,1-1-1 0 0,0 1 0 0 0,-1-1 0 0 0,1 0 1 0 0,0 0-1 0 0,0 1 0 0 0,-1-1 0 0 0,1 0 1 0 0,0 0-1 0 0,0-1 0 0 0,0 1 0 0 0,-1 0 1 0 0,1 0-1 0 0,0-1 0 0 0,0 1 1 0 0,-1-1-1 0 0,1 0 0 0 0,-1 1 0 0 0,1-1 1 0 0,0 0-1 0 0,-1 0 0 0 0,1 0 0 0 0,-1 0 1 0 0,0 0-1 0 0,1-1 0 0 0,0 0-44 0 0,45-45 668 0 0,-39 39-678 0 0,1-1 0 0 0,-1-1 0 0 0,-1 1 0 0 0,0-1 0 0 0,0-1 1 0 0,-1 1-1 0 0,0-1 0 0 0,-1 0 0 0 0,0 0 0 0 0,-1-1 0 0 0,0 1 0 0 0,-1-1 0 0 0,0 0 0 0 0,-1 0 1 0 0,0 0-1 0 0,-1 0 0 0 0,0-6 10 0 0,-12 10-2272 0 0,4 8-1392 0 0,3 0-1397 0 0,0 0-6862 0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12355 0 0,'0'0'2268'0'0,"0"0"-497"0"0,0 0-121 0 0,0 0 25 0 0,0 0-56 0 0,0 0-240 0 0,0 0-354 0 0,0 0-312 0 0,0 0-209 0 0,0 0-171 0 0,0 0-117 0 0,0 0-100 0 0,0 0-61 0 0,-11 5 25 0 0,-35 13 15 0 0,42-16-75 0 0,-1 1 0 0 0,1 0 0 0 0,1 0 1 0 0,-1 0-1 0 0,0 0 0 0 0,1 0 1 0 0,-1 1-1 0 0,1-1 0 0 0,0 1 1 0 0,0 0-1 0 0,1 0 0 0 0,-1 0 1 0 0,1 1-1 0 0,0-1 0 0 0,0 1 1 0 0,0-1-1 0 0,0 1 0 0 0,1-1 0 0 0,0 1 1 0 0,0 0-1 0 0,0 0 0 0 0,1 0 1 0 0,-1-1-1 0 0,1 1 0 0 0,0 0 1 0 0,1 5-21 0 0,-1-7 22 0 0,1 0 0 0 0,-1 0 0 0 0,1 0 1 0 0,-1 0-1 0 0,1 0 0 0 0,0 0 0 0 0,0-1 1 0 0,0 1-1 0 0,0 0 0 0 0,1 0 1 0 0,-1-1-1 0 0,1 1 0 0 0,-1 0 0 0 0,1-1 1 0 0,0 0-1 0 0,0 1 0 0 0,0-1 0 0 0,1 0 1 0 0,-1 0-1 0 0,0 0 0 0 0,1 0 0 0 0,-1-1 1 0 0,1 1-1 0 0,0-1 0 0 0,0 1 1 0 0,-1-1-1 0 0,1 0 0 0 0,0 0 0 0 0,0 0 1 0 0,0-1-1 0 0,2 1-22 0 0,101 8 230 0 0,-93-9-362 0 0,8-4-1073 0 0,-8 0-4930 0 0,-9 1-5397 0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6545 0 0,'0'0'4207'0'0,"0"0"-1356"0"0,0 0-616 0 0,0 0-257 0 0,0 0-275 0 0,0 0-351 0 0,0 0-362 0 0,0 0-325 0 0,0 0-233 0 0,0 0-113 0 0,0 0 60 0 0,0 0 94 0 0,0 8 43 0 0,-11 234 1321 0 0,-9-150-2994 0 0,20-91 593 0 0,0-1-265 0 0,0 0-335 0 0,0-2-236 0 0,1-10-4550 0 0,2 7-1122 0 0,2-2-1274 0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5417 0 0,'0'0'2013'0'0,"0"0"-460"0"0,0 0-192 0 0,0 0 90 0 0,0 0 152 0 0,0 0 25 0 0,0 0-118 0 0,0 0-265 0 0,0 0-234 0 0,0 0-165 0 0,0 0-96 0 0,0 0-55 0 0,0 0-51 0 0,16 4-40 0 0,49 17-55 0 0,54-10 1552 0 0,-71-11-604 0 0,-70-22-711 0 0,-73-54-669 0 0,94 81-107 0 0,0-1 1 0 0,0 1-1 0 0,0 0 1 0 0,0-1-1 0 0,1 1 1 0 0,0 0 0 0 0,0-1-1 0 0,0 1 1 0 0,1 0-1 0 0,-1 0 1 0 0,1-1-1 0 0,0 1 1 0 0,0-1 0 0 0,1 1-1 0 0,0 1-10 0 0,8 178 88 0 0,43-246 498 0 0,13-18-1047 0 0,-44 42-7087 0 0,-20 34 583 0 0,-2 1-4850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18 571 3801 0 0,'0'0'2284'0'0,"0"0"-483"0"0,0 0-201 0 0,0 0-37 0 0,0 0-24 0 0,0 0-87 0 0,0 0-158 0 0,0 0-218 0 0,0 0-237 0 0,0 0-207 0 0,0 0-152 0 0,0 0-73 0 0,0 0-15 0 0,-3 1 52 0 0,-11 1 56 0 0,15 3 6435 0 0,16 2-5953 0 0,12-1-673 0 0,0-2 1 0 0,0-1-1 0 0,0-1 1 0 0,1-2-1 0 0,21-2-309 0 0,9 1 182 0 0,30-7 118 0 0,-89 8-281 0 0,-1 0-3 0 0,0 0-9 0 0,0 0-13 0 0,0 0-2 0 0,0 0 0 0 0,0 0 0 0 0,0 0 3 0 0,0 0 6 0 0,0 0-7 0 0,0 0 12 0 0,0 0-11 0 0,0 0-12 0 0,0 0-9 0 0,0 0 12 0 0,0 0-9 0 0,0 0-4 0 0,0 0 9 0 0,-10-16-4585 0 0,3 5-2010 0 0,3 8 816 0 0,2-1-5406 0 0</inkml:trace>
  <inkml:trace contextRef="#ctx0" brushRef="#br0" timeOffset="702.012">171 413 0 0 0,'0'0'1040'0'0,"0"0"873"0"0,0 0 386 0 0,0 0 112 0 0,0 0-13 0 0,0 0-138 0 0,0 0-266 0 0,0 0-287 0 0,0 0-268 0 0,0 0-227 0 0,0 0-169 0 0,0 0-135 0 0,0 0-85 0 0,-9 0 1862 0 0,10 0-2154 0 0,-1 0-47 0 0,0 0-60 0 0,4 9 2706 0 0,-12 275-2150 0 0,0-165-707 0 0,8-119-261 0 0,0 0 3 0 0,0 0-6 0 0,0 0-3 0 0,0 0-5 0 0,0 0 22 0 0,0 0-3 0 0,0 0-6 0 0,0 0-23 0 0,0 0 18 0 0,0 0 3 0 0,0 0-10 0 0,0 0 10 0 0,0 0-23 0 0,0 0-4 0 0,0 0 25 0 0,0 0-14 0 0,0 0 14 0 0,0 0 1 0 0,0 0-22 0 0,0 0-3 0 0,0 0 2 0 0,0 0-11 0 0,0 0-9 0 0,0 0-11 0 0,0 0-27 0 0,0 0-37 0 0,0 0 23 0 0,0 0-25 0 0,7-15-2611 0 0,10 4 590 0 0,-8 5-492 0 0,1 0-3559 0 0,-5 2-5333 0 0</inkml:trace>
  <inkml:trace contextRef="#ctx0" brushRef="#br0" timeOffset="2633.38">644 926 4169 0 0,'0'0'2803'0'0,"0"0"-721"0"0,0 0-275 0 0,0 0 7 0 0,0 0-27 0 0,0 0-63 0 0,0 0-174 0 0,0 0-214 0 0,0 0-214 0 0,0 0-201 0 0,0 0-153 0 0,-11-13-108 0 0,-34-37-79 0 0,33 7 576 0 0,13 32-845 0 0,-1-5-46 0 0,0 0-1 0 0,2 0 0 0 0,0 0 1 0 0,0 0-1 0 0,2 0 1 0 0,0 0-1 0 0,1 1 0 0 0,0-1-265 0 0,6-11 138 0 0,1 0-1 0 0,1 1 1 0 0,1 1-1 0 0,1 0 1 0 0,2 1 0 0 0,0 0-1 0 0,2 2 1 0 0,17-18-138 0 0,-22 28 66 0 0,-13 11-71 0 0,-1 1-14 0 0,0 0-37 0 0,0 0 10 0 0,1 5-48 0 0,26 157 161 0 0,-24-125-48 0 0,26 47-23 0 0,-26-82 14 0 0,0-2 0 0 0,0 1 1 0 0,0 0-1 0 0,0-1 0 0 0,0 1 1 0 0,0-1-1 0 0,0 0 1 0 0,0 0-1 0 0,0 0 0 0 0,0 0 1 0 0,0-1-1 0 0,0 1 0 0 0,0-1 1 0 0,0 0-1 0 0,0 0 0 0 0,0 0 1 0 0,0 0-1 0 0,0 0 1 0 0,-1-1-1 0 0,1 1 0 0 0,0-1 1 0 0,-1 0-1 0 0,1 0 0 0 0,-1 0 1 0 0,0 0-1 0 0,0 0 1 0 0,1 0-1 0 0,-2-1 0 0 0,1 1 1 0 0,0-1-1 0 0,0 1 0 0 0,0-2-10 0 0,3-1 7 0 0,69-69 112 0 0,-38 36-94 0 0,1 2 0 0 0,2 1 0 0 0,1 3 0 0 0,22-14-25 0 0,-61 45-2 0 0,0 0 0 0 0,0 0 0 0 0,0 0-1 0 0,1-1 1 0 0,-1 1 0 0 0,0 1 0 0 0,1-1 0 0 0,-1 0 0 0 0,1 0-1 0 0,-1 0 1 0 0,1 1 0 0 0,-1-1 0 0 0,1 1 0 0 0,-1-1 0 0 0,1 1-1 0 0,0 0 1 0 0,-1-1 0 0 0,1 1 0 0 0,0 0 0 0 0,-1 0 0 0 0,1 0-1 0 0,0 1 1 0 0,-1-1 0 0 0,1 0 0 0 0,-1 0 0 0 0,1 1 0 0 0,0-1-1 0 0,-1 1 1 0 0,1 0 0 0 0,-1-1 0 0 0,1 1 0 0 0,-1 0 0 0 0,0 0-1 0 0,1 0 1 0 0,-1 0 0 0 0,0 0 0 0 0,1 0 0 0 0,-1 0 0 0 0,0 0-1 0 0,0 1 1 0 0,0-1 0 0 0,0 0 0 0 0,0 1 0 0 0,-1-1-1 0 0,1 1 1 0 0,0-1 0 0 0,0 1 0 0 0,-1-1 0 0 0,1 1 0 0 0,-1-1-1 0 0,0 1 1 0 0,1 0 0 0 0,-1-1 0 0 0,0 1 0 0 0,0-1 0 0 0,0 3 2 0 0,2 168-913 0 0,-2-171 517 0 0,5 2-2143 0 0,4 1-1608 0 0,0-3-2591 0 0,-5-1-4710 0 0</inkml:trace>
  <inkml:trace contextRef="#ctx0" brushRef="#br0" timeOffset="3216.993">1823 405 7778 0 0,'0'0'1621'0'0,"0"0"-246"0"0,0 0 35 0 0,0 0 102 0 0,0 0-11 0 0,0 0-122 0 0,0 0-171 0 0,0 0-203 0 0,-34 17-182 0 0,-110 54-151 0 0,58-9 301 0 0,68-44-698 0 0,7-10-162 0 0,2 0 1 0 0,-1 1-1 0 0,1 0 0 0 0,0 1 1 0 0,1 0-1 0 0,0 0 0 0 0,1 1 0 0 0,0 0 1 0 0,0 1-1 0 0,2-1 0 0 0,-1 1 1 0 0,1 0-1 0 0,0 3-113 0 0,4-13 32 0 0,1-1 0 0 0,-1 0 1 0 0,1 1-1 0 0,-1-1 0 0 0,1 1 0 0 0,-1-1 0 0 0,1 0 1 0 0,0 1-1 0 0,0-1 0 0 0,0 1 0 0 0,0-1 1 0 0,0 1-1 0 0,0-1 0 0 0,0 1 0 0 0,0-1 0 0 0,0 1 1 0 0,1-1-1 0 0,-1 0 0 0 0,1 1 0 0 0,-1-1 1 0 0,1 1-1 0 0,-1-1 0 0 0,1 0 0 0 0,0 0 0 0 0,0 1 1 0 0,0-1-1 0 0,0 0 0 0 0,0 0 0 0 0,0 0 1 0 0,0 0-1 0 0,0 0 0 0 0,0 0 0 0 0,0 0 0 0 0,0 0 1 0 0,1 0-1 0 0,-1-1 0 0 0,0 1 0 0 0,1-1 0 0 0,-1 1 1 0 0,0-1-1 0 0,1 1 0 0 0,-1-1 0 0 0,1 0 1 0 0,-1 1-1 0 0,1-1 0 0 0,-1 0 0 0 0,0 0 0 0 0,1 0 1 0 0,-1 0-1 0 0,2-1-32 0 0,13-1 207 0 0,0-1 0 0 0,0-1 0 0 0,-1-1 0 0 0,1 0 0 0 0,-1-1 0 0 0,-1-1-1 0 0,1 0 1 0 0,-1-1 0 0 0,0-1 0 0 0,-1 0 0 0 0,10-8-207 0 0,16-9 158 0 0,140-80 230 0 0,-177 104-386 0 0,-1 1 0 0 0,1-1 0 0 0,0 1-1 0 0,0-1 1 0 0,0 1 0 0 0,0 0 0 0 0,0 0 0 0 0,0 0 0 0 0,0 0 0 0 0,0 0 0 0 0,0 0 0 0 0,0 1 0 0 0,1-1 0 0 0,-1 1-1 0 0,0-1 1 0 0,0 1 0 0 0,1 0 0 0 0,-1 0 0 0 0,0 0 0 0 0,1 0 0 0 0,-1 0 0 0 0,0 1 0 0 0,0-1 0 0 0,1 1-1 0 0,-1-1 1 0 0,0 1 0 0 0,0 0 0 0 0,0 0 0 0 0,0 0 0 0 0,0 0 0 0 0,0 0 0 0 0,0 0 0 0 0,0 1 0 0 0,0-1 0 0 0,0 0-1 0 0,-1 1 1 0 0,1 0 0 0 0,0-1 0 0 0,-1 1 0 0 0,0 0 0 0 0,1 0 0 0 0,0 1-2 0 0,9 147 93 0 0,-11-126-89 0 0,-4 42 4 0 0,-3-1 0 0 0,-3 0 0 0 0,-10 35-8 0 0,17-83 1 0 0,-1-1 0 0 0,0 1 0 0 0,-1 0-1 0 0,-1-1 1 0 0,-1 0 0 0 0,0-1 0 0 0,-1 0-1 0 0,-1 0 1 0 0,0 0 0 0 0,-1-1 0 0 0,-1 0 0 0 0,-6 6-1 0 0,9-15 7 0 0,1-1 0 0 0,-1-1 0 0 0,0 1 1 0 0,1-1-1 0 0,-2 0 0 0 0,1-1 0 0 0,0 0 1 0 0,0 0-1 0 0,-1-1 0 0 0,1 0 0 0 0,-1 0 1 0 0,1-1-1 0 0,-1 0 0 0 0,1-1 0 0 0,-1 0 1 0 0,0 0-8 0 0,5-1 0 0 0,0 0 0 0 0,0 0 0 0 0,0-1 0 0 0,1 1 0 0 0,-1-1 0 0 0,1 0 0 0 0,0 0 0 0 0,0 0 0 0 0,0 0 0 0 0,0 0 0 0 0,0-1 0 0 0,1 0 0 0 0,-1 1 0 0 0,1-1 0 0 0,0 0 0 0 0,0 0 0 0 0,1 0 0 0 0,-1 0 0 0 0,1 0 0 0 0,0-1 0 0 0,0 1 0 0 0,0 0 0 0 0,0-1 0 0 0,1 1 0 0 0,0 0 0 0 0,0-1 0 0 0,0 1 1 0 0,0-1-1 0 0,1 1 0 0 0,0 0 0 0 0,0-1 0 0 0,0 1 0 0 0,0 0 0 0 0,0 0 0 0 0,1 0 0 0 0,0 0 0 0 0,0 0 0 0 0,0 0 0 0 0,2-1 0 0 0,10-19-6 0 0,2 1 0 0 0,1 1 0 0 0,0 0 0 0 0,2 1 0 0 0,0 1 0 0 0,2 1 0 0 0,0 0 0 0 0,15-8 6 0 0,89-73-1383 0 0,-113 87-2705 0 0,-10 8-6663 0 0,0 4-617 0 0</inkml:trace>
  <inkml:trace contextRef="#ctx0" brushRef="#br0" timeOffset="5786.719">2392 43 0 0 0,'0'0'1162'0'0,"0"0"885"0"0,0 0 279 0 0,0 0-29 0 0,0 0-166 0 0,0 0-186 0 0,0 0-195 0 0,0 0-231 0 0,0 0-204 0 0,0 0-153 0 0,0 0-116 0 0,4-7-68 0 0,11-21-82 0 0,-11 21-95 0 0,-4 7-114 0 0,0 0-99 0 0,0 0-100 0 0,0 0-68 0 0,0 0-53 0 0,0 0-77 0 0,0 0-50 0 0,0 0-44 0 0,-8 116 1777 0 0,-30 53-1216 0 0,-109 227-355 0 0,107-307-320 0 0,40-88-74 0 0,0 0 1 0 0,0 0-1 0 0,0 0 1 0 0,0 0-1 0 0,-1 0 1 0 0,1 0-1 0 0,0 0 1 0 0,1 0 0 0 0,-1 0-1 0 0,0 0 1 0 0,0 0-1 0 0,0 0 1 0 0,1 0-1 0 0,-1 0 1 0 0,0 0-1 0 0,1 0 1 0 0,-1 0-1 0 0,1 0 1 0 0,-1 0 0 0 0,1 0-1 0 0,-1-1 1 0 0,1 1-1 0 0,0 0 1 0 0,-1 0-1 0 0,1-1 1 0 0,0 1-1 0 0,0 0 1 0 0,-1-1-1 0 0,1 1 1 0 0,0-1 0 0 0,0 1-1 0 0,0-1 1 0 0,0 1-1 0 0,0-1 1 0 0,0 0-1 0 0,0 0 1 0 0,0 1-1 0 0,0-1 1 0 0,0 0-1 0 0,0 0 1 0 0,0 0-1 0 0,0 0 1 0 0,0 0 0 0 0,0 0-1 0 0,0 0 1 0 0,0 0-1 0 0,0 0 1 0 0,-1-1-1 0 0,1 1 1 0 0,0 0-1 0 0,0-1 1 0 0,0 1-1 0 0,0 0 1 0 0,0-1 0 0 0,0 1-1 0 0,0-1 1 0 0,-1 0-1 0 0,2 0-8 0 0,11 1 95 0 0,258-7 712 0 0,-204 6-608 0 0,-67 1-186 0 0,0 0-14 0 0,0 0 9 0 0,0 0 12 0 0,0 0 0 0 0,0 0 5 0 0,0 0-13 0 0,0 0-4 0 0,0 0 7 0 0,-25-5-2149 0 0,20 0-37 0 0,4 3-5187 0 0,1-2-4831 0 0</inkml:trace>
  <inkml:trace contextRef="#ctx0" brushRef="#br0" timeOffset="13069.488">1178 883 0 0 0,'0'0'996'0'0,"0"0"467"0"0,0 0 290 0 0,0 0 206 0 0,0 0 33 0 0,0 0-102 0 0,0 0-248 0 0,0 0-310 0 0,0 0-312 0 0,0 0-222 0 0,0 0-141 0 0,1-8 2178 0 0,59-13 848 0 0,37 12-2329 0 0,-98 43-922 0 0,-69 108 290 0 0,70-142-711 0 0,-1 1-1 0 0,1-1 1 0 0,-1 0 0 0 0,1 0 0 0 0,0 1-1 0 0,-1-1 1 0 0,1 0 0 0 0,-1 1 0 0 0,1-1-1 0 0,-1 0 1 0 0,1 1 0 0 0,0-1 0 0 0,-1 0 0 0 0,1 1-1 0 0,0-1 1 0 0,-1 1 0 0 0,1-1 0 0 0,0 1-1 0 0,0-1 1 0 0,-1 1 0 0 0,1-1 0 0 0,0 1-1 0 0,0-1 1 0 0,0 1 0 0 0,0-1 0 0 0,0 1-1 0 0,0-1 1 0 0,0 1 0 0 0,0-1 0 0 0,0 1-1 0 0,0-1 1 0 0,0 1 0 0 0,0-1 0 0 0,0 1-1 0 0,0-1 1 0 0,0 1 0 0 0,0 0 0 0 0,1-1-1 0 0,-1 0 1 0 0,0 1 0 0 0,0-1 0 0 0,1 1-1 0 0,-1-1 1 0 0,0 1 0 0 0,1-1 0 0 0,-1 1 0 0 0,0-1-1 0 0,1 0 1 0 0,-1 1 0 0 0,1-1 0 0 0,-1 0-1 0 0,0 1 1 0 0,1-1 0 0 0,-1 0 0 0 0,1 0-1 0 0,-1 1 1 0 0,1-1 0 0 0,-1 0 0 0 0,1 0-1 0 0,-1 0 1 0 0,1 0 0 0 0,-1 0 0 0 0,1 0-1 0 0,0 0 1 0 0,-1 0 0 0 0,1 0 0 0 0,-1 0-1 0 0,1 0-10 0 0,46 1 843 0 0,-37-2-749 0 0,13 1-10 0 0,18 0-1248 0 0,-16 3-5477 0 0,-17-2-2256 0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 0 0,'0'0'2192'0'0,"0"0"-417"0"0,0 0-261 0 0,0 0-194 0 0,0 0-206 0 0,0 0-246 0 0,0 0-170 0 0,0 0-94 0 0,0 0 3 0 0,0 0 33 0 0,0 0-34 0 0,0 0-88 0 0,0 0-105 0 0,16 0-86 0 0,80 4 246 0 0,-94-4-556 0 0,-1 0 0 0 0,1 0 0 0 0,-1 0 0 0 0,1 0 0 0 0,0 0 0 0 0,-1 1 0 0 0,1-1-1 0 0,-1 0 1 0 0,1 1 0 0 0,-1 0 0 0 0,0-1 0 0 0,1 1 0 0 0,-1 0 0 0 0,0 0-1 0 0,1-1 1 0 0,-1 1 0 0 0,0 0 0 0 0,0 0 0 0 0,0 1 0 0 0,1-1 0 0 0,-1 0 0 0 0,0 0-1 0 0,-1 0 1 0 0,1 1 0 0 0,0-1 0 0 0,0 1 0 0 0,-1-1 0 0 0,1 0 0 0 0,0 1-1 0 0,-1-1 1 0 0,0 1 0 0 0,1-1 0 0 0,-1 1 0 0 0,0 0 0 0 0,0-1 0 0 0,1 1-1 0 0,-1-1 1 0 0,-1 1 0 0 0,1-1 0 0 0,0 1 0 0 0,0-1 0 0 0,0 1 0 0 0,-1-1 0 0 0,1 1-1 0 0,-1-1 1 0 0,0 1 0 0 0,1-1 0 0 0,-1 1 0 0 0,0-1 0 0 0,0 0 0 0 0,1 1-1 0 0,-1-1 1 0 0,0 0 0 0 0,0 0 0 0 0,-1 0 0 0 0,1 0 0 0 0,0 0 0 0 0,0 0 0 0 0,0 0-1 0 0,-1 0 1 0 0,1 0 0 0 0,0 0 0 0 0,-1-1 0 0 0,1 1 0 0 0,-1 0-17 0 0,-110 108 430 0 0,110-105-408 0 0,1-4-18 0 0,1 1 0 0 0,-1 0 0 0 0,0-1-1 0 0,0 1 1 0 0,1-1 0 0 0,-1 1 0 0 0,0 0 0 0 0,1 0 0 0 0,-1 0 0 0 0,0-1-1 0 0,1 1 1 0 0,-1 0 0 0 0,1 0 0 0 0,0 0 0 0 0,-1 0 0 0 0,1 0 0 0 0,0 0-1 0 0,-1 0 1 0 0,1 0 0 0 0,0 0 0 0 0,0-1 0 0 0,0 1 0 0 0,0 0 0 0 0,0 0-1 0 0,0 0 1 0 0,0 0 0 0 0,0 0 0 0 0,0 0 0 0 0,1 0 0 0 0,-1 0 0 0 0,0 0-1 0 0,1 0 1 0 0,-1 0 0 0 0,1 0 0 0 0,-1 0 0 0 0,1 0 0 0 0,-1-1 0 0 0,1 1-1 0 0,-1 0 1 0 0,1 0 0 0 0,0-1 0 0 0,-1 1 0 0 0,1 0 0 0 0,0-1-1 0 0,0 1 1 0 0,-1-1 0 0 0,1 1 0 0 0,0-1 0 0 0,0 1 0 0 0,0-1 0 0 0,0 1-1 0 0,0-1 1 0 0,0 0 0 0 0,0 0 0 0 0,0 1 0 0 0,0-1-4 0 0,6 2 5 0 0,1 0-1 0 0,-1-1 1 0 0,0 1 0 0 0,1-1 0 0 0,0-1-1 0 0,-1 0 1 0 0,1 0 0 0 0,-1 0 0 0 0,1-1-1 0 0,-1 0 1 0 0,1 0 0 0 0,-1-1 0 0 0,0 0-1 0 0,1 0 1 0 0,-1-1 0 0 0,2-1-5 0 0,11-9-684 0 0,33-23-1607 0 0,-22 8-8180 0 0,-23 16-1815 0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7650 0 0,'0'0'2962'0'0,"0"0"-655"0"0,0 0-241 0 0,0 0-66 0 0,0 0-184 0 0,0 0-271 0 0,0 0-374 0 0,0 0-354 0 0,0 0-201 0 0,0 0-89 0 0,0 0-14 0 0,0 0 5 0 0,0 0-9 0 0,18 1 1649 0 0,208 5 664 0 0,-115-20-2635 0 0,-107 10-1185 0 0,-11 0-6943 0 0,2 4 586 0 0,3 0-4807 0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14019 0 0,'0'0'4306'0'0,"0"0"-2637"0"0,0 0-963 0 0,0 0-8 0 0,0 0 206 0 0,0 0 168 0 0,0 0-25 0 0,0 0-172 0 0,0 0-216 0 0,0 0-199 0 0,32 0-144 0 0,102 3-113 0 0,38-6-185 0 0,-110 3-995 0 0,-22 0-5118 0 0,-24 0-5815 0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7122 0 0,'0'0'1273'0'0,"0"0"-71"0"0,0 0 107 0 0,0 0 292 0 0,0 0 251 0 0,0 0 10 0 0,0 0-298 0 0,0 0-458 0 0,0 0-423 0 0,0 0-279 0 0,0 0-134 0 0,1-2-64 0 0,1-8-6 0 0,-1 8-2 0 0,-1 2-32 0 0,0 0-26 0 0,0 0-36 0 0,5 12 828 0 0,13 20-66 0 0,-3 1 0 0 0,-1 1 0 0 0,-1 0-1 0 0,6 29-865 0 0,0-2 237 0 0,62 207 156 0 0,-66-137-337 0 0,-3-119 420 0 0,21-84 88 0 0,-3-1 0 0 0,-3-1 0 0 0,5-34-564 0 0,52-198 359 0 0,-60 204-213 0 0,-24 98-2334 0 0,-2 13-2370 0 0,1 1-4815 0 0,1-4-2452 0 0</inkml:trace>
  <inkml:trace contextRef="#ctx0" brushRef="#br0" timeOffset="581.776">408 564 9594 0 0,'0'0'1652'0'0,"0"0"-555"0"0,0 0-229 0 0,0 0 57 0 0,0 0 109 0 0,0 0 25 0 0,0 0-123 0 0,0 0-203 0 0,0 0-154 0 0,0 0-91 0 0,0 0-40 0 0,0 0-2 0 0,0 0-10 0 0,18-3-32 0 0,102-19 727 0 0,-118 22-1069 0 0,0 0 0 0 0,1 1 0 0 0,-1-1 0 0 0,0 0 0 0 0,1 1-1 0 0,-1 0 1 0 0,0 0 0 0 0,0 0 0 0 0,0 0 0 0 0,0 0 0 0 0,0 0 0 0 0,0 0 0 0 0,0 0 0 0 0,0 1 0 0 0,0-1-1 0 0,-1 1 1 0 0,1 0 0 0 0,-1-1 0 0 0,1 1 0 0 0,-1 0 0 0 0,1 0 0 0 0,-1 0 0 0 0,0 0 0 0 0,0 0 0 0 0,0 0 0 0 0,0 0-1 0 0,0 0 1 0 0,-1 1 0 0 0,1-1 0 0 0,-1 0 0 0 0,1 0 0 0 0,-1 1 0 0 0,0-1 0 0 0,0 0 0 0 0,0 1 0 0 0,0-1-1 0 0,0 0 1 0 0,-1 1 0 0 0,1-1 0 0 0,-1 0 0 0 0,1 0 0 0 0,-1 1 0 0 0,0-1 0 0 0,0 0 0 0 0,0 0 0 0 0,0 0 0 0 0,0 0-1 0 0,0 0 1 0 0,-1 0 0 0 0,1 0 0 0 0,0-1 0 0 0,-1 1 0 0 0,0 0 0 0 0,1-1 0 0 0,-2 2-62 0 0,-78 133 1293 0 0,80-135-1270 0 0,0 1-1 0 0,1 0 1 0 0,-1-1-1 0 0,0 1 1 0 0,1 0-1 0 0,0-1 0 0 0,-1 1 1 0 0,1 0-1 0 0,0 0 1 0 0,0 0-1 0 0,0-1 1 0 0,0 1-1 0 0,1 0 1 0 0,-1 0-1 0 0,0-1 0 0 0,1 1 1 0 0,-1 0-1 0 0,1-1 1 0 0,-1 1-1 0 0,1 0 1 0 0,0-1-1 0 0,0 1 1 0 0,0-1-1 0 0,0 1 0 0 0,0-1 1 0 0,0 1-1 0 0,0-1 1 0 0,0 0-1 0 0,0 0 1 0 0,1 1-1 0 0,-1-1 1 0 0,1 0-1 0 0,-1 0 1 0 0,1 0-1 0 0,-1-1 0 0 0,1 1 1 0 0,-1 0-1 0 0,1 0 1 0 0,0-1-23 0 0,73 4 1054 0 0,60-58-222 0 0,-109 35-2297 0 0,-19 10-3103 0 0,-3 0-4899 0 0,-3 5-2251 0 0</inkml:trace>
  <inkml:trace contextRef="#ctx0" brushRef="#br0" timeOffset="956.183">923 520 10458 0 0,'0'0'2718'0'0,"0"0"-391"0"0,0 0-364 0 0,0 0-270 0 0,0 0-278 0 0,0 0-324 0 0,0 0-339 0 0,0 0-252 0 0,0 0-117 0 0,0 0-54 0 0,0 0 10 0 0,0 0 88 0 0,0 0 85 0 0,6 0 70 0 0,248-4 2995 0 0,-140-14-3674 0 0,-107 14-2443 0 0,-19 0-6952 0 0,10 4-11 0 0</inkml:trace>
  <inkml:trace contextRef="#ctx0" brushRef="#br0" timeOffset="1255.802">1142 255 8762 0 0,'0'0'3169'0'0,"0"0"-1060"0"0,0 0-527 0 0,0 0-116 0 0,0 0-17 0 0,0 0-106 0 0,0 0-209 0 0,0 0-241 0 0,0 0-143 0 0,0 0-142 0 0,0 0-81 0 0,0 0-55 0 0,0 0-91 0 0,-1 33-34 0 0,-2 102-63 0 0,8-46 212 0 0,-10 80-294 0 0,-18-110-3151 0 0,20-58-335 0 0,2-1-1019 0 0,1-1-3535 0 0,0-2 238 0 0</inkml:trace>
  <inkml:trace contextRef="#ctx0" brushRef="#br0" timeOffset="1684.745">1639 89 7114 0 0,'0'0'2492'0'0,"0"0"-981"0"0,0 0-368 0 0,0 0 47 0 0,0 0 90 0 0,0 0 53 0 0,0 0-116 0 0,0 0-256 0 0,0 0-169 0 0,0 0-81 0 0,0 0-55 0 0,0 0 11 0 0,0 14 27 0 0,0 94 1625 0 0,-40 285 45 0 0,32-308-2429 0 0,-4-63-678 0 0,-12-22-3315 0 0,18-20 817 0 0,6 5-2619 0 0,0 6-448 0 0,0 2 139 0 0</inkml:trace>
  <inkml:trace contextRef="#ctx0" brushRef="#br0" timeOffset="2054.241">1360 126 3609 0 0,'0'0'2735'0'0,"0"0"-585"0"0,0 0-151 0 0,0 0 27 0 0,0 0-53 0 0,0 0-111 0 0,0 0-253 0 0,0 0-396 0 0,0 0-358 0 0,0 0-267 0 0,0 0-159 0 0,0 0-70 0 0,0 0 15 0 0,-10 0 653 0 0,12 0-878 0 0,40 1 1048 0 0,-1-3-1 0 0,0 0 0 0 0,-1-3 0 0 0,21-6-1196 0 0,105-24 605 0 0,-71 34-838 0 0,-82 17-1617 0 0,-10-4-4500 0 0,-2-7-5402 0 0</inkml:trace>
  <inkml:trace contextRef="#ctx0" brushRef="#br0" timeOffset="3320.741">1805 593 7514 0 0,'0'0'2261'0'0,"0"0"-205"0"0,0 0-71 0 0,0 0-35 0 0,0 0-138 0 0,0 0-286 0 0,0 0-376 0 0,0 0-313 0 0,0 0-166 0 0,0 0-72 0 0,0 0-32 0 0,0 0-35 0 0,0 0-52 0 0,21 4 1504 0 0,159-26 377 0 0,-179 22-2356 0 0,0 0 1 0 0,0 0-1 0 0,0 1 1 0 0,0-1-1 0 0,0 0 1 0 0,0 1 0 0 0,0-1-1 0 0,0 0 1 0 0,0 1-1 0 0,0-1 1 0 0,0 1-1 0 0,-1 0 1 0 0,1-1-1 0 0,0 1 1 0 0,0 0-1 0 0,-1-1 1 0 0,1 1-1 0 0,0 0 1 0 0,-1 0 0 0 0,1-1-1 0 0,0 1 1 0 0,-1 0-1 0 0,0 0 1 0 0,1 0-1 0 0,-1 0 1 0 0,1 0-1 0 0,-1 0 1 0 0,0 0-1 0 0,0 0 1 0 0,1 0 0 0 0,-1 0-1 0 0,0 0 1 0 0,0 0-1 0 0,0 0 1 0 0,0 0-1 0 0,0 0 1 0 0,-1 0-1 0 0,1 0 1 0 0,0 0-1 0 0,0 0 1 0 0,0 0 0 0 0,-1 0-1 0 0,1 0 1 0 0,-1-1-1 0 0,1 2-5 0 0,-22 48 284 0 0,-58 56-54 0 0,76-102-207 0 0,0 1 1 0 0,1 0 0 0 0,-1 0 0 0 0,1 0 0 0 0,0 0 0 0 0,0 0 0 0 0,0 1 0 0 0,1-1 0 0 0,0 1 0 0 0,0 0 0 0 0,0-1 0 0 0,1 1 0 0 0,0 0 0 0 0,0 0 0 0 0,0 0-1 0 0,1 0 1 0 0,0 0 0 0 0,0 6-24 0 0,31 4 563 0 0,-19-13-426 0 0,-1-1 0 0 0,0 0 0 0 0,1 0 0 0 0,0-1 0 0 0,-1-1 0 0 0,1 0 1 0 0,-1 0-1 0 0,1-1 0 0 0,6-2-137 0 0,76-32 490 0 0,-90 23-2328 0 0,-4 0-3300 0 0,0 6-2359 0 0,0 2-5154 0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6097 0 0,'0'0'4799'0'0,"0"0"-2371"0"0,0 0-945 0 0,0 0-199 0 0,0 0-37 0 0,0 0-46 0 0,0 0-90 0 0,0 0-225 0 0,0 0-248 0 0,0 0-199 0 0,0 0-178 0 0,-16 27-113 0 0,-52 84-49 0 0,-18 26-1536 0 0,82-128-386 0 0,3-3-5960 0 0,1-6-3007 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4593 0 0,'0'0'1858'0'0,"0"0"-47"0"0,0 0 60 0 0,0 0 124 0 0,0 0 28 0 0,0 0-113 0 0,0 0-238 0 0,0 0-334 0 0,0 0-281 0 0,0 0-222 0 0,0 0-183 0 0,0 0-101 0 0,0 0-73 0 0,1-7-25 0 0,7-27 328 0 0,-8 34-475 0 0,7 192 2924 0 0,-27 268-2153 0 0,-14-224-978 0 0,33-228-110 0 0,-32 79-303 0 0,24-89-4772 0 0,7-21 2468 0 0,2 22 2101 0 0,16-48-9730 0 0,-12 40 7149 0 0,3-2-3601 0 0</inkml:trace>
  <inkml:trace contextRef="#ctx0" brushRef="#br0" timeOffset="455.455">434 74 9218 0 0,'0'0'2722'0'0,"0"0"-436"0"0,0 0-471 0 0,0 0-222 0 0,0 0-162 0 0,0 0-198 0 0,0 0-222 0 0,0 0-265 0 0,0 0-212 0 0,0 0-110 0 0,0 0-47 0 0,0 0 1 0 0,0 0 14 0 0,-5 31 11 0 0,-15 100-13 0 0,2 35 925 0 0,1 284 424 0 0,7-381-841 0 0,-20-153-726 0 0,22 63-168 0 0,0 1-1 0 0,-2 0 1 0 0,0 1 0 0 0,-1 0 0 0 0,-1 1 0 0 0,-7-8-4 0 0,18 25 0 0 0,-12-17-3 0 0,0 0 0 0 0,-2 2 1 0 0,0-1-1 0 0,-1 2 0 0 0,0 0 1 0 0,-1 0-1 0 0,-1 2 0 0 0,-11-6 3 0 0,27 17-19 0 0,-1 0 0 0 0,1 0 0 0 0,-1 0 0 0 0,0 1 0 0 0,1 0 0 0 0,-1-1 0 0 0,0 1 1 0 0,0 0-1 0 0,0 0 0 0 0,0 1 0 0 0,0-1 0 0 0,0 1 0 0 0,0-1 0 0 0,0 1 0 0 0,0 0 0 0 0,0 0 0 0 0,0 0 0 0 0,0 1 0 0 0,-1-1 0 0 0,1 1 0 0 0,0-1 0 0 0,1 1 0 0 0,-1 0 0 0 0,0 0 0 0 0,0 1 0 0 0,0-1 0 0 0,0 0 0 0 0,1 1 0 0 0,-1 0 0 0 0,1 0 0 0 0,-1 0 0 0 0,0 1 19 0 0,1 0-157 0 0,1 1 0 0 0,-1 0 0 0 0,1 0 0 0 0,0 0 0 0 0,1 0 0 0 0,-1 0 0 0 0,0 0-1 0 0,1 0 1 0 0,0 0 0 0 0,0 1 0 0 0,0-1 0 0 0,1 0 0 0 0,0 0 0 0 0,-1 0-1 0 0,1 0 1 0 0,0 0 0 0 0,1 0 157 0 0,9 17-4168 0 0,6-2-4413 0 0,-9-14-3334 0 0</inkml:trace>
  <inkml:trace contextRef="#ctx0" brushRef="#br0" timeOffset="1256.261">515 792 15787 0 0,'0'0'1005'0'0,"0"0"-487"0"0,0 0-311 0 0,0 0 12 0 0,0 0 136 0 0,0 0 119 0 0,0 0 149 0 0,0 0 36 0 0,0 0 16 0 0,0 0-3 0 0,0 0-103 0 0,0 0-30 0 0,13 1 13 0 0,43 4 36 0 0,-49-5-427 0 0,0 0 1 0 0,-1 0-1 0 0,1-1 0 0 0,0 0 0 0 0,0 0 0 0 0,0-1 0 0 0,0 1 0 0 0,-1-2 0 0 0,1 1 0 0 0,-1-1 0 0 0,1 0 0 0 0,-1 0 0 0 0,0-1 1 0 0,0 1-1 0 0,-1-2 0 0 0,5-3-161 0 0,6-3 231 0 0,-7 6-167 0 0,-1 0-1 0 0,0-1 1 0 0,0 0 0 0 0,0 0 0 0 0,-1-1-1 0 0,0 0 1 0 0,0 0 0 0 0,-1-1 0 0 0,1 0 0 0 0,-2 0-1 0 0,1 0 1 0 0,-1-1 0 0 0,-1 0 0 0 0,0 0-1 0 0,0 0 1 0 0,0 0 0 0 0,-1-1 0 0 0,-1 1-1 0 0,0-1 1 0 0,0 0 0 0 0,0-3-64 0 0,-3 10 1 0 0,-1 0-1 0 0,1 1 1 0 0,0-1 0 0 0,-1 1-1 0 0,0-1 1 0 0,1 1 0 0 0,-1 0-1 0 0,0 0 1 0 0,0 0 0 0 0,-1 0-1 0 0,1 0 1 0 0,0 0 0 0 0,-1 1-1 0 0,1-1 1 0 0,-1 1 0 0 0,1-1-1 0 0,-1 1 1 0 0,1 0 0 0 0,-1 0-1 0 0,0 0 1 0 0,0 0 0 0 0,0 1-1 0 0,1-1 1 0 0,-1 1 0 0 0,0 0-1 0 0,0 0 1 0 0,0 0 0 0 0,0 0-1 0 0,0 0 1 0 0,0 0 0 0 0,0 1-1 0 0,1 0 1 0 0,-1-1 0 0 0,0 1-1 0 0,0 0 1 0 0,1 0 0 0 0,-1 1-1 0 0,0-1 1 0 0,1 1 0 0 0,-2 0-1 0 0,-7 3-16 0 0,1 1 1 0 0,0 0-1 0 0,0 0 0 0 0,1 1 1 0 0,0 0-1 0 0,0 1 1 0 0,0 0-1 0 0,1 0 1 0 0,1 1-1 0 0,-1 0 1 0 0,1 0-1 0 0,1 1 1 0 0,0 0-1 0 0,0 0 1 0 0,1 1-1 0 0,0-1 1 0 0,1 1-1 0 0,0 0 1 0 0,1 0-1 0 0,0 1 1 0 0,0-1-1 0 0,2 1 1 0 0,-1-1-1 0 0,1 1 0 0 0,1 0 16 0 0,3-6 2 0 0,0 0-1 0 0,0 0 0 0 0,0 0 0 0 0,1 0 0 0 0,0 0 0 0 0,0-1 0 0 0,0 0 1 0 0,1 0-1 0 0,0 0 0 0 0,0 0 0 0 0,0-1 0 0 0,1 0 0 0 0,-1 0 0 0 0,1 0 0 0 0,0-1 1 0 0,0 0-1 0 0,0 0 0 0 0,1-1 0 0 0,-1 1 0 0 0,1-1 0 0 0,-1 0 0 0 0,1-1 0 0 0,0 0 1 0 0,-1 0-1 0 0,1-1 0 0 0,0 1-1 0 0,9 0 61 0 0,0 0-1 0 0,0-2 1 0 0,0 0 0 0 0,0 0 0 0 0,-1-1-1 0 0,1-1 1 0 0,0-1 0 0 0,-1 0 0 0 0,7-4-61 0 0,-3 1 59 0 0,0-1 1 0 0,0 0-1 0 0,-1-2 1 0 0,-1 0-1 0 0,0-1 1 0 0,0-1-1 0 0,-1-1 1 0 0,-1 0-1 0 0,0-1 1 0 0,0 0-1 0 0,-2-1 1 0 0,0-1-1 0 0,0 0 1 0 0,-2-1-1 0 0,0 0 1 0 0,-1-1-1 0 0,-1 0 1 0 0,0 0-1 0 0,-2-1 1 0 0,0 0-1 0 0,0-4-59 0 0,-6 20 2 0 0,1 0 0 0 0,-1 1 0 0 0,0-2-1 0 0,0 1 1 0 0,-1 0 0 0 0,1 0 0 0 0,0 0-1 0 0,-1 0 1 0 0,0 0 0 0 0,0 0 0 0 0,0-1 0 0 0,0 1-1 0 0,-1 0 1 0 0,1 0 0 0 0,-1 0 0 0 0,0 0-1 0 0,1 0 1 0 0,-2 0 0 0 0,1 0 0 0 0,0 0 0 0 0,0 0-1 0 0,-1 0 1 0 0,0 1 0 0 0,1-1 0 0 0,-1 0-1 0 0,0 1 1 0 0,0 0 0 0 0,-1-1 0 0 0,1 1 0 0 0,0 0-1 0 0,-1 0 1 0 0,1 0 0 0 0,-4-1-2 0 0,-3 4-18 0 0,0 1 0 0 0,1 0 0 0 0,-1 0 1 0 0,0 1-1 0 0,1 0 0 0 0,0 1 0 0 0,-1 0 0 0 0,1 0 0 0 0,1 1 0 0 0,-1 0 1 0 0,1 0-1 0 0,0 0 0 0 0,0 1 0 0 0,0 0 0 0 0,1 1 0 0 0,0 0 1 0 0,0 0-1 0 0,1 0 0 0 0,0 0 0 0 0,0 1 0 0 0,-1 2 18 0 0,5-9-2 0 0,0 0-1 0 0,1 1 1 0 0,-1-1 0 0 0,0 0-1 0 0,0 0 1 0 0,1 0 0 0 0,-1 1-1 0 0,1-1 1 0 0,-1 0 0 0 0,1 1-1 0 0,0-1 1 0 0,-1 0 0 0 0,1 1-1 0 0,0-1 1 0 0,0 0 0 0 0,0 1-1 0 0,0-1 1 0 0,0 0 0 0 0,0 1-1 0 0,1-1 1 0 0,-1 1 0 0 0,0-1-1 0 0,1 0 1 0 0,-1 0 0 0 0,1 1-1 0 0,-1-1 1 0 0,1 0 0 0 0,0 0-1 0 0,-1 1 1 0 0,1-1 0 0 0,0 0-1 0 0,0 0 1 0 0,0 0 0 0 0,0 0-1 0 0,0 0 1 0 0,0 0 0 0 0,0-1-1 0 0,0 1 1 0 0,0 0 0 0 0,0 0-1 0 0,0-1 1 0 0,1 1 0 0 0,-1-1-1 0 0,0 1 1 0 0,1-1 0 0 0,-1 1-1 0 0,0-1 1 0 0,1 0-1 0 0,-1 0 1 0 0,0 1 0 0 0,1-1-1 0 0,-1 0 1 0 0,1 0 2 0 0,76 2 57 0 0,29-9-29 0 0,-105 9-26 0 0,0-1 0 0 0,0 1 0 0 0,0 0 0 0 0,-1 0 0 0 0,1 0-1 0 0,0 0 1 0 0,-1 0 0 0 0,0 0 0 0 0,0 0 0 0 0,1 0 0 0 0,-1 1-1 0 0,-1-1 1 0 0,1 0 0 0 0,0 1 0 0 0,0-1 0 0 0,-1 1 0 0 0,0-1-1 0 0,1 1 1 0 0,-1-1 0 0 0,0 1 0 0 0,0-1 0 0 0,0 1 0 0 0,-1-1-1 0 0,1 1 1 0 0,0-1 0 0 0,-1 1 0 0 0,0-1-2 0 0,1 6 13 0 0,-22 146-85 0 0,50-140-1683 0 0,-4-20-3659 0 0,-17 1 1520 0 0,-2 2-4542 0 0,-1 3-755 0 0</inkml:trace>
  <inkml:trace contextRef="#ctx0" brushRef="#br0" timeOffset="1690.605">1325 766 2857 0 0,'0'0'1113'0'0,"0"0"77"0"0,0 0 319 0 0,0 0 218 0 0,0 0 25 0 0,0 0-143 0 0,0 0-254 0 0,0 0-144 0 0,0 0-79 0 0,0 0 2 0 0,0 0 11 0 0,0 0 6 0 0,0 0-29 0 0,21 6-48 0 0,66 18-104 0 0,-85-23-885 0 0,1-1 0 0 0,0 1-1 0 0,0 0 1 0 0,0-1-1 0 0,0 0 1 0 0,-1 0-1 0 0,1 0 1 0 0,0 0-1 0 0,0 0 1 0 0,0 0 0 0 0,0-1-1 0 0,0 1 1 0 0,0-1-1 0 0,-1 0 1 0 0,1 0-1 0 0,0 0 1 0 0,0 0 0 0 0,-1 0-1 0 0,1-1 1 0 0,-1 1-1 0 0,1-1 1 0 0,-1 0-85 0 0,10-6 404 0 0,5 0-192 0 0,-1 0 0 0 0,-1-1 1 0 0,1-1-1 0 0,-1-1 0 0 0,-1 0 0 0 0,0-1 1 0 0,-1 0-1 0 0,0-1 0 0 0,-1 0 0 0 0,0-1 0 0 0,-1-1 1 0 0,-1 0-1 0 0,-1 0 0 0 0,5-10-212 0 0,-12 22 9 0 0,-1 1 0 0 0,1-1 0 0 0,-1 1 0 0 0,0-1-1 0 0,0 0 1 0 0,0 0 0 0 0,-1 1 0 0 0,1-1 0 0 0,-1 0 0 0 0,1 0-1 0 0,-1 0 1 0 0,0 0 0 0 0,0 0 0 0 0,0 0 0 0 0,0 1 0 0 0,-1-1-1 0 0,1 0 1 0 0,-1 0 0 0 0,0 0 0 0 0,0 0 0 0 0,0 1 0 0 0,0-1-1 0 0,0 0 1 0 0,0 1 0 0 0,-1-1 0 0 0,0 1 0 0 0,1 0 0 0 0,-1-1-1 0 0,0 1 1 0 0,0 0 0 0 0,0 0 0 0 0,0 0 0 0 0,0 0 0 0 0,-1 1-1 0 0,1-1 1 0 0,0 0 0 0 0,-1 1 0 0 0,0 0 0 0 0,1-1 0 0 0,-2 1-9 0 0,-5 2-10 0 0,-1 1 1 0 0,1 0 0 0 0,0 0 0 0 0,0 1 0 0 0,0 0-1 0 0,0 1 1 0 0,1 0 0 0 0,-1 1 0 0 0,1-1 0 0 0,0 1-1 0 0,0 1 1 0 0,1 0 0 0 0,-1 0 0 0 0,1 0 0 0 0,1 1-1 0 0,-1 0 1 0 0,1 0 0 0 0,0 1 0 0 0,-3 6 9 0 0,0-5-6 0 0,1 0 1 0 0,0 0 0 0 0,0 1-1 0 0,1 0 1 0 0,1 0-1 0 0,-1 1 1 0 0,2-1 0 0 0,-1 2-1 0 0,2-1 1 0 0,-1 0-1 0 0,2 1 1 0 0,-1 0-1 0 0,2 0 1 0 0,-1 0 0 0 0,2 0-1 0 0,0 0 1 0 0,0 10 5 0 0,4-15 13 0 0,1 1 0 0 0,-1-1 0 0 0,1 0 1 0 0,1-1-1 0 0,-1 1 0 0 0,1-1 0 0 0,0 0 0 0 0,1 0 0 0 0,0 0 1 0 0,0-1-1 0 0,0 0 0 0 0,0 0 0 0 0,1-1 0 0 0,-1 1 0 0 0,1-1 1 0 0,1-1-1 0 0,-1 1 0 0 0,0-1 0 0 0,1-1 0 0 0,-1 1 1 0 0,1-1-1 0 0,0-1 0 0 0,0 1 0 0 0,0-1 0 0 0,4-1-13 0 0,122 13-63 0 0,-79-19-5819 0 0,-48 2-5938 0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4681 0 0,'0'0'2873'0'0,"0"0"-897"0"0,0 0-186 0 0,0 0 174 0 0,0 0 137 0 0,0 0-32 0 0,0 0-263 0 0,0 0-432 0 0,0 0-397 0 0,0 0-283 0 0,0 0-137 0 0,-3-5-47 0 0,-12-15-17 0 0,11 15-23 0 0,4 5-49 0 0,3 21 807 0 0,14 180 834 0 0,-15-121-1770 0 0,-2-22-143 0 0,-2 0 0 0 0,-3 0 0 0 0,-11 51-149 0 0,1 20 146 0 0,13-96-5095 0 0,2-52 1503 0 0,0 6-2336 0 0,0 5-5219 0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12195 0 0,'0'0'1725'0'0,"0"0"-448"0"0,0 0-316 0 0,0 0-41 0 0,0 0 51 0 0,0 0 160 0 0,0 0 57 0 0,0 0-47 0 0,0 0-83 0 0,0 0-172 0 0,0 0-112 0 0,0 0-57 0 0,31 0-2 0 0,102-4-20 0 0,-25-10 484 0 0,196-49 444 0 0,-91 27-1487 0 0,-154 36-1631 0 0,-57 14-3497 0 0,-2-10 152 0 0,0-1-7036 0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13291 0 0,'0'0'3270'0'0,"0"0"-1790"0"0,0 0-736 0 0,0 0 33 0 0,0 0 161 0 0,0 0 127 0 0,0 0 2 0 0,0 0-115 0 0,0 0-153 0 0,0 0-97 0 0,0 0-66 0 0,0 0-95 0 0,0 0-61 0 0,2 22-55 0 0,6 67-81 0 0,-22 20 300 0 0,-4-13-492 0 0,17-82-1970 0 0,4-20-6734 0 0,-1 3-2888 0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13619 0 0,'0'0'2074'0'0,"0"0"-821"0"0,0 0-519 0 0,0 0 18 0 0,0 0 159 0 0,0 0 140 0 0,0 0 10 0 0,0 0-174 0 0,0 0-177 0 0,0 0-109 0 0,0 0-55 0 0,0 0-37 0 0,0 0-20 0 0,22 5-45 0 0,70 14-57 0 0,31-14 724 0 0,60-23-837 0 0,-136-1-1229 0 0,-40 10-997 0 0,-6 6-1809 0 0,-1 1-3313 0 0,0 2-4148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4065 0 0,'0'0'1767'0'0,"0"0"-291"0"0,0 0-30 0 0,0 0 153 0 0,0 0 113 0 0,0 0-55 0 0,0 0-221 0 0,0 0-260 0 0,0 0-229 0 0,0 0-193 0 0,0 0-120 0 0,-5 8 3232 0 0,92 0-250 0 0,131-11-2131 0 0,-73-5-1123 0 0,-45 3-254 0 0,-99 5-140 0 0,-1 0 13 0 0,0 0 6 0 0,0 0-15 0 0,0 0-8 0 0,0 0-24 0 0,-22 0-2091 0 0,-7 2-2960 0 0,11 4-4517 0 0,11-2-1400 0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12139 0 0,'0'0'3526'0'0,"0"0"-1433"0"0,0 0-792 0 0,0 0-220 0 0,0 0-64 0 0,0 0-49 0 0,0 0-60 0 0,0 0-107 0 0,0 0-112 0 0,0 0-120 0 0,0 0-129 0 0,0 0-72 0 0,9 10-52 0 0,27 26-32 0 0,17-25 307 0 0,-40-12-496 0 0,12-2-122 0 0,0 0 0 0 0,0-1-1 0 0,-1-2 1 0 0,0 0 0 0 0,23-10 27 0 0,-26 9-230 0 0,27-13-1050 0 0,-19 7-1405 0 0,0 3-5519 0 0,-15 9-3686 0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8490 0 0,'0'0'4031'0'0,"0"0"-1925"0"0,0 0-714 0 0,0 0-19 0 0,0 0 55 0 0,0 0-10 0 0,0 0-141 0 0,0 0-259 0 0,0 0-235 0 0,0 0-159 0 0,0 0-100 0 0,0 0-43 0 0,0 0-25 0 0,5-4-27 0 0,15-10-47 0 0,-15 40 863 0 0,-16 106 91 0 0,-8 198-969 0 0,12-282-263 0 0,-1 8-2878 0 0,5-100-2276 0 0,3 26-1804 0 0,0 10-3955 0 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12979 0 0,'0'0'1639'0'0,"0"0"-488"0"0,0 0-215 0 0,0 0 153 0 0,0 0 222 0 0,0 0 142 0 0,0 0-84 0 0,0 0-270 0 0,0 0-248 0 0,0 0-160 0 0,0 0-112 0 0,0 0-43 0 0,33 6-59 0 0,107 16-67 0 0,-8-17 399 0 0,41-8-1128 0 0,-144 10-1338 0 0,-12 0-6945 0 0,-13-3-3470 0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13611 0 0,'0'0'3590'0'0,"0"0"-1955"0"0,0 0-809 0 0,0 0-38 0 0,0 0 75 0 0,0 0 46 0 0,0 0-90 0 0,0 0-216 0 0,0 0-158 0 0,0 0-70 0 0,0 0 4 0 0,0 0 15 0 0,0 0-28 0 0,10-1-29 0 0,90-6 737 0 0,-99 7-1065 0 0,0-1 0 0 0,1 1 0 0 0,-1-1 0 0 0,0 1 0 0 0,1 0 0 0 0,-1 0 0 0 0,0 0 0 0 0,1-1 0 0 0,-1 1 0 0 0,0 1 0 0 0,1-1 0 0 0,-1 0 0 0 0,0 0 0 0 0,1 0 0 0 0,-1 1 0 0 0,0-1 0 0 0,1 0 0 0 0,-1 1 0 0 0,0 0 0 0 0,0-1 0 0 0,0 1 0 0 0,1 0 0 0 0,-1-1 0 0 0,0 1 0 0 0,0 0 0 0 0,0 0 0 0 0,0 0 0 0 0,0 0 0 0 0,0 0 0 0 0,0 0 0 0 0,-1 0 0 0 0,1 0 0 0 0,0 0 0 0 0,-1 1 0 0 0,1-1 0 0 0,0 0 0 0 0,-1 0 0 0 0,0 1 0 0 0,1-1 0 0 0,-1 0 0 0 0,0 1 0 0 0,1-1 0 0 0,-1 0 0 0 0,0 1 0 0 0,0-1 0 0 0,0 0 0 0 0,0 1 0 0 0,-1-1 0 0 0,1 0 0 0 0,0 1 0 0 0,-1 0-9 0 0,0 7 30 0 0,-1 0 1 0 0,0 0 0 0 0,-1 0 0 0 0,0-1 0 0 0,0 1 0 0 0,-1-1 0 0 0,0 1 0 0 0,-1-1 0 0 0,0 0 0 0 0,0-1-1 0 0,-1 1 1 0 0,1-1 0 0 0,-4 2-31 0 0,-31 50 113 0 0,40-58-108 0 0,-1-1 1 0 0,1 1-1 0 0,-1 0 0 0 0,0 0 0 0 0,1 0 0 0 0,0-1 0 0 0,-1 1 1 0 0,1 0-1 0 0,-1 0 0 0 0,1 0 0 0 0,0 0 0 0 0,0 0 1 0 0,0 0-1 0 0,-1 0 0 0 0,1 0 0 0 0,0 0 0 0 0,0 0 0 0 0,0 0 1 0 0,1 0-1 0 0,-1 0 0 0 0,0 0 0 0 0,0 0 0 0 0,0 0 0 0 0,1 0 1 0 0,-1 0-1 0 0,0 0 0 0 0,1 0 0 0 0,-1-1 0 0 0,1 1 0 0 0,-1 0 1 0 0,1 0-1 0 0,0 0 0 0 0,-1-1 0 0 0,1 1 0 0 0,0 0 0 0 0,-1-1 1 0 0,1 1-1 0 0,0 0 0 0 0,0-1 0 0 0,0 1 0 0 0,-1-1 0 0 0,1 1 1 0 0,0-1-1 0 0,0 0 0 0 0,0 1 0 0 0,0-1 0 0 0,0 0-5 0 0,52 4 564 0 0,-41-5-434 0 0,3-1-24 0 0,-1 0 1 0 0,1-2-1 0 0,-1 0 1 0 0,0 0-1 0 0,0-1 0 0 0,-1-1 1 0 0,1 0-1 0 0,10-8-106 0 0,-8 6 29 0 0,-3 0-853 0 0,14-6-6265 0 0,-25 14-5080 0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4961 0 0,'0'0'2711'0'0,"0"0"-642"0"0,0 0-270 0 0,0 0-35 0 0,0 0-74 0 0,0 0-198 0 0,0 0-289 0 0,0 0-227 0 0,0 0-70 0 0,0 0-75 0 0,0 0-27 0 0,8 3-11 0 0,51 12 1370 0 0,66-11 1370 0 0,154 0-2306 0 0,-278-4-1233 0 0,-5-8-3755 0 0,-7 8-8094 0 0,9 0 203 0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12731 0 0,'0'0'2887'0'0,"0"0"-1027"0"0,0 0-602 0 0,0 0-70 0 0,0 0 33 0 0,0 0-43 0 0,0 0-179 0 0,0 0-220 0 0,0 0-120 0 0,0 0-62 0 0,0 0 24 0 0,0 0 9 0 0,0 0-52 0 0,13 8-41 0 0,44 27-59 0 0,4-24 255 0 0,202-10-453 0 0,-258-3-1230 0 0,-1 0-5031 0 0,-4 2-6308 0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374 219 0 0 0,'0'0'1434'0'0,"0"0"-35"0"0,0 0-44 0 0,0 0-28 0 0,0 0-5 0 0,0 0-24 0 0,0 0-54 0 0,0 0-49 0 0,0 0-66 0 0,0 0-69 0 0,0 0-48 0 0,0 0-28 0 0,0 0-17 0 0,10-8 4 0 0,32-23-18 0 0,-32 23-55 0 0,-10 8-95 0 0,0 0-123 0 0,-19 16 1078 0 0,2 0-1638 0 0,1 1 1 0 0,0 1-1 0 0,1 0 1 0 0,1 2 0 0 0,1-1-1 0 0,0 2 1 0 0,2-1-1 0 0,0 2 1 0 0,1-1 0 0 0,2 2-1 0 0,0-1 1 0 0,1 1-1 0 0,1 0 1 0 0,2 0-1 0 0,0 1 1 0 0,1-1 0 0 0,2 1-1 0 0,0 0 1 0 0,3 21-121 0 0,-2-39 60 0 0,1 0-1 0 0,1 0 1 0 0,-1-1 0 0 0,1 1 0 0 0,0 0-1 0 0,0-1 1 0 0,1 1 0 0 0,-1-1 0 0 0,1 0-1 0 0,0 0 1 0 0,1 0 0 0 0,-1-1 0 0 0,1 1-1 0 0,0-1 1 0 0,0 1 0 0 0,1-1 0 0 0,-1-1-1 0 0,1 1 1 0 0,0-1 0 0 0,0 1 0 0 0,0-1-1 0 0,0-1 1 0 0,0 1 0 0 0,1-1 0 0 0,-1 0-1 0 0,1 0 1 0 0,0 0 0 0 0,-1-1 0 0 0,1 0-1 0 0,0 0 1 0 0,0-1 0 0 0,0 1-60 0 0,13 0 231 0 0,-1-1 0 0 0,1 0 0 0 0,-1-1-1 0 0,0-1 1 0 0,0-1 0 0 0,0 0 0 0 0,0-2 0 0 0,0 0 0 0 0,13-6-231 0 0,-1-1 179 0 0,0-1 0 0 0,-2-2 0 0 0,0-1 0 0 0,0-1 0 0 0,-2-1 0 0 0,0-1 0 0 0,8-9-179 0 0,-23 17 37 0 0,0 0 0 0 0,-1 0-1 0 0,0-1 1 0 0,0 0-1 0 0,-1-1 1 0 0,-1 0 0 0 0,0 0-1 0 0,-1-1 1 0 0,-1 0-1 0 0,0 0 1 0 0,0-1 0 0 0,-2 1-1 0 0,0-1 1 0 0,0 0-1 0 0,-2 0 1 0 0,1-5-37 0 0,-2 7-26 0 0,-1-1-1 0 0,0 1 1 0 0,-1-1 0 0 0,-1 1-1 0 0,0 0 1 0 0,0 0 0 0 0,-2 0-1 0 0,1 0 1 0 0,-2 0 0 0 0,0 0-1 0 0,0 1 1 0 0,-1 0 0 0 0,0 0-1 0 0,-1 1 1 0 0,-1 0 0 0 0,0 0-1 0 0,0 1 1 0 0,-1 0 0 0 0,0 0-1 0 0,-10-8 27 0 0,6 8-166 0 0,1 0-1 0 0,-1 1 1 0 0,-1 0-1 0 0,0 1 1 0 0,0 0-1 0 0,0 1 1 0 0,-1 1 0 0 0,0 0-1 0 0,-1 1 1 0 0,1 0-1 0 0,-1 2 1 0 0,0 0-1 0 0,0 1 1 0 0,0 0-1 0 0,-13 1 167 0 0,7 1-737 0 0,1 1 0 0 0,-1 0 0 0 0,1 2-1 0 0,0 1 1 0 0,0 0 0 0 0,0 2 0 0 0,-5 2 737 0 0,-19 9-5307 0 0,13-5-6190 0 0</inkml:trace>
  <inkml:trace contextRef="#ctx0" brushRef="#br0" timeOffset="617.314">0 477 5057 0 0,'0'0'4669'0'0,"0"0"-1798"0"0,0 0-789 0 0,0 0-168 0 0,0 0-64 0 0,0 0-178 0 0,0 0-260 0 0,0 0-337 0 0,0 0-300 0 0,0 0-220 0 0,0 0-151 0 0,0 0-89 0 0,0 0-58 0 0,3-3-16 0 0,9-9 1 0 0,22 23 1996 0 0,126 22 363 0 0,94-31-849 0 0,144-20-1752 0 0,86-2 164 0 0,-474 20 845 0 0,-10 0-6124 0 0,0 0 1502 0 0,0 0 412 0 0,0 0-9343 0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4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709 446 2441 0 0,'0'0'1410'0'0,"0"0"-509"0"0,0 0-148 0 0,0 0 110 0 0,0 0 276 0 0,0 0 244 0 0,0 0 129 0 0,0 0-50 0 0,0 0-222 0 0,0 0-252 0 0,0 0-221 0 0,0-3-139 0 0,0-9 315 0 0,1 10-592 0 0,-1-1-1 0 0,0 0 1 0 0,0 1-1 0 0,1-1 1 0 0,-2 0-1 0 0,1 1 1 0 0,0-1 0 0 0,0 1-1 0 0,-1-1 1 0 0,0 0-1 0 0,1 1 1 0 0,-1-1-1 0 0,0 1 1 0 0,0 0-1 0 0,-1-1 1 0 0,1 1 0 0 0,0 0-1 0 0,-1-1 1 0 0,1 1-1 0 0,-1 0 1 0 0,-1-1-351 0 0,-6-2 120 0 0,1 0 0 0 0,-1 0 0 0 0,0 1 0 0 0,-1 1 0 0 0,1-1 0 0 0,-1 1 0 0 0,1 1 0 0 0,-1 0 0 0 0,0 0 0 0 0,0 1 0 0 0,0 1 0 0 0,0-1 1 0 0,0 1-1 0 0,0 1 0 0 0,-6 1-120 0 0,-19-1 193 0 0,11 1-92 0 0,1 2 1 0 0,0 0 0 0 0,0 2 0 0 0,0 0 0 0 0,0 2-1 0 0,-8 4-101 0 0,17-7 52 0 0,10-3-41 0 0,-8 2 69 0 0,-1 0-1 0 0,1 1 1 0 0,1 0 0 0 0,-1 1 0 0 0,1 1-1 0 0,0-1 1 0 0,0 2 0 0 0,1-1-1 0 0,-1 2-79 0 0,10-7 6 0 0,-1 0-1 0 0,1 0 0 0 0,-1 0 1 0 0,1 0-1 0 0,0 1 0 0 0,0-1 1 0 0,0 0-1 0 0,0 1 0 0 0,0-1 1 0 0,1 0-1 0 0,-1 1 0 0 0,1-1 0 0 0,0 1 1 0 0,-1-1-1 0 0,1 1 0 0 0,0-1 1 0 0,0 1-1 0 0,1-1 0 0 0,-1 1 1 0 0,1-1-1 0 0,-1 1 0 0 0,1-1 0 0 0,0 0 1 0 0,-1 1-1 0 0,1-1 0 0 0,0 0 1 0 0,1 0-1 0 0,-1 1 0 0 0,0-1 1 0 0,2 2-6 0 0,52 58 115 0 0,-44-53-53 0 0,2-1 0 0 0,-1 0-1 0 0,1-1 1 0 0,0 0 0 0 0,1-1-1 0 0,-1-1 1 0 0,1 0 0 0 0,0-1 0 0 0,1-1-1 0 0,-1 0 1 0 0,1 0 0 0 0,-1-2-1 0 0,1 0 1 0 0,0 0 0 0 0,4-2-62 0 0,-19 1 80 0 0,0 0 14 0 0,0 0 10 0 0,0 0 7 0 0,0 0-1 0 0,0 0-12 0 0,-21 1 161 0 0,-8 4-240 0 0,0 2 0 0 0,0 1 1 0 0,0 1-1 0 0,1 1 0 0 0,-21 12-19 0 0,-126 88-12 0 0,160-97 12 0 0,-47 50 27 0 0,61-61-26 0 0,0-1 0 0 0,0 1 0 0 0,0 0 0 0 0,0 1 0 0 0,0-1 0 0 0,0 0 0 0 0,1 0 0 0 0,-1 0 0 0 0,1 0 0 0 0,0 0 1 0 0,-1 1-1 0 0,1-1 0 0 0,0 0 0 0 0,0 0 0 0 0,1 1 0 0 0,-1-1 0 0 0,0 0 0 0 0,1 0 0 0 0,-1 0 0 0 0,1 0 0 0 0,0 1 0 0 0,-1-1 0 0 0,1 0 0 0 0,0 0 1 0 0,0 0-1 0 0,1 0 0 0 0,-1-1 0 0 0,0 1 0 0 0,1 0 0 0 0,-1 0 0 0 0,1-1 0 0 0,-1 1 0 0 0,1-1 0 0 0,0 0 0 0 0,0 1 0 0 0,0 0-1 0 0,15 6 69 0 0,-1 0 0 0 0,1-1 0 0 0,0 0 0 0 0,1-2 0 0 0,-1 0 0 0 0,1-1 0 0 0,0 0 0 0 0,0-2 0 0 0,0 0 0 0 0,1-1 0 0 0,-1-1 0 0 0,0-1 0 0 0,1 0 0 0 0,11-3-69 0 0,93-7 364 0 0,-107 1-589 0 0,-25-11-3648 0 0,3 9-6459 0 0,4 8-1853 0 0</inkml:trace>
  <inkml:trace contextRef="#ctx0" brushRef="#br0" timeOffset="451.577">516 44 10330 0 0,'0'0'1112'0'0,"0"0"-70"0"0,0 0 126 0 0,0 0 275 0 0,0 0 263 0 0,0 0 24 0 0,0 0-261 0 0,0 0-374 0 0,0 0-323 0 0,0 0-241 0 0,0 0-139 0 0,0 0-52 0 0,0 0-9 0 0,2-7 28 0 0,8-22 2 0 0,-8 21-17 0 0,-38 414 3494 0 0,22-306-3665 0 0,-5-1-1 0 0,-4-1 1 0 0,-4-1-1 0 0,-8 12-172 0 0,-19 28 63 0 0,-5-2 1 0 0,-7-1-64 0 0,24-43-342 0 0,42-90 134 0 0,0-1-97 0 0,2 0-106 0 0,24-2-3544 0 0,-11-3-2846 0 0,-8 1-5420 0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16796 0 0,'0'0'1273'0'0,"0"0"-419"0"0,0 0-242 0 0,0 0 75 0 0,0 0 214 0 0,0 0 161 0 0,0 0-30 0 0,0 0-211 0 0,0 0-195 0 0,0 0-154 0 0,0 0-47 0 0,0 0 10 0 0,0 0-7 0 0,11 0-32 0 0,110 7 899 0 0,43-7-196 0 0,-101-3-1049 0 0,-25-5-1221 0 0,-30 2-7934 0 0,-8 5 710 0 0,0 1-2198 0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10986 0 0,'0'0'1865'0'0,"0"0"-672"0"0,0 0-254 0 0,0 0 135 0 0,0 0 265 0 0,0 0 122 0 0,0 0-118 0 0,0 0-212 0 0,0 0-231 0 0,0 0-183 0 0,0 0-149 0 0,0 0-104 0 0,26 6-73 0 0,84 18-94 0 0,-103-22-264 0 0,0-1 0 0 0,0 0 0 0 0,0 0 0 0 0,0-1 0 0 0,0 0 0 0 0,0 0 0 0 0,0 0 0 0 0,0-1 0 0 0,0 0 1 0 0,0-1-1 0 0,0 1 0 0 0,-1-1 0 0 0,4-2-33 0 0,18-4 2 0 0,7-2-230 0 0,8 0-1155 0 0,-16 7-8658 0 0,-23 3-1751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10530 0 0,'0'0'2441'0'0,"0"0"-854"0"0,0 0-510 0 0,0 0 61 0 0,0 0 264 0 0,0 0 230 0 0,0 0 44 0 0,0 0-210 0 0,0 0-315 0 0,0 0-291 0 0,0 0-228 0 0,38 2-173 0 0,117 5-123 0 0,-48-19 53 0 0,117-8-2201 0 0,-198 20-2380 0 0,-7 0-7690 0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9218 0 0,'0'0'1670'0'0,"0"0"-294"0"0,0 0-148 0 0,0 0 96 0 0,0 0 106 0 0,0 0-50 0 0,0 0-262 0 0,0 0-347 0 0,0 0-314 0 0,0 0-154 0 0,0 0-20 0 0,0 0 54 0 0,0 0 94 0 0,4 11 53 0 0,50 160 1942 0 0,0 195-750 0 0,-4-108-1126 0 0,-41-206-456 0 0,-4-78 1779 0 0,-2-21-1780 0 0,2-1 0 0 0,2 1 1 0 0,2 0-1 0 0,3-4-93 0 0,11-55 87 0 0,72-231 13 0 0,-56 221-79 0 0,-16-1-870 0 0,-23 117 290 0 0,0 0-344 0 0,-1 7-2913 0 0,0-3-516 0 0,1-1-7274 0 0</inkml:trace>
  <inkml:trace contextRef="#ctx0" brushRef="#br0" timeOffset="1241.78">590 656 10258 0 0,'0'0'1654'0'0,"0"0"-142"0"0,0 0-26 0 0,0 0 70 0 0,0 0-10 0 0,0 0-158 0 0,0 0-313 0 0,0 0-292 0 0,0 0-216 0 0,0 0-161 0 0,0 0-84 0 0,0 0-31 0 0,0 0-5 0 0,0-7 1424 0 0,9 194 1803 0 0,-5-39-2137 0 0,-11-153-3555 0 0,0 2-1858 0 0,2-4-4821 0 0,5 3-3028 0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121 685 3641 0 0,'0'0'2411'0'0,"0"0"-1172"0"0,0 0-247 0 0,0 0 214 0 0,0 0 217 0 0,0 0-28 0 0,0 0-198 0 0,0 0-323 0 0,0 0-309 0 0,0 0-147 0 0,0 0-73 0 0,0 0-48 0 0,-9-11-2 0 0,-44-59 809 0 0,58 15 4154 0 0,3 30-4809 0 0,-1-1 0 0 0,-1 0 1 0 0,-1 0-1 0 0,-1 0 1 0 0,-1-1-1 0 0,-1 0 1 0 0,-2 1-1 0 0,-1-1 1 0 0,-1 1-1 0 0,-4-21-449 0 0,6 43 30 0 0,-17-232 2255 0 0,3 453-2266 0 0,14 409 281 0 0,-3-582-272 0 0,-1 0 1 0 0,-3-1 0 0 0,-1 1-1 0 0,-5 8-28 0 0,-11 63 43 0 0,33-157 115 0 0,2 1 0 0 0,1 0 0 0 0,3 0 0 0 0,8-15-158 0 0,-12 28-6 0 0,1 0 0 0 0,1 0-1 0 0,2 2 1 0 0,1-1 0 0 0,1 2-1 0 0,1 0 1 0 0,1 1 0 0 0,1 1-1 0 0,1 1 1 0 0,1 1 0 0 0,1 1-1 0 0,4-2 7 0 0,-19 16-7 0 0,-7 5 5 0 0,0 0 0 0 0,0 0 0 0 0,0 0 1 0 0,0 0-1 0 0,0 0 0 0 0,0 0 0 0 0,0 0 0 0 0,0 0 0 0 0,0 0 0 0 0,0 1 0 0 0,0-1 0 0 0,0 0 0 0 0,1 1 1 0 0,-1-1-1 0 0,0 1 0 0 0,0-1 0 0 0,1 1 0 0 0,-1-1 0 0 0,0 1 0 0 0,1 0 0 0 0,-1 0 0 0 0,1 0 0 0 0,-1 0 0 0 0,0 0 1 0 0,1 0-1 0 0,-1 0 0 0 0,0 0 0 0 0,1 1 0 0 0,-1-1 0 0 0,0 0 0 0 0,1 1 0 0 0,-1-1 0 0 0,0 1 0 0 0,0-1 0 0 0,1 1 1 0 0,-1 0-1 0 0,0 0 0 0 0,0-1 0 0 0,0 1 0 0 0,0 0 0 0 0,0 0 0 0 0,0 0 0 0 0,0 0 0 0 0,0 0 0 0 0,0 0 1 0 0,-1 1 0 0 0,5 14 11 0 0,0 0-1 0 0,-2 1 0 0 0,0 0 1 0 0,-1 0-1 0 0,-1-1 0 0 0,0 1 0 0 0,-1 0 1 0 0,-3 16-10 0 0,2-6 7 0 0,-17 208 42 0 0,15-113-1 0 0,3-121-49 0 0,0-1-22 0 0,-14-18-5811 0 0,11 10 176 0 0,1 0-6666 0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46 611 3977 0 0,'0'0'1508'0'0,"0"0"-220"0"0,0 0 87 0 0,0 0 350 0 0,0 0 329 0 0,0 0 77 0 0,0 0-192 0 0,0 0-372 0 0,0 0-336 0 0,0 0-243 0 0,0 0-139 0 0,-7 3-68 0 0,-24 10-13 0 0,23-10-4 0 0,8-3-28 0 0,9-97 3354 0 0,-5 75-3984 0 0,1 0 0 0 0,1 0 0 0 0,1 1 0 0 0,1 0 0 0 0,1 0 0 0 0,1 1 0 0 0,1 0 0 0 0,1 1 0 0 0,1-1-106 0 0,11-14 64 0 0,1 1 0 0 0,2 1 0 0 0,2 2 0 0 0,0 0 0 0 0,4 0-64 0 0,23-7 73 0 0,-56 37-99 0 0,0 0-9 0 0,12 23-38 0 0,14 143 150 0 0,-24-127-65 0 0,5 83 97 0 0,1-114-118 0 0,-8-8 8 0 0,9-12 25 0 0,139-127-40 0 0,126-96 20 0 0,-232 208 0 0 0,-42 27-14 0 0,0 0 8 0 0,-38 114 31 0 0,23-78-99 0 0,7-17-83 0 0,0 0 0 0 0,0 1 0 0 0,2 0 0 0 0,1 1 0 0 0,0-1-1 0 0,1 1 1 0 0,0 21 153 0 0,5-41-232 0 0,0-1 0 0 0,0 1 0 0 0,1 0-1 0 0,-1 0 1 0 0,0-1 0 0 0,0 1 0 0 0,1-1 0 0 0,-1 1-1 0 0,0-1 1 0 0,1 1 0 0 0,-1-1 0 0 0,0 0-1 0 0,1 0 1 0 0,-1 0 0 0 0,1 0 0 0 0,-1 0 0 0 0,1 0-1 0 0,-1 0 1 0 0,0 0 0 0 0,1 0 0 0 0,-1-1-1 0 0,0 1 1 0 0,1-1 0 0 0,-1 1 0 0 0,0-1 0 0 0,1 1-1 0 0,-1-1 1 0 0,0 0 0 0 0,0 1 0 0 0,0-1-1 0 0,2-1 233 0 0,16-11-4336 0 0,-8 5-846 0 0,2 0-5996 0 0</inkml:trace>
  <inkml:trace contextRef="#ctx0" brushRef="#br0" timeOffset="606.266">1351 0 3153 0 0,'0'0'4603'0'0,"0"0"-2729"0"0,0 0-702 0 0,0 0 251 0 0,0 0 258 0 0,0 0 86 0 0,0 0-123 0 0,0 0-314 0 0,0 0-274 0 0,0 0-183 0 0,-32 20-124 0 0,-99 61-99 0 0,68-30 439 0 0,53-36-945 0 0,0 0 1 0 0,1 0 0 0 0,1 1-1 0 0,0 1 1 0 0,1-1 0 0 0,1 1-1 0 0,0 0 1 0 0,2 0-1 0 0,0 1 1 0 0,0-1 0 0 0,2 1-1 0 0,0 0 1 0 0,1 0 0 0 0,1 0-1 0 0,2 12-144 0 0,-2-28 36 0 0,0 1 0 0 0,0-1-1 0 0,0 1 1 0 0,1-1 0 0 0,-1 1-1 0 0,1-1 1 0 0,0 0 0 0 0,0 1-1 0 0,-1-1 1 0 0,2 0 0 0 0,-1 0-1 0 0,0 0 1 0 0,0 1 0 0 0,1-1-1 0 0,-1 0 1 0 0,1-1 0 0 0,-1 1-1 0 0,1 0 1 0 0,0 0 0 0 0,0-1-1 0 0,0 1 1 0 0,0-1 0 0 0,0 1-1 0 0,0-1 1 0 0,0 0 0 0 0,0 0-1 0 0,1 0 1 0 0,-1 0 0 0 0,0 0-1 0 0,1-1 1 0 0,-1 1 0 0 0,0-1-1 0 0,1 1 1 0 0,-1-1 0 0 0,1 0-1 0 0,-1 0 1 0 0,1 0 0 0 0,-1 0-1 0 0,1-1 1 0 0,-1 1 0 0 0,0-1-1 0 0,1 1 1 0 0,-1-1 0 0 0,0 0-1 0 0,1 0 1 0 0,-1 0 0 0 0,1 0-36 0 0,20-16 206 0 0,1-2 0 0 0,-2 0 0 0 0,-1-1 0 0 0,0-1 0 0 0,-2-1 0 0 0,10-14-206 0 0,11-13 172 0 0,-1-3 1 0 0,-3-1-1 0 0,27-53-172 0 0,-46 212 178 0 0,65 339-103 0 0,-73-371-53 0 0,-3 1 0 0 0,-3-1 0 0 0,-4 24-22 0 0,0-86 4 0 0,0 1 0 0 0,0-1 0 0 0,-1 0 0 0 0,-1 0 0 0 0,0 0-1 0 0,-1 0 1 0 0,0 0 0 0 0,-1 0 0 0 0,0-1 0 0 0,-1 0 0 0 0,0 0 0 0 0,0-1-1 0 0,-2 1 1 0 0,1-2 0 0 0,-1 1 0 0 0,0-1 0 0 0,-1 0 0 0 0,0 0 0 0 0,-1-1 0 0 0,-3 2-4 0 0,10-9 1 0 0,1 1 0 0 0,-1-1 0 0 0,0 1 1 0 0,0-1-1 0 0,1 0 0 0 0,-1 0 0 0 0,0-1 1 0 0,0 1-1 0 0,0 0 0 0 0,0-1 1 0 0,0 0-1 0 0,-1 0 0 0 0,1 0 0 0 0,0 0 1 0 0,0 0-1 0 0,0 0 0 0 0,0-1 0 0 0,0 0 1 0 0,0 0-1 0 0,0 1 0 0 0,0-2 0 0 0,1 1 1 0 0,-1 0-1 0 0,0 0 0 0 0,0-1 1 0 0,1 0-1 0 0,-1 1 0 0 0,1-1 0 0 0,0 0 1 0 0,-1 0-1 0 0,1-1 0 0 0,0 1 0 0 0,0 0 1 0 0,0-1-1 0 0,1 1 0 0 0,-1-1 1 0 0,0 1-1 0 0,1-1 0 0 0,0 0 0 0 0,0 0 1 0 0,0 0-1 0 0,0 0-1 0 0,-4-16-20 0 0,1-1 0 0 0,1 0-1 0 0,1 0 1 0 0,1 0 0 0 0,1-1 0 0 0,0 1 0 0 0,2 0 0 0 0,0-1 20 0 0,4-13-52 0 0,1-1 1 0 0,2 1 0 0 0,1 0 0 0 0,1 1 0 0 0,2 0 0 0 0,6-8 51 0 0,76-140-1229 0 0,-60 124-1742 0 0,0 0-3742 0 0,-26 45-3081 0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56 7138 0 0,'0'0'2679'0'0,"0"0"-1076"0"0,0 0-427 0 0,0 0 62 0 0,0 0 182 0 0,0 0 43 0 0,0 0-204 0 0,0 0-327 0 0,0 0-272 0 0,0 0-130 0 0,0 0-18 0 0,3 1 65 0 0,8 1 81 0 0,-8-1 40 0 0,-3-1-20 0 0,0 0-55 0 0,0 0-88 0 0,0 0-74 0 0,-6-18 1366 0 0,-5 11-1723 0 0,0 2 0 0 0,-1-1 0 0 0,0 2 1 0 0,0-1-1 0 0,0 2 0 0 0,0-1 0 0 0,0 2 0 0 0,-1 0 0 0 0,0 0 0 0 0,1 1 0 0 0,-1 1 0 0 0,0 0 1 0 0,1 0-1 0 0,-11 3-104 0 0,-16-2 180 0 0,19-1-114 0 0,0 2 0 0 0,1 0 1 0 0,-1 1-1 0 0,1 1 0 0 0,0 1 1 0 0,0 0-1 0 0,-3 3-66 0 0,22-6 3 0 0,0 0-1 0 0,0 0 1 0 0,-1 0 0 0 0,2 1 0 0 0,-1-1-1 0 0,0 0 1 0 0,0 0 0 0 0,0 1 0 0 0,1-1-1 0 0,0 0 1 0 0,-1 0 0 0 0,1 0 0 0 0,0 0-1 0 0,0 0 1 0 0,0 0 0 0 0,0 0 0 0 0,0 0-1 0 0,0 0 1 0 0,1-1 0 0 0,-1 1 0 0 0,1 0 0 0 0,-1-1-1 0 0,1 1 1 0 0,0-1 0 0 0,-1 1 0 0 0,1-1-1 0 0,0 0 1 0 0,0 0 0 0 0,1 0-3 0 0,112 84 227 0 0,-114-84-215 0 0,-1 0 1 0 0,1 0-1 0 0,-1 0 0 0 0,1 1 1 0 0,-1-1-1 0 0,0 0 1 0 0,1 0-1 0 0,-1 0 1 0 0,0 0-1 0 0,0 0 1 0 0,0 1-1 0 0,0-1 1 0 0,0 0-1 0 0,0 0 1 0 0,0 0-1 0 0,0 1 1 0 0,0-1-1 0 0,0 0 1 0 0,-1 0-1 0 0,1 0 1 0 0,-1 0-1 0 0,1 0 1 0 0,-1 1-1 0 0,1-1 1 0 0,-1 0-1 0 0,1 0 1 0 0,-1 0-1 0 0,0 0 1 0 0,0-1-1 0 0,0 1 0 0 0,1 0 1 0 0,-1 0-1 0 0,0 0 1 0 0,0-1-1 0 0,0 1 1 0 0,0 0-1 0 0,0-1 1 0 0,0 1-1 0 0,0-1 1 0 0,0 1-1 0 0,-1-1 1 0 0,1 0-1 0 0,0 1 1 0 0,0-1-1 0 0,0 0 1 0 0,0 0-1 0 0,-1 0 1 0 0,1 0-1 0 0,-1 0-12 0 0,-7 6-22 0 0,-31 20 49 0 0,15-11 12 0 0,1 0-1 0 0,1 2 1 0 0,1 1-1 0 0,1 0 1 0 0,-18 20-39 0 0,37-36 1 0 0,0 0 0 0 0,0 1-1 0 0,0-1 1 0 0,0 0 0 0 0,0 1-1 0 0,1-1 1 0 0,-1 1 0 0 0,1 0 0 0 0,-1-1-1 0 0,1 1 1 0 0,0 0 0 0 0,0 0 0 0 0,1 0-1 0 0,-1-1 1 0 0,0 1 0 0 0,1 0 0 0 0,0 0-1 0 0,0 0 1 0 0,0 0 0 0 0,0 0 0 0 0,0 0-1 0 0,0 0 1 0 0,1 0 0 0 0,0 0 0 0 0,-1 0-1 0 0,1 0 1 0 0,0 0 0 0 0,0 0 0 0 0,1-1-1 0 0,-1 1 1 0 0,1-1 0 0 0,-1 1-1 0 0,1-1 1 0 0,0 1 0 0 0,0-1 0 0 0,0 1-1 0 0,9 6 83 0 0,0-1 1 0 0,0 0 0 0 0,1 0-1 0 0,0-1 1 0 0,0 0-1 0 0,1-1 1 0 0,0-1 0 0 0,0 0-1 0 0,0-1 1 0 0,0 0-1 0 0,1-1 1 0 0,0 0 0 0 0,-1-1-1 0 0,1-1 1 0 0,0 0-1 0 0,10-1-83 0 0,34-11 303 0 0,-58 10-366 0 0,1 0 0 0 0,-1 0 0 0 0,0 0 0 0 0,1-1 0 0 0,-1 1 0 0 0,0 0 0 0 0,0 0 0 0 0,0-1 0 0 0,0 1 0 0 0,0 0 0 0 0,0 0 0 0 0,0-1 0 0 0,0 1 0 0 0,0 0 0 0 0,-1 0 0 0 0,1 0 0 0 0,0-1 0 0 0,-1 1 0 0 0,1 0 0 0 0,-1 0 0 0 0,0 0 0 0 0,1 0 0 0 0,-1 0 0 0 0,0 0 0 0 0,1 0 0 0 0,-1 0 0 0 0,0 0 0 0 0,0 0 0 0 0,0 0 0 0 0,0 1 0 0 0,0-1 0 0 0,0 0 0 0 0,0 1 0 0 0,0-1 63 0 0,-18-18-2872 0 0,7 5-5105 0 0,8 10-4271 0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14003 0 0,'0'0'1766'0'0,"0"0"-165"0"0,0 0-150 0 0,0 0-97 0 0,0 0-104 0 0,0 0-209 0 0,0 0-281 0 0,0 0-254 0 0,0 0-181 0 0,0 0-35 0 0,0 0 64 0 0,0 0 93 0 0,0 0 72 0 0,1 7-11 0 0,-9 105 1283 0 0,-61 212-627 0 0,-16 83-873 0 0,-2-134-414 0 0,84-262-2921 0 0,4-25-6820 0 0,-1 10-1661 0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11546 0 0,'0'0'2390'0'0,"0"0"-596"0"0,0 0-328 0 0,0 0-147 0 0,0 0-79 0 0,0 0-125 0 0,0 0-260 0 0,0 0-279 0 0,0 0-84 0 0,0 0 13 0 0,0 0 45 0 0,0 0 63 0 0,0 0-57 0 0,-1 19-69 0 0,2 125 663 0 0,5 385-86 0 0,-6-529-1053 0 0,0 1 1 0 0,0-1-1 0 0,0 0 1 0 0,1 1-1 0 0,-1-1 0 0 0,0 0 1 0 0,1 1-1 0 0,-1-1 1 0 0,0 0-1 0 0,1 1 1 0 0,-1-1-1 0 0,0 0 0 0 0,1 1 1 0 0,-1-1-1 0 0,0 0 1 0 0,1 0-1 0 0,-1 0 1 0 0,1 1-1 0 0,-1-1 0 0 0,1 0 1 0 0,-1 0-1 0 0,0 0 1 0 0,1 0-1 0 0,-1 0 0 0 0,1 0 1 0 0,-1 0-1 0 0,1 0 1 0 0,-1 0-1 0 0,1 0 1 0 0,-1 0-1 0 0,1 0 0 0 0,-1 0 1 0 0,0 0-1 0 0,1 0 1 0 0,-1-1-1 0 0,1 1 1 0 0,-1 0-1 0 0,1 0 0 0 0,-1 0 1 0 0,0-1-1 0 0,1 1 1 0 0,-1 0-1 0 0,0-1 0 0 0,1 1 1 0 0,-1 0-1 0 0,0-1 1 0 0,1 1-1 0 0,-1 0 1 0 0,0-1-1 0 0,0 1 0 0 0,1 0 1 0 0,-1-1-1 0 0,0 1 1 0 0,0-1-1 0 0,0 1 1 0 0,0-1-1 0 0,1 1 0 0 0,-1 0 1 0 0,0-1-1 0 0,0 1 1 0 0,0-1-1 0 0,0 0-11 0 0,97-157 698 0 0,33-98-445 0 0,-27-15-126 0 0,-90 218 362 0 0,-8 32-1411 0 0,-3 16-4555 0 0,0 18 1552 0 0,1-5-1458 0 0,1 0-6342 0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16187 0 0,'0'0'2110'0'0,"0"0"-833"0"0,0 0-412 0 0,0 0-38 0 0,0 0 24 0 0,0 0-8 0 0,0 0-79 0 0,0 0-133 0 0,0 0-110 0 0,0 0-76 0 0,0 0-97 0 0,0 0-58 0 0,0 0-34 0 0,24-1 0 0 0,108-8 253 0 0,-131 8-492 0 0,0 0 0 0 0,1 0 0 0 0,-1 1 0 0 0,0-1 0 0 0,0 0 0 0 0,0 1 0 0 0,1-1-1 0 0,-1 1 1 0 0,0-1 0 0 0,1 1 0 0 0,-1-1 0 0 0,0 1 0 0 0,1 0 0 0 0,-1 0 0 0 0,0 0-1 0 0,1 0 1 0 0,-1 0 0 0 0,0 0 0 0 0,1 0 0 0 0,-1 0 0 0 0,1 0 0 0 0,-1 1 0 0 0,0-1-1 0 0,0 1 1 0 0,1-1 0 0 0,-1 1 0 0 0,0-1 0 0 0,0 1 0 0 0,1 0 0 0 0,-1-1 0 0 0,0 1-1 0 0,0 0 1 0 0,0 0 0 0 0,0 0 0 0 0,0 0 0 0 0,0 0 0 0 0,0 0 0 0 0,0 0 0 0 0,-1 0-1 0 0,1 0 1 0 0,0 1 0 0 0,-1-1 0 0 0,1 0 0 0 0,-1 0 0 0 0,1 1 0 0 0,-1-1 0 0 0,1 0 0 0 0,-1 1-1 0 0,0-1 1 0 0,0 0 0 0 0,0 1 0 0 0,0-1 0 0 0,0 0 0 0 0,0 1 0 0 0,0-1 0 0 0,0 1-1 0 0,0-1 1 0 0,-1 2-17 0 0,-76 98 548 0 0,6-12-220 0 0,70-86-315 0 0,0-1-1 0 0,0 0 1 0 0,0 0-1 0 0,0 1 0 0 0,0-1 1 0 0,0 1-1 0 0,1-1 1 0 0,-1 1-1 0 0,1-1 0 0 0,0 1 1 0 0,0-1-1 0 0,0 1 1 0 0,0-1-1 0 0,0 1 0 0 0,0-1 1 0 0,1 1-1 0 0,-1-1 1 0 0,1 1-1 0 0,0-1 0 0 0,0 0 1 0 0,0 1-1 0 0,0-1 1 0 0,0 0-1 0 0,0 1 0 0 0,1-1 1 0 0,-1 0-1 0 0,1 0-12 0 0,12 1 67 0 0,0-1-1 0 0,0 0 1 0 0,0-1-1 0 0,1 0 1 0 0,-1-2-1 0 0,0 1 1 0 0,0-2 0 0 0,1 0-1 0 0,-1-1 1 0 0,-1 0-1 0 0,1-1 1 0 0,0 0-1 0 0,-1-1 1 0 0,0-1-1 0 0,0 0 1 0 0,0-1-1 0 0,-1 0 1 0 0,0-1 0 0 0,10-9-67 0 0,44-38-1319 0 0,-48 34-2121 0 0,-3-2-4225 0 0,-11 15-4721 0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20284 0 0,'0'0'1194'0'0,"0"0"-350"0"0,0 0-78 0 0,0 0 80 0 0,0 0 68 0 0,0 0 21 0 0,0 0-142 0 0,0 0-159 0 0,0 0-101 0 0,0 0-110 0 0,0 0-58 0 0,0 0-18 0 0,20 3-11 0 0,97 13 203 0 0,180-2 491 0 0,-277-21-1720 0 0,-19 0-3140 0 0,-7 6-3896 0 0,1-2-4354 0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20004 0 0,'0'0'1490'0'0,"0"0"-502"0"0,0 0-81 0 0,0 0 112 0 0,0 0 52 0 0,0 0-100 0 0,0 0-246 0 0,0 0-173 0 0,0 0-165 0 0,0 0-118 0 0,31-1-66 0 0,101-6-95 0 0,-22-17-69 0 0,-37 7-934 0 0,-49 10-2397 0 0,-1 1-4404 0 0,-13 2-4785 0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12555 0 0,'0'0'2197'0'0,"0"0"-336"0"0,0 0-247 0 0,0 0-110 0 0,0 0-40 0 0,0 0-116 0 0,0 0-246 0 0,0 0-275 0 0,0 0-220 0 0,0 0-142 0 0,0 0-77 0 0,0 0-17 0 0,3-7 1211 0 0,-13 115-751 0 0,0 5-678 0 0,24 88-212 0 0,-1-166-918 0 0,-16-43-15898 0 0,-1 4 5981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11402 0 0,'0'0'2324'0'0,"0"0"-689"0"0,0 0-390 0 0,0 0-45 0 0,0 0 6 0 0,0 0-54 0 0,0 0-127 0 0,0 0-140 0 0,0 0-107 0 0,0 0-61 0 0,0 0-51 0 0,0 0-125 0 0,0 0-93 0 0,2 19-73 0 0,4 61-47 0 0,-6-71-240 0 0,1 1 0 0 0,-2-1 0 0 0,1 0 1 0 0,-1 0-1 0 0,-1 1 0 0 0,0-1 0 0 0,0 0 0 0 0,0 0 0 0 0,-1-1 1 0 0,-1 1-1 0 0,-3 6-88 0 0,-2 6 110 0 0,-93 159 260 0 0,41-83-322 0 0,27-42-41 0 0,22-38-5 0 0,1 1 1 0 0,0 0 0 0 0,1 0 0 0 0,1 1-1 0 0,1 1 1 0 0,1-1 0 0 0,0 1 0 0 0,1 3-3 0 0,6-21 9 0 0,-1 0 0 0 0,1 0 0 0 0,0 0 0 0 0,0 0-1 0 0,0 0 1 0 0,0 0 0 0 0,0 0 0 0 0,1 0 0 0 0,-1 0 0 0 0,0 0 0 0 0,1 0 0 0 0,0 0 0 0 0,-1 0 0 0 0,1 0 0 0 0,0 0 0 0 0,0 0 0 0 0,0-1-1 0 0,0 1 1 0 0,0 0 0 0 0,0-1 0 0 0,1 1 0 0 0,-1-1 0 0 0,0 1 0 0 0,1-1 0 0 0,-1 0 0 0 0,1 0 0 0 0,0 1 0 0 0,-1-1 0 0 0,1 0 0 0 0,0 0-1 0 0,0-1 1 0 0,0 1 0 0 0,0 0 0 0 0,-1-1 0 0 0,1 1 0 0 0,0-1 0 0 0,1 1-9 0 0,83 5 474 0 0,-67-7-422 0 0,217-25 979 0 0,-152 32-920 0 0,-53 3-94 0 0,-26-16-2686 0 0,-10-8-6337 0 0,5 13-2899 0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9074 0 0,'0'0'3899'0'0,"0"0"-1715"0"0,0 0-805 0 0,0 0-169 0 0,0 0-4 0 0,0 0-50 0 0,0 0-63 0 0,0 0-104 0 0,0 0-85 0 0,0 0-66 0 0,0 0-126 0 0,0 0-101 0 0,0 0-51 0 0,23 5-41 0 0,72 15-49 0 0,12-16 487 0 0,90-37-616 0 0,-91 24-1235 0 0,-61 7-3977 0 0,-43 6-3758 0 0,-2 0-2638 0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13635 0 0,'0'0'2720'0'0,"0"0"-1028"0"0,0 0-535 0 0,0 0-134 0 0,0 0-27 0 0,0 0-41 0 0,0 0-107 0 0,0 0-152 0 0,0 0-145 0 0,0 0-93 0 0,0 0-96 0 0,0 0-48 0 0,0 0-13 0 0,28-4-37 0 0,91-11-18 0 0,11 8 326 0 0,-129 7-571 0 0,0 0 0 0 0,0 0 0 0 0,0 0 0 0 0,-1 0 0 0 0,1 0 0 0 0,0 0 1 0 0,0 1-1 0 0,0-1 0 0 0,0 0 0 0 0,0 1 0 0 0,0-1 0 0 0,0 0 0 0 0,-1 1 0 0 0,1-1 0 0 0,0 1 1 0 0,0-1-1 0 0,-1 1 0 0 0,1 0 0 0 0,0-1 0 0 0,-1 1 0 0 0,1 0 0 0 0,0-1 0 0 0,-1 1 0 0 0,1 0 1 0 0,-1 0-1 0 0,1-1 0 0 0,-1 1 0 0 0,0 0 0 0 0,1 0 0 0 0,-1 0 0 0 0,0 0 0 0 0,0 0 0 0 0,1 0 1 0 0,-1-1-1 0 0,0 1 0 0 0,0 0 0 0 0,0 0 0 0 0,0 0 0 0 0,0 0 0 0 0,0 0 0 0 0,0 0 0 0 0,-1 0 1 0 0,1 0-1 0 0,0 0 0 0 0,0 0 0 0 0,-1-1 0 0 0,1 1 0 0 0,-1 0-1 0 0,-19 43 192 0 0,-72 55 2 0 0,-24 36 52 0 0,114-131-208 0 0,1-1 0 0 0,1 1 0 0 0,-1-1 0 0 0,1 1 0 0 0,-1-1 0 0 0,1 1 0 0 0,0-1 0 0 0,0 1 0 0 0,0-1 0 0 0,1 1 0 0 0,-1-1 0 0 0,1 1 0 0 0,0-1 0 0 0,0 1 0 0 0,0-1 0 0 0,1 0 0 0 0,-1 1 0 0 0,1-1 0 0 0,-1 0 0 0 0,1 0-1 0 0,0 0 1 0 0,0 0 0 0 0,1-1 0 0 0,-1 1 0 0 0,1 0 0 0 0,-1-1 0 0 0,1 0 0 0 0,0 1 0 0 0,0-1 0 0 0,0 0 0 0 0,0-1 0 0 0,0 1 0 0 0,0 0 0 0 0,0-1 0 0 0,1 0 0 0 0,-1 0 0 0 0,0 0 0 0 0,1 0 0 0 0,-1 0 0 0 0,1-1 0 0 0,-1 1 0 0 0,1-1 0 0 0,0 0 0 0 0,-1 0 0 0 0,1-1 0 0 0,-1 1 0 0 0,2-1-38 0 0,9 1 107 0 0,-6 1-89 0 0,1-1-1 0 0,-1 1 1 0 0,0-2 0 0 0,0 1 0 0 0,1-1 0 0 0,-1 0 0 0 0,0-1-1 0 0,0 0 1 0 0,0-1 0 0 0,0 1 0 0 0,-1-1 0 0 0,1-1 0 0 0,-1 1-1 0 0,0-1 1 0 0,2-2-18 0 0,35-32-4005 0 0,-28 18-8013 0 0,-12 16-113 0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12827 0 0,'0'0'2990'0'0,"0"0"-1213"0"0,0 0-378 0 0,0 0-58 0 0,0 0-14 0 0,0 0-63 0 0,0 0-179 0 0,0 0-238 0 0,0 0-211 0 0,0 0-147 0 0,0 0-97 0 0,0 0-52 0 0,0 0-30 0 0,-3 1 659 0 0,-2 45-488 0 0,3 0 0 0 0,1 0 0 0 0,3 0 0 0 0,1 0 0 0 0,6 26-481 0 0,-6 151 187 0 0,-34 83-201 0 0,19-185 28 0 0,5-83-467 0 0,-10-83-1925 0 0,9-44-2412 0 0,10 60 277 0 0,4 2-4140 0 0,-2 10-1145 0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13451 0 0,'0'0'2719'0'0,"0"0"-1308"0"0,0 0-400 0 0,0 0 41 0 0,0 0 76 0 0,0 0-17 0 0,0 0-174 0 0,0 0-231 0 0,0 0-186 0 0,-34 19-131 0 0,-103 62-76 0 0,81-34 175 0 0,13 15 620 0 0,43-58-1063 0 0,0-1-1 0 0,0 1 0 0 0,0-1 0 0 0,0 1 1 0 0,1-1-1 0 0,-1 1 0 0 0,1-1 0 0 0,0 1 1 0 0,0-1-1 0 0,0 0 0 0 0,1 0 1 0 0,-1 1-1 0 0,1-1 0 0 0,-1 0 0 0 0,1 0 1 0 0,0 0-1 0 0,1 0 0 0 0,-1-1 0 0 0,0 1 1 0 0,1-1-1 0 0,-1 1 0 0 0,1-1 1 0 0,0 0-1 0 0,0 0 0 0 0,0 0 0 0 0,0 0 1 0 0,0-1-1 0 0,0 1 0 0 0,0-1 0 0 0,2 1-44 0 0,23 19 254 0 0,-19-11-112 0 0,0 1 1 0 0,-1-1-1 0 0,-1 2 1 0 0,0-1-1 0 0,0 1 1 0 0,-1 0-1 0 0,-1 1 1 0 0,0-1-1 0 0,-1 1 1 0 0,0 0-1 0 0,-1 0 1 0 0,1 7-143 0 0,45 106 1024 0 0,-41-116-2019 0 0,-9-12 106 0 0,-4-9-2420 0 0,3 3-6837 0 0,2 4-1838 0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16235 0 0,'0'0'2558'0'0,"0"0"-1045"0"0,0 0-414 0 0,0 0 10 0 0,0 0 86 0 0,0 0-43 0 0,0 0-174 0 0,0 0-223 0 0,0 0-201 0 0,0 0-116 0 0,0 0-74 0 0,-31 34-49 0 0,-93 108-37 0 0,65-64 155 0 0,-24 72-5 0 0,62-115-458 0 0,12-17-5 0 0,-2 0 0 0 0,-1 0 0 0 0,0-1 0 0 0,-1-1 0 0 0,0 0 0 0 0,-2 0 0 0 0,0-1 35 0 0,-22 7-1584 0 0,24-22-2059 0 0,2-6-4097 0 0,7 2-3733 0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15891 0 0,'0'0'2133'0'0,"0"0"-497"0"0,0 0-374 0 0,0 0-110 0 0,0 0-40 0 0,0 0-114 0 0,0 0-223 0 0,0 0-278 0 0,0 0-133 0 0,0 0 4 0 0,0 0 14 0 0,0 0 38 0 0,0 0-32 0 0,3 17-55 0 0,28 110 641 0 0,147 178 350 0 0,-167-285-1381 0 0,3 6-235 0 0,-10-8-3086 0 0,-7-15-3370 0 0,0-3-5144 0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4953 0 0,'0'0'1690'0'0,"0"0"-79"0"0,0 0 190 0 0,0 0 236 0 0,0 0 37 0 0,0 0-255 0 0,0 0-443 0 0,0 0-384 0 0,0 0-216 0 0,0 0-79 0 0,14 11 6172 0 0,125-22-4502 0 0,-59 3-2117 0 0,-78 10-239 0 0,-1-1 0 0 0,0 1 0 0 0,0 0 0 0 0,0 0 0 0 0,0-1 0 0 0,0 1 0 0 0,0 0 0 0 0,0 0 0 0 0,0 0 0 0 0,-1 0 0 0 0,1 0 0 0 0,-1 0 0 0 0,0 0 0 0 0,1 0 0 0 0,-1 0 0 0 0,0 0 0 0 0,0 0 0 0 0,0 0 0 0 0,0 0 0 0 0,-1 0 1 0 0,1 0-1 0 0,-1 0 0 0 0,1 0 0 0 0,-1 0 0 0 0,0 0 0 0 0,1 0 0 0 0,-1 0 0 0 0,0 0 0 0 0,0-1 0 0 0,0 1 0 0 0,-1 0 0 0 0,1 0-11 0 0,-63 75 301 0 0,-16 32-50 0 0,79-107-227 0 0,0 0-1 0 0,0 0 1 0 0,1 0-1 0 0,-1 0 1 0 0,0 0 0 0 0,1-1-1 0 0,-1 1 1 0 0,1 0-1 0 0,0 0 1 0 0,-1 0 0 0 0,1 0-1 0 0,0 1 1 0 0,0-1-1 0 0,0 0 1 0 0,1 0 0 0 0,-1 0-1 0 0,0 0 1 0 0,1 0-1 0 0,-1-1 1 0 0,1 1-1 0 0,0 0 1 0 0,0 0 0 0 0,-1 0-1 0 0,1 0 1 0 0,1-1-1 0 0,-1 1 1 0 0,0 0 0 0 0,0-1-1 0 0,1 1 1 0 0,-1-1-1 0 0,0 1 1 0 0,1-1-24 0 0,108 6 1319 0 0,14-33-1336 0 0,-122 22-1642 0 0,-2-4-5879 0 0,0 6 2022 0 0,0 1-7212 0 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2:14.83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875 247 0 0 0,'0'0'692'0'0,"0"0"195"0"0,0 0 0 0 0,0 0 1 0 0,0 0 50 0 0,0 0 55 0 0,0 0 23 0 0,0 0-15 0 0,7 0-32 0 0,20 3-50 0 0,-5 16 9621 0 0,-22-19-10147 0 0,0-3 5060 0 0,-3-1-5854 0 0,-5-4 518 0 0,1 0 0 0 0,-1 1 0 0 0,-1 0 0 0 0,1 0 1 0 0,-1 1-1 0 0,0 0 0 0 0,-1 0 0 0 0,0 1 0 0 0,1 1 0 0 0,-1 0 1 0 0,-1 0-1 0 0,1 1 0 0 0,-1 0 0 0 0,-5 0-117 0 0,-2-1 78 0 0,0 1 0 0 0,-1 1 0 0 0,1 0 1 0 0,0 1-1 0 0,-1 2 0 0 0,1 0 0 0 0,-1 0 0 0 0,1 2 0 0 0,0 0 0 0 0,0 2 0 0 0,0 0 0 0 0,1 0 1 0 0,0 2-1 0 0,-8 4-78 0 0,17-9 15 0 0,0 2 0 0 0,0-1 0 0 0,1 1 0 0 0,0 0 0 0 0,-1 1 1 0 0,1 0-1 0 0,1 0 0 0 0,-1 0 0 0 0,1 1 0 0 0,0 0 0 0 0,0 0 1 0 0,1 0-1 0 0,0 1 0 0 0,0 0 0 0 0,0 0 0 0 0,0 1-15 0 0,-11 77 74 0 0,18-82-63 0 0,-1 0 0 0 0,1-1 0 0 0,0 1 0 0 0,0 0-1 0 0,0-1 1 0 0,0 0 0 0 0,1 1 0 0 0,-1-1 0 0 0,1 0 0 0 0,-1 0 0 0 0,1 0 0 0 0,0-1 0 0 0,0 1 0 0 0,0-1 0 0 0,0 1 0 0 0,0-1 0 0 0,0 0 0 0 0,0 0 0 0 0,0 0 0 0 0,0-1 0 0 0,0 1 0 0 0,1-1 0 0 0,1 1-11 0 0,161 3 731 0 0,-165-4-713 0 0,-1 0 42 0 0,0 0-20 0 0,0 0-6 0 0,-13 12 240 0 0,-83 66-161 0 0,-73 74 96 0 0,160-143-202 0 0,1 1 1 0 0,0-1-1 0 0,1 2 1 0 0,0-1-1 0 0,1 1 0 0 0,0-1 1 0 0,0 2-1 0 0,1-1 1 0 0,1 1-1 0 0,0-1 1 0 0,1 1-1 0 0,0 1 1 0 0,0-1-1 0 0,1 0 1 0 0,1 0-1 0 0,0 1 0 0 0,1 3-7 0 0,2-10 28 0 0,0-1 1 0 0,1 0-1 0 0,-1 0 0 0 0,1 0 0 0 0,0-1 0 0 0,1 1 0 0 0,-1-1 0 0 0,1 0 0 0 0,-1 0 0 0 0,1 0 0 0 0,1 0 0 0 0,-1 0 0 0 0,0-1 0 0 0,1 0 0 0 0,0 0 0 0 0,0 0 0 0 0,0-1 0 0 0,0 1 1 0 0,0-1-1 0 0,0 0 0 0 0,0-1 0 0 0,1 1 0 0 0,-1-1 0 0 0,1 0 0 0 0,-1-1 0 0 0,1 1-28 0 0,13 2 101 0 0,1-1-1 0 0,-1 0 1 0 0,0-1 0 0 0,1-2 0 0 0,-1 0-1 0 0,0-1 1 0 0,0 0 0 0 0,0-2 0 0 0,19-5-101 0 0,48-24 251 0 0,-88 29-3119 0 0,-11 19-2978 0 0,9-9-546 0 0,2-1-5823 0 0</inkml:trace>
  <inkml:trace contextRef="#ctx0" brushRef="#br0" timeOffset="415.131">1286 604 9810 0 0,'0'0'6359'0'0,"0"0"-4020"0"0,0 0-1253 0 0,0 0 38 0 0,0 0 135 0 0,0 0 40 0 0,0 0-170 0 0,0 0-265 0 0,0 0-239 0 0,0 0-179 0 0,0 0-80 0 0,0 0-64 0 0,0 0-40 0 0,-3 1-39 0 0,-11 10-42 0 0,1 0 0 0 0,0 1 1 0 0,1 0-1 0 0,0 1 1 0 0,1 0-1 0 0,0 1 0 0 0,1 0 1 0 0,0 1-1 0 0,2 0 1 0 0,-1 0-1 0 0,2 1 0 0 0,-5 14-181 0 0,-58 95 327 0 0,0-41-710 0 0,48-82-6742 0 0,12-26-6496 0 0,10 17 4754 0 0</inkml:trace>
  <inkml:trace contextRef="#ctx0" brushRef="#br0" timeOffset="732.286">904 648 1896 0 0,'0'0'4993'0'0,"0"0"-1825"0"0,0 0-625 0 0,0 0-248 0 0,0 0-261 0 0,0 0-266 0 0,0 0-275 0 0,0 0-213 0 0,0 0-215 0 0,0 0-176 0 0,0 0-144 0 0,0 0-149 0 0,0 0-105 0 0,-9-7-87 0 0,-29-23-90 0 0,28 23-52 0 0,19 22 589 0 0,9 0-492 0 0,1-1 0 0 0,0 0 0 0 0,1-2 0 0 0,1 0 0 0 0,0-1-1 0 0,18 6-358 0 0,62 35 464 0 0,-89-44-456 0 0,-3-4-13 0 0,0 1 0 0 0,-1 1 0 0 0,0-1 0 0 0,0 1 0 0 0,-1 1 0 0 0,1-1 0 0 0,-1 1 0 0 0,-1 1 0 0 0,1-1 0 0 0,4 9 5 0 0,-8-4-798 0 0,-1-7-4225 0 0,10-4-7230 0 0,-7-1 1193 0 0</inkml:trace>
  <inkml:trace contextRef="#ctx0" brushRef="#br0" timeOffset="1213.572">1729 667 16043 0 0,'0'0'1698'0'0,"0"0"-379"0"0,0 0-84 0 0,0 0 43 0 0,0 0-17 0 0,0 0-149 0 0,0 0-225 0 0,0 0-185 0 0,0 0-169 0 0,0 0-110 0 0,0 0-68 0 0,0 0-53 0 0,0 0-48 0 0,-10-6-30 0 0,-35-16-27 0 0,43 21-179 0 0,0 0-1 0 0,0 0 1 0 0,-1 1-1 0 0,1-1 1 0 0,0 1-1 0 0,-1-1 1 0 0,1 1-1 0 0,-1 0 1 0 0,1 0-1 0 0,0 0 1 0 0,-1 0-1 0 0,1 0 1 0 0,0 1-1 0 0,-1-1 1 0 0,1 1-1 0 0,0 0 1 0 0,-1-1-1 0 0,1 1 1 0 0,0 0-1 0 0,0 0 1 0 0,-2 2-18 0 0,-9 2 92 0 0,1-1-65 0 0,0 0-1 0 0,0 1 0 0 0,1 1 0 0 0,0 0 1 0 0,0 0-1 0 0,0 1 0 0 0,0 0 0 0 0,1 1 0 0 0,1 0 1 0 0,-1 1-1 0 0,1 0 0 0 0,1 1 0 0 0,0-1 1 0 0,0 2-1 0 0,1-1 0 0 0,0 1 0 0 0,1 0 0 0 0,0 0 1 0 0,0 1-1 0 0,2 0 0 0 0,-2 3-26 0 0,-1 55 74 0 0,9-68-70 0 0,-1 1 1 0 0,1-1-1 0 0,0 1 1 0 0,0-1 0 0 0,0 0-1 0 0,0 0 1 0 0,0 0 0 0 0,0 0-1 0 0,1 0 1 0 0,-1-1-1 0 0,1 1 1 0 0,-1-1 0 0 0,1 0-1 0 0,0 1 1 0 0,-1-1 0 0 0,1 0-1 0 0,0 0 1 0 0,0-1 0 0 0,0 1-1 0 0,-1-1 1 0 0,1 1-1 0 0,0-1 1 0 0,0 0 0 0 0,0 0-1 0 0,0 0 1 0 0,0-1 0 0 0,0 1-1 0 0,0-1 1 0 0,0 1 0 0 0,2-2-5 0 0,6 2 23 0 0,1-2 26 0 0,-1-1-1 0 0,1 0 0 0 0,-1 0 0 0 0,0-2 1 0 0,0 1-1 0 0,0-1 0 0 0,0-1 1 0 0,-1 0-1 0 0,7-5-48 0 0,-16 11 3 0 0,23-17 30 0 0,-1-1 0 0 0,0-1 0 0 0,-2-1 0 0 0,0-1 1 0 0,-1-1-1 0 0,-2 0 0 0 0,0-2 0 0 0,1-3-33 0 0,14-18 169 0 0,-32 45-147 0 0,-1 0-10 0 0,0 0-2 0 0,0 0-24 0 0,-3 30-182 0 0,2-26 99 0 0,0 0 0 0 0,0 0 0 0 0,1 0 0 0 0,-1 0 1 0 0,1 0-1 0 0,0 0 0 0 0,1 0 0 0 0,-1 0 0 0 0,1 0 0 0 0,-1 0 0 0 0,1 0 1 0 0,0 0-1 0 0,1 0 0 0 0,-1 0 0 0 0,1-1 0 0 0,-1 1 0 0 0,1 0 1 0 0,0-1-1 0 0,1 0 0 0 0,-1 1 0 0 0,0-1 0 0 0,1 0 0 0 0,0 0 1 0 0,0 0-1 0 0,0 0 0 0 0,0-1 0 0 0,0 1 0 0 0,1-1 0 0 0,-1 0 1 0 0,1 0-1 0 0,0 0 97 0 0,41 28-4085 0 0,-30-19 93 0 0,-1-1-3849 0 0,-6-5-3015 0 0</inkml:trace>
  <inkml:trace contextRef="#ctx0" brushRef="#br0" timeOffset="1746.551">2013 994 13035 0 0,'0'0'1952'0'0,"0"0"-363"0"0,0 0-6 0 0,0 0 53 0 0,0 0-68 0 0,0 0-231 0 0,0 0-316 0 0,0 0-261 0 0,0 0-174 0 0,0 0-112 0 0,0 0-60 0 0,0 0-57 0 0,0 0-33 0 0,9-8-18 0 0,61-68 422 0 0,57-97 387 0 0,-107 154-951 0 0,-13 57-171 0 0,-6-18 131 0 0,-1-17-120 0 0,-1 0-1 0 0,0 0 1 0 0,1 0 0 0 0,0 0 0 0 0,-1 0 0 0 0,1 1 0 0 0,1-1-1 0 0,-1 0 1 0 0,0 0 0 0 0,1 0 0 0 0,-1 0 0 0 0,1 0 0 0 0,0 0-1 0 0,0 0 1 0 0,0 0 0 0 0,0-1 0 0 0,1 1 0 0 0,-1 0-1 0 0,1-1 1 0 0,0 1 0 0 0,0-1 0 0 0,0 1 0 0 0,0-1 0 0 0,0 0-1 0 0,0 0 1 0 0,0 0 0 0 0,1 0 0 0 0,-1 0 0 0 0,1 0 0 0 0,0-1-1 0 0,-1 1 1 0 0,1-1 0 0 0,0 0 0 0 0,0 1 0 0 0,0-2 0 0 0,0 1-4 0 0,6-2 30 0 0,-1 0 1 0 0,1-1 0 0 0,-1-1 0 0 0,0 1 0 0 0,0-2 0 0 0,0 1 0 0 0,0-1-1 0 0,0 0 1 0 0,-1 0 0 0 0,0-1 0 0 0,0 0 0 0 0,0 0 0 0 0,0-1 0 0 0,-1 0-1 0 0,1-1-30 0 0,29-22 78 0 0,82-52 134 0 0,-107 122 41 0 0,-11-36-273 0 0,-1 3-36 0 0,1 1 0 0 0,-1 0 0 0 0,1-1 0 0 0,1 1 0 0 0,0 0 0 0 0,0-1 0 0 0,1 1 0 0 0,0-1 0 0 0,0 0 0 0 0,1 1 0 0 0,0-1 0 0 0,0 0 0 0 0,1-1 0 0 0,0 1 0 0 0,1 0 0 0 0,3 4 56 0 0,16 3-3401 0 0,-4-12-6922 0 0,-16-3-1477 0 0</inkml:trace>
  <inkml:trace contextRef="#ctx0" brushRef="#br0" timeOffset="2235.29">2906 770 15635 0 0,'0'0'2621'0'0,"0"0"-1178"0"0,0 0-458 0 0,0 0-56 0 0,0 0 53 0 0,0 0-13 0 0,0 0-136 0 0,0 0-174 0 0,0 0-130 0 0,0 0-79 0 0,0 0-62 0 0,0 0-56 0 0,0 0-100 0 0,4 29-95 0 0,15 93-33 0 0,-4 24 202 0 0,-13-28-271 0 0,-3-116-19 0 0,1 0 0 0 0,0 0 0 0 0,-1 0 0 0 0,1 0 1 0 0,-1 0-1 0 0,0 0 0 0 0,1 0 0 0 0,-1-1 0 0 0,0 1 1 0 0,0 0-1 0 0,0 0 0 0 0,-1-1 0 0 0,1 1 0 0 0,0-1 1 0 0,-1 1-1 0 0,1-1 0 0 0,-1 0 0 0 0,1 1 1 0 0,-1-1-1 0 0,1 0 0 0 0,-1 0 0 0 0,0 0 0 0 0,0 0 1 0 0,0 0-1 0 0,1-1 0 0 0,-1 1 0 0 0,0 0 0 0 0,0-1 1 0 0,0 0-1 0 0,0 1 0 0 0,0-1 0 0 0,0 0 0 0 0,0 0 1 0 0,0 0-1 0 0,0 0 0 0 0,0 0 0 0 0,0-1 0 0 0,0 1 1 0 0,0 0-17 0 0,-15-38 397 0 0,15 23-362 0 0,1-1 1 0 0,0 0-1 0 0,1 0 0 0 0,1 1 0 0 0,1-1 0 0 0,0 0 1 0 0,1 1-1 0 0,0 0 0 0 0,2-1 0 0 0,-1 1 0 0 0,2 1 1 0 0,0-1-1 0 0,1 1 0 0 0,5-8-35 0 0,131-178-89 0 0,-135 191 85 0 0,-1 0-1 0 0,1 1 0 0 0,1 0 1 0 0,-1 0-1 0 0,1 1 0 0 0,0 0 1 0 0,1 1-1 0 0,0 0 0 0 0,0 0 1 0 0,0 1-1 0 0,1 0 0 0 0,0 1 1 0 0,0 0-1 0 0,0 1 0 0 0,0 0 1 0 0,0 1-1 0 0,1 0 0 0 0,-1 1 1 0 0,1 0-1 0 0,0 1 5 0 0,-9 1 18 0 0,1 1-1 0 0,-1-1 1 0 0,1 1-1 0 0,-1 0 1 0 0,1-1 0 0 0,-1 2-1 0 0,0-1 1 0 0,0 0 0 0 0,0 1-1 0 0,0-1 1 0 0,0 1 0 0 0,0 0-1 0 0,-1 0 1 0 0,0 0 0 0 0,1 0-1 0 0,-1 0 1 0 0,0 1 0 0 0,-1-1-1 0 0,1 1 1 0 0,0-1 0 0 0,-1 1-1 0 0,0 0 1 0 0,0-1 0 0 0,0 1-1 0 0,0 0 1 0 0,-1 0 0 0 0,0 0-1 0 0,1 0 1 0 0,-1-1 0 0 0,0 1-1 0 0,-1 0 1 0 0,1 0 0 0 0,-1 0-1 0 0,0 0 1 0 0,0-1 0 0 0,0 1-1 0 0,0 0 1 0 0,-1-1 0 0 0,1 1-1 0 0,-1-1 1 0 0,-1 2-18 0 0,-5 5 38 0 0,-2-1 0 0 0,1 1 0 0 0,-1-2 0 0 0,0 1-1 0 0,-1-1 1 0 0,0-1 0 0 0,0 0 0 0 0,-1 0 0 0 0,0-1 0 0 0,0-1 0 0 0,0 0 0 0 0,0-1 0 0 0,-1 0-1 0 0,0-1 1 0 0,0 0 0 0 0,0-1 0 0 0,-9 1-38 0 0,-30-3-1340 0 0,44-20-2918 0 0,12 4-4074 0 0,0 12-3406 0 0</inkml:trace>
  <inkml:trace contextRef="#ctx0" brushRef="#br0" timeOffset="2561.098">3574 188 20972 0 0,'0'0'1419'0'0,"0"0"-282"0"0,0 0-94 0 0,0 0-19 0 0,0 0-45 0 0,0 0-167 0 0,0 0-211 0 0,0 0-189 0 0,0 0-97 0 0,0 0-40 0 0,0 0-36 0 0,0 0 1 0 0,0 0-43 0 0,-3 18-33 0 0,-22 125 193 0 0,4 59-19 0 0,16 90-910 0 0,5-292 385 0 0,0 0-58 0 0,0 0-75 0 0,0 0-63 0 0,0 0-105 0 0,0 0-87 0 0,9-25-3298 0 0,-3 10-586 0 0,-4 4-5550 0 0,0 3 596 0 0</inkml:trace>
  <inkml:trace contextRef="#ctx0" brushRef="#br0" timeOffset="2915.117">3600 814 8090 0 0,'0'0'2255'0'0,"0"0"-225"0"0,0 0 94 0 0,0 0 85 0 0,0 0-100 0 0,0 0-284 0 0,0 0-373 0 0,0 0-312 0 0,0 0-183 0 0,32 10-144 0 0,102 29-136 0 0,-58-30 393 0 0,-64-12-961 0 0,0-1 1 0 0,-1 0-1 0 0,1 0 1 0 0,0-1-1 0 0,-1-1 1 0 0,0 0-1 0 0,-1 0 0 0 0,1-1 1 0 0,-1 0-1 0 0,-1-1 1 0 0,1 0-1 0 0,-1-1 1 0 0,0 0-1 0 0,-1 0 0 0 0,0-1 1 0 0,-1 0-1 0 0,0 0 1 0 0,-1-1-1 0 0,0 1 0 0 0,0-2 1 0 0,3-9-110 0 0,-8 18 0 0 0,0 1 0 0 0,0-1 0 0 0,0 1 0 0 0,0-1 0 0 0,-1 0 0 0 0,1 0 1 0 0,-1 1-1 0 0,0-1 0 0 0,0 0 0 0 0,0 0 0 0 0,0 1 0 0 0,0-1 0 0 0,0 0 0 0 0,-1 0 0 0 0,0 1 1 0 0,1-1-1 0 0,-1 0 0 0 0,0 1 0 0 0,0-1 0 0 0,0 1 0 0 0,-1-1 0 0 0,1 1 0 0 0,-1-1 0 0 0,1 1 0 0 0,-1 0 1 0 0,0 0-1 0 0,0 0 0 0 0,0 0 0 0 0,0 0 0 0 0,0 0 0 0 0,0 0 0 0 0,0 1 0 0 0,-1-1 0 0 0,1 1 0 0 0,-1 0 1 0 0,1 0-1 0 0,-4-2-7 0 0,0 1 1 0 0,0 1 0 0 0,0-1-1 0 0,0 1 1 0 0,0 0 0 0 0,0 0-1 0 0,0 1 1 0 0,0 0 0 0 0,-1 0-1 0 0,1 0 1 0 0,0 1 0 0 0,0 0-1 0 0,0 0 1 0 0,0 1 0 0 0,0-1 0 0 0,0 2 6 0 0,-3 0-2 0 0,-1 1 0 0 0,2 0 1 0 0,-1 0-1 0 0,0 1 1 0 0,1 0-1 0 0,0 1 1 0 0,0 0-1 0 0,1 0 1 0 0,-1 1-1 0 0,1 0 0 0 0,1 0 1 0 0,-1 0-1 0 0,1 1 1 0 0,1 0-1 0 0,-1 0 1 0 0,1 1-1 0 0,1-1 0 0 0,0 1 1 0 0,0 0-1 0 0,1 0 1 0 0,0 1-1 0 0,0-1 1 0 0,1 1-1 0 0,0-1 1 0 0,1 1-1 0 0,0 0 0 0 0,0 0 1 0 0,1-1-1 0 0,1 1 1 0 0,1 9 1 0 0,0-14-6 0 0,0 0 1 0 0,1-1 0 0 0,-1 1-1 0 0,1-1 1 0 0,1 0-1 0 0,-1 0 1 0 0,1 0 0 0 0,-1 0-1 0 0,1 0 1 0 0,0-1 0 0 0,0 1-1 0 0,1-1 1 0 0,-1 0-1 0 0,1-1 1 0 0,-1 1 0 0 0,1-1-1 0 0,0 0 1 0 0,0 0-1 0 0,0 0 1 0 0,0-1 0 0 0,5 1 5 0 0,112 11-1777 0 0,-81-13 436 0 0,12 0-1550 0 0,-18 0-3311 0 0,-18 0-5482 0 0</inkml:trace>
  <inkml:trace contextRef="#ctx0" brushRef="#br0" timeOffset="3884.609">1 1499 8042 0 0,'0'0'1957'0'0,"0"0"-31"0"0,0 0 41 0 0,0 0 27 0 0,0 0-127 0 0,0 0-281 0 0,0 0-337 0 0,0 0-319 0 0,0 0-222 0 0,0 0-84 0 0,0 0-16 0 0,0 0 24 0 0,0 0 18 0 0,23-6-30 0 0,76-17-12 0 0,122-4 1245 0 0,488-20-22 0 0,326-24-1485 0 0,-244 30-175 0 0,-189-8 179 0 0,-301 18-33 0 0,67 6-93 0 0,-192 17 241 0 0,-130 8-2684 0 0,-80-6-3992 0 0,29 5 3728 0 0,1 1-9535 0 0</inkml:trace>
  <inkml:trace contextRef="#ctx0" brushRef="#br0" timeOffset="4353.898">4665 482 19660 0 0,'0'0'1538'0'0,"0"0"-433"0"0,0 0-179 0 0,0 0 14 0 0,0 0 16 0 0,0 0-51 0 0,0 0-136 0 0,0 0-178 0 0,0 0-178 0 0,0 0-118 0 0,0 0-75 0 0,0 0-47 0 0,-6 0-19 0 0,-19 1-18 0 0,26-1-125 0 0,-1 0 0 0 0,0 0-1 0 0,0 0 1 0 0,1 1 0 0 0,-1-1 0 0 0,0 0 0 0 0,0 0 0 0 0,0 0 0 0 0,1 0 0 0 0,-1 1 0 0 0,0-1-1 0 0,0 0 1 0 0,0 0 0 0 0,0 0 0 0 0,1 1 0 0 0,-1-1 0 0 0,0 0 0 0 0,0 0 0 0 0,0 0-1 0 0,0 1 1 0 0,0-1 0 0 0,0 0 0 0 0,0 0 0 0 0,0 1 0 0 0,0-1 0 0 0,0 0 0 0 0,0 0 0 0 0,0 1-1 0 0,0-1 1 0 0,0 0 0 0 0,0 0 0 0 0,0 1 0 0 0,0-1 0 0 0,0 0 0 0 0,0 0 0 0 0,0 1-1 0 0,0-1 1 0 0,0 0 0 0 0,0 0 0 0 0,0 1 0 0 0,-1-1 0 0 0,1 0 0 0 0,0 0 0 0 0,0 0 0 0 0,0 1-1 0 0,0-1 1 0 0,-1 0 0 0 0,1 0 0 0 0,0 0 0 0 0,0 1-11 0 0,49-23 859 0 0,-114 63 357 0 0,88-26-2980 0 0,-23-3-1071 0 0,0-4-3894 0 0,0-4-5981 0 0</inkml:trace>
  <inkml:trace contextRef="#ctx0" brushRef="#br0" timeOffset="4802.992">4722 854 19572 0 0,'0'0'1395'0'0,"0"0"-297"0"0,0 0-30 0 0,0 0 11 0 0,0 0-34 0 0,0 0-154 0 0,0 0-233 0 0,0 0-213 0 0,0 0-91 0 0,0 0-65 0 0,0 0-65 0 0,0 0 4 0 0,0 0-45 0 0,-2 3-34 0 0,-32 46 1119 0 0,60-64-658 0 0,-21 7 287 0 0,-3 12-3300 0 0,1-6-2387 0 0,-2 1 1740 0 0,0 1-9742 0 0</inkml:trace>
  <inkml:trace contextRef="#ctx0" brushRef="#br0" timeOffset="23952.86">6061 593 0 0 0,'0'0'380'0'0,"0"0"54"0"0,0 0 32 0 0,0 0 5 0 0,0 0-3 0 0,0 0-1 0 0,0 0-46 0 0,0 0-35 0 0,0 0-34 0 0,0 0-57 0 0,0 0-42 0 0,0 0-38 0 0,0 0-19 0 0,0 0-19 0 0,0 0 8 0 0,0 0-9 0 0,0 0-10 0 0,0 0-1 0 0,0 0-31 0 0,0 0-25 0 0,0 0-26 0 0,0 0-19 0 0,0 0-14 0 0,0 0-3 0 0,0 0-6 0 0,0 0 6 0 0,0 0 33 0 0,0 0 43 0 0,0 0 51 0 0,0 0 56 0 0,0 0 65 0 0,0 0 33 0 0,0 0 22 0 0,0 0 16 0 0,0 0 4 0 0,0 0 13 0 0,0 0 17 0 0,0 0 36 0 0,3 1 4762 0 0,10 2 719 0 0,10 63-5458 0 0,15 71 483 0 0,-5-2-111 0 0,-1-32-237 0 0,-16-52-438 0 0,17 54 255 0 0,4-18-137 0 0,2 2-19 0 0,47 110 121 0 0,-52-126-228 0 0,-3 0 52 0 0,2 17 0 0 0,14 20-33 0 0,-13-41-83 0 0,-16-38-20 0 0,14 53 65 0 0,17 48 9 0 0,-32-50-64 0 0,31 47 9 0 0,40 55 10 0 0,1 4-3 0 0,-37-104-62 0 0,-11-18-20 0 0,11 16 22 0 0,83 118 8 0 0,0-33 130 0 0,-25-27-102 0 0,4-30 8 0 0,-5-28-2 0 0,-48-32 24 0 0,74 73-43 0 0,-27-43-38 0 0,-4-14 33 0 0,172 85 27 0 0,-98-47-50 0 0,27-2-22 0 0,-164-86-1 0 0,0-2 1 0 0,1-2 0 0 0,0-1-1 0 0,0-3 1 0 0,23 1-3 0 0,55 7 35 0 0,11 5-21 0 0,128 20-6 0 0,128-6 68 0 0,-332-32-92 0 0,255 36 83 0 0,-159-19-83 0 0,144 0 16 0 0,-209-16 21 0 0,438-3 90 0 0,-18 9-102 0 0,7-9 27 0 0,-222-9 7 0 0,9-6-138 0 0,-224 25 130 0 0,214-8-50 0 0,326 20 17 0 0,-362-46 26 0 0,-6 5-30 0 0,641 18 5 0 0,-686-7-39 0 0,132-1 88 0 0,121 8-57 0 0,-215 11 42 0 0,283-25-12 0 0,-187-5-19 0 0,285-28-21 0 0,-326 35 31 0 0,-239 9 9 0 0,-56 3-15 0 0,-1 0 8 0 0,0 0-11 0 0,0 0-12 0 0,0 0 19 0 0,0 0-3 0 0,0 0-2 0 0,0 0 5 0 0,0 0-4 0 0,0 0 8 0 0,0 0 4 0 0,0 0-20 0 0,0 0 6 0 0,0 0 4 0 0,0 0-28 0 0,0 0 14 0 0,0 0 1 0 0,0 0 9 0 0,0 0-9 0 0,0 0 7 0 0,0 0 14 0 0,0 0 14 0 0,0 0-30 0 0,0 0 1 0 0,0 0-6 0 0,0 0-27 0 0,0 0 26 0 0,0 0-10 0 0,0 0 12 0 0,0 0 6 0 0,0 0 31 0 0,0 0-20 0 0,0 0-6 0 0,0 0-11 0 0,0 0 4 0 0,0 0-24 0 0,0 0 8 0 0,0 0 4 0 0,0 0 3 0 0,0 0 7 0 0,0 0-7 0 0,0 0 0 0 0,0 0 5 0 0,0 0-8 0 0,0 0 28 0 0,0 0-23 0 0,0 0 7 0 0,0 0-9 0 0,0 0-45 0 0,0 0 17 0 0,0 0-34 0 0,0 0-63 0 0,0 0-77 0 0,0 0-84 0 0,0 0-120 0 0,0 0-117 0 0,0 0-173 0 0,0 0-318 0 0,0 0-531 0 0,3-1-7512 0 0,-1-2-2553 0 0</inkml:trace>
  <inkml:trace contextRef="#ctx0" brushRef="#br0" timeOffset="28304.837">18295 4551 0 0 0,'0'0'563'0'0,"0"0"122"0"0,0 0-29 0 0,0 0-10 0 0,0 0 14 0 0,0 0-36 0 0,0 0-92 0 0,0 0-146 0 0,-10 2 701 0 0,8-1 2524 0 0,1 0 3396 0 0,4 0-6733 0 0,0 1 0 0 0,0 0 1 0 0,0 0-1 0 0,0-1 0 0 0,0 0 1 0 0,0 0-1 0 0,1 0 0 0 0,-1 0 0 0 0,0 0 1 0 0,0 0-1 0 0,1-1 0 0 0,-1 0 1 0 0,0 0-1 0 0,1 0 0 0 0,-1 0 0 0 0,0 0 1 0 0,1 0-1 0 0,-1-1 0 0 0,0 0 1 0 0,1 0-275 0 0,9 1 396 0 0,61 3 478 0 0,-8 8-169 0 0,40-7 310 0 0,-4 7-360 0 0,-15-4-272 0 0,488-10 1573 0 0,-329-8-1082 0 0,-119 11-563 0 0,-15-19 41 0 0,3 12-248 0 0,-22-4-48 0 0,217 7-103 0 0,-327-14-4483 0 0,11 10-3904 0 0,1 1-3738 0 0</inkml:trace>
  <inkml:trace contextRef="#ctx0" brushRef="#br0" timeOffset="29563.518">20236 3189 2841 0 0,'0'0'2874'0'0,"0"0"-786"0"0,0 0-277 0 0,0 0-15 0 0,0 0-33 0 0,0 0-55 0 0,0 0-156 0 0,0 0-233 0 0,0 0-220 0 0,0 0-195 0 0,0 0-149 0 0,0 0-92 0 0,0 0-54 0 0,7-5 2392 0 0,-7 6-2788 0 0,0-1-21 0 0,20 23 1343 0 0,-10 5-1299 0 0,-2 1 1 0 0,0 0-1 0 0,-3 0 0 0 0,0 0 1 0 0,-1 1-1 0 0,-2 0 0 0 0,-2 0 1 0 0,0 0-1 0 0,-2 0 0 0 0,-5 24-236 0 0,-27 226 270 0 0,10 41-212 0 0,51-169-8 0 0,-29 111 38 0 0,13-185 6 0 0,-9-65-20 0 0,-1-5-513 0 0,2-19-1672 0 0,-2-1 648 0 0,0-4-4787 0 0,1 9-4325 0 0</inkml:trace>
  <inkml:trace contextRef="#ctx0" brushRef="#br0" timeOffset="30122.388">20315 3369 0 0 0,'0'0'235'0'0,"0"0"193"0"0,0 0-13 0 0,0 0-150 0 0,0 0-180 0 0,0 0-119 0 0,0 0-38 0 0,0 0 49 0 0,0 0 111 0 0,-4-17 139 0 0,-18-110 1322 0 0,19 110-1024 0 0,-12-27 3889 0 0,-12 32 3413 0 0,12 20-957 0 0,32 9-3462 0 0,-7-8-3477 0 0,134 81 2631 0 0,-60-45-1957 0 0,-57-29-481 0 0,-1 2 1 0 0,0 0-1 0 0,-1 2 1 0 0,-1 1-1 0 0,-1 0 1 0 0,1 5-125 0 0,-6-7 41 0 0,-2 1 0 0 0,0 1 0 0 0,-2 1 0 0 0,0 0 0 0 0,-1 0 0 0 0,9 24-41 0 0,-21-43 454 0 0,4 13-2308 0 0,-14-19-3016 0 0,-1 0 1365 0 0,3 2-1832 0 0,1 1-6368 0 0</inkml:trace>
  <inkml:trace contextRef="#ctx0" brushRef="#br0" timeOffset="30406.858">20221 3641 13275 0 0,'0'0'3167'0'0,"0"0"-1273"0"0,0 0-632 0 0,0 0-72 0 0,0 0 23 0 0,0 0-58 0 0,0 0-99 0 0,0 0-113 0 0,0 0-142 0 0,0 0-111 0 0,0 0-104 0 0,0 0-115 0 0,0 0-87 0 0,28 26-54 0 0,90 80-68 0 0,-37-54 139 0 0,-12-25-104 0 0,-51-22-286 0 0,1 2 0 0 0,-1 0 0 0 0,-1 1 0 0 0,0 1 0 0 0,0 1 0 0 0,0 0 0 0 0,2 4-11 0 0,1 17-2069 0 0,-18-23-3218 0 0,-2 1-4628 0 0,0-6-1444 0 0</inkml:trace>
  <inkml:trace contextRef="#ctx0" brushRef="#br0" timeOffset="30673.923">20249 4161 18252 0 0,'0'0'1183'0'0,"0"0"-376"0"0,0 0-9 0 0,0 0 185 0 0,0 0 142 0 0,0 0-2 0 0,0 0-127 0 0,0 0-184 0 0,0 0-145 0 0,0 0-115 0 0,0 0-73 0 0,0 0-45 0 0,33 17-58 0 0,107 55-61 0 0,-58-44 163 0 0,132 16 216 0 0,-213-44-747 0 0,1 0-1 0 0,-1 0 0 0 0,0 0 1 0 0,1 0-1 0 0,-1 0 0 0 0,1 1 0 0 0,-1-1 1 0 0,0 0-1 0 0,1 1 0 0 0,-1-1 0 0 0,0 1 1 0 0,1 0-1 0 0,-1-1 0 0 0,0 1 1 0 0,0 0-1 0 0,0 0 0 0 0,1 0 0 0 0,-1 0 1 0 0,0 0-1 0 0,0 0 0 0 0,0 0 0 0 0,-1 0 1 0 0,1 0-1 0 0,0 0 0 0 0,0 0 1 0 0,0 1-1 0 0,-1-1 0 0 0,1 0 0 0 0,-1 1 1 0 0,1-1-1 0 0,-1 0 0 0 0,0 1 1 0 0,1-1-1 0 0,-1 1 0 0 0,0-1 0 0 0,0 0 1 0 0,0 1-1 0 0,0-1 0 0 0,0 1 0 0 0,0-1 1 0 0,0 0-1 0 0,-1 1 0 0 0,1-1 1 0 0,0 1-1 0 0,-1-1 0 0 0,1 0 0 0 0,-1 1 1 0 0,0-1-1 0 0,0 1 54 0 0,-42 25-3391 0 0,10-15-6516 0 0,20-8-1812 0 0</inkml:trace>
  <inkml:trace contextRef="#ctx0" brushRef="#br0" timeOffset="30921.799">20238 4577 12363 0 0,'0'0'5157'0'0,"0"0"-2842"0"0,0 0-972 0 0,0 0-39 0 0,0 0-82 0 0,0 0-134 0 0,0 0-157 0 0,0 0-130 0 0,0 0-135 0 0,31 9-102 0 0,99 29-79 0 0,54-1 801 0 0,-97-33-2310 0 0,-69-7-2822 0 0,-1-1-3447 0 0,-10 4-5236 0 0</inkml:trace>
  <inkml:trace contextRef="#ctx0" brushRef="#br0" timeOffset="33043.731">17209 3303 6737 0 0,'0'0'2517'0'0,"0"0"-1443"0"0,0 0-553 0 0,0 0-9 0 0,0 0 244 0 0,0 0 312 0 0,0 0 179 0 0,0 0 3 0 0,0 0-110 0 0,0 0-204 0 0,0 0-211 0 0,2 14-152 0 0,9 104 918 0 0,2 284 2426 0 0,20 91-2293 0 0,-51-195-917 0 0,20-258-638 0 0,-2-39-62 0 0,0-1 4 0 0,0 0-13 0 0,0 0 9 0 0,0 0 8 0 0,1-23-2132 0 0,-1 2-672 0 0,0 7-3320 0 0,0 9-5313 0 0</inkml:trace>
  <inkml:trace contextRef="#ctx0" brushRef="#br0" timeOffset="35274.965">17196 4094 0 0 0,'0'0'1020'0'0,"0"0"-28"0"0,0 0 86 0 0,0 0 109 0 0,0 0 111 0 0,0 0 75 0 0,0 0 25 0 0,0 0-11 0 0,0 0-63 0 0,0 0-70 0 0,0 0-106 0 0,0 0-93 0 0,0 0-62 0 0,0-4-46 0 0,0-13-33 0 0,21 6 5365 0 0,-20 11-6386 0 0,72-9 1575 0 0,313-5 313 0 0,-324 14-1686 0 0,-32 4 224 0 0,-47-1 781 0 0,14-54-242 0 0,34-59-811 0 0,-16 72-26 0 0,14-50-9 0 0,7 177-343 0 0,77 215 354 0 0,-113-303-18 0 0,1-1 1 0 0,-1 1 0 0 0,1-1-1 0 0,-1 1 1 0 0,1-1 0 0 0,-1 1-1 0 0,1-1 1 0 0,-1 1 0 0 0,1-1-1 0 0,-1 1 1 0 0,1-1-1 0 0,0 0 1 0 0,-1 1 0 0 0,1-1-1 0 0,0 0 1 0 0,-1 0 0 0 0,1 1-1 0 0,0-1 1 0 0,-1 0-1 0 0,1 0 1 0 0,0 0 0 0 0,-1 0-1 0 0,1 0 1 0 0,0 0 0 0 0,0 0-1 0 0,-1 0 1 0 0,1 0 0 0 0,0 0-1 0 0,-1 0 1 0 0,1-1-1 0 0,0 1 1 0 0,-1 0 0 0 0,1 0-1 0 0,0-1 1 0 0,-1 1 0 0 0,1 0-1 0 0,0-1 1 0 0,-1 1 0 0 0,1-1-1 0 0,-1 1 1 0 0,1-1-1 0 0,-1 1 1 0 0,1-1 0 0 0,-1 1-1 0 0,1-1 1 0 0,-1 1 0 0 0,0-1-1 0 0,1 0 1 0 0,-1 1-1 0 0,0-1 1 0 0,1 0 0 0 0,-1 1-1 0 0,0-1 1 0 0,0 0 0 0 0,0 1-1 0 0,0-1 1 0 0,0 0 0 0 0,0 0-1 0 0,0 1 1 0 0,0-1-1 0 0,0 0 1 0 0,0 1 0 0 0,0-1-1 0 0,0 0 1 0 0,0 0 0 0 0,0 1-1 0 0,-1-1 1 0 0,1 0-1 0 0,0 1 1 0 0,0-1-6 0 0,3-8-26 0 0,111-170 139 0 0,35 31-99 0 0,-75 96-61 0 0,-73 52 44 0 0,-1-1 0 0 0,1 1-1 0 0,-1-1 1 0 0,1 1 0 0 0,0 0 0 0 0,-1-1 0 0 0,1 1 0 0 0,-1 0 0 0 0,1-1-1 0 0,0 1 1 0 0,-1 0 0 0 0,1 0 0 0 0,0 0 0 0 0,-1 0 0 0 0,1 0 0 0 0,0-1-1 0 0,-1 1 1 0 0,1 0 0 0 0,0 0 0 0 0,-1 1 0 0 0,1-1 0 0 0,0 0-1 0 0,-1 0 1 0 0,1 0 0 0 0,0 0 0 0 0,-1 1 0 0 0,1-1 0 0 0,0 0 0 0 0,-1 0-1 0 0,1 1 1 0 0,-1-1 0 0 0,1 1 0 0 0,0-1 0 0 0,-1 0 0 0 0,1 1-1 0 0,-1-1 1 0 0,1 1 0 0 0,-1-1 0 0 0,0 1 0 0 0,1 0 0 0 0,-1-1 0 0 0,0 1-1 0 0,1-1 1 0 0,-1 1 0 0 0,0 0 0 0 0,1-1 0 0 0,-1 1 0 0 0,0 0-1 0 0,0-1 1 0 0,0 1 0 0 0,0 0 0 0 0,0-1 0 0 0,0 1 0 0 0,0 0 0 0 0,0-1-1 0 0,0 1 1 0 0,0 0 0 0 0,0-1 0 0 0,0 1 0 0 0,0 0 0 0 0,0-1 0 0 0,-1 1-1 0 0,1 0 1 0 0,0-1 0 0 0,-1 1 0 0 0,1-1 0 0 0,0 1 0 0 0,-1 0-1 0 0,1-1 4 0 0,-1 14 15 0 0,-2 230 136 0 0,4-235-151 0 0,1 0 0 0 0,0 0 1 0 0,0-1-1 0 0,1 1 0 0 0,0-1 0 0 0,1 0 1 0 0,0 0-1 0 0,0 0 0 0 0,0 0 0 0 0,1-1 1 0 0,5 6-1 0 0,-8-13 12 0 0,0 0 0 0 0,0 1 0 0 0,1-1 0 0 0,-1 0 1 0 0,0 0-1 0 0,1 0 0 0 0,-1 0 0 0 0,0-1 0 0 0,1 1 0 0 0,-1 0 1 0 0,0-1-1 0 0,1 0 0 0 0,-1 0 0 0 0,0 1 0 0 0,0-1 1 0 0,0-1-1 0 0,0 1 0 0 0,0 0 0 0 0,0 0 0 0 0,0-1 0 0 0,0 1 1 0 0,-1-1-1 0 0,1 1 0 0 0,0-1 0 0 0,-1 0 0 0 0,1 0 1 0 0,-1 0-1 0 0,0 0 0 0 0,0 0 0 0 0,1 0-12 0 0,2-3 24 0 0,212-215 176 0 0,-167 171-200 0 0,70-49-5 0 0,-117 100 1 0 0,0 0 0 0 0,-1 0 1 0 0,1 0-1 0 0,0 1 0 0 0,-1-1 1 0 0,0 1-1 0 0,0-1 1 0 0,0 1-1 0 0,0-1 0 0 0,0 1 1 0 0,0 0-1 0 0,0-1 0 0 0,-1 1 1 0 0,0 0-1 0 0,1 0 0 0 0,-1-1 1 0 0,0 1-1 0 0,0 0 0 0 0,0 0 1 0 0,-1-1-1 0 0,1 1 0 0 0,-1 0 1 0 0,0 0-1 0 0,1-1 1 0 0,-2 2 3 0 0,2 9-9 0 0,0 4-4 0 0,-2-8 14 0 0,1 0 0 0 0,0 0 1 0 0,0 0-1 0 0,1 0 0 0 0,0 0 0 0 0,1 0 1 0 0,-1 0-1 0 0,2 0 0 0 0,0 0 0 0 0,0-1 1 0 0,0 1-1 0 0,1 0 0 0 0,0-1 0 0 0,1 0 1 0 0,0 0-1 0 0,0 0 0 0 0,1 0 0 0 0,0-1 1 0 0,0 1-1 0 0,1-1 0 0 0,0-1 1 0 0,0 1-1 0 0,0-1 0 0 0,6 4-1 0 0,-4-9 11 0 0,0-1 0 0 0,0 0 1 0 0,0-1-1 0 0,0 1 0 0 0,0-2 0 0 0,-1 1 0 0 0,1-1 0 0 0,0 0 0 0 0,-1-1 1 0 0,0 0-1 0 0,1 0 0 0 0,-1 0 0 0 0,0-1 0 0 0,-1 0 0 0 0,1-1 1 0 0,-1 1-1 0 0,1-1 0 0 0,-1 0 0 0 0,-1-1 0 0 0,1 0 0 0 0,-1 0 0 0 0,0 0 1 0 0,2-3-12 0 0,-7 8 0 0 0,121-140 63 0 0,-38 45-74 0 0,-89 141-77 0 0,-10 139 134 0 0,17-180-44 0 0,0 0-1 0 0,0-1 1 0 0,1 1 0 0 0,-1-1 0 0 0,1 1 0 0 0,0-1 0 0 0,0 1-1 0 0,0-1 1 0 0,0 0 0 0 0,1 0 0 0 0,-1 0 0 0 0,1 0 0 0 0,0-1-1 0 0,0 1 1 0 0,0-1 0 0 0,0 1 0 0 0,0-1 0 0 0,0 0-1 0 0,1 0 1 0 0,-1-1 0 0 0,1 1 0 0 0,0-1 0 0 0,-1 1 0 0 0,1-1-1 0 0,0 0 1 0 0,0-1 0 0 0,-1 1 0 0 0,1-1 0 0 0,0 1 0 0 0,0-1-1 0 0,0 0 1 0 0,0-1 0 0 0,0 1 0 0 0,0-1 0 0 0,-1 1 0 0 0,1-1-1 0 0,0-1 1 0 0,0 1 0 0 0,-1 0 0 0 0,1-1 0 0 0,-1 0-1 0 0,1 1 1 0 0,-1-1 0 0 0,0-1 0 0 0,0 1 0 0 0,1-1-2 0 0,132-132 116 0 0,-123 120-114 0 0,50-55 29 0 0,-63 69-32 0 0,0 1-1 0 0,1-1 1 0 0,-1 1 0 0 0,1-1-1 0 0,-1 1 1 0 0,1-1 0 0 0,-1 1-1 0 0,1 0 1 0 0,-1-1 0 0 0,1 1-1 0 0,0 0 1 0 0,-1-1 0 0 0,1 1-1 0 0,-1 0 1 0 0,1 0 0 0 0,0 0-1 0 0,-1 0 1 0 0,1-1 0 0 0,0 1-1 0 0,-1 0 1 0 0,1 0 0 0 0,0 0-1 0 0,-1 0 1 0 0,1 1 0 0 0,0-1-1 0 0,-1 0 1 0 0,1 0 0 0 0,-1 0-1 0 0,1 0 1 0 0,0 1 0 0 0,-1-1-1 0 0,1 0 1 0 0,-1 0 0 0 0,1 1-1 0 0,-1-1 1 0 0,1 1-1 0 0,-1-1 1 0 0,1 0 0 0 0,-1 1-1 0 0,1-1 1 0 0,-1 1 0 0 0,1-1-1 0 0,-1 1 1 0 0,0-1 0 0 0,1 1-1 0 0,-1 0 1 0 0,0-1 0 0 0,1 1-1 0 0,-1-1 1 0 0,0 1 0 0 0,0 0-1 0 0,0-1 1 0 0,1 1 0 0 0,-1 0-1 0 0,0-1 2 0 0,12 48-19 0 0,-9-35 27 0 0,3 11 4 0 0,-5-16-8 0 0,1 0 0 0 0,0 1 0 0 0,0-1 0 0 0,1 0 0 0 0,0 0 0 0 0,1 0 0 0 0,-1 0 0 0 0,1-1 0 0 0,1 1 0 0 0,0-1 0 0 0,0 0 0 0 0,0-1 0 0 0,1 1 0 0 0,0-1 0 0 0,2 2-4 0 0,-1-3 8 0 0,1 0 0 0 0,0 0 0 0 0,0 0 0 0 0,1-1 0 0 0,-1 0 0 0 0,1-1 0 0 0,-1 0 0 0 0,1 0 0 0 0,0-1 0 0 0,1 0 0 0 0,-1-1 0 0 0,0 0 0 0 0,0 0 0 0 0,1-1 0 0 0,-1 0 0 0 0,0-1 0 0 0,0 0 0 0 0,1 0 0 0 0,-1-1 0 0 0,0 0 0 0 0,0-1 0 0 0,0 1 0 0 0,-1-2 0 0 0,1 0 0 0 0,-1 0 0 0 0,3-2-8 0 0,103-92 461 0 0,-112 97-449 0 0,0 0-1 0 0,0 0 0 0 0,0 1 0 0 0,0-1 1 0 0,0 1-1 0 0,0-1 0 0 0,0 1 0 0 0,0 0 1 0 0,1 0-1 0 0,-1 0 0 0 0,0 0 1 0 0,0 0-1 0 0,0 0 0 0 0,0 1 0 0 0,0-1 1 0 0,0 1-1 0 0,0 0 0 0 0,0-1 0 0 0,0 1 1 0 0,0 0-1 0 0,0 0 0 0 0,0 0 1 0 0,0 1-1 0 0,0-1 0 0 0,-1 0 0 0 0,1 1 1 0 0,-1-1-1 0 0,1 1 0 0 0,-1-1 0 0 0,1 1 1 0 0,-1 0-12 0 0,23 13 12 0 0,78 26 45 0 0,-102-41-100 0 0,0-1-1 0 0,0 1 1 0 0,0 0-1 0 0,0 0 1 0 0,0-1-1 0 0,-1 1 1 0 0,1 0-1 0 0,0-1 1 0 0,0 1-1 0 0,1 0 0 0 0,-1 0 1 0 0,0-1-1 0 0,0 1 1 0 0,0 0-1 0 0,0 0 1 0 0,0-1-1 0 0,0 1 1 0 0,0 0-1 0 0,0 0 1 0 0,0-1-1 0 0,1 1 1 0 0,-1 0-1 0 0,0 0 1 0 0,0-1-1 0 0,0 1 1 0 0,0 0-1 0 0,1 0 1 0 0,-1 0-1 0 0,0 0 1 0 0,0-1-1 0 0,1 1 1 0 0,-1 0-1 0 0,0 0 1 0 0,0 0-1 0 0,1 0 1 0 0,-1 0-1 0 0,0 0 1 0 0,0 0-1 0 0,1-1 1 0 0,-1 1-1 0 0,0 0 1 0 0,0 0-1 0 0,1 0 44 0 0,-10-13-7371 0 0,8 10-5145 0 0</inkml:trace>
  <inkml:trace contextRef="#ctx0" brushRef="#br0" timeOffset="37497.353">17097 2143 7810 0 0,'0'0'2031'0'0,"0"0"-211"0"0,0 0-98 0 0,0 0-14 0 0,0 0-95 0 0,0 0-217 0 0,0 0-317 0 0,0 0-328 0 0,0 0-253 0 0,0 0-151 0 0,0 0-80 0 0,13 10 1065 0 0,-3 18-836 0 0,-1 0-1 0 0,-2 0 0 0 0,0 1 1 0 0,-2 0-1 0 0,-1 0 1 0 0,-2 0-1 0 0,0 0 1 0 0,-2 9-496 0 0,1-10 117 0 0,-9 174 250 0 0,-11-88-249 0 0,19-112-122 0 0,-1 0 1 0 0,0-1-1 0 0,1 0 0 0 0,-1 0 1 0 0,1 0-1 0 0,0 1 1 0 0,-1-1-1 0 0,1 0 1 0 0,0 0-1 0 0,0 1 0 0 0,-1-1 1 0 0,1 0-1 0 0,0 1 1 0 0,0-1-1 0 0,1 0 0 0 0,-1 1 1 0 0,0-1-1 0 0,0 0 1 0 0,1 0-1 0 0,-1 1 1 0 0,0-1-1 0 0,1 0 0 0 0,-1 0 1 0 0,1 0-1 0 0,0 0 1 0 0,-1 1-1 0 0,1-1 1 0 0,0 0-1 0 0,0 0 0 0 0,0 0 1 0 0,0 0-1 0 0,0-1 1 0 0,0 2 3 0 0,78-26-1949 0 0,-52 0-6554 0 0,-20 16-3146 0 0</inkml:trace>
  <inkml:trace contextRef="#ctx0" brushRef="#br0" timeOffset="38460.772">20151 2066 2248 0 0,'0'0'1531'0'0,"0"0"-373"0"0,0 0-74 0 0,0 0 101 0 0,0 0 107 0 0,0 0 47 0 0,0 0-35 0 0,0 0-124 0 0,0 0-174 0 0,0 0-139 0 0,0 0-127 0 0,3-13-39 0 0,8-36 40 0 0,-1 32 3220 0 0,-6 26 638 0 0,32 256-2116 0 0,-35-250-2458 0 0,3 11 33 0 0,-2 0 0 0 0,-2 0 1 0 0,0-1-1 0 0,-1 1 0 0 0,-2 0 0 0 0,0 0 0 0 0,-2-1 0 0 0,-1 1 0 0 0,-7 18-58 0 0,-3 14-118 0 0,42-65-783 0 0,27-30-1709 0 0,-22 8-6442 0 0,-21 18-2729 0 0</inkml:trace>
  <inkml:trace contextRef="#ctx0" brushRef="#br0" timeOffset="39397.888">16508 2485 11907 0 0,'0'0'1248'0'0,"0"0"-209"0"0,0 0-96 0 0,0 0 101 0 0,0 0 149 0 0,0 0-14 0 0,0 0-142 0 0,0 0-175 0 0,0 0-139 0 0,0 0-91 0 0,33-8-80 0 0,105-24-78 0 0,76 9 1058 0 0,888-50 1383 0 0,-70 41-2310 0 0,55-20 32 0 0,-282 19-50 0 0,-552 15-339 0 0,-237 14-148 0 0,-32 5-590 0 0,-8 1-1159 0 0,-1 0-2865 0 0,9 0-6737 0 0,8 1-302 0 0</inkml:trace>
  <inkml:trace contextRef="#ctx0" brushRef="#br0" timeOffset="39761.868">20536 2010 6497 0 0,'0'0'2737'0'0,"0"0"-1250"0"0,0 0-261 0 0,0 0 254 0 0,0 0 191 0 0,0 0 15 0 0,0 0-215 0 0,0 0-262 0 0,0 0-226 0 0,0 0-203 0 0,0 0-130 0 0,0 0-121 0 0,0 0-53 0 0,-9 2-20 0 0,-27 6-12 0 0,-34 45 1688 0 0,-68 41-1450 0 0,-4-6 1 0 0,-4-6 0 0 0,-14-1-683 0 0,157-80 4 0 0,-165 101-749 0 0,108-46-7837 0 0,55-48-3160 0 0</inkml:trace>
  <inkml:trace contextRef="#ctx0" brushRef="#br0" timeOffset="40562.584">17677 1992 10082 0 0,'0'0'1327'0'0,"0"0"-268"0"0,0 0-59 0 0,0 0 158 0 0,0 0 157 0 0,0 0 1 0 0,0 0-186 0 0,0 0-266 0 0,0 0-211 0 0,0 0-170 0 0,0 0-138 0 0,0 0-62 0 0,0 0-27 0 0,-24 11 7 0 0,-76 37 12 0 0,22 7 319 0 0,-57 57 450 0 0,-167 123 100 0 0,-10-33-1228 0 0,291-193-469 0 0,24-13-6385 0 0,2 2 2225 0 0,0-1-5734 0 0</inkml:trace>
  <inkml:trace contextRef="#ctx0" brushRef="#br0" timeOffset="44271.788">12036 4411 0 0 0,'0'0'1366'0'0,"0"0"25"0"0,0 0 54 0 0,0 0 164 0 0,0 0 147 0 0,0 0 72 0 0,0 0-53 0 0,0 0-210 0 0,0 0-256 0 0,0 0-227 0 0,0 0-182 0 0,-1-2-146 0 0,-10 140 4252 0 0,-53 143-4114 0 0,63-276-992 0 0,0 0-1 0 0,0 0 1 0 0,0 1-1 0 0,1-1 1 0 0,0 0-1 0 0,0 0 1 0 0,1 1-1 0 0,-1-1 1 0 0,1 0-1 0 0,0 0 1 0 0,1 1-1 0 0,-1-1 1 0 0,1 0-1 0 0,0 0 1 0 0,0 0 100 0 0,37 39-5156 0 0,-25-33-333 0 0,-2-3-5037 0 0</inkml:trace>
  <inkml:trace contextRef="#ctx0" brushRef="#br0" timeOffset="45041.71">14919 4400 5473 0 0,'0'0'2161'0'0,"0"0"-592"0"0,0 0-311 0 0,0 0 30 0 0,0 0 162 0 0,0 0 67 0 0,0 0-67 0 0,0 0-128 0 0,0 0-159 0 0,0 0-158 0 0,0 0-165 0 0,0 0-153 0 0,0 0-96 0 0,1 26-79 0 0,4 128 358 0 0,-6-95-161 0 0,11 136-354 0 0,3-163-1931 0 0,-7-23-1596 0 0,2-2-3700 0 0,-4-3-4176 0 0</inkml:trace>
  <inkml:trace contextRef="#ctx0" brushRef="#br0" timeOffset="49033.98">12185 4610 0 0 0,'0'0'517'0'0,"0"0"100"0"0,0 0 83 0 0,0 0 61 0 0,0 0 49 0 0,0 0-5 0 0,3-8-2 0 0,8-21-15 0 0,-8 22-1 0 0,-3 7 4 0 0,0 0-31 0 0,0 0-42 0 0,0 0-48 0 0,0 0-40 0 0,0 0-110 0 0,-29 22 588 0 0,-99 110 631 0 0,101-99-1145 0 0,27-33-662 0 0,3 1 75 0 0,1 0 1 0 0,0-1 0 0 0,-1 1 0 0 0,1-1 0 0 0,-1 0 0 0 0,1-1-1 0 0,0 1 1 0 0,-1 0 0 0 0,1-1 0 0 0,-1 0 0 0 0,1 0-1 0 0,-1 0 1 0 0,0 0 0 0 0,1-1 0 0 0,-1 1 0 0 0,0-1-1 0 0,0 0 1 0 0,0 0 0 0 0,0 0 0 0 0,0 0 0 0 0,1-1-8 0 0,347-183-3561 0 0,-335 179 3293 0 0,99-31-3091 0 0,-114 38 3092 0 0,-6 12 552 0 0,-153 126 3367 0 0,62-64 250 0 0,130-70-4161 0 0,122-67 482 0 0,23 1-675 0 0,-140 51 569 0 0,-51 26 551 0 0,-116 87 0 0 0,19-24 510 0 0,145-81-1463 0 0,113-71 270 0 0,-147 73 11 0 0,23-14-73 0 0,1 1 1 0 0,1 1-1 0 0,0 2 1 0 0,1 0-1 0 0,0 2 1 0 0,8-1 76 0 0,-36 10 6 0 0,0 1-1 0 0,0-1 1 0 0,0 1-1 0 0,-1-1 0 0 0,1 1 1 0 0,0 0-1 0 0,0-1 1 0 0,0 1-1 0 0,0-1 1 0 0,0 1-1 0 0,0-1 1 0 0,0 1-1 0 0,0 0 1 0 0,0-1-1 0 0,0 1 1 0 0,0-1-1 0 0,0 1 1 0 0,1-1-1 0 0,-1 1 1 0 0,0-1-1 0 0,0 1 1 0 0,1 0-1 0 0,-1-1 1 0 0,0 0-1 0 0,1 1 1 0 0,-1-1-1 0 0,0 1 1 0 0,1-1-1 0 0,-1 1 1 0 0,0-1-1 0 0,1 0 0 0 0,-1 1 1 0 0,1-1-1 0 0,-1 0 1 0 0,1 1-1 0 0,-1-1 1 0 0,1 0-1 0 0,-1 0 1 0 0,1 1-1 0 0,0-1 1 0 0,-1 0-1 0 0,1 0 1 0 0,-1 0-1 0 0,1 0 1 0 0,-1 0-1 0 0,1 0 1 0 0,0 0-1 0 0,-1 0 1 0 0,1 0-1 0 0,-1 0 1 0 0,1 0-1 0 0,-1 0 1 0 0,1 0-1 0 0,-1 0 1 0 0,1-1-1 0 0,0 1 1 0 0,-1 0-1 0 0,1 0 0 0 0,-1-1 1 0 0,1 1-1 0 0,-1 0 1 0 0,0-1-1 0 0,1 1 1 0 0,-1-1-1 0 0,1 1 1 0 0,-1 0-1 0 0,0-1 1 0 0,1 0-6 0 0,-34 31 771 0 0,-89 66 227 0 0,122-96-1008 0 0,0 0 1 0 0,1 0-1 0 0,-1 1 1 0 0,0-1 0 0 0,1 0-1 0 0,-1 0 1 0 0,0 0-1 0 0,1 0 1 0 0,-1 1-1 0 0,0-1 1 0 0,1 0-1 0 0,-1 0 1 0 0,0 1-1 0 0,1-1 1 0 0,-1 0-1 0 0,0 0 1 0 0,0 1 0 0 0,0-1-1 0 0,1 0 1 0 0,-1 1-1 0 0,0-1 1 0 0,0 0-1 0 0,0 1 1 0 0,0-1-1 0 0,0 1 1 0 0,1-1-1 0 0,-1 0 1 0 0,0 1-1 0 0,0-1 1 0 0,0 0-1 0 0,0 1 1 0 0,0-1 0 0 0,0 1-1 0 0,0-1 1 0 0,0 0-1 0 0,0 1 1 0 0,-1-1-1 0 0,1 0 1 0 0,0 1-1 0 0,0-1 1 0 0,0 0-1 0 0,0 1 1 0 0,0-1-1 0 0,-1 0 1 0 0,1 1 0 0 0,0-1-1 0 0,0 0 1 0 0,-1 1 9 0 0,37-12 147 0 0,258-148-276 0 0,-272 150 115 0 0,-8 1-22 0 0,1 1 1 0 0,1 1 0 0 0,-1 0-1 0 0,1 1 1 0 0,0 1-1 0 0,0 0 1 0 0,1 1-1 0 0,8 0 36 0 0,-25 4 16 0 0,1 0-1 0 0,-1 1 0 0 0,0-1 0 0 0,1 0 0 0 0,-1 0 1 0 0,0 0-1 0 0,0 0 0 0 0,0 1 0 0 0,0-1 0 0 0,0 0 1 0 0,0 0-1 0 0,0 0 0 0 0,-1 0 0 0 0,1 0 0 0 0,0 1 0 0 0,-1-1 1 0 0,1 0-1 0 0,-1 0 0 0 0,1 0 0 0 0,-1 0 0 0 0,1 0 1 0 0,-1 0-1 0 0,0 0 0 0 0,1 0 0 0 0,-1 0 0 0 0,0 0 1 0 0,0-1-1 0 0,0 1 0 0 0,1 0 0 0 0,-1 0 0 0 0,0-1 1 0 0,0 1-1 0 0,-1 0-15 0 0,-35 36 470 0 0,-3-1 0 0 0,-1-1 1 0 0,-38 24-471 0 0,38-32 671 0 0,58-27-801 0 0,-8-2 145 0 0,0 0 0 0 0,0 0 0 0 0,-1 0 0 0 0,1-1 0 0 0,-1-1 0 0 0,1 1 0 0 0,-1-1 0 0 0,0-1 0 0 0,0 1 0 0 0,4-5-15 0 0,22-10-80 0 0,205-100-663 0 0,-188 105 839 0 0,-72 33 495 0 0,-117 117 354 0 0,120-104-881 0 0,61-32-11 0 0,74-51 50 0 0,-25 7-162 0 0,-51 22-20 0 0,1 2 0 0 0,1 2 0 0 0,1 2 0 0 0,26-6 79 0 0,-69 21-1 0 0,0 1-1 0 0,-1-1 1 0 0,1 1-1 0 0,0-1 1 0 0,0 1-1 0 0,-1-1 1 0 0,1 1-1 0 0,0 0 1 0 0,0-1-1 0 0,0 1 1 0 0,0 0-1 0 0,0-1 1 0 0,0 1-1 0 0,0 0 1 0 0,-1 0-1 0 0,1 0 1 0 0,0 0-1 0 0,0 0 1 0 0,0 0-1 0 0,0 0 1 0 0,0 1-1 0 0,0-1 1 0 0,0 0-1 0 0,0 0 1 0 0,0 1-1 0 0,-1-1 1 0 0,1 0-1 0 0,0 1 1 0 0,0-1-1 0 0,0 1 1 0 0,-1-1-1 0 0,1 1 1 0 0,0-1-1 0 0,0 1 1 0 0,-1 0-1 0 0,1-1 1 0 0,-1 1-1 0 0,1 0 1 0 0,-1 0-1 0 0,1-1 1 0 0,-1 1-1 0 0,1 0 1 0 0,-1 0-1 0 0,1 0 1 0 0,-1 0-1 0 0,0 0 1 0 0,0-1-1 0 0,1 1 1 0 0,-1 0-1 0 0,0 0 1 0 0,0 0-1 0 0,0 0 1 0 0,0 0-1 0 0,0 0 0 0 0,0 0 1 0 0,0 0-1 0 0,0 0 1 0 0,-1 0-1 0 0,1-1 1 0 0,0 1-1 0 0,-1 0 2 0 0,-27 51 243 0 0,-85 70 692 0 0,107-118-794 0 0,7-3-62 0 0,8-2-43 0 0,2-1-24 0 0,1 0-1 0 0,-1-1 1 0 0,0 0-1 0 0,0-1 1 0 0,-1 0-1 0 0,1 0 0 0 0,-1-2 1 0 0,0 1-1 0 0,0-1 1 0 0,0-1-1 0 0,-1 1 1 0 0,3-4-12 0 0,22-14-97 0 0,264-125-1575 0 0,-248 141 1020 0 0,-57 41 928 0 0,-128 93 1784 0 0,135-125-2052 0 0,1 0-1 0 0,0 0 0 0 0,0 0 0 0 0,0 0 0 0 0,0 0 1 0 0,0 0-1 0 0,0 0 0 0 0,0 0 0 0 0,0 0 0 0 0,0-1 1 0 0,0 1-1 0 0,0 0 0 0 0,0-1 0 0 0,0 1 0 0 0,1-1 1 0 0,-1 0-1 0 0,0 1 0 0 0,0-1 0 0 0,1 0 0 0 0,-1 0 1 0 0,0 1-1 0 0,1-1 0 0 0,-1 0 0 0 0,0 0 0 0 0,0-1 1 0 0,1 1-1 0 0,-1 0 0 0 0,0 0 0 0 0,1-1 0 0 0,-1 1 1 0 0,0 0-1 0 0,0-1 0 0 0,0 1 0 0 0,1-1 0 0 0,-1 0-7 0 0,96-39-74 0 0,129-37-1901 0 0,-225 77 1975 0 0,0 0 0 0 0,0 0 0 0 0,-1 0 0 0 0,1 0 0 0 0,0 0 0 0 0,0 0 0 0 0,0 1 0 0 0,-1-1 0 0 0,1 0 0 0 0,0 0 0 0 0,0 0 0 0 0,-1 1 0 0 0,1-1 0 0 0,0 0 0 0 0,0 1 0 0 0,-1-1 0 0 0,1 1 0 0 0,0-1 0 0 0,-1 1 0 0 0,1-1 0 0 0,-1 1 0 0 0,1-1 0 0 0,-1 1 0 0 0,1 0 0 0 0,-1-1 0 0 0,1 1 0 0 0,-1 0 0 0 0,1-1 0 0 0,-1 1 0 0 0,0 0 0 0 0,1 0 0 0 0,-1 0 0 0 0,0-1 0 0 0,0 1 0 0 0,0 0 0 0 0,0 0 0 0 0,1-1 0 0 0,-1 1 0 0 0,0 0 0 0 0,0 0 0 0 0,-1 0 0 0 0,1 0 0 0 0,0-1 0 0 0,0 1 0 0 0,0 0 0 0 0,0 0 0 0 0,-1-1 0 0 0,1 1 0 0 0,0 0 0 0 0,-1 0 0 0 0,1-1 0 0 0,-1 1 0 0 0,1 0 0 0 0,-1-1 0 0 0,1 1 0 0 0,-1 0 0 0 0,1-1 0 0 0,-1 1 0 0 0,1-1 0 0 0,-1 1 0 0 0,0 0 0 0 0,-30 52 983 0 0,29-50-907 0 0,-17 49 761 0 0,76-52-446 0 0,138-70-509 0 0,-100 63 117 0 0,-78 40 744 0 0,-13-27-642 0 0,0 1 1 0 0,0 0-1 0 0,-1 0 0 0 0,0 0 1 0 0,0 1-1 0 0,-1-1 0 0 0,0 1 1 0 0,0-1-1 0 0,-1 1 0 0 0,0 0 1 0 0,-1 0-1 0 0,1 0 1 0 0,-1 2-102 0 0,-2 3 109 0 0,3-13-107 0 0,-1 0-1 0 0,0 0 1 0 0,1-1-1 0 0,-1 1 1 0 0,0 0-1 0 0,0 0 1 0 0,1 0-1 0 0,-1 0 1 0 0,0 0-1 0 0,1 0 1 0 0,-1 0-1 0 0,0-1 1 0 0,1 1-1 0 0,-1 0 0 0 0,0 0 1 0 0,1 0-1 0 0,-1 0 1 0 0,0 0-1 0 0,1 1 1 0 0,-1-1-1 0 0,0 0 1 0 0,1 0-1 0 0,-1 0 1 0 0,0 0-1 0 0,1 0 1 0 0,-1 0-1 0 0,0 0 1 0 0,1 1-1 0 0,-1-1 0 0 0,0 0 1 0 0,0 0-1 0 0,1 0 1 0 0,-1 1-1 0 0,0-1 1 0 0,0 0-1 0 0,1 0-1 0 0,109-134 55 0 0,-102 127-27 0 0,-8 6-16 0 0,0 1 8 0 0,0 0-8 0 0,-23 49 92 0 0,19-39-242 0 0,-3 28-568 0 0,29-28-5075 0 0,-13-10-1394 0 0,0 0-3889 0 0</inkml:trace>
  <inkml:trace contextRef="#ctx0" brushRef="#br0" timeOffset="51263.555">12014 3052 0 0 0,'0'0'1058'0'0,"0"0"147"0"0,0 0 135 0 0,0 0 206 0 0,0 0 130 0 0,0 0 46 0 0,0 0-56 0 0,0 0-190 0 0,0 0-201 0 0,0 0-199 0 0,0 0-231 0 0,-2 0-195 0 0,-8-3-148 0 0,8 3-63 0 0,2 22 2787 0 0,18 315 754 0 0,-17-170-3608 0 0,-4-157 195 0 0,3 6-13305 0 0,4-16 2231 0 0</inkml:trace>
  <inkml:trace contextRef="#ctx0" brushRef="#br0" timeOffset="52480.716">15030 2861 0 0 0,'0'0'593'0'0,"0"0"389"0"0,0 0 85 0 0,0 0-34 0 0,0 0-19 0 0,0 0 41 0 0,0 0 73 0 0,0 0 39 0 0,0 0-11 0 0,0 0-38 0 0,0 0-53 0 0,0-3-54 0 0,4-5 1726 0 0,-2 29 1691 0 0,0 5-3826 0 0,1-3-197 0 0,-1 0 1 0 0,-2 1-1 0 0,0-1 0 0 0,-1 0 0 0 0,-2 0 0 0 0,-1 6-405 0 0,-1 20 254 0 0,-1 166 497 0 0,25-54-442 0 0,-19-160-290 0 0,0-1 13 0 0,0 0 12 0 0,0 0 5 0 0,0 0 28 0 0,0 0-3 0 0,0 0-6 0 0,0 0 7 0 0,0 0-10 0 0,0 0-10 0 0,0 0-15 0 0,0 0-26 0 0,0 0-54 0 0,-8-22-1423 0 0,3 8-1104 0 0,5 5-2068 0 0,0 7 3122 0 0,0 1-8389 0 0</inkml:trace>
  <inkml:trace contextRef="#ctx0" brushRef="#br0" timeOffset="57639.734">11458 3317 0 0 0,'0'0'415'0'0,"0"0"409"0"0,0 0 83 0 0,0 0-75 0 0,0 0-80 0 0,0 0-41 0 0,0 0 0 0 0,0 0 38 0 0,-4-5 819 0 0,3 3 6714 0 0,81-7-2552 0 0,2 0-4900 0 0,124-2 861 0 0,138 3-408 0 0,360 5-341 0 0,-532-16-715 0 0,227-2 57 0 0,-92 8-48 0 0,42-8 272 0 0,0-12-4 0 0,18-1-76 0 0,-103 5-43 0 0,-55 7 93 0 0,-159 15-359 0 0,-83 7-5334 0 0,-6 0-4996 0 0,30 0-1110 0 0</inkml:trace>
  <inkml:trace contextRef="#ctx0" brushRef="#br0" timeOffset="58068.698">15228 2846 10994 0 0,'0'0'1258'0'0,"0"0"-367"0"0,0 0 16 0 0,0 0 296 0 0,0 0 182 0 0,0 0-75 0 0,0 0-305 0 0,0 0-363 0 0,0 0-249 0 0,0 0-103 0 0,0 0 10 0 0,0 0 104 0 0,0 0 103 0 0,5 16 1962 0 0,-110 53-333 0 0,-7-1-1550 0 0,3 5 1 0 0,-14 17-587 0 0,70-51 11 0 0,-59 55-2637 0 0,96-80-528 0 0,8-6-2026 0 0,5-4-5945 0 0</inkml:trace>
  <inkml:trace contextRef="#ctx0" brushRef="#br0" timeOffset="58967.18">12318 3034 1064 0 0,'0'0'814'0'0,"0"0"259"0"0,0 0 568 0 0,0 0 494 0 0,0 0 197 0 0,0 0-191 0 0,0 0-408 0 0,0 0-399 0 0,0 0-287 0 0,0 0-159 0 0,0 0-80 0 0,0 0-84 0 0,0 0-45 0 0,-16 5-49 0 0,-50 16-79 0 0,15 9 757 0 0,-162 116 843 0 0,-80 43-1052 0 0,279-177-2427 0 0,24-17-6834 0 0,-4 1 1687 0 0,-2 0-1712 0 0</inkml:trace>
  <inkml:trace contextRef="#ctx0" brushRef="#br0" timeOffset="59736.036">12764 3074 7658 0 0,'0'0'3627'0'0,"0"0"-2096"0"0,0 0-851 0 0,0 0 15 0 0,0 0 265 0 0,0 0 240 0 0,0 0 69 0 0,0 0-118 0 0,0 0-188 0 0,0 0-177 0 0,0 0-125 0 0,0 0-95 0 0,0 0-50 0 0,25-4 2 0 0,80-14 1 0 0,-12-15 966 0 0,-68 19-1133 0 0,46-25 228 0 0,-1-2-1 0 0,-2-4 0 0 0,-3-3 0 0 0,57-52-579 0 0,-113 94 6 0 0,0 0 0 0 0,-1-1 0 0 0,1 0 0 0 0,-1 0 0 0 0,-1-1 0 0 0,1 0 0 0 0,-2 0 0 0 0,1-1 0 0 0,-1 0 0 0 0,0 0 0 0 0,-1 0 0 0 0,0-1 0 0 0,0 0 0 0 0,-1 0 0 0 0,0 0 0 0 0,-1 0 0 0 0,0-1 0 0 0,-1 1 0 0 0,0-1 0 0 0,-1 0 0 0 0,0 1 0 0 0,0-4-6 0 0,-5 9-22 0 0,1 0 1 0 0,0 0-1 0 0,-1 0 0 0 0,0 1 0 0 0,0 0 1 0 0,-1-1-1 0 0,1 1 0 0 0,-1 1 1 0 0,0-1-1 0 0,0 1 0 0 0,0 0 1 0 0,0 0-1 0 0,-1 0 0 0 0,1 1 1 0 0,-1-1-1 0 0,1 2 0 0 0,-1-1 0 0 0,0 0 1 0 0,0 1-1 0 0,0 0 0 0 0,0 1 1 0 0,0-1-1 0 0,0 1 0 0 0,0 0 1 0 0,0 1-1 0 0,0-1 0 0 0,0 1 1 0 0,0 0-1 0 0,0 1 0 0 0,-2 0 22 0 0,-3 3 9 0 0,0 0-1 0 0,0 0 1 0 0,1 1-1 0 0,0 1 1 0 0,0 0-1 0 0,0 0 1 0 0,1 1 0 0 0,0 0-1 0 0,0 0 1 0 0,1 1-1 0 0,0 0 1 0 0,1 1-1 0 0,0 0 1 0 0,0 0 0 0 0,1 1-1 0 0,0-1 1 0 0,1 1-1 0 0,0 0 1 0 0,1 1-1 0 0,1-1 1 0 0,-1 1 0 0 0,2 0-1 0 0,0 0 1 0 0,0 0-1 0 0,1 0 1 0 0,0 5-9 0 0,1-6 45 0 0,1 0 0 0 0,0-1 0 0 0,1 1 0 0 0,0-1 0 0 0,1 0 0 0 0,0 0 0 0 0,1 0 0 0 0,0 0 0 0 0,0 0 0 0 0,1-1 0 0 0,0 1 0 0 0,0-1 0 0 0,1-1 0 0 0,1 1 0 0 0,0-1 0 0 0,0 0 0 0 0,5 4-45 0 0,19 16 376 0 0,1-2 1 0 0,2-1-1 0 0,0-2 0 0 0,28 14-376 0 0,-41-25 125 0 0,18 14-44 0 0,-24-4-1503 0 0,-10-13-3202 0 0,1 0-6291 0 0,-4-8-1742 0 0</inkml:trace>
  <inkml:trace contextRef="#ctx0" brushRef="#br0" timeOffset="66122.085">11917 5099 0 0 0,'0'0'205'0'0,"0"0"806"0"0,0 0 282 0 0,0 0 106 0 0,0 0 86 0 0,0 0 123 0 0,0 0 81 0 0,0 0-61 0 0,0 0-239 0 0,0 0-321 0 0,-3 0-285 0 0,-32 4 2637 0 0,28 14 2318 0 0,15 49-4765 0 0,17 3-193 0 0,-10-44-436 0 0,68 63 486 0 0,51-24 222 0 0,47-17-238 0 0,-160-43-718 0 0,0-1 1 0 0,1 0 0 0 0,-1-2 0 0 0,1-1-1 0 0,-1 0 1 0 0,18-3-97 0 0,3 2 121 0 0,123-33 319 0 0,26-5-101 0 0,-107 24-287 0 0,29 15 21 0 0,25 50 35 0 0,-132-48-93 0 0,-1 1-1 0 0,1 1 1 0 0,-1-1-1 0 0,0 1 1 0 0,0 0-1 0 0,-1 0 1 0 0,1 0-1 0 0,-1 1 1 0 0,0-1-1 0 0,0 1 1 0 0,-1 0-1 0 0,0 0 1 0 0,0 1-1 0 0,0-1 1 0 0,-1 0-1 0 0,0 1 1 0 0,1 5-15 0 0,8 46 373 0 0,-2-62 636 0 0,-1-102-969 0 0,-8 102-48 0 0,1 0 1 0 0,0-1-1 0 0,0 1 1 0 0,0 0-1 0 0,0 0 1 0 0,0 0 0 0 0,1 0-1 0 0,0 0 1 0 0,0 0-1 0 0,0 0 1 0 0,0 1-1 0 0,1-1 1 0 0,0 1-1 0 0,-1-1 1 0 0,1 1 0 0 0,0 0-1 0 0,0 0 1 0 0,1 0-1 0 0,-1 1 1 0 0,1-1-1 0 0,-1 1 1 0 0,1 0-1 0 0,0 0 1 0 0,0 0 0 0 0,0 0-1 0 0,0 1 1 0 0,0 0-1 0 0,0 0 1 0 0,0 0-1 0 0,1 0 1 0 0,0 0 7 0 0,74-3-47 0 0,113 1 79 0 0,-69 14-48 0 0,16 4 32 0 0,124-1-5 0 0,-233-13 19 0 0,-1-2 0 0 0,1-2 0 0 0,-1 0 0 0 0,0-2 1 0 0,20-6-31 0 0,-25 4 31 0 0,0-1 0 0 0,-1-1 1 0 0,0-1-1 0 0,0-1 0 0 0,-1-1 1 0 0,0-1-1 0 0,-1-1 0 0 0,-1-1 1 0 0,0-1-1 0 0,11-12-31 0 0,42-53 189 0 0,-79 76-4830 0 0,-8 12-8060 0 0,9-6 406 0 0</inkml:trace>
  <inkml:trace contextRef="#ctx0" brushRef="#br0" timeOffset="67188.708">12198 6083 11995 0 0,'0'0'1763'0'0,"0"0"-394"0"0,0 0-285 0 0,0 0-1 0 0,0 0 72 0 0,0 0-60 0 0,0 0-199 0 0,0 0-254 0 0,0 0-238 0 0,0 0-129 0 0,0 0 17 0 0,0 0 113 0 0,0 0 90 0 0,2 8 50 0 0,40 323 1983 0 0,-40-320-2508 0 0,-1 1 0 0 0,0 0 0 0 0,0-1 0 0 0,-1 1 0 0 0,-1 0 0 0 0,0-1 0 0 0,0 1 0 0 0,-1-1 0 0 0,-1 1 1 0 0,0-1-1 0 0,0 0 0 0 0,-1 0 0 0 0,-1 0 0 0 0,-4 8-20 0 0,6-17 10 0 0,0 0 0 0 0,0-1 0 0 0,0 1 0 0 0,-1-1-1 0 0,1 1 1 0 0,0-1 0 0 0,0 0 0 0 0,-1-1 0 0 0,1 1 0 0 0,-1 0 0 0 0,1-1 0 0 0,-1 0 0 0 0,1 0-1 0 0,0 0 1 0 0,-1 0 0 0 0,1-1 0 0 0,-1 1 0 0 0,1-1 0 0 0,0 0 0 0 0,-1 0 0 0 0,1 0 0 0 0,0 0 0 0 0,0 0-1 0 0,-1-1 1 0 0,1 0 0 0 0,0 0 0 0 0,1 1 0 0 0,-1-2 0 0 0,0 1 0 0 0,1 0 0 0 0,-2-1-10 0 0,-1-8 10 0 0,1 1 0 0 0,0 0 0 0 0,0-1 0 0 0,1 0 0 0 0,1 0-1 0 0,-1 0 1 0 0,2 0 0 0 0,0 0 0 0 0,0-1 0 0 0,1 1 0 0 0,0 0 0 0 0,1 0 0 0 0,0-1 0 0 0,1 1 0 0 0,1 0 0 0 0,-1 0 0 0 0,2-1-10 0 0,9-27 6 0 0,1 0 1 0 0,2 1-1 0 0,1 1 0 0 0,2 0 0 0 0,2 2 0 0 0,1 0 1 0 0,2 1-1 0 0,1 2 0 0 0,2 0 0 0 0,1 2 1 0 0,1 1-1 0 0,2 1-6 0 0,-3 2 20 0 0,0 0-1 0 0,2 3 1 0 0,1 0 0 0 0,1 2 0 0 0,0 1 0 0 0,2 2 0 0 0,0 1 0 0 0,1 2 0 0 0,0 1-1 0 0,9 0-19 0 0,-43 13 3 0 0,0 0-1 0 0,0 0 0 0 0,0 1 0 0 0,1-1 0 0 0,-1 0 0 0 0,0 1 0 0 0,1-1 0 0 0,-1 1 0 0 0,0-1 0 0 0,1 1 0 0 0,-1 0 0 0 0,0 0 0 0 0,1-1 0 0 0,-1 1 0 0 0,1 0 0 0 0,-1 0 1 0 0,1 1-1 0 0,-1-1 0 0 0,0 0 0 0 0,1 0 0 0 0,-1 1 0 0 0,0-1 0 0 0,1 1 0 0 0,-1-1 0 0 0,0 1 0 0 0,1-1 0 0 0,-1 1 0 0 0,0 0 0 0 0,0 0 0 0 0,0-1 0 0 0,0 1 0 0 0,1 0 1 0 0,-1 0-1 0 0,-1 0 0 0 0,1 0 0 0 0,0 0 0 0 0,0 1 0 0 0,0-1 0 0 0,0 0 0 0 0,-1 0 0 0 0,1 1 0 0 0,-1-1 0 0 0,1 0 0 0 0,-1 1 0 0 0,1-1 0 0 0,-1 0 0 0 0,0 1 0 0 0,0-1 1 0 0,1 1-1 0 0,-1-1 0 0 0,0 0 0 0 0,0 1 0 0 0,-1 0-2 0 0,0 9 38 0 0,-1 0 1 0 0,-1 0-1 0 0,0 0 1 0 0,-1-1-1 0 0,0 1 0 0 0,0-1 1 0 0,-1 0-1 0 0,-1 0 1 0 0,0 0-1 0 0,0-1 1 0 0,-1 0-1 0 0,0 0 0 0 0,0 0 1 0 0,-1-1-1 0 0,-2 1-38 0 0,-8 13 41 0 0,-24 21 11 0 0,-1-1-1 0 0,-1-2 1 0 0,-3-3-1 0 0,-38 24-51 0 0,28-20 90 0 0,14-14 329 0 0,69-9-223 0 0,-7-5-39 0 0,-1 1 0 0 0,-1 0 0 0 0,-1 1 0 0 0,0 1-1 0 0,0 1 1 0 0,-2 0 0 0 0,0 1 0 0 0,-1 0 0 0 0,-1 1 0 0 0,-1 0 0 0 0,-1 1-1 0 0,0 0 1 0 0,1 8-157 0 0,-2 7 154 0 0,-9-34-125 0 0,0-1-9 0 0,0 0-3 0 0,0 0-22 0 0,0 0-11 0 0,0 0 16 0 0,0 0-3 0 0,0 0 5 0 0,0 0-18 0 0,0 0-20 0 0,0 0-10 0 0,0 0-26 0 0,0 0-38 0 0,0 0-62 0 0,0 0-57 0 0,0 0-65 0 0,13-9-2495 0 0,29-17-1862 0 0,-18 10-2839 0 0,-14 11-3975 0 0</inkml:trace>
  <inkml:trace contextRef="#ctx0" brushRef="#br0" timeOffset="67505.366">12861 6270 7930 0 0,'0'0'3120'0'0,"0"0"-1359"0"0,0 0-520 0 0,0 0-31 0 0,0 0 58 0 0,0 0 55 0 0,0 0-89 0 0,0 0-243 0 0,0 0-271 0 0,0 0-221 0 0,0 0-129 0 0,0 0-52 0 0,0 0 10 0 0,-20 12 24 0 0,-63 38 20 0 0,44-5 413 0 0,35-34-555 0 0,3-9-194 0 0,-1 0 1 0 0,1 0-1 0 0,0 0 1 0 0,0 1-1 0 0,0-1 1 0 0,0 0-1 0 0,0 0 1 0 0,0 1-1 0 0,1-1 1 0 0,-1 1 0 0 0,1-1-1 0 0,-1 0 1 0 0,1 1-1 0 0,0-1 1 0 0,0 1-1 0 0,0-1 1 0 0,0 1-1 0 0,1-1 1 0 0,-1 1-1 0 0,1-1 1 0 0,-1 0-1 0 0,1 1 1 0 0,0-1-1 0 0,0 0 1 0 0,0 1-1 0 0,0-1 1 0 0,0 0-1 0 0,1 0 1 0 0,-1 0-1 0 0,1 0 1 0 0,-1 0-1 0 0,1 0 1 0 0,0-1-1 0 0,-1 1 1 0 0,1 0-1 0 0,0-1 1 0 0,0 1 0 0 0,0-1-1 0 0,0 0 1 0 0,1 0-1 0 0,-1 0 1 0 0,0 0-1 0 0,1 0 1 0 0,-1 0-1 0 0,0-1 1 0 0,1 1-1 0 0,1 0-36 0 0,5-3 125 0 0,0 0 0 0 0,0-1 1 0 0,-1 1-1 0 0,1-2 0 0 0,-1 1 0 0 0,1-1 0 0 0,-1-1 0 0 0,0 1 0 0 0,-1-1 0 0 0,1-1 1 0 0,-1 1-1 0 0,0-1 0 0 0,0 0 0 0 0,-1-1 0 0 0,0 0 0 0 0,0 0 0 0 0,4-7-125 0 0,-3 7 70 0 0,-1-1 0 0 0,-1 0 0 0 0,1 0 0 0 0,-1 0-1 0 0,-1-1 1 0 0,0 1 0 0 0,0-1 0 0 0,0 0 0 0 0,-1-1-1 0 0,-1 1 1 0 0,1 0 0 0 0,-2-1 0 0 0,1 1 0 0 0,-1-1 0 0 0,-1 0-1 0 0,1 1 1 0 0,-2-10-70 0 0,-1 16-39 0 0,0 1-1 0 0,0-1 1 0 0,0 1-1 0 0,-1-1 1 0 0,1 1-1 0 0,0 0 1 0 0,-1 0-1 0 0,1 0 0 0 0,-1 1 1 0 0,0-1-1 0 0,0 1 1 0 0,0-1-1 0 0,0 1 1 0 0,0 0-1 0 0,0 0 1 0 0,0 0-1 0 0,0 0 1 0 0,0 1-1 0 0,0-1 1 0 0,0 1-1 0 0,0 0 1 0 0,-1 0-1 0 0,1 0 1 0 0,0 0-1 0 0,0 1 1 0 0,0-1-1 0 0,-1 1 0 0 0,1 0 1 0 0,0 0-1 0 0,0 0 1 0 0,0 0-1 0 0,0 0 1 0 0,1 1-1 0 0,-1-1 1 0 0,0 1-1 0 0,0 0 40 0 0,-75 59-3818 0 0,36-12-6597 0 0,33-37-1051 0 0</inkml:trace>
  <inkml:trace contextRef="#ctx0" brushRef="#br0" timeOffset="71855.865">13139 6204 1152 0 0,'0'0'1714'0'0,"0"0"-434"0"0,0 0-29 0 0,0 0 209 0 0,0 0 131 0 0,0 0-42 0 0,0 0-184 0 0,0 0-295 0 0,0 0-244 0 0,0 0-128 0 0,0 0-71 0 0,-1-2 9 0 0,-6-4 3177 0 0,7 26 2471 0 0,0-3-6923 0 0,6 96 1436 0 0,35-49-508 0 0,-38-61-218 0 0,1-1-1 0 0,-1 0 1 0 0,1 0 0 0 0,-1 0-1 0 0,1-1 1 0 0,0 1 0 0 0,-1-1-1 0 0,1 0 1 0 0,0 0 0 0 0,0 0-1 0 0,0-1 1 0 0,0 1 0 0 0,0-1-1 0 0,0 0 1 0 0,0 0 0 0 0,0 0-1 0 0,0-1 1 0 0,0 0 0 0 0,0 1-1 0 0,0-1 1 0 0,0-1 0 0 0,0 1 0 0 0,-1 0-1 0 0,1-1 1 0 0,2-1-71 0 0,1-3 36 0 0,-1 0 0 0 0,1 0 0 0 0,-1-1 0 0 0,0 0 0 0 0,-1 0 0 0 0,0 0 0 0 0,0-1 0 0 0,0 0 1 0 0,-1 0-1 0 0,-1 0 0 0 0,1 0 0 0 0,-1-1 0 0 0,0 1 0 0 0,-1-1 0 0 0,0 0 0 0 0,-1 1 0 0 0,1-1 0 0 0,-2 0 0 0 0,1 0 0 0 0,-1 0 0 0 0,-1 0 0 0 0,0-4-36 0 0,-4 9-559 0 0,3 4-4252 0 0,2 1-4848 0 0,0 2-2467 0 0</inkml:trace>
  <inkml:trace contextRef="#ctx0" brushRef="#br0" timeOffset="73160.638">13761 6182 896 0 0,'0'0'1899'0'0,"0"0"-133"0"0,0 0 65 0 0,0 0 171 0 0,0 0 29 0 0,0 0-67 0 0,0 0-171 0 0,0 0-245 0 0,0 0-212 0 0,0 0-186 0 0,0 0-141 0 0,0 0-144 0 0,0 0-113 0 0,-3-7-77 0 0,-12-23-83 0 0,-29 23 1619 0 0,-39 70-880 0 0,77-56-1312 0 0,-1-1 0 0 0,1 2 1 0 0,1-1-1 0 0,-1 1 0 0 0,1 0 1 0 0,1 0-1 0 0,-1 0 1 0 0,1 1-1 0 0,1-1 0 0 0,0 1 1 0 0,0 0-1 0 0,0 0 0 0 0,1 0 1 0 0,1 0-1 0 0,-1 1 0 0 0,2-1 1 0 0,-1 0-1 0 0,1 1 0 0 0,1-1 1 0 0,0 2-20 0 0,0-9 28 0 0,1-1 0 0 0,0 1 0 0 0,0 0 0 0 0,0-1 0 0 0,0 1 0 0 0,0-1 0 0 0,0 1 0 0 0,0-1 0 0 0,1 0 0 0 0,-1 0 0 0 0,0 0 0 0 0,1 0 0 0 0,-1-1 0 0 0,1 1 0 0 0,-1 0 0 0 0,1-1 1 0 0,-1 0-1 0 0,1 0 0 0 0,-1 0 0 0 0,1 0 0 0 0,-1 0 0 0 0,1 0 0 0 0,-1-1 0 0 0,1 1 0 0 0,-1-1 0 0 0,3 0-28 0 0,5-3 85 0 0,0 0 0 0 0,0-1-1 0 0,-1 0 1 0 0,1 0 0 0 0,-1-1 0 0 0,0 0 0 0 0,-1-1-1 0 0,0 0 1 0 0,0 0 0 0 0,4-6-85 0 0,8-5 74 0 0,158-144 286 0 0,-177 161-360 0 0,0 0 0 0 0,-1 0 0 0 0,1 1 0 0 0,0-1 1 0 0,0 0-1 0 0,0 1 0 0 0,0-1 0 0 0,-1 1 0 0 0,1-1 1 0 0,0 1-1 0 0,0-1 0 0 0,0 1 0 0 0,0 0 0 0 0,0 0 1 0 0,0-1-1 0 0,1 1 0 0 0,-1 0 0 0 0,0 0 0 0 0,0 0 1 0 0,0 0-1 0 0,0 0 0 0 0,0 0 0 0 0,0 0 0 0 0,0 0 0 0 0,0 1 1 0 0,0-1-1 0 0,0 0 0 0 0,0 1 0 0 0,0-1 0 0 0,0 1 1 0 0,0-1-1 0 0,0 1 0 0 0,0-1 0 0 0,0 1 0 0 0,-1 0 1 0 0,1-1-1 0 0,0 1 0 0 0,0 0 0 0 0,-1-1 0 0 0,1 1 1 0 0,0 0-1 0 0,-1 0 0 0 0,1 0 0 0 0,-1 0 0 0 0,1 0 1 0 0,-1 0-1 0 0,1 0 0 0 0,-1 0 0 0 0,0 0 0 0 0,16 59 39 0 0,-14-48 6 0 0,8 44 14 0 0,-3 1 0 0 0,-2-1 0 0 0,-3 1 0 0 0,-3 1 0 0 0,-2-2-1 0 0,-2 5-58 0 0,2-27 25 0 0,-1 0 0 0 0,-2 0 0 0 0,-1-1 0 0 0,-1 0 0 0 0,-2 0 0 0 0,-2-1 0 0 0,0 0 0 0 0,-2-1-1 0 0,-10 15-24 0 0,20-40 8 0 0,1-1-1 0 0,-1 1 1 0 0,0-1-1 0 0,0 0 0 0 0,-1 0 1 0 0,0 0-1 0 0,1 0 0 0 0,-2-1 1 0 0,1 0-1 0 0,0 0 1 0 0,-1-1-1 0 0,0 1 0 0 0,0-1 1 0 0,0 0-1 0 0,0-1 0 0 0,0 1 1 0 0,0-1-1 0 0,-1-1 1 0 0,-5 2-9 0 0,10-4 4 0 0,0 0-1 0 0,0 0 1 0 0,1-1-1 0 0,-1 1 1 0 0,0 0-1 0 0,1-1 1 0 0,-1 0-1 0 0,1 1 1 0 0,-1-1-1 0 0,1 0 1 0 0,0 1-1 0 0,0-1 0 0 0,0 0 1 0 0,0 0-1 0 0,0 0 1 0 0,0 0-1 0 0,0 0 1 0 0,0 0-1 0 0,1 0 1 0 0,-1 0-1 0 0,1-1 1 0 0,0 1-1 0 0,0 0 1 0 0,0 0-1 0 0,0 0 0 0 0,0-1 1 0 0,0 1-1 0 0,0 0 1 0 0,1 0-1 0 0,-1-1-2 0 0,0-2 15 0 0,2-20-24 0 0,1 1 1 0 0,1 0 0 0 0,1 0 0 0 0,1 1 0 0 0,2-1 0 0 0,0 1 0 0 0,1 1 0 0 0,1-1 0 0 0,1 2 0 0 0,1-1 0 0 0,1 2 0 0 0,1 0 0 0 0,5-5 8 0 0,-7 7-26 0 0,35-44 304 0 0,-25 34-3214 0 0,-1 0-8390 0 0,-19 24-1002 0 0</inkml:trace>
  <inkml:trace contextRef="#ctx0" brushRef="#br0" timeOffset="73721.15">14308 5674 12027 0 0,'0'0'2005'0'0,"0"0"-287"0"0,0 0-159 0 0,0 0-75 0 0,0 0-155 0 0,0 0-245 0 0,0 0-263 0 0,0 0-208 0 0,0 0-159 0 0,0 0-62 0 0,0 0-38 0 0,0 0-24 0 0,-5 11 15 0 0,-13 36-5 0 0,15 39 1124 0 0,29 120-460 0 0,-28-158-962 0 0,-2 1 0 0 0,-2-1-1 0 0,-2-1 1 0 0,-10 33-42 0 0,8-3-4 0 0,25-77 20 0 0,46-47 344 0 0,124-107-176 0 0,-185 153-182 0 0,1 0-1 0 0,0 1 1 0 0,0-1-1 0 0,0 0 1 0 0,0 0-1 0 0,0 1 1 0 0,0-1-1 0 0,0 1 1 0 0,0-1 0 0 0,0 1-1 0 0,0-1 1 0 0,0 1-1 0 0,1 0 1 0 0,-1-1-1 0 0,0 1 1 0 0,0 0-1 0 0,0 0 1 0 0,1 0 0 0 0,-1 0-1 0 0,0 0 1 0 0,0 0-1 0 0,0 0 1 0 0,0 0-1 0 0,1 1 1 0 0,-1-1-1 0 0,0 0 1 0 0,0 1 0 0 0,0-1-1 0 0,0 1 1 0 0,0-1-1 0 0,0 1 1 0 0,0-1-1 0 0,0 1 1 0 0,0 0-1 0 0,0 0 1 0 0,0-1 0 0 0,0 1-1 0 0,0 0 1 0 0,-1 0-1 0 0,1 0 1 0 0,0 0-1 0 0,-1 0 1 0 0,1 0-1 0 0,-1 0 1 0 0,1 0 0 0 0,-1 0-1 0 0,1 0 1 0 0,-1 0-1 0 0,1 1-1 0 0,6 66 193 0 0,-7-53-117 0 0,1 17 37 0 0,16 79-35 0 0,-9-104-220 0 0,-7-8-4560 0 0,0 0-4937 0 0,-1 0-2804 0 0</inkml:trace>
  <inkml:trace contextRef="#ctx0" brushRef="#br0" timeOffset="78192.439">15429 6127 1864 0 0,'0'0'1257'0'0,"0"0"2"0"0,0 0 164 0 0,0 0 196 0 0,0 0 154 0 0,0 0 38 0 0,0 0-128 0 0,0 0-162 0 0,0 0-194 0 0,0 0-192 0 0,0 0-146 0 0,-4-7 400 0 0,3 7 2909 0 0,24 169-2289 0 0,-17 125-1196 0 0,-7-295-793 0 0,1 0 1 0 0,0 0 0 0 0,0 0 0 0 0,-1 0 0 0 0,1 0 0 0 0,-1 0 0 0 0,1 1-1 0 0,-1-1 1 0 0,0 0 0 0 0,1 0 0 0 0,-1 0 0 0 0,0 0 0 0 0,1 1 0 0 0,-1-1 0 0 0,0 0-1 0 0,0 1 1 0 0,0-1 0 0 0,0 1 0 0 0,1-1 0 0 0,-1 1 0 0 0,0-1 0 0 0,0 1-1 0 0,0 0 1 0 0,0-1 0 0 0,0 1 0 0 0,0 0 0 0 0,0 0 0 0 0,0-1 0 0 0,0 1-1 0 0,-1 0 1 0 0,1 0 0 0 0,0 0 0 0 0,0 1 0 0 0,0-1 0 0 0,0 0 0 0 0,0 0-1 0 0,0 0 1 0 0,0 1 0 0 0,0-1 0 0 0,0 1 0 0 0,0-1 0 0 0,1 1 0 0 0,-1-1-1 0 0,0 1 1 0 0,0-1 0 0 0,0 1 0 0 0,0 0 0 0 0,1-1 0 0 0,-1 1 0 0 0,0 0-1 0 0,0 0 1 0 0,1-1 0 0 0,-1 1 0 0 0,1 0 0 0 0,-1 0 0 0 0,1 0 0 0 0,-1 0 0 0 0,1 0-1 0 0,0 0 1 0 0,-1 0 0 0 0,1 0 0 0 0,0 0 0 0 0,0 0 0 0 0,0 0 0 0 0,-1 0-1 0 0,1 0 1 0 0,0 1-21 0 0,-1-32 10 0 0,0 0 0 0 0,2 0-1 0 0,1 1 1 0 0,1-1-1 0 0,1 0 1 0 0,2 1 0 0 0,1 0-1 0 0,2 0 1 0 0,0 1 0 0 0,2 0-1 0 0,1 1 1 0 0,2 0 0 0 0,8-13-10 0 0,-9 15-1 0 0,1 0 0 0 0,1 0 0 0 0,2 2 0 0 0,0 0 0 0 0,1 1 0 0 0,14-13 1 0 0,-26 29-1 0 0,0-1-1 0 0,1 1 1 0 0,-1 1-1 0 0,1-1 0 0 0,0 1 1 0 0,0 1-1 0 0,1-1 1 0 0,-1 1-1 0 0,1 0 0 0 0,0 1 1 0 0,0 0-1 0 0,0 0 1 0 0,1 1-1 0 0,-1 0 1 0 0,1 0-1 0 0,-1 1 0 0 0,1 0 1 0 0,-1 0-1 0 0,1 1 1 0 0,0 1-1 0 0,-1-1 1 0 0,3 2 1 0 0,-6 1 10 0 0,1 1 1 0 0,-1 1-1 0 0,0-1 1 0 0,-1 1-1 0 0,1 0 1 0 0,-1 0-1 0 0,0 1 1 0 0,0-1-1 0 0,0 1 1 0 0,-1 0-1 0 0,0 0 1 0 0,0 0-1 0 0,-1 0 1 0 0,0 0-1 0 0,0 1 1 0 0,0-1-1 0 0,0 1 1 0 0,-1-1-1 0 0,0 1 0 0 0,-1-1 1 0 0,0 1-1 0 0,0 0 1 0 0,-1 5-11 0 0,1 2 24 0 0,2-3 5 0 0,-1 0-1 0 0,-1 1 0 0 0,0-1 1 0 0,0 0-1 0 0,-1 0 0 0 0,-1 0 1 0 0,0 0-1 0 0,0 0 0 0 0,-1 0 1 0 0,-1 0-1 0 0,0-1 1 0 0,0 0-1 0 0,-1 0 0 0 0,0 0 1 0 0,-1 0-1 0 0,0-1 0 0 0,0 1 1 0 0,-4 2-29 0 0,4-6-14 0 0,0-1 1 0 0,0-1 0 0 0,-1 1 0 0 0,1-1-1 0 0,-1 0 1 0 0,0 0 0 0 0,0-1 0 0 0,0 0-1 0 0,-1-1 1 0 0,1 1 0 0 0,-1-1-1 0 0,1 0 1 0 0,-1-1 0 0 0,0 0 0 0 0,1 0-1 0 0,-1-1 1 0 0,0 0 0 0 0,0 0 0 0 0,0-1-1 0 0,1 0 1 0 0,-2-1 13 0 0,5 1-82 0 0,-1-1 1 0 0,0 0-1 0 0,1 0 1 0 0,0 0-1 0 0,0 0 1 0 0,-1-1-1 0 0,1 0 0 0 0,1 0 1 0 0,-1 0-1 0 0,0 0 1 0 0,1-1-1 0 0,-1 1 1 0 0,1-1-1 0 0,0 0 0 0 0,1 0 1 0 0,-1 0-1 0 0,1 0 1 0 0,-1-1-1 0 0,1 1 0 0 0,0-1 1 0 0,1 1-1 0 0,-1-1 1 0 0,1-1 81 0 0,-3-72-4155 0 0,21 48-219 0 0,-5 20-2004 0 0,-12 9 5908 0 0,8-6-10427 0 0</inkml:trace>
  <inkml:trace contextRef="#ctx0" brushRef="#br0" timeOffset="79015.606">16189 6038 10882 0 0,'0'0'1629'0'0,"0"0"-226"0"0,0 0-104 0 0,0 0 57 0 0,0 0 18 0 0,0 0-120 0 0,0 0-209 0 0,0 0-213 0 0,0 0-193 0 0,0 0-134 0 0,0 0-101 0 0,0 0-60 0 0,-32 29-69 0 0,-96 87-36 0 0,88-65 42 0 0,40-44-217 0 0,-1-5-41 0 0,0 1 0 0 0,0-1-1 0 0,1 0 1 0 0,-1 0 0 0 0,1 0-1 0 0,-1 0 1 0 0,1 0 0 0 0,0 1-1 0 0,0-1 1 0 0,0 0 0 0 0,0 0 0 0 0,0 1-1 0 0,0-1 1 0 0,1 0 0 0 0,-1 0-1 0 0,1 0 1 0 0,-1 0 0 0 0,1 0-1 0 0,0 1 1 0 0,0-1 0 0 0,0-1 0 0 0,0 1-1 0 0,0 0 1 0 0,0 0 0 0 0,1 0-1 0 0,-1 0 1 0 0,1-1 0 0 0,-1 1 0 0 0,1-1-1 0 0,0 1 1 0 0,-1-1 0 0 0,1 0-1 0 0,0 0 1 0 0,0 1 0 0 0,0-1-1 0 0,0 0 1 0 0,0-1 0 0 0,0 1 0 0 0,0 0-1 0 0,3 0-22 0 0,7-3 74 0 0,0 0 0 0 0,-1-1 0 0 0,1 0-1 0 0,0 0 1 0 0,-1-1 0 0 0,0-1 0 0 0,0 0-1 0 0,0-1 1 0 0,-1 0 0 0 0,0 0 0 0 0,0-1 0 0 0,0-1-1 0 0,-1 0 1 0 0,0 0 0 0 0,-1 0 0 0 0,1-1-1 0 0,-2-1 1 0 0,1 1 0 0 0,0-3-74 0 0,77-81 143 0 0,-83 152-230 0 0,-3-54 88 0 0,-1 0 1 0 0,2-1-1 0 0,-1 1 0 0 0,1 0 1 0 0,0 0-1 0 0,0 0 0 0 0,0 0 1 0 0,0-1-1 0 0,1 1 0 0 0,0 0 1 0 0,0 0-1 0 0,0-1 0 0 0,1 1 1 0 0,-1 0-1 0 0,1-1 0 0 0,0 0 1 0 0,1 1-1 0 0,-1-1 0 0 0,1 0 1 0 0,-1 0-1 0 0,1 0 0 0 0,1 0 1 0 0,-1-1-1 0 0,0 0 0 0 0,1 1 1 0 0,0-1-1 0 0,0 0 0 0 0,0 0 1 0 0,0-1-1 0 0,0 1 0 0 0,0-1 1 0 0,1 0-1 0 0,-1 0 0 0 0,1-1 1 0 0,-1 1-1 0 0,1-1 0 0 0,1 0-1 0 0,2-1 23 0 0,-1 0 0 0 0,1 0 0 0 0,0-1 0 0 0,-1 0 0 0 0,1 0 0 0 0,-1-1 0 0 0,1 0 0 0 0,-1 0 0 0 0,1-1 0 0 0,-1 0 0 0 0,0 0 0 0 0,-1-1 0 0 0,1 0 0 0 0,0 0-23 0 0,11-9 52 0 0,0 0-1 0 0,-1-1 1 0 0,0-1 0 0 0,-2 0 0 0 0,1-1 0 0 0,-2-1 0 0 0,0-1 0 0 0,-2 0 0 0 0,1 0 0 0 0,-2-1 0 0 0,-1-1-1 0 0,0-1-51 0 0,5-13 24 0 0,-2-1 0 0 0,-1 0 0 0 0,-2 0 0 0 0,-1-1 0 0 0,-2-1 0 0 0,-2 1-1 0 0,-1-1 1 0 0,-1-5-24 0 0,-7-120 16 0 0,-16 114 108 0 0,18 49-119 0 0,0 1 1 0 0,0-1-1 0 0,0 0 0 0 0,1 0 1 0 0,-1 1-1 0 0,1-1 0 0 0,-1 1 0 0 0,1-1 1 0 0,-1 1-1 0 0,1 0 0 0 0,0-1 0 0 0,0 1 1 0 0,-1 0-1 0 0,2 0 0 0 0,-1 0 1 0 0,0 0-1 0 0,0 0 0 0 0,0 0 0 0 0,1 0 1 0 0,-1 0-1 0 0,1 0 0 0 0,0 2-5 0 0,-7 22 68 0 0,1 1 0 0 0,2-1-1 0 0,0 1 1 0 0,2 0 0 0 0,1 0-1 0 0,1 0 1 0 0,1 1 0 0 0,2-1 0 0 0,1-1-1 0 0,0 1 1 0 0,2-1 0 0 0,2 1-1 0 0,6 15-67 0 0,74 252 179 0 0,-84-254-202 0 0,-4-39 15 0 0,0-1-13 0 0,0 0-4 0 0,0 0-13 0 0,0 0-28 0 0,0 0-17 0 0,0 0-26 0 0,0 0-50 0 0,-48-64-7076 0 0,38 44 2757 0 0,5 5-1495 0 0,0 3-4499 0 0</inkml:trace>
  <inkml:trace contextRef="#ctx0" brushRef="#br0" timeOffset="79256.606">16550 5887 8410 0 0,'0'0'2371'0'0,"0"0"-559"0"0,0 0-338 0 0,0 0 9 0 0,0 0-4 0 0,0 0-169 0 0,0 0-270 0 0,0 0-240 0 0,0 0-144 0 0,0 0-25 0 0,0 0 9 0 0,0 0-56 0 0,14 3-98 0 0,100 13 427 0 0,-4-19-569 0 0,42 0-1003 0 0,-53 12-5807 0 0,-81-5 79 0 0,-7 0-4534 0 0</inkml:trace>
  <inkml:trace contextRef="#ctx0" brushRef="#br0" timeOffset="79692.17">17230 5913 5265 0 0,'0'0'2127'0'0,"0"0"-277"0"0,0 0 12 0 0,0 0 73 0 0,0 0-127 0 0,0 0-227 0 0,0 0-309 0 0,0 0-281 0 0,0 0-194 0 0,0 0-91 0 0,0 0-66 0 0,0 0-60 0 0,0 0-53 0 0,-3-1-78 0 0,-37 0 4943 0 0,31 5-5320 0 0,0 0 1 0 0,0 1-1 0 0,0 0 0 0 0,0 0 0 0 0,1 1 1 0 0,0 0-1 0 0,0 1 0 0 0,1 0 0 0 0,0 0 1 0 0,-1 2-73 0 0,2-4 13 0 0,1 1 1 0 0,0 0 0 0 0,0 1-1 0 0,0-1 1 0 0,1 1 0 0 0,0 0-1 0 0,0 0 1 0 0,1 0 0 0 0,0 1-1 0 0,0-1 1 0 0,1 1 0 0 0,0-1-1 0 0,0 1 1 0 0,1 0 0 0 0,0 0-1 0 0,0 5-13 0 0,1-10 7 0 0,1 1 0 0 0,-1-1 0 0 0,1 1 0 0 0,0-1 0 0 0,0 1 0 0 0,1-1 0 0 0,-1 0 0 0 0,1 0 0 0 0,-1 1 0 0 0,1-1 0 0 0,0 0 0 0 0,0-1 0 0 0,0 1 0 0 0,1 0 0 0 0,-1-1 0 0 0,1 1 0 0 0,-1-1 0 0 0,1 0 0 0 0,0 1 0 0 0,0-1 0 0 0,0-1 0 0 0,0 1 0 0 0,0 0-1 0 0,0-1 1 0 0,1 0 0 0 0,-1 1 0 0 0,0-1 0 0 0,1-1 0 0 0,-1 1 0 0 0,1 0 0 0 0,1-1-7 0 0,4 2 25 0 0,0 0 0 0 0,0-1 0 0 0,0-1-1 0 0,1 0 1 0 0,-1 0 0 0 0,0 0 0 0 0,0-1 0 0 0,0-1-1 0 0,0 1 1 0 0,0-1 0 0 0,0-1 0 0 0,2-1-25 0 0,26-14-898 0 0,-27 2-4553 0 0,-5 3-4680 0 0,-4 9-1634 0 0</inkml:trace>
  <inkml:trace contextRef="#ctx0" brushRef="#br0" timeOffset="80160.582">17478 5479 11859 0 0,'0'0'2143'0'0,"0"0"-419"0"0,0 0-202 0 0,0 0 3 0 0,0 0-78 0 0,0 0-198 0 0,0 0-303 0 0,0 0-260 0 0,0 0-146 0 0,0 0-45 0 0,0 0-30 0 0,0 0-27 0 0,0 0-30 0 0,-3 22-7 0 0,-9 70-29 0 0,9-64-93 0 0,2 1 0 0 0,1 0 1 0 0,2-1-1 0 0,0 1 0 0 0,2-1 0 0 0,2 7-279 0 0,8 79 264 0 0,-1 81-106 0 0,-13-194-154 0 0,0-1 0 0 0,0 1 0 0 0,1 0 0 0 0,-1 0 0 0 0,0 0 0 0 0,0 0 1 0 0,1 0-1 0 0,-1-1 0 0 0,1 1 0 0 0,-1 0 0 0 0,0 0 0 0 0,1 0 0 0 0,-1-1 0 0 0,1 1 1 0 0,0 0-1 0 0,-1-1 0 0 0,1 1 0 0 0,0 0 0 0 0,-1-1 0 0 0,1 1 0 0 0,0-1 0 0 0,0 1 0 0 0,-1-1 1 0 0,1 0-1 0 0,0 1 0 0 0,0-1 0 0 0,0 0 0 0 0,0 1 0 0 0,-1-1 0 0 0,1 0 0 0 0,0 0 1 0 0,0 0-1 0 0,0 0 0 0 0,0 0 0 0 0,0 0 0 0 0,0 0 0 0 0,0 0 0 0 0,-1 0 0 0 0,1 0 0 0 0,0 0 1 0 0,0-1-1 0 0,0 1 0 0 0,0 0 0 0 0,0-1 0 0 0,-1 1 0 0 0,1-1 0 0 0,0 1 0 0 0,0-1 1 0 0,-1 1-1 0 0,1-1 0 0 0,0 1 0 0 0,0-1-4 0 0,44-34 312 0 0,-41 30-326 0 0,12-9 44 0 0,-4 2-27 0 0,0 0 0 0 0,1 1 0 0 0,0 0 0 0 0,0 1 0 0 0,1 0 0 0 0,1 2 0 0 0,-1-1 1 0 0,2 2-1 0 0,-1 0 0 0 0,1 1 0 0 0,0 0-3 0 0,-13 8 5 0 0,-1-1 0 0 0,0 1 0 0 0,0 0-1 0 0,1 0 1 0 0,-1 0 0 0 0,0 0 0 0 0,-1 0 0 0 0,1 0 0 0 0,0 1 0 0 0,-1-1 0 0 0,1 1 0 0 0,-1-1 0 0 0,0 1 0 0 0,1 0-1 0 0,-1-1 1 0 0,-1 1 0 0 0,1 0 0 0 0,0 0 0 0 0,-1 0 0 0 0,1-1 0 0 0,-1 1 0 0 0,0 0 0 0 0,0 0 0 0 0,0 0-1 0 0,0 0 1 0 0,-1 0 0 0 0,1 0 0 0 0,-1-1 0 0 0,0 1 0 0 0,1 0 0 0 0,-2 2-5 0 0,2 7 43 0 0,0 76 133 0 0,21-62-480 0 0,-9-33-7637 0 0,-11 3-3516 0 0</inkml:trace>
  <inkml:trace contextRef="#ctx0" brushRef="#br0" timeOffset="81132.533">18347 5766 11410 0 0,'0'0'3385'0'0,"0"0"-1530"0"0,0 0-601 0 0,0 0-71 0 0,0 0-3 0 0,0 0-57 0 0,0 0-131 0 0,0 0-172 0 0,0 0-150 0 0,0 0-89 0 0,0 0-62 0 0,0 0-84 0 0,0 0-50 0 0,5 18-37 0 0,17 59-48 0 0,-22-73-243 0 0,0 0 0 0 0,1 1 0 0 0,-1-1 0 0 0,1 0-1 0 0,0 0 1 0 0,1 0 0 0 0,-1 0 0 0 0,0 0 0 0 0,1 0-1 0 0,0 0 1 0 0,0-1 0 0 0,0 1 0 0 0,1-1 0 0 0,-1 1-1 0 0,1-1 1 0 0,0 0 0 0 0,0 0 0 0 0,0 0 0 0 0,0 0-1 0 0,0 0 1 0 0,1-1 0 0 0,-1 0 0 0 0,1 1 0 0 0,-1-1-1 0 0,1-1 1 0 0,0 1 0 0 0,0 0 0 0 0,0-1 0 0 0,0 0-1 0 0,0 0 1 0 0,0 0 0 0 0,1 0 0 0 0,-1-1 0 0 0,0 0-1 0 0,0 0 1 0 0,0 0 0 0 0,3 0-57 0 0,37-36 431 0 0,54-48-358 0 0,-95 84-79 0 0,-1 0-1 0 0,1-1 1 0 0,0 2 0 0 0,0-1-1 0 0,0 0 1 0 0,0 0-1 0 0,-1 1 1 0 0,1 0 0 0 0,0 0-1 0 0,0-1 1 0 0,-1 1-1 0 0,1 1 1 0 0,0-1 0 0 0,-1 0-1 0 0,0 1 1 0 0,1-1-1 0 0,-1 1 1 0 0,0 0 0 0 0,1 0-1 0 0,-1 0 1 0 0,0 0-1 0 0,-1 0 1 0 0,1 0 0 0 0,0 0-1 0 0,0 1 1 0 0,-1-1 0 0 0,0 1-1 0 0,1-1 1 0 0,-1 1-1 0 0,0 0 1 0 0,0-1 0 0 0,0 3 6 0 0,14 17 34 0 0,-12-18-29 0 0,-1 0 0 0 0,1 0 0 0 0,0-1 1 0 0,0 0-1 0 0,0 1 0 0 0,0-1 1 0 0,1 0-1 0 0,-1-1 0 0 0,1 1 0 0 0,0-1 1 0 0,0 1-1 0 0,0-1 0 0 0,0 0 1 0 0,0 0-1 0 0,0-1 0 0 0,0 1 0 0 0,1-1 1 0 0,-1 0-1 0 0,1 0 0 0 0,-1-1 1 0 0,0 1-1 0 0,1-1 0 0 0,-1 0 0 0 0,1 0 1 0 0,-1-1-1 0 0,1 1 0 0 0,-1-1 1 0 0,1 0-1 0 0,-1 0 0 0 0,0 0 1 0 0,1-1-6 0 0,2-2 59 0 0,0 0 0 0 0,0-1 1 0 0,-1 0-1 0 0,0 0 1 0 0,0-1-1 0 0,0 0 1 0 0,0 0-1 0 0,-1 0 1 0 0,0 0-1 0 0,-1-1 1 0 0,1 0-1 0 0,-1 0 1 0 0,-1 0-1 0 0,1 0 1 0 0,-1-1-1 0 0,0 0 1 0 0,-1 1-1 0 0,0-1 1 0 0,0 0-1 0 0,0-8-59 0 0,0-35-364 0 0,18 47-1508 0 0,-1 3 108 0 0,0-1-4006 0 0,-12 1-5615 0 0</inkml:trace>
  <inkml:trace contextRef="#ctx0" brushRef="#br0" timeOffset="81428.737">19269 5792 14763 0 0,'0'0'1859'0'0,"0"0"-365"0"0,0 0-50 0 0,0 0 47 0 0,0 0-67 0 0,0 0-223 0 0,0 0-284 0 0,0 0-258 0 0,0 0-202 0 0,0 0-148 0 0,0 0-115 0 0,-3 32-64 0 0,-11 97-46 0 0,7-63 5 0 0,5-55 232 0 0,1-2-1563 0 0,1-2-7358 0 0,0-7-2921 0 0</inkml:trace>
  <inkml:trace contextRef="#ctx0" brushRef="#br0" timeOffset="81587.656">19289 5423 14075 0 0,'0'0'2633'0'0,"0"0"-953"0"0,0 0-480 0 0,0 0-104 0 0,0 0-199 0 0,0 0-225 0 0,0 0-288 0 0,0 0-264 0 0,0 0-256 0 0,0 0-144 0 0,0 0-112 0 0,0 0-200 0 0,0 0-385 0 0,0 0-1647 0 0,-33-33-9803 0 0</inkml:trace>
  <inkml:trace contextRef="#ctx0" brushRef="#br0" timeOffset="81905.367">19707 5442 20316 0 0,'0'0'1485'0'0,"0"0"-396"0"0,0 0-174 0 0,0 0 73 0 0,0 0 30 0 0,0 0-78 0 0,0 0-194 0 0,0 0-181 0 0,0 0-144 0 0,0 0-107 0 0,0 0-66 0 0,0 35-53 0 0,1 109-46 0 0,18 4 176 0 0,-10 61-112 0 0,-8-149-4226 0 0,-3-81 169 0 0,0 2-5726 0 0,2 11-2002 0 0</inkml:trace>
  <inkml:trace contextRef="#ctx0" brushRef="#br0" timeOffset="82107.123">19468 5692 11394 0 0,'0'0'3560'0'0,"0"0"-1176"0"0,0 0-753 0 0,0 0-304 0 0,0 0-289 0 0,0 0-261 0 0,0 0-142 0 0,0 0-68 0 0,0 0-26 0 0,0 0-2 0 0,0 0-37 0 0,0 0-108 0 0,0 0-82 0 0,30-6-71 0 0,94-20-73 0 0,137-33-781 0 0,-211 46-1317 0 0,-35 8-1127 0 0,1 0-3427 0 0,-8 1-5354 0 0</inkml:trace>
  <inkml:trace contextRef="#ctx0" brushRef="#br0" timeOffset="82464.23">20123 5383 11090 0 0,'0'0'2898'0'0,"0"0"-1008"0"0,0 0-442 0 0,0 0-29 0 0,0 0-86 0 0,0 0-149 0 0,-11 33-215 0 0,-36 103-206 0 0,5 34 1044 0 0,38-39-1173 0 0,5-128-616 0 0,-1-1-1 0 0,1 1 1 0 0,0-1 0 0 0,0 1 0 0 0,0-1 0 0 0,0 1 0 0 0,0-1-1 0 0,0 1 1 0 0,1-1 0 0 0,-1 0 0 0 0,1 0 0 0 0,-1 0 0 0 0,1 0-1 0 0,0 0 1 0 0,0 0 0 0 0,0 0 0 0 0,0-1 0 0 0,0 1-1 0 0,1-1 1 0 0,-1 1 0 0 0,0-1 0 0 0,1 0 0 0 0,-1 0 0 0 0,1 0-1 0 0,-1 0 1 0 0,1 0 0 0 0,-1-1 0 0 0,1 1 0 0 0,0-1 0 0 0,-1 1-1 0 0,1-1 1 0 0,0 0 0 0 0,-1 0 0 0 0,1-1-18 0 0,90-17 415 0 0,-28-11-257 0 0,-52 21-128 0 0,0 2 1 0 0,1-1-1 0 0,0 2 0 0 0,0 0 1 0 0,0 0-1 0 0,1 1 0 0 0,-1 1 1 0 0,1 1-1 0 0,11-1-30 0 0,-24 5 23 0 0,0 0 0 0 0,0 0 0 0 0,0 0 0 0 0,0 1 0 0 0,0-1 0 0 0,0 1 1 0 0,-1-1-1 0 0,1 1 0 0 0,-1-1 0 0 0,0 1 0 0 0,0 0 0 0 0,0 0 0 0 0,0-1 0 0 0,-1 1 0 0 0,1 0 0 0 0,-1 0 0 0 0,1 0 0 0 0,-1 0 0 0 0,0 0 0 0 0,0 0 0 0 0,0 0 1 0 0,-1 0-1 0 0,1 0 0 0 0,-1-1 0 0 0,1 1 0 0 0,-2 1-23 0 0,2 8 163 0 0,0-10-158 0 0,-1 1-1 0 0,1 0 1 0 0,0-1 0 0 0,0 1 0 0 0,0-1-1 0 0,0 1 1 0 0,0 0 0 0 0,0-1-1 0 0,1 1 1 0 0,0 0 0 0 0,-1-1 0 0 0,1 1-1 0 0,0-1 1 0 0,0 0 0 0 0,0 1-1 0 0,0-1 1 0 0,1 0 0 0 0,-1 1 0 0 0,1-1-1 0 0,-1 0 1 0 0,1 0 0 0 0,0 0 0 0 0,0 0-1 0 0,0-1 1 0 0,0 1 0 0 0,0 0-1 0 0,0-1 1 0 0,0 1 0 0 0,1-1 0 0 0,-1 0-1 0 0,1 0 1 0 0,-1 0 0 0 0,1 0-1 0 0,-1 0 1 0 0,1-1 0 0 0,-1 1 0 0 0,2-1-5 0 0,-2 0-150 0 0,48-3-895 0 0,-35-3-1803 0 0,0-2-3316 0 0,-9 3-6021 0 0</inkml:trace>
  <inkml:trace contextRef="#ctx0" brushRef="#br0" timeOffset="88174.815">21224 5464 2801 0 0,'0'0'2323'0'0,"0"0"-11"0"0,0 0 11 0 0,0 0-123 0 0,0 0-189 0 0,0 0-276 0 0,0 0-286 0 0,0 0-214 0 0,0 0-188 0 0,0 0-185 0 0,0 0-166 0 0,-3-4 982 0 0,21 71 349 0 0,-13-32-1799 0 0,-1 0 1 0 0,-2 0 0 0 0,-2 0 0 0 0,-1 0 0 0 0,-1 1-1 0 0,-2-2 1 0 0,-6 22-229 0 0,-68 202 140 0 0,57-211-804 0 0,21-46 435 0 0,0-1-26 0 0,0 0-50 0 0,0 0-66 0 0,0 0-83 0 0,0 0-107 0 0,0-26-7197 0 0,0 20 2587 0 0,0 1-5173 0 0</inkml:trace>
  <inkml:trace contextRef="#ctx0" brushRef="#br0" timeOffset="88819.579">21189 5825 5065 0 0,'0'0'1680'0'0,"0"0"-19"0"0,0 0 43 0 0,0 0-3 0 0,0 0-153 0 0,0 0-187 0 0,0 0-230 0 0,0 0-178 0 0,0 0-88 0 0,0 0-103 0 0,0 0-57 0 0,0 0-62 0 0,1 7-54 0 0,0 23-34 0 0,0-28-454 0 0,0 0-1 0 0,-1 0 1 0 0,1-1-1 0 0,0 1 1 0 0,0 0-1 0 0,1-1 1 0 0,-1 1-1 0 0,0-1 1 0 0,0 1-1 0 0,1-1 1 0 0,-1 1-1 0 0,1-1 1 0 0,-1 0-1 0 0,1 0 1 0 0,0 0-1 0 0,-1 0 1 0 0,1 0-1 0 0,0 0 1 0 0,0 0-1 0 0,0-1 1 0 0,0 1-1 0 0,-1-1 1 0 0,1 1-1 0 0,0-1 1 0 0,0 0 0 0 0,0 0-1 0 0,0 0 1 0 0,0 0-1 0 0,0 0 1 0 0,0 0-1 0 0,0 0 1 0 0,2-1-101 0 0,-4 1 36 0 0,8 0 55 0 0,-1 0 0 0 0,1-1-1 0 0,-1 0 1 0 0,1 0 0 0 0,-1-1 0 0 0,0 1 0 0 0,1-2 0 0 0,-1 1-1 0 0,0-1 1 0 0,0 0 0 0 0,-1-1 0 0 0,1 1 0 0 0,-1-1 0 0 0,0-1-1 0 0,0 1 1 0 0,0-1 0 0 0,0-1-91 0 0,12-8 74 0 0,-1 0 1 0 0,-1-2-1 0 0,0 0 0 0 0,-1-1 0 0 0,-1 0 0 0 0,0-1 0 0 0,-2-1 1 0 0,1-1-75 0 0,-5 4 22 0 0,-1 0 0 0 0,-1 0-1 0 0,0-1 1 0 0,-1 0 0 0 0,-1 0 0 0 0,0 0 0 0 0,-1 0 0 0 0,-1 0 0 0 0,-1-1 0 0 0,-1 1 0 0 0,0-3-22 0 0,0 19 1 0 0,0 1 0 0 0,0 0 1 0 0,0-1-1 0 0,0 1 0 0 0,0-1 0 0 0,0 1 1 0 0,0 0-1 0 0,0-1 0 0 0,-1 1 0 0 0,1 0 1 0 0,0-1-1 0 0,0 1 0 0 0,0 0 0 0 0,-1-1 1 0 0,1 1-1 0 0,0 0 0 0 0,0 0 0 0 0,-1-1 1 0 0,1 1-1 0 0,0 0 0 0 0,0 0 0 0 0,-1-1 0 0 0,1 1 1 0 0,0 0-1 0 0,-1 0 0 0 0,1 0 0 0 0,0-1 1 0 0,-1 1-1 0 0,1 0 0 0 0,0 0 0 0 0,-1 0 1 0 0,1 0-1 0 0,-1 0 0 0 0,1 0 0 0 0,0 0 1 0 0,-1 0-1 0 0,1 0 0 0 0,0 0 0 0 0,-1 0 1 0 0,1 0-1 0 0,0 0 0 0 0,-1 0 0 0 0,1 0 0 0 0,-1 0 1 0 0,1 1-1 0 0,0-1 0 0 0,-1 0 0 0 0,1 0 1 0 0,0 0-1 0 0,-1 0 0 0 0,1 1 0 0 0,0-1 1 0 0,0 0-1 0 0,-1 0 0 0 0,1 1 0 0 0,0-1 1 0 0,0 0-1 0 0,-1 1 0 0 0,1-1 0 0 0,0 0 1 0 0,0 1-1 0 0,0-1 0 0 0,0 0 0 0 0,-1 1 0 0 0,1-1 1 0 0,0 0-1 0 0,0 1 0 0 0,0-1 0 0 0,0 0 1 0 0,0 1-2 0 0,-25 173 829 0 0,21 197-174 0 0,8-357-682 0 0,-2-16-6491 0 0,-2 1 4262 0 0,0 1-1318 0 0,0-1-2542 0 0,0-2-3519 0 0</inkml:trace>
  <inkml:trace contextRef="#ctx0" brushRef="#br0" timeOffset="89158.622">21694 5773 15179 0 0,'0'0'1686'0'0,"0"0"-402"0"0,0 0-136 0 0,0 0-65 0 0,0 0-93 0 0,0 0-114 0 0,0 0-122 0 0,0 0-93 0 0,0 0-85 0 0,0 0-64 0 0,0 0-76 0 0,0 0-33 0 0,0 0-23 0 0,6 14-60 0 0,20 45-44 0 0,-20 12 400 0 0,-37 31-355 0 0,11-57-465 0 0,15-23-728 0 0,21-26-1891 0 0,16-30-2226 0 0,-13 10-5046 0 0,-13 16 1277 0 0</inkml:trace>
  <inkml:trace contextRef="#ctx0" brushRef="#br0" timeOffset="89594.955">21939 5773 8010 0 0,'0'0'2255'0'0,"0"0"-420"0"0,0 0-213 0 0,0 0-22 0 0,0 0-108 0 0,0 0-242 0 0,0 0-261 0 0,0 0-218 0 0,0 0-136 0 0,0 0-94 0 0,0 0-42 0 0,0 0-49 0 0,0 0-40 0 0,-23 20-8 0 0,-70 60-47 0 0,24-25 1312 0 0,65-48-827 0 0,16-3-467 0 0,19 15 605 0 0,4 57 679 0 0,-11-35-799 0 0,-4-30-627 0 0,-20-11-267 0 0,0 0-27 0 0,-1 3-762 0 0,1-2-5000 0 0,-1-1-520 0 0,1 0-5400 0 0</inkml:trace>
  <inkml:trace contextRef="#ctx0" brushRef="#br0" timeOffset="90077.978">22207 5637 8642 0 0,'0'0'3866'0'0,"0"0"-1523"0"0,0 0-584 0 0,0 0-50 0 0,0 0-117 0 0,0 0-222 0 0,0 0-289 0 0,0 0-253 0 0,0 0-184 0 0,0 0-114 0 0,0 0-62 0 0,0 0-39 0 0,0 0-43 0 0,30 0 1352 0 0,208-4 645 0 0,-115-14-2186 0 0,-122 18-216 0 0,-1 0-22 0 0,0 0-30 0 0,0 0-30 0 0,0 0-43 0 0,0 0-31 0 0,0 0-83 0 0,-25 7-5046 0 0,15 0 2585 0 0,4-2 173 0 0,-1-3-2413 0 0,0-1-6092 0 0</inkml:trace>
  <inkml:trace contextRef="#ctx0" brushRef="#br0" timeOffset="90397.101">22180 5828 13451 0 0,'0'0'2307'0'0,"0"0"-435"0"0,0 0-243 0 0,0 0-166 0 0,0 0-210 0 0,0 0-260 0 0,0 0-244 0 0,0 0-119 0 0,0 0-65 0 0,0 0-30 0 0,0 0-8 0 0,0 0-34 0 0,0 0-17 0 0,11 7-6 0 0,37 17-46 0 0,36-19 546 0 0,72-37 53 0 0,-36 10-603 0 0,-23 4-709 0 0,-114 17-10860 0 0,10 2 4566 0 0,4-1-5134 0 0</inkml:trace>
  <inkml:trace contextRef="#ctx0" brushRef="#br0" timeOffset="90831.619">22542 5368 14635 0 0,'0'0'2010'0'0,"0"0"-546"0"0,0 0-284 0 0,0 0-70 0 0,0 0-102 0 0,0 0-106 0 0,0 0-159 0 0,0 0-114 0 0,0 0-75 0 0,0 0-54 0 0,0 0-12 0 0,0 0-24 0 0,0 0-5 0 0,-1 21-26 0 0,-3 63-53 0 0,3-61-145 0 0,-1 0 0 0 0,-1-1-1 0 0,-1 0 1 0 0,-1 1 0 0 0,-1-1-1 0 0,-6 14-234 0 0,9-28 23 0 0,-127 237 284 0 0,114-214-310 0 0,10-22 0 0 0,1 1-1 0 0,0-1 0 0 0,0 1 1 0 0,1 0-1 0 0,0 0 1 0 0,1 0-1 0 0,0 0 0 0 0,1 1 1 0 0,0-1-1 0 0,0 9 4 0 0,-11 40-1085 0 0,11-53 1629 0 0,1-3-3401 0 0,1-1-9073 0 0,1-2 1361 0 0</inkml:trace>
  <inkml:trace contextRef="#ctx0" brushRef="#br0" timeOffset="91363.591">23144 5501 7890 0 0,'0'0'2177'0'0,"0"0"-297"0"0,0 0-125 0 0,0 0 6 0 0,0 0-91 0 0,0 0-143 0 0,0 0-185 0 0,0 0-195 0 0,0 0-149 0 0,0 0-124 0 0,0 0-165 0 0,0 0-126 0 0,0 0-111 0 0,-5 0-76 0 0,1 0-322 0 0,0 0-1 0 0,1 1 1 0 0,-1-1-1 0 0,0 1 0 0 0,1 0 1 0 0,-1 0-1 0 0,1 0 1 0 0,-1 0-1 0 0,1 1 1 0 0,0-1-1 0 0,0 1 0 0 0,-1 0 1 0 0,1 0-1 0 0,0 0 1 0 0,0 1-1 0 0,1-1 1 0 0,-1 1-1 0 0,-2 2-73 0 0,-13 14 208 0 0,0 1-1 0 0,1 1 1 0 0,1 1 0 0 0,1 0 0 0 0,1 1-1 0 0,1 1 1 0 0,1 0 0 0 0,1 2-208 0 0,9-21 8 0 0,-1 0-7 0 0,0 0 1 0 0,0 0 0 0 0,1 0 0 0 0,-1 1 0 0 0,1-1 0 0 0,0 1-1 0 0,0 0 1 0 0,1-1 0 0 0,0 1 0 0 0,0 0 0 0 0,0 0-1 0 0,1 0 1 0 0,0 0 0 0 0,0 0 0 0 0,0 0 0 0 0,1 0 0 0 0,0 0-1 0 0,0 0 1 0 0,0-1 0 0 0,1 1 0 0 0,0 0 0 0 0,0-1-1 0 0,1 1 1 0 0,-1-1 0 0 0,1 0 0 0 0,0 1 0 0 0,1-1 0 0 0,-1-1-1 0 0,1 1 1 0 0,0 0 0 0 0,0-1 0 0 0,0 0 0 0 0,1 0-2 0 0,8 0 34 0 0,0-1 0 0 0,0 0 0 0 0,1-1 0 0 0,0-1 0 0 0,-1 0 1 0 0,1-1-1 0 0,-1 0 0 0 0,1-1 0 0 0,0 0 0 0 0,-1-1 0 0 0,1-1 1 0 0,-1 0-1 0 0,0-1 0 0 0,0 0 0 0 0,0-1 0 0 0,-1-1 0 0 0,0 0 0 0 0,11-7-34 0 0,163-97 839 0 0,-168 96-771 0 0,0 0-1 0 0,-1-2 0 0 0,-1 0 0 0 0,-1-1 1 0 0,0 0-1 0 0,-1-1 0 0 0,-1-1 1 0 0,0 0-1 0 0,1-7-67 0 0,-12 22-25 0 0,0 0-1 0 0,0 0 1 0 0,0 0 0 0 0,-1-1 0 0 0,1 1 0 0 0,-1-1 0 0 0,0 1-1 0 0,-1-1 1 0 0,1 1 0 0 0,-1-1 0 0 0,0 1 0 0 0,0-1 0 0 0,0 1-1 0 0,-1-1 1 0 0,0 1 0 0 0,1-1 0 0 0,-1 1 0 0 0,-1-1 0 0 0,1 1-1 0 0,-1 0 1 0 0,0-1 0 0 0,0 1 0 0 0,0 0 0 0 0,0 0 0 0 0,-1 1-1 0 0,0-1 1 0 0,0 0 0 0 0,0 1 0 0 0,0 0 0 0 0,0-1 0 0 0,0 1-1 0 0,-1 1 1 0 0,0-1 0 0 0,0 0 0 0 0,1 1 0 0 0,-1 0-1 0 0,-1 0 1 0 0,1 0 0 0 0,0 0 0 0 0,0 1 0 0 0,-1-1 0 0 0,1 1-1 0 0,-1 0 1 0 0,1 1 0 0 0,-1-1 0 0 0,1 1 0 0 0,-1 0 0 0 0,-2 0 25 0 0,-11-1-307 0 0,0 1 0 0 0,0 0 0 0 0,0 2 0 0 0,0 0 0 0 0,0 1 0 0 0,1 1 0 0 0,-1 0 0 0 0,0 1 307 0 0,-83 33-7265 0 0,74-26-2552 0 0</inkml:trace>
  <inkml:trace contextRef="#ctx0" brushRef="#br0" timeOffset="91812.109">22795 5674 9490 0 0,'0'0'4010'0'0,"0"0"-1547"0"0,0 0-688 0 0,0 0-100 0 0,0 0-96 0 0,0 0-210 0 0,0 0-294 0 0,0 0-279 0 0,0 0-179 0 0,0 0-86 0 0,0 0-48 0 0,0 0-14 0 0,0 0-39 0 0,5-8 1215 0 0,45 16 0 0 0,293-8-176 0 0,128-11-1097 0 0,-132 14-393 0 0,-284-6-879 0 0,-78 15-10 0 0,3-1-1154 0 0,6-8-2322 0 0,13-3 453 0 0,1 0-5344 0 0</inkml:trace>
  <inkml:trace contextRef="#ctx0" brushRef="#br0" timeOffset="99661.644">6214 1013 0 0 0,'0'0'1303'0'0,"0"0"37"0"0,0 0-96 0 0,0 0-126 0 0,0 0-58 0 0,0 0-85 0 0,0 0-92 0 0,0 0-55 0 0,0 0-46 0 0,0 0-2 0 0,0 0 0 0 0,-3-15 1823 0 0,1 8 3343 0 0,25 1-1106 0 0,19-13-3514 0 0,19-8-1304 0 0,96-10 564 0 0,-70 11-200 0 0,4-10 52 0 0,-35 20-365 0 0,-7-1 12 0 0,-25 13 23 0 0,19-11 21 0 0,38-3-62 0 0,-38-1 42 0 0,-22 8 350 0 0,44-11-483 0 0,-54 19-12 0 0,3 20 637 0 0,7 43-524 0 0,14 5 16 0 0,-19-5 26 0 0,-3-9-13 0 0,4 13-72 0 0,-1 12 90 0 0,-5-39-114 0 0,7 23 105 0 0,10-10-64 0 0,-21-13 23 0 0,21 55 90 0 0,-28-91-176 0 0,0-1 0 0 0,10 15 90 0 0,-14-12 712 0 0,-3-3-759 0 0,-108 24-177 0 0,67-7 135 0 0,-56 41 51 0 0,31-17-52 0 0,-43-11 43 0 0,28-9-21 0 0,18-10 1 0 0,19 0 26 0 0,9 1-7 0 0,-13-1 27 0 0,-21-8 74 0 0,75-3-122 0 0,1 0 0 0 0,0 0-15 0 0,0 0 6 0 0,0 0-11 0 0,19-27-5928 0 0,-7 18-883 0 0,-12 8 6012 0 0,10-6-11706 0 0</inkml:trace>
  <inkml:trace contextRef="#ctx0" brushRef="#br0" timeOffset="101763.022">6457 1086 0 0 0,'0'0'1295'0'0,"0"0"99"0"0,0 0 49 0 0,0 0-26 0 0,0 0-74 0 0,0 0-124 0 0,0 0-151 0 0,0 0-136 0 0,0 0-99 0 0,0 0-28 0 0,-5 7 2354 0 0,3-3 6557 0 0,42-22-8953 0 0,-3 8-502 0 0,1 2-1 0 0,0 2 1 0 0,0 1 0 0 0,1 2 0 0 0,37 2-261 0 0,-75 1 68 0 0,1 32 472 0 0,-17 9 43 0 0,-15 7-187 0 0,4-25-228 0 0,-13 6 75 0 0,-5-11-97 0 0,1-10-49 0 0,17-7 27 0 0,38 1 26 0 0,95-16 32 0 0,43 3-105 0 0,-142 10-71 0 0,-7 1-5 0 0,-1-1 0 0 0,1 1 0 0 0,-1 0 0 0 0,1 0 0 0 0,-1 0 0 0 0,1-1 0 0 0,0 1 1 0 0,-1 0-1 0 0,1 0 0 0 0,0 0 0 0 0,-1 0 0 0 0,1 0 0 0 0,-1 0 0 0 0,1 0 0 0 0,0 0 0 0 0,-1 1 0 0 0,1-1 1 0 0,0 0-1 0 0,-1 0 0 0 0,1 0 0 0 0,-1 1 0 0 0,1-1 0 0 0,-1 0 0 0 0,1 1 0 0 0,-1-1 0 0 0,1 0 1 0 0,-1 1-1 0 0,1-1 0 0 0,-1 1 0 0 0,1-1 0 0 0,-1 1 0 0 0,0-1 0 0 0,1 1 0 0 0,-1-1 0 0 0,0 1 1 0 0,1-1-1 0 0,-1 1 0 0 0,0-1 0 0 0,0 1 0 0 0,1 0 0 0 0,-1-1 0 0 0,0 1 0 0 0,0-1 0 0 0,0 1 1 0 0,0 0-1 0 0,0-1 0 0 0,0 1 0 0 0,0 0 0 0 0,0 0-1 0 0,0-1 11 0 0,0 30 99 0 0,-17 20-14 0 0,3-27 10 0 0,-13 1 51 0 0,5-7-125 0 0,18-14-7 0 0,-1 0-1 0 0,0 0 1 0 0,0 0-1 0 0,-1-1 1 0 0,1 0 0 0 0,0 0-1 0 0,-1 0 1 0 0,1 0-1 0 0,-1-1 1 0 0,0 0-1 0 0,1 0 1 0 0,-1-1 0 0 0,-4 1-25 0 0,-30 5 131 0 0,-4-5 145 0 0,44-1-265 0 0,0 0 6 0 0,0 0 26 0 0,0 0-35 0 0,0 0-10 0 0,0 0-42 0 0,0 0 11 0 0,0 0-6 0 0,0 0-17 0 0,-6-2-5606 0 0,1 0-5693 0 0,3 2-1113 0 0</inkml:trace>
  <inkml:trace contextRef="#ctx0" brushRef="#br0" timeOffset="106613.784">7874 4569 0 0 0,'0'0'451'0'0,"0"0"808"0"0,0 0 29 0 0,0 0-240 0 0,0 0-204 0 0,0 0-134 0 0,0 0-59 0 0,0 0 14 0 0,0 0 91 0 0,0 0 95 0 0,0 0 92 0 0,-23 8 4922 0 0,-31-26-3298 0 0,-209 8-566 0 0,166 12-1300 0 0,35-1-287 0 0,35 1-147 0 0,1-1 1 0 0,-1-2-1 0 0,0-1 0 0 0,0 0 0 0 0,-25-8-267 0 0,-137-23 1038 0 0,-50 15 85 0 0,-29-12 19 0 0,222 23-986 0 0,-1 1 0 0 0,0 3 0 0 0,0 2-1 0 0,-15 2-155 0 0,-2 0 106 0 0,-46 3 20 0 0,-62-1 396 0 0,48-14-302 0 0,21 11-13 0 0,56 8-177 0 0,-1-1 8 0 0,-8 1 6 0 0,-22-5 242 0 0,75 29-13299 0 0,3-27 2892 0 0</inkml:trace>
  <inkml:trace contextRef="#ctx0" brushRef="#br0" timeOffset="107850.715">5796 1477 0 0 0,'0'0'304'0'0,"0"0"196"0"0,0 0 60 0 0,0 0-26 0 0,0 0-67 0 0,2-7-31 0 0,12-28 528 0 0,-1 18 9147 0 0,-13 17-9763 0 0,-8 0 8259 0 0,-29-1-8033 0 0,-163-2 266 0 0,-41 10 230 0 0,192-7-158 0 0,48 0-956 0 0,1 0-41 0 0,0 0-70 0 0,0 0-103 0 0,0 0-187 0 0,0 12-2829 0 0,0 7-1953 0 0,0-6-2151 0 0,0-5-1983 0 0</inkml:trace>
  <inkml:trace contextRef="#ctx0" brushRef="#br0" timeOffset="109083.533">5634 961 432 0 0,'0'0'1824'0'0,"0"0"-507"0"0,0 0-98 0 0,0 0 98 0 0,0 0 197 0 0,0 0 181 0 0,0 0 3 0 0,0 0-114 0 0,0 0-196 0 0,0 0-225 0 0,0 0-203 0 0,0 0-133 0 0,0 0-97 0 0,-13-5-53 0 0,-3 0-415 0 0,-33-14 2668 0 0,53 38-1831 0 0,12 113 1492 0 0,-12 220-843 0 0,25 139-773 0 0,-21-5-242 0 0,11-18-390 0 0,10-181-168 0 0,-24 298 145 0 0,-5-221-256 0 0,-5-17 32 0 0,-12-49-3 0 0,20-151-53 0 0,-1-132 302 0 0,-1-15-683 0 0,-1 0 0 0 0,0 0 0 0 0,0 0 0 0 0,1 0 0 0 0,-1 0 0 0 0,0 0 0 0 0,0 0 0 0 0,1 0 0 0 0,-1 0 0 0 0,0 0 0 0 0,0 0 0 0 0,1 1 0 0 0,-1-1 0 0 0,0 0 1 0 0,0 0-1 0 0,1 0 0 0 0,-1 0 0 0 0,0 0 0 0 0,0 0 0 0 0,0 1 0 0 0,1-1 0 0 0,-1 0 0 0 0,0 0 0 0 0,0 0 0 0 0,0 1 0 0 0,0-1 341 0 0,2-9-6020 0 0,0 4-5770 0 0</inkml:trace>
  <inkml:trace contextRef="#ctx0" brushRef="#br0" timeOffset="109486.954">5910 3918 18460 0 0,'0'0'575'0'0,"0"0"-214"0"0,0 0-186 0 0,0 0 202 0 0,0 0 343 0 0,0 0 239 0 0,0 0 67 0 0,0 0-167 0 0,0 0-273 0 0,0 0-176 0 0,0 0-99 0 0,0 0-22 0 0,0 0 24 0 0,-8 13 14 0 0,-46 91 783 0 0,27-54-707 0 0,-2-1 0 0 0,-2-2 0 0 0,-2-1 0 0 0,-13 12-403 0 0,29-35 97 0 0,-215 270 284 0 0,161-192-822 0 0,65-92-366 0 0,-10 8-2660 0 0,-1-14-7455 0 0,15-3-429 0 0</inkml:trace>
  <inkml:trace contextRef="#ctx0" brushRef="#br0" timeOffset="110355.435">5617 1149 3137 0 0,'0'0'1087'0'0,"0"0"-114"0"0,0 0 82 0 0,0 0 208 0 0,0 0 271 0 0,0 0 205 0 0,0 0 25 0 0,0 0-118 0 0,0 0-237 0 0,0 0-232 0 0,0 0-237 0 0,0 0-155 0 0,0 0-83 0 0,0-9-21 0 0,-4-40 684 0 0,4 48-705 0 0,0 1-42 0 0,0 0-43 0 0,-2 4 2643 0 0,-10 19-3027 0 0,-134 270 1061 0 0,101-201-1006 0 0,-4-2 0 0 0,-49 67-246 0 0,50-83-50 0 0,42-59 66 0 0,6-13-4396 0 0,0-1-4657 0 0,0-1-2366 0 0</inkml:trace>
  <inkml:trace contextRef="#ctx0" brushRef="#br0" timeOffset="111836.275">4971 2261 1728 0 0,'0'0'2077'0'0,"0"0"-562"0"0,0 0-118 0 0,0 0 157 0 0,0 0 240 0 0,0 0 156 0 0,0 0-55 0 0,0 0-214 0 0,0 0-287 0 0,0 0-259 0 0,0 0-210 0 0,0 0-134 0 0,0 0-67 0 0,0-17-57 0 0,0-49-23 0 0,0 49-28 0 0,0 17-38 0 0,0 0-66 0 0,6 8 2995 0 0,2 110-2362 0 0,9 214-298 0 0,-2-6-469 0 0,-2-168-243 0 0,-10-149 579 0 0,-4-40-274 0 0,1 21-564 0 0,-1 2 116 0 0,1 1 0 0 0,0 0 1 0 0,1-1-1 0 0,-1 1 1 0 0,1-1-1 0 0,1 1 1 0 0,0 0-1 0 0,0 0 1 0 0,0 0-1 0 0,1 0 0 0 0,0 0 1 0 0,1-2 7 0 0,124-182-103 0 0,-97 154 83 0 0,2 56-119 0 0,-25-1 178 0 0,-2 1 0 0 0,0-1-1 0 0,-1 1 1 0 0,-1 0-1 0 0,-1 0 1 0 0,0 1-1 0 0,-2-1 1 0 0,0 1-1 0 0,-1-1 1 0 0,-1 0 0 0 0,-2 7-39 0 0,-4 91 298 0 0,7-114-255 0 0,-7 10-3568 0 0,-3-14 1386 0 0,2 1-4190 0 0,2 0-6341 0 0</inkml:trace>
  <inkml:trace contextRef="#ctx0" brushRef="#br0" timeOffset="130537.7">8877 287 3561 0 0,'0'0'1617'0'0,"0"0"-30"0"0,0 0 136 0 0,0 0 199 0 0,0 0 69 0 0,0 0-178 0 0,0 0-337 0 0,0 0-328 0 0,0 0-226 0 0,0 0-125 0 0,0 0-47 0 0,1-5-22 0 0,-1 2-1310 0 0,2-12 3346 0 0,-1 25-128 0 0,-3 48-2308 0 0,-3-2-1 0 0,-2 1 0 0 0,-3-1 0 0 0,-2 0 1 0 0,-13 35-328 0 0,-18 20 142 0 0,30-75-106 0 0,12-36-21 0 0,1 0-3 0 0,0 0 11 0 0,0 0 33 0 0,0 0 20 0 0,89-253 997 0 0,-61 185-968 0 0,-3-2-1 0 0,-2-1 1 0 0,0-19-105 0 0,-14 36 318 0 0,-9 53-268 0 0,0 1-9 0 0,0 0-5 0 0,0 0-21 0 0,0 19-31 0 0,2 8 72 0 0,1 0 0 0 0,1 0 0 0 0,1-1-1 0 0,2 1 1 0 0,1-1 0 0 0,8 19-56 0 0,2 8 40 0 0,41 204 122 0 0,-52-231-111 0 0,1-35 245 0 0,23-111-168 0 0,1 26-141 0 0,4 1-1 0 0,3 2 1 0 0,14-14 13 0 0,-37 73-35 0 0,46-65 57 0 0,-59 94-19 0 0,-3 11 40 0 0,-8 11 2 0 0,1 1 0 0 0,1 0 0 0 0,1 0 0 0 0,0 1 0 0 0,2 0 0 0 0,0 0-1 0 0,2-1 1 0 0,0 1 0 0 0,1 0 0 0 0,1 0 0 0 0,2 0 0 0 0,0 0 0 0 0,0 0-1 0 0,2-1-44 0 0,10 36 29 0 0,2-1 0 0 0,2 0 0 0 0,18 33-29 0 0,-34-79-1173 0 0,-5-13-2349 0 0,1-2-6633 0 0,1 3-2291 0 0</inkml:trace>
  <inkml:trace contextRef="#ctx0" brushRef="#br0" timeOffset="131154.002">9860 497 8330 0 0,'0'0'2012'0'0,"0"0"-190"0"0,0 0 29 0 0,0 0 43 0 0,0 0-130 0 0,0 0-297 0 0,0 0-383 0 0,0 0-265 0 0,0 0-127 0 0,0 0-68 0 0,0 0-2 0 0,0 0-1 0 0,0 0-20 0 0,-4-4-57 0 0,-17-13-62 0 0,-30 16 1424 0 0,42 4-1806 0 0,0 1 0 0 0,0 0 1 0 0,0 1-1 0 0,1-1 0 0 0,0 2 0 0 0,0-1 0 0 0,0 1 0 0 0,1 0 1 0 0,0 1-1 0 0,0 0 0 0 0,0 0 0 0 0,1 0 0 0 0,0 1 0 0 0,0 0 1 0 0,1 0-1 0 0,0 0 0 0 0,1 1 0 0 0,-1 0 0 0 0,1 2-100 0 0,3-10 0 0 0,-1 3 5 0 0,0 1 0 0 0,0-1-1 0 0,0 0 1 0 0,0 1-1 0 0,1-1 1 0 0,-1 1 0 0 0,1-1-1 0 0,1 1 1 0 0,-1 0-1 0 0,0 0 1 0 0,1-1 0 0 0,0 1-1 0 0,0 0 1 0 0,1 0 0 0 0,-1-1-1 0 0,1 1 1 0 0,0 0-1 0 0,0-1 1 0 0,1 1 0 0 0,-1-1-1 0 0,1 1 1 0 0,0-1-1 0 0,0 0 1 0 0,0 0 0 0 0,1 0-1 0 0,2 4-4 0 0,-1-6 18 0 0,0 1-1 0 0,0-1 1 0 0,0 0-1 0 0,1 0 1 0 0,-1 0-1 0 0,0-1 1 0 0,1 1-1 0 0,-1-1 1 0 0,1 0-1 0 0,-1 0 1 0 0,1-1-1 0 0,-1 0 1 0 0,1 1-1 0 0,0-2 1 0 0,-1 1-1 0 0,1 0 1 0 0,0-1-1 0 0,-1 0 1 0 0,1 0-1 0 0,-1 0 1 0 0,1-1-1 0 0,-1 1 1 0 0,0-1-1 0 0,2-1-17 0 0,20-11 54 0 0,-1-2 0 0 0,0-1 0 0 0,-2-1 0 0 0,0 0 0 0 0,0-2-1 0 0,-2-1 1 0 0,-1-1 0 0 0,4-5-54 0 0,53-101 125 0 0,-92 155-110 0 0,11-22-44 0 0,0 1 0 0 0,0 0 0 0 0,0 0 0 0 0,1 0 0 0 0,0 0 0 0 0,0 1 0 0 0,0-1 0 0 0,1 1 0 0 0,0 0 0 0 0,0-1 0 0 0,1 1 0 0 0,0 0 0 0 0,0 0 0 0 0,0 0 0 0 0,1 0 0 0 0,0 0 0 0 0,1 0 0 0 0,0 0 0 0 0,0 0 0 0 0,1 3 29 0 0,43 7-3147 0 0,-13-19-6966 0 0,-24-1-1835 0 0</inkml:trace>
  <inkml:trace contextRef="#ctx0" brushRef="#br0" timeOffset="131503.902">10415 346 16051 0 0,'0'0'1906'0'0,"0"0"-351"0"0,0 0-120 0 0,0 0-96 0 0,0 0-135 0 0,0 0-169 0 0,0 0-212 0 0,0 0-161 0 0,0 0-120 0 0,0 0-86 0 0,-32 17-75 0 0,-99 52-60 0 0,56-15 303 0 0,74-54-619 0 0,0 0-1 0 0,0 1 1 0 0,0-1 0 0 0,-1 0 0 0 0,1 1-1 0 0,0 0 1 0 0,0-1 0 0 0,0 1-1 0 0,0 0 1 0 0,0-1 0 0 0,0 1-1 0 0,0 0 1 0 0,0 0 0 0 0,1 0 0 0 0,-1 0-1 0 0,0 0 1 0 0,0 0 0 0 0,1 0-1 0 0,-1 0 1 0 0,1 0 0 0 0,-1 0-1 0 0,1 0 1 0 0,-1 0 0 0 0,1 1 0 0 0,0-1-1 0 0,-1 0 1 0 0,1 0 0 0 0,0 0-1 0 0,0 1 1 0 0,0-1 0 0 0,0 0-1 0 0,0 0 1 0 0,0 1 0 0 0,0-1 0 0 0,0 0-1 0 0,1 0 1 0 0,-1 0 0 0 0,0 1-1 0 0,1-1 1 0 0,-1 0 0 0 0,1 0-1 0 0,-1 0 1 0 0,1 0 0 0 0,0 0 0 0 0,-1 0-1 0 0,1 0 1 0 0,0 0 0 0 0,0 0-1 0 0,0 0 1 0 0,0 0 0 0 0,0 0-1 0 0,0-1 1 0 0,0 1 0 0 0,0 0 0 0 0,0-1-1 0 0,0 1 1 0 0,0-1 0 0 0,0 1-1 0 0,0-1 1 0 0,0 1 0 0 0,1-1-1 0 0,-1 0 1 0 0,0 0-5 0 0,82 12 19 0 0,-71-11-19 0 0,0-1 1 0 0,-1 1-1 0 0,1 1 1 0 0,-1 0 0 0 0,1 1-1 0 0,-1 0 1 0 0,0 1 0 0 0,0 0-1 0 0,0 0 1 0 0,-1 1-1 0 0,10 7 0 0 0,-18-12 8 0 0,0 2-1 0 0,-1-1 0 0 0,1 0 0 0 0,0 0 1 0 0,-1 0-1 0 0,0 1 0 0 0,1-1 0 0 0,-1 1 0 0 0,0-1 1 0 0,1 1-1 0 0,-1-1 0 0 0,0 1 0 0 0,0 0 1 0 0,0 0-1 0 0,-1-1 0 0 0,1 1 0 0 0,0 0 0 0 0,-1 0 1 0 0,1 0-1 0 0,-1 0 0 0 0,1 0 0 0 0,-1 0 0 0 0,0 0 1 0 0,0 0-1 0 0,0 0 0 0 0,0 0 0 0 0,0 0 1 0 0,-1 0-1 0 0,1 0 0 0 0,-1 0 0 0 0,1 0 0 0 0,-1-1 1 0 0,1 1-1 0 0,-1 0 0 0 0,0 0 0 0 0,0 0 1 0 0,0-1-1 0 0,0 1 0 0 0,0 0 0 0 0,-1-1 0 0 0,1 1 1 0 0,0-1-1 0 0,-1 1 0 0 0,1-1 0 0 0,-1 1-7 0 0,-79 51 426 0 0,79-52-422 0 0,-12 6 38 0 0,0-2-1 0 0,0 0 0 0 0,-1-1 1 0 0,1 0-1 0 0,-1-1 0 0 0,0 0 1 0 0,0-2-1 0 0,0 1 0 0 0,0-2 1 0 0,-4 0-42 0 0,-4-21-1131 0 0,21 5-6152 0 0,2 12-5069 0 0</inkml:trace>
  <inkml:trace contextRef="#ctx0" brushRef="#br0" timeOffset="132590.182">10803 324 1088 0 0,'0'0'1985'0'0,"0"0"-77"0"0,0 0 72 0 0,0 0 68 0 0,0 0-92 0 0,0 0-206 0 0,0 0-234 0 0,0 0-218 0 0,0 0-198 0 0,0 0-143 0 0,0 0-104 0 0,0 0-76 0 0,-15-1-31 0 0,-67-5 638 0 0,75 8-1144 0 0,1 0-1 0 0,0 0 1 0 0,0 1 0 0 0,0 0-1 0 0,0 0 1 0 0,0 1 0 0 0,0-1-1 0 0,1 1 1 0 0,0 1 0 0 0,0-1 0 0 0,0 1-1 0 0,0-1 1 0 0,1 2 0 0 0,0-1-1 0 0,-4 5-239 0 0,-2 3 282 0 0,4-8-190 0 0,1 1 0 0 0,0 1 0 0 0,1-1 0 0 0,-1 1 0 0 0,1-1 0 0 0,1 1 0 0 0,-1 0 1 0 0,1 0-1 0 0,0 1 0 0 0,1-1 0 0 0,0 1 0 0 0,0-1 0 0 0,0 1 0 0 0,1 0 0 0 0,0 1-92 0 0,3-6 26 0 0,0 0 0 0 0,0 0-1 0 0,0 0 1 0 0,0 0 0 0 0,0 0-1 0 0,0-1 1 0 0,1 1 0 0 0,-1-1 0 0 0,1 0-1 0 0,0 1 1 0 0,0-1 0 0 0,0 0-1 0 0,0 0 1 0 0,0-1 0 0 0,0 1-1 0 0,0-1 1 0 0,1 0 0 0 0,-1 1-1 0 0,1-1-25 0 0,17 5 96 0 0,-5-2-47 0 0,0 0 0 0 0,0 1 0 0 0,-1 1 0 0 0,1 0 0 0 0,-2 1 0 0 0,1 1 0 0 0,-1 0 0 0 0,0 1 0 0 0,0 0 0 0 0,2 4-49 0 0,-15-12 21 0 0,0 1 0 0 0,0-1 0 0 0,0 0 1 0 0,0 1-1 0 0,0-1 0 0 0,0 1 0 0 0,0-1 0 0 0,-1 1 0 0 0,1-1 1 0 0,0 1-1 0 0,-1-1 0 0 0,1 1 0 0 0,-1 0 0 0 0,0-1 0 0 0,0 1 1 0 0,1 0-1 0 0,-1-1 0 0 0,0 1 0 0 0,-1 0 0 0 0,1-1 0 0 0,0 1 0 0 0,0 0 1 0 0,-1-1-1 0 0,1 1 0 0 0,-1 0 0 0 0,1-1 0 0 0,-1 1 0 0 0,0-1 1 0 0,1 1-1 0 0,-1-1 0 0 0,0 1 0 0 0,0-1 0 0 0,0 0 0 0 0,0 1 1 0 0,0-1-1 0 0,-1 0 0 0 0,1 0 0 0 0,0 0 0 0 0,-1 0 0 0 0,1 0 1 0 0,0 0-1 0 0,-1 0 0 0 0,1 0 0 0 0,-1-1 0 0 0,1 1 0 0 0,-1-1 1 0 0,0 1-1 0 0,1-1 0 0 0,-1 1 0 0 0,0-1 0 0 0,1 0 0 0 0,-1 0 0 0 0,-1 0-21 0 0,-34 11 26 0 0,0-2-1 0 0,-1-2 1 0 0,0-1-1 0 0,0-2 0 0 0,0-2 1 0 0,0-1-1 0 0,-25-3-25 0 0,13 1-460 0 0,113-1-2136 0 0,-42 0-675 0 0,0-1-3516 0 0,-4-1-5931 0 0</inkml:trace>
  <inkml:trace contextRef="#ctx0" brushRef="#br0" timeOffset="133327.057">11692 505 4665 0 0,'0'0'2272'0'0,"0"0"-116"0"0,0 0 16 0 0,0 0 2 0 0,0 0-196 0 0,0 0-338 0 0,0 0-380 0 0,0 0-314 0 0,0 0-193 0 0,0 0-121 0 0,0 0-78 0 0,0 0-62 0 0,0 0-43 0 0,-8 2-27 0 0,-25 9-13 0 0,30-9-345 0 0,0 0-1 0 0,0 0 0 0 0,1 1 1 0 0,-1-1-1 0 0,1 1 0 0 0,0-1 1 0 0,-1 1-1 0 0,1 0 0 0 0,1 0 1 0 0,-1 0-1 0 0,0 0 0 0 0,1 0 1 0 0,-1 0-1 0 0,1 1 0 0 0,0-1 1 0 0,0 0-1 0 0,0 1 0 0 0,1-1 1 0 0,-1 1-1 0 0,1-1 0 0 0,0 1 1 0 0,0 1-64 0 0,-1-3 25 0 0,-1 9 20 0 0,0 0-1 0 0,0 0 0 0 0,1 0 0 0 0,0 1 1 0 0,1-1-1 0 0,0 0 0 0 0,1 0 1 0 0,1 0-1 0 0,-1 0 0 0 0,2 0 1 0 0,-1 0-1 0 0,1 0 0 0 0,1-1 0 0 0,0 1 1 0 0,1-1-1 0 0,0 0 0 0 0,0-1 1 0 0,4 5-45 0 0,-5-10 55 0 0,0-2 0 0 0,1 1 0 0 0,-1 0 0 0 0,0-1 1 0 0,1 0-1 0 0,0 0 0 0 0,0 0 0 0 0,-1-1 0 0 0,1 0 1 0 0,0 1-1 0 0,0-2 0 0 0,0 1 0 0 0,0-1 0 0 0,0 1 1 0 0,0-1-1 0 0,1-1 0 0 0,-1 1 0 0 0,0-1 0 0 0,0 0 1 0 0,0 0-1 0 0,-1 0 0 0 0,1-1 0 0 0,0 1 0 0 0,0-1 1 0 0,-1-1-1 0 0,1 1 0 0 0,-1-1 0 0 0,0 1 0 0 0,0-1 1 0 0,0 0-1 0 0,0-1 0 0 0,0 1 0 0 0,0-1 0 0 0,-1 1 0 0 0,0-1 1 0 0,0 0-1 0 0,0 0 0 0 0,0-1 0 0 0,-1 1 0 0 0,1-1 1 0 0,-1 1-1 0 0,0-1 0 0 0,-1 0 0 0 0,2-2-55 0 0,1 0 22 0 0,-1 0-1 0 0,1 0 0 0 0,-1 0 1 0 0,0-1-1 0 0,-1 1 0 0 0,0-1 1 0 0,0 1-1 0 0,0-1 1 0 0,-1 0-1 0 0,0 1 0 0 0,-1-1 1 0 0,0 0-1 0 0,0 0 1 0 0,-1 0-1 0 0,0 1 0 0 0,0-1 1 0 0,0 0-1 0 0,-1 1 0 0 0,-1-1 1 0 0,1 1-1 0 0,-1 0 1 0 0,0-1-1 0 0,-1 1 0 0 0,0 1 1 0 0,0-1-1 0 0,0 0 0 0 0,-1 1 1 0 0,0 0-1 0 0,0 0 1 0 0,0 1-1 0 0,-1-1 0 0 0,0 1 1 0 0,0 0-1 0 0,-1 1 0 0 0,-4-3-21 0 0,9 5-117 0 0,-1 0-1 0 0,0 0 0 0 0,0 0 0 0 0,-1 0 0 0 0,1 1 0 0 0,0 0 0 0 0,0 0 0 0 0,-1 0 0 0 0,1 0 1 0 0,-1 0-1 0 0,1 0 0 0 0,-1 1 0 0 0,1 0 0 0 0,-1 0 0 0 0,1 0 0 0 0,-1 0 0 0 0,1 0 1 0 0,-1 1-1 0 0,1-1 0 0 0,-1 1 0 0 0,1 0 0 0 0,-1 0 0 0 0,1 0 0 0 0,0 1 0 0 0,0-1 0 0 0,0 1 1 0 0,0 0-1 0 0,0 0 0 0 0,0 0 0 0 0,0 0 0 0 0,0 0 0 0 0,1 1 0 0 0,-3 2 118 0 0,3-2-531 0 0,-5 10-1552 0 0,4-4-2411 0 0,1 2-7138 0 0</inkml:trace>
  <inkml:trace contextRef="#ctx0" brushRef="#br0" timeOffset="133819.419">11976 718 12587 0 0,'0'0'2544'0'0,"0"0"-498"0"0,0 0-222 0 0,0 0-170 0 0,0 0-266 0 0,0 0-326 0 0,0 0-291 0 0,0 0-167 0 0,0 0-77 0 0,0 0-19 0 0,0 0-48 0 0,0 0-51 0 0,0 0-70 0 0,15-18-59 0 0,95-107 346 0 0,3 18-8 0 0,-109 170-647 0 0,-5-58 31 0 0,0 1 0 0 0,0-1-1 0 0,0 1 1 0 0,0 0 0 0 0,1-1 0 0 0,0 1 0 0 0,0-1 0 0 0,1 1-1 0 0,-1-1 1 0 0,1 1 0 0 0,1-1 0 0 0,-1 1 0 0 0,1-1 0 0 0,0 1-1 0 0,0-1 1 0 0,0 0 0 0 0,1 0 0 0 0,-1 0 0 0 0,1-1-1 0 0,1 1 1 0 0,-1 0 0 0 0,1-1 0 0 0,-1 0 0 0 0,1 0 0 0 0,0 0-1 0 0,1-1 1 0 0,-1 1 0 0 0,1-1 0 0 0,-1 0 0 0 0,3 1-2 0 0,-2-2 84 0 0,0-1 1 0 0,0 1 0 0 0,0-1 0 0 0,0 0-1 0 0,1 0 1 0 0,-1-1 0 0 0,0 1-1 0 0,1-1 1 0 0,-1 0 0 0 0,0-1 0 0 0,1 1-1 0 0,-1-1 1 0 0,0 0 0 0 0,0-1-1 0 0,0 1 1 0 0,1-1 0 0 0,-2 0-1 0 0,1 0 1 0 0,0 0 0 0 0,0-1 0 0 0,-1 0-1 0 0,1 0 1 0 0,-1 0 0 0 0,0 0-1 0 0,0-1 1 0 0,0 0 0 0 0,0 0 0 0 0,1-1-85 0 0,0-2 50 0 0,1 1 1 0 0,-1-1-1 0 0,0 0 1 0 0,-1 0 0 0 0,0 0-1 0 0,0-1 1 0 0,-1 0 0 0 0,0 1-1 0 0,0-1 1 0 0,0 0 0 0 0,-1 0-1 0 0,-1-1 1 0 0,1 1-1 0 0,-1 0 1 0 0,-1-1 0 0 0,1 1-1 0 0,-2-9-50 0 0,-11-5-742 0 0,7 19-3527 0 0,1 2-4141 0 0,3 1-4753 0 0</inkml:trace>
  <inkml:trace contextRef="#ctx0" brushRef="#br0" timeOffset="134922.247">13373 365 3065 0 0,'0'0'2615'0'0,"0"0"-609"0"0,0 0-115 0 0,0 0 93 0 0,0 0-17 0 0,0 0-184 0 0,0 0-252 0 0,0 0-238 0 0,0 0-180 0 0,0 0-118 0 0,0 0-77 0 0,0 0-108 0 0,-6-5-105 0 0,-17-12-103 0 0,21 16-514 0 0,-1 0 1 0 0,1 1-1 0 0,-1-1 0 0 0,1 1 0 0 0,-1-1 0 0 0,0 1 1 0 0,1 0-1 0 0,-1 0 0 0 0,1 0 0 0 0,-1 0 0 0 0,1 1 1 0 0,-1-1-1 0 0,1 1 0 0 0,-1-1 0 0 0,1 1 0 0 0,-1 0 0 0 0,1 0 1 0 0,-1 0-1 0 0,1 0 0 0 0,0 0 0 0 0,0 1 0 0 0,0-1 1 0 0,-1 1-89 0 0,-9 4 338 0 0,-91 52 1276 0 0,102-57-1605 0 0,1-1 0 0 0,-1 1-1 0 0,0-1 1 0 0,1 1 0 0 0,-1 0-1 0 0,1-1 1 0 0,-1 1 0 0 0,1 0 0 0 0,0 0-1 0 0,-1-1 1 0 0,1 1 0 0 0,-1 0-1 0 0,1 0 1 0 0,0 0 0 0 0,0-1-1 0 0,0 1 1 0 0,-1 0 0 0 0,1 0 0 0 0,0 0-1 0 0,0 0 1 0 0,0 0 0 0 0,0-1-1 0 0,0 1 1 0 0,0 0 0 0 0,1 0 0 0 0,-1 0-1 0 0,0 0 1 0 0,0-1 0 0 0,1 1-1 0 0,-1 0 1 0 0,0 0 0 0 0,1 0-1 0 0,-1-1 1 0 0,1 1 0 0 0,-1 0 0 0 0,1-1-1 0 0,-1 1 1 0 0,1 0 0 0 0,-1-1-1 0 0,1 1 1 0 0,0-1 0 0 0,-1 1 0 0 0,1-1-1 0 0,0 1 1 0 0,0-1 0 0 0,0 1-9 0 0,41 25 268 0 0,-36-23-199 0 0,32 15 101 0 0,-29-14-132 0 0,1 0-1 0 0,0 0 1 0 0,-1 1-1 0 0,0 0 1 0 0,0 1-1 0 0,-1 0 1 0 0,1 0-1 0 0,-1 1 1 0 0,-1 0 0 0 0,1 0-1 0 0,-1 1 1 0 0,0 0-1 0 0,-1 1 1 0 0,1 1-38 0 0,-5-8 22 0 0,-1 1 0 0 0,0-1 0 0 0,0 1 0 0 0,0-1 1 0 0,0 1-1 0 0,-1 0 0 0 0,1-1 0 0 0,0 1 0 0 0,-1 0 0 0 0,0-1 0 0 0,0 1 1 0 0,0 0-1 0 0,0 0 0 0 0,0-1 0 0 0,-1 1 0 0 0,1 0 0 0 0,-1 0 1 0 0,1-1-1 0 0,-1 1 0 0 0,0-1 0 0 0,0 1 0 0 0,0-1 0 0 0,-1 1 0 0 0,1-1 1 0 0,-1 0-1 0 0,1 1 0 0 0,-1-1 0 0 0,0 0 0 0 0,0 0 0 0 0,1 0 1 0 0,-2 0-1 0 0,1-1 0 0 0,-2 2-22 0 0,-85 42 305 0 0,71-38-286 0 0,-77 4 33 0 0,94-12-93 0 0,0 0 0 0 0,1 0 0 0 0,-1 0 1 0 0,0 0-1 0 0,0 0 0 0 0,1 0 0 0 0,-1 0 1 0 0,1 0-1 0 0,-1 0 0 0 0,1-1 0 0 0,-1 1 1 0 0,1 0-1 0 0,0 0 0 0 0,0-1 0 0 0,-1 1 1 0 0,1 0-1 0 0,0 0 0 0 0,0-1 0 0 0,0 1 0 0 0,1 0 1 0 0,-1-1-1 0 0,0 1 0 0 0,0 0 0 0 0,1 0 1 0 0,-1 0-1 0 0,0-1 0 0 0,1 1 0 0 0,0 0 1 0 0,-1 0-1 0 0,1 0 0 0 0,-1 0 0 0 0,1 0 1 0 0,0 0-1 0 0,0 0 0 0 0,0 0 0 0 0,0 0 1 0 0,0 0-1 0 0,0 0 0 0 0,0 0 41 0 0,41-30-3862 0 0,-18 15-6288 0 0,-16 9-2088 0 0</inkml:trace>
  <inkml:trace contextRef="#ctx0" brushRef="#br0" timeOffset="135278.014">13629 457 14643 0 0,'0'0'2595'0'0,"0"0"-1020"0"0,0 0-385 0 0,0 0 18 0 0,0 0-13 0 0,0 0-132 0 0,0 0-225 0 0,0 0-229 0 0,0 0-120 0 0,0 0-60 0 0,0 0-64 0 0,0 0-54 0 0,0 0-82 0 0,2 15-61 0 0,14 73 68 0 0,-16-84-189 0 0,0-1 1 0 0,0 1-1 0 0,1-1 0 0 0,0 0 1 0 0,-1 1-1 0 0,1-1 0 0 0,0 0 0 0 0,1 0 1 0 0,-1 0-1 0 0,0 1 0 0 0,1-1 1 0 0,0-1-1 0 0,0 1 0 0 0,0 0 1 0 0,0 0-1 0 0,0-1 0 0 0,0 1 0 0 0,1-1 1 0 0,-1 0-1 0 0,1 1 0 0 0,0-1 1 0 0,0 0-1 0 0,-1-1 0 0 0,1 1 1 0 0,0 0-1 0 0,1-1 0 0 0,-1 0 0 0 0,0 0 1 0 0,0 0-1 0 0,1 0 0 0 0,-1 0 1 0 0,0-1-1 0 0,1 1 0 0 0,-1-1 0 0 0,0 0 1 0 0,1 0-1 0 0,-1 0 0 0 0,1 0 1 0 0,-1-1-1 0 0,0 0 0 0 0,1 0-47 0 0,6-8 90 0 0,0-1 0 0 0,-1-1 0 0 0,0 0-1 0 0,-1 0 1 0 0,0 0 0 0 0,-1-1 0 0 0,0 0 0 0 0,-1-1-1 0 0,-1 0 1 0 0,0 0 0 0 0,0 0 0 0 0,-1-1-90 0 0,9-74-1090 0 0,-13 87 315 0 0,-5 5-7014 0 0,5-1-4003 0 0</inkml:trace>
  <inkml:trace contextRef="#ctx0" brushRef="#br0" timeOffset="135591.4">14023 644 13163 0 0,'0'0'2623'0'0,"0"0"-629"0"0,0 0-222 0 0,0 0-74 0 0,0 0-224 0 0,0 0-290 0 0,0 0-284 0 0,0 0-217 0 0,0 0-128 0 0,0 0-83 0 0,0 0-27 0 0,0 0-51 0 0,2-11-50 0 0,27-95 701 0 0,-24 91-942 0 0,0 0 1 0 0,0 0-1 0 0,2 1 0 0 0,0 0 1 0 0,0 0-1 0 0,1 0 0 0 0,1 1 0 0 0,0 0 1 0 0,11-11-104 0 0,-20 24-41 0 0,1-1 0 0 0,-1 0-1 0 0,0 1 1 0 0,1-1 0 0 0,-1 0 0 0 0,0 1 0 0 0,1-1 0 0 0,-1 1 0 0 0,1-1 0 0 0,-1 1 0 0 0,1-1 0 0 0,-1 1 0 0 0,1-1 0 0 0,-1 1-1 0 0,1-1 1 0 0,0 1 0 0 0,-1 0 0 0 0,1-1 0 0 0,0 1 0 0 0,-1 0 0 0 0,1-1 0 0 0,0 1 0 0 0,-1 0 0 0 0,1 0 0 0 0,0 0 0 0 0,-1 0-1 0 0,1 0 1 0 0,0 0 0 0 0,0 0 0 0 0,-1 0 0 0 0,1 0 0 0 0,0 0 0 0 0,-1 0 0 0 0,1 0 0 0 0,0 0 0 0 0,-1 0 0 0 0,1 1 0 0 0,0-1-1 0 0,-1 0 1 0 0,1 1 0 0 0,0-1 0 0 0,-1 0 0 0 0,1 1 0 0 0,-1-1 0 0 0,1 1 0 0 0,0-1 0 0 0,-1 1 0 0 0,1-1 0 0 0,-1 1 0 0 0,0-1-1 0 0,1 1 1 0 0,-1 0 0 0 0,1-1 0 0 0,-1 1 0 0 0,0 0 0 0 0,0-1 0 0 0,1 1 0 0 0,-1 0 0 0 0,0-1 0 0 0,0 1 0 0 0,0 0 0 0 0,0-1-1 0 0,1 1 1 0 0,-1 0 0 0 0,0 0 0 0 0,-1-1 0 0 0,1 1 41 0 0,2 9-1557 0 0,-1-2-3462 0 0,0 0-7086 0 0</inkml:trace>
  <inkml:trace contextRef="#ctx0" brushRef="#br0" timeOffset="136281.354">14428 228 11242 0 0,'0'0'2181'0'0,"0"0"-499"0"0,0 0-138 0 0,0 0-28 0 0,0 0-79 0 0,0 0-120 0 0,0 0-161 0 0,0 0-150 0 0,0 0-127 0 0,0 0-122 0 0,0 0-105 0 0,0 0-106 0 0,33-14-73 0 0,105-44-54 0 0,-130 55-310 0 0,1 0-1 0 0,0 0 0 0 0,-1-1 1 0 0,1 0-1 0 0,-1 0 1 0 0,0-1-1 0 0,-1 0 1 0 0,1-1-1 0 0,-1 0 1 0 0,0 0-1 0 0,0 0 0 0 0,0-2-108 0 0,4-4 157 0 0,47-69 540 0 0,-82 218-789 0 0,7 1 0 0 0,5 0 0 0 0,7 1 0 0 0,8 78 92 0 0,1 59 15 0 0,-5-268-7 0 0,-1-1 0 0 0,-1 1-1 0 0,0 0 1 0 0,0 0 0 0 0,0-1 0 0 0,-1 0 0 0 0,0 0 0 0 0,0 0 0 0 0,-1 0 0 0 0,0 0 0 0 0,0-1 0 0 0,0 0-1 0 0,-1 0 1 0 0,0-1 0 0 0,0 1 0 0 0,-1-1 0 0 0,0-1 0 0 0,1 1 0 0 0,-1-1 0 0 0,-1 0 0 0 0,1-1-1 0 0,-1 0 1 0 0,1 0 0 0 0,-1 0 0 0 0,0-1 0 0 0,0 0 0 0 0,0-1 0 0 0,0 0 0 0 0,0 0 0 0 0,0 0 0 0 0,-1-1-1 0 0,1-1 1 0 0,0 1 0 0 0,0-1 0 0 0,0-1 0 0 0,0 1 0 0 0,-2-2-8 0 0,3-2 6 0 0,0 0-1 0 0,1 0 1 0 0,0-1 0 0 0,0 0-1 0 0,0 0 1 0 0,1 0 0 0 0,0-1-1 0 0,0 1 1 0 0,0-1 0 0 0,1-1 0 0 0,0 1-1 0 0,1 0 1 0 0,0-1 0 0 0,0 0-1 0 0,0 0 1 0 0,1 0 0 0 0,0 0-1 0 0,1 0 1 0 0,0 0 0 0 0,0 0 0 0 0,0-1-1 0 0,1 1 1 0 0,1 0 0 0 0,-1-1-1 0 0,1 1 1 0 0,1 0 0 0 0,-1 0 0 0 0,2 0-1 0 0,0-2-5 0 0,3-7 7 0 0,2 0-1 0 0,1 1 0 0 0,0-1 1 0 0,1 2-1 0 0,0-1 1 0 0,1 1-1 0 0,1 1 1 0 0,1 0-1 0 0,0 1 0 0 0,0 0 1 0 0,13-8-7 0 0,9-12-17 0 0,162-102-1422 0 0,-169 123-3274 0 0,-16 8-4031 0 0,-9 1-3007 0 0</inkml:trace>
  <inkml:trace contextRef="#ctx0" brushRef="#br0" timeOffset="136661.993">15063 494 7986 0 0,'0'0'2448'0'0,"0"0"-147"0"0,0 0-21 0 0,0 0-147 0 0,0 0-282 0 0,0 0-336 0 0,0 0-263 0 0,0 0-193 0 0,0 0-168 0 0,0 0-147 0 0,0 0-115 0 0,0 0-107 0 0,0 0-70 0 0,-11-1-55 0 0,-35 0-74 0 0,-24 33 680 0 0,66-29-946 0 0,-4 3-34 0 0,1 0-1 0 0,0 0 0 0 0,0 1 1 0 0,0 0-1 0 0,1 0 0 0 0,0 1 1 0 0,0 0-1 0 0,1 0 0 0 0,0 0 1 0 0,0 0-1 0 0,1 1 0 0 0,0 0 1 0 0,0 0-1 0 0,1 0 0 0 0,1 0 1 0 0,-1 1-1 0 0,1-1 0 0 0,1 1 1 0 0,0-1-1 0 0,0 2-22 0 0,1-9-1 0 0,0 0 0 0 0,0 0 0 0 0,0-1 0 0 0,0 1 0 0 0,1 0 0 0 0,-1-1 0 0 0,0 1 0 0 0,1 0 0 0 0,-1-1 0 0 0,1 1 0 0 0,0 0 0 0 0,-1-1 0 0 0,1 1 0 0 0,0-1 0 0 0,0 1 0 0 0,0-1 0 0 0,0 0 0 0 0,0 1-1 0 0,1-1 1 0 0,-1 0 0 0 0,0 0 0 0 0,1 0 0 0 0,-1 0 0 0 0,0 0 0 0 0,1 0 0 0 0,-1 0 0 0 0,1 0 0 0 0,-1-1 0 0 0,1 1 0 0 0,0 0 0 0 0,-1-1 0 0 0,1 1 0 0 0,0-1 0 0 0,-1 0 0 0 0,1 0 0 0 0,0 0 0 0 0,0 1 0 0 0,-1-2 0 0 0,1 1 0 0 0,0 0 0 0 0,0 0 1 0 0,69-25 177 0 0,78-139 201 0 0,-148 161-375 0 0,1 0 0 0 0,0 0 0 0 0,0 1 0 0 0,1-1-1 0 0,-1 1 1 0 0,1 0 0 0 0,-1-1 0 0 0,1 1 0 0 0,-1 0-1 0 0,1 1 1 0 0,0-1 0 0 0,0 0 0 0 0,0 1 0 0 0,0 0-1 0 0,1-1 1 0 0,-1 1 0 0 0,0 1 0 0 0,0-1-1 0 0,1 0 1 0 0,-1 1 0 0 0,0-1 0 0 0,3 1-3 0 0,3 47-19 0 0,-8 41-1214 0 0,9-77-1448 0 0,-4-10-6198 0 0,-2-1-3037 0 0</inkml:trace>
  <inkml:trace contextRef="#ctx0" brushRef="#br0" timeOffset="136924.16">15486 453 15571 0 0,'0'0'2350'0'0,"0"0"-455"0"0,0 0-250 0 0,0 0-189 0 0,0 0-204 0 0,0 0-252 0 0,0 0-246 0 0,0 0-177 0 0,0 0-141 0 0,0 0-90 0 0,0 0-71 0 0,0 0-57 0 0,0 0-42 0 0,-24 11-34 0 0,-77 36-21 0 0,98-46-114 0 0,0 0 0 0 0,0 1 0 0 0,0-1 0 0 0,0 1-1 0 0,0-1 1 0 0,0 1 0 0 0,1 0 0 0 0,-1 0 0 0 0,0 0 0 0 0,1 1 0 0 0,0-1 0 0 0,0 0 0 0 0,-1 1-1 0 0,2 0 1 0 0,-1-1 0 0 0,0 1 0 0 0,0 0 0 0 0,1 0 0 0 0,-1 0 0 0 0,1 0 0 0 0,0 0 0 0 0,0 0-7 0 0,-3 9 20 0 0,2-10-26 0 0,1 1 0 0 0,-1 0 0 0 0,1 0 0 0 0,-1 0 0 0 0,1 1 0 0 0,0-1 0 0 0,0 0 0 0 0,0 0-1 0 0,0 1 1 0 0,1-1 0 0 0,-1 0 0 0 0,1 1 0 0 0,0-1 0 0 0,0 1 0 0 0,0-1 0 0 0,1 0 0 0 0,-1 1 0 0 0,1-1 0 0 0,0 0 0 0 0,-1 1 0 0 0,2-1 0 0 0,-1 0 0 0 0,0 0 0 0 0,1 0-1 0 0,-1 0 1 0 0,1 0 0 0 0,0 0 0 0 0,0 0 0 0 0,0-1 0 0 0,0 1 0 0 0,1-1 0 0 0,-1 1 0 0 0,0-1 0 0 0,1 0 0 0 0,0 0 0 0 0,0 0 0 0 0,0 0 0 0 0,0 0 0 0 0,0-1 0 0 0,0 0-1 0 0,0 1 1 0 0,0-1 0 0 0,0 0 0 0 0,2 0 6 0 0,5 1-193 0 0,-1 0-1 0 0,1 0 1 0 0,0-1-1 0 0,-1-1 1 0 0,1 0-1 0 0,0 0 1 0 0,-1 0-1 0 0,1-2 1 0 0,0 1-1 0 0,-1-1 1 0 0,1 0-1 0 0,0-1 194 0 0,14-10-4313 0 0,-2-4-3481 0 0,-16 10-4096 0 0</inkml:trace>
  <inkml:trace contextRef="#ctx0" brushRef="#br0" timeOffset="137305.649">15608 600 2657 0 0,'0'0'3130'0'0,"0"0"-654"0"0,0 0-126 0 0,0 0-100 0 0,0 0-301 0 0,0 0-279 0 0,0 0-192 0 0,0 0-87 0 0,0 0-38 0 0,0 0-42 0 0,0 0-117 0 0,0 0-159 0 0,32 5-158 0 0,102 11-156 0 0,-72-20 146 0 0,-53-1-666 0 0,-2 4-134 0 0,-1-1 1 0 0,0 0-1 0 0,-1 0 1 0 0,1 0 0 0 0,0-1-1 0 0,-1 0 1 0 0,1 0-1 0 0,-1-1 1 0 0,0 1-1 0 0,0-1 1 0 0,0 0 0 0 0,-1 0-1 0 0,1-1 1 0 0,-1 1-1 0 0,0-1 1 0 0,0 0-1 0 0,0 0 1 0 0,-1 0 0 0 0,0-1-1 0 0,0 1 1 0 0,-1-1-1 0 0,1 0 1 0 0,-1 0-1 0 0,0 0 1 0 0,-1 0 0 0 0,1 0-1 0 0,-1 0 1 0 0,0 0-1 0 0,-1 0 1 0 0,1-4-68 0 0,-4 7-3 0 0,1-1-1 0 0,-1 1 1 0 0,0-1 0 0 0,0 1-1 0 0,0 0 1 0 0,-1 0 0 0 0,1 0-1 0 0,-1 1 1 0 0,1-1 0 0 0,-1 1-1 0 0,0 0 1 0 0,0 0 0 0 0,0 0 0 0 0,0 0-1 0 0,0 1 1 0 0,0 0 0 0 0,-1 0-1 0 0,1 0 1 0 0,0 0 0 0 0,-1 0-1 0 0,1 1 1 0 0,0 0 0 0 0,-1 0-1 0 0,1 0 1 0 0,-1 1 0 0 0,1-1-1 0 0,0 1 1 0 0,-1 0 0 0 0,-1 1 3 0 0,-5 1-18 0 0,0 1 1 0 0,0 1-1 0 0,1-1 0 0 0,-1 2 1 0 0,1-1-1 0 0,1 2 0 0 0,-1-1 1 0 0,1 1-1 0 0,0 0 0 0 0,0 1 1 0 0,1 0-1 0 0,0 1 0 0 0,1 0 1 0 0,-1 0-1 0 0,2 0 0 0 0,-1 1 1 0 0,1 1 17 0 0,4-6-1 0 0,0-1 0 0 0,1 1 0 0 0,0-1 0 0 0,0 1 0 0 0,0 0-1 0 0,0-1 1 0 0,1 1 0 0 0,0 0 0 0 0,0 0 0 0 0,0-1 0 0 0,0 1 0 0 0,1 0 0 0 0,0-1 0 0 0,0 1 0 0 0,0 0 0 0 0,1-1 0 0 0,-1 1 0 0 0,1-1 0 0 0,0 0 0 0 0,0 1 0 0 0,1-1 0 0 0,-1 0 0 0 0,1 0 0 0 0,0-1-1 0 0,0 1 1 0 0,0 0 0 0 0,1-1 0 0 0,-1 0 0 0 0,1 0 0 0 0,0 0 0 0 0,0 0 0 0 0,0-1 0 0 0,1 2 1 0 0,16 8-12 0 0,1 0 1 0 0,0-2-1 0 0,1 0 1 0 0,0-2-1 0 0,0 0 0 0 0,1-2 1 0 0,-1 0-1 0 0,1-2 0 0 0,1 0 1 0 0,-1-2-1 0 0,11 0 12 0 0,-25-2-519 0 0,48-2-303 0 0,-39-1-2919 0 0,-1-2-4152 0 0,-8 4-5045 0 0</inkml:trace>
  <inkml:trace contextRef="#ctx0" brushRef="#br0" timeOffset="141573.949">16799 188 3313 0 0,'0'0'3182'0'0,"0"0"-820"0"0,0 0-346 0 0,0 0 20 0 0,0 0 0 0 0,0 0-163 0 0,0 0-312 0 0,0 0-330 0 0,0 0-257 0 0,0 0-172 0 0,0 0-107 0 0,7 4 3008 0 0,-1 30-3198 0 0,0 0 0 0 0,-3 1 0 0 0,-1 0 0 0 0,-1 0 0 0 0,-2 0 0 0 0,-3 18-505 0 0,-31 223 328 0 0,35-203-274 0 0,0-72-76 0 0,0-1-6 0 0,0 0-14 0 0,0 0-8 0 0,0 0-34 0 0,0 0-25 0 0,0 0-21 0 0,0 0-48 0 0,0 0-40 0 0,0 0-47 0 0,-4-18-1959 0 0,-3-26-3272 0 0,5 25-1380 0 0,2 11-4262 0 0</inkml:trace>
  <inkml:trace contextRef="#ctx0" brushRef="#br0" timeOffset="141830.501">16556 486 10370 0 0,'0'0'2349'0'0,"0"0"-660"0"0,0 0-303 0 0,0 0-84 0 0,0 0-79 0 0,0 0-123 0 0,0 0-145 0 0,0 0-124 0 0,0 0-59 0 0,0 0-39 0 0,0 0-70 0 0,0 0-56 0 0,0 0-63 0 0,25 3-97 0 0,80 6-106 0 0,-84-6-306 0 0,0-2 0 0 0,0 0 0 0 0,-1-1 0 0 0,1-2 0 0 0,0 0 0 0 0,0-1 0 0 0,-1-1 0 0 0,20-6-35 0 0,22-9-1681 0 0,-23 5-5899 0 0,-33 11-661 0 0</inkml:trace>
  <inkml:trace contextRef="#ctx0" brushRef="#br0" timeOffset="142244.465">17154 155 13795 0 0,'0'0'1844'0'0,"0"0"-426"0"0,0 0-220 0 0,0 0-100 0 0,0 0-107 0 0,0 0-130 0 0,0 0-165 0 0,0 0-112 0 0,0 0-84 0 0,0 0-33 0 0,0 0-15 0 0,-7 31-23 0 0,-21 99-13 0 0,21-15 663 0 0,7-93-935 0 0,1 0 1 0 0,2 1-1 0 0,0-1 0 0 0,1-1 1 0 0,2 1-1 0 0,0-1 0 0 0,1 1 1 0 0,1-2-1 0 0,1 1 0 0 0,8 13-144 0 0,-16-32 11 0 0,0 0 0 0 0,0 1-1 0 0,0-1 1 0 0,1 0 0 0 0,-1 1 0 0 0,1-1-1 0 0,-1 0 1 0 0,1 0 0 0 0,0 0-1 0 0,0-1 1 0 0,0 1 0 0 0,0 0 0 0 0,0-1-1 0 0,0 1 1 0 0,0-1 0 0 0,0 0 0 0 0,1 1-1 0 0,-1-1 1 0 0,0 0 0 0 0,1 0 0 0 0,-1-1-1 0 0,1 1 1 0 0,-1-1 0 0 0,1 1-1 0 0,-1-1 1 0 0,1 0 0 0 0,0 1 0 0 0,-1-2-1 0 0,1 1 1 0 0,-1 0 0 0 0,1 0 0 0 0,0-1-1 0 0,-1 1 1 0 0,1-1 0 0 0,-1 0 0 0 0,0 0-1 0 0,1 0 1 0 0,-1 0 0 0 0,0 0-1 0 0,1 0 1 0 0,-1-1 0 0 0,2-1-11 0 0,126-125 363 0 0,-129 128-363 0 0,-1-1 0 0 0,0 1 1 0 0,1-1-1 0 0,-1 1 0 0 0,1-1 1 0 0,0 1-1 0 0,-1-1 0 0 0,1 1 1 0 0,-1-1-1 0 0,1 1 0 0 0,0 0 1 0 0,-1-1-1 0 0,1 1 0 0 0,0 0 1 0 0,-1 0-1 0 0,1-1 0 0 0,0 1 1 0 0,0 0-1 0 0,-1 0 0 0 0,1 0 1 0 0,0 0-1 0 0,0 0 0 0 0,-1 0 0 0 0,1 0 1 0 0,0 0-1 0 0,0 0 0 0 0,-1 0 1 0 0,1 1-1 0 0,0-1 0 0 0,-1 0 1 0 0,1 0-1 0 0,0 1 0 0 0,-1-1 1 0 0,1 0-1 0 0,0 1 0 0 0,-1-1 1 0 0,1 1-1 0 0,-1-1 0 0 0,1 1 1 0 0,-1-1-1 0 0,1 1 0 0 0,-1-1 1 0 0,1 1-1 0 0,-1 0 0 0 0,1-1 1 0 0,-1 1-1 0 0,0 0 0 0 0,1-1 1 0 0,-1 1-1 0 0,0 0 0 0 0,0-1 1 0 0,1 1-1 0 0,-1 0 0 0 0,0-1 1 0 0,0 2-1 0 0,6 44 101 0 0,-6-39-72 0 0,19 88 99 0 0,7-92-1852 0 0,-10-17-7691 0 0,-12 11-2342 0 0</inkml:trace>
  <inkml:trace contextRef="#ctx0" brushRef="#br0" timeOffset="143049.448">17852 482 6825 0 0,'0'0'4379'0'0,"0"0"-1925"0"0,0 0-618 0 0,0 0-1 0 0,0 0-160 0 0,0 0-247 0 0,0 0-293 0 0,0 0-253 0 0,0 0-139 0 0,0 0-82 0 0,0 0-54 0 0,0 0-51 0 0,0 0-36 0 0,-18 7-37 0 0,-54 18-52 0 0,5 16 570 0 0,54-29-842 0 0,8-8-140 0 0,0 1 0 0 0,-1-1 0 0 0,1 1 0 0 0,1 0 0 0 0,-1 0-1 0 0,1 1 1 0 0,0-1 0 0 0,0 1 0 0 0,1 0 0 0 0,-1 0 0 0 0,1 0 0 0 0,1 0 0 0 0,-1 1 0 0 0,1-1 0 0 0,0 1 0 0 0,1 0 0 0 0,-1-1 0 0 0,1 1-1 0 0,1 0 1 0 0,-1 0 0 0 0,1 6-19 0 0,3-10 3 0 0,-1-1 0 0 0,0 0 0 0 0,0 0 0 0 0,1 0 0 0 0,-1 0 0 0 0,1 0-1 0 0,0 0 1 0 0,0-1 0 0 0,-1 1 0 0 0,1-1 0 0 0,0 0 0 0 0,0 0 0 0 0,0 0-1 0 0,1 0 1 0 0,-1-1 0 0 0,0 1 0 0 0,0-1 0 0 0,0 0 0 0 0,0 1 0 0 0,1-1-1 0 0,-1-1 1 0 0,0 1 0 0 0,0-1 0 0 0,0 1 0 0 0,0-1 0 0 0,0 0 0 0 0,3-1-3 0 0,11-3 42 0 0,1-2 0 0 0,-2 0 0 0 0,1 0 1 0 0,-1-2-1 0 0,0 0 0 0 0,0-1 0 0 0,-1 0 1 0 0,-1-1-1 0 0,10-10-42 0 0,-8 9 29 0 0,72-60 35 0 0,-87 76-67 0 0,1-1-1 0 0,-1 0 1 0 0,0 1-1 0 0,0-1 1 0 0,0 0 0 0 0,-1 1-1 0 0,1-1 1 0 0,-1 1-1 0 0,1-1 1 0 0,-1 1 0 0 0,0-1-1 0 0,-1 1 1 0 0,1-1-1 0 0,-1 1 1 0 0,1-1 0 0 0,-1 1-1 0 0,0-1 1 0 0,-1 3 3 0 0,0-3-1 0 0,1 1 1 0 0,1-1 0 0 0,-1 1 0 0 0,0-1-1 0 0,1 0 1 0 0,-1 1 0 0 0,1 0-1 0 0,0-1 1 0 0,0 1 0 0 0,1-1-1 0 0,-1 1 1 0 0,1-1 0 0 0,0 1 0 0 0,0-1-1 0 0,0 0 1 0 0,0 1 0 0 0,0-1-1 0 0,1 0 1 0 0,-1 0 0 0 0,1 0-1 0 0,0 0 1 0 0,0 0 0 0 0,0 0-1 0 0,1 0 1 0 0,-1-1 0 0 0,0 1 0 0 0,1-1-1 0 0,0 0 1 0 0,0 0 0 0 0,-1 0-1 0 0,1 0 1 0 0,1 0 0 0 0,-1 0-1 0 0,0-1 1 0 0,0 1 0 0 0,0-1 0 0 0,1 0-1 0 0,-1 0 1 0 0,1-1 0 0 0,-1 1-1 0 0,1 0 1 0 0,-1-1 0 0 0,1 0-1 0 0,2 0 1 0 0,9-3 38 0 0,0 0 0 0 0,0-1 0 0 0,-1 0 0 0 0,0-2 0 0 0,0 1-1 0 0,0-2 1 0 0,-1 0 0 0 0,0 0 0 0 0,0-1 0 0 0,-1-1 0 0 0,0 0 0 0 0,0-1-1 0 0,-1 0 1 0 0,0 0 0 0 0,-1-2 0 0 0,-1 1 0 0 0,1-1 0 0 0,-2 0-1 0 0,0-1 1 0 0,0 0 0 0 0,-1-1 0 0 0,-1 1 0 0 0,0-1 0 0 0,0-3-38 0 0,21-41 48 0 0,-3-2 1 0 0,-2-1 0 0 0,-3 0-1 0 0,-2-6-48 0 0,-12-22 130 0 0,-6 87-129 0 0,0 1 1 0 0,1 0 0 0 0,-1 0 0 0 0,0 0-1 0 0,0-1 1 0 0,0 1 0 0 0,0 0-1 0 0,0 0 1 0 0,0 0 0 0 0,0 0 0 0 0,0 0-1 0 0,-1 1 1 0 0,1-1 0 0 0,0 0 0 0 0,0 1-1 0 0,-1-1 1 0 0,1 0 0 0 0,-1 1-1 0 0,1 0 1 0 0,0-1 0 0 0,-1 1 0 0 0,1 0-1 0 0,-1-1 1 0 0,1 1 0 0 0,-1 0-1 0 0,1 0 1 0 0,-1 0 0 0 0,1 1 0 0 0,0-1-1 0 0,-1 0 1 0 0,1 0 0 0 0,-1 1 0 0 0,1-1-1 0 0,0 1 1 0 0,-1-1 0 0 0,1 1-1 0 0,0 0 1 0 0,-1 0 0 0 0,1-1 0 0 0,0 1-1 0 0,0 0 1 0 0,0 0 0 0 0,0 0-1 0 0,0 0 1 0 0,0 0 0 0 0,0 0 0 0 0,0 1-1 0 0,0-1-1 0 0,-11 15 4 0 0,1 1 0 0 0,1 0 0 0 0,1 1 0 0 0,0 0 0 0 0,1 1-1 0 0,1-1 1 0 0,1 1 0 0 0,1 1 0 0 0,0-1 0 0 0,2 1 0 0 0,0 0-1 0 0,1 0 1 0 0,1 0 0 0 0,1 0 0 0 0,1 0 0 0 0,1 9-4 0 0,1-10-6 0 0,0-1 1 0 0,1 0-1 0 0,1 0 1 0 0,0 0-1 0 0,2-1 1 0 0,0 0-1 0 0,1 0 1 0 0,9 15 5 0 0,17 41 21 0 0,-19-44-69 0 0,-81-110-7009 0 0,60 72 6032 0 0,-14-17-5891 0 0,15 14-4394 0 0</inkml:trace>
  <inkml:trace contextRef="#ctx0" brushRef="#br0" timeOffset="143273.108">18058 354 8210 0 0,'0'0'4617'0'0,"0"0"-1806"0"0,0 0-1052 0 0,0 0-461 0 0,0 0-222 0 0,0 0-25 0 0,0 0 58 0 0,0 0-35 0 0,0 0-109 0 0,0 0-182 0 0,0 0-172 0 0,0 0-143 0 0,32-3-90 0 0,103-10-76 0 0,-79 7-309 0 0,128-10 877 0 0,-68 13-4783 0 0,-99 4-3256 0 0,-7 2-5459 0 0</inkml:trace>
  <inkml:trace contextRef="#ctx0" brushRef="#br0" timeOffset="164946.724">18861 490 0 0 0,'0'0'1356'0'0,"0"0"-98"0"0,0 0-103 0 0,0 0-55 0 0,0 0-13 0 0,0 0 51 0 0,0 0 71 0 0,0 0 81 0 0,0 0 70 0 0,0 0 2100 0 0,0 2 10346 0 0,1-2-12714 0 0,-1 2-3532 0 0,-1 93 4474 0 0,-11 27-1705 0 0,12-107-1288 0 0,0-29-885 0 0,0-11-3174 0 0,0 8-5461 0 0,0 10-455 0 0</inkml:trace>
  <inkml:trace contextRef="#ctx0" brushRef="#br0" timeOffset="165216.107">18932 236 13811 0 0,'0'0'2279'0'0,"0"0"-605"0"0,0 0-235 0 0,0 0-22 0 0,0 0-118 0 0,0 0-189 0 0,0 0-255 0 0,0 0-210 0 0,0 0-161 0 0,0 0-93 0 0,0 0-31 0 0,0 0-44 0 0,0 0-34 0 0,-12 2-33 0 0,-36 6-52 0 0,21 18 298 0 0,26-24-478 0 0,1-2-61 0 0,0 1 0 0 0,-1-1 0 0 0,1 1 0 0 0,0-1 0 0 0,0 1 0 0 0,0-1 0 0 0,-1 1 0 0 0,1-1-1 0 0,0 1 1 0 0,0-1 0 0 0,0 1 0 0 0,0-1 0 0 0,0 1 0 0 0,0-1 0 0 0,0 1 0 0 0,0-1 0 0 0,0 1-1 0 0,0-1 1 0 0,0 1 0 0 0,0-1 0 0 0,0 1 0 0 0,1-1 0 0 0,-1 1 0 0 0,0-1 0 0 0,0 1 0 0 0,0-1-1 0 0,1 1 1 0 0,-1-1 0 0 0,0 1 0 0 0,1-1 0 0 0,-1 1 0 0 0,0-1 0 0 0,1 0 0 0 0,-1 1 0 0 0,1-1-1 0 0,-1 0 1 0 0,1 1 0 0 0,-1-1 0 0 0,0 0 0 0 0,1 0 0 0 0,-1 1 0 0 0,1-1 0 0 0,-1 0 0 0 0,1 0-1 0 0,-1 0 1 0 0,1 0 0 0 0,0 0 0 0 0,-1 0 0 0 0,1 0 0 0 0,-1 0 0 0 0,1 0 0 0 0,-1 0 0 0 0,1 0-1 0 0,-1 0 1 0 0,1 0 0 0 0,-1 0 0 0 0,1 0 0 0 0,-1 0 0 0 0,1-1 0 0 0,-1 1 0 0 0,1 0 0 0 0,-1 0-1 0 0,1-1 46 0 0,17-6-9066 0 0,-17 6 6629 0 0,2-2-8981 0 0</inkml:trace>
  <inkml:trace contextRef="#ctx0" brushRef="#br0" timeOffset="166083.672">19126 457 6137 0 0,'0'0'1821'0'0,"0"0"-118"0"0,0 0 74 0 0,0 0-3 0 0,0 0-236 0 0,0 0-309 0 0,0 0-286 0 0,0 0-235 0 0,0 0-133 0 0,0 0-56 0 0,0 0-36 0 0,0 0 6 0 0,0 0 21 0 0,11-3 2 0 0,33-10-23 0 0,-33 10 9 0 0,-11 3 19 0 0,0 0 21 0 0,0 0 31 0 0,0 0-48 0 0,0 0-62 0 0,0 0-53 0 0,0 0-52 0 0,0 0-15 0 0,0 0-22 0 0,0 0-8 0 0,0 0-16 0 0,0 0 4 0 0,0 0 11 0 0,0 0 3 0 0,0 0 13 0 0,0 0-20 0 0,0 0-12 0 0,-4 0-232 0 0,1-1-1 0 0,-1 1 0 0 0,0 0 0 0 0,1 0 0 0 0,-1 0 0 0 0,0 0 1 0 0,1 0-1 0 0,-1 1 0 0 0,1 0 0 0 0,-1 0 0 0 0,1 0 0 0 0,-1 0 1 0 0,1 0-1 0 0,-1 1 0 0 0,1 0 0 0 0,0-1 0 0 0,0 1 0 0 0,0 0 1 0 0,0 1-1 0 0,0-1 0 0 0,0 0 0 0 0,1 1 0 0 0,-1 0 1 0 0,1-1-1 0 0,0 1 0 0 0,-1 0 0 0 0,0 3-59 0 0,-3 38 96 0 0,46-22 156 0 0,65 11 132 0 0,-102-33-371 0 0,-1 2-1 0 0,1-1 1 0 0,-1 0-1 0 0,0 0 1 0 0,1 1-1 0 0,-1-1 1 0 0,0 1 0 0 0,0 0-1 0 0,0-1 1 0 0,0 1-1 0 0,0 0 1 0 0,0 0-1 0 0,0 1 1 0 0,-1-1-1 0 0,1 0 1 0 0,-1 0 0 0 0,0 1-1 0 0,1-1 1 0 0,-1 1-1 0 0,0-1 1 0 0,-1 1-1 0 0,1 0 1 0 0,0-1-1 0 0,-1 1 1 0 0,1 0 0 0 0,-1-1-1 0 0,0 1 1 0 0,0 0-1 0 0,0 0 1 0 0,0-1-1 0 0,-1 1 1 0 0,1 0-1 0 0,-1-1 1 0 0,0 2-13 0 0,-41 44 464 0 0,36-43-429 0 0,-2-1-1 0 0,1 0 0 0 0,0 0 1 0 0,-1-1-1 0 0,1 0 1 0 0,-1 0-1 0 0,0-1 1 0 0,0 0-1 0 0,0-1 1 0 0,0 1-1 0 0,-1-2 1 0 0,1 1-1 0 0,0-1 1 0 0,-5 0-35 0 0,12-1-17 0 0,0 1 1 0 0,0 0 0 0 0,-1 0-1 0 0,1 0 1 0 0,0-1-1 0 0,0 1 1 0 0,0 0-1 0 0,0-1 1 0 0,0 1 0 0 0,0-1-1 0 0,0 0 1 0 0,0 1-1 0 0,0-1 1 0 0,0 0 0 0 0,0 1-1 0 0,1-1 1 0 0,-1 0-1 0 0,0 0 1 0 0,0 0-1 0 0,1 0 1 0 0,-1 0 0 0 0,0 0-1 0 0,1 0 1 0 0,-1 0-1 0 0,1 0 1 0 0,0 0 0 0 0,-1 0-1 0 0,1 0 1 0 0,0 0-1 0 0,-1 0 1 0 0,1 0-1 0 0,0-1 17 0 0,2-11-3087 0 0,8 3-3693 0 0,-6 6-5740 0 0</inkml:trace>
  <inkml:trace contextRef="#ctx0" brushRef="#br0" timeOffset="167584.372">19706 181 2641 0 0,'0'0'1288'0'0,"0"0"-107"0"0,0 0 118 0 0,0 0 322 0 0,0 0 231 0 0,0 0-9 0 0,0 0-138 0 0,0 0-237 0 0,0 0-209 0 0,0 0-176 0 0,0 0-122 0 0,0 0-71 0 0,0 0-50 0 0,-5 0-20 0 0,-16 0 738 0 0,21 0-834 0 0,0 0-35 0 0,0 0-58 0 0,0 0-68 0 0,0 0-59 0 0,0 0-52 0 0,0 0-38 0 0,0 0-37 0 0,0 0-13 0 0,0 0-46 0 0,24-1 1230 0 0,64-29-540 0 0,32-47-508 0 0,-101 62-433 0 0,-32 28 261 0 0,2 7-314 0 0,1 1 0 0 0,1 0 0 0 0,1 0 0 0 0,1 1 0 0 0,0 0-1 0 0,2 0 1 0 0,1 0 0 0 0,0 1 0 0 0,2-1 0 0 0,0 15-14 0 0,-1-11 24 0 0,-2 389 88 0 0,5-402-113 0 0,-2 0 0 0 0,1-1 0 0 0,-2 0 1 0 0,0 1-1 0 0,0-1 0 0 0,-1 0 0 0 0,0 0 0 0 0,-1-1 1 0 0,-1 1-1 0 0,0-1 0 0 0,0-1 0 0 0,-1 1 1 0 0,-1-1-1 0 0,1 0 0 0 0,-2 0 0 0 0,1-1 1 0 0,-1 0-1 0 0,-1-1 0 0 0,-8 6 1 0 0,16-12-17 0 0,1-1 1 0 0,-1 0-1 0 0,0 0 0 0 0,0 0 1 0 0,0 0-1 0 0,0 0 0 0 0,0-1 1 0 0,0 1-1 0 0,-1-1 0 0 0,1 1 1 0 0,0-1-1 0 0,0 0 0 0 0,0 1 1 0 0,0-1-1 0 0,-1 0 0 0 0,1-1 1 0 0,0 1-1 0 0,0 0 0 0 0,0-1 1 0 0,0 1-1 0 0,0-1 0 0 0,0 1 1 0 0,0-1-1 0 0,0 0 0 0 0,0 0 1 0 0,0 0-1 0 0,0 0 0 0 0,0-1 1 0 0,0 1-1 0 0,1 0 0 0 0,-1-1 1 0 0,0 1-1 0 0,1-1 0 0 0,-1 1 1 0 0,1-1-1 0 0,0 0 0 0 0,0 0 1 0 0,-1 0-1 0 0,1 1 0 0 0,0-1 1 0 0,1 0-1 0 0,-1 0 0 0 0,0 0 1 0 0,1-1-1 0 0,-1 1 0 0 0,0-2 17 0 0,-9-151-1840 0 0,10 138 1584 0 0,4-16-484 0 0,0 1 1 0 0,3 0-1 0 0,0 0 1 0 0,2 1-1 0 0,2 0 1 0 0,8-16 739 0 0,-15 34-129 0 0,19-1 2430 0 0,120 3 1076 0 0,-21-29-2366 0 0,-60 17-691 0 0,-54 38-606 0 0,-18 3-1233 0 0,8-15-3044 0 0,1-2-4292 0 0,1-1 8819 0 0,0 0-11972 0 0</inkml:trace>
  <inkml:trace contextRef="#ctx0" brushRef="#br0" timeOffset="168166.797">20195 549 15315 0 0,'0'0'1803'0'0,"0"0"-330"0"0,0 0-48 0 0,0 0-44 0 0,0 0-207 0 0,0 0-252 0 0,0 0-263 0 0,0 0-182 0 0,0 0-105 0 0,0 0-65 0 0,0 0-31 0 0,0 0-56 0 0,-6 26-21 0 0,-18 82-18 0 0,14-47 234 0 0,9-29 779 0 0,0-37 631 0 0,1-5-1698 0 0,-3-9-48 0 0,2-1 0 0 0,0 1 0 0 0,2 0 1 0 0,0-1-1 0 0,1 1 0 0 0,1 0 0 0 0,0 0 0 0 0,2 0 0 0 0,0 0 1 0 0,1 1-1 0 0,1 0 0 0 0,1 0 0 0 0,0 0 0 0 0,5-4-79 0 0,-11 17 5 0 0,1-1-1 0 0,0 1 0 0 0,0 0 1 0 0,1 0-1 0 0,0 0 0 0 0,-1 1 1 0 0,2-1-1 0 0,-1 1 1 0 0,0 0-1 0 0,1 0 0 0 0,0 0 1 0 0,0 1-1 0 0,0 0 0 0 0,0 0 1 0 0,1 0-1 0 0,-1 0 0 0 0,1 1 1 0 0,-1 0-1 0 0,1 0 1 0 0,0 1-1 0 0,0 0 0 0 0,3-1-4 0 0,-7 3-3 0 0,0 0 0 0 0,0 0 0 0 0,0 0 0 0 0,0 0 0 0 0,0 0 0 0 0,0 0 0 0 0,-1 1 0 0 0,1-1 0 0 0,0 1 0 0 0,-1-1 0 0 0,0 1 0 0 0,1 0 0 0 0,-1 0 0 0 0,0-1 0 0 0,1 1 0 0 0,-1 0 0 0 0,0 0 0 0 0,-1 0 0 0 0,1 0 0 0 0,0 0 0 0 0,0 0 0 0 0,-1 0 0 0 0,1 1 0 0 0,-1-1 0 0 0,0 0 0 0 0,0 0 0 0 0,0 0 0 0 0,0 2 3 0 0,13 34 52 0 0,29 21-177 0 0,-38-47-1306 0 0,-6-11-3243 0 0,0 0-4262 0 0,2-1-2990 0 0</inkml:trace>
  <inkml:trace contextRef="#ctx0" brushRef="#br0" timeOffset="168414.695">20558 589 16291 0 0,'0'0'1826'0'0,"0"0"-264"0"0,0 0-142 0 0,0 0-160 0 0,0 0-253 0 0,0 0-276 0 0,0 0-253 0 0,0 0-178 0 0,0 0-84 0 0,0 0-62 0 0,0 0-50 0 0,0 0-42 0 0,0 0-30 0 0,10 23-56 0 0,29 69-71 0 0,-28-58-282 0 0,-12-32-3720 0 0,1 2-4176 0 0,0-4-3304 0 0</inkml:trace>
  <inkml:trace contextRef="#ctx0" brushRef="#br0" timeOffset="168575.283">20565 335 19380 0 0,'0'0'1921'0'0,"0"0"-737"0"0,0 0-224 0 0,0 0-176 0 0,0 0-240 0 0,0 0-216 0 0,0 0-264 0 0,0 0-184 0 0,0 0-104 0 0,0 0-128 0 0,0 0-184 0 0,0 0-416 0 0,0 0-824 0 0,0 0-2545 0 0,22 0-8562 0 0</inkml:trace>
  <inkml:trace contextRef="#ctx0" brushRef="#br0" timeOffset="168868.535">20932 457 17380 0 0,'0'0'2471'0'0,"0"0"-856"0"0,0 0-413 0 0,0 0-120 0 0,0 0-157 0 0,0 0-160 0 0,0 0-134 0 0,0 0-120 0 0,0 0-73 0 0,0 0-85 0 0,0 0-68 0 0,0 0-66 0 0,0 0-54 0 0,-24 11-33 0 0,-71 38-36 0 0,60-20 44 0 0,33-26-126 0 0,0 1-1 0 0,1-1 1 0 0,-1 1-1 0 0,0 0 1 0 0,1-1 0 0 0,0 1-1 0 0,0 0 1 0 0,0 0-1 0 0,0 0 1 0 0,1 0-1 0 0,0 0 1 0 0,-1 0 0 0 0,1 0-1 0 0,1 0 1 0 0,-1 0-1 0 0,1 0 1 0 0,-1 0-1 0 0,1 0 1 0 0,0 0 0 0 0,0-1-1 0 0,1 1 1 0 0,-1 0-1 0 0,1-1 1 0 0,0 1-1 0 0,0-1 1 0 0,0 1 0 0 0,1-1-1 0 0,-1 0 1 0 0,1 0-1 0 0,-1 0 1 0 0,1 0-1 0 0,0 0 1 0 0,0-1 0 0 0,1 1-1 0 0,-1-1 1 0 0,0 0-1 0 0,1 0 1 0 0,-1 0 0 0 0,1 0-14 0 0,5 1 48 0 0,0 0 0 0 0,1-1 0 0 0,-1 0 0 0 0,0-1 0 0 0,1 1 0 0 0,-1-2 0 0 0,1 1 0 0 0,-1-1 0 0 0,1-1 0 0 0,-1 0 0 0 0,1 0-48 0 0,23-19-558 0 0,-20 7-4140 0 0,-6 6-846 0 0,-3 3-3978 0 0</inkml:trace>
  <inkml:trace contextRef="#ctx0" brushRef="#br0" timeOffset="169265.285">21337 85 13835 0 0,'0'0'4628'0'0,"0"0"-2388"0"0,0 0-841 0 0,0 0-153 0 0,0 0-186 0 0,0 0-209 0 0,0 0-164 0 0,0 0-118 0 0,0 0-74 0 0,0 0-62 0 0,0 0-35 0 0,0 0-65 0 0,-12 21-46 0 0,-32 70-25 0 0,39-81-179 0 0,1 1 0 0 0,0-1 0 0 0,1 1 0 0 0,0 0 0 0 0,0 1-1 0 0,1-1 1 0 0,1 0 0 0 0,0 1 0 0 0,1-1 0 0 0,0 0 0 0 0,1 9-83 0 0,0 14 143 0 0,16 243 195 0 0,-32-216-356 0 0,10-90-3692 0 0,5-4-952 0 0,0 22-4 0 0,0 0-4016 0 0,0 4 304 0 0</inkml:trace>
  <inkml:trace contextRef="#ctx0" brushRef="#br0" timeOffset="169531.335">21141 435 10434 0 0,'0'0'3384'0'0,"0"0"-697"0"0,0 0-527 0 0,0 0-298 0 0,0 0-279 0 0,0 0-307 0 0,0 0-251 0 0,0 0-181 0 0,0 0-165 0 0,0 0-109 0 0,0 0-76 0 0,0 0-59 0 0,0 0-61 0 0,-2 3-12 0 0,-6 13-33 0 0,44 5 937 0 0,92-18-430 0 0,48-28-801 0 0,-103 21-2876 0 0,-72 8-1714 0 0,-1-3-2746 0 0,0 2-5300 0 0</inkml:trace>
  <inkml:trace contextRef="#ctx0" brushRef="#br0" timeOffset="169767.865">21710 512 24245 0 0,'0'0'1012'0'0,"0"0"-265"0"0,0 0-40 0 0,0 0-7 0 0,0 0-94 0 0,0 0-137 0 0,0 0-176 0 0,0 0-140 0 0,0 0-53 0 0,0 0-64 0 0,0 0-28 0 0,0 0-24 0 0,0 0-67 0 0,0 20-129 0 0,0 46-22 0 0,0-16-4092 0 0,0-50-836 0 0,0 0-6888 0 0</inkml:trace>
  <inkml:trace contextRef="#ctx0" brushRef="#br0" timeOffset="170015.34">21664 332 20388 0 0,'0'0'1881'0'0,"0"0"-681"0"0,0 0-128 0 0,0 0-184 0 0,0 0-271 0 0,0 0-249 0 0,0 0-232 0 0,0 0-176 0 0,0 0-88 0 0,0 0-56 0 0,0 0-112 0 0,0 0-201 0 0,0 0-415 0 0,0 0-568 0 0,15 11-1609 0 0,-10-4-10106 0 0</inkml:trace>
  <inkml:trace contextRef="#ctx0" brushRef="#br0" timeOffset="170270.642">21915 494 19604 0 0,'0'0'1586'0'0,"0"0"-389"0"0,0 0-158 0 0,0 0-161 0 0,0 0-249 0 0,0 0-233 0 0,0 0-172 0 0,0 0-116 0 0,0 0-50 0 0,0 0-7 0 0,0 0-18 0 0,-7 20-17 0 0,-21 63-13 0 0,28-83-3 0 0,-1 1 1 0 0,0 0 0 0 0,1 0-1 0 0,-1 0 1 0 0,1-1 0 0 0,-1 1-1 0 0,1 0 1 0 0,-1 0 0 0 0,1 0 0 0 0,0 0-1 0 0,-1 0 1 0 0,1 0 0 0 0,0 0-1 0 0,0 0 1 0 0,0 0 0 0 0,0 0 0 0 0,0 0-1 0 0,0 0 1 0 0,0 0 0 0 0,0 0-1 0 0,0 0 1 0 0,0 0 0 0 0,1 0 0 0 0,-1 0-1 0 0,0 0 1 0 0,1 0 0 0 0,-1 0-1 0 0,0 0 1 0 0,1 0 0 0 0,0 0-1 0 0,-1-1 1 0 0,1 1 0 0 0,-1 0 0 0 0,1 0-1 0 0,0-1 1 0 0,-1 1 0 0 0,1 0-1 0 0,0-1 1 0 0,0 1 0 0 0,0 0 0 0 0,0-1-1 0 0,0 1 1 0 0,-1-1 0 0 0,1 0-1 0 0,0 1 1 0 0,0-1 0 0 0,0 0 0 0 0,0 1-1 0 0,0-1 1 0 0,0 0 0 0 0,1 0-1 0 0,4 1 14 0 0,2 1 88 0 0,0-1 1 0 0,0 0-1 0 0,0 0 0 0 0,0-1 0 0 0,0 0 1 0 0,1 0-1 0 0,-1-1 0 0 0,0 0 0 0 0,0 0 0 0 0,0-1 1 0 0,0 0-1 0 0,-1 0 0 0 0,1-1 0 0 0,0 0 1 0 0,-1-1-1 0 0,0 1 0 0 0,0-1 0 0 0,0-1 1 0 0,0 1-1 0 0,-1-1 0 0 0,0-1 0 0 0,0 1 0 0 0,0-1 1 0 0,0 0-1 0 0,-1 0 0 0 0,0-1 0 0 0,0 1 1 0 0,-1-1-1 0 0,2-5-102 0 0,-4 10 35 0 0,0-1 1 0 0,0 0 0 0 0,-1-1-1 0 0,0 1 1 0 0,1 0 0 0 0,-1 0-1 0 0,0 0 1 0 0,-1-1-1 0 0,1 1 1 0 0,-1-1 0 0 0,1 1-1 0 0,-1 0 1 0 0,0-1 0 0 0,0 1-1 0 0,-1-1 1 0 0,1 1-1 0 0,-1 0 1 0 0,1-1 0 0 0,-1 1-1 0 0,0 0 1 0 0,0-1 0 0 0,-1 1-1 0 0,1 0 1 0 0,-1 0-1 0 0,1 0 1 0 0,-1 0 0 0 0,0 1-1 0 0,0-1 1 0 0,0 0 0 0 0,-1 1-1 0 0,1-1 1 0 0,-1 1-1 0 0,1 0 1 0 0,-1 0 0 0 0,-2-1-36 0 0,0 0-75 0 0,-1 1 1 0 0,0 0 0 0 0,1 1-1 0 0,-1-1 1 0 0,0 1-1 0 0,0 0 1 0 0,0 1 0 0 0,0 0-1 0 0,0 0 1 0 0,0 0-1 0 0,-1 0 1 0 0,1 1 0 0 0,1 0-1 0 0,-4 1 75 0 0,-20 8-3501 0 0,1 5-4582 0 0,20-11-4166 0 0</inkml:trace>
  <inkml:trace contextRef="#ctx0" brushRef="#br0" timeOffset="170653.071">22235 593 17092 0 0,'0'0'2113'0'0,"0"0"-368"0"0,0 0-213 0 0,0 0-205 0 0,0 0-252 0 0,0 0-242 0 0,0 0-198 0 0,0 0-160 0 0,0 0-88 0 0,0 0-87 0 0,0 0-72 0 0,0 0-53 0 0,0 0-53 0 0,11-22-38 0 0,34-68-20 0 0,-17 58-44 0 0,-24 32-89 0 0,0 41-419 0 0,-4-23 408 0 0,-1-16 89 0 0,0 1 0 0 0,0 0 0 0 0,0-1 0 0 0,0 1 0 0 0,1 0 0 0 0,0 0 1 0 0,-1-1-1 0 0,1 1 0 0 0,0 0 0 0 0,1 0 0 0 0,-1-1 0 0 0,0 1 0 0 0,1 0 0 0 0,-1 0 0 0 0,1-1 0 0 0,0 1 0 0 0,0 0 0 0 0,0-1 0 0 0,0 1 0 0 0,0-1 0 0 0,1 1 0 0 0,-1-1 0 0 0,1 0 0 0 0,0 0 0 0 0,-1 0 0 0 0,1 0 0 0 0,0 0 0 0 0,0 0 0 0 0,0 0 0 0 0,1 0 1 0 0,-1-1-1 0 0,0 1 0 0 0,1-1 0 0 0,-1 0 0 0 0,1 1 0 0 0,-1-1 0 0 0,1 0 0 0 0,0-1 0 0 0,-1 1 0 0 0,1 0 0 0 0,0-1 0 0 0,1 1-9 0 0,2-3 75 0 0,0 0-1 0 0,0 0 1 0 0,0 0-1 0 0,-1 0 1 0 0,1-1-1 0 0,0 0 1 0 0,-1 0-1 0 0,0-1 1 0 0,0 0-1 0 0,0 0 1 0 0,0 0-1 0 0,-1 0 1 0 0,1-1 0 0 0,-1 1-1 0 0,0-1 1 0 0,0 0-1 0 0,-1 0 1 0 0,0-1-1 0 0,0 1 1 0 0,0-1-1 0 0,0 0 1 0 0,-1 0-1 0 0,0 0 1 0 0,0 0-1 0 0,-1 0 1 0 0,1 0 0 0 0,-1 0-1 0 0,0-5-74 0 0,-6 11-4059 0 0,4 0-510 0 0,1 0-7726 0 0</inkml:trace>
  <inkml:trace contextRef="#ctx0" brushRef="#br0" timeOffset="171411.26">22916 435 12643 0 0,'0'0'4970'0'0,"0"0"-2728"0"0,0 0-854 0 0,0 0-85 0 0,0 0-179 0 0,0 0-227 0 0,0 0-229 0 0,0 0-194 0 0,0 0-113 0 0,0 0-89 0 0,0 0-55 0 0,0 0-42 0 0,-32 8-43 0 0,-101 26-31 0 0,81-6 1 0 0,48-21-81 0 0,2-5-17 0 0,0-1 0 0 0,0 1 0 0 0,0 0 0 0 0,0 0 0 0 0,1 0 0 0 0,-1 0 0 0 0,0 0 0 0 0,1 1 0 0 0,-1-1 0 0 0,1 1 0 0 0,0-1 0 0 0,0 1 1 0 0,0-1-1 0 0,0 1 0 0 0,0-1 0 0 0,1 1 0 0 0,-1 0 0 0 0,1-1 0 0 0,0 1 0 0 0,0 0 0 0 0,-1 0 0 0 0,2-1 0 0 0,-1 1 0 0 0,0 0 0 0 0,1-1 0 0 0,-1 1 0 0 0,1 0 0 0 0,0-1 0 0 0,0 1 1 0 0,0-1-1 0 0,0 1 0 0 0,0-1 0 0 0,0 1 0 0 0,1-1 0 0 0,-1 0 0 0 0,1 0 0 0 0,0 0 0 0 0,-1 1 0 0 0,1-2 0 0 0,0 1 0 0 0,0 0 0 0 0,1 0 0 0 0,-1-1 0 0 0,0 1 0 0 0,0-1 0 0 0,1 1-4 0 0,11-2 60 0 0,-1 0 0 0 0,0-1 0 0 0,0 0 0 0 0,1-1 0 0 0,-1-1 0 0 0,0 0 0 0 0,-1 0 0 0 0,1-1 0 0 0,-1-1 0 0 0,1 0-1 0 0,-2-1 1 0 0,1 0 0 0 0,0-1 0 0 0,-1-1 0 0 0,-1 1 0 0 0,1-2 0 0 0,-1 1 0 0 0,0-1 0 0 0,-1-1 0 0 0,0 0-1 0 0,-1 0 1 0 0,0-1 0 0 0,0 0 0 0 0,-1 0-60 0 0,-32 102-849 0 0,25-89 840 0 0,0 0 1 0 0,0 0-1 0 0,0-1 1 0 0,0 1 0 0 0,0 0-1 0 0,1 0 1 0 0,-1 0-1 0 0,1 0 1 0 0,-1 0 0 0 0,1 0-1 0 0,0-1 1 0 0,-1 1-1 0 0,1 0 1 0 0,0 0 0 0 0,0-1-1 0 0,0 1 1 0 0,0-1-1 0 0,1 1 1 0 0,-1-1 0 0 0,0 1-1 0 0,1-1 1 0 0,-1 0 0 0 0,1 1-1 0 0,-1-1 1 0 0,1 0-1 0 0,0 0 1 0 0,-1 0 0 0 0,1-1-1 0 0,0 1 1 0 0,0 0-1 0 0,-1-1 1 0 0,1 1 0 0 0,0-1-1 0 0,0 1 1 0 0,0-1-1 0 0,0 0 1 0 0,0 0 0 0 0,0 0-1 0 0,0 0 1 0 0,0 0-1 0 0,0 0 1 0 0,-1 0 0 0 0,1-1-1 0 0,1 1 9 0 0,8-3 70 0 0,0 0-1 0 0,0 0 0 0 0,-1-1 1 0 0,1 0-1 0 0,-1-1 0 0 0,0 0 1 0 0,0-1-1 0 0,0 0 1 0 0,-1-1-1 0 0,0 1 0 0 0,0-2 1 0 0,-1 1-1 0 0,0-1 0 0 0,0-1 1 0 0,0 1-1 0 0,-2-1 0 0 0,1-1 1 0 0,-1 1-1 0 0,5-10-69 0 0,38-44 267 0 0,-39 53-276 0 0,-1-1 1 0 0,0 0-1 0 0,-1 0 1 0 0,0-1-1 0 0,0 0 1 0 0,-2-1 0 0 0,0 0-1 0 0,0 0 1 0 0,-1 0-1 0 0,0 0 1 0 0,-2-1-1 0 0,1 0 1 0 0,-2 0 0 0 0,0 0-1 0 0,0 0 1 0 0,-1 0-1 0 0,-1 0 1 0 0,-1 0 0 0 0,-1-11 8 0 0,1 20-10 0 0,-1 0 1 0 0,1 1 0 0 0,-1-1-1 0 0,0 0 1 0 0,0 1 0 0 0,-1-1-1 0 0,0 1 1 0 0,1 0 0 0 0,-2 0-1 0 0,1 0 1 0 0,0 0 0 0 0,-1 1-1 0 0,1-1 1 0 0,-1 1 0 0 0,0 0 0 0 0,0 0-1 0 0,0 0 1 0 0,-1 1 0 0 0,1-1-1 0 0,-1 1 1 0 0,1 0 0 0 0,-1 0-1 0 0,0 1 1 0 0,0-1 0 0 0,0 1-1 0 0,0 0 1 0 0,0 1 0 0 0,0-1 0 0 0,0 1-1 0 0,0 0 1 0 0,0 0 0 0 0,0 0-1 0 0,0 1 1 0 0,0 0 0 0 0,0 0-1 0 0,0 0 1 0 0,0 1 0 0 0,1-1-1 0 0,-1 1 1 0 0,0 0 0 0 0,1 1-1 0 0,0-1 1 0 0,-1 1 0 0 0,1 0 0 0 0,0 0-1 0 0,0 0 1 0 0,0 0 0 0 0,1 1-1 0 0,-1-1 1 0 0,1 1 0 0 0,0 0-1 0 0,0 0 1 0 0,0 1 0 0 0,0 0 9 0 0,-3 9 66 0 0,1 1 0 0 0,1 0 0 0 0,0 0-1 0 0,1 0 1 0 0,1 0 0 0 0,0 0 0 0 0,1 1 0 0 0,0-1 0 0 0,1 0 0 0 0,1 1 0 0 0,1-1 0 0 0,0 0 0 0 0,1 0 0 0 0,1 0 0 0 0,0 0 0 0 0,1 0 0 0 0,0-1 0 0 0,1 0 0 0 0,1 0 0 0 0,0 0-1 0 0,1-1 1 0 0,1 0 0 0 0,0-1 0 0 0,0 0 0 0 0,1 0 0 0 0,1-1 0 0 0,9 8-66 0 0,68 54 128 0 0,-88-73-252 0 0,1 0 0 0 0,-1 0 0 0 0,0 0 1 0 0,1 0-1 0 0,-1 0 0 0 0,1 0 0 0 0,-1 0 0 0 0,1 0 0 0 0,-1 0 0 0 0,1 0 0 0 0,-1 0 0 0 0,1 0 0 0 0,-1 0 1 0 0,0 0-1 0 0,1-1 0 0 0,-1 1 0 0 0,1 0 0 0 0,-1 0 0 0 0,0 0 0 0 0,1-1 0 0 0,-1 1 0 0 0,1 0 1 0 0,-1-1-1 0 0,0 1 0 0 0,1 0 0 0 0,-1-1 0 0 0,0 1 0 0 0,0 0 0 0 0,1-1 0 0 0,-1 1 0 0 0,0-1 0 0 0,0 1 1 0 0,0 0-1 0 0,1-1 0 0 0,-1 1 0 0 0,0-1 0 0 0,0 1 0 0 0,0-1 0 0 0,0 1 0 0 0,0-1 0 0 0,0 1 0 0 0,0 0 1 0 0,0-1-1 0 0,0 1 0 0 0,0-1 0 0 0,0 1 0 0 0,0-1 0 0 0,0 1 0 0 0,0-1 0 0 0,-1 1 0 0 0,1 0 1 0 0,0-1-1 0 0,0 1 0 0 0,-1-1 124 0 0,2-4-5132 0 0,0 1-7138 0 0</inkml:trace>
  <inkml:trace contextRef="#ctx0" brushRef="#br0" timeOffset="172256.428">23454 497 2353 0 0,'0'0'3012'0'0,"0"0"-923"0"0,0 0-136 0 0,0 0 97 0 0,0 0-45 0 0,0 0-180 0 0,0 0-275 0 0,0 0-240 0 0,0 0-206 0 0,0 0-188 0 0,0 0-137 0 0,0 0-106 0 0,0 0-55 0 0,4 1-14 0 0,3 0-268 0 0,1 1 42 0 0,-1-1 0 0 0,0 0 0 0 0,1 0 0 0 0,-1-1 0 0 0,1 0 1 0 0,-1 0-1 0 0,1 0 0 0 0,-1-1 0 0 0,1-1 0 0 0,-1 1 0 0 0,0-1 0 0 0,7-2-378 0 0,-7 2 57 0 0,0 0-1 0 0,0 0 1 0 0,0-1 0 0 0,-1 0-1 0 0,1 0 1 0 0,-1-1 0 0 0,1 1 0 0 0,-1-1-1 0 0,0-1 1 0 0,-1 1 0 0 0,1-1-1 0 0,-1 0 1 0 0,0 0 0 0 0,0-1-1 0 0,-1 1 1 0 0,1-1 0 0 0,-1 0 0 0 0,0 0-1 0 0,-1-1 1 0 0,0 1 0 0 0,0-1-1 0 0,0 0 1 0 0,-1 0 0 0 0,0 1 0 0 0,0-2-1 0 0,0 1 1 0 0,-1-2-57 0 0,-3 6-3 0 0,0 0-1 0 0,0 1 1 0 0,0-1 0 0 0,0 1 0 0 0,-1 0-1 0 0,1 0 1 0 0,-1 0 0 0 0,1 0 0 0 0,-1 0 0 0 0,0 1-1 0 0,0-1 1 0 0,0 1 0 0 0,0 0 0 0 0,0 0-1 0 0,0 0 1 0 0,0 0 0 0 0,0 0 0 0 0,-1 0-1 0 0,1 1 1 0 0,0 0 0 0 0,0 0 0 0 0,0 0-1 0 0,-1 0 1 0 0,1 0 0 0 0,0 1 0 0 0,0-1-1 0 0,0 1 1 0 0,-2 0 3 0 0,-4 1-12 0 0,-1 1 1 0 0,1 0-1 0 0,0 0 0 0 0,0 1 0 0 0,1 0 0 0 0,-1 0 1 0 0,1 1-1 0 0,0 0 0 0 0,0 1 0 0 0,0 0 1 0 0,1 0-1 0 0,0 0 0 0 0,0 1 0 0 0,1 0 0 0 0,-1 1 1 0 0,2-1-1 0 0,-1 1 0 0 0,1 1 0 0 0,-3 5 12 0 0,6-10 8 0 0,0 1-1 0 0,0-1 0 0 0,0 0 1 0 0,0 1-1 0 0,1-1 0 0 0,0 1 1 0 0,0 0-1 0 0,0-1 0 0 0,1 1 1 0 0,-1 0-1 0 0,1 0 0 0 0,0-1 1 0 0,1 1-1 0 0,-1 0 0 0 0,1-1 1 0 0,0 1-1 0 0,0 0 0 0 0,0-1 1 0 0,1 1-1 0 0,-1-1 0 0 0,1 0 1 0 0,0 1-1 0 0,1-1 0 0 0,1 2-7 0 0,4 1 35 0 0,0 0-1 0 0,1-1 1 0 0,0 0-1 0 0,1-1 1 0 0,-1 0-1 0 0,1 0 1 0 0,0-1-1 0 0,0 0 1 0 0,0-1-1 0 0,1 0 1 0 0,-1-1-1 0 0,1 0 1 0 0,0 0-1 0 0,0-1 1 0 0,-1-1-1 0 0,1 0 1 0 0,0 0-1 0 0,0-1 1 0 0,-1-1-1 0 0,1 1 1 0 0,0-2-1 0 0,-1 1 1 0 0,6-4-35 0 0,107-45-716 0 0,-80 11-7964 0 0,-38 36-2542 0 0</inkml:trace>
  <inkml:trace contextRef="#ctx0" brushRef="#br0" timeOffset="172736.392">24131 317 14067 0 0,'0'0'2893'0'0,"0"0"-1225"0"0,0 0-385 0 0,0 0-12 0 0,0 0-156 0 0,0 0-246 0 0,0 0-227 0 0,0 0-170 0 0,0 0-91 0 0,0 0-49 0 0,0 0-28 0 0,0 0-25 0 0,-23 0-20 0 0,-71 4 12 0 0,35 10 489 0 0,56-14-726 0 0,1 1 0 0 0,0-1 1 0 0,-1 1-1 0 0,1 0 0 0 0,0-1 1 0 0,0 1-1 0 0,0 0 0 0 0,0 0 1 0 0,-1 1-1 0 0,1-1 0 0 0,1 0 1 0 0,-1 1-1 0 0,0-1 1 0 0,0 1-1 0 0,0-1 0 0 0,1 1 1 0 0,-1 0-1 0 0,1 0 0 0 0,-1 0 1 0 0,1-1-1 0 0,0 1 0 0 0,0 1 1 0 0,0-1-1 0 0,0 0 0 0 0,0 0 1 0 0,0 0-1 0 0,1 1 0 0 0,-1-1 1 0 0,1 0-1 0 0,0 0 0 0 0,-1 1 1 0 0,1-1-1 0 0,0 1 0 0 0,0-1 1 0 0,0 0-1 0 0,1 2-34 0 0,42 37 185 0 0,21 2 501 0 0,-62-41-645 0 0,-1 0 1 0 0,0 0-1 0 0,0 0 0 0 0,1 0 1 0 0,-1 0-1 0 0,0 0 1 0 0,-1 0-1 0 0,1 1 0 0 0,0-1 1 0 0,-1 0-1 0 0,1 0 1 0 0,-1 1-1 0 0,1-1 0 0 0,-1 0 1 0 0,0 1-1 0 0,0-1 1 0 0,0 0-1 0 0,-1 1 0 0 0,1-1 1 0 0,0 0-1 0 0,-1 0 1 0 0,0 1-1 0 0,1-1 0 0 0,-1 0 1 0 0,0 0-1 0 0,0 0-41 0 0,-7 6 12 0 0,-1-1 1 0 0,0 0-1 0 0,0-1 0 0 0,-1 0 0 0 0,1 0 0 0 0,-1-1 1 0 0,-1-1-1 0 0,1 0 0 0 0,-1 0 0 0 0,1-1 1 0 0,-1 0-1 0 0,-2 0-12 0 0,-19 1-2233 0 0,33-22-4261 0 0,12 4-4395 0 0,-9 10 309 0 0</inkml:trace>
  <inkml:trace contextRef="#ctx0" brushRef="#br0" timeOffset="173322.352">24293 265 12667 0 0,'0'0'2223'0'0,"0"0"-365"0"0,0 0-147 0 0,0 0-150 0 0,0 0-230 0 0,0 0-256 0 0,0 0-204 0 0,0 0-132 0 0,0 0-96 0 0,0 0-49 0 0,0 0-29 0 0,0 0-55 0 0,0 0-86 0 0,-12 8-69 0 0,-35 22-81 0 0,16 10 638 0 0,31 10-36 0 0,29-9 197 0 0,9 0-330 0 0,26 17-85 0 0,-63-57-647 0 0,1 0 0 0 0,-1 0 0 0 0,1 0 1 0 0,-1 0-1 0 0,0 0 0 0 0,1 1 0 0 0,-1-1 0 0 0,0 0 1 0 0,0 1-1 0 0,0-1 0 0 0,0 0 0 0 0,0 1 0 0 0,0-1 1 0 0,0 1-1 0 0,-1 0 0 0 0,1-1 0 0 0,-1 1 0 0 0,1 0 1 0 0,-1-1-1 0 0,1 1 0 0 0,-1 0 0 0 0,0-1 0 0 0,0 1 0 0 0,0 0 1 0 0,0 0-1 0 0,0-1 0 0 0,0 1 0 0 0,0 0 0 0 0,-1 0 1 0 0,1-1-1 0 0,-1 1 0 0 0,1 0 0 0 0,-1-1 0 0 0,0 1 1 0 0,1-1-1 0 0,-1 1 0 0 0,0-1 0 0 0,0 1 0 0 0,0-1 1 0 0,0 1-1 0 0,0-1 0 0 0,-1 0 0 0 0,1 0 0 0 0,0 1 1 0 0,-1-1-1 0 0,1 0 0 0 0,0 0 0 0 0,-1 0 0 0 0,1-1 1 0 0,-1 1-1 0 0,0 0 0 0 0,1-1 0 0 0,-1 1-11 0 0,-15 5 23 0 0,0-1 0 0 0,0 0 0 0 0,0-1 0 0 0,0-1 0 0 0,-1-1 0 0 0,0-1 0 0 0,1 0 0 0 0,-18-2-23 0 0,-9-21-488 0 0,39 13-3219 0 0,3 0-3672 0 0,2 5-5101 0 0</inkml:trace>
  <inkml:trace contextRef="#ctx0" brushRef="#br0" timeOffset="183406.227">8323 1362 2088 0 0,'0'0'2901'0'0,"0"0"-582"0"0,0 0-89 0 0,0 0 71 0 0,0 0-49 0 0,0 0-270 0 0,0 0-429 0 0,0 0-443 0 0,0 0-292 0 0,0 0-204 0 0,14 5 3260 0 0,-3-2-3526 0 0,1 1 0 0 0,0-2-1 0 0,0 0 1 0 0,0 0-1 0 0,0-1 1 0 0,0 0-1 0 0,0-1 1 0 0,0-1-1 0 0,0 0 1 0 0,10-2-348 0 0,-12 1 59 0 0,1 0 0 0 0,0-1 0 0 0,-1 0 0 0 0,1 0 0 0 0,-1-1 0 0 0,0-1 0 0 0,0 0 0 0 0,-1 0 0 0 0,1-1 0 0 0,-1 0 0 0 0,-1-1 0 0 0,1 0 0 0 0,-1 0 0 0 0,0-1 1 0 0,-1 0-1 0 0,1 0 0 0 0,-2-1 0 0 0,1 0 0 0 0,-1 0 0 0 0,-1 0 0 0 0,1-1 0 0 0,0-3-59 0 0,-5 9-3 0 0,0 0 0 0 0,-1 0 0 0 0,1 0 0 0 0,-1 0 1 0 0,0 0-1 0 0,0-1 0 0 0,0 1 0 0 0,-1 0 0 0 0,1 0 0 0 0,-1 0 0 0 0,0 0 1 0 0,0 0-1 0 0,0 0 0 0 0,-1 0 0 0 0,0 0 0 0 0,1 0 0 0 0,-1 1 0 0 0,-1-1 1 0 0,1 0-1 0 0,0 1 0 0 0,-1 0 0 0 0,0 0 0 0 0,0 0 0 0 0,0 0 0 0 0,0 0 1 0 0,0 0-1 0 0,0 1 0 0 0,-1 0 0 0 0,1-1 0 0 0,-1 1 0 0 0,0 0 0 0 0,0 1 1 0 0,1-1-1 0 0,-1 1 0 0 0,0 0 0 0 0,0 0 0 0 0,0 0 0 0 0,-1 0 0 0 0,1 1 1 0 0,0-1-1 0 0,0 1 0 0 0,-2 0 3 0 0,-4-1-2 0 0,0 1 0 0 0,0-1 0 0 0,-1 2-1 0 0,1-1 1 0 0,0 1 0 0 0,0 1 0 0 0,0 0 0 0 0,0 1 0 0 0,0-1 0 0 0,0 2 0 0 0,1-1 0 0 0,-1 2 0 0 0,1-1 0 0 0,0 1-1 0 0,0 0 1 0 0,1 1 0 0 0,-1 0 0 0 0,1 1 0 0 0,1-1 0 0 0,-1 2 0 0 0,1-1 0 0 0,0 1 0 0 0,0 1 2 0 0,4-1 40 0 0,1-1 1 0 0,0 1-1 0 0,1-1 1 0 0,0 1-1 0 0,0-1 1 0 0,0 1-1 0 0,1 0 1 0 0,0 0-1 0 0,1-1 1 0 0,-1 1-1 0 0,3 5-40 0 0,2 2 94 0 0,0-1 0 0 0,2 1 0 0 0,0-1 0 0 0,0-1 0 0 0,1 1 0 0 0,1-1 0 0 0,0-1 0 0 0,1 0 0 0 0,1 0 0 0 0,-1 0 0 0 0,2-2 0 0 0,0 1 0 0 0,0-2 1 0 0,0 1-96 0 0,-3-5 54 0 0,0 0-1 0 0,1-1 0 0 0,-1 0 1 0 0,1-1-1 0 0,0 1 0 0 0,0-2 1 0 0,0 0-1 0 0,0 0 0 0 0,0 0 1 0 0,0-1-1 0 0,0-1 0 0 0,1 0 1 0 0,-1 0-1 0 0,0-1 0 0 0,2-1-52 0 0,20 1 62 0 0,-6-6-8711 0 0,-20 7 3149 0 0,-1 0-6319 0 0</inkml:trace>
  <inkml:trace contextRef="#ctx0" brushRef="#br0" timeOffset="183842.245">9292 1123 8946 0 0,'0'0'4756'0'0,"0"0"-2056"0"0,0 0-849 0 0,0 0-230 0 0,0 0-172 0 0,0 0-203 0 0,0 0-245 0 0,0 0-214 0 0,0 0-184 0 0,0 0-123 0 0,0 0-53 0 0,0 0-44 0 0,0 0 6 0 0,-9 5 4 0 0,-56 50 1050 0 0,-31 94-501 0 0,7-8-721 0 0,57-100-395 0 0,30-53-4701 0 0,11-57-2504 0 0,2 25-2971 0 0,-7 32 3490 0 0</inkml:trace>
  <inkml:trace contextRef="#ctx0" brushRef="#br0" timeOffset="184175.576">9036 1171 1832 0 0,'0'0'2872'0'0,"0"0"-260"0"0,0 0-209 0 0,0 0-199 0 0,0 0-188 0 0,0 0-156 0 0,0 0-167 0 0,0 0-185 0 0,0 0-170 0 0,0 0-166 0 0,0 0-169 0 0,0 0-130 0 0,0 0-114 0 0,-4-4-109 0 0,-11-14-80 0 0,12 14-87 0 0,3 4-81 0 0,0 0-72 0 0,0 0-56 0 0,0 0-50 0 0,0 0-43 0 0,18 8 813 0 0,-4 0-863 0 0,0 0 0 0 0,0 1 0 0 0,-1 1 0 0 0,-1 0 0 0 0,0 1 0 0 0,0 0 0 0 0,-1 1 1 0 0,0 0-1 0 0,-1 1 0 0 0,-1 0 0 0 0,0 0 0 0 0,-1 1 0 0 0,3 7-131 0 0,26 122 107 0 0,-24-113-2352 0 0,11-55-1850 0 0,-11 13-1490 0 0,-6 5-3768 0 0</inkml:trace>
  <inkml:trace contextRef="#ctx0" brushRef="#br0" timeOffset="184558.281">9674 1138 7170 0 0,'0'0'2971'0'0,"0"0"-779"0"0,0 0-269 0 0,0 0-13 0 0,0 0-73 0 0,0 0-173 0 0,0 0-319 0 0,0 0-347 0 0,0 0-226 0 0,0 0-141 0 0,0 0-94 0 0,0 0-46 0 0,-3-8-33 0 0,-12-24-56 0 0,14 31-363 0 0,0 0-1 0 0,0 0 1 0 0,0 0-1 0 0,0 0 1 0 0,-1 1-1 0 0,1-1 1 0 0,0 0-1 0 0,0 1 1 0 0,-1-1-1 0 0,1 1 1 0 0,-1-1-1 0 0,1 1 1 0 0,0 0-1 0 0,-1-1 0 0 0,1 1 1 0 0,-1 0-1 0 0,1 0 1 0 0,-1 0-1 0 0,1 0 1 0 0,-1 1-1 0 0,1-1 1 0 0,0 0-1 0 0,-1 0 1 0 0,1 1-1 0 0,-1-1 1 0 0,1 1-1 0 0,0-1 1 0 0,-1 1-1 0 0,1 0-38 0 0,-2 0 87 0 0,-8 4-3 0 0,0 1 1 0 0,0 0-1 0 0,0 1 0 0 0,1 0 0 0 0,-1 1 0 0 0,2 0 0 0 0,-1 1 0 0 0,1 0 1 0 0,1 0-1 0 0,0 1 0 0 0,0 0 0 0 0,1 0 0 0 0,0 1 0 0 0,0 0 0 0 0,2 0 1 0 0,-1 1-1 0 0,1-1 0 0 0,1 1 0 0 0,0 0 0 0 0,1 1 0 0 0,0-1 0 0 0,0 10-84 0 0,1-18 14 0 0,1 0 0 0 0,1-1 0 0 0,-1 1 0 0 0,0 0 0 0 0,1 0 0 0 0,0 0 0 0 0,0 0-1 0 0,0 0 1 0 0,1 0 0 0 0,-1 0 0 0 0,1 0 0 0 0,0-1 0 0 0,0 1 0 0 0,0 0 0 0 0,0 0 0 0 0,1-1-1 0 0,0 1 1 0 0,-1-1 0 0 0,1 1 0 0 0,1-1 0 0 0,-1 0 0 0 0,0 0 0 0 0,1 0 0 0 0,-1 0 0 0 0,1 0-1 0 0,0 0 1 0 0,0-1 0 0 0,0 0 0 0 0,1 1 0 0 0,-1-1 0 0 0,0 0 0 0 0,1 0 0 0 0,-1-1 0 0 0,1 1-1 0 0,0-1 1 0 0,0 0 0 0 0,-1 0 0 0 0,1 0 0 0 0,0 0 0 0 0,0-1 0 0 0,0 0-14 0 0,80-18-202 0 0,-35-15-3122 0 0,-43 27 1973 0 0,5-3-2149 0 0,-5 2-3217 0 0,-2 3-5154 0 0</inkml:trace>
  <inkml:trace contextRef="#ctx0" brushRef="#br0" timeOffset="185542.365">9794 1418 8938 0 0,'0'0'4158'0'0,"0"0"-1979"0"0,0 0-660 0 0,0 0 19 0 0,0 0 29 0 0,0 0-111 0 0,0 0-257 0 0,0 0-245 0 0,0 0-159 0 0,0 0-97 0 0,0 0-74 0 0,0 0-70 0 0,0 0-67 0 0,27 0-71 0 0,83-2-65 0 0,-50-14 211 0 0,-51 11-487 0 0,-1-1 1 0 0,1 0-1 0 0,-1 0 0 0 0,0-1 0 0 0,0 0 0 0 0,0-1 0 0 0,-1 1 0 0 0,0-1 0 0 0,-1-1 1 0 0,0 1-1 0 0,0-1 0 0 0,-1 0 0 0 0,0-1 0 0 0,-1 1 0 0 0,2-6-75 0 0,-5 14-1 0 0,0-1-1 0 0,-1 1 0 0 0,1-1 1 0 0,-1 1-1 0 0,1-1 0 0 0,-1 1 1 0 0,0-1-1 0 0,1 1 0 0 0,-1-1 1 0 0,0 0-1 0 0,0 1 0 0 0,0-1 1 0 0,0 1-1 0 0,-1-1 1 0 0,1 1-1 0 0,0-1 0 0 0,-1 0 1 0 0,1 1-1 0 0,-1 0 0 0 0,1-1 1 0 0,-1 1-1 0 0,0-1 0 0 0,0 1 1 0 0,1 0-1 0 0,-1-1 0 0 0,0 1 1 0 0,0 0-1 0 0,0 0 1 0 0,0 0-1 0 0,-1-1 0 0 0,1 1 1 0 0,0 0-1 0 0,0 1 0 0 0,-1-1 1 0 0,1 0-1 0 0,0 0 0 0 0,-1 1 1 0 0,1-1-1 0 0,-1 0 0 0 0,1 1 1 0 0,-1 0-1 0 0,1-1 1 0 0,-1 1-1 0 0,1 0 0 0 0,-1 0 1 0 0,0-1-1 0 0,1 1 0 0 0,-1 1 1 0 0,1-1-1 0 0,-1 0 0 0 0,0 0 2 0 0,-81 20-228 0 0,73-15 221 0 0,1 0 0 0 0,0 1 0 0 0,1 0 0 0 0,0 0 0 0 0,0 0 0 0 0,0 1 0 0 0,0 1 0 0 0,1-1 0 0 0,1 1 0 0 0,-1 0 0 0 0,1 1-1 0 0,1-1 1 0 0,-1 1 0 0 0,1 1 0 0 0,1-1 0 0 0,0 1 0 0 0,0-1 0 0 0,1 1 0 0 0,0 0 0 0 0,1 0 0 0 0,0 0 0 0 0,0 1 0 0 0,1-1 0 0 0,1 5 7 0 0,0-12 1 0 0,0 1 0 0 0,0-1 0 0 0,1 1 0 0 0,-1-1 0 0 0,1 1 0 0 0,0-1 0 0 0,0 1 0 0 0,0-1 0 0 0,1 1 0 0 0,-1-1 0 0 0,1 0 0 0 0,0 0 1 0 0,0 0-1 0 0,0 0 0 0 0,0 0 0 0 0,0 0 0 0 0,0-1 0 0 0,1 1 0 0 0,0-1 0 0 0,-1 1 0 0 0,1-1 0 0 0,0 0 0 0 0,0 0 0 0 0,0 0 0 0 0,0-1 0 0 0,1 1 0 0 0,-1-1 0 0 0,0 0 0 0 0,3 1-1 0 0,23 5 6 0 0,0-1 0 0 0,0-1 0 0 0,0-2 0 0 0,1-1 0 0 0,-1-1 0 0 0,3-2-6 0 0,-24 1-195 0 0,1-1-1 0 0,-1 0 1 0 0,0 0-1 0 0,0-1 0 0 0,1 0 1 0 0,-1 0-1 0 0,-1-1 0 0 0,1 0 1 0 0,0-1-1 0 0,-1 1 0 0 0,1-1 1 0 0,-1-1-1 0 0,0 1 0 0 0,-1-1 1 0 0,1-1-1 0 0,-1 1 0 0 0,0-1 1 0 0,0 0-1 0 0,-1 0 0 0 0,1-1 1 0 0,-2 0-1 0 0,1 0 0 0 0,-1 0 1 0 0,4-7 195 0 0,6-14-1340 0 0,17-35-5625 0 0,-11-4-4689 0 0,-17 57 7947 0 0,2-1 11272 0 0,-1 13 3616 0 0,-3 10-8459 0 0,5 61 1469 0 0,19 35-2393 0 0,-2-9-1100 0 0,-11 139 197 0 0,-12-237-771 0 0,0-1-11 0 0,-10-7 520 0 0,7-1-599 0 0,1 0 0 0 0,0 0 0 0 0,0 0 0 0 0,1 1-1 0 0,0-2 1 0 0,0 1 0 0 0,1 0 0 0 0,0 0 0 0 0,1 0-1 0 0,-1 0 1 0 0,2 0 0 0 0,-1 0-34 0 0,5-17-6 0 0,1 0 1 0 0,1 1 0 0 0,1 0-1 0 0,0 0 1 0 0,2 1 0 0 0,11-16 5 0 0,-19 33-7 0 0,4-12-9 0 0,1 1 0 0 0,1 1-1 0 0,0 0 1 0 0,1 0 0 0 0,1 1-1 0 0,0 0 1 0 0,1 0 0 0 0,0 2-1 0 0,1-1 1 0 0,1 2 0 0 0,0 0-1 0 0,1 0 1 0 0,0 1-1 0 0,1 1 1 0 0,0 1 0 0 0,6-2 16 0 0,-19 10 0 0 0,0 0 0 0 0,-1 0 0 0 0,1 0 0 0 0,0 1 0 0 0,0-1 0 0 0,0 1 0 0 0,0 0 0 0 0,0 0 0 0 0,0 0 0 0 0,0 1 0 0 0,0-1 0 0 0,0 0 0 0 0,0 1 0 0 0,0 0 0 0 0,0 0 0 0 0,0 0 0 0 0,-1 0 0 0 0,1 0 0 0 0,0 1 0 0 0,-1-1 0 0 0,1 1 0 0 0,-1 0 0 0 0,1-1 0 0 0,-1 1 1 0 0,0 0-1 0 0,0 0 0 0 0,0 1 0 0 0,0-1 0 0 0,0 0 0 0 0,0 1 0 0 0,-1-1 0 0 0,1 1 0 0 0,-1 0 0 0 0,0-1 0 0 0,0 1 0 0 0,0 0 0 0 0,0 0 0 0 0,0 0 0 0 0,0 0 0 0 0,-1-1 0 0 0,1 1 0 0 0,-1 0 0 0 0,0 0 0 0 0,0 0 0 0 0,0 0 0 0 0,-1 0 0 0 0,1 0 0 0 0,0 0 0 0 0,-1 0 0 0 0,0 0 0 0 0,0 4 15 0 0,1 0 1 0 0,-2 0-1 0 0,1 0 0 0 0,-1 0 0 0 0,0 0 1 0 0,-1 0-1 0 0,1 0 0 0 0,-1-1 0 0 0,-1 1 1 0 0,1-1-1 0 0,-1 0 0 0 0,0 0 0 0 0,-1 0 1 0 0,1-1-1 0 0,-1 0 0 0 0,0 0 0 0 0,-1 0 1 0 0,1 0-1 0 0,-1-1 0 0 0,0 1 0 0 0,-6 2-15 0 0,-124 56 135 0 0,74-53-523 0 0,70-32-1486 0 0,25-16-297 0 0,-11 13-674 0 0,-2 1-4031 0 0,-13 15-4917 0 0</inkml:trace>
  <inkml:trace contextRef="#ctx0" brushRef="#br0" timeOffset="185894.125">11129 950 16852 0 0,'0'0'3028'0'0,"0"0"-1309"0"0,0 0-498 0 0,0 0-60 0 0,0 0-53 0 0,0 0-129 0 0,0 0-216 0 0,0 0-179 0 0,0 0-96 0 0,0 0-38 0 0,0 0-8 0 0,0 0-45 0 0,0 11-49 0 0,-2 203 995 0 0,-5 46-1193 0 0,-3-193-1089 0 0,-5-101-2436 0 0,-5-31-1470 0 0,8 21-6440 0 0,8 29 696 0 0</inkml:trace>
  <inkml:trace contextRef="#ctx0" brushRef="#br0" timeOffset="186139.238">10934 1204 10498 0 0,'0'0'2869'0'0,"0"0"-522"0"0,0 0-381 0 0,0 0-235 0 0,0 0-216 0 0,0 0-267 0 0,0 0-273 0 0,0 0-230 0 0,0 0-140 0 0,0 0-63 0 0,0 0 0 0 0,0 0-25 0 0,0 0-18 0 0,7 3-46 0 0,149 16 1089 0 0,30-18-2671 0 0,-160 4-663 0 0,-8 0-5328 0 0,-8-5-5080 0 0</inkml:trace>
  <inkml:trace contextRef="#ctx0" brushRef="#br0" timeOffset="190001.207">11799 1105 0 0 0,'0'0'377'0'0,"0"0"254"0"0,0 0 40 0 0,0 0 20 0 0,0 0 18 0 0,0 0 38 0 0,0 0 48 0 0,-3 4 47 0 0,-11 21 1245 0 0,28-21 5806 0 0,8-4-3966 0 0,-19 0-3593 0 0,13-2 184 0 0,-1-1-1 0 0,1-1 1 0 0,-1 0-1 0 0,0-1 0 0 0,0-1 1 0 0,0 0-1 0 0,-1-1 1 0 0,0 0-1 0 0,0-1 1 0 0,3-3-518 0 0,107-85 1292 0 0,-106 69-768 0 0,-24 34 374 0 0,-5 17-858 0 0,1 1 1 0 0,1 0 0 0 0,1 0-1 0 0,1 1 1 0 0,2 0-1 0 0,0 1 1 0 0,2-1 0 0 0,0 7-41 0 0,0-3 55 0 0,-12 346 482 0 0,15-373-536 0 0,-1 12 12 0 0,-1 1 0 0 0,-1-1 1 0 0,0 0-1 0 0,-1 0 0 0 0,0 0 0 0 0,-1-1 1 0 0,-1 1-1 0 0,-2 2-13 0 0,1-5 8 0 0,0-1-1 0 0,-1-1 1 0 0,0 1 0 0 0,0-1-1 0 0,-1-1 1 0 0,0 1 0 0 0,-1-1 0 0 0,0-1-1 0 0,0 0 1 0 0,-4 2-8 0 0,9-6-25 0 0,0-1 0 0 0,-1 1 0 0 0,1-1 0 0 0,-1 0 0 0 0,0-1 0 0 0,1 1 0 0 0,-1-1 0 0 0,0 0-1 0 0,0-1 1 0 0,-1 1 0 0 0,1-1 0 0 0,0 0 0 0 0,0-1 0 0 0,-1 1 0 0 0,-1-1 25 0 0,5-2-31 0 0,0 0 0 0 0,1 0 0 0 0,-1 1 0 0 0,0-2 0 0 0,1 1 0 0 0,-1 0 0 0 0,1 0 0 0 0,-1-1 0 0 0,1 0 0 0 0,0 1 0 0 0,0-1 0 0 0,0 0 0 0 0,1 0 0 0 0,-1 0 0 0 0,1 0 0 0 0,-1 0 0 0 0,1 0 0 0 0,0 0 0 0 0,0-1 0 0 0,1 1 0 0 0,-1 0 0 0 0,1-1 0 0 0,-1 1 0 0 0,1-1 0 0 0,0 1 0 0 0,0 0 0 0 0,1-1 0 0 0,-1 1 0 0 0,1-3 31 0 0,1-16 5 0 0,1 1 0 0 0,1 0 0 0 0,1 0 0 0 0,0 1 0 0 0,2-1 0 0 0,1 1 0 0 0,0 0 0 0 0,1 1 0 0 0,1 0 0 0 0,1 1 0 0 0,0 0 0 0 0,2 0 0 0 0,0 1 0 0 0,1 1 1 0 0,0 0-1 0 0,2 1 0 0 0,3-2-5 0 0,-5 6 33 0 0,0 1 0 0 0,1 0 0 0 0,0 1 0 0 0,1 1 0 0 0,0 1 0 0 0,0 0 1 0 0,9-2-34 0 0,-2 2-54 0 0,0 0 1 0 0,0 2-1 0 0,1 1 0 0 0,-1 1 1 0 0,1 1-1 0 0,0 1 1 0 0,17 1 53 0 0,-28 8-1531 0 0,-1-1-4408 0 0,-6-7 549 0 0,-4 3-5887 0 0</inkml:trace>
  <inkml:trace contextRef="#ctx0" brushRef="#br0" timeOffset="190306.389">12521 1267 12307 0 0,'0'0'2570'0'0,"0"0"-643"0"0,0 0-322 0 0,0 0-114 0 0,0 0-180 0 0,0 0-241 0 0,0 0-255 0 0,0 0-221 0 0,0 0-155 0 0,0 0-85 0 0,-32 27-64 0 0,-93 84-47 0 0,122-110-231 0 0,1 1-1 0 0,0-1 1 0 0,0 0-1 0 0,0 0 1 0 0,0 1-1 0 0,0 0 1 0 0,0-1-1 0 0,1 1 1 0 0,-1 0-1 0 0,0 0 1 0 0,1 0-1 0 0,-1 0 1 0 0,1 0-1 0 0,0 0 1 0 0,0 0-1 0 0,-1 0 1 0 0,1 0-1 0 0,1 1 1 0 0,-1-1-1 0 0,0 1 1 0 0,1-1-1 0 0,-1 0 1 0 0,1 1-1 0 0,0-1 1 0 0,0 1-1 0 0,-1-1 1 0 0,2 1-12 0 0,0 5 81 0 0,0-3-28 0 0,0 0 0 0 0,1 0 0 0 0,-1 0 0 0 0,1 0 0 0 0,1-1 0 0 0,-1 1 1 0 0,0-1-1 0 0,1 0 0 0 0,0 1 0 0 0,0-1 0 0 0,0 0 0 0 0,1-1 0 0 0,-1 1 0 0 0,1-1 0 0 0,0 1 0 0 0,0-1 0 0 0,0 0 0 0 0,0 0 0 0 0,1-1 0 0 0,-1 1 0 0 0,1-1 0 0 0,0 0 1 0 0,-1 0-1 0 0,1-1 0 0 0,0 0 0 0 0,0 1 0 0 0,0-2 0 0 0,0 1 0 0 0,0 0 0 0 0,0-1 0 0 0,0 0 0 0 0,0 0 0 0 0,1-1 0 0 0,-1 1 0 0 0,0-1 0 0 0,0 0 0 0 0,0-1 0 0 0,4-1-52 0 0,-1 1 47 0 0,-1-1 1 0 0,1 0 0 0 0,-1 0 0 0 0,0-1 0 0 0,1 0 0 0 0,-2 0 0 0 0,1-1 0 0 0,-1 0 0 0 0,1 0 0 0 0,-1-1 0 0 0,-1 1-1 0 0,1-1 1 0 0,-1-1 0 0 0,0 1 0 0 0,0-1 0 0 0,-1 0 0 0 0,0 0 0 0 0,0 0 0 0 0,-1 0 0 0 0,0-1 0 0 0,0 1 0 0 0,0-1 0 0 0,-1 0-1 0 0,0 0 1 0 0,-1 0 0 0 0,0 0 0 0 0,0 0 0 0 0,-1 0 0 0 0,0 0 0 0 0,0 0 0 0 0,-1-2-49 0 0,1 6-69 0 0,-1 0 1 0 0,0 1 0 0 0,0-1-1 0 0,0 0 1 0 0,0 1-1 0 0,0-1 1 0 0,-1 1-1 0 0,1 0 1 0 0,-1-1 0 0 0,0 1-1 0 0,0 0 1 0 0,-1 0-1 0 0,1 0 1 0 0,0 0-1 0 0,-1 1 1 0 0,0-1 0 0 0,1 1-1 0 0,-1-1 1 0 0,0 1-1 0 0,0 0 1 0 0,-1 0-1 0 0,1 0 1 0 0,0 1-1 0 0,-1-1 1 0 0,1 1 0 0 0,-1 0-1 0 0,1 0 1 0 0,-1 0-1 0 0,0 0 1 0 0,1 0-1 0 0,-1 1 1 0 0,-3 0 68 0 0,5 0-177 0 0,-1 1 0 0 0,1 0 0 0 0,0-1 0 0 0,-1 1 0 0 0,1 0 0 0 0,0 0 0 0 0,0 1 0 0 0,0-1-1 0 0,0 0 1 0 0,0 1 0 0 0,0-1 0 0 0,0 1 0 0 0,1 0 0 0 0,-1-1 0 0 0,0 1 0 0 0,1 0 0 0 0,0 0 0 0 0,-1 0 0 0 0,1 0 0 0 0,0 0 0 0 0,0 1 0 0 0,0-1 0 0 0,0 0-1 0 0,0 0 1 0 0,1 1 0 0 0,-1-1 0 0 0,1 1 0 0 0,0-1 0 0 0,-1 0 0 0 0,1 1 0 0 0,0-1 177 0 0,-3 26-5155 0 0,4-5-4548 0 0,0-15 3299 0 0</inkml:trace>
  <inkml:trace contextRef="#ctx0" brushRef="#br0" timeOffset="190563.985">12754 1480 1632 0 0,'0'0'3373'0'0,"0"0"-407"0"0,0 0-167 0 0,0 0-237 0 0,0 0-395 0 0,0 0-402 0 0,0 0-274 0 0,0 0-158 0 0,0 0-88 0 0,0 0-93 0 0,0 0-104 0 0,0 0-136 0 0,0 0-140 0 0,5 9-118 0 0,14 25-85 0 0,-26-44 1270 0 0,5 2-1764 0 0,0-1 0 0 0,0 1 0 0 0,1 0 0 0 0,0-1 0 0 0,1 1-1 0 0,0-1 1 0 0,0 1 0 0 0,1-1 0 0 0,0 1 0 0 0,1-1-1 0 0,0 1 1 0 0,0 0 0 0 0,0 0 0 0 0,1 0 0 0 0,0 0 0 0 0,1 0-1 0 0,0 1 1 0 0,0-1 0 0 0,1 1 0 0 0,-1 0 0 0 0,2 1 0 0 0,-1-1-1 0 0,1 1 1 0 0,0 0 0 0 0,0 0 0 0 0,1 1 0 0 0,-1-1 0 0 0,8-3-76 0 0,78-14-1190 0 0,-60 26-2776 0 0,-1 6-5202 0 0,-24-5-3109 0 0</inkml:trace>
  <inkml:trace contextRef="#ctx0" brushRef="#br0" timeOffset="191590.902">13465 1333 9362 0 0,'0'0'2666'0'0,"0"0"-875"0"0,0 0-379 0 0,0 0 39 0 0,0 0 24 0 0,0 0-139 0 0,0 0-303 0 0,0 0-350 0 0,0 0-269 0 0,0 0-163 0 0,0 0-35 0 0,0 0 33 0 0,1 5 76 0 0,13 288 2959 0 0,-16-280-2406 0 0,-3-18 355 0 0,-3-22-409 0 0,7 12-779 0 0,1 1-1 0 0,0-1 0 0 0,1 0 0 0 0,1 0 1 0 0,0 1-1 0 0,0-1 0 0 0,2 1 0 0 0,0-1 1 0 0,1 1-1 0 0,0 0 0 0 0,1 1 0 0 0,0 0 1 0 0,1-1-1 0 0,1 1-44 0 0,125-167 66 0 0,-60 117 18 0 0,-61 118-303 0 0,-8-29-225 0 0,7 20-3318 0 0,11-33-8381 0 0,-17-13 994 0 0</inkml:trace>
  <inkml:trace contextRef="#ctx0" brushRef="#br0" timeOffset="191924.797">14063 1259 5489 0 0,'0'0'4162'0'0,"0"0"-1454"0"0,0 0-577 0 0,0 0-167 0 0,0 0-242 0 0,0 0-266 0 0,0 0-257 0 0,0 0-224 0 0,0 0-177 0 0,0 0-120 0 0,0 0-106 0 0,0 0-82 0 0,-12 8-42 0 0,-37 24-37 0 0,45-28-339 0 0,0-1 0 0 0,0 1-1 0 0,0 0 1 0 0,1 1 0 0 0,-1-1 0 0 0,1 0 0 0 0,0 1 0 0 0,1 0 0 0 0,-1 0 0 0 0,1 0 0 0 0,0 0 0 0 0,0 0 0 0 0,0 0-1 0 0,0 5-71 0 0,-2 3 114 0 0,0 0-31 0 0,0 0 0 0 0,1 0 0 0 0,1 1-1 0 0,0-1 1 0 0,1 1 0 0 0,0-1 0 0 0,1 1 0 0 0,2 11-83 0 0,-1-21 37 0 0,1 0 1 0 0,-1-1 0 0 0,1 1-1 0 0,0-1 1 0 0,1 1-1 0 0,-1-1 1 0 0,0 0 0 0 0,1 0-1 0 0,0 0 1 0 0,0 0 0 0 0,0 0-1 0 0,0-1 1 0 0,0 1-1 0 0,1-1 1 0 0,-1 0 0 0 0,1 0-1 0 0,-1 0 1 0 0,1 0 0 0 0,0-1-1 0 0,-1 1 1 0 0,1-1-1 0 0,0 0 1 0 0,0 0 0 0 0,0-1-1 0 0,0 1 1 0 0,0-1 0 0 0,0 0-1 0 0,0 0 1 0 0,1 0-1 0 0,-1 0 1 0 0,0-1 0 0 0,0 0-1 0 0,0 0 1 0 0,-1 0-1 0 0,1 0 1 0 0,0 0 0 0 0,0-1-1 0 0,-1 0 1 0 0,1 0 0 0 0,0 0-1 0 0,-1 0 1 0 0,0 0-1 0 0,2-2-37 0 0,6-5 76 0 0,0-1-1 0 0,-1 0 0 0 0,0-1 0 0 0,0 0 0 0 0,-1 0 0 0 0,-1-1 0 0 0,0 0 0 0 0,0-1 0 0 0,-2 0 1 0 0,1 0-1 0 0,2-11-75 0 0,15-95 2 0 0,-24 116-46 0 0,0 0 0 0 0,0 0 0 0 0,-1 0 0 0 0,1 0 1 0 0,-1 0-1 0 0,1 0 0 0 0,-1 1 0 0 0,0-1 0 0 0,0 0 0 0 0,0 0 1 0 0,0 1-1 0 0,-1-1 0 0 0,1 1 0 0 0,-1-1 0 0 0,0 1 0 0 0,1-1 1 0 0,-1 1-1 0 0,0 0 0 0 0,-1 0 0 0 0,1 0 0 0 0,0 0 0 0 0,0 0 1 0 0,-1 1-1 0 0,1-1 0 0 0,-1 1 0 0 0,1-1 0 0 0,-1 1 1 0 0,0 0-1 0 0,0 0 0 0 0,1 0 0 0 0,-1 1 0 0 0,-1-1 44 0 0,1 1-226 0 0,0-1-1 0 0,0 1 0 0 0,0 0 1 0 0,0 1-1 0 0,0-1 0 0 0,0 0 0 0 0,0 1 1 0 0,1 0-1 0 0,-1 0 0 0 0,0 0 1 0 0,0 0-1 0 0,0 0 0 0 0,1 0 1 0 0,-1 1-1 0 0,0-1 0 0 0,1 1 1 0 0,0 0-1 0 0,-1 0 0 0 0,1 0 1 0 0,0 0-1 0 0,-1 1 227 0 0,-10 13-2548 0 0,4-4-3493 0 0,1-1-5566 0 0</inkml:trace>
  <inkml:trace contextRef="#ctx0" brushRef="#br0" timeOffset="192226.691">14293 1381 12291 0 0,'0'0'2984'0'0,"0"0"-713"0"0,0 0-380 0 0,0 0-270 0 0,0 0-270 0 0,0 0-306 0 0,0 0-308 0 0,0 0-232 0 0,0 0-140 0 0,0 0-85 0 0,0 0-14 0 0,0 0 2 0 0,0 0-13 0 0,3 9-31 0 0,11 67 178 0 0,-13-72-358 0 0,0-1-1 0 0,0 1 0 0 0,0 0 1 0 0,1 0-1 0 0,0 0 0 0 0,-1-1 0 0 0,1 1 1 0 0,0-1-1 0 0,0 1 0 0 0,1-1 1 0 0,-1 0-1 0 0,1 0 0 0 0,0 0 0 0 0,0 0 1 0 0,0 0-1 0 0,0 0 0 0 0,0-1 1 0 0,0 0-1 0 0,1 0 0 0 0,-1 0 1 0 0,1 0-1 0 0,0 0 0 0 0,-1-1 0 0 0,1 1 1 0 0,0-1-1 0 0,0 0 0 0 0,0 0 1 0 0,0-1-1 0 0,0 1 0 0 0,3-1-43 0 0,1 1 104 0 0,0 0-1 0 0,0-1 1 0 0,0 0-1 0 0,0 0 1 0 0,0-1 0 0 0,0 0-1 0 0,0-1 1 0 0,0 1-1 0 0,-1-2 1 0 0,1 1 0 0 0,-1-1-1 0 0,1 0 1 0 0,-1 0-1 0 0,0-1 1 0 0,2-2-104 0 0,0-1 63 0 0,1-1 0 0 0,-1 0 0 0 0,-1-1 0 0 0,0 0 0 0 0,0-1 1 0 0,-1 1-1 0 0,0-1 0 0 0,-1-1 0 0 0,0 1 0 0 0,0-1 0 0 0,-1 0 0 0 0,-1-1 0 0 0,3-9-63 0 0,-1-1 57 0 0,-5 19-3736 0 0,-1 2-4088 0 0,0 5-4135 0 0</inkml:trace>
  <inkml:trace contextRef="#ctx0" brushRef="#br0" timeOffset="192933.182">15024 1351 17764 0 0,'0'0'1872'0'0,"0"0"-473"0"0,0 0-233 0 0,0 0-129 0 0,0 0-134 0 0,0 0-144 0 0,0 0-147 0 0,0 0-124 0 0,0 0-86 0 0,0 0-80 0 0,0 0-78 0 0,0 0-13 0 0,0 0-25 0 0,-18-2-14 0 0,-59-7-16 0 0,75 9-164 0 0,-1 0 1 0 0,1-1 0 0 0,-1 1 0 0 0,1 0 0 0 0,-1 0 0 0 0,0 1 0 0 0,1-1 0 0 0,-1 0 0 0 0,1 1-1 0 0,-1 0 1 0 0,1-1 0 0 0,0 1 0 0 0,-1 0 0 0 0,1 0 0 0 0,0 0 0 0 0,-1 1 0 0 0,1-1-1 0 0,0 1 1 0 0,0-1 0 0 0,0 1 0 0 0,0 0 0 0 0,0 0-13 0 0,-7 6 65 0 0,1-2-53 0 0,1 0 0 0 0,0 0 1 0 0,1 0-1 0 0,-1 1 0 0 0,1 0 1 0 0,0 1-1 0 0,1-1 0 0 0,0 1 1 0 0,0 0-1 0 0,1 0 1 0 0,0 1-1 0 0,0-1 0 0 0,1 1 1 0 0,0 0-1 0 0,0 0 0 0 0,1 0 1 0 0,0 0-1 0 0,1 0 0 0 0,0 0 1 0 0,1 1-1 0 0,0-1 0 0 0,0 0 1 0 0,1 5-13 0 0,-1-11 4 0 0,1 0 0 0 0,-1 0 1 0 0,1 0-1 0 0,0 0 0 0 0,0 0 1 0 0,0 0-1 0 0,0-1 0 0 0,0 1 0 0 0,0 0 1 0 0,1-1-1 0 0,0 1 0 0 0,-1 0 1 0 0,1-1-1 0 0,0 0 0 0 0,0 1 1 0 0,0-1-1 0 0,0 0 0 0 0,1 0 1 0 0,-1 0-1 0 0,1-1 0 0 0,-1 1 0 0 0,1-1 1 0 0,0 1-1 0 0,-1-1 0 0 0,1 0 1 0 0,0 0-1 0 0,0 0 0 0 0,0 0 1 0 0,0 0-1 0 0,0-1 0 0 0,0 1 1 0 0,0-1-1 0 0,0 0 0 0 0,2 0-4 0 0,4 0 55 0 0,0-1 0 0 0,0 1 0 0 0,0-2-1 0 0,-1 1 1 0 0,1-2 0 0 0,0 1 0 0 0,-1-1 0 0 0,0 0 0 0 0,1-1-1 0 0,-1 1 1 0 0,2-3-55 0 0,186-127 760 0 0,-143 100-681 0 0,-41 78-127 0 0,5 130 141 0 0,-10 32-25 0 0,-8-193-61 0 0,-1 1 0 0 0,0-1 0 0 0,-1 0 0 0 0,-1-1-1 0 0,0 1 1 0 0,-1-1 0 0 0,0 1 0 0 0,-1-1-1 0 0,-1-1 1 0 0,0 1 0 0 0,-1-1 0 0 0,0-1 0 0 0,0 1-1 0 0,-2-1 1 0 0,1-1 0 0 0,-1 0 0 0 0,-1 0 0 0 0,0-1-1 0 0,0 0 1 0 0,-1-1 0 0 0,0 0 0 0 0,0-1-1 0 0,-5 2-6 0 0,11-6 7 0 0,1-1-1 0 0,-1 1 1 0 0,1-1-1 0 0,-1 0 1 0 0,0-1-1 0 0,0 0 1 0 0,0 0-1 0 0,0 0 1 0 0,0 0-1 0 0,0-1 1 0 0,0 0-1 0 0,0 0 1 0 0,0-1-1 0 0,0 0-6 0 0,-1-46-67 0 0,64-87 39 0 0,181-342-2099 0 0,-211 412-837 0 0,-19 36-6709 0 0,-6 23-2516 0 0</inkml:trace>
  <inkml:trace contextRef="#ctx0" brushRef="#br0" timeOffset="193427.261">15517 987 13339 0 0,'0'0'1486'0'0,"0"0"-236"0"0,0 0-56 0 0,0 0 1 0 0,0 0-36 0 0,0 0-115 0 0,0 0-141 0 0,0 0-116 0 0,0 0-103 0 0,0 0-111 0 0,0 0-89 0 0,0 0-65 0 0,-3 0-39 0 0,1 0-304 0 0,0 1-1 0 0,0-1 0 0 0,0 1 0 0 0,0-1 0 0 0,0 1 0 0 0,0 0 1 0 0,0 0-1 0 0,0 0 0 0 0,0 0 0 0 0,1 0 0 0 0,-1 0 1 0 0,0 0-1 0 0,1 1 0 0 0,-1-1 0 0 0,1 0 0 0 0,-1 1 1 0 0,1 0-1 0 0,0-1 0 0 0,0 1 0 0 0,-1 0 0 0 0,1-1 0 0 0,0 1 1 0 0,1 0-1 0 0,-1 0 0 0 0,0 0 0 0 0,1 0 0 0 0,-1 0 1 0 0,1 0-1 0 0,-1 1-75 0 0,-5 20 210 0 0,2-1 0 0 0,0 1 0 0 0,2 0 0 0 0,0 1 0 0 0,1-1 0 0 0,2 0 1 0 0,0 0-1 0 0,2 1 0 0 0,1 3-210 0 0,6 198 313 0 0,-11-156-213 0 0,1-68-78 0 0,0-1 20 0 0,11-8 250 0 0,89-95-102 0 0,10 37-178 0 0,-109 66-11 0 0,1-1 0 0 0,-1 0 0 0 0,0 1 0 0 0,0-1 0 0 0,0 1 0 0 0,1-1 0 0 0,-1 1 0 0 0,0 0 0 0 0,1-1 1 0 0,-1 1-1 0 0,0 0 0 0 0,0 0 0 0 0,1 0 0 0 0,-1 0 0 0 0,0 0 0 0 0,1 0 0 0 0,-1 0 0 0 0,0 0 0 0 0,1 1 0 0 0,-1-1 0 0 0,0 0 1 0 0,0 1-1 0 0,1-1 0 0 0,-1 1 0 0 0,0 0 0 0 0,0-1 0 0 0,0 1 0 0 0,0 0 0 0 0,0 0 0 0 0,1-1 0 0 0,-2 1 0 0 0,1 0 0 0 0,0 0 1 0 0,0 0-1 0 0,0 0 0 0 0,0 1 0 0 0,-1-1 0 0 0,1 0 0 0 0,0 0 0 0 0,-1 0 0 0 0,1 0 0 0 0,-1 1 0 0 0,1-1 0 0 0,-1 0 0 0 0,0 1 0 0 0,0-1 1 0 0,1 1-2 0 0,1 74 86 0 0,-3-54-69 0 0,1-10-124 0 0,-1-11 47 0 0,0 0 0 0 0,1 1 0 0 0,0-1 0 0 0,-1 1-1 0 0,1-1 1 0 0,0 1 0 0 0,-1-1 0 0 0,1 1 0 0 0,0-1-1 0 0,0 1 1 0 0,0-1 0 0 0,1 1 0 0 0,-1-1-1 0 0,0 1 1 0 0,0-1 0 0 0,1 0 0 0 0,-1 1 0 0 0,1-1-1 0 0,-1 1 1 0 0,1-1 0 0 0,0 0 0 0 0,0 1-1 0 0,-1-1 1 0 0,1 0 0 0 0,0 0 0 0 0,0 0 0 0 0,0 0-1 0 0,0 1 1 0 0,0-2 0 0 0,1 1 0 0 0,-1 0 0 0 0,0 0-1 0 0,0 0 1 0 0,1 0 0 0 0,-1-1 0 0 0,0 1-1 0 0,1 0 1 0 0,0-1 60 0 0,7 0-1817 0 0,-2 0-4286 0 0,-3 0-5874 0 0</inkml:trace>
  <inkml:trace contextRef="#ctx0" brushRef="#br0" timeOffset="210062.251">16285 1399 0 0 0,'0'0'604'0'0,"0"0"760"0"0,0 0 231 0 0,0 0 54 0 0,0 0-1 0 0,0 0-89 0 0,0 0-43 0 0,0 0 11 0 0,0 0-17 0 0,2 3-50 0 0,25 75 4005 0 0,-24 58-3349 0 0,-4-121-1976 0 0,0 7 38 0 0,-1-1-1 0 0,0 1 1 0 0,-2-1 0 0 0,-1 0 0 0 0,0 0 0 0 0,-2 0 0 0 0,0-1 0 0 0,-9 17-178 0 0,16-37 29 0 0,0 1 0 0 0,0-1 0 0 0,-1 0 0 0 0,1 1 0 0 0,0-1 0 0 0,0 0 0 0 0,-1 1 0 0 0,1-1 0 0 0,0 0 0 0 0,-1 1 0 0 0,1-1 0 0 0,0 0 0 0 0,-1 0 0 0 0,1 1 0 0 0,0-1 0 0 0,-1 0 0 0 0,1 0 0 0 0,0 0 0 0 0,-1 1 0 0 0,1-1 0 0 0,-1 0 0 0 0,1 0 0 0 0,0 0 0 0 0,-1 0 0 0 0,1 0 0 0 0,-1 0 0 0 0,1 0 0 0 0,-1 0 0 0 0,1 0 0 0 0,0 0 0 0 0,-1 0 0 0 0,1 0 0 0 0,-1 0 0 0 0,1 0 0 0 0,-1 0 0 0 0,1-1 0 0 0,0 1 0 0 0,-1 0 0 0 0,1 0 0 0 0,0 0 0 0 0,-1-1 0 0 0,1 1 0 0 0,0 0 0 0 0,-1 0 0 0 0,1-1 0 0 0,0 1 0 0 0,-1 0 0 0 0,1-1 0 0 0,0 1 0 0 0,0 0 0 0 0,-1-1 0 0 0,1 1 0 0 0,0 0 0 0 0,0-1 0 0 0,0 1 0 0 0,0-1 0 0 0,-1 1 0 0 0,1-1 0 0 0,0 1 0 0 0,0 0 0 0 0,0-1 0 0 0,0 1 0 0 0,0-1 0 0 0,0 1 0 0 0,0-1-29 0 0,-10-27 293 0 0,11 5-259 0 0,0-1 0 0 0,2 2 1 0 0,1-1-1 0 0,1 0 1 0 0,1 1-1 0 0,0 0 1 0 0,2 0-1 0 0,1 0 0 0 0,0 1 1 0 0,2 1-1 0 0,10-16-34 0 0,-9 7 12 0 0,1 1 0 0 0,2 1 0 0 0,1 0 0 0 0,1 1 0 0 0,1 1 0 0 0,1 1 0 0 0,1 0 0 0 0,1 1 0 0 0,1 2 0 0 0,1 0 0 0 0,1 1 0 0 0,1 1 0 0 0,1 2 0 0 0,9-4-12 0 0,-34 20 2 0 0,0 0 0 0 0,0 1 0 0 0,0-1 0 0 0,1 1 0 0 0,-1-1 0 0 0,0 1 0 0 0,0 0 0 0 0,1-1 0 0 0,-1 1 0 0 0,0 0 0 0 0,1 0 0 0 0,-1 0 0 0 0,0 0 1 0 0,1 0-1 0 0,-1 0 0 0 0,0 0 0 0 0,1 1 0 0 0,-1-1 0 0 0,0 0 0 0 0,0 1 0 0 0,1-1 0 0 0,-1 1 0 0 0,0-1 0 0 0,0 1 0 0 0,0 0 0 0 0,1-1 0 0 0,-1 1 0 0 0,0 0 0 0 0,0 0 0 0 0,0 0 0 0 0,0 0 0 0 0,-1 0 0 0 0,1 0 0 0 0,0 0 0 0 0,0 0 0 0 0,0 0 0 0 0,-1 0 0 0 0,1 0 0 0 0,-1 1 0 0 0,1-1 0 0 0,-1 0 0 0 0,1 0 0 0 0,-1 1 0 0 0,0 0-2 0 0,7 63 291 0 0,-7-64-281 0 0,-2 16 49 0 0,-1 0 1 0 0,-1 0-1 0 0,-1 0 0 0 0,0 0 1 0 0,-1-1-1 0 0,0 0 1 0 0,-2-1-1 0 0,0 1 0 0 0,-10 13-59 0 0,-81 99 493 0 0,99-126-508 0 0,-1-1 1 0 0,1 0-1 0 0,-1 0 1 0 0,1 1-1 0 0,-1-1 1 0 0,1 0 0 0 0,-1 0-1 0 0,0 0 1 0 0,0 0-1 0 0,1 0 1 0 0,-1 0-1 0 0,0 0 1 0 0,0 0-1 0 0,0 0 1 0 0,0 0 0 0 0,0 0-1 0 0,-1 0 1 0 0,1-1-1 0 0,0 1 1 0 0,0-1-1 0 0,0 1 1 0 0,-1-1-1 0 0,1 1 1 0 0,0-1 0 0 0,0 1-1 0 0,-1-1 1 0 0,1 0-1 0 0,0 0 1 0 0,-1 0-1 0 0,1 0 1 0 0,0 0 0 0 0,-1 0-1 0 0,1 0 1 0 0,0 0-1 0 0,-1-1 1 0 0,1 1-1 0 0,0 0 1 0 0,-1-1-1 0 0,1 1 1 0 0,0-1 0 0 0,0 1-1 0 0,-1-1 1 0 0,1 0-1 0 0,0 1 1 0 0,0-1-1 0 0,0 0 1 0 0,0 0 0 0 0,0 0-1 0 0,0 0 1 0 0,0 0-1 0 0,1 0 1 0 0,-1 0 14 0 0,4-60-3569 0 0,3 41-786 0 0,2-1-4594 0 0,-5 14-1144 0 0</inkml:trace>
  <inkml:trace contextRef="#ctx0" brushRef="#br0" timeOffset="210978.674">17171 1300 8002 0 0,'0'0'1879'0'0,"0"0"-219"0"0,0 0-13 0 0,0 0-9 0 0,0 0-134 0 0,0 0-198 0 0,0 0-225 0 0,0 0-176 0 0,0 0-113 0 0,0 0-111 0 0,0 0-57 0 0,-32 11-66 0 0,-100 36-51 0 0,53-3 482 0 0,64-28-722 0 0,8-10-145 0 0,1-2-84 0 0,1-1-1 0 0,0 1 0 0 0,0 0 1 0 0,1 0-1 0 0,-1 1 0 0 0,1-1 1 0 0,0 1-1 0 0,0 0 1 0 0,1 0-1 0 0,-1 0 0 0 0,1 1 1 0 0,0-1-1 0 0,0 1 0 0 0,1 0 1 0 0,0-1-1 0 0,0 1 0 0 0,0 0 1 0 0,1 1-1 0 0,0-1 0 0 0,0 0 1 0 0,0 0-1 0 0,1 0 0 0 0,0 4-37 0 0,2-7 23 0 0,1-1-1 0 0,-1 0 1 0 0,0 0 0 0 0,1 0-1 0 0,-1 0 1 0 0,1 0-1 0 0,0-1 1 0 0,-1 1-1 0 0,1-1 1 0 0,0 0-1 0 0,0 1 1 0 0,0-1 0 0 0,0-1-1 0 0,0 1 1 0 0,0 0-1 0 0,1-1 1 0 0,-1 1-1 0 0,0-1 1 0 0,0 0-1 0 0,0 0 1 0 0,0-1 0 0 0,1 1-1 0 0,-1-1 1 0 0,3 0-23 0 0,3 1 82 0 0,10-3-12 0 0,-1-1 0 0 0,1 0 0 0 0,-1-2 0 0 0,1 0 0 0 0,-2-1 0 0 0,1-1 0 0 0,-1 0 0 0 0,0-2 0 0 0,-1 0 0 0 0,0 0 0 0 0,0-2 0 0 0,-1 0 0 0 0,-1 0 0 0 0,8-10-70 0 0,16-10 89 0 0,40-37 53 0 0,-77 68-152 0 0,-1 1-8 0 0,0 0-6 0 0,-6 140 80 0 0,6-136-46 0 0,0 1-1 0 0,1-1 1 0 0,-1 1-1 0 0,1-1 0 0 0,0 0 1 0 0,0 1-1 0 0,1-1 0 0 0,-1 0 1 0 0,1 0-1 0 0,0 0 0 0 0,0 0 1 0 0,0 0-1 0 0,1 0 1 0 0,-1 0-1 0 0,1-1 0 0 0,0 1 1 0 0,0-1-1 0 0,0 0 0 0 0,1 0 1 0 0,-1 0-1 0 0,1 0 1 0 0,-1-1-1 0 0,1 1 0 0 0,0-1 1 0 0,0 0-1 0 0,0 0 0 0 0,0-1 1 0 0,0 1-1 0 0,1-1 1 0 0,-1 0-1 0 0,0 0 0 0 0,1 0 1 0 0,-1 0-1 0 0,1-1 0 0 0,-1 0 1 0 0,1 0-1 0 0,-1 0 0 0 0,3-1-9 0 0,4 0 72 0 0,1-2 0 0 0,-1 1 0 0 0,1-2-1 0 0,-1 1 1 0 0,0-2 0 0 0,0 1-1 0 0,-1-1 1 0 0,1-1 0 0 0,-1 0 0 0 0,0-1-1 0 0,-1 0 1 0 0,0 0 0 0 0,6-6-72 0 0,0-2 88 0 0,-2 1 1 0 0,0-2-1 0 0,-1 0 1 0 0,-1 0-1 0 0,0-1 0 0 0,-1-1 1 0 0,-1 1-1 0 0,4-13-88 0 0,-1 7 40 0 0,7-13-6 0 0,-1-2 0 0 0,-1 0 0 0 0,-2-1 0 0 0,-2 0 1 0 0,-2-1-1 0 0,-1-1 0 0 0,-2 1 0 0 0,-2-1 1 0 0,0-29-35 0 0,-6 69 5 0 0,1 0 1 0 0,0 0 0 0 0,-1 0-1 0 0,0 0 1 0 0,1 0 0 0 0,-1-1 0 0 0,0 1-1 0 0,1 0 1 0 0,-1 0 0 0 0,0-1-1 0 0,0 1 1 0 0,0 0 0 0 0,0 0-1 0 0,0-1 1 0 0,-1 1 0 0 0,1 0 0 0 0,0 0-1 0 0,-1-1 1 0 0,1 1 0 0 0,0 0-1 0 0,-1 0 1 0 0,1 0 0 0 0,-1 0 0 0 0,0 0-1 0 0,1 0 1 0 0,-1 0 0 0 0,0 0-1 0 0,0 0 1 0 0,0 0 0 0 0,0 0-1 0 0,1 0 1 0 0,-1 0 0 0 0,0 0 0 0 0,-1 1-1 0 0,1-1 1 0 0,0 0 0 0 0,0 1-1 0 0,0-1 1 0 0,0 1 0 0 0,0 0 0 0 0,-1-1-1 0 0,1 1 1 0 0,0 0 0 0 0,0-1-1 0 0,0 1 1 0 0,-1 0 0 0 0,1 0 0 0 0,0 0-1 0 0,-1 0 1 0 0,1 0 0 0 0,0 1-1 0 0,0-1 1 0 0,0 0 0 0 0,-1 1-1 0 0,1-1 1 0 0,0 0 0 0 0,0 1 0 0 0,0-1-1 0 0,0 1 1 0 0,0 0 0 0 0,-1 0-6 0 0,-8 14 8 0 0,0 0-1 0 0,2 0 1 0 0,0 1 0 0 0,1 0 0 0 0,0 1 0 0 0,1 0 0 0 0,1 0 0 0 0,1 0 0 0 0,0 0 0 0 0,2 1 0 0 0,-1-1 0 0 0,2 1 0 0 0,1 0-1 0 0,0-1 1 0 0,1 1 0 0 0,3 15-8 0 0,48 127 186 0 0,-41-137-171 0 0,-2 1 1 0 0,0 0-1 0 0,-2 1 1 0 0,0-1 0 0 0,-2 1-1 0 0,1 13-15 0 0,-2 10 75 0 0,-4-48-101 0 0,0 0-6 0 0,0 0-1 0 0,-5-73-5064 0 0,5 70 4793 0 0,0-24-3216 0 0,0 9-2103 0 0,0 7-3461 0 0</inkml:trace>
  <inkml:trace contextRef="#ctx0" brushRef="#br0" timeOffset="211234.123">17533 1138 7794 0 0,'0'0'2886'0'0,"0"0"-427"0"0,0 0-237 0 0,0 0-119 0 0,0 0-251 0 0,0 0-374 0 0,0 0-411 0 0,0 0-311 0 0,0 0-244 0 0,0 0-116 0 0,0 0 12 0 0,0 0 20 0 0,0 0 54 0 0,10 2 23 0 0,159 14 1346 0 0,-132-15-2095 0 0,1-2-1 0 0,0-2 0 0 0,-1-1 1 0 0,0-2-1 0 0,25-8 245 0 0,-22-8-3278 0 0,-16 4-4491 0 0,-22 17 6764 0 0,7-4-10262 0 0</inkml:trace>
  <inkml:trace contextRef="#ctx0" brushRef="#br0" timeOffset="214351.145">18356 1226 0 0 0,'0'0'659'0'0,"0"0"517"0"0,0 0 116 0 0,0 0 39 0 0,0 0 82 0 0,0 0 36 0 0,0 0 0 0 0,0 0-14 0 0,0 0-29 0 0,0 0-7 0 0,0 0-18 0 0,4-2-74 0 0,12-5-118 0 0,-12-24 4907 0 0,-6 28-5955 0 0,0 0 1 0 0,0 0-1 0 0,0 0 0 0 0,-1 0 0 0 0,1 1 0 0 0,-1-1 0 0 0,1 1 1 0 0,-1 0-1 0 0,0 0 0 0 0,0 0 0 0 0,0 0 0 0 0,0 0 0 0 0,-1 1 0 0 0,1-1 1 0 0,0 1-1 0 0,-1 0 0 0 0,1 0 0 0 0,0 0 0 0 0,-1 1 0 0 0,1-1 1 0 0,-1 1-1 0 0,0 0 0 0 0,1 0 0 0 0,-1 0 0 0 0,1 0 0 0 0,-1 0 1 0 0,1 1-1 0 0,-1 0 0 0 0,0 0-141 0 0,-1-1 118 0 0,-9 2-24 0 0,1 0 1 0 0,-1 2-1 0 0,1-1 1 0 0,0 2-1 0 0,0-1 1 0 0,0 2 0 0 0,0 0-1 0 0,1 0 1 0 0,0 2-1 0 0,-6 4-94 0 0,3-3 87 0 0,11-6-65 0 0,-1 1 0 0 0,1 0 0 0 0,1 0 0 0 0,-1 0-1 0 0,0 0 1 0 0,1 0 0 0 0,0 1 0 0 0,0 0 0 0 0,0-1 0 0 0,1 1 0 0 0,-1 0-1 0 0,1 0 1 0 0,1 1 0 0 0,-1-1 0 0 0,1 0 0 0 0,-1 1 0 0 0,2-1 0 0 0,-1 1 0 0 0,0-1-1 0 0,1 1 1 0 0,0-1 0 0 0,1 1 0 0 0,-1-1 0 0 0,1 1 0 0 0,0 0-22 0 0,1 1 54 0 0,0 0-1 0 0,1 0 1 0 0,0-1 0 0 0,0 1 0 0 0,0-1 0 0 0,1 0 0 0 0,0 1-1 0 0,0-2 1 0 0,1 1 0 0 0,0 0 0 0 0,-1-1 0 0 0,2 0 0 0 0,-1 0-1 0 0,1-1 1 0 0,0 1 0 0 0,0-1 0 0 0,0 0 0 0 0,0-1 0 0 0,0 0-1 0 0,1 0 1 0 0,0 0 0 0 0,2 0-54 0 0,4 1 81 0 0,-1-1 0 0 0,1-1 0 0 0,0 0 0 0 0,0-1 1 0 0,0 0-1 0 0,0-1 0 0 0,0-1 0 0 0,-1 0 0 0 0,1 0 0 0 0,0-2 0 0 0,0 1 0 0 0,-1-2 0 0 0,1 1 0 0 0,-1-2 1 0 0,0 0-1 0 0,2-1-81 0 0,-12-2-881 0 0,-9 5-3273 0 0,7 3 1434 0 0,0 0-3546 0 0,0 0-6015 0 0</inkml:trace>
  <inkml:trace contextRef="#ctx0" brushRef="#br0" timeOffset="-214164.184">18704 825 8586 0 0,'0'0'1968'0'0,"0"0"-213"0"0,0 0-122 0 0,0 0 3 0 0,0 0-98 0 0,0 0-227 0 0,0 0-278 0 0,0 0-227 0 0,0 0-133 0 0,0 0-93 0 0,0 0-40 0 0,0 0-21 0 0,0 0-41 0 0,-3 7-8 0 0,-9 23-30 0 0,9 25 3860 0 0,-3 368-2119 0 0,-5-243-2101 0 0,11-179-88 0 0,0-1 4 0 0,0 0 22 0 0,0 0 28 0 0,0 0-9 0 0,0 0 6 0 0,42-41 250 0 0,82-69-161 0 0,-51 81-155 0 0,-34 28 69 0 0,-12 50 18 0 0,-21 68 242 0 0,-6-59-188 0 0,0-57-122 0 0,7 0-493 0 0,3 1-1618 0 0,-1-1-4203 0 0,-5-1-6037 0 0</inkml:trace>
  <inkml:trace contextRef="#ctx0" brushRef="#br0" timeOffset="-212504.624">18465 2485 1656 0 0,'0'0'3286'0'0,"0"0"-1172"0"0,0 0-311 0 0,0 0 74 0 0,0 0 64 0 0,0 0-54 0 0,0 0-238 0 0,0 0-288 0 0,0 0-298 0 0,0 0-231 0 0,0 0-142 0 0,8-8 355 0 0,-6 5 2068 0 0,8 33-1586 0 0,-7-13-1319 0 0,-1 0 1 0 0,0 0-1 0 0,-1 0 0 0 0,-1 0 0 0 0,-1 0 0 0 0,0 0 0 0 0,-1 0 1 0 0,-1 0-1 0 0,0-1 0 0 0,-2 1 0 0 0,0-1-208 0 0,-67 186 395 0 0,55-105-257 0 0,47-97 352 0 0,72-34-1 0 0,-59 15-382 0 0,-35 16-93 0 0,2-1 9 0 0,-1-1-1 0 0,1 2 1 0 0,0-1 0 0 0,0 1 0 0 0,1 1-1 0 0,-1 0 1 0 0,0 1 0 0 0,1 0 0 0 0,0 0-1 0 0,-1 1 1 0 0,1 0 0 0 0,1 1-23 0 0,39 32 49 0 0,-39-29-194 0 0,-21-9-1902 0 0,6 3-977 0 0,2 1-3694 0 0,1 1-5708 0 0</inkml:trace>
  <inkml:trace contextRef="#ctx0" brushRef="#br0" timeOffset="-212049.289">18930 2824 8610 0 0,'0'0'1874'0'0,"0"0"-129"0"0,0 0 58 0 0,0 0-49 0 0,0 0-190 0 0,0 0-278 0 0,0 0-331 0 0,0 0-199 0 0,0 0-107 0 0,0 0-43 0 0,0 0 9 0 0,0 0-16 0 0,-31 37 2652 0 0,26-29-3151 0 0,1-1 0 0 0,1 1 0 0 0,-1 0 0 0 0,1 1 0 0 0,1-1 0 0 0,-1 1 0 0 0,1-1 0 0 0,1 1 0 0 0,0 0 0 0 0,0-1 0 0 0,1 1 0 0 0,0 5-100 0 0,1-12 27 0 0,1 1 1 0 0,-1-1-1 0 0,1 0 0 0 0,0 0 0 0 0,0 1 1 0 0,0-2-1 0 0,0 1 0 0 0,0 0 0 0 0,1 0 1 0 0,-1-1-1 0 0,0 1 0 0 0,1-1 0 0 0,-1 0 1 0 0,1 1-1 0 0,0-1 0 0 0,-1 0 0 0 0,1-1 1 0 0,0 1-1 0 0,-1 0 0 0 0,1-1 0 0 0,0 0 1 0 0,0 1-1 0 0,0-1 0 0 0,0 0 0 0 0,-1-1 0 0 0,1 1 1 0 0,0 0-1 0 0,0-1 0 0 0,-1 1 0 0 0,2-1-27 0 0,2 1 77 0 0,6-2 20 0 0,1-1 1 0 0,0 0-1 0 0,-1 0 1 0 0,0-1 0 0 0,0-1-1 0 0,0 0 1 0 0,0-1 0 0 0,-1 0-1 0 0,0-1 1 0 0,0 0-1 0 0,-1 0 1 0 0,0-1 0 0 0,0-1-1 0 0,-1 0 1 0 0,0 0-1 0 0,3-5-97 0 0,-9 12 16 0 0,0 0-1 0 0,0 0 0 0 0,-1-1 0 0 0,0 1 1 0 0,1-1-1 0 0,-1 0 0 0 0,0 1 0 0 0,0-1 1 0 0,0 0-1 0 0,-1 0 0 0 0,1 0 0 0 0,-1-1 1 0 0,0 1-1 0 0,0 0 0 0 0,0-1 0 0 0,0 1 1 0 0,0 0-1 0 0,-1-1 0 0 0,1 1 0 0 0,-1-1 1 0 0,0 1-1 0 0,0-1 0 0 0,0 1 1 0 0,-1-1-1 0 0,1 1 0 0 0,-1 0 0 0 0,0-1 1 0 0,0 1-1 0 0,0 0 0 0 0,0-1 0 0 0,-1 1 1 0 0,1 0-1 0 0,-1 0 0 0 0,-2-3-15 0 0,-4 3-181 0 0,0 0 0 0 0,0 0 0 0 0,-1 1-1 0 0,0 0 1 0 0,1 0 0 0 0,-1 1 0 0 0,0 0 0 0 0,0 1-1 0 0,1 0 1 0 0,-1 0 0 0 0,0 1 0 0 0,0 0 0 0 0,1 1-1 0 0,-1 0 1 0 0,1 0 0 0 0,-1 1 0 0 0,1 0 0 0 0,0 0 0 0 0,0 1-1 0 0,0 0 1 0 0,0 0 0 0 0,-2 3 181 0 0,-20 13-4918 0 0,22-15 1077 0 0,-4 3-8430 0 0</inkml:trace>
  <inkml:trace contextRef="#ctx0" brushRef="#br1" timeOffset="-99623.718">5571 6955 0 0 0,'0'0'507'0'0,"0"0"-160"0"0,0 0-342 0 0,0 0-136 0 0,0 0 115 0 0,0 0 228 0 0,0 0 235 0 0,0 0 128 0 0,0 0 60 0 0,0 0 19 0 0,0 0-8 0 0,13 0 22 0 0,97-4 1298 0 0,229-13 3184 0 0,169 9-3732 0 0,419 4-691 0 0,-48 3 1134 0 0,-406 5-1582 0 0,123-29 436 0 0,241-8 250 0 0,-613 18-719 0 0,34 21-175 0 0,-170 2-15 0 0,27 0-16 0 0,215-4 290 0 0,-119-29 109 0 0,9 6-280 0 0,136 26-61 0 0,257-33 301 0 0,-249 23-436 0 0,105-9 66 0 0,234-32-77 0 0,-316 19 119 0 0,120 13-28 0 0,124 1 97 0 0,-84 8-80 0 0,217-1-15 0 0,267 0 4 0 0,-429 19-22 0 0,-177-11 9 0 0,12-1 28 0 0,33 5-17 0 0,463-8 46 0 0,-255-19 183 0 0,39-2 196 0 0,239 17 466 0 0,-729-10-160 0 0,-190 13 978 0 0,-37 1-1763 0 0,21-4 275 0 0,76-6 120 0 0,109 6-261 0 0,-96 0-6 0 0,0-4 127 0 0,82 5-160 0 0,-172-1-61 0 0,-20 2-2861 0 0,-12 0-5596 0 0,10 2-2968 0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 7082 0 0,'0'0'2647'0'0,"0"0"-1574"0"0,0 0-774 0 0,0 0-107 0 0,0 0 372 0 0,0 0 508 0 0,0 0 327 0 0,0 0 66 0 0,0 0-220 0 0,0 0-324 0 0,0 0-227 0 0,0 13-103 0 0,3 45-45 0 0,-29 58 1497 0 0,13-78-1623 0 0,-30 82 290 0 0,-5-1 1 0 0,-6-2-1 0 0,-10 7-710 0 0,20-37 191 0 0,-66 97 94 0 0,106-178-223 0 0,-5 7-21 0 0,11-19 657 0 0,318-630 312 0 0,-283 565-959 0 0,2 0 0 0 0,4 3 0 0 0,6-4-51 0 0,-49 72 4 0 0,0-1-1 0 0,0 0 1 0 0,1 1-1 0 0,-1-1 1 0 0,0 1-1 0 0,0-1 1 0 0,1 1 0 0 0,-1-1-1 0 0,0 1 1 0 0,1-1-1 0 0,-1 1 1 0 0,0-1-1 0 0,1 1 1 0 0,-1-1-1 0 0,1 1 1 0 0,-1-1-1 0 0,1 1 1 0 0,-1 0-1 0 0,1-1 1 0 0,-1 1-1 0 0,1 0 1 0 0,-1 0-1 0 0,1-1 1 0 0,0 1-1 0 0,-1 0 1 0 0,1 0-1 0 0,-1 0 1 0 0,1 0-1 0 0,0 0 1 0 0,-1 0-1 0 0,1-1 1 0 0,-1 1-1 0 0,1 1 1 0 0,0-1-1 0 0,-1 0 1 0 0,1 0-1 0 0,-1 0 1 0 0,1 0 0 0 0,0 0-1 0 0,-1 1 1 0 0,1-1-1 0 0,-1 0 1 0 0,1 0-1 0 0,-1 1 1 0 0,1-1-1 0 0,-1 0 1 0 0,1 1-1 0 0,-1-1 1 0 0,1 1-1 0 0,-1-1 1 0 0,0 0-1 0 0,1 1 1 0 0,-1-1-1 0 0,1 1 1 0 0,-1-1-1 0 0,0 1 1 0 0,0-1-1 0 0,1 1 1 0 0,-1 0-1 0 0,0-1 1 0 0,0 1-1 0 0,0-1 1 0 0,1 1-1 0 0,-1 0 1 0 0,0-1-1 0 0,0 1 1 0 0,0-1-1 0 0,0 1 1 0 0,0 0-4 0 0,6 47 360 0 0,-9 62 69 0 0,-4 0 1 0 0,-5 0-1 0 0,-22 84-429 0 0,34-190 4 0 0,-12 129-12 0 0,37-138-68 0 0,31-77 120 0 0,-3-1 0 0 0,-3-3-1 0 0,29-74-43 0 0,-37 72-8 0 0,-15 25 28 0 0,4 1 0 0 0,3 2 0 0 0,30-41-20 0 0,-59 138 31 0 0,-17 176 336 0 0,2 79-27 0 0,30-148-210 0 0,-6-119-1763 0 0,-6-26-3436 0 0,1-3-5262 0 0,-7 3-1626 0 0</inkml:trace>
  <inkml:trace contextRef="#ctx0" brushRef="#br0" timeOffset="463.564">1453 408 12963 0 0,'0'0'2235'0'0,"0"0"-587"0"0,0 0-351 0 0,0 0-83 0 0,0 0-53 0 0,0 0-126 0 0,0 0-155 0 0,0 0-139 0 0,0 0-151 0 0,0 0-82 0 0,0 0-71 0 0,0 0-49 0 0,0 0-26 0 0,-34 17-23 0 0,-107 56-46 0 0,69-15 140 0 0,64-52-394 0 0,1 1-1 0 0,0 0 0 0 0,0 0 1 0 0,0 0-1 0 0,1 1 0 0 0,0 1 1 0 0,0-1-1 0 0,1 1 0 0 0,0-1 1 0 0,1 2-1 0 0,0-1 0 0 0,0 0 1 0 0,1 1-1 0 0,0-1 0 0 0,1 1 1 0 0,0 0-1 0 0,0 0 0 0 0,1 0 0 0 0,1 6-38 0 0,2-12 13 0 0,0-1 0 0 0,1 0-1 0 0,-1 0 1 0 0,1 0 0 0 0,0-1 0 0 0,0 1-1 0 0,0-1 1 0 0,0 1 0 0 0,0-1-1 0 0,0 0 1 0 0,1 0 0 0 0,-1 0-1 0 0,1-1 1 0 0,-1 1 0 0 0,1-1-1 0 0,0 0 1 0 0,0 0 0 0 0,0 0-1 0 0,-1 0 1 0 0,1-1 0 0 0,0 0-1 0 0,0 0 1 0 0,0 0 0 0 0,0 0-1 0 0,0 0 1 0 0,0-1 0 0 0,0 0-1 0 0,-1 1 1 0 0,1-1 0 0 0,2-1-13 0 0,8-3 47 0 0,1 0 0 0 0,-1 0 1 0 0,0-1-1 0 0,-1-1 1 0 0,0-1-1 0 0,0 1 1 0 0,0-2-1 0 0,-1 0 0 0 0,0-1 1 0 0,4-4-48 0 0,-5 5 23 0 0,172-176 330 0 0,-151 144-161 0 0,-46 68 81 0 0,-37 108-160 0 0,49-133-140 0 0,1 1 0 0 0,0-1 1 0 0,0 0-1 0 0,1 0 0 0 0,-1 0 1 0 0,0 0-1 0 0,1 1 0 0 0,-1-1 1 0 0,1 0-1 0 0,0 1 0 0 0,0-1 0 0 0,0 0 1 0 0,0 1-1 0 0,0-1 0 0 0,0 0 1 0 0,1 1-1 0 0,-1-1 0 0 0,1 0 0 0 0,-1 0 1 0 0,1 1-1 0 0,0-1 0 0 0,0 0 1 0 0,0 0-1 0 0,0 0 0 0 0,0 0 1 0 0,1 0-1 0 0,-1 0 0 0 0,1 0 0 0 0,-1-1 1 0 0,1 1-1 0 0,0 0 0 0 0,-1-1 1 0 0,1 1-1 0 0,0-1 0 0 0,0 0 1 0 0,0 0-1 0 0,0 0 0 0 0,0 0 0 0 0,0 0 1 0 0,1 0-1 0 0,-1 0 0 0 0,0 0 1 0 0,2-1 26 0 0,94-30-3849 0 0,-60 7-942 0 0,-10 6-2155 0 0,-14 6-4317 0 0</inkml:trace>
  <inkml:trace contextRef="#ctx0" brushRef="#br0" timeOffset="863.645">2086 368 8370 0 0,'0'0'4731'0'0,"0"0"-1923"0"0,0 0-943 0 0,0 0-319 0 0,0 0-191 0 0,0 0-192 0 0,0 0-184 0 0,0 0-164 0 0,0 0-131 0 0,0 0-100 0 0,0 0-72 0 0,0 0-89 0 0,0 0-60 0 0,-17 10-22 0 0,-53 30-44 0 0,-43 31 913 0 0,107-67-1203 0 0,0 1 0 0 0,0-1 0 0 0,0 1 0 0 0,1 0 0 0 0,-1 0 0 0 0,1 1 0 0 0,0-1 0 0 0,1 1 0 0 0,0 1 0 0 0,-1-1 0 0 0,2 0 0 0 0,-2 4-7 0 0,6-8-1 0 0,1 0-1 0 0,0 0 1 0 0,0-1-1 0 0,0 1 1 0 0,-1 0 0 0 0,2-1-1 0 0,-1 1 1 0 0,0-1 0 0 0,0 0-1 0 0,0 0 1 0 0,1 1-1 0 0,-1-2 1 0 0,0 1 0 0 0,1 0-1 0 0,-1 0 1 0 0,1-1-1 0 0,-1 1 1 0 0,1-1 0 0 0,-1 0-1 0 0,1 0 1 0 0,-1 0 0 0 0,1 0-1 0 0,-1 0 1 0 0,1-1-1 0 0,-1 1 2 0 0,106 11 52 0 0,-107-11-45 0 0,1 1 0 0 0,-1-1 0 0 0,1 1 0 0 0,-1 0 0 0 0,1-1 0 0 0,-1 1 0 0 0,0 0 0 0 0,1 0 1 0 0,-1 0-1 0 0,0 0 0 0 0,0 0 0 0 0,0 0 0 0 0,0 0 0 0 0,0 0 0 0 0,0 0 0 0 0,0 0 0 0 0,0 1 0 0 0,0-1 0 0 0,0 0 0 0 0,-1 1 0 0 0,1-1 0 0 0,0 1 0 0 0,-1-1 0 0 0,1 1 0 0 0,-1-1 0 0 0,0 1 0 0 0,0-1 0 0 0,1 1 0 0 0,-1-1 0 0 0,0 1 0 0 0,0-1 0 0 0,0 1 0 0 0,-1-1 0 0 0,1 1 0 0 0,0 0 0 0 0,0-1 0 0 0,-1 1 0 0 0,1-1 0 0 0,-1 0 0 0 0,0 1 0 0 0,1-1 0 0 0,-1 1 0 0 0,0 0-7 0 0,-40 53 285 0 0,31-46-287 0 0,0 0 0 0 0,0-1 0 0 0,-1 0 0 0 0,0-1 0 0 0,0 0 0 0 0,-1 0 0 0 0,1-1 0 0 0,-2-1 0 0 0,1 0 0 0 0,-7 1 2 0 0,19-7-131 0 0,-1 0 0 0 0,1 0 0 0 0,0 0 0 0 0,-1 0-1 0 0,1 0 1 0 0,0 0 0 0 0,0 0 0 0 0,0 0 0 0 0,0-1 0 0 0,0 1 0 0 0,0 0-1 0 0,0 0 1 0 0,1 0 0 0 0,-1 0 0 0 0,0 0 0 0 0,0 0 0 0 0,1 0 0 0 0,-1 0 0 0 0,1 0-1 0 0,-1 0 1 0 0,1 0 0 0 0,-1 0 0 0 0,1 0 0 0 0,0 0 0 0 0,0 0 0 0 0,-1 1-1 0 0,1-1 1 0 0,0 0 0 0 0,0 0 0 0 0,0 1 0 0 0,0-1 0 0 0,-1 1 0 0 0,2-1 131 0 0,27-28-6339 0 0,-18 17-3259 0 0</inkml:trace>
  <inkml:trace contextRef="#ctx0" brushRef="#br0" timeOffset="1213.23">2462 290 12403 0 0,'0'0'3270'0'0,"0"0"-1261"0"0,0 0-436 0 0,0 0-38 0 0,0 0-80 0 0,0 0-143 0 0,0 0-189 0 0,0 0-216 0 0,0 0-198 0 0,0 0-137 0 0,-33 21-111 0 0,-103 62-117 0 0,65-36 229 0 0,70-46-572 0 0,0-1 0 0 0,0 0 0 0 0,0 1 0 0 0,0-1-1 0 0,0 1 1 0 0,0-1 0 0 0,1 1 0 0 0,-1-1 0 0 0,0 1 0 0 0,0-1 0 0 0,1 1-1 0 0,-1 0 1 0 0,0-1 0 0 0,1 1 0 0 0,-1 0 0 0 0,0 0 0 0 0,1 0 0 0 0,-1-1 0 0 0,1 1-1 0 0,0 0 1 0 0,-1 0 0 0 0,1 0 0 0 0,0 0 0 0 0,-1 0 0 0 0,1 0 0 0 0,0 0-1 0 0,0 0 1 0 0,0 0 0 0 0,0 0 0 0 0,0 0 0 0 0,0 0 0 0 0,0 0 0 0 0,0 0 0 0 0,0 0-1 0 0,0 0 1 0 0,1 0 0 0 0,-1-1 0 0 0,0 1 0 0 0,1 0 0 0 0,-1 0 0 0 0,1 0-1 0 0,-1 0 1 0 0,1 0 0 0 0,-1 0 0 0 0,1-1 0 0 0,-1 1 0 0 0,1 0 0 0 0,0-1 0 0 0,-1 1-1 0 0,1 0 1 0 0,0-1 0 0 0,0 1 0 0 0,0-1 0 0 0,-1 1 0 0 0,1-1 0 0 0,0 1-1 0 0,0-1 1 0 0,0 0 0 0 0,0 1 0 0 0,0-1 0 0 0,0 0 0 0 0,0 0 0 0 0,0 1-1 0 0,67 5-19 0 0,-61-6 24 0 0,0 0-1 0 0,1 0 0 0 0,-1 0 1 0 0,0 1-1 0 0,1 0 1 0 0,-1 0-1 0 0,0 1 1 0 0,0 0-1 0 0,0 0 1 0 0,0 1-1 0 0,0 0 0 0 0,2 1-4 0 0,-7-2 8 0 0,0-1-1 0 0,0 1 1 0 0,0 0-1 0 0,0 0 1 0 0,0 0-1 0 0,0 0 1 0 0,0 0-1 0 0,-1 0 1 0 0,1 0-1 0 0,-1 0 1 0 0,0 1-1 0 0,0-1 1 0 0,0 0-1 0 0,0 1 1 0 0,0-1-1 0 0,0 1 1 0 0,0 0-1 0 0,-1-1 1 0 0,0 1-1 0 0,1-1 1 0 0,-1 1-1 0 0,0 0 1 0 0,0-1-1 0 0,0 1 1 0 0,-1 0-1 0 0,1-1 1 0 0,-1 1-1 0 0,1-1 1 0 0,-1 1-1 0 0,0-1 1 0 0,0 1-1 0 0,0-1 1 0 0,0 1-1 0 0,0-1 1 0 0,-1 0-1 0 0,1 1 1 0 0,-1-1-1 0 0,0 0 1 0 0,1 0-1 0 0,-1 0 1 0 0,0-1-1 0 0,0 1 1 0 0,0 0-1 0 0,0-1 1 0 0,-1 1-8 0 0,-14 12 28 0 0,-2-2-1 0 0,0 1 1 0 0,-1-2 0 0 0,0-1-1 0 0,0 0 1 0 0,-1-2 0 0 0,0 0-1 0 0,-1-1 1 0 0,-19 3-28 0 0,19-9-807 0 0,17-2-9120 0 0,5-2-2444 0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8698 0 0,'0'0'3245'0'0,"0"0"-641"0"0,0 0-349 0 0,0 0-104 0 0,0 0-158 0 0,0 0-381 0 0,0 0-386 0 0,0 0-351 0 0,0 0-263 0 0,0 0-174 0 0,0 0-68 0 0,0 0-49 0 0,0 0-58 0 0,-6 15-23 0 0,-38 112 187 0 0,11 33-344 0 0,30-146 9 0 0,1-7-4623 0 0,8-17-931 0 0,-2 0-1422 0 0,0 2-3744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4329 0 0,'0'0'2272'0'0,"0"0"-787"0"0,0 0-366 0 0,0 0 100 0 0,0 0 245 0 0,0 0 204 0 0,0 0 55 0 0,0 0-101 0 0,0 0-164 0 0,0 0-133 0 0,0 0-101 0 0,0 0-91 0 0,0 0-80 0 0,0 4-82 0 0,3 6 1326 0 0,10-42-152 0 0,-10 23-2394 0 0,13-32 419 0 0,1 1 0 0 0,2 1 0 0 0,2 0 0 0 0,2 1 0 0 0,1 2 0 0 0,26-31-170 0 0,-6 19 28 0 0,1 1 0 0 0,3 2-1 0 0,1 3 1 0 0,3 1 0 0 0,2 2-28 0 0,-53 38-1 0 0,0 1-1 0 0,-1-1 1 0 0,1 1-1 0 0,0-1 1 0 0,0 1-1 0 0,-1 0 1 0 0,1-1 0 0 0,0 1-1 0 0,0 0 1 0 0,-1-1-1 0 0,1 1 1 0 0,0 0-1 0 0,0 0 1 0 0,0 0 0 0 0,0 0-1 0 0,-1 0 1 0 0,1 0-1 0 0,0 0 1 0 0,0 0-1 0 0,0 0 1 0 0,0 0 0 0 0,-1 0-1 0 0,1 1 1 0 0,0-1-1 0 0,0 0 1 0 0,0 1-1 0 0,-1-1 1 0 0,1 0 0 0 0,0 1-1 0 0,0-1 1 0 0,-1 1-1 0 0,1-1 1 0 0,0 1-1 0 0,-1-1 1 0 0,1 1 0 0 0,-1 0-1 0 0,1-1 1 0 0,-1 1-1 0 0,1 0 1 0 0,-1-1-1 0 0,1 1 1 0 0,-1 0 0 0 0,0 0-1 0 0,1 0 1 0 0,-1-1-1 0 0,0 1 1 0 0,0 0-1 0 0,0 0 1 0 0,1 0 0 0 0,-1-1-1 0 0,0 2 2 0 0,7 50 20 0 0,-7-44-4 0 0,0 288 42 0 0,26-325-36 0 0,36-38-14 0 0,187-180 69 0 0,-160 197-140 0 0,-88 52 62 0 0,1-1-1 0 0,0 1 0 0 0,-1-1 0 0 0,1 1 1 0 0,-1 0-1 0 0,1 0 0 0 0,-1-1 1 0 0,0 1-1 0 0,0 0 0 0 0,0 0 0 0 0,0 0 1 0 0,0 0-1 0 0,0 1 0 0 0,0-1 1 0 0,-1 0-1 0 0,1 0 0 0 0,-1 0 0 0 0,0 1 1 0 0,1-1-1 0 0,-1 0 0 0 0,0 0 0 0 0,0 1 1 0 0,-1-1-1 0 0,1 0 0 0 0,-1 1 2 0 0,2 2 3 0 0,-27 311 69 0 0,26-220-2414 0 0,7-89-1533 0 0,-2-7-1746 0 0,-4 0 3935 0 0,1 0-10127 0 0</inkml:trace>
  <inkml:trace contextRef="#ctx0" brushRef="#br0" timeOffset="393.214">1146 323 11891 0 0,'0'0'2080'0'0,"0"0"-341"0"0,0 0-159 0 0,0 0-9 0 0,0 0-72 0 0,0 0-128 0 0,0 0-197 0 0,0 0-246 0 0,0 0-206 0 0,0 0-121 0 0,0 0-58 0 0,0 0-26 0 0,0 0-35 0 0,11 0-74 0 0,199-30 696 0 0,-108 26-1008 0 0,-102 46-68 0 0,-72 40 23 0 0,59-71-49 0 0,-28 22 14 0 0,29-26-8 0 0,1 1 1 0 0,0 1-1 0 0,1 0 1 0 0,0 0-1 0 0,1 1 1 0 0,-1 0-1 0 0,2 1 1 0 0,0 0-1 0 0,0 0 0 0 0,-3 7-8 0 0,11-17 1 0 0,-1 0-1 0 0,0-1 0 0 0,1 1 1 0 0,-1 0-1 0 0,1 0 0 0 0,-1 0 1 0 0,1 0-1 0 0,0 0 0 0 0,-1 0 1 0 0,1 0-1 0 0,0 0 0 0 0,0 0 1 0 0,-1 0-1 0 0,1 0 0 0 0,0 0 1 0 0,0 0-1 0 0,0 0 0 0 0,0 0 1 0 0,0 0-1 0 0,0 0 0 0 0,1 0 1 0 0,-1 0-1 0 0,0 0 0 0 0,1 0 1 0 0,-1 0-1 0 0,0-1 0 0 0,1 1 1 0 0,-1 0-1 0 0,1 0 0 0 0,-1 0 1 0 0,1 0-1 0 0,0 0 0 0 0,-1-1 1 0 0,1 1-1 0 0,0 0 0 0 0,-1 0 1 0 0,1-1-1 0 0,0 1 0 0 0,0-1 1 0 0,0 1-1 0 0,0-1 0 0 0,-1 1 1 0 0,1-1-1 0 0,0 1 0 0 0,0-1 1 0 0,0 0-1 0 0,0 0 0 0 0,0 1 0 0 0,0-1 1 0 0,0 0-1 0 0,0 0 0 0 0,0 0 1 0 0,0 0-1 0 0,0 0 0 0 0,0 0 1 0 0,0 0-1 0 0,1-1 0 0 0,11 0-124 0 0,0-2-1 0 0,-1 0 1 0 0,1 0-1 0 0,0-2 1 0 0,-1 1 0 0 0,0-1-1 0 0,0-1 1 0 0,0 0-1 0 0,-1-1 1 0 0,0 0 0 0 0,0-1-1 0 0,-1 0 1 0 0,4-4 124 0 0,38-24-5040 0 0,-30 19-4442 0 0,-19 15 7072 0 0,7-3-7547 0 0</inkml:trace>
  <inkml:trace contextRef="#ctx0" brushRef="#br0" timeOffset="3839.333">2096 192 0 0 0,'0'0'1036'0'0,"0"0"945"0"0,0 0 79 0 0,0 0-216 0 0,0 0-241 0 0,0 0-249 0 0,0 0-192 0 0,0 0-178 0 0,0 0-85 0 0,0 0-46 0 0,5-8-21 0 0,18-25-17 0 0,-22 32-745 0 0,-1 0 0 0 0,0 1-1 0 0,0-1 1 0 0,0 0 0 0 0,0 0 0 0 0,0 1-1 0 0,0-1 1 0 0,0 0 0 0 0,0 1-1 0 0,0-1 1 0 0,-1 0 0 0 0,1 1-1 0 0,0-1 1 0 0,0 0 0 0 0,-1 1 0 0 0,1-1-1 0 0,0 1 1 0 0,-1-1 0 0 0,1 0-1 0 0,0 1 1 0 0,-1-1 0 0 0,1 1-1 0 0,-1-1 1 0 0,1 1 0 0 0,-1-1 0 0 0,1 1-1 0 0,-1-1 1 0 0,0 1 0 0 0,1 0-1 0 0,-1-1 1 0 0,1 1 0 0 0,-1 0-1 0 0,0 0 1 0 0,1-1 0 0 0,-1 1 0 0 0,0 0-1 0 0,1 0 1 0 0,-1 0 0 0 0,0 0-1 0 0,1 0 1 0 0,-1 0 0 0 0,0 0-1 0 0,0 0 1 0 0,1 0 0 0 0,-1 0 0 0 0,0 0-1 0 0,1 0 1 0 0,-1 0 0 0 0,0 1-1 0 0,1-1 1 0 0,-1 0 0 0 0,1 0-1 0 0,-1 1 1 0 0,0-1 0 0 0,1 1 0 0 0,-1-1-70 0 0,-1 1 260 0 0,-11-1-45 0 0,1 0-1 0 0,0 2 1 0 0,0-1 0 0 0,0 1 0 0 0,0 1 0 0 0,1 1 0 0 0,-1-1-1 0 0,1 2 1 0 0,0-1 0 0 0,0 2 0 0 0,0-1 0 0 0,-1 3-215 0 0,1-3 49 0 0,0 0-1 0 0,0 1 1 0 0,1 1 0 0 0,-1 0 0 0 0,2 0-1 0 0,-1 1 1 0 0,1 0 0 0 0,0 1 0 0 0,1 0 0 0 0,0 0-1 0 0,0 1 1 0 0,1 0 0 0 0,0 0 0 0 0,1 1 0 0 0,0 0-1 0 0,1 0 1 0 0,0 0 0 0 0,1 1 0 0 0,0-1-1 0 0,0 1 1 0 0,2 0 0 0 0,-1 0 0 0 0,2 1 0 0 0,-1 3-49 0 0,4-12 56 0 0,1-1 1 0 0,-1 1-1 0 0,1-1 1 0 0,0 0-1 0 0,0 0 0 0 0,0 0 1 0 0,0 0-1 0 0,0 0 1 0 0,1-1-1 0 0,-1 0 1 0 0,1 1-1 0 0,0-1 1 0 0,0-1-1 0 0,0 1 1 0 0,0 0-1 0 0,0-1 1 0 0,0 0-1 0 0,0 0 1 0 0,0 0-1 0 0,0-1 1 0 0,0 1-1 0 0,1-1 0 0 0,-1 0 1 0 0,0 0-1 0 0,0 0 1 0 0,1-1-1 0 0,-1 0 1 0 0,0 1-1 0 0,0-1 1 0 0,0-1-1 0 0,0 1 1 0 0,0-1-57 0 0,14-4 161 0 0,0-1 0 0 0,-1 0 1 0 0,0-2-1 0 0,-1 0 0 0 0,1 0 0 0 0,-2-2 1 0 0,0 0-1 0 0,3-3-161 0 0,2 0 110 0 0,281-218 950 0 0,-300 231-1058 0 0,0 0 0 0 0,0 0-1 0 0,-1 0 1 0 0,1 1 0 0 0,0-1 0 0 0,0 0-1 0 0,0 0 1 0 0,0 0 0 0 0,0 1-1 0 0,0-1 1 0 0,0 0 0 0 0,0 1 0 0 0,0-1-1 0 0,1 1 1 0 0,-1-1 0 0 0,0 1 0 0 0,0 0-1 0 0,0 0 1 0 0,1-1 0 0 0,-1 1-1 0 0,0 0 1 0 0,0 0 0 0 0,1 0 0 0 0,-1 0-1 0 0,0 0 1 0 0,0 0 0 0 0,0 1 0 0 0,1-1-1 0 0,-1 0 1 0 0,0 1 0 0 0,0-1-1 0 0,0 1 1 0 0,0-1 0 0 0,0 1 0 0 0,1-1-1 0 0,-1 1 1 0 0,0 0 0 0 0,0 0-1 0 0,-1-1 1 0 0,1 1 0 0 0,0 0 0 0 0,0 0-1 0 0,0 0 1 0 0,0 0 0 0 0,-1 0 0 0 0,1 0-1 0 0,0 0 1 0 0,-1 0 0 0 0,1 0-1 0 0,-1 1 1 0 0,0-1 0 0 0,1 0 0 0 0,-1 0-1 0 0,0 0 1 0 0,1 1 0 0 0,-1-1 0 0 0,0 0-1 0 0,0 1-1 0 0,2 190 199 0 0,-6-130-195 0 0,-3 0 0 0 0,-2 0-1 0 0,-3-1 1 0 0,-8 19-4 0 0,16-64 2 0 0,-9 32 8 0 0,-2-1 0 0 0,-2-1 0 0 0,-2-1-1 0 0,-2 0 1 0 0,-2-2 0 0 0,-2 0 0 0 0,-1-2 0 0 0,-3 0-1 0 0,-1-2-9 0 0,21-26 0 0 0,-1 0 0 0 0,0-1 0 0 0,-1 0 0 0 0,-1-1 0 0 0,0 0 0 0 0,0-1-1 0 0,-1 0 1 0 0,0-1 0 0 0,-1 0 0 0 0,0-1 0 0 0,-11 5 0 0 0,23-13 2 0 0,0 1 0 0 0,0 0 0 0 0,1-1 0 0 0,-1 1 0 0 0,0-1 0 0 0,0 1 0 0 0,0-1 0 0 0,0 0 0 0 0,0 0 0 0 0,0 0 0 0 0,0 0 0 0 0,0 0 0 0 0,0 0 0 0 0,0-1 0 0 0,0 1 0 0 0,1-1 0 0 0,-1 1 0 0 0,0-1 1 0 0,0 1-1 0 0,0-1 0 0 0,1 0 0 0 0,-1 0 0 0 0,0 0 0 0 0,1 0 0 0 0,-1-1 0 0 0,1 1 0 0 0,-1 0 0 0 0,1 0 0 0 0,-1-1 0 0 0,1 1 0 0 0,0-1 0 0 0,0 0 0 0 0,0 1 0 0 0,0-1 0 0 0,0 0-2 0 0,-9-70 16 0 0,14 46-15 0 0,1-1 1 0 0,1 1 0 0 0,1 1 0 0 0,1-1-1 0 0,2 1 1 0 0,0 1 0 0 0,2-1 0 0 0,0 2-1 0 0,2 0 1 0 0,0 0 0 0 0,5-2-2 0 0,-19 24-1 0 0,26-42-104 0 0,1 2 1 0 0,2 1-1 0 0,1 1 0 0 0,3 1 0 0 0,1 2 0 0 0,11-8 105 0 0,1 22-2846 0 0,-24 21-8826 0 0,-19 1-356 0 0</inkml:trace>
  <inkml:trace contextRef="#ctx0" brushRef="#br0" timeOffset="5739.701">1452 504 0 0 0,'0'0'693'0'0,"0"0"380"0"0,0 0-10 0 0,0 0-38 0 0,0 0 2 0 0,0 0-77 0 0,0 0-108 0 0,0 0-96 0 0,0 0-83 0 0,0 0-51 0 0,7-2 7513 0 0,25-11-6304 0 0,68-25 222 0 0,-93 38-98 0 0,-86 31-1757 0 0,-3 0 18 0 0,70-24-268 0 0,22-6-1634 0 0,4-2-3274 0 0,-11 1-5971 0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14435 0 0,'0'0'2473'0'0,"0"0"-705"0"0,0 0-416 0 0,0 0-31 0 0,0 0 55 0 0,0 0-112 0 0,0 0-440 0 0,0 0-464 0 0,0 0-272 0 0,0 0-128 0 0,0 0-48 0 0,0 0-24 0 0,0 0-24 0 0,0 0-216 0 0,-68 48-320 0 0,90-11-688 0 0,-2-8-2249 0 0,-9-10-9490 0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14979 0 0,'0'0'2278'0'0,"0"0"-387"0"0,0 0-221 0 0,0 0-203 0 0,0 0-242 0 0,0 0-263 0 0,0 0-241 0 0,0 0-235 0 0,0 0-149 0 0,0 0-90 0 0,0 0-66 0 0,0 0 3 0 0,-3-17-38 0 0,-6-58-45 0 0,26 17 48 0 0,70-68 65 0 0,-13 57-229 0 0,-21 54-304 0 0,-45 63 306 0 0,-8 47 304 0 0,1-93-230 0 0,1 0 0 0 0,-1 0 1 0 0,1 0-1 0 0,0 0 1 0 0,-1-1-1 0 0,1 1 0 0 0,0 0 1 0 0,0-1-1 0 0,0 1 0 0 0,0-1 1 0 0,0 0-1 0 0,1 0 0 0 0,-1 0 1 0 0,0 0-1 0 0,1 0 0 0 0,-1 0 1 0 0,0 0-1 0 0,1-1 0 0 0,-1 1 1 0 0,1-1-1 0 0,-1 0 0 0 0,1 0 1 0 0,-1 0-1 0 0,1 0 0 0 0,-1 0 1 0 0,1 0-1 0 0,-1-1 0 0 0,1 1 1 0 0,-1-1-1 0 0,1 0 1 0 0,-1 0-1 0 0,0 0 0 0 0,1 0 1 0 0,-1 0-1 0 0,0 0 0 0 0,0 0 1 0 0,0-1-1 0 0,0 1 0 0 0,0-1 1 0 0,1 0-62 0 0,74-74 791 0 0,-69 67-539 0 0,-3 6-4092 0 0,-2 10-6343 0 0,-2-3-2560 0 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7538 0 0,'0'0'2112'0'0,"0"0"-334"0"0,0 0-129 0 0,0 0 38 0 0,0 0 21 0 0,0 0-167 0 0,0 0-333 0 0,0 0-341 0 0,0 0-331 0 0,0 0-208 0 0,0 0-58 0 0,-5 3-26 0 0,-60 56 1800 0 0,65-58-1909 0 0,0-1-2 0 0,0 0 22 0 0,0 0 13 0 0,0 0 40 0 0,0 0 35 0 0,8-8 596 0 0,82-79 588 0 0,-118 119-279 0 0,28-32-1327 0 0,0 0-118 0 0,0 0-175 0 0,12-7-6410 0 0,-9 7-4820 0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130 148 3785 0 0,'0'0'2919'0'0,"0"0"-766"0"0,0 0-156 0 0,0 0 40 0 0,0 0-95 0 0,0 0-262 0 0,0 0-413 0 0,0 0-428 0 0,0 0-351 0 0,0 0-119 0 0,0 0 71 0 0,0 0 146 0 0,0 0 166 0 0,8 1 65 0 0,114-5 2004 0 0,-100-1-2542 0 0,-1 0 0 0 0,0-2 1 0 0,0 0-1 0 0,-1-1 0 0 0,0-1 0 0 0,0-1 0 0 0,-1-1 0 0 0,-1 0 1 0 0,10-8-280 0 0,2-33 1445 0 0,-42 70-1429 0 0,-6 27-23 0 0,2 1 0 0 0,2 1-1 0 0,2 0 1 0 0,3 0 0 0 0,1 1 0 0 0,2 0-1 0 0,3 1 1 0 0,2-1 0 0 0,3 24 7 0 0,-3-13 7 0 0,3-14-8 0 0,-1-1 0 0 0,-2 1-1 0 0,-3 0 1 0 0,-1-1-1 0 0,-2 0 1 0 0,-2 0-1 0 0,-2-1 1 0 0,-2 0 0 0 0,-2-1-1 0 0,-17 34 2 0 0,23-61 4 0 0,-1-1-1 0 0,0 0 1 0 0,-1 0-1 0 0,-1-1 1 0 0,0 0-1 0 0,-1-1 1 0 0,0-1-1 0 0,0 0 1 0 0,-2-1-1 0 0,1 0 1 0 0,-1-1-1 0 0,0-1 0 0 0,-1 0-3 0 0,13-7 2 0 0,0 1 0 0 0,-1-1 0 0 0,1 1 0 0 0,0-1 0 0 0,-1 0-1 0 0,1 0 1 0 0,0-1 0 0 0,-1 1 0 0 0,1-1 0 0 0,-1 1 0 0 0,0-1-1 0 0,1 0 1 0 0,-1-1 0 0 0,1 1 0 0 0,-1 0 0 0 0,1-1-1 0 0,-1 0 1 0 0,1 0 0 0 0,0 0 0 0 0,-1 0 0 0 0,1-1 0 0 0,0 1-1 0 0,0-1 1 0 0,0 0 0 0 0,0 0 0 0 0,0 0 0 0 0,0 0 0 0 0,1 0-1 0 0,-1-1 1 0 0,1 1 0 0 0,-1-1 0 0 0,1 0 0 0 0,0 1-1 0 0,0-1 1 0 0,0 0 0 0 0,0 0 0 0 0,1-1 0 0 0,-1 1 0 0 0,1 0-1 0 0,0 0 1 0 0,-1-4-2 0 0,-1-6 9 0 0,1 0 0 0 0,0 0 0 0 0,0-1 0 0 0,2 1 0 0 0,0-1 0 0 0,0 1 0 0 0,1 0 0 0 0,1-1 0 0 0,0 1 0 0 0,1 0 0 0 0,0 0 0 0 0,1 0 0 0 0,1 1 0 0 0,0-1 0 0 0,0 1 0 0 0,6-9-9 0 0,12-18 44 0 0,2 1 0 0 0,1 1 0 0 0,2 1 0 0 0,12-10-44 0 0,-8 11-13 0 0,1 2-1 0 0,2 1 0 0 0,1 2 1 0 0,21-12 13 0 0,-6 15-337 0 0,-27 24-2578 0 0,-16 6-3788 0 0,-3-3-4032 0 0</inkml:trace>
  <inkml:trace contextRef="#ctx0" brushRef="#br0" timeOffset="746.273">822 494 12355 0 0,'0'0'3106'0'0,"0"0"-1249"0"0,0 0-450 0 0,0 0-44 0 0,0 0-76 0 0,0 0-171 0 0,0 0-227 0 0,0 0-192 0 0,0 0-113 0 0,0 0-92 0 0,0 0-69 0 0,0 0-48 0 0,-34 12-70 0 0,-104 38-39 0 0,78-15 72 0 0,51-25-250 0 0,5-7-68 0 0,0 1-1 0 0,-1 0 0 0 0,1 0 0 0 0,1 1 0 0 0,-1-1 0 0 0,1 1 0 0 0,0-1 0 0 0,0 1 0 0 0,0 0 0 0 0,0 1 0 0 0,1-1 0 0 0,0 0 0 0 0,0 1 1 0 0,1-1-1 0 0,-1 1 0 0 0,1 0 0 0 0,1-1 0 0 0,-1 1 0 0 0,1 0 0 0 0,0-1 0 0 0,0 1 0 0 0,0 0 0 0 0,1 0-19 0 0,1-3 23 0 0,0 0-1 0 0,1 1 0 0 0,0-1 1 0 0,-1 0-1 0 0,1 0 0 0 0,0 0 1 0 0,1-1-1 0 0,-1 1 1 0 0,0-1-1 0 0,1 0 0 0 0,-1 0 1 0 0,1 0-1 0 0,0 0 1 0 0,0-1-1 0 0,-1 1 0 0 0,1-1 1 0 0,0 0-1 0 0,0 0 0 0 0,1 0 1 0 0,-1-1-1 0 0,0 0 1 0 0,0 1-1 0 0,0-1 0 0 0,0-1 1 0 0,0 1-1 0 0,0-1 0 0 0,0 1 1 0 0,0-1-1 0 0,0 0 1 0 0,0-1-1 0 0,0 1 0 0 0,1-1-22 0 0,15-3 67 0 0,-1-2 0 0 0,-1 0-1 0 0,1 0 1 0 0,-1-2 0 0 0,0 0-1 0 0,-1-1 1 0 0,0-1 0 0 0,0-1-1 0 0,-1 0 1 0 0,-1-1 0 0 0,0-1-1 0 0,-1 0 1 0 0,3-5-67 0 0,60-81 35 0 0,-82 122-293 0 0,1-10 258 0 0,0 0-1 0 0,1 0 1 0 0,0 1-1 0 0,1-1 0 0 0,0 1 1 0 0,1-1-1 0 0,1 1 0 0 0,0 0 1 0 0,2 11 0 0 0,-2-21 1 0 0,1 1 1 0 0,-1 0 0 0 0,1-1-1 0 0,0 1 1 0 0,0-1 0 0 0,1 1-1 0 0,-1-1 1 0 0,1 0 0 0 0,0 1-1 0 0,0-1 1 0 0,0 0 0 0 0,0 0-1 0 0,0 0 1 0 0,1 0 0 0 0,-1-1-1 0 0,1 1 1 0 0,0-1-1 0 0,0 1 1 0 0,0-1 0 0 0,0 0-1 0 0,0 0 1 0 0,0 0 0 0 0,1-1-1 0 0,-1 1 1 0 0,1-1 0 0 0,-1 0-1 0 0,1 0 1 0 0,-1 0 0 0 0,1 0-1 0 0,0-1 1 0 0,-1 1 0 0 0,1-1-1 0 0,0 0 1 0 0,-1 0-1 0 0,2 0-1 0 0,5-1 26 0 0,0 0 0 0 0,-1-1 0 0 0,1 0 0 0 0,-1-1 0 0 0,1 0 0 0 0,-1 0 0 0 0,0-1 0 0 0,0 0 0 0 0,0-1 0 0 0,-1 0 0 0 0,1 0 0 0 0,-1-1 0 0 0,0 0 0 0 0,-1 0-1 0 0,1-1 1 0 0,-1 0 0 0 0,-1 0 0 0 0,1-1-26 0 0,9-11 49 0 0,0-1 0 0 0,-2-1-1 0 0,0 0 1 0 0,-1-1 0 0 0,-1-1-1 0 0,4-12-48 0 0,13-65 136 0 0,-30 99-139 0 0,0-1-1 0 0,0 1 0 0 0,0 0 1 0 0,-1 1-1 0 0,1-1 0 0 0,0 0 0 0 0,-1 0 1 0 0,1 0-1 0 0,0 1 0 0 0,-1-1 1 0 0,1 1-1 0 0,-1-1 0 0 0,1 1 1 0 0,-1 0-1 0 0,1-1 0 0 0,-1 1 0 0 0,1 0 1 0 0,-1 0-1 0 0,1 0 0 0 0,-1 0 1 0 0,1 0-1 0 0,-1 0 0 0 0,1 1 1 0 0,-1-1-1 0 0,1 1 0 0 0,-1-1 0 0 0,1 1 1 0 0,-1-1-1 0 0,1 1 0 0 0,0 0 1 0 0,-1-1-1 0 0,1 1 0 0 0,0 0 1 0 0,0 0-1 0 0,-1 0 0 0 0,1 0 0 0 0,0 0 1 0 0,0 0-1 0 0,0 1 0 0 0,-1 0 4 0 0,0 0-6 0 0,0 0 3 0 0,0-1 0 0 0,1 0 0 0 0,-1 1 0 0 0,0 0 0 0 0,1-1 1 0 0,-1 1-1 0 0,1 0 0 0 0,-1-1 0 0 0,1 1 0 0 0,0 0 0 0 0,0 0 0 0 0,-1 0 0 0 0,2 0 1 0 0,-1 1-1 0 0,0-1 0 0 0,0 0 0 0 0,1 0 0 0 0,-1 0 0 0 0,1 1 0 0 0,0-1 0 0 0,-1 0 0 0 0,1 1 1 0 0,0-1-1 0 0,0 0 0 0 0,1 0 0 0 0,-1 1 0 0 0,0-1 0 0 0,1 0 0 0 0,0 0 0 0 0,-1 1 0 0 0,1-1 1 0 0,0 0 2 0 0,113 112 129 0 0,-108-101-69 0 0,0 0-1 0 0,-1-1 1 0 0,-1 2 0 0 0,0-1 0 0 0,0 0-1 0 0,-2 1 1 0 0,1 0 0 0 0,-2 0-1 0 0,0 0 1 0 0,0-1 0 0 0,-2 1 0 0 0,1 0-1 0 0,-2 0 1 0 0,0 0 0 0 0,0 0-1 0 0,-2-1 1 0 0,1 1 0 0 0,-2 0-60 0 0,-3 49 132 0 0,31-63-467 0 0,10-5-1439 0 0,-18 0-7799 0 0,-12 4 6321 0 0,2 1-9789 0 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78 12403 0 0,'0'0'1333'0'0,"0"0"-114"0"0,0 0-43 0 0,0 0 70 0 0,0 0 78 0 0,0 0 27 0 0,0 0-132 0 0,0 0-239 0 0,0 0-218 0 0,0 0-219 0 0,0 0-153 0 0,-8-2-81 0 0,-31-4 1063 0 0,41 33-187 0 0,-2 86-459 0 0,-4-1 0 0 0,-5 0 0 0 0,-21 90-726 0 0,16-106 139 0 0,-24 192-100 0 0,35-276-1190 0 0,9-32-180 0 0,35-76-2844 0 0,-19 33-6227 0 0,-16 46-963 0 0</inkml:trace>
  <inkml:trace contextRef="#ctx0" brushRef="#br0" timeOffset="515.004">510 0 11971 0 0,'0'0'1238'0'0,"0"0"-393"0"0,0 0-83 0 0,0 0 185 0 0,0 0 215 0 0,0 0 73 0 0,0 0-160 0 0,0 0-188 0 0,0 0-122 0 0,0 0-74 0 0,0 0-31 0 0,0 0-50 0 0,0 0-90 0 0,1 14-10 0 0,9 112 1532 0 0,4 37-317 0 0,-24 201-864 0 0,8-192-776 0 0,2-166-83 0 0,0 0 0 0 0,1 0-1 0 0,0 0 1 0 0,0 0 0 0 0,1 0-1 0 0,0-1 1 0 0,0 1-1 0 0,0-1 1 0 0,0 1 0 0 0,1-1-1 0 0,0 0 1 0 0,0 0-1 0 0,1 0 1 0 0,1 2-2 0 0,4-26 718 0 0,-9-2-569 0 0,1 2-112 0 0,-1-1 0 0 0,0 0 0 0 0,-2 1 0 0 0,0-1 0 0 0,-1 1 0 0 0,-1-1 0 0 0,-1 1 0 0 0,-1 0 0 0 0,-1-1-37 0 0,1 5-8 0 0,0 0 0 0 0,-1 1 0 0 0,-1-1-1 0 0,0 2 1 0 0,0-1 0 0 0,-2 1 0 0 0,0 1-1 0 0,0-1 1 0 0,-1 2 0 0 0,0 0 0 0 0,-1 0-1 0 0,-1 1 1 0 0,1 0 0 0 0,-1 1 0 0 0,-1 0-1 0 0,0 2 1 0 0,0-1 0 0 0,-1 2 0 0 0,0 0-1 0 0,0 0 1 0 0,0 2 0 0 0,-12-3 8 0 0,16 6-33 0 0,1 1 0 0 0,-1 0 0 0 0,1 1 0 0 0,-1 0 0 0 0,1 0 0 0 0,-1 1 0 0 0,1 0 0 0 0,0 1 0 0 0,0 1 0 0 0,0-1 1 0 0,0 2-1 0 0,1-1 0 0 0,-1 1 0 0 0,1 0 0 0 0,0 1 0 0 0,1 0 0 0 0,-1 1 0 0 0,1 0 0 0 0,1 0 0 0 0,-1 1 0 0 0,1-1 0 0 0,0 2 0 0 0,1-1 0 0 0,-1 2 33 0 0,4-6-158 0 0,-1 1-1 0 0,1-1 1 0 0,0 1 0 0 0,0 0-1 0 0,0 0 1 0 0,1 0-1 0 0,0 1 1 0 0,0-1 0 0 0,0 1-1 0 0,0-1 1 0 0,1 1-1 0 0,0-1 1 0 0,0 1 0 0 0,1 0-1 0 0,0-1 1 0 0,-1 1-1 0 0,2 0 1 0 0,-1-1 0 0 0,1 1-1 0 0,0 0 1 0 0,0-1 0 0 0,1 1-1 0 0,-1-1 1 0 0,1 1-1 0 0,0-1 1 0 0,2 3 158 0 0,27 15-3216 0 0,-8-14-4246 0 0,-8-8-4288 0 0</inkml:trace>
  <inkml:trace contextRef="#ctx0" brushRef="#br0" timeOffset="918.798">948 604 13299 0 0,'0'0'1971'0'0,"0"0"-376"0"0,0 0-228 0 0,0 0-61 0 0,0 0-73 0 0,0 0-147 0 0,0 0-201 0 0,0 0-178 0 0,0 0-130 0 0,0 0-114 0 0,0 0-107 0 0,0 0-66 0 0,0 0-76 0 0,-29 7-39 0 0,-86 22 5 0 0,80-6 35 0 0,35-18-163 0 0,0 2-14 0 0,-1 0 1 0 0,1 1-1 0 0,0-1 1 0 0,0 0-1 0 0,1 0 1 0 0,0 1-1 0 0,0-1 1 0 0,1 0-1 0 0,0 0 1 0 0,0 0 0 0 0,0-1-1 0 0,1 1 1 0 0,0 0-1 0 0,1-1 1 0 0,-1 0-1 0 0,1 0 1 0 0,1 0-1 0 0,-1 0 1 0 0,1 0-1 0 0,0-1 1 0 0,0 0-1 0 0,0 0 1 0 0,1 0-1 0 0,0-1 1 0 0,0 0-1 0 0,0 0 1 0 0,0 0-1 0 0,0-1 1 0 0,1 0-1 0 0,0 0 1 0 0,0-1-1 0 0,0 0 1 0 0,0 0-1 0 0,0 0 1 0 0,0-1-1 0 0,0 0 1 0 0,0-1-1 0 0,1 0 1 0 0,-1 0-1 0 0,0 0 1 0 0,4-1-39 0 0,-7 0 52 0 0,0-1 0 0 0,1 1 1 0 0,-1-1-1 0 0,0 0 0 0 0,0 0 0 0 0,0-1 1 0 0,0 1-1 0 0,-1-1 0 0 0,1 0 1 0 0,-1 0-1 0 0,1 0 0 0 0,-1 0 0 0 0,0-1 1 0 0,0 1-1 0 0,-1-1 0 0 0,1 0 0 0 0,-1 0 1 0 0,0 0-1 0 0,0 0 0 0 0,0 0 0 0 0,0 0 1 0 0,-1 0-1 0 0,1-1 0 0 0,0-4-52 0 0,10-109 409 0 0,-12 114-423 0 0,0-1 0 0 0,0 1 0 0 0,-1-1 0 0 0,1 1 0 0 0,-1 0 0 0 0,0-1 0 0 0,0 1 0 0 0,-1 0 0 0 0,1-1 0 0 0,-1 1 0 0 0,0 0 0 0 0,0 0 0 0 0,-1 0 0 0 0,1 1 0 0 0,-1-1 0 0 0,0 1 0 0 0,0-1 0 0 0,0 1 0 0 0,0 0 0 0 0,0 0 0 0 0,-1 0 0 0 0,1 0 0 0 0,-1 1 0 0 0,0 0 0 0 0,0-1 0 0 0,0 1 0 0 0,0 1 0 0 0,0-1 0 0 0,-1 1 0 0 0,1-1 0 0 0,0 1 0 0 0,-1 0 0 0 0,1 1 0 0 0,-4-1 14 0 0,5 1-118 0 0,1 0-1 0 0,0 0 1 0 0,-1 0 0 0 0,1 1-1 0 0,-1-1 1 0 0,1 1 0 0 0,-1-1-1 0 0,1 1 1 0 0,0 0 0 0 0,0 0 0 0 0,-1 0-1 0 0,1 0 1 0 0,0 0 0 0 0,0 1-1 0 0,0-1 1 0 0,0 1 0 0 0,0-1 0 0 0,0 1-1 0 0,1 0 1 0 0,-1 0 0 0 0,0 0-1 0 0,0 1 119 0 0,-16 34-9330 0 0,14-29-2401 0 0</inkml:trace>
  <inkml:trace contextRef="#ctx0" brushRef="#br0" timeOffset="1428.249">1189 593 7266 0 0,'0'0'3546'0'0,"0"0"-822"0"0,0 0-463 0 0,0 0-276 0 0,0 0-323 0 0,0 0-274 0 0,0 0-290 0 0,0 0-248 0 0,0 0-158 0 0,0 0-96 0 0,0 0-96 0 0,0 0-77 0 0,0 12-51 0 0,-2 87 615 0 0,2-96-939 0 0,1-1 0 0 0,0 1 0 0 0,-1 0 0 0 0,1-1 0 0 0,0 1 1 0 0,0-1-1 0 0,1 1 0 0 0,-1-1 0 0 0,0 0 0 0 0,1 1 0 0 0,0-1 1 0 0,-1 0-1 0 0,1 0 0 0 0,0 0 0 0 0,0 0 0 0 0,0-1 0 0 0,0 1 1 0 0,0 0-1 0 0,1-1 0 0 0,-1 1 0 0 0,0-1 0 0 0,1 0 0 0 0,-1 0 1 0 0,1 0-1 0 0,0 0 0 0 0,-1 0 0 0 0,1-1 0 0 0,-1 1 0 0 0,1-1 1 0 0,1 0-49 0 0,85 4 1067 0 0,-72-9-974 0 0,0 0-1 0 0,-1-2 0 0 0,0 0 1 0 0,0-1-1 0 0,0 0 0 0 0,-1-2 1 0 0,0 1-1 0 0,-1-2 1 0 0,-1 0-1 0 0,1-1 0 0 0,7-8-92 0 0,33-46 26 0 0,-51 73-27 0 0,0 0 0 0 0,0 0 1 0 0,1-1-1 0 0,0 0 0 0 0,1 1 0 0 0,-1-1 1 0 0,1-1-1 0 0,0 1 0 0 0,1-1 0 0 0,-1 0 1 0 0,1 0-1 0 0,0 0 0 0 0,0-1 0 0 0,1 0 1 0 0,-1 0-1 0 0,1-1 0 0 0,0 1 0 0 0,2-1 1 0 0,1 0 69 0 0,-1-1-1 0 0,0 0 1 0 0,0-1-1 0 0,1 0 0 0 0,-1-1 1 0 0,1 0-1 0 0,-1 0 1 0 0,1-1-1 0 0,-1 0 0 0 0,0-1 1 0 0,0 0-1 0 0,1 0 1 0 0,-1-1-1 0 0,-1-1 0 0 0,1 1 1 0 0,0-1-1 0 0,-1 0 1 0 0,0-1-1 0 0,0 0 0 0 0,0-1 1 0 0,-1 1-1 0 0,1-1 1 0 0,-1-1-1 0 0,1-1-68 0 0,78-87 300 0 0,-76 48-753 0 0,-16 34-3671 0 0,-5-1-5755 0 0,9 10-2968 0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78 0 0 0,'0'0'469'0'0,"0"0"365"0"0,0 0 198 0 0,0 0 134 0 0,0 0 105 0 0,0 0 32 0 0,0 0 2 0 0,3-5-35 0 0,9-26 1014 0 0,-23 18 2799 0 0,-17 0-2373 0 0,15 9-2525 0 0,-1 1 1 0 0,1 0-1 0 0,-1 1 1 0 0,0 0-1 0 0,1 1 0 0 0,-1 1 1 0 0,0 0-1 0 0,0 1 1 0 0,1 0-1 0 0,-1 1 1 0 0,0 1-1 0 0,1 0 1 0 0,0 1-1 0 0,0 0 1 0 0,0 1-1 0 0,0 1 1 0 0,1 0-1 0 0,0 0 0 0 0,0 1 1 0 0,0 1-1 0 0,1 0 1 0 0,0 0-1 0 0,1 1 1 0 0,0 1-1 0 0,0 0 1 0 0,1 0-1 0 0,0 1 1 0 0,1 0-1 0 0,0 0 1 0 0,-2 7-186 0 0,7-9 61 0 0,0 0 0 0 0,0 0 0 0 0,1 0 1 0 0,1 0-1 0 0,0 0 0 0 0,0 1 1 0 0,0-1-1 0 0,1 1 0 0 0,1-1 1 0 0,0 0-1 0 0,0 1 0 0 0,1-1 0 0 0,0 0 1 0 0,0 0-1 0 0,1 0 0 0 0,0 0 1 0 0,1 0-1 0 0,0-1 0 0 0,0 0 1 0 0,1 0-1 0 0,0 0 0 0 0,1 0 0 0 0,-1-1 1 0 0,1 1-1 0 0,5 3-61 0 0,-1 0 116 0 0,1-1 0 0 0,0 0 1 0 0,1-1-1 0 0,0 0 0 0 0,0-1 0 0 0,1-1 0 0 0,0 1 1 0 0,0-2-1 0 0,1 0 0 0 0,0-1 0 0 0,0 0 0 0 0,0-1 1 0 0,0 0-1 0 0,1-2 0 0 0,13 2-116 0 0,-9-2 78 0 0,1 0 0 0 0,-1-2 1 0 0,0 0-1 0 0,0-2 0 0 0,0 0 0 0 0,0-1 1 0 0,0 0-1 0 0,0-2 0 0 0,17-7-78 0 0,22-13-97 0 0,-52 26-1803 0 0,-5 8-6519 0 0,-1-5 5499 0 0,0 0-8813 0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12 7466 0 0,'0'0'1505'0'0,"0"0"-279"0"0,0 0-3 0 0,0 0 270 0 0,0 0 217 0 0,0 0 30 0 0,0 0-154 0 0,0 0-324 0 0,0 0-298 0 0,0 0-223 0 0,0 0-143 0 0,0 0-73 0 0,-35-3-27 0 0,-105-6 6 0 0,72 17 440 0 0,55-4-810 0 0,0 1 1 0 0,1 0-1 0 0,-1 1 0 0 0,1 0 0 0 0,1 1 0 0 0,-1 0 1 0 0,1 0-1 0 0,0 2 0 0 0,1-1 0 0 0,0 1 1 0 0,0 1-1 0 0,1 0 0 0 0,1 0 0 0 0,-1 1 0 0 0,2 0 1 0 0,-1 0-1 0 0,-4 11-134 0 0,9-16 32 0 0,0 0 1 0 0,1 0-1 0 0,-1 0 0 0 0,1 0 1 0 0,1 0-1 0 0,-1 1 0 0 0,1-1 1 0 0,0 1-1 0 0,1-1 0 0 0,-1 0 1 0 0,1 1-1 0 0,1-1 0 0 0,-1 1 1 0 0,1-1-1 0 0,0 1 0 0 0,0-1 1 0 0,1 0-1 0 0,0 0 0 0 0,0 0 1 0 0,1 0-1 0 0,-1 0 0 0 0,1 0 1 0 0,0 0-1 0 0,1-1 0 0 0,0 0 1 0 0,-1 1-1 0 0,2-1 0 0 0,-1-1 1 0 0,0 1-1 0 0,1-1 0 0 0,0 0 1 0 0,0 0-1 0 0,1 0 0 0 0,-1 0 1 0 0,1-1-1 0 0,-1 0 0 0 0,1 0 1 0 0,0-1-1 0 0,0 0 0 0 0,0 0 1 0 0,5 1-33 0 0,1-3 77 0 0,1 0 1 0 0,0-1-1 0 0,-1-1 1 0 0,1 0-1 0 0,-1-1 1 0 0,0 0-1 0 0,0-1 1 0 0,0 0 0 0 0,0-1-1 0 0,-1 0 1 0 0,1-1-1 0 0,-1-1 1 0 0,-1 1-1 0 0,1-2 1 0 0,-1 1 0 0 0,-1-1-1 0 0,1-1 1 0 0,-1 0-1 0 0,6-8-77 0 0,7-6 75 0 0,-1-2 0 0 0,-1 0-1 0 0,-1-1 1 0 0,-1-1 0 0 0,-2 0-1 0 0,0-2-74 0 0,-4 20 97 0 0,-17 42-146 0 0,3-28-33 0 0,1 1-1 0 0,-1 0 0 0 0,1-1 1 0 0,0 1-1 0 0,0 0 0 0 0,0 0 1 0 0,1 0-1 0 0,0 0 1 0 0,0 0-1 0 0,1 0 0 0 0,-1-1 1 0 0,1 1-1 0 0,0 0 0 0 0,1 0 1 0 0,0 0-1 0 0,0-1 0 0 0,0 1 1 0 0,0-1-1 0 0,1 0 1 0 0,0 0-1 0 0,0 0 0 0 0,0 0 1 0 0,1 0-1 0 0,0 0 0 0 0,0-1 1 0 0,0 0-1 0 0,0 0 0 0 0,1 0 1 0 0,0 0-1 0 0,4 2 83 0 0,32 10-3051 0 0,-12-10-6705 0 0,-19-6-2368 0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12723 0 0,'0'0'3512'0'0,"0"0"-1647"0"0,0 0-614 0 0,0 0-148 0 0,0 0-92 0 0,0 0-86 0 0,0 0-119 0 0,0 0-102 0 0,0 0-77 0 0,0 0-113 0 0,0 0-71 0 0,0 0-32 0 0,0 0-58 0 0,19-32-9 0 0,58-100-30 0 0,-3 24 302 0 0,19-4 19 0 0,-82 155-681 0 0,-10-34 50 0 0,-1 0 1 0 0,1 0-1 0 0,0-1 0 0 0,1 1 0 0 0,0 0 0 0 0,1 0 0 0 0,-1-1 0 0 0,2 0 1 0 0,-1 1-1 0 0,1-1 0 0 0,0 0 0 0 0,1-1 0 0 0,0 1 0 0 0,0-1 0 0 0,1 0 0 0 0,0 0 1 0 0,0-1-1 0 0,0 0 0 0 0,1 0 0 0 0,7 5-4 0 0,-9-8 62 0 0,0-1 0 0 0,0 1-1 0 0,1-1 1 0 0,-1 0 0 0 0,1 0 0 0 0,-1-1 0 0 0,1 0-1 0 0,0 0 1 0 0,0 0 0 0 0,0-1 0 0 0,-1 0 0 0 0,1 0 0 0 0,0 0-1 0 0,0-1 1 0 0,0 0 0 0 0,-1 0 0 0 0,1 0 0 0 0,0-1-1 0 0,-1 1 1 0 0,1-1 0 0 0,-1-1 0 0 0,0 1 0 0 0,0-1-1 0 0,0 0 1 0 0,0 0 0 0 0,0-1 0 0 0,0 1 0 0 0,-1-1-1 0 0,3-3-61 0 0,3-3 82 0 0,-1-1-1 0 0,0 0 0 0 0,-1-1 0 0 0,0 0 0 0 0,-1 0 0 0 0,0-1 0 0 0,-1 0 0 0 0,0 0 0 0 0,-1 0 1 0 0,-1-1-1 0 0,0 0 0 0 0,0 1 0 0 0,-2-2 0 0 0,0 1 0 0 0,0 0 0 0 0,-1 0 0 0 0,-1-2-81 0 0,0 15-29 0 0,0 0-1 0 0,-1 1 0 0 0,1-1 0 0 0,0 0 0 0 0,0 1 0 0 0,0-1 0 0 0,-1 0 1 0 0,1 1-1 0 0,0-1 0 0 0,-1 1 0 0 0,1-1 0 0 0,0 0 0 0 0,-1 1 1 0 0,1-1-1 0 0,-1 1 0 0 0,1-1 0 0 0,-1 1 0 0 0,1-1 0 0 0,-1 1 1 0 0,0 0-1 0 0,1-1 0 0 0,-1 1 0 0 0,1-1 0 0 0,-1 1 0 0 0,0 0 1 0 0,1 0-1 0 0,-1-1 0 0 0,0 1 0 0 0,1 0 0 0 0,-1 0 0 0 0,0 0 1 0 0,1 0-1 0 0,-1 0 0 0 0,0 0 0 0 0,0 0 0 0 0,1 0 0 0 0,-1 0 0 0 0,0 0 1 0 0,1 0-1 0 0,-1 1 0 0 0,0-1 0 0 0,1 0 0 0 0,-1 0 0 0 0,0 1 1 0 0,1-1-1 0 0,-1 0 0 0 0,1 1 0 0 0,-1-1 0 0 0,0 1 0 0 0,1-1 1 0 0,-1 0-1 0 0,1 1 0 0 0,-1-1 0 0 0,1 1 0 0 0,0 0 0 0 0,-1-1 30 0 0,-2 29-2547 0 0,5-18-4442 0 0,-1-7-5287 0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9153 424 4313 0 0,'0'0'1943'0'0,"0"0"-156"0"0,0 0 32 0 0,0 0 128 0 0,0 0-102 0 0,0 0-220 0 0,0 0-267 0 0,0 0-291 0 0,0 0-184 0 0,0 0-113 0 0,0 0-92 0 0,0 0-91 0 0,-8 0-44 0 0,4 0-466 0 0,0 0 37 0 0,1 0 0 0 0,-1 0 0 0 0,1 0 1 0 0,-1 0-1 0 0,1 0 0 0 0,0 1 0 0 0,-1 0 0 0 0,1 0 0 0 0,0 0 0 0 0,-1 0 1 0 0,1 0-1 0 0,0 1 0 0 0,0-1 0 0 0,0 1 0 0 0,0 0 0 0 0,0 0 0 0 0,-1 2-114 0 0,-5 4 359 0 0,2-2-228 0 0,-1 0-1 0 0,1 1 1 0 0,0 0-1 0 0,0 0 1 0 0,1 0 0 0 0,0 1-1 0 0,1 0 1 0 0,-1 1 0 0 0,1-1-1 0 0,1 1 1 0 0,0 0-1 0 0,0 0 1 0 0,1 0 0 0 0,0 1-1 0 0,0-1 1 0 0,1 1 0 0 0,1-1-1 0 0,-1 8-130 0 0,1-15 32 0 0,1 0 0 0 0,0 0 0 0 0,0 0 0 0 0,0 1 0 0 0,0-1 0 0 0,0 0 0 0 0,0 0 0 0 0,0 0 0 0 0,1 0 0 0 0,-1 0 0 0 0,1 0 0 0 0,-1 0 0 0 0,1 0 0 0 0,0 0 0 0 0,0 0 0 0 0,0 0 0 0 0,0 0 0 0 0,0 0 0 0 0,0-1 0 0 0,1 1 0 0 0,-1 0 0 0 0,1-1 0 0 0,-1 1 0 0 0,1-1 0 0 0,-1 0 0 0 0,1 1 0 0 0,0-1 0 0 0,0 0-1 0 0,0 0 1 0 0,-1 0 0 0 0,1 0 0 0 0,0 0 0 0 0,0-1 0 0 0,0 1 0 0 0,1-1 0 0 0,-1 1 0 0 0,0-1 0 0 0,0 0 0 0 0,0 1 0 0 0,0-1 0 0 0,0 0 0 0 0,1-1-32 0 0,11-1 111 0 0,-1-1 1 0 0,1-1-1 0 0,-1 0 0 0 0,0-1 0 0 0,0 0 1 0 0,-1-1-1 0 0,1-1 0 0 0,-1 0 0 0 0,-1 0 1 0 0,1-1-1 0 0,-1-1 0 0 0,-1 0 0 0 0,0 0 0 0 0,0-1 1 0 0,0-1-112 0 0,-1 3 16 0 0,171-175 334 0 0,-142 150-270 0 0,-31 66 38 0 0,-3 233 278 0 0,25 96-454 0 0,-28-319 54 0 0,-2 0 0 0 0,-1 0 0 0 0,-2 0 0 0 0,-2 0 0 0 0,-2-1 0 0 0,-2 0 0 0 0,-2 0 0 0 0,-1-1 0 0 0,-3-1 0 0 0,-1 0 0 0 0,-1-2 0 0 0,-3 0 0 0 0,-1-1 0 0 0,-12 14 4 0 0,33-50 3 0 0,-1 3 1 0 0,0 0 0 0 0,-1-1 1 0 0,0 1-1 0 0,0-1 1 0 0,0 0-1 0 0,0 0 0 0 0,0 0 1 0 0,-1-1-1 0 0,1 1 1 0 0,-1-1-1 0 0,0 1 0 0 0,1-1 1 0 0,-1-1-1 0 0,0 1 1 0 0,0 0-1 0 0,-1-1 0 0 0,1 0 1 0 0,-2 1-5 0 0,4-4 2 0 0,1 0 1 0 0,-1 0-1 0 0,1 0 0 0 0,-1 0 1 0 0,1 0-1 0 0,0 0 1 0 0,0 0-1 0 0,0 0 0 0 0,0 0 1 0 0,0 0-1 0 0,0-1 1 0 0,1 1-1 0 0,-1 0 1 0 0,1-1-1 0 0,-1 1 0 0 0,1 0 1 0 0,0-1-1 0 0,0 1 1 0 0,0-1-1 0 0,0 1 0 0 0,0 0 1 0 0,1-2-3 0 0,-1-1 5 0 0,2-32-18 0 0,2 0-1 0 0,2 1 1 0 0,1 0-1 0 0,1 0 1 0 0,2 0-1 0 0,2 1 1 0 0,13-27 13 0 0,-13 29-3 0 0,38-87-216 0 0,4 2-1 0 0,60-93 220 0 0,-38 88-1371 0 0,-49 83-1575 0 0,0 1-3635 0 0,-18 27-5298 0 0</inkml:trace>
  <inkml:trace contextRef="#ctx0" brushRef="#br0" timeOffset="309.705">9998 339 9090 0 0,'0'0'4821'0'0,"0"0"-2239"0"0,0 0-894 0 0,0 0-277 0 0,0 0-255 0 0,0 0-231 0 0,0 0-184 0 0,0 0-158 0 0,0 0-74 0 0,0 0-58 0 0,0 0-56 0 0,0 0-75 0 0,-34 33-72 0 0,-102 103-44 0 0,82-59 34 0 0,51-65-191 0 0,1-8-24 0 0,0 0-1 0 0,1 0 1 0 0,-1 0-1 0 0,1 0 1 0 0,0 1-1 0 0,1-1 1 0 0,-1 0-1 0 0,1 1 1 0 0,0-1 0 0 0,0 1-1 0 0,0-1 1 0 0,0 1-1 0 0,1-1 1 0 0,0 0-1 0 0,0 1 1 0 0,0-1-1 0 0,0 0 1 0 0,1 0-1 0 0,0 0 1 0 0,-1 0-1 0 0,2 0 1 0 0,-1 0-1 0 0,0 0 1 0 0,1-1-1 0 0,0 1 1 0 0,-1-1-1 0 0,1 0 1 0 0,1 1-1 0 0,-1-2 1 0 0,0 1-1 0 0,1 0 1 0 0,0-1-1 0 0,-1 1 1 0 0,1-1-1 0 0,0 0 1 0 0,0 0-1 0 0,0-1 1 0 0,0 1-1 0 0,1-1 1 0 0,-1 0-1 0 0,3 1-22 0 0,0-1 85 0 0,0 0 0 0 0,0 0 0 0 0,0-1-1 0 0,0 0 1 0 0,0 0 0 0 0,0-1 0 0 0,0 0-1 0 0,0 0 1 0 0,-1-1 0 0 0,1 1 0 0 0,0-1-1 0 0,-1-1 1 0 0,1 1 0 0 0,-1-1 0 0 0,0-1-1 0 0,0 1 1 0 0,0-1 0 0 0,0 0 0 0 0,-1 0-1 0 0,1 0 1 0 0,-1-1 0 0 0,0 0 0 0 0,-1 0-1 0 0,1 0 1 0 0,-1-1 0 0 0,0 0 0 0 0,0 1-1 0 0,-1-1 1 0 0,3-7-85 0 0,0 3 17 0 0,-1 0-1 0 0,0 0 0 0 0,-1-1 1 0 0,0 0-1 0 0,0 0 0 0 0,-1 0 1 0 0,-1 0-1 0 0,0 0 1 0 0,-1-1-1 0 0,0 1 0 0 0,0-1 1 0 0,-1 1-1 0 0,-1-1 1 0 0,0 1-1 0 0,0 0 0 0 0,-1-1 1 0 0,-1 1-1 0 0,0 0 0 0 0,-1 0 1 0 0,0 0-1 0 0,0 0-16 0 0,-33-18-1404 0 0,21 26-1586 0 0,1 2-3297 0 0,8 1-5893 0 0</inkml:trace>
  <inkml:trace contextRef="#ctx0" brushRef="#br0" timeOffset="864.639">9442 417 0 0 0,'0'0'105'0'0,"0"0"438"0"0,0 0 351 0 0,0 0 363 0 0,0 0 385 0 0,0 0 240 0 0,0 0-9 0 0,0 0-412 0 0,0 0-477 0 0,-2-11 822 0 0,-56-15 3012 0 0,32 25-4113 0 0,22 0-678 0 0,1-1 0 0 0,-1 2 0 0 0,1-1 0 0 0,-1 0 0 0 0,0 1 0 0 0,1 0 0 0 0,-1 0 0 0 0,0 0 0 0 0,0 0 0 0 0,1 0 0 0 0,-1 1 0 0 0,0 0 0 0 0,1 0 0 0 0,-1 0 0 0 0,1 0 0 0 0,-1 0 0 0 0,1 1 0 0 0,0-1 0 0 0,-1 1 0 0 0,1 0 0 0 0,0 0 1 0 0,0 0-1 0 0,0 1 0 0 0,0-1 0 0 0,1 1 0 0 0,-1-1 0 0 0,1 1 0 0 0,-1 0 0 0 0,1 0 0 0 0,0 0 0 0 0,0 0 0 0 0,0 2-27 0 0,-5 13-765 0 0,-1 4-1294 0 0,6-8-4529 0 0,2-10-2835 0 0</inkml:trace>
  <inkml:trace contextRef="#ctx0" brushRef="#br0" timeOffset="-2088.856">7111 71 7794 0 0,'0'0'1984'0'0,"0"0"-316"0"0,0 0-33 0 0,0 0 137 0 0,0 0 43 0 0,0 0-130 0 0,0 0-240 0 0,0 0-264 0 0,0 0-202 0 0,0 0-141 0 0,0 0-102 0 0,0 0-65 0 0,0 0-65 0 0,12-10-74 0 0,33-29-85 0 0,-45 39-423 0 0,0 0 0 0 0,0 0 0 0 0,0 1 0 0 0,0-1 0 0 0,0 0 0 0 0,0 1 0 0 0,0-1 0 0 0,0 0 0 0 0,0 1 0 0 0,0-1-1 0 0,0 0 1 0 0,0 1 0 0 0,0-1 0 0 0,0 0 0 0 0,0 0 0 0 0,0 1 0 0 0,0-1 0 0 0,0 0 0 0 0,0 1 0 0 0,0-1 0 0 0,1 0 0 0 0,-1 0 0 0 0,0 1 0 0 0,0-1 0 0 0,0 0 0 0 0,1 0-1 0 0,-1 1 1 0 0,0-1 0 0 0,0 0 0 0 0,0 0 0 0 0,1 0 0 0 0,-1 1 0 0 0,0-1 0 0 0,1 0 0 0 0,-1 0 0 0 0,0 0 0 0 0,0 0 0 0 0,1 0 0 0 0,-1 1 0 0 0,0-1 0 0 0,1 0 0 0 0,-1 0-1 0 0,0 0 1 0 0,1 0 0 0 0,-1 0 0 0 0,0 0 0 0 0,0 0 0 0 0,1 0 0 0 0,-1 0 0 0 0,0 0 0 0 0,1-1 0 0 0,-1 1 0 0 0,0 0 0 0 0,1 0 0 0 0,-1 0 0 0 0,0 0 0 0 0,0 0 0 0 0,1 0-1 0 0,-1-1-23 0 0,-13 82 1297 0 0,-21 199-474 0 0,23 32-693 0 0,-35-215-1059 0 0,41-74-1131 0 0,5-15-1298 0 0,3-3-3626 0 0,0-5-2013 0 0</inkml:trace>
  <inkml:trace contextRef="#ctx0" brushRef="#br0" timeOffset="-1702.586">7318 730 3225 0 0,'0'0'3659'0'0,"0"0"-1606"0"0,0 0-337 0 0,0 0 52 0 0,0 0-31 0 0,0 0-117 0 0,0 0-138 0 0,0 0-111 0 0,0 0-120 0 0,0 0-122 0 0,32 2-142 0 0,103 6-143 0 0,-57-23 200 0 0,-65 8-838 0 0,4-2-13 0 0,-1 0 1 0 0,1-1-1 0 0,-2-1 0 0 0,1-1 1 0 0,-2 0-1 0 0,1-1 0 0 0,-2 0 1 0 0,0-1-1 0 0,0-1 1 0 0,-1 0-1 0 0,2-6-193 0 0,-11 19 24 0 0,-1-1-1 0 0,0 0 1 0 0,0 1 0 0 0,0-1 0 0 0,0 0 0 0 0,-1 0-1 0 0,1 0 1 0 0,-1 0 0 0 0,0 0 0 0 0,1-1-1 0 0,-1 1 1 0 0,-1 0 0 0 0,1 0 0 0 0,-1-1-1 0 0,1 1 1 0 0,-1-1 0 0 0,0 1 0 0 0,0 0 0 0 0,0-1-1 0 0,-1 1 1 0 0,1 0 0 0 0,-1-1 0 0 0,0 1-1 0 0,1 0 1 0 0,-2-1 0 0 0,1 1 0 0 0,0 0-1 0 0,-1 0 1 0 0,1 0 0 0 0,-1 0 0 0 0,0 1 0 0 0,0-1-1 0 0,0 0 1 0 0,0 1 0 0 0,-1-1 0 0 0,1 1-1 0 0,-1 0 1 0 0,1-1 0 0 0,-1 1 0 0 0,0 1-1 0 0,0-1 1 0 0,0 0 0 0 0,0 1 0 0 0,0-1 0 0 0,0 1-1 0 0,0 0 1 0 0,0 0 0 0 0,-1 0 0 0 0,1 1-1 0 0,0-1 1 0 0,-4 0-24 0 0,-7 4-2 0 0,1 0 0 0 0,-1 1 1 0 0,1 1-1 0 0,0 0 0 0 0,1 0 0 0 0,-1 1 0 0 0,1 1 0 0 0,0 0 0 0 0,0 1 0 0 0,1 0 1 0 0,0 0-1 0 0,1 1 0 0 0,0 1 0 0 0,0 0 0 0 0,1 0 0 0 0,0 1 0 0 0,1 0 0 0 0,0 1 0 0 0,1 0 1 0 0,0 0-1 0 0,1 0 0 0 0,-2 6 2 0 0,5-13-5 0 0,0 1 0 0 0,0-1 0 0 0,0 0 1 0 0,0 1-1 0 0,1 0 0 0 0,0-1 0 0 0,1 1 0 0 0,-1 0 0 0 0,1 0 1 0 0,0 0-1 0 0,0 0 0 0 0,1 0 0 0 0,0 1 0 0 0,0-1 1 0 0,0 0-1 0 0,1 0 0 0 0,0 0 0 0 0,0 0 0 0 0,1 0 0 0 0,-1 0 1 0 0,1-1-1 0 0,0 1 0 0 0,1 0 0 0 0,0-1 0 0 0,0 1 1 0 0,0-1-1 0 0,0 0 0 0 0,1 0 0 0 0,0 0 0 0 0,0-1 0 0 0,4 5 5 0 0,1-3-15 0 0,0 0-1 0 0,1 0 1 0 0,-1-1-1 0 0,1 0 1 0 0,0-1-1 0 0,1 0 1 0 0,-1-1-1 0 0,1 0 1 0 0,-1-1-1 0 0,1 1 1 0 0,0-2-1 0 0,0 0 1 0 0,0 0-1 0 0,0-1 1 0 0,0-1-1 0 0,0 1 1 0 0,0-2-1 0 0,0 0 1 0 0,-1 0-1 0 0,1-1 1 0 0,-1 0-1 0 0,1-1 0 0 0,-1 0 1 0 0,0 0-1 0 0,4-3 16 0 0,69-29-2227 0 0,-57 23-1312 0 0,1 1-3873 0 0,-14 7-4318 0 0</inkml:trace>
  <inkml:trace contextRef="#ctx0" brushRef="#br0" timeOffset="-1206.66">8258 74 9810 0 0,'0'0'2198'0'0,"0"0"-164"0"0,0 0-159 0 0,0 0-142 0 0,0 0-156 0 0,0 0-188 0 0,0 0-166 0 0,0 0-138 0 0,0 0-153 0 0,0 0-163 0 0,0 0-137 0 0,0 0-141 0 0,0 0-65 0 0,4-12-17 0 0,9-37-33 0 0,-9 37-40 0 0,-4 12-33 0 0,0 0-14 0 0,-2 24 1496 0 0,-15 214-914 0 0,-32 195-613 0 0,41-286-419 0 0,14-158-4356 0 0,-6 3 3249 0 0,0-6-703 0 0,-3 4-3857 0 0,0 2-5883 0 0</inkml:trace>
  <inkml:trace contextRef="#ctx0" brushRef="#br0" timeOffset="-1026.473">7967 406 15003 0 0,'0'0'1651'0'0,"0"0"-407"0"0,0 0-90 0 0,0 0 60 0 0,0 0 15 0 0,0 0 10 0 0,0 0-140 0 0,0 0-165 0 0,0 0-138 0 0,0 0-121 0 0,33-5-134 0 0,103-12-106 0 0,117-8 224 0 0,-157 24-6197 0 0,-80 1-3626 0 0</inkml:trace>
  <inkml:trace contextRef="#ctx0" brushRef="#br0" timeOffset="-4468.96">4678 229 10098 0 0,'0'0'1811'0'0,"0"0"-316"0"0,0 0-85 0 0,0 0 66 0 0,0 0-4 0 0,0 0-122 0 0,0 0-280 0 0,0 0-310 0 0,0 0-229 0 0,0 0-129 0 0,0 0-52 0 0,0 0 10 0 0,0 0 20 0 0,-8 4 1414 0 0,7 121 1422 0 0,-16 14-2466 0 0,7 93-249 0 0,-19-106-521 0 0,21-120-4010 0 0,4-11-1744 0 0,2-3-3355 0 0,2 4-1144 0 0</inkml:trace>
  <inkml:trace contextRef="#ctx0" brushRef="#br0" timeOffset="-4193.12">4337 593 10578 0 0,'0'0'2283'0'0,"0"0"-940"0"0,0 0-280 0 0,0 0 167 0 0,0 0 162 0 0,0 0 18 0 0,0 0-167 0 0,0 0-203 0 0,0 0-116 0 0,0 0-102 0 0,0 0-93 0 0,33-5-114 0 0,105-18-128 0 0,112-11 478 0 0,-139 9-4152 0 0,-92 20-5638 0 0,-14 2-2798 0 0</inkml:trace>
  <inkml:trace contextRef="#ctx0" brushRef="#br0" timeOffset="-3706.876">4972 229 13339 0 0,'0'0'1131'0'0,"0"0"-394"0"0,0 0-3 0 0,0 0 253 0 0,0 0 245 0 0,0 0 80 0 0,0 0-214 0 0,0 0-297 0 0,0 0-130 0 0,0 0-36 0 0,0 0-35 0 0,0 0-27 0 0,1 33-90 0 0,0 102-97 0 0,-17 20 507 0 0,-1 82-266 0 0,18-236-616 0 0,0 1 0 0 0,0-1 0 0 0,0 1 1 0 0,0-1-1 0 0,0 0 0 0 0,0 1 0 0 0,0-1 0 0 0,1 0 1 0 0,-1 0-1 0 0,0 0 0 0 0,1 0 0 0 0,-1 0 0 0 0,1 0 0 0 0,-1 0 1 0 0,1 0-1 0 0,0 0 0 0 0,-1-1 0 0 0,1 1 0 0 0,0-1 1 0 0,-1 1-1 0 0,1-1 0 0 0,0 0 0 0 0,0 0 0 0 0,-1 0 0 0 0,1 0 1 0 0,0 0-1 0 0,0 0 0 0 0,0 0 0 0 0,-1 0 0 0 0,1-1 0 0 0,0 1 1 0 0,-1-1-1 0 0,1 1 0 0 0,0-1 0 0 0,-1 0 0 0 0,1 0 1 0 0,-1 1-1 0 0,1-1 0 0 0,-1 0 0 0 0,1 0 0 0 0,-1-1 0 0 0,0 1 1 0 0,1 0-1 0 0,-1 0 0 0 0,0-1 0 0 0,0 1 0 0 0,1-2-11 0 0,188-128 770 0 0,-189 130-766 0 0,0-1 0 0 0,-1 1 0 0 0,1 0 1 0 0,0 0-1 0 0,0 0 0 0 0,0 0 0 0 0,0 0 1 0 0,0 0-1 0 0,0 0 0 0 0,1 0 0 0 0,-1 0 0 0 0,0 0 1 0 0,0 0-1 0 0,1 1 0 0 0,-1-1 0 0 0,0 1 0 0 0,1-1 1 0 0,-1 1-1 0 0,1-1 0 0 0,-1 1 0 0 0,0 0 0 0 0,1-1 1 0 0,-1 1-1 0 0,1 0 0 0 0,-1 0 0 0 0,1 0 0 0 0,-1 1 1 0 0,1-1-1 0 0,-1 0 0 0 0,1 0 0 0 0,-1 1 0 0 0,1-1 1 0 0,-1 1-1 0 0,0-1 0 0 0,1 1 0 0 0,-1 0 0 0 0,0-1 1 0 0,0 1-1 0 0,1 0 0 0 0,-1 0 0 0 0,0 0 0 0 0,0 0 1 0 0,0 0-1 0 0,0 0 0 0 0,0 0 0 0 0,0 0 1 0 0,0 1-1 0 0,-1-1 0 0 0,1 0 0 0 0,0 0 0 0 0,-1 1 1 0 0,1-1-1 0 0,0 1 0 0 0,-1-1 0 0 0,0 0 0 0 0,1 1 1 0 0,-1-1-1 0 0,0 1 0 0 0,0-1-4 0 0,1 209 523 0 0,-1-209-578 0 0,0 0 0 0 0,0 1 0 0 0,0-1 0 0 0,0 0 1 0 0,1 0-1 0 0,-1 1 0 0 0,0-1 0 0 0,1 0 0 0 0,-1 0 0 0 0,1 1 1 0 0,-1-1-1 0 0,1 0 0 0 0,0 0 0 0 0,-1 0 0 0 0,1 0 0 0 0,0 0 1 0 0,0 0-1 0 0,0 0 0 0 0,0 0 0 0 0,0 0 0 0 0,0-1 0 0 0,0 1 1 0 0,0 0-1 0 0,0-1 0 0 0,0 1 0 0 0,0 0 0 0 0,0-1 1 0 0,1 1-1 0 0,-1-1 0 0 0,0 0 0 0 0,0 1 0 0 0,1-1 0 0 0,-1 0 1 0 0,0 0-1 0 0,1 0 0 0 0,-1 0 0 0 0,0 0 0 0 0,0 0 0 0 0,1 0 1 0 0,-1 0-1 0 0,0-1 0 0 0,1 1 0 0 0,-1 0 0 0 0,0-1 0 0 0,0 1 1 0 0,0-1-1 0 0,0 1 0 0 0,1-1 0 0 0,-1 0 0 0 0,0 1 0 0 0,0-1 1 0 0,0 0-1 0 0,0 0 55 0 0,4-4-1293 0 0,2-1-3472 0 0,-5 3-4438 0 0</inkml:trace>
  <inkml:trace contextRef="#ctx0" brushRef="#br0" timeOffset="-3320.703">5510 811 10602 0 0,'0'0'1843'0'0,"0"0"-90"0"0,0 0 170 0 0,0 0-91 0 0,0 0-230 0 0,0 0-227 0 0,0 0-266 0 0,0 0-192 0 0,0 0-148 0 0,0 0-102 0 0,0 0-84 0 0,0 0-83 0 0,27-9-81 0 0,85-30-111 0 0,-110 39-286 0 0,1-1 1 0 0,-1 1-1 0 0,1-1 1 0 0,0 0 0 0 0,-1 1-1 0 0,1-1 1 0 0,-1 0-1 0 0,1 0 1 0 0,-1-1-1 0 0,0 1 1 0 0,1-1 0 0 0,-1 1-1 0 0,0-1 1 0 0,0 1-1 0 0,0-1 1 0 0,0 0 0 0 0,0 0-1 0 0,-1 0 1 0 0,1 0-1 0 0,-1-1 1 0 0,1 1 0 0 0,-1 0-1 0 0,1-2-22 0 0,3-7 138 0 0,19-59 567 0 0,-24 69-698 0 0,0-1-1 0 0,1 0 1 0 0,-1 0 0 0 0,0 0 0 0 0,0 1 0 0 0,0-1-1 0 0,0 0 1 0 0,0 0 0 0 0,-1 0 0 0 0,1 1 0 0 0,0-1-1 0 0,-1 0 1 0 0,1 0 0 0 0,-1 1 0 0 0,0-1 0 0 0,0 0-1 0 0,0 1 1 0 0,1-1 0 0 0,-2 1 0 0 0,1-1 0 0 0,0 1-1 0 0,0-1 1 0 0,0 1 0 0 0,0 0 0 0 0,-1 0-1 0 0,1-1 1 0 0,-1 1 0 0 0,1 0 0 0 0,-1 0 0 0 0,1 1-1 0 0,-1-1 1 0 0,0 0 0 0 0,1 0 0 0 0,-1 1 0 0 0,0-1-1 0 0,0 1 1 0 0,1-1 0 0 0,-2 1-7 0 0,-8 1-9 0 0,-1 0 0 0 0,1 0 1 0 0,-1 1-1 0 0,1 1 0 0 0,0 0 0 0 0,-1 0 1 0 0,2 1-1 0 0,-1 1 0 0 0,0 0 0 0 0,1 0 0 0 0,0 1 1 0 0,0 0-1 0 0,1 1 0 0 0,-1 0 0 0 0,1 0 1 0 0,1 1-1 0 0,0 0 0 0 0,0 1 0 0 0,0 0 1 0 0,1 0-1 0 0,1 1 0 0 0,-1-1 0 0 0,2 2 0 0 0,-1-1 1 0 0,1 0-1 0 0,0 4 9 0 0,3-11-2 0 0,1 1-1 0 0,0-1 1 0 0,0 1 0 0 0,0 0-1 0 0,0 0 1 0 0,0 0-1 0 0,1 0 1 0 0,0 0 0 0 0,-1-1-1 0 0,1 1 1 0 0,1 0 0 0 0,-1 0-1 0 0,1 0 1 0 0,-1 0 0 0 0,1 0-1 0 0,0-1 1 0 0,1 1 0 0 0,-1 0-1 0 0,1-1 1 0 0,-1 1 0 0 0,1-1-1 0 0,0 1 1 0 0,0-1 0 0 0,1 0-1 0 0,-1 0 1 0 0,1 0 0 0 0,-1 0-1 0 0,1 0 1 0 0,0-1 0 0 0,0 1-1 0 0,0-1 1 0 0,1 0 0 0 0,1 2 2 0 0,13 2-235 0 0,-1 0 1 0 0,1-1 0 0 0,0-1 0 0 0,0-1 0 0 0,1-1 0 0 0,-1 0 0 0 0,0-1 0 0 0,1-1 0 0 0,-1-1 0 0 0,10-1 234 0 0,17-6-3403 0 0,-17-2-5865 0 0,-14 6-2813 0 0</inkml:trace>
  <inkml:trace contextRef="#ctx0" brushRef="#br0" timeOffset="-2909.844">5791 881 5913 0 0,'0'0'3086'0'0,"0"0"-847"0"0,0 0-373 0 0,0 0-152 0 0,0 0-63 0 0,0 0-15 0 0,0 0-58 0 0,0 0-131 0 0,0 0-263 0 0,0 0-252 0 0,0 0-182 0 0,0 0-121 0 0,0 0-109 0 0,24-17-80 0 0,72-52-74 0 0,7-36 877 0 0,-57 56-987 0 0,-46 49-263 0 0,0 0-15 0 0,-16 66-128 0 0,15-62 152 0 0,1-1-1 0 0,0 1 1 0 0,0 0-1 0 0,0-1 1 0 0,0 1-1 0 0,0 0 1 0 0,1-1-1 0 0,-1 1 1 0 0,1 0-1 0 0,0-1 1 0 0,0 1-1 0 0,1-1 1 0 0,-1 0-1 0 0,1 1 1 0 0,-1-1-1 0 0,1 0 1 0 0,0 0-1 0 0,0 0 1 0 0,1 0-1 0 0,-1 0 1 0 0,0 0-1 0 0,1-1 1 0 0,0 1-1 0 0,0-1 1 0 0,0 0 0 0 0,0 0-1 0 0,0 0 1 0 0,0 0-1 0 0,0 0 1 0 0,1-1-1 0 0,-1 1 1 0 0,1-1-1 0 0,-1 0 1 0 0,1 0-1 0 0,-1 0 1 0 0,1-1-1 0 0,2 1-1 0 0,1-1 104 0 0,1 0-1 0 0,0-1 1 0 0,-1 0-1 0 0,1 0 1 0 0,-1-1-1 0 0,0 1 1 0 0,1-2-1 0 0,-1 1 1 0 0,0-1-1 0 0,0 0 1 0 0,0-1-1 0 0,-1 1 1 0 0,1-2-1 0 0,-1 1 1 0 0,0 0 0 0 0,1-2-104 0 0,1 0 34 0 0,0-1 0 0 0,-1 0 0 0 0,0 0 0 0 0,0-1 0 0 0,0 0 0 0 0,-1 0 0 0 0,0-1 0 0 0,0 0 1 0 0,-1 0-1 0 0,-1 0 0 0 0,1 0 0 0 0,2-10-34 0 0,9-6-1844 0 0,-8 15-2209 0 0,-3 5-1522 0 0,-1 1-7137 0 0</inkml:trace>
  <inkml:trace contextRef="#ctx0" brushRef="#br0" timeOffset="-6769.05">1707 678 6305 0 0,'0'0'1691'0'0,"0"0"-268"0"0,0 0 8 0 0,0 0 196 0 0,0 0 120 0 0,0 0-144 0 0,0 0-337 0 0,0 0-327 0 0,0 0-219 0 0,0 0 12 0 0,0 0 44 0 0,0 0-2 0 0,0 0-75 0 0,0 14-165 0 0,-1 108 309 0 0,-19 14-119 0 0,14-105-24 0 0,3-25 731 0 0,1-22-488 0 0,7-20-823 0 0,1 0-1 0 0,1 0 1 0 0,2 1 0 0 0,2 0-1 0 0,1 1 1 0 0,2 0-1 0 0,1 1 1 0 0,10-15-120 0 0,-24 45 9 0 0,117-176 502 0 0,-118 179-515 0 0,0 0 0 0 0,0 0 0 0 0,0 1 1 0 0,0-1-1 0 0,-1 0 0 0 0,1 0 0 0 0,1 0 0 0 0,-1 1 1 0 0,0-1-1 0 0,0 0 0 0 0,0 0 0 0 0,0 1 1 0 0,0-1-1 0 0,0 0 0 0 0,0 0 0 0 0,0 1 0 0 0,0-1 1 0 0,0 0-1 0 0,0 0 0 0 0,1 0 0 0 0,-1 1 1 0 0,0-1-1 0 0,0 0 0 0 0,0 0 0 0 0,0 0 0 0 0,1 0 1 0 0,-1 1-1 0 0,0-1 0 0 0,0 0 0 0 0,0 0 0 0 0,1 0 1 0 0,-1 0-1 0 0,0 0 0 0 0,0 0 0 0 0,1 0 1 0 0,-1 0-1 0 0,0 0 0 0 0,0 1 0 0 0,0-1 0 0 0,1 0 1 0 0,-1 0-1 0 0,0 0 0 0 0,0 0 0 0 0,1 0 0 0 0,-1 0 1 0 0,0-1-1 0 0,0 1 0 0 0,1 0 0 0 0,-1 0 1 0 0,0 0-1 0 0,0 0 0 0 0,1 0 0 0 0,-1 0 0 0 0,0 0 1 0 0,0 0-1 0 0,0-1 0 0 0,1 1 0 0 0,-1 0 1 0 0,0 0-1 0 0,0 0 4 0 0,2 9-49 0 0,5 40-6 0 0,1-3-1458 0 0,2-16-4594 0 0,-9-26 974 0 0,-1-1-5663 0 0</inkml:trace>
  <inkml:trace contextRef="#ctx0" brushRef="#br0" timeOffset="-6441.645">2084 700 3393 0 0,'0'0'2588'0'0,"0"0"101"0"0,0 0-47 0 0,0 0-170 0 0,0 0-295 0 0,0 0-366 0 0,0 0-299 0 0,0 0-249 0 0,0 0-240 0 0,32-8-203 0 0,99-28-148 0 0,-72 8 342 0 0,-57 27-960 0 0,1-1 0 0 0,-1 1 0 0 0,0-1 0 0 0,0 0 0 0 0,0 1 1 0 0,0-1-1 0 0,0 0 0 0 0,0 0 0 0 0,-1 0 0 0 0,1 0 0 0 0,0 0 0 0 0,-1-1 0 0 0,0 1 0 0 0,0 0 1 0 0,0-1-1 0 0,0 1 0 0 0,0-1 0 0 0,0 0 0 0 0,0 1 0 0 0,-1-1 0 0 0,1 1 0 0 0,-1-1 1 0 0,0 0-1 0 0,0 1 0 0 0,0-1 0 0 0,0 0 0 0 0,0 1 0 0 0,-1-1 0 0 0,1 0 0 0 0,-1 1 0 0 0,0-1 1 0 0,1 1-1 0 0,-1-1 0 0 0,0 1 0 0 0,-1-1 0 0 0,1 1 0 0 0,0 0 0 0 0,-1 0 0 0 0,1-1 1 0 0,-1 1-1 0 0,0 0 0 0 0,0 0 0 0 0,1 0 0 0 0,-1 1 0 0 0,-1-1 0 0 0,1 0 0 0 0,0 1 0 0 0,0 0 1 0 0,-1-1-1 0 0,1 1 0 0 0,0 0 0 0 0,-1 0 0 0 0,1 0 0 0 0,-1 0 0 0 0,0 1 0 0 0,1-1 1 0 0,-3 0-56 0 0,-7 1 10 0 0,-70 15-91 0 0,71-9 61 0 0,0 0 0 0 0,1 0 0 0 0,-1 1 0 0 0,1 1 0 0 0,1-1 0 0 0,0 2 0 0 0,0-1 0 0 0,0 1 0 0 0,1 1 0 0 0,0-1 1 0 0,1 1-1 0 0,0 1 0 0 0,1-1 0 0 0,0 1 0 0 0,0 0 0 0 0,2 1 0 0 0,-1-1 0 0 0,1 1 0 0 0,1 0 0 0 0,0 0 0 0 0,1 0 0 0 0,0 1 0 0 0,1-1 0 0 0,0 0 0 0 0,1 10 21 0 0,2-18-8 0 0,0 1 0 0 0,1-1 0 0 0,-1 1 0 0 0,1-1-1 0 0,0 0 1 0 0,0 0 0 0 0,1 0 0 0 0,-1 0 0 0 0,1-1 0 0 0,0 0 0 0 0,0 1 0 0 0,0-1-1 0 0,0-1 1 0 0,0 1 0 0 0,1 0 0 0 0,-1-1 0 0 0,1 0 0 0 0,0 0 0 0 0,0-1 0 0 0,0 1-1 0 0,0-1 1 0 0,2 0 8 0 0,6 1-179 0 0,-1 0 0 0 0,1-1 0 0 0,0-1 1 0 0,-1 0-1 0 0,1 0 0 0 0,0-2 0 0 0,-1 0 0 0 0,1 0 0 0 0,-1-1 0 0 0,1 0 0 0 0,5-3 179 0 0,32-13-3655 0 0,-3-1-3933 0 0,-29 14-3697 0 0</inkml:trace>
  <inkml:trace contextRef="#ctx0" brushRef="#br0" timeOffset="-6111.9">2877 490 11242 0 0,'0'0'2462'0'0,"0"0"-552"0"0,0 0-271 0 0,0 0-143 0 0,0 0-133 0 0,0 0-140 0 0,0 0-203 0 0,-33 14-193 0 0,-103 42-153 0 0,122-51-573 0 0,-63 37 1154 0 0,71-36-1158 0 0,5-6-86 0 0,0 1 0 0 0,-1-1 0 0 0,1 1 0 0 0,0 0 0 0 0,0-1 0 0 0,0 1 1 0 0,1 0-1 0 0,-1 0 0 0 0,0 0 0 0 0,0 0 0 0 0,0 0 0 0 0,1 0 0 0 0,-1 0 0 0 0,0 0 0 0 0,1 0 0 0 0,-1 0 0 0 0,1 0 0 0 0,-1 0 0 0 0,1 0 0 0 0,-1 1 0 0 0,1-1 0 0 0,0 0 0 0 0,0 0 0 0 0,0 0 0 0 0,0 1 0 0 0,0-1 0 0 0,0 0 0 0 0,0 0 0 0 0,0 1 0 0 0,0-1 0 0 0,0 0 0 0 0,1 0 0 0 0,-1 0 0 0 0,0 1 0 0 0,1-1 0 0 0,-1 0 0 0 0,1 0 0 0 0,0 0 0 0 0,-1 0 0 0 0,1 0 0 0 0,0 0 0 0 0,-1 0 0 0 0,1 0 0 0 0,0 0 0 0 0,0 0 0 0 0,0-1 0 0 0,0 1 0 0 0,0 0 0 0 0,0 0 0 0 0,0-1 0 0 0,0 1 0 0 0,0-1 0 0 0,0 1 0 0 0,1-1 0 0 0,-1 1 0 0 0,0-1 0 0 0,0 0 0 0 0,0 1-11 0 0,63 15 165 0 0,-58-16-156 0 0,0 0-1 0 0,0 1 1 0 0,0 0-1 0 0,0 0 1 0 0,0 0-1 0 0,0 1 1 0 0,0 0-1 0 0,-1 0 1 0 0,1 1-1 0 0,-1-1 1 0 0,0 1-1 0 0,0 0 1 0 0,0 1-1 0 0,0-1 1 0 0,0 1-1 0 0,-1 0 0 0 0,1 0 1 0 0,-1 0-1 0 0,0 1 1 0 0,3 3-9 0 0,-6-3 31 0 0,0 0-1 0 0,1 1 1 0 0,-2-1-1 0 0,1 0 1 0 0,-1 1 0 0 0,1-1-1 0 0,-2 0 1 0 0,1 0-1 0 0,0 1 1 0 0,-1-1 0 0 0,0 0-1 0 0,0 1 1 0 0,-1-1-1 0 0,0 0 1 0 0,1 0 0 0 0,-2 0-1 0 0,1-1 1 0 0,0 1 0 0 0,-1 0-1 0 0,0-1 1 0 0,-3 4-31 0 0,-5 5 75 0 0,0 0 0 0 0,0-1 1 0 0,-2 0-1 0 0,0-1 1 0 0,0 0-1 0 0,-1-1 0 0 0,0 0 1 0 0,-9 3-76 0 0,17-9-6 0 0,-1 0 1 0 0,1-1 0 0 0,-1 0-1 0 0,0 0 1 0 0,0 0 0 0 0,0-1-1 0 0,0 0 1 0 0,0-1 0 0 0,0 1-1 0 0,-1-2 1 0 0,1 1 0 0 0,0-1-1 0 0,-1 0 1 0 0,1 0 0 0 0,-4-1 5 0 0,9 0-99 0 0,1 0 1 0 0,0 0 0 0 0,-1 0 0 0 0,1 0 0 0 0,0-1 0 0 0,0 1 0 0 0,0 0 0 0 0,0-1 0 0 0,0 1 0 0 0,0-1-1 0 0,0 1 1 0 0,0-1 0 0 0,1 1 0 0 0,-1-1 0 0 0,1 1 0 0 0,-1-1 0 0 0,1 0 0 0 0,-1 1 0 0 0,1-1-1 0 0,0 0 1 0 0,0 1 0 0 0,0-1 0 0 0,0 0 0 0 0,0 1 0 0 0,0-1 0 0 0,0 0 0 0 0,1 1 0 0 0,-1-1 0 0 0,1 0-1 0 0,-1 1 1 0 0,1-1 0 0 0,-1 0 98 0 0,11-32-7440 0 0,-7 23-1411 0 0</inkml:trace>
  <inkml:trace contextRef="#ctx0" brushRef="#br0" timeOffset="-5845.89">3238 251 15667 0 0,'0'0'1379'0'0,"0"0"-228"0"0,0 0 41 0 0,0 0 170 0 0,0 0 101 0 0,0 0-43 0 0,0 0-193 0 0,0 0-273 0 0,0 0-263 0 0,0 0-175 0 0,0 0-107 0 0,4 37-89 0 0,9 116-85 0 0,-23-50 73 0 0,-48 178-207 0 0,58-268-292 0 0,-2 12-404 0 0,-10-18-4121 0 0,2-8-5418 0 0,4-2-1577 0 0</inkml:trace>
  <inkml:trace contextRef="#ctx0" brushRef="#br0" timeOffset="-5679.383">2923 590 15883 0 0,'0'0'2372'0'0,"0"0"-1003"0"0,0 0-578 0 0,0 0-127 0 0,0 0 48 0 0,0 0 86 0 0,0 0-27 0 0,0 0-198 0 0,0 0-125 0 0,0 0-94 0 0,32-1-77 0 0,102-1-33 0 0,189-10-756 0 0,-278 8-655 0 0,-17 1-2508 0 0,-4-1-6865 0 0</inkml:trace>
  <inkml:trace contextRef="#ctx0" brushRef="#br0" timeOffset="-5240.247">3833 836 7402 0 0,'0'0'4062'0'0,"0"0"-2251"0"0,0 0-940 0 0,0 0-134 0 0,0 0 162 0 0,0 0 291 0 0,0 0 282 0 0,0 0 62 0 0,0 0-147 0 0,0 0-277 0 0,0 0-321 0 0,0 0-269 0 0,0 0-178 0 0,-9 27-95 0 0,-27 85-61 0 0,0-52-12 0 0,24-49-164 0 0,-23 24-253 0 0,14-15-3401 0 0,15-16-1366 0 0,2-4-6315 0 0</inkml:trace>
  <inkml:trace contextRef="#ctx0" brushRef="#br0" timeOffset="-7678.893">241 719 4089 0 0,'0'0'1523'0'0,"0"0"41"0"0,0 0 166 0 0,0 0 206 0 0,0 0 74 0 0,0 0-155 0 0,0 0-273 0 0,0 0-302 0 0,0 0-281 0 0,0 0-178 0 0,0 0-100 0 0,0 0-93 0 0,-33 11-97 0 0,-101 36-69 0 0,83-12 110 0 0,48-28-456 0 0,1-5-67 0 0,0 0 0 0 0,0 1 0 0 0,0 0-1 0 0,0-1 1 0 0,1 1 0 0 0,-1 0 0 0 0,1 0-1 0 0,0-1 1 0 0,0 1 0 0 0,0 0 0 0 0,0 0-1 0 0,0 1 1 0 0,1-1 0 0 0,-1 0 0 0 0,1 0-1 0 0,0 0 1 0 0,0 0 0 0 0,0 0 0 0 0,1 0-1 0 0,-1 1 1 0 0,1-1 0 0 0,-1 0 0 0 0,1 0-1 0 0,0 0 1 0 0,0 0 0 0 0,0-1 0 0 0,1 1-1 0 0,-1 0 1 0 0,1 0 0 0 0,-1-1 0 0 0,1 1-1 0 0,0-1 1 0 0,0 1 0 0 0,0-1 0 0 0,1 0-1 0 0,-1 0 1 0 0,0 0 0 0 0,1 0-1 0 0,-1 0 1 0 0,1 0 0 0 0,0-1 0 0 0,0 1-1 0 0,-1-1 1 0 0,1 0 0 0 0,0 0 0 0 0,0 0-1 0 0,0 0 1 0 0,0 0 0 0 0,3 0-49 0 0,5-3 111 0 0,-1-1 0 0 0,1 0 0 0 0,-1 0 0 0 0,0-1 0 0 0,0 0-1 0 0,-1-1 1 0 0,1 0 0 0 0,-1 0 0 0 0,0-1 0 0 0,0 0 0 0 0,-1-1 0 0 0,0 0 0 0 0,0 0 0 0 0,0-1 0 0 0,-1 0 0 0 0,3-4-111 0 0,47-41 228 0 0,-47 45-197 0 0,-9 7-32 0 0,-1-1 0 0 0,1 1 1 0 0,-1 0-1 0 0,1 0 0 0 0,-1 0 1 0 0,1 0-1 0 0,0 0 0 0 0,-1 0 1 0 0,1 0-1 0 0,0 0 0 0 0,0 0 1 0 0,0 0-1 0 0,0 0 0 0 0,0 1 0 0 0,0-1 1 0 0,0 0-1 0 0,0 1 0 0 0,0-1 1 0 0,0 0-1 0 0,0 1 0 0 0,0-1 1 0 0,0 1-1 0 0,1 0 0 0 0,-1-1 1 0 0,0 1-1 0 0,0 0 0 0 0,1 0 0 0 0,-1 0 1 0 0,0 0-1 0 0,0 0 0 0 0,1 0 1 0 0,-1 0-1 0 0,0 0 0 0 0,0 0 1 0 0,0 1-1 0 0,1-1 0 0 0,-1 0 0 0 0,0 1 1 0 0,0-1-1 0 0,0 1 0 0 0,0 0 1 0 0,0-1-1 0 0,0 1 0 0 0,0 0 1 0 0,0-1-1 0 0,0 1 0 0 0,0 0 1 0 0,0 0-1 0 0,0 0 0 0 0,0 0 0 0 0,-1 0 1 0 0,1 0-1 0 0,0 0 0 0 0,-1 0 1 0 0,1 0-1 0 0,0 1 1 0 0,8 40 28 0 0,-6-26-9 0 0,0 0 1 0 0,1 0-1 0 0,1-1 0 0 0,0 1 0 0 0,1-1 1 0 0,0 0-1 0 0,2 0 0 0 0,0-1 0 0 0,3 4-19 0 0,-7-15 16 0 0,0 1 0 0 0,1-1 0 0 0,0 0 0 0 0,-1 0 0 0 0,1 0 0 0 0,0-1 0 0 0,0 0 0 0 0,1 0 0 0 0,-1 0 0 0 0,0 0 0 0 0,1-1 0 0 0,-1 0 0 0 0,1 0 0 0 0,-1-1 0 0 0,1 1 0 0 0,-1-1 0 0 0,1 0 1 0 0,-1-1-1 0 0,1 1 0 0 0,-1-1 0 0 0,1 0 0 0 0,-1-1 0 0 0,1 1 0 0 0,-1-1 0 0 0,0 0 0 0 0,2-2-16 0 0,19-13 130 0 0,-2-1 1 0 0,0-2 0 0 0,-1-1-1 0 0,-1 0 1 0 0,-1-2 0 0 0,0 0-1 0 0,-2-1 1 0 0,-1-1 0 0 0,1-6-131 0 0,-18 30 4 0 0,26-37 45 0 0,-3-2-1 0 0,-1 0 1 0 0,-2-1 0 0 0,-2-1-1 0 0,-2-1 1 0 0,-2-1 0 0 0,-1 0 0 0 0,-3-1-1 0 0,-1 0 1 0 0,-3-1 0 0 0,-1 1 0 0 0,-2-2-1 0 0,-3-13-48 0 0,-1 50 6 0 0,1 1 17 0 0,0-1-1 0 0,-1 0 1 0 0,-1 0-1 0 0,0 0 0 0 0,0 1 1 0 0,-1-1-1 0 0,0 0 1 0 0,0 1-1 0 0,-1 0 0 0 0,0-1 1 0 0,-1 1-1 0 0,0 0 1 0 0,-2-2-23 0 0,5 10 1 0 0,0 1 0 0 0,0 0 0 0 0,0 0 0 0 0,1 0 0 0 0,-1 0 1 0 0,0 0-1 0 0,0 0 0 0 0,0 0 0 0 0,0 0 0 0 0,1 1 0 0 0,-1-1 1 0 0,0 0-1 0 0,0 0 0 0 0,1 1 0 0 0,-1-1 0 0 0,0 0 0 0 0,0 1 1 0 0,1-1-1 0 0,-1 1 0 0 0,0-1 0 0 0,1 1 0 0 0,-1-1 0 0 0,0 1 1 0 0,1-1-1 0 0,-1 1 0 0 0,1 0 0 0 0,-1-1 0 0 0,1 1 0 0 0,-1 0 1 0 0,1-1-1 0 0,0 1 0 0 0,-1 0 0 0 0,1 0 0 0 0,0-1 0 0 0,0 1 1 0 0,-1 0-1 0 0,1 0 0 0 0,0 0 0 0 0,0-1 0 0 0,0 1 0 0 0,0 0 1 0 0,0 0-1 0 0,0 0 0 0 0,0-1 0 0 0,0 1 0 0 0,1 0 0 0 0,-1 0 1 0 0,0 0-2 0 0,-2 5 12 0 0,-11 41-2 0 0,1 1 0 0 0,3 1 0 0 0,2 0 0 0 0,2 0 1 0 0,2 0-1 0 0,2 1 0 0 0,3-1 0 0 0,2 4-10 0 0,48 393 104 0 0,-43-369-152 0 0,-9-76 65 0 0,0-1-9 0 0,0 0-18 0 0,0 0-1 0 0,0 0-8 0 0,0 0-23 0 0,0 0-30 0 0,-38-38-1815 0 0,-5-35-3111 0 0,21 22-4905 0 0,17 32-1533 0 0</inkml:trace>
  <inkml:trace contextRef="#ctx0" brushRef="#br0" timeOffset="-7510.353">620 465 9010 0 0,'0'0'3157'0'0,"0"0"-844"0"0,0 0-736 0 0,0 0-428 0 0,0 0-215 0 0,0 0-30 0 0,0 0 30 0 0,0 0-8 0 0,0 0-29 0 0,0 0-74 0 0,0 0-119 0 0,0 0-120 0 0,0 0-81 0 0,26-2-58 0 0,81-5-78 0 0,115 8 441 0 0,-196-1-1215 0 0,73-1 13 0 0,-35-2-6926 0 0,-46 0-4473 0 0</inkml:trace>
  <inkml:trace contextRef="#ctx0" brushRef="#br0" timeOffset="23900.48">333 1606 12403 0 0,'0'0'1585'0'0,"0"0"-175"0"0,0 0-111 0 0,0 0 39 0 0,0 0 19 0 0,0 0-110 0 0,0 0-221 0 0,0 0-282 0 0,0 0-219 0 0,0 0-137 0 0,0 0-61 0 0,0 0 21 0 0,0 0 86 0 0,4 5 88 0 0,28 89 1197 0 0,-19 30-916 0 0,-5 0-1 0 0,-7 84-802 0 0,-2-127 72 0 0,-1-36 10 0 0,2-45-67 0 0,0 0 6 0 0,6-11 93 0 0,21-23-71 0 0,1 1 1 0 0,2 1 0 0 0,1 2-1 0 0,1 1 1 0 0,2 1-1 0 0,1 2 1 0 0,1 2 0 0 0,1 1-1 0 0,1 2 1 0 0,18-7-44 0 0,-48 24-2 0 0,1 0 0 0 0,0 1 0 0 0,-1 0 0 0 0,1 0 0 0 0,0 1 0 0 0,1 0 0 0 0,-1 1 0 0 0,0 0 0 0 0,0 1 0 0 0,1-1 0 0 0,-1 2 0 0 0,6 0 2 0 0,-11 2 5 0 0,-1-1 1 0 0,0 1-1 0 0,0 0 0 0 0,0 0 1 0 0,0 0-1 0 0,0 1 0 0 0,-1-1 1 0 0,1 1-1 0 0,-1 0 1 0 0,0-1-1 0 0,0 1 0 0 0,-1 0 1 0 0,1 0-1 0 0,-1 0 0 0 0,0 0 1 0 0,0 1-1 0 0,0-1 1 0 0,0 0-1 0 0,-1 0 0 0 0,1 1 1 0 0,-1-1-1 0 0,-1 0 0 0 0,1 1 1 0 0,0-1-1 0 0,-1 0 1 0 0,0 0-1 0 0,0 2-5 0 0,1-1 15 0 0,-4 7-1 0 0,1 0 1 0 0,-1-1-1 0 0,-1 1 0 0 0,0-1 0 0 0,-1 0 1 0 0,0 0-1 0 0,-1-1 0 0 0,0 1 1 0 0,0-2-1 0 0,-1 1 0 0 0,0-1 1 0 0,-1 0-1 0 0,0-1 0 0 0,-1 1 1 0 0,-8 5-15 0 0,0 2-23 0 0,0-1 0 0 0,-1-1 0 0 0,-1 0 0 0 0,0-1 0 0 0,-1-1 0 0 0,0-2 0 0 0,0 0 0 0 0,-1 0 0 0 0,-1-2 0 0 0,1-1 0 0 0,-1-1 0 0 0,-1-1 0 0 0,1-1 0 0 0,-6-1 23 0 0,28-2-57 0 0,0-1-1 0 0,0 0 0 0 0,-1 0 1 0 0,1 0-1 0 0,0-1 1 0 0,0 1-1 0 0,-1 0 1 0 0,1 0-1 0 0,0-1 0 0 0,0 1 1 0 0,0 0-1 0 0,0-1 1 0 0,0 0-1 0 0,0 1 0 0 0,-1-1 1 0 0,1 1-1 0 0,0-1 1 0 0,1 0-1 0 0,-1 0 0 0 0,0 0 1 0 0,0 0-1 0 0,0 1 1 0 0,0-1-1 0 0,1 0 1 0 0,-1 0-1 0 0,0-1 0 0 0,1 1 1 0 0,-1 0-1 0 0,1 0 1 0 0,-1 0-1 0 0,1 0 0 0 0,0 0 1 0 0,-1-1-1 0 0,1 1 1 0 0,0 0-1 0 0,0 0 1 0 0,0 0-1 0 0,0-1 0 0 0,0 1 1 0 0,0 0-1 0 0,0 0 1 0 0,0 0-1 0 0,0-1 0 0 0,1 0 58 0 0,18-52-10223 0 0,-12 45-1401 0 0</inkml:trace>
  <inkml:trace contextRef="#ctx0" brushRef="#br0" timeOffset="24251.058">944 2206 7554 0 0,'0'0'3367'0'0,"0"0"-921"0"0,0 0-447 0 0,0 0-156 0 0,0 0-120 0 0,0 0-139 0 0,0 0-155 0 0,0 0-200 0 0,32 9-184 0 0,98 28-173 0 0,-55-35 160 0 0,-65-6-853 0 0,2 1-95 0 0,0-1 0 0 0,0 0 0 0 0,0-1-1 0 0,-1 0 1 0 0,0 0 0 0 0,0-1 0 0 0,-1-1 0 0 0,0 0 0 0 0,0 0 0 0 0,0-1 0 0 0,-1-1 0 0 0,0 1 0 0 0,0-1 0 0 0,-1-1 0 0 0,-1 1 0 0 0,1-1 0 0 0,-2-1 0 0 0,1 1 0 0 0,-1-1 0 0 0,-1-1 0 0 0,0 1 0 0 0,-1-1 0 0 0,0 1 0 0 0,-1-1 0 0 0,0 0 0 0 0,0-5-84 0 0,-3 14 1 0 0,-1 1 0 0 0,0-1 0 0 0,0 1 0 0 0,0 0 0 0 0,-1 0 0 0 0,1-1 0 0 0,0 1 0 0 0,-1 0 0 0 0,1 0 0 0 0,-1 0 0 0 0,0 0 0 0 0,0 1 0 0 0,0-1 0 0 0,0 0 0 0 0,0 1 0 0 0,0-1 0 0 0,0 1 0 0 0,0 0 1 0 0,-1 0-1 0 0,1 0 0 0 0,0 0 0 0 0,-1 0 0 0 0,1 0 0 0 0,-1 1 0 0 0,1-1 0 0 0,-1 1 0 0 0,1-1 0 0 0,-1 1 0 0 0,1 0 0 0 0,-1 0 0 0 0,0 0 0 0 0,1 1 0 0 0,-1-1 0 0 0,1 1 0 0 0,-1-1 0 0 0,1 1 0 0 0,-1 0 0 0 0,1 0 0 0 0,0 0 0 0 0,-1 0 0 0 0,-1 1-1 0 0,-9 7-10 0 0,-1 1-1 0 0,2 0 0 0 0,-1 1 0 0 0,1 0 0 0 0,1 1 0 0 0,0 0 1 0 0,1 1-1 0 0,-3 4 11 0 0,8-9-4 0 0,-1-1-1 0 0,1 1 1 0 0,0 0 0 0 0,1 0 0 0 0,0 0 0 0 0,0 1 0 0 0,0 0 0 0 0,2 0-1 0 0,-1 0 1 0 0,1 0 0 0 0,0 0 0 0 0,1 0 0 0 0,0 0 0 0 0,0 1 0 0 0,1-1-1 0 0,0 0 1 0 0,1 1 0 0 0,0 3 4 0 0,4-5-17 0 0,1 0 0 0 0,-1 0 0 0 0,1-1 0 0 0,1 1 0 0 0,-1-1 0 0 0,1-1 0 0 0,0 1 0 0 0,1-1 0 0 0,0 0 0 0 0,0-1 0 0 0,0 0 0 0 0,0 0 0 0 0,1-1 0 0 0,0 0 0 0 0,0 0 0 0 0,0-1 0 0 0,0 0 0 0 0,0-1 0 0 0,2 0 17 0 0,67 13-1634 0 0,-44-11-3019 0 0,-18-3 113 0 0,0 3-7763 0 0</inkml:trace>
  <inkml:trace contextRef="#ctx0" brushRef="#br0" timeOffset="24917.578">2702 1982 6153 0 0,'0'0'2534'0'0,"0"0"-440"0"0,0 0-154 0 0,0 0 6 0 0,0 0-43 0 0,0 0-129 0 0,0 0-275 0 0,0 0-283 0 0,0 0-209 0 0,-33 9-163 0 0,-106 34-134 0 0,66-5 215 0 0,64-28-757 0 0,1-3-94 0 0,-1 1 0 0 0,2 0 1 0 0,-1 1-1 0 0,1 0 0 0 0,0 0 0 0 0,1 0 0 0 0,0 1 0 0 0,1 0 0 0 0,0 0 0 0 0,0 1 0 0 0,1-1 0 0 0,1 1 0 0 0,0 0 1 0 0,0 0-1 0 0,1 0 0 0 0,0 1 0 0 0,1-1 0 0 0,0 2-74 0 0,1-6 5 0 0,1-1 0 0 0,-1 0 0 0 0,1 0 0 0 0,0 1 0 0 0,1-1 0 0 0,-1 0 0 0 0,1 0 0 0 0,1 0 0 0 0,-1 0 0 0 0,1-1 0 0 0,0 1 0 0 0,0-1 0 0 0,0 0-1 0 0,1 1 1 0 0,0-1 0 0 0,0-1 0 0 0,0 1 0 0 0,1-1 0 0 0,-1 1 0 0 0,1-1 0 0 0,0-1 0 0 0,4 4-5 0 0,0-2-76 0 0,0 0 0 0 0,0-1 0 0 0,0 0 0 0 0,0 0 0 0 0,0-1-1 0 0,1 0 1 0 0,-1-1 0 0 0,1 0 0 0 0,0 0 0 0 0,0-1 0 0 0,0 0 0 0 0,0-1-1 0 0,0 0 1 0 0,0-1 0 0 0,0 0 0 0 0,-1-1 0 0 0,3 0 76 0 0,103-39-4522 0 0,-94 29 2509 0 0,16-9-5582 0 0,-18 9-3137 0 0</inkml:trace>
  <inkml:trace contextRef="#ctx0" brushRef="#br0" timeOffset="25183.035">3006 2077 8338 0 0,'0'0'2267'0'0,"0"0"-397"0"0,0 0-199 0 0,0 0-76 0 0,0 0-102 0 0,0 0-188 0 0,0 0-234 0 0,-27 36-217 0 0,-85 114-188 0 0,109-147-615 0 0,-1 1 1 0 0,1-1-1 0 0,0 0 1 0 0,0 1-1 0 0,1 0 1 0 0,-1 0-1 0 0,1 0 1 0 0,0 0-1 0 0,0 0 1 0 0,0 0-1 0 0,1 1 1 0 0,-1-1-1 0 0,1 0 1 0 0,0 1-1 0 0,0-1 1 0 0,1 1-1 0 0,-1 2-51 0 0,2 5 208 0 0,-2-7-125 0 0,1 0 0 0 0,0 0-1 0 0,0 0 1 0 0,1 0 0 0 0,-1 0 0 0 0,1 0 0 0 0,0 0 0 0 0,1 0 0 0 0,-1-1 0 0 0,1 1 0 0 0,0 0 0 0 0,0-1-1 0 0,0 1 1 0 0,1-1 0 0 0,-1 1 0 0 0,1-1 0 0 0,0 0 0 0 0,1 0 0 0 0,-1-1 0 0 0,1 1 0 0 0,-1-1 0 0 0,1 0-1 0 0,0 1 1 0 0,0-2 0 0 0,1 1 0 0 0,-1 0 0 0 0,0-1 0 0 0,1 0 0 0 0,0 0 0 0 0,-1 0 0 0 0,1-1 0 0 0,0 1-1 0 0,0-1 1 0 0,0 0 0 0 0,0-1 0 0 0,0 1 0 0 0,2-1-83 0 0,4 0 136 0 0,-1 0 0 0 0,0-1 1 0 0,0 0-1 0 0,0 0 0 0 0,1-1 0 0 0,-2 0 0 0 0,1-1 0 0 0,0 0 1 0 0,0-1-1 0 0,-1 0 0 0 0,0-1 0 0 0,0 0 0 0 0,0 0 1 0 0,0-1-1 0 0,-1 0 0 0 0,0 0 0 0 0,0-1 0 0 0,5-6-136 0 0,-2 4 60 0 0,-1 0 0 0 0,0-1 0 0 0,0 0 0 0 0,-1-1 0 0 0,0 0 0 0 0,-1 0 0 0 0,-1-1 0 0 0,1 0 0 0 0,-2-1 0 0 0,0 1 0 0 0,0-1 0 0 0,-1 0-1 0 0,-1-1 1 0 0,0 1 0 0 0,-1-1 0 0 0,0 0 0 0 0,-1 0 0 0 0,-1-1-60 0 0,0 9-24 0 0,-1 1-1 0 0,0-1 1 0 0,0 1 0 0 0,0-1 0 0 0,-1 1-1 0 0,0-1 1 0 0,0 1 0 0 0,0 0-1 0 0,0-1 1 0 0,-1 1 0 0 0,0 0-1 0 0,0 0 1 0 0,-1 0 0 0 0,1 0-1 0 0,-1 1 1 0 0,0-1 0 0 0,0 1-1 0 0,-1-1 1 0 0,1 1 0 0 0,-1 0-1 0 0,0 0 1 0 0,0 1 0 0 0,0-1-1 0 0,-1 1 1 0 0,1 0 0 0 0,-1 0-1 0 0,0 0 1 0 0,0 1 0 0 0,0 0-1 0 0,0 0 1 0 0,0 0 0 0 0,0 0-1 0 0,-2 1 25 0 0,5 1-131 0 0,0-1-1 0 0,0 1 1 0 0,0 1 0 0 0,-1-1-1 0 0,1 0 1 0 0,0 1-1 0 0,0-1 1 0 0,0 1 0 0 0,0-1-1 0 0,0 1 1 0 0,0 0-1 0 0,0 0 1 0 0,0 0-1 0 0,0 0 1 0 0,0 0 0 0 0,0 1-1 0 0,0-1 1 0 0,1 0-1 0 0,-1 1 1 0 0,1 0 0 0 0,-1-1-1 0 0,0 2 132 0 0,-12 16-4289 0 0,8-11 1002 0 0,-2 3-8436 0 0</inkml:trace>
  <inkml:trace contextRef="#ctx0" brushRef="#br0" timeOffset="25648.328">3398 2475 14219 0 0,'0'0'3090'0'0,"0"0"-1427"0"0,0 0-544 0 0,0 0 33 0 0,0 0-1 0 0,0 0-91 0 0,0 0-127 0 0,0 0-243 0 0,0 0-152 0 0,0 0-61 0 0,0 0-53 0 0,0 0-52 0 0,0 0-34 0 0,12-31-42 0 0,35-95-80 0 0,7 21 337 0 0,-49 97-520 0 0,-2 3-22 0 0,-1 0 0 0 0,1 0 1 0 0,0 0-1 0 0,0 1 0 0 0,1-1 1 0 0,0 1-1 0 0,-1 0 0 0 0,1 0 1 0 0,0 0-1 0 0,1 1 0 0 0,-1-1 0 0 0,1 1 1 0 0,-1 0-1 0 0,1 0 0 0 0,0 1 1 0 0,0 0-1 0 0,0-1 0 0 0,1 2 1 0 0,-1-1-1 0 0,1 0-11 0 0,-5 3-3 0 0,1 0 0 0 0,0 0 1 0 0,0 1-1 0 0,-1-1 0 0 0,1 0 0 0 0,-1 0 0 0 0,1 1 1 0 0,-1-1-1 0 0,1 1 0 0 0,-1 0 0 0 0,0-1 0 0 0,0 1 0 0 0,0 0 1 0 0,0-1-1 0 0,0 1 0 0 0,0 0 0 0 0,0 0 0 0 0,-1 0 0 0 0,1 0 1 0 0,-1 0-1 0 0,1 0 0 0 0,-1 0 0 0 0,0 0 0 0 0,1 0 1 0 0,-1 0-1 0 0,-1 0 0 0 0,1 1 3 0 0,2 5-5 0 0,1 28 36 0 0,-4-32-29 0 0,1 0-1 0 0,0 1 1 0 0,0-1 0 0 0,1 0 0 0 0,-1 1-1 0 0,1-1 1 0 0,0 0 0 0 0,0 0-1 0 0,0 1 1 0 0,1-1 0 0 0,0 0 0 0 0,-1 0-1 0 0,1 0 1 0 0,1-1 0 0 0,-1 1-1 0 0,1 0-1 0 0,-1-3 4 0 0,0 0 0 0 0,1 0 0 0 0,-1-1-1 0 0,0 0 1 0 0,0 1 0 0 0,0-1-1 0 0,0 0 1 0 0,1 0 0 0 0,-1 0 0 0 0,0 0-1 0 0,0 0 1 0 0,0-1 0 0 0,1 1-1 0 0,-1-1 1 0 0,0 1 0 0 0,0-1 0 0 0,0 0-1 0 0,0 0 1 0 0,0 0 0 0 0,0 0-1 0 0,0 0 1 0 0,0 0 0 0 0,-1-1 0 0 0,1 1-1 0 0,0-1 1 0 0,-1 1 0 0 0,1-1-1 0 0,0-1-3 0 0,2 0 16 0 0,32-24 37 0 0,79-47 165 0 0,-113 72-218 0 0,0 1 0 0 0,0 0 1 0 0,0 0-1 0 0,1 0 0 0 0,-1 0 0 0 0,0 1 0 0 0,0-1 0 0 0,1 0 1 0 0,-1 1-1 0 0,0 0 0 0 0,1 0 0 0 0,-1-1 0 0 0,0 1 0 0 0,1 0 1 0 0,-1 1-1 0 0,1-1 0 0 0,-1 0 0 0 0,0 1 0 0 0,0 0 0 0 0,1-1 0 0 0,-1 1 1 0 0,0 0-1 0 0,0 0 0 0 0,0 0 0 0 0,0 0 0 0 0,0 0 0 0 0,0 1 1 0 0,0-1-1 0 0,0 1 0 0 0,0-1 0 0 0,0 1 0 0 0,-1 0 0 0 0,1 0 0 0 0,-1 0 1 0 0,0-1-1 0 0,1 1 0 0 0,-1 1 0 0 0,0-1 0 0 0,0 0 0 0 0,0 0 1 0 0,0 0-1 0 0,-1 0 0 0 0,1 1 0 0 0,7 20 20 0 0,-6-16-47 0 0,-1 0 1 0 0,1 0-1 0 0,0-1 0 0 0,1 1 1 0 0,0-1-1 0 0,0 0 1 0 0,0 1-1 0 0,1-1 0 0 0,-1-1 1 0 0,1 1-1 0 0,1-1 1 0 0,-1 1-1 0 0,1-1 0 0 0,0 0 1 0 0,0-1-1 0 0,1 1 1 0 0,-1-1-1 0 0,1 0 0 0 0,0-1 1 0 0,4 3 26 0 0,15 0-1855 0 0,-8-5-5299 0 0,-11-1-5080 0 0</inkml:trace>
  <inkml:trace contextRef="#ctx0" brushRef="#br0" timeOffset="26568.822">4205 2239 13451 0 0,'0'0'1796'0'0,"0"0"-546"0"0,0 0-335 0 0,0 0-84 0 0,0 0-25 0 0,0 0-67 0 0,0 0-111 0 0,0 0-41 0 0,0 0-8 0 0,0 0 17 0 0,0 0 24 0 0,0 0-121 0 0,0 0-83 0 0,11 33-40 0 0,38 104-56 0 0,-11 20 406 0 0,-29-111-523 0 0,-3 0 1 0 0,-1 1-1 0 0,-3-1 1 0 0,-1 1-1 0 0,-3 8-203 0 0,-20 12 851 0 0,-3-94 165 0 0,20 9-998 0 0,1 0 0 0 0,1-1 0 0 0,1 0-1 0 0,0 0 1 0 0,1 0 0 0 0,1 0 0 0 0,1 1-1 0 0,1-1 1 0 0,0 0 0 0 0,2 0 0 0 0,0 1-1 0 0,1 0 1 0 0,0 0 0 0 0,2 0 0 0 0,0 0-1 0 0,8-13-17 0 0,5-17 9 0 0,2 1 0 0 0,1 0 0 0 0,3 2 0 0 0,1 1 0 0 0,3 1 0 0 0,1 1 0 0 0,3 2 0 0 0,0 1-1 0 0,31-24-8 0 0,-57 55 0 0 0,0 1-1 0 0,0 0 0 0 0,1 1 0 0 0,0 0 0 0 0,0 0 1 0 0,0 1-1 0 0,1 0 0 0 0,0 0 0 0 0,0 1 0 0 0,0 0 1 0 0,1 1-1 0 0,-1 1 0 0 0,1-1 0 0 0,0 2 0 0 0,7-1 1 0 0,-15 3 4 0 0,-1 1-1 0 0,0 0 0 0 0,0-1 0 0 0,0 1 0 0 0,-1 0 0 0 0,1 0 1 0 0,0 0-1 0 0,-1 1 0 0 0,1-1 0 0 0,-1 0 0 0 0,0 1 0 0 0,0-1 1 0 0,0 0-1 0 0,0 1 0 0 0,0-1 0 0 0,0 1 0 0 0,-1 0 0 0 0,1-1 1 0 0,-1 1-1 0 0,0 0 0 0 0,0-1 0 0 0,0 1 0 0 0,0-1 0 0 0,0 1 0 0 0,0 0 1 0 0,-1-1-1 0 0,0 2-3 0 0,1 0 5 0 0,-3 24 13 0 0,-1 1 1 0 0,-2-1-1 0 0,0 0 0 0 0,-2 0 0 0 0,-2-1 0 0 0,0 0 1 0 0,-2-1-1 0 0,0 0 0 0 0,-2-1 0 0 0,-1 0 1 0 0,-1-1-1 0 0,-1-1 0 0 0,-1 0 0 0 0,-1-1 0 0 0,-6 3-18 0 0,19-17-50 0 0,0-1 0 0 0,-1 0-1 0 0,0 0 1 0 0,0 0 0 0 0,-1-1-1 0 0,0 0 1 0 0,0-1 0 0 0,0 0-1 0 0,-1 0 1 0 0,1-1 0 0 0,-1 0-1 0 0,0 0 1 0 0,-1-1 0 0 0,1 0-1 0 0,0-1 1 0 0,-6 1 50 0 0,14-4-130 0 0,0 1 0 0 0,-1-1 0 0 0,1 1 0 0 0,0-1 1 0 0,0 0-1 0 0,-1 1 0 0 0,1-1 0 0 0,0 0 0 0 0,0 0 0 0 0,0 0 0 0 0,0 0 0 0 0,0 0 0 0 0,0 0 1 0 0,1 0-1 0 0,-1 0 0 0 0,0 0 0 0 0,0 0 0 0 0,1-1 0 0 0,-1 1 0 0 0,1 0 0 0 0,-1 0 0 0 0,1-1 1 0 0,-1 1-1 0 0,1 0 0 0 0,0-1 0 0 0,0 1 0 0 0,-1 0 0 0 0,1-1 0 0 0,0 1 0 0 0,0-1 0 0 0,1 1 1 0 0,-1 0-1 0 0,0-1 0 0 0,0 1 0 0 0,1 0 0 0 0,-1-1 0 0 0,1 1 0 0 0,-1 0 0 0 0,1-1 130 0 0,8-33-8126 0 0,-5 23-3163 0 0</inkml:trace>
  <inkml:trace contextRef="#ctx0" brushRef="#br0" timeOffset="27114.047">4794 2431 896 0 0,'0'0'3065'0'0,"0"0"-694"0"0,0 0-128 0 0,0 0 14 0 0,0 0-97 0 0,0 0-151 0 0,0 0-182 0 0,0 0-240 0 0,0 0-163 0 0,0 0-166 0 0,0 0-161 0 0,0 0-129 0 0,0 0-148 0 0,31-2-141 0 0,100-9-131 0 0,-64-13 91 0 0,-53 13-473 0 0,7-1-61 0 0,-1-2 0 0 0,0-1 1 0 0,0 0-1 0 0,-2-2 1 0 0,0 0-1 0 0,-1-1 1 0 0,-1 0-1 0 0,0-2 1 0 0,-2 1-1 0 0,0-2 0 0 0,-1 0 1 0 0,-1-1-1 0 0,-1 0 1 0 0,-1-1-1 0 0,-1 0 1 0 0,-1 0-106 0 0,-8-68 34 0 0,-1 89-42 0 0,0 0 0 0 0,0 0 0 0 0,0 0-1 0 0,0-1 1 0 0,0 1 0 0 0,0 1 0 0 0,-1-1-1 0 0,1 0 1 0 0,0 0 0 0 0,-1 0 0 0 0,0 1-1 0 0,1-1 1 0 0,-1 1 0 0 0,0-1 0 0 0,0 1-1 0 0,0 0 1 0 0,0 0 0 0 0,0 0 0 0 0,0 0-1 0 0,0 0 1 0 0,0 0 0 0 0,-1 0 0 0 0,1 1-1 0 0,0-1 1 0 0,0 1 0 0 0,-1 0 0 0 0,1-1-1 0 0,0 1 1 0 0,-1 0 0 0 0,1 0 0 0 0,0 1-1 0 0,-1-1 1 0 0,1 0 0 0 0,0 1 0 0 0,0 0-1 0 0,-1-1 1 0 0,1 1 0 0 0,0 0 8 0 0,-9 4-33 0 0,1 0-1 0 0,0 0 1 0 0,0 1 0 0 0,0 0 0 0 0,1 1 0 0 0,0 0-1 0 0,0 1 1 0 0,1-1 0 0 0,0 2 0 0 0,1-1-1 0 0,-7 9 34 0 0,13-16-2 0 0,0 0-1 0 0,-1 0 1 0 0,1 0-1 0 0,0 0 0 0 0,0 0 1 0 0,0 0-1 0 0,0 1 1 0 0,0-1-1 0 0,1 0 1 0 0,-1 0-1 0 0,0 1 0 0 0,0-1 1 0 0,1 0-1 0 0,-1 1 1 0 0,1-1-1 0 0,-1 1 0 0 0,1-1 1 0 0,0 1-1 0 0,0-1 1 0 0,-1 1-1 0 0,1-1 0 0 0,0 1 1 0 0,0-1-1 0 0,0 1 1 0 0,1-1-1 0 0,-1 1 0 0 0,0-1 1 0 0,0 1-1 0 0,1-1 1 0 0,-1 1-1 0 0,1-1 1 0 0,0 0-1 0 0,-1 1 0 0 0,1-1 1 0 0,0 0-1 0 0,0 1 1 0 0,0-1-1 0 0,0 0 0 0 0,0 0 1 0 0,0 0-1 0 0,0 0 1 0 0,0 0-1 0 0,0 0 0 0 0,0 0 1 0 0,1 0-1 0 0,-1 0 1 0 0,0-1-1 0 0,0 1 0 0 0,1 0 1 0 0,-1-1-1 0 0,1 1 1 0 0,-1-1-1 0 0,2 1 3 0 0,14 2 18 0 0,0 0-1 0 0,0-1 1 0 0,1-1 0 0 0,-1-1-1 0 0,0 0 1 0 0,1-1 0 0 0,-1-1-1 0 0,0-1 1 0 0,9-2-18 0 0,-7 2 10 0 0,19-4 10 0 0,109-3 110 0 0,-145 11-117 0 0,0 1 0 0 0,0 0 0 0 0,0 0 0 0 0,-1 0 0 0 0,1 1 0 0 0,0-1 0 0 0,-1 0 0 0 0,0 1 0 0 0,1-1 0 0 0,-1 1 0 0 0,0-1 0 0 0,0 1 0 0 0,-1-1 0 0 0,1 1 0 0 0,0 0 0 0 0,-1 0 0 0 0,1-1 0 0 0,-1 1 0 0 0,0 0 0 0 0,0 0 0 0 0,0-1 0 0 0,-1 1 0 0 0,1 0 0 0 0,-1 0 0 0 0,1-1 0 0 0,-1 1 0 0 0,0 0 0 0 0,0-1 0 0 0,0 1 0 0 0,0-1 0 0 0,-1 2-13 0 0,-99 208 200 0 0,100-211-211 0 0,0-1 0 0 0,1 1 0 0 0,-1 0 0 0 0,1 0 0 0 0,0 0 0 0 0,-1 0 0 0 0,1 0 0 0 0,0 0 0 0 0,-1 0 0 0 0,1 0 0 0 0,0-1 0 0 0,0 1 0 0 0,0 0 0 0 0,0 0 0 0 0,0 0 0 0 0,0 0 0 0 0,0 0 0 0 0,0 0 0 0 0,0 0 0 0 0,0 0 0 0 0,0 0 0 0 0,1 0 0 0 0,-1 0 0 0 0,0 0 0 0 0,1 0 0 0 0,-1 0 0 0 0,1 0 0 0 0,-1-1 0 0 0,1 1 0 0 0,0 0 0 0 0,-1 0 0 0 0,1-1 0 0 0,0 1 0 0 0,-1 0 0 0 0,1-1 0 0 0,0 1 0 0 0,0 0 0 0 0,-1-1 0 0 0,1 1 0 0 0,0-1 0 0 0,0 0 0 0 0,0 1 0 0 0,0-1 0 0 0,0 0 0 0 0,0 1 0 0 0,0-1 0 0 0,0 0 0 0 0,0 0 0 0 0,0 0 0 0 0,0 0 0 0 0,0 0 0 0 0,0 0 0 0 0,-1 0 0 0 0,1 0 0 0 0,0 0 0 0 0,0 0 0 0 0,0 0 0 0 0,0-1 11 0 0,60-20-1576 0 0,-55 18 1158 0 0,34-15-3402 0 0,-15 3-5412 0 0,-15 8-2261 0 0</inkml:trace>
  <inkml:trace contextRef="#ctx0" brushRef="#br0" timeOffset="27467.488">5716 2269 5849 0 0,'0'0'4092'0'0,"0"0"-2421"0"0,0 0-826 0 0,0 0 29 0 0,0 0 171 0 0,0 0 161 0 0,0 0 72 0 0,0 0-1 0 0,0 0-57 0 0,0 0-83 0 0,0 0-96 0 0,0 0-113 0 0,0 0-79 0 0,18 7-49 0 0,57 21-72 0 0,-72-27-660 0 0,1 0 1 0 0,-1 0-1 0 0,0-1 1 0 0,1 1-1 0 0,-1-1 1 0 0,1 0-1 0 0,-1 0 1 0 0,0 0-1 0 0,1 0 1 0 0,-1-1-1 0 0,1 1 0 0 0,-1-1 1 0 0,0 0-1 0 0,0 0 1 0 0,1 0-1 0 0,-1-1 1 0 0,0 1-1 0 0,0-1 1 0 0,0 0-1 0 0,0 1 1 0 0,1-2-69 0 0,9-5 222 0 0,-3 5-153 0 0,-1-1 0 0 0,1 0 0 0 0,0-1-1 0 0,-1 0 1 0 0,0 0 0 0 0,0-1 0 0 0,-1 0-1 0 0,1-1 1 0 0,-1 0 0 0 0,-1 0 0 0 0,1 0-1 0 0,-1-1 1 0 0,-1-1 0 0 0,1 1 0 0 0,-2-1 0 0 0,1 0-1 0 0,-1 0 1 0 0,0 0 0 0 0,-1-1 0 0 0,0 0-1 0 0,-1 0 1 0 0,1 0 0 0 0,-2 0 0 0 0,0 0-1 0 0,1-10-68 0 0,-5 17-8 0 0,1 0 0 0 0,-1 0-1 0 0,0 0 1 0 0,0 0 0 0 0,0 0-1 0 0,0 0 1 0 0,-1 1-1 0 0,1-1 1 0 0,-1 1 0 0 0,1-1-1 0 0,-1 1 1 0 0,0 0 0 0 0,0 0-1 0 0,0 0 1 0 0,0 1 0 0 0,0-1-1 0 0,-1 1 1 0 0,1 0-1 0 0,0-1 1 0 0,-1 2 0 0 0,1-1-1 0 0,-1 0 1 0 0,1 1 0 0 0,-1-1-1 0 0,1 1 1 0 0,-1 0 0 0 0,1 0-1 0 0,-1 0 1 0 0,1 1-1 0 0,-1-1 1 0 0,1 1 0 0 0,-1 0-1 0 0,1 0 1 0 0,-1 0 0 0 0,1 1-1 0 0,0-1 1 0 0,-2 2 8 0 0,-14 4-39 0 0,0 1-1 0 0,1 0 1 0 0,0 2 0 0 0,1 0-1 0 0,0 2 1 0 0,0-1 0 0 0,1 2-1 0 0,1 0 1 0 0,0 1 0 0 0,0 1-1 0 0,2 0 1 0 0,0 0 0 0 0,1 2-1 0 0,0-1 1 0 0,1 2-1 0 0,0 3 40 0 0,-6 74-385 0 0,17-93 373 0 0,0 1 1 0 0,1-1-1 0 0,-1 1 0 0 0,1-1 0 0 0,0 0 1 0 0,0 1-1 0 0,0-1 0 0 0,0 0 1 0 0,0 0-1 0 0,0 0 0 0 0,1 0 0 0 0,-1 0 1 0 0,1 0-1 0 0,-1 0 0 0 0,1 0 1 0 0,0-1-1 0 0,-1 1 0 0 0,1-1 0 0 0,0 1 1 0 0,0-1-1 0 0,0 0 0 0 0,0 1 1 0 0,1-1-1 0 0,-1 0 0 0 0,0 0 0 0 0,0-1 1 0 0,1 1-1 0 0,-1 0 0 0 0,1-1 1 0 0,0 1 11 0 0,77 7-453 0 0,-57-10-138 0 0,0-1 1 0 0,1-2-1 0 0,-2 0 0 0 0,1-1 1 0 0,-1-1-1 0 0,0-2 1 0 0,0 0-1 0 0,6-5 591 0 0,33-15-4201 0 0,-24 11-2867 0 0,-19 7-3029 0 0</inkml:trace>
  <inkml:trace contextRef="#ctx0" brushRef="#br0" timeOffset="27836.918">6603 1993 4721 0 0,'0'0'6056'0'0,"0"0"-3330"0"0,0 0-1194 0 0,0 0-171 0 0,0 0-99 0 0,0 0-91 0 0,0 0-60 0 0,0 0-95 0 0,0 0-122 0 0,0 0-88 0 0,0 0-118 0 0,0 0-127 0 0,-33 8-113 0 0,-102 29-84 0 0,68-5 116 0 0,62-28-419 0 0,1-3-34 0 0,0 1 1 0 0,1 0 0 0 0,-1 0-1 0 0,1 1 1 0 0,0-1-1 0 0,0 1 1 0 0,0 0 0 0 0,0 0-1 0 0,0 0 1 0 0,0 0 0 0 0,1 0-1 0 0,-1 0 1 0 0,1 1-1 0 0,0-1 1 0 0,0 1 0 0 0,0 0-1 0 0,1-1 1 0 0,-1 4-28 0 0,43 14-9 0 0,-32-19 24 0 0,109 28-26 0 0,-116-29 22 0 0,-1 1 1 0 0,0 0 0 0 0,0 0 0 0 0,1 0 0 0 0,-1 0 0 0 0,-1 0 0 0 0,1 1 0 0 0,0-1 0 0 0,-1 0 0 0 0,1 0 0 0 0,-1 1 0 0 0,1-1 0 0 0,-1 0 0 0 0,0 0 0 0 0,0 1-1 0 0,0-1 1 0 0,0 0 0 0 0,-1 0 0 0 0,1 1 0 0 0,0-1 0 0 0,-1 0 0 0 0,0 0 0 0 0,0 1 0 0 0,1-1 0 0 0,-1 0 0 0 0,0 0 0 0 0,-1 0 0 0 0,1 0 0 0 0,0 0 0 0 0,-1-1-1 0 0,1 1 1 0 0,-1 0 0 0 0,1-1 0 0 0,-1 1 0 0 0,0-1 0 0 0,1 1 0 0 0,-1-1 0 0 0,0 0 0 0 0,0 1 0 0 0,-1-1-12 0 0,-11 10 64 0 0,0 0 1 0 0,-1-1-1 0 0,0-1 1 0 0,-1 0-1 0 0,0-1 1 0 0,0-1-1 0 0,-1-1 1 0 0,0 0-1 0 0,-7 1-64 0 0,24-7-96 0 0,0 0 1 0 0,0-1-1 0 0,1 1 1 0 0,-1 0-1 0 0,0 0 0 0 0,0-1 1 0 0,0 1-1 0 0,0 0 0 0 0,1 0 1 0 0,-1-1-1 0 0,0 1 1 0 0,0 0-1 0 0,0-1 0 0 0,0 1 1 0 0,0 0-1 0 0,0 0 0 0 0,0-1 1 0 0,0 1-1 0 0,0 0 0 0 0,0-1 1 0 0,0 1-1 0 0,0 0 1 0 0,0-1-1 0 0,0 1 0 0 0,0 0 1 0 0,0 0-1 0 0,0-1 0 0 0,0 1 1 0 0,-1 0-1 0 0,1-1 1 0 0,0 1-1 0 0,0 0 0 0 0,0 0 1 0 0,0-1-1 0 0,-1 1 0 0 0,1 0 1 0 0,0 0-1 0 0,0-1 0 0 0,0 1 1 0 0,-1 0-1 0 0,1 0 1 0 0,0 0-1 0 0,0 0 0 0 0,-1-1 1 0 0,1 1-1 0 0,0 0 0 0 0,-1 0 1 0 0,1 0-1 0 0,0 0 1 0 0,-1 0 95 0 0,25-20-8280 0 0,-17 16-2729 0 0</inkml:trace>
  <inkml:trace contextRef="#ctx0" brushRef="#br0" timeOffset="28199.356">7058 1945 12171 0 0,'0'0'3364'0'0,"0"0"-1281"0"0,0 0-408 0 0,0 0-141 0 0,0 0-202 0 0,0 0-291 0 0,0 0-368 0 0,0 0-137 0 0,0 0-76 0 0,0 0-76 0 0,0 0-22 0 0,0 0-33 0 0,-25 8-35 0 0,-80 26-44 0 0,5 20 246 0 0,90-47-471 0 0,-1-1 0 0 0,2 2-1 0 0,-1 0 1 0 0,1 0-1 0 0,0 0 1 0 0,0 1 0 0 0,1 1-1 0 0,1-1 1 0 0,-1 2-25 0 0,8-11-2 0 0,-1 1 0 0 0,0 0 1 0 0,1 1-1 0 0,-1-1 0 0 0,1 0 1 0 0,-1 0-1 0 0,1 0 0 0 0,0 0 1 0 0,-1 0-1 0 0,1 0 0 0 0,0 1 1 0 0,0-1-1 0 0,0 0 0 0 0,0 0 1 0 0,0 0-1 0 0,0 0 0 0 0,0 1 1 0 0,0-1-1 0 0,0 0 0 0 0,0 0 1 0 0,1 0-1 0 0,-1 0 0 0 0,1 1 1 0 0,-1-1-1 0 0,1 0 0 0 0,-1 0 1 0 0,1 0-1 0 0,-1 0 0 0 0,1 0 1 0 0,0 0-1 0 0,0 0 0 0 0,-1-1 1 0 0,1 1-1 0 0,0 0 0 0 0,0 0 1 0 0,0-1-1 0 0,0 1 0 0 0,0 0 1 0 0,0-1-1 0 0,0 1 0 0 0,0-1 1 0 0,0 1-1 0 0,0-1 0 0 0,1 1 2 0 0,55 14-36 0 0,-48-14 27 0 0,97 24-50 0 0,-106-23 77 0 0,0-1 0 0 0,0 0 0 0 0,0 0-1 0 0,0 1 1 0 0,0-1 0 0 0,0 0 0 0 0,0 1-1 0 0,-1-1 1 0 0,1 0 0 0 0,0 1-1 0 0,-1-1 1 0 0,0 0 0 0 0,1 0 0 0 0,-1 0-1 0 0,1 0 1 0 0,-1 1 0 0 0,0-1-1 0 0,0 0 1 0 0,0 0 0 0 0,0 0 0 0 0,0 0-1 0 0,0-1 1 0 0,0 1 0 0 0,0 0 0 0 0,0 0-1 0 0,0-1 1 0 0,0 1 0 0 0,0 0-1 0 0,-1-1 1 0 0,0 1-18 0 0,1 0 18 0 0,-134 58 235 0 0,7-22-1618 0 0,134-49-4252 0 0,-3 9 649 0 0,-1-1-6584 0 0</inkml:trace>
  <inkml:trace contextRef="#ctx0" brushRef="#br0" timeOffset="29005.548">7040 2236 12691 0 0,'0'0'2264'0'0,"0"0"-382"0"0,0 0-224 0 0,0 0-105 0 0,0 0-111 0 0,32-9-126 0 0,101-27-180 0 0,23-27 1328 0 0,-146 60-2379 0 0,-1-1 0 0 0,-1 0 0 0 0,1-1 0 0 0,-1 0-1 0 0,0 0 1 0 0,0-1 0 0 0,0 0 0 0 0,-1-1 0 0 0,0 1 0 0 0,0-1 0 0 0,0-1 0 0 0,-1 1 0 0 0,0-1 0 0 0,2-5-85 0 0,-7 11 7 0 0,-1 1 0 0 0,0 0 0 0 0,0 0 0 0 0,0-1 0 0 0,1 1 0 0 0,-1 0 0 0 0,-1 0 0 0 0,1-1 0 0 0,0 1 0 0 0,0 0 0 0 0,0 0 0 0 0,-1-1 0 0 0,1 1 0 0 0,0 0 0 0 0,-1 0 0 0 0,0 0 0 0 0,1 0 0 0 0,-1 0 0 0 0,1 0 0 0 0,-1 0 0 0 0,0 0-1 0 0,0 0 1 0 0,0 0 0 0 0,0 0 0 0 0,1 0 0 0 0,-1 0 0 0 0,0 0 0 0 0,0 1 0 0 0,-1-1 0 0 0,1 0 0 0 0,0 1 0 0 0,0-1 0 0 0,0 1 0 0 0,0-1 0 0 0,0 1 0 0 0,-1 0 0 0 0,1-1 0 0 0,0 1 0 0 0,0 0 0 0 0,-1 0 0 0 0,1 0 0 0 0,0 0 0 0 0,0 0 0 0 0,-1 0 0 0 0,1 0 0 0 0,0 0 0 0 0,-1 1-7 0 0,-66 6-136 0 0,46-2 93 0 0,0 2-1 0 0,1 0 1 0 0,0 1 0 0 0,0 1-1 0 0,0 1 1 0 0,1 1 0 0 0,1 1-1 0 0,0 1 1 0 0,1 0-1 0 0,0 1 1 0 0,1 1 0 0 0,0 1-1 0 0,1 1 1 0 0,1 0-1 0 0,0 2 44 0 0,12-17-21 0 0,1 0-1 0 0,0 0 1 0 0,-1 1-1 0 0,1-1 1 0 0,0 1-1 0 0,1-1 0 0 0,-1 1 1 0 0,0 0-1 0 0,1-1 1 0 0,-1 1-1 0 0,1 0 0 0 0,0 0 1 0 0,0 0-1 0 0,0 0 1 0 0,0 0-1 0 0,1 0 0 0 0,-1 1 1 0 0,1-1-1 0 0,0 0 1 0 0,0 0-1 0 0,0 0 0 0 0,0 0 1 0 0,0 1-1 0 0,1-1 1 0 0,-1 0-1 0 0,1 0 1 0 0,0 0-1 0 0,0 0 0 0 0,0 0 1 0 0,1 0-1 0 0,-1 0 1 0 0,0 0-1 0 0,1-1 0 0 0,0 1 1 0 0,0-1-1 0 0,0 1 1 0 0,0-1-1 0 0,0 1 0 0 0,0-1 1 0 0,1 0-1 0 0,-1 0 1 0 0,1 0 21 0 0,20 1-434 0 0,0 0 0 0 0,0-1 1 0 0,0-2-1 0 0,0 0 1 0 0,0-2-1 0 0,0 0 0 0 0,0-2 1 0 0,-1 0-1 0 0,1-2 1 0 0,-1 0-1 0 0,0-2 0 0 0,9-4 434 0 0,-17 7-44 0 0,81-23-269 0 0,-38 12 284 0 0,0-1-1 0 0,-1-4 0 0 0,0-1 0 0 0,-2-3 1 0 0,-1-3-1 0 0,10-8 30 0 0,-62 35 50 0 0,1 1-1 0 0,-1 0 1 0 0,0 0 0 0 0,1 0 0 0 0,-1-1-1 0 0,0 1 1 0 0,0-1 0 0 0,1 1 0 0 0,-1-1-1 0 0,0 1 1 0 0,0-1 0 0 0,0 0-1 0 0,0 0 1 0 0,0 1 0 0 0,0-1 0 0 0,0 0-1 0 0,0 0 1 0 0,0 0 0 0 0,0 0-1 0 0,0 0 1 0 0,0 0 0 0 0,-1 0 0 0 0,1-1-1 0 0,-1 1 1 0 0,1 0 0 0 0,0 0-1 0 0,-1 0 1 0 0,0-1 0 0 0,1 1 0 0 0,-1 0-1 0 0,0-1 1 0 0,0 1 0 0 0,0 0-1 0 0,0-1 1 0 0,0 1 0 0 0,0 0 0 0 0,0-1-1 0 0,0 1 1 0 0,0 0 0 0 0,0-1 0 0 0,-1 1-1 0 0,1 0 1 0 0,-1 0 0 0 0,1-1-1 0 0,-1 1 1 0 0,1 0 0 0 0,-1 0 0 0 0,0 0-1 0 0,0 0 1 0 0,1 0 0 0 0,-1 0-1 0 0,0 0 1 0 0,0 0 0 0 0,0 0 0 0 0,0 0-1 0 0,0 0 1 0 0,0 0 0 0 0,-1 1-1 0 0,1-1 1 0 0,0 0 0 0 0,0 1 0 0 0,0-1-1 0 0,-1 1 1 0 0,0-1-50 0 0,-14 2 109 0 0,0 0 0 0 0,-1 0-1 0 0,1 2 1 0 0,0 0 0 0 0,0 1 0 0 0,1 0-1 0 0,-1 2 1 0 0,1-1 0 0 0,0 2 0 0 0,0 0 0 0 0,1 1-1 0 0,0 0 1 0 0,0 1 0 0 0,1 1 0 0 0,0 0-1 0 0,1 1 1 0 0,0 0 0 0 0,1 1 0 0 0,0 0 0 0 0,1 1-1 0 0,0 0 1 0 0,1 1 0 0 0,-5 9-109 0 0,12-19-3 0 0,1-1 1 0 0,0 1-1 0 0,0-1 0 0 0,0 1 1 0 0,0 0-1 0 0,0 0 0 0 0,1-1 1 0 0,0 1-1 0 0,0 0 0 0 0,0 0 1 0 0,0-1-1 0 0,1 1 0 0 0,-1 0 1 0 0,1 0-1 0 0,0-1 0 0 0,0 1 1 0 0,0-1-1 0 0,1 1 0 0 0,-1-1 1 0 0,1 1-1 0 0,0-1 0 0 0,0 0 1 0 0,0 0-1 0 0,0 1 0 0 0,1-2 1 0 0,-1 1-1 0 0,1 0 0 0 0,-1 0 1 0 0,1-1-1 0 0,0 0 0 0 0,0 1 1 0 0,0-1-1 0 0,1 0 0 0 0,-1-1 1 0 0,0 1-1 0 0,1 0 0 0 0,-1-1 1 0 0,1 0-1 0 0,0 0 0 0 0,-1 0 1 0 0,1 0-1 0 0,0-1 0 0 0,0 1 1 0 0,-1-1-1 0 0,1 0 0 0 0,0 0 1 0 0,0 0-1 0 0,-1-1 0 0 0,3 0 3 0 0,20 1 157 0 0,-1-1 0 0 0,0-1 0 0 0,0-1 1 0 0,0-1-1 0 0,0-1 0 0 0,0-2 0 0 0,-1 0 0 0 0,0-2 0 0 0,-1 0 0 0 0,1-2 0 0 0,-2 0 0 0 0,0-2 0 0 0,0 0 0 0 0,9-10-157 0 0,10-9 205 0 0,-2-1-1 0 0,-1-3 0 0 0,-2-1 1 0 0,-1-1-1 0 0,-3-2 1 0 0,-1-1-1 0 0,-1-2 0 0 0,17-36-204 0 0,-38 63-10 0 0,-2-1 0 0 0,1 0 0 0 0,-2 0 0 0 0,-1-1 0 0 0,0 0 0 0 0,-1 0 1 0 0,-1 0-1 0 0,0 0 0 0 0,-1 0 0 0 0,-2-1 0 0 0,0 1 0 0 0,-1-13 10 0 0,0 22-15 0 0,0-1 0 0 0,0 1 0 0 0,-1-1 0 0 0,0 1 0 0 0,-1 0 0 0 0,0 0 0 0 0,0 0 0 0 0,-1 0 0 0 0,0 1 0 0 0,-1-1 0 0 0,1 1 0 0 0,-2 0 0 0 0,1 0 0 0 0,-1 1 0 0 0,0 0 0 0 0,-1 0 0 0 0,0 0 0 0 0,0 1 0 0 0,0 0 0 0 0,-1 0 0 0 0,0 1 0 0 0,0 0 0 0 0,0 0 0 0 0,-1 1 0 0 0,0 0 15 0 0,-1 1-13 0 0,1 0 0 0 0,-1 0 1 0 0,0 2-1 0 0,-1-1 0 0 0,1 1 1 0 0,0 1-1 0 0,0 0 0 0 0,-1 0 1 0 0,1 1-1 0 0,0 0 0 0 0,0 1 1 0 0,0 0-1 0 0,0 0 0 0 0,0 1 1 0 0,0 1-1 0 0,1 0 0 0 0,0 0 1 0 0,-1 1-1 0 0,2 0 0 0 0,-1 0 1 0 0,0 1-1 0 0,1 0 0 0 0,-6 6 13 0 0,0 0-3 0 0,1 0-1 0 0,1 1 0 0 0,0 0 1 0 0,1 1-1 0 0,0 0 0 0 0,1 1 1 0 0,0 0-1 0 0,2 1 0 0 0,0 0 1 0 0,0 0-1 0 0,2 0 1 0 0,0 1-1 0 0,-2 9 4 0 0,5-12 8 0 0,0 1 0 0 0,2 0 0 0 0,-1-1 0 0 0,2 1-1 0 0,0 0 1 0 0,0 0 0 0 0,2 0 0 0 0,0 0 0 0 0,0-1 0 0 0,2 1 0 0 0,-1-1 0 0 0,2 0 0 0 0,0 0 0 0 0,1 0 0 0 0,0 0 0 0 0,6 7-8 0 0,17 22 90 0 0,3-2 0 0 0,1 0 0 0 0,3-3 0 0 0,0-1 0 0 0,3-1 0 0 0,1-3 0 0 0,1-1 0 0 0,2-2 0 0 0,0-2 0 0 0,3-1 0 0 0,0-3 0 0 0,1-2 0 0 0,1-2 0 0 0,18 4-90 0 0,-65-24-3 0 0,14 7-112 0 0,0-1 0 0 0,1 0 0 0 0,0-1 0 0 0,0-1 0 0 0,0-1 0 0 0,1 0 0 0 0,10-1 115 0 0,-19-12-6687 0 0,-8 6-5232 0 0</inkml:trace>
  <inkml:trace contextRef="#ctx0" brushRef="#br0" timeOffset="29958.5">8665 1687 9570 0 0,'0'0'3221'0'0,"0"0"-1173"0"0,0 0-435 0 0,0 0-84 0 0,0 0-81 0 0,0 0-118 0 0,0 0-235 0 0,0 0-233 0 0,0 0-208 0 0,0 0-186 0 0,0 0-103 0 0,0 0-61 0 0,0 0-22 0 0,7-7-6 0 0,54-37 230 0 0,161-4 747 0 0,-205 45-1174 0 0,-1 1-1 0 0,1 1 0 0 0,0 0 1 0 0,0 1-1 0 0,-1 1 1 0 0,1 1-1 0 0,0 0 0 0 0,9 3-78 0 0,-23-4 12 0 0,-1 0 0 0 0,1 0 0 0 0,-1 0 0 0 0,1 0 0 0 0,-1 0-1 0 0,1 0 1 0 0,-1 1 0 0 0,1-1 0 0 0,-1 1 0 0 0,0-1 0 0 0,0 1 0 0 0,0 0 0 0 0,0 0 0 0 0,0 0-1 0 0,-1 0 1 0 0,1 1 0 0 0,0-1 0 0 0,-1 0 0 0 0,0 1 0 0 0,1-1 0 0 0,-1 1 0 0 0,0-1-1 0 0,0 1 1 0 0,-1-1 0 0 0,1 1 0 0 0,0 0 0 0 0,-1-1 0 0 0,0 1 0 0 0,1 0 0 0 0,-1 0-1 0 0,0-1 1 0 0,-1 1 0 0 0,1 0 0 0 0,0 0 0 0 0,-1-1 0 0 0,1 1 0 0 0,-1 0 0 0 0,0-1-1 0 0,0 1 1 0 0,0-1 0 0 0,0 1 0 0 0,-1-1 0 0 0,0 2-12 0 0,-19 20 102 0 0,-2 0 0 0 0,0-2 1 0 0,-1-1-1 0 0,-1-1 0 0 0,-10 5-102 0 0,-43 36 132 0 0,-17 43 97 0 0,93-99-217 0 0,-1 0 1 0 0,0 0 0 0 0,1 0 0 0 0,0 0-1 0 0,0 0 1 0 0,1 1 0 0 0,0-1 0 0 0,0 0-1 0 0,0 1 1 0 0,0-1 0 0 0,1 1 0 0 0,0-1-1 0 0,0 1 1 0 0,0-1 0 0 0,1 1 0 0 0,0-1-1 0 0,0 1 1 0 0,0-1 0 0 0,0 0 0 0 0,1 1-1 0 0,0-1 1 0 0,0 0 0 0 0,1 0 0 0 0,0 0-13 0 0,0 2-11 0 0,1 1 1 0 0,1-1-1 0 0,-1 0 1 0 0,1 0 0 0 0,0 0-1 0 0,1-1 1 0 0,0 1-1 0 0,0-1 1 0 0,0-1 0 0 0,0 1-1 0 0,1-1 1 0 0,0 0-1 0 0,0-1 1 0 0,1 0 0 0 0,-1 0-1 0 0,1 0 1 0 0,0-1-1 0 0,0 0 1 0 0,0-1 0 0 0,0 0-1 0 0,0 0 1 0 0,1 0-1 0 0,-1-1 1 0 0,0-1 0 0 0,5 1 10 0 0,19-7-2423 0 0,-23 1-1633 0 0,-2-2-4378 0 0,-4 2-4573 0 0</inkml:trace>
  <inkml:trace contextRef="#ctx0" brushRef="#br0" timeOffset="30198.192">9405 2291 22397 0 0,'0'0'1097'0'0,"0"0"-248"0"0,0 0-49 0 0,0 0 36 0 0,0 0-39 0 0,0 0-190 0 0,-28 32-231 0 0,-90 100-212 0 0,40-42-189 0 0,53-62-347 0 0,-12 10-1716 0 0,6-24-9774 0 0,24-13-338 0 0</inkml:trace>
  <inkml:trace contextRef="#ctx0" brushRef="#br0" timeOffset="30433.014">9043 2309 15035 0 0,'0'0'6703'0'0,"0"0"-4359"0"0,0 0-1451 0 0,0 0-181 0 0,0 0-37 0 0,0 0-90 0 0,0 0-75 0 0,0 0-78 0 0,0 0-86 0 0,34 14-95 0 0,111 42-54 0 0,-33 6 97 0 0,-7 30-2811 0 0,-96-84-1873 0 0,-2-4-7854 0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50 129 11715 0 0,'0'0'2744'0'0,"0"0"-1188"0"0,0 0-426 0 0,0 0-6 0 0,0 0 16 0 0,0 0-142 0 0,0 0-260 0 0,0 0-296 0 0,0 0-232 0 0,0 0-117 0 0,0 0-65 0 0,-9 31-49 0 0,-25 93-75 0 0,28-80-1291 0 0,13-44-4785 0 0,-4 0-4581 0 0</inkml:trace>
  <inkml:trace contextRef="#ctx0" brushRef="#br0" timeOffset="499.945">160 398 16908 0 0,'0'0'1252'0'0,"0"0"-428"0"0,0 0-72 0 0,0 0 96 0 0,0 0 66 0 0,0 0-30 0 0,0 0-157 0 0,0 0-179 0 0,14-32-116 0 0,41-103-62 0 0,5 27 198 0 0,6 15-242 0 0,-62 206-462 0 0,-5-108 148 0 0,0 0 0 0 0,0-1-1 0 0,0 1 1 0 0,1 0 0 0 0,0-1-1 0 0,0 1 1 0 0,0 0-1 0 0,0 0 1 0 0,1-1 0 0 0,-1 1-1 0 0,1 0 1 0 0,1-1 0 0 0,-1 1-1 0 0,1-1 1 0 0,-1 1 0 0 0,1-1-1 0 0,0 0 1 0 0,1 0-1 0 0,-1 0 1 0 0,1 0 0 0 0,0 0-1 0 0,0 0 1 0 0,0-1 0 0 0,0 1-1 0 0,1-1 1 0 0,-1 0-1 0 0,1 0 1 0 0,0 0 0 0 0,0-1-1 0 0,0 1 1 0 0,0-1 0 0 0,0 0-1 0 0,1 0 1 0 0,-1-1 0 0 0,1 1-1 0 0,0-1-11 0 0,1-1 114 0 0,0 0-1 0 0,0 0 0 0 0,0-1 1 0 0,0 0-1 0 0,0 0 1 0 0,0-1-1 0 0,0 1 1 0 0,0-1-1 0 0,0-1 0 0 0,0 1 1 0 0,-1-1-1 0 0,1 0 1 0 0,-1 0-1 0 0,0-1 1 0 0,0 1-1 0 0,0-1 0 0 0,0 0 1 0 0,-1 0-1 0 0,0-1 1 0 0,2-1-114 0 0,8-9 175 0 0,-1 0 0 0 0,-1-1 0 0 0,0 0 1 0 0,-1-1-1 0 0,-1 0 0 0 0,0-1 1 0 0,3-10-176 0 0,-7 5-215 0 0,7 34-2744 0 0,-3 4-3996 0 0,-6-8-4966 0 0</inkml:trace>
  <inkml:trace contextRef="#ctx0" brushRef="#br0" timeOffset="1028.08">1064 59 9962 0 0,'0'0'3127'0'0,"0"0"-570"0"0,0 0-387 0 0,0 0-267 0 0,0 0-241 0 0,0 0-269 0 0,0 0-241 0 0,0 0-233 0 0,0 0-228 0 0,0 0-171 0 0,0 0-102 0 0,0 0-101 0 0,0 0-50 0 0,-23-11-34 0 0,-74-30-57 0 0,96 40-171 0 0,-1 0 1 0 0,1 0-1 0 0,-1 1 0 0 0,0-1 0 0 0,1 0 0 0 0,-1 1 0 0 0,0 0 1 0 0,1-1-1 0 0,-1 1 0 0 0,0 0 0 0 0,0 0 0 0 0,1 0 0 0 0,-1 0 1 0 0,0 0-1 0 0,0 0 0 0 0,1 1 0 0 0,-1-1 0 0 0,0 1 0 0 0,1-1 1 0 0,-1 1-1 0 0,0-1 0 0 0,1 1 0 0 0,-1 0 0 0 0,1 0 0 0 0,-1 0 1 0 0,1 0-1 0 0,-1 0 0 0 0,1 0 0 0 0,0 0 0 0 0,-1 1 0 0 0,1-1 1 0 0,0 1-6 0 0,-6 4 25 0 0,-1 2-24 0 0,0 0 1 0 0,1 0-1 0 0,-1 0 1 0 0,2 1-1 0 0,-1 0 1 0 0,1 1-1 0 0,0-1 1 0 0,1 1-1 0 0,1 0 1 0 0,-1 1-1 0 0,1-1 1 0 0,1 1-1 0 0,0 0 1 0 0,1-1-1 0 0,0 1 1 0 0,0 1-1 0 0,1-1 0 0 0,0 0 1 0 0,2 8-2 0 0,-1-16 1 0 0,0 0 0 0 0,0 0-1 0 0,1 0 1 0 0,-1 0 0 0 0,1 0 0 0 0,0 0 0 0 0,0-1 0 0 0,0 1 0 0 0,0 0 0 0 0,1 0-1 0 0,-1-1 1 0 0,1 1 0 0 0,-1 0 0 0 0,1-1 0 0 0,0 0 0 0 0,0 1 0 0 0,0-1-1 0 0,0 0 1 0 0,1 0 0 0 0,-1 0 0 0 0,0-1 0 0 0,1 1 0 0 0,0 0 0 0 0,-1-1-1 0 0,1 0 1 0 0,0 1 0 0 0,0-1 0 0 0,-1 0 0 0 0,1 0 0 0 0,0-1 0 0 0,0 1-1 0 0,0-1 1 0 0,0 1 0 0 0,0-1 0 0 0,1 0-1 0 0,5 0 31 0 0,1 0 0 0 0,0 0-1 0 0,-1-1 1 0 0,1 0 0 0 0,-1-1-1 0 0,1 0 1 0 0,-1 0 0 0 0,0-1 0 0 0,0-1-1 0 0,7-2-30 0 0,90-64 310 0 0,-89 56-258 0 0,0 1 0 0 0,1 1 1 0 0,1 0-1 0 0,0 2 0 0 0,0 0 0 0 0,13-4-52 0 0,-29 12 4 0 0,1 1 0 0 0,-1-1 0 0 0,0 1 0 0 0,1 0 0 0 0,-1 0 0 0 0,1 0 0 0 0,-1 0 0 0 0,1 1 0 0 0,-1 0 1 0 0,1-1-1 0 0,0 1 0 0 0,-1 0 0 0 0,1 1 0 0 0,-1-1 0 0 0,1 1 0 0 0,0-1 0 0 0,-1 1 0 0 0,1 0 0 0 0,-1 1 0 0 0,0-1 0 0 0,1 0 0 0 0,-1 1 0 0 0,0 0 0 0 0,0 0 0 0 0,0 0 0 0 0,0 0 0 0 0,0 0 0 0 0,-1 1 0 0 0,1-1 0 0 0,-1 1 0 0 0,1 0 0 0 0,-1-1 0 0 0,1 3-4 0 0,3 15 29 0 0,0 0-1 0 0,-2 0 0 0 0,0 0 0 0 0,-1 0 1 0 0,-2 1-1 0 0,0-1 0 0 0,-1 1 0 0 0,-2 18-28 0 0,1 10 25 0 0,-14 432-66 0 0,15-467 40 0 0,1-1-3 0 0,0 1 0 0 0,-2-1 0 0 0,1 1 0 0 0,-2-1 0 0 0,0 0 0 0 0,-1 1 1 0 0,0-1-1 0 0,0 0 0 0 0,-6 11 4 0 0,7-21 1 0 0,0-1 1 0 0,-1 0-1 0 0,1 0 1 0 0,0 0-1 0 0,-1 0 1 0 0,1 0-1 0 0,-1 0 1 0 0,0-1-1 0 0,0 1 1 0 0,1-1-1 0 0,-1 0 1 0 0,0 1-1 0 0,0-1 1 0 0,0-1-1 0 0,0 1 1 0 0,-1 0-1 0 0,1-1 1 0 0,0 0-1 0 0,0 0 1 0 0,0 0-1 0 0,0 0 1 0 0,0 0-1 0 0,-1 0 1 0 0,1-1-1 0 0,0 1 1 0 0,0-1-1 0 0,0 0 1 0 0,0 0-1 0 0,0 0 1 0 0,0-1-1 0 0,1 1 1 0 0,-1-1-1 0 0,0 0 1 0 0,1 1-1 0 0,-1-1 1 0 0,1 0-1 0 0,-1 0 1 0 0,1-1-1 0 0,0 1 1 0 0,0 0-1 0 0,0-1 1 0 0,-1-2-2 0 0,-9-9-3 0 0,1 0 0 0 0,0-2 0 0 0,2 1 0 0 0,0-1 0 0 0,0-1 0 0 0,2 1 0 0 0,0-1 0 0 0,0-1 0 0 0,2 1 1 0 0,0-1-1 0 0,2 0 0 0 0,-1 0 0 0 0,2-1 0 0 0,1 1 0 0 0,0 0 0 0 0,1-1 0 0 0,2-6 3 0 0,-1 16-159 0 0,1 0 0 0 0,0 0 0 0 0,1 0 1 0 0,0 0-1 0 0,0 0 0 0 0,1 1 0 0 0,0 0 0 0 0,1-1 0 0 0,-1 2 0 0 0,2-1 0 0 0,-1 0 0 0 0,1 1 0 0 0,0 0 0 0 0,1 1 1 0 0,-1-1-1 0 0,2 0 159 0 0,124-81-7044 0 0,-115 80-5190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97 420 5473 0 0,'0'0'1446'0'0,"0"0"-514"0"0,0 0-321 0 0,0 0 45 0 0,0 0 276 0 0,0 0 303 0 0,0 0 147 0 0,0 0-62 0 0,0 0-146 0 0,0 0-186 0 0,0 0-141 0 0,16-7-109 0 0,49-21-111 0 0,18 21 1734 0 0,154-9 1352 0 0,-78-11-2777 0 0,-42 12-608 0 0,-72 11-342 0 0,-45 4-12 0 0,0 0-16 0 0,0 0-20 0 0,0 0-24 0 0,0 0-46 0 0,0 0-66 0 0,-23 26-5610 0 0,10-17-2486 0 0,7-1-2743 0 0</inkml:trace>
  <inkml:trace contextRef="#ctx0" brushRef="#br0" timeOffset="262.722">1 702 9530 0 0,'0'0'1174'0'0,"0"0"-366"0"0,0 0-35 0 0,0 0 326 0 0,0 0 337 0 0,0 0 144 0 0,0 0-87 0 0,0 0-182 0 0,34-3-225 0 0,108-8-211 0 0,192-10 1658 0 0,-245 17-6543 0 0,-89 3-511 0 0,0-1-361 0 0,0 1-5403 0 0</inkml:trace>
  <inkml:trace contextRef="#ctx0" brushRef="#br0" timeOffset="1060.439">353 0 0 0 0,'0'0'697'0'0,"0"0"1373"0"0,0 0 400 0 0,0 0-132 0 0,0 0-240 0 0,0 0-254 0 0,0 0-258 0 0,0 0-218 0 0,0 0-168 0 0,0 0-127 0 0,0 0-119 0 0,0 0-103 0 0,0 0-111 0 0,0 0-173 0 0,0 0-136 0 0,0 0-126 0 0,0 0-111 0 0,0 0-74 0 0,4 11 75 0 0,37 40 910 0 0,138 99 659 0 0,-126-108-1505 0 0,1-3-1 0 0,2-2 1 0 0,1-2-1 0 0,10 1-258 0 0,-2-1 233 0 0,-65-35-212 0 0,1 0-1 0 0,0 0 1 0 0,-1 0-1 0 0,1 0 1 0 0,-1 0-1 0 0,1 0 1 0 0,-1 1-1 0 0,1-1 1 0 0,-1 0-1 0 0,1 0 1 0 0,-1 1-1 0 0,0-1 1 0 0,1 0-1 0 0,-1 1 1 0 0,1-1-1 0 0,-1 0 1 0 0,1 1-1 0 0,-1-1 1 0 0,0 0-1 0 0,1 1 1 0 0,-1-1-1 0 0,0 1 1 0 0,0-1-1 0 0,1 1 1 0 0,-1-1-1 0 0,0 1 1 0 0,0-1-1 0 0,0 1 1 0 0,1-1-1 0 0,-1 1 1 0 0,0-1-1 0 0,0 1 1 0 0,0-1-1 0 0,0 1 1 0 0,0-1-1 0 0,0 1 1 0 0,0-1-1 0 0,0 1 1 0 0,0 0-1 0 0,0-1 1 0 0,-1 1-1 0 0,1-1 1 0 0,0 1-1 0 0,0-1 1 0 0,0 1-1 0 0,-1-1 1 0 0,1 1-1 0 0,0-1 1 0 0,-1 0-1 0 0,1 1 1 0 0,0-1-1 0 0,-1 1 1 0 0,1-1-1 0 0,0 0 1 0 0,-1 1-1 0 0,1-1 1 0 0,-1 0-21 0 0,-32 22 494 0 0,19-15-460 0 0,-15 13 25 0 0,0 0 0 0 0,1 2 0 0 0,1 1 0 0 0,2 1 0 0 0,0 2 0 0 0,1 0 0 0 0,-12 20-59 0 0,-69 107 147 0 0,35-51 13 0 0,37-49-1874 0 0,27-49-538 0 0,2-1-1200 0 0,1-2-3627 0 0,1-1-4926 0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19 570 16227 0 0,'0'0'5543'0'0,"0"0"-3877"0"0,0 0-1025 0 0,0 0 167 0 0,0 0 170 0 0,0 0-2 0 0,0 0-206 0 0,0 0-289 0 0,0 0-221 0 0,0 0-137 0 0,0 0-53 0 0,-3 32-35 0 0,-9 98-27 0 0,8-61-107 0 0,16-43-794 0 0,-1-22-6731 0 0,-8-4-4288 0 0</inkml:trace>
  <inkml:trace contextRef="#ctx0" brushRef="#br0" timeOffset="150.208">0 224 15947 0 0,'0'0'2393'0'0,"0"0"-937"0"0,0 0-424 0 0,0 0-295 0 0,0 0-209 0 0,0 0-288 0 0,0 0-336 0 0,0 0-248 0 0,0 0-192 0 0,0 0-401 0 0,0 0-943 0 0,0 0-4313 0 0,0 0-6122 0 0</inkml:trace>
  <inkml:trace contextRef="#ctx0" brushRef="#br0" timeOffset="438.012">494 25 15579 0 0,'0'0'5375'0'0,"0"0"-3301"0"0,0 0-1041 0 0,0 0-47 0 0,0 0 29 0 0,0 0-35 0 0,0 0-107 0 0,0 0-239 0 0,0 0-166 0 0,0 0-93 0 0,0 0-78 0 0,-9 32-57 0 0,-26 102-87 0 0,24-86-72 0 0,3 0 0 0 0,1 0 0 0 0,3 1 0 0 0,2-1 0 0 0,3 42-81 0 0,0-13 20 0 0,-1-49-26 0 0,1-1 1 0 0,1 1 0 0 0,1-1-1 0 0,2 0 1 0 0,1 0 0 0 0,0-1-1 0 0,2 1 1 0 0,2-1 5 0 0,4 4-1336 0 0,-14-30 826 0 0,0-19-2657 0 0,-8-1-4195 0 0,5 15-4422 0 0</inkml:trace>
  <inkml:trace contextRef="#ctx0" brushRef="#br0" timeOffset="689.045">199 496 15579 0 0,'0'0'3987'0'0,"0"0"-2092"0"0,0 0-833 0 0,0 0-105 0 0,0 0 39 0 0,0 0 16 0 0,0 0-121 0 0,0 0-224 0 0,0 0-192 0 0,0 0-123 0 0,0 0-60 0 0,36 1-82 0 0,113 5-51 0 0,19 9-176 0 0,-105-4-403 0 0,-29-5-1806 0 0,0-1-5896 0 0,-19-5-4562 0 0</inkml:trace>
  <inkml:trace contextRef="#ctx0" brushRef="#br0" timeOffset="1188.688">851 669 8818 0 0,'0'0'3449'0'0,"0"0"-878"0"0,0 0-404 0 0,0 0-151 0 0,0 0-257 0 0,0 0-332 0 0,0 0-346 0 0,0 0-267 0 0,0 0-151 0 0,0 0-100 0 0,0 0-73 0 0,0 0-41 0 0,0 0-56 0 0,-6 22-61 0 0,-16 70-81 0 0,17 22 55 0 0,5-111-362 0 0,0 0 1 0 0,1 0 0 0 0,0-1 0 0 0,-1 1-1 0 0,1 0 1 0 0,0 0 0 0 0,0-1 0 0 0,1 1-1 0 0,-1 0 1 0 0,0-1 0 0 0,1 1 0 0 0,0-1-1 0 0,-1 0 1 0 0,1 1 0 0 0,0-1-1 0 0,0 0 1 0 0,0 0 0 0 0,1 0 0 0 0,-1-1-1 0 0,1 2 56 0 0,9 1-3760 0 0,1-5-3389 0 0,-7-2-4912 0 0</inkml:trace>
  <inkml:trace contextRef="#ctx0" brushRef="#br0" timeOffset="1437.968">857 246 15171 0 0,'0'0'4057'0'0,"0"0"-2921"0"0,0 0-335 0 0,0 0-81 0 0,0 0-56 0 0,0 0-104 0 0,0 0-264 0 0,0 0-280 0 0,0 0-144 0 0,0 0-48 0 0,0 0-72 0 0,0 0-288 0 0,0 0-897 0 0,0 0-3752 0 0,16 70-7585 0 0</inkml:trace>
  <inkml:trace contextRef="#ctx0" brushRef="#br0" timeOffset="2506.287">1390 618 1224 0 0,'0'0'854'0'0,"0"0"-385"0"0,0 0-5 0 0,0 0 244 0 0,0 0 205 0 0,0 0 178 0 0,0 0 126 0 0,0 0 19 0 0,0 0 47 0 0,0 0-6 0 0,0 0 8 0 0,0 0-19 0 0,0 0-23 0 0,-12-2-26 0 0,-38-5-67 0 0,-6 21 4269 0 0,47-8-4617 0 0,-6 5-542 0 0,1 0 0 0 0,0 0 0 0 0,1 1 0 0 0,1 1-1 0 0,0 0 1 0 0,0 1 0 0 0,1 0 0 0 0,1 0 0 0 0,1 1 0 0 0,0 1-1 0 0,1 0 1 0 0,0 1-260 0 0,6-16 10 0 0,1 1 0 0 0,0 0 0 0 0,0-1-1 0 0,0 1 1 0 0,0 0 0 0 0,0 0-1 0 0,0 0 1 0 0,0 0 0 0 0,1 0 0 0 0,-1 0-1 0 0,1 0 1 0 0,-1 0 0 0 0,1 1 0 0 0,0-1-1 0 0,0 0 1 0 0,0 0 0 0 0,0 0 0 0 0,0 0-1 0 0,0 0 1 0 0,1 0 0 0 0,-1 1 0 0 0,1-1-1 0 0,-1 0 1 0 0,1 0 0 0 0,0 0 0 0 0,0 0-1 0 0,0-1 1 0 0,0 1 0 0 0,0 0 0 0 0,0 0-1 0 0,1 0 1 0 0,-1-1 0 0 0,0 1 0 0 0,1-1-1 0 0,0 1 1 0 0,-1-1 0 0 0,1 0 0 0 0,0 1-1 0 0,-1-1 1 0 0,1 0 0 0 0,0 0 0 0 0,0 0-1 0 0,0-1 1 0 0,0 1 0 0 0,0 0-1 0 0,0-1 1 0 0,0 1 0 0 0,0-1 0 0 0,1 1-10 0 0,17-5 76 0 0,-1 0 0 0 0,0-1 0 0 0,0-1 0 0 0,0 0 0 0 0,-1-2 0 0 0,0 0 0 0 0,0-1 1 0 0,-1-1-1 0 0,0-1 0 0 0,-1 0 0 0 0,0-1 0 0 0,-1-1 0 0 0,0 0 0 0 0,-1-1 0 0 0,1-2-76 0 0,-13 15 3 0 0,52-50 73 0 0,-53 51-80 0 0,0 1-1 0 0,0-1 1 0 0,0 1 0 0 0,0-1 0 0 0,-1 1-1 0 0,1 0 1 0 0,0-1 0 0 0,0 1 0 0 0,-1 0 0 0 0,1 0-1 0 0,0 0 1 0 0,-1-1 0 0 0,1 1 0 0 0,-1 0-1 0 0,1 0 1 0 0,-1 0 0 0 0,0 0 0 0 0,1 0-1 0 0,-1 0 1 0 0,0 0 0 0 0,0 0 0 0 0,1 0-1 0 0,-1 0 1 0 0,0 0 0 0 0,0 0 0 0 0,0 0-1 0 0,0 0 1 0 0,0 0 0 0 0,-1 0 0 0 0,1 0-1 0 0,0 0 1 0 0,0 0 0 0 0,-1 0 0 0 0,1 0-1 0 0,-1 0 1 0 0,1 0 4 0 0,0 3-15 0 0,-1 37 12 0 0,-1-36-2 0 0,0 1 1 0 0,1 0-1 0 0,0 0 1 0 0,1 0 0 0 0,-1 1-1 0 0,1-1 1 0 0,0 0 0 0 0,1 0-1 0 0,-1 0 1 0 0,1 0-1 0 0,1 0 1 0 0,-1 0 0 0 0,1 0-1 0 0,0 0 1 0 0,0-1 0 0 0,0 1-1 0 0,1-1 1 0 0,0 1-1 0 0,0-1 1 0 0,1 0 0 0 0,-1 0-1 0 0,1 0 1 0 0,0-1 0 0 0,0 1-1 0 0,1-1 1 0 0,-1 0-1 0 0,1 0 1 0 0,0-1 0 0 0,0 1-1 0 0,2 0 5 0 0,81-12 139 0 0,-83 7-105 0 0,1-1 0 0 0,-1-1 0 0 0,0 1 0 0 0,-1-1 0 0 0,1 0-1 0 0,0 0 1 0 0,-1 0 0 0 0,0-1 0 0 0,0 0 0 0 0,0 0 0 0 0,0 0 0 0 0,0 0 0 0 0,-1 0 0 0 0,0-1 0 0 0,0 1 0 0 0,0-1 0 0 0,0 0 0 0 0,-1 0-1 0 0,0 0 1 0 0,0 0 0 0 0,0-1 0 0 0,-1 1 0 0 0,1-3-34 0 0,11-33 205 0 0,0 12-64 0 0,56-108 320 0 0,-56 92-433 0 0,-3-2-1 0 0,-1 1 1 0 0,-3-1-1 0 0,-1 0 1 0 0,-3 0 0 0 0,-1 0-1 0 0,-4-16-27 0 0,3 51 6 0 0,0 0-1 0 0,-1 1 1 0 0,-1-1-1 0 0,0 0 0 0 0,0 1 1 0 0,-1 0-1 0 0,-1-1 1 0 0,0 1-1 0 0,0 0 1 0 0,-1 1-1 0 0,-1-1 0 0 0,0 1 1 0 0,0 0-1 0 0,-7-8-5 0 0,12 16 0 0 0,-1 1-1 0 0,0-1 0 0 0,1 1 1 0 0,-1-1-1 0 0,0 1 0 0 0,0 0 1 0 0,0 0-1 0 0,0 0 0 0 0,0 0 1 0 0,0 0-1 0 0,0 0 1 0 0,0 0-1 0 0,0 1 0 0 0,0-1 1 0 0,0 1-1 0 0,-1 0 0 0 0,1 0 1 0 0,0-1-1 0 0,0 1 0 0 0,0 1 1 0 0,-1-1-1 0 0,1 0 0 0 0,0 0 1 0 0,0 1-1 0 0,0-1 0 0 0,0 1 1 0 0,0 0-1 0 0,0 0 0 0 0,0 0 1 0 0,0 0-1 0 0,0 0 0 0 0,0 0 1 0 0,0 0-1 0 0,0 1 0 0 0,1-1 1 0 0,-1 0-1 0 0,0 1 1 0 0,1 0-1 0 0,-1-1 0 0 0,1 1 1 0 0,0 0-1 0 0,0 0 0 0 0,-1 0 1 0 0,1 0-1 0 0,0 1 1 0 0,-8 12-5 0 0,0 0 1 0 0,1 0-1 0 0,1 1 1 0 0,1 0-1 0 0,0 0 1 0 0,1 0-1 0 0,1 1 1 0 0,0-1-1 0 0,1 1 1 0 0,1 0-1 0 0,1 0 1 0 0,0 1-1 0 0,1-1 1 0 0,1 0-1 0 0,3 15 5 0 0,4 17 20 0 0,2 0 0 0 0,2 0 0 0 0,3-1 0 0 0,16 36-20 0 0,52 223 227 0 0,-81-296-221 0 0,12 28-19 0 0,6-46-1950 0 0,-8-8-742 0 0,-6 8-426 0 0,0 0-3585 0 0,-1-1-5973 0 0</inkml:trace>
  <inkml:trace contextRef="#ctx0" brushRef="#br0" timeOffset="6175.952">2000 883 0 0 0,'0'0'481'0'0,"0"0"212"0"0,0 0-53 0 0,0 0-194 0 0,0 0-185 0 0,0 0-57 0 0,0 0 56 0 0,0 0 112 0 0,0 0 187 0 0,0 0 158 0 0,-2 6 113 0 0,-9 28 1066 0 0,11-34-904 0 0,0 0 15 0 0,0 0-52 0 0,0 0-64 0 0,0 0-83 0 0,0 0-83 0 0,0 0-60 0 0,4-1 6056 0 0,6-3-4926 0 0,114-156 1239 0 0,-100 126-2948 0 0,-2-1-1 0 0,-1 0 1 0 0,-1-2 0 0 0,-3 0-1 0 0,-1-1 1 0 0,-1-1 0 0 0,-3 0-1 0 0,-1-1 1 0 0,-2 0 0 0 0,-1-1 0 0 0,-3 0-1 0 0,1-19-85 0 0,-5 28 22 0 0,0 20-3 0 0,1-1 1 0 0,-1 1-1 0 0,-1-1 0 0 0,0 1 1 0 0,-1-1-1 0 0,-1 1 0 0 0,0-1 1 0 0,0 1-1 0 0,-1 0 0 0 0,0 0 1 0 0,-2 0-1 0 0,1 1 1 0 0,-1-1-1 0 0,-1 1 0 0 0,-3-6-19 0 0,8 16 11 0 0,1 0-1 0 0,-1 1 0 0 0,1-1 0 0 0,-1 0 0 0 0,1 1 1 0 0,-1-1-1 0 0,1 0 0 0 0,-1 1 0 0 0,0-1 1 0 0,1 1-1 0 0,-1-1 0 0 0,0 1 0 0 0,0-1 1 0 0,1 1-1 0 0,-1 0 0 0 0,0-1 0 0 0,0 1 0 0 0,0 0 1 0 0,1 0-1 0 0,-1-1 0 0 0,0 1 0 0 0,0 0 1 0 0,0 0-1 0 0,0 0 0 0 0,0 0 0 0 0,1 0 1 0 0,-1 0-1 0 0,0 0 0 0 0,0 1 0 0 0,0-1 0 0 0,0 0 1 0 0,1 0-1 0 0,-1 1 0 0 0,0-1 0 0 0,0 0 1 0 0,0 1-1 0 0,1-1 0 0 0,-1 1 0 0 0,0-1 0 0 0,1 1 1 0 0,-1-1-1 0 0,0 1 0 0 0,1-1 0 0 0,-1 1 1 0 0,1 0-1 0 0,-1-1 0 0 0,1 1 0 0 0,-1 0 1 0 0,1 0-1 0 0,-1 0-10 0 0,-19 47-118 0 0,16-35 158 0 0,-9 25 17 0 0,2 2 1 0 0,2-1 0 0 0,1 1-1 0 0,2 0 1 0 0,2 1 0 0 0,2-1-1 0 0,1 1 1 0 0,5 37-58 0 0,12 29 104 0 0,1 55 42 0 0,1-67-90 0 0,-18-95-68 0 0,0 0 1 0 0,0-1-1 0 0,1 1 1 0 0,-1 0-1 0 0,0-1 1 0 0,0 1-1 0 0,0 0 1 0 0,1 0-1 0 0,-1-1 1 0 0,0 1-1 0 0,0 0 1 0 0,1 0-1 0 0,-1-1 1 0 0,0 1-1 0 0,0 0 1 0 0,1 0-1 0 0,-1 0 1 0 0,0 0-1 0 0,1-1 1 0 0,-1 1 0 0 0,0 0-1 0 0,1 0 1 0 0,-1 0-1 0 0,0 0 1 0 0,1 0-1 0 0,-1 0 1 0 0,0 0-1 0 0,1 0 1 0 0,-1 0-1 0 0,1 0 1 0 0,-1 0-1 0 0,0 0 1 0 0,1 0-1 0 0,-1 0 1 0 0,0 0-1 0 0,1 0 1 0 0,-1 0-1 0 0,0 1 1 0 0,1-1-1 0 0,-1 0 1 0 0,0 0 0 0 0,0 0-1 0 0,1 1 12 0 0,-1-16-1134 0 0,0 12-3119 0 0,0-1-4131 0 0,0 4-3356 0 0</inkml:trace>
  <inkml:trace contextRef="#ctx0" brushRef="#br0" timeOffset="6743.726">2456 585 7066 0 0,'0'0'3055'0'0,"0"0"-844"0"0,0 0-380 0 0,0 0-151 0 0,0 0-147 0 0,0 0-292 0 0,0 0-236 0 0,0 0-236 0 0,0 0-233 0 0,0 0-114 0 0,0 0-89 0 0,0 0-64 0 0,0 0-30 0 0,-7 18-3 0 0,-20 58-20 0 0,24-7 218 0 0,7-56-369 0 0,-3-9-27 0 0,-1-1-1 0 0,1 1 1 0 0,0-1 0 0 0,0 1 0 0 0,0-1-1 0 0,0 0 1 0 0,1 0 0 0 0,0 0-1 0 0,-1 0 1 0 0,1 0 0 0 0,0 0 0 0 0,0 0-1 0 0,1 0 1 0 0,-1-1 0 0 0,0 1-1 0 0,1-1 1 0 0,0 1 0 0 0,0-1 0 0 0,-1 0-1 0 0,1 0 1 0 0,0-1 0 0 0,1 1-1 0 0,-1 0 1 0 0,0-1 0 0 0,0 0 0 0 0,1 0-1 0 0,-1 0 1 0 0,0 0 0 0 0,1 0-1 0 0,-1-1 1 0 0,1 0 0 0 0,-1 0 0 0 0,1 0-1 0 0,0 0 1 0 0,-1 0 0 0 0,1 0 0 0 0,-1-1-1 0 0,0 0 1 0 0,1 0 0 0 0,-1 0-1 0 0,1 0 1 0 0,-1 0 0 0 0,0-1 0 0 0,0 1-1 0 0,0-1 1 0 0,1 0-38 0 0,15-17 273 0 0,-1 0 1 0 0,-1-1-1 0 0,0-1 1 0 0,-2 0-1 0 0,11-19-273 0 0,-10 15 136 0 0,58-93 547 0 0,-74 118-674 0 0,1-1 1 0 0,0 1 0 0 0,-1 0 0 0 0,1-1-1 0 0,0 1 1 0 0,-1-1 0 0 0,1 1-1 0 0,0 0 1 0 0,-1 0 0 0 0,1-1-1 0 0,0 1 1 0 0,0 0 0 0 0,-1 0 0 0 0,1 0-1 0 0,0 0 1 0 0,0 0 0 0 0,0 0-1 0 0,-1 0 1 0 0,1 0 0 0 0,0 0-1 0 0,0 0 1 0 0,-1 1 0 0 0,1-1-1 0 0,0 0 1 0 0,0 0 0 0 0,-1 1 0 0 0,1-1-1 0 0,0 1 1 0 0,-1-1 0 0 0,1 0-1 0 0,-1 1 1 0 0,1-1 0 0 0,0 1-1 0 0,-1-1 1 0 0,1 1 0 0 0,-1 0 0 0 0,1-1-1 0 0,-1 1 1 0 0,0-1 0 0 0,1 1-1 0 0,-1 0 1 0 0,1-1 0 0 0,-1 1-1 0 0,0 0 1 0 0,0 0 0 0 0,1-1-1 0 0,-1 1 1 0 0,0 0 0 0 0,0 0 0 0 0,0-1-1 0 0,0 1 1 0 0,0 0 0 0 0,0 0-1 0 0,0-1 1 0 0,0 1 0 0 0,0 0-1 0 0,0 0 1 0 0,-1 0 0 0 0,1 0-10 0 0,16 56 127 0 0,-3 26-13 0 0,7 32-96 0 0,-5 1-1 0 0,-5 0 0 0 0,-5 109-17 0 0,-5-205 1 0 0,-1 0 0 0 0,-1 0 0 0 0,-1 0-1 0 0,-1 0 1 0 0,-1-1 0 0 0,-1 1-1 0 0,0-1 1 0 0,-1 0 0 0 0,-1-1 0 0 0,-1 0-1 0 0,-1 0 1 0 0,0-1 0 0 0,-2 0 0 0 0,0-1-1 0 0,0 0 1 0 0,-1-1 0 0 0,-1 0 0 0 0,-7 4-1 0 0,20-17 2 0 0,-1-1 1 0 0,1 1-1 0 0,-1 0 1 0 0,1-1 0 0 0,-1 1-1 0 0,0-1 1 0 0,1 0 0 0 0,-1 0-1 0 0,0 1 1 0 0,0-1-1 0 0,0-1 1 0 0,0 1 0 0 0,0 0-1 0 0,0 0 1 0 0,0-1-1 0 0,-1 1 1 0 0,1-1 0 0 0,0 1-1 0 0,0-1 1 0 0,0 0-1 0 0,0 0 1 0 0,-1 0 0 0 0,1 0-1 0 0,0-1 1 0 0,0 1-1 0 0,0 0 1 0 0,-1-1 0 0 0,1 0-1 0 0,0 1 1 0 0,0-1 0 0 0,0 0-1 0 0,0 0 1 0 0,0 0-1 0 0,0 0 1 0 0,1-1 0 0 0,-1 1-1 0 0,0 0 1 0 0,1-1-1 0 0,-1 1 1 0 0,0-1 0 0 0,1 0-1 0 0,0 1 1 0 0,-1-1-1 0 0,1 0 1 0 0,0 0 0 0 0,-1-1-3 0 0,-1-24 1 0 0,0-1 1 0 0,2 1 0 0 0,1-1 0 0 0,1 1 0 0 0,2-1-1 0 0,0 1 1 0 0,2 0 0 0 0,1 0 0 0 0,1 0-1 0 0,1 1 1 0 0,2 0 0 0 0,0 1 0 0 0,2 0 0 0 0,1 0-1 0 0,3-3-1 0 0,76-133-1003 0 0,-70 129-3036 0 0,1 0-3795 0 0,-16 23-4576 0 0</inkml:trace>
  <inkml:trace contextRef="#ctx0" brushRef="#br0" timeOffset="37883.969">1817 1623 10538 0 0,'0'0'5521'0'0,"0"0"-4264"0"0,0 0-393 0 0,0 0-304 0 0,0 0-184 0 0,0 0-168 0 0,0 0-136 0 0,0 0-176 0 0,0 0-104 0 0,0 0-144 0 0,0 0-352 0 0,0 0-784 0 0,0 0-3354 0 0,0 0-6848 0 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3873 0 0,'0'0'1064'0'0,"0"0"-229"0"0,0 0 117 0 0,0 0 387 0 0,0 0 340 0 0,0 0 97 0 0,0 0-231 0 0,0 0-414 0 0,0 0-386 0 0,0 0-273 0 0,31 0 4011 0 0,-21-2-3998 0 0,1 0 1 0 0,-1-1 0 0 0,0 0 0 0 0,0-1 0 0 0,0-1 0 0 0,0 1 0 0 0,-1-1 0 0 0,1-1 0 0 0,6-5-486 0 0,54-41 866 0 0,-1-3 0 0 0,-3-3 1 0 0,48-56-867 0 0,-88 89 169 0 0,75-75 585 0 0,-99 98-746 0 0,0-1 0 0 0,0 2 0 0 0,0-1 0 0 0,0 0 0 0 0,0 0 0 0 0,0 1 0 0 0,1-1 0 0 0,-1 1 0 0 0,1-1 0 0 0,-1 1 0 0 0,1 0 0 0 0,0 0 0 0 0,-1 0 0 0 0,1 1 0 0 0,0-1 0 0 0,-1 1 0 0 0,1-1 0 0 0,0 1 0 0 0,0 0 0 0 0,0 0 0 0 0,0 0 0 0 0,-1 0 0 0 0,1 1 0 0 0,0-1 0 0 0,0 1 0 0 0,-1 0 0 0 0,1 0 1 0 0,0 0-1 0 0,-1 0 0 0 0,1 0 0 0 0,-1 0 0 0 0,1 1 0 0 0,-1-1 0 0 0,0 1 0 0 0,1-1 0 0 0,-1 1 0 0 0,0 0 0 0 0,0 0 0 0 0,0 0 0 0 0,-1 0 0 0 0,1 1 0 0 0,0-1 0 0 0,0 1-8 0 0,6 17 84 0 0,0-1 0 0 0,-2 1 1 0 0,0 1-1 0 0,-1-1 0 0 0,-1 1 0 0 0,-1 0 1 0 0,0 0-1 0 0,-2 0 0 0 0,-1 0 0 0 0,0 0 1 0 0,-2 0-1 0 0,-1 4-84 0 0,0-10 20 0 0,0 1 1 0 0,-2-1-1 0 0,0-1 0 0 0,0 1 1 0 0,-1-1-1 0 0,-1 0 1 0 0,-1 0-1 0 0,0-1 0 0 0,0 0 1 0 0,-2 0-1 0 0,1-1 1 0 0,-2 0-1 0 0,1-1 0 0 0,-5 4-20 0 0,6-7-14 0 0,0 0-1 0 0,0 0 0 0 0,0-1 0 0 0,-1 0 1 0 0,0 0-1 0 0,-1-1 0 0 0,0-1 0 0 0,0 0 1 0 0,0 0-1 0 0,0-1 0 0 0,0 0 0 0 0,-1-1 1 0 0,0-1-1 0 0,0 0 0 0 0,0 0 0 0 0,0-1 1 0 0,-1-1 14 0 0,6-1-57 0 0,0 0 0 0 0,1-1 0 0 0,-1 0 0 0 0,1-1 0 0 0,0 1 0 0 0,-1-1 0 0 0,1-1 1 0 0,1 1-1 0 0,-1-1 0 0 0,0 0 0 0 0,1 0 0 0 0,0 0 0 0 0,0-1 0 0 0,0 0 0 0 0,0 0 1 0 0,1 0-1 0 0,0-1 0 0 0,0 1 0 0 0,0-1 0 0 0,1 0 0 0 0,0 0 0 0 0,0 0 0 0 0,1-1 57 0 0,-1 0-366 0 0,0 0-1 0 0,1 0 1 0 0,0 0-1 0 0,0-1 1 0 0,0 1-1 0 0,1-1 1 0 0,1 1-1 0 0,-1-1 0 0 0,1 0 1 0 0,0 1-1 0 0,1-1 1 0 0,0 1-1 0 0,0-3 367 0 0,8-9-2826 0 0,-1 9-2323 0 0,-2 2-6277 0 0</inkml:trace>
  <inkml:trace contextRef="#ctx0" brushRef="#br0" timeOffset="686.153">989 254 8538 0 0,'0'0'1375'0'0,"0"0"-339"0"0,0 0 62 0 0,0 0 378 0 0,0 0 302 0 0,0 0 26 0 0,0 0-206 0 0,0 0-346 0 0,0 0-221 0 0,0 0-127 0 0,0 0-97 0 0,0 0-47 0 0,0 0-64 0 0,5-11-78 0 0,14-36-90 0 0,-14 35-53 0 0,-5 12-110 0 0,0 0-69 0 0,0 0-33 0 0,0 22 872 0 0,4 139-562 0 0,0-88-484 0 0,-3-1 1 0 0,-3 0 0 0 0,-3 1 0 0 0,-14 62-90 0 0,-22-11 13 0 0,41-124-3 0 0,0 0 0 0 0,0-1-1 0 0,0 1 1 0 0,0-1 0 0 0,-1 1-1 0 0,1 0 1 0 0,0-1 0 0 0,0 1-1 0 0,0 0 1 0 0,0-1 0 0 0,-1 1 0 0 0,1 0-1 0 0,0-1 1 0 0,0 1 0 0 0,-1 0-1 0 0,1-1 1 0 0,0 1 0 0 0,-1 0-1 0 0,1 0 1 0 0,0-1 0 0 0,-1 1 0 0 0,1 0-1 0 0,0 0 1 0 0,-1 0 0 0 0,1-1-1 0 0,0 1 1 0 0,-1 0 0 0 0,1 0 0 0 0,-1 0-1 0 0,1 0 1 0 0,0 0 0 0 0,-1 0-1 0 0,1 0 1 0 0,-1 0 0 0 0,1 0-1 0 0,0 0 1 0 0,-1 0 0 0 0,1 0 0 0 0,-1 0-1 0 0,1 0 1 0 0,0 0 0 0 0,-1 0-1 0 0,1 1 1 0 0,0-1 0 0 0,-1 0-1 0 0,1 0 1 0 0,-1 0 0 0 0,1 1 0 0 0,0-1-1 0 0,0 0 1 0 0,-1 0 0 0 0,1 1-1 0 0,0-1 1 0 0,-1 0-10 0 0,0-6-70 0 0,-3-13 58 0 0,2-1 0 0 0,0 0 0 0 0,1 0 1 0 0,1 1-1 0 0,1-1 0 0 0,0 0 1 0 0,2 0-1 0 0,0 1 0 0 0,2-3 12 0 0,9-28-16 0 0,2 1 1 0 0,3 0-1 0 0,1 1 0 0 0,3 1 0 0 0,2 1 0 0 0,1 2 0 0 0,3 0 1 0 0,6-4 15 0 0,-20 26-3 0 0,1 2 0 0 0,1 0 0 0 0,0 0 0 0 0,2 2 0 0 0,0 0 0 0 0,1 1 0 0 0,1 2 0 0 0,0 0 0 0 0,1 1 0 0 0,1 0 0 0 0,0 2 0 0 0,0 1 0 0 0,2 1 0 0 0,15-4 3 0 0,-38 13 2 0 0,1 0 1 0 0,0 0-1 0 0,0 0 0 0 0,0 1 0 0 0,-1-1 0 0 0,1 1 0 0 0,0-1 1 0 0,0 1-1 0 0,0 0 0 0 0,0 0 0 0 0,0 0 0 0 0,0 1 0 0 0,0-1 1 0 0,0 1-1 0 0,0 0 0 0 0,0-1 0 0 0,0 1 0 0 0,-1 0 0 0 0,1 1 1 0 0,0-1-1 0 0,-1 0 0 0 0,1 1 0 0 0,-1 0 0 0 0,1-1 1 0 0,-1 1-1 0 0,0 0 0 0 0,0 0 0 0 0,0 0 0 0 0,0 1 0 0 0,0-1 1 0 0,0 0-1 0 0,-1 1 0 0 0,1-1 0 0 0,-1 1 0 0 0,1 0 0 0 0,-1-1 1 0 0,0 1-1 0 0,0 0 0 0 0,0 0 0 0 0,-1 0 0 0 0,1 0 0 0 0,-1 0 1 0 0,1 0-1 0 0,-1 0 0 0 0,0 0 0 0 0,0 0-2 0 0,-2 21 12 0 0,-1-1-1 0 0,-1 1 1 0 0,-1-1-1 0 0,-1 0 1 0 0,-1 0-1 0 0,-1-1 1 0 0,-1 0-1 0 0,-1 0 1 0 0,0-1 0 0 0,-2 0-1 0 0,-1-1 1 0 0,0 0-1 0 0,-2-1 1 0 0,0-1-1 0 0,-1 0 1 0 0,0-2-1 0 0,-14 11-11 0 0,20-15-41 0 0,-2 0 0 0 0,1-1 0 0 0,-2 0 0 0 0,1-1 0 0 0,-1-1 0 0 0,-1 0 0 0 0,0-1-1 0 0,0 0 1 0 0,0-1 0 0 0,-1 0 0 0 0,-12 3 41 0 0,24-9-98 0 0,1 0 1 0 0,-1 0-1 0 0,1-1 0 0 0,-1 1 1 0 0,0 0-1 0 0,1-1 0 0 0,-1 0 0 0 0,0 0 1 0 0,1 1-1 0 0,-1-2 0 0 0,0 1 0 0 0,1 0 1 0 0,-1 0-1 0 0,0-1 0 0 0,1 0 1 0 0,-1 1-1 0 0,1-1 0 0 0,-1 0 0 0 0,1 0 1 0 0,-1 0-1 0 0,1-1 0 0 0,-1 1 1 0 0,1-1-1 0 0,0 1 0 0 0,0-1 0 0 0,0 0 1 0 0,0 1-1 0 0,0-1 0 0 0,0 0 1 0 0,0 0-1 0 0,1-1 0 0 0,-1 1 0 0 0,1 0 1 0 0,0-1-1 0 0,-1 1 0 0 0,1 0 0 0 0,0-1 1 0 0,0 0-1 0 0,1 1 0 0 0,-1-2 98 0 0,-1-47-4843 0 0,11 19-6014 0 0,-4 20 1664 0 0</inkml:trace>
  <inkml:trace contextRef="#ctx0" brushRef="#br0" timeOffset="1298.708">1412 519 0 0 0,'0'0'2063'0'0,"0"0"-160"0"0,0 0 10 0 0,0 0 122 0 0,0 0 24 0 0,0 0-43 0 0,0 0-129 0 0,0 0-204 0 0,0 0-180 0 0,0 0-169 0 0,0 0-142 0 0,31 4-106 0 0,98 6-110 0 0,-68-21 325 0 0,-51 4-942 0 0,24-14 399 0 0,-1-1-1 0 0,-2-2 0 0 0,0-1 0 0 0,-1-2 0 0 0,12-16-757 0 0,-31 34 53 0 0,-1-1 0 0 0,0 0 0 0 0,-1-1 0 0 0,0 0 0 0 0,-1 0 0 0 0,0-1 0 0 0,-1 0-1 0 0,0 0 1 0 0,-1 0 0 0 0,-1-1 0 0 0,0 0 0 0 0,0-1 0 0 0,-1 1 0 0 0,-1-1 0 0 0,0 1-1 0 0,-1-1 1 0 0,-1 0 0 0 0,0 0 0 0 0,-1 0 0 0 0,-1-12-53 0 0,0 22-27 0 0,0 0 0 0 0,0-1 0 0 0,-1 1 0 0 0,0 0 0 0 0,0 0 0 0 0,0 0 0 0 0,0 0 0 0 0,-1 1-1 0 0,1-1 1 0 0,-1 1 0 0 0,0-1 0 0 0,0 1 0 0 0,-1 0 0 0 0,1 0 0 0 0,0 0 0 0 0,-1 0 0 0 0,0 1 0 0 0,0 0 0 0 0,1-1 0 0 0,-2 2 0 0 0,1-1 0 0 0,0 0 0 0 0,0 1 0 0 0,0-1-1 0 0,-1 1 1 0 0,1 0 0 0 0,0 1 0 0 0,-1-1 0 0 0,1 1 0 0 0,-1 0 0 0 0,1 0 0 0 0,-1 0 0 0 0,1 1 0 0 0,-1-1 0 0 0,1 1 0 0 0,0 0 0 0 0,-1 1 0 0 0,1-1 0 0 0,0 1 0 0 0,0 0-1 0 0,0 0 1 0 0,0 0 0 0 0,0 0 0 0 0,0 1 0 0 0,1-1 0 0 0,-1 1 0 0 0,1 0 0 0 0,-3 2 27 0 0,5-3-4 0 0,-1-1 0 0 0,1 0 0 0 0,0 1 0 0 0,0-1 0 0 0,0 1 1 0 0,0-1-1 0 0,0 1 0 0 0,0-1 0 0 0,0 1 0 0 0,1 0 0 0 0,-1 0 0 0 0,0-1 0 0 0,1 1 0 0 0,-1 0 0 0 0,1 0 0 0 0,0 0 0 0 0,0-1 1 0 0,0 1-1 0 0,-1 0 0 0 0,2 0 0 0 0,-1 0 0 0 0,0 0 0 0 0,0-1 0 0 0,1 1 0 0 0,-1 0 0 0 0,1 0 0 0 0,-1-1 0 0 0,1 1 0 0 0,0 0 1 0 0,0-1-1 0 0,-1 1 0 0 0,1 0 0 0 0,0-1 0 0 0,1 1 0 0 0,-1-1 0 0 0,0 0 0 0 0,0 1 0 0 0,1-1 0 0 0,-1 0 0 0 0,0 0 0 0 0,1 0 1 0 0,0 0-1 0 0,-1 0 0 0 0,1 0 0 0 0,-1 0 0 0 0,1 0 0 0 0,0-1 0 0 0,1 1 4 0 0,196 30 371 0 0,-194-30-344 0 0,-2-1 2 0 0,0 0 1 0 0,0 0-1 0 0,0 0 0 0 0,0 0 1 0 0,0 1-1 0 0,0 0 0 0 0,0-1 0 0 0,0 1 1 0 0,0 0-1 0 0,-1 0 0 0 0,1 1 1 0 0,0-1-1 0 0,-1 0 0 0 0,1 1 0 0 0,-1 0 1 0 0,1 0-1 0 0,-1 0 0 0 0,0 0 0 0 0,0 0 1 0 0,1 0-1 0 0,-2 0 0 0 0,1 1 1 0 0,0-1-1 0 0,0 1 0 0 0,-1-1 0 0 0,1 1 1 0 0,-1 0-1 0 0,0-1 0 0 0,0 1 1 0 0,0 0-1 0 0,0 0 0 0 0,-1 0 0 0 0,1 0 1 0 0,-1 0-30 0 0,0 16 147 0 0,-1 0 0 0 0,-1 0 1 0 0,-1-1-1 0 0,-1 1 0 0 0,0-1 1 0 0,-2 0-1 0 0,-5 14-147 0 0,-10 38 188 0 0,18-8-166 0 0,38-62-3548 0 0,-16-15-436 0 0,-8 3-2646 0 0,-10 11 5361 0 0,7-7-10720 0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0 0 0,'0'0'720'0'0,"0"0"302"0"0,0 0 290 0 0,0 0 256 0 0,0 0 179 0 0,0 0 86 0 0,0 0-33 0 0,0 0-87 0 0,0 0-94 0 0,0 0-91 0 0,0 0-119 0 0,3-4-116 0 0,-2 3-477 0 0,8-9-1083 0 0,-5 13 8245 0 0,-4-3-7851 0 0,4 16 373 0 0,91 223 1123 0 0,-69-167-1504 0 0,-3 2 1 0 0,-3 1 0 0 0,-4 0 0 0 0,-3 1 0 0 0,-2 15-120 0 0,3 16 113 0 0,-14-108-101 0 0,1 1 0 0 0,-1 0 1 0 0,1 0-1 0 0,-1 0 0 0 0,0 0 0 0 0,1 0 1 0 0,-1 0-1 0 0,1 0 0 0 0,-1 0 0 0 0,0 0 1 0 0,1 0-1 0 0,-1 0 0 0 0,1 0 0 0 0,-1 0 0 0 0,0 0 1 0 0,1 0-1 0 0,-1 0 0 0 0,0 0 0 0 0,1 0 1 0 0,-1 0-1 0 0,1 1 0 0 0,-1-1 0 0 0,0 0 1 0 0,1 0-1 0 0,-1 0 0 0 0,0 1 0 0 0,1-1 1 0 0,-1 0-1 0 0,0 0 0 0 0,0 1 0 0 0,1-1 1 0 0,-1 0-1 0 0,0 1 0 0 0,0-1 0 0 0,1 0 1 0 0,-1 1-1 0 0,0-1 0 0 0,0 1 0 0 0,0-1 0 0 0,0 0 1 0 0,0 1-1 0 0,0-1 0 0 0,1 0 0 0 0,-1 1 1 0 0,0-1-1 0 0,0 1 0 0 0,0-1 0 0 0,0 0 1 0 0,0 1-1 0 0,0-1 0 0 0,-1 1 0 0 0,1-1 1 0 0,0 0-1 0 0,0 1 0 0 0,0-1 0 0 0,0 1 1 0 0,0-1-1 0 0,-1 0 0 0 0,1 1 0 0 0,0-1-12 0 0,10-36 394 0 0,39-147-259 0 0,-14 19-12 0 0,-7-2-1 0 0,2-114-122 0 0,-21 106 86 0 0,-9 174-58 0 0,0 0-19 0 0,0 0-21 0 0,0 0-25 0 0,1 23-167 0 0,22 123 47 0 0,-23-140-973 0 0,3 9 1859 0 0,-1-11-5683 0 0,1-3-5547 0 0,-3-1-1340 0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2128 0 0,'0'0'1928'0'0,"0"0"-560"0"0,0 0 149 0 0,0 0 453 0 0,0 0 337 0 0,0 0 30 0 0,0 0-329 0 0,0 0-439 0 0,0 0-332 0 0,0 0-175 0 0,0 0-89 0 0,0 0-56 0 0,0 0-75 0 0,2-7-93 0 0,8-18 1551 0 0,11 157 687 0 0,-4-26-2563 0 0,-16-40-285 0 0,-6-82-5776 0 0,3-8-4543 0 0,2 13-1205 0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11939 0 0,'0'0'2095'0'0,"0"0"-748"0"0,0 0-307 0 0,0 0 89 0 0,0 0 150 0 0,0 0 68 0 0,0 0-138 0 0,0 0-225 0 0,0 0-147 0 0,0 0-127 0 0,0 0-103 0 0,0 0-69 0 0,0 0-52 0 0,21-1-58 0 0,67-2-39 0 0,55-16 880 0 0,-37-3-936 0 0,-81 19-621 0 0,-25 3 117 0 0,0 0-64 0 0,0 0-99 0 0,0 0-201 0 0,0 0-271 0 0,0 0-395 0 0,0 0-590 0 0,-2 0-6722 0 0,-1 0-2746 0 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 0 0,'0'0'1457'0'0,"0"0"-362"0"0,0 0-91 0 0,0 0 274 0 0,0 0 270 0 0,0 0 57 0 0,0 0-262 0 0,0 0-444 0 0,0 0-298 0 0,0 0-156 0 0,0 0-26 0 0,0 0-24 0 0,1 24-38 0 0,6 115 262 0 0,-6 184-466 0 0,11-300-2192 0 0,-4-21-1866 0 0,1-1-4170 0 0,-6-1-2615 0 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5681 0 0,'0'0'2233'0'0,"0"0"-300"0"0,0 0-234 0 0,0 0-45 0 0,0 0-60 0 0,0 0-233 0 0,0 0-231 0 0,0 0-304 0 0,0 0-286 0 0,0 0-134 0 0,0 0-56 0 0,1-2 6 0 0,3-8 23 0 0,-3 8-23 0 0,-1 2-22 0 0,0 0-23 0 0,0 0-32 0 0,0 23 1507 0 0,-10 179-154 0 0,-5 26-1208 0 0,8 51 31 0 0,-5-256 564 0 0,12-23-1074 0 0,2-30-4566 0 0,-1 26 3229 0 0,2-7-7395 0 0,-2 4-2720 0 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3705 0 0,'0'0'1760'0'0,"0"0"-530"0"0,0 0-27 0 0,0 0 305 0 0,0 0 352 0 0,0 0 123 0 0,0 0-201 0 0,0 0-345 0 0,0 0-349 0 0,0 0-203 0 0,0 0-82 0 0,0 0-48 0 0,0 0-47 0 0,-4-3-88 0 0,-15-15 1194 0 0,44 17 897 0 0,283-25 280 0 0,-41-10-2369 0 0,-186 36-779 0 0,-60 27-2732 0 0,-18-11-4539 0 0,-2-12 3623 0 0,-1 0-8148 0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5921 0 0,'0'0'2458'0'0,"0"0"-403"0"0,0 0-170 0 0,0 0 72 0 0,0 0 61 0 0,0 0-151 0 0,0 0-294 0 0,0 0-344 0 0,0 0-243 0 0,0 0-118 0 0,0 0-77 0 0,0 0-78 0 0,0 0-83 0 0,13-2 995 0 0,-15 247 668 0 0,-4-218-1102 0 0,1-20-4876 0 0,4-15-7956 0 0,1 4-292 0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13011 0 0,'0'0'2099'0'0,"0"0"-771"0"0,0 0-346 0 0,0 0 22 0 0,0 0 17 0 0,0 0-79 0 0,0 0-140 0 0,0 0-128 0 0,0 0-34 0 0,0 0 31 0 0,0 0-20 0 0,0 0-33 0 0,0 0-54 0 0,19 0-46 0 0,137 0 1044 0 0,27 0-658 0 0,-172-4-1502 0 0,-9 1-2553 0 0,-4-1-3775 0 0,0 4-4725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119 154 4865 0 0,'0'0'1326'0'0,"0"0"-23"0"0,0 0-38 0 0,0 0 63 0 0,0 0 111 0 0,0 0 67 0 0,0 0-40 0 0,0 0-226 0 0,0 0-332 0 0,0 0-333 0 0,0 0-202 0 0,-11 11-102 0 0,-34 37-25 0 0,16 27 234 0 0,25-50-348 0 0,-24 221 664 0 0,26 34-480 0 0,3-270-299 0 0,0 0 0 0 0,1-1 0 0 0,0 1 0 0 0,1-1 0 0 0,0 1 0 0 0,0-1-1 0 0,1 0 1 0 0,0 0 0 0 0,1 0 0 0 0,4 5-17 0 0,-7-12 39 0 0,-1 1 0 0 0,1-1 0 0 0,1 1 0 0 0,-1-1 0 0 0,0 0-1 0 0,1 0 1 0 0,-1 0 0 0 0,1-1 0 0 0,-1 1 0 0 0,1-1 0 0 0,0 1-1 0 0,0-1 1 0 0,0 0 0 0 0,-1 0 0 0 0,1 0 0 0 0,0 0 0 0 0,1 0 0 0 0,-1-1-1 0 0,0 0 1 0 0,0 1 0 0 0,0-1 0 0 0,0 0 0 0 0,0 0 0 0 0,0-1 0 0 0,0 1-1 0 0,0-1 1 0 0,0 1 0 0 0,0-1 0 0 0,0 0 0 0 0,0 0 0 0 0,0-1-1 0 0,0 1 1 0 0,1-1-39 0 0,86-61 1041 0 0,-43 15-850 0 0,-2-2 0 0 0,-3-1 0 0 0,-2-3-1 0 0,-2-1 1 0 0,-2-2 0 0 0,3-13-191 0 0,-20 35 58 0 0,-2-1 1 0 0,-2 0-1 0 0,-1-2 0 0 0,-2 1 1 0 0,-1-2-1 0 0,-2 1 1 0 0,-2-1-1 0 0,-2 0 1 0 0,-1-1-1 0 0,-2 0 0 0 0,-3-23-58 0 0,-10 23 439 0 0,-2 61-401 0 0,-4 44 150 0 0,4 1 1 0 0,2 0 0 0 0,3 1-1 0 0,3 0 1 0 0,3 0 0 0 0,6 54-189 0 0,1-21 393 0 0,5-1 1 0 0,20 86-394 0 0,5-73-18 0 0,-31-103-952 0 0,-4-16-6473 0 0,0 1 1937 0 0,0 2-6083 0 0</inkml:trace>
  <inkml:trace contextRef="#ctx0" brushRef="#br0" timeOffset="244.09">851 678 12475 0 0,'0'0'1628'0'0,"0"0"-661"0"0,0 0-288 0 0,0 0 77 0 0,0 0 232 0 0,0 0 175 0 0,0 0-9 0 0,0 0-160 0 0,0 0-261 0 0,-6 34-253 0 0,-16 105-174 0 0,28-69-5 0 0,27 30-1271 0 0,-32-94-598 0 0,-1-5-4679 0 0,0-1-4015 0 0</inkml:trace>
  <inkml:trace contextRef="#ctx0" brushRef="#br0" timeOffset="913.585">982 774 9898 0 0,'0'0'1518'0'0,"0"0"-507"0"0,0 0-286 0 0,0 0 66 0 0,0 0 160 0 0,0 0 136 0 0,0 0 18 0 0,0 0-67 0 0,0 0-106 0 0,0 0-145 0 0,0 0-116 0 0,0 0-111 0 0,0 0-101 0 0,29-5-63 0 0,92-16-67 0 0,99-11 779 0 0,-205 32-712 0 0,-22-2 700 0 0,-19-3-803 0 0,-85-49-109 0 0,110 53-182 0 0,1 1 0 0 0,-1-1 1 0 0,1 1-1 0 0,-1-1 0 0 0,1 1 0 0 0,-1 0 1 0 0,1-1-1 0 0,-1 1 0 0 0,1-1 1 0 0,-1 1-1 0 0,0 0 0 0 0,1 0 0 0 0,-1-1 1 0 0,1 1-1 0 0,-1 0 0 0 0,0 0 0 0 0,1 0 1 0 0,-1 0-1 0 0,0 0 0 0 0,1 0 1 0 0,-1 0-1 0 0,0 0 0 0 0,1 0 0 0 0,-1 0 1 0 0,0 0-1 0 0,1 0 0 0 0,-1 0 1 0 0,0 1-1 0 0,1-1 0 0 0,-1 0 0 0 0,0 1 1 0 0,1-1-1 0 0,-1 0 0 0 0,1 1 1 0 0,-1-1-1 0 0,1 0 0 0 0,-1 1 0 0 0,1-1 1 0 0,-1 1-1 0 0,1-1 0 0 0,-1 1 0 0 0,1-1 1 0 0,0 1-1 0 0,-1-1 0 0 0,1 1 1 0 0,0 0-1 0 0,-1-1 0 0 0,1 1 0 0 0,0 0 1 0 0,0-1-1 0 0,0 1 0 0 0,-1-1 1 0 0,1 1-1 0 0,0 0 0 0 0,0 0-2 0 0,-2 45 49 0 0,3-34-11 0 0,16 163 173 0 0,-9-132 346 0 0,23-116 526 0 0,74-85-987 0 0,-67 108-189 0 0,-48 80-5641 0 0,6-15-2909 0 0,2-6-3525 0 0</inkml:trace>
  <inkml:trace contextRef="#ctx0" brushRef="#br0" timeOffset="1334.66">1600 697 12419 0 0,'0'0'1843'0'0,"0"0"-426"0"0,0 0-287 0 0,0 0 21 0 0,0 0 90 0 0,0 0-10 0 0,0 0-114 0 0,0 0-191 0 0,0 0-212 0 0,0 0-126 0 0,0 0-110 0 0,0 0-88 0 0,34-21-55 0 0,104-65-55 0 0,-68 54 167 0 0,-3 25 177 0 0,-66 8-605 0 0,1 0 0 0 0,-1 1 1 0 0,0-1-1 0 0,1 1 0 0 0,-1 0 0 0 0,0-1 1 0 0,0 1-1 0 0,0 0 0 0 0,0-1 0 0 0,0 1 1 0 0,-1 0-1 0 0,1 0 0 0 0,0 0 0 0 0,-1 0 1 0 0,1 0-1 0 0,-1 0 0 0 0,0 0 0 0 0,0 0 1 0 0,0 0-1 0 0,0 0 0 0 0,0 0 0 0 0,0 0 0 0 0,0 0 1 0 0,-1 0-1 0 0,1 0 0 0 0,-1 0 0 0 0,0 1-19 0 0,1 3 60 0 0,-3 5-11 0 0,0 0-1 0 0,-1 0 1 0 0,0-1 0 0 0,0 1 0 0 0,-1-1 0 0 0,0 0 0 0 0,-1 0 0 0 0,-1-1-1 0 0,1 0 1 0 0,-3 3-49 0 0,-3 5 36 0 0,-41 49 47 0 0,42-56-65 0 0,1 1 1 0 0,0 1 0 0 0,1 0-1 0 0,1 0 1 0 0,0 1-1 0 0,0 0 1 0 0,1 0-1 0 0,1 0 1 0 0,0 1-1 0 0,1 0 1 0 0,-1 5-19 0 0,6-17 9 0 0,-1 0 0 0 0,1 0 0 0 0,0 0 0 0 0,0 0 0 0 0,0 0 0 0 0,1 0 0 0 0,-1 0 0 0 0,0 0 0 0 0,1 0 0 0 0,-1 0 0 0 0,1 0 0 0 0,0 0 0 0 0,0 0 1 0 0,0-1-1 0 0,0 1 0 0 0,0 0 0 0 0,0 0 0 0 0,0-1 0 0 0,0 1 0 0 0,1-1 0 0 0,-1 1 0 0 0,0-1 0 0 0,1 1 0 0 0,0-1 0 0 0,-1 0 0 0 0,1 0 0 0 0,0 0 1 0 0,-1 0-1 0 0,1 0 0 0 0,0 0 0 0 0,0 0 0 0 0,0-1 0 0 0,0 1 0 0 0,0-1 0 0 0,0 1 0 0 0,0-1 0 0 0,0 0 0 0 0,0 0 0 0 0,0 0 0 0 0,0 0-9 0 0,85-4 511 0 0,65-49-64 0 0,-123 41-488 0 0,4 0-664 0 0,-22 10-3818 0 0,1 1-3722 0 0,-11 1-4705 0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12547 0 0,'0'0'2294'0'0,"0"0"-901"0"0,0 0-422 0 0,0 0 57 0 0,0 0 212 0 0,0 0 65 0 0,0 0-170 0 0,0 0-252 0 0,-8 32-241 0 0,-24 101-179 0 0,17-4 392 0 0,-23 155-507 0 0,33-256-526 0 0,1 1-1891 0 0,-2-13-6162 0 0,6-12-3314 0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89 111 6249 0 0,'0'0'1342'0'0,"0"0"-24"0"0,0 0 110 0 0,0 0 244 0 0,0 0 206 0 0,0 0 24 0 0,0 0-181 0 0,0 0-327 0 0,0 0-318 0 0,0 0-276 0 0,0 0-193 0 0,0 0-108 0 0,0 0-55 0 0,-9 0-61 0 0,-27 3-63 0 0,17 25 135 0 0,18-21-387 0 0,-8 49 443 0 0,2 1 1 0 0,2 0 0 0 0,4 50-512 0 0,0-32 165 0 0,6 116 131 0 0,-5-187-274 0 0,1-1-1 0 0,0 1 1 0 0,0 0-1 0 0,0 0 1 0 0,1 0-1 0 0,0-1 1 0 0,-1 1-1 0 0,1 0 1 0 0,0-1 0 0 0,1 0-1 0 0,-1 1 1 0 0,0-1-1 0 0,1 0 1 0 0,0 0-1 0 0,0-1 1 0 0,0 1-1 0 0,0 0 1 0 0,0-1 0 0 0,0 0-1 0 0,1 0 1 0 0,-1 0-1 0 0,1 0 1 0 0,0 0-1 0 0,-1-1 1 0 0,1 0-1 0 0,0 1 1 0 0,0-1-1 0 0,0-1 1 0 0,0 1 0 0 0,0-1-1 0 0,0 1 1 0 0,0-1-1 0 0,0 0 1 0 0,0-1-1 0 0,0 1 1 0 0,0-1-1 0 0,0 1 1 0 0,0-1-1 0 0,-1 0 1 0 0,1-1 0 0 0,0 1-1 0 0,0-1 1 0 0,-1 0-1 0 0,1 1 1 0 0,2-4-22 0 0,24-14 106 0 0,-1-2 1 0 0,-1-1 0 0 0,-1-2 0 0 0,-1 0 0 0 0,-1-2 0 0 0,-2 0-1 0 0,0-2 1 0 0,-2-1 0 0 0,-1 0 0 0 0,10-21-107 0 0,2-3 107 0 0,-1-3 0 0 0,-3 0 0 0 0,9-32-107 0 0,-29 67 104 0 0,-1 0 0 0 0,-1-1 0 0 0,-1 0 0 0 0,-1 0 0 0 0,-1 0-1 0 0,-1 0 1 0 0,-1-1 0 0 0,-1-5-104 0 0,0 28 107 0 0,0 0-32 0 0,0 0-49 0 0,0 0-19 0 0,-2 8-165 0 0,-37 164 169 0 0,24-84 121 0 0,3 0 0 0 0,4 1-1 0 0,5 0 1 0 0,3 2-132 0 0,11 53 64 0 0,-9-101-35 0 0,-2-42-39 0 0,0-1-13 0 0,0 0-9 0 0,0 0-8 0 0,0 0-11 0 0,0 0-17 0 0,0 0-6 0 0,16-29-2987 0 0,-3 3 380 0 0,-6 9-2485 0 0,-1 8-5264 0 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8770 0 0,'0'0'2479'0'0,"0"0"-679"0"0,0 0-277 0 0,0 0 34 0 0,0 0-26 0 0,0 0-188 0 0,0 0-316 0 0,0 0-321 0 0,0 0-240 0 0,0 0-97 0 0,0 0-54 0 0,0 0-43 0 0,-5 16-37 0 0,-41 119 433 0 0,-17 0-93 0 0,93-210 2189 0 0,73-139-2613 0 0,-90 188-59 0 0,-13 25-52 0 0,0 1-12 0 0,0 0-25 0 0,0 0-1 0 0,0 0-34 0 0,0 0-24 0 0,0 16-310 0 0,10 94 522 0 0,0-75-90 0 0,27 47 178 0 0,-36-81-199 0 0,1 0-1 0 0,-1 0 0 0 0,1 0 0 0 0,-1-1 1 0 0,1 1-1 0 0,0 0 0 0 0,-1 0 1 0 0,1-1-1 0 0,0 1 0 0 0,-1-1 0 0 0,1 0 1 0 0,0 0-1 0 0,0 1 0 0 0,-1-1 0 0 0,1 0 1 0 0,0 0-1 0 0,0-1 0 0 0,0 1 0 0 0,-1 0 1 0 0,1 0-1 0 0,0-1 0 0 0,0 1 1 0 0,-1-1-1 0 0,1 0 0 0 0,-1 1 0 0 0,1-1 1 0 0,0 0-1 0 0,-1 0 0 0 0,1 0 0 0 0,-1 0 1 0 0,0 0-1 0 0,1-1 0 0 0,0 0-44 0 0,45-45 668 0 0,-39 39-678 0 0,1-1 0 0 0,-1-1 0 0 0,-1 1 0 0 0,0-1 0 0 0,0-1 1 0 0,-1 1-1 0 0,0-1 0 0 0,-1 0 0 0 0,0 0 0 0 0,-1-1 0 0 0,0 1 0 0 0,-1-1 0 0 0,0 0 0 0 0,-1 0 1 0 0,0 0-1 0 0,-1 0 0 0 0,0-6 10 0 0,-12 10-2272 0 0,4 8-1392 0 0,3 0-1397 0 0,0 0-6862 0 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12355 0 0,'0'0'2268'0'0,"0"0"-497"0"0,0 0-121 0 0,0 0 25 0 0,0 0-56 0 0,0 0-240 0 0,0 0-354 0 0,0 0-312 0 0,0 0-209 0 0,0 0-171 0 0,0 0-117 0 0,0 0-100 0 0,0 0-61 0 0,-11 5 25 0 0,-35 13 15 0 0,42-16-75 0 0,-1 1 0 0 0,1 0 0 0 0,1 0 1 0 0,-1 0-1 0 0,0 0 0 0 0,1 0 1 0 0,-1 1-1 0 0,1-1 0 0 0,0 1 1 0 0,0 0-1 0 0,1 0 0 0 0,-1 0 1 0 0,1 1-1 0 0,0-1 0 0 0,0 1 1 0 0,0-1-1 0 0,0 1 0 0 0,1-1 0 0 0,0 1 1 0 0,0 0-1 0 0,0 0 0 0 0,1 0 1 0 0,-1-1-1 0 0,1 1 0 0 0,0 0 1 0 0,1 5-21 0 0,-1-7 22 0 0,1 0 0 0 0,-1 0 0 0 0,1 0 1 0 0,-1 0-1 0 0,1 0 0 0 0,0 0 0 0 0,0-1 1 0 0,0 1-1 0 0,0 0 0 0 0,1 0 1 0 0,-1-1-1 0 0,1 1 0 0 0,-1 0 0 0 0,1-1 1 0 0,0 0-1 0 0,0 1 0 0 0,0-1 0 0 0,1 0 1 0 0,-1 0-1 0 0,0 0 0 0 0,1 0 0 0 0,-1-1 1 0 0,1 1-1 0 0,0-1 0 0 0,0 1 1 0 0,-1-1-1 0 0,1 0 0 0 0,0 0 0 0 0,0 0 1 0 0,0-1-1 0 0,2 1-22 0 0,101 8 230 0 0,-93-9-362 0 0,8-4-1073 0 0,-8 0-4930 0 0,-9 1-5397 0 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6545 0 0,'0'0'4207'0'0,"0"0"-1356"0"0,0 0-616 0 0,0 0-257 0 0,0 0-275 0 0,0 0-351 0 0,0 0-362 0 0,0 0-325 0 0,0 0-233 0 0,0 0-113 0 0,0 0 60 0 0,0 0 94 0 0,0 8 43 0 0,-11 234 1321 0 0,-9-150-2994 0 0,20-91 593 0 0,0-1-265 0 0,0 0-335 0 0,0-2-236 0 0,1-10-4550 0 0,2 7-1122 0 0,2-2-1274 0 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5417 0 0,'0'0'2013'0'0,"0"0"-460"0"0,0 0-192 0 0,0 0 90 0 0,0 0 152 0 0,0 0 25 0 0,0 0-118 0 0,0 0-265 0 0,0 0-234 0 0,0 0-165 0 0,0 0-96 0 0,0 0-55 0 0,0 0-51 0 0,16 4-40 0 0,49 17-55 0 0,54-10 1552 0 0,-71-11-604 0 0,-70-22-711 0 0,-73-54-669 0 0,94 81-107 0 0,0-1 1 0 0,0 1-1 0 0,0 0 1 0 0,0-1-1 0 0,1 1 1 0 0,0 0 0 0 0,0-1-1 0 0,0 1 1 0 0,1 0-1 0 0,-1 0 1 0 0,1-1-1 0 0,0 1 1 0 0,0-1 0 0 0,1 1-1 0 0,0 1-10 0 0,8 178 88 0 0,43-246 498 0 0,13-18-1047 0 0,-44 42-7087 0 0,-20 34 583 0 0,-2 1-4850 0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 0 0,'0'0'2192'0'0,"0"0"-417"0"0,0 0-261 0 0,0 0-194 0 0,0 0-206 0 0,0 0-246 0 0,0 0-170 0 0,0 0-94 0 0,0 0 3 0 0,0 0 33 0 0,0 0-34 0 0,0 0-88 0 0,0 0-105 0 0,16 0-86 0 0,80 4 246 0 0,-94-4-556 0 0,-1 0 0 0 0,1 0 0 0 0,-1 0 0 0 0,1 0 0 0 0,0 0 0 0 0,-1 1 0 0 0,1-1-1 0 0,-1 0 1 0 0,1 1 0 0 0,-1 0 0 0 0,0-1 0 0 0,1 1 0 0 0,-1 0 0 0 0,0 0-1 0 0,1-1 1 0 0,-1 1 0 0 0,0 0 0 0 0,0 0 0 0 0,0 1 0 0 0,1-1 0 0 0,-1 0 0 0 0,0 0-1 0 0,-1 0 1 0 0,1 1 0 0 0,0-1 0 0 0,0 1 0 0 0,-1-1 0 0 0,1 0 0 0 0,0 1-1 0 0,-1-1 1 0 0,0 1 0 0 0,1-1 0 0 0,-1 1 0 0 0,0 0 0 0 0,0-1 0 0 0,1 1-1 0 0,-1-1 1 0 0,-1 1 0 0 0,1-1 0 0 0,0 1 0 0 0,0-1 0 0 0,0 1 0 0 0,-1-1 0 0 0,1 1-1 0 0,-1-1 1 0 0,0 1 0 0 0,1-1 0 0 0,-1 1 0 0 0,0-1 0 0 0,0 0 0 0 0,1 1-1 0 0,-1-1 1 0 0,0 0 0 0 0,0 0 0 0 0,-1 0 0 0 0,1 0 0 0 0,0 0 0 0 0,0 0 0 0 0,0 0-1 0 0,-1 0 1 0 0,1 0 0 0 0,0 0 0 0 0,-1-1 0 0 0,1 1 0 0 0,-1 0-17 0 0,-110 108 430 0 0,110-105-408 0 0,1-4-18 0 0,1 1 0 0 0,-1 0 0 0 0,0-1-1 0 0,0 1 1 0 0,1-1 0 0 0,-1 1 0 0 0,0 0 0 0 0,1 0 0 0 0,-1 0 0 0 0,0-1-1 0 0,1 1 1 0 0,-1 0 0 0 0,1 0 0 0 0,0 0 0 0 0,-1 0 0 0 0,1 0 0 0 0,0 0-1 0 0,-1 0 1 0 0,1 0 0 0 0,0 0 0 0 0,0-1 0 0 0,0 1 0 0 0,0 0 0 0 0,0 0-1 0 0,0 0 1 0 0,0 0 0 0 0,0 0 0 0 0,0 0 0 0 0,1 0 0 0 0,-1 0 0 0 0,0 0-1 0 0,1 0 1 0 0,-1 0 0 0 0,1 0 0 0 0,-1 0 0 0 0,1 0 0 0 0,-1-1 0 0 0,1 1-1 0 0,-1 0 1 0 0,1 0 0 0 0,0-1 0 0 0,-1 1 0 0 0,1 0 0 0 0,0-1-1 0 0,0 1 1 0 0,-1-1 0 0 0,1 1 0 0 0,0-1 0 0 0,0 1 0 0 0,0-1 0 0 0,0 1-1 0 0,0-1 1 0 0,0 0 0 0 0,0 0 0 0 0,0 1 0 0 0,0-1-4 0 0,6 2 5 0 0,1 0-1 0 0,-1-1 1 0 0,0 1 0 0 0,1-1 0 0 0,0-1-1 0 0,-1 0 1 0 0,1 0 0 0 0,-1 0 0 0 0,1-1-1 0 0,-1 0 1 0 0,1 0 0 0 0,-1-1 0 0 0,0 0-1 0 0,1 0 1 0 0,-1-1 0 0 0,2-1-5 0 0,11-9-684 0 0,33-23-1607 0 0,-22 8-8180 0 0,-23 16-1815 0 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7650 0 0,'0'0'2962'0'0,"0"0"-655"0"0,0 0-241 0 0,0 0-66 0 0,0 0-184 0 0,0 0-271 0 0,0 0-374 0 0,0 0-354 0 0,0 0-201 0 0,0 0-89 0 0,0 0-14 0 0,0 0 5 0 0,0 0-9 0 0,18 1 1649 0 0,208 5 664 0 0,-115-20-2635 0 0,-107 10-1185 0 0,-11 0-6943 0 0,2 4 586 0 0,3 0-4807 0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14019 0 0,'0'0'4306'0'0,"0"0"-2637"0"0,0 0-963 0 0,0 0-8 0 0,0 0 206 0 0,0 0 168 0 0,0 0-25 0 0,0 0-172 0 0,0 0-216 0 0,0 0-199 0 0,32 0-144 0 0,102 3-113 0 0,38-6-185 0 0,-110 3-995 0 0,-22 0-5118 0 0,-24 0-5815 0 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7122 0 0,'0'0'1273'0'0,"0"0"-71"0"0,0 0 107 0 0,0 0 292 0 0,0 0 251 0 0,0 0 10 0 0,0 0-298 0 0,0 0-458 0 0,0 0-423 0 0,0 0-279 0 0,0 0-134 0 0,1-2-64 0 0,1-8-6 0 0,-1 8-2 0 0,-1 2-32 0 0,0 0-26 0 0,0 0-36 0 0,5 12 828 0 0,13 20-66 0 0,-3 1 0 0 0,-1 1 0 0 0,-1 0-1 0 0,6 29-865 0 0,0-2 237 0 0,62 207 156 0 0,-66-137-337 0 0,-3-119 420 0 0,21-84 88 0 0,-3-1 0 0 0,-3-1 0 0 0,5-34-564 0 0,52-198 359 0 0,-60 204-213 0 0,-24 98-2334 0 0,-2 13-2370 0 0,1 1-4815 0 0,1-4-2452 0 0</inkml:trace>
  <inkml:trace contextRef="#ctx0" brushRef="#br0" timeOffset="581.776">408 564 9594 0 0,'0'0'1652'0'0,"0"0"-555"0"0,0 0-229 0 0,0 0 57 0 0,0 0 109 0 0,0 0 25 0 0,0 0-123 0 0,0 0-203 0 0,0 0-154 0 0,0 0-91 0 0,0 0-40 0 0,0 0-2 0 0,0 0-10 0 0,18-3-32 0 0,102-19 727 0 0,-118 22-1069 0 0,0 0 0 0 0,1 1 0 0 0,-1-1 0 0 0,0 0 0 0 0,1 1-1 0 0,-1 0 1 0 0,0 0 0 0 0,0 0 0 0 0,0 0 0 0 0,0 0 0 0 0,0 0 0 0 0,0 0 0 0 0,0 0 0 0 0,0 1 0 0 0,0-1-1 0 0,-1 1 1 0 0,1 0 0 0 0,-1-1 0 0 0,1 1 0 0 0,-1 0 0 0 0,1 0 0 0 0,-1 0 0 0 0,0 0 0 0 0,0 0 0 0 0,0 0 0 0 0,0 0-1 0 0,0 0 1 0 0,-1 1 0 0 0,1-1 0 0 0,-1 0 0 0 0,1 0 0 0 0,-1 1 0 0 0,0-1 0 0 0,0 0 0 0 0,0 1 0 0 0,0-1-1 0 0,0 0 1 0 0,-1 1 0 0 0,1-1 0 0 0,-1 0 0 0 0,1 0 0 0 0,-1 1 0 0 0,0-1 0 0 0,0 0 0 0 0,0 0 0 0 0,0 0 0 0 0,0 0-1 0 0,0 0 1 0 0,-1 0 0 0 0,1 0 0 0 0,0-1 0 0 0,-1 1 0 0 0,0 0 0 0 0,1-1 0 0 0,-2 2-62 0 0,-78 133 1293 0 0,80-135-1270 0 0,0 1-1 0 0,1 0 1 0 0,-1-1-1 0 0,0 1 1 0 0,1 0-1 0 0,0-1 0 0 0,-1 1 1 0 0,1 0-1 0 0,0 0 1 0 0,0 0-1 0 0,0-1 1 0 0,0 1-1 0 0,1 0 1 0 0,-1 0-1 0 0,0-1 0 0 0,1 1 1 0 0,-1 0-1 0 0,1-1 1 0 0,-1 1-1 0 0,1 0 1 0 0,0-1-1 0 0,0 1 1 0 0,0-1-1 0 0,0 1 0 0 0,0-1 1 0 0,0 1-1 0 0,0-1 1 0 0,0 0-1 0 0,0 0 1 0 0,1 1-1 0 0,-1-1 1 0 0,1 0-1 0 0,-1 0 1 0 0,1 0-1 0 0,-1-1 0 0 0,1 1 1 0 0,-1 0-1 0 0,1 0 1 0 0,0-1-23 0 0,73 4 1054 0 0,60-58-222 0 0,-109 35-2297 0 0,-19 10-3103 0 0,-3 0-4899 0 0,-3 5-2251 0 0</inkml:trace>
  <inkml:trace contextRef="#ctx0" brushRef="#br0" timeOffset="956.183">923 520 10458 0 0,'0'0'2718'0'0,"0"0"-391"0"0,0 0-364 0 0,0 0-270 0 0,0 0-278 0 0,0 0-324 0 0,0 0-339 0 0,0 0-252 0 0,0 0-117 0 0,0 0-54 0 0,0 0 10 0 0,0 0 88 0 0,0 0 85 0 0,6 0 70 0 0,248-4 2995 0 0,-140-14-3674 0 0,-107 14-2443 0 0,-19 0-6952 0 0,10 4-11 0 0</inkml:trace>
  <inkml:trace contextRef="#ctx0" brushRef="#br0" timeOffset="1255.802">1142 255 8762 0 0,'0'0'3169'0'0,"0"0"-1060"0"0,0 0-527 0 0,0 0-116 0 0,0 0-17 0 0,0 0-106 0 0,0 0-209 0 0,0 0-241 0 0,0 0-143 0 0,0 0-142 0 0,0 0-81 0 0,0 0-55 0 0,0 0-91 0 0,-1 33-34 0 0,-2 102-63 0 0,8-46 212 0 0,-10 80-294 0 0,-18-110-3151 0 0,20-58-335 0 0,2-1-1019 0 0,1-1-3535 0 0,0-2 238 0 0</inkml:trace>
  <inkml:trace contextRef="#ctx0" brushRef="#br0" timeOffset="1684.745">1639 89 7114 0 0,'0'0'2492'0'0,"0"0"-981"0"0,0 0-368 0 0,0 0 47 0 0,0 0 90 0 0,0 0 53 0 0,0 0-116 0 0,0 0-256 0 0,0 0-169 0 0,0 0-81 0 0,0 0-55 0 0,0 0 11 0 0,0 14 27 0 0,0 94 1625 0 0,-40 285 45 0 0,32-308-2429 0 0,-4-63-678 0 0,-12-22-3315 0 0,18-20 817 0 0,6 5-2619 0 0,0 6-448 0 0,0 2 139 0 0</inkml:trace>
  <inkml:trace contextRef="#ctx0" brushRef="#br0" timeOffset="2054.241">1360 126 3609 0 0,'0'0'2735'0'0,"0"0"-585"0"0,0 0-151 0 0,0 0 27 0 0,0 0-53 0 0,0 0-111 0 0,0 0-253 0 0,0 0-396 0 0,0 0-358 0 0,0 0-267 0 0,0 0-159 0 0,0 0-70 0 0,0 0 15 0 0,-10 0 653 0 0,12 0-878 0 0,40 1 1048 0 0,-1-3-1 0 0,0 0 0 0 0,-1-3 0 0 0,21-6-1196 0 0,105-24 605 0 0,-71 34-838 0 0,-82 17-1617 0 0,-10-4-4500 0 0,-2-7-5402 0 0</inkml:trace>
  <inkml:trace contextRef="#ctx0" brushRef="#br0" timeOffset="3320.741">1805 593 7514 0 0,'0'0'2261'0'0,"0"0"-205"0"0,0 0-71 0 0,0 0-35 0 0,0 0-138 0 0,0 0-286 0 0,0 0-376 0 0,0 0-313 0 0,0 0-166 0 0,0 0-72 0 0,0 0-32 0 0,0 0-35 0 0,0 0-52 0 0,21 4 1504 0 0,159-26 377 0 0,-179 22-2356 0 0,0 0 1 0 0,0 0-1 0 0,0 1 1 0 0,0-1-1 0 0,0 0 1 0 0,0 1 0 0 0,0-1-1 0 0,0 0 1 0 0,0 1-1 0 0,0-1 1 0 0,0 1-1 0 0,-1 0 1 0 0,1-1-1 0 0,0 1 1 0 0,0 0-1 0 0,-1-1 1 0 0,1 1-1 0 0,0 0 1 0 0,-1 0 0 0 0,1-1-1 0 0,0 1 1 0 0,-1 0-1 0 0,0 0 1 0 0,1 0-1 0 0,-1 0 1 0 0,1 0-1 0 0,-1 0 1 0 0,0 0-1 0 0,0 0 1 0 0,1 0 0 0 0,-1 0-1 0 0,0 0 1 0 0,0 0-1 0 0,0 0 1 0 0,0 0-1 0 0,0 0 1 0 0,-1 0-1 0 0,1 0 1 0 0,0 0-1 0 0,0 0 1 0 0,0 0 0 0 0,-1 0-1 0 0,1 0 1 0 0,-1-1-1 0 0,1 2-5 0 0,-22 48 284 0 0,-58 56-54 0 0,76-102-207 0 0,0 1 1 0 0,1 0 0 0 0,-1 0 0 0 0,1 0 0 0 0,0 0 0 0 0,0 0 0 0 0,0 1 0 0 0,1-1 0 0 0,0 1 0 0 0,0 0 0 0 0,0-1 0 0 0,1 1 0 0 0,0 0 0 0 0,0 0 0 0 0,0 0-1 0 0,1 0 1 0 0,0 0 0 0 0,0 6-24 0 0,31 4 563 0 0,-19-13-426 0 0,-1-1 0 0 0,0 0 0 0 0,1 0 0 0 0,0-1 0 0 0,-1-1 0 0 0,1 0 1 0 0,-1 0-1 0 0,1-1 0 0 0,6-2-137 0 0,76-32 490 0 0,-90 23-2328 0 0,-4 0-3300 0 0,0 6-2359 0 0,0 2-5154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3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1 189 0 0 0,'0'0'796'0'0,"0"0"539"0"0,0 0 296 0 0,0 0 4 0 0,0 0-240 0 0,0 0-357 0 0,0 0-298 0 0,0 0-148 0 0,0 0-21 0 0,3-1 16 0 0,105 10 4534 0 0,177-25-66 0 0,335-84-1866 0 0,-124 27-1989 0 0,-405 65-850 0 0,-74 35-1160 0 0,-3-26-3244 0 0,-8-2-3942 0 0,-1 1-3859 0 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6097 0 0,'0'0'4799'0'0,"0"0"-2371"0"0,0 0-945 0 0,0 0-199 0 0,0 0-37 0 0,0 0-46 0 0,0 0-90 0 0,0 0-225 0 0,0 0-248 0 0,0 0-199 0 0,0 0-178 0 0,-16 27-113 0 0,-52 84-49 0 0,-18 26-1536 0 0,82-128-386 0 0,3-3-5960 0 0,1-6-3007 0 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4593 0 0,'0'0'1858'0'0,"0"0"-47"0"0,0 0 60 0 0,0 0 124 0 0,0 0 28 0 0,0 0-113 0 0,0 0-238 0 0,0 0-334 0 0,0 0-281 0 0,0 0-222 0 0,0 0-183 0 0,0 0-101 0 0,0 0-73 0 0,1-7-25 0 0,7-27 328 0 0,-8 34-475 0 0,7 192 2924 0 0,-27 268-2153 0 0,-14-224-978 0 0,33-228-110 0 0,-32 79-303 0 0,24-89-4772 0 0,7-21 2468 0 0,2 22 2101 0 0,16-48-9730 0 0,-12 40 7149 0 0,3-2-3601 0 0</inkml:trace>
  <inkml:trace contextRef="#ctx0" brushRef="#br0" timeOffset="455.455">434 74 9218 0 0,'0'0'2722'0'0,"0"0"-436"0"0,0 0-471 0 0,0 0-222 0 0,0 0-162 0 0,0 0-198 0 0,0 0-222 0 0,0 0-265 0 0,0 0-212 0 0,0 0-110 0 0,0 0-47 0 0,0 0 1 0 0,0 0 14 0 0,-5 31 11 0 0,-15 100-13 0 0,2 35 925 0 0,1 284 424 0 0,7-381-841 0 0,-20-153-726 0 0,22 63-168 0 0,0 1-1 0 0,-2 0 1 0 0,0 1 0 0 0,-1 0 0 0 0,-1 1 0 0 0,-7-8-4 0 0,18 25 0 0 0,-12-17-3 0 0,0 0 0 0 0,-2 2 1 0 0,0-1-1 0 0,-1 2 0 0 0,0 0 1 0 0,-1 0-1 0 0,-1 2 0 0 0,-11-6 3 0 0,27 17-19 0 0,-1 0 0 0 0,1 0 0 0 0,-1 0 0 0 0,0 1 0 0 0,1 0 0 0 0,-1-1 0 0 0,0 1 1 0 0,0 0-1 0 0,0 0 0 0 0,0 1 0 0 0,0-1 0 0 0,0 1 0 0 0,0-1 0 0 0,0 1 0 0 0,0 0 0 0 0,0 0 0 0 0,0 0 0 0 0,0 1 0 0 0,-1-1 0 0 0,1 1 0 0 0,0-1 0 0 0,1 1 0 0 0,-1 0 0 0 0,0 0 0 0 0,0 1 0 0 0,0-1 0 0 0,0 0 0 0 0,1 1 0 0 0,-1 0 0 0 0,1 0 0 0 0,-1 0 0 0 0,0 1 19 0 0,1 0-157 0 0,1 1 0 0 0,-1 0 0 0 0,1 0 0 0 0,0 0 0 0 0,1 0 0 0 0,-1 0 0 0 0,0 0-1 0 0,1 0 1 0 0,0 0 0 0 0,0 1 0 0 0,0-1 0 0 0,1 0 0 0 0,0 0 0 0 0,-1 0-1 0 0,1 0 1 0 0,0 0 0 0 0,1 0 157 0 0,9 17-4168 0 0,6-2-4413 0 0,-9-14-3334 0 0</inkml:trace>
  <inkml:trace contextRef="#ctx0" brushRef="#br0" timeOffset="1256.261">515 792 15787 0 0,'0'0'1005'0'0,"0"0"-487"0"0,0 0-311 0 0,0 0 12 0 0,0 0 136 0 0,0 0 119 0 0,0 0 149 0 0,0 0 36 0 0,0 0 16 0 0,0 0-3 0 0,0 0-103 0 0,0 0-30 0 0,13 1 13 0 0,43 4 36 0 0,-49-5-427 0 0,0 0 1 0 0,-1 0-1 0 0,1-1 0 0 0,0 0 0 0 0,0 0 0 0 0,0-1 0 0 0,0 1 0 0 0,-1-2 0 0 0,1 1 0 0 0,-1-1 0 0 0,1 0 0 0 0,-1 0 0 0 0,0-1 1 0 0,0 1-1 0 0,-1-2 0 0 0,5-3-161 0 0,6-3 231 0 0,-7 6-167 0 0,-1 0-1 0 0,0-1 1 0 0,0 0 0 0 0,0 0 0 0 0,-1-1-1 0 0,0 0 1 0 0,0 0 0 0 0,-1-1 0 0 0,1 0 0 0 0,-2 0-1 0 0,1 0 1 0 0,-1-1 0 0 0,-1 0 0 0 0,0 0-1 0 0,0 0 1 0 0,0 0 0 0 0,-1-1 0 0 0,-1 1-1 0 0,0-1 1 0 0,0 0 0 0 0,0-3-64 0 0,-3 10 1 0 0,-1 0-1 0 0,1 1 1 0 0,0-1 0 0 0,-1 1-1 0 0,0-1 1 0 0,1 1 0 0 0,-1 0-1 0 0,0 0 1 0 0,0 0 0 0 0,-1 0-1 0 0,1 0 1 0 0,0 0 0 0 0,-1 1-1 0 0,1-1 1 0 0,-1 1 0 0 0,1-1-1 0 0,-1 1 1 0 0,1 0 0 0 0,-1 0-1 0 0,0 0 1 0 0,0 0 0 0 0,0 1-1 0 0,1-1 1 0 0,-1 1 0 0 0,0 0-1 0 0,0 0 1 0 0,0 0 0 0 0,0 0-1 0 0,0 0 1 0 0,0 0 0 0 0,0 1-1 0 0,1 0 1 0 0,-1-1 0 0 0,0 1-1 0 0,0 0 1 0 0,1 0 0 0 0,-1 1-1 0 0,0-1 1 0 0,1 1 0 0 0,-2 0-1 0 0,-7 3-16 0 0,1 1 1 0 0,0 0-1 0 0,0 0 0 0 0,1 1 1 0 0,0 0-1 0 0,0 1 1 0 0,0 0-1 0 0,1 0 1 0 0,1 1-1 0 0,-1 0 1 0 0,1 0-1 0 0,1 1 1 0 0,0 0-1 0 0,0 0 1 0 0,1 1-1 0 0,0-1 1 0 0,1 1-1 0 0,0 0 1 0 0,1 0-1 0 0,0 1 1 0 0,0-1-1 0 0,2 1 1 0 0,-1-1-1 0 0,1 1 0 0 0,1 0 16 0 0,3-6 2 0 0,0 0-1 0 0,0 0 0 0 0,0 0 0 0 0,1 0 0 0 0,0 0 0 0 0,0-1 0 0 0,0 0 1 0 0,1 0-1 0 0,0 0 0 0 0,0 0 0 0 0,0-1 0 0 0,1 0 0 0 0,-1 0 0 0 0,1 0 0 0 0,0-1 1 0 0,0 0-1 0 0,0 0 0 0 0,1-1 0 0 0,-1 1 0 0 0,1-1 0 0 0,-1 0 0 0 0,1-1 0 0 0,0 0 1 0 0,-1 0-1 0 0,1-1 0 0 0,0 1-1 0 0,9 0 61 0 0,0 0-1 0 0,0-2 1 0 0,0 0 0 0 0,0 0 0 0 0,-1-1-1 0 0,1-1 1 0 0,0-1 0 0 0,-1 0 0 0 0,7-4-61 0 0,-3 1 59 0 0,0-1 1 0 0,0 0-1 0 0,-1-2 1 0 0,-1 0-1 0 0,0-1 1 0 0,0-1-1 0 0,-1-1 1 0 0,-1 0-1 0 0,0-1 1 0 0,0 0-1 0 0,-2-1 1 0 0,0-1-1 0 0,0 0 1 0 0,-2-1-1 0 0,0 0 1 0 0,-1-1-1 0 0,-1 0 1 0 0,0 0-1 0 0,-2-1 1 0 0,0 0-1 0 0,0-4-59 0 0,-6 20 2 0 0,1 0 0 0 0,-1 1 0 0 0,0-2-1 0 0,0 1 1 0 0,-1 0 0 0 0,1 0 0 0 0,0 0-1 0 0,-1 0 1 0 0,0 0 0 0 0,0 0 0 0 0,0-1 0 0 0,0 1-1 0 0,-1 0 1 0 0,1 0 0 0 0,-1 0 0 0 0,0 0-1 0 0,1 0 1 0 0,-2 0 0 0 0,1 0 0 0 0,0 0 0 0 0,0 0-1 0 0,-1 0 1 0 0,0 1 0 0 0,1-1 0 0 0,-1 0-1 0 0,0 1 1 0 0,0 0 0 0 0,-1-1 0 0 0,1 1 0 0 0,0 0-1 0 0,-1 0 1 0 0,1 0 0 0 0,-4-1-2 0 0,-3 4-18 0 0,0 1 0 0 0,1 0 0 0 0,-1 0 1 0 0,0 1-1 0 0,1 0 0 0 0,0 1 0 0 0,-1 0 0 0 0,1 0 0 0 0,1 1 0 0 0,-1 0 1 0 0,1 0-1 0 0,0 0 0 0 0,0 1 0 0 0,0 0 0 0 0,1 1 0 0 0,0 0 1 0 0,0 0-1 0 0,1 0 0 0 0,0 0 0 0 0,0 1 0 0 0,-1 2 18 0 0,5-9-2 0 0,0 0-1 0 0,1 1 1 0 0,-1-1 0 0 0,0 0-1 0 0,0 0 1 0 0,1 0 0 0 0,-1 1-1 0 0,1-1 1 0 0,-1 0 0 0 0,1 1-1 0 0,0-1 1 0 0,-1 0 0 0 0,1 1-1 0 0,0-1 1 0 0,0 0 0 0 0,0 1-1 0 0,0-1 1 0 0,0 0 0 0 0,0 1-1 0 0,1-1 1 0 0,-1 1 0 0 0,0-1-1 0 0,1 0 1 0 0,-1 0 0 0 0,1 1-1 0 0,-1-1 1 0 0,1 0 0 0 0,0 0-1 0 0,-1 1 1 0 0,1-1 0 0 0,0 0-1 0 0,0 0 1 0 0,0 0 0 0 0,0 0-1 0 0,0 0 1 0 0,0 0 0 0 0,0-1-1 0 0,0 1 1 0 0,0 0 0 0 0,0 0-1 0 0,0-1 1 0 0,1 1 0 0 0,-1-1-1 0 0,0 1 1 0 0,1-1 0 0 0,-1 1-1 0 0,0-1 1 0 0,1 0-1 0 0,-1 0 1 0 0,0 1 0 0 0,1-1-1 0 0,-1 0 1 0 0,1 0 2 0 0,76 2 57 0 0,29-9-29 0 0,-105 9-26 0 0,0-1 0 0 0,0 1 0 0 0,0 0 0 0 0,-1 0 0 0 0,1 0-1 0 0,0 0 1 0 0,-1 0 0 0 0,0 0 0 0 0,0 0 0 0 0,1 0 0 0 0,-1 1-1 0 0,-1-1 1 0 0,1 0 0 0 0,0 1 0 0 0,0-1 0 0 0,-1 1 0 0 0,0-1-1 0 0,1 1 1 0 0,-1-1 0 0 0,0 1 0 0 0,0-1 0 0 0,0 1 0 0 0,-1-1-1 0 0,1 1 1 0 0,0-1 0 0 0,-1 1 0 0 0,0-1-2 0 0,1 6 13 0 0,-22 146-85 0 0,50-140-1683 0 0,-4-20-3659 0 0,-17 1 1520 0 0,-2 2-4542 0 0,-1 3-755 0 0</inkml:trace>
  <inkml:trace contextRef="#ctx0" brushRef="#br0" timeOffset="1690.605">1325 766 2857 0 0,'0'0'1113'0'0,"0"0"77"0"0,0 0 319 0 0,0 0 218 0 0,0 0 25 0 0,0 0-143 0 0,0 0-254 0 0,0 0-144 0 0,0 0-79 0 0,0 0 2 0 0,0 0 11 0 0,0 0 6 0 0,0 0-29 0 0,21 6-48 0 0,66 18-104 0 0,-85-23-885 0 0,1-1 0 0 0,0 1-1 0 0,0 0 1 0 0,0-1-1 0 0,0 0 1 0 0,-1 0-1 0 0,1 0 1 0 0,0 0-1 0 0,0 0 1 0 0,0 0 0 0 0,0-1-1 0 0,0 1 1 0 0,0-1-1 0 0,-1 0 1 0 0,1 0-1 0 0,0 0 1 0 0,0 0 0 0 0,-1 0-1 0 0,1-1 1 0 0,-1 1-1 0 0,1-1 1 0 0,-1 0-85 0 0,10-6 404 0 0,5 0-192 0 0,-1 0 0 0 0,-1-1 1 0 0,1-1-1 0 0,-1-1 0 0 0,-1 0 0 0 0,0-1 1 0 0,-1 0-1 0 0,0-1 0 0 0,-1 0 0 0 0,0-1 0 0 0,-1-1 1 0 0,-1 0-1 0 0,-1 0 0 0 0,5-10-212 0 0,-12 22 9 0 0,-1 1 0 0 0,1-1 0 0 0,-1 1 0 0 0,0-1-1 0 0,0 0 1 0 0,0 0 0 0 0,-1 1 0 0 0,1-1 0 0 0,-1 0 0 0 0,1 0-1 0 0,-1 0 1 0 0,0 0 0 0 0,0 0 0 0 0,0 0 0 0 0,0 1 0 0 0,-1-1-1 0 0,1 0 1 0 0,-1 0 0 0 0,0 0 0 0 0,0 0 0 0 0,0 1 0 0 0,0-1-1 0 0,0 0 1 0 0,0 1 0 0 0,-1-1 0 0 0,0 1 0 0 0,1 0 0 0 0,-1-1-1 0 0,0 1 1 0 0,0 0 0 0 0,0 0 0 0 0,0 0 0 0 0,0 0 0 0 0,-1 1-1 0 0,1-1 1 0 0,0 0 0 0 0,-1 1 0 0 0,0 0 0 0 0,1-1 0 0 0,-2 1-9 0 0,-5 2-10 0 0,-1 1 1 0 0,1 0 0 0 0,0 0 0 0 0,0 1 0 0 0,0 0-1 0 0,0 1 1 0 0,1 0 0 0 0,-1 1 0 0 0,1-1 0 0 0,0 1-1 0 0,0 1 1 0 0,1 0 0 0 0,-1 0 0 0 0,1 0 0 0 0,1 1-1 0 0,-1 0 1 0 0,1 0 0 0 0,0 1 0 0 0,-3 6 9 0 0,0-5-6 0 0,1 0 1 0 0,0 0 0 0 0,0 1-1 0 0,1 0 1 0 0,1 0-1 0 0,-1 1 1 0 0,2-1 0 0 0,-1 2-1 0 0,2-1 1 0 0,-1 0-1 0 0,2 1 1 0 0,-1 0-1 0 0,2 0 1 0 0,-1 0 0 0 0,2 0-1 0 0,0 0 1 0 0,0 10 5 0 0,4-15 13 0 0,1 1 0 0 0,-1-1 0 0 0,1 0 1 0 0,1-1-1 0 0,-1 1 0 0 0,1-1 0 0 0,0 0 0 0 0,1 0 0 0 0,0 0 1 0 0,0-1-1 0 0,0 0 0 0 0,0 0 0 0 0,1-1 0 0 0,-1 1 0 0 0,1-1 1 0 0,1-1-1 0 0,-1 1 0 0 0,0-1 0 0 0,1-1 0 0 0,-1 1 1 0 0,1-1-1 0 0,0-1 0 0 0,0 1 0 0 0,0-1 0 0 0,4-1-13 0 0,122 13-63 0 0,-79-19-5819 0 0,-48 2-5938 0 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4681 0 0,'0'0'2873'0'0,"0"0"-897"0"0,0 0-186 0 0,0 0 174 0 0,0 0 137 0 0,0 0-32 0 0,0 0-263 0 0,0 0-432 0 0,0 0-397 0 0,0 0-283 0 0,0 0-137 0 0,-3-5-47 0 0,-12-15-17 0 0,11 15-23 0 0,4 5-49 0 0,3 21 807 0 0,14 180 834 0 0,-15-121-1770 0 0,-2-22-143 0 0,-2 0 0 0 0,-3 0 0 0 0,-11 51-149 0 0,1 20 146 0 0,13-96-5095 0 0,2-52 1503 0 0,0 6-2336 0 0,0 5-5219 0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12195 0 0,'0'0'1725'0'0,"0"0"-448"0"0,0 0-316 0 0,0 0-41 0 0,0 0 51 0 0,0 0 160 0 0,0 0 57 0 0,0 0-47 0 0,0 0-83 0 0,0 0-172 0 0,0 0-112 0 0,0 0-57 0 0,31 0-2 0 0,102-4-20 0 0,-25-10 484 0 0,196-49 444 0 0,-91 27-1487 0 0,-154 36-1631 0 0,-57 14-3497 0 0,-2-10 152 0 0,0-1-7036 0 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13291 0 0,'0'0'3270'0'0,"0"0"-1790"0"0,0 0-736 0 0,0 0 33 0 0,0 0 161 0 0,0 0 127 0 0,0 0 2 0 0,0 0-115 0 0,0 0-153 0 0,0 0-97 0 0,0 0-66 0 0,0 0-95 0 0,0 0-61 0 0,2 22-55 0 0,6 67-81 0 0,-22 20 300 0 0,-4-13-492 0 0,17-82-1970 0 0,4-20-6734 0 0,-1 3-2888 0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13619 0 0,'0'0'2074'0'0,"0"0"-821"0"0,0 0-519 0 0,0 0 18 0 0,0 0 159 0 0,0 0 140 0 0,0 0 10 0 0,0 0-174 0 0,0 0-177 0 0,0 0-109 0 0,0 0-55 0 0,0 0-37 0 0,0 0-20 0 0,22 5-45 0 0,70 14-57 0 0,31-14 724 0 0,60-23-837 0 0,-136-1-1229 0 0,-40 10-997 0 0,-6 6-1809 0 0,-1 1-3313 0 0,0 2-4148 0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12139 0 0,'0'0'3526'0'0,"0"0"-1433"0"0,0 0-792 0 0,0 0-220 0 0,0 0-64 0 0,0 0-49 0 0,0 0-60 0 0,0 0-107 0 0,0 0-112 0 0,0 0-120 0 0,0 0-129 0 0,0 0-72 0 0,9 10-52 0 0,27 26-32 0 0,17-25 307 0 0,-40-12-496 0 0,12-2-122 0 0,0 0 0 0 0,0-1-1 0 0,-1-2 1 0 0,0 0 0 0 0,23-10 27 0 0,-26 9-230 0 0,27-13-1050 0 0,-19 7-1405 0 0,0 3-5519 0 0,-15 9-3686 0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8490 0 0,'0'0'4031'0'0,"0"0"-1925"0"0,0 0-714 0 0,0 0-19 0 0,0 0 55 0 0,0 0-10 0 0,0 0-141 0 0,0 0-259 0 0,0 0-235 0 0,0 0-159 0 0,0 0-100 0 0,0 0-43 0 0,0 0-25 0 0,5-4-27 0 0,15-10-47 0 0,-15 40 863 0 0,-16 106 91 0 0,-8 198-969 0 0,12-282-263 0 0,-1 8-2878 0 0,5-100-2276 0 0,3 26-1804 0 0,0 10-3955 0 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12979 0 0,'0'0'1639'0'0,"0"0"-488"0"0,0 0-215 0 0,0 0 153 0 0,0 0 222 0 0,0 0 142 0 0,0 0-84 0 0,0 0-270 0 0,0 0-248 0 0,0 0-160 0 0,0 0-112 0 0,0 0-43 0 0,33 6-59 0 0,107 16-67 0 0,-8-17 399 0 0,41-8-1128 0 0,-144 10-1338 0 0,-12 0-6945 0 0,-13-3-3470 0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13611 0 0,'0'0'3590'0'0,"0"0"-1955"0"0,0 0-809 0 0,0 0-38 0 0,0 0 75 0 0,0 0 46 0 0,0 0-90 0 0,0 0-216 0 0,0 0-158 0 0,0 0-70 0 0,0 0 4 0 0,0 0 15 0 0,0 0-28 0 0,10-1-29 0 0,90-6 737 0 0,-99 7-1065 0 0,0-1 0 0 0,1 1 0 0 0,-1-1 0 0 0,0 1 0 0 0,1 0 0 0 0,-1 0 0 0 0,0 0 0 0 0,1-1 0 0 0,-1 1 0 0 0,0 1 0 0 0,1-1 0 0 0,-1 0 0 0 0,0 0 0 0 0,1 0 0 0 0,-1 1 0 0 0,0-1 0 0 0,1 0 0 0 0,-1 1 0 0 0,0 0 0 0 0,0-1 0 0 0,0 1 0 0 0,1 0 0 0 0,-1-1 0 0 0,0 1 0 0 0,0 0 0 0 0,0 0 0 0 0,0 0 0 0 0,0 0 0 0 0,0 0 0 0 0,0 0 0 0 0,-1 0 0 0 0,1 0 0 0 0,0 0 0 0 0,-1 1 0 0 0,1-1 0 0 0,0 0 0 0 0,-1 0 0 0 0,0 1 0 0 0,1-1 0 0 0,-1 0 0 0 0,0 1 0 0 0,1-1 0 0 0,-1 0 0 0 0,0 1 0 0 0,0-1 0 0 0,0 0 0 0 0,0 1 0 0 0,-1-1 0 0 0,1 0 0 0 0,0 1 0 0 0,-1 0-9 0 0,0 7 30 0 0,-1 0 1 0 0,0 0 0 0 0,-1 0 0 0 0,0-1 0 0 0,0 1 0 0 0,-1-1 0 0 0,0 1 0 0 0,-1-1 0 0 0,0 0 0 0 0,0-1-1 0 0,-1 1 1 0 0,1-1 0 0 0,-4 2-31 0 0,-31 50 113 0 0,40-58-108 0 0,-1-1 1 0 0,1 1-1 0 0,-1 0 0 0 0,0 0 0 0 0,1 0 0 0 0,0-1 0 0 0,-1 1 1 0 0,1 0-1 0 0,-1 0 0 0 0,1 0 0 0 0,0 0 0 0 0,0 0 1 0 0,0 0-1 0 0,-1 0 0 0 0,1 0 0 0 0,0 0 0 0 0,0 0 0 0 0,0 0 1 0 0,1 0-1 0 0,-1 0 0 0 0,0 0 0 0 0,0 0 0 0 0,0 0 0 0 0,1 0 1 0 0,-1 0-1 0 0,0 0 0 0 0,1 0 0 0 0,-1-1 0 0 0,1 1 0 0 0,-1 0 1 0 0,1 0-1 0 0,0 0 0 0 0,-1-1 0 0 0,1 1 0 0 0,0 0 0 0 0,-1-1 1 0 0,1 1-1 0 0,0 0 0 0 0,0-1 0 0 0,0 1 0 0 0,-1-1 0 0 0,1 1 1 0 0,0-1-1 0 0,0 0 0 0 0,0 1 0 0 0,0-1 0 0 0,0 0-5 0 0,52 4 564 0 0,-41-5-434 0 0,3-1-24 0 0,-1 0 1 0 0,1-2-1 0 0,-1 0 1 0 0,0 0-1 0 0,0-1 0 0 0,-1-1 1 0 0,1 0-1 0 0,10-8-106 0 0,-8 6 29 0 0,-3 0-853 0 0,14-6-6265 0 0,-25 14-5080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4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0 267 0 0 0,'0'0'831'0'0,"0"0"-16"0"0,0 0-142 0 0,0 0 115 0 0,0 0 362 0 0,0 0 390 0 0,0 0 217 0 0,0 0 22 0 0,0 0-86 0 0,33-4-171 0 0,106-13-182 0 0,195-41 3627 0 0,-243 42-4088 0 0,835-124 2981 0 0,-475 116-3095 0 0,-450 24-659 0 0,-1 0 72 0 0,0 0 67 0 0,-23 0 655 0 0,-56-7-602 0 0,79 7-284 0 0,0 0-3 0 0,0 0 0 0 0,0 0-13 0 0,0 0 8 0 0,0 0 2 0 0,0 0-3 0 0,0 0-8 0 0,0 0 10 0 0,0 0 4 0 0,0 0-13 0 0,0 0 8 0 0,0 0 2 0 0,0 0 1 0 0,0 0 0 0 0,0 0-18 0 0,0 0 2 0 0,0 0 9 0 0,0 0-10 0 0,0 0 5 0 0,0 0-22 0 0,0 0-3 0 0,0 0 10 0 0,0 0-12 0 0,0 0 6 0 0,0 0-11 0 0,0 0-1 0 0,0 0-19 0 0,-11 27-5611 0 0,6-20-296 0 0,2-3-5909 0 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4961 0 0,'0'0'2711'0'0,"0"0"-642"0"0,0 0-270 0 0,0 0-35 0 0,0 0-74 0 0,0 0-198 0 0,0 0-289 0 0,0 0-227 0 0,0 0-70 0 0,0 0-75 0 0,0 0-27 0 0,8 3-11 0 0,51 12 1370 0 0,66-11 1370 0 0,154 0-2306 0 0,-278-4-1233 0 0,-5-8-3755 0 0,-7 8-8094 0 0,9 0 203 0 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12731 0 0,'0'0'2887'0'0,"0"0"-1027"0"0,0 0-602 0 0,0 0-70 0 0,0 0 33 0 0,0 0-43 0 0,0 0-179 0 0,0 0-220 0 0,0 0-120 0 0,0 0-62 0 0,0 0 24 0 0,0 0 9 0 0,0 0-52 0 0,13 8-41 0 0,44 27-59 0 0,4-24 255 0 0,202-10-453 0 0,-258-3-1230 0 0,-1 0-5031 0 0,-4 2-6308 0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374 219 0 0 0,'0'0'1434'0'0,"0"0"-35"0"0,0 0-44 0 0,0 0-28 0 0,0 0-5 0 0,0 0-24 0 0,0 0-54 0 0,0 0-49 0 0,0 0-66 0 0,0 0-69 0 0,0 0-48 0 0,0 0-28 0 0,0 0-17 0 0,10-8 4 0 0,32-23-18 0 0,-32 23-55 0 0,-10 8-95 0 0,0 0-123 0 0,-19 16 1078 0 0,2 0-1638 0 0,1 1 1 0 0,0 1-1 0 0,1 0 1 0 0,1 2 0 0 0,1-1-1 0 0,0 2 1 0 0,2-1-1 0 0,0 2 1 0 0,1-1 0 0 0,2 2-1 0 0,0-1 1 0 0,1 1-1 0 0,1 0 1 0 0,2 0-1 0 0,0 1 1 0 0,1-1 0 0 0,2 1-1 0 0,0 0 1 0 0,3 21-121 0 0,-2-39 60 0 0,1 0-1 0 0,1 0 1 0 0,-1-1 0 0 0,1 1 0 0 0,0 0-1 0 0,0-1 1 0 0,1 1 0 0 0,-1-1 0 0 0,1 0-1 0 0,0 0 1 0 0,1 0 0 0 0,-1-1 0 0 0,1 1-1 0 0,0-1 1 0 0,0 1 0 0 0,1-1 0 0 0,-1-1-1 0 0,1 1 1 0 0,0-1 0 0 0,0 1 0 0 0,0-1-1 0 0,0-1 1 0 0,0 1 0 0 0,1-1 0 0 0,-1 0-1 0 0,1 0 1 0 0,0 0 0 0 0,-1-1 0 0 0,1 0-1 0 0,0 0 1 0 0,0-1 0 0 0,0 1-60 0 0,13 0 231 0 0,-1-1 0 0 0,1 0 0 0 0,-1-1-1 0 0,0-1 1 0 0,0-1 0 0 0,0 0 0 0 0,0-2 0 0 0,0 0 0 0 0,13-6-231 0 0,-1-1 179 0 0,0-1 0 0 0,-2-2 0 0 0,0-1 0 0 0,0-1 0 0 0,-2-1 0 0 0,0-1 0 0 0,8-9-179 0 0,-23 17 37 0 0,0 0 0 0 0,-1 0-1 0 0,0-1 1 0 0,0 0-1 0 0,-1-1 1 0 0,-1 0 0 0 0,0 0-1 0 0,-1-1 1 0 0,-1 0-1 0 0,0 0 1 0 0,0-1 0 0 0,-2 1-1 0 0,0-1 1 0 0,0 0-1 0 0,-2 0 1 0 0,1-5-37 0 0,-2 7-26 0 0,-1-1-1 0 0,0 1 1 0 0,-1-1 0 0 0,-1 1-1 0 0,0 0 1 0 0,0 0 0 0 0,-2 0-1 0 0,1 0 1 0 0,-2 0 0 0 0,0 0-1 0 0,0 1 1 0 0,-1 0 0 0 0,0 0-1 0 0,-1 1 1 0 0,-1 0 0 0 0,0 0-1 0 0,0 1 1 0 0,-1 0 0 0 0,0 0-1 0 0,-10-8 27 0 0,6 8-166 0 0,1 0-1 0 0,-1 1 1 0 0,-1 0-1 0 0,0 1 1 0 0,0 0-1 0 0,0 1 1 0 0,-1 1 0 0 0,0 0-1 0 0,-1 1 1 0 0,1 0-1 0 0,-1 2 1 0 0,0 0-1 0 0,0 1 1 0 0,0 0-1 0 0,-13 1 167 0 0,7 1-737 0 0,1 1 0 0 0,-1 0 0 0 0,1 2-1 0 0,0 1 1 0 0,0 0 0 0 0,0 2 0 0 0,-5 2 737 0 0,-19 9-5307 0 0,13-5-6190 0 0</inkml:trace>
  <inkml:trace contextRef="#ctx0" brushRef="#br0" timeOffset="617.314">0 477 5057 0 0,'0'0'4669'0'0,"0"0"-1798"0"0,0 0-789 0 0,0 0-168 0 0,0 0-64 0 0,0 0-178 0 0,0 0-260 0 0,0 0-337 0 0,0 0-300 0 0,0 0-220 0 0,0 0-151 0 0,0 0-89 0 0,0 0-58 0 0,3-3-16 0 0,9-9 1 0 0,22 23 1996 0 0,126 22 363 0 0,94-31-849 0 0,144-20-1752 0 0,86-2 164 0 0,-474 20 845 0 0,-10 0-6124 0 0,0 0 1502 0 0,0 0 412 0 0,0 0-9343 0 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4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709 446 2441 0 0,'0'0'1410'0'0,"0"0"-509"0"0,0 0-148 0 0,0 0 110 0 0,0 0 276 0 0,0 0 244 0 0,0 0 129 0 0,0 0-50 0 0,0 0-222 0 0,0 0-252 0 0,0 0-221 0 0,0-3-139 0 0,0-9 315 0 0,1 10-592 0 0,-1-1-1 0 0,0 0 1 0 0,0 1-1 0 0,1-1 1 0 0,-2 0-1 0 0,1 1 1 0 0,0-1 0 0 0,0 1-1 0 0,-1-1 1 0 0,0 0-1 0 0,1 1 1 0 0,-1-1-1 0 0,0 1 1 0 0,0 0-1 0 0,-1-1 1 0 0,1 1 0 0 0,0 0-1 0 0,-1-1 1 0 0,1 1-1 0 0,-1 0 1 0 0,-1-1-351 0 0,-6-2 120 0 0,1 0 0 0 0,-1 0 0 0 0,0 1 0 0 0,-1 1 0 0 0,1-1 0 0 0,-1 1 0 0 0,1 1 0 0 0,-1 0 0 0 0,0 0 0 0 0,0 1 0 0 0,0 1 0 0 0,0-1 1 0 0,0 1-1 0 0,0 1 0 0 0,-6 1-120 0 0,-19-1 193 0 0,11 1-92 0 0,1 2 1 0 0,0 0 0 0 0,0 2 0 0 0,0 0 0 0 0,0 2-1 0 0,-8 4-101 0 0,17-7 52 0 0,10-3-41 0 0,-8 2 69 0 0,-1 0-1 0 0,1 1 1 0 0,1 0 0 0 0,-1 1 0 0 0,1 1-1 0 0,0-1 1 0 0,0 2 0 0 0,1-1-1 0 0,-1 2-79 0 0,10-7 6 0 0,-1 0-1 0 0,1 0 0 0 0,-1 0 1 0 0,1 0-1 0 0,0 1 0 0 0,0-1 1 0 0,0 0-1 0 0,0 1 0 0 0,0-1 1 0 0,1 0-1 0 0,-1 1 0 0 0,1-1 0 0 0,0 1 1 0 0,-1-1-1 0 0,1 1 0 0 0,0-1 1 0 0,0 1-1 0 0,1-1 0 0 0,-1 1 1 0 0,1-1-1 0 0,-1 1 0 0 0,1-1 0 0 0,0 0 1 0 0,-1 1-1 0 0,1-1 0 0 0,0 0 1 0 0,1 0-1 0 0,-1 1 0 0 0,0-1 1 0 0,2 2-6 0 0,52 58 115 0 0,-44-53-53 0 0,2-1 0 0 0,-1 0-1 0 0,1-1 1 0 0,0 0 0 0 0,1-1-1 0 0,-1-1 1 0 0,1 0 0 0 0,0-1 0 0 0,1-1-1 0 0,-1 0 1 0 0,1 0 0 0 0,-1-2-1 0 0,1 0 1 0 0,0 0 0 0 0,4-2-62 0 0,-19 1 80 0 0,0 0 14 0 0,0 0 10 0 0,0 0 7 0 0,0 0-1 0 0,0 0-12 0 0,-21 1 161 0 0,-8 4-240 0 0,0 2 0 0 0,0 1 1 0 0,0 1-1 0 0,1 1 0 0 0,-21 12-19 0 0,-126 88-12 0 0,160-97 12 0 0,-47 50 27 0 0,61-61-26 0 0,0-1 0 0 0,0 1 0 0 0,0 0 0 0 0,0 1 0 0 0,0-1 0 0 0,0 0 0 0 0,1 0 0 0 0,-1 0 0 0 0,1 0 0 0 0,0 0 1 0 0,-1 1-1 0 0,1-1 0 0 0,0 0 0 0 0,0 0 0 0 0,1 1 0 0 0,-1-1 0 0 0,0 0 0 0 0,1 0 0 0 0,-1 0 0 0 0,1 0 0 0 0,0 1 0 0 0,-1-1 0 0 0,1 0 0 0 0,0 0 1 0 0,0 0-1 0 0,1 0 0 0 0,-1-1 0 0 0,0 1 0 0 0,1 0 0 0 0,-1 0 0 0 0,1-1 0 0 0,-1 1 0 0 0,1-1 0 0 0,0 0 0 0 0,0 1 0 0 0,0 0-1 0 0,15 6 69 0 0,-1 0 0 0 0,1-1 0 0 0,0 0 0 0 0,1-2 0 0 0,-1 0 0 0 0,1-1 0 0 0,0 0 0 0 0,0-2 0 0 0,0 0 0 0 0,1-1 0 0 0,-1-1 0 0 0,0-1 0 0 0,1 0 0 0 0,11-3-69 0 0,93-7 364 0 0,-107 1-589 0 0,-25-11-3648 0 0,3 9-6459 0 0,4 8-1853 0 0</inkml:trace>
  <inkml:trace contextRef="#ctx0" brushRef="#br0" timeOffset="451.577">516 44 10330 0 0,'0'0'1112'0'0,"0"0"-70"0"0,0 0 126 0 0,0 0 275 0 0,0 0 263 0 0,0 0 24 0 0,0 0-261 0 0,0 0-374 0 0,0 0-323 0 0,0 0-241 0 0,0 0-139 0 0,0 0-52 0 0,0 0-9 0 0,2-7 28 0 0,8-22 2 0 0,-8 21-17 0 0,-38 414 3494 0 0,22-306-3665 0 0,-5-1-1 0 0,-4-1 1 0 0,-4-1-1 0 0,-8 12-172 0 0,-19 28 63 0 0,-5-2 1 0 0,-7-1-64 0 0,24-43-342 0 0,42-90 134 0 0,0-1-97 0 0,2 0-106 0 0,24-2-3544 0 0,-11-3-2846 0 0,-8 1-5420 0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16796 0 0,'0'0'1273'0'0,"0"0"-419"0"0,0 0-242 0 0,0 0 75 0 0,0 0 214 0 0,0 0 161 0 0,0 0-30 0 0,0 0-211 0 0,0 0-195 0 0,0 0-154 0 0,0 0-47 0 0,0 0 10 0 0,0 0-7 0 0,11 0-32 0 0,110 7 899 0 0,43-7-196 0 0,-101-3-1049 0 0,-25-5-1221 0 0,-30 2-7934 0 0,-8 5 710 0 0,0 1-2198 0 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10986 0 0,'0'0'1865'0'0,"0"0"-672"0"0,0 0-254 0 0,0 0 135 0 0,0 0 265 0 0,0 0 122 0 0,0 0-118 0 0,0 0-212 0 0,0 0-231 0 0,0 0-183 0 0,0 0-149 0 0,0 0-104 0 0,26 6-73 0 0,84 18-94 0 0,-103-22-264 0 0,0-1 0 0 0,0 0 0 0 0,0 0 0 0 0,0-1 0 0 0,0 0 0 0 0,0 0 0 0 0,0 0 0 0 0,0-1 0 0 0,0 0 1 0 0,0-1-1 0 0,0 1 0 0 0,-1-1 0 0 0,4-2-33 0 0,18-4 2 0 0,7-2-230 0 0,8 0-1155 0 0,-16 7-8658 0 0,-23 3-1751 0 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9218 0 0,'0'0'1670'0'0,"0"0"-294"0"0,0 0-148 0 0,0 0 96 0 0,0 0 106 0 0,0 0-50 0 0,0 0-262 0 0,0 0-347 0 0,0 0-314 0 0,0 0-154 0 0,0 0-20 0 0,0 0 54 0 0,0 0 94 0 0,4 11 53 0 0,50 160 1942 0 0,0 195-750 0 0,-4-108-1126 0 0,-41-206-456 0 0,-4-78 1779 0 0,-2-21-1780 0 0,2-1 0 0 0,2 1 1 0 0,2 0-1 0 0,3-4-93 0 0,11-55 87 0 0,72-231 13 0 0,-56 221-79 0 0,-16-1-870 0 0,-23 117 290 0 0,0 0-344 0 0,-1 7-2913 0 0,0-3-516 0 0,1-1-7274 0 0</inkml:trace>
  <inkml:trace contextRef="#ctx0" brushRef="#br0" timeOffset="1241.78">590 656 10258 0 0,'0'0'1654'0'0,"0"0"-142"0"0,0 0-26 0 0,0 0 70 0 0,0 0-10 0 0,0 0-158 0 0,0 0-313 0 0,0 0-292 0 0,0 0-216 0 0,0 0-161 0 0,0 0-84 0 0,0 0-31 0 0,0 0-5 0 0,0-7 1424 0 0,9 194 1803 0 0,-5-39-2137 0 0,-11-153-3555 0 0,0 2-1858 0 0,2-4-4821 0 0,5 3-3028 0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121 685 3641 0 0,'0'0'2411'0'0,"0"0"-1172"0"0,0 0-247 0 0,0 0 214 0 0,0 0 217 0 0,0 0-28 0 0,0 0-198 0 0,0 0-323 0 0,0 0-309 0 0,0 0-147 0 0,0 0-73 0 0,0 0-48 0 0,-9-11-2 0 0,-44-59 809 0 0,58 15 4154 0 0,3 30-4809 0 0,-1-1 0 0 0,-1 0 1 0 0,-1 0-1 0 0,-1 0 1 0 0,-1-1-1 0 0,-1 0 1 0 0,-2 1-1 0 0,-1-1 1 0 0,-1 1-1 0 0,-4-21-449 0 0,6 43 30 0 0,-17-232 2255 0 0,3 453-2266 0 0,14 409 281 0 0,-3-582-272 0 0,-1 0 1 0 0,-3-1 0 0 0,-1 1-1 0 0,-5 8-28 0 0,-11 63 43 0 0,33-157 115 0 0,2 1 0 0 0,1 0 0 0 0,3 0 0 0 0,8-15-158 0 0,-12 28-6 0 0,1 0 0 0 0,1 0-1 0 0,2 2 1 0 0,1-1 0 0 0,1 2-1 0 0,1 0 1 0 0,1 1 0 0 0,1 1-1 0 0,1 1 1 0 0,1 1 0 0 0,1 1-1 0 0,4-2 7 0 0,-19 16-7 0 0,-7 5 5 0 0,0 0 0 0 0,0 0 0 0 0,0 0 1 0 0,0 0-1 0 0,0 0 0 0 0,0 0 0 0 0,0 0 0 0 0,0 0 0 0 0,0 0 0 0 0,0 1 0 0 0,0-1 0 0 0,0 0 0 0 0,1 1 1 0 0,-1-1-1 0 0,0 1 0 0 0,0-1 0 0 0,1 1 0 0 0,-1-1 0 0 0,0 1 0 0 0,1 0 0 0 0,-1 0 0 0 0,1 0 0 0 0,-1 0 0 0 0,0 0 1 0 0,1 0-1 0 0,-1 0 0 0 0,0 0 0 0 0,1 1 0 0 0,-1-1 0 0 0,0 0 0 0 0,1 1 0 0 0,-1-1 0 0 0,0 1 0 0 0,0-1 0 0 0,1 1 1 0 0,-1 0-1 0 0,0 0 0 0 0,0-1 0 0 0,0 1 0 0 0,0 0 0 0 0,0 0 0 0 0,0 0 0 0 0,0 0 0 0 0,0 0 0 0 0,0 0 1 0 0,-1 1 0 0 0,5 14 11 0 0,0 0-1 0 0,-2 1 0 0 0,0 0 1 0 0,-1 0-1 0 0,-1-1 0 0 0,0 1 0 0 0,-1 0 1 0 0,-3 16-10 0 0,2-6 7 0 0,-17 208 42 0 0,15-113-1 0 0,3-121-49 0 0,0-1-22 0 0,-14-18-5811 0 0,11 10 176 0 0,1 0-6666 0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46 611 3977 0 0,'0'0'1508'0'0,"0"0"-220"0"0,0 0 87 0 0,0 0 350 0 0,0 0 329 0 0,0 0 77 0 0,0 0-192 0 0,0 0-372 0 0,0 0-336 0 0,0 0-243 0 0,0 0-139 0 0,-7 3-68 0 0,-24 10-13 0 0,23-10-4 0 0,8-3-28 0 0,9-97 3354 0 0,-5 75-3984 0 0,1 0 0 0 0,1 0 0 0 0,1 1 0 0 0,1 0 0 0 0,1 0 0 0 0,1 1 0 0 0,1 0 0 0 0,1 1 0 0 0,1-1-106 0 0,11-14 64 0 0,1 1 0 0 0,2 1 0 0 0,2 2 0 0 0,0 0 0 0 0,4 0-64 0 0,23-7 73 0 0,-56 37-99 0 0,0 0-9 0 0,12 23-38 0 0,14 143 150 0 0,-24-127-65 0 0,5 83 97 0 0,1-114-118 0 0,-8-8 8 0 0,9-12 25 0 0,139-127-40 0 0,126-96 20 0 0,-232 208 0 0 0,-42 27-14 0 0,0 0 8 0 0,-38 114 31 0 0,23-78-99 0 0,7-17-83 0 0,0 0 0 0 0,0 1 0 0 0,2 0 0 0 0,1 1 0 0 0,0-1-1 0 0,1 1 1 0 0,0 21 153 0 0,5-41-232 0 0,0-1 0 0 0,0 1 0 0 0,1 0-1 0 0,-1 0 1 0 0,0-1 0 0 0,0 1 0 0 0,1-1 0 0 0,-1 1-1 0 0,0-1 1 0 0,1 1 0 0 0,-1-1 0 0 0,0 0-1 0 0,1 0 1 0 0,-1 0 0 0 0,1 0 0 0 0,-1 0 0 0 0,1 0-1 0 0,-1 0 1 0 0,0 0 0 0 0,1 0 0 0 0,-1-1-1 0 0,0 1 1 0 0,1-1 0 0 0,-1 1 0 0 0,0-1 0 0 0,1 1-1 0 0,-1-1 1 0 0,0 0 0 0 0,0 1 0 0 0,0-1-1 0 0,2-1 233 0 0,16-11-4336 0 0,-8 5-846 0 0,2 0-5996 0 0</inkml:trace>
  <inkml:trace contextRef="#ctx0" brushRef="#br0" timeOffset="606.266">1351 0 3153 0 0,'0'0'4603'0'0,"0"0"-2729"0"0,0 0-702 0 0,0 0 251 0 0,0 0 258 0 0,0 0 86 0 0,0 0-123 0 0,0 0-314 0 0,0 0-274 0 0,0 0-183 0 0,-32 20-124 0 0,-99 61-99 0 0,68-30 439 0 0,53-36-945 0 0,0 0 1 0 0,1 0 0 0 0,1 1-1 0 0,0 1 1 0 0,1-1 0 0 0,1 1-1 0 0,0 0 1 0 0,2 0-1 0 0,0 1 1 0 0,0-1 0 0 0,2 1-1 0 0,0 0 1 0 0,1 0 0 0 0,1 0-1 0 0,2 12-144 0 0,-2-28 36 0 0,0 1 0 0 0,0-1-1 0 0,0 1 1 0 0,1-1 0 0 0,-1 1-1 0 0,1-1 1 0 0,0 0 0 0 0,0 1-1 0 0,-1-1 1 0 0,2 0 0 0 0,-1 0-1 0 0,0 0 1 0 0,0 1 0 0 0,1-1-1 0 0,-1 0 1 0 0,1-1 0 0 0,-1 1-1 0 0,1 0 1 0 0,0 0 0 0 0,0-1-1 0 0,0 1 1 0 0,0-1 0 0 0,0 1-1 0 0,0-1 1 0 0,0 0 0 0 0,0 0-1 0 0,1 0 1 0 0,-1 0 0 0 0,0 0-1 0 0,1-1 1 0 0,-1 1 0 0 0,0-1-1 0 0,1 1 1 0 0,-1-1 0 0 0,1 0-1 0 0,-1 0 1 0 0,1 0 0 0 0,-1 0-1 0 0,1-1 1 0 0,-1 1 0 0 0,0-1-1 0 0,1 1 1 0 0,-1-1 0 0 0,0 0-1 0 0,1 0 1 0 0,-1 0 0 0 0,1 0-36 0 0,20-16 206 0 0,1-2 0 0 0,-2 0 0 0 0,-1-1 0 0 0,0-1 0 0 0,-2-1 0 0 0,10-14-206 0 0,11-13 172 0 0,-1-3 1 0 0,-3-1-1 0 0,27-53-172 0 0,-46 212 178 0 0,65 339-103 0 0,-73-371-53 0 0,-3 1 0 0 0,-3-1 0 0 0,-4 24-22 0 0,0-86 4 0 0,0 1 0 0 0,0-1 0 0 0,-1 0 0 0 0,-1 0 0 0 0,0 0-1 0 0,-1 0 1 0 0,0 0 0 0 0,-1 0 0 0 0,0-1 0 0 0,-1 0 0 0 0,0 0 0 0 0,0-1-1 0 0,-2 1 1 0 0,1-2 0 0 0,-1 1 0 0 0,0-1 0 0 0,-1 0 0 0 0,0 0 0 0 0,-1-1 0 0 0,-3 2-4 0 0,10-9 1 0 0,1 1 0 0 0,-1-1 0 0 0,0 1 1 0 0,0-1-1 0 0,1 0 0 0 0,-1 0 0 0 0,0-1 1 0 0,0 1-1 0 0,0 0 0 0 0,0-1 1 0 0,0 0-1 0 0,-1 0 0 0 0,1 0 0 0 0,0 0 1 0 0,0 0-1 0 0,0 0 0 0 0,0-1 0 0 0,0 0 1 0 0,0 0-1 0 0,0 1 0 0 0,0-2 0 0 0,1 1 1 0 0,-1 0-1 0 0,0 0 0 0 0,0-1 1 0 0,1 0-1 0 0,-1 1 0 0 0,1-1 0 0 0,0 0 1 0 0,-1 0-1 0 0,1-1 0 0 0,0 1 0 0 0,0 0 1 0 0,0-1-1 0 0,1 1 0 0 0,-1-1 1 0 0,0 1-1 0 0,1-1 0 0 0,0 0 0 0 0,0 0 1 0 0,0 0-1 0 0,0 0-1 0 0,-4-16-20 0 0,1-1 0 0 0,1 0-1 0 0,1 0 1 0 0,1 0 0 0 0,1-1 0 0 0,0 1 0 0 0,2 0 0 0 0,0-1 20 0 0,4-13-52 0 0,1-1 1 0 0,2 1 0 0 0,1 0 0 0 0,1 1 0 0 0,2 0 0 0 0,6-8 51 0 0,76-140-1229 0 0,-60 124-1742 0 0,0 0-3742 0 0,-26 45-3081 0 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56 7138 0 0,'0'0'2679'0'0,"0"0"-1076"0"0,0 0-427 0 0,0 0 62 0 0,0 0 182 0 0,0 0 43 0 0,0 0-204 0 0,0 0-327 0 0,0 0-272 0 0,0 0-130 0 0,0 0-18 0 0,3 1 65 0 0,8 1 81 0 0,-8-1 40 0 0,-3-1-20 0 0,0 0-55 0 0,0 0-88 0 0,0 0-74 0 0,-6-18 1366 0 0,-5 11-1723 0 0,0 2 0 0 0,-1-1 0 0 0,0 2 1 0 0,0-1-1 0 0,0 2 0 0 0,0-1 0 0 0,0 2 0 0 0,-1 0 0 0 0,0 0 0 0 0,1 1 0 0 0,-1 1 0 0 0,0 0 1 0 0,1 0-1 0 0,-11 3-104 0 0,-16-2 180 0 0,19-1-114 0 0,0 2 0 0 0,1 0 1 0 0,-1 1-1 0 0,1 1 0 0 0,0 1 1 0 0,0 0-1 0 0,-3 3-66 0 0,22-6 3 0 0,0 0-1 0 0,0 0 1 0 0,-1 0 0 0 0,2 1 0 0 0,-1-1-1 0 0,0 0 1 0 0,0 0 0 0 0,0 1 0 0 0,1-1-1 0 0,0 0 1 0 0,-1 0 0 0 0,1 0 0 0 0,0 0-1 0 0,0 0 1 0 0,0 0 0 0 0,0 0 0 0 0,0 0-1 0 0,0 0 1 0 0,1-1 0 0 0,-1 1 0 0 0,1 0 0 0 0,-1-1-1 0 0,1 1 1 0 0,0-1 0 0 0,-1 1 0 0 0,1-1-1 0 0,0 0 1 0 0,0 0 0 0 0,1 0-3 0 0,112 84 227 0 0,-114-84-215 0 0,-1 0 1 0 0,1 0-1 0 0,-1 0 0 0 0,1 1 1 0 0,-1-1-1 0 0,0 0 1 0 0,1 0-1 0 0,-1 0 1 0 0,0 0-1 0 0,0 0 1 0 0,0 1-1 0 0,0-1 1 0 0,0 0-1 0 0,0 0 1 0 0,0 0-1 0 0,0 1 1 0 0,0-1-1 0 0,0 0 1 0 0,-1 0-1 0 0,1 0 1 0 0,-1 0-1 0 0,1 0 1 0 0,-1 1-1 0 0,1-1 1 0 0,-1 0-1 0 0,1 0 1 0 0,-1 0-1 0 0,0 0 1 0 0,0-1-1 0 0,0 1 0 0 0,1 0 1 0 0,-1 0-1 0 0,0 0 1 0 0,0-1-1 0 0,0 1 1 0 0,0 0-1 0 0,0-1 1 0 0,0 1-1 0 0,0-1 1 0 0,0 1-1 0 0,-1-1 1 0 0,1 0-1 0 0,0 1 1 0 0,0-1-1 0 0,0 0 1 0 0,0 0-1 0 0,-1 0 1 0 0,1 0-1 0 0,-1 0-12 0 0,-7 6-22 0 0,-31 20 49 0 0,15-11 12 0 0,1 0-1 0 0,1 2 1 0 0,1 1-1 0 0,1 0 1 0 0,-18 20-39 0 0,37-36 1 0 0,0 0 0 0 0,0 1-1 0 0,0-1 1 0 0,0 0 0 0 0,0 1-1 0 0,1-1 1 0 0,-1 1 0 0 0,1 0 0 0 0,-1-1-1 0 0,1 1 1 0 0,0 0 0 0 0,0 0 0 0 0,1 0-1 0 0,-1-1 1 0 0,0 1 0 0 0,1 0 0 0 0,0 0-1 0 0,0 0 1 0 0,0 0 0 0 0,0 0 0 0 0,0 0-1 0 0,0 0 1 0 0,1 0 0 0 0,0 0 0 0 0,-1 0-1 0 0,1 0 1 0 0,0 0 0 0 0,0 0 0 0 0,1-1-1 0 0,-1 1 1 0 0,1-1 0 0 0,-1 1-1 0 0,1-1 1 0 0,0 1 0 0 0,0-1 0 0 0,0 1-1 0 0,9 6 83 0 0,0-1 1 0 0,0 0 0 0 0,1 0-1 0 0,0-1 1 0 0,0 0-1 0 0,1-1 1 0 0,0-1 0 0 0,0 0-1 0 0,0-1 1 0 0,0 0-1 0 0,1-1 1 0 0,0 0 0 0 0,-1-1-1 0 0,1-1 1 0 0,0 0-1 0 0,10-1-83 0 0,34-11 303 0 0,-58 10-366 0 0,1 0 0 0 0,-1 0 0 0 0,0 0 0 0 0,1-1 0 0 0,-1 1 0 0 0,0 0 0 0 0,0 0 0 0 0,0-1 0 0 0,0 1 0 0 0,0 0 0 0 0,0 0 0 0 0,0-1 0 0 0,0 1 0 0 0,0 0 0 0 0,-1 0 0 0 0,1 0 0 0 0,0-1 0 0 0,-1 1 0 0 0,1 0 0 0 0,-1 0 0 0 0,0 0 0 0 0,1 0 0 0 0,-1 0 0 0 0,0 0 0 0 0,1 0 0 0 0,-1 0 0 0 0,0 0 0 0 0,0 0 0 0 0,0 0 0 0 0,0 1 0 0 0,0-1 0 0 0,0 0 0 0 0,0 1 0 0 0,0-1 63 0 0,-18-18-2872 0 0,7 5-5105 0 0,8 10-4271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6:13:21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1 267,'16'-19,"1"1,1 1,1 0,0 2,1 0,0 1,2 1,-1 1,1 1,1 1,0 1,13-3,38 3,-72 9,0 0,-1 0,1 1,0-1,0 0,-1 1,1-1,0 1,-1 0,1-1,-1 1,1 0,-1 0,1 0,-1 0,0 0,1 0,-1 1,0-1,0 0,0 1,0-1,0 1,0-1,0 1,0-1,-1 1,1 0,-1-1,1 1,-1 0,0 0,1-1,-1 1,0 0,0 0,0-1,0 1,-1 0,1 1,-5 9,0 0,-1 0,0-1,-1 0,0 0,-1 0,0-1,0 0,-1 0,-1-1,1-1,-2 1,1-2,-1 1,-1-1,-134 101,143-106,1-1,-1 1,1-1,0 1,-1 0,1 0,0 0,0 0,0 0,1 0,-1 1,1-1,-1 1,1-1,0 1,0 0,0-1,0 1,0 0,0 0,1-1,0 1,-1 0,1 0,0 0,0 0,1 0,-1-1,0 1,1 0,0 0,0 0,0-1,0 1,0 0,0-1,1 1,-1-1,1 0,0 1,0-1,0 0,0 0,1 1,230 130,-228-129,0-1,0 1,0 0,0 0,-1 0,0 1,1 0,-1 0,-1 0,1 0,-1 0,0 1,0-1,-1 1,0 0,0 0,0 0,0 0,-1 0,0 0,-1 1,1-1,-1 0,0 0,-1 1,0-1,0 0,0 0,0 0,-1 0,0 0,0 0,-1 0,0 1,-11 7,0-1,-1 0,-1-1,0-1,0 0,-1-1,0-1,-1-1,0 0,0-1,-12 2,-6 5,11-6,6-4</inkml:trace>
  <inkml:trace contextRef="#ctx0" brushRef="#br0" timeOffset="182.243">819 634,'-29'33,"-9"17,6-1,9-8</inkml:trace>
  <inkml:trace contextRef="#ctx0" brushRef="#br0" timeOffset="565.014">989 239,'28'-27,"2"2,1 1,0 1,2 2,1 1,0 2,2 1,-1 2,2 1,0 2,14-2,-47 12,0 1,0-1,1 1,-1 0,1 0,-1 1,1-1,-1 1,1 0,-1 0,1 1,0-1,-1 1,0 0,1 0,-1 0,1 1,-1 0,0 0,0 0,0 0,0 0,-1 1,1 0,0 0,-1 0,0 0,0 0,0 1,0-1,0 1,-1 0,0 0,1 0,-1 0,-1 0,1 0,-1 1,0-1,0 1,0-1,0 3,-6 10,0 0,-1 0,-1-1,-1 0,0-1,-1 0,0 0,-2-1,1 0,-2 0,0-1,-13 10,21-18,-266 267,259-262,0 1,0 1,2-1,-1 2,1-1,1 1,1 0,0 1,0 0,1 0,1 1,-1 5,5-17,1 0,0 0,0 0,1-1,-1 1,0 0,1 0,0 0,-1 0,1-1,0 1,1 0,-1-1,0 1,1-1,-1 1,1-1,0 0,0 0,0 1,0-1,0-1,0 1,1 0,-1 0,1-1,-1 0,1 1,-1-1,1 0,0 0,0 0,1 0,97 10,-30-19,0-3,-1-2,-1-4,0-3,5-5,-40 14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0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31 725 4297 0 0,'0'0'3714'0'0,"0"0"-1029"0"0,0 0-433 0 0,0 0-119 0 0,0 0-118 0 0,0 0-178 0 0,0 0-272 0 0,0 0-336 0 0,0 0-300 0 0,0 0-192 0 0,0 0-117 0 0,-5-2-57 0 0,3 2-516 0 0,1-1 1 0 0,0 1-1 0 0,-1-1 1 0 0,1 0-1 0 0,0 1 1 0 0,-1-1-1 0 0,1 0 1 0 0,0 0-1 0 0,0 1 1 0 0,0-1-1 0 0,0 0 1 0 0,0 0-1 0 0,0 0 1 0 0,0-1-1 0 0,0 1 1 0 0,0 0-1 0 0,0 0 1 0 0,1 0-1 0 0,-1-1 0 0 0,0 1 1 0 0,1 0-1 0 0,-1-1 1 0 0,1 1-1 0 0,-1 0 1 0 0,1-1-1 0 0,0 1 1 0 0,0-1-1 0 0,0 1 1 0 0,-1-1-1 0 0,1 1 1 0 0,1 0-1 0 0,-1-1 1 0 0,0 1-1 0 0,0-1 1 0 0,1 0-48 0 0,-1-13 151 0 0,1 1 0 0 0,1 0 1 0 0,1 0-1 0 0,0 0 1 0 0,0 0-1 0 0,2 0 1 0 0,0 0-1 0 0,0 1 0 0 0,1 0 1 0 0,1 0-1 0 0,3-4-151 0 0,16-28 164 0 0,1 1-1 0 0,3 2 1 0 0,2 1-1 0 0,1 1 1 0 0,25-22-164 0 0,-29 34 29 0 0,1 2 0 0 0,1 1 1 0 0,1 1-1 0 0,33-18-29 0 0,-64 40-1 0 0,1 0-1 0 0,-1 1 0 0 0,1 0 1 0 0,-1-1-1 0 0,1 1 1 0 0,-1 0-1 0 0,1 0 0 0 0,0 0 1 0 0,0 0-1 0 0,0 0 1 0 0,0 0-1 0 0,0 0 0 0 0,0 1 1 0 0,0-1-1 0 0,0 1 1 0 0,0-1-1 0 0,0 1 0 0 0,0 0 1 0 0,0 0-1 0 0,0 0 1 0 0,0 0-1 0 0,0 0 0 0 0,0 0 1 0 0,0 1-1 0 0,0-1 1 0 0,0 1-1 0 0,0-1 0 0 0,0 1 1 0 0,0 0-1 0 0,0 0 1 0 0,0 0-1 0 0,0 0 1 0 0,-1 0-1 0 0,1 0 0 0 0,0 0 1 0 0,-1 1-1 0 0,1-1 1 0 0,-1 1-1 0 0,1-1 0 0 0,-1 1 1 0 0,0 0-1 0 0,1-1 1 0 0,-1 1-1 0 0,0 0 0 0 0,0 0 1 0 0,-1 0-1 0 0,1-1 1 0 0,0 1-1 0 0,0 0 0 0 0,-1 0 1 0 0,1 2 1 0 0,0 202 34 0 0,-1-199-34 0 0,-1 0 0 0 0,0 1-1 0 0,1-1 1 0 0,1 0 0 0 0,-1 1 0 0 0,1-1-1 0 0,0 0 1 0 0,1 0 0 0 0,0 0 0 0 0,0 0-1 0 0,0 0 1 0 0,1 0 0 0 0,0 0 0 0 0,0-1-1 0 0,4 5 1 0 0,-7-9 1 0 0,1-1 0 0 0,-1 1-1 0 0,1-1 1 0 0,0 0-1 0 0,0 1 1 0 0,-1-1-1 0 0,1 0 1 0 0,0 1-1 0 0,0-1 1 0 0,0 0-1 0 0,1 0 1 0 0,-1 0-1 0 0,0 0 1 0 0,0 0-1 0 0,1 0 1 0 0,-1 0-1 0 0,0 0 1 0 0,1-1-1 0 0,-1 1 1 0 0,1 0-1 0 0,-1-1 1 0 0,1 1-1 0 0,-1-1 1 0 0,1 0-1 0 0,-1 0 1 0 0,1 1-1 0 0,-1-1 1 0 0,1 0-1 0 0,0 0 1 0 0,-1 0-1 0 0,1 0 1 0 0,-1-1-1 0 0,1 1 1 0 0,0 0-1 0 0,-1-1 1 0 0,1 1-1 0 0,-1-1 1 0 0,0 1-1 0 0,1-1 1 0 0,-1 0-1 0 0,1 0 1 0 0,-1 0-1 0 0,139-175 122 0 0,-97 117-126 0 0,3 3-1 0 0,2 1 1 0 0,33-28 4 0 0,-44 54 30 0 0,-37 29-42 0 0,0 0-24 0 0,0 0 8 0 0,0 0-23 0 0,2 12-48 0 0,2 26 111 0 0,-2 1-1 0 0,-1-1 1 0 0,-3 1 0 0 0,-5 32-12 0 0,0 28 41 0 0,1 57-1154 0 0,16-141-2078 0 0,-1-10-6721 0 0,-3-4-2530 0 0</inkml:trace>
  <inkml:trace contextRef="#ctx0" brushRef="#br0" timeOffset="254.954">1321 370 14563 0 0,'0'0'2085'0'0,"0"0"-544"0"0,0 0-163 0 0,0 0 93 0 0,0 0 20 0 0,0 0-92 0 0,0 0-260 0 0,0 0-359 0 0,0 0-285 0 0,0 0-189 0 0,0 0-91 0 0,-11 34-51 0 0,-37 103-49 0 0,17-45 23 0 0,23-45-716 0 0,8-37-4212 0 0,2-3-4759 0 0,0-6-2510 0 0</inkml:trace>
  <inkml:trace contextRef="#ctx0" brushRef="#br0" timeOffset="902.009">2042 74 1792 0 0,'0'0'4073'0'0,"0"0"-915"0"0,0 0-466 0 0,0 0-284 0 0,0 0-261 0 0,0 0-305 0 0,0 0-303 0 0,0 0-267 0 0,0 0-274 0 0,0 0-221 0 0,0 0-153 0 0,0 0-84 0 0,0 0-73 0 0,-16-4-36 0 0,-49-10-43 0 0,60 13-346 0 0,0 1-1 0 0,0 0 1 0 0,0 0 0 0 0,0 0-1 0 0,0 1 1 0 0,0-1 0 0 0,0 1-1 0 0,1 1 1 0 0,-1-1 0 0 0,0 1-1 0 0,1-1 1 0 0,-1 1 0 0 0,1 1-1 0 0,-1-1 1 0 0,1 0 0 0 0,-4 4-42 0 0,-5 2 111 0 0,-15 6-48 0 0,0 1 0 0 0,1 2 1 0 0,1 0-1 0 0,0 2 1 0 0,2 1-1 0 0,0 1 1 0 0,1 1-1 0 0,1 1 1 0 0,2 0-1 0 0,0 2 1 0 0,1 1-1 0 0,-11 21-63 0 0,28-44 1 0 0,-1 0 0 0 0,1 0 1 0 0,0 0-1 0 0,0 0 0 0 0,0 0 0 0 0,0 1 0 0 0,1-1 1 0 0,-1 1-1 0 0,1-1 0 0 0,0 1 0 0 0,0 0 0 0 0,0-1 1 0 0,1 1-1 0 0,-1 0 0 0 0,1 0 0 0 0,0 0 0 0 0,0-1 1 0 0,0 1-1 0 0,1 0 0 0 0,-1 0 0 0 0,1-1 0 0 0,0 1 1 0 0,0 0-1 0 0,0-1 0 0 0,0 1 0 0 0,1-1 0 0 0,0 1 1 0 0,-1-1-1 0 0,1 0 0 0 0,0 0 0 0 0,1 1 0 0 0,-1-1 1 0 0,0-1-1 0 0,1 1 0 0 0,0 0 0 0 0,0-1 0 0 0,0 1 1 0 0,0-1-1 0 0,0 0 0 0 0,0 0 0 0 0,0 0 0 0 0,1 0 1 0 0,-1-1-1 0 0,1 1 0 0 0,-1-1 0 0 0,1 0 0 0 0,0 0 1 0 0,-1-1-1 0 0,1 1 0 0 0,1 0-1 0 0,11-2 66 0 0,0 0 1 0 0,-1-1-1 0 0,1 0 1 0 0,-1-1-1 0 0,0-1 1 0 0,0 0-1 0 0,0-2 0 0 0,0 1 1 0 0,-1-2-1 0 0,5-2-66 0 0,26-17 174 0 0,0-2-1 0 0,-2-2 1 0 0,-1-2 0 0 0,-1-2-1 0 0,-2-2 1 0 0,16-19-174 0 0,21-38 354 0 0,-74 90-316 0 0,-2 2-5 0 0,0 1-10 0 0,-34 108 21 0 0,29-89-48 0 0,0 0 0 0 0,1 0 0 0 0,2 0 0 0 0,0 0 0 0 0,0 0 0 0 0,2 1 0 0 0,0-1 0 0 0,3 9 4 0 0,-2-22-59 0 0,1-1 1 0 0,-1 1-1 0 0,2 0 1 0 0,-1 0-1 0 0,1-1 0 0 0,0 1 1 0 0,0-1-1 0 0,0 0 1 0 0,1 0-1 0 0,0 0 1 0 0,0 0-1 0 0,0-1 1 0 0,0 1-1 0 0,1-1 0 0 0,0 0 1 0 0,2 1 58 0 0,33 8-4903 0 0,-33-12-264 0 0,1 2-6674 0 0</inkml:trace>
  <inkml:trace contextRef="#ctx0" brushRef="#br0" timeOffset="1151.328">2643 313 12387 0 0,'0'0'2405'0'0,"0"0"-595"0"0,0 0-177 0 0,0 0 12 0 0,0 0-18 0 0,0 0-90 0 0,0 0-257 0 0,0 0-284 0 0,0 0-221 0 0,0 0-146 0 0,0 0-113 0 0,0 0-118 0 0,-24 32-103 0 0,-76 104-97 0 0,-1-19 84 0 0,31-36-562 0 0,57-77-1910 0 0,3-5-6640 0 0,6-2-137 0 0</inkml:trace>
  <inkml:trace contextRef="#ctx0" brushRef="#br0" timeOffset="1385.993">2392 255 12163 0 0,'0'0'3399'0'0,"0"0"-778"0"0,0 0-652 0 0,0 0-466 0 0,0 0-370 0 0,0 0-284 0 0,0 0-158 0 0,0 0-94 0 0,0 0-69 0 0,0 0 7 0 0,0 0-36 0 0,0 0-38 0 0,0 0-12 0 0,8 28-19 0 0,22 89-54 0 0,0-43 202 0 0,-19-52-433 0 0,1-1 0 0 0,1 0 0 0 0,1 0 0 0 0,1-2 0 0 0,1 0 0 0 0,15 15-145 0 0,-14-17 6 0 0,8 20-61 0 0,-22-28-4709 0 0,-4-2-5013 0 0,-1-6-2964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5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1340 0 0 0,'0'0'688'0'0,"0"0"1045"0"0,0 0 462 0 0,0 0 64 0 0,0 0-87 0 0,0 0-190 0 0,0 0-216 0 0,0 0-230 0 0,0 0-352 0 0,0-7-344 0 0,35-99 1076 0 0,164-224 1228 0 0,289-351-969 0 0,-483 675-2164 0 0,10-16 80 0 0,1 2 1 0 0,0 0-1 0 0,2 0 0 0 0,0 2 1 0 0,1 0-1 0 0,15-9-91 0 0,-32 28-7 0 0,0 1 0 0 0,0-1 1 0 0,0 1-1 0 0,0-1 0 0 0,0 1 0 0 0,0 0 0 0 0,-1 0 0 0 0,1 0 0 0 0,-1 0 1 0 0,1 0-1 0 0,-1 0 0 0 0,0 0 0 0 0,1 0 0 0 0,-1 1 0 0 0,0-1 1 0 0,-1 1-1 0 0,1-1 0 0 0,0 0 0 0 0,-1 1 0 0 0,1-1 0 0 0,-1 1 0 0 0,0-1 1 0 0,0 1-1 0 0,0-1 0 0 0,0 1 0 0 0,0 0 7 0 0,0-1 2 0 0,37 504 240 0 0,28-110-150 0 0,-63-311 400 0 0,-22-84 916 0 0,10-3-1331 0 0,0 0 0 0 0,0-1 1 0 0,0 0-1 0 0,0-1 0 0 0,1 0 1 0 0,0 0-1 0 0,0-1 0 0 0,0-1 0 0 0,1 1 1 0 0,-8-7-78 0 0,-15-7 62 0 0,-23-20-39 0 0,1-2 1 0 0,2-2-1 0 0,2-2 1 0 0,2-2 0 0 0,2-3-1 0 0,-34-48-23 0 0,18 25-53 0 0,32 40-495 0 0,28 31-99 0 0,3 8-1918 0 0,22 19-4688 0 0,-15-13-3687 0 0</inkml:trace>
  <inkml:trace contextRef="#ctx0" brushRef="#br0" timeOffset="1116.369">1093 1124 6873 0 0,'0'0'1539'0'0,"0"0"-412"0"0,0 0 64 0 0,0 0 346 0 0,0 0 204 0 0,0 0 12 0 0,0 0-216 0 0,0 0-274 0 0,0 0-220 0 0,38-25-185 0 0,123-84-141 0 0,56-65 1261 0 0,-161 124-1596 0 0,-2-3-1 0 0,-2-2 1 0 0,-3-2 0 0 0,0-5-382 0 0,-29 35 50 0 0,-2 0 0 0 0,-1-1 0 0 0,-2-1 0 0 0,0-1 0 0 0,-2 0 0 0 0,-2-1 0 0 0,0 0 0 0 0,-2 0 0 0 0,-1-1 0 0 0,1-18-50 0 0,-9-89 145 0 0,-1 136-149 0 0,0 0-1 0 0,0 0 0 0 0,-1 0 1 0 0,1 0-1 0 0,-1 1 0 0 0,1-1 1 0 0,-1 0-1 0 0,0 1 0 0 0,0 0 1 0 0,0-1-1 0 0,0 1 0 0 0,0 0 1 0 0,0 0-1 0 0,-1 0 0 0 0,1 0 1 0 0,-1 0-1 0 0,1 1 0 0 0,-1-1 0 0 0,0 1 1 0 0,0-1-1 0 0,0 1 0 0 0,0 0 1 0 0,0 0-1 0 0,0 1 0 0 0,0-1 1 0 0,0 0-1 0 0,0 1 0 0 0,0 0 1 0 0,0 0-1 0 0,0 0 0 0 0,0 0 1 0 0,0 0-1 0 0,0 1 0 0 0,0-1 1 0 0,0 1-1 0 0,0 0 0 0 0,0 0 1 0 0,0 0-1 0 0,0 0 0 0 0,0 1 0 0 0,0-1 1 0 0,1 1-1 0 0,-1-1 0 0 0,1 1 1 0 0,-1 0-1 0 0,1 0 0 0 0,0 0 1 0 0,-1 1-1 0 0,0 1 5 0 0,-26 23-25 0 0,2 2 0 0 0,1 1 0 0 0,1 1 0 0 0,2 1 0 0 0,1 1 0 0 0,1 1 0 0 0,-11 26 25 0 0,20-35-2 0 0,1-1-1 0 0,2 2 0 0 0,0-1 1 0 0,2 1-1 0 0,0 0 0 0 0,2 1 1 0 0,1 0-1 0 0,1 0 0 0 0,2 0 1 0 0,0 0-1 0 0,2 0 0 0 0,1 0 3 0 0,0-14 7 0 0,1-1 0 0 0,0 1 0 0 0,1-1 0 0 0,1 0 0 0 0,0-1 0 0 0,1 1 0 0 0,0-1 0 0 0,0 0 0 0 0,1 0 0 0 0,1-1 0 0 0,0 0 0 0 0,0 0 0 0 0,1-1 0 0 0,0 0 0 0 0,0 0 1 0 0,1-1-1 0 0,1-1 0 0 0,-1 0 0 0 0,1 0 0 0 0,0-1 0 0 0,1 0 0 0 0,-1-1 0 0 0,1 0 0 0 0,0-1 0 0 0,0 0 0 0 0,1-1 0 0 0,-1 0 0 0 0,1-1 0 0 0,0-1 0 0 0,-1 0 0 0 0,10-1-7 0 0,0-1 80 0 0,1-2 0 0 0,0 0 0 0 0,-1-1 1 0 0,0-2-1 0 0,0 0 0 0 0,0-2 0 0 0,-1 0 1 0 0,0-1-1 0 0,-1-1 0 0 0,0-1 0 0 0,-1-1 1 0 0,15-11-81 0 0,315-203 328 0 0,-341 221-322 0 0,0 1 0 0 0,0-1-1 0 0,0 1 1 0 0,0 1 0 0 0,1 0 0 0 0,-1 0 0 0 0,1 0 0 0 0,0 1 0 0 0,0 1 0 0 0,0-1 0 0 0,2 1-6 0 0,-9 3 2 0 0,-1-1-1 0 0,1 1 1 0 0,0-1-1 0 0,-1 1 1 0 0,1 0 0 0 0,-1 0-1 0 0,0 0 1 0 0,0 0-1 0 0,0 0 1 0 0,0 0 0 0 0,0 0-1 0 0,0 0 1 0 0,0 0-1 0 0,-1 0 1 0 0,1 0 0 0 0,-1 1-1 0 0,1-1 1 0 0,-1 0-1 0 0,0 0 1 0 0,0 1-1 0 0,0-1 1 0 0,0 0 0 0 0,0 0-1 0 0,-1 1 1 0 0,1-1-1 0 0,-1 0 1 0 0,1 0 0 0 0,-1 1-2 0 0,0 4 8 0 0,-2 15 11 0 0,-1 0-1 0 0,-2-1 0 0 0,0 1 1 0 0,-1-1-1 0 0,-1 0 0 0 0,-1 0 0 0 0,-1-1 1 0 0,-6 8-19 0 0,6-8 0 0 0,6-12 4 0 0,-3 9 12 0 0,-1 0 0 0 0,0-1 0 0 0,-1 0 0 0 0,-1 0 0 0 0,-1-1 0 0 0,0 0 0 0 0,0-1 0 0 0,-2-1 0 0 0,0 0 0 0 0,0 0 0 0 0,-7 3-16 0 0,-28 0 0 0 0,38-57-72 0 0,10 35 55 0 0,1 1 3 0 0,1 0 0 0 0,0 0 0 0 0,0 1 0 0 0,0-1 0 0 0,0 1 0 0 0,0-1 0 0 0,1 1 1 0 0,0 0-1 0 0,0 0 0 0 0,0 0 0 0 0,1 1 0 0 0,-1-1 0 0 0,1 1 0 0 0,0-1 0 0 0,0 1 0 0 0,0 0 1 0 0,0 1-1 0 0,0-1 0 0 0,1 1 0 0 0,-1 0 0 0 0,1 0 0 0 0,0 0 0 0 0,0 1 0 0 0,-1-1 0 0 0,1 1 1 0 0,0 0-1 0 0,0 1 0 0 0,0-1 0 0 0,1 1 14 0 0,3 0-10 0 0,-1 0 0 0 0,0 0 0 0 0,1 1 0 0 0,-1 0 1 0 0,0 0-1 0 0,1 1 0 0 0,-1 1 0 0 0,0-1 0 0 0,-1 1 0 0 0,1 0 0 0 0,0 1 1 0 0,-1 0-1 0 0,0 0 0 0 0,0 1 0 0 0,2 1 10 0 0,3 3 18 0 0,1-1 1 0 0,-1 0-1 0 0,1-1 0 0 0,0 0 1 0 0,1-1-1 0 0,-1 0 0 0 0,1-1 1 0 0,1-1-1 0 0,-1 0 1 0 0,0-1-1 0 0,1-1 0 0 0,0 0 1 0 0,6 0-19 0 0,9-5 81 0 0,-1-1 0 0 0,0-1 0 0 0,0-1 0 0 0,-1-2 0 0 0,0-1 0 0 0,0-1 0 0 0,0-2-1 0 0,-2 0 1 0 0,0-2 0 0 0,0 0 0 0 0,-1-2 0 0 0,-1-1 0 0 0,0-1 0 0 0,-2-1 0 0 0,0-1 0 0 0,-1-1 0 0 0,-1-1 0 0 0,6-10-81 0 0,-16 20 36 0 0,-5 7-13 0 0,-1 1 0 0 0,0-1 1 0 0,1 0-1 0 0,-2-1 0 0 0,1 1 1 0 0,-1-1-1 0 0,0 1 0 0 0,0-1 0 0 0,0 0 1 0 0,-1 0-1 0 0,0 0 0 0 0,0-1 1 0 0,0 1-1 0 0,-1 0 0 0 0,0-1 0 0 0,0-2-23 0 0,-2 8-1 0 0,0 0 0 0 0,1 0-1 0 0,-1 0 1 0 0,0 1 0 0 0,0-1 0 0 0,1 0-1 0 0,-1 0 1 0 0,0 1 0 0 0,0-1-1 0 0,0 1 1 0 0,0-1 0 0 0,0 1-1 0 0,0-1 1 0 0,0 1 0 0 0,0 0 0 0 0,0-1-1 0 0,0 1 1 0 0,0 0 0 0 0,0 0-1 0 0,0-1 1 0 0,0 1 0 0 0,0 0-1 0 0,-1 0 1 0 0,1 0 0 0 0,0 1-1 0 0,0-1 1 0 0,0 0 0 0 0,0 0 0 0 0,0 1-1 0 0,0-1 1 0 0,0 0 0 0 0,0 1-1 0 0,0-1 1 0 0,0 1 0 0 0,0-1-1 0 0,0 1 1 0 0,0 0 0 0 0,1-1-1 0 0,-1 1 1 0 0,0 0 0 0 0,0 0 0 0 0,1-1-1 0 0,-1 1 1 0 0,0 0 0 0 0,1 0-1 0 0,-1 0 2 0 0,-15 10-19 0 0,1 1 0 0 0,1 1 0 0 0,0 0 1 0 0,0 1-1 0 0,2 0 0 0 0,0 1 0 0 0,0 1 0 0 0,1 0 0 0 0,1 0 0 0 0,1 1 0 0 0,0 0 0 0 0,2 1 0 0 0,0 0 0 0 0,0 0 0 0 0,2 0 0 0 0,0 1 0 0 0,1 0 0 0 0,0 7 19 0 0,4-19-2 0 0,0-1 0 0 0,0 0 0 0 0,0 1 0 0 0,1-1 0 0 0,0 0 0 0 0,0 0 0 0 0,0 0 0 0 0,1 1 0 0 0,0-1 1 0 0,0 0-1 0 0,1-1 0 0 0,-1 1 0 0 0,1 0 0 0 0,1-1 0 0 0,-1 0 0 0 0,1 0 0 0 0,0 0 0 0 0,0 0 0 0 0,0 0 0 0 0,1-1 0 0 0,-1 1 0 0 0,1-1 0 0 0,0-1 0 0 0,5 4 2 0 0,4 1 50 0 0,-1-1 1 0 0,1-1-1 0 0,0 0 0 0 0,1-1 0 0 0,-1 0 0 0 0,1-2 0 0 0,0 1 0 0 0,0-2 0 0 0,0 0 1 0 0,0 0-1 0 0,1-2 0 0 0,-1 0 0 0 0,0-1 0 0 0,0 0 0 0 0,0-1 0 0 0,0-1 0 0 0,0 0 1 0 0,0-1-1 0 0,0-1 0 0 0,-1 0 0 0 0,0-1 0 0 0,0 0 0 0 0,-1-1 0 0 0,1-1 0 0 0,-1 0 1 0 0,-1-1-1 0 0,0-1 0 0 0,0 1 0 0 0,5-7-50 0 0,-4 2 44 0 0,-1 1 0 0 0,0-2 0 0 0,-1 1-1 0 0,0-2 1 0 0,-1 0 0 0 0,-1 0 0 0 0,-1 0 0 0 0,0-1 0 0 0,-1 0 0 0 0,-1-1-1 0 0,0 0 1 0 0,-2 0 0 0 0,0 0 0 0 0,-1 0 0 0 0,0-1 0 0 0,-2 1 0 0 0,0-1-1 0 0,-2-13-43 0 0,1 24-17 0 0,-1 0 0 0 0,0 0-1 0 0,0 0 1 0 0,-1 0-1 0 0,0 0 1 0 0,0 0-1 0 0,-1 1 1 0 0,1-1-1 0 0,-2 1 1 0 0,1 0-1 0 0,-1-1 1 0 0,-1 2 0 0 0,1-1-1 0 0,-1 0 1 0 0,0 1-1 0 0,-1 0 1 0 0,1 0-1 0 0,-1 0 1 0 0,0 1-1 0 0,-1 0 1 0 0,1 0 0 0 0,-1 1-1 0 0,0 0 1 0 0,0 0-1 0 0,0 0 1 0 0,-1 1-1 0 0,1 0 1 0 0,-1 1-1 0 0,0-1 1 0 0,0 2-1 0 0,0-1 1 0 0,0 1 0 0 0,0 0-1 0 0,0 0 1 0 0,-3 1 17 0 0,7 0-125 0 0,0-1 0 0 0,-1 1 0 0 0,1 0 0 0 0,0 0 0 0 0,0 0 0 0 0,0 0 0 0 0,-1 1 0 0 0,1 0 0 0 0,0 0 0 0 0,0 0 0 0 0,0 0 0 0 0,0 1 0 0 0,0-1 0 0 0,0 1 1 0 0,1 0-1 0 0,-1 0 0 0 0,0 0 0 0 0,1 1 0 0 0,0-1 0 0 0,-1 1 0 0 0,1 0 0 0 0,0 0 0 0 0,1 0 0 0 0,-1 0 0 0 0,0 1 0 0 0,1-1 0 0 0,0 1 0 0 0,0 0 0 0 0,0-1 0 0 0,0 1 0 0 0,0 0 1 0 0,1 0-1 0 0,0 0 0 0 0,0 0 0 0 0,0 0 125 0 0,0 22-2729 0 0,2-10-2081 0 0,6-4-6989 0 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14003 0 0,'0'0'1766'0'0,"0"0"-165"0"0,0 0-150 0 0,0 0-97 0 0,0 0-104 0 0,0 0-209 0 0,0 0-281 0 0,0 0-254 0 0,0 0-181 0 0,0 0-35 0 0,0 0 64 0 0,0 0 93 0 0,0 0 72 0 0,1 7-11 0 0,-9 105 1283 0 0,-61 212-627 0 0,-16 83-873 0 0,-2-134-414 0 0,84-262-2921 0 0,4-25-6820 0 0,-1 10-1661 0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11546 0 0,'0'0'2390'0'0,"0"0"-596"0"0,0 0-328 0 0,0 0-147 0 0,0 0-79 0 0,0 0-125 0 0,0 0-260 0 0,0 0-279 0 0,0 0-84 0 0,0 0 13 0 0,0 0 45 0 0,0 0 63 0 0,0 0-57 0 0,-1 19-69 0 0,2 125 663 0 0,5 385-86 0 0,-6-529-1053 0 0,0 1 1 0 0,0-1-1 0 0,0 0 1 0 0,1 1-1 0 0,-1-1 0 0 0,0 0 1 0 0,1 1-1 0 0,-1-1 1 0 0,0 0-1 0 0,1 1 1 0 0,-1-1-1 0 0,0 0 0 0 0,1 1 1 0 0,-1-1-1 0 0,0 0 1 0 0,1 0-1 0 0,-1 0 1 0 0,1 1-1 0 0,-1-1 0 0 0,1 0 1 0 0,-1 0-1 0 0,0 0 1 0 0,1 0-1 0 0,-1 0 0 0 0,1 0 1 0 0,-1 0-1 0 0,1 0 1 0 0,-1 0-1 0 0,1 0 1 0 0,-1 0-1 0 0,1 0 0 0 0,-1 0 1 0 0,0 0-1 0 0,1 0 1 0 0,-1-1-1 0 0,1 1 1 0 0,-1 0-1 0 0,1 0 0 0 0,-1 0 1 0 0,0-1-1 0 0,1 1 1 0 0,-1 0-1 0 0,0-1 0 0 0,1 1 1 0 0,-1 0-1 0 0,0-1 1 0 0,1 1-1 0 0,-1 0 1 0 0,0-1-1 0 0,0 1 0 0 0,1 0 1 0 0,-1-1-1 0 0,0 1 1 0 0,0-1-1 0 0,0 1 1 0 0,0-1-1 0 0,1 1 0 0 0,-1 0 1 0 0,0-1-1 0 0,0 1 1 0 0,0-1-1 0 0,0 0-11 0 0,97-157 698 0 0,33-98-445 0 0,-27-15-126 0 0,-90 218 362 0 0,-8 32-1411 0 0,-3 16-4555 0 0,0 18 1552 0 0,1-5-1458 0 0,1 0-6342 0 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16187 0 0,'0'0'2110'0'0,"0"0"-833"0"0,0 0-412 0 0,0 0-38 0 0,0 0 24 0 0,0 0-8 0 0,0 0-79 0 0,0 0-133 0 0,0 0-110 0 0,0 0-76 0 0,0 0-97 0 0,0 0-58 0 0,0 0-34 0 0,24-1 0 0 0,108-8 253 0 0,-131 8-492 0 0,0 0 0 0 0,1 0 0 0 0,-1 1 0 0 0,0-1 0 0 0,0 0 0 0 0,0 1 0 0 0,1-1-1 0 0,-1 1 1 0 0,0-1 0 0 0,1 1 0 0 0,-1-1 0 0 0,0 1 0 0 0,1 0 0 0 0,-1 0 0 0 0,0 0-1 0 0,1 0 1 0 0,-1 0 0 0 0,0 0 0 0 0,1 0 0 0 0,-1 0 0 0 0,1 0 0 0 0,-1 1 0 0 0,0-1-1 0 0,0 1 1 0 0,1-1 0 0 0,-1 1 0 0 0,0-1 0 0 0,0 1 0 0 0,1 0 0 0 0,-1-1 0 0 0,0 1-1 0 0,0 0 1 0 0,0 0 0 0 0,0 0 0 0 0,0 0 0 0 0,0 0 0 0 0,0 0 0 0 0,0 0 0 0 0,-1 0-1 0 0,1 0 1 0 0,0 1 0 0 0,-1-1 0 0 0,1 0 0 0 0,-1 0 0 0 0,1 1 0 0 0,-1-1 0 0 0,1 0 0 0 0,-1 1-1 0 0,0-1 1 0 0,0 0 0 0 0,0 1 0 0 0,0-1 0 0 0,0 0 0 0 0,0 1 0 0 0,0-1 0 0 0,0 1-1 0 0,0-1 1 0 0,-1 2-17 0 0,-76 98 548 0 0,6-12-220 0 0,70-86-315 0 0,0-1-1 0 0,0 0 1 0 0,0 0-1 0 0,0 1 0 0 0,0-1 1 0 0,0 1-1 0 0,1-1 1 0 0,-1 1-1 0 0,1-1 0 0 0,0 1 1 0 0,0-1-1 0 0,0 1 1 0 0,0-1-1 0 0,0 1 0 0 0,0-1 1 0 0,1 1-1 0 0,-1-1 1 0 0,1 1-1 0 0,0-1 0 0 0,0 0 1 0 0,0 1-1 0 0,0-1 1 0 0,0 0-1 0 0,0 1 0 0 0,1-1 1 0 0,-1 0-1 0 0,1 0-12 0 0,12 1 67 0 0,0-1-1 0 0,0 0 1 0 0,0-1-1 0 0,1 0 1 0 0,-1-2-1 0 0,0 1 1 0 0,0-2 0 0 0,1 0-1 0 0,-1-1 1 0 0,-1 0-1 0 0,1-1 1 0 0,0 0-1 0 0,-1-1 1 0 0,0-1-1 0 0,0 0 1 0 0,0-1-1 0 0,-1 0 1 0 0,0-1 0 0 0,10-9-67 0 0,44-38-1319 0 0,-48 34-2121 0 0,-3-2-4225 0 0,-11 15-4721 0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20284 0 0,'0'0'1194'0'0,"0"0"-350"0"0,0 0-78 0 0,0 0 80 0 0,0 0 68 0 0,0 0 21 0 0,0 0-142 0 0,0 0-159 0 0,0 0-101 0 0,0 0-110 0 0,0 0-58 0 0,0 0-18 0 0,20 3-11 0 0,97 13 203 0 0,180-2 491 0 0,-277-21-1720 0 0,-19 0-3140 0 0,-7 6-3896 0 0,1-2-4354 0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20004 0 0,'0'0'1490'0'0,"0"0"-502"0"0,0 0-81 0 0,0 0 112 0 0,0 0 52 0 0,0 0-100 0 0,0 0-246 0 0,0 0-173 0 0,0 0-165 0 0,0 0-118 0 0,31-1-66 0 0,101-6-95 0 0,-22-17-69 0 0,-37 7-934 0 0,-49 10-2397 0 0,-1 1-4404 0 0,-13 2-4785 0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12555 0 0,'0'0'2197'0'0,"0"0"-336"0"0,0 0-247 0 0,0 0-110 0 0,0 0-40 0 0,0 0-116 0 0,0 0-246 0 0,0 0-275 0 0,0 0-220 0 0,0 0-142 0 0,0 0-77 0 0,0 0-17 0 0,3-7 1211 0 0,-13 115-751 0 0,0 5-678 0 0,24 88-212 0 0,-1-166-918 0 0,-16-43-15898 0 0,-1 4 5981 0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9074 0 0,'0'0'3899'0'0,"0"0"-1715"0"0,0 0-805 0 0,0 0-169 0 0,0 0-4 0 0,0 0-50 0 0,0 0-63 0 0,0 0-104 0 0,0 0-85 0 0,0 0-66 0 0,0 0-126 0 0,0 0-101 0 0,0 0-51 0 0,23 5-41 0 0,72 15-49 0 0,12-16 487 0 0,90-37-616 0 0,-91 24-1235 0 0,-61 7-3977 0 0,-43 6-3758 0 0,-2 0-2638 0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13635 0 0,'0'0'2720'0'0,"0"0"-1028"0"0,0 0-535 0 0,0 0-134 0 0,0 0-27 0 0,0 0-41 0 0,0 0-107 0 0,0 0-152 0 0,0 0-145 0 0,0 0-93 0 0,0 0-96 0 0,0 0-48 0 0,0 0-13 0 0,28-4-37 0 0,91-11-18 0 0,11 8 326 0 0,-129 7-571 0 0,0 0 0 0 0,0 0 0 0 0,0 0 0 0 0,-1 0 0 0 0,1 0 0 0 0,0 0 1 0 0,0 1-1 0 0,0-1 0 0 0,0 0 0 0 0,0 1 0 0 0,0-1 0 0 0,0 0 0 0 0,-1 1 0 0 0,1-1 0 0 0,0 1 1 0 0,0-1-1 0 0,-1 1 0 0 0,1 0 0 0 0,0-1 0 0 0,-1 1 0 0 0,1 0 0 0 0,0-1 0 0 0,-1 1 0 0 0,1 0 1 0 0,-1 0-1 0 0,1-1 0 0 0,-1 1 0 0 0,0 0 0 0 0,1 0 0 0 0,-1 0 0 0 0,0 0 0 0 0,0 0 0 0 0,1 0 1 0 0,-1-1-1 0 0,0 1 0 0 0,0 0 0 0 0,0 0 0 0 0,0 0 0 0 0,0 0 0 0 0,0 0 0 0 0,0 0 0 0 0,-1 0 1 0 0,1 0-1 0 0,0 0 0 0 0,0 0 0 0 0,-1-1 0 0 0,1 1 0 0 0,-1 0-1 0 0,-19 43 192 0 0,-72 55 2 0 0,-24 36 52 0 0,114-131-208 0 0,1-1 0 0 0,1 1 0 0 0,-1-1 0 0 0,1 1 0 0 0,-1-1 0 0 0,1 1 0 0 0,0-1 0 0 0,0 1 0 0 0,0-1 0 0 0,1 1 0 0 0,-1-1 0 0 0,1 1 0 0 0,0-1 0 0 0,0 1 0 0 0,0-1 0 0 0,1 0 0 0 0,-1 1 0 0 0,1-1 0 0 0,-1 0 0 0 0,1 0-1 0 0,0 0 1 0 0,0 0 0 0 0,1-1 0 0 0,-1 1 0 0 0,1 0 0 0 0,-1-1 0 0 0,1 0 0 0 0,0 1 0 0 0,0-1 0 0 0,0 0 0 0 0,0-1 0 0 0,0 1 0 0 0,0 0 0 0 0,0-1 0 0 0,1 0 0 0 0,-1 0 0 0 0,0 0 0 0 0,1 0 0 0 0,-1 0 0 0 0,1-1 0 0 0,-1 1 0 0 0,1-1 0 0 0,0 0 0 0 0,-1 0 0 0 0,1-1 0 0 0,-1 1 0 0 0,2-1-38 0 0,9 1 107 0 0,-6 1-89 0 0,1-1-1 0 0,-1 1 1 0 0,0-2 0 0 0,0 1 0 0 0,1-1 0 0 0,-1 0 0 0 0,0-1-1 0 0,0 0 1 0 0,0-1 0 0 0,0 1 0 0 0,-1-1 0 0 0,1-1 0 0 0,-1 1-1 0 0,0-1 1 0 0,2-2-18 0 0,35-32-4005 0 0,-28 18-8013 0 0,-12 16-113 0 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12827 0 0,'0'0'2990'0'0,"0"0"-1213"0"0,0 0-378 0 0,0 0-58 0 0,0 0-14 0 0,0 0-63 0 0,0 0-179 0 0,0 0-238 0 0,0 0-211 0 0,0 0-147 0 0,0 0-97 0 0,0 0-52 0 0,0 0-30 0 0,-3 1 659 0 0,-2 45-488 0 0,3 0 0 0 0,1 0 0 0 0,3 0 0 0 0,1 0 0 0 0,6 26-481 0 0,-6 151 187 0 0,-34 83-201 0 0,19-185 28 0 0,5-83-467 0 0,-10-83-1925 0 0,9-44-2412 0 0,10 60 277 0 0,4 2-4140 0 0,-2 10-1145 0 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13451 0 0,'0'0'2719'0'0,"0"0"-1308"0"0,0 0-400 0 0,0 0 41 0 0,0 0 76 0 0,0 0-17 0 0,0 0-174 0 0,0 0-231 0 0,0 0-186 0 0,-34 19-131 0 0,-103 62-76 0 0,81-34 175 0 0,13 15 620 0 0,43-58-1063 0 0,0-1-1 0 0,0 1 0 0 0,0-1 0 0 0,0 1 1 0 0,1-1-1 0 0,-1 1 0 0 0,1-1 0 0 0,0 1 1 0 0,0-1-1 0 0,0 0 0 0 0,1 0 1 0 0,-1 1-1 0 0,1-1 0 0 0,-1 0 0 0 0,1 0 1 0 0,0 0-1 0 0,1 0 0 0 0,-1-1 0 0 0,0 1 1 0 0,1-1-1 0 0,-1 1 0 0 0,1-1 1 0 0,0 0-1 0 0,0 0 0 0 0,0 0 0 0 0,0 0 1 0 0,0-1-1 0 0,0 1 0 0 0,0-1 0 0 0,2 1-44 0 0,23 19 254 0 0,-19-11-112 0 0,0 1 1 0 0,-1-1-1 0 0,-1 2 1 0 0,0-1-1 0 0,0 1 1 0 0,-1 0-1 0 0,-1 1 1 0 0,0-1-1 0 0,-1 1 1 0 0,0 0-1 0 0,-1 0 1 0 0,1 7-143 0 0,45 106 1024 0 0,-41-116-2019 0 0,-9-12 106 0 0,-4-9-2420 0 0,3 3-6837 0 0,2 4-1838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99 246 6353 0 0,'0'0'1730'0'0,"0"0"-95"0"0,0 0-29 0 0,0 0 42 0 0,0 0 39 0 0,0 0-67 0 0,0 0-237 0 0,0 0-309 0 0,0 0-310 0 0,0 0-274 0 0,0 0-193 0 0,0 0-120 0 0,-3-4-27 0 0,0 1-148 0 0,3 3 15 0 0,0 0-1 0 0,0 1 1 0 0,0-1 0 0 0,0 1-1 0 0,0-1 1 0 0,0 0-1 0 0,0 1 1 0 0,0-1 0 0 0,0 1-1 0 0,0-1 1 0 0,-1 0 0 0 0,1 1-1 0 0,0-1 1 0 0,0 0-1 0 0,0 1 1 0 0,-1-1 0 0 0,1 0-1 0 0,0 1 1 0 0,-1-1-1 0 0,1 0 1 0 0,0 0 0 0 0,-1 1-1 0 0,1-1 1 0 0,0 0-1 0 0,-1 0 1 0 0,1 0 0 0 0,0 1-1 0 0,-1-1 1 0 0,1 0-1 0 0,0 0 1 0 0,-1 0 0 0 0,1 0-1 0 0,-1 0 1 0 0,1 0 0 0 0,0 0-1 0 0,-1 0 1 0 0,1 0-1 0 0,-1 0 1 0 0,1 0 0 0 0,0 0-1 0 0,-1 0 1 0 0,1 0-1 0 0,-1 0 1 0 0,1 0 0 0 0,0 0-1 0 0,-1-1 1 0 0,1 1-1 0 0,-1 0 1 0 0,1 0 0 0 0,0 0-1 0 0,-1-1-16 0 0,-69 506 2493 0 0,63-275-2359 0 0,7-225-121 0 0,0 1-1 0 0,0-1 0 0 0,0 1 1 0 0,0-1-1 0 0,1 1 0 0 0,0-1 0 0 0,0 1 1 0 0,1-1-1 0 0,-1 0 0 0 0,1 0 0 0 0,0 0 1 0 0,1 0-1 0 0,-1 0 0 0 0,1 0 1 0 0,0 0-1 0 0,0-1 0 0 0,0 1 0 0 0,1-1 1 0 0,0 0-1 0 0,-1 0 0 0 0,1-1 0 0 0,1 1 1 0 0,-1-1-1 0 0,1 1 0 0 0,-1-2 0 0 0,1 1 1 0 0,0 0-1 0 0,0-1 0 0 0,0 0 1 0 0,0 0-1 0 0,0 0 0 0 0,1-1 0 0 0,-1 0 1 0 0,0 0-1 0 0,4 0-12 0 0,8-5 68 0 0,0 0 1 0 0,-1-1 0 0 0,1-1-1 0 0,-1-1 1 0 0,0-1-1 0 0,-1 0 1 0 0,0 0-1 0 0,0-2 1 0 0,-1 0 0 0 0,0-1-1 0 0,0 0 1 0 0,-1-1-1 0 0,-1 0 1 0 0,0-1 0 0 0,-1 0-1 0 0,8-14-68 0 0,-17 25 4 0 0,49-62 64 0 0,-3-3 0 0 0,-2-2 0 0 0,-4-1 0 0 0,-3-3 0 0 0,-3-1 0 0 0,-3-2-1 0 0,-4-1 1 0 0,12-52-68 0 0,-31 96 31 0 0,-2 0 0 0 0,-1 0 1 0 0,-2-1-1 0 0,-1 0 0 0 0,-1 0 0 0 0,-2-7-31 0 0,-2 42 5 0 0,1-1 0 0 0,-1 1 1 0 0,1 0-1 0 0,-1-1 0 0 0,1 1 1 0 0,-1 0-1 0 0,1-1 0 0 0,-1 1 0 0 0,1-1 1 0 0,-1 1-1 0 0,0-1 0 0 0,1 1 0 0 0,-1-1 1 0 0,0 1-1 0 0,1-1 0 0 0,-1 0 1 0 0,0 1-1 0 0,0-1 0 0 0,1 0 0 0 0,-1 0 1 0 0,0 1-1 0 0,0-1 0 0 0,0 0 0 0 0,1 0 1 0 0,-1 0-1 0 0,0 0 0 0 0,0 0 0 0 0,0 0 1 0 0,1 0-1 0 0,-1-1 0 0 0,0 1 1 0 0,0 0-1 0 0,0 0 0 0 0,1-1 0 0 0,-1 1 1 0 0,0 0-1 0 0,1-1 0 0 0,-1 1 0 0 0,0 0 1 0 0,0-1-1 0 0,1 1 0 0 0,-1-1 0 0 0,1 0 1 0 0,-1 1-1 0 0,1-1 0 0 0,-1 1 1 0 0,1-1-1 0 0,-1 0 0 0 0,1 1 0 0 0,-1-1 1 0 0,1 0-1 0 0,0 0 0 0 0,-1 1 0 0 0,1-1 1 0 0,0 0-1 0 0,0 0 0 0 0,-1 1 0 0 0,1-1 1 0 0,0 0-1 0 0,0 0-5 0 0,-21 39 24 0 0,2 0-1 0 0,2 1 1 0 0,1 1-1 0 0,2 1 1 0 0,2 0-1 0 0,-3 25-23 0 0,3-2 54 0 0,2 1 0 0 0,4 0-1 0 0,2 0 1 0 0,5 55-54 0 0,4-78 37 0 0,1 1-1 0 0,2-2 1 0 0,3 1-1 0 0,0-1 1 0 0,3-1 0 0 0,2 0-1 0 0,3 3-36 0 0,-9-12-9 0 0,4-55-7765 0 0,-6 15 853 0 0,-3 5-4310 0 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16235 0 0,'0'0'2558'0'0,"0"0"-1045"0"0,0 0-414 0 0,0 0 10 0 0,0 0 86 0 0,0 0-43 0 0,0 0-174 0 0,0 0-223 0 0,0 0-201 0 0,0 0-116 0 0,0 0-74 0 0,-31 34-49 0 0,-93 108-37 0 0,65-64 155 0 0,-24 72-5 0 0,62-115-458 0 0,12-17-5 0 0,-2 0 0 0 0,-1 0 0 0 0,0-1 0 0 0,-1-1 0 0 0,0 0 0 0 0,-2 0 0 0 0,0-1 35 0 0,-22 7-1584 0 0,24-22-2059 0 0,2-6-4097 0 0,7 2-3733 0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15891 0 0,'0'0'2133'0'0,"0"0"-497"0"0,0 0-374 0 0,0 0-110 0 0,0 0-40 0 0,0 0-114 0 0,0 0-223 0 0,0 0-278 0 0,0 0-133 0 0,0 0 4 0 0,0 0 14 0 0,0 0 38 0 0,0 0-32 0 0,3 17-55 0 0,28 110 641 0 0,147 178 350 0 0,-167-285-1381 0 0,3 6-235 0 0,-10-8-3086 0 0,-7-15-3370 0 0,0-3-5144 0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4953 0 0,'0'0'1690'0'0,"0"0"-79"0"0,0 0 190 0 0,0 0 236 0 0,0 0 37 0 0,0 0-255 0 0,0 0-443 0 0,0 0-384 0 0,0 0-216 0 0,0 0-79 0 0,14 11 6172 0 0,125-22-4502 0 0,-59 3-2117 0 0,-78 10-239 0 0,-1-1 0 0 0,0 1 0 0 0,0 0 0 0 0,0 0 0 0 0,0-1 0 0 0,0 1 0 0 0,0 0 0 0 0,0 0 0 0 0,0 0 0 0 0,-1 0 0 0 0,1 0 0 0 0,-1 0 0 0 0,0 0 0 0 0,1 0 0 0 0,-1 0 0 0 0,0 0 0 0 0,0 0 0 0 0,0 0 0 0 0,0 0 0 0 0,-1 0 1 0 0,1 0-1 0 0,-1 0 0 0 0,1 0 0 0 0,-1 0 0 0 0,0 0 0 0 0,1 0 0 0 0,-1 0 0 0 0,0 0 0 0 0,0-1 0 0 0,0 1 0 0 0,-1 0 0 0 0,1 0-11 0 0,-63 75 301 0 0,-16 32-50 0 0,79-107-227 0 0,0 0-1 0 0,0 0 1 0 0,1 0-1 0 0,-1 0 1 0 0,0 0 0 0 0,1-1-1 0 0,-1 1 1 0 0,1 0-1 0 0,0 0 1 0 0,-1 0 0 0 0,1 0-1 0 0,0 1 1 0 0,0-1-1 0 0,0 0 1 0 0,1 0 0 0 0,-1 0-1 0 0,0 0 1 0 0,1 0-1 0 0,-1-1 1 0 0,1 1-1 0 0,0 0 1 0 0,0 0 0 0 0,-1 0-1 0 0,1 0 1 0 0,1-1-1 0 0,-1 1 1 0 0,0 0 0 0 0,0-1-1 0 0,1 1 1 0 0,-1-1-1 0 0,0 1 1 0 0,1-1-24 0 0,108 6 1319 0 0,14-33-1336 0 0,-122 22-1642 0 0,-2-4-5879 0 0,0 6 2022 0 0,0 1-7212 0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5561 0 0,'0'0'3810'0'0,"0"0"-1112"0"0,0 0-516 0 0,0 0-134 0 0,0 0-203 0 0,0 0-238 0 0,0 0-308 0 0,0 0-326 0 0,0 0-224 0 0,0 0-113 0 0,0 0-42 0 0,0 0-17 0 0,0 0-23 0 0,-1 2-39 0 0,16 14 2560 0 0,-1-12-2854 0 0,125 10 1055 0 0,102-13-584 0 0,-240-1-683 0 0,-1 0-23 0 0,0 0-21 0 0,0 0-1 0 0,0 0-13 0 0,0 0-25 0 0,0 0-34 0 0,0 0-48 0 0,0 0-31 0 0,-20 8-3996 0 0,2 4 452 0 0,10-7-946 0 0,2-1-2089 0 0,0 0-4139 0 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14747 0 0,'0'0'2559'0'0,"0"0"-697"0"0,0 0-380 0 0,0 0-113 0 0,0 0-107 0 0,0 0-176 0 0,0 0-237 0 0,0 0-143 0 0,0 0-76 0 0,0 0-30 0 0,0 0-10 0 0,0 0-73 0 0,0 0-71 0 0,15 5-69 0 0,50 15-38 0 0,52-15 721 0 0,-61-3-530 0 0,-28-1-2650 0 0,0-1-7164 0 0,-28 0-2777 0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2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76 439 11410 0 0,'0'0'1930'0'0,"0"0"-464"0"0,0 0-302 0 0,0 0 8 0 0,0 0 18 0 0,0 0-65 0 0,0 0-188 0 0,0 0-241 0 0,0 0-203 0 0,0 0-137 0 0,0 0-84 0 0,0 0 26 0 0,0 0 85 0 0,6 4 77 0 0,-5-3-439 0 0,1 0 3 0 0,-1-1 0 0 0,0 1 0 0 0,0 0 0 0 0,1 0 0 0 0,-1-1-1 0 0,0 1 1 0 0,0 0 0 0 0,0 0 0 0 0,0 0 0 0 0,0 1 0 0 0,0-1 0 0 0,0 0 0 0 0,-1 0 0 0 0,1 0-1 0 0,0 1 1 0 0,-1-1 0 0 0,1 0 0 0 0,-1 1 0 0 0,1-1 0 0 0,-1 0 0 0 0,1 1 0 0 0,-1-1 0 0 0,0 1 0 0 0,0-1-1 0 0,0 0 1 0 0,0 1 0 0 0,0-1 0 0 0,0 1 0 0 0,0-1 0 0 0,0 1 0 0 0,-1-1 0 0 0,1 0 0 0 0,0 1-1 0 0,-1-1 1 0 0,1 0 0 0 0,-1 1 0 0 0,0 0-24 0 0,-20 51 238 0 0,3 1-1 0 0,2 1 1 0 0,3 1-1 0 0,2 0 1 0 0,2 0-1 0 0,3 1 1 0 0,3 0 0 0 0,2 29-238 0 0,1-85 4 0 0,14 138 111 0 0,-13-135-94 0 0,0 0 1 0 0,0 0-1 0 0,0 0 1 0 0,1 0-1 0 0,-1 0 1 0 0,1 0-1 0 0,0 0 1 0 0,1-1 0 0 0,-1 1-1 0 0,1-1 1 0 0,-1 1-1 0 0,1-1 1 0 0,0 0-1 0 0,0 0 1 0 0,0 0-1 0 0,1-1 1 0 0,-1 1-1 0 0,1-1 1 0 0,-1 0-1 0 0,1 0 1 0 0,0 0 0 0 0,0 0-1 0 0,0 0 1 0 0,0-1-1 0 0,0 0 1 0 0,0 0-1 0 0,0 0 1 0 0,1 0-1 0 0,-1-1 1 0 0,0 0-1 0 0,1 1-21 0 0,7-4 94 0 0,1 0 0 0 0,-1 0-1 0 0,1-1 1 0 0,-1-1 0 0 0,0 0-1 0 0,-1-1 1 0 0,1 0-1 0 0,-1-1 1 0 0,0 0 0 0 0,-1 0-1 0 0,0-1 1 0 0,0-1-1 0 0,0 0 1 0 0,-1 0 0 0 0,3-5-94 0 0,43-43 140 0 0,-2-3 0 0 0,-3-2 0 0 0,-3-2 0 0 0,-3-3 0 0 0,0-4-140 0 0,-11 15 4 0 0,-2 0 1 0 0,-3-2 0 0 0,-3-1-1 0 0,-2-1 1 0 0,-2-1-1 0 0,-4-1 1 0 0,0-8-5 0 0,-12-22 161 0 0,-5 91-98 0 0,-10 28-26 0 0,-70 157 35 0 0,59-97 68 0 0,4 1 0 0 0,3 1-1 0 0,5 1 1 0 0,4 0 0 0 0,3 0 0 0 0,5 17-140 0 0,-3-38 17 0 0,4 22 85 0 0,-4-90-144 0 0,0-1 36 0 0,0 0-1 0 0,0 0-6 0 0,0 0-2 0 0,0 0-24 0 0,0 0-19 0 0,0 0-6 0 0,0 0-27 0 0,0 0-16 0 0,0 0-26 0 0,-2-19-3020 0 0,2 11-29 0 0,-1 2-3390 0 0,0 2-5285 0 0</inkml:trace>
  <inkml:trace contextRef="#ctx0" brushRef="#br0" timeOffset="750.387">862 947 6417 0 0,'0'0'3386'0'0,"0"0"-798"0"0,0 0-445 0 0,0 0-52 0 0,0 0-147 0 0,0 0-267 0 0,0 0-272 0 0,0 0-335 0 0,0 0-245 0 0,0 0-183 0 0,0 0-81 0 0,0 0-51 0 0,0 0-60 0 0,2-4-57 0 0,0 0-410 0 0,-2 4 55 0 0,0 0-1 0 0,1 1 1 0 0,-1-1 0 0 0,0 0-1 0 0,0 0 1 0 0,0 0-1 0 0,1 0 1 0 0,-1 1-1 0 0,0-1 1 0 0,0 0-1 0 0,0 0 1 0 0,1 0 0 0 0,-1 0-1 0 0,0 0 1 0 0,0 0-1 0 0,1 0 1 0 0,-1 0-1 0 0,0 0 1 0 0,0 0-1 0 0,1 0 1 0 0,-1 0 0 0 0,0 0-1 0 0,0 0 1 0 0,1 0-1 0 0,-1 0 1 0 0,0 0-1 0 0,0 0 1 0 0,1 0-1 0 0,-1 0 1 0 0,0 0 0 0 0,0-1-1 0 0,0 1-37 0 0,-31 279 1302 0 0,20-220-1573 0 0,10-54-3436 0 0,1-17-9167 0 0,1 8 2217 0 0</inkml:trace>
  <inkml:trace contextRef="#ctx0" brushRef="#br0" timeOffset="1396.738">1008 1120 7602 0 0,'0'0'5712'0'0,"0"0"-2931"0"0,0 0-1154 0 0,0 0-194 0 0,0 0-118 0 0,0 0-183 0 0,0 0-231 0 0,0 0-176 0 0,0 0-105 0 0,0 0-37 0 0,0 0-19 0 0,0 0-83 0 0,0 0-69 0 0,15 0-74 0 0,117 0 558 0 0,-50 7-735 0 0,-54-3-182 0 0,-24-3 5 0 0,-4 1 4 0 0,0-1 17 0 0,0-1 12 0 0,0 0 17 0 0,0 0 22 0 0,0 0 24 0 0,0 0 20 0 0,0 0 1 0 0,-17-22 109 0 0,-65-51 111 0 0,80 74-310 0 0,0 1-1 0 0,1-1 1 0 0,-1 0-1 0 0,1 1 1 0 0,-1-1 0 0 0,1 1-1 0 0,0 0 1 0 0,-1-1-1 0 0,1 1 1 0 0,0 0-1 0 0,0 0 1 0 0,0 0 0 0 0,1 0-1 0 0,-1 0 1 0 0,0 0-1 0 0,1 0 1 0 0,-1 0 0 0 0,1 0-1 0 0,0 0 1 0 0,-1 0-1 0 0,1 0 1 0 0,0 0 0 0 0,1 0-1 0 0,-1 0 1 0 0,0 0-1 0 0,0 0 1 0 0,1 0-1 0 0,-1 0 1 0 0,1 0 0 0 0,0 0-1 0 0,-1 0 1 0 0,1 0-1 0 0,1 1-10 0 0,-2 10 43 0 0,0 214-31 0 0,4-239 55 0 0,1 0 0 0 0,0 1-1 0 0,1-1 1 0 0,0 1 0 0 0,1 0-1 0 0,0 1 1 0 0,1 0 0 0 0,0 0-1 0 0,0 0 1 0 0,9-6-67 0 0,27-38-253 0 0,-17 9-543 0 0,-18 27-3513 0 0,-6 11 1144 0 0,-2 6-2829 0 0,0 1-5669 0 0</inkml:trace>
  <inkml:trace contextRef="#ctx0" brushRef="#br0" timeOffset="1799.322">1402 1083 12715 0 0,'0'0'3642'0'0,"0"0"-1559"0"0,0 0-737 0 0,0 0-109 0 0,0 0-43 0 0,0 0-113 0 0,0 0-160 0 0,0 0-195 0 0,0 0-162 0 0,0 0-103 0 0,0 0-75 0 0,0 0-56 0 0,34-8-46 0 0,107-27-36 0 0,-55 27 319 0 0,-96 38-218 0 0,-182 139 178 0 0,191-167-521 0 0,0-1 0 0 0,-1 1 0 0 0,1-1 0 0 0,0 1 0 0 0,0 0-1 0 0,0 0 1 0 0,0-1 0 0 0,0 1 0 0 0,1 0 0 0 0,-1 0 0 0 0,1 0 0 0 0,-1 0 0 0 0,1 0 0 0 0,-1 0 0 0 0,1 0 0 0 0,0 0 0 0 0,0 0 0 0 0,0 0 0 0 0,0 0 0 0 0,1 0 0 0 0,-1 0 0 0 0,0 0 0 0 0,1 0-1 0 0,-1 0 1 0 0,1 0 0 0 0,0-1 0 0 0,0 1 0 0 0,0 0 0 0 0,-1 0 0 0 0,2 0 0 0 0,-1-1 0 0 0,0 1 0 0 0,0-1 0 0 0,0 1 0 0 0,1-1 0 0 0,-1 1 0 0 0,1-1 0 0 0,-1 0 0 0 0,1 0 0 0 0,0 1 0 0 0,0-1-1 0 0,-1 0 1 0 0,1-1 0 0 0,0 1 0 0 0,0 0 0 0 0,0 0 0 0 0,0-1 0 0 0,0 1 0 0 0,0-1 0 0 0,0 0 0 0 0,0 0 0 0 0,0 1 0 0 0,0-1 0 0 0,0-1 0 0 0,0 1 0 0 0,0 0 0 0 0,0 0 0 0 0,0-1 0 0 0,0 1-6 0 0,84-15 329 0 0,-71 9-434 0 0,40-26-665 0 0,-39-7-4162 0 0,-15 28 10 0 0,2 3-6905 0 0</inkml:trace>
  <inkml:trace contextRef="#ctx0" brushRef="#br0" timeOffset="2645.02">1041 23 4913 0 0,'0'0'1872'0'0,"0"0"-97"0"0,0 0-13 0 0,0 0 41 0 0,0 0-108 0 0,0 0-217 0 0,0 0-255 0 0,0 0-271 0 0,0 0-173 0 0,0 0-99 0 0,0 0-58 0 0,0 0-60 0 0,0 0-48 0 0,-2 0-33 0 0,-38 62 2008 0 0,30-39-2172 0 0,-100 161 485 0 0,82-133-626 0 0,28-51-136 0 0,0 0 48 0 0,53-44 1463 0 0,-19 10-1289 0 0,-2-2 0 0 0,-1-1-1 0 0,-1-1 1 0 0,-3-2 0 0 0,16-29-262 0 0,-24 26 227 0 0,-19 42-163 0 0,0 1-4 0 0,0 0-19 0 0,0 0-15 0 0,0 0-17 0 0,0 0-38 0 0,0 8-181 0 0,-20 112 294 0 0,19-116-71 0 0,0 0-1 0 0,0 0 1 0 0,0 0-1 0 0,0 1 1 0 0,1-1 0 0 0,-1 0-1 0 0,1 0 1 0 0,0 0-1 0 0,1 1 1 0 0,-1-1-1 0 0,1 0 1 0 0,0 0-1 0 0,0 0 1 0 0,0 0-1 0 0,0 0 1 0 0,1 0-1 0 0,-1 0 1 0 0,1 0 0 0 0,0 0-1 0 0,0-1 1 0 0,1 1-1 0 0,-1-1 1 0 0,1 0-1 0 0,0 1 1 0 0,0-1-1 0 0,0 0 1 0 0,0-1-1 0 0,0 1 1 0 0,1 0-1 0 0,-1-1 1 0 0,1 0 0 0 0,-1 0-1 0 0,1 0 1 0 0,0 0-1 0 0,0-1 1 0 0,0 1-1 0 0,0-1 1 0 0,0 0-1 0 0,0 0 1 0 0,3-1-13 0 0,-1 1 65 0 0,0-1-1 0 0,0-1 1 0 0,0 1 0 0 0,0-1 0 0 0,0 0-1 0 0,0-1 1 0 0,0 0 0 0 0,0 0 0 0 0,0 0 0 0 0,0 0-1 0 0,-1-1 1 0 0,1 0 0 0 0,-1 0 0 0 0,0 0-1 0 0,0-1 1 0 0,0 0 0 0 0,0 0 0 0 0,-1 0 0 0 0,0 0-1 0 0,0-1 1 0 0,4-4-65 0 0,-5 4 12 0 0,1-1 0 0 0,-1 1 0 0 0,0 0 0 0 0,0-1 0 0 0,0 0 0 0 0,-1 1 0 0 0,0-1 0 0 0,0 0 0 0 0,0 0 0 0 0,-1 0 0 0 0,0-1 0 0 0,0 1 0 0 0,0-3-12 0 0,-1 8-147 0 0,-5-9-4490 0 0,4 7-717 0 0,1 1-4618 0 0,0 2-91 0 0</inkml:trace>
  <inkml:trace contextRef="#ctx0" brushRef="#br0" timeOffset="2995.438">1612 8 7634 0 0,'0'0'2473'0'0,"0"0"-440"0"0,0 0-97 0 0,0 0 35 0 0,0 0-42 0 0,0 0-209 0 0,0 0-331 0 0,0 0-327 0 0,0 0-240 0 0,0 0-127 0 0,0 0-51 0 0,0 0-59 0 0,0 0 554 0 0,-8 1-1091 0 0,1 1 0 0 0,0 0-1 0 0,0 0 1 0 0,0 0-1 0 0,0 1 1 0 0,0 0 0 0 0,0 0-1 0 0,1 1 1 0 0,-1 0 0 0 0,1 0-1 0 0,0 0 1 0 0,1 1 0 0 0,-1 0-1 0 0,1 0 1 0 0,-1 0 0 0 0,2 1-1 0 0,-1 0 1 0 0,1 0 0 0 0,0 0-1 0 0,0 1 1 0 0,0-1-1 0 0,1 1 1 0 0,0 0 0 0 0,0 0-1 0 0,1 0 1 0 0,0 0 0 0 0,0 0-1 0 0,1 0 1 0 0,0 1 0 0 0,0-1-1 0 0,0 0 1 0 0,1 1 0 0 0,1 3-48 0 0,-1-8 21 0 0,0 1 0 0 0,1-1 0 0 0,0 0 0 0 0,0 0 0 0 0,0 1 0 0 0,0-1 0 0 0,0 0 0 0 0,0 0 0 0 0,1 0 0 0 0,0 0 0 0 0,-1-1 0 0 0,1 1 0 0 0,0 0 0 0 0,1-1 0 0 0,-1 1 0 0 0,0-1 0 0 0,1 0 0 0 0,-1 0 0 0 0,1 0 0 0 0,0 0 0 0 0,-1 0 0 0 0,1 0 0 0 0,0-1 0 0 0,0 1 0 0 0,0-1 0 0 0,0 0 0 0 0,1 0 0 0 0,-1 0 0 0 0,0 0-21 0 0,100 5 537 0 0,-3-38-2090 0 0,-75 21-581 0 0,-11 5-998 0 0,-5 1-2806 0 0,1 1-6151 0 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2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269 362 0 0 0,'0'0'487'0'0,"0"0"416"0"0,0 0 130 0 0,0 0 41 0 0,0 0 42 0 0,0 0 24 0 0,0 0 15 0 0,13 0 45 0 0,27 0-334 0 0,-10 0 3904 0 0,-27 1-5086 0 0,2 7 12252 0 0,-12-6-10420 0 0,-21-1-1479 0 0,-1 1 0 0 0,1 2 0 0 0,0 0 0 0 0,1 2 0 0 0,-1 1 0 0 0,-21 10-37 0 0,44-16 4 0 0,1 0 1 0 0,0 0-1 0 0,0 1 1 0 0,0-1-1 0 0,0 1 1 0 0,1 0-1 0 0,-1 0 1 0 0,0 0 0 0 0,1 1-1 0 0,-1 0 1 0 0,1-1-1 0 0,0 1 1 0 0,0 0-1 0 0,0 0 1 0 0,0 1-1 0 0,1-1 1 0 0,-1 1-1 0 0,1-1 1 0 0,0 1-1 0 0,0 0 1 0 0,0 0-1 0 0,1 0 1 0 0,-1 0-1 0 0,1 0 1 0 0,0 0-1 0 0,0 0 1 0 0,0 0 0 0 0,1 2-6 0 0,2 2 26 0 0,0 0 0 0 0,1 0 0 0 0,0-1 0 0 0,1 0-1 0 0,-1 1 1 0 0,2-1 0 0 0,-1-1 0 0 0,1 1-1 0 0,0 0 1 0 0,0-1 0 0 0,0 0 0 0 0,1-1-1 0 0,0 1 1 0 0,1-1 0 0 0,-1 0 0 0 0,1 0-1 0 0,0-1 1 0 0,0 0 0 0 0,0 0 0 0 0,0-1-1 0 0,1 0 1 0 0,-1 0 0 0 0,6 0-25 0 0,-1 1 73 0 0,1-1 0 0 0,-1-1 1 0 0,0 0-1 0 0,1-1 0 0 0,-1 0 0 0 0,1-1 0 0 0,0 0 0 0 0,9-2-73 0 0,17 0 118 0 0,46-12 174 0 0,-138 39-218 0 0,0 3 0 0 0,2 2 1 0 0,2 1-1 0 0,1 4 0 0 0,1 1 1 0 0,2 2-1 0 0,-4 7-74 0 0,45-41 1 0 0,0 1 1 0 0,0 0-1 0 0,0-1 1 0 0,1 1-1 0 0,0 0 0 0 0,0 1 1 0 0,0-1-1 0 0,0 1 1 0 0,1-1-1 0 0,0 1 0 0 0,0 0 1 0 0,0 0-1 0 0,1-1 1 0 0,0 1-1 0 0,0 1 0 0 0,0-1 1 0 0,1 0-1 0 0,0 0 1 0 0,1 5-2 0 0,1-7 19 0 0,1 0 1 0 0,0 0-1 0 0,-1 0 0 0 0,2 0 1 0 0,-1 0-1 0 0,0-1 1 0 0,1 1-1 0 0,-1-1 1 0 0,1 0-1 0 0,0 0 1 0 0,0-1-1 0 0,1 1 1 0 0,-1-1-1 0 0,0 0 1 0 0,1 0-1 0 0,-1 0 1 0 0,1-1-1 0 0,0 1 1 0 0,0-1-1 0 0,2 0-19 0 0,8 2 70 0 0,1 0-1 0 0,0-2 1 0 0,0 0 0 0 0,0-1-1 0 0,0 0 1 0 0,0-1 0 0 0,0-1-1 0 0,0 0 1 0 0,9-4-70 0 0,-15 4-79 0 0,1-1 0 0 0,-1 0 0 0 0,0 0 1 0 0,-1-1-1 0 0,1-1 0 0 0,-1 1 0 0 0,1-2 0 0 0,-1 1 1 0 0,-1-1-1 0 0,1 0 0 0 0,2-4 79 0 0,11-48-3166 0 0,-21 15-5782 0 0,-1 31 3610 0 0,0 1-6507 0 0</inkml:trace>
  <inkml:trace contextRef="#ctx0" brushRef="#br0" timeOffset="455.985">361 1 5881 0 0,'0'0'2081'0'0,"0"0"-8"0"0,0 0 111 0 0,0 0 80 0 0,0 0-55 0 0,0 0-252 0 0,0 0-442 0 0,0 0-417 0 0,0 0-283 0 0,0 0-158 0 0,0 0-89 0 0,0 0-45 0 0,0 0-35 0 0,-11 14 1209 0 0,-13 322 982 0 0,16-179-2493 0 0,-7 0 0 0 0,-7-2 0 0 0,-6 0 0 0 0,-19 40-186 0 0,-7 5 53 0 0,44-149-179 0 0,10-50 35 0 0,0-1-20 0 0,0 0-46 0 0,0 0-79 0 0,0 0-103 0 0,0 0-122 0 0,0-8-2443 0 0,0 0 39 0 0,0 6-2077 0 0,0-2-6927 0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8 7090 0 0,'0'0'1302'0'0,"0"0"-175"0"0,0 0-53 0 0,0 0 144 0 0,0 0 143 0 0,0 0-47 0 0,0 0-151 0 0,0 0-276 0 0,0 0-277 0 0,0 0-138 0 0,0 0-82 0 0,0 0 7 0 0,0 0 42 0 0,-12-2 13 0 0,-83-4 1630 0 0,-11 18 885 0 0,53 2-2245 0 0,44-9-607 0 0,0-1 0 0 0,0 1 0 0 0,0 0 0 0 0,0 1 0 0 0,1 0 0 0 0,0 0 0 0 0,0 1 0 0 0,1 0 0 0 0,-1 1 0 0 0,2-1 0 0 0,-1 1 0 0 0,1 0 0 0 0,0 1 0 0 0,1 0 0 0 0,-3 6-115 0 0,-3 10 98 0 0,2 0-1 0 0,1 0 1 0 0,1 1-1 0 0,1 0 0 0 0,2 1 1 0 0,0-1-1 0 0,1 22-97 0 0,1-29 45 0 0,-42 299 502 0 0,23-198-371 0 0,-5-1 0 0 0,-23 58-176 0 0,45-165 4 0 0,-10 43 45 0 0,12-48-60 0 0,2-7 24 0 0,0 1 0 0 0,-1-1 0 0 0,1 0 0 0 0,0 1 0 0 0,0-1 0 0 0,-1 0 0 0 0,1 1 0 0 0,0-1 0 0 0,0 1 0 0 0,0-1 0 0 0,-1 1 0 0 0,1-1 0 0 0,0 1 0 0 0,0-1 0 0 0,0 1 0 0 0,0-1 0 0 0,0 0 0 0 0,0 1 0 0 0,0-1 0 0 0,0 1 0 0 0,0-1 0 0 0,0 1 0 0 0,0-1 0 0 0,1 1 0 0 0,-1-1 0 0 0,0 1 0 0 0,0-1 0 0 0,0 0 0 0 0,0 1 0 0 0,1-1 0 0 0,-1 1 0 0 0,0-1 0 0 0,1 0 0 0 0,-1 1 0 0 0,0-1 0 0 0,0 0 0 0 0,1 1 0 0 0,-1-1 0 0 0,1 0 0 0 0,-1 1 0 0 0,0-1 0 0 0,1 0 0 0 0,-1 0 0 0 0,1 1 0 0 0,-1-1 0 0 0,1 0 0 0 0,-1 0 0 0 0,0 0 0 0 0,1 0 0 0 0,-1 0 0 0 0,1 0 0 0 0,-1 0 0 0 0,1 0 0 0 0,-1 0 0 0 0,1 0 0 0 0,-1 0 0 0 0,1 0 0 0 0,-1 0 0 0 0,1 0 0 0 0,-1 0 0 0 0,0 0 0 0 0,1 0 0 0 0,-1-1 0 0 0,1 1 0 0 0,-1 0 0 0 0,1 0 0 0 0,-1-1 0 0 0,0 1-13 0 0,10 0-131 0 0,181 0 486 0 0,-128-4-614 0 0,-54-21-4417 0 0,15 3 60 0 0,-10 10-3418 0 0,-8 5-3397 0 0</inkml:trace>
  <inkml:trace contextRef="#ctx0" brushRef="#br0" timeOffset="363.948">413 627 8010 0 0,'0'0'6298'0'0,"0"0"-3613"0"0,0 0-1167 0 0,0 0-134 0 0,0 0-90 0 0,0 0-148 0 0,0 0-223 0 0,0 0-281 0 0,0 0-242 0 0,0 0-143 0 0,0 0-10 0 0,0 0 68 0 0,0 0 53 0 0,7 0 7 0 0,76 6 574 0 0,15-5-1841 0 0,-64-9-2030 0 0,-13-2-5240 0 0,-17 6-3072 0 0</inkml:trace>
  <inkml:trace contextRef="#ctx0" brushRef="#br0" timeOffset="1316.984">647 1065 1168 0 0,'0'0'1255'0'0,"0"0"116"0"0,0 0 287 0 0,0 0 240 0 0,0 0 66 0 0,0 0-134 0 0,0 0-270 0 0,0 0-233 0 0,0 0-91 0 0,0 0-11 0 0,0 0-4 0 0,0 0-25 0 0,-2 6-74 0 0,-1-1-659 0 0,-4 8-230 0 0,4 0 3555 0 0,11-25-480 0 0,8-39-2404 0 0,-7 17-766 0 0,2 1-1 0 0,1 0 1 0 0,1 1-1 0 0,2 0 0 0 0,1 1 1 0 0,8-10-138 0 0,-14 24 28 0 0,1 1 1 0 0,0-1-1 0 0,1 2 1 0 0,1 0-1 0 0,0 0 1 0 0,1 1-1 0 0,1 1 1 0 0,0 0 0 0 0,1 1-1 0 0,11-6-28 0 0,-26 17-4 0 0,0 1 0 0 0,0-1 0 0 0,0 1 0 0 0,0 0-1 0 0,0 0 1 0 0,0 0 0 0 0,0-1 0 0 0,0 1 0 0 0,0 0 0 0 0,0 0 0 0 0,0 0 0 0 0,0 1-1 0 0,1-1 1 0 0,-1 0 0 0 0,0 0 0 0 0,0 0 0 0 0,0 1 0 0 0,0-1 0 0 0,0 1 0 0 0,-1-1-1 0 0,1 1 1 0 0,0-1 0 0 0,0 1 0 0 0,0-1 0 0 0,0 1 0 0 0,0 0 0 0 0,-1-1 0 0 0,1 1-1 0 0,0 0 1 0 0,0 0 0 0 0,-1 0 0 0 0,1 0 0 0 0,-1-1 0 0 0,1 1 0 0 0,-1 0 0 0 0,1 0-1 0 0,-1 0 1 0 0,0 0 0 0 0,1 0 0 0 0,-1 0 0 0 0,0 0 0 0 0,0 0 0 0 0,0 0 0 0 0,1 1 4 0 0,11 52 42 0 0,-12-51-47 0 0,2 221-16 0 0,-2-225 21 0 0,0 1 1 0 0,0-1-1 0 0,0 1 1 0 0,0-1-1 0 0,0 1 1 0 0,0-1-1 0 0,0 1 1 0 0,0-1-1 0 0,0 1 0 0 0,0-1 1 0 0,1 1-1 0 0,-1-1 1 0 0,0 1-1 0 0,0-1 1 0 0,1 1-1 0 0,-1-1 1 0 0,0 1-1 0 0,0 0 1 0 0,1-1-1 0 0,-1 1 1 0 0,0-1-1 0 0,1 1 1 0 0,-1 0-1 0 0,1 0 1 0 0,-1-1-1 0 0,0 1 1 0 0,1 0-1 0 0,-1-1 1 0 0,1 1-1 0 0,-1 0 1 0 0,1 0-1 0 0,-1 0 1 0 0,1 0-1 0 0,-1 0 1 0 0,1-1-1 0 0,-1 1 1 0 0,1 0-1 0 0,-1 0 0 0 0,1 0 1 0 0,-1 0-1 0 0,1 0 1 0 0,-1 1-1 0 0,1-1 1 0 0,-1 0-1 0 0,1 0 1 0 0,-1 0-1 0 0,1 0 1 0 0,-1 0-1 0 0,1 1 1 0 0,-1-1-1 0 0,0 0 1 0 0,1 0-1 0 0,-1 1 1 0 0,1-1-1 0 0,-1 0 1 0 0,0 1-1 0 0,1-1 1 0 0,-1 0-1 0 0,0 1 1 0 0,1-1-1 0 0,-1 1 1 0 0,0-1-1 0 0,1 0 1 0 0,-1 1-1 0 0,0-1 1 0 0,0 1-1 0 0,9-11 6 0 0,105-100 29 0 0,-71 73-31 0 0,2 2-1 0 0,2 1 1 0 0,35-18-4 0 0,-24 30-176 0 0,-55 48 156 0 0,-1 136 200 0 0,-26 40-1643 0 0,24-205 537 0 0,1-13-1853 0 0,2 6-3109 0 0,-1 2-6059 0 0</inkml:trace>
  <inkml:trace contextRef="#ctx0" brushRef="#br0" timeOffset="3061.819">1969 685 7306 0 0,'0'0'2991'0'0,"0"0"-556"0"0,0 0-304 0 0,0 0-153 0 0,0 0-206 0 0,0 0-274 0 0,0 0-302 0 0,0 0-250 0 0,0 0-193 0 0,0 0-143 0 0,0 0-121 0 0,0 0-77 0 0,0 0-50 0 0,-14-9-28 0 0,-45-31 12 0 0,11 29 267 0 0,36 13-462 0 0,1-2-123 0 0,0 2 1 0 0,0-1-1 0 0,0 1 1 0 0,0 1-1 0 0,1 0 1 0 0,-1 1-1 0 0,1 0 1 0 0,0 0-1 0 0,0 1 0 0 0,0 1 1 0 0,1 0-1 0 0,-1 0 1 0 0,2 0-1 0 0,-1 1 1 0 0,1 1-1 0 0,0-1 1 0 0,0 1-1 0 0,1 1 1 0 0,0-1-1 0 0,0 1 0 0 0,1 1 1 0 0,0-1-1 0 0,1 1 1 0 0,0 0-1 0 0,1 0 1 0 0,0 0-1 0 0,0 1 1 0 0,1-1-1 0 0,1 1 0 0 0,-1 0 1 0 0,2 0-1 0 0,0 0 1 0 0,0 11-29 0 0,1-20 13 0 0,0 0 0 0 0,1 1 1 0 0,0-1-1 0 0,-1 0 0 0 0,1 0 0 0 0,0 0 0 0 0,0 1 1 0 0,0-1-1 0 0,0 0 0 0 0,0 0 0 0 0,1 0 1 0 0,-1-1-1 0 0,1 1 0 0 0,-1 0 0 0 0,1 0 0 0 0,0-1 1 0 0,0 1-1 0 0,-1-1 0 0 0,1 0 0 0 0,0 1 1 0 0,0-1-1 0 0,1 0 0 0 0,-1 0 0 0 0,0 0 1 0 0,0 0-1 0 0,0-1 0 0 0,1 1 0 0 0,-1-1 0 0 0,0 1 1 0 0,0-1-1 0 0,1 0 0 0 0,-1 0 0 0 0,1 0-13 0 0,80-11 663 0 0,-58-1-581 0 0,0-2 0 0 0,-1-1 0 0 0,0-1 0 0 0,-1 0 0 0 0,-1-2 0 0 0,-1-1 1 0 0,10-11-83 0 0,101-112 120 0 0,-105 105-66 0 0,-26 36-34 0 0,-1 1-10 0 0,0 0-21 0 0,0 0-24 0 0,0 30-169 0 0,0 456 161 0 0,1-469 44 0 0,-2 0-1 0 0,0 1 1 0 0,-1-1-1 0 0,-1 0 1 0 0,0 0-1 0 0,-2 0 1 0 0,0-1-1 0 0,0 1 1 0 0,-2-1-1 0 0,0 0 1 0 0,-1-1-1 0 0,0 1 1 0 0,-1-2-1 0 0,-8 10 0 0 0,10-15-1 0 0,0 0 0 0 0,0-1 0 0 0,-1 0 0 0 0,0-1 1 0 0,-1 0-1 0 0,1 0 0 0 0,-1-1 0 0 0,-1 0 0 0 0,1 0 0 0 0,-1-1 0 0 0,0 0 0 0 0,0-1 0 0 0,-1 0 0 0 0,1-1 0 0 0,-1 0 1 0 0,-1 0-1 0 0,10-3 1 0 0,0 1 0 0 0,1 0 0 0 0,-1-1 0 0 0,0 1 0 0 0,1-1 0 0 0,-1 0 0 0 0,0 1 0 0 0,0-1 0 0 0,1 0 0 0 0,-1 0-1 0 0,0 0 1 0 0,0 0 0 0 0,1-1 0 0 0,-1 1 0 0 0,0 0 0 0 0,0-1 0 0 0,1 1 0 0 0,-1-1 0 0 0,0 0 0 0 0,1 1 0 0 0,-1-1-1 0 0,1 0 1 0 0,-1 0 0 0 0,1 0 0 0 0,-1 0 0 0 0,1 0 0 0 0,0-1 0 0 0,0 1 0 0 0,-1 0 0 0 0,1-1 0 0 0,0 1 0 0 0,0 0-1 0 0,0-1 1 0 0,0 1 0 0 0,0-1 0 0 0,1 0 0 0 0,-1 1 0 0 0,0-1 0 0 0,1 0 0 0 0,0 1 0 0 0,-1-1 0 0 0,1 0 0 0 0,0 0-1 0 0,-1 0 1 0 0,1-12-24 0 0,0-1-1 0 0,0 1 0 0 0,1 0 1 0 0,1-1-1 0 0,0 1 0 0 0,1 0 1 0 0,1 0-1 0 0,0 0 0 0 0,1 0 1 0 0,1-1 24 0 0,101-173-777 0 0,-15 78-3158 0 0,-78 95 1905 0 0,-5 4-2829 0 0,-2 3-6568 0 0</inkml:trace>
  <inkml:trace contextRef="#ctx0" brushRef="#br0" timeOffset="3483.64">2449 413 9394 0 0,'0'0'4345'0'0,"0"0"-1873"0"0,0 0-907 0 0,0 0-204 0 0,0 0-86 0 0,0 0-138 0 0,0 0-203 0 0,0 0-275 0 0,0 0-260 0 0,0 0-139 0 0,0 0 5 0 0,0 0 72 0 0,0 0 83 0 0,3 8 68 0 0,16 106 985 0 0,-21-75-1494 0 0,-1 0-1 0 0,-3 0 1 0 0,-1 0-1 0 0,-2-1 0 0 0,-1 0 1 0 0,-2 0-1 0 0,-2-2 1 0 0,-1 1-1 0 0,-2-2 1 0 0,-1 0-1 0 0,-22 30 22 0 0,-19 1-3455 0 0,53-65 489 0 0,1-5-7471 0 0,4 0 748 0 0</inkml:trace>
  <inkml:trace contextRef="#ctx0" brushRef="#br0" timeOffset="4050.033">2300 829 1160 0 0,'0'0'1406'0'0,"0"0"-58"0"0,0 0-69 0 0,0 0-13 0 0,0 0 10 0 0,0 0 0 0 0,0 0-106 0 0,0 0-137 0 0,0 0-143 0 0,0 0-69 0 0,0 0 8 0 0,0 0 41 0 0,0 0 53 0 0,16 14-30 0 0,51 43-69 0 0,-21-42 1226 0 0,-37-16-1529 0 0,-2-1-352 0 0,-1-1 0 0 0,0 1 0 0 0,0-1 0 0 0,0 0 0 0 0,0-1 0 0 0,-1 1 0 0 0,1-1 0 0 0,-1 0 0 0 0,0-1 0 0 0,0 1 0 0 0,0-1 0 0 0,-1 0 0 0 0,1 0 0 0 0,-1 0 0 0 0,-1-1 0 0 0,1 0 0 0 0,-1 0-169 0 0,6-5 220 0 0,11-21 12 0 0,0-1 0 0 0,-2 0 1 0 0,-2-2-1 0 0,-1 0 0 0 0,-2-1 0 0 0,0-5-232 0 0,-2 11 15 0 0,-4 11 5 0 0,-5 9-10 0 0,1 0 0 0 0,0 0 0 0 0,1 1 0 0 0,0-1 1 0 0,1 1-1 0 0,0 0 0 0 0,0 0 0 0 0,1 0 0 0 0,0 1 0 0 0,1-1 0 0 0,0 2 0 0 0,0-1 0 0 0,1 1 0 0 0,0 0-10 0 0,-27 46 1334 0 0,0 5-968 0 0,1 2 0 0 0,3 0 0 0 0,1 0 0 0 0,3 2 0 0 0,1-1 0 0 0,1 19-366 0 0,-3 199 28 0 0,-4-192-404 0 0,16-72 256 0 0,0-19-14699 0 0,0 17 3975 0 0</inkml:trace>
  <inkml:trace contextRef="#ctx0" brushRef="#br0" timeOffset="4385.346">2878 663 13883 0 0,'0'0'2865'0'0,"0"0"-1166"0"0,0 0-575 0 0,0 0-47 0 0,0 0 33 0 0,0 0 18 0 0,0 0-110 0 0,0 0-171 0 0,0 0-183 0 0,0 0-164 0 0,0 0-91 0 0,0 0-78 0 0,5 18-16 0 0,16 57-30 0 0,-19-67-236 0 0,0 0 0 0 0,-1 0 0 0 0,-1 0 0 0 0,1 0-1 0 0,-1 0 1 0 0,0 0 0 0 0,-1 0 0 0 0,0 0 0 0 0,0 0 0 0 0,-1 0-1 0 0,0 0 1 0 0,0 0 0 0 0,-2 1-49 0 0,-2 13 44 0 0,5-18-40 0 0,-15 56-24 0 0,-2-1 1 0 0,-2 0-1 0 0,-17 29 20 0 0,40-110-9411 0 0,2 7 2807 0 0,0 7-4132 0 0</inkml:trace>
  <inkml:trace contextRef="#ctx0" brushRef="#br0" timeOffset="4758.6">3086 741 10762 0 0,'0'0'1973'0'0,"0"0"-290"0"0,0 0-12 0 0,0 0 16 0 0,0 0-126 0 0,0 0-276 0 0,0 0-321 0 0,0 0-280 0 0,0 0-154 0 0,0 0-86 0 0,0 0-51 0 0,0 0-22 0 0,0 0-62 0 0,-31 26-50 0 0,-95 81-39 0 0,85-68 75 0 0,40-38-269 0 0,0 0 1 0 0,1 1-1 0 0,-1-1 1 0 0,1 1-1 0 0,-1-1 1 0 0,1 1-1 0 0,-1-1 1 0 0,1 1-1 0 0,0-1 1 0 0,0 1-1 0 0,0 0 1 0 0,0-1-1 0 0,0 1 1 0 0,0-1-1 0 0,0 1 1 0 0,1-1-1 0 0,-1 1 1 0 0,1-1-1 0 0,-1 1 1 0 0,1-1 0 0 0,-1 1-1 0 0,1-1 1 0 0,0 1-1 0 0,0-1 1 0 0,-1 0-1 0 0,1 0 1 0 0,0 1-1 0 0,0-1 1 0 0,0 0-1 0 0,1 0 1 0 0,-1 0-1 0 0,0 0 1 0 0,0 0-1 0 0,2 1-26 0 0,33 27 638 0 0,-28-23-495 0 0,0-1 1 0 0,0 2 0 0 0,-1-1 0 0 0,1 1 0 0 0,-1 0 0 0 0,-1 1 0 0 0,0 0 0 0 0,0 0 0 0 0,0 0 0 0 0,-1 1 0 0 0,0 0-144 0 0,-2-2 91 0 0,0 0 1 0 0,-1 0-1 0 0,1 1 1 0 0,-2-1-1 0 0,1 1 1 0 0,-1-1-1 0 0,0 1 1 0 0,0 0-1 0 0,-1 0 1 0 0,0-1 0 0 0,-1 7-92 0 0,-6-7-1257 0 0,0-14-6723 0 0,6 3-3273 0 0</inkml:trace>
  <inkml:trace contextRef="#ctx0" brushRef="#br0" timeOffset="5624.413">2950 60 11154 0 0,'0'0'1433'0'0,"0"0"-384"0"0,0 0-51 0 0,0 0 207 0 0,0 0 253 0 0,0 0 53 0 0,0 0-115 0 0,0 0-230 0 0,0 0-274 0 0,0 0-189 0 0,0 0-107 0 0,0 0-69 0 0,30 4-36 0 0,94 17-30 0 0,176 30 1566 0 0,-299-50-2024 0 0,2-1 14 0 0,-1 0 1 0 0,1 0 0 0 0,-1 0 0 0 0,1 1-1 0 0,-1-1 1 0 0,1 1 0 0 0,-1 0 0 0 0,0 0-1 0 0,1-1 1 0 0,-1 2 0 0 0,0-1 0 0 0,0 0-1 0 0,0 0 1 0 0,0 1 0 0 0,0-1 0 0 0,0 1-1 0 0,0 0 1 0 0,0-1 0 0 0,0 1 0 0 0,-1 0-1 0 0,1 0 1 0 0,-1 0 0 0 0,0 0 0 0 0,1 0-1 0 0,-1 1 1 0 0,0-1 0 0 0,0 0 0 0 0,0 1-1 0 0,-1-1 1 0 0,1 0 0 0 0,0 1 0 0 0,-1-1-1 0 0,0 1 1 0 0,1-1 0 0 0,-1 1 0 0 0,0 0-18 0 0,-10 236 861 0 0,5 188-821 0 0,5 99 88 0 0,6-474 90 0 0,-13-56-98 0 0,0 0 0 0 0,0 0 0 0 0,0 1 0 0 0,0 1 0 0 0,0-1 1 0 0,-1 1-1 0 0,1 0 0 0 0,-1 1 0 0 0,1-1 0 0 0,-1 2 1 0 0,0-1-1 0 0,0 1 0 0 0,1 0 0 0 0,-1 0 0 0 0,-7 2-120 0 0,4-1 114 0 0,-16-1-372 0 0,-52 0 140 0 0,25 0-4108 0 0,49-1-1061 0 0,3-2-7198 0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2:14.83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875 247 0 0 0,'0'0'692'0'0,"0"0"195"0"0,0 0 0 0 0,0 0 1 0 0,0 0 50 0 0,0 0 55 0 0,0 0 23 0 0,0 0-15 0 0,7 0-32 0 0,20 3-50 0 0,-5 16 9621 0 0,-22-19-10147 0 0,0-3 5060 0 0,-3-1-5854 0 0,-5-4 518 0 0,1 0 0 0 0,-1 1 0 0 0,-1 0 0 0 0,1 0 1 0 0,-1 1-1 0 0,0 0 0 0 0,-1 0 0 0 0,0 1 0 0 0,1 1 0 0 0,-1 0 1 0 0,-1 0-1 0 0,1 1 0 0 0,-1 0 0 0 0,-5 0-117 0 0,-2-1 78 0 0,0 1 0 0 0,-1 1 0 0 0,1 0 1 0 0,0 1-1 0 0,-1 2 0 0 0,1 0 0 0 0,-1 0 0 0 0,1 2 0 0 0,0 0 0 0 0,0 2 0 0 0,0 0 0 0 0,1 0 1 0 0,0 2-1 0 0,-8 4-78 0 0,17-9 15 0 0,0 2 0 0 0,0-1 0 0 0,1 1 0 0 0,0 0 0 0 0,-1 1 1 0 0,1 0-1 0 0,1 0 0 0 0,-1 0 0 0 0,1 1 0 0 0,0 0 0 0 0,0 0 1 0 0,1 0-1 0 0,0 1 0 0 0,0 0 0 0 0,0 0 0 0 0,0 1-15 0 0,-11 77 74 0 0,18-82-63 0 0,-1 0 0 0 0,1-1 0 0 0,0 1 0 0 0,0 0-1 0 0,0-1 1 0 0,0 0 0 0 0,1 1 0 0 0,-1-1 0 0 0,1 0 0 0 0,-1 0 0 0 0,1 0 0 0 0,0-1 0 0 0,0 1 0 0 0,0-1 0 0 0,0 1 0 0 0,0-1 0 0 0,0 0 0 0 0,0 0 0 0 0,0 0 0 0 0,0-1 0 0 0,0 1 0 0 0,1-1 0 0 0,1 1-11 0 0,161 3 731 0 0,-165-4-713 0 0,-1 0 42 0 0,0 0-20 0 0,0 0-6 0 0,-13 12 240 0 0,-83 66-161 0 0,-73 74 96 0 0,160-143-202 0 0,1 1 1 0 0,0-1-1 0 0,1 2 1 0 0,0-1-1 0 0,1 1 0 0 0,0-1 1 0 0,0 2-1 0 0,1-1 1 0 0,1 1-1 0 0,0-1 1 0 0,1 1-1 0 0,0 1 1 0 0,0-1-1 0 0,1 0 1 0 0,1 0-1 0 0,0 1 0 0 0,1 3-7 0 0,2-10 28 0 0,0-1 1 0 0,1 0-1 0 0,-1 0 0 0 0,1 0 0 0 0,0-1 0 0 0,1 1 0 0 0,-1-1 0 0 0,1 0 0 0 0,-1 0 0 0 0,1 0 0 0 0,1 0 0 0 0,-1 0 0 0 0,0-1 0 0 0,1 0 0 0 0,0 0 0 0 0,0 0 0 0 0,0-1 0 0 0,0 1 1 0 0,0-1-1 0 0,0 0 0 0 0,0-1 0 0 0,1 1 0 0 0,-1-1 0 0 0,1 0 0 0 0,-1-1 0 0 0,1 1-28 0 0,13 2 101 0 0,1-1-1 0 0,-1 0 1 0 0,0-1 0 0 0,1-2 0 0 0,-1 0-1 0 0,0-1 1 0 0,0 0 0 0 0,0-2 0 0 0,19-5-101 0 0,48-24 251 0 0,-88 29-3119 0 0,-11 19-2978 0 0,9-9-546 0 0,2-1-5823 0 0</inkml:trace>
  <inkml:trace contextRef="#ctx0" brushRef="#br0" timeOffset="415.131">1286 604 9810 0 0,'0'0'6359'0'0,"0"0"-4020"0"0,0 0-1253 0 0,0 0 38 0 0,0 0 135 0 0,0 0 40 0 0,0 0-170 0 0,0 0-265 0 0,0 0-239 0 0,0 0-179 0 0,0 0-80 0 0,0 0-64 0 0,0 0-40 0 0,-3 1-39 0 0,-11 10-42 0 0,1 0 0 0 0,0 1 1 0 0,1 0-1 0 0,0 1 1 0 0,1 0-1 0 0,0 1 0 0 0,1 0 1 0 0,0 1-1 0 0,2 0 1 0 0,-1 0-1 0 0,2 1 0 0 0,-5 14-181 0 0,-58 95 327 0 0,0-41-710 0 0,48-82-6742 0 0,12-26-6496 0 0,10 17 4754 0 0</inkml:trace>
  <inkml:trace contextRef="#ctx0" brushRef="#br0" timeOffset="732.286">904 648 1896 0 0,'0'0'4993'0'0,"0"0"-1825"0"0,0 0-625 0 0,0 0-248 0 0,0 0-261 0 0,0 0-266 0 0,0 0-275 0 0,0 0-213 0 0,0 0-215 0 0,0 0-176 0 0,0 0-144 0 0,0 0-149 0 0,0 0-105 0 0,-9-7-87 0 0,-29-23-90 0 0,28 23-52 0 0,19 22 589 0 0,9 0-492 0 0,1-1 0 0 0,0 0 0 0 0,1-2 0 0 0,1 0 0 0 0,0-1-1 0 0,18 6-358 0 0,62 35 464 0 0,-89-44-456 0 0,-3-4-13 0 0,0 1 0 0 0,-1 1 0 0 0,0-1 0 0 0,0 1 0 0 0,-1 1 0 0 0,1-1 0 0 0,-1 1 0 0 0,-1 1 0 0 0,1-1 0 0 0,4 9 5 0 0,-8-4-798 0 0,-1-7-4225 0 0,10-4-7230 0 0,-7-1 1193 0 0</inkml:trace>
  <inkml:trace contextRef="#ctx0" brushRef="#br0" timeOffset="1213.572">1729 667 16043 0 0,'0'0'1698'0'0,"0"0"-379"0"0,0 0-84 0 0,0 0 43 0 0,0 0-17 0 0,0 0-149 0 0,0 0-225 0 0,0 0-185 0 0,0 0-169 0 0,0 0-110 0 0,0 0-68 0 0,0 0-53 0 0,0 0-48 0 0,-10-6-30 0 0,-35-16-27 0 0,43 21-179 0 0,0 0-1 0 0,0 0 1 0 0,-1 1-1 0 0,1-1 1 0 0,0 1-1 0 0,-1-1 1 0 0,1 1-1 0 0,-1 0 1 0 0,1 0-1 0 0,0 0 1 0 0,-1 0-1 0 0,1 0 1 0 0,0 1-1 0 0,-1-1 1 0 0,1 1-1 0 0,0 0 1 0 0,-1-1-1 0 0,1 1 1 0 0,0 0-1 0 0,0 0 1 0 0,-2 2-18 0 0,-9 2 92 0 0,1-1-65 0 0,0 0-1 0 0,0 1 0 0 0,1 1 0 0 0,0 0 1 0 0,0 0-1 0 0,0 1 0 0 0,0 0 0 0 0,1 1 0 0 0,1 0 1 0 0,-1 1-1 0 0,1 0 0 0 0,1 1 0 0 0,0-1 1 0 0,0 2-1 0 0,1-1 0 0 0,0 1 0 0 0,1 0 0 0 0,0 0 1 0 0,0 1-1 0 0,2 0 0 0 0,-2 3-26 0 0,-1 55 74 0 0,9-68-70 0 0,-1 1 1 0 0,1-1-1 0 0,0 1 1 0 0,0-1 0 0 0,0 0-1 0 0,0 0 1 0 0,0 0 0 0 0,0 0-1 0 0,1 0 1 0 0,-1-1-1 0 0,1 1 1 0 0,-1-1 0 0 0,1 0-1 0 0,0 1 1 0 0,-1-1 0 0 0,1 0-1 0 0,0 0 1 0 0,0-1 0 0 0,0 1-1 0 0,-1-1 1 0 0,1 1-1 0 0,0-1 1 0 0,0 0 0 0 0,0 0-1 0 0,0 0 1 0 0,0-1 0 0 0,0 1-1 0 0,0-1 1 0 0,0 1 0 0 0,2-2-5 0 0,6 2 23 0 0,1-2 26 0 0,-1-1-1 0 0,1 0 0 0 0,-1 0 0 0 0,0-2 1 0 0,0 1-1 0 0,0-1 0 0 0,0-1 1 0 0,-1 0-1 0 0,7-5-48 0 0,-16 11 3 0 0,23-17 30 0 0,-1-1 0 0 0,0-1 0 0 0,-2-1 0 0 0,0-1 1 0 0,-1-1-1 0 0,-2 0 0 0 0,0-2 0 0 0,1-3-33 0 0,14-18 169 0 0,-32 45-147 0 0,-1 0-10 0 0,0 0-2 0 0,0 0-24 0 0,-3 30-182 0 0,2-26 99 0 0,0 0 0 0 0,0 0 0 0 0,1 0 0 0 0,-1 0 1 0 0,1 0-1 0 0,0 0 0 0 0,1 0 0 0 0,-1 0 0 0 0,1 0 0 0 0,-1 0 0 0 0,1 0 1 0 0,0 0-1 0 0,1 0 0 0 0,-1 0 0 0 0,1-1 0 0 0,-1 1 0 0 0,1 0 1 0 0,0-1-1 0 0,1 0 0 0 0,-1 1 0 0 0,0-1 0 0 0,1 0 0 0 0,0 0 1 0 0,0 0-1 0 0,0 0 0 0 0,0-1 0 0 0,0 1 0 0 0,1-1 0 0 0,-1 0 1 0 0,1 0-1 0 0,0 0 97 0 0,41 28-4085 0 0,-30-19 93 0 0,-1-1-3849 0 0,-6-5-3015 0 0</inkml:trace>
  <inkml:trace contextRef="#ctx0" brushRef="#br0" timeOffset="1746.551">2013 994 13035 0 0,'0'0'1952'0'0,"0"0"-363"0"0,0 0-6 0 0,0 0 53 0 0,0 0-68 0 0,0 0-231 0 0,0 0-316 0 0,0 0-261 0 0,0 0-174 0 0,0 0-112 0 0,0 0-60 0 0,0 0-57 0 0,0 0-33 0 0,9-8-18 0 0,61-68 422 0 0,57-97 387 0 0,-107 154-951 0 0,-13 57-171 0 0,-6-18 131 0 0,-1-17-120 0 0,-1 0-1 0 0,0 0 1 0 0,1 0 0 0 0,0 0 0 0 0,-1 0 0 0 0,1 1 0 0 0,1-1-1 0 0,-1 0 1 0 0,0 0 0 0 0,1 0 0 0 0,-1 0 0 0 0,1 0 0 0 0,0 0-1 0 0,0 0 1 0 0,0 0 0 0 0,0-1 0 0 0,1 1 0 0 0,-1 0-1 0 0,1-1 1 0 0,0 1 0 0 0,0-1 0 0 0,0 1 0 0 0,0-1 0 0 0,0 0-1 0 0,0 0 1 0 0,0 0 0 0 0,1 0 0 0 0,-1 0 0 0 0,1 0 0 0 0,0-1-1 0 0,-1 1 1 0 0,1-1 0 0 0,0 0 0 0 0,0 1 0 0 0,0-2 0 0 0,0 1-4 0 0,6-2 30 0 0,-1 0 1 0 0,1-1 0 0 0,-1-1 0 0 0,0 1 0 0 0,0-2 0 0 0,0 1 0 0 0,0-1-1 0 0,0 0 1 0 0,-1 0 0 0 0,0-1 0 0 0,0 0 0 0 0,0 0 0 0 0,0-1 0 0 0,-1 0-1 0 0,1-1-30 0 0,29-22 78 0 0,82-52 134 0 0,-107 122 41 0 0,-11-36-273 0 0,-1 3-36 0 0,1 1 0 0 0,-1 0 0 0 0,1-1 0 0 0,1 1 0 0 0,0 0 0 0 0,0-1 0 0 0,1 1 0 0 0,0-1 0 0 0,0 0 0 0 0,1 1 0 0 0,0-1 0 0 0,0 0 0 0 0,1-1 0 0 0,0 1 0 0 0,1 0 0 0 0,3 4 56 0 0,16 3-3401 0 0,-4-12-6922 0 0,-16-3-1477 0 0</inkml:trace>
  <inkml:trace contextRef="#ctx0" brushRef="#br0" timeOffset="2235.29">2906 770 15635 0 0,'0'0'2621'0'0,"0"0"-1178"0"0,0 0-458 0 0,0 0-56 0 0,0 0 53 0 0,0 0-13 0 0,0 0-136 0 0,0 0-174 0 0,0 0-130 0 0,0 0-79 0 0,0 0-62 0 0,0 0-56 0 0,0 0-100 0 0,4 29-95 0 0,15 93-33 0 0,-4 24 202 0 0,-13-28-271 0 0,-3-116-19 0 0,1 0 0 0 0,0 0 0 0 0,-1 0 0 0 0,1 0 1 0 0,-1 0-1 0 0,0 0 0 0 0,1 0 0 0 0,-1-1 0 0 0,0 1 1 0 0,0 0-1 0 0,0 0 0 0 0,-1-1 0 0 0,1 1 0 0 0,0-1 1 0 0,-1 1-1 0 0,1-1 0 0 0,-1 0 0 0 0,1 1 1 0 0,-1-1-1 0 0,1 0 0 0 0,-1 0 0 0 0,0 0 0 0 0,0 0 1 0 0,0 0-1 0 0,1-1 0 0 0,-1 1 0 0 0,0 0 0 0 0,0-1 1 0 0,0 0-1 0 0,0 1 0 0 0,0-1 0 0 0,0 0 0 0 0,0 0 1 0 0,0 0-1 0 0,0 0 0 0 0,0 0 0 0 0,0-1 0 0 0,0 1 1 0 0,0 0-17 0 0,-15-38 397 0 0,15 23-362 0 0,1-1 1 0 0,0 0-1 0 0,1 0 0 0 0,1 1 0 0 0,1-1 0 0 0,0 0 1 0 0,1 1-1 0 0,0 0 0 0 0,2-1 0 0 0,-1 1 0 0 0,2 1 1 0 0,0-1-1 0 0,1 1 0 0 0,5-8-35 0 0,131-178-89 0 0,-135 191 85 0 0,-1 0-1 0 0,1 1 0 0 0,1 0 1 0 0,-1 0-1 0 0,1 1 0 0 0,0 0 1 0 0,1 1-1 0 0,0 0 0 0 0,0 0 1 0 0,0 1-1 0 0,1 0 0 0 0,0 1 1 0 0,0 0-1 0 0,0 1 0 0 0,0 0 1 0 0,0 1-1 0 0,1 0 0 0 0,-1 1 1 0 0,1 0-1 0 0,0 1 5 0 0,-9 1 18 0 0,1 1-1 0 0,-1-1 1 0 0,1 1-1 0 0,-1 0 1 0 0,1-1 0 0 0,-1 2-1 0 0,0-1 1 0 0,0 0 0 0 0,0 1-1 0 0,0-1 1 0 0,0 1 0 0 0,0 0-1 0 0,-1 0 1 0 0,0 0 0 0 0,1 0-1 0 0,-1 0 1 0 0,0 1 0 0 0,-1-1-1 0 0,1 1 1 0 0,0-1 0 0 0,-1 1-1 0 0,0 0 1 0 0,0-1 0 0 0,0 1-1 0 0,0 0 1 0 0,-1 0 0 0 0,0 0-1 0 0,1 0 1 0 0,-1-1 0 0 0,0 1-1 0 0,-1 0 1 0 0,1 0 0 0 0,-1 0-1 0 0,0 0 1 0 0,0-1 0 0 0,0 1-1 0 0,0 0 1 0 0,-1-1 0 0 0,1 1-1 0 0,-1-1 1 0 0,-1 2-18 0 0,-5 5 38 0 0,-2-1 0 0 0,1 1 0 0 0,-1-2 0 0 0,0 1-1 0 0,-1-1 1 0 0,0-1 0 0 0,0 0 0 0 0,-1 0 0 0 0,0-1 0 0 0,0-1 0 0 0,0 0 0 0 0,0-1 0 0 0,-1 0-1 0 0,0-1 1 0 0,0 0 0 0 0,0-1 0 0 0,-9 1-38 0 0,-30-3-1340 0 0,44-20-2918 0 0,12 4-4074 0 0,0 12-3406 0 0</inkml:trace>
  <inkml:trace contextRef="#ctx0" brushRef="#br0" timeOffset="2561.098">3574 188 20972 0 0,'0'0'1419'0'0,"0"0"-282"0"0,0 0-94 0 0,0 0-19 0 0,0 0-45 0 0,0 0-167 0 0,0 0-211 0 0,0 0-189 0 0,0 0-97 0 0,0 0-40 0 0,0 0-36 0 0,0 0 1 0 0,0 0-43 0 0,-3 18-33 0 0,-22 125 193 0 0,4 59-19 0 0,16 90-910 0 0,5-292 385 0 0,0 0-58 0 0,0 0-75 0 0,0 0-63 0 0,0 0-105 0 0,0 0-87 0 0,9-25-3298 0 0,-3 10-586 0 0,-4 4-5550 0 0,0 3 596 0 0</inkml:trace>
  <inkml:trace contextRef="#ctx0" brushRef="#br0" timeOffset="2915.117">3600 814 8090 0 0,'0'0'2255'0'0,"0"0"-225"0"0,0 0 94 0 0,0 0 85 0 0,0 0-100 0 0,0 0-284 0 0,0 0-373 0 0,0 0-312 0 0,0 0-183 0 0,32 10-144 0 0,102 29-136 0 0,-58-30 393 0 0,-64-12-961 0 0,0-1 1 0 0,-1 0-1 0 0,1 0 1 0 0,0-1-1 0 0,-1-1 1 0 0,0 0-1 0 0,-1 0 0 0 0,1-1 1 0 0,-1 0-1 0 0,-1-1 1 0 0,1 0-1 0 0,-1-1 1 0 0,0 0-1 0 0,-1 0 0 0 0,0-1 1 0 0,-1 0-1 0 0,0 0 1 0 0,-1-1-1 0 0,0 1 0 0 0,0-2 1 0 0,3-9-110 0 0,-8 18 0 0 0,0 1 0 0 0,0-1 0 0 0,0 1 0 0 0,0-1 0 0 0,-1 0 0 0 0,1 0 1 0 0,-1 1-1 0 0,0-1 0 0 0,0 0 0 0 0,0 0 0 0 0,0 1 0 0 0,0-1 0 0 0,0 0 0 0 0,-1 0 0 0 0,0 1 1 0 0,1-1-1 0 0,-1 0 0 0 0,0 1 0 0 0,0-1 0 0 0,0 1 0 0 0,-1-1 0 0 0,1 1 0 0 0,-1-1 0 0 0,1 1 0 0 0,-1 0 1 0 0,0 0-1 0 0,0 0 0 0 0,0 0 0 0 0,0 0 0 0 0,0 0 0 0 0,0 0 0 0 0,0 1 0 0 0,-1-1 0 0 0,1 1 0 0 0,-1 0 1 0 0,1 0-1 0 0,-4-2-7 0 0,0 1 1 0 0,0 1 0 0 0,0-1-1 0 0,0 1 1 0 0,0 0 0 0 0,0 0-1 0 0,0 1 1 0 0,0 0 0 0 0,-1 0-1 0 0,1 0 1 0 0,0 1 0 0 0,0 0-1 0 0,0 0 1 0 0,0 1 0 0 0,0-1 0 0 0,0 2 6 0 0,-3 0-2 0 0,-1 1 0 0 0,2 0 1 0 0,-1 0-1 0 0,0 1 1 0 0,1 0-1 0 0,0 1 1 0 0,0 0-1 0 0,1 0 1 0 0,-1 1-1 0 0,1 0 0 0 0,1 0 1 0 0,-1 0-1 0 0,1 1 1 0 0,1 0-1 0 0,-1 0 1 0 0,1 1-1 0 0,1-1 0 0 0,0 1 1 0 0,0 0-1 0 0,1 0 1 0 0,0 1-1 0 0,0-1 1 0 0,1 1-1 0 0,0-1 1 0 0,1 1-1 0 0,0 0 0 0 0,0 0 1 0 0,1-1-1 0 0,1 1 1 0 0,1 9 1 0 0,0-14-6 0 0,0 0 1 0 0,1-1 0 0 0,-1 1-1 0 0,1-1 1 0 0,1 0-1 0 0,-1 0 1 0 0,1 0 0 0 0,-1 0-1 0 0,1 0 1 0 0,0-1 0 0 0,0 1-1 0 0,1-1 1 0 0,-1 0-1 0 0,1-1 1 0 0,-1 1 0 0 0,1-1-1 0 0,0 0 1 0 0,0 0-1 0 0,0 0 1 0 0,0-1 0 0 0,5 1 5 0 0,112 11-1777 0 0,-81-13 436 0 0,12 0-1550 0 0,-18 0-3311 0 0,-18 0-5482 0 0</inkml:trace>
  <inkml:trace contextRef="#ctx0" brushRef="#br0" timeOffset="3884.609">1 1499 8042 0 0,'0'0'1957'0'0,"0"0"-31"0"0,0 0 41 0 0,0 0 27 0 0,0 0-127 0 0,0 0-281 0 0,0 0-337 0 0,0 0-319 0 0,0 0-222 0 0,0 0-84 0 0,0 0-16 0 0,0 0 24 0 0,0 0 18 0 0,23-6-30 0 0,76-17-12 0 0,122-4 1245 0 0,488-20-22 0 0,326-24-1485 0 0,-244 30-175 0 0,-189-8 179 0 0,-301 18-33 0 0,67 6-93 0 0,-192 17 241 0 0,-130 8-2684 0 0,-80-6-3992 0 0,29 5 3728 0 0,1 1-9535 0 0</inkml:trace>
  <inkml:trace contextRef="#ctx0" brushRef="#br0" timeOffset="4353.898">4665 482 19660 0 0,'0'0'1538'0'0,"0"0"-433"0"0,0 0-179 0 0,0 0 14 0 0,0 0 16 0 0,0 0-51 0 0,0 0-136 0 0,0 0-178 0 0,0 0-178 0 0,0 0-118 0 0,0 0-75 0 0,0 0-47 0 0,-6 0-19 0 0,-19 1-18 0 0,26-1-125 0 0,-1 0 0 0 0,0 0-1 0 0,0 0 1 0 0,1 1 0 0 0,-1-1 0 0 0,0 0 0 0 0,0 0 0 0 0,0 0 0 0 0,1 0 0 0 0,-1 1 0 0 0,0-1-1 0 0,0 0 1 0 0,0 0 0 0 0,0 0 0 0 0,1 1 0 0 0,-1-1 0 0 0,0 0 0 0 0,0 0 0 0 0,0 0-1 0 0,0 1 1 0 0,0-1 0 0 0,0 0 0 0 0,0 0 0 0 0,0 1 0 0 0,0-1 0 0 0,0 0 0 0 0,0 0 0 0 0,0 1-1 0 0,0-1 1 0 0,0 0 0 0 0,0 0 0 0 0,0 1 0 0 0,0-1 0 0 0,0 0 0 0 0,0 0 0 0 0,0 1-1 0 0,0-1 1 0 0,0 0 0 0 0,0 0 0 0 0,0 1 0 0 0,-1-1 0 0 0,1 0 0 0 0,0 0 0 0 0,0 0 0 0 0,0 1-1 0 0,0-1 1 0 0,-1 0 0 0 0,1 0 0 0 0,0 0 0 0 0,0 1-11 0 0,49-23 859 0 0,-114 63 357 0 0,88-26-2980 0 0,-23-3-1071 0 0,0-4-3894 0 0,0-4-5981 0 0</inkml:trace>
  <inkml:trace contextRef="#ctx0" brushRef="#br0" timeOffset="4802.992">4722 854 19572 0 0,'0'0'1395'0'0,"0"0"-297"0"0,0 0-30 0 0,0 0 11 0 0,0 0-34 0 0,0 0-154 0 0,0 0-233 0 0,0 0-213 0 0,0 0-91 0 0,0 0-65 0 0,0 0-65 0 0,0 0 4 0 0,0 0-45 0 0,-2 3-34 0 0,-32 46 1119 0 0,60-64-658 0 0,-21 7 287 0 0,-3 12-3300 0 0,1-6-2387 0 0,-2 1 1740 0 0,0 1-9742 0 0</inkml:trace>
  <inkml:trace contextRef="#ctx0" brushRef="#br0" timeOffset="23952.86">6061 593 0 0 0,'0'0'380'0'0,"0"0"54"0"0,0 0 32 0 0,0 0 5 0 0,0 0-3 0 0,0 0-1 0 0,0 0-46 0 0,0 0-35 0 0,0 0-34 0 0,0 0-57 0 0,0 0-42 0 0,0 0-38 0 0,0 0-19 0 0,0 0-19 0 0,0 0 8 0 0,0 0-9 0 0,0 0-10 0 0,0 0-1 0 0,0 0-31 0 0,0 0-25 0 0,0 0-26 0 0,0 0-19 0 0,0 0-14 0 0,0 0-3 0 0,0 0-6 0 0,0 0 6 0 0,0 0 33 0 0,0 0 43 0 0,0 0 51 0 0,0 0 56 0 0,0 0 65 0 0,0 0 33 0 0,0 0 22 0 0,0 0 16 0 0,0 0 4 0 0,0 0 13 0 0,0 0 17 0 0,0 0 36 0 0,3 1 4762 0 0,10 2 719 0 0,10 63-5458 0 0,15 71 483 0 0,-5-2-111 0 0,-1-32-237 0 0,-16-52-438 0 0,17 54 255 0 0,4-18-137 0 0,2 2-19 0 0,47 110 121 0 0,-52-126-228 0 0,-3 0 52 0 0,2 17 0 0 0,14 20-33 0 0,-13-41-83 0 0,-16-38-20 0 0,14 53 65 0 0,17 48 9 0 0,-32-50-64 0 0,31 47 9 0 0,40 55 10 0 0,1 4-3 0 0,-37-104-62 0 0,-11-18-20 0 0,11 16 22 0 0,83 118 8 0 0,0-33 130 0 0,-25-27-102 0 0,4-30 8 0 0,-5-28-2 0 0,-48-32 24 0 0,74 73-43 0 0,-27-43-38 0 0,-4-14 33 0 0,172 85 27 0 0,-98-47-50 0 0,27-2-22 0 0,-164-86-1 0 0,0-2 1 0 0,1-2 0 0 0,0-1-1 0 0,0-3 1 0 0,23 1-3 0 0,55 7 35 0 0,11 5-21 0 0,128 20-6 0 0,128-6 68 0 0,-332-32-92 0 0,255 36 83 0 0,-159-19-83 0 0,144 0 16 0 0,-209-16 21 0 0,438-3 90 0 0,-18 9-102 0 0,7-9 27 0 0,-222-9 7 0 0,9-6-138 0 0,-224 25 130 0 0,214-8-50 0 0,326 20 17 0 0,-362-46 26 0 0,-6 5-30 0 0,641 18 5 0 0,-686-7-39 0 0,132-1 88 0 0,121 8-57 0 0,-215 11 42 0 0,283-25-12 0 0,-187-5-19 0 0,285-28-21 0 0,-326 35 31 0 0,-239 9 9 0 0,-56 3-15 0 0,-1 0 8 0 0,0 0-11 0 0,0 0-12 0 0,0 0 19 0 0,0 0-3 0 0,0 0-2 0 0,0 0 5 0 0,0 0-4 0 0,0 0 8 0 0,0 0 4 0 0,0 0-20 0 0,0 0 6 0 0,0 0 4 0 0,0 0-28 0 0,0 0 14 0 0,0 0 1 0 0,0 0 9 0 0,0 0-9 0 0,0 0 7 0 0,0 0 14 0 0,0 0 14 0 0,0 0-30 0 0,0 0 1 0 0,0 0-6 0 0,0 0-27 0 0,0 0 26 0 0,0 0-10 0 0,0 0 12 0 0,0 0 6 0 0,0 0 31 0 0,0 0-20 0 0,0 0-6 0 0,0 0-11 0 0,0 0 4 0 0,0 0-24 0 0,0 0 8 0 0,0 0 4 0 0,0 0 3 0 0,0 0 7 0 0,0 0-7 0 0,0 0 0 0 0,0 0 5 0 0,0 0-8 0 0,0 0 28 0 0,0 0-23 0 0,0 0 7 0 0,0 0-9 0 0,0 0-45 0 0,0 0 17 0 0,0 0-34 0 0,0 0-63 0 0,0 0-77 0 0,0 0-84 0 0,0 0-120 0 0,0 0-117 0 0,0 0-173 0 0,0 0-318 0 0,0 0-531 0 0,3-1-7512 0 0,-1-2-2553 0 0</inkml:trace>
  <inkml:trace contextRef="#ctx0" brushRef="#br0" timeOffset="28304.837">18295 4551 0 0 0,'0'0'563'0'0,"0"0"122"0"0,0 0-29 0 0,0 0-10 0 0,0 0 14 0 0,0 0-36 0 0,0 0-92 0 0,0 0-146 0 0,-10 2 701 0 0,8-1 2524 0 0,1 0 3396 0 0,4 0-6733 0 0,0 1 0 0 0,0 0 1 0 0,0 0-1 0 0,0-1 0 0 0,0 0 1 0 0,0 0-1 0 0,1 0 0 0 0,-1 0 0 0 0,0 0 1 0 0,0 0-1 0 0,1-1 0 0 0,-1 0 1 0 0,0 0-1 0 0,1 0 0 0 0,-1 0 0 0 0,0 0 1 0 0,1 0-1 0 0,-1-1 0 0 0,0 0 1 0 0,1 0-275 0 0,9 1 396 0 0,61 3 478 0 0,-8 8-169 0 0,40-7 310 0 0,-4 7-360 0 0,-15-4-272 0 0,488-10 1573 0 0,-329-8-1082 0 0,-119 11-563 0 0,-15-19 41 0 0,3 12-248 0 0,-22-4-48 0 0,217 7-103 0 0,-327-14-4483 0 0,11 10-3904 0 0,1 1-3738 0 0</inkml:trace>
  <inkml:trace contextRef="#ctx0" brushRef="#br0" timeOffset="29563.518">20236 3189 2841 0 0,'0'0'2874'0'0,"0"0"-786"0"0,0 0-277 0 0,0 0-15 0 0,0 0-33 0 0,0 0-55 0 0,0 0-156 0 0,0 0-233 0 0,0 0-220 0 0,0 0-195 0 0,0 0-149 0 0,0 0-92 0 0,0 0-54 0 0,7-5 2392 0 0,-7 6-2788 0 0,0-1-21 0 0,20 23 1343 0 0,-10 5-1299 0 0,-2 1 1 0 0,0 0-1 0 0,-3 0 0 0 0,0 0 1 0 0,-1 1-1 0 0,-2 0 0 0 0,-2 0 1 0 0,0 0-1 0 0,-2 0 0 0 0,-5 24-236 0 0,-27 226 270 0 0,10 41-212 0 0,51-169-8 0 0,-29 111 38 0 0,13-185 6 0 0,-9-65-20 0 0,-1-5-513 0 0,2-19-1672 0 0,-2-1 648 0 0,0-4-4787 0 0,1 9-4325 0 0</inkml:trace>
  <inkml:trace contextRef="#ctx0" brushRef="#br0" timeOffset="30122.388">20315 3369 0 0 0,'0'0'235'0'0,"0"0"193"0"0,0 0-13 0 0,0 0-150 0 0,0 0-180 0 0,0 0-119 0 0,0 0-38 0 0,0 0 49 0 0,0 0 111 0 0,-4-17 139 0 0,-18-110 1322 0 0,19 110-1024 0 0,-12-27 3889 0 0,-12 32 3413 0 0,12 20-957 0 0,32 9-3462 0 0,-7-8-3477 0 0,134 81 2631 0 0,-60-45-1957 0 0,-57-29-481 0 0,-1 2 1 0 0,0 0-1 0 0,-1 2 1 0 0,-1 1-1 0 0,-1 0 1 0 0,1 5-125 0 0,-6-7 41 0 0,-2 1 0 0 0,0 1 0 0 0,-2 1 0 0 0,0 0 0 0 0,-1 0 0 0 0,9 24-41 0 0,-21-43 454 0 0,4 13-2308 0 0,-14-19-3016 0 0,-1 0 1365 0 0,3 2-1832 0 0,1 1-6368 0 0</inkml:trace>
  <inkml:trace contextRef="#ctx0" brushRef="#br0" timeOffset="30406.858">20221 3641 13275 0 0,'0'0'3167'0'0,"0"0"-1273"0"0,0 0-632 0 0,0 0-72 0 0,0 0 23 0 0,0 0-58 0 0,0 0-99 0 0,0 0-113 0 0,0 0-142 0 0,0 0-111 0 0,0 0-104 0 0,0 0-115 0 0,0 0-87 0 0,28 26-54 0 0,90 80-68 0 0,-37-54 139 0 0,-12-25-104 0 0,-51-22-286 0 0,1 2 0 0 0,-1 0 0 0 0,-1 1 0 0 0,0 1 0 0 0,0 1 0 0 0,0 0 0 0 0,2 4-11 0 0,1 17-2069 0 0,-18-23-3218 0 0,-2 1-4628 0 0,0-6-1444 0 0</inkml:trace>
  <inkml:trace contextRef="#ctx0" brushRef="#br0" timeOffset="30673.923">20249 4161 18252 0 0,'0'0'1183'0'0,"0"0"-376"0"0,0 0-9 0 0,0 0 185 0 0,0 0 142 0 0,0 0-2 0 0,0 0-127 0 0,0 0-184 0 0,0 0-145 0 0,0 0-115 0 0,0 0-73 0 0,0 0-45 0 0,33 17-58 0 0,107 55-61 0 0,-58-44 163 0 0,132 16 216 0 0,-213-44-747 0 0,1 0-1 0 0,-1 0 0 0 0,0 0 1 0 0,1 0-1 0 0,-1 0 0 0 0,1 1 0 0 0,-1-1 1 0 0,0 0-1 0 0,1 1 0 0 0,-1-1 0 0 0,0 1 1 0 0,1 0-1 0 0,-1-1 0 0 0,0 1 1 0 0,0 0-1 0 0,0 0 0 0 0,1 0 0 0 0,-1 0 1 0 0,0 0-1 0 0,0 0 0 0 0,0 0 0 0 0,-1 0 1 0 0,1 0-1 0 0,0 0 0 0 0,0 0 1 0 0,0 1-1 0 0,-1-1 0 0 0,1 0 0 0 0,-1 1 1 0 0,1-1-1 0 0,-1 0 0 0 0,0 1 1 0 0,1-1-1 0 0,-1 1 0 0 0,0-1 0 0 0,0 0 1 0 0,0 1-1 0 0,0-1 0 0 0,0 1 0 0 0,0-1 1 0 0,0 0-1 0 0,-1 1 0 0 0,1-1 1 0 0,0 1-1 0 0,-1-1 0 0 0,1 0 0 0 0,-1 1 1 0 0,0-1-1 0 0,0 1 54 0 0,-42 25-3391 0 0,10-15-6516 0 0,20-8-1812 0 0</inkml:trace>
  <inkml:trace contextRef="#ctx0" brushRef="#br0" timeOffset="30921.799">20238 4577 12363 0 0,'0'0'5157'0'0,"0"0"-2842"0"0,0 0-972 0 0,0 0-39 0 0,0 0-82 0 0,0 0-134 0 0,0 0-157 0 0,0 0-130 0 0,0 0-135 0 0,31 9-102 0 0,99 29-79 0 0,54-1 801 0 0,-97-33-2310 0 0,-69-7-2822 0 0,-1-1-3447 0 0,-10 4-5236 0 0</inkml:trace>
  <inkml:trace contextRef="#ctx0" brushRef="#br0" timeOffset="33043.731">17209 3303 6737 0 0,'0'0'2517'0'0,"0"0"-1443"0"0,0 0-553 0 0,0 0-9 0 0,0 0 244 0 0,0 0 312 0 0,0 0 179 0 0,0 0 3 0 0,0 0-110 0 0,0 0-204 0 0,0 0-211 0 0,2 14-152 0 0,9 104 918 0 0,2 284 2426 0 0,20 91-2293 0 0,-51-195-917 0 0,20-258-638 0 0,-2-39-62 0 0,0-1 4 0 0,0 0-13 0 0,0 0 9 0 0,0 0 8 0 0,1-23-2132 0 0,-1 2-672 0 0,0 7-3320 0 0,0 9-5313 0 0</inkml:trace>
  <inkml:trace contextRef="#ctx0" brushRef="#br0" timeOffset="35274.965">17196 4094 0 0 0,'0'0'1020'0'0,"0"0"-28"0"0,0 0 86 0 0,0 0 109 0 0,0 0 111 0 0,0 0 75 0 0,0 0 25 0 0,0 0-11 0 0,0 0-63 0 0,0 0-70 0 0,0 0-106 0 0,0 0-93 0 0,0 0-62 0 0,0-4-46 0 0,0-13-33 0 0,21 6 5365 0 0,-20 11-6386 0 0,72-9 1575 0 0,313-5 313 0 0,-324 14-1686 0 0,-32 4 224 0 0,-47-1 781 0 0,14-54-242 0 0,34-59-811 0 0,-16 72-26 0 0,14-50-9 0 0,7 177-343 0 0,77 215 354 0 0,-113-303-18 0 0,1-1 1 0 0,-1 1 0 0 0,1-1-1 0 0,-1 1 1 0 0,1-1 0 0 0,-1 1-1 0 0,1-1 1 0 0,-1 1 0 0 0,1-1-1 0 0,-1 1 1 0 0,1-1-1 0 0,0 0 1 0 0,-1 1 0 0 0,1-1-1 0 0,0 0 1 0 0,-1 0 0 0 0,1 1-1 0 0,0-1 1 0 0,-1 0-1 0 0,1 0 1 0 0,0 0 0 0 0,-1 0-1 0 0,1 0 1 0 0,0 0 0 0 0,0 0-1 0 0,-1 0 1 0 0,1 0 0 0 0,0 0-1 0 0,-1 0 1 0 0,1-1-1 0 0,0 1 1 0 0,-1 0 0 0 0,1 0-1 0 0,0-1 1 0 0,-1 1 0 0 0,1 0-1 0 0,0-1 1 0 0,-1 1 0 0 0,1-1-1 0 0,-1 1 1 0 0,1-1-1 0 0,-1 1 1 0 0,1-1 0 0 0,-1 1-1 0 0,1-1 1 0 0,-1 1 0 0 0,0-1-1 0 0,1 0 1 0 0,-1 1-1 0 0,0-1 1 0 0,1 0 0 0 0,-1 1-1 0 0,0-1 1 0 0,0 0 0 0 0,0 1-1 0 0,0-1 1 0 0,0 0 0 0 0,0 0-1 0 0,0 1 1 0 0,0-1-1 0 0,0 0 1 0 0,0 1 0 0 0,0-1-1 0 0,0 0 1 0 0,0 0 0 0 0,0 1-1 0 0,-1-1 1 0 0,1 0-1 0 0,0 1 1 0 0,0-1-6 0 0,3-8-26 0 0,111-170 139 0 0,35 31-99 0 0,-75 96-61 0 0,-73 52 44 0 0,-1-1 0 0 0,1 1-1 0 0,-1-1 1 0 0,1 1 0 0 0,0 0 0 0 0,-1-1 0 0 0,1 1 0 0 0,-1 0 0 0 0,1-1-1 0 0,0 1 1 0 0,-1 0 0 0 0,1 0 0 0 0,0 0 0 0 0,-1 0 0 0 0,1 0 0 0 0,0-1-1 0 0,-1 1 1 0 0,1 0 0 0 0,0 0 0 0 0,-1 1 0 0 0,1-1 0 0 0,0 0-1 0 0,-1 0 1 0 0,1 0 0 0 0,0 0 0 0 0,-1 1 0 0 0,1-1 0 0 0,0 0 0 0 0,-1 0-1 0 0,1 1 1 0 0,-1-1 0 0 0,1 1 0 0 0,0-1 0 0 0,-1 0 0 0 0,1 1-1 0 0,-1-1 1 0 0,1 1 0 0 0,-1-1 0 0 0,0 1 0 0 0,1 0 0 0 0,-1-1 0 0 0,0 1-1 0 0,1-1 1 0 0,-1 1 0 0 0,0 0 0 0 0,1-1 0 0 0,-1 1 0 0 0,0 0-1 0 0,0-1 1 0 0,0 1 0 0 0,0 0 0 0 0,0-1 0 0 0,0 1 0 0 0,0 0 0 0 0,0-1-1 0 0,0 1 1 0 0,0 0 0 0 0,0-1 0 0 0,0 1 0 0 0,0 0 0 0 0,0-1 0 0 0,-1 1-1 0 0,1 0 1 0 0,0-1 0 0 0,-1 1 0 0 0,1-1 0 0 0,0 1 0 0 0,-1 0-1 0 0,1-1 4 0 0,-1 14 15 0 0,-2 230 136 0 0,4-235-151 0 0,1 0 0 0 0,0 0 1 0 0,0-1-1 0 0,1 1 0 0 0,0-1 0 0 0,1 0 1 0 0,0 0-1 0 0,0 0 0 0 0,0 0 0 0 0,1-1 1 0 0,5 6-1 0 0,-8-13 12 0 0,0 0 0 0 0,0 1 0 0 0,1-1 0 0 0,-1 0 1 0 0,0 0-1 0 0,1 0 0 0 0,-1 0 0 0 0,0-1 0 0 0,1 1 0 0 0,-1 0 1 0 0,0-1-1 0 0,1 0 0 0 0,-1 0 0 0 0,0 1 0 0 0,0-1 1 0 0,0-1-1 0 0,0 1 0 0 0,0 0 0 0 0,0 0 0 0 0,0-1 0 0 0,0 1 1 0 0,-1-1-1 0 0,1 1 0 0 0,0-1 0 0 0,-1 0 0 0 0,1 0 1 0 0,-1 0-1 0 0,0 0 0 0 0,0 0 0 0 0,1 0-12 0 0,2-3 24 0 0,212-215 176 0 0,-167 171-200 0 0,70-49-5 0 0,-117 100 1 0 0,0 0 0 0 0,-1 0 1 0 0,1 0-1 0 0,0 1 0 0 0,-1-1 1 0 0,0 1-1 0 0,0-1 1 0 0,0 1-1 0 0,0-1 0 0 0,0 1 1 0 0,0 0-1 0 0,0-1 0 0 0,-1 1 1 0 0,0 0-1 0 0,1 0 0 0 0,-1-1 1 0 0,0 1-1 0 0,0 0 0 0 0,0 0 1 0 0,-1-1-1 0 0,1 1 0 0 0,-1 0 1 0 0,0 0-1 0 0,1-1 1 0 0,-2 2 3 0 0,2 9-9 0 0,0 4-4 0 0,-2-8 14 0 0,1 0 0 0 0,0 0 1 0 0,0 0-1 0 0,1 0 0 0 0,0 0 0 0 0,1 0 1 0 0,-1 0-1 0 0,2 0 0 0 0,0 0 0 0 0,0-1 1 0 0,0 1-1 0 0,1 0 0 0 0,0-1 0 0 0,1 0 1 0 0,0 0-1 0 0,0 0 0 0 0,1 0 0 0 0,0-1 1 0 0,0 1-1 0 0,1-1 0 0 0,0-1 1 0 0,0 1-1 0 0,0-1 0 0 0,6 4-1 0 0,-4-9 11 0 0,0-1 0 0 0,0 0 1 0 0,0-1-1 0 0,0 1 0 0 0,0-2 0 0 0,-1 1 0 0 0,1-1 0 0 0,0 0 0 0 0,-1-1 1 0 0,0 0-1 0 0,1 0 0 0 0,-1 0 0 0 0,0-1 0 0 0,-1 0 0 0 0,1-1 1 0 0,-1 1-1 0 0,1-1 0 0 0,-1 0 0 0 0,-1-1 0 0 0,1 0 0 0 0,-1 0 0 0 0,0 0 1 0 0,2-3-12 0 0,-7 8 0 0 0,121-140 63 0 0,-38 45-74 0 0,-89 141-77 0 0,-10 139 134 0 0,17-180-44 0 0,0 0-1 0 0,0-1 1 0 0,1 1 0 0 0,-1-1 0 0 0,1 1 0 0 0,0-1 0 0 0,0 1-1 0 0,0-1 1 0 0,0 0 0 0 0,1 0 0 0 0,-1 0 0 0 0,1 0 0 0 0,0-1-1 0 0,0 1 1 0 0,0-1 0 0 0,0 1 0 0 0,0-1 0 0 0,0 0-1 0 0,1 0 1 0 0,-1-1 0 0 0,1 1 0 0 0,0-1 0 0 0,-1 1 0 0 0,1-1-1 0 0,0 0 1 0 0,0-1 0 0 0,-1 1 0 0 0,1-1 0 0 0,0 1 0 0 0,0-1-1 0 0,0 0 1 0 0,0-1 0 0 0,0 1 0 0 0,0-1 0 0 0,-1 1 0 0 0,1-1-1 0 0,0-1 1 0 0,0 1 0 0 0,-1 0 0 0 0,1-1 0 0 0,-1 0-1 0 0,1 1 1 0 0,-1-1 0 0 0,0-1 0 0 0,0 1 0 0 0,1-1-2 0 0,132-132 116 0 0,-123 120-114 0 0,50-55 29 0 0,-63 69-32 0 0,0 1-1 0 0,1-1 1 0 0,-1 1 0 0 0,1-1-1 0 0,-1 1 1 0 0,1-1 0 0 0,-1 1-1 0 0,1 0 1 0 0,-1-1 0 0 0,1 1-1 0 0,0 0 1 0 0,-1-1 0 0 0,1 1-1 0 0,-1 0 1 0 0,1 0 0 0 0,0 0-1 0 0,-1 0 1 0 0,1-1 0 0 0,0 1-1 0 0,-1 0 1 0 0,1 0 0 0 0,0 0-1 0 0,-1 0 1 0 0,1 1 0 0 0,0-1-1 0 0,-1 0 1 0 0,1 0 0 0 0,-1 0-1 0 0,1 0 1 0 0,0 1 0 0 0,-1-1-1 0 0,1 0 1 0 0,-1 0 0 0 0,1 1-1 0 0,-1-1 1 0 0,1 1-1 0 0,-1-1 1 0 0,1 0 0 0 0,-1 1-1 0 0,1-1 1 0 0,-1 1 0 0 0,1-1-1 0 0,-1 1 1 0 0,0-1 0 0 0,1 1-1 0 0,-1 0 1 0 0,0-1 0 0 0,1 1-1 0 0,-1-1 1 0 0,0 1 0 0 0,0 0-1 0 0,0-1 1 0 0,1 1 0 0 0,-1 0-1 0 0,0-1 2 0 0,12 48-19 0 0,-9-35 27 0 0,3 11 4 0 0,-5-16-8 0 0,1 0 0 0 0,0 1 0 0 0,0-1 0 0 0,1 0 0 0 0,0 0 0 0 0,1 0 0 0 0,-1 0 0 0 0,1-1 0 0 0,1 1 0 0 0,0-1 0 0 0,0 0 0 0 0,0-1 0 0 0,1 1 0 0 0,0-1 0 0 0,2 2-4 0 0,-1-3 8 0 0,1 0 0 0 0,0 0 0 0 0,0 0 0 0 0,1-1 0 0 0,-1 0 0 0 0,1-1 0 0 0,-1 0 0 0 0,1 0 0 0 0,0-1 0 0 0,1 0 0 0 0,-1-1 0 0 0,0 0 0 0 0,0 0 0 0 0,1-1 0 0 0,-1 0 0 0 0,0-1 0 0 0,0 0 0 0 0,1 0 0 0 0,-1-1 0 0 0,0 0 0 0 0,0-1 0 0 0,0 1 0 0 0,-1-2 0 0 0,1 0 0 0 0,-1 0 0 0 0,3-2-8 0 0,103-92 461 0 0,-112 97-449 0 0,0 0-1 0 0,0 0 0 0 0,0 1 0 0 0,0-1 1 0 0,0 1-1 0 0,0-1 0 0 0,0 1 0 0 0,0 0 1 0 0,1 0-1 0 0,-1 0 0 0 0,0 0 1 0 0,0 0-1 0 0,0 0 0 0 0,0 1 0 0 0,0-1 1 0 0,0 1-1 0 0,0 0 0 0 0,0-1 0 0 0,0 1 1 0 0,0 0-1 0 0,0 0 0 0 0,0 0 1 0 0,0 1-1 0 0,0-1 0 0 0,-1 0 0 0 0,1 1 1 0 0,-1-1-1 0 0,1 1 0 0 0,-1-1 0 0 0,1 1 1 0 0,-1 0-12 0 0,23 13 12 0 0,78 26 45 0 0,-102-41-100 0 0,0-1-1 0 0,0 1 1 0 0,0 0-1 0 0,0 0 1 0 0,0-1-1 0 0,-1 1 1 0 0,1 0-1 0 0,0-1 1 0 0,0 1-1 0 0,1 0 0 0 0,-1 0 1 0 0,0-1-1 0 0,0 1 1 0 0,0 0-1 0 0,0 0 1 0 0,0-1-1 0 0,0 1 1 0 0,0 0-1 0 0,0 0 1 0 0,0-1-1 0 0,1 1 1 0 0,-1 0-1 0 0,0 0 1 0 0,0-1-1 0 0,0 1 1 0 0,0 0-1 0 0,1 0 1 0 0,-1 0-1 0 0,0 0 1 0 0,0-1-1 0 0,1 1 1 0 0,-1 0-1 0 0,0 0 1 0 0,0 0-1 0 0,1 0 1 0 0,-1 0-1 0 0,0 0 1 0 0,0 0-1 0 0,1-1 1 0 0,-1 1-1 0 0,0 0 1 0 0,0 0-1 0 0,1 0 44 0 0,-10-13-7371 0 0,8 10-5145 0 0</inkml:trace>
  <inkml:trace contextRef="#ctx0" brushRef="#br0" timeOffset="37497.353">17097 2143 7810 0 0,'0'0'2031'0'0,"0"0"-211"0"0,0 0-98 0 0,0 0-14 0 0,0 0-95 0 0,0 0-217 0 0,0 0-317 0 0,0 0-328 0 0,0 0-253 0 0,0 0-151 0 0,0 0-80 0 0,13 10 1065 0 0,-3 18-836 0 0,-1 0-1 0 0,-2 0 0 0 0,0 1 1 0 0,-2 0-1 0 0,-1 0 1 0 0,-2 0-1 0 0,0 0 1 0 0,-2 9-496 0 0,1-10 117 0 0,-9 174 250 0 0,-11-88-249 0 0,19-112-122 0 0,-1 0 1 0 0,0-1-1 0 0,1 0 0 0 0,-1 0 1 0 0,1 0-1 0 0,0 1 1 0 0,-1-1-1 0 0,1 0 1 0 0,0 0-1 0 0,0 1 0 0 0,-1-1 1 0 0,1 0-1 0 0,0 1 1 0 0,0-1-1 0 0,1 0 0 0 0,-1 1 1 0 0,0-1-1 0 0,0 0 1 0 0,1 0-1 0 0,-1 1 1 0 0,0-1-1 0 0,1 0 0 0 0,-1 0 1 0 0,1 0-1 0 0,0 0 1 0 0,-1 1-1 0 0,1-1 1 0 0,0 0-1 0 0,0 0 0 0 0,0 0 1 0 0,0 0-1 0 0,0-1 1 0 0,0 2 3 0 0,78-26-1949 0 0,-52 0-6554 0 0,-20 16-3146 0 0</inkml:trace>
  <inkml:trace contextRef="#ctx0" brushRef="#br0" timeOffset="38460.772">20151 2066 2248 0 0,'0'0'1531'0'0,"0"0"-373"0"0,0 0-74 0 0,0 0 101 0 0,0 0 107 0 0,0 0 47 0 0,0 0-35 0 0,0 0-124 0 0,0 0-174 0 0,0 0-139 0 0,0 0-127 0 0,3-13-39 0 0,8-36 40 0 0,-1 32 3220 0 0,-6 26 638 0 0,32 256-2116 0 0,-35-250-2458 0 0,3 11 33 0 0,-2 0 0 0 0,-2 0 1 0 0,0-1-1 0 0,-1 1 0 0 0,-2 0 0 0 0,0 0 0 0 0,-2-1 0 0 0,-1 1 0 0 0,-7 18-58 0 0,-3 14-118 0 0,42-65-783 0 0,27-30-1709 0 0,-22 8-6442 0 0,-21 18-2729 0 0</inkml:trace>
  <inkml:trace contextRef="#ctx0" brushRef="#br0" timeOffset="39397.888">16508 2485 11907 0 0,'0'0'1248'0'0,"0"0"-209"0"0,0 0-96 0 0,0 0 101 0 0,0 0 149 0 0,0 0-14 0 0,0 0-142 0 0,0 0-175 0 0,0 0-139 0 0,0 0-91 0 0,33-8-80 0 0,105-24-78 0 0,76 9 1058 0 0,888-50 1383 0 0,-70 41-2310 0 0,55-20 32 0 0,-282 19-50 0 0,-552 15-339 0 0,-237 14-148 0 0,-32 5-590 0 0,-8 1-1159 0 0,-1 0-2865 0 0,9 0-6737 0 0,8 1-302 0 0</inkml:trace>
  <inkml:trace contextRef="#ctx0" brushRef="#br0" timeOffset="39761.868">20536 2010 6497 0 0,'0'0'2737'0'0,"0"0"-1250"0"0,0 0-261 0 0,0 0 254 0 0,0 0 191 0 0,0 0 15 0 0,0 0-215 0 0,0 0-262 0 0,0 0-226 0 0,0 0-203 0 0,0 0-130 0 0,0 0-121 0 0,0 0-53 0 0,-9 2-20 0 0,-27 6-12 0 0,-34 45 1688 0 0,-68 41-1450 0 0,-4-6 1 0 0,-4-6 0 0 0,-14-1-683 0 0,157-80 4 0 0,-165 101-749 0 0,108-46-7837 0 0,55-48-3160 0 0</inkml:trace>
  <inkml:trace contextRef="#ctx0" brushRef="#br0" timeOffset="40562.584">17677 1992 10082 0 0,'0'0'1327'0'0,"0"0"-268"0"0,0 0-59 0 0,0 0 158 0 0,0 0 157 0 0,0 0 1 0 0,0 0-186 0 0,0 0-266 0 0,0 0-211 0 0,0 0-170 0 0,0 0-138 0 0,0 0-62 0 0,0 0-27 0 0,-24 11 7 0 0,-76 37 12 0 0,22 7 319 0 0,-57 57 450 0 0,-167 123 100 0 0,-10-33-1228 0 0,291-193-469 0 0,24-13-6385 0 0,2 2 2225 0 0,0-1-5734 0 0</inkml:trace>
  <inkml:trace contextRef="#ctx0" brushRef="#br0" timeOffset="44271.788">12036 4411 0 0 0,'0'0'1366'0'0,"0"0"25"0"0,0 0 54 0 0,0 0 164 0 0,0 0 147 0 0,0 0 72 0 0,0 0-53 0 0,0 0-210 0 0,0 0-256 0 0,0 0-227 0 0,0 0-182 0 0,-1-2-146 0 0,-10 140 4252 0 0,-53 143-4114 0 0,63-276-992 0 0,0 0-1 0 0,0 0 1 0 0,0 1-1 0 0,1-1 1 0 0,0 0-1 0 0,0 0 1 0 0,1 1-1 0 0,-1-1 1 0 0,1 0-1 0 0,0 0 1 0 0,1 1-1 0 0,-1-1 1 0 0,1 0-1 0 0,0 0 1 0 0,0 0 100 0 0,37 39-5156 0 0,-25-33-333 0 0,-2-3-5037 0 0</inkml:trace>
  <inkml:trace contextRef="#ctx0" brushRef="#br0" timeOffset="45041.71">14919 4400 5473 0 0,'0'0'2161'0'0,"0"0"-592"0"0,0 0-311 0 0,0 0 30 0 0,0 0 162 0 0,0 0 67 0 0,0 0-67 0 0,0 0-128 0 0,0 0-159 0 0,0 0-158 0 0,0 0-165 0 0,0 0-153 0 0,0 0-96 0 0,1 26-79 0 0,4 128 358 0 0,-6-95-161 0 0,11 136-354 0 0,3-163-1931 0 0,-7-23-1596 0 0,2-2-3700 0 0,-4-3-4176 0 0</inkml:trace>
  <inkml:trace contextRef="#ctx0" brushRef="#br0" timeOffset="49033.98">12185 4610 0 0 0,'0'0'517'0'0,"0"0"100"0"0,0 0 83 0 0,0 0 61 0 0,0 0 49 0 0,0 0-5 0 0,3-8-2 0 0,8-21-15 0 0,-8 22-1 0 0,-3 7 4 0 0,0 0-31 0 0,0 0-42 0 0,0 0-48 0 0,0 0-40 0 0,0 0-110 0 0,-29 22 588 0 0,-99 110 631 0 0,101-99-1145 0 0,27-33-662 0 0,3 1 75 0 0,1 0 1 0 0,0-1 0 0 0,-1 1 0 0 0,1-1 0 0 0,-1 0 0 0 0,1-1-1 0 0,0 1 1 0 0,-1 0 0 0 0,1-1 0 0 0,-1 0 0 0 0,1 0-1 0 0,-1 0 1 0 0,0 0 0 0 0,1-1 0 0 0,-1 1 0 0 0,0-1-1 0 0,0 0 1 0 0,0 0 0 0 0,0 0 0 0 0,0 0 0 0 0,1-1-8 0 0,347-183-3561 0 0,-335 179 3293 0 0,99-31-3091 0 0,-114 38 3092 0 0,-6 12 552 0 0,-153 126 3367 0 0,62-64 250 0 0,130-70-4161 0 0,122-67 482 0 0,23 1-675 0 0,-140 51 569 0 0,-51 26 551 0 0,-116 87 0 0 0,19-24 510 0 0,145-81-1463 0 0,113-71 270 0 0,-147 73 11 0 0,23-14-73 0 0,1 1 1 0 0,1 1-1 0 0,0 2 1 0 0,1 0-1 0 0,0 2 1 0 0,8-1 76 0 0,-36 10 6 0 0,0 1-1 0 0,0-1 1 0 0,0 1-1 0 0,-1-1 0 0 0,1 1 1 0 0,0 0-1 0 0,0-1 1 0 0,0 1-1 0 0,0-1 1 0 0,0 1-1 0 0,0-1 1 0 0,0 1-1 0 0,0 0 1 0 0,0-1-1 0 0,0 1 1 0 0,0-1-1 0 0,0 1 1 0 0,1-1-1 0 0,-1 1 1 0 0,0-1-1 0 0,0 1 1 0 0,1 0-1 0 0,-1-1 1 0 0,0 0-1 0 0,1 1 1 0 0,-1-1-1 0 0,0 1 1 0 0,1-1-1 0 0,-1 1 1 0 0,0-1-1 0 0,1 0 0 0 0,-1 1 1 0 0,1-1-1 0 0,-1 0 1 0 0,1 1-1 0 0,-1-1 1 0 0,1 0-1 0 0,-1 0 1 0 0,1 1-1 0 0,0-1 1 0 0,-1 0-1 0 0,1 0 1 0 0,-1 0-1 0 0,1 0 1 0 0,-1 0-1 0 0,1 0 1 0 0,0 0-1 0 0,-1 0 1 0 0,1 0-1 0 0,-1 0 1 0 0,1 0-1 0 0,-1 0 1 0 0,1 0-1 0 0,-1 0 1 0 0,1-1-1 0 0,0 1 1 0 0,-1 0-1 0 0,1 0 0 0 0,-1-1 1 0 0,1 1-1 0 0,-1 0 1 0 0,0-1-1 0 0,1 1 1 0 0,-1-1-1 0 0,1 1 1 0 0,-1 0-1 0 0,0-1 1 0 0,1 0-6 0 0,-34 31 771 0 0,-89 66 227 0 0,122-96-1008 0 0,0 0 1 0 0,1 0-1 0 0,-1 1 1 0 0,0-1 0 0 0,1 0-1 0 0,-1 0 1 0 0,0 0-1 0 0,1 0 1 0 0,-1 1-1 0 0,0-1 1 0 0,1 0-1 0 0,-1 0 1 0 0,0 1-1 0 0,1-1 1 0 0,-1 0-1 0 0,0 0 1 0 0,0 1 0 0 0,0-1-1 0 0,1 0 1 0 0,-1 1-1 0 0,0-1 1 0 0,0 0-1 0 0,0 1 1 0 0,0-1-1 0 0,0 1 1 0 0,1-1-1 0 0,-1 0 1 0 0,0 1-1 0 0,0-1 1 0 0,0 0-1 0 0,0 1 1 0 0,0-1 0 0 0,0 1-1 0 0,0-1 1 0 0,0 0-1 0 0,0 1 1 0 0,-1-1-1 0 0,1 0 1 0 0,0 1-1 0 0,0-1 1 0 0,0 0-1 0 0,0 1 1 0 0,0-1-1 0 0,-1 0 1 0 0,1 1 0 0 0,0-1-1 0 0,0 0 1 0 0,-1 1 9 0 0,37-12 147 0 0,258-148-276 0 0,-272 150 115 0 0,-8 1-22 0 0,1 1 1 0 0,1 1 0 0 0,-1 0-1 0 0,1 1 1 0 0,0 1-1 0 0,0 0 1 0 0,1 1-1 0 0,8 0 36 0 0,-25 4 16 0 0,1 0-1 0 0,-1 1 0 0 0,0-1 0 0 0,1 0 0 0 0,-1 0 1 0 0,0 0-1 0 0,0 0 0 0 0,0 1 0 0 0,0-1 0 0 0,0 0 1 0 0,0 0-1 0 0,0 0 0 0 0,-1 0 0 0 0,1 0 0 0 0,0 1 0 0 0,-1-1 1 0 0,1 0-1 0 0,-1 0 0 0 0,1 0 0 0 0,-1 0 0 0 0,1 0 1 0 0,-1 0-1 0 0,0 0 0 0 0,1 0 0 0 0,-1 0 0 0 0,0 0 1 0 0,0-1-1 0 0,0 1 0 0 0,1 0 0 0 0,-1 0 0 0 0,0-1 1 0 0,0 1-1 0 0,-1 0-15 0 0,-35 36 470 0 0,-3-1 0 0 0,-1-1 1 0 0,-38 24-471 0 0,38-32 671 0 0,58-27-801 0 0,-8-2 145 0 0,0 0 0 0 0,0 0 0 0 0,-1 0 0 0 0,1-1 0 0 0,-1-1 0 0 0,1 1 0 0 0,-1-1 0 0 0,0-1 0 0 0,0 1 0 0 0,4-5-15 0 0,22-10-80 0 0,205-100-663 0 0,-188 105 839 0 0,-72 33 495 0 0,-117 117 354 0 0,120-104-881 0 0,61-32-11 0 0,74-51 50 0 0,-25 7-162 0 0,-51 22-20 0 0,1 2 0 0 0,1 2 0 0 0,1 2 0 0 0,26-6 79 0 0,-69 21-1 0 0,0 1-1 0 0,-1-1 1 0 0,1 1-1 0 0,0-1 1 0 0,0 1-1 0 0,-1-1 1 0 0,1 1-1 0 0,0 0 1 0 0,0-1-1 0 0,0 1 1 0 0,0 0-1 0 0,0-1 1 0 0,0 1-1 0 0,0 0 1 0 0,-1 0-1 0 0,1 0 1 0 0,0 0-1 0 0,0 0 1 0 0,0 0-1 0 0,0 0 1 0 0,0 1-1 0 0,0-1 1 0 0,0 0-1 0 0,0 0 1 0 0,0 1-1 0 0,-1-1 1 0 0,1 0-1 0 0,0 1 1 0 0,0-1-1 0 0,0 1 1 0 0,-1-1-1 0 0,1 1 1 0 0,0-1-1 0 0,0 1 1 0 0,-1 0-1 0 0,1-1 1 0 0,-1 1-1 0 0,1 0 1 0 0,-1 0-1 0 0,1-1 1 0 0,-1 1-1 0 0,1 0 1 0 0,-1 0-1 0 0,1 0 1 0 0,-1 0-1 0 0,0 0 1 0 0,0-1-1 0 0,1 1 1 0 0,-1 0-1 0 0,0 0 1 0 0,0 0-1 0 0,0 0 1 0 0,0 0-1 0 0,0 0 0 0 0,0 0 1 0 0,0 0-1 0 0,0 0 1 0 0,-1 0-1 0 0,1-1 1 0 0,0 1-1 0 0,-1 0 2 0 0,-27 51 243 0 0,-85 70 692 0 0,107-118-794 0 0,7-3-62 0 0,8-2-43 0 0,2-1-24 0 0,1 0-1 0 0,-1-1 1 0 0,0 0-1 0 0,0-1 1 0 0,-1 0-1 0 0,1 0 0 0 0,-1-2 1 0 0,0 1-1 0 0,0-1 1 0 0,0-1-1 0 0,-1 1 1 0 0,3-4-12 0 0,22-14-97 0 0,264-125-1575 0 0,-248 141 1020 0 0,-57 41 928 0 0,-128 93 1784 0 0,135-125-2052 0 0,1 0-1 0 0,0 0 0 0 0,0 0 0 0 0,0 0 0 0 0,0 0 1 0 0,0 0-1 0 0,0 0 0 0 0,0 0 0 0 0,0 0 0 0 0,0-1 1 0 0,0 1-1 0 0,0 0 0 0 0,0-1 0 0 0,0 1 0 0 0,1-1 1 0 0,-1 0-1 0 0,0 1 0 0 0,0-1 0 0 0,1 0 0 0 0,-1 0 1 0 0,0 1-1 0 0,1-1 0 0 0,-1 0 0 0 0,0 0 0 0 0,0-1 1 0 0,1 1-1 0 0,-1 0 0 0 0,0 0 0 0 0,1-1 0 0 0,-1 1 1 0 0,0 0-1 0 0,0-1 0 0 0,0 1 0 0 0,1-1 0 0 0,-1 0-7 0 0,96-39-74 0 0,129-37-1901 0 0,-225 77 1975 0 0,0 0 0 0 0,0 0 0 0 0,-1 0 0 0 0,1 0 0 0 0,0 0 0 0 0,0 0 0 0 0,0 1 0 0 0,-1-1 0 0 0,1 0 0 0 0,0 0 0 0 0,0 0 0 0 0,-1 1 0 0 0,1-1 0 0 0,0 0 0 0 0,0 1 0 0 0,-1-1 0 0 0,1 1 0 0 0,0-1 0 0 0,-1 1 0 0 0,1-1 0 0 0,-1 1 0 0 0,1-1 0 0 0,-1 1 0 0 0,1 0 0 0 0,-1-1 0 0 0,1 1 0 0 0,-1 0 0 0 0,1-1 0 0 0,-1 1 0 0 0,0 0 0 0 0,1 0 0 0 0,-1 0 0 0 0,0-1 0 0 0,0 1 0 0 0,0 0 0 0 0,0 0 0 0 0,1-1 0 0 0,-1 1 0 0 0,0 0 0 0 0,0 0 0 0 0,-1 0 0 0 0,1 0 0 0 0,0-1 0 0 0,0 1 0 0 0,0 0 0 0 0,0 0 0 0 0,-1-1 0 0 0,1 1 0 0 0,0 0 0 0 0,-1 0 0 0 0,1-1 0 0 0,-1 1 0 0 0,1 0 0 0 0,-1-1 0 0 0,1 1 0 0 0,-1 0 0 0 0,1-1 0 0 0,-1 1 0 0 0,1-1 0 0 0,-1 1 0 0 0,0 0 0 0 0,-30 52 983 0 0,29-50-907 0 0,-17 49 761 0 0,76-52-446 0 0,138-70-509 0 0,-100 63 117 0 0,-78 40 744 0 0,-13-27-642 0 0,0 1 1 0 0,0 0-1 0 0,-1 0 0 0 0,0 0 1 0 0,0 1-1 0 0,-1-1 0 0 0,0 1 1 0 0,0-1-1 0 0,-1 1 0 0 0,0 0 1 0 0,-1 0-1 0 0,1 0 1 0 0,-1 2-102 0 0,-2 3 109 0 0,3-13-107 0 0,-1 0-1 0 0,0 0 1 0 0,1-1-1 0 0,-1 1 1 0 0,0 0-1 0 0,0 0 1 0 0,1 0-1 0 0,-1 0 1 0 0,0 0-1 0 0,1 0 1 0 0,-1 0-1 0 0,0-1 1 0 0,1 1-1 0 0,-1 0 0 0 0,0 0 1 0 0,1 0-1 0 0,-1 0 1 0 0,0 0-1 0 0,1 1 1 0 0,-1-1-1 0 0,0 0 1 0 0,1 0-1 0 0,-1 0 1 0 0,0 0-1 0 0,1 0 1 0 0,-1 0-1 0 0,0 0 1 0 0,1 1-1 0 0,-1-1 0 0 0,0 0 1 0 0,0 0-1 0 0,1 0 1 0 0,-1 1-1 0 0,0-1 1 0 0,0 0-1 0 0,1 0-1 0 0,109-134 55 0 0,-102 127-27 0 0,-8 6-16 0 0,0 1 8 0 0,0 0-8 0 0,-23 49 92 0 0,19-39-242 0 0,-3 28-568 0 0,29-28-5075 0 0,-13-10-1394 0 0,0 0-3889 0 0</inkml:trace>
  <inkml:trace contextRef="#ctx0" brushRef="#br0" timeOffset="51263.555">12014 3052 0 0 0,'0'0'1058'0'0,"0"0"147"0"0,0 0 135 0 0,0 0 206 0 0,0 0 130 0 0,0 0 46 0 0,0 0-56 0 0,0 0-190 0 0,0 0-201 0 0,0 0-199 0 0,0 0-231 0 0,-2 0-195 0 0,-8-3-148 0 0,8 3-63 0 0,2 22 2787 0 0,18 315 754 0 0,-17-170-3608 0 0,-4-157 195 0 0,3 6-13305 0 0,4-16 2231 0 0</inkml:trace>
  <inkml:trace contextRef="#ctx0" brushRef="#br0" timeOffset="52480.716">15030 2861 0 0 0,'0'0'593'0'0,"0"0"389"0"0,0 0 85 0 0,0 0-34 0 0,0 0-19 0 0,0 0 41 0 0,0 0 73 0 0,0 0 39 0 0,0 0-11 0 0,0 0-38 0 0,0 0-53 0 0,0-3-54 0 0,4-5 1726 0 0,-2 29 1691 0 0,0 5-3826 0 0,1-3-197 0 0,-1 0 1 0 0,-2 1-1 0 0,0-1 0 0 0,-1 0 0 0 0,-2 0 0 0 0,-1 6-405 0 0,-1 20 254 0 0,-1 166 497 0 0,25-54-442 0 0,-19-160-290 0 0,0-1 13 0 0,0 0 12 0 0,0 0 5 0 0,0 0 28 0 0,0 0-3 0 0,0 0-6 0 0,0 0 7 0 0,0 0-10 0 0,0 0-10 0 0,0 0-15 0 0,0 0-26 0 0,0 0-54 0 0,-8-22-1423 0 0,3 8-1104 0 0,5 5-2068 0 0,0 7 3122 0 0,0 1-8389 0 0</inkml:trace>
  <inkml:trace contextRef="#ctx0" brushRef="#br0" timeOffset="57639.734">11458 3317 0 0 0,'0'0'415'0'0,"0"0"409"0"0,0 0 83 0 0,0 0-75 0 0,0 0-80 0 0,0 0-41 0 0,0 0 0 0 0,0 0 38 0 0,-4-5 819 0 0,3 3 6714 0 0,81-7-2552 0 0,2 0-4900 0 0,124-2 861 0 0,138 3-408 0 0,360 5-341 0 0,-532-16-715 0 0,227-2 57 0 0,-92 8-48 0 0,42-8 272 0 0,0-12-4 0 0,18-1-76 0 0,-103 5-43 0 0,-55 7 93 0 0,-159 15-359 0 0,-83 7-5334 0 0,-6 0-4996 0 0,30 0-1110 0 0</inkml:trace>
  <inkml:trace contextRef="#ctx0" brushRef="#br0" timeOffset="58068.698">15228 2846 10994 0 0,'0'0'1258'0'0,"0"0"-367"0"0,0 0 16 0 0,0 0 296 0 0,0 0 182 0 0,0 0-75 0 0,0 0-305 0 0,0 0-363 0 0,0 0-249 0 0,0 0-103 0 0,0 0 10 0 0,0 0 104 0 0,0 0 103 0 0,5 16 1962 0 0,-110 53-333 0 0,-7-1-1550 0 0,3 5 1 0 0,-14 17-587 0 0,70-51 11 0 0,-59 55-2637 0 0,96-80-528 0 0,8-6-2026 0 0,5-4-5945 0 0</inkml:trace>
  <inkml:trace contextRef="#ctx0" brushRef="#br0" timeOffset="58967.18">12318 3034 1064 0 0,'0'0'814'0'0,"0"0"259"0"0,0 0 568 0 0,0 0 494 0 0,0 0 197 0 0,0 0-191 0 0,0 0-408 0 0,0 0-399 0 0,0 0-287 0 0,0 0-159 0 0,0 0-80 0 0,0 0-84 0 0,0 0-45 0 0,-16 5-49 0 0,-50 16-79 0 0,15 9 757 0 0,-162 116 843 0 0,-80 43-1052 0 0,279-177-2427 0 0,24-17-6834 0 0,-4 1 1687 0 0,-2 0-1712 0 0</inkml:trace>
  <inkml:trace contextRef="#ctx0" brushRef="#br0" timeOffset="59736.036">12764 3074 7658 0 0,'0'0'3627'0'0,"0"0"-2096"0"0,0 0-851 0 0,0 0 15 0 0,0 0 265 0 0,0 0 240 0 0,0 0 69 0 0,0 0-118 0 0,0 0-188 0 0,0 0-177 0 0,0 0-125 0 0,0 0-95 0 0,0 0-50 0 0,25-4 2 0 0,80-14 1 0 0,-12-15 966 0 0,-68 19-1133 0 0,46-25 228 0 0,-1-2-1 0 0,-2-4 0 0 0,-3-3 0 0 0,57-52-579 0 0,-113 94 6 0 0,0 0 0 0 0,-1-1 0 0 0,1 0 0 0 0,-1 0 0 0 0,-1-1 0 0 0,1 0 0 0 0,-2 0 0 0 0,1-1 0 0 0,-1 0 0 0 0,0 0 0 0 0,-1 0 0 0 0,0-1 0 0 0,0 0 0 0 0,-1 0 0 0 0,0 0 0 0 0,-1 0 0 0 0,0-1 0 0 0,-1 1 0 0 0,0-1 0 0 0,-1 0 0 0 0,0 1 0 0 0,0-4-6 0 0,-5 9-22 0 0,1 0 1 0 0,0 0-1 0 0,-1 0 0 0 0,0 1 0 0 0,0 0 1 0 0,-1-1-1 0 0,1 1 0 0 0,-1 1 1 0 0,0-1-1 0 0,0 1 0 0 0,0 0 1 0 0,0 0-1 0 0,-1 0 0 0 0,1 1 1 0 0,-1-1-1 0 0,1 2 0 0 0,-1-1 0 0 0,0 0 1 0 0,0 1-1 0 0,0 0 0 0 0,0 1 1 0 0,0-1-1 0 0,0 1 0 0 0,0 0 1 0 0,0 1-1 0 0,0-1 0 0 0,0 1 1 0 0,0 0-1 0 0,0 1 0 0 0,-2 0 22 0 0,-3 3 9 0 0,0 0-1 0 0,0 0 1 0 0,1 1-1 0 0,0 1 1 0 0,0 0-1 0 0,0 0 1 0 0,1 1 0 0 0,0 0-1 0 0,0 0 1 0 0,1 1-1 0 0,0 0 1 0 0,1 1-1 0 0,0 0 1 0 0,0 0 0 0 0,1 1-1 0 0,0-1 1 0 0,1 1-1 0 0,0 0 1 0 0,1 1-1 0 0,1-1 1 0 0,-1 1 0 0 0,2 0-1 0 0,0 0 1 0 0,0 0-1 0 0,1 0 1 0 0,0 5-9 0 0,1-6 45 0 0,1 0 0 0 0,0-1 0 0 0,1 1 0 0 0,0-1 0 0 0,1 0 0 0 0,0 0 0 0 0,1 0 0 0 0,0 0 0 0 0,0 0 0 0 0,1-1 0 0 0,0 1 0 0 0,0-1 0 0 0,1-1 0 0 0,1 1 0 0 0,0-1 0 0 0,0 0 0 0 0,5 4-45 0 0,19 16 376 0 0,1-2 1 0 0,2-1-1 0 0,0-2 0 0 0,28 14-376 0 0,-41-25 125 0 0,18 14-44 0 0,-24-4-1503 0 0,-10-13-3202 0 0,1 0-6291 0 0,-4-8-1742 0 0</inkml:trace>
  <inkml:trace contextRef="#ctx0" brushRef="#br0" timeOffset="66122.085">11917 5099 0 0 0,'0'0'205'0'0,"0"0"806"0"0,0 0 282 0 0,0 0 106 0 0,0 0 86 0 0,0 0 123 0 0,0 0 81 0 0,0 0-61 0 0,0 0-239 0 0,0 0-321 0 0,-3 0-285 0 0,-32 4 2637 0 0,28 14 2318 0 0,15 49-4765 0 0,17 3-193 0 0,-10-44-436 0 0,68 63 486 0 0,51-24 222 0 0,47-17-238 0 0,-160-43-718 0 0,0-1 1 0 0,1 0 0 0 0,-1-2 0 0 0,1-1-1 0 0,-1 0 1 0 0,18-3-97 0 0,3 2 121 0 0,123-33 319 0 0,26-5-101 0 0,-107 24-287 0 0,29 15 21 0 0,25 50 35 0 0,-132-48-93 0 0,-1 1-1 0 0,1 1 1 0 0,-1-1-1 0 0,0 1 1 0 0,0 0-1 0 0,-1 0 1 0 0,1 0-1 0 0,-1 1 1 0 0,0-1-1 0 0,0 1 1 0 0,-1 0-1 0 0,0 0 1 0 0,0 1-1 0 0,0-1 1 0 0,-1 0-1 0 0,0 1 1 0 0,1 5-15 0 0,8 46 373 0 0,-2-62 636 0 0,-1-102-969 0 0,-8 102-48 0 0,1 0 1 0 0,0-1-1 0 0,0 1 1 0 0,0 0-1 0 0,0 0 1 0 0,0 0 0 0 0,1 0-1 0 0,0 0 1 0 0,0 0-1 0 0,0 0 1 0 0,0 1-1 0 0,1-1 1 0 0,0 1-1 0 0,-1-1 1 0 0,1 1 0 0 0,0 0-1 0 0,0 0 1 0 0,1 0-1 0 0,-1 1 1 0 0,1-1-1 0 0,-1 1 1 0 0,1 0-1 0 0,0 0 1 0 0,0 0 0 0 0,0 0-1 0 0,0 1 1 0 0,0 0-1 0 0,0 0 1 0 0,0 0-1 0 0,1 0 1 0 0,0 0 7 0 0,74-3-47 0 0,113 1 79 0 0,-69 14-48 0 0,16 4 32 0 0,124-1-5 0 0,-233-13 19 0 0,-1-2 0 0 0,1-2 0 0 0,-1 0 0 0 0,0-2 1 0 0,20-6-31 0 0,-25 4 31 0 0,0-1 0 0 0,-1-1 1 0 0,0-1-1 0 0,0-1 0 0 0,-1-1 1 0 0,0-1-1 0 0,-1-1 0 0 0,-1-1 1 0 0,0-1-1 0 0,11-12-31 0 0,42-53 189 0 0,-79 76-4830 0 0,-8 12-8060 0 0,9-6 406 0 0</inkml:trace>
  <inkml:trace contextRef="#ctx0" brushRef="#br0" timeOffset="67188.708">12198 6083 11995 0 0,'0'0'1763'0'0,"0"0"-394"0"0,0 0-285 0 0,0 0-1 0 0,0 0 72 0 0,0 0-60 0 0,0 0-199 0 0,0 0-254 0 0,0 0-238 0 0,0 0-129 0 0,0 0 17 0 0,0 0 113 0 0,0 0 90 0 0,2 8 50 0 0,40 323 1983 0 0,-40-320-2508 0 0,-1 1 0 0 0,0 0 0 0 0,0-1 0 0 0,-1 1 0 0 0,-1 0 0 0 0,0-1 0 0 0,0 1 0 0 0,-1-1 0 0 0,-1 1 1 0 0,0-1-1 0 0,0 0 0 0 0,-1 0 0 0 0,-1 0 0 0 0,-4 8-20 0 0,6-17 10 0 0,0 0 0 0 0,0-1 0 0 0,0 1 0 0 0,-1-1-1 0 0,1 1 1 0 0,0-1 0 0 0,0 0 0 0 0,-1-1 0 0 0,1 1 0 0 0,-1 0 0 0 0,1-1 0 0 0,-1 0 0 0 0,1 0-1 0 0,0 0 1 0 0,-1 0 0 0 0,1-1 0 0 0,-1 1 0 0 0,1-1 0 0 0,0 0 0 0 0,-1 0 0 0 0,1 0 0 0 0,0 0 0 0 0,0 0-1 0 0,-1-1 1 0 0,1 0 0 0 0,0 0 0 0 0,1 1 0 0 0,-1-2 0 0 0,0 1 0 0 0,1 0 0 0 0,-2-1-10 0 0,-1-8 10 0 0,1 1 0 0 0,0 0 0 0 0,0-1 0 0 0,1 0 0 0 0,1 0-1 0 0,-1 0 1 0 0,2 0 0 0 0,0 0 0 0 0,0-1 0 0 0,1 1 0 0 0,0 0 0 0 0,1 0 0 0 0,0-1 0 0 0,1 1 0 0 0,1 0 0 0 0,-1 0 0 0 0,2-1-10 0 0,9-27 6 0 0,1 0 1 0 0,2 1-1 0 0,1 1 0 0 0,2 0 0 0 0,2 2 0 0 0,1 0 1 0 0,2 1-1 0 0,1 2 0 0 0,2 0 0 0 0,1 2 1 0 0,1 1-1 0 0,2 1-6 0 0,-3 2 20 0 0,0 0-1 0 0,2 3 1 0 0,1 0 0 0 0,1 2 0 0 0,0 1 0 0 0,2 2 0 0 0,0 1 0 0 0,1 2 0 0 0,0 1-1 0 0,9 0-19 0 0,-43 13 3 0 0,0 0-1 0 0,0 0 0 0 0,0 1 0 0 0,1-1 0 0 0,-1 0 0 0 0,0 1 0 0 0,1-1 0 0 0,-1 1 0 0 0,0-1 0 0 0,1 1 0 0 0,-1 0 0 0 0,0 0 0 0 0,1-1 0 0 0,-1 1 0 0 0,1 0 0 0 0,-1 0 1 0 0,1 1-1 0 0,-1-1 0 0 0,0 0 0 0 0,1 0 0 0 0,-1 1 0 0 0,0-1 0 0 0,1 1 0 0 0,-1-1 0 0 0,0 1 0 0 0,1-1 0 0 0,-1 1 0 0 0,0 0 0 0 0,0 0 0 0 0,0-1 0 0 0,0 1 0 0 0,1 0 1 0 0,-1 0-1 0 0,-1 0 0 0 0,1 0 0 0 0,0 0 0 0 0,0 1 0 0 0,0-1 0 0 0,0 0 0 0 0,-1 0 0 0 0,1 1 0 0 0,-1-1 0 0 0,1 0 0 0 0,-1 1 0 0 0,1-1 0 0 0,-1 0 0 0 0,0 1 0 0 0,0-1 1 0 0,1 1-1 0 0,-1-1 0 0 0,0 0 0 0 0,0 1 0 0 0,-1 0-2 0 0,0 9 38 0 0,-1 0 1 0 0,-1 0-1 0 0,0 0 1 0 0,-1-1-1 0 0,0 1 0 0 0,0-1 1 0 0,-1 0-1 0 0,-1 0 1 0 0,0 0-1 0 0,0-1 1 0 0,-1 0-1 0 0,0 0 0 0 0,0 0 1 0 0,-1-1-1 0 0,-2 1-38 0 0,-8 13 41 0 0,-24 21 11 0 0,-1-1-1 0 0,-1-2 1 0 0,-3-3-1 0 0,-38 24-51 0 0,28-20 90 0 0,14-14 329 0 0,69-9-223 0 0,-7-5-39 0 0,-1 1 0 0 0,-1 0 0 0 0,-1 1 0 0 0,0 1-1 0 0,0 1 1 0 0,-2 0 0 0 0,0 1 0 0 0,-1 0 0 0 0,-1 1 0 0 0,-1 0 0 0 0,-1 1-1 0 0,0 0 1 0 0,1 8-157 0 0,-2 7 154 0 0,-9-34-125 0 0,0-1-9 0 0,0 0-3 0 0,0 0-22 0 0,0 0-11 0 0,0 0 16 0 0,0 0-3 0 0,0 0 5 0 0,0 0-18 0 0,0 0-20 0 0,0 0-10 0 0,0 0-26 0 0,0 0-38 0 0,0 0-62 0 0,0 0-57 0 0,0 0-65 0 0,13-9-2495 0 0,29-17-1862 0 0,-18 10-2839 0 0,-14 11-3975 0 0</inkml:trace>
  <inkml:trace contextRef="#ctx0" brushRef="#br0" timeOffset="67505.366">12861 6270 7930 0 0,'0'0'3120'0'0,"0"0"-1359"0"0,0 0-520 0 0,0 0-31 0 0,0 0 58 0 0,0 0 55 0 0,0 0-89 0 0,0 0-243 0 0,0 0-271 0 0,0 0-221 0 0,0 0-129 0 0,0 0-52 0 0,0 0 10 0 0,-20 12 24 0 0,-63 38 20 0 0,44-5 413 0 0,35-34-555 0 0,3-9-194 0 0,-1 0 1 0 0,1 0-1 0 0,0 0 1 0 0,0 1-1 0 0,0-1 1 0 0,0 0-1 0 0,0 0 1 0 0,0 1-1 0 0,1-1 1 0 0,-1 1 0 0 0,1-1-1 0 0,-1 0 1 0 0,1 1-1 0 0,0-1 1 0 0,0 1-1 0 0,0-1 1 0 0,0 1-1 0 0,1-1 1 0 0,-1 1-1 0 0,1-1 1 0 0,-1 0-1 0 0,1 1 1 0 0,0-1-1 0 0,0 0 1 0 0,0 1-1 0 0,0-1 1 0 0,0 0-1 0 0,1 0 1 0 0,-1 0-1 0 0,1 0 1 0 0,-1 0-1 0 0,1 0 1 0 0,0-1-1 0 0,-1 1 1 0 0,1 0-1 0 0,0-1 1 0 0,0 1 0 0 0,0-1-1 0 0,0 0 1 0 0,1 0-1 0 0,-1 0 1 0 0,0 0-1 0 0,1 0 1 0 0,-1 0-1 0 0,0-1 1 0 0,1 1-1 0 0,1 0-36 0 0,5-3 125 0 0,0 0 0 0 0,0-1 1 0 0,-1 1-1 0 0,1-2 0 0 0,-1 1 0 0 0,1-1 0 0 0,-1-1 0 0 0,0 1 0 0 0,-1-1 0 0 0,1-1 1 0 0,-1 1-1 0 0,0-1 0 0 0,0 0 0 0 0,-1-1 0 0 0,0 0 0 0 0,0 0 0 0 0,4-7-125 0 0,-3 7 70 0 0,-1-1 0 0 0,-1 0 0 0 0,1 0 0 0 0,-1 0-1 0 0,-1-1 1 0 0,0 1 0 0 0,0-1 0 0 0,0 0 0 0 0,-1-1-1 0 0,-1 1 1 0 0,1 0 0 0 0,-2-1 0 0 0,1 1 0 0 0,-1-1 0 0 0,-1 0-1 0 0,1 1 1 0 0,-2-10-70 0 0,-1 16-39 0 0,0 1-1 0 0,0-1 1 0 0,0 1-1 0 0,-1-1 1 0 0,1 1-1 0 0,0 0 1 0 0,-1 0-1 0 0,1 0 0 0 0,-1 1 1 0 0,0-1-1 0 0,0 1 1 0 0,0-1-1 0 0,0 1 1 0 0,0 0-1 0 0,0 0 1 0 0,0 0-1 0 0,0 0 1 0 0,0 1-1 0 0,0-1 1 0 0,0 1-1 0 0,0 0 1 0 0,-1 0-1 0 0,1 0 1 0 0,0 0-1 0 0,0 1 1 0 0,0-1-1 0 0,-1 1 0 0 0,1 0 1 0 0,0 0-1 0 0,0 0 1 0 0,0 0-1 0 0,0 0 1 0 0,1 1-1 0 0,-1-1 1 0 0,0 1-1 0 0,0 0 40 0 0,-75 59-3818 0 0,36-12-6597 0 0,33-37-1051 0 0</inkml:trace>
  <inkml:trace contextRef="#ctx0" brushRef="#br0" timeOffset="71855.865">13139 6204 1152 0 0,'0'0'1714'0'0,"0"0"-434"0"0,0 0-29 0 0,0 0 209 0 0,0 0 131 0 0,0 0-42 0 0,0 0-184 0 0,0 0-295 0 0,0 0-244 0 0,0 0-128 0 0,0 0-71 0 0,-1-2 9 0 0,-6-4 3177 0 0,7 26 2471 0 0,0-3-6923 0 0,6 96 1436 0 0,35-49-508 0 0,-38-61-218 0 0,1-1-1 0 0,-1 0 1 0 0,1 0 0 0 0,-1 0-1 0 0,1-1 1 0 0,0 1 0 0 0,-1-1-1 0 0,1 0 1 0 0,0 0 0 0 0,0 0-1 0 0,0-1 1 0 0,0 1 0 0 0,0-1-1 0 0,0 0 1 0 0,0 0 0 0 0,0 0-1 0 0,0-1 1 0 0,0 0 0 0 0,0 1-1 0 0,0-1 1 0 0,0-1 0 0 0,0 1 0 0 0,-1 0-1 0 0,1-1 1 0 0,2-1-71 0 0,1-3 36 0 0,-1 0 0 0 0,1 0 0 0 0,-1-1 0 0 0,0 0 0 0 0,-1 0 0 0 0,0 0 0 0 0,0-1 0 0 0,0 0 1 0 0,-1 0-1 0 0,-1 0 0 0 0,1 0 0 0 0,-1-1 0 0 0,0 1 0 0 0,-1-1 0 0 0,0 0 0 0 0,-1 1 0 0 0,1-1 0 0 0,-2 0 0 0 0,1 0 0 0 0,-1 0 0 0 0,-1 0 0 0 0,0-4-36 0 0,-4 9-559 0 0,3 4-4252 0 0,2 1-4848 0 0,0 2-2467 0 0</inkml:trace>
  <inkml:trace contextRef="#ctx0" brushRef="#br0" timeOffset="73160.638">13761 6182 896 0 0,'0'0'1899'0'0,"0"0"-133"0"0,0 0 65 0 0,0 0 171 0 0,0 0 29 0 0,0 0-67 0 0,0 0-171 0 0,0 0-245 0 0,0 0-212 0 0,0 0-186 0 0,0 0-141 0 0,0 0-144 0 0,0 0-113 0 0,-3-7-77 0 0,-12-23-83 0 0,-29 23 1619 0 0,-39 70-880 0 0,77-56-1312 0 0,-1-1 0 0 0,1 2 1 0 0,1-1-1 0 0,-1 1 0 0 0,1 0 1 0 0,1 0-1 0 0,-1 0 1 0 0,1 1-1 0 0,1-1 0 0 0,0 1 1 0 0,0 0-1 0 0,0 0 0 0 0,1 0 1 0 0,1 0-1 0 0,-1 1 0 0 0,2-1 1 0 0,-1 0-1 0 0,1 1 0 0 0,1-1 1 0 0,0 2-20 0 0,0-9 28 0 0,1-1 0 0 0,0 1 0 0 0,0 0 0 0 0,0-1 0 0 0,0 1 0 0 0,0-1 0 0 0,0 1 0 0 0,0-1 0 0 0,1 0 0 0 0,-1 0 0 0 0,0 0 0 0 0,1 0 0 0 0,-1-1 0 0 0,1 1 0 0 0,-1 0 0 0 0,1-1 1 0 0,-1 0-1 0 0,1 0 0 0 0,-1 0 0 0 0,1 0 0 0 0,-1 0 0 0 0,1 0 0 0 0,-1-1 0 0 0,1 1 0 0 0,-1-1 0 0 0,3 0-28 0 0,5-3 85 0 0,0 0 0 0 0,0-1-1 0 0,-1 0 1 0 0,1 0 0 0 0,-1-1 0 0 0,0 0 0 0 0,-1-1-1 0 0,0 0 1 0 0,0 0 0 0 0,4-6-85 0 0,8-5 74 0 0,158-144 286 0 0,-177 161-360 0 0,0 0 0 0 0,-1 0 0 0 0,1 1 0 0 0,0-1 1 0 0,0 0-1 0 0,0 1 0 0 0,0-1 0 0 0,-1 1 0 0 0,1-1 1 0 0,0 1-1 0 0,0-1 0 0 0,0 1 0 0 0,0 0 0 0 0,0 0 1 0 0,0-1-1 0 0,1 1 0 0 0,-1 0 0 0 0,0 0 0 0 0,0 0 1 0 0,0 0-1 0 0,0 0 0 0 0,0 0 0 0 0,0 0 0 0 0,0 0 0 0 0,0 1 1 0 0,0-1-1 0 0,0 0 0 0 0,0 1 0 0 0,0-1 0 0 0,0 1 1 0 0,0-1-1 0 0,0 1 0 0 0,0-1 0 0 0,0 1 0 0 0,-1 0 1 0 0,1-1-1 0 0,0 1 0 0 0,0 0 0 0 0,-1-1 0 0 0,1 1 1 0 0,0 0-1 0 0,-1 0 0 0 0,1 0 0 0 0,-1 0 0 0 0,1 0 1 0 0,-1 0-1 0 0,1 0 0 0 0,-1 0 0 0 0,0 0 0 0 0,16 59 39 0 0,-14-48 6 0 0,8 44 14 0 0,-3 1 0 0 0,-2-1 0 0 0,-3 1 0 0 0,-3 1 0 0 0,-2-2-1 0 0,-2 5-58 0 0,2-27 25 0 0,-1 0 0 0 0,-2 0 0 0 0,-1-1 0 0 0,-1 0 0 0 0,-2 0 0 0 0,-2-1 0 0 0,0 0 0 0 0,-2-1-1 0 0,-10 15-24 0 0,20-40 8 0 0,1-1-1 0 0,-1 1 1 0 0,0-1-1 0 0,0 0 0 0 0,-1 0 1 0 0,0 0-1 0 0,1 0 0 0 0,-2-1 1 0 0,1 0-1 0 0,0 0 1 0 0,-1-1-1 0 0,0 1 0 0 0,0-1 1 0 0,0 0-1 0 0,0-1 0 0 0,0 1 1 0 0,0-1-1 0 0,-1-1 1 0 0,-5 2-9 0 0,10-4 4 0 0,0 0-1 0 0,0 0 1 0 0,1-1-1 0 0,-1 1 1 0 0,0 0-1 0 0,1-1 1 0 0,-1 0-1 0 0,1 1 1 0 0,-1-1-1 0 0,1 0 1 0 0,0 1-1 0 0,0-1 0 0 0,0 0 1 0 0,0 0-1 0 0,0 0 1 0 0,0 0-1 0 0,0 0 1 0 0,0 0-1 0 0,1 0 1 0 0,-1 0-1 0 0,1-1 1 0 0,0 1-1 0 0,0 0 1 0 0,0 0-1 0 0,0 0 0 0 0,0-1 1 0 0,0 1-1 0 0,0 0 1 0 0,1 0-1 0 0,-1-1-2 0 0,0-2 15 0 0,2-20-24 0 0,1 1 1 0 0,1 0 0 0 0,1 0 0 0 0,1 1 0 0 0,2-1 0 0 0,0 1 0 0 0,1 1 0 0 0,1-1 0 0 0,1 2 0 0 0,1-1 0 0 0,1 2 0 0 0,1 0 0 0 0,5-5 8 0 0,-7 7-26 0 0,35-44 304 0 0,-25 34-3214 0 0,-1 0-8390 0 0,-19 24-1002 0 0</inkml:trace>
  <inkml:trace contextRef="#ctx0" brushRef="#br0" timeOffset="73721.15">14308 5674 12027 0 0,'0'0'2005'0'0,"0"0"-287"0"0,0 0-159 0 0,0 0-75 0 0,0 0-155 0 0,0 0-245 0 0,0 0-263 0 0,0 0-208 0 0,0 0-159 0 0,0 0-62 0 0,0 0-38 0 0,0 0-24 0 0,-5 11 15 0 0,-13 36-5 0 0,15 39 1124 0 0,29 120-460 0 0,-28-158-962 0 0,-2 1 0 0 0,-2-1-1 0 0,-2-1 1 0 0,-10 33-42 0 0,8-3-4 0 0,25-77 20 0 0,46-47 344 0 0,124-107-176 0 0,-185 153-182 0 0,1 0-1 0 0,0 1 1 0 0,0-1-1 0 0,0 0 1 0 0,0 0-1 0 0,0 1 1 0 0,0-1-1 0 0,0 1 1 0 0,0-1 0 0 0,0 1-1 0 0,0-1 1 0 0,0 1-1 0 0,1 0 1 0 0,-1-1-1 0 0,0 1 1 0 0,0 0-1 0 0,0 0 1 0 0,1 0 0 0 0,-1 0-1 0 0,0 0 1 0 0,0 0-1 0 0,0 0 1 0 0,0 0-1 0 0,1 1 1 0 0,-1-1-1 0 0,0 0 1 0 0,0 1 0 0 0,0-1-1 0 0,0 1 1 0 0,0-1-1 0 0,0 1 1 0 0,0-1-1 0 0,0 1 1 0 0,0 0-1 0 0,0 0 1 0 0,0-1 0 0 0,0 1-1 0 0,0 0 1 0 0,-1 0-1 0 0,1 0 1 0 0,0 0-1 0 0,-1 0 1 0 0,1 0-1 0 0,-1 0 1 0 0,1 0 0 0 0,-1 0-1 0 0,1 0 1 0 0,-1 0-1 0 0,1 1-1 0 0,6 66 193 0 0,-7-53-117 0 0,1 17 37 0 0,16 79-35 0 0,-9-104-220 0 0,-7-8-4560 0 0,0 0-4937 0 0,-1 0-2804 0 0</inkml:trace>
  <inkml:trace contextRef="#ctx0" brushRef="#br0" timeOffset="78192.439">15429 6127 1864 0 0,'0'0'1257'0'0,"0"0"2"0"0,0 0 164 0 0,0 0 196 0 0,0 0 154 0 0,0 0 38 0 0,0 0-128 0 0,0 0-162 0 0,0 0-194 0 0,0 0-192 0 0,0 0-146 0 0,-4-7 400 0 0,3 7 2909 0 0,24 169-2289 0 0,-17 125-1196 0 0,-7-295-793 0 0,1 0 1 0 0,0 0 0 0 0,0 0 0 0 0,-1 0 0 0 0,1 0 0 0 0,-1 0 0 0 0,1 1-1 0 0,-1-1 1 0 0,0 0 0 0 0,1 0 0 0 0,-1 0 0 0 0,0 0 0 0 0,1 1 0 0 0,-1-1 0 0 0,0 0-1 0 0,0 1 1 0 0,0-1 0 0 0,0 1 0 0 0,1-1 0 0 0,-1 1 0 0 0,0-1 0 0 0,0 1-1 0 0,0 0 1 0 0,0-1 0 0 0,0 1 0 0 0,0 0 0 0 0,0 0 0 0 0,0-1 0 0 0,0 1-1 0 0,-1 0 1 0 0,1 0 0 0 0,0 0 0 0 0,0 1 0 0 0,0-1 0 0 0,0 0 0 0 0,0 0-1 0 0,0 0 1 0 0,0 1 0 0 0,0-1 0 0 0,0 1 0 0 0,0-1 0 0 0,1 1 0 0 0,-1-1-1 0 0,0 1 1 0 0,0-1 0 0 0,0 1 0 0 0,0 0 0 0 0,1-1 0 0 0,-1 1 0 0 0,0 0-1 0 0,0 0 1 0 0,1-1 0 0 0,-1 1 0 0 0,1 0 0 0 0,-1 0 0 0 0,1 0 0 0 0,-1 0 0 0 0,1 0-1 0 0,0 0 1 0 0,-1 0 0 0 0,1 0 0 0 0,0 0 0 0 0,0 0 0 0 0,0 0 0 0 0,-1 0-1 0 0,1 0 1 0 0,0 1-21 0 0,-1-32 10 0 0,0 0 0 0 0,2 0-1 0 0,1 1 1 0 0,1-1-1 0 0,1 0 1 0 0,2 1 0 0 0,1 0-1 0 0,2 0 1 0 0,0 1 0 0 0,2 0-1 0 0,1 1 1 0 0,2 0 0 0 0,8-13-10 0 0,-9 15-1 0 0,1 0 0 0 0,1 0 0 0 0,2 2 0 0 0,0 0 0 0 0,1 1 0 0 0,14-13 1 0 0,-26 29-1 0 0,0-1-1 0 0,1 1 1 0 0,-1 1-1 0 0,1-1 0 0 0,0 1 1 0 0,0 1-1 0 0,1-1 1 0 0,-1 1-1 0 0,1 0 0 0 0,0 1 1 0 0,0 0-1 0 0,0 0 1 0 0,1 1-1 0 0,-1 0 1 0 0,1 0-1 0 0,-1 1 0 0 0,1 0 1 0 0,-1 0-1 0 0,1 1 1 0 0,0 1-1 0 0,-1-1 1 0 0,3 2 1 0 0,-6 1 10 0 0,1 1 1 0 0,-1 1-1 0 0,0-1 1 0 0,-1 1-1 0 0,1 0 1 0 0,-1 0-1 0 0,0 1 1 0 0,0-1-1 0 0,0 1 1 0 0,-1 0-1 0 0,0 0 1 0 0,0 0-1 0 0,-1 0 1 0 0,0 0-1 0 0,0 1 1 0 0,0-1-1 0 0,0 1 1 0 0,-1-1-1 0 0,0 1 0 0 0,-1-1 1 0 0,0 1-1 0 0,0 0 1 0 0,-1 5-11 0 0,1 2 24 0 0,2-3 5 0 0,-1 0-1 0 0,-1 1 0 0 0,0-1 1 0 0,0 0-1 0 0,-1 0 0 0 0,-1 0 1 0 0,0 0-1 0 0,0 0 0 0 0,-1 0 1 0 0,-1 0-1 0 0,0-1 1 0 0,0 0-1 0 0,-1 0 0 0 0,0 0 1 0 0,-1 0-1 0 0,0-1 0 0 0,0 1 1 0 0,-4 2-29 0 0,4-6-14 0 0,0-1 1 0 0,0-1 0 0 0,-1 1 0 0 0,1-1-1 0 0,-1 0 1 0 0,0 0 0 0 0,0-1 0 0 0,0 0-1 0 0,-1-1 1 0 0,1 1 0 0 0,-1-1-1 0 0,1 0 1 0 0,-1-1 0 0 0,0 0 0 0 0,1 0-1 0 0,-1-1 1 0 0,0 0 0 0 0,0 0 0 0 0,0-1-1 0 0,1 0 1 0 0,-2-1 13 0 0,5 1-82 0 0,-1-1 1 0 0,0 0-1 0 0,1 0 1 0 0,0 0-1 0 0,0 0 1 0 0,-1-1-1 0 0,1 0 0 0 0,1 0 1 0 0,-1 0-1 0 0,0 0 1 0 0,1-1-1 0 0,-1 1 1 0 0,1-1-1 0 0,0 0 0 0 0,1 0 1 0 0,-1 0-1 0 0,1 0 1 0 0,-1-1-1 0 0,1 1 0 0 0,0-1 1 0 0,1 1-1 0 0,-1-1 1 0 0,1-1 81 0 0,-3-72-4155 0 0,21 48-219 0 0,-5 20-2004 0 0,-12 9 5908 0 0,8-6-10427 0 0</inkml:trace>
  <inkml:trace contextRef="#ctx0" brushRef="#br0" timeOffset="79015.606">16189 6038 10882 0 0,'0'0'1629'0'0,"0"0"-226"0"0,0 0-104 0 0,0 0 57 0 0,0 0 18 0 0,0 0-120 0 0,0 0-209 0 0,0 0-213 0 0,0 0-193 0 0,0 0-134 0 0,0 0-101 0 0,0 0-60 0 0,-32 29-69 0 0,-96 87-36 0 0,88-65 42 0 0,40-44-217 0 0,-1-5-41 0 0,0 1 0 0 0,0-1-1 0 0,1 0 1 0 0,-1 0 0 0 0,1 0-1 0 0,-1 0 1 0 0,1 0 0 0 0,0 1-1 0 0,0-1 1 0 0,0 0 0 0 0,0 0 0 0 0,0 1-1 0 0,0-1 1 0 0,1 0 0 0 0,-1 0-1 0 0,1 0 1 0 0,-1 0 0 0 0,1 0-1 0 0,0 1 1 0 0,0-1 0 0 0,0-1 0 0 0,0 1-1 0 0,0 0 1 0 0,0 0 0 0 0,1 0-1 0 0,-1 0 1 0 0,1-1 0 0 0,-1 1 0 0 0,1-1-1 0 0,0 1 1 0 0,-1-1 0 0 0,1 0-1 0 0,0 0 1 0 0,0 1 0 0 0,0-1-1 0 0,0 0 1 0 0,0-1 0 0 0,0 1 0 0 0,0 0-1 0 0,3 0-22 0 0,7-3 74 0 0,0 0 0 0 0,-1-1 0 0 0,1 0-1 0 0,0 0 1 0 0,-1-1 0 0 0,0-1 0 0 0,0 0-1 0 0,0-1 1 0 0,-1 0 0 0 0,0 0 0 0 0,0-1 0 0 0,0-1-1 0 0,-1 0 1 0 0,0 0 0 0 0,-1 0 0 0 0,1-1-1 0 0,-2-1 1 0 0,1 1 0 0 0,0-3-74 0 0,77-81 143 0 0,-83 152-230 0 0,-3-54 88 0 0,-1 0 1 0 0,2-1-1 0 0,-1 1 0 0 0,1 0 1 0 0,0 0-1 0 0,0 0 0 0 0,0 0 1 0 0,0-1-1 0 0,1 1 0 0 0,0 0 1 0 0,0 0-1 0 0,0-1 0 0 0,1 1 1 0 0,-1 0-1 0 0,1-1 0 0 0,0 0 1 0 0,1 1-1 0 0,-1-1 0 0 0,1 0 1 0 0,-1 0-1 0 0,1 0 0 0 0,1 0 1 0 0,-1-1-1 0 0,0 0 0 0 0,1 1 1 0 0,0-1-1 0 0,0 0 0 0 0,0 0 1 0 0,0-1-1 0 0,0 1 0 0 0,0-1 1 0 0,1 0-1 0 0,-1 0 0 0 0,1-1 1 0 0,-1 1-1 0 0,1-1 0 0 0,1 0-1 0 0,2-1 23 0 0,-1 0 0 0 0,1 0 0 0 0,0-1 0 0 0,-1 0 0 0 0,1 0 0 0 0,-1-1 0 0 0,1 0 0 0 0,-1 0 0 0 0,1-1 0 0 0,-1 0 0 0 0,0 0 0 0 0,-1-1 0 0 0,1 0 0 0 0,0 0-23 0 0,11-9 52 0 0,0 0-1 0 0,-1-1 1 0 0,0-1 0 0 0,-2 0 0 0 0,1-1 0 0 0,-2-1 0 0 0,0-1 0 0 0,-2 0 0 0 0,1 0 0 0 0,-2-1 0 0 0,-1-1-1 0 0,0-1-51 0 0,5-13 24 0 0,-2-1 0 0 0,-1 0 0 0 0,-2 0 0 0 0,-1-1 0 0 0,-2-1 0 0 0,-2 1-1 0 0,-1-1 1 0 0,-1-5-24 0 0,-7-120 16 0 0,-16 114 108 0 0,18 49-119 0 0,0 1 1 0 0,0-1-1 0 0,0 0 0 0 0,1 0 1 0 0,-1 1-1 0 0,1-1 0 0 0,-1 1 0 0 0,1-1 1 0 0,-1 1-1 0 0,1 0 0 0 0,0-1 0 0 0,0 1 1 0 0,-1 0-1 0 0,2 0 0 0 0,-1 0 1 0 0,0 0-1 0 0,0 0 0 0 0,0 0 0 0 0,1 0 1 0 0,-1 0-1 0 0,1 0 0 0 0,0 2-5 0 0,-7 22 68 0 0,1 1 0 0 0,2-1-1 0 0,0 1 1 0 0,2 0 0 0 0,1 0-1 0 0,1 0 1 0 0,1 1 0 0 0,2-1 0 0 0,1-1-1 0 0,0 1 1 0 0,2-1 0 0 0,2 1-1 0 0,6 15-67 0 0,74 252 179 0 0,-84-254-202 0 0,-4-39 15 0 0,0-1-13 0 0,0 0-4 0 0,0 0-13 0 0,0 0-28 0 0,0 0-17 0 0,0 0-26 0 0,0 0-50 0 0,-48-64-7076 0 0,38 44 2757 0 0,5 5-1495 0 0,0 3-4499 0 0</inkml:trace>
  <inkml:trace contextRef="#ctx0" brushRef="#br0" timeOffset="79256.606">16550 5887 8410 0 0,'0'0'2371'0'0,"0"0"-559"0"0,0 0-338 0 0,0 0 9 0 0,0 0-4 0 0,0 0-169 0 0,0 0-270 0 0,0 0-240 0 0,0 0-144 0 0,0 0-25 0 0,0 0 9 0 0,0 0-56 0 0,14 3-98 0 0,100 13 427 0 0,-4-19-569 0 0,42 0-1003 0 0,-53 12-5807 0 0,-81-5 79 0 0,-7 0-4534 0 0</inkml:trace>
  <inkml:trace contextRef="#ctx0" brushRef="#br0" timeOffset="79692.17">17230 5913 5265 0 0,'0'0'2127'0'0,"0"0"-277"0"0,0 0 12 0 0,0 0 73 0 0,0 0-127 0 0,0 0-227 0 0,0 0-309 0 0,0 0-281 0 0,0 0-194 0 0,0 0-91 0 0,0 0-66 0 0,0 0-60 0 0,0 0-53 0 0,-3-1-78 0 0,-37 0 4943 0 0,31 5-5320 0 0,0 0 1 0 0,0 1-1 0 0,0 0 0 0 0,0 0 0 0 0,1 1 1 0 0,0 0-1 0 0,0 1 0 0 0,1 0 0 0 0,0 0 1 0 0,-1 2-73 0 0,2-4 13 0 0,1 1 1 0 0,0 0 0 0 0,0 1-1 0 0,0-1 1 0 0,1 1 0 0 0,0 0-1 0 0,0 0 1 0 0,1 0 0 0 0,0 1-1 0 0,0-1 1 0 0,1 1 0 0 0,0-1-1 0 0,0 1 1 0 0,1 0 0 0 0,0 0-1 0 0,0 5-13 0 0,1-10 7 0 0,1 1 0 0 0,-1-1 0 0 0,1 1 0 0 0,0-1 0 0 0,0 1 0 0 0,1-1 0 0 0,-1 0 0 0 0,1 0 0 0 0,-1 1 0 0 0,1-1 0 0 0,0 0 0 0 0,0-1 0 0 0,0 1 0 0 0,1 0 0 0 0,-1-1 0 0 0,1 1 0 0 0,-1-1 0 0 0,1 0 0 0 0,0 1 0 0 0,0-1 0 0 0,0-1 0 0 0,0 1 0 0 0,0 0-1 0 0,0-1 1 0 0,1 0 0 0 0,-1 1 0 0 0,0-1 0 0 0,1-1 0 0 0,-1 1 0 0 0,1 0 0 0 0,1-1-7 0 0,4 2 25 0 0,0 0 0 0 0,0-1 0 0 0,0-1-1 0 0,1 0 1 0 0,-1 0 0 0 0,0 0 0 0 0,0-1 0 0 0,0-1-1 0 0,0 1 1 0 0,0-1 0 0 0,0-1 0 0 0,2-1-25 0 0,26-14-898 0 0,-27 2-4553 0 0,-5 3-4680 0 0,-4 9-1634 0 0</inkml:trace>
  <inkml:trace contextRef="#ctx0" brushRef="#br0" timeOffset="80160.582">17478 5479 11859 0 0,'0'0'2143'0'0,"0"0"-419"0"0,0 0-202 0 0,0 0 3 0 0,0 0-78 0 0,0 0-198 0 0,0 0-303 0 0,0 0-260 0 0,0 0-146 0 0,0 0-45 0 0,0 0-30 0 0,0 0-27 0 0,0 0-30 0 0,-3 22-7 0 0,-9 70-29 0 0,9-64-93 0 0,2 1 0 0 0,1 0 1 0 0,2-1-1 0 0,0 1 0 0 0,2-1 0 0 0,2 7-279 0 0,8 79 264 0 0,-1 81-106 0 0,-13-194-154 0 0,0-1 0 0 0,0 1 0 0 0,1 0 0 0 0,-1 0 0 0 0,0 0 0 0 0,0 0 1 0 0,1 0-1 0 0,-1-1 0 0 0,1 1 0 0 0,-1 0 0 0 0,0 0 0 0 0,1 0 0 0 0,-1-1 0 0 0,1 1 1 0 0,0 0-1 0 0,-1-1 0 0 0,1 1 0 0 0,0 0 0 0 0,-1-1 0 0 0,1 1 0 0 0,0-1 0 0 0,0 1 0 0 0,-1-1 1 0 0,1 0-1 0 0,0 1 0 0 0,0-1 0 0 0,0 0 0 0 0,0 1 0 0 0,-1-1 0 0 0,1 0 0 0 0,0 0 1 0 0,0 0-1 0 0,0 0 0 0 0,0 0 0 0 0,0 0 0 0 0,0 0 0 0 0,0 0 0 0 0,-1 0 0 0 0,1 0 0 0 0,0 0 1 0 0,0-1-1 0 0,0 1 0 0 0,0 0 0 0 0,0-1 0 0 0,-1 1 0 0 0,1-1 0 0 0,0 1 0 0 0,0-1 1 0 0,-1 1-1 0 0,1-1 0 0 0,0 1 0 0 0,0-1-4 0 0,44-34 312 0 0,-41 30-326 0 0,12-9 44 0 0,-4 2-27 0 0,0 0 0 0 0,1 1 0 0 0,0 0 0 0 0,0 1 0 0 0,1 0 0 0 0,1 2 0 0 0,-1-1 1 0 0,2 2-1 0 0,-1 0 0 0 0,1 1 0 0 0,0 0-3 0 0,-13 8 5 0 0,-1-1 0 0 0,0 1 0 0 0,0 0-1 0 0,1 0 1 0 0,-1 0 0 0 0,0 0 0 0 0,-1 0 0 0 0,1 0 0 0 0,0 1 0 0 0,-1-1 0 0 0,1 1 0 0 0,-1-1 0 0 0,0 1 0 0 0,1 0-1 0 0,-1-1 1 0 0,-1 1 0 0 0,1 0 0 0 0,0 0 0 0 0,-1 0 0 0 0,1-1 0 0 0,-1 1 0 0 0,0 0 0 0 0,0 0 0 0 0,0 0-1 0 0,0 0 1 0 0,-1 0 0 0 0,1 0 0 0 0,-1-1 0 0 0,0 1 0 0 0,1 0 0 0 0,-2 2-5 0 0,2 7 43 0 0,0 76 133 0 0,21-62-480 0 0,-9-33-7637 0 0,-11 3-3516 0 0</inkml:trace>
  <inkml:trace contextRef="#ctx0" brushRef="#br0" timeOffset="81132.533">18347 5766 11410 0 0,'0'0'3385'0'0,"0"0"-1530"0"0,0 0-601 0 0,0 0-71 0 0,0 0-3 0 0,0 0-57 0 0,0 0-131 0 0,0 0-172 0 0,0 0-150 0 0,0 0-89 0 0,0 0-62 0 0,0 0-84 0 0,0 0-50 0 0,5 18-37 0 0,17 59-48 0 0,-22-73-243 0 0,0 0 0 0 0,1 1 0 0 0,-1-1 0 0 0,1 0-1 0 0,0 0 1 0 0,1 0 0 0 0,-1 0 0 0 0,0 0 0 0 0,1 0-1 0 0,0 0 1 0 0,0-1 0 0 0,0 1 0 0 0,1-1 0 0 0,-1 1-1 0 0,1-1 1 0 0,0 0 0 0 0,0 0 0 0 0,0 0 0 0 0,0 0-1 0 0,0 0 1 0 0,1-1 0 0 0,-1 0 0 0 0,1 1 0 0 0,-1-1-1 0 0,1-1 1 0 0,0 1 0 0 0,0 0 0 0 0,0-1 0 0 0,0 0-1 0 0,0 0 1 0 0,0 0 0 0 0,1 0 0 0 0,-1-1 0 0 0,0 0-1 0 0,0 0 1 0 0,0 0 0 0 0,3 0-57 0 0,37-36 431 0 0,54-48-358 0 0,-95 84-79 0 0,-1 0-1 0 0,1-1 1 0 0,0 2 0 0 0,0-1-1 0 0,0 0 1 0 0,0 0-1 0 0,-1 1 1 0 0,1 0 0 0 0,0 0-1 0 0,0-1 1 0 0,-1 1-1 0 0,1 1 1 0 0,0-1 0 0 0,-1 0-1 0 0,0 1 1 0 0,1-1-1 0 0,-1 1 1 0 0,0 0 0 0 0,1 0-1 0 0,-1 0 1 0 0,0 0-1 0 0,-1 0 1 0 0,1 0 0 0 0,0 0-1 0 0,0 1 1 0 0,-1-1 0 0 0,0 1-1 0 0,1-1 1 0 0,-1 1-1 0 0,0 0 1 0 0,0-1 0 0 0,0 3 6 0 0,14 17 34 0 0,-12-18-29 0 0,-1 0 0 0 0,1 0 0 0 0,0-1 1 0 0,0 0-1 0 0,0 1 0 0 0,0-1 1 0 0,1 0-1 0 0,-1-1 0 0 0,1 1 0 0 0,0-1 1 0 0,0 1-1 0 0,0-1 0 0 0,0 0 1 0 0,0 0-1 0 0,0-1 0 0 0,0 1 0 0 0,1-1 1 0 0,-1 0-1 0 0,1 0 0 0 0,-1-1 1 0 0,0 1-1 0 0,1-1 0 0 0,-1 0 0 0 0,1 0 1 0 0,-1-1-1 0 0,1 1 0 0 0,-1-1 1 0 0,1 0-1 0 0,-1 0 0 0 0,0 0 1 0 0,1-1-6 0 0,2-2 59 0 0,0 0 0 0 0,0-1 1 0 0,-1 0-1 0 0,0 0 1 0 0,0-1-1 0 0,0 0 1 0 0,0 0-1 0 0,-1 0 1 0 0,0 0-1 0 0,-1-1 1 0 0,1 0-1 0 0,-1 0 1 0 0,-1 0-1 0 0,1 0 1 0 0,-1-1-1 0 0,0 0 1 0 0,-1 1-1 0 0,0-1 1 0 0,0 0-1 0 0,0-8-59 0 0,0-35-364 0 0,18 47-1508 0 0,-1 3 108 0 0,0-1-4006 0 0,-12 1-5615 0 0</inkml:trace>
  <inkml:trace contextRef="#ctx0" brushRef="#br0" timeOffset="81428.737">19269 5792 14763 0 0,'0'0'1859'0'0,"0"0"-365"0"0,0 0-50 0 0,0 0 47 0 0,0 0-67 0 0,0 0-223 0 0,0 0-284 0 0,0 0-258 0 0,0 0-202 0 0,0 0-148 0 0,0 0-115 0 0,-3 32-64 0 0,-11 97-46 0 0,7-63 5 0 0,5-55 232 0 0,1-2-1563 0 0,1-2-7358 0 0,0-7-2921 0 0</inkml:trace>
  <inkml:trace contextRef="#ctx0" brushRef="#br0" timeOffset="81587.656">19289 5423 14075 0 0,'0'0'2633'0'0,"0"0"-953"0"0,0 0-480 0 0,0 0-104 0 0,0 0-199 0 0,0 0-225 0 0,0 0-288 0 0,0 0-264 0 0,0 0-256 0 0,0 0-144 0 0,0 0-112 0 0,0 0-200 0 0,0 0-385 0 0,0 0-1647 0 0,-33-33-9803 0 0</inkml:trace>
  <inkml:trace contextRef="#ctx0" brushRef="#br0" timeOffset="81905.367">19707 5442 20316 0 0,'0'0'1485'0'0,"0"0"-396"0"0,0 0-174 0 0,0 0 73 0 0,0 0 30 0 0,0 0-78 0 0,0 0-194 0 0,0 0-181 0 0,0 0-144 0 0,0 0-107 0 0,0 0-66 0 0,0 35-53 0 0,1 109-46 0 0,18 4 176 0 0,-10 61-112 0 0,-8-149-4226 0 0,-3-81 169 0 0,0 2-5726 0 0,2 11-2002 0 0</inkml:trace>
  <inkml:trace contextRef="#ctx0" brushRef="#br0" timeOffset="82107.123">19468 5692 11394 0 0,'0'0'3560'0'0,"0"0"-1176"0"0,0 0-753 0 0,0 0-304 0 0,0 0-289 0 0,0 0-261 0 0,0 0-142 0 0,0 0-68 0 0,0 0-26 0 0,0 0-2 0 0,0 0-37 0 0,0 0-108 0 0,0 0-82 0 0,30-6-71 0 0,94-20-73 0 0,137-33-781 0 0,-211 46-1317 0 0,-35 8-1127 0 0,1 0-3427 0 0,-8 1-5354 0 0</inkml:trace>
  <inkml:trace contextRef="#ctx0" brushRef="#br0" timeOffset="82464.23">20123 5383 11090 0 0,'0'0'2898'0'0,"0"0"-1008"0"0,0 0-442 0 0,0 0-29 0 0,0 0-86 0 0,0 0-149 0 0,-11 33-215 0 0,-36 103-206 0 0,5 34 1044 0 0,38-39-1173 0 0,5-128-616 0 0,-1-1-1 0 0,1 1 1 0 0,0-1 0 0 0,0 1 0 0 0,0-1 0 0 0,0 1 0 0 0,0-1-1 0 0,0 1 1 0 0,1-1 0 0 0,-1 0 0 0 0,1 0 0 0 0,-1 0 0 0 0,1 0-1 0 0,0 0 1 0 0,0 0 0 0 0,0 0 0 0 0,0-1 0 0 0,0 1-1 0 0,1-1 1 0 0,-1 1 0 0 0,0-1 0 0 0,1 0 0 0 0,-1 0 0 0 0,1 0-1 0 0,-1 0 1 0 0,1 0 0 0 0,-1-1 0 0 0,1 1 0 0 0,0-1 0 0 0,-1 1-1 0 0,1-1 1 0 0,0 0 0 0 0,-1 0 0 0 0,1-1-18 0 0,90-17 415 0 0,-28-11-257 0 0,-52 21-128 0 0,0 2 1 0 0,1-1-1 0 0,0 2 0 0 0,0 0 1 0 0,0 0-1 0 0,1 1 0 0 0,-1 1 1 0 0,1 1-1 0 0,11-1-30 0 0,-24 5 23 0 0,0 0 0 0 0,0 0 0 0 0,0 0 0 0 0,0 1 0 0 0,0-1 0 0 0,0 1 1 0 0,-1-1-1 0 0,1 1 0 0 0,-1-1 0 0 0,0 1 0 0 0,0 0 0 0 0,0 0 0 0 0,0-1 0 0 0,-1 1 0 0 0,1 0 0 0 0,-1 0 0 0 0,1 0 0 0 0,-1 0 0 0 0,0 0 0 0 0,0 0 0 0 0,0 0 1 0 0,-1 0-1 0 0,1 0 0 0 0,-1-1 0 0 0,1 1 0 0 0,-2 1-23 0 0,2 8 163 0 0,0-10-158 0 0,-1 1-1 0 0,1 0 1 0 0,0-1 0 0 0,0 1 0 0 0,0-1-1 0 0,0 1 1 0 0,0 0 0 0 0,0-1-1 0 0,1 1 1 0 0,0 0 0 0 0,-1-1 0 0 0,1 1-1 0 0,0-1 1 0 0,0 0 0 0 0,0 1-1 0 0,0-1 1 0 0,1 0 0 0 0,-1 1 0 0 0,1-1-1 0 0,-1 0 1 0 0,1 0 0 0 0,0 0 0 0 0,0 0-1 0 0,0-1 1 0 0,0 1 0 0 0,0 0-1 0 0,0-1 1 0 0,0 1 0 0 0,1-1 0 0 0,-1 0-1 0 0,1 0 1 0 0,-1 0 0 0 0,1 0-1 0 0,-1 0 1 0 0,1-1 0 0 0,-1 1 0 0 0,2-1-5 0 0,-2 0-150 0 0,48-3-895 0 0,-35-3-1803 0 0,0-2-3316 0 0,-9 3-6021 0 0</inkml:trace>
  <inkml:trace contextRef="#ctx0" brushRef="#br0" timeOffset="88174.815">21224 5464 2801 0 0,'0'0'2323'0'0,"0"0"-11"0"0,0 0 11 0 0,0 0-123 0 0,0 0-189 0 0,0 0-276 0 0,0 0-286 0 0,0 0-214 0 0,0 0-188 0 0,0 0-185 0 0,0 0-166 0 0,-3-4 982 0 0,21 71 349 0 0,-13-32-1799 0 0,-1 0 1 0 0,-2 0 0 0 0,-2 0 0 0 0,-1 0 0 0 0,-1 1-1 0 0,-2-2 1 0 0,-6 22-229 0 0,-68 202 140 0 0,57-211-804 0 0,21-46 435 0 0,0-1-26 0 0,0 0-50 0 0,0 0-66 0 0,0 0-83 0 0,0 0-107 0 0,0-26-7197 0 0,0 20 2587 0 0,0 1-5173 0 0</inkml:trace>
  <inkml:trace contextRef="#ctx0" brushRef="#br0" timeOffset="88819.579">21189 5825 5065 0 0,'0'0'1680'0'0,"0"0"-19"0"0,0 0 43 0 0,0 0-3 0 0,0 0-153 0 0,0 0-187 0 0,0 0-230 0 0,0 0-178 0 0,0 0-88 0 0,0 0-103 0 0,0 0-57 0 0,0 0-62 0 0,1 7-54 0 0,0 23-34 0 0,0-28-454 0 0,0 0-1 0 0,-1 0 1 0 0,1-1-1 0 0,0 1 1 0 0,0 0-1 0 0,1-1 1 0 0,-1 1-1 0 0,0-1 1 0 0,0 1-1 0 0,1-1 1 0 0,-1 1-1 0 0,1-1 1 0 0,-1 0-1 0 0,1 0 1 0 0,0 0-1 0 0,-1 0 1 0 0,1 0-1 0 0,0 0 1 0 0,0 0-1 0 0,0-1 1 0 0,0 1-1 0 0,-1-1 1 0 0,1 1-1 0 0,0-1 1 0 0,0 0 0 0 0,0 0-1 0 0,0 0 1 0 0,0 0-1 0 0,0 0 1 0 0,0 0-1 0 0,0 0 1 0 0,2-1-101 0 0,-4 1 36 0 0,8 0 55 0 0,-1 0 0 0 0,1-1-1 0 0,-1 0 1 0 0,1 0 0 0 0,-1-1 0 0 0,0 1 0 0 0,1-2 0 0 0,-1 1-1 0 0,0-1 1 0 0,0 0 0 0 0,-1-1 0 0 0,1 1 0 0 0,-1-1 0 0 0,0-1-1 0 0,0 1 1 0 0,0-1 0 0 0,0-1-91 0 0,12-8 74 0 0,-1 0 1 0 0,-1-2-1 0 0,0 0 0 0 0,-1-1 0 0 0,-1 0 0 0 0,0-1 0 0 0,-2-1 1 0 0,1-1-75 0 0,-5 4 22 0 0,-1 0 0 0 0,-1 0-1 0 0,0-1 1 0 0,-1 0 0 0 0,-1 0 0 0 0,0 0 0 0 0,-1 0 0 0 0,-1 0 0 0 0,-1-1 0 0 0,-1 1 0 0 0,0-3-22 0 0,0 19 1 0 0,0 1 0 0 0,0 0 1 0 0,0-1-1 0 0,0 1 0 0 0,0-1 0 0 0,0 1 1 0 0,0 0-1 0 0,0-1 0 0 0,-1 1 0 0 0,1 0 1 0 0,0-1-1 0 0,0 1 0 0 0,0 0 0 0 0,-1-1 1 0 0,1 1-1 0 0,0 0 0 0 0,0 0 0 0 0,-1-1 1 0 0,1 1-1 0 0,0 0 0 0 0,0 0 0 0 0,-1-1 0 0 0,1 1 1 0 0,0 0-1 0 0,-1 0 0 0 0,1 0 0 0 0,0-1 1 0 0,-1 1-1 0 0,1 0 0 0 0,0 0 0 0 0,-1 0 1 0 0,1 0-1 0 0,-1 0 0 0 0,1 0 0 0 0,0 0 1 0 0,-1 0-1 0 0,1 0 0 0 0,0 0 0 0 0,-1 0 1 0 0,1 0-1 0 0,0 0 0 0 0,-1 0 0 0 0,1 0 0 0 0,-1 0 1 0 0,1 1-1 0 0,0-1 0 0 0,-1 0 0 0 0,1 0 1 0 0,0 0-1 0 0,-1 0 0 0 0,1 1 0 0 0,0-1 1 0 0,0 0-1 0 0,-1 0 0 0 0,1 1 0 0 0,0-1 1 0 0,0 0-1 0 0,-1 1 0 0 0,1-1 0 0 0,0 0 1 0 0,0 1-1 0 0,0-1 0 0 0,0 0 0 0 0,-1 1 0 0 0,1-1 1 0 0,0 0-1 0 0,0 1 0 0 0,0-1 0 0 0,0 0 1 0 0,0 1-2 0 0,-25 173 829 0 0,21 197-174 0 0,8-357-682 0 0,-2-16-6491 0 0,-2 1 4262 0 0,0 1-1318 0 0,0-1-2542 0 0,0-2-3519 0 0</inkml:trace>
  <inkml:trace contextRef="#ctx0" brushRef="#br0" timeOffset="89158.622">21694 5773 15179 0 0,'0'0'1686'0'0,"0"0"-402"0"0,0 0-136 0 0,0 0-65 0 0,0 0-93 0 0,0 0-114 0 0,0 0-122 0 0,0 0-93 0 0,0 0-85 0 0,0 0-64 0 0,0 0-76 0 0,0 0-33 0 0,0 0-23 0 0,6 14-60 0 0,20 45-44 0 0,-20 12 400 0 0,-37 31-355 0 0,11-57-465 0 0,15-23-728 0 0,21-26-1891 0 0,16-30-2226 0 0,-13 10-5046 0 0,-13 16 1277 0 0</inkml:trace>
  <inkml:trace contextRef="#ctx0" brushRef="#br0" timeOffset="89594.955">21939 5773 8010 0 0,'0'0'2255'0'0,"0"0"-420"0"0,0 0-213 0 0,0 0-22 0 0,0 0-108 0 0,0 0-242 0 0,0 0-261 0 0,0 0-218 0 0,0 0-136 0 0,0 0-94 0 0,0 0-42 0 0,0 0-49 0 0,0 0-40 0 0,-23 20-8 0 0,-70 60-47 0 0,24-25 1312 0 0,65-48-827 0 0,16-3-467 0 0,19 15 605 0 0,4 57 679 0 0,-11-35-799 0 0,-4-30-627 0 0,-20-11-267 0 0,0 0-27 0 0,-1 3-762 0 0,1-2-5000 0 0,-1-1-520 0 0,1 0-5400 0 0</inkml:trace>
  <inkml:trace contextRef="#ctx0" brushRef="#br0" timeOffset="90077.978">22207 5637 8642 0 0,'0'0'3866'0'0,"0"0"-1523"0"0,0 0-584 0 0,0 0-50 0 0,0 0-117 0 0,0 0-222 0 0,0 0-289 0 0,0 0-253 0 0,0 0-184 0 0,0 0-114 0 0,0 0-62 0 0,0 0-39 0 0,0 0-43 0 0,30 0 1352 0 0,208-4 645 0 0,-115-14-2186 0 0,-122 18-216 0 0,-1 0-22 0 0,0 0-30 0 0,0 0-30 0 0,0 0-43 0 0,0 0-31 0 0,0 0-83 0 0,-25 7-5046 0 0,15 0 2585 0 0,4-2 173 0 0,-1-3-2413 0 0,0-1-6092 0 0</inkml:trace>
  <inkml:trace contextRef="#ctx0" brushRef="#br0" timeOffset="90397.101">22180 5828 13451 0 0,'0'0'2307'0'0,"0"0"-435"0"0,0 0-243 0 0,0 0-166 0 0,0 0-210 0 0,0 0-260 0 0,0 0-244 0 0,0 0-119 0 0,0 0-65 0 0,0 0-30 0 0,0 0-8 0 0,0 0-34 0 0,0 0-17 0 0,11 7-6 0 0,37 17-46 0 0,36-19 546 0 0,72-37 53 0 0,-36 10-603 0 0,-23 4-709 0 0,-114 17-10860 0 0,10 2 4566 0 0,4-1-5134 0 0</inkml:trace>
  <inkml:trace contextRef="#ctx0" brushRef="#br0" timeOffset="90831.619">22542 5368 14635 0 0,'0'0'2010'0'0,"0"0"-546"0"0,0 0-284 0 0,0 0-70 0 0,0 0-102 0 0,0 0-106 0 0,0 0-159 0 0,0 0-114 0 0,0 0-75 0 0,0 0-54 0 0,0 0-12 0 0,0 0-24 0 0,0 0-5 0 0,-1 21-26 0 0,-3 63-53 0 0,3-61-145 0 0,-1 0 0 0 0,-1-1-1 0 0,-1 0 1 0 0,-1 1 0 0 0,-1-1-1 0 0,-6 14-234 0 0,9-28 23 0 0,-127 237 284 0 0,114-214-310 0 0,10-22 0 0 0,1 1-1 0 0,0-1 0 0 0,0 1 1 0 0,1 0-1 0 0,0 0 1 0 0,1 0-1 0 0,0 0 0 0 0,1 1 1 0 0,0-1-1 0 0,0 9 4 0 0,-11 40-1085 0 0,11-53 1629 0 0,1-3-3401 0 0,1-1-9073 0 0,1-2 1361 0 0</inkml:trace>
  <inkml:trace contextRef="#ctx0" brushRef="#br0" timeOffset="91363.591">23144 5501 7890 0 0,'0'0'2177'0'0,"0"0"-297"0"0,0 0-125 0 0,0 0 6 0 0,0 0-91 0 0,0 0-143 0 0,0 0-185 0 0,0 0-195 0 0,0 0-149 0 0,0 0-124 0 0,0 0-165 0 0,0 0-126 0 0,0 0-111 0 0,-5 0-76 0 0,1 0-322 0 0,0 0-1 0 0,1 1 1 0 0,-1-1-1 0 0,0 1 0 0 0,1 0 1 0 0,-1 0-1 0 0,1 0 1 0 0,-1 0-1 0 0,1 1 1 0 0,0-1-1 0 0,0 1 0 0 0,-1 0 1 0 0,1 0-1 0 0,0 0 1 0 0,0 1-1 0 0,1-1 1 0 0,-1 1-1 0 0,-2 2-73 0 0,-13 14 208 0 0,0 1-1 0 0,1 1 1 0 0,1 1 0 0 0,1 0 0 0 0,1 1-1 0 0,1 1 1 0 0,1 0 0 0 0,1 2-208 0 0,9-21 8 0 0,-1 0-7 0 0,0 0 1 0 0,0 0 0 0 0,1 0 0 0 0,-1 1 0 0 0,1-1 0 0 0,0 1-1 0 0,0 0 1 0 0,1-1 0 0 0,0 1 0 0 0,0 0 0 0 0,0 0-1 0 0,1 0 1 0 0,0 0 0 0 0,0 0 0 0 0,0 0 0 0 0,1 0 0 0 0,0 0-1 0 0,0 0 1 0 0,0-1 0 0 0,1 1 0 0 0,0 0 0 0 0,0-1-1 0 0,1 1 1 0 0,-1-1 0 0 0,1 0 0 0 0,0 1 0 0 0,1-1 0 0 0,-1-1-1 0 0,1 1 1 0 0,0 0 0 0 0,0-1 0 0 0,0 0 0 0 0,1 0-2 0 0,8 0 34 0 0,0-1 0 0 0,0 0 0 0 0,1-1 0 0 0,0-1 0 0 0,-1 0 1 0 0,1-1-1 0 0,-1 0 0 0 0,1-1 0 0 0,0 0 0 0 0,-1-1 0 0 0,1-1 1 0 0,-1 0-1 0 0,0-1 0 0 0,0 0 0 0 0,0-1 0 0 0,-1-1 0 0 0,0 0 0 0 0,11-7-34 0 0,163-97 839 0 0,-168 96-771 0 0,0 0-1 0 0,-1-2 0 0 0,-1 0 0 0 0,-1-1 1 0 0,0 0-1 0 0,-1-1 0 0 0,-1-1 1 0 0,0 0-1 0 0,1-7-67 0 0,-12 22-25 0 0,0 0-1 0 0,0 0 1 0 0,0 0 0 0 0,-1-1 0 0 0,1 1 0 0 0,-1-1 0 0 0,0 1-1 0 0,-1-1 1 0 0,1 1 0 0 0,-1-1 0 0 0,0 1 0 0 0,0-1 0 0 0,0 1-1 0 0,-1-1 1 0 0,0 1 0 0 0,1-1 0 0 0,-1 1 0 0 0,-1-1 0 0 0,1 1-1 0 0,-1 0 1 0 0,0-1 0 0 0,0 1 0 0 0,0 0 0 0 0,0 0 0 0 0,-1 1-1 0 0,0-1 1 0 0,0 0 0 0 0,0 1 0 0 0,0 0 0 0 0,0-1 0 0 0,0 1-1 0 0,-1 1 1 0 0,0-1 0 0 0,0 0 0 0 0,1 1 0 0 0,-1 0-1 0 0,-1 0 1 0 0,1 0 0 0 0,0 0 0 0 0,0 1 0 0 0,-1-1 0 0 0,1 1-1 0 0,-1 0 1 0 0,1 1 0 0 0,-1-1 0 0 0,1 1 0 0 0,-1 0 0 0 0,-2 0 25 0 0,-11-1-307 0 0,0 1 0 0 0,0 0 0 0 0,0 2 0 0 0,0 0 0 0 0,0 1 0 0 0,1 1 0 0 0,-1 0 0 0 0,0 1 307 0 0,-83 33-7265 0 0,74-26-2552 0 0</inkml:trace>
  <inkml:trace contextRef="#ctx0" brushRef="#br0" timeOffset="91812.109">22795 5674 9490 0 0,'0'0'4010'0'0,"0"0"-1547"0"0,0 0-688 0 0,0 0-100 0 0,0 0-96 0 0,0 0-210 0 0,0 0-294 0 0,0 0-279 0 0,0 0-179 0 0,0 0-86 0 0,0 0-48 0 0,0 0-14 0 0,0 0-39 0 0,5-8 1215 0 0,45 16 0 0 0,293-8-176 0 0,128-11-1097 0 0,-132 14-393 0 0,-284-6-879 0 0,-78 15-10 0 0,3-1-1154 0 0,6-8-2322 0 0,13-3 453 0 0,1 0-5344 0 0</inkml:trace>
  <inkml:trace contextRef="#ctx0" brushRef="#br0" timeOffset="99661.644">6214 1013 0 0 0,'0'0'1303'0'0,"0"0"37"0"0,0 0-96 0 0,0 0-126 0 0,0 0-58 0 0,0 0-85 0 0,0 0-92 0 0,0 0-55 0 0,0 0-46 0 0,0 0-2 0 0,0 0 0 0 0,-3-15 1823 0 0,1 8 3343 0 0,25 1-1106 0 0,19-13-3514 0 0,19-8-1304 0 0,96-10 564 0 0,-70 11-200 0 0,4-10 52 0 0,-35 20-365 0 0,-7-1 12 0 0,-25 13 23 0 0,19-11 21 0 0,38-3-62 0 0,-38-1 42 0 0,-22 8 350 0 0,44-11-483 0 0,-54 19-12 0 0,3 20 637 0 0,7 43-524 0 0,14 5 16 0 0,-19-5 26 0 0,-3-9-13 0 0,4 13-72 0 0,-1 12 90 0 0,-5-39-114 0 0,7 23 105 0 0,10-10-64 0 0,-21-13 23 0 0,21 55 90 0 0,-28-91-176 0 0,0-1 0 0 0,10 15 90 0 0,-14-12 712 0 0,-3-3-759 0 0,-108 24-177 0 0,67-7 135 0 0,-56 41 51 0 0,31-17-52 0 0,-43-11 43 0 0,28-9-21 0 0,18-10 1 0 0,19 0 26 0 0,9 1-7 0 0,-13-1 27 0 0,-21-8 74 0 0,75-3-122 0 0,1 0 0 0 0,0 0-15 0 0,0 0 6 0 0,0 0-11 0 0,19-27-5928 0 0,-7 18-883 0 0,-12 8 6012 0 0,10-6-11706 0 0</inkml:trace>
  <inkml:trace contextRef="#ctx0" brushRef="#br0" timeOffset="101763.022">6457 1086 0 0 0,'0'0'1295'0'0,"0"0"99"0"0,0 0 49 0 0,0 0-26 0 0,0 0-74 0 0,0 0-124 0 0,0 0-151 0 0,0 0-136 0 0,0 0-99 0 0,0 0-28 0 0,-5 7 2354 0 0,3-3 6557 0 0,42-22-8953 0 0,-3 8-502 0 0,1 2-1 0 0,0 2 1 0 0,0 1 0 0 0,1 2 0 0 0,37 2-261 0 0,-75 1 68 0 0,1 32 472 0 0,-17 9 43 0 0,-15 7-187 0 0,4-25-228 0 0,-13 6 75 0 0,-5-11-97 0 0,1-10-49 0 0,17-7 27 0 0,38 1 26 0 0,95-16 32 0 0,43 3-105 0 0,-142 10-71 0 0,-7 1-5 0 0,-1-1 0 0 0,1 1 0 0 0,-1 0 0 0 0,1 0 0 0 0,-1 0 0 0 0,1-1 0 0 0,0 1 1 0 0,-1 0-1 0 0,1 0 0 0 0,0 0 0 0 0,-1 0 0 0 0,1 0 0 0 0,-1 0 0 0 0,1 0 0 0 0,0 0 0 0 0,-1 1 0 0 0,1-1 1 0 0,0 0-1 0 0,-1 0 0 0 0,1 0 0 0 0,-1 1 0 0 0,1-1 0 0 0,-1 0 0 0 0,1 1 0 0 0,-1-1 0 0 0,1 0 1 0 0,-1 1-1 0 0,1-1 0 0 0,-1 1 0 0 0,1-1 0 0 0,-1 1 0 0 0,0-1 0 0 0,1 1 0 0 0,-1-1 0 0 0,0 1 1 0 0,1-1-1 0 0,-1 1 0 0 0,0-1 0 0 0,0 1 0 0 0,1 0 0 0 0,-1-1 0 0 0,0 1 0 0 0,0-1 0 0 0,0 1 1 0 0,0 0-1 0 0,0-1 0 0 0,0 1 0 0 0,0 0 0 0 0,0 0-1 0 0,0-1 11 0 0,0 30 99 0 0,-17 20-14 0 0,3-27 10 0 0,-13 1 51 0 0,5-7-125 0 0,18-14-7 0 0,-1 0-1 0 0,0 0 1 0 0,0 0-1 0 0,-1-1 1 0 0,1 0 0 0 0,0 0-1 0 0,-1 0 1 0 0,1 0-1 0 0,-1-1 1 0 0,0 0-1 0 0,1 0 1 0 0,-1-1 0 0 0,-4 1-25 0 0,-30 5 131 0 0,-4-5 145 0 0,44-1-265 0 0,0 0 6 0 0,0 0 26 0 0,0 0-35 0 0,0 0-10 0 0,0 0-42 0 0,0 0 11 0 0,0 0-6 0 0,0 0-17 0 0,-6-2-5606 0 0,1 0-5693 0 0,3 2-1113 0 0</inkml:trace>
  <inkml:trace contextRef="#ctx0" brushRef="#br0" timeOffset="106613.784">7874 4569 0 0 0,'0'0'451'0'0,"0"0"808"0"0,0 0 29 0 0,0 0-240 0 0,0 0-204 0 0,0 0-134 0 0,0 0-59 0 0,0 0 14 0 0,0 0 91 0 0,0 0 95 0 0,0 0 92 0 0,-23 8 4922 0 0,-31-26-3298 0 0,-209 8-566 0 0,166 12-1300 0 0,35-1-287 0 0,35 1-147 0 0,1-1 1 0 0,-1-2-1 0 0,0-1 0 0 0,0 0 0 0 0,-25-8-267 0 0,-137-23 1038 0 0,-50 15 85 0 0,-29-12 19 0 0,222 23-986 0 0,-1 1 0 0 0,0 3 0 0 0,0 2-1 0 0,-15 2-155 0 0,-2 0 106 0 0,-46 3 20 0 0,-62-1 396 0 0,48-14-302 0 0,21 11-13 0 0,56 8-177 0 0,-1-1 8 0 0,-8 1 6 0 0,-22-5 242 0 0,75 29-13299 0 0,3-27 2892 0 0</inkml:trace>
  <inkml:trace contextRef="#ctx0" brushRef="#br0" timeOffset="107850.715">5796 1477 0 0 0,'0'0'304'0'0,"0"0"196"0"0,0 0 60 0 0,0 0-26 0 0,0 0-67 0 0,2-7-31 0 0,12-28 528 0 0,-1 18 9147 0 0,-13 17-9763 0 0,-8 0 8259 0 0,-29-1-8033 0 0,-163-2 266 0 0,-41 10 230 0 0,192-7-158 0 0,48 0-956 0 0,1 0-41 0 0,0 0-70 0 0,0 0-103 0 0,0 0-187 0 0,0 12-2829 0 0,0 7-1953 0 0,0-6-2151 0 0,0-5-1983 0 0</inkml:trace>
  <inkml:trace contextRef="#ctx0" brushRef="#br0" timeOffset="109083.533">5634 961 432 0 0,'0'0'1824'0'0,"0"0"-507"0"0,0 0-98 0 0,0 0 98 0 0,0 0 197 0 0,0 0 181 0 0,0 0 3 0 0,0 0-114 0 0,0 0-196 0 0,0 0-225 0 0,0 0-203 0 0,0 0-133 0 0,0 0-97 0 0,-13-5-53 0 0,-3 0-415 0 0,-33-14 2668 0 0,53 38-1831 0 0,12 113 1492 0 0,-12 220-843 0 0,25 139-773 0 0,-21-5-242 0 0,11-18-390 0 0,10-181-168 0 0,-24 298 145 0 0,-5-221-256 0 0,-5-17 32 0 0,-12-49-3 0 0,20-151-53 0 0,-1-132 302 0 0,-1-15-683 0 0,-1 0 0 0 0,0 0 0 0 0,0 0 0 0 0,1 0 0 0 0,-1 0 0 0 0,0 0 0 0 0,0 0 0 0 0,1 0 0 0 0,-1 0 0 0 0,0 0 0 0 0,0 0 0 0 0,1 1 0 0 0,-1-1 0 0 0,0 0 1 0 0,0 0-1 0 0,1 0 0 0 0,-1 0 0 0 0,0 0 0 0 0,0 0 0 0 0,0 1 0 0 0,1-1 0 0 0,-1 0 0 0 0,0 0 0 0 0,0 0 0 0 0,0 1 0 0 0,0-1 341 0 0,2-9-6020 0 0,0 4-5770 0 0</inkml:trace>
  <inkml:trace contextRef="#ctx0" brushRef="#br0" timeOffset="109486.954">5910 3918 18460 0 0,'0'0'575'0'0,"0"0"-214"0"0,0 0-186 0 0,0 0 202 0 0,0 0 343 0 0,0 0 239 0 0,0 0 67 0 0,0 0-167 0 0,0 0-273 0 0,0 0-176 0 0,0 0-99 0 0,0 0-22 0 0,0 0 24 0 0,-8 13 14 0 0,-46 91 783 0 0,27-54-707 0 0,-2-1 0 0 0,-2-2 0 0 0,-2-1 0 0 0,-13 12-403 0 0,29-35 97 0 0,-215 270 284 0 0,161-192-822 0 0,65-92-366 0 0,-10 8-2660 0 0,-1-14-7455 0 0,15-3-429 0 0</inkml:trace>
  <inkml:trace contextRef="#ctx0" brushRef="#br0" timeOffset="110355.435">5617 1149 3137 0 0,'0'0'1087'0'0,"0"0"-114"0"0,0 0 82 0 0,0 0 208 0 0,0 0 271 0 0,0 0 205 0 0,0 0 25 0 0,0 0-118 0 0,0 0-237 0 0,0 0-232 0 0,0 0-237 0 0,0 0-155 0 0,0 0-83 0 0,0-9-21 0 0,-4-40 684 0 0,4 48-705 0 0,0 1-42 0 0,0 0-43 0 0,-2 4 2643 0 0,-10 19-3027 0 0,-134 270 1061 0 0,101-201-1006 0 0,-4-2 0 0 0,-49 67-246 0 0,50-83-50 0 0,42-59 66 0 0,6-13-4396 0 0,0-1-4657 0 0,0-1-2366 0 0</inkml:trace>
  <inkml:trace contextRef="#ctx0" brushRef="#br0" timeOffset="111836.275">4971 2261 1728 0 0,'0'0'2077'0'0,"0"0"-562"0"0,0 0-118 0 0,0 0 157 0 0,0 0 240 0 0,0 0 156 0 0,0 0-55 0 0,0 0-214 0 0,0 0-287 0 0,0 0-259 0 0,0 0-210 0 0,0 0-134 0 0,0 0-67 0 0,0-17-57 0 0,0-49-23 0 0,0 49-28 0 0,0 17-38 0 0,0 0-66 0 0,6 8 2995 0 0,2 110-2362 0 0,9 214-298 0 0,-2-6-469 0 0,-2-168-243 0 0,-10-149 579 0 0,-4-40-274 0 0,1 21-564 0 0,-1 2 116 0 0,1 1 0 0 0,0 0 1 0 0,1-1-1 0 0,-1 1 1 0 0,1-1-1 0 0,1 1 1 0 0,0 0-1 0 0,0 0 1 0 0,0 0-1 0 0,1 0 0 0 0,0 0 1 0 0,1-2 7 0 0,124-182-103 0 0,-97 154 83 0 0,2 56-119 0 0,-25-1 178 0 0,-2 1 0 0 0,0-1-1 0 0,-1 1 1 0 0,-1 0-1 0 0,-1 0 1 0 0,0 1-1 0 0,-2-1 1 0 0,0 1-1 0 0,-1-1 1 0 0,-1 0 0 0 0,-2 7-39 0 0,-4 91 298 0 0,7-114-255 0 0,-7 10-3568 0 0,-3-14 1386 0 0,2 1-4190 0 0,2 0-6341 0 0</inkml:trace>
  <inkml:trace contextRef="#ctx0" brushRef="#br0" timeOffset="130537.7">8877 287 3561 0 0,'0'0'1617'0'0,"0"0"-30"0"0,0 0 136 0 0,0 0 199 0 0,0 0 69 0 0,0 0-178 0 0,0 0-337 0 0,0 0-328 0 0,0 0-226 0 0,0 0-125 0 0,0 0-47 0 0,1-5-22 0 0,-1 2-1310 0 0,2-12 3346 0 0,-1 25-128 0 0,-3 48-2308 0 0,-3-2-1 0 0,-2 1 0 0 0,-3-1 0 0 0,-2 0 1 0 0,-13 35-328 0 0,-18 20 142 0 0,30-75-106 0 0,12-36-21 0 0,1 0-3 0 0,0 0 11 0 0,0 0 33 0 0,0 0 20 0 0,89-253 997 0 0,-61 185-968 0 0,-3-2-1 0 0,-2-1 1 0 0,0-19-105 0 0,-14 36 318 0 0,-9 53-268 0 0,0 1-9 0 0,0 0-5 0 0,0 0-21 0 0,0 19-31 0 0,2 8 72 0 0,1 0 0 0 0,1 0 0 0 0,1-1-1 0 0,2 1 1 0 0,1-1 0 0 0,8 19-56 0 0,2 8 40 0 0,41 204 122 0 0,-52-231-111 0 0,1-35 245 0 0,23-111-168 0 0,1 26-141 0 0,4 1-1 0 0,3 2 1 0 0,14-14 13 0 0,-37 73-35 0 0,46-65 57 0 0,-59 94-19 0 0,-3 11 40 0 0,-8 11 2 0 0,1 1 0 0 0,1 0 0 0 0,1 0 0 0 0,0 1 0 0 0,2 0 0 0 0,0 0-1 0 0,2-1 1 0 0,0 1 0 0 0,1 0 0 0 0,1 0 0 0 0,2 0 0 0 0,0 0 0 0 0,0 0-1 0 0,2-1-44 0 0,10 36 29 0 0,2-1 0 0 0,2 0 0 0 0,18 33-29 0 0,-34-79-1173 0 0,-5-13-2349 0 0,1-2-6633 0 0,1 3-2291 0 0</inkml:trace>
  <inkml:trace contextRef="#ctx0" brushRef="#br0" timeOffset="131154.002">9860 497 8330 0 0,'0'0'2012'0'0,"0"0"-190"0"0,0 0 29 0 0,0 0 43 0 0,0 0-130 0 0,0 0-297 0 0,0 0-383 0 0,0 0-265 0 0,0 0-127 0 0,0 0-68 0 0,0 0-2 0 0,0 0-1 0 0,0 0-20 0 0,-4-4-57 0 0,-17-13-62 0 0,-30 16 1424 0 0,42 4-1806 0 0,0 1 0 0 0,0 0 1 0 0,0 1-1 0 0,1-1 0 0 0,0 2 0 0 0,0-1 0 0 0,0 1 0 0 0,1 0 1 0 0,0 1-1 0 0,0 0 0 0 0,0 0 0 0 0,1 0 0 0 0,0 1 0 0 0,0 0 1 0 0,1 0-1 0 0,0 0 0 0 0,1 1 0 0 0,-1 0 0 0 0,1 2-100 0 0,3-10 0 0 0,-1 3 5 0 0,0 1 0 0 0,0-1-1 0 0,0 0 1 0 0,0 1-1 0 0,1-1 1 0 0,-1 1 0 0 0,1-1-1 0 0,1 1 1 0 0,-1 0-1 0 0,0 0 1 0 0,1-1 0 0 0,0 1-1 0 0,0 0 1 0 0,1 0 0 0 0,-1-1-1 0 0,1 1 1 0 0,0 0-1 0 0,0-1 1 0 0,1 1 0 0 0,-1-1-1 0 0,1 1 1 0 0,0-1-1 0 0,0 0 1 0 0,0 0 0 0 0,1 0-1 0 0,2 4-4 0 0,-1-6 18 0 0,0 1-1 0 0,0-1 1 0 0,0 0-1 0 0,1 0 1 0 0,-1 0-1 0 0,0-1 1 0 0,1 1-1 0 0,-1-1 1 0 0,1 0-1 0 0,-1 0 1 0 0,1-1-1 0 0,-1 0 1 0 0,1 1-1 0 0,0-2 1 0 0,-1 1-1 0 0,1 0 1 0 0,0-1-1 0 0,-1 0 1 0 0,1 0-1 0 0,-1 0 1 0 0,1-1-1 0 0,-1 1 1 0 0,0-1-1 0 0,2-1-17 0 0,20-11 54 0 0,-1-2 0 0 0,0-1 0 0 0,-2-1 0 0 0,0 0 0 0 0,0-2-1 0 0,-2-1 1 0 0,-1-1 0 0 0,4-5-54 0 0,53-101 125 0 0,-92 155-110 0 0,11-22-44 0 0,0 1 0 0 0,0 0 0 0 0,0 0 0 0 0,1 0 0 0 0,0 0 0 0 0,0 1 0 0 0,0-1 0 0 0,1 1 0 0 0,0 0 0 0 0,0-1 0 0 0,1 1 0 0 0,0 0 0 0 0,0 0 0 0 0,0 0 0 0 0,1 0 0 0 0,0 0 0 0 0,1 0 0 0 0,0 0 0 0 0,0 0 0 0 0,1 3 29 0 0,43 7-3147 0 0,-13-19-6966 0 0,-24-1-1835 0 0</inkml:trace>
  <inkml:trace contextRef="#ctx0" brushRef="#br0" timeOffset="131503.902">10415 346 16051 0 0,'0'0'1906'0'0,"0"0"-351"0"0,0 0-120 0 0,0 0-96 0 0,0 0-135 0 0,0 0-169 0 0,0 0-212 0 0,0 0-161 0 0,0 0-120 0 0,0 0-86 0 0,-32 17-75 0 0,-99 52-60 0 0,56-15 303 0 0,74-54-619 0 0,0 0-1 0 0,0 1 1 0 0,0-1 0 0 0,-1 0 0 0 0,1 1-1 0 0,0 0 1 0 0,0-1 0 0 0,0 1-1 0 0,0 0 1 0 0,0-1 0 0 0,0 1-1 0 0,0 0 1 0 0,0 0 0 0 0,1 0 0 0 0,-1 0-1 0 0,0 0 1 0 0,0 0 0 0 0,1 0-1 0 0,-1 0 1 0 0,1 0 0 0 0,-1 0-1 0 0,1 0 1 0 0,-1 0 0 0 0,1 1 0 0 0,0-1-1 0 0,-1 0 1 0 0,1 0 0 0 0,0 0-1 0 0,0 1 1 0 0,0-1 0 0 0,0 0-1 0 0,0 0 1 0 0,0 1 0 0 0,0-1 0 0 0,0 0-1 0 0,1 0 1 0 0,-1 0 0 0 0,0 1-1 0 0,1-1 1 0 0,-1 0 0 0 0,1 0-1 0 0,-1 0 1 0 0,1 0 0 0 0,0 0 0 0 0,-1 0-1 0 0,1 0 1 0 0,0 0 0 0 0,0 0-1 0 0,0 0 1 0 0,0 0 0 0 0,0 0-1 0 0,0-1 1 0 0,0 1 0 0 0,0 0 0 0 0,0-1-1 0 0,0 1 1 0 0,0-1 0 0 0,0 1-1 0 0,0-1 1 0 0,0 1 0 0 0,1-1-1 0 0,-1 0 1 0 0,0 0-5 0 0,82 12 19 0 0,-71-11-19 0 0,0-1 1 0 0,-1 1-1 0 0,1 1 1 0 0,-1 0 0 0 0,1 1-1 0 0,-1 0 1 0 0,0 1 0 0 0,0 0-1 0 0,0 0 1 0 0,-1 1-1 0 0,10 7 0 0 0,-18-12 8 0 0,0 2-1 0 0,-1-1 0 0 0,1 0 0 0 0,0 0 1 0 0,-1 0-1 0 0,0 1 0 0 0,1-1 0 0 0,-1 1 0 0 0,0-1 1 0 0,1 1-1 0 0,-1-1 0 0 0,0 1 0 0 0,0 0 1 0 0,0 0-1 0 0,-1-1 0 0 0,1 1 0 0 0,0 0 0 0 0,-1 0 1 0 0,1 0-1 0 0,-1 0 0 0 0,1 0 0 0 0,-1 0 0 0 0,0 0 1 0 0,0 0-1 0 0,0 0 0 0 0,0 0 0 0 0,0 0 1 0 0,-1 0-1 0 0,1 0 0 0 0,-1 0 0 0 0,1 0 0 0 0,-1-1 1 0 0,1 1-1 0 0,-1 0 0 0 0,0 0 0 0 0,0 0 1 0 0,0-1-1 0 0,0 1 0 0 0,0 0 0 0 0,-1-1 0 0 0,1 1 1 0 0,0-1-1 0 0,-1 1 0 0 0,1-1 0 0 0,-1 1-7 0 0,-79 51 426 0 0,79-52-422 0 0,-12 6 38 0 0,0-2-1 0 0,0 0 0 0 0,-1-1 1 0 0,1 0-1 0 0,-1-1 0 0 0,0 0 1 0 0,0-2-1 0 0,0 1 0 0 0,0-2 1 0 0,-4 0-42 0 0,-4-21-1131 0 0,21 5-6152 0 0,2 12-5069 0 0</inkml:trace>
  <inkml:trace contextRef="#ctx0" brushRef="#br0" timeOffset="132590.182">10803 324 1088 0 0,'0'0'1985'0'0,"0"0"-77"0"0,0 0 72 0 0,0 0 68 0 0,0 0-92 0 0,0 0-206 0 0,0 0-234 0 0,0 0-218 0 0,0 0-198 0 0,0 0-143 0 0,0 0-104 0 0,0 0-76 0 0,-15-1-31 0 0,-67-5 638 0 0,75 8-1144 0 0,1 0-1 0 0,0 0 1 0 0,0 1 0 0 0,0 0-1 0 0,0 0 1 0 0,0 1 0 0 0,0-1-1 0 0,1 1 1 0 0,0 1 0 0 0,0-1 0 0 0,0 1-1 0 0,0-1 1 0 0,1 2 0 0 0,0-1-1 0 0,-4 5-239 0 0,-2 3 282 0 0,4-8-190 0 0,1 1 0 0 0,0 1 0 0 0,1-1 0 0 0,-1 1 0 0 0,1-1 0 0 0,1 1 0 0 0,-1 0 1 0 0,1 0-1 0 0,0 1 0 0 0,1-1 0 0 0,0 1 0 0 0,0-1 0 0 0,0 1 0 0 0,1 0 0 0 0,0 1-92 0 0,3-6 26 0 0,0 0 0 0 0,0 0-1 0 0,0 0 1 0 0,0 0 0 0 0,0 0-1 0 0,0-1 1 0 0,1 1 0 0 0,-1-1 0 0 0,1 0-1 0 0,0 1 1 0 0,0-1 0 0 0,0 0-1 0 0,0 0 1 0 0,0-1 0 0 0,0 1-1 0 0,0-1 1 0 0,1 0 0 0 0,-1 1-1 0 0,1-1-25 0 0,17 5 96 0 0,-5-2-47 0 0,0 0 0 0 0,0 1 0 0 0,-1 1 0 0 0,1 0 0 0 0,-2 1 0 0 0,1 1 0 0 0,-1 0 0 0 0,0 1 0 0 0,0 0 0 0 0,2 4-49 0 0,-15-12 21 0 0,0 1 0 0 0,0-1 0 0 0,0 0 1 0 0,0 1-1 0 0,0-1 0 0 0,0 1 0 0 0,0-1 0 0 0,-1 1 0 0 0,1-1 1 0 0,0 1-1 0 0,-1-1 0 0 0,1 1 0 0 0,-1 0 0 0 0,0-1 0 0 0,0 1 1 0 0,1 0-1 0 0,-1-1 0 0 0,0 1 0 0 0,-1 0 0 0 0,1-1 0 0 0,0 1 0 0 0,0 0 1 0 0,-1-1-1 0 0,1 1 0 0 0,-1 0 0 0 0,1-1 0 0 0,-1 1 0 0 0,0-1 1 0 0,1 1-1 0 0,-1-1 0 0 0,0 1 0 0 0,0-1 0 0 0,0 0 0 0 0,0 1 1 0 0,0-1-1 0 0,-1 0 0 0 0,1 0 0 0 0,0 0 0 0 0,-1 0 0 0 0,1 0 1 0 0,0 0-1 0 0,-1 0 0 0 0,1 0 0 0 0,-1-1 0 0 0,1 1 0 0 0,-1-1 1 0 0,0 1-1 0 0,1-1 0 0 0,-1 1 0 0 0,0-1 0 0 0,1 0 0 0 0,-1 0 0 0 0,-1 0-21 0 0,-34 11 26 0 0,0-2-1 0 0,-1-2 1 0 0,0-1-1 0 0,0-2 0 0 0,0-2 1 0 0,0-1-1 0 0,-25-3-25 0 0,13 1-460 0 0,113-1-2136 0 0,-42 0-675 0 0,0-1-3516 0 0,-4-1-5931 0 0</inkml:trace>
  <inkml:trace contextRef="#ctx0" brushRef="#br0" timeOffset="133327.057">11692 505 4665 0 0,'0'0'2272'0'0,"0"0"-116"0"0,0 0 16 0 0,0 0 2 0 0,0 0-196 0 0,0 0-338 0 0,0 0-380 0 0,0 0-314 0 0,0 0-193 0 0,0 0-121 0 0,0 0-78 0 0,0 0-62 0 0,0 0-43 0 0,-8 2-27 0 0,-25 9-13 0 0,30-9-345 0 0,0 0-1 0 0,0 0 0 0 0,1 1 1 0 0,-1-1-1 0 0,1 1 0 0 0,0-1 1 0 0,-1 1-1 0 0,1 0 0 0 0,1 0 1 0 0,-1 0-1 0 0,0 0 0 0 0,1 0 1 0 0,-1 0-1 0 0,1 1 0 0 0,0-1 1 0 0,0 0-1 0 0,0 1 0 0 0,1-1 1 0 0,-1 1-1 0 0,1-1 0 0 0,0 1 1 0 0,0 1-64 0 0,-1-3 25 0 0,-1 9 20 0 0,0 0-1 0 0,0 0 0 0 0,1 0 0 0 0,0 1 1 0 0,1-1-1 0 0,0 0 0 0 0,1 0 1 0 0,1 0-1 0 0,-1 0 0 0 0,2 0 1 0 0,-1 0-1 0 0,1 0 0 0 0,1-1 0 0 0,0 1 1 0 0,1-1-1 0 0,0 0 0 0 0,0-1 1 0 0,4 5-45 0 0,-5-10 55 0 0,0-2 0 0 0,1 1 0 0 0,-1 0 0 0 0,0-1 1 0 0,1 0-1 0 0,0 0 0 0 0,0 0 0 0 0,-1-1 0 0 0,1 0 1 0 0,0 1-1 0 0,0-2 0 0 0,0 1 0 0 0,0-1 0 0 0,0 1 1 0 0,0-1-1 0 0,1-1 0 0 0,-1 1 0 0 0,0-1 0 0 0,0 0 1 0 0,0 0-1 0 0,-1 0 0 0 0,1-1 0 0 0,0 1 0 0 0,0-1 1 0 0,-1-1-1 0 0,1 1 0 0 0,-1-1 0 0 0,0 1 0 0 0,0-1 1 0 0,0 0-1 0 0,0-1 0 0 0,0 1 0 0 0,0-1 0 0 0,-1 1 0 0 0,0-1 1 0 0,0 0-1 0 0,0 0 0 0 0,0-1 0 0 0,-1 1 0 0 0,1-1 1 0 0,-1 1-1 0 0,0-1 0 0 0,-1 0 0 0 0,2-2-55 0 0,1 0 22 0 0,-1 0-1 0 0,1 0 0 0 0,-1 0 1 0 0,0-1-1 0 0,-1 1 0 0 0,0-1 1 0 0,0 1-1 0 0,0-1 1 0 0,-1 0-1 0 0,0 1 0 0 0,-1-1 1 0 0,0 0-1 0 0,0 0 1 0 0,-1 0-1 0 0,0 1 0 0 0,0-1 1 0 0,0 0-1 0 0,-1 1 0 0 0,-1-1 1 0 0,1 1-1 0 0,-1 0 1 0 0,0-1-1 0 0,-1 1 0 0 0,0 1 1 0 0,0-1-1 0 0,0 0 0 0 0,-1 1 1 0 0,0 0-1 0 0,0 0 1 0 0,0 1-1 0 0,-1-1 0 0 0,0 1 1 0 0,0 0-1 0 0,-1 1 0 0 0,-4-3-21 0 0,9 5-117 0 0,-1 0-1 0 0,0 0 0 0 0,0 0 0 0 0,-1 0 0 0 0,1 1 0 0 0,0 0 0 0 0,0 0 0 0 0,-1 0 0 0 0,1 0 1 0 0,-1 0-1 0 0,1 0 0 0 0,-1 1 0 0 0,1 0 0 0 0,-1 0 0 0 0,1 0 0 0 0,-1 0 0 0 0,1 0 1 0 0,-1 1-1 0 0,1-1 0 0 0,-1 1 0 0 0,1 0 0 0 0,-1 0 0 0 0,1 0 0 0 0,0 1 0 0 0,0-1 0 0 0,0 1 1 0 0,0 0-1 0 0,0 0 0 0 0,0 0 0 0 0,0 0 0 0 0,0 0 0 0 0,1 1 0 0 0,-3 2 118 0 0,3-2-531 0 0,-5 10-1552 0 0,4-4-2411 0 0,1 2-7138 0 0</inkml:trace>
  <inkml:trace contextRef="#ctx0" brushRef="#br0" timeOffset="133819.419">11976 718 12587 0 0,'0'0'2544'0'0,"0"0"-498"0"0,0 0-222 0 0,0 0-170 0 0,0 0-266 0 0,0 0-326 0 0,0 0-291 0 0,0 0-167 0 0,0 0-77 0 0,0 0-19 0 0,0 0-48 0 0,0 0-51 0 0,0 0-70 0 0,15-18-59 0 0,95-107 346 0 0,3 18-8 0 0,-109 170-647 0 0,-5-58 31 0 0,0 1 0 0 0,0-1-1 0 0,0 1 1 0 0,0 0 0 0 0,1-1 0 0 0,0 1 0 0 0,0-1 0 0 0,1 1-1 0 0,-1-1 1 0 0,1 1 0 0 0,1-1 0 0 0,-1 1 0 0 0,1-1 0 0 0,0 1-1 0 0,0-1 1 0 0,0 0 0 0 0,1 0 0 0 0,-1 0 0 0 0,1-1-1 0 0,1 1 1 0 0,-1 0 0 0 0,1-1 0 0 0,-1 0 0 0 0,1 0 0 0 0,0 0-1 0 0,1-1 1 0 0,-1 1 0 0 0,1-1 0 0 0,-1 0 0 0 0,3 1-2 0 0,-2-2 84 0 0,0-1 1 0 0,0 1 0 0 0,0-1 0 0 0,0 0-1 0 0,1 0 1 0 0,-1-1 0 0 0,0 1-1 0 0,1-1 1 0 0,-1 0 0 0 0,0-1 0 0 0,1 1-1 0 0,-1-1 1 0 0,0 0 0 0 0,0-1-1 0 0,0 1 1 0 0,1-1 0 0 0,-2 0-1 0 0,1 0 1 0 0,0 0 0 0 0,0-1 0 0 0,-1 0-1 0 0,1 0 1 0 0,-1 0 0 0 0,0 0-1 0 0,0-1 1 0 0,0 0 0 0 0,0 0 0 0 0,1-1-85 0 0,0-2 50 0 0,1 1 1 0 0,-1-1-1 0 0,0 0 1 0 0,-1 0 0 0 0,0 0-1 0 0,0-1 1 0 0,-1 0 0 0 0,0 1-1 0 0,0-1 1 0 0,0 0 0 0 0,-1 0-1 0 0,-1-1 1 0 0,1 1-1 0 0,-1 0 1 0 0,-1-1 0 0 0,1 1-1 0 0,-2-9-50 0 0,-11-5-742 0 0,7 19-3527 0 0,1 2-4141 0 0,3 1-4753 0 0</inkml:trace>
  <inkml:trace contextRef="#ctx0" brushRef="#br0" timeOffset="134922.247">13373 365 3065 0 0,'0'0'2615'0'0,"0"0"-609"0"0,0 0-115 0 0,0 0 93 0 0,0 0-17 0 0,0 0-184 0 0,0 0-252 0 0,0 0-238 0 0,0 0-180 0 0,0 0-118 0 0,0 0-77 0 0,0 0-108 0 0,-6-5-105 0 0,-17-12-103 0 0,21 16-514 0 0,-1 0 1 0 0,1 1-1 0 0,-1-1 0 0 0,1 1 0 0 0,-1-1 0 0 0,0 1 1 0 0,1 0-1 0 0,-1 0 0 0 0,1 0 0 0 0,-1 0 0 0 0,1 1 1 0 0,-1-1-1 0 0,1 1 0 0 0,-1-1 0 0 0,1 1 0 0 0,-1 0 0 0 0,1 0 1 0 0,-1 0-1 0 0,1 0 0 0 0,0 0 0 0 0,0 1 0 0 0,0-1 1 0 0,-1 1-89 0 0,-9 4 338 0 0,-91 52 1276 0 0,102-57-1605 0 0,1-1 0 0 0,-1 1-1 0 0,0-1 1 0 0,1 1 0 0 0,-1 0-1 0 0,1-1 1 0 0,-1 1 0 0 0,1 0 0 0 0,0 0-1 0 0,-1-1 1 0 0,1 1 0 0 0,-1 0-1 0 0,1 0 1 0 0,0 0 0 0 0,0-1-1 0 0,0 1 1 0 0,-1 0 0 0 0,1 0 0 0 0,0 0-1 0 0,0 0 1 0 0,0 0 0 0 0,0-1-1 0 0,0 1 1 0 0,0 0 0 0 0,1 0 0 0 0,-1 0-1 0 0,0 0 1 0 0,0-1 0 0 0,1 1-1 0 0,-1 0 1 0 0,0 0 0 0 0,1 0-1 0 0,-1-1 1 0 0,1 1 0 0 0,-1 0 0 0 0,1-1-1 0 0,-1 1 1 0 0,1 0 0 0 0,-1-1-1 0 0,1 1 1 0 0,0-1 0 0 0,-1 1 0 0 0,1-1-1 0 0,0 1 1 0 0,0-1 0 0 0,0 1-9 0 0,41 25 268 0 0,-36-23-199 0 0,32 15 101 0 0,-29-14-132 0 0,1 0-1 0 0,0 0 1 0 0,-1 1-1 0 0,0 0 1 0 0,0 1-1 0 0,-1 0 1 0 0,1 0-1 0 0,-1 1 1 0 0,-1 0 0 0 0,1 0-1 0 0,-1 1 1 0 0,0 0-1 0 0,-1 1 1 0 0,1 1-38 0 0,-5-8 22 0 0,-1 1 0 0 0,0-1 0 0 0,0 1 0 0 0,0-1 1 0 0,0 1-1 0 0,-1 0 0 0 0,1-1 0 0 0,0 1 0 0 0,-1 0 0 0 0,0-1 0 0 0,0 1 1 0 0,0 0-1 0 0,0 0 0 0 0,0-1 0 0 0,-1 1 0 0 0,1 0 0 0 0,-1 0 1 0 0,1-1-1 0 0,-1 1 0 0 0,0-1 0 0 0,0 1 0 0 0,0-1 0 0 0,-1 1 0 0 0,1-1 1 0 0,-1 0-1 0 0,1 1 0 0 0,-1-1 0 0 0,0 0 0 0 0,0 0 0 0 0,1 0 1 0 0,-2 0-1 0 0,1-1 0 0 0,-2 2-22 0 0,-85 42 305 0 0,71-38-286 0 0,-77 4 33 0 0,94-12-93 0 0,0 0 0 0 0,1 0 0 0 0,-1 0 1 0 0,0 0-1 0 0,0 0 0 0 0,1 0 0 0 0,-1 0 1 0 0,1 0-1 0 0,-1 0 0 0 0,1-1 0 0 0,-1 1 1 0 0,1 0-1 0 0,0 0 0 0 0,0-1 0 0 0,-1 1 1 0 0,1 0-1 0 0,0 0 0 0 0,0-1 0 0 0,0 1 0 0 0,1 0 1 0 0,-1-1-1 0 0,0 1 0 0 0,0 0 0 0 0,1 0 1 0 0,-1 0-1 0 0,0-1 0 0 0,1 1 0 0 0,0 0 1 0 0,-1 0-1 0 0,1 0 0 0 0,-1 0 0 0 0,1 0 1 0 0,0 0-1 0 0,0 0 0 0 0,0 0 0 0 0,0 0 1 0 0,0 0-1 0 0,0 0 0 0 0,0 0 41 0 0,41-30-3862 0 0,-18 15-6288 0 0,-16 9-2088 0 0</inkml:trace>
  <inkml:trace contextRef="#ctx0" brushRef="#br0" timeOffset="135278.014">13629 457 14643 0 0,'0'0'2595'0'0,"0"0"-1020"0"0,0 0-385 0 0,0 0 18 0 0,0 0-13 0 0,0 0-132 0 0,0 0-225 0 0,0 0-229 0 0,0 0-120 0 0,0 0-60 0 0,0 0-64 0 0,0 0-54 0 0,0 0-82 0 0,2 15-61 0 0,14 73 68 0 0,-16-84-189 0 0,0-1 1 0 0,0 1-1 0 0,1-1 0 0 0,0 0 1 0 0,-1 1-1 0 0,1-1 0 0 0,0 0 0 0 0,1 0 1 0 0,-1 0-1 0 0,0 1 0 0 0,1-1 1 0 0,0-1-1 0 0,0 1 0 0 0,0 0 1 0 0,0 0-1 0 0,0-1 0 0 0,0 1 0 0 0,1-1 1 0 0,-1 0-1 0 0,1 1 0 0 0,0-1 1 0 0,0 0-1 0 0,-1-1 0 0 0,1 1 1 0 0,0 0-1 0 0,1-1 0 0 0,-1 0 0 0 0,0 0 1 0 0,0 0-1 0 0,1 0 0 0 0,-1 0 1 0 0,0-1-1 0 0,1 1 0 0 0,-1-1 0 0 0,0 0 1 0 0,1 0-1 0 0,-1 0 0 0 0,1 0 1 0 0,-1-1-1 0 0,0 0 0 0 0,1 0-47 0 0,6-8 90 0 0,0-1 0 0 0,-1-1 0 0 0,0 0-1 0 0,-1 0 1 0 0,0 0 0 0 0,-1-1 0 0 0,0 0 0 0 0,-1-1-1 0 0,-1 0 1 0 0,0 0 0 0 0,0 0 0 0 0,-1-1-90 0 0,9-74-1090 0 0,-13 87 315 0 0,-5 5-7014 0 0,5-1-4003 0 0</inkml:trace>
  <inkml:trace contextRef="#ctx0" brushRef="#br0" timeOffset="135591.4">14023 644 13163 0 0,'0'0'2623'0'0,"0"0"-629"0"0,0 0-222 0 0,0 0-74 0 0,0 0-224 0 0,0 0-290 0 0,0 0-284 0 0,0 0-217 0 0,0 0-128 0 0,0 0-83 0 0,0 0-27 0 0,0 0-51 0 0,2-11-50 0 0,27-95 701 0 0,-24 91-942 0 0,0 0 1 0 0,0 0-1 0 0,2 1 0 0 0,0 0 1 0 0,0 0-1 0 0,1 0 0 0 0,1 1 0 0 0,0 0 1 0 0,11-11-104 0 0,-20 24-41 0 0,1-1 0 0 0,-1 0-1 0 0,0 1 1 0 0,1-1 0 0 0,-1 0 0 0 0,0 1 0 0 0,1-1 0 0 0,-1 1 0 0 0,1-1 0 0 0,-1 1 0 0 0,1-1 0 0 0,-1 1 0 0 0,1-1 0 0 0,-1 1-1 0 0,1-1 1 0 0,0 1 0 0 0,-1 0 0 0 0,1-1 0 0 0,0 1 0 0 0,-1 0 0 0 0,1-1 0 0 0,0 1 0 0 0,-1 0 0 0 0,1 0 0 0 0,0 0 0 0 0,-1 0-1 0 0,1 0 1 0 0,0 0 0 0 0,0 0 0 0 0,-1 0 0 0 0,1 0 0 0 0,0 0 0 0 0,-1 0 0 0 0,1 0 0 0 0,0 0 0 0 0,-1 0 0 0 0,1 1 0 0 0,0-1-1 0 0,-1 0 1 0 0,1 1 0 0 0,0-1 0 0 0,-1 0 0 0 0,1 1 0 0 0,-1-1 0 0 0,1 1 0 0 0,0-1 0 0 0,-1 1 0 0 0,1-1 0 0 0,-1 1 0 0 0,0-1-1 0 0,1 1 1 0 0,-1 0 0 0 0,1-1 0 0 0,-1 1 0 0 0,0 0 0 0 0,0-1 0 0 0,1 1 0 0 0,-1 0 0 0 0,0-1 0 0 0,0 1 0 0 0,0 0 0 0 0,0-1-1 0 0,1 1 1 0 0,-1 0 0 0 0,0 0 0 0 0,-1-1 0 0 0,1 1 41 0 0,2 9-1557 0 0,-1-2-3462 0 0,0 0-7086 0 0</inkml:trace>
  <inkml:trace contextRef="#ctx0" brushRef="#br0" timeOffset="136281.354">14428 228 11242 0 0,'0'0'2181'0'0,"0"0"-499"0"0,0 0-138 0 0,0 0-28 0 0,0 0-79 0 0,0 0-120 0 0,0 0-161 0 0,0 0-150 0 0,0 0-127 0 0,0 0-122 0 0,0 0-105 0 0,0 0-106 0 0,33-14-73 0 0,105-44-54 0 0,-130 55-310 0 0,1 0-1 0 0,0 0 0 0 0,-1-1 1 0 0,1 0-1 0 0,-1 0 1 0 0,0-1-1 0 0,-1 0 1 0 0,1-1-1 0 0,-1 0 1 0 0,0 0-1 0 0,0 0 0 0 0,0-2-108 0 0,4-4 157 0 0,47-69 540 0 0,-82 218-789 0 0,7 1 0 0 0,5 0 0 0 0,7 1 0 0 0,8 78 92 0 0,1 59 15 0 0,-5-268-7 0 0,-1-1 0 0 0,-1 1-1 0 0,0 0 1 0 0,0 0 0 0 0,0-1 0 0 0,-1 0 0 0 0,0 0 0 0 0,0 0 0 0 0,-1 0 0 0 0,0 0 0 0 0,0-1 0 0 0,0 0-1 0 0,-1 0 1 0 0,0-1 0 0 0,0 1 0 0 0,-1-1 0 0 0,0-1 0 0 0,1 1 0 0 0,-1-1 0 0 0,-1 0 0 0 0,1-1-1 0 0,-1 0 1 0 0,1 0 0 0 0,-1 0 0 0 0,0-1 0 0 0,0 0 0 0 0,0-1 0 0 0,0 0 0 0 0,0 0 0 0 0,0 0 0 0 0,-1-1-1 0 0,1-1 1 0 0,0 1 0 0 0,0-1 0 0 0,0-1 0 0 0,0 1 0 0 0,-2-2-8 0 0,3-2 6 0 0,0 0-1 0 0,1 0 1 0 0,0-1 0 0 0,0 0-1 0 0,0 0 1 0 0,1 0 0 0 0,0-1-1 0 0,0 1 1 0 0,0-1 0 0 0,1-1 0 0 0,0 1-1 0 0,1 0 1 0 0,0-1 0 0 0,0 0-1 0 0,0 0 1 0 0,1 0 0 0 0,0 0-1 0 0,1 0 1 0 0,0 0 0 0 0,0 0 0 0 0,0-1-1 0 0,1 1 1 0 0,1 0 0 0 0,-1-1-1 0 0,1 1 1 0 0,1 0 0 0 0,-1 0 0 0 0,2 0-1 0 0,0-2-5 0 0,3-7 7 0 0,2 0-1 0 0,1 1 0 0 0,0-1 1 0 0,1 2-1 0 0,0-1 1 0 0,1 1-1 0 0,1 1 1 0 0,1 0-1 0 0,0 1 0 0 0,0 0 1 0 0,13-8-7 0 0,9-12-17 0 0,162-102-1422 0 0,-169 123-3274 0 0,-16 8-4031 0 0,-9 1-3007 0 0</inkml:trace>
  <inkml:trace contextRef="#ctx0" brushRef="#br0" timeOffset="136661.993">15063 494 7986 0 0,'0'0'2448'0'0,"0"0"-147"0"0,0 0-21 0 0,0 0-147 0 0,0 0-282 0 0,0 0-336 0 0,0 0-263 0 0,0 0-193 0 0,0 0-168 0 0,0 0-147 0 0,0 0-115 0 0,0 0-107 0 0,0 0-70 0 0,-11-1-55 0 0,-35 0-74 0 0,-24 33 680 0 0,66-29-946 0 0,-4 3-34 0 0,1 0-1 0 0,0 0 0 0 0,0 1 1 0 0,0 0-1 0 0,1 0 0 0 0,0 1 1 0 0,0 0-1 0 0,1 0 0 0 0,0 0 1 0 0,0 0-1 0 0,1 1 0 0 0,0 0 1 0 0,0 0-1 0 0,1 0 0 0 0,1 0 1 0 0,-1 1-1 0 0,1-1 0 0 0,1 1 1 0 0,0-1-1 0 0,0 2-22 0 0,1-9-1 0 0,0 0 0 0 0,0 0 0 0 0,0-1 0 0 0,0 1 0 0 0,1 0 0 0 0,-1-1 0 0 0,0 1 0 0 0,1 0 0 0 0,-1-1 0 0 0,1 1 0 0 0,0 0 0 0 0,-1-1 0 0 0,1 1 0 0 0,0-1 0 0 0,0 1 0 0 0,0-1 0 0 0,0 0 0 0 0,0 1-1 0 0,1-1 1 0 0,-1 0 0 0 0,0 0 0 0 0,1 0 0 0 0,-1 0 0 0 0,0 0 0 0 0,1 0 0 0 0,-1 0 0 0 0,1 0 0 0 0,-1-1 0 0 0,1 1 0 0 0,0 0 0 0 0,-1-1 0 0 0,1 1 0 0 0,0-1 0 0 0,-1 0 0 0 0,1 0 0 0 0,0 0 0 0 0,0 1 0 0 0,-1-2 0 0 0,1 1 0 0 0,0 0 0 0 0,0 0 1 0 0,69-25 177 0 0,78-139 201 0 0,-148 161-375 0 0,1 0 0 0 0,0 0 0 0 0,0 1 0 0 0,1-1-1 0 0,-1 1 1 0 0,1 0 0 0 0,-1-1 0 0 0,1 1 0 0 0,-1 0-1 0 0,1 1 1 0 0,0-1 0 0 0,0 0 0 0 0,0 1 0 0 0,0 0-1 0 0,1-1 1 0 0,-1 1 0 0 0,0 1 0 0 0,0-1-1 0 0,1 0 1 0 0,-1 1 0 0 0,0-1 0 0 0,3 1-3 0 0,3 47-19 0 0,-8 41-1214 0 0,9-77-1448 0 0,-4-10-6198 0 0,-2-1-3037 0 0</inkml:trace>
  <inkml:trace contextRef="#ctx0" brushRef="#br0" timeOffset="136924.16">15486 453 15571 0 0,'0'0'2350'0'0,"0"0"-455"0"0,0 0-250 0 0,0 0-189 0 0,0 0-204 0 0,0 0-252 0 0,0 0-246 0 0,0 0-177 0 0,0 0-141 0 0,0 0-90 0 0,0 0-71 0 0,0 0-57 0 0,0 0-42 0 0,-24 11-34 0 0,-77 36-21 0 0,98-46-114 0 0,0 0 0 0 0,0 1 0 0 0,0-1 0 0 0,0 1-1 0 0,0-1 1 0 0,0 1 0 0 0,1 0 0 0 0,-1 0 0 0 0,0 0 0 0 0,1 1 0 0 0,0-1 0 0 0,0 0 0 0 0,-1 1-1 0 0,2 0 1 0 0,-1-1 0 0 0,0 1 0 0 0,0 0 0 0 0,1 0 0 0 0,-1 0 0 0 0,1 0 0 0 0,0 0 0 0 0,0 0-7 0 0,-3 9 20 0 0,2-10-26 0 0,1 1 0 0 0,-1 0 0 0 0,1 0 0 0 0,-1 0 0 0 0,1 1 0 0 0,0-1 0 0 0,0 0 0 0 0,0 0-1 0 0,0 1 1 0 0,1-1 0 0 0,-1 0 0 0 0,1 1 0 0 0,0-1 0 0 0,0 1 0 0 0,0-1 0 0 0,1 0 0 0 0,-1 1 0 0 0,1-1 0 0 0,0 0 0 0 0,-1 1 0 0 0,2-1 0 0 0,-1 0 0 0 0,0 0 0 0 0,1 0-1 0 0,-1 0 1 0 0,1 0 0 0 0,0 0 0 0 0,0 0 0 0 0,0-1 0 0 0,0 1 0 0 0,1-1 0 0 0,-1 1 0 0 0,0-1 0 0 0,1 0 0 0 0,0 0 0 0 0,0 0 0 0 0,0 0 0 0 0,0 0 0 0 0,0-1 0 0 0,0 0-1 0 0,0 1 1 0 0,0-1 0 0 0,0 0 0 0 0,2 0 6 0 0,5 1-193 0 0,-1 0-1 0 0,1 0 1 0 0,0-1-1 0 0,-1-1 1 0 0,1 0-1 0 0,0 0 1 0 0,-1 0-1 0 0,1-2 1 0 0,0 1-1 0 0,-1-1 1 0 0,1 0-1 0 0,0-1 194 0 0,14-10-4313 0 0,-2-4-3481 0 0,-16 10-4096 0 0</inkml:trace>
  <inkml:trace contextRef="#ctx0" brushRef="#br0" timeOffset="137305.649">15608 600 2657 0 0,'0'0'3130'0'0,"0"0"-654"0"0,0 0-126 0 0,0 0-100 0 0,0 0-301 0 0,0 0-279 0 0,0 0-192 0 0,0 0-87 0 0,0 0-38 0 0,0 0-42 0 0,0 0-117 0 0,0 0-159 0 0,32 5-158 0 0,102 11-156 0 0,-72-20 146 0 0,-53-1-666 0 0,-2 4-134 0 0,-1-1 1 0 0,0 0-1 0 0,-1 0 1 0 0,1 0 0 0 0,0-1-1 0 0,-1 0 1 0 0,1 0-1 0 0,-1-1 1 0 0,0 1-1 0 0,0-1 1 0 0,0 0 0 0 0,-1 0-1 0 0,1-1 1 0 0,-1 1-1 0 0,0-1 1 0 0,0 0-1 0 0,0 0 1 0 0,-1 0 0 0 0,0-1-1 0 0,0 1 1 0 0,-1-1-1 0 0,1 0 1 0 0,-1 0-1 0 0,0 0 1 0 0,-1 0 0 0 0,1 0-1 0 0,-1 0 1 0 0,0 0-1 0 0,-1 0 1 0 0,1-4-68 0 0,-4 7-3 0 0,1-1-1 0 0,-1 1 1 0 0,0-1 0 0 0,0 1-1 0 0,0 0 1 0 0,-1 0 0 0 0,1 0-1 0 0,-1 1 1 0 0,1-1 0 0 0,-1 1-1 0 0,0 0 1 0 0,0 0 0 0 0,0 0 0 0 0,0 0-1 0 0,0 1 1 0 0,0 0 0 0 0,-1 0-1 0 0,1 0 1 0 0,0 0 0 0 0,-1 0-1 0 0,1 1 1 0 0,0 0 0 0 0,-1 0-1 0 0,1 0 1 0 0,-1 1 0 0 0,1-1-1 0 0,0 1 1 0 0,-1 0 0 0 0,-1 1 3 0 0,-5 1-18 0 0,0 1 1 0 0,0 1-1 0 0,1-1 0 0 0,-1 2 1 0 0,1-1-1 0 0,1 2 0 0 0,-1-1 1 0 0,1 1-1 0 0,0 0 0 0 0,0 1 1 0 0,1 0-1 0 0,0 1 0 0 0,1 0 1 0 0,-1 0-1 0 0,2 0 0 0 0,-1 1 1 0 0,1 1 17 0 0,4-6-1 0 0,0-1 0 0 0,1 1 0 0 0,0-1 0 0 0,0 1 0 0 0,0 0-1 0 0,0-1 1 0 0,1 1 0 0 0,0 0 0 0 0,0 0 0 0 0,0-1 0 0 0,0 1 0 0 0,1 0 0 0 0,0-1 0 0 0,0 1 0 0 0,0 0 0 0 0,1-1 0 0 0,-1 1 0 0 0,1-1 0 0 0,0 0 0 0 0,0 1 0 0 0,1-1 0 0 0,-1 0 0 0 0,1 0 0 0 0,0-1-1 0 0,0 1 1 0 0,0 0 0 0 0,1-1 0 0 0,-1 0 0 0 0,1 0 0 0 0,0 0 0 0 0,0 0 0 0 0,0-1 0 0 0,1 2 1 0 0,16 8-12 0 0,1 0 1 0 0,0-2-1 0 0,1 0 1 0 0,0-2-1 0 0,0 0 0 0 0,1-2 1 0 0,-1 0-1 0 0,1-2 0 0 0,1 0 1 0 0,-1-2-1 0 0,11 0 12 0 0,-25-2-519 0 0,48-2-303 0 0,-39-1-2919 0 0,-1-2-4152 0 0,-8 4-5045 0 0</inkml:trace>
  <inkml:trace contextRef="#ctx0" brushRef="#br0" timeOffset="141573.949">16799 188 3313 0 0,'0'0'3182'0'0,"0"0"-820"0"0,0 0-346 0 0,0 0 20 0 0,0 0 0 0 0,0 0-163 0 0,0 0-312 0 0,0 0-330 0 0,0 0-257 0 0,0 0-172 0 0,0 0-107 0 0,7 4 3008 0 0,-1 30-3198 0 0,0 0 0 0 0,-3 1 0 0 0,-1 0 0 0 0,-1 0 0 0 0,-2 0 0 0 0,-3 18-505 0 0,-31 223 328 0 0,35-203-274 0 0,0-72-76 0 0,0-1-6 0 0,0 0-14 0 0,0 0-8 0 0,0 0-34 0 0,0 0-25 0 0,0 0-21 0 0,0 0-48 0 0,0 0-40 0 0,0 0-47 0 0,-4-18-1959 0 0,-3-26-3272 0 0,5 25-1380 0 0,2 11-4262 0 0</inkml:trace>
  <inkml:trace contextRef="#ctx0" brushRef="#br0" timeOffset="141830.501">16556 486 10370 0 0,'0'0'2349'0'0,"0"0"-660"0"0,0 0-303 0 0,0 0-84 0 0,0 0-79 0 0,0 0-123 0 0,0 0-145 0 0,0 0-124 0 0,0 0-59 0 0,0 0-39 0 0,0 0-70 0 0,0 0-56 0 0,0 0-63 0 0,25 3-97 0 0,80 6-106 0 0,-84-6-306 0 0,0-2 0 0 0,0 0 0 0 0,-1-1 0 0 0,1-2 0 0 0,0 0 0 0 0,0-1 0 0 0,-1-1 0 0 0,20-6-35 0 0,22-9-1681 0 0,-23 5-5899 0 0,-33 11-661 0 0</inkml:trace>
  <inkml:trace contextRef="#ctx0" brushRef="#br0" timeOffset="142244.465">17154 155 13795 0 0,'0'0'1844'0'0,"0"0"-426"0"0,0 0-220 0 0,0 0-100 0 0,0 0-107 0 0,0 0-130 0 0,0 0-165 0 0,0 0-112 0 0,0 0-84 0 0,0 0-33 0 0,0 0-15 0 0,-7 31-23 0 0,-21 99-13 0 0,21-15 663 0 0,7-93-935 0 0,1 0 1 0 0,2 1-1 0 0,0-1 0 0 0,1-1 1 0 0,2 1-1 0 0,0-1 0 0 0,1 1 1 0 0,1-2-1 0 0,1 1 0 0 0,8 13-144 0 0,-16-32 11 0 0,0 0 0 0 0,0 1-1 0 0,0-1 1 0 0,1 0 0 0 0,-1 1 0 0 0,1-1-1 0 0,-1 0 1 0 0,1 0 0 0 0,0 0-1 0 0,0-1 1 0 0,0 1 0 0 0,0 0 0 0 0,0-1-1 0 0,0 1 1 0 0,0-1 0 0 0,0 0 0 0 0,1 1-1 0 0,-1-1 1 0 0,0 0 0 0 0,1 0 0 0 0,-1-1-1 0 0,1 1 1 0 0,-1-1 0 0 0,1 1-1 0 0,-1-1 1 0 0,1 0 0 0 0,0 1 0 0 0,-1-2-1 0 0,1 1 1 0 0,-1 0 0 0 0,1 0 0 0 0,0-1-1 0 0,-1 1 1 0 0,1-1 0 0 0,-1 0 0 0 0,0 0-1 0 0,1 0 1 0 0,-1 0 0 0 0,0 0-1 0 0,1 0 1 0 0,-1-1 0 0 0,2-1-11 0 0,126-125 363 0 0,-129 128-363 0 0,-1-1 0 0 0,0 1 1 0 0,1-1-1 0 0,-1 1 0 0 0,1-1 1 0 0,0 1-1 0 0,-1-1 0 0 0,1 1 1 0 0,-1-1-1 0 0,1 1 0 0 0,0 0 1 0 0,-1-1-1 0 0,1 1 0 0 0,0 0 1 0 0,-1 0-1 0 0,1-1 0 0 0,0 1 1 0 0,0 0-1 0 0,-1 0 0 0 0,1 0 1 0 0,0 0-1 0 0,0 0 0 0 0,-1 0 0 0 0,1 0 1 0 0,0 0-1 0 0,0 0 0 0 0,-1 0 1 0 0,1 1-1 0 0,0-1 0 0 0,-1 0 1 0 0,1 0-1 0 0,0 1 0 0 0,-1-1 1 0 0,1 0-1 0 0,0 1 0 0 0,-1-1 1 0 0,1 1-1 0 0,-1-1 0 0 0,1 1 1 0 0,-1-1-1 0 0,1 1 0 0 0,-1-1 1 0 0,1 1-1 0 0,-1 0 0 0 0,1-1 1 0 0,-1 1-1 0 0,0 0 0 0 0,1-1 1 0 0,-1 1-1 0 0,0 0 0 0 0,0-1 1 0 0,1 1-1 0 0,-1 0 0 0 0,0-1 1 0 0,0 2-1 0 0,6 44 101 0 0,-6-39-72 0 0,19 88 99 0 0,7-92-1852 0 0,-10-17-7691 0 0,-12 11-2342 0 0</inkml:trace>
  <inkml:trace contextRef="#ctx0" brushRef="#br0" timeOffset="143049.448">17852 482 6825 0 0,'0'0'4379'0'0,"0"0"-1925"0"0,0 0-618 0 0,0 0-1 0 0,0 0-160 0 0,0 0-247 0 0,0 0-293 0 0,0 0-253 0 0,0 0-139 0 0,0 0-82 0 0,0 0-54 0 0,0 0-51 0 0,0 0-36 0 0,-18 7-37 0 0,-54 18-52 0 0,5 16 570 0 0,54-29-842 0 0,8-8-140 0 0,0 1 0 0 0,-1-1 0 0 0,1 1 0 0 0,1 0 0 0 0,-1 0-1 0 0,1 1 1 0 0,0-1 0 0 0,0 1 0 0 0,1 0 0 0 0,-1 0 0 0 0,1 0 0 0 0,1 0 0 0 0,-1 1 0 0 0,1-1 0 0 0,0 1 0 0 0,1 0 0 0 0,-1-1 0 0 0,1 1-1 0 0,1 0 1 0 0,-1 0 0 0 0,1 6-19 0 0,3-10 3 0 0,-1-1 0 0 0,0 0 0 0 0,0 0 0 0 0,1 0 0 0 0,-1 0 0 0 0,1 0-1 0 0,0 0 1 0 0,0-1 0 0 0,-1 1 0 0 0,1-1 0 0 0,0 0 0 0 0,0 0 0 0 0,0 0-1 0 0,1 0 1 0 0,-1-1 0 0 0,0 1 0 0 0,0-1 0 0 0,0 0 0 0 0,0 1 0 0 0,1-1-1 0 0,-1-1 1 0 0,0 1 0 0 0,0-1 0 0 0,0 1 0 0 0,0-1 0 0 0,0 0 0 0 0,3-1-3 0 0,11-3 42 0 0,1-2 0 0 0,-2 0 0 0 0,1 0 1 0 0,-1-2-1 0 0,0 0 0 0 0,0-1 0 0 0,-1 0 1 0 0,-1-1-1 0 0,10-10-42 0 0,-8 9 29 0 0,72-60 35 0 0,-87 76-67 0 0,1-1-1 0 0,-1 0 1 0 0,0 1-1 0 0,0-1 1 0 0,0 0 0 0 0,-1 1-1 0 0,1-1 1 0 0,-1 1-1 0 0,1-1 1 0 0,-1 1 0 0 0,0-1-1 0 0,-1 1 1 0 0,1-1-1 0 0,-1 1 1 0 0,1-1 0 0 0,-1 1-1 0 0,0-1 1 0 0,-1 3 3 0 0,0-3-1 0 0,1 1 1 0 0,1-1 0 0 0,-1 1 0 0 0,0-1-1 0 0,1 0 1 0 0,-1 1 0 0 0,1 0-1 0 0,0-1 1 0 0,0 1 0 0 0,1-1-1 0 0,-1 1 1 0 0,1-1 0 0 0,0 1 0 0 0,0-1-1 0 0,0 0 1 0 0,0 1 0 0 0,0-1-1 0 0,1 0 1 0 0,-1 0 0 0 0,1 0-1 0 0,0 0 1 0 0,0 0 0 0 0,0 0-1 0 0,1 0 1 0 0,-1-1 0 0 0,0 1 0 0 0,1-1-1 0 0,0 0 1 0 0,0 0 0 0 0,-1 0-1 0 0,1 0 1 0 0,1 0 0 0 0,-1 0-1 0 0,0-1 1 0 0,0 1 0 0 0,0-1 0 0 0,1 0-1 0 0,-1 0 1 0 0,1-1 0 0 0,-1 1-1 0 0,1 0 1 0 0,-1-1 0 0 0,1 0-1 0 0,2 0 1 0 0,9-3 38 0 0,0 0 0 0 0,0-1 0 0 0,-1 0 0 0 0,0-2 0 0 0,0 1-1 0 0,0-2 1 0 0,-1 0 0 0 0,0 0 0 0 0,0-1 0 0 0,-1-1 0 0 0,0 0 0 0 0,0-1-1 0 0,-1 0 1 0 0,0 0 0 0 0,-1-2 0 0 0,-1 1 0 0 0,1-1 0 0 0,-2 0-1 0 0,0-1 1 0 0,0 0 0 0 0,-1-1 0 0 0,-1 1 0 0 0,0-1 0 0 0,0-3-38 0 0,21-41 48 0 0,-3-2 1 0 0,-2-1 0 0 0,-3 0-1 0 0,-2-6-48 0 0,-12-22 130 0 0,-6 87-129 0 0,0 1 1 0 0,1 0 0 0 0,-1 0 0 0 0,0 0-1 0 0,0-1 1 0 0,0 1 0 0 0,0 0-1 0 0,0 0 1 0 0,0 0 0 0 0,0 0 0 0 0,0 0-1 0 0,-1 1 1 0 0,1-1 0 0 0,0 0 0 0 0,0 1-1 0 0,-1-1 1 0 0,1 0 0 0 0,-1 1-1 0 0,1 0 1 0 0,0-1 0 0 0,-1 1 0 0 0,1 0-1 0 0,-1-1 1 0 0,1 1 0 0 0,-1 0-1 0 0,1 0 1 0 0,-1 0 0 0 0,1 1 0 0 0,0-1-1 0 0,-1 0 1 0 0,1 0 0 0 0,-1 1 0 0 0,1-1-1 0 0,0 1 1 0 0,-1-1 0 0 0,1 1-1 0 0,0 0 1 0 0,-1 0 0 0 0,1-1 0 0 0,0 1-1 0 0,0 0 1 0 0,0 0 0 0 0,0 0-1 0 0,0 0 1 0 0,0 0 0 0 0,0 0 0 0 0,0 1-1 0 0,0-1-1 0 0,-11 15 4 0 0,1 1 0 0 0,1 0 0 0 0,1 1 0 0 0,0 0 0 0 0,1 1-1 0 0,1-1 1 0 0,1 1 0 0 0,1 1 0 0 0,0-1 0 0 0,2 1 0 0 0,0 0-1 0 0,1 0 1 0 0,1 0 0 0 0,1 0 0 0 0,1 0 0 0 0,1 9-4 0 0,1-10-6 0 0,0-1 1 0 0,1 0-1 0 0,1 0 1 0 0,0 0-1 0 0,2-1 1 0 0,0 0-1 0 0,1 0 1 0 0,9 15 5 0 0,17 41 21 0 0,-19-44-69 0 0,-81-110-7009 0 0,60 72 6032 0 0,-14-17-5891 0 0,15 14-4394 0 0</inkml:trace>
  <inkml:trace contextRef="#ctx0" brushRef="#br0" timeOffset="143273.108">18058 354 8210 0 0,'0'0'4617'0'0,"0"0"-1806"0"0,0 0-1052 0 0,0 0-461 0 0,0 0-222 0 0,0 0-25 0 0,0 0 58 0 0,0 0-35 0 0,0 0-109 0 0,0 0-182 0 0,0 0-172 0 0,0 0-143 0 0,32-3-90 0 0,103-10-76 0 0,-79 7-309 0 0,128-10 877 0 0,-68 13-4783 0 0,-99 4-3256 0 0,-7 2-5459 0 0</inkml:trace>
  <inkml:trace contextRef="#ctx0" brushRef="#br0" timeOffset="164946.724">18861 490 0 0 0,'0'0'1356'0'0,"0"0"-98"0"0,0 0-103 0 0,0 0-55 0 0,0 0-13 0 0,0 0 51 0 0,0 0 71 0 0,0 0 81 0 0,0 0 70 0 0,0 0 2100 0 0,0 2 10346 0 0,1-2-12714 0 0,-1 2-3532 0 0,-1 93 4474 0 0,-11 27-1705 0 0,12-107-1288 0 0,0-29-885 0 0,0-11-3174 0 0,0 8-5461 0 0,0 10-455 0 0</inkml:trace>
  <inkml:trace contextRef="#ctx0" brushRef="#br0" timeOffset="165216.107">18932 236 13811 0 0,'0'0'2279'0'0,"0"0"-605"0"0,0 0-235 0 0,0 0-22 0 0,0 0-118 0 0,0 0-189 0 0,0 0-255 0 0,0 0-210 0 0,0 0-161 0 0,0 0-93 0 0,0 0-31 0 0,0 0-44 0 0,0 0-34 0 0,-12 2-33 0 0,-36 6-52 0 0,21 18 298 0 0,26-24-478 0 0,1-2-61 0 0,0 1 0 0 0,-1-1 0 0 0,1 1 0 0 0,0-1 0 0 0,0 1 0 0 0,0-1 0 0 0,-1 1 0 0 0,1-1-1 0 0,0 1 1 0 0,0-1 0 0 0,0 1 0 0 0,0-1 0 0 0,0 1 0 0 0,0-1 0 0 0,0 1 0 0 0,0-1 0 0 0,0 1-1 0 0,0-1 1 0 0,0 1 0 0 0,0-1 0 0 0,0 1 0 0 0,1-1 0 0 0,-1 1 0 0 0,0-1 0 0 0,0 1 0 0 0,0-1-1 0 0,1 1 1 0 0,-1-1 0 0 0,0 1 0 0 0,1-1 0 0 0,-1 1 0 0 0,0-1 0 0 0,1 0 0 0 0,-1 1 0 0 0,1-1-1 0 0,-1 0 1 0 0,1 1 0 0 0,-1-1 0 0 0,0 0 0 0 0,1 0 0 0 0,-1 1 0 0 0,1-1 0 0 0,-1 0 0 0 0,1 0-1 0 0,-1 0 1 0 0,1 0 0 0 0,0 0 0 0 0,-1 0 0 0 0,1 0 0 0 0,-1 0 0 0 0,1 0 0 0 0,-1 0 0 0 0,1 0-1 0 0,-1 0 1 0 0,1 0 0 0 0,-1 0 0 0 0,1 0 0 0 0,-1 0 0 0 0,1-1 0 0 0,-1 1 0 0 0,1 0 0 0 0,-1 0-1 0 0,1-1 46 0 0,17-6-9066 0 0,-17 6 6629 0 0,2-2-8981 0 0</inkml:trace>
  <inkml:trace contextRef="#ctx0" brushRef="#br0" timeOffset="166083.672">19126 457 6137 0 0,'0'0'1821'0'0,"0"0"-118"0"0,0 0 74 0 0,0 0-3 0 0,0 0-236 0 0,0 0-309 0 0,0 0-286 0 0,0 0-235 0 0,0 0-133 0 0,0 0-56 0 0,0 0-36 0 0,0 0 6 0 0,0 0 21 0 0,11-3 2 0 0,33-10-23 0 0,-33 10 9 0 0,-11 3 19 0 0,0 0 21 0 0,0 0 31 0 0,0 0-48 0 0,0 0-62 0 0,0 0-53 0 0,0 0-52 0 0,0 0-15 0 0,0 0-22 0 0,0 0-8 0 0,0 0-16 0 0,0 0 4 0 0,0 0 11 0 0,0 0 3 0 0,0 0 13 0 0,0 0-20 0 0,0 0-12 0 0,-4 0-232 0 0,1-1-1 0 0,-1 1 0 0 0,0 0 0 0 0,1 0 0 0 0,-1 0 0 0 0,0 0 1 0 0,1 0-1 0 0,-1 1 0 0 0,1 0 0 0 0,-1 0 0 0 0,1 0 0 0 0,-1 0 1 0 0,1 0-1 0 0,-1 1 0 0 0,1 0 0 0 0,0-1 0 0 0,0 1 0 0 0,0 0 1 0 0,0 1-1 0 0,0-1 0 0 0,0 0 0 0 0,1 1 0 0 0,-1 0 1 0 0,1-1-1 0 0,0 1 0 0 0,-1 0 0 0 0,0 3-59 0 0,-3 38 96 0 0,46-22 156 0 0,65 11 132 0 0,-102-33-371 0 0,-1 2-1 0 0,1-1 1 0 0,-1 0-1 0 0,0 0 1 0 0,1 1-1 0 0,-1-1 1 0 0,0 1 0 0 0,0 0-1 0 0,0-1 1 0 0,0 1-1 0 0,0 0 1 0 0,0 0-1 0 0,0 1 1 0 0,-1-1-1 0 0,1 0 1 0 0,-1 0 0 0 0,0 1-1 0 0,1-1 1 0 0,-1 1-1 0 0,0-1 1 0 0,-1 1-1 0 0,1 0 1 0 0,0-1-1 0 0,-1 1 1 0 0,1 0 0 0 0,-1-1-1 0 0,0 1 1 0 0,0 0-1 0 0,0 0 1 0 0,0-1-1 0 0,-1 1 1 0 0,1 0-1 0 0,-1-1 1 0 0,0 2-13 0 0,-41 44 464 0 0,36-43-429 0 0,-2-1-1 0 0,1 0 0 0 0,0 0 1 0 0,-1-1-1 0 0,1 0 1 0 0,-1 0-1 0 0,0-1 1 0 0,0 0-1 0 0,0-1 1 0 0,0 1-1 0 0,-1-2 1 0 0,1 1-1 0 0,0-1 1 0 0,-5 0-35 0 0,12-1-17 0 0,0 1 1 0 0,0 0 0 0 0,-1 0-1 0 0,1 0 1 0 0,0-1-1 0 0,0 1 1 0 0,0 0-1 0 0,0-1 1 0 0,0 1 0 0 0,0-1-1 0 0,0 0 1 0 0,0 1-1 0 0,0-1 1 0 0,0 0 0 0 0,0 1-1 0 0,1-1 1 0 0,-1 0-1 0 0,0 0 1 0 0,0 0-1 0 0,1 0 1 0 0,-1 0 0 0 0,0 0-1 0 0,1 0 1 0 0,-1 0-1 0 0,1 0 1 0 0,0 0 0 0 0,-1 0-1 0 0,1 0 1 0 0,0 0-1 0 0,-1 0 1 0 0,1 0-1 0 0,0-1 17 0 0,2-11-3087 0 0,8 3-3693 0 0,-6 6-5740 0 0</inkml:trace>
  <inkml:trace contextRef="#ctx0" brushRef="#br0" timeOffset="167584.372">19706 181 2641 0 0,'0'0'1288'0'0,"0"0"-107"0"0,0 0 118 0 0,0 0 322 0 0,0 0 231 0 0,0 0-9 0 0,0 0-138 0 0,0 0-237 0 0,0 0-209 0 0,0 0-176 0 0,0 0-122 0 0,0 0-71 0 0,0 0-50 0 0,-5 0-20 0 0,-16 0 738 0 0,21 0-834 0 0,0 0-35 0 0,0 0-58 0 0,0 0-68 0 0,0 0-59 0 0,0 0-52 0 0,0 0-38 0 0,0 0-37 0 0,0 0-13 0 0,0 0-46 0 0,24-1 1230 0 0,64-29-540 0 0,32-47-508 0 0,-101 62-433 0 0,-32 28 261 0 0,2 7-314 0 0,1 1 0 0 0,1 0 0 0 0,1 0 0 0 0,1 1 0 0 0,0 0-1 0 0,2 0 1 0 0,1 0 0 0 0,0 1 0 0 0,2-1 0 0 0,0 15-14 0 0,-1-11 24 0 0,-2 389 88 0 0,5-402-113 0 0,-2 0 0 0 0,1-1 0 0 0,-2 0 1 0 0,0 1-1 0 0,0-1 0 0 0,-1 0 0 0 0,0 0 0 0 0,-1-1 1 0 0,-1 1-1 0 0,0-1 0 0 0,0-1 0 0 0,-1 1 1 0 0,-1-1-1 0 0,1 0 0 0 0,-2 0 0 0 0,1-1 1 0 0,-1 0-1 0 0,-1-1 0 0 0,-8 6 1 0 0,16-12-17 0 0,1-1 1 0 0,-1 0-1 0 0,0 0 0 0 0,0 0 1 0 0,0 0-1 0 0,0 0 0 0 0,0-1 1 0 0,0 1-1 0 0,-1-1 0 0 0,1 1 1 0 0,0-1-1 0 0,0 0 0 0 0,0 1 1 0 0,0-1-1 0 0,-1 0 0 0 0,1-1 1 0 0,0 1-1 0 0,0 0 0 0 0,0-1 1 0 0,0 1-1 0 0,0-1 0 0 0,0 1 1 0 0,0-1-1 0 0,0 0 0 0 0,0 0 1 0 0,0 0-1 0 0,0 0 0 0 0,0-1 1 0 0,0 1-1 0 0,1 0 0 0 0,-1-1 1 0 0,0 1-1 0 0,1-1 0 0 0,-1 1 1 0 0,1-1-1 0 0,0 0 0 0 0,0 0 1 0 0,-1 0-1 0 0,1 1 0 0 0,0-1 1 0 0,1 0-1 0 0,-1 0 0 0 0,0 0 1 0 0,1-1-1 0 0,-1 1 0 0 0,0-2 17 0 0,-9-151-1840 0 0,10 138 1584 0 0,4-16-484 0 0,0 1 1 0 0,3 0-1 0 0,0 0 1 0 0,2 1-1 0 0,2 0 1 0 0,8-16 739 0 0,-15 34-129 0 0,19-1 2430 0 0,120 3 1076 0 0,-21-29-2366 0 0,-60 17-691 0 0,-54 38-606 0 0,-18 3-1233 0 0,8-15-3044 0 0,1-2-4292 0 0,1-1 8819 0 0,0 0-11972 0 0</inkml:trace>
  <inkml:trace contextRef="#ctx0" brushRef="#br0" timeOffset="168166.797">20195 549 15315 0 0,'0'0'1803'0'0,"0"0"-330"0"0,0 0-48 0 0,0 0-44 0 0,0 0-207 0 0,0 0-252 0 0,0 0-263 0 0,0 0-182 0 0,0 0-105 0 0,0 0-65 0 0,0 0-31 0 0,0 0-56 0 0,-6 26-21 0 0,-18 82-18 0 0,14-47 234 0 0,9-29 779 0 0,0-37 631 0 0,1-5-1698 0 0,-3-9-48 0 0,2-1 0 0 0,0 1 0 0 0,2 0 1 0 0,0-1-1 0 0,1 1 0 0 0,1 0 0 0 0,0 0 0 0 0,2 0 0 0 0,0 0 1 0 0,1 1-1 0 0,1 0 0 0 0,1 0 0 0 0,0 0 0 0 0,5-4-79 0 0,-11 17 5 0 0,1-1-1 0 0,0 1 0 0 0,0 0 1 0 0,1 0-1 0 0,0 0 0 0 0,-1 1 1 0 0,2-1-1 0 0,-1 1 1 0 0,0 0-1 0 0,1 0 0 0 0,0 0 1 0 0,0 1-1 0 0,0 0 0 0 0,0 0 1 0 0,1 0-1 0 0,-1 0 0 0 0,1 1 1 0 0,-1 0-1 0 0,1 0 1 0 0,0 1-1 0 0,0 0 0 0 0,3-1-4 0 0,-7 3-3 0 0,0 0 0 0 0,0 0 0 0 0,0 0 0 0 0,0 0 0 0 0,0 0 0 0 0,0 0 0 0 0,-1 1 0 0 0,1-1 0 0 0,0 1 0 0 0,-1-1 0 0 0,0 1 0 0 0,1 0 0 0 0,-1 0 0 0 0,0-1 0 0 0,1 1 0 0 0,-1 0 0 0 0,0 0 0 0 0,-1 0 0 0 0,1 0 0 0 0,0 0 0 0 0,0 0 0 0 0,-1 0 0 0 0,1 1 0 0 0,-1-1 0 0 0,0 0 0 0 0,0 0 0 0 0,0 0 0 0 0,0 2 3 0 0,13 34 52 0 0,29 21-177 0 0,-38-47-1306 0 0,-6-11-3243 0 0,0 0-4262 0 0,2-1-2990 0 0</inkml:trace>
  <inkml:trace contextRef="#ctx0" brushRef="#br0" timeOffset="168414.695">20558 589 16291 0 0,'0'0'1826'0'0,"0"0"-264"0"0,0 0-142 0 0,0 0-160 0 0,0 0-253 0 0,0 0-276 0 0,0 0-253 0 0,0 0-178 0 0,0 0-84 0 0,0 0-62 0 0,0 0-50 0 0,0 0-42 0 0,0 0-30 0 0,10 23-56 0 0,29 69-71 0 0,-28-58-282 0 0,-12-32-3720 0 0,1 2-4176 0 0,0-4-3304 0 0</inkml:trace>
  <inkml:trace contextRef="#ctx0" brushRef="#br0" timeOffset="168575.283">20565 335 19380 0 0,'0'0'1921'0'0,"0"0"-737"0"0,0 0-224 0 0,0 0-176 0 0,0 0-240 0 0,0 0-216 0 0,0 0-264 0 0,0 0-184 0 0,0 0-104 0 0,0 0-128 0 0,0 0-184 0 0,0 0-416 0 0,0 0-824 0 0,0 0-2545 0 0,22 0-8562 0 0</inkml:trace>
  <inkml:trace contextRef="#ctx0" brushRef="#br0" timeOffset="168868.535">20932 457 17380 0 0,'0'0'2471'0'0,"0"0"-856"0"0,0 0-413 0 0,0 0-120 0 0,0 0-157 0 0,0 0-160 0 0,0 0-134 0 0,0 0-120 0 0,0 0-73 0 0,0 0-85 0 0,0 0-68 0 0,0 0-66 0 0,0 0-54 0 0,-24 11-33 0 0,-71 38-36 0 0,60-20 44 0 0,33-26-126 0 0,0 1-1 0 0,1-1 1 0 0,-1 1-1 0 0,0 0 1 0 0,1-1 0 0 0,0 1-1 0 0,0 0 1 0 0,0 0-1 0 0,0 0 1 0 0,1 0-1 0 0,0 0 1 0 0,-1 0 0 0 0,1 0-1 0 0,1 0 1 0 0,-1 0-1 0 0,1 0 1 0 0,-1 0-1 0 0,1 0 1 0 0,0 0 0 0 0,0-1-1 0 0,1 1 1 0 0,-1 0-1 0 0,1-1 1 0 0,0 1-1 0 0,0-1 1 0 0,0 1 0 0 0,1-1-1 0 0,-1 0 1 0 0,1 0-1 0 0,-1 0 1 0 0,1 0-1 0 0,0 0 1 0 0,0-1 0 0 0,1 1-1 0 0,-1-1 1 0 0,0 0-1 0 0,1 0 1 0 0,-1 0 0 0 0,1 0-14 0 0,5 1 48 0 0,0 0 0 0 0,1-1 0 0 0,-1 0 0 0 0,0-1 0 0 0,1 1 0 0 0,-1-2 0 0 0,1 1 0 0 0,-1-1 0 0 0,1-1 0 0 0,-1 0 0 0 0,1 0-48 0 0,23-19-558 0 0,-20 7-4140 0 0,-6 6-846 0 0,-3 3-3978 0 0</inkml:trace>
  <inkml:trace contextRef="#ctx0" brushRef="#br0" timeOffset="169265.285">21337 85 13835 0 0,'0'0'4628'0'0,"0"0"-2388"0"0,0 0-841 0 0,0 0-153 0 0,0 0-186 0 0,0 0-209 0 0,0 0-164 0 0,0 0-118 0 0,0 0-74 0 0,0 0-62 0 0,0 0-35 0 0,0 0-65 0 0,-12 21-46 0 0,-32 70-25 0 0,39-81-179 0 0,1 1 0 0 0,0-1 0 0 0,1 1 0 0 0,0 0 0 0 0,0 1-1 0 0,1-1 1 0 0,1 0 0 0 0,0 1 0 0 0,1-1 0 0 0,0 0 0 0 0,1 9-83 0 0,0 14 143 0 0,16 243 195 0 0,-32-216-356 0 0,10-90-3692 0 0,5-4-952 0 0,0 22-4 0 0,0 0-4016 0 0,0 4 304 0 0</inkml:trace>
  <inkml:trace contextRef="#ctx0" brushRef="#br0" timeOffset="169531.335">21141 435 10434 0 0,'0'0'3384'0'0,"0"0"-697"0"0,0 0-527 0 0,0 0-298 0 0,0 0-279 0 0,0 0-307 0 0,0 0-251 0 0,0 0-181 0 0,0 0-165 0 0,0 0-109 0 0,0 0-76 0 0,0 0-59 0 0,0 0-61 0 0,-2 3-12 0 0,-6 13-33 0 0,44 5 937 0 0,92-18-430 0 0,48-28-801 0 0,-103 21-2876 0 0,-72 8-1714 0 0,-1-3-2746 0 0,0 2-5300 0 0</inkml:trace>
  <inkml:trace contextRef="#ctx0" brushRef="#br0" timeOffset="169767.865">21710 512 24245 0 0,'0'0'1012'0'0,"0"0"-265"0"0,0 0-40 0 0,0 0-7 0 0,0 0-94 0 0,0 0-137 0 0,0 0-176 0 0,0 0-140 0 0,0 0-53 0 0,0 0-64 0 0,0 0-28 0 0,0 0-24 0 0,0 0-67 0 0,0 20-129 0 0,0 46-22 0 0,0-16-4092 0 0,0-50-836 0 0,0 0-6888 0 0</inkml:trace>
  <inkml:trace contextRef="#ctx0" brushRef="#br0" timeOffset="170015.34">21664 332 20388 0 0,'0'0'1881'0'0,"0"0"-681"0"0,0 0-128 0 0,0 0-184 0 0,0 0-271 0 0,0 0-249 0 0,0 0-232 0 0,0 0-176 0 0,0 0-88 0 0,0 0-56 0 0,0 0-112 0 0,0 0-201 0 0,0 0-415 0 0,0 0-568 0 0,15 11-1609 0 0,-10-4-10106 0 0</inkml:trace>
  <inkml:trace contextRef="#ctx0" brushRef="#br0" timeOffset="170270.642">21915 494 19604 0 0,'0'0'1586'0'0,"0"0"-389"0"0,0 0-158 0 0,0 0-161 0 0,0 0-249 0 0,0 0-233 0 0,0 0-172 0 0,0 0-116 0 0,0 0-50 0 0,0 0-7 0 0,0 0-18 0 0,-7 20-17 0 0,-21 63-13 0 0,28-83-3 0 0,-1 1 1 0 0,0 0 0 0 0,1 0-1 0 0,-1 0 1 0 0,1-1 0 0 0,-1 1-1 0 0,1 0 1 0 0,-1 0 0 0 0,1 0 0 0 0,0 0-1 0 0,-1 0 1 0 0,1 0 0 0 0,0 0-1 0 0,0 0 1 0 0,0 0 0 0 0,0 0 0 0 0,0 0-1 0 0,0 0 1 0 0,0 0 0 0 0,0 0-1 0 0,0 0 1 0 0,0 0 0 0 0,1 0 0 0 0,-1 0-1 0 0,0 0 1 0 0,1 0 0 0 0,-1 0-1 0 0,0 0 1 0 0,1 0 0 0 0,0 0-1 0 0,-1-1 1 0 0,1 1 0 0 0,-1 0 0 0 0,1 0-1 0 0,0-1 1 0 0,-1 1 0 0 0,1 0-1 0 0,0-1 1 0 0,0 1 0 0 0,0 0 0 0 0,0-1-1 0 0,0 1 1 0 0,-1-1 0 0 0,1 0-1 0 0,0 1 1 0 0,0-1 0 0 0,0 0 0 0 0,0 1-1 0 0,0-1 1 0 0,0 0 0 0 0,1 0-1 0 0,4 1 14 0 0,2 1 88 0 0,0-1 1 0 0,0 0-1 0 0,0 0 0 0 0,0-1 0 0 0,0 0 1 0 0,1 0-1 0 0,-1-1 0 0 0,0 0 0 0 0,0 0 0 0 0,0-1 1 0 0,0 0-1 0 0,-1 0 0 0 0,1-1 0 0 0,0 0 1 0 0,-1-1-1 0 0,0 1 0 0 0,0-1 0 0 0,0-1 1 0 0,0 1-1 0 0,-1-1 0 0 0,0-1 0 0 0,0 1 0 0 0,0-1 1 0 0,0 0-1 0 0,-1 0 0 0 0,0-1 0 0 0,0 1 1 0 0,-1-1-1 0 0,2-5-102 0 0,-4 10 35 0 0,0-1 1 0 0,0 0 0 0 0,-1-1-1 0 0,0 1 1 0 0,1 0 0 0 0,-1 0-1 0 0,0 0 1 0 0,-1-1-1 0 0,1 1 1 0 0,-1-1 0 0 0,1 1-1 0 0,-1 0 1 0 0,0-1 0 0 0,0 1-1 0 0,-1-1 1 0 0,1 1-1 0 0,-1 0 1 0 0,1-1 0 0 0,-1 1-1 0 0,0 0 1 0 0,0-1 0 0 0,-1 1-1 0 0,1 0 1 0 0,-1 0-1 0 0,1 0 1 0 0,-1 0 0 0 0,0 1-1 0 0,0-1 1 0 0,0 0 0 0 0,-1 1-1 0 0,1-1 1 0 0,-1 1-1 0 0,1 0 1 0 0,-1 0 0 0 0,-2-1-36 0 0,0 0-75 0 0,-1 1 1 0 0,0 0 0 0 0,1 1-1 0 0,-1-1 1 0 0,0 1-1 0 0,0 0 1 0 0,0 1 0 0 0,0 0-1 0 0,0 0 1 0 0,0 0-1 0 0,-1 0 1 0 0,1 1 0 0 0,1 0-1 0 0,-4 1 75 0 0,-20 8-3501 0 0,1 5-4582 0 0,20-11-4166 0 0</inkml:trace>
  <inkml:trace contextRef="#ctx0" brushRef="#br0" timeOffset="170653.071">22235 593 17092 0 0,'0'0'2113'0'0,"0"0"-368"0"0,0 0-213 0 0,0 0-205 0 0,0 0-252 0 0,0 0-242 0 0,0 0-198 0 0,0 0-160 0 0,0 0-88 0 0,0 0-87 0 0,0 0-72 0 0,0 0-53 0 0,0 0-53 0 0,11-22-38 0 0,34-68-20 0 0,-17 58-44 0 0,-24 32-89 0 0,0 41-419 0 0,-4-23 408 0 0,-1-16 89 0 0,0 1 0 0 0,0 0 0 0 0,0-1 0 0 0,0 1 0 0 0,1 0 0 0 0,0 0 1 0 0,-1-1-1 0 0,1 1 0 0 0,0 0 0 0 0,1 0 0 0 0,-1-1 0 0 0,0 1 0 0 0,1 0 0 0 0,-1 0 0 0 0,1-1 0 0 0,0 1 0 0 0,0 0 0 0 0,0-1 0 0 0,0 1 0 0 0,0-1 0 0 0,1 1 0 0 0,-1-1 0 0 0,1 0 0 0 0,0 0 0 0 0,-1 0 0 0 0,1 0 0 0 0,0 0 0 0 0,0 0 0 0 0,0 0 0 0 0,1 0 1 0 0,-1-1-1 0 0,0 1 0 0 0,1-1 0 0 0,-1 0 0 0 0,1 1 0 0 0,-1-1 0 0 0,1 0 0 0 0,0-1 0 0 0,-1 1 0 0 0,1 0 0 0 0,0-1 0 0 0,1 1-9 0 0,2-3 75 0 0,0 0-1 0 0,0 0 1 0 0,0 0-1 0 0,-1 0 1 0 0,1-1-1 0 0,0 0 1 0 0,-1 0-1 0 0,0-1 1 0 0,0 0-1 0 0,0 0 1 0 0,0 0-1 0 0,-1 0 1 0 0,1-1 0 0 0,-1 1-1 0 0,0-1 1 0 0,0 0-1 0 0,-1 0 1 0 0,0-1-1 0 0,0 1 1 0 0,0-1-1 0 0,0 0 1 0 0,-1 0-1 0 0,0 0 1 0 0,0 0-1 0 0,-1 0 1 0 0,1 0 0 0 0,-1 0-1 0 0,0-5-74 0 0,-6 11-4059 0 0,4 0-510 0 0,1 0-7726 0 0</inkml:trace>
  <inkml:trace contextRef="#ctx0" brushRef="#br0" timeOffset="171411.26">22916 435 12643 0 0,'0'0'4970'0'0,"0"0"-2728"0"0,0 0-854 0 0,0 0-85 0 0,0 0-179 0 0,0 0-227 0 0,0 0-229 0 0,0 0-194 0 0,0 0-113 0 0,0 0-89 0 0,0 0-55 0 0,0 0-42 0 0,-32 8-43 0 0,-101 26-31 0 0,81-6 1 0 0,48-21-81 0 0,2-5-17 0 0,0-1 0 0 0,0 1 0 0 0,0 0 0 0 0,0 0 0 0 0,1 0 0 0 0,-1 0 0 0 0,0 0 0 0 0,1 1 0 0 0,-1-1 0 0 0,1 1 0 0 0,0-1 0 0 0,0 1 1 0 0,0-1-1 0 0,0 1 0 0 0,0-1 0 0 0,1 1 0 0 0,-1 0 0 0 0,1-1 0 0 0,0 1 0 0 0,0 0 0 0 0,-1 0 0 0 0,2-1 0 0 0,-1 1 0 0 0,0 0 0 0 0,1-1 0 0 0,-1 1 0 0 0,1 0 0 0 0,0-1 0 0 0,0 1 1 0 0,0-1-1 0 0,0 1 0 0 0,0-1 0 0 0,0 1 0 0 0,1-1 0 0 0,-1 0 0 0 0,1 0 0 0 0,0 0 0 0 0,-1 1 0 0 0,1-2 0 0 0,0 1 0 0 0,0 0 0 0 0,1 0 0 0 0,-1-1 0 0 0,0 1 0 0 0,0-1 0 0 0,1 1-4 0 0,11-2 60 0 0,-1 0 0 0 0,0-1 0 0 0,0 0 0 0 0,1-1 0 0 0,-1-1 0 0 0,0 0 0 0 0,-1 0 0 0 0,1-1 0 0 0,-1-1 0 0 0,1 0-1 0 0,-2-1 1 0 0,1 0 0 0 0,0-1 0 0 0,-1-1 0 0 0,-1 1 0 0 0,1-2 0 0 0,-1 1 0 0 0,0-1 0 0 0,-1-1 0 0 0,0 0-1 0 0,-1 0 1 0 0,0-1 0 0 0,0 0 0 0 0,-1 0-60 0 0,-32 102-849 0 0,25-89 840 0 0,0 0 1 0 0,0 0-1 0 0,0-1 1 0 0,0 1 0 0 0,0 0-1 0 0,1 0 1 0 0,-1 0-1 0 0,1 0 1 0 0,-1 0 0 0 0,1 0-1 0 0,0-1 1 0 0,-1 1-1 0 0,1 0 1 0 0,0 0 0 0 0,0-1-1 0 0,0 1 1 0 0,0-1-1 0 0,1 1 1 0 0,-1-1 0 0 0,0 1-1 0 0,1-1 1 0 0,-1 0 0 0 0,1 1-1 0 0,-1-1 1 0 0,1 0-1 0 0,0 0 1 0 0,-1 0 0 0 0,1-1-1 0 0,0 1 1 0 0,0 0-1 0 0,-1-1 1 0 0,1 1 0 0 0,0-1-1 0 0,0 1 1 0 0,0-1-1 0 0,0 0 1 0 0,0 0 0 0 0,0 0-1 0 0,0 0 1 0 0,0 0-1 0 0,0 0 1 0 0,-1 0 0 0 0,1-1-1 0 0,1 1 9 0 0,8-3 70 0 0,0 0-1 0 0,0 0 0 0 0,-1-1 1 0 0,1 0-1 0 0,-1-1 0 0 0,0 0 1 0 0,0-1-1 0 0,0 0 1 0 0,-1-1-1 0 0,0 1 0 0 0,0-2 1 0 0,-1 1-1 0 0,0-1 0 0 0,0-1 1 0 0,0 1-1 0 0,-2-1 0 0 0,1-1 1 0 0,-1 1-1 0 0,5-10-69 0 0,38-44 267 0 0,-39 53-276 0 0,-1-1 1 0 0,0 0-1 0 0,-1 0 1 0 0,0-1-1 0 0,0 0 1 0 0,-2-1 0 0 0,0 0-1 0 0,0 0 1 0 0,-1 0-1 0 0,0 0 1 0 0,-2-1-1 0 0,1 0 1 0 0,-2 0 0 0 0,0 0-1 0 0,0 0 1 0 0,-1 0-1 0 0,-1 0 1 0 0,-1 0 0 0 0,-1-11 8 0 0,1 20-10 0 0,-1 0 1 0 0,1 1 0 0 0,-1-1-1 0 0,0 0 1 0 0,0 1 0 0 0,-1-1-1 0 0,0 1 1 0 0,1 0 0 0 0,-2 0-1 0 0,1 0 1 0 0,0 0 0 0 0,-1 1-1 0 0,1-1 1 0 0,-1 1 0 0 0,0 0 0 0 0,0 0-1 0 0,0 0 1 0 0,-1 1 0 0 0,1-1-1 0 0,-1 1 1 0 0,1 0 0 0 0,-1 0-1 0 0,0 1 1 0 0,0-1 0 0 0,0 1-1 0 0,0 0 1 0 0,0 1 0 0 0,0-1 0 0 0,0 1-1 0 0,0 0 1 0 0,0 0 0 0 0,0 0-1 0 0,0 1 1 0 0,0 0 0 0 0,0 0-1 0 0,0 0 1 0 0,0 1 0 0 0,1-1-1 0 0,-1 1 1 0 0,0 0 0 0 0,1 1-1 0 0,0-1 1 0 0,-1 1 0 0 0,1 0 0 0 0,0 0-1 0 0,0 0 1 0 0,0 0 0 0 0,1 1-1 0 0,-1-1 1 0 0,1 1 0 0 0,0 0-1 0 0,0 0 1 0 0,0 1 0 0 0,0 0 9 0 0,-3 9 66 0 0,1 1 0 0 0,1 0 0 0 0,0 0-1 0 0,1 0 1 0 0,1 0 0 0 0,0 0 0 0 0,1 1 0 0 0,0-1 0 0 0,1 0 0 0 0,1 1 0 0 0,1-1 0 0 0,0 0 0 0 0,1 0 0 0 0,1 0 0 0 0,0 0 0 0 0,1 0 0 0 0,0-1 0 0 0,1 0 0 0 0,1 0 0 0 0,0 0-1 0 0,1-1 1 0 0,1 0 0 0 0,0-1 0 0 0,0 0 0 0 0,1 0 0 0 0,1-1 0 0 0,9 8-66 0 0,68 54 128 0 0,-88-73-252 0 0,1 0 0 0 0,-1 0 0 0 0,0 0 1 0 0,1 0-1 0 0,-1 0 0 0 0,1 0 0 0 0,-1 0 0 0 0,1 0 0 0 0,-1 0 0 0 0,1 0 0 0 0,-1 0 0 0 0,1 0 0 0 0,-1 0 1 0 0,0 0-1 0 0,1-1 0 0 0,-1 1 0 0 0,1 0 0 0 0,-1 0 0 0 0,0 0 0 0 0,1-1 0 0 0,-1 1 0 0 0,1 0 1 0 0,-1-1-1 0 0,0 1 0 0 0,1 0 0 0 0,-1-1 0 0 0,0 1 0 0 0,0 0 0 0 0,1-1 0 0 0,-1 1 0 0 0,0-1 0 0 0,0 1 1 0 0,0 0-1 0 0,1-1 0 0 0,-1 1 0 0 0,0-1 0 0 0,0 1 0 0 0,0-1 0 0 0,0 1 0 0 0,0-1 0 0 0,0 1 0 0 0,0 0 1 0 0,0-1-1 0 0,0 1 0 0 0,0-1 0 0 0,0 1 0 0 0,0-1 0 0 0,0 1 0 0 0,0-1 0 0 0,-1 1 0 0 0,1 0 1 0 0,0-1-1 0 0,0 1 0 0 0,-1-1 124 0 0,2-4-5132 0 0,0 1-7138 0 0</inkml:trace>
  <inkml:trace contextRef="#ctx0" brushRef="#br0" timeOffset="172256.428">23454 497 2353 0 0,'0'0'3012'0'0,"0"0"-923"0"0,0 0-136 0 0,0 0 97 0 0,0 0-45 0 0,0 0-180 0 0,0 0-275 0 0,0 0-240 0 0,0 0-206 0 0,0 0-188 0 0,0 0-137 0 0,0 0-106 0 0,0 0-55 0 0,4 1-14 0 0,3 0-268 0 0,1 1 42 0 0,-1-1 0 0 0,0 0 0 0 0,1 0 0 0 0,-1-1 0 0 0,1 0 1 0 0,-1 0-1 0 0,1 0 0 0 0,-1-1 0 0 0,1-1 0 0 0,-1 1 0 0 0,0-1 0 0 0,7-2-378 0 0,-7 2 57 0 0,0 0-1 0 0,0 0 1 0 0,0-1 0 0 0,-1 0-1 0 0,1 0 1 0 0,-1-1 0 0 0,1 1 0 0 0,-1-1-1 0 0,0-1 1 0 0,-1 1 0 0 0,1-1-1 0 0,-1 0 1 0 0,0 0 0 0 0,0-1-1 0 0,-1 1 1 0 0,1-1 0 0 0,-1 0 0 0 0,0 0-1 0 0,-1-1 1 0 0,0 1 0 0 0,0-1-1 0 0,0 0 1 0 0,-1 0 0 0 0,0 1 0 0 0,0-2-1 0 0,0 1 1 0 0,-1-2-57 0 0,-3 6-3 0 0,0 0-1 0 0,0 1 1 0 0,0-1 0 0 0,0 1 0 0 0,-1 0-1 0 0,1 0 1 0 0,-1 0 0 0 0,1 0 0 0 0,-1 0 0 0 0,0 1-1 0 0,0-1 1 0 0,0 1 0 0 0,0 0 0 0 0,0 0-1 0 0,0 0 1 0 0,0 0 0 0 0,0 0 0 0 0,-1 0-1 0 0,1 1 1 0 0,0 0 0 0 0,0 0 0 0 0,0 0-1 0 0,-1 0 1 0 0,1 0 0 0 0,0 1 0 0 0,0-1-1 0 0,0 1 1 0 0,-2 0 3 0 0,-4 1-12 0 0,-1 1 1 0 0,1 0-1 0 0,0 0 0 0 0,0 1 0 0 0,1 0 0 0 0,-1 0 1 0 0,1 1-1 0 0,0 0 0 0 0,0 1 0 0 0,0 0 1 0 0,1 0-1 0 0,0 0 0 0 0,0 1 0 0 0,1 0 0 0 0,-1 1 1 0 0,2-1-1 0 0,-1 1 0 0 0,1 1 0 0 0,-3 5 12 0 0,6-10 8 0 0,0 1-1 0 0,0-1 0 0 0,0 0 1 0 0,0 1-1 0 0,1-1 0 0 0,0 1 1 0 0,0 0-1 0 0,0-1 0 0 0,1 1 1 0 0,-1 0-1 0 0,1 0 0 0 0,0-1 1 0 0,1 1-1 0 0,-1 0 0 0 0,1-1 1 0 0,0 1-1 0 0,0 0 0 0 0,0-1 1 0 0,1 1-1 0 0,-1-1 0 0 0,1 0 1 0 0,0 1-1 0 0,1-1 0 0 0,1 2-7 0 0,4 1 35 0 0,0 0-1 0 0,1-1 1 0 0,0 0-1 0 0,1-1 1 0 0,-1 0-1 0 0,1 0 1 0 0,0-1-1 0 0,0 0 1 0 0,0-1-1 0 0,1 0 1 0 0,-1-1-1 0 0,1 0 1 0 0,0 0-1 0 0,0-1 1 0 0,-1-1-1 0 0,1 0 1 0 0,0 0-1 0 0,0-1 1 0 0,-1-1-1 0 0,1 1 1 0 0,0-2-1 0 0,-1 1 1 0 0,6-4-35 0 0,107-45-716 0 0,-80 11-7964 0 0,-38 36-2542 0 0</inkml:trace>
  <inkml:trace contextRef="#ctx0" brushRef="#br0" timeOffset="172736.392">24131 317 14067 0 0,'0'0'2893'0'0,"0"0"-1225"0"0,0 0-385 0 0,0 0-12 0 0,0 0-156 0 0,0 0-246 0 0,0 0-227 0 0,0 0-170 0 0,0 0-91 0 0,0 0-49 0 0,0 0-28 0 0,0 0-25 0 0,-23 0-20 0 0,-71 4 12 0 0,35 10 489 0 0,56-14-726 0 0,1 1 0 0 0,0-1 1 0 0,-1 1-1 0 0,1 0 0 0 0,0-1 1 0 0,0 1-1 0 0,0 0 0 0 0,0 0 1 0 0,-1 1-1 0 0,1-1 0 0 0,1 0 1 0 0,-1 1-1 0 0,0-1 1 0 0,0 1-1 0 0,0-1 0 0 0,1 1 1 0 0,-1 0-1 0 0,1 0 0 0 0,-1 0 1 0 0,1-1-1 0 0,0 1 0 0 0,0 1 1 0 0,0-1-1 0 0,0 0 0 0 0,0 0 1 0 0,0 0-1 0 0,1 1 0 0 0,-1-1 1 0 0,1 0-1 0 0,0 0 0 0 0,-1 1 1 0 0,1-1-1 0 0,0 1 0 0 0,0-1 1 0 0,0 0-1 0 0,1 2-34 0 0,42 37 185 0 0,21 2 501 0 0,-62-41-645 0 0,-1 0 1 0 0,0 0-1 0 0,0 0 0 0 0,1 0 1 0 0,-1 0-1 0 0,0 0 1 0 0,-1 0-1 0 0,1 1 0 0 0,0-1 1 0 0,-1 0-1 0 0,1 0 1 0 0,-1 1-1 0 0,1-1 0 0 0,-1 0 1 0 0,0 1-1 0 0,0-1 1 0 0,0 0-1 0 0,-1 1 0 0 0,1-1 1 0 0,0 0-1 0 0,-1 0 1 0 0,0 1-1 0 0,1-1 0 0 0,-1 0 1 0 0,0 0-1 0 0,0 0-41 0 0,-7 6 12 0 0,-1-1 1 0 0,0 0-1 0 0,0-1 0 0 0,-1 0 0 0 0,1 0 0 0 0,-1-1 1 0 0,-1-1-1 0 0,1 0 0 0 0,-1 0 0 0 0,1-1 1 0 0,-1 0-1 0 0,-2 0-12 0 0,-19 1-2233 0 0,33-22-4261 0 0,12 4-4395 0 0,-9 10 309 0 0</inkml:trace>
  <inkml:trace contextRef="#ctx0" brushRef="#br0" timeOffset="173322.352">24293 265 12667 0 0,'0'0'2223'0'0,"0"0"-365"0"0,0 0-147 0 0,0 0-150 0 0,0 0-230 0 0,0 0-256 0 0,0 0-204 0 0,0 0-132 0 0,0 0-96 0 0,0 0-49 0 0,0 0-29 0 0,0 0-55 0 0,0 0-86 0 0,-12 8-69 0 0,-35 22-81 0 0,16 10 638 0 0,31 10-36 0 0,29-9 197 0 0,9 0-330 0 0,26 17-85 0 0,-63-57-647 0 0,1 0 0 0 0,-1 0 0 0 0,1 0 1 0 0,-1 0-1 0 0,0 0 0 0 0,1 1 0 0 0,-1-1 0 0 0,0 0 1 0 0,0 1-1 0 0,0-1 0 0 0,0 0 0 0 0,0 1 0 0 0,0-1 1 0 0,0 1-1 0 0,-1 0 0 0 0,1-1 0 0 0,-1 1 0 0 0,1 0 1 0 0,-1-1-1 0 0,1 1 0 0 0,-1 0 0 0 0,0-1 0 0 0,0 1 0 0 0,0 0 1 0 0,0 0-1 0 0,0-1 0 0 0,0 1 0 0 0,0 0 0 0 0,-1 0 1 0 0,1-1-1 0 0,-1 1 0 0 0,1 0 0 0 0,-1-1 0 0 0,0 1 1 0 0,1-1-1 0 0,-1 1 0 0 0,0-1 0 0 0,0 1 0 0 0,0-1 1 0 0,0 1-1 0 0,0-1 0 0 0,-1 0 0 0 0,1 0 0 0 0,0 1 1 0 0,-1-1-1 0 0,1 0 0 0 0,0 0 0 0 0,-1 0 0 0 0,1-1 1 0 0,-1 1-1 0 0,0 0 0 0 0,1-1 0 0 0,-1 1-11 0 0,-15 5 23 0 0,0-1 0 0 0,0 0 0 0 0,0-1 0 0 0,0-1 0 0 0,-1-1 0 0 0,0-1 0 0 0,1 0 0 0 0,-18-2-23 0 0,-9-21-488 0 0,39 13-3219 0 0,3 0-3672 0 0,2 5-5101 0 0</inkml:trace>
  <inkml:trace contextRef="#ctx0" brushRef="#br0" timeOffset="183406.227">8323 1362 2088 0 0,'0'0'2901'0'0,"0"0"-582"0"0,0 0-89 0 0,0 0 71 0 0,0 0-49 0 0,0 0-270 0 0,0 0-429 0 0,0 0-443 0 0,0 0-292 0 0,0 0-204 0 0,14 5 3260 0 0,-3-2-3526 0 0,1 1 0 0 0,0-2-1 0 0,0 0 1 0 0,0 0-1 0 0,0-1 1 0 0,0 0-1 0 0,0-1 1 0 0,0-1-1 0 0,0 0 1 0 0,10-2-348 0 0,-12 1 59 0 0,1 0 0 0 0,0-1 0 0 0,-1 0 0 0 0,1 0 0 0 0,-1-1 0 0 0,0-1 0 0 0,0 0 0 0 0,-1 0 0 0 0,1-1 0 0 0,-1 0 0 0 0,-1-1 0 0 0,1 0 0 0 0,-1 0 0 0 0,0-1 1 0 0,-1 0-1 0 0,1 0 0 0 0,-2-1 0 0 0,1 0 0 0 0,-1 0 0 0 0,-1 0 0 0 0,1-1 0 0 0,0-3-59 0 0,-5 9-3 0 0,0 0 0 0 0,-1 0 0 0 0,1 0 0 0 0,-1 0 1 0 0,0 0-1 0 0,0-1 0 0 0,0 1 0 0 0,-1 0 0 0 0,1 0 0 0 0,-1 0 0 0 0,0 0 1 0 0,0 0-1 0 0,0 0 0 0 0,-1 0 0 0 0,0 0 0 0 0,1 0 0 0 0,-1 1 0 0 0,-1-1 1 0 0,1 0-1 0 0,0 1 0 0 0,-1 0 0 0 0,0 0 0 0 0,0 0 0 0 0,0 0 0 0 0,0 0 1 0 0,0 0-1 0 0,0 1 0 0 0,-1 0 0 0 0,1-1 0 0 0,-1 1 0 0 0,0 0 0 0 0,0 1 1 0 0,1-1-1 0 0,-1 1 0 0 0,0 0 0 0 0,0 0 0 0 0,0 0 0 0 0,-1 0 0 0 0,1 1 1 0 0,0-1-1 0 0,0 1 0 0 0,-2 0 3 0 0,-4-1-2 0 0,0 1 0 0 0,0-1 0 0 0,-1 2-1 0 0,1-1 1 0 0,0 1 0 0 0,0 1 0 0 0,0 0 0 0 0,0 1 0 0 0,0-1 0 0 0,0 2 0 0 0,1-1 0 0 0,-1 2 0 0 0,1-1 0 0 0,0 1-1 0 0,0 0 1 0 0,1 1 0 0 0,-1 0 0 0 0,1 1 0 0 0,1-1 0 0 0,-1 2 0 0 0,1-1 0 0 0,0 1 0 0 0,0 1 2 0 0,4-1 40 0 0,1-1 1 0 0,0 1-1 0 0,1-1 1 0 0,0 1-1 0 0,0-1 1 0 0,0 1-1 0 0,1 0 1 0 0,0 0-1 0 0,1-1 1 0 0,-1 1-1 0 0,3 5-40 0 0,2 2 94 0 0,0-1 0 0 0,2 1 0 0 0,0-1 0 0 0,0-1 0 0 0,1 1 0 0 0,1-1 0 0 0,0-1 0 0 0,1 0 0 0 0,1 0 0 0 0,-1 0 0 0 0,2-2 0 0 0,0 1 0 0 0,0-2 1 0 0,0 1-96 0 0,-3-5 54 0 0,0 0-1 0 0,1-1 0 0 0,-1 0 1 0 0,1-1-1 0 0,0 1 0 0 0,0-2 1 0 0,0 0-1 0 0,0 0 0 0 0,0 0 1 0 0,0-1-1 0 0,0-1 0 0 0,1 0 1 0 0,-1 0-1 0 0,0-1 0 0 0,2-1-52 0 0,20 1 62 0 0,-6-6-8711 0 0,-20 7 3149 0 0,-1 0-6319 0 0</inkml:trace>
  <inkml:trace contextRef="#ctx0" brushRef="#br0" timeOffset="183842.245">9292 1123 8946 0 0,'0'0'4756'0'0,"0"0"-2056"0"0,0 0-849 0 0,0 0-230 0 0,0 0-172 0 0,0 0-203 0 0,0 0-245 0 0,0 0-214 0 0,0 0-184 0 0,0 0-123 0 0,0 0-53 0 0,0 0-44 0 0,0 0 6 0 0,-9 5 4 0 0,-56 50 1050 0 0,-31 94-501 0 0,7-8-721 0 0,57-100-395 0 0,30-53-4701 0 0,11-57-2504 0 0,2 25-2971 0 0,-7 32 3490 0 0</inkml:trace>
  <inkml:trace contextRef="#ctx0" brushRef="#br0" timeOffset="184175.576">9036 1171 1832 0 0,'0'0'2872'0'0,"0"0"-260"0"0,0 0-209 0 0,0 0-199 0 0,0 0-188 0 0,0 0-156 0 0,0 0-167 0 0,0 0-185 0 0,0 0-170 0 0,0 0-166 0 0,0 0-169 0 0,0 0-130 0 0,0 0-114 0 0,-4-4-109 0 0,-11-14-80 0 0,12 14-87 0 0,3 4-81 0 0,0 0-72 0 0,0 0-56 0 0,0 0-50 0 0,0 0-43 0 0,18 8 813 0 0,-4 0-863 0 0,0 0 0 0 0,0 1 0 0 0,-1 1 0 0 0,-1 0 0 0 0,0 1 0 0 0,0 0 0 0 0,-1 1 1 0 0,0 0-1 0 0,-1 1 0 0 0,-1 0 0 0 0,0 0 0 0 0,-1 1 0 0 0,3 7-131 0 0,26 122 107 0 0,-24-113-2352 0 0,11-55-1850 0 0,-11 13-1490 0 0,-6 5-3768 0 0</inkml:trace>
  <inkml:trace contextRef="#ctx0" brushRef="#br0" timeOffset="184558.281">9674 1138 7170 0 0,'0'0'2971'0'0,"0"0"-779"0"0,0 0-269 0 0,0 0-13 0 0,0 0-73 0 0,0 0-173 0 0,0 0-319 0 0,0 0-347 0 0,0 0-226 0 0,0 0-141 0 0,0 0-94 0 0,0 0-46 0 0,-3-8-33 0 0,-12-24-56 0 0,14 31-363 0 0,0 0-1 0 0,0 0 1 0 0,0 0-1 0 0,0 0 1 0 0,-1 1-1 0 0,1-1 1 0 0,0 0-1 0 0,0 1 1 0 0,-1-1-1 0 0,1 1 1 0 0,-1-1-1 0 0,1 1 1 0 0,0 0-1 0 0,-1-1 0 0 0,1 1 1 0 0,-1 0-1 0 0,1 0 1 0 0,-1 0-1 0 0,1 0 1 0 0,-1 1-1 0 0,1-1 1 0 0,0 0-1 0 0,-1 0 1 0 0,1 1-1 0 0,-1-1 1 0 0,1 1-1 0 0,0-1 1 0 0,-1 1-1 0 0,1 0-38 0 0,-2 0 87 0 0,-8 4-3 0 0,0 1 1 0 0,0 0-1 0 0,0 1 0 0 0,1 0 0 0 0,-1 1 0 0 0,2 0 0 0 0,-1 1 0 0 0,1 0 1 0 0,1 0-1 0 0,0 1 0 0 0,0 0 0 0 0,1 0 0 0 0,0 1 0 0 0,0 0 0 0 0,2 0 1 0 0,-1 1-1 0 0,1-1 0 0 0,1 1 0 0 0,0 0 0 0 0,1 1 0 0 0,0-1 0 0 0,0 10-84 0 0,1-18 14 0 0,1 0 0 0 0,1-1 0 0 0,-1 1 0 0 0,0 0 0 0 0,1 0 0 0 0,0 0 0 0 0,0 0-1 0 0,0 0 1 0 0,1 0 0 0 0,-1 0 0 0 0,1 0 0 0 0,0-1 0 0 0,0 1 0 0 0,0 0 0 0 0,0 0 0 0 0,1-1-1 0 0,0 1 1 0 0,-1-1 0 0 0,1 1 0 0 0,1-1 0 0 0,-1 0 0 0 0,0 0 0 0 0,1 0 0 0 0,-1 0 0 0 0,1 0-1 0 0,0 0 1 0 0,0-1 0 0 0,0 0 0 0 0,1 1 0 0 0,-1-1 0 0 0,0 0 0 0 0,1 0 0 0 0,-1-1 0 0 0,1 1-1 0 0,0-1 1 0 0,0 0 0 0 0,-1 0 0 0 0,1 0 0 0 0,0 0 0 0 0,0-1 0 0 0,0 0-14 0 0,80-18-202 0 0,-35-15-3122 0 0,-43 27 1973 0 0,5-3-2149 0 0,-5 2-3217 0 0,-2 3-5154 0 0</inkml:trace>
  <inkml:trace contextRef="#ctx0" brushRef="#br0" timeOffset="185542.365">9794 1418 8938 0 0,'0'0'4158'0'0,"0"0"-1979"0"0,0 0-660 0 0,0 0 19 0 0,0 0 29 0 0,0 0-111 0 0,0 0-257 0 0,0 0-245 0 0,0 0-159 0 0,0 0-97 0 0,0 0-74 0 0,0 0-70 0 0,0 0-67 0 0,27 0-71 0 0,83-2-65 0 0,-50-14 211 0 0,-51 11-487 0 0,-1-1 1 0 0,1 0-1 0 0,-1 0 0 0 0,0-1 0 0 0,0 0 0 0 0,0-1 0 0 0,-1 1 0 0 0,0-1 0 0 0,-1-1 1 0 0,0 1-1 0 0,0-1 0 0 0,-1 0 0 0 0,0-1 0 0 0,-1 1 0 0 0,2-6-75 0 0,-5 14-1 0 0,0-1-1 0 0,-1 1 0 0 0,1-1 1 0 0,-1 1-1 0 0,1-1 0 0 0,-1 1 1 0 0,0-1-1 0 0,1 1 0 0 0,-1-1 1 0 0,0 0-1 0 0,0 1 0 0 0,0-1 1 0 0,0 1-1 0 0,-1-1 1 0 0,1 1-1 0 0,0-1 0 0 0,-1 0 1 0 0,1 1-1 0 0,-1 0 0 0 0,1-1 1 0 0,-1 1-1 0 0,0-1 0 0 0,0 1 1 0 0,1 0-1 0 0,-1-1 0 0 0,0 1 1 0 0,0 0-1 0 0,0 0 1 0 0,0 0-1 0 0,-1-1 0 0 0,1 1 1 0 0,0 0-1 0 0,0 1 0 0 0,-1-1 1 0 0,1 0-1 0 0,0 0 0 0 0,-1 1 1 0 0,1-1-1 0 0,-1 0 0 0 0,1 1 1 0 0,-1 0-1 0 0,1-1 1 0 0,-1 1-1 0 0,1 0 0 0 0,-1 0 1 0 0,0-1-1 0 0,1 1 0 0 0,-1 1 1 0 0,1-1-1 0 0,-1 0 0 0 0,0 0 2 0 0,-81 20-228 0 0,73-15 221 0 0,1 0 0 0 0,0 1 0 0 0,1 0 0 0 0,0 0 0 0 0,0 0 0 0 0,0 1 0 0 0,0 1 0 0 0,1-1 0 0 0,1 1 0 0 0,-1 0 0 0 0,1 1-1 0 0,1-1 1 0 0,-1 1 0 0 0,1 1 0 0 0,1-1 0 0 0,0 1 0 0 0,0-1 0 0 0,1 1 0 0 0,0 0 0 0 0,1 0 0 0 0,0 0 0 0 0,0 1 0 0 0,1-1 0 0 0,1 5 7 0 0,0-12 1 0 0,0 1 0 0 0,0-1 0 0 0,1 1 0 0 0,-1-1 0 0 0,1 1 0 0 0,0-1 0 0 0,0 1 0 0 0,0-1 0 0 0,1 1 0 0 0,-1-1 0 0 0,1 0 0 0 0,0 0 1 0 0,0 0-1 0 0,0 0 0 0 0,0 0 0 0 0,0 0 0 0 0,0-1 0 0 0,1 1 0 0 0,0-1 0 0 0,-1 1 0 0 0,1-1 0 0 0,0 0 0 0 0,0 0 0 0 0,0 0 0 0 0,0-1 0 0 0,1 1 0 0 0,-1-1 0 0 0,0 0 0 0 0,3 1-1 0 0,23 5 6 0 0,0-1 0 0 0,0-1 0 0 0,0-2 0 0 0,1-1 0 0 0,-1-1 0 0 0,3-2-6 0 0,-24 1-195 0 0,1-1-1 0 0,-1 0 1 0 0,0 0-1 0 0,0-1 0 0 0,1 0 1 0 0,-1 0-1 0 0,-1-1 0 0 0,1 0 1 0 0,0-1-1 0 0,-1 1 0 0 0,1-1 1 0 0,-1-1-1 0 0,0 1 0 0 0,-1-1 1 0 0,1-1-1 0 0,-1 1 0 0 0,0-1 1 0 0,0 0-1 0 0,-1 0 0 0 0,1-1 1 0 0,-2 0-1 0 0,1 0 0 0 0,-1 0 1 0 0,4-7 195 0 0,6-14-1340 0 0,17-35-5625 0 0,-11-4-4689 0 0,-17 57 7947 0 0,2-1 11272 0 0,-1 13 3616 0 0,-3 10-8459 0 0,5 61 1469 0 0,19 35-2393 0 0,-2-9-1100 0 0,-11 139 197 0 0,-12-237-771 0 0,0-1-11 0 0,-10-7 520 0 0,7-1-599 0 0,1 0 0 0 0,0 0 0 0 0,0 0 0 0 0,1 1-1 0 0,0-2 1 0 0,0 1 0 0 0,1 0 0 0 0,0 0 0 0 0,1 0-1 0 0,-1 0 1 0 0,2 0 0 0 0,-1 0-34 0 0,5-17-6 0 0,1 0 1 0 0,1 1 0 0 0,1 0-1 0 0,0 0 1 0 0,2 1 0 0 0,11-16 5 0 0,-19 33-7 0 0,4-12-9 0 0,1 1 0 0 0,1 1-1 0 0,0 0 1 0 0,1 0 0 0 0,1 1-1 0 0,0 0 1 0 0,1 0 0 0 0,0 2-1 0 0,1-1 1 0 0,1 2 0 0 0,0 0-1 0 0,1 0 1 0 0,0 1-1 0 0,1 1 1 0 0,0 1 0 0 0,6-2 16 0 0,-19 10 0 0 0,0 0 0 0 0,-1 0 0 0 0,1 0 0 0 0,0 1 0 0 0,0-1 0 0 0,0 1 0 0 0,0 0 0 0 0,0 0 0 0 0,0 0 0 0 0,0 1 0 0 0,0-1 0 0 0,0 0 0 0 0,0 1 0 0 0,0 0 0 0 0,0 0 0 0 0,0 0 0 0 0,-1 0 0 0 0,1 0 0 0 0,0 1 0 0 0,-1-1 0 0 0,1 1 0 0 0,-1 0 0 0 0,1-1 0 0 0,-1 1 1 0 0,0 0-1 0 0,0 0 0 0 0,0 1 0 0 0,0-1 0 0 0,0 0 0 0 0,0 1 0 0 0,-1-1 0 0 0,1 1 0 0 0,-1 0 0 0 0,0-1 0 0 0,0 1 0 0 0,0 0 0 0 0,0 0 0 0 0,0 0 0 0 0,0 0 0 0 0,-1-1 0 0 0,1 1 0 0 0,-1 0 0 0 0,0 0 0 0 0,0 0 0 0 0,0 0 0 0 0,-1 0 0 0 0,1 0 0 0 0,0 0 0 0 0,-1 0 0 0 0,0 0 0 0 0,0 4 15 0 0,1 0 1 0 0,-2 0-1 0 0,1 0 0 0 0,-1 0 0 0 0,0 0 1 0 0,-1 0-1 0 0,1 0 0 0 0,-1-1 0 0 0,-1 1 1 0 0,1-1-1 0 0,-1 0 0 0 0,0 0 0 0 0,-1 0 1 0 0,1-1-1 0 0,-1 0 0 0 0,0 0 0 0 0,-1 0 1 0 0,1 0-1 0 0,-1-1 0 0 0,0 1 0 0 0,-6 2-15 0 0,-124 56 135 0 0,74-53-523 0 0,70-32-1486 0 0,25-16-297 0 0,-11 13-674 0 0,-2 1-4031 0 0,-13 15-4917 0 0</inkml:trace>
  <inkml:trace contextRef="#ctx0" brushRef="#br0" timeOffset="185894.125">11129 950 16852 0 0,'0'0'3028'0'0,"0"0"-1309"0"0,0 0-498 0 0,0 0-60 0 0,0 0-53 0 0,0 0-129 0 0,0 0-216 0 0,0 0-179 0 0,0 0-96 0 0,0 0-38 0 0,0 0-8 0 0,0 0-45 0 0,0 11-49 0 0,-2 203 995 0 0,-5 46-1193 0 0,-3-193-1089 0 0,-5-101-2436 0 0,-5-31-1470 0 0,8 21-6440 0 0,8 29 696 0 0</inkml:trace>
  <inkml:trace contextRef="#ctx0" brushRef="#br0" timeOffset="186139.238">10934 1204 10498 0 0,'0'0'2869'0'0,"0"0"-522"0"0,0 0-381 0 0,0 0-235 0 0,0 0-216 0 0,0 0-267 0 0,0 0-273 0 0,0 0-230 0 0,0 0-140 0 0,0 0-63 0 0,0 0 0 0 0,0 0-25 0 0,0 0-18 0 0,7 3-46 0 0,149 16 1089 0 0,30-18-2671 0 0,-160 4-663 0 0,-8 0-5328 0 0,-8-5-5080 0 0</inkml:trace>
  <inkml:trace contextRef="#ctx0" brushRef="#br0" timeOffset="190001.207">11799 1105 0 0 0,'0'0'377'0'0,"0"0"254"0"0,0 0 40 0 0,0 0 20 0 0,0 0 18 0 0,0 0 38 0 0,0 0 48 0 0,-3 4 47 0 0,-11 21 1245 0 0,28-21 5806 0 0,8-4-3966 0 0,-19 0-3593 0 0,13-2 184 0 0,-1-1-1 0 0,1-1 1 0 0,-1 0-1 0 0,0-1 0 0 0,0-1 1 0 0,0 0-1 0 0,-1-1 1 0 0,0 0-1 0 0,0-1 1 0 0,3-3-518 0 0,107-85 1292 0 0,-106 69-768 0 0,-24 34 374 0 0,-5 17-858 0 0,1 1 1 0 0,1 0 0 0 0,1 0-1 0 0,1 1 1 0 0,2 0-1 0 0,0 1 1 0 0,2-1 0 0 0,0 7-41 0 0,0-3 55 0 0,-12 346 482 0 0,15-373-536 0 0,-1 12 12 0 0,-1 1 0 0 0,-1-1 1 0 0,0 0-1 0 0,-1 0 0 0 0,0 0 0 0 0,-1-1 1 0 0,-1 1-1 0 0,-2 2-13 0 0,1-5 8 0 0,0-1-1 0 0,-1-1 1 0 0,0 1 0 0 0,0-1-1 0 0,-1-1 1 0 0,0 1 0 0 0,-1-1 0 0 0,0-1-1 0 0,0 0 1 0 0,-4 2-8 0 0,9-6-25 0 0,0-1 0 0 0,-1 1 0 0 0,1-1 0 0 0,-1 0 0 0 0,0-1 0 0 0,1 1 0 0 0,-1-1 0 0 0,0 0-1 0 0,0-1 1 0 0,-1 1 0 0 0,1-1 0 0 0,0 0 0 0 0,0-1 0 0 0,-1 1 0 0 0,-1-1 25 0 0,5-2-31 0 0,0 0 0 0 0,1 0 0 0 0,-1 1 0 0 0,0-2 0 0 0,1 1 0 0 0,-1 0 0 0 0,1 0 0 0 0,-1-1 0 0 0,1 0 0 0 0,0 1 0 0 0,0-1 0 0 0,0 0 0 0 0,1 0 0 0 0,-1 0 0 0 0,1 0 0 0 0,-1 0 0 0 0,1 0 0 0 0,0 0 0 0 0,0-1 0 0 0,1 1 0 0 0,-1 0 0 0 0,1-1 0 0 0,-1 1 0 0 0,1-1 0 0 0,0 1 0 0 0,0 0 0 0 0,1-1 0 0 0,-1 1 0 0 0,1-3 31 0 0,1-16 5 0 0,1 1 0 0 0,1 0 0 0 0,1 0 0 0 0,0 1 0 0 0,2-1 0 0 0,1 1 0 0 0,0 0 0 0 0,1 1 0 0 0,1 0 0 0 0,1 1 0 0 0,0 0 0 0 0,2 0 0 0 0,0 1 0 0 0,1 1 1 0 0,0 0-1 0 0,2 1 0 0 0,3-2-5 0 0,-5 6 33 0 0,0 1 0 0 0,1 0 0 0 0,0 1 0 0 0,1 1 0 0 0,0 1 0 0 0,0 0 1 0 0,9-2-34 0 0,-2 2-54 0 0,0 0 1 0 0,0 2-1 0 0,1 1 0 0 0,-1 1 1 0 0,1 1-1 0 0,0 1 1 0 0,17 1 53 0 0,-28 8-1531 0 0,-1-1-4408 0 0,-6-7 549 0 0,-4 3-5887 0 0</inkml:trace>
  <inkml:trace contextRef="#ctx0" brushRef="#br0" timeOffset="190306.389">12521 1267 12307 0 0,'0'0'2570'0'0,"0"0"-643"0"0,0 0-322 0 0,0 0-114 0 0,0 0-180 0 0,0 0-241 0 0,0 0-255 0 0,0 0-221 0 0,0 0-155 0 0,0 0-85 0 0,-32 27-64 0 0,-93 84-47 0 0,122-110-231 0 0,1 1-1 0 0,0-1 1 0 0,0 0-1 0 0,0 0 1 0 0,0 1-1 0 0,0 0 1 0 0,0-1-1 0 0,1 1 1 0 0,-1 0-1 0 0,0 0 1 0 0,1 0-1 0 0,-1 0 1 0 0,1 0-1 0 0,0 0 1 0 0,0 0-1 0 0,-1 0 1 0 0,1 0-1 0 0,1 1 1 0 0,-1-1-1 0 0,0 1 1 0 0,1-1-1 0 0,-1 0 1 0 0,1 1-1 0 0,0-1 1 0 0,0 1-1 0 0,-1-1 1 0 0,2 1-12 0 0,0 5 81 0 0,0-3-28 0 0,0 0 0 0 0,1 0 0 0 0,-1 0 0 0 0,1 0 0 0 0,1-1 0 0 0,-1 1 1 0 0,0-1-1 0 0,1 0 0 0 0,0 1 0 0 0,0-1 0 0 0,0 0 0 0 0,1-1 0 0 0,-1 1 0 0 0,1-1 0 0 0,0 1 0 0 0,0-1 0 0 0,0 0 0 0 0,0 0 0 0 0,1-1 0 0 0,-1 1 0 0 0,1-1 0 0 0,0 0 1 0 0,-1 0-1 0 0,1-1 0 0 0,0 0 0 0 0,0 1 0 0 0,0-2 0 0 0,0 1 0 0 0,0 0 0 0 0,0-1 0 0 0,0 0 0 0 0,0 0 0 0 0,1-1 0 0 0,-1 1 0 0 0,0-1 0 0 0,0 0 0 0 0,0-1 0 0 0,4-1-52 0 0,-1 1 47 0 0,-1-1 1 0 0,1 0 0 0 0,-1 0 0 0 0,0-1 0 0 0,1 0 0 0 0,-2 0 0 0 0,1-1 0 0 0,-1 0 0 0 0,1 0 0 0 0,-1-1 0 0 0,-1 1-1 0 0,1-1 1 0 0,-1-1 0 0 0,0 1 0 0 0,0-1 0 0 0,-1 0 0 0 0,0 0 0 0 0,0 0 0 0 0,-1 0 0 0 0,0-1 0 0 0,0 1 0 0 0,0-1 0 0 0,-1 0-1 0 0,0 0 1 0 0,-1 0 0 0 0,0 0 0 0 0,0 0 0 0 0,-1 0 0 0 0,0 0 0 0 0,0 0 0 0 0,-1-2-49 0 0,1 6-69 0 0,-1 0 1 0 0,0 1 0 0 0,0-1-1 0 0,0 0 1 0 0,0 1-1 0 0,0-1 1 0 0,-1 1-1 0 0,1 0 1 0 0,-1-1 0 0 0,0 1-1 0 0,0 0 1 0 0,-1 0-1 0 0,1 0 1 0 0,0 0-1 0 0,-1 1 1 0 0,0-1 0 0 0,1 1-1 0 0,-1-1 1 0 0,0 1-1 0 0,0 0 1 0 0,-1 0-1 0 0,1 0 1 0 0,0 1-1 0 0,-1-1 1 0 0,1 1 0 0 0,-1 0-1 0 0,1 0 1 0 0,-1 0-1 0 0,0 0 1 0 0,1 0-1 0 0,-1 1 1 0 0,-3 0 68 0 0,5 0-177 0 0,-1 1 0 0 0,1 0 0 0 0,0-1 0 0 0,-1 1 0 0 0,1 0 0 0 0,0 0 0 0 0,0 1 0 0 0,0-1-1 0 0,0 0 1 0 0,0 1 0 0 0,0-1 0 0 0,0 1 0 0 0,1 0 0 0 0,-1-1 0 0 0,0 1 0 0 0,1 0 0 0 0,0 0 0 0 0,-1 0 0 0 0,1 0 0 0 0,0 0 0 0 0,0 1 0 0 0,0-1 0 0 0,0 0-1 0 0,0 0 1 0 0,1 1 0 0 0,-1-1 0 0 0,1 1 0 0 0,0-1 0 0 0,-1 0 0 0 0,1 1 0 0 0,0-1 177 0 0,-3 26-5155 0 0,4-5-4548 0 0,0-15 3299 0 0</inkml:trace>
  <inkml:trace contextRef="#ctx0" brushRef="#br0" timeOffset="190563.985">12754 1480 1632 0 0,'0'0'3373'0'0,"0"0"-407"0"0,0 0-167 0 0,0 0-237 0 0,0 0-395 0 0,0 0-402 0 0,0 0-274 0 0,0 0-158 0 0,0 0-88 0 0,0 0-93 0 0,0 0-104 0 0,0 0-136 0 0,0 0-140 0 0,5 9-118 0 0,14 25-85 0 0,-26-44 1270 0 0,5 2-1764 0 0,0-1 0 0 0,0 1 0 0 0,1 0 0 0 0,0-1 0 0 0,1 1-1 0 0,0-1 1 0 0,0 1 0 0 0,1-1 0 0 0,0 1 0 0 0,1-1-1 0 0,0 1 1 0 0,0 0 0 0 0,0 0 0 0 0,1 0 0 0 0,0 0 0 0 0,1 0-1 0 0,0 1 1 0 0,0-1 0 0 0,1 1 0 0 0,-1 0 0 0 0,2 1 0 0 0,-1-1-1 0 0,1 1 1 0 0,0 0 0 0 0,0 0 0 0 0,1 1 0 0 0,-1-1 0 0 0,8-3-76 0 0,78-14-1190 0 0,-60 26-2776 0 0,-1 6-5202 0 0,-24-5-3109 0 0</inkml:trace>
  <inkml:trace contextRef="#ctx0" brushRef="#br0" timeOffset="191590.902">13465 1333 9362 0 0,'0'0'2666'0'0,"0"0"-875"0"0,0 0-379 0 0,0 0 39 0 0,0 0 24 0 0,0 0-139 0 0,0 0-303 0 0,0 0-350 0 0,0 0-269 0 0,0 0-163 0 0,0 0-35 0 0,0 0 33 0 0,1 5 76 0 0,13 288 2959 0 0,-16-280-2406 0 0,-3-18 355 0 0,-3-22-409 0 0,7 12-779 0 0,1 1-1 0 0,0-1 0 0 0,1 0 0 0 0,1 0 1 0 0,0 1-1 0 0,0-1 0 0 0,2 1 0 0 0,0-1 1 0 0,1 1-1 0 0,0 0 0 0 0,1 1 0 0 0,0 0 1 0 0,1-1-1 0 0,1 1-44 0 0,125-167 66 0 0,-60 117 18 0 0,-61 118-303 0 0,-8-29-225 0 0,7 20-3318 0 0,11-33-8381 0 0,-17-13 994 0 0</inkml:trace>
  <inkml:trace contextRef="#ctx0" brushRef="#br0" timeOffset="191924.797">14063 1259 5489 0 0,'0'0'4162'0'0,"0"0"-1454"0"0,0 0-577 0 0,0 0-167 0 0,0 0-242 0 0,0 0-266 0 0,0 0-257 0 0,0 0-224 0 0,0 0-177 0 0,0 0-120 0 0,0 0-106 0 0,0 0-82 0 0,-12 8-42 0 0,-37 24-37 0 0,45-28-339 0 0,0-1 0 0 0,0 1-1 0 0,0 0 1 0 0,1 1 0 0 0,-1-1 0 0 0,1 0 0 0 0,0 1 0 0 0,1 0 0 0 0,-1 0 0 0 0,1 0 0 0 0,0 0 0 0 0,0 0 0 0 0,0 0-1 0 0,0 5-71 0 0,-2 3 114 0 0,0 0-31 0 0,0 0 0 0 0,1 0 0 0 0,1 1-1 0 0,0-1 1 0 0,1 1 0 0 0,0-1 0 0 0,1 1 0 0 0,2 11-83 0 0,-1-21 37 0 0,1 0 1 0 0,-1-1 0 0 0,1 1-1 0 0,0-1 1 0 0,1 1-1 0 0,-1-1 1 0 0,0 0 0 0 0,1 0-1 0 0,0 0 1 0 0,0 0 0 0 0,0 0-1 0 0,0-1 1 0 0,0 1-1 0 0,1-1 1 0 0,-1 0 0 0 0,1 0-1 0 0,-1 0 1 0 0,1 0 0 0 0,0-1-1 0 0,-1 1 1 0 0,1-1-1 0 0,0 0 1 0 0,0 0 0 0 0,0-1-1 0 0,0 1 1 0 0,0-1 0 0 0,0 0-1 0 0,0 0 1 0 0,1 0-1 0 0,-1 0 1 0 0,0-1 0 0 0,0 0-1 0 0,0 0 1 0 0,-1 0-1 0 0,1 0 1 0 0,0 0 0 0 0,0-1-1 0 0,-1 0 1 0 0,1 0 0 0 0,0 0-1 0 0,-1 0 1 0 0,0 0-1 0 0,2-2-37 0 0,6-5 76 0 0,0-1-1 0 0,-1 0 0 0 0,0-1 0 0 0,0 0 0 0 0,-1 0 0 0 0,-1-1 0 0 0,0 0 0 0 0,0-1 0 0 0,-2 0 1 0 0,1 0-1 0 0,2-11-75 0 0,15-95 2 0 0,-24 116-46 0 0,0 0 0 0 0,0 0 0 0 0,-1 0 0 0 0,1 0 1 0 0,-1 0-1 0 0,1 0 0 0 0,-1 1 0 0 0,0-1 0 0 0,0 0 0 0 0,0 0 1 0 0,0 1-1 0 0,-1-1 0 0 0,1 1 0 0 0,-1-1 0 0 0,0 1 0 0 0,1-1 1 0 0,-1 1-1 0 0,0 0 0 0 0,-1 0 0 0 0,1 0 0 0 0,0 0 0 0 0,0 0 1 0 0,-1 1-1 0 0,1-1 0 0 0,-1 1 0 0 0,1-1 0 0 0,-1 1 1 0 0,0 0-1 0 0,0 0 0 0 0,1 0 0 0 0,-1 1 0 0 0,-1-1 44 0 0,1 1-226 0 0,0-1-1 0 0,0 1 0 0 0,0 0 1 0 0,0 1-1 0 0,0-1 0 0 0,0 0 0 0 0,0 1 1 0 0,1 0-1 0 0,-1 0 0 0 0,0 0 1 0 0,0 0-1 0 0,0 0 0 0 0,1 0 1 0 0,-1 1-1 0 0,0-1 0 0 0,1 1 1 0 0,0 0-1 0 0,-1 0 0 0 0,1 0 1 0 0,0 0-1 0 0,-1 1 227 0 0,-10 13-2548 0 0,4-4-3493 0 0,1-1-5566 0 0</inkml:trace>
  <inkml:trace contextRef="#ctx0" brushRef="#br0" timeOffset="192226.691">14293 1381 12291 0 0,'0'0'2984'0'0,"0"0"-713"0"0,0 0-380 0 0,0 0-270 0 0,0 0-270 0 0,0 0-306 0 0,0 0-308 0 0,0 0-232 0 0,0 0-140 0 0,0 0-85 0 0,0 0-14 0 0,0 0 2 0 0,0 0-13 0 0,3 9-31 0 0,11 67 178 0 0,-13-72-358 0 0,0-1-1 0 0,0 1 0 0 0,0 0 1 0 0,1 0-1 0 0,0 0 0 0 0,-1-1 0 0 0,1 1 1 0 0,0-1-1 0 0,0 1 0 0 0,1-1 1 0 0,-1 0-1 0 0,1 0 0 0 0,0 0 0 0 0,0 0 1 0 0,0 0-1 0 0,0 0 0 0 0,0-1 1 0 0,0 0-1 0 0,1 0 0 0 0,-1 0 1 0 0,1 0-1 0 0,0 0 0 0 0,-1-1 0 0 0,1 1 1 0 0,0-1-1 0 0,0 0 0 0 0,0 0 1 0 0,0-1-1 0 0,0 1 0 0 0,3-1-43 0 0,1 1 104 0 0,0 0-1 0 0,0-1 1 0 0,0 0-1 0 0,0 0 1 0 0,0-1 0 0 0,0 0-1 0 0,0-1 1 0 0,0 1-1 0 0,-1-2 1 0 0,1 1 0 0 0,-1-1-1 0 0,1 0 1 0 0,-1 0-1 0 0,0-1 1 0 0,2-2-104 0 0,0-1 63 0 0,1-1 0 0 0,-1 0 0 0 0,-1-1 0 0 0,0 0 0 0 0,0-1 1 0 0,-1 1-1 0 0,0-1 0 0 0,-1-1 0 0 0,0 1 0 0 0,0-1 0 0 0,-1 0 0 0 0,-1-1 0 0 0,3-9-63 0 0,-1-1 57 0 0,-5 19-3736 0 0,-1 2-4088 0 0,0 5-4135 0 0</inkml:trace>
  <inkml:trace contextRef="#ctx0" brushRef="#br0" timeOffset="192933.182">15024 1351 17764 0 0,'0'0'1872'0'0,"0"0"-473"0"0,0 0-233 0 0,0 0-129 0 0,0 0-134 0 0,0 0-144 0 0,0 0-147 0 0,0 0-124 0 0,0 0-86 0 0,0 0-80 0 0,0 0-78 0 0,0 0-13 0 0,0 0-25 0 0,-18-2-14 0 0,-59-7-16 0 0,75 9-164 0 0,-1 0 1 0 0,1-1 0 0 0,-1 1 0 0 0,1 0 0 0 0,-1 0 0 0 0,0 1 0 0 0,1-1 0 0 0,-1 0 0 0 0,1 1-1 0 0,-1 0 1 0 0,1-1 0 0 0,0 1 0 0 0,-1 0 0 0 0,1 0 0 0 0,0 0 0 0 0,-1 1 0 0 0,1-1-1 0 0,0 1 1 0 0,0-1 0 0 0,0 1 0 0 0,0 0 0 0 0,0 0-13 0 0,-7 6 65 0 0,1-2-53 0 0,1 0 0 0 0,0 0 1 0 0,1 0-1 0 0,-1 1 0 0 0,1 0 1 0 0,0 1-1 0 0,1-1 0 0 0,0 1 1 0 0,0 0-1 0 0,1 0 1 0 0,0 1-1 0 0,0-1 0 0 0,1 1 1 0 0,0 0-1 0 0,0 0 0 0 0,1 0 1 0 0,0 0-1 0 0,1 0 0 0 0,0 0 1 0 0,1 1-1 0 0,0-1 0 0 0,0 0 1 0 0,1 5-13 0 0,-1-11 4 0 0,1 0 0 0 0,-1 0 1 0 0,1 0-1 0 0,0 0 0 0 0,0 0 1 0 0,0 0-1 0 0,0-1 0 0 0,0 1 0 0 0,0 0 1 0 0,1-1-1 0 0,0 1 0 0 0,-1 0 1 0 0,1-1-1 0 0,0 0 0 0 0,0 1 1 0 0,0-1-1 0 0,0 0 0 0 0,1 0 1 0 0,-1 0-1 0 0,1-1 0 0 0,-1 1 0 0 0,1-1 1 0 0,0 1-1 0 0,-1-1 0 0 0,1 0 1 0 0,0 0-1 0 0,0 0 0 0 0,0 0 1 0 0,0 0-1 0 0,0-1 0 0 0,0 1 1 0 0,0-1-1 0 0,0 0 0 0 0,2 0-4 0 0,4 0 55 0 0,0-1 0 0 0,0 1 0 0 0,0-2-1 0 0,-1 1 1 0 0,1-2 0 0 0,0 1 0 0 0,-1-1 0 0 0,0 0 0 0 0,1-1-1 0 0,-1 1 1 0 0,2-3-55 0 0,186-127 760 0 0,-143 100-681 0 0,-41 78-127 0 0,5 130 141 0 0,-10 32-25 0 0,-8-193-61 0 0,-1 1 0 0 0,0-1 0 0 0,-1 0 0 0 0,-1-1-1 0 0,0 1 1 0 0,-1-1 0 0 0,0 1 0 0 0,-1-1-1 0 0,-1-1 1 0 0,0 1 0 0 0,-1-1 0 0 0,0-1 0 0 0,0 1-1 0 0,-2-1 1 0 0,1-1 0 0 0,-1 0 0 0 0,-1 0 0 0 0,0-1-1 0 0,0 0 1 0 0,-1-1 0 0 0,0 0 0 0 0,0-1-1 0 0,-5 2-6 0 0,11-6 7 0 0,1-1-1 0 0,-1 1 1 0 0,1-1-1 0 0,-1 0 1 0 0,0-1-1 0 0,0 0 1 0 0,0 0-1 0 0,0 0 1 0 0,0 0-1 0 0,0-1 1 0 0,0 0-1 0 0,0 0 1 0 0,0-1-1 0 0,0 0-6 0 0,-1-46-67 0 0,64-87 39 0 0,181-342-2099 0 0,-211 412-837 0 0,-19 36-6709 0 0,-6 23-2516 0 0</inkml:trace>
  <inkml:trace contextRef="#ctx0" brushRef="#br0" timeOffset="193427.261">15517 987 13339 0 0,'0'0'1486'0'0,"0"0"-236"0"0,0 0-56 0 0,0 0 1 0 0,0 0-36 0 0,0 0-115 0 0,0 0-141 0 0,0 0-116 0 0,0 0-103 0 0,0 0-111 0 0,0 0-89 0 0,0 0-65 0 0,-3 0-39 0 0,1 0-304 0 0,0 1-1 0 0,0-1 0 0 0,0 1 0 0 0,0-1 0 0 0,0 1 0 0 0,0 0 1 0 0,0 0-1 0 0,0 0 0 0 0,0 0 0 0 0,1 0 0 0 0,-1 0 1 0 0,0 0-1 0 0,1 1 0 0 0,-1-1 0 0 0,1 0 0 0 0,-1 1 1 0 0,1 0-1 0 0,0-1 0 0 0,0 1 0 0 0,-1 0 0 0 0,1-1 0 0 0,0 1 1 0 0,1 0-1 0 0,-1 0 0 0 0,0 0 0 0 0,1 0 0 0 0,-1 0 1 0 0,1 0-1 0 0,-1 1-75 0 0,-5 20 210 0 0,2-1 0 0 0,0 1 0 0 0,2 0 0 0 0,0 1 0 0 0,1-1 0 0 0,2 0 1 0 0,0 0-1 0 0,2 1 0 0 0,1 3-210 0 0,6 198 313 0 0,-11-156-213 0 0,1-68-78 0 0,0-1 20 0 0,11-8 250 0 0,89-95-102 0 0,10 37-178 0 0,-109 66-11 0 0,1-1 0 0 0,-1 0 0 0 0,0 1 0 0 0,0-1 0 0 0,0 1 0 0 0,1-1 0 0 0,-1 1 0 0 0,0 0 0 0 0,1-1 1 0 0,-1 1-1 0 0,0 0 0 0 0,0 0 0 0 0,1 0 0 0 0,-1 0 0 0 0,0 0 0 0 0,1 0 0 0 0,-1 0 0 0 0,0 0 0 0 0,1 1 0 0 0,-1-1 0 0 0,0 0 1 0 0,0 1-1 0 0,1-1 0 0 0,-1 1 0 0 0,0 0 0 0 0,0-1 0 0 0,0 1 0 0 0,0 0 0 0 0,0 0 0 0 0,1-1 0 0 0,-2 1 0 0 0,1 0 0 0 0,0 0 1 0 0,0 0-1 0 0,0 0 0 0 0,0 1 0 0 0,-1-1 0 0 0,1 0 0 0 0,0 0 0 0 0,-1 0 0 0 0,1 0 0 0 0,-1 1 0 0 0,1-1 0 0 0,-1 0 0 0 0,0 1 0 0 0,0-1 1 0 0,1 1-2 0 0,1 74 86 0 0,-3-54-69 0 0,1-10-124 0 0,-1-11 47 0 0,0 0 0 0 0,1 1 0 0 0,0-1 0 0 0,-1 1-1 0 0,1-1 1 0 0,0 1 0 0 0,-1-1 0 0 0,1 1 0 0 0,0-1-1 0 0,0 1 1 0 0,0-1 0 0 0,1 1 0 0 0,-1-1-1 0 0,0 1 1 0 0,0-1 0 0 0,1 0 0 0 0,-1 1 0 0 0,1-1-1 0 0,-1 1 1 0 0,1-1 0 0 0,0 0 0 0 0,0 1-1 0 0,-1-1 1 0 0,1 0 0 0 0,0 0 0 0 0,0 0 0 0 0,0 0-1 0 0,0 1 1 0 0,0-2 0 0 0,1 1 0 0 0,-1 0 0 0 0,0 0-1 0 0,0 0 1 0 0,1 0 0 0 0,-1-1 0 0 0,0 1-1 0 0,1 0 1 0 0,0-1 60 0 0,7 0-1817 0 0,-2 0-4286 0 0,-3 0-5874 0 0</inkml:trace>
  <inkml:trace contextRef="#ctx0" brushRef="#br0" timeOffset="210062.251">16285 1399 0 0 0,'0'0'604'0'0,"0"0"760"0"0,0 0 231 0 0,0 0 54 0 0,0 0-1 0 0,0 0-89 0 0,0 0-43 0 0,0 0 11 0 0,0 0-17 0 0,2 3-50 0 0,25 75 4005 0 0,-24 58-3349 0 0,-4-121-1976 0 0,0 7 38 0 0,-1-1-1 0 0,0 1 1 0 0,-2-1 0 0 0,-1 0 0 0 0,0 0 0 0 0,-2 0 0 0 0,0-1 0 0 0,-9 17-178 0 0,16-37 29 0 0,0 1 0 0 0,0-1 0 0 0,-1 0 0 0 0,1 1 0 0 0,0-1 0 0 0,0 0 0 0 0,-1 1 0 0 0,1-1 0 0 0,0 0 0 0 0,-1 1 0 0 0,1-1 0 0 0,0 0 0 0 0,-1 0 0 0 0,1 1 0 0 0,0-1 0 0 0,-1 0 0 0 0,1 0 0 0 0,0 0 0 0 0,-1 1 0 0 0,1-1 0 0 0,-1 0 0 0 0,1 0 0 0 0,0 0 0 0 0,-1 0 0 0 0,1 0 0 0 0,-1 0 0 0 0,1 0 0 0 0,-1 0 0 0 0,1 0 0 0 0,0 0 0 0 0,-1 0 0 0 0,1 0 0 0 0,-1 0 0 0 0,1 0 0 0 0,-1 0 0 0 0,1-1 0 0 0,0 1 0 0 0,-1 0 0 0 0,1 0 0 0 0,0 0 0 0 0,-1-1 0 0 0,1 1 0 0 0,0 0 0 0 0,-1 0 0 0 0,1-1 0 0 0,0 1 0 0 0,-1 0 0 0 0,1-1 0 0 0,0 1 0 0 0,0 0 0 0 0,-1-1 0 0 0,1 1 0 0 0,0 0 0 0 0,0-1 0 0 0,0 1 0 0 0,0-1 0 0 0,-1 1 0 0 0,1-1 0 0 0,0 1 0 0 0,0 0 0 0 0,0-1 0 0 0,0 1 0 0 0,0-1 0 0 0,0 1 0 0 0,0-1-29 0 0,-10-27 293 0 0,11 5-259 0 0,0-1 0 0 0,2 2 1 0 0,1-1-1 0 0,1 0 1 0 0,1 1-1 0 0,0 0 1 0 0,2 0-1 0 0,1 0 0 0 0,0 1 1 0 0,2 1-1 0 0,10-16-34 0 0,-9 7 12 0 0,1 1 0 0 0,2 1 0 0 0,1 0 0 0 0,1 1 0 0 0,1 1 0 0 0,1 1 0 0 0,1 0 0 0 0,1 1 0 0 0,1 2 0 0 0,1 0 0 0 0,1 1 0 0 0,1 1 0 0 0,1 2 0 0 0,9-4-12 0 0,-34 20 2 0 0,0 0 0 0 0,0 1 0 0 0,0-1 0 0 0,1 1 0 0 0,-1-1 0 0 0,0 1 0 0 0,0 0 0 0 0,1-1 0 0 0,-1 1 0 0 0,0 0 0 0 0,1 0 0 0 0,-1 0 0 0 0,0 0 1 0 0,1 0-1 0 0,-1 0 0 0 0,0 0 0 0 0,1 1 0 0 0,-1-1 0 0 0,0 0 0 0 0,0 1 0 0 0,1-1 0 0 0,-1 1 0 0 0,0-1 0 0 0,0 1 0 0 0,0 0 0 0 0,1-1 0 0 0,-1 1 0 0 0,0 0 0 0 0,0 0 0 0 0,0 0 0 0 0,0 0 0 0 0,-1 0 0 0 0,1 0 0 0 0,0 0 0 0 0,0 0 0 0 0,0 0 0 0 0,-1 0 0 0 0,1 0 0 0 0,-1 1 0 0 0,1-1 0 0 0,-1 0 0 0 0,1 0 0 0 0,-1 1 0 0 0,0 0-2 0 0,7 63 291 0 0,-7-64-281 0 0,-2 16 49 0 0,-1 0 1 0 0,-1 0-1 0 0,-1 0 0 0 0,0 0 1 0 0,-1-1-1 0 0,0 0 1 0 0,-2-1-1 0 0,0 1 0 0 0,-10 13-59 0 0,-81 99 493 0 0,99-126-508 0 0,-1-1 1 0 0,1 0-1 0 0,-1 0 1 0 0,1 1-1 0 0,-1-1 1 0 0,1 0 0 0 0,-1 0-1 0 0,0 0 1 0 0,0 0-1 0 0,1 0 1 0 0,-1 0-1 0 0,0 0 1 0 0,0 0-1 0 0,0 0 1 0 0,0 0 0 0 0,0 0-1 0 0,-1 0 1 0 0,1-1-1 0 0,0 1 1 0 0,0-1-1 0 0,0 1 1 0 0,-1-1-1 0 0,1 1 1 0 0,0-1 0 0 0,0 1-1 0 0,-1-1 1 0 0,1 0-1 0 0,0 0 1 0 0,-1 0-1 0 0,1 0 1 0 0,0 0 0 0 0,-1 0-1 0 0,1 0 1 0 0,0 0-1 0 0,-1-1 1 0 0,1 1-1 0 0,0 0 1 0 0,-1-1-1 0 0,1 1 1 0 0,0-1 0 0 0,0 1-1 0 0,-1-1 1 0 0,1 0-1 0 0,0 1 1 0 0,0-1-1 0 0,0 0 1 0 0,0 0 0 0 0,0 0-1 0 0,0 0 1 0 0,0 0-1 0 0,1 0 1 0 0,-1 0 14 0 0,4-60-3569 0 0,3 41-786 0 0,2-1-4594 0 0,-5 14-1144 0 0</inkml:trace>
  <inkml:trace contextRef="#ctx0" brushRef="#br0" timeOffset="210978.674">17171 1300 8002 0 0,'0'0'1879'0'0,"0"0"-219"0"0,0 0-13 0 0,0 0-9 0 0,0 0-134 0 0,0 0-198 0 0,0 0-225 0 0,0 0-176 0 0,0 0-113 0 0,0 0-111 0 0,0 0-57 0 0,-32 11-66 0 0,-100 36-51 0 0,53-3 482 0 0,64-28-722 0 0,8-10-145 0 0,1-2-84 0 0,1-1-1 0 0,0 1 0 0 0,0 0 1 0 0,1 0-1 0 0,-1 1 0 0 0,1-1 1 0 0,0 1-1 0 0,0 0 1 0 0,1 0-1 0 0,-1 0 0 0 0,1 1 1 0 0,0-1-1 0 0,0 1 0 0 0,1 0 1 0 0,0-1-1 0 0,0 1 0 0 0,0 0 1 0 0,1 1-1 0 0,0-1 0 0 0,0 0 1 0 0,0 0-1 0 0,1 0 0 0 0,0 4-37 0 0,2-7 23 0 0,1-1-1 0 0,-1 0 1 0 0,0 0 0 0 0,1 0-1 0 0,-1 0 1 0 0,1 0-1 0 0,0-1 1 0 0,-1 1-1 0 0,1-1 1 0 0,0 0-1 0 0,0 1 1 0 0,0-1 0 0 0,0-1-1 0 0,0 1 1 0 0,0 0-1 0 0,1-1 1 0 0,-1 1-1 0 0,0-1 1 0 0,0 0-1 0 0,0 0 1 0 0,0-1 0 0 0,1 1-1 0 0,-1-1 1 0 0,3 0-23 0 0,3 1 82 0 0,10-3-12 0 0,-1-1 0 0 0,1 0 0 0 0,-1-2 0 0 0,1 0 0 0 0,-2-1 0 0 0,1-1 0 0 0,-1 0 0 0 0,0-2 0 0 0,-1 0 0 0 0,0 0 0 0 0,0-2 0 0 0,-1 0 0 0 0,-1 0 0 0 0,8-10-70 0 0,16-10 89 0 0,40-37 53 0 0,-77 68-152 0 0,-1 1-8 0 0,0 0-6 0 0,-6 140 80 0 0,6-136-46 0 0,0 1-1 0 0,1-1 1 0 0,-1 1-1 0 0,1-1 0 0 0,0 0 1 0 0,0 1-1 0 0,1-1 0 0 0,-1 0 1 0 0,1 0-1 0 0,0 0 0 0 0,0 0 1 0 0,0 0-1 0 0,1 0 1 0 0,-1 0-1 0 0,1-1 0 0 0,0 1 1 0 0,0-1-1 0 0,0 0 0 0 0,1 0 1 0 0,-1 0-1 0 0,1 0 1 0 0,-1-1-1 0 0,1 1 0 0 0,0-1 1 0 0,0 0-1 0 0,0 0 0 0 0,0-1 1 0 0,0 1-1 0 0,1-1 1 0 0,-1 0-1 0 0,0 0 0 0 0,1 0 1 0 0,-1 0-1 0 0,1-1 0 0 0,-1 0 1 0 0,1 0-1 0 0,-1 0 0 0 0,3-1-9 0 0,4 0 72 0 0,1-2 0 0 0,-1 1 0 0 0,1-2-1 0 0,-1 1 1 0 0,0-2 0 0 0,0 1-1 0 0,-1-1 1 0 0,1-1 0 0 0,-1 0 0 0 0,0-1-1 0 0,-1 0 1 0 0,0 0 0 0 0,6-6-72 0 0,0-2 88 0 0,-2 1 1 0 0,0-2-1 0 0,-1 0 1 0 0,-1 0-1 0 0,0-1 0 0 0,-1-1 1 0 0,-1 1-1 0 0,4-13-88 0 0,-1 7 40 0 0,7-13-6 0 0,-1-2 0 0 0,-1 0 0 0 0,-2-1 0 0 0,-2 0 1 0 0,-2-1-1 0 0,-1-1 0 0 0,-2 1 0 0 0,-2-1 1 0 0,0-29-35 0 0,-6 69 5 0 0,1 0 1 0 0,0 0 0 0 0,-1 0-1 0 0,0 0 1 0 0,1 0 0 0 0,-1-1 0 0 0,0 1-1 0 0,1 0 1 0 0,-1 0 0 0 0,0-1-1 0 0,0 1 1 0 0,0 0 0 0 0,0 0-1 0 0,0-1 1 0 0,-1 1 0 0 0,1 0 0 0 0,0 0-1 0 0,-1-1 1 0 0,1 1 0 0 0,0 0-1 0 0,-1 0 1 0 0,1 0 0 0 0,-1 0 0 0 0,0 0-1 0 0,1 0 1 0 0,-1 0 0 0 0,0 0-1 0 0,0 0 1 0 0,0 0 0 0 0,0 0-1 0 0,1 0 1 0 0,-1 0 0 0 0,0 0 0 0 0,-1 1-1 0 0,1-1 1 0 0,0 0 0 0 0,0 1-1 0 0,0-1 1 0 0,0 1 0 0 0,0 0 0 0 0,-1-1-1 0 0,1 1 1 0 0,0 0 0 0 0,0-1-1 0 0,0 1 1 0 0,-1 0 0 0 0,1 0 0 0 0,0 0-1 0 0,-1 0 1 0 0,1 0 0 0 0,0 1-1 0 0,0-1 1 0 0,0 0 0 0 0,-1 1-1 0 0,1-1 1 0 0,0 0 0 0 0,0 1 0 0 0,0-1-1 0 0,0 1 1 0 0,0 0 0 0 0,-1 0-6 0 0,-8 14 8 0 0,0 0-1 0 0,2 0 1 0 0,0 1 0 0 0,1 0 0 0 0,0 1 0 0 0,1 0 0 0 0,1 0 0 0 0,1 0 0 0 0,0 0 0 0 0,2 1 0 0 0,-1-1 0 0 0,2 1 0 0 0,1 0-1 0 0,0-1 1 0 0,1 1 0 0 0,3 15-8 0 0,48 127 186 0 0,-41-137-171 0 0,-2 1 1 0 0,0 0-1 0 0,-2 1 1 0 0,0-1 0 0 0,-2 1-1 0 0,1 13-15 0 0,-2 10 75 0 0,-4-48-101 0 0,0 0-6 0 0,0 0-1 0 0,-5-73-5064 0 0,5 70 4793 0 0,0-24-3216 0 0,0 9-2103 0 0,0 7-3461 0 0</inkml:trace>
  <inkml:trace contextRef="#ctx0" brushRef="#br0" timeOffset="211234.123">17533 1138 7794 0 0,'0'0'2886'0'0,"0"0"-427"0"0,0 0-237 0 0,0 0-119 0 0,0 0-251 0 0,0 0-374 0 0,0 0-411 0 0,0 0-311 0 0,0 0-244 0 0,0 0-116 0 0,0 0 12 0 0,0 0 20 0 0,0 0 54 0 0,10 2 23 0 0,159 14 1346 0 0,-132-15-2095 0 0,1-2-1 0 0,0-2 0 0 0,-1-1 1 0 0,0-2-1 0 0,25-8 245 0 0,-22-8-3278 0 0,-16 4-4491 0 0,-22 17 6764 0 0,7-4-10262 0 0</inkml:trace>
  <inkml:trace contextRef="#ctx0" brushRef="#br0" timeOffset="214351.145">18356 1226 0 0 0,'0'0'659'0'0,"0"0"517"0"0,0 0 116 0 0,0 0 39 0 0,0 0 82 0 0,0 0 36 0 0,0 0 0 0 0,0 0-14 0 0,0 0-29 0 0,0 0-7 0 0,0 0-18 0 0,4-2-74 0 0,12-5-118 0 0,-12-24 4907 0 0,-6 28-5955 0 0,0 0 1 0 0,0 0-1 0 0,0 0 0 0 0,-1 0 0 0 0,1 1 0 0 0,-1-1 0 0 0,1 1 1 0 0,-1 0-1 0 0,0 0 0 0 0,0 0 0 0 0,0 0 0 0 0,0 0 0 0 0,-1 1 0 0 0,1-1 1 0 0,0 1-1 0 0,-1 0 0 0 0,1 0 0 0 0,0 0 0 0 0,-1 1 0 0 0,1-1 1 0 0,-1 1-1 0 0,0 0 0 0 0,1 0 0 0 0,-1 0 0 0 0,1 0 0 0 0,-1 0 1 0 0,1 1-1 0 0,-1 0 0 0 0,0 0-141 0 0,-1-1 118 0 0,-9 2-24 0 0,1 0 1 0 0,-1 2-1 0 0,1-1 1 0 0,0 2-1 0 0,0-1 1 0 0,0 2 0 0 0,0 0-1 0 0,1 0 1 0 0,0 2-1 0 0,-6 4-94 0 0,3-3 87 0 0,11-6-65 0 0,-1 1 0 0 0,1 0 0 0 0,1 0 0 0 0,-1 0-1 0 0,0 0 1 0 0,1 0 0 0 0,0 1 0 0 0,0 0 0 0 0,0-1 0 0 0,1 1 0 0 0,-1 0-1 0 0,1 0 1 0 0,1 1 0 0 0,-1-1 0 0 0,1 0 0 0 0,-1 1 0 0 0,2-1 0 0 0,-1 1 0 0 0,0-1-1 0 0,1 1 1 0 0,0-1 0 0 0,1 1 0 0 0,-1-1 0 0 0,1 1 0 0 0,0 0-22 0 0,1 1 54 0 0,0 0-1 0 0,1 0 1 0 0,0-1 0 0 0,0 1 0 0 0,0-1 0 0 0,1 0 0 0 0,0 1-1 0 0,0-2 1 0 0,1 1 0 0 0,0 0 0 0 0,-1-1 0 0 0,2 0 0 0 0,-1 0-1 0 0,1-1 1 0 0,0 1 0 0 0,0-1 0 0 0,0 0 0 0 0,0-1 0 0 0,0 0-1 0 0,1 0 1 0 0,0 0 0 0 0,2 0-54 0 0,4 1 81 0 0,-1-1 0 0 0,1-1 0 0 0,0 0 0 0 0,0-1 1 0 0,0 0-1 0 0,0-1 0 0 0,0-1 0 0 0,-1 0 0 0 0,1 0 0 0 0,0-2 0 0 0,0 1 0 0 0,-1-2 0 0 0,1 1 0 0 0,-1-2 1 0 0,0 0-1 0 0,2-1-81 0 0,-12-2-881 0 0,-9 5-3273 0 0,7 3 1434 0 0,0 0-3546 0 0,0 0-6015 0 0</inkml:trace>
  <inkml:trace contextRef="#ctx0" brushRef="#br0" timeOffset="-214164.184">18704 825 8586 0 0,'0'0'1968'0'0,"0"0"-213"0"0,0 0-122 0 0,0 0 3 0 0,0 0-98 0 0,0 0-227 0 0,0 0-278 0 0,0 0-227 0 0,0 0-133 0 0,0 0-93 0 0,0 0-40 0 0,0 0-21 0 0,0 0-41 0 0,-3 7-8 0 0,-9 23-30 0 0,9 25 3860 0 0,-3 368-2119 0 0,-5-243-2101 0 0,11-179-88 0 0,0-1 4 0 0,0 0 22 0 0,0 0 28 0 0,0 0-9 0 0,0 0 6 0 0,42-41 250 0 0,82-69-161 0 0,-51 81-155 0 0,-34 28 69 0 0,-12 50 18 0 0,-21 68 242 0 0,-6-59-188 0 0,0-57-122 0 0,7 0-493 0 0,3 1-1618 0 0,-1-1-4203 0 0,-5-1-6037 0 0</inkml:trace>
  <inkml:trace contextRef="#ctx0" brushRef="#br0" timeOffset="-212504.624">18465 2485 1656 0 0,'0'0'3286'0'0,"0"0"-1172"0"0,0 0-311 0 0,0 0 74 0 0,0 0 64 0 0,0 0-54 0 0,0 0-238 0 0,0 0-288 0 0,0 0-298 0 0,0 0-231 0 0,0 0-142 0 0,8-8 355 0 0,-6 5 2068 0 0,8 33-1586 0 0,-7-13-1319 0 0,-1 0 1 0 0,0 0-1 0 0,-1 0 0 0 0,-1 0 0 0 0,-1 0 0 0 0,0 0 0 0 0,-1 0 1 0 0,-1 0-1 0 0,0-1 0 0 0,-2 1 0 0 0,0-1-208 0 0,-67 186 395 0 0,55-105-257 0 0,47-97 352 0 0,72-34-1 0 0,-59 15-382 0 0,-35 16-93 0 0,2-1 9 0 0,-1-1-1 0 0,1 2 1 0 0,0-1 0 0 0,0 1 0 0 0,1 1-1 0 0,-1 0 1 0 0,0 1 0 0 0,1 0 0 0 0,0 0-1 0 0,-1 1 1 0 0,1 0 0 0 0,1 1-23 0 0,39 32 49 0 0,-39-29-194 0 0,-21-9-1902 0 0,6 3-977 0 0,2 1-3694 0 0,1 1-5708 0 0</inkml:trace>
  <inkml:trace contextRef="#ctx0" brushRef="#br0" timeOffset="-212049.289">18930 2824 8610 0 0,'0'0'1874'0'0,"0"0"-129"0"0,0 0 58 0 0,0 0-49 0 0,0 0-190 0 0,0 0-278 0 0,0 0-331 0 0,0 0-199 0 0,0 0-107 0 0,0 0-43 0 0,0 0 9 0 0,0 0-16 0 0,-31 37 2652 0 0,26-29-3151 0 0,1-1 0 0 0,1 1 0 0 0,-1 0 0 0 0,1 1 0 0 0,1-1 0 0 0,-1 1 0 0 0,1-1 0 0 0,1 1 0 0 0,0 0 0 0 0,0-1 0 0 0,1 1 0 0 0,0 5-100 0 0,1-12 27 0 0,1 1 1 0 0,-1-1-1 0 0,1 0 0 0 0,0 0 0 0 0,0 1 1 0 0,0-2-1 0 0,0 1 0 0 0,0 0 0 0 0,1 0 1 0 0,-1-1-1 0 0,0 1 0 0 0,1-1 0 0 0,-1 0 1 0 0,1 1-1 0 0,0-1 0 0 0,-1 0 0 0 0,1-1 1 0 0,0 1-1 0 0,-1 0 0 0 0,1-1 0 0 0,0 0 1 0 0,0 1-1 0 0,0-1 0 0 0,0 0 0 0 0,-1-1 0 0 0,1 1 1 0 0,0 0-1 0 0,0-1 0 0 0,-1 1 0 0 0,2-1-27 0 0,2 1 77 0 0,6-2 20 0 0,1-1 1 0 0,0 0-1 0 0,-1 0 1 0 0,0-1 0 0 0,0-1-1 0 0,0 0 1 0 0,0-1 0 0 0,-1 0-1 0 0,0-1 1 0 0,0 0-1 0 0,-1 0 1 0 0,0-1 0 0 0,0-1-1 0 0,-1 0 1 0 0,0 0-1 0 0,3-5-97 0 0,-9 12 16 0 0,0 0-1 0 0,0 0 0 0 0,-1-1 0 0 0,0 1 1 0 0,1-1-1 0 0,-1 0 0 0 0,0 1 0 0 0,0-1 1 0 0,0 0-1 0 0,-1 0 0 0 0,1 0 0 0 0,-1-1 1 0 0,0 1-1 0 0,0 0 0 0 0,0-1 0 0 0,0 1 1 0 0,0 0-1 0 0,-1-1 0 0 0,1 1 0 0 0,-1-1 1 0 0,0 1-1 0 0,0-1 0 0 0,0 1 1 0 0,-1-1-1 0 0,1 1 0 0 0,-1 0 0 0 0,0-1 1 0 0,0 1-1 0 0,0 0 0 0 0,0-1 0 0 0,-1 1 1 0 0,1 0-1 0 0,-1 0 0 0 0,-2-3-15 0 0,-4 3-181 0 0,0 0 0 0 0,0 0 0 0 0,-1 1-1 0 0,0 0 1 0 0,1 0 0 0 0,-1 1 0 0 0,0 0 0 0 0,0 1-1 0 0,1 0 1 0 0,-1 0 0 0 0,0 1 0 0 0,0 0 0 0 0,1 1-1 0 0,-1 0 1 0 0,1 0 0 0 0,-1 1 0 0 0,1 0 0 0 0,0 0 0 0 0,0 1-1 0 0,0 0 1 0 0,0 0 0 0 0,-2 3 181 0 0,-20 13-4918 0 0,22-15 1077 0 0,-4 3-8430 0 0</inkml:trace>
  <inkml:trace contextRef="#ctx0" brushRef="#br1" timeOffset="-99623.718">5571 6955 0 0 0,'0'0'507'0'0,"0"0"-160"0"0,0 0-342 0 0,0 0-136 0 0,0 0 115 0 0,0 0 228 0 0,0 0 235 0 0,0 0 128 0 0,0 0 60 0 0,0 0 19 0 0,0 0-8 0 0,13 0 22 0 0,97-4 1298 0 0,229-13 3184 0 0,169 9-3732 0 0,419 4-691 0 0,-48 3 1134 0 0,-406 5-1582 0 0,123-29 436 0 0,241-8 250 0 0,-613 18-719 0 0,34 21-175 0 0,-170 2-15 0 0,27 0-16 0 0,215-4 290 0 0,-119-29 109 0 0,9 6-280 0 0,136 26-61 0 0,257-33 301 0 0,-249 23-436 0 0,105-9 66 0 0,234-32-77 0 0,-316 19 119 0 0,120 13-28 0 0,124 1 97 0 0,-84 8-80 0 0,217-1-15 0 0,267 0 4 0 0,-429 19-22 0 0,-177-11 9 0 0,12-1 28 0 0,33 5-17 0 0,463-8 46 0 0,-255-19 183 0 0,39-2 196 0 0,239 17 466 0 0,-729-10-160 0 0,-190 13 978 0 0,-37 1-1763 0 0,21-4 275 0 0,76-6 120 0 0,109 6-261 0 0,-96 0-6 0 0,0-4 127 0 0,82 5-160 0 0,-172-1-61 0 0,-20 2-2861 0 0,-12 0-5596 0 0,10 2-2968 0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 7082 0 0,'0'0'2647'0'0,"0"0"-1574"0"0,0 0-774 0 0,0 0-107 0 0,0 0 372 0 0,0 0 508 0 0,0 0 327 0 0,0 0 66 0 0,0 0-220 0 0,0 0-324 0 0,0 0-227 0 0,0 13-103 0 0,3 45-45 0 0,-29 58 1497 0 0,13-78-1623 0 0,-30 82 290 0 0,-5-1 1 0 0,-6-2-1 0 0,-10 7-710 0 0,20-37 191 0 0,-66 97 94 0 0,106-178-223 0 0,-5 7-21 0 0,11-19 657 0 0,318-630 312 0 0,-283 565-959 0 0,2 0 0 0 0,4 3 0 0 0,6-4-51 0 0,-49 72 4 0 0,0-1-1 0 0,0 0 1 0 0,1 1-1 0 0,-1-1 1 0 0,0 1-1 0 0,0-1 1 0 0,1 1 0 0 0,-1-1-1 0 0,0 1 1 0 0,1-1-1 0 0,-1 1 1 0 0,0-1-1 0 0,1 1 1 0 0,-1-1-1 0 0,1 1 1 0 0,-1-1-1 0 0,1 1 1 0 0,-1 0-1 0 0,1-1 1 0 0,-1 1-1 0 0,1 0 1 0 0,-1 0-1 0 0,1-1 1 0 0,0 1-1 0 0,-1 0 1 0 0,1 0-1 0 0,-1 0 1 0 0,1 0-1 0 0,0 0 1 0 0,-1 0-1 0 0,1-1 1 0 0,-1 1-1 0 0,1 1 1 0 0,0-1-1 0 0,-1 0 1 0 0,1 0-1 0 0,-1 0 1 0 0,1 0 0 0 0,0 0-1 0 0,-1 1 1 0 0,1-1-1 0 0,-1 0 1 0 0,1 0-1 0 0,-1 1 1 0 0,1-1-1 0 0,-1 0 1 0 0,1 1-1 0 0,-1-1 1 0 0,1 1-1 0 0,-1-1 1 0 0,0 0-1 0 0,1 1 1 0 0,-1-1-1 0 0,1 1 1 0 0,-1-1-1 0 0,0 1 1 0 0,0-1-1 0 0,1 1 1 0 0,-1 0-1 0 0,0-1 1 0 0,0 1-1 0 0,0-1 1 0 0,1 1-1 0 0,-1 0 1 0 0,0-1-1 0 0,0 1 1 0 0,0-1-1 0 0,0 1 1 0 0,0 0-4 0 0,6 47 360 0 0,-9 62 69 0 0,-4 0 1 0 0,-5 0-1 0 0,-22 84-429 0 0,34-190 4 0 0,-12 129-12 0 0,37-138-68 0 0,31-77 120 0 0,-3-1 0 0 0,-3-3-1 0 0,29-74-43 0 0,-37 72-8 0 0,-15 25 28 0 0,4 1 0 0 0,3 2 0 0 0,30-41-20 0 0,-59 138 31 0 0,-17 176 336 0 0,2 79-27 0 0,30-148-210 0 0,-6-119-1763 0 0,-6-26-3436 0 0,1-3-5262 0 0,-7 3-1626 0 0</inkml:trace>
  <inkml:trace contextRef="#ctx0" brushRef="#br0" timeOffset="463.564">1453 408 12963 0 0,'0'0'2235'0'0,"0"0"-587"0"0,0 0-351 0 0,0 0-83 0 0,0 0-53 0 0,0 0-126 0 0,0 0-155 0 0,0 0-139 0 0,0 0-151 0 0,0 0-82 0 0,0 0-71 0 0,0 0-49 0 0,0 0-26 0 0,-34 17-23 0 0,-107 56-46 0 0,69-15 140 0 0,64-52-394 0 0,1 1-1 0 0,0 0 0 0 0,0 0 1 0 0,0 0-1 0 0,1 1 0 0 0,0 1 1 0 0,0-1-1 0 0,1 1 0 0 0,0-1 1 0 0,1 2-1 0 0,0-1 0 0 0,0 0 1 0 0,1 1-1 0 0,0-1 0 0 0,1 1 1 0 0,0 0-1 0 0,0 0 0 0 0,1 0 0 0 0,1 6-38 0 0,2-12 13 0 0,0-1 0 0 0,1 0-1 0 0,-1 0 1 0 0,1 0 0 0 0,0-1 0 0 0,0 1-1 0 0,0-1 1 0 0,0 1 0 0 0,0-1-1 0 0,0 0 1 0 0,1 0 0 0 0,-1 0-1 0 0,1-1 1 0 0,-1 1 0 0 0,1-1-1 0 0,0 0 1 0 0,0 0 0 0 0,0 0-1 0 0,-1 0 1 0 0,1-1 0 0 0,0 0-1 0 0,0 0 1 0 0,0 0 0 0 0,0 0-1 0 0,0 0 1 0 0,0-1 0 0 0,0 0-1 0 0,-1 1 1 0 0,1-1 0 0 0,2-1-13 0 0,8-3 47 0 0,1 0 0 0 0,-1 0 1 0 0,0-1-1 0 0,-1-1 1 0 0,0-1-1 0 0,0 1 1 0 0,0-2-1 0 0,-1 0 0 0 0,0-1 1 0 0,4-4-48 0 0,-5 5 23 0 0,172-176 330 0 0,-151 144-161 0 0,-46 68 81 0 0,-37 108-160 0 0,49-133-140 0 0,1 1 0 0 0,0-1 1 0 0,0 0-1 0 0,1 0 0 0 0,-1 0 1 0 0,0 0-1 0 0,1 1 0 0 0,-1-1 1 0 0,1 0-1 0 0,0 1 0 0 0,0-1 0 0 0,0 0 1 0 0,0 1-1 0 0,0-1 0 0 0,0 0 1 0 0,1 1-1 0 0,-1-1 0 0 0,1 0 0 0 0,-1 0 1 0 0,1 1-1 0 0,0-1 0 0 0,0 0 1 0 0,0 0-1 0 0,0 0 0 0 0,0 0 1 0 0,1 0-1 0 0,-1 0 0 0 0,1 0 0 0 0,-1-1 1 0 0,1 1-1 0 0,0 0 0 0 0,-1-1 1 0 0,1 1-1 0 0,0-1 0 0 0,0 0 1 0 0,0 0-1 0 0,0 0 0 0 0,0 0 0 0 0,0 0 1 0 0,1 0-1 0 0,-1 0 0 0 0,0 0 1 0 0,2-1 26 0 0,94-30-3849 0 0,-60 7-942 0 0,-10 6-2155 0 0,-14 6-4317 0 0</inkml:trace>
  <inkml:trace contextRef="#ctx0" brushRef="#br0" timeOffset="863.645">2086 368 8370 0 0,'0'0'4731'0'0,"0"0"-1923"0"0,0 0-943 0 0,0 0-319 0 0,0 0-191 0 0,0 0-192 0 0,0 0-184 0 0,0 0-164 0 0,0 0-131 0 0,0 0-100 0 0,0 0-72 0 0,0 0-89 0 0,0 0-60 0 0,-17 10-22 0 0,-53 30-44 0 0,-43 31 913 0 0,107-67-1203 0 0,0 1 0 0 0,0-1 0 0 0,0 1 0 0 0,1 0 0 0 0,-1 0 0 0 0,1 1 0 0 0,0-1 0 0 0,1 1 0 0 0,0 1 0 0 0,-1-1 0 0 0,2 0 0 0 0,-2 4-7 0 0,6-8-1 0 0,1 0-1 0 0,0 0 1 0 0,0-1-1 0 0,0 1 1 0 0,-1 0 0 0 0,2-1-1 0 0,-1 1 1 0 0,0-1 0 0 0,0 0-1 0 0,0 0 1 0 0,1 1-1 0 0,-1-2 1 0 0,0 1 0 0 0,1 0-1 0 0,-1 0 1 0 0,1-1-1 0 0,-1 1 1 0 0,1-1 0 0 0,-1 0-1 0 0,1 0 1 0 0,-1 0 0 0 0,1 0-1 0 0,-1 0 1 0 0,1-1-1 0 0,-1 1 2 0 0,106 11 52 0 0,-107-11-45 0 0,1 1 0 0 0,-1-1 0 0 0,1 1 0 0 0,-1 0 0 0 0,1-1 0 0 0,-1 1 0 0 0,0 0 0 0 0,1 0 1 0 0,-1 0-1 0 0,0 0 0 0 0,0 0 0 0 0,0 0 0 0 0,0 0 0 0 0,0 0 0 0 0,0 0 0 0 0,0 0 0 0 0,0 1 0 0 0,0-1 0 0 0,0 0 0 0 0,-1 1 0 0 0,1-1 0 0 0,0 1 0 0 0,-1-1 0 0 0,1 1 0 0 0,-1-1 0 0 0,0 1 0 0 0,0-1 0 0 0,1 1 0 0 0,-1-1 0 0 0,0 1 0 0 0,0-1 0 0 0,0 1 0 0 0,-1-1 0 0 0,1 1 0 0 0,0 0 0 0 0,0-1 0 0 0,-1 1 0 0 0,1-1 0 0 0,-1 0 0 0 0,0 1 0 0 0,1-1 0 0 0,-1 1 0 0 0,0 0-7 0 0,-40 53 285 0 0,31-46-287 0 0,0 0 0 0 0,0-1 0 0 0,-1 0 0 0 0,0-1 0 0 0,0 0 0 0 0,-1 0 0 0 0,1-1 0 0 0,-2-1 0 0 0,1 0 0 0 0,-7 1 2 0 0,19-7-131 0 0,-1 0 0 0 0,1 0 0 0 0,0 0 0 0 0,-1 0-1 0 0,1 0 1 0 0,0 0 0 0 0,0 0 0 0 0,0 0 0 0 0,0-1 0 0 0,0 1 0 0 0,0 0-1 0 0,0 0 1 0 0,1 0 0 0 0,-1 0 0 0 0,0 0 0 0 0,0 0 0 0 0,1 0 0 0 0,-1 0 0 0 0,1 0-1 0 0,-1 0 1 0 0,1 0 0 0 0,-1 0 0 0 0,1 0 0 0 0,0 0 0 0 0,0 0 0 0 0,-1 1-1 0 0,1-1 1 0 0,0 0 0 0 0,0 0 0 0 0,0 1 0 0 0,0-1 0 0 0,-1 1 0 0 0,2-1 131 0 0,27-28-6339 0 0,-18 17-3259 0 0</inkml:trace>
  <inkml:trace contextRef="#ctx0" brushRef="#br0" timeOffset="1213.23">2462 290 12403 0 0,'0'0'3270'0'0,"0"0"-1261"0"0,0 0-436 0 0,0 0-38 0 0,0 0-80 0 0,0 0-143 0 0,0 0-189 0 0,0 0-216 0 0,0 0-198 0 0,0 0-137 0 0,-33 21-111 0 0,-103 62-117 0 0,65-36 229 0 0,70-46-572 0 0,0-1 0 0 0,0 0 0 0 0,0 1 0 0 0,0-1-1 0 0,0 1 1 0 0,0-1 0 0 0,1 1 0 0 0,-1-1 0 0 0,0 1 0 0 0,0-1 0 0 0,1 1-1 0 0,-1 0 1 0 0,0-1 0 0 0,1 1 0 0 0,-1 0 0 0 0,0 0 0 0 0,1 0 0 0 0,-1-1 0 0 0,1 1-1 0 0,0 0 1 0 0,-1 0 0 0 0,1 0 0 0 0,0 0 0 0 0,-1 0 0 0 0,1 0 0 0 0,0 0-1 0 0,0 0 1 0 0,0 0 0 0 0,0 0 0 0 0,0 0 0 0 0,0 0 0 0 0,0 0 0 0 0,0 0 0 0 0,0 0-1 0 0,0 0 1 0 0,1 0 0 0 0,-1-1 0 0 0,0 1 0 0 0,1 0 0 0 0,-1 0 0 0 0,1 0-1 0 0,-1 0 1 0 0,1 0 0 0 0,-1 0 0 0 0,1-1 0 0 0,-1 1 0 0 0,1 0 0 0 0,0-1 0 0 0,-1 1-1 0 0,1 0 1 0 0,0-1 0 0 0,0 1 0 0 0,0-1 0 0 0,-1 1 0 0 0,1-1 0 0 0,0 1-1 0 0,0-1 1 0 0,0 0 0 0 0,0 1 0 0 0,0-1 0 0 0,0 0 0 0 0,0 0 0 0 0,0 1-1 0 0,67 5-19 0 0,-61-6 24 0 0,0 0-1 0 0,1 0 0 0 0,-1 0 1 0 0,0 1-1 0 0,1 0 1 0 0,-1 0-1 0 0,0 1 1 0 0,0 0-1 0 0,0 0 1 0 0,0 1-1 0 0,0 0 0 0 0,2 1-4 0 0,-7-2 8 0 0,0-1-1 0 0,0 1 1 0 0,0 0-1 0 0,0 0 1 0 0,0 0-1 0 0,0 0 1 0 0,0 0-1 0 0,-1 0 1 0 0,1 0-1 0 0,-1 0 1 0 0,0 1-1 0 0,0-1 1 0 0,0 0-1 0 0,0 1 1 0 0,0-1-1 0 0,0 1 1 0 0,0 0-1 0 0,-1-1 1 0 0,0 1-1 0 0,1-1 1 0 0,-1 1-1 0 0,0 0 1 0 0,0-1-1 0 0,0 1 1 0 0,-1 0-1 0 0,1-1 1 0 0,-1 1-1 0 0,1-1 1 0 0,-1 1-1 0 0,0-1 1 0 0,0 1-1 0 0,0-1 1 0 0,0 1-1 0 0,0-1 1 0 0,-1 0-1 0 0,1 1 1 0 0,-1-1-1 0 0,0 0 1 0 0,1 0-1 0 0,-1 0 1 0 0,0-1-1 0 0,0 1 1 0 0,0 0-1 0 0,0-1 1 0 0,-1 1-8 0 0,-14 12 28 0 0,-2-2-1 0 0,0 1 1 0 0,-1-2 0 0 0,0-1-1 0 0,0 0 1 0 0,-1-2 0 0 0,0 0-1 0 0,-1-1 1 0 0,-19 3-28 0 0,19-9-807 0 0,17-2-9120 0 0,5-2-2444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10410 0 0,'0'0'3294'0'0,"0"0"-1111"0"0,0 0-586 0 0,0 0-190 0 0,0 0-120 0 0,0 0-159 0 0,0 0-212 0 0,0 0-254 0 0,0 0-192 0 0,0 0-82 0 0,0 0-28 0 0,0 0 30 0 0,-2 11-2 0 0,-8 89 602 0 0,-21 162 184 0 0,12-166-2104 0 0,19-95 415 0 0,7-1-2115 0 0,4 0-1312 0 0,-5-1-3664 0 0,-3-2-3815 0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8698 0 0,'0'0'3245'0'0,"0"0"-641"0"0,0 0-349 0 0,0 0-104 0 0,0 0-158 0 0,0 0-381 0 0,0 0-386 0 0,0 0-351 0 0,0 0-263 0 0,0 0-174 0 0,0 0-68 0 0,0 0-49 0 0,0 0-58 0 0,-6 15-23 0 0,-38 112 187 0 0,11 33-344 0 0,30-146 9 0 0,1-7-4623 0 0,8-17-931 0 0,-2 0-1422 0 0,0 2-3744 0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14435 0 0,'0'0'2473'0'0,"0"0"-705"0"0,0 0-416 0 0,0 0-31 0 0,0 0 55 0 0,0 0-112 0 0,0 0-440 0 0,0 0-464 0 0,0 0-272 0 0,0 0-128 0 0,0 0-48 0 0,0 0-24 0 0,0 0-24 0 0,0 0-216 0 0,-68 48-320 0 0,90-11-688 0 0,-2-8-2249 0 0,-9-10-9490 0 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14979 0 0,'0'0'2278'0'0,"0"0"-387"0"0,0 0-221 0 0,0 0-203 0 0,0 0-242 0 0,0 0-263 0 0,0 0-241 0 0,0 0-235 0 0,0 0-149 0 0,0 0-90 0 0,0 0-66 0 0,0 0 3 0 0,-3-17-38 0 0,-6-58-45 0 0,26 17 48 0 0,70-68 65 0 0,-13 57-229 0 0,-21 54-304 0 0,-45 63 306 0 0,-8 47 304 0 0,1-93-230 0 0,1 0 0 0 0,-1 0 1 0 0,1 0-1 0 0,0 0 1 0 0,-1-1-1 0 0,1 1 0 0 0,0 0 1 0 0,0-1-1 0 0,0 1 0 0 0,0-1 1 0 0,0 0-1 0 0,1 0 0 0 0,-1 0 1 0 0,0 0-1 0 0,1 0 0 0 0,-1 0 1 0 0,0 0-1 0 0,1-1 0 0 0,-1 1 1 0 0,1-1-1 0 0,-1 0 0 0 0,1 0 1 0 0,-1 0-1 0 0,1 0 0 0 0,-1 0 1 0 0,1 0-1 0 0,-1-1 0 0 0,1 1 1 0 0,-1-1-1 0 0,1 0 1 0 0,-1 0-1 0 0,0 0 0 0 0,1 0 1 0 0,-1 0-1 0 0,0 0 0 0 0,0 0 1 0 0,0-1-1 0 0,0 1 0 0 0,0-1 1 0 0,1 0-62 0 0,74-74 791 0 0,-69 67-539 0 0,-3 6-4092 0 0,-2 10-6343 0 0,-2-3-2560 0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7538 0 0,'0'0'2112'0'0,"0"0"-334"0"0,0 0-129 0 0,0 0 38 0 0,0 0 21 0 0,0 0-167 0 0,0 0-333 0 0,0 0-341 0 0,0 0-331 0 0,0 0-208 0 0,0 0-58 0 0,-5 3-26 0 0,-60 56 1800 0 0,65-58-1909 0 0,0-1-2 0 0,0 0 22 0 0,0 0 13 0 0,0 0 40 0 0,0 0 35 0 0,8-8 596 0 0,82-79 588 0 0,-118 119-279 0 0,28-32-1327 0 0,0 0-118 0 0,0 0-175 0 0,12-7-6410 0 0,-9 7-4820 0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130 148 3785 0 0,'0'0'2919'0'0,"0"0"-766"0"0,0 0-156 0 0,0 0 40 0 0,0 0-95 0 0,0 0-262 0 0,0 0-413 0 0,0 0-428 0 0,0 0-351 0 0,0 0-119 0 0,0 0 71 0 0,0 0 146 0 0,0 0 166 0 0,8 1 65 0 0,114-5 2004 0 0,-100-1-2542 0 0,-1 0 0 0 0,0-2 1 0 0,0 0-1 0 0,-1-1 0 0 0,0-1 0 0 0,0-1 0 0 0,-1-1 0 0 0,-1 0 1 0 0,10-8-280 0 0,2-33 1445 0 0,-42 70-1429 0 0,-6 27-23 0 0,2 1 0 0 0,2 1-1 0 0,2 0 1 0 0,3 0 0 0 0,1 1 0 0 0,2 0-1 0 0,3 1 1 0 0,2-1 0 0 0,3 24 7 0 0,-3-13 7 0 0,3-14-8 0 0,-1-1 0 0 0,-2 1-1 0 0,-3 0 1 0 0,-1-1-1 0 0,-2 0 1 0 0,-2 0-1 0 0,-2-1 1 0 0,-2 0 0 0 0,-2-1-1 0 0,-17 34 2 0 0,23-61 4 0 0,-1-1-1 0 0,0 0 1 0 0,-1 0-1 0 0,-1-1 1 0 0,0 0-1 0 0,-1-1 1 0 0,0-1-1 0 0,0 0 1 0 0,-2-1-1 0 0,1 0 1 0 0,-1-1-1 0 0,0-1 0 0 0,-1 0-3 0 0,13-7 2 0 0,0 1 0 0 0,-1-1 0 0 0,1 1 0 0 0,0-1 0 0 0,-1 0-1 0 0,1 0 1 0 0,0-1 0 0 0,-1 1 0 0 0,1-1 0 0 0,-1 1 0 0 0,0-1-1 0 0,1 0 1 0 0,-1-1 0 0 0,1 1 0 0 0,-1 0 0 0 0,1-1-1 0 0,-1 0 1 0 0,1 0 0 0 0,0 0 0 0 0,-1 0 0 0 0,1-1 0 0 0,0 1-1 0 0,0-1 1 0 0,0 0 0 0 0,0 0 0 0 0,0 0 0 0 0,0 0 0 0 0,1 0-1 0 0,-1-1 1 0 0,1 1 0 0 0,-1-1 0 0 0,1 0 0 0 0,0 1-1 0 0,0-1 1 0 0,0 0 0 0 0,0 0 0 0 0,1-1 0 0 0,-1 1 0 0 0,1 0-1 0 0,0 0 1 0 0,-1-4-2 0 0,-1-6 9 0 0,1 0 0 0 0,0 0 0 0 0,0-1 0 0 0,2 1 0 0 0,0-1 0 0 0,0 1 0 0 0,1 0 0 0 0,1-1 0 0 0,0 1 0 0 0,1 0 0 0 0,0 0 0 0 0,1 0 0 0 0,1 1 0 0 0,0-1 0 0 0,0 1 0 0 0,6-9-9 0 0,12-18 44 0 0,2 1 0 0 0,1 1 0 0 0,2 1 0 0 0,12-10-44 0 0,-8 11-13 0 0,1 2-1 0 0,2 1 0 0 0,1 2 1 0 0,21-12 13 0 0,-6 15-337 0 0,-27 24-2578 0 0,-16 6-3788 0 0,-3-3-4032 0 0</inkml:trace>
  <inkml:trace contextRef="#ctx0" brushRef="#br0" timeOffset="746.273">822 494 12355 0 0,'0'0'3106'0'0,"0"0"-1249"0"0,0 0-450 0 0,0 0-44 0 0,0 0-76 0 0,0 0-171 0 0,0 0-227 0 0,0 0-192 0 0,0 0-113 0 0,0 0-92 0 0,0 0-69 0 0,0 0-48 0 0,-34 12-70 0 0,-104 38-39 0 0,78-15 72 0 0,51-25-250 0 0,5-7-68 0 0,0 1-1 0 0,-1 0 0 0 0,1 0 0 0 0,1 1 0 0 0,-1-1 0 0 0,1 1 0 0 0,0-1 0 0 0,0 1 0 0 0,0 0 0 0 0,0 1 0 0 0,1-1 0 0 0,0 0 0 0 0,0 1 1 0 0,1-1-1 0 0,-1 1 0 0 0,1 0 0 0 0,1-1 0 0 0,-1 1 0 0 0,1 0 0 0 0,0-1 0 0 0,0 1 0 0 0,0 0 0 0 0,1 0-19 0 0,1-3 23 0 0,0 0-1 0 0,1 1 0 0 0,0-1 1 0 0,-1 0-1 0 0,1 0 0 0 0,0 0 1 0 0,1-1-1 0 0,-1 1 1 0 0,0-1-1 0 0,1 0 0 0 0,-1 0 1 0 0,1 0-1 0 0,0 0 1 0 0,0-1-1 0 0,-1 1 0 0 0,1-1 1 0 0,0 0-1 0 0,0 0 0 0 0,1 0 1 0 0,-1-1-1 0 0,0 0 1 0 0,0 1-1 0 0,0-1 0 0 0,0-1 1 0 0,0 1-1 0 0,0-1 0 0 0,0 1 1 0 0,0-1-1 0 0,0 0 1 0 0,0-1-1 0 0,0 1 0 0 0,1-1-22 0 0,15-3 67 0 0,-1-2 0 0 0,-1 0-1 0 0,1 0 1 0 0,-1-2 0 0 0,0 0-1 0 0,-1-1 1 0 0,0-1 0 0 0,0-1-1 0 0,-1 0 1 0 0,-1-1 0 0 0,0-1-1 0 0,-1 0 1 0 0,3-5-67 0 0,60-81 35 0 0,-82 122-293 0 0,1-10 258 0 0,0 0-1 0 0,1 0 1 0 0,0 1-1 0 0,1-1 0 0 0,0 1 1 0 0,1-1-1 0 0,1 1 0 0 0,0 0 1 0 0,2 11 0 0 0,-2-21 1 0 0,1 1 1 0 0,-1 0 0 0 0,1-1-1 0 0,0 1 1 0 0,0-1 0 0 0,1 1-1 0 0,-1-1 1 0 0,1 0 0 0 0,0 1-1 0 0,0-1 1 0 0,0 0 0 0 0,0 0-1 0 0,0 0 1 0 0,1 0 0 0 0,-1-1-1 0 0,1 1 1 0 0,0-1-1 0 0,0 1 1 0 0,0-1 0 0 0,0 0-1 0 0,0 0 1 0 0,0 0 0 0 0,1-1-1 0 0,-1 1 1 0 0,1-1 0 0 0,-1 0-1 0 0,1 0 1 0 0,-1 0 0 0 0,1 0-1 0 0,0-1 1 0 0,-1 1 0 0 0,1-1-1 0 0,0 0 1 0 0,-1 0-1 0 0,2 0-1 0 0,5-1 26 0 0,0 0 0 0 0,-1-1 0 0 0,1 0 0 0 0,-1-1 0 0 0,1 0 0 0 0,-1 0 0 0 0,0-1 0 0 0,0 0 0 0 0,0-1 0 0 0,-1 0 0 0 0,1 0 0 0 0,-1-1 0 0 0,0 0 0 0 0,-1 0-1 0 0,1-1 1 0 0,-1 0 0 0 0,-1 0 0 0 0,1-1-26 0 0,9-11 49 0 0,0-1 0 0 0,-2-1-1 0 0,0 0 1 0 0,-1-1 0 0 0,-1-1-1 0 0,4-12-48 0 0,13-65 136 0 0,-30 99-139 0 0,0-1-1 0 0,0 1 0 0 0,0 0 1 0 0,-1 1-1 0 0,1-1 0 0 0,0 0 0 0 0,-1 0 1 0 0,1 0-1 0 0,0 1 0 0 0,-1-1 1 0 0,1 1-1 0 0,-1-1 0 0 0,1 1 1 0 0,-1 0-1 0 0,1-1 0 0 0,-1 1 0 0 0,1 0 1 0 0,-1 0-1 0 0,1 0 0 0 0,-1 0 1 0 0,1 0-1 0 0,-1 0 0 0 0,1 1 1 0 0,-1-1-1 0 0,1 1 0 0 0,-1-1 0 0 0,1 1 1 0 0,-1-1-1 0 0,1 1 0 0 0,0 0 1 0 0,-1-1-1 0 0,1 1 0 0 0,0 0 1 0 0,0 0-1 0 0,-1 0 0 0 0,1 0 0 0 0,0 0 1 0 0,0 0-1 0 0,0 1 0 0 0,-1 0 4 0 0,0 0-6 0 0,0 0 3 0 0,0-1 0 0 0,1 0 0 0 0,-1 1 0 0 0,0 0 0 0 0,1-1 1 0 0,-1 1-1 0 0,1 0 0 0 0,-1-1 0 0 0,1 1 0 0 0,0 0 0 0 0,0 0 0 0 0,-1 0 0 0 0,2 0 1 0 0,-1 1-1 0 0,0-1 0 0 0,0 0 0 0 0,1 0 0 0 0,-1 0 0 0 0,1 1 0 0 0,0-1 0 0 0,-1 0 0 0 0,1 1 1 0 0,0-1-1 0 0,0 0 0 0 0,1 0 0 0 0,-1 1 0 0 0,0-1 0 0 0,1 0 0 0 0,0 0 0 0 0,-1 1 0 0 0,1-1 1 0 0,0 0 2 0 0,113 112 129 0 0,-108-101-69 0 0,0 0-1 0 0,-1-1 1 0 0,-1 2 0 0 0,0-1 0 0 0,0 0-1 0 0,-2 1 1 0 0,1 0 0 0 0,-2 0-1 0 0,0 0 1 0 0,0-1 0 0 0,-2 1 0 0 0,1 0-1 0 0,-2 0 1 0 0,0 0 0 0 0,0 0-1 0 0,-2-1 1 0 0,1 1 0 0 0,-2 0-60 0 0,-3 49 132 0 0,31-63-467 0 0,10-5-1439 0 0,-18 0-7799 0 0,-12 4 6321 0 0,2 1-9789 0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78 12403 0 0,'0'0'1333'0'0,"0"0"-114"0"0,0 0-43 0 0,0 0 70 0 0,0 0 78 0 0,0 0 27 0 0,0 0-132 0 0,0 0-239 0 0,0 0-218 0 0,0 0-219 0 0,0 0-153 0 0,-8-2-81 0 0,-31-4 1063 0 0,41 33-187 0 0,-2 86-459 0 0,-4-1 0 0 0,-5 0 0 0 0,-21 90-726 0 0,16-106 139 0 0,-24 192-100 0 0,35-276-1190 0 0,9-32-180 0 0,35-76-2844 0 0,-19 33-6227 0 0,-16 46-963 0 0</inkml:trace>
  <inkml:trace contextRef="#ctx0" brushRef="#br0" timeOffset="515.004">510 0 11971 0 0,'0'0'1238'0'0,"0"0"-393"0"0,0 0-83 0 0,0 0 185 0 0,0 0 215 0 0,0 0 73 0 0,0 0-160 0 0,0 0-188 0 0,0 0-122 0 0,0 0-74 0 0,0 0-31 0 0,0 0-50 0 0,0 0-90 0 0,1 14-10 0 0,9 112 1532 0 0,4 37-317 0 0,-24 201-864 0 0,8-192-776 0 0,2-166-83 0 0,0 0 0 0 0,1 0-1 0 0,0 0 1 0 0,0 0 0 0 0,1 0-1 0 0,0-1 1 0 0,0 1-1 0 0,0-1 1 0 0,0 1 0 0 0,1-1-1 0 0,0 0 1 0 0,0 0-1 0 0,1 0 1 0 0,1 2-2 0 0,4-26 718 0 0,-9-2-569 0 0,1 2-112 0 0,-1-1 0 0 0,0 0 0 0 0,-2 1 0 0 0,0-1 0 0 0,-1 1 0 0 0,-1-1 0 0 0,-1 1 0 0 0,-1 0 0 0 0,-1-1-37 0 0,1 5-8 0 0,0 0 0 0 0,-1 1 0 0 0,-1-1-1 0 0,0 2 1 0 0,0-1 0 0 0,-2 1 0 0 0,0 1-1 0 0,0-1 1 0 0,-1 2 0 0 0,0 0 0 0 0,-1 0-1 0 0,-1 1 1 0 0,1 0 0 0 0,-1 1 0 0 0,-1 0-1 0 0,0 2 1 0 0,0-1 0 0 0,-1 2 0 0 0,0 0-1 0 0,0 0 1 0 0,0 2 0 0 0,-12-3 8 0 0,16 6-33 0 0,1 1 0 0 0,-1 0 0 0 0,1 1 0 0 0,-1 0 0 0 0,1 0 0 0 0,-1 1 0 0 0,1 0 0 0 0,0 1 0 0 0,0 1 0 0 0,0-1 1 0 0,0 2-1 0 0,1-1 0 0 0,-1 1 0 0 0,1 0 0 0 0,0 1 0 0 0,1 0 0 0 0,-1 1 0 0 0,1 0 0 0 0,1 0 0 0 0,-1 1 0 0 0,1-1 0 0 0,0 2 0 0 0,1-1 0 0 0,-1 2 33 0 0,4-6-158 0 0,-1 1-1 0 0,1-1 1 0 0,0 1 0 0 0,0 0-1 0 0,0 0 1 0 0,1 0-1 0 0,0 1 1 0 0,0-1 0 0 0,0 1-1 0 0,0-1 1 0 0,1 1-1 0 0,0-1 1 0 0,0 1 0 0 0,1 0-1 0 0,0-1 1 0 0,-1 1-1 0 0,2 0 1 0 0,-1-1 0 0 0,1 1-1 0 0,0 0 1 0 0,0-1 0 0 0,1 1-1 0 0,-1-1 1 0 0,1 1-1 0 0,0-1 1 0 0,2 3 158 0 0,27 15-3216 0 0,-8-14-4246 0 0,-8-8-4288 0 0</inkml:trace>
  <inkml:trace contextRef="#ctx0" brushRef="#br0" timeOffset="918.798">948 604 13299 0 0,'0'0'1971'0'0,"0"0"-376"0"0,0 0-228 0 0,0 0-61 0 0,0 0-73 0 0,0 0-147 0 0,0 0-201 0 0,0 0-178 0 0,0 0-130 0 0,0 0-114 0 0,0 0-107 0 0,0 0-66 0 0,0 0-76 0 0,-29 7-39 0 0,-86 22 5 0 0,80-6 35 0 0,35-18-163 0 0,0 2-14 0 0,-1 0 1 0 0,1 1-1 0 0,0-1 1 0 0,0 0-1 0 0,1 0 1 0 0,0 1-1 0 0,0-1 1 0 0,1 0-1 0 0,0 0 1 0 0,0 0 0 0 0,0-1-1 0 0,1 1 1 0 0,0 0-1 0 0,1-1 1 0 0,-1 0-1 0 0,1 0 1 0 0,1 0-1 0 0,-1 0 1 0 0,1 0-1 0 0,0-1 1 0 0,0 0-1 0 0,0 0 1 0 0,1 0-1 0 0,0-1 1 0 0,0 0-1 0 0,0 0 1 0 0,0 0-1 0 0,0-1 1 0 0,1 0-1 0 0,0 0 1 0 0,0-1-1 0 0,0 0 1 0 0,0 0-1 0 0,0 0 1 0 0,0-1-1 0 0,0 0 1 0 0,0-1-1 0 0,1 0 1 0 0,-1 0-1 0 0,0 0 1 0 0,4-1-39 0 0,-7 0 52 0 0,0-1 0 0 0,1 1 1 0 0,-1-1-1 0 0,0 0 0 0 0,0 0 0 0 0,0-1 1 0 0,0 1-1 0 0,-1-1 0 0 0,1 0 1 0 0,-1 0-1 0 0,1 0 0 0 0,-1 0 0 0 0,0-1 1 0 0,0 1-1 0 0,-1-1 0 0 0,1 0 0 0 0,-1 0 1 0 0,0 0-1 0 0,0 0 0 0 0,0 0 0 0 0,0 0 1 0 0,-1 0-1 0 0,1-1 0 0 0,0-4-52 0 0,10-109 409 0 0,-12 114-423 0 0,0-1 0 0 0,0 1 0 0 0,-1-1 0 0 0,1 1 0 0 0,-1 0 0 0 0,0-1 0 0 0,0 1 0 0 0,-1 0 0 0 0,1-1 0 0 0,-1 1 0 0 0,0 0 0 0 0,0 0 0 0 0,-1 0 0 0 0,1 1 0 0 0,-1-1 0 0 0,0 1 0 0 0,0-1 0 0 0,0 1 0 0 0,0 0 0 0 0,0 0 0 0 0,-1 0 0 0 0,1 0 0 0 0,-1 1 0 0 0,0 0 0 0 0,0-1 0 0 0,0 1 0 0 0,0 1 0 0 0,0-1 0 0 0,-1 1 0 0 0,1-1 0 0 0,0 1 0 0 0,-1 0 0 0 0,1 1 0 0 0,-4-1 14 0 0,5 1-118 0 0,1 0-1 0 0,0 0 1 0 0,-1 0 0 0 0,1 1-1 0 0,-1-1 1 0 0,1 1 0 0 0,-1-1-1 0 0,1 1 1 0 0,0 0 0 0 0,0 0 0 0 0,-1 0-1 0 0,1 0 1 0 0,0 0 0 0 0,0 1-1 0 0,0-1 1 0 0,0 1 0 0 0,0-1 0 0 0,0 1-1 0 0,1 0 1 0 0,-1 0 0 0 0,0 0-1 0 0,0 1 119 0 0,-16 34-9330 0 0,14-29-2401 0 0</inkml:trace>
  <inkml:trace contextRef="#ctx0" brushRef="#br0" timeOffset="1428.249">1189 593 7266 0 0,'0'0'3546'0'0,"0"0"-822"0"0,0 0-463 0 0,0 0-276 0 0,0 0-323 0 0,0 0-274 0 0,0 0-290 0 0,0 0-248 0 0,0 0-158 0 0,0 0-96 0 0,0 0-96 0 0,0 0-77 0 0,0 12-51 0 0,-2 87 615 0 0,2-96-939 0 0,1-1 0 0 0,0 1 0 0 0,-1 0 0 0 0,1-1 0 0 0,0 1 1 0 0,0-1-1 0 0,1 1 0 0 0,-1-1 0 0 0,0 0 0 0 0,1 1 0 0 0,0-1 1 0 0,-1 0-1 0 0,1 0 0 0 0,0 0 0 0 0,0 0 0 0 0,0-1 0 0 0,0 1 1 0 0,0 0-1 0 0,1-1 0 0 0,-1 1 0 0 0,0-1 0 0 0,1 0 0 0 0,-1 0 1 0 0,1 0-1 0 0,0 0 0 0 0,-1 0 0 0 0,1-1 0 0 0,-1 1 0 0 0,1-1 1 0 0,1 0-49 0 0,85 4 1067 0 0,-72-9-974 0 0,0 0-1 0 0,-1-2 0 0 0,0 0 1 0 0,0-1-1 0 0,0 0 0 0 0,-1-2 1 0 0,0 1-1 0 0,-1-2 1 0 0,-1 0-1 0 0,1-1 0 0 0,7-8-92 0 0,33-46 26 0 0,-51 73-27 0 0,0 0 0 0 0,0 0 1 0 0,1-1-1 0 0,0 0 0 0 0,1 1 0 0 0,-1-1 1 0 0,1-1-1 0 0,0 1 0 0 0,1-1 0 0 0,-1 0 1 0 0,1 0-1 0 0,0 0 0 0 0,0-1 0 0 0,1 0 1 0 0,-1 0-1 0 0,1-1 0 0 0,0 1 0 0 0,2-1 1 0 0,1 0 69 0 0,-1-1-1 0 0,0 0 1 0 0,0-1-1 0 0,1 0 0 0 0,-1-1 1 0 0,1 0-1 0 0,-1 0 1 0 0,1-1-1 0 0,-1 0 0 0 0,0-1 1 0 0,0 0-1 0 0,1 0 1 0 0,-1-1-1 0 0,-1-1 0 0 0,1 1 1 0 0,0-1-1 0 0,-1 0 1 0 0,0-1-1 0 0,0 0 0 0 0,0-1 1 0 0,-1 1-1 0 0,1-1 1 0 0,-1-1-1 0 0,1-1-68 0 0,78-87 300 0 0,-76 48-753 0 0,-16 34-3671 0 0,-5-1-5755 0 0,9 10-2968 0 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78 0 0 0,'0'0'469'0'0,"0"0"365"0"0,0 0 198 0 0,0 0 134 0 0,0 0 105 0 0,0 0 32 0 0,0 0 2 0 0,3-5-35 0 0,9-26 1014 0 0,-23 18 2799 0 0,-17 0-2373 0 0,15 9-2525 0 0,-1 1 1 0 0,1 0-1 0 0,-1 1 1 0 0,0 0-1 0 0,1 1 0 0 0,-1 1 1 0 0,0 0-1 0 0,0 1 1 0 0,1 0-1 0 0,-1 1 1 0 0,0 1-1 0 0,1 0 1 0 0,0 1-1 0 0,0 0 1 0 0,0 1-1 0 0,0 1 1 0 0,1 0-1 0 0,0 0 0 0 0,0 1 1 0 0,0 1-1 0 0,1 0 1 0 0,0 0-1 0 0,1 1 1 0 0,0 1-1 0 0,0 0 1 0 0,1 0-1 0 0,0 1 1 0 0,1 0-1 0 0,0 0 1 0 0,-2 7-186 0 0,7-9 61 0 0,0 0 0 0 0,0 0 0 0 0,1 0 1 0 0,1 0-1 0 0,0 0 0 0 0,0 1 1 0 0,0-1-1 0 0,1 1 0 0 0,1-1 1 0 0,0 0-1 0 0,0 1 0 0 0,1-1 0 0 0,0 0 1 0 0,0 0-1 0 0,1 0 0 0 0,0 0 1 0 0,1 0-1 0 0,0-1 0 0 0,0 0 1 0 0,1 0-1 0 0,0 0 0 0 0,1 0 0 0 0,-1-1 1 0 0,1 1-1 0 0,5 3-61 0 0,-1 0 116 0 0,1-1 0 0 0,0 0 1 0 0,1-1-1 0 0,0 0 0 0 0,0-1 0 0 0,1-1 0 0 0,0 1 1 0 0,0-2-1 0 0,1 0 0 0 0,0-1 0 0 0,0 0 0 0 0,0-1 1 0 0,0 0-1 0 0,1-2 0 0 0,13 2-116 0 0,-9-2 78 0 0,1 0 0 0 0,-1-2 1 0 0,0 0-1 0 0,0-2 0 0 0,0 0 0 0 0,0-1 1 0 0,0 0-1 0 0,0-2 0 0 0,17-7-78 0 0,22-13-97 0 0,-52 26-1803 0 0,-5 8-6519 0 0,-1-5 5499 0 0,0 0-8813 0 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12 7466 0 0,'0'0'1505'0'0,"0"0"-279"0"0,0 0-3 0 0,0 0 270 0 0,0 0 217 0 0,0 0 30 0 0,0 0-154 0 0,0 0-324 0 0,0 0-298 0 0,0 0-223 0 0,0 0-143 0 0,0 0-73 0 0,-35-3-27 0 0,-105-6 6 0 0,72 17 440 0 0,55-4-810 0 0,0 1 1 0 0,1 0-1 0 0,-1 1 0 0 0,1 0 0 0 0,1 1 0 0 0,-1 0 1 0 0,1 0-1 0 0,0 2 0 0 0,1-1 0 0 0,0 1 1 0 0,0 1-1 0 0,1 0 0 0 0,1 0 0 0 0,-1 1 0 0 0,2 0 1 0 0,-1 0-1 0 0,-4 11-134 0 0,9-16 32 0 0,0 0 1 0 0,1 0-1 0 0,-1 0 0 0 0,1 0 1 0 0,1 0-1 0 0,-1 1 0 0 0,1-1 1 0 0,0 1-1 0 0,1-1 0 0 0,-1 0 1 0 0,1 1-1 0 0,1-1 0 0 0,-1 1 1 0 0,1-1-1 0 0,0 1 0 0 0,0-1 1 0 0,1 0-1 0 0,0 0 0 0 0,0 0 1 0 0,1 0-1 0 0,-1 0 0 0 0,1 0 1 0 0,0 0-1 0 0,1-1 0 0 0,0 0 1 0 0,-1 1-1 0 0,2-1 0 0 0,-1-1 1 0 0,0 1-1 0 0,1-1 0 0 0,0 0 1 0 0,0 0-1 0 0,1 0 0 0 0,-1 0 1 0 0,1-1-1 0 0,-1 0 0 0 0,1 0 1 0 0,0-1-1 0 0,0 0 0 0 0,0 0 1 0 0,5 1-33 0 0,1-3 77 0 0,1 0 1 0 0,0-1-1 0 0,-1-1 1 0 0,1 0-1 0 0,-1-1 1 0 0,0 0-1 0 0,0-1 1 0 0,0 0 0 0 0,0-1-1 0 0,-1 0 1 0 0,1-1-1 0 0,-1-1 1 0 0,-1 1-1 0 0,1-2 1 0 0,-1 1 0 0 0,-1-1-1 0 0,1-1 1 0 0,-1 0-1 0 0,6-8-77 0 0,7-6 75 0 0,-1-2 0 0 0,-1 0-1 0 0,-1-1 1 0 0,-1-1 0 0 0,-2 0-1 0 0,0-2-74 0 0,-4 20 97 0 0,-17 42-146 0 0,3-28-33 0 0,1 1-1 0 0,-1 0 0 0 0,1-1 1 0 0,0 1-1 0 0,0 0 0 0 0,0 0 1 0 0,1 0-1 0 0,0 0 1 0 0,0 0-1 0 0,1 0 0 0 0,-1-1 1 0 0,1 1-1 0 0,0 0 0 0 0,1 0 1 0 0,0 0-1 0 0,0-1 0 0 0,0 1 1 0 0,0-1-1 0 0,1 0 1 0 0,0 0-1 0 0,0 0 0 0 0,0 0 1 0 0,1 0-1 0 0,0 0 0 0 0,0-1 1 0 0,0 0-1 0 0,0 0 0 0 0,1 0 1 0 0,0 0-1 0 0,4 2 83 0 0,32 10-3051 0 0,-12-10-6705 0 0,-19-6-2368 0 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12723 0 0,'0'0'3512'0'0,"0"0"-1647"0"0,0 0-614 0 0,0 0-148 0 0,0 0-92 0 0,0 0-86 0 0,0 0-119 0 0,0 0-102 0 0,0 0-77 0 0,0 0-113 0 0,0 0-71 0 0,0 0-32 0 0,0 0-58 0 0,19-32-9 0 0,58-100-30 0 0,-3 24 302 0 0,19-4 19 0 0,-82 155-681 0 0,-10-34 50 0 0,-1 0 1 0 0,1 0-1 0 0,0-1 0 0 0,1 1 0 0 0,0 0 0 0 0,1 0 0 0 0,-1-1 0 0 0,2 0 1 0 0,-1 1-1 0 0,1-1 0 0 0,0 0 0 0 0,1-1 0 0 0,0 1 0 0 0,0-1 0 0 0,1 0 0 0 0,0 0 1 0 0,0-1-1 0 0,0 0 0 0 0,1 0 0 0 0,7 5-4 0 0,-9-8 62 0 0,0-1 0 0 0,0 1-1 0 0,1-1 1 0 0,-1 0 0 0 0,1 0 0 0 0,-1-1 0 0 0,1 0-1 0 0,0 0 1 0 0,0 0 0 0 0,0-1 0 0 0,-1 0 0 0 0,1 0 0 0 0,0 0-1 0 0,0-1 1 0 0,0 0 0 0 0,-1 0 0 0 0,1 0 0 0 0,0-1-1 0 0,-1 1 1 0 0,1-1 0 0 0,-1-1 0 0 0,0 1 0 0 0,0-1-1 0 0,0 0 1 0 0,0 0 0 0 0,0-1 0 0 0,0 1 0 0 0,-1-1-1 0 0,3-3-61 0 0,3-3 82 0 0,-1-1-1 0 0,0 0 0 0 0,-1-1 0 0 0,0 0 0 0 0,-1 0 0 0 0,0-1 0 0 0,-1 0 0 0 0,0 0 0 0 0,-1 0 1 0 0,-1-1-1 0 0,0 0 0 0 0,0 1 0 0 0,-2-2 0 0 0,0 1 0 0 0,0 0 0 0 0,-1 0 0 0 0,-1-2-81 0 0,0 15-29 0 0,0 0-1 0 0,-1 1 0 0 0,1-1 0 0 0,0 0 0 0 0,0 1 0 0 0,0-1 0 0 0,-1 0 1 0 0,1 1-1 0 0,0-1 0 0 0,-1 1 0 0 0,1-1 0 0 0,0 0 0 0 0,-1 1 1 0 0,1-1-1 0 0,-1 1 0 0 0,1-1 0 0 0,-1 1 0 0 0,1-1 0 0 0,-1 1 1 0 0,0 0-1 0 0,1-1 0 0 0,-1 1 0 0 0,1-1 0 0 0,-1 1 0 0 0,0 0 1 0 0,1 0-1 0 0,-1-1 0 0 0,0 1 0 0 0,1 0 0 0 0,-1 0 0 0 0,0 0 1 0 0,1 0-1 0 0,-1 0 0 0 0,0 0 0 0 0,0 0 0 0 0,1 0 0 0 0,-1 0 0 0 0,0 0 1 0 0,1 0-1 0 0,-1 1 0 0 0,0-1 0 0 0,1 0 0 0 0,-1 0 0 0 0,0 1 1 0 0,1-1-1 0 0,-1 0 0 0 0,1 1 0 0 0,-1-1 0 0 0,0 1 0 0 0,1-1 1 0 0,-1 0-1 0 0,1 1 0 0 0,-1-1 0 0 0,1 1 0 0 0,0 0 0 0 0,-1-1 30 0 0,-2 29-2547 0 0,5-18-4442 0 0,-1-7-5287 0 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9153 424 4313 0 0,'0'0'1943'0'0,"0"0"-156"0"0,0 0 32 0 0,0 0 128 0 0,0 0-102 0 0,0 0-220 0 0,0 0-267 0 0,0 0-291 0 0,0 0-184 0 0,0 0-113 0 0,0 0-92 0 0,0 0-91 0 0,-8 0-44 0 0,4 0-466 0 0,0 0 37 0 0,1 0 0 0 0,-1 0 0 0 0,1 0 1 0 0,-1 0-1 0 0,1 0 0 0 0,0 1 0 0 0,-1 0 0 0 0,1 0 0 0 0,0 0 0 0 0,-1 0 1 0 0,1 0-1 0 0,0 1 0 0 0,0-1 0 0 0,0 1 0 0 0,0 0 0 0 0,0 0 0 0 0,-1 2-114 0 0,-5 4 359 0 0,2-2-228 0 0,-1 0-1 0 0,1 1 1 0 0,0 0-1 0 0,0 0 1 0 0,1 0 0 0 0,0 1-1 0 0,1 0 1 0 0,-1 1 0 0 0,1-1-1 0 0,1 1 1 0 0,0 0-1 0 0,0 0 1 0 0,1 0 0 0 0,0 1-1 0 0,0-1 1 0 0,1 1 0 0 0,1-1-1 0 0,-1 8-130 0 0,1-15 32 0 0,1 0 0 0 0,0 0 0 0 0,0 0 0 0 0,0 1 0 0 0,0-1 0 0 0,0 0 0 0 0,0 0 0 0 0,0 0 0 0 0,1 0 0 0 0,-1 0 0 0 0,1 0 0 0 0,-1 0 0 0 0,1 0 0 0 0,0 0 0 0 0,0 0 0 0 0,0 0 0 0 0,0 0 0 0 0,0 0 0 0 0,0-1 0 0 0,1 1 0 0 0,-1 0 0 0 0,1-1 0 0 0,-1 1 0 0 0,1-1 0 0 0,-1 0 0 0 0,1 1 0 0 0,0-1 0 0 0,0 0-1 0 0,0 0 1 0 0,-1 0 0 0 0,1 0 0 0 0,0 0 0 0 0,0-1 0 0 0,0 1 0 0 0,1-1 0 0 0,-1 1 0 0 0,0-1 0 0 0,0 0 0 0 0,0 1 0 0 0,0-1 0 0 0,0 0 0 0 0,1-1-32 0 0,11-1 111 0 0,-1-1 1 0 0,1-1-1 0 0,-1 0 0 0 0,0-1 0 0 0,0 0 1 0 0,-1-1-1 0 0,1-1 0 0 0,-1 0 0 0 0,-1 0 1 0 0,1-1-1 0 0,-1-1 0 0 0,-1 0 0 0 0,0 0 0 0 0,0-1 1 0 0,0-1-112 0 0,-1 3 16 0 0,171-175 334 0 0,-142 150-270 0 0,-31 66 38 0 0,-3 233 278 0 0,25 96-454 0 0,-28-319 54 0 0,-2 0 0 0 0,-1 0 0 0 0,-2 0 0 0 0,-2 0 0 0 0,-2-1 0 0 0,-2 0 0 0 0,-2 0 0 0 0,-1-1 0 0 0,-3-1 0 0 0,-1 0 0 0 0,-1-2 0 0 0,-3 0 0 0 0,-1-1 0 0 0,-12 14 4 0 0,33-50 3 0 0,-1 3 1 0 0,0 0 0 0 0,-1-1 1 0 0,0 1-1 0 0,0-1 1 0 0,0 0-1 0 0,0 0 0 0 0,0 0 1 0 0,-1-1-1 0 0,1 1 1 0 0,-1-1-1 0 0,0 1 0 0 0,1-1 1 0 0,-1-1-1 0 0,0 1 1 0 0,0 0-1 0 0,-1-1 0 0 0,1 0 1 0 0,-2 1-5 0 0,4-4 2 0 0,1 0 1 0 0,-1 0-1 0 0,1 0 0 0 0,-1 0 1 0 0,1 0-1 0 0,0 0 1 0 0,0 0-1 0 0,0 0 0 0 0,0 0 1 0 0,0 0-1 0 0,0-1 1 0 0,1 1-1 0 0,-1 0 1 0 0,1-1-1 0 0,-1 1 0 0 0,1 0 1 0 0,0-1-1 0 0,0 1 1 0 0,0-1-1 0 0,0 1 0 0 0,0 0 1 0 0,1-2-3 0 0,-1-1 5 0 0,2-32-18 0 0,2 0-1 0 0,2 1 1 0 0,1 0-1 0 0,1 0 1 0 0,2 0-1 0 0,2 1 1 0 0,13-27 13 0 0,-13 29-3 0 0,38-87-216 0 0,4 2-1 0 0,60-93 220 0 0,-38 88-1371 0 0,-49 83-1575 0 0,0 1-3635 0 0,-18 27-5298 0 0</inkml:trace>
  <inkml:trace contextRef="#ctx0" brushRef="#br0" timeOffset="309.705">9998 339 9090 0 0,'0'0'4821'0'0,"0"0"-2239"0"0,0 0-894 0 0,0 0-277 0 0,0 0-255 0 0,0 0-231 0 0,0 0-184 0 0,0 0-158 0 0,0 0-74 0 0,0 0-58 0 0,0 0-56 0 0,0 0-75 0 0,-34 33-72 0 0,-102 103-44 0 0,82-59 34 0 0,51-65-191 0 0,1-8-24 0 0,0 0-1 0 0,1 0 1 0 0,-1 0-1 0 0,1 0 1 0 0,0 1-1 0 0,1-1 1 0 0,-1 0-1 0 0,1 1 1 0 0,0-1 0 0 0,0 1-1 0 0,0-1 1 0 0,0 1-1 0 0,1-1 1 0 0,0 0-1 0 0,0 1 1 0 0,0-1-1 0 0,0 0 1 0 0,1 0-1 0 0,0 0 1 0 0,-1 0-1 0 0,2 0 1 0 0,-1 0-1 0 0,0 0 1 0 0,1-1-1 0 0,0 1 1 0 0,-1-1-1 0 0,1 0 1 0 0,1 1-1 0 0,-1-2 1 0 0,0 1-1 0 0,1 0 1 0 0,0-1-1 0 0,-1 1 1 0 0,1-1-1 0 0,0 0 1 0 0,0 0-1 0 0,0-1 1 0 0,0 1-1 0 0,1-1 1 0 0,-1 0-1 0 0,3 1-22 0 0,0-1 85 0 0,0 0 0 0 0,0 0 0 0 0,0-1-1 0 0,0 0 1 0 0,0 0 0 0 0,0-1 0 0 0,0 0-1 0 0,0 0 1 0 0,-1-1 0 0 0,1 1 0 0 0,0-1-1 0 0,-1-1 1 0 0,1 1 0 0 0,-1-1 0 0 0,0-1-1 0 0,0 1 1 0 0,0-1 0 0 0,0 0 0 0 0,-1 0-1 0 0,1 0 1 0 0,-1-1 0 0 0,0 0 0 0 0,-1 0-1 0 0,1 0 1 0 0,-1-1 0 0 0,0 0 0 0 0,0 1-1 0 0,-1-1 1 0 0,3-7-85 0 0,0 3 17 0 0,-1 0-1 0 0,0 0 0 0 0,-1-1 1 0 0,0 0-1 0 0,0 0 0 0 0,-1 0 1 0 0,-1 0-1 0 0,0 0 1 0 0,-1-1-1 0 0,0 1 0 0 0,0-1 1 0 0,-1 1-1 0 0,-1-1 1 0 0,0 1-1 0 0,0 0 0 0 0,-1-1 1 0 0,-1 1-1 0 0,0 0 0 0 0,-1 0 1 0 0,0 0-1 0 0,0 0-16 0 0,-33-18-1404 0 0,21 26-1586 0 0,1 2-3297 0 0,8 1-5893 0 0</inkml:trace>
  <inkml:trace contextRef="#ctx0" brushRef="#br0" timeOffset="864.639">9442 417 0 0 0,'0'0'105'0'0,"0"0"438"0"0,0 0 351 0 0,0 0 363 0 0,0 0 385 0 0,0 0 240 0 0,0 0-9 0 0,0 0-412 0 0,0 0-477 0 0,-2-11 822 0 0,-56-15 3012 0 0,32 25-4113 0 0,22 0-678 0 0,1-1 0 0 0,-1 2 0 0 0,1-1 0 0 0,-1 0 0 0 0,0 1 0 0 0,1 0 0 0 0,-1 0 0 0 0,0 0 0 0 0,0 0 0 0 0,1 0 0 0 0,-1 1 0 0 0,0 0 0 0 0,1 0 0 0 0,-1 0 0 0 0,1 0 0 0 0,-1 0 0 0 0,1 1 0 0 0,0-1 0 0 0,-1 1 0 0 0,1 0 0 0 0,0 0 1 0 0,0 0-1 0 0,0 1 0 0 0,0-1 0 0 0,1 1 0 0 0,-1-1 0 0 0,1 1 0 0 0,-1 0 0 0 0,1 0 0 0 0,0 0 0 0 0,0 0 0 0 0,0 2-27 0 0,-5 13-765 0 0,-1 4-1294 0 0,6-8-4529 0 0,2-10-2835 0 0</inkml:trace>
  <inkml:trace contextRef="#ctx0" brushRef="#br0" timeOffset="-2088.856">7111 71 7794 0 0,'0'0'1984'0'0,"0"0"-316"0"0,0 0-33 0 0,0 0 137 0 0,0 0 43 0 0,0 0-130 0 0,0 0-240 0 0,0 0-264 0 0,0 0-202 0 0,0 0-141 0 0,0 0-102 0 0,0 0-65 0 0,0 0-65 0 0,12-10-74 0 0,33-29-85 0 0,-45 39-423 0 0,0 0 0 0 0,0 0 0 0 0,0 1 0 0 0,0-1 0 0 0,0 0 0 0 0,0 1 0 0 0,0-1 0 0 0,0 0 0 0 0,0 1 0 0 0,0-1-1 0 0,0 0 1 0 0,0 1 0 0 0,0-1 0 0 0,0 0 0 0 0,0 0 0 0 0,0 1 0 0 0,0-1 0 0 0,0 0 0 0 0,0 1 0 0 0,0-1 0 0 0,1 0 0 0 0,-1 0 0 0 0,0 1 0 0 0,0-1 0 0 0,0 0 0 0 0,1 0-1 0 0,-1 1 1 0 0,0-1 0 0 0,0 0 0 0 0,0 0 0 0 0,1 0 0 0 0,-1 1 0 0 0,0-1 0 0 0,1 0 0 0 0,-1 0 0 0 0,0 0 0 0 0,0 0 0 0 0,1 0 0 0 0,-1 1 0 0 0,0-1 0 0 0,1 0 0 0 0,-1 0-1 0 0,0 0 1 0 0,1 0 0 0 0,-1 0 0 0 0,0 0 0 0 0,0 0 0 0 0,1 0 0 0 0,-1 0 0 0 0,0 0 0 0 0,1-1 0 0 0,-1 1 0 0 0,0 0 0 0 0,1 0 0 0 0,-1 0 0 0 0,0 0 0 0 0,0 0 0 0 0,1 0-1 0 0,-1-1-23 0 0,-13 82 1297 0 0,-21 199-474 0 0,23 32-693 0 0,-35-215-1059 0 0,41-74-1131 0 0,5-15-1298 0 0,3-3-3626 0 0,0-5-2013 0 0</inkml:trace>
  <inkml:trace contextRef="#ctx0" brushRef="#br0" timeOffset="-1702.586">7318 730 3225 0 0,'0'0'3659'0'0,"0"0"-1606"0"0,0 0-337 0 0,0 0 52 0 0,0 0-31 0 0,0 0-117 0 0,0 0-138 0 0,0 0-111 0 0,0 0-120 0 0,0 0-122 0 0,32 2-142 0 0,103 6-143 0 0,-57-23 200 0 0,-65 8-838 0 0,4-2-13 0 0,-1 0 1 0 0,1-1-1 0 0,-2-1 0 0 0,1-1 1 0 0,-2 0-1 0 0,1-1 0 0 0,-2 0 1 0 0,0-1-1 0 0,0-1 1 0 0,-1 0-1 0 0,2-6-193 0 0,-11 19 24 0 0,-1-1-1 0 0,0 0 1 0 0,0 1 0 0 0,0-1 0 0 0,0 0 0 0 0,-1 0-1 0 0,1 0 1 0 0,-1 0 0 0 0,0 0 0 0 0,1-1-1 0 0,-1 1 1 0 0,-1 0 0 0 0,1 0 0 0 0,-1-1-1 0 0,1 1 1 0 0,-1-1 0 0 0,0 1 0 0 0,0 0 0 0 0,0-1-1 0 0,-1 1 1 0 0,1 0 0 0 0,-1-1 0 0 0,0 1-1 0 0,1 0 1 0 0,-2-1 0 0 0,1 1 0 0 0,0 0-1 0 0,-1 0 1 0 0,1 0 0 0 0,-1 0 0 0 0,0 1 0 0 0,0-1-1 0 0,0 0 1 0 0,0 1 0 0 0,-1-1 0 0 0,1 1-1 0 0,-1 0 1 0 0,1-1 0 0 0,-1 1 0 0 0,0 1-1 0 0,0-1 1 0 0,0 0 0 0 0,0 1 0 0 0,0-1 0 0 0,0 1-1 0 0,0 0 1 0 0,0 0 0 0 0,-1 0 0 0 0,1 1-1 0 0,0-1 1 0 0,-4 0-24 0 0,-7 4-2 0 0,1 0 0 0 0,-1 1 1 0 0,1 1-1 0 0,0 0 0 0 0,1 0 0 0 0,-1 1 0 0 0,1 1 0 0 0,0 0 0 0 0,0 1 0 0 0,1 0 1 0 0,0 0-1 0 0,1 1 0 0 0,0 1 0 0 0,0 0 0 0 0,1 0 0 0 0,0 1 0 0 0,1 0 0 0 0,0 1 0 0 0,1 0 1 0 0,0 0-1 0 0,1 0 0 0 0,-2 6 2 0 0,5-13-5 0 0,0 1 0 0 0,0-1 0 0 0,0 0 1 0 0,0 1-1 0 0,1 0 0 0 0,0-1 0 0 0,1 1 0 0 0,-1 0 0 0 0,1 0 1 0 0,0 0-1 0 0,0 0 0 0 0,1 0 0 0 0,0 1 0 0 0,0-1 1 0 0,0 0-1 0 0,1 0 0 0 0,0 0 0 0 0,0 0 0 0 0,1 0 0 0 0,-1 0 1 0 0,1-1-1 0 0,0 1 0 0 0,1 0 0 0 0,0-1 0 0 0,0 1 1 0 0,0-1-1 0 0,0 0 0 0 0,1 0 0 0 0,0 0 0 0 0,0-1 0 0 0,4 5 5 0 0,1-3-15 0 0,0 0-1 0 0,1 0 1 0 0,-1-1-1 0 0,1 0 1 0 0,0-1-1 0 0,1 0 1 0 0,-1-1-1 0 0,1 0 1 0 0,-1-1-1 0 0,1 1 1 0 0,0-2-1 0 0,0 0 1 0 0,0 0-1 0 0,0-1 1 0 0,0-1-1 0 0,0 1 1 0 0,0-2-1 0 0,0 0 1 0 0,-1 0-1 0 0,1-1 1 0 0,-1 0-1 0 0,1-1 0 0 0,-1 0 1 0 0,0 0-1 0 0,4-3 16 0 0,69-29-2227 0 0,-57 23-1312 0 0,1 1-3873 0 0,-14 7-4318 0 0</inkml:trace>
  <inkml:trace contextRef="#ctx0" brushRef="#br0" timeOffset="-1206.66">8258 74 9810 0 0,'0'0'2198'0'0,"0"0"-164"0"0,0 0-159 0 0,0 0-142 0 0,0 0-156 0 0,0 0-188 0 0,0 0-166 0 0,0 0-138 0 0,0 0-153 0 0,0 0-163 0 0,0 0-137 0 0,0 0-141 0 0,0 0-65 0 0,4-12-17 0 0,9-37-33 0 0,-9 37-40 0 0,-4 12-33 0 0,0 0-14 0 0,-2 24 1496 0 0,-15 214-914 0 0,-32 195-613 0 0,41-286-419 0 0,14-158-4356 0 0,-6 3 3249 0 0,0-6-703 0 0,-3 4-3857 0 0,0 2-5883 0 0</inkml:trace>
  <inkml:trace contextRef="#ctx0" brushRef="#br0" timeOffset="-1026.473">7967 406 15003 0 0,'0'0'1651'0'0,"0"0"-407"0"0,0 0-90 0 0,0 0 60 0 0,0 0 15 0 0,0 0 10 0 0,0 0-140 0 0,0 0-165 0 0,0 0-138 0 0,0 0-121 0 0,33-5-134 0 0,103-12-106 0 0,117-8 224 0 0,-157 24-6197 0 0,-80 1-3626 0 0</inkml:trace>
  <inkml:trace contextRef="#ctx0" brushRef="#br0" timeOffset="-4468.96">4678 229 10098 0 0,'0'0'1811'0'0,"0"0"-316"0"0,0 0-85 0 0,0 0 66 0 0,0 0-4 0 0,0 0-122 0 0,0 0-280 0 0,0 0-310 0 0,0 0-229 0 0,0 0-129 0 0,0 0-52 0 0,0 0 10 0 0,0 0 20 0 0,-8 4 1414 0 0,7 121 1422 0 0,-16 14-2466 0 0,7 93-249 0 0,-19-106-521 0 0,21-120-4010 0 0,4-11-1744 0 0,2-3-3355 0 0,2 4-1144 0 0</inkml:trace>
  <inkml:trace contextRef="#ctx0" brushRef="#br0" timeOffset="-4193.12">4337 593 10578 0 0,'0'0'2283'0'0,"0"0"-940"0"0,0 0-280 0 0,0 0 167 0 0,0 0 162 0 0,0 0 18 0 0,0 0-167 0 0,0 0-203 0 0,0 0-116 0 0,0 0-102 0 0,0 0-93 0 0,33-5-114 0 0,105-18-128 0 0,112-11 478 0 0,-139 9-4152 0 0,-92 20-5638 0 0,-14 2-2798 0 0</inkml:trace>
  <inkml:trace contextRef="#ctx0" brushRef="#br0" timeOffset="-3706.876">4972 229 13339 0 0,'0'0'1131'0'0,"0"0"-394"0"0,0 0-3 0 0,0 0 253 0 0,0 0 245 0 0,0 0 80 0 0,0 0-214 0 0,0 0-297 0 0,0 0-130 0 0,0 0-36 0 0,0 0-35 0 0,0 0-27 0 0,1 33-90 0 0,0 102-97 0 0,-17 20 507 0 0,-1 82-266 0 0,18-236-616 0 0,0 1 0 0 0,0-1 0 0 0,0 1 1 0 0,0-1-1 0 0,0 0 0 0 0,0 1 0 0 0,0-1 0 0 0,1 0 1 0 0,-1 0-1 0 0,0 0 0 0 0,1 0 0 0 0,-1 0 0 0 0,1 0 0 0 0,-1 0 1 0 0,1 0-1 0 0,0 0 0 0 0,-1-1 0 0 0,1 1 0 0 0,0-1 1 0 0,-1 1-1 0 0,1-1 0 0 0,0 0 0 0 0,0 0 0 0 0,-1 0 0 0 0,1 0 1 0 0,0 0-1 0 0,0 0 0 0 0,0 0 0 0 0,-1 0 0 0 0,1-1 0 0 0,0 1 1 0 0,-1-1-1 0 0,1 1 0 0 0,0-1 0 0 0,-1 0 0 0 0,1 0 1 0 0,-1 1-1 0 0,1-1 0 0 0,-1 0 0 0 0,1 0 0 0 0,-1-1 0 0 0,0 1 1 0 0,1 0-1 0 0,-1 0 0 0 0,0-1 0 0 0,0 1 0 0 0,1-2-11 0 0,188-128 770 0 0,-189 130-766 0 0,0-1 0 0 0,-1 1 0 0 0,1 0 1 0 0,0 0-1 0 0,0 0 0 0 0,0 0 0 0 0,0 0 1 0 0,0 0-1 0 0,0 0 0 0 0,1 0 0 0 0,-1 0 0 0 0,0 0 1 0 0,0 0-1 0 0,1 1 0 0 0,-1-1 0 0 0,0 1 0 0 0,1-1 1 0 0,-1 1-1 0 0,1-1 0 0 0,-1 1 0 0 0,0 0 0 0 0,1-1 1 0 0,-1 1-1 0 0,1 0 0 0 0,-1 0 0 0 0,1 0 0 0 0,-1 1 1 0 0,1-1-1 0 0,-1 0 0 0 0,1 0 0 0 0,-1 1 0 0 0,1-1 1 0 0,-1 1-1 0 0,0-1 0 0 0,1 1 0 0 0,-1 0 0 0 0,0-1 1 0 0,0 1-1 0 0,1 0 0 0 0,-1 0 0 0 0,0 0 0 0 0,0 0 1 0 0,0 0-1 0 0,0 0 0 0 0,0 0 0 0 0,0 0 1 0 0,0 1-1 0 0,-1-1 0 0 0,1 0 0 0 0,0 0 0 0 0,-1 1 1 0 0,1-1-1 0 0,0 1 0 0 0,-1-1 0 0 0,0 0 0 0 0,1 1 1 0 0,-1-1-1 0 0,0 1 0 0 0,0-1-4 0 0,1 209 523 0 0,-1-209-578 0 0,0 0 0 0 0,0 1 0 0 0,0-1 0 0 0,0 0 1 0 0,1 0-1 0 0,-1 1 0 0 0,0-1 0 0 0,1 0 0 0 0,-1 0 0 0 0,1 1 1 0 0,-1-1-1 0 0,1 0 0 0 0,0 0 0 0 0,-1 0 0 0 0,1 0 0 0 0,0 0 1 0 0,0 0-1 0 0,0 0 0 0 0,0 0 0 0 0,0 0 0 0 0,0-1 0 0 0,0 1 1 0 0,0 0-1 0 0,0-1 0 0 0,0 1 0 0 0,0 0 0 0 0,0-1 1 0 0,1 1-1 0 0,-1-1 0 0 0,0 0 0 0 0,0 1 0 0 0,1-1 0 0 0,-1 0 1 0 0,0 0-1 0 0,1 0 0 0 0,-1 0 0 0 0,0 0 0 0 0,0 0 0 0 0,1 0 1 0 0,-1 0-1 0 0,0-1 0 0 0,1 1 0 0 0,-1 0 0 0 0,0-1 0 0 0,0 1 1 0 0,0-1-1 0 0,0 1 0 0 0,1-1 0 0 0,-1 0 0 0 0,0 1 0 0 0,0-1 1 0 0,0 0-1 0 0,0 0 55 0 0,4-4-1293 0 0,2-1-3472 0 0,-5 3-4438 0 0</inkml:trace>
  <inkml:trace contextRef="#ctx0" brushRef="#br0" timeOffset="-3320.703">5510 811 10602 0 0,'0'0'1843'0'0,"0"0"-90"0"0,0 0 170 0 0,0 0-91 0 0,0 0-230 0 0,0 0-227 0 0,0 0-266 0 0,0 0-192 0 0,0 0-148 0 0,0 0-102 0 0,0 0-84 0 0,0 0-83 0 0,27-9-81 0 0,85-30-111 0 0,-110 39-286 0 0,1-1 1 0 0,-1 1-1 0 0,1-1 1 0 0,0 0 0 0 0,-1 1-1 0 0,1-1 1 0 0,-1 0-1 0 0,1 0 1 0 0,-1-1-1 0 0,0 1 1 0 0,1-1 0 0 0,-1 1-1 0 0,0-1 1 0 0,0 1-1 0 0,0-1 1 0 0,0 0 0 0 0,0 0-1 0 0,-1 0 1 0 0,1 0-1 0 0,-1-1 1 0 0,1 1 0 0 0,-1 0-1 0 0,1-2-22 0 0,3-7 138 0 0,19-59 567 0 0,-24 69-698 0 0,0-1-1 0 0,1 0 1 0 0,-1 0 0 0 0,0 0 0 0 0,0 1 0 0 0,0-1-1 0 0,0 0 1 0 0,0 0 0 0 0,-1 0 0 0 0,1 1 0 0 0,0-1-1 0 0,-1 0 1 0 0,1 0 0 0 0,-1 1 0 0 0,0-1 0 0 0,0 0-1 0 0,0 1 1 0 0,1-1 0 0 0,-2 1 0 0 0,1-1 0 0 0,0 1-1 0 0,0-1 1 0 0,0 1 0 0 0,0 0 0 0 0,-1 0-1 0 0,1-1 1 0 0,-1 1 0 0 0,1 0 0 0 0,-1 0 0 0 0,1 1-1 0 0,-1-1 1 0 0,0 0 0 0 0,1 0 0 0 0,-1 1 0 0 0,0-1-1 0 0,0 1 1 0 0,1-1 0 0 0,-2 1-7 0 0,-8 1-9 0 0,-1 0 0 0 0,1 0 1 0 0,-1 1-1 0 0,1 1 0 0 0,0 0 0 0 0,-1 0 1 0 0,2 1-1 0 0,-1 1 0 0 0,0 0 0 0 0,1 0 0 0 0,0 1 1 0 0,0 0-1 0 0,1 1 0 0 0,-1 0 0 0 0,1 0 1 0 0,1 1-1 0 0,0 0 0 0 0,0 1 0 0 0,0 0 1 0 0,1 0-1 0 0,1 1 0 0 0,-1-1 0 0 0,2 2 0 0 0,-1-1 1 0 0,1 0-1 0 0,0 4 9 0 0,3-11-2 0 0,1 1-1 0 0,0-1 1 0 0,0 1 0 0 0,0 0-1 0 0,0 0 1 0 0,0 0-1 0 0,1 0 1 0 0,0 0 0 0 0,-1-1-1 0 0,1 1 1 0 0,1 0 0 0 0,-1 0-1 0 0,1 0 1 0 0,-1 0 0 0 0,1 0-1 0 0,0-1 1 0 0,1 1 0 0 0,-1 0-1 0 0,1-1 1 0 0,-1 1 0 0 0,1-1-1 0 0,0 1 1 0 0,0-1 0 0 0,1 0-1 0 0,-1 0 1 0 0,1 0 0 0 0,-1 0-1 0 0,1 0 1 0 0,0-1 0 0 0,0 1-1 0 0,0-1 1 0 0,1 0 0 0 0,1 2 2 0 0,13 2-235 0 0,-1 0 1 0 0,1-1 0 0 0,0-1 0 0 0,0-1 0 0 0,1-1 0 0 0,-1 0 0 0 0,0-1 0 0 0,1-1 0 0 0,-1-1 0 0 0,10-1 234 0 0,17-6-3403 0 0,-17-2-5865 0 0,-14 6-2813 0 0</inkml:trace>
  <inkml:trace contextRef="#ctx0" brushRef="#br0" timeOffset="-2909.844">5791 881 5913 0 0,'0'0'3086'0'0,"0"0"-847"0"0,0 0-373 0 0,0 0-152 0 0,0 0-63 0 0,0 0-15 0 0,0 0-58 0 0,0 0-131 0 0,0 0-263 0 0,0 0-252 0 0,0 0-182 0 0,0 0-121 0 0,0 0-109 0 0,24-17-80 0 0,72-52-74 0 0,7-36 877 0 0,-57 56-987 0 0,-46 49-263 0 0,0 0-15 0 0,-16 66-128 0 0,15-62 152 0 0,1-1-1 0 0,0 1 1 0 0,0 0-1 0 0,0-1 1 0 0,0 1-1 0 0,0 0 1 0 0,1-1-1 0 0,-1 1 1 0 0,1 0-1 0 0,0-1 1 0 0,0 1-1 0 0,1-1 1 0 0,-1 0-1 0 0,1 1 1 0 0,-1-1-1 0 0,1 0 1 0 0,0 0-1 0 0,0 0 1 0 0,1 0-1 0 0,-1 0 1 0 0,0 0-1 0 0,1-1 1 0 0,0 1-1 0 0,0-1 1 0 0,0 0 0 0 0,0 0-1 0 0,0 0 1 0 0,0 0-1 0 0,0 0 1 0 0,1-1-1 0 0,-1 1 1 0 0,1-1-1 0 0,-1 0 1 0 0,1 0-1 0 0,-1 0 1 0 0,1-1-1 0 0,2 1-1 0 0,1-1 104 0 0,1 0-1 0 0,0-1 1 0 0,-1 0-1 0 0,1 0 1 0 0,-1-1-1 0 0,0 1 1 0 0,1-2-1 0 0,-1 1 1 0 0,0-1-1 0 0,0 0 1 0 0,0-1-1 0 0,-1 1 1 0 0,1-2-1 0 0,-1 1 1 0 0,0 0 0 0 0,1-2-104 0 0,1 0 34 0 0,0-1 0 0 0,-1 0 0 0 0,0 0 0 0 0,0-1 0 0 0,0 0 0 0 0,-1 0 0 0 0,0-1 0 0 0,0 0 1 0 0,-1 0-1 0 0,-1 0 0 0 0,1 0 0 0 0,2-10-34 0 0,9-6-1844 0 0,-8 15-2209 0 0,-3 5-1522 0 0,-1 1-7137 0 0</inkml:trace>
  <inkml:trace contextRef="#ctx0" brushRef="#br0" timeOffset="-6769.05">1707 678 6305 0 0,'0'0'1691'0'0,"0"0"-268"0"0,0 0 8 0 0,0 0 196 0 0,0 0 120 0 0,0 0-144 0 0,0 0-337 0 0,0 0-327 0 0,0 0-219 0 0,0 0 12 0 0,0 0 44 0 0,0 0-2 0 0,0 0-75 0 0,0 14-165 0 0,-1 108 309 0 0,-19 14-119 0 0,14-105-24 0 0,3-25 731 0 0,1-22-488 0 0,7-20-823 0 0,1 0-1 0 0,1 0 1 0 0,2 1 0 0 0,2 0-1 0 0,1 1 1 0 0,2 0-1 0 0,1 1 1 0 0,10-15-120 0 0,-24 45 9 0 0,117-176 502 0 0,-118 179-515 0 0,0 0 0 0 0,0 0 0 0 0,0 1 1 0 0,0-1-1 0 0,-1 0 0 0 0,1 0 0 0 0,1 0 0 0 0,-1 1 1 0 0,0-1-1 0 0,0 0 0 0 0,0 0 0 0 0,0 1 1 0 0,0-1-1 0 0,0 0 0 0 0,0 0 0 0 0,0 1 0 0 0,0-1 1 0 0,0 0-1 0 0,0 0 0 0 0,1 0 0 0 0,-1 1 1 0 0,0-1-1 0 0,0 0 0 0 0,0 0 0 0 0,0 0 0 0 0,1 0 1 0 0,-1 1-1 0 0,0-1 0 0 0,0 0 0 0 0,0 0 0 0 0,1 0 1 0 0,-1 0-1 0 0,0 0 0 0 0,0 0 0 0 0,1 0 1 0 0,-1 0-1 0 0,0 0 0 0 0,0 1 0 0 0,0-1 0 0 0,1 0 1 0 0,-1 0-1 0 0,0 0 0 0 0,0 0 0 0 0,1 0 0 0 0,-1 0 1 0 0,0-1-1 0 0,0 1 0 0 0,1 0 0 0 0,-1 0 1 0 0,0 0-1 0 0,0 0 0 0 0,1 0 0 0 0,-1 0 0 0 0,0 0 1 0 0,0 0-1 0 0,0-1 0 0 0,1 1 0 0 0,-1 0 1 0 0,0 0-1 0 0,0 0 4 0 0,2 9-49 0 0,5 40-6 0 0,1-3-1458 0 0,2-16-4594 0 0,-9-26 974 0 0,-1-1-5663 0 0</inkml:trace>
  <inkml:trace contextRef="#ctx0" brushRef="#br0" timeOffset="-6441.645">2084 700 3393 0 0,'0'0'2588'0'0,"0"0"101"0"0,0 0-47 0 0,0 0-170 0 0,0 0-295 0 0,0 0-366 0 0,0 0-299 0 0,0 0-249 0 0,0 0-240 0 0,32-8-203 0 0,99-28-148 0 0,-72 8 342 0 0,-57 27-960 0 0,1-1 0 0 0,-1 1 0 0 0,0-1 0 0 0,0 0 0 0 0,0 1 1 0 0,0-1-1 0 0,0 0 0 0 0,0 0 0 0 0,-1 0 0 0 0,1 0 0 0 0,0 0 0 0 0,-1-1 0 0 0,0 1 0 0 0,0 0 1 0 0,0-1-1 0 0,0 1 0 0 0,0-1 0 0 0,0 0 0 0 0,0 1 0 0 0,-1-1 0 0 0,1 1 0 0 0,-1-1 1 0 0,0 0-1 0 0,0 1 0 0 0,0-1 0 0 0,0 0 0 0 0,0 1 0 0 0,-1-1 0 0 0,1 0 0 0 0,-1 1 0 0 0,0-1 1 0 0,1 1-1 0 0,-1-1 0 0 0,0 1 0 0 0,-1-1 0 0 0,1 1 0 0 0,0 0 0 0 0,-1 0 0 0 0,1-1 1 0 0,-1 1-1 0 0,0 0 0 0 0,0 0 0 0 0,1 0 0 0 0,-1 1 0 0 0,-1-1 0 0 0,1 0 0 0 0,0 1 0 0 0,0 0 1 0 0,-1-1-1 0 0,1 1 0 0 0,0 0 0 0 0,-1 0 0 0 0,1 0 0 0 0,-1 0 0 0 0,0 1 0 0 0,1-1 1 0 0,-3 0-56 0 0,-7 1 10 0 0,-70 15-91 0 0,71-9 61 0 0,0 0 0 0 0,1 0 0 0 0,-1 1 0 0 0,1 1 0 0 0,1-1 0 0 0,0 2 0 0 0,0-1 0 0 0,0 1 0 0 0,1 1 0 0 0,0-1 1 0 0,1 1-1 0 0,0 1 0 0 0,1-1 0 0 0,0 1 0 0 0,0 0 0 0 0,2 1 0 0 0,-1-1 0 0 0,1 1 0 0 0,1 0 0 0 0,0 0 0 0 0,1 0 0 0 0,0 1 0 0 0,1-1 0 0 0,0 0 0 0 0,1 10 21 0 0,2-18-8 0 0,0 1 0 0 0,1-1 0 0 0,-1 1 0 0 0,1-1-1 0 0,0 0 1 0 0,0 0 0 0 0,1 0 0 0 0,-1 0 0 0 0,1-1 0 0 0,0 0 0 0 0,0 1 0 0 0,0-1-1 0 0,0-1 1 0 0,0 1 0 0 0,1 0 0 0 0,-1-1 0 0 0,1 0 0 0 0,0 0 0 0 0,0-1 0 0 0,0 1-1 0 0,0-1 1 0 0,2 0 8 0 0,6 1-179 0 0,-1 0 0 0 0,1-1 0 0 0,0-1 1 0 0,-1 0-1 0 0,1 0 0 0 0,0-2 0 0 0,-1 0 0 0 0,1 0 0 0 0,-1-1 0 0 0,1 0 0 0 0,5-3 179 0 0,32-13-3655 0 0,-3-1-3933 0 0,-29 14-3697 0 0</inkml:trace>
  <inkml:trace contextRef="#ctx0" brushRef="#br0" timeOffset="-6111.9">2877 490 11242 0 0,'0'0'2462'0'0,"0"0"-552"0"0,0 0-271 0 0,0 0-143 0 0,0 0-133 0 0,0 0-140 0 0,0 0-203 0 0,-33 14-193 0 0,-103 42-153 0 0,122-51-573 0 0,-63 37 1154 0 0,71-36-1158 0 0,5-6-86 0 0,0 1 0 0 0,-1-1 0 0 0,1 1 0 0 0,0 0 0 0 0,0-1 0 0 0,0 1 1 0 0,1 0-1 0 0,-1 0 0 0 0,0 0 0 0 0,0 0 0 0 0,0 0 0 0 0,1 0 0 0 0,-1 0 0 0 0,0 0 0 0 0,1 0 0 0 0,-1 0 0 0 0,1 0 0 0 0,-1 0 0 0 0,1 0 0 0 0,-1 1 0 0 0,1-1 0 0 0,0 0 0 0 0,0 0 0 0 0,0 0 0 0 0,0 1 0 0 0,0-1 0 0 0,0 0 0 0 0,0 0 0 0 0,0 1 0 0 0,0-1 0 0 0,0 0 0 0 0,1 0 0 0 0,-1 0 0 0 0,0 1 0 0 0,1-1 0 0 0,-1 0 0 0 0,1 0 0 0 0,0 0 0 0 0,-1 0 0 0 0,1 0 0 0 0,0 0 0 0 0,-1 0 0 0 0,1 0 0 0 0,0 0 0 0 0,0 0 0 0 0,0-1 0 0 0,0 1 0 0 0,0 0 0 0 0,0 0 0 0 0,0-1 0 0 0,0 1 0 0 0,0-1 0 0 0,0 1 0 0 0,1-1 0 0 0,-1 1 0 0 0,0-1 0 0 0,0 0 0 0 0,0 1-11 0 0,63 15 165 0 0,-58-16-156 0 0,0 0-1 0 0,0 1 1 0 0,0 0-1 0 0,0 0 1 0 0,0 0-1 0 0,0 1 1 0 0,0 0-1 0 0,-1 0 1 0 0,1 1-1 0 0,-1-1 1 0 0,0 1-1 0 0,0 0 1 0 0,0 1-1 0 0,0-1 1 0 0,0 1-1 0 0,-1 0 0 0 0,1 0 1 0 0,-1 0-1 0 0,0 1 1 0 0,3 3-9 0 0,-6-3 31 0 0,0 0-1 0 0,1 1 1 0 0,-2-1-1 0 0,1 0 1 0 0,-1 1 0 0 0,1-1-1 0 0,-2 0 1 0 0,1 0-1 0 0,0 1 1 0 0,-1-1 0 0 0,0 0-1 0 0,0 1 1 0 0,-1-1-1 0 0,0 0 1 0 0,1 0 0 0 0,-2 0-1 0 0,1-1 1 0 0,0 1 0 0 0,-1 0-1 0 0,0-1 1 0 0,-3 4-31 0 0,-5 5 75 0 0,0 0 0 0 0,0-1 1 0 0,-2 0-1 0 0,0-1 1 0 0,0 0-1 0 0,-1-1 0 0 0,0 0 1 0 0,-9 3-76 0 0,17-9-6 0 0,-1 0 1 0 0,1-1 0 0 0,-1 0-1 0 0,0 0 1 0 0,0 0 0 0 0,0-1-1 0 0,0 0 1 0 0,0-1 0 0 0,0 1-1 0 0,-1-2 1 0 0,1 1 0 0 0,0-1-1 0 0,-1 0 1 0 0,1 0 0 0 0,-4-1 5 0 0,9 0-99 0 0,1 0 1 0 0,0 0 0 0 0,-1 0 0 0 0,1 0 0 0 0,0-1 0 0 0,0 1 0 0 0,0 0 0 0 0,0-1 0 0 0,0 1 0 0 0,0-1-1 0 0,0 1 1 0 0,0-1 0 0 0,1 1 0 0 0,-1-1 0 0 0,1 1 0 0 0,-1-1 0 0 0,1 0 0 0 0,-1 1 0 0 0,1-1-1 0 0,0 0 1 0 0,0 1 0 0 0,0-1 0 0 0,0 0 0 0 0,0 1 0 0 0,0-1 0 0 0,0 0 0 0 0,1 1 0 0 0,-1-1 0 0 0,1 0-1 0 0,-1 1 1 0 0,1-1 0 0 0,-1 0 98 0 0,11-32-7440 0 0,-7 23-1411 0 0</inkml:trace>
  <inkml:trace contextRef="#ctx0" brushRef="#br0" timeOffset="-5845.89">3238 251 15667 0 0,'0'0'1379'0'0,"0"0"-228"0"0,0 0 41 0 0,0 0 170 0 0,0 0 101 0 0,0 0-43 0 0,0 0-193 0 0,0 0-273 0 0,0 0-263 0 0,0 0-175 0 0,0 0-107 0 0,4 37-89 0 0,9 116-85 0 0,-23-50 73 0 0,-48 178-207 0 0,58-268-292 0 0,-2 12-404 0 0,-10-18-4121 0 0,2-8-5418 0 0,4-2-1577 0 0</inkml:trace>
  <inkml:trace contextRef="#ctx0" brushRef="#br0" timeOffset="-5679.383">2923 590 15883 0 0,'0'0'2372'0'0,"0"0"-1003"0"0,0 0-578 0 0,0 0-127 0 0,0 0 48 0 0,0 0 86 0 0,0 0-27 0 0,0 0-198 0 0,0 0-125 0 0,0 0-94 0 0,32-1-77 0 0,102-1-33 0 0,189-10-756 0 0,-278 8-655 0 0,-17 1-2508 0 0,-4-1-6865 0 0</inkml:trace>
  <inkml:trace contextRef="#ctx0" brushRef="#br0" timeOffset="-5240.247">3833 836 7402 0 0,'0'0'4062'0'0,"0"0"-2251"0"0,0 0-940 0 0,0 0-134 0 0,0 0 162 0 0,0 0 291 0 0,0 0 282 0 0,0 0 62 0 0,0 0-147 0 0,0 0-277 0 0,0 0-321 0 0,0 0-269 0 0,0 0-178 0 0,-9 27-95 0 0,-27 85-61 0 0,0-52-12 0 0,24-49-164 0 0,-23 24-253 0 0,14-15-3401 0 0,15-16-1366 0 0,2-4-6315 0 0</inkml:trace>
  <inkml:trace contextRef="#ctx0" brushRef="#br0" timeOffset="-7678.893">241 719 4089 0 0,'0'0'1523'0'0,"0"0"41"0"0,0 0 166 0 0,0 0 206 0 0,0 0 74 0 0,0 0-155 0 0,0 0-273 0 0,0 0-302 0 0,0 0-281 0 0,0 0-178 0 0,0 0-100 0 0,0 0-93 0 0,-33 11-97 0 0,-101 36-69 0 0,83-12 110 0 0,48-28-456 0 0,1-5-67 0 0,0 0 0 0 0,0 1 0 0 0,0 0-1 0 0,0-1 1 0 0,1 1 0 0 0,-1 0 0 0 0,1 0-1 0 0,0-1 1 0 0,0 1 0 0 0,0 0 0 0 0,0 0-1 0 0,0 1 1 0 0,1-1 0 0 0,-1 0 0 0 0,1 0-1 0 0,0 0 1 0 0,0 0 0 0 0,0 0 0 0 0,1 0-1 0 0,-1 1 1 0 0,1-1 0 0 0,-1 0 0 0 0,1 0-1 0 0,0 0 1 0 0,0 0 0 0 0,0-1 0 0 0,1 1-1 0 0,-1 0 1 0 0,1 0 0 0 0,-1-1 0 0 0,1 1-1 0 0,0-1 1 0 0,0 1 0 0 0,0-1 0 0 0,1 0-1 0 0,-1 0 1 0 0,0 0 0 0 0,1 0-1 0 0,-1 0 1 0 0,1 0 0 0 0,0-1 0 0 0,0 1-1 0 0,-1-1 1 0 0,1 0 0 0 0,0 0 0 0 0,0 0-1 0 0,0 0 1 0 0,0 0 0 0 0,3 0-49 0 0,5-3 111 0 0,-1-1 0 0 0,1 0 0 0 0,-1 0 0 0 0,0-1 0 0 0,0 0-1 0 0,-1-1 1 0 0,1 0 0 0 0,-1 0 0 0 0,0-1 0 0 0,0 0 0 0 0,-1-1 0 0 0,0 0 0 0 0,0 0 0 0 0,0-1 0 0 0,-1 0 0 0 0,3-4-111 0 0,47-41 228 0 0,-47 45-197 0 0,-9 7-32 0 0,-1-1 0 0 0,1 1 1 0 0,-1 0-1 0 0,1 0 0 0 0,-1 0 1 0 0,1 0-1 0 0,0 0 0 0 0,-1 0 1 0 0,1 0-1 0 0,0 0 0 0 0,0 0 1 0 0,0 0-1 0 0,0 0 0 0 0,0 1 0 0 0,0-1 1 0 0,0 0-1 0 0,0 1 0 0 0,0-1 1 0 0,0 0-1 0 0,0 1 0 0 0,0-1 1 0 0,0 1-1 0 0,1 0 0 0 0,-1-1 1 0 0,0 1-1 0 0,0 0 0 0 0,1 0 0 0 0,-1 0 1 0 0,0 0-1 0 0,0 0 0 0 0,1 0 1 0 0,-1 0-1 0 0,0 0 0 0 0,0 0 1 0 0,0 1-1 0 0,1-1 0 0 0,-1 0 0 0 0,0 1 1 0 0,0-1-1 0 0,0 1 0 0 0,0 0 1 0 0,0-1-1 0 0,0 1 0 0 0,0 0 1 0 0,0-1-1 0 0,0 1 0 0 0,0 0 1 0 0,0 0-1 0 0,0 0 0 0 0,0 0 0 0 0,-1 0 1 0 0,1 0-1 0 0,0 0 0 0 0,-1 0 1 0 0,1 0-1 0 0,0 1 1 0 0,8 40 28 0 0,-6-26-9 0 0,0 0 1 0 0,1 0-1 0 0,1-1 0 0 0,0 1 0 0 0,1-1 1 0 0,0 0-1 0 0,2 0 0 0 0,0-1 0 0 0,3 4-19 0 0,-7-15 16 0 0,0 1 0 0 0,1-1 0 0 0,0 0 0 0 0,-1 0 0 0 0,1 0 0 0 0,0-1 0 0 0,0 0 0 0 0,1 0 0 0 0,-1 0 0 0 0,0 0 0 0 0,1-1 0 0 0,-1 0 0 0 0,1 0 0 0 0,-1-1 0 0 0,1 1 0 0 0,-1-1 0 0 0,1 0 1 0 0,-1-1-1 0 0,1 1 0 0 0,-1-1 0 0 0,1 0 0 0 0,-1-1 0 0 0,1 1 0 0 0,-1-1 0 0 0,0 0 0 0 0,2-2-16 0 0,19-13 130 0 0,-2-1 1 0 0,0-2 0 0 0,-1-1-1 0 0,-1 0 1 0 0,-1-2 0 0 0,0 0-1 0 0,-2-1 1 0 0,-1-1 0 0 0,1-6-131 0 0,-18 30 4 0 0,26-37 45 0 0,-3-2-1 0 0,-1 0 1 0 0,-2-1 0 0 0,-2-1-1 0 0,-2-1 1 0 0,-2-1 0 0 0,-1 0 0 0 0,-3-1-1 0 0,-1 0 1 0 0,-3-1 0 0 0,-1 1 0 0 0,-2-2-1 0 0,-3-13-48 0 0,-1 50 6 0 0,1 1 17 0 0,0-1-1 0 0,-1 0 1 0 0,-1 0-1 0 0,0 0 0 0 0,0 1 1 0 0,-1-1-1 0 0,0 0 1 0 0,0 1-1 0 0,-1 0 0 0 0,0-1 1 0 0,-1 1-1 0 0,0 0 1 0 0,-2-2-23 0 0,5 10 1 0 0,0 1 0 0 0,0 0 0 0 0,0 0 0 0 0,1 0 0 0 0,-1 0 1 0 0,0 0-1 0 0,0 0 0 0 0,0 0 0 0 0,0 0 0 0 0,1 1 0 0 0,-1-1 1 0 0,0 0-1 0 0,0 0 0 0 0,1 1 0 0 0,-1-1 0 0 0,0 0 0 0 0,0 1 1 0 0,1-1-1 0 0,-1 1 0 0 0,0-1 0 0 0,1 1 0 0 0,-1-1 0 0 0,0 1 1 0 0,1-1-1 0 0,-1 1 0 0 0,1 0 0 0 0,-1-1 0 0 0,1 1 0 0 0,-1 0 1 0 0,1-1-1 0 0,0 1 0 0 0,-1 0 0 0 0,1 0 0 0 0,0-1 0 0 0,0 1 1 0 0,-1 0-1 0 0,1 0 0 0 0,0 0 0 0 0,0-1 0 0 0,0 1 0 0 0,0 0 1 0 0,0 0-1 0 0,0 0 0 0 0,0-1 0 0 0,0 1 0 0 0,1 0 0 0 0,-1 0 1 0 0,0 0-2 0 0,-2 5 12 0 0,-11 41-2 0 0,1 1 0 0 0,3 1 0 0 0,2 0 0 0 0,2 0 1 0 0,2 0-1 0 0,2 1 0 0 0,3-1 0 0 0,2 4-10 0 0,48 393 104 0 0,-43-369-152 0 0,-9-76 65 0 0,0-1-9 0 0,0 0-18 0 0,0 0-1 0 0,0 0-8 0 0,0 0-23 0 0,0 0-30 0 0,-38-38-1815 0 0,-5-35-3111 0 0,21 22-4905 0 0,17 32-1533 0 0</inkml:trace>
  <inkml:trace contextRef="#ctx0" brushRef="#br0" timeOffset="-7510.353">620 465 9010 0 0,'0'0'3157'0'0,"0"0"-844"0"0,0 0-736 0 0,0 0-428 0 0,0 0-215 0 0,0 0-30 0 0,0 0 30 0 0,0 0-8 0 0,0 0-29 0 0,0 0-74 0 0,0 0-119 0 0,0 0-120 0 0,0 0-81 0 0,26-2-58 0 0,81-5-78 0 0,115 8 441 0 0,-196-1-1215 0 0,73-1 13 0 0,-35-2-6926 0 0,-46 0-4473 0 0</inkml:trace>
  <inkml:trace contextRef="#ctx0" brushRef="#br0" timeOffset="23900.48">333 1606 12403 0 0,'0'0'1585'0'0,"0"0"-175"0"0,0 0-111 0 0,0 0 39 0 0,0 0 19 0 0,0 0-110 0 0,0 0-221 0 0,0 0-282 0 0,0 0-219 0 0,0 0-137 0 0,0 0-61 0 0,0 0 21 0 0,0 0 86 0 0,4 5 88 0 0,28 89 1197 0 0,-19 30-916 0 0,-5 0-1 0 0,-7 84-802 0 0,-2-127 72 0 0,-1-36 10 0 0,2-45-67 0 0,0 0 6 0 0,6-11 93 0 0,21-23-71 0 0,1 1 1 0 0,2 1 0 0 0,1 2-1 0 0,1 1 1 0 0,2 1-1 0 0,1 2 1 0 0,1 2 0 0 0,1 1-1 0 0,1 2 1 0 0,18-7-44 0 0,-48 24-2 0 0,1 0 0 0 0,0 1 0 0 0,-1 0 0 0 0,1 0 0 0 0,0 1 0 0 0,1 0 0 0 0,-1 1 0 0 0,0 0 0 0 0,0 1 0 0 0,1-1 0 0 0,-1 2 0 0 0,6 0 2 0 0,-11 2 5 0 0,-1-1 1 0 0,0 1-1 0 0,0 0 0 0 0,0 0 1 0 0,0 0-1 0 0,0 1 0 0 0,-1-1 1 0 0,1 1-1 0 0,-1 0 1 0 0,0-1-1 0 0,0 1 0 0 0,-1 0 1 0 0,1 0-1 0 0,-1 0 0 0 0,0 0 1 0 0,0 1-1 0 0,0-1 1 0 0,0 0-1 0 0,-1 0 0 0 0,1 1 1 0 0,-1-1-1 0 0,-1 0 0 0 0,1 1 1 0 0,0-1-1 0 0,-1 0 1 0 0,0 0-1 0 0,0 2-5 0 0,1-1 15 0 0,-4 7-1 0 0,1 0 1 0 0,-1-1-1 0 0,-1 1 0 0 0,0-1 0 0 0,-1 0 1 0 0,0 0-1 0 0,-1-1 0 0 0,0 1 1 0 0,0-2-1 0 0,-1 1 0 0 0,0-1 1 0 0,-1 0-1 0 0,0-1 0 0 0,-1 1 1 0 0,-8 5-15 0 0,0 2-23 0 0,0-1 0 0 0,-1-1 0 0 0,-1 0 0 0 0,0-1 0 0 0,-1-1 0 0 0,0-2 0 0 0,0 0 0 0 0,-1 0 0 0 0,-1-2 0 0 0,1-1 0 0 0,-1-1 0 0 0,-1-1 0 0 0,1-1 0 0 0,-6-1 23 0 0,28-2-57 0 0,0-1-1 0 0,0 0 0 0 0,-1 0 1 0 0,1 0-1 0 0,0-1 1 0 0,0 1-1 0 0,-1 0 1 0 0,1 0-1 0 0,0-1 0 0 0,0 1 1 0 0,0 0-1 0 0,0-1 1 0 0,0 0-1 0 0,0 1 0 0 0,-1-1 1 0 0,1 1-1 0 0,0-1 1 0 0,1 0-1 0 0,-1 0 0 0 0,0 0 1 0 0,0 0-1 0 0,0 1 1 0 0,0-1-1 0 0,1 0 1 0 0,-1 0-1 0 0,0-1 0 0 0,1 1 1 0 0,-1 0-1 0 0,1 0 1 0 0,-1 0-1 0 0,1 0 0 0 0,0 0 1 0 0,-1-1-1 0 0,1 1 1 0 0,0 0-1 0 0,0 0 1 0 0,0 0-1 0 0,0-1 0 0 0,0 1 1 0 0,0 0-1 0 0,0 0 1 0 0,0 0-1 0 0,0-1 0 0 0,1 0 58 0 0,18-52-10223 0 0,-12 45-1401 0 0</inkml:trace>
  <inkml:trace contextRef="#ctx0" brushRef="#br0" timeOffset="24251.058">944 2206 7554 0 0,'0'0'3367'0'0,"0"0"-921"0"0,0 0-447 0 0,0 0-156 0 0,0 0-120 0 0,0 0-139 0 0,0 0-155 0 0,0 0-200 0 0,32 9-184 0 0,98 28-173 0 0,-55-35 160 0 0,-65-6-853 0 0,2 1-95 0 0,0-1 0 0 0,0 0 0 0 0,0-1-1 0 0,-1 0 1 0 0,0 0 0 0 0,0-1 0 0 0,-1-1 0 0 0,0 0 0 0 0,0 0 0 0 0,0-1 0 0 0,-1-1 0 0 0,0 1 0 0 0,0-1 0 0 0,-1-1 0 0 0,-1 1 0 0 0,1-1 0 0 0,-2-1 0 0 0,1 1 0 0 0,-1-1 0 0 0,-1-1 0 0 0,0 1 0 0 0,-1-1 0 0 0,0 1 0 0 0,-1-1 0 0 0,0 0 0 0 0,0-5-84 0 0,-3 14 1 0 0,-1 1 0 0 0,0-1 0 0 0,0 1 0 0 0,0 0 0 0 0,-1 0 0 0 0,1-1 0 0 0,0 1 0 0 0,-1 0 0 0 0,1 0 0 0 0,-1 0 0 0 0,0 0 0 0 0,0 1 0 0 0,0-1 0 0 0,0 0 0 0 0,0 1 0 0 0,0-1 0 0 0,0 1 0 0 0,0 0 1 0 0,-1 0-1 0 0,1 0 0 0 0,0 0 0 0 0,-1 0 0 0 0,1 0 0 0 0,-1 1 0 0 0,1-1 0 0 0,-1 1 0 0 0,1-1 0 0 0,-1 1 0 0 0,1 0 0 0 0,-1 0 0 0 0,0 0 0 0 0,1 1 0 0 0,-1-1 0 0 0,1 1 0 0 0,-1-1 0 0 0,1 1 0 0 0,-1 0 0 0 0,1 0 0 0 0,0 0 0 0 0,-1 0 0 0 0,-1 1-1 0 0,-9 7-10 0 0,-1 1-1 0 0,2 0 0 0 0,-1 1 0 0 0,1 0 0 0 0,1 1 0 0 0,0 0 1 0 0,1 1-1 0 0,-3 4 11 0 0,8-9-4 0 0,-1-1-1 0 0,1 1 1 0 0,0 0 0 0 0,1 0 0 0 0,0 0 0 0 0,0 1 0 0 0,0 0 0 0 0,2 0-1 0 0,-1 0 1 0 0,1 0 0 0 0,0 0 0 0 0,1 0 0 0 0,0 0 0 0 0,0 1 0 0 0,1-1-1 0 0,0 0 1 0 0,1 1 0 0 0,0 3 4 0 0,4-5-17 0 0,1 0 0 0 0,-1 0 0 0 0,1-1 0 0 0,1 1 0 0 0,-1-1 0 0 0,1-1 0 0 0,0 1 0 0 0,1-1 0 0 0,0 0 0 0 0,0-1 0 0 0,0 0 0 0 0,0 0 0 0 0,1-1 0 0 0,0 0 0 0 0,0 0 0 0 0,0-1 0 0 0,0 0 0 0 0,0-1 0 0 0,2 0 17 0 0,67 13-1634 0 0,-44-11-3019 0 0,-18-3 113 0 0,0 3-7763 0 0</inkml:trace>
  <inkml:trace contextRef="#ctx0" brushRef="#br0" timeOffset="24917.578">2702 1982 6153 0 0,'0'0'2534'0'0,"0"0"-440"0"0,0 0-154 0 0,0 0 6 0 0,0 0-43 0 0,0 0-129 0 0,0 0-275 0 0,0 0-283 0 0,0 0-209 0 0,-33 9-163 0 0,-106 34-134 0 0,66-5 215 0 0,64-28-757 0 0,1-3-94 0 0,-1 1 0 0 0,2 0 1 0 0,-1 1-1 0 0,1 0 0 0 0,0 0 0 0 0,1 0 0 0 0,0 1 0 0 0,1 0 0 0 0,0 0 0 0 0,0 1 0 0 0,1-1 0 0 0,1 1 0 0 0,0 0 1 0 0,0 0-1 0 0,1 0 0 0 0,0 1 0 0 0,1-1 0 0 0,0 2-74 0 0,1-6 5 0 0,1-1 0 0 0,-1 0 0 0 0,1 0 0 0 0,0 1 0 0 0,1-1 0 0 0,-1 0 0 0 0,1 0 0 0 0,1 0 0 0 0,-1 0 0 0 0,1-1 0 0 0,0 1 0 0 0,0-1 0 0 0,0 0-1 0 0,1 1 1 0 0,0-1 0 0 0,0-1 0 0 0,0 1 0 0 0,1-1 0 0 0,-1 1 0 0 0,1-1 0 0 0,0-1 0 0 0,4 4-5 0 0,0-2-76 0 0,0 0 0 0 0,0-1 0 0 0,0 0 0 0 0,0 0 0 0 0,0-1-1 0 0,1 0 1 0 0,-1-1 0 0 0,1 0 0 0 0,0 0 0 0 0,0-1 0 0 0,0 0 0 0 0,0-1-1 0 0,0 0 1 0 0,0-1 0 0 0,0 0 0 0 0,-1-1 0 0 0,3 0 76 0 0,103-39-4522 0 0,-94 29 2509 0 0,16-9-5582 0 0,-18 9-3137 0 0</inkml:trace>
  <inkml:trace contextRef="#ctx0" brushRef="#br0" timeOffset="25183.035">3006 2077 8338 0 0,'0'0'2267'0'0,"0"0"-397"0"0,0 0-199 0 0,0 0-76 0 0,0 0-102 0 0,0 0-188 0 0,0 0-234 0 0,-27 36-217 0 0,-85 114-188 0 0,109-147-615 0 0,-1 1 1 0 0,1-1-1 0 0,0 0 1 0 0,0 1-1 0 0,1 0 1 0 0,-1 0-1 0 0,1 0 1 0 0,0 0-1 0 0,0 0 1 0 0,0 0-1 0 0,1 1 1 0 0,-1-1-1 0 0,1 0 1 0 0,0 1-1 0 0,0-1 1 0 0,1 1-1 0 0,-1 2-51 0 0,2 5 208 0 0,-2-7-125 0 0,1 0 0 0 0,0 0-1 0 0,0 0 1 0 0,1 0 0 0 0,-1 0 0 0 0,1 0 0 0 0,0 0 0 0 0,1 0 0 0 0,-1-1 0 0 0,1 1 0 0 0,0 0 0 0 0,0-1-1 0 0,0 1 1 0 0,1-1 0 0 0,-1 1 0 0 0,1-1 0 0 0,0 0 0 0 0,1 0 0 0 0,-1-1 0 0 0,1 1 0 0 0,-1-1 0 0 0,1 0-1 0 0,0 1 1 0 0,0-2 0 0 0,1 1 0 0 0,-1 0 0 0 0,0-1 0 0 0,1 0 0 0 0,0 0 0 0 0,-1 0 0 0 0,1-1 0 0 0,0 1-1 0 0,0-1 1 0 0,0 0 0 0 0,0-1 0 0 0,0 1 0 0 0,2-1-83 0 0,4 0 136 0 0,-1 0 0 0 0,0-1 1 0 0,0 0-1 0 0,0 0 0 0 0,1-1 0 0 0,-2 0 0 0 0,1-1 0 0 0,0 0 1 0 0,0-1-1 0 0,-1 0 0 0 0,0-1 0 0 0,0 0 0 0 0,0 0 1 0 0,0-1-1 0 0,-1 0 0 0 0,0 0 0 0 0,0-1 0 0 0,5-6-136 0 0,-2 4 60 0 0,-1 0 0 0 0,0-1 0 0 0,0 0 0 0 0,-1-1 0 0 0,0 0 0 0 0,-1 0 0 0 0,-1-1 0 0 0,1 0 0 0 0,-2-1 0 0 0,0 1 0 0 0,0-1 0 0 0,-1 0-1 0 0,-1-1 1 0 0,0 1 0 0 0,-1-1 0 0 0,0 0 0 0 0,-1 0 0 0 0,-1-1-60 0 0,0 9-24 0 0,-1 1-1 0 0,0-1 1 0 0,0 1 0 0 0,0-1 0 0 0,-1 1-1 0 0,0-1 1 0 0,0 1 0 0 0,0 0-1 0 0,0-1 1 0 0,-1 1 0 0 0,0 0-1 0 0,0 0 1 0 0,-1 0 0 0 0,1 0-1 0 0,-1 1 1 0 0,0-1 0 0 0,0 1-1 0 0,-1-1 1 0 0,1 1 0 0 0,-1 0-1 0 0,0 0 1 0 0,0 1 0 0 0,0-1-1 0 0,-1 1 1 0 0,1 0 0 0 0,-1 0-1 0 0,0 0 1 0 0,0 1 0 0 0,0 0-1 0 0,0 0 1 0 0,0 0 0 0 0,0 0-1 0 0,-2 1 25 0 0,5 1-131 0 0,0-1-1 0 0,0 1 1 0 0,0 1 0 0 0,-1-1-1 0 0,1 0 1 0 0,0 1-1 0 0,0-1 1 0 0,0 1 0 0 0,0-1-1 0 0,0 1 1 0 0,0 0-1 0 0,0 0 1 0 0,0 0-1 0 0,0 0 1 0 0,0 0 0 0 0,0 1-1 0 0,0-1 1 0 0,1 0-1 0 0,-1 1 1 0 0,1 0 0 0 0,-1-1-1 0 0,0 2 132 0 0,-12 16-4289 0 0,8-11 1002 0 0,-2 3-8436 0 0</inkml:trace>
  <inkml:trace contextRef="#ctx0" brushRef="#br0" timeOffset="25648.328">3398 2475 14219 0 0,'0'0'3090'0'0,"0"0"-1427"0"0,0 0-544 0 0,0 0 33 0 0,0 0-1 0 0,0 0-91 0 0,0 0-127 0 0,0 0-243 0 0,0 0-152 0 0,0 0-61 0 0,0 0-53 0 0,0 0-52 0 0,0 0-34 0 0,12-31-42 0 0,35-95-80 0 0,7 21 337 0 0,-49 97-520 0 0,-2 3-22 0 0,-1 0 0 0 0,1 0 1 0 0,0 0-1 0 0,0 1 0 0 0,1-1 1 0 0,0 1-1 0 0,-1 0 0 0 0,1 0 1 0 0,0 0-1 0 0,1 1 0 0 0,-1-1 0 0 0,1 1 1 0 0,-1 0-1 0 0,1 0 0 0 0,0 1 1 0 0,0 0-1 0 0,0-1 0 0 0,1 2 1 0 0,-1-1-1 0 0,1 0-11 0 0,-5 3-3 0 0,1 0 0 0 0,0 0 1 0 0,0 1-1 0 0,-1-1 0 0 0,1 0 0 0 0,-1 0 0 0 0,1 1 1 0 0,-1-1-1 0 0,1 1 0 0 0,-1 0 0 0 0,0-1 0 0 0,0 1 0 0 0,0 0 1 0 0,0-1-1 0 0,0 1 0 0 0,0 0 0 0 0,0 0 0 0 0,-1 0 0 0 0,1 0 1 0 0,-1 0-1 0 0,1 0 0 0 0,-1 0 0 0 0,0 0 0 0 0,1 0 1 0 0,-1 0-1 0 0,-1 0 0 0 0,1 1 3 0 0,2 5-5 0 0,1 28 36 0 0,-4-32-29 0 0,1 0-1 0 0,0 1 1 0 0,0-1 0 0 0,1 0 0 0 0,-1 1-1 0 0,1-1 1 0 0,0 0 0 0 0,0 0-1 0 0,0 1 1 0 0,1-1 0 0 0,0 0 0 0 0,-1 0-1 0 0,1 0 1 0 0,1-1 0 0 0,-1 1-1 0 0,1 0-1 0 0,-1-3 4 0 0,0 0 0 0 0,1 0 0 0 0,-1-1-1 0 0,0 0 1 0 0,0 1 0 0 0,0-1-1 0 0,0 0 1 0 0,1 0 0 0 0,-1 0 0 0 0,0 0-1 0 0,0 0 1 0 0,0-1 0 0 0,1 1-1 0 0,-1-1 1 0 0,0 1 0 0 0,0-1 0 0 0,0 0-1 0 0,0 0 1 0 0,0 0 0 0 0,0 0-1 0 0,0 0 1 0 0,0 0 0 0 0,-1-1 0 0 0,1 1-1 0 0,0-1 1 0 0,-1 1 0 0 0,1-1-1 0 0,0-1-3 0 0,2 0 16 0 0,32-24 37 0 0,79-47 165 0 0,-113 72-218 0 0,0 1 0 0 0,0 0 1 0 0,0 0-1 0 0,1 0 0 0 0,-1 0 0 0 0,0 1 0 0 0,0-1 0 0 0,1 0 1 0 0,-1 1-1 0 0,0 0 0 0 0,1 0 0 0 0,-1-1 0 0 0,0 1 0 0 0,1 0 1 0 0,-1 1-1 0 0,1-1 0 0 0,-1 0 0 0 0,0 1 0 0 0,0 0 0 0 0,1-1 0 0 0,-1 1 1 0 0,0 0-1 0 0,0 0 0 0 0,0 0 0 0 0,0 0 0 0 0,0 0 0 0 0,0 1 1 0 0,0-1-1 0 0,0 1 0 0 0,0-1 0 0 0,0 1 0 0 0,-1 0 0 0 0,1 0 0 0 0,-1 0 1 0 0,0-1-1 0 0,1 1 0 0 0,-1 1 0 0 0,0-1 0 0 0,0 0 0 0 0,0 0 1 0 0,0 0-1 0 0,-1 0 0 0 0,1 1 0 0 0,7 20 20 0 0,-6-16-47 0 0,-1 0 1 0 0,1 0-1 0 0,0-1 0 0 0,1 1 1 0 0,0-1-1 0 0,0 0 1 0 0,0 1-1 0 0,1-1 0 0 0,-1-1 1 0 0,1 1-1 0 0,1-1 1 0 0,-1 1-1 0 0,1-1 0 0 0,0 0 1 0 0,0-1-1 0 0,1 1 1 0 0,-1-1-1 0 0,1 0 0 0 0,0-1 1 0 0,4 3 26 0 0,15 0-1855 0 0,-8-5-5299 0 0,-11-1-5080 0 0</inkml:trace>
  <inkml:trace contextRef="#ctx0" brushRef="#br0" timeOffset="26568.822">4205 2239 13451 0 0,'0'0'1796'0'0,"0"0"-546"0"0,0 0-335 0 0,0 0-84 0 0,0 0-25 0 0,0 0-67 0 0,0 0-111 0 0,0 0-41 0 0,0 0-8 0 0,0 0 17 0 0,0 0 24 0 0,0 0-121 0 0,0 0-83 0 0,11 33-40 0 0,38 104-56 0 0,-11 20 406 0 0,-29-111-523 0 0,-3 0 1 0 0,-1 1-1 0 0,-3-1 1 0 0,-1 1-1 0 0,-3 8-203 0 0,-20 12 851 0 0,-3-94 165 0 0,20 9-998 0 0,1 0 0 0 0,1-1 0 0 0,1 0-1 0 0,0 0 1 0 0,1 0 0 0 0,1 0 0 0 0,1 1-1 0 0,1-1 1 0 0,0 0 0 0 0,2 0 0 0 0,0 1-1 0 0,1 0 1 0 0,0 0 0 0 0,2 0 0 0 0,0 0-1 0 0,8-13-17 0 0,5-17 9 0 0,2 1 0 0 0,1 0 0 0 0,3 2 0 0 0,1 1 0 0 0,3 1 0 0 0,1 1 0 0 0,3 2 0 0 0,0 1-1 0 0,31-24-8 0 0,-57 55 0 0 0,0 1-1 0 0,0 0 0 0 0,1 1 0 0 0,0 0 0 0 0,0 0 1 0 0,0 1-1 0 0,1 0 0 0 0,0 0 0 0 0,0 1 0 0 0,0 0 1 0 0,1 1-1 0 0,-1 1 0 0 0,1-1 0 0 0,0 2 0 0 0,7-1 1 0 0,-15 3 4 0 0,-1 1-1 0 0,0 0 0 0 0,0-1 0 0 0,0 1 0 0 0,-1 0 0 0 0,1 0 1 0 0,0 0-1 0 0,-1 1 0 0 0,1-1 0 0 0,-1 0 0 0 0,0 1 0 0 0,0-1 1 0 0,0 0-1 0 0,0 1 0 0 0,0-1 0 0 0,0 1 0 0 0,-1 0 0 0 0,1-1 1 0 0,-1 1-1 0 0,0 0 0 0 0,0-1 0 0 0,0 1 0 0 0,0-1 0 0 0,0 1 0 0 0,0 0 1 0 0,-1-1-1 0 0,0 2-3 0 0,1 0 5 0 0,-3 24 13 0 0,-1 1 1 0 0,-2-1-1 0 0,0 0 0 0 0,-2 0 0 0 0,-2-1 0 0 0,0 0 1 0 0,-2-1-1 0 0,0 0 0 0 0,-2-1 0 0 0,-1 0 1 0 0,-1-1-1 0 0,-1-1 0 0 0,-1 0 0 0 0,-1-1 0 0 0,-6 3-18 0 0,19-17-50 0 0,0-1 0 0 0,-1 0-1 0 0,0 0 1 0 0,0 0 0 0 0,-1-1-1 0 0,0 0 1 0 0,0-1 0 0 0,0 0-1 0 0,-1 0 1 0 0,1-1 0 0 0,-1 0-1 0 0,0 0 1 0 0,-1-1 0 0 0,1 0-1 0 0,0-1 1 0 0,-6 1 50 0 0,14-4-130 0 0,0 1 0 0 0,-1-1 0 0 0,1 1 0 0 0,0-1 1 0 0,0 0-1 0 0,-1 1 0 0 0,1-1 0 0 0,0 0 0 0 0,0 0 0 0 0,0 0 0 0 0,0 0 0 0 0,0 0 0 0 0,0 0 1 0 0,1 0-1 0 0,-1 0 0 0 0,0 0 0 0 0,0 0 0 0 0,1-1 0 0 0,-1 1 0 0 0,1 0 0 0 0,-1 0 0 0 0,1-1 1 0 0,-1 1-1 0 0,1 0 0 0 0,0-1 0 0 0,0 1 0 0 0,-1 0 0 0 0,1-1 0 0 0,0 1 0 0 0,0-1 0 0 0,1 1 1 0 0,-1 0-1 0 0,0-1 0 0 0,0 1 0 0 0,1 0 0 0 0,-1-1 0 0 0,1 1 0 0 0,-1 0 0 0 0,1-1 130 0 0,8-33-8126 0 0,-5 23-3163 0 0</inkml:trace>
  <inkml:trace contextRef="#ctx0" brushRef="#br0" timeOffset="27114.047">4794 2431 896 0 0,'0'0'3065'0'0,"0"0"-694"0"0,0 0-128 0 0,0 0 14 0 0,0 0-97 0 0,0 0-151 0 0,0 0-182 0 0,0 0-240 0 0,0 0-163 0 0,0 0-166 0 0,0 0-161 0 0,0 0-129 0 0,0 0-148 0 0,31-2-141 0 0,100-9-131 0 0,-64-13 91 0 0,-53 13-473 0 0,7-1-61 0 0,-1-2 0 0 0,0-1 1 0 0,0 0-1 0 0,-2-2 1 0 0,0 0-1 0 0,-1-1 1 0 0,-1 0-1 0 0,0-2 1 0 0,-2 1-1 0 0,0-2 0 0 0,-1 0 1 0 0,-1-1-1 0 0,-1 0 1 0 0,-1-1-1 0 0,-1 0 1 0 0,-1 0-106 0 0,-8-68 34 0 0,-1 89-42 0 0,0 0 0 0 0,0 0 0 0 0,0 0-1 0 0,0-1 1 0 0,0 1 0 0 0,0 1 0 0 0,-1-1-1 0 0,1 0 1 0 0,0 0 0 0 0,-1 0 0 0 0,0 1-1 0 0,1-1 1 0 0,-1 1 0 0 0,0-1 0 0 0,0 1-1 0 0,0 0 1 0 0,0 0 0 0 0,0 0 0 0 0,0 0-1 0 0,0 0 1 0 0,0 0 0 0 0,-1 0 0 0 0,1 1-1 0 0,0-1 1 0 0,0 1 0 0 0,-1 0 0 0 0,1-1-1 0 0,0 1 1 0 0,-1 0 0 0 0,1 0 0 0 0,0 1-1 0 0,-1-1 1 0 0,1 0 0 0 0,0 1 0 0 0,0 0-1 0 0,-1-1 1 0 0,1 1 0 0 0,0 0 8 0 0,-9 4-33 0 0,1 0-1 0 0,0 0 1 0 0,0 1 0 0 0,0 0 0 0 0,1 1 0 0 0,0 0-1 0 0,0 1 1 0 0,1-1 0 0 0,0 2 0 0 0,1-1-1 0 0,-7 9 34 0 0,13-16-2 0 0,0 0-1 0 0,-1 0 1 0 0,1 0-1 0 0,0 0 0 0 0,0 0 1 0 0,0 0-1 0 0,0 1 1 0 0,0-1-1 0 0,1 0 1 0 0,-1 0-1 0 0,0 1 0 0 0,0-1 1 0 0,1 0-1 0 0,-1 1 1 0 0,1-1-1 0 0,-1 1 0 0 0,1-1 1 0 0,0 1-1 0 0,0-1 1 0 0,-1 1-1 0 0,1-1 0 0 0,0 1 1 0 0,0-1-1 0 0,0 1 1 0 0,1-1-1 0 0,-1 1 0 0 0,0-1 1 0 0,0 1-1 0 0,1-1 1 0 0,-1 1-1 0 0,1-1 1 0 0,0 0-1 0 0,-1 1 0 0 0,1-1 1 0 0,0 0-1 0 0,0 1 1 0 0,0-1-1 0 0,0 0 0 0 0,0 0 1 0 0,0 0-1 0 0,0 0 1 0 0,0 0-1 0 0,0 0 0 0 0,0 0 1 0 0,1 0-1 0 0,-1 0 1 0 0,0-1-1 0 0,0 1 0 0 0,1 0 1 0 0,-1-1-1 0 0,1 1 1 0 0,-1-1-1 0 0,2 1 3 0 0,14 2 18 0 0,0 0-1 0 0,0-1 1 0 0,1-1 0 0 0,-1-1-1 0 0,0 0 1 0 0,1-1 0 0 0,-1-1-1 0 0,0-1 1 0 0,9-2-18 0 0,-7 2 10 0 0,19-4 10 0 0,109-3 110 0 0,-145 11-117 0 0,0 1 0 0 0,0 0 0 0 0,0 0 0 0 0,-1 0 0 0 0,1 1 0 0 0,0-1 0 0 0,-1 0 0 0 0,0 1 0 0 0,1-1 0 0 0,-1 1 0 0 0,0-1 0 0 0,0 1 0 0 0,-1-1 0 0 0,1 1 0 0 0,0 0 0 0 0,-1 0 0 0 0,1-1 0 0 0,-1 1 0 0 0,0 0 0 0 0,0 0 0 0 0,0-1 0 0 0,-1 1 0 0 0,1 0 0 0 0,-1 0 0 0 0,1-1 0 0 0,-1 1 0 0 0,0 0 0 0 0,0-1 0 0 0,0 1 0 0 0,0-1 0 0 0,-1 2-13 0 0,-99 208 200 0 0,100-211-211 0 0,0-1 0 0 0,1 1 0 0 0,-1 0 0 0 0,1 0 0 0 0,0 0 0 0 0,-1 0 0 0 0,1 0 0 0 0,0 0 0 0 0,-1 0 0 0 0,1 0 0 0 0,0-1 0 0 0,0 1 0 0 0,0 0 0 0 0,0 0 0 0 0,0 0 0 0 0,0 0 0 0 0,0 0 0 0 0,0 0 0 0 0,0 0 0 0 0,0 0 0 0 0,0 0 0 0 0,1 0 0 0 0,-1 0 0 0 0,0 0 0 0 0,1 0 0 0 0,-1 0 0 0 0,1 0 0 0 0,-1-1 0 0 0,1 1 0 0 0,0 0 0 0 0,-1 0 0 0 0,1-1 0 0 0,0 1 0 0 0,-1 0 0 0 0,1-1 0 0 0,0 1 0 0 0,0 0 0 0 0,-1-1 0 0 0,1 1 0 0 0,0-1 0 0 0,0 0 0 0 0,0 1 0 0 0,0-1 0 0 0,0 0 0 0 0,0 1 0 0 0,0-1 0 0 0,0 0 0 0 0,0 0 0 0 0,0 0 0 0 0,0 0 0 0 0,0 0 0 0 0,0 0 0 0 0,-1 0 0 0 0,1 0 0 0 0,0 0 0 0 0,0 0 0 0 0,0 0 0 0 0,0-1 11 0 0,60-20-1576 0 0,-55 18 1158 0 0,34-15-3402 0 0,-15 3-5412 0 0,-15 8-2261 0 0</inkml:trace>
  <inkml:trace contextRef="#ctx0" brushRef="#br0" timeOffset="27467.488">5716 2269 5849 0 0,'0'0'4092'0'0,"0"0"-2421"0"0,0 0-826 0 0,0 0 29 0 0,0 0 171 0 0,0 0 161 0 0,0 0 72 0 0,0 0-1 0 0,0 0-57 0 0,0 0-83 0 0,0 0-96 0 0,0 0-113 0 0,0 0-79 0 0,18 7-49 0 0,57 21-72 0 0,-72-27-660 0 0,1 0 1 0 0,-1 0-1 0 0,0-1 1 0 0,1 1-1 0 0,-1-1 1 0 0,1 0-1 0 0,-1 0 1 0 0,0 0-1 0 0,1 0 1 0 0,-1-1-1 0 0,1 1 0 0 0,-1-1 1 0 0,0 0-1 0 0,0 0 1 0 0,1 0-1 0 0,-1-1 1 0 0,0 1-1 0 0,0-1 1 0 0,0 0-1 0 0,0 1 1 0 0,1-2-69 0 0,9-5 222 0 0,-3 5-153 0 0,-1-1 0 0 0,1 0 0 0 0,0-1-1 0 0,-1 0 1 0 0,0 0 0 0 0,0-1 0 0 0,-1 0-1 0 0,1-1 1 0 0,-1 0 0 0 0,-1 0 0 0 0,1 0-1 0 0,-1-1 1 0 0,-1-1 0 0 0,1 1 0 0 0,-2-1 0 0 0,1 0-1 0 0,-1 0 1 0 0,0 0 0 0 0,-1-1 0 0 0,0 0-1 0 0,-1 0 1 0 0,1 0 0 0 0,-2 0 0 0 0,0 0-1 0 0,1-10-68 0 0,-5 17-8 0 0,1 0 0 0 0,-1 0-1 0 0,0 0 1 0 0,0 0 0 0 0,0 0-1 0 0,0 0 1 0 0,-1 1-1 0 0,1-1 1 0 0,-1 1 0 0 0,1-1-1 0 0,-1 1 1 0 0,0 0 0 0 0,0 0-1 0 0,0 0 1 0 0,0 1 0 0 0,0-1-1 0 0,-1 1 1 0 0,1 0-1 0 0,0-1 1 0 0,-1 2 0 0 0,1-1-1 0 0,-1 0 1 0 0,1 1 0 0 0,-1-1-1 0 0,1 1 1 0 0,-1 0 0 0 0,1 0-1 0 0,-1 0 1 0 0,1 1-1 0 0,-1-1 1 0 0,1 1 0 0 0,-1 0-1 0 0,1 0 1 0 0,-1 0 0 0 0,1 1-1 0 0,0-1 1 0 0,-2 2 8 0 0,-14 4-39 0 0,0 1-1 0 0,1 0 1 0 0,0 2 0 0 0,1 0-1 0 0,0 2 1 0 0,0-1 0 0 0,1 2-1 0 0,1 0 1 0 0,0 1 0 0 0,0 1-1 0 0,2 0 1 0 0,0 0 0 0 0,1 2-1 0 0,0-1 1 0 0,1 2-1 0 0,0 3 40 0 0,-6 74-385 0 0,17-93 373 0 0,0 1 1 0 0,1-1-1 0 0,-1 1 0 0 0,1-1 0 0 0,0 0 1 0 0,0 1-1 0 0,0-1 0 0 0,0 0 1 0 0,0 0-1 0 0,0 0 0 0 0,1 0 0 0 0,-1 0 1 0 0,1 0-1 0 0,-1 0 0 0 0,1 0 1 0 0,0-1-1 0 0,-1 1 0 0 0,1-1 0 0 0,0 1 1 0 0,0-1-1 0 0,0 0 0 0 0,0 1 1 0 0,1-1-1 0 0,-1 0 0 0 0,0 0 0 0 0,0-1 1 0 0,1 1-1 0 0,-1 0 0 0 0,1-1 1 0 0,0 1 11 0 0,77 7-453 0 0,-57-10-138 0 0,0-1 1 0 0,1-2-1 0 0,-2 0 0 0 0,1-1 1 0 0,-1-1-1 0 0,0-2 1 0 0,0 0-1 0 0,6-5 591 0 0,33-15-4201 0 0,-24 11-2867 0 0,-19 7-3029 0 0</inkml:trace>
  <inkml:trace contextRef="#ctx0" brushRef="#br0" timeOffset="27836.918">6603 1993 4721 0 0,'0'0'6056'0'0,"0"0"-3330"0"0,0 0-1194 0 0,0 0-171 0 0,0 0-99 0 0,0 0-91 0 0,0 0-60 0 0,0 0-95 0 0,0 0-122 0 0,0 0-88 0 0,0 0-118 0 0,0 0-127 0 0,-33 8-113 0 0,-102 29-84 0 0,68-5 116 0 0,62-28-419 0 0,1-3-34 0 0,0 1 1 0 0,1 0 0 0 0,-1 0-1 0 0,1 1 1 0 0,0-1-1 0 0,0 1 1 0 0,0 0 0 0 0,0 0-1 0 0,0 0 1 0 0,0 0 0 0 0,1 0-1 0 0,-1 0 1 0 0,1 1-1 0 0,0-1 1 0 0,0 1 0 0 0,0 0-1 0 0,1-1 1 0 0,-1 4-28 0 0,43 14-9 0 0,-32-19 24 0 0,109 28-26 0 0,-116-29 22 0 0,-1 1 1 0 0,0 0 0 0 0,0 0 0 0 0,1 0 0 0 0,-1 0 0 0 0,-1 0 0 0 0,1 1 0 0 0,0-1 0 0 0,-1 0 0 0 0,1 0 0 0 0,-1 1 0 0 0,1-1 0 0 0,-1 0 0 0 0,0 0 0 0 0,0 1-1 0 0,0-1 1 0 0,0 0 0 0 0,-1 0 0 0 0,1 1 0 0 0,0-1 0 0 0,-1 0 0 0 0,0 0 0 0 0,0 1 0 0 0,1-1 0 0 0,-1 0 0 0 0,0 0 0 0 0,-1 0 0 0 0,1 0 0 0 0,0 0 0 0 0,-1-1-1 0 0,1 1 1 0 0,-1 0 0 0 0,1-1 0 0 0,-1 1 0 0 0,0-1 0 0 0,1 1 0 0 0,-1-1 0 0 0,0 0 0 0 0,0 1 0 0 0,-1-1-12 0 0,-11 10 64 0 0,0 0 1 0 0,-1-1-1 0 0,0-1 1 0 0,-1 0-1 0 0,0-1 1 0 0,0-1-1 0 0,-1-1 1 0 0,0 0-1 0 0,-7 1-64 0 0,24-7-96 0 0,0 0 1 0 0,0-1-1 0 0,1 1 1 0 0,-1 0-1 0 0,0 0 0 0 0,0-1 1 0 0,0 1-1 0 0,0 0 0 0 0,1 0 1 0 0,-1-1-1 0 0,0 1 1 0 0,0 0-1 0 0,0-1 0 0 0,0 1 1 0 0,0 0-1 0 0,0 0 0 0 0,0-1 1 0 0,0 1-1 0 0,0 0 0 0 0,0-1 1 0 0,0 1-1 0 0,0 0 1 0 0,0-1-1 0 0,0 1 0 0 0,0 0 1 0 0,0 0-1 0 0,0-1 0 0 0,0 1 1 0 0,-1 0-1 0 0,1-1 1 0 0,0 1-1 0 0,0 0 0 0 0,0 0 1 0 0,0-1-1 0 0,-1 1 0 0 0,1 0 1 0 0,0 0-1 0 0,0-1 0 0 0,0 1 1 0 0,-1 0-1 0 0,1 0 1 0 0,0 0-1 0 0,0 0 0 0 0,-1-1 1 0 0,1 1-1 0 0,0 0 0 0 0,-1 0 1 0 0,1 0-1 0 0,0 0 1 0 0,-1 0 95 0 0,25-20-8280 0 0,-17 16-2729 0 0</inkml:trace>
  <inkml:trace contextRef="#ctx0" brushRef="#br0" timeOffset="28199.356">7058 1945 12171 0 0,'0'0'3364'0'0,"0"0"-1281"0"0,0 0-408 0 0,0 0-141 0 0,0 0-202 0 0,0 0-291 0 0,0 0-368 0 0,0 0-137 0 0,0 0-76 0 0,0 0-76 0 0,0 0-22 0 0,0 0-33 0 0,-25 8-35 0 0,-80 26-44 0 0,5 20 246 0 0,90-47-471 0 0,-1-1 0 0 0,2 2-1 0 0,-1 0 1 0 0,1 0-1 0 0,0 0 1 0 0,0 1 0 0 0,1 1-1 0 0,1-1 1 0 0,-1 2-25 0 0,8-11-2 0 0,-1 1 0 0 0,0 0 1 0 0,1 1-1 0 0,-1-1 0 0 0,1 0 1 0 0,-1 0-1 0 0,1 0 0 0 0,0 0 1 0 0,-1 0-1 0 0,1 0 0 0 0,0 1 1 0 0,0-1-1 0 0,0 0 0 0 0,0 0 1 0 0,0 0-1 0 0,0 0 0 0 0,0 1 1 0 0,0-1-1 0 0,0 0 0 0 0,0 0 1 0 0,1 0-1 0 0,-1 0 0 0 0,1 1 1 0 0,-1-1-1 0 0,1 0 0 0 0,-1 0 1 0 0,1 0-1 0 0,-1 0 0 0 0,1 0 1 0 0,0 0-1 0 0,0 0 0 0 0,-1-1 1 0 0,1 1-1 0 0,0 0 0 0 0,0 0 1 0 0,0-1-1 0 0,0 1 0 0 0,0 0 1 0 0,0-1-1 0 0,0 1 0 0 0,0-1 1 0 0,0 1-1 0 0,0-1 0 0 0,1 1 2 0 0,55 14-36 0 0,-48-14 27 0 0,97 24-50 0 0,-106-23 77 0 0,0-1 0 0 0,0 0 0 0 0,0 0-1 0 0,0 1 1 0 0,0-1 0 0 0,0 0 0 0 0,0 1-1 0 0,-1-1 1 0 0,1 0 0 0 0,0 1-1 0 0,-1-1 1 0 0,0 0 0 0 0,1 0 0 0 0,-1 0-1 0 0,1 0 1 0 0,-1 1 0 0 0,0-1-1 0 0,0 0 1 0 0,0 0 0 0 0,0 0 0 0 0,0 0-1 0 0,0-1 1 0 0,0 1 0 0 0,0 0 0 0 0,0 0-1 0 0,0-1 1 0 0,0 1 0 0 0,0 0-1 0 0,-1-1 1 0 0,0 1-18 0 0,1 0 18 0 0,-134 58 235 0 0,7-22-1618 0 0,134-49-4252 0 0,-3 9 649 0 0,-1-1-6584 0 0</inkml:trace>
  <inkml:trace contextRef="#ctx0" brushRef="#br0" timeOffset="29005.548">7040 2236 12691 0 0,'0'0'2264'0'0,"0"0"-382"0"0,0 0-224 0 0,0 0-105 0 0,0 0-111 0 0,32-9-126 0 0,101-27-180 0 0,23-27 1328 0 0,-146 60-2379 0 0,-1-1 0 0 0,-1 0 0 0 0,1-1 0 0 0,-1 0-1 0 0,0 0 1 0 0,0-1 0 0 0,0 0 0 0 0,-1-1 0 0 0,0 1 0 0 0,0-1 0 0 0,0-1 0 0 0,-1 1 0 0 0,0-1 0 0 0,2-5-85 0 0,-7 11 7 0 0,-1 1 0 0 0,0 0 0 0 0,0 0 0 0 0,0-1 0 0 0,1 1 0 0 0,-1 0 0 0 0,-1 0 0 0 0,1-1 0 0 0,0 1 0 0 0,0 0 0 0 0,0 0 0 0 0,-1-1 0 0 0,1 1 0 0 0,0 0 0 0 0,-1 0 0 0 0,0 0 0 0 0,1 0 0 0 0,-1 0 0 0 0,1 0 0 0 0,-1 0 0 0 0,0 0-1 0 0,0 0 1 0 0,0 0 0 0 0,0 0 0 0 0,1 0 0 0 0,-1 0 0 0 0,0 0 0 0 0,0 1 0 0 0,-1-1 0 0 0,1 0 0 0 0,0 1 0 0 0,0-1 0 0 0,0 1 0 0 0,0-1 0 0 0,0 1 0 0 0,-1 0 0 0 0,1-1 0 0 0,0 1 0 0 0,0 0 0 0 0,-1 0 0 0 0,1 0 0 0 0,0 0 0 0 0,0 0 0 0 0,-1 0 0 0 0,1 0 0 0 0,0 0 0 0 0,-1 1-7 0 0,-66 6-136 0 0,46-2 93 0 0,0 2-1 0 0,1 0 1 0 0,0 1 0 0 0,0 1-1 0 0,0 1 1 0 0,1 1 0 0 0,1 1-1 0 0,0 1 1 0 0,1 0-1 0 0,0 1 1 0 0,1 1 0 0 0,0 1-1 0 0,1 1 1 0 0,1 0-1 0 0,0 2 44 0 0,12-17-21 0 0,1 0-1 0 0,0 0 1 0 0,-1 1-1 0 0,1-1 1 0 0,0 1-1 0 0,1-1 0 0 0,-1 1 1 0 0,0 0-1 0 0,1-1 1 0 0,-1 1-1 0 0,1 0 0 0 0,0 0 1 0 0,0 0-1 0 0,0 0 1 0 0,0 0-1 0 0,1 0 0 0 0,-1 1 1 0 0,1-1-1 0 0,0 0 1 0 0,0 0-1 0 0,0 0 0 0 0,0 0 1 0 0,0 1-1 0 0,1-1 1 0 0,-1 0-1 0 0,1 0 1 0 0,0 0-1 0 0,0 0 0 0 0,0 0 1 0 0,1 0-1 0 0,-1 0 1 0 0,0 0-1 0 0,1-1 0 0 0,0 1 1 0 0,0-1-1 0 0,0 1 1 0 0,0-1-1 0 0,0 1 0 0 0,0-1 1 0 0,1 0-1 0 0,-1 0 1 0 0,1 0 21 0 0,20 1-434 0 0,0 0 0 0 0,0-1 1 0 0,0-2-1 0 0,0 0 1 0 0,0-2-1 0 0,0 0 0 0 0,0-2 1 0 0,-1 0-1 0 0,1-2 1 0 0,-1 0-1 0 0,0-2 0 0 0,9-4 434 0 0,-17 7-44 0 0,81-23-269 0 0,-38 12 284 0 0,0-1-1 0 0,-1-4 0 0 0,0-1 0 0 0,-2-3 1 0 0,-1-3-1 0 0,10-8 30 0 0,-62 35 50 0 0,1 1-1 0 0,-1 0 1 0 0,0 0 0 0 0,1 0 0 0 0,-1-1-1 0 0,0 1 1 0 0,0-1 0 0 0,1 1 0 0 0,-1-1-1 0 0,0 1 1 0 0,0-1 0 0 0,0 0-1 0 0,0 0 1 0 0,0 1 0 0 0,0-1 0 0 0,0 0-1 0 0,0 0 1 0 0,0 0 0 0 0,0 0-1 0 0,0 0 1 0 0,0 0 0 0 0,-1 0 0 0 0,1-1-1 0 0,-1 1 1 0 0,1 0 0 0 0,0 0-1 0 0,-1 0 1 0 0,0-1 0 0 0,1 1 0 0 0,-1 0-1 0 0,0-1 1 0 0,0 1 0 0 0,0 0-1 0 0,0-1 1 0 0,0 1 0 0 0,0 0 0 0 0,0-1-1 0 0,0 1 1 0 0,0 0 0 0 0,0-1 0 0 0,-1 1-1 0 0,1 0 1 0 0,-1 0 0 0 0,1-1-1 0 0,-1 1 1 0 0,1 0 0 0 0,-1 0 0 0 0,0 0-1 0 0,0 0 1 0 0,1 0 0 0 0,-1 0-1 0 0,0 0 1 0 0,0 0 0 0 0,0 0 0 0 0,0 0-1 0 0,0 0 1 0 0,0 0 0 0 0,-1 1-1 0 0,1-1 1 0 0,0 0 0 0 0,0 1 0 0 0,0-1-1 0 0,-1 1 1 0 0,0-1-50 0 0,-14 2 109 0 0,0 0 0 0 0,-1 0-1 0 0,1 2 1 0 0,0 0 0 0 0,0 1 0 0 0,1 0-1 0 0,-1 2 1 0 0,1-1 0 0 0,0 2 0 0 0,0 0 0 0 0,1 1-1 0 0,0 0 1 0 0,0 1 0 0 0,1 1 0 0 0,0 0-1 0 0,1 1 1 0 0,0 0 0 0 0,1 1 0 0 0,0 0 0 0 0,1 1-1 0 0,0 0 1 0 0,1 1 0 0 0,-5 9-109 0 0,12-19-3 0 0,1-1 1 0 0,0 1-1 0 0,0-1 0 0 0,0 1 1 0 0,0 0-1 0 0,0 0 0 0 0,1-1 1 0 0,0 1-1 0 0,0 0 0 0 0,0 0 1 0 0,0-1-1 0 0,1 1 0 0 0,-1 0 1 0 0,1 0-1 0 0,0-1 0 0 0,0 1 1 0 0,0-1-1 0 0,1 1 0 0 0,-1-1 1 0 0,1 1-1 0 0,0-1 0 0 0,0 0 1 0 0,0 0-1 0 0,0 1 0 0 0,1-2 1 0 0,-1 1-1 0 0,1 0 0 0 0,-1 0 1 0 0,1-1-1 0 0,0 0 0 0 0,0 1 1 0 0,0-1-1 0 0,1 0 0 0 0,-1-1 1 0 0,0 1-1 0 0,1 0 0 0 0,-1-1 1 0 0,1 0-1 0 0,0 0 0 0 0,-1 0 1 0 0,1 0-1 0 0,0-1 0 0 0,0 1 1 0 0,-1-1-1 0 0,1 0 0 0 0,0 0 1 0 0,0 0-1 0 0,-1-1 0 0 0,3 0 3 0 0,20 1 157 0 0,-1-1 0 0 0,0-1 0 0 0,0-1 1 0 0,0-1-1 0 0,0-1 0 0 0,0-2 0 0 0,-1 0 0 0 0,0-2 0 0 0,-1 0 0 0 0,1-2 0 0 0,-2 0 0 0 0,0-2 0 0 0,0 0 0 0 0,9-10-157 0 0,10-9 205 0 0,-2-1-1 0 0,-1-3 0 0 0,-2-1 1 0 0,-1-1-1 0 0,-3-2 1 0 0,-1-1-1 0 0,-1-2 0 0 0,17-36-204 0 0,-38 63-10 0 0,-2-1 0 0 0,1 0 0 0 0,-2 0 0 0 0,-1-1 0 0 0,0 0 0 0 0,-1 0 1 0 0,-1 0-1 0 0,0 0 0 0 0,-1 0 0 0 0,-2-1 0 0 0,0 1 0 0 0,-1-13 10 0 0,0 22-15 0 0,0-1 0 0 0,0 1 0 0 0,-1-1 0 0 0,0 1 0 0 0,-1 0 0 0 0,0 0 0 0 0,0 0 0 0 0,-1 0 0 0 0,0 1 0 0 0,-1-1 0 0 0,1 1 0 0 0,-2 0 0 0 0,1 0 0 0 0,-1 1 0 0 0,0 0 0 0 0,-1 0 0 0 0,0 0 0 0 0,0 1 0 0 0,0 0 0 0 0,-1 0 0 0 0,0 1 0 0 0,0 0 0 0 0,0 0 0 0 0,-1 1 0 0 0,0 0 15 0 0,-1 1-13 0 0,1 0 0 0 0,-1 0 1 0 0,0 2-1 0 0,-1-1 0 0 0,1 1 1 0 0,0 1-1 0 0,0 0 0 0 0,-1 0 1 0 0,1 1-1 0 0,0 0 0 0 0,0 1 1 0 0,0 0-1 0 0,0 0 0 0 0,0 1 1 0 0,0 1-1 0 0,1 0 0 0 0,0 0 1 0 0,-1 1-1 0 0,2 0 0 0 0,-1 0 1 0 0,0 1-1 0 0,1 0 0 0 0,-6 6 13 0 0,0 0-3 0 0,1 0-1 0 0,1 1 0 0 0,0 0 1 0 0,1 1-1 0 0,0 0 0 0 0,1 1 1 0 0,0 0-1 0 0,2 1 0 0 0,0 0 1 0 0,0 0-1 0 0,2 0 1 0 0,0 1-1 0 0,-2 9 4 0 0,5-12 8 0 0,0 1 0 0 0,2 0 0 0 0,-1-1 0 0 0,2 1-1 0 0,0 0 1 0 0,0 0 0 0 0,2 0 0 0 0,0 0 0 0 0,0-1 0 0 0,2 1 0 0 0,-1-1 0 0 0,2 0 0 0 0,0 0 0 0 0,1 0 0 0 0,0 0 0 0 0,6 7-8 0 0,17 22 90 0 0,3-2 0 0 0,1 0 0 0 0,3-3 0 0 0,0-1 0 0 0,3-1 0 0 0,1-3 0 0 0,1-1 0 0 0,2-2 0 0 0,0-2 0 0 0,3-1 0 0 0,0-3 0 0 0,1-2 0 0 0,1-2 0 0 0,18 4-90 0 0,-65-24-3 0 0,14 7-112 0 0,0-1 0 0 0,1 0 0 0 0,0-1 0 0 0,0-1 0 0 0,0-1 0 0 0,1 0 0 0 0,10-1 115 0 0,-19-12-6687 0 0,-8 6-5232 0 0</inkml:trace>
  <inkml:trace contextRef="#ctx0" brushRef="#br0" timeOffset="29958.5">8665 1687 9570 0 0,'0'0'3221'0'0,"0"0"-1173"0"0,0 0-435 0 0,0 0-84 0 0,0 0-81 0 0,0 0-118 0 0,0 0-235 0 0,0 0-233 0 0,0 0-208 0 0,0 0-186 0 0,0 0-103 0 0,0 0-61 0 0,0 0-22 0 0,7-7-6 0 0,54-37 230 0 0,161-4 747 0 0,-205 45-1174 0 0,-1 1-1 0 0,1 1 0 0 0,0 0 1 0 0,0 1-1 0 0,-1 1 1 0 0,1 1-1 0 0,0 0 0 0 0,9 3-78 0 0,-23-4 12 0 0,-1 0 0 0 0,1 0 0 0 0,-1 0 0 0 0,1 0 0 0 0,-1 0-1 0 0,1 0 1 0 0,-1 1 0 0 0,1-1 0 0 0,-1 1 0 0 0,0-1 0 0 0,0 1 0 0 0,0 0 0 0 0,0 0 0 0 0,0 0-1 0 0,-1 0 1 0 0,1 1 0 0 0,0-1 0 0 0,-1 0 0 0 0,0 1 0 0 0,1-1 0 0 0,-1 1 0 0 0,0-1-1 0 0,0 1 1 0 0,-1-1 0 0 0,1 1 0 0 0,0 0 0 0 0,-1-1 0 0 0,0 1 0 0 0,1 0 0 0 0,-1 0-1 0 0,0-1 1 0 0,-1 1 0 0 0,1 0 0 0 0,0 0 0 0 0,-1-1 0 0 0,1 1 0 0 0,-1 0 0 0 0,0-1-1 0 0,0 1 1 0 0,0-1 0 0 0,0 1 0 0 0,-1-1 0 0 0,0 2-12 0 0,-19 20 102 0 0,-2 0 0 0 0,0-2 1 0 0,-1-1-1 0 0,-1-1 0 0 0,-10 5-102 0 0,-43 36 132 0 0,-17 43 97 0 0,93-99-217 0 0,-1 0 1 0 0,0 0 0 0 0,1 0 0 0 0,0 0-1 0 0,0 0 1 0 0,1 1 0 0 0,0-1 0 0 0,0 0-1 0 0,0 1 1 0 0,0-1 0 0 0,1 1 0 0 0,0-1-1 0 0,0 1 1 0 0,0-1 0 0 0,1 1 0 0 0,0-1-1 0 0,0 1 1 0 0,0-1 0 0 0,0 0 0 0 0,1 1-1 0 0,0-1 1 0 0,0 0 0 0 0,1 0 0 0 0,0 0-13 0 0,0 2-11 0 0,1 1 1 0 0,1-1-1 0 0,-1 0 1 0 0,1 0 0 0 0,0 0-1 0 0,1-1 1 0 0,0 1-1 0 0,0-1 1 0 0,0-1 0 0 0,0 1-1 0 0,1-1 1 0 0,0 0-1 0 0,0-1 1 0 0,1 0 0 0 0,-1 0-1 0 0,1 0 1 0 0,0-1-1 0 0,0 0 1 0 0,0-1 0 0 0,0 0-1 0 0,0 0 1 0 0,1 0-1 0 0,-1-1 1 0 0,0-1 0 0 0,5 1 10 0 0,19-7-2423 0 0,-23 1-1633 0 0,-2-2-4378 0 0,-4 2-4573 0 0</inkml:trace>
  <inkml:trace contextRef="#ctx0" brushRef="#br0" timeOffset="30198.192">9405 2291 22397 0 0,'0'0'1097'0'0,"0"0"-248"0"0,0 0-49 0 0,0 0 36 0 0,0 0-39 0 0,0 0-190 0 0,-28 32-231 0 0,-90 100-212 0 0,40-42-189 0 0,53-62-347 0 0,-12 10-1716 0 0,6-24-9774 0 0,24-13-338 0 0</inkml:trace>
  <inkml:trace contextRef="#ctx0" brushRef="#br0" timeOffset="30433.014">9043 2309 15035 0 0,'0'0'6703'0'0,"0"0"-4359"0"0,0 0-1451 0 0,0 0-181 0 0,0 0-37 0 0,0 0-90 0 0,0 0-75 0 0,0 0-78 0 0,0 0-86 0 0,34 14-95 0 0,111 42-54 0 0,-33 6 97 0 0,-7 30-2811 0 0,-96-84-1873 0 0,-2-4-7854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8410 0 0,'0'0'3319'0'0,"0"0"-1464"0"0,0 0-807 0 0,0 0-142 0 0,0 0 72 0 0,0 0 131 0 0,0 0 95 0 0,0 0-71 0 0,0 0-184 0 0,0 0-175 0 0,0 0-141 0 0,0 0-95 0 0,0 0-76 0 0,35-4-54 0 0,107-12-76 0 0,51-2 495 0 0,-192 18-804 0 0,0 0 0 0 0,0 0 0 0 0,0 1 0 0 0,0-1 0 0 0,0 0 0 0 0,0 0-1 0 0,0 0 1 0 0,0 0 0 0 0,0 0 0 0 0,0 0 0 0 0,0 0 0 0 0,0-1 0 0 0,0 1-1 0 0,0 0 1 0 0,0 0 0 0 0,0-1 0 0 0,0 1 0 0 0,0-1 0 0 0,0 1 0 0 0,-1-1 0 0 0,1 1-1 0 0,0-1 1 0 0,0 1 0 0 0,0-1 0 0 0,-1 0 0 0 0,1 0 0 0 0,0 1 0 0 0,-1-1-1 0 0,1 0 1 0 0,0 0 0 0 0,-1 0 0 0 0,1 0 0 0 0,-1 1 0 0 0,1-1 0 0 0,-1 0 0 0 0,0 0-1 0 0,1 0 1 0 0,-1 0 0 0 0,0 0 0 0 0,0 0 0 0 0,0 0 0 0 0,0 0 0 0 0,0 0-1 0 0,0 0 1 0 0,0 0 0 0 0,0 0 0 0 0,0 0 0 0 0,0-1-23 0 0,-2-7 41 0 0,1 0 0 0 0,-1 1 0 0 0,-1-1 1 0 0,1 0-1 0 0,-1 1 0 0 0,-1 0 0 0 0,0 0 0 0 0,0 0 0 0 0,0 0 1 0 0,-1 0-1 0 0,0 1 0 0 0,-1 0 0 0 0,0 0 0 0 0,0 0 0 0 0,0 1 1 0 0,-4-3-42 0 0,-3-5 40 0 0,12 12-43 0 0,0 1-1 0 0,0 0 1 0 0,0-1 0 0 0,0 1 0 0 0,0 0 0 0 0,-1-1 0 0 0,1 1 0 0 0,0 0 0 0 0,-1 0 0 0 0,1 0 0 0 0,-1 0-1 0 0,1 0 1 0 0,-1 1 0 0 0,1-1 0 0 0,-1 0 0 0 0,1 1 0 0 0,-1-1 0 0 0,0 1 0 0 0,0-1 0 0 0,1 1 0 0 0,-1 0-1 0 0,0 0 1 0 0,1 0 0 0 0,-1 0 0 0 0,0 0 0 0 0,0 0 0 0 0,1 0 0 0 0,-1 1 0 0 0,0-1 0 0 0,1 1-1 0 0,-1-1 1 0 0,0 1 0 0 0,1-1 0 0 0,-1 1 0 0 0,1 0 0 0 0,-1 0 0 0 0,1 0 0 0 0,-1 0 0 0 0,1 0 0 0 0,0 0-1 0 0,-1 0 1 0 0,1 0 0 0 0,0 1 0 0 0,0-1 0 0 0,0 0 0 0 0,0 1 0 0 0,0-1 0 0 0,0 1 0 0 0,0 0 3 0 0,-7 23-5 0 0,1-1 0 0 0,2 1 1 0 0,0 0-1 0 0,2 1 0 0 0,0-1 1 0 0,2 23 4 0 0,-5 178 48 0 0,23-234 277 0 0,145-146 28 0 0,-76 69-2182 0 0,-86 85 1389 0 0,3-3-127 0 0,1 3-4063 0 0,-2 0-5194 0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50 129 11715 0 0,'0'0'2744'0'0,"0"0"-1188"0"0,0 0-426 0 0,0 0-6 0 0,0 0 16 0 0,0 0-142 0 0,0 0-260 0 0,0 0-296 0 0,0 0-232 0 0,0 0-117 0 0,0 0-65 0 0,-9 31-49 0 0,-25 93-75 0 0,28-80-1291 0 0,13-44-4785 0 0,-4 0-4581 0 0</inkml:trace>
  <inkml:trace contextRef="#ctx0" brushRef="#br0" timeOffset="499.945">160 398 16908 0 0,'0'0'1252'0'0,"0"0"-428"0"0,0 0-72 0 0,0 0 96 0 0,0 0 66 0 0,0 0-30 0 0,0 0-157 0 0,0 0-179 0 0,14-32-116 0 0,41-103-62 0 0,5 27 198 0 0,6 15-242 0 0,-62 206-462 0 0,-5-108 148 0 0,0 0 0 0 0,0-1-1 0 0,0 1 1 0 0,1 0 0 0 0,0-1-1 0 0,0 1 1 0 0,0 0-1 0 0,0 0 1 0 0,1-1 0 0 0,-1 1-1 0 0,1 0 1 0 0,1-1 0 0 0,-1 1-1 0 0,1-1 1 0 0,-1 1 0 0 0,1-1-1 0 0,0 0 1 0 0,1 0-1 0 0,-1 0 1 0 0,1 0 0 0 0,0 0-1 0 0,0 0 1 0 0,0-1 0 0 0,0 1-1 0 0,1-1 1 0 0,-1 0-1 0 0,1 0 1 0 0,0 0 0 0 0,0-1-1 0 0,0 1 1 0 0,0-1 0 0 0,0 0-1 0 0,1 0 1 0 0,-1-1 0 0 0,1 1-1 0 0,0-1-11 0 0,1-1 114 0 0,0 0-1 0 0,0 0 0 0 0,0-1 1 0 0,0 0-1 0 0,0 0 1 0 0,0-1-1 0 0,0 1 1 0 0,0-1-1 0 0,0-1 0 0 0,0 1 1 0 0,-1-1-1 0 0,1 0 1 0 0,-1 0-1 0 0,0-1 1 0 0,0 1-1 0 0,0-1 0 0 0,0 0 1 0 0,-1 0-1 0 0,0-1 1 0 0,2-1-114 0 0,8-9 175 0 0,-1 0 0 0 0,-1-1 0 0 0,0 0 1 0 0,-1-1-1 0 0,-1 0 0 0 0,0-1 1 0 0,3-10-176 0 0,-7 5-215 0 0,7 34-2744 0 0,-3 4-3996 0 0,-6-8-4966 0 0</inkml:trace>
  <inkml:trace contextRef="#ctx0" brushRef="#br0" timeOffset="1028.08">1064 59 9962 0 0,'0'0'3127'0'0,"0"0"-570"0"0,0 0-387 0 0,0 0-267 0 0,0 0-241 0 0,0 0-269 0 0,0 0-241 0 0,0 0-233 0 0,0 0-228 0 0,0 0-171 0 0,0 0-102 0 0,0 0-101 0 0,0 0-50 0 0,-23-11-34 0 0,-74-30-57 0 0,96 40-171 0 0,-1 0 1 0 0,1 0-1 0 0,-1 1 0 0 0,0-1 0 0 0,1 0 0 0 0,-1 1 0 0 0,0 0 1 0 0,1-1-1 0 0,-1 1 0 0 0,0 0 0 0 0,0 0 0 0 0,1 0 0 0 0,-1 0 1 0 0,0 0-1 0 0,0 0 0 0 0,1 1 0 0 0,-1-1 0 0 0,0 1 0 0 0,1-1 1 0 0,-1 1-1 0 0,0-1 0 0 0,1 1 0 0 0,-1 0 0 0 0,1 0 0 0 0,-1 0 1 0 0,1 0-1 0 0,-1 0 0 0 0,1 0 0 0 0,0 0 0 0 0,-1 1 0 0 0,1-1 1 0 0,0 1-6 0 0,-6 4 25 0 0,-1 2-24 0 0,0 0 1 0 0,1 0-1 0 0,-1 0 1 0 0,2 1-1 0 0,-1 0 1 0 0,1 1-1 0 0,0-1 1 0 0,1 1-1 0 0,1 0 1 0 0,-1 1-1 0 0,1-1 1 0 0,1 1-1 0 0,0 0 1 0 0,1-1-1 0 0,0 1 1 0 0,0 1-1 0 0,1-1 0 0 0,0 0 1 0 0,2 8-2 0 0,-1-16 1 0 0,0 0 0 0 0,0 0-1 0 0,1 0 1 0 0,-1 0 0 0 0,1 0 0 0 0,0 0 0 0 0,0-1 0 0 0,0 1 0 0 0,0 0 0 0 0,1 0-1 0 0,-1-1 1 0 0,1 1 0 0 0,-1 0 0 0 0,1-1 0 0 0,0 0 0 0 0,0 1 0 0 0,0-1-1 0 0,0 0 1 0 0,1 0 0 0 0,-1 0 0 0 0,0-1 0 0 0,1 1 0 0 0,0 0 0 0 0,-1-1-1 0 0,1 0 1 0 0,0 1 0 0 0,0-1 0 0 0,-1 0 0 0 0,1 0 0 0 0,0-1 0 0 0,0 1-1 0 0,0-1 1 0 0,0 1 0 0 0,0-1 0 0 0,1 0-1 0 0,5 0 31 0 0,1 0 0 0 0,0 0-1 0 0,-1-1 1 0 0,1 0 0 0 0,-1-1-1 0 0,1 0 1 0 0,-1 0 0 0 0,0-1 0 0 0,0-1-1 0 0,7-2-30 0 0,90-64 310 0 0,-89 56-258 0 0,0 1 0 0 0,1 1 1 0 0,1 0-1 0 0,0 2 0 0 0,0 0 0 0 0,13-4-52 0 0,-29 12 4 0 0,1 1 0 0 0,-1-1 0 0 0,0 1 0 0 0,1 0 0 0 0,-1 0 0 0 0,1 0 0 0 0,-1 0 0 0 0,1 1 0 0 0,-1 0 1 0 0,1-1-1 0 0,0 1 0 0 0,-1 0 0 0 0,1 1 0 0 0,-1-1 0 0 0,1 1 0 0 0,0-1 0 0 0,-1 1 0 0 0,1 0 0 0 0,-1 1 0 0 0,0-1 0 0 0,1 0 0 0 0,-1 1 0 0 0,0 0 0 0 0,0 0 0 0 0,0 0 0 0 0,0 0 0 0 0,0 0 0 0 0,-1 1 0 0 0,1-1 0 0 0,-1 1 0 0 0,1 0 0 0 0,-1-1 0 0 0,1 3-4 0 0,3 15 29 0 0,0 0-1 0 0,-2 0 0 0 0,0 0 0 0 0,-1 0 1 0 0,-2 1-1 0 0,0-1 0 0 0,-1 1 0 0 0,-2 18-28 0 0,1 10 25 0 0,-14 432-66 0 0,15-467 40 0 0,1-1-3 0 0,0 1 0 0 0,-2-1 0 0 0,1 1 0 0 0,-2-1 0 0 0,0 0 0 0 0,-1 1 1 0 0,0-1-1 0 0,0 0 0 0 0,-6 11 4 0 0,7-21 1 0 0,0-1 1 0 0,-1 0-1 0 0,1 0 1 0 0,0 0-1 0 0,-1 0 1 0 0,1 0-1 0 0,-1 0 1 0 0,0-1-1 0 0,0 1 1 0 0,1-1-1 0 0,-1 0 1 0 0,0 1-1 0 0,0-1 1 0 0,0-1-1 0 0,0 1 1 0 0,-1 0-1 0 0,1-1 1 0 0,0 0-1 0 0,0 0 1 0 0,0 0-1 0 0,0 0 1 0 0,0 0-1 0 0,-1 0 1 0 0,1-1-1 0 0,0 1 1 0 0,0-1-1 0 0,0 0 1 0 0,0 0-1 0 0,0 0 1 0 0,0-1-1 0 0,1 1 1 0 0,-1-1-1 0 0,0 0 1 0 0,1 1-1 0 0,-1-1 1 0 0,1 0-1 0 0,-1 0 1 0 0,1-1-1 0 0,0 1 1 0 0,0 0-1 0 0,0-1 1 0 0,-1-2-2 0 0,-9-9-3 0 0,1 0 0 0 0,0-2 0 0 0,2 1 0 0 0,0-1 0 0 0,0-1 0 0 0,2 1 0 0 0,0-1 0 0 0,0-1 0 0 0,2 1 1 0 0,0-1-1 0 0,2 0 0 0 0,-1 0 0 0 0,2-1 0 0 0,1 1 0 0 0,0 0 0 0 0,1-1 0 0 0,2-6 3 0 0,-1 16-159 0 0,1 0 0 0 0,0 0 0 0 0,1 0 1 0 0,0 0-1 0 0,0 0 0 0 0,1 1 0 0 0,0 0 0 0 0,1-1 0 0 0,-1 2 0 0 0,2-1 0 0 0,-1 0 0 0 0,1 1 0 0 0,0 0 0 0 0,1 1 1 0 0,-1-1-1 0 0,2 0 159 0 0,124-81-7044 0 0,-115 80-5190 0 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19 570 16227 0 0,'0'0'5543'0'0,"0"0"-3877"0"0,0 0-1025 0 0,0 0 167 0 0,0 0 170 0 0,0 0-2 0 0,0 0-206 0 0,0 0-289 0 0,0 0-221 0 0,0 0-137 0 0,0 0-53 0 0,-3 32-35 0 0,-9 98-27 0 0,8-61-107 0 0,16-43-794 0 0,-1-22-6731 0 0,-8-4-4288 0 0</inkml:trace>
  <inkml:trace contextRef="#ctx0" brushRef="#br0" timeOffset="150.208">0 224 15947 0 0,'0'0'2393'0'0,"0"0"-937"0"0,0 0-424 0 0,0 0-295 0 0,0 0-209 0 0,0 0-288 0 0,0 0-336 0 0,0 0-248 0 0,0 0-192 0 0,0 0-401 0 0,0 0-943 0 0,0 0-4313 0 0,0 0-6122 0 0</inkml:trace>
  <inkml:trace contextRef="#ctx0" brushRef="#br0" timeOffset="438.012">494 25 15579 0 0,'0'0'5375'0'0,"0"0"-3301"0"0,0 0-1041 0 0,0 0-47 0 0,0 0 29 0 0,0 0-35 0 0,0 0-107 0 0,0 0-239 0 0,0 0-166 0 0,0 0-93 0 0,0 0-78 0 0,-9 32-57 0 0,-26 102-87 0 0,24-86-72 0 0,3 0 0 0 0,1 0 0 0 0,3 1 0 0 0,2-1 0 0 0,3 42-81 0 0,0-13 20 0 0,-1-49-26 0 0,1-1 1 0 0,1 1 0 0 0,1-1-1 0 0,2 0 1 0 0,1 0 0 0 0,0-1-1 0 0,2 1 1 0 0,2-1 5 0 0,4 4-1336 0 0,-14-30 826 0 0,0-19-2657 0 0,-8-1-4195 0 0,5 15-4422 0 0</inkml:trace>
  <inkml:trace contextRef="#ctx0" brushRef="#br0" timeOffset="689.045">199 496 15579 0 0,'0'0'3987'0'0,"0"0"-2092"0"0,0 0-833 0 0,0 0-105 0 0,0 0 39 0 0,0 0 16 0 0,0 0-121 0 0,0 0-224 0 0,0 0-192 0 0,0 0-123 0 0,0 0-60 0 0,36 1-82 0 0,113 5-51 0 0,19 9-176 0 0,-105-4-403 0 0,-29-5-1806 0 0,0-1-5896 0 0,-19-5-4562 0 0</inkml:trace>
  <inkml:trace contextRef="#ctx0" brushRef="#br0" timeOffset="1188.688">851 669 8818 0 0,'0'0'3449'0'0,"0"0"-878"0"0,0 0-404 0 0,0 0-151 0 0,0 0-257 0 0,0 0-332 0 0,0 0-346 0 0,0 0-267 0 0,0 0-151 0 0,0 0-100 0 0,0 0-73 0 0,0 0-41 0 0,0 0-56 0 0,-6 22-61 0 0,-16 70-81 0 0,17 22 55 0 0,5-111-362 0 0,0 0 1 0 0,1 0 0 0 0,0-1 0 0 0,-1 1-1 0 0,1 0 1 0 0,0 0 0 0 0,0-1 0 0 0,1 1-1 0 0,-1 0 1 0 0,0-1 0 0 0,1 1 0 0 0,0-1-1 0 0,-1 0 1 0 0,1 1 0 0 0,0-1-1 0 0,0 0 1 0 0,0 0 0 0 0,1 0 0 0 0,-1-1-1 0 0,1 2 56 0 0,9 1-3760 0 0,1-5-3389 0 0,-7-2-4912 0 0</inkml:trace>
  <inkml:trace contextRef="#ctx0" brushRef="#br0" timeOffset="1437.968">857 246 15171 0 0,'0'0'4057'0'0,"0"0"-2921"0"0,0 0-335 0 0,0 0-81 0 0,0 0-56 0 0,0 0-104 0 0,0 0-264 0 0,0 0-280 0 0,0 0-144 0 0,0 0-48 0 0,0 0-72 0 0,0 0-288 0 0,0 0-897 0 0,0 0-3752 0 0,16 70-7585 0 0</inkml:trace>
  <inkml:trace contextRef="#ctx0" brushRef="#br0" timeOffset="2506.287">1390 618 1224 0 0,'0'0'854'0'0,"0"0"-385"0"0,0 0-5 0 0,0 0 244 0 0,0 0 205 0 0,0 0 178 0 0,0 0 126 0 0,0 0 19 0 0,0 0 47 0 0,0 0-6 0 0,0 0 8 0 0,0 0-19 0 0,0 0-23 0 0,-12-2-26 0 0,-38-5-67 0 0,-6 21 4269 0 0,47-8-4617 0 0,-6 5-542 0 0,1 0 0 0 0,0 0 0 0 0,1 1 0 0 0,1 1-1 0 0,0 0 1 0 0,0 1 0 0 0,1 0 0 0 0,1 0 0 0 0,1 1 0 0 0,0 1-1 0 0,1 0 1 0 0,0 1-260 0 0,6-16 10 0 0,1 1 0 0 0,0 0 0 0 0,0-1-1 0 0,0 1 1 0 0,0 0 0 0 0,0 0-1 0 0,0 0 1 0 0,0 0 0 0 0,1 0 0 0 0,-1 0-1 0 0,1 0 1 0 0,-1 0 0 0 0,1 1 0 0 0,0-1-1 0 0,0 0 1 0 0,0 0 0 0 0,0 0 0 0 0,0 0-1 0 0,0 0 1 0 0,1 0 0 0 0,-1 1 0 0 0,1-1-1 0 0,-1 0 1 0 0,1 0 0 0 0,0 0 0 0 0,0 0-1 0 0,0-1 1 0 0,0 1 0 0 0,0 0 0 0 0,0 0-1 0 0,1 0 1 0 0,-1-1 0 0 0,0 1 0 0 0,1-1-1 0 0,0 1 1 0 0,-1-1 0 0 0,1 0 0 0 0,0 1-1 0 0,-1-1 1 0 0,1 0 0 0 0,0 0 0 0 0,0 0-1 0 0,0-1 1 0 0,0 1 0 0 0,0 0-1 0 0,0-1 1 0 0,0 1 0 0 0,0-1 0 0 0,1 1-10 0 0,17-5 76 0 0,-1 0 0 0 0,0-1 0 0 0,0-1 0 0 0,0 0 0 0 0,-1-2 0 0 0,0 0 0 0 0,0-1 1 0 0,-1-1-1 0 0,0-1 0 0 0,-1 0 0 0 0,0-1 0 0 0,-1-1 0 0 0,0 0 0 0 0,-1-1 0 0 0,1-2-76 0 0,-13 15 3 0 0,52-50 73 0 0,-53 51-80 0 0,0 1-1 0 0,0-1 1 0 0,0 1 0 0 0,0-1 0 0 0,-1 1-1 0 0,1 0 1 0 0,0-1 0 0 0,0 1 0 0 0,-1 0 0 0 0,1 0-1 0 0,0 0 1 0 0,-1-1 0 0 0,1 1 0 0 0,-1 0-1 0 0,1 0 1 0 0,-1 0 0 0 0,0 0 0 0 0,1 0-1 0 0,-1 0 1 0 0,0 0 0 0 0,0 0 0 0 0,1 0-1 0 0,-1 0 1 0 0,0 0 0 0 0,0 0 0 0 0,0 0-1 0 0,0 0 1 0 0,0 0 0 0 0,-1 0 0 0 0,1 0-1 0 0,0 0 1 0 0,0 0 0 0 0,-1 0 0 0 0,1 0-1 0 0,-1 0 1 0 0,1 0 4 0 0,0 3-15 0 0,-1 37 12 0 0,-1-36-2 0 0,0 1 1 0 0,1 0-1 0 0,0 0 1 0 0,1 0 0 0 0,-1 1-1 0 0,1-1 1 0 0,0 0 0 0 0,1 0-1 0 0,-1 0 1 0 0,1 0-1 0 0,1 0 1 0 0,-1 0 0 0 0,1 0-1 0 0,0 0 1 0 0,0-1 0 0 0,0 1-1 0 0,1-1 1 0 0,0 1-1 0 0,0-1 1 0 0,1 0 0 0 0,-1 0-1 0 0,1 0 1 0 0,0-1 0 0 0,0 1-1 0 0,1-1 1 0 0,-1 0-1 0 0,1 0 1 0 0,0-1 0 0 0,0 1-1 0 0,2 0 5 0 0,81-12 139 0 0,-83 7-105 0 0,1-1 0 0 0,-1-1 0 0 0,0 1 0 0 0,-1-1 0 0 0,1 0-1 0 0,0 0 1 0 0,-1 0 0 0 0,0-1 0 0 0,0 0 0 0 0,0 0 0 0 0,0 0 0 0 0,0 0 0 0 0,-1 0 0 0 0,0-1 0 0 0,0 1 0 0 0,0-1 0 0 0,0 0 0 0 0,-1 0-1 0 0,0 0 1 0 0,0 0 0 0 0,0-1 0 0 0,-1 1 0 0 0,1-3-34 0 0,11-33 205 0 0,0 12-64 0 0,56-108 320 0 0,-56 92-433 0 0,-3-2-1 0 0,-1 1 1 0 0,-3-1-1 0 0,-1 0 1 0 0,-3 0 0 0 0,-1 0-1 0 0,-4-16-27 0 0,3 51 6 0 0,0 0-1 0 0,-1 1 1 0 0,-1-1-1 0 0,0 0 0 0 0,0 1 1 0 0,-1 0-1 0 0,-1-1 1 0 0,0 1-1 0 0,0 0 1 0 0,-1 1-1 0 0,-1-1 0 0 0,0 1 1 0 0,0 0-1 0 0,-7-8-5 0 0,12 16 0 0 0,-1 1-1 0 0,0-1 0 0 0,1 1 1 0 0,-1-1-1 0 0,0 1 0 0 0,0 0 1 0 0,0 0-1 0 0,0 0 0 0 0,0 0 1 0 0,0 0-1 0 0,0 0 1 0 0,0 0-1 0 0,0 1 0 0 0,0-1 1 0 0,0 1-1 0 0,-1 0 0 0 0,1 0 1 0 0,0-1-1 0 0,0 1 0 0 0,0 1 1 0 0,-1-1-1 0 0,1 0 0 0 0,0 0 1 0 0,0 1-1 0 0,0-1 0 0 0,0 1 1 0 0,0 0-1 0 0,0 0 0 0 0,0 0 1 0 0,0 0-1 0 0,0 0 0 0 0,0 0 1 0 0,0 0-1 0 0,0 1 0 0 0,1-1 1 0 0,-1 0-1 0 0,0 1 1 0 0,1 0-1 0 0,-1-1 0 0 0,1 1 1 0 0,0 0-1 0 0,0 0 0 0 0,-1 0 1 0 0,1 0-1 0 0,0 1 1 0 0,-8 12-5 0 0,0 0 1 0 0,1 0-1 0 0,1 1 1 0 0,1 0-1 0 0,0 0 1 0 0,1 0-1 0 0,1 1 1 0 0,0-1-1 0 0,1 1 1 0 0,1 0-1 0 0,1 0 1 0 0,0 1-1 0 0,1-1 1 0 0,1 0-1 0 0,3 15 5 0 0,4 17 20 0 0,2 0 0 0 0,2 0 0 0 0,3-1 0 0 0,16 36-20 0 0,52 223 227 0 0,-81-296-221 0 0,12 28-19 0 0,6-46-1950 0 0,-8-8-742 0 0,-6 8-426 0 0,0 0-3585 0 0,-1-1-5973 0 0</inkml:trace>
  <inkml:trace contextRef="#ctx0" brushRef="#br0" timeOffset="6175.952">2000 883 0 0 0,'0'0'481'0'0,"0"0"212"0"0,0 0-53 0 0,0 0-194 0 0,0 0-185 0 0,0 0-57 0 0,0 0 56 0 0,0 0 112 0 0,0 0 187 0 0,0 0 158 0 0,-2 6 113 0 0,-9 28 1066 0 0,11-34-904 0 0,0 0 15 0 0,0 0-52 0 0,0 0-64 0 0,0 0-83 0 0,0 0-83 0 0,0 0-60 0 0,4-1 6056 0 0,6-3-4926 0 0,114-156 1239 0 0,-100 126-2948 0 0,-2-1-1 0 0,-1 0 1 0 0,-1-2 0 0 0,-3 0-1 0 0,-1-1 1 0 0,-1-1 0 0 0,-3 0-1 0 0,-1-1 1 0 0,-2 0 0 0 0,-1-1 0 0 0,-3 0-1 0 0,1-19-85 0 0,-5 28 22 0 0,0 20-3 0 0,1-1 1 0 0,-1 1-1 0 0,-1-1 0 0 0,0 1 1 0 0,-1-1-1 0 0,-1 1 0 0 0,0-1 1 0 0,0 1-1 0 0,-1 0 0 0 0,0 0 1 0 0,-2 0-1 0 0,1 1 1 0 0,-1-1-1 0 0,-1 1 0 0 0,-3-6-19 0 0,8 16 11 0 0,1 0-1 0 0,-1 1 0 0 0,1-1 0 0 0,-1 0 0 0 0,1 1 1 0 0,-1-1-1 0 0,1 0 0 0 0,-1 1 0 0 0,0-1 1 0 0,1 1-1 0 0,-1-1 0 0 0,0 1 0 0 0,0-1 1 0 0,1 1-1 0 0,-1 0 0 0 0,0-1 0 0 0,0 1 0 0 0,0 0 1 0 0,1 0-1 0 0,-1-1 0 0 0,0 1 0 0 0,0 0 1 0 0,0 0-1 0 0,0 0 0 0 0,0 0 0 0 0,1 0 1 0 0,-1 0-1 0 0,0 0 0 0 0,0 1 0 0 0,0-1 0 0 0,0 0 1 0 0,1 0-1 0 0,-1 1 0 0 0,0-1 0 0 0,0 0 1 0 0,0 1-1 0 0,1-1 0 0 0,-1 1 0 0 0,0-1 0 0 0,1 1 1 0 0,-1-1-1 0 0,0 1 0 0 0,1-1 0 0 0,-1 1 1 0 0,1 0-1 0 0,-1-1 0 0 0,1 1 0 0 0,-1 0 1 0 0,1 0-1 0 0,-1 0-10 0 0,-19 47-118 0 0,16-35 158 0 0,-9 25 17 0 0,2 2 1 0 0,2-1 0 0 0,1 1-1 0 0,2 0 1 0 0,2 1 0 0 0,2-1-1 0 0,1 1 1 0 0,5 37-58 0 0,12 29 104 0 0,1 55 42 0 0,1-67-90 0 0,-18-95-68 0 0,0 0 1 0 0,0-1-1 0 0,1 1 1 0 0,-1 0-1 0 0,0-1 1 0 0,0 1-1 0 0,0 0 1 0 0,1 0-1 0 0,-1-1 1 0 0,0 1-1 0 0,0 0 1 0 0,1 0-1 0 0,-1-1 1 0 0,0 1-1 0 0,0 0 1 0 0,1 0-1 0 0,-1 0 1 0 0,0 0-1 0 0,1-1 1 0 0,-1 1 0 0 0,0 0-1 0 0,1 0 1 0 0,-1 0-1 0 0,0 0 1 0 0,1 0-1 0 0,-1 0 1 0 0,0 0-1 0 0,1 0 1 0 0,-1 0-1 0 0,1 0 1 0 0,-1 0-1 0 0,0 0 1 0 0,1 0-1 0 0,-1 0 1 0 0,0 0-1 0 0,1 0 1 0 0,-1 0-1 0 0,0 1 1 0 0,1-1-1 0 0,-1 0 1 0 0,0 0 0 0 0,0 0-1 0 0,1 1 12 0 0,-1-16-1134 0 0,0 12-3119 0 0,0-1-4131 0 0,0 4-3356 0 0</inkml:trace>
  <inkml:trace contextRef="#ctx0" brushRef="#br0" timeOffset="6743.726">2456 585 7066 0 0,'0'0'3055'0'0,"0"0"-844"0"0,0 0-380 0 0,0 0-151 0 0,0 0-147 0 0,0 0-292 0 0,0 0-236 0 0,0 0-236 0 0,0 0-233 0 0,0 0-114 0 0,0 0-89 0 0,0 0-64 0 0,0 0-30 0 0,-7 18-3 0 0,-20 58-20 0 0,24-7 218 0 0,7-56-369 0 0,-3-9-27 0 0,-1-1-1 0 0,1 1 1 0 0,0-1 0 0 0,0 1 0 0 0,0-1-1 0 0,0 0 1 0 0,1 0 0 0 0,0 0-1 0 0,-1 0 1 0 0,1 0 0 0 0,0 0 0 0 0,0 0-1 0 0,1 0 1 0 0,-1-1 0 0 0,0 1-1 0 0,1-1 1 0 0,0 1 0 0 0,0-1 0 0 0,-1 0-1 0 0,1 0 1 0 0,0-1 0 0 0,1 1-1 0 0,-1 0 1 0 0,0-1 0 0 0,0 0 0 0 0,1 0-1 0 0,-1 0 1 0 0,0 0 0 0 0,1 0-1 0 0,-1-1 1 0 0,1 0 0 0 0,-1 0 0 0 0,1 0-1 0 0,0 0 1 0 0,-1 0 0 0 0,1 0 0 0 0,-1-1-1 0 0,0 0 1 0 0,1 0 0 0 0,-1 0-1 0 0,1 0 1 0 0,-1 0 0 0 0,0-1 0 0 0,0 1-1 0 0,0-1 1 0 0,1 0-38 0 0,15-17 273 0 0,-1 0 1 0 0,-1-1-1 0 0,0-1 1 0 0,-2 0-1 0 0,11-19-273 0 0,-10 15 136 0 0,58-93 547 0 0,-74 118-674 0 0,1-1 1 0 0,0 1 0 0 0,-1 0 0 0 0,1-1-1 0 0,0 1 1 0 0,-1-1 0 0 0,1 1-1 0 0,0 0 1 0 0,-1 0 0 0 0,1-1-1 0 0,0 1 1 0 0,0 0 0 0 0,-1 0 0 0 0,1 0-1 0 0,0 0 1 0 0,0 0 0 0 0,0 0-1 0 0,-1 0 1 0 0,1 0 0 0 0,0 0-1 0 0,0 0 1 0 0,-1 1 0 0 0,1-1-1 0 0,0 0 1 0 0,0 0 0 0 0,-1 1 0 0 0,1-1-1 0 0,0 1 1 0 0,-1-1 0 0 0,1 0-1 0 0,-1 1 1 0 0,1-1 0 0 0,0 1-1 0 0,-1-1 1 0 0,1 1 0 0 0,-1 0 0 0 0,1-1-1 0 0,-1 1 1 0 0,0-1 0 0 0,1 1-1 0 0,-1 0 1 0 0,1-1 0 0 0,-1 1-1 0 0,0 0 1 0 0,0 0 0 0 0,1-1-1 0 0,-1 1 1 0 0,0 0 0 0 0,0 0 0 0 0,0-1-1 0 0,0 1 1 0 0,0 0 0 0 0,0 0-1 0 0,0-1 1 0 0,0 1 0 0 0,0 0-1 0 0,0 0 1 0 0,-1 0 0 0 0,1 0-10 0 0,16 56 127 0 0,-3 26-13 0 0,7 32-96 0 0,-5 1-1 0 0,-5 0 0 0 0,-5 109-17 0 0,-5-205 1 0 0,-1 0 0 0 0,-1 0 0 0 0,-1 0-1 0 0,-1 0 1 0 0,-1-1 0 0 0,-1 1-1 0 0,0-1 1 0 0,-1 0 0 0 0,-1-1 0 0 0,-1 0-1 0 0,-1 0 1 0 0,0-1 0 0 0,-2 0 0 0 0,0-1-1 0 0,0 0 1 0 0,-1-1 0 0 0,-1 0 0 0 0,-7 4-1 0 0,20-17 2 0 0,-1-1 1 0 0,1 1-1 0 0,-1 0 1 0 0,1-1 0 0 0,-1 1-1 0 0,0-1 1 0 0,1 0 0 0 0,-1 0-1 0 0,0 1 1 0 0,0-1-1 0 0,0-1 1 0 0,0 1 0 0 0,0 0-1 0 0,0 0 1 0 0,0-1-1 0 0,-1 1 1 0 0,1-1 0 0 0,0 1-1 0 0,0-1 1 0 0,0 0-1 0 0,0 0 1 0 0,-1 0 0 0 0,1 0-1 0 0,0-1 1 0 0,0 1-1 0 0,0 0 1 0 0,-1-1 0 0 0,1 0-1 0 0,0 1 1 0 0,0-1 0 0 0,0 0-1 0 0,0 0 1 0 0,0 0-1 0 0,0 0 1 0 0,1-1 0 0 0,-1 1-1 0 0,0 0 1 0 0,1-1-1 0 0,-1 1 1 0 0,0-1 0 0 0,1 0-1 0 0,0 1 1 0 0,-1-1-1 0 0,1 0 1 0 0,0 0 0 0 0,-1-1-3 0 0,-1-24 1 0 0,0-1 1 0 0,2 1 0 0 0,1-1 0 0 0,1 1 0 0 0,2-1-1 0 0,0 1 1 0 0,2 0 0 0 0,1 0 0 0 0,1 0-1 0 0,1 1 1 0 0,2 0 0 0 0,0 1 0 0 0,2 0 0 0 0,1 0-1 0 0,3-3-1 0 0,76-133-1003 0 0,-70 129-3036 0 0,1 0-3795 0 0,-16 23-4576 0 0</inkml:trace>
  <inkml:trace contextRef="#ctx0" brushRef="#br0" timeOffset="37883.969">1817 1623 10538 0 0,'0'0'5521'0'0,"0"0"-4264"0"0,0 0-393 0 0,0 0-304 0 0,0 0-184 0 0,0 0-168 0 0,0 0-136 0 0,0 0-176 0 0,0 0-104 0 0,0 0-144 0 0,0 0-352 0 0,0 0-784 0 0,0 0-3354 0 0,0 0-6848 0 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3873 0 0,'0'0'1064'0'0,"0"0"-229"0"0,0 0 117 0 0,0 0 387 0 0,0 0 340 0 0,0 0 97 0 0,0 0-231 0 0,0 0-414 0 0,0 0-386 0 0,0 0-273 0 0,31 0 4011 0 0,-21-2-3998 0 0,1 0 1 0 0,-1-1 0 0 0,0 0 0 0 0,0-1 0 0 0,0-1 0 0 0,0 1 0 0 0,-1-1 0 0 0,1-1 0 0 0,6-5-486 0 0,54-41 866 0 0,-1-3 0 0 0,-3-3 1 0 0,48-56-867 0 0,-88 89 169 0 0,75-75 585 0 0,-99 98-746 0 0,0-1 0 0 0,0 2 0 0 0,0-1 0 0 0,0 0 0 0 0,0 0 0 0 0,0 1 0 0 0,1-1 0 0 0,-1 1 0 0 0,1-1 0 0 0,-1 1 0 0 0,1 0 0 0 0,0 0 0 0 0,-1 0 0 0 0,1 1 0 0 0,0-1 0 0 0,-1 1 0 0 0,1-1 0 0 0,0 1 0 0 0,0 0 0 0 0,0 0 0 0 0,0 0 0 0 0,-1 0 0 0 0,1 1 0 0 0,0-1 0 0 0,0 1 0 0 0,-1 0 0 0 0,1 0 1 0 0,0 0-1 0 0,-1 0 0 0 0,1 0 0 0 0,-1 0 0 0 0,1 1 0 0 0,-1-1 0 0 0,0 1 0 0 0,1-1 0 0 0,-1 1 0 0 0,0 0 0 0 0,0 0 0 0 0,0 0 0 0 0,-1 0 0 0 0,1 1 0 0 0,0-1 0 0 0,0 1-8 0 0,6 17 84 0 0,0-1 0 0 0,-2 1 1 0 0,0 1-1 0 0,-1-1 0 0 0,-1 1 0 0 0,-1 0 1 0 0,0 0-1 0 0,-2 0 0 0 0,-1 0 0 0 0,0 0 1 0 0,-2 0-1 0 0,-1 4-84 0 0,0-10 20 0 0,0 1 1 0 0,-2-1-1 0 0,0-1 0 0 0,0 1 1 0 0,-1-1-1 0 0,-1 0 1 0 0,-1 0-1 0 0,0-1 0 0 0,0 0 1 0 0,-2 0-1 0 0,1-1 1 0 0,-2 0-1 0 0,1-1 0 0 0,-5 4-20 0 0,6-7-14 0 0,0 0-1 0 0,0 0 0 0 0,0-1 0 0 0,-1 0 1 0 0,0 0-1 0 0,-1-1 0 0 0,0-1 0 0 0,0 0 1 0 0,0 0-1 0 0,0-1 0 0 0,0 0 0 0 0,-1-1 1 0 0,0-1-1 0 0,0 0 0 0 0,0 0 0 0 0,0-1 1 0 0,-1-1 14 0 0,6-1-57 0 0,0 0 0 0 0,1-1 0 0 0,-1 0 0 0 0,1-1 0 0 0,0 1 0 0 0,-1-1 0 0 0,1-1 1 0 0,1 1-1 0 0,-1-1 0 0 0,0 0 0 0 0,1 0 0 0 0,0 0 0 0 0,0-1 0 0 0,0 0 0 0 0,0 0 1 0 0,1 0-1 0 0,0-1 0 0 0,0 1 0 0 0,0-1 0 0 0,1 0 0 0 0,0 0 0 0 0,0 0 0 0 0,1-1 57 0 0,-1 0-366 0 0,0 0-1 0 0,1 0 1 0 0,0 0-1 0 0,0-1 1 0 0,0 1-1 0 0,1-1 1 0 0,1 1-1 0 0,-1-1 0 0 0,1 0 1 0 0,0 1-1 0 0,1-1 1 0 0,0 1-1 0 0,0-3 367 0 0,8-9-2826 0 0,-1 9-2323 0 0,-2 2-6277 0 0</inkml:trace>
  <inkml:trace contextRef="#ctx0" brushRef="#br0" timeOffset="686.153">989 254 8538 0 0,'0'0'1375'0'0,"0"0"-339"0"0,0 0 62 0 0,0 0 378 0 0,0 0 302 0 0,0 0 26 0 0,0 0-206 0 0,0 0-346 0 0,0 0-221 0 0,0 0-127 0 0,0 0-97 0 0,0 0-47 0 0,0 0-64 0 0,5-11-78 0 0,14-36-90 0 0,-14 35-53 0 0,-5 12-110 0 0,0 0-69 0 0,0 0-33 0 0,0 22 872 0 0,4 139-562 0 0,0-88-484 0 0,-3-1 1 0 0,-3 0 0 0 0,-3 1 0 0 0,-14 62-90 0 0,-22-11 13 0 0,41-124-3 0 0,0 0 0 0 0,0-1-1 0 0,0 1 1 0 0,0-1 0 0 0,-1 1-1 0 0,1 0 1 0 0,0-1 0 0 0,0 1-1 0 0,0 0 1 0 0,0-1 0 0 0,-1 1 0 0 0,1 0-1 0 0,0-1 1 0 0,0 1 0 0 0,-1 0-1 0 0,1-1 1 0 0,0 1 0 0 0,-1 0-1 0 0,1 0 1 0 0,0-1 0 0 0,-1 1 0 0 0,1 0-1 0 0,0 0 1 0 0,-1 0 0 0 0,1-1-1 0 0,0 1 1 0 0,-1 0 0 0 0,1 0 0 0 0,-1 0-1 0 0,1 0 1 0 0,0 0 0 0 0,-1 0-1 0 0,1 0 1 0 0,-1 0 0 0 0,1 0-1 0 0,0 0 1 0 0,-1 0 0 0 0,1 0 0 0 0,-1 0-1 0 0,1 0 1 0 0,0 0 0 0 0,-1 0-1 0 0,1 1 1 0 0,0-1 0 0 0,-1 0-1 0 0,1 0 1 0 0,-1 0 0 0 0,1 1 0 0 0,0-1-1 0 0,0 0 1 0 0,-1 0 0 0 0,1 1-1 0 0,0-1 1 0 0,-1 0-10 0 0,0-6-70 0 0,-3-13 58 0 0,2-1 0 0 0,0 0 0 0 0,1 0 1 0 0,1 1-1 0 0,1-1 0 0 0,0 0 1 0 0,2 0-1 0 0,0 1 0 0 0,2-3 12 0 0,9-28-16 0 0,2 1 1 0 0,3 0-1 0 0,1 1 0 0 0,3 1 0 0 0,2 1 0 0 0,1 2 0 0 0,3 0 1 0 0,6-4 15 0 0,-20 26-3 0 0,1 2 0 0 0,1 0 0 0 0,0 0 0 0 0,2 2 0 0 0,0 0 0 0 0,1 1 0 0 0,1 2 0 0 0,0 0 0 0 0,1 1 0 0 0,1 0 0 0 0,0 2 0 0 0,0 1 0 0 0,2 1 0 0 0,15-4 3 0 0,-38 13 2 0 0,1 0 1 0 0,0 0-1 0 0,0 0 0 0 0,0 1 0 0 0,-1-1 0 0 0,1 1 0 0 0,0-1 1 0 0,0 1-1 0 0,0 0 0 0 0,0 0 0 0 0,0 0 0 0 0,0 1 0 0 0,0-1 1 0 0,0 1-1 0 0,0 0 0 0 0,0-1 0 0 0,0 1 0 0 0,-1 0 0 0 0,1 1 1 0 0,0-1-1 0 0,-1 0 0 0 0,1 1 0 0 0,-1 0 0 0 0,1-1 1 0 0,-1 1-1 0 0,0 0 0 0 0,0 0 0 0 0,0 0 0 0 0,0 1 0 0 0,0-1 1 0 0,0 0-1 0 0,-1 1 0 0 0,1-1 0 0 0,-1 1 0 0 0,1 0 0 0 0,-1-1 1 0 0,0 1-1 0 0,0 0 0 0 0,0 0 0 0 0,-1 0 0 0 0,1 0 0 0 0,-1 0 1 0 0,1 0-1 0 0,-1 0 0 0 0,0 0 0 0 0,0 0-2 0 0,-2 21 12 0 0,-1-1-1 0 0,-1 1 1 0 0,-1-1-1 0 0,-1 0 1 0 0,-1 0-1 0 0,-1-1 1 0 0,-1 0-1 0 0,-1 0 1 0 0,0-1 0 0 0,-2 0-1 0 0,-1-1 1 0 0,0 0-1 0 0,-2-1 1 0 0,0-1-1 0 0,-1 0 1 0 0,0-2-1 0 0,-14 11-11 0 0,20-15-41 0 0,-2 0 0 0 0,1-1 0 0 0,-2 0 0 0 0,1-1 0 0 0,-1-1 0 0 0,-1 0 0 0 0,0-1-1 0 0,0 0 1 0 0,0-1 0 0 0,-1 0 0 0 0,-12 3 41 0 0,24-9-98 0 0,1 0 1 0 0,-1 0-1 0 0,1-1 0 0 0,-1 1 1 0 0,0 0-1 0 0,1-1 0 0 0,-1 0 0 0 0,0 0 1 0 0,1 1-1 0 0,-1-2 0 0 0,0 1 0 0 0,1 0 1 0 0,-1 0-1 0 0,0-1 0 0 0,1 0 1 0 0,-1 1-1 0 0,1-1 0 0 0,-1 0 0 0 0,1 0 1 0 0,-1 0-1 0 0,1-1 0 0 0,-1 1 1 0 0,1-1-1 0 0,0 1 0 0 0,0-1 0 0 0,0 0 1 0 0,0 1-1 0 0,0-1 0 0 0,0 0 1 0 0,0 0-1 0 0,1-1 0 0 0,-1 1 0 0 0,1 0 1 0 0,0-1-1 0 0,-1 1 0 0 0,1 0 0 0 0,0-1 1 0 0,0 0-1 0 0,1 1 0 0 0,-1-2 98 0 0,-1-47-4843 0 0,11 19-6014 0 0,-4 20 1664 0 0</inkml:trace>
  <inkml:trace contextRef="#ctx0" brushRef="#br0" timeOffset="1298.708">1412 519 0 0 0,'0'0'2063'0'0,"0"0"-160"0"0,0 0 10 0 0,0 0 122 0 0,0 0 24 0 0,0 0-43 0 0,0 0-129 0 0,0 0-204 0 0,0 0-180 0 0,0 0-169 0 0,0 0-142 0 0,31 4-106 0 0,98 6-110 0 0,-68-21 325 0 0,-51 4-942 0 0,24-14 399 0 0,-1-1-1 0 0,-2-2 0 0 0,0-1 0 0 0,-1-2 0 0 0,12-16-757 0 0,-31 34 53 0 0,-1-1 0 0 0,0 0 0 0 0,-1-1 0 0 0,0 0 0 0 0,-1 0 0 0 0,0-1 0 0 0,-1 0-1 0 0,0 0 1 0 0,-1 0 0 0 0,-1-1 0 0 0,0 0 0 0 0,0-1 0 0 0,-1 1 0 0 0,-1-1 0 0 0,0 1-1 0 0,-1-1 1 0 0,-1 0 0 0 0,0 0 0 0 0,-1 0 0 0 0,-1-12-53 0 0,0 22-27 0 0,0 0 0 0 0,0-1 0 0 0,-1 1 0 0 0,0 0 0 0 0,0 0 0 0 0,0 0 0 0 0,0 0 0 0 0,-1 1-1 0 0,1-1 1 0 0,-1 1 0 0 0,0-1 0 0 0,0 1 0 0 0,-1 0 0 0 0,1 0 0 0 0,0 0 0 0 0,-1 0 0 0 0,0 1 0 0 0,0 0 0 0 0,1-1 0 0 0,-2 2 0 0 0,1-1 0 0 0,0 0 0 0 0,0 1 0 0 0,0-1-1 0 0,-1 1 1 0 0,1 0 0 0 0,0 1 0 0 0,-1-1 0 0 0,1 1 0 0 0,-1 0 0 0 0,1 0 0 0 0,-1 0 0 0 0,1 1 0 0 0,-1-1 0 0 0,1 1 0 0 0,0 0 0 0 0,-1 1 0 0 0,1-1 0 0 0,0 1 0 0 0,0 0-1 0 0,0 0 1 0 0,0 0 0 0 0,0 0 0 0 0,0 1 0 0 0,1-1 0 0 0,-1 1 0 0 0,1 0 0 0 0,-3 2 27 0 0,5-3-4 0 0,-1-1 0 0 0,1 0 0 0 0,0 1 0 0 0,0-1 0 0 0,0 1 1 0 0,0-1-1 0 0,0 1 0 0 0,0-1 0 0 0,0 1 0 0 0,1 0 0 0 0,-1 0 0 0 0,0-1 0 0 0,1 1 0 0 0,-1 0 0 0 0,1 0 0 0 0,0 0 0 0 0,0-1 1 0 0,0 1-1 0 0,-1 0 0 0 0,2 0 0 0 0,-1 0 0 0 0,0 0 0 0 0,0-1 0 0 0,1 1 0 0 0,-1 0 0 0 0,1 0 0 0 0,-1-1 0 0 0,1 1 0 0 0,0 0 1 0 0,0-1-1 0 0,-1 1 0 0 0,1 0 0 0 0,0-1 0 0 0,1 1 0 0 0,-1-1 0 0 0,0 0 0 0 0,0 1 0 0 0,1-1 0 0 0,-1 0 0 0 0,0 0 0 0 0,1 0 1 0 0,0 0-1 0 0,-1 0 0 0 0,1 0 0 0 0,-1 0 0 0 0,1 0 0 0 0,0-1 0 0 0,1 1 4 0 0,196 30 371 0 0,-194-30-344 0 0,-2-1 2 0 0,0 0 1 0 0,0 0-1 0 0,0 0 0 0 0,0 0 1 0 0,0 1-1 0 0,0 0 0 0 0,0-1 0 0 0,0 1 1 0 0,0 0-1 0 0,-1 0 0 0 0,1 1 1 0 0,0-1-1 0 0,-1 0 0 0 0,1 1 0 0 0,-1 0 1 0 0,1 0-1 0 0,-1 0 0 0 0,0 0 0 0 0,0 0 1 0 0,1 0-1 0 0,-2 0 0 0 0,1 1 1 0 0,0-1-1 0 0,0 1 0 0 0,-1-1 0 0 0,1 1 1 0 0,-1 0-1 0 0,0-1 0 0 0,0 1 1 0 0,0 0-1 0 0,0 0 0 0 0,-1 0 0 0 0,1 0 1 0 0,-1 0-30 0 0,0 16 147 0 0,-1 0 0 0 0,-1 0 1 0 0,-1-1-1 0 0,-1 1 0 0 0,0-1 1 0 0,-2 0-1 0 0,-5 14-147 0 0,-10 38 188 0 0,18-8-166 0 0,38-62-3548 0 0,-16-15-436 0 0,-8 3-2646 0 0,-10 11 5361 0 0,7-7-10720 0 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0 0 0,'0'0'720'0'0,"0"0"302"0"0,0 0 290 0 0,0 0 256 0 0,0 0 179 0 0,0 0 86 0 0,0 0-33 0 0,0 0-87 0 0,0 0-94 0 0,0 0-91 0 0,0 0-119 0 0,3-4-116 0 0,-2 3-477 0 0,8-9-1083 0 0,-5 13 8245 0 0,-4-3-7851 0 0,4 16 373 0 0,91 223 1123 0 0,-69-167-1504 0 0,-3 2 1 0 0,-3 1 0 0 0,-4 0 0 0 0,-3 1 0 0 0,-2 15-120 0 0,3 16 113 0 0,-14-108-101 0 0,1 1 0 0 0,-1 0 1 0 0,1 0-1 0 0,-1 0 0 0 0,0 0 0 0 0,1 0 1 0 0,-1 0-1 0 0,1 0 0 0 0,-1 0 0 0 0,0 0 1 0 0,1 0-1 0 0,-1 0 0 0 0,1 0 0 0 0,-1 0 0 0 0,0 0 1 0 0,1 0-1 0 0,-1 0 0 0 0,0 0 0 0 0,1 0 1 0 0,-1 0-1 0 0,1 1 0 0 0,-1-1 0 0 0,0 0 1 0 0,1 0-1 0 0,-1 0 0 0 0,0 1 0 0 0,1-1 1 0 0,-1 0-1 0 0,0 0 0 0 0,0 1 0 0 0,1-1 1 0 0,-1 0-1 0 0,0 1 0 0 0,0-1 0 0 0,1 0 1 0 0,-1 1-1 0 0,0-1 0 0 0,0 1 0 0 0,0-1 0 0 0,0 0 1 0 0,0 1-1 0 0,0-1 0 0 0,1 0 0 0 0,-1 1 1 0 0,0-1-1 0 0,0 1 0 0 0,0-1 0 0 0,0 0 1 0 0,0 1-1 0 0,0-1 0 0 0,-1 1 0 0 0,1-1 1 0 0,0 0-1 0 0,0 1 0 0 0,0-1 0 0 0,0 1 1 0 0,0-1-1 0 0,-1 0 0 0 0,1 1 0 0 0,0-1-12 0 0,10-36 394 0 0,39-147-259 0 0,-14 19-12 0 0,-7-2-1 0 0,2-114-122 0 0,-21 106 86 0 0,-9 174-58 0 0,0 0-19 0 0,0 0-21 0 0,0 0-25 0 0,1 23-167 0 0,22 123 47 0 0,-23-140-973 0 0,3 9 1859 0 0,-1-11-5683 0 0,1-3-5547 0 0,-3-1-1340 0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2128 0 0,'0'0'1928'0'0,"0"0"-560"0"0,0 0 149 0 0,0 0 453 0 0,0 0 337 0 0,0 0 30 0 0,0 0-329 0 0,0 0-439 0 0,0 0-332 0 0,0 0-175 0 0,0 0-89 0 0,0 0-56 0 0,0 0-75 0 0,2-7-93 0 0,8-18 1551 0 0,11 157 687 0 0,-4-26-2563 0 0,-16-40-285 0 0,-6-82-5776 0 0,3-8-4543 0 0,2 13-1205 0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11939 0 0,'0'0'2095'0'0,"0"0"-748"0"0,0 0-307 0 0,0 0 89 0 0,0 0 150 0 0,0 0 68 0 0,0 0-138 0 0,0 0-225 0 0,0 0-147 0 0,0 0-127 0 0,0 0-103 0 0,0 0-69 0 0,0 0-52 0 0,21-1-58 0 0,67-2-39 0 0,55-16 880 0 0,-37-3-936 0 0,-81 19-621 0 0,-25 3 117 0 0,0 0-64 0 0,0 0-99 0 0,0 0-201 0 0,0 0-271 0 0,0 0-395 0 0,0 0-590 0 0,-2 0-6722 0 0,-1 0-2746 0 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 0 0,'0'0'1457'0'0,"0"0"-362"0"0,0 0-91 0 0,0 0 274 0 0,0 0 270 0 0,0 0 57 0 0,0 0-262 0 0,0 0-444 0 0,0 0-298 0 0,0 0-156 0 0,0 0-26 0 0,0 0-24 0 0,1 24-38 0 0,6 115 262 0 0,-6 184-466 0 0,11-300-2192 0 0,-4-21-1866 0 0,1-1-4170 0 0,-6-1-2615 0 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5681 0 0,'0'0'2233'0'0,"0"0"-300"0"0,0 0-234 0 0,0 0-45 0 0,0 0-60 0 0,0 0-233 0 0,0 0-231 0 0,0 0-304 0 0,0 0-286 0 0,0 0-134 0 0,0 0-56 0 0,1-2 6 0 0,3-8 23 0 0,-3 8-23 0 0,-1 2-22 0 0,0 0-23 0 0,0 0-32 0 0,0 23 1507 0 0,-10 179-154 0 0,-5 26-1208 0 0,8 51 31 0 0,-5-256 564 0 0,12-23-1074 0 0,2-30-4566 0 0,-1 26 3229 0 0,2-7-7395 0 0,-2 4-2720 0 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3705 0 0,'0'0'1760'0'0,"0"0"-530"0"0,0 0-27 0 0,0 0 305 0 0,0 0 352 0 0,0 0 123 0 0,0 0-201 0 0,0 0-345 0 0,0 0-349 0 0,0 0-203 0 0,0 0-82 0 0,0 0-48 0 0,0 0-47 0 0,-4-3-88 0 0,-15-15 1194 0 0,44 17 897 0 0,283-25 280 0 0,-41-10-2369 0 0,-186 36-779 0 0,-60 27-2732 0 0,-18-11-4539 0 0,-2-12 3623 0 0,-1 0-8148 0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5921 0 0,'0'0'2458'0'0,"0"0"-403"0"0,0 0-170 0 0,0 0 72 0 0,0 0 61 0 0,0 0-151 0 0,0 0-294 0 0,0 0-344 0 0,0 0-243 0 0,0 0-118 0 0,0 0-77 0 0,0 0-78 0 0,0 0-83 0 0,13-2 995 0 0,-15 247 668 0 0,-4-218-1102 0 0,1-20-4876 0 0,4-15-7956 0 0,1 4-292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7434 0 0,'0'0'6036'0'0,"0"0"-3395"0"0,0 0-1135 0 0,0 0-99 0 0,0 0-69 0 0,0 0-114 0 0,0 0-170 0 0,0 0-248 0 0,0 0-226 0 0,0 0-153 0 0,0 0-65 0 0,0 0-41 0 0,9-6-26 0 0,31-20-10 0 0,-35 23-212 0 0,0 0-1 0 0,1 1 0 0 0,-1-1 1 0 0,1 2-1 0 0,0-1 0 0 0,0 0 1 0 0,0 1-1 0 0,0 0 0 0 0,0 1 1 0 0,0-1-1 0 0,0 1 0 0 0,0 0 1 0 0,2 1-73 0 0,6-1 75 0 0,-13 3-69 0 0,1-1 0 0 0,-1 1 0 0 0,1 0 1 0 0,-1 0-1 0 0,0-1 0 0 0,0 1 0 0 0,0 0 0 0 0,-1 0 0 0 0,1 0 0 0 0,-1 0 0 0 0,0 0 0 0 0,1 0 0 0 0,-1 0 0 0 0,0 0 0 0 0,-1 0 0 0 0,1 0 0 0 0,-1 0 0 0 0,1 0 0 0 0,-1 0 0 0 0,0 0 0 0 0,0 1-6 0 0,-67 93 132 0 0,3 7-31 0 0,64-102-93 0 0,0 0 0 0 0,0 0-1 0 0,1 0 1 0 0,-1 0-1 0 0,1 0 1 0 0,-1 0 0 0 0,1 0-1 0 0,0 0 1 0 0,0 1-1 0 0,0-1 1 0 0,0 0 0 0 0,0 0-1 0 0,0 0 1 0 0,0 0-1 0 0,1 0 1 0 0,-1 0 0 0 0,1 0-1 0 0,0 0 1 0 0,-1 0-1 0 0,1 0 1 0 0,0 0 0 0 0,0 0-1 0 0,0 0 1 0 0,1-1-1 0 0,-1 1 1 0 0,0 0 0 0 0,1-1-1 0 0,-1 1 1 0 0,1-1-1 0 0,-1 1 1 0 0,1-1 0 0 0,0 0-1 0 0,-1 1 1 0 0,1-1 0 0 0,0 0-1 0 0,0 0 1 0 0,0-1-1 0 0,0 1 1 0 0,0 0 0 0 0,0 0-8 0 0,6 1 122 0 0,0 1 0 0 0,0-1 0 0 0,-1 0 0 0 0,1-1 0 0 0,0 0 0 0 0,1 0 1 0 0,-1-1-1 0 0,0 1 0 0 0,0-2 0 0 0,0 1 0 0 0,0-1 0 0 0,0-1 0 0 0,0 0 1 0 0,0 0-1 0 0,-1 0 0 0 0,1-1 0 0 0,3-1-122 0 0,28-4 413 0 0,-38 8-398 0 0,-1 0-6 0 0,0 0 3 0 0,0 0 16 0 0,0 0 2 0 0,0 0-13 0 0,0 0-6 0 0,0 0 3 0 0,-11-4-2268 0 0,7 2-1453 0 0,1 1-3973 0 0,1 0-4724 0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13011 0 0,'0'0'2099'0'0,"0"0"-771"0"0,0 0-346 0 0,0 0 22 0 0,0 0 17 0 0,0 0-79 0 0,0 0-140 0 0,0 0-128 0 0,0 0-34 0 0,0 0 31 0 0,0 0-20 0 0,0 0-33 0 0,0 0-54 0 0,19 0-46 0 0,137 0 1044 0 0,27 0-658 0 0,-172-4-1502 0 0,-9 1-2553 0 0,-4-1-3775 0 0,0 4-4725 0 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12547 0 0,'0'0'2294'0'0,"0"0"-901"0"0,0 0-422 0 0,0 0 57 0 0,0 0 212 0 0,0 0 65 0 0,0 0-170 0 0,0 0-252 0 0,-8 32-241 0 0,-24 101-179 0 0,17-4 392 0 0,-23 155-507 0 0,33-256-526 0 0,1 1-1891 0 0,-2-13-6162 0 0,6-12-3314 0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89 111 6249 0 0,'0'0'1342'0'0,"0"0"-24"0"0,0 0 110 0 0,0 0 244 0 0,0 0 206 0 0,0 0 24 0 0,0 0-181 0 0,0 0-327 0 0,0 0-318 0 0,0 0-276 0 0,0 0-193 0 0,0 0-108 0 0,0 0-55 0 0,-9 0-61 0 0,-27 3-63 0 0,17 25 135 0 0,18-21-387 0 0,-8 49 443 0 0,2 1 1 0 0,2 0 0 0 0,4 50-512 0 0,0-32 165 0 0,6 116 131 0 0,-5-187-274 0 0,1-1-1 0 0,0 1 1 0 0,0 0-1 0 0,0 0 1 0 0,1 0-1 0 0,0-1 1 0 0,-1 1-1 0 0,1 0 1 0 0,0-1 0 0 0,1 0-1 0 0,-1 1 1 0 0,0-1-1 0 0,1 0 1 0 0,0 0-1 0 0,0-1 1 0 0,0 1-1 0 0,0 0 1 0 0,0-1 0 0 0,0 0-1 0 0,1 0 1 0 0,-1 0-1 0 0,1 0 1 0 0,0 0-1 0 0,-1-1 1 0 0,1 0-1 0 0,0 1 1 0 0,0-1-1 0 0,0-1 1 0 0,0 1 0 0 0,0-1-1 0 0,0 1 1 0 0,0-1-1 0 0,0 0 1 0 0,0-1-1 0 0,0 1 1 0 0,0-1-1 0 0,0 1 1 0 0,0-1-1 0 0,-1 0 1 0 0,1-1 0 0 0,0 1-1 0 0,0-1 1 0 0,-1 0-1 0 0,1 1 1 0 0,2-4-22 0 0,24-14 106 0 0,-1-2 1 0 0,-1-1 0 0 0,-1-2 0 0 0,-1 0 0 0 0,-1-2 0 0 0,-2 0-1 0 0,0-2 1 0 0,-2-1 0 0 0,-1 0 0 0 0,10-21-107 0 0,2-3 107 0 0,-1-3 0 0 0,-3 0 0 0 0,9-32-107 0 0,-29 67 104 0 0,-1 0 0 0 0,-1-1 0 0 0,-1 0 0 0 0,-1 0 0 0 0,-1 0-1 0 0,-1 0 1 0 0,-1-1 0 0 0,-1-5-104 0 0,0 28 107 0 0,0 0-32 0 0,0 0-49 0 0,0 0-19 0 0,-2 8-165 0 0,-37 164 169 0 0,24-84 121 0 0,3 0 0 0 0,4 1-1 0 0,5 0 1 0 0,3 2-132 0 0,11 53 64 0 0,-9-101-35 0 0,-2-42-39 0 0,0-1-13 0 0,0 0-9 0 0,0 0-8 0 0,0 0-11 0 0,0 0-17 0 0,0 0-6 0 0,16-29-2987 0 0,-3 3 380 0 0,-6 9-2485 0 0,-1 8-5264 0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8770 0 0,'0'0'2479'0'0,"0"0"-679"0"0,0 0-277 0 0,0 0 34 0 0,0 0-26 0 0,0 0-188 0 0,0 0-316 0 0,0 0-321 0 0,0 0-240 0 0,0 0-97 0 0,0 0-54 0 0,0 0-43 0 0,-5 16-37 0 0,-41 119 433 0 0,-17 0-93 0 0,93-210 2189 0 0,73-139-2613 0 0,-90 188-59 0 0,-13 25-52 0 0,0 1-12 0 0,0 0-25 0 0,0 0-1 0 0,0 0-34 0 0,0 0-24 0 0,0 16-310 0 0,10 94 522 0 0,0-75-90 0 0,27 47 178 0 0,-36-81-199 0 0,1 0-1 0 0,-1 0 0 0 0,1 0 0 0 0,-1-1 1 0 0,1 1-1 0 0,0 0 0 0 0,-1 0 1 0 0,1-1-1 0 0,0 1 0 0 0,-1-1 0 0 0,1 0 1 0 0,0 0-1 0 0,0 1 0 0 0,-1-1 0 0 0,1 0 1 0 0,0 0-1 0 0,0-1 0 0 0,0 1 0 0 0,-1 0 1 0 0,1 0-1 0 0,0-1 0 0 0,0 1 1 0 0,-1-1-1 0 0,1 0 0 0 0,-1 1 0 0 0,1-1 1 0 0,0 0-1 0 0,-1 0 0 0 0,1 0 0 0 0,-1 0 1 0 0,0 0-1 0 0,1-1 0 0 0,0 0-44 0 0,45-45 668 0 0,-39 39-678 0 0,1-1 0 0 0,-1-1 0 0 0,-1 1 0 0 0,0-1 0 0 0,0-1 1 0 0,-1 1-1 0 0,0-1 0 0 0,-1 0 0 0 0,0 0 0 0 0,-1-1 0 0 0,0 1 0 0 0,-1-1 0 0 0,0 0 0 0 0,-1 0 1 0 0,0 0-1 0 0,-1 0 0 0 0,0-6 10 0 0,-12 10-2272 0 0,4 8-1392 0 0,3 0-1397 0 0,0 0-6862 0 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12355 0 0,'0'0'2268'0'0,"0"0"-497"0"0,0 0-121 0 0,0 0 25 0 0,0 0-56 0 0,0 0-240 0 0,0 0-354 0 0,0 0-312 0 0,0 0-209 0 0,0 0-171 0 0,0 0-117 0 0,0 0-100 0 0,0 0-61 0 0,-11 5 25 0 0,-35 13 15 0 0,42-16-75 0 0,-1 1 0 0 0,1 0 0 0 0,1 0 1 0 0,-1 0-1 0 0,0 0 0 0 0,1 0 1 0 0,-1 1-1 0 0,1-1 0 0 0,0 1 1 0 0,0 0-1 0 0,1 0 0 0 0,-1 0 1 0 0,1 1-1 0 0,0-1 0 0 0,0 1 1 0 0,0-1-1 0 0,0 1 0 0 0,1-1 0 0 0,0 1 1 0 0,0 0-1 0 0,0 0 0 0 0,1 0 1 0 0,-1-1-1 0 0,1 1 0 0 0,0 0 1 0 0,1 5-21 0 0,-1-7 22 0 0,1 0 0 0 0,-1 0 0 0 0,1 0 1 0 0,-1 0-1 0 0,1 0 0 0 0,0 0 0 0 0,0-1 1 0 0,0 1-1 0 0,0 0 0 0 0,1 0 1 0 0,-1-1-1 0 0,1 1 0 0 0,-1 0 0 0 0,1-1 1 0 0,0 0-1 0 0,0 1 0 0 0,0-1 0 0 0,1 0 1 0 0,-1 0-1 0 0,0 0 0 0 0,1 0 0 0 0,-1-1 1 0 0,1 1-1 0 0,0-1 0 0 0,0 1 1 0 0,-1-1-1 0 0,1 0 0 0 0,0 0 0 0 0,0 0 1 0 0,0-1-1 0 0,2 1-22 0 0,101 8 230 0 0,-93-9-362 0 0,8-4-1073 0 0,-8 0-4930 0 0,-9 1-5397 0 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6545 0 0,'0'0'4207'0'0,"0"0"-1356"0"0,0 0-616 0 0,0 0-257 0 0,0 0-275 0 0,0 0-351 0 0,0 0-362 0 0,0 0-325 0 0,0 0-233 0 0,0 0-113 0 0,0 0 60 0 0,0 0 94 0 0,0 8 43 0 0,-11 234 1321 0 0,-9-150-2994 0 0,20-91 593 0 0,0-1-265 0 0,0 0-335 0 0,0-2-236 0 0,1-10-4550 0 0,2 7-1122 0 0,2-2-1274 0 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5417 0 0,'0'0'2013'0'0,"0"0"-460"0"0,0 0-192 0 0,0 0 90 0 0,0 0 152 0 0,0 0 25 0 0,0 0-118 0 0,0 0-265 0 0,0 0-234 0 0,0 0-165 0 0,0 0-96 0 0,0 0-55 0 0,0 0-51 0 0,16 4-40 0 0,49 17-55 0 0,54-10 1552 0 0,-71-11-604 0 0,-70-22-711 0 0,-73-54-669 0 0,94 81-107 0 0,0-1 1 0 0,0 1-1 0 0,0 0 1 0 0,0-1-1 0 0,1 1 1 0 0,0 0 0 0 0,0-1-1 0 0,0 1 1 0 0,1 0-1 0 0,-1 0 1 0 0,1-1-1 0 0,0 1 1 0 0,0-1 0 0 0,1 1-1 0 0,0 1-10 0 0,8 178 88 0 0,43-246 498 0 0,13-18-1047 0 0,-44 42-7087 0 0,-20 34 583 0 0,-2 1-4850 0 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 0 0,'0'0'2192'0'0,"0"0"-417"0"0,0 0-261 0 0,0 0-194 0 0,0 0-206 0 0,0 0-246 0 0,0 0-170 0 0,0 0-94 0 0,0 0 3 0 0,0 0 33 0 0,0 0-34 0 0,0 0-88 0 0,0 0-105 0 0,16 0-86 0 0,80 4 246 0 0,-94-4-556 0 0,-1 0 0 0 0,1 0 0 0 0,-1 0 0 0 0,1 0 0 0 0,0 0 0 0 0,-1 1 0 0 0,1-1-1 0 0,-1 0 1 0 0,1 1 0 0 0,-1 0 0 0 0,0-1 0 0 0,1 1 0 0 0,-1 0 0 0 0,0 0-1 0 0,1-1 1 0 0,-1 1 0 0 0,0 0 0 0 0,0 0 0 0 0,0 1 0 0 0,1-1 0 0 0,-1 0 0 0 0,0 0-1 0 0,-1 0 1 0 0,1 1 0 0 0,0-1 0 0 0,0 1 0 0 0,-1-1 0 0 0,1 0 0 0 0,0 1-1 0 0,-1-1 1 0 0,0 1 0 0 0,1-1 0 0 0,-1 1 0 0 0,0 0 0 0 0,0-1 0 0 0,1 1-1 0 0,-1-1 1 0 0,-1 1 0 0 0,1-1 0 0 0,0 1 0 0 0,0-1 0 0 0,0 1 0 0 0,-1-1 0 0 0,1 1-1 0 0,-1-1 1 0 0,0 1 0 0 0,1-1 0 0 0,-1 1 0 0 0,0-1 0 0 0,0 0 0 0 0,1 1-1 0 0,-1-1 1 0 0,0 0 0 0 0,0 0 0 0 0,-1 0 0 0 0,1 0 0 0 0,0 0 0 0 0,0 0 0 0 0,0 0-1 0 0,-1 0 1 0 0,1 0 0 0 0,0 0 0 0 0,-1-1 0 0 0,1 1 0 0 0,-1 0-17 0 0,-110 108 430 0 0,110-105-408 0 0,1-4-18 0 0,1 1 0 0 0,-1 0 0 0 0,0-1-1 0 0,0 1 1 0 0,1-1 0 0 0,-1 1 0 0 0,0 0 0 0 0,1 0 0 0 0,-1 0 0 0 0,0-1-1 0 0,1 1 1 0 0,-1 0 0 0 0,1 0 0 0 0,0 0 0 0 0,-1 0 0 0 0,1 0 0 0 0,0 0-1 0 0,-1 0 1 0 0,1 0 0 0 0,0 0 0 0 0,0-1 0 0 0,0 1 0 0 0,0 0 0 0 0,0 0-1 0 0,0 0 1 0 0,0 0 0 0 0,0 0 0 0 0,0 0 0 0 0,1 0 0 0 0,-1 0 0 0 0,0 0-1 0 0,1 0 1 0 0,-1 0 0 0 0,1 0 0 0 0,-1 0 0 0 0,1 0 0 0 0,-1-1 0 0 0,1 1-1 0 0,-1 0 1 0 0,1 0 0 0 0,0-1 0 0 0,-1 1 0 0 0,1 0 0 0 0,0-1-1 0 0,0 1 1 0 0,-1-1 0 0 0,1 1 0 0 0,0-1 0 0 0,0 1 0 0 0,0-1 0 0 0,0 1-1 0 0,0-1 1 0 0,0 0 0 0 0,0 0 0 0 0,0 1 0 0 0,0-1-4 0 0,6 2 5 0 0,1 0-1 0 0,-1-1 1 0 0,0 1 0 0 0,1-1 0 0 0,0-1-1 0 0,-1 0 1 0 0,1 0 0 0 0,-1 0 0 0 0,1-1-1 0 0,-1 0 1 0 0,1 0 0 0 0,-1-1 0 0 0,0 0-1 0 0,1 0 1 0 0,-1-1 0 0 0,2-1-5 0 0,11-9-684 0 0,33-23-1607 0 0,-22 8-8180 0 0,-23 16-1815 0 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7650 0 0,'0'0'2962'0'0,"0"0"-655"0"0,0 0-241 0 0,0 0-66 0 0,0 0-184 0 0,0 0-271 0 0,0 0-374 0 0,0 0-354 0 0,0 0-201 0 0,0 0-89 0 0,0 0-14 0 0,0 0 5 0 0,0 0-9 0 0,18 1 1649 0 0,208 5 664 0 0,-115-20-2635 0 0,-107 10-1185 0 0,-11 0-6943 0 0,2 4 586 0 0,3 0-4807 0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14019 0 0,'0'0'4306'0'0,"0"0"-2637"0"0,0 0-963 0 0,0 0-8 0 0,0 0 206 0 0,0 0 168 0 0,0 0-25 0 0,0 0-172 0 0,0 0-216 0 0,0 0-199 0 0,32 0-144 0 0,102 3-113 0 0,38-6-185 0 0,-110 3-995 0 0,-22 0-5118 0 0,-24 0-5815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11098 0 0,'0'0'2045'0'0,"0"0"-393"0"0,0 0-169 0 0,0 0 41 0 0,0 0-43 0 0,0 0-156 0 0,0 0-252 0 0,0 0-287 0 0,0 0-217 0 0,0 0-173 0 0,0 0-58 0 0,0 0-28 0 0,0 0-50 0 0,0 0 472 0 0,83 1 927 0 0,-34 1-1311 0 0,0-2-1 0 0,0-2 0 0 0,0-2 0 0 0,-1-3 0 0 0,9-3-347 0 0,38-19 304 0 0,-61 13-210 0 0,-33 16-140 0 0,-1 0-39 0 0,-27-4-2877 0 0,-3 7-1468 0 0,11 1-4981 0 0,8 0-2520 0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7122 0 0,'0'0'1273'0'0,"0"0"-71"0"0,0 0 107 0 0,0 0 292 0 0,0 0 251 0 0,0 0 10 0 0,0 0-298 0 0,0 0-458 0 0,0 0-423 0 0,0 0-279 0 0,0 0-134 0 0,1-2-64 0 0,1-8-6 0 0,-1 8-2 0 0,-1 2-32 0 0,0 0-26 0 0,0 0-36 0 0,5 12 828 0 0,13 20-66 0 0,-3 1 0 0 0,-1 1 0 0 0,-1 0-1 0 0,6 29-865 0 0,0-2 237 0 0,62 207 156 0 0,-66-137-337 0 0,-3-119 420 0 0,21-84 88 0 0,-3-1 0 0 0,-3-1 0 0 0,5-34-564 0 0,52-198 359 0 0,-60 204-213 0 0,-24 98-2334 0 0,-2 13-2370 0 0,1 1-4815 0 0,1-4-2452 0 0</inkml:trace>
  <inkml:trace contextRef="#ctx0" brushRef="#br0" timeOffset="581.776">408 564 9594 0 0,'0'0'1652'0'0,"0"0"-555"0"0,0 0-229 0 0,0 0 57 0 0,0 0 109 0 0,0 0 25 0 0,0 0-123 0 0,0 0-203 0 0,0 0-154 0 0,0 0-91 0 0,0 0-40 0 0,0 0-2 0 0,0 0-10 0 0,18-3-32 0 0,102-19 727 0 0,-118 22-1069 0 0,0 0 0 0 0,1 1 0 0 0,-1-1 0 0 0,0 0 0 0 0,1 1-1 0 0,-1 0 1 0 0,0 0 0 0 0,0 0 0 0 0,0 0 0 0 0,0 0 0 0 0,0 0 0 0 0,0 0 0 0 0,0 0 0 0 0,0 1 0 0 0,0-1-1 0 0,-1 1 1 0 0,1 0 0 0 0,-1-1 0 0 0,1 1 0 0 0,-1 0 0 0 0,1 0 0 0 0,-1 0 0 0 0,0 0 0 0 0,0 0 0 0 0,0 0 0 0 0,0 0-1 0 0,0 0 1 0 0,-1 1 0 0 0,1-1 0 0 0,-1 0 0 0 0,1 0 0 0 0,-1 1 0 0 0,0-1 0 0 0,0 0 0 0 0,0 1 0 0 0,0-1-1 0 0,0 0 1 0 0,-1 1 0 0 0,1-1 0 0 0,-1 0 0 0 0,1 0 0 0 0,-1 1 0 0 0,0-1 0 0 0,0 0 0 0 0,0 0 0 0 0,0 0 0 0 0,0 0-1 0 0,0 0 1 0 0,-1 0 0 0 0,1 0 0 0 0,0-1 0 0 0,-1 1 0 0 0,0 0 0 0 0,1-1 0 0 0,-2 2-62 0 0,-78 133 1293 0 0,80-135-1270 0 0,0 1-1 0 0,1 0 1 0 0,-1-1-1 0 0,0 1 1 0 0,1 0-1 0 0,0-1 0 0 0,-1 1 1 0 0,1 0-1 0 0,0 0 1 0 0,0 0-1 0 0,0-1 1 0 0,0 1-1 0 0,1 0 1 0 0,-1 0-1 0 0,0-1 0 0 0,1 1 1 0 0,-1 0-1 0 0,1-1 1 0 0,-1 1-1 0 0,1 0 1 0 0,0-1-1 0 0,0 1 1 0 0,0-1-1 0 0,0 1 0 0 0,0-1 1 0 0,0 1-1 0 0,0-1 1 0 0,0 0-1 0 0,0 0 1 0 0,1 1-1 0 0,-1-1 1 0 0,1 0-1 0 0,-1 0 1 0 0,1 0-1 0 0,-1-1 0 0 0,1 1 1 0 0,-1 0-1 0 0,1 0 1 0 0,0-1-23 0 0,73 4 1054 0 0,60-58-222 0 0,-109 35-2297 0 0,-19 10-3103 0 0,-3 0-4899 0 0,-3 5-2251 0 0</inkml:trace>
  <inkml:trace contextRef="#ctx0" brushRef="#br0" timeOffset="956.183">923 520 10458 0 0,'0'0'2718'0'0,"0"0"-391"0"0,0 0-364 0 0,0 0-270 0 0,0 0-278 0 0,0 0-324 0 0,0 0-339 0 0,0 0-252 0 0,0 0-117 0 0,0 0-54 0 0,0 0 10 0 0,0 0 88 0 0,0 0 85 0 0,6 0 70 0 0,248-4 2995 0 0,-140-14-3674 0 0,-107 14-2443 0 0,-19 0-6952 0 0,10 4-11 0 0</inkml:trace>
  <inkml:trace contextRef="#ctx0" brushRef="#br0" timeOffset="1255.802">1142 255 8762 0 0,'0'0'3169'0'0,"0"0"-1060"0"0,0 0-527 0 0,0 0-116 0 0,0 0-17 0 0,0 0-106 0 0,0 0-209 0 0,0 0-241 0 0,0 0-143 0 0,0 0-142 0 0,0 0-81 0 0,0 0-55 0 0,0 0-91 0 0,-1 33-34 0 0,-2 102-63 0 0,8-46 212 0 0,-10 80-294 0 0,-18-110-3151 0 0,20-58-335 0 0,2-1-1019 0 0,1-1-3535 0 0,0-2 238 0 0</inkml:trace>
  <inkml:trace contextRef="#ctx0" brushRef="#br0" timeOffset="1684.745">1639 89 7114 0 0,'0'0'2492'0'0,"0"0"-981"0"0,0 0-368 0 0,0 0 47 0 0,0 0 90 0 0,0 0 53 0 0,0 0-116 0 0,0 0-256 0 0,0 0-169 0 0,0 0-81 0 0,0 0-55 0 0,0 0 11 0 0,0 14 27 0 0,0 94 1625 0 0,-40 285 45 0 0,32-308-2429 0 0,-4-63-678 0 0,-12-22-3315 0 0,18-20 817 0 0,6 5-2619 0 0,0 6-448 0 0,0 2 139 0 0</inkml:trace>
  <inkml:trace contextRef="#ctx0" brushRef="#br0" timeOffset="2054.241">1360 126 3609 0 0,'0'0'2735'0'0,"0"0"-585"0"0,0 0-151 0 0,0 0 27 0 0,0 0-53 0 0,0 0-111 0 0,0 0-253 0 0,0 0-396 0 0,0 0-358 0 0,0 0-267 0 0,0 0-159 0 0,0 0-70 0 0,0 0 15 0 0,-10 0 653 0 0,12 0-878 0 0,40 1 1048 0 0,-1-3-1 0 0,0 0 0 0 0,-1-3 0 0 0,21-6-1196 0 0,105-24 605 0 0,-71 34-838 0 0,-82 17-1617 0 0,-10-4-4500 0 0,-2-7-5402 0 0</inkml:trace>
  <inkml:trace contextRef="#ctx0" brushRef="#br0" timeOffset="3320.741">1805 593 7514 0 0,'0'0'2261'0'0,"0"0"-205"0"0,0 0-71 0 0,0 0-35 0 0,0 0-138 0 0,0 0-286 0 0,0 0-376 0 0,0 0-313 0 0,0 0-166 0 0,0 0-72 0 0,0 0-32 0 0,0 0-35 0 0,0 0-52 0 0,21 4 1504 0 0,159-26 377 0 0,-179 22-2356 0 0,0 0 1 0 0,0 0-1 0 0,0 1 1 0 0,0-1-1 0 0,0 0 1 0 0,0 1 0 0 0,0-1-1 0 0,0 0 1 0 0,0 1-1 0 0,0-1 1 0 0,0 1-1 0 0,-1 0 1 0 0,1-1-1 0 0,0 1 1 0 0,0 0-1 0 0,-1-1 1 0 0,1 1-1 0 0,0 0 1 0 0,-1 0 0 0 0,1-1-1 0 0,0 1 1 0 0,-1 0-1 0 0,0 0 1 0 0,1 0-1 0 0,-1 0 1 0 0,1 0-1 0 0,-1 0 1 0 0,0 0-1 0 0,0 0 1 0 0,1 0 0 0 0,-1 0-1 0 0,0 0 1 0 0,0 0-1 0 0,0 0 1 0 0,0 0-1 0 0,0 0 1 0 0,-1 0-1 0 0,1 0 1 0 0,0 0-1 0 0,0 0 1 0 0,0 0 0 0 0,-1 0-1 0 0,1 0 1 0 0,-1-1-1 0 0,1 2-5 0 0,-22 48 284 0 0,-58 56-54 0 0,76-102-207 0 0,0 1 1 0 0,1 0 0 0 0,-1 0 0 0 0,1 0 0 0 0,0 0 0 0 0,0 0 0 0 0,0 1 0 0 0,1-1 0 0 0,0 1 0 0 0,0 0 0 0 0,0-1 0 0 0,1 1 0 0 0,0 0 0 0 0,0 0 0 0 0,0 0-1 0 0,1 0 1 0 0,0 0 0 0 0,0 6-24 0 0,31 4 563 0 0,-19-13-426 0 0,-1-1 0 0 0,0 0 0 0 0,1 0 0 0 0,0-1 0 0 0,-1-1 0 0 0,1 0 1 0 0,-1 0-1 0 0,1-1 0 0 0,6-2-137 0 0,76-32 490 0 0,-90 23-2328 0 0,-4 0-3300 0 0,0 6-2359 0 0,0 2-5154 0 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6097 0 0,'0'0'4799'0'0,"0"0"-2371"0"0,0 0-945 0 0,0 0-199 0 0,0 0-37 0 0,0 0-46 0 0,0 0-90 0 0,0 0-225 0 0,0 0-248 0 0,0 0-199 0 0,0 0-178 0 0,-16 27-113 0 0,-52 84-49 0 0,-18 26-1536 0 0,82-128-386 0 0,3-3-5960 0 0,1-6-3007 0 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4593 0 0,'0'0'1858'0'0,"0"0"-47"0"0,0 0 60 0 0,0 0 124 0 0,0 0 28 0 0,0 0-113 0 0,0 0-238 0 0,0 0-334 0 0,0 0-281 0 0,0 0-222 0 0,0 0-183 0 0,0 0-101 0 0,0 0-73 0 0,1-7-25 0 0,7-27 328 0 0,-8 34-475 0 0,7 192 2924 0 0,-27 268-2153 0 0,-14-224-978 0 0,33-228-110 0 0,-32 79-303 0 0,24-89-4772 0 0,7-21 2468 0 0,2 22 2101 0 0,16-48-9730 0 0,-12 40 7149 0 0,3-2-3601 0 0</inkml:trace>
  <inkml:trace contextRef="#ctx0" brushRef="#br0" timeOffset="455.455">434 74 9218 0 0,'0'0'2722'0'0,"0"0"-436"0"0,0 0-471 0 0,0 0-222 0 0,0 0-162 0 0,0 0-198 0 0,0 0-222 0 0,0 0-265 0 0,0 0-212 0 0,0 0-110 0 0,0 0-47 0 0,0 0 1 0 0,0 0 14 0 0,-5 31 11 0 0,-15 100-13 0 0,2 35 925 0 0,1 284 424 0 0,7-381-841 0 0,-20-153-726 0 0,22 63-168 0 0,0 1-1 0 0,-2 0 1 0 0,0 1 0 0 0,-1 0 0 0 0,-1 1 0 0 0,-7-8-4 0 0,18 25 0 0 0,-12-17-3 0 0,0 0 0 0 0,-2 2 1 0 0,0-1-1 0 0,-1 2 0 0 0,0 0 1 0 0,-1 0-1 0 0,-1 2 0 0 0,-11-6 3 0 0,27 17-19 0 0,-1 0 0 0 0,1 0 0 0 0,-1 0 0 0 0,0 1 0 0 0,1 0 0 0 0,-1-1 0 0 0,0 1 1 0 0,0 0-1 0 0,0 0 0 0 0,0 1 0 0 0,0-1 0 0 0,0 1 0 0 0,0-1 0 0 0,0 1 0 0 0,0 0 0 0 0,0 0 0 0 0,0 0 0 0 0,0 1 0 0 0,-1-1 0 0 0,1 1 0 0 0,0-1 0 0 0,1 1 0 0 0,-1 0 0 0 0,0 0 0 0 0,0 1 0 0 0,0-1 0 0 0,0 0 0 0 0,1 1 0 0 0,-1 0 0 0 0,1 0 0 0 0,-1 0 0 0 0,0 1 19 0 0,1 0-157 0 0,1 1 0 0 0,-1 0 0 0 0,1 0 0 0 0,0 0 0 0 0,1 0 0 0 0,-1 0 0 0 0,0 0-1 0 0,1 0 1 0 0,0 0 0 0 0,0 1 0 0 0,0-1 0 0 0,1 0 0 0 0,0 0 0 0 0,-1 0-1 0 0,1 0 1 0 0,0 0 0 0 0,1 0 157 0 0,9 17-4168 0 0,6-2-4413 0 0,-9-14-3334 0 0</inkml:trace>
  <inkml:trace contextRef="#ctx0" brushRef="#br0" timeOffset="1256.261">515 792 15787 0 0,'0'0'1005'0'0,"0"0"-487"0"0,0 0-311 0 0,0 0 12 0 0,0 0 136 0 0,0 0 119 0 0,0 0 149 0 0,0 0 36 0 0,0 0 16 0 0,0 0-3 0 0,0 0-103 0 0,0 0-30 0 0,13 1 13 0 0,43 4 36 0 0,-49-5-427 0 0,0 0 1 0 0,-1 0-1 0 0,1-1 0 0 0,0 0 0 0 0,0 0 0 0 0,0-1 0 0 0,0 1 0 0 0,-1-2 0 0 0,1 1 0 0 0,-1-1 0 0 0,1 0 0 0 0,-1 0 0 0 0,0-1 1 0 0,0 1-1 0 0,-1-2 0 0 0,5-3-161 0 0,6-3 231 0 0,-7 6-167 0 0,-1 0-1 0 0,0-1 1 0 0,0 0 0 0 0,0 0 0 0 0,-1-1-1 0 0,0 0 1 0 0,0 0 0 0 0,-1-1 0 0 0,1 0 0 0 0,-2 0-1 0 0,1 0 1 0 0,-1-1 0 0 0,-1 0 0 0 0,0 0-1 0 0,0 0 1 0 0,0 0 0 0 0,-1-1 0 0 0,-1 1-1 0 0,0-1 1 0 0,0 0 0 0 0,0-3-64 0 0,-3 10 1 0 0,-1 0-1 0 0,1 1 1 0 0,0-1 0 0 0,-1 1-1 0 0,0-1 1 0 0,1 1 0 0 0,-1 0-1 0 0,0 0 1 0 0,0 0 0 0 0,-1 0-1 0 0,1 0 1 0 0,0 0 0 0 0,-1 1-1 0 0,1-1 1 0 0,-1 1 0 0 0,1-1-1 0 0,-1 1 1 0 0,1 0 0 0 0,-1 0-1 0 0,0 0 1 0 0,0 0 0 0 0,0 1-1 0 0,1-1 1 0 0,-1 1 0 0 0,0 0-1 0 0,0 0 1 0 0,0 0 0 0 0,0 0-1 0 0,0 0 1 0 0,0 0 0 0 0,0 1-1 0 0,1 0 1 0 0,-1-1 0 0 0,0 1-1 0 0,0 0 1 0 0,1 0 0 0 0,-1 1-1 0 0,0-1 1 0 0,1 1 0 0 0,-2 0-1 0 0,-7 3-16 0 0,1 1 1 0 0,0 0-1 0 0,0 0 0 0 0,1 1 1 0 0,0 0-1 0 0,0 1 1 0 0,0 0-1 0 0,1 0 1 0 0,1 1-1 0 0,-1 0 1 0 0,1 0-1 0 0,1 1 1 0 0,0 0-1 0 0,0 0 1 0 0,1 1-1 0 0,0-1 1 0 0,1 1-1 0 0,0 0 1 0 0,1 0-1 0 0,0 1 1 0 0,0-1-1 0 0,2 1 1 0 0,-1-1-1 0 0,1 1 0 0 0,1 0 16 0 0,3-6 2 0 0,0 0-1 0 0,0 0 0 0 0,0 0 0 0 0,1 0 0 0 0,0 0 0 0 0,0-1 0 0 0,0 0 1 0 0,1 0-1 0 0,0 0 0 0 0,0 0 0 0 0,0-1 0 0 0,1 0 0 0 0,-1 0 0 0 0,1 0 0 0 0,0-1 1 0 0,0 0-1 0 0,0 0 0 0 0,1-1 0 0 0,-1 1 0 0 0,1-1 0 0 0,-1 0 0 0 0,1-1 0 0 0,0 0 1 0 0,-1 0-1 0 0,1-1 0 0 0,0 1-1 0 0,9 0 61 0 0,0 0-1 0 0,0-2 1 0 0,0 0 0 0 0,0 0 0 0 0,-1-1-1 0 0,1-1 1 0 0,0-1 0 0 0,-1 0 0 0 0,7-4-61 0 0,-3 1 59 0 0,0-1 1 0 0,0 0-1 0 0,-1-2 1 0 0,-1 0-1 0 0,0-1 1 0 0,0-1-1 0 0,-1-1 1 0 0,-1 0-1 0 0,0-1 1 0 0,0 0-1 0 0,-2-1 1 0 0,0-1-1 0 0,0 0 1 0 0,-2-1-1 0 0,0 0 1 0 0,-1-1-1 0 0,-1 0 1 0 0,0 0-1 0 0,-2-1 1 0 0,0 0-1 0 0,0-4-59 0 0,-6 20 2 0 0,1 0 0 0 0,-1 1 0 0 0,0-2-1 0 0,0 1 1 0 0,-1 0 0 0 0,1 0 0 0 0,0 0-1 0 0,-1 0 1 0 0,0 0 0 0 0,0 0 0 0 0,0-1 0 0 0,0 1-1 0 0,-1 0 1 0 0,1 0 0 0 0,-1 0 0 0 0,0 0-1 0 0,1 0 1 0 0,-2 0 0 0 0,1 0 0 0 0,0 0 0 0 0,0 0-1 0 0,-1 0 1 0 0,0 1 0 0 0,1-1 0 0 0,-1 0-1 0 0,0 1 1 0 0,0 0 0 0 0,-1-1 0 0 0,1 1 0 0 0,0 0-1 0 0,-1 0 1 0 0,1 0 0 0 0,-4-1-2 0 0,-3 4-18 0 0,0 1 0 0 0,1 0 0 0 0,-1 0 1 0 0,0 1-1 0 0,1 0 0 0 0,0 1 0 0 0,-1 0 0 0 0,1 0 0 0 0,1 1 0 0 0,-1 0 1 0 0,1 0-1 0 0,0 0 0 0 0,0 1 0 0 0,0 0 0 0 0,1 1 0 0 0,0 0 1 0 0,0 0-1 0 0,1 0 0 0 0,0 0 0 0 0,0 1 0 0 0,-1 2 18 0 0,5-9-2 0 0,0 0-1 0 0,1 1 1 0 0,-1-1 0 0 0,0 0-1 0 0,0 0 1 0 0,1 0 0 0 0,-1 1-1 0 0,1-1 1 0 0,-1 0 0 0 0,1 1-1 0 0,0-1 1 0 0,-1 0 0 0 0,1 1-1 0 0,0-1 1 0 0,0 0 0 0 0,0 1-1 0 0,0-1 1 0 0,0 0 0 0 0,0 1-1 0 0,1-1 1 0 0,-1 1 0 0 0,0-1-1 0 0,1 0 1 0 0,-1 0 0 0 0,1 1-1 0 0,-1-1 1 0 0,1 0 0 0 0,0 0-1 0 0,-1 1 1 0 0,1-1 0 0 0,0 0-1 0 0,0 0 1 0 0,0 0 0 0 0,0 0-1 0 0,0 0 1 0 0,0 0 0 0 0,0-1-1 0 0,0 1 1 0 0,0 0 0 0 0,0 0-1 0 0,0-1 1 0 0,1 1 0 0 0,-1-1-1 0 0,0 1 1 0 0,1-1 0 0 0,-1 1-1 0 0,0-1 1 0 0,1 0-1 0 0,-1 0 1 0 0,0 1 0 0 0,1-1-1 0 0,-1 0 1 0 0,1 0 2 0 0,76 2 57 0 0,29-9-29 0 0,-105 9-26 0 0,0-1 0 0 0,0 1 0 0 0,0 0 0 0 0,-1 0 0 0 0,1 0-1 0 0,0 0 1 0 0,-1 0 0 0 0,0 0 0 0 0,0 0 0 0 0,1 0 0 0 0,-1 1-1 0 0,-1-1 1 0 0,1 0 0 0 0,0 1 0 0 0,0-1 0 0 0,-1 1 0 0 0,0-1-1 0 0,1 1 1 0 0,-1-1 0 0 0,0 1 0 0 0,0-1 0 0 0,0 1 0 0 0,-1-1-1 0 0,1 1 1 0 0,0-1 0 0 0,-1 1 0 0 0,0-1-2 0 0,1 6 13 0 0,-22 146-85 0 0,50-140-1683 0 0,-4-20-3659 0 0,-17 1 1520 0 0,-2 2-4542 0 0,-1 3-755 0 0</inkml:trace>
  <inkml:trace contextRef="#ctx0" brushRef="#br0" timeOffset="1690.605">1325 766 2857 0 0,'0'0'1113'0'0,"0"0"77"0"0,0 0 319 0 0,0 0 218 0 0,0 0 25 0 0,0 0-143 0 0,0 0-254 0 0,0 0-144 0 0,0 0-79 0 0,0 0 2 0 0,0 0 11 0 0,0 0 6 0 0,0 0-29 0 0,21 6-48 0 0,66 18-104 0 0,-85-23-885 0 0,1-1 0 0 0,0 1-1 0 0,0 0 1 0 0,0-1-1 0 0,0 0 1 0 0,-1 0-1 0 0,1 0 1 0 0,0 0-1 0 0,0 0 1 0 0,0 0 0 0 0,0-1-1 0 0,0 1 1 0 0,0-1-1 0 0,-1 0 1 0 0,1 0-1 0 0,0 0 1 0 0,0 0 0 0 0,-1 0-1 0 0,1-1 1 0 0,-1 1-1 0 0,1-1 1 0 0,-1 0-85 0 0,10-6 404 0 0,5 0-192 0 0,-1 0 0 0 0,-1-1 1 0 0,1-1-1 0 0,-1-1 0 0 0,-1 0 0 0 0,0-1 1 0 0,-1 0-1 0 0,0-1 0 0 0,-1 0 0 0 0,0-1 0 0 0,-1-1 1 0 0,-1 0-1 0 0,-1 0 0 0 0,5-10-212 0 0,-12 22 9 0 0,-1 1 0 0 0,1-1 0 0 0,-1 1 0 0 0,0-1-1 0 0,0 0 1 0 0,0 0 0 0 0,-1 1 0 0 0,1-1 0 0 0,-1 0 0 0 0,1 0-1 0 0,-1 0 1 0 0,0 0 0 0 0,0 0 0 0 0,0 0 0 0 0,0 1 0 0 0,-1-1-1 0 0,1 0 1 0 0,-1 0 0 0 0,0 0 0 0 0,0 0 0 0 0,0 1 0 0 0,0-1-1 0 0,0 0 1 0 0,0 1 0 0 0,-1-1 0 0 0,0 1 0 0 0,1 0 0 0 0,-1-1-1 0 0,0 1 1 0 0,0 0 0 0 0,0 0 0 0 0,0 0 0 0 0,0 0 0 0 0,-1 1-1 0 0,1-1 1 0 0,0 0 0 0 0,-1 1 0 0 0,0 0 0 0 0,1-1 0 0 0,-2 1-9 0 0,-5 2-10 0 0,-1 1 1 0 0,1 0 0 0 0,0 0 0 0 0,0 1 0 0 0,0 0-1 0 0,0 1 1 0 0,1 0 0 0 0,-1 1 0 0 0,1-1 0 0 0,0 1-1 0 0,0 1 1 0 0,1 0 0 0 0,-1 0 0 0 0,1 0 0 0 0,1 1-1 0 0,-1 0 1 0 0,1 0 0 0 0,0 1 0 0 0,-3 6 9 0 0,0-5-6 0 0,1 0 1 0 0,0 0 0 0 0,0 1-1 0 0,1 0 1 0 0,1 0-1 0 0,-1 1 1 0 0,2-1 0 0 0,-1 2-1 0 0,2-1 1 0 0,-1 0-1 0 0,2 1 1 0 0,-1 0-1 0 0,2 0 1 0 0,-1 0 0 0 0,2 0-1 0 0,0 0 1 0 0,0 10 5 0 0,4-15 13 0 0,1 1 0 0 0,-1-1 0 0 0,1 0 1 0 0,1-1-1 0 0,-1 1 0 0 0,1-1 0 0 0,0 0 0 0 0,1 0 0 0 0,0 0 1 0 0,0-1-1 0 0,0 0 0 0 0,0 0 0 0 0,1-1 0 0 0,-1 1 0 0 0,1-1 1 0 0,1-1-1 0 0,-1 1 0 0 0,0-1 0 0 0,1-1 0 0 0,-1 1 1 0 0,1-1-1 0 0,0-1 0 0 0,0 1 0 0 0,0-1 0 0 0,4-1-13 0 0,122 13-63 0 0,-79-19-5819 0 0,-48 2-5938 0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4681 0 0,'0'0'2873'0'0,"0"0"-897"0"0,0 0-186 0 0,0 0 174 0 0,0 0 137 0 0,0 0-32 0 0,0 0-263 0 0,0 0-432 0 0,0 0-397 0 0,0 0-283 0 0,0 0-137 0 0,-3-5-47 0 0,-12-15-17 0 0,11 15-23 0 0,4 5-49 0 0,3 21 807 0 0,14 180 834 0 0,-15-121-1770 0 0,-2-22-143 0 0,-2 0 0 0 0,-3 0 0 0 0,-11 51-149 0 0,1 20 146 0 0,13-96-5095 0 0,2-52 1503 0 0,0 6-2336 0 0,0 5-5219 0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12195 0 0,'0'0'1725'0'0,"0"0"-448"0"0,0 0-316 0 0,0 0-41 0 0,0 0 51 0 0,0 0 160 0 0,0 0 57 0 0,0 0-47 0 0,0 0-83 0 0,0 0-172 0 0,0 0-112 0 0,0 0-57 0 0,31 0-2 0 0,102-4-20 0 0,-25-10 484 0 0,196-49 444 0 0,-91 27-1487 0 0,-154 36-1631 0 0,-57 14-3497 0 0,-2-10 152 0 0,0-1-7036 0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13291 0 0,'0'0'3270'0'0,"0"0"-1790"0"0,0 0-736 0 0,0 0 33 0 0,0 0 161 0 0,0 0 127 0 0,0 0 2 0 0,0 0-115 0 0,0 0-153 0 0,0 0-97 0 0,0 0-66 0 0,0 0-95 0 0,0 0-61 0 0,2 22-55 0 0,6 67-81 0 0,-22 20 300 0 0,-4-13-492 0 0,17-82-1970 0 0,4-20-6734 0 0,-1 3-2888 0 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13619 0 0,'0'0'2074'0'0,"0"0"-821"0"0,0 0-519 0 0,0 0 18 0 0,0 0 159 0 0,0 0 140 0 0,0 0 10 0 0,0 0-174 0 0,0 0-177 0 0,0 0-109 0 0,0 0-55 0 0,0 0-37 0 0,0 0-20 0 0,22 5-45 0 0,70 14-57 0 0,31-14 724 0 0,60-23-837 0 0,-136-1-1229 0 0,-40 10-997 0 0,-6 6-1809 0 0,-1 1-3313 0 0,0 2-4148 0 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12139 0 0,'0'0'3526'0'0,"0"0"-1433"0"0,0 0-792 0 0,0 0-220 0 0,0 0-64 0 0,0 0-49 0 0,0 0-60 0 0,0 0-107 0 0,0 0-112 0 0,0 0-120 0 0,0 0-129 0 0,0 0-72 0 0,9 10-52 0 0,27 26-32 0 0,17-25 307 0 0,-40-12-496 0 0,12-2-122 0 0,0 0 0 0 0,0-1-1 0 0,-1-2 1 0 0,0 0 0 0 0,23-10 27 0 0,-26 9-230 0 0,27-13-1050 0 0,-19 7-1405 0 0,0 3-5519 0 0,-15 9-3686 0 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8490 0 0,'0'0'4031'0'0,"0"0"-1925"0"0,0 0-714 0 0,0 0-19 0 0,0 0 55 0 0,0 0-10 0 0,0 0-141 0 0,0 0-259 0 0,0 0-235 0 0,0 0-159 0 0,0 0-100 0 0,0 0-43 0 0,0 0-25 0 0,5-4-27 0 0,15-10-47 0 0,-15 40 863 0 0,-16 106 91 0 0,-8 198-969 0 0,12-282-263 0 0,-1 8-2878 0 0,5-100-2276 0 0,3 26-1804 0 0,0 10-3955 0 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12979 0 0,'0'0'1639'0'0,"0"0"-488"0"0,0 0-215 0 0,0 0 153 0 0,0 0 222 0 0,0 0 142 0 0,0 0-84 0 0,0 0-270 0 0,0 0-248 0 0,0 0-160 0 0,0 0-112 0 0,0 0-43 0 0,33 6-59 0 0,107 16-67 0 0,-8-17 399 0 0,41-8-1128 0 0,-144 10-1338 0 0,-12 0-6945 0 0,-13-3-3470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16203 0 0,'0'0'1486'0'0,"0"0"-384"0"0,0 0 10 0 0,0 0 315 0 0,0 0 189 0 0,0 0-118 0 0,0 0-273 0 0,0 0-282 0 0,0 0-242 0 0,0 0-180 0 0,37 1-124 0 0,115 4-97 0 0,-26-19 187 0 0,14 3-2346 0 0,-137 14-5024 0 0,-2-3-5319 0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13611 0 0,'0'0'3590'0'0,"0"0"-1955"0"0,0 0-809 0 0,0 0-38 0 0,0 0 75 0 0,0 0 46 0 0,0 0-90 0 0,0 0-216 0 0,0 0-158 0 0,0 0-70 0 0,0 0 4 0 0,0 0 15 0 0,0 0-28 0 0,10-1-29 0 0,90-6 737 0 0,-99 7-1065 0 0,0-1 0 0 0,1 1 0 0 0,-1-1 0 0 0,0 1 0 0 0,1 0 0 0 0,-1 0 0 0 0,0 0 0 0 0,1-1 0 0 0,-1 1 0 0 0,0 1 0 0 0,1-1 0 0 0,-1 0 0 0 0,0 0 0 0 0,1 0 0 0 0,-1 1 0 0 0,0-1 0 0 0,1 0 0 0 0,-1 1 0 0 0,0 0 0 0 0,0-1 0 0 0,0 1 0 0 0,1 0 0 0 0,-1-1 0 0 0,0 1 0 0 0,0 0 0 0 0,0 0 0 0 0,0 0 0 0 0,0 0 0 0 0,0 0 0 0 0,0 0 0 0 0,-1 0 0 0 0,1 0 0 0 0,0 0 0 0 0,-1 1 0 0 0,1-1 0 0 0,0 0 0 0 0,-1 0 0 0 0,0 1 0 0 0,1-1 0 0 0,-1 0 0 0 0,0 1 0 0 0,1-1 0 0 0,-1 0 0 0 0,0 1 0 0 0,0-1 0 0 0,0 0 0 0 0,0 1 0 0 0,-1-1 0 0 0,1 0 0 0 0,0 1 0 0 0,-1 0-9 0 0,0 7 30 0 0,-1 0 1 0 0,0 0 0 0 0,-1 0 0 0 0,0-1 0 0 0,0 1 0 0 0,-1-1 0 0 0,0 1 0 0 0,-1-1 0 0 0,0 0 0 0 0,0-1-1 0 0,-1 1 1 0 0,1-1 0 0 0,-4 2-31 0 0,-31 50 113 0 0,40-58-108 0 0,-1-1 1 0 0,1 1-1 0 0,-1 0 0 0 0,0 0 0 0 0,1 0 0 0 0,0-1 0 0 0,-1 1 1 0 0,1 0-1 0 0,-1 0 0 0 0,1 0 0 0 0,0 0 0 0 0,0 0 1 0 0,0 0-1 0 0,-1 0 0 0 0,1 0 0 0 0,0 0 0 0 0,0 0 0 0 0,0 0 1 0 0,1 0-1 0 0,-1 0 0 0 0,0 0 0 0 0,0 0 0 0 0,0 0 0 0 0,1 0 1 0 0,-1 0-1 0 0,0 0 0 0 0,1 0 0 0 0,-1-1 0 0 0,1 1 0 0 0,-1 0 1 0 0,1 0-1 0 0,0 0 0 0 0,-1-1 0 0 0,1 1 0 0 0,0 0 0 0 0,-1-1 1 0 0,1 1-1 0 0,0 0 0 0 0,0-1 0 0 0,0 1 0 0 0,-1-1 0 0 0,1 1 1 0 0,0-1-1 0 0,0 0 0 0 0,0 1 0 0 0,0-1 0 0 0,0 0-5 0 0,52 4 564 0 0,-41-5-434 0 0,3-1-24 0 0,-1 0 1 0 0,1-2-1 0 0,-1 0 1 0 0,0 0-1 0 0,0-1 0 0 0,-1-1 1 0 0,1 0-1 0 0,10-8-106 0 0,-8 6 29 0 0,-3 0-853 0 0,14-6-6265 0 0,-25 14-5080 0 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4961 0 0,'0'0'2711'0'0,"0"0"-642"0"0,0 0-270 0 0,0 0-35 0 0,0 0-74 0 0,0 0-198 0 0,0 0-289 0 0,0 0-227 0 0,0 0-70 0 0,0 0-75 0 0,0 0-27 0 0,8 3-11 0 0,51 12 1370 0 0,66-11 1370 0 0,154 0-2306 0 0,-278-4-1233 0 0,-5-8-3755 0 0,-7 8-8094 0 0,9 0 203 0 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12731 0 0,'0'0'2887'0'0,"0"0"-1027"0"0,0 0-602 0 0,0 0-70 0 0,0 0 33 0 0,0 0-43 0 0,0 0-179 0 0,0 0-220 0 0,0 0-120 0 0,0 0-62 0 0,0 0 24 0 0,0 0 9 0 0,0 0-52 0 0,13 8-41 0 0,44 27-59 0 0,4-24 255 0 0,202-10-453 0 0,-258-3-1230 0 0,-1 0-5031 0 0,-4 2-6308 0 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374 219 0 0 0,'0'0'1434'0'0,"0"0"-35"0"0,0 0-44 0 0,0 0-28 0 0,0 0-5 0 0,0 0-24 0 0,0 0-54 0 0,0 0-49 0 0,0 0-66 0 0,0 0-69 0 0,0 0-48 0 0,0 0-28 0 0,0 0-17 0 0,10-8 4 0 0,32-23-18 0 0,-32 23-55 0 0,-10 8-95 0 0,0 0-123 0 0,-19 16 1078 0 0,2 0-1638 0 0,1 1 1 0 0,0 1-1 0 0,1 0 1 0 0,1 2 0 0 0,1-1-1 0 0,0 2 1 0 0,2-1-1 0 0,0 2 1 0 0,1-1 0 0 0,2 2-1 0 0,0-1 1 0 0,1 1-1 0 0,1 0 1 0 0,2 0-1 0 0,0 1 1 0 0,1-1 0 0 0,2 1-1 0 0,0 0 1 0 0,3 21-121 0 0,-2-39 60 0 0,1 0-1 0 0,1 0 1 0 0,-1-1 0 0 0,1 1 0 0 0,0 0-1 0 0,0-1 1 0 0,1 1 0 0 0,-1-1 0 0 0,1 0-1 0 0,0 0 1 0 0,1 0 0 0 0,-1-1 0 0 0,1 1-1 0 0,0-1 1 0 0,0 1 0 0 0,1-1 0 0 0,-1-1-1 0 0,1 1 1 0 0,0-1 0 0 0,0 1 0 0 0,0-1-1 0 0,0-1 1 0 0,0 1 0 0 0,1-1 0 0 0,-1 0-1 0 0,1 0 1 0 0,0 0 0 0 0,-1-1 0 0 0,1 0-1 0 0,0 0 1 0 0,0-1 0 0 0,0 1-60 0 0,13 0 231 0 0,-1-1 0 0 0,1 0 0 0 0,-1-1-1 0 0,0-1 1 0 0,0-1 0 0 0,0 0 0 0 0,0-2 0 0 0,0 0 0 0 0,13-6-231 0 0,-1-1 179 0 0,0-1 0 0 0,-2-2 0 0 0,0-1 0 0 0,0-1 0 0 0,-2-1 0 0 0,0-1 0 0 0,8-9-179 0 0,-23 17 37 0 0,0 0 0 0 0,-1 0-1 0 0,0-1 1 0 0,0 0-1 0 0,-1-1 1 0 0,-1 0 0 0 0,0 0-1 0 0,-1-1 1 0 0,-1 0-1 0 0,0 0 1 0 0,0-1 0 0 0,-2 1-1 0 0,0-1 1 0 0,0 0-1 0 0,-2 0 1 0 0,1-5-37 0 0,-2 7-26 0 0,-1-1-1 0 0,0 1 1 0 0,-1-1 0 0 0,-1 1-1 0 0,0 0 1 0 0,0 0 0 0 0,-2 0-1 0 0,1 0 1 0 0,-2 0 0 0 0,0 0-1 0 0,0 1 1 0 0,-1 0 0 0 0,0 0-1 0 0,-1 1 1 0 0,-1 0 0 0 0,0 0-1 0 0,0 1 1 0 0,-1 0 0 0 0,0 0-1 0 0,-10-8 27 0 0,6 8-166 0 0,1 0-1 0 0,-1 1 1 0 0,-1 0-1 0 0,0 1 1 0 0,0 0-1 0 0,0 1 1 0 0,-1 1 0 0 0,0 0-1 0 0,-1 1 1 0 0,1 0-1 0 0,-1 2 1 0 0,0 0-1 0 0,0 1 1 0 0,0 0-1 0 0,-13 1 167 0 0,7 1-737 0 0,1 1 0 0 0,-1 0 0 0 0,1 2-1 0 0,0 1 1 0 0,0 0 0 0 0,0 2 0 0 0,-5 2 737 0 0,-19 9-5307 0 0,13-5-6190 0 0</inkml:trace>
  <inkml:trace contextRef="#ctx0" brushRef="#br0" timeOffset="617.314">0 477 5057 0 0,'0'0'4669'0'0,"0"0"-1798"0"0,0 0-789 0 0,0 0-168 0 0,0 0-64 0 0,0 0-178 0 0,0 0-260 0 0,0 0-337 0 0,0 0-300 0 0,0 0-220 0 0,0 0-151 0 0,0 0-89 0 0,0 0-58 0 0,3-3-16 0 0,9-9 1 0 0,22 23 1996 0 0,126 22 363 0 0,94-31-849 0 0,144-20-1752 0 0,86-2 164 0 0,-474 20 845 0 0,-10 0-6124 0 0,0 0 1502 0 0,0 0 412 0 0,0 0-9343 0 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4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709 446 2441 0 0,'0'0'1410'0'0,"0"0"-509"0"0,0 0-148 0 0,0 0 110 0 0,0 0 276 0 0,0 0 244 0 0,0 0 129 0 0,0 0-50 0 0,0 0-222 0 0,0 0-252 0 0,0 0-221 0 0,0-3-139 0 0,0-9 315 0 0,1 10-592 0 0,-1-1-1 0 0,0 0 1 0 0,0 1-1 0 0,1-1 1 0 0,-2 0-1 0 0,1 1 1 0 0,0-1 0 0 0,0 1-1 0 0,-1-1 1 0 0,0 0-1 0 0,1 1 1 0 0,-1-1-1 0 0,0 1 1 0 0,0 0-1 0 0,-1-1 1 0 0,1 1 0 0 0,0 0-1 0 0,-1-1 1 0 0,1 1-1 0 0,-1 0 1 0 0,-1-1-351 0 0,-6-2 120 0 0,1 0 0 0 0,-1 0 0 0 0,0 1 0 0 0,-1 1 0 0 0,1-1 0 0 0,-1 1 0 0 0,1 1 0 0 0,-1 0 0 0 0,0 0 0 0 0,0 1 0 0 0,0 1 0 0 0,0-1 1 0 0,0 1-1 0 0,0 1 0 0 0,-6 1-120 0 0,-19-1 193 0 0,11 1-92 0 0,1 2 1 0 0,0 0 0 0 0,0 2 0 0 0,0 0 0 0 0,0 2-1 0 0,-8 4-101 0 0,17-7 52 0 0,10-3-41 0 0,-8 2 69 0 0,-1 0-1 0 0,1 1 1 0 0,1 0 0 0 0,-1 1 0 0 0,1 1-1 0 0,0-1 1 0 0,0 2 0 0 0,1-1-1 0 0,-1 2-79 0 0,10-7 6 0 0,-1 0-1 0 0,1 0 0 0 0,-1 0 1 0 0,1 0-1 0 0,0 1 0 0 0,0-1 1 0 0,0 0-1 0 0,0 1 0 0 0,0-1 1 0 0,1 0-1 0 0,-1 1 0 0 0,1-1 0 0 0,0 1 1 0 0,-1-1-1 0 0,1 1 0 0 0,0-1 1 0 0,0 1-1 0 0,1-1 0 0 0,-1 1 1 0 0,1-1-1 0 0,-1 1 0 0 0,1-1 0 0 0,0 0 1 0 0,-1 1-1 0 0,1-1 0 0 0,0 0 1 0 0,1 0-1 0 0,-1 1 0 0 0,0-1 1 0 0,2 2-6 0 0,52 58 115 0 0,-44-53-53 0 0,2-1 0 0 0,-1 0-1 0 0,1-1 1 0 0,0 0 0 0 0,1-1-1 0 0,-1-1 1 0 0,1 0 0 0 0,0-1 0 0 0,1-1-1 0 0,-1 0 1 0 0,1 0 0 0 0,-1-2-1 0 0,1 0 1 0 0,0 0 0 0 0,4-2-62 0 0,-19 1 80 0 0,0 0 14 0 0,0 0 10 0 0,0 0 7 0 0,0 0-1 0 0,0 0-12 0 0,-21 1 161 0 0,-8 4-240 0 0,0 2 0 0 0,0 1 1 0 0,0 1-1 0 0,1 1 0 0 0,-21 12-19 0 0,-126 88-12 0 0,160-97 12 0 0,-47 50 27 0 0,61-61-26 0 0,0-1 0 0 0,0 1 0 0 0,0 0 0 0 0,0 1 0 0 0,0-1 0 0 0,0 0 0 0 0,1 0 0 0 0,-1 0 0 0 0,1 0 0 0 0,0 0 1 0 0,-1 1-1 0 0,1-1 0 0 0,0 0 0 0 0,0 0 0 0 0,1 1 0 0 0,-1-1 0 0 0,0 0 0 0 0,1 0 0 0 0,-1 0 0 0 0,1 0 0 0 0,0 1 0 0 0,-1-1 0 0 0,1 0 0 0 0,0 0 1 0 0,0 0-1 0 0,1 0 0 0 0,-1-1 0 0 0,0 1 0 0 0,1 0 0 0 0,-1 0 0 0 0,1-1 0 0 0,-1 1 0 0 0,1-1 0 0 0,0 0 0 0 0,0 1 0 0 0,0 0-1 0 0,15 6 69 0 0,-1 0 0 0 0,1-1 0 0 0,0 0 0 0 0,1-2 0 0 0,-1 0 0 0 0,1-1 0 0 0,0 0 0 0 0,0-2 0 0 0,0 0 0 0 0,1-1 0 0 0,-1-1 0 0 0,0-1 0 0 0,1 0 0 0 0,11-3-69 0 0,93-7 364 0 0,-107 1-589 0 0,-25-11-3648 0 0,3 9-6459 0 0,4 8-1853 0 0</inkml:trace>
  <inkml:trace contextRef="#ctx0" brushRef="#br0" timeOffset="451.577">516 44 10330 0 0,'0'0'1112'0'0,"0"0"-70"0"0,0 0 126 0 0,0 0 275 0 0,0 0 263 0 0,0 0 24 0 0,0 0-261 0 0,0 0-374 0 0,0 0-323 0 0,0 0-241 0 0,0 0-139 0 0,0 0-52 0 0,0 0-9 0 0,2-7 28 0 0,8-22 2 0 0,-8 21-17 0 0,-38 414 3494 0 0,22-306-3665 0 0,-5-1-1 0 0,-4-1 1 0 0,-4-1-1 0 0,-8 12-172 0 0,-19 28 63 0 0,-5-2 1 0 0,-7-1-64 0 0,24-43-342 0 0,42-90 134 0 0,0-1-97 0 0,2 0-106 0 0,24-2-3544 0 0,-11-3-2846 0 0,-8 1-5420 0 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16796 0 0,'0'0'1273'0'0,"0"0"-419"0"0,0 0-242 0 0,0 0 75 0 0,0 0 214 0 0,0 0 161 0 0,0 0-30 0 0,0 0-211 0 0,0 0-195 0 0,0 0-154 0 0,0 0-47 0 0,0 0 10 0 0,0 0-7 0 0,11 0-32 0 0,110 7 899 0 0,43-7-196 0 0,-101-3-1049 0 0,-25-5-1221 0 0,-30 2-7934 0 0,-8 5 710 0 0,0 1-2198 0 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10986 0 0,'0'0'1865'0'0,"0"0"-672"0"0,0 0-254 0 0,0 0 135 0 0,0 0 265 0 0,0 0 122 0 0,0 0-118 0 0,0 0-212 0 0,0 0-231 0 0,0 0-183 0 0,0 0-149 0 0,0 0-104 0 0,26 6-73 0 0,84 18-94 0 0,-103-22-264 0 0,0-1 0 0 0,0 0 0 0 0,0 0 0 0 0,0-1 0 0 0,0 0 0 0 0,0 0 0 0 0,0 0 0 0 0,0-1 0 0 0,0 0 1 0 0,0-1-1 0 0,0 1 0 0 0,-1-1 0 0 0,4-2-33 0 0,18-4 2 0 0,7-2-230 0 0,8 0-1155 0 0,-16 7-8658 0 0,-23 3-1751 0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9218 0 0,'0'0'1670'0'0,"0"0"-294"0"0,0 0-148 0 0,0 0 96 0 0,0 0 106 0 0,0 0-50 0 0,0 0-262 0 0,0 0-347 0 0,0 0-314 0 0,0 0-154 0 0,0 0-20 0 0,0 0 54 0 0,0 0 94 0 0,4 11 53 0 0,50 160 1942 0 0,0 195-750 0 0,-4-108-1126 0 0,-41-206-456 0 0,-4-78 1779 0 0,-2-21-1780 0 0,2-1 0 0 0,2 1 1 0 0,2 0-1 0 0,3-4-93 0 0,11-55 87 0 0,72-231 13 0 0,-56 221-79 0 0,-16-1-870 0 0,-23 117 290 0 0,0 0-344 0 0,-1 7-2913 0 0,0-3-516 0 0,1-1-7274 0 0</inkml:trace>
  <inkml:trace contextRef="#ctx0" brushRef="#br0" timeOffset="1241.78">590 656 10258 0 0,'0'0'1654'0'0,"0"0"-142"0"0,0 0-26 0 0,0 0 70 0 0,0 0-10 0 0,0 0-158 0 0,0 0-313 0 0,0 0-292 0 0,0 0-216 0 0,0 0-161 0 0,0 0-84 0 0,0 0-31 0 0,0 0-5 0 0,0-7 1424 0 0,9 194 1803 0 0,-5-39-2137 0 0,-11-153-3555 0 0,0 2-1858 0 0,2-4-4821 0 0,5 3-3028 0 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121 685 3641 0 0,'0'0'2411'0'0,"0"0"-1172"0"0,0 0-247 0 0,0 0 214 0 0,0 0 217 0 0,0 0-28 0 0,0 0-198 0 0,0 0-323 0 0,0 0-309 0 0,0 0-147 0 0,0 0-73 0 0,0 0-48 0 0,-9-11-2 0 0,-44-59 809 0 0,58 15 4154 0 0,3 30-4809 0 0,-1-1 0 0 0,-1 0 1 0 0,-1 0-1 0 0,-1 0 1 0 0,-1-1-1 0 0,-1 0 1 0 0,-2 1-1 0 0,-1-1 1 0 0,-1 1-1 0 0,-4-21-449 0 0,6 43 30 0 0,-17-232 2255 0 0,3 453-2266 0 0,14 409 281 0 0,-3-582-272 0 0,-1 0 1 0 0,-3-1 0 0 0,-1 1-1 0 0,-5 8-28 0 0,-11 63 43 0 0,33-157 115 0 0,2 1 0 0 0,1 0 0 0 0,3 0 0 0 0,8-15-158 0 0,-12 28-6 0 0,1 0 0 0 0,1 0-1 0 0,2 2 1 0 0,1-1 0 0 0,1 2-1 0 0,1 0 1 0 0,1 1 0 0 0,1 1-1 0 0,1 1 1 0 0,1 1 0 0 0,1 1-1 0 0,4-2 7 0 0,-19 16-7 0 0,-7 5 5 0 0,0 0 0 0 0,0 0 0 0 0,0 0 1 0 0,0 0-1 0 0,0 0 0 0 0,0 0 0 0 0,0 0 0 0 0,0 0 0 0 0,0 0 0 0 0,0 1 0 0 0,0-1 0 0 0,0 0 0 0 0,1 1 1 0 0,-1-1-1 0 0,0 1 0 0 0,0-1 0 0 0,1 1 0 0 0,-1-1 0 0 0,0 1 0 0 0,1 0 0 0 0,-1 0 0 0 0,1 0 0 0 0,-1 0 0 0 0,0 0 1 0 0,1 0-1 0 0,-1 0 0 0 0,0 0 0 0 0,1 1 0 0 0,-1-1 0 0 0,0 0 0 0 0,1 1 0 0 0,-1-1 0 0 0,0 1 0 0 0,0-1 0 0 0,1 1 1 0 0,-1 0-1 0 0,0 0 0 0 0,0-1 0 0 0,0 1 0 0 0,0 0 0 0 0,0 0 0 0 0,0 0 0 0 0,0 0 0 0 0,0 0 0 0 0,0 0 1 0 0,-1 1 0 0 0,5 14 11 0 0,0 0-1 0 0,-2 1 0 0 0,0 0 1 0 0,-1 0-1 0 0,-1-1 0 0 0,0 1 0 0 0,-1 0 1 0 0,-3 16-10 0 0,2-6 7 0 0,-17 208 42 0 0,15-113-1 0 0,3-121-49 0 0,0-1-22 0 0,-14-18-5811 0 0,11 10 176 0 0,1 0-6666 0 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46 611 3977 0 0,'0'0'1508'0'0,"0"0"-220"0"0,0 0 87 0 0,0 0 350 0 0,0 0 329 0 0,0 0 77 0 0,0 0-192 0 0,0 0-372 0 0,0 0-336 0 0,0 0-243 0 0,0 0-139 0 0,-7 3-68 0 0,-24 10-13 0 0,23-10-4 0 0,8-3-28 0 0,9-97 3354 0 0,-5 75-3984 0 0,1 0 0 0 0,1 0 0 0 0,1 1 0 0 0,1 0 0 0 0,1 0 0 0 0,1 1 0 0 0,1 0 0 0 0,1 1 0 0 0,1-1-106 0 0,11-14 64 0 0,1 1 0 0 0,2 1 0 0 0,2 2 0 0 0,0 0 0 0 0,4 0-64 0 0,23-7 73 0 0,-56 37-99 0 0,0 0-9 0 0,12 23-38 0 0,14 143 150 0 0,-24-127-65 0 0,5 83 97 0 0,1-114-118 0 0,-8-8 8 0 0,9-12 25 0 0,139-127-40 0 0,126-96 20 0 0,-232 208 0 0 0,-42 27-14 0 0,0 0 8 0 0,-38 114 31 0 0,23-78-99 0 0,7-17-83 0 0,0 0 0 0 0,0 1 0 0 0,2 0 0 0 0,1 1 0 0 0,0-1-1 0 0,1 1 1 0 0,0 21 153 0 0,5-41-232 0 0,0-1 0 0 0,0 1 0 0 0,1 0-1 0 0,-1 0 1 0 0,0-1 0 0 0,0 1 0 0 0,1-1 0 0 0,-1 1-1 0 0,0-1 1 0 0,1 1 0 0 0,-1-1 0 0 0,0 0-1 0 0,1 0 1 0 0,-1 0 0 0 0,1 0 0 0 0,-1 0 0 0 0,1 0-1 0 0,-1 0 1 0 0,0 0 0 0 0,1 0 0 0 0,-1-1-1 0 0,0 1 1 0 0,1-1 0 0 0,-1 1 0 0 0,0-1 0 0 0,1 1-1 0 0,-1-1 1 0 0,0 0 0 0 0,0 1 0 0 0,0-1-1 0 0,2-1 233 0 0,16-11-4336 0 0,-8 5-846 0 0,2 0-5996 0 0</inkml:trace>
  <inkml:trace contextRef="#ctx0" brushRef="#br0" timeOffset="606.266">1351 0 3153 0 0,'0'0'4603'0'0,"0"0"-2729"0"0,0 0-702 0 0,0 0 251 0 0,0 0 258 0 0,0 0 86 0 0,0 0-123 0 0,0 0-314 0 0,0 0-274 0 0,0 0-183 0 0,-32 20-124 0 0,-99 61-99 0 0,68-30 439 0 0,53-36-945 0 0,0 0 1 0 0,1 0 0 0 0,1 1-1 0 0,0 1 1 0 0,1-1 0 0 0,1 1-1 0 0,0 0 1 0 0,2 0-1 0 0,0 1 1 0 0,0-1 0 0 0,2 1-1 0 0,0 0 1 0 0,1 0 0 0 0,1 0-1 0 0,2 12-144 0 0,-2-28 36 0 0,0 1 0 0 0,0-1-1 0 0,0 1 1 0 0,1-1 0 0 0,-1 1-1 0 0,1-1 1 0 0,0 0 0 0 0,0 1-1 0 0,-1-1 1 0 0,2 0 0 0 0,-1 0-1 0 0,0 0 1 0 0,0 1 0 0 0,1-1-1 0 0,-1 0 1 0 0,1-1 0 0 0,-1 1-1 0 0,1 0 1 0 0,0 0 0 0 0,0-1-1 0 0,0 1 1 0 0,0-1 0 0 0,0 1-1 0 0,0-1 1 0 0,0 0 0 0 0,0 0-1 0 0,1 0 1 0 0,-1 0 0 0 0,0 0-1 0 0,1-1 1 0 0,-1 1 0 0 0,0-1-1 0 0,1 1 1 0 0,-1-1 0 0 0,1 0-1 0 0,-1 0 1 0 0,1 0 0 0 0,-1 0-1 0 0,1-1 1 0 0,-1 1 0 0 0,0-1-1 0 0,1 1 1 0 0,-1-1 0 0 0,0 0-1 0 0,1 0 1 0 0,-1 0 0 0 0,1 0-36 0 0,20-16 206 0 0,1-2 0 0 0,-2 0 0 0 0,-1-1 0 0 0,0-1 0 0 0,-2-1 0 0 0,10-14-206 0 0,11-13 172 0 0,-1-3 1 0 0,-3-1-1 0 0,27-53-172 0 0,-46 212 178 0 0,65 339-103 0 0,-73-371-53 0 0,-3 1 0 0 0,-3-1 0 0 0,-4 24-22 0 0,0-86 4 0 0,0 1 0 0 0,0-1 0 0 0,-1 0 0 0 0,-1 0 0 0 0,0 0-1 0 0,-1 0 1 0 0,0 0 0 0 0,-1 0 0 0 0,0-1 0 0 0,-1 0 0 0 0,0 0 0 0 0,0-1-1 0 0,-2 1 1 0 0,1-2 0 0 0,-1 1 0 0 0,0-1 0 0 0,-1 0 0 0 0,0 0 0 0 0,-1-1 0 0 0,-3 2-4 0 0,10-9 1 0 0,1 1 0 0 0,-1-1 0 0 0,0 1 1 0 0,0-1-1 0 0,1 0 0 0 0,-1 0 0 0 0,0-1 1 0 0,0 1-1 0 0,0 0 0 0 0,0-1 1 0 0,0 0-1 0 0,-1 0 0 0 0,1 0 0 0 0,0 0 1 0 0,0 0-1 0 0,0 0 0 0 0,0-1 0 0 0,0 0 1 0 0,0 0-1 0 0,0 1 0 0 0,0-2 0 0 0,1 1 1 0 0,-1 0-1 0 0,0 0 0 0 0,0-1 1 0 0,1 0-1 0 0,-1 1 0 0 0,1-1 0 0 0,0 0 1 0 0,-1 0-1 0 0,1-1 0 0 0,0 1 0 0 0,0 0 1 0 0,0-1-1 0 0,1 1 0 0 0,-1-1 1 0 0,0 1-1 0 0,1-1 0 0 0,0 0 0 0 0,0 0 1 0 0,0 0-1 0 0,0 0-1 0 0,-4-16-20 0 0,1-1 0 0 0,1 0-1 0 0,1 0 1 0 0,1 0 0 0 0,1-1 0 0 0,0 1 0 0 0,2 0 0 0 0,0-1 20 0 0,4-13-52 0 0,1-1 1 0 0,2 1 0 0 0,1 0 0 0 0,1 1 0 0 0,2 0 0 0 0,6-8 51 0 0,76-140-1229 0 0,-60 124-1742 0 0,0 0-3742 0 0,-26 45-3081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16 984 0 0,'0'0'1943'0'0,"0"0"-324"0"0,0 0-20 0 0,0 0 276 0 0,0 0 253 0 0,0 0-28 0 0,0 0-298 0 0,0 0-486 0 0,0 0-448 0 0,0 0-296 0 0,0 0-140 0 0,0-2-37 0 0,4-9 16 0 0,-3 9 8 0 0,-2 13 1261 0 0,-17 20-969 0 0,-2-1 0 0 0,-1-1 0 0 0,-1-1 1 0 0,-1-1-1 0 0,-6 4-711 0 0,-24 28 367 0 0,-176 192 635 0 0,223-243-972 0 0,-1-1-1 0 0,1 1 1 0 0,0 0-1 0 0,1 0 1 0 0,0 1-1 0 0,0-1 1 0 0,1 1-1 0 0,0 0 1 0 0,0 1-1 0 0,1-1 0 0 0,0 1 1 0 0,1-1-1 0 0,0 1 1 0 0,1 0-1 0 0,0 0 1 0 0,0-1-1 0 0,1 9-29 0 0,4-12 25 0 0,-1-1 0 0 0,1 1-1 0 0,0-1 1 0 0,0 0-1 0 0,0 0 1 0 0,1 0-1 0 0,0 0 1 0 0,0-1-1 0 0,0 0 1 0 0,1 0-1 0 0,-1 0 1 0 0,1-1-1 0 0,0 0 1 0 0,0 0-1 0 0,0 0 1 0 0,0-1-1 0 0,0 0 1 0 0,1 0-1 0 0,-1 0 1 0 0,1-1 0 0 0,0 0-1 0 0,-1 0 1 0 0,5-1-25 0 0,513 31 930 0 0,-410 4-884 0 0,-109-31-228 0 0,-4-4 233 0 0,-1 0 0 0 0,0 0 0 0 0,0 0 1 0 0,0 0-1 0 0,0-1 0 0 0,0 1 0 0 0,1 0 1 0 0,-1 0-1 0 0,0 0 0 0 0,0 0 0 0 0,0 0 0 0 0,0-1 1 0 0,1 1-1 0 0,-1 0 0 0 0,0 0 0 0 0,0 0 1 0 0,0 0-1 0 0,1 0 0 0 0,-1 0 0 0 0,0 0 1 0 0,0 0-1 0 0,1 0 0 0 0,-1 0 0 0 0,0 0 1 0 0,0 0-1 0 0,0 0 0 0 0,1 0 0 0 0,-1 0 1 0 0,0 0-1 0 0,0 0 0 0 0,0 0 0 0 0,1 0 1 0 0,-1 0-1 0 0,0 1 0 0 0,0-1 0 0 0,0 0 0 0 0,1 0-51 0 0,-74-131 314 0 0,-118-168-81 0 0,75 82-141 0 0,115 216-118 0 0,1 0 0 0 0,0 0 0 0 0,0 0-1 0 0,0 0 1 0 0,0 0 0 0 0,0 0 0 0 0,0 0 0 0 0,0 0-1 0 0,0 0 1 0 0,0 0 0 0 0,0 1 0 0 0,1-1-1 0 0,-1 0 1 0 0,0 0 0 0 0,1 0 0 0 0,-1 0-1 0 0,1 0 1 0 0,-1 0 0 0 0,1 0 0 0 0,-1 0 0 0 0,1 1-1 0 0,0-1 1 0 0,-1 0 0 0 0,1 1 0 0 0,0-1-1 0 0,-1 0 1 0 0,1 1 0 0 0,0-1 0 0 0,0 1 0 0 0,0-1-1 0 0,0 1 1 0 0,0-1 0 0 0,-1 1 0 0 0,1-1-1 0 0,0 1 1 0 0,0 0 0 0 0,0 0 0 0 0,0 0 0 0 0,0-1-1 0 0,0 1 1 0 0,0 0 0 0 0,0 0 0 0 0,0 0-1 0 0,0 0 1 0 0,0 1 0 0 0,0-1 0 0 0,0 0 0 0 0,0 0-1 0 0,0 1 1 0 0,0-1 0 0 0,0 0 0 0 0,0 1-1 0 0,0-1 1 0 0,0 1 0 0 0,-1-1 0 0 0,1 1 0 0 0,0 0 26 0 0,14-1-270 0 0,35 11-2039 0 0,-18 5-4387 0 0,-19-8-5084 0 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56 7138 0 0,'0'0'2679'0'0,"0"0"-1076"0"0,0 0-427 0 0,0 0 62 0 0,0 0 182 0 0,0 0 43 0 0,0 0-204 0 0,0 0-327 0 0,0 0-272 0 0,0 0-130 0 0,0 0-18 0 0,3 1 65 0 0,8 1 81 0 0,-8-1 40 0 0,-3-1-20 0 0,0 0-55 0 0,0 0-88 0 0,0 0-74 0 0,-6-18 1366 0 0,-5 11-1723 0 0,0 2 0 0 0,-1-1 0 0 0,0 2 1 0 0,0-1-1 0 0,0 2 0 0 0,0-1 0 0 0,0 2 0 0 0,-1 0 0 0 0,0 0 0 0 0,1 1 0 0 0,-1 1 0 0 0,0 0 1 0 0,1 0-1 0 0,-11 3-104 0 0,-16-2 180 0 0,19-1-114 0 0,0 2 0 0 0,1 0 1 0 0,-1 1-1 0 0,1 1 0 0 0,0 1 1 0 0,0 0-1 0 0,-3 3-66 0 0,22-6 3 0 0,0 0-1 0 0,0 0 1 0 0,-1 0 0 0 0,2 1 0 0 0,-1-1-1 0 0,0 0 1 0 0,0 0 0 0 0,0 1 0 0 0,1-1-1 0 0,0 0 1 0 0,-1 0 0 0 0,1 0 0 0 0,0 0-1 0 0,0 0 1 0 0,0 0 0 0 0,0 0 0 0 0,0 0-1 0 0,0 0 1 0 0,1-1 0 0 0,-1 1 0 0 0,1 0 0 0 0,-1-1-1 0 0,1 1 1 0 0,0-1 0 0 0,-1 1 0 0 0,1-1-1 0 0,0 0 1 0 0,0 0 0 0 0,1 0-3 0 0,112 84 227 0 0,-114-84-215 0 0,-1 0 1 0 0,1 0-1 0 0,-1 0 0 0 0,1 1 1 0 0,-1-1-1 0 0,0 0 1 0 0,1 0-1 0 0,-1 0 1 0 0,0 0-1 0 0,0 0 1 0 0,0 1-1 0 0,0-1 1 0 0,0 0-1 0 0,0 0 1 0 0,0 0-1 0 0,0 1 1 0 0,0-1-1 0 0,0 0 1 0 0,-1 0-1 0 0,1 0 1 0 0,-1 0-1 0 0,1 0 1 0 0,-1 1-1 0 0,1-1 1 0 0,-1 0-1 0 0,1 0 1 0 0,-1 0-1 0 0,0 0 1 0 0,0-1-1 0 0,0 1 0 0 0,1 0 1 0 0,-1 0-1 0 0,0 0 1 0 0,0-1-1 0 0,0 1 1 0 0,0 0-1 0 0,0-1 1 0 0,0 1-1 0 0,0-1 1 0 0,0 1-1 0 0,-1-1 1 0 0,1 0-1 0 0,0 1 1 0 0,0-1-1 0 0,0 0 1 0 0,0 0-1 0 0,-1 0 1 0 0,1 0-1 0 0,-1 0-12 0 0,-7 6-22 0 0,-31 20 49 0 0,15-11 12 0 0,1 0-1 0 0,1 2 1 0 0,1 1-1 0 0,1 0 1 0 0,-18 20-39 0 0,37-36 1 0 0,0 0 0 0 0,0 1-1 0 0,0-1 1 0 0,0 0 0 0 0,0 1-1 0 0,1-1 1 0 0,-1 1 0 0 0,1 0 0 0 0,-1-1-1 0 0,1 1 1 0 0,0 0 0 0 0,0 0 0 0 0,1 0-1 0 0,-1-1 1 0 0,0 1 0 0 0,1 0 0 0 0,0 0-1 0 0,0 0 1 0 0,0 0 0 0 0,0 0 0 0 0,0 0-1 0 0,0 0 1 0 0,1 0 0 0 0,0 0 0 0 0,-1 0-1 0 0,1 0 1 0 0,0 0 0 0 0,0 0 0 0 0,1-1-1 0 0,-1 1 1 0 0,1-1 0 0 0,-1 1-1 0 0,1-1 1 0 0,0 1 0 0 0,0-1 0 0 0,0 1-1 0 0,9 6 83 0 0,0-1 1 0 0,0 0 0 0 0,1 0-1 0 0,0-1 1 0 0,0 0-1 0 0,1-1 1 0 0,0-1 0 0 0,0 0-1 0 0,0-1 1 0 0,0 0-1 0 0,1-1 1 0 0,0 0 0 0 0,-1-1-1 0 0,1-1 1 0 0,0 0-1 0 0,10-1-83 0 0,34-11 303 0 0,-58 10-366 0 0,1 0 0 0 0,-1 0 0 0 0,0 0 0 0 0,1-1 0 0 0,-1 1 0 0 0,0 0 0 0 0,0 0 0 0 0,0-1 0 0 0,0 1 0 0 0,0 0 0 0 0,0 0 0 0 0,0-1 0 0 0,0 1 0 0 0,0 0 0 0 0,-1 0 0 0 0,1 0 0 0 0,0-1 0 0 0,-1 1 0 0 0,1 0 0 0 0,-1 0 0 0 0,0 0 0 0 0,1 0 0 0 0,-1 0 0 0 0,0 0 0 0 0,1 0 0 0 0,-1 0 0 0 0,0 0 0 0 0,0 0 0 0 0,0 0 0 0 0,0 1 0 0 0,0-1 0 0 0,0 0 0 0 0,0 1 0 0 0,0-1 63 0 0,-18-18-2872 0 0,7 5-5105 0 0,8 10-4271 0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14003 0 0,'0'0'1766'0'0,"0"0"-165"0"0,0 0-150 0 0,0 0-97 0 0,0 0-104 0 0,0 0-209 0 0,0 0-281 0 0,0 0-254 0 0,0 0-181 0 0,0 0-35 0 0,0 0 64 0 0,0 0 93 0 0,0 0 72 0 0,1 7-11 0 0,-9 105 1283 0 0,-61 212-627 0 0,-16 83-873 0 0,-2-134-414 0 0,84-262-2921 0 0,4-25-6820 0 0,-1 10-1661 0 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11546 0 0,'0'0'2390'0'0,"0"0"-596"0"0,0 0-328 0 0,0 0-147 0 0,0 0-79 0 0,0 0-125 0 0,0 0-260 0 0,0 0-279 0 0,0 0-84 0 0,0 0 13 0 0,0 0 45 0 0,0 0 63 0 0,0 0-57 0 0,-1 19-69 0 0,2 125 663 0 0,5 385-86 0 0,-6-529-1053 0 0,0 1 1 0 0,0-1-1 0 0,0 0 1 0 0,1 1-1 0 0,-1-1 0 0 0,0 0 1 0 0,1 1-1 0 0,-1-1 1 0 0,0 0-1 0 0,1 1 1 0 0,-1-1-1 0 0,0 0 0 0 0,1 1 1 0 0,-1-1-1 0 0,0 0 1 0 0,1 0-1 0 0,-1 0 1 0 0,1 1-1 0 0,-1-1 0 0 0,1 0 1 0 0,-1 0-1 0 0,0 0 1 0 0,1 0-1 0 0,-1 0 0 0 0,1 0 1 0 0,-1 0-1 0 0,1 0 1 0 0,-1 0-1 0 0,1 0 1 0 0,-1 0-1 0 0,1 0 0 0 0,-1 0 1 0 0,0 0-1 0 0,1 0 1 0 0,-1-1-1 0 0,1 1 1 0 0,-1 0-1 0 0,1 0 0 0 0,-1 0 1 0 0,0-1-1 0 0,1 1 1 0 0,-1 0-1 0 0,0-1 0 0 0,1 1 1 0 0,-1 0-1 0 0,0-1 1 0 0,1 1-1 0 0,-1 0 1 0 0,0-1-1 0 0,0 1 0 0 0,1 0 1 0 0,-1-1-1 0 0,0 1 1 0 0,0-1-1 0 0,0 1 1 0 0,0-1-1 0 0,1 1 0 0 0,-1 0 1 0 0,0-1-1 0 0,0 1 1 0 0,0-1-1 0 0,0 0-11 0 0,97-157 698 0 0,33-98-445 0 0,-27-15-126 0 0,-90 218 362 0 0,-8 32-1411 0 0,-3 16-4555 0 0,0 18 1552 0 0,1-5-1458 0 0,1 0-6342 0 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16187 0 0,'0'0'2110'0'0,"0"0"-833"0"0,0 0-412 0 0,0 0-38 0 0,0 0 24 0 0,0 0-8 0 0,0 0-79 0 0,0 0-133 0 0,0 0-110 0 0,0 0-76 0 0,0 0-97 0 0,0 0-58 0 0,0 0-34 0 0,24-1 0 0 0,108-8 253 0 0,-131 8-492 0 0,0 0 0 0 0,1 0 0 0 0,-1 1 0 0 0,0-1 0 0 0,0 0 0 0 0,0 1 0 0 0,1-1-1 0 0,-1 1 1 0 0,0-1 0 0 0,1 1 0 0 0,-1-1 0 0 0,0 1 0 0 0,1 0 0 0 0,-1 0 0 0 0,0 0-1 0 0,1 0 1 0 0,-1 0 0 0 0,0 0 0 0 0,1 0 0 0 0,-1 0 0 0 0,1 0 0 0 0,-1 1 0 0 0,0-1-1 0 0,0 1 1 0 0,1-1 0 0 0,-1 1 0 0 0,0-1 0 0 0,0 1 0 0 0,1 0 0 0 0,-1-1 0 0 0,0 1-1 0 0,0 0 1 0 0,0 0 0 0 0,0 0 0 0 0,0 0 0 0 0,0 0 0 0 0,0 0 0 0 0,0 0 0 0 0,-1 0-1 0 0,1 0 1 0 0,0 1 0 0 0,-1-1 0 0 0,1 0 0 0 0,-1 0 0 0 0,1 1 0 0 0,-1-1 0 0 0,1 0 0 0 0,-1 1-1 0 0,0-1 1 0 0,0 0 0 0 0,0 1 0 0 0,0-1 0 0 0,0 0 0 0 0,0 1 0 0 0,0-1 0 0 0,0 1-1 0 0,0-1 1 0 0,-1 2-17 0 0,-76 98 548 0 0,6-12-220 0 0,70-86-315 0 0,0-1-1 0 0,0 0 1 0 0,0 0-1 0 0,0 1 0 0 0,0-1 1 0 0,0 1-1 0 0,1-1 1 0 0,-1 1-1 0 0,1-1 0 0 0,0 1 1 0 0,0-1-1 0 0,0 1 1 0 0,0-1-1 0 0,0 1 0 0 0,0-1 1 0 0,1 1-1 0 0,-1-1 1 0 0,1 1-1 0 0,0-1 0 0 0,0 0 1 0 0,0 1-1 0 0,0-1 1 0 0,0 0-1 0 0,0 1 0 0 0,1-1 1 0 0,-1 0-1 0 0,1 0-12 0 0,12 1 67 0 0,0-1-1 0 0,0 0 1 0 0,0-1-1 0 0,1 0 1 0 0,-1-2-1 0 0,0 1 1 0 0,0-2 0 0 0,1 0-1 0 0,-1-1 1 0 0,-1 0-1 0 0,1-1 1 0 0,0 0-1 0 0,-1-1 1 0 0,0-1-1 0 0,0 0 1 0 0,0-1-1 0 0,-1 0 1 0 0,0-1 0 0 0,10-9-67 0 0,44-38-1319 0 0,-48 34-2121 0 0,-3-2-4225 0 0,-11 15-4721 0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20284 0 0,'0'0'1194'0'0,"0"0"-350"0"0,0 0-78 0 0,0 0 80 0 0,0 0 68 0 0,0 0 21 0 0,0 0-142 0 0,0 0-159 0 0,0 0-101 0 0,0 0-110 0 0,0 0-58 0 0,0 0-18 0 0,20 3-11 0 0,97 13 203 0 0,180-2 491 0 0,-277-21-1720 0 0,-19 0-3140 0 0,-7 6-3896 0 0,1-2-4354 0 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20004 0 0,'0'0'1490'0'0,"0"0"-502"0"0,0 0-81 0 0,0 0 112 0 0,0 0 52 0 0,0 0-100 0 0,0 0-246 0 0,0 0-173 0 0,0 0-165 0 0,0 0-118 0 0,31-1-66 0 0,101-6-95 0 0,-22-17-69 0 0,-37 7-934 0 0,-49 10-2397 0 0,-1 1-4404 0 0,-13 2-4785 0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12555 0 0,'0'0'2197'0'0,"0"0"-336"0"0,0 0-247 0 0,0 0-110 0 0,0 0-40 0 0,0 0-116 0 0,0 0-246 0 0,0 0-275 0 0,0 0-220 0 0,0 0-142 0 0,0 0-77 0 0,0 0-17 0 0,3-7 1211 0 0,-13 115-751 0 0,0 5-678 0 0,24 88-212 0 0,-1-166-918 0 0,-16-43-15898 0 0,-1 4 5981 0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9074 0 0,'0'0'3899'0'0,"0"0"-1715"0"0,0 0-805 0 0,0 0-169 0 0,0 0-4 0 0,0 0-50 0 0,0 0-63 0 0,0 0-104 0 0,0 0-85 0 0,0 0-66 0 0,0 0-126 0 0,0 0-101 0 0,0 0-51 0 0,23 5-41 0 0,72 15-49 0 0,12-16 487 0 0,90-37-616 0 0,-91 24-1235 0 0,-61 7-3977 0 0,-43 6-3758 0 0,-2 0-2638 0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13635 0 0,'0'0'2720'0'0,"0"0"-1028"0"0,0 0-535 0 0,0 0-134 0 0,0 0-27 0 0,0 0-41 0 0,0 0-107 0 0,0 0-152 0 0,0 0-145 0 0,0 0-93 0 0,0 0-96 0 0,0 0-48 0 0,0 0-13 0 0,28-4-37 0 0,91-11-18 0 0,11 8 326 0 0,-129 7-571 0 0,0 0 0 0 0,0 0 0 0 0,0 0 0 0 0,-1 0 0 0 0,1 0 0 0 0,0 0 1 0 0,0 1-1 0 0,0-1 0 0 0,0 0 0 0 0,0 1 0 0 0,0-1 0 0 0,0 0 0 0 0,-1 1 0 0 0,1-1 0 0 0,0 1 1 0 0,0-1-1 0 0,-1 1 0 0 0,1 0 0 0 0,0-1 0 0 0,-1 1 0 0 0,1 0 0 0 0,0-1 0 0 0,-1 1 0 0 0,1 0 1 0 0,-1 0-1 0 0,1-1 0 0 0,-1 1 0 0 0,0 0 0 0 0,1 0 0 0 0,-1 0 0 0 0,0 0 0 0 0,0 0 0 0 0,1 0 1 0 0,-1-1-1 0 0,0 1 0 0 0,0 0 0 0 0,0 0 0 0 0,0 0 0 0 0,0 0 0 0 0,0 0 0 0 0,0 0 0 0 0,-1 0 1 0 0,1 0-1 0 0,0 0 0 0 0,0 0 0 0 0,-1-1 0 0 0,1 1 0 0 0,-1 0-1 0 0,-19 43 192 0 0,-72 55 2 0 0,-24 36 52 0 0,114-131-208 0 0,1-1 0 0 0,1 1 0 0 0,-1-1 0 0 0,1 1 0 0 0,-1-1 0 0 0,1 1 0 0 0,0-1 0 0 0,0 1 0 0 0,0-1 0 0 0,1 1 0 0 0,-1-1 0 0 0,1 1 0 0 0,0-1 0 0 0,0 1 0 0 0,0-1 0 0 0,1 0 0 0 0,-1 1 0 0 0,1-1 0 0 0,-1 0 0 0 0,1 0-1 0 0,0 0 1 0 0,0 0 0 0 0,1-1 0 0 0,-1 1 0 0 0,1 0 0 0 0,-1-1 0 0 0,1 0 0 0 0,0 1 0 0 0,0-1 0 0 0,0 0 0 0 0,0-1 0 0 0,0 1 0 0 0,0 0 0 0 0,0-1 0 0 0,1 0 0 0 0,-1 0 0 0 0,0 0 0 0 0,1 0 0 0 0,-1 0 0 0 0,1-1 0 0 0,-1 1 0 0 0,1-1 0 0 0,0 0 0 0 0,-1 0 0 0 0,1-1 0 0 0,-1 1 0 0 0,2-1-38 0 0,9 1 107 0 0,-6 1-89 0 0,1-1-1 0 0,-1 1 1 0 0,0-2 0 0 0,0 1 0 0 0,1-1 0 0 0,-1 0 0 0 0,0-1-1 0 0,0 0 1 0 0,0-1 0 0 0,0 1 0 0 0,-1-1 0 0 0,1-1 0 0 0,-1 1-1 0 0,0-1 1 0 0,2-2-18 0 0,35-32-4005 0 0,-28 18-8013 0 0,-12 16-113 0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12827 0 0,'0'0'2990'0'0,"0"0"-1213"0"0,0 0-378 0 0,0 0-58 0 0,0 0-14 0 0,0 0-63 0 0,0 0-179 0 0,0 0-238 0 0,0 0-211 0 0,0 0-147 0 0,0 0-97 0 0,0 0-52 0 0,0 0-30 0 0,-3 1 659 0 0,-2 45-488 0 0,3 0 0 0 0,1 0 0 0 0,3 0 0 0 0,1 0 0 0 0,6 26-481 0 0,-6 151 187 0 0,-34 83-201 0 0,19-185 28 0 0,5-83-467 0 0,-10-83-1925 0 0,9-44-2412 0 0,10 60 277 0 0,4 2-4140 0 0,-2 10-1145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63 0 0 0,'0'0'1579'0'0,"0"0"375"0"0,0 0 158 0 0,0 0 67 0 0,0 0-97 0 0,0 0-136 0 0,0 0-247 0 0,0 0-263 0 0,0 0-250 0 0,0 0-249 0 0,0 0-147 0 0,0 0-98 0 0,-2-1-502 0 0,-4 2 7339 0 0,31 99-6654 0 0,-12-31-553 0 0,-2 1 0 0 0,-4 0-1 0 0,-2 30-321 0 0,-2-20 154 0 0,-3 0 0 0 0,-3 1 0 0 0,-12 62-154 0 0,-32-8 333 0 0,64-216-3648 0 0,-12 47-1164 0 0,-1 4-4604 0 0,-4 29 8296 0 0,2-15-10495 0 0</inkml:trace>
  <inkml:trace contextRef="#ctx0" brushRef="#br0" timeOffset="422.878">1 155 8338 0 0,'0'0'2230'0'0,"0"0"-299"0"0,0 0-88 0 0,0 0-72 0 0,0 0-124 0 0,0 0-210 0 0,0 0-268 0 0,0 0-274 0 0,0 0-227 0 0,0 0-127 0 0,0 0-42 0 0,0 0 16 0 0,0 0 35 0 0,6-1 29 0 0,270-33 3202 0 0,347-61-1914 0 0,-483 75-1751 0 0,-141 18-2470 0 0,-7 0-6861 0 0,6 2-2896 0 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13451 0 0,'0'0'2719'0'0,"0"0"-1308"0"0,0 0-400 0 0,0 0 41 0 0,0 0 76 0 0,0 0-17 0 0,0 0-174 0 0,0 0-231 0 0,0 0-186 0 0,-34 19-131 0 0,-103 62-76 0 0,81-34 175 0 0,13 15 620 0 0,43-58-1063 0 0,0-1-1 0 0,0 1 0 0 0,0-1 0 0 0,0 1 1 0 0,1-1-1 0 0,-1 1 0 0 0,1-1 0 0 0,0 1 1 0 0,0-1-1 0 0,0 0 0 0 0,1 0 1 0 0,-1 1-1 0 0,1-1 0 0 0,-1 0 0 0 0,1 0 1 0 0,0 0-1 0 0,1 0 0 0 0,-1-1 0 0 0,0 1 1 0 0,1-1-1 0 0,-1 1 0 0 0,1-1 1 0 0,0 0-1 0 0,0 0 0 0 0,0 0 0 0 0,0 0 1 0 0,0-1-1 0 0,0 1 0 0 0,0-1 0 0 0,2 1-44 0 0,23 19 254 0 0,-19-11-112 0 0,0 1 1 0 0,-1-1-1 0 0,-1 2 1 0 0,0-1-1 0 0,0 1 1 0 0,-1 0-1 0 0,-1 1 1 0 0,0-1-1 0 0,-1 1 1 0 0,0 0-1 0 0,-1 0 1 0 0,1 7-143 0 0,45 106 1024 0 0,-41-116-2019 0 0,-9-12 106 0 0,-4-9-2420 0 0,3 3-6837 0 0,2 4-1838 0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16235 0 0,'0'0'2558'0'0,"0"0"-1045"0"0,0 0-414 0 0,0 0 10 0 0,0 0 86 0 0,0 0-43 0 0,0 0-174 0 0,0 0-223 0 0,0 0-201 0 0,0 0-116 0 0,0 0-74 0 0,-31 34-49 0 0,-93 108-37 0 0,65-64 155 0 0,-24 72-5 0 0,62-115-458 0 0,12-17-5 0 0,-2 0 0 0 0,-1 0 0 0 0,0-1 0 0 0,-1-1 0 0 0,0 0 0 0 0,-2 0 0 0 0,0-1 35 0 0,-22 7-1584 0 0,24-22-2059 0 0,2-6-4097 0 0,7 2-3733 0 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15891 0 0,'0'0'2133'0'0,"0"0"-497"0"0,0 0-374 0 0,0 0-110 0 0,0 0-40 0 0,0 0-114 0 0,0 0-223 0 0,0 0-278 0 0,0 0-133 0 0,0 0 4 0 0,0 0 14 0 0,0 0 38 0 0,0 0-32 0 0,3 17-55 0 0,28 110 641 0 0,147 178 350 0 0,-167-285-1381 0 0,3 6-235 0 0,-10-8-3086 0 0,-7-15-3370 0 0,0-3-5144 0 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4953 0 0,'0'0'1690'0'0,"0"0"-79"0"0,0 0 190 0 0,0 0 236 0 0,0 0 37 0 0,0 0-255 0 0,0 0-443 0 0,0 0-384 0 0,0 0-216 0 0,0 0-79 0 0,14 11 6172 0 0,125-22-4502 0 0,-59 3-2117 0 0,-78 10-239 0 0,-1-1 0 0 0,0 1 0 0 0,0 0 0 0 0,0 0 0 0 0,0-1 0 0 0,0 1 0 0 0,0 0 0 0 0,0 0 0 0 0,0 0 0 0 0,-1 0 0 0 0,1 0 0 0 0,-1 0 0 0 0,0 0 0 0 0,1 0 0 0 0,-1 0 0 0 0,0 0 0 0 0,0 0 0 0 0,0 0 0 0 0,0 0 0 0 0,-1 0 1 0 0,1 0-1 0 0,-1 0 0 0 0,1 0 0 0 0,-1 0 0 0 0,0 0 0 0 0,1 0 0 0 0,-1 0 0 0 0,0 0 0 0 0,0-1 0 0 0,0 1 0 0 0,-1 0 0 0 0,1 0-11 0 0,-63 75 301 0 0,-16 32-50 0 0,79-107-227 0 0,0 0-1 0 0,0 0 1 0 0,1 0-1 0 0,-1 0 1 0 0,0 0 0 0 0,1-1-1 0 0,-1 1 1 0 0,1 0-1 0 0,0 0 1 0 0,-1 0 0 0 0,1 0-1 0 0,0 1 1 0 0,0-1-1 0 0,0 0 1 0 0,1 0 0 0 0,-1 0-1 0 0,0 0 1 0 0,1 0-1 0 0,-1-1 1 0 0,1 1-1 0 0,0 0 1 0 0,0 0 0 0 0,-1 0-1 0 0,1 0 1 0 0,1-1-1 0 0,-1 1 1 0 0,0 0 0 0 0,0-1-1 0 0,1 1 1 0 0,-1-1-1 0 0,0 1 1 0 0,1-1-24 0 0,108 6 1319 0 0,14-33-1336 0 0,-122 22-1642 0 0,-2-4-5879 0 0,0 6 2022 0 0,0 1-7212 0 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5561 0 0,'0'0'3810'0'0,"0"0"-1112"0"0,0 0-516 0 0,0 0-134 0 0,0 0-203 0 0,0 0-238 0 0,0 0-308 0 0,0 0-326 0 0,0 0-224 0 0,0 0-113 0 0,0 0-42 0 0,0 0-17 0 0,0 0-23 0 0,-1 2-39 0 0,16 14 2560 0 0,-1-12-2854 0 0,125 10 1055 0 0,102-13-584 0 0,-240-1-683 0 0,-1 0-23 0 0,0 0-21 0 0,0 0-1 0 0,0 0-13 0 0,0 0-25 0 0,0 0-34 0 0,0 0-48 0 0,0 0-31 0 0,-20 8-3996 0 0,2 4 452 0 0,10-7-946 0 0,2-1-2089 0 0,0 0-4139 0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14747 0 0,'0'0'2559'0'0,"0"0"-697"0"0,0 0-380 0 0,0 0-113 0 0,0 0-107 0 0,0 0-176 0 0,0 0-237 0 0,0 0-143 0 0,0 0-76 0 0,0 0-30 0 0,0 0-10 0 0,0 0-73 0 0,0 0-71 0 0,15 5-69 0 0,50 15-38 0 0,52-15 721 0 0,-61-3-530 0 0,-28-1-2650 0 0,0-1-7164 0 0,-28 0-2777 0 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2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76 439 11410 0 0,'0'0'1930'0'0,"0"0"-464"0"0,0 0-302 0 0,0 0 8 0 0,0 0 18 0 0,0 0-65 0 0,0 0-188 0 0,0 0-241 0 0,0 0-203 0 0,0 0-137 0 0,0 0-84 0 0,0 0 26 0 0,0 0 85 0 0,6 4 77 0 0,-5-3-439 0 0,1 0 3 0 0,-1-1 0 0 0,0 1 0 0 0,0 0 0 0 0,1 0 0 0 0,-1-1-1 0 0,0 1 1 0 0,0 0 0 0 0,0 0 0 0 0,0 0 0 0 0,0 1 0 0 0,0-1 0 0 0,0 0 0 0 0,-1 0 0 0 0,1 0-1 0 0,0 1 1 0 0,-1-1 0 0 0,1 0 0 0 0,-1 1 0 0 0,1-1 0 0 0,-1 0 0 0 0,1 1 0 0 0,-1-1 0 0 0,0 1 0 0 0,0-1-1 0 0,0 0 1 0 0,0 1 0 0 0,0-1 0 0 0,0 1 0 0 0,0-1 0 0 0,0 1 0 0 0,-1-1 0 0 0,1 0 0 0 0,0 1-1 0 0,-1-1 1 0 0,1 0 0 0 0,-1 1 0 0 0,0 0-24 0 0,-20 51 238 0 0,3 1-1 0 0,2 1 1 0 0,3 1-1 0 0,2 0 1 0 0,2 0-1 0 0,3 1 1 0 0,3 0 0 0 0,2 29-238 0 0,1-85 4 0 0,14 138 111 0 0,-13-135-94 0 0,0 0 1 0 0,0 0-1 0 0,0 0 1 0 0,1 0-1 0 0,-1 0 1 0 0,1 0-1 0 0,0 0 1 0 0,1-1 0 0 0,-1 1-1 0 0,1-1 1 0 0,-1 1-1 0 0,1-1 1 0 0,0 0-1 0 0,0 0 1 0 0,0 0-1 0 0,1-1 1 0 0,-1 1-1 0 0,1-1 1 0 0,-1 0-1 0 0,1 0 1 0 0,0 0 0 0 0,0 0-1 0 0,0 0 1 0 0,0-1-1 0 0,0 0 1 0 0,0 0-1 0 0,0 0 1 0 0,1 0-1 0 0,-1-1 1 0 0,0 0-1 0 0,1 1-21 0 0,7-4 94 0 0,1 0 0 0 0,-1 0-1 0 0,1-1 1 0 0,-1-1 0 0 0,0 0-1 0 0,-1-1 1 0 0,1 0-1 0 0,-1-1 1 0 0,0 0 0 0 0,-1 0-1 0 0,0-1 1 0 0,0-1-1 0 0,0 0 1 0 0,-1 0 0 0 0,3-5-94 0 0,43-43 140 0 0,-2-3 0 0 0,-3-2 0 0 0,-3-2 0 0 0,-3-3 0 0 0,0-4-140 0 0,-11 15 4 0 0,-2 0 1 0 0,-3-2 0 0 0,-3-1-1 0 0,-2-1 1 0 0,-2-1-1 0 0,-4-1 1 0 0,0-8-5 0 0,-12-22 161 0 0,-5 91-98 0 0,-10 28-26 0 0,-70 157 35 0 0,59-97 68 0 0,4 1 0 0 0,3 1-1 0 0,5 1 1 0 0,4 0 0 0 0,3 0 0 0 0,5 17-140 0 0,-3-38 17 0 0,4 22 85 0 0,-4-90-144 0 0,0-1 36 0 0,0 0-1 0 0,0 0-6 0 0,0 0-2 0 0,0 0-24 0 0,0 0-19 0 0,0 0-6 0 0,0 0-27 0 0,0 0-16 0 0,0 0-26 0 0,-2-19-3020 0 0,2 11-29 0 0,-1 2-3390 0 0,0 2-5285 0 0</inkml:trace>
  <inkml:trace contextRef="#ctx0" brushRef="#br0" timeOffset="750.387">862 947 6417 0 0,'0'0'3386'0'0,"0"0"-798"0"0,0 0-445 0 0,0 0-52 0 0,0 0-147 0 0,0 0-267 0 0,0 0-272 0 0,0 0-335 0 0,0 0-245 0 0,0 0-183 0 0,0 0-81 0 0,0 0-51 0 0,0 0-60 0 0,2-4-57 0 0,0 0-410 0 0,-2 4 55 0 0,0 0-1 0 0,1 1 1 0 0,-1-1 0 0 0,0 0-1 0 0,0 0 1 0 0,0 0-1 0 0,1 0 1 0 0,-1 1-1 0 0,0-1 1 0 0,0 0-1 0 0,0 0 1 0 0,1 0 0 0 0,-1 0-1 0 0,0 0 1 0 0,0 0-1 0 0,1 0 1 0 0,-1 0-1 0 0,0 0 1 0 0,0 0-1 0 0,1 0 1 0 0,-1 0 0 0 0,0 0-1 0 0,0 0 1 0 0,1 0-1 0 0,-1 0 1 0 0,0 0-1 0 0,0 0 1 0 0,1 0-1 0 0,-1 0 1 0 0,0 0 0 0 0,0-1-1 0 0,0 1-37 0 0,-31 279 1302 0 0,20-220-1573 0 0,10-54-3436 0 0,1-17-9167 0 0,1 8 2217 0 0</inkml:trace>
  <inkml:trace contextRef="#ctx0" brushRef="#br0" timeOffset="1396.738">1008 1120 7602 0 0,'0'0'5712'0'0,"0"0"-2931"0"0,0 0-1154 0 0,0 0-194 0 0,0 0-118 0 0,0 0-183 0 0,0 0-231 0 0,0 0-176 0 0,0 0-105 0 0,0 0-37 0 0,0 0-19 0 0,0 0-83 0 0,0 0-69 0 0,15 0-74 0 0,117 0 558 0 0,-50 7-735 0 0,-54-3-182 0 0,-24-3 5 0 0,-4 1 4 0 0,0-1 17 0 0,0-1 12 0 0,0 0 17 0 0,0 0 22 0 0,0 0 24 0 0,0 0 20 0 0,0 0 1 0 0,-17-22 109 0 0,-65-51 111 0 0,80 74-310 0 0,0 1-1 0 0,1-1 1 0 0,-1 0-1 0 0,1 1 1 0 0,-1-1 0 0 0,1 1-1 0 0,0 0 1 0 0,-1-1-1 0 0,1 1 1 0 0,0 0-1 0 0,0 0 1 0 0,0 0 0 0 0,1 0-1 0 0,-1 0 1 0 0,0 0-1 0 0,1 0 1 0 0,-1 0 0 0 0,1 0-1 0 0,0 0 1 0 0,-1 0-1 0 0,1 0 1 0 0,0 0 0 0 0,1 0-1 0 0,-1 0 1 0 0,0 0-1 0 0,0 0 1 0 0,1 0-1 0 0,-1 0 1 0 0,1 0 0 0 0,0 0-1 0 0,-1 0 1 0 0,1 0-1 0 0,1 1-10 0 0,-2 10 43 0 0,0 214-31 0 0,4-239 55 0 0,1 0 0 0 0,0 1-1 0 0,1-1 1 0 0,0 1 0 0 0,1 0-1 0 0,0 1 1 0 0,1 0 0 0 0,0 0-1 0 0,0 0 1 0 0,9-6-67 0 0,27-38-253 0 0,-17 9-543 0 0,-18 27-3513 0 0,-6 11 1144 0 0,-2 6-2829 0 0,0 1-5669 0 0</inkml:trace>
  <inkml:trace contextRef="#ctx0" brushRef="#br0" timeOffset="1799.322">1402 1083 12715 0 0,'0'0'3642'0'0,"0"0"-1559"0"0,0 0-737 0 0,0 0-109 0 0,0 0-43 0 0,0 0-113 0 0,0 0-160 0 0,0 0-195 0 0,0 0-162 0 0,0 0-103 0 0,0 0-75 0 0,0 0-56 0 0,34-8-46 0 0,107-27-36 0 0,-55 27 319 0 0,-96 38-218 0 0,-182 139 178 0 0,191-167-521 0 0,0-1 0 0 0,-1 1 0 0 0,1-1 0 0 0,0 1 0 0 0,0 0-1 0 0,0 0 1 0 0,0-1 0 0 0,0 1 0 0 0,1 0 0 0 0,-1 0 0 0 0,1 0 0 0 0,-1 0 0 0 0,1 0 0 0 0,-1 0 0 0 0,1 0 0 0 0,0 0 0 0 0,0 0 0 0 0,0 0 0 0 0,0 0 0 0 0,1 0 0 0 0,-1 0 0 0 0,0 0 0 0 0,1 0-1 0 0,-1 0 1 0 0,1 0 0 0 0,0-1 0 0 0,0 1 0 0 0,0 0 0 0 0,-1 0 0 0 0,2 0 0 0 0,-1-1 0 0 0,0 1 0 0 0,0-1 0 0 0,0 1 0 0 0,1-1 0 0 0,-1 1 0 0 0,1-1 0 0 0,-1 0 0 0 0,1 0 0 0 0,0 1 0 0 0,0-1-1 0 0,-1 0 1 0 0,1-1 0 0 0,0 1 0 0 0,0 0 0 0 0,0 0 0 0 0,0-1 0 0 0,0 1 0 0 0,0-1 0 0 0,0 0 0 0 0,0 0 0 0 0,0 1 0 0 0,0-1 0 0 0,0-1 0 0 0,0 1 0 0 0,0 0 0 0 0,0 0 0 0 0,0-1 0 0 0,0 1-6 0 0,84-15 329 0 0,-71 9-434 0 0,40-26-665 0 0,-39-7-4162 0 0,-15 28 10 0 0,2 3-6905 0 0</inkml:trace>
  <inkml:trace contextRef="#ctx0" brushRef="#br0" timeOffset="2645.02">1041 23 4913 0 0,'0'0'1872'0'0,"0"0"-97"0"0,0 0-13 0 0,0 0 41 0 0,0 0-108 0 0,0 0-217 0 0,0 0-255 0 0,0 0-271 0 0,0 0-173 0 0,0 0-99 0 0,0 0-58 0 0,0 0-60 0 0,0 0-48 0 0,-2 0-33 0 0,-38 62 2008 0 0,30-39-2172 0 0,-100 161 485 0 0,82-133-626 0 0,28-51-136 0 0,0 0 48 0 0,53-44 1463 0 0,-19 10-1289 0 0,-2-2 0 0 0,-1-1-1 0 0,-1-1 1 0 0,-3-2 0 0 0,16-29-262 0 0,-24 26 227 0 0,-19 42-163 0 0,0 1-4 0 0,0 0-19 0 0,0 0-15 0 0,0 0-17 0 0,0 0-38 0 0,0 8-181 0 0,-20 112 294 0 0,19-116-71 0 0,0 0-1 0 0,0 0 1 0 0,0 0-1 0 0,0 1 1 0 0,1-1 0 0 0,-1 0-1 0 0,1 0 1 0 0,0 0-1 0 0,1 1 1 0 0,-1-1-1 0 0,1 0 1 0 0,0 0-1 0 0,0 0 1 0 0,0 0-1 0 0,0 0 1 0 0,1 0-1 0 0,-1 0 1 0 0,1 0 0 0 0,0 0-1 0 0,0-1 1 0 0,1 1-1 0 0,-1-1 1 0 0,1 0-1 0 0,0 1 1 0 0,0-1-1 0 0,0 0 1 0 0,0-1-1 0 0,0 1 1 0 0,1 0-1 0 0,-1-1 1 0 0,1 0 0 0 0,-1 0-1 0 0,1 0 1 0 0,0 0-1 0 0,0-1 1 0 0,0 1-1 0 0,0-1 1 0 0,0 0-1 0 0,0 0 1 0 0,3-1-13 0 0,-1 1 65 0 0,0-1-1 0 0,0-1 1 0 0,0 1 0 0 0,0-1 0 0 0,0 0-1 0 0,0-1 1 0 0,0 0 0 0 0,0 0 0 0 0,0 0 0 0 0,0 0-1 0 0,-1-1 1 0 0,1 0 0 0 0,-1 0 0 0 0,0 0-1 0 0,0-1 1 0 0,0 0 0 0 0,0 0 0 0 0,-1 0 0 0 0,0 0-1 0 0,0-1 1 0 0,4-4-65 0 0,-5 4 12 0 0,1-1 0 0 0,-1 1 0 0 0,0 0 0 0 0,0-1 0 0 0,0 0 0 0 0,-1 1 0 0 0,0-1 0 0 0,0 0 0 0 0,0 0 0 0 0,-1 0 0 0 0,0-1 0 0 0,0 1 0 0 0,0-3-12 0 0,-1 8-147 0 0,-5-9-4490 0 0,4 7-717 0 0,1 1-4618 0 0,0 2-91 0 0</inkml:trace>
  <inkml:trace contextRef="#ctx0" brushRef="#br0" timeOffset="2995.438">1612 8 7634 0 0,'0'0'2473'0'0,"0"0"-440"0"0,0 0-97 0 0,0 0 35 0 0,0 0-42 0 0,0 0-209 0 0,0 0-331 0 0,0 0-327 0 0,0 0-240 0 0,0 0-127 0 0,0 0-51 0 0,0 0-59 0 0,0 0 554 0 0,-8 1-1091 0 0,1 1 0 0 0,0 0-1 0 0,0 0 1 0 0,0 0-1 0 0,0 1 1 0 0,0 0 0 0 0,0 0-1 0 0,1 1 1 0 0,-1 0 0 0 0,1 0-1 0 0,0 0 1 0 0,1 1 0 0 0,-1 0-1 0 0,1 0 1 0 0,-1 0 0 0 0,2 1-1 0 0,-1 0 1 0 0,1 0 0 0 0,0 0-1 0 0,0 1 1 0 0,0-1-1 0 0,1 1 1 0 0,0 0 0 0 0,0 0-1 0 0,1 0 1 0 0,0 0 0 0 0,0 0-1 0 0,1 0 1 0 0,0 1 0 0 0,0-1-1 0 0,0 0 1 0 0,1 1 0 0 0,1 3-48 0 0,-1-8 21 0 0,0 1 0 0 0,1-1 0 0 0,0 0 0 0 0,0 0 0 0 0,0 1 0 0 0,0-1 0 0 0,0 0 0 0 0,0 0 0 0 0,1 0 0 0 0,0 0 0 0 0,-1-1 0 0 0,1 1 0 0 0,0 0 0 0 0,1-1 0 0 0,-1 1 0 0 0,0-1 0 0 0,1 0 0 0 0,-1 0 0 0 0,1 0 0 0 0,0 0 0 0 0,-1 0 0 0 0,1 0 0 0 0,0-1 0 0 0,0 1 0 0 0,0-1 0 0 0,0 0 0 0 0,1 0 0 0 0,-1 0 0 0 0,0 0-21 0 0,100 5 537 0 0,-3-38-2090 0 0,-75 21-581 0 0,-11 5-998 0 0,-5 1-2806 0 0,1 1-6151 0 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2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269 362 0 0 0,'0'0'487'0'0,"0"0"416"0"0,0 0 130 0 0,0 0 41 0 0,0 0 42 0 0,0 0 24 0 0,0 0 15 0 0,13 0 45 0 0,27 0-334 0 0,-10 0 3904 0 0,-27 1-5086 0 0,2 7 12252 0 0,-12-6-10420 0 0,-21-1-1479 0 0,-1 1 0 0 0,1 2 0 0 0,0 0 0 0 0,1 2 0 0 0,-1 1 0 0 0,-21 10-37 0 0,44-16 4 0 0,1 0 1 0 0,0 0-1 0 0,0 1 1 0 0,0-1-1 0 0,0 1 1 0 0,1 0-1 0 0,-1 0 1 0 0,0 0 0 0 0,1 1-1 0 0,-1 0 1 0 0,1-1-1 0 0,0 1 1 0 0,0 0-1 0 0,0 0 1 0 0,0 1-1 0 0,1-1 1 0 0,-1 1-1 0 0,1-1 1 0 0,0 1-1 0 0,0 0 1 0 0,0 0-1 0 0,1 0 1 0 0,-1 0-1 0 0,1 0 1 0 0,0 0-1 0 0,0 0 1 0 0,0 0 0 0 0,1 2-6 0 0,2 2 26 0 0,0 0 0 0 0,1 0 0 0 0,0-1 0 0 0,1 0-1 0 0,-1 1 1 0 0,2-1 0 0 0,-1-1 0 0 0,1 1-1 0 0,0 0 1 0 0,0-1 0 0 0,0 0 0 0 0,1-1-1 0 0,0 1 1 0 0,1-1 0 0 0,-1 0 0 0 0,1 0-1 0 0,0-1 1 0 0,0 0 0 0 0,0 0 0 0 0,0-1-1 0 0,1 0 1 0 0,-1 0 0 0 0,6 0-25 0 0,-1 1 73 0 0,1-1 0 0 0,-1-1 1 0 0,0 0-1 0 0,1-1 0 0 0,-1 0 0 0 0,1-1 0 0 0,0 0 0 0 0,9-2-73 0 0,17 0 118 0 0,46-12 174 0 0,-138 39-218 0 0,0 3 0 0 0,2 2 1 0 0,2 1-1 0 0,1 4 0 0 0,1 1 1 0 0,2 2-1 0 0,-4 7-74 0 0,45-41 1 0 0,0 1 1 0 0,0 0-1 0 0,0-1 1 0 0,1 1-1 0 0,0 0 0 0 0,0 1 1 0 0,0-1-1 0 0,0 1 1 0 0,1-1-1 0 0,0 1 0 0 0,0 0 1 0 0,0 0-1 0 0,1-1 1 0 0,0 1-1 0 0,0 1 0 0 0,0-1 1 0 0,1 0-1 0 0,0 0 1 0 0,1 5-2 0 0,1-7 19 0 0,1 0 1 0 0,0 0-1 0 0,-1 0 0 0 0,2 0 1 0 0,-1 0-1 0 0,0-1 1 0 0,1 1-1 0 0,-1-1 1 0 0,1 0-1 0 0,0 0 1 0 0,0-1-1 0 0,1 1 1 0 0,-1-1-1 0 0,0 0 1 0 0,1 0-1 0 0,-1 0 1 0 0,1-1-1 0 0,0 1 1 0 0,0-1-1 0 0,2 0-19 0 0,8 2 70 0 0,1 0-1 0 0,0-2 1 0 0,0 0 0 0 0,0-1-1 0 0,0 0 1 0 0,0-1 0 0 0,0-1-1 0 0,0 0 1 0 0,9-4-70 0 0,-15 4-79 0 0,1-1 0 0 0,-1 0 0 0 0,0 0 1 0 0,-1-1-1 0 0,1-1 0 0 0,-1 1 0 0 0,1-2 0 0 0,-1 1 1 0 0,-1-1-1 0 0,1 0 0 0 0,2-4 79 0 0,11-48-3166 0 0,-21 15-5782 0 0,-1 31 3610 0 0,0 1-6507 0 0</inkml:trace>
  <inkml:trace contextRef="#ctx0" brushRef="#br0" timeOffset="455.985">361 1 5881 0 0,'0'0'2081'0'0,"0"0"-8"0"0,0 0 111 0 0,0 0 80 0 0,0 0-55 0 0,0 0-252 0 0,0 0-442 0 0,0 0-417 0 0,0 0-283 0 0,0 0-158 0 0,0 0-89 0 0,0 0-45 0 0,0 0-35 0 0,-11 14 1209 0 0,-13 322 982 0 0,16-179-2493 0 0,-7 0 0 0 0,-7-2 0 0 0,-6 0 0 0 0,-19 40-186 0 0,-7 5 53 0 0,44-149-179 0 0,10-50 35 0 0,0-1-20 0 0,0 0-46 0 0,0 0-79 0 0,0 0-103 0 0,0 0-122 0 0,0-8-2443 0 0,0 0 39 0 0,0 6-2077 0 0,0-2-6927 0 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8 7090 0 0,'0'0'1302'0'0,"0"0"-175"0"0,0 0-53 0 0,0 0 144 0 0,0 0 143 0 0,0 0-47 0 0,0 0-151 0 0,0 0-276 0 0,0 0-277 0 0,0 0-138 0 0,0 0-82 0 0,0 0 7 0 0,0 0 42 0 0,-12-2 13 0 0,-83-4 1630 0 0,-11 18 885 0 0,53 2-2245 0 0,44-9-607 0 0,0-1 0 0 0,0 1 0 0 0,0 0 0 0 0,0 1 0 0 0,1 0 0 0 0,0 0 0 0 0,0 1 0 0 0,1 0 0 0 0,-1 1 0 0 0,2-1 0 0 0,-1 1 0 0 0,1 0 0 0 0,0 1 0 0 0,1 0 0 0 0,-3 6-115 0 0,-3 10 98 0 0,2 0-1 0 0,1 0 1 0 0,1 1-1 0 0,1 0 0 0 0,2 1 1 0 0,0-1-1 0 0,1 22-97 0 0,1-29 45 0 0,-42 299 502 0 0,23-198-371 0 0,-5-1 0 0 0,-23 58-176 0 0,45-165 4 0 0,-10 43 45 0 0,12-48-60 0 0,2-7 24 0 0,0 1 0 0 0,-1-1 0 0 0,1 0 0 0 0,0 1 0 0 0,0-1 0 0 0,-1 0 0 0 0,1 1 0 0 0,0-1 0 0 0,0 1 0 0 0,0-1 0 0 0,-1 1 0 0 0,1-1 0 0 0,0 1 0 0 0,0-1 0 0 0,0 1 0 0 0,0-1 0 0 0,0 0 0 0 0,0 1 0 0 0,0-1 0 0 0,0 1 0 0 0,0-1 0 0 0,0 1 0 0 0,0-1 0 0 0,1 1 0 0 0,-1-1 0 0 0,0 1 0 0 0,0-1 0 0 0,0 0 0 0 0,0 1 0 0 0,1-1 0 0 0,-1 1 0 0 0,0-1 0 0 0,1 0 0 0 0,-1 1 0 0 0,0-1 0 0 0,0 0 0 0 0,1 1 0 0 0,-1-1 0 0 0,1 0 0 0 0,-1 1 0 0 0,0-1 0 0 0,1 0 0 0 0,-1 0 0 0 0,1 1 0 0 0,-1-1 0 0 0,1 0 0 0 0,-1 0 0 0 0,0 0 0 0 0,1 0 0 0 0,-1 0 0 0 0,1 0 0 0 0,-1 0 0 0 0,1 0 0 0 0,-1 0 0 0 0,1 0 0 0 0,-1 0 0 0 0,1 0 0 0 0,-1 0 0 0 0,1 0 0 0 0,-1 0 0 0 0,0 0 0 0 0,1 0 0 0 0,-1-1 0 0 0,1 1 0 0 0,-1 0 0 0 0,1 0 0 0 0,-1-1 0 0 0,0 1-13 0 0,10 0-131 0 0,181 0 486 0 0,-128-4-614 0 0,-54-21-4417 0 0,15 3 60 0 0,-10 10-3418 0 0,-8 5-3397 0 0</inkml:trace>
  <inkml:trace contextRef="#ctx0" brushRef="#br0" timeOffset="363.948">413 627 8010 0 0,'0'0'6298'0'0,"0"0"-3613"0"0,0 0-1167 0 0,0 0-134 0 0,0 0-90 0 0,0 0-148 0 0,0 0-223 0 0,0 0-281 0 0,0 0-242 0 0,0 0-143 0 0,0 0-10 0 0,0 0 68 0 0,0 0 53 0 0,7 0 7 0 0,76 6 574 0 0,15-5-1841 0 0,-64-9-2030 0 0,-13-2-5240 0 0,-17 6-3072 0 0</inkml:trace>
  <inkml:trace contextRef="#ctx0" brushRef="#br0" timeOffset="1316.984">647 1065 1168 0 0,'0'0'1255'0'0,"0"0"116"0"0,0 0 287 0 0,0 0 240 0 0,0 0 66 0 0,0 0-134 0 0,0 0-270 0 0,0 0-233 0 0,0 0-91 0 0,0 0-11 0 0,0 0-4 0 0,0 0-25 0 0,-2 6-74 0 0,-1-1-659 0 0,-4 8-230 0 0,4 0 3555 0 0,11-25-480 0 0,8-39-2404 0 0,-7 17-766 0 0,2 1-1 0 0,1 0 1 0 0,1 1-1 0 0,2 0 0 0 0,1 1 1 0 0,8-10-138 0 0,-14 24 28 0 0,1 1 1 0 0,0-1-1 0 0,1 2 1 0 0,1 0-1 0 0,0 0 1 0 0,1 1-1 0 0,1 1 1 0 0,0 0 0 0 0,1 1-1 0 0,11-6-28 0 0,-26 17-4 0 0,0 1 0 0 0,0-1 0 0 0,0 1 0 0 0,0 0-1 0 0,0 0 1 0 0,0 0 0 0 0,0-1 0 0 0,0 1 0 0 0,0 0 0 0 0,0 0 0 0 0,0 0 0 0 0,0 1-1 0 0,1-1 1 0 0,-1 0 0 0 0,0 0 0 0 0,0 0 0 0 0,0 1 0 0 0,0-1 0 0 0,0 1 0 0 0,-1-1-1 0 0,1 1 1 0 0,0-1 0 0 0,0 1 0 0 0,0-1 0 0 0,0 1 0 0 0,0 0 0 0 0,-1-1 0 0 0,1 1-1 0 0,0 0 1 0 0,0 0 0 0 0,-1 0 0 0 0,1 0 0 0 0,-1-1 0 0 0,1 1 0 0 0,-1 0 0 0 0,1 0-1 0 0,-1 0 1 0 0,0 0 0 0 0,1 0 0 0 0,-1 0 0 0 0,0 0 0 0 0,0 0 0 0 0,0 0 0 0 0,1 1 4 0 0,11 52 42 0 0,-12-51-47 0 0,2 221-16 0 0,-2-225 21 0 0,0 1 1 0 0,0-1-1 0 0,0 1 1 0 0,0-1-1 0 0,0 1 1 0 0,0-1-1 0 0,0 1 1 0 0,0-1-1 0 0,0 1 0 0 0,0-1 1 0 0,1 1-1 0 0,-1-1 1 0 0,0 1-1 0 0,0-1 1 0 0,1 1-1 0 0,-1-1 1 0 0,0 1-1 0 0,0 0 1 0 0,1-1-1 0 0,-1 1 1 0 0,0-1-1 0 0,1 1 1 0 0,-1 0-1 0 0,1 0 1 0 0,-1-1-1 0 0,0 1 1 0 0,1 0-1 0 0,-1-1 1 0 0,1 1-1 0 0,-1 0 1 0 0,1 0-1 0 0,-1 0 1 0 0,1 0-1 0 0,-1 0 1 0 0,1-1-1 0 0,-1 1 1 0 0,1 0-1 0 0,-1 0 0 0 0,1 0 1 0 0,-1 0-1 0 0,1 0 1 0 0,-1 1-1 0 0,1-1 1 0 0,-1 0-1 0 0,1 0 1 0 0,-1 0-1 0 0,1 0 1 0 0,-1 0-1 0 0,1 1 1 0 0,-1-1-1 0 0,0 0 1 0 0,1 0-1 0 0,-1 1 1 0 0,1-1-1 0 0,-1 0 1 0 0,0 1-1 0 0,1-1 1 0 0,-1 0-1 0 0,0 1 1 0 0,1-1-1 0 0,-1 1 1 0 0,0-1-1 0 0,1 0 1 0 0,-1 1-1 0 0,0-1 1 0 0,0 1-1 0 0,9-11 6 0 0,105-100 29 0 0,-71 73-31 0 0,2 2-1 0 0,2 1 1 0 0,35-18-4 0 0,-24 30-176 0 0,-55 48 156 0 0,-1 136 200 0 0,-26 40-1643 0 0,24-205 537 0 0,1-13-1853 0 0,2 6-3109 0 0,-1 2-6059 0 0</inkml:trace>
  <inkml:trace contextRef="#ctx0" brushRef="#br0" timeOffset="3061.819">1969 685 7306 0 0,'0'0'2991'0'0,"0"0"-556"0"0,0 0-304 0 0,0 0-153 0 0,0 0-206 0 0,0 0-274 0 0,0 0-302 0 0,0 0-250 0 0,0 0-193 0 0,0 0-143 0 0,0 0-121 0 0,0 0-77 0 0,0 0-50 0 0,-14-9-28 0 0,-45-31 12 0 0,11 29 267 0 0,36 13-462 0 0,1-2-123 0 0,0 2 1 0 0,0-1-1 0 0,0 1 1 0 0,0 1-1 0 0,1 0 1 0 0,-1 1-1 0 0,1 0 1 0 0,0 0-1 0 0,0 1 0 0 0,0 1 1 0 0,1 0-1 0 0,-1 0 1 0 0,2 0-1 0 0,-1 1 1 0 0,1 1-1 0 0,0-1 1 0 0,0 1-1 0 0,1 1 1 0 0,0-1-1 0 0,0 1 0 0 0,1 1 1 0 0,0-1-1 0 0,1 1 1 0 0,0 0-1 0 0,1 0 1 0 0,0 0-1 0 0,0 1 1 0 0,1-1-1 0 0,1 1 0 0 0,-1 0 1 0 0,2 0-1 0 0,0 0 1 0 0,0 11-29 0 0,1-20 13 0 0,0 0 0 0 0,1 1 1 0 0,0-1-1 0 0,-1 0 0 0 0,1 0 0 0 0,0 0 0 0 0,0 1 1 0 0,0-1-1 0 0,0 0 0 0 0,0 0 0 0 0,1 0 1 0 0,-1-1-1 0 0,1 1 0 0 0,-1 0 0 0 0,1 0 0 0 0,0-1 1 0 0,0 1-1 0 0,-1-1 0 0 0,1 0 0 0 0,0 1 1 0 0,0-1-1 0 0,1 0 0 0 0,-1 0 0 0 0,0 0 1 0 0,0 0-1 0 0,0-1 0 0 0,1 1 0 0 0,-1-1 0 0 0,0 1 1 0 0,0-1-1 0 0,1 0 0 0 0,-1 0 0 0 0,1 0-13 0 0,80-11 663 0 0,-58-1-581 0 0,0-2 0 0 0,-1-1 0 0 0,0-1 0 0 0,-1 0 0 0 0,-1-2 0 0 0,-1-1 1 0 0,10-11-83 0 0,101-112 120 0 0,-105 105-66 0 0,-26 36-34 0 0,-1 1-10 0 0,0 0-21 0 0,0 0-24 0 0,0 30-169 0 0,0 456 161 0 0,1-469 44 0 0,-2 0-1 0 0,0 1 1 0 0,-1-1-1 0 0,-1 0 1 0 0,0 0-1 0 0,-2 0 1 0 0,0-1-1 0 0,0 1 1 0 0,-2-1-1 0 0,0 0 1 0 0,-1-1-1 0 0,0 1 1 0 0,-1-2-1 0 0,-8 10 0 0 0,10-15-1 0 0,0 0 0 0 0,0-1 0 0 0,-1 0 0 0 0,0-1 1 0 0,-1 0-1 0 0,1 0 0 0 0,-1-1 0 0 0,-1 0 0 0 0,1 0 0 0 0,-1-1 0 0 0,0 0 0 0 0,0-1 0 0 0,-1 0 0 0 0,1-1 0 0 0,-1 0 1 0 0,-1 0-1 0 0,10-3 1 0 0,0 1 0 0 0,1 0 0 0 0,-1-1 0 0 0,0 1 0 0 0,1-1 0 0 0,-1 0 0 0 0,0 1 0 0 0,0-1 0 0 0,1 0 0 0 0,-1 0-1 0 0,0 0 1 0 0,0 0 0 0 0,1-1 0 0 0,-1 1 0 0 0,0 0 0 0 0,0-1 0 0 0,1 1 0 0 0,-1-1 0 0 0,0 0 0 0 0,1 1 0 0 0,-1-1-1 0 0,1 0 1 0 0,-1 0 0 0 0,1 0 0 0 0,-1 0 0 0 0,1 0 0 0 0,0-1 0 0 0,0 1 0 0 0,-1 0 0 0 0,1-1 0 0 0,0 1 0 0 0,0 0-1 0 0,0-1 1 0 0,0 1 0 0 0,0-1 0 0 0,1 0 0 0 0,-1 1 0 0 0,0-1 0 0 0,1 0 0 0 0,0 1 0 0 0,-1-1 0 0 0,1 0 0 0 0,0 0-1 0 0,-1 0 1 0 0,1-12-24 0 0,0-1-1 0 0,0 1 0 0 0,1 0 1 0 0,1-1-1 0 0,0 1 0 0 0,1 0 1 0 0,1 0-1 0 0,0 0 0 0 0,1 0 1 0 0,1-1 24 0 0,101-173-777 0 0,-15 78-3158 0 0,-78 95 1905 0 0,-5 4-2829 0 0,-2 3-6568 0 0</inkml:trace>
  <inkml:trace contextRef="#ctx0" brushRef="#br0" timeOffset="3483.64">2449 413 9394 0 0,'0'0'4345'0'0,"0"0"-1873"0"0,0 0-907 0 0,0 0-204 0 0,0 0-86 0 0,0 0-138 0 0,0 0-203 0 0,0 0-275 0 0,0 0-260 0 0,0 0-139 0 0,0 0 5 0 0,0 0 72 0 0,0 0 83 0 0,3 8 68 0 0,16 106 985 0 0,-21-75-1494 0 0,-1 0-1 0 0,-3 0 1 0 0,-1 0-1 0 0,-2-1 0 0 0,-1 0 1 0 0,-2 0-1 0 0,-2-2 1 0 0,-1 1-1 0 0,-2-2 1 0 0,-1 0-1 0 0,-22 30 22 0 0,-19 1-3455 0 0,53-65 489 0 0,1-5-7471 0 0,4 0 748 0 0</inkml:trace>
  <inkml:trace contextRef="#ctx0" brushRef="#br0" timeOffset="4050.033">2300 829 1160 0 0,'0'0'1406'0'0,"0"0"-58"0"0,0 0-69 0 0,0 0-13 0 0,0 0 10 0 0,0 0 0 0 0,0 0-106 0 0,0 0-137 0 0,0 0-143 0 0,0 0-69 0 0,0 0 8 0 0,0 0 41 0 0,0 0 53 0 0,16 14-30 0 0,51 43-69 0 0,-21-42 1226 0 0,-37-16-1529 0 0,-2-1-352 0 0,-1-1 0 0 0,0 1 0 0 0,0-1 0 0 0,0 0 0 0 0,0-1 0 0 0,-1 1 0 0 0,1-1 0 0 0,-1 0 0 0 0,0-1 0 0 0,0 1 0 0 0,0-1 0 0 0,-1 0 0 0 0,1 0 0 0 0,-1 0 0 0 0,-1-1 0 0 0,1 0 0 0 0,-1 0-169 0 0,6-5 220 0 0,11-21 12 0 0,0-1 0 0 0,-2 0 1 0 0,-2-2-1 0 0,-1 0 0 0 0,-2-1 0 0 0,0-5-232 0 0,-2 11 15 0 0,-4 11 5 0 0,-5 9-10 0 0,1 0 0 0 0,0 0 0 0 0,1 1 0 0 0,0-1 1 0 0,1 1-1 0 0,0 0 0 0 0,0 0 0 0 0,1 0 0 0 0,0 1 0 0 0,1-1 0 0 0,0 2 0 0 0,0-1 0 0 0,1 1 0 0 0,0 0-10 0 0,-27 46 1334 0 0,0 5-968 0 0,1 2 0 0 0,3 0 0 0 0,1 0 0 0 0,3 2 0 0 0,1-1 0 0 0,1 19-366 0 0,-3 199 28 0 0,-4-192-404 0 0,16-72 256 0 0,0-19-14699 0 0,0 17 3975 0 0</inkml:trace>
  <inkml:trace contextRef="#ctx0" brushRef="#br0" timeOffset="4385.346">2878 663 13883 0 0,'0'0'2865'0'0,"0"0"-1166"0"0,0 0-575 0 0,0 0-47 0 0,0 0 33 0 0,0 0 18 0 0,0 0-110 0 0,0 0-171 0 0,0 0-183 0 0,0 0-164 0 0,0 0-91 0 0,0 0-78 0 0,5 18-16 0 0,16 57-30 0 0,-19-67-236 0 0,0 0 0 0 0,-1 0 0 0 0,-1 0 0 0 0,1 0-1 0 0,-1 0 1 0 0,0 0 0 0 0,-1 0 0 0 0,0 0 0 0 0,0 0 0 0 0,-1 0-1 0 0,0 0 1 0 0,0 0 0 0 0,-2 1-49 0 0,-2 13 44 0 0,5-18-40 0 0,-15 56-24 0 0,-2-1 1 0 0,-2 0-1 0 0,-17 29 20 0 0,40-110-9411 0 0,2 7 2807 0 0,0 7-4132 0 0</inkml:trace>
  <inkml:trace contextRef="#ctx0" brushRef="#br0" timeOffset="4758.6">3086 741 10762 0 0,'0'0'1973'0'0,"0"0"-290"0"0,0 0-12 0 0,0 0 16 0 0,0 0-126 0 0,0 0-276 0 0,0 0-321 0 0,0 0-280 0 0,0 0-154 0 0,0 0-86 0 0,0 0-51 0 0,0 0-22 0 0,0 0-62 0 0,-31 26-50 0 0,-95 81-39 0 0,85-68 75 0 0,40-38-269 0 0,0 0 1 0 0,1 1-1 0 0,-1-1 1 0 0,1 1-1 0 0,-1-1 1 0 0,1 1-1 0 0,-1-1 1 0 0,1 1-1 0 0,0-1 1 0 0,0 1-1 0 0,0 0 1 0 0,0-1-1 0 0,0 1 1 0 0,0-1-1 0 0,0 1 1 0 0,1-1-1 0 0,-1 1 1 0 0,1-1-1 0 0,-1 1 1 0 0,1-1 0 0 0,-1 1-1 0 0,1-1 1 0 0,0 1-1 0 0,0-1 1 0 0,-1 0-1 0 0,1 0 1 0 0,0 1-1 0 0,0-1 1 0 0,0 0-1 0 0,1 0 1 0 0,-1 0-1 0 0,0 0 1 0 0,0 0-1 0 0,2 1-26 0 0,33 27 638 0 0,-28-23-495 0 0,0-1 1 0 0,0 2 0 0 0,-1-1 0 0 0,1 1 0 0 0,-1 0 0 0 0,-1 1 0 0 0,0 0 0 0 0,0 0 0 0 0,0 0 0 0 0,-1 1 0 0 0,0 0-144 0 0,-2-2 91 0 0,0 0 1 0 0,-1 0-1 0 0,1 1 1 0 0,-2-1-1 0 0,1 1 1 0 0,-1-1-1 0 0,0 1 1 0 0,0 0-1 0 0,-1 0 1 0 0,0-1 0 0 0,-1 7-92 0 0,-6-7-1257 0 0,0-14-6723 0 0,6 3-3273 0 0</inkml:trace>
  <inkml:trace contextRef="#ctx0" brushRef="#br0" timeOffset="5624.413">2950 60 11154 0 0,'0'0'1433'0'0,"0"0"-384"0"0,0 0-51 0 0,0 0 207 0 0,0 0 253 0 0,0 0 53 0 0,0 0-115 0 0,0 0-230 0 0,0 0-274 0 0,0 0-189 0 0,0 0-107 0 0,0 0-69 0 0,30 4-36 0 0,94 17-30 0 0,176 30 1566 0 0,-299-50-2024 0 0,2-1 14 0 0,-1 0 1 0 0,1 0 0 0 0,-1 0 0 0 0,1 1-1 0 0,-1-1 1 0 0,1 1 0 0 0,-1 0 0 0 0,0 0-1 0 0,1-1 1 0 0,-1 2 0 0 0,0-1 0 0 0,0 0-1 0 0,0 0 1 0 0,0 1 0 0 0,0-1 0 0 0,0 1-1 0 0,0 0 1 0 0,0-1 0 0 0,0 1 0 0 0,-1 0-1 0 0,1 0 1 0 0,-1 0 0 0 0,0 0 0 0 0,1 0-1 0 0,-1 1 1 0 0,0-1 0 0 0,0 0 0 0 0,0 1-1 0 0,-1-1 1 0 0,1 0 0 0 0,0 1 0 0 0,-1-1-1 0 0,0 1 1 0 0,1-1 0 0 0,-1 1 0 0 0,0 0-18 0 0,-10 236 861 0 0,5 188-821 0 0,5 99 88 0 0,6-474 90 0 0,-13-56-98 0 0,0 0 0 0 0,0 0 0 0 0,0 1 0 0 0,0 1 0 0 0,0-1 1 0 0,-1 1-1 0 0,1 0 0 0 0,-1 1 0 0 0,1-1 0 0 0,-1 2 1 0 0,0-1-1 0 0,0 1 0 0 0,1 0 0 0 0,-1 0 0 0 0,-7 2-120 0 0,4-1 114 0 0,-16-1-372 0 0,-52 0 140 0 0,25 0-4108 0 0,49-1-1061 0 0,3-2-7198 0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8370 0 0,'0'0'1624'0'0,"0"0"-281"0"0,0 0-27 0 0,0 0 63 0 0,0 0-102 0 0,0 0-261 0 0,0 0-319 0 0,0 0-291 0 0,0 0-166 0 0,0 0-100 0 0,0 0-72 0 0,0 0-60 0 0,0 0-87 0 0,20 4-97 0 0,59 10-139 0 0,-60-10-206 0 0,-19-4-313 0 0,0 0-491 0 0,0-7-8555 0 0,-2 3 5126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4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9 733 10050 0 0,'0'0'2918'0'0,"0"0"-1523"0"0,0 0-665 0 0,0 0-114 0 0,0 0 91 0 0,0 0 182 0 0,0 0 115 0 0,0 0-18 0 0,0 0-79 0 0,0 0-115 0 0,0 0-144 0 0,-1 22-112 0 0,-7 163 542 0 0,9-163-921 0 0,-1-10-80 0 0,0 0 1 0 0,0 0-1 0 0,1-1 1 0 0,1 1 0 0 0,0 0-1 0 0,0 0 1 0 0,1-1-1 0 0,1 0 1 0 0,0 1-1 0 0,0-1 1 0 0,1 0 0 0 0,1-1-1 0 0,2 4-77 0 0,-7-12 54 0 0,1 0 0 0 0,0 0 0 0 0,0 0 0 0 0,0 0 0 0 0,0-1 0 0 0,1 1 0 0 0,-1-1 0 0 0,0 1-1 0 0,1-1 1 0 0,-1 0 0 0 0,1 0 0 0 0,0 0 0 0 0,-1 0 0 0 0,1 0 0 0 0,0 0 0 0 0,-1-1 0 0 0,1 1 0 0 0,0-1 0 0 0,0 0 0 0 0,-1 0-1 0 0,1 0 1 0 0,0 0 0 0 0,0-1 0 0 0,-1 1 0 0 0,1-1 0 0 0,0 1 0 0 0,-1-1 0 0 0,1 0 0 0 0,0 0 0 0 0,-1 0 0 0 0,1 0 0 0 0,-1-1 0 0 0,0 1-1 0 0,1-1 1 0 0,0 0-54 0 0,78-72 940 0 0,-72 64-964 0 0,199-242 205 0 0,-206 250-183 0 0,-1 0 0 0 0,-1 1-1 0 0,1 0 1 0 0,0-1 0 0 0,0 1-1 0 0,0-1 1 0 0,0 1 0 0 0,0 0 0 0 0,0 0-1 0 0,0-1 1 0 0,0 1 0 0 0,1 0-1 0 0,-1 0 1 0 0,0 0 0 0 0,1 0 0 0 0,-1 1-1 0 0,0-1 1 0 0,1 0 0 0 0,-1 0 0 0 0,1 1-1 0 0,0-1 1 0 0,-1 1 0 0 0,1 0-1 0 0,-1-1 1 0 0,1 1 0 0 0,0 0 0 0 0,-1 0-1 0 0,1 0 1 0 0,0 0 0 0 0,-1 0-1 0 0,1 0 1 0 0,-1 1 0 0 0,2-1 2 0 0,46 125-3 0 0,-45-112 18 0 0,49 114 38 0 0,-50-121-45 0 0,0-1 0 0 0,0-1 0 0 0,1 1 0 0 0,0 0 0 0 0,0-1 0 0 0,0 0 0 0 0,0 0 1 0 0,1 0-1 0 0,0 0 0 0 0,0-1 0 0 0,0 0 0 0 0,0 0 0 0 0,0 0 0 0 0,0 0 0 0 0,1-1 0 0 0,0 0 0 0 0,-1 0 0 0 0,1-1 0 0 0,0 1 0 0 0,0-1 1 0 0,4 0-9 0 0,0-1 73 0 0,1 0 0 0 0,0-1 0 0 0,-1 0 0 0 0,1-1 1 0 0,-1 0-1 0 0,1 0 0 0 0,-1-1 0 0 0,0-1 0 0 0,0 1 1 0 0,0-2-1 0 0,-1 1 0 0 0,1-1 0 0 0,-1-1 0 0 0,0 0 1 0 0,-1 0-1 0 0,1-1 0 0 0,-1 0 0 0 0,-1 0 1 0 0,2-2-74 0 0,6-7 85 0 0,0-1 1 0 0,-1 0 0 0 0,-1 0 0 0 0,0-1 0 0 0,-2-1-1 0 0,0 0 1 0 0,-1-1 0 0 0,-1 0 0 0 0,-1-1 0 0 0,-1 1 0 0 0,0-1-1 0 0,-2-1 1 0 0,-1 1 0 0 0,0-3-86 0 0,-1-24-764 0 0,-4 37-1778 0 0,0 11-5528 0 0,1 0-4262 0 0</inkml:trace>
  <inkml:trace contextRef="#ctx0" brushRef="#br0" timeOffset="1122.053">1264 1 16011 0 0,'0'0'1743'0'0,"0"0"-304"0"0,0 0-266 0 0,0 0-172 0 0,0 0-54 0 0,0 0-31 0 0,0 0-81 0 0,0 0-103 0 0,0 0-70 0 0,0 0-99 0 0,-3 36-87 0 0,-6 119-51 0 0,-7 193 831 0 0,1 86-765 0 0,16-346-488 0 0,-2-87-4 0 0,1 0 0 0 0,0-1 0 0 0,0 1 0 0 0,0 0 0 0 0,0-1 0 0 0,0 1 0 0 0,0 0 0 0 0,0 0 0 0 0,0-1 0 0 0,0 1 0 0 0,0 0 0 0 0,0-1 0 0 0,0 1 0 0 0,0 0 0 0 0,1-1 0 0 0,-1 1 0 0 0,0 0 0 0 0,0-1-1 0 0,1 1 1 0 0,-1 0 0 0 0,1-1 0 0 0,-1 1 0 0 0,0-1 0 0 0,1 1 0 0 0,-1-1 0 0 0,1 1 0 0 0,-1-1 0 0 0,1 1 0 0 0,0-1 0 0 0,-1 0 0 0 0,1 1 0 0 0,-1-1 0 0 0,1 0 0 0 0,0 1 0 0 0,-1-1 0 0 0,1 0 0 0 0,0 0 0 0 0,-1 1 0 0 0,1-1 0 0 0,0 0 0 0 0,-1 0 0 0 0,1 0 0 0 0,0 0 0 0 0,-1 0 0 0 0,1 0 0 0 0,0 0 0 0 0,0 0 0 0 0,-1-1 0 0 0,1 1 0 0 0,0 0 0 0 0,-1 0 0 0 0,1 0 0 0 0,0-1 0 0 0,-1 1 0 0 0,1 0 0 0 0,0-1 1 0 0,32-25-26 0 0,-30 23 26 0 0,225-227-261 0 0,-228 229 257 0 0,1 0 0 0 0,-1 0 0 0 0,1 0 0 0 0,-1 0-1 0 0,1 0 1 0 0,0 0 0 0 0,0 0 0 0 0,-1 0 0 0 0,1 0 0 0 0,0 0 0 0 0,0 1 0 0 0,0-1 0 0 0,0 0 0 0 0,0 0 0 0 0,0 1 0 0 0,0-1 0 0 0,0 1 0 0 0,0-1 0 0 0,0 1 0 0 0,0-1 0 0 0,0 1 0 0 0,0 0 0 0 0,1-1 0 0 0,-1 1 0 0 0,0 0 0 0 0,0 0-1 0 0,0 0 1 0 0,0 0 0 0 0,1 0 0 0 0,-1 0 0 0 0,0 0 0 0 0,0 1 0 0 0,0-1 0 0 0,0 0 0 0 0,1 1 0 0 0,-1-1 0 0 0,0 0 0 0 0,0 1 0 0 0,0 0 0 0 0,0-1 0 0 0,0 1 0 0 0,0-1 0 0 0,0 1 0 0 0,0 0 0 0 0,0 0 0 0 0,-1 0 0 0 0,1-1-1 0 0,0 1 1 0 0,0 0 0 0 0,-1 0 0 0 0,1 0 0 0 0,0 0 0 0 0,-1 0 0 0 0,1 1 0 0 0,-1-1 0 0 0,0 0 0 0 0,1 0 0 0 0,-1 1 4 0 0,0 5-2 0 0,0 1 0 0 0,0-1 0 0 0,1 0-1 0 0,0 0 1 0 0,0 0 0 0 0,0 0 0 0 0,1 0 0 0 0,0 0 0 0 0,1 0 0 0 0,0 0-1 0 0,0-1 1 0 0,0 1 0 0 0,0-1 0 0 0,1 0 0 0 0,0 0 0 0 0,1 0 0 0 0,-1 0-1 0 0,1-1 1 0 0,0 0 0 0 0,1 0 0 0 0,-1 0 0 0 0,1-1 0 0 0,0 0 0 0 0,0 0-1 0 0,0 0 1 0 0,1-1 0 0 0,-1 0 0 0 0,1 0 0 0 0,0 0 0 0 0,-1-1 0 0 0,1 0-1 0 0,0-1 1 0 0,7 2 2 0 0,-3-3 15 0 0,-1 1-1 0 0,1-2 0 0 0,-1 1 1 0 0,1-1-1 0 0,-1-1 0 0 0,0 0 1 0 0,0 0-1 0 0,0-1 0 0 0,0 0 1 0 0,0-1-1 0 0,0 0 0 0 0,2-2-14 0 0,1-1 22 0 0,-1-1 0 0 0,1 0 1 0 0,-2-1-1 0 0,1 0 0 0 0,-1 0 0 0 0,0-1 0 0 0,-1-1 0 0 0,-1 0 0 0 0,1 0 0 0 0,-2-1 0 0 0,1 0 0 0 0,-2-1 0 0 0,0 1 0 0 0,0-2 0 0 0,-1 1 0 0 0,-1-1 0 0 0,0 1 1 0 0,-1-1-1 0 0,0-1 0 0 0,-1 1 0 0 0,-1 0 0 0 0,1-14-22 0 0,-4 26-3 0 0,0 1 0 0 0,0-1 0 0 0,0 1 0 0 0,0-1 0 0 0,0 1 0 0 0,0-1 1 0 0,0 1-1 0 0,0-1 0 0 0,-1 1 0 0 0,1 0 0 0 0,-1 0 0 0 0,1 0 0 0 0,-1 0 0 0 0,1 0 0 0 0,-1 0 0 0 0,1 0 1 0 0,-1 0-1 0 0,0 1 0 0 0,1-1 0 0 0,-1 1 0 0 0,0-1 0 0 0,0 1 0 0 0,1-1 0 0 0,-1 1 0 0 0,0 0 0 0 0,0 0 1 0 0,0 0-1 0 0,0 0 0 0 0,1 0 0 0 0,-1 1 0 0 0,0-1 0 0 0,0 1 0 0 0,0-1 0 0 0,1 1 0 0 0,-1-1 0 0 0,0 1 1 0 0,1 0-1 0 0,-1 0 0 0 0,1 0 0 0 0,-1 0 0 0 0,1 0 0 0 0,-1 0 0 0 0,1 0 0 0 0,-1 0 0 0 0,1 1 0 0 0,-1 0 3 0 0,-20 20-64 0 0,0 0-1 0 0,1 2 0 0 0,2 0 0 0 0,0 2 0 0 0,2 0 0 0 0,0 1 0 0 0,2 0 0 0 0,1 2 0 0 0,-1 7 65 0 0,12-32-5 0 0,0 1-1 0 0,0-1 1 0 0,1 1-1 0 0,0-1 1 0 0,0 1-1 0 0,0 0 1 0 0,0 0-1 0 0,1 0 1 0 0,0 0-1 0 0,0 0 1 0 0,0 0-1 0 0,1 0 1 0 0,0 0-1 0 0,0 0 1 0 0,0 0-1 0 0,0 0 1 0 0,1 0-1 0 0,0 0 1 0 0,0 0-1 0 0,0 0 1 0 0,1 0-1 0 0,0 0 1 0 0,-1 0-1 0 0,2-1 1 0 0,-1 1-1 0 0,1-1 0 0 0,-1 1 1 0 0,1-1-1 0 0,0 0 1 0 0,4 3 5 0 0,5-1 9 0 0,1-1 1 0 0,0 0-1 0 0,0-1 0 0 0,1-1 1 0 0,-1 0-1 0 0,1-1 0 0 0,0 0 1 0 0,0-1-1 0 0,0-1 0 0 0,-1 0 1 0 0,1-1-1 0 0,6-1-9 0 0,-3 1 4 0 0,28-4 67 0 0,-1-2 0 0 0,0-2 0 0 0,0-1-1 0 0,-1-3 1 0 0,0-2 0 0 0,-1-1 0 0 0,22-13-71 0 0,-34 18 38 0 0,0-2 1 0 0,-1 0-1 0 0,0-2 0 0 0,-2-1 1 0 0,0-1-1 0 0,0-2 0 0 0,-2 0 0 0 0,0-2 1 0 0,-2 0-1 0 0,0-2 0 0 0,-1-1 1 0 0,-2 0-1 0 0,0-2 0 0 0,8-14-38 0 0,-24 30 5 0 0,0 0-1 0 0,0 0 1 0 0,-1 0-1 0 0,0 0 1 0 0,-1 0 0 0 0,0-1-1 0 0,-1 1 1 0 0,0-1-1 0 0,-1 1 1 0 0,0-1-1 0 0,0 0 1 0 0,-1-1-5 0 0,0 9-5 0 0,0 0 1 0 0,1 1-1 0 0,-1-1 0 0 0,0 0 1 0 0,-1 0-1 0 0,1 0 1 0 0,0 1-1 0 0,-1-1 0 0 0,0 1 1 0 0,1-1-1 0 0,-1 1 0 0 0,0 0 1 0 0,0 0-1 0 0,-1 0 1 0 0,1 0-1 0 0,0 0 0 0 0,-1 0 1 0 0,1 0-1 0 0,-1 1 1 0 0,1-1-1 0 0,-1 1 0 0 0,0 0 1 0 0,0 0-1 0 0,1 0 0 0 0,-1 0 1 0 0,0 0-1 0 0,0 1 1 0 0,0-1-1 0 0,0 1 0 0 0,0 0 5 0 0,-91 10-163 0 0,81-5 146 0 0,1 0-1 0 0,1 1 0 0 0,-1 0 0 0 0,1 1 1 0 0,0 0-1 0 0,0 1 0 0 0,1 0 0 0 0,0 1 1 0 0,0 0-1 0 0,1 0 0 0 0,0 1 0 0 0,1 0 1 0 0,0 1-1 0 0,1 0 0 0 0,0 0 0 0 0,0 0 1 0 0,1 1-1 0 0,1 0 0 0 0,0 1 18 0 0,5-11-2 0 0,-1 1 1 0 0,1-1-1 0 0,-1 0 1 0 0,1 1-1 0 0,0-1 0 0 0,0 0 1 0 0,0 1-1 0 0,1-1 0 0 0,-1 1 1 0 0,1-1-1 0 0,-1 0 1 0 0,1 0-1 0 0,0 1 0 0 0,-1-1 1 0 0,1 0-1 0 0,0 0 1 0 0,1 0-1 0 0,-1 0 0 0 0,0 0 1 0 0,1 0-1 0 0,-1 0 0 0 0,1 0 1 0 0,-1 0-1 0 0,1-1 1 0 0,0 1-1 0 0,0-1 0 0 0,0 1 1 0 0,0-1-1 0 0,0 0 0 0 0,0 0 1 0 0,0 1-1 0 0,0-2 1 0 0,0 1-1 0 0,1 0 0 0 0,-1 0 1 0 0,0-1-1 0 0,0 1 0 0 0,1-1 1 0 0,1 1 1 0 0,98 3 51 0 0,78-57 85 0 0,-127 41-183 0 0,-46 59 39 0 0,-12 17 17 0 0,3-57-14 0 0,0 0 0 0 0,0 0 0 0 0,1 0 0 0 0,0 0 1 0 0,1 1-1 0 0,-1-1 0 0 0,1 0 0 0 0,1 0 0 0 0,-1 1 0 0 0,1-1 0 0 0,0 0 1 0 0,1 0-1 0 0,0 0 0 0 0,0 0 0 0 0,1 0 0 0 0,-1 0 0 0 0,1-1 0 0 0,1 1 1 0 0,-1-1-1 0 0,1 0 0 0 0,0 0 0 0 0,1 0 0 0 0,0 0 0 0 0,0-1 0 0 0,0 0 1 0 0,0 0-1 0 0,3 1 5 0 0,10 3 21 0 0,0-2 1 0 0,1 0-1 0 0,0-1 1 0 0,1-1-1 0 0,0-1 0 0 0,-1-1 1 0 0,1 0-1 0 0,0-2 1 0 0,0 0-1 0 0,0-1 1 0 0,0-1-1 0 0,0-1 1 0 0,0-1-1 0 0,0-1 1 0 0,0 0-1 0 0,-1-1 0 0 0,0-2 1 0 0,0 0-1 0 0,-1-1 1 0 0,0 0-1 0 0,0-2 1 0 0,-1 0-1 0 0,12-9-21 0 0,-19 14 40 0 0,-1 0 0 0 0,0 0 0 0 0,-1-1-1 0 0,1 0 1 0 0,-1-1 0 0 0,0 1 0 0 0,0-2 0 0 0,-1 1 0 0 0,0-1-1 0 0,-1 0 1 0 0,1 0 0 0 0,-2-1 0 0 0,1 0 0 0 0,-1 0 0 0 0,0-1-1 0 0,-1 1 1 0 0,0-1 0 0 0,-1 0 0 0 0,0 0 0 0 0,-1 0 0 0 0,1 0-1 0 0,-1-4-39 0 0,-2 10 6 0 0,1 0 0 0 0,-1 0 0 0 0,0 0-1 0 0,0 0 1 0 0,0 0 0 0 0,-1 0 0 0 0,1 0-1 0 0,-1 0 1 0 0,0 1 0 0 0,0-1 0 0 0,0 0-1 0 0,-1 0 1 0 0,1 0 0 0 0,-1 1 0 0 0,0-1-1 0 0,0 1 1 0 0,0 0 0 0 0,0-1 0 0 0,-1 1-1 0 0,1 0 1 0 0,-1 0 0 0 0,0 1 0 0 0,0-1-1 0 0,0 0 1 0 0,0 1 0 0 0,-1 0 0 0 0,1 0-1 0 0,-1 0 1 0 0,1 0 0 0 0,-1 0 0 0 0,1 1-1 0 0,-1 0 1 0 0,0-1 0 0 0,0 1 0 0 0,-1 0-6 0 0,-2 0-6 0 0,0 0 0 0 0,-1 0 0 0 0,1 1 1 0 0,-1 0-1 0 0,1 0 0 0 0,0 1 0 0 0,-1-1 0 0 0,1 2 1 0 0,-1-1-1 0 0,1 1 0 0 0,0 0 0 0 0,0 1 0 0 0,0-1 1 0 0,0 1-1 0 0,1 1 0 0 0,-1-1 0 0 0,1 1 0 0 0,0 1 1 0 0,0-1-1 0 0,0 1 0 0 0,0 0 0 0 0,1 0 0 0 0,0 0 1 0 0,0 1-1 0 0,0 0 0 0 0,1 0 0 0 0,-3 5 6 0 0,-2 4-13 0 0,0 0-1 0 0,1 0 0 0 0,1 1 1 0 0,0 0-1 0 0,1 1 0 0 0,1-1 1 0 0,1 1-1 0 0,0 0 0 0 0,1 1 1 0 0,1-1-1 0 0,0 11 14 0 0,2-16-4 0 0,-1-1-1 0 0,2 1 1 0 0,0 0 0 0 0,0 0-1 0 0,1-1 1 0 0,0 1-1 0 0,1-1 1 0 0,0 1 0 0 0,1-1-1 0 0,1 0 1 0 0,0 0 0 0 0,0-1-1 0 0,1 1 1 0 0,0-1 0 0 0,5 6 4 0 0,10 6-43 0 0,2-1-1 0 0,0-1 1 0 0,1 0 0 0 0,1-2 0 0 0,0-1 0 0 0,2-1 0 0 0,0-2 0 0 0,0 0 0 0 0,2-2-1 0 0,-1-1 1 0 0,1-1 0 0 0,2-1 43 0 0,60 16-1208 0 0,-29-16-6679 0 0,-38-8-4678 0 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11763 0 0,'0'0'3312'0'0,"0"0"-1351"0"0,0 0-697 0 0,0 0-272 0 0,0 0-176 0 0,0 0-168 0 0,0 0-247 0 0,0 0-241 0 0,0 0-248 0 0,0 0-385 0 0,0 0-263 0 0,0 0-352 0 0,0 0-1008 0 0,0 0-2817 0 0,-39 41-6922 0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175 264 5025 0 0,'0'0'3511'0'0,"0"0"-1949"0"0,0 0-630 0 0,0 0 275 0 0,0 0 310 0 0,0 0 36 0 0,0 0-238 0 0,0 0-284 0 0,0 0-160 0 0,0 0-100 0 0,0 0-80 0 0,0 0-77 0 0,0 0-107 0 0,-1-24-100 0 0,-2-75-72 0 0,3 95-292 0 0,0-1 0 0 0,-1 0-1 0 0,1 0 1 0 0,-1 1 0 0 0,0-1 0 0 0,0 1 0 0 0,0-1 0 0 0,-1 1 0 0 0,0-1 0 0 0,0 1 0 0 0,0 0 0 0 0,0 0 0 0 0,0 0 0 0 0,-1 0 0 0 0,0 0 0 0 0,0 0 0 0 0,0 1-1 0 0,0 0 1 0 0,-1-1 0 0 0,1 1 0 0 0,-2 0-43 0 0,-12-13 194 0 0,15 13-172 0 0,-1 0 1 0 0,0 0 0 0 0,0 0-1 0 0,0 1 1 0 0,-1-1 0 0 0,1 1 0 0 0,0-1-1 0 0,-1 1 1 0 0,0 1 0 0 0,0-1 0 0 0,1 0-1 0 0,-1 1 1 0 0,0 0 0 0 0,0 0-1 0 0,0 0 1 0 0,0 0 0 0 0,0 1 0 0 0,-1-1-1 0 0,1 1 1 0 0,0 0 0 0 0,0 0 0 0 0,0 1-1 0 0,0-1 1 0 0,0 1 0 0 0,-2 0-23 0 0,5 3-31 0 0,-1 0 1 0 0,0 0 0 0 0,1 0-1 0 0,-1 0 1 0 0,1 0 0 0 0,0 1-1 0 0,1-1 1 0 0,-1 0-1 0 0,1 0 1 0 0,0 1 0 0 0,0-1-1 0 0,0 0 1 0 0,0 1 0 0 0,1-1-1 0 0,0 0 1 0 0,0 0 0 0 0,0 2 30 0 0,3 3-13 0 0,1 1 0 0 0,0-1 0 0 0,1 0 0 0 0,-1 0 0 0 0,2-1 0 0 0,-1 0 0 0 0,1 0 0 0 0,0-1 1 0 0,1 1-1 0 0,0-1 0 0 0,0-1 0 0 0,0 0 0 0 0,1 0 0 0 0,0-1 0 0 0,0 0 0 0 0,1 0 0 0 0,-1-1 1 0 0,1 0-1 0 0,0-1 0 0 0,0 0 0 0 0,3 0 13 0 0,-7-2-15 0 0,-1 0 0 0 0,0-1 0 0 0,1 0 1 0 0,-1 0-1 0 0,0 0 0 0 0,0-1 0 0 0,1 1 1 0 0,-1-1-1 0 0,0-1 0 0 0,0 1 0 0 0,0-1 0 0 0,0 0 1 0 0,0 0-1 0 0,0 0 0 0 0,0-1 0 0 0,-1 1 0 0 0,1-1 1 0 0,-1 0-1 0 0,0-1 0 0 0,0 1 0 0 0,0-1 0 0 0,0 1 1 0 0,-1-1-1 0 0,0-1 0 0 0,1 1 0 0 0,-1 0 1 0 0,-1-1-1 0 0,1 1 0 0 0,-1-1 0 0 0,1 0 0 0 0,-2 0 1 0 0,1 0-1 0 0,1-5 15 0 0,6-45-1503 0 0,-7 16-4042 0 0,-2 24-2466 0 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6025 0 0,'0'0'2410'0'0,"0"0"-173"0"0,0 0-133 0 0,0 0-118 0 0,0 0-178 0 0,0 0-314 0 0,0 0-331 0 0,0 0-238 0 0,0 0-242 0 0,0 0-185 0 0,0 0-73 0 0,0 0-44 0 0,0 0-57 0 0,-4 10-73 0 0,-10 34-68 0 0,10 37 266 0 0,16-44-230 0 0,-11-36-227 0 0,-1-1-9 0 0,13-2 163 0 0,23-47 933 0 0,-34 44-1025 0 0,1 1 0 0 0,-1-1 0 0 0,1 1-1 0 0,-1-1 1 0 0,1 1 0 0 0,1 0-1 0 0,-1 0 1 0 0,1 0 0 0 0,-1 1 0 0 0,1-1-1 0 0,0 1 1 0 0,0 0 0 0 0,1 0 0 0 0,-1 0-1 0 0,1 0 1 0 0,-1 1 0 0 0,1 0 0 0 0,0 0-1 0 0,0 0 1 0 0,0 1 0 0 0,0-1-1 0 0,0 1 1 0 0,0 0 0 0 0,3 1-54 0 0,0-1 74 0 0,49 16 447 0 0,-52-11-476 0 0,0 0 2 0 0,0-1 0 0 0,0 1 0 0 0,-1 0-1 0 0,1 1 1 0 0,-1-1 0 0 0,0 1 0 0 0,0 0-1 0 0,-1 0 1 0 0,1 0 0 0 0,-1 0 0 0 0,0 1-1 0 0,0-1 1 0 0,-1 1-47 0 0,8 89 270 0 0,-10-92-302 0 0,0 1 0 0 0,-1-1 0 0 0,1 0 0 0 0,-1 0 0 0 0,0 0 0 0 0,0 0 0 0 0,0 0 0 0 0,0 0 0 0 0,-1 0 0 0 0,1-1 0 0 0,-1 1 0 0 0,0 0 0 0 0,1-1 0 0 0,-1 1 0 0 0,0-1 0 0 0,-1 1 0 0 0,1-1 0 0 0,0 0 0 0 0,-2 1 32 0 0,-22 0-5647 0 0,12-21-5877 0 0,11 11 1730 0 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12875 0 0,'0'0'1259'0'0,"0"0"-562"0"0,0 0 62 0 0,0 0 344 0 0,0 0 229 0 0,0 0-14 0 0,0 0-226 0 0,0 0-234 0 0,0 0-160 0 0,0 0-127 0 0,0 0-117 0 0,0 0-120 0 0,17 3-96 0 0,80 16-2 0 0,-31 7-2099 0 0,-63-24-682 0 0,-3-1-4124 0 0,0-1-4206 0 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68 224 5225 0 0,'0'0'3322'0'0,"0"0"-1043"0"0,0 0-338 0 0,0 0 0 0 0,0 0-136 0 0,0 0-325 0 0,0 0-372 0 0,0 0-273 0 0,0 0-149 0 0,0 0-117 0 0,0 0-61 0 0,0 0-84 0 0,0 0-68 0 0,-10 6-66 0 0,-31 17-34 0 0,40-21-210 0 0,-1-1 0 0 0,1 0 1 0 0,0 1-1 0 0,-1-1 0 0 0,1 1 1 0 0,0-1-1 0 0,0 1 0 0 0,0 0 0 0 0,0-1 1 0 0,0 1-1 0 0,1 0 0 0 0,-1 0 1 0 0,0 0-1 0 0,1-1 0 0 0,-1 1 0 0 0,1 0 1 0 0,0 0-1 0 0,0 0 0 0 0,0 0 1 0 0,0 0-1 0 0,0 0 0 0 0,0 0 0 0 0,0 0 1 0 0,0 0-1 0 0,1 0 0 0 0,-1-1 1 0 0,1 1-1 0 0,0 0 0 0 0,-1 0 0 0 0,1 0 1 0 0,0-1-1 0 0,0 1 0 0 0,0 0 1 0 0,0-1-1 0 0,0 1 0 0 0,1-1 0 0 0,-1 1 1 0 0,0-1-1 0 0,1 0 0 0 0,-1 1 0 0 0,1-1 1 0 0,-1 0-1 0 0,1 0 0 0 0,1 1-46 0 0,5 3 4 0 0,0 0-1 0 0,0 0 1 0 0,1-1-1 0 0,0 0 1 0 0,-1 0-1 0 0,1-1 1 0 0,1 0-1 0 0,-1-1 1 0 0,0 0-1 0 0,1 0 1 0 0,-1-1-1 0 0,1 0 1 0 0,-1-1-1 0 0,1 0 1 0 0,-1 0-1 0 0,2-2-3 0 0,-8 0 64 0 0,0 0-1 0 0,0 0 0 0 0,0-1 0 0 0,0 0 0 0 0,0 1 1 0 0,-1-1-1 0 0,1 0 0 0 0,-1-1 0 0 0,0 1 0 0 0,0 0 1 0 0,0-1-1 0 0,0 1 0 0 0,-1-1 0 0 0,0 1 0 0 0,1-1 1 0 0,-1 0-1 0 0,0 1 0 0 0,-1-1 0 0 0,1 0 0 0 0,-1 0 1 0 0,1 0-1 0 0,-1 0 0 0 0,0 1 0 0 0,-1-1 0 0 0,1 0 1 0 0,-1 0-1 0 0,1 0 0 0 0,-1 1 0 0 0,-1-1 1 0 0,1 0-1 0 0,0 1 0 0 0,-1-1 0 0 0,-1-1-63 0 0,-5-16 119 0 0,-2 2-1 0 0,0-1 1 0 0,-1 1-1 0 0,-1 1 1 0 0,-1 0-1 0 0,0 0 1 0 0,-2 2 0 0 0,0 0-1 0 0,0 0 1 0 0,-18-12-119 0 0,-8-12 181 0 0,191 94-254 0 0,205 85 134 0 0,-242-83-37 0 0,-104-51-17 0 0,0 1 0 0 0,-1 0 0 0 0,1 0 0 0 0,-1 1-1 0 0,-1 0 1 0 0,1 1 0 0 0,-1 0 0 0 0,-1 0 0 0 0,1 0 0 0 0,-2 1 0 0 0,1 0-1 0 0,-1 0 1 0 0,0 0 0 0 0,1 4-7 0 0,-6-11 4 0 0,-1 0-1 0 0,1 0 1 0 0,0 0 0 0 0,0 0-1 0 0,-1 0 1 0 0,1 0 0 0 0,-1 0-1 0 0,0 0 1 0 0,0 0 0 0 0,0-1-1 0 0,1 1 1 0 0,-2 0 0 0 0,1-1-1 0 0,0 1 1 0 0,0 0 0 0 0,0-1-1 0 0,-1 1 1 0 0,1-1 0 0 0,-1 0-1 0 0,1 1 1 0 0,-1-1 0 0 0,0 0-1 0 0,1 0 1 0 0,-1 0 0 0 0,0 0-1 0 0,0 0 1 0 0,0-1 0 0 0,1 1-1 0 0,-1 0 1 0 0,0-1 0 0 0,0 0 0 0 0,0 1-1 0 0,0-1 1 0 0,0 0 0 0 0,0 0-1 0 0,0 0 1 0 0,0 0 0 0 0,0 0-1 0 0,0-1 1 0 0,0 1 0 0 0,0 0-1 0 0,0-1 1 0 0,0 0 0 0 0,0 1-1 0 0,0-1 1 0 0,0 0-4 0 0,-8 1-5 0 0,4-2 4 0 0,1 1-1 0 0,0-1 1 0 0,0 0-1 0 0,0 0 1 0 0,0 0-1 0 0,0-1 1 0 0,1 0 0 0 0,-1 0-1 0 0,1 0 1 0 0,-1 0-1 0 0,1-1 1 0 0,0 0-1 0 0,0 1 1 0 0,-1-4 1 0 0,-8-5 4 0 0,-121-130 19 0 0,84 97-2885 0 0,43 44-1567 0 0,5 2-2119 0 0,2-1-5317 0 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69 413 7690 0 0,'0'0'2876'0'0,"0"0"-725"0"0,0 0-320 0 0,0 0-73 0 0,0 0-228 0 0,0 0-363 0 0,0 0-383 0 0,0 0-319 0 0,0 0-146 0 0,0 0 13 0 0,0 0 56 0 0,0 0 35 0 0,0 0-30 0 0,10 6-110 0 0,77 54 447 0 0,22 43-128 0 0,-109-102-508 0 0,0-1 0 0 0,0 0 50 0 0,0 0 106 0 0,-11-12 865 0 0,-13-3-980 0 0,1-2 0 0 0,1-1 0 0 0,1 0 0 0 0,1-2 0 0 0,0-1 1 0 0,-14-19-136 0 0,-50-76 396 0 0,121 109-468 0 0,111 17 250 0 0,-71-12 65 0 0,-76 0-156 0 0,-1 0 1 0 0,1 0-1 0 0,-1 0 0 0 0,0 0 1 0 0,1 0-1 0 0,-1 0 0 0 0,0 0 0 0 0,0 0 1 0 0,-1 1-1 0 0,1-1 0 0 0,0 0 1 0 0,-1 0-1 0 0,1 0 0 0 0,-1 0 1 0 0,1 0-1 0 0,-1 0 0 0 0,0 0 0 0 0,0 1 1 0 0,0-1-1 0 0,0 0 0 0 0,0 1 1 0 0,0-1-1 0 0,-1 1 0 0 0,1-1-87 0 0,-15-19 203 0 0,0 0 0 0 0,-2 2 0 0 0,0 0 0 0 0,-1 1-1 0 0,-1 1 1 0 0,-18-13-203 0 0,-72-67-1387 0 0,109 95 609 0 0,-7-8 542 0 0,5 7-2864 0 0,3 0-3475 0 0,0 3-5491 0 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71 352 0 0,'0'0'1626'0'0,"0"0"-25"0"0,0 0 10 0 0,0 0 16 0 0,0 0-72 0 0,0 0-218 0 0,0 0-188 0 0,0 0-156 0 0,0 0-173 0 0,0 0-127 0 0,0 0-82 0 0,0 0-31 0 0,0 0 10 0 0,9 3 618 0 0,-7-3 4841 0 0,13 25-3072 0 0,-16-31-1992 0 0,-19-27 660 0 0,54 84-1545 0 0,-37-82-636 0 0,-4-11-1061 0 0,6 13-6044 0 0,1 21-4213 0 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1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13811 0 0,'0'0'2252'0'0,"0"0"-582"0"0,0 0-259 0 0,0 0-181 0 0,0 0-250 0 0,0 0-213 0 0,0 0-160 0 0,0 0-74 0 0,0 0 14 0 0,0 0-19 0 0,0 0-31 0 0,0 0-22 0 0,0 0-25 0 0,25 5-72 0 0,78 17-38 0 0,-11-13 427 0 0,159 24-513 0 0,-188-32-2271 0 0,-36-2-8294 0 0,-23 1-1185 0 0</inkml:trace>
  <inkml:trace contextRef="#ctx0" brushRef="#br0" timeOffset="215.918">586 1 14419 0 0,'0'0'3078'0'0,"0"0"-1683"0"0,0 0-663 0 0,0 0 51 0 0,0 0 67 0 0,0 0-40 0 0,0 0-165 0 0,0 0-185 0 0,0 0-179 0 0,0 0-102 0 0,14 34-51 0 0,43 104-64 0 0,-5-41-280 0 0,-49-91-338 0 0,13 26 91 0 0,-13-21-2767 0 0,-2 2-3794 0 0,-1-9-4001 0 0</inkml:trace>
  <inkml:trace contextRef="#ctx0" brushRef="#br0" timeOffset="396.055">498 236 19940 0 0,'0'0'1147'0'0,"0"0"-496"0"0,0 0-90 0 0,0 0 72 0 0,0 0 25 0 0,0 0-82 0 0,0 0-155 0 0,0 0-124 0 0,0 0-97 0 0,0 0-56 0 0,32-15-28 0 0,98-47-61 0 0,2 14-1973 0 0,-114 45 433 0 0,-6 1-1968 0 0,-3 1-3099 0 0,-2 0-4999 0 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1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9146 0 0,'0'0'2834'0'0,"0"0"-772"0"0,0 0-323 0 0,0 0 56 0 0,0 0-20 0 0,0 0-188 0 0,0 0-364 0 0,0 0-354 0 0,0 0-137 0 0,0 0-61 0 0,0 0-25 0 0,0 0-20 0 0,0 0-93 0 0,4 0 947 0 0,248 23 443 0 0,-150-1-2071 0 0,-85-18 11 0 0,-6 0 155 0 0,-3-3-2986 0 0,-1 0-2580 0 0,-1-1-3709 0 0,-4 0-2344 0 0</inkml:trace>
  <inkml:trace contextRef="#ctx0" brushRef="#br0" timeOffset="246.685">486 0 12155 0 0,'0'0'3091'0'0,"0"0"-1419"0"0,0 0-517 0 0,0 0 101 0 0,0 0 35 0 0,0 0-144 0 0,0 0-282 0 0,0 0-259 0 0,0 0-160 0 0,0 0-130 0 0,0 0-61 0 0,22 32-75 0 0,64 98-64 0 0,-23-41-400 0 0,-55-65-1685 0 0,-8-7-5521 0 0,0-11 2429 0 0,0-2-4686 0 0</inkml:trace>
  <inkml:trace contextRef="#ctx0" brushRef="#br0" timeOffset="482.666">457 265 13571 0 0,'0'0'3743'0'0,"0"0"-1650"0"0,0 0-858 0 0,0 0-284 0 0,0 0-202 0 0,0 0-139 0 0,0 0-86 0 0,0 0-50 0 0,0 0-7 0 0,0 0-19 0 0,0 0-24 0 0,0 0-25 0 0,0 0-25 0 0,20-17-22 0 0,100-84 125 0 0,-4 20-429 0 0,-69 42-3738 0 0,-43 34 1460 0 0,-3 2-2277 0 0,-1 3 3689 0 0,1-4-10587 0 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52 431 0 0 0,'0'0'508'0'0,"0"0"431"0"0,0 0 267 0 0,0 0 250 0 0,0 0 259 0 0,0 0 216 0 0,0 0 84 0 0,0 0-108 0 0,0 0-178 0 0,0 0-217 0 0,0 0-220 0 0,0 0-192 0 0,0 0-135 0 0,5 4 4476 0 0,-4-4-4985 0 0,-1 0-65 0 0,0 0-91 0 0,69 29 1023 0 0,83 49-958 0 0,58 10-262 0 0,-141-66-169 0 0,-58-22-138 0 0,-16 2-4922 0 0,-19 0-3869 0 0,14-2 3455 0 0,3 0-1183 0 0</inkml:trace>
  <inkml:trace contextRef="#ctx0" brushRef="#br0" timeOffset="238.475">245 792 11771 0 0,'0'0'3824'0'0,"0"0"-2522"0"0,0 0-917 0 0,0 0 186 0 0,0 0 309 0 0,0 0 142 0 0,0 0-87 0 0,0 0-220 0 0,0 0-198 0 0,0 0-150 0 0,0 0-85 0 0,3-31-60 0 0,9-97-65 0 0,3-26-338 0 0,-15 147-261 0 0,0-1 0 0 0,-1 1 1 0 0,0-1-1 0 0,0 1 0 0 0,0-1 0 0 0,-1 1 0 0 0,0 0 1 0 0,-1 0-1 0 0,0 0 0 0 0,0 0 0 0 0,0 0 0 0 0,-1 1 1 0 0,0 0-1 0 0,0-1 0 0 0,-5-4 442 0 0,-45-59-13708 0 0,42 58 11274 0 0</inkml:trace>
  <inkml:trace contextRef="#ctx0" brushRef="#br0" timeOffset="568.358">1 133 1192 0 0,'0'0'3250'0'0,"0"0"-369"0"0,0 0-383 0 0,0 0-454 0 0,0 0-341 0 0,0 0-228 0 0,0 0-324 0 0,0 0-241 0 0,0 0-90 0 0,0 0-8 0 0,0 0-14 0 0,0 0-138 0 0,0 0-120 0 0,17 11-91 0 0,111 66 633 0 0,-114-70-865 0 0,15 8 90 0 0,1-1-1 0 0,0-2 1 0 0,1-1-1 0 0,1-1 0 0 0,3-1-306 0 0,58-3 330 0 0,-85-50 219 0 0,-62-171 566 0 0,58 169-1059 0 0,142 83 256 0 0,-129-37-1665 0 0,-16-5-3822 0 0,-5-5-3709 0 0,3 7-2056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2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3441 0 0,'0'0'3271'0'0,"0"0"-632"0"0,0 0-354 0 0,0 0-111 0 0,0 0-174 0 0,0 0-229 0 0,0 0-341 0 0,0 0-345 0 0,0 0-294 0 0,0 0-189 0 0,0 0-114 0 0,4 0-27 0 0,219 27 4916 0 0,-26-45-4166 0 0,-84 5-960 0 0,1 6 33 0 0,-71 7-3450 0 0,-39 0 2497 0 0,-16 6-2616 0 0,4-1-2933 0 0,1-1-5484 0 0</inkml:trace>
  <inkml:trace contextRef="#ctx0" brushRef="#br0" timeOffset="486.074">85 514 8650 0 0,'0'0'2316'0'0,"0"0"-349"0"0,0 0-150 0 0,0 0-90 0 0,0 0-144 0 0,0 0-239 0 0,0 0-324 0 0,0 0-331 0 0,0 0-221 0 0,0 0-99 0 0,0 0-4 0 0,0 0 32 0 0,0 0 17 0 0,-6 11 1764 0 0,21-5-1872 0 0,-1-1 0 0 0,1 0-1 0 0,0-1 1 0 0,1 0 0 0 0,-1-1 0 0 0,1-1-1 0 0,-1-1 1 0 0,1 0 0 0 0,0-1 0 0 0,0 0-1 0 0,-1-1 1 0 0,5-2-306 0 0,-13 3 77 0 0,254-31 823 0 0,-153 31-784 0 0,-108 0-137 0 0,0 0-7 0 0,0 0 7 0 0,0 0-9 0 0,0 0-7 0 0,0 0-22 0 0,0 0-5 0 0,0 0 3 0 0,0 0 10 0 0,0 0-3 0 0,0 0-33 0 0,0 0-34 0 0,0 0-42 0 0,0 0-49 0 0,0 0-43 0 0,4-11-6725 0 0,-2 8 1846 0 0,-2 2-6257 0 0</inkml:trace>
  <inkml:trace contextRef="#ctx0" brushRef="#br0" timeOffset="1314.72">409 17 4737 0 0,'0'0'2679'0'0,"0"0"-425"0"0,0 0-239 0 0,0 0-49 0 0,0 0-130 0 0,0 0-211 0 0,0 0-278 0 0,0 0-353 0 0,0 0-284 0 0,0 0-195 0 0,0 0-98 0 0,0 0-41 0 0,-3-5-33 0 0,-2-1-376 0 0,5 6 92 0 0,1 0 0 0 0,-1 0 0 0 0,0 0 0 0 0,1 0 0 0 0,-1 0 0 0 0,0 0 0 0 0,1 0 0 0 0,-1 0 0 0 0,0 0 0 0 0,1 0 0 0 0,-1-1 1 0 0,0 1-1 0 0,0 0 0 0 0,1 0 0 0 0,-1 0 0 0 0,0 0 0 0 0,0-1 0 0 0,1 1 0 0 0,-1 0 0 0 0,0 0 0 0 0,0 0 0 0 0,1-1 0 0 0,-1 1 0 0 0,0 0 0 0 0,0 0 0 0 0,0-1 0 0 0,0 1 1 0 0,1 0-1 0 0,-1-1 0 0 0,0 1 0 0 0,0 0-59 0 0,128 73 3648 0 0,122 139-2355 0 0,-183-131-1160 0 0,-62-72-168 0 0,-4-9 44 0 0,-1 1 0 0 0,1-1 0 0 0,0 1 0 0 0,-1-1 0 0 0,0 0 0 0 0,1 1 0 0 0,-1-1 0 0 0,1 1 1 0 0,-1 0-1 0 0,0-1 0 0 0,1 1 0 0 0,-1-1 0 0 0,0 1 0 0 0,1-1 0 0 0,-1 1 0 0 0,0 0 0 0 0,0-1 0 0 0,0 1 0 0 0,0 0 0 0 0,1-1 0 0 0,-1 1 0 0 0,0 0 1 0 0,0-1-1 0 0,0 1 0 0 0,0 0 0 0 0,-1-1 0 0 0,1 1 0 0 0,0 0 0 0 0,0-1 0 0 0,0 1 0 0 0,0-1 0 0 0,-1 1 0 0 0,1 0 0 0 0,0-1 0 0 0,-1 1 0 0 0,1-1 0 0 0,0 1 1 0 0,-1-1-1 0 0,1 1 0 0 0,-1-1 0 0 0,1 1 0 0 0,-1-1 0 0 0,1 1 0 0 0,-1-1 0 0 0,1 1 0 0 0,-1-1 0 0 0,1 0 0 0 0,-1 1-9 0 0,-35 26 207 0 0,-136 100 65 0 0,-15 8-25 0 0,35-13-14 0 0,115-86-1268 0 0,37-37 419 0 0,0-5-2583 0 0,0 4-6135 0 0,0-2-3142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4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503 637 4985 0 0,'0'0'2645'0'0,"0"0"-464"0"0,0 0-360 0 0,0 0-102 0 0,0 0-9 0 0,0 0-77 0 0,0 0-130 0 0,0 0-181 0 0,0 0-221 0 0,0 0-236 0 0,0 0-224 0 0,0 0-157 0 0,12-10-137 0 0,36-27-62 0 0,-86 88 700 0 0,-206 245 524 0 0,-28-11-1038 0 0,272-285-469 0 0,-1 1 1 0 0,1-1-1 0 0,-1 0 0 0 0,0 1 0 0 0,1-1 1 0 0,-1 1-1 0 0,1-1 0 0 0,-1 1 1 0 0,1 0-1 0 0,-1-1 0 0 0,1 1 0 0 0,-1 0 1 0 0,1-1-1 0 0,0 1 0 0 0,-1 0 1 0 0,1-1-1 0 0,0 1 0 0 0,0 0 1 0 0,0-1-1 0 0,-1 1 0 0 0,1 0 0 0 0,0 0 1 0 0,0-1-1 0 0,0 1 0 0 0,0 0 1 0 0,0 0-1 0 0,0-1 0 0 0,0 1 0 0 0,1 0 1 0 0,-1 0-1 0 0,0-1 0 0 0,0 1 1 0 0,1 0-1 0 0,-1 0 0 0 0,0-1 1 0 0,1 1-1 0 0,-1 0 0 0 0,0-1 0 0 0,1 1 1 0 0,-1-1-1 0 0,1 1 0 0 0,-1-1 1 0 0,1 1-1 0 0,-1-1 0 0 0,1 1 0 0 0,0-1 1 0 0,-1 1-1 0 0,1-1 0 0 0,0 1 1 0 0,-1-1-1 0 0,1 0 0 0 0,0 0 1 0 0,-1 1-1 0 0,1-1 0 0 0,0 0 0 0 0,0 0 1 0 0,-1 0-1 0 0,1 0 0 0 0,0 0 1 0 0,0 0-1 0 0,-1 0 0 0 0,1 0 1 0 0,0 0-1 0 0,0 0 0 0 0,-1 0 0 0 0,1 0 1 0 0,0 0-1 0 0,0-1-2 0 0,188 9 683 0 0,136-23-340 0 0,-279 13-315 0 0,85 11 69 0 0,-131-9-76 0 0,-1-1-1 0 0,1 1 1 0 0,0-1 0 0 0,0 1-1 0 0,0-1 1 0 0,0 1 0 0 0,0-1-1 0 0,0 0 1 0 0,0 1 0 0 0,0-1-1 0 0,0 1 1 0 0,0-1 0 0 0,0 1 0 0 0,0-1-1 0 0,0 1 1 0 0,1-1 0 0 0,-1 1-1 0 0,0-1 1 0 0,0 1 0 0 0,0-1-1 0 0,1 1 1 0 0,-1-1 0 0 0,0 1-1 0 0,1-1 1 0 0,-1 1 0 0 0,0-1 0 0 0,1 1-1 0 0,-1 0 1 0 0,1-1 0 0 0,-1 1-1 0 0,1 0 1 0 0,-1-1 0 0 0,1 1-1 0 0,-1 0 1 0 0,1 0 0 0 0,-1-1-1 0 0,1 1 1 0 0,-1 0 0 0 0,1 0 0 0 0,-1 0-1 0 0,1 0 1 0 0,-1 0 0 0 0,1 0-1 0 0,-1 0 1 0 0,1 0 0 0 0,0 0-1 0 0,-1 0 1 0 0,1 0 0 0 0,-1 0-1 0 0,1 0 1 0 0,-1 0 0 0 0,1 0 0 0 0,-1 0-1 0 0,1 1 1 0 0,-1-1 0 0 0,1 0-1 0 0,-1 0 1 0 0,1 1 0 0 0,-1-1-1 0 0,1 0 1 0 0,-1 1 0 0 0,0-1-1 0 0,1 1 1 0 0,-1-1 0 0 0,1 0-1 0 0,-1 1-19 0 0,-139-206 371 0 0,95 146-346 0 0,2-2 1 0 0,3-2 0 0 0,-10-26-27 0 0,42 75-109 0 0,1-1 0 0 0,0 0 0 0 0,1 0 0 0 0,1-1 0 0 0,1 1 0 0 0,0-1 0 0 0,0 0 0 0 0,2 1 0 0 0,0-2 109 0 0,41 9-4763 0 0,-23 9-245 0 0,-3 2-6883 0 0</inkml:trace>
  <inkml:trace contextRef="#ctx0" brushRef="#br0" timeOffset="334.414">1379 510 12651 0 0,'0'0'3012'0'0,"0"0"-1665"0"0,0 0-585 0 0,0 0 73 0 0,0 0 285 0 0,0 0 208 0 0,0 0 42 0 0,0 0-178 0 0,0 0-249 0 0,0 0-216 0 0,0 0-140 0 0,0 0-86 0 0,-8 36-82 0 0,-26 114-67 0 0,26-36 225 0 0,-1 225 167 0 0,-22-208-946 0 0,31-132 160 0 0,-1 1 0 0 0,1-1 0 0 0,0 1 1 0 0,0-1-1 0 0,0 1 0 0 0,-1 0 0 0 0,1-1 0 0 0,0 1 1 0 0,0-1-1 0 0,-1 1 0 0 0,1 0 0 0 0,0-1 0 0 0,-1 1 1 0 0,1 0-1 0 0,-1-1 0 0 0,1 1 0 0 0,0 0 0 0 0,-1 0 1 0 0,1-1-1 0 0,-1 1 0 0 0,1 0 0 0 0,-1 0 0 0 0,1 0 1 0 0,0 0-1 0 0,-1 0 0 0 0,1 0 0 0 0,-1-1 0 0 0,1 1 1 0 0,-1 0-1 0 0,1 0 0 0 0,-1 0 0 0 0,1 0 0 0 0,-1 1 1 0 0,1-1-1 0 0,-1 0 0 0 0,1 0 0 0 0,-1 0 0 0 0,1 0 1 0 0,0 0-1 0 0,-1 1 0 0 0,1-1 0 0 0,-1 0 0 0 0,1 0 1 0 0,0 1-1 0 0,-1-1 0 0 0,1 0 0 0 0,-1 1 0 0 0,1-1 1 0 0,0 0-1 0 0,0 1 0 0 0,-1-1 0 0 0,1 0 0 0 0,0 1 1 0 0,-1-1-1 0 0,1 1 0 0 0,0-1 0 0 0,0 0 0 0 0,0 1 1 0 0,0-1-1 0 0,-1 1 0 0 0,1-1 0 0 0,0 1 0 0 0,0-1 1 0 0,0 1-1 0 0,0-1 0 0 0,0 1 0 0 0,0-1 0 0 0,0 1 1 0 0,0-1-1 0 0,0 1 42 0 0,-10-37-3461 0 0,8-30-1756 0 0,3 37-687 0 0,-1 13-2412 0 0</inkml:trace>
  <inkml:trace contextRef="#ctx0" brushRef="#br0" timeOffset="532.594">919 444 8762 0 0,'0'0'2446'0'0,"0"0"-406"0"0,0 0-553 0 0,0 0-348 0 0,0 0-197 0 0,0 0-53 0 0,0 0 119 0 0,0 0 102 0 0,0 0 91 0 0,0 0 4 0 0,0 0-156 0 0,0 0-175 0 0,22 10-135 0 0,76 32-118 0 0,-4-28 134 0 0,-73-14-603 0 0,253-31 747 0 0,-89 5-983 0 0,-73 24-1098 0 0,-68 3-2909 0 0,-28 0-3680 0 0,-4 6-4779 0 0</inkml:trace>
  <inkml:trace contextRef="#ctx0" brushRef="#br0" timeOffset="969.419">2050 814 10042 0 0,'0'0'3105'0'0,"0"0"-893"0"0,0 0-454 0 0,0 0-104 0 0,0 0-101 0 0,0 0-150 0 0,0 0-205 0 0,0 0-183 0 0,0 0-126 0 0,0 0-134 0 0,0 0-121 0 0,0 0-89 0 0,0 0-97 0 0,36 0-66 0 0,113 0-45 0 0,103 0 290 0 0,-184-10-1379 0 0,-27-8-5350 0 0,-40 17 5159 0 0,0 0-653 0 0,0 0-5808 0 0,-1 1-3996 0 0</inkml:trace>
  <inkml:trace contextRef="#ctx0" brushRef="#br0" timeOffset="1215.397">2161 1041 7242 0 0,'0'0'4006'0'0,"0"0"-1784"0"0,0 0-745 0 0,0 0-94 0 0,0 0 52 0 0,0 0-19 0 0,0 0-198 0 0,0 0-268 0 0,0 0-277 0 0,0 0-233 0 0,0 0-181 0 0,0 0-122 0 0,38 4-75 0 0,119 7-69 0 0,-52-20-137 0 0,-83 3 37 0 0,66-12-774 0 0,13-4-1728 0 0,-35 5-3305 0 0,-36 9-4383 0 0</inkml:trace>
  <inkml:trace contextRef="#ctx0" brushRef="#br0" timeOffset="1468.713">3437 452 10802 0 0,'0'0'5383'0'0,"0"0"-2692"0"0,0 0-1184 0 0,0 0-403 0 0,0 0-233 0 0,0 0-137 0 0,0 0-60 0 0,0 0-16 0 0,0 0-55 0 0,0 0-35 0 0,0 0-69 0 0,0 0-111 0 0,-9 31-56 0 0,-27 99-80 0 0,-6 32 183 0 0,29-122-543 0 0,2 0 0 0 0,2 0 0 0 0,2 1 0 0 0,1 0 1 0 0,3 0-1 0 0,0 35 108 0 0,13-49-1289 0 0,-3-22-3062 0 0,-7-16-6346 0 0,0 7 180 0 0</inkml:trace>
  <inkml:trace contextRef="#ctx0" brushRef="#br0" timeOffset="1629.002">3019 394 17524 0 0,'0'0'1556'0'0,"0"0"-242"0"0,0 0-205 0 0,0 0-103 0 0,37-8-95 0 0,120-26-111 0 0,27 10 850 0 0,121 13-950 0 0,-195 27-2288 0 0,-70 10-8758 0 0,-33-18-1994 0 0</inkml:trace>
  <inkml:trace contextRef="#ctx0" brushRef="#br0" timeOffset="1988.014">3618 960 18172 0 0,'0'0'1217'0'0,"0"0"-303"0"0,0 0-24 0 0,0 0 50 0 0,0 0-29 0 0,0 0-62 0 0,0 0-105 0 0,0 0-170 0 0,0 0-157 0 0,35-3-111 0 0,108-13-96 0 0,-63 13 66 0 0,-80 3-273 0 0,1 0 0 0 0,0 0 0 0 0,0 0 0 0 0,0 1 0 0 0,-1-1 0 0 0,1 0 0 0 0,0 0 0 0 0,0 1 0 0 0,-1-1 0 0 0,1 0 0 0 0,0 1 0 0 0,0-1 0 0 0,-1 1 0 0 0,1-1 0 0 0,0 1 0 0 0,-1-1 0 0 0,1 1 0 0 0,-1 0 0 0 0,1-1 0 0 0,-1 1 0 0 0,1-1 0 0 0,-1 1 0 0 0,1 0 0 0 0,-1 0 1 0 0,0-1-1 0 0,1 1 0 0 0,-1 0 0 0 0,0 0 0 0 0,0-1 0 0 0,0 1 0 0 0,1 0 0 0 0,-1 0 0 0 0,0 0 0 0 0,0 0 0 0 0,0-1 0 0 0,0 1 0 0 0,0 0 0 0 0,-1 0 0 0 0,1 0 0 0 0,0-1 0 0 0,0 1 0 0 0,0 0 0 0 0,-1 0 0 0 0,1-1 0 0 0,0 1 0 0 0,-1 0 0 0 0,1 0 0 0 0,-1-1 0 0 0,1 1 0 0 0,-1 0 0 0 0,1-1 0 0 0,-1 1 0 0 0,1-1 0 0 0,-1 1 0 0 0,0-1 0 0 0,1 1 0 0 0,-1-1 0 0 0,0 1 0 0 0,1-1 0 0 0,-1 1-3 0 0,-39 36 159 0 0,-15 3-63 0 0,37-28-73 0 0,0 0-1 0 0,1 2 1 0 0,0 0-1 0 0,2 0 1 0 0,-1 1-1 0 0,2 1 1 0 0,-12 17-23 0 0,24-32 13 0 0,1 1 0 0 0,-1 0 0 0 0,1 0 1 0 0,-1 0-1 0 0,1 0 0 0 0,0 0 0 0 0,0 0 1 0 0,0 0-1 0 0,0 0 0 0 0,0 0 0 0 0,1 1 0 0 0,-1-1 1 0 0,0 0-1 0 0,1 1 0 0 0,0-1 0 0 0,0 0 1 0 0,-1 1-1 0 0,1-1 0 0 0,1 0 0 0 0,-1 1 0 0 0,0-1 1 0 0,0 0-1 0 0,1 1 0 0 0,0-1 0 0 0,-1 0 1 0 0,1 1-1 0 0,0-1 0 0 0,0 0 0 0 0,0 0 1 0 0,0 0-1 0 0,1 0 0 0 0,-1 0 0 0 0,0 0 0 0 0,1 0 1 0 0,0-1-1 0 0,-1 1 0 0 0,1 0 0 0 0,0-1 1 0 0,0 1-1 0 0,0-1 0 0 0,0 0 0 0 0,0 0 0 0 0,0 0 1 0 0,0 0-1 0 0,0 0 0 0 0,0 0 0 0 0,1 0 1 0 0,-1 0-14 0 0,14 1 37 0 0,0 0 0 0 0,0-1 0 0 0,0 0 0 0 0,0-1 0 0 0,0-1 1 0 0,0-1-1 0 0,0 0 0 0 0,0-1 0 0 0,-1 0 0 0 0,1-2 0 0 0,-1 0 1 0 0,0 0-1 0 0,0-2 0 0 0,-1 0 0 0 0,10-6-37 0 0,20-12-2415 0 0,-31 16-1449 0 0,0-2-4187 0 0,-4 6-4537 0 0</inkml:trace>
  <inkml:trace contextRef="#ctx0" brushRef="#br0" timeOffset="2167.627">4290 806 17764 0 0,'0'0'2194'0'0,"0"0"-963"0"0,0 0-374 0 0,0 0 43 0 0,0 0 59 0 0,0 0-40 0 0,0 0-66 0 0,0 0-170 0 0,0 0-191 0 0,0 0-102 0 0,34-2-134 0 0,104-9-87 0 0,-26-7-35 0 0,27-8-3023 0 0,-123 22-1524 0 0,-2 4-7556 0 0</inkml:trace>
  <inkml:trace contextRef="#ctx0" brushRef="#br0" timeOffset="2503.727">5379 186 18108 0 0,'0'0'2099'0'0,"0"0"-1199"0"0,0 0-380 0 0,0 0 80 0 0,0 0 239 0 0,0 0 193 0 0,0 0-2 0 0,0 0-152 0 0,0 0-184 0 0,-5 37-147 0 0,-16 119-103 0 0,-40 197 647 0 0,40-250-1077 0 0,10-56-185 0 0,2 1 1 0 0,2 0 0 0 0,-1 49 170 0 0,8-96-191 0 0,0-1-77 0 0,0 0-51 0 0,0 0-94 0 0,0 0-89 0 0,17-47-3313 0 0,-10 15 1129 0 0,-2 4-1624 0 0,-2 9-1841 0 0,-2 2-3479 0 0</inkml:trace>
  <inkml:trace contextRef="#ctx0" brushRef="#br0" timeOffset="2746.567">4964 236 16796 0 0,'0'0'2173'0'0,"0"0"-538"0"0,0 0-457 0 0,0 0-180 0 0,0 0-76 0 0,0 0-91 0 0,0 0-133 0 0,0 0-142 0 0,38-1-147 0 0,118-4-110 0 0,51 12 229 0 0,-166-6-766 0 0,-1 2 1 0 0,0 2-1 0 0,0 2 0 0 0,23 7 238 0 0,-28 1-2686 0 0,-21-7-5005 0 0,-7-4-4571 0 0</inkml:trace>
  <inkml:trace contextRef="#ctx0" brushRef="#br0" timeOffset="3003.879">5693 1018 19748 0 0,'0'0'3005'0'0,"0"0"-2016"0"0,0 0-693 0 0,0 0-99 0 0,0 0 15 0 0,0 0 49 0 0,-5 34 31 0 0,-13 106-33 0 0,20-36 760 0 0,2-86-4186 0 0,-3 7-5478 0 0,-1-22-3420 0 0</inkml:trace>
  <inkml:trace contextRef="#ctx0" brushRef="#br0" timeOffset="10790.541">4610 1477 0 0 0,'0'0'324'0'0,"0"0"844"0"0,0 0 149 0 0,0 0-222 0 0,0 0-159 0 0,0 0-71 0 0,0 0-26 0 0,0 0 56 0 0,3-12 37 0 0,9-37 11 0 0,42-15 1868 0 0,181-136 2236 0 0,146-70-1968 0 0,-101 76-1832 0 0,-201 137-1032 0 0,151-121 297 0 0,-182 127-117 0 0,-14 31-390 0 0,-34 20 7 0 0,0 0 4 0 0,0 0-1 0 0,0 0-6 0 0,0 0-5 0 0,0 0-9 0 0,0 0 19 0 0,0 0 4 0 0,0 0 14 0 0,0 0-23 0 0,0 0 22 0 0,0 0 6 0 0,0 0 14 0 0,0 0-2 0 0,0 0 6 0 0,0 0 26 0 0,0 0 11 0 0,0 0 12 0 0,-23 4 272 0 0,-116 17-277 0 0,96-19-71 0 0,-169-2 376 0 0,211 0-333 0 0,1 0-19 0 0,0 0-30 0 0,0 0-10 0 0,0 0-21 0 0,0 0-24 0 0,26 5-6 0 0,4 7 53 0 0,1 2 0 0 0,-2 1 1 0 0,0 1-1 0 0,0 2 0 0 0,-2 1 0 0 0,0 1 0 0 0,-2 1 1 0 0,0 1-1 0 0,2 5-14 0 0,26 37 43 0 0,-52-120 2090 0 0,-1-198-2571 0 0,7 242-1956 0 0,3 10-2618 0 0,-5 1 556 0 0,1 0-7668 0 0</inkml:trace>
  <inkml:trace contextRef="#ctx0" brushRef="#br0" timeOffset="11137.926">6687 67 13067 0 0,'0'0'2780'0'0,"0"0"-1726"0"0,0 0-483 0 0,0 0 20 0 0,0 0 102 0 0,0 0 119 0 0,0 0 27 0 0,0 0-72 0 0,0 0-134 0 0,-34 7-155 0 0,-104 26-113 0 0,134-32-347 0 0,0-1 0 0 0,1 1 0 0 0,-1 1 0 0 0,1-1-1 0 0,-1 0 1 0 0,1 1 0 0 0,0 0 0 0 0,0 0 0 0 0,-1 0 0 0 0,1 0 0 0 0,0 0 0 0 0,1 1-1 0 0,-1-1 1 0 0,0 1 0 0 0,1-1 0 0 0,0 1 0 0 0,-1 0 0 0 0,1 0 0 0 0,0 1-1 0 0,0-1 1 0 0,1 0 0 0 0,-2 3-18 0 0,-4 8 79 0 0,-4 4-16 0 0,1-1-1 0 0,0 1 0 0 0,2 1 1 0 0,0 0-1 0 0,1 0 0 0 0,0 0 1 0 0,2 1-1 0 0,1 0 0 0 0,0 0 1 0 0,1 0-1 0 0,1 1 0 0 0,1-1 0 0 0,1 1 1 0 0,1-1-1 0 0,1 5-62 0 0,0-16 42 0 0,0 0-1 0 0,0-1 1 0 0,1 1-1 0 0,0 0 1 0 0,1-1-1 0 0,0 1 1 0 0,0-1-1 0 0,1 0 1 0 0,-1-1-1 0 0,2 1 1 0 0,-1-1-1 0 0,1 0 1 0 0,0 0-1 0 0,1-1 1 0 0,0 0-1 0 0,0 0 1 0 0,0 0 0 0 0,1-1-1 0 0,-1 0 1 0 0,1-1-1 0 0,0 1 1 0 0,1-1-1 0 0,-1-1 1 0 0,1 0-1 0 0,-1 0 1 0 0,1-1-1 0 0,0 0 1 0 0,0 0-1 0 0,0-1 1 0 0,7 0-42 0 0,9-3 111 0 0,-1-2 0 0 0,1 0 0 0 0,-1-2 0 0 0,0 0 0 0 0,0-2 0 0 0,-1 0 0 0 0,0-2 0 0 0,0 0 0 0 0,-1-2 0 0 0,-1 0 1 0 0,0-2-1 0 0,-1 0 0 0 0,0-1 0 0 0,-1-2 0 0 0,-1 1 0 0 0,0-2 0 0 0,-1 0 0 0 0,-1-2 0 0 0,-1 1 0 0 0,-1-2 0 0 0,1-2-111 0 0,-9 14 4 0 0,1-1 0 0 0,-2 1 0 0 0,1-1 0 0 0,-1 0 0 0 0,-1 0 0 0 0,0 0 0 0 0,0-1 0 0 0,-1 1 0 0 0,-1-1 0 0 0,1 0 0 0 0,-2 0 0 0 0,0 0 0 0 0,0 0-1 0 0,-1 0 1 0 0,0 0 0 0 0,-1 0 0 0 0,0 0 0 0 0,0 0 0 0 0,-2 0 0 0 0,1 0 0 0 0,-1 1 0 0 0,-1-1 0 0 0,0 0-4 0 0,-3 0-170 0 0,0 1 1 0 0,-1 0-1 0 0,0 1 0 0 0,0-1 0 0 0,-1 2 1 0 0,0-1-1 0 0,-1 1 0 0 0,0 1 1 0 0,0 0-1 0 0,0 0 0 0 0,-1 1 0 0 0,0 0 1 0 0,0 1-1 0 0,-1 0 0 0 0,1 1 1 0 0,-1 0-1 0 0,0 1 0 0 0,0 1 0 0 0,-1-1 1 0 0,-11 1 169 0 0,-66 1-5199 0 0,1 17-5005 0 0,57-8 1275 0 0</inkml:trace>
  <inkml:trace contextRef="#ctx0" brushRef="#br0" timeOffset="11421.604">6045 321 11074 0 0,'0'0'1735'0'0,"0"0"-469"0"0,0 0-146 0 0,0 0 135 0 0,0 0 124 0 0,0 0 17 0 0,0 0-67 0 0,0 0-148 0 0,0 0-152 0 0,0 0-89 0 0,0 0-112 0 0,33-2-100 0 0,102-6-65 0 0,10 14 916 0 0,288-13 473 0 0,23-24-1605 0 0,-390 30-846 0 0,-66 1 250 0 0,-1 17-1500 0 0,0 6-1577 0 0,3-9-6646 0 0,0-10-2017 0 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12339 0 0,'0'0'3856'0'0,"0"0"-2175"0"0,0 0-750 0 0,0 0 78 0 0,0 0 27 0 0,0 0-139 0 0,0 0-256 0 0,0 0-219 0 0,0 0-110 0 0,0 0-15 0 0,0 0 31 0 0,0 0-1 0 0,0 4-48 0 0,2 4-245 0 0,0 1 0 0 0,0-1 1 0 0,0 0-1 0 0,1 0 1 0 0,0-1-1 0 0,0 1 1 0 0,1 0-1 0 0,0-1 1 0 0,1 0-1 0 0,0 0 1 0 0,0 0-1 0 0,0-1 1 0 0,1 0-1 0 0,-1 0 0 0 0,2 0 1 0 0,-1-1-1 0 0,1 1 1 0 0,-1-1-1 0 0,1-1 1 0 0,1 0-1 0 0,-1 0 1 0 0,1 0-1 0 0,-1-1 1 0 0,1 0-1 0 0,1 0-34 0 0,-7-2 14 0 0,0 0 1 0 0,-1-1-1 0 0,1 1 0 0 0,0-1 1 0 0,0 0-1 0 0,0 1 0 0 0,-1-1 1 0 0,1 0-1 0 0,0 0 1 0 0,0 0-1 0 0,0 0 0 0 0,0 0 1 0 0,-1-1-1 0 0,1 1 0 0 0,0-1 1 0 0,0 1-1 0 0,0-1 0 0 0,-1 1 1 0 0,1-1-1 0 0,0 0 0 0 0,-1 0 1 0 0,1 0-1 0 0,-1 0 0 0 0,1 0 1 0 0,-1 0-1 0 0,1 0 0 0 0,-1-1 1 0 0,0 1-1 0 0,0 0 0 0 0,0-1 1 0 0,1 1-1 0 0,-1-1 0 0 0,-1 1 1 0 0,1-1-1 0 0,0 0 0 0 0,0 1 1 0 0,0-1-1 0 0,-1 0 1 0 0,1 0-1 0 0,-1 1 0 0 0,1-2-14 0 0,5-103 189 0 0,-7 68-3915 0 0,0 25-4298 0 0,0 11-3242 0 0</inkml:trace>
  <inkml:trace contextRef="#ctx0" brushRef="#br0" timeOffset="394.815">227 313 4881 0 0,'0'0'2637'0'0,"0"0"-46"0"0,0 0 60 0 0,0 0-277 0 0,0 0-426 0 0,0 0-374 0 0,0 0-360 0 0,0 0-206 0 0,0 0-104 0 0,0 0-83 0 0,0 0-71 0 0,0 0-111 0 0,0 0-124 0 0,2-30-110 0 0,3-96-80 0 0,-16 69 74 0 0,5 49-304 0 0,3 2-29 0 0,-1-1 0 0 0,0 1 0 0 0,0 0 0 0 0,0 0 0 0 0,-1 1 1 0 0,0-1-1 0 0,0 1 0 0 0,0 0 0 0 0,0 0 0 0 0,-1 0 0 0 0,0 1 0 0 0,0 0 0 0 0,-1 0 0 0 0,1 1 1 0 0,-1-1-1 0 0,1 2 0 0 0,-1-1 0 0 0,0 1 0 0 0,-5-2-66 0 0,11 5-4 0 0,-1-1 0 0 0,0 1 0 0 0,1-1 1 0 0,-1 1-1 0 0,1 0 0 0 0,0 0 0 0 0,-1-1 0 0 0,1 1 0 0 0,-1 0 0 0 0,1 0 1 0 0,0 0-1 0 0,0 1 0 0 0,0-1 0 0 0,-1 0 0 0 0,1 0 0 0 0,0 1 0 0 0,1-1 0 0 0,-1 0 1 0 0,0 1-1 0 0,0-1 0 0 0,1 1 0 0 0,-1-1 0 0 0,0 1 0 0 0,1 0 0 0 0,0-1 1 0 0,-1 1-1 0 0,1-1 0 0 0,0 1 0 0 0,0 0 0 0 0,0-1 0 0 0,0 1 0 0 0,0 0 0 0 0,0-1 1 0 0,0 1 3 0 0,5 62-353 0 0,-1-49 339 0 0,0-1 0 0 0,1 1 0 0 0,1-1 0 0 0,0 0 0 0 0,1-1 1 0 0,1 1-1 0 0,0-1 0 0 0,0-1 0 0 0,2 1 0 0 0,-1-2 0 0 0,2 1 0 0 0,-1-1 0 0 0,1-1 0 0 0,10 7 14 0 0,-19-15-4 0 0,0 0 0 0 0,0 0 0 0 0,0 0 0 0 0,0-1 0 0 0,1 1 0 0 0,-1-1 0 0 0,1 0 0 0 0,-1 1 0 0 0,1-1 0 0 0,0 0 0 0 0,-1 0 0 0 0,1-1 0 0 0,0 1 0 0 0,0 0 0 0 0,0-1 0 0 0,-1 0 0 0 0,1 0 0 0 0,0 0 0 0 0,0 0 0 0 0,0 0 0 0 0,0 0 0 0 0,-1-1 0 0 0,1 1 0 0 0,0-1 0 0 0,0 0 0 0 0,-1 0 0 0 0,1 0-1 0 0,-1 0 1 0 0,1-1 0 0 0,-1 1 0 0 0,1 0 0 0 0,-1-1 0 0 0,0 0 0 0 0,1 0 0 0 0,-1 0 0 0 0,0 0 0 0 0,0 0 0 0 0,0 0 0 0 0,-1 0 0 0 0,1 0 0 0 0,-1-1 0 0 0,1 1 0 0 0,-1-1 0 0 0,0 1 0 0 0,1-1 0 0 0,-1 0 0 0 0,-1 1 4 0 0,33-135-319 0 0,-31 90-2775 0 0,-1 1-4463 0 0,-1 33-3975 0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10514 0 0,'0'0'2183'0'0,"0"0"-433"0"0,0 0-146 0 0,0 0-7 0 0,0 0-154 0 0,0 0-268 0 0,0 0-266 0 0,0 0-239 0 0,0 0-110 0 0,0 0-20 0 0,0 0-9 0 0,0 0 10 0 0,0 0-51 0 0,0-2-76 0 0,0 2-385 0 0,0-1 0 0 0,0 1 0 0 0,0 0 0 0 0,-1-1 0 0 0,1 1 0 0 0,0 0 0 0 0,0-1 0 0 0,0 1 0 0 0,0 0 0 0 0,0-1 0 0 0,0 1 0 0 0,0 0 0 0 0,0-1 0 0 0,0 1 0 0 0,0-1 0 0 0,0 1-1 0 0,0 0 1 0 0,0-1 0 0 0,1 1 0 0 0,-1 0 0 0 0,0-1 0 0 0,0 1 0 0 0,0 0 0 0 0,0 0 0 0 0,1-1 0 0 0,-1 1 0 0 0,0 0 0 0 0,0-1 0 0 0,1 1 0 0 0,-1 0 0 0 0,0 0 0 0 0,0 0 0 0 0,1-1 0 0 0,-1 1 0 0 0,0 0 0 0 0,1 0-1 0 0,-1 0 1 0 0,0-1 0 0 0,0 1 0 0 0,1 0 0 0 0,-1 0 0 0 0,1 0 0 0 0,-1 0 0 0 0,0 0 0 0 0,1 0 0 0 0,-1 0 0 0 0,0 0 0 0 0,1 0 0 0 0,-1 0 0 0 0,0 0 0 0 0,1 0 0 0 0,-1 0 0 0 0,0 0 0 0 0,1 0 0 0 0,-1 0 0 0 0,0 1-1 0 0,1-1 1 0 0,-1 0 0 0 0,0 0 0 0 0,1 0 0 0 0,-1 0 0 0 0,0 1 0 0 0,0-1 0 0 0,1 0 0 0 0,-1 0 0 0 0,0 1 0 0 0,0-1 0 0 0,1 0-29 0 0,15 4-14 0 0,119 18 533 0 0,24 26-364 0 0,7 18-71 0 0,-147-56-786 0 0,-33-5-3847 0 0,-14-8-352 0 0,1-5-5346 0 0,22 4 3012 0 0</inkml:trace>
  <inkml:trace contextRef="#ctx0" brushRef="#br0" timeOffset="293.477">257 358 6497 0 0,'0'0'3638'0'0,"0"0"-902"0"0,0 0-478 0 0,0 0-203 0 0,0 0-238 0 0,0 0-372 0 0,0 0-402 0 0,0 0-297 0 0,0 0-131 0 0,0 0-68 0 0,0 0-36 0 0,0 0-6 0 0,0 0-99 0 0,0-2-74 0 0,-2-221 2368 0 0,13 140-2397 0 0,-2 48-5155 0 0,-7 25 1870 0 0,-1 6-2316 0 0,-1 4-5987 0 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178 803 0 0 0,'0'0'938'0'0,"0"0"252"0"0,0 0 149 0 0,0 0-26 0 0,0 0-152 0 0,0 0-155 0 0,0 0-73 0 0,0 0 93 0 0,0 0 241 0 0,-5-2 186 0 0,-1 0-803 0 0,-6-1-9 0 0,-1 2 3012 0 0,12 1-2665 0 0,1 0-7 0 0,0 0-91 0 0,8 4 5322 0 0,27 14-6132 0 0,299 170 433 0 0,-198-107-563 0 0,-153-81-7397 0 0,-27-18-5501 0 0,38 14 7159 0 0</inkml:trace>
  <inkml:trace contextRef="#ctx0" brushRef="#br0" timeOffset="461.182">140 781 336 0 0,'0'0'2998'0'0,"0"0"-983"0"0,0 0-246 0 0,0 0 171 0 0,0 0 76 0 0,0 0-51 0 0,0 0-328 0 0,0 0-476 0 0,0 0-410 0 0,0 0-249 0 0,0 0-116 0 0,0 0-48 0 0,0 0 5 0 0,-4-2 23 0 0,-1 1-374 0 0,-4-1 745 0 0,21 11 669 0 0,-5-5-1192 0 0,0 0 0 0 0,0 0 1 0 0,0-1-1 0 0,0 0 0 0 0,1-1 1 0 0,0 1-1 0 0,-1-1 0 0 0,1-1 1 0 0,0 1-1 0 0,0-1 0 0 0,0-1 1 0 0,0 0-1 0 0,0 0 0 0 0,2 0-214 0 0,6-2 107 0 0,-1 0 0 0 0,0-1 1 0 0,1 0-1 0 0,-1-1 0 0 0,-1-1 0 0 0,1 0 0 0 0,-1-1 0 0 0,0-1 0 0 0,0 0 0 0 0,0-1 0 0 0,9-7-107 0 0,-21 14 57 0 0,1 0 0 0 0,-1 0 0 0 0,1 0 0 0 0,-1-1 0 0 0,1 1 1 0 0,-1-1-1 0 0,0 1 0 0 0,0-1 0 0 0,0 0 0 0 0,0 0 0 0 0,0 0 0 0 0,0 0 0 0 0,0 0 0 0 0,-1-1 0 0 0,1 1 0 0 0,-1 0 1 0 0,0-1-1 0 0,1 1 0 0 0,-1-1 0 0 0,0 1 0 0 0,-1-1 0 0 0,1 1 0 0 0,0-1 0 0 0,-1 0 0 0 0,1 0 0 0 0,-1 1 0 0 0,0-1 1 0 0,0 0-1 0 0,0 0 0 0 0,0 1 0 0 0,0-1 0 0 0,-1 0 0 0 0,1 1 0 0 0,-1-1 0 0 0,0 0 0 0 0,0 1 0 0 0,0-1 0 0 0,0 1 1 0 0,0-1-1 0 0,-1 1 0 0 0,1-1 0 0 0,-2-1-57 0 0,-38-40 234 0 0,-2 3 1 0 0,-1 1-1 0 0,-3 2 1 0 0,0 2-1 0 0,-3 2 1 0 0,-1 2 0 0 0,-36-15-235 0 0,32 21 201 0 0,57 33-3663 0 0,12 0 1811 0 0,7 2-1402 0 0,-6-7-4542 0 0,-10-2-3577 0 0</inkml:trace>
  <inkml:trace contextRef="#ctx0" brushRef="#br0" timeOffset="1237.11">357 180 2705 0 0,'0'0'1587'0'0,"0"0"42"0"0,0 0 184 0 0,0 0 218 0 0,0 0-77 0 0,0 0-247 0 0,0 0-311 0 0,0 0-356 0 0,0 0-206 0 0,0 0-113 0 0,0 0-29 0 0,0 0-2 0 0,-3 0-25 0 0,-4 5 644 0 0,21 4 78 0 0,0 0-1449 0 0,-7-4 86 0 0,0 0 0 0 0,0-1 0 0 0,1 0-1 0 0,0 0 1 0 0,0 0 0 0 0,0-1 0 0 0,0 0 0 0 0,0-1 0 0 0,1 0-1 0 0,-1 0 1 0 0,1-1 0 0 0,0 0 0 0 0,-1 0 0 0 0,1-1 0 0 0,0 0-1 0 0,1-1-23 0 0,-8 1 43 0 0,-1 0-1 0 0,1-1 1 0 0,-1 1-1 0 0,1 0 1 0 0,-1-1-1 0 0,0 1 1 0 0,1-1-1 0 0,-1 0 1 0 0,0 1-1 0 0,0-1 0 0 0,1 0 1 0 0,-1 0-1 0 0,0 0 1 0 0,0 0-1 0 0,0 0 1 0 0,0 0-1 0 0,0 0 1 0 0,0 0-1 0 0,0 0 0 0 0,0 0 1 0 0,-1-1-1 0 0,1 1 1 0 0,0 0-1 0 0,-1-1 1 0 0,1 1-1 0 0,-1 0 1 0 0,1-1-1 0 0,-1 1 0 0 0,0-1 1 0 0,1 1-1 0 0,-1 0 1 0 0,0-1-1 0 0,0 1 1 0 0,0-1-1 0 0,0 1 1 0 0,0-1-1 0 0,-1 1 0 0 0,1-1-41 0 0,-13-57 1676 0 0,6 48-1553 0 0,0 0 1 0 0,-1 0 0 0 0,0 0 0 0 0,-1 1 0 0 0,0 1-1 0 0,0-1 1 0 0,-1 2 0 0 0,0-1 0 0 0,-1 1 0 0 0,0 1 0 0 0,0 0-1 0 0,0 0 1 0 0,-1 1 0 0 0,0 1 0 0 0,-2-1-125 0 0,13 6-34 0 0,0-1 0 0 0,0 0-1 0 0,0 0 1 0 0,0 1 0 0 0,0-1 0 0 0,-1 1 0 0 0,1-1 0 0 0,0 1 0 0 0,-1 0 0 0 0,1-1-1 0 0,0 1 1 0 0,-1 0 0 0 0,1 0 0 0 0,0 0 0 0 0,-1 0 0 0 0,1 0 0 0 0,0 0-1 0 0,-1 0 1 0 0,1 0 0 0 0,0 1 0 0 0,0-1 0 0 0,-1 0 0 0 0,1 1 0 0 0,0-1 0 0 0,0 1-1 0 0,-1-1 1 0 0,1 1 0 0 0,0 0 0 0 0,0 0 0 0 0,0-1 0 0 0,0 1 0 0 0,0 0-1 0 0,0 0 1 0 0,0 0 0 0 0,0 0 0 0 0,0 0 0 0 0,1 0 0 0 0,-1 0 0 0 0,0 1-1 0 0,1-1 1 0 0,-1 0 0 0 0,1 0 0 0 0,-1 1 0 0 0,1-1 0 0 0,-1 0 0 0 0,1 0 0 0 0,0 1-1 0 0,0-1 1 0 0,0 0 0 0 0,0 1 0 0 0,0-1 0 0 0,0 1 34 0 0,0 2-486 0 0,2 38-2627 0 0,7-16-5524 0 0,-2-18-2722 0 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4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149 244 1456 0 0,'0'0'1847'0'0,"0"0"-408"0"0,0 0-21 0 0,0 0 185 0 0,0 0 237 0 0,0 0 58 0 0,0 0-150 0 0,0 0-237 0 0,0 0-242 0 0,0 0-197 0 0,0 0-176 0 0,-3-3-142 0 0,-12-10-126 0 0,11 10-104 0 0,4 3-83 0 0,0 0-71 0 0,41 0 2759 0 0,108 11-1464 0 0,-5 25-1367 0 0,-122-28-1203 0 0,-22-8 576 0 0,3 22-4036 0 0,-3-14-4228 0 0,0-4-1901 0 0</inkml:trace>
  <inkml:trace contextRef="#ctx0" brushRef="#br0" timeOffset="862.594">79 210 6073 0 0,'0'0'1673'0'0,"0"0"-132"0"0,0 0 108 0 0,0 0 132 0 0,0 0-82 0 0,0 0-328 0 0,0 0-438 0 0,0 0-353 0 0,0 0-194 0 0,0 0-53 0 0,0 0-1 0 0,0 0 46 0 0,2 2 34 0 0,91 108 3811 0 0,-42-23-3847 0 0,-51-109 899 0 0,-4-77-419 0 0,13-6-563 0 0,-9-77-342 0 0,0 182 14 0 0,0 0 11 0 0,0 0 14 0 0,-40 32 1778 0 0,-26 23-1773 0 0,42-36-226 0 0,20-16-4243 0 0,2-2-4580 0 0,2-1-2235 0 0</inkml:trace>
  <inkml:trace contextRef="#ctx0" brushRef="#br0" timeOffset="26254.909">39 144 0 0 0,'0'0'277'0'0,"0"0"138"0"0,0 0-11 0 0,0 0 15 0 0,0 0 129 0 0,0 0 148 0 0,0 0 182 0 0,0 0 195 0 0,-6-5 124 0 0,-16-14 28 0 0,11 12 8465 0 0,13 8-6193 0 0,3 0-3941 0 0,15 14 1516 0 0,69 13 1081 0 0,92 21 8 0 0,-47-42-1146 0 0,-90 4-729 0 0,-60-8-3318 0 0,6-2-2155 0 0,2-1-4142 0 0,4 0 315 0 0</inkml:trace>
  <inkml:trace contextRef="#ctx0" brushRef="#br0" timeOffset="27492.201">113 96 40 0 0,'0'0'1470'0'0,"0"0"-309"0"0,0 0-91 0 0,0 0 90 0 0,0 0 104 0 0,0 0 21 0 0,0 0-96 0 0,0 0-194 0 0,0 0-221 0 0,0 0-162 0 0,0 0-96 0 0,0 0-67 0 0,0 0-49 0 0,0 0-8 0 0,0 0 32 0 0,0 0 61 0 0,0 0 132 0 0,0 0 122 0 0,0 0 85 0 0,0 0 20 0 0,0 0-117 0 0,-20 15 1313 0 0,-14-15-28 0 0,34 1-1531 0 0,48 50-288 0 0,4 15-151 0 0,-42-55-24 0 0,-15-19 246 0 0,-84-123 70 0 0,73 93-245 0 0,7 2 106 0 0,9 35-168 0 0,0 1-1 0 0,0 0 2 0 0,0 0-2 0 0,0 0 26 0 0,0 0 17 0 0,0 0 7 0 0,0 0 9 0 0,0 0-23 0 0,0 0-13 0 0,0 0-8 0 0,6 8-93 0 0,112 26 450 0 0,-104-25-374 0 0,-14-8-16 0 0,0-1 17 0 0,0 0 12 0 0,0 0-27 0 0,0 0-37 0 0,-11 0-2611 0 0,-4 0-4770 0 0,14 0 4818 0 0,-3 0-8843 0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53.92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545 8183 0 0 0,'0'0'343'0'0,"0"0"65"0"0,0 0 41 0 0,0 0-2 0 0,0 0-64 0 0,0 0-135 0 0,0 0-120 0 0,-3 2-105 0 0,-8 5-74 0 0,8-5-45 0 0,3-2-42 0 0,0 0-54 0 0,0 0-78 0 0,0 0-52 0 0,0-18 904 0 0,-44-195 3849 0 0,18-8-2740 0 0,15 74-576 0 0,6-226 946 0 0,20 178-1540 0 0,3-58 49 0 0,-7 145-302 0 0,-5-628 1040 0 0,3 423-836 0 0,6 107-191 0 0,9-23-66 0 0,5-31 64 0 0,-13 134-206 0 0,18-110 102 0 0,-18 50-11 0 0,-16 180-154 0 0,-1-83 130 0 0,4-1 1 0 0,4 1-1 0 0,8-26-140 0 0,22-171 237 0 0,-23 94-71 0 0,-13 174-152 0 0,9-380 366 0 0,3 121-152 0 0,2-189 146 0 0,2 322-324 0 0,0-40 76 0 0,8-191 135 0 0,0 176-155 0 0,-9-42 68 0 0,-13 149-146 0 0,-1-2 43 0 0,22-190-3 0 0,-9-89 129 0 0,-13 280-114 0 0,-8-129 157 0 0,-1 199 193 0 0,-4 1-254 0 0,-2 20 582 0 0,-35 8-1158 0 0,0 56-530 0 0,33-33 692 0 0,0-2 0 0 0,-2 0-1 0 0,-1 0 1 0 0,-1-2-1 0 0,-1 0 1 0 0,-5 2 235 0 0,25-26-7 0 0,0-1 0 0 0,-1 1 1 0 0,1 0-1 0 0,0 0 0 0 0,-1-1 0 0 0,1 1 0 0 0,-1-1 1 0 0,1 1-1 0 0,-1 0 0 0 0,1-1 0 0 0,-1 1 1 0 0,1-1-1 0 0,-1 1 0 0 0,0-1 0 0 0,1 1 0 0 0,-1-1 1 0 0,0 0-1 0 0,0 1 0 0 0,1-1 0 0 0,-1 0 0 0 0,0 0 1 0 0,0 1-1 0 0,1-1 0 0 0,-1 0 0 0 0,0 0 0 0 0,0 0 1 0 0,1 0-1 0 0,-1 0 0 0 0,0 0 0 0 0,0 0 0 0 0,0 0 1 0 0,1 0-1 0 0,-1 0 0 0 0,0-1 0 0 0,0 1 0 0 0,1 0 1 0 0,-1-1-1 0 0,0 1 0 0 0,0 0 0 0 0,1-1 0 0 0,-1 1 1 0 0,0-1-1 0 0,1 1 0 0 0,-1-1 0 0 0,1 1 1 0 0,-1-1-1 0 0,1 1 0 0 0,-1-1 0 0 0,1 1 0 0 0,-1-1 1 0 0,1 0-1 0 0,-1 1 0 0 0,1-1 7 0 0,-29-70 17 0 0,21 64 231 0 0,-12 7 74 0 0,-6 4-72 0 0,-29-4-240 0 0,27 3 170 0 0,-1 63-247 0 0,7-7 159 0 0,-3 33-116 0 0,15 38 35 0 0,-12 127 42 0 0,31-6-42 0 0,-8-109-10 0 0,11 98-29 0 0,-5-4 15 0 0,-5-125 25 0 0,0-27-43 0 0,-3 1 1 0 0,-12 73 30 0 0,9 129-40 0 0,-5 70 16 0 0,5-232 33 0 0,-3 52 3 0 0,-3 59 20 0 0,-6 3-39 0 0,-1 8 43 0 0,7-156-21 0 0,4-27-7 0 0,-5 112-24 0 0,1 16-68 0 0,-3 22 103 0 0,4-67 14 0 0,2-82-10 0 0,-11 51-21 0 0,-5 112-44 0 0,-24 36 98 0 0,31-105-63 0 0,-4 14 15 0 0,-20 103-5 0 0,26-89 1 0 0,6 52-10 0 0,-1 190 50 0 0,20-275-34 0 0,-8 166 64 0 0,-15-199 22 0 0,-3-6-28 0 0,11-1-25 0 0,4 128 33 0 0,0-241-89 0 0,0-1-9 0 0,0 0 4 0 0,0 0-5 0 0,0 0-1 0 0,0 0 0 0 0,0 0 3 0 0,0 0 9 0 0,0 0-2 0 0,0 0 4 0 0,0 0 0 0 0,0 0 16 0 0,0 0-17 0 0,0 0-6 0 0,0 0-5 0 0,0 0 5 0 0,0 0-2 0 0,0 0-9 0 0,0 0-1 0 0,0 0-12 0 0,0 0 7 0 0,0 0 5 0 0,0 0-8 0 0,0 0 19 0 0,0 0 0 0 0,0 0 6 0 0,0 0 1 0 0,0 0 15 0 0,0 0 1 0 0,0 0-10 0 0,0 0-3 0 0,0 0-1 0 0,0 0-2 0 0,0 0 11 0 0,0 0-16 0 0,0 0-16 0 0,0 0 16 0 0,39 3 172 0 0,-30-1-147 0 0,-1 1 1 0 0,1-1-1 0 0,-1 1 0 0 0,1 1 1 0 0,-1 0-1 0 0,0 0 0 0 0,0 0 1 0 0,0 1-1 0 0,-1 0 0 0 0,0 1 1 0 0,0 0-1 0 0,3 3-9 0 0,-7-7 11 0 0,26 25 48 0 0,44 24-90 0 0,-64-48-22 0 0,26-6-932 0 0,-29-4 579 0 0,10-13-1823 0 0,-8 3-3743 0 0,-6 9-2610 0 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56.57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 1 0 0 0,'0'0'221'0'0,"0"0"426"0"0,0 0 60 0 0,0 0-30 0 0,0 0-63 0 0,0 0-65 0 0,0 0 9 0 0,0 0-7 0 0,-5 2 10 0 0,-2-1-280 0 0,-6 2-14 0 0,3 3 3143 0 0,-16 40-1601 0 0,-46 216-242 0 0,45-156-655 0 0,26-105-817 0 0,1-1-15 0 0,0 0-40 0 0,0 0-22 0 0,0 0-31 0 0,0 0-23 0 0,0 0-8 0 0,0 0-27 0 0,0 0-57 0 0,0 0-40 0 0,20-30 542 0 0,32-86 147 0 0,-26 16-266 0 0,-24 86-193 0 0,1 3-200 0 0,-3 25 136 0 0,-31 220 727 0 0,31-201-1062 0 0,0-32 271 0 0,13-8 214 0 0,70-269 283 0 0,-45 180-760 0 0,-34 120 187 0 0,-25 158 1070 0 0,16-113-591 0 0,5-68-429 0 0,0-1-2 0 0,0 0 8 0 0,10-15 156 0 0,6-47 238 0 0,4 11-362 0 0,-1 32-447 0 0,-19 19 425 0 0,0 15 140 0 0,1 138 687 0 0,-17-101-188 0 0,16-51-470 0 0,0-1-56 0 0,0 0-73 0 0,0 0-62 0 0,0 0-64 0 0,1-19-125 0 0,29-59 461 0 0,-11 53-421 0 0,-19 25 306 0 0,0 0 34 0 0,0 0 13 0 0,-18 60-1157 0 0,17-50-1777 0 0,1-7-199 0 0,0-2-5091 0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09.88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98 0 0 0,'0'0'304'0'0,"0"0"174"0"0,0 0-44 0 0,0 0-84 0 0,0 0-22 0 0,1-16 38 0 0,4-51 115 0 0,-3 52 9475 0 0,-2 16-7154 0 0,1 16-4985 0 0,-1-14 3115 0 0,-24 218-1033 0 0,21-168 117 0 0,-1 30-91 0 0,4-83 25 0 0,0 0-25 0 0,0 0-5 0 0,0 0 7 0 0,0 0 29 0 0,0 0 24 0 0,0 0 28 0 0,0 0-19 0 0,1 0 0 0 0,-1 0 0 0 0,0 0 0 0 0,0 0 1 0 0,1 0-1 0 0,-1 0 0 0 0,0 0 0 0 0,1 0 1 0 0,-1 0-1 0 0,0 0 0 0 0,1 0 0 0 0,-1 0 1 0 0,0 0-1 0 0,0 0 0 0 0,1 0 0 0 0,-1 0 0 0 0,0 0 1 0 0,1 0-1 0 0,-1 0 0 0 0,0 0 0 0 0,0 0 1 0 0,1 1-1 0 0,-1-1 0 0 0,0 0 0 0 0,0 0 0 0 0,1 0 1 0 0,-1 0-1 0 0,0 1 0 0 0,0-1 0 0 0,0 0 1 0 0,1 0-1 0 0,-1 1 0 0 0,0-1 0 0 0,0 0 0 0 0,0 0 1 0 0,0 1-1 0 0,1-1 11 0 0,44-192 1281 0 0,-21 94-1343 0 0,-33 222 487 0 0,-11 63-210 0 0,20-163-399 0 0,9-37 175 0 0,69-276 1026 0 0,-63 250-1116 0 0,-12 77 129 0 0,-31 180 248 0 0,24-65-144 0 0,5-153-130 0 0,0 1 0 0 0,-1-1 0 0 0,1 0 0 0 0,-1 1 0 0 0,1-1 0 0 0,0 0 0 0 0,-1 0 0 0 0,1 0 0 0 0,0 0 0 0 0,-1 1 0 0 0,1-1 0 0 0,0 0 0 0 0,-1 0 0 0 0,1 0 0 0 0,0 0 0 0 0,0 0 0 0 0,-1-1 0 0 0,1 1 0 0 0,0 0 0 0 0,-1 0 0 0 0,1 0 0 0 0,0 0 1 0 0,-1-1-1 0 0,1 1 0 0 0,-1 0 0 0 0,1-1 0 0 0,0 1 0 0 0,-1-1 0 0 0,1 1 0 0 0,-1 0 0 0 0,1-1 0 0 0,-1 1 0 0 0,1-1 0 0 0,-1 0 0 0 0,0 1 0 0 0,1-1 0 0 0,-1 1 0 0 0,1-1 0 0 0,-1 1 0 0 0,0-1 0 0 0,0 0 0 0 0,1 1 0 0 0,-1-1 0 0 0,0 0 0 0 0,0 1 0 0 0,0-1-4 0 0,20-41 219 0 0,-2 0-1 0 0,-2-2 1 0 0,-2 1-1 0 0,4-28-218 0 0,5-12-39 0 0,-21 195-81 0 0,-16 124 464 0 0,14-236-420 0 0,0 0-19 0 0,9-19 386 0 0,47-256 643 0 0,-43 232-1037 0 0,-12 41 31 0 0,-1 2-12 0 0,0 13 25 0 0,-12 255 398 0 0,8-180-134 0 0,31-170 362 0 0,60-237-441 0 0,-87 320-136 0 0,0-1 1 0 0,0 0 0 0 0,0 0 0 0 0,0 0 0 0 0,0 1 0 0 0,0-1 0 0 0,1 0 0 0 0,-1 0 0 0 0,0 0-1 0 0,0 0 1 0 0,0 1 0 0 0,1-1 0 0 0,-1 0 0 0 0,0 0 0 0 0,0 0 0 0 0,0 0 0 0 0,1 0 0 0 0,-1 0 0 0 0,0 0-1 0 0,0 0 1 0 0,0 1 0 0 0,1-1 0 0 0,-1 0 0 0 0,0 0 0 0 0,0 0 0 0 0,1 0 0 0 0,-1 0 0 0 0,0 0-1 0 0,0 0 1 0 0,1-1 0 0 0,-1 1 0 0 0,0 0 0 0 0,0 0 0 0 0,0 0 0 0 0,1 0 0 0 0,-1 0 0 0 0,0 0 0 0 0,0 0-1 0 0,0 0 10 0 0,2 26 74 0 0,-9 227 352 0 0,6-187-434 0 0,1-65-67 0 0,0-1-32 0 0,13-30 305 0 0,37-205-405 0 0,-50 235 170 0 0,0 1 1 0 0,0-1-1 0 0,0 0 1 0 0,0 0-1 0 0,0 1 1 0 0,0-1-1 0 0,0 0 1 0 0,0 0-1 0 0,0 1 1 0 0,0-1-1 0 0,1 0 0 0 0,-1 1 1 0 0,0-1-1 0 0,0 0 1 0 0,0 0-1 0 0,0 1 1 0 0,0-1-1 0 0,1 0 1 0 0,-1 0-1 0 0,0 0 1 0 0,0 1-1 0 0,0-1 1 0 0,1 0-1 0 0,-1 0 0 0 0,0 0 1 0 0,0 0-1 0 0,1 1 1 0 0,-1-1-1 0 0,0 0 1 0 0,0 0-1 0 0,1 0 1 0 0,-1 0-1 0 0,0 0 1 0 0,1 0-1 0 0,-1 0 1 0 0,0 0-1 0 0,0 0 1 0 0,1 0-1 0 0,-1 0 0 0 0,0 0 1 0 0,0 0-1 0 0,1 0 1 0 0,-1 0-1 0 0,0 0 1 0 0,1 0-1 0 0,-1 0 1 0 0,0 0-1 0 0,0 0 1 0 0,1-1-1 0 0,-1 1 1 0 0,0 0-1 0 0,1 0 37 0 0,5 31 382 0 0,-6 60 17 0 0,0-90-436 0 0,0-1-10 0 0,0 0-2 0 0,0 0-1 0 0,0 0 22 0 0,0 0 11 0 0,0 0 1 0 0,0 0-4 0 0,0 0-23 0 0,0 0-37 0 0,0 0-37 0 0,8-19-581 0 0,-4 7-575 0 0,-1 2-1587 0 0,2 4-4105 0 0,-1 5 841 0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2:14.83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875 247 0 0 0,'0'0'692'0'0,"0"0"195"0"0,0 0 0 0 0,0 0 1 0 0,0 0 50 0 0,0 0 55 0 0,0 0 23 0 0,0 0-15 0 0,7 0-32 0 0,20 3-50 0 0,-5 16 9621 0 0,-22-19-10147 0 0,0-3 5060 0 0,-3-1-5854 0 0,-5-4 518 0 0,1 0 0 0 0,-1 1 0 0 0,-1 0 0 0 0,1 0 1 0 0,-1 1-1 0 0,0 0 0 0 0,-1 0 0 0 0,0 1 0 0 0,1 1 0 0 0,-1 0 1 0 0,-1 0-1 0 0,1 1 0 0 0,-1 0 0 0 0,-5 0-117 0 0,-2-1 78 0 0,0 1 0 0 0,-1 1 0 0 0,1 0 1 0 0,0 1-1 0 0,-1 2 0 0 0,1 0 0 0 0,-1 0 0 0 0,1 2 0 0 0,0 0 0 0 0,0 2 0 0 0,0 0 0 0 0,1 0 1 0 0,0 2-1 0 0,-8 4-78 0 0,17-9 15 0 0,0 2 0 0 0,0-1 0 0 0,1 1 0 0 0,0 0 0 0 0,-1 1 1 0 0,1 0-1 0 0,1 0 0 0 0,-1 0 0 0 0,1 1 0 0 0,0 0 0 0 0,0 0 1 0 0,1 0-1 0 0,0 1 0 0 0,0 0 0 0 0,0 0 0 0 0,0 1-15 0 0,-11 77 74 0 0,18-82-63 0 0,-1 0 0 0 0,1-1 0 0 0,0 1 0 0 0,0 0-1 0 0,0-1 1 0 0,0 0 0 0 0,1 1 0 0 0,-1-1 0 0 0,1 0 0 0 0,-1 0 0 0 0,1 0 0 0 0,0-1 0 0 0,0 1 0 0 0,0-1 0 0 0,0 1 0 0 0,0-1 0 0 0,0 0 0 0 0,0 0 0 0 0,0 0 0 0 0,0-1 0 0 0,0 1 0 0 0,1-1 0 0 0,1 1-11 0 0,161 3 731 0 0,-165-4-713 0 0,-1 0 42 0 0,0 0-20 0 0,0 0-6 0 0,-13 12 240 0 0,-83 66-161 0 0,-73 74 96 0 0,160-143-202 0 0,1 1 1 0 0,0-1-1 0 0,1 2 1 0 0,0-1-1 0 0,1 1 0 0 0,0-1 1 0 0,0 2-1 0 0,1-1 1 0 0,1 1-1 0 0,0-1 1 0 0,1 1-1 0 0,0 1 1 0 0,0-1-1 0 0,1 0 1 0 0,1 0-1 0 0,0 1 0 0 0,1 3-7 0 0,2-10 28 0 0,0-1 1 0 0,1 0-1 0 0,-1 0 0 0 0,1 0 0 0 0,0-1 0 0 0,1 1 0 0 0,-1-1 0 0 0,1 0 0 0 0,-1 0 0 0 0,1 0 0 0 0,1 0 0 0 0,-1 0 0 0 0,0-1 0 0 0,1 0 0 0 0,0 0 0 0 0,0 0 0 0 0,0-1 0 0 0,0 1 1 0 0,0-1-1 0 0,0 0 0 0 0,0-1 0 0 0,1 1 0 0 0,-1-1 0 0 0,1 0 0 0 0,-1-1 0 0 0,1 1-28 0 0,13 2 101 0 0,1-1-1 0 0,-1 0 1 0 0,0-1 0 0 0,1-2 0 0 0,-1 0-1 0 0,0-1 1 0 0,0 0 0 0 0,0-2 0 0 0,19-5-101 0 0,48-24 251 0 0,-88 29-3119 0 0,-11 19-2978 0 0,9-9-546 0 0,2-1-5823 0 0</inkml:trace>
  <inkml:trace contextRef="#ctx0" brushRef="#br0" timeOffset="415.131">1286 604 9810 0 0,'0'0'6359'0'0,"0"0"-4020"0"0,0 0-1253 0 0,0 0 38 0 0,0 0 135 0 0,0 0 40 0 0,0 0-170 0 0,0 0-265 0 0,0 0-239 0 0,0 0-179 0 0,0 0-80 0 0,0 0-64 0 0,0 0-40 0 0,-3 1-39 0 0,-11 10-42 0 0,1 0 0 0 0,0 1 1 0 0,1 0-1 0 0,0 1 1 0 0,1 0-1 0 0,0 1 0 0 0,1 0 1 0 0,0 1-1 0 0,2 0 1 0 0,-1 0-1 0 0,2 1 0 0 0,-5 14-181 0 0,-58 95 327 0 0,0-41-710 0 0,48-82-6742 0 0,12-26-6496 0 0,10 17 4754 0 0</inkml:trace>
  <inkml:trace contextRef="#ctx0" brushRef="#br0" timeOffset="732.286">904 648 1896 0 0,'0'0'4993'0'0,"0"0"-1825"0"0,0 0-625 0 0,0 0-248 0 0,0 0-261 0 0,0 0-266 0 0,0 0-275 0 0,0 0-213 0 0,0 0-215 0 0,0 0-176 0 0,0 0-144 0 0,0 0-149 0 0,0 0-105 0 0,-9-7-87 0 0,-29-23-90 0 0,28 23-52 0 0,19 22 589 0 0,9 0-492 0 0,1-1 0 0 0,0 0 0 0 0,1-2 0 0 0,1 0 0 0 0,0-1-1 0 0,18 6-358 0 0,62 35 464 0 0,-89-44-456 0 0,-3-4-13 0 0,0 1 0 0 0,-1 1 0 0 0,0-1 0 0 0,0 1 0 0 0,-1 1 0 0 0,1-1 0 0 0,-1 1 0 0 0,-1 1 0 0 0,1-1 0 0 0,4 9 5 0 0,-8-4-798 0 0,-1-7-4225 0 0,10-4-7230 0 0,-7-1 1193 0 0</inkml:trace>
  <inkml:trace contextRef="#ctx0" brushRef="#br0" timeOffset="1213.572">1729 667 16043 0 0,'0'0'1698'0'0,"0"0"-379"0"0,0 0-84 0 0,0 0 43 0 0,0 0-17 0 0,0 0-149 0 0,0 0-225 0 0,0 0-185 0 0,0 0-169 0 0,0 0-110 0 0,0 0-68 0 0,0 0-53 0 0,0 0-48 0 0,-10-6-30 0 0,-35-16-27 0 0,43 21-179 0 0,0 0-1 0 0,0 0 1 0 0,-1 1-1 0 0,1-1 1 0 0,0 1-1 0 0,-1-1 1 0 0,1 1-1 0 0,-1 0 1 0 0,1 0-1 0 0,0 0 1 0 0,-1 0-1 0 0,1 0 1 0 0,0 1-1 0 0,-1-1 1 0 0,1 1-1 0 0,0 0 1 0 0,-1-1-1 0 0,1 1 1 0 0,0 0-1 0 0,0 0 1 0 0,-2 2-18 0 0,-9 2 92 0 0,1-1-65 0 0,0 0-1 0 0,0 1 0 0 0,1 1 0 0 0,0 0 1 0 0,0 0-1 0 0,0 1 0 0 0,0 0 0 0 0,1 1 0 0 0,1 0 1 0 0,-1 1-1 0 0,1 0 0 0 0,1 1 0 0 0,0-1 1 0 0,0 2-1 0 0,1-1 0 0 0,0 1 0 0 0,1 0 0 0 0,0 0 1 0 0,0 1-1 0 0,2 0 0 0 0,-2 3-26 0 0,-1 55 74 0 0,9-68-70 0 0,-1 1 1 0 0,1-1-1 0 0,0 1 1 0 0,0-1 0 0 0,0 0-1 0 0,0 0 1 0 0,0 0 0 0 0,0 0-1 0 0,1 0 1 0 0,-1-1-1 0 0,1 1 1 0 0,-1-1 0 0 0,1 0-1 0 0,0 1 1 0 0,-1-1 0 0 0,1 0-1 0 0,0 0 1 0 0,0-1 0 0 0,0 1-1 0 0,-1-1 1 0 0,1 1-1 0 0,0-1 1 0 0,0 0 0 0 0,0 0-1 0 0,0 0 1 0 0,0-1 0 0 0,0 1-1 0 0,0-1 1 0 0,0 1 0 0 0,2-2-5 0 0,6 2 23 0 0,1-2 26 0 0,-1-1-1 0 0,1 0 0 0 0,-1 0 0 0 0,0-2 1 0 0,0 1-1 0 0,0-1 0 0 0,0-1 1 0 0,-1 0-1 0 0,7-5-48 0 0,-16 11 3 0 0,23-17 30 0 0,-1-1 0 0 0,0-1 0 0 0,-2-1 0 0 0,0-1 1 0 0,-1-1-1 0 0,-2 0 0 0 0,0-2 0 0 0,1-3-33 0 0,14-18 169 0 0,-32 45-147 0 0,-1 0-10 0 0,0 0-2 0 0,0 0-24 0 0,-3 30-182 0 0,2-26 99 0 0,0 0 0 0 0,0 0 0 0 0,1 0 0 0 0,-1 0 1 0 0,1 0-1 0 0,0 0 0 0 0,1 0 0 0 0,-1 0 0 0 0,1 0 0 0 0,-1 0 0 0 0,1 0 1 0 0,0 0-1 0 0,1 0 0 0 0,-1 0 0 0 0,1-1 0 0 0,-1 1 0 0 0,1 0 1 0 0,0-1-1 0 0,1 0 0 0 0,-1 1 0 0 0,0-1 0 0 0,1 0 0 0 0,0 0 1 0 0,0 0-1 0 0,0 0 0 0 0,0-1 0 0 0,0 1 0 0 0,1-1 0 0 0,-1 0 1 0 0,1 0-1 0 0,0 0 97 0 0,41 28-4085 0 0,-30-19 93 0 0,-1-1-3849 0 0,-6-5-3015 0 0</inkml:trace>
  <inkml:trace contextRef="#ctx0" brushRef="#br0" timeOffset="1746.551">2013 994 13035 0 0,'0'0'1952'0'0,"0"0"-363"0"0,0 0-6 0 0,0 0 53 0 0,0 0-68 0 0,0 0-231 0 0,0 0-316 0 0,0 0-261 0 0,0 0-174 0 0,0 0-112 0 0,0 0-60 0 0,0 0-57 0 0,0 0-33 0 0,9-8-18 0 0,61-68 422 0 0,57-97 387 0 0,-107 154-951 0 0,-13 57-171 0 0,-6-18 131 0 0,-1-17-120 0 0,-1 0-1 0 0,0 0 1 0 0,1 0 0 0 0,0 0 0 0 0,-1 0 0 0 0,1 1 0 0 0,1-1-1 0 0,-1 0 1 0 0,0 0 0 0 0,1 0 0 0 0,-1 0 0 0 0,1 0 0 0 0,0 0-1 0 0,0 0 1 0 0,0 0 0 0 0,0-1 0 0 0,1 1 0 0 0,-1 0-1 0 0,1-1 1 0 0,0 1 0 0 0,0-1 0 0 0,0 1 0 0 0,0-1 0 0 0,0 0-1 0 0,0 0 1 0 0,0 0 0 0 0,1 0 0 0 0,-1 0 0 0 0,1 0 0 0 0,0-1-1 0 0,-1 1 1 0 0,1-1 0 0 0,0 0 0 0 0,0 1 0 0 0,0-2 0 0 0,0 1-4 0 0,6-2 30 0 0,-1 0 1 0 0,1-1 0 0 0,-1-1 0 0 0,0 1 0 0 0,0-2 0 0 0,0 1 0 0 0,0-1-1 0 0,0 0 1 0 0,-1 0 0 0 0,0-1 0 0 0,0 0 0 0 0,0 0 0 0 0,0-1 0 0 0,-1 0-1 0 0,1-1-30 0 0,29-22 78 0 0,82-52 134 0 0,-107 122 41 0 0,-11-36-273 0 0,-1 3-36 0 0,1 1 0 0 0,-1 0 0 0 0,1-1 0 0 0,1 1 0 0 0,0 0 0 0 0,0-1 0 0 0,1 1 0 0 0,0-1 0 0 0,0 0 0 0 0,1 1 0 0 0,0-1 0 0 0,0 0 0 0 0,1-1 0 0 0,0 1 0 0 0,1 0 0 0 0,3 4 56 0 0,16 3-3401 0 0,-4-12-6922 0 0,-16-3-1477 0 0</inkml:trace>
  <inkml:trace contextRef="#ctx0" brushRef="#br0" timeOffset="2235.29">2906 770 15635 0 0,'0'0'2621'0'0,"0"0"-1178"0"0,0 0-458 0 0,0 0-56 0 0,0 0 53 0 0,0 0-13 0 0,0 0-136 0 0,0 0-174 0 0,0 0-130 0 0,0 0-79 0 0,0 0-62 0 0,0 0-56 0 0,0 0-100 0 0,4 29-95 0 0,15 93-33 0 0,-4 24 202 0 0,-13-28-271 0 0,-3-116-19 0 0,1 0 0 0 0,0 0 0 0 0,-1 0 0 0 0,1 0 1 0 0,-1 0-1 0 0,0 0 0 0 0,1 0 0 0 0,-1-1 0 0 0,0 1 1 0 0,0 0-1 0 0,0 0 0 0 0,-1-1 0 0 0,1 1 0 0 0,0-1 1 0 0,-1 1-1 0 0,1-1 0 0 0,-1 0 0 0 0,1 1 1 0 0,-1-1-1 0 0,1 0 0 0 0,-1 0 0 0 0,0 0 0 0 0,0 0 1 0 0,0 0-1 0 0,1-1 0 0 0,-1 1 0 0 0,0 0 0 0 0,0-1 1 0 0,0 0-1 0 0,0 1 0 0 0,0-1 0 0 0,0 0 0 0 0,0 0 1 0 0,0 0-1 0 0,0 0 0 0 0,0 0 0 0 0,0-1 0 0 0,0 1 1 0 0,0 0-17 0 0,-15-38 397 0 0,15 23-362 0 0,1-1 1 0 0,0 0-1 0 0,1 0 0 0 0,1 1 0 0 0,1-1 0 0 0,0 0 1 0 0,1 1-1 0 0,0 0 0 0 0,2-1 0 0 0,-1 1 0 0 0,2 1 1 0 0,0-1-1 0 0,1 1 0 0 0,5-8-35 0 0,131-178-89 0 0,-135 191 85 0 0,-1 0-1 0 0,1 1 0 0 0,1 0 1 0 0,-1 0-1 0 0,1 1 0 0 0,0 0 1 0 0,1 1-1 0 0,0 0 0 0 0,0 0 1 0 0,0 1-1 0 0,1 0 0 0 0,0 1 1 0 0,0 0-1 0 0,0 1 0 0 0,0 0 1 0 0,0 1-1 0 0,1 0 0 0 0,-1 1 1 0 0,1 0-1 0 0,0 1 5 0 0,-9 1 18 0 0,1 1-1 0 0,-1-1 1 0 0,1 1-1 0 0,-1 0 1 0 0,1-1 0 0 0,-1 2-1 0 0,0-1 1 0 0,0 0 0 0 0,0 1-1 0 0,0-1 1 0 0,0 1 0 0 0,0 0-1 0 0,-1 0 1 0 0,0 0 0 0 0,1 0-1 0 0,-1 0 1 0 0,0 1 0 0 0,-1-1-1 0 0,1 1 1 0 0,0-1 0 0 0,-1 1-1 0 0,0 0 1 0 0,0-1 0 0 0,0 1-1 0 0,0 0 1 0 0,-1 0 0 0 0,0 0-1 0 0,1 0 1 0 0,-1-1 0 0 0,0 1-1 0 0,-1 0 1 0 0,1 0 0 0 0,-1 0-1 0 0,0 0 1 0 0,0-1 0 0 0,0 1-1 0 0,0 0 1 0 0,-1-1 0 0 0,1 1-1 0 0,-1-1 1 0 0,-1 2-18 0 0,-5 5 38 0 0,-2-1 0 0 0,1 1 0 0 0,-1-2 0 0 0,0 1-1 0 0,-1-1 1 0 0,0-1 0 0 0,0 0 0 0 0,-1 0 0 0 0,0-1 0 0 0,0-1 0 0 0,0 0 0 0 0,0-1 0 0 0,-1 0-1 0 0,0-1 1 0 0,0 0 0 0 0,0-1 0 0 0,-9 1-38 0 0,-30-3-1340 0 0,44-20-2918 0 0,12 4-4074 0 0,0 12-3406 0 0</inkml:trace>
  <inkml:trace contextRef="#ctx0" brushRef="#br0" timeOffset="2561.098">3574 188 20972 0 0,'0'0'1419'0'0,"0"0"-282"0"0,0 0-94 0 0,0 0-19 0 0,0 0-45 0 0,0 0-167 0 0,0 0-211 0 0,0 0-189 0 0,0 0-97 0 0,0 0-40 0 0,0 0-36 0 0,0 0 1 0 0,0 0-43 0 0,-3 18-33 0 0,-22 125 193 0 0,4 59-19 0 0,16 90-910 0 0,5-292 385 0 0,0 0-58 0 0,0 0-75 0 0,0 0-63 0 0,0 0-105 0 0,0 0-87 0 0,9-25-3298 0 0,-3 10-586 0 0,-4 4-5550 0 0,0 3 596 0 0</inkml:trace>
  <inkml:trace contextRef="#ctx0" brushRef="#br0" timeOffset="2915.117">3600 814 8090 0 0,'0'0'2255'0'0,"0"0"-225"0"0,0 0 94 0 0,0 0 85 0 0,0 0-100 0 0,0 0-284 0 0,0 0-373 0 0,0 0-312 0 0,0 0-183 0 0,32 10-144 0 0,102 29-136 0 0,-58-30 393 0 0,-64-12-961 0 0,0-1 1 0 0,-1 0-1 0 0,1 0 1 0 0,0-1-1 0 0,-1-1 1 0 0,0 0-1 0 0,-1 0 0 0 0,1-1 1 0 0,-1 0-1 0 0,-1-1 1 0 0,1 0-1 0 0,-1-1 1 0 0,0 0-1 0 0,-1 0 0 0 0,0-1 1 0 0,-1 0-1 0 0,0 0 1 0 0,-1-1-1 0 0,0 1 0 0 0,0-2 1 0 0,3-9-110 0 0,-8 18 0 0 0,0 1 0 0 0,0-1 0 0 0,0 1 0 0 0,0-1 0 0 0,-1 0 0 0 0,1 0 1 0 0,-1 1-1 0 0,0-1 0 0 0,0 0 0 0 0,0 0 0 0 0,0 1 0 0 0,0-1 0 0 0,0 0 0 0 0,-1 0 0 0 0,0 1 1 0 0,1-1-1 0 0,-1 0 0 0 0,0 1 0 0 0,0-1 0 0 0,0 1 0 0 0,-1-1 0 0 0,1 1 0 0 0,-1-1 0 0 0,1 1 0 0 0,-1 0 1 0 0,0 0-1 0 0,0 0 0 0 0,0 0 0 0 0,0 0 0 0 0,0 0 0 0 0,0 0 0 0 0,0 1 0 0 0,-1-1 0 0 0,1 1 0 0 0,-1 0 1 0 0,1 0-1 0 0,-4-2-7 0 0,0 1 1 0 0,0 1 0 0 0,0-1-1 0 0,0 1 1 0 0,0 0 0 0 0,0 0-1 0 0,0 1 1 0 0,0 0 0 0 0,-1 0-1 0 0,1 0 1 0 0,0 1 0 0 0,0 0-1 0 0,0 0 1 0 0,0 1 0 0 0,0-1 0 0 0,0 2 6 0 0,-3 0-2 0 0,-1 1 0 0 0,2 0 1 0 0,-1 0-1 0 0,0 1 1 0 0,1 0-1 0 0,0 1 1 0 0,0 0-1 0 0,1 0 1 0 0,-1 1-1 0 0,1 0 0 0 0,1 0 1 0 0,-1 0-1 0 0,1 1 1 0 0,1 0-1 0 0,-1 0 1 0 0,1 1-1 0 0,1-1 0 0 0,0 1 1 0 0,0 0-1 0 0,1 0 1 0 0,0 1-1 0 0,0-1 1 0 0,1 1-1 0 0,0-1 1 0 0,1 1-1 0 0,0 0 0 0 0,0 0 1 0 0,1-1-1 0 0,1 1 1 0 0,1 9 1 0 0,0-14-6 0 0,0 0 1 0 0,1-1 0 0 0,-1 1-1 0 0,1-1 1 0 0,1 0-1 0 0,-1 0 1 0 0,1 0 0 0 0,-1 0-1 0 0,1 0 1 0 0,0-1 0 0 0,0 1-1 0 0,1-1 1 0 0,-1 0-1 0 0,1-1 1 0 0,-1 1 0 0 0,1-1-1 0 0,0 0 1 0 0,0 0-1 0 0,0 0 1 0 0,0-1 0 0 0,5 1 5 0 0,112 11-1777 0 0,-81-13 436 0 0,12 0-1550 0 0,-18 0-3311 0 0,-18 0-5482 0 0</inkml:trace>
  <inkml:trace contextRef="#ctx0" brushRef="#br0" timeOffset="3884.609">1 1499 8042 0 0,'0'0'1957'0'0,"0"0"-31"0"0,0 0 41 0 0,0 0 27 0 0,0 0-127 0 0,0 0-281 0 0,0 0-337 0 0,0 0-319 0 0,0 0-222 0 0,0 0-84 0 0,0 0-16 0 0,0 0 24 0 0,0 0 18 0 0,23-6-30 0 0,76-17-12 0 0,122-4 1245 0 0,488-20-22 0 0,326-24-1485 0 0,-244 30-175 0 0,-189-8 179 0 0,-301 18-33 0 0,67 6-93 0 0,-192 17 241 0 0,-130 8-2684 0 0,-80-6-3992 0 0,29 5 3728 0 0,1 1-9535 0 0</inkml:trace>
  <inkml:trace contextRef="#ctx0" brushRef="#br0" timeOffset="4353.898">4665 482 19660 0 0,'0'0'1538'0'0,"0"0"-433"0"0,0 0-179 0 0,0 0 14 0 0,0 0 16 0 0,0 0-51 0 0,0 0-136 0 0,0 0-178 0 0,0 0-178 0 0,0 0-118 0 0,0 0-75 0 0,0 0-47 0 0,-6 0-19 0 0,-19 1-18 0 0,26-1-125 0 0,-1 0 0 0 0,0 0-1 0 0,0 0 1 0 0,1 1 0 0 0,-1-1 0 0 0,0 0 0 0 0,0 0 0 0 0,0 0 0 0 0,1 0 0 0 0,-1 1 0 0 0,0-1-1 0 0,0 0 1 0 0,0 0 0 0 0,0 0 0 0 0,1 1 0 0 0,-1-1 0 0 0,0 0 0 0 0,0 0 0 0 0,0 0-1 0 0,0 1 1 0 0,0-1 0 0 0,0 0 0 0 0,0 0 0 0 0,0 1 0 0 0,0-1 0 0 0,0 0 0 0 0,0 0 0 0 0,0 1-1 0 0,0-1 1 0 0,0 0 0 0 0,0 0 0 0 0,0 1 0 0 0,0-1 0 0 0,0 0 0 0 0,0 0 0 0 0,0 1-1 0 0,0-1 1 0 0,0 0 0 0 0,0 0 0 0 0,0 1 0 0 0,-1-1 0 0 0,1 0 0 0 0,0 0 0 0 0,0 0 0 0 0,0 1-1 0 0,0-1 1 0 0,-1 0 0 0 0,1 0 0 0 0,0 0 0 0 0,0 1-11 0 0,49-23 859 0 0,-114 63 357 0 0,88-26-2980 0 0,-23-3-1071 0 0,0-4-3894 0 0,0-4-5981 0 0</inkml:trace>
  <inkml:trace contextRef="#ctx0" brushRef="#br0" timeOffset="4802.992">4722 854 19572 0 0,'0'0'1395'0'0,"0"0"-297"0"0,0 0-30 0 0,0 0 11 0 0,0 0-34 0 0,0 0-154 0 0,0 0-233 0 0,0 0-213 0 0,0 0-91 0 0,0 0-65 0 0,0 0-65 0 0,0 0 4 0 0,0 0-45 0 0,-2 3-34 0 0,-32 46 1119 0 0,60-64-658 0 0,-21 7 287 0 0,-3 12-3300 0 0,1-6-2387 0 0,-2 1 1740 0 0,0 1-9742 0 0</inkml:trace>
  <inkml:trace contextRef="#ctx0" brushRef="#br0" timeOffset="23952.86">6061 593 0 0 0,'0'0'380'0'0,"0"0"54"0"0,0 0 32 0 0,0 0 5 0 0,0 0-3 0 0,0 0-1 0 0,0 0-46 0 0,0 0-35 0 0,0 0-34 0 0,0 0-57 0 0,0 0-42 0 0,0 0-38 0 0,0 0-19 0 0,0 0-19 0 0,0 0 8 0 0,0 0-9 0 0,0 0-10 0 0,0 0-1 0 0,0 0-31 0 0,0 0-25 0 0,0 0-26 0 0,0 0-19 0 0,0 0-14 0 0,0 0-3 0 0,0 0-6 0 0,0 0 6 0 0,0 0 33 0 0,0 0 43 0 0,0 0 51 0 0,0 0 56 0 0,0 0 65 0 0,0 0 33 0 0,0 0 22 0 0,0 0 16 0 0,0 0 4 0 0,0 0 13 0 0,0 0 17 0 0,0 0 36 0 0,3 1 4762 0 0,10 2 719 0 0,10 63-5458 0 0,15 71 483 0 0,-5-2-111 0 0,-1-32-237 0 0,-16-52-438 0 0,17 54 255 0 0,4-18-137 0 0,2 2-19 0 0,47 110 121 0 0,-52-126-228 0 0,-3 0 52 0 0,2 17 0 0 0,14 20-33 0 0,-13-41-83 0 0,-16-38-20 0 0,14 53 65 0 0,17 48 9 0 0,-32-50-64 0 0,31 47 9 0 0,40 55 10 0 0,1 4-3 0 0,-37-104-62 0 0,-11-18-20 0 0,11 16 22 0 0,83 118 8 0 0,0-33 130 0 0,-25-27-102 0 0,4-30 8 0 0,-5-28-2 0 0,-48-32 24 0 0,74 73-43 0 0,-27-43-38 0 0,-4-14 33 0 0,172 85 27 0 0,-98-47-50 0 0,27-2-22 0 0,-164-86-1 0 0,0-2 1 0 0,1-2 0 0 0,0-1-1 0 0,0-3 1 0 0,23 1-3 0 0,55 7 35 0 0,11 5-21 0 0,128 20-6 0 0,128-6 68 0 0,-332-32-92 0 0,255 36 83 0 0,-159-19-83 0 0,144 0 16 0 0,-209-16 21 0 0,438-3 90 0 0,-18 9-102 0 0,7-9 27 0 0,-222-9 7 0 0,9-6-138 0 0,-224 25 130 0 0,214-8-50 0 0,326 20 17 0 0,-362-46 26 0 0,-6 5-30 0 0,641 18 5 0 0,-686-7-39 0 0,132-1 88 0 0,121 8-57 0 0,-215 11 42 0 0,283-25-12 0 0,-187-5-19 0 0,285-28-21 0 0,-326 35 31 0 0,-239 9 9 0 0,-56 3-15 0 0,-1 0 8 0 0,0 0-11 0 0,0 0-12 0 0,0 0 19 0 0,0 0-3 0 0,0 0-2 0 0,0 0 5 0 0,0 0-4 0 0,0 0 8 0 0,0 0 4 0 0,0 0-20 0 0,0 0 6 0 0,0 0 4 0 0,0 0-28 0 0,0 0 14 0 0,0 0 1 0 0,0 0 9 0 0,0 0-9 0 0,0 0 7 0 0,0 0 14 0 0,0 0 14 0 0,0 0-30 0 0,0 0 1 0 0,0 0-6 0 0,0 0-27 0 0,0 0 26 0 0,0 0-10 0 0,0 0 12 0 0,0 0 6 0 0,0 0 31 0 0,0 0-20 0 0,0 0-6 0 0,0 0-11 0 0,0 0 4 0 0,0 0-24 0 0,0 0 8 0 0,0 0 4 0 0,0 0 3 0 0,0 0 7 0 0,0 0-7 0 0,0 0 0 0 0,0 0 5 0 0,0 0-8 0 0,0 0 28 0 0,0 0-23 0 0,0 0 7 0 0,0 0-9 0 0,0 0-45 0 0,0 0 17 0 0,0 0-34 0 0,0 0-63 0 0,0 0-77 0 0,0 0-84 0 0,0 0-120 0 0,0 0-117 0 0,0 0-173 0 0,0 0-318 0 0,0 0-531 0 0,3-1-7512 0 0,-1-2-2553 0 0</inkml:trace>
  <inkml:trace contextRef="#ctx0" brushRef="#br0" timeOffset="28304.837">18295 4551 0 0 0,'0'0'563'0'0,"0"0"122"0"0,0 0-29 0 0,0 0-10 0 0,0 0 14 0 0,0 0-36 0 0,0 0-92 0 0,0 0-146 0 0,-10 2 701 0 0,8-1 2524 0 0,1 0 3396 0 0,4 0-6733 0 0,0 1 0 0 0,0 0 1 0 0,0 0-1 0 0,0-1 0 0 0,0 0 1 0 0,0 0-1 0 0,1 0 0 0 0,-1 0 0 0 0,0 0 1 0 0,0 0-1 0 0,1-1 0 0 0,-1 0 1 0 0,0 0-1 0 0,1 0 0 0 0,-1 0 0 0 0,0 0 1 0 0,1 0-1 0 0,-1-1 0 0 0,0 0 1 0 0,1 0-275 0 0,9 1 396 0 0,61 3 478 0 0,-8 8-169 0 0,40-7 310 0 0,-4 7-360 0 0,-15-4-272 0 0,488-10 1573 0 0,-329-8-1082 0 0,-119 11-563 0 0,-15-19 41 0 0,3 12-248 0 0,-22-4-48 0 0,217 7-103 0 0,-327-14-4483 0 0,11 10-3904 0 0,1 1-3738 0 0</inkml:trace>
  <inkml:trace contextRef="#ctx0" brushRef="#br0" timeOffset="29563.518">20236 3189 2841 0 0,'0'0'2874'0'0,"0"0"-786"0"0,0 0-277 0 0,0 0-15 0 0,0 0-33 0 0,0 0-55 0 0,0 0-156 0 0,0 0-233 0 0,0 0-220 0 0,0 0-195 0 0,0 0-149 0 0,0 0-92 0 0,0 0-54 0 0,7-5 2392 0 0,-7 6-2788 0 0,0-1-21 0 0,20 23 1343 0 0,-10 5-1299 0 0,-2 1 1 0 0,0 0-1 0 0,-3 0 0 0 0,0 0 1 0 0,-1 1-1 0 0,-2 0 0 0 0,-2 0 1 0 0,0 0-1 0 0,-2 0 0 0 0,-5 24-236 0 0,-27 226 270 0 0,10 41-212 0 0,51-169-8 0 0,-29 111 38 0 0,13-185 6 0 0,-9-65-20 0 0,-1-5-513 0 0,2-19-1672 0 0,-2-1 648 0 0,0-4-4787 0 0,1 9-4325 0 0</inkml:trace>
  <inkml:trace contextRef="#ctx0" brushRef="#br0" timeOffset="30122.388">20315 3369 0 0 0,'0'0'235'0'0,"0"0"193"0"0,0 0-13 0 0,0 0-150 0 0,0 0-180 0 0,0 0-119 0 0,0 0-38 0 0,0 0 49 0 0,0 0 111 0 0,-4-17 139 0 0,-18-110 1322 0 0,19 110-1024 0 0,-12-27 3889 0 0,-12 32 3413 0 0,12 20-957 0 0,32 9-3462 0 0,-7-8-3477 0 0,134 81 2631 0 0,-60-45-1957 0 0,-57-29-481 0 0,-1 2 1 0 0,0 0-1 0 0,-1 2 1 0 0,-1 1-1 0 0,-1 0 1 0 0,1 5-125 0 0,-6-7 41 0 0,-2 1 0 0 0,0 1 0 0 0,-2 1 0 0 0,0 0 0 0 0,-1 0 0 0 0,9 24-41 0 0,-21-43 454 0 0,4 13-2308 0 0,-14-19-3016 0 0,-1 0 1365 0 0,3 2-1832 0 0,1 1-6368 0 0</inkml:trace>
  <inkml:trace contextRef="#ctx0" brushRef="#br0" timeOffset="30406.858">20221 3641 13275 0 0,'0'0'3167'0'0,"0"0"-1273"0"0,0 0-632 0 0,0 0-72 0 0,0 0 23 0 0,0 0-58 0 0,0 0-99 0 0,0 0-113 0 0,0 0-142 0 0,0 0-111 0 0,0 0-104 0 0,0 0-115 0 0,0 0-87 0 0,28 26-54 0 0,90 80-68 0 0,-37-54 139 0 0,-12-25-104 0 0,-51-22-286 0 0,1 2 0 0 0,-1 0 0 0 0,-1 1 0 0 0,0 1 0 0 0,0 1 0 0 0,0 0 0 0 0,2 4-11 0 0,1 17-2069 0 0,-18-23-3218 0 0,-2 1-4628 0 0,0-6-1444 0 0</inkml:trace>
  <inkml:trace contextRef="#ctx0" brushRef="#br0" timeOffset="30673.923">20249 4161 18252 0 0,'0'0'1183'0'0,"0"0"-376"0"0,0 0-9 0 0,0 0 185 0 0,0 0 142 0 0,0 0-2 0 0,0 0-127 0 0,0 0-184 0 0,0 0-145 0 0,0 0-115 0 0,0 0-73 0 0,0 0-45 0 0,33 17-58 0 0,107 55-61 0 0,-58-44 163 0 0,132 16 216 0 0,-213-44-747 0 0,1 0-1 0 0,-1 0 0 0 0,0 0 1 0 0,1 0-1 0 0,-1 0 0 0 0,1 1 0 0 0,-1-1 1 0 0,0 0-1 0 0,1 1 0 0 0,-1-1 0 0 0,0 1 1 0 0,1 0-1 0 0,-1-1 0 0 0,0 1 1 0 0,0 0-1 0 0,0 0 0 0 0,1 0 0 0 0,-1 0 1 0 0,0 0-1 0 0,0 0 0 0 0,0 0 0 0 0,-1 0 1 0 0,1 0-1 0 0,0 0 0 0 0,0 0 1 0 0,0 1-1 0 0,-1-1 0 0 0,1 0 0 0 0,-1 1 1 0 0,1-1-1 0 0,-1 0 0 0 0,0 1 1 0 0,1-1-1 0 0,-1 1 0 0 0,0-1 0 0 0,0 0 1 0 0,0 1-1 0 0,0-1 0 0 0,0 1 0 0 0,0-1 1 0 0,0 0-1 0 0,-1 1 0 0 0,1-1 1 0 0,0 1-1 0 0,-1-1 0 0 0,1 0 0 0 0,-1 1 1 0 0,0-1-1 0 0,0 1 54 0 0,-42 25-3391 0 0,10-15-6516 0 0,20-8-1812 0 0</inkml:trace>
  <inkml:trace contextRef="#ctx0" brushRef="#br0" timeOffset="30921.799">20238 4577 12363 0 0,'0'0'5157'0'0,"0"0"-2842"0"0,0 0-972 0 0,0 0-39 0 0,0 0-82 0 0,0 0-134 0 0,0 0-157 0 0,0 0-130 0 0,0 0-135 0 0,31 9-102 0 0,99 29-79 0 0,54-1 801 0 0,-97-33-2310 0 0,-69-7-2822 0 0,-1-1-3447 0 0,-10 4-5236 0 0</inkml:trace>
  <inkml:trace contextRef="#ctx0" brushRef="#br0" timeOffset="33043.731">17209 3303 6737 0 0,'0'0'2517'0'0,"0"0"-1443"0"0,0 0-553 0 0,0 0-9 0 0,0 0 244 0 0,0 0 312 0 0,0 0 179 0 0,0 0 3 0 0,0 0-110 0 0,0 0-204 0 0,0 0-211 0 0,2 14-152 0 0,9 104 918 0 0,2 284 2426 0 0,20 91-2293 0 0,-51-195-917 0 0,20-258-638 0 0,-2-39-62 0 0,0-1 4 0 0,0 0-13 0 0,0 0 9 0 0,0 0 8 0 0,1-23-2132 0 0,-1 2-672 0 0,0 7-3320 0 0,0 9-5313 0 0</inkml:trace>
  <inkml:trace contextRef="#ctx0" brushRef="#br0" timeOffset="35274.965">17196 4094 0 0 0,'0'0'1020'0'0,"0"0"-28"0"0,0 0 86 0 0,0 0 109 0 0,0 0 111 0 0,0 0 75 0 0,0 0 25 0 0,0 0-11 0 0,0 0-63 0 0,0 0-70 0 0,0 0-106 0 0,0 0-93 0 0,0 0-62 0 0,0-4-46 0 0,0-13-33 0 0,21 6 5365 0 0,-20 11-6386 0 0,72-9 1575 0 0,313-5 313 0 0,-324 14-1686 0 0,-32 4 224 0 0,-47-1 781 0 0,14-54-242 0 0,34-59-811 0 0,-16 72-26 0 0,14-50-9 0 0,7 177-343 0 0,77 215 354 0 0,-113-303-18 0 0,1-1 1 0 0,-1 1 0 0 0,1-1-1 0 0,-1 1 1 0 0,1-1 0 0 0,-1 1-1 0 0,1-1 1 0 0,-1 1 0 0 0,1-1-1 0 0,-1 1 1 0 0,1-1-1 0 0,0 0 1 0 0,-1 1 0 0 0,1-1-1 0 0,0 0 1 0 0,-1 0 0 0 0,1 1-1 0 0,0-1 1 0 0,-1 0-1 0 0,1 0 1 0 0,0 0 0 0 0,-1 0-1 0 0,1 0 1 0 0,0 0 0 0 0,0 0-1 0 0,-1 0 1 0 0,1 0 0 0 0,0 0-1 0 0,-1 0 1 0 0,1-1-1 0 0,0 1 1 0 0,-1 0 0 0 0,1 0-1 0 0,0-1 1 0 0,-1 1 0 0 0,1 0-1 0 0,0-1 1 0 0,-1 1 0 0 0,1-1-1 0 0,-1 1 1 0 0,1-1-1 0 0,-1 1 1 0 0,1-1 0 0 0,-1 1-1 0 0,1-1 1 0 0,-1 1 0 0 0,0-1-1 0 0,1 0 1 0 0,-1 1-1 0 0,0-1 1 0 0,1 0 0 0 0,-1 1-1 0 0,0-1 1 0 0,0 0 0 0 0,0 1-1 0 0,0-1 1 0 0,0 0 0 0 0,0 0-1 0 0,0 1 1 0 0,0-1-1 0 0,0 0 1 0 0,0 1 0 0 0,0-1-1 0 0,0 0 1 0 0,0 0 0 0 0,0 1-1 0 0,-1-1 1 0 0,1 0-1 0 0,0 1 1 0 0,0-1-6 0 0,3-8-26 0 0,111-170 139 0 0,35 31-99 0 0,-75 96-61 0 0,-73 52 44 0 0,-1-1 0 0 0,1 1-1 0 0,-1-1 1 0 0,1 1 0 0 0,0 0 0 0 0,-1-1 0 0 0,1 1 0 0 0,-1 0 0 0 0,1-1-1 0 0,0 1 1 0 0,-1 0 0 0 0,1 0 0 0 0,0 0 0 0 0,-1 0 0 0 0,1 0 0 0 0,0-1-1 0 0,-1 1 1 0 0,1 0 0 0 0,0 0 0 0 0,-1 1 0 0 0,1-1 0 0 0,0 0-1 0 0,-1 0 1 0 0,1 0 0 0 0,0 0 0 0 0,-1 1 0 0 0,1-1 0 0 0,0 0 0 0 0,-1 0-1 0 0,1 1 1 0 0,-1-1 0 0 0,1 1 0 0 0,0-1 0 0 0,-1 0 0 0 0,1 1-1 0 0,-1-1 1 0 0,1 1 0 0 0,-1-1 0 0 0,0 1 0 0 0,1 0 0 0 0,-1-1 0 0 0,0 1-1 0 0,1-1 1 0 0,-1 1 0 0 0,0 0 0 0 0,1-1 0 0 0,-1 1 0 0 0,0 0-1 0 0,0-1 1 0 0,0 1 0 0 0,0 0 0 0 0,0-1 0 0 0,0 1 0 0 0,0 0 0 0 0,0-1-1 0 0,0 1 1 0 0,0 0 0 0 0,0-1 0 0 0,0 1 0 0 0,0 0 0 0 0,0-1 0 0 0,-1 1-1 0 0,1 0 1 0 0,0-1 0 0 0,-1 1 0 0 0,1-1 0 0 0,0 1 0 0 0,-1 0-1 0 0,1-1 4 0 0,-1 14 15 0 0,-2 230 136 0 0,4-235-151 0 0,1 0 0 0 0,0 0 1 0 0,0-1-1 0 0,1 1 0 0 0,0-1 0 0 0,1 0 1 0 0,0 0-1 0 0,0 0 0 0 0,0 0 0 0 0,1-1 1 0 0,5 6-1 0 0,-8-13 12 0 0,0 0 0 0 0,0 1 0 0 0,1-1 0 0 0,-1 0 1 0 0,0 0-1 0 0,1 0 0 0 0,-1 0 0 0 0,0-1 0 0 0,1 1 0 0 0,-1 0 1 0 0,0-1-1 0 0,1 0 0 0 0,-1 0 0 0 0,0 1 0 0 0,0-1 1 0 0,0-1-1 0 0,0 1 0 0 0,0 0 0 0 0,0 0 0 0 0,0-1 0 0 0,0 1 1 0 0,-1-1-1 0 0,1 1 0 0 0,0-1 0 0 0,-1 0 0 0 0,1 0 1 0 0,-1 0-1 0 0,0 0 0 0 0,0 0 0 0 0,1 0-12 0 0,2-3 24 0 0,212-215 176 0 0,-167 171-200 0 0,70-49-5 0 0,-117 100 1 0 0,0 0 0 0 0,-1 0 1 0 0,1 0-1 0 0,0 1 0 0 0,-1-1 1 0 0,0 1-1 0 0,0-1 1 0 0,0 1-1 0 0,0-1 0 0 0,0 1 1 0 0,0 0-1 0 0,0-1 0 0 0,-1 1 1 0 0,0 0-1 0 0,1 0 0 0 0,-1-1 1 0 0,0 1-1 0 0,0 0 0 0 0,0 0 1 0 0,-1-1-1 0 0,1 1 0 0 0,-1 0 1 0 0,0 0-1 0 0,1-1 1 0 0,-2 2 3 0 0,2 9-9 0 0,0 4-4 0 0,-2-8 14 0 0,1 0 0 0 0,0 0 1 0 0,0 0-1 0 0,1 0 0 0 0,0 0 0 0 0,1 0 1 0 0,-1 0-1 0 0,2 0 0 0 0,0 0 0 0 0,0-1 1 0 0,0 1-1 0 0,1 0 0 0 0,0-1 0 0 0,1 0 1 0 0,0 0-1 0 0,0 0 0 0 0,1 0 0 0 0,0-1 1 0 0,0 1-1 0 0,1-1 0 0 0,0-1 1 0 0,0 1-1 0 0,0-1 0 0 0,6 4-1 0 0,-4-9 11 0 0,0-1 0 0 0,0 0 1 0 0,0-1-1 0 0,0 1 0 0 0,0-2 0 0 0,-1 1 0 0 0,1-1 0 0 0,0 0 0 0 0,-1-1 1 0 0,0 0-1 0 0,1 0 0 0 0,-1 0 0 0 0,0-1 0 0 0,-1 0 0 0 0,1-1 1 0 0,-1 1-1 0 0,1-1 0 0 0,-1 0 0 0 0,-1-1 0 0 0,1 0 0 0 0,-1 0 0 0 0,0 0 1 0 0,2-3-12 0 0,-7 8 0 0 0,121-140 63 0 0,-38 45-74 0 0,-89 141-77 0 0,-10 139 134 0 0,17-180-44 0 0,0 0-1 0 0,0-1 1 0 0,1 1 0 0 0,-1-1 0 0 0,1 1 0 0 0,0-1 0 0 0,0 1-1 0 0,0-1 1 0 0,0 0 0 0 0,1 0 0 0 0,-1 0 0 0 0,1 0 0 0 0,0-1-1 0 0,0 1 1 0 0,0-1 0 0 0,0 1 0 0 0,0-1 0 0 0,0 0-1 0 0,1 0 1 0 0,-1-1 0 0 0,1 1 0 0 0,0-1 0 0 0,-1 1 0 0 0,1-1-1 0 0,0 0 1 0 0,0-1 0 0 0,-1 1 0 0 0,1-1 0 0 0,0 1 0 0 0,0-1-1 0 0,0 0 1 0 0,0-1 0 0 0,0 1 0 0 0,0-1 0 0 0,-1 1 0 0 0,1-1-1 0 0,0-1 1 0 0,0 1 0 0 0,-1 0 0 0 0,1-1 0 0 0,-1 0-1 0 0,1 1 1 0 0,-1-1 0 0 0,0-1 0 0 0,0 1 0 0 0,1-1-2 0 0,132-132 116 0 0,-123 120-114 0 0,50-55 29 0 0,-63 69-32 0 0,0 1-1 0 0,1-1 1 0 0,-1 1 0 0 0,1-1-1 0 0,-1 1 1 0 0,1-1 0 0 0,-1 1-1 0 0,1 0 1 0 0,-1-1 0 0 0,1 1-1 0 0,0 0 1 0 0,-1-1 0 0 0,1 1-1 0 0,-1 0 1 0 0,1 0 0 0 0,0 0-1 0 0,-1 0 1 0 0,1-1 0 0 0,0 1-1 0 0,-1 0 1 0 0,1 0 0 0 0,0 0-1 0 0,-1 0 1 0 0,1 1 0 0 0,0-1-1 0 0,-1 0 1 0 0,1 0 0 0 0,-1 0-1 0 0,1 0 1 0 0,0 1 0 0 0,-1-1-1 0 0,1 0 1 0 0,-1 0 0 0 0,1 1-1 0 0,-1-1 1 0 0,1 1-1 0 0,-1-1 1 0 0,1 0 0 0 0,-1 1-1 0 0,1-1 1 0 0,-1 1 0 0 0,1-1-1 0 0,-1 1 1 0 0,0-1 0 0 0,1 1-1 0 0,-1 0 1 0 0,0-1 0 0 0,1 1-1 0 0,-1-1 1 0 0,0 1 0 0 0,0 0-1 0 0,0-1 1 0 0,1 1 0 0 0,-1 0-1 0 0,0-1 2 0 0,12 48-19 0 0,-9-35 27 0 0,3 11 4 0 0,-5-16-8 0 0,1 0 0 0 0,0 1 0 0 0,0-1 0 0 0,1 0 0 0 0,0 0 0 0 0,1 0 0 0 0,-1 0 0 0 0,1-1 0 0 0,1 1 0 0 0,0-1 0 0 0,0 0 0 0 0,0-1 0 0 0,1 1 0 0 0,0-1 0 0 0,2 2-4 0 0,-1-3 8 0 0,1 0 0 0 0,0 0 0 0 0,0 0 0 0 0,1-1 0 0 0,-1 0 0 0 0,1-1 0 0 0,-1 0 0 0 0,1 0 0 0 0,0-1 0 0 0,1 0 0 0 0,-1-1 0 0 0,0 0 0 0 0,0 0 0 0 0,1-1 0 0 0,-1 0 0 0 0,0-1 0 0 0,0 0 0 0 0,1 0 0 0 0,-1-1 0 0 0,0 0 0 0 0,0-1 0 0 0,0 1 0 0 0,-1-2 0 0 0,1 0 0 0 0,-1 0 0 0 0,3-2-8 0 0,103-92 461 0 0,-112 97-449 0 0,0 0-1 0 0,0 0 0 0 0,0 1 0 0 0,0-1 1 0 0,0 1-1 0 0,0-1 0 0 0,0 1 0 0 0,0 0 1 0 0,1 0-1 0 0,-1 0 0 0 0,0 0 1 0 0,0 0-1 0 0,0 0 0 0 0,0 1 0 0 0,0-1 1 0 0,0 1-1 0 0,0 0 0 0 0,0-1 0 0 0,0 1 1 0 0,0 0-1 0 0,0 0 0 0 0,0 0 1 0 0,0 1-1 0 0,0-1 0 0 0,-1 0 0 0 0,1 1 1 0 0,-1-1-1 0 0,1 1 0 0 0,-1-1 0 0 0,1 1 1 0 0,-1 0-12 0 0,23 13 12 0 0,78 26 45 0 0,-102-41-100 0 0,0-1-1 0 0,0 1 1 0 0,0 0-1 0 0,0 0 1 0 0,0-1-1 0 0,-1 1 1 0 0,1 0-1 0 0,0-1 1 0 0,0 1-1 0 0,1 0 0 0 0,-1 0 1 0 0,0-1-1 0 0,0 1 1 0 0,0 0-1 0 0,0 0 1 0 0,0-1-1 0 0,0 1 1 0 0,0 0-1 0 0,0 0 1 0 0,0-1-1 0 0,1 1 1 0 0,-1 0-1 0 0,0 0 1 0 0,0-1-1 0 0,0 1 1 0 0,0 0-1 0 0,1 0 1 0 0,-1 0-1 0 0,0 0 1 0 0,0-1-1 0 0,1 1 1 0 0,-1 0-1 0 0,0 0 1 0 0,0 0-1 0 0,1 0 1 0 0,-1 0-1 0 0,0 0 1 0 0,0 0-1 0 0,1-1 1 0 0,-1 1-1 0 0,0 0 1 0 0,0 0-1 0 0,1 0 44 0 0,-10-13-7371 0 0,8 10-5145 0 0</inkml:trace>
  <inkml:trace contextRef="#ctx0" brushRef="#br0" timeOffset="37497.353">17097 2143 7810 0 0,'0'0'2031'0'0,"0"0"-211"0"0,0 0-98 0 0,0 0-14 0 0,0 0-95 0 0,0 0-217 0 0,0 0-317 0 0,0 0-328 0 0,0 0-253 0 0,0 0-151 0 0,0 0-80 0 0,13 10 1065 0 0,-3 18-836 0 0,-1 0-1 0 0,-2 0 0 0 0,0 1 1 0 0,-2 0-1 0 0,-1 0 1 0 0,-2 0-1 0 0,0 0 1 0 0,-2 9-496 0 0,1-10 117 0 0,-9 174 250 0 0,-11-88-249 0 0,19-112-122 0 0,-1 0 1 0 0,0-1-1 0 0,1 0 0 0 0,-1 0 1 0 0,1 0-1 0 0,0 1 1 0 0,-1-1-1 0 0,1 0 1 0 0,0 0-1 0 0,0 1 0 0 0,-1-1 1 0 0,1 0-1 0 0,0 1 1 0 0,0-1-1 0 0,1 0 0 0 0,-1 1 1 0 0,0-1-1 0 0,0 0 1 0 0,1 0-1 0 0,-1 1 1 0 0,0-1-1 0 0,1 0 0 0 0,-1 0 1 0 0,1 0-1 0 0,0 0 1 0 0,-1 1-1 0 0,1-1 1 0 0,0 0-1 0 0,0 0 0 0 0,0 0 1 0 0,0 0-1 0 0,0-1 1 0 0,0 2 3 0 0,78-26-1949 0 0,-52 0-6554 0 0,-20 16-3146 0 0</inkml:trace>
  <inkml:trace contextRef="#ctx0" brushRef="#br0" timeOffset="38460.772">20151 2066 2248 0 0,'0'0'1531'0'0,"0"0"-373"0"0,0 0-74 0 0,0 0 101 0 0,0 0 107 0 0,0 0 47 0 0,0 0-35 0 0,0 0-124 0 0,0 0-174 0 0,0 0-139 0 0,0 0-127 0 0,3-13-39 0 0,8-36 40 0 0,-1 32 3220 0 0,-6 26 638 0 0,32 256-2116 0 0,-35-250-2458 0 0,3 11 33 0 0,-2 0 0 0 0,-2 0 1 0 0,0-1-1 0 0,-1 1 0 0 0,-2 0 0 0 0,0 0 0 0 0,-2-1 0 0 0,-1 1 0 0 0,-7 18-58 0 0,-3 14-118 0 0,42-65-783 0 0,27-30-1709 0 0,-22 8-6442 0 0,-21 18-2729 0 0</inkml:trace>
  <inkml:trace contextRef="#ctx0" brushRef="#br0" timeOffset="39397.888">16508 2485 11907 0 0,'0'0'1248'0'0,"0"0"-209"0"0,0 0-96 0 0,0 0 101 0 0,0 0 149 0 0,0 0-14 0 0,0 0-142 0 0,0 0-175 0 0,0 0-139 0 0,0 0-91 0 0,33-8-80 0 0,105-24-78 0 0,76 9 1058 0 0,888-50 1383 0 0,-70 41-2310 0 0,55-20 32 0 0,-282 19-50 0 0,-552 15-339 0 0,-237 14-148 0 0,-32 5-590 0 0,-8 1-1159 0 0,-1 0-2865 0 0,9 0-6737 0 0,8 1-302 0 0</inkml:trace>
  <inkml:trace contextRef="#ctx0" brushRef="#br0" timeOffset="39761.868">20536 2010 6497 0 0,'0'0'2737'0'0,"0"0"-1250"0"0,0 0-261 0 0,0 0 254 0 0,0 0 191 0 0,0 0 15 0 0,0 0-215 0 0,0 0-262 0 0,0 0-226 0 0,0 0-203 0 0,0 0-130 0 0,0 0-121 0 0,0 0-53 0 0,-9 2-20 0 0,-27 6-12 0 0,-34 45 1688 0 0,-68 41-1450 0 0,-4-6 1 0 0,-4-6 0 0 0,-14-1-683 0 0,157-80 4 0 0,-165 101-749 0 0,108-46-7837 0 0,55-48-3160 0 0</inkml:trace>
  <inkml:trace contextRef="#ctx0" brushRef="#br0" timeOffset="40562.584">17677 1992 10082 0 0,'0'0'1327'0'0,"0"0"-268"0"0,0 0-59 0 0,0 0 158 0 0,0 0 157 0 0,0 0 1 0 0,0 0-186 0 0,0 0-266 0 0,0 0-211 0 0,0 0-170 0 0,0 0-138 0 0,0 0-62 0 0,0 0-27 0 0,-24 11 7 0 0,-76 37 12 0 0,22 7 319 0 0,-57 57 450 0 0,-167 123 100 0 0,-10-33-1228 0 0,291-193-469 0 0,24-13-6385 0 0,2 2 2225 0 0,0-1-5734 0 0</inkml:trace>
  <inkml:trace contextRef="#ctx0" brushRef="#br0" timeOffset="44271.788">12036 4411 0 0 0,'0'0'1366'0'0,"0"0"25"0"0,0 0 54 0 0,0 0 164 0 0,0 0 147 0 0,0 0 72 0 0,0 0-53 0 0,0 0-210 0 0,0 0-256 0 0,0 0-227 0 0,0 0-182 0 0,-1-2-146 0 0,-10 140 4252 0 0,-53 143-4114 0 0,63-276-992 0 0,0 0-1 0 0,0 0 1 0 0,0 1-1 0 0,1-1 1 0 0,0 0-1 0 0,0 0 1 0 0,1 1-1 0 0,-1-1 1 0 0,1 0-1 0 0,0 0 1 0 0,1 1-1 0 0,-1-1 1 0 0,1 0-1 0 0,0 0 1 0 0,0 0 100 0 0,37 39-5156 0 0,-25-33-333 0 0,-2-3-5037 0 0</inkml:trace>
  <inkml:trace contextRef="#ctx0" brushRef="#br0" timeOffset="45041.71">14919 4400 5473 0 0,'0'0'2161'0'0,"0"0"-592"0"0,0 0-311 0 0,0 0 30 0 0,0 0 162 0 0,0 0 67 0 0,0 0-67 0 0,0 0-128 0 0,0 0-159 0 0,0 0-158 0 0,0 0-165 0 0,0 0-153 0 0,0 0-96 0 0,1 26-79 0 0,4 128 358 0 0,-6-95-161 0 0,11 136-354 0 0,3-163-1931 0 0,-7-23-1596 0 0,2-2-3700 0 0,-4-3-4176 0 0</inkml:trace>
  <inkml:trace contextRef="#ctx0" brushRef="#br0" timeOffset="49033.98">12185 4610 0 0 0,'0'0'517'0'0,"0"0"100"0"0,0 0 83 0 0,0 0 61 0 0,0 0 49 0 0,0 0-5 0 0,3-8-2 0 0,8-21-15 0 0,-8 22-1 0 0,-3 7 4 0 0,0 0-31 0 0,0 0-42 0 0,0 0-48 0 0,0 0-40 0 0,0 0-110 0 0,-29 22 588 0 0,-99 110 631 0 0,101-99-1145 0 0,27-33-662 0 0,3 1 75 0 0,1 0 1 0 0,0-1 0 0 0,-1 1 0 0 0,1-1 0 0 0,-1 0 0 0 0,1-1-1 0 0,0 1 1 0 0,-1 0 0 0 0,1-1 0 0 0,-1 0 0 0 0,1 0-1 0 0,-1 0 1 0 0,0 0 0 0 0,1-1 0 0 0,-1 1 0 0 0,0-1-1 0 0,0 0 1 0 0,0 0 0 0 0,0 0 0 0 0,0 0 0 0 0,1-1-8 0 0,347-183-3561 0 0,-335 179 3293 0 0,99-31-3091 0 0,-114 38 3092 0 0,-6 12 552 0 0,-153 126 3367 0 0,62-64 250 0 0,130-70-4161 0 0,122-67 482 0 0,23 1-675 0 0,-140 51 569 0 0,-51 26 551 0 0,-116 87 0 0 0,19-24 510 0 0,145-81-1463 0 0,113-71 270 0 0,-147 73 11 0 0,23-14-73 0 0,1 1 1 0 0,1 1-1 0 0,0 2 1 0 0,1 0-1 0 0,0 2 1 0 0,8-1 76 0 0,-36 10 6 0 0,0 1-1 0 0,0-1 1 0 0,0 1-1 0 0,-1-1 0 0 0,1 1 1 0 0,0 0-1 0 0,0-1 1 0 0,0 1-1 0 0,0-1 1 0 0,0 1-1 0 0,0-1 1 0 0,0 1-1 0 0,0 0 1 0 0,0-1-1 0 0,0 1 1 0 0,0-1-1 0 0,0 1 1 0 0,1-1-1 0 0,-1 1 1 0 0,0-1-1 0 0,0 1 1 0 0,1 0-1 0 0,-1-1 1 0 0,0 0-1 0 0,1 1 1 0 0,-1-1-1 0 0,0 1 1 0 0,1-1-1 0 0,-1 1 1 0 0,0-1-1 0 0,1 0 0 0 0,-1 1 1 0 0,1-1-1 0 0,-1 0 1 0 0,1 1-1 0 0,-1-1 1 0 0,1 0-1 0 0,-1 0 1 0 0,1 1-1 0 0,0-1 1 0 0,-1 0-1 0 0,1 0 1 0 0,-1 0-1 0 0,1 0 1 0 0,-1 0-1 0 0,1 0 1 0 0,0 0-1 0 0,-1 0 1 0 0,1 0-1 0 0,-1 0 1 0 0,1 0-1 0 0,-1 0 1 0 0,1 0-1 0 0,-1 0 1 0 0,1-1-1 0 0,0 1 1 0 0,-1 0-1 0 0,1 0 0 0 0,-1-1 1 0 0,1 1-1 0 0,-1 0 1 0 0,0-1-1 0 0,1 1 1 0 0,-1-1-1 0 0,1 1 1 0 0,-1 0-1 0 0,0-1 1 0 0,1 0-6 0 0,-34 31 771 0 0,-89 66 227 0 0,122-96-1008 0 0,0 0 1 0 0,1 0-1 0 0,-1 1 1 0 0,0-1 0 0 0,1 0-1 0 0,-1 0 1 0 0,0 0-1 0 0,1 0 1 0 0,-1 1-1 0 0,0-1 1 0 0,1 0-1 0 0,-1 0 1 0 0,0 1-1 0 0,1-1 1 0 0,-1 0-1 0 0,0 0 1 0 0,0 1 0 0 0,0-1-1 0 0,1 0 1 0 0,-1 1-1 0 0,0-1 1 0 0,0 0-1 0 0,0 1 1 0 0,0-1-1 0 0,0 1 1 0 0,1-1-1 0 0,-1 0 1 0 0,0 1-1 0 0,0-1 1 0 0,0 0-1 0 0,0 1 1 0 0,0-1 0 0 0,0 1-1 0 0,0-1 1 0 0,0 0-1 0 0,0 1 1 0 0,-1-1-1 0 0,1 0 1 0 0,0 1-1 0 0,0-1 1 0 0,0 0-1 0 0,0 1 1 0 0,0-1-1 0 0,-1 0 1 0 0,1 1 0 0 0,0-1-1 0 0,0 0 1 0 0,-1 1 9 0 0,37-12 147 0 0,258-148-276 0 0,-272 150 115 0 0,-8 1-22 0 0,1 1 1 0 0,1 1 0 0 0,-1 0-1 0 0,1 1 1 0 0,0 1-1 0 0,0 0 1 0 0,1 1-1 0 0,8 0 36 0 0,-25 4 16 0 0,1 0-1 0 0,-1 1 0 0 0,0-1 0 0 0,1 0 0 0 0,-1 0 1 0 0,0 0-1 0 0,0 0 0 0 0,0 1 0 0 0,0-1 0 0 0,0 0 1 0 0,0 0-1 0 0,0 0 0 0 0,-1 0 0 0 0,1 0 0 0 0,0 1 0 0 0,-1-1 1 0 0,1 0-1 0 0,-1 0 0 0 0,1 0 0 0 0,-1 0 0 0 0,1 0 1 0 0,-1 0-1 0 0,0 0 0 0 0,1 0 0 0 0,-1 0 0 0 0,0 0 1 0 0,0-1-1 0 0,0 1 0 0 0,1 0 0 0 0,-1 0 0 0 0,0-1 1 0 0,0 1-1 0 0,-1 0-15 0 0,-35 36 470 0 0,-3-1 0 0 0,-1-1 1 0 0,-38 24-471 0 0,38-32 671 0 0,58-27-801 0 0,-8-2 145 0 0,0 0 0 0 0,0 0 0 0 0,-1 0 0 0 0,1-1 0 0 0,-1-1 0 0 0,1 1 0 0 0,-1-1 0 0 0,0-1 0 0 0,0 1 0 0 0,4-5-15 0 0,22-10-80 0 0,205-100-663 0 0,-188 105 839 0 0,-72 33 495 0 0,-117 117 354 0 0,120-104-881 0 0,61-32-11 0 0,74-51 50 0 0,-25 7-162 0 0,-51 22-20 0 0,1 2 0 0 0,1 2 0 0 0,1 2 0 0 0,26-6 79 0 0,-69 21-1 0 0,0 1-1 0 0,-1-1 1 0 0,1 1-1 0 0,0-1 1 0 0,0 1-1 0 0,-1-1 1 0 0,1 1-1 0 0,0 0 1 0 0,0-1-1 0 0,0 1 1 0 0,0 0-1 0 0,0-1 1 0 0,0 1-1 0 0,0 0 1 0 0,-1 0-1 0 0,1 0 1 0 0,0 0-1 0 0,0 0 1 0 0,0 0-1 0 0,0 0 1 0 0,0 1-1 0 0,0-1 1 0 0,0 0-1 0 0,0 0 1 0 0,0 1-1 0 0,-1-1 1 0 0,1 0-1 0 0,0 1 1 0 0,0-1-1 0 0,0 1 1 0 0,-1-1-1 0 0,1 1 1 0 0,0-1-1 0 0,0 1 1 0 0,-1 0-1 0 0,1-1 1 0 0,-1 1-1 0 0,1 0 1 0 0,-1 0-1 0 0,1-1 1 0 0,-1 1-1 0 0,1 0 1 0 0,-1 0-1 0 0,1 0 1 0 0,-1 0-1 0 0,0 0 1 0 0,0-1-1 0 0,1 1 1 0 0,-1 0-1 0 0,0 0 1 0 0,0 0-1 0 0,0 0 1 0 0,0 0-1 0 0,0 0 0 0 0,0 0 1 0 0,0 0-1 0 0,0 0 1 0 0,-1 0-1 0 0,1-1 1 0 0,0 1-1 0 0,-1 0 2 0 0,-27 51 243 0 0,-85 70 692 0 0,107-118-794 0 0,7-3-62 0 0,8-2-43 0 0,2-1-24 0 0,1 0-1 0 0,-1-1 1 0 0,0 0-1 0 0,0-1 1 0 0,-1 0-1 0 0,1 0 0 0 0,-1-2 1 0 0,0 1-1 0 0,0-1 1 0 0,0-1-1 0 0,-1 1 1 0 0,3-4-12 0 0,22-14-97 0 0,264-125-1575 0 0,-248 141 1020 0 0,-57 41 928 0 0,-128 93 1784 0 0,135-125-2052 0 0,1 0-1 0 0,0 0 0 0 0,0 0 0 0 0,0 0 0 0 0,0 0 1 0 0,0 0-1 0 0,0 0 0 0 0,0 0 0 0 0,0 0 0 0 0,0-1 1 0 0,0 1-1 0 0,0 0 0 0 0,0-1 0 0 0,0 1 0 0 0,1-1 1 0 0,-1 0-1 0 0,0 1 0 0 0,0-1 0 0 0,1 0 0 0 0,-1 0 1 0 0,0 1-1 0 0,1-1 0 0 0,-1 0 0 0 0,0 0 0 0 0,0-1 1 0 0,1 1-1 0 0,-1 0 0 0 0,0 0 0 0 0,1-1 0 0 0,-1 1 1 0 0,0 0-1 0 0,0-1 0 0 0,0 1 0 0 0,1-1 0 0 0,-1 0-7 0 0,96-39-74 0 0,129-37-1901 0 0,-225 77 1975 0 0,0 0 0 0 0,0 0 0 0 0,-1 0 0 0 0,1 0 0 0 0,0 0 0 0 0,0 0 0 0 0,0 1 0 0 0,-1-1 0 0 0,1 0 0 0 0,0 0 0 0 0,0 0 0 0 0,-1 1 0 0 0,1-1 0 0 0,0 0 0 0 0,0 1 0 0 0,-1-1 0 0 0,1 1 0 0 0,0-1 0 0 0,-1 1 0 0 0,1-1 0 0 0,-1 1 0 0 0,1-1 0 0 0,-1 1 0 0 0,1 0 0 0 0,-1-1 0 0 0,1 1 0 0 0,-1 0 0 0 0,1-1 0 0 0,-1 1 0 0 0,0 0 0 0 0,1 0 0 0 0,-1 0 0 0 0,0-1 0 0 0,0 1 0 0 0,0 0 0 0 0,0 0 0 0 0,1-1 0 0 0,-1 1 0 0 0,0 0 0 0 0,0 0 0 0 0,-1 0 0 0 0,1 0 0 0 0,0-1 0 0 0,0 1 0 0 0,0 0 0 0 0,0 0 0 0 0,-1-1 0 0 0,1 1 0 0 0,0 0 0 0 0,-1 0 0 0 0,1-1 0 0 0,-1 1 0 0 0,1 0 0 0 0,-1-1 0 0 0,1 1 0 0 0,-1 0 0 0 0,1-1 0 0 0,-1 1 0 0 0,1-1 0 0 0,-1 1 0 0 0,0 0 0 0 0,-30 52 983 0 0,29-50-907 0 0,-17 49 761 0 0,76-52-446 0 0,138-70-509 0 0,-100 63 117 0 0,-78 40 744 0 0,-13-27-642 0 0,0 1 1 0 0,0 0-1 0 0,-1 0 0 0 0,0 0 1 0 0,0 1-1 0 0,-1-1 0 0 0,0 1 1 0 0,0-1-1 0 0,-1 1 0 0 0,0 0 1 0 0,-1 0-1 0 0,1 0 1 0 0,-1 2-102 0 0,-2 3 109 0 0,3-13-107 0 0,-1 0-1 0 0,0 0 1 0 0,1-1-1 0 0,-1 1 1 0 0,0 0-1 0 0,0 0 1 0 0,1 0-1 0 0,-1 0 1 0 0,0 0-1 0 0,1 0 1 0 0,-1 0-1 0 0,0-1 1 0 0,1 1-1 0 0,-1 0 0 0 0,0 0 1 0 0,1 0-1 0 0,-1 0 1 0 0,0 0-1 0 0,1 1 1 0 0,-1-1-1 0 0,0 0 1 0 0,1 0-1 0 0,-1 0 1 0 0,0 0-1 0 0,1 0 1 0 0,-1 0-1 0 0,0 0 1 0 0,1 1-1 0 0,-1-1 0 0 0,0 0 1 0 0,0 0-1 0 0,1 0 1 0 0,-1 1-1 0 0,0-1 1 0 0,0 0-1 0 0,1 0-1 0 0,109-134 55 0 0,-102 127-27 0 0,-8 6-16 0 0,0 1 8 0 0,0 0-8 0 0,-23 49 92 0 0,19-39-242 0 0,-3 28-568 0 0,29-28-5075 0 0,-13-10-1394 0 0,0 0-3889 0 0</inkml:trace>
  <inkml:trace contextRef="#ctx0" brushRef="#br0" timeOffset="51263.555">12014 3052 0 0 0,'0'0'1058'0'0,"0"0"147"0"0,0 0 135 0 0,0 0 206 0 0,0 0 130 0 0,0 0 46 0 0,0 0-56 0 0,0 0-190 0 0,0 0-201 0 0,0 0-199 0 0,0 0-231 0 0,-2 0-195 0 0,-8-3-148 0 0,8 3-63 0 0,2 22 2787 0 0,18 315 754 0 0,-17-170-3608 0 0,-4-157 195 0 0,3 6-13305 0 0,4-16 2231 0 0</inkml:trace>
  <inkml:trace contextRef="#ctx0" brushRef="#br0" timeOffset="52480.716">15030 2861 0 0 0,'0'0'593'0'0,"0"0"389"0"0,0 0 85 0 0,0 0-34 0 0,0 0-19 0 0,0 0 41 0 0,0 0 73 0 0,0 0 39 0 0,0 0-11 0 0,0 0-38 0 0,0 0-53 0 0,0-3-54 0 0,4-5 1726 0 0,-2 29 1691 0 0,0 5-3826 0 0,1-3-197 0 0,-1 0 1 0 0,-2 1-1 0 0,0-1 0 0 0,-1 0 0 0 0,-2 0 0 0 0,-1 6-405 0 0,-1 20 254 0 0,-1 166 497 0 0,25-54-442 0 0,-19-160-290 0 0,0-1 13 0 0,0 0 12 0 0,0 0 5 0 0,0 0 28 0 0,0 0-3 0 0,0 0-6 0 0,0 0 7 0 0,0 0-10 0 0,0 0-10 0 0,0 0-15 0 0,0 0-26 0 0,0 0-54 0 0,-8-22-1423 0 0,3 8-1104 0 0,5 5-2068 0 0,0 7 3122 0 0,0 1-8389 0 0</inkml:trace>
  <inkml:trace contextRef="#ctx0" brushRef="#br0" timeOffset="57639.734">11458 3317 0 0 0,'0'0'415'0'0,"0"0"409"0"0,0 0 83 0 0,0 0-75 0 0,0 0-80 0 0,0 0-41 0 0,0 0 0 0 0,0 0 38 0 0,-4-5 819 0 0,3 3 6714 0 0,81-7-2552 0 0,2 0-4900 0 0,124-2 861 0 0,138 3-408 0 0,360 5-341 0 0,-532-16-715 0 0,227-2 57 0 0,-92 8-48 0 0,42-8 272 0 0,0-12-4 0 0,18-1-76 0 0,-103 5-43 0 0,-55 7 93 0 0,-159 15-359 0 0,-83 7-5334 0 0,-6 0-4996 0 0,30 0-1110 0 0</inkml:trace>
  <inkml:trace contextRef="#ctx0" brushRef="#br0" timeOffset="58068.698">15228 2846 10994 0 0,'0'0'1258'0'0,"0"0"-367"0"0,0 0 16 0 0,0 0 296 0 0,0 0 182 0 0,0 0-75 0 0,0 0-305 0 0,0 0-363 0 0,0 0-249 0 0,0 0-103 0 0,0 0 10 0 0,0 0 104 0 0,0 0 103 0 0,5 16 1962 0 0,-110 53-333 0 0,-7-1-1550 0 0,3 5 1 0 0,-14 17-587 0 0,70-51 11 0 0,-59 55-2637 0 0,96-80-528 0 0,8-6-2026 0 0,5-4-5945 0 0</inkml:trace>
  <inkml:trace contextRef="#ctx0" brushRef="#br0" timeOffset="58967.18">12318 3034 1064 0 0,'0'0'814'0'0,"0"0"259"0"0,0 0 568 0 0,0 0 494 0 0,0 0 197 0 0,0 0-191 0 0,0 0-408 0 0,0 0-399 0 0,0 0-287 0 0,0 0-159 0 0,0 0-80 0 0,0 0-84 0 0,0 0-45 0 0,-16 5-49 0 0,-50 16-79 0 0,15 9 757 0 0,-162 116 843 0 0,-80 43-1052 0 0,279-177-2427 0 0,24-17-6834 0 0,-4 1 1687 0 0,-2 0-1712 0 0</inkml:trace>
  <inkml:trace contextRef="#ctx0" brushRef="#br0" timeOffset="59736.036">12764 3074 7658 0 0,'0'0'3627'0'0,"0"0"-2096"0"0,0 0-851 0 0,0 0 15 0 0,0 0 265 0 0,0 0 240 0 0,0 0 69 0 0,0 0-118 0 0,0 0-188 0 0,0 0-177 0 0,0 0-125 0 0,0 0-95 0 0,0 0-50 0 0,25-4 2 0 0,80-14 1 0 0,-12-15 966 0 0,-68 19-1133 0 0,46-25 228 0 0,-1-2-1 0 0,-2-4 0 0 0,-3-3 0 0 0,57-52-579 0 0,-113 94 6 0 0,0 0 0 0 0,-1-1 0 0 0,1 0 0 0 0,-1 0 0 0 0,-1-1 0 0 0,1 0 0 0 0,-2 0 0 0 0,1-1 0 0 0,-1 0 0 0 0,0 0 0 0 0,-1 0 0 0 0,0-1 0 0 0,0 0 0 0 0,-1 0 0 0 0,0 0 0 0 0,-1 0 0 0 0,0-1 0 0 0,-1 1 0 0 0,0-1 0 0 0,-1 0 0 0 0,0 1 0 0 0,0-4-6 0 0,-5 9-22 0 0,1 0 1 0 0,0 0-1 0 0,-1 0 0 0 0,0 1 0 0 0,0 0 1 0 0,-1-1-1 0 0,1 1 0 0 0,-1 1 1 0 0,0-1-1 0 0,0 1 0 0 0,0 0 1 0 0,0 0-1 0 0,-1 0 0 0 0,1 1 1 0 0,-1-1-1 0 0,1 2 0 0 0,-1-1 0 0 0,0 0 1 0 0,0 1-1 0 0,0 0 0 0 0,0 1 1 0 0,0-1-1 0 0,0 1 0 0 0,0 0 1 0 0,0 1-1 0 0,0-1 0 0 0,0 1 1 0 0,0 0-1 0 0,0 1 0 0 0,-2 0 22 0 0,-3 3 9 0 0,0 0-1 0 0,0 0 1 0 0,1 1-1 0 0,0 1 1 0 0,0 0-1 0 0,0 0 1 0 0,1 1 0 0 0,0 0-1 0 0,0 0 1 0 0,1 1-1 0 0,0 0 1 0 0,1 1-1 0 0,0 0 1 0 0,0 0 0 0 0,1 1-1 0 0,0-1 1 0 0,1 1-1 0 0,0 0 1 0 0,1 1-1 0 0,1-1 1 0 0,-1 1 0 0 0,2 0-1 0 0,0 0 1 0 0,0 0-1 0 0,1 0 1 0 0,0 5-9 0 0,1-6 45 0 0,1 0 0 0 0,0-1 0 0 0,1 1 0 0 0,0-1 0 0 0,1 0 0 0 0,0 0 0 0 0,1 0 0 0 0,0 0 0 0 0,0 0 0 0 0,1-1 0 0 0,0 1 0 0 0,0-1 0 0 0,1-1 0 0 0,1 1 0 0 0,0-1 0 0 0,0 0 0 0 0,5 4-45 0 0,19 16 376 0 0,1-2 1 0 0,2-1-1 0 0,0-2 0 0 0,28 14-376 0 0,-41-25 125 0 0,18 14-44 0 0,-24-4-1503 0 0,-10-13-3202 0 0,1 0-6291 0 0,-4-8-1742 0 0</inkml:trace>
  <inkml:trace contextRef="#ctx0" brushRef="#br0" timeOffset="66122.085">11917 5099 0 0 0,'0'0'205'0'0,"0"0"806"0"0,0 0 282 0 0,0 0 106 0 0,0 0 86 0 0,0 0 123 0 0,0 0 81 0 0,0 0-61 0 0,0 0-239 0 0,0 0-321 0 0,-3 0-285 0 0,-32 4 2637 0 0,28 14 2318 0 0,15 49-4765 0 0,17 3-193 0 0,-10-44-436 0 0,68 63 486 0 0,51-24 222 0 0,47-17-238 0 0,-160-43-718 0 0,0-1 1 0 0,1 0 0 0 0,-1-2 0 0 0,1-1-1 0 0,-1 0 1 0 0,18-3-97 0 0,3 2 121 0 0,123-33 319 0 0,26-5-101 0 0,-107 24-287 0 0,29 15 21 0 0,25 50 35 0 0,-132-48-93 0 0,-1 1-1 0 0,1 1 1 0 0,-1-1-1 0 0,0 1 1 0 0,0 0-1 0 0,-1 0 1 0 0,1 0-1 0 0,-1 1 1 0 0,0-1-1 0 0,0 1 1 0 0,-1 0-1 0 0,0 0 1 0 0,0 1-1 0 0,0-1 1 0 0,-1 0-1 0 0,0 1 1 0 0,1 5-15 0 0,8 46 373 0 0,-2-62 636 0 0,-1-102-969 0 0,-8 102-48 0 0,1 0 1 0 0,0-1-1 0 0,0 1 1 0 0,0 0-1 0 0,0 0 1 0 0,0 0 0 0 0,1 0-1 0 0,0 0 1 0 0,0 0-1 0 0,0 0 1 0 0,0 1-1 0 0,1-1 1 0 0,0 1-1 0 0,-1-1 1 0 0,1 1 0 0 0,0 0-1 0 0,0 0 1 0 0,1 0-1 0 0,-1 1 1 0 0,1-1-1 0 0,-1 1 1 0 0,1 0-1 0 0,0 0 1 0 0,0 0 0 0 0,0 0-1 0 0,0 1 1 0 0,0 0-1 0 0,0 0 1 0 0,0 0-1 0 0,1 0 1 0 0,0 0 7 0 0,74-3-47 0 0,113 1 79 0 0,-69 14-48 0 0,16 4 32 0 0,124-1-5 0 0,-233-13 19 0 0,-1-2 0 0 0,1-2 0 0 0,-1 0 0 0 0,0-2 1 0 0,20-6-31 0 0,-25 4 31 0 0,0-1 0 0 0,-1-1 1 0 0,0-1-1 0 0,0-1 0 0 0,-1-1 1 0 0,0-1-1 0 0,-1-1 0 0 0,-1-1 1 0 0,0-1-1 0 0,11-12-31 0 0,42-53 189 0 0,-79 76-4830 0 0,-8 12-8060 0 0,9-6 406 0 0</inkml:trace>
  <inkml:trace contextRef="#ctx0" brushRef="#br0" timeOffset="67188.708">12198 6083 11995 0 0,'0'0'1763'0'0,"0"0"-394"0"0,0 0-285 0 0,0 0-1 0 0,0 0 72 0 0,0 0-60 0 0,0 0-199 0 0,0 0-254 0 0,0 0-238 0 0,0 0-129 0 0,0 0 17 0 0,0 0 113 0 0,0 0 90 0 0,2 8 50 0 0,40 323 1983 0 0,-40-320-2508 0 0,-1 1 0 0 0,0 0 0 0 0,0-1 0 0 0,-1 1 0 0 0,-1 0 0 0 0,0-1 0 0 0,0 1 0 0 0,-1-1 0 0 0,-1 1 1 0 0,0-1-1 0 0,0 0 0 0 0,-1 0 0 0 0,-1 0 0 0 0,-4 8-20 0 0,6-17 10 0 0,0 0 0 0 0,0-1 0 0 0,0 1 0 0 0,-1-1-1 0 0,1 1 1 0 0,0-1 0 0 0,0 0 0 0 0,-1-1 0 0 0,1 1 0 0 0,-1 0 0 0 0,1-1 0 0 0,-1 0 0 0 0,1 0-1 0 0,0 0 1 0 0,-1 0 0 0 0,1-1 0 0 0,-1 1 0 0 0,1-1 0 0 0,0 0 0 0 0,-1 0 0 0 0,1 0 0 0 0,0 0 0 0 0,0 0-1 0 0,-1-1 1 0 0,1 0 0 0 0,0 0 0 0 0,1 1 0 0 0,-1-2 0 0 0,0 1 0 0 0,1 0 0 0 0,-2-1-10 0 0,-1-8 10 0 0,1 1 0 0 0,0 0 0 0 0,0-1 0 0 0,1 0 0 0 0,1 0-1 0 0,-1 0 1 0 0,2 0 0 0 0,0 0 0 0 0,0-1 0 0 0,1 1 0 0 0,0 0 0 0 0,1 0 0 0 0,0-1 0 0 0,1 1 0 0 0,1 0 0 0 0,-1 0 0 0 0,2-1-10 0 0,9-27 6 0 0,1 0 1 0 0,2 1-1 0 0,1 1 0 0 0,2 0 0 0 0,2 2 0 0 0,1 0 1 0 0,2 1-1 0 0,1 2 0 0 0,2 0 0 0 0,1 2 1 0 0,1 1-1 0 0,2 1-6 0 0,-3 2 20 0 0,0 0-1 0 0,2 3 1 0 0,1 0 0 0 0,1 2 0 0 0,0 1 0 0 0,2 2 0 0 0,0 1 0 0 0,1 2 0 0 0,0 1-1 0 0,9 0-19 0 0,-43 13 3 0 0,0 0-1 0 0,0 0 0 0 0,0 1 0 0 0,1-1 0 0 0,-1 0 0 0 0,0 1 0 0 0,1-1 0 0 0,-1 1 0 0 0,0-1 0 0 0,1 1 0 0 0,-1 0 0 0 0,0 0 0 0 0,1-1 0 0 0,-1 1 0 0 0,1 0 0 0 0,-1 0 1 0 0,1 1-1 0 0,-1-1 0 0 0,0 0 0 0 0,1 0 0 0 0,-1 1 0 0 0,0-1 0 0 0,1 1 0 0 0,-1-1 0 0 0,0 1 0 0 0,1-1 0 0 0,-1 1 0 0 0,0 0 0 0 0,0 0 0 0 0,0-1 0 0 0,0 1 0 0 0,1 0 1 0 0,-1 0-1 0 0,-1 0 0 0 0,1 0 0 0 0,0 0 0 0 0,0 1 0 0 0,0-1 0 0 0,0 0 0 0 0,-1 0 0 0 0,1 1 0 0 0,-1-1 0 0 0,1 0 0 0 0,-1 1 0 0 0,1-1 0 0 0,-1 0 0 0 0,0 1 0 0 0,0-1 1 0 0,1 1-1 0 0,-1-1 0 0 0,0 0 0 0 0,0 1 0 0 0,-1 0-2 0 0,0 9 38 0 0,-1 0 1 0 0,-1 0-1 0 0,0 0 1 0 0,-1-1-1 0 0,0 1 0 0 0,0-1 1 0 0,-1 0-1 0 0,-1 0 1 0 0,0 0-1 0 0,0-1 1 0 0,-1 0-1 0 0,0 0 0 0 0,0 0 1 0 0,-1-1-1 0 0,-2 1-38 0 0,-8 13 41 0 0,-24 21 11 0 0,-1-1-1 0 0,-1-2 1 0 0,-3-3-1 0 0,-38 24-51 0 0,28-20 90 0 0,14-14 329 0 0,69-9-223 0 0,-7-5-39 0 0,-1 1 0 0 0,-1 0 0 0 0,-1 1 0 0 0,0 1-1 0 0,0 1 1 0 0,-2 0 0 0 0,0 1 0 0 0,-1 0 0 0 0,-1 1 0 0 0,-1 0 0 0 0,-1 1-1 0 0,0 0 1 0 0,1 8-157 0 0,-2 7 154 0 0,-9-34-125 0 0,0-1-9 0 0,0 0-3 0 0,0 0-22 0 0,0 0-11 0 0,0 0 16 0 0,0 0-3 0 0,0 0 5 0 0,0 0-18 0 0,0 0-20 0 0,0 0-10 0 0,0 0-26 0 0,0 0-38 0 0,0 0-62 0 0,0 0-57 0 0,0 0-65 0 0,13-9-2495 0 0,29-17-1862 0 0,-18 10-2839 0 0,-14 11-3975 0 0</inkml:trace>
  <inkml:trace contextRef="#ctx0" brushRef="#br0" timeOffset="67505.366">12861 6270 7930 0 0,'0'0'3120'0'0,"0"0"-1359"0"0,0 0-520 0 0,0 0-31 0 0,0 0 58 0 0,0 0 55 0 0,0 0-89 0 0,0 0-243 0 0,0 0-271 0 0,0 0-221 0 0,0 0-129 0 0,0 0-52 0 0,0 0 10 0 0,-20 12 24 0 0,-63 38 20 0 0,44-5 413 0 0,35-34-555 0 0,3-9-194 0 0,-1 0 1 0 0,1 0-1 0 0,0 0 1 0 0,0 1-1 0 0,0-1 1 0 0,0 0-1 0 0,0 0 1 0 0,0 1-1 0 0,1-1 1 0 0,-1 1 0 0 0,1-1-1 0 0,-1 0 1 0 0,1 1-1 0 0,0-1 1 0 0,0 1-1 0 0,0-1 1 0 0,0 1-1 0 0,1-1 1 0 0,-1 1-1 0 0,1-1 1 0 0,-1 0-1 0 0,1 1 1 0 0,0-1-1 0 0,0 0 1 0 0,0 1-1 0 0,0-1 1 0 0,0 0-1 0 0,1 0 1 0 0,-1 0-1 0 0,1 0 1 0 0,-1 0-1 0 0,1 0 1 0 0,0-1-1 0 0,-1 1 1 0 0,1 0-1 0 0,0-1 1 0 0,0 1 0 0 0,0-1-1 0 0,0 0 1 0 0,1 0-1 0 0,-1 0 1 0 0,0 0-1 0 0,1 0 1 0 0,-1 0-1 0 0,0-1 1 0 0,1 1-1 0 0,1 0-36 0 0,5-3 125 0 0,0 0 0 0 0,0-1 1 0 0,-1 1-1 0 0,1-2 0 0 0,-1 1 0 0 0,1-1 0 0 0,-1-1 0 0 0,0 1 0 0 0,-1-1 0 0 0,1-1 1 0 0,-1 1-1 0 0,0-1 0 0 0,0 0 0 0 0,-1-1 0 0 0,0 0 0 0 0,0 0 0 0 0,4-7-125 0 0,-3 7 70 0 0,-1-1 0 0 0,-1 0 0 0 0,1 0 0 0 0,-1 0-1 0 0,-1-1 1 0 0,0 1 0 0 0,0-1 0 0 0,0 0 0 0 0,-1-1-1 0 0,-1 1 1 0 0,1 0 0 0 0,-2-1 0 0 0,1 1 0 0 0,-1-1 0 0 0,-1 0-1 0 0,1 1 1 0 0,-2-10-70 0 0,-1 16-39 0 0,0 1-1 0 0,0-1 1 0 0,0 1-1 0 0,-1-1 1 0 0,1 1-1 0 0,0 0 1 0 0,-1 0-1 0 0,1 0 0 0 0,-1 1 1 0 0,0-1-1 0 0,0 1 1 0 0,0-1-1 0 0,0 1 1 0 0,0 0-1 0 0,0 0 1 0 0,0 0-1 0 0,0 0 1 0 0,0 1-1 0 0,0-1 1 0 0,0 1-1 0 0,0 0 1 0 0,-1 0-1 0 0,1 0 1 0 0,0 0-1 0 0,0 1 1 0 0,0-1-1 0 0,-1 1 0 0 0,1 0 1 0 0,0 0-1 0 0,0 0 1 0 0,0 0-1 0 0,0 0 1 0 0,1 1-1 0 0,-1-1 1 0 0,0 1-1 0 0,0 0 40 0 0,-75 59-3818 0 0,36-12-6597 0 0,33-37-1051 0 0</inkml:trace>
  <inkml:trace contextRef="#ctx0" brushRef="#br0" timeOffset="71855.865">13139 6204 1152 0 0,'0'0'1714'0'0,"0"0"-434"0"0,0 0-29 0 0,0 0 209 0 0,0 0 131 0 0,0 0-42 0 0,0 0-184 0 0,0 0-295 0 0,0 0-244 0 0,0 0-128 0 0,0 0-71 0 0,-1-2 9 0 0,-6-4 3177 0 0,7 26 2471 0 0,0-3-6923 0 0,6 96 1436 0 0,35-49-508 0 0,-38-61-218 0 0,1-1-1 0 0,-1 0 1 0 0,1 0 0 0 0,-1 0-1 0 0,1-1 1 0 0,0 1 0 0 0,-1-1-1 0 0,1 0 1 0 0,0 0 0 0 0,0 0-1 0 0,0-1 1 0 0,0 1 0 0 0,0-1-1 0 0,0 0 1 0 0,0 0 0 0 0,0 0-1 0 0,0-1 1 0 0,0 0 0 0 0,0 1-1 0 0,0-1 1 0 0,0-1 0 0 0,0 1 0 0 0,-1 0-1 0 0,1-1 1 0 0,2-1-71 0 0,1-3 36 0 0,-1 0 0 0 0,1 0 0 0 0,-1-1 0 0 0,0 0 0 0 0,-1 0 0 0 0,0 0 0 0 0,0-1 0 0 0,0 0 1 0 0,-1 0-1 0 0,-1 0 0 0 0,1 0 0 0 0,-1-1 0 0 0,0 1 0 0 0,-1-1 0 0 0,0 0 0 0 0,-1 1 0 0 0,1-1 0 0 0,-2 0 0 0 0,1 0 0 0 0,-1 0 0 0 0,-1 0 0 0 0,0-4-36 0 0,-4 9-559 0 0,3 4-4252 0 0,2 1-4848 0 0,0 2-2467 0 0</inkml:trace>
  <inkml:trace contextRef="#ctx0" brushRef="#br0" timeOffset="73160.638">13761 6182 896 0 0,'0'0'1899'0'0,"0"0"-133"0"0,0 0 65 0 0,0 0 171 0 0,0 0 29 0 0,0 0-67 0 0,0 0-171 0 0,0 0-245 0 0,0 0-212 0 0,0 0-186 0 0,0 0-141 0 0,0 0-144 0 0,0 0-113 0 0,-3-7-77 0 0,-12-23-83 0 0,-29 23 1619 0 0,-39 70-880 0 0,77-56-1312 0 0,-1-1 0 0 0,1 2 1 0 0,1-1-1 0 0,-1 1 0 0 0,1 0 1 0 0,1 0-1 0 0,-1 0 1 0 0,1 1-1 0 0,1-1 0 0 0,0 1 1 0 0,0 0-1 0 0,0 0 0 0 0,1 0 1 0 0,1 0-1 0 0,-1 1 0 0 0,2-1 1 0 0,-1 0-1 0 0,1 1 0 0 0,1-1 1 0 0,0 2-20 0 0,0-9 28 0 0,1-1 0 0 0,0 1 0 0 0,0 0 0 0 0,0-1 0 0 0,0 1 0 0 0,0-1 0 0 0,0 1 0 0 0,0-1 0 0 0,1 0 0 0 0,-1 0 0 0 0,0 0 0 0 0,1 0 0 0 0,-1-1 0 0 0,1 1 0 0 0,-1 0 0 0 0,1-1 1 0 0,-1 0-1 0 0,1 0 0 0 0,-1 0 0 0 0,1 0 0 0 0,-1 0 0 0 0,1 0 0 0 0,-1-1 0 0 0,1 1 0 0 0,-1-1 0 0 0,3 0-28 0 0,5-3 85 0 0,0 0 0 0 0,0-1-1 0 0,-1 0 1 0 0,1 0 0 0 0,-1-1 0 0 0,0 0 0 0 0,-1-1-1 0 0,0 0 1 0 0,0 0 0 0 0,4-6-85 0 0,8-5 74 0 0,158-144 286 0 0,-177 161-360 0 0,0 0 0 0 0,-1 0 0 0 0,1 1 0 0 0,0-1 1 0 0,0 0-1 0 0,0 1 0 0 0,0-1 0 0 0,-1 1 0 0 0,1-1 1 0 0,0 1-1 0 0,0-1 0 0 0,0 1 0 0 0,0 0 0 0 0,0 0 1 0 0,0-1-1 0 0,1 1 0 0 0,-1 0 0 0 0,0 0 0 0 0,0 0 1 0 0,0 0-1 0 0,0 0 0 0 0,0 0 0 0 0,0 0 0 0 0,0 0 0 0 0,0 1 1 0 0,0-1-1 0 0,0 0 0 0 0,0 1 0 0 0,0-1 0 0 0,0 1 1 0 0,0-1-1 0 0,0 1 0 0 0,0-1 0 0 0,0 1 0 0 0,-1 0 1 0 0,1-1-1 0 0,0 1 0 0 0,0 0 0 0 0,-1-1 0 0 0,1 1 1 0 0,0 0-1 0 0,-1 0 0 0 0,1 0 0 0 0,-1 0 0 0 0,1 0 1 0 0,-1 0-1 0 0,1 0 0 0 0,-1 0 0 0 0,0 0 0 0 0,16 59 39 0 0,-14-48 6 0 0,8 44 14 0 0,-3 1 0 0 0,-2-1 0 0 0,-3 1 0 0 0,-3 1 0 0 0,-2-2-1 0 0,-2 5-58 0 0,2-27 25 0 0,-1 0 0 0 0,-2 0 0 0 0,-1-1 0 0 0,-1 0 0 0 0,-2 0 0 0 0,-2-1 0 0 0,0 0 0 0 0,-2-1-1 0 0,-10 15-24 0 0,20-40 8 0 0,1-1-1 0 0,-1 1 1 0 0,0-1-1 0 0,0 0 0 0 0,-1 0 1 0 0,0 0-1 0 0,1 0 0 0 0,-2-1 1 0 0,1 0-1 0 0,0 0 1 0 0,-1-1-1 0 0,0 1 0 0 0,0-1 1 0 0,0 0-1 0 0,0-1 0 0 0,0 1 1 0 0,0-1-1 0 0,-1-1 1 0 0,-5 2-9 0 0,10-4 4 0 0,0 0-1 0 0,0 0 1 0 0,1-1-1 0 0,-1 1 1 0 0,0 0-1 0 0,1-1 1 0 0,-1 0-1 0 0,1 1 1 0 0,-1-1-1 0 0,1 0 1 0 0,0 1-1 0 0,0-1 0 0 0,0 0 1 0 0,0 0-1 0 0,0 0 1 0 0,0 0-1 0 0,0 0 1 0 0,0 0-1 0 0,1 0 1 0 0,-1 0-1 0 0,1-1 1 0 0,0 1-1 0 0,0 0 1 0 0,0 0-1 0 0,0 0 0 0 0,0-1 1 0 0,0 1-1 0 0,0 0 1 0 0,1 0-1 0 0,-1-1-2 0 0,0-2 15 0 0,2-20-24 0 0,1 1 1 0 0,1 0 0 0 0,1 0 0 0 0,1 1 0 0 0,2-1 0 0 0,0 1 0 0 0,1 1 0 0 0,1-1 0 0 0,1 2 0 0 0,1-1 0 0 0,1 2 0 0 0,1 0 0 0 0,5-5 8 0 0,-7 7-26 0 0,35-44 304 0 0,-25 34-3214 0 0,-1 0-8390 0 0,-19 24-1002 0 0</inkml:trace>
  <inkml:trace contextRef="#ctx0" brushRef="#br0" timeOffset="73721.15">14308 5674 12027 0 0,'0'0'2005'0'0,"0"0"-287"0"0,0 0-159 0 0,0 0-75 0 0,0 0-155 0 0,0 0-245 0 0,0 0-263 0 0,0 0-208 0 0,0 0-159 0 0,0 0-62 0 0,0 0-38 0 0,0 0-24 0 0,-5 11 15 0 0,-13 36-5 0 0,15 39 1124 0 0,29 120-460 0 0,-28-158-962 0 0,-2 1 0 0 0,-2-1-1 0 0,-2-1 1 0 0,-10 33-42 0 0,8-3-4 0 0,25-77 20 0 0,46-47 344 0 0,124-107-176 0 0,-185 153-182 0 0,1 0-1 0 0,0 1 1 0 0,0-1-1 0 0,0 0 1 0 0,0 0-1 0 0,0 1 1 0 0,0-1-1 0 0,0 1 1 0 0,0-1 0 0 0,0 1-1 0 0,0-1 1 0 0,0 1-1 0 0,1 0 1 0 0,-1-1-1 0 0,0 1 1 0 0,0 0-1 0 0,0 0 1 0 0,1 0 0 0 0,-1 0-1 0 0,0 0 1 0 0,0 0-1 0 0,0 0 1 0 0,0 0-1 0 0,1 1 1 0 0,-1-1-1 0 0,0 0 1 0 0,0 1 0 0 0,0-1-1 0 0,0 1 1 0 0,0-1-1 0 0,0 1 1 0 0,0-1-1 0 0,0 1 1 0 0,0 0-1 0 0,0 0 1 0 0,0-1 0 0 0,0 1-1 0 0,0 0 1 0 0,-1 0-1 0 0,1 0 1 0 0,0 0-1 0 0,-1 0 1 0 0,1 0-1 0 0,-1 0 1 0 0,1 0 0 0 0,-1 0-1 0 0,1 0 1 0 0,-1 0-1 0 0,1 1-1 0 0,6 66 193 0 0,-7-53-117 0 0,1 17 37 0 0,16 79-35 0 0,-9-104-220 0 0,-7-8-4560 0 0,0 0-4937 0 0,-1 0-2804 0 0</inkml:trace>
  <inkml:trace contextRef="#ctx0" brushRef="#br0" timeOffset="78192.439">15429 6127 1864 0 0,'0'0'1257'0'0,"0"0"2"0"0,0 0 164 0 0,0 0 196 0 0,0 0 154 0 0,0 0 38 0 0,0 0-128 0 0,0 0-162 0 0,0 0-194 0 0,0 0-192 0 0,0 0-146 0 0,-4-7 400 0 0,3 7 2909 0 0,24 169-2289 0 0,-17 125-1196 0 0,-7-295-793 0 0,1 0 1 0 0,0 0 0 0 0,0 0 0 0 0,-1 0 0 0 0,1 0 0 0 0,-1 0 0 0 0,1 1-1 0 0,-1-1 1 0 0,0 0 0 0 0,1 0 0 0 0,-1 0 0 0 0,0 0 0 0 0,1 1 0 0 0,-1-1 0 0 0,0 0-1 0 0,0 1 1 0 0,0-1 0 0 0,0 1 0 0 0,1-1 0 0 0,-1 1 0 0 0,0-1 0 0 0,0 1-1 0 0,0 0 1 0 0,0-1 0 0 0,0 1 0 0 0,0 0 0 0 0,0 0 0 0 0,0-1 0 0 0,0 1-1 0 0,-1 0 1 0 0,1 0 0 0 0,0 0 0 0 0,0 1 0 0 0,0-1 0 0 0,0 0 0 0 0,0 0-1 0 0,0 0 1 0 0,0 1 0 0 0,0-1 0 0 0,0 1 0 0 0,0-1 0 0 0,1 1 0 0 0,-1-1-1 0 0,0 1 1 0 0,0-1 0 0 0,0 1 0 0 0,0 0 0 0 0,1-1 0 0 0,-1 1 0 0 0,0 0-1 0 0,0 0 1 0 0,1-1 0 0 0,-1 1 0 0 0,1 0 0 0 0,-1 0 0 0 0,1 0 0 0 0,-1 0 0 0 0,1 0-1 0 0,0 0 1 0 0,-1 0 0 0 0,1 0 0 0 0,0 0 0 0 0,0 0 0 0 0,0 0 0 0 0,-1 0-1 0 0,1 0 1 0 0,0 1-21 0 0,-1-32 10 0 0,0 0 0 0 0,2 0-1 0 0,1 1 1 0 0,1-1-1 0 0,1 0 1 0 0,2 1 0 0 0,1 0-1 0 0,2 0 1 0 0,0 1 0 0 0,2 0-1 0 0,1 1 1 0 0,2 0 0 0 0,8-13-10 0 0,-9 15-1 0 0,1 0 0 0 0,1 0 0 0 0,2 2 0 0 0,0 0 0 0 0,1 1 0 0 0,14-13 1 0 0,-26 29-1 0 0,0-1-1 0 0,1 1 1 0 0,-1 1-1 0 0,1-1 0 0 0,0 1 1 0 0,0 1-1 0 0,1-1 1 0 0,-1 1-1 0 0,1 0 0 0 0,0 1 1 0 0,0 0-1 0 0,0 0 1 0 0,1 1-1 0 0,-1 0 1 0 0,1 0-1 0 0,-1 1 0 0 0,1 0 1 0 0,-1 0-1 0 0,1 1 1 0 0,0 1-1 0 0,-1-1 1 0 0,3 2 1 0 0,-6 1 10 0 0,1 1 1 0 0,-1 1-1 0 0,0-1 1 0 0,-1 1-1 0 0,1 0 1 0 0,-1 0-1 0 0,0 1 1 0 0,0-1-1 0 0,0 1 1 0 0,-1 0-1 0 0,0 0 1 0 0,0 0-1 0 0,-1 0 1 0 0,0 0-1 0 0,0 1 1 0 0,0-1-1 0 0,0 1 1 0 0,-1-1-1 0 0,0 1 0 0 0,-1-1 1 0 0,0 1-1 0 0,0 0 1 0 0,-1 5-11 0 0,1 2 24 0 0,2-3 5 0 0,-1 0-1 0 0,-1 1 0 0 0,0-1 1 0 0,0 0-1 0 0,-1 0 0 0 0,-1 0 1 0 0,0 0-1 0 0,0 0 0 0 0,-1 0 1 0 0,-1 0-1 0 0,0-1 1 0 0,0 0-1 0 0,-1 0 0 0 0,0 0 1 0 0,-1 0-1 0 0,0-1 0 0 0,0 1 1 0 0,-4 2-29 0 0,4-6-14 0 0,0-1 1 0 0,0-1 0 0 0,-1 1 0 0 0,1-1-1 0 0,-1 0 1 0 0,0 0 0 0 0,0-1 0 0 0,0 0-1 0 0,-1-1 1 0 0,1 1 0 0 0,-1-1-1 0 0,1 0 1 0 0,-1-1 0 0 0,0 0 0 0 0,1 0-1 0 0,-1-1 1 0 0,0 0 0 0 0,0 0 0 0 0,0-1-1 0 0,1 0 1 0 0,-2-1 13 0 0,5 1-82 0 0,-1-1 1 0 0,0 0-1 0 0,1 0 1 0 0,0 0-1 0 0,0 0 1 0 0,-1-1-1 0 0,1 0 0 0 0,1 0 1 0 0,-1 0-1 0 0,0 0 1 0 0,1-1-1 0 0,-1 1 1 0 0,1-1-1 0 0,0 0 0 0 0,1 0 1 0 0,-1 0-1 0 0,1 0 1 0 0,-1-1-1 0 0,1 1 0 0 0,0-1 1 0 0,1 1-1 0 0,-1-1 1 0 0,1-1 81 0 0,-3-72-4155 0 0,21 48-219 0 0,-5 20-2004 0 0,-12 9 5908 0 0,8-6-10427 0 0</inkml:trace>
  <inkml:trace contextRef="#ctx0" brushRef="#br0" timeOffset="79015.606">16189 6038 10882 0 0,'0'0'1629'0'0,"0"0"-226"0"0,0 0-104 0 0,0 0 57 0 0,0 0 18 0 0,0 0-120 0 0,0 0-209 0 0,0 0-213 0 0,0 0-193 0 0,0 0-134 0 0,0 0-101 0 0,0 0-60 0 0,-32 29-69 0 0,-96 87-36 0 0,88-65 42 0 0,40-44-217 0 0,-1-5-41 0 0,0 1 0 0 0,0-1-1 0 0,1 0 1 0 0,-1 0 0 0 0,1 0-1 0 0,-1 0 1 0 0,1 0 0 0 0,0 1-1 0 0,0-1 1 0 0,0 0 0 0 0,0 0 0 0 0,0 1-1 0 0,0-1 1 0 0,1 0 0 0 0,-1 0-1 0 0,1 0 1 0 0,-1 0 0 0 0,1 0-1 0 0,0 1 1 0 0,0-1 0 0 0,0-1 0 0 0,0 1-1 0 0,0 0 1 0 0,0 0 0 0 0,1 0-1 0 0,-1 0 1 0 0,1-1 0 0 0,-1 1 0 0 0,1-1-1 0 0,0 1 1 0 0,-1-1 0 0 0,1 0-1 0 0,0 0 1 0 0,0 1 0 0 0,0-1-1 0 0,0 0 1 0 0,0-1 0 0 0,0 1 0 0 0,0 0-1 0 0,3 0-22 0 0,7-3 74 0 0,0 0 0 0 0,-1-1 0 0 0,1 0-1 0 0,0 0 1 0 0,-1-1 0 0 0,0-1 0 0 0,0 0-1 0 0,0-1 1 0 0,-1 0 0 0 0,0 0 0 0 0,0-1 0 0 0,0-1-1 0 0,-1 0 1 0 0,0 0 0 0 0,-1 0 0 0 0,1-1-1 0 0,-2-1 1 0 0,1 1 0 0 0,0-3-74 0 0,77-81 143 0 0,-83 152-230 0 0,-3-54 88 0 0,-1 0 1 0 0,2-1-1 0 0,-1 1 0 0 0,1 0 1 0 0,0 0-1 0 0,0 0 0 0 0,0 0 1 0 0,0-1-1 0 0,1 1 0 0 0,0 0 1 0 0,0 0-1 0 0,0-1 0 0 0,1 1 1 0 0,-1 0-1 0 0,1-1 0 0 0,0 0 1 0 0,1 1-1 0 0,-1-1 0 0 0,1 0 1 0 0,-1 0-1 0 0,1 0 0 0 0,1 0 1 0 0,-1-1-1 0 0,0 0 0 0 0,1 1 1 0 0,0-1-1 0 0,0 0 0 0 0,0 0 1 0 0,0-1-1 0 0,0 1 0 0 0,0-1 1 0 0,1 0-1 0 0,-1 0 0 0 0,1-1 1 0 0,-1 1-1 0 0,1-1 0 0 0,1 0-1 0 0,2-1 23 0 0,-1 0 0 0 0,1 0 0 0 0,0-1 0 0 0,-1 0 0 0 0,1 0 0 0 0,-1-1 0 0 0,1 0 0 0 0,-1 0 0 0 0,1-1 0 0 0,-1 0 0 0 0,0 0 0 0 0,-1-1 0 0 0,1 0 0 0 0,0 0-23 0 0,11-9 52 0 0,0 0-1 0 0,-1-1 1 0 0,0-1 0 0 0,-2 0 0 0 0,1-1 0 0 0,-2-1 0 0 0,0-1 0 0 0,-2 0 0 0 0,1 0 0 0 0,-2-1 0 0 0,-1-1-1 0 0,0-1-51 0 0,5-13 24 0 0,-2-1 0 0 0,-1 0 0 0 0,-2 0 0 0 0,-1-1 0 0 0,-2-1 0 0 0,-2 1-1 0 0,-1-1 1 0 0,-1-5-24 0 0,-7-120 16 0 0,-16 114 108 0 0,18 49-119 0 0,0 1 1 0 0,0-1-1 0 0,0 0 0 0 0,1 0 1 0 0,-1 1-1 0 0,1-1 0 0 0,-1 1 0 0 0,1-1 1 0 0,-1 1-1 0 0,1 0 0 0 0,0-1 0 0 0,0 1 1 0 0,-1 0-1 0 0,2 0 0 0 0,-1 0 1 0 0,0 0-1 0 0,0 0 0 0 0,0 0 0 0 0,1 0 1 0 0,-1 0-1 0 0,1 0 0 0 0,0 2-5 0 0,-7 22 68 0 0,1 1 0 0 0,2-1-1 0 0,0 1 1 0 0,2 0 0 0 0,1 0-1 0 0,1 0 1 0 0,1 1 0 0 0,2-1 0 0 0,1-1-1 0 0,0 1 1 0 0,2-1 0 0 0,2 1-1 0 0,6 15-67 0 0,74 252 179 0 0,-84-254-202 0 0,-4-39 15 0 0,0-1-13 0 0,0 0-4 0 0,0 0-13 0 0,0 0-28 0 0,0 0-17 0 0,0 0-26 0 0,0 0-50 0 0,-48-64-7076 0 0,38 44 2757 0 0,5 5-1495 0 0,0 3-4499 0 0</inkml:trace>
  <inkml:trace contextRef="#ctx0" brushRef="#br0" timeOffset="79256.606">16550 5887 8410 0 0,'0'0'2371'0'0,"0"0"-559"0"0,0 0-338 0 0,0 0 9 0 0,0 0-4 0 0,0 0-169 0 0,0 0-270 0 0,0 0-240 0 0,0 0-144 0 0,0 0-25 0 0,0 0 9 0 0,0 0-56 0 0,14 3-98 0 0,100 13 427 0 0,-4-19-569 0 0,42 0-1003 0 0,-53 12-5807 0 0,-81-5 79 0 0,-7 0-4534 0 0</inkml:trace>
  <inkml:trace contextRef="#ctx0" brushRef="#br0" timeOffset="79692.17">17230 5913 5265 0 0,'0'0'2127'0'0,"0"0"-277"0"0,0 0 12 0 0,0 0 73 0 0,0 0-127 0 0,0 0-227 0 0,0 0-309 0 0,0 0-281 0 0,0 0-194 0 0,0 0-91 0 0,0 0-66 0 0,0 0-60 0 0,0 0-53 0 0,-3-1-78 0 0,-37 0 4943 0 0,31 5-5320 0 0,0 0 1 0 0,0 1-1 0 0,0 0 0 0 0,0 0 0 0 0,1 1 1 0 0,0 0-1 0 0,0 1 0 0 0,1 0 0 0 0,0 0 1 0 0,-1 2-73 0 0,2-4 13 0 0,1 1 1 0 0,0 0 0 0 0,0 1-1 0 0,0-1 1 0 0,1 1 0 0 0,0 0-1 0 0,0 0 1 0 0,1 0 0 0 0,0 1-1 0 0,0-1 1 0 0,1 1 0 0 0,0-1-1 0 0,0 1 1 0 0,1 0 0 0 0,0 0-1 0 0,0 5-13 0 0,1-10 7 0 0,1 1 0 0 0,-1-1 0 0 0,1 1 0 0 0,0-1 0 0 0,0 1 0 0 0,1-1 0 0 0,-1 0 0 0 0,1 0 0 0 0,-1 1 0 0 0,1-1 0 0 0,0 0 0 0 0,0-1 0 0 0,0 1 0 0 0,1 0 0 0 0,-1-1 0 0 0,1 1 0 0 0,-1-1 0 0 0,1 0 0 0 0,0 1 0 0 0,0-1 0 0 0,0-1 0 0 0,0 1 0 0 0,0 0-1 0 0,0-1 1 0 0,1 0 0 0 0,-1 1 0 0 0,0-1 0 0 0,1-1 0 0 0,-1 1 0 0 0,1 0 0 0 0,1-1-7 0 0,4 2 25 0 0,0 0 0 0 0,0-1 0 0 0,0-1-1 0 0,1 0 1 0 0,-1 0 0 0 0,0 0 0 0 0,0-1 0 0 0,0-1-1 0 0,0 1 1 0 0,0-1 0 0 0,0-1 0 0 0,2-1-25 0 0,26-14-898 0 0,-27 2-4553 0 0,-5 3-4680 0 0,-4 9-1634 0 0</inkml:trace>
  <inkml:trace contextRef="#ctx0" brushRef="#br0" timeOffset="80160.582">17478 5479 11859 0 0,'0'0'2143'0'0,"0"0"-419"0"0,0 0-202 0 0,0 0 3 0 0,0 0-78 0 0,0 0-198 0 0,0 0-303 0 0,0 0-260 0 0,0 0-146 0 0,0 0-45 0 0,0 0-30 0 0,0 0-27 0 0,0 0-30 0 0,-3 22-7 0 0,-9 70-29 0 0,9-64-93 0 0,2 1 0 0 0,1 0 1 0 0,2-1-1 0 0,0 1 0 0 0,2-1 0 0 0,2 7-279 0 0,8 79 264 0 0,-1 81-106 0 0,-13-194-154 0 0,0-1 0 0 0,0 1 0 0 0,1 0 0 0 0,-1 0 0 0 0,0 0 0 0 0,0 0 1 0 0,1 0-1 0 0,-1-1 0 0 0,1 1 0 0 0,-1 0 0 0 0,0 0 0 0 0,1 0 0 0 0,-1-1 0 0 0,1 1 1 0 0,0 0-1 0 0,-1-1 0 0 0,1 1 0 0 0,0 0 0 0 0,-1-1 0 0 0,1 1 0 0 0,0-1 0 0 0,0 1 0 0 0,-1-1 1 0 0,1 0-1 0 0,0 1 0 0 0,0-1 0 0 0,0 0 0 0 0,0 1 0 0 0,-1-1 0 0 0,1 0 0 0 0,0 0 1 0 0,0 0-1 0 0,0 0 0 0 0,0 0 0 0 0,0 0 0 0 0,0 0 0 0 0,0 0 0 0 0,-1 0 0 0 0,1 0 0 0 0,0 0 1 0 0,0-1-1 0 0,0 1 0 0 0,0 0 0 0 0,0-1 0 0 0,-1 1 0 0 0,1-1 0 0 0,0 1 0 0 0,0-1 1 0 0,-1 1-1 0 0,1-1 0 0 0,0 1 0 0 0,0-1-4 0 0,44-34 312 0 0,-41 30-326 0 0,12-9 44 0 0,-4 2-27 0 0,0 0 0 0 0,1 1 0 0 0,0 0 0 0 0,0 1 0 0 0,1 0 0 0 0,1 2 0 0 0,-1-1 1 0 0,2 2-1 0 0,-1 0 0 0 0,1 1 0 0 0,0 0-3 0 0,-13 8 5 0 0,-1-1 0 0 0,0 1 0 0 0,0 0-1 0 0,1 0 1 0 0,-1 0 0 0 0,0 0 0 0 0,-1 0 0 0 0,1 0 0 0 0,0 1 0 0 0,-1-1 0 0 0,1 1 0 0 0,-1-1 0 0 0,0 1 0 0 0,1 0-1 0 0,-1-1 1 0 0,-1 1 0 0 0,1 0 0 0 0,0 0 0 0 0,-1 0 0 0 0,1-1 0 0 0,-1 1 0 0 0,0 0 0 0 0,0 0 0 0 0,0 0-1 0 0,0 0 1 0 0,-1 0 0 0 0,1 0 0 0 0,-1-1 0 0 0,0 1 0 0 0,1 0 0 0 0,-2 2-5 0 0,2 7 43 0 0,0 76 133 0 0,21-62-480 0 0,-9-33-7637 0 0,-11 3-3516 0 0</inkml:trace>
  <inkml:trace contextRef="#ctx0" brushRef="#br0" timeOffset="81132.533">18347 5766 11410 0 0,'0'0'3385'0'0,"0"0"-1530"0"0,0 0-601 0 0,0 0-71 0 0,0 0-3 0 0,0 0-57 0 0,0 0-131 0 0,0 0-172 0 0,0 0-150 0 0,0 0-89 0 0,0 0-62 0 0,0 0-84 0 0,0 0-50 0 0,5 18-37 0 0,17 59-48 0 0,-22-73-243 0 0,0 0 0 0 0,1 1 0 0 0,-1-1 0 0 0,1 0-1 0 0,0 0 1 0 0,1 0 0 0 0,-1 0 0 0 0,0 0 0 0 0,1 0-1 0 0,0 0 1 0 0,0-1 0 0 0,0 1 0 0 0,1-1 0 0 0,-1 1-1 0 0,1-1 1 0 0,0 0 0 0 0,0 0 0 0 0,0 0 0 0 0,0 0-1 0 0,0 0 1 0 0,1-1 0 0 0,-1 0 0 0 0,1 1 0 0 0,-1-1-1 0 0,1-1 1 0 0,0 1 0 0 0,0 0 0 0 0,0-1 0 0 0,0 0-1 0 0,0 0 1 0 0,0 0 0 0 0,1 0 0 0 0,-1-1 0 0 0,0 0-1 0 0,0 0 1 0 0,0 0 0 0 0,3 0-57 0 0,37-36 431 0 0,54-48-358 0 0,-95 84-79 0 0,-1 0-1 0 0,1-1 1 0 0,0 2 0 0 0,0-1-1 0 0,0 0 1 0 0,0 0-1 0 0,-1 1 1 0 0,1 0 0 0 0,0 0-1 0 0,0-1 1 0 0,-1 1-1 0 0,1 1 1 0 0,0-1 0 0 0,-1 0-1 0 0,0 1 1 0 0,1-1-1 0 0,-1 1 1 0 0,0 0 0 0 0,1 0-1 0 0,-1 0 1 0 0,0 0-1 0 0,-1 0 1 0 0,1 0 0 0 0,0 0-1 0 0,0 1 1 0 0,-1-1 0 0 0,0 1-1 0 0,1-1 1 0 0,-1 1-1 0 0,0 0 1 0 0,0-1 0 0 0,0 3 6 0 0,14 17 34 0 0,-12-18-29 0 0,-1 0 0 0 0,1 0 0 0 0,0-1 1 0 0,0 0-1 0 0,0 1 0 0 0,0-1 1 0 0,1 0-1 0 0,-1-1 0 0 0,1 1 0 0 0,0-1 1 0 0,0 1-1 0 0,0-1 0 0 0,0 0 1 0 0,0 0-1 0 0,0-1 0 0 0,0 1 0 0 0,1-1 1 0 0,-1 0-1 0 0,1 0 0 0 0,-1-1 1 0 0,0 1-1 0 0,1-1 0 0 0,-1 0 0 0 0,1 0 1 0 0,-1-1-1 0 0,1 1 0 0 0,-1-1 1 0 0,1 0-1 0 0,-1 0 0 0 0,0 0 1 0 0,1-1-6 0 0,2-2 59 0 0,0 0 0 0 0,0-1 1 0 0,-1 0-1 0 0,0 0 1 0 0,0-1-1 0 0,0 0 1 0 0,0 0-1 0 0,-1 0 1 0 0,0 0-1 0 0,-1-1 1 0 0,1 0-1 0 0,-1 0 1 0 0,-1 0-1 0 0,1 0 1 0 0,-1-1-1 0 0,0 0 1 0 0,-1 1-1 0 0,0-1 1 0 0,0 0-1 0 0,0-8-59 0 0,0-35-364 0 0,18 47-1508 0 0,-1 3 108 0 0,0-1-4006 0 0,-12 1-5615 0 0</inkml:trace>
  <inkml:trace contextRef="#ctx0" brushRef="#br0" timeOffset="81428.737">19269 5792 14763 0 0,'0'0'1859'0'0,"0"0"-365"0"0,0 0-50 0 0,0 0 47 0 0,0 0-67 0 0,0 0-223 0 0,0 0-284 0 0,0 0-258 0 0,0 0-202 0 0,0 0-148 0 0,0 0-115 0 0,-3 32-64 0 0,-11 97-46 0 0,7-63 5 0 0,5-55 232 0 0,1-2-1563 0 0,1-2-7358 0 0,0-7-2921 0 0</inkml:trace>
  <inkml:trace contextRef="#ctx0" brushRef="#br0" timeOffset="81587.656">19289 5423 14075 0 0,'0'0'2633'0'0,"0"0"-953"0"0,0 0-480 0 0,0 0-104 0 0,0 0-199 0 0,0 0-225 0 0,0 0-288 0 0,0 0-264 0 0,0 0-256 0 0,0 0-144 0 0,0 0-112 0 0,0 0-200 0 0,0 0-385 0 0,0 0-1647 0 0,-33-33-9803 0 0</inkml:trace>
  <inkml:trace contextRef="#ctx0" brushRef="#br0" timeOffset="81905.367">19707 5442 20316 0 0,'0'0'1485'0'0,"0"0"-396"0"0,0 0-174 0 0,0 0 73 0 0,0 0 30 0 0,0 0-78 0 0,0 0-194 0 0,0 0-181 0 0,0 0-144 0 0,0 0-107 0 0,0 0-66 0 0,0 35-53 0 0,1 109-46 0 0,18 4 176 0 0,-10 61-112 0 0,-8-149-4226 0 0,-3-81 169 0 0,0 2-5726 0 0,2 11-2002 0 0</inkml:trace>
  <inkml:trace contextRef="#ctx0" brushRef="#br0" timeOffset="82107.123">19468 5692 11394 0 0,'0'0'3560'0'0,"0"0"-1176"0"0,0 0-753 0 0,0 0-304 0 0,0 0-289 0 0,0 0-261 0 0,0 0-142 0 0,0 0-68 0 0,0 0-26 0 0,0 0-2 0 0,0 0-37 0 0,0 0-108 0 0,0 0-82 0 0,30-6-71 0 0,94-20-73 0 0,137-33-781 0 0,-211 46-1317 0 0,-35 8-1127 0 0,1 0-3427 0 0,-8 1-5354 0 0</inkml:trace>
  <inkml:trace contextRef="#ctx0" brushRef="#br0" timeOffset="82464.23">20123 5383 11090 0 0,'0'0'2898'0'0,"0"0"-1008"0"0,0 0-442 0 0,0 0-29 0 0,0 0-86 0 0,0 0-149 0 0,-11 33-215 0 0,-36 103-206 0 0,5 34 1044 0 0,38-39-1173 0 0,5-128-616 0 0,-1-1-1 0 0,1 1 1 0 0,0-1 0 0 0,0 1 0 0 0,0-1 0 0 0,0 1 0 0 0,0-1-1 0 0,0 1 1 0 0,1-1 0 0 0,-1 0 0 0 0,1 0 0 0 0,-1 0 0 0 0,1 0-1 0 0,0 0 1 0 0,0 0 0 0 0,0 0 0 0 0,0-1 0 0 0,0 1-1 0 0,1-1 1 0 0,-1 1 0 0 0,0-1 0 0 0,1 0 0 0 0,-1 0 0 0 0,1 0-1 0 0,-1 0 1 0 0,1 0 0 0 0,-1-1 0 0 0,1 1 0 0 0,0-1 0 0 0,-1 1-1 0 0,1-1 1 0 0,0 0 0 0 0,-1 0 0 0 0,1-1-18 0 0,90-17 415 0 0,-28-11-257 0 0,-52 21-128 0 0,0 2 1 0 0,1-1-1 0 0,0 2 0 0 0,0 0 1 0 0,0 0-1 0 0,1 1 0 0 0,-1 1 1 0 0,1 1-1 0 0,11-1-30 0 0,-24 5 23 0 0,0 0 0 0 0,0 0 0 0 0,0 0 0 0 0,0 1 0 0 0,0-1 0 0 0,0 1 1 0 0,-1-1-1 0 0,1 1 0 0 0,-1-1 0 0 0,0 1 0 0 0,0 0 0 0 0,0 0 0 0 0,0-1 0 0 0,-1 1 0 0 0,1 0 0 0 0,-1 0 0 0 0,1 0 0 0 0,-1 0 0 0 0,0 0 0 0 0,0 0 0 0 0,0 0 1 0 0,-1 0-1 0 0,1 0 0 0 0,-1-1 0 0 0,1 1 0 0 0,-2 1-23 0 0,2 8 163 0 0,0-10-158 0 0,-1 1-1 0 0,1 0 1 0 0,0-1 0 0 0,0 1 0 0 0,0-1-1 0 0,0 1 1 0 0,0 0 0 0 0,0-1-1 0 0,1 1 1 0 0,0 0 0 0 0,-1-1 0 0 0,1 1-1 0 0,0-1 1 0 0,0 0 0 0 0,0 1-1 0 0,0-1 1 0 0,1 0 0 0 0,-1 1 0 0 0,1-1-1 0 0,-1 0 1 0 0,1 0 0 0 0,0 0 0 0 0,0 0-1 0 0,0-1 1 0 0,0 1 0 0 0,0 0-1 0 0,0-1 1 0 0,0 1 0 0 0,1-1 0 0 0,-1 0-1 0 0,1 0 1 0 0,-1 0 0 0 0,1 0-1 0 0,-1 0 1 0 0,1-1 0 0 0,-1 1 0 0 0,2-1-5 0 0,-2 0-150 0 0,48-3-895 0 0,-35-3-1803 0 0,0-2-3316 0 0,-9 3-6021 0 0</inkml:trace>
  <inkml:trace contextRef="#ctx0" brushRef="#br0" timeOffset="88174.815">21224 5464 2801 0 0,'0'0'2323'0'0,"0"0"-11"0"0,0 0 11 0 0,0 0-123 0 0,0 0-189 0 0,0 0-276 0 0,0 0-286 0 0,0 0-214 0 0,0 0-188 0 0,0 0-185 0 0,0 0-166 0 0,-3-4 982 0 0,21 71 349 0 0,-13-32-1799 0 0,-1 0 1 0 0,-2 0 0 0 0,-2 0 0 0 0,-1 0 0 0 0,-1 1-1 0 0,-2-2 1 0 0,-6 22-229 0 0,-68 202 140 0 0,57-211-804 0 0,21-46 435 0 0,0-1-26 0 0,0 0-50 0 0,0 0-66 0 0,0 0-83 0 0,0 0-107 0 0,0-26-7197 0 0,0 20 2587 0 0,0 1-5173 0 0</inkml:trace>
  <inkml:trace contextRef="#ctx0" brushRef="#br0" timeOffset="88819.579">21189 5825 5065 0 0,'0'0'1680'0'0,"0"0"-19"0"0,0 0 43 0 0,0 0-3 0 0,0 0-153 0 0,0 0-187 0 0,0 0-230 0 0,0 0-178 0 0,0 0-88 0 0,0 0-103 0 0,0 0-57 0 0,0 0-62 0 0,1 7-54 0 0,0 23-34 0 0,0-28-454 0 0,0 0-1 0 0,-1 0 1 0 0,1-1-1 0 0,0 1 1 0 0,0 0-1 0 0,1-1 1 0 0,-1 1-1 0 0,0-1 1 0 0,0 1-1 0 0,1-1 1 0 0,-1 1-1 0 0,1-1 1 0 0,-1 0-1 0 0,1 0 1 0 0,0 0-1 0 0,-1 0 1 0 0,1 0-1 0 0,0 0 1 0 0,0 0-1 0 0,0-1 1 0 0,0 1-1 0 0,-1-1 1 0 0,1 1-1 0 0,0-1 1 0 0,0 0 0 0 0,0 0-1 0 0,0 0 1 0 0,0 0-1 0 0,0 0 1 0 0,0 0-1 0 0,0 0 1 0 0,2-1-101 0 0,-4 1 36 0 0,8 0 55 0 0,-1 0 0 0 0,1-1-1 0 0,-1 0 1 0 0,1 0 0 0 0,-1-1 0 0 0,0 1 0 0 0,1-2 0 0 0,-1 1-1 0 0,0-1 1 0 0,0 0 0 0 0,-1-1 0 0 0,1 1 0 0 0,-1-1 0 0 0,0-1-1 0 0,0 1 1 0 0,0-1 0 0 0,0-1-91 0 0,12-8 74 0 0,-1 0 1 0 0,-1-2-1 0 0,0 0 0 0 0,-1-1 0 0 0,-1 0 0 0 0,0-1 0 0 0,-2-1 1 0 0,1-1-75 0 0,-5 4 22 0 0,-1 0 0 0 0,-1 0-1 0 0,0-1 1 0 0,-1 0 0 0 0,-1 0 0 0 0,0 0 0 0 0,-1 0 0 0 0,-1 0 0 0 0,-1-1 0 0 0,-1 1 0 0 0,0-3-22 0 0,0 19 1 0 0,0 1 0 0 0,0 0 1 0 0,0-1-1 0 0,0 1 0 0 0,0-1 0 0 0,0 1 1 0 0,0 0-1 0 0,0-1 0 0 0,-1 1 0 0 0,1 0 1 0 0,0-1-1 0 0,0 1 0 0 0,0 0 0 0 0,-1-1 1 0 0,1 1-1 0 0,0 0 0 0 0,0 0 0 0 0,-1-1 1 0 0,1 1-1 0 0,0 0 0 0 0,0 0 0 0 0,-1-1 0 0 0,1 1 1 0 0,0 0-1 0 0,-1 0 0 0 0,1 0 0 0 0,0-1 1 0 0,-1 1-1 0 0,1 0 0 0 0,0 0 0 0 0,-1 0 1 0 0,1 0-1 0 0,-1 0 0 0 0,1 0 0 0 0,0 0 1 0 0,-1 0-1 0 0,1 0 0 0 0,0 0 0 0 0,-1 0 1 0 0,1 0-1 0 0,0 0 0 0 0,-1 0 0 0 0,1 0 0 0 0,-1 0 1 0 0,1 1-1 0 0,0-1 0 0 0,-1 0 0 0 0,1 0 1 0 0,0 0-1 0 0,-1 0 0 0 0,1 1 0 0 0,0-1 1 0 0,0 0-1 0 0,-1 0 0 0 0,1 1 0 0 0,0-1 1 0 0,0 0-1 0 0,-1 1 0 0 0,1-1 0 0 0,0 0 1 0 0,0 1-1 0 0,0-1 0 0 0,0 0 0 0 0,-1 1 0 0 0,1-1 1 0 0,0 0-1 0 0,0 1 0 0 0,0-1 0 0 0,0 0 1 0 0,0 1-2 0 0,-25 173 829 0 0,21 197-174 0 0,8-357-682 0 0,-2-16-6491 0 0,-2 1 4262 0 0,0 1-1318 0 0,0-1-2542 0 0,0-2-3519 0 0</inkml:trace>
  <inkml:trace contextRef="#ctx0" brushRef="#br0" timeOffset="89158.622">21694 5773 15179 0 0,'0'0'1686'0'0,"0"0"-402"0"0,0 0-136 0 0,0 0-65 0 0,0 0-93 0 0,0 0-114 0 0,0 0-122 0 0,0 0-93 0 0,0 0-85 0 0,0 0-64 0 0,0 0-76 0 0,0 0-33 0 0,0 0-23 0 0,6 14-60 0 0,20 45-44 0 0,-20 12 400 0 0,-37 31-355 0 0,11-57-465 0 0,15-23-728 0 0,21-26-1891 0 0,16-30-2226 0 0,-13 10-5046 0 0,-13 16 1277 0 0</inkml:trace>
  <inkml:trace contextRef="#ctx0" brushRef="#br0" timeOffset="89594.955">21939 5773 8010 0 0,'0'0'2255'0'0,"0"0"-420"0"0,0 0-213 0 0,0 0-22 0 0,0 0-108 0 0,0 0-242 0 0,0 0-261 0 0,0 0-218 0 0,0 0-136 0 0,0 0-94 0 0,0 0-42 0 0,0 0-49 0 0,0 0-40 0 0,-23 20-8 0 0,-70 60-47 0 0,24-25 1312 0 0,65-48-827 0 0,16-3-467 0 0,19 15 605 0 0,4 57 679 0 0,-11-35-799 0 0,-4-30-627 0 0,-20-11-267 0 0,0 0-27 0 0,-1 3-762 0 0,1-2-5000 0 0,-1-1-520 0 0,1 0-5400 0 0</inkml:trace>
  <inkml:trace contextRef="#ctx0" brushRef="#br0" timeOffset="90077.978">22207 5637 8642 0 0,'0'0'3866'0'0,"0"0"-1523"0"0,0 0-584 0 0,0 0-50 0 0,0 0-117 0 0,0 0-222 0 0,0 0-289 0 0,0 0-253 0 0,0 0-184 0 0,0 0-114 0 0,0 0-62 0 0,0 0-39 0 0,0 0-43 0 0,30 0 1352 0 0,208-4 645 0 0,-115-14-2186 0 0,-122 18-216 0 0,-1 0-22 0 0,0 0-30 0 0,0 0-30 0 0,0 0-43 0 0,0 0-31 0 0,0 0-83 0 0,-25 7-5046 0 0,15 0 2585 0 0,4-2 173 0 0,-1-3-2413 0 0,0-1-6092 0 0</inkml:trace>
  <inkml:trace contextRef="#ctx0" brushRef="#br0" timeOffset="90397.101">22180 5828 13451 0 0,'0'0'2307'0'0,"0"0"-435"0"0,0 0-243 0 0,0 0-166 0 0,0 0-210 0 0,0 0-260 0 0,0 0-244 0 0,0 0-119 0 0,0 0-65 0 0,0 0-30 0 0,0 0-8 0 0,0 0-34 0 0,0 0-17 0 0,11 7-6 0 0,37 17-46 0 0,36-19 546 0 0,72-37 53 0 0,-36 10-603 0 0,-23 4-709 0 0,-114 17-10860 0 0,10 2 4566 0 0,4-1-5134 0 0</inkml:trace>
  <inkml:trace contextRef="#ctx0" brushRef="#br0" timeOffset="90831.619">22542 5368 14635 0 0,'0'0'2010'0'0,"0"0"-546"0"0,0 0-284 0 0,0 0-70 0 0,0 0-102 0 0,0 0-106 0 0,0 0-159 0 0,0 0-114 0 0,0 0-75 0 0,0 0-54 0 0,0 0-12 0 0,0 0-24 0 0,0 0-5 0 0,-1 21-26 0 0,-3 63-53 0 0,3-61-145 0 0,-1 0 0 0 0,-1-1-1 0 0,-1 0 1 0 0,-1 1 0 0 0,-1-1-1 0 0,-6 14-234 0 0,9-28 23 0 0,-127 237 284 0 0,114-214-310 0 0,10-22 0 0 0,1 1-1 0 0,0-1 0 0 0,0 1 1 0 0,1 0-1 0 0,0 0 1 0 0,1 0-1 0 0,0 0 0 0 0,1 1 1 0 0,0-1-1 0 0,0 9 4 0 0,-11 40-1085 0 0,11-53 1629 0 0,1-3-3401 0 0,1-1-9073 0 0,1-2 1361 0 0</inkml:trace>
  <inkml:trace contextRef="#ctx0" brushRef="#br0" timeOffset="91363.591">23144 5501 7890 0 0,'0'0'2177'0'0,"0"0"-297"0"0,0 0-125 0 0,0 0 6 0 0,0 0-91 0 0,0 0-143 0 0,0 0-185 0 0,0 0-195 0 0,0 0-149 0 0,0 0-124 0 0,0 0-165 0 0,0 0-126 0 0,0 0-111 0 0,-5 0-76 0 0,1 0-322 0 0,0 0-1 0 0,1 1 1 0 0,-1-1-1 0 0,0 1 0 0 0,1 0 1 0 0,-1 0-1 0 0,1 0 1 0 0,-1 0-1 0 0,1 1 1 0 0,0-1-1 0 0,0 1 0 0 0,-1 0 1 0 0,1 0-1 0 0,0 0 1 0 0,0 1-1 0 0,1-1 1 0 0,-1 1-1 0 0,-2 2-73 0 0,-13 14 208 0 0,0 1-1 0 0,1 1 1 0 0,1 1 0 0 0,1 0 0 0 0,1 1-1 0 0,1 1 1 0 0,1 0 0 0 0,1 2-208 0 0,9-21 8 0 0,-1 0-7 0 0,0 0 1 0 0,0 0 0 0 0,1 0 0 0 0,-1 1 0 0 0,1-1 0 0 0,0 1-1 0 0,0 0 1 0 0,1-1 0 0 0,0 1 0 0 0,0 0 0 0 0,0 0-1 0 0,1 0 1 0 0,0 0 0 0 0,0 0 0 0 0,0 0 0 0 0,1 0 0 0 0,0 0-1 0 0,0 0 1 0 0,0-1 0 0 0,1 1 0 0 0,0 0 0 0 0,0-1-1 0 0,1 1 1 0 0,-1-1 0 0 0,1 0 0 0 0,0 1 0 0 0,1-1 0 0 0,-1-1-1 0 0,1 1 1 0 0,0 0 0 0 0,0-1 0 0 0,0 0 0 0 0,1 0-2 0 0,8 0 34 0 0,0-1 0 0 0,0 0 0 0 0,1-1 0 0 0,0-1 0 0 0,-1 0 1 0 0,1-1-1 0 0,-1 0 0 0 0,1-1 0 0 0,0 0 0 0 0,-1-1 0 0 0,1-1 1 0 0,-1 0-1 0 0,0-1 0 0 0,0 0 0 0 0,0-1 0 0 0,-1-1 0 0 0,0 0 0 0 0,11-7-34 0 0,163-97 839 0 0,-168 96-771 0 0,0 0-1 0 0,-1-2 0 0 0,-1 0 0 0 0,-1-1 1 0 0,0 0-1 0 0,-1-1 0 0 0,-1-1 1 0 0,0 0-1 0 0,1-7-67 0 0,-12 22-25 0 0,0 0-1 0 0,0 0 1 0 0,0 0 0 0 0,-1-1 0 0 0,1 1 0 0 0,-1-1 0 0 0,0 1-1 0 0,-1-1 1 0 0,1 1 0 0 0,-1-1 0 0 0,0 1 0 0 0,0-1 0 0 0,0 1-1 0 0,-1-1 1 0 0,0 1 0 0 0,1-1 0 0 0,-1 1 0 0 0,-1-1 0 0 0,1 1-1 0 0,-1 0 1 0 0,0-1 0 0 0,0 1 0 0 0,0 0 0 0 0,0 0 0 0 0,-1 1-1 0 0,0-1 1 0 0,0 0 0 0 0,0 1 0 0 0,0 0 0 0 0,0-1 0 0 0,0 1-1 0 0,-1 1 1 0 0,0-1 0 0 0,0 0 0 0 0,1 1 0 0 0,-1 0-1 0 0,-1 0 1 0 0,1 0 0 0 0,0 0 0 0 0,0 1 0 0 0,-1-1 0 0 0,1 1-1 0 0,-1 0 1 0 0,1 1 0 0 0,-1-1 0 0 0,1 1 0 0 0,-1 0 0 0 0,-2 0 25 0 0,-11-1-307 0 0,0 1 0 0 0,0 0 0 0 0,0 2 0 0 0,0 0 0 0 0,0 1 0 0 0,1 1 0 0 0,-1 0 0 0 0,0 1 307 0 0,-83 33-7265 0 0,74-26-2552 0 0</inkml:trace>
  <inkml:trace contextRef="#ctx0" brushRef="#br0" timeOffset="91812.109">22795 5674 9490 0 0,'0'0'4010'0'0,"0"0"-1547"0"0,0 0-688 0 0,0 0-100 0 0,0 0-96 0 0,0 0-210 0 0,0 0-294 0 0,0 0-279 0 0,0 0-179 0 0,0 0-86 0 0,0 0-48 0 0,0 0-14 0 0,0 0-39 0 0,5-8 1215 0 0,45 16 0 0 0,293-8-176 0 0,128-11-1097 0 0,-132 14-393 0 0,-284-6-879 0 0,-78 15-10 0 0,3-1-1154 0 0,6-8-2322 0 0,13-3 453 0 0,1 0-5344 0 0</inkml:trace>
  <inkml:trace contextRef="#ctx0" brushRef="#br0" timeOffset="99661.644">6214 1013 0 0 0,'0'0'1303'0'0,"0"0"37"0"0,0 0-96 0 0,0 0-126 0 0,0 0-58 0 0,0 0-85 0 0,0 0-92 0 0,0 0-55 0 0,0 0-46 0 0,0 0-2 0 0,0 0 0 0 0,-3-15 1823 0 0,1 8 3343 0 0,25 1-1106 0 0,19-13-3514 0 0,19-8-1304 0 0,96-10 564 0 0,-70 11-200 0 0,4-10 52 0 0,-35 20-365 0 0,-7-1 12 0 0,-25 13 23 0 0,19-11 21 0 0,38-3-62 0 0,-38-1 42 0 0,-22 8 350 0 0,44-11-483 0 0,-54 19-12 0 0,3 20 637 0 0,7 43-524 0 0,14 5 16 0 0,-19-5 26 0 0,-3-9-13 0 0,4 13-72 0 0,-1 12 90 0 0,-5-39-114 0 0,7 23 105 0 0,10-10-64 0 0,-21-13 23 0 0,21 55 90 0 0,-28-91-176 0 0,0-1 0 0 0,10 15 90 0 0,-14-12 712 0 0,-3-3-759 0 0,-108 24-177 0 0,67-7 135 0 0,-56 41 51 0 0,31-17-52 0 0,-43-11 43 0 0,28-9-21 0 0,18-10 1 0 0,19 0 26 0 0,9 1-7 0 0,-13-1 27 0 0,-21-8 74 0 0,75-3-122 0 0,1 0 0 0 0,0 0-15 0 0,0 0 6 0 0,0 0-11 0 0,19-27-5928 0 0,-7 18-883 0 0,-12 8 6012 0 0,10-6-11706 0 0</inkml:trace>
  <inkml:trace contextRef="#ctx0" brushRef="#br0" timeOffset="101763.022">6457 1086 0 0 0,'0'0'1295'0'0,"0"0"99"0"0,0 0 49 0 0,0 0-26 0 0,0 0-74 0 0,0 0-124 0 0,0 0-151 0 0,0 0-136 0 0,0 0-99 0 0,0 0-28 0 0,-5 7 2354 0 0,3-3 6557 0 0,42-22-8953 0 0,-3 8-502 0 0,1 2-1 0 0,0 2 1 0 0,0 1 0 0 0,1 2 0 0 0,37 2-261 0 0,-75 1 68 0 0,1 32 472 0 0,-17 9 43 0 0,-15 7-187 0 0,4-25-228 0 0,-13 6 75 0 0,-5-11-97 0 0,1-10-49 0 0,17-7 27 0 0,38 1 26 0 0,95-16 32 0 0,43 3-105 0 0,-142 10-71 0 0,-7 1-5 0 0,-1-1 0 0 0,1 1 0 0 0,-1 0 0 0 0,1 0 0 0 0,-1 0 0 0 0,1-1 0 0 0,0 1 1 0 0,-1 0-1 0 0,1 0 0 0 0,0 0 0 0 0,-1 0 0 0 0,1 0 0 0 0,-1 0 0 0 0,1 0 0 0 0,0 0 0 0 0,-1 1 0 0 0,1-1 1 0 0,0 0-1 0 0,-1 0 0 0 0,1 0 0 0 0,-1 1 0 0 0,1-1 0 0 0,-1 0 0 0 0,1 1 0 0 0,-1-1 0 0 0,1 0 1 0 0,-1 1-1 0 0,1-1 0 0 0,-1 1 0 0 0,1-1 0 0 0,-1 1 0 0 0,0-1 0 0 0,1 1 0 0 0,-1-1 0 0 0,0 1 1 0 0,1-1-1 0 0,-1 1 0 0 0,0-1 0 0 0,0 1 0 0 0,1 0 0 0 0,-1-1 0 0 0,0 1 0 0 0,0-1 0 0 0,0 1 1 0 0,0 0-1 0 0,0-1 0 0 0,0 1 0 0 0,0 0 0 0 0,0 0-1 0 0,0-1 11 0 0,0 30 99 0 0,-17 20-14 0 0,3-27 10 0 0,-13 1 51 0 0,5-7-125 0 0,18-14-7 0 0,-1 0-1 0 0,0 0 1 0 0,0 0-1 0 0,-1-1 1 0 0,1 0 0 0 0,0 0-1 0 0,-1 0 1 0 0,1 0-1 0 0,-1-1 1 0 0,0 0-1 0 0,1 0 1 0 0,-1-1 0 0 0,-4 1-25 0 0,-30 5 131 0 0,-4-5 145 0 0,44-1-265 0 0,0 0 6 0 0,0 0 26 0 0,0 0-35 0 0,0 0-10 0 0,0 0-42 0 0,0 0 11 0 0,0 0-6 0 0,0 0-17 0 0,-6-2-5606 0 0,1 0-5693 0 0,3 2-1113 0 0</inkml:trace>
  <inkml:trace contextRef="#ctx0" brushRef="#br0" timeOffset="106613.784">7874 4569 0 0 0,'0'0'451'0'0,"0"0"808"0"0,0 0 29 0 0,0 0-240 0 0,0 0-204 0 0,0 0-134 0 0,0 0-59 0 0,0 0 14 0 0,0 0 91 0 0,0 0 95 0 0,0 0 92 0 0,-23 8 4922 0 0,-31-26-3298 0 0,-209 8-566 0 0,166 12-1300 0 0,35-1-287 0 0,35 1-147 0 0,1-1 1 0 0,-1-2-1 0 0,0-1 0 0 0,0 0 0 0 0,-25-8-267 0 0,-137-23 1038 0 0,-50 15 85 0 0,-29-12 19 0 0,222 23-986 0 0,-1 1 0 0 0,0 3 0 0 0,0 2-1 0 0,-15 2-155 0 0,-2 0 106 0 0,-46 3 20 0 0,-62-1 396 0 0,48-14-302 0 0,21 11-13 0 0,56 8-177 0 0,-1-1 8 0 0,-8 1 6 0 0,-22-5 242 0 0,75 29-13299 0 0,3-27 2892 0 0</inkml:trace>
  <inkml:trace contextRef="#ctx0" brushRef="#br0" timeOffset="107850.715">5796 1477 0 0 0,'0'0'304'0'0,"0"0"196"0"0,0 0 60 0 0,0 0-26 0 0,0 0-67 0 0,2-7-31 0 0,12-28 528 0 0,-1 18 9147 0 0,-13 17-9763 0 0,-8 0 8259 0 0,-29-1-8033 0 0,-163-2 266 0 0,-41 10 230 0 0,192-7-158 0 0,48 0-956 0 0,1 0-41 0 0,0 0-70 0 0,0 0-103 0 0,0 0-187 0 0,0 12-2829 0 0,0 7-1953 0 0,0-6-2151 0 0,0-5-1983 0 0</inkml:trace>
  <inkml:trace contextRef="#ctx0" brushRef="#br0" timeOffset="109083.533">5634 961 432 0 0,'0'0'1824'0'0,"0"0"-507"0"0,0 0-98 0 0,0 0 98 0 0,0 0 197 0 0,0 0 181 0 0,0 0 3 0 0,0 0-114 0 0,0 0-196 0 0,0 0-225 0 0,0 0-203 0 0,0 0-133 0 0,0 0-97 0 0,-13-5-53 0 0,-3 0-415 0 0,-33-14 2668 0 0,53 38-1831 0 0,12 113 1492 0 0,-12 220-843 0 0,25 139-773 0 0,-21-5-242 0 0,11-18-390 0 0,10-181-168 0 0,-24 298 145 0 0,-5-221-256 0 0,-5-17 32 0 0,-12-49-3 0 0,20-151-53 0 0,-1-132 302 0 0,-1-15-683 0 0,-1 0 0 0 0,0 0 0 0 0,0 0 0 0 0,1 0 0 0 0,-1 0 0 0 0,0 0 0 0 0,0 0 0 0 0,1 0 0 0 0,-1 0 0 0 0,0 0 0 0 0,0 0 0 0 0,1 1 0 0 0,-1-1 0 0 0,0 0 1 0 0,0 0-1 0 0,1 0 0 0 0,-1 0 0 0 0,0 0 0 0 0,0 0 0 0 0,0 1 0 0 0,1-1 0 0 0,-1 0 0 0 0,0 0 0 0 0,0 0 0 0 0,0 1 0 0 0,0-1 341 0 0,2-9-6020 0 0,0 4-5770 0 0</inkml:trace>
  <inkml:trace contextRef="#ctx0" brushRef="#br0" timeOffset="109486.954">5910 3918 18460 0 0,'0'0'575'0'0,"0"0"-214"0"0,0 0-186 0 0,0 0 202 0 0,0 0 343 0 0,0 0 239 0 0,0 0 67 0 0,0 0-167 0 0,0 0-273 0 0,0 0-176 0 0,0 0-99 0 0,0 0-22 0 0,0 0 24 0 0,-8 13 14 0 0,-46 91 783 0 0,27-54-707 0 0,-2-1 0 0 0,-2-2 0 0 0,-2-1 0 0 0,-13 12-403 0 0,29-35 97 0 0,-215 270 284 0 0,161-192-822 0 0,65-92-366 0 0,-10 8-2660 0 0,-1-14-7455 0 0,15-3-429 0 0</inkml:trace>
  <inkml:trace contextRef="#ctx0" brushRef="#br0" timeOffset="110355.435">5617 1149 3137 0 0,'0'0'1087'0'0,"0"0"-114"0"0,0 0 82 0 0,0 0 208 0 0,0 0 271 0 0,0 0 205 0 0,0 0 25 0 0,0 0-118 0 0,0 0-237 0 0,0 0-232 0 0,0 0-237 0 0,0 0-155 0 0,0 0-83 0 0,0-9-21 0 0,-4-40 684 0 0,4 48-705 0 0,0 1-42 0 0,0 0-43 0 0,-2 4 2643 0 0,-10 19-3027 0 0,-134 270 1061 0 0,101-201-1006 0 0,-4-2 0 0 0,-49 67-246 0 0,50-83-50 0 0,42-59 66 0 0,6-13-4396 0 0,0-1-4657 0 0,0-1-2366 0 0</inkml:trace>
  <inkml:trace contextRef="#ctx0" brushRef="#br0" timeOffset="111836.275">4971 2261 1728 0 0,'0'0'2077'0'0,"0"0"-562"0"0,0 0-118 0 0,0 0 157 0 0,0 0 240 0 0,0 0 156 0 0,0 0-55 0 0,0 0-214 0 0,0 0-287 0 0,0 0-259 0 0,0 0-210 0 0,0 0-134 0 0,0 0-67 0 0,0-17-57 0 0,0-49-23 0 0,0 49-28 0 0,0 17-38 0 0,0 0-66 0 0,6 8 2995 0 0,2 110-2362 0 0,9 214-298 0 0,-2-6-469 0 0,-2-168-243 0 0,-10-149 579 0 0,-4-40-274 0 0,1 21-564 0 0,-1 2 116 0 0,1 1 0 0 0,0 0 1 0 0,1-1-1 0 0,-1 1 1 0 0,1-1-1 0 0,1 1 1 0 0,0 0-1 0 0,0 0 1 0 0,0 0-1 0 0,1 0 0 0 0,0 0 1 0 0,1-2 7 0 0,124-182-103 0 0,-97 154 83 0 0,2 56-119 0 0,-25-1 178 0 0,-2 1 0 0 0,0-1-1 0 0,-1 1 1 0 0,-1 0-1 0 0,-1 0 1 0 0,0 1-1 0 0,-2-1 1 0 0,0 1-1 0 0,-1-1 1 0 0,-1 0 0 0 0,-2 7-39 0 0,-4 91 298 0 0,7-114-255 0 0,-7 10-3568 0 0,-3-14 1386 0 0,2 1-4190 0 0,2 0-6341 0 0</inkml:trace>
  <inkml:trace contextRef="#ctx0" brushRef="#br0" timeOffset="130537.7">8877 287 3561 0 0,'0'0'1617'0'0,"0"0"-30"0"0,0 0 136 0 0,0 0 199 0 0,0 0 69 0 0,0 0-178 0 0,0 0-337 0 0,0 0-328 0 0,0 0-226 0 0,0 0-125 0 0,0 0-47 0 0,1-5-22 0 0,-1 2-1310 0 0,2-12 3346 0 0,-1 25-128 0 0,-3 48-2308 0 0,-3-2-1 0 0,-2 1 0 0 0,-3-1 0 0 0,-2 0 1 0 0,-13 35-328 0 0,-18 20 142 0 0,30-75-106 0 0,12-36-21 0 0,1 0-3 0 0,0 0 11 0 0,0 0 33 0 0,0 0 20 0 0,89-253 997 0 0,-61 185-968 0 0,-3-2-1 0 0,-2-1 1 0 0,0-19-105 0 0,-14 36 318 0 0,-9 53-268 0 0,0 1-9 0 0,0 0-5 0 0,0 0-21 0 0,0 19-31 0 0,2 8 72 0 0,1 0 0 0 0,1 0 0 0 0,1-1-1 0 0,2 1 1 0 0,1-1 0 0 0,8 19-56 0 0,2 8 40 0 0,41 204 122 0 0,-52-231-111 0 0,1-35 245 0 0,23-111-168 0 0,1 26-141 0 0,4 1-1 0 0,3 2 1 0 0,14-14 13 0 0,-37 73-35 0 0,46-65 57 0 0,-59 94-19 0 0,-3 11 40 0 0,-8 11 2 0 0,1 1 0 0 0,1 0 0 0 0,1 0 0 0 0,0 1 0 0 0,2 0 0 0 0,0 0-1 0 0,2-1 1 0 0,0 1 0 0 0,1 0 0 0 0,1 0 0 0 0,2 0 0 0 0,0 0 0 0 0,0 0-1 0 0,2-1-44 0 0,10 36 29 0 0,2-1 0 0 0,2 0 0 0 0,18 33-29 0 0,-34-79-1173 0 0,-5-13-2349 0 0,1-2-6633 0 0,1 3-2291 0 0</inkml:trace>
  <inkml:trace contextRef="#ctx0" brushRef="#br0" timeOffset="131154.002">9860 497 8330 0 0,'0'0'2012'0'0,"0"0"-190"0"0,0 0 29 0 0,0 0 43 0 0,0 0-130 0 0,0 0-297 0 0,0 0-383 0 0,0 0-265 0 0,0 0-127 0 0,0 0-68 0 0,0 0-2 0 0,0 0-1 0 0,0 0-20 0 0,-4-4-57 0 0,-17-13-62 0 0,-30 16 1424 0 0,42 4-1806 0 0,0 1 0 0 0,0 0 1 0 0,0 1-1 0 0,1-1 0 0 0,0 2 0 0 0,0-1 0 0 0,0 1 0 0 0,1 0 1 0 0,0 1-1 0 0,0 0 0 0 0,0 0 0 0 0,1 0 0 0 0,0 1 0 0 0,0 0 1 0 0,1 0-1 0 0,0 0 0 0 0,1 1 0 0 0,-1 0 0 0 0,1 2-100 0 0,3-10 0 0 0,-1 3 5 0 0,0 1 0 0 0,0-1-1 0 0,0 0 1 0 0,0 1-1 0 0,1-1 1 0 0,-1 1 0 0 0,1-1-1 0 0,1 1 1 0 0,-1 0-1 0 0,0 0 1 0 0,1-1 0 0 0,0 1-1 0 0,0 0 1 0 0,1 0 0 0 0,-1-1-1 0 0,1 1 1 0 0,0 0-1 0 0,0-1 1 0 0,1 1 0 0 0,-1-1-1 0 0,1 1 1 0 0,0-1-1 0 0,0 0 1 0 0,0 0 0 0 0,1 0-1 0 0,2 4-4 0 0,-1-6 18 0 0,0 1-1 0 0,0-1 1 0 0,0 0-1 0 0,1 0 1 0 0,-1 0-1 0 0,0-1 1 0 0,1 1-1 0 0,-1-1 1 0 0,1 0-1 0 0,-1 0 1 0 0,1-1-1 0 0,-1 0 1 0 0,1 1-1 0 0,0-2 1 0 0,-1 1-1 0 0,1 0 1 0 0,0-1-1 0 0,-1 0 1 0 0,1 0-1 0 0,-1 0 1 0 0,1-1-1 0 0,-1 1 1 0 0,0-1-1 0 0,2-1-17 0 0,20-11 54 0 0,-1-2 0 0 0,0-1 0 0 0,-2-1 0 0 0,0 0 0 0 0,0-2-1 0 0,-2-1 1 0 0,-1-1 0 0 0,4-5-54 0 0,53-101 125 0 0,-92 155-110 0 0,11-22-44 0 0,0 1 0 0 0,0 0 0 0 0,0 0 0 0 0,1 0 0 0 0,0 0 0 0 0,0 1 0 0 0,0-1 0 0 0,1 1 0 0 0,0 0 0 0 0,0-1 0 0 0,1 1 0 0 0,0 0 0 0 0,0 0 0 0 0,0 0 0 0 0,1 0 0 0 0,0 0 0 0 0,1 0 0 0 0,0 0 0 0 0,0 0 0 0 0,1 3 29 0 0,43 7-3147 0 0,-13-19-6966 0 0,-24-1-1835 0 0</inkml:trace>
  <inkml:trace contextRef="#ctx0" brushRef="#br0" timeOffset="131503.902">10415 346 16051 0 0,'0'0'1906'0'0,"0"0"-351"0"0,0 0-120 0 0,0 0-96 0 0,0 0-135 0 0,0 0-169 0 0,0 0-212 0 0,0 0-161 0 0,0 0-120 0 0,0 0-86 0 0,-32 17-75 0 0,-99 52-60 0 0,56-15 303 0 0,74-54-619 0 0,0 0-1 0 0,0 1 1 0 0,0-1 0 0 0,-1 0 0 0 0,1 1-1 0 0,0 0 1 0 0,0-1 0 0 0,0 1-1 0 0,0 0 1 0 0,0-1 0 0 0,0 1-1 0 0,0 0 1 0 0,0 0 0 0 0,1 0 0 0 0,-1 0-1 0 0,0 0 1 0 0,0 0 0 0 0,1 0-1 0 0,-1 0 1 0 0,1 0 0 0 0,-1 0-1 0 0,1 0 1 0 0,-1 0 0 0 0,1 1 0 0 0,0-1-1 0 0,-1 0 1 0 0,1 0 0 0 0,0 0-1 0 0,0 1 1 0 0,0-1 0 0 0,0 0-1 0 0,0 0 1 0 0,0 1 0 0 0,0-1 0 0 0,0 0-1 0 0,1 0 1 0 0,-1 0 0 0 0,0 1-1 0 0,1-1 1 0 0,-1 0 0 0 0,1 0-1 0 0,-1 0 1 0 0,1 0 0 0 0,0 0 0 0 0,-1 0-1 0 0,1 0 1 0 0,0 0 0 0 0,0 0-1 0 0,0 0 1 0 0,0 0 0 0 0,0 0-1 0 0,0-1 1 0 0,0 1 0 0 0,0 0 0 0 0,0-1-1 0 0,0 1 1 0 0,0-1 0 0 0,0 1-1 0 0,0-1 1 0 0,0 1 0 0 0,1-1-1 0 0,-1 0 1 0 0,0 0-5 0 0,82 12 19 0 0,-71-11-19 0 0,0-1 1 0 0,-1 1-1 0 0,1 1 1 0 0,-1 0 0 0 0,1 1-1 0 0,-1 0 1 0 0,0 1 0 0 0,0 0-1 0 0,0 0 1 0 0,-1 1-1 0 0,10 7 0 0 0,-18-12 8 0 0,0 2-1 0 0,-1-1 0 0 0,1 0 0 0 0,0 0 1 0 0,-1 0-1 0 0,0 1 0 0 0,1-1 0 0 0,-1 1 0 0 0,0-1 1 0 0,1 1-1 0 0,-1-1 0 0 0,0 1 0 0 0,0 0 1 0 0,0 0-1 0 0,-1-1 0 0 0,1 1 0 0 0,0 0 0 0 0,-1 0 1 0 0,1 0-1 0 0,-1 0 0 0 0,1 0 0 0 0,-1 0 0 0 0,0 0 1 0 0,0 0-1 0 0,0 0 0 0 0,0 0 0 0 0,0 0 1 0 0,-1 0-1 0 0,1 0 0 0 0,-1 0 0 0 0,1 0 0 0 0,-1-1 1 0 0,1 1-1 0 0,-1 0 0 0 0,0 0 0 0 0,0 0 1 0 0,0-1-1 0 0,0 1 0 0 0,0 0 0 0 0,-1-1 0 0 0,1 1 1 0 0,0-1-1 0 0,-1 1 0 0 0,1-1 0 0 0,-1 1-7 0 0,-79 51 426 0 0,79-52-422 0 0,-12 6 38 0 0,0-2-1 0 0,0 0 0 0 0,-1-1 1 0 0,1 0-1 0 0,-1-1 0 0 0,0 0 1 0 0,0-2-1 0 0,0 1 0 0 0,0-2 1 0 0,-4 0-42 0 0,-4-21-1131 0 0,21 5-6152 0 0,2 12-5069 0 0</inkml:trace>
  <inkml:trace contextRef="#ctx0" brushRef="#br0" timeOffset="132590.182">10803 324 1088 0 0,'0'0'1985'0'0,"0"0"-77"0"0,0 0 72 0 0,0 0 68 0 0,0 0-92 0 0,0 0-206 0 0,0 0-234 0 0,0 0-218 0 0,0 0-198 0 0,0 0-143 0 0,0 0-104 0 0,0 0-76 0 0,-15-1-31 0 0,-67-5 638 0 0,75 8-1144 0 0,1 0-1 0 0,0 0 1 0 0,0 1 0 0 0,0 0-1 0 0,0 0 1 0 0,0 1 0 0 0,0-1-1 0 0,1 1 1 0 0,0 1 0 0 0,0-1 0 0 0,0 1-1 0 0,0-1 1 0 0,1 2 0 0 0,0-1-1 0 0,-4 5-239 0 0,-2 3 282 0 0,4-8-190 0 0,1 1 0 0 0,0 1 0 0 0,1-1 0 0 0,-1 1 0 0 0,1-1 0 0 0,1 1 0 0 0,-1 0 1 0 0,1 0-1 0 0,0 1 0 0 0,1-1 0 0 0,0 1 0 0 0,0-1 0 0 0,0 1 0 0 0,1 0 0 0 0,0 1-92 0 0,3-6 26 0 0,0 0 0 0 0,0 0-1 0 0,0 0 1 0 0,0 0 0 0 0,0 0-1 0 0,0-1 1 0 0,1 1 0 0 0,-1-1 0 0 0,1 0-1 0 0,0 1 1 0 0,0-1 0 0 0,0 0-1 0 0,0 0 1 0 0,0-1 0 0 0,0 1-1 0 0,0-1 1 0 0,1 0 0 0 0,-1 1-1 0 0,1-1-25 0 0,17 5 96 0 0,-5-2-47 0 0,0 0 0 0 0,0 1 0 0 0,-1 1 0 0 0,1 0 0 0 0,-2 1 0 0 0,1 1 0 0 0,-1 0 0 0 0,0 1 0 0 0,0 0 0 0 0,2 4-49 0 0,-15-12 21 0 0,0 1 0 0 0,0-1 0 0 0,0 0 1 0 0,0 1-1 0 0,0-1 0 0 0,0 1 0 0 0,0-1 0 0 0,-1 1 0 0 0,1-1 1 0 0,0 1-1 0 0,-1-1 0 0 0,1 1 0 0 0,-1 0 0 0 0,0-1 0 0 0,0 1 1 0 0,1 0-1 0 0,-1-1 0 0 0,0 1 0 0 0,-1 0 0 0 0,1-1 0 0 0,0 1 0 0 0,0 0 1 0 0,-1-1-1 0 0,1 1 0 0 0,-1 0 0 0 0,1-1 0 0 0,-1 1 0 0 0,0-1 1 0 0,1 1-1 0 0,-1-1 0 0 0,0 1 0 0 0,0-1 0 0 0,0 0 0 0 0,0 1 1 0 0,0-1-1 0 0,-1 0 0 0 0,1 0 0 0 0,0 0 0 0 0,-1 0 0 0 0,1 0 1 0 0,0 0-1 0 0,-1 0 0 0 0,1 0 0 0 0,-1-1 0 0 0,1 1 0 0 0,-1-1 1 0 0,0 1-1 0 0,1-1 0 0 0,-1 1 0 0 0,0-1 0 0 0,1 0 0 0 0,-1 0 0 0 0,-1 0-21 0 0,-34 11 26 0 0,0-2-1 0 0,-1-2 1 0 0,0-1-1 0 0,0-2 0 0 0,0-2 1 0 0,0-1-1 0 0,-25-3-25 0 0,13 1-460 0 0,113-1-2136 0 0,-42 0-675 0 0,0-1-3516 0 0,-4-1-5931 0 0</inkml:trace>
  <inkml:trace contextRef="#ctx0" brushRef="#br0" timeOffset="133327.057">11692 505 4665 0 0,'0'0'2272'0'0,"0"0"-116"0"0,0 0 16 0 0,0 0 2 0 0,0 0-196 0 0,0 0-338 0 0,0 0-380 0 0,0 0-314 0 0,0 0-193 0 0,0 0-121 0 0,0 0-78 0 0,0 0-62 0 0,0 0-43 0 0,-8 2-27 0 0,-25 9-13 0 0,30-9-345 0 0,0 0-1 0 0,0 0 0 0 0,1 1 1 0 0,-1-1-1 0 0,1 1 0 0 0,0-1 1 0 0,-1 1-1 0 0,1 0 0 0 0,1 0 1 0 0,-1 0-1 0 0,0 0 0 0 0,1 0 1 0 0,-1 0-1 0 0,1 1 0 0 0,0-1 1 0 0,0 0-1 0 0,0 1 0 0 0,1-1 1 0 0,-1 1-1 0 0,1-1 0 0 0,0 1 1 0 0,0 1-64 0 0,-1-3 25 0 0,-1 9 20 0 0,0 0-1 0 0,0 0 0 0 0,1 0 0 0 0,0 1 1 0 0,1-1-1 0 0,0 0 0 0 0,1 0 1 0 0,1 0-1 0 0,-1 0 0 0 0,2 0 1 0 0,-1 0-1 0 0,1 0 0 0 0,1-1 0 0 0,0 1 1 0 0,1-1-1 0 0,0 0 0 0 0,0-1 1 0 0,4 5-45 0 0,-5-10 55 0 0,0-2 0 0 0,1 1 0 0 0,-1 0 0 0 0,0-1 1 0 0,1 0-1 0 0,0 0 0 0 0,0 0 0 0 0,-1-1 0 0 0,1 0 1 0 0,0 1-1 0 0,0-2 0 0 0,0 1 0 0 0,0-1 0 0 0,0 1 1 0 0,0-1-1 0 0,1-1 0 0 0,-1 1 0 0 0,0-1 0 0 0,0 0 1 0 0,0 0-1 0 0,-1 0 0 0 0,1-1 0 0 0,0 1 0 0 0,0-1 1 0 0,-1-1-1 0 0,1 1 0 0 0,-1-1 0 0 0,0 1 0 0 0,0-1 1 0 0,0 0-1 0 0,0-1 0 0 0,0 1 0 0 0,0-1 0 0 0,-1 1 0 0 0,0-1 1 0 0,0 0-1 0 0,0 0 0 0 0,0-1 0 0 0,-1 1 0 0 0,1-1 1 0 0,-1 1-1 0 0,0-1 0 0 0,-1 0 0 0 0,2-2-55 0 0,1 0 22 0 0,-1 0-1 0 0,1 0 0 0 0,-1 0 1 0 0,0-1-1 0 0,-1 1 0 0 0,0-1 1 0 0,0 1-1 0 0,0-1 1 0 0,-1 0-1 0 0,0 1 0 0 0,-1-1 1 0 0,0 0-1 0 0,0 0 1 0 0,-1 0-1 0 0,0 1 0 0 0,0-1 1 0 0,0 0-1 0 0,-1 1 0 0 0,-1-1 1 0 0,1 1-1 0 0,-1 0 1 0 0,0-1-1 0 0,-1 1 0 0 0,0 1 1 0 0,0-1-1 0 0,0 0 0 0 0,-1 1 1 0 0,0 0-1 0 0,0 0 1 0 0,0 1-1 0 0,-1-1 0 0 0,0 1 1 0 0,0 0-1 0 0,-1 1 0 0 0,-4-3-21 0 0,9 5-117 0 0,-1 0-1 0 0,0 0 0 0 0,0 0 0 0 0,-1 0 0 0 0,1 1 0 0 0,0 0 0 0 0,0 0 0 0 0,-1 0 0 0 0,1 0 1 0 0,-1 0-1 0 0,1 0 0 0 0,-1 1 0 0 0,1 0 0 0 0,-1 0 0 0 0,1 0 0 0 0,-1 0 0 0 0,1 0 1 0 0,-1 1-1 0 0,1-1 0 0 0,-1 1 0 0 0,1 0 0 0 0,-1 0 0 0 0,1 0 0 0 0,0 1 0 0 0,0-1 0 0 0,0 1 1 0 0,0 0-1 0 0,0 0 0 0 0,0 0 0 0 0,0 0 0 0 0,0 0 0 0 0,1 1 0 0 0,-3 2 118 0 0,3-2-531 0 0,-5 10-1552 0 0,4-4-2411 0 0,1 2-7138 0 0</inkml:trace>
  <inkml:trace contextRef="#ctx0" brushRef="#br0" timeOffset="133819.419">11976 718 12587 0 0,'0'0'2544'0'0,"0"0"-498"0"0,0 0-222 0 0,0 0-170 0 0,0 0-266 0 0,0 0-326 0 0,0 0-291 0 0,0 0-167 0 0,0 0-77 0 0,0 0-19 0 0,0 0-48 0 0,0 0-51 0 0,0 0-70 0 0,15-18-59 0 0,95-107 346 0 0,3 18-8 0 0,-109 170-647 0 0,-5-58 31 0 0,0 1 0 0 0,0-1-1 0 0,0 1 1 0 0,0 0 0 0 0,1-1 0 0 0,0 1 0 0 0,0-1 0 0 0,1 1-1 0 0,-1-1 1 0 0,1 1 0 0 0,1-1 0 0 0,-1 1 0 0 0,1-1 0 0 0,0 1-1 0 0,0-1 1 0 0,0 0 0 0 0,1 0 0 0 0,-1 0 0 0 0,1-1-1 0 0,1 1 1 0 0,-1 0 0 0 0,1-1 0 0 0,-1 0 0 0 0,1 0 0 0 0,0 0-1 0 0,1-1 1 0 0,-1 1 0 0 0,1-1 0 0 0,-1 0 0 0 0,3 1-2 0 0,-2-2 84 0 0,0-1 1 0 0,0 1 0 0 0,0-1 0 0 0,0 0-1 0 0,1 0 1 0 0,-1-1 0 0 0,0 1-1 0 0,1-1 1 0 0,-1 0 0 0 0,0-1 0 0 0,1 1-1 0 0,-1-1 1 0 0,0 0 0 0 0,0-1-1 0 0,0 1 1 0 0,1-1 0 0 0,-2 0-1 0 0,1 0 1 0 0,0 0 0 0 0,0-1 0 0 0,-1 0-1 0 0,1 0 1 0 0,-1 0 0 0 0,0 0-1 0 0,0-1 1 0 0,0 0 0 0 0,0 0 0 0 0,1-1-85 0 0,0-2 50 0 0,1 1 1 0 0,-1-1-1 0 0,0 0 1 0 0,-1 0 0 0 0,0 0-1 0 0,0-1 1 0 0,-1 0 0 0 0,0 1-1 0 0,0-1 1 0 0,0 0 0 0 0,-1 0-1 0 0,-1-1 1 0 0,1 1-1 0 0,-1 0 1 0 0,-1-1 0 0 0,1 1-1 0 0,-2-9-50 0 0,-11-5-742 0 0,7 19-3527 0 0,1 2-4141 0 0,3 1-4753 0 0</inkml:trace>
  <inkml:trace contextRef="#ctx0" brushRef="#br0" timeOffset="134922.247">13373 365 3065 0 0,'0'0'2615'0'0,"0"0"-609"0"0,0 0-115 0 0,0 0 93 0 0,0 0-17 0 0,0 0-184 0 0,0 0-252 0 0,0 0-238 0 0,0 0-180 0 0,0 0-118 0 0,0 0-77 0 0,0 0-108 0 0,-6-5-105 0 0,-17-12-103 0 0,21 16-514 0 0,-1 0 1 0 0,1 1-1 0 0,-1-1 0 0 0,1 1 0 0 0,-1-1 0 0 0,0 1 1 0 0,1 0-1 0 0,-1 0 0 0 0,1 0 0 0 0,-1 0 0 0 0,1 1 1 0 0,-1-1-1 0 0,1 1 0 0 0,-1-1 0 0 0,1 1 0 0 0,-1 0 0 0 0,1 0 1 0 0,-1 0-1 0 0,1 0 0 0 0,0 0 0 0 0,0 1 0 0 0,0-1 1 0 0,-1 1-89 0 0,-9 4 338 0 0,-91 52 1276 0 0,102-57-1605 0 0,1-1 0 0 0,-1 1-1 0 0,0-1 1 0 0,1 1 0 0 0,-1 0-1 0 0,1-1 1 0 0,-1 1 0 0 0,1 0 0 0 0,0 0-1 0 0,-1-1 1 0 0,1 1 0 0 0,-1 0-1 0 0,1 0 1 0 0,0 0 0 0 0,0-1-1 0 0,0 1 1 0 0,-1 0 0 0 0,1 0 0 0 0,0 0-1 0 0,0 0 1 0 0,0 0 0 0 0,0-1-1 0 0,0 1 1 0 0,0 0 0 0 0,1 0 0 0 0,-1 0-1 0 0,0 0 1 0 0,0-1 0 0 0,1 1-1 0 0,-1 0 1 0 0,0 0 0 0 0,1 0-1 0 0,-1-1 1 0 0,1 1 0 0 0,-1 0 0 0 0,1-1-1 0 0,-1 1 1 0 0,1 0 0 0 0,-1-1-1 0 0,1 1 1 0 0,0-1 0 0 0,-1 1 0 0 0,1-1-1 0 0,0 1 1 0 0,0-1 0 0 0,0 1-9 0 0,41 25 268 0 0,-36-23-199 0 0,32 15 101 0 0,-29-14-132 0 0,1 0-1 0 0,0 0 1 0 0,-1 1-1 0 0,0 0 1 0 0,0 1-1 0 0,-1 0 1 0 0,1 0-1 0 0,-1 1 1 0 0,-1 0 0 0 0,1 0-1 0 0,-1 1 1 0 0,0 0-1 0 0,-1 1 1 0 0,1 1-38 0 0,-5-8 22 0 0,-1 1 0 0 0,0-1 0 0 0,0 1 0 0 0,0-1 1 0 0,0 1-1 0 0,-1 0 0 0 0,1-1 0 0 0,0 1 0 0 0,-1 0 0 0 0,0-1 0 0 0,0 1 1 0 0,0 0-1 0 0,0 0 0 0 0,0-1 0 0 0,-1 1 0 0 0,1 0 0 0 0,-1 0 1 0 0,1-1-1 0 0,-1 1 0 0 0,0-1 0 0 0,0 1 0 0 0,0-1 0 0 0,-1 1 0 0 0,1-1 1 0 0,-1 0-1 0 0,1 1 0 0 0,-1-1 0 0 0,0 0 0 0 0,0 0 0 0 0,1 0 1 0 0,-2 0-1 0 0,1-1 0 0 0,-2 2-22 0 0,-85 42 305 0 0,71-38-286 0 0,-77 4 33 0 0,94-12-93 0 0,0 0 0 0 0,1 0 0 0 0,-1 0 1 0 0,0 0-1 0 0,0 0 0 0 0,1 0 0 0 0,-1 0 1 0 0,1 0-1 0 0,-1 0 0 0 0,1-1 0 0 0,-1 1 1 0 0,1 0-1 0 0,0 0 0 0 0,0-1 0 0 0,-1 1 1 0 0,1 0-1 0 0,0 0 0 0 0,0-1 0 0 0,0 1 0 0 0,1 0 1 0 0,-1-1-1 0 0,0 1 0 0 0,0 0 0 0 0,1 0 1 0 0,-1 0-1 0 0,0-1 0 0 0,1 1 0 0 0,0 0 1 0 0,-1 0-1 0 0,1 0 0 0 0,-1 0 0 0 0,1 0 1 0 0,0 0-1 0 0,0 0 0 0 0,0 0 0 0 0,0 0 1 0 0,0 0-1 0 0,0 0 0 0 0,0 0 41 0 0,41-30-3862 0 0,-18 15-6288 0 0,-16 9-2088 0 0</inkml:trace>
  <inkml:trace contextRef="#ctx0" brushRef="#br0" timeOffset="135278.014">13629 457 14643 0 0,'0'0'2595'0'0,"0"0"-1020"0"0,0 0-385 0 0,0 0 18 0 0,0 0-13 0 0,0 0-132 0 0,0 0-225 0 0,0 0-229 0 0,0 0-120 0 0,0 0-60 0 0,0 0-64 0 0,0 0-54 0 0,0 0-82 0 0,2 15-61 0 0,14 73 68 0 0,-16-84-189 0 0,0-1 1 0 0,0 1-1 0 0,1-1 0 0 0,0 0 1 0 0,-1 1-1 0 0,1-1 0 0 0,0 0 0 0 0,1 0 1 0 0,-1 0-1 0 0,0 1 0 0 0,1-1 1 0 0,0-1-1 0 0,0 1 0 0 0,0 0 1 0 0,0 0-1 0 0,0-1 0 0 0,0 1 0 0 0,1-1 1 0 0,-1 0-1 0 0,1 1 0 0 0,0-1 1 0 0,0 0-1 0 0,-1-1 0 0 0,1 1 1 0 0,0 0-1 0 0,1-1 0 0 0,-1 0 0 0 0,0 0 1 0 0,0 0-1 0 0,1 0 0 0 0,-1 0 1 0 0,0-1-1 0 0,1 1 0 0 0,-1-1 0 0 0,0 0 1 0 0,1 0-1 0 0,-1 0 0 0 0,1 0 1 0 0,-1-1-1 0 0,0 0 0 0 0,1 0-47 0 0,6-8 90 0 0,0-1 0 0 0,-1-1 0 0 0,0 0-1 0 0,-1 0 1 0 0,0 0 0 0 0,-1-1 0 0 0,0 0 0 0 0,-1-1-1 0 0,-1 0 1 0 0,0 0 0 0 0,0 0 0 0 0,-1-1-90 0 0,9-74-1090 0 0,-13 87 315 0 0,-5 5-7014 0 0,5-1-4003 0 0</inkml:trace>
  <inkml:trace contextRef="#ctx0" brushRef="#br0" timeOffset="135591.4">14023 644 13163 0 0,'0'0'2623'0'0,"0"0"-629"0"0,0 0-222 0 0,0 0-74 0 0,0 0-224 0 0,0 0-290 0 0,0 0-284 0 0,0 0-217 0 0,0 0-128 0 0,0 0-83 0 0,0 0-27 0 0,0 0-51 0 0,2-11-50 0 0,27-95 701 0 0,-24 91-942 0 0,0 0 1 0 0,0 0-1 0 0,2 1 0 0 0,0 0 1 0 0,0 0-1 0 0,1 0 0 0 0,1 1 0 0 0,0 0 1 0 0,11-11-104 0 0,-20 24-41 0 0,1-1 0 0 0,-1 0-1 0 0,0 1 1 0 0,1-1 0 0 0,-1 0 0 0 0,0 1 0 0 0,1-1 0 0 0,-1 1 0 0 0,1-1 0 0 0,-1 1 0 0 0,1-1 0 0 0,-1 1 0 0 0,1-1 0 0 0,-1 1-1 0 0,1-1 1 0 0,0 1 0 0 0,-1 0 0 0 0,1-1 0 0 0,0 1 0 0 0,-1 0 0 0 0,1-1 0 0 0,0 1 0 0 0,-1 0 0 0 0,1 0 0 0 0,0 0 0 0 0,-1 0-1 0 0,1 0 1 0 0,0 0 0 0 0,0 0 0 0 0,-1 0 0 0 0,1 0 0 0 0,0 0 0 0 0,-1 0 0 0 0,1 0 0 0 0,0 0 0 0 0,-1 0 0 0 0,1 1 0 0 0,0-1-1 0 0,-1 0 1 0 0,1 1 0 0 0,0-1 0 0 0,-1 0 0 0 0,1 1 0 0 0,-1-1 0 0 0,1 1 0 0 0,0-1 0 0 0,-1 1 0 0 0,1-1 0 0 0,-1 1 0 0 0,0-1-1 0 0,1 1 1 0 0,-1 0 0 0 0,1-1 0 0 0,-1 1 0 0 0,0 0 0 0 0,0-1 0 0 0,1 1 0 0 0,-1 0 0 0 0,0-1 0 0 0,0 1 0 0 0,0 0 0 0 0,0-1-1 0 0,1 1 1 0 0,-1 0 0 0 0,0 0 0 0 0,-1-1 0 0 0,1 1 41 0 0,2 9-1557 0 0,-1-2-3462 0 0,0 0-7086 0 0</inkml:trace>
  <inkml:trace contextRef="#ctx0" brushRef="#br0" timeOffset="136281.354">14428 228 11242 0 0,'0'0'2181'0'0,"0"0"-499"0"0,0 0-138 0 0,0 0-28 0 0,0 0-79 0 0,0 0-120 0 0,0 0-161 0 0,0 0-150 0 0,0 0-127 0 0,0 0-122 0 0,0 0-105 0 0,0 0-106 0 0,33-14-73 0 0,105-44-54 0 0,-130 55-310 0 0,1 0-1 0 0,0 0 0 0 0,-1-1 1 0 0,1 0-1 0 0,-1 0 1 0 0,0-1-1 0 0,-1 0 1 0 0,1-1-1 0 0,-1 0 1 0 0,0 0-1 0 0,0 0 0 0 0,0-2-108 0 0,4-4 157 0 0,47-69 540 0 0,-82 218-789 0 0,7 1 0 0 0,5 0 0 0 0,7 1 0 0 0,8 78 92 0 0,1 59 15 0 0,-5-268-7 0 0,-1-1 0 0 0,-1 1-1 0 0,0 0 1 0 0,0 0 0 0 0,0-1 0 0 0,-1 0 0 0 0,0 0 0 0 0,0 0 0 0 0,-1 0 0 0 0,0 0 0 0 0,0-1 0 0 0,0 0-1 0 0,-1 0 1 0 0,0-1 0 0 0,0 1 0 0 0,-1-1 0 0 0,0-1 0 0 0,1 1 0 0 0,-1-1 0 0 0,-1 0 0 0 0,1-1-1 0 0,-1 0 1 0 0,1 0 0 0 0,-1 0 0 0 0,0-1 0 0 0,0 0 0 0 0,0-1 0 0 0,0 0 0 0 0,0 0 0 0 0,0 0 0 0 0,-1-1-1 0 0,1-1 1 0 0,0 1 0 0 0,0-1 0 0 0,0-1 0 0 0,0 1 0 0 0,-2-2-8 0 0,3-2 6 0 0,0 0-1 0 0,1 0 1 0 0,0-1 0 0 0,0 0-1 0 0,0 0 1 0 0,1 0 0 0 0,0-1-1 0 0,0 1 1 0 0,0-1 0 0 0,1-1 0 0 0,0 1-1 0 0,1 0 1 0 0,0-1 0 0 0,0 0-1 0 0,0 0 1 0 0,1 0 0 0 0,0 0-1 0 0,1 0 1 0 0,0 0 0 0 0,0 0 0 0 0,0-1-1 0 0,1 1 1 0 0,1 0 0 0 0,-1-1-1 0 0,1 1 1 0 0,1 0 0 0 0,-1 0 0 0 0,2 0-1 0 0,0-2-5 0 0,3-7 7 0 0,2 0-1 0 0,1 1 0 0 0,0-1 1 0 0,1 2-1 0 0,0-1 1 0 0,1 1-1 0 0,1 1 1 0 0,1 0-1 0 0,0 1 0 0 0,0 0 1 0 0,13-8-7 0 0,9-12-17 0 0,162-102-1422 0 0,-169 123-3274 0 0,-16 8-4031 0 0,-9 1-3007 0 0</inkml:trace>
  <inkml:trace contextRef="#ctx0" brushRef="#br0" timeOffset="136661.993">15063 494 7986 0 0,'0'0'2448'0'0,"0"0"-147"0"0,0 0-21 0 0,0 0-147 0 0,0 0-282 0 0,0 0-336 0 0,0 0-263 0 0,0 0-193 0 0,0 0-168 0 0,0 0-147 0 0,0 0-115 0 0,0 0-107 0 0,0 0-70 0 0,-11-1-55 0 0,-35 0-74 0 0,-24 33 680 0 0,66-29-946 0 0,-4 3-34 0 0,1 0-1 0 0,0 0 0 0 0,0 1 1 0 0,0 0-1 0 0,1 0 0 0 0,0 1 1 0 0,0 0-1 0 0,1 0 0 0 0,0 0 1 0 0,0 0-1 0 0,1 1 0 0 0,0 0 1 0 0,0 0-1 0 0,1 0 0 0 0,1 0 1 0 0,-1 1-1 0 0,1-1 0 0 0,1 1 1 0 0,0-1-1 0 0,0 2-22 0 0,1-9-1 0 0,0 0 0 0 0,0 0 0 0 0,0-1 0 0 0,0 1 0 0 0,1 0 0 0 0,-1-1 0 0 0,0 1 0 0 0,1 0 0 0 0,-1-1 0 0 0,1 1 0 0 0,0 0 0 0 0,-1-1 0 0 0,1 1 0 0 0,0-1 0 0 0,0 1 0 0 0,0-1 0 0 0,0 0 0 0 0,0 1-1 0 0,1-1 1 0 0,-1 0 0 0 0,0 0 0 0 0,1 0 0 0 0,-1 0 0 0 0,0 0 0 0 0,1 0 0 0 0,-1 0 0 0 0,1 0 0 0 0,-1-1 0 0 0,1 1 0 0 0,0 0 0 0 0,-1-1 0 0 0,1 1 0 0 0,0-1 0 0 0,-1 0 0 0 0,1 0 0 0 0,0 0 0 0 0,0 1 0 0 0,-1-2 0 0 0,1 1 0 0 0,0 0 0 0 0,0 0 1 0 0,69-25 177 0 0,78-139 201 0 0,-148 161-375 0 0,1 0 0 0 0,0 0 0 0 0,0 1 0 0 0,1-1-1 0 0,-1 1 1 0 0,1 0 0 0 0,-1-1 0 0 0,1 1 0 0 0,-1 0-1 0 0,1 1 1 0 0,0-1 0 0 0,0 0 0 0 0,0 1 0 0 0,0 0-1 0 0,1-1 1 0 0,-1 1 0 0 0,0 1 0 0 0,0-1-1 0 0,1 0 1 0 0,-1 1 0 0 0,0-1 0 0 0,3 1-3 0 0,3 47-19 0 0,-8 41-1214 0 0,9-77-1448 0 0,-4-10-6198 0 0,-2-1-3037 0 0</inkml:trace>
  <inkml:trace contextRef="#ctx0" brushRef="#br0" timeOffset="136924.16">15486 453 15571 0 0,'0'0'2350'0'0,"0"0"-455"0"0,0 0-250 0 0,0 0-189 0 0,0 0-204 0 0,0 0-252 0 0,0 0-246 0 0,0 0-177 0 0,0 0-141 0 0,0 0-90 0 0,0 0-71 0 0,0 0-57 0 0,0 0-42 0 0,-24 11-34 0 0,-77 36-21 0 0,98-46-114 0 0,0 0 0 0 0,0 1 0 0 0,0-1 0 0 0,0 1-1 0 0,0-1 1 0 0,0 1 0 0 0,1 0 0 0 0,-1 0 0 0 0,0 0 0 0 0,1 1 0 0 0,0-1 0 0 0,0 0 0 0 0,-1 1-1 0 0,2 0 1 0 0,-1-1 0 0 0,0 1 0 0 0,0 0 0 0 0,1 0 0 0 0,-1 0 0 0 0,1 0 0 0 0,0 0 0 0 0,0 0-7 0 0,-3 9 20 0 0,2-10-26 0 0,1 1 0 0 0,-1 0 0 0 0,1 0 0 0 0,-1 0 0 0 0,1 1 0 0 0,0-1 0 0 0,0 0 0 0 0,0 0-1 0 0,0 1 1 0 0,1-1 0 0 0,-1 0 0 0 0,1 1 0 0 0,0-1 0 0 0,0 1 0 0 0,0-1 0 0 0,1 0 0 0 0,-1 1 0 0 0,1-1 0 0 0,0 0 0 0 0,-1 1 0 0 0,2-1 0 0 0,-1 0 0 0 0,0 0 0 0 0,1 0-1 0 0,-1 0 1 0 0,1 0 0 0 0,0 0 0 0 0,0 0 0 0 0,0-1 0 0 0,0 1 0 0 0,1-1 0 0 0,-1 1 0 0 0,0-1 0 0 0,1 0 0 0 0,0 0 0 0 0,0 0 0 0 0,0 0 0 0 0,0 0 0 0 0,0-1 0 0 0,0 0-1 0 0,0 1 1 0 0,0-1 0 0 0,0 0 0 0 0,2 0 6 0 0,5 1-193 0 0,-1 0-1 0 0,1 0 1 0 0,0-1-1 0 0,-1-1 1 0 0,1 0-1 0 0,0 0 1 0 0,-1 0-1 0 0,1-2 1 0 0,0 1-1 0 0,-1-1 1 0 0,1 0-1 0 0,0-1 194 0 0,14-10-4313 0 0,-2-4-3481 0 0,-16 10-4096 0 0</inkml:trace>
  <inkml:trace contextRef="#ctx0" brushRef="#br0" timeOffset="137305.649">15608 600 2657 0 0,'0'0'3130'0'0,"0"0"-654"0"0,0 0-126 0 0,0 0-100 0 0,0 0-301 0 0,0 0-279 0 0,0 0-192 0 0,0 0-87 0 0,0 0-38 0 0,0 0-42 0 0,0 0-117 0 0,0 0-159 0 0,32 5-158 0 0,102 11-156 0 0,-72-20 146 0 0,-53-1-666 0 0,-2 4-134 0 0,-1-1 1 0 0,0 0-1 0 0,-1 0 1 0 0,1 0 0 0 0,0-1-1 0 0,-1 0 1 0 0,1 0-1 0 0,-1-1 1 0 0,0 1-1 0 0,0-1 1 0 0,0 0 0 0 0,-1 0-1 0 0,1-1 1 0 0,-1 1-1 0 0,0-1 1 0 0,0 0-1 0 0,0 0 1 0 0,-1 0 0 0 0,0-1-1 0 0,0 1 1 0 0,-1-1-1 0 0,1 0 1 0 0,-1 0-1 0 0,0 0 1 0 0,-1 0 0 0 0,1 0-1 0 0,-1 0 1 0 0,0 0-1 0 0,-1 0 1 0 0,1-4-68 0 0,-4 7-3 0 0,1-1-1 0 0,-1 1 1 0 0,0-1 0 0 0,0 1-1 0 0,0 0 1 0 0,-1 0 0 0 0,1 0-1 0 0,-1 1 1 0 0,1-1 0 0 0,-1 1-1 0 0,0 0 1 0 0,0 0 0 0 0,0 0 0 0 0,0 0-1 0 0,0 1 1 0 0,0 0 0 0 0,-1 0-1 0 0,1 0 1 0 0,0 0 0 0 0,-1 0-1 0 0,1 1 1 0 0,0 0 0 0 0,-1 0-1 0 0,1 0 1 0 0,-1 1 0 0 0,1-1-1 0 0,0 1 1 0 0,-1 0 0 0 0,-1 1 3 0 0,-5 1-18 0 0,0 1 1 0 0,0 1-1 0 0,1-1 0 0 0,-1 2 1 0 0,1-1-1 0 0,1 2 0 0 0,-1-1 1 0 0,1 1-1 0 0,0 0 0 0 0,0 1 1 0 0,1 0-1 0 0,0 1 0 0 0,1 0 1 0 0,-1 0-1 0 0,2 0 0 0 0,-1 1 1 0 0,1 1 17 0 0,4-6-1 0 0,0-1 0 0 0,1 1 0 0 0,0-1 0 0 0,0 1 0 0 0,0 0-1 0 0,0-1 1 0 0,1 1 0 0 0,0 0 0 0 0,0 0 0 0 0,0-1 0 0 0,0 1 0 0 0,1 0 0 0 0,0-1 0 0 0,0 1 0 0 0,0 0 0 0 0,1-1 0 0 0,-1 1 0 0 0,1-1 0 0 0,0 0 0 0 0,0 1 0 0 0,1-1 0 0 0,-1 0 0 0 0,1 0 0 0 0,0-1-1 0 0,0 1 1 0 0,0 0 0 0 0,1-1 0 0 0,-1 0 0 0 0,1 0 0 0 0,0 0 0 0 0,0 0 0 0 0,0-1 0 0 0,1 2 1 0 0,16 8-12 0 0,1 0 1 0 0,0-2-1 0 0,1 0 1 0 0,0-2-1 0 0,0 0 0 0 0,1-2 1 0 0,-1 0-1 0 0,1-2 0 0 0,1 0 1 0 0,-1-2-1 0 0,11 0 12 0 0,-25-2-519 0 0,48-2-303 0 0,-39-1-2919 0 0,-1-2-4152 0 0,-8 4-5045 0 0</inkml:trace>
  <inkml:trace contextRef="#ctx0" brushRef="#br0" timeOffset="141573.949">16799 188 3313 0 0,'0'0'3182'0'0,"0"0"-820"0"0,0 0-346 0 0,0 0 20 0 0,0 0 0 0 0,0 0-163 0 0,0 0-312 0 0,0 0-330 0 0,0 0-257 0 0,0 0-172 0 0,0 0-107 0 0,7 4 3008 0 0,-1 30-3198 0 0,0 0 0 0 0,-3 1 0 0 0,-1 0 0 0 0,-1 0 0 0 0,-2 0 0 0 0,-3 18-505 0 0,-31 223 328 0 0,35-203-274 0 0,0-72-76 0 0,0-1-6 0 0,0 0-14 0 0,0 0-8 0 0,0 0-34 0 0,0 0-25 0 0,0 0-21 0 0,0 0-48 0 0,0 0-40 0 0,0 0-47 0 0,-4-18-1959 0 0,-3-26-3272 0 0,5 25-1380 0 0,2 11-4262 0 0</inkml:trace>
  <inkml:trace contextRef="#ctx0" brushRef="#br0" timeOffset="141830.501">16556 486 10370 0 0,'0'0'2349'0'0,"0"0"-660"0"0,0 0-303 0 0,0 0-84 0 0,0 0-79 0 0,0 0-123 0 0,0 0-145 0 0,0 0-124 0 0,0 0-59 0 0,0 0-39 0 0,0 0-70 0 0,0 0-56 0 0,0 0-63 0 0,25 3-97 0 0,80 6-106 0 0,-84-6-306 0 0,0-2 0 0 0,0 0 0 0 0,-1-1 0 0 0,1-2 0 0 0,0 0 0 0 0,0-1 0 0 0,-1-1 0 0 0,20-6-35 0 0,22-9-1681 0 0,-23 5-5899 0 0,-33 11-661 0 0</inkml:trace>
  <inkml:trace contextRef="#ctx0" brushRef="#br0" timeOffset="142244.465">17154 155 13795 0 0,'0'0'1844'0'0,"0"0"-426"0"0,0 0-220 0 0,0 0-100 0 0,0 0-107 0 0,0 0-130 0 0,0 0-165 0 0,0 0-112 0 0,0 0-84 0 0,0 0-33 0 0,0 0-15 0 0,-7 31-23 0 0,-21 99-13 0 0,21-15 663 0 0,7-93-935 0 0,1 0 1 0 0,2 1-1 0 0,0-1 0 0 0,1-1 1 0 0,2 1-1 0 0,0-1 0 0 0,1 1 1 0 0,1-2-1 0 0,1 1 0 0 0,8 13-144 0 0,-16-32 11 0 0,0 0 0 0 0,0 1-1 0 0,0-1 1 0 0,1 0 0 0 0,-1 1 0 0 0,1-1-1 0 0,-1 0 1 0 0,1 0 0 0 0,0 0-1 0 0,0-1 1 0 0,0 1 0 0 0,0 0 0 0 0,0-1-1 0 0,0 1 1 0 0,0-1 0 0 0,0 0 0 0 0,1 1-1 0 0,-1-1 1 0 0,0 0 0 0 0,1 0 0 0 0,-1-1-1 0 0,1 1 1 0 0,-1-1 0 0 0,1 1-1 0 0,-1-1 1 0 0,1 0 0 0 0,0 1 0 0 0,-1-2-1 0 0,1 1 1 0 0,-1 0 0 0 0,1 0 0 0 0,0-1-1 0 0,-1 1 1 0 0,1-1 0 0 0,-1 0 0 0 0,0 0-1 0 0,1 0 1 0 0,-1 0 0 0 0,0 0-1 0 0,1 0 1 0 0,-1-1 0 0 0,2-1-11 0 0,126-125 363 0 0,-129 128-363 0 0,-1-1 0 0 0,0 1 1 0 0,1-1-1 0 0,-1 1 0 0 0,1-1 1 0 0,0 1-1 0 0,-1-1 0 0 0,1 1 1 0 0,-1-1-1 0 0,1 1 0 0 0,0 0 1 0 0,-1-1-1 0 0,1 1 0 0 0,0 0 1 0 0,-1 0-1 0 0,1-1 0 0 0,0 1 1 0 0,0 0-1 0 0,-1 0 0 0 0,1 0 1 0 0,0 0-1 0 0,0 0 0 0 0,-1 0 0 0 0,1 0 1 0 0,0 0-1 0 0,0 0 0 0 0,-1 0 1 0 0,1 1-1 0 0,0-1 0 0 0,-1 0 1 0 0,1 0-1 0 0,0 1 0 0 0,-1-1 1 0 0,1 0-1 0 0,0 1 0 0 0,-1-1 1 0 0,1 1-1 0 0,-1-1 0 0 0,1 1 1 0 0,-1-1-1 0 0,1 1 0 0 0,-1-1 1 0 0,1 1-1 0 0,-1 0 0 0 0,1-1 1 0 0,-1 1-1 0 0,0 0 0 0 0,1-1 1 0 0,-1 1-1 0 0,0 0 0 0 0,0-1 1 0 0,1 1-1 0 0,-1 0 0 0 0,0-1 1 0 0,0 2-1 0 0,6 44 101 0 0,-6-39-72 0 0,19 88 99 0 0,7-92-1852 0 0,-10-17-7691 0 0,-12 11-2342 0 0</inkml:trace>
  <inkml:trace contextRef="#ctx0" brushRef="#br0" timeOffset="143049.448">17852 482 6825 0 0,'0'0'4379'0'0,"0"0"-1925"0"0,0 0-618 0 0,0 0-1 0 0,0 0-160 0 0,0 0-247 0 0,0 0-293 0 0,0 0-253 0 0,0 0-139 0 0,0 0-82 0 0,0 0-54 0 0,0 0-51 0 0,0 0-36 0 0,-18 7-37 0 0,-54 18-52 0 0,5 16 570 0 0,54-29-842 0 0,8-8-140 0 0,0 1 0 0 0,-1-1 0 0 0,1 1 0 0 0,1 0 0 0 0,-1 0-1 0 0,1 1 1 0 0,0-1 0 0 0,0 1 0 0 0,1 0 0 0 0,-1 0 0 0 0,1 0 0 0 0,1 0 0 0 0,-1 1 0 0 0,1-1 0 0 0,0 1 0 0 0,1 0 0 0 0,-1-1 0 0 0,1 1-1 0 0,1 0 1 0 0,-1 0 0 0 0,1 6-19 0 0,3-10 3 0 0,-1-1 0 0 0,0 0 0 0 0,0 0 0 0 0,1 0 0 0 0,-1 0 0 0 0,1 0-1 0 0,0 0 1 0 0,0-1 0 0 0,-1 1 0 0 0,1-1 0 0 0,0 0 0 0 0,0 0 0 0 0,0 0-1 0 0,1 0 1 0 0,-1-1 0 0 0,0 1 0 0 0,0-1 0 0 0,0 0 0 0 0,0 1 0 0 0,1-1-1 0 0,-1-1 1 0 0,0 1 0 0 0,0-1 0 0 0,0 1 0 0 0,0-1 0 0 0,0 0 0 0 0,3-1-3 0 0,11-3 42 0 0,1-2 0 0 0,-2 0 0 0 0,1 0 1 0 0,-1-2-1 0 0,0 0 0 0 0,0-1 0 0 0,-1 0 1 0 0,-1-1-1 0 0,10-10-42 0 0,-8 9 29 0 0,72-60 35 0 0,-87 76-67 0 0,1-1-1 0 0,-1 0 1 0 0,0 1-1 0 0,0-1 1 0 0,0 0 0 0 0,-1 1-1 0 0,1-1 1 0 0,-1 1-1 0 0,1-1 1 0 0,-1 1 0 0 0,0-1-1 0 0,-1 1 1 0 0,1-1-1 0 0,-1 1 1 0 0,1-1 0 0 0,-1 1-1 0 0,0-1 1 0 0,-1 3 3 0 0,0-3-1 0 0,1 1 1 0 0,1-1 0 0 0,-1 1 0 0 0,0-1-1 0 0,1 0 1 0 0,-1 1 0 0 0,1 0-1 0 0,0-1 1 0 0,0 1 0 0 0,1-1-1 0 0,-1 1 1 0 0,1-1 0 0 0,0 1 0 0 0,0-1-1 0 0,0 0 1 0 0,0 1 0 0 0,0-1-1 0 0,1 0 1 0 0,-1 0 0 0 0,1 0-1 0 0,0 0 1 0 0,0 0 0 0 0,0 0-1 0 0,1 0 1 0 0,-1-1 0 0 0,0 1 0 0 0,1-1-1 0 0,0 0 1 0 0,0 0 0 0 0,-1 0-1 0 0,1 0 1 0 0,1 0 0 0 0,-1 0-1 0 0,0-1 1 0 0,0 1 0 0 0,0-1 0 0 0,1 0-1 0 0,-1 0 1 0 0,1-1 0 0 0,-1 1-1 0 0,1 0 1 0 0,-1-1 0 0 0,1 0-1 0 0,2 0 1 0 0,9-3 38 0 0,0 0 0 0 0,0-1 0 0 0,-1 0 0 0 0,0-2 0 0 0,0 1-1 0 0,0-2 1 0 0,-1 0 0 0 0,0 0 0 0 0,0-1 0 0 0,-1-1 0 0 0,0 0 0 0 0,0-1-1 0 0,-1 0 1 0 0,0 0 0 0 0,-1-2 0 0 0,-1 1 0 0 0,1-1 0 0 0,-2 0-1 0 0,0-1 1 0 0,0 0 0 0 0,-1-1 0 0 0,-1 1 0 0 0,0-1 0 0 0,0-3-38 0 0,21-41 48 0 0,-3-2 1 0 0,-2-1 0 0 0,-3 0-1 0 0,-2-6-48 0 0,-12-22 130 0 0,-6 87-129 0 0,0 1 1 0 0,1 0 0 0 0,-1 0 0 0 0,0 0-1 0 0,0-1 1 0 0,0 1 0 0 0,0 0-1 0 0,0 0 1 0 0,0 0 0 0 0,0 0 0 0 0,0 0-1 0 0,-1 1 1 0 0,1-1 0 0 0,0 0 0 0 0,0 1-1 0 0,-1-1 1 0 0,1 0 0 0 0,-1 1-1 0 0,1 0 1 0 0,0-1 0 0 0,-1 1 0 0 0,1 0-1 0 0,-1-1 1 0 0,1 1 0 0 0,-1 0-1 0 0,1 0 1 0 0,-1 0 0 0 0,1 1 0 0 0,0-1-1 0 0,-1 0 1 0 0,1 0 0 0 0,-1 1 0 0 0,1-1-1 0 0,0 1 1 0 0,-1-1 0 0 0,1 1-1 0 0,0 0 1 0 0,-1 0 0 0 0,1-1 0 0 0,0 1-1 0 0,0 0 1 0 0,0 0 0 0 0,0 0-1 0 0,0 0 1 0 0,0 0 0 0 0,0 0 0 0 0,0 1-1 0 0,0-1-1 0 0,-11 15 4 0 0,1 1 0 0 0,1 0 0 0 0,1 1 0 0 0,0 0 0 0 0,1 1-1 0 0,1-1 1 0 0,1 1 0 0 0,1 1 0 0 0,0-1 0 0 0,2 1 0 0 0,0 0-1 0 0,1 0 1 0 0,1 0 0 0 0,1 0 0 0 0,1 0 0 0 0,1 9-4 0 0,1-10-6 0 0,0-1 1 0 0,1 0-1 0 0,1 0 1 0 0,0 0-1 0 0,2-1 1 0 0,0 0-1 0 0,1 0 1 0 0,9 15 5 0 0,17 41 21 0 0,-19-44-69 0 0,-81-110-7009 0 0,60 72 6032 0 0,-14-17-5891 0 0,15 14-4394 0 0</inkml:trace>
  <inkml:trace contextRef="#ctx0" brushRef="#br0" timeOffset="143273.108">18058 354 8210 0 0,'0'0'4617'0'0,"0"0"-1806"0"0,0 0-1052 0 0,0 0-461 0 0,0 0-222 0 0,0 0-25 0 0,0 0 58 0 0,0 0-35 0 0,0 0-109 0 0,0 0-182 0 0,0 0-172 0 0,0 0-143 0 0,32-3-90 0 0,103-10-76 0 0,-79 7-309 0 0,128-10 877 0 0,-68 13-4783 0 0,-99 4-3256 0 0,-7 2-5459 0 0</inkml:trace>
  <inkml:trace contextRef="#ctx0" brushRef="#br0" timeOffset="164946.724">18861 490 0 0 0,'0'0'1356'0'0,"0"0"-98"0"0,0 0-103 0 0,0 0-55 0 0,0 0-13 0 0,0 0 51 0 0,0 0 71 0 0,0 0 81 0 0,0 0 70 0 0,0 0 2100 0 0,0 2 10346 0 0,1-2-12714 0 0,-1 2-3532 0 0,-1 93 4474 0 0,-11 27-1705 0 0,12-107-1288 0 0,0-29-885 0 0,0-11-3174 0 0,0 8-5461 0 0,0 10-455 0 0</inkml:trace>
  <inkml:trace contextRef="#ctx0" brushRef="#br0" timeOffset="165216.107">18932 236 13811 0 0,'0'0'2279'0'0,"0"0"-605"0"0,0 0-235 0 0,0 0-22 0 0,0 0-118 0 0,0 0-189 0 0,0 0-255 0 0,0 0-210 0 0,0 0-161 0 0,0 0-93 0 0,0 0-31 0 0,0 0-44 0 0,0 0-34 0 0,-12 2-33 0 0,-36 6-52 0 0,21 18 298 0 0,26-24-478 0 0,1-2-61 0 0,0 1 0 0 0,-1-1 0 0 0,1 1 0 0 0,0-1 0 0 0,0 1 0 0 0,0-1 0 0 0,-1 1 0 0 0,1-1-1 0 0,0 1 1 0 0,0-1 0 0 0,0 1 0 0 0,0-1 0 0 0,0 1 0 0 0,0-1 0 0 0,0 1 0 0 0,0-1 0 0 0,0 1-1 0 0,0-1 1 0 0,0 1 0 0 0,0-1 0 0 0,0 1 0 0 0,1-1 0 0 0,-1 1 0 0 0,0-1 0 0 0,0 1 0 0 0,0-1-1 0 0,1 1 1 0 0,-1-1 0 0 0,0 1 0 0 0,1-1 0 0 0,-1 1 0 0 0,0-1 0 0 0,1 0 0 0 0,-1 1 0 0 0,1-1-1 0 0,-1 0 1 0 0,1 1 0 0 0,-1-1 0 0 0,0 0 0 0 0,1 0 0 0 0,-1 1 0 0 0,1-1 0 0 0,-1 0 0 0 0,1 0-1 0 0,-1 0 1 0 0,1 0 0 0 0,0 0 0 0 0,-1 0 0 0 0,1 0 0 0 0,-1 0 0 0 0,1 0 0 0 0,-1 0 0 0 0,1 0-1 0 0,-1 0 1 0 0,1 0 0 0 0,-1 0 0 0 0,1 0 0 0 0,-1 0 0 0 0,1-1 0 0 0,-1 1 0 0 0,1 0 0 0 0,-1 0-1 0 0,1-1 46 0 0,17-6-9066 0 0,-17 6 6629 0 0,2-2-8981 0 0</inkml:trace>
  <inkml:trace contextRef="#ctx0" brushRef="#br0" timeOffset="166083.672">19126 457 6137 0 0,'0'0'1821'0'0,"0"0"-118"0"0,0 0 74 0 0,0 0-3 0 0,0 0-236 0 0,0 0-309 0 0,0 0-286 0 0,0 0-235 0 0,0 0-133 0 0,0 0-56 0 0,0 0-36 0 0,0 0 6 0 0,0 0 21 0 0,11-3 2 0 0,33-10-23 0 0,-33 10 9 0 0,-11 3 19 0 0,0 0 21 0 0,0 0 31 0 0,0 0-48 0 0,0 0-62 0 0,0 0-53 0 0,0 0-52 0 0,0 0-15 0 0,0 0-22 0 0,0 0-8 0 0,0 0-16 0 0,0 0 4 0 0,0 0 11 0 0,0 0 3 0 0,0 0 13 0 0,0 0-20 0 0,0 0-12 0 0,-4 0-232 0 0,1-1-1 0 0,-1 1 0 0 0,0 0 0 0 0,1 0 0 0 0,-1 0 0 0 0,0 0 1 0 0,1 0-1 0 0,-1 1 0 0 0,1 0 0 0 0,-1 0 0 0 0,1 0 0 0 0,-1 0 1 0 0,1 0-1 0 0,-1 1 0 0 0,1 0 0 0 0,0-1 0 0 0,0 1 0 0 0,0 0 1 0 0,0 1-1 0 0,0-1 0 0 0,0 0 0 0 0,1 1 0 0 0,-1 0 1 0 0,1-1-1 0 0,0 1 0 0 0,-1 0 0 0 0,0 3-59 0 0,-3 38 96 0 0,46-22 156 0 0,65 11 132 0 0,-102-33-371 0 0,-1 2-1 0 0,1-1 1 0 0,-1 0-1 0 0,0 0 1 0 0,1 1-1 0 0,-1-1 1 0 0,0 1 0 0 0,0 0-1 0 0,0-1 1 0 0,0 1-1 0 0,0 0 1 0 0,0 0-1 0 0,0 1 1 0 0,-1-1-1 0 0,1 0 1 0 0,-1 0 0 0 0,0 1-1 0 0,1-1 1 0 0,-1 1-1 0 0,0-1 1 0 0,-1 1-1 0 0,1 0 1 0 0,0-1-1 0 0,-1 1 1 0 0,1 0 0 0 0,-1-1-1 0 0,0 1 1 0 0,0 0-1 0 0,0 0 1 0 0,0-1-1 0 0,-1 1 1 0 0,1 0-1 0 0,-1-1 1 0 0,0 2-13 0 0,-41 44 464 0 0,36-43-429 0 0,-2-1-1 0 0,1 0 0 0 0,0 0 1 0 0,-1-1-1 0 0,1 0 1 0 0,-1 0-1 0 0,0-1 1 0 0,0 0-1 0 0,0-1 1 0 0,0 1-1 0 0,-1-2 1 0 0,1 1-1 0 0,0-1 1 0 0,-5 0-35 0 0,12-1-17 0 0,0 1 1 0 0,0 0 0 0 0,-1 0-1 0 0,1 0 1 0 0,0-1-1 0 0,0 1 1 0 0,0 0-1 0 0,0-1 1 0 0,0 1 0 0 0,0-1-1 0 0,0 0 1 0 0,0 1-1 0 0,0-1 1 0 0,0 0 0 0 0,0 1-1 0 0,1-1 1 0 0,-1 0-1 0 0,0 0 1 0 0,0 0-1 0 0,1 0 1 0 0,-1 0 0 0 0,0 0-1 0 0,1 0 1 0 0,-1 0-1 0 0,1 0 1 0 0,0 0 0 0 0,-1 0-1 0 0,1 0 1 0 0,0 0-1 0 0,-1 0 1 0 0,1 0-1 0 0,0-1 17 0 0,2-11-3087 0 0,8 3-3693 0 0,-6 6-5740 0 0</inkml:trace>
  <inkml:trace contextRef="#ctx0" brushRef="#br0" timeOffset="167584.372">19706 181 2641 0 0,'0'0'1288'0'0,"0"0"-107"0"0,0 0 118 0 0,0 0 322 0 0,0 0 231 0 0,0 0-9 0 0,0 0-138 0 0,0 0-237 0 0,0 0-209 0 0,0 0-176 0 0,0 0-122 0 0,0 0-71 0 0,0 0-50 0 0,-5 0-20 0 0,-16 0 738 0 0,21 0-834 0 0,0 0-35 0 0,0 0-58 0 0,0 0-68 0 0,0 0-59 0 0,0 0-52 0 0,0 0-38 0 0,0 0-37 0 0,0 0-13 0 0,0 0-46 0 0,24-1 1230 0 0,64-29-540 0 0,32-47-508 0 0,-101 62-433 0 0,-32 28 261 0 0,2 7-314 0 0,1 1 0 0 0,1 0 0 0 0,1 0 0 0 0,1 1 0 0 0,0 0-1 0 0,2 0 1 0 0,1 0 0 0 0,0 1 0 0 0,2-1 0 0 0,0 15-14 0 0,-1-11 24 0 0,-2 389 88 0 0,5-402-113 0 0,-2 0 0 0 0,1-1 0 0 0,-2 0 1 0 0,0 1-1 0 0,0-1 0 0 0,-1 0 0 0 0,0 0 0 0 0,-1-1 1 0 0,-1 1-1 0 0,0-1 0 0 0,0-1 0 0 0,-1 1 1 0 0,-1-1-1 0 0,1 0 0 0 0,-2 0 0 0 0,1-1 1 0 0,-1 0-1 0 0,-1-1 0 0 0,-8 6 1 0 0,16-12-17 0 0,1-1 1 0 0,-1 0-1 0 0,0 0 0 0 0,0 0 1 0 0,0 0-1 0 0,0 0 0 0 0,0-1 1 0 0,0 1-1 0 0,-1-1 0 0 0,1 1 1 0 0,0-1-1 0 0,0 0 0 0 0,0 1 1 0 0,0-1-1 0 0,-1 0 0 0 0,1-1 1 0 0,0 1-1 0 0,0 0 0 0 0,0-1 1 0 0,0 1-1 0 0,0-1 0 0 0,0 1 1 0 0,0-1-1 0 0,0 0 0 0 0,0 0 1 0 0,0 0-1 0 0,0 0 0 0 0,0-1 1 0 0,0 1-1 0 0,1 0 0 0 0,-1-1 1 0 0,0 1-1 0 0,1-1 0 0 0,-1 1 1 0 0,1-1-1 0 0,0 0 0 0 0,0 0 1 0 0,-1 0-1 0 0,1 1 0 0 0,0-1 1 0 0,1 0-1 0 0,-1 0 0 0 0,0 0 1 0 0,1-1-1 0 0,-1 1 0 0 0,0-2 17 0 0,-9-151-1840 0 0,10 138 1584 0 0,4-16-484 0 0,0 1 1 0 0,3 0-1 0 0,0 0 1 0 0,2 1-1 0 0,2 0 1 0 0,8-16 739 0 0,-15 34-129 0 0,19-1 2430 0 0,120 3 1076 0 0,-21-29-2366 0 0,-60 17-691 0 0,-54 38-606 0 0,-18 3-1233 0 0,8-15-3044 0 0,1-2-4292 0 0,1-1 8819 0 0,0 0-11972 0 0</inkml:trace>
  <inkml:trace contextRef="#ctx0" brushRef="#br0" timeOffset="168166.797">20195 549 15315 0 0,'0'0'1803'0'0,"0"0"-330"0"0,0 0-48 0 0,0 0-44 0 0,0 0-207 0 0,0 0-252 0 0,0 0-263 0 0,0 0-182 0 0,0 0-105 0 0,0 0-65 0 0,0 0-31 0 0,0 0-56 0 0,-6 26-21 0 0,-18 82-18 0 0,14-47 234 0 0,9-29 779 0 0,0-37 631 0 0,1-5-1698 0 0,-3-9-48 0 0,2-1 0 0 0,0 1 0 0 0,2 0 1 0 0,0-1-1 0 0,1 1 0 0 0,1 0 0 0 0,0 0 0 0 0,2 0 0 0 0,0 0 1 0 0,1 1-1 0 0,1 0 0 0 0,1 0 0 0 0,0 0 0 0 0,5-4-79 0 0,-11 17 5 0 0,1-1-1 0 0,0 1 0 0 0,0 0 1 0 0,1 0-1 0 0,0 0 0 0 0,-1 1 1 0 0,2-1-1 0 0,-1 1 1 0 0,0 0-1 0 0,1 0 0 0 0,0 0 1 0 0,0 1-1 0 0,0 0 0 0 0,0 0 1 0 0,1 0-1 0 0,-1 0 0 0 0,1 1 1 0 0,-1 0-1 0 0,1 0 1 0 0,0 1-1 0 0,0 0 0 0 0,3-1-4 0 0,-7 3-3 0 0,0 0 0 0 0,0 0 0 0 0,0 0 0 0 0,0 0 0 0 0,0 0 0 0 0,0 0 0 0 0,-1 1 0 0 0,1-1 0 0 0,0 1 0 0 0,-1-1 0 0 0,0 1 0 0 0,1 0 0 0 0,-1 0 0 0 0,0-1 0 0 0,1 1 0 0 0,-1 0 0 0 0,0 0 0 0 0,-1 0 0 0 0,1 0 0 0 0,0 0 0 0 0,0 0 0 0 0,-1 0 0 0 0,1 1 0 0 0,-1-1 0 0 0,0 0 0 0 0,0 0 0 0 0,0 0 0 0 0,0 2 3 0 0,13 34 52 0 0,29 21-177 0 0,-38-47-1306 0 0,-6-11-3243 0 0,0 0-4262 0 0,2-1-2990 0 0</inkml:trace>
  <inkml:trace contextRef="#ctx0" brushRef="#br0" timeOffset="168414.695">20558 589 16291 0 0,'0'0'1826'0'0,"0"0"-264"0"0,0 0-142 0 0,0 0-160 0 0,0 0-253 0 0,0 0-276 0 0,0 0-253 0 0,0 0-178 0 0,0 0-84 0 0,0 0-62 0 0,0 0-50 0 0,0 0-42 0 0,0 0-30 0 0,10 23-56 0 0,29 69-71 0 0,-28-58-282 0 0,-12-32-3720 0 0,1 2-4176 0 0,0-4-3304 0 0</inkml:trace>
  <inkml:trace contextRef="#ctx0" brushRef="#br0" timeOffset="168575.283">20565 335 19380 0 0,'0'0'1921'0'0,"0"0"-737"0"0,0 0-224 0 0,0 0-176 0 0,0 0-240 0 0,0 0-216 0 0,0 0-264 0 0,0 0-184 0 0,0 0-104 0 0,0 0-128 0 0,0 0-184 0 0,0 0-416 0 0,0 0-824 0 0,0 0-2545 0 0,22 0-8562 0 0</inkml:trace>
  <inkml:trace contextRef="#ctx0" brushRef="#br0" timeOffset="168868.535">20932 457 17380 0 0,'0'0'2471'0'0,"0"0"-856"0"0,0 0-413 0 0,0 0-120 0 0,0 0-157 0 0,0 0-160 0 0,0 0-134 0 0,0 0-120 0 0,0 0-73 0 0,0 0-85 0 0,0 0-68 0 0,0 0-66 0 0,0 0-54 0 0,-24 11-33 0 0,-71 38-36 0 0,60-20 44 0 0,33-26-126 0 0,0 1-1 0 0,1-1 1 0 0,-1 1-1 0 0,0 0 1 0 0,1-1 0 0 0,0 1-1 0 0,0 0 1 0 0,0 0-1 0 0,0 0 1 0 0,1 0-1 0 0,0 0 1 0 0,-1 0 0 0 0,1 0-1 0 0,1 0 1 0 0,-1 0-1 0 0,1 0 1 0 0,-1 0-1 0 0,1 0 1 0 0,0 0 0 0 0,0-1-1 0 0,1 1 1 0 0,-1 0-1 0 0,1-1 1 0 0,0 1-1 0 0,0-1 1 0 0,0 1 0 0 0,1-1-1 0 0,-1 0 1 0 0,1 0-1 0 0,-1 0 1 0 0,1 0-1 0 0,0 0 1 0 0,0-1 0 0 0,1 1-1 0 0,-1-1 1 0 0,0 0-1 0 0,1 0 1 0 0,-1 0 0 0 0,1 0-14 0 0,5 1 48 0 0,0 0 0 0 0,1-1 0 0 0,-1 0 0 0 0,0-1 0 0 0,1 1 0 0 0,-1-2 0 0 0,1 1 0 0 0,-1-1 0 0 0,1-1 0 0 0,-1 0 0 0 0,1 0-48 0 0,23-19-558 0 0,-20 7-4140 0 0,-6 6-846 0 0,-3 3-3978 0 0</inkml:trace>
  <inkml:trace contextRef="#ctx0" brushRef="#br0" timeOffset="169265.285">21337 85 13835 0 0,'0'0'4628'0'0,"0"0"-2388"0"0,0 0-841 0 0,0 0-153 0 0,0 0-186 0 0,0 0-209 0 0,0 0-164 0 0,0 0-118 0 0,0 0-74 0 0,0 0-62 0 0,0 0-35 0 0,0 0-65 0 0,-12 21-46 0 0,-32 70-25 0 0,39-81-179 0 0,1 1 0 0 0,0-1 0 0 0,1 1 0 0 0,0 0 0 0 0,0 1-1 0 0,1-1 1 0 0,1 0 0 0 0,0 1 0 0 0,1-1 0 0 0,0 0 0 0 0,1 9-83 0 0,0 14 143 0 0,16 243 195 0 0,-32-216-356 0 0,10-90-3692 0 0,5-4-952 0 0,0 22-4 0 0,0 0-4016 0 0,0 4 304 0 0</inkml:trace>
  <inkml:trace contextRef="#ctx0" brushRef="#br0" timeOffset="169531.335">21141 435 10434 0 0,'0'0'3384'0'0,"0"0"-697"0"0,0 0-527 0 0,0 0-298 0 0,0 0-279 0 0,0 0-307 0 0,0 0-251 0 0,0 0-181 0 0,0 0-165 0 0,0 0-109 0 0,0 0-76 0 0,0 0-59 0 0,0 0-61 0 0,-2 3-12 0 0,-6 13-33 0 0,44 5 937 0 0,92-18-430 0 0,48-28-801 0 0,-103 21-2876 0 0,-72 8-1714 0 0,-1-3-2746 0 0,0 2-5300 0 0</inkml:trace>
  <inkml:trace contextRef="#ctx0" brushRef="#br0" timeOffset="169767.865">21710 512 24245 0 0,'0'0'1012'0'0,"0"0"-265"0"0,0 0-40 0 0,0 0-7 0 0,0 0-94 0 0,0 0-137 0 0,0 0-176 0 0,0 0-140 0 0,0 0-53 0 0,0 0-64 0 0,0 0-28 0 0,0 0-24 0 0,0 0-67 0 0,0 20-129 0 0,0 46-22 0 0,0-16-4092 0 0,0-50-836 0 0,0 0-6888 0 0</inkml:trace>
  <inkml:trace contextRef="#ctx0" brushRef="#br0" timeOffset="170015.34">21664 332 20388 0 0,'0'0'1881'0'0,"0"0"-681"0"0,0 0-128 0 0,0 0-184 0 0,0 0-271 0 0,0 0-249 0 0,0 0-232 0 0,0 0-176 0 0,0 0-88 0 0,0 0-56 0 0,0 0-112 0 0,0 0-201 0 0,0 0-415 0 0,0 0-568 0 0,15 11-1609 0 0,-10-4-10106 0 0</inkml:trace>
  <inkml:trace contextRef="#ctx0" brushRef="#br0" timeOffset="170270.642">21915 494 19604 0 0,'0'0'1586'0'0,"0"0"-389"0"0,0 0-158 0 0,0 0-161 0 0,0 0-249 0 0,0 0-233 0 0,0 0-172 0 0,0 0-116 0 0,0 0-50 0 0,0 0-7 0 0,0 0-18 0 0,-7 20-17 0 0,-21 63-13 0 0,28-83-3 0 0,-1 1 1 0 0,0 0 0 0 0,1 0-1 0 0,-1 0 1 0 0,1-1 0 0 0,-1 1-1 0 0,1 0 1 0 0,-1 0 0 0 0,1 0 0 0 0,0 0-1 0 0,-1 0 1 0 0,1 0 0 0 0,0 0-1 0 0,0 0 1 0 0,0 0 0 0 0,0 0 0 0 0,0 0-1 0 0,0 0 1 0 0,0 0 0 0 0,0 0-1 0 0,0 0 1 0 0,0 0 0 0 0,1 0 0 0 0,-1 0-1 0 0,0 0 1 0 0,1 0 0 0 0,-1 0-1 0 0,0 0 1 0 0,1 0 0 0 0,0 0-1 0 0,-1-1 1 0 0,1 1 0 0 0,-1 0 0 0 0,1 0-1 0 0,0-1 1 0 0,-1 1 0 0 0,1 0-1 0 0,0-1 1 0 0,0 1 0 0 0,0 0 0 0 0,0-1-1 0 0,0 1 1 0 0,-1-1 0 0 0,1 0-1 0 0,0 1 1 0 0,0-1 0 0 0,0 0 0 0 0,0 1-1 0 0,0-1 1 0 0,0 0 0 0 0,1 0-1 0 0,4 1 14 0 0,2 1 88 0 0,0-1 1 0 0,0 0-1 0 0,0 0 0 0 0,0-1 0 0 0,0 0 1 0 0,1 0-1 0 0,-1-1 0 0 0,0 0 0 0 0,0 0 0 0 0,0-1 1 0 0,0 0-1 0 0,-1 0 0 0 0,1-1 0 0 0,0 0 1 0 0,-1-1-1 0 0,0 1 0 0 0,0-1 0 0 0,0-1 1 0 0,0 1-1 0 0,-1-1 0 0 0,0-1 0 0 0,0 1 0 0 0,0-1 1 0 0,0 0-1 0 0,-1 0 0 0 0,0-1 0 0 0,0 1 1 0 0,-1-1-1 0 0,2-5-102 0 0,-4 10 35 0 0,0-1 1 0 0,0 0 0 0 0,-1-1-1 0 0,0 1 1 0 0,1 0 0 0 0,-1 0-1 0 0,0 0 1 0 0,-1-1-1 0 0,1 1 1 0 0,-1-1 0 0 0,1 1-1 0 0,-1 0 1 0 0,0-1 0 0 0,0 1-1 0 0,-1-1 1 0 0,1 1-1 0 0,-1 0 1 0 0,1-1 0 0 0,-1 1-1 0 0,0 0 1 0 0,0-1 0 0 0,-1 1-1 0 0,1 0 1 0 0,-1 0-1 0 0,1 0 1 0 0,-1 0 0 0 0,0 1-1 0 0,0-1 1 0 0,0 0 0 0 0,-1 1-1 0 0,1-1 1 0 0,-1 1-1 0 0,1 0 1 0 0,-1 0 0 0 0,-2-1-36 0 0,0 0-75 0 0,-1 1 1 0 0,0 0 0 0 0,1 1-1 0 0,-1-1 1 0 0,0 1-1 0 0,0 0 1 0 0,0 1 0 0 0,0 0-1 0 0,0 0 1 0 0,0 0-1 0 0,-1 0 1 0 0,1 1 0 0 0,1 0-1 0 0,-4 1 75 0 0,-20 8-3501 0 0,1 5-4582 0 0,20-11-4166 0 0</inkml:trace>
  <inkml:trace contextRef="#ctx0" brushRef="#br0" timeOffset="170653.071">22235 593 17092 0 0,'0'0'2113'0'0,"0"0"-368"0"0,0 0-213 0 0,0 0-205 0 0,0 0-252 0 0,0 0-242 0 0,0 0-198 0 0,0 0-160 0 0,0 0-88 0 0,0 0-87 0 0,0 0-72 0 0,0 0-53 0 0,0 0-53 0 0,11-22-38 0 0,34-68-20 0 0,-17 58-44 0 0,-24 32-89 0 0,0 41-419 0 0,-4-23 408 0 0,-1-16 89 0 0,0 1 0 0 0,0 0 0 0 0,0-1 0 0 0,0 1 0 0 0,1 0 0 0 0,0 0 1 0 0,-1-1-1 0 0,1 1 0 0 0,0 0 0 0 0,1 0 0 0 0,-1-1 0 0 0,0 1 0 0 0,1 0 0 0 0,-1 0 0 0 0,1-1 0 0 0,0 1 0 0 0,0 0 0 0 0,0-1 0 0 0,0 1 0 0 0,0-1 0 0 0,1 1 0 0 0,-1-1 0 0 0,1 0 0 0 0,0 0 0 0 0,-1 0 0 0 0,1 0 0 0 0,0 0 0 0 0,0 0 0 0 0,0 0 0 0 0,1 0 1 0 0,-1-1-1 0 0,0 1 0 0 0,1-1 0 0 0,-1 0 0 0 0,1 1 0 0 0,-1-1 0 0 0,1 0 0 0 0,0-1 0 0 0,-1 1 0 0 0,1 0 0 0 0,0-1 0 0 0,1 1-9 0 0,2-3 75 0 0,0 0-1 0 0,0 0 1 0 0,0 0-1 0 0,-1 0 1 0 0,1-1-1 0 0,0 0 1 0 0,-1 0-1 0 0,0-1 1 0 0,0 0-1 0 0,0 0 1 0 0,0 0-1 0 0,-1 0 1 0 0,1-1 0 0 0,-1 1-1 0 0,0-1 1 0 0,0 0-1 0 0,-1 0 1 0 0,0-1-1 0 0,0 1 1 0 0,0-1-1 0 0,0 0 1 0 0,-1 0-1 0 0,0 0 1 0 0,0 0-1 0 0,-1 0 1 0 0,1 0 0 0 0,-1 0-1 0 0,0-5-74 0 0,-6 11-4059 0 0,4 0-510 0 0,1 0-7726 0 0</inkml:trace>
  <inkml:trace contextRef="#ctx0" brushRef="#br0" timeOffset="171411.26">22916 435 12643 0 0,'0'0'4970'0'0,"0"0"-2728"0"0,0 0-854 0 0,0 0-85 0 0,0 0-179 0 0,0 0-227 0 0,0 0-229 0 0,0 0-194 0 0,0 0-113 0 0,0 0-89 0 0,0 0-55 0 0,0 0-42 0 0,-32 8-43 0 0,-101 26-31 0 0,81-6 1 0 0,48-21-81 0 0,2-5-17 0 0,0-1 0 0 0,0 1 0 0 0,0 0 0 0 0,0 0 0 0 0,1 0 0 0 0,-1 0 0 0 0,0 0 0 0 0,1 1 0 0 0,-1-1 0 0 0,1 1 0 0 0,0-1 0 0 0,0 1 1 0 0,0-1-1 0 0,0 1 0 0 0,0-1 0 0 0,1 1 0 0 0,-1 0 0 0 0,1-1 0 0 0,0 1 0 0 0,0 0 0 0 0,-1 0 0 0 0,2-1 0 0 0,-1 1 0 0 0,0 0 0 0 0,1-1 0 0 0,-1 1 0 0 0,1 0 0 0 0,0-1 0 0 0,0 1 1 0 0,0-1-1 0 0,0 1 0 0 0,0-1 0 0 0,0 1 0 0 0,1-1 0 0 0,-1 0 0 0 0,1 0 0 0 0,0 0 0 0 0,-1 1 0 0 0,1-2 0 0 0,0 1 0 0 0,0 0 0 0 0,1 0 0 0 0,-1-1 0 0 0,0 1 0 0 0,0-1 0 0 0,1 1-4 0 0,11-2 60 0 0,-1 0 0 0 0,0-1 0 0 0,0 0 0 0 0,1-1 0 0 0,-1-1 0 0 0,0 0 0 0 0,-1 0 0 0 0,1-1 0 0 0,-1-1 0 0 0,1 0-1 0 0,-2-1 1 0 0,1 0 0 0 0,0-1 0 0 0,-1-1 0 0 0,-1 1 0 0 0,1-2 0 0 0,-1 1 0 0 0,0-1 0 0 0,-1-1 0 0 0,0 0-1 0 0,-1 0 1 0 0,0-1 0 0 0,0 0 0 0 0,-1 0-60 0 0,-32 102-849 0 0,25-89 840 0 0,0 0 1 0 0,0 0-1 0 0,0-1 1 0 0,0 1 0 0 0,0 0-1 0 0,1 0 1 0 0,-1 0-1 0 0,1 0 1 0 0,-1 0 0 0 0,1 0-1 0 0,0-1 1 0 0,-1 1-1 0 0,1 0 1 0 0,0 0 0 0 0,0-1-1 0 0,0 1 1 0 0,0-1-1 0 0,1 1 1 0 0,-1-1 0 0 0,0 1-1 0 0,1-1 1 0 0,-1 0 0 0 0,1 1-1 0 0,-1-1 1 0 0,1 0-1 0 0,0 0 1 0 0,-1 0 0 0 0,1-1-1 0 0,0 1 1 0 0,0 0-1 0 0,-1-1 1 0 0,1 1 0 0 0,0-1-1 0 0,0 1 1 0 0,0-1-1 0 0,0 0 1 0 0,0 0 0 0 0,0 0-1 0 0,0 0 1 0 0,0 0-1 0 0,0 0 1 0 0,-1 0 0 0 0,1-1-1 0 0,1 1 9 0 0,8-3 70 0 0,0 0-1 0 0,0 0 0 0 0,-1-1 1 0 0,1 0-1 0 0,-1-1 0 0 0,0 0 1 0 0,0-1-1 0 0,0 0 1 0 0,-1-1-1 0 0,0 1 0 0 0,0-2 1 0 0,-1 1-1 0 0,0-1 0 0 0,0-1 1 0 0,0 1-1 0 0,-2-1 0 0 0,1-1 1 0 0,-1 1-1 0 0,5-10-69 0 0,38-44 267 0 0,-39 53-276 0 0,-1-1 1 0 0,0 0-1 0 0,-1 0 1 0 0,0-1-1 0 0,0 0 1 0 0,-2-1 0 0 0,0 0-1 0 0,0 0 1 0 0,-1 0-1 0 0,0 0 1 0 0,-2-1-1 0 0,1 0 1 0 0,-2 0 0 0 0,0 0-1 0 0,0 0 1 0 0,-1 0-1 0 0,-1 0 1 0 0,-1 0 0 0 0,-1-11 8 0 0,1 20-10 0 0,-1 0 1 0 0,1 1 0 0 0,-1-1-1 0 0,0 0 1 0 0,0 1 0 0 0,-1-1-1 0 0,0 1 1 0 0,1 0 0 0 0,-2 0-1 0 0,1 0 1 0 0,0 0 0 0 0,-1 1-1 0 0,1-1 1 0 0,-1 1 0 0 0,0 0 0 0 0,0 0-1 0 0,0 0 1 0 0,-1 1 0 0 0,1-1-1 0 0,-1 1 1 0 0,1 0 0 0 0,-1 0-1 0 0,0 1 1 0 0,0-1 0 0 0,0 1-1 0 0,0 0 1 0 0,0 1 0 0 0,0-1 0 0 0,0 1-1 0 0,0 0 1 0 0,0 0 0 0 0,0 0-1 0 0,0 1 1 0 0,0 0 0 0 0,0 0-1 0 0,0 0 1 0 0,0 1 0 0 0,1-1-1 0 0,-1 1 1 0 0,0 0 0 0 0,1 1-1 0 0,0-1 1 0 0,-1 1 0 0 0,1 0 0 0 0,0 0-1 0 0,0 0 1 0 0,0 0 0 0 0,1 1-1 0 0,-1-1 1 0 0,1 1 0 0 0,0 0-1 0 0,0 0 1 0 0,0 1 0 0 0,0 0 9 0 0,-3 9 66 0 0,1 1 0 0 0,1 0 0 0 0,0 0-1 0 0,1 0 1 0 0,1 0 0 0 0,0 0 0 0 0,1 1 0 0 0,0-1 0 0 0,1 0 0 0 0,1 1 0 0 0,1-1 0 0 0,0 0 0 0 0,1 0 0 0 0,1 0 0 0 0,0 0 0 0 0,1 0 0 0 0,0-1 0 0 0,1 0 0 0 0,1 0 0 0 0,0 0-1 0 0,1-1 1 0 0,1 0 0 0 0,0-1 0 0 0,0 0 0 0 0,1 0 0 0 0,1-1 0 0 0,9 8-66 0 0,68 54 128 0 0,-88-73-252 0 0,1 0 0 0 0,-1 0 0 0 0,0 0 1 0 0,1 0-1 0 0,-1 0 0 0 0,1 0 0 0 0,-1 0 0 0 0,1 0 0 0 0,-1 0 0 0 0,1 0 0 0 0,-1 0 0 0 0,1 0 0 0 0,-1 0 1 0 0,0 0-1 0 0,1-1 0 0 0,-1 1 0 0 0,1 0 0 0 0,-1 0 0 0 0,0 0 0 0 0,1-1 0 0 0,-1 1 0 0 0,1 0 1 0 0,-1-1-1 0 0,0 1 0 0 0,1 0 0 0 0,-1-1 0 0 0,0 1 0 0 0,0 0 0 0 0,1-1 0 0 0,-1 1 0 0 0,0-1 0 0 0,0 1 1 0 0,0 0-1 0 0,1-1 0 0 0,-1 1 0 0 0,0-1 0 0 0,0 1 0 0 0,0-1 0 0 0,0 1 0 0 0,0-1 0 0 0,0 1 0 0 0,0 0 1 0 0,0-1-1 0 0,0 1 0 0 0,0-1 0 0 0,0 1 0 0 0,0-1 0 0 0,0 1 0 0 0,0-1 0 0 0,-1 1 0 0 0,1 0 1 0 0,0-1-1 0 0,0 1 0 0 0,-1-1 124 0 0,2-4-5132 0 0,0 1-7138 0 0</inkml:trace>
  <inkml:trace contextRef="#ctx0" brushRef="#br0" timeOffset="172256.428">23454 497 2353 0 0,'0'0'3012'0'0,"0"0"-923"0"0,0 0-136 0 0,0 0 97 0 0,0 0-45 0 0,0 0-180 0 0,0 0-275 0 0,0 0-240 0 0,0 0-206 0 0,0 0-188 0 0,0 0-137 0 0,0 0-106 0 0,0 0-55 0 0,4 1-14 0 0,3 0-268 0 0,1 1 42 0 0,-1-1 0 0 0,0 0 0 0 0,1 0 0 0 0,-1-1 0 0 0,1 0 1 0 0,-1 0-1 0 0,1 0 0 0 0,-1-1 0 0 0,1-1 0 0 0,-1 1 0 0 0,0-1 0 0 0,7-2-378 0 0,-7 2 57 0 0,0 0-1 0 0,0 0 1 0 0,0-1 0 0 0,-1 0-1 0 0,1 0 1 0 0,-1-1 0 0 0,1 1 0 0 0,-1-1-1 0 0,0-1 1 0 0,-1 1 0 0 0,1-1-1 0 0,-1 0 1 0 0,0 0 0 0 0,0-1-1 0 0,-1 1 1 0 0,1-1 0 0 0,-1 0 0 0 0,0 0-1 0 0,-1-1 1 0 0,0 1 0 0 0,0-1-1 0 0,0 0 1 0 0,-1 0 0 0 0,0 1 0 0 0,0-2-1 0 0,0 1 1 0 0,-1-2-57 0 0,-3 6-3 0 0,0 0-1 0 0,0 1 1 0 0,0-1 0 0 0,0 1 0 0 0,-1 0-1 0 0,1 0 1 0 0,-1 0 0 0 0,1 0 0 0 0,-1 0 0 0 0,0 1-1 0 0,0-1 1 0 0,0 1 0 0 0,0 0 0 0 0,0 0-1 0 0,0 0 1 0 0,0 0 0 0 0,0 0 0 0 0,-1 0-1 0 0,1 1 1 0 0,0 0 0 0 0,0 0 0 0 0,0 0-1 0 0,-1 0 1 0 0,1 0 0 0 0,0 1 0 0 0,0-1-1 0 0,0 1 1 0 0,-2 0 3 0 0,-4 1-12 0 0,-1 1 1 0 0,1 0-1 0 0,0 0 0 0 0,0 1 0 0 0,1 0 0 0 0,-1 0 1 0 0,1 1-1 0 0,0 0 0 0 0,0 1 0 0 0,0 0 1 0 0,1 0-1 0 0,0 0 0 0 0,0 1 0 0 0,1 0 0 0 0,-1 1 1 0 0,2-1-1 0 0,-1 1 0 0 0,1 1 0 0 0,-3 5 12 0 0,6-10 8 0 0,0 1-1 0 0,0-1 0 0 0,0 0 1 0 0,0 1-1 0 0,1-1 0 0 0,0 1 1 0 0,0 0-1 0 0,0-1 0 0 0,1 1 1 0 0,-1 0-1 0 0,1 0 0 0 0,0-1 1 0 0,1 1-1 0 0,-1 0 0 0 0,1-1 1 0 0,0 1-1 0 0,0 0 0 0 0,0-1 1 0 0,1 1-1 0 0,-1-1 0 0 0,1 0 1 0 0,0 1-1 0 0,1-1 0 0 0,1 2-7 0 0,4 1 35 0 0,0 0-1 0 0,1-1 1 0 0,0 0-1 0 0,1-1 1 0 0,-1 0-1 0 0,1 0 1 0 0,0-1-1 0 0,0 0 1 0 0,0-1-1 0 0,1 0 1 0 0,-1-1-1 0 0,1 0 1 0 0,0 0-1 0 0,0-1 1 0 0,-1-1-1 0 0,1 0 1 0 0,0 0-1 0 0,0-1 1 0 0,-1-1-1 0 0,1 1 1 0 0,0-2-1 0 0,-1 1 1 0 0,6-4-35 0 0,107-45-716 0 0,-80 11-7964 0 0,-38 36-2542 0 0</inkml:trace>
  <inkml:trace contextRef="#ctx0" brushRef="#br0" timeOffset="172736.392">24131 317 14067 0 0,'0'0'2893'0'0,"0"0"-1225"0"0,0 0-385 0 0,0 0-12 0 0,0 0-156 0 0,0 0-246 0 0,0 0-227 0 0,0 0-170 0 0,0 0-91 0 0,0 0-49 0 0,0 0-28 0 0,0 0-25 0 0,-23 0-20 0 0,-71 4 12 0 0,35 10 489 0 0,56-14-726 0 0,1 1 0 0 0,0-1 1 0 0,-1 1-1 0 0,1 0 0 0 0,0-1 1 0 0,0 1-1 0 0,0 0 0 0 0,0 0 1 0 0,-1 1-1 0 0,1-1 0 0 0,1 0 1 0 0,-1 1-1 0 0,0-1 1 0 0,0 1-1 0 0,0-1 0 0 0,1 1 1 0 0,-1 0-1 0 0,1 0 0 0 0,-1 0 1 0 0,1-1-1 0 0,0 1 0 0 0,0 1 1 0 0,0-1-1 0 0,0 0 0 0 0,0 0 1 0 0,0 0-1 0 0,1 1 0 0 0,-1-1 1 0 0,1 0-1 0 0,0 0 0 0 0,-1 1 1 0 0,1-1-1 0 0,0 1 0 0 0,0-1 1 0 0,0 0-1 0 0,1 2-34 0 0,42 37 185 0 0,21 2 501 0 0,-62-41-645 0 0,-1 0 1 0 0,0 0-1 0 0,0 0 0 0 0,1 0 1 0 0,-1 0-1 0 0,0 0 1 0 0,-1 0-1 0 0,1 1 0 0 0,0-1 1 0 0,-1 0-1 0 0,1 0 1 0 0,-1 1-1 0 0,1-1 0 0 0,-1 0 1 0 0,0 1-1 0 0,0-1 1 0 0,0 0-1 0 0,-1 1 0 0 0,1-1 1 0 0,0 0-1 0 0,-1 0 1 0 0,0 1-1 0 0,1-1 0 0 0,-1 0 1 0 0,0 0-1 0 0,0 0-41 0 0,-7 6 12 0 0,-1-1 1 0 0,0 0-1 0 0,0-1 0 0 0,-1 0 0 0 0,1 0 0 0 0,-1-1 1 0 0,-1-1-1 0 0,1 0 0 0 0,-1 0 0 0 0,1-1 1 0 0,-1 0-1 0 0,-2 0-12 0 0,-19 1-2233 0 0,33-22-4261 0 0,12 4-4395 0 0,-9 10 309 0 0</inkml:trace>
  <inkml:trace contextRef="#ctx0" brushRef="#br0" timeOffset="173322.352">24293 265 12667 0 0,'0'0'2223'0'0,"0"0"-365"0"0,0 0-147 0 0,0 0-150 0 0,0 0-230 0 0,0 0-256 0 0,0 0-204 0 0,0 0-132 0 0,0 0-96 0 0,0 0-49 0 0,0 0-29 0 0,0 0-55 0 0,0 0-86 0 0,-12 8-69 0 0,-35 22-81 0 0,16 10 638 0 0,31 10-36 0 0,29-9 197 0 0,9 0-330 0 0,26 17-85 0 0,-63-57-647 0 0,1 0 0 0 0,-1 0 0 0 0,1 0 1 0 0,-1 0-1 0 0,0 0 0 0 0,1 1 0 0 0,-1-1 0 0 0,0 0 1 0 0,0 1-1 0 0,0-1 0 0 0,0 0 0 0 0,0 1 0 0 0,0-1 1 0 0,0 1-1 0 0,-1 0 0 0 0,1-1 0 0 0,-1 1 0 0 0,1 0 1 0 0,-1-1-1 0 0,1 1 0 0 0,-1 0 0 0 0,0-1 0 0 0,0 1 0 0 0,0 0 1 0 0,0 0-1 0 0,0-1 0 0 0,0 1 0 0 0,0 0 0 0 0,-1 0 1 0 0,1-1-1 0 0,-1 1 0 0 0,1 0 0 0 0,-1-1 0 0 0,0 1 1 0 0,1-1-1 0 0,-1 1 0 0 0,0-1 0 0 0,0 1 0 0 0,0-1 1 0 0,0 1-1 0 0,0-1 0 0 0,-1 0 0 0 0,1 0 0 0 0,0 1 1 0 0,-1-1-1 0 0,1 0 0 0 0,0 0 0 0 0,-1 0 0 0 0,1-1 1 0 0,-1 1-1 0 0,0 0 0 0 0,1-1 0 0 0,-1 1-11 0 0,-15 5 23 0 0,0-1 0 0 0,0 0 0 0 0,0-1 0 0 0,0-1 0 0 0,-1-1 0 0 0,0-1 0 0 0,1 0 0 0 0,-18-2-23 0 0,-9-21-488 0 0,39 13-3219 0 0,3 0-3672 0 0,2 5-5101 0 0</inkml:trace>
  <inkml:trace contextRef="#ctx0" brushRef="#br0" timeOffset="183406.227">8323 1362 2088 0 0,'0'0'2901'0'0,"0"0"-582"0"0,0 0-89 0 0,0 0 71 0 0,0 0-49 0 0,0 0-270 0 0,0 0-429 0 0,0 0-443 0 0,0 0-292 0 0,0 0-204 0 0,14 5 3260 0 0,-3-2-3526 0 0,1 1 0 0 0,0-2-1 0 0,0 0 1 0 0,0 0-1 0 0,0-1 1 0 0,0 0-1 0 0,0-1 1 0 0,0-1-1 0 0,0 0 1 0 0,10-2-348 0 0,-12 1 59 0 0,1 0 0 0 0,0-1 0 0 0,-1 0 0 0 0,1 0 0 0 0,-1-1 0 0 0,0-1 0 0 0,0 0 0 0 0,-1 0 0 0 0,1-1 0 0 0,-1 0 0 0 0,-1-1 0 0 0,1 0 0 0 0,-1 0 0 0 0,0-1 1 0 0,-1 0-1 0 0,1 0 0 0 0,-2-1 0 0 0,1 0 0 0 0,-1 0 0 0 0,-1 0 0 0 0,1-1 0 0 0,0-3-59 0 0,-5 9-3 0 0,0 0 0 0 0,-1 0 0 0 0,1 0 0 0 0,-1 0 1 0 0,0 0-1 0 0,0-1 0 0 0,0 1 0 0 0,-1 0 0 0 0,1 0 0 0 0,-1 0 0 0 0,0 0 1 0 0,0 0-1 0 0,0 0 0 0 0,-1 0 0 0 0,0 0 0 0 0,1 0 0 0 0,-1 1 0 0 0,-1-1 1 0 0,1 0-1 0 0,0 1 0 0 0,-1 0 0 0 0,0 0 0 0 0,0 0 0 0 0,0 0 0 0 0,0 0 1 0 0,0 0-1 0 0,0 1 0 0 0,-1 0 0 0 0,1-1 0 0 0,-1 1 0 0 0,0 0 0 0 0,0 1 1 0 0,1-1-1 0 0,-1 1 0 0 0,0 0 0 0 0,0 0 0 0 0,0 0 0 0 0,-1 0 0 0 0,1 1 1 0 0,0-1-1 0 0,0 1 0 0 0,-2 0 3 0 0,-4-1-2 0 0,0 1 0 0 0,0-1 0 0 0,-1 2-1 0 0,1-1 1 0 0,0 1 0 0 0,0 1 0 0 0,0 0 0 0 0,0 1 0 0 0,0-1 0 0 0,0 2 0 0 0,1-1 0 0 0,-1 2 0 0 0,1-1 0 0 0,0 1-1 0 0,0 0 1 0 0,1 1 0 0 0,-1 0 0 0 0,1 1 0 0 0,1-1 0 0 0,-1 2 0 0 0,1-1 0 0 0,0 1 0 0 0,0 1 2 0 0,4-1 40 0 0,1-1 1 0 0,0 1-1 0 0,1-1 1 0 0,0 1-1 0 0,0-1 1 0 0,0 1-1 0 0,1 0 1 0 0,0 0-1 0 0,1-1 1 0 0,-1 1-1 0 0,3 5-40 0 0,2 2 94 0 0,0-1 0 0 0,2 1 0 0 0,0-1 0 0 0,0-1 0 0 0,1 1 0 0 0,1-1 0 0 0,0-1 0 0 0,1 0 0 0 0,1 0 0 0 0,-1 0 0 0 0,2-2 0 0 0,0 1 0 0 0,0-2 1 0 0,0 1-96 0 0,-3-5 54 0 0,0 0-1 0 0,1-1 0 0 0,-1 0 1 0 0,1-1-1 0 0,0 1 0 0 0,0-2 1 0 0,0 0-1 0 0,0 0 0 0 0,0 0 1 0 0,0-1-1 0 0,0-1 0 0 0,1 0 1 0 0,-1 0-1 0 0,0-1 0 0 0,2-1-52 0 0,20 1 62 0 0,-6-6-8711 0 0,-20 7 3149 0 0,-1 0-6319 0 0</inkml:trace>
  <inkml:trace contextRef="#ctx0" brushRef="#br0" timeOffset="183842.245">9292 1123 8946 0 0,'0'0'4756'0'0,"0"0"-2056"0"0,0 0-849 0 0,0 0-230 0 0,0 0-172 0 0,0 0-203 0 0,0 0-245 0 0,0 0-214 0 0,0 0-184 0 0,0 0-123 0 0,0 0-53 0 0,0 0-44 0 0,0 0 6 0 0,-9 5 4 0 0,-56 50 1050 0 0,-31 94-501 0 0,7-8-721 0 0,57-100-395 0 0,30-53-4701 0 0,11-57-2504 0 0,2 25-2971 0 0,-7 32 3490 0 0</inkml:trace>
  <inkml:trace contextRef="#ctx0" brushRef="#br0" timeOffset="184175.576">9036 1171 1832 0 0,'0'0'2872'0'0,"0"0"-260"0"0,0 0-209 0 0,0 0-199 0 0,0 0-188 0 0,0 0-156 0 0,0 0-167 0 0,0 0-185 0 0,0 0-170 0 0,0 0-166 0 0,0 0-169 0 0,0 0-130 0 0,0 0-114 0 0,-4-4-109 0 0,-11-14-80 0 0,12 14-87 0 0,3 4-81 0 0,0 0-72 0 0,0 0-56 0 0,0 0-50 0 0,0 0-43 0 0,18 8 813 0 0,-4 0-863 0 0,0 0 0 0 0,0 1 0 0 0,-1 1 0 0 0,-1 0 0 0 0,0 1 0 0 0,0 0 0 0 0,-1 1 1 0 0,0 0-1 0 0,-1 1 0 0 0,-1 0 0 0 0,0 0 0 0 0,-1 1 0 0 0,3 7-131 0 0,26 122 107 0 0,-24-113-2352 0 0,11-55-1850 0 0,-11 13-1490 0 0,-6 5-3768 0 0</inkml:trace>
  <inkml:trace contextRef="#ctx0" brushRef="#br0" timeOffset="184558.281">9674 1138 7170 0 0,'0'0'2971'0'0,"0"0"-779"0"0,0 0-269 0 0,0 0-13 0 0,0 0-73 0 0,0 0-173 0 0,0 0-319 0 0,0 0-347 0 0,0 0-226 0 0,0 0-141 0 0,0 0-94 0 0,0 0-46 0 0,-3-8-33 0 0,-12-24-56 0 0,14 31-363 0 0,0 0-1 0 0,0 0 1 0 0,0 0-1 0 0,0 0 1 0 0,-1 1-1 0 0,1-1 1 0 0,0 0-1 0 0,0 1 1 0 0,-1-1-1 0 0,1 1 1 0 0,-1-1-1 0 0,1 1 1 0 0,0 0-1 0 0,-1-1 0 0 0,1 1 1 0 0,-1 0-1 0 0,1 0 1 0 0,-1 0-1 0 0,1 0 1 0 0,-1 1-1 0 0,1-1 1 0 0,0 0-1 0 0,-1 0 1 0 0,1 1-1 0 0,-1-1 1 0 0,1 1-1 0 0,0-1 1 0 0,-1 1-1 0 0,1 0-38 0 0,-2 0 87 0 0,-8 4-3 0 0,0 1 1 0 0,0 0-1 0 0,0 1 0 0 0,1 0 0 0 0,-1 1 0 0 0,2 0 0 0 0,-1 1 0 0 0,1 0 1 0 0,1 0-1 0 0,0 1 0 0 0,0 0 0 0 0,1 0 0 0 0,0 1 0 0 0,0 0 0 0 0,2 0 1 0 0,-1 1-1 0 0,1-1 0 0 0,1 1 0 0 0,0 0 0 0 0,1 1 0 0 0,0-1 0 0 0,0 10-84 0 0,1-18 14 0 0,1 0 0 0 0,1-1 0 0 0,-1 1 0 0 0,0 0 0 0 0,1 0 0 0 0,0 0 0 0 0,0 0-1 0 0,0 0 1 0 0,1 0 0 0 0,-1 0 0 0 0,1 0 0 0 0,0-1 0 0 0,0 1 0 0 0,0 0 0 0 0,0 0 0 0 0,1-1-1 0 0,0 1 1 0 0,-1-1 0 0 0,1 1 0 0 0,1-1 0 0 0,-1 0 0 0 0,0 0 0 0 0,1 0 0 0 0,-1 0 0 0 0,1 0-1 0 0,0 0 1 0 0,0-1 0 0 0,0 0 0 0 0,1 1 0 0 0,-1-1 0 0 0,0 0 0 0 0,1 0 0 0 0,-1-1 0 0 0,1 1-1 0 0,0-1 1 0 0,0 0 0 0 0,-1 0 0 0 0,1 0 0 0 0,0 0 0 0 0,0-1 0 0 0,0 0-14 0 0,80-18-202 0 0,-35-15-3122 0 0,-43 27 1973 0 0,5-3-2149 0 0,-5 2-3217 0 0,-2 3-5154 0 0</inkml:trace>
  <inkml:trace contextRef="#ctx0" brushRef="#br0" timeOffset="185542.365">9794 1418 8938 0 0,'0'0'4158'0'0,"0"0"-1979"0"0,0 0-660 0 0,0 0 19 0 0,0 0 29 0 0,0 0-111 0 0,0 0-257 0 0,0 0-245 0 0,0 0-159 0 0,0 0-97 0 0,0 0-74 0 0,0 0-70 0 0,0 0-67 0 0,27 0-71 0 0,83-2-65 0 0,-50-14 211 0 0,-51 11-487 0 0,-1-1 1 0 0,1 0-1 0 0,-1 0 0 0 0,0-1 0 0 0,0 0 0 0 0,0-1 0 0 0,-1 1 0 0 0,0-1 0 0 0,-1-1 1 0 0,0 1-1 0 0,0-1 0 0 0,-1 0 0 0 0,0-1 0 0 0,-1 1 0 0 0,2-6-75 0 0,-5 14-1 0 0,0-1-1 0 0,-1 1 0 0 0,1-1 1 0 0,-1 1-1 0 0,1-1 0 0 0,-1 1 1 0 0,0-1-1 0 0,1 1 0 0 0,-1-1 1 0 0,0 0-1 0 0,0 1 0 0 0,0-1 1 0 0,0 1-1 0 0,-1-1 1 0 0,1 1-1 0 0,0-1 0 0 0,-1 0 1 0 0,1 1-1 0 0,-1 0 0 0 0,1-1 1 0 0,-1 1-1 0 0,0-1 0 0 0,0 1 1 0 0,1 0-1 0 0,-1-1 0 0 0,0 1 1 0 0,0 0-1 0 0,0 0 1 0 0,0 0-1 0 0,-1-1 0 0 0,1 1 1 0 0,0 0-1 0 0,0 1 0 0 0,-1-1 1 0 0,1 0-1 0 0,0 0 0 0 0,-1 1 1 0 0,1-1-1 0 0,-1 0 0 0 0,1 1 1 0 0,-1 0-1 0 0,1-1 1 0 0,-1 1-1 0 0,1 0 0 0 0,-1 0 1 0 0,0-1-1 0 0,1 1 0 0 0,-1 1 1 0 0,1-1-1 0 0,-1 0 0 0 0,0 0 2 0 0,-81 20-228 0 0,73-15 221 0 0,1 0 0 0 0,0 1 0 0 0,1 0 0 0 0,0 0 0 0 0,0 0 0 0 0,0 1 0 0 0,0 1 0 0 0,1-1 0 0 0,1 1 0 0 0,-1 0 0 0 0,1 1-1 0 0,1-1 1 0 0,-1 1 0 0 0,1 1 0 0 0,1-1 0 0 0,0 1 0 0 0,0-1 0 0 0,1 1 0 0 0,0 0 0 0 0,1 0 0 0 0,0 0 0 0 0,0 1 0 0 0,1-1 0 0 0,1 5 7 0 0,0-12 1 0 0,0 1 0 0 0,0-1 0 0 0,1 1 0 0 0,-1-1 0 0 0,1 1 0 0 0,0-1 0 0 0,0 1 0 0 0,0-1 0 0 0,1 1 0 0 0,-1-1 0 0 0,1 0 0 0 0,0 0 1 0 0,0 0-1 0 0,0 0 0 0 0,0 0 0 0 0,0 0 0 0 0,0-1 0 0 0,1 1 0 0 0,0-1 0 0 0,-1 1 0 0 0,1-1 0 0 0,0 0 0 0 0,0 0 0 0 0,0 0 0 0 0,0-1 0 0 0,1 1 0 0 0,-1-1 0 0 0,0 0 0 0 0,3 1-1 0 0,23 5 6 0 0,0-1 0 0 0,0-1 0 0 0,0-2 0 0 0,1-1 0 0 0,-1-1 0 0 0,3-2-6 0 0,-24 1-195 0 0,1-1-1 0 0,-1 0 1 0 0,0 0-1 0 0,0-1 0 0 0,1 0 1 0 0,-1 0-1 0 0,-1-1 0 0 0,1 0 1 0 0,0-1-1 0 0,-1 1 0 0 0,1-1 1 0 0,-1-1-1 0 0,0 1 0 0 0,-1-1 1 0 0,1-1-1 0 0,-1 1 0 0 0,0-1 1 0 0,0 0-1 0 0,-1 0 0 0 0,1-1 1 0 0,-2 0-1 0 0,1 0 0 0 0,-1 0 1 0 0,4-7 195 0 0,6-14-1340 0 0,17-35-5625 0 0,-11-4-4689 0 0,-17 57 7947 0 0,2-1 11272 0 0,-1 13 3616 0 0,-3 10-8459 0 0,5 61 1469 0 0,19 35-2393 0 0,-2-9-1100 0 0,-11 139 197 0 0,-12-237-771 0 0,0-1-11 0 0,-10-7 520 0 0,7-1-599 0 0,1 0 0 0 0,0 0 0 0 0,0 0 0 0 0,1 1-1 0 0,0-2 1 0 0,0 1 0 0 0,1 0 0 0 0,0 0 0 0 0,1 0-1 0 0,-1 0 1 0 0,2 0 0 0 0,-1 0-34 0 0,5-17-6 0 0,1 0 1 0 0,1 1 0 0 0,1 0-1 0 0,0 0 1 0 0,2 1 0 0 0,11-16 5 0 0,-19 33-7 0 0,4-12-9 0 0,1 1 0 0 0,1 1-1 0 0,0 0 1 0 0,1 0 0 0 0,1 1-1 0 0,0 0 1 0 0,1 0 0 0 0,0 2-1 0 0,1-1 1 0 0,1 2 0 0 0,0 0-1 0 0,1 0 1 0 0,0 1-1 0 0,1 1 1 0 0,0 1 0 0 0,6-2 16 0 0,-19 10 0 0 0,0 0 0 0 0,-1 0 0 0 0,1 0 0 0 0,0 1 0 0 0,0-1 0 0 0,0 1 0 0 0,0 0 0 0 0,0 0 0 0 0,0 0 0 0 0,0 1 0 0 0,0-1 0 0 0,0 0 0 0 0,0 1 0 0 0,0 0 0 0 0,0 0 0 0 0,0 0 0 0 0,-1 0 0 0 0,1 0 0 0 0,0 1 0 0 0,-1-1 0 0 0,1 1 0 0 0,-1 0 0 0 0,1-1 0 0 0,-1 1 1 0 0,0 0-1 0 0,0 0 0 0 0,0 1 0 0 0,0-1 0 0 0,0 0 0 0 0,0 1 0 0 0,-1-1 0 0 0,1 1 0 0 0,-1 0 0 0 0,0-1 0 0 0,0 1 0 0 0,0 0 0 0 0,0 0 0 0 0,0 0 0 0 0,0 0 0 0 0,-1-1 0 0 0,1 1 0 0 0,-1 0 0 0 0,0 0 0 0 0,0 0 0 0 0,0 0 0 0 0,-1 0 0 0 0,1 0 0 0 0,0 0 0 0 0,-1 0 0 0 0,0 0 0 0 0,0 4 15 0 0,1 0 1 0 0,-2 0-1 0 0,1 0 0 0 0,-1 0 0 0 0,0 0 1 0 0,-1 0-1 0 0,1 0 0 0 0,-1-1 0 0 0,-1 1 1 0 0,1-1-1 0 0,-1 0 0 0 0,0 0 0 0 0,-1 0 1 0 0,1-1-1 0 0,-1 0 0 0 0,0 0 0 0 0,-1 0 1 0 0,1 0-1 0 0,-1-1 0 0 0,0 1 0 0 0,-6 2-15 0 0,-124 56 135 0 0,74-53-523 0 0,70-32-1486 0 0,25-16-297 0 0,-11 13-674 0 0,-2 1-4031 0 0,-13 15-4917 0 0</inkml:trace>
  <inkml:trace contextRef="#ctx0" brushRef="#br0" timeOffset="185894.125">11129 950 16852 0 0,'0'0'3028'0'0,"0"0"-1309"0"0,0 0-498 0 0,0 0-60 0 0,0 0-53 0 0,0 0-129 0 0,0 0-216 0 0,0 0-179 0 0,0 0-96 0 0,0 0-38 0 0,0 0-8 0 0,0 0-45 0 0,0 11-49 0 0,-2 203 995 0 0,-5 46-1193 0 0,-3-193-1089 0 0,-5-101-2436 0 0,-5-31-1470 0 0,8 21-6440 0 0,8 29 696 0 0</inkml:trace>
  <inkml:trace contextRef="#ctx0" brushRef="#br0" timeOffset="186139.238">10934 1204 10498 0 0,'0'0'2869'0'0,"0"0"-522"0"0,0 0-381 0 0,0 0-235 0 0,0 0-216 0 0,0 0-267 0 0,0 0-273 0 0,0 0-230 0 0,0 0-140 0 0,0 0-63 0 0,0 0 0 0 0,0 0-25 0 0,0 0-18 0 0,7 3-46 0 0,149 16 1089 0 0,30-18-2671 0 0,-160 4-663 0 0,-8 0-5328 0 0,-8-5-5080 0 0</inkml:trace>
  <inkml:trace contextRef="#ctx0" brushRef="#br0" timeOffset="190001.207">11799 1105 0 0 0,'0'0'377'0'0,"0"0"254"0"0,0 0 40 0 0,0 0 20 0 0,0 0 18 0 0,0 0 38 0 0,0 0 48 0 0,-3 4 47 0 0,-11 21 1245 0 0,28-21 5806 0 0,8-4-3966 0 0,-19 0-3593 0 0,13-2 184 0 0,-1-1-1 0 0,1-1 1 0 0,-1 0-1 0 0,0-1 0 0 0,0-1 1 0 0,0 0-1 0 0,-1-1 1 0 0,0 0-1 0 0,0-1 1 0 0,3-3-518 0 0,107-85 1292 0 0,-106 69-768 0 0,-24 34 374 0 0,-5 17-858 0 0,1 1 1 0 0,1 0 0 0 0,1 0-1 0 0,1 1 1 0 0,2 0-1 0 0,0 1 1 0 0,2-1 0 0 0,0 7-41 0 0,0-3 55 0 0,-12 346 482 0 0,15-373-536 0 0,-1 12 12 0 0,-1 1 0 0 0,-1-1 1 0 0,0 0-1 0 0,-1 0 0 0 0,0 0 0 0 0,-1-1 1 0 0,-1 1-1 0 0,-2 2-13 0 0,1-5 8 0 0,0-1-1 0 0,-1-1 1 0 0,0 1 0 0 0,0-1-1 0 0,-1-1 1 0 0,0 1 0 0 0,-1-1 0 0 0,0-1-1 0 0,0 0 1 0 0,-4 2-8 0 0,9-6-25 0 0,0-1 0 0 0,-1 1 0 0 0,1-1 0 0 0,-1 0 0 0 0,0-1 0 0 0,1 1 0 0 0,-1-1 0 0 0,0 0-1 0 0,0-1 1 0 0,-1 1 0 0 0,1-1 0 0 0,0 0 0 0 0,0-1 0 0 0,-1 1 0 0 0,-1-1 25 0 0,5-2-31 0 0,0 0 0 0 0,1 0 0 0 0,-1 1 0 0 0,0-2 0 0 0,1 1 0 0 0,-1 0 0 0 0,1 0 0 0 0,-1-1 0 0 0,1 0 0 0 0,0 1 0 0 0,0-1 0 0 0,0 0 0 0 0,1 0 0 0 0,-1 0 0 0 0,1 0 0 0 0,-1 0 0 0 0,1 0 0 0 0,0 0 0 0 0,0-1 0 0 0,1 1 0 0 0,-1 0 0 0 0,1-1 0 0 0,-1 1 0 0 0,1-1 0 0 0,0 1 0 0 0,0 0 0 0 0,1-1 0 0 0,-1 1 0 0 0,1-3 31 0 0,1-16 5 0 0,1 1 0 0 0,1 0 0 0 0,1 0 0 0 0,0 1 0 0 0,2-1 0 0 0,1 1 0 0 0,0 0 0 0 0,1 1 0 0 0,1 0 0 0 0,1 1 0 0 0,0 0 0 0 0,2 0 0 0 0,0 1 0 0 0,1 1 1 0 0,0 0-1 0 0,2 1 0 0 0,3-2-5 0 0,-5 6 33 0 0,0 1 0 0 0,1 0 0 0 0,0 1 0 0 0,1 1 0 0 0,0 1 0 0 0,0 0 1 0 0,9-2-34 0 0,-2 2-54 0 0,0 0 1 0 0,0 2-1 0 0,1 1 0 0 0,-1 1 1 0 0,1 1-1 0 0,0 1 1 0 0,17 1 53 0 0,-28 8-1531 0 0,-1-1-4408 0 0,-6-7 549 0 0,-4 3-5887 0 0</inkml:trace>
  <inkml:trace contextRef="#ctx0" brushRef="#br0" timeOffset="190306.389">12521 1267 12307 0 0,'0'0'2570'0'0,"0"0"-643"0"0,0 0-322 0 0,0 0-114 0 0,0 0-180 0 0,0 0-241 0 0,0 0-255 0 0,0 0-221 0 0,0 0-155 0 0,0 0-85 0 0,-32 27-64 0 0,-93 84-47 0 0,122-110-231 0 0,1 1-1 0 0,0-1 1 0 0,0 0-1 0 0,0 0 1 0 0,0 1-1 0 0,0 0 1 0 0,0-1-1 0 0,1 1 1 0 0,-1 0-1 0 0,0 0 1 0 0,1 0-1 0 0,-1 0 1 0 0,1 0-1 0 0,0 0 1 0 0,0 0-1 0 0,-1 0 1 0 0,1 0-1 0 0,1 1 1 0 0,-1-1-1 0 0,0 1 1 0 0,1-1-1 0 0,-1 0 1 0 0,1 1-1 0 0,0-1 1 0 0,0 1-1 0 0,-1-1 1 0 0,2 1-12 0 0,0 5 81 0 0,0-3-28 0 0,0 0 0 0 0,1 0 0 0 0,-1 0 0 0 0,1 0 0 0 0,1-1 0 0 0,-1 1 1 0 0,0-1-1 0 0,1 0 0 0 0,0 1 0 0 0,0-1 0 0 0,0 0 0 0 0,1-1 0 0 0,-1 1 0 0 0,1-1 0 0 0,0 1 0 0 0,0-1 0 0 0,0 0 0 0 0,0 0 0 0 0,1-1 0 0 0,-1 1 0 0 0,1-1 0 0 0,0 0 1 0 0,-1 0-1 0 0,1-1 0 0 0,0 0 0 0 0,0 1 0 0 0,0-2 0 0 0,0 1 0 0 0,0 0 0 0 0,0-1 0 0 0,0 0 0 0 0,0 0 0 0 0,1-1 0 0 0,-1 1 0 0 0,0-1 0 0 0,0 0 0 0 0,0-1 0 0 0,4-1-52 0 0,-1 1 47 0 0,-1-1 1 0 0,1 0 0 0 0,-1 0 0 0 0,0-1 0 0 0,1 0 0 0 0,-2 0 0 0 0,1-1 0 0 0,-1 0 0 0 0,1 0 0 0 0,-1-1 0 0 0,-1 1-1 0 0,1-1 1 0 0,-1-1 0 0 0,0 1 0 0 0,0-1 0 0 0,-1 0 0 0 0,0 0 0 0 0,0 0 0 0 0,-1 0 0 0 0,0-1 0 0 0,0 1 0 0 0,0-1 0 0 0,-1 0-1 0 0,0 0 1 0 0,-1 0 0 0 0,0 0 0 0 0,0 0 0 0 0,-1 0 0 0 0,0 0 0 0 0,0 0 0 0 0,-1-2-49 0 0,1 6-69 0 0,-1 0 1 0 0,0 1 0 0 0,0-1-1 0 0,0 0 1 0 0,0 1-1 0 0,0-1 1 0 0,-1 1-1 0 0,1 0 1 0 0,-1-1 0 0 0,0 1-1 0 0,0 0 1 0 0,-1 0-1 0 0,1 0 1 0 0,0 0-1 0 0,-1 1 1 0 0,0-1 0 0 0,1 1-1 0 0,-1-1 1 0 0,0 1-1 0 0,0 0 1 0 0,-1 0-1 0 0,1 0 1 0 0,0 1-1 0 0,-1-1 1 0 0,1 1 0 0 0,-1 0-1 0 0,1 0 1 0 0,-1 0-1 0 0,0 0 1 0 0,1 0-1 0 0,-1 1 1 0 0,-3 0 68 0 0,5 0-177 0 0,-1 1 0 0 0,1 0 0 0 0,0-1 0 0 0,-1 1 0 0 0,1 0 0 0 0,0 0 0 0 0,0 1 0 0 0,0-1-1 0 0,0 0 1 0 0,0 1 0 0 0,0-1 0 0 0,0 1 0 0 0,1 0 0 0 0,-1-1 0 0 0,0 1 0 0 0,1 0 0 0 0,0 0 0 0 0,-1 0 0 0 0,1 0 0 0 0,0 0 0 0 0,0 1 0 0 0,0-1 0 0 0,0 0-1 0 0,0 0 1 0 0,1 1 0 0 0,-1-1 0 0 0,1 1 0 0 0,0-1 0 0 0,-1 0 0 0 0,1 1 0 0 0,0-1 177 0 0,-3 26-5155 0 0,4-5-4548 0 0,0-15 3299 0 0</inkml:trace>
  <inkml:trace contextRef="#ctx0" brushRef="#br0" timeOffset="190563.985">12754 1480 1632 0 0,'0'0'3373'0'0,"0"0"-407"0"0,0 0-167 0 0,0 0-237 0 0,0 0-395 0 0,0 0-402 0 0,0 0-274 0 0,0 0-158 0 0,0 0-88 0 0,0 0-93 0 0,0 0-104 0 0,0 0-136 0 0,0 0-140 0 0,5 9-118 0 0,14 25-85 0 0,-26-44 1270 0 0,5 2-1764 0 0,0-1 0 0 0,0 1 0 0 0,1 0 0 0 0,0-1 0 0 0,1 1-1 0 0,0-1 1 0 0,0 1 0 0 0,1-1 0 0 0,0 1 0 0 0,1-1-1 0 0,0 1 1 0 0,0 0 0 0 0,0 0 0 0 0,1 0 0 0 0,0 0 0 0 0,1 0-1 0 0,0 1 1 0 0,0-1 0 0 0,1 1 0 0 0,-1 0 0 0 0,2 1 0 0 0,-1-1-1 0 0,1 1 1 0 0,0 0 0 0 0,0 0 0 0 0,1 1 0 0 0,-1-1 0 0 0,8-3-76 0 0,78-14-1190 0 0,-60 26-2776 0 0,-1 6-5202 0 0,-24-5-3109 0 0</inkml:trace>
  <inkml:trace contextRef="#ctx0" brushRef="#br0" timeOffset="191590.902">13465 1333 9362 0 0,'0'0'2666'0'0,"0"0"-875"0"0,0 0-379 0 0,0 0 39 0 0,0 0 24 0 0,0 0-139 0 0,0 0-303 0 0,0 0-350 0 0,0 0-269 0 0,0 0-163 0 0,0 0-35 0 0,0 0 33 0 0,1 5 76 0 0,13 288 2959 0 0,-16-280-2406 0 0,-3-18 355 0 0,-3-22-409 0 0,7 12-779 0 0,1 1-1 0 0,0-1 0 0 0,1 0 0 0 0,1 0 1 0 0,0 1-1 0 0,0-1 0 0 0,2 1 0 0 0,0-1 1 0 0,1 1-1 0 0,0 0 0 0 0,1 1 0 0 0,0 0 1 0 0,1-1-1 0 0,1 1-44 0 0,125-167 66 0 0,-60 117 18 0 0,-61 118-303 0 0,-8-29-225 0 0,7 20-3318 0 0,11-33-8381 0 0,-17-13 994 0 0</inkml:trace>
  <inkml:trace contextRef="#ctx0" brushRef="#br0" timeOffset="191924.797">14063 1259 5489 0 0,'0'0'4162'0'0,"0"0"-1454"0"0,0 0-577 0 0,0 0-167 0 0,0 0-242 0 0,0 0-266 0 0,0 0-257 0 0,0 0-224 0 0,0 0-177 0 0,0 0-120 0 0,0 0-106 0 0,0 0-82 0 0,-12 8-42 0 0,-37 24-37 0 0,45-28-339 0 0,0-1 0 0 0,0 1-1 0 0,0 0 1 0 0,1 1 0 0 0,-1-1 0 0 0,1 0 0 0 0,0 1 0 0 0,1 0 0 0 0,-1 0 0 0 0,1 0 0 0 0,0 0 0 0 0,0 0 0 0 0,0 0-1 0 0,0 5-71 0 0,-2 3 114 0 0,0 0-31 0 0,0 0 0 0 0,1 0 0 0 0,1 1-1 0 0,0-1 1 0 0,1 1 0 0 0,0-1 0 0 0,1 1 0 0 0,2 11-83 0 0,-1-21 37 0 0,1 0 1 0 0,-1-1 0 0 0,1 1-1 0 0,0-1 1 0 0,1 1-1 0 0,-1-1 1 0 0,0 0 0 0 0,1 0-1 0 0,0 0 1 0 0,0 0 0 0 0,0 0-1 0 0,0-1 1 0 0,0 1-1 0 0,1-1 1 0 0,-1 0 0 0 0,1 0-1 0 0,-1 0 1 0 0,1 0 0 0 0,0-1-1 0 0,-1 1 1 0 0,1-1-1 0 0,0 0 1 0 0,0 0 0 0 0,0-1-1 0 0,0 1 1 0 0,0-1 0 0 0,0 0-1 0 0,0 0 1 0 0,1 0-1 0 0,-1 0 1 0 0,0-1 0 0 0,0 0-1 0 0,0 0 1 0 0,-1 0-1 0 0,1 0 1 0 0,0 0 0 0 0,0-1-1 0 0,-1 0 1 0 0,1 0 0 0 0,0 0-1 0 0,-1 0 1 0 0,0 0-1 0 0,2-2-37 0 0,6-5 76 0 0,0-1-1 0 0,-1 0 0 0 0,0-1 0 0 0,0 0 0 0 0,-1 0 0 0 0,-1-1 0 0 0,0 0 0 0 0,0-1 0 0 0,-2 0 1 0 0,1 0-1 0 0,2-11-75 0 0,15-95 2 0 0,-24 116-46 0 0,0 0 0 0 0,0 0 0 0 0,-1 0 0 0 0,1 0 1 0 0,-1 0-1 0 0,1 0 0 0 0,-1 1 0 0 0,0-1 0 0 0,0 0 0 0 0,0 0 1 0 0,0 1-1 0 0,-1-1 0 0 0,1 1 0 0 0,-1-1 0 0 0,0 1 0 0 0,1-1 1 0 0,-1 1-1 0 0,0 0 0 0 0,-1 0 0 0 0,1 0 0 0 0,0 0 0 0 0,0 0 1 0 0,-1 1-1 0 0,1-1 0 0 0,-1 1 0 0 0,1-1 0 0 0,-1 1 1 0 0,0 0-1 0 0,0 0 0 0 0,1 0 0 0 0,-1 1 0 0 0,-1-1 44 0 0,1 1-226 0 0,0-1-1 0 0,0 1 0 0 0,0 0 1 0 0,0 1-1 0 0,0-1 0 0 0,0 0 0 0 0,0 1 1 0 0,1 0-1 0 0,-1 0 0 0 0,0 0 1 0 0,0 0-1 0 0,0 0 0 0 0,1 0 1 0 0,-1 1-1 0 0,0-1 0 0 0,1 1 1 0 0,0 0-1 0 0,-1 0 0 0 0,1 0 1 0 0,0 0-1 0 0,-1 1 227 0 0,-10 13-2548 0 0,4-4-3493 0 0,1-1-5566 0 0</inkml:trace>
  <inkml:trace contextRef="#ctx0" brushRef="#br0" timeOffset="192226.691">14293 1381 12291 0 0,'0'0'2984'0'0,"0"0"-713"0"0,0 0-380 0 0,0 0-270 0 0,0 0-270 0 0,0 0-306 0 0,0 0-308 0 0,0 0-232 0 0,0 0-140 0 0,0 0-85 0 0,0 0-14 0 0,0 0 2 0 0,0 0-13 0 0,3 9-31 0 0,11 67 178 0 0,-13-72-358 0 0,0-1-1 0 0,0 1 0 0 0,0 0 1 0 0,1 0-1 0 0,0 0 0 0 0,-1-1 0 0 0,1 1 1 0 0,0-1-1 0 0,0 1 0 0 0,1-1 1 0 0,-1 0-1 0 0,1 0 0 0 0,0 0 0 0 0,0 0 1 0 0,0 0-1 0 0,0 0 0 0 0,0-1 1 0 0,0 0-1 0 0,1 0 0 0 0,-1 0 1 0 0,1 0-1 0 0,0 0 0 0 0,-1-1 0 0 0,1 1 1 0 0,0-1-1 0 0,0 0 0 0 0,0 0 1 0 0,0-1-1 0 0,0 1 0 0 0,3-1-43 0 0,1 1 104 0 0,0 0-1 0 0,0-1 1 0 0,0 0-1 0 0,0 0 1 0 0,0-1 0 0 0,0 0-1 0 0,0-1 1 0 0,0 1-1 0 0,-1-2 1 0 0,1 1 0 0 0,-1-1-1 0 0,1 0 1 0 0,-1 0-1 0 0,0-1 1 0 0,2-2-104 0 0,0-1 63 0 0,1-1 0 0 0,-1 0 0 0 0,-1-1 0 0 0,0 0 0 0 0,0-1 1 0 0,-1 1-1 0 0,0-1 0 0 0,-1-1 0 0 0,0 1 0 0 0,0-1 0 0 0,-1 0 0 0 0,-1-1 0 0 0,3-9-63 0 0,-1-1 57 0 0,-5 19-3736 0 0,-1 2-4088 0 0,0 5-4135 0 0</inkml:trace>
  <inkml:trace contextRef="#ctx0" brushRef="#br0" timeOffset="192933.182">15024 1351 17764 0 0,'0'0'1872'0'0,"0"0"-473"0"0,0 0-233 0 0,0 0-129 0 0,0 0-134 0 0,0 0-144 0 0,0 0-147 0 0,0 0-124 0 0,0 0-86 0 0,0 0-80 0 0,0 0-78 0 0,0 0-13 0 0,0 0-25 0 0,-18-2-14 0 0,-59-7-16 0 0,75 9-164 0 0,-1 0 1 0 0,1-1 0 0 0,-1 1 0 0 0,1 0 0 0 0,-1 0 0 0 0,0 1 0 0 0,1-1 0 0 0,-1 0 0 0 0,1 1-1 0 0,-1 0 1 0 0,1-1 0 0 0,0 1 0 0 0,-1 0 0 0 0,1 0 0 0 0,0 0 0 0 0,-1 1 0 0 0,1-1-1 0 0,0 1 1 0 0,0-1 0 0 0,0 1 0 0 0,0 0 0 0 0,0 0-13 0 0,-7 6 65 0 0,1-2-53 0 0,1 0 0 0 0,0 0 1 0 0,1 0-1 0 0,-1 1 0 0 0,1 0 1 0 0,0 1-1 0 0,1-1 0 0 0,0 1 1 0 0,0 0-1 0 0,1 0 1 0 0,0 1-1 0 0,0-1 0 0 0,1 1 1 0 0,0 0-1 0 0,0 0 0 0 0,1 0 1 0 0,0 0-1 0 0,1 0 0 0 0,0 0 1 0 0,1 1-1 0 0,0-1 0 0 0,0 0 1 0 0,1 5-13 0 0,-1-11 4 0 0,1 0 0 0 0,-1 0 1 0 0,1 0-1 0 0,0 0 0 0 0,0 0 1 0 0,0 0-1 0 0,0-1 0 0 0,0 1 0 0 0,0 0 1 0 0,1-1-1 0 0,0 1 0 0 0,-1 0 1 0 0,1-1-1 0 0,0 0 0 0 0,0 1 1 0 0,0-1-1 0 0,0 0 0 0 0,1 0 1 0 0,-1 0-1 0 0,1-1 0 0 0,-1 1 0 0 0,1-1 1 0 0,0 1-1 0 0,-1-1 0 0 0,1 0 1 0 0,0 0-1 0 0,0 0 0 0 0,0 0 1 0 0,0 0-1 0 0,0-1 0 0 0,0 1 1 0 0,0-1-1 0 0,0 0 0 0 0,2 0-4 0 0,4 0 55 0 0,0-1 0 0 0,0 1 0 0 0,0-2-1 0 0,-1 1 1 0 0,1-2 0 0 0,0 1 0 0 0,-1-1 0 0 0,0 0 0 0 0,1-1-1 0 0,-1 1 1 0 0,2-3-55 0 0,186-127 760 0 0,-143 100-681 0 0,-41 78-127 0 0,5 130 141 0 0,-10 32-25 0 0,-8-193-61 0 0,-1 1 0 0 0,0-1 0 0 0,-1 0 0 0 0,-1-1-1 0 0,0 1 1 0 0,-1-1 0 0 0,0 1 0 0 0,-1-1-1 0 0,-1-1 1 0 0,0 1 0 0 0,-1-1 0 0 0,0-1 0 0 0,0 1-1 0 0,-2-1 1 0 0,1-1 0 0 0,-1 0 0 0 0,-1 0 0 0 0,0-1-1 0 0,0 0 1 0 0,-1-1 0 0 0,0 0 0 0 0,0-1-1 0 0,-5 2-6 0 0,11-6 7 0 0,1-1-1 0 0,-1 1 1 0 0,1-1-1 0 0,-1 0 1 0 0,0-1-1 0 0,0 0 1 0 0,0 0-1 0 0,0 0 1 0 0,0 0-1 0 0,0-1 1 0 0,0 0-1 0 0,0 0 1 0 0,0-1-1 0 0,0 0-6 0 0,-1-46-67 0 0,64-87 39 0 0,181-342-2099 0 0,-211 412-837 0 0,-19 36-6709 0 0,-6 23-2516 0 0</inkml:trace>
  <inkml:trace contextRef="#ctx0" brushRef="#br0" timeOffset="193427.261">15517 987 13339 0 0,'0'0'1486'0'0,"0"0"-236"0"0,0 0-56 0 0,0 0 1 0 0,0 0-36 0 0,0 0-115 0 0,0 0-141 0 0,0 0-116 0 0,0 0-103 0 0,0 0-111 0 0,0 0-89 0 0,0 0-65 0 0,-3 0-39 0 0,1 0-304 0 0,0 1-1 0 0,0-1 0 0 0,0 1 0 0 0,0-1 0 0 0,0 1 0 0 0,0 0 1 0 0,0 0-1 0 0,0 0 0 0 0,0 0 0 0 0,1 0 0 0 0,-1 0 1 0 0,0 0-1 0 0,1 1 0 0 0,-1-1 0 0 0,1 0 0 0 0,-1 1 1 0 0,1 0-1 0 0,0-1 0 0 0,0 1 0 0 0,-1 0 0 0 0,1-1 0 0 0,0 1 1 0 0,1 0-1 0 0,-1 0 0 0 0,0 0 0 0 0,1 0 0 0 0,-1 0 1 0 0,1 0-1 0 0,-1 1-75 0 0,-5 20 210 0 0,2-1 0 0 0,0 1 0 0 0,2 0 0 0 0,0 1 0 0 0,1-1 0 0 0,2 0 1 0 0,0 0-1 0 0,2 1 0 0 0,1 3-210 0 0,6 198 313 0 0,-11-156-213 0 0,1-68-78 0 0,0-1 20 0 0,11-8 250 0 0,89-95-102 0 0,10 37-178 0 0,-109 66-11 0 0,1-1 0 0 0,-1 0 0 0 0,0 1 0 0 0,0-1 0 0 0,0 1 0 0 0,1-1 0 0 0,-1 1 0 0 0,0 0 0 0 0,1-1 1 0 0,-1 1-1 0 0,0 0 0 0 0,0 0 0 0 0,1 0 0 0 0,-1 0 0 0 0,0 0 0 0 0,1 0 0 0 0,-1 0 0 0 0,0 0 0 0 0,1 1 0 0 0,-1-1 0 0 0,0 0 1 0 0,0 1-1 0 0,1-1 0 0 0,-1 1 0 0 0,0 0 0 0 0,0-1 0 0 0,0 1 0 0 0,0 0 0 0 0,0 0 0 0 0,1-1 0 0 0,-2 1 0 0 0,1 0 0 0 0,0 0 1 0 0,0 0-1 0 0,0 0 0 0 0,0 1 0 0 0,-1-1 0 0 0,1 0 0 0 0,0 0 0 0 0,-1 0 0 0 0,1 0 0 0 0,-1 1 0 0 0,1-1 0 0 0,-1 0 0 0 0,0 1 0 0 0,0-1 1 0 0,1 1-2 0 0,1 74 86 0 0,-3-54-69 0 0,1-10-124 0 0,-1-11 47 0 0,0 0 0 0 0,1 1 0 0 0,0-1 0 0 0,-1 1-1 0 0,1-1 1 0 0,0 1 0 0 0,-1-1 0 0 0,1 1 0 0 0,0-1-1 0 0,0 1 1 0 0,0-1 0 0 0,1 1 0 0 0,-1-1-1 0 0,0 1 1 0 0,0-1 0 0 0,1 0 0 0 0,-1 1 0 0 0,1-1-1 0 0,-1 1 1 0 0,1-1 0 0 0,0 0 0 0 0,0 1-1 0 0,-1-1 1 0 0,1 0 0 0 0,0 0 0 0 0,0 0 0 0 0,0 0-1 0 0,0 1 1 0 0,0-2 0 0 0,1 1 0 0 0,-1 0 0 0 0,0 0-1 0 0,0 0 1 0 0,1 0 0 0 0,-1-1 0 0 0,0 1-1 0 0,1 0 1 0 0,0-1 60 0 0,7 0-1817 0 0,-2 0-4286 0 0,-3 0-5874 0 0</inkml:trace>
  <inkml:trace contextRef="#ctx0" brushRef="#br0" timeOffset="210062.251">16285 1399 0 0 0,'0'0'604'0'0,"0"0"760"0"0,0 0 231 0 0,0 0 54 0 0,0 0-1 0 0,0 0-89 0 0,0 0-43 0 0,0 0 11 0 0,0 0-17 0 0,2 3-50 0 0,25 75 4005 0 0,-24 58-3349 0 0,-4-121-1976 0 0,0 7 38 0 0,-1-1-1 0 0,0 1 1 0 0,-2-1 0 0 0,-1 0 0 0 0,0 0 0 0 0,-2 0 0 0 0,0-1 0 0 0,-9 17-178 0 0,16-37 29 0 0,0 1 0 0 0,0-1 0 0 0,-1 0 0 0 0,1 1 0 0 0,0-1 0 0 0,0 0 0 0 0,-1 1 0 0 0,1-1 0 0 0,0 0 0 0 0,-1 1 0 0 0,1-1 0 0 0,0 0 0 0 0,-1 0 0 0 0,1 1 0 0 0,0-1 0 0 0,-1 0 0 0 0,1 0 0 0 0,0 0 0 0 0,-1 1 0 0 0,1-1 0 0 0,-1 0 0 0 0,1 0 0 0 0,0 0 0 0 0,-1 0 0 0 0,1 0 0 0 0,-1 0 0 0 0,1 0 0 0 0,-1 0 0 0 0,1 0 0 0 0,0 0 0 0 0,-1 0 0 0 0,1 0 0 0 0,-1 0 0 0 0,1 0 0 0 0,-1 0 0 0 0,1-1 0 0 0,0 1 0 0 0,-1 0 0 0 0,1 0 0 0 0,0 0 0 0 0,-1-1 0 0 0,1 1 0 0 0,0 0 0 0 0,-1 0 0 0 0,1-1 0 0 0,0 1 0 0 0,-1 0 0 0 0,1-1 0 0 0,0 1 0 0 0,0 0 0 0 0,-1-1 0 0 0,1 1 0 0 0,0 0 0 0 0,0-1 0 0 0,0 1 0 0 0,0-1 0 0 0,-1 1 0 0 0,1-1 0 0 0,0 1 0 0 0,0 0 0 0 0,0-1 0 0 0,0 1 0 0 0,0-1 0 0 0,0 1 0 0 0,0-1-29 0 0,-10-27 293 0 0,11 5-259 0 0,0-1 0 0 0,2 2 1 0 0,1-1-1 0 0,1 0 1 0 0,1 1-1 0 0,0 0 1 0 0,2 0-1 0 0,1 0 0 0 0,0 1 1 0 0,2 1-1 0 0,10-16-34 0 0,-9 7 12 0 0,1 1 0 0 0,2 1 0 0 0,1 0 0 0 0,1 1 0 0 0,1 1 0 0 0,1 1 0 0 0,1 0 0 0 0,1 1 0 0 0,1 2 0 0 0,1 0 0 0 0,1 1 0 0 0,1 1 0 0 0,1 2 0 0 0,9-4-12 0 0,-34 20 2 0 0,0 0 0 0 0,0 1 0 0 0,0-1 0 0 0,1 1 0 0 0,-1-1 0 0 0,0 1 0 0 0,0 0 0 0 0,1-1 0 0 0,-1 1 0 0 0,0 0 0 0 0,1 0 0 0 0,-1 0 0 0 0,0 0 1 0 0,1 0-1 0 0,-1 0 0 0 0,0 0 0 0 0,1 1 0 0 0,-1-1 0 0 0,0 0 0 0 0,0 1 0 0 0,1-1 0 0 0,-1 1 0 0 0,0-1 0 0 0,0 1 0 0 0,0 0 0 0 0,1-1 0 0 0,-1 1 0 0 0,0 0 0 0 0,0 0 0 0 0,0 0 0 0 0,0 0 0 0 0,-1 0 0 0 0,1 0 0 0 0,0 0 0 0 0,0 0 0 0 0,0 0 0 0 0,-1 0 0 0 0,1 0 0 0 0,-1 1 0 0 0,1-1 0 0 0,-1 0 0 0 0,1 0 0 0 0,-1 1 0 0 0,0 0-2 0 0,7 63 291 0 0,-7-64-281 0 0,-2 16 49 0 0,-1 0 1 0 0,-1 0-1 0 0,-1 0 0 0 0,0 0 1 0 0,-1-1-1 0 0,0 0 1 0 0,-2-1-1 0 0,0 1 0 0 0,-10 13-59 0 0,-81 99 493 0 0,99-126-508 0 0,-1-1 1 0 0,1 0-1 0 0,-1 0 1 0 0,1 1-1 0 0,-1-1 1 0 0,1 0 0 0 0,-1 0-1 0 0,0 0 1 0 0,0 0-1 0 0,1 0 1 0 0,-1 0-1 0 0,0 0 1 0 0,0 0-1 0 0,0 0 1 0 0,0 0 0 0 0,0 0-1 0 0,-1 0 1 0 0,1-1-1 0 0,0 1 1 0 0,0-1-1 0 0,0 1 1 0 0,-1-1-1 0 0,1 1 1 0 0,0-1 0 0 0,0 1-1 0 0,-1-1 1 0 0,1 0-1 0 0,0 0 1 0 0,-1 0-1 0 0,1 0 1 0 0,0 0 0 0 0,-1 0-1 0 0,1 0 1 0 0,0 0-1 0 0,-1-1 1 0 0,1 1-1 0 0,0 0 1 0 0,-1-1-1 0 0,1 1 1 0 0,0-1 0 0 0,0 1-1 0 0,-1-1 1 0 0,1 0-1 0 0,0 1 1 0 0,0-1-1 0 0,0 0 1 0 0,0 0 0 0 0,0 0-1 0 0,0 0 1 0 0,0 0-1 0 0,1 0 1 0 0,-1 0 14 0 0,4-60-3569 0 0,3 41-786 0 0,2-1-4594 0 0,-5 14-1144 0 0</inkml:trace>
  <inkml:trace contextRef="#ctx0" brushRef="#br0" timeOffset="210978.674">17171 1300 8002 0 0,'0'0'1879'0'0,"0"0"-219"0"0,0 0-13 0 0,0 0-9 0 0,0 0-134 0 0,0 0-198 0 0,0 0-225 0 0,0 0-176 0 0,0 0-113 0 0,0 0-111 0 0,0 0-57 0 0,-32 11-66 0 0,-100 36-51 0 0,53-3 482 0 0,64-28-722 0 0,8-10-145 0 0,1-2-84 0 0,1-1-1 0 0,0 1 0 0 0,0 0 1 0 0,1 0-1 0 0,-1 1 0 0 0,1-1 1 0 0,0 1-1 0 0,0 0 1 0 0,1 0-1 0 0,-1 0 0 0 0,1 1 1 0 0,0-1-1 0 0,0 1 0 0 0,1 0 1 0 0,0-1-1 0 0,0 1 0 0 0,0 0 1 0 0,1 1-1 0 0,0-1 0 0 0,0 0 1 0 0,0 0-1 0 0,1 0 0 0 0,0 4-37 0 0,2-7 23 0 0,1-1-1 0 0,-1 0 1 0 0,0 0 0 0 0,1 0-1 0 0,-1 0 1 0 0,1 0-1 0 0,0-1 1 0 0,-1 1-1 0 0,1-1 1 0 0,0 0-1 0 0,0 1 1 0 0,0-1 0 0 0,0-1-1 0 0,0 1 1 0 0,0 0-1 0 0,1-1 1 0 0,-1 1-1 0 0,0-1 1 0 0,0 0-1 0 0,0 0 1 0 0,0-1 0 0 0,1 1-1 0 0,-1-1 1 0 0,3 0-23 0 0,3 1 82 0 0,10-3-12 0 0,-1-1 0 0 0,1 0 0 0 0,-1-2 0 0 0,1 0 0 0 0,-2-1 0 0 0,1-1 0 0 0,-1 0 0 0 0,0-2 0 0 0,-1 0 0 0 0,0 0 0 0 0,0-2 0 0 0,-1 0 0 0 0,-1 0 0 0 0,8-10-70 0 0,16-10 89 0 0,40-37 53 0 0,-77 68-152 0 0,-1 1-8 0 0,0 0-6 0 0,-6 140 80 0 0,6-136-46 0 0,0 1-1 0 0,1-1 1 0 0,-1 1-1 0 0,1-1 0 0 0,0 0 1 0 0,0 1-1 0 0,1-1 0 0 0,-1 0 1 0 0,1 0-1 0 0,0 0 0 0 0,0 0 1 0 0,0 0-1 0 0,1 0 1 0 0,-1 0-1 0 0,1-1 0 0 0,0 1 1 0 0,0-1-1 0 0,0 0 0 0 0,1 0 1 0 0,-1 0-1 0 0,1 0 1 0 0,-1-1-1 0 0,1 1 0 0 0,0-1 1 0 0,0 0-1 0 0,0 0 0 0 0,0-1 1 0 0,0 1-1 0 0,1-1 1 0 0,-1 0-1 0 0,0 0 0 0 0,1 0 1 0 0,-1 0-1 0 0,1-1 0 0 0,-1 0 1 0 0,1 0-1 0 0,-1 0 0 0 0,3-1-9 0 0,4 0 72 0 0,1-2 0 0 0,-1 1 0 0 0,1-2-1 0 0,-1 1 1 0 0,0-2 0 0 0,0 1-1 0 0,-1-1 1 0 0,1-1 0 0 0,-1 0 0 0 0,0-1-1 0 0,-1 0 1 0 0,0 0 0 0 0,6-6-72 0 0,0-2 88 0 0,-2 1 1 0 0,0-2-1 0 0,-1 0 1 0 0,-1 0-1 0 0,0-1 0 0 0,-1-1 1 0 0,-1 1-1 0 0,4-13-88 0 0,-1 7 40 0 0,7-13-6 0 0,-1-2 0 0 0,-1 0 0 0 0,-2-1 0 0 0,-2 0 1 0 0,-2-1-1 0 0,-1-1 0 0 0,-2 1 0 0 0,-2-1 1 0 0,0-29-35 0 0,-6 69 5 0 0,1 0 1 0 0,0 0 0 0 0,-1 0-1 0 0,0 0 1 0 0,1 0 0 0 0,-1-1 0 0 0,0 1-1 0 0,1 0 1 0 0,-1 0 0 0 0,0-1-1 0 0,0 1 1 0 0,0 0 0 0 0,0 0-1 0 0,0-1 1 0 0,-1 1 0 0 0,1 0 0 0 0,0 0-1 0 0,-1-1 1 0 0,1 1 0 0 0,0 0-1 0 0,-1 0 1 0 0,1 0 0 0 0,-1 0 0 0 0,0 0-1 0 0,1 0 1 0 0,-1 0 0 0 0,0 0-1 0 0,0 0 1 0 0,0 0 0 0 0,0 0-1 0 0,1 0 1 0 0,-1 0 0 0 0,0 0 0 0 0,-1 1-1 0 0,1-1 1 0 0,0 0 0 0 0,0 1-1 0 0,0-1 1 0 0,0 1 0 0 0,0 0 0 0 0,-1-1-1 0 0,1 1 1 0 0,0 0 0 0 0,0-1-1 0 0,0 1 1 0 0,-1 0 0 0 0,1 0 0 0 0,0 0-1 0 0,-1 0 1 0 0,1 0 0 0 0,0 1-1 0 0,0-1 1 0 0,0 0 0 0 0,-1 1-1 0 0,1-1 1 0 0,0 0 0 0 0,0 1 0 0 0,0-1-1 0 0,0 1 1 0 0,0 0 0 0 0,-1 0-6 0 0,-8 14 8 0 0,0 0-1 0 0,2 0 1 0 0,0 1 0 0 0,1 0 0 0 0,0 1 0 0 0,1 0 0 0 0,1 0 0 0 0,1 0 0 0 0,0 0 0 0 0,2 1 0 0 0,-1-1 0 0 0,2 1 0 0 0,1 0-1 0 0,0-1 1 0 0,1 1 0 0 0,3 15-8 0 0,48 127 186 0 0,-41-137-171 0 0,-2 1 1 0 0,0 0-1 0 0,-2 1 1 0 0,0-1 0 0 0,-2 1-1 0 0,1 13-15 0 0,-2 10 75 0 0,-4-48-101 0 0,0 0-6 0 0,0 0-1 0 0,-5-73-5064 0 0,5 70 4793 0 0,0-24-3216 0 0,0 9-2103 0 0,0 7-3461 0 0</inkml:trace>
  <inkml:trace contextRef="#ctx0" brushRef="#br0" timeOffset="211234.123">17533 1138 7794 0 0,'0'0'2886'0'0,"0"0"-427"0"0,0 0-237 0 0,0 0-119 0 0,0 0-251 0 0,0 0-374 0 0,0 0-411 0 0,0 0-311 0 0,0 0-244 0 0,0 0-116 0 0,0 0 12 0 0,0 0 20 0 0,0 0 54 0 0,10 2 23 0 0,159 14 1346 0 0,-132-15-2095 0 0,1-2-1 0 0,0-2 0 0 0,-1-1 1 0 0,0-2-1 0 0,25-8 245 0 0,-22-8-3278 0 0,-16 4-4491 0 0,-22 17 6764 0 0,7-4-10262 0 0</inkml:trace>
  <inkml:trace contextRef="#ctx0" brushRef="#br0" timeOffset="214351.145">18356 1226 0 0 0,'0'0'659'0'0,"0"0"517"0"0,0 0 116 0 0,0 0 39 0 0,0 0 82 0 0,0 0 36 0 0,0 0 0 0 0,0 0-14 0 0,0 0-29 0 0,0 0-7 0 0,0 0-18 0 0,4-2-74 0 0,12-5-118 0 0,-12-24 4907 0 0,-6 28-5955 0 0,0 0 1 0 0,0 0-1 0 0,0 0 0 0 0,-1 0 0 0 0,1 1 0 0 0,-1-1 0 0 0,1 1 1 0 0,-1 0-1 0 0,0 0 0 0 0,0 0 0 0 0,0 0 0 0 0,0 0 0 0 0,-1 1 0 0 0,1-1 1 0 0,0 1-1 0 0,-1 0 0 0 0,1 0 0 0 0,0 0 0 0 0,-1 1 0 0 0,1-1 1 0 0,-1 1-1 0 0,0 0 0 0 0,1 0 0 0 0,-1 0 0 0 0,1 0 0 0 0,-1 0 1 0 0,1 1-1 0 0,-1 0 0 0 0,0 0-141 0 0,-1-1 118 0 0,-9 2-24 0 0,1 0 1 0 0,-1 2-1 0 0,1-1 1 0 0,0 2-1 0 0,0-1 1 0 0,0 2 0 0 0,0 0-1 0 0,1 0 1 0 0,0 2-1 0 0,-6 4-94 0 0,3-3 87 0 0,11-6-65 0 0,-1 1 0 0 0,1 0 0 0 0,1 0 0 0 0,-1 0-1 0 0,0 0 1 0 0,1 0 0 0 0,0 1 0 0 0,0 0 0 0 0,0-1 0 0 0,1 1 0 0 0,-1 0-1 0 0,1 0 1 0 0,1 1 0 0 0,-1-1 0 0 0,1 0 0 0 0,-1 1 0 0 0,2-1 0 0 0,-1 1 0 0 0,0-1-1 0 0,1 1 1 0 0,0-1 0 0 0,1 1 0 0 0,-1-1 0 0 0,1 1 0 0 0,0 0-22 0 0,1 1 54 0 0,0 0-1 0 0,1 0 1 0 0,0-1 0 0 0,0 1 0 0 0,0-1 0 0 0,1 0 0 0 0,0 1-1 0 0,0-2 1 0 0,1 1 0 0 0,0 0 0 0 0,-1-1 0 0 0,2 0 0 0 0,-1 0-1 0 0,1-1 1 0 0,0 1 0 0 0,0-1 0 0 0,0 0 0 0 0,0-1 0 0 0,0 0-1 0 0,1 0 1 0 0,0 0 0 0 0,2 0-54 0 0,4 1 81 0 0,-1-1 0 0 0,1-1 0 0 0,0 0 0 0 0,0-1 1 0 0,0 0-1 0 0,0-1 0 0 0,0-1 0 0 0,-1 0 0 0 0,1 0 0 0 0,0-2 0 0 0,0 1 0 0 0,-1-2 0 0 0,1 1 0 0 0,-1-2 1 0 0,0 0-1 0 0,2-1-81 0 0,-12-2-881 0 0,-9 5-3273 0 0,7 3 1434 0 0,0 0-3546 0 0,0 0-6015 0 0</inkml:trace>
  <inkml:trace contextRef="#ctx0" brushRef="#br0" timeOffset="-214164.184">18704 825 8586 0 0,'0'0'1968'0'0,"0"0"-213"0"0,0 0-122 0 0,0 0 3 0 0,0 0-98 0 0,0 0-227 0 0,0 0-278 0 0,0 0-227 0 0,0 0-133 0 0,0 0-93 0 0,0 0-40 0 0,0 0-21 0 0,0 0-41 0 0,-3 7-8 0 0,-9 23-30 0 0,9 25 3860 0 0,-3 368-2119 0 0,-5-243-2101 0 0,11-179-88 0 0,0-1 4 0 0,0 0 22 0 0,0 0 28 0 0,0 0-9 0 0,0 0 6 0 0,42-41 250 0 0,82-69-161 0 0,-51 81-155 0 0,-34 28 69 0 0,-12 50 18 0 0,-21 68 242 0 0,-6-59-188 0 0,0-57-122 0 0,7 0-493 0 0,3 1-1618 0 0,-1-1-4203 0 0,-5-1-6037 0 0</inkml:trace>
  <inkml:trace contextRef="#ctx0" brushRef="#br0" timeOffset="-212504.624">18465 2485 1656 0 0,'0'0'3286'0'0,"0"0"-1172"0"0,0 0-311 0 0,0 0 74 0 0,0 0 64 0 0,0 0-54 0 0,0 0-238 0 0,0 0-288 0 0,0 0-298 0 0,0 0-231 0 0,0 0-142 0 0,8-8 355 0 0,-6 5 2068 0 0,8 33-1586 0 0,-7-13-1319 0 0,-1 0 1 0 0,0 0-1 0 0,-1 0 0 0 0,-1 0 0 0 0,-1 0 0 0 0,0 0 0 0 0,-1 0 1 0 0,-1 0-1 0 0,0-1 0 0 0,-2 1 0 0 0,0-1-208 0 0,-67 186 395 0 0,55-105-257 0 0,47-97 352 0 0,72-34-1 0 0,-59 15-382 0 0,-35 16-93 0 0,2-1 9 0 0,-1-1-1 0 0,1 2 1 0 0,0-1 0 0 0,0 1 0 0 0,1 1-1 0 0,-1 0 1 0 0,0 1 0 0 0,1 0 0 0 0,0 0-1 0 0,-1 1 1 0 0,1 0 0 0 0,1 1-23 0 0,39 32 49 0 0,-39-29-194 0 0,-21-9-1902 0 0,6 3-977 0 0,2 1-3694 0 0,1 1-5708 0 0</inkml:trace>
  <inkml:trace contextRef="#ctx0" brushRef="#br0" timeOffset="-212049.289">18930 2824 8610 0 0,'0'0'1874'0'0,"0"0"-129"0"0,0 0 58 0 0,0 0-49 0 0,0 0-190 0 0,0 0-278 0 0,0 0-331 0 0,0 0-199 0 0,0 0-107 0 0,0 0-43 0 0,0 0 9 0 0,0 0-16 0 0,-31 37 2652 0 0,26-29-3151 0 0,1-1 0 0 0,1 1 0 0 0,-1 0 0 0 0,1 1 0 0 0,1-1 0 0 0,-1 1 0 0 0,1-1 0 0 0,1 1 0 0 0,0 0 0 0 0,0-1 0 0 0,1 1 0 0 0,0 5-100 0 0,1-12 27 0 0,1 1 1 0 0,-1-1-1 0 0,1 0 0 0 0,0 0 0 0 0,0 1 1 0 0,0-2-1 0 0,0 1 0 0 0,0 0 0 0 0,1 0 1 0 0,-1-1-1 0 0,0 1 0 0 0,1-1 0 0 0,-1 0 1 0 0,1 1-1 0 0,0-1 0 0 0,-1 0 0 0 0,1-1 1 0 0,0 1-1 0 0,-1 0 0 0 0,1-1 0 0 0,0 0 1 0 0,0 1-1 0 0,0-1 0 0 0,0 0 0 0 0,-1-1 0 0 0,1 1 1 0 0,0 0-1 0 0,0-1 0 0 0,-1 1 0 0 0,2-1-27 0 0,2 1 77 0 0,6-2 20 0 0,1-1 1 0 0,0 0-1 0 0,-1 0 1 0 0,0-1 0 0 0,0-1-1 0 0,0 0 1 0 0,0-1 0 0 0,-1 0-1 0 0,0-1 1 0 0,0 0-1 0 0,-1 0 1 0 0,0-1 0 0 0,0-1-1 0 0,-1 0 1 0 0,0 0-1 0 0,3-5-97 0 0,-9 12 16 0 0,0 0-1 0 0,0 0 0 0 0,-1-1 0 0 0,0 1 1 0 0,1-1-1 0 0,-1 0 0 0 0,0 1 0 0 0,0-1 1 0 0,0 0-1 0 0,-1 0 0 0 0,1 0 0 0 0,-1-1 1 0 0,0 1-1 0 0,0 0 0 0 0,0-1 0 0 0,0 1 1 0 0,0 0-1 0 0,-1-1 0 0 0,1 1 0 0 0,-1-1 1 0 0,0 1-1 0 0,0-1 0 0 0,0 1 1 0 0,-1-1-1 0 0,1 1 0 0 0,-1 0 0 0 0,0-1 1 0 0,0 1-1 0 0,0 0 0 0 0,0-1 0 0 0,-1 1 1 0 0,1 0-1 0 0,-1 0 0 0 0,-2-3-15 0 0,-4 3-181 0 0,0 0 0 0 0,0 0 0 0 0,-1 1-1 0 0,0 0 1 0 0,1 0 0 0 0,-1 1 0 0 0,0 0 0 0 0,0 1-1 0 0,1 0 1 0 0,-1 0 0 0 0,0 1 0 0 0,0 0 0 0 0,1 1-1 0 0,-1 0 1 0 0,1 0 0 0 0,-1 1 0 0 0,1 0 0 0 0,0 0 0 0 0,0 1-1 0 0,0 0 1 0 0,0 0 0 0 0,-2 3 181 0 0,-20 13-4918 0 0,22-15 1077 0 0,-4 3-8430 0 0</inkml:trace>
  <inkml:trace contextRef="#ctx0" brushRef="#br1" timeOffset="-99623.718">5571 6955 0 0 0,'0'0'507'0'0,"0"0"-160"0"0,0 0-342 0 0,0 0-136 0 0,0 0 115 0 0,0 0 228 0 0,0 0 235 0 0,0 0 128 0 0,0 0 60 0 0,0 0 19 0 0,0 0-8 0 0,13 0 22 0 0,97-4 1298 0 0,229-13 3184 0 0,169 9-3732 0 0,419 4-691 0 0,-48 3 1134 0 0,-406 5-1582 0 0,123-29 436 0 0,241-8 250 0 0,-613 18-719 0 0,34 21-175 0 0,-170 2-15 0 0,27 0-16 0 0,215-4 290 0 0,-119-29 109 0 0,9 6-280 0 0,136 26-61 0 0,257-33 301 0 0,-249 23-436 0 0,105-9 66 0 0,234-32-77 0 0,-316 19 119 0 0,120 13-28 0 0,124 1 97 0 0,-84 8-80 0 0,217-1-15 0 0,267 0 4 0 0,-429 19-22 0 0,-177-11 9 0 0,12-1 28 0 0,33 5-17 0 0,463-8 46 0 0,-255-19 183 0 0,39-2 196 0 0,239 17 466 0 0,-729-10-160 0 0,-190 13 978 0 0,-37 1-1763 0 0,21-4 275 0 0,76-6 120 0 0,109 6-261 0 0,-96 0-6 0 0,0-4 127 0 0,82 5-160 0 0,-172-1-61 0 0,-20 2-2861 0 0,-12 0-5596 0 0,10 2-2968 0 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 7082 0 0,'0'0'2647'0'0,"0"0"-1574"0"0,0 0-774 0 0,0 0-107 0 0,0 0 372 0 0,0 0 508 0 0,0 0 327 0 0,0 0 66 0 0,0 0-220 0 0,0 0-324 0 0,0 0-227 0 0,0 13-103 0 0,3 45-45 0 0,-29 58 1497 0 0,13-78-1623 0 0,-30 82 290 0 0,-5-1 1 0 0,-6-2-1 0 0,-10 7-710 0 0,20-37 191 0 0,-66 97 94 0 0,106-178-223 0 0,-5 7-21 0 0,11-19 657 0 0,318-630 312 0 0,-283 565-959 0 0,2 0 0 0 0,4 3 0 0 0,6-4-51 0 0,-49 72 4 0 0,0-1-1 0 0,0 0 1 0 0,1 1-1 0 0,-1-1 1 0 0,0 1-1 0 0,0-1 1 0 0,1 1 0 0 0,-1-1-1 0 0,0 1 1 0 0,1-1-1 0 0,-1 1 1 0 0,0-1-1 0 0,1 1 1 0 0,-1-1-1 0 0,1 1 1 0 0,-1-1-1 0 0,1 1 1 0 0,-1 0-1 0 0,1-1 1 0 0,-1 1-1 0 0,1 0 1 0 0,-1 0-1 0 0,1-1 1 0 0,0 1-1 0 0,-1 0 1 0 0,1 0-1 0 0,-1 0 1 0 0,1 0-1 0 0,0 0 1 0 0,-1 0-1 0 0,1-1 1 0 0,-1 1-1 0 0,1 1 1 0 0,0-1-1 0 0,-1 0 1 0 0,1 0-1 0 0,-1 0 1 0 0,1 0 0 0 0,0 0-1 0 0,-1 1 1 0 0,1-1-1 0 0,-1 0 1 0 0,1 0-1 0 0,-1 1 1 0 0,1-1-1 0 0,-1 0 1 0 0,1 1-1 0 0,-1-1 1 0 0,1 1-1 0 0,-1-1 1 0 0,0 0-1 0 0,1 1 1 0 0,-1-1-1 0 0,1 1 1 0 0,-1-1-1 0 0,0 1 1 0 0,0-1-1 0 0,1 1 1 0 0,-1 0-1 0 0,0-1 1 0 0,0 1-1 0 0,0-1 1 0 0,1 1-1 0 0,-1 0 1 0 0,0-1-1 0 0,0 1 1 0 0,0-1-1 0 0,0 1 1 0 0,0 0-4 0 0,6 47 360 0 0,-9 62 69 0 0,-4 0 1 0 0,-5 0-1 0 0,-22 84-429 0 0,34-190 4 0 0,-12 129-12 0 0,37-138-68 0 0,31-77 120 0 0,-3-1 0 0 0,-3-3-1 0 0,29-74-43 0 0,-37 72-8 0 0,-15 25 28 0 0,4 1 0 0 0,3 2 0 0 0,30-41-20 0 0,-59 138 31 0 0,-17 176 336 0 0,2 79-27 0 0,30-148-210 0 0,-6-119-1763 0 0,-6-26-3436 0 0,1-3-5262 0 0,-7 3-1626 0 0</inkml:trace>
  <inkml:trace contextRef="#ctx0" brushRef="#br0" timeOffset="463.564">1453 408 12963 0 0,'0'0'2235'0'0,"0"0"-587"0"0,0 0-351 0 0,0 0-83 0 0,0 0-53 0 0,0 0-126 0 0,0 0-155 0 0,0 0-139 0 0,0 0-151 0 0,0 0-82 0 0,0 0-71 0 0,0 0-49 0 0,0 0-26 0 0,-34 17-23 0 0,-107 56-46 0 0,69-15 140 0 0,64-52-394 0 0,1 1-1 0 0,0 0 0 0 0,0 0 1 0 0,0 0-1 0 0,1 1 0 0 0,0 1 1 0 0,0-1-1 0 0,1 1 0 0 0,0-1 1 0 0,1 2-1 0 0,0-1 0 0 0,0 0 1 0 0,1 1-1 0 0,0-1 0 0 0,1 1 1 0 0,0 0-1 0 0,0 0 0 0 0,1 0 0 0 0,1 6-38 0 0,2-12 13 0 0,0-1 0 0 0,1 0-1 0 0,-1 0 1 0 0,1 0 0 0 0,0-1 0 0 0,0 1-1 0 0,0-1 1 0 0,0 1 0 0 0,0-1-1 0 0,0 0 1 0 0,1 0 0 0 0,-1 0-1 0 0,1-1 1 0 0,-1 1 0 0 0,1-1-1 0 0,0 0 1 0 0,0 0 0 0 0,0 0-1 0 0,-1 0 1 0 0,1-1 0 0 0,0 0-1 0 0,0 0 1 0 0,0 0 0 0 0,0 0-1 0 0,0 0 1 0 0,0-1 0 0 0,0 0-1 0 0,-1 1 1 0 0,1-1 0 0 0,2-1-13 0 0,8-3 47 0 0,1 0 0 0 0,-1 0 1 0 0,0-1-1 0 0,-1-1 1 0 0,0-1-1 0 0,0 1 1 0 0,0-2-1 0 0,-1 0 0 0 0,0-1 1 0 0,4-4-48 0 0,-5 5 23 0 0,172-176 330 0 0,-151 144-161 0 0,-46 68 81 0 0,-37 108-160 0 0,49-133-140 0 0,1 1 0 0 0,0-1 1 0 0,0 0-1 0 0,1 0 0 0 0,-1 0 1 0 0,0 0-1 0 0,1 1 0 0 0,-1-1 1 0 0,1 0-1 0 0,0 1 0 0 0,0-1 0 0 0,0 0 1 0 0,0 1-1 0 0,0-1 0 0 0,0 0 1 0 0,1 1-1 0 0,-1-1 0 0 0,1 0 0 0 0,-1 0 1 0 0,1 1-1 0 0,0-1 0 0 0,0 0 1 0 0,0 0-1 0 0,0 0 0 0 0,0 0 1 0 0,1 0-1 0 0,-1 0 0 0 0,1 0 0 0 0,-1-1 1 0 0,1 1-1 0 0,0 0 0 0 0,-1-1 1 0 0,1 1-1 0 0,0-1 0 0 0,0 0 1 0 0,0 0-1 0 0,0 0 0 0 0,0 0 0 0 0,0 0 1 0 0,1 0-1 0 0,-1 0 0 0 0,0 0 1 0 0,2-1 26 0 0,94-30-3849 0 0,-60 7-942 0 0,-10 6-2155 0 0,-14 6-4317 0 0</inkml:trace>
  <inkml:trace contextRef="#ctx0" brushRef="#br0" timeOffset="863.645">2086 368 8370 0 0,'0'0'4731'0'0,"0"0"-1923"0"0,0 0-943 0 0,0 0-319 0 0,0 0-191 0 0,0 0-192 0 0,0 0-184 0 0,0 0-164 0 0,0 0-131 0 0,0 0-100 0 0,0 0-72 0 0,0 0-89 0 0,0 0-60 0 0,-17 10-22 0 0,-53 30-44 0 0,-43 31 913 0 0,107-67-1203 0 0,0 1 0 0 0,0-1 0 0 0,0 1 0 0 0,1 0 0 0 0,-1 0 0 0 0,1 1 0 0 0,0-1 0 0 0,1 1 0 0 0,0 1 0 0 0,-1-1 0 0 0,2 0 0 0 0,-2 4-7 0 0,6-8-1 0 0,1 0-1 0 0,0 0 1 0 0,0-1-1 0 0,0 1 1 0 0,-1 0 0 0 0,2-1-1 0 0,-1 1 1 0 0,0-1 0 0 0,0 0-1 0 0,0 0 1 0 0,1 1-1 0 0,-1-2 1 0 0,0 1 0 0 0,1 0-1 0 0,-1 0 1 0 0,1-1-1 0 0,-1 1 1 0 0,1-1 0 0 0,-1 0-1 0 0,1 0 1 0 0,-1 0 0 0 0,1 0-1 0 0,-1 0 1 0 0,1-1-1 0 0,-1 1 2 0 0,106 11 52 0 0,-107-11-45 0 0,1 1 0 0 0,-1-1 0 0 0,1 1 0 0 0,-1 0 0 0 0,1-1 0 0 0,-1 1 0 0 0,0 0 0 0 0,1 0 1 0 0,-1 0-1 0 0,0 0 0 0 0,0 0 0 0 0,0 0 0 0 0,0 0 0 0 0,0 0 0 0 0,0 0 0 0 0,0 0 0 0 0,0 1 0 0 0,0-1 0 0 0,0 0 0 0 0,-1 1 0 0 0,1-1 0 0 0,0 1 0 0 0,-1-1 0 0 0,1 1 0 0 0,-1-1 0 0 0,0 1 0 0 0,0-1 0 0 0,1 1 0 0 0,-1-1 0 0 0,0 1 0 0 0,0-1 0 0 0,0 1 0 0 0,-1-1 0 0 0,1 1 0 0 0,0 0 0 0 0,0-1 0 0 0,-1 1 0 0 0,1-1 0 0 0,-1 0 0 0 0,0 1 0 0 0,1-1 0 0 0,-1 1 0 0 0,0 0-7 0 0,-40 53 285 0 0,31-46-287 0 0,0 0 0 0 0,0-1 0 0 0,-1 0 0 0 0,0-1 0 0 0,0 0 0 0 0,-1 0 0 0 0,1-1 0 0 0,-2-1 0 0 0,1 0 0 0 0,-7 1 2 0 0,19-7-131 0 0,-1 0 0 0 0,1 0 0 0 0,0 0 0 0 0,-1 0-1 0 0,1 0 1 0 0,0 0 0 0 0,0 0 0 0 0,0 0 0 0 0,0-1 0 0 0,0 1 0 0 0,0 0-1 0 0,0 0 1 0 0,1 0 0 0 0,-1 0 0 0 0,0 0 0 0 0,0 0 0 0 0,1 0 0 0 0,-1 0 0 0 0,1 0-1 0 0,-1 0 1 0 0,1 0 0 0 0,-1 0 0 0 0,1 0 0 0 0,0 0 0 0 0,0 0 0 0 0,-1 1-1 0 0,1-1 1 0 0,0 0 0 0 0,0 0 0 0 0,0 1 0 0 0,0-1 0 0 0,-1 1 0 0 0,2-1 131 0 0,27-28-6339 0 0,-18 17-3259 0 0</inkml:trace>
  <inkml:trace contextRef="#ctx0" brushRef="#br0" timeOffset="1213.23">2462 290 12403 0 0,'0'0'3270'0'0,"0"0"-1261"0"0,0 0-436 0 0,0 0-38 0 0,0 0-80 0 0,0 0-143 0 0,0 0-189 0 0,0 0-216 0 0,0 0-198 0 0,0 0-137 0 0,-33 21-111 0 0,-103 62-117 0 0,65-36 229 0 0,70-46-572 0 0,0-1 0 0 0,0 0 0 0 0,0 1 0 0 0,0-1-1 0 0,0 1 1 0 0,0-1 0 0 0,1 1 0 0 0,-1-1 0 0 0,0 1 0 0 0,0-1 0 0 0,1 1-1 0 0,-1 0 1 0 0,0-1 0 0 0,1 1 0 0 0,-1 0 0 0 0,0 0 0 0 0,1 0 0 0 0,-1-1 0 0 0,1 1-1 0 0,0 0 1 0 0,-1 0 0 0 0,1 0 0 0 0,0 0 0 0 0,-1 0 0 0 0,1 0 0 0 0,0 0-1 0 0,0 0 1 0 0,0 0 0 0 0,0 0 0 0 0,0 0 0 0 0,0 0 0 0 0,0 0 0 0 0,0 0 0 0 0,0 0-1 0 0,0 0 1 0 0,1 0 0 0 0,-1-1 0 0 0,0 1 0 0 0,1 0 0 0 0,-1 0 0 0 0,1 0-1 0 0,-1 0 1 0 0,1 0 0 0 0,-1 0 0 0 0,1-1 0 0 0,-1 1 0 0 0,1 0 0 0 0,0-1 0 0 0,-1 1-1 0 0,1 0 1 0 0,0-1 0 0 0,0 1 0 0 0,0-1 0 0 0,-1 1 0 0 0,1-1 0 0 0,0 1-1 0 0,0-1 1 0 0,0 0 0 0 0,0 1 0 0 0,0-1 0 0 0,0 0 0 0 0,0 0 0 0 0,0 1-1 0 0,67 5-19 0 0,-61-6 24 0 0,0 0-1 0 0,1 0 0 0 0,-1 0 1 0 0,0 1-1 0 0,1 0 1 0 0,-1 0-1 0 0,0 1 1 0 0,0 0-1 0 0,0 0 1 0 0,0 1-1 0 0,0 0 0 0 0,2 1-4 0 0,-7-2 8 0 0,0-1-1 0 0,0 1 1 0 0,0 0-1 0 0,0 0 1 0 0,0 0-1 0 0,0 0 1 0 0,0 0-1 0 0,-1 0 1 0 0,1 0-1 0 0,-1 0 1 0 0,0 1-1 0 0,0-1 1 0 0,0 0-1 0 0,0 1 1 0 0,0-1-1 0 0,0 1 1 0 0,0 0-1 0 0,-1-1 1 0 0,0 1-1 0 0,1-1 1 0 0,-1 1-1 0 0,0 0 1 0 0,0-1-1 0 0,0 1 1 0 0,-1 0-1 0 0,1-1 1 0 0,-1 1-1 0 0,1-1 1 0 0,-1 1-1 0 0,0-1 1 0 0,0 1-1 0 0,0-1 1 0 0,0 1-1 0 0,0-1 1 0 0,-1 0-1 0 0,1 1 1 0 0,-1-1-1 0 0,0 0 1 0 0,1 0-1 0 0,-1 0 1 0 0,0-1-1 0 0,0 1 1 0 0,0 0-1 0 0,0-1 1 0 0,-1 1-8 0 0,-14 12 28 0 0,-2-2-1 0 0,0 1 1 0 0,-1-2 0 0 0,0-1-1 0 0,0 0 1 0 0,-1-2 0 0 0,0 0-1 0 0,-1-1 1 0 0,-19 3-28 0 0,19-9-807 0 0,17-2-9120 0 0,5-2-2444 0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8698 0 0,'0'0'3245'0'0,"0"0"-641"0"0,0 0-349 0 0,0 0-104 0 0,0 0-158 0 0,0 0-381 0 0,0 0-386 0 0,0 0-351 0 0,0 0-263 0 0,0 0-174 0 0,0 0-68 0 0,0 0-49 0 0,0 0-58 0 0,-6 15-23 0 0,-38 112 187 0 0,11 33-344 0 0,30-146 9 0 0,1-7-4623 0 0,8-17-931 0 0,-2 0-1422 0 0,0 2-3744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0 0 0,'0'0'721'0'0,"0"0"776"0"0,0 0 183 0 0,0 0-75 0 0,0 0-95 0 0,0 0-44 0 0,0 0-55 0 0,-4-3 889 0 0,4 3 1165 0 0,0-1 3772 0 0,230-28-3499 0 0,-129 13-3062 0 0,18 15-220 0 0,-118 1-476 0 0,-1 0 28 0 0,0 0 12 0 0,0 0 11 0 0,0 0-21 0 0,0 0-10 0 0,0 0 14 0 0,0 0-13 0 0,0 0 3 0 0,0 0-21 0 0,0 0 19 0 0,0 0 13 0 0,0 0-6 0 0,0 0-27 0 0,0 0-6 0 0,0 0 25 0 0,0 0 8 0 0,0 0 1 0 0,0 0-17 0 0,0 0 11 0 0,0 0 5 0 0,0 0 2 0 0,0 0-11 0 0,0 0-1 0 0,0 0-37 0 0,0 0 36 0 0,0 0-9 0 0,0 0 6 0 0,0 0 37 0 0,0 0-12 0 0,0 0-11 0 0,0 0-1 0 0,0 0 1 0 0,0 0 1 0 0,0 0-17 0 0,0 0 8 0 0,0 0-3 0 0,0 0 3 0 0,0 0-6 0 0,0 0 15 0 0,0 0-18 0 0,0 0 3 0 0,0 0 12 0 0,0 0-14 0 0,0-6-1576 0 0,0 5-3285 0 0,0 1-4576 0 0,0 0-1455 0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14435 0 0,'0'0'2473'0'0,"0"0"-705"0"0,0 0-416 0 0,0 0-31 0 0,0 0 55 0 0,0 0-112 0 0,0 0-440 0 0,0 0-464 0 0,0 0-272 0 0,0 0-128 0 0,0 0-48 0 0,0 0-24 0 0,0 0-24 0 0,0 0-216 0 0,-68 48-320 0 0,90-11-688 0 0,-2-8-2249 0 0,-9-10-9490 0 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14979 0 0,'0'0'2278'0'0,"0"0"-387"0"0,0 0-221 0 0,0 0-203 0 0,0 0-242 0 0,0 0-263 0 0,0 0-241 0 0,0 0-235 0 0,0 0-149 0 0,0 0-90 0 0,0 0-66 0 0,0 0 3 0 0,-3-17-38 0 0,-6-58-45 0 0,26 17 48 0 0,70-68 65 0 0,-13 57-229 0 0,-21 54-304 0 0,-45 63 306 0 0,-8 47 304 0 0,1-93-230 0 0,1 0 0 0 0,-1 0 1 0 0,1 0-1 0 0,0 0 1 0 0,-1-1-1 0 0,1 1 0 0 0,0 0 1 0 0,0-1-1 0 0,0 1 0 0 0,0-1 1 0 0,0 0-1 0 0,1 0 0 0 0,-1 0 1 0 0,0 0-1 0 0,1 0 0 0 0,-1 0 1 0 0,0 0-1 0 0,1-1 0 0 0,-1 1 1 0 0,1-1-1 0 0,-1 0 0 0 0,1 0 1 0 0,-1 0-1 0 0,1 0 0 0 0,-1 0 1 0 0,1 0-1 0 0,-1-1 0 0 0,1 1 1 0 0,-1-1-1 0 0,1 0 1 0 0,-1 0-1 0 0,0 0 0 0 0,1 0 1 0 0,-1 0-1 0 0,0 0 0 0 0,0 0 1 0 0,0-1-1 0 0,0 1 0 0 0,0-1 1 0 0,1 0-62 0 0,74-74 791 0 0,-69 67-539 0 0,-3 6-4092 0 0,-2 10-6343 0 0,-2-3-2560 0 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7538 0 0,'0'0'2112'0'0,"0"0"-334"0"0,0 0-129 0 0,0 0 38 0 0,0 0 21 0 0,0 0-167 0 0,0 0-333 0 0,0 0-341 0 0,0 0-331 0 0,0 0-208 0 0,0 0-58 0 0,-5 3-26 0 0,-60 56 1800 0 0,65-58-1909 0 0,0-1-2 0 0,0 0 22 0 0,0 0 13 0 0,0 0 40 0 0,0 0 35 0 0,8-8 596 0 0,82-79 588 0 0,-118 119-279 0 0,28-32-1327 0 0,0 0-118 0 0,0 0-175 0 0,12-7-6410 0 0,-9 7-4820 0 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130 148 3785 0 0,'0'0'2919'0'0,"0"0"-766"0"0,0 0-156 0 0,0 0 40 0 0,0 0-95 0 0,0 0-262 0 0,0 0-413 0 0,0 0-428 0 0,0 0-351 0 0,0 0-119 0 0,0 0 71 0 0,0 0 146 0 0,0 0 166 0 0,8 1 65 0 0,114-5 2004 0 0,-100-1-2542 0 0,-1 0 0 0 0,0-2 1 0 0,0 0-1 0 0,-1-1 0 0 0,0-1 0 0 0,0-1 0 0 0,-1-1 0 0 0,-1 0 1 0 0,10-8-280 0 0,2-33 1445 0 0,-42 70-1429 0 0,-6 27-23 0 0,2 1 0 0 0,2 1-1 0 0,2 0 1 0 0,3 0 0 0 0,1 1 0 0 0,2 0-1 0 0,3 1 1 0 0,2-1 0 0 0,3 24 7 0 0,-3-13 7 0 0,3-14-8 0 0,-1-1 0 0 0,-2 1-1 0 0,-3 0 1 0 0,-1-1-1 0 0,-2 0 1 0 0,-2 0-1 0 0,-2-1 1 0 0,-2 0 0 0 0,-2-1-1 0 0,-17 34 2 0 0,23-61 4 0 0,-1-1-1 0 0,0 0 1 0 0,-1 0-1 0 0,-1-1 1 0 0,0 0-1 0 0,-1-1 1 0 0,0-1-1 0 0,0 0 1 0 0,-2-1-1 0 0,1 0 1 0 0,-1-1-1 0 0,0-1 0 0 0,-1 0-3 0 0,13-7 2 0 0,0 1 0 0 0,-1-1 0 0 0,1 1 0 0 0,0-1 0 0 0,-1 0-1 0 0,1 0 1 0 0,0-1 0 0 0,-1 1 0 0 0,1-1 0 0 0,-1 1 0 0 0,0-1-1 0 0,1 0 1 0 0,-1-1 0 0 0,1 1 0 0 0,-1 0 0 0 0,1-1-1 0 0,-1 0 1 0 0,1 0 0 0 0,0 0 0 0 0,-1 0 0 0 0,1-1 0 0 0,0 1-1 0 0,0-1 1 0 0,0 0 0 0 0,0 0 0 0 0,0 0 0 0 0,0 0 0 0 0,1 0-1 0 0,-1-1 1 0 0,1 1 0 0 0,-1-1 0 0 0,1 0 0 0 0,0 1-1 0 0,0-1 1 0 0,0 0 0 0 0,0 0 0 0 0,1-1 0 0 0,-1 1 0 0 0,1 0-1 0 0,0 0 1 0 0,-1-4-2 0 0,-1-6 9 0 0,1 0 0 0 0,0 0 0 0 0,0-1 0 0 0,2 1 0 0 0,0-1 0 0 0,0 1 0 0 0,1 0 0 0 0,1-1 0 0 0,0 1 0 0 0,1 0 0 0 0,0 0 0 0 0,1 0 0 0 0,1 1 0 0 0,0-1 0 0 0,0 1 0 0 0,6-9-9 0 0,12-18 44 0 0,2 1 0 0 0,1 1 0 0 0,2 1 0 0 0,12-10-44 0 0,-8 11-13 0 0,1 2-1 0 0,2 1 0 0 0,1 2 1 0 0,21-12 13 0 0,-6 15-337 0 0,-27 24-2578 0 0,-16 6-3788 0 0,-3-3-4032 0 0</inkml:trace>
  <inkml:trace contextRef="#ctx0" brushRef="#br0" timeOffset="746.273">822 494 12355 0 0,'0'0'3106'0'0,"0"0"-1249"0"0,0 0-450 0 0,0 0-44 0 0,0 0-76 0 0,0 0-171 0 0,0 0-227 0 0,0 0-192 0 0,0 0-113 0 0,0 0-92 0 0,0 0-69 0 0,0 0-48 0 0,-34 12-70 0 0,-104 38-39 0 0,78-15 72 0 0,51-25-250 0 0,5-7-68 0 0,0 1-1 0 0,-1 0 0 0 0,1 0 0 0 0,1 1 0 0 0,-1-1 0 0 0,1 1 0 0 0,0-1 0 0 0,0 1 0 0 0,0 0 0 0 0,0 1 0 0 0,1-1 0 0 0,0 0 0 0 0,0 1 1 0 0,1-1-1 0 0,-1 1 0 0 0,1 0 0 0 0,1-1 0 0 0,-1 1 0 0 0,1 0 0 0 0,0-1 0 0 0,0 1 0 0 0,0 0 0 0 0,1 0-19 0 0,1-3 23 0 0,0 0-1 0 0,1 1 0 0 0,0-1 1 0 0,-1 0-1 0 0,1 0 0 0 0,0 0 1 0 0,1-1-1 0 0,-1 1 1 0 0,0-1-1 0 0,1 0 0 0 0,-1 0 1 0 0,1 0-1 0 0,0 0 1 0 0,0-1-1 0 0,-1 1 0 0 0,1-1 1 0 0,0 0-1 0 0,0 0 0 0 0,1 0 1 0 0,-1-1-1 0 0,0 0 1 0 0,0 1-1 0 0,0-1 0 0 0,0-1 1 0 0,0 1-1 0 0,0-1 0 0 0,0 1 1 0 0,0-1-1 0 0,0 0 1 0 0,0-1-1 0 0,0 1 0 0 0,1-1-22 0 0,15-3 67 0 0,-1-2 0 0 0,-1 0-1 0 0,1 0 1 0 0,-1-2 0 0 0,0 0-1 0 0,-1-1 1 0 0,0-1 0 0 0,0-1-1 0 0,-1 0 1 0 0,-1-1 0 0 0,0-1-1 0 0,-1 0 1 0 0,3-5-67 0 0,60-81 35 0 0,-82 122-293 0 0,1-10 258 0 0,0 0-1 0 0,1 0 1 0 0,0 1-1 0 0,1-1 0 0 0,0 1 1 0 0,1-1-1 0 0,1 1 0 0 0,0 0 1 0 0,2 11 0 0 0,-2-21 1 0 0,1 1 1 0 0,-1 0 0 0 0,1-1-1 0 0,0 1 1 0 0,0-1 0 0 0,1 1-1 0 0,-1-1 1 0 0,1 0 0 0 0,0 1-1 0 0,0-1 1 0 0,0 0 0 0 0,0 0-1 0 0,0 0 1 0 0,1 0 0 0 0,-1-1-1 0 0,1 1 1 0 0,0-1-1 0 0,0 1 1 0 0,0-1 0 0 0,0 0-1 0 0,0 0 1 0 0,0 0 0 0 0,1-1-1 0 0,-1 1 1 0 0,1-1 0 0 0,-1 0-1 0 0,1 0 1 0 0,-1 0 0 0 0,1 0-1 0 0,0-1 1 0 0,-1 1 0 0 0,1-1-1 0 0,0 0 1 0 0,-1 0-1 0 0,2 0-1 0 0,5-1 26 0 0,0 0 0 0 0,-1-1 0 0 0,1 0 0 0 0,-1-1 0 0 0,1 0 0 0 0,-1 0 0 0 0,0-1 0 0 0,0 0 0 0 0,0-1 0 0 0,-1 0 0 0 0,1 0 0 0 0,-1-1 0 0 0,0 0 0 0 0,-1 0-1 0 0,1-1 1 0 0,-1 0 0 0 0,-1 0 0 0 0,1-1-26 0 0,9-11 49 0 0,0-1 0 0 0,-2-1-1 0 0,0 0 1 0 0,-1-1 0 0 0,-1-1-1 0 0,4-12-48 0 0,13-65 136 0 0,-30 99-139 0 0,0-1-1 0 0,0 1 0 0 0,0 0 1 0 0,-1 1-1 0 0,1-1 0 0 0,0 0 0 0 0,-1 0 1 0 0,1 0-1 0 0,0 1 0 0 0,-1-1 1 0 0,1 1-1 0 0,-1-1 0 0 0,1 1 1 0 0,-1 0-1 0 0,1-1 0 0 0,-1 1 0 0 0,1 0 1 0 0,-1 0-1 0 0,1 0 0 0 0,-1 0 1 0 0,1 0-1 0 0,-1 0 0 0 0,1 1 1 0 0,-1-1-1 0 0,1 1 0 0 0,-1-1 0 0 0,1 1 1 0 0,-1-1-1 0 0,1 1 0 0 0,0 0 1 0 0,-1-1-1 0 0,1 1 0 0 0,0 0 1 0 0,0 0-1 0 0,-1 0 0 0 0,1 0 0 0 0,0 0 1 0 0,0 0-1 0 0,0 1 0 0 0,-1 0 4 0 0,0 0-6 0 0,0 0 3 0 0,0-1 0 0 0,1 0 0 0 0,-1 1 0 0 0,0 0 0 0 0,1-1 1 0 0,-1 1-1 0 0,1 0 0 0 0,-1-1 0 0 0,1 1 0 0 0,0 0 0 0 0,0 0 0 0 0,-1 0 0 0 0,2 0 1 0 0,-1 1-1 0 0,0-1 0 0 0,0 0 0 0 0,1 0 0 0 0,-1 0 0 0 0,1 1 0 0 0,0-1 0 0 0,-1 0 0 0 0,1 1 1 0 0,0-1-1 0 0,0 0 0 0 0,1 0 0 0 0,-1 1 0 0 0,0-1 0 0 0,1 0 0 0 0,0 0 0 0 0,-1 1 0 0 0,1-1 1 0 0,0 0 2 0 0,113 112 129 0 0,-108-101-69 0 0,0 0-1 0 0,-1-1 1 0 0,-1 2 0 0 0,0-1 0 0 0,0 0-1 0 0,-2 1 1 0 0,1 0 0 0 0,-2 0-1 0 0,0 0 1 0 0,0-1 0 0 0,-2 1 0 0 0,1 0-1 0 0,-2 0 1 0 0,0 0 0 0 0,0 0-1 0 0,-2-1 1 0 0,1 1 0 0 0,-2 0-60 0 0,-3 49 132 0 0,31-63-467 0 0,10-5-1439 0 0,-18 0-7799 0 0,-12 4 6321 0 0,2 1-9789 0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78 12403 0 0,'0'0'1333'0'0,"0"0"-114"0"0,0 0-43 0 0,0 0 70 0 0,0 0 78 0 0,0 0 27 0 0,0 0-132 0 0,0 0-239 0 0,0 0-218 0 0,0 0-219 0 0,0 0-153 0 0,-8-2-81 0 0,-31-4 1063 0 0,41 33-187 0 0,-2 86-459 0 0,-4-1 0 0 0,-5 0 0 0 0,-21 90-726 0 0,16-106 139 0 0,-24 192-100 0 0,35-276-1190 0 0,9-32-180 0 0,35-76-2844 0 0,-19 33-6227 0 0,-16 46-963 0 0</inkml:trace>
  <inkml:trace contextRef="#ctx0" brushRef="#br0" timeOffset="515.004">510 0 11971 0 0,'0'0'1238'0'0,"0"0"-393"0"0,0 0-83 0 0,0 0 185 0 0,0 0 215 0 0,0 0 73 0 0,0 0-160 0 0,0 0-188 0 0,0 0-122 0 0,0 0-74 0 0,0 0-31 0 0,0 0-50 0 0,0 0-90 0 0,1 14-10 0 0,9 112 1532 0 0,4 37-317 0 0,-24 201-864 0 0,8-192-776 0 0,2-166-83 0 0,0 0 0 0 0,1 0-1 0 0,0 0 1 0 0,0 0 0 0 0,1 0-1 0 0,0-1 1 0 0,0 1-1 0 0,0-1 1 0 0,0 1 0 0 0,1-1-1 0 0,0 0 1 0 0,0 0-1 0 0,1 0 1 0 0,1 2-2 0 0,4-26 718 0 0,-9-2-569 0 0,1 2-112 0 0,-1-1 0 0 0,0 0 0 0 0,-2 1 0 0 0,0-1 0 0 0,-1 1 0 0 0,-1-1 0 0 0,-1 1 0 0 0,-1 0 0 0 0,-1-1-37 0 0,1 5-8 0 0,0 0 0 0 0,-1 1 0 0 0,-1-1-1 0 0,0 2 1 0 0,0-1 0 0 0,-2 1 0 0 0,0 1-1 0 0,0-1 1 0 0,-1 2 0 0 0,0 0 0 0 0,-1 0-1 0 0,-1 1 1 0 0,1 0 0 0 0,-1 1 0 0 0,-1 0-1 0 0,0 2 1 0 0,0-1 0 0 0,-1 2 0 0 0,0 0-1 0 0,0 0 1 0 0,0 2 0 0 0,-12-3 8 0 0,16 6-33 0 0,1 1 0 0 0,-1 0 0 0 0,1 1 0 0 0,-1 0 0 0 0,1 0 0 0 0,-1 1 0 0 0,1 0 0 0 0,0 1 0 0 0,0 1 0 0 0,0-1 1 0 0,0 2-1 0 0,1-1 0 0 0,-1 1 0 0 0,1 0 0 0 0,0 1 0 0 0,1 0 0 0 0,-1 1 0 0 0,1 0 0 0 0,1 0 0 0 0,-1 1 0 0 0,1-1 0 0 0,0 2 0 0 0,1-1 0 0 0,-1 2 33 0 0,4-6-158 0 0,-1 1-1 0 0,1-1 1 0 0,0 1 0 0 0,0 0-1 0 0,0 0 1 0 0,1 0-1 0 0,0 1 1 0 0,0-1 0 0 0,0 1-1 0 0,0-1 1 0 0,1 1-1 0 0,0-1 1 0 0,0 1 0 0 0,1 0-1 0 0,0-1 1 0 0,-1 1-1 0 0,2 0 1 0 0,-1-1 0 0 0,1 1-1 0 0,0 0 1 0 0,0-1 0 0 0,1 1-1 0 0,-1-1 1 0 0,1 1-1 0 0,0-1 1 0 0,2 3 158 0 0,27 15-3216 0 0,-8-14-4246 0 0,-8-8-4288 0 0</inkml:trace>
  <inkml:trace contextRef="#ctx0" brushRef="#br0" timeOffset="918.798">948 604 13299 0 0,'0'0'1971'0'0,"0"0"-376"0"0,0 0-228 0 0,0 0-61 0 0,0 0-73 0 0,0 0-147 0 0,0 0-201 0 0,0 0-178 0 0,0 0-130 0 0,0 0-114 0 0,0 0-107 0 0,0 0-66 0 0,0 0-76 0 0,-29 7-39 0 0,-86 22 5 0 0,80-6 35 0 0,35-18-163 0 0,0 2-14 0 0,-1 0 1 0 0,1 1-1 0 0,0-1 1 0 0,0 0-1 0 0,1 0 1 0 0,0 1-1 0 0,0-1 1 0 0,1 0-1 0 0,0 0 1 0 0,0 0 0 0 0,0-1-1 0 0,1 1 1 0 0,0 0-1 0 0,1-1 1 0 0,-1 0-1 0 0,1 0 1 0 0,1 0-1 0 0,-1 0 1 0 0,1 0-1 0 0,0-1 1 0 0,0 0-1 0 0,0 0 1 0 0,1 0-1 0 0,0-1 1 0 0,0 0-1 0 0,0 0 1 0 0,0 0-1 0 0,0-1 1 0 0,1 0-1 0 0,0 0 1 0 0,0-1-1 0 0,0 0 1 0 0,0 0-1 0 0,0 0 1 0 0,0-1-1 0 0,0 0 1 0 0,0-1-1 0 0,1 0 1 0 0,-1 0-1 0 0,0 0 1 0 0,4-1-39 0 0,-7 0 52 0 0,0-1 0 0 0,1 1 1 0 0,-1-1-1 0 0,0 0 0 0 0,0 0 0 0 0,0-1 1 0 0,0 1-1 0 0,-1-1 0 0 0,1 0 1 0 0,-1 0-1 0 0,1 0 0 0 0,-1 0 0 0 0,0-1 1 0 0,0 1-1 0 0,-1-1 0 0 0,1 0 0 0 0,-1 0 1 0 0,0 0-1 0 0,0 0 0 0 0,0 0 0 0 0,0 0 1 0 0,-1 0-1 0 0,1-1 0 0 0,0-4-52 0 0,10-109 409 0 0,-12 114-423 0 0,0-1 0 0 0,0 1 0 0 0,-1-1 0 0 0,1 1 0 0 0,-1 0 0 0 0,0-1 0 0 0,0 1 0 0 0,-1 0 0 0 0,1-1 0 0 0,-1 1 0 0 0,0 0 0 0 0,0 0 0 0 0,-1 0 0 0 0,1 1 0 0 0,-1-1 0 0 0,0 1 0 0 0,0-1 0 0 0,0 1 0 0 0,0 0 0 0 0,0 0 0 0 0,-1 0 0 0 0,1 0 0 0 0,-1 1 0 0 0,0 0 0 0 0,0-1 0 0 0,0 1 0 0 0,0 1 0 0 0,0-1 0 0 0,-1 1 0 0 0,1-1 0 0 0,0 1 0 0 0,-1 0 0 0 0,1 1 0 0 0,-4-1 14 0 0,5 1-118 0 0,1 0-1 0 0,0 0 1 0 0,-1 0 0 0 0,1 1-1 0 0,-1-1 1 0 0,1 1 0 0 0,-1-1-1 0 0,1 1 1 0 0,0 0 0 0 0,0 0 0 0 0,-1 0-1 0 0,1 0 1 0 0,0 0 0 0 0,0 1-1 0 0,0-1 1 0 0,0 1 0 0 0,0-1 0 0 0,0 1-1 0 0,1 0 1 0 0,-1 0 0 0 0,0 0-1 0 0,0 1 119 0 0,-16 34-9330 0 0,14-29-2401 0 0</inkml:trace>
  <inkml:trace contextRef="#ctx0" brushRef="#br0" timeOffset="1428.249">1189 593 7266 0 0,'0'0'3546'0'0,"0"0"-822"0"0,0 0-463 0 0,0 0-276 0 0,0 0-323 0 0,0 0-274 0 0,0 0-290 0 0,0 0-248 0 0,0 0-158 0 0,0 0-96 0 0,0 0-96 0 0,0 0-77 0 0,0 12-51 0 0,-2 87 615 0 0,2-96-939 0 0,1-1 0 0 0,0 1 0 0 0,-1 0 0 0 0,1-1 0 0 0,0 1 1 0 0,0-1-1 0 0,1 1 0 0 0,-1-1 0 0 0,0 0 0 0 0,1 1 0 0 0,0-1 1 0 0,-1 0-1 0 0,1 0 0 0 0,0 0 0 0 0,0 0 0 0 0,0-1 0 0 0,0 1 1 0 0,0 0-1 0 0,1-1 0 0 0,-1 1 0 0 0,0-1 0 0 0,1 0 0 0 0,-1 0 1 0 0,1 0-1 0 0,0 0 0 0 0,-1 0 0 0 0,1-1 0 0 0,-1 1 0 0 0,1-1 1 0 0,1 0-49 0 0,85 4 1067 0 0,-72-9-974 0 0,0 0-1 0 0,-1-2 0 0 0,0 0 1 0 0,0-1-1 0 0,0 0 0 0 0,-1-2 1 0 0,0 1-1 0 0,-1-2 1 0 0,-1 0-1 0 0,1-1 0 0 0,7-8-92 0 0,33-46 26 0 0,-51 73-27 0 0,0 0 0 0 0,0 0 1 0 0,1-1-1 0 0,0 0 0 0 0,1 1 0 0 0,-1-1 1 0 0,1-1-1 0 0,0 1 0 0 0,1-1 0 0 0,-1 0 1 0 0,1 0-1 0 0,0 0 0 0 0,0-1 0 0 0,1 0 1 0 0,-1 0-1 0 0,1-1 0 0 0,0 1 0 0 0,2-1 1 0 0,1 0 69 0 0,-1-1-1 0 0,0 0 1 0 0,0-1-1 0 0,1 0 0 0 0,-1-1 1 0 0,1 0-1 0 0,-1 0 1 0 0,1-1-1 0 0,-1 0 0 0 0,0-1 1 0 0,0 0-1 0 0,1 0 1 0 0,-1-1-1 0 0,-1-1 0 0 0,1 1 1 0 0,0-1-1 0 0,-1 0 1 0 0,0-1-1 0 0,0 0 0 0 0,0-1 1 0 0,-1 1-1 0 0,1-1 1 0 0,-1-1-1 0 0,1-1-68 0 0,78-87 300 0 0,-76 48-753 0 0,-16 34-3671 0 0,-5-1-5755 0 0,9 10-2968 0 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78 0 0 0,'0'0'469'0'0,"0"0"365"0"0,0 0 198 0 0,0 0 134 0 0,0 0 105 0 0,0 0 32 0 0,0 0 2 0 0,3-5-35 0 0,9-26 1014 0 0,-23 18 2799 0 0,-17 0-2373 0 0,15 9-2525 0 0,-1 1 1 0 0,1 0-1 0 0,-1 1 1 0 0,0 0-1 0 0,1 1 0 0 0,-1 1 1 0 0,0 0-1 0 0,0 1 1 0 0,1 0-1 0 0,-1 1 1 0 0,0 1-1 0 0,1 0 1 0 0,0 1-1 0 0,0 0 1 0 0,0 1-1 0 0,0 1 1 0 0,1 0-1 0 0,0 0 0 0 0,0 1 1 0 0,0 1-1 0 0,1 0 1 0 0,0 0-1 0 0,1 1 1 0 0,0 1-1 0 0,0 0 1 0 0,1 0-1 0 0,0 1 1 0 0,1 0-1 0 0,0 0 1 0 0,-2 7-186 0 0,7-9 61 0 0,0 0 0 0 0,0 0 0 0 0,1 0 1 0 0,1 0-1 0 0,0 0 0 0 0,0 1 1 0 0,0-1-1 0 0,1 1 0 0 0,1-1 1 0 0,0 0-1 0 0,0 1 0 0 0,1-1 0 0 0,0 0 1 0 0,0 0-1 0 0,1 0 0 0 0,0 0 1 0 0,1 0-1 0 0,0-1 0 0 0,0 0 1 0 0,1 0-1 0 0,0 0 0 0 0,1 0 0 0 0,-1-1 1 0 0,1 1-1 0 0,5 3-61 0 0,-1 0 116 0 0,1-1 0 0 0,0 0 1 0 0,1-1-1 0 0,0 0 0 0 0,0-1 0 0 0,1-1 0 0 0,0 1 1 0 0,0-2-1 0 0,1 0 0 0 0,0-1 0 0 0,0 0 0 0 0,0-1 1 0 0,0 0-1 0 0,1-2 0 0 0,13 2-116 0 0,-9-2 78 0 0,1 0 0 0 0,-1-2 1 0 0,0 0-1 0 0,0-2 0 0 0,0 0 0 0 0,0-1 1 0 0,0 0-1 0 0,0-2 0 0 0,17-7-78 0 0,22-13-97 0 0,-52 26-1803 0 0,-5 8-6519 0 0,-1-5 5499 0 0,0 0-8813 0 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12 7466 0 0,'0'0'1505'0'0,"0"0"-279"0"0,0 0-3 0 0,0 0 270 0 0,0 0 217 0 0,0 0 30 0 0,0 0-154 0 0,0 0-324 0 0,0 0-298 0 0,0 0-223 0 0,0 0-143 0 0,0 0-73 0 0,-35-3-27 0 0,-105-6 6 0 0,72 17 440 0 0,55-4-810 0 0,0 1 1 0 0,1 0-1 0 0,-1 1 0 0 0,1 0 0 0 0,1 1 0 0 0,-1 0 1 0 0,1 0-1 0 0,0 2 0 0 0,1-1 0 0 0,0 1 1 0 0,0 1-1 0 0,1 0 0 0 0,1 0 0 0 0,-1 1 0 0 0,2 0 1 0 0,-1 0-1 0 0,-4 11-134 0 0,9-16 32 0 0,0 0 1 0 0,1 0-1 0 0,-1 0 0 0 0,1 0 1 0 0,1 0-1 0 0,-1 1 0 0 0,1-1 1 0 0,0 1-1 0 0,1-1 0 0 0,-1 0 1 0 0,1 1-1 0 0,1-1 0 0 0,-1 1 1 0 0,1-1-1 0 0,0 1 0 0 0,0-1 1 0 0,1 0-1 0 0,0 0 0 0 0,0 0 1 0 0,1 0-1 0 0,-1 0 0 0 0,1 0 1 0 0,0 0-1 0 0,1-1 0 0 0,0 0 1 0 0,-1 1-1 0 0,2-1 0 0 0,-1-1 1 0 0,0 1-1 0 0,1-1 0 0 0,0 0 1 0 0,0 0-1 0 0,1 0 0 0 0,-1 0 1 0 0,1-1-1 0 0,-1 0 0 0 0,1 0 1 0 0,0-1-1 0 0,0 0 0 0 0,0 0 1 0 0,5 1-33 0 0,1-3 77 0 0,1 0 1 0 0,0-1-1 0 0,-1-1 1 0 0,1 0-1 0 0,-1-1 1 0 0,0 0-1 0 0,0-1 1 0 0,0 0 0 0 0,0-1-1 0 0,-1 0 1 0 0,1-1-1 0 0,-1-1 1 0 0,-1 1-1 0 0,1-2 1 0 0,-1 1 0 0 0,-1-1-1 0 0,1-1 1 0 0,-1 0-1 0 0,6-8-77 0 0,7-6 75 0 0,-1-2 0 0 0,-1 0-1 0 0,-1-1 1 0 0,-1-1 0 0 0,-2 0-1 0 0,0-2-74 0 0,-4 20 97 0 0,-17 42-146 0 0,3-28-33 0 0,1 1-1 0 0,-1 0 0 0 0,1-1 1 0 0,0 1-1 0 0,0 0 0 0 0,0 0 1 0 0,1 0-1 0 0,0 0 1 0 0,0 0-1 0 0,1 0 0 0 0,-1-1 1 0 0,1 1-1 0 0,0 0 0 0 0,1 0 1 0 0,0 0-1 0 0,0-1 0 0 0,0 1 1 0 0,0-1-1 0 0,1 0 1 0 0,0 0-1 0 0,0 0 0 0 0,0 0 1 0 0,1 0-1 0 0,0 0 0 0 0,0-1 1 0 0,0 0-1 0 0,0 0 0 0 0,1 0 1 0 0,0 0-1 0 0,4 2 83 0 0,32 10-3051 0 0,-12-10-6705 0 0,-19-6-2368 0 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12723 0 0,'0'0'3512'0'0,"0"0"-1647"0"0,0 0-614 0 0,0 0-148 0 0,0 0-92 0 0,0 0-86 0 0,0 0-119 0 0,0 0-102 0 0,0 0-77 0 0,0 0-113 0 0,0 0-71 0 0,0 0-32 0 0,0 0-58 0 0,19-32-9 0 0,58-100-30 0 0,-3 24 302 0 0,19-4 19 0 0,-82 155-681 0 0,-10-34 50 0 0,-1 0 1 0 0,1 0-1 0 0,0-1 0 0 0,1 1 0 0 0,0 0 0 0 0,1 0 0 0 0,-1-1 0 0 0,2 0 1 0 0,-1 1-1 0 0,1-1 0 0 0,0 0 0 0 0,1-1 0 0 0,0 1 0 0 0,0-1 0 0 0,1 0 0 0 0,0 0 1 0 0,0-1-1 0 0,0 0 0 0 0,1 0 0 0 0,7 5-4 0 0,-9-8 62 0 0,0-1 0 0 0,0 1-1 0 0,1-1 1 0 0,-1 0 0 0 0,1 0 0 0 0,-1-1 0 0 0,1 0-1 0 0,0 0 1 0 0,0 0 0 0 0,0-1 0 0 0,-1 0 0 0 0,1 0 0 0 0,0 0-1 0 0,0-1 1 0 0,0 0 0 0 0,-1 0 0 0 0,1 0 0 0 0,0-1-1 0 0,-1 1 1 0 0,1-1 0 0 0,-1-1 0 0 0,0 1 0 0 0,0-1-1 0 0,0 0 1 0 0,0 0 0 0 0,0-1 0 0 0,0 1 0 0 0,-1-1-1 0 0,3-3-61 0 0,3-3 82 0 0,-1-1-1 0 0,0 0 0 0 0,-1-1 0 0 0,0 0 0 0 0,-1 0 0 0 0,0-1 0 0 0,-1 0 0 0 0,0 0 0 0 0,-1 0 1 0 0,-1-1-1 0 0,0 0 0 0 0,0 1 0 0 0,-2-2 0 0 0,0 1 0 0 0,0 0 0 0 0,-1 0 0 0 0,-1-2-81 0 0,0 15-29 0 0,0 0-1 0 0,-1 1 0 0 0,1-1 0 0 0,0 0 0 0 0,0 1 0 0 0,0-1 0 0 0,-1 0 1 0 0,1 1-1 0 0,0-1 0 0 0,-1 1 0 0 0,1-1 0 0 0,0 0 0 0 0,-1 1 1 0 0,1-1-1 0 0,-1 1 0 0 0,1-1 0 0 0,-1 1 0 0 0,1-1 0 0 0,-1 1 1 0 0,0 0-1 0 0,1-1 0 0 0,-1 1 0 0 0,1-1 0 0 0,-1 1 0 0 0,0 0 1 0 0,1 0-1 0 0,-1-1 0 0 0,0 1 0 0 0,1 0 0 0 0,-1 0 0 0 0,0 0 1 0 0,1 0-1 0 0,-1 0 0 0 0,0 0 0 0 0,0 0 0 0 0,1 0 0 0 0,-1 0 0 0 0,0 0 1 0 0,1 0-1 0 0,-1 1 0 0 0,0-1 0 0 0,1 0 0 0 0,-1 0 0 0 0,0 1 1 0 0,1-1-1 0 0,-1 0 0 0 0,1 1 0 0 0,-1-1 0 0 0,0 1 0 0 0,1-1 1 0 0,-1 0-1 0 0,1 1 0 0 0,-1-1 0 0 0,1 1 0 0 0,0 0 0 0 0,-1-1 30 0 0,-2 29-2547 0 0,5-18-4442 0 0,-1-7-5287 0 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9153 424 4313 0 0,'0'0'1943'0'0,"0"0"-156"0"0,0 0 32 0 0,0 0 128 0 0,0 0-102 0 0,0 0-220 0 0,0 0-267 0 0,0 0-291 0 0,0 0-184 0 0,0 0-113 0 0,0 0-92 0 0,0 0-91 0 0,-8 0-44 0 0,4 0-466 0 0,0 0 37 0 0,1 0 0 0 0,-1 0 0 0 0,1 0 1 0 0,-1 0-1 0 0,1 0 0 0 0,0 1 0 0 0,-1 0 0 0 0,1 0 0 0 0,0 0 0 0 0,-1 0 1 0 0,1 0-1 0 0,0 1 0 0 0,0-1 0 0 0,0 1 0 0 0,0 0 0 0 0,0 0 0 0 0,-1 2-114 0 0,-5 4 359 0 0,2-2-228 0 0,-1 0-1 0 0,1 1 1 0 0,0 0-1 0 0,0 0 1 0 0,1 0 0 0 0,0 1-1 0 0,1 0 1 0 0,-1 1 0 0 0,1-1-1 0 0,1 1 1 0 0,0 0-1 0 0,0 0 1 0 0,1 0 0 0 0,0 1-1 0 0,0-1 1 0 0,1 1 0 0 0,1-1-1 0 0,-1 8-130 0 0,1-15 32 0 0,1 0 0 0 0,0 0 0 0 0,0 0 0 0 0,0 1 0 0 0,0-1 0 0 0,0 0 0 0 0,0 0 0 0 0,0 0 0 0 0,1 0 0 0 0,-1 0 0 0 0,1 0 0 0 0,-1 0 0 0 0,1 0 0 0 0,0 0 0 0 0,0 0 0 0 0,0 0 0 0 0,0 0 0 0 0,0 0 0 0 0,0-1 0 0 0,1 1 0 0 0,-1 0 0 0 0,1-1 0 0 0,-1 1 0 0 0,1-1 0 0 0,-1 0 0 0 0,1 1 0 0 0,0-1 0 0 0,0 0-1 0 0,0 0 1 0 0,-1 0 0 0 0,1 0 0 0 0,0 0 0 0 0,0-1 0 0 0,0 1 0 0 0,1-1 0 0 0,-1 1 0 0 0,0-1 0 0 0,0 0 0 0 0,0 1 0 0 0,0-1 0 0 0,0 0 0 0 0,1-1-32 0 0,11-1 111 0 0,-1-1 1 0 0,1-1-1 0 0,-1 0 0 0 0,0-1 0 0 0,0 0 1 0 0,-1-1-1 0 0,1-1 0 0 0,-1 0 0 0 0,-1 0 1 0 0,1-1-1 0 0,-1-1 0 0 0,-1 0 0 0 0,0 0 0 0 0,0-1 1 0 0,0-1-112 0 0,-1 3 16 0 0,171-175 334 0 0,-142 150-270 0 0,-31 66 38 0 0,-3 233 278 0 0,25 96-454 0 0,-28-319 54 0 0,-2 0 0 0 0,-1 0 0 0 0,-2 0 0 0 0,-2 0 0 0 0,-2-1 0 0 0,-2 0 0 0 0,-2 0 0 0 0,-1-1 0 0 0,-3-1 0 0 0,-1 0 0 0 0,-1-2 0 0 0,-3 0 0 0 0,-1-1 0 0 0,-12 14 4 0 0,33-50 3 0 0,-1 3 1 0 0,0 0 0 0 0,-1-1 1 0 0,0 1-1 0 0,0-1 1 0 0,0 0-1 0 0,0 0 0 0 0,0 0 1 0 0,-1-1-1 0 0,1 1 1 0 0,-1-1-1 0 0,0 1 0 0 0,1-1 1 0 0,-1-1-1 0 0,0 1 1 0 0,0 0-1 0 0,-1-1 0 0 0,1 0 1 0 0,-2 1-5 0 0,4-4 2 0 0,1 0 1 0 0,-1 0-1 0 0,1 0 0 0 0,-1 0 1 0 0,1 0-1 0 0,0 0 1 0 0,0 0-1 0 0,0 0 0 0 0,0 0 1 0 0,0 0-1 0 0,0-1 1 0 0,1 1-1 0 0,-1 0 1 0 0,1-1-1 0 0,-1 1 0 0 0,1 0 1 0 0,0-1-1 0 0,0 1 1 0 0,0-1-1 0 0,0 1 0 0 0,0 0 1 0 0,1-2-3 0 0,-1-1 5 0 0,2-32-18 0 0,2 0-1 0 0,2 1 1 0 0,1 0-1 0 0,1 0 1 0 0,2 0-1 0 0,2 1 1 0 0,13-27 13 0 0,-13 29-3 0 0,38-87-216 0 0,4 2-1 0 0,60-93 220 0 0,-38 88-1371 0 0,-49 83-1575 0 0,0 1-3635 0 0,-18 27-5298 0 0</inkml:trace>
  <inkml:trace contextRef="#ctx0" brushRef="#br0" timeOffset="309.705">9998 339 9090 0 0,'0'0'4821'0'0,"0"0"-2239"0"0,0 0-894 0 0,0 0-277 0 0,0 0-255 0 0,0 0-231 0 0,0 0-184 0 0,0 0-158 0 0,0 0-74 0 0,0 0-58 0 0,0 0-56 0 0,0 0-75 0 0,-34 33-72 0 0,-102 103-44 0 0,82-59 34 0 0,51-65-191 0 0,1-8-24 0 0,0 0-1 0 0,1 0 1 0 0,-1 0-1 0 0,1 0 1 0 0,0 1-1 0 0,1-1 1 0 0,-1 0-1 0 0,1 1 1 0 0,0-1 0 0 0,0 1-1 0 0,0-1 1 0 0,0 1-1 0 0,1-1 1 0 0,0 0-1 0 0,0 1 1 0 0,0-1-1 0 0,0 0 1 0 0,1 0-1 0 0,0 0 1 0 0,-1 0-1 0 0,2 0 1 0 0,-1 0-1 0 0,0 0 1 0 0,1-1-1 0 0,0 1 1 0 0,-1-1-1 0 0,1 0 1 0 0,1 1-1 0 0,-1-2 1 0 0,0 1-1 0 0,1 0 1 0 0,0-1-1 0 0,-1 1 1 0 0,1-1-1 0 0,0 0 1 0 0,0 0-1 0 0,0-1 1 0 0,0 1-1 0 0,1-1 1 0 0,-1 0-1 0 0,3 1-22 0 0,0-1 85 0 0,0 0 0 0 0,0 0 0 0 0,0-1-1 0 0,0 0 1 0 0,0 0 0 0 0,0-1 0 0 0,0 0-1 0 0,0 0 1 0 0,-1-1 0 0 0,1 1 0 0 0,0-1-1 0 0,-1-1 1 0 0,1 1 0 0 0,-1-1 0 0 0,0-1-1 0 0,0 1 1 0 0,0-1 0 0 0,0 0 0 0 0,-1 0-1 0 0,1 0 1 0 0,-1-1 0 0 0,0 0 0 0 0,-1 0-1 0 0,1 0 1 0 0,-1-1 0 0 0,0 0 0 0 0,0 1-1 0 0,-1-1 1 0 0,3-7-85 0 0,0 3 17 0 0,-1 0-1 0 0,0 0 0 0 0,-1-1 1 0 0,0 0-1 0 0,0 0 0 0 0,-1 0 1 0 0,-1 0-1 0 0,0 0 1 0 0,-1-1-1 0 0,0 1 0 0 0,0-1 1 0 0,-1 1-1 0 0,-1-1 1 0 0,0 1-1 0 0,0 0 0 0 0,-1-1 1 0 0,-1 1-1 0 0,0 0 0 0 0,-1 0 1 0 0,0 0-1 0 0,0 0-16 0 0,-33-18-1404 0 0,21 26-1586 0 0,1 2-3297 0 0,8 1-5893 0 0</inkml:trace>
  <inkml:trace contextRef="#ctx0" brushRef="#br0" timeOffset="864.639">9442 417 0 0 0,'0'0'105'0'0,"0"0"438"0"0,0 0 351 0 0,0 0 363 0 0,0 0 385 0 0,0 0 240 0 0,0 0-9 0 0,0 0-412 0 0,0 0-477 0 0,-2-11 822 0 0,-56-15 3012 0 0,32 25-4113 0 0,22 0-678 0 0,1-1 0 0 0,-1 2 0 0 0,1-1 0 0 0,-1 0 0 0 0,0 1 0 0 0,1 0 0 0 0,-1 0 0 0 0,0 0 0 0 0,0 0 0 0 0,1 0 0 0 0,-1 1 0 0 0,0 0 0 0 0,1 0 0 0 0,-1 0 0 0 0,1 0 0 0 0,-1 0 0 0 0,1 1 0 0 0,0-1 0 0 0,-1 1 0 0 0,1 0 0 0 0,0 0 1 0 0,0 0-1 0 0,0 1 0 0 0,0-1 0 0 0,1 1 0 0 0,-1-1 0 0 0,1 1 0 0 0,-1 0 0 0 0,1 0 0 0 0,0 0 0 0 0,0 0 0 0 0,0 2-27 0 0,-5 13-765 0 0,-1 4-1294 0 0,6-8-4529 0 0,2-10-2835 0 0</inkml:trace>
  <inkml:trace contextRef="#ctx0" brushRef="#br0" timeOffset="-2088.856">7111 71 7794 0 0,'0'0'1984'0'0,"0"0"-316"0"0,0 0-33 0 0,0 0 137 0 0,0 0 43 0 0,0 0-130 0 0,0 0-240 0 0,0 0-264 0 0,0 0-202 0 0,0 0-141 0 0,0 0-102 0 0,0 0-65 0 0,0 0-65 0 0,12-10-74 0 0,33-29-85 0 0,-45 39-423 0 0,0 0 0 0 0,0 0 0 0 0,0 1 0 0 0,0-1 0 0 0,0 0 0 0 0,0 1 0 0 0,0-1 0 0 0,0 0 0 0 0,0 1 0 0 0,0-1-1 0 0,0 0 1 0 0,0 1 0 0 0,0-1 0 0 0,0 0 0 0 0,0 0 0 0 0,0 1 0 0 0,0-1 0 0 0,0 0 0 0 0,0 1 0 0 0,0-1 0 0 0,1 0 0 0 0,-1 0 0 0 0,0 1 0 0 0,0-1 0 0 0,0 0 0 0 0,1 0-1 0 0,-1 1 1 0 0,0-1 0 0 0,0 0 0 0 0,0 0 0 0 0,1 0 0 0 0,-1 1 0 0 0,0-1 0 0 0,1 0 0 0 0,-1 0 0 0 0,0 0 0 0 0,0 0 0 0 0,1 0 0 0 0,-1 1 0 0 0,0-1 0 0 0,1 0 0 0 0,-1 0-1 0 0,0 0 1 0 0,1 0 0 0 0,-1 0 0 0 0,0 0 0 0 0,0 0 0 0 0,1 0 0 0 0,-1 0 0 0 0,0 0 0 0 0,1-1 0 0 0,-1 1 0 0 0,0 0 0 0 0,1 0 0 0 0,-1 0 0 0 0,0 0 0 0 0,0 0 0 0 0,1 0-1 0 0,-1-1-23 0 0,-13 82 1297 0 0,-21 199-474 0 0,23 32-693 0 0,-35-215-1059 0 0,41-74-1131 0 0,5-15-1298 0 0,3-3-3626 0 0,0-5-2013 0 0</inkml:trace>
  <inkml:trace contextRef="#ctx0" brushRef="#br0" timeOffset="-1702.586">7318 730 3225 0 0,'0'0'3659'0'0,"0"0"-1606"0"0,0 0-337 0 0,0 0 52 0 0,0 0-31 0 0,0 0-117 0 0,0 0-138 0 0,0 0-111 0 0,0 0-120 0 0,0 0-122 0 0,32 2-142 0 0,103 6-143 0 0,-57-23 200 0 0,-65 8-838 0 0,4-2-13 0 0,-1 0 1 0 0,1-1-1 0 0,-2-1 0 0 0,1-1 1 0 0,-2 0-1 0 0,1-1 0 0 0,-2 0 1 0 0,0-1-1 0 0,0-1 1 0 0,-1 0-1 0 0,2-6-193 0 0,-11 19 24 0 0,-1-1-1 0 0,0 0 1 0 0,0 1 0 0 0,0-1 0 0 0,0 0 0 0 0,-1 0-1 0 0,1 0 1 0 0,-1 0 0 0 0,0 0 0 0 0,1-1-1 0 0,-1 1 1 0 0,-1 0 0 0 0,1 0 0 0 0,-1-1-1 0 0,1 1 1 0 0,-1-1 0 0 0,0 1 0 0 0,0 0 0 0 0,0-1-1 0 0,-1 1 1 0 0,1 0 0 0 0,-1-1 0 0 0,0 1-1 0 0,1 0 1 0 0,-2-1 0 0 0,1 1 0 0 0,0 0-1 0 0,-1 0 1 0 0,1 0 0 0 0,-1 0 0 0 0,0 1 0 0 0,0-1-1 0 0,0 0 1 0 0,0 1 0 0 0,-1-1 0 0 0,1 1-1 0 0,-1 0 1 0 0,1-1 0 0 0,-1 1 0 0 0,0 1-1 0 0,0-1 1 0 0,0 0 0 0 0,0 1 0 0 0,0-1 0 0 0,0 1-1 0 0,0 0 1 0 0,0 0 0 0 0,-1 0 0 0 0,1 1-1 0 0,0-1 1 0 0,-4 0-24 0 0,-7 4-2 0 0,1 0 0 0 0,-1 1 1 0 0,1 1-1 0 0,0 0 0 0 0,1 0 0 0 0,-1 1 0 0 0,1 1 0 0 0,0 0 0 0 0,0 1 0 0 0,1 0 1 0 0,0 0-1 0 0,1 1 0 0 0,0 1 0 0 0,0 0 0 0 0,1 0 0 0 0,0 1 0 0 0,1 0 0 0 0,0 1 0 0 0,1 0 1 0 0,0 0-1 0 0,1 0 0 0 0,-2 6 2 0 0,5-13-5 0 0,0 1 0 0 0,0-1 0 0 0,0 0 1 0 0,0 1-1 0 0,1 0 0 0 0,0-1 0 0 0,1 1 0 0 0,-1 0 0 0 0,1 0 1 0 0,0 0-1 0 0,0 0 0 0 0,1 0 0 0 0,0 1 0 0 0,0-1 1 0 0,0 0-1 0 0,1 0 0 0 0,0 0 0 0 0,0 0 0 0 0,1 0 0 0 0,-1 0 1 0 0,1-1-1 0 0,0 1 0 0 0,1 0 0 0 0,0-1 0 0 0,0 1 1 0 0,0-1-1 0 0,0 0 0 0 0,1 0 0 0 0,0 0 0 0 0,0-1 0 0 0,4 5 5 0 0,1-3-15 0 0,0 0-1 0 0,1 0 1 0 0,-1-1-1 0 0,1 0 1 0 0,0-1-1 0 0,1 0 1 0 0,-1-1-1 0 0,1 0 1 0 0,-1-1-1 0 0,1 1 1 0 0,0-2-1 0 0,0 0 1 0 0,0 0-1 0 0,0-1 1 0 0,0-1-1 0 0,0 1 1 0 0,0-2-1 0 0,0 0 1 0 0,-1 0-1 0 0,1-1 1 0 0,-1 0-1 0 0,1-1 0 0 0,-1 0 1 0 0,0 0-1 0 0,4-3 16 0 0,69-29-2227 0 0,-57 23-1312 0 0,1 1-3873 0 0,-14 7-4318 0 0</inkml:trace>
  <inkml:trace contextRef="#ctx0" brushRef="#br0" timeOffset="-1206.66">8258 74 9810 0 0,'0'0'2198'0'0,"0"0"-164"0"0,0 0-159 0 0,0 0-142 0 0,0 0-156 0 0,0 0-188 0 0,0 0-166 0 0,0 0-138 0 0,0 0-153 0 0,0 0-163 0 0,0 0-137 0 0,0 0-141 0 0,0 0-65 0 0,4-12-17 0 0,9-37-33 0 0,-9 37-40 0 0,-4 12-33 0 0,0 0-14 0 0,-2 24 1496 0 0,-15 214-914 0 0,-32 195-613 0 0,41-286-419 0 0,14-158-4356 0 0,-6 3 3249 0 0,0-6-703 0 0,-3 4-3857 0 0,0 2-5883 0 0</inkml:trace>
  <inkml:trace contextRef="#ctx0" brushRef="#br0" timeOffset="-1026.473">7967 406 15003 0 0,'0'0'1651'0'0,"0"0"-407"0"0,0 0-90 0 0,0 0 60 0 0,0 0 15 0 0,0 0 10 0 0,0 0-140 0 0,0 0-165 0 0,0 0-138 0 0,0 0-121 0 0,33-5-134 0 0,103-12-106 0 0,117-8 224 0 0,-157 24-6197 0 0,-80 1-3626 0 0</inkml:trace>
  <inkml:trace contextRef="#ctx0" brushRef="#br0" timeOffset="-4468.96">4678 229 10098 0 0,'0'0'1811'0'0,"0"0"-316"0"0,0 0-85 0 0,0 0 66 0 0,0 0-4 0 0,0 0-122 0 0,0 0-280 0 0,0 0-310 0 0,0 0-229 0 0,0 0-129 0 0,0 0-52 0 0,0 0 10 0 0,0 0 20 0 0,-8 4 1414 0 0,7 121 1422 0 0,-16 14-2466 0 0,7 93-249 0 0,-19-106-521 0 0,21-120-4010 0 0,4-11-1744 0 0,2-3-3355 0 0,2 4-1144 0 0</inkml:trace>
  <inkml:trace contextRef="#ctx0" brushRef="#br0" timeOffset="-4193.12">4337 593 10578 0 0,'0'0'2283'0'0,"0"0"-940"0"0,0 0-280 0 0,0 0 167 0 0,0 0 162 0 0,0 0 18 0 0,0 0-167 0 0,0 0-203 0 0,0 0-116 0 0,0 0-102 0 0,0 0-93 0 0,33-5-114 0 0,105-18-128 0 0,112-11 478 0 0,-139 9-4152 0 0,-92 20-5638 0 0,-14 2-2798 0 0</inkml:trace>
  <inkml:trace contextRef="#ctx0" brushRef="#br0" timeOffset="-3706.876">4972 229 13339 0 0,'0'0'1131'0'0,"0"0"-394"0"0,0 0-3 0 0,0 0 253 0 0,0 0 245 0 0,0 0 80 0 0,0 0-214 0 0,0 0-297 0 0,0 0-130 0 0,0 0-36 0 0,0 0-35 0 0,0 0-27 0 0,1 33-90 0 0,0 102-97 0 0,-17 20 507 0 0,-1 82-266 0 0,18-236-616 0 0,0 1 0 0 0,0-1 0 0 0,0 1 1 0 0,0-1-1 0 0,0 0 0 0 0,0 1 0 0 0,0-1 0 0 0,1 0 1 0 0,-1 0-1 0 0,0 0 0 0 0,1 0 0 0 0,-1 0 0 0 0,1 0 0 0 0,-1 0 1 0 0,1 0-1 0 0,0 0 0 0 0,-1-1 0 0 0,1 1 0 0 0,0-1 1 0 0,-1 1-1 0 0,1-1 0 0 0,0 0 0 0 0,0 0 0 0 0,-1 0 0 0 0,1 0 1 0 0,0 0-1 0 0,0 0 0 0 0,0 0 0 0 0,-1 0 0 0 0,1-1 0 0 0,0 1 1 0 0,-1-1-1 0 0,1 1 0 0 0,0-1 0 0 0,-1 0 0 0 0,1 0 1 0 0,-1 1-1 0 0,1-1 0 0 0,-1 0 0 0 0,1 0 0 0 0,-1-1 0 0 0,0 1 1 0 0,1 0-1 0 0,-1 0 0 0 0,0-1 0 0 0,0 1 0 0 0,1-2-11 0 0,188-128 770 0 0,-189 130-766 0 0,0-1 0 0 0,-1 1 0 0 0,1 0 1 0 0,0 0-1 0 0,0 0 0 0 0,0 0 0 0 0,0 0 1 0 0,0 0-1 0 0,0 0 0 0 0,1 0 0 0 0,-1 0 0 0 0,0 0 1 0 0,0 0-1 0 0,1 1 0 0 0,-1-1 0 0 0,0 1 0 0 0,1-1 1 0 0,-1 1-1 0 0,1-1 0 0 0,-1 1 0 0 0,0 0 0 0 0,1-1 1 0 0,-1 1-1 0 0,1 0 0 0 0,-1 0 0 0 0,1 0 0 0 0,-1 1 1 0 0,1-1-1 0 0,-1 0 0 0 0,1 0 0 0 0,-1 1 0 0 0,1-1 1 0 0,-1 1-1 0 0,0-1 0 0 0,1 1 0 0 0,-1 0 0 0 0,0-1 1 0 0,0 1-1 0 0,1 0 0 0 0,-1 0 0 0 0,0 0 0 0 0,0 0 1 0 0,0 0-1 0 0,0 0 0 0 0,0 0 0 0 0,0 0 1 0 0,0 1-1 0 0,-1-1 0 0 0,1 0 0 0 0,0 0 0 0 0,-1 1 1 0 0,1-1-1 0 0,0 1 0 0 0,-1-1 0 0 0,0 0 0 0 0,1 1 1 0 0,-1-1-1 0 0,0 1 0 0 0,0-1-4 0 0,1 209 523 0 0,-1-209-578 0 0,0 0 0 0 0,0 1 0 0 0,0-1 0 0 0,0 0 1 0 0,1 0-1 0 0,-1 1 0 0 0,0-1 0 0 0,1 0 0 0 0,-1 0 0 0 0,1 1 1 0 0,-1-1-1 0 0,1 0 0 0 0,0 0 0 0 0,-1 0 0 0 0,1 0 0 0 0,0 0 1 0 0,0 0-1 0 0,0 0 0 0 0,0 0 0 0 0,0 0 0 0 0,0-1 0 0 0,0 1 1 0 0,0 0-1 0 0,0-1 0 0 0,0 1 0 0 0,0 0 0 0 0,0-1 1 0 0,1 1-1 0 0,-1-1 0 0 0,0 0 0 0 0,0 1 0 0 0,1-1 0 0 0,-1 0 1 0 0,0 0-1 0 0,1 0 0 0 0,-1 0 0 0 0,0 0 0 0 0,0 0 0 0 0,1 0 1 0 0,-1 0-1 0 0,0-1 0 0 0,1 1 0 0 0,-1 0 0 0 0,0-1 0 0 0,0 1 1 0 0,0-1-1 0 0,0 1 0 0 0,1-1 0 0 0,-1 0 0 0 0,0 1 0 0 0,0-1 1 0 0,0 0-1 0 0,0 0 55 0 0,4-4-1293 0 0,2-1-3472 0 0,-5 3-4438 0 0</inkml:trace>
  <inkml:trace contextRef="#ctx0" brushRef="#br0" timeOffset="-3320.703">5510 811 10602 0 0,'0'0'1843'0'0,"0"0"-90"0"0,0 0 170 0 0,0 0-91 0 0,0 0-230 0 0,0 0-227 0 0,0 0-266 0 0,0 0-192 0 0,0 0-148 0 0,0 0-102 0 0,0 0-84 0 0,0 0-83 0 0,27-9-81 0 0,85-30-111 0 0,-110 39-286 0 0,1-1 1 0 0,-1 1-1 0 0,1-1 1 0 0,0 0 0 0 0,-1 1-1 0 0,1-1 1 0 0,-1 0-1 0 0,1 0 1 0 0,-1-1-1 0 0,0 1 1 0 0,1-1 0 0 0,-1 1-1 0 0,0-1 1 0 0,0 1-1 0 0,0-1 1 0 0,0 0 0 0 0,0 0-1 0 0,-1 0 1 0 0,1 0-1 0 0,-1-1 1 0 0,1 1 0 0 0,-1 0-1 0 0,1-2-22 0 0,3-7 138 0 0,19-59 567 0 0,-24 69-698 0 0,0-1-1 0 0,1 0 1 0 0,-1 0 0 0 0,0 0 0 0 0,0 1 0 0 0,0-1-1 0 0,0 0 1 0 0,0 0 0 0 0,-1 0 0 0 0,1 1 0 0 0,0-1-1 0 0,-1 0 1 0 0,1 0 0 0 0,-1 1 0 0 0,0-1 0 0 0,0 0-1 0 0,0 1 1 0 0,1-1 0 0 0,-2 1 0 0 0,1-1 0 0 0,0 1-1 0 0,0-1 1 0 0,0 1 0 0 0,0 0 0 0 0,-1 0-1 0 0,1-1 1 0 0,-1 1 0 0 0,1 0 0 0 0,-1 0 0 0 0,1 1-1 0 0,-1-1 1 0 0,0 0 0 0 0,1 0 0 0 0,-1 1 0 0 0,0-1-1 0 0,0 1 1 0 0,1-1 0 0 0,-2 1-7 0 0,-8 1-9 0 0,-1 0 0 0 0,1 0 1 0 0,-1 1-1 0 0,1 1 0 0 0,0 0 0 0 0,-1 0 1 0 0,2 1-1 0 0,-1 1 0 0 0,0 0 0 0 0,1 0 0 0 0,0 1 1 0 0,0 0-1 0 0,1 1 0 0 0,-1 0 0 0 0,1 0 1 0 0,1 1-1 0 0,0 0 0 0 0,0 1 0 0 0,0 0 1 0 0,1 0-1 0 0,1 1 0 0 0,-1-1 0 0 0,2 2 0 0 0,-1-1 1 0 0,1 0-1 0 0,0 4 9 0 0,3-11-2 0 0,1 1-1 0 0,0-1 1 0 0,0 1 0 0 0,0 0-1 0 0,0 0 1 0 0,0 0-1 0 0,1 0 1 0 0,0 0 0 0 0,-1-1-1 0 0,1 1 1 0 0,1 0 0 0 0,-1 0-1 0 0,1 0 1 0 0,-1 0 0 0 0,1 0-1 0 0,0-1 1 0 0,1 1 0 0 0,-1 0-1 0 0,1-1 1 0 0,-1 1 0 0 0,1-1-1 0 0,0 1 1 0 0,0-1 0 0 0,1 0-1 0 0,-1 0 1 0 0,1 0 0 0 0,-1 0-1 0 0,1 0 1 0 0,0-1 0 0 0,0 1-1 0 0,0-1 1 0 0,1 0 0 0 0,1 2 2 0 0,13 2-235 0 0,-1 0 1 0 0,1-1 0 0 0,0-1 0 0 0,0-1 0 0 0,1-1 0 0 0,-1 0 0 0 0,0-1 0 0 0,1-1 0 0 0,-1-1 0 0 0,10-1 234 0 0,17-6-3403 0 0,-17-2-5865 0 0,-14 6-2813 0 0</inkml:trace>
  <inkml:trace contextRef="#ctx0" brushRef="#br0" timeOffset="-2909.844">5791 881 5913 0 0,'0'0'3086'0'0,"0"0"-847"0"0,0 0-373 0 0,0 0-152 0 0,0 0-63 0 0,0 0-15 0 0,0 0-58 0 0,0 0-131 0 0,0 0-263 0 0,0 0-252 0 0,0 0-182 0 0,0 0-121 0 0,0 0-109 0 0,24-17-80 0 0,72-52-74 0 0,7-36 877 0 0,-57 56-987 0 0,-46 49-263 0 0,0 0-15 0 0,-16 66-128 0 0,15-62 152 0 0,1-1-1 0 0,0 1 1 0 0,0 0-1 0 0,0-1 1 0 0,0 1-1 0 0,0 0 1 0 0,1-1-1 0 0,-1 1 1 0 0,1 0-1 0 0,0-1 1 0 0,0 1-1 0 0,1-1 1 0 0,-1 0-1 0 0,1 1 1 0 0,-1-1-1 0 0,1 0 1 0 0,0 0-1 0 0,0 0 1 0 0,1 0-1 0 0,-1 0 1 0 0,0 0-1 0 0,1-1 1 0 0,0 1-1 0 0,0-1 1 0 0,0 0 0 0 0,0 0-1 0 0,0 0 1 0 0,0 0-1 0 0,0 0 1 0 0,1-1-1 0 0,-1 1 1 0 0,1-1-1 0 0,-1 0 1 0 0,1 0-1 0 0,-1 0 1 0 0,1-1-1 0 0,2 1-1 0 0,1-1 104 0 0,1 0-1 0 0,0-1 1 0 0,-1 0-1 0 0,1 0 1 0 0,-1-1-1 0 0,0 1 1 0 0,1-2-1 0 0,-1 1 1 0 0,0-1-1 0 0,0 0 1 0 0,0-1-1 0 0,-1 1 1 0 0,1-2-1 0 0,-1 1 1 0 0,0 0 0 0 0,1-2-104 0 0,1 0 34 0 0,0-1 0 0 0,-1 0 0 0 0,0 0 0 0 0,0-1 0 0 0,0 0 0 0 0,-1 0 0 0 0,0-1 0 0 0,0 0 1 0 0,-1 0-1 0 0,-1 0 0 0 0,1 0 0 0 0,2-10-34 0 0,9-6-1844 0 0,-8 15-2209 0 0,-3 5-1522 0 0,-1 1-7137 0 0</inkml:trace>
  <inkml:trace contextRef="#ctx0" brushRef="#br0" timeOffset="-6769.05">1707 678 6305 0 0,'0'0'1691'0'0,"0"0"-268"0"0,0 0 8 0 0,0 0 196 0 0,0 0 120 0 0,0 0-144 0 0,0 0-337 0 0,0 0-327 0 0,0 0-219 0 0,0 0 12 0 0,0 0 44 0 0,0 0-2 0 0,0 0-75 0 0,0 14-165 0 0,-1 108 309 0 0,-19 14-119 0 0,14-105-24 0 0,3-25 731 0 0,1-22-488 0 0,7-20-823 0 0,1 0-1 0 0,1 0 1 0 0,2 1 0 0 0,2 0-1 0 0,1 1 1 0 0,2 0-1 0 0,1 1 1 0 0,10-15-120 0 0,-24 45 9 0 0,117-176 502 0 0,-118 179-515 0 0,0 0 0 0 0,0 0 0 0 0,0 1 1 0 0,0-1-1 0 0,-1 0 0 0 0,1 0 0 0 0,1 0 0 0 0,-1 1 1 0 0,0-1-1 0 0,0 0 0 0 0,0 0 0 0 0,0 1 1 0 0,0-1-1 0 0,0 0 0 0 0,0 0 0 0 0,0 1 0 0 0,0-1 1 0 0,0 0-1 0 0,0 0 0 0 0,1 0 0 0 0,-1 1 1 0 0,0-1-1 0 0,0 0 0 0 0,0 0 0 0 0,0 0 0 0 0,1 0 1 0 0,-1 1-1 0 0,0-1 0 0 0,0 0 0 0 0,0 0 0 0 0,1 0 1 0 0,-1 0-1 0 0,0 0 0 0 0,0 0 0 0 0,1 0 1 0 0,-1 0-1 0 0,0 0 0 0 0,0 1 0 0 0,0-1 0 0 0,1 0 1 0 0,-1 0-1 0 0,0 0 0 0 0,0 0 0 0 0,1 0 0 0 0,-1 0 1 0 0,0-1-1 0 0,0 1 0 0 0,1 0 0 0 0,-1 0 1 0 0,0 0-1 0 0,0 0 0 0 0,1 0 0 0 0,-1 0 0 0 0,0 0 1 0 0,0 0-1 0 0,0-1 0 0 0,1 1 0 0 0,-1 0 1 0 0,0 0-1 0 0,0 0 4 0 0,2 9-49 0 0,5 40-6 0 0,1-3-1458 0 0,2-16-4594 0 0,-9-26 974 0 0,-1-1-5663 0 0</inkml:trace>
  <inkml:trace contextRef="#ctx0" brushRef="#br0" timeOffset="-6441.645">2084 700 3393 0 0,'0'0'2588'0'0,"0"0"101"0"0,0 0-47 0 0,0 0-170 0 0,0 0-295 0 0,0 0-366 0 0,0 0-299 0 0,0 0-249 0 0,0 0-240 0 0,32-8-203 0 0,99-28-148 0 0,-72 8 342 0 0,-57 27-960 0 0,1-1 0 0 0,-1 1 0 0 0,0-1 0 0 0,0 0 0 0 0,0 1 1 0 0,0-1-1 0 0,0 0 0 0 0,0 0 0 0 0,-1 0 0 0 0,1 0 0 0 0,0 0 0 0 0,-1-1 0 0 0,0 1 0 0 0,0 0 1 0 0,0-1-1 0 0,0 1 0 0 0,0-1 0 0 0,0 0 0 0 0,0 1 0 0 0,-1-1 0 0 0,1 1 0 0 0,-1-1 1 0 0,0 0-1 0 0,0 1 0 0 0,0-1 0 0 0,0 0 0 0 0,0 1 0 0 0,-1-1 0 0 0,1 0 0 0 0,-1 1 0 0 0,0-1 1 0 0,1 1-1 0 0,-1-1 0 0 0,0 1 0 0 0,-1-1 0 0 0,1 1 0 0 0,0 0 0 0 0,-1 0 0 0 0,1-1 1 0 0,-1 1-1 0 0,0 0 0 0 0,0 0 0 0 0,1 0 0 0 0,-1 1 0 0 0,-1-1 0 0 0,1 0 0 0 0,0 1 0 0 0,0 0 1 0 0,-1-1-1 0 0,1 1 0 0 0,0 0 0 0 0,-1 0 0 0 0,1 0 0 0 0,-1 0 0 0 0,0 1 0 0 0,1-1 1 0 0,-3 0-56 0 0,-7 1 10 0 0,-70 15-91 0 0,71-9 61 0 0,0 0 0 0 0,1 0 0 0 0,-1 1 0 0 0,1 1 0 0 0,1-1 0 0 0,0 2 0 0 0,0-1 0 0 0,0 1 0 0 0,1 1 0 0 0,0-1 1 0 0,1 1-1 0 0,0 1 0 0 0,1-1 0 0 0,0 1 0 0 0,0 0 0 0 0,2 1 0 0 0,-1-1 0 0 0,1 1 0 0 0,1 0 0 0 0,0 0 0 0 0,1 0 0 0 0,0 1 0 0 0,1-1 0 0 0,0 0 0 0 0,1 10 21 0 0,2-18-8 0 0,0 1 0 0 0,1-1 0 0 0,-1 1 0 0 0,1-1-1 0 0,0 0 1 0 0,0 0 0 0 0,1 0 0 0 0,-1 0 0 0 0,1-1 0 0 0,0 0 0 0 0,0 1 0 0 0,0-1-1 0 0,0-1 1 0 0,0 1 0 0 0,1 0 0 0 0,-1-1 0 0 0,1 0 0 0 0,0 0 0 0 0,0-1 0 0 0,0 1-1 0 0,0-1 1 0 0,2 0 8 0 0,6 1-179 0 0,-1 0 0 0 0,1-1 0 0 0,0-1 1 0 0,-1 0-1 0 0,1 0 0 0 0,0-2 0 0 0,-1 0 0 0 0,1 0 0 0 0,-1-1 0 0 0,1 0 0 0 0,5-3 179 0 0,32-13-3655 0 0,-3-1-3933 0 0,-29 14-3697 0 0</inkml:trace>
  <inkml:trace contextRef="#ctx0" brushRef="#br0" timeOffset="-6111.9">2877 490 11242 0 0,'0'0'2462'0'0,"0"0"-552"0"0,0 0-271 0 0,0 0-143 0 0,0 0-133 0 0,0 0-140 0 0,0 0-203 0 0,-33 14-193 0 0,-103 42-153 0 0,122-51-573 0 0,-63 37 1154 0 0,71-36-1158 0 0,5-6-86 0 0,0 1 0 0 0,-1-1 0 0 0,1 1 0 0 0,0 0 0 0 0,0-1 0 0 0,0 1 1 0 0,1 0-1 0 0,-1 0 0 0 0,0 0 0 0 0,0 0 0 0 0,0 0 0 0 0,1 0 0 0 0,-1 0 0 0 0,0 0 0 0 0,1 0 0 0 0,-1 0 0 0 0,1 0 0 0 0,-1 0 0 0 0,1 0 0 0 0,-1 1 0 0 0,1-1 0 0 0,0 0 0 0 0,0 0 0 0 0,0 0 0 0 0,0 1 0 0 0,0-1 0 0 0,0 0 0 0 0,0 0 0 0 0,0 1 0 0 0,0-1 0 0 0,0 0 0 0 0,1 0 0 0 0,-1 0 0 0 0,0 1 0 0 0,1-1 0 0 0,-1 0 0 0 0,1 0 0 0 0,0 0 0 0 0,-1 0 0 0 0,1 0 0 0 0,0 0 0 0 0,-1 0 0 0 0,1 0 0 0 0,0 0 0 0 0,0 0 0 0 0,0-1 0 0 0,0 1 0 0 0,0 0 0 0 0,0 0 0 0 0,0-1 0 0 0,0 1 0 0 0,0-1 0 0 0,0 1 0 0 0,1-1 0 0 0,-1 1 0 0 0,0-1 0 0 0,0 0 0 0 0,0 1-11 0 0,63 15 165 0 0,-58-16-156 0 0,0 0-1 0 0,0 1 1 0 0,0 0-1 0 0,0 0 1 0 0,0 0-1 0 0,0 1 1 0 0,0 0-1 0 0,-1 0 1 0 0,1 1-1 0 0,-1-1 1 0 0,0 1-1 0 0,0 0 1 0 0,0 1-1 0 0,0-1 1 0 0,0 1-1 0 0,-1 0 0 0 0,1 0 1 0 0,-1 0-1 0 0,0 1 1 0 0,3 3-9 0 0,-6-3 31 0 0,0 0-1 0 0,1 1 1 0 0,-2-1-1 0 0,1 0 1 0 0,-1 1 0 0 0,1-1-1 0 0,-2 0 1 0 0,1 0-1 0 0,0 1 1 0 0,-1-1 0 0 0,0 0-1 0 0,0 1 1 0 0,-1-1-1 0 0,0 0 1 0 0,1 0 0 0 0,-2 0-1 0 0,1-1 1 0 0,0 1 0 0 0,-1 0-1 0 0,0-1 1 0 0,-3 4-31 0 0,-5 5 75 0 0,0 0 0 0 0,0-1 1 0 0,-2 0-1 0 0,0-1 1 0 0,0 0-1 0 0,-1-1 0 0 0,0 0 1 0 0,-9 3-76 0 0,17-9-6 0 0,-1 0 1 0 0,1-1 0 0 0,-1 0-1 0 0,0 0 1 0 0,0 0 0 0 0,0-1-1 0 0,0 0 1 0 0,0-1 0 0 0,0 1-1 0 0,-1-2 1 0 0,1 1 0 0 0,0-1-1 0 0,-1 0 1 0 0,1 0 0 0 0,-4-1 5 0 0,9 0-99 0 0,1 0 1 0 0,0 0 0 0 0,-1 0 0 0 0,1 0 0 0 0,0-1 0 0 0,0 1 0 0 0,0 0 0 0 0,0-1 0 0 0,0 1 0 0 0,0-1-1 0 0,0 1 1 0 0,0-1 0 0 0,1 1 0 0 0,-1-1 0 0 0,1 1 0 0 0,-1-1 0 0 0,1 0 0 0 0,-1 1 0 0 0,1-1-1 0 0,0 0 1 0 0,0 1 0 0 0,0-1 0 0 0,0 0 0 0 0,0 1 0 0 0,0-1 0 0 0,0 0 0 0 0,1 1 0 0 0,-1-1 0 0 0,1 0-1 0 0,-1 1 1 0 0,1-1 0 0 0,-1 0 98 0 0,11-32-7440 0 0,-7 23-1411 0 0</inkml:trace>
  <inkml:trace contextRef="#ctx0" brushRef="#br0" timeOffset="-5845.89">3238 251 15667 0 0,'0'0'1379'0'0,"0"0"-228"0"0,0 0 41 0 0,0 0 170 0 0,0 0 101 0 0,0 0-43 0 0,0 0-193 0 0,0 0-273 0 0,0 0-263 0 0,0 0-175 0 0,0 0-107 0 0,4 37-89 0 0,9 116-85 0 0,-23-50 73 0 0,-48 178-207 0 0,58-268-292 0 0,-2 12-404 0 0,-10-18-4121 0 0,2-8-5418 0 0,4-2-1577 0 0</inkml:trace>
  <inkml:trace contextRef="#ctx0" brushRef="#br0" timeOffset="-5679.383">2923 590 15883 0 0,'0'0'2372'0'0,"0"0"-1003"0"0,0 0-578 0 0,0 0-127 0 0,0 0 48 0 0,0 0 86 0 0,0 0-27 0 0,0 0-198 0 0,0 0-125 0 0,0 0-94 0 0,32-1-77 0 0,102-1-33 0 0,189-10-756 0 0,-278 8-655 0 0,-17 1-2508 0 0,-4-1-6865 0 0</inkml:trace>
  <inkml:trace contextRef="#ctx0" brushRef="#br0" timeOffset="-5240.247">3833 836 7402 0 0,'0'0'4062'0'0,"0"0"-2251"0"0,0 0-940 0 0,0 0-134 0 0,0 0 162 0 0,0 0 291 0 0,0 0 282 0 0,0 0 62 0 0,0 0-147 0 0,0 0-277 0 0,0 0-321 0 0,0 0-269 0 0,0 0-178 0 0,-9 27-95 0 0,-27 85-61 0 0,0-52-12 0 0,24-49-164 0 0,-23 24-253 0 0,14-15-3401 0 0,15-16-1366 0 0,2-4-6315 0 0</inkml:trace>
  <inkml:trace contextRef="#ctx0" brushRef="#br0" timeOffset="-7678.893">241 719 4089 0 0,'0'0'1523'0'0,"0"0"41"0"0,0 0 166 0 0,0 0 206 0 0,0 0 74 0 0,0 0-155 0 0,0 0-273 0 0,0 0-302 0 0,0 0-281 0 0,0 0-178 0 0,0 0-100 0 0,0 0-93 0 0,-33 11-97 0 0,-101 36-69 0 0,83-12 110 0 0,48-28-456 0 0,1-5-67 0 0,0 0 0 0 0,0 1 0 0 0,0 0-1 0 0,0-1 1 0 0,1 1 0 0 0,-1 0 0 0 0,1 0-1 0 0,0-1 1 0 0,0 1 0 0 0,0 0 0 0 0,0 0-1 0 0,0 1 1 0 0,1-1 0 0 0,-1 0 0 0 0,1 0-1 0 0,0 0 1 0 0,0 0 0 0 0,0 0 0 0 0,1 0-1 0 0,-1 1 1 0 0,1-1 0 0 0,-1 0 0 0 0,1 0-1 0 0,0 0 1 0 0,0 0 0 0 0,0-1 0 0 0,1 1-1 0 0,-1 0 1 0 0,1 0 0 0 0,-1-1 0 0 0,1 1-1 0 0,0-1 1 0 0,0 1 0 0 0,0-1 0 0 0,1 0-1 0 0,-1 0 1 0 0,0 0 0 0 0,1 0-1 0 0,-1 0 1 0 0,1 0 0 0 0,0-1 0 0 0,0 1-1 0 0,-1-1 1 0 0,1 0 0 0 0,0 0 0 0 0,0 0-1 0 0,0 0 1 0 0,0 0 0 0 0,3 0-49 0 0,5-3 111 0 0,-1-1 0 0 0,1 0 0 0 0,-1 0 0 0 0,0-1 0 0 0,0 0-1 0 0,-1-1 1 0 0,1 0 0 0 0,-1 0 0 0 0,0-1 0 0 0,0 0 0 0 0,-1-1 0 0 0,0 0 0 0 0,0 0 0 0 0,0-1 0 0 0,-1 0 0 0 0,3-4-111 0 0,47-41 228 0 0,-47 45-197 0 0,-9 7-32 0 0,-1-1 0 0 0,1 1 1 0 0,-1 0-1 0 0,1 0 0 0 0,-1 0 1 0 0,1 0-1 0 0,0 0 0 0 0,-1 0 1 0 0,1 0-1 0 0,0 0 0 0 0,0 0 1 0 0,0 0-1 0 0,0 0 0 0 0,0 1 0 0 0,0-1 1 0 0,0 0-1 0 0,0 1 0 0 0,0-1 1 0 0,0 0-1 0 0,0 1 0 0 0,0-1 1 0 0,0 1-1 0 0,1 0 0 0 0,-1-1 1 0 0,0 1-1 0 0,0 0 0 0 0,1 0 0 0 0,-1 0 1 0 0,0 0-1 0 0,0 0 0 0 0,1 0 1 0 0,-1 0-1 0 0,0 0 0 0 0,0 0 1 0 0,0 1-1 0 0,1-1 0 0 0,-1 0 0 0 0,0 1 1 0 0,0-1-1 0 0,0 1 0 0 0,0 0 1 0 0,0-1-1 0 0,0 1 0 0 0,0 0 1 0 0,0-1-1 0 0,0 1 0 0 0,0 0 1 0 0,0 0-1 0 0,0 0 0 0 0,0 0 0 0 0,-1 0 1 0 0,1 0-1 0 0,0 0 0 0 0,-1 0 1 0 0,1 0-1 0 0,0 1 1 0 0,8 40 28 0 0,-6-26-9 0 0,0 0 1 0 0,1 0-1 0 0,1-1 0 0 0,0 1 0 0 0,1-1 1 0 0,0 0-1 0 0,2 0 0 0 0,0-1 0 0 0,3 4-19 0 0,-7-15 16 0 0,0 1 0 0 0,1-1 0 0 0,0 0 0 0 0,-1 0 0 0 0,1 0 0 0 0,0-1 0 0 0,0 0 0 0 0,1 0 0 0 0,-1 0 0 0 0,0 0 0 0 0,1-1 0 0 0,-1 0 0 0 0,1 0 0 0 0,-1-1 0 0 0,1 1 0 0 0,-1-1 0 0 0,1 0 1 0 0,-1-1-1 0 0,1 1 0 0 0,-1-1 0 0 0,1 0 0 0 0,-1-1 0 0 0,1 1 0 0 0,-1-1 0 0 0,0 0 0 0 0,2-2-16 0 0,19-13 130 0 0,-2-1 1 0 0,0-2 0 0 0,-1-1-1 0 0,-1 0 1 0 0,-1-2 0 0 0,0 0-1 0 0,-2-1 1 0 0,-1-1 0 0 0,1-6-131 0 0,-18 30 4 0 0,26-37 45 0 0,-3-2-1 0 0,-1 0 1 0 0,-2-1 0 0 0,-2-1-1 0 0,-2-1 1 0 0,-2-1 0 0 0,-1 0 0 0 0,-3-1-1 0 0,-1 0 1 0 0,-3-1 0 0 0,-1 1 0 0 0,-2-2-1 0 0,-3-13-48 0 0,-1 50 6 0 0,1 1 17 0 0,0-1-1 0 0,-1 0 1 0 0,-1 0-1 0 0,0 0 0 0 0,0 1 1 0 0,-1-1-1 0 0,0 0 1 0 0,0 1-1 0 0,-1 0 0 0 0,0-1 1 0 0,-1 1-1 0 0,0 0 1 0 0,-2-2-23 0 0,5 10 1 0 0,0 1 0 0 0,0 0 0 0 0,0 0 0 0 0,1 0 0 0 0,-1 0 1 0 0,0 0-1 0 0,0 0 0 0 0,0 0 0 0 0,0 0 0 0 0,1 1 0 0 0,-1-1 1 0 0,0 0-1 0 0,0 0 0 0 0,1 1 0 0 0,-1-1 0 0 0,0 0 0 0 0,0 1 1 0 0,1-1-1 0 0,-1 1 0 0 0,0-1 0 0 0,1 1 0 0 0,-1-1 0 0 0,0 1 1 0 0,1-1-1 0 0,-1 1 0 0 0,1 0 0 0 0,-1-1 0 0 0,1 1 0 0 0,-1 0 1 0 0,1-1-1 0 0,0 1 0 0 0,-1 0 0 0 0,1 0 0 0 0,0-1 0 0 0,0 1 1 0 0,-1 0-1 0 0,1 0 0 0 0,0 0 0 0 0,0-1 0 0 0,0 1 0 0 0,0 0 1 0 0,0 0-1 0 0,0 0 0 0 0,0-1 0 0 0,0 1 0 0 0,1 0 0 0 0,-1 0 1 0 0,0 0-2 0 0,-2 5 12 0 0,-11 41-2 0 0,1 1 0 0 0,3 1 0 0 0,2 0 0 0 0,2 0 1 0 0,2 0-1 0 0,2 1 0 0 0,3-1 0 0 0,2 4-10 0 0,48 393 104 0 0,-43-369-152 0 0,-9-76 65 0 0,0-1-9 0 0,0 0-18 0 0,0 0-1 0 0,0 0-8 0 0,0 0-23 0 0,0 0-30 0 0,-38-38-1815 0 0,-5-35-3111 0 0,21 22-4905 0 0,17 32-1533 0 0</inkml:trace>
  <inkml:trace contextRef="#ctx0" brushRef="#br0" timeOffset="-7510.353">620 465 9010 0 0,'0'0'3157'0'0,"0"0"-844"0"0,0 0-736 0 0,0 0-428 0 0,0 0-215 0 0,0 0-30 0 0,0 0 30 0 0,0 0-8 0 0,0 0-29 0 0,0 0-74 0 0,0 0-119 0 0,0 0-120 0 0,0 0-81 0 0,26-2-58 0 0,81-5-78 0 0,115 8 441 0 0,-196-1-1215 0 0,73-1 13 0 0,-35-2-6926 0 0,-46 0-4473 0 0</inkml:trace>
  <inkml:trace contextRef="#ctx0" brushRef="#br0" timeOffset="23900.48">333 1606 12403 0 0,'0'0'1585'0'0,"0"0"-175"0"0,0 0-111 0 0,0 0 39 0 0,0 0 19 0 0,0 0-110 0 0,0 0-221 0 0,0 0-282 0 0,0 0-219 0 0,0 0-137 0 0,0 0-61 0 0,0 0 21 0 0,0 0 86 0 0,4 5 88 0 0,28 89 1197 0 0,-19 30-916 0 0,-5 0-1 0 0,-7 84-802 0 0,-2-127 72 0 0,-1-36 10 0 0,2-45-67 0 0,0 0 6 0 0,6-11 93 0 0,21-23-71 0 0,1 1 1 0 0,2 1 0 0 0,1 2-1 0 0,1 1 1 0 0,2 1-1 0 0,1 2 1 0 0,1 2 0 0 0,1 1-1 0 0,1 2 1 0 0,18-7-44 0 0,-48 24-2 0 0,1 0 0 0 0,0 1 0 0 0,-1 0 0 0 0,1 0 0 0 0,0 1 0 0 0,1 0 0 0 0,-1 1 0 0 0,0 0 0 0 0,0 1 0 0 0,1-1 0 0 0,-1 2 0 0 0,6 0 2 0 0,-11 2 5 0 0,-1-1 1 0 0,0 1-1 0 0,0 0 0 0 0,0 0 1 0 0,0 0-1 0 0,0 1 0 0 0,-1-1 1 0 0,1 1-1 0 0,-1 0 1 0 0,0-1-1 0 0,0 1 0 0 0,-1 0 1 0 0,1 0-1 0 0,-1 0 0 0 0,0 0 1 0 0,0 1-1 0 0,0-1 1 0 0,0 0-1 0 0,-1 0 0 0 0,1 1 1 0 0,-1-1-1 0 0,-1 0 0 0 0,1 1 1 0 0,0-1-1 0 0,-1 0 1 0 0,0 0-1 0 0,0 2-5 0 0,1-1 15 0 0,-4 7-1 0 0,1 0 1 0 0,-1-1-1 0 0,-1 1 0 0 0,0-1 0 0 0,-1 0 1 0 0,0 0-1 0 0,-1-1 0 0 0,0 1 1 0 0,0-2-1 0 0,-1 1 0 0 0,0-1 1 0 0,-1 0-1 0 0,0-1 0 0 0,-1 1 1 0 0,-8 5-15 0 0,0 2-23 0 0,0-1 0 0 0,-1-1 0 0 0,-1 0 0 0 0,0-1 0 0 0,-1-1 0 0 0,0-2 0 0 0,0 0 0 0 0,-1 0 0 0 0,-1-2 0 0 0,1-1 0 0 0,-1-1 0 0 0,-1-1 0 0 0,1-1 0 0 0,-6-1 23 0 0,28-2-57 0 0,0-1-1 0 0,0 0 0 0 0,-1 0 1 0 0,1 0-1 0 0,0-1 1 0 0,0 1-1 0 0,-1 0 1 0 0,1 0-1 0 0,0-1 0 0 0,0 1 1 0 0,0 0-1 0 0,0-1 1 0 0,0 0-1 0 0,0 1 0 0 0,-1-1 1 0 0,1 1-1 0 0,0-1 1 0 0,1 0-1 0 0,-1 0 0 0 0,0 0 1 0 0,0 0-1 0 0,0 1 1 0 0,0-1-1 0 0,1 0 1 0 0,-1 0-1 0 0,0-1 0 0 0,1 1 1 0 0,-1 0-1 0 0,1 0 1 0 0,-1 0-1 0 0,1 0 0 0 0,0 0 1 0 0,-1-1-1 0 0,1 1 1 0 0,0 0-1 0 0,0 0 1 0 0,0 0-1 0 0,0-1 0 0 0,0 1 1 0 0,0 0-1 0 0,0 0 1 0 0,0 0-1 0 0,0-1 0 0 0,1 0 58 0 0,18-52-10223 0 0,-12 45-1401 0 0</inkml:trace>
  <inkml:trace contextRef="#ctx0" brushRef="#br0" timeOffset="24251.058">944 2206 7554 0 0,'0'0'3367'0'0,"0"0"-921"0"0,0 0-447 0 0,0 0-156 0 0,0 0-120 0 0,0 0-139 0 0,0 0-155 0 0,0 0-200 0 0,32 9-184 0 0,98 28-173 0 0,-55-35 160 0 0,-65-6-853 0 0,2 1-95 0 0,0-1 0 0 0,0 0 0 0 0,0-1-1 0 0,-1 0 1 0 0,0 0 0 0 0,0-1 0 0 0,-1-1 0 0 0,0 0 0 0 0,0 0 0 0 0,0-1 0 0 0,-1-1 0 0 0,0 1 0 0 0,0-1 0 0 0,-1-1 0 0 0,-1 1 0 0 0,1-1 0 0 0,-2-1 0 0 0,1 1 0 0 0,-1-1 0 0 0,-1-1 0 0 0,0 1 0 0 0,-1-1 0 0 0,0 1 0 0 0,-1-1 0 0 0,0 0 0 0 0,0-5-84 0 0,-3 14 1 0 0,-1 1 0 0 0,0-1 0 0 0,0 1 0 0 0,0 0 0 0 0,-1 0 0 0 0,1-1 0 0 0,0 1 0 0 0,-1 0 0 0 0,1 0 0 0 0,-1 0 0 0 0,0 0 0 0 0,0 1 0 0 0,0-1 0 0 0,0 0 0 0 0,0 1 0 0 0,0-1 0 0 0,0 1 0 0 0,0 0 1 0 0,-1 0-1 0 0,1 0 0 0 0,0 0 0 0 0,-1 0 0 0 0,1 0 0 0 0,-1 1 0 0 0,1-1 0 0 0,-1 1 0 0 0,1-1 0 0 0,-1 1 0 0 0,1 0 0 0 0,-1 0 0 0 0,0 0 0 0 0,1 1 0 0 0,-1-1 0 0 0,1 1 0 0 0,-1-1 0 0 0,1 1 0 0 0,-1 0 0 0 0,1 0 0 0 0,0 0 0 0 0,-1 0 0 0 0,-1 1-1 0 0,-9 7-10 0 0,-1 1-1 0 0,2 0 0 0 0,-1 1 0 0 0,1 0 0 0 0,1 1 0 0 0,0 0 1 0 0,1 1-1 0 0,-3 4 11 0 0,8-9-4 0 0,-1-1-1 0 0,1 1 1 0 0,0 0 0 0 0,1 0 0 0 0,0 0 0 0 0,0 1 0 0 0,0 0 0 0 0,2 0-1 0 0,-1 0 1 0 0,1 0 0 0 0,0 0 0 0 0,1 0 0 0 0,0 0 0 0 0,0 1 0 0 0,1-1-1 0 0,0 0 1 0 0,1 1 0 0 0,0 3 4 0 0,4-5-17 0 0,1 0 0 0 0,-1 0 0 0 0,1-1 0 0 0,1 1 0 0 0,-1-1 0 0 0,1-1 0 0 0,0 1 0 0 0,1-1 0 0 0,0 0 0 0 0,0-1 0 0 0,0 0 0 0 0,0 0 0 0 0,1-1 0 0 0,0 0 0 0 0,0 0 0 0 0,0-1 0 0 0,0 0 0 0 0,0-1 0 0 0,2 0 17 0 0,67 13-1634 0 0,-44-11-3019 0 0,-18-3 113 0 0,0 3-7763 0 0</inkml:trace>
  <inkml:trace contextRef="#ctx0" brushRef="#br0" timeOffset="24917.578">2702 1982 6153 0 0,'0'0'2534'0'0,"0"0"-440"0"0,0 0-154 0 0,0 0 6 0 0,0 0-43 0 0,0 0-129 0 0,0 0-275 0 0,0 0-283 0 0,0 0-209 0 0,-33 9-163 0 0,-106 34-134 0 0,66-5 215 0 0,64-28-757 0 0,1-3-94 0 0,-1 1 0 0 0,2 0 1 0 0,-1 1-1 0 0,1 0 0 0 0,0 0 0 0 0,1 0 0 0 0,0 1 0 0 0,1 0 0 0 0,0 0 0 0 0,0 1 0 0 0,1-1 0 0 0,1 1 0 0 0,0 0 1 0 0,0 0-1 0 0,1 0 0 0 0,0 1 0 0 0,1-1 0 0 0,0 2-74 0 0,1-6 5 0 0,1-1 0 0 0,-1 0 0 0 0,1 0 0 0 0,0 1 0 0 0,1-1 0 0 0,-1 0 0 0 0,1 0 0 0 0,1 0 0 0 0,-1 0 0 0 0,1-1 0 0 0,0 1 0 0 0,0-1 0 0 0,0 0-1 0 0,1 1 1 0 0,0-1 0 0 0,0-1 0 0 0,0 1 0 0 0,1-1 0 0 0,-1 1 0 0 0,1-1 0 0 0,0-1 0 0 0,4 4-5 0 0,0-2-76 0 0,0 0 0 0 0,0-1 0 0 0,0 0 0 0 0,0 0 0 0 0,0-1-1 0 0,1 0 1 0 0,-1-1 0 0 0,1 0 0 0 0,0 0 0 0 0,0-1 0 0 0,0 0 0 0 0,0-1-1 0 0,0 0 1 0 0,0-1 0 0 0,0 0 0 0 0,-1-1 0 0 0,3 0 76 0 0,103-39-4522 0 0,-94 29 2509 0 0,16-9-5582 0 0,-18 9-3137 0 0</inkml:trace>
  <inkml:trace contextRef="#ctx0" brushRef="#br0" timeOffset="25183.035">3006 2077 8338 0 0,'0'0'2267'0'0,"0"0"-397"0"0,0 0-199 0 0,0 0-76 0 0,0 0-102 0 0,0 0-188 0 0,0 0-234 0 0,-27 36-217 0 0,-85 114-188 0 0,109-147-615 0 0,-1 1 1 0 0,1-1-1 0 0,0 0 1 0 0,0 1-1 0 0,1 0 1 0 0,-1 0-1 0 0,1 0 1 0 0,0 0-1 0 0,0 0 1 0 0,0 0-1 0 0,1 1 1 0 0,-1-1-1 0 0,1 0 1 0 0,0 1-1 0 0,0-1 1 0 0,1 1-1 0 0,-1 2-51 0 0,2 5 208 0 0,-2-7-125 0 0,1 0 0 0 0,0 0-1 0 0,0 0 1 0 0,1 0 0 0 0,-1 0 0 0 0,1 0 0 0 0,0 0 0 0 0,1 0 0 0 0,-1-1 0 0 0,1 1 0 0 0,0 0 0 0 0,0-1-1 0 0,0 1 1 0 0,1-1 0 0 0,-1 1 0 0 0,1-1 0 0 0,0 0 0 0 0,1 0 0 0 0,-1-1 0 0 0,1 1 0 0 0,-1-1 0 0 0,1 0-1 0 0,0 1 1 0 0,0-2 0 0 0,1 1 0 0 0,-1 0 0 0 0,0-1 0 0 0,1 0 0 0 0,0 0 0 0 0,-1 0 0 0 0,1-1 0 0 0,0 1-1 0 0,0-1 1 0 0,0 0 0 0 0,0-1 0 0 0,0 1 0 0 0,2-1-83 0 0,4 0 136 0 0,-1 0 0 0 0,0-1 1 0 0,0 0-1 0 0,0 0 0 0 0,1-1 0 0 0,-2 0 0 0 0,1-1 0 0 0,0 0 1 0 0,0-1-1 0 0,-1 0 0 0 0,0-1 0 0 0,0 0 0 0 0,0 0 1 0 0,0-1-1 0 0,-1 0 0 0 0,0 0 0 0 0,0-1 0 0 0,5-6-136 0 0,-2 4 60 0 0,-1 0 0 0 0,0-1 0 0 0,0 0 0 0 0,-1-1 0 0 0,0 0 0 0 0,-1 0 0 0 0,-1-1 0 0 0,1 0 0 0 0,-2-1 0 0 0,0 1 0 0 0,0-1 0 0 0,-1 0-1 0 0,-1-1 1 0 0,0 1 0 0 0,-1-1 0 0 0,0 0 0 0 0,-1 0 0 0 0,-1-1-60 0 0,0 9-24 0 0,-1 1-1 0 0,0-1 1 0 0,0 1 0 0 0,0-1 0 0 0,-1 1-1 0 0,0-1 1 0 0,0 1 0 0 0,0 0-1 0 0,0-1 1 0 0,-1 1 0 0 0,0 0-1 0 0,0 0 1 0 0,-1 0 0 0 0,1 0-1 0 0,-1 1 1 0 0,0-1 0 0 0,0 1-1 0 0,-1-1 1 0 0,1 1 0 0 0,-1 0-1 0 0,0 0 1 0 0,0 1 0 0 0,0-1-1 0 0,-1 1 1 0 0,1 0 0 0 0,-1 0-1 0 0,0 0 1 0 0,0 1 0 0 0,0 0-1 0 0,0 0 1 0 0,0 0 0 0 0,0 0-1 0 0,-2 1 25 0 0,5 1-131 0 0,0-1-1 0 0,0 1 1 0 0,0 1 0 0 0,-1-1-1 0 0,1 0 1 0 0,0 1-1 0 0,0-1 1 0 0,0 1 0 0 0,0-1-1 0 0,0 1 1 0 0,0 0-1 0 0,0 0 1 0 0,0 0-1 0 0,0 0 1 0 0,0 0 0 0 0,0 1-1 0 0,0-1 1 0 0,1 0-1 0 0,-1 1 1 0 0,1 0 0 0 0,-1-1-1 0 0,0 2 132 0 0,-12 16-4289 0 0,8-11 1002 0 0,-2 3-8436 0 0</inkml:trace>
  <inkml:trace contextRef="#ctx0" brushRef="#br0" timeOffset="25648.328">3398 2475 14219 0 0,'0'0'3090'0'0,"0"0"-1427"0"0,0 0-544 0 0,0 0 33 0 0,0 0-1 0 0,0 0-91 0 0,0 0-127 0 0,0 0-243 0 0,0 0-152 0 0,0 0-61 0 0,0 0-53 0 0,0 0-52 0 0,0 0-34 0 0,12-31-42 0 0,35-95-80 0 0,7 21 337 0 0,-49 97-520 0 0,-2 3-22 0 0,-1 0 0 0 0,1 0 1 0 0,0 0-1 0 0,0 1 0 0 0,1-1 1 0 0,0 1-1 0 0,-1 0 0 0 0,1 0 1 0 0,0 0-1 0 0,1 1 0 0 0,-1-1 0 0 0,1 1 1 0 0,-1 0-1 0 0,1 0 0 0 0,0 1 1 0 0,0 0-1 0 0,0-1 0 0 0,1 2 1 0 0,-1-1-1 0 0,1 0-11 0 0,-5 3-3 0 0,1 0 0 0 0,0 0 1 0 0,0 1-1 0 0,-1-1 0 0 0,1 0 0 0 0,-1 0 0 0 0,1 1 1 0 0,-1-1-1 0 0,1 1 0 0 0,-1 0 0 0 0,0-1 0 0 0,0 1 0 0 0,0 0 1 0 0,0-1-1 0 0,0 1 0 0 0,0 0 0 0 0,0 0 0 0 0,-1 0 0 0 0,1 0 1 0 0,-1 0-1 0 0,1 0 0 0 0,-1 0 0 0 0,0 0 0 0 0,1 0 1 0 0,-1 0-1 0 0,-1 0 0 0 0,1 1 3 0 0,2 5-5 0 0,1 28 36 0 0,-4-32-29 0 0,1 0-1 0 0,0 1 1 0 0,0-1 0 0 0,1 0 0 0 0,-1 1-1 0 0,1-1 1 0 0,0 0 0 0 0,0 0-1 0 0,0 1 1 0 0,1-1 0 0 0,0 0 0 0 0,-1 0-1 0 0,1 0 1 0 0,1-1 0 0 0,-1 1-1 0 0,1 0-1 0 0,-1-3 4 0 0,0 0 0 0 0,1 0 0 0 0,-1-1-1 0 0,0 0 1 0 0,0 1 0 0 0,0-1-1 0 0,0 0 1 0 0,1 0 0 0 0,-1 0 0 0 0,0 0-1 0 0,0 0 1 0 0,0-1 0 0 0,1 1-1 0 0,-1-1 1 0 0,0 1 0 0 0,0-1 0 0 0,0 0-1 0 0,0 0 1 0 0,0 0 0 0 0,0 0-1 0 0,0 0 1 0 0,0 0 0 0 0,-1-1 0 0 0,1 1-1 0 0,0-1 1 0 0,-1 1 0 0 0,1-1-1 0 0,0-1-3 0 0,2 0 16 0 0,32-24 37 0 0,79-47 165 0 0,-113 72-218 0 0,0 1 0 0 0,0 0 1 0 0,0 0-1 0 0,1 0 0 0 0,-1 0 0 0 0,0 1 0 0 0,0-1 0 0 0,1 0 1 0 0,-1 1-1 0 0,0 0 0 0 0,1 0 0 0 0,-1-1 0 0 0,0 1 0 0 0,1 0 1 0 0,-1 1-1 0 0,1-1 0 0 0,-1 0 0 0 0,0 1 0 0 0,0 0 0 0 0,1-1 0 0 0,-1 1 1 0 0,0 0-1 0 0,0 0 0 0 0,0 0 0 0 0,0 0 0 0 0,0 0 0 0 0,0 1 1 0 0,0-1-1 0 0,0 1 0 0 0,0-1 0 0 0,0 1 0 0 0,-1 0 0 0 0,1 0 0 0 0,-1 0 1 0 0,0-1-1 0 0,1 1 0 0 0,-1 1 0 0 0,0-1 0 0 0,0 0 0 0 0,0 0 1 0 0,0 0-1 0 0,-1 0 0 0 0,1 1 0 0 0,7 20 20 0 0,-6-16-47 0 0,-1 0 1 0 0,1 0-1 0 0,0-1 0 0 0,1 1 1 0 0,0-1-1 0 0,0 0 1 0 0,0 1-1 0 0,1-1 0 0 0,-1-1 1 0 0,1 1-1 0 0,1-1 1 0 0,-1 1-1 0 0,1-1 0 0 0,0 0 1 0 0,0-1-1 0 0,1 1 1 0 0,-1-1-1 0 0,1 0 0 0 0,0-1 1 0 0,4 3 26 0 0,15 0-1855 0 0,-8-5-5299 0 0,-11-1-5080 0 0</inkml:trace>
  <inkml:trace contextRef="#ctx0" brushRef="#br0" timeOffset="26568.822">4205 2239 13451 0 0,'0'0'1796'0'0,"0"0"-546"0"0,0 0-335 0 0,0 0-84 0 0,0 0-25 0 0,0 0-67 0 0,0 0-111 0 0,0 0-41 0 0,0 0-8 0 0,0 0 17 0 0,0 0 24 0 0,0 0-121 0 0,0 0-83 0 0,11 33-40 0 0,38 104-56 0 0,-11 20 406 0 0,-29-111-523 0 0,-3 0 1 0 0,-1 1-1 0 0,-3-1 1 0 0,-1 1-1 0 0,-3 8-203 0 0,-20 12 851 0 0,-3-94 165 0 0,20 9-998 0 0,1 0 0 0 0,1-1 0 0 0,1 0-1 0 0,0 0 1 0 0,1 0 0 0 0,1 0 0 0 0,1 1-1 0 0,1-1 1 0 0,0 0 0 0 0,2 0 0 0 0,0 1-1 0 0,1 0 1 0 0,0 0 0 0 0,2 0 0 0 0,0 0-1 0 0,8-13-17 0 0,5-17 9 0 0,2 1 0 0 0,1 0 0 0 0,3 2 0 0 0,1 1 0 0 0,3 1 0 0 0,1 1 0 0 0,3 2 0 0 0,0 1-1 0 0,31-24-8 0 0,-57 55 0 0 0,0 1-1 0 0,0 0 0 0 0,1 1 0 0 0,0 0 0 0 0,0 0 1 0 0,0 1-1 0 0,1 0 0 0 0,0 0 0 0 0,0 1 0 0 0,0 0 1 0 0,1 1-1 0 0,-1 1 0 0 0,1-1 0 0 0,0 2 0 0 0,7-1 1 0 0,-15 3 4 0 0,-1 1-1 0 0,0 0 0 0 0,0-1 0 0 0,0 1 0 0 0,-1 0 0 0 0,1 0 1 0 0,0 0-1 0 0,-1 1 0 0 0,1-1 0 0 0,-1 0 0 0 0,0 1 0 0 0,0-1 1 0 0,0 0-1 0 0,0 1 0 0 0,0-1 0 0 0,0 1 0 0 0,-1 0 0 0 0,1-1 1 0 0,-1 1-1 0 0,0 0 0 0 0,0-1 0 0 0,0 1 0 0 0,0-1 0 0 0,0 1 0 0 0,0 0 1 0 0,-1-1-1 0 0,0 2-3 0 0,1 0 5 0 0,-3 24 13 0 0,-1 1 1 0 0,-2-1-1 0 0,0 0 0 0 0,-2 0 0 0 0,-2-1 0 0 0,0 0 1 0 0,-2-1-1 0 0,0 0 0 0 0,-2-1 0 0 0,-1 0 1 0 0,-1-1-1 0 0,-1-1 0 0 0,-1 0 0 0 0,-1-1 0 0 0,-6 3-18 0 0,19-17-50 0 0,0-1 0 0 0,-1 0-1 0 0,0 0 1 0 0,0 0 0 0 0,-1-1-1 0 0,0 0 1 0 0,0-1 0 0 0,0 0-1 0 0,-1 0 1 0 0,1-1 0 0 0,-1 0-1 0 0,0 0 1 0 0,-1-1 0 0 0,1 0-1 0 0,0-1 1 0 0,-6 1 50 0 0,14-4-130 0 0,0 1 0 0 0,-1-1 0 0 0,1 1 0 0 0,0-1 1 0 0,0 0-1 0 0,-1 1 0 0 0,1-1 0 0 0,0 0 0 0 0,0 0 0 0 0,0 0 0 0 0,0 0 0 0 0,0 0 0 0 0,0 0 1 0 0,1 0-1 0 0,-1 0 0 0 0,0 0 0 0 0,0 0 0 0 0,1-1 0 0 0,-1 1 0 0 0,1 0 0 0 0,-1 0 0 0 0,1-1 1 0 0,-1 1-1 0 0,1 0 0 0 0,0-1 0 0 0,0 1 0 0 0,-1 0 0 0 0,1-1 0 0 0,0 1 0 0 0,0-1 0 0 0,1 1 1 0 0,-1 0-1 0 0,0-1 0 0 0,0 1 0 0 0,1 0 0 0 0,-1-1 0 0 0,1 1 0 0 0,-1 0 0 0 0,1-1 130 0 0,8-33-8126 0 0,-5 23-3163 0 0</inkml:trace>
  <inkml:trace contextRef="#ctx0" brushRef="#br0" timeOffset="27114.047">4794 2431 896 0 0,'0'0'3065'0'0,"0"0"-694"0"0,0 0-128 0 0,0 0 14 0 0,0 0-97 0 0,0 0-151 0 0,0 0-182 0 0,0 0-240 0 0,0 0-163 0 0,0 0-166 0 0,0 0-161 0 0,0 0-129 0 0,0 0-148 0 0,31-2-141 0 0,100-9-131 0 0,-64-13 91 0 0,-53 13-473 0 0,7-1-61 0 0,-1-2 0 0 0,0-1 1 0 0,0 0-1 0 0,-2-2 1 0 0,0 0-1 0 0,-1-1 1 0 0,-1 0-1 0 0,0-2 1 0 0,-2 1-1 0 0,0-2 0 0 0,-1 0 1 0 0,-1-1-1 0 0,-1 0 1 0 0,-1-1-1 0 0,-1 0 1 0 0,-1 0-106 0 0,-8-68 34 0 0,-1 89-42 0 0,0 0 0 0 0,0 0 0 0 0,0 0-1 0 0,0-1 1 0 0,0 1 0 0 0,0 1 0 0 0,-1-1-1 0 0,1 0 1 0 0,0 0 0 0 0,-1 0 0 0 0,0 1-1 0 0,1-1 1 0 0,-1 1 0 0 0,0-1 0 0 0,0 1-1 0 0,0 0 1 0 0,0 0 0 0 0,0 0 0 0 0,0 0-1 0 0,0 0 1 0 0,0 0 0 0 0,-1 0 0 0 0,1 1-1 0 0,0-1 1 0 0,0 1 0 0 0,-1 0 0 0 0,1-1-1 0 0,0 1 1 0 0,-1 0 0 0 0,1 0 0 0 0,0 1-1 0 0,-1-1 1 0 0,1 0 0 0 0,0 1 0 0 0,0 0-1 0 0,-1-1 1 0 0,1 1 0 0 0,0 0 8 0 0,-9 4-33 0 0,1 0-1 0 0,0 0 1 0 0,0 1 0 0 0,0 0 0 0 0,1 1 0 0 0,0 0-1 0 0,0 1 1 0 0,1-1 0 0 0,0 2 0 0 0,1-1-1 0 0,-7 9 34 0 0,13-16-2 0 0,0 0-1 0 0,-1 0 1 0 0,1 0-1 0 0,0 0 0 0 0,0 0 1 0 0,0 0-1 0 0,0 1 1 0 0,0-1-1 0 0,1 0 1 0 0,-1 0-1 0 0,0 1 0 0 0,0-1 1 0 0,1 0-1 0 0,-1 1 1 0 0,1-1-1 0 0,-1 1 0 0 0,1-1 1 0 0,0 1-1 0 0,0-1 1 0 0,-1 1-1 0 0,1-1 0 0 0,0 1 1 0 0,0-1-1 0 0,0 1 1 0 0,1-1-1 0 0,-1 1 0 0 0,0-1 1 0 0,0 1-1 0 0,1-1 1 0 0,-1 1-1 0 0,1-1 1 0 0,0 0-1 0 0,-1 1 0 0 0,1-1 1 0 0,0 0-1 0 0,0 1 1 0 0,0-1-1 0 0,0 0 0 0 0,0 0 1 0 0,0 0-1 0 0,0 0 1 0 0,0 0-1 0 0,0 0 0 0 0,0 0 1 0 0,1 0-1 0 0,-1 0 1 0 0,0-1-1 0 0,0 1 0 0 0,1 0 1 0 0,-1-1-1 0 0,1 1 1 0 0,-1-1-1 0 0,2 1 3 0 0,14 2 18 0 0,0 0-1 0 0,0-1 1 0 0,1-1 0 0 0,-1-1-1 0 0,0 0 1 0 0,1-1 0 0 0,-1-1-1 0 0,0-1 1 0 0,9-2-18 0 0,-7 2 10 0 0,19-4 10 0 0,109-3 110 0 0,-145 11-117 0 0,0 1 0 0 0,0 0 0 0 0,0 0 0 0 0,-1 0 0 0 0,1 1 0 0 0,0-1 0 0 0,-1 0 0 0 0,0 1 0 0 0,1-1 0 0 0,-1 1 0 0 0,0-1 0 0 0,0 1 0 0 0,-1-1 0 0 0,1 1 0 0 0,0 0 0 0 0,-1 0 0 0 0,1-1 0 0 0,-1 1 0 0 0,0 0 0 0 0,0 0 0 0 0,0-1 0 0 0,-1 1 0 0 0,1 0 0 0 0,-1 0 0 0 0,1-1 0 0 0,-1 1 0 0 0,0 0 0 0 0,0-1 0 0 0,0 1 0 0 0,0-1 0 0 0,-1 2-13 0 0,-99 208 200 0 0,100-211-211 0 0,0-1 0 0 0,1 1 0 0 0,-1 0 0 0 0,1 0 0 0 0,0 0 0 0 0,-1 0 0 0 0,1 0 0 0 0,0 0 0 0 0,-1 0 0 0 0,1 0 0 0 0,0-1 0 0 0,0 1 0 0 0,0 0 0 0 0,0 0 0 0 0,0 0 0 0 0,0 0 0 0 0,0 0 0 0 0,0 0 0 0 0,0 0 0 0 0,0 0 0 0 0,0 0 0 0 0,1 0 0 0 0,-1 0 0 0 0,0 0 0 0 0,1 0 0 0 0,-1 0 0 0 0,1 0 0 0 0,-1-1 0 0 0,1 1 0 0 0,0 0 0 0 0,-1 0 0 0 0,1-1 0 0 0,0 1 0 0 0,-1 0 0 0 0,1-1 0 0 0,0 1 0 0 0,0 0 0 0 0,-1-1 0 0 0,1 1 0 0 0,0-1 0 0 0,0 0 0 0 0,0 1 0 0 0,0-1 0 0 0,0 0 0 0 0,0 1 0 0 0,0-1 0 0 0,0 0 0 0 0,0 0 0 0 0,0 0 0 0 0,0 0 0 0 0,0 0 0 0 0,0 0 0 0 0,-1 0 0 0 0,1 0 0 0 0,0 0 0 0 0,0 0 0 0 0,0 0 0 0 0,0-1 11 0 0,60-20-1576 0 0,-55 18 1158 0 0,34-15-3402 0 0,-15 3-5412 0 0,-15 8-2261 0 0</inkml:trace>
  <inkml:trace contextRef="#ctx0" brushRef="#br0" timeOffset="27467.488">5716 2269 5849 0 0,'0'0'4092'0'0,"0"0"-2421"0"0,0 0-826 0 0,0 0 29 0 0,0 0 171 0 0,0 0 161 0 0,0 0 72 0 0,0 0-1 0 0,0 0-57 0 0,0 0-83 0 0,0 0-96 0 0,0 0-113 0 0,0 0-79 0 0,18 7-49 0 0,57 21-72 0 0,-72-27-660 0 0,1 0 1 0 0,-1 0-1 0 0,0-1 1 0 0,1 1-1 0 0,-1-1 1 0 0,1 0-1 0 0,-1 0 1 0 0,0 0-1 0 0,1 0 1 0 0,-1-1-1 0 0,1 1 0 0 0,-1-1 1 0 0,0 0-1 0 0,0 0 1 0 0,1 0-1 0 0,-1-1 1 0 0,0 1-1 0 0,0-1 1 0 0,0 0-1 0 0,0 1 1 0 0,1-2-69 0 0,9-5 222 0 0,-3 5-153 0 0,-1-1 0 0 0,1 0 0 0 0,0-1-1 0 0,-1 0 1 0 0,0 0 0 0 0,0-1 0 0 0,-1 0-1 0 0,1-1 1 0 0,-1 0 0 0 0,-1 0 0 0 0,1 0-1 0 0,-1-1 1 0 0,-1-1 0 0 0,1 1 0 0 0,-2-1 0 0 0,1 0-1 0 0,-1 0 1 0 0,0 0 0 0 0,-1-1 0 0 0,0 0-1 0 0,-1 0 1 0 0,1 0 0 0 0,-2 0 0 0 0,0 0-1 0 0,1-10-68 0 0,-5 17-8 0 0,1 0 0 0 0,-1 0-1 0 0,0 0 1 0 0,0 0 0 0 0,0 0-1 0 0,0 0 1 0 0,-1 1-1 0 0,1-1 1 0 0,-1 1 0 0 0,1-1-1 0 0,-1 1 1 0 0,0 0 0 0 0,0 0-1 0 0,0 0 1 0 0,0 1 0 0 0,0-1-1 0 0,-1 1 1 0 0,1 0-1 0 0,0-1 1 0 0,-1 2 0 0 0,1-1-1 0 0,-1 0 1 0 0,1 1 0 0 0,-1-1-1 0 0,1 1 1 0 0,-1 0 0 0 0,1 0-1 0 0,-1 0 1 0 0,1 1-1 0 0,-1-1 1 0 0,1 1 0 0 0,-1 0-1 0 0,1 0 1 0 0,-1 0 0 0 0,1 1-1 0 0,0-1 1 0 0,-2 2 8 0 0,-14 4-39 0 0,0 1-1 0 0,1 0 1 0 0,0 2 0 0 0,1 0-1 0 0,0 2 1 0 0,0-1 0 0 0,1 2-1 0 0,1 0 1 0 0,0 1 0 0 0,0 1-1 0 0,2 0 1 0 0,0 0 0 0 0,1 2-1 0 0,0-1 1 0 0,1 2-1 0 0,0 3 40 0 0,-6 74-385 0 0,17-93 373 0 0,0 1 1 0 0,1-1-1 0 0,-1 1 0 0 0,1-1 0 0 0,0 0 1 0 0,0 1-1 0 0,0-1 0 0 0,0 0 1 0 0,0 0-1 0 0,0 0 0 0 0,1 0 0 0 0,-1 0 1 0 0,1 0-1 0 0,-1 0 0 0 0,1 0 1 0 0,0-1-1 0 0,-1 1 0 0 0,1-1 0 0 0,0 1 1 0 0,0-1-1 0 0,0 0 0 0 0,0 1 1 0 0,1-1-1 0 0,-1 0 0 0 0,0 0 0 0 0,0-1 1 0 0,1 1-1 0 0,-1 0 0 0 0,1-1 1 0 0,0 1 11 0 0,77 7-453 0 0,-57-10-138 0 0,0-1 1 0 0,1-2-1 0 0,-2 0 0 0 0,1-1 1 0 0,-1-1-1 0 0,0-2 1 0 0,0 0-1 0 0,6-5 591 0 0,33-15-4201 0 0,-24 11-2867 0 0,-19 7-3029 0 0</inkml:trace>
  <inkml:trace contextRef="#ctx0" brushRef="#br0" timeOffset="27836.918">6603 1993 4721 0 0,'0'0'6056'0'0,"0"0"-3330"0"0,0 0-1194 0 0,0 0-171 0 0,0 0-99 0 0,0 0-91 0 0,0 0-60 0 0,0 0-95 0 0,0 0-122 0 0,0 0-88 0 0,0 0-118 0 0,0 0-127 0 0,-33 8-113 0 0,-102 29-84 0 0,68-5 116 0 0,62-28-419 0 0,1-3-34 0 0,0 1 1 0 0,1 0 0 0 0,-1 0-1 0 0,1 1 1 0 0,0-1-1 0 0,0 1 1 0 0,0 0 0 0 0,0 0-1 0 0,0 0 1 0 0,0 0 0 0 0,1 0-1 0 0,-1 0 1 0 0,1 1-1 0 0,0-1 1 0 0,0 1 0 0 0,0 0-1 0 0,1-1 1 0 0,-1 4-28 0 0,43 14-9 0 0,-32-19 24 0 0,109 28-26 0 0,-116-29 22 0 0,-1 1 1 0 0,0 0 0 0 0,0 0 0 0 0,1 0 0 0 0,-1 0 0 0 0,-1 0 0 0 0,1 1 0 0 0,0-1 0 0 0,-1 0 0 0 0,1 0 0 0 0,-1 1 0 0 0,1-1 0 0 0,-1 0 0 0 0,0 0 0 0 0,0 1-1 0 0,0-1 1 0 0,0 0 0 0 0,-1 0 0 0 0,1 1 0 0 0,0-1 0 0 0,-1 0 0 0 0,0 0 0 0 0,0 1 0 0 0,1-1 0 0 0,-1 0 0 0 0,0 0 0 0 0,-1 0 0 0 0,1 0 0 0 0,0 0 0 0 0,-1-1-1 0 0,1 1 1 0 0,-1 0 0 0 0,1-1 0 0 0,-1 1 0 0 0,0-1 0 0 0,1 1 0 0 0,-1-1 0 0 0,0 0 0 0 0,0 1 0 0 0,-1-1-12 0 0,-11 10 64 0 0,0 0 1 0 0,-1-1-1 0 0,0-1 1 0 0,-1 0-1 0 0,0-1 1 0 0,0-1-1 0 0,-1-1 1 0 0,0 0-1 0 0,-7 1-64 0 0,24-7-96 0 0,0 0 1 0 0,0-1-1 0 0,1 1 1 0 0,-1 0-1 0 0,0 0 0 0 0,0-1 1 0 0,0 1-1 0 0,0 0 0 0 0,1 0 1 0 0,-1-1-1 0 0,0 1 1 0 0,0 0-1 0 0,0-1 0 0 0,0 1 1 0 0,0 0-1 0 0,0 0 0 0 0,0-1 1 0 0,0 1-1 0 0,0 0 0 0 0,0-1 1 0 0,0 1-1 0 0,0 0 1 0 0,0-1-1 0 0,0 1 0 0 0,0 0 1 0 0,0 0-1 0 0,0-1 0 0 0,0 1 1 0 0,-1 0-1 0 0,1-1 1 0 0,0 1-1 0 0,0 0 0 0 0,0 0 1 0 0,0-1-1 0 0,-1 1 0 0 0,1 0 1 0 0,0 0-1 0 0,0-1 0 0 0,0 1 1 0 0,-1 0-1 0 0,1 0 1 0 0,0 0-1 0 0,0 0 0 0 0,-1-1 1 0 0,1 1-1 0 0,0 0 0 0 0,-1 0 1 0 0,1 0-1 0 0,0 0 1 0 0,-1 0 95 0 0,25-20-8280 0 0,-17 16-2729 0 0</inkml:trace>
  <inkml:trace contextRef="#ctx0" brushRef="#br0" timeOffset="28199.356">7058 1945 12171 0 0,'0'0'3364'0'0,"0"0"-1281"0"0,0 0-408 0 0,0 0-141 0 0,0 0-202 0 0,0 0-291 0 0,0 0-368 0 0,0 0-137 0 0,0 0-76 0 0,0 0-76 0 0,0 0-22 0 0,0 0-33 0 0,-25 8-35 0 0,-80 26-44 0 0,5 20 246 0 0,90-47-471 0 0,-1-1 0 0 0,2 2-1 0 0,-1 0 1 0 0,1 0-1 0 0,0 0 1 0 0,0 1 0 0 0,1 1-1 0 0,1-1 1 0 0,-1 2-25 0 0,8-11-2 0 0,-1 1 0 0 0,0 0 1 0 0,1 1-1 0 0,-1-1 0 0 0,1 0 1 0 0,-1 0-1 0 0,1 0 0 0 0,0 0 1 0 0,-1 0-1 0 0,1 0 0 0 0,0 1 1 0 0,0-1-1 0 0,0 0 0 0 0,0 0 1 0 0,0 0-1 0 0,0 0 0 0 0,0 1 1 0 0,0-1-1 0 0,0 0 0 0 0,0 0 1 0 0,1 0-1 0 0,-1 0 0 0 0,1 1 1 0 0,-1-1-1 0 0,1 0 0 0 0,-1 0 1 0 0,1 0-1 0 0,-1 0 0 0 0,1 0 1 0 0,0 0-1 0 0,0 0 0 0 0,-1-1 1 0 0,1 1-1 0 0,0 0 0 0 0,0 0 1 0 0,0-1-1 0 0,0 1 0 0 0,0 0 1 0 0,0-1-1 0 0,0 1 0 0 0,0-1 1 0 0,0 1-1 0 0,0-1 0 0 0,1 1 2 0 0,55 14-36 0 0,-48-14 27 0 0,97 24-50 0 0,-106-23 77 0 0,0-1 0 0 0,0 0 0 0 0,0 0-1 0 0,0 1 1 0 0,0-1 0 0 0,0 0 0 0 0,0 1-1 0 0,-1-1 1 0 0,1 0 0 0 0,0 1-1 0 0,-1-1 1 0 0,0 0 0 0 0,1 0 0 0 0,-1 0-1 0 0,1 0 1 0 0,-1 1 0 0 0,0-1-1 0 0,0 0 1 0 0,0 0 0 0 0,0 0 0 0 0,0 0-1 0 0,0-1 1 0 0,0 1 0 0 0,0 0 0 0 0,0 0-1 0 0,0-1 1 0 0,0 1 0 0 0,0 0-1 0 0,-1-1 1 0 0,0 1-18 0 0,1 0 18 0 0,-134 58 235 0 0,7-22-1618 0 0,134-49-4252 0 0,-3 9 649 0 0,-1-1-6584 0 0</inkml:trace>
  <inkml:trace contextRef="#ctx0" brushRef="#br0" timeOffset="29005.548">7040 2236 12691 0 0,'0'0'2264'0'0,"0"0"-382"0"0,0 0-224 0 0,0 0-105 0 0,0 0-111 0 0,32-9-126 0 0,101-27-180 0 0,23-27 1328 0 0,-146 60-2379 0 0,-1-1 0 0 0,-1 0 0 0 0,1-1 0 0 0,-1 0-1 0 0,0 0 1 0 0,0-1 0 0 0,0 0 0 0 0,-1-1 0 0 0,0 1 0 0 0,0-1 0 0 0,0-1 0 0 0,-1 1 0 0 0,0-1 0 0 0,2-5-85 0 0,-7 11 7 0 0,-1 1 0 0 0,0 0 0 0 0,0 0 0 0 0,0-1 0 0 0,1 1 0 0 0,-1 0 0 0 0,-1 0 0 0 0,1-1 0 0 0,0 1 0 0 0,0 0 0 0 0,0 0 0 0 0,-1-1 0 0 0,1 1 0 0 0,0 0 0 0 0,-1 0 0 0 0,0 0 0 0 0,1 0 0 0 0,-1 0 0 0 0,1 0 0 0 0,-1 0 0 0 0,0 0-1 0 0,0 0 1 0 0,0 0 0 0 0,0 0 0 0 0,1 0 0 0 0,-1 0 0 0 0,0 0 0 0 0,0 1 0 0 0,-1-1 0 0 0,1 0 0 0 0,0 1 0 0 0,0-1 0 0 0,0 1 0 0 0,0-1 0 0 0,0 1 0 0 0,-1 0 0 0 0,1-1 0 0 0,0 1 0 0 0,0 0 0 0 0,-1 0 0 0 0,1 0 0 0 0,0 0 0 0 0,0 0 0 0 0,-1 0 0 0 0,1 0 0 0 0,0 0 0 0 0,-1 1-7 0 0,-66 6-136 0 0,46-2 93 0 0,0 2-1 0 0,1 0 1 0 0,0 1 0 0 0,0 1-1 0 0,0 1 1 0 0,1 1 0 0 0,1 1-1 0 0,0 1 1 0 0,1 0-1 0 0,0 1 1 0 0,1 1 0 0 0,0 1-1 0 0,1 1 1 0 0,1 0-1 0 0,0 2 44 0 0,12-17-21 0 0,1 0-1 0 0,0 0 1 0 0,-1 1-1 0 0,1-1 1 0 0,0 1-1 0 0,1-1 0 0 0,-1 1 1 0 0,0 0-1 0 0,1-1 1 0 0,-1 1-1 0 0,1 0 0 0 0,0 0 1 0 0,0 0-1 0 0,0 0 1 0 0,0 0-1 0 0,1 0 0 0 0,-1 1 1 0 0,1-1-1 0 0,0 0 1 0 0,0 0-1 0 0,0 0 0 0 0,0 0 1 0 0,0 1-1 0 0,1-1 1 0 0,-1 0-1 0 0,1 0 1 0 0,0 0-1 0 0,0 0 0 0 0,0 0 1 0 0,1 0-1 0 0,-1 0 1 0 0,0 0-1 0 0,1-1 0 0 0,0 1 1 0 0,0-1-1 0 0,0 1 1 0 0,0-1-1 0 0,0 1 0 0 0,0-1 1 0 0,1 0-1 0 0,-1 0 1 0 0,1 0 21 0 0,20 1-434 0 0,0 0 0 0 0,0-1 1 0 0,0-2-1 0 0,0 0 1 0 0,0-2-1 0 0,0 0 0 0 0,0-2 1 0 0,-1 0-1 0 0,1-2 1 0 0,-1 0-1 0 0,0-2 0 0 0,9-4 434 0 0,-17 7-44 0 0,81-23-269 0 0,-38 12 284 0 0,0-1-1 0 0,-1-4 0 0 0,0-1 0 0 0,-2-3 1 0 0,-1-3-1 0 0,10-8 30 0 0,-62 35 50 0 0,1 1-1 0 0,-1 0 1 0 0,0 0 0 0 0,1 0 0 0 0,-1-1-1 0 0,0 1 1 0 0,0-1 0 0 0,1 1 0 0 0,-1-1-1 0 0,0 1 1 0 0,0-1 0 0 0,0 0-1 0 0,0 0 1 0 0,0 1 0 0 0,0-1 0 0 0,0 0-1 0 0,0 0 1 0 0,0 0 0 0 0,0 0-1 0 0,0 0 1 0 0,0 0 0 0 0,-1 0 0 0 0,1-1-1 0 0,-1 1 1 0 0,1 0 0 0 0,0 0-1 0 0,-1 0 1 0 0,0-1 0 0 0,1 1 0 0 0,-1 0-1 0 0,0-1 1 0 0,0 1 0 0 0,0 0-1 0 0,0-1 1 0 0,0 1 0 0 0,0 0 0 0 0,0-1-1 0 0,0 1 1 0 0,0 0 0 0 0,0-1 0 0 0,-1 1-1 0 0,1 0 1 0 0,-1 0 0 0 0,1-1-1 0 0,-1 1 1 0 0,1 0 0 0 0,-1 0 0 0 0,0 0-1 0 0,0 0 1 0 0,1 0 0 0 0,-1 0-1 0 0,0 0 1 0 0,0 0 0 0 0,0 0 0 0 0,0 0-1 0 0,0 0 1 0 0,0 0 0 0 0,-1 1-1 0 0,1-1 1 0 0,0 0 0 0 0,0 1 0 0 0,0-1-1 0 0,-1 1 1 0 0,0-1-50 0 0,-14 2 109 0 0,0 0 0 0 0,-1 0-1 0 0,1 2 1 0 0,0 0 0 0 0,0 1 0 0 0,1 0-1 0 0,-1 2 1 0 0,1-1 0 0 0,0 2 0 0 0,0 0 0 0 0,1 1-1 0 0,0 0 1 0 0,0 1 0 0 0,1 1 0 0 0,0 0-1 0 0,1 1 1 0 0,0 0 0 0 0,1 1 0 0 0,0 0 0 0 0,1 1-1 0 0,0 0 1 0 0,1 1 0 0 0,-5 9-109 0 0,12-19-3 0 0,1-1 1 0 0,0 1-1 0 0,0-1 0 0 0,0 1 1 0 0,0 0-1 0 0,0 0 0 0 0,1-1 1 0 0,0 1-1 0 0,0 0 0 0 0,0 0 1 0 0,0-1-1 0 0,1 1 0 0 0,-1 0 1 0 0,1 0-1 0 0,0-1 0 0 0,0 1 1 0 0,0-1-1 0 0,1 1 0 0 0,-1-1 1 0 0,1 1-1 0 0,0-1 0 0 0,0 0 1 0 0,0 0-1 0 0,0 1 0 0 0,1-2 1 0 0,-1 1-1 0 0,1 0 0 0 0,-1 0 1 0 0,1-1-1 0 0,0 0 0 0 0,0 1 1 0 0,0-1-1 0 0,1 0 0 0 0,-1-1 1 0 0,0 1-1 0 0,1 0 0 0 0,-1-1 1 0 0,1 0-1 0 0,0 0 0 0 0,-1 0 1 0 0,1 0-1 0 0,0-1 0 0 0,0 1 1 0 0,-1-1-1 0 0,1 0 0 0 0,0 0 1 0 0,0 0-1 0 0,-1-1 0 0 0,3 0 3 0 0,20 1 157 0 0,-1-1 0 0 0,0-1 0 0 0,0-1 1 0 0,0-1-1 0 0,0-1 0 0 0,0-2 0 0 0,-1 0 0 0 0,0-2 0 0 0,-1 0 0 0 0,1-2 0 0 0,-2 0 0 0 0,0-2 0 0 0,0 0 0 0 0,9-10-157 0 0,10-9 205 0 0,-2-1-1 0 0,-1-3 0 0 0,-2-1 1 0 0,-1-1-1 0 0,-3-2 1 0 0,-1-1-1 0 0,-1-2 0 0 0,17-36-204 0 0,-38 63-10 0 0,-2-1 0 0 0,1 0 0 0 0,-2 0 0 0 0,-1-1 0 0 0,0 0 0 0 0,-1 0 1 0 0,-1 0-1 0 0,0 0 0 0 0,-1 0 0 0 0,-2-1 0 0 0,0 1 0 0 0,-1-13 10 0 0,0 22-15 0 0,0-1 0 0 0,0 1 0 0 0,-1-1 0 0 0,0 1 0 0 0,-1 0 0 0 0,0 0 0 0 0,0 0 0 0 0,-1 0 0 0 0,0 1 0 0 0,-1-1 0 0 0,1 1 0 0 0,-2 0 0 0 0,1 0 0 0 0,-1 1 0 0 0,0 0 0 0 0,-1 0 0 0 0,0 0 0 0 0,0 1 0 0 0,0 0 0 0 0,-1 0 0 0 0,0 1 0 0 0,0 0 0 0 0,0 0 0 0 0,-1 1 0 0 0,0 0 15 0 0,-1 1-13 0 0,1 0 0 0 0,-1 0 1 0 0,0 2-1 0 0,-1-1 0 0 0,1 1 1 0 0,0 1-1 0 0,0 0 0 0 0,-1 0 1 0 0,1 1-1 0 0,0 0 0 0 0,0 1 1 0 0,0 0-1 0 0,0 0 0 0 0,0 1 1 0 0,0 1-1 0 0,1 0 0 0 0,0 0 1 0 0,-1 1-1 0 0,2 0 0 0 0,-1 0 1 0 0,0 1-1 0 0,1 0 0 0 0,-6 6 13 0 0,0 0-3 0 0,1 0-1 0 0,1 1 0 0 0,0 0 1 0 0,1 1-1 0 0,0 0 0 0 0,1 1 1 0 0,0 0-1 0 0,2 1 0 0 0,0 0 1 0 0,0 0-1 0 0,2 0 1 0 0,0 1-1 0 0,-2 9 4 0 0,5-12 8 0 0,0 1 0 0 0,2 0 0 0 0,-1-1 0 0 0,2 1-1 0 0,0 0 1 0 0,0 0 0 0 0,2 0 0 0 0,0 0 0 0 0,0-1 0 0 0,2 1 0 0 0,-1-1 0 0 0,2 0 0 0 0,0 0 0 0 0,1 0 0 0 0,0 0 0 0 0,6 7-8 0 0,17 22 90 0 0,3-2 0 0 0,1 0 0 0 0,3-3 0 0 0,0-1 0 0 0,3-1 0 0 0,1-3 0 0 0,1-1 0 0 0,2-2 0 0 0,0-2 0 0 0,3-1 0 0 0,0-3 0 0 0,1-2 0 0 0,1-2 0 0 0,18 4-90 0 0,-65-24-3 0 0,14 7-112 0 0,0-1 0 0 0,1 0 0 0 0,0-1 0 0 0,0-1 0 0 0,0-1 0 0 0,1 0 0 0 0,10-1 115 0 0,-19-12-6687 0 0,-8 6-5232 0 0</inkml:trace>
  <inkml:trace contextRef="#ctx0" brushRef="#br0" timeOffset="29958.5">8665 1687 9570 0 0,'0'0'3221'0'0,"0"0"-1173"0"0,0 0-435 0 0,0 0-84 0 0,0 0-81 0 0,0 0-118 0 0,0 0-235 0 0,0 0-233 0 0,0 0-208 0 0,0 0-186 0 0,0 0-103 0 0,0 0-61 0 0,0 0-22 0 0,7-7-6 0 0,54-37 230 0 0,161-4 747 0 0,-205 45-1174 0 0,-1 1-1 0 0,1 1 0 0 0,0 0 1 0 0,0 1-1 0 0,-1 1 1 0 0,1 1-1 0 0,0 0 0 0 0,9 3-78 0 0,-23-4 12 0 0,-1 0 0 0 0,1 0 0 0 0,-1 0 0 0 0,1 0 0 0 0,-1 0-1 0 0,1 0 1 0 0,-1 1 0 0 0,1-1 0 0 0,-1 1 0 0 0,0-1 0 0 0,0 1 0 0 0,0 0 0 0 0,0 0 0 0 0,0 0-1 0 0,-1 0 1 0 0,1 1 0 0 0,0-1 0 0 0,-1 0 0 0 0,0 1 0 0 0,1-1 0 0 0,-1 1 0 0 0,0-1-1 0 0,0 1 1 0 0,-1-1 0 0 0,1 1 0 0 0,0 0 0 0 0,-1-1 0 0 0,0 1 0 0 0,1 0 0 0 0,-1 0-1 0 0,0-1 1 0 0,-1 1 0 0 0,1 0 0 0 0,0 0 0 0 0,-1-1 0 0 0,1 1 0 0 0,-1 0 0 0 0,0-1-1 0 0,0 1 1 0 0,0-1 0 0 0,0 1 0 0 0,-1-1 0 0 0,0 2-12 0 0,-19 20 102 0 0,-2 0 0 0 0,0-2 1 0 0,-1-1-1 0 0,-1-1 0 0 0,-10 5-102 0 0,-43 36 132 0 0,-17 43 97 0 0,93-99-217 0 0,-1 0 1 0 0,0 0 0 0 0,1 0 0 0 0,0 0-1 0 0,0 0 1 0 0,1 1 0 0 0,0-1 0 0 0,0 0-1 0 0,0 1 1 0 0,0-1 0 0 0,1 1 0 0 0,0-1-1 0 0,0 1 1 0 0,0-1 0 0 0,1 1 0 0 0,0-1-1 0 0,0 1 1 0 0,0-1 0 0 0,0 0 0 0 0,1 1-1 0 0,0-1 1 0 0,0 0 0 0 0,1 0 0 0 0,0 0-13 0 0,0 2-11 0 0,1 1 1 0 0,1-1-1 0 0,-1 0 1 0 0,1 0 0 0 0,0 0-1 0 0,1-1 1 0 0,0 1-1 0 0,0-1 1 0 0,0-1 0 0 0,0 1-1 0 0,1-1 1 0 0,0 0-1 0 0,0-1 1 0 0,1 0 0 0 0,-1 0-1 0 0,1 0 1 0 0,0-1-1 0 0,0 0 1 0 0,0-1 0 0 0,0 0-1 0 0,0 0 1 0 0,1 0-1 0 0,-1-1 1 0 0,0-1 0 0 0,5 1 10 0 0,19-7-2423 0 0,-23 1-1633 0 0,-2-2-4378 0 0,-4 2-4573 0 0</inkml:trace>
  <inkml:trace contextRef="#ctx0" brushRef="#br0" timeOffset="30198.192">9405 2291 22397 0 0,'0'0'1097'0'0,"0"0"-248"0"0,0 0-49 0 0,0 0 36 0 0,0 0-39 0 0,0 0-190 0 0,-28 32-231 0 0,-90 100-212 0 0,40-42-189 0 0,53-62-347 0 0,-12 10-1716 0 0,6-24-9774 0 0,24-13-338 0 0</inkml:trace>
  <inkml:trace contextRef="#ctx0" brushRef="#br0" timeOffset="30433.014">9043 2309 15035 0 0,'0'0'6703'0'0,"0"0"-4359"0"0,0 0-1451 0 0,0 0-181 0 0,0 0-37 0 0,0 0-90 0 0,0 0-75 0 0,0 0-78 0 0,0 0-86 0 0,34 14-95 0 0,111 42-54 0 0,-33 6 97 0 0,-7 30-2811 0 0,-96-84-1873 0 0,-2-4-7854 0 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50 129 11715 0 0,'0'0'2744'0'0,"0"0"-1188"0"0,0 0-426 0 0,0 0-6 0 0,0 0 16 0 0,0 0-142 0 0,0 0-260 0 0,0 0-296 0 0,0 0-232 0 0,0 0-117 0 0,0 0-65 0 0,-9 31-49 0 0,-25 93-75 0 0,28-80-1291 0 0,13-44-4785 0 0,-4 0-4581 0 0</inkml:trace>
  <inkml:trace contextRef="#ctx0" brushRef="#br0" timeOffset="499.945">160 398 16908 0 0,'0'0'1252'0'0,"0"0"-428"0"0,0 0-72 0 0,0 0 96 0 0,0 0 66 0 0,0 0-30 0 0,0 0-157 0 0,0 0-179 0 0,14-32-116 0 0,41-103-62 0 0,5 27 198 0 0,6 15-242 0 0,-62 206-462 0 0,-5-108 148 0 0,0 0 0 0 0,0-1-1 0 0,0 1 1 0 0,1 0 0 0 0,0-1-1 0 0,0 1 1 0 0,0 0-1 0 0,0 0 1 0 0,1-1 0 0 0,-1 1-1 0 0,1 0 1 0 0,1-1 0 0 0,-1 1-1 0 0,1-1 1 0 0,-1 1 0 0 0,1-1-1 0 0,0 0 1 0 0,1 0-1 0 0,-1 0 1 0 0,1 0 0 0 0,0 0-1 0 0,0 0 1 0 0,0-1 0 0 0,0 1-1 0 0,1-1 1 0 0,-1 0-1 0 0,1 0 1 0 0,0 0 0 0 0,0-1-1 0 0,0 1 1 0 0,0-1 0 0 0,0 0-1 0 0,1 0 1 0 0,-1-1 0 0 0,1 1-1 0 0,0-1-11 0 0,1-1 114 0 0,0 0-1 0 0,0 0 0 0 0,0-1 1 0 0,0 0-1 0 0,0 0 1 0 0,0-1-1 0 0,0 1 1 0 0,0-1-1 0 0,0-1 0 0 0,0 1 1 0 0,-1-1-1 0 0,1 0 1 0 0,-1 0-1 0 0,0-1 1 0 0,0 1-1 0 0,0-1 0 0 0,0 0 1 0 0,-1 0-1 0 0,0-1 1 0 0,2-1-114 0 0,8-9 175 0 0,-1 0 0 0 0,-1-1 0 0 0,0 0 1 0 0,-1-1-1 0 0,-1 0 0 0 0,0-1 1 0 0,3-10-176 0 0,-7 5-215 0 0,7 34-2744 0 0,-3 4-3996 0 0,-6-8-4966 0 0</inkml:trace>
  <inkml:trace contextRef="#ctx0" brushRef="#br0" timeOffset="1028.08">1064 59 9962 0 0,'0'0'3127'0'0,"0"0"-570"0"0,0 0-387 0 0,0 0-267 0 0,0 0-241 0 0,0 0-269 0 0,0 0-241 0 0,0 0-233 0 0,0 0-228 0 0,0 0-171 0 0,0 0-102 0 0,0 0-101 0 0,0 0-50 0 0,-23-11-34 0 0,-74-30-57 0 0,96 40-171 0 0,-1 0 1 0 0,1 0-1 0 0,-1 1 0 0 0,0-1 0 0 0,1 0 0 0 0,-1 1 0 0 0,0 0 1 0 0,1-1-1 0 0,-1 1 0 0 0,0 0 0 0 0,0 0 0 0 0,1 0 0 0 0,-1 0 1 0 0,0 0-1 0 0,0 0 0 0 0,1 1 0 0 0,-1-1 0 0 0,0 1 0 0 0,1-1 1 0 0,-1 1-1 0 0,0-1 0 0 0,1 1 0 0 0,-1 0 0 0 0,1 0 0 0 0,-1 0 1 0 0,1 0-1 0 0,-1 0 0 0 0,1 0 0 0 0,0 0 0 0 0,-1 1 0 0 0,1-1 1 0 0,0 1-6 0 0,-6 4 25 0 0,-1 2-24 0 0,0 0 1 0 0,1 0-1 0 0,-1 0 1 0 0,2 1-1 0 0,-1 0 1 0 0,1 1-1 0 0,0-1 1 0 0,1 1-1 0 0,1 0 1 0 0,-1 1-1 0 0,1-1 1 0 0,1 1-1 0 0,0 0 1 0 0,1-1-1 0 0,0 1 1 0 0,0 1-1 0 0,1-1 0 0 0,0 0 1 0 0,2 8-2 0 0,-1-16 1 0 0,0 0 0 0 0,0 0-1 0 0,1 0 1 0 0,-1 0 0 0 0,1 0 0 0 0,0 0 0 0 0,0-1 0 0 0,0 1 0 0 0,0 0 0 0 0,1 0-1 0 0,-1-1 1 0 0,1 1 0 0 0,-1 0 0 0 0,1-1 0 0 0,0 0 0 0 0,0 1 0 0 0,0-1-1 0 0,0 0 1 0 0,1 0 0 0 0,-1 0 0 0 0,0-1 0 0 0,1 1 0 0 0,0 0 0 0 0,-1-1-1 0 0,1 0 1 0 0,0 1 0 0 0,0-1 0 0 0,-1 0 0 0 0,1 0 0 0 0,0-1 0 0 0,0 1-1 0 0,0-1 1 0 0,0 1 0 0 0,0-1 0 0 0,1 0-1 0 0,5 0 31 0 0,1 0 0 0 0,0 0-1 0 0,-1-1 1 0 0,1 0 0 0 0,-1-1-1 0 0,1 0 1 0 0,-1 0 0 0 0,0-1 0 0 0,0-1-1 0 0,7-2-30 0 0,90-64 310 0 0,-89 56-258 0 0,0 1 0 0 0,1 1 1 0 0,1 0-1 0 0,0 2 0 0 0,0 0 0 0 0,13-4-52 0 0,-29 12 4 0 0,1 1 0 0 0,-1-1 0 0 0,0 1 0 0 0,1 0 0 0 0,-1 0 0 0 0,1 0 0 0 0,-1 0 0 0 0,1 1 0 0 0,-1 0 1 0 0,1-1-1 0 0,0 1 0 0 0,-1 0 0 0 0,1 1 0 0 0,-1-1 0 0 0,1 1 0 0 0,0-1 0 0 0,-1 1 0 0 0,1 0 0 0 0,-1 1 0 0 0,0-1 0 0 0,1 0 0 0 0,-1 1 0 0 0,0 0 0 0 0,0 0 0 0 0,0 0 0 0 0,0 0 0 0 0,0 0 0 0 0,-1 1 0 0 0,1-1 0 0 0,-1 1 0 0 0,1 0 0 0 0,-1-1 0 0 0,1 3-4 0 0,3 15 29 0 0,0 0-1 0 0,-2 0 0 0 0,0 0 0 0 0,-1 0 1 0 0,-2 1-1 0 0,0-1 0 0 0,-1 1 0 0 0,-2 18-28 0 0,1 10 25 0 0,-14 432-66 0 0,15-467 40 0 0,1-1-3 0 0,0 1 0 0 0,-2-1 0 0 0,1 1 0 0 0,-2-1 0 0 0,0 0 0 0 0,-1 1 1 0 0,0-1-1 0 0,0 0 0 0 0,-6 11 4 0 0,7-21 1 0 0,0-1 1 0 0,-1 0-1 0 0,1 0 1 0 0,0 0-1 0 0,-1 0 1 0 0,1 0-1 0 0,-1 0 1 0 0,0-1-1 0 0,0 1 1 0 0,1-1-1 0 0,-1 0 1 0 0,0 1-1 0 0,0-1 1 0 0,0-1-1 0 0,0 1 1 0 0,-1 0-1 0 0,1-1 1 0 0,0 0-1 0 0,0 0 1 0 0,0 0-1 0 0,0 0 1 0 0,0 0-1 0 0,-1 0 1 0 0,1-1-1 0 0,0 1 1 0 0,0-1-1 0 0,0 0 1 0 0,0 0-1 0 0,0 0 1 0 0,0-1-1 0 0,1 1 1 0 0,-1-1-1 0 0,0 0 1 0 0,1 1-1 0 0,-1-1 1 0 0,1 0-1 0 0,-1 0 1 0 0,1-1-1 0 0,0 1 1 0 0,0 0-1 0 0,0-1 1 0 0,-1-2-2 0 0,-9-9-3 0 0,1 0 0 0 0,0-2 0 0 0,2 1 0 0 0,0-1 0 0 0,0-1 0 0 0,2 1 0 0 0,0-1 0 0 0,0-1 0 0 0,2 1 1 0 0,0-1-1 0 0,2 0 0 0 0,-1 0 0 0 0,2-1 0 0 0,1 1 0 0 0,0 0 0 0 0,1-1 0 0 0,2-6 3 0 0,-1 16-159 0 0,1 0 0 0 0,0 0 0 0 0,1 0 1 0 0,0 0-1 0 0,0 0 0 0 0,1 1 0 0 0,0 0 0 0 0,1-1 0 0 0,-1 2 0 0 0,2-1 0 0 0,-1 0 0 0 0,1 1 0 0 0,0 0 0 0 0,1 1 1 0 0,-1-1-1 0 0,2 0 159 0 0,124-81-7044 0 0,-115 80-5190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7122 0 0,'0'0'2692'0'0,"0"0"-738"0"0,0 0-510 0 0,0 0-142 0 0,0 0-22 0 0,0 0-28 0 0,0 0-123 0 0,0 0-216 0 0,0 0-218 0 0,0 0-58 0 0,0 0 41 0 0,0 0 74 0 0,10-2 47 0 0,209-27 2983 0 0,-98 31-2351 0 0,-62 0-3662 0 0,0-2-9678 0 0,-51 0-53 0 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19 570 16227 0 0,'0'0'5543'0'0,"0"0"-3877"0"0,0 0-1025 0 0,0 0 167 0 0,0 0 170 0 0,0 0-2 0 0,0 0-206 0 0,0 0-289 0 0,0 0-221 0 0,0 0-137 0 0,0 0-53 0 0,-3 32-35 0 0,-9 98-27 0 0,8-61-107 0 0,16-43-794 0 0,-1-22-6731 0 0,-8-4-4288 0 0</inkml:trace>
  <inkml:trace contextRef="#ctx0" brushRef="#br0" timeOffset="150.208">0 224 15947 0 0,'0'0'2393'0'0,"0"0"-937"0"0,0 0-424 0 0,0 0-295 0 0,0 0-209 0 0,0 0-288 0 0,0 0-336 0 0,0 0-248 0 0,0 0-192 0 0,0 0-401 0 0,0 0-943 0 0,0 0-4313 0 0,0 0-6122 0 0</inkml:trace>
  <inkml:trace contextRef="#ctx0" brushRef="#br0" timeOffset="438.012">494 25 15579 0 0,'0'0'5375'0'0,"0"0"-3301"0"0,0 0-1041 0 0,0 0-47 0 0,0 0 29 0 0,0 0-35 0 0,0 0-107 0 0,0 0-239 0 0,0 0-166 0 0,0 0-93 0 0,0 0-78 0 0,-9 32-57 0 0,-26 102-87 0 0,24-86-72 0 0,3 0 0 0 0,1 0 0 0 0,3 1 0 0 0,2-1 0 0 0,3 42-81 0 0,0-13 20 0 0,-1-49-26 0 0,1-1 1 0 0,1 1 0 0 0,1-1-1 0 0,2 0 1 0 0,1 0 0 0 0,0-1-1 0 0,2 1 1 0 0,2-1 5 0 0,4 4-1336 0 0,-14-30 826 0 0,0-19-2657 0 0,-8-1-4195 0 0,5 15-4422 0 0</inkml:trace>
  <inkml:trace contextRef="#ctx0" brushRef="#br0" timeOffset="689.045">199 496 15579 0 0,'0'0'3987'0'0,"0"0"-2092"0"0,0 0-833 0 0,0 0-105 0 0,0 0 39 0 0,0 0 16 0 0,0 0-121 0 0,0 0-224 0 0,0 0-192 0 0,0 0-123 0 0,0 0-60 0 0,36 1-82 0 0,113 5-51 0 0,19 9-176 0 0,-105-4-403 0 0,-29-5-1806 0 0,0-1-5896 0 0,-19-5-4562 0 0</inkml:trace>
  <inkml:trace contextRef="#ctx0" brushRef="#br0" timeOffset="1188.688">851 669 8818 0 0,'0'0'3449'0'0,"0"0"-878"0"0,0 0-404 0 0,0 0-151 0 0,0 0-257 0 0,0 0-332 0 0,0 0-346 0 0,0 0-267 0 0,0 0-151 0 0,0 0-100 0 0,0 0-73 0 0,0 0-41 0 0,0 0-56 0 0,-6 22-61 0 0,-16 70-81 0 0,17 22 55 0 0,5-111-362 0 0,0 0 1 0 0,1 0 0 0 0,0-1 0 0 0,-1 1-1 0 0,1 0 1 0 0,0 0 0 0 0,0-1 0 0 0,1 1-1 0 0,-1 0 1 0 0,0-1 0 0 0,1 1 0 0 0,0-1-1 0 0,-1 0 1 0 0,1 1 0 0 0,0-1-1 0 0,0 0 1 0 0,0 0 0 0 0,1 0 0 0 0,-1-1-1 0 0,1 2 56 0 0,9 1-3760 0 0,1-5-3389 0 0,-7-2-4912 0 0</inkml:trace>
  <inkml:trace contextRef="#ctx0" brushRef="#br0" timeOffset="1437.968">857 246 15171 0 0,'0'0'4057'0'0,"0"0"-2921"0"0,0 0-335 0 0,0 0-81 0 0,0 0-56 0 0,0 0-104 0 0,0 0-264 0 0,0 0-280 0 0,0 0-144 0 0,0 0-48 0 0,0 0-72 0 0,0 0-288 0 0,0 0-897 0 0,0 0-3752 0 0,16 70-7585 0 0</inkml:trace>
  <inkml:trace contextRef="#ctx0" brushRef="#br0" timeOffset="2506.287">1390 618 1224 0 0,'0'0'854'0'0,"0"0"-385"0"0,0 0-5 0 0,0 0 244 0 0,0 0 205 0 0,0 0 178 0 0,0 0 126 0 0,0 0 19 0 0,0 0 47 0 0,0 0-6 0 0,0 0 8 0 0,0 0-19 0 0,0 0-23 0 0,-12-2-26 0 0,-38-5-67 0 0,-6 21 4269 0 0,47-8-4617 0 0,-6 5-542 0 0,1 0 0 0 0,0 0 0 0 0,1 1 0 0 0,1 1-1 0 0,0 0 1 0 0,0 1 0 0 0,1 0 0 0 0,1 0 0 0 0,1 1 0 0 0,0 1-1 0 0,1 0 1 0 0,0 1-260 0 0,6-16 10 0 0,1 1 0 0 0,0 0 0 0 0,0-1-1 0 0,0 1 1 0 0,0 0 0 0 0,0 0-1 0 0,0 0 1 0 0,0 0 0 0 0,1 0 0 0 0,-1 0-1 0 0,1 0 1 0 0,-1 0 0 0 0,1 1 0 0 0,0-1-1 0 0,0 0 1 0 0,0 0 0 0 0,0 0 0 0 0,0 0-1 0 0,0 0 1 0 0,1 0 0 0 0,-1 1 0 0 0,1-1-1 0 0,-1 0 1 0 0,1 0 0 0 0,0 0 0 0 0,0 0-1 0 0,0-1 1 0 0,0 1 0 0 0,0 0 0 0 0,0 0-1 0 0,1 0 1 0 0,-1-1 0 0 0,0 1 0 0 0,1-1-1 0 0,0 1 1 0 0,-1-1 0 0 0,1 0 0 0 0,0 1-1 0 0,-1-1 1 0 0,1 0 0 0 0,0 0 0 0 0,0 0-1 0 0,0-1 1 0 0,0 1 0 0 0,0 0-1 0 0,0-1 1 0 0,0 1 0 0 0,0-1 0 0 0,1 1-10 0 0,17-5 76 0 0,-1 0 0 0 0,0-1 0 0 0,0-1 0 0 0,0 0 0 0 0,-1-2 0 0 0,0 0 0 0 0,0-1 1 0 0,-1-1-1 0 0,0-1 0 0 0,-1 0 0 0 0,0-1 0 0 0,-1-1 0 0 0,0 0 0 0 0,-1-1 0 0 0,1-2-76 0 0,-13 15 3 0 0,52-50 73 0 0,-53 51-80 0 0,0 1-1 0 0,0-1 1 0 0,0 1 0 0 0,0-1 0 0 0,-1 1-1 0 0,1 0 1 0 0,0-1 0 0 0,0 1 0 0 0,-1 0 0 0 0,1 0-1 0 0,0 0 1 0 0,-1-1 0 0 0,1 1 0 0 0,-1 0-1 0 0,1 0 1 0 0,-1 0 0 0 0,0 0 0 0 0,1 0-1 0 0,-1 0 1 0 0,0 0 0 0 0,0 0 0 0 0,1 0-1 0 0,-1 0 1 0 0,0 0 0 0 0,0 0 0 0 0,0 0-1 0 0,0 0 1 0 0,0 0 0 0 0,-1 0 0 0 0,1 0-1 0 0,0 0 1 0 0,0 0 0 0 0,-1 0 0 0 0,1 0-1 0 0,-1 0 1 0 0,1 0 4 0 0,0 3-15 0 0,-1 37 12 0 0,-1-36-2 0 0,0 1 1 0 0,1 0-1 0 0,0 0 1 0 0,1 0 0 0 0,-1 1-1 0 0,1-1 1 0 0,0 0 0 0 0,1 0-1 0 0,-1 0 1 0 0,1 0-1 0 0,1 0 1 0 0,-1 0 0 0 0,1 0-1 0 0,0 0 1 0 0,0-1 0 0 0,0 1-1 0 0,1-1 1 0 0,0 1-1 0 0,0-1 1 0 0,1 0 0 0 0,-1 0-1 0 0,1 0 1 0 0,0-1 0 0 0,0 1-1 0 0,1-1 1 0 0,-1 0-1 0 0,1 0 1 0 0,0-1 0 0 0,0 1-1 0 0,2 0 5 0 0,81-12 139 0 0,-83 7-105 0 0,1-1 0 0 0,-1-1 0 0 0,0 1 0 0 0,-1-1 0 0 0,1 0-1 0 0,0 0 1 0 0,-1 0 0 0 0,0-1 0 0 0,0 0 0 0 0,0 0 0 0 0,0 0 0 0 0,0 0 0 0 0,-1 0 0 0 0,0-1 0 0 0,0 1 0 0 0,0-1 0 0 0,0 0 0 0 0,-1 0-1 0 0,0 0 1 0 0,0 0 0 0 0,0-1 0 0 0,-1 1 0 0 0,1-3-34 0 0,11-33 205 0 0,0 12-64 0 0,56-108 320 0 0,-56 92-433 0 0,-3-2-1 0 0,-1 1 1 0 0,-3-1-1 0 0,-1 0 1 0 0,-3 0 0 0 0,-1 0-1 0 0,-4-16-27 0 0,3 51 6 0 0,0 0-1 0 0,-1 1 1 0 0,-1-1-1 0 0,0 0 0 0 0,0 1 1 0 0,-1 0-1 0 0,-1-1 1 0 0,0 1-1 0 0,0 0 1 0 0,-1 1-1 0 0,-1-1 0 0 0,0 1 1 0 0,0 0-1 0 0,-7-8-5 0 0,12 16 0 0 0,-1 1-1 0 0,0-1 0 0 0,1 1 1 0 0,-1-1-1 0 0,0 1 0 0 0,0 0 1 0 0,0 0-1 0 0,0 0 0 0 0,0 0 1 0 0,0 0-1 0 0,0 0 1 0 0,0 0-1 0 0,0 1 0 0 0,0-1 1 0 0,0 1-1 0 0,-1 0 0 0 0,1 0 1 0 0,0-1-1 0 0,0 1 0 0 0,0 1 1 0 0,-1-1-1 0 0,1 0 0 0 0,0 0 1 0 0,0 1-1 0 0,0-1 0 0 0,0 1 1 0 0,0 0-1 0 0,0 0 0 0 0,0 0 1 0 0,0 0-1 0 0,0 0 0 0 0,0 0 1 0 0,0 0-1 0 0,0 1 0 0 0,1-1 1 0 0,-1 0-1 0 0,0 1 1 0 0,1 0-1 0 0,-1-1 0 0 0,1 1 1 0 0,0 0-1 0 0,0 0 0 0 0,-1 0 1 0 0,1 0-1 0 0,0 1 1 0 0,-8 12-5 0 0,0 0 1 0 0,1 0-1 0 0,1 1 1 0 0,1 0-1 0 0,0 0 1 0 0,1 0-1 0 0,1 1 1 0 0,0-1-1 0 0,1 1 1 0 0,1 0-1 0 0,1 0 1 0 0,0 1-1 0 0,1-1 1 0 0,1 0-1 0 0,3 15 5 0 0,4 17 20 0 0,2 0 0 0 0,2 0 0 0 0,3-1 0 0 0,16 36-20 0 0,52 223 227 0 0,-81-296-221 0 0,12 28-19 0 0,6-46-1950 0 0,-8-8-742 0 0,-6 8-426 0 0,0 0-3585 0 0,-1-1-5973 0 0</inkml:trace>
  <inkml:trace contextRef="#ctx0" brushRef="#br0" timeOffset="6175.952">2000 883 0 0 0,'0'0'481'0'0,"0"0"212"0"0,0 0-53 0 0,0 0-194 0 0,0 0-185 0 0,0 0-57 0 0,0 0 56 0 0,0 0 112 0 0,0 0 187 0 0,0 0 158 0 0,-2 6 113 0 0,-9 28 1066 0 0,11-34-904 0 0,0 0 15 0 0,0 0-52 0 0,0 0-64 0 0,0 0-83 0 0,0 0-83 0 0,0 0-60 0 0,4-1 6056 0 0,6-3-4926 0 0,114-156 1239 0 0,-100 126-2948 0 0,-2-1-1 0 0,-1 0 1 0 0,-1-2 0 0 0,-3 0-1 0 0,-1-1 1 0 0,-1-1 0 0 0,-3 0-1 0 0,-1-1 1 0 0,-2 0 0 0 0,-1-1 0 0 0,-3 0-1 0 0,1-19-85 0 0,-5 28 22 0 0,0 20-3 0 0,1-1 1 0 0,-1 1-1 0 0,-1-1 0 0 0,0 1 1 0 0,-1-1-1 0 0,-1 1 0 0 0,0-1 1 0 0,0 1-1 0 0,-1 0 0 0 0,0 0 1 0 0,-2 0-1 0 0,1 1 1 0 0,-1-1-1 0 0,-1 1 0 0 0,-3-6-19 0 0,8 16 11 0 0,1 0-1 0 0,-1 1 0 0 0,1-1 0 0 0,-1 0 0 0 0,1 1 1 0 0,-1-1-1 0 0,1 0 0 0 0,-1 1 0 0 0,0-1 1 0 0,1 1-1 0 0,-1-1 0 0 0,0 1 0 0 0,0-1 1 0 0,1 1-1 0 0,-1 0 0 0 0,0-1 0 0 0,0 1 0 0 0,0 0 1 0 0,1 0-1 0 0,-1-1 0 0 0,0 1 0 0 0,0 0 1 0 0,0 0-1 0 0,0 0 0 0 0,0 0 0 0 0,1 0 1 0 0,-1 0-1 0 0,0 0 0 0 0,0 1 0 0 0,0-1 0 0 0,0 0 1 0 0,1 0-1 0 0,-1 1 0 0 0,0-1 0 0 0,0 0 1 0 0,0 1-1 0 0,1-1 0 0 0,-1 1 0 0 0,0-1 0 0 0,1 1 1 0 0,-1-1-1 0 0,0 1 0 0 0,1-1 0 0 0,-1 1 1 0 0,1 0-1 0 0,-1-1 0 0 0,1 1 0 0 0,-1 0 1 0 0,1 0-1 0 0,-1 0-10 0 0,-19 47-118 0 0,16-35 158 0 0,-9 25 17 0 0,2 2 1 0 0,2-1 0 0 0,1 1-1 0 0,2 0 1 0 0,2 1 0 0 0,2-1-1 0 0,1 1 1 0 0,5 37-58 0 0,12 29 104 0 0,1 55 42 0 0,1-67-90 0 0,-18-95-68 0 0,0 0 1 0 0,0-1-1 0 0,1 1 1 0 0,-1 0-1 0 0,0-1 1 0 0,0 1-1 0 0,0 0 1 0 0,1 0-1 0 0,-1-1 1 0 0,0 1-1 0 0,0 0 1 0 0,1 0-1 0 0,-1-1 1 0 0,0 1-1 0 0,0 0 1 0 0,1 0-1 0 0,-1 0 1 0 0,0 0-1 0 0,1-1 1 0 0,-1 1 0 0 0,0 0-1 0 0,1 0 1 0 0,-1 0-1 0 0,0 0 1 0 0,1 0-1 0 0,-1 0 1 0 0,0 0-1 0 0,1 0 1 0 0,-1 0-1 0 0,1 0 1 0 0,-1 0-1 0 0,0 0 1 0 0,1 0-1 0 0,-1 0 1 0 0,0 0-1 0 0,1 0 1 0 0,-1 0-1 0 0,0 1 1 0 0,1-1-1 0 0,-1 0 1 0 0,0 0 0 0 0,0 0-1 0 0,1 1 12 0 0,-1-16-1134 0 0,0 12-3119 0 0,0-1-4131 0 0,0 4-3356 0 0</inkml:trace>
  <inkml:trace contextRef="#ctx0" brushRef="#br0" timeOffset="6743.726">2456 585 7066 0 0,'0'0'3055'0'0,"0"0"-844"0"0,0 0-380 0 0,0 0-151 0 0,0 0-147 0 0,0 0-292 0 0,0 0-236 0 0,0 0-236 0 0,0 0-233 0 0,0 0-114 0 0,0 0-89 0 0,0 0-64 0 0,0 0-30 0 0,-7 18-3 0 0,-20 58-20 0 0,24-7 218 0 0,7-56-369 0 0,-3-9-27 0 0,-1-1-1 0 0,1 1 1 0 0,0-1 0 0 0,0 1 0 0 0,0-1-1 0 0,0 0 1 0 0,1 0 0 0 0,0 0-1 0 0,-1 0 1 0 0,1 0 0 0 0,0 0 0 0 0,0 0-1 0 0,1 0 1 0 0,-1-1 0 0 0,0 1-1 0 0,1-1 1 0 0,0 1 0 0 0,0-1 0 0 0,-1 0-1 0 0,1 0 1 0 0,0-1 0 0 0,1 1-1 0 0,-1 0 1 0 0,0-1 0 0 0,0 0 0 0 0,1 0-1 0 0,-1 0 1 0 0,0 0 0 0 0,1 0-1 0 0,-1-1 1 0 0,1 0 0 0 0,-1 0 0 0 0,1 0-1 0 0,0 0 1 0 0,-1 0 0 0 0,1 0 0 0 0,-1-1-1 0 0,0 0 1 0 0,1 0 0 0 0,-1 0-1 0 0,1 0 1 0 0,-1 0 0 0 0,0-1 0 0 0,0 1-1 0 0,0-1 1 0 0,1 0-38 0 0,15-17 273 0 0,-1 0 1 0 0,-1-1-1 0 0,0-1 1 0 0,-2 0-1 0 0,11-19-273 0 0,-10 15 136 0 0,58-93 547 0 0,-74 118-674 0 0,1-1 1 0 0,0 1 0 0 0,-1 0 0 0 0,1-1-1 0 0,0 1 1 0 0,-1-1 0 0 0,1 1-1 0 0,0 0 1 0 0,-1 0 0 0 0,1-1-1 0 0,0 1 1 0 0,0 0 0 0 0,-1 0 0 0 0,1 0-1 0 0,0 0 1 0 0,0 0 0 0 0,0 0-1 0 0,-1 0 1 0 0,1 0 0 0 0,0 0-1 0 0,0 0 1 0 0,-1 1 0 0 0,1-1-1 0 0,0 0 1 0 0,0 0 0 0 0,-1 1 0 0 0,1-1-1 0 0,0 1 1 0 0,-1-1 0 0 0,1 0-1 0 0,-1 1 1 0 0,1-1 0 0 0,0 1-1 0 0,-1-1 1 0 0,1 1 0 0 0,-1 0 0 0 0,1-1-1 0 0,-1 1 1 0 0,0-1 0 0 0,1 1-1 0 0,-1 0 1 0 0,1-1 0 0 0,-1 1-1 0 0,0 0 1 0 0,0 0 0 0 0,1-1-1 0 0,-1 1 1 0 0,0 0 0 0 0,0 0 0 0 0,0-1-1 0 0,0 1 1 0 0,0 0 0 0 0,0 0-1 0 0,0-1 1 0 0,0 1 0 0 0,0 0-1 0 0,0 0 1 0 0,-1 0 0 0 0,1 0-10 0 0,16 56 127 0 0,-3 26-13 0 0,7 32-96 0 0,-5 1-1 0 0,-5 0 0 0 0,-5 109-17 0 0,-5-205 1 0 0,-1 0 0 0 0,-1 0 0 0 0,-1 0-1 0 0,-1 0 1 0 0,-1-1 0 0 0,-1 1-1 0 0,0-1 1 0 0,-1 0 0 0 0,-1-1 0 0 0,-1 0-1 0 0,-1 0 1 0 0,0-1 0 0 0,-2 0 0 0 0,0-1-1 0 0,0 0 1 0 0,-1-1 0 0 0,-1 0 0 0 0,-7 4-1 0 0,20-17 2 0 0,-1-1 1 0 0,1 1-1 0 0,-1 0 1 0 0,1-1 0 0 0,-1 1-1 0 0,0-1 1 0 0,1 0 0 0 0,-1 0-1 0 0,0 1 1 0 0,0-1-1 0 0,0-1 1 0 0,0 1 0 0 0,0 0-1 0 0,0 0 1 0 0,0-1-1 0 0,-1 1 1 0 0,1-1 0 0 0,0 1-1 0 0,0-1 1 0 0,0 0-1 0 0,0 0 1 0 0,-1 0 0 0 0,1 0-1 0 0,0-1 1 0 0,0 1-1 0 0,0 0 1 0 0,-1-1 0 0 0,1 0-1 0 0,0 1 1 0 0,0-1 0 0 0,0 0-1 0 0,0 0 1 0 0,0 0-1 0 0,0 0 1 0 0,1-1 0 0 0,-1 1-1 0 0,0 0 1 0 0,1-1-1 0 0,-1 1 1 0 0,0-1 0 0 0,1 0-1 0 0,0 1 1 0 0,-1-1-1 0 0,1 0 1 0 0,0 0 0 0 0,-1-1-3 0 0,-1-24 1 0 0,0-1 1 0 0,2 1 0 0 0,1-1 0 0 0,1 1 0 0 0,2-1-1 0 0,0 1 1 0 0,2 0 0 0 0,1 0 0 0 0,1 0-1 0 0,1 1 1 0 0,2 0 0 0 0,0 1 0 0 0,2 0 0 0 0,1 0-1 0 0,3-3-1 0 0,76-133-1003 0 0,-70 129-3036 0 0,1 0-3795 0 0,-16 23-4576 0 0</inkml:trace>
  <inkml:trace contextRef="#ctx0" brushRef="#br0" timeOffset="37883.969">1817 1623 10538 0 0,'0'0'5521'0'0,"0"0"-4264"0"0,0 0-393 0 0,0 0-304 0 0,0 0-184 0 0,0 0-168 0 0,0 0-136 0 0,0 0-176 0 0,0 0-104 0 0,0 0-144 0 0,0 0-352 0 0,0 0-784 0 0,0 0-3354 0 0,0 0-6848 0 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3873 0 0,'0'0'1064'0'0,"0"0"-229"0"0,0 0 117 0 0,0 0 387 0 0,0 0 340 0 0,0 0 97 0 0,0 0-231 0 0,0 0-414 0 0,0 0-386 0 0,0 0-273 0 0,31 0 4011 0 0,-21-2-3998 0 0,1 0 1 0 0,-1-1 0 0 0,0 0 0 0 0,0-1 0 0 0,0-1 0 0 0,0 1 0 0 0,-1-1 0 0 0,1-1 0 0 0,6-5-486 0 0,54-41 866 0 0,-1-3 0 0 0,-3-3 1 0 0,48-56-867 0 0,-88 89 169 0 0,75-75 585 0 0,-99 98-746 0 0,0-1 0 0 0,0 2 0 0 0,0-1 0 0 0,0 0 0 0 0,0 0 0 0 0,0 1 0 0 0,1-1 0 0 0,-1 1 0 0 0,1-1 0 0 0,-1 1 0 0 0,1 0 0 0 0,0 0 0 0 0,-1 0 0 0 0,1 1 0 0 0,0-1 0 0 0,-1 1 0 0 0,1-1 0 0 0,0 1 0 0 0,0 0 0 0 0,0 0 0 0 0,0 0 0 0 0,-1 0 0 0 0,1 1 0 0 0,0-1 0 0 0,0 1 0 0 0,-1 0 0 0 0,1 0 1 0 0,0 0-1 0 0,-1 0 0 0 0,1 0 0 0 0,-1 0 0 0 0,1 1 0 0 0,-1-1 0 0 0,0 1 0 0 0,1-1 0 0 0,-1 1 0 0 0,0 0 0 0 0,0 0 0 0 0,0 0 0 0 0,-1 0 0 0 0,1 1 0 0 0,0-1 0 0 0,0 1-8 0 0,6 17 84 0 0,0-1 0 0 0,-2 1 1 0 0,0 1-1 0 0,-1-1 0 0 0,-1 1 0 0 0,-1 0 1 0 0,0 0-1 0 0,-2 0 0 0 0,-1 0 0 0 0,0 0 1 0 0,-2 0-1 0 0,-1 4-84 0 0,0-10 20 0 0,0 1 1 0 0,-2-1-1 0 0,0-1 0 0 0,0 1 1 0 0,-1-1-1 0 0,-1 0 1 0 0,-1 0-1 0 0,0-1 0 0 0,0 0 1 0 0,-2 0-1 0 0,1-1 1 0 0,-2 0-1 0 0,1-1 0 0 0,-5 4-20 0 0,6-7-14 0 0,0 0-1 0 0,0 0 0 0 0,0-1 0 0 0,-1 0 1 0 0,0 0-1 0 0,-1-1 0 0 0,0-1 0 0 0,0 0 1 0 0,0 0-1 0 0,0-1 0 0 0,0 0 0 0 0,-1-1 1 0 0,0-1-1 0 0,0 0 0 0 0,0 0 0 0 0,0-1 1 0 0,-1-1 14 0 0,6-1-57 0 0,0 0 0 0 0,1-1 0 0 0,-1 0 0 0 0,1-1 0 0 0,0 1 0 0 0,-1-1 0 0 0,1-1 1 0 0,1 1-1 0 0,-1-1 0 0 0,0 0 0 0 0,1 0 0 0 0,0 0 0 0 0,0-1 0 0 0,0 0 0 0 0,0 0 1 0 0,1 0-1 0 0,0-1 0 0 0,0 1 0 0 0,0-1 0 0 0,1 0 0 0 0,0 0 0 0 0,0 0 0 0 0,1-1 57 0 0,-1 0-366 0 0,0 0-1 0 0,1 0 1 0 0,0 0-1 0 0,0-1 1 0 0,0 1-1 0 0,1-1 1 0 0,1 1-1 0 0,-1-1 0 0 0,1 0 1 0 0,0 1-1 0 0,1-1 1 0 0,0 1-1 0 0,0-3 367 0 0,8-9-2826 0 0,-1 9-2323 0 0,-2 2-6277 0 0</inkml:trace>
  <inkml:trace contextRef="#ctx0" brushRef="#br0" timeOffset="686.153">989 254 8538 0 0,'0'0'1375'0'0,"0"0"-339"0"0,0 0 62 0 0,0 0 378 0 0,0 0 302 0 0,0 0 26 0 0,0 0-206 0 0,0 0-346 0 0,0 0-221 0 0,0 0-127 0 0,0 0-97 0 0,0 0-47 0 0,0 0-64 0 0,5-11-78 0 0,14-36-90 0 0,-14 35-53 0 0,-5 12-110 0 0,0 0-69 0 0,0 0-33 0 0,0 22 872 0 0,4 139-562 0 0,0-88-484 0 0,-3-1 1 0 0,-3 0 0 0 0,-3 1 0 0 0,-14 62-90 0 0,-22-11 13 0 0,41-124-3 0 0,0 0 0 0 0,0-1-1 0 0,0 1 1 0 0,0-1 0 0 0,-1 1-1 0 0,1 0 1 0 0,0-1 0 0 0,0 1-1 0 0,0 0 1 0 0,0-1 0 0 0,-1 1 0 0 0,1 0-1 0 0,0-1 1 0 0,0 1 0 0 0,-1 0-1 0 0,1-1 1 0 0,0 1 0 0 0,-1 0-1 0 0,1 0 1 0 0,0-1 0 0 0,-1 1 0 0 0,1 0-1 0 0,0 0 1 0 0,-1 0 0 0 0,1-1-1 0 0,0 1 1 0 0,-1 0 0 0 0,1 0 0 0 0,-1 0-1 0 0,1 0 1 0 0,0 0 0 0 0,-1 0-1 0 0,1 0 1 0 0,-1 0 0 0 0,1 0-1 0 0,0 0 1 0 0,-1 0 0 0 0,1 0 0 0 0,-1 0-1 0 0,1 0 1 0 0,0 0 0 0 0,-1 0-1 0 0,1 1 1 0 0,0-1 0 0 0,-1 0-1 0 0,1 0 1 0 0,-1 0 0 0 0,1 1 0 0 0,0-1-1 0 0,0 0 1 0 0,-1 0 0 0 0,1 1-1 0 0,0-1 1 0 0,-1 0-10 0 0,0-6-70 0 0,-3-13 58 0 0,2-1 0 0 0,0 0 0 0 0,1 0 1 0 0,1 1-1 0 0,1-1 0 0 0,0 0 1 0 0,2 0-1 0 0,0 1 0 0 0,2-3 12 0 0,9-28-16 0 0,2 1 1 0 0,3 0-1 0 0,1 1 0 0 0,3 1 0 0 0,2 1 0 0 0,1 2 0 0 0,3 0 1 0 0,6-4 15 0 0,-20 26-3 0 0,1 2 0 0 0,1 0 0 0 0,0 0 0 0 0,2 2 0 0 0,0 0 0 0 0,1 1 0 0 0,1 2 0 0 0,0 0 0 0 0,1 1 0 0 0,1 0 0 0 0,0 2 0 0 0,0 1 0 0 0,2 1 0 0 0,15-4 3 0 0,-38 13 2 0 0,1 0 1 0 0,0 0-1 0 0,0 0 0 0 0,0 1 0 0 0,-1-1 0 0 0,1 1 0 0 0,0-1 1 0 0,0 1-1 0 0,0 0 0 0 0,0 0 0 0 0,0 0 0 0 0,0 1 0 0 0,0-1 1 0 0,0 1-1 0 0,0 0 0 0 0,0-1 0 0 0,0 1 0 0 0,-1 0 0 0 0,1 1 1 0 0,0-1-1 0 0,-1 0 0 0 0,1 1 0 0 0,-1 0 0 0 0,1-1 1 0 0,-1 1-1 0 0,0 0 0 0 0,0 0 0 0 0,0 0 0 0 0,0 1 0 0 0,0-1 1 0 0,0 0-1 0 0,-1 1 0 0 0,1-1 0 0 0,-1 1 0 0 0,1 0 0 0 0,-1-1 1 0 0,0 1-1 0 0,0 0 0 0 0,0 0 0 0 0,-1 0 0 0 0,1 0 0 0 0,-1 0 1 0 0,1 0-1 0 0,-1 0 0 0 0,0 0 0 0 0,0 0-2 0 0,-2 21 12 0 0,-1-1-1 0 0,-1 1 1 0 0,-1-1-1 0 0,-1 0 1 0 0,-1 0-1 0 0,-1-1 1 0 0,-1 0-1 0 0,-1 0 1 0 0,0-1 0 0 0,-2 0-1 0 0,-1-1 1 0 0,0 0-1 0 0,-2-1 1 0 0,0-1-1 0 0,-1 0 1 0 0,0-2-1 0 0,-14 11-11 0 0,20-15-41 0 0,-2 0 0 0 0,1-1 0 0 0,-2 0 0 0 0,1-1 0 0 0,-1-1 0 0 0,-1 0 0 0 0,0-1-1 0 0,0 0 1 0 0,0-1 0 0 0,-1 0 0 0 0,-12 3 41 0 0,24-9-98 0 0,1 0 1 0 0,-1 0-1 0 0,1-1 0 0 0,-1 1 1 0 0,0 0-1 0 0,1-1 0 0 0,-1 0 0 0 0,0 0 1 0 0,1 1-1 0 0,-1-2 0 0 0,0 1 0 0 0,1 0 1 0 0,-1 0-1 0 0,0-1 0 0 0,1 0 1 0 0,-1 1-1 0 0,1-1 0 0 0,-1 0 0 0 0,1 0 1 0 0,-1 0-1 0 0,1-1 0 0 0,-1 1 1 0 0,1-1-1 0 0,0 1 0 0 0,0-1 0 0 0,0 0 1 0 0,0 1-1 0 0,0-1 0 0 0,0 0 1 0 0,0 0-1 0 0,1-1 0 0 0,-1 1 0 0 0,1 0 1 0 0,0-1-1 0 0,-1 1 0 0 0,1 0 0 0 0,0-1 1 0 0,0 0-1 0 0,1 1 0 0 0,-1-2 98 0 0,-1-47-4843 0 0,11 19-6014 0 0,-4 20 1664 0 0</inkml:trace>
  <inkml:trace contextRef="#ctx0" brushRef="#br0" timeOffset="1298.708">1412 519 0 0 0,'0'0'2063'0'0,"0"0"-160"0"0,0 0 10 0 0,0 0 122 0 0,0 0 24 0 0,0 0-43 0 0,0 0-129 0 0,0 0-204 0 0,0 0-180 0 0,0 0-169 0 0,0 0-142 0 0,31 4-106 0 0,98 6-110 0 0,-68-21 325 0 0,-51 4-942 0 0,24-14 399 0 0,-1-1-1 0 0,-2-2 0 0 0,0-1 0 0 0,-1-2 0 0 0,12-16-757 0 0,-31 34 53 0 0,-1-1 0 0 0,0 0 0 0 0,-1-1 0 0 0,0 0 0 0 0,-1 0 0 0 0,0-1 0 0 0,-1 0-1 0 0,0 0 1 0 0,-1 0 0 0 0,-1-1 0 0 0,0 0 0 0 0,0-1 0 0 0,-1 1 0 0 0,-1-1 0 0 0,0 1-1 0 0,-1-1 1 0 0,-1 0 0 0 0,0 0 0 0 0,-1 0 0 0 0,-1-12-53 0 0,0 22-27 0 0,0 0 0 0 0,0-1 0 0 0,-1 1 0 0 0,0 0 0 0 0,0 0 0 0 0,0 0 0 0 0,0 0 0 0 0,-1 1-1 0 0,1-1 1 0 0,-1 1 0 0 0,0-1 0 0 0,0 1 0 0 0,-1 0 0 0 0,1 0 0 0 0,0 0 0 0 0,-1 0 0 0 0,0 1 0 0 0,0 0 0 0 0,1-1 0 0 0,-2 2 0 0 0,1-1 0 0 0,0 0 0 0 0,0 1 0 0 0,0-1-1 0 0,-1 1 1 0 0,1 0 0 0 0,0 1 0 0 0,-1-1 0 0 0,1 1 0 0 0,-1 0 0 0 0,1 0 0 0 0,-1 0 0 0 0,1 1 0 0 0,-1-1 0 0 0,1 1 0 0 0,0 0 0 0 0,-1 1 0 0 0,1-1 0 0 0,0 1 0 0 0,0 0-1 0 0,0 0 1 0 0,0 0 0 0 0,0 0 0 0 0,0 1 0 0 0,1-1 0 0 0,-1 1 0 0 0,1 0 0 0 0,-3 2 27 0 0,5-3-4 0 0,-1-1 0 0 0,1 0 0 0 0,0 1 0 0 0,0-1 0 0 0,0 1 1 0 0,0-1-1 0 0,0 1 0 0 0,0-1 0 0 0,0 1 0 0 0,1 0 0 0 0,-1 0 0 0 0,0-1 0 0 0,1 1 0 0 0,-1 0 0 0 0,1 0 0 0 0,0 0 0 0 0,0-1 1 0 0,0 1-1 0 0,-1 0 0 0 0,2 0 0 0 0,-1 0 0 0 0,0 0 0 0 0,0-1 0 0 0,1 1 0 0 0,-1 0 0 0 0,1 0 0 0 0,-1-1 0 0 0,1 1 0 0 0,0 0 1 0 0,0-1-1 0 0,-1 1 0 0 0,1 0 0 0 0,0-1 0 0 0,1 1 0 0 0,-1-1 0 0 0,0 0 0 0 0,0 1 0 0 0,1-1 0 0 0,-1 0 0 0 0,0 0 0 0 0,1 0 1 0 0,0 0-1 0 0,-1 0 0 0 0,1 0 0 0 0,-1 0 0 0 0,1 0 0 0 0,0-1 0 0 0,1 1 4 0 0,196 30 371 0 0,-194-30-344 0 0,-2-1 2 0 0,0 0 1 0 0,0 0-1 0 0,0 0 0 0 0,0 0 1 0 0,0 1-1 0 0,0 0 0 0 0,0-1 0 0 0,0 1 1 0 0,0 0-1 0 0,-1 0 0 0 0,1 1 1 0 0,0-1-1 0 0,-1 0 0 0 0,1 1 0 0 0,-1 0 1 0 0,1 0-1 0 0,-1 0 0 0 0,0 0 0 0 0,0 0 1 0 0,1 0-1 0 0,-2 0 0 0 0,1 1 1 0 0,0-1-1 0 0,0 1 0 0 0,-1-1 0 0 0,1 1 1 0 0,-1 0-1 0 0,0-1 0 0 0,0 1 1 0 0,0 0-1 0 0,0 0 0 0 0,-1 0 0 0 0,1 0 1 0 0,-1 0-30 0 0,0 16 147 0 0,-1 0 0 0 0,-1 0 1 0 0,-1-1-1 0 0,-1 1 0 0 0,0-1 1 0 0,-2 0-1 0 0,-5 14-147 0 0,-10 38 188 0 0,18-8-166 0 0,38-62-3548 0 0,-16-15-436 0 0,-8 3-2646 0 0,-10 11 5361 0 0,7-7-10720 0 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0 0 0,'0'0'720'0'0,"0"0"302"0"0,0 0 290 0 0,0 0 256 0 0,0 0 179 0 0,0 0 86 0 0,0 0-33 0 0,0 0-87 0 0,0 0-94 0 0,0 0-91 0 0,0 0-119 0 0,3-4-116 0 0,-2 3-477 0 0,8-9-1083 0 0,-5 13 8245 0 0,-4-3-7851 0 0,4 16 373 0 0,91 223 1123 0 0,-69-167-1504 0 0,-3 2 1 0 0,-3 1 0 0 0,-4 0 0 0 0,-3 1 0 0 0,-2 15-120 0 0,3 16 113 0 0,-14-108-101 0 0,1 1 0 0 0,-1 0 1 0 0,1 0-1 0 0,-1 0 0 0 0,0 0 0 0 0,1 0 1 0 0,-1 0-1 0 0,1 0 0 0 0,-1 0 0 0 0,0 0 1 0 0,1 0-1 0 0,-1 0 0 0 0,1 0 0 0 0,-1 0 0 0 0,0 0 1 0 0,1 0-1 0 0,-1 0 0 0 0,0 0 0 0 0,1 0 1 0 0,-1 0-1 0 0,1 1 0 0 0,-1-1 0 0 0,0 0 1 0 0,1 0-1 0 0,-1 0 0 0 0,0 1 0 0 0,1-1 1 0 0,-1 0-1 0 0,0 0 0 0 0,0 1 0 0 0,1-1 1 0 0,-1 0-1 0 0,0 1 0 0 0,0-1 0 0 0,1 0 1 0 0,-1 1-1 0 0,0-1 0 0 0,0 1 0 0 0,0-1 0 0 0,0 0 1 0 0,0 1-1 0 0,0-1 0 0 0,1 0 0 0 0,-1 1 1 0 0,0-1-1 0 0,0 1 0 0 0,0-1 0 0 0,0 0 1 0 0,0 1-1 0 0,0-1 0 0 0,-1 1 0 0 0,1-1 1 0 0,0 0-1 0 0,0 1 0 0 0,0-1 0 0 0,0 1 1 0 0,0-1-1 0 0,-1 0 0 0 0,1 1 0 0 0,0-1-12 0 0,10-36 394 0 0,39-147-259 0 0,-14 19-12 0 0,-7-2-1 0 0,2-114-122 0 0,-21 106 86 0 0,-9 174-58 0 0,0 0-19 0 0,0 0-21 0 0,0 0-25 0 0,1 23-167 0 0,22 123 47 0 0,-23-140-973 0 0,3 9 1859 0 0,-1-11-5683 0 0,1-3-5547 0 0,-3-1-1340 0 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2128 0 0,'0'0'1928'0'0,"0"0"-560"0"0,0 0 149 0 0,0 0 453 0 0,0 0 337 0 0,0 0 30 0 0,0 0-329 0 0,0 0-439 0 0,0 0-332 0 0,0 0-175 0 0,0 0-89 0 0,0 0-56 0 0,0 0-75 0 0,2-7-93 0 0,8-18 1551 0 0,11 157 687 0 0,-4-26-2563 0 0,-16-40-285 0 0,-6-82-5776 0 0,3-8-4543 0 0,2 13-1205 0 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11939 0 0,'0'0'2095'0'0,"0"0"-748"0"0,0 0-307 0 0,0 0 89 0 0,0 0 150 0 0,0 0 68 0 0,0 0-138 0 0,0 0-225 0 0,0 0-147 0 0,0 0-127 0 0,0 0-103 0 0,0 0-69 0 0,0 0-52 0 0,21-1-58 0 0,67-2-39 0 0,55-16 880 0 0,-37-3-936 0 0,-81 19-621 0 0,-25 3 117 0 0,0 0-64 0 0,0 0-99 0 0,0 0-201 0 0,0 0-271 0 0,0 0-395 0 0,0 0-590 0 0,-2 0-6722 0 0,-1 0-2746 0 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 0 0,'0'0'1457'0'0,"0"0"-362"0"0,0 0-91 0 0,0 0 274 0 0,0 0 270 0 0,0 0 57 0 0,0 0-262 0 0,0 0-444 0 0,0 0-298 0 0,0 0-156 0 0,0 0-26 0 0,0 0-24 0 0,1 24-38 0 0,6 115 262 0 0,-6 184-466 0 0,11-300-2192 0 0,-4-21-1866 0 0,1-1-4170 0 0,-6-1-2615 0 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5681 0 0,'0'0'2233'0'0,"0"0"-300"0"0,0 0-234 0 0,0 0-45 0 0,0 0-60 0 0,0 0-233 0 0,0 0-231 0 0,0 0-304 0 0,0 0-286 0 0,0 0-134 0 0,0 0-56 0 0,1-2 6 0 0,3-8 23 0 0,-3 8-23 0 0,-1 2-22 0 0,0 0-23 0 0,0 0-32 0 0,0 23 1507 0 0,-10 179-154 0 0,-5 26-1208 0 0,8 51 31 0 0,-5-256 564 0 0,12-23-1074 0 0,2-30-4566 0 0,-1 26 3229 0 0,2-7-7395 0 0,-2 4-2720 0 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3705 0 0,'0'0'1760'0'0,"0"0"-530"0"0,0 0-27 0 0,0 0 305 0 0,0 0 352 0 0,0 0 123 0 0,0 0-201 0 0,0 0-345 0 0,0 0-349 0 0,0 0-203 0 0,0 0-82 0 0,0 0-48 0 0,0 0-47 0 0,-4-3-88 0 0,-15-15 1194 0 0,44 17 897 0 0,283-25 280 0 0,-41-10-2369 0 0,-186 36-779 0 0,-60 27-2732 0 0,-18-11-4539 0 0,-2-12 3623 0 0,-1 0-8148 0 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5921 0 0,'0'0'2458'0'0,"0"0"-403"0"0,0 0-170 0 0,0 0 72 0 0,0 0 61 0 0,0 0-151 0 0,0 0-294 0 0,0 0-344 0 0,0 0-243 0 0,0 0-118 0 0,0 0-77 0 0,0 0-78 0 0,0 0-83 0 0,13-2 995 0 0,-15 247 668 0 0,-4-218-1102 0 0,1-20-4876 0 0,4-15-7956 0 0,1 4-292 0 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13011 0 0,'0'0'2099'0'0,"0"0"-771"0"0,0 0-346 0 0,0 0 22 0 0,0 0 17 0 0,0 0-79 0 0,0 0-140 0 0,0 0-128 0 0,0 0-34 0 0,0 0 31 0 0,0 0-20 0 0,0 0-33 0 0,0 0-54 0 0,19 0-46 0 0,137 0 1044 0 0,27 0-658 0 0,-172-4-1502 0 0,-9 1-2553 0 0,-4-1-3775 0 0,0 4-4725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39 14331 0 0,'0'0'1542'0'0,"0"0"-239"0"0,0 0-188 0 0,0 0-3 0 0,0 0 27 0 0,0 0-52 0 0,0 0-190 0 0,0 0-293 0 0,0 0-245 0 0,0 0-115 0 0,0 0 28 0 0,0 0 80 0 0,-1 8 56 0 0,-2 130 1586 0 0,5 67-1063 0 0,-54 33-770 0 0,35-165-1210 0 0,17-72 759 0 0,0-1-36 0 0,0 0-69 0 0,24-31-4745 0 0,-20 25 4058 0 0,8-11-6143 0 0,-6 9-3759 0 0</inkml:trace>
  <inkml:trace contextRef="#ctx0" brushRef="#br0" timeOffset="252.093">0 97 10354 0 0,'0'0'1938'0'0,"0"0"-456"0"0,0 0-423 0 0,0 0-139 0 0,0 0 63 0 0,0 0 137 0 0,0 0 68 0 0,0 0-41 0 0,0 0-115 0 0,0 0-126 0 0,0 0-115 0 0,40-12-83 0 0,126-35-67 0 0,-34 26 403 0 0,-32 10-448 0 0,0 5-1 0 0,92 7-595 0 0,-99 20-896 0 0,-64 4-7839 0 0,-24-18-3105 0 0</inkml:trace>
  <inkml:trace contextRef="#ctx0" brushRef="#br0" timeOffset="694.954">674 544 14891 0 0,'0'0'920'0'0,"0"0"-365"0"0,0 0-255 0 0,0 0 10 0 0,0 0 146 0 0,0 0 169 0 0,0 0 149 0 0,0 0 29 0 0,0 0-47 0 0,0 0-68 0 0,0 0-147 0 0,0 0-107 0 0,16-1-60 0 0,120-2 1288 0 0,-133 4-1623 0 0,0 1-1 0 0,0 0 1 0 0,0 0-1 0 0,0 0 1 0 0,-1 0 0 0 0,1 0-1 0 0,-1 1 1 0 0,1-1-1 0 0,-1 1 1 0 0,0-1-1 0 0,0 1 1 0 0,0 0 0 0 0,0 0-1 0 0,-1 0 1 0 0,1 0-1 0 0,-1 0 1 0 0,0 0-1 0 0,0 0 1 0 0,0 1-1 0 0,0-1 1 0 0,0 0 0 0 0,-1 1-1 0 0,0-1 1 0 0,1 0-1 0 0,-1 1 1 0 0,0-1-1 0 0,-1 1 1 0 0,1-1 0 0 0,-1 0-1 0 0,1 1 1 0 0,-1-1-1 0 0,0 0 1 0 0,0 0-1 0 0,0 0 1 0 0,-1 1 0 0 0,1-1-1 0 0,-2 2-38 0 0,-96 117 984 0 0,85-107-877 0 0,10-12-56 0 0,0 1 0 0 0,0 0 0 0 0,0 1-1 0 0,1-1 1 0 0,-1 0 0 0 0,1 1 0 0 0,0 0-1 0 0,0 0 1 0 0,1 0 0 0 0,-1 0 0 0 0,1 0-1 0 0,0 1 1 0 0,1-1 0 0 0,-2 5-51 0 0,5-8 34 0 0,0 1 1 0 0,-1 0-1 0 0,1-1 1 0 0,0 1-1 0 0,0-1 1 0 0,1 1 0 0 0,-1-1-1 0 0,0 0 1 0 0,1 0-1 0 0,-1 0 1 0 0,1 0-1 0 0,0-1 1 0 0,0 1-1 0 0,-1-1 1 0 0,1 0-1 0 0,0 1 1 0 0,0-1-1 0 0,0 0 1 0 0,1-1-1 0 0,-1 1 1 0 0,0-1-1 0 0,0 1 1 0 0,0-1-1 0 0,0 0 1 0 0,1 0 0 0 0,-1 0-1 0 0,0-1 1 0 0,0 1-1 0 0,0-1 1 0 0,0 1-1 0 0,0-1 1 0 0,1-1-35 0 0,8 2 96 0 0,23-3 77 0 0,0-1-1 0 0,0-2 0 0 0,-1-1 0 0 0,0-2 1 0 0,0-1-1 0 0,16-9-172 0 0,-27 11-1053 0 0,23-7 2435 0 0,-30 12-6200 0 0,2 2-5582 0 0,-18 1-3072 0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12547 0 0,'0'0'2294'0'0,"0"0"-901"0"0,0 0-422 0 0,0 0 57 0 0,0 0 212 0 0,0 0 65 0 0,0 0-170 0 0,0 0-252 0 0,-8 32-241 0 0,-24 101-179 0 0,17-4 392 0 0,-23 155-507 0 0,33-256-526 0 0,1 1-1891 0 0,-2-13-6162 0 0,6-12-3314 0 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89 111 6249 0 0,'0'0'1342'0'0,"0"0"-24"0"0,0 0 110 0 0,0 0 244 0 0,0 0 206 0 0,0 0 24 0 0,0 0-181 0 0,0 0-327 0 0,0 0-318 0 0,0 0-276 0 0,0 0-193 0 0,0 0-108 0 0,0 0-55 0 0,-9 0-61 0 0,-27 3-63 0 0,17 25 135 0 0,18-21-387 0 0,-8 49 443 0 0,2 1 1 0 0,2 0 0 0 0,4 50-512 0 0,0-32 165 0 0,6 116 131 0 0,-5-187-274 0 0,1-1-1 0 0,0 1 1 0 0,0 0-1 0 0,0 0 1 0 0,1 0-1 0 0,0-1 1 0 0,-1 1-1 0 0,1 0 1 0 0,0-1 0 0 0,1 0-1 0 0,-1 1 1 0 0,0-1-1 0 0,1 0 1 0 0,0 0-1 0 0,0-1 1 0 0,0 1-1 0 0,0 0 1 0 0,0-1 0 0 0,0 0-1 0 0,1 0 1 0 0,-1 0-1 0 0,1 0 1 0 0,0 0-1 0 0,-1-1 1 0 0,1 0-1 0 0,0 1 1 0 0,0-1-1 0 0,0-1 1 0 0,0 1 0 0 0,0-1-1 0 0,0 1 1 0 0,0-1-1 0 0,0 0 1 0 0,0-1-1 0 0,0 1 1 0 0,0-1-1 0 0,0 1 1 0 0,0-1-1 0 0,-1 0 1 0 0,1-1 0 0 0,0 1-1 0 0,0-1 1 0 0,-1 0-1 0 0,1 1 1 0 0,2-4-22 0 0,24-14 106 0 0,-1-2 1 0 0,-1-1 0 0 0,-1-2 0 0 0,-1 0 0 0 0,-1-2 0 0 0,-2 0-1 0 0,0-2 1 0 0,-2-1 0 0 0,-1 0 0 0 0,10-21-107 0 0,2-3 107 0 0,-1-3 0 0 0,-3 0 0 0 0,9-32-107 0 0,-29 67 104 0 0,-1 0 0 0 0,-1-1 0 0 0,-1 0 0 0 0,-1 0 0 0 0,-1 0-1 0 0,-1 0 1 0 0,-1-1 0 0 0,-1-5-104 0 0,0 28 107 0 0,0 0-32 0 0,0 0-49 0 0,0 0-19 0 0,-2 8-165 0 0,-37 164 169 0 0,24-84 121 0 0,3 0 0 0 0,4 1-1 0 0,5 0 1 0 0,3 2-132 0 0,11 53 64 0 0,-9-101-35 0 0,-2-42-39 0 0,0-1-13 0 0,0 0-9 0 0,0 0-8 0 0,0 0-11 0 0,0 0-17 0 0,0 0-6 0 0,16-29-2987 0 0,-3 3 380 0 0,-6 9-2485 0 0,-1 8-5264 0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8770 0 0,'0'0'2479'0'0,"0"0"-679"0"0,0 0-277 0 0,0 0 34 0 0,0 0-26 0 0,0 0-188 0 0,0 0-316 0 0,0 0-321 0 0,0 0-240 0 0,0 0-97 0 0,0 0-54 0 0,0 0-43 0 0,-5 16-37 0 0,-41 119 433 0 0,-17 0-93 0 0,93-210 2189 0 0,73-139-2613 0 0,-90 188-59 0 0,-13 25-52 0 0,0 1-12 0 0,0 0-25 0 0,0 0-1 0 0,0 0-34 0 0,0 0-24 0 0,0 16-310 0 0,10 94 522 0 0,0-75-90 0 0,27 47 178 0 0,-36-81-199 0 0,1 0-1 0 0,-1 0 0 0 0,1 0 0 0 0,-1-1 1 0 0,1 1-1 0 0,0 0 0 0 0,-1 0 1 0 0,1-1-1 0 0,0 1 0 0 0,-1-1 0 0 0,1 0 1 0 0,0 0-1 0 0,0 1 0 0 0,-1-1 0 0 0,1 0 1 0 0,0 0-1 0 0,0-1 0 0 0,0 1 0 0 0,-1 0 1 0 0,1 0-1 0 0,0-1 0 0 0,0 1 1 0 0,-1-1-1 0 0,1 0 0 0 0,-1 1 0 0 0,1-1 1 0 0,0 0-1 0 0,-1 0 0 0 0,1 0 0 0 0,-1 0 1 0 0,0 0-1 0 0,1-1 0 0 0,0 0-44 0 0,45-45 668 0 0,-39 39-678 0 0,1-1 0 0 0,-1-1 0 0 0,-1 1 0 0 0,0-1 0 0 0,0-1 1 0 0,-1 1-1 0 0,0-1 0 0 0,-1 0 0 0 0,0 0 0 0 0,-1-1 0 0 0,0 1 0 0 0,-1-1 0 0 0,0 0 0 0 0,-1 0 1 0 0,0 0-1 0 0,-1 0 0 0 0,0-6 10 0 0,-12 10-2272 0 0,4 8-1392 0 0,3 0-1397 0 0,0 0-6862 0 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12355 0 0,'0'0'2268'0'0,"0"0"-497"0"0,0 0-121 0 0,0 0 25 0 0,0 0-56 0 0,0 0-240 0 0,0 0-354 0 0,0 0-312 0 0,0 0-209 0 0,0 0-171 0 0,0 0-117 0 0,0 0-100 0 0,0 0-61 0 0,-11 5 25 0 0,-35 13 15 0 0,42-16-75 0 0,-1 1 0 0 0,1 0 0 0 0,1 0 1 0 0,-1 0-1 0 0,0 0 0 0 0,1 0 1 0 0,-1 1-1 0 0,1-1 0 0 0,0 1 1 0 0,0 0-1 0 0,1 0 0 0 0,-1 0 1 0 0,1 1-1 0 0,0-1 0 0 0,0 1 1 0 0,0-1-1 0 0,0 1 0 0 0,1-1 0 0 0,0 1 1 0 0,0 0-1 0 0,0 0 0 0 0,1 0 1 0 0,-1-1-1 0 0,1 1 0 0 0,0 0 1 0 0,1 5-21 0 0,-1-7 22 0 0,1 0 0 0 0,-1 0 0 0 0,1 0 1 0 0,-1 0-1 0 0,1 0 0 0 0,0 0 0 0 0,0-1 1 0 0,0 1-1 0 0,0 0 0 0 0,1 0 1 0 0,-1-1-1 0 0,1 1 0 0 0,-1 0 0 0 0,1-1 1 0 0,0 0-1 0 0,0 1 0 0 0,0-1 0 0 0,1 0 1 0 0,-1 0-1 0 0,0 0 0 0 0,1 0 0 0 0,-1-1 1 0 0,1 1-1 0 0,0-1 0 0 0,0 1 1 0 0,-1-1-1 0 0,1 0 0 0 0,0 0 0 0 0,0 0 1 0 0,0-1-1 0 0,2 1-22 0 0,101 8 230 0 0,-93-9-362 0 0,8-4-1073 0 0,-8 0-4930 0 0,-9 1-5397 0 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6545 0 0,'0'0'4207'0'0,"0"0"-1356"0"0,0 0-616 0 0,0 0-257 0 0,0 0-275 0 0,0 0-351 0 0,0 0-362 0 0,0 0-325 0 0,0 0-233 0 0,0 0-113 0 0,0 0 60 0 0,0 0 94 0 0,0 8 43 0 0,-11 234 1321 0 0,-9-150-2994 0 0,20-91 593 0 0,0-1-265 0 0,0 0-335 0 0,0-2-236 0 0,1-10-4550 0 0,2 7-1122 0 0,2-2-1274 0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5417 0 0,'0'0'2013'0'0,"0"0"-460"0"0,0 0-192 0 0,0 0 90 0 0,0 0 152 0 0,0 0 25 0 0,0 0-118 0 0,0 0-265 0 0,0 0-234 0 0,0 0-165 0 0,0 0-96 0 0,0 0-55 0 0,0 0-51 0 0,16 4-40 0 0,49 17-55 0 0,54-10 1552 0 0,-71-11-604 0 0,-70-22-711 0 0,-73-54-669 0 0,94 81-107 0 0,0-1 1 0 0,0 1-1 0 0,0 0 1 0 0,0-1-1 0 0,1 1 1 0 0,0 0 0 0 0,0-1-1 0 0,0 1 1 0 0,1 0-1 0 0,-1 0 1 0 0,1-1-1 0 0,0 1 1 0 0,0-1 0 0 0,1 1-1 0 0,0 1-10 0 0,8 178 88 0 0,43-246 498 0 0,13-18-1047 0 0,-44 42-7087 0 0,-20 34 583 0 0,-2 1-4850 0 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 0 0,'0'0'2192'0'0,"0"0"-417"0"0,0 0-261 0 0,0 0-194 0 0,0 0-206 0 0,0 0-246 0 0,0 0-170 0 0,0 0-94 0 0,0 0 3 0 0,0 0 33 0 0,0 0-34 0 0,0 0-88 0 0,0 0-105 0 0,16 0-86 0 0,80 4 246 0 0,-94-4-556 0 0,-1 0 0 0 0,1 0 0 0 0,-1 0 0 0 0,1 0 0 0 0,0 0 0 0 0,-1 1 0 0 0,1-1-1 0 0,-1 0 1 0 0,1 1 0 0 0,-1 0 0 0 0,0-1 0 0 0,1 1 0 0 0,-1 0 0 0 0,0 0-1 0 0,1-1 1 0 0,-1 1 0 0 0,0 0 0 0 0,0 0 0 0 0,0 1 0 0 0,1-1 0 0 0,-1 0 0 0 0,0 0-1 0 0,-1 0 1 0 0,1 1 0 0 0,0-1 0 0 0,0 1 0 0 0,-1-1 0 0 0,1 0 0 0 0,0 1-1 0 0,-1-1 1 0 0,0 1 0 0 0,1-1 0 0 0,-1 1 0 0 0,0 0 0 0 0,0-1 0 0 0,1 1-1 0 0,-1-1 1 0 0,-1 1 0 0 0,1-1 0 0 0,0 1 0 0 0,0-1 0 0 0,0 1 0 0 0,-1-1 0 0 0,1 1-1 0 0,-1-1 1 0 0,0 1 0 0 0,1-1 0 0 0,-1 1 0 0 0,0-1 0 0 0,0 0 0 0 0,1 1-1 0 0,-1-1 1 0 0,0 0 0 0 0,0 0 0 0 0,-1 0 0 0 0,1 0 0 0 0,0 0 0 0 0,0 0 0 0 0,0 0-1 0 0,-1 0 1 0 0,1 0 0 0 0,0 0 0 0 0,-1-1 0 0 0,1 1 0 0 0,-1 0-17 0 0,-110 108 430 0 0,110-105-408 0 0,1-4-18 0 0,1 1 0 0 0,-1 0 0 0 0,0-1-1 0 0,0 1 1 0 0,1-1 0 0 0,-1 1 0 0 0,0 0 0 0 0,1 0 0 0 0,-1 0 0 0 0,0-1-1 0 0,1 1 1 0 0,-1 0 0 0 0,1 0 0 0 0,0 0 0 0 0,-1 0 0 0 0,1 0 0 0 0,0 0-1 0 0,-1 0 1 0 0,1 0 0 0 0,0 0 0 0 0,0-1 0 0 0,0 1 0 0 0,0 0 0 0 0,0 0-1 0 0,0 0 1 0 0,0 0 0 0 0,0 0 0 0 0,0 0 0 0 0,1 0 0 0 0,-1 0 0 0 0,0 0-1 0 0,1 0 1 0 0,-1 0 0 0 0,1 0 0 0 0,-1 0 0 0 0,1 0 0 0 0,-1-1 0 0 0,1 1-1 0 0,-1 0 1 0 0,1 0 0 0 0,0-1 0 0 0,-1 1 0 0 0,1 0 0 0 0,0-1-1 0 0,0 1 1 0 0,-1-1 0 0 0,1 1 0 0 0,0-1 0 0 0,0 1 0 0 0,0-1 0 0 0,0 1-1 0 0,0-1 1 0 0,0 0 0 0 0,0 0 0 0 0,0 1 0 0 0,0-1-4 0 0,6 2 5 0 0,1 0-1 0 0,-1-1 1 0 0,0 1 0 0 0,1-1 0 0 0,0-1-1 0 0,-1 0 1 0 0,1 0 0 0 0,-1 0 0 0 0,1-1-1 0 0,-1 0 1 0 0,1 0 0 0 0,-1-1 0 0 0,0 0-1 0 0,1 0 1 0 0,-1-1 0 0 0,2-1-5 0 0,11-9-684 0 0,33-23-1607 0 0,-22 8-8180 0 0,-23 16-1815 0 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7650 0 0,'0'0'2962'0'0,"0"0"-655"0"0,0 0-241 0 0,0 0-66 0 0,0 0-184 0 0,0 0-271 0 0,0 0-374 0 0,0 0-354 0 0,0 0-201 0 0,0 0-89 0 0,0 0-14 0 0,0 0 5 0 0,0 0-9 0 0,18 1 1649 0 0,208 5 664 0 0,-115-20-2635 0 0,-107 10-1185 0 0,-11 0-6943 0 0,2 4 586 0 0,3 0-4807 0 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14019 0 0,'0'0'4306'0'0,"0"0"-2637"0"0,0 0-963 0 0,0 0-8 0 0,0 0 206 0 0,0 0 168 0 0,0 0-25 0 0,0 0-172 0 0,0 0-216 0 0,0 0-199 0 0,32 0-144 0 0,102 3-113 0 0,38-6-185 0 0,-110 3-995 0 0,-22 0-5118 0 0,-24 0-5815 0 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7122 0 0,'0'0'1273'0'0,"0"0"-71"0"0,0 0 107 0 0,0 0 292 0 0,0 0 251 0 0,0 0 10 0 0,0 0-298 0 0,0 0-458 0 0,0 0-423 0 0,0 0-279 0 0,0 0-134 0 0,1-2-64 0 0,1-8-6 0 0,-1 8-2 0 0,-1 2-32 0 0,0 0-26 0 0,0 0-36 0 0,5 12 828 0 0,13 20-66 0 0,-3 1 0 0 0,-1 1 0 0 0,-1 0-1 0 0,6 29-865 0 0,0-2 237 0 0,62 207 156 0 0,-66-137-337 0 0,-3-119 420 0 0,21-84 88 0 0,-3-1 0 0 0,-3-1 0 0 0,5-34-564 0 0,52-198 359 0 0,-60 204-213 0 0,-24 98-2334 0 0,-2 13-2370 0 0,1 1-4815 0 0,1-4-2452 0 0</inkml:trace>
  <inkml:trace contextRef="#ctx0" brushRef="#br0" timeOffset="581.776">408 564 9594 0 0,'0'0'1652'0'0,"0"0"-555"0"0,0 0-229 0 0,0 0 57 0 0,0 0 109 0 0,0 0 25 0 0,0 0-123 0 0,0 0-203 0 0,0 0-154 0 0,0 0-91 0 0,0 0-40 0 0,0 0-2 0 0,0 0-10 0 0,18-3-32 0 0,102-19 727 0 0,-118 22-1069 0 0,0 0 0 0 0,1 1 0 0 0,-1-1 0 0 0,0 0 0 0 0,1 1-1 0 0,-1 0 1 0 0,0 0 0 0 0,0 0 0 0 0,0 0 0 0 0,0 0 0 0 0,0 0 0 0 0,0 0 0 0 0,0 0 0 0 0,0 1 0 0 0,0-1-1 0 0,-1 1 1 0 0,1 0 0 0 0,-1-1 0 0 0,1 1 0 0 0,-1 0 0 0 0,1 0 0 0 0,-1 0 0 0 0,0 0 0 0 0,0 0 0 0 0,0 0 0 0 0,0 0-1 0 0,0 0 1 0 0,-1 1 0 0 0,1-1 0 0 0,-1 0 0 0 0,1 0 0 0 0,-1 1 0 0 0,0-1 0 0 0,0 0 0 0 0,0 1 0 0 0,0-1-1 0 0,0 0 1 0 0,-1 1 0 0 0,1-1 0 0 0,-1 0 0 0 0,1 0 0 0 0,-1 1 0 0 0,0-1 0 0 0,0 0 0 0 0,0 0 0 0 0,0 0 0 0 0,0 0-1 0 0,0 0 1 0 0,-1 0 0 0 0,1 0 0 0 0,0-1 0 0 0,-1 1 0 0 0,0 0 0 0 0,1-1 0 0 0,-2 2-62 0 0,-78 133 1293 0 0,80-135-1270 0 0,0 1-1 0 0,1 0 1 0 0,-1-1-1 0 0,0 1 1 0 0,1 0-1 0 0,0-1 0 0 0,-1 1 1 0 0,1 0-1 0 0,0 0 1 0 0,0 0-1 0 0,0-1 1 0 0,0 1-1 0 0,1 0 1 0 0,-1 0-1 0 0,0-1 0 0 0,1 1 1 0 0,-1 0-1 0 0,1-1 1 0 0,-1 1-1 0 0,1 0 1 0 0,0-1-1 0 0,0 1 1 0 0,0-1-1 0 0,0 1 0 0 0,0-1 1 0 0,0 1-1 0 0,0-1 1 0 0,0 0-1 0 0,0 0 1 0 0,1 1-1 0 0,-1-1 1 0 0,1 0-1 0 0,-1 0 1 0 0,1 0-1 0 0,-1-1 0 0 0,1 1 1 0 0,-1 0-1 0 0,1 0 1 0 0,0-1-23 0 0,73 4 1054 0 0,60-58-222 0 0,-109 35-2297 0 0,-19 10-3103 0 0,-3 0-4899 0 0,-3 5-2251 0 0</inkml:trace>
  <inkml:trace contextRef="#ctx0" brushRef="#br0" timeOffset="956.183">923 520 10458 0 0,'0'0'2718'0'0,"0"0"-391"0"0,0 0-364 0 0,0 0-270 0 0,0 0-278 0 0,0 0-324 0 0,0 0-339 0 0,0 0-252 0 0,0 0-117 0 0,0 0-54 0 0,0 0 10 0 0,0 0 88 0 0,0 0 85 0 0,6 0 70 0 0,248-4 2995 0 0,-140-14-3674 0 0,-107 14-2443 0 0,-19 0-6952 0 0,10 4-11 0 0</inkml:trace>
  <inkml:trace contextRef="#ctx0" brushRef="#br0" timeOffset="1255.802">1142 255 8762 0 0,'0'0'3169'0'0,"0"0"-1060"0"0,0 0-527 0 0,0 0-116 0 0,0 0-17 0 0,0 0-106 0 0,0 0-209 0 0,0 0-241 0 0,0 0-143 0 0,0 0-142 0 0,0 0-81 0 0,0 0-55 0 0,0 0-91 0 0,-1 33-34 0 0,-2 102-63 0 0,8-46 212 0 0,-10 80-294 0 0,-18-110-3151 0 0,20-58-335 0 0,2-1-1019 0 0,1-1-3535 0 0,0-2 238 0 0</inkml:trace>
  <inkml:trace contextRef="#ctx0" brushRef="#br0" timeOffset="1684.745">1639 89 7114 0 0,'0'0'2492'0'0,"0"0"-981"0"0,0 0-368 0 0,0 0 47 0 0,0 0 90 0 0,0 0 53 0 0,0 0-116 0 0,0 0-256 0 0,0 0-169 0 0,0 0-81 0 0,0 0-55 0 0,0 0 11 0 0,0 14 27 0 0,0 94 1625 0 0,-40 285 45 0 0,32-308-2429 0 0,-4-63-678 0 0,-12-22-3315 0 0,18-20 817 0 0,6 5-2619 0 0,0 6-448 0 0,0 2 139 0 0</inkml:trace>
  <inkml:trace contextRef="#ctx0" brushRef="#br0" timeOffset="2054.241">1360 126 3609 0 0,'0'0'2735'0'0,"0"0"-585"0"0,0 0-151 0 0,0 0 27 0 0,0 0-53 0 0,0 0-111 0 0,0 0-253 0 0,0 0-396 0 0,0 0-358 0 0,0 0-267 0 0,0 0-159 0 0,0 0-70 0 0,0 0 15 0 0,-10 0 653 0 0,12 0-878 0 0,40 1 1048 0 0,-1-3-1 0 0,0 0 0 0 0,-1-3 0 0 0,21-6-1196 0 0,105-24 605 0 0,-71 34-838 0 0,-82 17-1617 0 0,-10-4-4500 0 0,-2-7-5402 0 0</inkml:trace>
  <inkml:trace contextRef="#ctx0" brushRef="#br0" timeOffset="3320.741">1805 593 7514 0 0,'0'0'2261'0'0,"0"0"-205"0"0,0 0-71 0 0,0 0-35 0 0,0 0-138 0 0,0 0-286 0 0,0 0-376 0 0,0 0-313 0 0,0 0-166 0 0,0 0-72 0 0,0 0-32 0 0,0 0-35 0 0,0 0-52 0 0,21 4 1504 0 0,159-26 377 0 0,-179 22-2356 0 0,0 0 1 0 0,0 0-1 0 0,0 1 1 0 0,0-1-1 0 0,0 0 1 0 0,0 1 0 0 0,0-1-1 0 0,0 0 1 0 0,0 1-1 0 0,0-1 1 0 0,0 1-1 0 0,-1 0 1 0 0,1-1-1 0 0,0 1 1 0 0,0 0-1 0 0,-1-1 1 0 0,1 1-1 0 0,0 0 1 0 0,-1 0 0 0 0,1-1-1 0 0,0 1 1 0 0,-1 0-1 0 0,0 0 1 0 0,1 0-1 0 0,-1 0 1 0 0,1 0-1 0 0,-1 0 1 0 0,0 0-1 0 0,0 0 1 0 0,1 0 0 0 0,-1 0-1 0 0,0 0 1 0 0,0 0-1 0 0,0 0 1 0 0,0 0-1 0 0,0 0 1 0 0,-1 0-1 0 0,1 0 1 0 0,0 0-1 0 0,0 0 1 0 0,0 0 0 0 0,-1 0-1 0 0,1 0 1 0 0,-1-1-1 0 0,1 2-5 0 0,-22 48 284 0 0,-58 56-54 0 0,76-102-207 0 0,0 1 1 0 0,1 0 0 0 0,-1 0 0 0 0,1 0 0 0 0,0 0 0 0 0,0 0 0 0 0,0 1 0 0 0,1-1 0 0 0,0 1 0 0 0,0 0 0 0 0,0-1 0 0 0,1 1 0 0 0,0 0 0 0 0,0 0 0 0 0,0 0-1 0 0,1 0 1 0 0,0 0 0 0 0,0 6-24 0 0,31 4 563 0 0,-19-13-426 0 0,-1-1 0 0 0,0 0 0 0 0,1 0 0 0 0,0-1 0 0 0,-1-1 0 0 0,1 0 1 0 0,-1 0-1 0 0,1-1 0 0 0,6-2-137 0 0,76-32 490 0 0,-90 23-2328 0 0,-4 0-3300 0 0,0 6-2359 0 0,0 2-5154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3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1053 1768 0 0,'0'0'1562'0'0,"0"0"-231"0"0,0 0 177 0 0,0 0 222 0 0,0 0 80 0 0,0 0-15 0 0,0 0-178 0 0,0 0-232 0 0,38 3-206 0 0,120 5-164 0 0,-63-20 401 0 0,-75 5-1021 0 0,40-15 333 0 0,-2-3 1 0 0,-1-2-1 0 0,0-3 1 0 0,-3-2-1 0 0,0-2 1 0 0,-3-3-1 0 0,15-14-728 0 0,2-7 258 0 0,-4-2 0 0 0,-1-4-1 0 0,-4-1 1 0 0,-3-4-1 0 0,-2-2 1 0 0,5-16-258 0 0,-34 50 156 0 0,-1-1 1 0 0,-3-2-1 0 0,-1 0 0 0 0,-1-1 1 0 0,5-24-157 0 0,-13 22 452 0 0,-10 35-214 0 0,-7 29-315 0 0,-23 95 61 0 0,5 2-1 0 0,5 0 1 0 0,5 2 16 0 0,9-87-37 0 0,-1 0 1 0 0,-1 0-1 0 0,-2 0 0 0 0,-1-1 1 0 0,-2 0-1 0 0,-1-1 1 0 0,-1 0-1 0 0,-2-1 1 0 0,-1-1-1 0 0,-1-1 1 0 0,-1 0-1 0 0,-2-1 1 0 0,-1-2-1 0 0,-1 0 1 0 0,-24 21 36 0 0,39-39-31 0 0,0 0 0 0 0,-1 0 0 0 0,0-1 0 0 0,0 0 1 0 0,0 0-1 0 0,-1-1 0 0 0,1 0 0 0 0,-1-1 1 0 0,-1 0-1 0 0,1-1 0 0 0,0 0 0 0 0,-1 0 1 0 0,0-1-1 0 0,1-1 0 0 0,-8 1 31 0 0,12-2-50 0 0,-1 0 1 0 0,1 0-1 0 0,-1-1 1 0 0,1 1-1 0 0,0-1 0 0 0,-1-1 1 0 0,1 1-1 0 0,0-1 0 0 0,0 0 1 0 0,0-1-1 0 0,0 1 0 0 0,1-1 1 0 0,-1-1-1 0 0,1 1 0 0 0,-1-1 1 0 0,1 1-1 0 0,0-1 0 0 0,0-1 1 0 0,1 1-1 0 0,-1-1 0 0 0,1 0 1 0 0,0 0-1 0 0,1 0 0 0 0,-1-1 1 0 0,1 1-1 0 0,-2-6 50 0 0,1 2-224 0 0,0 0-1 0 0,1-1 1 0 0,0 1-1 0 0,1-1 1 0 0,0 0 0 0 0,1 1-1 0 0,0-1 1 0 0,0 0-1 0 0,1 0 1 0 0,1 0-1 0 0,-1 0 1 0 0,2 0 0 0 0,-1 0-1 0 0,1 0 1 0 0,1 1-1 0 0,0-1 225 0 0,18-43-4173 0 0,8 7-3968 0 0,-17 30-155 0 0</inkml:trace>
  <inkml:trace contextRef="#ctx0" brushRef="#br0" timeOffset="338.654">1782 491 11210 0 0,'0'0'1546'0'0,"0"0"-590"0"0,0 0-354 0 0,0 0-112 0 0,0 0 33 0 0,0 0 52 0 0,0 0-16 0 0,0 0-42 0 0,-36 28-59 0 0,-112 93-90 0 0,77-43 41 0 0,66-67-366 0 0,1-5-32 0 0,1 0-1 0 0,0 0 1 0 0,0 1-1 0 0,1-1 1 0 0,0 0 0 0 0,0 1-1 0 0,0 0 1 0 0,1-1-1 0 0,0 1 1 0 0,0 0 0 0 0,1 0-1 0 0,0-1 1 0 0,0 1-1 0 0,0 0 1 0 0,1 0 0 0 0,0 0-1 0 0,1-1 1 0 0,-1 1 0 0 0,1-1-1 0 0,0 1 1 0 0,1-1-1 0 0,0 0 1 0 0,0 0 0 0 0,2 4-11 0 0,2-4 90 0 0,0 0 1 0 0,1-1 0 0 0,-1 0-1 0 0,1 0 1 0 0,0-1 0 0 0,0 0-1 0 0,1 0 1 0 0,-1-1 0 0 0,1 0 0 0 0,-1-1-1 0 0,1 0 1 0 0,0 0 0 0 0,0 0-1 0 0,0-2 1 0 0,0 1 0 0 0,0-1-1 0 0,0 0 1 0 0,1-1 0 0 0,-1 0-1 0 0,7-2-90 0 0,8-1 290 0 0,-1-2-1 0 0,1-1 0 0 0,-1 0 0 0 0,-1-2 0 0 0,1-1 1 0 0,-1 0-1 0 0,5-5-289 0 0,-19 11 78 0 0,0 0 1 0 0,-1 0 0 0 0,1 0-1 0 0,-1-1 1 0 0,0-1-1 0 0,0 1 1 0 0,-1-1 0 0 0,1 0-1 0 0,-1 0 1 0 0,-1-1-1 0 0,1 0 1 0 0,-1 0 0 0 0,0 0-1 0 0,-1-1 1 0 0,0 1-1 0 0,0-1 1 0 0,-1 0 0 0 0,1 0-1 0 0,-2-1 1 0 0,1 1 0 0 0,-1-1-1 0 0,-1 1 1 0 0,1-1-1 0 0,-1 0 1 0 0,-1 1 0 0 0,0-1-1 0 0,0 0 1 0 0,-1 1-1 0 0,0-1 1 0 0,0 0 0 0 0,-1 1-1 0 0,0-1 1 0 0,0 1-1 0 0,-1 0 1 0 0,-4-8-79 0 0,-1 5-63 0 0,0 0-1 0 0,-1 1 1 0 0,0 0-1 0 0,-1 0 1 0 0,0 1 0 0 0,0 1-1 0 0,-1-1 1 0 0,0 2-1 0 0,-1 0 1 0 0,0 0 0 0 0,0 1-1 0 0,0 0 1 0 0,-1 1-1 0 0,1 0 1 0 0,-1 1 0 0 0,-8-1 63 0 0,-78 2-6797 0 0,80 8-1213 0 0,3 0-1269 0 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6097 0 0,'0'0'4799'0'0,"0"0"-2371"0"0,0 0-945 0 0,0 0-199 0 0,0 0-37 0 0,0 0-46 0 0,0 0-90 0 0,0 0-225 0 0,0 0-248 0 0,0 0-199 0 0,0 0-178 0 0,-16 27-113 0 0,-52 84-49 0 0,-18 26-1536 0 0,82-128-386 0 0,3-3-5960 0 0,1-6-3007 0 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4593 0 0,'0'0'1858'0'0,"0"0"-47"0"0,0 0 60 0 0,0 0 124 0 0,0 0 28 0 0,0 0-113 0 0,0 0-238 0 0,0 0-334 0 0,0 0-281 0 0,0 0-222 0 0,0 0-183 0 0,0 0-101 0 0,0 0-73 0 0,1-7-25 0 0,7-27 328 0 0,-8 34-475 0 0,7 192 2924 0 0,-27 268-2153 0 0,-14-224-978 0 0,33-228-110 0 0,-32 79-303 0 0,24-89-4772 0 0,7-21 2468 0 0,2 22 2101 0 0,16-48-9730 0 0,-12 40 7149 0 0,3-2-3601 0 0</inkml:trace>
  <inkml:trace contextRef="#ctx0" brushRef="#br0" timeOffset="455.455">434 74 9218 0 0,'0'0'2722'0'0,"0"0"-436"0"0,0 0-471 0 0,0 0-222 0 0,0 0-162 0 0,0 0-198 0 0,0 0-222 0 0,0 0-265 0 0,0 0-212 0 0,0 0-110 0 0,0 0-47 0 0,0 0 1 0 0,0 0 14 0 0,-5 31 11 0 0,-15 100-13 0 0,2 35 925 0 0,1 284 424 0 0,7-381-841 0 0,-20-153-726 0 0,22 63-168 0 0,0 1-1 0 0,-2 0 1 0 0,0 1 0 0 0,-1 0 0 0 0,-1 1 0 0 0,-7-8-4 0 0,18 25 0 0 0,-12-17-3 0 0,0 0 0 0 0,-2 2 1 0 0,0-1-1 0 0,-1 2 0 0 0,0 0 1 0 0,-1 0-1 0 0,-1 2 0 0 0,-11-6 3 0 0,27 17-19 0 0,-1 0 0 0 0,1 0 0 0 0,-1 0 0 0 0,0 1 0 0 0,1 0 0 0 0,-1-1 0 0 0,0 1 1 0 0,0 0-1 0 0,0 0 0 0 0,0 1 0 0 0,0-1 0 0 0,0 1 0 0 0,0-1 0 0 0,0 1 0 0 0,0 0 0 0 0,0 0 0 0 0,0 0 0 0 0,0 1 0 0 0,-1-1 0 0 0,1 1 0 0 0,0-1 0 0 0,1 1 0 0 0,-1 0 0 0 0,0 0 0 0 0,0 1 0 0 0,0-1 0 0 0,0 0 0 0 0,1 1 0 0 0,-1 0 0 0 0,1 0 0 0 0,-1 0 0 0 0,0 1 19 0 0,1 0-157 0 0,1 1 0 0 0,-1 0 0 0 0,1 0 0 0 0,0 0 0 0 0,1 0 0 0 0,-1 0 0 0 0,0 0-1 0 0,1 0 1 0 0,0 0 0 0 0,0 1 0 0 0,0-1 0 0 0,1 0 0 0 0,0 0 0 0 0,-1 0-1 0 0,1 0 1 0 0,0 0 0 0 0,1 0 157 0 0,9 17-4168 0 0,6-2-4413 0 0,-9-14-3334 0 0</inkml:trace>
  <inkml:trace contextRef="#ctx0" brushRef="#br0" timeOffset="1256.261">515 792 15787 0 0,'0'0'1005'0'0,"0"0"-487"0"0,0 0-311 0 0,0 0 12 0 0,0 0 136 0 0,0 0 119 0 0,0 0 149 0 0,0 0 36 0 0,0 0 16 0 0,0 0-3 0 0,0 0-103 0 0,0 0-30 0 0,13 1 13 0 0,43 4 36 0 0,-49-5-427 0 0,0 0 1 0 0,-1 0-1 0 0,1-1 0 0 0,0 0 0 0 0,0 0 0 0 0,0-1 0 0 0,0 1 0 0 0,-1-2 0 0 0,1 1 0 0 0,-1-1 0 0 0,1 0 0 0 0,-1 0 0 0 0,0-1 1 0 0,0 1-1 0 0,-1-2 0 0 0,5-3-161 0 0,6-3 231 0 0,-7 6-167 0 0,-1 0-1 0 0,0-1 1 0 0,0 0 0 0 0,0 0 0 0 0,-1-1-1 0 0,0 0 1 0 0,0 0 0 0 0,-1-1 0 0 0,1 0 0 0 0,-2 0-1 0 0,1 0 1 0 0,-1-1 0 0 0,-1 0 0 0 0,0 0-1 0 0,0 0 1 0 0,0 0 0 0 0,-1-1 0 0 0,-1 1-1 0 0,0-1 1 0 0,0 0 0 0 0,0-3-64 0 0,-3 10 1 0 0,-1 0-1 0 0,1 1 1 0 0,0-1 0 0 0,-1 1-1 0 0,0-1 1 0 0,1 1 0 0 0,-1 0-1 0 0,0 0 1 0 0,0 0 0 0 0,-1 0-1 0 0,1 0 1 0 0,0 0 0 0 0,-1 1-1 0 0,1-1 1 0 0,-1 1 0 0 0,1-1-1 0 0,-1 1 1 0 0,1 0 0 0 0,-1 0-1 0 0,0 0 1 0 0,0 0 0 0 0,0 1-1 0 0,1-1 1 0 0,-1 1 0 0 0,0 0-1 0 0,0 0 1 0 0,0 0 0 0 0,0 0-1 0 0,0 0 1 0 0,0 0 0 0 0,0 1-1 0 0,1 0 1 0 0,-1-1 0 0 0,0 1-1 0 0,0 0 1 0 0,1 0 0 0 0,-1 1-1 0 0,0-1 1 0 0,1 1 0 0 0,-2 0-1 0 0,-7 3-16 0 0,1 1 1 0 0,0 0-1 0 0,0 0 0 0 0,1 1 1 0 0,0 0-1 0 0,0 1 1 0 0,0 0-1 0 0,1 0 1 0 0,1 1-1 0 0,-1 0 1 0 0,1 0-1 0 0,1 1 1 0 0,0 0-1 0 0,0 0 1 0 0,1 1-1 0 0,0-1 1 0 0,1 1-1 0 0,0 0 1 0 0,1 0-1 0 0,0 1 1 0 0,0-1-1 0 0,2 1 1 0 0,-1-1-1 0 0,1 1 0 0 0,1 0 16 0 0,3-6 2 0 0,0 0-1 0 0,0 0 0 0 0,0 0 0 0 0,1 0 0 0 0,0 0 0 0 0,0-1 0 0 0,0 0 1 0 0,1 0-1 0 0,0 0 0 0 0,0 0 0 0 0,0-1 0 0 0,1 0 0 0 0,-1 0 0 0 0,1 0 0 0 0,0-1 1 0 0,0 0-1 0 0,0 0 0 0 0,1-1 0 0 0,-1 1 0 0 0,1-1 0 0 0,-1 0 0 0 0,1-1 0 0 0,0 0 1 0 0,-1 0-1 0 0,1-1 0 0 0,0 1-1 0 0,9 0 61 0 0,0 0-1 0 0,0-2 1 0 0,0 0 0 0 0,0 0 0 0 0,-1-1-1 0 0,1-1 1 0 0,0-1 0 0 0,-1 0 0 0 0,7-4-61 0 0,-3 1 59 0 0,0-1 1 0 0,0 0-1 0 0,-1-2 1 0 0,-1 0-1 0 0,0-1 1 0 0,0-1-1 0 0,-1-1 1 0 0,-1 0-1 0 0,0-1 1 0 0,0 0-1 0 0,-2-1 1 0 0,0-1-1 0 0,0 0 1 0 0,-2-1-1 0 0,0 0 1 0 0,-1-1-1 0 0,-1 0 1 0 0,0 0-1 0 0,-2-1 1 0 0,0 0-1 0 0,0-4-59 0 0,-6 20 2 0 0,1 0 0 0 0,-1 1 0 0 0,0-2-1 0 0,0 1 1 0 0,-1 0 0 0 0,1 0 0 0 0,0 0-1 0 0,-1 0 1 0 0,0 0 0 0 0,0 0 0 0 0,0-1 0 0 0,0 1-1 0 0,-1 0 1 0 0,1 0 0 0 0,-1 0 0 0 0,0 0-1 0 0,1 0 1 0 0,-2 0 0 0 0,1 0 0 0 0,0 0 0 0 0,0 0-1 0 0,-1 0 1 0 0,0 1 0 0 0,1-1 0 0 0,-1 0-1 0 0,0 1 1 0 0,0 0 0 0 0,-1-1 0 0 0,1 1 0 0 0,0 0-1 0 0,-1 0 1 0 0,1 0 0 0 0,-4-1-2 0 0,-3 4-18 0 0,0 1 0 0 0,1 0 0 0 0,-1 0 1 0 0,0 1-1 0 0,1 0 0 0 0,0 1 0 0 0,-1 0 0 0 0,1 0 0 0 0,1 1 0 0 0,-1 0 1 0 0,1 0-1 0 0,0 0 0 0 0,0 1 0 0 0,0 0 0 0 0,1 1 0 0 0,0 0 1 0 0,0 0-1 0 0,1 0 0 0 0,0 0 0 0 0,0 1 0 0 0,-1 2 18 0 0,5-9-2 0 0,0 0-1 0 0,1 1 1 0 0,-1-1 0 0 0,0 0-1 0 0,0 0 1 0 0,1 0 0 0 0,-1 1-1 0 0,1-1 1 0 0,-1 0 0 0 0,1 1-1 0 0,0-1 1 0 0,-1 0 0 0 0,1 1-1 0 0,0-1 1 0 0,0 0 0 0 0,0 1-1 0 0,0-1 1 0 0,0 0 0 0 0,0 1-1 0 0,1-1 1 0 0,-1 1 0 0 0,0-1-1 0 0,1 0 1 0 0,-1 0 0 0 0,1 1-1 0 0,-1-1 1 0 0,1 0 0 0 0,0 0-1 0 0,-1 1 1 0 0,1-1 0 0 0,0 0-1 0 0,0 0 1 0 0,0 0 0 0 0,0 0-1 0 0,0 0 1 0 0,0 0 0 0 0,0-1-1 0 0,0 1 1 0 0,0 0 0 0 0,0 0-1 0 0,0-1 1 0 0,1 1 0 0 0,-1-1-1 0 0,0 1 1 0 0,1-1 0 0 0,-1 1-1 0 0,0-1 1 0 0,1 0-1 0 0,-1 0 1 0 0,0 1 0 0 0,1-1-1 0 0,-1 0 1 0 0,1 0 2 0 0,76 2 57 0 0,29-9-29 0 0,-105 9-26 0 0,0-1 0 0 0,0 1 0 0 0,0 0 0 0 0,-1 0 0 0 0,1 0-1 0 0,0 0 1 0 0,-1 0 0 0 0,0 0 0 0 0,0 0 0 0 0,1 0 0 0 0,-1 1-1 0 0,-1-1 1 0 0,1 0 0 0 0,0 1 0 0 0,0-1 0 0 0,-1 1 0 0 0,0-1-1 0 0,1 1 1 0 0,-1-1 0 0 0,0 1 0 0 0,0-1 0 0 0,0 1 0 0 0,-1-1-1 0 0,1 1 1 0 0,0-1 0 0 0,-1 1 0 0 0,0-1-2 0 0,1 6 13 0 0,-22 146-85 0 0,50-140-1683 0 0,-4-20-3659 0 0,-17 1 1520 0 0,-2 2-4542 0 0,-1 3-755 0 0</inkml:trace>
  <inkml:trace contextRef="#ctx0" brushRef="#br0" timeOffset="1690.605">1325 766 2857 0 0,'0'0'1113'0'0,"0"0"77"0"0,0 0 319 0 0,0 0 218 0 0,0 0 25 0 0,0 0-143 0 0,0 0-254 0 0,0 0-144 0 0,0 0-79 0 0,0 0 2 0 0,0 0 11 0 0,0 0 6 0 0,0 0-29 0 0,21 6-48 0 0,66 18-104 0 0,-85-23-885 0 0,1-1 0 0 0,0 1-1 0 0,0 0 1 0 0,0-1-1 0 0,0 0 1 0 0,-1 0-1 0 0,1 0 1 0 0,0 0-1 0 0,0 0 1 0 0,0 0 0 0 0,0-1-1 0 0,0 1 1 0 0,0-1-1 0 0,-1 0 1 0 0,1 0-1 0 0,0 0 1 0 0,0 0 0 0 0,-1 0-1 0 0,1-1 1 0 0,-1 1-1 0 0,1-1 1 0 0,-1 0-85 0 0,10-6 404 0 0,5 0-192 0 0,-1 0 0 0 0,-1-1 1 0 0,1-1-1 0 0,-1-1 0 0 0,-1 0 0 0 0,0-1 1 0 0,-1 0-1 0 0,0-1 0 0 0,-1 0 0 0 0,0-1 0 0 0,-1-1 1 0 0,-1 0-1 0 0,-1 0 0 0 0,5-10-212 0 0,-12 22 9 0 0,-1 1 0 0 0,1-1 0 0 0,-1 1 0 0 0,0-1-1 0 0,0 0 1 0 0,0 0 0 0 0,-1 1 0 0 0,1-1 0 0 0,-1 0 0 0 0,1 0-1 0 0,-1 0 1 0 0,0 0 0 0 0,0 0 0 0 0,0 0 0 0 0,0 1 0 0 0,-1-1-1 0 0,1 0 1 0 0,-1 0 0 0 0,0 0 0 0 0,0 0 0 0 0,0 1 0 0 0,0-1-1 0 0,0 0 1 0 0,0 1 0 0 0,-1-1 0 0 0,0 1 0 0 0,1 0 0 0 0,-1-1-1 0 0,0 1 1 0 0,0 0 0 0 0,0 0 0 0 0,0 0 0 0 0,0 0 0 0 0,-1 1-1 0 0,1-1 1 0 0,0 0 0 0 0,-1 1 0 0 0,0 0 0 0 0,1-1 0 0 0,-2 1-9 0 0,-5 2-10 0 0,-1 1 1 0 0,1 0 0 0 0,0 0 0 0 0,0 1 0 0 0,0 0-1 0 0,0 1 1 0 0,1 0 0 0 0,-1 1 0 0 0,1-1 0 0 0,0 1-1 0 0,0 1 1 0 0,1 0 0 0 0,-1 0 0 0 0,1 0 0 0 0,1 1-1 0 0,-1 0 1 0 0,1 0 0 0 0,0 1 0 0 0,-3 6 9 0 0,0-5-6 0 0,1 0 1 0 0,0 0 0 0 0,0 1-1 0 0,1 0 1 0 0,1 0-1 0 0,-1 1 1 0 0,2-1 0 0 0,-1 2-1 0 0,2-1 1 0 0,-1 0-1 0 0,2 1 1 0 0,-1 0-1 0 0,2 0 1 0 0,-1 0 0 0 0,2 0-1 0 0,0 0 1 0 0,0 10 5 0 0,4-15 13 0 0,1 1 0 0 0,-1-1 0 0 0,1 0 1 0 0,1-1-1 0 0,-1 1 0 0 0,1-1 0 0 0,0 0 0 0 0,1 0 0 0 0,0 0 1 0 0,0-1-1 0 0,0 0 0 0 0,0 0 0 0 0,1-1 0 0 0,-1 1 0 0 0,1-1 1 0 0,1-1-1 0 0,-1 1 0 0 0,0-1 0 0 0,1-1 0 0 0,-1 1 1 0 0,1-1-1 0 0,0-1 0 0 0,0 1 0 0 0,0-1 0 0 0,4-1-13 0 0,122 13-63 0 0,-79-19-5819 0 0,-48 2-5938 0 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4681 0 0,'0'0'2873'0'0,"0"0"-897"0"0,0 0-186 0 0,0 0 174 0 0,0 0 137 0 0,0 0-32 0 0,0 0-263 0 0,0 0-432 0 0,0 0-397 0 0,0 0-283 0 0,0 0-137 0 0,-3-5-47 0 0,-12-15-17 0 0,11 15-23 0 0,4 5-49 0 0,3 21 807 0 0,14 180 834 0 0,-15-121-1770 0 0,-2-22-143 0 0,-2 0 0 0 0,-3 0 0 0 0,-11 51-149 0 0,1 20 146 0 0,13-96-5095 0 0,2-52 1503 0 0,0 6-2336 0 0,0 5-5219 0 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12195 0 0,'0'0'1725'0'0,"0"0"-448"0"0,0 0-316 0 0,0 0-41 0 0,0 0 51 0 0,0 0 160 0 0,0 0 57 0 0,0 0-47 0 0,0 0-83 0 0,0 0-172 0 0,0 0-112 0 0,0 0-57 0 0,31 0-2 0 0,102-4-20 0 0,-25-10 484 0 0,196-49 444 0 0,-91 27-1487 0 0,-154 36-1631 0 0,-57 14-3497 0 0,-2-10 152 0 0,0-1-7036 0 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13291 0 0,'0'0'3270'0'0,"0"0"-1790"0"0,0 0-736 0 0,0 0 33 0 0,0 0 161 0 0,0 0 127 0 0,0 0 2 0 0,0 0-115 0 0,0 0-153 0 0,0 0-97 0 0,0 0-66 0 0,0 0-95 0 0,0 0-61 0 0,2 22-55 0 0,6 67-81 0 0,-22 20 300 0 0,-4-13-492 0 0,17-82-1970 0 0,4-20-6734 0 0,-1 3-2888 0 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13619 0 0,'0'0'2074'0'0,"0"0"-821"0"0,0 0-519 0 0,0 0 18 0 0,0 0 159 0 0,0 0 140 0 0,0 0 10 0 0,0 0-174 0 0,0 0-177 0 0,0 0-109 0 0,0 0-55 0 0,0 0-37 0 0,0 0-20 0 0,22 5-45 0 0,70 14-57 0 0,31-14 724 0 0,60-23-837 0 0,-136-1-1229 0 0,-40 10-997 0 0,-6 6-1809 0 0,-1 1-3313 0 0,0 2-4148 0 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12139 0 0,'0'0'3526'0'0,"0"0"-1433"0"0,0 0-792 0 0,0 0-220 0 0,0 0-64 0 0,0 0-49 0 0,0 0-60 0 0,0 0-107 0 0,0 0-112 0 0,0 0-120 0 0,0 0-129 0 0,0 0-72 0 0,9 10-52 0 0,27 26-32 0 0,17-25 307 0 0,-40-12-496 0 0,12-2-122 0 0,0 0 0 0 0,0-1-1 0 0,-1-2 1 0 0,0 0 0 0 0,23-10 27 0 0,-26 9-230 0 0,27-13-1050 0 0,-19 7-1405 0 0,0 3-5519 0 0,-15 9-3686 0 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8490 0 0,'0'0'4031'0'0,"0"0"-1925"0"0,0 0-714 0 0,0 0-19 0 0,0 0 55 0 0,0 0-10 0 0,0 0-141 0 0,0 0-259 0 0,0 0-235 0 0,0 0-159 0 0,0 0-100 0 0,0 0-43 0 0,0 0-25 0 0,5-4-27 0 0,15-10-47 0 0,-15 40 863 0 0,-16 106 91 0 0,-8 198-969 0 0,12-282-263 0 0,-1 8-2878 0 0,5-100-2276 0 0,3 26-1804 0 0,0 10-3955 0 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12979 0 0,'0'0'1639'0'0,"0"0"-488"0"0,0 0-215 0 0,0 0 153 0 0,0 0 222 0 0,0 0 142 0 0,0 0-84 0 0,0 0-270 0 0,0 0-248 0 0,0 0-160 0 0,0 0-112 0 0,0 0-43 0 0,33 6-59 0 0,107 16-67 0 0,-8-17 399 0 0,41-8-1128 0 0,-144 10-1338 0 0,-12 0-6945 0 0,-13-3-3470 0 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13611 0 0,'0'0'3590'0'0,"0"0"-1955"0"0,0 0-809 0 0,0 0-38 0 0,0 0 75 0 0,0 0 46 0 0,0 0-90 0 0,0 0-216 0 0,0 0-158 0 0,0 0-70 0 0,0 0 4 0 0,0 0 15 0 0,0 0-28 0 0,10-1-29 0 0,90-6 737 0 0,-99 7-1065 0 0,0-1 0 0 0,1 1 0 0 0,-1-1 0 0 0,0 1 0 0 0,1 0 0 0 0,-1 0 0 0 0,0 0 0 0 0,1-1 0 0 0,-1 1 0 0 0,0 1 0 0 0,1-1 0 0 0,-1 0 0 0 0,0 0 0 0 0,1 0 0 0 0,-1 1 0 0 0,0-1 0 0 0,1 0 0 0 0,-1 1 0 0 0,0 0 0 0 0,0-1 0 0 0,0 1 0 0 0,1 0 0 0 0,-1-1 0 0 0,0 1 0 0 0,0 0 0 0 0,0 0 0 0 0,0 0 0 0 0,0 0 0 0 0,0 0 0 0 0,0 0 0 0 0,-1 0 0 0 0,1 0 0 0 0,0 0 0 0 0,-1 1 0 0 0,1-1 0 0 0,0 0 0 0 0,-1 0 0 0 0,0 1 0 0 0,1-1 0 0 0,-1 0 0 0 0,0 1 0 0 0,1-1 0 0 0,-1 0 0 0 0,0 1 0 0 0,0-1 0 0 0,0 0 0 0 0,0 1 0 0 0,-1-1 0 0 0,1 0 0 0 0,0 1 0 0 0,-1 0-9 0 0,0 7 30 0 0,-1 0 1 0 0,0 0 0 0 0,-1 0 0 0 0,0-1 0 0 0,0 1 0 0 0,-1-1 0 0 0,0 1 0 0 0,-1-1 0 0 0,0 0 0 0 0,0-1-1 0 0,-1 1 1 0 0,1-1 0 0 0,-4 2-31 0 0,-31 50 113 0 0,40-58-108 0 0,-1-1 1 0 0,1 1-1 0 0,-1 0 0 0 0,0 0 0 0 0,1 0 0 0 0,0-1 0 0 0,-1 1 1 0 0,1 0-1 0 0,-1 0 0 0 0,1 0 0 0 0,0 0 0 0 0,0 0 1 0 0,0 0-1 0 0,-1 0 0 0 0,1 0 0 0 0,0 0 0 0 0,0 0 0 0 0,0 0 1 0 0,1 0-1 0 0,-1 0 0 0 0,0 0 0 0 0,0 0 0 0 0,0 0 0 0 0,1 0 1 0 0,-1 0-1 0 0,0 0 0 0 0,1 0 0 0 0,-1-1 0 0 0,1 1 0 0 0,-1 0 1 0 0,1 0-1 0 0,0 0 0 0 0,-1-1 0 0 0,1 1 0 0 0,0 0 0 0 0,-1-1 1 0 0,1 1-1 0 0,0 0 0 0 0,0-1 0 0 0,0 1 0 0 0,-1-1 0 0 0,1 1 1 0 0,0-1-1 0 0,0 0 0 0 0,0 1 0 0 0,0-1 0 0 0,0 0-5 0 0,52 4 564 0 0,-41-5-434 0 0,3-1-24 0 0,-1 0 1 0 0,1-2-1 0 0,-1 0 1 0 0,0 0-1 0 0,0-1 0 0 0,-1-1 1 0 0,1 0-1 0 0,10-8-106 0 0,-8 6 29 0 0,-3 0-853 0 0,14-6-6265 0 0,-25 14-5080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4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7434 0 0,'0'0'2764'0'0,"0"0"-497"0"0,0 0-244 0 0,0 0-26 0 0,0 0-94 0 0,0 0-213 0 0,0 0-262 0 0,0 0-359 0 0,0 0-300 0 0,0 0-160 0 0,0 0-110 0 0,0 0-52 0 0,0 0 17 0 0,-1 4 31 0 0,1-2-442 0 0,-1-1 1 0 0,1 1 0 0 0,0-1 0 0 0,0 1 0 0 0,0-1 0 0 0,0 1-1 0 0,0-1 1 0 0,1 1 0 0 0,-1-1 0 0 0,0 1 0 0 0,1-1 0 0 0,-1 1 0 0 0,1-1-1 0 0,0 1 1 0 0,-1-1 0 0 0,1 0 0 0 0,0 1 0 0 0,0-1 0 0 0,-1 0 0 0 0,1 0-1 0 0,0 0 1 0 0,1 1 0 0 0,-1-1 0 0 0,0 0 0 0 0,0 0 0 0 0,0-1-1 0 0,1 1 1 0 0,-1 0 0 0 0,0 0 0 0 0,1 0 0 0 0,-1-1 0 0 0,0 1 0 0 0,1-1-1 0 0,-1 1 1 0 0,1-1 0 0 0,-1 0 0 0 0,1 1-54 0 0,20 4 367 0 0,0 0-1 0 0,0-1 1 0 0,0-1 0 0 0,1-1 0 0 0,-1-1 0 0 0,20-2-367 0 0,34 3 405 0 0,160-1 156 0 0,-236-13-4638 0 0,0 5-3907 0 0,-2 7-3850 0 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4961 0 0,'0'0'2711'0'0,"0"0"-642"0"0,0 0-270 0 0,0 0-35 0 0,0 0-74 0 0,0 0-198 0 0,0 0-289 0 0,0 0-227 0 0,0 0-70 0 0,0 0-75 0 0,0 0-27 0 0,8 3-11 0 0,51 12 1370 0 0,66-11 1370 0 0,154 0-2306 0 0,-278-4-1233 0 0,-5-8-3755 0 0,-7 8-8094 0 0,9 0 203 0 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12731 0 0,'0'0'2887'0'0,"0"0"-1027"0"0,0 0-602 0 0,0 0-70 0 0,0 0 33 0 0,0 0-43 0 0,0 0-179 0 0,0 0-220 0 0,0 0-120 0 0,0 0-62 0 0,0 0 24 0 0,0 0 9 0 0,0 0-52 0 0,13 8-41 0 0,44 27-59 0 0,4-24 255 0 0,202-10-453 0 0,-258-3-1230 0 0,-1 0-5031 0 0,-4 2-6308 0 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374 219 0 0 0,'0'0'1434'0'0,"0"0"-35"0"0,0 0-44 0 0,0 0-28 0 0,0 0-5 0 0,0 0-24 0 0,0 0-54 0 0,0 0-49 0 0,0 0-66 0 0,0 0-69 0 0,0 0-48 0 0,0 0-28 0 0,0 0-17 0 0,10-8 4 0 0,32-23-18 0 0,-32 23-55 0 0,-10 8-95 0 0,0 0-123 0 0,-19 16 1078 0 0,2 0-1638 0 0,1 1 1 0 0,0 1-1 0 0,1 0 1 0 0,1 2 0 0 0,1-1-1 0 0,0 2 1 0 0,2-1-1 0 0,0 2 1 0 0,1-1 0 0 0,2 2-1 0 0,0-1 1 0 0,1 1-1 0 0,1 0 1 0 0,2 0-1 0 0,0 1 1 0 0,1-1 0 0 0,2 1-1 0 0,0 0 1 0 0,3 21-121 0 0,-2-39 60 0 0,1 0-1 0 0,1 0 1 0 0,-1-1 0 0 0,1 1 0 0 0,0 0-1 0 0,0-1 1 0 0,1 1 0 0 0,-1-1 0 0 0,1 0-1 0 0,0 0 1 0 0,1 0 0 0 0,-1-1 0 0 0,1 1-1 0 0,0-1 1 0 0,0 1 0 0 0,1-1 0 0 0,-1-1-1 0 0,1 1 1 0 0,0-1 0 0 0,0 1 0 0 0,0-1-1 0 0,0-1 1 0 0,0 1 0 0 0,1-1 0 0 0,-1 0-1 0 0,1 0 1 0 0,0 0 0 0 0,-1-1 0 0 0,1 0-1 0 0,0 0 1 0 0,0-1 0 0 0,0 1-60 0 0,13 0 231 0 0,-1-1 0 0 0,1 0 0 0 0,-1-1-1 0 0,0-1 1 0 0,0-1 0 0 0,0 0 0 0 0,0-2 0 0 0,0 0 0 0 0,13-6-231 0 0,-1-1 179 0 0,0-1 0 0 0,-2-2 0 0 0,0-1 0 0 0,0-1 0 0 0,-2-1 0 0 0,0-1 0 0 0,8-9-179 0 0,-23 17 37 0 0,0 0 0 0 0,-1 0-1 0 0,0-1 1 0 0,0 0-1 0 0,-1-1 1 0 0,-1 0 0 0 0,0 0-1 0 0,-1-1 1 0 0,-1 0-1 0 0,0 0 1 0 0,0-1 0 0 0,-2 1-1 0 0,0-1 1 0 0,0 0-1 0 0,-2 0 1 0 0,1-5-37 0 0,-2 7-26 0 0,-1-1-1 0 0,0 1 1 0 0,-1-1 0 0 0,-1 1-1 0 0,0 0 1 0 0,0 0 0 0 0,-2 0-1 0 0,1 0 1 0 0,-2 0 0 0 0,0 0-1 0 0,0 1 1 0 0,-1 0 0 0 0,0 0-1 0 0,-1 1 1 0 0,-1 0 0 0 0,0 0-1 0 0,0 1 1 0 0,-1 0 0 0 0,0 0-1 0 0,-10-8 27 0 0,6 8-166 0 0,1 0-1 0 0,-1 1 1 0 0,-1 0-1 0 0,0 1 1 0 0,0 0-1 0 0,0 1 1 0 0,-1 1 0 0 0,0 0-1 0 0,-1 1 1 0 0,1 0-1 0 0,-1 2 1 0 0,0 0-1 0 0,0 1 1 0 0,0 0-1 0 0,-13 1 167 0 0,7 1-737 0 0,1 1 0 0 0,-1 0 0 0 0,1 2-1 0 0,0 1 1 0 0,0 0 0 0 0,0 2 0 0 0,-5 2 737 0 0,-19 9-5307 0 0,13-5-6190 0 0</inkml:trace>
  <inkml:trace contextRef="#ctx0" brushRef="#br0" timeOffset="617.314">0 477 5057 0 0,'0'0'4669'0'0,"0"0"-1798"0"0,0 0-789 0 0,0 0-168 0 0,0 0-64 0 0,0 0-178 0 0,0 0-260 0 0,0 0-337 0 0,0 0-300 0 0,0 0-220 0 0,0 0-151 0 0,0 0-89 0 0,0 0-58 0 0,3-3-16 0 0,9-9 1 0 0,22 23 1996 0 0,126 22 363 0 0,94-31-849 0 0,144-20-1752 0 0,86-2 164 0 0,-474 20 845 0 0,-10 0-6124 0 0,0 0 1502 0 0,0 0 412 0 0,0 0-9343 0 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4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709 446 2441 0 0,'0'0'1410'0'0,"0"0"-509"0"0,0 0-148 0 0,0 0 110 0 0,0 0 276 0 0,0 0 244 0 0,0 0 129 0 0,0 0-50 0 0,0 0-222 0 0,0 0-252 0 0,0 0-221 0 0,0-3-139 0 0,0-9 315 0 0,1 10-592 0 0,-1-1-1 0 0,0 0 1 0 0,0 1-1 0 0,1-1 1 0 0,-2 0-1 0 0,1 1 1 0 0,0-1 0 0 0,0 1-1 0 0,-1-1 1 0 0,0 0-1 0 0,1 1 1 0 0,-1-1-1 0 0,0 1 1 0 0,0 0-1 0 0,-1-1 1 0 0,1 1 0 0 0,0 0-1 0 0,-1-1 1 0 0,1 1-1 0 0,-1 0 1 0 0,-1-1-351 0 0,-6-2 120 0 0,1 0 0 0 0,-1 0 0 0 0,0 1 0 0 0,-1 1 0 0 0,1-1 0 0 0,-1 1 0 0 0,1 1 0 0 0,-1 0 0 0 0,0 0 0 0 0,0 1 0 0 0,0 1 0 0 0,0-1 1 0 0,0 1-1 0 0,0 1 0 0 0,-6 1-120 0 0,-19-1 193 0 0,11 1-92 0 0,1 2 1 0 0,0 0 0 0 0,0 2 0 0 0,0 0 0 0 0,0 2-1 0 0,-8 4-101 0 0,17-7 52 0 0,10-3-41 0 0,-8 2 69 0 0,-1 0-1 0 0,1 1 1 0 0,1 0 0 0 0,-1 1 0 0 0,1 1-1 0 0,0-1 1 0 0,0 2 0 0 0,1-1-1 0 0,-1 2-79 0 0,10-7 6 0 0,-1 0-1 0 0,1 0 0 0 0,-1 0 1 0 0,1 0-1 0 0,0 1 0 0 0,0-1 1 0 0,0 0-1 0 0,0 1 0 0 0,0-1 1 0 0,1 0-1 0 0,-1 1 0 0 0,1-1 0 0 0,0 1 1 0 0,-1-1-1 0 0,1 1 0 0 0,0-1 1 0 0,0 1-1 0 0,1-1 0 0 0,-1 1 1 0 0,1-1-1 0 0,-1 1 0 0 0,1-1 0 0 0,0 0 1 0 0,-1 1-1 0 0,1-1 0 0 0,0 0 1 0 0,1 0-1 0 0,-1 1 0 0 0,0-1 1 0 0,2 2-6 0 0,52 58 115 0 0,-44-53-53 0 0,2-1 0 0 0,-1 0-1 0 0,1-1 1 0 0,0 0 0 0 0,1-1-1 0 0,-1-1 1 0 0,1 0 0 0 0,0-1 0 0 0,1-1-1 0 0,-1 0 1 0 0,1 0 0 0 0,-1-2-1 0 0,1 0 1 0 0,0 0 0 0 0,4-2-62 0 0,-19 1 80 0 0,0 0 14 0 0,0 0 10 0 0,0 0 7 0 0,0 0-1 0 0,0 0-12 0 0,-21 1 161 0 0,-8 4-240 0 0,0 2 0 0 0,0 1 1 0 0,0 1-1 0 0,1 1 0 0 0,-21 12-19 0 0,-126 88-12 0 0,160-97 12 0 0,-47 50 27 0 0,61-61-26 0 0,0-1 0 0 0,0 1 0 0 0,0 0 0 0 0,0 1 0 0 0,0-1 0 0 0,0 0 0 0 0,1 0 0 0 0,-1 0 0 0 0,1 0 0 0 0,0 0 1 0 0,-1 1-1 0 0,1-1 0 0 0,0 0 0 0 0,0 0 0 0 0,1 1 0 0 0,-1-1 0 0 0,0 0 0 0 0,1 0 0 0 0,-1 0 0 0 0,1 0 0 0 0,0 1 0 0 0,-1-1 0 0 0,1 0 0 0 0,0 0 1 0 0,0 0-1 0 0,1 0 0 0 0,-1-1 0 0 0,0 1 0 0 0,1 0 0 0 0,-1 0 0 0 0,1-1 0 0 0,-1 1 0 0 0,1-1 0 0 0,0 0 0 0 0,0 1 0 0 0,0 0-1 0 0,15 6 69 0 0,-1 0 0 0 0,1-1 0 0 0,0 0 0 0 0,1-2 0 0 0,-1 0 0 0 0,1-1 0 0 0,0 0 0 0 0,0-2 0 0 0,0 0 0 0 0,1-1 0 0 0,-1-1 0 0 0,0-1 0 0 0,1 0 0 0 0,11-3-69 0 0,93-7 364 0 0,-107 1-589 0 0,-25-11-3648 0 0,3 9-6459 0 0,4 8-1853 0 0</inkml:trace>
  <inkml:trace contextRef="#ctx0" brushRef="#br0" timeOffset="451.577">516 44 10330 0 0,'0'0'1112'0'0,"0"0"-70"0"0,0 0 126 0 0,0 0 275 0 0,0 0 263 0 0,0 0 24 0 0,0 0-261 0 0,0 0-374 0 0,0 0-323 0 0,0 0-241 0 0,0 0-139 0 0,0 0-52 0 0,0 0-9 0 0,2-7 28 0 0,8-22 2 0 0,-8 21-17 0 0,-38 414 3494 0 0,22-306-3665 0 0,-5-1-1 0 0,-4-1 1 0 0,-4-1-1 0 0,-8 12-172 0 0,-19 28 63 0 0,-5-2 1 0 0,-7-1-64 0 0,24-43-342 0 0,42-90 134 0 0,0-1-97 0 0,2 0-106 0 0,24-2-3544 0 0,-11-3-2846 0 0,-8 1-5420 0 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16796 0 0,'0'0'1273'0'0,"0"0"-419"0"0,0 0-242 0 0,0 0 75 0 0,0 0 214 0 0,0 0 161 0 0,0 0-30 0 0,0 0-211 0 0,0 0-195 0 0,0 0-154 0 0,0 0-47 0 0,0 0 10 0 0,0 0-7 0 0,11 0-32 0 0,110 7 899 0 0,43-7-196 0 0,-101-3-1049 0 0,-25-5-1221 0 0,-30 2-7934 0 0,-8 5 710 0 0,0 1-2198 0 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10986 0 0,'0'0'1865'0'0,"0"0"-672"0"0,0 0-254 0 0,0 0 135 0 0,0 0 265 0 0,0 0 122 0 0,0 0-118 0 0,0 0-212 0 0,0 0-231 0 0,0 0-183 0 0,0 0-149 0 0,0 0-104 0 0,26 6-73 0 0,84 18-94 0 0,-103-22-264 0 0,0-1 0 0 0,0 0 0 0 0,0 0 0 0 0,0-1 0 0 0,0 0 0 0 0,0 0 0 0 0,0 0 0 0 0,0-1 0 0 0,0 0 1 0 0,0-1-1 0 0,0 1 0 0 0,-1-1 0 0 0,4-2-33 0 0,18-4 2 0 0,7-2-230 0 0,8 0-1155 0 0,-16 7-8658 0 0,-23 3-1751 0 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9218 0 0,'0'0'1670'0'0,"0"0"-294"0"0,0 0-148 0 0,0 0 96 0 0,0 0 106 0 0,0 0-50 0 0,0 0-262 0 0,0 0-347 0 0,0 0-314 0 0,0 0-154 0 0,0 0-20 0 0,0 0 54 0 0,0 0 94 0 0,4 11 53 0 0,50 160 1942 0 0,0 195-750 0 0,-4-108-1126 0 0,-41-206-456 0 0,-4-78 1779 0 0,-2-21-1780 0 0,2-1 0 0 0,2 1 1 0 0,2 0-1 0 0,3-4-93 0 0,11-55 87 0 0,72-231 13 0 0,-56 221-79 0 0,-16-1-870 0 0,-23 117 290 0 0,0 0-344 0 0,-1 7-2913 0 0,0-3-516 0 0,1-1-7274 0 0</inkml:trace>
  <inkml:trace contextRef="#ctx0" brushRef="#br0" timeOffset="1241.78">590 656 10258 0 0,'0'0'1654'0'0,"0"0"-142"0"0,0 0-26 0 0,0 0 70 0 0,0 0-10 0 0,0 0-158 0 0,0 0-313 0 0,0 0-292 0 0,0 0-216 0 0,0 0-161 0 0,0 0-84 0 0,0 0-31 0 0,0 0-5 0 0,0-7 1424 0 0,9 194 1803 0 0,-5-39-2137 0 0,-11-153-3555 0 0,0 2-1858 0 0,2-4-4821 0 0,5 3-3028 0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121 685 3641 0 0,'0'0'2411'0'0,"0"0"-1172"0"0,0 0-247 0 0,0 0 214 0 0,0 0 217 0 0,0 0-28 0 0,0 0-198 0 0,0 0-323 0 0,0 0-309 0 0,0 0-147 0 0,0 0-73 0 0,0 0-48 0 0,-9-11-2 0 0,-44-59 809 0 0,58 15 4154 0 0,3 30-4809 0 0,-1-1 0 0 0,-1 0 1 0 0,-1 0-1 0 0,-1 0 1 0 0,-1-1-1 0 0,-1 0 1 0 0,-2 1-1 0 0,-1-1 1 0 0,-1 1-1 0 0,-4-21-449 0 0,6 43 30 0 0,-17-232 2255 0 0,3 453-2266 0 0,14 409 281 0 0,-3-582-272 0 0,-1 0 1 0 0,-3-1 0 0 0,-1 1-1 0 0,-5 8-28 0 0,-11 63 43 0 0,33-157 115 0 0,2 1 0 0 0,1 0 0 0 0,3 0 0 0 0,8-15-158 0 0,-12 28-6 0 0,1 0 0 0 0,1 0-1 0 0,2 2 1 0 0,1-1 0 0 0,1 2-1 0 0,1 0 1 0 0,1 1 0 0 0,1 1-1 0 0,1 1 1 0 0,1 1 0 0 0,1 1-1 0 0,4-2 7 0 0,-19 16-7 0 0,-7 5 5 0 0,0 0 0 0 0,0 0 0 0 0,0 0 1 0 0,0 0-1 0 0,0 0 0 0 0,0 0 0 0 0,0 0 0 0 0,0 0 0 0 0,0 0 0 0 0,0 1 0 0 0,0-1 0 0 0,0 0 0 0 0,1 1 1 0 0,-1-1-1 0 0,0 1 0 0 0,0-1 0 0 0,1 1 0 0 0,-1-1 0 0 0,0 1 0 0 0,1 0 0 0 0,-1 0 0 0 0,1 0 0 0 0,-1 0 0 0 0,0 0 1 0 0,1 0-1 0 0,-1 0 0 0 0,0 0 0 0 0,1 1 0 0 0,-1-1 0 0 0,0 0 0 0 0,1 1 0 0 0,-1-1 0 0 0,0 1 0 0 0,0-1 0 0 0,1 1 1 0 0,-1 0-1 0 0,0 0 0 0 0,0-1 0 0 0,0 1 0 0 0,0 0 0 0 0,0 0 0 0 0,0 0 0 0 0,0 0 0 0 0,0 0 0 0 0,0 0 1 0 0,-1 1 0 0 0,5 14 11 0 0,0 0-1 0 0,-2 1 0 0 0,0 0 1 0 0,-1 0-1 0 0,-1-1 0 0 0,0 1 0 0 0,-1 0 1 0 0,-3 16-10 0 0,2-6 7 0 0,-17 208 42 0 0,15-113-1 0 0,3-121-49 0 0,0-1-22 0 0,-14-18-5811 0 0,11 10 176 0 0,1 0-6666 0 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46 611 3977 0 0,'0'0'1508'0'0,"0"0"-220"0"0,0 0 87 0 0,0 0 350 0 0,0 0 329 0 0,0 0 77 0 0,0 0-192 0 0,0 0-372 0 0,0 0-336 0 0,0 0-243 0 0,0 0-139 0 0,-7 3-68 0 0,-24 10-13 0 0,23-10-4 0 0,8-3-28 0 0,9-97 3354 0 0,-5 75-3984 0 0,1 0 0 0 0,1 0 0 0 0,1 1 0 0 0,1 0 0 0 0,1 0 0 0 0,1 1 0 0 0,1 0 0 0 0,1 1 0 0 0,1-1-106 0 0,11-14 64 0 0,1 1 0 0 0,2 1 0 0 0,2 2 0 0 0,0 0 0 0 0,4 0-64 0 0,23-7 73 0 0,-56 37-99 0 0,0 0-9 0 0,12 23-38 0 0,14 143 150 0 0,-24-127-65 0 0,5 83 97 0 0,1-114-118 0 0,-8-8 8 0 0,9-12 25 0 0,139-127-40 0 0,126-96 20 0 0,-232 208 0 0 0,-42 27-14 0 0,0 0 8 0 0,-38 114 31 0 0,23-78-99 0 0,7-17-83 0 0,0 0 0 0 0,0 1 0 0 0,2 0 0 0 0,1 1 0 0 0,0-1-1 0 0,1 1 1 0 0,0 21 153 0 0,5-41-232 0 0,0-1 0 0 0,0 1 0 0 0,1 0-1 0 0,-1 0 1 0 0,0-1 0 0 0,0 1 0 0 0,1-1 0 0 0,-1 1-1 0 0,0-1 1 0 0,1 1 0 0 0,-1-1 0 0 0,0 0-1 0 0,1 0 1 0 0,-1 0 0 0 0,1 0 0 0 0,-1 0 0 0 0,1 0-1 0 0,-1 0 1 0 0,0 0 0 0 0,1 0 0 0 0,-1-1-1 0 0,0 1 1 0 0,1-1 0 0 0,-1 1 0 0 0,0-1 0 0 0,1 1-1 0 0,-1-1 1 0 0,0 0 0 0 0,0 1 0 0 0,0-1-1 0 0,2-1 233 0 0,16-11-4336 0 0,-8 5-846 0 0,2 0-5996 0 0</inkml:trace>
  <inkml:trace contextRef="#ctx0" brushRef="#br0" timeOffset="606.266">1351 0 3153 0 0,'0'0'4603'0'0,"0"0"-2729"0"0,0 0-702 0 0,0 0 251 0 0,0 0 258 0 0,0 0 86 0 0,0 0-123 0 0,0 0-314 0 0,0 0-274 0 0,0 0-183 0 0,-32 20-124 0 0,-99 61-99 0 0,68-30 439 0 0,53-36-945 0 0,0 0 1 0 0,1 0 0 0 0,1 1-1 0 0,0 1 1 0 0,1-1 0 0 0,1 1-1 0 0,0 0 1 0 0,2 0-1 0 0,0 1 1 0 0,0-1 0 0 0,2 1-1 0 0,0 0 1 0 0,1 0 0 0 0,1 0-1 0 0,2 12-144 0 0,-2-28 36 0 0,0 1 0 0 0,0-1-1 0 0,0 1 1 0 0,1-1 0 0 0,-1 1-1 0 0,1-1 1 0 0,0 0 0 0 0,0 1-1 0 0,-1-1 1 0 0,2 0 0 0 0,-1 0-1 0 0,0 0 1 0 0,0 1 0 0 0,1-1-1 0 0,-1 0 1 0 0,1-1 0 0 0,-1 1-1 0 0,1 0 1 0 0,0 0 0 0 0,0-1-1 0 0,0 1 1 0 0,0-1 0 0 0,0 1-1 0 0,0-1 1 0 0,0 0 0 0 0,0 0-1 0 0,1 0 1 0 0,-1 0 0 0 0,0 0-1 0 0,1-1 1 0 0,-1 1 0 0 0,0-1-1 0 0,1 1 1 0 0,-1-1 0 0 0,1 0-1 0 0,-1 0 1 0 0,1 0 0 0 0,-1 0-1 0 0,1-1 1 0 0,-1 1 0 0 0,0-1-1 0 0,1 1 1 0 0,-1-1 0 0 0,0 0-1 0 0,1 0 1 0 0,-1 0 0 0 0,1 0-36 0 0,20-16 206 0 0,1-2 0 0 0,-2 0 0 0 0,-1-1 0 0 0,0-1 0 0 0,-2-1 0 0 0,10-14-206 0 0,11-13 172 0 0,-1-3 1 0 0,-3-1-1 0 0,27-53-172 0 0,-46 212 178 0 0,65 339-103 0 0,-73-371-53 0 0,-3 1 0 0 0,-3-1 0 0 0,-4 24-22 0 0,0-86 4 0 0,0 1 0 0 0,0-1 0 0 0,-1 0 0 0 0,-1 0 0 0 0,0 0-1 0 0,-1 0 1 0 0,0 0 0 0 0,-1 0 0 0 0,0-1 0 0 0,-1 0 0 0 0,0 0 0 0 0,0-1-1 0 0,-2 1 1 0 0,1-2 0 0 0,-1 1 0 0 0,0-1 0 0 0,-1 0 0 0 0,0 0 0 0 0,-1-1 0 0 0,-3 2-4 0 0,10-9 1 0 0,1 1 0 0 0,-1-1 0 0 0,0 1 1 0 0,0-1-1 0 0,1 0 0 0 0,-1 0 0 0 0,0-1 1 0 0,0 1-1 0 0,0 0 0 0 0,0-1 1 0 0,0 0-1 0 0,-1 0 0 0 0,1 0 0 0 0,0 0 1 0 0,0 0-1 0 0,0 0 0 0 0,0-1 0 0 0,0 0 1 0 0,0 0-1 0 0,0 1 0 0 0,0-2 0 0 0,1 1 1 0 0,-1 0-1 0 0,0 0 0 0 0,0-1 1 0 0,1 0-1 0 0,-1 1 0 0 0,1-1 0 0 0,0 0 1 0 0,-1 0-1 0 0,1-1 0 0 0,0 1 0 0 0,0 0 1 0 0,0-1-1 0 0,1 1 0 0 0,-1-1 1 0 0,0 1-1 0 0,1-1 0 0 0,0 0 0 0 0,0 0 1 0 0,0 0-1 0 0,0 0-1 0 0,-4-16-20 0 0,1-1 0 0 0,1 0-1 0 0,1 0 1 0 0,1 0 0 0 0,1-1 0 0 0,0 1 0 0 0,2 0 0 0 0,0-1 20 0 0,4-13-52 0 0,1-1 1 0 0,2 1 0 0 0,1 0 0 0 0,1 1 0 0 0,2 0 0 0 0,6-8 51 0 0,76-140-1229 0 0,-60 124-1742 0 0,0 0-3742 0 0,-26 45-3081 0 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56 7138 0 0,'0'0'2679'0'0,"0"0"-1076"0"0,0 0-427 0 0,0 0 62 0 0,0 0 182 0 0,0 0 43 0 0,0 0-204 0 0,0 0-327 0 0,0 0-272 0 0,0 0-130 0 0,0 0-18 0 0,3 1 65 0 0,8 1 81 0 0,-8-1 40 0 0,-3-1-20 0 0,0 0-55 0 0,0 0-88 0 0,0 0-74 0 0,-6-18 1366 0 0,-5 11-1723 0 0,0 2 0 0 0,-1-1 0 0 0,0 2 1 0 0,0-1-1 0 0,0 2 0 0 0,0-1 0 0 0,0 2 0 0 0,-1 0 0 0 0,0 0 0 0 0,1 1 0 0 0,-1 1 0 0 0,0 0 1 0 0,1 0-1 0 0,-11 3-104 0 0,-16-2 180 0 0,19-1-114 0 0,0 2 0 0 0,1 0 1 0 0,-1 1-1 0 0,1 1 0 0 0,0 1 1 0 0,0 0-1 0 0,-3 3-66 0 0,22-6 3 0 0,0 0-1 0 0,0 0 1 0 0,-1 0 0 0 0,2 1 0 0 0,-1-1-1 0 0,0 0 1 0 0,0 0 0 0 0,0 1 0 0 0,1-1-1 0 0,0 0 1 0 0,-1 0 0 0 0,1 0 0 0 0,0 0-1 0 0,0 0 1 0 0,0 0 0 0 0,0 0 0 0 0,0 0-1 0 0,0 0 1 0 0,1-1 0 0 0,-1 1 0 0 0,1 0 0 0 0,-1-1-1 0 0,1 1 1 0 0,0-1 0 0 0,-1 1 0 0 0,1-1-1 0 0,0 0 1 0 0,0 0 0 0 0,1 0-3 0 0,112 84 227 0 0,-114-84-215 0 0,-1 0 1 0 0,1 0-1 0 0,-1 0 0 0 0,1 1 1 0 0,-1-1-1 0 0,0 0 1 0 0,1 0-1 0 0,-1 0 1 0 0,0 0-1 0 0,0 0 1 0 0,0 1-1 0 0,0-1 1 0 0,0 0-1 0 0,0 0 1 0 0,0 0-1 0 0,0 1 1 0 0,0-1-1 0 0,0 0 1 0 0,-1 0-1 0 0,1 0 1 0 0,-1 0-1 0 0,1 0 1 0 0,-1 1-1 0 0,1-1 1 0 0,-1 0-1 0 0,1 0 1 0 0,-1 0-1 0 0,0 0 1 0 0,0-1-1 0 0,0 1 0 0 0,1 0 1 0 0,-1 0-1 0 0,0 0 1 0 0,0-1-1 0 0,0 1 1 0 0,0 0-1 0 0,0-1 1 0 0,0 1-1 0 0,0-1 1 0 0,0 1-1 0 0,-1-1 1 0 0,1 0-1 0 0,0 1 1 0 0,0-1-1 0 0,0 0 1 0 0,0 0-1 0 0,-1 0 1 0 0,1 0-1 0 0,-1 0-12 0 0,-7 6-22 0 0,-31 20 49 0 0,15-11 12 0 0,1 0-1 0 0,1 2 1 0 0,1 1-1 0 0,1 0 1 0 0,-18 20-39 0 0,37-36 1 0 0,0 0 0 0 0,0 1-1 0 0,0-1 1 0 0,0 0 0 0 0,0 1-1 0 0,1-1 1 0 0,-1 1 0 0 0,1 0 0 0 0,-1-1-1 0 0,1 1 1 0 0,0 0 0 0 0,0 0 0 0 0,1 0-1 0 0,-1-1 1 0 0,0 1 0 0 0,1 0 0 0 0,0 0-1 0 0,0 0 1 0 0,0 0 0 0 0,0 0 0 0 0,0 0-1 0 0,0 0 1 0 0,1 0 0 0 0,0 0 0 0 0,-1 0-1 0 0,1 0 1 0 0,0 0 0 0 0,0 0 0 0 0,1-1-1 0 0,-1 1 1 0 0,1-1 0 0 0,-1 1-1 0 0,1-1 1 0 0,0 1 0 0 0,0-1 0 0 0,0 1-1 0 0,9 6 83 0 0,0-1 1 0 0,0 0 0 0 0,1 0-1 0 0,0-1 1 0 0,0 0-1 0 0,1-1 1 0 0,0-1 0 0 0,0 0-1 0 0,0-1 1 0 0,0 0-1 0 0,1-1 1 0 0,0 0 0 0 0,-1-1-1 0 0,1-1 1 0 0,0 0-1 0 0,10-1-83 0 0,34-11 303 0 0,-58 10-366 0 0,1 0 0 0 0,-1 0 0 0 0,0 0 0 0 0,1-1 0 0 0,-1 1 0 0 0,0 0 0 0 0,0 0 0 0 0,0-1 0 0 0,0 1 0 0 0,0 0 0 0 0,0 0 0 0 0,0-1 0 0 0,0 1 0 0 0,0 0 0 0 0,-1 0 0 0 0,1 0 0 0 0,0-1 0 0 0,-1 1 0 0 0,1 0 0 0 0,-1 0 0 0 0,0 0 0 0 0,1 0 0 0 0,-1 0 0 0 0,0 0 0 0 0,1 0 0 0 0,-1 0 0 0 0,0 0 0 0 0,0 0 0 0 0,0 0 0 0 0,0 1 0 0 0,0-1 0 0 0,0 0 0 0 0,0 1 0 0 0,0-1 63 0 0,-18-18-2872 0 0,7 5-5105 0 0,8 10-4271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4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18500 0 0,'0'0'1314'0'0,"0"0"-186"0"0,0 0-31 0 0,0 0 56 0 0,0 0 44 0 0,0 0-45 0 0,0 0-145 0 0,0 0-198 0 0,0 0-107 0 0,0 0-135 0 0,0 0-116 0 0,0 0-62 0 0,30 7-38 0 0,98 22-64 0 0,-31-26 156 0 0,110-22-1128 0 0,-205 25-3669 0 0,-2-5 1575 0 0,0-1-9796 0 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14003 0 0,'0'0'1766'0'0,"0"0"-165"0"0,0 0-150 0 0,0 0-97 0 0,0 0-104 0 0,0 0-209 0 0,0 0-281 0 0,0 0-254 0 0,0 0-181 0 0,0 0-35 0 0,0 0 64 0 0,0 0 93 0 0,0 0 72 0 0,1 7-11 0 0,-9 105 1283 0 0,-61 212-627 0 0,-16 83-873 0 0,-2-134-414 0 0,84-262-2921 0 0,4-25-6820 0 0,-1 10-1661 0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11546 0 0,'0'0'2390'0'0,"0"0"-596"0"0,0 0-328 0 0,0 0-147 0 0,0 0-79 0 0,0 0-125 0 0,0 0-260 0 0,0 0-279 0 0,0 0-84 0 0,0 0 13 0 0,0 0 45 0 0,0 0 63 0 0,0 0-57 0 0,-1 19-69 0 0,2 125 663 0 0,5 385-86 0 0,-6-529-1053 0 0,0 1 1 0 0,0-1-1 0 0,0 0 1 0 0,1 1-1 0 0,-1-1 0 0 0,0 0 1 0 0,1 1-1 0 0,-1-1 1 0 0,0 0-1 0 0,1 1 1 0 0,-1-1-1 0 0,0 0 0 0 0,1 1 1 0 0,-1-1-1 0 0,0 0 1 0 0,1 0-1 0 0,-1 0 1 0 0,1 1-1 0 0,-1-1 0 0 0,1 0 1 0 0,-1 0-1 0 0,0 0 1 0 0,1 0-1 0 0,-1 0 0 0 0,1 0 1 0 0,-1 0-1 0 0,1 0 1 0 0,-1 0-1 0 0,1 0 1 0 0,-1 0-1 0 0,1 0 0 0 0,-1 0 1 0 0,0 0-1 0 0,1 0 1 0 0,-1-1-1 0 0,1 1 1 0 0,-1 0-1 0 0,1 0 0 0 0,-1 0 1 0 0,0-1-1 0 0,1 1 1 0 0,-1 0-1 0 0,0-1 0 0 0,1 1 1 0 0,-1 0-1 0 0,0-1 1 0 0,1 1-1 0 0,-1 0 1 0 0,0-1-1 0 0,0 1 0 0 0,1 0 1 0 0,-1-1-1 0 0,0 1 1 0 0,0-1-1 0 0,0 1 1 0 0,0-1-1 0 0,1 1 0 0 0,-1 0 1 0 0,0-1-1 0 0,0 1 1 0 0,0-1-1 0 0,0 0-11 0 0,97-157 698 0 0,33-98-445 0 0,-27-15-126 0 0,-90 218 362 0 0,-8 32-1411 0 0,-3 16-4555 0 0,0 18 1552 0 0,1-5-1458 0 0,1 0-6342 0 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16187 0 0,'0'0'2110'0'0,"0"0"-833"0"0,0 0-412 0 0,0 0-38 0 0,0 0 24 0 0,0 0-8 0 0,0 0-79 0 0,0 0-133 0 0,0 0-110 0 0,0 0-76 0 0,0 0-97 0 0,0 0-58 0 0,0 0-34 0 0,24-1 0 0 0,108-8 253 0 0,-131 8-492 0 0,0 0 0 0 0,1 0 0 0 0,-1 1 0 0 0,0-1 0 0 0,0 0 0 0 0,0 1 0 0 0,1-1-1 0 0,-1 1 1 0 0,0-1 0 0 0,1 1 0 0 0,-1-1 0 0 0,0 1 0 0 0,1 0 0 0 0,-1 0 0 0 0,0 0-1 0 0,1 0 1 0 0,-1 0 0 0 0,0 0 0 0 0,1 0 0 0 0,-1 0 0 0 0,1 0 0 0 0,-1 1 0 0 0,0-1-1 0 0,0 1 1 0 0,1-1 0 0 0,-1 1 0 0 0,0-1 0 0 0,0 1 0 0 0,1 0 0 0 0,-1-1 0 0 0,0 1-1 0 0,0 0 1 0 0,0 0 0 0 0,0 0 0 0 0,0 0 0 0 0,0 0 0 0 0,0 0 0 0 0,0 0 0 0 0,-1 0-1 0 0,1 0 1 0 0,0 1 0 0 0,-1-1 0 0 0,1 0 0 0 0,-1 0 0 0 0,1 1 0 0 0,-1-1 0 0 0,1 0 0 0 0,-1 1-1 0 0,0-1 1 0 0,0 0 0 0 0,0 1 0 0 0,0-1 0 0 0,0 0 0 0 0,0 1 0 0 0,0-1 0 0 0,0 1-1 0 0,0-1 1 0 0,-1 2-17 0 0,-76 98 548 0 0,6-12-220 0 0,70-86-315 0 0,0-1-1 0 0,0 0 1 0 0,0 0-1 0 0,0 1 0 0 0,0-1 1 0 0,0 1-1 0 0,1-1 1 0 0,-1 1-1 0 0,1-1 0 0 0,0 1 1 0 0,0-1-1 0 0,0 1 1 0 0,0-1-1 0 0,0 1 0 0 0,0-1 1 0 0,1 1-1 0 0,-1-1 1 0 0,1 1-1 0 0,0-1 0 0 0,0 0 1 0 0,0 1-1 0 0,0-1 1 0 0,0 0-1 0 0,0 1 0 0 0,1-1 1 0 0,-1 0-1 0 0,1 0-12 0 0,12 1 67 0 0,0-1-1 0 0,0 0 1 0 0,0-1-1 0 0,1 0 1 0 0,-1-2-1 0 0,0 1 1 0 0,0-2 0 0 0,1 0-1 0 0,-1-1 1 0 0,-1 0-1 0 0,1-1 1 0 0,0 0-1 0 0,-1-1 1 0 0,0-1-1 0 0,0 0 1 0 0,0-1-1 0 0,-1 0 1 0 0,0-1 0 0 0,10-9-67 0 0,44-38-1319 0 0,-48 34-2121 0 0,-3-2-4225 0 0,-11 15-4721 0 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20284 0 0,'0'0'1194'0'0,"0"0"-350"0"0,0 0-78 0 0,0 0 80 0 0,0 0 68 0 0,0 0 21 0 0,0 0-142 0 0,0 0-159 0 0,0 0-101 0 0,0 0-110 0 0,0 0-58 0 0,0 0-18 0 0,20 3-11 0 0,97 13 203 0 0,180-2 491 0 0,-277-21-1720 0 0,-19 0-3140 0 0,-7 6-3896 0 0,1-2-4354 0 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20004 0 0,'0'0'1490'0'0,"0"0"-502"0"0,0 0-81 0 0,0 0 112 0 0,0 0 52 0 0,0 0-100 0 0,0 0-246 0 0,0 0-173 0 0,0 0-165 0 0,0 0-118 0 0,31-1-66 0 0,101-6-95 0 0,-22-17-69 0 0,-37 7-934 0 0,-49 10-2397 0 0,-1 1-4404 0 0,-13 2-4785 0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12555 0 0,'0'0'2197'0'0,"0"0"-336"0"0,0 0-247 0 0,0 0-110 0 0,0 0-40 0 0,0 0-116 0 0,0 0-246 0 0,0 0-275 0 0,0 0-220 0 0,0 0-142 0 0,0 0-77 0 0,0 0-17 0 0,3-7 1211 0 0,-13 115-751 0 0,0 5-678 0 0,24 88-212 0 0,-1-166-918 0 0,-16-43-15898 0 0,-1 4 5981 0 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9074 0 0,'0'0'3899'0'0,"0"0"-1715"0"0,0 0-805 0 0,0 0-169 0 0,0 0-4 0 0,0 0-50 0 0,0 0-63 0 0,0 0-104 0 0,0 0-85 0 0,0 0-66 0 0,0 0-126 0 0,0 0-101 0 0,0 0-51 0 0,23 5-41 0 0,72 15-49 0 0,12-16 487 0 0,90-37-616 0 0,-91 24-1235 0 0,-61 7-3977 0 0,-43 6-3758 0 0,-2 0-2638 0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13635 0 0,'0'0'2720'0'0,"0"0"-1028"0"0,0 0-535 0 0,0 0-134 0 0,0 0-27 0 0,0 0-41 0 0,0 0-107 0 0,0 0-152 0 0,0 0-145 0 0,0 0-93 0 0,0 0-96 0 0,0 0-48 0 0,0 0-13 0 0,28-4-37 0 0,91-11-18 0 0,11 8 326 0 0,-129 7-571 0 0,0 0 0 0 0,0 0 0 0 0,0 0 0 0 0,-1 0 0 0 0,1 0 0 0 0,0 0 1 0 0,0 1-1 0 0,0-1 0 0 0,0 0 0 0 0,0 1 0 0 0,0-1 0 0 0,0 0 0 0 0,-1 1 0 0 0,1-1 0 0 0,0 1 1 0 0,0-1-1 0 0,-1 1 0 0 0,1 0 0 0 0,0-1 0 0 0,-1 1 0 0 0,1 0 0 0 0,0-1 0 0 0,-1 1 0 0 0,1 0 1 0 0,-1 0-1 0 0,1-1 0 0 0,-1 1 0 0 0,0 0 0 0 0,1 0 0 0 0,-1 0 0 0 0,0 0 0 0 0,0 0 0 0 0,1 0 1 0 0,-1-1-1 0 0,0 1 0 0 0,0 0 0 0 0,0 0 0 0 0,0 0 0 0 0,0 0 0 0 0,0 0 0 0 0,0 0 0 0 0,-1 0 1 0 0,1 0-1 0 0,0 0 0 0 0,0 0 0 0 0,-1-1 0 0 0,1 1 0 0 0,-1 0-1 0 0,-19 43 192 0 0,-72 55 2 0 0,-24 36 52 0 0,114-131-208 0 0,1-1 0 0 0,1 1 0 0 0,-1-1 0 0 0,1 1 0 0 0,-1-1 0 0 0,1 1 0 0 0,0-1 0 0 0,0 1 0 0 0,0-1 0 0 0,1 1 0 0 0,-1-1 0 0 0,1 1 0 0 0,0-1 0 0 0,0 1 0 0 0,0-1 0 0 0,1 0 0 0 0,-1 1 0 0 0,1-1 0 0 0,-1 0 0 0 0,1 0-1 0 0,0 0 1 0 0,0 0 0 0 0,1-1 0 0 0,-1 1 0 0 0,1 0 0 0 0,-1-1 0 0 0,1 0 0 0 0,0 1 0 0 0,0-1 0 0 0,0 0 0 0 0,0-1 0 0 0,0 1 0 0 0,0 0 0 0 0,0-1 0 0 0,1 0 0 0 0,-1 0 0 0 0,0 0 0 0 0,1 0 0 0 0,-1 0 0 0 0,1-1 0 0 0,-1 1 0 0 0,1-1 0 0 0,0 0 0 0 0,-1 0 0 0 0,1-1 0 0 0,-1 1 0 0 0,2-1-38 0 0,9 1 107 0 0,-6 1-89 0 0,1-1-1 0 0,-1 1 1 0 0,0-2 0 0 0,0 1 0 0 0,1-1 0 0 0,-1 0 0 0 0,0-1-1 0 0,0 0 1 0 0,0-1 0 0 0,0 1 0 0 0,-1-1 0 0 0,1-1 0 0 0,-1 1-1 0 0,0-1 1 0 0,2-2-18 0 0,35-32-4005 0 0,-28 18-8013 0 0,-12 16-113 0 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12827 0 0,'0'0'2990'0'0,"0"0"-1213"0"0,0 0-378 0 0,0 0-58 0 0,0 0-14 0 0,0 0-63 0 0,0 0-179 0 0,0 0-238 0 0,0 0-211 0 0,0 0-147 0 0,0 0-97 0 0,0 0-52 0 0,0 0-30 0 0,-3 1 659 0 0,-2 45-488 0 0,3 0 0 0 0,1 0 0 0 0,3 0 0 0 0,1 0 0 0 0,6 26-481 0 0,-6 151 187 0 0,-34 83-201 0 0,19-185 28 0 0,5-83-467 0 0,-10-83-1925 0 0,9-44-2412 0 0,10 60 277 0 0,4 2-4140 0 0,-2 10-1145 0 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13451 0 0,'0'0'2719'0'0,"0"0"-1308"0"0,0 0-400 0 0,0 0 41 0 0,0 0 76 0 0,0 0-17 0 0,0 0-174 0 0,0 0-231 0 0,0 0-186 0 0,-34 19-131 0 0,-103 62-76 0 0,81-34 175 0 0,13 15 620 0 0,43-58-1063 0 0,0-1-1 0 0,0 1 0 0 0,0-1 0 0 0,0 1 1 0 0,1-1-1 0 0,-1 1 0 0 0,1-1 0 0 0,0 1 1 0 0,0-1-1 0 0,0 0 0 0 0,1 0 1 0 0,-1 1-1 0 0,1-1 0 0 0,-1 0 0 0 0,1 0 1 0 0,0 0-1 0 0,1 0 0 0 0,-1-1 0 0 0,0 1 1 0 0,1-1-1 0 0,-1 1 0 0 0,1-1 1 0 0,0 0-1 0 0,0 0 0 0 0,0 0 0 0 0,0 0 1 0 0,0-1-1 0 0,0 1 0 0 0,0-1 0 0 0,2 1-44 0 0,23 19 254 0 0,-19-11-112 0 0,0 1 1 0 0,-1-1-1 0 0,-1 2 1 0 0,0-1-1 0 0,0 1 1 0 0,-1 0-1 0 0,-1 1 1 0 0,0-1-1 0 0,-1 1 1 0 0,0 0-1 0 0,-1 0 1 0 0,1 7-143 0 0,45 106 1024 0 0,-41-116-2019 0 0,-9-12 106 0 0,-4-9-2420 0 0,3 3-6837 0 0,2 4-1838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4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4545 0 0,'0'0'3479'0'0,"0"0"-2358"0"0,0 0-629 0 0,0 0 164 0 0,0 0 384 0 0,0 0 344 0 0,0 0 189 0 0,0 0-45 0 0,0 0-220 0 0,0 0-254 0 0,0 0-194 0 0,21-21-134 0 0,62-68-113 0 0,-32 51 542 0 0,-34 32-672 0 0,-1-4 36 0 0,-9 5-328 0 0,1 0-1 0 0,-1 0 0 0 0,1 1 0 0 0,0 0 1 0 0,0 1-1 0 0,0 0 0 0 0,1 0 0 0 0,-1 1 1 0 0,1 0-1 0 0,0 0 0 0 0,4 0-190 0 0,-10 4 26 0 0,0-1-1 0 0,0 1 0 0 0,0 0 1 0 0,0 0-1 0 0,0 1 0 0 0,0-1 0 0 0,-1 0 1 0 0,1 1-1 0 0,-1 0 0 0 0,0-1 1 0 0,1 1-1 0 0,-1 0 0 0 0,0 0 1 0 0,-1 0-1 0 0,1 1 0 0 0,-1-1 1 0 0,1 0-1 0 0,-1 1 0 0 0,1 2-25 0 0,0-2 38 0 0,10 32 58 0 0,-1 0 1 0 0,-2 1-1 0 0,-2 0 0 0 0,-1 0 1 0 0,-2 1-1 0 0,-1 0 0 0 0,-2-1 1 0 0,-2 1-1 0 0,-2 3-96 0 0,0-3 41 0 0,-2 0 1 0 0,-1-1-1 0 0,-2 0 1 0 0,-2 0 0 0 0,-1-1-1 0 0,-2 0 1 0 0,-3 2-42 0 0,16-38 12 0 0,0-1 0 0 0,-1 1 0 0 0,1 0 0 0 0,0 0 0 0 0,0 0 0 0 0,0 0 0 0 0,-1 0 0 0 0,1 0 0 0 0,0 0 0 0 0,0 0 0 0 0,-1 0 0 0 0,1 0 0 0 0,0 0 0 0 0,0 0 0 0 0,-1 0 0 0 0,1 0 0 0 0,0 0 0 0 0,0 0 1 0 0,-1 0-1 0 0,1 0 0 0 0,0 0 0 0 0,0 0 0 0 0,-1 0 0 0 0,1 0 0 0 0,0 0 0 0 0,0 1 0 0 0,0-1 0 0 0,-1 0 0 0 0,1 0 0 0 0,0 0 0 0 0,0 0 0 0 0,-1 1-12 0 0,4-29 195 0 0,9-20-180 0 0,2 1 1 0 0,2 0-1 0 0,2 2 1 0 0,2 0-1 0 0,24-39-15 0 0,-19 38 10 0 0,3 1 0 0 0,1 1-1 0 0,2 2 1 0 0,3 1 0 0 0,0 1 0 0 0,6 0-10 0 0,-32 31-7 0 0,1 0 0 0 0,1 0 0 0 0,0 1 0 0 0,0 1 0 0 0,1 0 0 0 0,0 0 0 0 0,0 1 0 0 0,0 1 0 0 0,1 0 0 0 0,4-2 7 0 0,-15 8-1 0 0,1 0 0 0 0,-1 0 0 0 0,1 0 0 0 0,-1 0 0 0 0,0 1 0 0 0,0-1 0 0 0,1 0 0 0 0,-1 0 0 0 0,0 1 0 0 0,0-1 0 0 0,0 0 0 0 0,-1 1 0 0 0,1-1 0 0 0,0 1 0 0 0,-1 0 0 0 0,1-1 0 0 0,0 1 0 0 0,-1 0-1 0 0,0-1 1 0 0,1 1 0 0 0,-1 0 0 0 0,0-1 0 0 0,0 1 0 0 0,0 0 0 0 0,0-1 0 0 0,0 1 0 0 0,0 0 0 0 0,-1-1 0 0 0,1 1 0 0 0,-1 0 0 0 0,1-1 0 0 0,-1 1 0 0 0,1 0 1 0 0,-1 5 6 0 0,-1 31 26 0 0,-3 1-1 0 0,-1-2 0 0 0,-2 1 0 0 0,-1-1 0 0 0,-12 30-31 0 0,3-7 15 0 0,-3-1-6 0 0,-12 70-61 0 0,63-129 98 0 0,50-73 27 0 0,-58 46-68 0 0,107-121 78 0 0,-50 54-88 0 0,3 5 1 0 0,73-60 4 0 0,-123 125 68 0 0,-31 44-61 0 0,-56 156 205 0 0,39-128-143 0 0,2 1 1 0 0,2 0 0 0 0,3 1 0 0 0,1 0 0 0 0,3 0-1 0 0,1 19-69 0 0,4-58 9 0 0,-1-7-6 0 0,1 0 0 0 0,-1 0-1 0 0,1-1 1 0 0,0 1 0 0 0,0 0 0 0 0,0 0-1 0 0,0-1 1 0 0,1 1 0 0 0,-1 0 0 0 0,1-1-1 0 0,0 1 1 0 0,0 0 0 0 0,1-1 0 0 0,-1 1-1 0 0,1-1 1 0 0,-1 0 0 0 0,1 0 0 0 0,0 1-1 0 0,0-1 1 0 0,1 0 0 0 0,-1 0 0 0 0,1-1-1 0 0,-1 1 1 0 0,1 0-3 0 0,-1-3-40 0 0,-1 0 1 0 0,0 0-1 0 0,1 0 0 0 0,-1 0 0 0 0,1 0 1 0 0,-1 0-1 0 0,1 0 0 0 0,-1-1 1 0 0,0 1-1 0 0,1 0 0 0 0,-1-1 0 0 0,0 1 1 0 0,1-1-1 0 0,-1 0 0 0 0,0 1 1 0 0,1-1-1 0 0,-1 0 0 0 0,0 0 0 0 0,0 0 1 0 0,0 0-1 0 0,0 0 0 0 0,0 0 1 0 0,0 0-1 0 0,0 0 0 0 0,0 0 0 0 0,0 0 1 0 0,-1 0-1 0 0,1-1 0 0 0,0 1 1 0 0,-1 0-1 0 0,1-1 0 0 0,-1 1 0 0 0,1 0 1 0 0,-1-1-1 0 0,0 1 0 0 0,0-1 1 0 0,1 1-1 0 0,-1-1 0 0 0,0 1 0 0 0,0 0 1 0 0,0-1-1 0 0,-1 1 0 0 0,1-1 1 0 0,0 1-1 0 0,0-1 40 0 0,1-24-10101 0 0,-1 17-2296 0 0</inkml:trace>
  <inkml:trace contextRef="#ctx0" brushRef="#br0" timeOffset="1401.225">1324 808 1456 0 0,'0'0'2231'0'0,"0"0"-75"0"0,0 0-69 0 0,0 0-126 0 0,0 0-152 0 0,0 0-234 0 0,0 0-300 0 0,0 0-246 0 0,0 0-211 0 0,0 0-109 0 0,0 0-53 0 0,0 0-10 0 0,0 0 14 0 0,0 0-2 0 0,16-8 1533 0 0,74-34 52 0 0,-5 26-1140 0 0,-84 46-698 0 0,-60 52 137 0 0,-33 26-285 0 0,90-104-239 0 0,0 0-1 0 0,0 1 1 0 0,0-1-1 0 0,0 1 1 0 0,1-1-1 0 0,0 1 1 0 0,0 0 0 0 0,0 0-1 0 0,0-1 1 0 0,1 1-1 0 0,0 0 1 0 0,0 0-1 0 0,0 0 1 0 0,1 0 0 0 0,0-1-1 0 0,0 1 1 0 0,1 4-18 0 0,1-7 55 0 0,0 1 1 0 0,0-1 0 0 0,1 0 0 0 0,-1 0-1 0 0,1 0 1 0 0,0 0 0 0 0,-1 0 0 0 0,1-1-1 0 0,0 0 1 0 0,0 0 0 0 0,0 0-1 0 0,0 0 1 0 0,0-1 0 0 0,0 1 0 0 0,0-1-1 0 0,0 0 1 0 0,0 0 0 0 0,0-1 0 0 0,0 1-1 0 0,3-2-55 0 0,9 2 125 0 0,-8-2-142 0 0,0 0 0 0 0,0-1 0 0 0,0 0 0 0 0,0 0 0 0 0,-1 0 0 0 0,1-1 0 0 0,-1 0 1 0 0,0-1-1 0 0,0 0 0 0 0,-1 0 0 0 0,1 0 0 0 0,-1-1 17 0 0,25-23-1590 0 0,-13 8-4916 0 0,-16 13-3670 0 0</inkml:trace>
  <inkml:trace contextRef="#ctx0" brushRef="#br0" timeOffset="2084.301">2262 449 5209 0 0,'0'0'1590'0'0,"0"0"-70"0"0,0 0 163 0 0,0 0 207 0 0,0 0 52 0 0,0 0-157 0 0,0 0-350 0 0,0 0-377 0 0,0 0-251 0 0,0 0-196 0 0,0 0-94 0 0,0 0-76 0 0,0 0-58 0 0,-18-13-3 0 0,-61-40-4 0 0,77 51-353 0 0,0 1-1 0 0,0 0 1 0 0,1 0-1 0 0,-1 0 1 0 0,0 0-1 0 0,-1 0 1 0 0,1 0-1 0 0,0 0 1 0 0,0 1-1 0 0,0-1 1 0 0,0 1-1 0 0,0-1 1 0 0,-1 1-1 0 0,1 0 1 0 0,0 0-1 0 0,0 0 1 0 0,-1 0-1 0 0,1 1 0 0 0,0-1 1 0 0,0 0-1 0 0,0 1 1 0 0,-1 0-1 0 0,1-1 1 0 0,0 1-1 0 0,0 0-22 0 0,-8 3 118 0 0,-14 4 47 0 0,0 1 0 0 0,1 0 0 0 0,0 2 0 0 0,1 1-1 0 0,0 1 1 0 0,1 0 0 0 0,-18 16-165 0 0,36-27 5 0 0,0 1 1 0 0,0-1-1 0 0,0 1 0 0 0,0 0 0 0 0,1 0 1 0 0,-1 0-1 0 0,1 0 0 0 0,0 0 1 0 0,0 1-1 0 0,0-1 0 0 0,0 1 0 0 0,1-1 1 0 0,-1 1-1 0 0,1 0 0 0 0,0-1 0 0 0,0 1 1 0 0,0 0-1 0 0,0 0 0 0 0,1 0 1 0 0,0 0-1 0 0,0 0 0 0 0,0 0 0 0 0,0-1 1 0 0,0 1-1 0 0,1 0 0 0 0,0 0 1 0 0,0 0-1 0 0,0 0 0 0 0,0-1 0 0 0,0 1 1 0 0,1 0-1 0 0,0-1 0 0 0,-1 1 1 0 0,1-1-1 0 0,1 0 0 0 0,-1 0 0 0 0,0 1 1 0 0,1-2-1 0 0,0 1 0 0 0,-1 0 0 0 0,1 0 1 0 0,0-1-1 0 0,1 0 0 0 0,-1 1 1 0 0,0-1-1 0 0,1 0 0 0 0,-1-1 0 0 0,4 2-5 0 0,11-2 134 0 0,0-1 0 0 0,0-1 0 0 0,0-1 0 0 0,0-1 0 0 0,0 0 0 0 0,0-1 0 0 0,0-1 0 0 0,-1-1 0 0 0,0 0 0 0 0,0-1 0 0 0,0-1 0 0 0,-1-1 0 0 0,-1 0-1 0 0,1-1 1 0 0,-1-1 0 0 0,-1 0 0 0 0,0-1 0 0 0,-1 0 0 0 0,6-8-134 0 0,26-15 243 0 0,36-34 318 0 0,-80 69-556 0 0,0-1 1 0 0,-1 1-1 0 0,1 0 0 0 0,0 0 1 0 0,0 0-1 0 0,0 0 0 0 0,0 0 1 0 0,0 0-1 0 0,0 0 1 0 0,-1 0-1 0 0,1 0 0 0 0,0 0 1 0 0,0 1-1 0 0,0-1 0 0 0,0 0 1 0 0,-1 1-1 0 0,1-1 0 0 0,0 0 1 0 0,0 1-1 0 0,-1-1 0 0 0,1 1 1 0 0,0-1-1 0 0,0 1 0 0 0,-1-1 1 0 0,1 1-1 0 0,-1 0 0 0 0,1-1 1 0 0,0 1-1 0 0,-1 0 0 0 0,1-1 1 0 0,-1 1-1 0 0,0 0 0 0 0,1 0 1 0 0,-1 0-1 0 0,0-1 0 0 0,1 1 1 0 0,-1 0-1 0 0,0 0 0 0 0,0 0 1 0 0,0 0-1 0 0,0-1 0 0 0,0 1 1 0 0,0 0-1 0 0,0 0 0 0 0,0 0 1 0 0,0 0-1 0 0,0 0-5 0 0,6 49 124 0 0,-7 64-48 0 0,-6 1 1 0 0,-11 49-77 0 0,16-145 3 0 0,-9 257-32 0 0,-4 41 62 0 0,14-311-33 0 0,0 0 0 0 0,0 1 0 0 0,-1-1 0 0 0,0 0 0 0 0,0 1 0 0 0,0-1 0 0 0,-1 0 0 0 0,0 0 0 0 0,0-1 0 0 0,-1 1 0 0 0,1-1 0 0 0,-1 0 0 0 0,0 0 0 0 0,-1 0 0 0 0,1 0 0 0 0,-1 0 1 0 0,0-1-1 0 0,0 0 0 0 0,0 0 0 0 0,-1-1 0 0 0,1 1 0 0 0,-1-1 0 0 0,0 0 0 0 0,0-1 0 0 0,0 1 0 0 0,0-1 0 0 0,0-1 0 0 0,-1 1 0 0 0,1-1 0 0 0,-1 0 0 0 0,1 0 0 0 0,-1-1 0 0 0,1 0 0 0 0,-1 0 0 0 0,1 0 0 0 0,-1-1 0 0 0,1 0 0 0 0,-4-1 0 0 0,3-2 0 0 0,0-1-1 0 0,0 1 1 0 0,1-1 0 0 0,-1 0-1 0 0,1-1 1 0 0,0 1 0 0 0,1-1-1 0 0,-1 0 1 0 0,1-1 0 0 0,1 1-1 0 0,-1-1 1 0 0,1 0-1 0 0,0 0 1 0 0,1 0 0 0 0,-1-1-1 0 0,1 1 1 0 0,1-1 0 0 0,0 0-1 0 0,0 0 1 0 0,0 0-1 0 0,1 0 1 0 0,0 0 0 0 0,1 0-1 0 0,0 0 1 0 0,0-8 0 0 0,3-3-15 0 0,0 1-1 0 0,1 0 1 0 0,1 0 0 0 0,1 0 0 0 0,0 0-1 0 0,1 1 1 0 0,1 0 0 0 0,1 0-1 0 0,0 1 1 0 0,2 1 0 0 0,-1-1 0 0 0,2 1-1 0 0,0 1 1 0 0,1 0 0 0 0,0 1 0 0 0,1 1-1 0 0,7-6 16 0 0,4-8-108 0 0,73-63-836 0 0,-39 37-6553 0 0,-48 43-4315 0 0</inkml:trace>
  <inkml:trace contextRef="#ctx0" brushRef="#br0" timeOffset="2650.312">2935 22 9282 0 0,'0'0'2014'0'0,"0"0"-222"0"0,0 0-114 0 0,0 0 32 0 0,0 0 22 0 0,0 0-121 0 0,0 0-268 0 0,0 0-302 0 0,0 0-270 0 0,0 0-157 0 0,0 0-105 0 0,0 0-74 0 0,0 0-51 0 0,2-5-20 0 0,8-12 13 0 0,-8 28 541 0 0,-51 291 461 0 0,-48 32-1103 0 0,52-212-241 0 0,43-53-31 0 0,48-54 56 0 0,-26-14 10 0 0,-1-1 0 0 0,1-2 0 0 0,-1 0 0 0 0,1 0 0 0 0,-1-2 0 0 0,0-1 0 0 0,0 0 0 0 0,13-6-70 0 0,52-13 399 0 0,27-5 265 0 0,-73 21-570 0 0,-43 12-382 0 0,-2 5-1003 0 0,-1-7-3582 0 0,7-2-847 0 0,0 0-6433 0 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16235 0 0,'0'0'2558'0'0,"0"0"-1045"0"0,0 0-414 0 0,0 0 10 0 0,0 0 86 0 0,0 0-43 0 0,0 0-174 0 0,0 0-223 0 0,0 0-201 0 0,0 0-116 0 0,0 0-74 0 0,-31 34-49 0 0,-93 108-37 0 0,65-64 155 0 0,-24 72-5 0 0,62-115-458 0 0,12-17-5 0 0,-2 0 0 0 0,-1 0 0 0 0,0-1 0 0 0,-1-1 0 0 0,0 0 0 0 0,-2 0 0 0 0,0-1 35 0 0,-22 7-1584 0 0,24-22-2059 0 0,2-6-4097 0 0,7 2-3733 0 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15891 0 0,'0'0'2133'0'0,"0"0"-497"0"0,0 0-374 0 0,0 0-110 0 0,0 0-40 0 0,0 0-114 0 0,0 0-223 0 0,0 0-278 0 0,0 0-133 0 0,0 0 4 0 0,0 0 14 0 0,0 0 38 0 0,0 0-32 0 0,3 17-55 0 0,28 110 641 0 0,147 178 350 0 0,-167-285-1381 0 0,3 6-235 0 0,-10-8-3086 0 0,-7-15-3370 0 0,0-3-5144 0 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4953 0 0,'0'0'1690'0'0,"0"0"-79"0"0,0 0 190 0 0,0 0 236 0 0,0 0 37 0 0,0 0-255 0 0,0 0-443 0 0,0 0-384 0 0,0 0-216 0 0,0 0-79 0 0,14 11 6172 0 0,125-22-4502 0 0,-59 3-2117 0 0,-78 10-239 0 0,-1-1 0 0 0,0 1 0 0 0,0 0 0 0 0,0 0 0 0 0,0-1 0 0 0,0 1 0 0 0,0 0 0 0 0,0 0 0 0 0,0 0 0 0 0,-1 0 0 0 0,1 0 0 0 0,-1 0 0 0 0,0 0 0 0 0,1 0 0 0 0,-1 0 0 0 0,0 0 0 0 0,0 0 0 0 0,0 0 0 0 0,0 0 0 0 0,-1 0 1 0 0,1 0-1 0 0,-1 0 0 0 0,1 0 0 0 0,-1 0 0 0 0,0 0 0 0 0,1 0 0 0 0,-1 0 0 0 0,0 0 0 0 0,0-1 0 0 0,0 1 0 0 0,-1 0 0 0 0,1 0-11 0 0,-63 75 301 0 0,-16 32-50 0 0,79-107-227 0 0,0 0-1 0 0,0 0 1 0 0,1 0-1 0 0,-1 0 1 0 0,0 0 0 0 0,1-1-1 0 0,-1 1 1 0 0,1 0-1 0 0,0 0 1 0 0,-1 0 0 0 0,1 0-1 0 0,0 1 1 0 0,0-1-1 0 0,0 0 1 0 0,1 0 0 0 0,-1 0-1 0 0,0 0 1 0 0,1 0-1 0 0,-1-1 1 0 0,1 1-1 0 0,0 0 1 0 0,0 0 0 0 0,-1 0-1 0 0,1 0 1 0 0,1-1-1 0 0,-1 1 1 0 0,0 0 0 0 0,0-1-1 0 0,1 1 1 0 0,-1-1-1 0 0,0 1 1 0 0,1-1-24 0 0,108 6 1319 0 0,14-33-1336 0 0,-122 22-1642 0 0,-2-4-5879 0 0,0 6 2022 0 0,0 1-7212 0 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5561 0 0,'0'0'3810'0'0,"0"0"-1112"0"0,0 0-516 0 0,0 0-134 0 0,0 0-203 0 0,0 0-238 0 0,0 0-308 0 0,0 0-326 0 0,0 0-224 0 0,0 0-113 0 0,0 0-42 0 0,0 0-17 0 0,0 0-23 0 0,-1 2-39 0 0,16 14 2560 0 0,-1-12-2854 0 0,125 10 1055 0 0,102-13-584 0 0,-240-1-683 0 0,-1 0-23 0 0,0 0-21 0 0,0 0-1 0 0,0 0-13 0 0,0 0-25 0 0,0 0-34 0 0,0 0-48 0 0,0 0-31 0 0,-20 8-3996 0 0,2 4 452 0 0,10-7-946 0 0,2-1-2089 0 0,0 0-4139 0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14747 0 0,'0'0'2559'0'0,"0"0"-697"0"0,0 0-380 0 0,0 0-113 0 0,0 0-107 0 0,0 0-176 0 0,0 0-237 0 0,0 0-143 0 0,0 0-76 0 0,0 0-30 0 0,0 0-10 0 0,0 0-73 0 0,0 0-71 0 0,15 5-69 0 0,50 15-38 0 0,52-15 721 0 0,-61-3-530 0 0,-28-1-2650 0 0,0-1-7164 0 0,-28 0-2777 0 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2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76 439 11410 0 0,'0'0'1930'0'0,"0"0"-464"0"0,0 0-302 0 0,0 0 8 0 0,0 0 18 0 0,0 0-65 0 0,0 0-188 0 0,0 0-241 0 0,0 0-203 0 0,0 0-137 0 0,0 0-84 0 0,0 0 26 0 0,0 0 85 0 0,6 4 77 0 0,-5-3-439 0 0,1 0 3 0 0,-1-1 0 0 0,0 1 0 0 0,0 0 0 0 0,1 0 0 0 0,-1-1-1 0 0,0 1 1 0 0,0 0 0 0 0,0 0 0 0 0,0 0 0 0 0,0 1 0 0 0,0-1 0 0 0,0 0 0 0 0,-1 0 0 0 0,1 0-1 0 0,0 1 1 0 0,-1-1 0 0 0,1 0 0 0 0,-1 1 0 0 0,1-1 0 0 0,-1 0 0 0 0,1 1 0 0 0,-1-1 0 0 0,0 1 0 0 0,0-1-1 0 0,0 0 1 0 0,0 1 0 0 0,0-1 0 0 0,0 1 0 0 0,0-1 0 0 0,0 1 0 0 0,-1-1 0 0 0,1 0 0 0 0,0 1-1 0 0,-1-1 1 0 0,1 0 0 0 0,-1 1 0 0 0,0 0-24 0 0,-20 51 238 0 0,3 1-1 0 0,2 1 1 0 0,3 1-1 0 0,2 0 1 0 0,2 0-1 0 0,3 1 1 0 0,3 0 0 0 0,2 29-238 0 0,1-85 4 0 0,14 138 111 0 0,-13-135-94 0 0,0 0 1 0 0,0 0-1 0 0,0 0 1 0 0,1 0-1 0 0,-1 0 1 0 0,1 0-1 0 0,0 0 1 0 0,1-1 0 0 0,-1 1-1 0 0,1-1 1 0 0,-1 1-1 0 0,1-1 1 0 0,0 0-1 0 0,0 0 1 0 0,0 0-1 0 0,1-1 1 0 0,-1 1-1 0 0,1-1 1 0 0,-1 0-1 0 0,1 0 1 0 0,0 0 0 0 0,0 0-1 0 0,0 0 1 0 0,0-1-1 0 0,0 0 1 0 0,0 0-1 0 0,0 0 1 0 0,1 0-1 0 0,-1-1 1 0 0,0 0-1 0 0,1 1-21 0 0,7-4 94 0 0,1 0 0 0 0,-1 0-1 0 0,1-1 1 0 0,-1-1 0 0 0,0 0-1 0 0,-1-1 1 0 0,1 0-1 0 0,-1-1 1 0 0,0 0 0 0 0,-1 0-1 0 0,0-1 1 0 0,0-1-1 0 0,0 0 1 0 0,-1 0 0 0 0,3-5-94 0 0,43-43 140 0 0,-2-3 0 0 0,-3-2 0 0 0,-3-2 0 0 0,-3-3 0 0 0,0-4-140 0 0,-11 15 4 0 0,-2 0 1 0 0,-3-2 0 0 0,-3-1-1 0 0,-2-1 1 0 0,-2-1-1 0 0,-4-1 1 0 0,0-8-5 0 0,-12-22 161 0 0,-5 91-98 0 0,-10 28-26 0 0,-70 157 35 0 0,59-97 68 0 0,4 1 0 0 0,3 1-1 0 0,5 1 1 0 0,4 0 0 0 0,3 0 0 0 0,5 17-140 0 0,-3-38 17 0 0,4 22 85 0 0,-4-90-144 0 0,0-1 36 0 0,0 0-1 0 0,0 0-6 0 0,0 0-2 0 0,0 0-24 0 0,0 0-19 0 0,0 0-6 0 0,0 0-27 0 0,0 0-16 0 0,0 0-26 0 0,-2-19-3020 0 0,2 11-29 0 0,-1 2-3390 0 0,0 2-5285 0 0</inkml:trace>
  <inkml:trace contextRef="#ctx0" brushRef="#br0" timeOffset="750.387">862 947 6417 0 0,'0'0'3386'0'0,"0"0"-798"0"0,0 0-445 0 0,0 0-52 0 0,0 0-147 0 0,0 0-267 0 0,0 0-272 0 0,0 0-335 0 0,0 0-245 0 0,0 0-183 0 0,0 0-81 0 0,0 0-51 0 0,0 0-60 0 0,2-4-57 0 0,0 0-410 0 0,-2 4 55 0 0,0 0-1 0 0,1 1 1 0 0,-1-1 0 0 0,0 0-1 0 0,0 0 1 0 0,0 0-1 0 0,1 0 1 0 0,-1 1-1 0 0,0-1 1 0 0,0 0-1 0 0,0 0 1 0 0,1 0 0 0 0,-1 0-1 0 0,0 0 1 0 0,0 0-1 0 0,1 0 1 0 0,-1 0-1 0 0,0 0 1 0 0,0 0-1 0 0,1 0 1 0 0,-1 0 0 0 0,0 0-1 0 0,0 0 1 0 0,1 0-1 0 0,-1 0 1 0 0,0 0-1 0 0,0 0 1 0 0,1 0-1 0 0,-1 0 1 0 0,0 0 0 0 0,0-1-1 0 0,0 1-37 0 0,-31 279 1302 0 0,20-220-1573 0 0,10-54-3436 0 0,1-17-9167 0 0,1 8 2217 0 0</inkml:trace>
  <inkml:trace contextRef="#ctx0" brushRef="#br0" timeOffset="1396.738">1008 1120 7602 0 0,'0'0'5712'0'0,"0"0"-2931"0"0,0 0-1154 0 0,0 0-194 0 0,0 0-118 0 0,0 0-183 0 0,0 0-231 0 0,0 0-176 0 0,0 0-105 0 0,0 0-37 0 0,0 0-19 0 0,0 0-83 0 0,0 0-69 0 0,15 0-74 0 0,117 0 558 0 0,-50 7-735 0 0,-54-3-182 0 0,-24-3 5 0 0,-4 1 4 0 0,0-1 17 0 0,0-1 12 0 0,0 0 17 0 0,0 0 22 0 0,0 0 24 0 0,0 0 20 0 0,0 0 1 0 0,-17-22 109 0 0,-65-51 111 0 0,80 74-310 0 0,0 1-1 0 0,1-1 1 0 0,-1 0-1 0 0,1 1 1 0 0,-1-1 0 0 0,1 1-1 0 0,0 0 1 0 0,-1-1-1 0 0,1 1 1 0 0,0 0-1 0 0,0 0 1 0 0,0 0 0 0 0,1 0-1 0 0,-1 0 1 0 0,0 0-1 0 0,1 0 1 0 0,-1 0 0 0 0,1 0-1 0 0,0 0 1 0 0,-1 0-1 0 0,1 0 1 0 0,0 0 0 0 0,1 0-1 0 0,-1 0 1 0 0,0 0-1 0 0,0 0 1 0 0,1 0-1 0 0,-1 0 1 0 0,1 0 0 0 0,0 0-1 0 0,-1 0 1 0 0,1 0-1 0 0,1 1-10 0 0,-2 10 43 0 0,0 214-31 0 0,4-239 55 0 0,1 0 0 0 0,0 1-1 0 0,1-1 1 0 0,0 1 0 0 0,1 0-1 0 0,0 1 1 0 0,1 0 0 0 0,0 0-1 0 0,0 0 1 0 0,9-6-67 0 0,27-38-253 0 0,-17 9-543 0 0,-18 27-3513 0 0,-6 11 1144 0 0,-2 6-2829 0 0,0 1-5669 0 0</inkml:trace>
  <inkml:trace contextRef="#ctx0" brushRef="#br0" timeOffset="1799.322">1402 1083 12715 0 0,'0'0'3642'0'0,"0"0"-1559"0"0,0 0-737 0 0,0 0-109 0 0,0 0-43 0 0,0 0-113 0 0,0 0-160 0 0,0 0-195 0 0,0 0-162 0 0,0 0-103 0 0,0 0-75 0 0,0 0-56 0 0,34-8-46 0 0,107-27-36 0 0,-55 27 319 0 0,-96 38-218 0 0,-182 139 178 0 0,191-167-521 0 0,0-1 0 0 0,-1 1 0 0 0,1-1 0 0 0,0 1 0 0 0,0 0-1 0 0,0 0 1 0 0,0-1 0 0 0,0 1 0 0 0,1 0 0 0 0,-1 0 0 0 0,1 0 0 0 0,-1 0 0 0 0,1 0 0 0 0,-1 0 0 0 0,1 0 0 0 0,0 0 0 0 0,0 0 0 0 0,0 0 0 0 0,0 0 0 0 0,1 0 0 0 0,-1 0 0 0 0,0 0 0 0 0,1 0-1 0 0,-1 0 1 0 0,1 0 0 0 0,0-1 0 0 0,0 1 0 0 0,0 0 0 0 0,-1 0 0 0 0,2 0 0 0 0,-1-1 0 0 0,0 1 0 0 0,0-1 0 0 0,0 1 0 0 0,1-1 0 0 0,-1 1 0 0 0,1-1 0 0 0,-1 0 0 0 0,1 0 0 0 0,0 1 0 0 0,0-1-1 0 0,-1 0 1 0 0,1-1 0 0 0,0 1 0 0 0,0 0 0 0 0,0 0 0 0 0,0-1 0 0 0,0 1 0 0 0,0-1 0 0 0,0 0 0 0 0,0 0 0 0 0,0 1 0 0 0,0-1 0 0 0,0-1 0 0 0,0 1 0 0 0,0 0 0 0 0,0 0 0 0 0,0-1 0 0 0,0 1-6 0 0,84-15 329 0 0,-71 9-434 0 0,40-26-665 0 0,-39-7-4162 0 0,-15 28 10 0 0,2 3-6905 0 0</inkml:trace>
  <inkml:trace contextRef="#ctx0" brushRef="#br0" timeOffset="2645.02">1041 23 4913 0 0,'0'0'1872'0'0,"0"0"-97"0"0,0 0-13 0 0,0 0 41 0 0,0 0-108 0 0,0 0-217 0 0,0 0-255 0 0,0 0-271 0 0,0 0-173 0 0,0 0-99 0 0,0 0-58 0 0,0 0-60 0 0,0 0-48 0 0,-2 0-33 0 0,-38 62 2008 0 0,30-39-2172 0 0,-100 161 485 0 0,82-133-626 0 0,28-51-136 0 0,0 0 48 0 0,53-44 1463 0 0,-19 10-1289 0 0,-2-2 0 0 0,-1-1-1 0 0,-1-1 1 0 0,-3-2 0 0 0,16-29-262 0 0,-24 26 227 0 0,-19 42-163 0 0,0 1-4 0 0,0 0-19 0 0,0 0-15 0 0,0 0-17 0 0,0 0-38 0 0,0 8-181 0 0,-20 112 294 0 0,19-116-71 0 0,0 0-1 0 0,0 0 1 0 0,0 0-1 0 0,0 1 1 0 0,1-1 0 0 0,-1 0-1 0 0,1 0 1 0 0,0 0-1 0 0,1 1 1 0 0,-1-1-1 0 0,1 0 1 0 0,0 0-1 0 0,0 0 1 0 0,0 0-1 0 0,0 0 1 0 0,1 0-1 0 0,-1 0 1 0 0,1 0 0 0 0,0 0-1 0 0,0-1 1 0 0,1 1-1 0 0,-1-1 1 0 0,1 0-1 0 0,0 1 1 0 0,0-1-1 0 0,0 0 1 0 0,0-1-1 0 0,0 1 1 0 0,1 0-1 0 0,-1-1 1 0 0,1 0 0 0 0,-1 0-1 0 0,1 0 1 0 0,0 0-1 0 0,0-1 1 0 0,0 1-1 0 0,0-1 1 0 0,0 0-1 0 0,0 0 1 0 0,3-1-13 0 0,-1 1 65 0 0,0-1-1 0 0,0-1 1 0 0,0 1 0 0 0,0-1 0 0 0,0 0-1 0 0,0-1 1 0 0,0 0 0 0 0,0 0 0 0 0,0 0 0 0 0,0 0-1 0 0,-1-1 1 0 0,1 0 0 0 0,-1 0 0 0 0,0 0-1 0 0,0-1 1 0 0,0 0 0 0 0,0 0 0 0 0,-1 0 0 0 0,0 0-1 0 0,0-1 1 0 0,4-4-65 0 0,-5 4 12 0 0,1-1 0 0 0,-1 1 0 0 0,0 0 0 0 0,0-1 0 0 0,0 0 0 0 0,-1 1 0 0 0,0-1 0 0 0,0 0 0 0 0,0 0 0 0 0,-1 0 0 0 0,0-1 0 0 0,0 1 0 0 0,0-3-12 0 0,-1 8-147 0 0,-5-9-4490 0 0,4 7-717 0 0,1 1-4618 0 0,0 2-91 0 0</inkml:trace>
  <inkml:trace contextRef="#ctx0" brushRef="#br0" timeOffset="2995.438">1612 8 7634 0 0,'0'0'2473'0'0,"0"0"-440"0"0,0 0-97 0 0,0 0 35 0 0,0 0-42 0 0,0 0-209 0 0,0 0-331 0 0,0 0-327 0 0,0 0-240 0 0,0 0-127 0 0,0 0-51 0 0,0 0-59 0 0,0 0 554 0 0,-8 1-1091 0 0,1 1 0 0 0,0 0-1 0 0,0 0 1 0 0,0 0-1 0 0,0 1 1 0 0,0 0 0 0 0,0 0-1 0 0,1 1 1 0 0,-1 0 0 0 0,1 0-1 0 0,0 0 1 0 0,1 1 0 0 0,-1 0-1 0 0,1 0 1 0 0,-1 0 0 0 0,2 1-1 0 0,-1 0 1 0 0,1 0 0 0 0,0 0-1 0 0,0 1 1 0 0,0-1-1 0 0,1 1 1 0 0,0 0 0 0 0,0 0-1 0 0,1 0 1 0 0,0 0 0 0 0,0 0-1 0 0,1 0 1 0 0,0 1 0 0 0,0-1-1 0 0,0 0 1 0 0,1 1 0 0 0,1 3-48 0 0,-1-8 21 0 0,0 1 0 0 0,1-1 0 0 0,0 0 0 0 0,0 0 0 0 0,0 1 0 0 0,0-1 0 0 0,0 0 0 0 0,0 0 0 0 0,1 0 0 0 0,0 0 0 0 0,-1-1 0 0 0,1 1 0 0 0,0 0 0 0 0,1-1 0 0 0,-1 1 0 0 0,0-1 0 0 0,1 0 0 0 0,-1 0 0 0 0,1 0 0 0 0,0 0 0 0 0,-1 0 0 0 0,1 0 0 0 0,0-1 0 0 0,0 1 0 0 0,0-1 0 0 0,0 0 0 0 0,1 0 0 0 0,-1 0 0 0 0,0 0-21 0 0,100 5 537 0 0,-3-38-2090 0 0,-75 21-581 0 0,-11 5-998 0 0,-5 1-2806 0 0,1 1-6151 0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2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269 362 0 0 0,'0'0'487'0'0,"0"0"416"0"0,0 0 130 0 0,0 0 41 0 0,0 0 42 0 0,0 0 24 0 0,0 0 15 0 0,13 0 45 0 0,27 0-334 0 0,-10 0 3904 0 0,-27 1-5086 0 0,2 7 12252 0 0,-12-6-10420 0 0,-21-1-1479 0 0,-1 1 0 0 0,1 2 0 0 0,0 0 0 0 0,1 2 0 0 0,-1 1 0 0 0,-21 10-37 0 0,44-16 4 0 0,1 0 1 0 0,0 0-1 0 0,0 1 1 0 0,0-1-1 0 0,0 1 1 0 0,1 0-1 0 0,-1 0 1 0 0,0 0 0 0 0,1 1-1 0 0,-1 0 1 0 0,1-1-1 0 0,0 1 1 0 0,0 0-1 0 0,0 0 1 0 0,0 1-1 0 0,1-1 1 0 0,-1 1-1 0 0,1-1 1 0 0,0 1-1 0 0,0 0 1 0 0,0 0-1 0 0,1 0 1 0 0,-1 0-1 0 0,1 0 1 0 0,0 0-1 0 0,0 0 1 0 0,0 0 0 0 0,1 2-6 0 0,2 2 26 0 0,0 0 0 0 0,1 0 0 0 0,0-1 0 0 0,1 0-1 0 0,-1 1 1 0 0,2-1 0 0 0,-1-1 0 0 0,1 1-1 0 0,0 0 1 0 0,0-1 0 0 0,0 0 0 0 0,1-1-1 0 0,0 1 1 0 0,1-1 0 0 0,-1 0 0 0 0,1 0-1 0 0,0-1 1 0 0,0 0 0 0 0,0 0 0 0 0,0-1-1 0 0,1 0 1 0 0,-1 0 0 0 0,6 0-25 0 0,-1 1 73 0 0,1-1 0 0 0,-1-1 1 0 0,0 0-1 0 0,1-1 0 0 0,-1 0 0 0 0,1-1 0 0 0,0 0 0 0 0,9-2-73 0 0,17 0 118 0 0,46-12 174 0 0,-138 39-218 0 0,0 3 0 0 0,2 2 1 0 0,2 1-1 0 0,1 4 0 0 0,1 1 1 0 0,2 2-1 0 0,-4 7-74 0 0,45-41 1 0 0,0 1 1 0 0,0 0-1 0 0,0-1 1 0 0,1 1-1 0 0,0 0 0 0 0,0 1 1 0 0,0-1-1 0 0,0 1 1 0 0,1-1-1 0 0,0 1 0 0 0,0 0 1 0 0,0 0-1 0 0,1-1 1 0 0,0 1-1 0 0,0 1 0 0 0,0-1 1 0 0,1 0-1 0 0,0 0 1 0 0,1 5-2 0 0,1-7 19 0 0,1 0 1 0 0,0 0-1 0 0,-1 0 0 0 0,2 0 1 0 0,-1 0-1 0 0,0-1 1 0 0,1 1-1 0 0,-1-1 1 0 0,1 0-1 0 0,0 0 1 0 0,0-1-1 0 0,1 1 1 0 0,-1-1-1 0 0,0 0 1 0 0,1 0-1 0 0,-1 0 1 0 0,1-1-1 0 0,0 1 1 0 0,0-1-1 0 0,2 0-19 0 0,8 2 70 0 0,1 0-1 0 0,0-2 1 0 0,0 0 0 0 0,0-1-1 0 0,0 0 1 0 0,0-1 0 0 0,0-1-1 0 0,0 0 1 0 0,9-4-70 0 0,-15 4-79 0 0,1-1 0 0 0,-1 0 0 0 0,0 0 1 0 0,-1-1-1 0 0,1-1 0 0 0,-1 1 0 0 0,1-2 0 0 0,-1 1 1 0 0,-1-1-1 0 0,1 0 0 0 0,2-4 79 0 0,11-48-3166 0 0,-21 15-5782 0 0,-1 31 3610 0 0,0 1-6507 0 0</inkml:trace>
  <inkml:trace contextRef="#ctx0" brushRef="#br0" timeOffset="455.985">361 1 5881 0 0,'0'0'2081'0'0,"0"0"-8"0"0,0 0 111 0 0,0 0 80 0 0,0 0-55 0 0,0 0-252 0 0,0 0-442 0 0,0 0-417 0 0,0 0-283 0 0,0 0-158 0 0,0 0-89 0 0,0 0-45 0 0,0 0-35 0 0,-11 14 1209 0 0,-13 322 982 0 0,16-179-2493 0 0,-7 0 0 0 0,-7-2 0 0 0,-6 0 0 0 0,-19 40-186 0 0,-7 5 53 0 0,44-149-179 0 0,10-50 35 0 0,0-1-20 0 0,0 0-46 0 0,0 0-79 0 0,0 0-103 0 0,0 0-122 0 0,0-8-2443 0 0,0 0 39 0 0,0 6-2077 0 0,0-2-6927 0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8 7090 0 0,'0'0'1302'0'0,"0"0"-175"0"0,0 0-53 0 0,0 0 144 0 0,0 0 143 0 0,0 0-47 0 0,0 0-151 0 0,0 0-276 0 0,0 0-277 0 0,0 0-138 0 0,0 0-82 0 0,0 0 7 0 0,0 0 42 0 0,-12-2 13 0 0,-83-4 1630 0 0,-11 18 885 0 0,53 2-2245 0 0,44-9-607 0 0,0-1 0 0 0,0 1 0 0 0,0 0 0 0 0,0 1 0 0 0,1 0 0 0 0,0 0 0 0 0,0 1 0 0 0,1 0 0 0 0,-1 1 0 0 0,2-1 0 0 0,-1 1 0 0 0,1 0 0 0 0,0 1 0 0 0,1 0 0 0 0,-3 6-115 0 0,-3 10 98 0 0,2 0-1 0 0,1 0 1 0 0,1 1-1 0 0,1 0 0 0 0,2 1 1 0 0,0-1-1 0 0,1 22-97 0 0,1-29 45 0 0,-42 299 502 0 0,23-198-371 0 0,-5-1 0 0 0,-23 58-176 0 0,45-165 4 0 0,-10 43 45 0 0,12-48-60 0 0,2-7 24 0 0,0 1 0 0 0,-1-1 0 0 0,1 0 0 0 0,0 1 0 0 0,0-1 0 0 0,-1 0 0 0 0,1 1 0 0 0,0-1 0 0 0,0 1 0 0 0,0-1 0 0 0,-1 1 0 0 0,1-1 0 0 0,0 1 0 0 0,0-1 0 0 0,0 1 0 0 0,0-1 0 0 0,0 0 0 0 0,0 1 0 0 0,0-1 0 0 0,0 1 0 0 0,0-1 0 0 0,0 1 0 0 0,0-1 0 0 0,1 1 0 0 0,-1-1 0 0 0,0 1 0 0 0,0-1 0 0 0,0 0 0 0 0,0 1 0 0 0,1-1 0 0 0,-1 1 0 0 0,0-1 0 0 0,1 0 0 0 0,-1 1 0 0 0,0-1 0 0 0,0 0 0 0 0,1 1 0 0 0,-1-1 0 0 0,1 0 0 0 0,-1 1 0 0 0,0-1 0 0 0,1 0 0 0 0,-1 0 0 0 0,1 1 0 0 0,-1-1 0 0 0,1 0 0 0 0,-1 0 0 0 0,0 0 0 0 0,1 0 0 0 0,-1 0 0 0 0,1 0 0 0 0,-1 0 0 0 0,1 0 0 0 0,-1 0 0 0 0,1 0 0 0 0,-1 0 0 0 0,1 0 0 0 0,-1 0 0 0 0,1 0 0 0 0,-1 0 0 0 0,0 0 0 0 0,1 0 0 0 0,-1-1 0 0 0,1 1 0 0 0,-1 0 0 0 0,1 0 0 0 0,-1-1 0 0 0,0 1-13 0 0,10 0-131 0 0,181 0 486 0 0,-128-4-614 0 0,-54-21-4417 0 0,15 3 60 0 0,-10 10-3418 0 0,-8 5-3397 0 0</inkml:trace>
  <inkml:trace contextRef="#ctx0" brushRef="#br0" timeOffset="363.948">413 627 8010 0 0,'0'0'6298'0'0,"0"0"-3613"0"0,0 0-1167 0 0,0 0-134 0 0,0 0-90 0 0,0 0-148 0 0,0 0-223 0 0,0 0-281 0 0,0 0-242 0 0,0 0-143 0 0,0 0-10 0 0,0 0 68 0 0,0 0 53 0 0,7 0 7 0 0,76 6 574 0 0,15-5-1841 0 0,-64-9-2030 0 0,-13-2-5240 0 0,-17 6-3072 0 0</inkml:trace>
  <inkml:trace contextRef="#ctx0" brushRef="#br0" timeOffset="1316.984">647 1065 1168 0 0,'0'0'1255'0'0,"0"0"116"0"0,0 0 287 0 0,0 0 240 0 0,0 0 66 0 0,0 0-134 0 0,0 0-270 0 0,0 0-233 0 0,0 0-91 0 0,0 0-11 0 0,0 0-4 0 0,0 0-25 0 0,-2 6-74 0 0,-1-1-659 0 0,-4 8-230 0 0,4 0 3555 0 0,11-25-480 0 0,8-39-2404 0 0,-7 17-766 0 0,2 1-1 0 0,1 0 1 0 0,1 1-1 0 0,2 0 0 0 0,1 1 1 0 0,8-10-138 0 0,-14 24 28 0 0,1 1 1 0 0,0-1-1 0 0,1 2 1 0 0,1 0-1 0 0,0 0 1 0 0,1 1-1 0 0,1 1 1 0 0,0 0 0 0 0,1 1-1 0 0,11-6-28 0 0,-26 17-4 0 0,0 1 0 0 0,0-1 0 0 0,0 1 0 0 0,0 0-1 0 0,0 0 1 0 0,0 0 0 0 0,0-1 0 0 0,0 1 0 0 0,0 0 0 0 0,0 0 0 0 0,0 0 0 0 0,0 1-1 0 0,1-1 1 0 0,-1 0 0 0 0,0 0 0 0 0,0 0 0 0 0,0 1 0 0 0,0-1 0 0 0,0 1 0 0 0,-1-1-1 0 0,1 1 1 0 0,0-1 0 0 0,0 1 0 0 0,0-1 0 0 0,0 1 0 0 0,0 0 0 0 0,-1-1 0 0 0,1 1-1 0 0,0 0 1 0 0,0 0 0 0 0,-1 0 0 0 0,1 0 0 0 0,-1-1 0 0 0,1 1 0 0 0,-1 0 0 0 0,1 0-1 0 0,-1 0 1 0 0,0 0 0 0 0,1 0 0 0 0,-1 0 0 0 0,0 0 0 0 0,0 0 0 0 0,0 0 0 0 0,1 1 4 0 0,11 52 42 0 0,-12-51-47 0 0,2 221-16 0 0,-2-225 21 0 0,0 1 1 0 0,0-1-1 0 0,0 1 1 0 0,0-1-1 0 0,0 1 1 0 0,0-1-1 0 0,0 1 1 0 0,0-1-1 0 0,0 1 0 0 0,0-1 1 0 0,1 1-1 0 0,-1-1 1 0 0,0 1-1 0 0,0-1 1 0 0,1 1-1 0 0,-1-1 1 0 0,0 1-1 0 0,0 0 1 0 0,1-1-1 0 0,-1 1 1 0 0,0-1-1 0 0,1 1 1 0 0,-1 0-1 0 0,1 0 1 0 0,-1-1-1 0 0,0 1 1 0 0,1 0-1 0 0,-1-1 1 0 0,1 1-1 0 0,-1 0 1 0 0,1 0-1 0 0,-1 0 1 0 0,1 0-1 0 0,-1 0 1 0 0,1-1-1 0 0,-1 1 1 0 0,1 0-1 0 0,-1 0 0 0 0,1 0 1 0 0,-1 0-1 0 0,1 0 1 0 0,-1 1-1 0 0,1-1 1 0 0,-1 0-1 0 0,1 0 1 0 0,-1 0-1 0 0,1 0 1 0 0,-1 0-1 0 0,1 1 1 0 0,-1-1-1 0 0,0 0 1 0 0,1 0-1 0 0,-1 1 1 0 0,1-1-1 0 0,-1 0 1 0 0,0 1-1 0 0,1-1 1 0 0,-1 0-1 0 0,0 1 1 0 0,1-1-1 0 0,-1 1 1 0 0,0-1-1 0 0,1 0 1 0 0,-1 1-1 0 0,0-1 1 0 0,0 1-1 0 0,9-11 6 0 0,105-100 29 0 0,-71 73-31 0 0,2 2-1 0 0,2 1 1 0 0,35-18-4 0 0,-24 30-176 0 0,-55 48 156 0 0,-1 136 200 0 0,-26 40-1643 0 0,24-205 537 0 0,1-13-1853 0 0,2 6-3109 0 0,-1 2-6059 0 0</inkml:trace>
  <inkml:trace contextRef="#ctx0" brushRef="#br0" timeOffset="3061.819">1969 685 7306 0 0,'0'0'2991'0'0,"0"0"-556"0"0,0 0-304 0 0,0 0-153 0 0,0 0-206 0 0,0 0-274 0 0,0 0-302 0 0,0 0-250 0 0,0 0-193 0 0,0 0-143 0 0,0 0-121 0 0,0 0-77 0 0,0 0-50 0 0,-14-9-28 0 0,-45-31 12 0 0,11 29 267 0 0,36 13-462 0 0,1-2-123 0 0,0 2 1 0 0,0-1-1 0 0,0 1 1 0 0,0 1-1 0 0,1 0 1 0 0,-1 1-1 0 0,1 0 1 0 0,0 0-1 0 0,0 1 0 0 0,0 1 1 0 0,1 0-1 0 0,-1 0 1 0 0,2 0-1 0 0,-1 1 1 0 0,1 1-1 0 0,0-1 1 0 0,0 1-1 0 0,1 1 1 0 0,0-1-1 0 0,0 1 0 0 0,1 1 1 0 0,0-1-1 0 0,1 1 1 0 0,0 0-1 0 0,1 0 1 0 0,0 0-1 0 0,0 1 1 0 0,1-1-1 0 0,1 1 0 0 0,-1 0 1 0 0,2 0-1 0 0,0 0 1 0 0,0 11-29 0 0,1-20 13 0 0,0 0 0 0 0,1 1 1 0 0,0-1-1 0 0,-1 0 0 0 0,1 0 0 0 0,0 0 0 0 0,0 1 1 0 0,0-1-1 0 0,0 0 0 0 0,0 0 0 0 0,1 0 1 0 0,-1-1-1 0 0,1 1 0 0 0,-1 0 0 0 0,1 0 0 0 0,0-1 1 0 0,0 1-1 0 0,-1-1 0 0 0,1 0 0 0 0,0 1 1 0 0,0-1-1 0 0,1 0 0 0 0,-1 0 0 0 0,0 0 1 0 0,0 0-1 0 0,0-1 0 0 0,1 1 0 0 0,-1-1 0 0 0,0 1 1 0 0,0-1-1 0 0,1 0 0 0 0,-1 0 0 0 0,1 0-13 0 0,80-11 663 0 0,-58-1-581 0 0,0-2 0 0 0,-1-1 0 0 0,0-1 0 0 0,-1 0 0 0 0,-1-2 0 0 0,-1-1 1 0 0,10-11-83 0 0,101-112 120 0 0,-105 105-66 0 0,-26 36-34 0 0,-1 1-10 0 0,0 0-21 0 0,0 0-24 0 0,0 30-169 0 0,0 456 161 0 0,1-469 44 0 0,-2 0-1 0 0,0 1 1 0 0,-1-1-1 0 0,-1 0 1 0 0,0 0-1 0 0,-2 0 1 0 0,0-1-1 0 0,0 1 1 0 0,-2-1-1 0 0,0 0 1 0 0,-1-1-1 0 0,0 1 1 0 0,-1-2-1 0 0,-8 10 0 0 0,10-15-1 0 0,0 0 0 0 0,0-1 0 0 0,-1 0 0 0 0,0-1 1 0 0,-1 0-1 0 0,1 0 0 0 0,-1-1 0 0 0,-1 0 0 0 0,1 0 0 0 0,-1-1 0 0 0,0 0 0 0 0,0-1 0 0 0,-1 0 0 0 0,1-1 0 0 0,-1 0 1 0 0,-1 0-1 0 0,10-3 1 0 0,0 1 0 0 0,1 0 0 0 0,-1-1 0 0 0,0 1 0 0 0,1-1 0 0 0,-1 0 0 0 0,0 1 0 0 0,0-1 0 0 0,1 0 0 0 0,-1 0-1 0 0,0 0 1 0 0,0 0 0 0 0,1-1 0 0 0,-1 1 0 0 0,0 0 0 0 0,0-1 0 0 0,1 1 0 0 0,-1-1 0 0 0,0 0 0 0 0,1 1 0 0 0,-1-1-1 0 0,1 0 1 0 0,-1 0 0 0 0,1 0 0 0 0,-1 0 0 0 0,1 0 0 0 0,0-1 0 0 0,0 1 0 0 0,-1 0 0 0 0,1-1 0 0 0,0 1 0 0 0,0 0-1 0 0,0-1 1 0 0,0 1 0 0 0,0-1 0 0 0,1 0 0 0 0,-1 1 0 0 0,0-1 0 0 0,1 0 0 0 0,0 1 0 0 0,-1-1 0 0 0,1 0 0 0 0,0 0-1 0 0,-1 0 1 0 0,1-12-24 0 0,0-1-1 0 0,0 1 0 0 0,1 0 1 0 0,1-1-1 0 0,0 1 0 0 0,1 0 1 0 0,1 0-1 0 0,0 0 0 0 0,1 0 1 0 0,1-1 24 0 0,101-173-777 0 0,-15 78-3158 0 0,-78 95 1905 0 0,-5 4-2829 0 0,-2 3-6568 0 0</inkml:trace>
  <inkml:trace contextRef="#ctx0" brushRef="#br0" timeOffset="3483.64">2449 413 9394 0 0,'0'0'4345'0'0,"0"0"-1873"0"0,0 0-907 0 0,0 0-204 0 0,0 0-86 0 0,0 0-138 0 0,0 0-203 0 0,0 0-275 0 0,0 0-260 0 0,0 0-139 0 0,0 0 5 0 0,0 0 72 0 0,0 0 83 0 0,3 8 68 0 0,16 106 985 0 0,-21-75-1494 0 0,-1 0-1 0 0,-3 0 1 0 0,-1 0-1 0 0,-2-1 0 0 0,-1 0 1 0 0,-2 0-1 0 0,-2-2 1 0 0,-1 1-1 0 0,-2-2 1 0 0,-1 0-1 0 0,-22 30 22 0 0,-19 1-3455 0 0,53-65 489 0 0,1-5-7471 0 0,4 0 748 0 0</inkml:trace>
  <inkml:trace contextRef="#ctx0" brushRef="#br0" timeOffset="4050.033">2300 829 1160 0 0,'0'0'1406'0'0,"0"0"-58"0"0,0 0-69 0 0,0 0-13 0 0,0 0 10 0 0,0 0 0 0 0,0 0-106 0 0,0 0-137 0 0,0 0-143 0 0,0 0-69 0 0,0 0 8 0 0,0 0 41 0 0,0 0 53 0 0,16 14-30 0 0,51 43-69 0 0,-21-42 1226 0 0,-37-16-1529 0 0,-2-1-352 0 0,-1-1 0 0 0,0 1 0 0 0,0-1 0 0 0,0 0 0 0 0,0-1 0 0 0,-1 1 0 0 0,1-1 0 0 0,-1 0 0 0 0,0-1 0 0 0,0 1 0 0 0,0-1 0 0 0,-1 0 0 0 0,1 0 0 0 0,-1 0 0 0 0,-1-1 0 0 0,1 0 0 0 0,-1 0-169 0 0,6-5 220 0 0,11-21 12 0 0,0-1 0 0 0,-2 0 1 0 0,-2-2-1 0 0,-1 0 0 0 0,-2-1 0 0 0,0-5-232 0 0,-2 11 15 0 0,-4 11 5 0 0,-5 9-10 0 0,1 0 0 0 0,0 0 0 0 0,1 1 0 0 0,0-1 1 0 0,1 1-1 0 0,0 0 0 0 0,0 0 0 0 0,1 0 0 0 0,0 1 0 0 0,1-1 0 0 0,0 2 0 0 0,0-1 0 0 0,1 1 0 0 0,0 0-10 0 0,-27 46 1334 0 0,0 5-968 0 0,1 2 0 0 0,3 0 0 0 0,1 0 0 0 0,3 2 0 0 0,1-1 0 0 0,1 19-366 0 0,-3 199 28 0 0,-4-192-404 0 0,16-72 256 0 0,0-19-14699 0 0,0 17 3975 0 0</inkml:trace>
  <inkml:trace contextRef="#ctx0" brushRef="#br0" timeOffset="4385.346">2878 663 13883 0 0,'0'0'2865'0'0,"0"0"-1166"0"0,0 0-575 0 0,0 0-47 0 0,0 0 33 0 0,0 0 18 0 0,0 0-110 0 0,0 0-171 0 0,0 0-183 0 0,0 0-164 0 0,0 0-91 0 0,0 0-78 0 0,5 18-16 0 0,16 57-30 0 0,-19-67-236 0 0,0 0 0 0 0,-1 0 0 0 0,-1 0 0 0 0,1 0-1 0 0,-1 0 1 0 0,0 0 0 0 0,-1 0 0 0 0,0 0 0 0 0,0 0 0 0 0,-1 0-1 0 0,0 0 1 0 0,0 0 0 0 0,-2 1-49 0 0,-2 13 44 0 0,5-18-40 0 0,-15 56-24 0 0,-2-1 1 0 0,-2 0-1 0 0,-17 29 20 0 0,40-110-9411 0 0,2 7 2807 0 0,0 7-4132 0 0</inkml:trace>
  <inkml:trace contextRef="#ctx0" brushRef="#br0" timeOffset="4758.6">3086 741 10762 0 0,'0'0'1973'0'0,"0"0"-290"0"0,0 0-12 0 0,0 0 16 0 0,0 0-126 0 0,0 0-276 0 0,0 0-321 0 0,0 0-280 0 0,0 0-154 0 0,0 0-86 0 0,0 0-51 0 0,0 0-22 0 0,0 0-62 0 0,-31 26-50 0 0,-95 81-39 0 0,85-68 75 0 0,40-38-269 0 0,0 0 1 0 0,1 1-1 0 0,-1-1 1 0 0,1 1-1 0 0,-1-1 1 0 0,1 1-1 0 0,-1-1 1 0 0,1 1-1 0 0,0-1 1 0 0,0 1-1 0 0,0 0 1 0 0,0-1-1 0 0,0 1 1 0 0,0-1-1 0 0,0 1 1 0 0,1-1-1 0 0,-1 1 1 0 0,1-1-1 0 0,-1 1 1 0 0,1-1 0 0 0,-1 1-1 0 0,1-1 1 0 0,0 1-1 0 0,0-1 1 0 0,-1 0-1 0 0,1 0 1 0 0,0 1-1 0 0,0-1 1 0 0,0 0-1 0 0,1 0 1 0 0,-1 0-1 0 0,0 0 1 0 0,0 0-1 0 0,2 1-26 0 0,33 27 638 0 0,-28-23-495 0 0,0-1 1 0 0,0 2 0 0 0,-1-1 0 0 0,1 1 0 0 0,-1 0 0 0 0,-1 1 0 0 0,0 0 0 0 0,0 0 0 0 0,0 0 0 0 0,-1 1 0 0 0,0 0-144 0 0,-2-2 91 0 0,0 0 1 0 0,-1 0-1 0 0,1 1 1 0 0,-2-1-1 0 0,1 1 1 0 0,-1-1-1 0 0,0 1 1 0 0,0 0-1 0 0,-1 0 1 0 0,0-1 0 0 0,-1 7-92 0 0,-6-7-1257 0 0,0-14-6723 0 0,6 3-3273 0 0</inkml:trace>
  <inkml:trace contextRef="#ctx0" brushRef="#br0" timeOffset="5624.413">2950 60 11154 0 0,'0'0'1433'0'0,"0"0"-384"0"0,0 0-51 0 0,0 0 207 0 0,0 0 253 0 0,0 0 53 0 0,0 0-115 0 0,0 0-230 0 0,0 0-274 0 0,0 0-189 0 0,0 0-107 0 0,0 0-69 0 0,30 4-36 0 0,94 17-30 0 0,176 30 1566 0 0,-299-50-2024 0 0,2-1 14 0 0,-1 0 1 0 0,1 0 0 0 0,-1 0 0 0 0,1 1-1 0 0,-1-1 1 0 0,1 1 0 0 0,-1 0 0 0 0,0 0-1 0 0,1-1 1 0 0,-1 2 0 0 0,0-1 0 0 0,0 0-1 0 0,0 0 1 0 0,0 1 0 0 0,0-1 0 0 0,0 1-1 0 0,0 0 1 0 0,0-1 0 0 0,0 1 0 0 0,-1 0-1 0 0,1 0 1 0 0,-1 0 0 0 0,0 0 0 0 0,1 0-1 0 0,-1 1 1 0 0,0-1 0 0 0,0 0 0 0 0,0 1-1 0 0,-1-1 1 0 0,1 0 0 0 0,0 1 0 0 0,-1-1-1 0 0,0 1 1 0 0,1-1 0 0 0,-1 1 0 0 0,0 0-18 0 0,-10 236 861 0 0,5 188-821 0 0,5 99 88 0 0,6-474 90 0 0,-13-56-98 0 0,0 0 0 0 0,0 0 0 0 0,0 1 0 0 0,0 1 0 0 0,0-1 1 0 0,-1 1-1 0 0,1 0 0 0 0,-1 1 0 0 0,1-1 0 0 0,-1 2 1 0 0,0-1-1 0 0,0 1 0 0 0,1 0 0 0 0,-1 0 0 0 0,-7 2-120 0 0,4-1 114 0 0,-16-1-372 0 0,-52 0 140 0 0,25 0-4108 0 0,49-1-1061 0 0,3-2-7198 0 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8370 0 0,'0'0'1624'0'0,"0"0"-281"0"0,0 0-27 0 0,0 0 63 0 0,0 0-102 0 0,0 0-261 0 0,0 0-319 0 0,0 0-291 0 0,0 0-166 0 0,0 0-100 0 0,0 0-72 0 0,0 0-60 0 0,0 0-87 0 0,20 4-97 0 0,59 10-139 0 0,-60-10-206 0 0,-19-4-313 0 0,0 0-491 0 0,0-7-8555 0 0,-2 3 5126 0 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11763 0 0,'0'0'3312'0'0,"0"0"-1351"0"0,0 0-697 0 0,0 0-272 0 0,0 0-176 0 0,0 0-168 0 0,0 0-247 0 0,0 0-241 0 0,0 0-248 0 0,0 0-385 0 0,0 0-263 0 0,0 0-352 0 0,0 0-1008 0 0,0 0-2817 0 0,-39 41-6922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5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513 139 0 0 0,'0'0'277'0'0,"0"0"1068"0"0,0 0 498 0 0,0 0 203 0 0,0 0 109 0 0,0 0-35 0 0,0 0-133 0 0,0 0-172 0 0,0 0-169 0 0,0 0-124 0 0,0 0-133 0 0,6-9-135 0 0,20-27-202 0 0,-26 74 2065 0 0,-13 150-1068 0 0,2 161-1043 0 0,-3-228-1103 0 0,11-119-347 0 0,0-1 0 0 0,0 1 0 0 0,0 0 0 0 0,0-1 0 0 0,0 0 1 0 0,0 0-1 0 0,0 0 0 0 0,-1 0 0 0 0,1-1 0 0 0,0 1 0 0 0,-1-1 1 0 0,1 0-1 0 0,-1 1 0 0 0,1-2 0 0 0,0 1 0 0 0,-1 0 0 0 0,-2-1 444 0 0,-2 0-3003 0 0,-4-2-6198 0 0,8-1 2425 0 0</inkml:trace>
  <inkml:trace contextRef="#ctx0" brushRef="#br0" timeOffset="354.613">0 150 2489 0 0,'0'0'2547'0'0,"0"0"-191"0"0,0 0-245 0 0,0 0-178 0 0,0 0 70 0 0,0 0-71 0 0,0 0-151 0 0,0 0-240 0 0,0 0-378 0 0,0 0-347 0 0,0 0-223 0 0,0 0-133 0 0,0 0-64 0 0,1-4 81 0 0,1 1-356 0 0,0 0 0 0 0,0-1 0 0 0,1 1 1 0 0,-1 0-1 0 0,1 0 0 0 0,0 0 0 0 0,0 1 0 0 0,0-1 0 0 0,0 1 0 0 0,0 0 0 0 0,1-1 0 0 0,-1 1 1 0 0,1 1-1 0 0,-1-1 0 0 0,1 1 0 0 0,0-1 0 0 0,0 1 0 0 0,-1 0 0 0 0,1 0 0 0 0,0 1 0 0 0,0-1 1 0 0,0 1-1 0 0,3 0-121 0 0,22-8 351 0 0,52-16 279 0 0,2 3-1 0 0,0 4 1 0 0,0 3 0 0 0,77-1-630 0 0,29 14-56 0 0,-121 13-1297 0 0,-55-5-3223 0 0,0 0-4170 0 0,-11-6-3233 0 0</inkml:trace>
  <inkml:trace contextRef="#ctx0" brushRef="#br0" timeOffset="1024.022">940 697 0 0 0,'0'0'545'0'0,"0"0"1228"0"0,0 0 305 0 0,0 0-90 0 0,0 0-101 0 0,0 0-212 0 0,0 0-177 0 0,0 0-89 0 0,0 0-144 0 0,0 0-133 0 0,0 0-105 0 0,0 0-86 0 0,0 0-54 0 0,-2-1-28 0 0,2 1-675 0 0,0 0-1 0 0,0 0 1 0 0,0 0-1 0 0,0-1 1 0 0,1 1-1 0 0,-1 0 1 0 0,0 0 0 0 0,0 0-1 0 0,0-1 1 0 0,0 1-1 0 0,0 0 1 0 0,0 0-1 0 0,0 0 1 0 0,1-1-1 0 0,-1 1 1 0 0,0 0 0 0 0,0 0-1 0 0,0-1 1 0 0,0 1-1 0 0,0 0 1 0 0,0 0-1 0 0,0-1 1 0 0,0 1 0 0 0,0 0-1 0 0,0 0 1 0 0,0 0-1 0 0,0-1 1 0 0,-1 1-1 0 0,1 0 1 0 0,0 0 0 0 0,0-1-1 0 0,0 1 1 0 0,0 0-184 0 0,22-3 387 0 0,142-20 887 0 0,-164 23-1275 0 0,0 0 18 0 0,-1 7 60 0 0,-1-1 0 0 0,0 1 0 0 0,0-1-1 0 0,-1 1 1 0 0,0-1 0 0 0,0 0 0 0 0,-1 0 0 0 0,0 0-1 0 0,0 0 1 0 0,0-1 0 0 0,0 1 0 0 0,-1-1 0 0 0,-2 2-77 0 0,-11 15 99 0 0,-17 20 15 0 0,28-36-93 0 0,0 1 1 0 0,0 0-1 0 0,0 0 0 0 0,0 1 0 0 0,1 0 1 0 0,1 0-1 0 0,-1 0 0 0 0,2 1 1 0 0,-1-1-1 0 0,1 1 0 0 0,0 0 0 0 0,1 1 1 0 0,0-1-1 0 0,0 1 0 0 0,1-1 1 0 0,0 1-1 0 0,1 0 0 0 0,0 0 0 0 0,1-1 1 0 0,0 1-1 0 0,1 9-21 0 0,1-16 33 0 0,1 0 1 0 0,-1 0-1 0 0,1-1 0 0 0,0 1 1 0 0,0 0-1 0 0,0-1 0 0 0,0 0 1 0 0,1 0-1 0 0,-1 0 0 0 0,1 0 1 0 0,-1 0-1 0 0,1-1 0 0 0,0 0 1 0 0,-1 1-1 0 0,1-1 1 0 0,0-1-1 0 0,0 1 0 0 0,0-1 1 0 0,0 1-1 0 0,0-1 0 0 0,-1 0 1 0 0,1 0-1 0 0,2-1-33 0 0,13 1 61 0 0,0 0 0 0 0,-1-1 0 0 0,1-2 0 0 0,-1 1 0 0 0,1-2 0 0 0,-1-1 0 0 0,0 0 0 0 0,2-2-61 0 0,95-39-1848 0 0,-103 42-89 0 0,-2 0-4061 0 0,-7 0-6566 0 0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175 264 5025 0 0,'0'0'3511'0'0,"0"0"-1949"0"0,0 0-630 0 0,0 0 275 0 0,0 0 310 0 0,0 0 36 0 0,0 0-238 0 0,0 0-284 0 0,0 0-160 0 0,0 0-100 0 0,0 0-80 0 0,0 0-77 0 0,0 0-107 0 0,-1-24-100 0 0,-2-75-72 0 0,3 95-292 0 0,0-1 0 0 0,-1 0-1 0 0,1 0 1 0 0,-1 1 0 0 0,0-1 0 0 0,0 1 0 0 0,0-1 0 0 0,-1 1 0 0 0,0-1 0 0 0,0 1 0 0 0,0 0 0 0 0,0 0 0 0 0,0 0 0 0 0,-1 0 0 0 0,0 0 0 0 0,0 0 0 0 0,0 1-1 0 0,0 0 1 0 0,-1-1 0 0 0,1 1 0 0 0,-2 0-43 0 0,-12-13 194 0 0,15 13-172 0 0,-1 0 1 0 0,0 0 0 0 0,0 0-1 0 0,0 1 1 0 0,-1-1 0 0 0,1 1 0 0 0,0-1-1 0 0,-1 1 1 0 0,0 1 0 0 0,0-1 0 0 0,1 0-1 0 0,-1 1 1 0 0,0 0 0 0 0,0 0-1 0 0,0 0 1 0 0,0 0 0 0 0,0 1 0 0 0,-1-1-1 0 0,1 1 1 0 0,0 0 0 0 0,0 0 0 0 0,0 1-1 0 0,0-1 1 0 0,0 1 0 0 0,-2 0-23 0 0,5 3-31 0 0,-1 0 1 0 0,0 0 0 0 0,1 0-1 0 0,-1 0 1 0 0,1 0 0 0 0,0 1-1 0 0,1-1 1 0 0,-1 0-1 0 0,1 0 1 0 0,0 1 0 0 0,0-1-1 0 0,0 0 1 0 0,0 1 0 0 0,1-1-1 0 0,0 0 1 0 0,0 0 0 0 0,0 2 30 0 0,3 3-13 0 0,1 1 0 0 0,0-1 0 0 0,1 0 0 0 0,-1 0 0 0 0,2-1 0 0 0,-1 0 0 0 0,1 0 0 0 0,0-1 1 0 0,1 1-1 0 0,0-1 0 0 0,0-1 0 0 0,0 0 0 0 0,1 0 0 0 0,0-1 0 0 0,0 0 0 0 0,1 0 0 0 0,-1-1 1 0 0,1 0-1 0 0,0-1 0 0 0,0 0 0 0 0,3 0 13 0 0,-7-2-15 0 0,-1 0 0 0 0,0-1 0 0 0,1 0 1 0 0,-1 0-1 0 0,0 0 0 0 0,0-1 0 0 0,1 1 1 0 0,-1-1-1 0 0,0-1 0 0 0,0 1 0 0 0,0-1 0 0 0,0 0 1 0 0,0 0-1 0 0,0 0 0 0 0,0-1 0 0 0,-1 1 0 0 0,1-1 1 0 0,-1 0-1 0 0,0-1 0 0 0,0 1 0 0 0,0-1 0 0 0,0 1 1 0 0,-1-1-1 0 0,0-1 0 0 0,1 1 0 0 0,-1 0 1 0 0,-1-1-1 0 0,1 1 0 0 0,-1-1 0 0 0,1 0 0 0 0,-2 0 1 0 0,1 0-1 0 0,1-5 15 0 0,6-45-1503 0 0,-7 16-4042 0 0,-2 24-2466 0 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6025 0 0,'0'0'2410'0'0,"0"0"-173"0"0,0 0-133 0 0,0 0-118 0 0,0 0-178 0 0,0 0-314 0 0,0 0-331 0 0,0 0-238 0 0,0 0-242 0 0,0 0-185 0 0,0 0-73 0 0,0 0-44 0 0,0 0-57 0 0,-4 10-73 0 0,-10 34-68 0 0,10 37 266 0 0,16-44-230 0 0,-11-36-227 0 0,-1-1-9 0 0,13-2 163 0 0,23-47 933 0 0,-34 44-1025 0 0,1 1 0 0 0,-1-1 0 0 0,1 1-1 0 0,-1-1 1 0 0,1 1 0 0 0,1 0-1 0 0,-1 0 1 0 0,1 0 0 0 0,-1 1 0 0 0,1-1-1 0 0,0 1 1 0 0,0 0 0 0 0,1 0 0 0 0,-1 0-1 0 0,1 0 1 0 0,-1 1 0 0 0,1 0 0 0 0,0 0-1 0 0,0 0 1 0 0,0 1 0 0 0,0-1-1 0 0,0 1 1 0 0,0 0 0 0 0,3 1-54 0 0,0-1 74 0 0,49 16 447 0 0,-52-11-476 0 0,0 0 2 0 0,0-1 0 0 0,0 1 0 0 0,-1 0-1 0 0,1 1 1 0 0,-1-1 0 0 0,0 1 0 0 0,0 0-1 0 0,-1 0 1 0 0,1 0 0 0 0,-1 0 0 0 0,0 1-1 0 0,0-1 1 0 0,-1 1-47 0 0,8 89 270 0 0,-10-92-302 0 0,0 1 0 0 0,-1-1 0 0 0,1 0 0 0 0,-1 0 0 0 0,0 0 0 0 0,0 0 0 0 0,0 0 0 0 0,0 0 0 0 0,-1 0 0 0 0,1-1 0 0 0,-1 1 0 0 0,0 0 0 0 0,1-1 0 0 0,-1 1 0 0 0,0-1 0 0 0,-1 1 0 0 0,1-1 0 0 0,0 0 0 0 0,-2 1 32 0 0,-22 0-5647 0 0,12-21-5877 0 0,11 11 1730 0 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12875 0 0,'0'0'1259'0'0,"0"0"-562"0"0,0 0 62 0 0,0 0 344 0 0,0 0 229 0 0,0 0-14 0 0,0 0-226 0 0,0 0-234 0 0,0 0-160 0 0,0 0-127 0 0,0 0-117 0 0,0 0-120 0 0,17 3-96 0 0,80 16-2 0 0,-31 7-2099 0 0,-63-24-682 0 0,-3-1-4124 0 0,0-1-4206 0 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68 224 5225 0 0,'0'0'3322'0'0,"0"0"-1043"0"0,0 0-338 0 0,0 0 0 0 0,0 0-136 0 0,0 0-325 0 0,0 0-372 0 0,0 0-273 0 0,0 0-149 0 0,0 0-117 0 0,0 0-61 0 0,0 0-84 0 0,0 0-68 0 0,-10 6-66 0 0,-31 17-34 0 0,40-21-210 0 0,-1-1 0 0 0,1 0 1 0 0,0 1-1 0 0,-1-1 0 0 0,1 1 1 0 0,0-1-1 0 0,0 1 0 0 0,0 0 0 0 0,0-1 1 0 0,0 1-1 0 0,1 0 0 0 0,-1 0 1 0 0,0 0-1 0 0,1-1 0 0 0,-1 1 0 0 0,1 0 1 0 0,0 0-1 0 0,0 0 0 0 0,0 0 1 0 0,0 0-1 0 0,0 0 0 0 0,0 0 0 0 0,0 0 1 0 0,0 0-1 0 0,1 0 0 0 0,-1-1 1 0 0,1 1-1 0 0,0 0 0 0 0,-1 0 0 0 0,1 0 1 0 0,0-1-1 0 0,0 1 0 0 0,0 0 1 0 0,0-1-1 0 0,0 1 0 0 0,1-1 0 0 0,-1 1 1 0 0,0-1-1 0 0,1 0 0 0 0,-1 1 0 0 0,1-1 1 0 0,-1 0-1 0 0,1 0 0 0 0,1 1-46 0 0,5 3 4 0 0,0 0-1 0 0,0 0 1 0 0,1-1-1 0 0,0 0 1 0 0,-1 0-1 0 0,1-1 1 0 0,1 0-1 0 0,-1-1 1 0 0,0 0-1 0 0,1 0 1 0 0,-1-1-1 0 0,1 0 1 0 0,-1-1-1 0 0,1 0 1 0 0,-1 0-1 0 0,2-2-3 0 0,-8 0 64 0 0,0 0-1 0 0,0 0 0 0 0,0-1 0 0 0,0 0 0 0 0,0 1 1 0 0,-1-1-1 0 0,1 0 0 0 0,-1-1 0 0 0,0 1 0 0 0,0 0 1 0 0,0-1-1 0 0,0 1 0 0 0,-1-1 0 0 0,0 1 0 0 0,1-1 1 0 0,-1 0-1 0 0,0 1 0 0 0,-1-1 0 0 0,1 0 0 0 0,-1 0 1 0 0,1 0-1 0 0,-1 0 0 0 0,0 1 0 0 0,-1-1 0 0 0,1 0 1 0 0,-1 0-1 0 0,1 0 0 0 0,-1 1 0 0 0,-1-1 1 0 0,1 0-1 0 0,0 1 0 0 0,-1-1 0 0 0,-1-1-63 0 0,-5-16 119 0 0,-2 2-1 0 0,0-1 1 0 0,-1 1-1 0 0,-1 1 1 0 0,-1 0-1 0 0,0 0 1 0 0,-2 2 0 0 0,0 0-1 0 0,0 0 1 0 0,-18-12-119 0 0,-8-12 181 0 0,191 94-254 0 0,205 85 134 0 0,-242-83-37 0 0,-104-51-17 0 0,0 1 0 0 0,-1 0 0 0 0,1 0 0 0 0,-1 1-1 0 0,-1 0 1 0 0,1 1 0 0 0,-1 0 0 0 0,-1 0 0 0 0,1 0 0 0 0,-2 1 0 0 0,1 0-1 0 0,-1 0 1 0 0,0 0 0 0 0,1 4-7 0 0,-6-11 4 0 0,-1 0-1 0 0,1 0 1 0 0,0 0 0 0 0,0 0-1 0 0,-1 0 1 0 0,1 0 0 0 0,-1 0-1 0 0,0 0 1 0 0,0 0 0 0 0,0-1-1 0 0,1 1 1 0 0,-2 0 0 0 0,1-1-1 0 0,0 1 1 0 0,0 0 0 0 0,0-1-1 0 0,-1 1 1 0 0,1-1 0 0 0,-1 0-1 0 0,1 1 1 0 0,-1-1 0 0 0,0 0-1 0 0,1 0 1 0 0,-1 0 0 0 0,0 0-1 0 0,0 0 1 0 0,0-1 0 0 0,1 1-1 0 0,-1 0 1 0 0,0-1 0 0 0,0 0 0 0 0,0 1-1 0 0,0-1 1 0 0,0 0 0 0 0,0 0-1 0 0,0 0 1 0 0,0 0 0 0 0,0 0-1 0 0,0-1 1 0 0,0 1 0 0 0,0 0-1 0 0,0-1 1 0 0,0 0 0 0 0,0 1-1 0 0,0-1 1 0 0,0 0-4 0 0,-8 1-5 0 0,4-2 4 0 0,1 1-1 0 0,0-1 1 0 0,0 0-1 0 0,0 0 1 0 0,0 0-1 0 0,0-1 1 0 0,1 0 0 0 0,-1 0-1 0 0,1 0 1 0 0,-1 0-1 0 0,1-1 1 0 0,0 0-1 0 0,0 1 1 0 0,-1-4 1 0 0,-8-5 4 0 0,-121-130 19 0 0,84 97-2885 0 0,43 44-1567 0 0,5 2-2119 0 0,2-1-5317 0 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69 413 7690 0 0,'0'0'2876'0'0,"0"0"-725"0"0,0 0-320 0 0,0 0-73 0 0,0 0-228 0 0,0 0-363 0 0,0 0-383 0 0,0 0-319 0 0,0 0-146 0 0,0 0 13 0 0,0 0 56 0 0,0 0 35 0 0,0 0-30 0 0,10 6-110 0 0,77 54 447 0 0,22 43-128 0 0,-109-102-508 0 0,0-1 0 0 0,0 0 50 0 0,0 0 106 0 0,-11-12 865 0 0,-13-3-980 0 0,1-2 0 0 0,1-1 0 0 0,1 0 0 0 0,1-2 0 0 0,0-1 1 0 0,-14-19-136 0 0,-50-76 396 0 0,121 109-468 0 0,111 17 250 0 0,-71-12 65 0 0,-76 0-156 0 0,-1 0 1 0 0,1 0-1 0 0,-1 0 0 0 0,0 0 1 0 0,1 0-1 0 0,-1 0 0 0 0,0 0 0 0 0,0 0 1 0 0,-1 1-1 0 0,1-1 0 0 0,0 0 1 0 0,-1 0-1 0 0,1 0 0 0 0,-1 0 1 0 0,1 0-1 0 0,-1 0 0 0 0,0 0 0 0 0,0 1 1 0 0,0-1-1 0 0,0 0 0 0 0,0 1 1 0 0,0-1-1 0 0,-1 1 0 0 0,1-1-87 0 0,-15-19 203 0 0,0 0 0 0 0,-2 2 0 0 0,0 0 0 0 0,-1 1-1 0 0,-1 1 1 0 0,-18-13-203 0 0,-72-67-1387 0 0,109 95 609 0 0,-7-8 542 0 0,5 7-2864 0 0,3 0-3475 0 0,0 3-5491 0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71 352 0 0,'0'0'1626'0'0,"0"0"-25"0"0,0 0 10 0 0,0 0 16 0 0,0 0-72 0 0,0 0-218 0 0,0 0-188 0 0,0 0-156 0 0,0 0-173 0 0,0 0-127 0 0,0 0-82 0 0,0 0-31 0 0,0 0 10 0 0,9 3 618 0 0,-7-3 4841 0 0,13 25-3072 0 0,-16-31-1992 0 0,-19-27 660 0 0,54 84-1545 0 0,-37-82-636 0 0,-4-11-1061 0 0,6 13-6044 0 0,1 21-4213 0 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1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13811 0 0,'0'0'2252'0'0,"0"0"-582"0"0,0 0-259 0 0,0 0-181 0 0,0 0-250 0 0,0 0-213 0 0,0 0-160 0 0,0 0-74 0 0,0 0 14 0 0,0 0-19 0 0,0 0-31 0 0,0 0-22 0 0,0 0-25 0 0,25 5-72 0 0,78 17-38 0 0,-11-13 427 0 0,159 24-513 0 0,-188-32-2271 0 0,-36-2-8294 0 0,-23 1-1185 0 0</inkml:trace>
  <inkml:trace contextRef="#ctx0" brushRef="#br0" timeOffset="215.918">586 1 14419 0 0,'0'0'3078'0'0,"0"0"-1683"0"0,0 0-663 0 0,0 0 51 0 0,0 0 67 0 0,0 0-40 0 0,0 0-165 0 0,0 0-185 0 0,0 0-179 0 0,0 0-102 0 0,14 34-51 0 0,43 104-64 0 0,-5-41-280 0 0,-49-91-338 0 0,13 26 91 0 0,-13-21-2767 0 0,-2 2-3794 0 0,-1-9-4001 0 0</inkml:trace>
  <inkml:trace contextRef="#ctx0" brushRef="#br0" timeOffset="396.055">498 236 19940 0 0,'0'0'1147'0'0,"0"0"-496"0"0,0 0-90 0 0,0 0 72 0 0,0 0 25 0 0,0 0-82 0 0,0 0-155 0 0,0 0-124 0 0,0 0-97 0 0,0 0-56 0 0,32-15-28 0 0,98-47-61 0 0,2 14-1973 0 0,-114 45 433 0 0,-6 1-1968 0 0,-3 1-3099 0 0,-2 0-4999 0 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1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9146 0 0,'0'0'2834'0'0,"0"0"-772"0"0,0 0-323 0 0,0 0 56 0 0,0 0-20 0 0,0 0-188 0 0,0 0-364 0 0,0 0-354 0 0,0 0-137 0 0,0 0-61 0 0,0 0-25 0 0,0 0-20 0 0,0 0-93 0 0,4 0 947 0 0,248 23 443 0 0,-150-1-2071 0 0,-85-18 11 0 0,-6 0 155 0 0,-3-3-2986 0 0,-1 0-2580 0 0,-1-1-3709 0 0,-4 0-2344 0 0</inkml:trace>
  <inkml:trace contextRef="#ctx0" brushRef="#br0" timeOffset="246.685">486 0 12155 0 0,'0'0'3091'0'0,"0"0"-1419"0"0,0 0-517 0 0,0 0 101 0 0,0 0 35 0 0,0 0-144 0 0,0 0-282 0 0,0 0-259 0 0,0 0-160 0 0,0 0-130 0 0,0 0-61 0 0,22 32-75 0 0,64 98-64 0 0,-23-41-400 0 0,-55-65-1685 0 0,-8-7-5521 0 0,0-11 2429 0 0,0-2-4686 0 0</inkml:trace>
  <inkml:trace contextRef="#ctx0" brushRef="#br0" timeOffset="482.666">457 265 13571 0 0,'0'0'3743'0'0,"0"0"-1650"0"0,0 0-858 0 0,0 0-284 0 0,0 0-202 0 0,0 0-139 0 0,0 0-86 0 0,0 0-50 0 0,0 0-7 0 0,0 0-19 0 0,0 0-24 0 0,0 0-25 0 0,0 0-25 0 0,20-17-22 0 0,100-84 125 0 0,-4 20-429 0 0,-69 42-3738 0 0,-43 34 1460 0 0,-3 2-2277 0 0,-1 3 3689 0 0,1-4-10587 0 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52 431 0 0 0,'0'0'508'0'0,"0"0"431"0"0,0 0 267 0 0,0 0 250 0 0,0 0 259 0 0,0 0 216 0 0,0 0 84 0 0,0 0-108 0 0,0 0-178 0 0,0 0-217 0 0,0 0-220 0 0,0 0-192 0 0,0 0-135 0 0,5 4 4476 0 0,-4-4-4985 0 0,-1 0-65 0 0,0 0-91 0 0,69 29 1023 0 0,83 49-958 0 0,58 10-262 0 0,-141-66-169 0 0,-58-22-138 0 0,-16 2-4922 0 0,-19 0-3869 0 0,14-2 3455 0 0,3 0-1183 0 0</inkml:trace>
  <inkml:trace contextRef="#ctx0" brushRef="#br0" timeOffset="238.475">245 792 11771 0 0,'0'0'3824'0'0,"0"0"-2522"0"0,0 0-917 0 0,0 0 186 0 0,0 0 309 0 0,0 0 142 0 0,0 0-87 0 0,0 0-220 0 0,0 0-198 0 0,0 0-150 0 0,0 0-85 0 0,3-31-60 0 0,9-97-65 0 0,3-26-338 0 0,-15 147-261 0 0,0-1 0 0 0,-1 1 1 0 0,0-1-1 0 0,0 1 0 0 0,0-1 0 0 0,-1 1 0 0 0,0 0 1 0 0,-1 0-1 0 0,0 0 0 0 0,0 0 0 0 0,0 0 0 0 0,-1 1 1 0 0,0 0-1 0 0,0-1 0 0 0,-5-4 442 0 0,-45-59-13708 0 0,42 58 11274 0 0</inkml:trace>
  <inkml:trace contextRef="#ctx0" brushRef="#br0" timeOffset="568.358">1 133 1192 0 0,'0'0'3250'0'0,"0"0"-369"0"0,0 0-383 0 0,0 0-454 0 0,0 0-341 0 0,0 0-228 0 0,0 0-324 0 0,0 0-241 0 0,0 0-90 0 0,0 0-8 0 0,0 0-14 0 0,0 0-138 0 0,0 0-120 0 0,17 11-91 0 0,111 66 633 0 0,-114-70-865 0 0,15 8 90 0 0,1-1-1 0 0,0-2 1 0 0,1-1-1 0 0,1-1 0 0 0,3-1-306 0 0,58-3 330 0 0,-85-50 219 0 0,-62-171 566 0 0,58 169-1059 0 0,142 83 256 0 0,-129-37-1665 0 0,-16-5-3822 0 0,-5-5-3709 0 0,3 7-2056 0 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12339 0 0,'0'0'3856'0'0,"0"0"-2175"0"0,0 0-750 0 0,0 0 78 0 0,0 0 27 0 0,0 0-139 0 0,0 0-256 0 0,0 0-219 0 0,0 0-110 0 0,0 0-15 0 0,0 0 31 0 0,0 0-1 0 0,0 4-48 0 0,2 4-245 0 0,0 1 0 0 0,0-1 1 0 0,0 0-1 0 0,1 0 1 0 0,0-1-1 0 0,0 1 1 0 0,1 0-1 0 0,0-1 1 0 0,1 0-1 0 0,0 0 1 0 0,0 0-1 0 0,0-1 1 0 0,1 0-1 0 0,-1 0 0 0 0,2 0 1 0 0,-1-1-1 0 0,1 1 1 0 0,-1-1-1 0 0,1-1 1 0 0,1 0-1 0 0,-1 0 1 0 0,1 0-1 0 0,-1-1 1 0 0,1 0-1 0 0,1 0-34 0 0,-7-2 14 0 0,0 0 1 0 0,-1-1-1 0 0,1 1 0 0 0,0-1 1 0 0,0 0-1 0 0,0 1 0 0 0,-1-1 1 0 0,1 0-1 0 0,0 0 1 0 0,0 0-1 0 0,0 0 0 0 0,0 0 1 0 0,-1-1-1 0 0,1 1 0 0 0,0-1 1 0 0,0 1-1 0 0,0-1 0 0 0,-1 1 1 0 0,1-1-1 0 0,0 0 0 0 0,-1 0 1 0 0,1 0-1 0 0,-1 0 0 0 0,1 0 1 0 0,-1 0-1 0 0,1 0 0 0 0,-1-1 1 0 0,0 1-1 0 0,0 0 0 0 0,0-1 1 0 0,1 1-1 0 0,-1-1 0 0 0,-1 1 1 0 0,1-1-1 0 0,0 0 0 0 0,0 1 1 0 0,0-1-1 0 0,-1 0 1 0 0,1 0-1 0 0,-1 1 0 0 0,1-2-14 0 0,5-103 189 0 0,-7 68-3915 0 0,0 25-4298 0 0,0 11-3242 0 0</inkml:trace>
  <inkml:trace contextRef="#ctx0" brushRef="#br0" timeOffset="394.815">227 313 4881 0 0,'0'0'2637'0'0,"0"0"-46"0"0,0 0 60 0 0,0 0-277 0 0,0 0-426 0 0,0 0-374 0 0,0 0-360 0 0,0 0-206 0 0,0 0-104 0 0,0 0-83 0 0,0 0-71 0 0,0 0-111 0 0,0 0-124 0 0,2-30-110 0 0,3-96-80 0 0,-16 69 74 0 0,5 49-304 0 0,3 2-29 0 0,-1-1 0 0 0,0 1 0 0 0,0 0 0 0 0,0 0 0 0 0,-1 1 1 0 0,0-1-1 0 0,0 1 0 0 0,0 0 0 0 0,0 0 0 0 0,-1 0 0 0 0,0 1 0 0 0,0 0 0 0 0,-1 0 0 0 0,1 1 1 0 0,-1-1-1 0 0,1 2 0 0 0,-1-1 0 0 0,0 1 0 0 0,-5-2-66 0 0,11 5-4 0 0,-1-1 0 0 0,0 1 0 0 0,1-1 1 0 0,-1 1-1 0 0,1 0 0 0 0,0 0 0 0 0,-1-1 0 0 0,1 1 0 0 0,-1 0 0 0 0,1 0 1 0 0,0 0-1 0 0,0 1 0 0 0,0-1 0 0 0,-1 0 0 0 0,1 0 0 0 0,0 1 0 0 0,1-1 0 0 0,-1 0 1 0 0,0 1-1 0 0,0-1 0 0 0,1 1 0 0 0,-1-1 0 0 0,0 1 0 0 0,1 0 0 0 0,0-1 1 0 0,-1 1-1 0 0,1-1 0 0 0,0 1 0 0 0,0 0 0 0 0,0-1 0 0 0,0 1 0 0 0,0 0 0 0 0,0-1 1 0 0,0 1 3 0 0,5 62-353 0 0,-1-49 339 0 0,0-1 0 0 0,1 1 0 0 0,1-1 0 0 0,0 0 0 0 0,1-1 1 0 0,1 1-1 0 0,0-1 0 0 0,0-1 0 0 0,2 1 0 0 0,-1-2 0 0 0,2 1 0 0 0,-1-1 0 0 0,1-1 0 0 0,10 7 14 0 0,-19-15-4 0 0,0 0 0 0 0,0 0 0 0 0,0 0 0 0 0,0-1 0 0 0,1 1 0 0 0,-1-1 0 0 0,1 0 0 0 0,-1 1 0 0 0,1-1 0 0 0,0 0 0 0 0,-1 0 0 0 0,1-1 0 0 0,0 1 0 0 0,0 0 0 0 0,0-1 0 0 0,-1 0 0 0 0,1 0 0 0 0,0 0 0 0 0,0 0 0 0 0,0 0 0 0 0,0 0 0 0 0,-1-1 0 0 0,1 1 0 0 0,0-1 0 0 0,0 0 0 0 0,-1 0 0 0 0,1 0-1 0 0,-1 0 1 0 0,1-1 0 0 0,-1 1 0 0 0,1 0 0 0 0,-1-1 0 0 0,0 0 0 0 0,1 0 0 0 0,-1 0 0 0 0,0 0 0 0 0,0 0 0 0 0,0 0 0 0 0,-1 0 0 0 0,1 0 0 0 0,-1-1 0 0 0,1 1 0 0 0,-1-1 0 0 0,0 1 0 0 0,1-1 0 0 0,-1 0 0 0 0,-1 1 4 0 0,33-135-319 0 0,-31 90-2775 0 0,-1 1-4463 0 0,-1 33-3975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288 187 4489 0 0,'0'0'2961'0'0,"0"0"-984"0"0,0 0-343 0 0,0 0-79 0 0,0 0-52 0 0,0 0-159 0 0,0 0-243 0 0,0 0-236 0 0,0 0-179 0 0,0 0-106 0 0,0 0-24 0 0,-22 29 63 0 0,-63 91 58 0 0,86-121-660 0 0,0 1 1 0 0,-1-1-1 0 0,1 1 1 0 0,0 0-1 0 0,0-1 0 0 0,0 1 1 0 0,0 0-1 0 0,0-1 0 0 0,0 1 1 0 0,0 0-1 0 0,0 0 0 0 0,0 0 1 0 0,0 0-1 0 0,0 0 1 0 0,0 0-1 0 0,0 0 0 0 0,0 1 1 0 0,0-1-1 0 0,0 0 0 0 0,-1 0 1 0 0,1 1-1 0 0,0-1 0 0 0,0 1 1 0 0,0-1-1 0 0,0 0 1 0 0,0 1-1 0 0,-1 0 0 0 0,1-1 1 0 0,0 1-1 0 0,0-1 0 0 0,-1 1 1 0 0,1 0-1 0 0,0 0 0 0 0,-1-1 1 0 0,1 1-1 0 0,-1 0 1 0 0,1 0-1 0 0,-1 0 0 0 0,1 0 1 0 0,-1 0-1 0 0,0-1 0 0 0,0 1 1 0 0,1 0-1 0 0,-1 0 0 0 0,0 0 1 0 0,0 0-1 0 0,0 0 1 0 0,0 0-1 0 0,0 0 0 0 0,0 0 1 0 0,0 0-1 0 0,0 0 0 0 0,0 0 1 0 0,0 0-1 0 0,-1 0 0 0 0,1 0 1 0 0,0 0-1 0 0,-1 0 1 0 0,1-1-1 0 0,-1 1 0 0 0,1 0 1 0 0,-1 0-1 0 0,1 0 0 0 0,-1 0 1 0 0,1-1-1 0 0,-1 1 0 0 0,0 0 1 0 0,0-1-1 0 0,0 1-17 0 0,10-1 200 0 0,26-5 8 0 0,0-2 0 0 0,0-1 1 0 0,-1-1-1 0 0,0-3 1 0 0,0 0-1 0 0,-2-2 0 0 0,1-1 1 0 0,-2-2-1 0 0,0-1 0 0 0,-1-2 1 0 0,-1 0-1 0 0,-1-2 1 0 0,-1-2-1 0 0,-1 0 0 0 0,-1-2 1 0 0,1-2-209 0 0,-21 23 60 0 0,0 1 1 0 0,0-1 0 0 0,-1 0-1 0 0,1-1 1 0 0,-1 1 0 0 0,0-1-1 0 0,-1 0 1 0 0,0 0 0 0 0,1 0 0 0 0,-2 0-1 0 0,1-1 1 0 0,-1 1 0 0 0,0-1-1 0 0,0-2-60 0 0,-3 8 16 0 0,0 1 0 0 0,-1 0 0 0 0,1 0-1 0 0,0 0 1 0 0,0 0 0 0 0,-1 0 0 0 0,1 0 0 0 0,0 0-1 0 0,0 1 1 0 0,0-1 0 0 0,-1 0 0 0 0,1 1 0 0 0,0-1-1 0 0,0 1 1 0 0,0-1 0 0 0,0 1 0 0 0,-1-1-1 0 0,1 1 1 0 0,0 0 0 0 0,0-1 0 0 0,0 1 0 0 0,1 0-1 0 0,-1 0 1 0 0,0 0 0 0 0,0 0 0 0 0,0 0 0 0 0,1 0-1 0 0,-1 0 1 0 0,0 0 0 0 0,1 0 0 0 0,-1 0-16 0 0,-14 23 0 0 0,0 0 1 0 0,2 1 0 0 0,0 0-1 0 0,2 1 1 0 0,1 0 0 0 0,1 1-1 0 0,1 0 1 0 0,2 0 0 0 0,0 1-1 0 0,2 1 0 0 0,-16 283 28 0 0,21-162-60 0 0,2-72-25 0 0,-4 0-1 0 0,-2 0 0 0 0,-5 0 1 0 0,-11 46 57 0 0,14-102-108 0 0,-2 0 0 0 0,0 0 0 0 0,-2-1 0 0 0,0 0 1 0 0,-1-1-1 0 0,-1 0 0 0 0,-1 0 0 0 0,-1-1 0 0 0,-1-1 1 0 0,-8 9 107 0 0,13-17-174 0 0,1-1 0 0 0,-2 0 0 0 0,1-1 0 0 0,-1 0 0 0 0,-1-1 0 0 0,1 0 0 0 0,-1 0 0 0 0,0-1 0 0 0,-1-1 1 0 0,1 0-1 0 0,-1 0 0 0 0,0-1 0 0 0,-1-1 0 0 0,1 0 0 0 0,0 0 0 0 0,-1-2 0 0 0,0 1 0 0 0,1-2 0 0 0,-9 0 174 0 0,11-1-97 0 0,1-1 0 0 0,-1 0 0 0 0,1 0 0 0 0,0-1-1 0 0,0 0 1 0 0,1-1 0 0 0,-1 0 0 0 0,1-1 0 0 0,-1 0-1 0 0,2 0 1 0 0,-1 0 0 0 0,0-1 0 0 0,1 0 0 0 0,0-1-1 0 0,0 0 1 0 0,1 0 0 0 0,0 0 0 0 0,-5-8 97 0 0,-1-2-5 0 0,1 0 1 0 0,0-2-1 0 0,1 1 1 0 0,1-1-1 0 0,1-1 1 0 0,1 1-1 0 0,0-2 1 0 0,1-2 4 0 0,2 7 129 0 0,1 0 1 0 0,0 0 0 0 0,1 0-1 0 0,1 0 1 0 0,1 0 0 0 0,0 0-1 0 0,1 0 1 0 0,1 0-1 0 0,0 0 1 0 0,1 0 0 0 0,1 0-1 0 0,1 1 1 0 0,0-1 0 0 0,1 1-1 0 0,0 1 1 0 0,1-1 0 0 0,1 1-1 0 0,0 0 1 0 0,10-11-130 0 0,0 1 218 0 0,2 1 1 0 0,0 1 0 0 0,2 0-1 0 0,0 2 1 0 0,1 1-1 0 0,1 1 1 0 0,1 0 0 0 0,1 2-1 0 0,0 1 1 0 0,1 1-1 0 0,0 2 1 0 0,10-3-219 0 0,2-2 42 0 0,1 2 0 0 0,0 2 0 0 0,1 1 0 0 0,0 2 0 0 0,1 2 0 0 0,0 2 0 0 0,0 2 0 0 0,35 1-42 0 0,5 29-1419 0 0,-58-10-1533 0 0,-2 2-3486 0 0,-13-10-5116 0 0</inkml:trace>
  <inkml:trace contextRef="#ctx0" brushRef="#br0" timeOffset="239.102">1055 1084 0 0 0,'0'0'1814'0'0,"0"0"848"0"0,0 0 329 0 0,0 0 70 0 0,0 0-150 0 0,0 0-343 0 0,0 0-428 0 0,0 0-385 0 0,0 0-300 0 0,0 0-270 0 0,0 0-205 0 0,0 0-203 0 0,0 0-189 0 0,0-7-107 0 0,0-2-391 0 0,1 0 0 0 0,0 0 0 0 0,1 0 0 0 0,0 1 0 0 0,0-1 1 0 0,1 0-1 0 0,0 1 0 0 0,0 0 0 0 0,1 0 0 0 0,0 0 0 0 0,3-3-90 0 0,23-44 151 0 0,2 1 0 0 0,3 2 0 0 0,2 2 0 0 0,30-31-151 0 0,-9 41-1200 0 0,-35 36-2255 0 0,-1 9-4283 0 0,-17-1-3703 0 0</inkml:trace>
  <inkml:trace contextRef="#ctx0" brushRef="#br0" timeOffset="507.503">1649 676 8578 0 0,'0'0'2572'0'0,"0"0"-649"0"0,0 0-397 0 0,0 0-168 0 0,0 0-190 0 0,0 0-252 0 0,0 0-209 0 0,0 0-150 0 0,0 0-110 0 0,0 0-75 0 0,0 0-54 0 0,0 0-60 0 0,-30 29-46 0 0,-90 92-33 0 0,116-119-169 0 0,1 1 0 0 0,0-1-1 0 0,0 1 1 0 0,0 0 0 0 0,0 0 0 0 0,0 1-1 0 0,1-1 1 0 0,-1 0 0 0 0,1 1 0 0 0,0 0-1 0 0,0-1 1 0 0,0 1 0 0 0,1 0 0 0 0,-1 0-1 0 0,1 0 1 0 0,0 0 0 0 0,0 0-1 0 0,0 0 1 0 0,1 1-10 0 0,-1 6 30 0 0,0-9 6 0 0,0 1 0 0 0,0 0 1 0 0,1 0-1 0 0,-1 0 0 0 0,1 0 0 0 0,-1 0 0 0 0,1-1 1 0 0,0 1-1 0 0,0 0 0 0 0,1 0 0 0 0,-1 0 0 0 0,0 0 1 0 0,1 0-1 0 0,0 0 0 0 0,-1 0 0 0 0,1 0 0 0 0,0-1 1 0 0,1 1-1 0 0,-1 0 0 0 0,0-1 0 0 0,1 1 0 0 0,0-1 1 0 0,-1 0-1 0 0,1 1 0 0 0,0-1 0 0 0,0 0 1 0 0,0 0-1 0 0,1 0 0 0 0,-1 0 0 0 0,0 0 0 0 0,1-1 1 0 0,-1 1-1 0 0,1-1 0 0 0,0 0 0 0 0,-1 1 0 0 0,1-1 1 0 0,0 0-1 0 0,0-1 0 0 0,-1 1 0 0 0,4 0-36 0 0,-1 0 114 0 0,0-1-1 0 0,0 0 1 0 0,0 0-1 0 0,0 0 1 0 0,0-1 0 0 0,0 1-1 0 0,0-1 1 0 0,0 0-1 0 0,0-1 1 0 0,0 1-1 0 0,0-1 1 0 0,0 0 0 0 0,-1 0-1 0 0,1-1 1 0 0,-1 1-1 0 0,0-1 1 0 0,0 0-1 0 0,0 0 1 0 0,0 0 0 0 0,0-1-1 0 0,-1 1 1 0 0,1-1-1 0 0,-1 0 1 0 0,0 0-1 0 0,0 0 1 0 0,0 0 0 0 0,-1-1-1 0 0,0 1 1 0 0,0-1-1 0 0,0 0 1 0 0,0 1-1 0 0,0-3-113 0 0,3-8-111 0 0,-1 0-1 0 0,-1 0 1 0 0,0 0 0 0 0,-1-1-1 0 0,-1 0 1 0 0,0 1-1 0 0,-1-1 1 0 0,-1 1 0 0 0,0-1-1 0 0,-1 0 1 0 0,-1-1 111 0 0,0-2-2328 0 0,2 7-5029 0 0,1 7-4520 0 0</inkml:trace>
  <inkml:trace contextRef="#ctx0" brushRef="#br0" timeOffset="923.92">1835 1042 13275 0 0,'0'0'3094'0'0,"0"0"-1283"0"0,0 0-530 0 0,0 0-64 0 0,0 0-80 0 0,0 0-128 0 0,0 0-176 0 0,0 0-195 0 0,0 0-144 0 0,0 0-95 0 0,0 0-55 0 0,28-33-28 0 0,84-101-62 0 0,-49 66 122 0 0,30 0-70 0 0,-91 68-314 0 0,0 1 0 0 0,0-1 0 0 0,-1 0 0 0 0,1 1 0 0 0,0 0 0 0 0,-1-1 0 0 0,1 1 0 0 0,-1 0 0 0 0,1 0 0 0 0,-1 0 0 0 0,1 0 0 0 0,-1 0 0 0 0,1 0 0 0 0,-1 0 0 0 0,0 1 0 0 0,0-1 0 0 0,0 0 0 0 0,0 1 0 0 0,0-1 0 0 0,0 1 0 0 0,0-1 0 0 0,0 1 0 0 0,0-1 0 0 0,-1 1 0 0 0,1 0-1 0 0,-1-1 1 0 0,1 1 0 0 0,-1 0 0 0 0,0 0 0 0 0,1-1 0 0 0,-1 1 0 0 0,0 0 0 0 0,0 0 0 0 0,0-1 0 0 0,-1 1 0 0 0,1 0 0 0 0,0 0 0 0 0,-1-1 0 0 0,1 1 0 0 0,-1 0 0 0 0,1-1 0 0 0,-1 1 0 0 0,0 0 0 0 0,0-1 0 0 0,0 2 8 0 0,0 10 15 0 0,0-12-13 0 0,1 1 0 0 0,-1-1 1 0 0,1 1-1 0 0,0 0 1 0 0,-1-1-1 0 0,1 1 0 0 0,0 0 1 0 0,0-1-1 0 0,0 1 0 0 0,0 0 1 0 0,0 0-1 0 0,0-1 1 0 0,0 1-1 0 0,1-1 0 0 0,-1 1 1 0 0,1 0-1 0 0,-1-1 0 0 0,1 1 1 0 0,0-1-1 0 0,-1 1 1 0 0,1-1-1 0 0,0 1 0 0 0,0-1 1 0 0,0 1-1 0 0,0-1 0 0 0,0 0 1 0 0,1 0-1 0 0,-1 0 1 0 0,0 0-1 0 0,0 1 0 0 0,1-2 1 0 0,-1 1-1 0 0,1 0 1 0 0,-1 0-1 0 0,1 0 0 0 0,-1-1 1 0 0,1 1-1 0 0,-1-1 0 0 0,1 1 1 0 0,0-1-1 0 0,-1 1 1 0 0,1-1-1 0 0,0 0 0 0 0,-1 0 1 0 0,1 0-1 0 0,0 0 0 0 0,-1 0 1 0 0,1 0-1 0 0,0-1 1 0 0,-1 1-1 0 0,2-1-2 0 0,72-48 359 0 0,-69 45-328 0 0,-1-1 10 0 0,0 1 0 0 0,0 1 1 0 0,0-1-1 0 0,0 1 0 0 0,1 0 1 0 0,0 0-1 0 0,0 0 0 0 0,0 1 1 0 0,0 0-1 0 0,0 0 0 0 0,0 0 1 0 0,6 0-42 0 0,-10 4 12 0 0,0 0 1 0 0,-1 0-1 0 0,1 0 1 0 0,-1 1 0 0 0,1-1-1 0 0,-1 0 1 0 0,0 0-1 0 0,0 1 1 0 0,0-1 0 0 0,0 1-1 0 0,0-1 1 0 0,0 1-1 0 0,-1 0 1 0 0,1-1 0 0 0,-1 1-1 0 0,0 0 1 0 0,1-1 0 0 0,-1 1-1 0 0,-1 0 1 0 0,1-1-1 0 0,0 2-12 0 0,1 10 32 0 0,0-6-9 0 0,-1-2-37 0 0,1-1 0 0 0,0 1 0 0 0,0 0 0 0 0,0 0 1 0 0,0-1-1 0 0,1 1 0 0 0,0-1 0 0 0,0 1 0 0 0,1-1 0 0 0,-1 0 0 0 0,1 0 0 0 0,0 0 0 0 0,1 0 0 0 0,-1 0 0 0 0,1-1 0 0 0,0 1 0 0 0,1 0 14 0 0,48 1-3421 0 0,-39-7-1095 0 0,-5 1-7456 0 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10514 0 0,'0'0'2183'0'0,"0"0"-433"0"0,0 0-146 0 0,0 0-7 0 0,0 0-154 0 0,0 0-268 0 0,0 0-266 0 0,0 0-239 0 0,0 0-110 0 0,0 0-20 0 0,0 0-9 0 0,0 0 10 0 0,0 0-51 0 0,0-2-76 0 0,0 2-385 0 0,0-1 0 0 0,0 1 0 0 0,0 0 0 0 0,-1-1 0 0 0,1 1 0 0 0,0 0 0 0 0,0-1 0 0 0,0 1 0 0 0,0 0 0 0 0,0-1 0 0 0,0 1 0 0 0,0 0 0 0 0,0-1 0 0 0,0 1 0 0 0,0-1 0 0 0,0 1-1 0 0,0 0 1 0 0,0-1 0 0 0,1 1 0 0 0,-1 0 0 0 0,0-1 0 0 0,0 1 0 0 0,0 0 0 0 0,0 0 0 0 0,1-1 0 0 0,-1 1 0 0 0,0 0 0 0 0,0-1 0 0 0,1 1 0 0 0,-1 0 0 0 0,0 0 0 0 0,0 0 0 0 0,1-1 0 0 0,-1 1 0 0 0,0 0 0 0 0,1 0-1 0 0,-1 0 1 0 0,0-1 0 0 0,0 1 0 0 0,1 0 0 0 0,-1 0 0 0 0,1 0 0 0 0,-1 0 0 0 0,0 0 0 0 0,1 0 0 0 0,-1 0 0 0 0,0 0 0 0 0,1 0 0 0 0,-1 0 0 0 0,0 0 0 0 0,1 0 0 0 0,-1 0 0 0 0,0 0 0 0 0,1 0 0 0 0,-1 0 0 0 0,0 1-1 0 0,1-1 1 0 0,-1 0 0 0 0,0 0 0 0 0,1 0 0 0 0,-1 0 0 0 0,0 1 0 0 0,0-1 0 0 0,1 0 0 0 0,-1 0 0 0 0,0 1 0 0 0,0-1 0 0 0,1 0-29 0 0,15 4-14 0 0,119 18 533 0 0,24 26-364 0 0,7 18-71 0 0,-147-56-786 0 0,-33-5-3847 0 0,-14-8-352 0 0,1-5-5346 0 0,22 4 3012 0 0</inkml:trace>
  <inkml:trace contextRef="#ctx0" brushRef="#br0" timeOffset="293.477">257 358 6497 0 0,'0'0'3638'0'0,"0"0"-902"0"0,0 0-478 0 0,0 0-203 0 0,0 0-238 0 0,0 0-372 0 0,0 0-402 0 0,0 0-297 0 0,0 0-131 0 0,0 0-68 0 0,0 0-36 0 0,0 0-6 0 0,0 0-99 0 0,0-2-74 0 0,-2-221 2368 0 0,13 140-2397 0 0,-2 48-5155 0 0,-7 25 1870 0 0,-1 6-2316 0 0,-1 4-5987 0 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178 803 0 0 0,'0'0'938'0'0,"0"0"252"0"0,0 0 149 0 0,0 0-26 0 0,0 0-152 0 0,0 0-155 0 0,0 0-73 0 0,0 0 93 0 0,0 0 241 0 0,-5-2 186 0 0,-1 0-803 0 0,-6-1-9 0 0,-1 2 3012 0 0,12 1-2665 0 0,1 0-7 0 0,0 0-91 0 0,8 4 5322 0 0,27 14-6132 0 0,299 170 433 0 0,-198-107-563 0 0,-153-81-7397 0 0,-27-18-5501 0 0,38 14 7159 0 0</inkml:trace>
  <inkml:trace contextRef="#ctx0" brushRef="#br0" timeOffset="461.182">140 781 336 0 0,'0'0'2998'0'0,"0"0"-983"0"0,0 0-246 0 0,0 0 171 0 0,0 0 76 0 0,0 0-51 0 0,0 0-328 0 0,0 0-476 0 0,0 0-410 0 0,0 0-249 0 0,0 0-116 0 0,0 0-48 0 0,0 0 5 0 0,-4-2 23 0 0,-1 1-374 0 0,-4-1 745 0 0,21 11 669 0 0,-5-5-1192 0 0,0 0 0 0 0,0 0 1 0 0,0-1-1 0 0,0 0 0 0 0,1-1 1 0 0,0 1-1 0 0,-1-1 0 0 0,1-1 1 0 0,0 1-1 0 0,0-1 0 0 0,0-1 1 0 0,0 0-1 0 0,0 0 0 0 0,2 0-214 0 0,6-2 107 0 0,-1 0 0 0 0,0-1 1 0 0,1 0-1 0 0,-1-1 0 0 0,-1-1 0 0 0,1 0 0 0 0,-1-1 0 0 0,0-1 0 0 0,0 0 0 0 0,0-1 0 0 0,9-7-107 0 0,-21 14 57 0 0,1 0 0 0 0,-1 0 0 0 0,1 0 0 0 0,-1-1 0 0 0,1 1 1 0 0,-1-1-1 0 0,0 1 0 0 0,0-1 0 0 0,0 0 0 0 0,0 0 0 0 0,0 0 0 0 0,0 0 0 0 0,0 0 0 0 0,-1-1 0 0 0,1 1 0 0 0,-1 0 1 0 0,0-1-1 0 0,1 1 0 0 0,-1-1 0 0 0,0 1 0 0 0,-1-1 0 0 0,1 1 0 0 0,0-1 0 0 0,-1 0 0 0 0,1 0 0 0 0,-1 1 0 0 0,0-1 1 0 0,0 0-1 0 0,0 0 0 0 0,0 1 0 0 0,0-1 0 0 0,-1 0 0 0 0,1 1 0 0 0,-1-1 0 0 0,0 0 0 0 0,0 1 0 0 0,0-1 0 0 0,0 1 1 0 0,0-1-1 0 0,-1 1 0 0 0,1-1 0 0 0,-2-1-57 0 0,-38-40 234 0 0,-2 3 1 0 0,-1 1-1 0 0,-3 2 1 0 0,0 2-1 0 0,-3 2 1 0 0,-1 2 0 0 0,-36-15-235 0 0,32 21 201 0 0,57 33-3663 0 0,12 0 1811 0 0,7 2-1402 0 0,-6-7-4542 0 0,-10-2-3577 0 0</inkml:trace>
  <inkml:trace contextRef="#ctx0" brushRef="#br0" timeOffset="1237.11">357 180 2705 0 0,'0'0'1587'0'0,"0"0"42"0"0,0 0 184 0 0,0 0 218 0 0,0 0-77 0 0,0 0-247 0 0,0 0-311 0 0,0 0-356 0 0,0 0-206 0 0,0 0-113 0 0,0 0-29 0 0,0 0-2 0 0,-3 0-25 0 0,-4 5 644 0 0,21 4 78 0 0,0 0-1449 0 0,-7-4 86 0 0,0 0 0 0 0,0-1 0 0 0,1 0-1 0 0,0 0 1 0 0,0 0 0 0 0,0-1 0 0 0,0 0 0 0 0,0-1 0 0 0,1 0-1 0 0,-1 0 1 0 0,1-1 0 0 0,0 0 0 0 0,-1 0 0 0 0,1-1 0 0 0,0 0-1 0 0,1-1-23 0 0,-8 1 43 0 0,-1 0-1 0 0,1-1 1 0 0,-1 1-1 0 0,1 0 1 0 0,-1-1-1 0 0,0 1 1 0 0,1-1-1 0 0,-1 0 1 0 0,0 1-1 0 0,0-1 0 0 0,1 0 1 0 0,-1 0-1 0 0,0 0 1 0 0,0 0-1 0 0,0 0 1 0 0,0 0-1 0 0,0 0 1 0 0,0 0-1 0 0,0 0 0 0 0,0 0 1 0 0,-1-1-1 0 0,1 1 1 0 0,0 0-1 0 0,-1-1 1 0 0,1 1-1 0 0,-1 0 1 0 0,1-1-1 0 0,-1 1 0 0 0,0-1 1 0 0,1 1-1 0 0,-1 0 1 0 0,0-1-1 0 0,0 1 1 0 0,0-1-1 0 0,0 1 1 0 0,0-1-1 0 0,-1 1 0 0 0,1-1-41 0 0,-13-57 1676 0 0,6 48-1553 0 0,0 0 1 0 0,-1 0 0 0 0,0 0 0 0 0,-1 1 0 0 0,0 1-1 0 0,0-1 1 0 0,-1 2 0 0 0,0-1 0 0 0,-1 1 0 0 0,0 1 0 0 0,0 0-1 0 0,0 0 1 0 0,-1 1 0 0 0,0 1 0 0 0,-2-1-125 0 0,13 6-34 0 0,0-1 0 0 0,0 0-1 0 0,0 0 1 0 0,0 1 0 0 0,0-1 0 0 0,-1 1 0 0 0,1-1 0 0 0,0 1 0 0 0,-1 0 0 0 0,1-1-1 0 0,0 1 1 0 0,-1 0 0 0 0,1 0 0 0 0,0 0 0 0 0,-1 0 0 0 0,1 0 0 0 0,0 0-1 0 0,-1 0 1 0 0,1 0 0 0 0,0 1 0 0 0,0-1 0 0 0,-1 0 0 0 0,1 1 0 0 0,0-1 0 0 0,0 1-1 0 0,-1-1 1 0 0,1 1 0 0 0,0 0 0 0 0,0 0 0 0 0,0-1 0 0 0,0 1 0 0 0,0 0-1 0 0,0 0 1 0 0,0 0 0 0 0,0 0 0 0 0,0 0 0 0 0,1 0 0 0 0,-1 0 0 0 0,0 1-1 0 0,1-1 1 0 0,-1 0 0 0 0,1 0 0 0 0,-1 1 0 0 0,1-1 0 0 0,-1 0 0 0 0,1 0 0 0 0,0 1-1 0 0,0-1 1 0 0,0 0 0 0 0,0 1 0 0 0,0-1 0 0 0,0 1 34 0 0,0 2-486 0 0,2 38-2627 0 0,7-16-5524 0 0,-2-18-2722 0 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4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149 244 1456 0 0,'0'0'1847'0'0,"0"0"-408"0"0,0 0-21 0 0,0 0 185 0 0,0 0 237 0 0,0 0 58 0 0,0 0-150 0 0,0 0-237 0 0,0 0-242 0 0,0 0-197 0 0,0 0-176 0 0,-3-3-142 0 0,-12-10-126 0 0,11 10-104 0 0,4 3-83 0 0,0 0-71 0 0,41 0 2759 0 0,108 11-1464 0 0,-5 25-1367 0 0,-122-28-1203 0 0,-22-8 576 0 0,3 22-4036 0 0,-3-14-4228 0 0,0-4-1901 0 0</inkml:trace>
  <inkml:trace contextRef="#ctx0" brushRef="#br0" timeOffset="862.594">79 210 6073 0 0,'0'0'1673'0'0,"0"0"-132"0"0,0 0 108 0 0,0 0 132 0 0,0 0-82 0 0,0 0-328 0 0,0 0-438 0 0,0 0-353 0 0,0 0-194 0 0,0 0-53 0 0,0 0-1 0 0,0 0 46 0 0,2 2 34 0 0,91 108 3811 0 0,-42-23-3847 0 0,-51-109 899 0 0,-4-77-419 0 0,13-6-563 0 0,-9-77-342 0 0,0 182 14 0 0,0 0 11 0 0,0 0 14 0 0,-40 32 1778 0 0,-26 23-1773 0 0,42-36-226 0 0,20-16-4243 0 0,2-2-4580 0 0,2-1-2235 0 0</inkml:trace>
  <inkml:trace contextRef="#ctx0" brushRef="#br0" timeOffset="26254.909">39 144 0 0 0,'0'0'277'0'0,"0"0"138"0"0,0 0-11 0 0,0 0 15 0 0,0 0 129 0 0,0 0 148 0 0,0 0 182 0 0,0 0 195 0 0,-6-5 124 0 0,-16-14 28 0 0,11 12 8465 0 0,13 8-6193 0 0,3 0-3941 0 0,15 14 1516 0 0,69 13 1081 0 0,92 21 8 0 0,-47-42-1146 0 0,-90 4-729 0 0,-60-8-3318 0 0,6-2-2155 0 0,2-1-4142 0 0,4 0 315 0 0</inkml:trace>
  <inkml:trace contextRef="#ctx0" brushRef="#br0" timeOffset="27492.201">113 96 40 0 0,'0'0'1470'0'0,"0"0"-309"0"0,0 0-91 0 0,0 0 90 0 0,0 0 104 0 0,0 0 21 0 0,0 0-96 0 0,0 0-194 0 0,0 0-221 0 0,0 0-162 0 0,0 0-96 0 0,0 0-67 0 0,0 0-49 0 0,0 0-8 0 0,0 0 32 0 0,0 0 61 0 0,0 0 132 0 0,0 0 122 0 0,0 0 85 0 0,0 0 20 0 0,0 0-117 0 0,-20 15 1313 0 0,-14-15-28 0 0,34 1-1531 0 0,48 50-288 0 0,4 15-151 0 0,-42-55-24 0 0,-15-19 246 0 0,-84-123 70 0 0,73 93-245 0 0,7 2 106 0 0,9 35-168 0 0,0 1-1 0 0,0 0 2 0 0,0 0-2 0 0,0 0 26 0 0,0 0 17 0 0,0 0 7 0 0,0 0 9 0 0,0 0-23 0 0,0 0-13 0 0,0 0-8 0 0,6 8-93 0 0,112 26 450 0 0,-104-25-374 0 0,-14-8-16 0 0,0-1 17 0 0,0 0 12 0 0,0 0-27 0 0,0 0-37 0 0,-11 0-2611 0 0,-4 0-4770 0 0,14 0 4818 0 0,-3 0-8843 0 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53.92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545 8183 0 0 0,'0'0'343'0'0,"0"0"65"0"0,0 0 41 0 0,0 0-2 0 0,0 0-64 0 0,0 0-135 0 0,0 0-120 0 0,-3 2-105 0 0,-8 5-74 0 0,8-5-45 0 0,3-2-42 0 0,0 0-54 0 0,0 0-78 0 0,0 0-52 0 0,0-18 904 0 0,-44-195 3849 0 0,18-8-2740 0 0,15 74-576 0 0,6-226 946 0 0,20 178-1540 0 0,3-58 49 0 0,-7 145-302 0 0,-5-628 1040 0 0,3 423-836 0 0,6 107-191 0 0,9-23-66 0 0,5-31 64 0 0,-13 134-206 0 0,18-110 102 0 0,-18 50-11 0 0,-16 180-154 0 0,-1-83 130 0 0,4-1 1 0 0,4 1-1 0 0,8-26-140 0 0,22-171 237 0 0,-23 94-71 0 0,-13 174-152 0 0,9-380 366 0 0,3 121-152 0 0,2-189 146 0 0,2 322-324 0 0,0-40 76 0 0,8-191 135 0 0,0 176-155 0 0,-9-42 68 0 0,-13 149-146 0 0,-1-2 43 0 0,22-190-3 0 0,-9-89 129 0 0,-13 280-114 0 0,-8-129 157 0 0,-1 199 193 0 0,-4 1-254 0 0,-2 20 582 0 0,-35 8-1158 0 0,0 56-530 0 0,33-33 692 0 0,0-2 0 0 0,-2 0-1 0 0,-1 0 1 0 0,-1-2-1 0 0,-1 0 1 0 0,-5 2 235 0 0,25-26-7 0 0,0-1 0 0 0,-1 1 1 0 0,1 0-1 0 0,0 0 0 0 0,-1-1 0 0 0,1 1 0 0 0,-1-1 1 0 0,1 1-1 0 0,-1 0 0 0 0,1-1 0 0 0,-1 1 1 0 0,1-1-1 0 0,-1 1 0 0 0,0-1 0 0 0,1 1 0 0 0,-1-1 1 0 0,0 0-1 0 0,0 1 0 0 0,1-1 0 0 0,-1 0 0 0 0,0 0 1 0 0,0 1-1 0 0,1-1 0 0 0,-1 0 0 0 0,0 0 0 0 0,0 0 1 0 0,1 0-1 0 0,-1 0 0 0 0,0 0 0 0 0,0 0 0 0 0,0 0 1 0 0,1 0-1 0 0,-1 0 0 0 0,0-1 0 0 0,0 1 0 0 0,1 0 1 0 0,-1-1-1 0 0,0 1 0 0 0,0 0 0 0 0,1-1 0 0 0,-1 1 1 0 0,0-1-1 0 0,1 1 0 0 0,-1-1 0 0 0,1 1 1 0 0,-1-1-1 0 0,1 1 0 0 0,-1-1 0 0 0,1 1 0 0 0,-1-1 1 0 0,1 0-1 0 0,-1 1 0 0 0,1-1 7 0 0,-29-70 17 0 0,21 64 231 0 0,-12 7 74 0 0,-6 4-72 0 0,-29-4-240 0 0,27 3 170 0 0,-1 63-247 0 0,7-7 159 0 0,-3 33-116 0 0,15 38 35 0 0,-12 127 42 0 0,31-6-42 0 0,-8-109-10 0 0,11 98-29 0 0,-5-4 15 0 0,-5-125 25 0 0,0-27-43 0 0,-3 1 1 0 0,-12 73 30 0 0,9 129-40 0 0,-5 70 16 0 0,5-232 33 0 0,-3 52 3 0 0,-3 59 20 0 0,-6 3-39 0 0,-1 8 43 0 0,7-156-21 0 0,4-27-7 0 0,-5 112-24 0 0,1 16-68 0 0,-3 22 103 0 0,4-67 14 0 0,2-82-10 0 0,-11 51-21 0 0,-5 112-44 0 0,-24 36 98 0 0,31-105-63 0 0,-4 14 15 0 0,-20 103-5 0 0,26-89 1 0 0,6 52-10 0 0,-1 190 50 0 0,20-275-34 0 0,-8 166 64 0 0,-15-199 22 0 0,-3-6-28 0 0,11-1-25 0 0,4 128 33 0 0,0-241-89 0 0,0-1-9 0 0,0 0 4 0 0,0 0-5 0 0,0 0-1 0 0,0 0 0 0 0,0 0 3 0 0,0 0 9 0 0,0 0-2 0 0,0 0 4 0 0,0 0 0 0 0,0 0 16 0 0,0 0-17 0 0,0 0-6 0 0,0 0-5 0 0,0 0 5 0 0,0 0-2 0 0,0 0-9 0 0,0 0-1 0 0,0 0-12 0 0,0 0 7 0 0,0 0 5 0 0,0 0-8 0 0,0 0 19 0 0,0 0 0 0 0,0 0 6 0 0,0 0 1 0 0,0 0 15 0 0,0 0 1 0 0,0 0-10 0 0,0 0-3 0 0,0 0-1 0 0,0 0-2 0 0,0 0 11 0 0,0 0-16 0 0,0 0-16 0 0,0 0 16 0 0,39 3 172 0 0,-30-1-147 0 0,-1 1 1 0 0,1-1-1 0 0,-1 1 0 0 0,1 1 1 0 0,-1 0-1 0 0,0 0 0 0 0,0 0 1 0 0,0 1-1 0 0,-1 0 0 0 0,0 1 1 0 0,0 0-1 0 0,3 3-9 0 0,-7-7 11 0 0,26 25 48 0 0,44 24-90 0 0,-64-48-22 0 0,26-6-932 0 0,-29-4 579 0 0,10-13-1823 0 0,-8 3-3743 0 0,-6 9-2610 0 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56.57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 1 0 0 0,'0'0'221'0'0,"0"0"426"0"0,0 0 60 0 0,0 0-30 0 0,0 0-63 0 0,0 0-65 0 0,0 0 9 0 0,0 0-7 0 0,-5 2 10 0 0,-2-1-280 0 0,-6 2-14 0 0,3 3 3143 0 0,-16 40-1601 0 0,-46 216-242 0 0,45-156-655 0 0,26-105-817 0 0,1-1-15 0 0,0 0-40 0 0,0 0-22 0 0,0 0-31 0 0,0 0-23 0 0,0 0-8 0 0,0 0-27 0 0,0 0-57 0 0,0 0-40 0 0,20-30 542 0 0,32-86 147 0 0,-26 16-266 0 0,-24 86-193 0 0,1 3-200 0 0,-3 25 136 0 0,-31 220 727 0 0,31-201-1062 0 0,0-32 271 0 0,13-8 214 0 0,70-269 283 0 0,-45 180-760 0 0,-34 120 187 0 0,-25 158 1070 0 0,16-113-591 0 0,5-68-429 0 0,0-1-2 0 0,0 0 8 0 0,10-15 156 0 0,6-47 238 0 0,4 11-362 0 0,-1 32-447 0 0,-19 19 425 0 0,0 15 140 0 0,1 138 687 0 0,-17-101-188 0 0,16-51-470 0 0,0-1-56 0 0,0 0-73 0 0,0 0-62 0 0,0 0-64 0 0,1-19-125 0 0,29-59 461 0 0,-11 53-421 0 0,-19 25 306 0 0,0 0 34 0 0,0 0 13 0 0,-18 60-1157 0 0,17-50-1777 0 0,1-7-199 0 0,0-2-5091 0 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09.88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98 0 0 0,'0'0'304'0'0,"0"0"174"0"0,0 0-44 0 0,0 0-84 0 0,0 0-22 0 0,1-16 38 0 0,4-51 115 0 0,-3 52 9475 0 0,-2 16-7154 0 0,1 16-4985 0 0,-1-14 3115 0 0,-24 218-1033 0 0,21-168 117 0 0,-1 30-91 0 0,4-83 25 0 0,0 0-25 0 0,0 0-5 0 0,0 0 7 0 0,0 0 29 0 0,0 0 24 0 0,0 0 28 0 0,0 0-19 0 0,1 0 0 0 0,-1 0 0 0 0,0 0 0 0 0,0 0 1 0 0,1 0-1 0 0,-1 0 0 0 0,0 0 0 0 0,1 0 1 0 0,-1 0-1 0 0,0 0 0 0 0,1 0 0 0 0,-1 0 1 0 0,0 0-1 0 0,0 0 0 0 0,1 0 0 0 0,-1 0 0 0 0,0 0 1 0 0,1 0-1 0 0,-1 0 0 0 0,0 0 0 0 0,0 0 1 0 0,1 1-1 0 0,-1-1 0 0 0,0 0 0 0 0,0 0 0 0 0,1 0 1 0 0,-1 0-1 0 0,0 1 0 0 0,0-1 0 0 0,0 0 1 0 0,1 0-1 0 0,-1 1 0 0 0,0-1 0 0 0,0 0 0 0 0,0 0 1 0 0,0 1-1 0 0,1-1 11 0 0,44-192 1281 0 0,-21 94-1343 0 0,-33 222 487 0 0,-11 63-210 0 0,20-163-399 0 0,9-37 175 0 0,69-276 1026 0 0,-63 250-1116 0 0,-12 77 129 0 0,-31 180 248 0 0,24-65-144 0 0,5-153-130 0 0,0 1 0 0 0,-1-1 0 0 0,1 0 0 0 0,-1 1 0 0 0,1-1 0 0 0,0 0 0 0 0,-1 0 0 0 0,1 0 0 0 0,0 0 0 0 0,-1 1 0 0 0,1-1 0 0 0,0 0 0 0 0,-1 0 0 0 0,1 0 0 0 0,0 0 0 0 0,0 0 0 0 0,-1-1 0 0 0,1 1 0 0 0,0 0 0 0 0,-1 0 0 0 0,1 0 0 0 0,0 0 1 0 0,-1-1-1 0 0,1 1 0 0 0,-1 0 0 0 0,1-1 0 0 0,0 1 0 0 0,-1-1 0 0 0,1 1 0 0 0,-1 0 0 0 0,1-1 0 0 0,-1 1 0 0 0,1-1 0 0 0,-1 0 0 0 0,0 1 0 0 0,1-1 0 0 0,-1 1 0 0 0,1-1 0 0 0,-1 1 0 0 0,0-1 0 0 0,0 0 0 0 0,1 1 0 0 0,-1-1 0 0 0,0 0 0 0 0,0 1 0 0 0,0-1-4 0 0,20-41 219 0 0,-2 0-1 0 0,-2-2 1 0 0,-2 1-1 0 0,4-28-218 0 0,5-12-39 0 0,-21 195-81 0 0,-16 124 464 0 0,14-236-420 0 0,0 0-19 0 0,9-19 386 0 0,47-256 643 0 0,-43 232-1037 0 0,-12 41 31 0 0,-1 2-12 0 0,0 13 25 0 0,-12 255 398 0 0,8-180-134 0 0,31-170 362 0 0,60-237-441 0 0,-87 320-136 0 0,0-1 1 0 0,0 0 0 0 0,0 0 0 0 0,0 0 0 0 0,0 1 0 0 0,0-1 0 0 0,1 0 0 0 0,-1 0 0 0 0,0 0-1 0 0,0 0 1 0 0,0 1 0 0 0,1-1 0 0 0,-1 0 0 0 0,0 0 0 0 0,0 0 0 0 0,0 0 0 0 0,1 0 0 0 0,-1 0 0 0 0,0 0-1 0 0,0 0 1 0 0,0 1 0 0 0,1-1 0 0 0,-1 0 0 0 0,0 0 0 0 0,0 0 0 0 0,1 0 0 0 0,-1 0 0 0 0,0 0-1 0 0,0 0 1 0 0,1-1 0 0 0,-1 1 0 0 0,0 0 0 0 0,0 0 0 0 0,0 0 0 0 0,1 0 0 0 0,-1 0 0 0 0,0 0 0 0 0,0 0-1 0 0,0 0 10 0 0,2 26 74 0 0,-9 227 352 0 0,6-187-434 0 0,1-65-67 0 0,0-1-32 0 0,13-30 305 0 0,37-205-405 0 0,-50 235 170 0 0,0 1 1 0 0,0-1-1 0 0,0 0 1 0 0,0 0-1 0 0,0 1 1 0 0,0-1-1 0 0,0 0 1 0 0,0 0-1 0 0,0 1 1 0 0,0-1-1 0 0,1 0 0 0 0,-1 1 1 0 0,0-1-1 0 0,0 0 1 0 0,0 0-1 0 0,0 1 1 0 0,0-1-1 0 0,1 0 1 0 0,-1 0-1 0 0,0 0 1 0 0,0 1-1 0 0,0-1 1 0 0,1 0-1 0 0,-1 0 0 0 0,0 0 1 0 0,0 0-1 0 0,1 1 1 0 0,-1-1-1 0 0,0 0 1 0 0,0 0-1 0 0,1 0 1 0 0,-1 0-1 0 0,0 0 1 0 0,1 0-1 0 0,-1 0 1 0 0,0 0-1 0 0,0 0 1 0 0,1 0-1 0 0,-1 0 0 0 0,0 0 1 0 0,0 0-1 0 0,1 0 1 0 0,-1 0-1 0 0,0 0 1 0 0,1 0-1 0 0,-1 0 1 0 0,0 0-1 0 0,0 0 1 0 0,1-1-1 0 0,-1 1 1 0 0,0 0-1 0 0,1 0 37 0 0,5 31 382 0 0,-6 60 17 0 0,0-90-436 0 0,0-1-10 0 0,0 0-2 0 0,0 0-1 0 0,0 0 22 0 0,0 0 11 0 0,0 0 1 0 0,0 0-4 0 0,0 0-23 0 0,0 0-37 0 0,0 0-37 0 0,8-19-581 0 0,-4 7-575 0 0,-1 2-1587 0 0,2 4-4105 0 0,-1 5 841 0 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3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8 5313 0 0,'0'0'2507'0'0,"0"0"-666"0"0,0 0-425 0 0,0 0-29 0 0,0 0 131 0 0,0 0 37 0 0,0 0-175 0 0,0 0-265 0 0,0 0-256 0 0,0 0-186 0 0,0 0-66 0 0,-5-7 1631 0 0,-8 9-2051 0 0,0 0 0 0 0,1 2 0 0 0,-1-1-1 0 0,1 1 1 0 0,0 1 0 0 0,1 1 0 0 0,-1-1 0 0 0,1 2 0 0 0,0 0 0 0 0,0 0 0 0 0,-3 4-187 0 0,-26 14 276 0 0,-207 144 903 0 0,245-167-1175 0 0,0-1 0 0 0,1 1 0 0 0,-1-1 1 0 0,0 1-1 0 0,1 0 0 0 0,-1 0 0 0 0,1 0 0 0 0,0 0 0 0 0,0-1 0 0 0,0 2 0 0 0,0-1 0 0 0,0 0 0 0 0,0 0 0 0 0,0 0 0 0 0,1 0 1 0 0,-1 1-1 0 0,1-1 0 0 0,-1 0 0 0 0,1 1 0 0 0,0-1 0 0 0,0 0 0 0 0,0 0 0 0 0,0 1 0 0 0,1-1 0 0 0,-1 0 0 0 0,1 1 1 0 0,-1-1-1 0 0,1 0 0 0 0,0 0 0 0 0,-1 0 0 0 0,1 0 0 0 0,0 1 0 0 0,1-1 0 0 0,-1-1 0 0 0,0 1 0 0 0,1 0 0 0 0,-1 0 0 0 0,1 0 1 0 0,-1-1-1 0 0,1 1 0 0 0,0-1 0 0 0,-1 1 0 0 0,1-1 0 0 0,0 0 0 0 0,0 1 0 0 0,0-1 0 0 0,2 0-4 0 0,25 15 103 0 0,0-1 0 0 0,1-1 0 0 0,1-2 0 0 0,0-1 0 0 0,0-2 0 0 0,22 4-103 0 0,12 4 137 0 0,-56-14-100 0 0,1-1 1 0 0,-1 2-1 0 0,0-1 0 0 0,0 1 0 0 0,0 1 0 0 0,0-1 1 0 0,-1 2-1 0 0,0-1 0 0 0,0 1 0 0 0,0 0 0 0 0,3 4-37 0 0,-10-8 32 0 0,0-1 0 0 0,-1 0 0 0 0,1 0 0 0 0,0 1 0 0 0,-1-1 0 0 0,1 0 0 0 0,-1 1 0 0 0,1-1 0 0 0,-1 1 0 0 0,0-1 0 0 0,1 0 0 0 0,-1 1 0 0 0,0-1 0 0 0,0 1 0 0 0,0-1 0 0 0,0 1 0 0 0,0-1 0 0 0,-1 1 0 0 0,1-1 0 0 0,0 0 0 0 0,-1 1 0 0 0,1-1 0 0 0,-1 1 0 0 0,1-1 0 0 0,-1 0 0 0 0,1 1 0 0 0,-1-1 0 0 0,0 0 0 0 0,0 0 0 0 0,0 0 0 0 0,0 0 0 0 0,0 1 0 0 0,0-1 0 0 0,0 0 0 0 0,0-1 0 0 0,0 1 0 0 0,-1 0-32 0 0,-50 35 481 0 0,44-32-461 0 0,-47 24 55 0 0,0-3-1 0 0,-2-3 1 0 0,0-2 0 0 0,-53 11-75 0 0,75-21-6 0 0,25-7 194 0 0,-24 7-1004 0 0,47-13-1192 0 0,62-25-3326 0 0,-56 19 751 0 0,-1 4-7221 0 0</inkml:trace>
  <inkml:trace contextRef="#ctx0" brushRef="#br0" timeOffset="3416.872">807 553 200 0 0,'0'0'1711'0'0,"0"0"-151"0"0,0 0 29 0 0,0 0 54 0 0,0 0-19 0 0,0 0-114 0 0,0 0-193 0 0,0 0-152 0 0,0 0-129 0 0,0 0-128 0 0,0 0-80 0 0,2-3-49 0 0,-2 2-632 0 0,0 1 0 0 0,1 0 1 0 0,-1-1-1 0 0,0 1 0 0 0,0 0 0 0 0,0-1 0 0 0,1 1 0 0 0,-1-1 1 0 0,0 1-1 0 0,0 0 0 0 0,0-1 0 0 0,0 1 0 0 0,0-1 0 0 0,0 1 0 0 0,0-1 1 0 0,0 1-1 0 0,0-1 0 0 0,0 1 0 0 0,0 0 0 0 0,0-1 0 0 0,0 1 1 0 0,0-1-1 0 0,0 1 0 0 0,0-1 0 0 0,0 1 0 0 0,-1 0 0 0 0,1-1 1 0 0,0 1-1 0 0,0-1 0 0 0,0 1 0 0 0,-1 0 0 0 0,1-1 0 0 0,0 1 1 0 0,-1 0-1 0 0,1-1 0 0 0,0 1 0 0 0,-1 0 0 0 0,1 0 0 0 0,0-1 1 0 0,-1 1-1 0 0,1 0 0 0 0,0 0 0 0 0,-1 0 0 0 0,1-1 0 0 0,-1 1 0 0 0,1 0 1 0 0,-1 0-1 0 0,1 0 0 0 0,0 0 0 0 0,-1 0 0 0 0,1 0 0 0 0,-1 0 1 0 0,1 0-1 0 0,-1 0 0 0 0,1 0 0 0 0,-1 0 0 0 0,1 0 0 0 0,0 0 1 0 0,-1 0-1 0 0,1 0 0 0 0,-1 1 0 0 0,1-1 0 0 0,-1 0-147 0 0,-16 8-457 0 0,9-2 504 0 0,0 0-1 0 0,1 0 1 0 0,0 1-1 0 0,0 0 1 0 0,0 0 0 0 0,1 1-1 0 0,0-1 1 0 0,1 1 0 0 0,-1 1-1 0 0,2-1 1 0 0,-1 1-1 0 0,1 0 1 0 0,0 0 0 0 0,1 0-1 0 0,0 1 1 0 0,1-1 0 0 0,0 1-1 0 0,0 0 1 0 0,1-1-1 0 0,0 1 1 0 0,1 0 0 0 0,0 0-1 0 0,0 0 1 0 0,1-1 0 0 0,1 1-1 0 0,0 0 1 0 0,0 1-47 0 0,0-5 53 0 0,0-1 0 0 0,0 1 0 0 0,0-1 1 0 0,0 1-1 0 0,1-1 0 0 0,0 0 0 0 0,0 0 1 0 0,1 0-1 0 0,0 0 0 0 0,-1-1 0 0 0,1 0 0 0 0,1 1 1 0 0,-1-1-1 0 0,1-1 0 0 0,-1 1 0 0 0,1-1 0 0 0,0 1 1 0 0,0-2-1 0 0,1 1 0 0 0,-1 0 0 0 0,1-1 0 0 0,-1 0 1 0 0,1 0-1 0 0,0-1 0 0 0,-1 0 0 0 0,1 0 0 0 0,0 0 1 0 0,0 0-1 0 0,1-1-53 0 0,8 0 126 0 0,0-1 1 0 0,0-1-1 0 0,0 0 0 0 0,0-1 1 0 0,0-1-1 0 0,-1 0 0 0 0,0-1 1 0 0,0 0-1 0 0,0-1 0 0 0,0-1 1 0 0,2-2-127 0 0,-9 3 51 0 0,-1 0 1 0 0,1-1 0 0 0,-2 1 0 0 0,1-2 0 0 0,-1 1 0 0 0,0 0 0 0 0,0-1 0 0 0,-1 0 0 0 0,0 0 0 0 0,-1 0 0 0 0,1-1 0 0 0,-2 1 0 0 0,1-1 0 0 0,-1 1 0 0 0,0-1 0 0 0,-1 0 0 0 0,0 0 0 0 0,-1 0 0 0 0,0 0 0 0 0,0 0-1 0 0,0 0 1 0 0,-2-3-52 0 0,1 5 5 0 0,1 1 0 0 0,-1-1 0 0 0,-1 1 0 0 0,1 0 0 0 0,-1 0-1 0 0,0 0 1 0 0,-1 0 0 0 0,1 0 0 0 0,-1 0 0 0 0,0 0-1 0 0,-1 1 1 0 0,1 0 0 0 0,-1-1 0 0 0,0 1 0 0 0,0 1 0 0 0,-1-1-1 0 0,0 1 1 0 0,1-1 0 0 0,-2 1 0 0 0,1 1 0 0 0,0-1 0 0 0,-1 1-1 0 0,1 0 1 0 0,-1 0 0 0 0,0 0 0 0 0,-1 1-5 0 0,-1-1-10 0 0,1 0 0 0 0,-1 1 1 0 0,-1 0-1 0 0,1 1 0 0 0,0-1 1 0 0,0 2-1 0 0,0-1 0 0 0,-1 1 0 0 0,1 0 1 0 0,0 1-1 0 0,-9 1 10 0 0,-59 38-1035 0 0,70-20-657 0 0,6-10-4971 0 0,0-5-390 0 0,0 1-5269 0 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4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15019 0 0,'0'0'2165'0'0,"0"0"-473"0"0,0 0-285 0 0,0 0-135 0 0,0 0-157 0 0,0 0-227 0 0,0 0-255 0 0,0 0-184 0 0,0 0-82 0 0,0 0-6 0 0,0 0 12 0 0,0 0 0 0 0,-4 15 910 0 0,-25 312 303 0 0,13-204-1473 0 0,3-12-52 0 0,-16 222-50 0 0,40-318-43 0 0,-11-15 22 0 0,13-9-4 0 0,112-129 346 0 0,55-16-306 0 0,-179 153-26 0 0,0 1 1 0 0,0-1-1 0 0,0 0 0 0 0,0 0 0 0 0,0 1 0 0 0,0-1 0 0 0,0 0 0 0 0,0 1 0 0 0,0-1 0 0 0,0 1 1 0 0,1 0-1 0 0,-1-1 0 0 0,0 1 0 0 0,0 0 0 0 0,0-1 0 0 0,1 1 0 0 0,-1 0 0 0 0,0 0 1 0 0,0 0-1 0 0,0 0 0 0 0,1 0 0 0 0,-1 1 0 0 0,0-1 0 0 0,0 0 0 0 0,0 1 0 0 0,1-1 0 0 0,-1 0 1 0 0,0 1-1 0 0,0-1 0 0 0,0 1 0 0 0,0 0 0 0 0,0-1 0 0 0,0 1 0 0 0,1 1 0 0 0,40 114 268 0 0,-35-32-21 0 0,-21 11 146 0 0,-27 40 161 0 0,41-126-387 0 0,2-16-9 0 0,-2 6-171 0 0,0 1 1 0 0,0 0-8 0 0,0 0 3 0 0,0 0-2 0 0,0 0-10 0 0,0 0-13 0 0,0 0-43 0 0,0 0-46 0 0,5-23-1905 0 0,17-7-1107 0 0,-10 17-4316 0 0,-5 5-4915 0 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4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12091 0 0,'0'0'2437'0'0,"0"0"-788"0"0,0 0-356 0 0,0 0-27 0 0,0 0 6 0 0,0 0-85 0 0,0 0-227 0 0,0 0-262 0 0,0 0-150 0 0,0 0-33 0 0,0 0 28 0 0,0 0 27 0 0,0 0 0 0 0,17 8 3375 0 0,-8-3-3792 0 0,0-1 1 0 0,1-1-1 0 0,-1 1 1 0 0,1-2 0 0 0,0 1-1 0 0,-1-1 1 0 0,1-1 0 0 0,0 0-1 0 0,0 0 1 0 0,0-1-1 0 0,7-1-153 0 0,39 5 247 0 0,78-4 94 0 0,-78-3-219 0 0,-47-4-750 0 0,-27-5-5238 0 0,4 12 640 0 0,5 0-4097 0 0,1 0-1577 0 0</inkml:trace>
  <inkml:trace contextRef="#ctx0" brushRef="#br0" timeOffset="245.212">87 177 4729 0 0,'0'0'656'0'0,"0"0"-552"0"0,0 0-120 0 0,0 0 88 0 0,0 0-40 0 0,0 0-232 0 0,0 0-416 0 0,0 0-768 0 0,0 0-1993 0 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12 325 2769 0 0,'0'0'1432'0'0,"0"0"-4"0"0,0 0 147 0 0,0 0 231 0 0,0 0 165 0 0,0 0-43 0 0,0 0-277 0 0,0 0-337 0 0,0 0-299 0 0,0 0-244 0 0,0 0-152 0 0,-2-11-91 0 0,-8-32-70 0 0,23 0 963 0 0,-8 37-1207 0 0,4-6 75 0 0,0 1-1 0 0,1-1 1 0 0,0 1-1 0 0,1 1 0 0 0,0 0 1 0 0,0 1-1 0 0,1 0 1 0 0,1 1-1 0 0,0 0 0 0 0,0 1 1 0 0,0 0-1 0 0,11-3-288 0 0,-22 9 16 0 0,-1 0 0 0 0,1 1 0 0 0,0-1 0 0 0,0 0-1 0 0,0 1 1 0 0,0 0 0 0 0,0 0 0 0 0,0-1 0 0 0,0 1 0 0 0,0 0-1 0 0,0 1 1 0 0,0-1 0 0 0,0 0 0 0 0,0 0 0 0 0,0 1 0 0 0,-1-1 0 0 0,1 1-1 0 0,0 0 1 0 0,0-1 0 0 0,0 1 0 0 0,-1 0 0 0 0,1 0 0 0 0,0 0-1 0 0,-1 1 1 0 0,1-1 0 0 0,-1 0 0 0 0,1 0 0 0 0,-1 1 0 0 0,0-1-1 0 0,1 1 1 0 0,-1-1 0 0 0,0 1 0 0 0,0 0 0 0 0,0-1 0 0 0,0 1-1 0 0,0 0 1 0 0,-1 0 0 0 0,1 0 0 0 0,0 0 0 0 0,-1 0 0 0 0,0-1 0 0 0,1 1-1 0 0,-1 1-15 0 0,9 93 645 0 0,-10-86-629 0 0,0 42 57 0 0,-2 0 1 0 0,-2-1-1 0 0,-3 1 0 0 0,-2-1 1 0 0,-2-1-1 0 0,-3 0 0 0 0,-1 0 1 0 0,-18 34-74 0 0,-27 30 165 0 0,61-113-130 0 0,0-1 19 0 0,0 0 25 0 0,0 0 45 0 0,0-12-32 0 0,1 0-1 0 0,1 0 1 0 0,0 0 0 0 0,1 0-1 0 0,0 1 1 0 0,0-1 0 0 0,2 1-1 0 0,-1 0 1 0 0,6-10-92 0 0,0-1 59 0 0,143-266 23 0 0,-92 183-52 0 0,-40 69 0 0 0,2 1 1 0 0,1 2-1 0 0,2 0 0 0 0,1 1 0 0 0,16-13-30 0 0,-42 47 4 0 0,1-1 1 0 0,0 0-1 0 0,-1 0 0 0 0,0 1 1 0 0,1-1-1 0 0,-1 1 0 0 0,0-1 1 0 0,0 1-1 0 0,1-1 0 0 0,-1 1 1 0 0,0 0-1 0 0,-1 0 1 0 0,1 0-1 0 0,0-1 0 0 0,-1 1 1 0 0,1 0-1 0 0,-1 0 0 0 0,1 0 1 0 0,-1 0-1 0 0,0 0 0 0 0,0 0 1 0 0,0 0-1 0 0,0 0 0 0 0,0 0 1 0 0,0 0-1 0 0,0 0 0 0 0,-1 0 1 0 0,0 1-5 0 0,2 1 13 0 0,0 47 115 0 0,-2 1 0 0 0,-2-1 0 0 0,-2 0 0 0 0,-8 30-128 0 0,-1 19 62 0 0,-11 9 17 0 0,26-95-202 0 0,13-36-15 0 0,-7 11 182 0 0,222-318-15 0 0,-198 278-26 0 0,-8 12 1 0 0,2 0 1 0 0,1 1-1 0 0,2 2 1 0 0,2 0-1 0 0,23-20-4 0 0,-51 59 1 0 0,0 1 0 0 0,0-1 0 0 0,-1 1 0 0 0,1 0 0 0 0,-1-1-1 0 0,0 1 1 0 0,0 0 0 0 0,0 0 0 0 0,0 0 0 0 0,-1 0 0 0 0,0 0-1 0 0,0 0 1 0 0,0 0 0 0 0,0 0 0 0 0,0 0 0 0 0,-1 0 0 0 0,0 0-1 0 0,0 0 1 0 0,0 0-1 0 0,1-4 0 0 0,-49 215 138 0 0,32-149-102 0 0,3-19 2 0 0,2 2 0 0 0,3-1-1 0 0,1 1 1 0 0,3 1 0 0 0,2 8-38 0 0,-3-66-3626 0 0,15-11-2119 0 0,-3 9-837 0 0,-2 3-4419 0 0</inkml:trace>
  <inkml:trace contextRef="#ctx0" brushRef="#br0" timeOffset="739.949">1396 236 7522 0 0,'0'0'3518'0'0,"0"0"-1426"0"0,0 0-498 0 0,0 0-22 0 0,0 0 6 0 0,0 0-131 0 0,0 0-238 0 0,0 0-258 0 0,0 0-180 0 0,0 0-167 0 0,0 0-110 0 0,0 0-53 0 0,0 0-57 0 0,-22 5-36 0 0,-69 13-42 0 0,22 14 352 0 0,56-22-563 0 0,1 0-1 0 0,0 1 1 0 0,0 0 0 0 0,1 1-1 0 0,1 0 1 0 0,0 1-1 0 0,0 0 1 0 0,-5 11-95 0 0,7-10 4 0 0,1 1 0 0 0,0-1 0 0 0,0 2 1 0 0,2-1-1 0 0,0 1 0 0 0,0-1 0 0 0,2 1 1 0 0,0 0-1 0 0,0 1 0 0 0,2-1 0 0 0,0 11-4 0 0,1-25 3 0 0,0-1 0 0 0,0 1 0 0 0,1 0 0 0 0,-1 0 0 0 0,1-1 0 0 0,-1 1 0 0 0,1 0-1 0 0,-1-1 1 0 0,1 1 0 0 0,0-1 0 0 0,0 1 0 0 0,0-1 0 0 0,0 1 0 0 0,0-1 0 0 0,0 1 0 0 0,0-1-1 0 0,0 0 1 0 0,1 0 0 0 0,-1 1 0 0 0,0-1 0 0 0,1 0 0 0 0,-1 0 0 0 0,1-1 0 0 0,-1 1 0 0 0,1 0-1 0 0,0 0 1 0 0,-1-1 0 0 0,1 1 0 0 0,0-1 0 0 0,-1 1 0 0 0,1-1 0 0 0,0 0 0 0 0,-1 0 0 0 0,1 0 0 0 0,0 0-1 0 0,0 0 1 0 0,0 0 0 0 0,1 0-3 0 0,69-18 658 0 0,-35-6-433 0 0,-1-1-1 0 0,-1-2 0 0 0,-1-2 1 0 0,-2-1-1 0 0,-1-2 0 0 0,22-28-224 0 0,86-144 896 0 0,-134 266-608 0 0,-37 250-174 0 0,32-130-128 0 0,-9 170-35 0 0,5-311 54 0 0,4-23 2 0 0,-1 1 1 0 0,0-1 0 0 0,-1 1-1 0 0,-1-1 1 0 0,-1 0 0 0 0,-1 0-1 0 0,0 0 1 0 0,-1-1 0 0 0,-1 1-1 0 0,-1-2 1 0 0,0 1 0 0 0,-1-1-1 0 0,-1 0 1 0 0,-8 10-8 0 0,16-24 4 0 0,-1 0-1 0 0,1 1 1 0 0,0-1-1 0 0,-1 0 1 0 0,1 0-1 0 0,-1 0 1 0 0,1-1-1 0 0,-1 1 1 0 0,0-1-1 0 0,0 1 1 0 0,0-1-1 0 0,0 0 1 0 0,0 0-1 0 0,0 0 1 0 0,0 0-1 0 0,0-1 1 0 0,0 1-1 0 0,0-1 1 0 0,0 0-1 0 0,-1 0 1 0 0,1 0-1 0 0,0 0 1 0 0,0-1-1 0 0,0 1 1 0 0,0-1-1 0 0,0 0 1 0 0,0 0-1 0 0,0 0 1 0 0,0 0-1 0 0,0 0 1 0 0,0-1 0 0 0,0 1-1 0 0,0-1-3 0 0,-2-3-4 0 0,1-1 0 0 0,-1 1 0 0 0,1-1 0 0 0,0 0 0 0 0,0 0 0 0 0,1 0 0 0 0,-1-1 0 0 0,1 1 0 0 0,1-1 1 0 0,0 0-1 0 0,0 0 0 0 0,0 0 0 0 0,0 0 0 0 0,1 0 0 0 0,0 0 0 0 0,1 0 0 0 0,0 0 0 0 0,0-1 0 0 0,0 1 0 0 0,1 0 0 0 0,0 0 0 0 0,1 0 0 0 0,-1 0 0 0 0,3-5 4 0 0,71-160-124 0 0,92-71-1041 0 0,-155 227 251 0 0,24-34-2019 0 0,-13 16-8285 0 0,-17 23-682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3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2841 0 0,'0'0'2728'0'0,"0"0"-465"0"0,0 0-285 0 0,0 0 9 0 0,0 0-29 0 0,0 0-150 0 0,0 0-266 0 0,0 0-300 0 0,0 0-289 0 0,0 0-229 0 0,-2 1 3089 0 0,52 7-1267 0 0,340 6-64 0 0,-360-7-2363 0 0,-30-6-113 0 0,0-1-22 0 0,0 0 20 0 0,0 0-8 0 0,0 0 0 0 0,0 0 16 0 0,0 0 3 0 0,0 0-4 0 0,0 0 3 0 0,0 0-2 0 0,0 0-16 0 0,0 0-8 0 0,0 0-14 0 0,0 0-5 0 0,0 0-24 0 0,0 0-28 0 0,0 0-43 0 0,0 0-70 0 0,0 0-71 0 0,0 0-94 0 0,1 9-3264 0 0,0-3-4646 0 0,1-6-3577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0 0 0,'0'0'1294'0'0,"0"0"987"0"0,0 0 233 0 0,0 0-201 0 0,0 0-274 0 0,0 0-245 0 0,0 0-202 0 0,0 0-210 0 0,0 0-276 0 0,-5 0 1498 0 0,-22-4 774 0 0,38 0-4297 0 0,-5 1-6880 0 0,-6 2-3363 0 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5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22 511 0 0 0,'0'0'329'0'0,"0"0"1177"0"0,0 0 370 0 0,0 0 48 0 0,0 0 1 0 0,0 0-52 0 0,0 0-106 0 0,0 0-148 0 0,0 0-144 0 0,-8 7 5522 0 0,6-9-6830 0 0,1 0 0 0 0,-1 0 0 0 0,1 0 0 0 0,0 0-1 0 0,0 0 1 0 0,0 0 0 0 0,0-1 0 0 0,0 1 0 0 0,0 0 0 0 0,1 0 0 0 0,-1-1-1 0 0,1 1 1 0 0,0-1 0 0 0,0 1 0 0 0,-1 0 0 0 0,1-1 0 0 0,1 1 0 0 0,-1-1-1 0 0,0 1 1 0 0,1 0 0 0 0,-1-1 0 0 0,1 0-167 0 0,-1-7 371 0 0,4-7-242 0 0,-1 1 0 0 0,2 0 0 0 0,0 0 1 0 0,1 1-1 0 0,1-1 0 0 0,0 1 0 0 0,1 1 0 0 0,0-1 0 0 0,1 2 0 0 0,1-1 0 0 0,1 1 0 0 0,8-9-129 0 0,127-151 687 0 0,-66 111-474 0 0,-67 91-284 0 0,14 201 316 0 0,-23-162-227 0 0,3 53-10 0 0,-6-121-3 0 0,-1 1 0 0 0,1-1-1 0 0,-1 0 1 0 0,1 1 0 0 0,-1-1 0 0 0,1 0 0 0 0,-1 0-1 0 0,1 1 1 0 0,0-1 0 0 0,-1 0 0 0 0,1 0-1 0 0,-1 0 1 0 0,1 0 0 0 0,0 1 0 0 0,-1-1 0 0 0,1 0-1 0 0,0 0 1 0 0,-1 0 0 0 0,1 0 0 0 0,-1-1 0 0 0,1 1-1 0 0,0 0 1 0 0,-1 0 0 0 0,1 0 0 0 0,-1 0-1 0 0,1-1 1 0 0,0 1 0 0 0,-1 0 0 0 0,1-1 0 0 0,-1 1-1 0 0,1 0 1 0 0,-1-1 0 0 0,1 1 0 0 0,-1 0 0 0 0,1-1-1 0 0,-1 1 1 0 0,0-1 0 0 0,1 1 0 0 0,-1-1 0 0 0,0 1-1 0 0,1-1 1 0 0,-1 0 0 0 0,0 1 0 0 0,0-1-1 0 0,1 1 1 0 0,-1-1 0 0 0,0 1 0 0 0,0-1 0 0 0,0 0-1 0 0,0 1 1 0 0,0-1 0 0 0,0 0 0 0 0,0 1 0 0 0,0-1-1 0 0,0 1 1 0 0,0-1 0 0 0,0 0 0 0 0,0 1 0 0 0,0-1-1 0 0,0 1 1 0 0,-1-1-5 0 0,5-5 3 0 0,143-212 182 0 0,30 7-213 0 0,-176 210 26 0 0,-1 0-1 0 0,0 0 1 0 0,0 1-1 0 0,1-1 1 0 0,-1 0-1 0 0,1 0 1 0 0,-1 1 0 0 0,1-1-1 0 0,-1 0 1 0 0,1 1-1 0 0,-1-1 1 0 0,1 1-1 0 0,0-1 1 0 0,-1 0-1 0 0,1 1 1 0 0,0-1 0 0 0,-1 1-1 0 0,1 0 1 0 0,0-1-1 0 0,0 1 1 0 0,-1 0-1 0 0,1-1 1 0 0,0 1 0 0 0,0 0-1 0 0,0 0 1 0 0,-1 0-1 0 0,1-1 1 0 0,0 1-1 0 0,0 0 1 0 0,0 0-1 0 0,0 0 1 0 0,-1 1 0 0 0,1-1-1 0 0,0 0 1 0 0,0 0-1 0 0,0 0 1 0 0,0 1-1 0 0,-1-1 1 0 0,1 0-1 0 0,0 1 1 0 0,0-1 0 0 0,-1 0-1 0 0,1 1 1 0 0,0-1-1 0 0,-1 1 1 0 0,1-1-1 0 0,0 1 1 0 0,-1 0 0 0 0,1-1-1 0 0,-1 1 1 0 0,1 0-1 0 0,-1-1 1 0 0,1 1-1 0 0,-1 0 1 0 0,1 0-1 0 0,-1-1 1 0 0,0 1 0 0 0,0 0-1 0 0,1 0 1 0 0,-1 0-1 0 0,0-1 1 0 0,0 1-1 0 0,0 0 1 0 0,0 0 0 0 0,0 0-1 0 0,0 0 1 0 0,0-1-1 0 0,0 1 1 0 0,0 0-1 0 0,0 1 3 0 0,12 57 71 0 0,-3 0 0 0 0,-2 1 0 0 0,-3 0 0 0 0,-3 29-71 0 0,-2-81-3060 0 0,-1-12-6546 0 0,2 0 126 0 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256 313 5801 0 0,'0'0'2191'0'0,"0"0"-294"0"0,0 0 61 0 0,0 0 82 0 0,0 0-136 0 0,0 0-274 0 0,0 0-403 0 0,0 0-387 0 0,0 0-145 0 0,0 0-118 0 0,0 0-100 0 0,0 0-27 0 0,-3-1-18 0 0,0 1-378 0 0,-5-2 207 0 0,0 0-1 0 0,0 1 1 0 0,0 0-1 0 0,0 1 1 0 0,0 0-1 0 0,0 0 1 0 0,0 0-1 0 0,0 1 0 0 0,0 1 1 0 0,0-1-1 0 0,0 1 1 0 0,-4 2-261 0 0,3 0 68 0 0,0 1 1 0 0,1 0 0 0 0,-1 0 0 0 0,1 1-1 0 0,0 0 1 0 0,1 1 0 0 0,0 0 0 0 0,0 0-1 0 0,0 0 1 0 0,1 1 0 0 0,0 0-1 0 0,0 0 1 0 0,1 1 0 0 0,0-1 0 0 0,0 3-69 0 0,0-1 17 0 0,0 1 0 0 0,1-1 0 0 0,0 1 0 0 0,1 0 1 0 0,0 0-1 0 0,1 0 0 0 0,0 1 0 0 0,1-1 0 0 0,0 0 1 0 0,1 9-18 0 0,0-18 17 0 0,1 0-1 0 0,-1 0 1 0 0,0 0 0 0 0,1 1 0 0 0,0-1 0 0 0,-1 0 0 0 0,1 0 0 0 0,0 0-1 0 0,0 0 1 0 0,0 0 0 0 0,0-1 0 0 0,0 1 0 0 0,1 0 0 0 0,-1 0 0 0 0,0-1 0 0 0,1 1-1 0 0,-1-1 1 0 0,1 1 0 0 0,0-1 0 0 0,0 0 0 0 0,-1 1 0 0 0,1-1 0 0 0,0 0 0 0 0,0 0-1 0 0,0 0 1 0 0,0-1 0 0 0,0 1 0 0 0,0 0 0 0 0,0-1 0 0 0,0 1 0 0 0,1-1-1 0 0,-1 0 1 0 0,0 0 0 0 0,0 0 0 0 0,2 0-17 0 0,77-12 1166 0 0,56-86-254 0 0,-111 75-806 0 0,-2-2 0 0 0,0 0 0 0 0,-2-1 0 0 0,-1-1 0 0 0,-1-1 0 0 0,1-5-106 0 0,-3 11 175 0 0,-18 21-148 0 0,0 1 3 0 0,0 0-4 0 0,0 20-122 0 0,-3 57 128 0 0,1-46-34 0 0,1-1 1 0 0,2 1 0 0 0,1-1-1 0 0,1 1 1 0 0,5 18 1 0 0,5 11 9 0 0,-2 1 1 0 0,-4 0-1 0 0,-1 1 0 0 0,-4 0 1 0 0,-4 51-10 0 0,1-98 10 0 0,-1 1-1 0 0,-1-1 1 0 0,-1 0 0 0 0,0 0 0 0 0,-1 0 0 0 0,0 0-1 0 0,-1-1 1 0 0,-1 0 0 0 0,0 0 0 0 0,-1 0 0 0 0,0-1-1 0 0,-1 0 1 0 0,-1-1 0 0 0,0 0 0 0 0,-1-1 0 0 0,0 0-1 0 0,-6 5-9 0 0,14-14 8 0 0,0 0-1 0 0,1 0 0 0 0,-1-1 0 0 0,0 1 0 0 0,0-1 0 0 0,0 1 0 0 0,0-1 0 0 0,-1 0 0 0 0,1 0 0 0 0,0-1 1 0 0,0 1-1 0 0,-1-1 0 0 0,1 1 0 0 0,0-1 0 0 0,-1 0 0 0 0,1 0 0 0 0,0-1 0 0 0,-1 1 0 0 0,1-1 0 0 0,0 1 1 0 0,0-1-1 0 0,0 0 0 0 0,-1 0 0 0 0,1-1 0 0 0,0 1 0 0 0,0-1 0 0 0,0 1 0 0 0,-1-2-7 0 0,-1-6-10 0 0,0 0 0 0 0,1 0 0 0 0,0 0-1 0 0,1-1 1 0 0,-1 0 0 0 0,2 0 0 0 0,0 0 0 0 0,0 0-1 0 0,0 0 1 0 0,1 0 0 0 0,1 0 0 0 0,0-1 0 0 0,0 1-1 0 0,1 0 1 0 0,0 0 0 0 0,1 0 0 0 0,0 0 0 0 0,2-5 10 0 0,31-83-2024 0 0,8 8-5713 0 0,-36 75 5452 0 0,0-1-9674 0 0</inkml:trace>
  <inkml:trace contextRef="#ctx0" brushRef="#br0" timeOffset="402.195">773 140 7618 0 0,'0'0'4610'0'0,"0"0"-1976"0"0,0 0-896 0 0,0 0-330 0 0,0 0-189 0 0,0 0-163 0 0,0 0-198 0 0,0 0-221 0 0,0 0-160 0 0,0 0-79 0 0,0 0-9 0 0,0 0 18 0 0,13 11 1767 0 0,-8 12-1937 0 0,-2-1 1 0 0,-1 1-1 0 0,-1 0 1 0 0,-1 0-1 0 0,0 0 1 0 0,-2-1-1 0 0,-1 1 1 0 0,-1 0-1 0 0,-1-1 1 0 0,-4 11-238 0 0,8-26 43 0 0,-5 19-32 0 0,-1-1 0 0 0,0 1 1 0 0,-2-2-1 0 0,-2 1 0 0 0,0-1 1 0 0,-1-1-1 0 0,-1 0 0 0 0,-2 0-11 0 0,-41 58-1128 0 0,47-77-2395 0 0,3-33-11555 0 0,6 24 6676 0 0</inkml:trace>
  <inkml:trace contextRef="#ctx0" brushRef="#br0" timeOffset="957.81">691 464 192 0 0,'0'0'1678'0'0,"0"0"-166"0"0,0 0-142 0 0,0 0-45 0 0,0 0-48 0 0,0 0-8 0 0,0 0-1 0 0,0 0-103 0 0,0 0-126 0 0,0 0-146 0 0,0 0-95 0 0,0 0-58 0 0,0 0-36 0 0,5 11-32 0 0,18 34-32 0 0,13-16 1661 0 0,-28-26-1815 0 0,-4-1-333 0 0,1-1-1 0 0,0 0 0 0 0,-1 0 0 0 0,1 0 0 0 0,-1-1 1 0 0,1 1-1 0 0,0-1 0 0 0,0 0 0 0 0,-1 0 0 0 0,1-1 0 0 0,0 0 1 0 0,-1 0-1 0 0,1 0 0 0 0,-1 0 0 0 0,1 0 0 0 0,-1-1 0 0 0,0 0 1 0 0,1 0-1 0 0,-1 0 0 0 0,0-1 0 0 0,0 1 0 0 0,-1-1 1 0 0,1 0-1 0 0,2-3-152 0 0,73-88 1554 0 0,-19-60-469 0 0,-45 48-184 0 0,-15 105-808 0 0,0 1-4 0 0,0 0-29 0 0,0 0-38 0 0,0 0-6 0 0,0 0-48 0 0,-9 19-130 0 0,-3 29 373 0 0,3 0 0 0 0,2 1 0 0 0,2 0 1 0 0,1 39-212 0 0,-7 159 365 0 0,-3-111-308 0 0,14-135-69 0 0,0-1-1 0 0,-17-33-3293 0 0,15-4-3385 0 0,2 26 456 0 0,0 3-5095 0 0</inkml:trace>
  <inkml:trace contextRef="#ctx0" brushRef="#br0" timeOffset="1319.213">1166 453 9218 0 0,'0'0'2278'0'0,"0"0"-611"0"0,0 0-227 0 0,0 0 38 0 0,0 0-35 0 0,0 0-228 0 0,0 0-352 0 0,0 0-289 0 0,0 0-127 0 0,0 0-1 0 0,0 0 35 0 0,0 0 28 0 0,0 0 65 0 0,1 3 30 0 0,1 3-399 0 0,-1 0 0 0 0,0 0 0 0 0,0 0 0 0 0,0 1 0 0 0,-1-1 0 0 0,0 0 0 0 0,0 0 0 0 0,-1 0 0 0 0,0 1-1 0 0,0-1 1 0 0,0 0 0 0 0,-1 0 0 0 0,0 0 0 0 0,0 0 0 0 0,0 0 0 0 0,-1-1 0 0 0,-2 5-205 0 0,-8 25 230 0 0,4-2-127 0 0,1 0-1 0 0,1 1 1 0 0,2 0 0 0 0,1 0 0 0 0,2 14-103 0 0,2-47-23 0 0,0-1 7 0 0,0 0-9 0 0,0 0 6 0 0,0 0 11 0 0,0 0 21 0 0,12-15-426 0 0,20-58-1450 0 0,-14 28-1345 0 0,3 2-3589 0 0,-7 21-3437 0 0,-8 14 5362 0 0</inkml:trace>
  <inkml:trace contextRef="#ctx0" brushRef="#br0" timeOffset="1834.889">1282 523 0 0 0,'0'0'464'0'0,"0"0"707"0"0,0 0-97 0 0,0 0-282 0 0,0 0-264 0 0,0 0-253 0 0,0 0-205 0 0,0 0-151 0 0,0 0-76 0 0,0 0-14 0 0,0 0 28 0 0,0 0 68 0 0,16-19 1908 0 0,-10 13 1006 0 0,-1 8 8698 0 0,-5-1-11014 0 0,-7 17 2171 0 0,-4 0-2342 0 0,-1-1 0 0 0,-1-1-1 0 0,-1 0 1 0 0,0 0 0 0 0,-1-1 0 0 0,0-1 0 0 0,-1-1 0 0 0,-1 0-1 0 0,0-1 1 0 0,-1-1 0 0 0,-2 0-352 0 0,25-12 58 0 0,1-1 0 0 0,-1 1 0 0 0,1 0 0 0 0,0 0 0 0 0,-1 1-1 0 0,1 0 1 0 0,0 0 0 0 0,0 0 0 0 0,-1 0 0 0 0,1 1 0 0 0,0 0 0 0 0,-1 0 0 0 0,1 1-1 0 0,-1 0 1 0 0,6 2-58 0 0,-2 3 11 0 0,0 0-1 0 0,-1 1 0 0 0,0 1 0 0 0,-1-1 0 0 0,1 1 1 0 0,-2 0-1 0 0,1 1 0 0 0,-1 0 0 0 0,-1 0 1 0 0,0 0-1 0 0,0 0 0 0 0,2 9-10 0 0,-7-14-134 0 0,1 2-108 0 0,-1-7-3881 0 0,1-2-3579 0 0,-1-2-4594 0 0</inkml:trace>
  <inkml:trace contextRef="#ctx0" brushRef="#br0" timeOffset="2802.036">1357 692 1432 0 0,'0'0'1871'0'0,"0"0"-253"0"0,0 0-18 0 0,0 0 62 0 0,0 0-44 0 0,0 0-102 0 0,0 0-124 0 0,0 0-114 0 0,0 0-62 0 0,0 0-57 0 0,0 0-79 0 0,0 0-18 0 0,0 0 5 0 0,6 3-36 0 0,-3-1-802 0 0,0 0-1 0 0,0 0 1 0 0,1-1 0 0 0,-1 1 0 0 0,1-1 0 0 0,-1 0 0 0 0,1 0 0 0 0,-1 0 0 0 0,1-1-1 0 0,0 1 1 0 0,0-1 0 0 0,-1 0 0 0 0,1 0 0 0 0,0 0 0 0 0,-1 0 0 0 0,1-1 0 0 0,0 0-1 0 0,-1 1 1 0 0,1-1 0 0 0,0 0 0 0 0,2-2-229 0 0,35-17 638 0 0,-2-2-1 0 0,-1-1 1 0 0,0-2-1 0 0,-2-2 0 0 0,29-27-637 0 0,-45 35 64 0 0,-1-1-1 0 0,-1-1 0 0 0,0 0 0 0 0,-2-1 0 0 0,0-1 0 0 0,-2-1 0 0 0,-1 0 0 0 0,0 0 0 0 0,-2-1 0 0 0,-1-1 0 0 0,-1 0 1 0 0,-1-1-1 0 0,4-25-63 0 0,-11 44-5 0 0,7-92 24 0 0,-8 97-20 0 0,0 0 0 0 0,0 0 0 0 0,0 1 0 0 0,-1-1-1 0 0,1 0 1 0 0,-1 0 0 0 0,0 0 0 0 0,0 0 0 0 0,0 1 0 0 0,0-1 0 0 0,0 0 0 0 0,0 1 0 0 0,-1-1 0 0 0,1 1-1 0 0,-1-1 1 0 0,0 1 0 0 0,0 0 0 0 0,0 0 0 0 0,0 0 0 0 0,0 0 0 0 0,0 0 0 0 0,-1 0 0 0 0,1 1-1 0 0,-1-1 1 0 0,1 1 0 0 0,-1-1 0 0 0,0 1 0 0 0,1 0 0 0 0,-1 0 0 0 0,0 0 0 0 0,0 0 1 0 0,-4 3-16 0 0,-1 0 1 0 0,1 0 0 0 0,0 0-1 0 0,0 1 1 0 0,0 0 0 0 0,1 0-1 0 0,-1 1 1 0 0,1 0 0 0 0,0 0-1 0 0,0 0 1 0 0,0 1 0 0 0,0 0-1 0 0,1 0 1 0 0,0 0 0 0 0,0 1 0 0 0,0 0-1 0 0,1 0 1 0 0,0 0 0 0 0,0 1-1 0 0,0-1 1 0 0,1 1 0 0 0,0 0-1 0 0,-1 2 16 0 0,-1-1-3 0 0,-4 12-3 0 0,1-1 0 0 0,1 1 1 0 0,0 1-1 0 0,2-1 0 0 0,0 1 1 0 0,2 0-1 0 0,0 0 0 0 0,1 0 1 0 0,1 1-1 0 0,1-1 0 0 0,1 0 1 0 0,2 11 5 0 0,0-16 38 0 0,0 1 1 0 0,1-1 0 0 0,0-1 0 0 0,1 1 0 0 0,1-1 0 0 0,0 0 0 0 0,2 0 0 0 0,-1 0 0 0 0,2-1-1 0 0,0 0 1 0 0,0-1 0 0 0,2 0 0 0 0,5 5-39 0 0,95 94 960 0 0,-44-49-288 0 0,-59-63-66 0 0,-11-30-3257 0 0,0 8-9212 0 0,3 15-1305 0 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5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5697 0 0,'0'0'1715'0'0,"0"0"-60"0"0,0 0 118 0 0,0 0 182 0 0,0 0 28 0 0,0 0-236 0 0,0 0-427 0 0,0 0-410 0 0,0 0-289 0 0,0 0-134 0 0,0 0-40 0 0,20 8 3547 0 0,69 15 287 0 0,55-14-3046 0 0,68-9-412 0 0,-186 14-727 0 0,-26-13-92 0 0,0-1 5 0 0,0 0 4 0 0,0 0-6 0 0,0 0-3 0 0,0 0 28 0 0,0 0-23 0 0,0 0-26 0 0,0 0-10 0 0,-27 5-6172 0 0,16 1-34 0 0,5-2-5643 0 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5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12443 0 0,'0'0'1873'0'0,"0"0"-511"0"0,0 0-250 0 0,0 0 57 0 0,0 0 92 0 0,0 0-14 0 0,0 0-175 0 0,0 0-193 0 0,0 0-28 0 0,0 0-22 0 0,0 0 12 0 0,0 0-36 0 0,10 3-139 0 0,81 26 1042 0 0,30-15-86 0 0,-39-10-1101 0 0,-22-3-430 0 0,-60-14-2645 0 0,0 2 78 0 0,0 6-3647 0 0,0 1-5930 0 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0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5857 0 0,'0'0'3505'0'0,"0"0"-1071"0"0,0 0-582 0 0,0 0-174 0 0,0 0-151 0 0,0 0-260 0 0,0 0-308 0 0,0 0-295 0 0,0 0-153 0 0,0 0 57 0 0,0 0 108 0 0,0 0 112 0 0,0 0 44 0 0,11 1-73 0 0,125 2 1376 0 0,-50 1-1484 0 0,-82 29-460 0 0,-6-27-156 0 0,-1 0 0 0 0,0 1-1 0 0,-1-1 1 0 0,1-1 0 0 0,-1 1 0 0 0,0 0 0 0 0,-1-1 0 0 0,1 0 0 0 0,-1 0 0 0 0,0 0 0 0 0,0-1 0 0 0,-5 3-35 0 0,7-3 7 0 0,-16 11 57 0 0,1 0-1 0 0,0 2 1 0 0,2 0-1 0 0,0 1 1 0 0,1 1-1 0 0,0 1 0 0 0,2 0 1 0 0,1 0-1 0 0,-10 21-63 0 0,22-40 21 0 0,-1 0 1 0 0,1 0-1 0 0,-1 0 0 0 0,1 0 0 0 0,0 0 0 0 0,-1 0 1 0 0,1 0-1 0 0,0 1 0 0 0,0-1 0 0 0,0 0 0 0 0,0 0 1 0 0,0 0-1 0 0,0 0 0 0 0,0 0 0 0 0,0 0 0 0 0,0 1 1 0 0,1-1-1 0 0,-1 0 0 0 0,0 0 0 0 0,1 0 0 0 0,-1 0 1 0 0,1 0-1 0 0,-1 0 0 0 0,1 0 0 0 0,0 0 0 0 0,-1 0 1 0 0,1 0-1 0 0,0-1 0 0 0,0 1 0 0 0,-1 0 0 0 0,1 0 1 0 0,0-1-1 0 0,0 1 0 0 0,0 0 0 0 0,0-1 0 0 0,0 1 0 0 0,0-1 1 0 0,0 1-1 0 0,0-1 0 0 0,0 1 0 0 0,0-1 0 0 0,0 0 1 0 0,0 0-1 0 0,1 0 0 0 0,-1 1-21 0 0,61 1 583 0 0,-45-2-541 0 0,-1-2-161 0 0,0-1-1 0 0,0 0 1 0 0,0-1-1 0 0,-1-1 1 0 0,1 0 0 0 0,-1-1-1 0 0,0-1 1 0 0,0-1 119 0 0,17-5-1260 0 0,-14 4-84 0 0,0 0-3418 0 0,-6 5-6617 0 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0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23 1624 0 0,'0'0'1781'0'0,"0"0"-496"0"0,0 0 234 0 0,0 0 574 0 0,0 0 347 0 0,0 0-49 0 0,0 0-465 0 0,0 0-496 0 0,0 0-303 0 0,0 0-108 0 0,0 0-66 0 0,2-4-86 0 0,6-11-99 0 0,-6 12-148 0 0,-2 3-112 0 0,0 0-85 0 0,2 29 2738 0 0,-2 43-2229 0 0,0 217 123 0 0,-11-257-960 0 0,11-31-110 0 0,0-1-20 0 0,0 0 2 0 0,0 0 0 0 0,0 0-10 0 0,0 0-22 0 0,0 0-27 0 0,0 0-23 0 0,0 0-57 0 0,0 0-62 0 0,0 0-98 0 0,0 0-117 0 0,0 0-108 0 0,19-7-6456 0 0,-14 3 1522 0 0,-1 0-5615 0 0</inkml:trace>
  <inkml:trace contextRef="#ctx0" brushRef="#br0" timeOffset="303.192">1 516 11682 0 0,'0'0'2062'0'0,"0"0"-599"0"0,0 0-313 0 0,0 0 5 0 0,0 0 184 0 0,0 0 60 0 0,0 0-51 0 0,0 0-114 0 0,0 0-226 0 0,0 0-187 0 0,0 0-142 0 0,31 4-109 0 0,103 10-92 0 0,34-18 588 0 0,-80-3-914 0 0,-40 6-339 0 0,34 0-170 0 0,-32 10-4278 0 0,-44-5-4206 0 0,-6-4-2601 0 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0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19 5441 0 0,'0'0'3636'0'0,"0"0"-944"0"0,0 0-471 0 0,0 0-157 0 0,0 0-121 0 0,0 0-260 0 0,0 0-343 0 0,0 0-326 0 0,0 0-238 0 0,0 0-92 0 0,0 0-38 0 0,0 0-14 0 0,0 0-23 0 0,2-1-74 0 0,-2 1-498 0 0,1 0-1 0 0,-1-1 1 0 0,1 1 0 0 0,-1 0-1 0 0,0 0 1 0 0,1 0 0 0 0,-1 0-1 0 0,1 0 1 0 0,-1 0-1 0 0,1 0 1 0 0,-1 0 0 0 0,0 0-1 0 0,1 0 1 0 0,-1 0-1 0 0,1 0 1 0 0,-1 0 0 0 0,1 0-1 0 0,-1 0 1 0 0,0 0 0 0 0,1 0-1 0 0,-1 0 1 0 0,1 1-1 0 0,-1-1 1 0 0,0 0 0 0 0,1 0-1 0 0,-1 0 1 0 0,0 1 0 0 0,1-1-1 0 0,-1 0 1 0 0,0 1-1 0 0,1-1 1 0 0,-1 0 0 0 0,0 1-1 0 0,1-1 1 0 0,-1 0-1 0 0,0 1 1 0 0,0-1 0 0 0,0 0-1 0 0,1 1 1 0 0,-1-1 0 0 0,0 1-1 0 0,0-1 1 0 0,0 0-1 0 0,0 1 1 0 0,0-1 0 0 0,0 1-1 0 0,0-1 1 0 0,0 1-1 0 0,0-1 1 0 0,0 0 0 0 0,0 1-1 0 0,0-1 1 0 0,0 1 0 0 0,0-1-1 0 0,0 1 1 0 0,0-1-1 0 0,0 0 1 0 0,-1 1 0 0 0,1-1-1 0 0,0 1 1 0 0,0-1 0 0 0,-1 0-1 0 0,1 1 1 0 0,0-1-1 0 0,0 0-36 0 0,0 16-46 0 0,16 131 933 0 0,-18 122-504 0 0,-70 59-277 0 0,58-266-214 0 0,48-165-10432 0 0,-12 62 540 0 0,-21 40 9469 0 0,8-12-7916 0 0</inkml:trace>
  <inkml:trace contextRef="#ctx0" brushRef="#br0" timeOffset="543.602">438 196 9066 0 0,'0'0'2059'0'0,"0"0"-311"0"0,0 0-70 0 0,0 0 32 0 0,0 0-85 0 0,0 0-208 0 0,0 0-261 0 0,0 0-229 0 0,0 0-130 0 0,0 0-86 0 0,-33 28-81 0 0,-103 85-64 0 0,39-22 1061 0 0,54-36-510 0 0,81-35-28 0 0,-30-17-991 0 0,-1 1-1 0 0,1-1 1 0 0,0 2-1 0 0,-1-1 1 0 0,0 1-1 0 0,0 0 1 0 0,0 1-1 0 0,-1-1 1 0 0,0 1-1 0 0,0 1 1 0 0,0-1-1 0 0,-1 1 0 0 0,0 0 1 0 0,0 0-1 0 0,-1 0 1 0 0,0 1-1 0 0,0 0 1 0 0,0 0-1 0 0,-1 0 1 0 0,-1 0-1 0 0,1 0 1 0 0,-1 3-98 0 0,4 188 1080 0 0,-6-197-1065 0 0,1 0 0 0 0,-1 0 0 0 0,1 0 0 0 0,-1 0 0 0 0,1 0 0 0 0,0 0 0 0 0,0 0 0 0 0,0 0 0 0 0,0 0 0 0 0,0 0 0 0 0,0-1 0 0 0,0 1 1 0 0,1 0-1 0 0,-1-1 0 0 0,1 1 0 0 0,-1-1 0 0 0,1 1 0 0 0,0-1 0 0 0,-1 0 0 0 0,1 0 0 0 0,0 0 0 0 0,0 0 0 0 0,0 0 0 0 0,0 0 0 0 0,0 0 0 0 0,0-1 0 0 0,0 1 0 0 0,0-1 0 0 0,0 1 0 0 0,0-1 0 0 0,0 0 0 0 0,1 0 0 0 0,-1 0 0 0 0,0 0 0 0 0,0 0 0 0 0,0 0 0 0 0,0-1 1 0 0,0 1-1 0 0,0-1 0 0 0,2 0-15 0 0,5 1 38 0 0,-9 0-25 0 0,0-20-3787 0 0,0 7-3206 0 0,0 9-3721 0 0</inkml:trace>
  <inkml:trace contextRef="#ctx0" brushRef="#br0" timeOffset="1176.139">113 67 0 0 0,'0'0'272'0'0,"0"0"688"0"0,0 0 118 0 0,0 0 10 0 0,0 0 20 0 0,0 0-18 0 0,0 0 1 0 0,0 0-6 0 0,0 0 6 0 0,0 0-15 0 0,0 0-51 0 0,0 0-122 0 0,0 0-130 0 0,3-1-82 0 0,14-5 533 0 0,-17 6-614 0 0,0 0 0 0 0,0 0-15 0 0,0 0-4 0 0,0 0 18 0 0,0 0 13 0 0,0 0 49 0 0,0 0 17 0 0,-11 32 4348 0 0,-29 12-4662 0 0,17-21 45 0 0,-34 28-466 0 0,56-50-1291 0 0,2-2-8175 0 0,1-2-1920 0 0</inkml:trace>
  <inkml:trace contextRef="#ctx0" brushRef="#br0" timeOffset="2156.015">875 288 0 0 0,'0'0'249'0'0,"0"0"714"0"0,0 0 219 0 0,0 0 147 0 0,0 0 238 0 0,0 0 207 0 0,0 0 21 0 0,0 0-94 0 0,0 0-185 0 0,0 0-188 0 0,0 0-173 0 0,0 0-121 0 0,0 0-82 0 0,2 0-87 0 0,1 0-676 0 0,6 7 4378 0 0,-9-7-4109 0 0,-23 63 1882 0 0,-3-6-2087 0 0,-3-1-1 0 0,-2-1 1 0 0,-2-2-1 0 0,-2-1 1 0 0,-7 3-253 0 0,-42 55 20 0 0,79-103-785 0 0,5-6-1412 0 0,-2-12-7967 0 0,1 10-600 0 0</inkml:trace>
  <inkml:trace contextRef="#ctx0" brushRef="#br0" timeOffset="2588.019">549 329 7066 0 0,'0'0'2647'0'0,"0"0"-200"0"0,0 0-195 0 0,0 0-138 0 0,0 0-257 0 0,0 0-360 0 0,0 0-391 0 0,0 0-334 0 0,0 0-193 0 0,0 0-86 0 0,0 0-39 0 0,0 0-18 0 0,0 0-28 0 0,6 0 1048 0 0,21 29 168 0 0,-1 1-1035 0 0,-1 1-1 0 0,-2 1 0 0 0,-1 1 0 0 0,17 35-588 0 0,93 154 463 0 0,-71-108-370 0 0,-60-114-90 0 0,0 0 6 0 0,-1 0 7 0 0,0 0-20 0 0,0 0-11 0 0,0 0 3 0 0,0 0 11 0 0,0 0-16 0 0,0 0-9 0 0,0 0-36 0 0,0 0-48 0 0,-8-20-3619 0 0,2 9-527 0 0,3 5-3675 0 0,1 3-4067 0 0</inkml:trace>
  <inkml:trace contextRef="#ctx0" brushRef="#br0" timeOffset="3319.273">1026 119 1712 0 0,'0'0'2834'0'0,"0"0"-411"0"0,0 0 21 0 0,0 0 39 0 0,0 0-63 0 0,0 0-288 0 0,0 0-393 0 0,0 0-380 0 0,0 0-297 0 0,0 0-177 0 0,0 0-103 0 0,0 0-59 0 0,0 0-45 0 0,0-3-58 0 0,3-3-437 0 0,1 1 0 0 0,-1 0 0 0 0,1 0 0 0 0,1 1 0 0 0,-1-1 0 0 0,1 1 1 0 0,0 0-1 0 0,0 0 0 0 0,0 0 0 0 0,0 1 0 0 0,0-1 0 0 0,1 2 0 0 0,0-1 0 0 0,-1 0 0 0 0,1 1 1 0 0,0 0-1 0 0,0 1 0 0 0,1-1 0 0 0,-1 1 0 0 0,5 0-183 0 0,28-11 464 0 0,0 2 1 0 0,1 2-1 0 0,0 1 0 0 0,0 3 1 0 0,25 0-465 0 0,-63 4 4 0 0,-1 0 0 0 0,0 0 0 0 0,1 0 0 0 0,-1 0 0 0 0,1 1 1 0 0,-1-1-1 0 0,0 0 0 0 0,1 1 0 0 0,-1-1 0 0 0,0 1 0 0 0,0 0 0 0 0,1-1 0 0 0,-1 1 1 0 0,0 0-1 0 0,0 0 0 0 0,0-1 0 0 0,0 1 0 0 0,0 0 0 0 0,0 0 0 0 0,0 0 0 0 0,0 0 1 0 0,0 1-1 0 0,-1-1 0 0 0,1 0 0 0 0,0 0 0 0 0,-1 0 0 0 0,1 1 0 0 0,-1-1 0 0 0,1 0 1 0 0,-1 1-1 0 0,1-1 0 0 0,-1 0 0 0 0,0 1 0 0 0,0-1 0 0 0,0 1 0 0 0,0-1 0 0 0,0 0 1 0 0,0 1-1 0 0,0-1 0 0 0,0 1-4 0 0,-18 57 100 0 0,-108 91 171 0 0,78-95-219 0 0,47-54-46 0 0,0 1-1 0 0,0 0 1 0 0,0-1 0 0 0,0 1 0 0 0,1 0-1 0 0,-1-1 1 0 0,1 1 0 0 0,-1 0-1 0 0,1 0 1 0 0,-1 0 0 0 0,1-1 0 0 0,0 1-1 0 0,0 0 1 0 0,0 0 0 0 0,0 0-1 0 0,0 0 1 0 0,1 0 0 0 0,-1-1 0 0 0,0 1-1 0 0,1 0 1 0 0,-1 0 0 0 0,1 0-1 0 0,0-1 1 0 0,0 1 0 0 0,-1 0 0 0 0,1-1-1 0 0,0 1 1 0 0,0-1 0 0 0,1 1-1 0 0,-1-1 1 0 0,0 1 0 0 0,0-1 0 0 0,1 0-1 0 0,-1 0 1 0 0,1 0 0 0 0,-1 1-1 0 0,1-1 1 0 0,0-1 0 0 0,-1 1 0 0 0,1 0-1 0 0,0 0 1 0 0,-1-1-6 0 0,15 5 163 0 0,0-2 0 0 0,0 0 0 0 0,0-1 0 0 0,0 0 0 0 0,0-2 0 0 0,0 0 0 0 0,0 0 0 0 0,16-4-163 0 0,36-6 355 0 0,-43 8-5157 0 0,4 0-5746 0 0,-29 2-2356 0 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2:14.83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875 247 0 0 0,'0'0'692'0'0,"0"0"195"0"0,0 0 0 0 0,0 0 1 0 0,0 0 50 0 0,0 0 55 0 0,0 0 23 0 0,0 0-15 0 0,7 0-32 0 0,20 3-50 0 0,-5 16 9621 0 0,-22-19-10147 0 0,0-3 5060 0 0,-3-1-5854 0 0,-5-4 518 0 0,1 0 0 0 0,-1 1 0 0 0,-1 0 0 0 0,1 0 1 0 0,-1 1-1 0 0,0 0 0 0 0,-1 0 0 0 0,0 1 0 0 0,1 1 0 0 0,-1 0 1 0 0,-1 0-1 0 0,1 1 0 0 0,-1 0 0 0 0,-5 0-117 0 0,-2-1 78 0 0,0 1 0 0 0,-1 1 0 0 0,1 0 1 0 0,0 1-1 0 0,-1 2 0 0 0,1 0 0 0 0,-1 0 0 0 0,1 2 0 0 0,0 0 0 0 0,0 2 0 0 0,0 0 0 0 0,1 0 1 0 0,0 2-1 0 0,-8 4-78 0 0,17-9 15 0 0,0 2 0 0 0,0-1 0 0 0,1 1 0 0 0,0 0 0 0 0,-1 1 1 0 0,1 0-1 0 0,1 0 0 0 0,-1 0 0 0 0,1 1 0 0 0,0 0 0 0 0,0 0 1 0 0,1 0-1 0 0,0 1 0 0 0,0 0 0 0 0,0 0 0 0 0,0 1-15 0 0,-11 77 74 0 0,18-82-63 0 0,-1 0 0 0 0,1-1 0 0 0,0 1 0 0 0,0 0-1 0 0,0-1 1 0 0,0 0 0 0 0,1 1 0 0 0,-1-1 0 0 0,1 0 0 0 0,-1 0 0 0 0,1 0 0 0 0,0-1 0 0 0,0 1 0 0 0,0-1 0 0 0,0 1 0 0 0,0-1 0 0 0,0 0 0 0 0,0 0 0 0 0,0 0 0 0 0,0-1 0 0 0,0 1 0 0 0,1-1 0 0 0,1 1-11 0 0,161 3 731 0 0,-165-4-713 0 0,-1 0 42 0 0,0 0-20 0 0,0 0-6 0 0,-13 12 240 0 0,-83 66-161 0 0,-73 74 96 0 0,160-143-202 0 0,1 1 1 0 0,0-1-1 0 0,1 2 1 0 0,0-1-1 0 0,1 1 0 0 0,0-1 1 0 0,0 2-1 0 0,1-1 1 0 0,1 1-1 0 0,0-1 1 0 0,1 1-1 0 0,0 1 1 0 0,0-1-1 0 0,1 0 1 0 0,1 0-1 0 0,0 1 0 0 0,1 3-7 0 0,2-10 28 0 0,0-1 1 0 0,1 0-1 0 0,-1 0 0 0 0,1 0 0 0 0,0-1 0 0 0,1 1 0 0 0,-1-1 0 0 0,1 0 0 0 0,-1 0 0 0 0,1 0 0 0 0,1 0 0 0 0,-1 0 0 0 0,0-1 0 0 0,1 0 0 0 0,0 0 0 0 0,0 0 0 0 0,0-1 0 0 0,0 1 1 0 0,0-1-1 0 0,0 0 0 0 0,0-1 0 0 0,1 1 0 0 0,-1-1 0 0 0,1 0 0 0 0,-1-1 0 0 0,1 1-28 0 0,13 2 101 0 0,1-1-1 0 0,-1 0 1 0 0,0-1 0 0 0,1-2 0 0 0,-1 0-1 0 0,0-1 1 0 0,0 0 0 0 0,0-2 0 0 0,19-5-101 0 0,48-24 251 0 0,-88 29-3119 0 0,-11 19-2978 0 0,9-9-546 0 0,2-1-5823 0 0</inkml:trace>
  <inkml:trace contextRef="#ctx0" brushRef="#br0" timeOffset="415.131">1286 604 9810 0 0,'0'0'6359'0'0,"0"0"-4020"0"0,0 0-1253 0 0,0 0 38 0 0,0 0 135 0 0,0 0 40 0 0,0 0-170 0 0,0 0-265 0 0,0 0-239 0 0,0 0-179 0 0,0 0-80 0 0,0 0-64 0 0,0 0-40 0 0,-3 1-39 0 0,-11 10-42 0 0,1 0 0 0 0,0 1 1 0 0,1 0-1 0 0,0 1 1 0 0,1 0-1 0 0,0 1 0 0 0,1 0 1 0 0,0 1-1 0 0,2 0 1 0 0,-1 0-1 0 0,2 1 0 0 0,-5 14-181 0 0,-58 95 327 0 0,0-41-710 0 0,48-82-6742 0 0,12-26-6496 0 0,10 17 4754 0 0</inkml:trace>
  <inkml:trace contextRef="#ctx0" brushRef="#br0" timeOffset="732.286">904 648 1896 0 0,'0'0'4993'0'0,"0"0"-1825"0"0,0 0-625 0 0,0 0-248 0 0,0 0-261 0 0,0 0-266 0 0,0 0-275 0 0,0 0-213 0 0,0 0-215 0 0,0 0-176 0 0,0 0-144 0 0,0 0-149 0 0,0 0-105 0 0,-9-7-87 0 0,-29-23-90 0 0,28 23-52 0 0,19 22 589 0 0,9 0-492 0 0,1-1 0 0 0,0 0 0 0 0,1-2 0 0 0,1 0 0 0 0,0-1-1 0 0,18 6-358 0 0,62 35 464 0 0,-89-44-456 0 0,-3-4-13 0 0,0 1 0 0 0,-1 1 0 0 0,0-1 0 0 0,0 1 0 0 0,-1 1 0 0 0,1-1 0 0 0,-1 1 0 0 0,-1 1 0 0 0,1-1 0 0 0,4 9 5 0 0,-8-4-798 0 0,-1-7-4225 0 0,10-4-7230 0 0,-7-1 1193 0 0</inkml:trace>
  <inkml:trace contextRef="#ctx0" brushRef="#br0" timeOffset="1213.572">1729 667 16043 0 0,'0'0'1698'0'0,"0"0"-379"0"0,0 0-84 0 0,0 0 43 0 0,0 0-17 0 0,0 0-149 0 0,0 0-225 0 0,0 0-185 0 0,0 0-169 0 0,0 0-110 0 0,0 0-68 0 0,0 0-53 0 0,0 0-48 0 0,-10-6-30 0 0,-35-16-27 0 0,43 21-179 0 0,0 0-1 0 0,0 0 1 0 0,-1 1-1 0 0,1-1 1 0 0,0 1-1 0 0,-1-1 1 0 0,1 1-1 0 0,-1 0 1 0 0,1 0-1 0 0,0 0 1 0 0,-1 0-1 0 0,1 0 1 0 0,0 1-1 0 0,-1-1 1 0 0,1 1-1 0 0,0 0 1 0 0,-1-1-1 0 0,1 1 1 0 0,0 0-1 0 0,0 0 1 0 0,-2 2-18 0 0,-9 2 92 0 0,1-1-65 0 0,0 0-1 0 0,0 1 0 0 0,1 1 0 0 0,0 0 1 0 0,0 0-1 0 0,0 1 0 0 0,0 0 0 0 0,1 1 0 0 0,1 0 1 0 0,-1 1-1 0 0,1 0 0 0 0,1 1 0 0 0,0-1 1 0 0,0 2-1 0 0,1-1 0 0 0,0 1 0 0 0,1 0 0 0 0,0 0 1 0 0,0 1-1 0 0,2 0 0 0 0,-2 3-26 0 0,-1 55 74 0 0,9-68-70 0 0,-1 1 1 0 0,1-1-1 0 0,0 1 1 0 0,0-1 0 0 0,0 0-1 0 0,0 0 1 0 0,0 0 0 0 0,0 0-1 0 0,1 0 1 0 0,-1-1-1 0 0,1 1 1 0 0,-1-1 0 0 0,1 0-1 0 0,0 1 1 0 0,-1-1 0 0 0,1 0-1 0 0,0 0 1 0 0,0-1 0 0 0,0 1-1 0 0,-1-1 1 0 0,1 1-1 0 0,0-1 1 0 0,0 0 0 0 0,0 0-1 0 0,0 0 1 0 0,0-1 0 0 0,0 1-1 0 0,0-1 1 0 0,0 1 0 0 0,2-2-5 0 0,6 2 23 0 0,1-2 26 0 0,-1-1-1 0 0,1 0 0 0 0,-1 0 0 0 0,0-2 1 0 0,0 1-1 0 0,0-1 0 0 0,0-1 1 0 0,-1 0-1 0 0,7-5-48 0 0,-16 11 3 0 0,23-17 30 0 0,-1-1 0 0 0,0-1 0 0 0,-2-1 0 0 0,0-1 1 0 0,-1-1-1 0 0,-2 0 0 0 0,0-2 0 0 0,1-3-33 0 0,14-18 169 0 0,-32 45-147 0 0,-1 0-10 0 0,0 0-2 0 0,0 0-24 0 0,-3 30-182 0 0,2-26 99 0 0,0 0 0 0 0,0 0 0 0 0,1 0 0 0 0,-1 0 1 0 0,1 0-1 0 0,0 0 0 0 0,1 0 0 0 0,-1 0 0 0 0,1 0 0 0 0,-1 0 0 0 0,1 0 1 0 0,0 0-1 0 0,1 0 0 0 0,-1 0 0 0 0,1-1 0 0 0,-1 1 0 0 0,1 0 1 0 0,0-1-1 0 0,1 0 0 0 0,-1 1 0 0 0,0-1 0 0 0,1 0 0 0 0,0 0 1 0 0,0 0-1 0 0,0 0 0 0 0,0-1 0 0 0,0 1 0 0 0,1-1 0 0 0,-1 0 1 0 0,1 0-1 0 0,0 0 97 0 0,41 28-4085 0 0,-30-19 93 0 0,-1-1-3849 0 0,-6-5-3015 0 0</inkml:trace>
  <inkml:trace contextRef="#ctx0" brushRef="#br0" timeOffset="1746.551">2013 994 13035 0 0,'0'0'1952'0'0,"0"0"-363"0"0,0 0-6 0 0,0 0 53 0 0,0 0-68 0 0,0 0-231 0 0,0 0-316 0 0,0 0-261 0 0,0 0-174 0 0,0 0-112 0 0,0 0-60 0 0,0 0-57 0 0,0 0-33 0 0,9-8-18 0 0,61-68 422 0 0,57-97 387 0 0,-107 154-951 0 0,-13 57-171 0 0,-6-18 131 0 0,-1-17-120 0 0,-1 0-1 0 0,0 0 1 0 0,1 0 0 0 0,0 0 0 0 0,-1 0 0 0 0,1 1 0 0 0,1-1-1 0 0,-1 0 1 0 0,0 0 0 0 0,1 0 0 0 0,-1 0 0 0 0,1 0 0 0 0,0 0-1 0 0,0 0 1 0 0,0 0 0 0 0,0-1 0 0 0,1 1 0 0 0,-1 0-1 0 0,1-1 1 0 0,0 1 0 0 0,0-1 0 0 0,0 1 0 0 0,0-1 0 0 0,0 0-1 0 0,0 0 1 0 0,0 0 0 0 0,1 0 0 0 0,-1 0 0 0 0,1 0 0 0 0,0-1-1 0 0,-1 1 1 0 0,1-1 0 0 0,0 0 0 0 0,0 1 0 0 0,0-2 0 0 0,0 1-4 0 0,6-2 30 0 0,-1 0 1 0 0,1-1 0 0 0,-1-1 0 0 0,0 1 0 0 0,0-2 0 0 0,0 1 0 0 0,0-1-1 0 0,0 0 1 0 0,-1 0 0 0 0,0-1 0 0 0,0 0 0 0 0,0 0 0 0 0,0-1 0 0 0,-1 0-1 0 0,1-1-30 0 0,29-22 78 0 0,82-52 134 0 0,-107 122 41 0 0,-11-36-273 0 0,-1 3-36 0 0,1 1 0 0 0,-1 0 0 0 0,1-1 0 0 0,1 1 0 0 0,0 0 0 0 0,0-1 0 0 0,1 1 0 0 0,0-1 0 0 0,0 0 0 0 0,1 1 0 0 0,0-1 0 0 0,0 0 0 0 0,1-1 0 0 0,0 1 0 0 0,1 0 0 0 0,3 4 56 0 0,16 3-3401 0 0,-4-12-6922 0 0,-16-3-1477 0 0</inkml:trace>
  <inkml:trace contextRef="#ctx0" brushRef="#br0" timeOffset="2235.29">2906 770 15635 0 0,'0'0'2621'0'0,"0"0"-1178"0"0,0 0-458 0 0,0 0-56 0 0,0 0 53 0 0,0 0-13 0 0,0 0-136 0 0,0 0-174 0 0,0 0-130 0 0,0 0-79 0 0,0 0-62 0 0,0 0-56 0 0,0 0-100 0 0,4 29-95 0 0,15 93-33 0 0,-4 24 202 0 0,-13-28-271 0 0,-3-116-19 0 0,1 0 0 0 0,0 0 0 0 0,-1 0 0 0 0,1 0 1 0 0,-1 0-1 0 0,0 0 0 0 0,1 0 0 0 0,-1-1 0 0 0,0 1 1 0 0,0 0-1 0 0,0 0 0 0 0,-1-1 0 0 0,1 1 0 0 0,0-1 1 0 0,-1 1-1 0 0,1-1 0 0 0,-1 0 0 0 0,1 1 1 0 0,-1-1-1 0 0,1 0 0 0 0,-1 0 0 0 0,0 0 0 0 0,0 0 1 0 0,0 0-1 0 0,1-1 0 0 0,-1 1 0 0 0,0 0 0 0 0,0-1 1 0 0,0 0-1 0 0,0 1 0 0 0,0-1 0 0 0,0 0 0 0 0,0 0 1 0 0,0 0-1 0 0,0 0 0 0 0,0 0 0 0 0,0-1 0 0 0,0 1 1 0 0,0 0-17 0 0,-15-38 397 0 0,15 23-362 0 0,1-1 1 0 0,0 0-1 0 0,1 0 0 0 0,1 1 0 0 0,1-1 0 0 0,0 0 1 0 0,1 1-1 0 0,0 0 0 0 0,2-1 0 0 0,-1 1 0 0 0,2 1 1 0 0,0-1-1 0 0,1 1 0 0 0,5-8-35 0 0,131-178-89 0 0,-135 191 85 0 0,-1 0-1 0 0,1 1 0 0 0,1 0 1 0 0,-1 0-1 0 0,1 1 0 0 0,0 0 1 0 0,1 1-1 0 0,0 0 0 0 0,0 0 1 0 0,0 1-1 0 0,1 0 0 0 0,0 1 1 0 0,0 0-1 0 0,0 1 0 0 0,0 0 1 0 0,0 1-1 0 0,1 0 0 0 0,-1 1 1 0 0,1 0-1 0 0,0 1 5 0 0,-9 1 18 0 0,1 1-1 0 0,-1-1 1 0 0,1 1-1 0 0,-1 0 1 0 0,1-1 0 0 0,-1 2-1 0 0,0-1 1 0 0,0 0 0 0 0,0 1-1 0 0,0-1 1 0 0,0 1 0 0 0,0 0-1 0 0,-1 0 1 0 0,0 0 0 0 0,1 0-1 0 0,-1 0 1 0 0,0 1 0 0 0,-1-1-1 0 0,1 1 1 0 0,0-1 0 0 0,-1 1-1 0 0,0 0 1 0 0,0-1 0 0 0,0 1-1 0 0,0 0 1 0 0,-1 0 0 0 0,0 0-1 0 0,1 0 1 0 0,-1-1 0 0 0,0 1-1 0 0,-1 0 1 0 0,1 0 0 0 0,-1 0-1 0 0,0 0 1 0 0,0-1 0 0 0,0 1-1 0 0,0 0 1 0 0,-1-1 0 0 0,1 1-1 0 0,-1-1 1 0 0,-1 2-18 0 0,-5 5 38 0 0,-2-1 0 0 0,1 1 0 0 0,-1-2 0 0 0,0 1-1 0 0,-1-1 1 0 0,0-1 0 0 0,0 0 0 0 0,-1 0 0 0 0,0-1 0 0 0,0-1 0 0 0,0 0 0 0 0,0-1 0 0 0,-1 0-1 0 0,0-1 1 0 0,0 0 0 0 0,0-1 0 0 0,-9 1-38 0 0,-30-3-1340 0 0,44-20-2918 0 0,12 4-4074 0 0,0 12-3406 0 0</inkml:trace>
  <inkml:trace contextRef="#ctx0" brushRef="#br0" timeOffset="2561.098">3574 188 20972 0 0,'0'0'1419'0'0,"0"0"-282"0"0,0 0-94 0 0,0 0-19 0 0,0 0-45 0 0,0 0-167 0 0,0 0-211 0 0,0 0-189 0 0,0 0-97 0 0,0 0-40 0 0,0 0-36 0 0,0 0 1 0 0,0 0-43 0 0,-3 18-33 0 0,-22 125 193 0 0,4 59-19 0 0,16 90-910 0 0,5-292 385 0 0,0 0-58 0 0,0 0-75 0 0,0 0-63 0 0,0 0-105 0 0,0 0-87 0 0,9-25-3298 0 0,-3 10-586 0 0,-4 4-5550 0 0,0 3 596 0 0</inkml:trace>
  <inkml:trace contextRef="#ctx0" brushRef="#br0" timeOffset="2915.117">3600 814 8090 0 0,'0'0'2255'0'0,"0"0"-225"0"0,0 0 94 0 0,0 0 85 0 0,0 0-100 0 0,0 0-284 0 0,0 0-373 0 0,0 0-312 0 0,0 0-183 0 0,32 10-144 0 0,102 29-136 0 0,-58-30 393 0 0,-64-12-961 0 0,0-1 1 0 0,-1 0-1 0 0,1 0 1 0 0,0-1-1 0 0,-1-1 1 0 0,0 0-1 0 0,-1 0 0 0 0,1-1 1 0 0,-1 0-1 0 0,-1-1 1 0 0,1 0-1 0 0,-1-1 1 0 0,0 0-1 0 0,-1 0 0 0 0,0-1 1 0 0,-1 0-1 0 0,0 0 1 0 0,-1-1-1 0 0,0 1 0 0 0,0-2 1 0 0,3-9-110 0 0,-8 18 0 0 0,0 1 0 0 0,0-1 0 0 0,0 1 0 0 0,0-1 0 0 0,-1 0 0 0 0,1 0 1 0 0,-1 1-1 0 0,0-1 0 0 0,0 0 0 0 0,0 0 0 0 0,0 1 0 0 0,0-1 0 0 0,0 0 0 0 0,-1 0 0 0 0,0 1 1 0 0,1-1-1 0 0,-1 0 0 0 0,0 1 0 0 0,0-1 0 0 0,0 1 0 0 0,-1-1 0 0 0,1 1 0 0 0,-1-1 0 0 0,1 1 0 0 0,-1 0 1 0 0,0 0-1 0 0,0 0 0 0 0,0 0 0 0 0,0 0 0 0 0,0 0 0 0 0,0 0 0 0 0,0 1 0 0 0,-1-1 0 0 0,1 1 0 0 0,-1 0 1 0 0,1 0-1 0 0,-4-2-7 0 0,0 1 1 0 0,0 1 0 0 0,0-1-1 0 0,0 1 1 0 0,0 0 0 0 0,0 0-1 0 0,0 1 1 0 0,0 0 0 0 0,-1 0-1 0 0,1 0 1 0 0,0 1 0 0 0,0 0-1 0 0,0 0 1 0 0,0 1 0 0 0,0-1 0 0 0,0 2 6 0 0,-3 0-2 0 0,-1 1 0 0 0,2 0 1 0 0,-1 0-1 0 0,0 1 1 0 0,1 0-1 0 0,0 1 1 0 0,0 0-1 0 0,1 0 1 0 0,-1 1-1 0 0,1 0 0 0 0,1 0 1 0 0,-1 0-1 0 0,1 1 1 0 0,1 0-1 0 0,-1 0 1 0 0,1 1-1 0 0,1-1 0 0 0,0 1 1 0 0,0 0-1 0 0,1 0 1 0 0,0 1-1 0 0,0-1 1 0 0,1 1-1 0 0,0-1 1 0 0,1 1-1 0 0,0 0 0 0 0,0 0 1 0 0,1-1-1 0 0,1 1 1 0 0,1 9 1 0 0,0-14-6 0 0,0 0 1 0 0,1-1 0 0 0,-1 1-1 0 0,1-1 1 0 0,1 0-1 0 0,-1 0 1 0 0,1 0 0 0 0,-1 0-1 0 0,1 0 1 0 0,0-1 0 0 0,0 1-1 0 0,1-1 1 0 0,-1 0-1 0 0,1-1 1 0 0,-1 1 0 0 0,1-1-1 0 0,0 0 1 0 0,0 0-1 0 0,0 0 1 0 0,0-1 0 0 0,5 1 5 0 0,112 11-1777 0 0,-81-13 436 0 0,12 0-1550 0 0,-18 0-3311 0 0,-18 0-5482 0 0</inkml:trace>
  <inkml:trace contextRef="#ctx0" brushRef="#br0" timeOffset="3884.609">1 1499 8042 0 0,'0'0'1957'0'0,"0"0"-31"0"0,0 0 41 0 0,0 0 27 0 0,0 0-127 0 0,0 0-281 0 0,0 0-337 0 0,0 0-319 0 0,0 0-222 0 0,0 0-84 0 0,0 0-16 0 0,0 0 24 0 0,0 0 18 0 0,23-6-30 0 0,76-17-12 0 0,122-4 1245 0 0,488-20-22 0 0,326-24-1485 0 0,-244 30-175 0 0,-189-8 179 0 0,-301 18-33 0 0,67 6-93 0 0,-192 17 241 0 0,-130 8-2684 0 0,-80-6-3992 0 0,29 5 3728 0 0,1 1-9535 0 0</inkml:trace>
  <inkml:trace contextRef="#ctx0" brushRef="#br0" timeOffset="4353.898">4665 482 19660 0 0,'0'0'1538'0'0,"0"0"-433"0"0,0 0-179 0 0,0 0 14 0 0,0 0 16 0 0,0 0-51 0 0,0 0-136 0 0,0 0-178 0 0,0 0-178 0 0,0 0-118 0 0,0 0-75 0 0,0 0-47 0 0,-6 0-19 0 0,-19 1-18 0 0,26-1-125 0 0,-1 0 0 0 0,0 0-1 0 0,0 0 1 0 0,1 1 0 0 0,-1-1 0 0 0,0 0 0 0 0,0 0 0 0 0,0 0 0 0 0,1 0 0 0 0,-1 1 0 0 0,0-1-1 0 0,0 0 1 0 0,0 0 0 0 0,0 0 0 0 0,1 1 0 0 0,-1-1 0 0 0,0 0 0 0 0,0 0 0 0 0,0 0-1 0 0,0 1 1 0 0,0-1 0 0 0,0 0 0 0 0,0 0 0 0 0,0 1 0 0 0,0-1 0 0 0,0 0 0 0 0,0 0 0 0 0,0 1-1 0 0,0-1 1 0 0,0 0 0 0 0,0 0 0 0 0,0 1 0 0 0,0-1 0 0 0,0 0 0 0 0,0 0 0 0 0,0 1-1 0 0,0-1 1 0 0,0 0 0 0 0,0 0 0 0 0,0 1 0 0 0,-1-1 0 0 0,1 0 0 0 0,0 0 0 0 0,0 0 0 0 0,0 1-1 0 0,0-1 1 0 0,-1 0 0 0 0,1 0 0 0 0,0 0 0 0 0,0 1-11 0 0,49-23 859 0 0,-114 63 357 0 0,88-26-2980 0 0,-23-3-1071 0 0,0-4-3894 0 0,0-4-5981 0 0</inkml:trace>
  <inkml:trace contextRef="#ctx0" brushRef="#br0" timeOffset="4802.992">4722 854 19572 0 0,'0'0'1395'0'0,"0"0"-297"0"0,0 0-30 0 0,0 0 11 0 0,0 0-34 0 0,0 0-154 0 0,0 0-233 0 0,0 0-213 0 0,0 0-91 0 0,0 0-65 0 0,0 0-65 0 0,0 0 4 0 0,0 0-45 0 0,-2 3-34 0 0,-32 46 1119 0 0,60-64-658 0 0,-21 7 287 0 0,-3 12-3300 0 0,1-6-2387 0 0,-2 1 1740 0 0,0 1-9742 0 0</inkml:trace>
  <inkml:trace contextRef="#ctx0" brushRef="#br0" timeOffset="23952.86">6061 593 0 0 0,'0'0'380'0'0,"0"0"54"0"0,0 0 32 0 0,0 0 5 0 0,0 0-3 0 0,0 0-1 0 0,0 0-46 0 0,0 0-35 0 0,0 0-34 0 0,0 0-57 0 0,0 0-42 0 0,0 0-38 0 0,0 0-19 0 0,0 0-19 0 0,0 0 8 0 0,0 0-9 0 0,0 0-10 0 0,0 0-1 0 0,0 0-31 0 0,0 0-25 0 0,0 0-26 0 0,0 0-19 0 0,0 0-14 0 0,0 0-3 0 0,0 0-6 0 0,0 0 6 0 0,0 0 33 0 0,0 0 43 0 0,0 0 51 0 0,0 0 56 0 0,0 0 65 0 0,0 0 33 0 0,0 0 22 0 0,0 0 16 0 0,0 0 4 0 0,0 0 13 0 0,0 0 17 0 0,0 0 36 0 0,3 1 4762 0 0,10 2 719 0 0,10 63-5458 0 0,15 71 483 0 0,-5-2-111 0 0,-1-32-237 0 0,-16-52-438 0 0,17 54 255 0 0,4-18-137 0 0,2 2-19 0 0,47 110 121 0 0,-52-126-228 0 0,-3 0 52 0 0,2 17 0 0 0,14 20-33 0 0,-13-41-83 0 0,-16-38-20 0 0,14 53 65 0 0,17 48 9 0 0,-32-50-64 0 0,31 47 9 0 0,40 55 10 0 0,1 4-3 0 0,-37-104-62 0 0,-11-18-20 0 0,11 16 22 0 0,83 118 8 0 0,0-33 130 0 0,-25-27-102 0 0,4-30 8 0 0,-5-28-2 0 0,-48-32 24 0 0,74 73-43 0 0,-27-43-38 0 0,-4-14 33 0 0,172 85 27 0 0,-98-47-50 0 0,27-2-22 0 0,-164-86-1 0 0,0-2 1 0 0,1-2 0 0 0,0-1-1 0 0,0-3 1 0 0,23 1-3 0 0,55 7 35 0 0,11 5-21 0 0,128 20-6 0 0,128-6 68 0 0,-332-32-92 0 0,255 36 83 0 0,-159-19-83 0 0,144 0 16 0 0,-209-16 21 0 0,438-3 90 0 0,-18 9-102 0 0,7-9 27 0 0,-222-9 7 0 0,9-6-138 0 0,-224 25 130 0 0,214-8-50 0 0,326 20 17 0 0,-362-46 26 0 0,-6 5-30 0 0,641 18 5 0 0,-686-7-39 0 0,132-1 88 0 0,121 8-57 0 0,-215 11 42 0 0,283-25-12 0 0,-187-5-19 0 0,285-28-21 0 0,-326 35 31 0 0,-239 9 9 0 0,-56 3-15 0 0,-1 0 8 0 0,0 0-11 0 0,0 0-12 0 0,0 0 19 0 0,0 0-3 0 0,0 0-2 0 0,0 0 5 0 0,0 0-4 0 0,0 0 8 0 0,0 0 4 0 0,0 0-20 0 0,0 0 6 0 0,0 0 4 0 0,0 0-28 0 0,0 0 14 0 0,0 0 1 0 0,0 0 9 0 0,0 0-9 0 0,0 0 7 0 0,0 0 14 0 0,0 0 14 0 0,0 0-30 0 0,0 0 1 0 0,0 0-6 0 0,0 0-27 0 0,0 0 26 0 0,0 0-10 0 0,0 0 12 0 0,0 0 6 0 0,0 0 31 0 0,0 0-20 0 0,0 0-6 0 0,0 0-11 0 0,0 0 4 0 0,0 0-24 0 0,0 0 8 0 0,0 0 4 0 0,0 0 3 0 0,0 0 7 0 0,0 0-7 0 0,0 0 0 0 0,0 0 5 0 0,0 0-8 0 0,0 0 28 0 0,0 0-23 0 0,0 0 7 0 0,0 0-9 0 0,0 0-45 0 0,0 0 17 0 0,0 0-34 0 0,0 0-63 0 0,0 0-77 0 0,0 0-84 0 0,0 0-120 0 0,0 0-117 0 0,0 0-173 0 0,0 0-318 0 0,0 0-531 0 0,3-1-7512 0 0,-1-2-2553 0 0</inkml:trace>
  <inkml:trace contextRef="#ctx0" brushRef="#br0" timeOffset="28304.837">18295 4551 0 0 0,'0'0'563'0'0,"0"0"122"0"0,0 0-29 0 0,0 0-10 0 0,0 0 14 0 0,0 0-36 0 0,0 0-92 0 0,0 0-146 0 0,-10 2 701 0 0,8-1 2524 0 0,1 0 3396 0 0,4 0-6733 0 0,0 1 0 0 0,0 0 1 0 0,0 0-1 0 0,0-1 0 0 0,0 0 1 0 0,0 0-1 0 0,1 0 0 0 0,-1 0 0 0 0,0 0 1 0 0,0 0-1 0 0,1-1 0 0 0,-1 0 1 0 0,0 0-1 0 0,1 0 0 0 0,-1 0 0 0 0,0 0 1 0 0,1 0-1 0 0,-1-1 0 0 0,0 0 1 0 0,1 0-275 0 0,9 1 396 0 0,61 3 478 0 0,-8 8-169 0 0,40-7 310 0 0,-4 7-360 0 0,-15-4-272 0 0,488-10 1573 0 0,-329-8-1082 0 0,-119 11-563 0 0,-15-19 41 0 0,3 12-248 0 0,-22-4-48 0 0,217 7-103 0 0,-327-14-4483 0 0,11 10-3904 0 0,1 1-3738 0 0</inkml:trace>
  <inkml:trace contextRef="#ctx0" brushRef="#br0" timeOffset="29563.518">20236 3189 2841 0 0,'0'0'2874'0'0,"0"0"-786"0"0,0 0-277 0 0,0 0-15 0 0,0 0-33 0 0,0 0-55 0 0,0 0-156 0 0,0 0-233 0 0,0 0-220 0 0,0 0-195 0 0,0 0-149 0 0,0 0-92 0 0,0 0-54 0 0,7-5 2392 0 0,-7 6-2788 0 0,0-1-21 0 0,20 23 1343 0 0,-10 5-1299 0 0,-2 1 1 0 0,0 0-1 0 0,-3 0 0 0 0,0 0 1 0 0,-1 1-1 0 0,-2 0 0 0 0,-2 0 1 0 0,0 0-1 0 0,-2 0 0 0 0,-5 24-236 0 0,-27 226 270 0 0,10 41-212 0 0,51-169-8 0 0,-29 111 38 0 0,13-185 6 0 0,-9-65-20 0 0,-1-5-513 0 0,2-19-1672 0 0,-2-1 648 0 0,0-4-4787 0 0,1 9-4325 0 0</inkml:trace>
  <inkml:trace contextRef="#ctx0" brushRef="#br0" timeOffset="30122.388">20315 3369 0 0 0,'0'0'235'0'0,"0"0"193"0"0,0 0-13 0 0,0 0-150 0 0,0 0-180 0 0,0 0-119 0 0,0 0-38 0 0,0 0 49 0 0,0 0 111 0 0,-4-17 139 0 0,-18-110 1322 0 0,19 110-1024 0 0,-12-27 3889 0 0,-12 32 3413 0 0,12 20-957 0 0,32 9-3462 0 0,-7-8-3477 0 0,134 81 2631 0 0,-60-45-1957 0 0,-57-29-481 0 0,-1 2 1 0 0,0 0-1 0 0,-1 2 1 0 0,-1 1-1 0 0,-1 0 1 0 0,1 5-125 0 0,-6-7 41 0 0,-2 1 0 0 0,0 1 0 0 0,-2 1 0 0 0,0 0 0 0 0,-1 0 0 0 0,9 24-41 0 0,-21-43 454 0 0,4 13-2308 0 0,-14-19-3016 0 0,-1 0 1365 0 0,3 2-1832 0 0,1 1-6368 0 0</inkml:trace>
  <inkml:trace contextRef="#ctx0" brushRef="#br0" timeOffset="30406.858">20221 3641 13275 0 0,'0'0'3167'0'0,"0"0"-1273"0"0,0 0-632 0 0,0 0-72 0 0,0 0 23 0 0,0 0-58 0 0,0 0-99 0 0,0 0-113 0 0,0 0-142 0 0,0 0-111 0 0,0 0-104 0 0,0 0-115 0 0,0 0-87 0 0,28 26-54 0 0,90 80-68 0 0,-37-54 139 0 0,-12-25-104 0 0,-51-22-286 0 0,1 2 0 0 0,-1 0 0 0 0,-1 1 0 0 0,0 1 0 0 0,0 1 0 0 0,0 0 0 0 0,2 4-11 0 0,1 17-2069 0 0,-18-23-3218 0 0,-2 1-4628 0 0,0-6-1444 0 0</inkml:trace>
  <inkml:trace contextRef="#ctx0" brushRef="#br0" timeOffset="30673.923">20249 4161 18252 0 0,'0'0'1183'0'0,"0"0"-376"0"0,0 0-9 0 0,0 0 185 0 0,0 0 142 0 0,0 0-2 0 0,0 0-127 0 0,0 0-184 0 0,0 0-145 0 0,0 0-115 0 0,0 0-73 0 0,0 0-45 0 0,33 17-58 0 0,107 55-61 0 0,-58-44 163 0 0,132 16 216 0 0,-213-44-747 0 0,1 0-1 0 0,-1 0 0 0 0,0 0 1 0 0,1 0-1 0 0,-1 0 0 0 0,1 1 0 0 0,-1-1 1 0 0,0 0-1 0 0,1 1 0 0 0,-1-1 0 0 0,0 1 1 0 0,1 0-1 0 0,-1-1 0 0 0,0 1 1 0 0,0 0-1 0 0,0 0 0 0 0,1 0 0 0 0,-1 0 1 0 0,0 0-1 0 0,0 0 0 0 0,0 0 0 0 0,-1 0 1 0 0,1 0-1 0 0,0 0 0 0 0,0 0 1 0 0,0 1-1 0 0,-1-1 0 0 0,1 0 0 0 0,-1 1 1 0 0,1-1-1 0 0,-1 0 0 0 0,0 1 1 0 0,1-1-1 0 0,-1 1 0 0 0,0-1 0 0 0,0 0 1 0 0,0 1-1 0 0,0-1 0 0 0,0 1 0 0 0,0-1 1 0 0,0 0-1 0 0,-1 1 0 0 0,1-1 1 0 0,0 1-1 0 0,-1-1 0 0 0,1 0 0 0 0,-1 1 1 0 0,0-1-1 0 0,0 1 54 0 0,-42 25-3391 0 0,10-15-6516 0 0,20-8-1812 0 0</inkml:trace>
  <inkml:trace contextRef="#ctx0" brushRef="#br0" timeOffset="30921.799">20238 4577 12363 0 0,'0'0'5157'0'0,"0"0"-2842"0"0,0 0-972 0 0,0 0-39 0 0,0 0-82 0 0,0 0-134 0 0,0 0-157 0 0,0 0-130 0 0,0 0-135 0 0,31 9-102 0 0,99 29-79 0 0,54-1 801 0 0,-97-33-2310 0 0,-69-7-2822 0 0,-1-1-3447 0 0,-10 4-5236 0 0</inkml:trace>
  <inkml:trace contextRef="#ctx0" brushRef="#br0" timeOffset="33043.731">17209 3303 6737 0 0,'0'0'2517'0'0,"0"0"-1443"0"0,0 0-553 0 0,0 0-9 0 0,0 0 244 0 0,0 0 312 0 0,0 0 179 0 0,0 0 3 0 0,0 0-110 0 0,0 0-204 0 0,0 0-211 0 0,2 14-152 0 0,9 104 918 0 0,2 284 2426 0 0,20 91-2293 0 0,-51-195-917 0 0,20-258-638 0 0,-2-39-62 0 0,0-1 4 0 0,0 0-13 0 0,0 0 9 0 0,0 0 8 0 0,1-23-2132 0 0,-1 2-672 0 0,0 7-3320 0 0,0 9-5313 0 0</inkml:trace>
  <inkml:trace contextRef="#ctx0" brushRef="#br0" timeOffset="35274.965">17196 4094 0 0 0,'0'0'1020'0'0,"0"0"-28"0"0,0 0 86 0 0,0 0 109 0 0,0 0 111 0 0,0 0 75 0 0,0 0 25 0 0,0 0-11 0 0,0 0-63 0 0,0 0-70 0 0,0 0-106 0 0,0 0-93 0 0,0 0-62 0 0,0-4-46 0 0,0-13-33 0 0,21 6 5365 0 0,-20 11-6386 0 0,72-9 1575 0 0,313-5 313 0 0,-324 14-1686 0 0,-32 4 224 0 0,-47-1 781 0 0,14-54-242 0 0,34-59-811 0 0,-16 72-26 0 0,14-50-9 0 0,7 177-343 0 0,77 215 354 0 0,-113-303-18 0 0,1-1 1 0 0,-1 1 0 0 0,1-1-1 0 0,-1 1 1 0 0,1-1 0 0 0,-1 1-1 0 0,1-1 1 0 0,-1 1 0 0 0,1-1-1 0 0,-1 1 1 0 0,1-1-1 0 0,0 0 1 0 0,-1 1 0 0 0,1-1-1 0 0,0 0 1 0 0,-1 0 0 0 0,1 1-1 0 0,0-1 1 0 0,-1 0-1 0 0,1 0 1 0 0,0 0 0 0 0,-1 0-1 0 0,1 0 1 0 0,0 0 0 0 0,0 0-1 0 0,-1 0 1 0 0,1 0 0 0 0,0 0-1 0 0,-1 0 1 0 0,1-1-1 0 0,0 1 1 0 0,-1 0 0 0 0,1 0-1 0 0,0-1 1 0 0,-1 1 0 0 0,1 0-1 0 0,0-1 1 0 0,-1 1 0 0 0,1-1-1 0 0,-1 1 1 0 0,1-1-1 0 0,-1 1 1 0 0,1-1 0 0 0,-1 1-1 0 0,1-1 1 0 0,-1 1 0 0 0,0-1-1 0 0,1 0 1 0 0,-1 1-1 0 0,0-1 1 0 0,1 0 0 0 0,-1 1-1 0 0,0-1 1 0 0,0 0 0 0 0,0 1-1 0 0,0-1 1 0 0,0 0 0 0 0,0 0-1 0 0,0 1 1 0 0,0-1-1 0 0,0 0 1 0 0,0 1 0 0 0,0-1-1 0 0,0 0 1 0 0,0 0 0 0 0,0 1-1 0 0,-1-1 1 0 0,1 0-1 0 0,0 1 1 0 0,0-1-6 0 0,3-8-26 0 0,111-170 139 0 0,35 31-99 0 0,-75 96-61 0 0,-73 52 44 0 0,-1-1 0 0 0,1 1-1 0 0,-1-1 1 0 0,1 1 0 0 0,0 0 0 0 0,-1-1 0 0 0,1 1 0 0 0,-1 0 0 0 0,1-1-1 0 0,0 1 1 0 0,-1 0 0 0 0,1 0 0 0 0,0 0 0 0 0,-1 0 0 0 0,1 0 0 0 0,0-1-1 0 0,-1 1 1 0 0,1 0 0 0 0,0 0 0 0 0,-1 1 0 0 0,1-1 0 0 0,0 0-1 0 0,-1 0 1 0 0,1 0 0 0 0,0 0 0 0 0,-1 1 0 0 0,1-1 0 0 0,0 0 0 0 0,-1 0-1 0 0,1 1 1 0 0,-1-1 0 0 0,1 1 0 0 0,0-1 0 0 0,-1 0 0 0 0,1 1-1 0 0,-1-1 1 0 0,1 1 0 0 0,-1-1 0 0 0,0 1 0 0 0,1 0 0 0 0,-1-1 0 0 0,0 1-1 0 0,1-1 1 0 0,-1 1 0 0 0,0 0 0 0 0,1-1 0 0 0,-1 1 0 0 0,0 0-1 0 0,0-1 1 0 0,0 1 0 0 0,0 0 0 0 0,0-1 0 0 0,0 1 0 0 0,0 0 0 0 0,0-1-1 0 0,0 1 1 0 0,0 0 0 0 0,0-1 0 0 0,0 1 0 0 0,0 0 0 0 0,0-1 0 0 0,-1 1-1 0 0,1 0 1 0 0,0-1 0 0 0,-1 1 0 0 0,1-1 0 0 0,0 1 0 0 0,-1 0-1 0 0,1-1 4 0 0,-1 14 15 0 0,-2 230 136 0 0,4-235-151 0 0,1 0 0 0 0,0 0 1 0 0,0-1-1 0 0,1 1 0 0 0,0-1 0 0 0,1 0 1 0 0,0 0-1 0 0,0 0 0 0 0,0 0 0 0 0,1-1 1 0 0,5 6-1 0 0,-8-13 12 0 0,0 0 0 0 0,0 1 0 0 0,1-1 0 0 0,-1 0 1 0 0,0 0-1 0 0,1 0 0 0 0,-1 0 0 0 0,0-1 0 0 0,1 1 0 0 0,-1 0 1 0 0,0-1-1 0 0,1 0 0 0 0,-1 0 0 0 0,0 1 0 0 0,0-1 1 0 0,0-1-1 0 0,0 1 0 0 0,0 0 0 0 0,0 0 0 0 0,0-1 0 0 0,0 1 1 0 0,-1-1-1 0 0,1 1 0 0 0,0-1 0 0 0,-1 0 0 0 0,1 0 1 0 0,-1 0-1 0 0,0 0 0 0 0,0 0 0 0 0,1 0-12 0 0,2-3 24 0 0,212-215 176 0 0,-167 171-200 0 0,70-49-5 0 0,-117 100 1 0 0,0 0 0 0 0,-1 0 1 0 0,1 0-1 0 0,0 1 0 0 0,-1-1 1 0 0,0 1-1 0 0,0-1 1 0 0,0 1-1 0 0,0-1 0 0 0,0 1 1 0 0,0 0-1 0 0,0-1 0 0 0,-1 1 1 0 0,0 0-1 0 0,1 0 0 0 0,-1-1 1 0 0,0 1-1 0 0,0 0 0 0 0,0 0 1 0 0,-1-1-1 0 0,1 1 0 0 0,-1 0 1 0 0,0 0-1 0 0,1-1 1 0 0,-2 2 3 0 0,2 9-9 0 0,0 4-4 0 0,-2-8 14 0 0,1 0 0 0 0,0 0 1 0 0,0 0-1 0 0,1 0 0 0 0,0 0 0 0 0,1 0 1 0 0,-1 0-1 0 0,2 0 0 0 0,0 0 0 0 0,0-1 1 0 0,0 1-1 0 0,1 0 0 0 0,0-1 0 0 0,1 0 1 0 0,0 0-1 0 0,0 0 0 0 0,1 0 0 0 0,0-1 1 0 0,0 1-1 0 0,1-1 0 0 0,0-1 1 0 0,0 1-1 0 0,0-1 0 0 0,6 4-1 0 0,-4-9 11 0 0,0-1 0 0 0,0 0 1 0 0,0-1-1 0 0,0 1 0 0 0,0-2 0 0 0,-1 1 0 0 0,1-1 0 0 0,0 0 0 0 0,-1-1 1 0 0,0 0-1 0 0,1 0 0 0 0,-1 0 0 0 0,0-1 0 0 0,-1 0 0 0 0,1-1 1 0 0,-1 1-1 0 0,1-1 0 0 0,-1 0 0 0 0,-1-1 0 0 0,1 0 0 0 0,-1 0 0 0 0,0 0 1 0 0,2-3-12 0 0,-7 8 0 0 0,121-140 63 0 0,-38 45-74 0 0,-89 141-77 0 0,-10 139 134 0 0,17-180-44 0 0,0 0-1 0 0,0-1 1 0 0,1 1 0 0 0,-1-1 0 0 0,1 1 0 0 0,0-1 0 0 0,0 1-1 0 0,0-1 1 0 0,0 0 0 0 0,1 0 0 0 0,-1 0 0 0 0,1 0 0 0 0,0-1-1 0 0,0 1 1 0 0,0-1 0 0 0,0 1 0 0 0,0-1 0 0 0,0 0-1 0 0,1 0 1 0 0,-1-1 0 0 0,1 1 0 0 0,0-1 0 0 0,-1 1 0 0 0,1-1-1 0 0,0 0 1 0 0,0-1 0 0 0,-1 1 0 0 0,1-1 0 0 0,0 1 0 0 0,0-1-1 0 0,0 0 1 0 0,0-1 0 0 0,0 1 0 0 0,0-1 0 0 0,-1 1 0 0 0,1-1-1 0 0,0-1 1 0 0,0 1 0 0 0,-1 0 0 0 0,1-1 0 0 0,-1 0-1 0 0,1 1 1 0 0,-1-1 0 0 0,0-1 0 0 0,0 1 0 0 0,1-1-2 0 0,132-132 116 0 0,-123 120-114 0 0,50-55 29 0 0,-63 69-32 0 0,0 1-1 0 0,1-1 1 0 0,-1 1 0 0 0,1-1-1 0 0,-1 1 1 0 0,1-1 0 0 0,-1 1-1 0 0,1 0 1 0 0,-1-1 0 0 0,1 1-1 0 0,0 0 1 0 0,-1-1 0 0 0,1 1-1 0 0,-1 0 1 0 0,1 0 0 0 0,0 0-1 0 0,-1 0 1 0 0,1-1 0 0 0,0 1-1 0 0,-1 0 1 0 0,1 0 0 0 0,0 0-1 0 0,-1 0 1 0 0,1 1 0 0 0,0-1-1 0 0,-1 0 1 0 0,1 0 0 0 0,-1 0-1 0 0,1 0 1 0 0,0 1 0 0 0,-1-1-1 0 0,1 0 1 0 0,-1 0 0 0 0,1 1-1 0 0,-1-1 1 0 0,1 1-1 0 0,-1-1 1 0 0,1 0 0 0 0,-1 1-1 0 0,1-1 1 0 0,-1 1 0 0 0,1-1-1 0 0,-1 1 1 0 0,0-1 0 0 0,1 1-1 0 0,-1 0 1 0 0,0-1 0 0 0,1 1-1 0 0,-1-1 1 0 0,0 1 0 0 0,0 0-1 0 0,0-1 1 0 0,1 1 0 0 0,-1 0-1 0 0,0-1 2 0 0,12 48-19 0 0,-9-35 27 0 0,3 11 4 0 0,-5-16-8 0 0,1 0 0 0 0,0 1 0 0 0,0-1 0 0 0,1 0 0 0 0,0 0 0 0 0,1 0 0 0 0,-1 0 0 0 0,1-1 0 0 0,1 1 0 0 0,0-1 0 0 0,0 0 0 0 0,0-1 0 0 0,1 1 0 0 0,0-1 0 0 0,2 2-4 0 0,-1-3 8 0 0,1 0 0 0 0,0 0 0 0 0,0 0 0 0 0,1-1 0 0 0,-1 0 0 0 0,1-1 0 0 0,-1 0 0 0 0,1 0 0 0 0,0-1 0 0 0,1 0 0 0 0,-1-1 0 0 0,0 0 0 0 0,0 0 0 0 0,1-1 0 0 0,-1 0 0 0 0,0-1 0 0 0,0 0 0 0 0,1 0 0 0 0,-1-1 0 0 0,0 0 0 0 0,0-1 0 0 0,0 1 0 0 0,-1-2 0 0 0,1 0 0 0 0,-1 0 0 0 0,3-2-8 0 0,103-92 461 0 0,-112 97-449 0 0,0 0-1 0 0,0 0 0 0 0,0 1 0 0 0,0-1 1 0 0,0 1-1 0 0,0-1 0 0 0,0 1 0 0 0,0 0 1 0 0,1 0-1 0 0,-1 0 0 0 0,0 0 1 0 0,0 0-1 0 0,0 0 0 0 0,0 1 0 0 0,0-1 1 0 0,0 1-1 0 0,0 0 0 0 0,0-1 0 0 0,0 1 1 0 0,0 0-1 0 0,0 0 0 0 0,0 0 1 0 0,0 1-1 0 0,0-1 0 0 0,-1 0 0 0 0,1 1 1 0 0,-1-1-1 0 0,1 1 0 0 0,-1-1 0 0 0,1 1 1 0 0,-1 0-12 0 0,23 13 12 0 0,78 26 45 0 0,-102-41-100 0 0,0-1-1 0 0,0 1 1 0 0,0 0-1 0 0,0 0 1 0 0,0-1-1 0 0,-1 1 1 0 0,1 0-1 0 0,0-1 1 0 0,0 1-1 0 0,1 0 0 0 0,-1 0 1 0 0,0-1-1 0 0,0 1 1 0 0,0 0-1 0 0,0 0 1 0 0,0-1-1 0 0,0 1 1 0 0,0 0-1 0 0,0 0 1 0 0,0-1-1 0 0,1 1 1 0 0,-1 0-1 0 0,0 0 1 0 0,0-1-1 0 0,0 1 1 0 0,0 0-1 0 0,1 0 1 0 0,-1 0-1 0 0,0 0 1 0 0,0-1-1 0 0,1 1 1 0 0,-1 0-1 0 0,0 0 1 0 0,0 0-1 0 0,1 0 1 0 0,-1 0-1 0 0,0 0 1 0 0,0 0-1 0 0,1-1 1 0 0,-1 1-1 0 0,0 0 1 0 0,0 0-1 0 0,1 0 44 0 0,-10-13-7371 0 0,8 10-5145 0 0</inkml:trace>
  <inkml:trace contextRef="#ctx0" brushRef="#br0" timeOffset="37497.353">17097 2143 7810 0 0,'0'0'2031'0'0,"0"0"-211"0"0,0 0-98 0 0,0 0-14 0 0,0 0-95 0 0,0 0-217 0 0,0 0-317 0 0,0 0-328 0 0,0 0-253 0 0,0 0-151 0 0,0 0-80 0 0,13 10 1065 0 0,-3 18-836 0 0,-1 0-1 0 0,-2 0 0 0 0,0 1 1 0 0,-2 0-1 0 0,-1 0 1 0 0,-2 0-1 0 0,0 0 1 0 0,-2 9-496 0 0,1-10 117 0 0,-9 174 250 0 0,-11-88-249 0 0,19-112-122 0 0,-1 0 1 0 0,0-1-1 0 0,1 0 0 0 0,-1 0 1 0 0,1 0-1 0 0,0 1 1 0 0,-1-1-1 0 0,1 0 1 0 0,0 0-1 0 0,0 1 0 0 0,-1-1 1 0 0,1 0-1 0 0,0 1 1 0 0,0-1-1 0 0,1 0 0 0 0,-1 1 1 0 0,0-1-1 0 0,0 0 1 0 0,1 0-1 0 0,-1 1 1 0 0,0-1-1 0 0,1 0 0 0 0,-1 0 1 0 0,1 0-1 0 0,0 0 1 0 0,-1 1-1 0 0,1-1 1 0 0,0 0-1 0 0,0 0 0 0 0,0 0 1 0 0,0 0-1 0 0,0-1 1 0 0,0 2 3 0 0,78-26-1949 0 0,-52 0-6554 0 0,-20 16-3146 0 0</inkml:trace>
  <inkml:trace contextRef="#ctx0" brushRef="#br0" timeOffset="38460.772">20151 2066 2248 0 0,'0'0'1531'0'0,"0"0"-373"0"0,0 0-74 0 0,0 0 101 0 0,0 0 107 0 0,0 0 47 0 0,0 0-35 0 0,0 0-124 0 0,0 0-174 0 0,0 0-139 0 0,0 0-127 0 0,3-13-39 0 0,8-36 40 0 0,-1 32 3220 0 0,-6 26 638 0 0,32 256-2116 0 0,-35-250-2458 0 0,3 11 33 0 0,-2 0 0 0 0,-2 0 1 0 0,0-1-1 0 0,-1 1 0 0 0,-2 0 0 0 0,0 0 0 0 0,-2-1 0 0 0,-1 1 0 0 0,-7 18-58 0 0,-3 14-118 0 0,42-65-783 0 0,27-30-1709 0 0,-22 8-6442 0 0,-21 18-2729 0 0</inkml:trace>
  <inkml:trace contextRef="#ctx0" brushRef="#br0" timeOffset="39397.888">16508 2485 11907 0 0,'0'0'1248'0'0,"0"0"-209"0"0,0 0-96 0 0,0 0 101 0 0,0 0 149 0 0,0 0-14 0 0,0 0-142 0 0,0 0-175 0 0,0 0-139 0 0,0 0-91 0 0,33-8-80 0 0,105-24-78 0 0,76 9 1058 0 0,888-50 1383 0 0,-70 41-2310 0 0,55-20 32 0 0,-282 19-50 0 0,-552 15-339 0 0,-237 14-148 0 0,-32 5-590 0 0,-8 1-1159 0 0,-1 0-2865 0 0,9 0-6737 0 0,8 1-302 0 0</inkml:trace>
  <inkml:trace contextRef="#ctx0" brushRef="#br0" timeOffset="39761.868">20536 2010 6497 0 0,'0'0'2737'0'0,"0"0"-1250"0"0,0 0-261 0 0,0 0 254 0 0,0 0 191 0 0,0 0 15 0 0,0 0-215 0 0,0 0-262 0 0,0 0-226 0 0,0 0-203 0 0,0 0-130 0 0,0 0-121 0 0,0 0-53 0 0,-9 2-20 0 0,-27 6-12 0 0,-34 45 1688 0 0,-68 41-1450 0 0,-4-6 1 0 0,-4-6 0 0 0,-14-1-683 0 0,157-80 4 0 0,-165 101-749 0 0,108-46-7837 0 0,55-48-3160 0 0</inkml:trace>
  <inkml:trace contextRef="#ctx0" brushRef="#br0" timeOffset="40562.584">17677 1992 10082 0 0,'0'0'1327'0'0,"0"0"-268"0"0,0 0-59 0 0,0 0 158 0 0,0 0 157 0 0,0 0 1 0 0,0 0-186 0 0,0 0-266 0 0,0 0-211 0 0,0 0-170 0 0,0 0-138 0 0,0 0-62 0 0,0 0-27 0 0,-24 11 7 0 0,-76 37 12 0 0,22 7 319 0 0,-57 57 450 0 0,-167 123 100 0 0,-10-33-1228 0 0,291-193-469 0 0,24-13-6385 0 0,2 2 2225 0 0,0-1-5734 0 0</inkml:trace>
  <inkml:trace contextRef="#ctx0" brushRef="#br0" timeOffset="44271.788">12036 4411 0 0 0,'0'0'1366'0'0,"0"0"25"0"0,0 0 54 0 0,0 0 164 0 0,0 0 147 0 0,0 0 72 0 0,0 0-53 0 0,0 0-210 0 0,0 0-256 0 0,0 0-227 0 0,0 0-182 0 0,-1-2-146 0 0,-10 140 4252 0 0,-53 143-4114 0 0,63-276-992 0 0,0 0-1 0 0,0 0 1 0 0,0 1-1 0 0,1-1 1 0 0,0 0-1 0 0,0 0 1 0 0,1 1-1 0 0,-1-1 1 0 0,1 0-1 0 0,0 0 1 0 0,1 1-1 0 0,-1-1 1 0 0,1 0-1 0 0,0 0 1 0 0,0 0 100 0 0,37 39-5156 0 0,-25-33-333 0 0,-2-3-5037 0 0</inkml:trace>
  <inkml:trace contextRef="#ctx0" brushRef="#br0" timeOffset="45041.71">14919 4400 5473 0 0,'0'0'2161'0'0,"0"0"-592"0"0,0 0-311 0 0,0 0 30 0 0,0 0 162 0 0,0 0 67 0 0,0 0-67 0 0,0 0-128 0 0,0 0-159 0 0,0 0-158 0 0,0 0-165 0 0,0 0-153 0 0,0 0-96 0 0,1 26-79 0 0,4 128 358 0 0,-6-95-161 0 0,11 136-354 0 0,3-163-1931 0 0,-7-23-1596 0 0,2-2-3700 0 0,-4-3-4176 0 0</inkml:trace>
  <inkml:trace contextRef="#ctx0" brushRef="#br0" timeOffset="49033.98">12185 4610 0 0 0,'0'0'517'0'0,"0"0"100"0"0,0 0 83 0 0,0 0 61 0 0,0 0 49 0 0,0 0-5 0 0,3-8-2 0 0,8-21-15 0 0,-8 22-1 0 0,-3 7 4 0 0,0 0-31 0 0,0 0-42 0 0,0 0-48 0 0,0 0-40 0 0,0 0-110 0 0,-29 22 588 0 0,-99 110 631 0 0,101-99-1145 0 0,27-33-662 0 0,3 1 75 0 0,1 0 1 0 0,0-1 0 0 0,-1 1 0 0 0,1-1 0 0 0,-1 0 0 0 0,1-1-1 0 0,0 1 1 0 0,-1 0 0 0 0,1-1 0 0 0,-1 0 0 0 0,1 0-1 0 0,-1 0 1 0 0,0 0 0 0 0,1-1 0 0 0,-1 1 0 0 0,0-1-1 0 0,0 0 1 0 0,0 0 0 0 0,0 0 0 0 0,0 0 0 0 0,1-1-8 0 0,347-183-3561 0 0,-335 179 3293 0 0,99-31-3091 0 0,-114 38 3092 0 0,-6 12 552 0 0,-153 126 3367 0 0,62-64 250 0 0,130-70-4161 0 0,122-67 482 0 0,23 1-675 0 0,-140 51 569 0 0,-51 26 551 0 0,-116 87 0 0 0,19-24 510 0 0,145-81-1463 0 0,113-71 270 0 0,-147 73 11 0 0,23-14-73 0 0,1 1 1 0 0,1 1-1 0 0,0 2 1 0 0,1 0-1 0 0,0 2 1 0 0,8-1 76 0 0,-36 10 6 0 0,0 1-1 0 0,0-1 1 0 0,0 1-1 0 0,-1-1 0 0 0,1 1 1 0 0,0 0-1 0 0,0-1 1 0 0,0 1-1 0 0,0-1 1 0 0,0 1-1 0 0,0-1 1 0 0,0 1-1 0 0,0 0 1 0 0,0-1-1 0 0,0 1 1 0 0,0-1-1 0 0,0 1 1 0 0,1-1-1 0 0,-1 1 1 0 0,0-1-1 0 0,0 1 1 0 0,1 0-1 0 0,-1-1 1 0 0,0 0-1 0 0,1 1 1 0 0,-1-1-1 0 0,0 1 1 0 0,1-1-1 0 0,-1 1 1 0 0,0-1-1 0 0,1 0 0 0 0,-1 1 1 0 0,1-1-1 0 0,-1 0 1 0 0,1 1-1 0 0,-1-1 1 0 0,1 0-1 0 0,-1 0 1 0 0,1 1-1 0 0,0-1 1 0 0,-1 0-1 0 0,1 0 1 0 0,-1 0-1 0 0,1 0 1 0 0,-1 0-1 0 0,1 0 1 0 0,0 0-1 0 0,-1 0 1 0 0,1 0-1 0 0,-1 0 1 0 0,1 0-1 0 0,-1 0 1 0 0,1 0-1 0 0,-1 0 1 0 0,1-1-1 0 0,0 1 1 0 0,-1 0-1 0 0,1 0 0 0 0,-1-1 1 0 0,1 1-1 0 0,-1 0 1 0 0,0-1-1 0 0,1 1 1 0 0,-1-1-1 0 0,1 1 1 0 0,-1 0-1 0 0,0-1 1 0 0,1 0-6 0 0,-34 31 771 0 0,-89 66 227 0 0,122-96-1008 0 0,0 0 1 0 0,1 0-1 0 0,-1 1 1 0 0,0-1 0 0 0,1 0-1 0 0,-1 0 1 0 0,0 0-1 0 0,1 0 1 0 0,-1 1-1 0 0,0-1 1 0 0,1 0-1 0 0,-1 0 1 0 0,0 1-1 0 0,1-1 1 0 0,-1 0-1 0 0,0 0 1 0 0,0 1 0 0 0,0-1-1 0 0,1 0 1 0 0,-1 1-1 0 0,0-1 1 0 0,0 0-1 0 0,0 1 1 0 0,0-1-1 0 0,0 1 1 0 0,1-1-1 0 0,-1 0 1 0 0,0 1-1 0 0,0-1 1 0 0,0 0-1 0 0,0 1 1 0 0,0-1 0 0 0,0 1-1 0 0,0-1 1 0 0,0 0-1 0 0,0 1 1 0 0,-1-1-1 0 0,1 0 1 0 0,0 1-1 0 0,0-1 1 0 0,0 0-1 0 0,0 1 1 0 0,0-1-1 0 0,-1 0 1 0 0,1 1 0 0 0,0-1-1 0 0,0 0 1 0 0,-1 1 9 0 0,37-12 147 0 0,258-148-276 0 0,-272 150 115 0 0,-8 1-22 0 0,1 1 1 0 0,1 1 0 0 0,-1 0-1 0 0,1 1 1 0 0,0 1-1 0 0,0 0 1 0 0,1 1-1 0 0,8 0 36 0 0,-25 4 16 0 0,1 0-1 0 0,-1 1 0 0 0,0-1 0 0 0,1 0 0 0 0,-1 0 1 0 0,0 0-1 0 0,0 0 0 0 0,0 1 0 0 0,0-1 0 0 0,0 0 1 0 0,0 0-1 0 0,0 0 0 0 0,-1 0 0 0 0,1 0 0 0 0,0 1 0 0 0,-1-1 1 0 0,1 0-1 0 0,-1 0 0 0 0,1 0 0 0 0,-1 0 0 0 0,1 0 1 0 0,-1 0-1 0 0,0 0 0 0 0,1 0 0 0 0,-1 0 0 0 0,0 0 1 0 0,0-1-1 0 0,0 1 0 0 0,1 0 0 0 0,-1 0 0 0 0,0-1 1 0 0,0 1-1 0 0,-1 0-15 0 0,-35 36 470 0 0,-3-1 0 0 0,-1-1 1 0 0,-38 24-471 0 0,38-32 671 0 0,58-27-801 0 0,-8-2 145 0 0,0 0 0 0 0,0 0 0 0 0,-1 0 0 0 0,1-1 0 0 0,-1-1 0 0 0,1 1 0 0 0,-1-1 0 0 0,0-1 0 0 0,0 1 0 0 0,4-5-15 0 0,22-10-80 0 0,205-100-663 0 0,-188 105 839 0 0,-72 33 495 0 0,-117 117 354 0 0,120-104-881 0 0,61-32-11 0 0,74-51 50 0 0,-25 7-162 0 0,-51 22-20 0 0,1 2 0 0 0,1 2 0 0 0,1 2 0 0 0,26-6 79 0 0,-69 21-1 0 0,0 1-1 0 0,-1-1 1 0 0,1 1-1 0 0,0-1 1 0 0,0 1-1 0 0,-1-1 1 0 0,1 1-1 0 0,0 0 1 0 0,0-1-1 0 0,0 1 1 0 0,0 0-1 0 0,0-1 1 0 0,0 1-1 0 0,0 0 1 0 0,-1 0-1 0 0,1 0 1 0 0,0 0-1 0 0,0 0 1 0 0,0 0-1 0 0,0 0 1 0 0,0 1-1 0 0,0-1 1 0 0,0 0-1 0 0,0 0 1 0 0,0 1-1 0 0,-1-1 1 0 0,1 0-1 0 0,0 1 1 0 0,0-1-1 0 0,0 1 1 0 0,-1-1-1 0 0,1 1 1 0 0,0-1-1 0 0,0 1 1 0 0,-1 0-1 0 0,1-1 1 0 0,-1 1-1 0 0,1 0 1 0 0,-1 0-1 0 0,1-1 1 0 0,-1 1-1 0 0,1 0 1 0 0,-1 0-1 0 0,1 0 1 0 0,-1 0-1 0 0,0 0 1 0 0,0-1-1 0 0,1 1 1 0 0,-1 0-1 0 0,0 0 1 0 0,0 0-1 0 0,0 0 1 0 0,0 0-1 0 0,0 0 0 0 0,0 0 1 0 0,0 0-1 0 0,0 0 1 0 0,-1 0-1 0 0,1-1 1 0 0,0 1-1 0 0,-1 0 2 0 0,-27 51 243 0 0,-85 70 692 0 0,107-118-794 0 0,7-3-62 0 0,8-2-43 0 0,2-1-24 0 0,1 0-1 0 0,-1-1 1 0 0,0 0-1 0 0,0-1 1 0 0,-1 0-1 0 0,1 0 0 0 0,-1-2 1 0 0,0 1-1 0 0,0-1 1 0 0,0-1-1 0 0,-1 1 1 0 0,3-4-12 0 0,22-14-97 0 0,264-125-1575 0 0,-248 141 1020 0 0,-57 41 928 0 0,-128 93 1784 0 0,135-125-2052 0 0,1 0-1 0 0,0 0 0 0 0,0 0 0 0 0,0 0 0 0 0,0 0 1 0 0,0 0-1 0 0,0 0 0 0 0,0 0 0 0 0,0 0 0 0 0,0-1 1 0 0,0 1-1 0 0,0 0 0 0 0,0-1 0 0 0,0 1 0 0 0,1-1 1 0 0,-1 0-1 0 0,0 1 0 0 0,0-1 0 0 0,1 0 0 0 0,-1 0 1 0 0,0 1-1 0 0,1-1 0 0 0,-1 0 0 0 0,0 0 0 0 0,0-1 1 0 0,1 1-1 0 0,-1 0 0 0 0,0 0 0 0 0,1-1 0 0 0,-1 1 1 0 0,0 0-1 0 0,0-1 0 0 0,0 1 0 0 0,1-1 0 0 0,-1 0-7 0 0,96-39-74 0 0,129-37-1901 0 0,-225 77 1975 0 0,0 0 0 0 0,0 0 0 0 0,-1 0 0 0 0,1 0 0 0 0,0 0 0 0 0,0 0 0 0 0,0 1 0 0 0,-1-1 0 0 0,1 0 0 0 0,0 0 0 0 0,0 0 0 0 0,-1 1 0 0 0,1-1 0 0 0,0 0 0 0 0,0 1 0 0 0,-1-1 0 0 0,1 1 0 0 0,0-1 0 0 0,-1 1 0 0 0,1-1 0 0 0,-1 1 0 0 0,1-1 0 0 0,-1 1 0 0 0,1 0 0 0 0,-1-1 0 0 0,1 1 0 0 0,-1 0 0 0 0,1-1 0 0 0,-1 1 0 0 0,0 0 0 0 0,1 0 0 0 0,-1 0 0 0 0,0-1 0 0 0,0 1 0 0 0,0 0 0 0 0,0 0 0 0 0,1-1 0 0 0,-1 1 0 0 0,0 0 0 0 0,0 0 0 0 0,-1 0 0 0 0,1 0 0 0 0,0-1 0 0 0,0 1 0 0 0,0 0 0 0 0,0 0 0 0 0,-1-1 0 0 0,1 1 0 0 0,0 0 0 0 0,-1 0 0 0 0,1-1 0 0 0,-1 1 0 0 0,1 0 0 0 0,-1-1 0 0 0,1 1 0 0 0,-1 0 0 0 0,1-1 0 0 0,-1 1 0 0 0,1-1 0 0 0,-1 1 0 0 0,0 0 0 0 0,-30 52 983 0 0,29-50-907 0 0,-17 49 761 0 0,76-52-446 0 0,138-70-509 0 0,-100 63 117 0 0,-78 40 744 0 0,-13-27-642 0 0,0 1 1 0 0,0 0-1 0 0,-1 0 0 0 0,0 0 1 0 0,0 1-1 0 0,-1-1 0 0 0,0 1 1 0 0,0-1-1 0 0,-1 1 0 0 0,0 0 1 0 0,-1 0-1 0 0,1 0 1 0 0,-1 2-102 0 0,-2 3 109 0 0,3-13-107 0 0,-1 0-1 0 0,0 0 1 0 0,1-1-1 0 0,-1 1 1 0 0,0 0-1 0 0,0 0 1 0 0,1 0-1 0 0,-1 0 1 0 0,0 0-1 0 0,1 0 1 0 0,-1 0-1 0 0,0-1 1 0 0,1 1-1 0 0,-1 0 0 0 0,0 0 1 0 0,1 0-1 0 0,-1 0 1 0 0,0 0-1 0 0,1 1 1 0 0,-1-1-1 0 0,0 0 1 0 0,1 0-1 0 0,-1 0 1 0 0,0 0-1 0 0,1 0 1 0 0,-1 0-1 0 0,0 0 1 0 0,1 1-1 0 0,-1-1 0 0 0,0 0 1 0 0,0 0-1 0 0,1 0 1 0 0,-1 1-1 0 0,0-1 1 0 0,0 0-1 0 0,1 0-1 0 0,109-134 55 0 0,-102 127-27 0 0,-8 6-16 0 0,0 1 8 0 0,0 0-8 0 0,-23 49 92 0 0,19-39-242 0 0,-3 28-568 0 0,29-28-5075 0 0,-13-10-1394 0 0,0 0-3889 0 0</inkml:trace>
  <inkml:trace contextRef="#ctx0" brushRef="#br0" timeOffset="51263.555">12014 3052 0 0 0,'0'0'1058'0'0,"0"0"147"0"0,0 0 135 0 0,0 0 206 0 0,0 0 130 0 0,0 0 46 0 0,0 0-56 0 0,0 0-190 0 0,0 0-201 0 0,0 0-199 0 0,0 0-231 0 0,-2 0-195 0 0,-8-3-148 0 0,8 3-63 0 0,2 22 2787 0 0,18 315 754 0 0,-17-170-3608 0 0,-4-157 195 0 0,3 6-13305 0 0,4-16 2231 0 0</inkml:trace>
  <inkml:trace contextRef="#ctx0" brushRef="#br0" timeOffset="52480.716">15030 2861 0 0 0,'0'0'593'0'0,"0"0"389"0"0,0 0 85 0 0,0 0-34 0 0,0 0-19 0 0,0 0 41 0 0,0 0 73 0 0,0 0 39 0 0,0 0-11 0 0,0 0-38 0 0,0 0-53 0 0,0-3-54 0 0,4-5 1726 0 0,-2 29 1691 0 0,0 5-3826 0 0,1-3-197 0 0,-1 0 1 0 0,-2 1-1 0 0,0-1 0 0 0,-1 0 0 0 0,-2 0 0 0 0,-1 6-405 0 0,-1 20 254 0 0,-1 166 497 0 0,25-54-442 0 0,-19-160-290 0 0,0-1 13 0 0,0 0 12 0 0,0 0 5 0 0,0 0 28 0 0,0 0-3 0 0,0 0-6 0 0,0 0 7 0 0,0 0-10 0 0,0 0-10 0 0,0 0-15 0 0,0 0-26 0 0,0 0-54 0 0,-8-22-1423 0 0,3 8-1104 0 0,5 5-2068 0 0,0 7 3122 0 0,0 1-8389 0 0</inkml:trace>
  <inkml:trace contextRef="#ctx0" brushRef="#br0" timeOffset="57639.734">11458 3317 0 0 0,'0'0'415'0'0,"0"0"409"0"0,0 0 83 0 0,0 0-75 0 0,0 0-80 0 0,0 0-41 0 0,0 0 0 0 0,0 0 38 0 0,-4-5 819 0 0,3 3 6714 0 0,81-7-2552 0 0,2 0-4900 0 0,124-2 861 0 0,138 3-408 0 0,360 5-341 0 0,-532-16-715 0 0,227-2 57 0 0,-92 8-48 0 0,42-8 272 0 0,0-12-4 0 0,18-1-76 0 0,-103 5-43 0 0,-55 7 93 0 0,-159 15-359 0 0,-83 7-5334 0 0,-6 0-4996 0 0,30 0-1110 0 0</inkml:trace>
  <inkml:trace contextRef="#ctx0" brushRef="#br0" timeOffset="58068.698">15228 2846 10994 0 0,'0'0'1258'0'0,"0"0"-367"0"0,0 0 16 0 0,0 0 296 0 0,0 0 182 0 0,0 0-75 0 0,0 0-305 0 0,0 0-363 0 0,0 0-249 0 0,0 0-103 0 0,0 0 10 0 0,0 0 104 0 0,0 0 103 0 0,5 16 1962 0 0,-110 53-333 0 0,-7-1-1550 0 0,3 5 1 0 0,-14 17-587 0 0,70-51 11 0 0,-59 55-2637 0 0,96-80-528 0 0,8-6-2026 0 0,5-4-5945 0 0</inkml:trace>
  <inkml:trace contextRef="#ctx0" brushRef="#br0" timeOffset="58967.18">12318 3034 1064 0 0,'0'0'814'0'0,"0"0"259"0"0,0 0 568 0 0,0 0 494 0 0,0 0 197 0 0,0 0-191 0 0,0 0-408 0 0,0 0-399 0 0,0 0-287 0 0,0 0-159 0 0,0 0-80 0 0,0 0-84 0 0,0 0-45 0 0,-16 5-49 0 0,-50 16-79 0 0,15 9 757 0 0,-162 116 843 0 0,-80 43-1052 0 0,279-177-2427 0 0,24-17-6834 0 0,-4 1 1687 0 0,-2 0-1712 0 0</inkml:trace>
  <inkml:trace contextRef="#ctx0" brushRef="#br0" timeOffset="59736.036">12764 3074 7658 0 0,'0'0'3627'0'0,"0"0"-2096"0"0,0 0-851 0 0,0 0 15 0 0,0 0 265 0 0,0 0 240 0 0,0 0 69 0 0,0 0-118 0 0,0 0-188 0 0,0 0-177 0 0,0 0-125 0 0,0 0-95 0 0,0 0-50 0 0,25-4 2 0 0,80-14 1 0 0,-12-15 966 0 0,-68 19-1133 0 0,46-25 228 0 0,-1-2-1 0 0,-2-4 0 0 0,-3-3 0 0 0,57-52-579 0 0,-113 94 6 0 0,0 0 0 0 0,-1-1 0 0 0,1 0 0 0 0,-1 0 0 0 0,-1-1 0 0 0,1 0 0 0 0,-2 0 0 0 0,1-1 0 0 0,-1 0 0 0 0,0 0 0 0 0,-1 0 0 0 0,0-1 0 0 0,0 0 0 0 0,-1 0 0 0 0,0 0 0 0 0,-1 0 0 0 0,0-1 0 0 0,-1 1 0 0 0,0-1 0 0 0,-1 0 0 0 0,0 1 0 0 0,0-4-6 0 0,-5 9-22 0 0,1 0 1 0 0,0 0-1 0 0,-1 0 0 0 0,0 1 0 0 0,0 0 1 0 0,-1-1-1 0 0,1 1 0 0 0,-1 1 1 0 0,0-1-1 0 0,0 1 0 0 0,0 0 1 0 0,0 0-1 0 0,-1 0 0 0 0,1 1 1 0 0,-1-1-1 0 0,1 2 0 0 0,-1-1 0 0 0,0 0 1 0 0,0 1-1 0 0,0 0 0 0 0,0 1 1 0 0,0-1-1 0 0,0 1 0 0 0,0 0 1 0 0,0 1-1 0 0,0-1 0 0 0,0 1 1 0 0,0 0-1 0 0,0 1 0 0 0,-2 0 22 0 0,-3 3 9 0 0,0 0-1 0 0,0 0 1 0 0,1 1-1 0 0,0 1 1 0 0,0 0-1 0 0,0 0 1 0 0,1 1 0 0 0,0 0-1 0 0,0 0 1 0 0,1 1-1 0 0,0 0 1 0 0,1 1-1 0 0,0 0 1 0 0,0 0 0 0 0,1 1-1 0 0,0-1 1 0 0,1 1-1 0 0,0 0 1 0 0,1 1-1 0 0,1-1 1 0 0,-1 1 0 0 0,2 0-1 0 0,0 0 1 0 0,0 0-1 0 0,1 0 1 0 0,0 5-9 0 0,1-6 45 0 0,1 0 0 0 0,0-1 0 0 0,1 1 0 0 0,0-1 0 0 0,1 0 0 0 0,0 0 0 0 0,1 0 0 0 0,0 0 0 0 0,0 0 0 0 0,1-1 0 0 0,0 1 0 0 0,0-1 0 0 0,1-1 0 0 0,1 1 0 0 0,0-1 0 0 0,0 0 0 0 0,5 4-45 0 0,19 16 376 0 0,1-2 1 0 0,2-1-1 0 0,0-2 0 0 0,28 14-376 0 0,-41-25 125 0 0,18 14-44 0 0,-24-4-1503 0 0,-10-13-3202 0 0,1 0-6291 0 0,-4-8-1742 0 0</inkml:trace>
  <inkml:trace contextRef="#ctx0" brushRef="#br0" timeOffset="66122.085">11917 5099 0 0 0,'0'0'205'0'0,"0"0"806"0"0,0 0 282 0 0,0 0 106 0 0,0 0 86 0 0,0 0 123 0 0,0 0 81 0 0,0 0-61 0 0,0 0-239 0 0,0 0-321 0 0,-3 0-285 0 0,-32 4 2637 0 0,28 14 2318 0 0,15 49-4765 0 0,17 3-193 0 0,-10-44-436 0 0,68 63 486 0 0,51-24 222 0 0,47-17-238 0 0,-160-43-718 0 0,0-1 1 0 0,1 0 0 0 0,-1-2 0 0 0,1-1-1 0 0,-1 0 1 0 0,18-3-97 0 0,3 2 121 0 0,123-33 319 0 0,26-5-101 0 0,-107 24-287 0 0,29 15 21 0 0,25 50 35 0 0,-132-48-93 0 0,-1 1-1 0 0,1 1 1 0 0,-1-1-1 0 0,0 1 1 0 0,0 0-1 0 0,-1 0 1 0 0,1 0-1 0 0,-1 1 1 0 0,0-1-1 0 0,0 1 1 0 0,-1 0-1 0 0,0 0 1 0 0,0 1-1 0 0,0-1 1 0 0,-1 0-1 0 0,0 1 1 0 0,1 5-15 0 0,8 46 373 0 0,-2-62 636 0 0,-1-102-969 0 0,-8 102-48 0 0,1 0 1 0 0,0-1-1 0 0,0 1 1 0 0,0 0-1 0 0,0 0 1 0 0,0 0 0 0 0,1 0-1 0 0,0 0 1 0 0,0 0-1 0 0,0 0 1 0 0,0 1-1 0 0,1-1 1 0 0,0 1-1 0 0,-1-1 1 0 0,1 1 0 0 0,0 0-1 0 0,0 0 1 0 0,1 0-1 0 0,-1 1 1 0 0,1-1-1 0 0,-1 1 1 0 0,1 0-1 0 0,0 0 1 0 0,0 0 0 0 0,0 0-1 0 0,0 1 1 0 0,0 0-1 0 0,0 0 1 0 0,0 0-1 0 0,1 0 1 0 0,0 0 7 0 0,74-3-47 0 0,113 1 79 0 0,-69 14-48 0 0,16 4 32 0 0,124-1-5 0 0,-233-13 19 0 0,-1-2 0 0 0,1-2 0 0 0,-1 0 0 0 0,0-2 1 0 0,20-6-31 0 0,-25 4 31 0 0,0-1 0 0 0,-1-1 1 0 0,0-1-1 0 0,0-1 0 0 0,-1-1 1 0 0,0-1-1 0 0,-1-1 0 0 0,-1-1 1 0 0,0-1-1 0 0,11-12-31 0 0,42-53 189 0 0,-79 76-4830 0 0,-8 12-8060 0 0,9-6 406 0 0</inkml:trace>
  <inkml:trace contextRef="#ctx0" brushRef="#br0" timeOffset="67188.708">12198 6083 11995 0 0,'0'0'1763'0'0,"0"0"-394"0"0,0 0-285 0 0,0 0-1 0 0,0 0 72 0 0,0 0-60 0 0,0 0-199 0 0,0 0-254 0 0,0 0-238 0 0,0 0-129 0 0,0 0 17 0 0,0 0 113 0 0,0 0 90 0 0,2 8 50 0 0,40 323 1983 0 0,-40-320-2508 0 0,-1 1 0 0 0,0 0 0 0 0,0-1 0 0 0,-1 1 0 0 0,-1 0 0 0 0,0-1 0 0 0,0 1 0 0 0,-1-1 0 0 0,-1 1 1 0 0,0-1-1 0 0,0 0 0 0 0,-1 0 0 0 0,-1 0 0 0 0,-4 8-20 0 0,6-17 10 0 0,0 0 0 0 0,0-1 0 0 0,0 1 0 0 0,-1-1-1 0 0,1 1 1 0 0,0-1 0 0 0,0 0 0 0 0,-1-1 0 0 0,1 1 0 0 0,-1 0 0 0 0,1-1 0 0 0,-1 0 0 0 0,1 0-1 0 0,0 0 1 0 0,-1 0 0 0 0,1-1 0 0 0,-1 1 0 0 0,1-1 0 0 0,0 0 0 0 0,-1 0 0 0 0,1 0 0 0 0,0 0 0 0 0,0 0-1 0 0,-1-1 1 0 0,1 0 0 0 0,0 0 0 0 0,1 1 0 0 0,-1-2 0 0 0,0 1 0 0 0,1 0 0 0 0,-2-1-10 0 0,-1-8 10 0 0,1 1 0 0 0,0 0 0 0 0,0-1 0 0 0,1 0 0 0 0,1 0-1 0 0,-1 0 1 0 0,2 0 0 0 0,0 0 0 0 0,0-1 0 0 0,1 1 0 0 0,0 0 0 0 0,1 0 0 0 0,0-1 0 0 0,1 1 0 0 0,1 0 0 0 0,-1 0 0 0 0,2-1-10 0 0,9-27 6 0 0,1 0 1 0 0,2 1-1 0 0,1 1 0 0 0,2 0 0 0 0,2 2 0 0 0,1 0 1 0 0,2 1-1 0 0,1 2 0 0 0,2 0 0 0 0,1 2 1 0 0,1 1-1 0 0,2 1-6 0 0,-3 2 20 0 0,0 0-1 0 0,2 3 1 0 0,1 0 0 0 0,1 2 0 0 0,0 1 0 0 0,2 2 0 0 0,0 1 0 0 0,1 2 0 0 0,0 1-1 0 0,9 0-19 0 0,-43 13 3 0 0,0 0-1 0 0,0 0 0 0 0,0 1 0 0 0,1-1 0 0 0,-1 0 0 0 0,0 1 0 0 0,1-1 0 0 0,-1 1 0 0 0,0-1 0 0 0,1 1 0 0 0,-1 0 0 0 0,0 0 0 0 0,1-1 0 0 0,-1 1 0 0 0,1 0 0 0 0,-1 0 1 0 0,1 1-1 0 0,-1-1 0 0 0,0 0 0 0 0,1 0 0 0 0,-1 1 0 0 0,0-1 0 0 0,1 1 0 0 0,-1-1 0 0 0,0 1 0 0 0,1-1 0 0 0,-1 1 0 0 0,0 0 0 0 0,0 0 0 0 0,0-1 0 0 0,0 1 0 0 0,1 0 1 0 0,-1 0-1 0 0,-1 0 0 0 0,1 0 0 0 0,0 0 0 0 0,0 1 0 0 0,0-1 0 0 0,0 0 0 0 0,-1 0 0 0 0,1 1 0 0 0,-1-1 0 0 0,1 0 0 0 0,-1 1 0 0 0,1-1 0 0 0,-1 0 0 0 0,0 1 0 0 0,0-1 1 0 0,1 1-1 0 0,-1-1 0 0 0,0 0 0 0 0,0 1 0 0 0,-1 0-2 0 0,0 9 38 0 0,-1 0 1 0 0,-1 0-1 0 0,0 0 1 0 0,-1-1-1 0 0,0 1 0 0 0,0-1 1 0 0,-1 0-1 0 0,-1 0 1 0 0,0 0-1 0 0,0-1 1 0 0,-1 0-1 0 0,0 0 0 0 0,0 0 1 0 0,-1-1-1 0 0,-2 1-38 0 0,-8 13 41 0 0,-24 21 11 0 0,-1-1-1 0 0,-1-2 1 0 0,-3-3-1 0 0,-38 24-51 0 0,28-20 90 0 0,14-14 329 0 0,69-9-223 0 0,-7-5-39 0 0,-1 1 0 0 0,-1 0 0 0 0,-1 1 0 0 0,0 1-1 0 0,0 1 1 0 0,-2 0 0 0 0,0 1 0 0 0,-1 0 0 0 0,-1 1 0 0 0,-1 0 0 0 0,-1 1-1 0 0,0 0 1 0 0,1 8-157 0 0,-2 7 154 0 0,-9-34-125 0 0,0-1-9 0 0,0 0-3 0 0,0 0-22 0 0,0 0-11 0 0,0 0 16 0 0,0 0-3 0 0,0 0 5 0 0,0 0-18 0 0,0 0-20 0 0,0 0-10 0 0,0 0-26 0 0,0 0-38 0 0,0 0-62 0 0,0 0-57 0 0,0 0-65 0 0,13-9-2495 0 0,29-17-1862 0 0,-18 10-2839 0 0,-14 11-3975 0 0</inkml:trace>
  <inkml:trace contextRef="#ctx0" brushRef="#br0" timeOffset="67505.366">12861 6270 7930 0 0,'0'0'3120'0'0,"0"0"-1359"0"0,0 0-520 0 0,0 0-31 0 0,0 0 58 0 0,0 0 55 0 0,0 0-89 0 0,0 0-243 0 0,0 0-271 0 0,0 0-221 0 0,0 0-129 0 0,0 0-52 0 0,0 0 10 0 0,-20 12 24 0 0,-63 38 20 0 0,44-5 413 0 0,35-34-555 0 0,3-9-194 0 0,-1 0 1 0 0,1 0-1 0 0,0 0 1 0 0,0 1-1 0 0,0-1 1 0 0,0 0-1 0 0,0 0 1 0 0,0 1-1 0 0,1-1 1 0 0,-1 1 0 0 0,1-1-1 0 0,-1 0 1 0 0,1 1-1 0 0,0-1 1 0 0,0 1-1 0 0,0-1 1 0 0,0 1-1 0 0,1-1 1 0 0,-1 1-1 0 0,1-1 1 0 0,-1 0-1 0 0,1 1 1 0 0,0-1-1 0 0,0 0 1 0 0,0 1-1 0 0,0-1 1 0 0,0 0-1 0 0,1 0 1 0 0,-1 0-1 0 0,1 0 1 0 0,-1 0-1 0 0,1 0 1 0 0,0-1-1 0 0,-1 1 1 0 0,1 0-1 0 0,0-1 1 0 0,0 1 0 0 0,0-1-1 0 0,0 0 1 0 0,1 0-1 0 0,-1 0 1 0 0,0 0-1 0 0,1 0 1 0 0,-1 0-1 0 0,0-1 1 0 0,1 1-1 0 0,1 0-36 0 0,5-3 125 0 0,0 0 0 0 0,0-1 1 0 0,-1 1-1 0 0,1-2 0 0 0,-1 1 0 0 0,1-1 0 0 0,-1-1 0 0 0,0 1 0 0 0,-1-1 0 0 0,1-1 1 0 0,-1 1-1 0 0,0-1 0 0 0,0 0 0 0 0,-1-1 0 0 0,0 0 0 0 0,0 0 0 0 0,4-7-125 0 0,-3 7 70 0 0,-1-1 0 0 0,-1 0 0 0 0,1 0 0 0 0,-1 0-1 0 0,-1-1 1 0 0,0 1 0 0 0,0-1 0 0 0,0 0 0 0 0,-1-1-1 0 0,-1 1 1 0 0,1 0 0 0 0,-2-1 0 0 0,1 1 0 0 0,-1-1 0 0 0,-1 0-1 0 0,1 1 1 0 0,-2-10-70 0 0,-1 16-39 0 0,0 1-1 0 0,0-1 1 0 0,0 1-1 0 0,-1-1 1 0 0,1 1-1 0 0,0 0 1 0 0,-1 0-1 0 0,1 0 0 0 0,-1 1 1 0 0,0-1-1 0 0,0 1 1 0 0,0-1-1 0 0,0 1 1 0 0,0 0-1 0 0,0 0 1 0 0,0 0-1 0 0,0 0 1 0 0,0 1-1 0 0,0-1 1 0 0,0 1-1 0 0,0 0 1 0 0,-1 0-1 0 0,1 0 1 0 0,0 0-1 0 0,0 1 1 0 0,0-1-1 0 0,-1 1 0 0 0,1 0 1 0 0,0 0-1 0 0,0 0 1 0 0,0 0-1 0 0,0 0 1 0 0,1 1-1 0 0,-1-1 1 0 0,0 1-1 0 0,0 0 40 0 0,-75 59-3818 0 0,36-12-6597 0 0,33-37-1051 0 0</inkml:trace>
  <inkml:trace contextRef="#ctx0" brushRef="#br0" timeOffset="71855.865">13139 6204 1152 0 0,'0'0'1714'0'0,"0"0"-434"0"0,0 0-29 0 0,0 0 209 0 0,0 0 131 0 0,0 0-42 0 0,0 0-184 0 0,0 0-295 0 0,0 0-244 0 0,0 0-128 0 0,0 0-71 0 0,-1-2 9 0 0,-6-4 3177 0 0,7 26 2471 0 0,0-3-6923 0 0,6 96 1436 0 0,35-49-508 0 0,-38-61-218 0 0,1-1-1 0 0,-1 0 1 0 0,1 0 0 0 0,-1 0-1 0 0,1-1 1 0 0,0 1 0 0 0,-1-1-1 0 0,1 0 1 0 0,0 0 0 0 0,0 0-1 0 0,0-1 1 0 0,0 1 0 0 0,0-1-1 0 0,0 0 1 0 0,0 0 0 0 0,0 0-1 0 0,0-1 1 0 0,0 0 0 0 0,0 1-1 0 0,0-1 1 0 0,0-1 0 0 0,0 1 0 0 0,-1 0-1 0 0,1-1 1 0 0,2-1-71 0 0,1-3 36 0 0,-1 0 0 0 0,1 0 0 0 0,-1-1 0 0 0,0 0 0 0 0,-1 0 0 0 0,0 0 0 0 0,0-1 0 0 0,0 0 1 0 0,-1 0-1 0 0,-1 0 0 0 0,1 0 0 0 0,-1-1 0 0 0,0 1 0 0 0,-1-1 0 0 0,0 0 0 0 0,-1 1 0 0 0,1-1 0 0 0,-2 0 0 0 0,1 0 0 0 0,-1 0 0 0 0,-1 0 0 0 0,0-4-36 0 0,-4 9-559 0 0,3 4-4252 0 0,2 1-4848 0 0,0 2-2467 0 0</inkml:trace>
  <inkml:trace contextRef="#ctx0" brushRef="#br0" timeOffset="73160.638">13761 6182 896 0 0,'0'0'1899'0'0,"0"0"-133"0"0,0 0 65 0 0,0 0 171 0 0,0 0 29 0 0,0 0-67 0 0,0 0-171 0 0,0 0-245 0 0,0 0-212 0 0,0 0-186 0 0,0 0-141 0 0,0 0-144 0 0,0 0-113 0 0,-3-7-77 0 0,-12-23-83 0 0,-29 23 1619 0 0,-39 70-880 0 0,77-56-1312 0 0,-1-1 0 0 0,1 2 1 0 0,1-1-1 0 0,-1 1 0 0 0,1 0 1 0 0,1 0-1 0 0,-1 0 1 0 0,1 1-1 0 0,1-1 0 0 0,0 1 1 0 0,0 0-1 0 0,0 0 0 0 0,1 0 1 0 0,1 0-1 0 0,-1 1 0 0 0,2-1 1 0 0,-1 0-1 0 0,1 1 0 0 0,1-1 1 0 0,0 2-20 0 0,0-9 28 0 0,1-1 0 0 0,0 1 0 0 0,0 0 0 0 0,0-1 0 0 0,0 1 0 0 0,0-1 0 0 0,0 1 0 0 0,0-1 0 0 0,1 0 0 0 0,-1 0 0 0 0,0 0 0 0 0,1 0 0 0 0,-1-1 0 0 0,1 1 0 0 0,-1 0 0 0 0,1-1 1 0 0,-1 0-1 0 0,1 0 0 0 0,-1 0 0 0 0,1 0 0 0 0,-1 0 0 0 0,1 0 0 0 0,-1-1 0 0 0,1 1 0 0 0,-1-1 0 0 0,3 0-28 0 0,5-3 85 0 0,0 0 0 0 0,0-1-1 0 0,-1 0 1 0 0,1 0 0 0 0,-1-1 0 0 0,0 0 0 0 0,-1-1-1 0 0,0 0 1 0 0,0 0 0 0 0,4-6-85 0 0,8-5 74 0 0,158-144 286 0 0,-177 161-360 0 0,0 0 0 0 0,-1 0 0 0 0,1 1 0 0 0,0-1 1 0 0,0 0-1 0 0,0 1 0 0 0,0-1 0 0 0,-1 1 0 0 0,1-1 1 0 0,0 1-1 0 0,0-1 0 0 0,0 1 0 0 0,0 0 0 0 0,0 0 1 0 0,0-1-1 0 0,1 1 0 0 0,-1 0 0 0 0,0 0 0 0 0,0 0 1 0 0,0 0-1 0 0,0 0 0 0 0,0 0 0 0 0,0 0 0 0 0,0 0 0 0 0,0 1 1 0 0,0-1-1 0 0,0 0 0 0 0,0 1 0 0 0,0-1 0 0 0,0 1 1 0 0,0-1-1 0 0,0 1 0 0 0,0-1 0 0 0,0 1 0 0 0,-1 0 1 0 0,1-1-1 0 0,0 1 0 0 0,0 0 0 0 0,-1-1 0 0 0,1 1 1 0 0,0 0-1 0 0,-1 0 0 0 0,1 0 0 0 0,-1 0 0 0 0,1 0 1 0 0,-1 0-1 0 0,1 0 0 0 0,-1 0 0 0 0,0 0 0 0 0,16 59 39 0 0,-14-48 6 0 0,8 44 14 0 0,-3 1 0 0 0,-2-1 0 0 0,-3 1 0 0 0,-3 1 0 0 0,-2-2-1 0 0,-2 5-58 0 0,2-27 25 0 0,-1 0 0 0 0,-2 0 0 0 0,-1-1 0 0 0,-1 0 0 0 0,-2 0 0 0 0,-2-1 0 0 0,0 0 0 0 0,-2-1-1 0 0,-10 15-24 0 0,20-40 8 0 0,1-1-1 0 0,-1 1 1 0 0,0-1-1 0 0,0 0 0 0 0,-1 0 1 0 0,0 0-1 0 0,1 0 0 0 0,-2-1 1 0 0,1 0-1 0 0,0 0 1 0 0,-1-1-1 0 0,0 1 0 0 0,0-1 1 0 0,0 0-1 0 0,0-1 0 0 0,0 1 1 0 0,0-1-1 0 0,-1-1 1 0 0,-5 2-9 0 0,10-4 4 0 0,0 0-1 0 0,0 0 1 0 0,1-1-1 0 0,-1 1 1 0 0,0 0-1 0 0,1-1 1 0 0,-1 0-1 0 0,1 1 1 0 0,-1-1-1 0 0,1 0 1 0 0,0 1-1 0 0,0-1 0 0 0,0 0 1 0 0,0 0-1 0 0,0 0 1 0 0,0 0-1 0 0,0 0 1 0 0,0 0-1 0 0,1 0 1 0 0,-1 0-1 0 0,1-1 1 0 0,0 1-1 0 0,0 0 1 0 0,0 0-1 0 0,0 0 0 0 0,0-1 1 0 0,0 1-1 0 0,0 0 1 0 0,1 0-1 0 0,-1-1-2 0 0,0-2 15 0 0,2-20-24 0 0,1 1 1 0 0,1 0 0 0 0,1 0 0 0 0,1 1 0 0 0,2-1 0 0 0,0 1 0 0 0,1 1 0 0 0,1-1 0 0 0,1 2 0 0 0,1-1 0 0 0,1 2 0 0 0,1 0 0 0 0,5-5 8 0 0,-7 7-26 0 0,35-44 304 0 0,-25 34-3214 0 0,-1 0-8390 0 0,-19 24-1002 0 0</inkml:trace>
  <inkml:trace contextRef="#ctx0" brushRef="#br0" timeOffset="73721.15">14308 5674 12027 0 0,'0'0'2005'0'0,"0"0"-287"0"0,0 0-159 0 0,0 0-75 0 0,0 0-155 0 0,0 0-245 0 0,0 0-263 0 0,0 0-208 0 0,0 0-159 0 0,0 0-62 0 0,0 0-38 0 0,0 0-24 0 0,-5 11 15 0 0,-13 36-5 0 0,15 39 1124 0 0,29 120-460 0 0,-28-158-962 0 0,-2 1 0 0 0,-2-1-1 0 0,-2-1 1 0 0,-10 33-42 0 0,8-3-4 0 0,25-77 20 0 0,46-47 344 0 0,124-107-176 0 0,-185 153-182 0 0,1 0-1 0 0,0 1 1 0 0,0-1-1 0 0,0 0 1 0 0,0 0-1 0 0,0 1 1 0 0,0-1-1 0 0,0 1 1 0 0,0-1 0 0 0,0 1-1 0 0,0-1 1 0 0,0 1-1 0 0,1 0 1 0 0,-1-1-1 0 0,0 1 1 0 0,0 0-1 0 0,0 0 1 0 0,1 0 0 0 0,-1 0-1 0 0,0 0 1 0 0,0 0-1 0 0,0 0 1 0 0,0 0-1 0 0,1 1 1 0 0,-1-1-1 0 0,0 0 1 0 0,0 1 0 0 0,0-1-1 0 0,0 1 1 0 0,0-1-1 0 0,0 1 1 0 0,0-1-1 0 0,0 1 1 0 0,0 0-1 0 0,0 0 1 0 0,0-1 0 0 0,0 1-1 0 0,0 0 1 0 0,-1 0-1 0 0,1 0 1 0 0,0 0-1 0 0,-1 0 1 0 0,1 0-1 0 0,-1 0 1 0 0,1 0 0 0 0,-1 0-1 0 0,1 0 1 0 0,-1 0-1 0 0,1 1-1 0 0,6 66 193 0 0,-7-53-117 0 0,1 17 37 0 0,16 79-35 0 0,-9-104-220 0 0,-7-8-4560 0 0,0 0-4937 0 0,-1 0-2804 0 0</inkml:trace>
  <inkml:trace contextRef="#ctx0" brushRef="#br0" timeOffset="78192.439">15429 6127 1864 0 0,'0'0'1257'0'0,"0"0"2"0"0,0 0 164 0 0,0 0 196 0 0,0 0 154 0 0,0 0 38 0 0,0 0-128 0 0,0 0-162 0 0,0 0-194 0 0,0 0-192 0 0,0 0-146 0 0,-4-7 400 0 0,3 7 2909 0 0,24 169-2289 0 0,-17 125-1196 0 0,-7-295-793 0 0,1 0 1 0 0,0 0 0 0 0,0 0 0 0 0,-1 0 0 0 0,1 0 0 0 0,-1 0 0 0 0,1 1-1 0 0,-1-1 1 0 0,0 0 0 0 0,1 0 0 0 0,-1 0 0 0 0,0 0 0 0 0,1 1 0 0 0,-1-1 0 0 0,0 0-1 0 0,0 1 1 0 0,0-1 0 0 0,0 1 0 0 0,1-1 0 0 0,-1 1 0 0 0,0-1 0 0 0,0 1-1 0 0,0 0 1 0 0,0-1 0 0 0,0 1 0 0 0,0 0 0 0 0,0 0 0 0 0,0-1 0 0 0,0 1-1 0 0,-1 0 1 0 0,1 0 0 0 0,0 0 0 0 0,0 1 0 0 0,0-1 0 0 0,0 0 0 0 0,0 0-1 0 0,0 0 1 0 0,0 1 0 0 0,0-1 0 0 0,0 1 0 0 0,0-1 0 0 0,1 1 0 0 0,-1-1-1 0 0,0 1 1 0 0,0-1 0 0 0,0 1 0 0 0,0 0 0 0 0,1-1 0 0 0,-1 1 0 0 0,0 0-1 0 0,0 0 1 0 0,1-1 0 0 0,-1 1 0 0 0,1 0 0 0 0,-1 0 0 0 0,1 0 0 0 0,-1 0 0 0 0,1 0-1 0 0,0 0 1 0 0,-1 0 0 0 0,1 0 0 0 0,0 0 0 0 0,0 0 0 0 0,0 0 0 0 0,-1 0-1 0 0,1 0 1 0 0,0 1-21 0 0,-1-32 10 0 0,0 0 0 0 0,2 0-1 0 0,1 1 1 0 0,1-1-1 0 0,1 0 1 0 0,2 1 0 0 0,1 0-1 0 0,2 0 1 0 0,0 1 0 0 0,2 0-1 0 0,1 1 1 0 0,2 0 0 0 0,8-13-10 0 0,-9 15-1 0 0,1 0 0 0 0,1 0 0 0 0,2 2 0 0 0,0 0 0 0 0,1 1 0 0 0,14-13 1 0 0,-26 29-1 0 0,0-1-1 0 0,1 1 1 0 0,-1 1-1 0 0,1-1 0 0 0,0 1 1 0 0,0 1-1 0 0,1-1 1 0 0,-1 1-1 0 0,1 0 0 0 0,0 1 1 0 0,0 0-1 0 0,0 0 1 0 0,1 1-1 0 0,-1 0 1 0 0,1 0-1 0 0,-1 1 0 0 0,1 0 1 0 0,-1 0-1 0 0,1 1 1 0 0,0 1-1 0 0,-1-1 1 0 0,3 2 1 0 0,-6 1 10 0 0,1 1 1 0 0,-1 1-1 0 0,0-1 1 0 0,-1 1-1 0 0,1 0 1 0 0,-1 0-1 0 0,0 1 1 0 0,0-1-1 0 0,0 1 1 0 0,-1 0-1 0 0,0 0 1 0 0,0 0-1 0 0,-1 0 1 0 0,0 0-1 0 0,0 1 1 0 0,0-1-1 0 0,0 1 1 0 0,-1-1-1 0 0,0 1 0 0 0,-1-1 1 0 0,0 1-1 0 0,0 0 1 0 0,-1 5-11 0 0,1 2 24 0 0,2-3 5 0 0,-1 0-1 0 0,-1 1 0 0 0,0-1 1 0 0,0 0-1 0 0,-1 0 0 0 0,-1 0 1 0 0,0 0-1 0 0,0 0 0 0 0,-1 0 1 0 0,-1 0-1 0 0,0-1 1 0 0,0 0-1 0 0,-1 0 0 0 0,0 0 1 0 0,-1 0-1 0 0,0-1 0 0 0,0 1 1 0 0,-4 2-29 0 0,4-6-14 0 0,0-1 1 0 0,0-1 0 0 0,-1 1 0 0 0,1-1-1 0 0,-1 0 1 0 0,0 0 0 0 0,0-1 0 0 0,0 0-1 0 0,-1-1 1 0 0,1 1 0 0 0,-1-1-1 0 0,1 0 1 0 0,-1-1 0 0 0,0 0 0 0 0,1 0-1 0 0,-1-1 1 0 0,0 0 0 0 0,0 0 0 0 0,0-1-1 0 0,1 0 1 0 0,-2-1 13 0 0,5 1-82 0 0,-1-1 1 0 0,0 0-1 0 0,1 0 1 0 0,0 0-1 0 0,0 0 1 0 0,-1-1-1 0 0,1 0 0 0 0,1 0 1 0 0,-1 0-1 0 0,0 0 1 0 0,1-1-1 0 0,-1 1 1 0 0,1-1-1 0 0,0 0 0 0 0,1 0 1 0 0,-1 0-1 0 0,1 0 1 0 0,-1-1-1 0 0,1 1 0 0 0,0-1 1 0 0,1 1-1 0 0,-1-1 1 0 0,1-1 81 0 0,-3-72-4155 0 0,21 48-219 0 0,-5 20-2004 0 0,-12 9 5908 0 0,8-6-10427 0 0</inkml:trace>
  <inkml:trace contextRef="#ctx0" brushRef="#br0" timeOffset="79015.606">16189 6038 10882 0 0,'0'0'1629'0'0,"0"0"-226"0"0,0 0-104 0 0,0 0 57 0 0,0 0 18 0 0,0 0-120 0 0,0 0-209 0 0,0 0-213 0 0,0 0-193 0 0,0 0-134 0 0,0 0-101 0 0,0 0-60 0 0,-32 29-69 0 0,-96 87-36 0 0,88-65 42 0 0,40-44-217 0 0,-1-5-41 0 0,0 1 0 0 0,0-1-1 0 0,1 0 1 0 0,-1 0 0 0 0,1 0-1 0 0,-1 0 1 0 0,1 0 0 0 0,0 1-1 0 0,0-1 1 0 0,0 0 0 0 0,0 0 0 0 0,0 1-1 0 0,0-1 1 0 0,1 0 0 0 0,-1 0-1 0 0,1 0 1 0 0,-1 0 0 0 0,1 0-1 0 0,0 1 1 0 0,0-1 0 0 0,0-1 0 0 0,0 1-1 0 0,0 0 1 0 0,0 0 0 0 0,1 0-1 0 0,-1 0 1 0 0,1-1 0 0 0,-1 1 0 0 0,1-1-1 0 0,0 1 1 0 0,-1-1 0 0 0,1 0-1 0 0,0 0 1 0 0,0 1 0 0 0,0-1-1 0 0,0 0 1 0 0,0-1 0 0 0,0 1 0 0 0,0 0-1 0 0,3 0-22 0 0,7-3 74 0 0,0 0 0 0 0,-1-1 0 0 0,1 0-1 0 0,0 0 1 0 0,-1-1 0 0 0,0-1 0 0 0,0 0-1 0 0,0-1 1 0 0,-1 0 0 0 0,0 0 0 0 0,0-1 0 0 0,0-1-1 0 0,-1 0 1 0 0,0 0 0 0 0,-1 0 0 0 0,1-1-1 0 0,-2-1 1 0 0,1 1 0 0 0,0-3-74 0 0,77-81 143 0 0,-83 152-230 0 0,-3-54 88 0 0,-1 0 1 0 0,2-1-1 0 0,-1 1 0 0 0,1 0 1 0 0,0 0-1 0 0,0 0 0 0 0,0 0 1 0 0,0-1-1 0 0,1 1 0 0 0,0 0 1 0 0,0 0-1 0 0,0-1 0 0 0,1 1 1 0 0,-1 0-1 0 0,1-1 0 0 0,0 0 1 0 0,1 1-1 0 0,-1-1 0 0 0,1 0 1 0 0,-1 0-1 0 0,1 0 0 0 0,1 0 1 0 0,-1-1-1 0 0,0 0 0 0 0,1 1 1 0 0,0-1-1 0 0,0 0 0 0 0,0 0 1 0 0,0-1-1 0 0,0 1 0 0 0,0-1 1 0 0,1 0-1 0 0,-1 0 0 0 0,1-1 1 0 0,-1 1-1 0 0,1-1 0 0 0,1 0-1 0 0,2-1 23 0 0,-1 0 0 0 0,1 0 0 0 0,0-1 0 0 0,-1 0 0 0 0,1 0 0 0 0,-1-1 0 0 0,1 0 0 0 0,-1 0 0 0 0,1-1 0 0 0,-1 0 0 0 0,0 0 0 0 0,-1-1 0 0 0,1 0 0 0 0,0 0-23 0 0,11-9 52 0 0,0 0-1 0 0,-1-1 1 0 0,0-1 0 0 0,-2 0 0 0 0,1-1 0 0 0,-2-1 0 0 0,0-1 0 0 0,-2 0 0 0 0,1 0 0 0 0,-2-1 0 0 0,-1-1-1 0 0,0-1-51 0 0,5-13 24 0 0,-2-1 0 0 0,-1 0 0 0 0,-2 0 0 0 0,-1-1 0 0 0,-2-1 0 0 0,-2 1-1 0 0,-1-1 1 0 0,-1-5-24 0 0,-7-120 16 0 0,-16 114 108 0 0,18 49-119 0 0,0 1 1 0 0,0-1-1 0 0,0 0 0 0 0,1 0 1 0 0,-1 1-1 0 0,1-1 0 0 0,-1 1 0 0 0,1-1 1 0 0,-1 1-1 0 0,1 0 0 0 0,0-1 0 0 0,0 1 1 0 0,-1 0-1 0 0,2 0 0 0 0,-1 0 1 0 0,0 0-1 0 0,0 0 0 0 0,0 0 0 0 0,1 0 1 0 0,-1 0-1 0 0,1 0 0 0 0,0 2-5 0 0,-7 22 68 0 0,1 1 0 0 0,2-1-1 0 0,0 1 1 0 0,2 0 0 0 0,1 0-1 0 0,1 0 1 0 0,1 1 0 0 0,2-1 0 0 0,1-1-1 0 0,0 1 1 0 0,2-1 0 0 0,2 1-1 0 0,6 15-67 0 0,74 252 179 0 0,-84-254-202 0 0,-4-39 15 0 0,0-1-13 0 0,0 0-4 0 0,0 0-13 0 0,0 0-28 0 0,0 0-17 0 0,0 0-26 0 0,0 0-50 0 0,-48-64-7076 0 0,38 44 2757 0 0,5 5-1495 0 0,0 3-4499 0 0</inkml:trace>
  <inkml:trace contextRef="#ctx0" brushRef="#br0" timeOffset="79256.606">16550 5887 8410 0 0,'0'0'2371'0'0,"0"0"-559"0"0,0 0-338 0 0,0 0 9 0 0,0 0-4 0 0,0 0-169 0 0,0 0-270 0 0,0 0-240 0 0,0 0-144 0 0,0 0-25 0 0,0 0 9 0 0,0 0-56 0 0,14 3-98 0 0,100 13 427 0 0,-4-19-569 0 0,42 0-1003 0 0,-53 12-5807 0 0,-81-5 79 0 0,-7 0-4534 0 0</inkml:trace>
  <inkml:trace contextRef="#ctx0" brushRef="#br0" timeOffset="79692.17">17230 5913 5265 0 0,'0'0'2127'0'0,"0"0"-277"0"0,0 0 12 0 0,0 0 73 0 0,0 0-127 0 0,0 0-227 0 0,0 0-309 0 0,0 0-281 0 0,0 0-194 0 0,0 0-91 0 0,0 0-66 0 0,0 0-60 0 0,0 0-53 0 0,-3-1-78 0 0,-37 0 4943 0 0,31 5-5320 0 0,0 0 1 0 0,0 1-1 0 0,0 0 0 0 0,0 0 0 0 0,1 1 1 0 0,0 0-1 0 0,0 1 0 0 0,1 0 0 0 0,0 0 1 0 0,-1 2-73 0 0,2-4 13 0 0,1 1 1 0 0,0 0 0 0 0,0 1-1 0 0,0-1 1 0 0,1 1 0 0 0,0 0-1 0 0,0 0 1 0 0,1 0 0 0 0,0 1-1 0 0,0-1 1 0 0,1 1 0 0 0,0-1-1 0 0,0 1 1 0 0,1 0 0 0 0,0 0-1 0 0,0 5-13 0 0,1-10 7 0 0,1 1 0 0 0,-1-1 0 0 0,1 1 0 0 0,0-1 0 0 0,0 1 0 0 0,1-1 0 0 0,-1 0 0 0 0,1 0 0 0 0,-1 1 0 0 0,1-1 0 0 0,0 0 0 0 0,0-1 0 0 0,0 1 0 0 0,1 0 0 0 0,-1-1 0 0 0,1 1 0 0 0,-1-1 0 0 0,1 0 0 0 0,0 1 0 0 0,0-1 0 0 0,0-1 0 0 0,0 1 0 0 0,0 0-1 0 0,0-1 1 0 0,1 0 0 0 0,-1 1 0 0 0,0-1 0 0 0,1-1 0 0 0,-1 1 0 0 0,1 0 0 0 0,1-1-7 0 0,4 2 25 0 0,0 0 0 0 0,0-1 0 0 0,0-1-1 0 0,1 0 1 0 0,-1 0 0 0 0,0 0 0 0 0,0-1 0 0 0,0-1-1 0 0,0 1 1 0 0,0-1 0 0 0,0-1 0 0 0,2-1-25 0 0,26-14-898 0 0,-27 2-4553 0 0,-5 3-4680 0 0,-4 9-1634 0 0</inkml:trace>
  <inkml:trace contextRef="#ctx0" brushRef="#br0" timeOffset="80160.582">17478 5479 11859 0 0,'0'0'2143'0'0,"0"0"-419"0"0,0 0-202 0 0,0 0 3 0 0,0 0-78 0 0,0 0-198 0 0,0 0-303 0 0,0 0-260 0 0,0 0-146 0 0,0 0-45 0 0,0 0-30 0 0,0 0-27 0 0,0 0-30 0 0,-3 22-7 0 0,-9 70-29 0 0,9-64-93 0 0,2 1 0 0 0,1 0 1 0 0,2-1-1 0 0,0 1 0 0 0,2-1 0 0 0,2 7-279 0 0,8 79 264 0 0,-1 81-106 0 0,-13-194-154 0 0,0-1 0 0 0,0 1 0 0 0,1 0 0 0 0,-1 0 0 0 0,0 0 0 0 0,0 0 1 0 0,1 0-1 0 0,-1-1 0 0 0,1 1 0 0 0,-1 0 0 0 0,0 0 0 0 0,1 0 0 0 0,-1-1 0 0 0,1 1 1 0 0,0 0-1 0 0,-1-1 0 0 0,1 1 0 0 0,0 0 0 0 0,-1-1 0 0 0,1 1 0 0 0,0-1 0 0 0,0 1 0 0 0,-1-1 1 0 0,1 0-1 0 0,0 1 0 0 0,0-1 0 0 0,0 0 0 0 0,0 1 0 0 0,-1-1 0 0 0,1 0 0 0 0,0 0 1 0 0,0 0-1 0 0,0 0 0 0 0,0 0 0 0 0,0 0 0 0 0,0 0 0 0 0,0 0 0 0 0,-1 0 0 0 0,1 0 0 0 0,0 0 1 0 0,0-1-1 0 0,0 1 0 0 0,0 0 0 0 0,0-1 0 0 0,-1 1 0 0 0,1-1 0 0 0,0 1 0 0 0,0-1 1 0 0,-1 1-1 0 0,1-1 0 0 0,0 1 0 0 0,0-1-4 0 0,44-34 312 0 0,-41 30-326 0 0,12-9 44 0 0,-4 2-27 0 0,0 0 0 0 0,1 1 0 0 0,0 0 0 0 0,0 1 0 0 0,1 0 0 0 0,1 2 0 0 0,-1-1 1 0 0,2 2-1 0 0,-1 0 0 0 0,1 1 0 0 0,0 0-3 0 0,-13 8 5 0 0,-1-1 0 0 0,0 1 0 0 0,0 0-1 0 0,1 0 1 0 0,-1 0 0 0 0,0 0 0 0 0,-1 0 0 0 0,1 0 0 0 0,0 1 0 0 0,-1-1 0 0 0,1 1 0 0 0,-1-1 0 0 0,0 1 0 0 0,1 0-1 0 0,-1-1 1 0 0,-1 1 0 0 0,1 0 0 0 0,0 0 0 0 0,-1 0 0 0 0,1-1 0 0 0,-1 1 0 0 0,0 0 0 0 0,0 0 0 0 0,0 0-1 0 0,0 0 1 0 0,-1 0 0 0 0,1 0 0 0 0,-1-1 0 0 0,0 1 0 0 0,1 0 0 0 0,-2 2-5 0 0,2 7 43 0 0,0 76 133 0 0,21-62-480 0 0,-9-33-7637 0 0,-11 3-3516 0 0</inkml:trace>
  <inkml:trace contextRef="#ctx0" brushRef="#br0" timeOffset="81132.533">18347 5766 11410 0 0,'0'0'3385'0'0,"0"0"-1530"0"0,0 0-601 0 0,0 0-71 0 0,0 0-3 0 0,0 0-57 0 0,0 0-131 0 0,0 0-172 0 0,0 0-150 0 0,0 0-89 0 0,0 0-62 0 0,0 0-84 0 0,0 0-50 0 0,5 18-37 0 0,17 59-48 0 0,-22-73-243 0 0,0 0 0 0 0,1 1 0 0 0,-1-1 0 0 0,1 0-1 0 0,0 0 1 0 0,1 0 0 0 0,-1 0 0 0 0,0 0 0 0 0,1 0-1 0 0,0 0 1 0 0,0-1 0 0 0,0 1 0 0 0,1-1 0 0 0,-1 1-1 0 0,1-1 1 0 0,0 0 0 0 0,0 0 0 0 0,0 0 0 0 0,0 0-1 0 0,0 0 1 0 0,1-1 0 0 0,-1 0 0 0 0,1 1 0 0 0,-1-1-1 0 0,1-1 1 0 0,0 1 0 0 0,0 0 0 0 0,0-1 0 0 0,0 0-1 0 0,0 0 1 0 0,0 0 0 0 0,1 0 0 0 0,-1-1 0 0 0,0 0-1 0 0,0 0 1 0 0,0 0 0 0 0,3 0-57 0 0,37-36 431 0 0,54-48-358 0 0,-95 84-79 0 0,-1 0-1 0 0,1-1 1 0 0,0 2 0 0 0,0-1-1 0 0,0 0 1 0 0,0 0-1 0 0,-1 1 1 0 0,1 0 0 0 0,0 0-1 0 0,0-1 1 0 0,-1 1-1 0 0,1 1 1 0 0,0-1 0 0 0,-1 0-1 0 0,0 1 1 0 0,1-1-1 0 0,-1 1 1 0 0,0 0 0 0 0,1 0-1 0 0,-1 0 1 0 0,0 0-1 0 0,-1 0 1 0 0,1 0 0 0 0,0 0-1 0 0,0 1 1 0 0,-1-1 0 0 0,0 1-1 0 0,1-1 1 0 0,-1 1-1 0 0,0 0 1 0 0,0-1 0 0 0,0 3 6 0 0,14 17 34 0 0,-12-18-29 0 0,-1 0 0 0 0,1 0 0 0 0,0-1 1 0 0,0 0-1 0 0,0 1 0 0 0,0-1 1 0 0,1 0-1 0 0,-1-1 0 0 0,1 1 0 0 0,0-1 1 0 0,0 1-1 0 0,0-1 0 0 0,0 0 1 0 0,0 0-1 0 0,0-1 0 0 0,0 1 0 0 0,1-1 1 0 0,-1 0-1 0 0,1 0 0 0 0,-1-1 1 0 0,0 1-1 0 0,1-1 0 0 0,-1 0 0 0 0,1 0 1 0 0,-1-1-1 0 0,1 1 0 0 0,-1-1 1 0 0,1 0-1 0 0,-1 0 0 0 0,0 0 1 0 0,1-1-6 0 0,2-2 59 0 0,0 0 0 0 0,0-1 1 0 0,-1 0-1 0 0,0 0 1 0 0,0-1-1 0 0,0 0 1 0 0,0 0-1 0 0,-1 0 1 0 0,0 0-1 0 0,-1-1 1 0 0,1 0-1 0 0,-1 0 1 0 0,-1 0-1 0 0,1 0 1 0 0,-1-1-1 0 0,0 0 1 0 0,-1 1-1 0 0,0-1 1 0 0,0 0-1 0 0,0-8-59 0 0,0-35-364 0 0,18 47-1508 0 0,-1 3 108 0 0,0-1-4006 0 0,-12 1-5615 0 0</inkml:trace>
  <inkml:trace contextRef="#ctx0" brushRef="#br0" timeOffset="81428.737">19269 5792 14763 0 0,'0'0'1859'0'0,"0"0"-365"0"0,0 0-50 0 0,0 0 47 0 0,0 0-67 0 0,0 0-223 0 0,0 0-284 0 0,0 0-258 0 0,0 0-202 0 0,0 0-148 0 0,0 0-115 0 0,-3 32-64 0 0,-11 97-46 0 0,7-63 5 0 0,5-55 232 0 0,1-2-1563 0 0,1-2-7358 0 0,0-7-2921 0 0</inkml:trace>
  <inkml:trace contextRef="#ctx0" brushRef="#br0" timeOffset="81587.656">19289 5423 14075 0 0,'0'0'2633'0'0,"0"0"-953"0"0,0 0-480 0 0,0 0-104 0 0,0 0-199 0 0,0 0-225 0 0,0 0-288 0 0,0 0-264 0 0,0 0-256 0 0,0 0-144 0 0,0 0-112 0 0,0 0-200 0 0,0 0-385 0 0,0 0-1647 0 0,-33-33-9803 0 0</inkml:trace>
  <inkml:trace contextRef="#ctx0" brushRef="#br0" timeOffset="81905.367">19707 5442 20316 0 0,'0'0'1485'0'0,"0"0"-396"0"0,0 0-174 0 0,0 0 73 0 0,0 0 30 0 0,0 0-78 0 0,0 0-194 0 0,0 0-181 0 0,0 0-144 0 0,0 0-107 0 0,0 0-66 0 0,0 35-53 0 0,1 109-46 0 0,18 4 176 0 0,-10 61-112 0 0,-8-149-4226 0 0,-3-81 169 0 0,0 2-5726 0 0,2 11-2002 0 0</inkml:trace>
  <inkml:trace contextRef="#ctx0" brushRef="#br0" timeOffset="82107.123">19468 5692 11394 0 0,'0'0'3560'0'0,"0"0"-1176"0"0,0 0-753 0 0,0 0-304 0 0,0 0-289 0 0,0 0-261 0 0,0 0-142 0 0,0 0-68 0 0,0 0-26 0 0,0 0-2 0 0,0 0-37 0 0,0 0-108 0 0,0 0-82 0 0,30-6-71 0 0,94-20-73 0 0,137-33-781 0 0,-211 46-1317 0 0,-35 8-1127 0 0,1 0-3427 0 0,-8 1-5354 0 0</inkml:trace>
  <inkml:trace contextRef="#ctx0" brushRef="#br0" timeOffset="82464.23">20123 5383 11090 0 0,'0'0'2898'0'0,"0"0"-1008"0"0,0 0-442 0 0,0 0-29 0 0,0 0-86 0 0,0 0-149 0 0,-11 33-215 0 0,-36 103-206 0 0,5 34 1044 0 0,38-39-1173 0 0,5-128-616 0 0,-1-1-1 0 0,1 1 1 0 0,0-1 0 0 0,0 1 0 0 0,0-1 0 0 0,0 1 0 0 0,0-1-1 0 0,0 1 1 0 0,1-1 0 0 0,-1 0 0 0 0,1 0 0 0 0,-1 0 0 0 0,1 0-1 0 0,0 0 1 0 0,0 0 0 0 0,0 0 0 0 0,0-1 0 0 0,0 1-1 0 0,1-1 1 0 0,-1 1 0 0 0,0-1 0 0 0,1 0 0 0 0,-1 0 0 0 0,1 0-1 0 0,-1 0 1 0 0,1 0 0 0 0,-1-1 0 0 0,1 1 0 0 0,0-1 0 0 0,-1 1-1 0 0,1-1 1 0 0,0 0 0 0 0,-1 0 0 0 0,1-1-18 0 0,90-17 415 0 0,-28-11-257 0 0,-52 21-128 0 0,0 2 1 0 0,1-1-1 0 0,0 2 0 0 0,0 0 1 0 0,0 0-1 0 0,1 1 0 0 0,-1 1 1 0 0,1 1-1 0 0,11-1-30 0 0,-24 5 23 0 0,0 0 0 0 0,0 0 0 0 0,0 0 0 0 0,0 1 0 0 0,0-1 0 0 0,0 1 1 0 0,-1-1-1 0 0,1 1 0 0 0,-1-1 0 0 0,0 1 0 0 0,0 0 0 0 0,0 0 0 0 0,0-1 0 0 0,-1 1 0 0 0,1 0 0 0 0,-1 0 0 0 0,1 0 0 0 0,-1 0 0 0 0,0 0 0 0 0,0 0 0 0 0,0 0 1 0 0,-1 0-1 0 0,1 0 0 0 0,-1-1 0 0 0,1 1 0 0 0,-2 1-23 0 0,2 8 163 0 0,0-10-158 0 0,-1 1-1 0 0,1 0 1 0 0,0-1 0 0 0,0 1 0 0 0,0-1-1 0 0,0 1 1 0 0,0 0 0 0 0,0-1-1 0 0,1 1 1 0 0,0 0 0 0 0,-1-1 0 0 0,1 1-1 0 0,0-1 1 0 0,0 0 0 0 0,0 1-1 0 0,0-1 1 0 0,1 0 0 0 0,-1 1 0 0 0,1-1-1 0 0,-1 0 1 0 0,1 0 0 0 0,0 0 0 0 0,0 0-1 0 0,0-1 1 0 0,0 1 0 0 0,0 0-1 0 0,0-1 1 0 0,0 1 0 0 0,1-1 0 0 0,-1 0-1 0 0,1 0 1 0 0,-1 0 0 0 0,1 0-1 0 0,-1 0 1 0 0,1-1 0 0 0,-1 1 0 0 0,2-1-5 0 0,-2 0-150 0 0,48-3-895 0 0,-35-3-1803 0 0,0-2-3316 0 0,-9 3-6021 0 0</inkml:trace>
  <inkml:trace contextRef="#ctx0" brushRef="#br0" timeOffset="88174.815">21224 5464 2801 0 0,'0'0'2323'0'0,"0"0"-11"0"0,0 0 11 0 0,0 0-123 0 0,0 0-189 0 0,0 0-276 0 0,0 0-286 0 0,0 0-214 0 0,0 0-188 0 0,0 0-185 0 0,0 0-166 0 0,-3-4 982 0 0,21 71 349 0 0,-13-32-1799 0 0,-1 0 1 0 0,-2 0 0 0 0,-2 0 0 0 0,-1 0 0 0 0,-1 1-1 0 0,-2-2 1 0 0,-6 22-229 0 0,-68 202 140 0 0,57-211-804 0 0,21-46 435 0 0,0-1-26 0 0,0 0-50 0 0,0 0-66 0 0,0 0-83 0 0,0 0-107 0 0,0-26-7197 0 0,0 20 2587 0 0,0 1-5173 0 0</inkml:trace>
  <inkml:trace contextRef="#ctx0" brushRef="#br0" timeOffset="88819.579">21189 5825 5065 0 0,'0'0'1680'0'0,"0"0"-19"0"0,0 0 43 0 0,0 0-3 0 0,0 0-153 0 0,0 0-187 0 0,0 0-230 0 0,0 0-178 0 0,0 0-88 0 0,0 0-103 0 0,0 0-57 0 0,0 0-62 0 0,1 7-54 0 0,0 23-34 0 0,0-28-454 0 0,0 0-1 0 0,-1 0 1 0 0,1-1-1 0 0,0 1 1 0 0,0 0-1 0 0,1-1 1 0 0,-1 1-1 0 0,0-1 1 0 0,0 1-1 0 0,1-1 1 0 0,-1 1-1 0 0,1-1 1 0 0,-1 0-1 0 0,1 0 1 0 0,0 0-1 0 0,-1 0 1 0 0,1 0-1 0 0,0 0 1 0 0,0 0-1 0 0,0-1 1 0 0,0 1-1 0 0,-1-1 1 0 0,1 1-1 0 0,0-1 1 0 0,0 0 0 0 0,0 0-1 0 0,0 0 1 0 0,0 0-1 0 0,0 0 1 0 0,0 0-1 0 0,0 0 1 0 0,2-1-101 0 0,-4 1 36 0 0,8 0 55 0 0,-1 0 0 0 0,1-1-1 0 0,-1 0 1 0 0,1 0 0 0 0,-1-1 0 0 0,0 1 0 0 0,1-2 0 0 0,-1 1-1 0 0,0-1 1 0 0,0 0 0 0 0,-1-1 0 0 0,1 1 0 0 0,-1-1 0 0 0,0-1-1 0 0,0 1 1 0 0,0-1 0 0 0,0-1-91 0 0,12-8 74 0 0,-1 0 1 0 0,-1-2-1 0 0,0 0 0 0 0,-1-1 0 0 0,-1 0 0 0 0,0-1 0 0 0,-2-1 1 0 0,1-1-75 0 0,-5 4 22 0 0,-1 0 0 0 0,-1 0-1 0 0,0-1 1 0 0,-1 0 0 0 0,-1 0 0 0 0,0 0 0 0 0,-1 0 0 0 0,-1 0 0 0 0,-1-1 0 0 0,-1 1 0 0 0,0-3-22 0 0,0 19 1 0 0,0 1 0 0 0,0 0 1 0 0,0-1-1 0 0,0 1 0 0 0,0-1 0 0 0,0 1 1 0 0,0 0-1 0 0,0-1 0 0 0,-1 1 0 0 0,1 0 1 0 0,0-1-1 0 0,0 1 0 0 0,0 0 0 0 0,-1-1 1 0 0,1 1-1 0 0,0 0 0 0 0,0 0 0 0 0,-1-1 1 0 0,1 1-1 0 0,0 0 0 0 0,0 0 0 0 0,-1-1 0 0 0,1 1 1 0 0,0 0-1 0 0,-1 0 0 0 0,1 0 0 0 0,0-1 1 0 0,-1 1-1 0 0,1 0 0 0 0,0 0 0 0 0,-1 0 1 0 0,1 0-1 0 0,-1 0 0 0 0,1 0 0 0 0,0 0 1 0 0,-1 0-1 0 0,1 0 0 0 0,0 0 0 0 0,-1 0 1 0 0,1 0-1 0 0,0 0 0 0 0,-1 0 0 0 0,1 0 0 0 0,-1 0 1 0 0,1 1-1 0 0,0-1 0 0 0,-1 0 0 0 0,1 0 1 0 0,0 0-1 0 0,-1 0 0 0 0,1 1 0 0 0,0-1 1 0 0,0 0-1 0 0,-1 0 0 0 0,1 1 0 0 0,0-1 1 0 0,0 0-1 0 0,-1 1 0 0 0,1-1 0 0 0,0 0 1 0 0,0 1-1 0 0,0-1 0 0 0,0 0 0 0 0,-1 1 0 0 0,1-1 1 0 0,0 0-1 0 0,0 1 0 0 0,0-1 0 0 0,0 0 1 0 0,0 1-2 0 0,-25 173 829 0 0,21 197-174 0 0,8-357-682 0 0,-2-16-6491 0 0,-2 1 4262 0 0,0 1-1318 0 0,0-1-2542 0 0,0-2-3519 0 0</inkml:trace>
  <inkml:trace contextRef="#ctx0" brushRef="#br0" timeOffset="89158.622">21694 5773 15179 0 0,'0'0'1686'0'0,"0"0"-402"0"0,0 0-136 0 0,0 0-65 0 0,0 0-93 0 0,0 0-114 0 0,0 0-122 0 0,0 0-93 0 0,0 0-85 0 0,0 0-64 0 0,0 0-76 0 0,0 0-33 0 0,0 0-23 0 0,6 14-60 0 0,20 45-44 0 0,-20 12 400 0 0,-37 31-355 0 0,11-57-465 0 0,15-23-728 0 0,21-26-1891 0 0,16-30-2226 0 0,-13 10-5046 0 0,-13 16 1277 0 0</inkml:trace>
  <inkml:trace contextRef="#ctx0" brushRef="#br0" timeOffset="89594.955">21939 5773 8010 0 0,'0'0'2255'0'0,"0"0"-420"0"0,0 0-213 0 0,0 0-22 0 0,0 0-108 0 0,0 0-242 0 0,0 0-261 0 0,0 0-218 0 0,0 0-136 0 0,0 0-94 0 0,0 0-42 0 0,0 0-49 0 0,0 0-40 0 0,-23 20-8 0 0,-70 60-47 0 0,24-25 1312 0 0,65-48-827 0 0,16-3-467 0 0,19 15 605 0 0,4 57 679 0 0,-11-35-799 0 0,-4-30-627 0 0,-20-11-267 0 0,0 0-27 0 0,-1 3-762 0 0,1-2-5000 0 0,-1-1-520 0 0,1 0-5400 0 0</inkml:trace>
  <inkml:trace contextRef="#ctx0" brushRef="#br0" timeOffset="90077.978">22207 5637 8642 0 0,'0'0'3866'0'0,"0"0"-1523"0"0,0 0-584 0 0,0 0-50 0 0,0 0-117 0 0,0 0-222 0 0,0 0-289 0 0,0 0-253 0 0,0 0-184 0 0,0 0-114 0 0,0 0-62 0 0,0 0-39 0 0,0 0-43 0 0,30 0 1352 0 0,208-4 645 0 0,-115-14-2186 0 0,-122 18-216 0 0,-1 0-22 0 0,0 0-30 0 0,0 0-30 0 0,0 0-43 0 0,0 0-31 0 0,0 0-83 0 0,-25 7-5046 0 0,15 0 2585 0 0,4-2 173 0 0,-1-3-2413 0 0,0-1-6092 0 0</inkml:trace>
  <inkml:trace contextRef="#ctx0" brushRef="#br0" timeOffset="90397.101">22180 5828 13451 0 0,'0'0'2307'0'0,"0"0"-435"0"0,0 0-243 0 0,0 0-166 0 0,0 0-210 0 0,0 0-260 0 0,0 0-244 0 0,0 0-119 0 0,0 0-65 0 0,0 0-30 0 0,0 0-8 0 0,0 0-34 0 0,0 0-17 0 0,11 7-6 0 0,37 17-46 0 0,36-19 546 0 0,72-37 53 0 0,-36 10-603 0 0,-23 4-709 0 0,-114 17-10860 0 0,10 2 4566 0 0,4-1-5134 0 0</inkml:trace>
  <inkml:trace contextRef="#ctx0" brushRef="#br0" timeOffset="90831.619">22542 5368 14635 0 0,'0'0'2010'0'0,"0"0"-546"0"0,0 0-284 0 0,0 0-70 0 0,0 0-102 0 0,0 0-106 0 0,0 0-159 0 0,0 0-114 0 0,0 0-75 0 0,0 0-54 0 0,0 0-12 0 0,0 0-24 0 0,0 0-5 0 0,-1 21-26 0 0,-3 63-53 0 0,3-61-145 0 0,-1 0 0 0 0,-1-1-1 0 0,-1 0 1 0 0,-1 1 0 0 0,-1-1-1 0 0,-6 14-234 0 0,9-28 23 0 0,-127 237 284 0 0,114-214-310 0 0,10-22 0 0 0,1 1-1 0 0,0-1 0 0 0,0 1 1 0 0,1 0-1 0 0,0 0 1 0 0,1 0-1 0 0,0 0 0 0 0,1 1 1 0 0,0-1-1 0 0,0 9 4 0 0,-11 40-1085 0 0,11-53 1629 0 0,1-3-3401 0 0,1-1-9073 0 0,1-2 1361 0 0</inkml:trace>
  <inkml:trace contextRef="#ctx0" brushRef="#br0" timeOffset="91363.591">23144 5501 7890 0 0,'0'0'2177'0'0,"0"0"-297"0"0,0 0-125 0 0,0 0 6 0 0,0 0-91 0 0,0 0-143 0 0,0 0-185 0 0,0 0-195 0 0,0 0-149 0 0,0 0-124 0 0,0 0-165 0 0,0 0-126 0 0,0 0-111 0 0,-5 0-76 0 0,1 0-322 0 0,0 0-1 0 0,1 1 1 0 0,-1-1-1 0 0,0 1 0 0 0,1 0 1 0 0,-1 0-1 0 0,1 0 1 0 0,-1 0-1 0 0,1 1 1 0 0,0-1-1 0 0,0 1 0 0 0,-1 0 1 0 0,1 0-1 0 0,0 0 1 0 0,0 1-1 0 0,1-1 1 0 0,-1 1-1 0 0,-2 2-73 0 0,-13 14 208 0 0,0 1-1 0 0,1 1 1 0 0,1 1 0 0 0,1 0 0 0 0,1 1-1 0 0,1 1 1 0 0,1 0 0 0 0,1 2-208 0 0,9-21 8 0 0,-1 0-7 0 0,0 0 1 0 0,0 0 0 0 0,1 0 0 0 0,-1 1 0 0 0,1-1 0 0 0,0 1-1 0 0,0 0 1 0 0,1-1 0 0 0,0 1 0 0 0,0 0 0 0 0,0 0-1 0 0,1 0 1 0 0,0 0 0 0 0,0 0 0 0 0,0 0 0 0 0,1 0 0 0 0,0 0-1 0 0,0 0 1 0 0,0-1 0 0 0,1 1 0 0 0,0 0 0 0 0,0-1-1 0 0,1 1 1 0 0,-1-1 0 0 0,1 0 0 0 0,0 1 0 0 0,1-1 0 0 0,-1-1-1 0 0,1 1 1 0 0,0 0 0 0 0,0-1 0 0 0,0 0 0 0 0,1 0-2 0 0,8 0 34 0 0,0-1 0 0 0,0 0 0 0 0,1-1 0 0 0,0-1 0 0 0,-1 0 1 0 0,1-1-1 0 0,-1 0 0 0 0,1-1 0 0 0,0 0 0 0 0,-1-1 0 0 0,1-1 1 0 0,-1 0-1 0 0,0-1 0 0 0,0 0 0 0 0,0-1 0 0 0,-1-1 0 0 0,0 0 0 0 0,11-7-34 0 0,163-97 839 0 0,-168 96-771 0 0,0 0-1 0 0,-1-2 0 0 0,-1 0 0 0 0,-1-1 1 0 0,0 0-1 0 0,-1-1 0 0 0,-1-1 1 0 0,0 0-1 0 0,1-7-67 0 0,-12 22-25 0 0,0 0-1 0 0,0 0 1 0 0,0 0 0 0 0,-1-1 0 0 0,1 1 0 0 0,-1-1 0 0 0,0 1-1 0 0,-1-1 1 0 0,1 1 0 0 0,-1-1 0 0 0,0 1 0 0 0,0-1 0 0 0,0 1-1 0 0,-1-1 1 0 0,0 1 0 0 0,1-1 0 0 0,-1 1 0 0 0,-1-1 0 0 0,1 1-1 0 0,-1 0 1 0 0,0-1 0 0 0,0 1 0 0 0,0 0 0 0 0,0 0 0 0 0,-1 1-1 0 0,0-1 1 0 0,0 0 0 0 0,0 1 0 0 0,0 0 0 0 0,0-1 0 0 0,0 1-1 0 0,-1 1 1 0 0,0-1 0 0 0,0 0 0 0 0,1 1 0 0 0,-1 0-1 0 0,-1 0 1 0 0,1 0 0 0 0,0 0 0 0 0,0 1 0 0 0,-1-1 0 0 0,1 1-1 0 0,-1 0 1 0 0,1 1 0 0 0,-1-1 0 0 0,1 1 0 0 0,-1 0 0 0 0,-2 0 25 0 0,-11-1-307 0 0,0 1 0 0 0,0 0 0 0 0,0 2 0 0 0,0 0 0 0 0,0 1 0 0 0,1 1 0 0 0,-1 0 0 0 0,0 1 307 0 0,-83 33-7265 0 0,74-26-2552 0 0</inkml:trace>
  <inkml:trace contextRef="#ctx0" brushRef="#br0" timeOffset="91812.109">22795 5674 9490 0 0,'0'0'4010'0'0,"0"0"-1547"0"0,0 0-688 0 0,0 0-100 0 0,0 0-96 0 0,0 0-210 0 0,0 0-294 0 0,0 0-279 0 0,0 0-179 0 0,0 0-86 0 0,0 0-48 0 0,0 0-14 0 0,0 0-39 0 0,5-8 1215 0 0,45 16 0 0 0,293-8-176 0 0,128-11-1097 0 0,-132 14-393 0 0,-284-6-879 0 0,-78 15-10 0 0,3-1-1154 0 0,6-8-2322 0 0,13-3 453 0 0,1 0-5344 0 0</inkml:trace>
  <inkml:trace contextRef="#ctx0" brushRef="#br0" timeOffset="99661.644">6214 1013 0 0 0,'0'0'1303'0'0,"0"0"37"0"0,0 0-96 0 0,0 0-126 0 0,0 0-58 0 0,0 0-85 0 0,0 0-92 0 0,0 0-55 0 0,0 0-46 0 0,0 0-2 0 0,0 0 0 0 0,-3-15 1823 0 0,1 8 3343 0 0,25 1-1106 0 0,19-13-3514 0 0,19-8-1304 0 0,96-10 564 0 0,-70 11-200 0 0,4-10 52 0 0,-35 20-365 0 0,-7-1 12 0 0,-25 13 23 0 0,19-11 21 0 0,38-3-62 0 0,-38-1 42 0 0,-22 8 350 0 0,44-11-483 0 0,-54 19-12 0 0,3 20 637 0 0,7 43-524 0 0,14 5 16 0 0,-19-5 26 0 0,-3-9-13 0 0,4 13-72 0 0,-1 12 90 0 0,-5-39-114 0 0,7 23 105 0 0,10-10-64 0 0,-21-13 23 0 0,21 55 90 0 0,-28-91-176 0 0,0-1 0 0 0,10 15 90 0 0,-14-12 712 0 0,-3-3-759 0 0,-108 24-177 0 0,67-7 135 0 0,-56 41 51 0 0,31-17-52 0 0,-43-11 43 0 0,28-9-21 0 0,18-10 1 0 0,19 0 26 0 0,9 1-7 0 0,-13-1 27 0 0,-21-8 74 0 0,75-3-122 0 0,1 0 0 0 0,0 0-15 0 0,0 0 6 0 0,0 0-11 0 0,19-27-5928 0 0,-7 18-883 0 0,-12 8 6012 0 0,10-6-11706 0 0</inkml:trace>
  <inkml:trace contextRef="#ctx0" brushRef="#br0" timeOffset="101763.022">6457 1086 0 0 0,'0'0'1295'0'0,"0"0"99"0"0,0 0 49 0 0,0 0-26 0 0,0 0-74 0 0,0 0-124 0 0,0 0-151 0 0,0 0-136 0 0,0 0-99 0 0,0 0-28 0 0,-5 7 2354 0 0,3-3 6557 0 0,42-22-8953 0 0,-3 8-502 0 0,1 2-1 0 0,0 2 1 0 0,0 1 0 0 0,1 2 0 0 0,37 2-261 0 0,-75 1 68 0 0,1 32 472 0 0,-17 9 43 0 0,-15 7-187 0 0,4-25-228 0 0,-13 6 75 0 0,-5-11-97 0 0,1-10-49 0 0,17-7 27 0 0,38 1 26 0 0,95-16 32 0 0,43 3-105 0 0,-142 10-71 0 0,-7 1-5 0 0,-1-1 0 0 0,1 1 0 0 0,-1 0 0 0 0,1 0 0 0 0,-1 0 0 0 0,1-1 0 0 0,0 1 1 0 0,-1 0-1 0 0,1 0 0 0 0,0 0 0 0 0,-1 0 0 0 0,1 0 0 0 0,-1 0 0 0 0,1 0 0 0 0,0 0 0 0 0,-1 1 0 0 0,1-1 1 0 0,0 0-1 0 0,-1 0 0 0 0,1 0 0 0 0,-1 1 0 0 0,1-1 0 0 0,-1 0 0 0 0,1 1 0 0 0,-1-1 0 0 0,1 0 1 0 0,-1 1-1 0 0,1-1 0 0 0,-1 1 0 0 0,1-1 0 0 0,-1 1 0 0 0,0-1 0 0 0,1 1 0 0 0,-1-1 0 0 0,0 1 1 0 0,1-1-1 0 0,-1 1 0 0 0,0-1 0 0 0,0 1 0 0 0,1 0 0 0 0,-1-1 0 0 0,0 1 0 0 0,0-1 0 0 0,0 1 1 0 0,0 0-1 0 0,0-1 0 0 0,0 1 0 0 0,0 0 0 0 0,0 0-1 0 0,0-1 11 0 0,0 30 99 0 0,-17 20-14 0 0,3-27 10 0 0,-13 1 51 0 0,5-7-125 0 0,18-14-7 0 0,-1 0-1 0 0,0 0 1 0 0,0 0-1 0 0,-1-1 1 0 0,1 0 0 0 0,0 0-1 0 0,-1 0 1 0 0,1 0-1 0 0,-1-1 1 0 0,0 0-1 0 0,1 0 1 0 0,-1-1 0 0 0,-4 1-25 0 0,-30 5 131 0 0,-4-5 145 0 0,44-1-265 0 0,0 0 6 0 0,0 0 26 0 0,0 0-35 0 0,0 0-10 0 0,0 0-42 0 0,0 0 11 0 0,0 0-6 0 0,0 0-17 0 0,-6-2-5606 0 0,1 0-5693 0 0,3 2-1113 0 0</inkml:trace>
  <inkml:trace contextRef="#ctx0" brushRef="#br0" timeOffset="106613.784">7874 4569 0 0 0,'0'0'451'0'0,"0"0"808"0"0,0 0 29 0 0,0 0-240 0 0,0 0-204 0 0,0 0-134 0 0,0 0-59 0 0,0 0 14 0 0,0 0 91 0 0,0 0 95 0 0,0 0 92 0 0,-23 8 4922 0 0,-31-26-3298 0 0,-209 8-566 0 0,166 12-1300 0 0,35-1-287 0 0,35 1-147 0 0,1-1 1 0 0,-1-2-1 0 0,0-1 0 0 0,0 0 0 0 0,-25-8-267 0 0,-137-23 1038 0 0,-50 15 85 0 0,-29-12 19 0 0,222 23-986 0 0,-1 1 0 0 0,0 3 0 0 0,0 2-1 0 0,-15 2-155 0 0,-2 0 106 0 0,-46 3 20 0 0,-62-1 396 0 0,48-14-302 0 0,21 11-13 0 0,56 8-177 0 0,-1-1 8 0 0,-8 1 6 0 0,-22-5 242 0 0,75 29-13299 0 0,3-27 2892 0 0</inkml:trace>
  <inkml:trace contextRef="#ctx0" brushRef="#br0" timeOffset="107850.715">5796 1477 0 0 0,'0'0'304'0'0,"0"0"196"0"0,0 0 60 0 0,0 0-26 0 0,0 0-67 0 0,2-7-31 0 0,12-28 528 0 0,-1 18 9147 0 0,-13 17-9763 0 0,-8 0 8259 0 0,-29-1-8033 0 0,-163-2 266 0 0,-41 10 230 0 0,192-7-158 0 0,48 0-956 0 0,1 0-41 0 0,0 0-70 0 0,0 0-103 0 0,0 0-187 0 0,0 12-2829 0 0,0 7-1953 0 0,0-6-2151 0 0,0-5-1983 0 0</inkml:trace>
  <inkml:trace contextRef="#ctx0" brushRef="#br0" timeOffset="109083.533">5634 961 432 0 0,'0'0'1824'0'0,"0"0"-507"0"0,0 0-98 0 0,0 0 98 0 0,0 0 197 0 0,0 0 181 0 0,0 0 3 0 0,0 0-114 0 0,0 0-196 0 0,0 0-225 0 0,0 0-203 0 0,0 0-133 0 0,0 0-97 0 0,-13-5-53 0 0,-3 0-415 0 0,-33-14 2668 0 0,53 38-1831 0 0,12 113 1492 0 0,-12 220-843 0 0,25 139-773 0 0,-21-5-242 0 0,11-18-390 0 0,10-181-168 0 0,-24 298 145 0 0,-5-221-256 0 0,-5-17 32 0 0,-12-49-3 0 0,20-151-53 0 0,-1-132 302 0 0,-1-15-683 0 0,-1 0 0 0 0,0 0 0 0 0,0 0 0 0 0,1 0 0 0 0,-1 0 0 0 0,0 0 0 0 0,0 0 0 0 0,1 0 0 0 0,-1 0 0 0 0,0 0 0 0 0,0 0 0 0 0,1 1 0 0 0,-1-1 0 0 0,0 0 1 0 0,0 0-1 0 0,1 0 0 0 0,-1 0 0 0 0,0 0 0 0 0,0 0 0 0 0,0 1 0 0 0,1-1 0 0 0,-1 0 0 0 0,0 0 0 0 0,0 0 0 0 0,0 1 0 0 0,0-1 341 0 0,2-9-6020 0 0,0 4-5770 0 0</inkml:trace>
  <inkml:trace contextRef="#ctx0" brushRef="#br0" timeOffset="109486.954">5910 3918 18460 0 0,'0'0'575'0'0,"0"0"-214"0"0,0 0-186 0 0,0 0 202 0 0,0 0 343 0 0,0 0 239 0 0,0 0 67 0 0,0 0-167 0 0,0 0-273 0 0,0 0-176 0 0,0 0-99 0 0,0 0-22 0 0,0 0 24 0 0,-8 13 14 0 0,-46 91 783 0 0,27-54-707 0 0,-2-1 0 0 0,-2-2 0 0 0,-2-1 0 0 0,-13 12-403 0 0,29-35 97 0 0,-215 270 284 0 0,161-192-822 0 0,65-92-366 0 0,-10 8-2660 0 0,-1-14-7455 0 0,15-3-429 0 0</inkml:trace>
  <inkml:trace contextRef="#ctx0" brushRef="#br0" timeOffset="110355.435">5617 1149 3137 0 0,'0'0'1087'0'0,"0"0"-114"0"0,0 0 82 0 0,0 0 208 0 0,0 0 271 0 0,0 0 205 0 0,0 0 25 0 0,0 0-118 0 0,0 0-237 0 0,0 0-232 0 0,0 0-237 0 0,0 0-155 0 0,0 0-83 0 0,0-9-21 0 0,-4-40 684 0 0,4 48-705 0 0,0 1-42 0 0,0 0-43 0 0,-2 4 2643 0 0,-10 19-3027 0 0,-134 270 1061 0 0,101-201-1006 0 0,-4-2 0 0 0,-49 67-246 0 0,50-83-50 0 0,42-59 66 0 0,6-13-4396 0 0,0-1-4657 0 0,0-1-2366 0 0</inkml:trace>
  <inkml:trace contextRef="#ctx0" brushRef="#br0" timeOffset="111836.275">4971 2261 1728 0 0,'0'0'2077'0'0,"0"0"-562"0"0,0 0-118 0 0,0 0 157 0 0,0 0 240 0 0,0 0 156 0 0,0 0-55 0 0,0 0-214 0 0,0 0-287 0 0,0 0-259 0 0,0 0-210 0 0,0 0-134 0 0,0 0-67 0 0,0-17-57 0 0,0-49-23 0 0,0 49-28 0 0,0 17-38 0 0,0 0-66 0 0,6 8 2995 0 0,2 110-2362 0 0,9 214-298 0 0,-2-6-469 0 0,-2-168-243 0 0,-10-149 579 0 0,-4-40-274 0 0,1 21-564 0 0,-1 2 116 0 0,1 1 0 0 0,0 0 1 0 0,1-1-1 0 0,-1 1 1 0 0,1-1-1 0 0,1 1 1 0 0,0 0-1 0 0,0 0 1 0 0,0 0-1 0 0,1 0 0 0 0,0 0 1 0 0,1-2 7 0 0,124-182-103 0 0,-97 154 83 0 0,2 56-119 0 0,-25-1 178 0 0,-2 1 0 0 0,0-1-1 0 0,-1 1 1 0 0,-1 0-1 0 0,-1 0 1 0 0,0 1-1 0 0,-2-1 1 0 0,0 1-1 0 0,-1-1 1 0 0,-1 0 0 0 0,-2 7-39 0 0,-4 91 298 0 0,7-114-255 0 0,-7 10-3568 0 0,-3-14 1386 0 0,2 1-4190 0 0,2 0-6341 0 0</inkml:trace>
  <inkml:trace contextRef="#ctx0" brushRef="#br0" timeOffset="130537.7">8877 287 3561 0 0,'0'0'1617'0'0,"0"0"-30"0"0,0 0 136 0 0,0 0 199 0 0,0 0 69 0 0,0 0-178 0 0,0 0-337 0 0,0 0-328 0 0,0 0-226 0 0,0 0-125 0 0,0 0-47 0 0,1-5-22 0 0,-1 2-1310 0 0,2-12 3346 0 0,-1 25-128 0 0,-3 48-2308 0 0,-3-2-1 0 0,-2 1 0 0 0,-3-1 0 0 0,-2 0 1 0 0,-13 35-328 0 0,-18 20 142 0 0,30-75-106 0 0,12-36-21 0 0,1 0-3 0 0,0 0 11 0 0,0 0 33 0 0,0 0 20 0 0,89-253 997 0 0,-61 185-968 0 0,-3-2-1 0 0,-2-1 1 0 0,0-19-105 0 0,-14 36 318 0 0,-9 53-268 0 0,0 1-9 0 0,0 0-5 0 0,0 0-21 0 0,0 19-31 0 0,2 8 72 0 0,1 0 0 0 0,1 0 0 0 0,1-1-1 0 0,2 1 1 0 0,1-1 0 0 0,8 19-56 0 0,2 8 40 0 0,41 204 122 0 0,-52-231-111 0 0,1-35 245 0 0,23-111-168 0 0,1 26-141 0 0,4 1-1 0 0,3 2 1 0 0,14-14 13 0 0,-37 73-35 0 0,46-65 57 0 0,-59 94-19 0 0,-3 11 40 0 0,-8 11 2 0 0,1 1 0 0 0,1 0 0 0 0,1 0 0 0 0,0 1 0 0 0,2 0 0 0 0,0 0-1 0 0,2-1 1 0 0,0 1 0 0 0,1 0 0 0 0,1 0 0 0 0,2 0 0 0 0,0 0 0 0 0,0 0-1 0 0,2-1-44 0 0,10 36 29 0 0,2-1 0 0 0,2 0 0 0 0,18 33-29 0 0,-34-79-1173 0 0,-5-13-2349 0 0,1-2-6633 0 0,1 3-2291 0 0</inkml:trace>
  <inkml:trace contextRef="#ctx0" brushRef="#br0" timeOffset="131154.002">9860 497 8330 0 0,'0'0'2012'0'0,"0"0"-190"0"0,0 0 29 0 0,0 0 43 0 0,0 0-130 0 0,0 0-297 0 0,0 0-383 0 0,0 0-265 0 0,0 0-127 0 0,0 0-68 0 0,0 0-2 0 0,0 0-1 0 0,0 0-20 0 0,-4-4-57 0 0,-17-13-62 0 0,-30 16 1424 0 0,42 4-1806 0 0,0 1 0 0 0,0 0 1 0 0,0 1-1 0 0,1-1 0 0 0,0 2 0 0 0,0-1 0 0 0,0 1 0 0 0,1 0 1 0 0,0 1-1 0 0,0 0 0 0 0,0 0 0 0 0,1 0 0 0 0,0 1 0 0 0,0 0 1 0 0,1 0-1 0 0,0 0 0 0 0,1 1 0 0 0,-1 0 0 0 0,1 2-100 0 0,3-10 0 0 0,-1 3 5 0 0,0 1 0 0 0,0-1-1 0 0,0 0 1 0 0,0 1-1 0 0,1-1 1 0 0,-1 1 0 0 0,1-1-1 0 0,1 1 1 0 0,-1 0-1 0 0,0 0 1 0 0,1-1 0 0 0,0 1-1 0 0,0 0 1 0 0,1 0 0 0 0,-1-1-1 0 0,1 1 1 0 0,0 0-1 0 0,0-1 1 0 0,1 1 0 0 0,-1-1-1 0 0,1 1 1 0 0,0-1-1 0 0,0 0 1 0 0,0 0 0 0 0,1 0-1 0 0,2 4-4 0 0,-1-6 18 0 0,0 1-1 0 0,0-1 1 0 0,0 0-1 0 0,1 0 1 0 0,-1 0-1 0 0,0-1 1 0 0,1 1-1 0 0,-1-1 1 0 0,1 0-1 0 0,-1 0 1 0 0,1-1-1 0 0,-1 0 1 0 0,1 1-1 0 0,0-2 1 0 0,-1 1-1 0 0,1 0 1 0 0,0-1-1 0 0,-1 0 1 0 0,1 0-1 0 0,-1 0 1 0 0,1-1-1 0 0,-1 1 1 0 0,0-1-1 0 0,2-1-17 0 0,20-11 54 0 0,-1-2 0 0 0,0-1 0 0 0,-2-1 0 0 0,0 0 0 0 0,0-2-1 0 0,-2-1 1 0 0,-1-1 0 0 0,4-5-54 0 0,53-101 125 0 0,-92 155-110 0 0,11-22-44 0 0,0 1 0 0 0,0 0 0 0 0,0 0 0 0 0,1 0 0 0 0,0 0 0 0 0,0 1 0 0 0,0-1 0 0 0,1 1 0 0 0,0 0 0 0 0,0-1 0 0 0,1 1 0 0 0,0 0 0 0 0,0 0 0 0 0,0 0 0 0 0,1 0 0 0 0,0 0 0 0 0,1 0 0 0 0,0 0 0 0 0,0 0 0 0 0,1 3 29 0 0,43 7-3147 0 0,-13-19-6966 0 0,-24-1-1835 0 0</inkml:trace>
  <inkml:trace contextRef="#ctx0" brushRef="#br0" timeOffset="131503.902">10415 346 16051 0 0,'0'0'1906'0'0,"0"0"-351"0"0,0 0-120 0 0,0 0-96 0 0,0 0-135 0 0,0 0-169 0 0,0 0-212 0 0,0 0-161 0 0,0 0-120 0 0,0 0-86 0 0,-32 17-75 0 0,-99 52-60 0 0,56-15 303 0 0,74-54-619 0 0,0 0-1 0 0,0 1 1 0 0,0-1 0 0 0,-1 0 0 0 0,1 1-1 0 0,0 0 1 0 0,0-1 0 0 0,0 1-1 0 0,0 0 1 0 0,0-1 0 0 0,0 1-1 0 0,0 0 1 0 0,0 0 0 0 0,1 0 0 0 0,-1 0-1 0 0,0 0 1 0 0,0 0 0 0 0,1 0-1 0 0,-1 0 1 0 0,1 0 0 0 0,-1 0-1 0 0,1 0 1 0 0,-1 0 0 0 0,1 1 0 0 0,0-1-1 0 0,-1 0 1 0 0,1 0 0 0 0,0 0-1 0 0,0 1 1 0 0,0-1 0 0 0,0 0-1 0 0,0 0 1 0 0,0 1 0 0 0,0-1 0 0 0,0 0-1 0 0,1 0 1 0 0,-1 0 0 0 0,0 1-1 0 0,1-1 1 0 0,-1 0 0 0 0,1 0-1 0 0,-1 0 1 0 0,1 0 0 0 0,0 0 0 0 0,-1 0-1 0 0,1 0 1 0 0,0 0 0 0 0,0 0-1 0 0,0 0 1 0 0,0 0 0 0 0,0 0-1 0 0,0-1 1 0 0,0 1 0 0 0,0 0 0 0 0,0-1-1 0 0,0 1 1 0 0,0-1 0 0 0,0 1-1 0 0,0-1 1 0 0,0 1 0 0 0,1-1-1 0 0,-1 0 1 0 0,0 0-5 0 0,82 12 19 0 0,-71-11-19 0 0,0-1 1 0 0,-1 1-1 0 0,1 1 1 0 0,-1 0 0 0 0,1 1-1 0 0,-1 0 1 0 0,0 1 0 0 0,0 0-1 0 0,0 0 1 0 0,-1 1-1 0 0,10 7 0 0 0,-18-12 8 0 0,0 2-1 0 0,-1-1 0 0 0,1 0 0 0 0,0 0 1 0 0,-1 0-1 0 0,0 1 0 0 0,1-1 0 0 0,-1 1 0 0 0,0-1 1 0 0,1 1-1 0 0,-1-1 0 0 0,0 1 0 0 0,0 0 1 0 0,0 0-1 0 0,-1-1 0 0 0,1 1 0 0 0,0 0 0 0 0,-1 0 1 0 0,1 0-1 0 0,-1 0 0 0 0,1 0 0 0 0,-1 0 0 0 0,0 0 1 0 0,0 0-1 0 0,0 0 0 0 0,0 0 0 0 0,0 0 1 0 0,-1 0-1 0 0,1 0 0 0 0,-1 0 0 0 0,1 0 0 0 0,-1-1 1 0 0,1 1-1 0 0,-1 0 0 0 0,0 0 0 0 0,0 0 1 0 0,0-1-1 0 0,0 1 0 0 0,0 0 0 0 0,-1-1 0 0 0,1 1 1 0 0,0-1-1 0 0,-1 1 0 0 0,1-1 0 0 0,-1 1-7 0 0,-79 51 426 0 0,79-52-422 0 0,-12 6 38 0 0,0-2-1 0 0,0 0 0 0 0,-1-1 1 0 0,1 0-1 0 0,-1-1 0 0 0,0 0 1 0 0,0-2-1 0 0,0 1 0 0 0,0-2 1 0 0,-4 0-42 0 0,-4-21-1131 0 0,21 5-6152 0 0,2 12-5069 0 0</inkml:trace>
  <inkml:trace contextRef="#ctx0" brushRef="#br0" timeOffset="132590.182">10803 324 1088 0 0,'0'0'1985'0'0,"0"0"-77"0"0,0 0 72 0 0,0 0 68 0 0,0 0-92 0 0,0 0-206 0 0,0 0-234 0 0,0 0-218 0 0,0 0-198 0 0,0 0-143 0 0,0 0-104 0 0,0 0-76 0 0,-15-1-31 0 0,-67-5 638 0 0,75 8-1144 0 0,1 0-1 0 0,0 0 1 0 0,0 1 0 0 0,0 0-1 0 0,0 0 1 0 0,0 1 0 0 0,0-1-1 0 0,1 1 1 0 0,0 1 0 0 0,0-1 0 0 0,0 1-1 0 0,0-1 1 0 0,1 2 0 0 0,0-1-1 0 0,-4 5-239 0 0,-2 3 282 0 0,4-8-190 0 0,1 1 0 0 0,0 1 0 0 0,1-1 0 0 0,-1 1 0 0 0,1-1 0 0 0,1 1 0 0 0,-1 0 1 0 0,1 0-1 0 0,0 1 0 0 0,1-1 0 0 0,0 1 0 0 0,0-1 0 0 0,0 1 0 0 0,1 0 0 0 0,0 1-92 0 0,3-6 26 0 0,0 0 0 0 0,0 0-1 0 0,0 0 1 0 0,0 0 0 0 0,0 0-1 0 0,0-1 1 0 0,1 1 0 0 0,-1-1 0 0 0,1 0-1 0 0,0 1 1 0 0,0-1 0 0 0,0 0-1 0 0,0 0 1 0 0,0-1 0 0 0,0 1-1 0 0,0-1 1 0 0,1 0 0 0 0,-1 1-1 0 0,1-1-25 0 0,17 5 96 0 0,-5-2-47 0 0,0 0 0 0 0,0 1 0 0 0,-1 1 0 0 0,1 0 0 0 0,-2 1 0 0 0,1 1 0 0 0,-1 0 0 0 0,0 1 0 0 0,0 0 0 0 0,2 4-49 0 0,-15-12 21 0 0,0 1 0 0 0,0-1 0 0 0,0 0 1 0 0,0 1-1 0 0,0-1 0 0 0,0 1 0 0 0,0-1 0 0 0,-1 1 0 0 0,1-1 1 0 0,0 1-1 0 0,-1-1 0 0 0,1 1 0 0 0,-1 0 0 0 0,0-1 0 0 0,0 1 1 0 0,1 0-1 0 0,-1-1 0 0 0,0 1 0 0 0,-1 0 0 0 0,1-1 0 0 0,0 1 0 0 0,0 0 1 0 0,-1-1-1 0 0,1 1 0 0 0,-1 0 0 0 0,1-1 0 0 0,-1 1 0 0 0,0-1 1 0 0,1 1-1 0 0,-1-1 0 0 0,0 1 0 0 0,0-1 0 0 0,0 0 0 0 0,0 1 1 0 0,0-1-1 0 0,-1 0 0 0 0,1 0 0 0 0,0 0 0 0 0,-1 0 0 0 0,1 0 1 0 0,0 0-1 0 0,-1 0 0 0 0,1 0 0 0 0,-1-1 0 0 0,1 1 0 0 0,-1-1 1 0 0,0 1-1 0 0,1-1 0 0 0,-1 1 0 0 0,0-1 0 0 0,1 0 0 0 0,-1 0 0 0 0,-1 0-21 0 0,-34 11 26 0 0,0-2-1 0 0,-1-2 1 0 0,0-1-1 0 0,0-2 0 0 0,0-2 1 0 0,0-1-1 0 0,-25-3-25 0 0,13 1-460 0 0,113-1-2136 0 0,-42 0-675 0 0,0-1-3516 0 0,-4-1-5931 0 0</inkml:trace>
  <inkml:trace contextRef="#ctx0" brushRef="#br0" timeOffset="133327.057">11692 505 4665 0 0,'0'0'2272'0'0,"0"0"-116"0"0,0 0 16 0 0,0 0 2 0 0,0 0-196 0 0,0 0-338 0 0,0 0-380 0 0,0 0-314 0 0,0 0-193 0 0,0 0-121 0 0,0 0-78 0 0,0 0-62 0 0,0 0-43 0 0,-8 2-27 0 0,-25 9-13 0 0,30-9-345 0 0,0 0-1 0 0,0 0 0 0 0,1 1 1 0 0,-1-1-1 0 0,1 1 0 0 0,0-1 1 0 0,-1 1-1 0 0,1 0 0 0 0,1 0 1 0 0,-1 0-1 0 0,0 0 0 0 0,1 0 1 0 0,-1 0-1 0 0,1 1 0 0 0,0-1 1 0 0,0 0-1 0 0,0 1 0 0 0,1-1 1 0 0,-1 1-1 0 0,1-1 0 0 0,0 1 1 0 0,0 1-64 0 0,-1-3 25 0 0,-1 9 20 0 0,0 0-1 0 0,0 0 0 0 0,1 0 0 0 0,0 1 1 0 0,1-1-1 0 0,0 0 0 0 0,1 0 1 0 0,1 0-1 0 0,-1 0 0 0 0,2 0 1 0 0,-1 0-1 0 0,1 0 0 0 0,1-1 0 0 0,0 1 1 0 0,1-1-1 0 0,0 0 0 0 0,0-1 1 0 0,4 5-45 0 0,-5-10 55 0 0,0-2 0 0 0,1 1 0 0 0,-1 0 0 0 0,0-1 1 0 0,1 0-1 0 0,0 0 0 0 0,0 0 0 0 0,-1-1 0 0 0,1 0 1 0 0,0 1-1 0 0,0-2 0 0 0,0 1 0 0 0,0-1 0 0 0,0 1 1 0 0,0-1-1 0 0,1-1 0 0 0,-1 1 0 0 0,0-1 0 0 0,0 0 1 0 0,0 0-1 0 0,-1 0 0 0 0,1-1 0 0 0,0 1 0 0 0,0-1 1 0 0,-1-1-1 0 0,1 1 0 0 0,-1-1 0 0 0,0 1 0 0 0,0-1 1 0 0,0 0-1 0 0,0-1 0 0 0,0 1 0 0 0,0-1 0 0 0,-1 1 0 0 0,0-1 1 0 0,0 0-1 0 0,0 0 0 0 0,0-1 0 0 0,-1 1 0 0 0,1-1 1 0 0,-1 1-1 0 0,0-1 0 0 0,-1 0 0 0 0,2-2-55 0 0,1 0 22 0 0,-1 0-1 0 0,1 0 0 0 0,-1 0 1 0 0,0-1-1 0 0,-1 1 0 0 0,0-1 1 0 0,0 1-1 0 0,0-1 1 0 0,-1 0-1 0 0,0 1 0 0 0,-1-1 1 0 0,0 0-1 0 0,0 0 1 0 0,-1 0-1 0 0,0 1 0 0 0,0-1 1 0 0,0 0-1 0 0,-1 1 0 0 0,-1-1 1 0 0,1 1-1 0 0,-1 0 1 0 0,0-1-1 0 0,-1 1 0 0 0,0 1 1 0 0,0-1-1 0 0,0 0 0 0 0,-1 1 1 0 0,0 0-1 0 0,0 0 1 0 0,0 1-1 0 0,-1-1 0 0 0,0 1 1 0 0,0 0-1 0 0,-1 1 0 0 0,-4-3-21 0 0,9 5-117 0 0,-1 0-1 0 0,0 0 0 0 0,0 0 0 0 0,-1 0 0 0 0,1 1 0 0 0,0 0 0 0 0,0 0 0 0 0,-1 0 0 0 0,1 0 1 0 0,-1 0-1 0 0,1 0 0 0 0,-1 1 0 0 0,1 0 0 0 0,-1 0 0 0 0,1 0 0 0 0,-1 0 0 0 0,1 0 1 0 0,-1 1-1 0 0,1-1 0 0 0,-1 1 0 0 0,1 0 0 0 0,-1 0 0 0 0,1 0 0 0 0,0 1 0 0 0,0-1 0 0 0,0 1 1 0 0,0 0-1 0 0,0 0 0 0 0,0 0 0 0 0,0 0 0 0 0,0 0 0 0 0,1 1 0 0 0,-3 2 118 0 0,3-2-531 0 0,-5 10-1552 0 0,4-4-2411 0 0,1 2-7138 0 0</inkml:trace>
  <inkml:trace contextRef="#ctx0" brushRef="#br0" timeOffset="133819.419">11976 718 12587 0 0,'0'0'2544'0'0,"0"0"-498"0"0,0 0-222 0 0,0 0-170 0 0,0 0-266 0 0,0 0-326 0 0,0 0-291 0 0,0 0-167 0 0,0 0-77 0 0,0 0-19 0 0,0 0-48 0 0,0 0-51 0 0,0 0-70 0 0,15-18-59 0 0,95-107 346 0 0,3 18-8 0 0,-109 170-647 0 0,-5-58 31 0 0,0 1 0 0 0,0-1-1 0 0,0 1 1 0 0,0 0 0 0 0,1-1 0 0 0,0 1 0 0 0,0-1 0 0 0,1 1-1 0 0,-1-1 1 0 0,1 1 0 0 0,1-1 0 0 0,-1 1 0 0 0,1-1 0 0 0,0 1-1 0 0,0-1 1 0 0,0 0 0 0 0,1 0 0 0 0,-1 0 0 0 0,1-1-1 0 0,1 1 1 0 0,-1 0 0 0 0,1-1 0 0 0,-1 0 0 0 0,1 0 0 0 0,0 0-1 0 0,1-1 1 0 0,-1 1 0 0 0,1-1 0 0 0,-1 0 0 0 0,3 1-2 0 0,-2-2 84 0 0,0-1 1 0 0,0 1 0 0 0,0-1 0 0 0,0 0-1 0 0,1 0 1 0 0,-1-1 0 0 0,0 1-1 0 0,1-1 1 0 0,-1 0 0 0 0,0-1 0 0 0,1 1-1 0 0,-1-1 1 0 0,0 0 0 0 0,0-1-1 0 0,0 1 1 0 0,1-1 0 0 0,-2 0-1 0 0,1 0 1 0 0,0 0 0 0 0,0-1 0 0 0,-1 0-1 0 0,1 0 1 0 0,-1 0 0 0 0,0 0-1 0 0,0-1 1 0 0,0 0 0 0 0,0 0 0 0 0,1-1-85 0 0,0-2 50 0 0,1 1 1 0 0,-1-1-1 0 0,0 0 1 0 0,-1 0 0 0 0,0 0-1 0 0,0-1 1 0 0,-1 0 0 0 0,0 1-1 0 0,0-1 1 0 0,0 0 0 0 0,-1 0-1 0 0,-1-1 1 0 0,1 1-1 0 0,-1 0 1 0 0,-1-1 0 0 0,1 1-1 0 0,-2-9-50 0 0,-11-5-742 0 0,7 19-3527 0 0,1 2-4141 0 0,3 1-4753 0 0</inkml:trace>
  <inkml:trace contextRef="#ctx0" brushRef="#br0" timeOffset="134922.247">13373 365 3065 0 0,'0'0'2615'0'0,"0"0"-609"0"0,0 0-115 0 0,0 0 93 0 0,0 0-17 0 0,0 0-184 0 0,0 0-252 0 0,0 0-238 0 0,0 0-180 0 0,0 0-118 0 0,0 0-77 0 0,0 0-108 0 0,-6-5-105 0 0,-17-12-103 0 0,21 16-514 0 0,-1 0 1 0 0,1 1-1 0 0,-1-1 0 0 0,1 1 0 0 0,-1-1 0 0 0,0 1 1 0 0,1 0-1 0 0,-1 0 0 0 0,1 0 0 0 0,-1 0 0 0 0,1 1 1 0 0,-1-1-1 0 0,1 1 0 0 0,-1-1 0 0 0,1 1 0 0 0,-1 0 0 0 0,1 0 1 0 0,-1 0-1 0 0,1 0 0 0 0,0 0 0 0 0,0 1 0 0 0,0-1 1 0 0,-1 1-89 0 0,-9 4 338 0 0,-91 52 1276 0 0,102-57-1605 0 0,1-1 0 0 0,-1 1-1 0 0,0-1 1 0 0,1 1 0 0 0,-1 0-1 0 0,1-1 1 0 0,-1 1 0 0 0,1 0 0 0 0,0 0-1 0 0,-1-1 1 0 0,1 1 0 0 0,-1 0-1 0 0,1 0 1 0 0,0 0 0 0 0,0-1-1 0 0,0 1 1 0 0,-1 0 0 0 0,1 0 0 0 0,0 0-1 0 0,0 0 1 0 0,0 0 0 0 0,0-1-1 0 0,0 1 1 0 0,0 0 0 0 0,1 0 0 0 0,-1 0-1 0 0,0 0 1 0 0,0-1 0 0 0,1 1-1 0 0,-1 0 1 0 0,0 0 0 0 0,1 0-1 0 0,-1-1 1 0 0,1 1 0 0 0,-1 0 0 0 0,1-1-1 0 0,-1 1 1 0 0,1 0 0 0 0,-1-1-1 0 0,1 1 1 0 0,0-1 0 0 0,-1 1 0 0 0,1-1-1 0 0,0 1 1 0 0,0-1 0 0 0,0 1-9 0 0,41 25 268 0 0,-36-23-199 0 0,32 15 101 0 0,-29-14-132 0 0,1 0-1 0 0,0 0 1 0 0,-1 1-1 0 0,0 0 1 0 0,0 1-1 0 0,-1 0 1 0 0,1 0-1 0 0,-1 1 1 0 0,-1 0 0 0 0,1 0-1 0 0,-1 1 1 0 0,0 0-1 0 0,-1 1 1 0 0,1 1-38 0 0,-5-8 22 0 0,-1 1 0 0 0,0-1 0 0 0,0 1 0 0 0,0-1 1 0 0,0 1-1 0 0,-1 0 0 0 0,1-1 0 0 0,0 1 0 0 0,-1 0 0 0 0,0-1 0 0 0,0 1 1 0 0,0 0-1 0 0,0 0 0 0 0,0-1 0 0 0,-1 1 0 0 0,1 0 0 0 0,-1 0 1 0 0,1-1-1 0 0,-1 1 0 0 0,0-1 0 0 0,0 1 0 0 0,0-1 0 0 0,-1 1 0 0 0,1-1 1 0 0,-1 0-1 0 0,1 1 0 0 0,-1-1 0 0 0,0 0 0 0 0,0 0 0 0 0,1 0 1 0 0,-2 0-1 0 0,1-1 0 0 0,-2 2-22 0 0,-85 42 305 0 0,71-38-286 0 0,-77 4 33 0 0,94-12-93 0 0,0 0 0 0 0,1 0 0 0 0,-1 0 1 0 0,0 0-1 0 0,0 0 0 0 0,1 0 0 0 0,-1 0 1 0 0,1 0-1 0 0,-1 0 0 0 0,1-1 0 0 0,-1 1 1 0 0,1 0-1 0 0,0 0 0 0 0,0-1 0 0 0,-1 1 1 0 0,1 0-1 0 0,0 0 0 0 0,0-1 0 0 0,0 1 0 0 0,1 0 1 0 0,-1-1-1 0 0,0 1 0 0 0,0 0 0 0 0,1 0 1 0 0,-1 0-1 0 0,0-1 0 0 0,1 1 0 0 0,0 0 1 0 0,-1 0-1 0 0,1 0 0 0 0,-1 0 0 0 0,1 0 1 0 0,0 0-1 0 0,0 0 0 0 0,0 0 0 0 0,0 0 1 0 0,0 0-1 0 0,0 0 0 0 0,0 0 41 0 0,41-30-3862 0 0,-18 15-6288 0 0,-16 9-2088 0 0</inkml:trace>
  <inkml:trace contextRef="#ctx0" brushRef="#br0" timeOffset="135278.014">13629 457 14643 0 0,'0'0'2595'0'0,"0"0"-1020"0"0,0 0-385 0 0,0 0 18 0 0,0 0-13 0 0,0 0-132 0 0,0 0-225 0 0,0 0-229 0 0,0 0-120 0 0,0 0-60 0 0,0 0-64 0 0,0 0-54 0 0,0 0-82 0 0,2 15-61 0 0,14 73 68 0 0,-16-84-189 0 0,0-1 1 0 0,0 1-1 0 0,1-1 0 0 0,0 0 1 0 0,-1 1-1 0 0,1-1 0 0 0,0 0 0 0 0,1 0 1 0 0,-1 0-1 0 0,0 1 0 0 0,1-1 1 0 0,0-1-1 0 0,0 1 0 0 0,0 0 1 0 0,0 0-1 0 0,0-1 0 0 0,0 1 0 0 0,1-1 1 0 0,-1 0-1 0 0,1 1 0 0 0,0-1 1 0 0,0 0-1 0 0,-1-1 0 0 0,1 1 1 0 0,0 0-1 0 0,1-1 0 0 0,-1 0 0 0 0,0 0 1 0 0,0 0-1 0 0,1 0 0 0 0,-1 0 1 0 0,0-1-1 0 0,1 1 0 0 0,-1-1 0 0 0,0 0 1 0 0,1 0-1 0 0,-1 0 0 0 0,1 0 1 0 0,-1-1-1 0 0,0 0 0 0 0,1 0-47 0 0,6-8 90 0 0,0-1 0 0 0,-1-1 0 0 0,0 0-1 0 0,-1 0 1 0 0,0 0 0 0 0,-1-1 0 0 0,0 0 0 0 0,-1-1-1 0 0,-1 0 1 0 0,0 0 0 0 0,0 0 0 0 0,-1-1-90 0 0,9-74-1090 0 0,-13 87 315 0 0,-5 5-7014 0 0,5-1-4003 0 0</inkml:trace>
  <inkml:trace contextRef="#ctx0" brushRef="#br0" timeOffset="135591.4">14023 644 13163 0 0,'0'0'2623'0'0,"0"0"-629"0"0,0 0-222 0 0,0 0-74 0 0,0 0-224 0 0,0 0-290 0 0,0 0-284 0 0,0 0-217 0 0,0 0-128 0 0,0 0-83 0 0,0 0-27 0 0,0 0-51 0 0,2-11-50 0 0,27-95 701 0 0,-24 91-942 0 0,0 0 1 0 0,0 0-1 0 0,2 1 0 0 0,0 0 1 0 0,0 0-1 0 0,1 0 0 0 0,1 1 0 0 0,0 0 1 0 0,11-11-104 0 0,-20 24-41 0 0,1-1 0 0 0,-1 0-1 0 0,0 1 1 0 0,1-1 0 0 0,-1 0 0 0 0,0 1 0 0 0,1-1 0 0 0,-1 1 0 0 0,1-1 0 0 0,-1 1 0 0 0,1-1 0 0 0,-1 1 0 0 0,1-1 0 0 0,-1 1-1 0 0,1-1 1 0 0,0 1 0 0 0,-1 0 0 0 0,1-1 0 0 0,0 1 0 0 0,-1 0 0 0 0,1-1 0 0 0,0 1 0 0 0,-1 0 0 0 0,1 0 0 0 0,0 0 0 0 0,-1 0-1 0 0,1 0 1 0 0,0 0 0 0 0,0 0 0 0 0,-1 0 0 0 0,1 0 0 0 0,0 0 0 0 0,-1 0 0 0 0,1 0 0 0 0,0 0 0 0 0,-1 0 0 0 0,1 1 0 0 0,0-1-1 0 0,-1 0 1 0 0,1 1 0 0 0,0-1 0 0 0,-1 0 0 0 0,1 1 0 0 0,-1-1 0 0 0,1 1 0 0 0,0-1 0 0 0,-1 1 0 0 0,1-1 0 0 0,-1 1 0 0 0,0-1-1 0 0,1 1 1 0 0,-1 0 0 0 0,1-1 0 0 0,-1 1 0 0 0,0 0 0 0 0,0-1 0 0 0,1 1 0 0 0,-1 0 0 0 0,0-1 0 0 0,0 1 0 0 0,0 0 0 0 0,0-1-1 0 0,1 1 1 0 0,-1 0 0 0 0,0 0 0 0 0,-1-1 0 0 0,1 1 41 0 0,2 9-1557 0 0,-1-2-3462 0 0,0 0-7086 0 0</inkml:trace>
  <inkml:trace contextRef="#ctx0" brushRef="#br0" timeOffset="136281.354">14428 228 11242 0 0,'0'0'2181'0'0,"0"0"-499"0"0,0 0-138 0 0,0 0-28 0 0,0 0-79 0 0,0 0-120 0 0,0 0-161 0 0,0 0-150 0 0,0 0-127 0 0,0 0-122 0 0,0 0-105 0 0,0 0-106 0 0,33-14-73 0 0,105-44-54 0 0,-130 55-310 0 0,1 0-1 0 0,0 0 0 0 0,-1-1 1 0 0,1 0-1 0 0,-1 0 1 0 0,0-1-1 0 0,-1 0 1 0 0,1-1-1 0 0,-1 0 1 0 0,0 0-1 0 0,0 0 0 0 0,0-2-108 0 0,4-4 157 0 0,47-69 540 0 0,-82 218-789 0 0,7 1 0 0 0,5 0 0 0 0,7 1 0 0 0,8 78 92 0 0,1 59 15 0 0,-5-268-7 0 0,-1-1 0 0 0,-1 1-1 0 0,0 0 1 0 0,0 0 0 0 0,0-1 0 0 0,-1 0 0 0 0,0 0 0 0 0,0 0 0 0 0,-1 0 0 0 0,0 0 0 0 0,0-1 0 0 0,0 0-1 0 0,-1 0 1 0 0,0-1 0 0 0,0 1 0 0 0,-1-1 0 0 0,0-1 0 0 0,1 1 0 0 0,-1-1 0 0 0,-1 0 0 0 0,1-1-1 0 0,-1 0 1 0 0,1 0 0 0 0,-1 0 0 0 0,0-1 0 0 0,0 0 0 0 0,0-1 0 0 0,0 0 0 0 0,0 0 0 0 0,0 0 0 0 0,-1-1-1 0 0,1-1 1 0 0,0 1 0 0 0,0-1 0 0 0,0-1 0 0 0,0 1 0 0 0,-2-2-8 0 0,3-2 6 0 0,0 0-1 0 0,1 0 1 0 0,0-1 0 0 0,0 0-1 0 0,0 0 1 0 0,1 0 0 0 0,0-1-1 0 0,0 1 1 0 0,0-1 0 0 0,1-1 0 0 0,0 1-1 0 0,1 0 1 0 0,0-1 0 0 0,0 0-1 0 0,0 0 1 0 0,1 0 0 0 0,0 0-1 0 0,1 0 1 0 0,0 0 0 0 0,0 0 0 0 0,0-1-1 0 0,1 1 1 0 0,1 0 0 0 0,-1-1-1 0 0,1 1 1 0 0,1 0 0 0 0,-1 0 0 0 0,2 0-1 0 0,0-2-5 0 0,3-7 7 0 0,2 0-1 0 0,1 1 0 0 0,0-1 1 0 0,1 2-1 0 0,0-1 1 0 0,1 1-1 0 0,1 1 1 0 0,1 0-1 0 0,0 1 0 0 0,0 0 1 0 0,13-8-7 0 0,9-12-17 0 0,162-102-1422 0 0,-169 123-3274 0 0,-16 8-4031 0 0,-9 1-3007 0 0</inkml:trace>
  <inkml:trace contextRef="#ctx0" brushRef="#br0" timeOffset="136661.993">15063 494 7986 0 0,'0'0'2448'0'0,"0"0"-147"0"0,0 0-21 0 0,0 0-147 0 0,0 0-282 0 0,0 0-336 0 0,0 0-263 0 0,0 0-193 0 0,0 0-168 0 0,0 0-147 0 0,0 0-115 0 0,0 0-107 0 0,0 0-70 0 0,-11-1-55 0 0,-35 0-74 0 0,-24 33 680 0 0,66-29-946 0 0,-4 3-34 0 0,1 0-1 0 0,0 0 0 0 0,0 1 1 0 0,0 0-1 0 0,1 0 0 0 0,0 1 1 0 0,0 0-1 0 0,1 0 0 0 0,0 0 1 0 0,0 0-1 0 0,1 1 0 0 0,0 0 1 0 0,0 0-1 0 0,1 0 0 0 0,1 0 1 0 0,-1 1-1 0 0,1-1 0 0 0,1 1 1 0 0,0-1-1 0 0,0 2-22 0 0,1-9-1 0 0,0 0 0 0 0,0 0 0 0 0,0-1 0 0 0,0 1 0 0 0,1 0 0 0 0,-1-1 0 0 0,0 1 0 0 0,1 0 0 0 0,-1-1 0 0 0,1 1 0 0 0,0 0 0 0 0,-1-1 0 0 0,1 1 0 0 0,0-1 0 0 0,0 1 0 0 0,0-1 0 0 0,0 0 0 0 0,0 1-1 0 0,1-1 1 0 0,-1 0 0 0 0,0 0 0 0 0,1 0 0 0 0,-1 0 0 0 0,0 0 0 0 0,1 0 0 0 0,-1 0 0 0 0,1 0 0 0 0,-1-1 0 0 0,1 1 0 0 0,0 0 0 0 0,-1-1 0 0 0,1 1 0 0 0,0-1 0 0 0,-1 0 0 0 0,1 0 0 0 0,0 0 0 0 0,0 1 0 0 0,-1-2 0 0 0,1 1 0 0 0,0 0 0 0 0,0 0 1 0 0,69-25 177 0 0,78-139 201 0 0,-148 161-375 0 0,1 0 0 0 0,0 0 0 0 0,0 1 0 0 0,1-1-1 0 0,-1 1 1 0 0,1 0 0 0 0,-1-1 0 0 0,1 1 0 0 0,-1 0-1 0 0,1 1 1 0 0,0-1 0 0 0,0 0 0 0 0,0 1 0 0 0,0 0-1 0 0,1-1 1 0 0,-1 1 0 0 0,0 1 0 0 0,0-1-1 0 0,1 0 1 0 0,-1 1 0 0 0,0-1 0 0 0,3 1-3 0 0,3 47-19 0 0,-8 41-1214 0 0,9-77-1448 0 0,-4-10-6198 0 0,-2-1-3037 0 0</inkml:trace>
  <inkml:trace contextRef="#ctx0" brushRef="#br0" timeOffset="136924.16">15486 453 15571 0 0,'0'0'2350'0'0,"0"0"-455"0"0,0 0-250 0 0,0 0-189 0 0,0 0-204 0 0,0 0-252 0 0,0 0-246 0 0,0 0-177 0 0,0 0-141 0 0,0 0-90 0 0,0 0-71 0 0,0 0-57 0 0,0 0-42 0 0,-24 11-34 0 0,-77 36-21 0 0,98-46-114 0 0,0 0 0 0 0,0 1 0 0 0,0-1 0 0 0,0 1-1 0 0,0-1 1 0 0,0 1 0 0 0,1 0 0 0 0,-1 0 0 0 0,0 0 0 0 0,1 1 0 0 0,0-1 0 0 0,0 0 0 0 0,-1 1-1 0 0,2 0 1 0 0,-1-1 0 0 0,0 1 0 0 0,0 0 0 0 0,1 0 0 0 0,-1 0 0 0 0,1 0 0 0 0,0 0 0 0 0,0 0-7 0 0,-3 9 20 0 0,2-10-26 0 0,1 1 0 0 0,-1 0 0 0 0,1 0 0 0 0,-1 0 0 0 0,1 1 0 0 0,0-1 0 0 0,0 0 0 0 0,0 0-1 0 0,0 1 1 0 0,1-1 0 0 0,-1 0 0 0 0,1 1 0 0 0,0-1 0 0 0,0 1 0 0 0,0-1 0 0 0,1 0 0 0 0,-1 1 0 0 0,1-1 0 0 0,0 0 0 0 0,-1 1 0 0 0,2-1 0 0 0,-1 0 0 0 0,0 0 0 0 0,1 0-1 0 0,-1 0 1 0 0,1 0 0 0 0,0 0 0 0 0,0 0 0 0 0,0-1 0 0 0,0 1 0 0 0,1-1 0 0 0,-1 1 0 0 0,0-1 0 0 0,1 0 0 0 0,0 0 0 0 0,0 0 0 0 0,0 0 0 0 0,0 0 0 0 0,0-1 0 0 0,0 0-1 0 0,0 1 1 0 0,0-1 0 0 0,0 0 0 0 0,2 0 6 0 0,5 1-193 0 0,-1 0-1 0 0,1 0 1 0 0,0-1-1 0 0,-1-1 1 0 0,1 0-1 0 0,0 0 1 0 0,-1 0-1 0 0,1-2 1 0 0,0 1-1 0 0,-1-1 1 0 0,1 0-1 0 0,0-1 194 0 0,14-10-4313 0 0,-2-4-3481 0 0,-16 10-4096 0 0</inkml:trace>
  <inkml:trace contextRef="#ctx0" brushRef="#br0" timeOffset="137305.649">15608 600 2657 0 0,'0'0'3130'0'0,"0"0"-654"0"0,0 0-126 0 0,0 0-100 0 0,0 0-301 0 0,0 0-279 0 0,0 0-192 0 0,0 0-87 0 0,0 0-38 0 0,0 0-42 0 0,0 0-117 0 0,0 0-159 0 0,32 5-158 0 0,102 11-156 0 0,-72-20 146 0 0,-53-1-666 0 0,-2 4-134 0 0,-1-1 1 0 0,0 0-1 0 0,-1 0 1 0 0,1 0 0 0 0,0-1-1 0 0,-1 0 1 0 0,1 0-1 0 0,-1-1 1 0 0,0 1-1 0 0,0-1 1 0 0,0 0 0 0 0,-1 0-1 0 0,1-1 1 0 0,-1 1-1 0 0,0-1 1 0 0,0 0-1 0 0,0 0 1 0 0,-1 0 0 0 0,0-1-1 0 0,0 1 1 0 0,-1-1-1 0 0,1 0 1 0 0,-1 0-1 0 0,0 0 1 0 0,-1 0 0 0 0,1 0-1 0 0,-1 0 1 0 0,0 0-1 0 0,-1 0 1 0 0,1-4-68 0 0,-4 7-3 0 0,1-1-1 0 0,-1 1 1 0 0,0-1 0 0 0,0 1-1 0 0,0 0 1 0 0,-1 0 0 0 0,1 0-1 0 0,-1 1 1 0 0,1-1 0 0 0,-1 1-1 0 0,0 0 1 0 0,0 0 0 0 0,0 0 0 0 0,0 0-1 0 0,0 1 1 0 0,0 0 0 0 0,-1 0-1 0 0,1 0 1 0 0,0 0 0 0 0,-1 0-1 0 0,1 1 1 0 0,0 0 0 0 0,-1 0-1 0 0,1 0 1 0 0,-1 1 0 0 0,1-1-1 0 0,0 1 1 0 0,-1 0 0 0 0,-1 1 3 0 0,-5 1-18 0 0,0 1 1 0 0,0 1-1 0 0,1-1 0 0 0,-1 2 1 0 0,1-1-1 0 0,1 2 0 0 0,-1-1 1 0 0,1 1-1 0 0,0 0 0 0 0,0 1 1 0 0,1 0-1 0 0,0 1 0 0 0,1 0 1 0 0,-1 0-1 0 0,2 0 0 0 0,-1 1 1 0 0,1 1 17 0 0,4-6-1 0 0,0-1 0 0 0,1 1 0 0 0,0-1 0 0 0,0 1 0 0 0,0 0-1 0 0,0-1 1 0 0,1 1 0 0 0,0 0 0 0 0,0 0 0 0 0,0-1 0 0 0,0 1 0 0 0,1 0 0 0 0,0-1 0 0 0,0 1 0 0 0,0 0 0 0 0,1-1 0 0 0,-1 1 0 0 0,1-1 0 0 0,0 0 0 0 0,0 1 0 0 0,1-1 0 0 0,-1 0 0 0 0,1 0 0 0 0,0-1-1 0 0,0 1 1 0 0,0 0 0 0 0,1-1 0 0 0,-1 0 0 0 0,1 0 0 0 0,0 0 0 0 0,0 0 0 0 0,0-1 0 0 0,1 2 1 0 0,16 8-12 0 0,1 0 1 0 0,0-2-1 0 0,1 0 1 0 0,0-2-1 0 0,0 0 0 0 0,1-2 1 0 0,-1 0-1 0 0,1-2 0 0 0,1 0 1 0 0,-1-2-1 0 0,11 0 12 0 0,-25-2-519 0 0,48-2-303 0 0,-39-1-2919 0 0,-1-2-4152 0 0,-8 4-5045 0 0</inkml:trace>
  <inkml:trace contextRef="#ctx0" brushRef="#br0" timeOffset="141573.949">16799 188 3313 0 0,'0'0'3182'0'0,"0"0"-820"0"0,0 0-346 0 0,0 0 20 0 0,0 0 0 0 0,0 0-163 0 0,0 0-312 0 0,0 0-330 0 0,0 0-257 0 0,0 0-172 0 0,0 0-107 0 0,7 4 3008 0 0,-1 30-3198 0 0,0 0 0 0 0,-3 1 0 0 0,-1 0 0 0 0,-1 0 0 0 0,-2 0 0 0 0,-3 18-505 0 0,-31 223 328 0 0,35-203-274 0 0,0-72-76 0 0,0-1-6 0 0,0 0-14 0 0,0 0-8 0 0,0 0-34 0 0,0 0-25 0 0,0 0-21 0 0,0 0-48 0 0,0 0-40 0 0,0 0-47 0 0,-4-18-1959 0 0,-3-26-3272 0 0,5 25-1380 0 0,2 11-4262 0 0</inkml:trace>
  <inkml:trace contextRef="#ctx0" brushRef="#br0" timeOffset="141830.501">16556 486 10370 0 0,'0'0'2349'0'0,"0"0"-660"0"0,0 0-303 0 0,0 0-84 0 0,0 0-79 0 0,0 0-123 0 0,0 0-145 0 0,0 0-124 0 0,0 0-59 0 0,0 0-39 0 0,0 0-70 0 0,0 0-56 0 0,0 0-63 0 0,25 3-97 0 0,80 6-106 0 0,-84-6-306 0 0,0-2 0 0 0,0 0 0 0 0,-1-1 0 0 0,1-2 0 0 0,0 0 0 0 0,0-1 0 0 0,-1-1 0 0 0,20-6-35 0 0,22-9-1681 0 0,-23 5-5899 0 0,-33 11-661 0 0</inkml:trace>
  <inkml:trace contextRef="#ctx0" brushRef="#br0" timeOffset="142244.465">17154 155 13795 0 0,'0'0'1844'0'0,"0"0"-426"0"0,0 0-220 0 0,0 0-100 0 0,0 0-107 0 0,0 0-130 0 0,0 0-165 0 0,0 0-112 0 0,0 0-84 0 0,0 0-33 0 0,0 0-15 0 0,-7 31-23 0 0,-21 99-13 0 0,21-15 663 0 0,7-93-935 0 0,1 0 1 0 0,2 1-1 0 0,0-1 0 0 0,1-1 1 0 0,2 1-1 0 0,0-1 0 0 0,1 1 1 0 0,1-2-1 0 0,1 1 0 0 0,8 13-144 0 0,-16-32 11 0 0,0 0 0 0 0,0 1-1 0 0,0-1 1 0 0,1 0 0 0 0,-1 1 0 0 0,1-1-1 0 0,-1 0 1 0 0,1 0 0 0 0,0 0-1 0 0,0-1 1 0 0,0 1 0 0 0,0 0 0 0 0,0-1-1 0 0,0 1 1 0 0,0-1 0 0 0,0 0 0 0 0,1 1-1 0 0,-1-1 1 0 0,0 0 0 0 0,1 0 0 0 0,-1-1-1 0 0,1 1 1 0 0,-1-1 0 0 0,1 1-1 0 0,-1-1 1 0 0,1 0 0 0 0,0 1 0 0 0,-1-2-1 0 0,1 1 1 0 0,-1 0 0 0 0,1 0 0 0 0,0-1-1 0 0,-1 1 1 0 0,1-1 0 0 0,-1 0 0 0 0,0 0-1 0 0,1 0 1 0 0,-1 0 0 0 0,0 0-1 0 0,1 0 1 0 0,-1-1 0 0 0,2-1-11 0 0,126-125 363 0 0,-129 128-363 0 0,-1-1 0 0 0,0 1 1 0 0,1-1-1 0 0,-1 1 0 0 0,1-1 1 0 0,0 1-1 0 0,-1-1 0 0 0,1 1 1 0 0,-1-1-1 0 0,1 1 0 0 0,0 0 1 0 0,-1-1-1 0 0,1 1 0 0 0,0 0 1 0 0,-1 0-1 0 0,1-1 0 0 0,0 1 1 0 0,0 0-1 0 0,-1 0 0 0 0,1 0 1 0 0,0 0-1 0 0,0 0 0 0 0,-1 0 0 0 0,1 0 1 0 0,0 0-1 0 0,0 0 0 0 0,-1 0 1 0 0,1 1-1 0 0,0-1 0 0 0,-1 0 1 0 0,1 0-1 0 0,0 1 0 0 0,-1-1 1 0 0,1 0-1 0 0,0 1 0 0 0,-1-1 1 0 0,1 1-1 0 0,-1-1 0 0 0,1 1 1 0 0,-1-1-1 0 0,1 1 0 0 0,-1-1 1 0 0,1 1-1 0 0,-1 0 0 0 0,1-1 1 0 0,-1 1-1 0 0,0 0 0 0 0,1-1 1 0 0,-1 1-1 0 0,0 0 0 0 0,0-1 1 0 0,1 1-1 0 0,-1 0 0 0 0,0-1 1 0 0,0 2-1 0 0,6 44 101 0 0,-6-39-72 0 0,19 88 99 0 0,7-92-1852 0 0,-10-17-7691 0 0,-12 11-2342 0 0</inkml:trace>
  <inkml:trace contextRef="#ctx0" brushRef="#br0" timeOffset="143049.448">17852 482 6825 0 0,'0'0'4379'0'0,"0"0"-1925"0"0,0 0-618 0 0,0 0-1 0 0,0 0-160 0 0,0 0-247 0 0,0 0-293 0 0,0 0-253 0 0,0 0-139 0 0,0 0-82 0 0,0 0-54 0 0,0 0-51 0 0,0 0-36 0 0,-18 7-37 0 0,-54 18-52 0 0,5 16 570 0 0,54-29-842 0 0,8-8-140 0 0,0 1 0 0 0,-1-1 0 0 0,1 1 0 0 0,1 0 0 0 0,-1 0-1 0 0,1 1 1 0 0,0-1 0 0 0,0 1 0 0 0,1 0 0 0 0,-1 0 0 0 0,1 0 0 0 0,1 0 0 0 0,-1 1 0 0 0,1-1 0 0 0,0 1 0 0 0,1 0 0 0 0,-1-1 0 0 0,1 1-1 0 0,1 0 1 0 0,-1 0 0 0 0,1 6-19 0 0,3-10 3 0 0,-1-1 0 0 0,0 0 0 0 0,0 0 0 0 0,1 0 0 0 0,-1 0 0 0 0,1 0-1 0 0,0 0 1 0 0,0-1 0 0 0,-1 1 0 0 0,1-1 0 0 0,0 0 0 0 0,0 0 0 0 0,0 0-1 0 0,1 0 1 0 0,-1-1 0 0 0,0 1 0 0 0,0-1 0 0 0,0 0 0 0 0,0 1 0 0 0,1-1-1 0 0,-1-1 1 0 0,0 1 0 0 0,0-1 0 0 0,0 1 0 0 0,0-1 0 0 0,0 0 0 0 0,3-1-3 0 0,11-3 42 0 0,1-2 0 0 0,-2 0 0 0 0,1 0 1 0 0,-1-2-1 0 0,0 0 0 0 0,0-1 0 0 0,-1 0 1 0 0,-1-1-1 0 0,10-10-42 0 0,-8 9 29 0 0,72-60 35 0 0,-87 76-67 0 0,1-1-1 0 0,-1 0 1 0 0,0 1-1 0 0,0-1 1 0 0,0 0 0 0 0,-1 1-1 0 0,1-1 1 0 0,-1 1-1 0 0,1-1 1 0 0,-1 1 0 0 0,0-1-1 0 0,-1 1 1 0 0,1-1-1 0 0,-1 1 1 0 0,1-1 0 0 0,-1 1-1 0 0,0-1 1 0 0,-1 3 3 0 0,0-3-1 0 0,1 1 1 0 0,1-1 0 0 0,-1 1 0 0 0,0-1-1 0 0,1 0 1 0 0,-1 1 0 0 0,1 0-1 0 0,0-1 1 0 0,0 1 0 0 0,1-1-1 0 0,-1 1 1 0 0,1-1 0 0 0,0 1 0 0 0,0-1-1 0 0,0 0 1 0 0,0 1 0 0 0,0-1-1 0 0,1 0 1 0 0,-1 0 0 0 0,1 0-1 0 0,0 0 1 0 0,0 0 0 0 0,0 0-1 0 0,1 0 1 0 0,-1-1 0 0 0,0 1 0 0 0,1-1-1 0 0,0 0 1 0 0,0 0 0 0 0,-1 0-1 0 0,1 0 1 0 0,1 0 0 0 0,-1 0-1 0 0,0-1 1 0 0,0 1 0 0 0,0-1 0 0 0,1 0-1 0 0,-1 0 1 0 0,1-1 0 0 0,-1 1-1 0 0,1 0 1 0 0,-1-1 0 0 0,1 0-1 0 0,2 0 1 0 0,9-3 38 0 0,0 0 0 0 0,0-1 0 0 0,-1 0 0 0 0,0-2 0 0 0,0 1-1 0 0,0-2 1 0 0,-1 0 0 0 0,0 0 0 0 0,0-1 0 0 0,-1-1 0 0 0,0 0 0 0 0,0-1-1 0 0,-1 0 1 0 0,0 0 0 0 0,-1-2 0 0 0,-1 1 0 0 0,1-1 0 0 0,-2 0-1 0 0,0-1 1 0 0,0 0 0 0 0,-1-1 0 0 0,-1 1 0 0 0,0-1 0 0 0,0-3-38 0 0,21-41 48 0 0,-3-2 1 0 0,-2-1 0 0 0,-3 0-1 0 0,-2-6-48 0 0,-12-22 130 0 0,-6 87-129 0 0,0 1 1 0 0,1 0 0 0 0,-1 0 0 0 0,0 0-1 0 0,0-1 1 0 0,0 1 0 0 0,0 0-1 0 0,0 0 1 0 0,0 0 0 0 0,0 0 0 0 0,0 0-1 0 0,-1 1 1 0 0,1-1 0 0 0,0 0 0 0 0,0 1-1 0 0,-1-1 1 0 0,1 0 0 0 0,-1 1-1 0 0,1 0 1 0 0,0-1 0 0 0,-1 1 0 0 0,1 0-1 0 0,-1-1 1 0 0,1 1 0 0 0,-1 0-1 0 0,1 0 1 0 0,-1 0 0 0 0,1 1 0 0 0,0-1-1 0 0,-1 0 1 0 0,1 0 0 0 0,-1 1 0 0 0,1-1-1 0 0,0 1 1 0 0,-1-1 0 0 0,1 1-1 0 0,0 0 1 0 0,-1 0 0 0 0,1-1 0 0 0,0 1-1 0 0,0 0 1 0 0,0 0 0 0 0,0 0-1 0 0,0 0 1 0 0,0 0 0 0 0,0 0 0 0 0,0 1-1 0 0,0-1-1 0 0,-11 15 4 0 0,1 1 0 0 0,1 0 0 0 0,1 1 0 0 0,0 0 0 0 0,1 1-1 0 0,1-1 1 0 0,1 1 0 0 0,1 1 0 0 0,0-1 0 0 0,2 1 0 0 0,0 0-1 0 0,1 0 1 0 0,1 0 0 0 0,1 0 0 0 0,1 0 0 0 0,1 9-4 0 0,1-10-6 0 0,0-1 1 0 0,1 0-1 0 0,1 0 1 0 0,0 0-1 0 0,2-1 1 0 0,0 0-1 0 0,1 0 1 0 0,9 15 5 0 0,17 41 21 0 0,-19-44-69 0 0,-81-110-7009 0 0,60 72 6032 0 0,-14-17-5891 0 0,15 14-4394 0 0</inkml:trace>
  <inkml:trace contextRef="#ctx0" brushRef="#br0" timeOffset="143273.108">18058 354 8210 0 0,'0'0'4617'0'0,"0"0"-1806"0"0,0 0-1052 0 0,0 0-461 0 0,0 0-222 0 0,0 0-25 0 0,0 0 58 0 0,0 0-35 0 0,0 0-109 0 0,0 0-182 0 0,0 0-172 0 0,0 0-143 0 0,32-3-90 0 0,103-10-76 0 0,-79 7-309 0 0,128-10 877 0 0,-68 13-4783 0 0,-99 4-3256 0 0,-7 2-5459 0 0</inkml:trace>
  <inkml:trace contextRef="#ctx0" brushRef="#br0" timeOffset="164946.724">18861 490 0 0 0,'0'0'1356'0'0,"0"0"-98"0"0,0 0-103 0 0,0 0-55 0 0,0 0-13 0 0,0 0 51 0 0,0 0 71 0 0,0 0 81 0 0,0 0 70 0 0,0 0 2100 0 0,0 2 10346 0 0,1-2-12714 0 0,-1 2-3532 0 0,-1 93 4474 0 0,-11 27-1705 0 0,12-107-1288 0 0,0-29-885 0 0,0-11-3174 0 0,0 8-5461 0 0,0 10-455 0 0</inkml:trace>
  <inkml:trace contextRef="#ctx0" brushRef="#br0" timeOffset="165216.107">18932 236 13811 0 0,'0'0'2279'0'0,"0"0"-605"0"0,0 0-235 0 0,0 0-22 0 0,0 0-118 0 0,0 0-189 0 0,0 0-255 0 0,0 0-210 0 0,0 0-161 0 0,0 0-93 0 0,0 0-31 0 0,0 0-44 0 0,0 0-34 0 0,-12 2-33 0 0,-36 6-52 0 0,21 18 298 0 0,26-24-478 0 0,1-2-61 0 0,0 1 0 0 0,-1-1 0 0 0,1 1 0 0 0,0-1 0 0 0,0 1 0 0 0,0-1 0 0 0,-1 1 0 0 0,1-1-1 0 0,0 1 1 0 0,0-1 0 0 0,0 1 0 0 0,0-1 0 0 0,0 1 0 0 0,0-1 0 0 0,0 1 0 0 0,0-1 0 0 0,0 1-1 0 0,0-1 1 0 0,0 1 0 0 0,0-1 0 0 0,0 1 0 0 0,1-1 0 0 0,-1 1 0 0 0,0-1 0 0 0,0 1 0 0 0,0-1-1 0 0,1 1 1 0 0,-1-1 0 0 0,0 1 0 0 0,1-1 0 0 0,-1 1 0 0 0,0-1 0 0 0,1 0 0 0 0,-1 1 0 0 0,1-1-1 0 0,-1 0 1 0 0,1 1 0 0 0,-1-1 0 0 0,0 0 0 0 0,1 0 0 0 0,-1 1 0 0 0,1-1 0 0 0,-1 0 0 0 0,1 0-1 0 0,-1 0 1 0 0,1 0 0 0 0,0 0 0 0 0,-1 0 0 0 0,1 0 0 0 0,-1 0 0 0 0,1 0 0 0 0,-1 0 0 0 0,1 0-1 0 0,-1 0 1 0 0,1 0 0 0 0,-1 0 0 0 0,1 0 0 0 0,-1 0 0 0 0,1-1 0 0 0,-1 1 0 0 0,1 0 0 0 0,-1 0-1 0 0,1-1 46 0 0,17-6-9066 0 0,-17 6 6629 0 0,2-2-8981 0 0</inkml:trace>
  <inkml:trace contextRef="#ctx0" brushRef="#br0" timeOffset="166083.672">19126 457 6137 0 0,'0'0'1821'0'0,"0"0"-118"0"0,0 0 74 0 0,0 0-3 0 0,0 0-236 0 0,0 0-309 0 0,0 0-286 0 0,0 0-235 0 0,0 0-133 0 0,0 0-56 0 0,0 0-36 0 0,0 0 6 0 0,0 0 21 0 0,11-3 2 0 0,33-10-23 0 0,-33 10 9 0 0,-11 3 19 0 0,0 0 21 0 0,0 0 31 0 0,0 0-48 0 0,0 0-62 0 0,0 0-53 0 0,0 0-52 0 0,0 0-15 0 0,0 0-22 0 0,0 0-8 0 0,0 0-16 0 0,0 0 4 0 0,0 0 11 0 0,0 0 3 0 0,0 0 13 0 0,0 0-20 0 0,0 0-12 0 0,-4 0-232 0 0,1-1-1 0 0,-1 1 0 0 0,0 0 0 0 0,1 0 0 0 0,-1 0 0 0 0,0 0 1 0 0,1 0-1 0 0,-1 1 0 0 0,1 0 0 0 0,-1 0 0 0 0,1 0 0 0 0,-1 0 1 0 0,1 0-1 0 0,-1 1 0 0 0,1 0 0 0 0,0-1 0 0 0,0 1 0 0 0,0 0 1 0 0,0 1-1 0 0,0-1 0 0 0,0 0 0 0 0,1 1 0 0 0,-1 0 1 0 0,1-1-1 0 0,0 1 0 0 0,-1 0 0 0 0,0 3-59 0 0,-3 38 96 0 0,46-22 156 0 0,65 11 132 0 0,-102-33-371 0 0,-1 2-1 0 0,1-1 1 0 0,-1 0-1 0 0,0 0 1 0 0,1 1-1 0 0,-1-1 1 0 0,0 1 0 0 0,0 0-1 0 0,0-1 1 0 0,0 1-1 0 0,0 0 1 0 0,0 0-1 0 0,0 1 1 0 0,-1-1-1 0 0,1 0 1 0 0,-1 0 0 0 0,0 1-1 0 0,1-1 1 0 0,-1 1-1 0 0,0-1 1 0 0,-1 1-1 0 0,1 0 1 0 0,0-1-1 0 0,-1 1 1 0 0,1 0 0 0 0,-1-1-1 0 0,0 1 1 0 0,0 0-1 0 0,0 0 1 0 0,0-1-1 0 0,-1 1 1 0 0,1 0-1 0 0,-1-1 1 0 0,0 2-13 0 0,-41 44 464 0 0,36-43-429 0 0,-2-1-1 0 0,1 0 0 0 0,0 0 1 0 0,-1-1-1 0 0,1 0 1 0 0,-1 0-1 0 0,0-1 1 0 0,0 0-1 0 0,0-1 1 0 0,0 1-1 0 0,-1-2 1 0 0,1 1-1 0 0,0-1 1 0 0,-5 0-35 0 0,12-1-17 0 0,0 1 1 0 0,0 0 0 0 0,-1 0-1 0 0,1 0 1 0 0,0-1-1 0 0,0 1 1 0 0,0 0-1 0 0,0-1 1 0 0,0 1 0 0 0,0-1-1 0 0,0 0 1 0 0,0 1-1 0 0,0-1 1 0 0,0 0 0 0 0,0 1-1 0 0,1-1 1 0 0,-1 0-1 0 0,0 0 1 0 0,0 0-1 0 0,1 0 1 0 0,-1 0 0 0 0,0 0-1 0 0,1 0 1 0 0,-1 0-1 0 0,1 0 1 0 0,0 0 0 0 0,-1 0-1 0 0,1 0 1 0 0,0 0-1 0 0,-1 0 1 0 0,1 0-1 0 0,0-1 17 0 0,2-11-3087 0 0,8 3-3693 0 0,-6 6-5740 0 0</inkml:trace>
  <inkml:trace contextRef="#ctx0" brushRef="#br0" timeOffset="167584.372">19706 181 2641 0 0,'0'0'1288'0'0,"0"0"-107"0"0,0 0 118 0 0,0 0 322 0 0,0 0 231 0 0,0 0-9 0 0,0 0-138 0 0,0 0-237 0 0,0 0-209 0 0,0 0-176 0 0,0 0-122 0 0,0 0-71 0 0,0 0-50 0 0,-5 0-20 0 0,-16 0 738 0 0,21 0-834 0 0,0 0-35 0 0,0 0-58 0 0,0 0-68 0 0,0 0-59 0 0,0 0-52 0 0,0 0-38 0 0,0 0-37 0 0,0 0-13 0 0,0 0-46 0 0,24-1 1230 0 0,64-29-540 0 0,32-47-508 0 0,-101 62-433 0 0,-32 28 261 0 0,2 7-314 0 0,1 1 0 0 0,1 0 0 0 0,1 0 0 0 0,1 1 0 0 0,0 0-1 0 0,2 0 1 0 0,1 0 0 0 0,0 1 0 0 0,2-1 0 0 0,0 15-14 0 0,-1-11 24 0 0,-2 389 88 0 0,5-402-113 0 0,-2 0 0 0 0,1-1 0 0 0,-2 0 1 0 0,0 1-1 0 0,0-1 0 0 0,-1 0 0 0 0,0 0 0 0 0,-1-1 1 0 0,-1 1-1 0 0,0-1 0 0 0,0-1 0 0 0,-1 1 1 0 0,-1-1-1 0 0,1 0 0 0 0,-2 0 0 0 0,1-1 1 0 0,-1 0-1 0 0,-1-1 0 0 0,-8 6 1 0 0,16-12-17 0 0,1-1 1 0 0,-1 0-1 0 0,0 0 0 0 0,0 0 1 0 0,0 0-1 0 0,0 0 0 0 0,0-1 1 0 0,0 1-1 0 0,-1-1 0 0 0,1 1 1 0 0,0-1-1 0 0,0 0 0 0 0,0 1 1 0 0,0-1-1 0 0,-1 0 0 0 0,1-1 1 0 0,0 1-1 0 0,0 0 0 0 0,0-1 1 0 0,0 1-1 0 0,0-1 0 0 0,0 1 1 0 0,0-1-1 0 0,0 0 0 0 0,0 0 1 0 0,0 0-1 0 0,0 0 0 0 0,0-1 1 0 0,0 1-1 0 0,1 0 0 0 0,-1-1 1 0 0,0 1-1 0 0,1-1 0 0 0,-1 1 1 0 0,1-1-1 0 0,0 0 0 0 0,0 0 1 0 0,-1 0-1 0 0,1 1 0 0 0,0-1 1 0 0,1 0-1 0 0,-1 0 0 0 0,0 0 1 0 0,1-1-1 0 0,-1 1 0 0 0,0-2 17 0 0,-9-151-1840 0 0,10 138 1584 0 0,4-16-484 0 0,0 1 1 0 0,3 0-1 0 0,0 0 1 0 0,2 1-1 0 0,2 0 1 0 0,8-16 739 0 0,-15 34-129 0 0,19-1 2430 0 0,120 3 1076 0 0,-21-29-2366 0 0,-60 17-691 0 0,-54 38-606 0 0,-18 3-1233 0 0,8-15-3044 0 0,1-2-4292 0 0,1-1 8819 0 0,0 0-11972 0 0</inkml:trace>
  <inkml:trace contextRef="#ctx0" brushRef="#br0" timeOffset="168166.797">20195 549 15315 0 0,'0'0'1803'0'0,"0"0"-330"0"0,0 0-48 0 0,0 0-44 0 0,0 0-207 0 0,0 0-252 0 0,0 0-263 0 0,0 0-182 0 0,0 0-105 0 0,0 0-65 0 0,0 0-31 0 0,0 0-56 0 0,-6 26-21 0 0,-18 82-18 0 0,14-47 234 0 0,9-29 779 0 0,0-37 631 0 0,1-5-1698 0 0,-3-9-48 0 0,2-1 0 0 0,0 1 0 0 0,2 0 1 0 0,0-1-1 0 0,1 1 0 0 0,1 0 0 0 0,0 0 0 0 0,2 0 0 0 0,0 0 1 0 0,1 1-1 0 0,1 0 0 0 0,1 0 0 0 0,0 0 0 0 0,5-4-79 0 0,-11 17 5 0 0,1-1-1 0 0,0 1 0 0 0,0 0 1 0 0,1 0-1 0 0,0 0 0 0 0,-1 1 1 0 0,2-1-1 0 0,-1 1 1 0 0,0 0-1 0 0,1 0 0 0 0,0 0 1 0 0,0 1-1 0 0,0 0 0 0 0,0 0 1 0 0,1 0-1 0 0,-1 0 0 0 0,1 1 1 0 0,-1 0-1 0 0,1 0 1 0 0,0 1-1 0 0,0 0 0 0 0,3-1-4 0 0,-7 3-3 0 0,0 0 0 0 0,0 0 0 0 0,0 0 0 0 0,0 0 0 0 0,0 0 0 0 0,0 0 0 0 0,-1 1 0 0 0,1-1 0 0 0,0 1 0 0 0,-1-1 0 0 0,0 1 0 0 0,1 0 0 0 0,-1 0 0 0 0,0-1 0 0 0,1 1 0 0 0,-1 0 0 0 0,0 0 0 0 0,-1 0 0 0 0,1 0 0 0 0,0 0 0 0 0,0 0 0 0 0,-1 0 0 0 0,1 1 0 0 0,-1-1 0 0 0,0 0 0 0 0,0 0 0 0 0,0 0 0 0 0,0 2 3 0 0,13 34 52 0 0,29 21-177 0 0,-38-47-1306 0 0,-6-11-3243 0 0,0 0-4262 0 0,2-1-2990 0 0</inkml:trace>
  <inkml:trace contextRef="#ctx0" brushRef="#br0" timeOffset="168414.695">20558 589 16291 0 0,'0'0'1826'0'0,"0"0"-264"0"0,0 0-142 0 0,0 0-160 0 0,0 0-253 0 0,0 0-276 0 0,0 0-253 0 0,0 0-178 0 0,0 0-84 0 0,0 0-62 0 0,0 0-50 0 0,0 0-42 0 0,0 0-30 0 0,10 23-56 0 0,29 69-71 0 0,-28-58-282 0 0,-12-32-3720 0 0,1 2-4176 0 0,0-4-3304 0 0</inkml:trace>
  <inkml:trace contextRef="#ctx0" brushRef="#br0" timeOffset="168575.283">20565 335 19380 0 0,'0'0'1921'0'0,"0"0"-737"0"0,0 0-224 0 0,0 0-176 0 0,0 0-240 0 0,0 0-216 0 0,0 0-264 0 0,0 0-184 0 0,0 0-104 0 0,0 0-128 0 0,0 0-184 0 0,0 0-416 0 0,0 0-824 0 0,0 0-2545 0 0,22 0-8562 0 0</inkml:trace>
  <inkml:trace contextRef="#ctx0" brushRef="#br0" timeOffset="168868.535">20932 457 17380 0 0,'0'0'2471'0'0,"0"0"-856"0"0,0 0-413 0 0,0 0-120 0 0,0 0-157 0 0,0 0-160 0 0,0 0-134 0 0,0 0-120 0 0,0 0-73 0 0,0 0-85 0 0,0 0-68 0 0,0 0-66 0 0,0 0-54 0 0,-24 11-33 0 0,-71 38-36 0 0,60-20 44 0 0,33-26-126 0 0,0 1-1 0 0,1-1 1 0 0,-1 1-1 0 0,0 0 1 0 0,1-1 0 0 0,0 1-1 0 0,0 0 1 0 0,0 0-1 0 0,0 0 1 0 0,1 0-1 0 0,0 0 1 0 0,-1 0 0 0 0,1 0-1 0 0,1 0 1 0 0,-1 0-1 0 0,1 0 1 0 0,-1 0-1 0 0,1 0 1 0 0,0 0 0 0 0,0-1-1 0 0,1 1 1 0 0,-1 0-1 0 0,1-1 1 0 0,0 1-1 0 0,0-1 1 0 0,0 1 0 0 0,1-1-1 0 0,-1 0 1 0 0,1 0-1 0 0,-1 0 1 0 0,1 0-1 0 0,0 0 1 0 0,0-1 0 0 0,1 1-1 0 0,-1-1 1 0 0,0 0-1 0 0,1 0 1 0 0,-1 0 0 0 0,1 0-14 0 0,5 1 48 0 0,0 0 0 0 0,1-1 0 0 0,-1 0 0 0 0,0-1 0 0 0,1 1 0 0 0,-1-2 0 0 0,1 1 0 0 0,-1-1 0 0 0,1-1 0 0 0,-1 0 0 0 0,1 0-48 0 0,23-19-558 0 0,-20 7-4140 0 0,-6 6-846 0 0,-3 3-3978 0 0</inkml:trace>
  <inkml:trace contextRef="#ctx0" brushRef="#br0" timeOffset="169265.285">21337 85 13835 0 0,'0'0'4628'0'0,"0"0"-2388"0"0,0 0-841 0 0,0 0-153 0 0,0 0-186 0 0,0 0-209 0 0,0 0-164 0 0,0 0-118 0 0,0 0-74 0 0,0 0-62 0 0,0 0-35 0 0,0 0-65 0 0,-12 21-46 0 0,-32 70-25 0 0,39-81-179 0 0,1 1 0 0 0,0-1 0 0 0,1 1 0 0 0,0 0 0 0 0,0 1-1 0 0,1-1 1 0 0,1 0 0 0 0,0 1 0 0 0,1-1 0 0 0,0 0 0 0 0,1 9-83 0 0,0 14 143 0 0,16 243 195 0 0,-32-216-356 0 0,10-90-3692 0 0,5-4-952 0 0,0 22-4 0 0,0 0-4016 0 0,0 4 304 0 0</inkml:trace>
  <inkml:trace contextRef="#ctx0" brushRef="#br0" timeOffset="169531.335">21141 435 10434 0 0,'0'0'3384'0'0,"0"0"-697"0"0,0 0-527 0 0,0 0-298 0 0,0 0-279 0 0,0 0-307 0 0,0 0-251 0 0,0 0-181 0 0,0 0-165 0 0,0 0-109 0 0,0 0-76 0 0,0 0-59 0 0,0 0-61 0 0,-2 3-12 0 0,-6 13-33 0 0,44 5 937 0 0,92-18-430 0 0,48-28-801 0 0,-103 21-2876 0 0,-72 8-1714 0 0,-1-3-2746 0 0,0 2-5300 0 0</inkml:trace>
  <inkml:trace contextRef="#ctx0" brushRef="#br0" timeOffset="169767.865">21710 512 24245 0 0,'0'0'1012'0'0,"0"0"-265"0"0,0 0-40 0 0,0 0-7 0 0,0 0-94 0 0,0 0-137 0 0,0 0-176 0 0,0 0-140 0 0,0 0-53 0 0,0 0-64 0 0,0 0-28 0 0,0 0-24 0 0,0 0-67 0 0,0 20-129 0 0,0 46-22 0 0,0-16-4092 0 0,0-50-836 0 0,0 0-6888 0 0</inkml:trace>
  <inkml:trace contextRef="#ctx0" brushRef="#br0" timeOffset="170015.34">21664 332 20388 0 0,'0'0'1881'0'0,"0"0"-681"0"0,0 0-128 0 0,0 0-184 0 0,0 0-271 0 0,0 0-249 0 0,0 0-232 0 0,0 0-176 0 0,0 0-88 0 0,0 0-56 0 0,0 0-112 0 0,0 0-201 0 0,0 0-415 0 0,0 0-568 0 0,15 11-1609 0 0,-10-4-10106 0 0</inkml:trace>
  <inkml:trace contextRef="#ctx0" brushRef="#br0" timeOffset="170270.642">21915 494 19604 0 0,'0'0'1586'0'0,"0"0"-389"0"0,0 0-158 0 0,0 0-161 0 0,0 0-249 0 0,0 0-233 0 0,0 0-172 0 0,0 0-116 0 0,0 0-50 0 0,0 0-7 0 0,0 0-18 0 0,-7 20-17 0 0,-21 63-13 0 0,28-83-3 0 0,-1 1 1 0 0,0 0 0 0 0,1 0-1 0 0,-1 0 1 0 0,1-1 0 0 0,-1 1-1 0 0,1 0 1 0 0,-1 0 0 0 0,1 0 0 0 0,0 0-1 0 0,-1 0 1 0 0,1 0 0 0 0,0 0-1 0 0,0 0 1 0 0,0 0 0 0 0,0 0 0 0 0,0 0-1 0 0,0 0 1 0 0,0 0 0 0 0,0 0-1 0 0,0 0 1 0 0,0 0 0 0 0,1 0 0 0 0,-1 0-1 0 0,0 0 1 0 0,1 0 0 0 0,-1 0-1 0 0,0 0 1 0 0,1 0 0 0 0,0 0-1 0 0,-1-1 1 0 0,1 1 0 0 0,-1 0 0 0 0,1 0-1 0 0,0-1 1 0 0,-1 1 0 0 0,1 0-1 0 0,0-1 1 0 0,0 1 0 0 0,0 0 0 0 0,0-1-1 0 0,0 1 1 0 0,-1-1 0 0 0,1 0-1 0 0,0 1 1 0 0,0-1 0 0 0,0 0 0 0 0,0 1-1 0 0,0-1 1 0 0,0 0 0 0 0,1 0-1 0 0,4 1 14 0 0,2 1 88 0 0,0-1 1 0 0,0 0-1 0 0,0 0 0 0 0,0-1 0 0 0,0 0 1 0 0,1 0-1 0 0,-1-1 0 0 0,0 0 0 0 0,0 0 0 0 0,0-1 1 0 0,0 0-1 0 0,-1 0 0 0 0,1-1 0 0 0,0 0 1 0 0,-1-1-1 0 0,0 1 0 0 0,0-1 0 0 0,0-1 1 0 0,0 1-1 0 0,-1-1 0 0 0,0-1 0 0 0,0 1 0 0 0,0-1 1 0 0,0 0-1 0 0,-1 0 0 0 0,0-1 0 0 0,0 1 1 0 0,-1-1-1 0 0,2-5-102 0 0,-4 10 35 0 0,0-1 1 0 0,0 0 0 0 0,-1-1-1 0 0,0 1 1 0 0,1 0 0 0 0,-1 0-1 0 0,0 0 1 0 0,-1-1-1 0 0,1 1 1 0 0,-1-1 0 0 0,1 1-1 0 0,-1 0 1 0 0,0-1 0 0 0,0 1-1 0 0,-1-1 1 0 0,1 1-1 0 0,-1 0 1 0 0,1-1 0 0 0,-1 1-1 0 0,0 0 1 0 0,0-1 0 0 0,-1 1-1 0 0,1 0 1 0 0,-1 0-1 0 0,1 0 1 0 0,-1 0 0 0 0,0 1-1 0 0,0-1 1 0 0,0 0 0 0 0,-1 1-1 0 0,1-1 1 0 0,-1 1-1 0 0,1 0 1 0 0,-1 0 0 0 0,-2-1-36 0 0,0 0-75 0 0,-1 1 1 0 0,0 0 0 0 0,1 1-1 0 0,-1-1 1 0 0,0 1-1 0 0,0 0 1 0 0,0 1 0 0 0,0 0-1 0 0,0 0 1 0 0,0 0-1 0 0,-1 0 1 0 0,1 1 0 0 0,1 0-1 0 0,-4 1 75 0 0,-20 8-3501 0 0,1 5-4582 0 0,20-11-4166 0 0</inkml:trace>
  <inkml:trace contextRef="#ctx0" brushRef="#br0" timeOffset="170653.071">22235 593 17092 0 0,'0'0'2113'0'0,"0"0"-368"0"0,0 0-213 0 0,0 0-205 0 0,0 0-252 0 0,0 0-242 0 0,0 0-198 0 0,0 0-160 0 0,0 0-88 0 0,0 0-87 0 0,0 0-72 0 0,0 0-53 0 0,0 0-53 0 0,11-22-38 0 0,34-68-20 0 0,-17 58-44 0 0,-24 32-89 0 0,0 41-419 0 0,-4-23 408 0 0,-1-16 89 0 0,0 1 0 0 0,0 0 0 0 0,0-1 0 0 0,0 1 0 0 0,1 0 0 0 0,0 0 1 0 0,-1-1-1 0 0,1 1 0 0 0,0 0 0 0 0,1 0 0 0 0,-1-1 0 0 0,0 1 0 0 0,1 0 0 0 0,-1 0 0 0 0,1-1 0 0 0,0 1 0 0 0,0 0 0 0 0,0-1 0 0 0,0 1 0 0 0,0-1 0 0 0,1 1 0 0 0,-1-1 0 0 0,1 0 0 0 0,0 0 0 0 0,-1 0 0 0 0,1 0 0 0 0,0 0 0 0 0,0 0 0 0 0,0 0 0 0 0,1 0 1 0 0,-1-1-1 0 0,0 1 0 0 0,1-1 0 0 0,-1 0 0 0 0,1 1 0 0 0,-1-1 0 0 0,1 0 0 0 0,0-1 0 0 0,-1 1 0 0 0,1 0 0 0 0,0-1 0 0 0,1 1-9 0 0,2-3 75 0 0,0 0-1 0 0,0 0 1 0 0,0 0-1 0 0,-1 0 1 0 0,1-1-1 0 0,0 0 1 0 0,-1 0-1 0 0,0-1 1 0 0,0 0-1 0 0,0 0 1 0 0,0 0-1 0 0,-1 0 1 0 0,1-1 0 0 0,-1 1-1 0 0,0-1 1 0 0,0 0-1 0 0,-1 0 1 0 0,0-1-1 0 0,0 1 1 0 0,0-1-1 0 0,0 0 1 0 0,-1 0-1 0 0,0 0 1 0 0,0 0-1 0 0,-1 0 1 0 0,1 0 0 0 0,-1 0-1 0 0,0-5-74 0 0,-6 11-4059 0 0,4 0-510 0 0,1 0-7726 0 0</inkml:trace>
  <inkml:trace contextRef="#ctx0" brushRef="#br0" timeOffset="171411.26">22916 435 12643 0 0,'0'0'4970'0'0,"0"0"-2728"0"0,0 0-854 0 0,0 0-85 0 0,0 0-179 0 0,0 0-227 0 0,0 0-229 0 0,0 0-194 0 0,0 0-113 0 0,0 0-89 0 0,0 0-55 0 0,0 0-42 0 0,-32 8-43 0 0,-101 26-31 0 0,81-6 1 0 0,48-21-81 0 0,2-5-17 0 0,0-1 0 0 0,0 1 0 0 0,0 0 0 0 0,0 0 0 0 0,1 0 0 0 0,-1 0 0 0 0,0 0 0 0 0,1 1 0 0 0,-1-1 0 0 0,1 1 0 0 0,0-1 0 0 0,0 1 1 0 0,0-1-1 0 0,0 1 0 0 0,0-1 0 0 0,1 1 0 0 0,-1 0 0 0 0,1-1 0 0 0,0 1 0 0 0,0 0 0 0 0,-1 0 0 0 0,2-1 0 0 0,-1 1 0 0 0,0 0 0 0 0,1-1 0 0 0,-1 1 0 0 0,1 0 0 0 0,0-1 0 0 0,0 1 1 0 0,0-1-1 0 0,0 1 0 0 0,0-1 0 0 0,0 1 0 0 0,1-1 0 0 0,-1 0 0 0 0,1 0 0 0 0,0 0 0 0 0,-1 1 0 0 0,1-2 0 0 0,0 1 0 0 0,0 0 0 0 0,1 0 0 0 0,-1-1 0 0 0,0 1 0 0 0,0-1 0 0 0,1 1-4 0 0,11-2 60 0 0,-1 0 0 0 0,0-1 0 0 0,0 0 0 0 0,1-1 0 0 0,-1-1 0 0 0,0 0 0 0 0,-1 0 0 0 0,1-1 0 0 0,-1-1 0 0 0,1 0-1 0 0,-2-1 1 0 0,1 0 0 0 0,0-1 0 0 0,-1-1 0 0 0,-1 1 0 0 0,1-2 0 0 0,-1 1 0 0 0,0-1 0 0 0,-1-1 0 0 0,0 0-1 0 0,-1 0 1 0 0,0-1 0 0 0,0 0 0 0 0,-1 0-60 0 0,-32 102-849 0 0,25-89 840 0 0,0 0 1 0 0,0 0-1 0 0,0-1 1 0 0,0 1 0 0 0,0 0-1 0 0,1 0 1 0 0,-1 0-1 0 0,1 0 1 0 0,-1 0 0 0 0,1 0-1 0 0,0-1 1 0 0,-1 1-1 0 0,1 0 1 0 0,0 0 0 0 0,0-1-1 0 0,0 1 1 0 0,0-1-1 0 0,1 1 1 0 0,-1-1 0 0 0,0 1-1 0 0,1-1 1 0 0,-1 0 0 0 0,1 1-1 0 0,-1-1 1 0 0,1 0-1 0 0,0 0 1 0 0,-1 0 0 0 0,1-1-1 0 0,0 1 1 0 0,0 0-1 0 0,-1-1 1 0 0,1 1 0 0 0,0-1-1 0 0,0 1 1 0 0,0-1-1 0 0,0 0 1 0 0,0 0 0 0 0,0 0-1 0 0,0 0 1 0 0,0 0-1 0 0,0 0 1 0 0,-1 0 0 0 0,1-1-1 0 0,1 1 9 0 0,8-3 70 0 0,0 0-1 0 0,0 0 0 0 0,-1-1 1 0 0,1 0-1 0 0,-1-1 0 0 0,0 0 1 0 0,0-1-1 0 0,0 0 1 0 0,-1-1-1 0 0,0 1 0 0 0,0-2 1 0 0,-1 1-1 0 0,0-1 0 0 0,0-1 1 0 0,0 1-1 0 0,-2-1 0 0 0,1-1 1 0 0,-1 1-1 0 0,5-10-69 0 0,38-44 267 0 0,-39 53-276 0 0,-1-1 1 0 0,0 0-1 0 0,-1 0 1 0 0,0-1-1 0 0,0 0 1 0 0,-2-1 0 0 0,0 0-1 0 0,0 0 1 0 0,-1 0-1 0 0,0 0 1 0 0,-2-1-1 0 0,1 0 1 0 0,-2 0 0 0 0,0 0-1 0 0,0 0 1 0 0,-1 0-1 0 0,-1 0 1 0 0,-1 0 0 0 0,-1-11 8 0 0,1 20-10 0 0,-1 0 1 0 0,1 1 0 0 0,-1-1-1 0 0,0 0 1 0 0,0 1 0 0 0,-1-1-1 0 0,0 1 1 0 0,1 0 0 0 0,-2 0-1 0 0,1 0 1 0 0,0 0 0 0 0,-1 1-1 0 0,1-1 1 0 0,-1 1 0 0 0,0 0 0 0 0,0 0-1 0 0,0 0 1 0 0,-1 1 0 0 0,1-1-1 0 0,-1 1 1 0 0,1 0 0 0 0,-1 0-1 0 0,0 1 1 0 0,0-1 0 0 0,0 1-1 0 0,0 0 1 0 0,0 1 0 0 0,0-1 0 0 0,0 1-1 0 0,0 0 1 0 0,0 0 0 0 0,0 0-1 0 0,0 1 1 0 0,0 0 0 0 0,0 0-1 0 0,0 0 1 0 0,0 1 0 0 0,1-1-1 0 0,-1 1 1 0 0,0 0 0 0 0,1 1-1 0 0,0-1 1 0 0,-1 1 0 0 0,1 0 0 0 0,0 0-1 0 0,0 0 1 0 0,0 0 0 0 0,1 1-1 0 0,-1-1 1 0 0,1 1 0 0 0,0 0-1 0 0,0 0 1 0 0,0 1 0 0 0,0 0 9 0 0,-3 9 66 0 0,1 1 0 0 0,1 0 0 0 0,0 0-1 0 0,1 0 1 0 0,1 0 0 0 0,0 0 0 0 0,1 1 0 0 0,0-1 0 0 0,1 0 0 0 0,1 1 0 0 0,1-1 0 0 0,0 0 0 0 0,1 0 0 0 0,1 0 0 0 0,0 0 0 0 0,1 0 0 0 0,0-1 0 0 0,1 0 0 0 0,1 0 0 0 0,0 0-1 0 0,1-1 1 0 0,1 0 0 0 0,0-1 0 0 0,0 0 0 0 0,1 0 0 0 0,1-1 0 0 0,9 8-66 0 0,68 54 128 0 0,-88-73-252 0 0,1 0 0 0 0,-1 0 0 0 0,0 0 1 0 0,1 0-1 0 0,-1 0 0 0 0,1 0 0 0 0,-1 0 0 0 0,1 0 0 0 0,-1 0 0 0 0,1 0 0 0 0,-1 0 0 0 0,1 0 0 0 0,-1 0 1 0 0,0 0-1 0 0,1-1 0 0 0,-1 1 0 0 0,1 0 0 0 0,-1 0 0 0 0,0 0 0 0 0,1-1 0 0 0,-1 1 0 0 0,1 0 1 0 0,-1-1-1 0 0,0 1 0 0 0,1 0 0 0 0,-1-1 0 0 0,0 1 0 0 0,0 0 0 0 0,1-1 0 0 0,-1 1 0 0 0,0-1 0 0 0,0 1 1 0 0,0 0-1 0 0,1-1 0 0 0,-1 1 0 0 0,0-1 0 0 0,0 1 0 0 0,0-1 0 0 0,0 1 0 0 0,0-1 0 0 0,0 1 0 0 0,0 0 1 0 0,0-1-1 0 0,0 1 0 0 0,0-1 0 0 0,0 1 0 0 0,0-1 0 0 0,0 1 0 0 0,0-1 0 0 0,-1 1 0 0 0,1 0 1 0 0,0-1-1 0 0,0 1 0 0 0,-1-1 124 0 0,2-4-5132 0 0,0 1-7138 0 0</inkml:trace>
  <inkml:trace contextRef="#ctx0" brushRef="#br0" timeOffset="172256.428">23454 497 2353 0 0,'0'0'3012'0'0,"0"0"-923"0"0,0 0-136 0 0,0 0 97 0 0,0 0-45 0 0,0 0-180 0 0,0 0-275 0 0,0 0-240 0 0,0 0-206 0 0,0 0-188 0 0,0 0-137 0 0,0 0-106 0 0,0 0-55 0 0,4 1-14 0 0,3 0-268 0 0,1 1 42 0 0,-1-1 0 0 0,0 0 0 0 0,1 0 0 0 0,-1-1 0 0 0,1 0 1 0 0,-1 0-1 0 0,1 0 0 0 0,-1-1 0 0 0,1-1 0 0 0,-1 1 0 0 0,0-1 0 0 0,7-2-378 0 0,-7 2 57 0 0,0 0-1 0 0,0 0 1 0 0,0-1 0 0 0,-1 0-1 0 0,1 0 1 0 0,-1-1 0 0 0,1 1 0 0 0,-1-1-1 0 0,0-1 1 0 0,-1 1 0 0 0,1-1-1 0 0,-1 0 1 0 0,0 0 0 0 0,0-1-1 0 0,-1 1 1 0 0,1-1 0 0 0,-1 0 0 0 0,0 0-1 0 0,-1-1 1 0 0,0 1 0 0 0,0-1-1 0 0,0 0 1 0 0,-1 0 0 0 0,0 1 0 0 0,0-2-1 0 0,0 1 1 0 0,-1-2-57 0 0,-3 6-3 0 0,0 0-1 0 0,0 1 1 0 0,0-1 0 0 0,0 1 0 0 0,-1 0-1 0 0,1 0 1 0 0,-1 0 0 0 0,1 0 0 0 0,-1 0 0 0 0,0 1-1 0 0,0-1 1 0 0,0 1 0 0 0,0 0 0 0 0,0 0-1 0 0,0 0 1 0 0,0 0 0 0 0,0 0 0 0 0,-1 0-1 0 0,1 1 1 0 0,0 0 0 0 0,0 0 0 0 0,0 0-1 0 0,-1 0 1 0 0,1 0 0 0 0,0 1 0 0 0,0-1-1 0 0,0 1 1 0 0,-2 0 3 0 0,-4 1-12 0 0,-1 1 1 0 0,1 0-1 0 0,0 0 0 0 0,0 1 0 0 0,1 0 0 0 0,-1 0 1 0 0,1 1-1 0 0,0 0 0 0 0,0 1 0 0 0,0 0 1 0 0,1 0-1 0 0,0 0 0 0 0,0 1 0 0 0,1 0 0 0 0,-1 1 1 0 0,2-1-1 0 0,-1 1 0 0 0,1 1 0 0 0,-3 5 12 0 0,6-10 8 0 0,0 1-1 0 0,0-1 0 0 0,0 0 1 0 0,0 1-1 0 0,1-1 0 0 0,0 1 1 0 0,0 0-1 0 0,0-1 0 0 0,1 1 1 0 0,-1 0-1 0 0,1 0 0 0 0,0-1 1 0 0,1 1-1 0 0,-1 0 0 0 0,1-1 1 0 0,0 1-1 0 0,0 0 0 0 0,0-1 1 0 0,1 1-1 0 0,-1-1 0 0 0,1 0 1 0 0,0 1-1 0 0,1-1 0 0 0,1 2-7 0 0,4 1 35 0 0,0 0-1 0 0,1-1 1 0 0,0 0-1 0 0,1-1 1 0 0,-1 0-1 0 0,1 0 1 0 0,0-1-1 0 0,0 0 1 0 0,0-1-1 0 0,1 0 1 0 0,-1-1-1 0 0,1 0 1 0 0,0 0-1 0 0,0-1 1 0 0,-1-1-1 0 0,1 0 1 0 0,0 0-1 0 0,0-1 1 0 0,-1-1-1 0 0,1 1 1 0 0,0-2-1 0 0,-1 1 1 0 0,6-4-35 0 0,107-45-716 0 0,-80 11-7964 0 0,-38 36-2542 0 0</inkml:trace>
  <inkml:trace contextRef="#ctx0" brushRef="#br0" timeOffset="172736.392">24131 317 14067 0 0,'0'0'2893'0'0,"0"0"-1225"0"0,0 0-385 0 0,0 0-12 0 0,0 0-156 0 0,0 0-246 0 0,0 0-227 0 0,0 0-170 0 0,0 0-91 0 0,0 0-49 0 0,0 0-28 0 0,0 0-25 0 0,-23 0-20 0 0,-71 4 12 0 0,35 10 489 0 0,56-14-726 0 0,1 1 0 0 0,0-1 1 0 0,-1 1-1 0 0,1 0 0 0 0,0-1 1 0 0,0 1-1 0 0,0 0 0 0 0,0 0 1 0 0,-1 1-1 0 0,1-1 0 0 0,1 0 1 0 0,-1 1-1 0 0,0-1 1 0 0,0 1-1 0 0,0-1 0 0 0,1 1 1 0 0,-1 0-1 0 0,1 0 0 0 0,-1 0 1 0 0,1-1-1 0 0,0 1 0 0 0,0 1 1 0 0,0-1-1 0 0,0 0 0 0 0,0 0 1 0 0,0 0-1 0 0,1 1 0 0 0,-1-1 1 0 0,1 0-1 0 0,0 0 0 0 0,-1 1 1 0 0,1-1-1 0 0,0 1 0 0 0,0-1 1 0 0,0 0-1 0 0,1 2-34 0 0,42 37 185 0 0,21 2 501 0 0,-62-41-645 0 0,-1 0 1 0 0,0 0-1 0 0,0 0 0 0 0,1 0 1 0 0,-1 0-1 0 0,0 0 1 0 0,-1 0-1 0 0,1 1 0 0 0,0-1 1 0 0,-1 0-1 0 0,1 0 1 0 0,-1 1-1 0 0,1-1 0 0 0,-1 0 1 0 0,0 1-1 0 0,0-1 1 0 0,0 0-1 0 0,-1 1 0 0 0,1-1 1 0 0,0 0-1 0 0,-1 0 1 0 0,0 1-1 0 0,1-1 0 0 0,-1 0 1 0 0,0 0-1 0 0,0 0-41 0 0,-7 6 12 0 0,-1-1 1 0 0,0 0-1 0 0,0-1 0 0 0,-1 0 0 0 0,1 0 0 0 0,-1-1 1 0 0,-1-1-1 0 0,1 0 0 0 0,-1 0 0 0 0,1-1 1 0 0,-1 0-1 0 0,-2 0-12 0 0,-19 1-2233 0 0,33-22-4261 0 0,12 4-4395 0 0,-9 10 309 0 0</inkml:trace>
  <inkml:trace contextRef="#ctx0" brushRef="#br0" timeOffset="173322.352">24293 265 12667 0 0,'0'0'2223'0'0,"0"0"-365"0"0,0 0-147 0 0,0 0-150 0 0,0 0-230 0 0,0 0-256 0 0,0 0-204 0 0,0 0-132 0 0,0 0-96 0 0,0 0-49 0 0,0 0-29 0 0,0 0-55 0 0,0 0-86 0 0,-12 8-69 0 0,-35 22-81 0 0,16 10 638 0 0,31 10-36 0 0,29-9 197 0 0,9 0-330 0 0,26 17-85 0 0,-63-57-647 0 0,1 0 0 0 0,-1 0 0 0 0,1 0 1 0 0,-1 0-1 0 0,0 0 0 0 0,1 1 0 0 0,-1-1 0 0 0,0 0 1 0 0,0 1-1 0 0,0-1 0 0 0,0 0 0 0 0,0 1 0 0 0,0-1 1 0 0,0 1-1 0 0,-1 0 0 0 0,1-1 0 0 0,-1 1 0 0 0,1 0 1 0 0,-1-1-1 0 0,1 1 0 0 0,-1 0 0 0 0,0-1 0 0 0,0 1 0 0 0,0 0 1 0 0,0 0-1 0 0,0-1 0 0 0,0 1 0 0 0,0 0 0 0 0,-1 0 1 0 0,1-1-1 0 0,-1 1 0 0 0,1 0 0 0 0,-1-1 0 0 0,0 1 1 0 0,1-1-1 0 0,-1 1 0 0 0,0-1 0 0 0,0 1 0 0 0,0-1 1 0 0,0 1-1 0 0,0-1 0 0 0,-1 0 0 0 0,1 0 0 0 0,0 1 1 0 0,-1-1-1 0 0,1 0 0 0 0,0 0 0 0 0,-1 0 0 0 0,1-1 1 0 0,-1 1-1 0 0,0 0 0 0 0,1-1 0 0 0,-1 1-11 0 0,-15 5 23 0 0,0-1 0 0 0,0 0 0 0 0,0-1 0 0 0,0-1 0 0 0,-1-1 0 0 0,0-1 0 0 0,1 0 0 0 0,-18-2-23 0 0,-9-21-488 0 0,39 13-3219 0 0,3 0-3672 0 0,2 5-5101 0 0</inkml:trace>
  <inkml:trace contextRef="#ctx0" brushRef="#br0" timeOffset="183406.227">8323 1362 2088 0 0,'0'0'2901'0'0,"0"0"-582"0"0,0 0-89 0 0,0 0 71 0 0,0 0-49 0 0,0 0-270 0 0,0 0-429 0 0,0 0-443 0 0,0 0-292 0 0,0 0-204 0 0,14 5 3260 0 0,-3-2-3526 0 0,1 1 0 0 0,0-2-1 0 0,0 0 1 0 0,0 0-1 0 0,0-1 1 0 0,0 0-1 0 0,0-1 1 0 0,0-1-1 0 0,0 0 1 0 0,10-2-348 0 0,-12 1 59 0 0,1 0 0 0 0,0-1 0 0 0,-1 0 0 0 0,1 0 0 0 0,-1-1 0 0 0,0-1 0 0 0,0 0 0 0 0,-1 0 0 0 0,1-1 0 0 0,-1 0 0 0 0,-1-1 0 0 0,1 0 0 0 0,-1 0 0 0 0,0-1 1 0 0,-1 0-1 0 0,1 0 0 0 0,-2-1 0 0 0,1 0 0 0 0,-1 0 0 0 0,-1 0 0 0 0,1-1 0 0 0,0-3-59 0 0,-5 9-3 0 0,0 0 0 0 0,-1 0 0 0 0,1 0 0 0 0,-1 0 1 0 0,0 0-1 0 0,0-1 0 0 0,0 1 0 0 0,-1 0 0 0 0,1 0 0 0 0,-1 0 0 0 0,0 0 1 0 0,0 0-1 0 0,0 0 0 0 0,-1 0 0 0 0,0 0 0 0 0,1 0 0 0 0,-1 1 0 0 0,-1-1 1 0 0,1 0-1 0 0,0 1 0 0 0,-1 0 0 0 0,0 0 0 0 0,0 0 0 0 0,0 0 0 0 0,0 0 1 0 0,0 0-1 0 0,0 1 0 0 0,-1 0 0 0 0,1-1 0 0 0,-1 1 0 0 0,0 0 0 0 0,0 1 1 0 0,1-1-1 0 0,-1 1 0 0 0,0 0 0 0 0,0 0 0 0 0,0 0 0 0 0,-1 0 0 0 0,1 1 1 0 0,0-1-1 0 0,0 1 0 0 0,-2 0 3 0 0,-4-1-2 0 0,0 1 0 0 0,0-1 0 0 0,-1 2-1 0 0,1-1 1 0 0,0 1 0 0 0,0 1 0 0 0,0 0 0 0 0,0 1 0 0 0,0-1 0 0 0,0 2 0 0 0,1-1 0 0 0,-1 2 0 0 0,1-1 0 0 0,0 1-1 0 0,0 0 1 0 0,1 1 0 0 0,-1 0 0 0 0,1 1 0 0 0,1-1 0 0 0,-1 2 0 0 0,1-1 0 0 0,0 1 0 0 0,0 1 2 0 0,4-1 40 0 0,1-1 1 0 0,0 1-1 0 0,1-1 1 0 0,0 1-1 0 0,0-1 1 0 0,0 1-1 0 0,1 0 1 0 0,0 0-1 0 0,1-1 1 0 0,-1 1-1 0 0,3 5-40 0 0,2 2 94 0 0,0-1 0 0 0,2 1 0 0 0,0-1 0 0 0,0-1 0 0 0,1 1 0 0 0,1-1 0 0 0,0-1 0 0 0,1 0 0 0 0,1 0 0 0 0,-1 0 0 0 0,2-2 0 0 0,0 1 0 0 0,0-2 1 0 0,0 1-96 0 0,-3-5 54 0 0,0 0-1 0 0,1-1 0 0 0,-1 0 1 0 0,1-1-1 0 0,0 1 0 0 0,0-2 1 0 0,0 0-1 0 0,0 0 0 0 0,0 0 1 0 0,0-1-1 0 0,0-1 0 0 0,1 0 1 0 0,-1 0-1 0 0,0-1 0 0 0,2-1-52 0 0,20 1 62 0 0,-6-6-8711 0 0,-20 7 3149 0 0,-1 0-6319 0 0</inkml:trace>
  <inkml:trace contextRef="#ctx0" brushRef="#br0" timeOffset="183842.245">9292 1123 8946 0 0,'0'0'4756'0'0,"0"0"-2056"0"0,0 0-849 0 0,0 0-230 0 0,0 0-172 0 0,0 0-203 0 0,0 0-245 0 0,0 0-214 0 0,0 0-184 0 0,0 0-123 0 0,0 0-53 0 0,0 0-44 0 0,0 0 6 0 0,-9 5 4 0 0,-56 50 1050 0 0,-31 94-501 0 0,7-8-721 0 0,57-100-395 0 0,30-53-4701 0 0,11-57-2504 0 0,2 25-2971 0 0,-7 32 3490 0 0</inkml:trace>
  <inkml:trace contextRef="#ctx0" brushRef="#br0" timeOffset="184175.576">9036 1171 1832 0 0,'0'0'2872'0'0,"0"0"-260"0"0,0 0-209 0 0,0 0-199 0 0,0 0-188 0 0,0 0-156 0 0,0 0-167 0 0,0 0-185 0 0,0 0-170 0 0,0 0-166 0 0,0 0-169 0 0,0 0-130 0 0,0 0-114 0 0,-4-4-109 0 0,-11-14-80 0 0,12 14-87 0 0,3 4-81 0 0,0 0-72 0 0,0 0-56 0 0,0 0-50 0 0,0 0-43 0 0,18 8 813 0 0,-4 0-863 0 0,0 0 0 0 0,0 1 0 0 0,-1 1 0 0 0,-1 0 0 0 0,0 1 0 0 0,0 0 0 0 0,-1 1 1 0 0,0 0-1 0 0,-1 1 0 0 0,-1 0 0 0 0,0 0 0 0 0,-1 1 0 0 0,3 7-131 0 0,26 122 107 0 0,-24-113-2352 0 0,11-55-1850 0 0,-11 13-1490 0 0,-6 5-3768 0 0</inkml:trace>
  <inkml:trace contextRef="#ctx0" brushRef="#br0" timeOffset="184558.281">9674 1138 7170 0 0,'0'0'2971'0'0,"0"0"-779"0"0,0 0-269 0 0,0 0-13 0 0,0 0-73 0 0,0 0-173 0 0,0 0-319 0 0,0 0-347 0 0,0 0-226 0 0,0 0-141 0 0,0 0-94 0 0,0 0-46 0 0,-3-8-33 0 0,-12-24-56 0 0,14 31-363 0 0,0 0-1 0 0,0 0 1 0 0,0 0-1 0 0,0 0 1 0 0,-1 1-1 0 0,1-1 1 0 0,0 0-1 0 0,0 1 1 0 0,-1-1-1 0 0,1 1 1 0 0,-1-1-1 0 0,1 1 1 0 0,0 0-1 0 0,-1-1 0 0 0,1 1 1 0 0,-1 0-1 0 0,1 0 1 0 0,-1 0-1 0 0,1 0 1 0 0,-1 1-1 0 0,1-1 1 0 0,0 0-1 0 0,-1 0 1 0 0,1 1-1 0 0,-1-1 1 0 0,1 1-1 0 0,0-1 1 0 0,-1 1-1 0 0,1 0-38 0 0,-2 0 87 0 0,-8 4-3 0 0,0 1 1 0 0,0 0-1 0 0,0 1 0 0 0,1 0 0 0 0,-1 1 0 0 0,2 0 0 0 0,-1 1 0 0 0,1 0 1 0 0,1 0-1 0 0,0 1 0 0 0,0 0 0 0 0,1 0 0 0 0,0 1 0 0 0,0 0 0 0 0,2 0 1 0 0,-1 1-1 0 0,1-1 0 0 0,1 1 0 0 0,0 0 0 0 0,1 1 0 0 0,0-1 0 0 0,0 10-84 0 0,1-18 14 0 0,1 0 0 0 0,1-1 0 0 0,-1 1 0 0 0,0 0 0 0 0,1 0 0 0 0,0 0 0 0 0,0 0-1 0 0,0 0 1 0 0,1 0 0 0 0,-1 0 0 0 0,1 0 0 0 0,0-1 0 0 0,0 1 0 0 0,0 0 0 0 0,0 0 0 0 0,1-1-1 0 0,0 1 1 0 0,-1-1 0 0 0,1 1 0 0 0,1-1 0 0 0,-1 0 0 0 0,0 0 0 0 0,1 0 0 0 0,-1 0 0 0 0,1 0-1 0 0,0 0 1 0 0,0-1 0 0 0,0 0 0 0 0,1 1 0 0 0,-1-1 0 0 0,0 0 0 0 0,1 0 0 0 0,-1-1 0 0 0,1 1-1 0 0,0-1 1 0 0,0 0 0 0 0,-1 0 0 0 0,1 0 0 0 0,0 0 0 0 0,0-1 0 0 0,0 0-14 0 0,80-18-202 0 0,-35-15-3122 0 0,-43 27 1973 0 0,5-3-2149 0 0,-5 2-3217 0 0,-2 3-5154 0 0</inkml:trace>
  <inkml:trace contextRef="#ctx0" brushRef="#br0" timeOffset="185542.365">9794 1418 8938 0 0,'0'0'4158'0'0,"0"0"-1979"0"0,0 0-660 0 0,0 0 19 0 0,0 0 29 0 0,0 0-111 0 0,0 0-257 0 0,0 0-245 0 0,0 0-159 0 0,0 0-97 0 0,0 0-74 0 0,0 0-70 0 0,0 0-67 0 0,27 0-71 0 0,83-2-65 0 0,-50-14 211 0 0,-51 11-487 0 0,-1-1 1 0 0,1 0-1 0 0,-1 0 0 0 0,0-1 0 0 0,0 0 0 0 0,0-1 0 0 0,-1 1 0 0 0,0-1 0 0 0,-1-1 1 0 0,0 1-1 0 0,0-1 0 0 0,-1 0 0 0 0,0-1 0 0 0,-1 1 0 0 0,2-6-75 0 0,-5 14-1 0 0,0-1-1 0 0,-1 1 0 0 0,1-1 1 0 0,-1 1-1 0 0,1-1 0 0 0,-1 1 1 0 0,0-1-1 0 0,1 1 0 0 0,-1-1 1 0 0,0 0-1 0 0,0 1 0 0 0,0-1 1 0 0,0 1-1 0 0,-1-1 1 0 0,1 1-1 0 0,0-1 0 0 0,-1 0 1 0 0,1 1-1 0 0,-1 0 0 0 0,1-1 1 0 0,-1 1-1 0 0,0-1 0 0 0,0 1 1 0 0,1 0-1 0 0,-1-1 0 0 0,0 1 1 0 0,0 0-1 0 0,0 0 1 0 0,0 0-1 0 0,-1-1 0 0 0,1 1 1 0 0,0 0-1 0 0,0 1 0 0 0,-1-1 1 0 0,1 0-1 0 0,0 0 0 0 0,-1 1 1 0 0,1-1-1 0 0,-1 0 0 0 0,1 1 1 0 0,-1 0-1 0 0,1-1 1 0 0,-1 1-1 0 0,1 0 0 0 0,-1 0 1 0 0,0-1-1 0 0,1 1 0 0 0,-1 1 1 0 0,1-1-1 0 0,-1 0 0 0 0,0 0 2 0 0,-81 20-228 0 0,73-15 221 0 0,1 0 0 0 0,0 1 0 0 0,1 0 0 0 0,0 0 0 0 0,0 0 0 0 0,0 1 0 0 0,0 1 0 0 0,1-1 0 0 0,1 1 0 0 0,-1 0 0 0 0,1 1-1 0 0,1-1 1 0 0,-1 1 0 0 0,1 1 0 0 0,1-1 0 0 0,0 1 0 0 0,0-1 0 0 0,1 1 0 0 0,0 0 0 0 0,1 0 0 0 0,0 0 0 0 0,0 1 0 0 0,1-1 0 0 0,1 5 7 0 0,0-12 1 0 0,0 1 0 0 0,0-1 0 0 0,1 1 0 0 0,-1-1 0 0 0,1 1 0 0 0,0-1 0 0 0,0 1 0 0 0,0-1 0 0 0,1 1 0 0 0,-1-1 0 0 0,1 0 0 0 0,0 0 1 0 0,0 0-1 0 0,0 0 0 0 0,0 0 0 0 0,0 0 0 0 0,0-1 0 0 0,1 1 0 0 0,0-1 0 0 0,-1 1 0 0 0,1-1 0 0 0,0 0 0 0 0,0 0 0 0 0,0 0 0 0 0,0-1 0 0 0,1 1 0 0 0,-1-1 0 0 0,0 0 0 0 0,3 1-1 0 0,23 5 6 0 0,0-1 0 0 0,0-1 0 0 0,0-2 0 0 0,1-1 0 0 0,-1-1 0 0 0,3-2-6 0 0,-24 1-195 0 0,1-1-1 0 0,-1 0 1 0 0,0 0-1 0 0,0-1 0 0 0,1 0 1 0 0,-1 0-1 0 0,-1-1 0 0 0,1 0 1 0 0,0-1-1 0 0,-1 1 0 0 0,1-1 1 0 0,-1-1-1 0 0,0 1 0 0 0,-1-1 1 0 0,1-1-1 0 0,-1 1 0 0 0,0-1 1 0 0,0 0-1 0 0,-1 0 0 0 0,1-1 1 0 0,-2 0-1 0 0,1 0 0 0 0,-1 0 1 0 0,4-7 195 0 0,6-14-1340 0 0,17-35-5625 0 0,-11-4-4689 0 0,-17 57 7947 0 0,2-1 11272 0 0,-1 13 3616 0 0,-3 10-8459 0 0,5 61 1469 0 0,19 35-2393 0 0,-2-9-1100 0 0,-11 139 197 0 0,-12-237-771 0 0,0-1-11 0 0,-10-7 520 0 0,7-1-599 0 0,1 0 0 0 0,0 0 0 0 0,0 0 0 0 0,1 1-1 0 0,0-2 1 0 0,0 1 0 0 0,1 0 0 0 0,0 0 0 0 0,1 0-1 0 0,-1 0 1 0 0,2 0 0 0 0,-1 0-34 0 0,5-17-6 0 0,1 0 1 0 0,1 1 0 0 0,1 0-1 0 0,0 0 1 0 0,2 1 0 0 0,11-16 5 0 0,-19 33-7 0 0,4-12-9 0 0,1 1 0 0 0,1 1-1 0 0,0 0 1 0 0,1 0 0 0 0,1 1-1 0 0,0 0 1 0 0,1 0 0 0 0,0 2-1 0 0,1-1 1 0 0,1 2 0 0 0,0 0-1 0 0,1 0 1 0 0,0 1-1 0 0,1 1 1 0 0,0 1 0 0 0,6-2 16 0 0,-19 10 0 0 0,0 0 0 0 0,-1 0 0 0 0,1 0 0 0 0,0 1 0 0 0,0-1 0 0 0,0 1 0 0 0,0 0 0 0 0,0 0 0 0 0,0 0 0 0 0,0 1 0 0 0,0-1 0 0 0,0 0 0 0 0,0 1 0 0 0,0 0 0 0 0,0 0 0 0 0,0 0 0 0 0,-1 0 0 0 0,1 0 0 0 0,0 1 0 0 0,-1-1 0 0 0,1 1 0 0 0,-1 0 0 0 0,1-1 0 0 0,-1 1 1 0 0,0 0-1 0 0,0 0 0 0 0,0 1 0 0 0,0-1 0 0 0,0 0 0 0 0,0 1 0 0 0,-1-1 0 0 0,1 1 0 0 0,-1 0 0 0 0,0-1 0 0 0,0 1 0 0 0,0 0 0 0 0,0 0 0 0 0,0 0 0 0 0,0 0 0 0 0,-1-1 0 0 0,1 1 0 0 0,-1 0 0 0 0,0 0 0 0 0,0 0 0 0 0,0 0 0 0 0,-1 0 0 0 0,1 0 0 0 0,0 0 0 0 0,-1 0 0 0 0,0 0 0 0 0,0 4 15 0 0,1 0 1 0 0,-2 0-1 0 0,1 0 0 0 0,-1 0 0 0 0,0 0 1 0 0,-1 0-1 0 0,1 0 0 0 0,-1-1 0 0 0,-1 1 1 0 0,1-1-1 0 0,-1 0 0 0 0,0 0 0 0 0,-1 0 1 0 0,1-1-1 0 0,-1 0 0 0 0,0 0 0 0 0,-1 0 1 0 0,1 0-1 0 0,-1-1 0 0 0,0 1 0 0 0,-6 2-15 0 0,-124 56 135 0 0,74-53-523 0 0,70-32-1486 0 0,25-16-297 0 0,-11 13-674 0 0,-2 1-4031 0 0,-13 15-4917 0 0</inkml:trace>
  <inkml:trace contextRef="#ctx0" brushRef="#br0" timeOffset="185894.125">11129 950 16852 0 0,'0'0'3028'0'0,"0"0"-1309"0"0,0 0-498 0 0,0 0-60 0 0,0 0-53 0 0,0 0-129 0 0,0 0-216 0 0,0 0-179 0 0,0 0-96 0 0,0 0-38 0 0,0 0-8 0 0,0 0-45 0 0,0 11-49 0 0,-2 203 995 0 0,-5 46-1193 0 0,-3-193-1089 0 0,-5-101-2436 0 0,-5-31-1470 0 0,8 21-6440 0 0,8 29 696 0 0</inkml:trace>
  <inkml:trace contextRef="#ctx0" brushRef="#br0" timeOffset="186139.238">10934 1204 10498 0 0,'0'0'2869'0'0,"0"0"-522"0"0,0 0-381 0 0,0 0-235 0 0,0 0-216 0 0,0 0-267 0 0,0 0-273 0 0,0 0-230 0 0,0 0-140 0 0,0 0-63 0 0,0 0 0 0 0,0 0-25 0 0,0 0-18 0 0,7 3-46 0 0,149 16 1089 0 0,30-18-2671 0 0,-160 4-663 0 0,-8 0-5328 0 0,-8-5-5080 0 0</inkml:trace>
  <inkml:trace contextRef="#ctx0" brushRef="#br0" timeOffset="190001.207">11799 1105 0 0 0,'0'0'377'0'0,"0"0"254"0"0,0 0 40 0 0,0 0 20 0 0,0 0 18 0 0,0 0 38 0 0,0 0 48 0 0,-3 4 47 0 0,-11 21 1245 0 0,28-21 5806 0 0,8-4-3966 0 0,-19 0-3593 0 0,13-2 184 0 0,-1-1-1 0 0,1-1 1 0 0,-1 0-1 0 0,0-1 0 0 0,0-1 1 0 0,0 0-1 0 0,-1-1 1 0 0,0 0-1 0 0,0-1 1 0 0,3-3-518 0 0,107-85 1292 0 0,-106 69-768 0 0,-24 34 374 0 0,-5 17-858 0 0,1 1 1 0 0,1 0 0 0 0,1 0-1 0 0,1 1 1 0 0,2 0-1 0 0,0 1 1 0 0,2-1 0 0 0,0 7-41 0 0,0-3 55 0 0,-12 346 482 0 0,15-373-536 0 0,-1 12 12 0 0,-1 1 0 0 0,-1-1 1 0 0,0 0-1 0 0,-1 0 0 0 0,0 0 0 0 0,-1-1 1 0 0,-1 1-1 0 0,-2 2-13 0 0,1-5 8 0 0,0-1-1 0 0,-1-1 1 0 0,0 1 0 0 0,0-1-1 0 0,-1-1 1 0 0,0 1 0 0 0,-1-1 0 0 0,0-1-1 0 0,0 0 1 0 0,-4 2-8 0 0,9-6-25 0 0,0-1 0 0 0,-1 1 0 0 0,1-1 0 0 0,-1 0 0 0 0,0-1 0 0 0,1 1 0 0 0,-1-1 0 0 0,0 0-1 0 0,0-1 1 0 0,-1 1 0 0 0,1-1 0 0 0,0 0 0 0 0,0-1 0 0 0,-1 1 0 0 0,-1-1 25 0 0,5-2-31 0 0,0 0 0 0 0,1 0 0 0 0,-1 1 0 0 0,0-2 0 0 0,1 1 0 0 0,-1 0 0 0 0,1 0 0 0 0,-1-1 0 0 0,1 0 0 0 0,0 1 0 0 0,0-1 0 0 0,0 0 0 0 0,1 0 0 0 0,-1 0 0 0 0,1 0 0 0 0,-1 0 0 0 0,1 0 0 0 0,0 0 0 0 0,0-1 0 0 0,1 1 0 0 0,-1 0 0 0 0,1-1 0 0 0,-1 1 0 0 0,1-1 0 0 0,0 1 0 0 0,0 0 0 0 0,1-1 0 0 0,-1 1 0 0 0,1-3 31 0 0,1-16 5 0 0,1 1 0 0 0,1 0 0 0 0,1 0 0 0 0,0 1 0 0 0,2-1 0 0 0,1 1 0 0 0,0 0 0 0 0,1 1 0 0 0,1 0 0 0 0,1 1 0 0 0,0 0 0 0 0,2 0 0 0 0,0 1 0 0 0,1 1 1 0 0,0 0-1 0 0,2 1 0 0 0,3-2-5 0 0,-5 6 33 0 0,0 1 0 0 0,1 0 0 0 0,0 1 0 0 0,1 1 0 0 0,0 1 0 0 0,0 0 1 0 0,9-2-34 0 0,-2 2-54 0 0,0 0 1 0 0,0 2-1 0 0,1 1 0 0 0,-1 1 1 0 0,1 1-1 0 0,0 1 1 0 0,17 1 53 0 0,-28 8-1531 0 0,-1-1-4408 0 0,-6-7 549 0 0,-4 3-5887 0 0</inkml:trace>
  <inkml:trace contextRef="#ctx0" brushRef="#br0" timeOffset="190306.389">12521 1267 12307 0 0,'0'0'2570'0'0,"0"0"-643"0"0,0 0-322 0 0,0 0-114 0 0,0 0-180 0 0,0 0-241 0 0,0 0-255 0 0,0 0-221 0 0,0 0-155 0 0,0 0-85 0 0,-32 27-64 0 0,-93 84-47 0 0,122-110-231 0 0,1 1-1 0 0,0-1 1 0 0,0 0-1 0 0,0 0 1 0 0,0 1-1 0 0,0 0 1 0 0,0-1-1 0 0,1 1 1 0 0,-1 0-1 0 0,0 0 1 0 0,1 0-1 0 0,-1 0 1 0 0,1 0-1 0 0,0 0 1 0 0,0 0-1 0 0,-1 0 1 0 0,1 0-1 0 0,1 1 1 0 0,-1-1-1 0 0,0 1 1 0 0,1-1-1 0 0,-1 0 1 0 0,1 1-1 0 0,0-1 1 0 0,0 1-1 0 0,-1-1 1 0 0,2 1-12 0 0,0 5 81 0 0,0-3-28 0 0,0 0 0 0 0,1 0 0 0 0,-1 0 0 0 0,1 0 0 0 0,1-1 0 0 0,-1 1 1 0 0,0-1-1 0 0,1 0 0 0 0,0 1 0 0 0,0-1 0 0 0,0 0 0 0 0,1-1 0 0 0,-1 1 0 0 0,1-1 0 0 0,0 1 0 0 0,0-1 0 0 0,0 0 0 0 0,0 0 0 0 0,1-1 0 0 0,-1 1 0 0 0,1-1 0 0 0,0 0 1 0 0,-1 0-1 0 0,1-1 0 0 0,0 0 0 0 0,0 1 0 0 0,0-2 0 0 0,0 1 0 0 0,0 0 0 0 0,0-1 0 0 0,0 0 0 0 0,0 0 0 0 0,1-1 0 0 0,-1 1 0 0 0,0-1 0 0 0,0 0 0 0 0,0-1 0 0 0,4-1-52 0 0,-1 1 47 0 0,-1-1 1 0 0,1 0 0 0 0,-1 0 0 0 0,0-1 0 0 0,1 0 0 0 0,-2 0 0 0 0,1-1 0 0 0,-1 0 0 0 0,1 0 0 0 0,-1-1 0 0 0,-1 1-1 0 0,1-1 1 0 0,-1-1 0 0 0,0 1 0 0 0,0-1 0 0 0,-1 0 0 0 0,0 0 0 0 0,0 0 0 0 0,-1 0 0 0 0,0-1 0 0 0,0 1 0 0 0,0-1 0 0 0,-1 0-1 0 0,0 0 1 0 0,-1 0 0 0 0,0 0 0 0 0,0 0 0 0 0,-1 0 0 0 0,0 0 0 0 0,0 0 0 0 0,-1-2-49 0 0,1 6-69 0 0,-1 0 1 0 0,0 1 0 0 0,0-1-1 0 0,0 0 1 0 0,0 1-1 0 0,0-1 1 0 0,-1 1-1 0 0,1 0 1 0 0,-1-1 0 0 0,0 1-1 0 0,0 0 1 0 0,-1 0-1 0 0,1 0 1 0 0,0 0-1 0 0,-1 1 1 0 0,0-1 0 0 0,1 1-1 0 0,-1-1 1 0 0,0 1-1 0 0,0 0 1 0 0,-1 0-1 0 0,1 0 1 0 0,0 1-1 0 0,-1-1 1 0 0,1 1 0 0 0,-1 0-1 0 0,1 0 1 0 0,-1 0-1 0 0,0 0 1 0 0,1 0-1 0 0,-1 1 1 0 0,-3 0 68 0 0,5 0-177 0 0,-1 1 0 0 0,1 0 0 0 0,0-1 0 0 0,-1 1 0 0 0,1 0 0 0 0,0 0 0 0 0,0 1 0 0 0,0-1-1 0 0,0 0 1 0 0,0 1 0 0 0,0-1 0 0 0,0 1 0 0 0,1 0 0 0 0,-1-1 0 0 0,0 1 0 0 0,1 0 0 0 0,0 0 0 0 0,-1 0 0 0 0,1 0 0 0 0,0 0 0 0 0,0 1 0 0 0,0-1 0 0 0,0 0-1 0 0,0 0 1 0 0,1 1 0 0 0,-1-1 0 0 0,1 1 0 0 0,0-1 0 0 0,-1 0 0 0 0,1 1 0 0 0,0-1 177 0 0,-3 26-5155 0 0,4-5-4548 0 0,0-15 3299 0 0</inkml:trace>
  <inkml:trace contextRef="#ctx0" brushRef="#br0" timeOffset="190563.985">12754 1480 1632 0 0,'0'0'3373'0'0,"0"0"-407"0"0,0 0-167 0 0,0 0-237 0 0,0 0-395 0 0,0 0-402 0 0,0 0-274 0 0,0 0-158 0 0,0 0-88 0 0,0 0-93 0 0,0 0-104 0 0,0 0-136 0 0,0 0-140 0 0,5 9-118 0 0,14 25-85 0 0,-26-44 1270 0 0,5 2-1764 0 0,0-1 0 0 0,0 1 0 0 0,1 0 0 0 0,0-1 0 0 0,1 1-1 0 0,0-1 1 0 0,0 1 0 0 0,1-1 0 0 0,0 1 0 0 0,1-1-1 0 0,0 1 1 0 0,0 0 0 0 0,0 0 0 0 0,1 0 0 0 0,0 0 0 0 0,1 0-1 0 0,0 1 1 0 0,0-1 0 0 0,1 1 0 0 0,-1 0 0 0 0,2 1 0 0 0,-1-1-1 0 0,1 1 1 0 0,0 0 0 0 0,0 0 0 0 0,1 1 0 0 0,-1-1 0 0 0,8-3-76 0 0,78-14-1190 0 0,-60 26-2776 0 0,-1 6-5202 0 0,-24-5-3109 0 0</inkml:trace>
  <inkml:trace contextRef="#ctx0" brushRef="#br0" timeOffset="191590.902">13465 1333 9362 0 0,'0'0'2666'0'0,"0"0"-875"0"0,0 0-379 0 0,0 0 39 0 0,0 0 24 0 0,0 0-139 0 0,0 0-303 0 0,0 0-350 0 0,0 0-269 0 0,0 0-163 0 0,0 0-35 0 0,0 0 33 0 0,1 5 76 0 0,13 288 2959 0 0,-16-280-2406 0 0,-3-18 355 0 0,-3-22-409 0 0,7 12-779 0 0,1 1-1 0 0,0-1 0 0 0,1 0 0 0 0,1 0 1 0 0,0 1-1 0 0,0-1 0 0 0,2 1 0 0 0,0-1 1 0 0,1 1-1 0 0,0 0 0 0 0,1 1 0 0 0,0 0 1 0 0,1-1-1 0 0,1 1-44 0 0,125-167 66 0 0,-60 117 18 0 0,-61 118-303 0 0,-8-29-225 0 0,7 20-3318 0 0,11-33-8381 0 0,-17-13 994 0 0</inkml:trace>
  <inkml:trace contextRef="#ctx0" brushRef="#br0" timeOffset="191924.797">14063 1259 5489 0 0,'0'0'4162'0'0,"0"0"-1454"0"0,0 0-577 0 0,0 0-167 0 0,0 0-242 0 0,0 0-266 0 0,0 0-257 0 0,0 0-224 0 0,0 0-177 0 0,0 0-120 0 0,0 0-106 0 0,0 0-82 0 0,-12 8-42 0 0,-37 24-37 0 0,45-28-339 0 0,0-1 0 0 0,0 1-1 0 0,0 0 1 0 0,1 1 0 0 0,-1-1 0 0 0,1 0 0 0 0,0 1 0 0 0,1 0 0 0 0,-1 0 0 0 0,1 0 0 0 0,0 0 0 0 0,0 0 0 0 0,0 0-1 0 0,0 5-71 0 0,-2 3 114 0 0,0 0-31 0 0,0 0 0 0 0,1 0 0 0 0,1 1-1 0 0,0-1 1 0 0,1 1 0 0 0,0-1 0 0 0,1 1 0 0 0,2 11-83 0 0,-1-21 37 0 0,1 0 1 0 0,-1-1 0 0 0,1 1-1 0 0,0-1 1 0 0,1 1-1 0 0,-1-1 1 0 0,0 0 0 0 0,1 0-1 0 0,0 0 1 0 0,0 0 0 0 0,0 0-1 0 0,0-1 1 0 0,0 1-1 0 0,1-1 1 0 0,-1 0 0 0 0,1 0-1 0 0,-1 0 1 0 0,1 0 0 0 0,0-1-1 0 0,-1 1 1 0 0,1-1-1 0 0,0 0 1 0 0,0 0 0 0 0,0-1-1 0 0,0 1 1 0 0,0-1 0 0 0,0 0-1 0 0,0 0 1 0 0,1 0-1 0 0,-1 0 1 0 0,0-1 0 0 0,0 0-1 0 0,0 0 1 0 0,-1 0-1 0 0,1 0 1 0 0,0 0 0 0 0,0-1-1 0 0,-1 0 1 0 0,1 0 0 0 0,0 0-1 0 0,-1 0 1 0 0,0 0-1 0 0,2-2-37 0 0,6-5 76 0 0,0-1-1 0 0,-1 0 0 0 0,0-1 0 0 0,0 0 0 0 0,-1 0 0 0 0,-1-1 0 0 0,0 0 0 0 0,0-1 0 0 0,-2 0 1 0 0,1 0-1 0 0,2-11-75 0 0,15-95 2 0 0,-24 116-46 0 0,0 0 0 0 0,0 0 0 0 0,-1 0 0 0 0,1 0 1 0 0,-1 0-1 0 0,1 0 0 0 0,-1 1 0 0 0,0-1 0 0 0,0 0 0 0 0,0 0 1 0 0,0 1-1 0 0,-1-1 0 0 0,1 1 0 0 0,-1-1 0 0 0,0 1 0 0 0,1-1 1 0 0,-1 1-1 0 0,0 0 0 0 0,-1 0 0 0 0,1 0 0 0 0,0 0 0 0 0,0 0 1 0 0,-1 1-1 0 0,1-1 0 0 0,-1 1 0 0 0,1-1 0 0 0,-1 1 1 0 0,0 0-1 0 0,0 0 0 0 0,1 0 0 0 0,-1 1 0 0 0,-1-1 44 0 0,1 1-226 0 0,0-1-1 0 0,0 1 0 0 0,0 0 1 0 0,0 1-1 0 0,0-1 0 0 0,0 0 0 0 0,0 1 1 0 0,1 0-1 0 0,-1 0 0 0 0,0 0 1 0 0,0 0-1 0 0,0 0 0 0 0,1 0 1 0 0,-1 1-1 0 0,0-1 0 0 0,1 1 1 0 0,0 0-1 0 0,-1 0 0 0 0,1 0 1 0 0,0 0-1 0 0,-1 1 227 0 0,-10 13-2548 0 0,4-4-3493 0 0,1-1-5566 0 0</inkml:trace>
  <inkml:trace contextRef="#ctx0" brushRef="#br0" timeOffset="192226.691">14293 1381 12291 0 0,'0'0'2984'0'0,"0"0"-713"0"0,0 0-380 0 0,0 0-270 0 0,0 0-270 0 0,0 0-306 0 0,0 0-308 0 0,0 0-232 0 0,0 0-140 0 0,0 0-85 0 0,0 0-14 0 0,0 0 2 0 0,0 0-13 0 0,3 9-31 0 0,11 67 178 0 0,-13-72-358 0 0,0-1-1 0 0,0 1 0 0 0,0 0 1 0 0,1 0-1 0 0,0 0 0 0 0,-1-1 0 0 0,1 1 1 0 0,0-1-1 0 0,0 1 0 0 0,1-1 1 0 0,-1 0-1 0 0,1 0 0 0 0,0 0 0 0 0,0 0 1 0 0,0 0-1 0 0,0 0 0 0 0,0-1 1 0 0,0 0-1 0 0,1 0 0 0 0,-1 0 1 0 0,1 0-1 0 0,0 0 0 0 0,-1-1 0 0 0,1 1 1 0 0,0-1-1 0 0,0 0 0 0 0,0 0 1 0 0,0-1-1 0 0,0 1 0 0 0,3-1-43 0 0,1 1 104 0 0,0 0-1 0 0,0-1 1 0 0,0 0-1 0 0,0 0 1 0 0,0-1 0 0 0,0 0-1 0 0,0-1 1 0 0,0 1-1 0 0,-1-2 1 0 0,1 1 0 0 0,-1-1-1 0 0,1 0 1 0 0,-1 0-1 0 0,0-1 1 0 0,2-2-104 0 0,0-1 63 0 0,1-1 0 0 0,-1 0 0 0 0,-1-1 0 0 0,0 0 0 0 0,0-1 1 0 0,-1 1-1 0 0,0-1 0 0 0,-1-1 0 0 0,0 1 0 0 0,0-1 0 0 0,-1 0 0 0 0,-1-1 0 0 0,3-9-63 0 0,-1-1 57 0 0,-5 19-3736 0 0,-1 2-4088 0 0,0 5-4135 0 0</inkml:trace>
  <inkml:trace contextRef="#ctx0" brushRef="#br0" timeOffset="192933.182">15024 1351 17764 0 0,'0'0'1872'0'0,"0"0"-473"0"0,0 0-233 0 0,0 0-129 0 0,0 0-134 0 0,0 0-144 0 0,0 0-147 0 0,0 0-124 0 0,0 0-86 0 0,0 0-80 0 0,0 0-78 0 0,0 0-13 0 0,0 0-25 0 0,-18-2-14 0 0,-59-7-16 0 0,75 9-164 0 0,-1 0 1 0 0,1-1 0 0 0,-1 1 0 0 0,1 0 0 0 0,-1 0 0 0 0,0 1 0 0 0,1-1 0 0 0,-1 0 0 0 0,1 1-1 0 0,-1 0 1 0 0,1-1 0 0 0,0 1 0 0 0,-1 0 0 0 0,1 0 0 0 0,0 0 0 0 0,-1 1 0 0 0,1-1-1 0 0,0 1 1 0 0,0-1 0 0 0,0 1 0 0 0,0 0 0 0 0,0 0-13 0 0,-7 6 65 0 0,1-2-53 0 0,1 0 0 0 0,0 0 1 0 0,1 0-1 0 0,-1 1 0 0 0,1 0 1 0 0,0 1-1 0 0,1-1 0 0 0,0 1 1 0 0,0 0-1 0 0,1 0 1 0 0,0 1-1 0 0,0-1 0 0 0,1 1 1 0 0,0 0-1 0 0,0 0 0 0 0,1 0 1 0 0,0 0-1 0 0,1 0 0 0 0,0 0 1 0 0,1 1-1 0 0,0-1 0 0 0,0 0 1 0 0,1 5-13 0 0,-1-11 4 0 0,1 0 0 0 0,-1 0 1 0 0,1 0-1 0 0,0 0 0 0 0,0 0 1 0 0,0 0-1 0 0,0-1 0 0 0,0 1 0 0 0,0 0 1 0 0,1-1-1 0 0,0 1 0 0 0,-1 0 1 0 0,1-1-1 0 0,0 0 0 0 0,0 1 1 0 0,0-1-1 0 0,0 0 0 0 0,1 0 1 0 0,-1 0-1 0 0,1-1 0 0 0,-1 1 0 0 0,1-1 1 0 0,0 1-1 0 0,-1-1 0 0 0,1 0 1 0 0,0 0-1 0 0,0 0 0 0 0,0 0 1 0 0,0 0-1 0 0,0-1 0 0 0,0 1 1 0 0,0-1-1 0 0,0 0 0 0 0,2 0-4 0 0,4 0 55 0 0,0-1 0 0 0,0 1 0 0 0,0-2-1 0 0,-1 1 1 0 0,1-2 0 0 0,0 1 0 0 0,-1-1 0 0 0,0 0 0 0 0,1-1-1 0 0,-1 1 1 0 0,2-3-55 0 0,186-127 760 0 0,-143 100-681 0 0,-41 78-127 0 0,5 130 141 0 0,-10 32-25 0 0,-8-193-61 0 0,-1 1 0 0 0,0-1 0 0 0,-1 0 0 0 0,-1-1-1 0 0,0 1 1 0 0,-1-1 0 0 0,0 1 0 0 0,-1-1-1 0 0,-1-1 1 0 0,0 1 0 0 0,-1-1 0 0 0,0-1 0 0 0,0 1-1 0 0,-2-1 1 0 0,1-1 0 0 0,-1 0 0 0 0,-1 0 0 0 0,0-1-1 0 0,0 0 1 0 0,-1-1 0 0 0,0 0 0 0 0,0-1-1 0 0,-5 2-6 0 0,11-6 7 0 0,1-1-1 0 0,-1 1 1 0 0,1-1-1 0 0,-1 0 1 0 0,0-1-1 0 0,0 0 1 0 0,0 0-1 0 0,0 0 1 0 0,0 0-1 0 0,0-1 1 0 0,0 0-1 0 0,0 0 1 0 0,0-1-1 0 0,0 0-6 0 0,-1-46-67 0 0,64-87 39 0 0,181-342-2099 0 0,-211 412-837 0 0,-19 36-6709 0 0,-6 23-2516 0 0</inkml:trace>
  <inkml:trace contextRef="#ctx0" brushRef="#br0" timeOffset="193427.261">15517 987 13339 0 0,'0'0'1486'0'0,"0"0"-236"0"0,0 0-56 0 0,0 0 1 0 0,0 0-36 0 0,0 0-115 0 0,0 0-141 0 0,0 0-116 0 0,0 0-103 0 0,0 0-111 0 0,0 0-89 0 0,0 0-65 0 0,-3 0-39 0 0,1 0-304 0 0,0 1-1 0 0,0-1 0 0 0,0 1 0 0 0,0-1 0 0 0,0 1 0 0 0,0 0 1 0 0,0 0-1 0 0,0 0 0 0 0,0 0 0 0 0,1 0 0 0 0,-1 0 1 0 0,0 0-1 0 0,1 1 0 0 0,-1-1 0 0 0,1 0 0 0 0,-1 1 1 0 0,1 0-1 0 0,0-1 0 0 0,0 1 0 0 0,-1 0 0 0 0,1-1 0 0 0,0 1 1 0 0,1 0-1 0 0,-1 0 0 0 0,0 0 0 0 0,1 0 0 0 0,-1 0 1 0 0,1 0-1 0 0,-1 1-75 0 0,-5 20 210 0 0,2-1 0 0 0,0 1 0 0 0,2 0 0 0 0,0 1 0 0 0,1-1 0 0 0,2 0 1 0 0,0 0-1 0 0,2 1 0 0 0,1 3-210 0 0,6 198 313 0 0,-11-156-213 0 0,1-68-78 0 0,0-1 20 0 0,11-8 250 0 0,89-95-102 0 0,10 37-178 0 0,-109 66-11 0 0,1-1 0 0 0,-1 0 0 0 0,0 1 0 0 0,0-1 0 0 0,0 1 0 0 0,1-1 0 0 0,-1 1 0 0 0,0 0 0 0 0,1-1 1 0 0,-1 1-1 0 0,0 0 0 0 0,0 0 0 0 0,1 0 0 0 0,-1 0 0 0 0,0 0 0 0 0,1 0 0 0 0,-1 0 0 0 0,0 0 0 0 0,1 1 0 0 0,-1-1 0 0 0,0 0 1 0 0,0 1-1 0 0,1-1 0 0 0,-1 1 0 0 0,0 0 0 0 0,0-1 0 0 0,0 1 0 0 0,0 0 0 0 0,0 0 0 0 0,1-1 0 0 0,-2 1 0 0 0,1 0 0 0 0,0 0 1 0 0,0 0-1 0 0,0 0 0 0 0,0 1 0 0 0,-1-1 0 0 0,1 0 0 0 0,0 0 0 0 0,-1 0 0 0 0,1 0 0 0 0,-1 1 0 0 0,1-1 0 0 0,-1 0 0 0 0,0 1 0 0 0,0-1 1 0 0,1 1-2 0 0,1 74 86 0 0,-3-54-69 0 0,1-10-124 0 0,-1-11 47 0 0,0 0 0 0 0,1 1 0 0 0,0-1 0 0 0,-1 1-1 0 0,1-1 1 0 0,0 1 0 0 0,-1-1 0 0 0,1 1 0 0 0,0-1-1 0 0,0 1 1 0 0,0-1 0 0 0,1 1 0 0 0,-1-1-1 0 0,0 1 1 0 0,0-1 0 0 0,1 0 0 0 0,-1 1 0 0 0,1-1-1 0 0,-1 1 1 0 0,1-1 0 0 0,0 0 0 0 0,0 1-1 0 0,-1-1 1 0 0,1 0 0 0 0,0 0 0 0 0,0 0 0 0 0,0 0-1 0 0,0 1 1 0 0,0-2 0 0 0,1 1 0 0 0,-1 0 0 0 0,0 0-1 0 0,0 0 1 0 0,1 0 0 0 0,-1-1 0 0 0,0 1-1 0 0,1 0 1 0 0,0-1 60 0 0,7 0-1817 0 0,-2 0-4286 0 0,-3 0-5874 0 0</inkml:trace>
  <inkml:trace contextRef="#ctx0" brushRef="#br0" timeOffset="210062.251">16285 1399 0 0 0,'0'0'604'0'0,"0"0"760"0"0,0 0 231 0 0,0 0 54 0 0,0 0-1 0 0,0 0-89 0 0,0 0-43 0 0,0 0 11 0 0,0 0-17 0 0,2 3-50 0 0,25 75 4005 0 0,-24 58-3349 0 0,-4-121-1976 0 0,0 7 38 0 0,-1-1-1 0 0,0 1 1 0 0,-2-1 0 0 0,-1 0 0 0 0,0 0 0 0 0,-2 0 0 0 0,0-1 0 0 0,-9 17-178 0 0,16-37 29 0 0,0 1 0 0 0,0-1 0 0 0,-1 0 0 0 0,1 1 0 0 0,0-1 0 0 0,0 0 0 0 0,-1 1 0 0 0,1-1 0 0 0,0 0 0 0 0,-1 1 0 0 0,1-1 0 0 0,0 0 0 0 0,-1 0 0 0 0,1 1 0 0 0,0-1 0 0 0,-1 0 0 0 0,1 0 0 0 0,0 0 0 0 0,-1 1 0 0 0,1-1 0 0 0,-1 0 0 0 0,1 0 0 0 0,0 0 0 0 0,-1 0 0 0 0,1 0 0 0 0,-1 0 0 0 0,1 0 0 0 0,-1 0 0 0 0,1 0 0 0 0,0 0 0 0 0,-1 0 0 0 0,1 0 0 0 0,-1 0 0 0 0,1 0 0 0 0,-1 0 0 0 0,1-1 0 0 0,0 1 0 0 0,-1 0 0 0 0,1 0 0 0 0,0 0 0 0 0,-1-1 0 0 0,1 1 0 0 0,0 0 0 0 0,-1 0 0 0 0,1-1 0 0 0,0 1 0 0 0,-1 0 0 0 0,1-1 0 0 0,0 1 0 0 0,0 0 0 0 0,-1-1 0 0 0,1 1 0 0 0,0 0 0 0 0,0-1 0 0 0,0 1 0 0 0,0-1 0 0 0,-1 1 0 0 0,1-1 0 0 0,0 1 0 0 0,0 0 0 0 0,0-1 0 0 0,0 1 0 0 0,0-1 0 0 0,0 1 0 0 0,0-1-29 0 0,-10-27 293 0 0,11 5-259 0 0,0-1 0 0 0,2 2 1 0 0,1-1-1 0 0,1 0 1 0 0,1 1-1 0 0,0 0 1 0 0,2 0-1 0 0,1 0 0 0 0,0 1 1 0 0,2 1-1 0 0,10-16-34 0 0,-9 7 12 0 0,1 1 0 0 0,2 1 0 0 0,1 0 0 0 0,1 1 0 0 0,1 1 0 0 0,1 1 0 0 0,1 0 0 0 0,1 1 0 0 0,1 2 0 0 0,1 0 0 0 0,1 1 0 0 0,1 1 0 0 0,1 2 0 0 0,9-4-12 0 0,-34 20 2 0 0,0 0 0 0 0,0 1 0 0 0,0-1 0 0 0,1 1 0 0 0,-1-1 0 0 0,0 1 0 0 0,0 0 0 0 0,1-1 0 0 0,-1 1 0 0 0,0 0 0 0 0,1 0 0 0 0,-1 0 0 0 0,0 0 1 0 0,1 0-1 0 0,-1 0 0 0 0,0 0 0 0 0,1 1 0 0 0,-1-1 0 0 0,0 0 0 0 0,0 1 0 0 0,1-1 0 0 0,-1 1 0 0 0,0-1 0 0 0,0 1 0 0 0,0 0 0 0 0,1-1 0 0 0,-1 1 0 0 0,0 0 0 0 0,0 0 0 0 0,0 0 0 0 0,0 0 0 0 0,-1 0 0 0 0,1 0 0 0 0,0 0 0 0 0,0 0 0 0 0,0 0 0 0 0,-1 0 0 0 0,1 0 0 0 0,-1 1 0 0 0,1-1 0 0 0,-1 0 0 0 0,1 0 0 0 0,-1 1 0 0 0,0 0-2 0 0,7 63 291 0 0,-7-64-281 0 0,-2 16 49 0 0,-1 0 1 0 0,-1 0-1 0 0,-1 0 0 0 0,0 0 1 0 0,-1-1-1 0 0,0 0 1 0 0,-2-1-1 0 0,0 1 0 0 0,-10 13-59 0 0,-81 99 493 0 0,99-126-508 0 0,-1-1 1 0 0,1 0-1 0 0,-1 0 1 0 0,1 1-1 0 0,-1-1 1 0 0,1 0 0 0 0,-1 0-1 0 0,0 0 1 0 0,0 0-1 0 0,1 0 1 0 0,-1 0-1 0 0,0 0 1 0 0,0 0-1 0 0,0 0 1 0 0,0 0 0 0 0,0 0-1 0 0,-1 0 1 0 0,1-1-1 0 0,0 1 1 0 0,0-1-1 0 0,0 1 1 0 0,-1-1-1 0 0,1 1 1 0 0,0-1 0 0 0,0 1-1 0 0,-1-1 1 0 0,1 0-1 0 0,0 0 1 0 0,-1 0-1 0 0,1 0 1 0 0,0 0 0 0 0,-1 0-1 0 0,1 0 1 0 0,0 0-1 0 0,-1-1 1 0 0,1 1-1 0 0,0 0 1 0 0,-1-1-1 0 0,1 1 1 0 0,0-1 0 0 0,0 1-1 0 0,-1-1 1 0 0,1 0-1 0 0,0 1 1 0 0,0-1-1 0 0,0 0 1 0 0,0 0 0 0 0,0 0-1 0 0,0 0 1 0 0,0 0-1 0 0,1 0 1 0 0,-1 0 14 0 0,4-60-3569 0 0,3 41-786 0 0,2-1-4594 0 0,-5 14-1144 0 0</inkml:trace>
  <inkml:trace contextRef="#ctx0" brushRef="#br0" timeOffset="210978.674">17171 1300 8002 0 0,'0'0'1879'0'0,"0"0"-219"0"0,0 0-13 0 0,0 0-9 0 0,0 0-134 0 0,0 0-198 0 0,0 0-225 0 0,0 0-176 0 0,0 0-113 0 0,0 0-111 0 0,0 0-57 0 0,-32 11-66 0 0,-100 36-51 0 0,53-3 482 0 0,64-28-722 0 0,8-10-145 0 0,1-2-84 0 0,1-1-1 0 0,0 1 0 0 0,0 0 1 0 0,1 0-1 0 0,-1 1 0 0 0,1-1 1 0 0,0 1-1 0 0,0 0 1 0 0,1 0-1 0 0,-1 0 0 0 0,1 1 1 0 0,0-1-1 0 0,0 1 0 0 0,1 0 1 0 0,0-1-1 0 0,0 1 0 0 0,0 0 1 0 0,1 1-1 0 0,0-1 0 0 0,0 0 1 0 0,0 0-1 0 0,1 0 0 0 0,0 4-37 0 0,2-7 23 0 0,1-1-1 0 0,-1 0 1 0 0,0 0 0 0 0,1 0-1 0 0,-1 0 1 0 0,1 0-1 0 0,0-1 1 0 0,-1 1-1 0 0,1-1 1 0 0,0 0-1 0 0,0 1 1 0 0,0-1 0 0 0,0-1-1 0 0,0 1 1 0 0,0 0-1 0 0,1-1 1 0 0,-1 1-1 0 0,0-1 1 0 0,0 0-1 0 0,0 0 1 0 0,0-1 0 0 0,1 1-1 0 0,-1-1 1 0 0,3 0-23 0 0,3 1 82 0 0,10-3-12 0 0,-1-1 0 0 0,1 0 0 0 0,-1-2 0 0 0,1 0 0 0 0,-2-1 0 0 0,1-1 0 0 0,-1 0 0 0 0,0-2 0 0 0,-1 0 0 0 0,0 0 0 0 0,0-2 0 0 0,-1 0 0 0 0,-1 0 0 0 0,8-10-70 0 0,16-10 89 0 0,40-37 53 0 0,-77 68-152 0 0,-1 1-8 0 0,0 0-6 0 0,-6 140 80 0 0,6-136-46 0 0,0 1-1 0 0,1-1 1 0 0,-1 1-1 0 0,1-1 0 0 0,0 0 1 0 0,0 1-1 0 0,1-1 0 0 0,-1 0 1 0 0,1 0-1 0 0,0 0 0 0 0,0 0 1 0 0,0 0-1 0 0,1 0 1 0 0,-1 0-1 0 0,1-1 0 0 0,0 1 1 0 0,0-1-1 0 0,0 0 0 0 0,1 0 1 0 0,-1 0-1 0 0,1 0 1 0 0,-1-1-1 0 0,1 1 0 0 0,0-1 1 0 0,0 0-1 0 0,0 0 0 0 0,0-1 1 0 0,0 1-1 0 0,1-1 1 0 0,-1 0-1 0 0,0 0 0 0 0,1 0 1 0 0,-1 0-1 0 0,1-1 0 0 0,-1 0 1 0 0,1 0-1 0 0,-1 0 0 0 0,3-1-9 0 0,4 0 72 0 0,1-2 0 0 0,-1 1 0 0 0,1-2-1 0 0,-1 1 1 0 0,0-2 0 0 0,0 1-1 0 0,-1-1 1 0 0,1-1 0 0 0,-1 0 0 0 0,0-1-1 0 0,-1 0 1 0 0,0 0 0 0 0,6-6-72 0 0,0-2 88 0 0,-2 1 1 0 0,0-2-1 0 0,-1 0 1 0 0,-1 0-1 0 0,0-1 0 0 0,-1-1 1 0 0,-1 1-1 0 0,4-13-88 0 0,-1 7 40 0 0,7-13-6 0 0,-1-2 0 0 0,-1 0 0 0 0,-2-1 0 0 0,-2 0 1 0 0,-2-1-1 0 0,-1-1 0 0 0,-2 1 0 0 0,-2-1 1 0 0,0-29-35 0 0,-6 69 5 0 0,1 0 1 0 0,0 0 0 0 0,-1 0-1 0 0,0 0 1 0 0,1 0 0 0 0,-1-1 0 0 0,0 1-1 0 0,1 0 1 0 0,-1 0 0 0 0,0-1-1 0 0,0 1 1 0 0,0 0 0 0 0,0 0-1 0 0,0-1 1 0 0,-1 1 0 0 0,1 0 0 0 0,0 0-1 0 0,-1-1 1 0 0,1 1 0 0 0,0 0-1 0 0,-1 0 1 0 0,1 0 0 0 0,-1 0 0 0 0,0 0-1 0 0,1 0 1 0 0,-1 0 0 0 0,0 0-1 0 0,0 0 1 0 0,0 0 0 0 0,0 0-1 0 0,1 0 1 0 0,-1 0 0 0 0,0 0 0 0 0,-1 1-1 0 0,1-1 1 0 0,0 0 0 0 0,0 1-1 0 0,0-1 1 0 0,0 1 0 0 0,0 0 0 0 0,-1-1-1 0 0,1 1 1 0 0,0 0 0 0 0,0-1-1 0 0,0 1 1 0 0,-1 0 0 0 0,1 0 0 0 0,0 0-1 0 0,-1 0 1 0 0,1 0 0 0 0,0 1-1 0 0,0-1 1 0 0,0 0 0 0 0,-1 1-1 0 0,1-1 1 0 0,0 0 0 0 0,0 1 0 0 0,0-1-1 0 0,0 1 1 0 0,0 0 0 0 0,-1 0-6 0 0,-8 14 8 0 0,0 0-1 0 0,2 0 1 0 0,0 1 0 0 0,1 0 0 0 0,0 1 0 0 0,1 0 0 0 0,1 0 0 0 0,1 0 0 0 0,0 0 0 0 0,2 1 0 0 0,-1-1 0 0 0,2 1 0 0 0,1 0-1 0 0,0-1 1 0 0,1 1 0 0 0,3 15-8 0 0,48 127 186 0 0,-41-137-171 0 0,-2 1 1 0 0,0 0-1 0 0,-2 1 1 0 0,0-1 0 0 0,-2 1-1 0 0,1 13-15 0 0,-2 10 75 0 0,-4-48-101 0 0,0 0-6 0 0,0 0-1 0 0,-5-73-5064 0 0,5 70 4793 0 0,0-24-3216 0 0,0 9-2103 0 0,0 7-3461 0 0</inkml:trace>
  <inkml:trace contextRef="#ctx0" brushRef="#br0" timeOffset="211234.123">17533 1138 7794 0 0,'0'0'2886'0'0,"0"0"-427"0"0,0 0-237 0 0,0 0-119 0 0,0 0-251 0 0,0 0-374 0 0,0 0-411 0 0,0 0-311 0 0,0 0-244 0 0,0 0-116 0 0,0 0 12 0 0,0 0 20 0 0,0 0 54 0 0,10 2 23 0 0,159 14 1346 0 0,-132-15-2095 0 0,1-2-1 0 0,0-2 0 0 0,-1-1 1 0 0,0-2-1 0 0,25-8 245 0 0,-22-8-3278 0 0,-16 4-4491 0 0,-22 17 6764 0 0,7-4-10262 0 0</inkml:trace>
  <inkml:trace contextRef="#ctx0" brushRef="#br0" timeOffset="214351.145">18356 1226 0 0 0,'0'0'659'0'0,"0"0"517"0"0,0 0 116 0 0,0 0 39 0 0,0 0 82 0 0,0 0 36 0 0,0 0 0 0 0,0 0-14 0 0,0 0-29 0 0,0 0-7 0 0,0 0-18 0 0,4-2-74 0 0,12-5-118 0 0,-12-24 4907 0 0,-6 28-5955 0 0,0 0 1 0 0,0 0-1 0 0,0 0 0 0 0,-1 0 0 0 0,1 1 0 0 0,-1-1 0 0 0,1 1 1 0 0,-1 0-1 0 0,0 0 0 0 0,0 0 0 0 0,0 0 0 0 0,0 0 0 0 0,-1 1 0 0 0,1-1 1 0 0,0 1-1 0 0,-1 0 0 0 0,1 0 0 0 0,0 0 0 0 0,-1 1 0 0 0,1-1 1 0 0,-1 1-1 0 0,0 0 0 0 0,1 0 0 0 0,-1 0 0 0 0,1 0 0 0 0,-1 0 1 0 0,1 1-1 0 0,-1 0 0 0 0,0 0-141 0 0,-1-1 118 0 0,-9 2-24 0 0,1 0 1 0 0,-1 2-1 0 0,1-1 1 0 0,0 2-1 0 0,0-1 1 0 0,0 2 0 0 0,0 0-1 0 0,1 0 1 0 0,0 2-1 0 0,-6 4-94 0 0,3-3 87 0 0,11-6-65 0 0,-1 1 0 0 0,1 0 0 0 0,1 0 0 0 0,-1 0-1 0 0,0 0 1 0 0,1 0 0 0 0,0 1 0 0 0,0 0 0 0 0,0-1 0 0 0,1 1 0 0 0,-1 0-1 0 0,1 0 1 0 0,1 1 0 0 0,-1-1 0 0 0,1 0 0 0 0,-1 1 0 0 0,2-1 0 0 0,-1 1 0 0 0,0-1-1 0 0,1 1 1 0 0,0-1 0 0 0,1 1 0 0 0,-1-1 0 0 0,1 1 0 0 0,0 0-22 0 0,1 1 54 0 0,0 0-1 0 0,1 0 1 0 0,0-1 0 0 0,0 1 0 0 0,0-1 0 0 0,1 0 0 0 0,0 1-1 0 0,0-2 1 0 0,1 1 0 0 0,0 0 0 0 0,-1-1 0 0 0,2 0 0 0 0,-1 0-1 0 0,1-1 1 0 0,0 1 0 0 0,0-1 0 0 0,0 0 0 0 0,0-1 0 0 0,0 0-1 0 0,1 0 1 0 0,0 0 0 0 0,2 0-54 0 0,4 1 81 0 0,-1-1 0 0 0,1-1 0 0 0,0 0 0 0 0,0-1 1 0 0,0 0-1 0 0,0-1 0 0 0,0-1 0 0 0,-1 0 0 0 0,1 0 0 0 0,0-2 0 0 0,0 1 0 0 0,-1-2 0 0 0,1 1 0 0 0,-1-2 1 0 0,0 0-1 0 0,2-1-81 0 0,-12-2-881 0 0,-9 5-3273 0 0,7 3 1434 0 0,0 0-3546 0 0,0 0-6015 0 0</inkml:trace>
  <inkml:trace contextRef="#ctx0" brushRef="#br0" timeOffset="-214164.184">18704 825 8586 0 0,'0'0'1968'0'0,"0"0"-213"0"0,0 0-122 0 0,0 0 3 0 0,0 0-98 0 0,0 0-227 0 0,0 0-278 0 0,0 0-227 0 0,0 0-133 0 0,0 0-93 0 0,0 0-40 0 0,0 0-21 0 0,0 0-41 0 0,-3 7-8 0 0,-9 23-30 0 0,9 25 3860 0 0,-3 368-2119 0 0,-5-243-2101 0 0,11-179-88 0 0,0-1 4 0 0,0 0 22 0 0,0 0 28 0 0,0 0-9 0 0,0 0 6 0 0,42-41 250 0 0,82-69-161 0 0,-51 81-155 0 0,-34 28 69 0 0,-12 50 18 0 0,-21 68 242 0 0,-6-59-188 0 0,0-57-122 0 0,7 0-493 0 0,3 1-1618 0 0,-1-1-4203 0 0,-5-1-6037 0 0</inkml:trace>
  <inkml:trace contextRef="#ctx0" brushRef="#br0" timeOffset="-212504.624">18465 2485 1656 0 0,'0'0'3286'0'0,"0"0"-1172"0"0,0 0-311 0 0,0 0 74 0 0,0 0 64 0 0,0 0-54 0 0,0 0-238 0 0,0 0-288 0 0,0 0-298 0 0,0 0-231 0 0,0 0-142 0 0,8-8 355 0 0,-6 5 2068 0 0,8 33-1586 0 0,-7-13-1319 0 0,-1 0 1 0 0,0 0-1 0 0,-1 0 0 0 0,-1 0 0 0 0,-1 0 0 0 0,0 0 0 0 0,-1 0 1 0 0,-1 0-1 0 0,0-1 0 0 0,-2 1 0 0 0,0-1-208 0 0,-67 186 395 0 0,55-105-257 0 0,47-97 352 0 0,72-34-1 0 0,-59 15-382 0 0,-35 16-93 0 0,2-1 9 0 0,-1-1-1 0 0,1 2 1 0 0,0-1 0 0 0,0 1 0 0 0,1 1-1 0 0,-1 0 1 0 0,0 1 0 0 0,1 0 0 0 0,0 0-1 0 0,-1 1 1 0 0,1 0 0 0 0,1 1-23 0 0,39 32 49 0 0,-39-29-194 0 0,-21-9-1902 0 0,6 3-977 0 0,2 1-3694 0 0,1 1-5708 0 0</inkml:trace>
  <inkml:trace contextRef="#ctx0" brushRef="#br0" timeOffset="-212049.289">18930 2824 8610 0 0,'0'0'1874'0'0,"0"0"-129"0"0,0 0 58 0 0,0 0-49 0 0,0 0-190 0 0,0 0-278 0 0,0 0-331 0 0,0 0-199 0 0,0 0-107 0 0,0 0-43 0 0,0 0 9 0 0,0 0-16 0 0,-31 37 2652 0 0,26-29-3151 0 0,1-1 0 0 0,1 1 0 0 0,-1 0 0 0 0,1 1 0 0 0,1-1 0 0 0,-1 1 0 0 0,1-1 0 0 0,1 1 0 0 0,0 0 0 0 0,0-1 0 0 0,1 1 0 0 0,0 5-100 0 0,1-12 27 0 0,1 1 1 0 0,-1-1-1 0 0,1 0 0 0 0,0 0 0 0 0,0 1 1 0 0,0-2-1 0 0,0 1 0 0 0,0 0 0 0 0,1 0 1 0 0,-1-1-1 0 0,0 1 0 0 0,1-1 0 0 0,-1 0 1 0 0,1 1-1 0 0,0-1 0 0 0,-1 0 0 0 0,1-1 1 0 0,0 1-1 0 0,-1 0 0 0 0,1-1 0 0 0,0 0 1 0 0,0 1-1 0 0,0-1 0 0 0,0 0 0 0 0,-1-1 0 0 0,1 1 1 0 0,0 0-1 0 0,0-1 0 0 0,-1 1 0 0 0,2-1-27 0 0,2 1 77 0 0,6-2 20 0 0,1-1 1 0 0,0 0-1 0 0,-1 0 1 0 0,0-1 0 0 0,0-1-1 0 0,0 0 1 0 0,0-1 0 0 0,-1 0-1 0 0,0-1 1 0 0,0 0-1 0 0,-1 0 1 0 0,0-1 0 0 0,0-1-1 0 0,-1 0 1 0 0,0 0-1 0 0,3-5-97 0 0,-9 12 16 0 0,0 0-1 0 0,0 0 0 0 0,-1-1 0 0 0,0 1 1 0 0,1-1-1 0 0,-1 0 0 0 0,0 1 0 0 0,0-1 1 0 0,0 0-1 0 0,-1 0 0 0 0,1 0 0 0 0,-1-1 1 0 0,0 1-1 0 0,0 0 0 0 0,0-1 0 0 0,0 1 1 0 0,0 0-1 0 0,-1-1 0 0 0,1 1 0 0 0,-1-1 1 0 0,0 1-1 0 0,0-1 0 0 0,0 1 1 0 0,-1-1-1 0 0,1 1 0 0 0,-1 0 0 0 0,0-1 1 0 0,0 1-1 0 0,0 0 0 0 0,0-1 0 0 0,-1 1 1 0 0,1 0-1 0 0,-1 0 0 0 0,-2-3-15 0 0,-4 3-181 0 0,0 0 0 0 0,0 0 0 0 0,-1 1-1 0 0,0 0 1 0 0,1 0 0 0 0,-1 1 0 0 0,0 0 0 0 0,0 1-1 0 0,1 0 1 0 0,-1 0 0 0 0,0 1 0 0 0,0 0 0 0 0,1 1-1 0 0,-1 0 1 0 0,1 0 0 0 0,-1 1 0 0 0,1 0 0 0 0,0 0 0 0 0,0 1-1 0 0,0 0 1 0 0,0 0 0 0 0,-2 3 181 0 0,-20 13-4918 0 0,22-15 1077 0 0,-4 3-8430 0 0</inkml:trace>
  <inkml:trace contextRef="#ctx0" brushRef="#br1" timeOffset="-99623.718">5571 6955 0 0 0,'0'0'507'0'0,"0"0"-160"0"0,0 0-342 0 0,0 0-136 0 0,0 0 115 0 0,0 0 228 0 0,0 0 235 0 0,0 0 128 0 0,0 0 60 0 0,0 0 19 0 0,0 0-8 0 0,13 0 22 0 0,97-4 1298 0 0,229-13 3184 0 0,169 9-3732 0 0,419 4-691 0 0,-48 3 1134 0 0,-406 5-1582 0 0,123-29 436 0 0,241-8 250 0 0,-613 18-719 0 0,34 21-175 0 0,-170 2-15 0 0,27 0-16 0 0,215-4 290 0 0,-119-29 109 0 0,9 6-280 0 0,136 26-61 0 0,257-33 301 0 0,-249 23-436 0 0,105-9 66 0 0,234-32-77 0 0,-316 19 119 0 0,120 13-28 0 0,124 1 97 0 0,-84 8-80 0 0,217-1-15 0 0,267 0 4 0 0,-429 19-22 0 0,-177-11 9 0 0,12-1 28 0 0,33 5-17 0 0,463-8 46 0 0,-255-19 183 0 0,39-2 196 0 0,239 17 466 0 0,-729-10-160 0 0,-190 13 978 0 0,-37 1-1763 0 0,21-4 275 0 0,76-6 120 0 0,109 6-261 0 0,-96 0-6 0 0,0-4 127 0 0,82 5-160 0 0,-172-1-61 0 0,-20 2-2861 0 0,-12 0-5596 0 0,10 2-2968 0 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 7082 0 0,'0'0'2647'0'0,"0"0"-1574"0"0,0 0-774 0 0,0 0-107 0 0,0 0 372 0 0,0 0 508 0 0,0 0 327 0 0,0 0 66 0 0,0 0-220 0 0,0 0-324 0 0,0 0-227 0 0,0 13-103 0 0,3 45-45 0 0,-29 58 1497 0 0,13-78-1623 0 0,-30 82 290 0 0,-5-1 1 0 0,-6-2-1 0 0,-10 7-710 0 0,20-37 191 0 0,-66 97 94 0 0,106-178-223 0 0,-5 7-21 0 0,11-19 657 0 0,318-630 312 0 0,-283 565-959 0 0,2 0 0 0 0,4 3 0 0 0,6-4-51 0 0,-49 72 4 0 0,0-1-1 0 0,0 0 1 0 0,1 1-1 0 0,-1-1 1 0 0,0 1-1 0 0,0-1 1 0 0,1 1 0 0 0,-1-1-1 0 0,0 1 1 0 0,1-1-1 0 0,-1 1 1 0 0,0-1-1 0 0,1 1 1 0 0,-1-1-1 0 0,1 1 1 0 0,-1-1-1 0 0,1 1 1 0 0,-1 0-1 0 0,1-1 1 0 0,-1 1-1 0 0,1 0 1 0 0,-1 0-1 0 0,1-1 1 0 0,0 1-1 0 0,-1 0 1 0 0,1 0-1 0 0,-1 0 1 0 0,1 0-1 0 0,0 0 1 0 0,-1 0-1 0 0,1-1 1 0 0,-1 1-1 0 0,1 1 1 0 0,0-1-1 0 0,-1 0 1 0 0,1 0-1 0 0,-1 0 1 0 0,1 0 0 0 0,0 0-1 0 0,-1 1 1 0 0,1-1-1 0 0,-1 0 1 0 0,1 0-1 0 0,-1 1 1 0 0,1-1-1 0 0,-1 0 1 0 0,1 1-1 0 0,-1-1 1 0 0,1 1-1 0 0,-1-1 1 0 0,0 0-1 0 0,1 1 1 0 0,-1-1-1 0 0,1 1 1 0 0,-1-1-1 0 0,0 1 1 0 0,0-1-1 0 0,1 1 1 0 0,-1 0-1 0 0,0-1 1 0 0,0 1-1 0 0,0-1 1 0 0,1 1-1 0 0,-1 0 1 0 0,0-1-1 0 0,0 1 1 0 0,0-1-1 0 0,0 1 1 0 0,0 0-4 0 0,6 47 360 0 0,-9 62 69 0 0,-4 0 1 0 0,-5 0-1 0 0,-22 84-429 0 0,34-190 4 0 0,-12 129-12 0 0,37-138-68 0 0,31-77 120 0 0,-3-1 0 0 0,-3-3-1 0 0,29-74-43 0 0,-37 72-8 0 0,-15 25 28 0 0,4 1 0 0 0,3 2 0 0 0,30-41-20 0 0,-59 138 31 0 0,-17 176 336 0 0,2 79-27 0 0,30-148-210 0 0,-6-119-1763 0 0,-6-26-3436 0 0,1-3-5262 0 0,-7 3-1626 0 0</inkml:trace>
  <inkml:trace contextRef="#ctx0" brushRef="#br0" timeOffset="463.564">1453 408 12963 0 0,'0'0'2235'0'0,"0"0"-587"0"0,0 0-351 0 0,0 0-83 0 0,0 0-53 0 0,0 0-126 0 0,0 0-155 0 0,0 0-139 0 0,0 0-151 0 0,0 0-82 0 0,0 0-71 0 0,0 0-49 0 0,0 0-26 0 0,-34 17-23 0 0,-107 56-46 0 0,69-15 140 0 0,64-52-394 0 0,1 1-1 0 0,0 0 0 0 0,0 0 1 0 0,0 0-1 0 0,1 1 0 0 0,0 1 1 0 0,0-1-1 0 0,1 1 0 0 0,0-1 1 0 0,1 2-1 0 0,0-1 0 0 0,0 0 1 0 0,1 1-1 0 0,0-1 0 0 0,1 1 1 0 0,0 0-1 0 0,0 0 0 0 0,1 0 0 0 0,1 6-38 0 0,2-12 13 0 0,0-1 0 0 0,1 0-1 0 0,-1 0 1 0 0,1 0 0 0 0,0-1 0 0 0,0 1-1 0 0,0-1 1 0 0,0 1 0 0 0,0-1-1 0 0,0 0 1 0 0,1 0 0 0 0,-1 0-1 0 0,1-1 1 0 0,-1 1 0 0 0,1-1-1 0 0,0 0 1 0 0,0 0 0 0 0,0 0-1 0 0,-1 0 1 0 0,1-1 0 0 0,0 0-1 0 0,0 0 1 0 0,0 0 0 0 0,0 0-1 0 0,0 0 1 0 0,0-1 0 0 0,0 0-1 0 0,-1 1 1 0 0,1-1 0 0 0,2-1-13 0 0,8-3 47 0 0,1 0 0 0 0,-1 0 1 0 0,0-1-1 0 0,-1-1 1 0 0,0-1-1 0 0,0 1 1 0 0,0-2-1 0 0,-1 0 0 0 0,0-1 1 0 0,4-4-48 0 0,-5 5 23 0 0,172-176 330 0 0,-151 144-161 0 0,-46 68 81 0 0,-37 108-160 0 0,49-133-140 0 0,1 1 0 0 0,0-1 1 0 0,0 0-1 0 0,1 0 0 0 0,-1 0 1 0 0,0 0-1 0 0,1 1 0 0 0,-1-1 1 0 0,1 0-1 0 0,0 1 0 0 0,0-1 0 0 0,0 0 1 0 0,0 1-1 0 0,0-1 0 0 0,0 0 1 0 0,1 1-1 0 0,-1-1 0 0 0,1 0 0 0 0,-1 0 1 0 0,1 1-1 0 0,0-1 0 0 0,0 0 1 0 0,0 0-1 0 0,0 0 0 0 0,0 0 1 0 0,1 0-1 0 0,-1 0 0 0 0,1 0 0 0 0,-1-1 1 0 0,1 1-1 0 0,0 0 0 0 0,-1-1 1 0 0,1 1-1 0 0,0-1 0 0 0,0 0 1 0 0,0 0-1 0 0,0 0 0 0 0,0 0 0 0 0,0 0 1 0 0,1 0-1 0 0,-1 0 0 0 0,0 0 1 0 0,2-1 26 0 0,94-30-3849 0 0,-60 7-942 0 0,-10 6-2155 0 0,-14 6-4317 0 0</inkml:trace>
  <inkml:trace contextRef="#ctx0" brushRef="#br0" timeOffset="863.645">2086 368 8370 0 0,'0'0'4731'0'0,"0"0"-1923"0"0,0 0-943 0 0,0 0-319 0 0,0 0-191 0 0,0 0-192 0 0,0 0-184 0 0,0 0-164 0 0,0 0-131 0 0,0 0-100 0 0,0 0-72 0 0,0 0-89 0 0,0 0-60 0 0,-17 10-22 0 0,-53 30-44 0 0,-43 31 913 0 0,107-67-1203 0 0,0 1 0 0 0,0-1 0 0 0,0 1 0 0 0,1 0 0 0 0,-1 0 0 0 0,1 1 0 0 0,0-1 0 0 0,1 1 0 0 0,0 1 0 0 0,-1-1 0 0 0,2 0 0 0 0,-2 4-7 0 0,6-8-1 0 0,1 0-1 0 0,0 0 1 0 0,0-1-1 0 0,0 1 1 0 0,-1 0 0 0 0,2-1-1 0 0,-1 1 1 0 0,0-1 0 0 0,0 0-1 0 0,0 0 1 0 0,1 1-1 0 0,-1-2 1 0 0,0 1 0 0 0,1 0-1 0 0,-1 0 1 0 0,1-1-1 0 0,-1 1 1 0 0,1-1 0 0 0,-1 0-1 0 0,1 0 1 0 0,-1 0 0 0 0,1 0-1 0 0,-1 0 1 0 0,1-1-1 0 0,-1 1 2 0 0,106 11 52 0 0,-107-11-45 0 0,1 1 0 0 0,-1-1 0 0 0,1 1 0 0 0,-1 0 0 0 0,1-1 0 0 0,-1 1 0 0 0,0 0 0 0 0,1 0 1 0 0,-1 0-1 0 0,0 0 0 0 0,0 0 0 0 0,0 0 0 0 0,0 0 0 0 0,0 0 0 0 0,0 0 0 0 0,0 0 0 0 0,0 1 0 0 0,0-1 0 0 0,0 0 0 0 0,-1 1 0 0 0,1-1 0 0 0,0 1 0 0 0,-1-1 0 0 0,1 1 0 0 0,-1-1 0 0 0,0 1 0 0 0,0-1 0 0 0,1 1 0 0 0,-1-1 0 0 0,0 1 0 0 0,0-1 0 0 0,0 1 0 0 0,-1-1 0 0 0,1 1 0 0 0,0 0 0 0 0,0-1 0 0 0,-1 1 0 0 0,1-1 0 0 0,-1 0 0 0 0,0 1 0 0 0,1-1 0 0 0,-1 1 0 0 0,0 0-7 0 0,-40 53 285 0 0,31-46-287 0 0,0 0 0 0 0,0-1 0 0 0,-1 0 0 0 0,0-1 0 0 0,0 0 0 0 0,-1 0 0 0 0,1-1 0 0 0,-2-1 0 0 0,1 0 0 0 0,-7 1 2 0 0,19-7-131 0 0,-1 0 0 0 0,1 0 0 0 0,0 0 0 0 0,-1 0-1 0 0,1 0 1 0 0,0 0 0 0 0,0 0 0 0 0,0 0 0 0 0,0-1 0 0 0,0 1 0 0 0,0 0-1 0 0,0 0 1 0 0,1 0 0 0 0,-1 0 0 0 0,0 0 0 0 0,0 0 0 0 0,1 0 0 0 0,-1 0 0 0 0,1 0-1 0 0,-1 0 1 0 0,1 0 0 0 0,-1 0 0 0 0,1 0 0 0 0,0 0 0 0 0,0 0 0 0 0,-1 1-1 0 0,1-1 1 0 0,0 0 0 0 0,0 0 0 0 0,0 1 0 0 0,0-1 0 0 0,-1 1 0 0 0,2-1 131 0 0,27-28-6339 0 0,-18 17-3259 0 0</inkml:trace>
  <inkml:trace contextRef="#ctx0" brushRef="#br0" timeOffset="1213.23">2462 290 12403 0 0,'0'0'3270'0'0,"0"0"-1261"0"0,0 0-436 0 0,0 0-38 0 0,0 0-80 0 0,0 0-143 0 0,0 0-189 0 0,0 0-216 0 0,0 0-198 0 0,0 0-137 0 0,-33 21-111 0 0,-103 62-117 0 0,65-36 229 0 0,70-46-572 0 0,0-1 0 0 0,0 0 0 0 0,0 1 0 0 0,0-1-1 0 0,0 1 1 0 0,0-1 0 0 0,1 1 0 0 0,-1-1 0 0 0,0 1 0 0 0,0-1 0 0 0,1 1-1 0 0,-1 0 1 0 0,0-1 0 0 0,1 1 0 0 0,-1 0 0 0 0,0 0 0 0 0,1 0 0 0 0,-1-1 0 0 0,1 1-1 0 0,0 0 1 0 0,-1 0 0 0 0,1 0 0 0 0,0 0 0 0 0,-1 0 0 0 0,1 0 0 0 0,0 0-1 0 0,0 0 1 0 0,0 0 0 0 0,0 0 0 0 0,0 0 0 0 0,0 0 0 0 0,0 0 0 0 0,0 0 0 0 0,0 0-1 0 0,0 0 1 0 0,1 0 0 0 0,-1-1 0 0 0,0 1 0 0 0,1 0 0 0 0,-1 0 0 0 0,1 0-1 0 0,-1 0 1 0 0,1 0 0 0 0,-1 0 0 0 0,1-1 0 0 0,-1 1 0 0 0,1 0 0 0 0,0-1 0 0 0,-1 1-1 0 0,1 0 1 0 0,0-1 0 0 0,0 1 0 0 0,0-1 0 0 0,-1 1 0 0 0,1-1 0 0 0,0 1-1 0 0,0-1 1 0 0,0 0 0 0 0,0 1 0 0 0,0-1 0 0 0,0 0 0 0 0,0 0 0 0 0,0 1-1 0 0,67 5-19 0 0,-61-6 24 0 0,0 0-1 0 0,1 0 0 0 0,-1 0 1 0 0,0 1-1 0 0,1 0 1 0 0,-1 0-1 0 0,0 1 1 0 0,0 0-1 0 0,0 0 1 0 0,0 1-1 0 0,0 0 0 0 0,2 1-4 0 0,-7-2 8 0 0,0-1-1 0 0,0 1 1 0 0,0 0-1 0 0,0 0 1 0 0,0 0-1 0 0,0 0 1 0 0,0 0-1 0 0,-1 0 1 0 0,1 0-1 0 0,-1 0 1 0 0,0 1-1 0 0,0-1 1 0 0,0 0-1 0 0,0 1 1 0 0,0-1-1 0 0,0 1 1 0 0,0 0-1 0 0,-1-1 1 0 0,0 1-1 0 0,1-1 1 0 0,-1 1-1 0 0,0 0 1 0 0,0-1-1 0 0,0 1 1 0 0,-1 0-1 0 0,1-1 1 0 0,-1 1-1 0 0,1-1 1 0 0,-1 1-1 0 0,0-1 1 0 0,0 1-1 0 0,0-1 1 0 0,0 1-1 0 0,0-1 1 0 0,-1 0-1 0 0,1 1 1 0 0,-1-1-1 0 0,0 0 1 0 0,1 0-1 0 0,-1 0 1 0 0,0-1-1 0 0,0 1 1 0 0,0 0-1 0 0,0-1 1 0 0,-1 1-8 0 0,-14 12 28 0 0,-2-2-1 0 0,0 1 1 0 0,-1-2 0 0 0,0-1-1 0 0,0 0 1 0 0,-1-2 0 0 0,0 0-1 0 0,-1-1 1 0 0,-19 3-28 0 0,19-9-807 0 0,17-2-9120 0 0,5-2-2444 0 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8698 0 0,'0'0'3245'0'0,"0"0"-641"0"0,0 0-349 0 0,0 0-104 0 0,0 0-158 0 0,0 0-381 0 0,0 0-386 0 0,0 0-351 0 0,0 0-263 0 0,0 0-174 0 0,0 0-68 0 0,0 0-49 0 0,0 0-58 0 0,-6 15-23 0 0,-38 112 187 0 0,11 33-344 0 0,30-146 9 0 0,1-7-4623 0 0,8-17-931 0 0,-2 0-1422 0 0,0 2-3744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75 14867 0 0,'0'0'3158'0'0,"0"0"-981"0"0,0 0-568 0 0,0 0-291 0 0,0 0-285 0 0,0 0-214 0 0,0 0-155 0 0,0 0-137 0 0,0 0-100 0 0,0 0-56 0 0,0 0-69 0 0,0 0-81 0 0,0 0-93 0 0,7-13-63 0 0,17-41-45 0 0,-24 54-20 0 0,-1-1 0 0 0,1 0 0 0 0,-1 1 0 0 0,0-1 0 0 0,1 1 0 0 0,-1-1 0 0 0,0 1 0 0 0,0-1 0 0 0,1 1 0 0 0,-1-1 0 0 0,0 1 0 0 0,0 0 0 0 0,0-1 0 0 0,1 1 0 0 0,-1 0 0 0 0,0 0 0 0 0,0 0-1 0 0,0 0 1 0 0,0 0 0 0 0,0 0 0 0 0,0 0 0 0 0,1 0 0 0 0,-1 0 0 0 0,0 0 0 0 0,0 0 0 0 0,0 0 0 0 0,0 1 0 0 0,0-1 0 0 0,1 0 0 0 0,-1 1 0 0 0,0-1 0 0 0,0 0 0 0 0,0 1 0 0 0,1-1 0 0 0,-1 1 0 0 0,0-1 0 0 0,1 1 0 0 0,-1 0 0 0 0,0-1 0 0 0,1 1 0 0 0,-1 0 0 0 0,1-1 0 0 0,-1 1 0 0 0,1 0 0 0 0,-1 0 0 0 0,1-1 0 0 0,0 1 0 0 0,-1 0 0 0 0,1 0 0 0 0,-3 1-3 0 0,-2 1 1 0 0,2-3-1 0 0,1 1 0 0 0,-1-1 0 0 0,1 1 0 0 0,-1 0 0 0 0,0 0-1 0 0,1 0 1 0 0,0 0 0 0 0,-1 0 0 0 0,1 0 0 0 0,0 1 0 0 0,-1-1 0 0 0,1 1-1 0 0,0 0 1 0 0,0 0 0 0 0,0-1 0 0 0,1 1 0 0 0,-1 1 0 0 0,0-1 0 0 0,1 0-1 0 0,-1 0 1 0 0,1 1 0 0 0,0-1 0 0 0,0 0 0 0 0,-1 1 0 0 0,2-1 0 0 0,-1 1 0 0 0,0 0-1 0 0,1-1 1 0 0,-1 1 0 0 0,1-1 0 0 0,-1 1 0 0 0,1 0 0 0 0,0 0 0 0 0,1-1-1 0 0,-1 1 1 0 0,0 0 0 0 0,1-1 0 0 0,-1 1 0 0 0,1-1 0 0 0,0 1 0 0 0,0 0 0 0 0,0 0 3 0 0,44 37 37 0 0,-39-37-27 0 0,0 1 0 0 0,-1 0 0 0 0,1 0 0 0 0,-1 1 0 0 0,0-1 0 0 0,-1 1 1 0 0,1 0-1 0 0,-1 0 0 0 0,0 1 0 0 0,0-1 0 0 0,-1 1 0 0 0,1 0 0 0 0,-1 0 0 0 0,-1 0 0 0 0,1 1 0 0 0,-1-1 0 0 0,0 0 0 0 0,1 7-10 0 0,-4-6 43 0 0,0 1 1 0 0,0 0-1 0 0,0-1 0 0 0,-1 1 0 0 0,0-1 0 0 0,-1 0 0 0 0,0 1 1 0 0,0-1-1 0 0,0 0 0 0 0,-1-1 0 0 0,0 1 0 0 0,0 0 0 0 0,-1-1 1 0 0,0 0-1 0 0,0 0 0 0 0,0-1 0 0 0,-1 1 0 0 0,0-1 1 0 0,0 0-1 0 0,0-1 0 0 0,0 0 0 0 0,-1 0 0 0 0,0 0 0 0 0,0 0 1 0 0,0-1-1 0 0,0-1 0 0 0,-1 1-43 0 0,4-2-33 0 0,1 0 0 0 0,0 0 0 0 0,0 0-1 0 0,0 0 1 0 0,-1-1 0 0 0,1 0 0 0 0,0 0 0 0 0,-1 0 0 0 0,1 0 0 0 0,0 0 0 0 0,-1 0-1 0 0,1-1 1 0 0,0 0 0 0 0,0 0 0 0 0,-1 0 0 0 0,1 0 0 0 0,0 0 0 0 0,-1-1 33 0 0,-21-11-5295 0 0,21 10 3648 0 0,-2-1-10502 0 0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14435 0 0,'0'0'2473'0'0,"0"0"-705"0"0,0 0-416 0 0,0 0-31 0 0,0 0 55 0 0,0 0-112 0 0,0 0-440 0 0,0 0-464 0 0,0 0-272 0 0,0 0-128 0 0,0 0-48 0 0,0 0-24 0 0,0 0-24 0 0,0 0-216 0 0,-68 48-320 0 0,90-11-688 0 0,-2-8-2249 0 0,-9-10-9490 0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14979 0 0,'0'0'2278'0'0,"0"0"-387"0"0,0 0-221 0 0,0 0-203 0 0,0 0-242 0 0,0 0-263 0 0,0 0-241 0 0,0 0-235 0 0,0 0-149 0 0,0 0-90 0 0,0 0-66 0 0,0 0 3 0 0,-3-17-38 0 0,-6-58-45 0 0,26 17 48 0 0,70-68 65 0 0,-13 57-229 0 0,-21 54-304 0 0,-45 63 306 0 0,-8 47 304 0 0,1-93-230 0 0,1 0 0 0 0,-1 0 1 0 0,1 0-1 0 0,0 0 1 0 0,-1-1-1 0 0,1 1 0 0 0,0 0 1 0 0,0-1-1 0 0,0 1 0 0 0,0-1 1 0 0,0 0-1 0 0,1 0 0 0 0,-1 0 1 0 0,0 0-1 0 0,1 0 0 0 0,-1 0 1 0 0,0 0-1 0 0,1-1 0 0 0,-1 1 1 0 0,1-1-1 0 0,-1 0 0 0 0,1 0 1 0 0,-1 0-1 0 0,1 0 0 0 0,-1 0 1 0 0,1 0-1 0 0,-1-1 0 0 0,1 1 1 0 0,-1-1-1 0 0,1 0 1 0 0,-1 0-1 0 0,0 0 0 0 0,1 0 1 0 0,-1 0-1 0 0,0 0 0 0 0,0 0 1 0 0,0-1-1 0 0,0 1 0 0 0,0-1 1 0 0,1 0-62 0 0,74-74 791 0 0,-69 67-539 0 0,-3 6-4092 0 0,-2 10-6343 0 0,-2-3-2560 0 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7538 0 0,'0'0'2112'0'0,"0"0"-334"0"0,0 0-129 0 0,0 0 38 0 0,0 0 21 0 0,0 0-167 0 0,0 0-333 0 0,0 0-341 0 0,0 0-331 0 0,0 0-208 0 0,0 0-58 0 0,-5 3-26 0 0,-60 56 1800 0 0,65-58-1909 0 0,0-1-2 0 0,0 0 22 0 0,0 0 13 0 0,0 0 40 0 0,0 0 35 0 0,8-8 596 0 0,82-79 588 0 0,-118 119-279 0 0,28-32-1327 0 0,0 0-118 0 0,0 0-175 0 0,12-7-6410 0 0,-9 7-4820 0 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130 148 3785 0 0,'0'0'2919'0'0,"0"0"-766"0"0,0 0-156 0 0,0 0 40 0 0,0 0-95 0 0,0 0-262 0 0,0 0-413 0 0,0 0-428 0 0,0 0-351 0 0,0 0-119 0 0,0 0 71 0 0,0 0 146 0 0,0 0 166 0 0,8 1 65 0 0,114-5 2004 0 0,-100-1-2542 0 0,-1 0 0 0 0,0-2 1 0 0,0 0-1 0 0,-1-1 0 0 0,0-1 0 0 0,0-1 0 0 0,-1-1 0 0 0,-1 0 1 0 0,10-8-280 0 0,2-33 1445 0 0,-42 70-1429 0 0,-6 27-23 0 0,2 1 0 0 0,2 1-1 0 0,2 0 1 0 0,3 0 0 0 0,1 1 0 0 0,2 0-1 0 0,3 1 1 0 0,2-1 0 0 0,3 24 7 0 0,-3-13 7 0 0,3-14-8 0 0,-1-1 0 0 0,-2 1-1 0 0,-3 0 1 0 0,-1-1-1 0 0,-2 0 1 0 0,-2 0-1 0 0,-2-1 1 0 0,-2 0 0 0 0,-2-1-1 0 0,-17 34 2 0 0,23-61 4 0 0,-1-1-1 0 0,0 0 1 0 0,-1 0-1 0 0,-1-1 1 0 0,0 0-1 0 0,-1-1 1 0 0,0-1-1 0 0,0 0 1 0 0,-2-1-1 0 0,1 0 1 0 0,-1-1-1 0 0,0-1 0 0 0,-1 0-3 0 0,13-7 2 0 0,0 1 0 0 0,-1-1 0 0 0,1 1 0 0 0,0-1 0 0 0,-1 0-1 0 0,1 0 1 0 0,0-1 0 0 0,-1 1 0 0 0,1-1 0 0 0,-1 1 0 0 0,0-1-1 0 0,1 0 1 0 0,-1-1 0 0 0,1 1 0 0 0,-1 0 0 0 0,1-1-1 0 0,-1 0 1 0 0,1 0 0 0 0,0 0 0 0 0,-1 0 0 0 0,1-1 0 0 0,0 1-1 0 0,0-1 1 0 0,0 0 0 0 0,0 0 0 0 0,0 0 0 0 0,0 0 0 0 0,1 0-1 0 0,-1-1 1 0 0,1 1 0 0 0,-1-1 0 0 0,1 0 0 0 0,0 1-1 0 0,0-1 1 0 0,0 0 0 0 0,0 0 0 0 0,1-1 0 0 0,-1 1 0 0 0,1 0-1 0 0,0 0 1 0 0,-1-4-2 0 0,-1-6 9 0 0,1 0 0 0 0,0 0 0 0 0,0-1 0 0 0,2 1 0 0 0,0-1 0 0 0,0 1 0 0 0,1 0 0 0 0,1-1 0 0 0,0 1 0 0 0,1 0 0 0 0,0 0 0 0 0,1 0 0 0 0,1 1 0 0 0,0-1 0 0 0,0 1 0 0 0,6-9-9 0 0,12-18 44 0 0,2 1 0 0 0,1 1 0 0 0,2 1 0 0 0,12-10-44 0 0,-8 11-13 0 0,1 2-1 0 0,2 1 0 0 0,1 2 1 0 0,21-12 13 0 0,-6 15-337 0 0,-27 24-2578 0 0,-16 6-3788 0 0,-3-3-4032 0 0</inkml:trace>
  <inkml:trace contextRef="#ctx0" brushRef="#br0" timeOffset="746.273">822 494 12355 0 0,'0'0'3106'0'0,"0"0"-1249"0"0,0 0-450 0 0,0 0-44 0 0,0 0-76 0 0,0 0-171 0 0,0 0-227 0 0,0 0-192 0 0,0 0-113 0 0,0 0-92 0 0,0 0-69 0 0,0 0-48 0 0,-34 12-70 0 0,-104 38-39 0 0,78-15 72 0 0,51-25-250 0 0,5-7-68 0 0,0 1-1 0 0,-1 0 0 0 0,1 0 0 0 0,1 1 0 0 0,-1-1 0 0 0,1 1 0 0 0,0-1 0 0 0,0 1 0 0 0,0 0 0 0 0,0 1 0 0 0,1-1 0 0 0,0 0 0 0 0,0 1 1 0 0,1-1-1 0 0,-1 1 0 0 0,1 0 0 0 0,1-1 0 0 0,-1 1 0 0 0,1 0 0 0 0,0-1 0 0 0,0 1 0 0 0,0 0 0 0 0,1 0-19 0 0,1-3 23 0 0,0 0-1 0 0,1 1 0 0 0,0-1 1 0 0,-1 0-1 0 0,1 0 0 0 0,0 0 1 0 0,1-1-1 0 0,-1 1 1 0 0,0-1-1 0 0,1 0 0 0 0,-1 0 1 0 0,1 0-1 0 0,0 0 1 0 0,0-1-1 0 0,-1 1 0 0 0,1-1 1 0 0,0 0-1 0 0,0 0 0 0 0,1 0 1 0 0,-1-1-1 0 0,0 0 1 0 0,0 1-1 0 0,0-1 0 0 0,0-1 1 0 0,0 1-1 0 0,0-1 0 0 0,0 1 1 0 0,0-1-1 0 0,0 0 1 0 0,0-1-1 0 0,0 1 0 0 0,1-1-22 0 0,15-3 67 0 0,-1-2 0 0 0,-1 0-1 0 0,1 0 1 0 0,-1-2 0 0 0,0 0-1 0 0,-1-1 1 0 0,0-1 0 0 0,0-1-1 0 0,-1 0 1 0 0,-1-1 0 0 0,0-1-1 0 0,-1 0 1 0 0,3-5-67 0 0,60-81 35 0 0,-82 122-293 0 0,1-10 258 0 0,0 0-1 0 0,1 0 1 0 0,0 1-1 0 0,1-1 0 0 0,0 1 1 0 0,1-1-1 0 0,1 1 0 0 0,0 0 1 0 0,2 11 0 0 0,-2-21 1 0 0,1 1 1 0 0,-1 0 0 0 0,1-1-1 0 0,0 1 1 0 0,0-1 0 0 0,1 1-1 0 0,-1-1 1 0 0,1 0 0 0 0,0 1-1 0 0,0-1 1 0 0,0 0 0 0 0,0 0-1 0 0,0 0 1 0 0,1 0 0 0 0,-1-1-1 0 0,1 1 1 0 0,0-1-1 0 0,0 1 1 0 0,0-1 0 0 0,0 0-1 0 0,0 0 1 0 0,0 0 0 0 0,1-1-1 0 0,-1 1 1 0 0,1-1 0 0 0,-1 0-1 0 0,1 0 1 0 0,-1 0 0 0 0,1 0-1 0 0,0-1 1 0 0,-1 1 0 0 0,1-1-1 0 0,0 0 1 0 0,-1 0-1 0 0,2 0-1 0 0,5-1 26 0 0,0 0 0 0 0,-1-1 0 0 0,1 0 0 0 0,-1-1 0 0 0,1 0 0 0 0,-1 0 0 0 0,0-1 0 0 0,0 0 0 0 0,0-1 0 0 0,-1 0 0 0 0,1 0 0 0 0,-1-1 0 0 0,0 0 0 0 0,-1 0-1 0 0,1-1 1 0 0,-1 0 0 0 0,-1 0 0 0 0,1-1-26 0 0,9-11 49 0 0,0-1 0 0 0,-2-1-1 0 0,0 0 1 0 0,-1-1 0 0 0,-1-1-1 0 0,4-12-48 0 0,13-65 136 0 0,-30 99-139 0 0,0-1-1 0 0,0 1 0 0 0,0 0 1 0 0,-1 1-1 0 0,1-1 0 0 0,0 0 0 0 0,-1 0 1 0 0,1 0-1 0 0,0 1 0 0 0,-1-1 1 0 0,1 1-1 0 0,-1-1 0 0 0,1 1 1 0 0,-1 0-1 0 0,1-1 0 0 0,-1 1 0 0 0,1 0 1 0 0,-1 0-1 0 0,1 0 0 0 0,-1 0 1 0 0,1 0-1 0 0,-1 0 0 0 0,1 1 1 0 0,-1-1-1 0 0,1 1 0 0 0,-1-1 0 0 0,1 1 1 0 0,-1-1-1 0 0,1 1 0 0 0,0 0 1 0 0,-1-1-1 0 0,1 1 0 0 0,0 0 1 0 0,0 0-1 0 0,-1 0 0 0 0,1 0 0 0 0,0 0 1 0 0,0 0-1 0 0,0 1 0 0 0,-1 0 4 0 0,0 0-6 0 0,0 0 3 0 0,0-1 0 0 0,1 0 0 0 0,-1 1 0 0 0,0 0 0 0 0,1-1 1 0 0,-1 1-1 0 0,1 0 0 0 0,-1-1 0 0 0,1 1 0 0 0,0 0 0 0 0,0 0 0 0 0,-1 0 0 0 0,2 0 1 0 0,-1 1-1 0 0,0-1 0 0 0,0 0 0 0 0,1 0 0 0 0,-1 0 0 0 0,1 1 0 0 0,0-1 0 0 0,-1 0 0 0 0,1 1 1 0 0,0-1-1 0 0,0 0 0 0 0,1 0 0 0 0,-1 1 0 0 0,0-1 0 0 0,1 0 0 0 0,0 0 0 0 0,-1 1 0 0 0,1-1 1 0 0,0 0 2 0 0,113 112 129 0 0,-108-101-69 0 0,0 0-1 0 0,-1-1 1 0 0,-1 2 0 0 0,0-1 0 0 0,0 0-1 0 0,-2 1 1 0 0,1 0 0 0 0,-2 0-1 0 0,0 0 1 0 0,0-1 0 0 0,-2 1 0 0 0,1 0-1 0 0,-2 0 1 0 0,0 0 0 0 0,0 0-1 0 0,-2-1 1 0 0,1 1 0 0 0,-2 0-60 0 0,-3 49 132 0 0,31-63-467 0 0,10-5-1439 0 0,-18 0-7799 0 0,-12 4 6321 0 0,2 1-9789 0 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78 12403 0 0,'0'0'1333'0'0,"0"0"-114"0"0,0 0-43 0 0,0 0 70 0 0,0 0 78 0 0,0 0 27 0 0,0 0-132 0 0,0 0-239 0 0,0 0-218 0 0,0 0-219 0 0,0 0-153 0 0,-8-2-81 0 0,-31-4 1063 0 0,41 33-187 0 0,-2 86-459 0 0,-4-1 0 0 0,-5 0 0 0 0,-21 90-726 0 0,16-106 139 0 0,-24 192-100 0 0,35-276-1190 0 0,9-32-180 0 0,35-76-2844 0 0,-19 33-6227 0 0,-16 46-963 0 0</inkml:trace>
  <inkml:trace contextRef="#ctx0" brushRef="#br0" timeOffset="515.004">510 0 11971 0 0,'0'0'1238'0'0,"0"0"-393"0"0,0 0-83 0 0,0 0 185 0 0,0 0 215 0 0,0 0 73 0 0,0 0-160 0 0,0 0-188 0 0,0 0-122 0 0,0 0-74 0 0,0 0-31 0 0,0 0-50 0 0,0 0-90 0 0,1 14-10 0 0,9 112 1532 0 0,4 37-317 0 0,-24 201-864 0 0,8-192-776 0 0,2-166-83 0 0,0 0 0 0 0,1 0-1 0 0,0 0 1 0 0,0 0 0 0 0,1 0-1 0 0,0-1 1 0 0,0 1-1 0 0,0-1 1 0 0,0 1 0 0 0,1-1-1 0 0,0 0 1 0 0,0 0-1 0 0,1 0 1 0 0,1 2-2 0 0,4-26 718 0 0,-9-2-569 0 0,1 2-112 0 0,-1-1 0 0 0,0 0 0 0 0,-2 1 0 0 0,0-1 0 0 0,-1 1 0 0 0,-1-1 0 0 0,-1 1 0 0 0,-1 0 0 0 0,-1-1-37 0 0,1 5-8 0 0,0 0 0 0 0,-1 1 0 0 0,-1-1-1 0 0,0 2 1 0 0,0-1 0 0 0,-2 1 0 0 0,0 1-1 0 0,0-1 1 0 0,-1 2 0 0 0,0 0 0 0 0,-1 0-1 0 0,-1 1 1 0 0,1 0 0 0 0,-1 1 0 0 0,-1 0-1 0 0,0 2 1 0 0,0-1 0 0 0,-1 2 0 0 0,0 0-1 0 0,0 0 1 0 0,0 2 0 0 0,-12-3 8 0 0,16 6-33 0 0,1 1 0 0 0,-1 0 0 0 0,1 1 0 0 0,-1 0 0 0 0,1 0 0 0 0,-1 1 0 0 0,1 0 0 0 0,0 1 0 0 0,0 1 0 0 0,0-1 1 0 0,0 2-1 0 0,1-1 0 0 0,-1 1 0 0 0,1 0 0 0 0,0 1 0 0 0,1 0 0 0 0,-1 1 0 0 0,1 0 0 0 0,1 0 0 0 0,-1 1 0 0 0,1-1 0 0 0,0 2 0 0 0,1-1 0 0 0,-1 2 33 0 0,4-6-158 0 0,-1 1-1 0 0,1-1 1 0 0,0 1 0 0 0,0 0-1 0 0,0 0 1 0 0,1 0-1 0 0,0 1 1 0 0,0-1 0 0 0,0 1-1 0 0,0-1 1 0 0,1 1-1 0 0,0-1 1 0 0,0 1 0 0 0,1 0-1 0 0,0-1 1 0 0,-1 1-1 0 0,2 0 1 0 0,-1-1 0 0 0,1 1-1 0 0,0 0 1 0 0,0-1 0 0 0,1 1-1 0 0,-1-1 1 0 0,1 1-1 0 0,0-1 1 0 0,2 3 158 0 0,27 15-3216 0 0,-8-14-4246 0 0,-8-8-4288 0 0</inkml:trace>
  <inkml:trace contextRef="#ctx0" brushRef="#br0" timeOffset="918.798">948 604 13299 0 0,'0'0'1971'0'0,"0"0"-376"0"0,0 0-228 0 0,0 0-61 0 0,0 0-73 0 0,0 0-147 0 0,0 0-201 0 0,0 0-178 0 0,0 0-130 0 0,0 0-114 0 0,0 0-107 0 0,0 0-66 0 0,0 0-76 0 0,-29 7-39 0 0,-86 22 5 0 0,80-6 35 0 0,35-18-163 0 0,0 2-14 0 0,-1 0 1 0 0,1 1-1 0 0,0-1 1 0 0,0 0-1 0 0,1 0 1 0 0,0 1-1 0 0,0-1 1 0 0,1 0-1 0 0,0 0 1 0 0,0 0 0 0 0,0-1-1 0 0,1 1 1 0 0,0 0-1 0 0,1-1 1 0 0,-1 0-1 0 0,1 0 1 0 0,1 0-1 0 0,-1 0 1 0 0,1 0-1 0 0,0-1 1 0 0,0 0-1 0 0,0 0 1 0 0,1 0-1 0 0,0-1 1 0 0,0 0-1 0 0,0 0 1 0 0,0 0-1 0 0,0-1 1 0 0,1 0-1 0 0,0 0 1 0 0,0-1-1 0 0,0 0 1 0 0,0 0-1 0 0,0 0 1 0 0,0-1-1 0 0,0 0 1 0 0,0-1-1 0 0,1 0 1 0 0,-1 0-1 0 0,0 0 1 0 0,4-1-39 0 0,-7 0 52 0 0,0-1 0 0 0,1 1 1 0 0,-1-1-1 0 0,0 0 0 0 0,0 0 0 0 0,0-1 1 0 0,0 1-1 0 0,-1-1 0 0 0,1 0 1 0 0,-1 0-1 0 0,1 0 0 0 0,-1 0 0 0 0,0-1 1 0 0,0 1-1 0 0,-1-1 0 0 0,1 0 0 0 0,-1 0 1 0 0,0 0-1 0 0,0 0 0 0 0,0 0 0 0 0,0 0 1 0 0,-1 0-1 0 0,1-1 0 0 0,0-4-52 0 0,10-109 409 0 0,-12 114-423 0 0,0-1 0 0 0,0 1 0 0 0,-1-1 0 0 0,1 1 0 0 0,-1 0 0 0 0,0-1 0 0 0,0 1 0 0 0,-1 0 0 0 0,1-1 0 0 0,-1 1 0 0 0,0 0 0 0 0,0 0 0 0 0,-1 0 0 0 0,1 1 0 0 0,-1-1 0 0 0,0 1 0 0 0,0-1 0 0 0,0 1 0 0 0,0 0 0 0 0,0 0 0 0 0,-1 0 0 0 0,1 0 0 0 0,-1 1 0 0 0,0 0 0 0 0,0-1 0 0 0,0 1 0 0 0,0 1 0 0 0,0-1 0 0 0,-1 1 0 0 0,1-1 0 0 0,0 1 0 0 0,-1 0 0 0 0,1 1 0 0 0,-4-1 14 0 0,5 1-118 0 0,1 0-1 0 0,0 0 1 0 0,-1 0 0 0 0,1 1-1 0 0,-1-1 1 0 0,1 1 0 0 0,-1-1-1 0 0,1 1 1 0 0,0 0 0 0 0,0 0 0 0 0,-1 0-1 0 0,1 0 1 0 0,0 0 0 0 0,0 1-1 0 0,0-1 1 0 0,0 1 0 0 0,0-1 0 0 0,0 1-1 0 0,1 0 1 0 0,-1 0 0 0 0,0 0-1 0 0,0 1 119 0 0,-16 34-9330 0 0,14-29-2401 0 0</inkml:trace>
  <inkml:trace contextRef="#ctx0" brushRef="#br0" timeOffset="1428.249">1189 593 7266 0 0,'0'0'3546'0'0,"0"0"-822"0"0,0 0-463 0 0,0 0-276 0 0,0 0-323 0 0,0 0-274 0 0,0 0-290 0 0,0 0-248 0 0,0 0-158 0 0,0 0-96 0 0,0 0-96 0 0,0 0-77 0 0,0 12-51 0 0,-2 87 615 0 0,2-96-939 0 0,1-1 0 0 0,0 1 0 0 0,-1 0 0 0 0,1-1 0 0 0,0 1 1 0 0,0-1-1 0 0,1 1 0 0 0,-1-1 0 0 0,0 0 0 0 0,1 1 0 0 0,0-1 1 0 0,-1 0-1 0 0,1 0 0 0 0,0 0 0 0 0,0 0 0 0 0,0-1 0 0 0,0 1 1 0 0,0 0-1 0 0,1-1 0 0 0,-1 1 0 0 0,0-1 0 0 0,1 0 0 0 0,-1 0 1 0 0,1 0-1 0 0,0 0 0 0 0,-1 0 0 0 0,1-1 0 0 0,-1 1 0 0 0,1-1 1 0 0,1 0-49 0 0,85 4 1067 0 0,-72-9-974 0 0,0 0-1 0 0,-1-2 0 0 0,0 0 1 0 0,0-1-1 0 0,0 0 0 0 0,-1-2 1 0 0,0 1-1 0 0,-1-2 1 0 0,-1 0-1 0 0,1-1 0 0 0,7-8-92 0 0,33-46 26 0 0,-51 73-27 0 0,0 0 0 0 0,0 0 1 0 0,1-1-1 0 0,0 0 0 0 0,1 1 0 0 0,-1-1 1 0 0,1-1-1 0 0,0 1 0 0 0,1-1 0 0 0,-1 0 1 0 0,1 0-1 0 0,0 0 0 0 0,0-1 0 0 0,1 0 1 0 0,-1 0-1 0 0,1-1 0 0 0,0 1 0 0 0,2-1 1 0 0,1 0 69 0 0,-1-1-1 0 0,0 0 1 0 0,0-1-1 0 0,1 0 0 0 0,-1-1 1 0 0,1 0-1 0 0,-1 0 1 0 0,1-1-1 0 0,-1 0 0 0 0,0-1 1 0 0,0 0-1 0 0,1 0 1 0 0,-1-1-1 0 0,-1-1 0 0 0,1 1 1 0 0,0-1-1 0 0,-1 0 1 0 0,0-1-1 0 0,0 0 0 0 0,0-1 1 0 0,-1 1-1 0 0,1-1 1 0 0,-1-1-1 0 0,1-1-68 0 0,78-87 300 0 0,-76 48-753 0 0,-16 34-3671 0 0,-5-1-5755 0 0,9 10-2968 0 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78 0 0 0,'0'0'469'0'0,"0"0"365"0"0,0 0 198 0 0,0 0 134 0 0,0 0 105 0 0,0 0 32 0 0,0 0 2 0 0,3-5-35 0 0,9-26 1014 0 0,-23 18 2799 0 0,-17 0-2373 0 0,15 9-2525 0 0,-1 1 1 0 0,1 0-1 0 0,-1 1 1 0 0,0 0-1 0 0,1 1 0 0 0,-1 1 1 0 0,0 0-1 0 0,0 1 1 0 0,1 0-1 0 0,-1 1 1 0 0,0 1-1 0 0,1 0 1 0 0,0 1-1 0 0,0 0 1 0 0,0 1-1 0 0,0 1 1 0 0,1 0-1 0 0,0 0 0 0 0,0 1 1 0 0,0 1-1 0 0,1 0 1 0 0,0 0-1 0 0,1 1 1 0 0,0 1-1 0 0,0 0 1 0 0,1 0-1 0 0,0 1 1 0 0,1 0-1 0 0,0 0 1 0 0,-2 7-186 0 0,7-9 61 0 0,0 0 0 0 0,0 0 0 0 0,1 0 1 0 0,1 0-1 0 0,0 0 0 0 0,0 1 1 0 0,0-1-1 0 0,1 1 0 0 0,1-1 1 0 0,0 0-1 0 0,0 1 0 0 0,1-1 0 0 0,0 0 1 0 0,0 0-1 0 0,1 0 0 0 0,0 0 1 0 0,1 0-1 0 0,0-1 0 0 0,0 0 1 0 0,1 0-1 0 0,0 0 0 0 0,1 0 0 0 0,-1-1 1 0 0,1 1-1 0 0,5 3-61 0 0,-1 0 116 0 0,1-1 0 0 0,0 0 1 0 0,1-1-1 0 0,0 0 0 0 0,0-1 0 0 0,1-1 0 0 0,0 1 1 0 0,0-2-1 0 0,1 0 0 0 0,0-1 0 0 0,0 0 0 0 0,0-1 1 0 0,0 0-1 0 0,1-2 0 0 0,13 2-116 0 0,-9-2 78 0 0,1 0 0 0 0,-1-2 1 0 0,0 0-1 0 0,0-2 0 0 0,0 0 0 0 0,0-1 1 0 0,0 0-1 0 0,0-2 0 0 0,17-7-78 0 0,22-13-97 0 0,-52 26-1803 0 0,-5 8-6519 0 0,-1-5 5499 0 0,0 0-8813 0 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12 7466 0 0,'0'0'1505'0'0,"0"0"-279"0"0,0 0-3 0 0,0 0 270 0 0,0 0 217 0 0,0 0 30 0 0,0 0-154 0 0,0 0-324 0 0,0 0-298 0 0,0 0-223 0 0,0 0-143 0 0,0 0-73 0 0,-35-3-27 0 0,-105-6 6 0 0,72 17 440 0 0,55-4-810 0 0,0 1 1 0 0,1 0-1 0 0,-1 1 0 0 0,1 0 0 0 0,1 1 0 0 0,-1 0 1 0 0,1 0-1 0 0,0 2 0 0 0,1-1 0 0 0,0 1 1 0 0,0 1-1 0 0,1 0 0 0 0,1 0 0 0 0,-1 1 0 0 0,2 0 1 0 0,-1 0-1 0 0,-4 11-134 0 0,9-16 32 0 0,0 0 1 0 0,1 0-1 0 0,-1 0 0 0 0,1 0 1 0 0,1 0-1 0 0,-1 1 0 0 0,1-1 1 0 0,0 1-1 0 0,1-1 0 0 0,-1 0 1 0 0,1 1-1 0 0,1-1 0 0 0,-1 1 1 0 0,1-1-1 0 0,0 1 0 0 0,0-1 1 0 0,1 0-1 0 0,0 0 0 0 0,0 0 1 0 0,1 0-1 0 0,-1 0 0 0 0,1 0 1 0 0,0 0-1 0 0,1-1 0 0 0,0 0 1 0 0,-1 1-1 0 0,2-1 0 0 0,-1-1 1 0 0,0 1-1 0 0,1-1 0 0 0,0 0 1 0 0,0 0-1 0 0,1 0 0 0 0,-1 0 1 0 0,1-1-1 0 0,-1 0 0 0 0,1 0 1 0 0,0-1-1 0 0,0 0 0 0 0,0 0 1 0 0,5 1-33 0 0,1-3 77 0 0,1 0 1 0 0,0-1-1 0 0,-1-1 1 0 0,1 0-1 0 0,-1-1 1 0 0,0 0-1 0 0,0-1 1 0 0,0 0 0 0 0,0-1-1 0 0,-1 0 1 0 0,1-1-1 0 0,-1-1 1 0 0,-1 1-1 0 0,1-2 1 0 0,-1 1 0 0 0,-1-1-1 0 0,1-1 1 0 0,-1 0-1 0 0,6-8-77 0 0,7-6 75 0 0,-1-2 0 0 0,-1 0-1 0 0,-1-1 1 0 0,-1-1 0 0 0,-2 0-1 0 0,0-2-74 0 0,-4 20 97 0 0,-17 42-146 0 0,3-28-33 0 0,1 1-1 0 0,-1 0 0 0 0,1-1 1 0 0,0 1-1 0 0,0 0 0 0 0,0 0 1 0 0,1 0-1 0 0,0 0 1 0 0,0 0-1 0 0,1 0 0 0 0,-1-1 1 0 0,1 1-1 0 0,0 0 0 0 0,1 0 1 0 0,0 0-1 0 0,0-1 0 0 0,0 1 1 0 0,0-1-1 0 0,1 0 1 0 0,0 0-1 0 0,0 0 0 0 0,0 0 1 0 0,1 0-1 0 0,0 0 0 0 0,0-1 1 0 0,0 0-1 0 0,0 0 0 0 0,1 0 1 0 0,0 0-1 0 0,4 2 83 0 0,32 10-3051 0 0,-12-10-6705 0 0,-19-6-2368 0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12723 0 0,'0'0'3512'0'0,"0"0"-1647"0"0,0 0-614 0 0,0 0-148 0 0,0 0-92 0 0,0 0-86 0 0,0 0-119 0 0,0 0-102 0 0,0 0-77 0 0,0 0-113 0 0,0 0-71 0 0,0 0-32 0 0,0 0-58 0 0,19-32-9 0 0,58-100-30 0 0,-3 24 302 0 0,19-4 19 0 0,-82 155-681 0 0,-10-34 50 0 0,-1 0 1 0 0,1 0-1 0 0,0-1 0 0 0,1 1 0 0 0,0 0 0 0 0,1 0 0 0 0,-1-1 0 0 0,2 0 1 0 0,-1 1-1 0 0,1-1 0 0 0,0 0 0 0 0,1-1 0 0 0,0 1 0 0 0,0-1 0 0 0,1 0 0 0 0,0 0 1 0 0,0-1-1 0 0,0 0 0 0 0,1 0 0 0 0,7 5-4 0 0,-9-8 62 0 0,0-1 0 0 0,0 1-1 0 0,1-1 1 0 0,-1 0 0 0 0,1 0 0 0 0,-1-1 0 0 0,1 0-1 0 0,0 0 1 0 0,0 0 0 0 0,0-1 0 0 0,-1 0 0 0 0,1 0 0 0 0,0 0-1 0 0,0-1 1 0 0,0 0 0 0 0,-1 0 0 0 0,1 0 0 0 0,0-1-1 0 0,-1 1 1 0 0,1-1 0 0 0,-1-1 0 0 0,0 1 0 0 0,0-1-1 0 0,0 0 1 0 0,0 0 0 0 0,0-1 0 0 0,0 1 0 0 0,-1-1-1 0 0,3-3-61 0 0,3-3 82 0 0,-1-1-1 0 0,0 0 0 0 0,-1-1 0 0 0,0 0 0 0 0,-1 0 0 0 0,0-1 0 0 0,-1 0 0 0 0,0 0 0 0 0,-1 0 1 0 0,-1-1-1 0 0,0 0 0 0 0,0 1 0 0 0,-2-2 0 0 0,0 1 0 0 0,0 0 0 0 0,-1 0 0 0 0,-1-2-81 0 0,0 15-29 0 0,0 0-1 0 0,-1 1 0 0 0,1-1 0 0 0,0 0 0 0 0,0 1 0 0 0,0-1 0 0 0,-1 0 1 0 0,1 1-1 0 0,0-1 0 0 0,-1 1 0 0 0,1-1 0 0 0,0 0 0 0 0,-1 1 1 0 0,1-1-1 0 0,-1 1 0 0 0,1-1 0 0 0,-1 1 0 0 0,1-1 0 0 0,-1 1 1 0 0,0 0-1 0 0,1-1 0 0 0,-1 1 0 0 0,1-1 0 0 0,-1 1 0 0 0,0 0 1 0 0,1 0-1 0 0,-1-1 0 0 0,0 1 0 0 0,1 0 0 0 0,-1 0 0 0 0,0 0 1 0 0,1 0-1 0 0,-1 0 0 0 0,0 0 0 0 0,0 0 0 0 0,1 0 0 0 0,-1 0 0 0 0,0 0 1 0 0,1 0-1 0 0,-1 1 0 0 0,0-1 0 0 0,1 0 0 0 0,-1 0 0 0 0,0 1 1 0 0,1-1-1 0 0,-1 0 0 0 0,1 1 0 0 0,-1-1 0 0 0,0 1 0 0 0,1-1 1 0 0,-1 0-1 0 0,1 1 0 0 0,-1-1 0 0 0,1 1 0 0 0,0 0 0 0 0,-1-1 30 0 0,-2 29-2547 0 0,5-18-4442 0 0,-1-7-5287 0 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9153 424 4313 0 0,'0'0'1943'0'0,"0"0"-156"0"0,0 0 32 0 0,0 0 128 0 0,0 0-102 0 0,0 0-220 0 0,0 0-267 0 0,0 0-291 0 0,0 0-184 0 0,0 0-113 0 0,0 0-92 0 0,0 0-91 0 0,-8 0-44 0 0,4 0-466 0 0,0 0 37 0 0,1 0 0 0 0,-1 0 0 0 0,1 0 1 0 0,-1 0-1 0 0,1 0 0 0 0,0 1 0 0 0,-1 0 0 0 0,1 0 0 0 0,0 0 0 0 0,-1 0 1 0 0,1 0-1 0 0,0 1 0 0 0,0-1 0 0 0,0 1 0 0 0,0 0 0 0 0,0 0 0 0 0,-1 2-114 0 0,-5 4 359 0 0,2-2-228 0 0,-1 0-1 0 0,1 1 1 0 0,0 0-1 0 0,0 0 1 0 0,1 0 0 0 0,0 1-1 0 0,1 0 1 0 0,-1 1 0 0 0,1-1-1 0 0,1 1 1 0 0,0 0-1 0 0,0 0 1 0 0,1 0 0 0 0,0 1-1 0 0,0-1 1 0 0,1 1 0 0 0,1-1-1 0 0,-1 8-130 0 0,1-15 32 0 0,1 0 0 0 0,0 0 0 0 0,0 0 0 0 0,0 1 0 0 0,0-1 0 0 0,0 0 0 0 0,0 0 0 0 0,0 0 0 0 0,1 0 0 0 0,-1 0 0 0 0,1 0 0 0 0,-1 0 0 0 0,1 0 0 0 0,0 0 0 0 0,0 0 0 0 0,0 0 0 0 0,0 0 0 0 0,0 0 0 0 0,0-1 0 0 0,1 1 0 0 0,-1 0 0 0 0,1-1 0 0 0,-1 1 0 0 0,1-1 0 0 0,-1 0 0 0 0,1 1 0 0 0,0-1 0 0 0,0 0-1 0 0,0 0 1 0 0,-1 0 0 0 0,1 0 0 0 0,0 0 0 0 0,0-1 0 0 0,0 1 0 0 0,1-1 0 0 0,-1 1 0 0 0,0-1 0 0 0,0 0 0 0 0,0 1 0 0 0,0-1 0 0 0,0 0 0 0 0,1-1-32 0 0,11-1 111 0 0,-1-1 1 0 0,1-1-1 0 0,-1 0 0 0 0,0-1 0 0 0,0 0 1 0 0,-1-1-1 0 0,1-1 0 0 0,-1 0 0 0 0,-1 0 1 0 0,1-1-1 0 0,-1-1 0 0 0,-1 0 0 0 0,0 0 0 0 0,0-1 1 0 0,0-1-112 0 0,-1 3 16 0 0,171-175 334 0 0,-142 150-270 0 0,-31 66 38 0 0,-3 233 278 0 0,25 96-454 0 0,-28-319 54 0 0,-2 0 0 0 0,-1 0 0 0 0,-2 0 0 0 0,-2 0 0 0 0,-2-1 0 0 0,-2 0 0 0 0,-2 0 0 0 0,-1-1 0 0 0,-3-1 0 0 0,-1 0 0 0 0,-1-2 0 0 0,-3 0 0 0 0,-1-1 0 0 0,-12 14 4 0 0,33-50 3 0 0,-1 3 1 0 0,0 0 0 0 0,-1-1 1 0 0,0 1-1 0 0,0-1 1 0 0,0 0-1 0 0,0 0 0 0 0,0 0 1 0 0,-1-1-1 0 0,1 1 1 0 0,-1-1-1 0 0,0 1 0 0 0,1-1 1 0 0,-1-1-1 0 0,0 1 1 0 0,0 0-1 0 0,-1-1 0 0 0,1 0 1 0 0,-2 1-5 0 0,4-4 2 0 0,1 0 1 0 0,-1 0-1 0 0,1 0 0 0 0,-1 0 1 0 0,1 0-1 0 0,0 0 1 0 0,0 0-1 0 0,0 0 0 0 0,0 0 1 0 0,0 0-1 0 0,0-1 1 0 0,1 1-1 0 0,-1 0 1 0 0,1-1-1 0 0,-1 1 0 0 0,1 0 1 0 0,0-1-1 0 0,0 1 1 0 0,0-1-1 0 0,0 1 0 0 0,0 0 1 0 0,1-2-3 0 0,-1-1 5 0 0,2-32-18 0 0,2 0-1 0 0,2 1 1 0 0,1 0-1 0 0,1 0 1 0 0,2 0-1 0 0,2 1 1 0 0,13-27 13 0 0,-13 29-3 0 0,38-87-216 0 0,4 2-1 0 0,60-93 220 0 0,-38 88-1371 0 0,-49 83-1575 0 0,0 1-3635 0 0,-18 27-5298 0 0</inkml:trace>
  <inkml:trace contextRef="#ctx0" brushRef="#br0" timeOffset="309.705">9998 339 9090 0 0,'0'0'4821'0'0,"0"0"-2239"0"0,0 0-894 0 0,0 0-277 0 0,0 0-255 0 0,0 0-231 0 0,0 0-184 0 0,0 0-158 0 0,0 0-74 0 0,0 0-58 0 0,0 0-56 0 0,0 0-75 0 0,-34 33-72 0 0,-102 103-44 0 0,82-59 34 0 0,51-65-191 0 0,1-8-24 0 0,0 0-1 0 0,1 0 1 0 0,-1 0-1 0 0,1 0 1 0 0,0 1-1 0 0,1-1 1 0 0,-1 0-1 0 0,1 1 1 0 0,0-1 0 0 0,0 1-1 0 0,0-1 1 0 0,0 1-1 0 0,1-1 1 0 0,0 0-1 0 0,0 1 1 0 0,0-1-1 0 0,0 0 1 0 0,1 0-1 0 0,0 0 1 0 0,-1 0-1 0 0,2 0 1 0 0,-1 0-1 0 0,0 0 1 0 0,1-1-1 0 0,0 1 1 0 0,-1-1-1 0 0,1 0 1 0 0,1 1-1 0 0,-1-2 1 0 0,0 1-1 0 0,1 0 1 0 0,0-1-1 0 0,-1 1 1 0 0,1-1-1 0 0,0 0 1 0 0,0 0-1 0 0,0-1 1 0 0,0 1-1 0 0,1-1 1 0 0,-1 0-1 0 0,3 1-22 0 0,0-1 85 0 0,0 0 0 0 0,0 0 0 0 0,0-1-1 0 0,0 0 1 0 0,0 0 0 0 0,0-1 0 0 0,0 0-1 0 0,0 0 1 0 0,-1-1 0 0 0,1 1 0 0 0,0-1-1 0 0,-1-1 1 0 0,1 1 0 0 0,-1-1 0 0 0,0-1-1 0 0,0 1 1 0 0,0-1 0 0 0,0 0 0 0 0,-1 0-1 0 0,1 0 1 0 0,-1-1 0 0 0,0 0 0 0 0,-1 0-1 0 0,1 0 1 0 0,-1-1 0 0 0,0 0 0 0 0,0 1-1 0 0,-1-1 1 0 0,3-7-85 0 0,0 3 17 0 0,-1 0-1 0 0,0 0 0 0 0,-1-1 1 0 0,0 0-1 0 0,0 0 0 0 0,-1 0 1 0 0,-1 0-1 0 0,0 0 1 0 0,-1-1-1 0 0,0 1 0 0 0,0-1 1 0 0,-1 1-1 0 0,-1-1 1 0 0,0 1-1 0 0,0 0 0 0 0,-1-1 1 0 0,-1 1-1 0 0,0 0 0 0 0,-1 0 1 0 0,0 0-1 0 0,0 0-16 0 0,-33-18-1404 0 0,21 26-1586 0 0,1 2-3297 0 0,8 1-5893 0 0</inkml:trace>
  <inkml:trace contextRef="#ctx0" brushRef="#br0" timeOffset="864.639">9442 417 0 0 0,'0'0'105'0'0,"0"0"438"0"0,0 0 351 0 0,0 0 363 0 0,0 0 385 0 0,0 0 240 0 0,0 0-9 0 0,0 0-412 0 0,0 0-477 0 0,-2-11 822 0 0,-56-15 3012 0 0,32 25-4113 0 0,22 0-678 0 0,1-1 0 0 0,-1 2 0 0 0,1-1 0 0 0,-1 0 0 0 0,0 1 0 0 0,1 0 0 0 0,-1 0 0 0 0,0 0 0 0 0,0 0 0 0 0,1 0 0 0 0,-1 1 0 0 0,0 0 0 0 0,1 0 0 0 0,-1 0 0 0 0,1 0 0 0 0,-1 0 0 0 0,1 1 0 0 0,0-1 0 0 0,-1 1 0 0 0,1 0 0 0 0,0 0 1 0 0,0 0-1 0 0,0 1 0 0 0,0-1 0 0 0,1 1 0 0 0,-1-1 0 0 0,1 1 0 0 0,-1 0 0 0 0,1 0 0 0 0,0 0 0 0 0,0 0 0 0 0,0 2-27 0 0,-5 13-765 0 0,-1 4-1294 0 0,6-8-4529 0 0,2-10-2835 0 0</inkml:trace>
  <inkml:trace contextRef="#ctx0" brushRef="#br0" timeOffset="-2088.856">7111 71 7794 0 0,'0'0'1984'0'0,"0"0"-316"0"0,0 0-33 0 0,0 0 137 0 0,0 0 43 0 0,0 0-130 0 0,0 0-240 0 0,0 0-264 0 0,0 0-202 0 0,0 0-141 0 0,0 0-102 0 0,0 0-65 0 0,0 0-65 0 0,12-10-74 0 0,33-29-85 0 0,-45 39-423 0 0,0 0 0 0 0,0 0 0 0 0,0 1 0 0 0,0-1 0 0 0,0 0 0 0 0,0 1 0 0 0,0-1 0 0 0,0 0 0 0 0,0 1 0 0 0,0-1-1 0 0,0 0 1 0 0,0 1 0 0 0,0-1 0 0 0,0 0 0 0 0,0 0 0 0 0,0 1 0 0 0,0-1 0 0 0,0 0 0 0 0,0 1 0 0 0,0-1 0 0 0,1 0 0 0 0,-1 0 0 0 0,0 1 0 0 0,0-1 0 0 0,0 0 0 0 0,1 0-1 0 0,-1 1 1 0 0,0-1 0 0 0,0 0 0 0 0,0 0 0 0 0,1 0 0 0 0,-1 1 0 0 0,0-1 0 0 0,1 0 0 0 0,-1 0 0 0 0,0 0 0 0 0,0 0 0 0 0,1 0 0 0 0,-1 1 0 0 0,0-1 0 0 0,1 0 0 0 0,-1 0-1 0 0,0 0 1 0 0,1 0 0 0 0,-1 0 0 0 0,0 0 0 0 0,0 0 0 0 0,1 0 0 0 0,-1 0 0 0 0,0 0 0 0 0,1-1 0 0 0,-1 1 0 0 0,0 0 0 0 0,1 0 0 0 0,-1 0 0 0 0,0 0 0 0 0,0 0 0 0 0,1 0-1 0 0,-1-1-23 0 0,-13 82 1297 0 0,-21 199-474 0 0,23 32-693 0 0,-35-215-1059 0 0,41-74-1131 0 0,5-15-1298 0 0,3-3-3626 0 0,0-5-2013 0 0</inkml:trace>
  <inkml:trace contextRef="#ctx0" brushRef="#br0" timeOffset="-1702.586">7318 730 3225 0 0,'0'0'3659'0'0,"0"0"-1606"0"0,0 0-337 0 0,0 0 52 0 0,0 0-31 0 0,0 0-117 0 0,0 0-138 0 0,0 0-111 0 0,0 0-120 0 0,0 0-122 0 0,32 2-142 0 0,103 6-143 0 0,-57-23 200 0 0,-65 8-838 0 0,4-2-13 0 0,-1 0 1 0 0,1-1-1 0 0,-2-1 0 0 0,1-1 1 0 0,-2 0-1 0 0,1-1 0 0 0,-2 0 1 0 0,0-1-1 0 0,0-1 1 0 0,-1 0-1 0 0,2-6-193 0 0,-11 19 24 0 0,-1-1-1 0 0,0 0 1 0 0,0 1 0 0 0,0-1 0 0 0,0 0 0 0 0,-1 0-1 0 0,1 0 1 0 0,-1 0 0 0 0,0 0 0 0 0,1-1-1 0 0,-1 1 1 0 0,-1 0 0 0 0,1 0 0 0 0,-1-1-1 0 0,1 1 1 0 0,-1-1 0 0 0,0 1 0 0 0,0 0 0 0 0,0-1-1 0 0,-1 1 1 0 0,1 0 0 0 0,-1-1 0 0 0,0 1-1 0 0,1 0 1 0 0,-2-1 0 0 0,1 1 0 0 0,0 0-1 0 0,-1 0 1 0 0,1 0 0 0 0,-1 0 0 0 0,0 1 0 0 0,0-1-1 0 0,0 0 1 0 0,0 1 0 0 0,-1-1 0 0 0,1 1-1 0 0,-1 0 1 0 0,1-1 0 0 0,-1 1 0 0 0,0 1-1 0 0,0-1 1 0 0,0 0 0 0 0,0 1 0 0 0,0-1 0 0 0,0 1-1 0 0,0 0 1 0 0,0 0 0 0 0,-1 0 0 0 0,1 1-1 0 0,0-1 1 0 0,-4 0-24 0 0,-7 4-2 0 0,1 0 0 0 0,-1 1 1 0 0,1 1-1 0 0,0 0 0 0 0,1 0 0 0 0,-1 1 0 0 0,1 1 0 0 0,0 0 0 0 0,0 1 0 0 0,1 0 1 0 0,0 0-1 0 0,1 1 0 0 0,0 1 0 0 0,0 0 0 0 0,1 0 0 0 0,0 1 0 0 0,1 0 0 0 0,0 1 0 0 0,1 0 1 0 0,0 0-1 0 0,1 0 0 0 0,-2 6 2 0 0,5-13-5 0 0,0 1 0 0 0,0-1 0 0 0,0 0 1 0 0,0 1-1 0 0,1 0 0 0 0,0-1 0 0 0,1 1 0 0 0,-1 0 0 0 0,1 0 1 0 0,0 0-1 0 0,0 0 0 0 0,1 0 0 0 0,0 1 0 0 0,0-1 1 0 0,0 0-1 0 0,1 0 0 0 0,0 0 0 0 0,0 0 0 0 0,1 0 0 0 0,-1 0 1 0 0,1-1-1 0 0,0 1 0 0 0,1 0 0 0 0,0-1 0 0 0,0 1 1 0 0,0-1-1 0 0,0 0 0 0 0,1 0 0 0 0,0 0 0 0 0,0-1 0 0 0,4 5 5 0 0,1-3-15 0 0,0 0-1 0 0,1 0 1 0 0,-1-1-1 0 0,1 0 1 0 0,0-1-1 0 0,1 0 1 0 0,-1-1-1 0 0,1 0 1 0 0,-1-1-1 0 0,1 1 1 0 0,0-2-1 0 0,0 0 1 0 0,0 0-1 0 0,0-1 1 0 0,0-1-1 0 0,0 1 1 0 0,0-2-1 0 0,0 0 1 0 0,-1 0-1 0 0,1-1 1 0 0,-1 0-1 0 0,1-1 0 0 0,-1 0 1 0 0,0 0-1 0 0,4-3 16 0 0,69-29-2227 0 0,-57 23-1312 0 0,1 1-3873 0 0,-14 7-4318 0 0</inkml:trace>
  <inkml:trace contextRef="#ctx0" brushRef="#br0" timeOffset="-1206.66">8258 74 9810 0 0,'0'0'2198'0'0,"0"0"-164"0"0,0 0-159 0 0,0 0-142 0 0,0 0-156 0 0,0 0-188 0 0,0 0-166 0 0,0 0-138 0 0,0 0-153 0 0,0 0-163 0 0,0 0-137 0 0,0 0-141 0 0,0 0-65 0 0,4-12-17 0 0,9-37-33 0 0,-9 37-40 0 0,-4 12-33 0 0,0 0-14 0 0,-2 24 1496 0 0,-15 214-914 0 0,-32 195-613 0 0,41-286-419 0 0,14-158-4356 0 0,-6 3 3249 0 0,0-6-703 0 0,-3 4-3857 0 0,0 2-5883 0 0</inkml:trace>
  <inkml:trace contextRef="#ctx0" brushRef="#br0" timeOffset="-1026.473">7967 406 15003 0 0,'0'0'1651'0'0,"0"0"-407"0"0,0 0-90 0 0,0 0 60 0 0,0 0 15 0 0,0 0 10 0 0,0 0-140 0 0,0 0-165 0 0,0 0-138 0 0,0 0-121 0 0,33-5-134 0 0,103-12-106 0 0,117-8 224 0 0,-157 24-6197 0 0,-80 1-3626 0 0</inkml:trace>
  <inkml:trace contextRef="#ctx0" brushRef="#br0" timeOffset="-4468.96">4678 229 10098 0 0,'0'0'1811'0'0,"0"0"-316"0"0,0 0-85 0 0,0 0 66 0 0,0 0-4 0 0,0 0-122 0 0,0 0-280 0 0,0 0-310 0 0,0 0-229 0 0,0 0-129 0 0,0 0-52 0 0,0 0 10 0 0,0 0 20 0 0,-8 4 1414 0 0,7 121 1422 0 0,-16 14-2466 0 0,7 93-249 0 0,-19-106-521 0 0,21-120-4010 0 0,4-11-1744 0 0,2-3-3355 0 0,2 4-1144 0 0</inkml:trace>
  <inkml:trace contextRef="#ctx0" brushRef="#br0" timeOffset="-4193.12">4337 593 10578 0 0,'0'0'2283'0'0,"0"0"-940"0"0,0 0-280 0 0,0 0 167 0 0,0 0 162 0 0,0 0 18 0 0,0 0-167 0 0,0 0-203 0 0,0 0-116 0 0,0 0-102 0 0,0 0-93 0 0,33-5-114 0 0,105-18-128 0 0,112-11 478 0 0,-139 9-4152 0 0,-92 20-5638 0 0,-14 2-2798 0 0</inkml:trace>
  <inkml:trace contextRef="#ctx0" brushRef="#br0" timeOffset="-3706.876">4972 229 13339 0 0,'0'0'1131'0'0,"0"0"-394"0"0,0 0-3 0 0,0 0 253 0 0,0 0 245 0 0,0 0 80 0 0,0 0-214 0 0,0 0-297 0 0,0 0-130 0 0,0 0-36 0 0,0 0-35 0 0,0 0-27 0 0,1 33-90 0 0,0 102-97 0 0,-17 20 507 0 0,-1 82-266 0 0,18-236-616 0 0,0 1 0 0 0,0-1 0 0 0,0 1 1 0 0,0-1-1 0 0,0 0 0 0 0,0 1 0 0 0,0-1 0 0 0,1 0 1 0 0,-1 0-1 0 0,0 0 0 0 0,1 0 0 0 0,-1 0 0 0 0,1 0 0 0 0,-1 0 1 0 0,1 0-1 0 0,0 0 0 0 0,-1-1 0 0 0,1 1 0 0 0,0-1 1 0 0,-1 1-1 0 0,1-1 0 0 0,0 0 0 0 0,0 0 0 0 0,-1 0 0 0 0,1 0 1 0 0,0 0-1 0 0,0 0 0 0 0,0 0 0 0 0,-1 0 0 0 0,1-1 0 0 0,0 1 1 0 0,-1-1-1 0 0,1 1 0 0 0,0-1 0 0 0,-1 0 0 0 0,1 0 1 0 0,-1 1-1 0 0,1-1 0 0 0,-1 0 0 0 0,1 0 0 0 0,-1-1 0 0 0,0 1 1 0 0,1 0-1 0 0,-1 0 0 0 0,0-1 0 0 0,0 1 0 0 0,1-2-11 0 0,188-128 770 0 0,-189 130-766 0 0,0-1 0 0 0,-1 1 0 0 0,1 0 1 0 0,0 0-1 0 0,0 0 0 0 0,0 0 0 0 0,0 0 1 0 0,0 0-1 0 0,0 0 0 0 0,1 0 0 0 0,-1 0 0 0 0,0 0 1 0 0,0 0-1 0 0,1 1 0 0 0,-1-1 0 0 0,0 1 0 0 0,1-1 1 0 0,-1 1-1 0 0,1-1 0 0 0,-1 1 0 0 0,0 0 0 0 0,1-1 1 0 0,-1 1-1 0 0,1 0 0 0 0,-1 0 0 0 0,1 0 0 0 0,-1 1 1 0 0,1-1-1 0 0,-1 0 0 0 0,1 0 0 0 0,-1 1 0 0 0,1-1 1 0 0,-1 1-1 0 0,0-1 0 0 0,1 1 0 0 0,-1 0 0 0 0,0-1 1 0 0,0 1-1 0 0,1 0 0 0 0,-1 0 0 0 0,0 0 0 0 0,0 0 1 0 0,0 0-1 0 0,0 0 0 0 0,0 0 0 0 0,0 0 1 0 0,0 1-1 0 0,-1-1 0 0 0,1 0 0 0 0,0 0 0 0 0,-1 1 1 0 0,1-1-1 0 0,0 1 0 0 0,-1-1 0 0 0,0 0 0 0 0,1 1 1 0 0,-1-1-1 0 0,0 1 0 0 0,0-1-4 0 0,1 209 523 0 0,-1-209-578 0 0,0 0 0 0 0,0 1 0 0 0,0-1 0 0 0,0 0 1 0 0,1 0-1 0 0,-1 1 0 0 0,0-1 0 0 0,1 0 0 0 0,-1 0 0 0 0,1 1 1 0 0,-1-1-1 0 0,1 0 0 0 0,0 0 0 0 0,-1 0 0 0 0,1 0 0 0 0,0 0 1 0 0,0 0-1 0 0,0 0 0 0 0,0 0 0 0 0,0 0 0 0 0,0-1 0 0 0,0 1 1 0 0,0 0-1 0 0,0-1 0 0 0,0 1 0 0 0,0 0 0 0 0,0-1 1 0 0,1 1-1 0 0,-1-1 0 0 0,0 0 0 0 0,0 1 0 0 0,1-1 0 0 0,-1 0 1 0 0,0 0-1 0 0,1 0 0 0 0,-1 0 0 0 0,0 0 0 0 0,0 0 0 0 0,1 0 1 0 0,-1 0-1 0 0,0-1 0 0 0,1 1 0 0 0,-1 0 0 0 0,0-1 0 0 0,0 1 1 0 0,0-1-1 0 0,0 1 0 0 0,1-1 0 0 0,-1 0 0 0 0,0 1 0 0 0,0-1 1 0 0,0 0-1 0 0,0 0 55 0 0,4-4-1293 0 0,2-1-3472 0 0,-5 3-4438 0 0</inkml:trace>
  <inkml:trace contextRef="#ctx0" brushRef="#br0" timeOffset="-3320.703">5510 811 10602 0 0,'0'0'1843'0'0,"0"0"-90"0"0,0 0 170 0 0,0 0-91 0 0,0 0-230 0 0,0 0-227 0 0,0 0-266 0 0,0 0-192 0 0,0 0-148 0 0,0 0-102 0 0,0 0-84 0 0,0 0-83 0 0,27-9-81 0 0,85-30-111 0 0,-110 39-286 0 0,1-1 1 0 0,-1 1-1 0 0,1-1 1 0 0,0 0 0 0 0,-1 1-1 0 0,1-1 1 0 0,-1 0-1 0 0,1 0 1 0 0,-1-1-1 0 0,0 1 1 0 0,1-1 0 0 0,-1 1-1 0 0,0-1 1 0 0,0 1-1 0 0,0-1 1 0 0,0 0 0 0 0,0 0-1 0 0,-1 0 1 0 0,1 0-1 0 0,-1-1 1 0 0,1 1 0 0 0,-1 0-1 0 0,1-2-22 0 0,3-7 138 0 0,19-59 567 0 0,-24 69-698 0 0,0-1-1 0 0,1 0 1 0 0,-1 0 0 0 0,0 0 0 0 0,0 1 0 0 0,0-1-1 0 0,0 0 1 0 0,0 0 0 0 0,-1 0 0 0 0,1 1 0 0 0,0-1-1 0 0,-1 0 1 0 0,1 0 0 0 0,-1 1 0 0 0,0-1 0 0 0,0 0-1 0 0,0 1 1 0 0,1-1 0 0 0,-2 1 0 0 0,1-1 0 0 0,0 1-1 0 0,0-1 1 0 0,0 1 0 0 0,0 0 0 0 0,-1 0-1 0 0,1-1 1 0 0,-1 1 0 0 0,1 0 0 0 0,-1 0 0 0 0,1 1-1 0 0,-1-1 1 0 0,0 0 0 0 0,1 0 0 0 0,-1 1 0 0 0,0-1-1 0 0,0 1 1 0 0,1-1 0 0 0,-2 1-7 0 0,-8 1-9 0 0,-1 0 0 0 0,1 0 1 0 0,-1 1-1 0 0,1 1 0 0 0,0 0 0 0 0,-1 0 1 0 0,2 1-1 0 0,-1 1 0 0 0,0 0 0 0 0,1 0 0 0 0,0 1 1 0 0,0 0-1 0 0,1 1 0 0 0,-1 0 0 0 0,1 0 1 0 0,1 1-1 0 0,0 0 0 0 0,0 1 0 0 0,0 0 1 0 0,1 0-1 0 0,1 1 0 0 0,-1-1 0 0 0,2 2 0 0 0,-1-1 1 0 0,1 0-1 0 0,0 4 9 0 0,3-11-2 0 0,1 1-1 0 0,0-1 1 0 0,0 1 0 0 0,0 0-1 0 0,0 0 1 0 0,0 0-1 0 0,1 0 1 0 0,0 0 0 0 0,-1-1-1 0 0,1 1 1 0 0,1 0 0 0 0,-1 0-1 0 0,1 0 1 0 0,-1 0 0 0 0,1 0-1 0 0,0-1 1 0 0,1 1 0 0 0,-1 0-1 0 0,1-1 1 0 0,-1 1 0 0 0,1-1-1 0 0,0 1 1 0 0,0-1 0 0 0,1 0-1 0 0,-1 0 1 0 0,1 0 0 0 0,-1 0-1 0 0,1 0 1 0 0,0-1 0 0 0,0 1-1 0 0,0-1 1 0 0,1 0 0 0 0,1 2 2 0 0,13 2-235 0 0,-1 0 1 0 0,1-1 0 0 0,0-1 0 0 0,0-1 0 0 0,1-1 0 0 0,-1 0 0 0 0,0-1 0 0 0,1-1 0 0 0,-1-1 0 0 0,10-1 234 0 0,17-6-3403 0 0,-17-2-5865 0 0,-14 6-2813 0 0</inkml:trace>
  <inkml:trace contextRef="#ctx0" brushRef="#br0" timeOffset="-2909.844">5791 881 5913 0 0,'0'0'3086'0'0,"0"0"-847"0"0,0 0-373 0 0,0 0-152 0 0,0 0-63 0 0,0 0-15 0 0,0 0-58 0 0,0 0-131 0 0,0 0-263 0 0,0 0-252 0 0,0 0-182 0 0,0 0-121 0 0,0 0-109 0 0,24-17-80 0 0,72-52-74 0 0,7-36 877 0 0,-57 56-987 0 0,-46 49-263 0 0,0 0-15 0 0,-16 66-128 0 0,15-62 152 0 0,1-1-1 0 0,0 1 1 0 0,0 0-1 0 0,0-1 1 0 0,0 1-1 0 0,0 0 1 0 0,1-1-1 0 0,-1 1 1 0 0,1 0-1 0 0,0-1 1 0 0,0 1-1 0 0,1-1 1 0 0,-1 0-1 0 0,1 1 1 0 0,-1-1-1 0 0,1 0 1 0 0,0 0-1 0 0,0 0 1 0 0,1 0-1 0 0,-1 0 1 0 0,0 0-1 0 0,1-1 1 0 0,0 1-1 0 0,0-1 1 0 0,0 0 0 0 0,0 0-1 0 0,0 0 1 0 0,0 0-1 0 0,0 0 1 0 0,1-1-1 0 0,-1 1 1 0 0,1-1-1 0 0,-1 0 1 0 0,1 0-1 0 0,-1 0 1 0 0,1-1-1 0 0,2 1-1 0 0,1-1 104 0 0,1 0-1 0 0,0-1 1 0 0,-1 0-1 0 0,1 0 1 0 0,-1-1-1 0 0,0 1 1 0 0,1-2-1 0 0,-1 1 1 0 0,0-1-1 0 0,0 0 1 0 0,0-1-1 0 0,-1 1 1 0 0,1-2-1 0 0,-1 1 1 0 0,0 0 0 0 0,1-2-104 0 0,1 0 34 0 0,0-1 0 0 0,-1 0 0 0 0,0 0 0 0 0,0-1 0 0 0,0 0 0 0 0,-1 0 0 0 0,0-1 0 0 0,0 0 1 0 0,-1 0-1 0 0,-1 0 0 0 0,1 0 0 0 0,2-10-34 0 0,9-6-1844 0 0,-8 15-2209 0 0,-3 5-1522 0 0,-1 1-7137 0 0</inkml:trace>
  <inkml:trace contextRef="#ctx0" brushRef="#br0" timeOffset="-6769.05">1707 678 6305 0 0,'0'0'1691'0'0,"0"0"-268"0"0,0 0 8 0 0,0 0 196 0 0,0 0 120 0 0,0 0-144 0 0,0 0-337 0 0,0 0-327 0 0,0 0-219 0 0,0 0 12 0 0,0 0 44 0 0,0 0-2 0 0,0 0-75 0 0,0 14-165 0 0,-1 108 309 0 0,-19 14-119 0 0,14-105-24 0 0,3-25 731 0 0,1-22-488 0 0,7-20-823 0 0,1 0-1 0 0,1 0 1 0 0,2 1 0 0 0,2 0-1 0 0,1 1 1 0 0,2 0-1 0 0,1 1 1 0 0,10-15-120 0 0,-24 45 9 0 0,117-176 502 0 0,-118 179-515 0 0,0 0 0 0 0,0 0 0 0 0,0 1 1 0 0,0-1-1 0 0,-1 0 0 0 0,1 0 0 0 0,1 0 0 0 0,-1 1 1 0 0,0-1-1 0 0,0 0 0 0 0,0 0 0 0 0,0 1 1 0 0,0-1-1 0 0,0 0 0 0 0,0 0 0 0 0,0 1 0 0 0,0-1 1 0 0,0 0-1 0 0,0 0 0 0 0,1 0 0 0 0,-1 1 1 0 0,0-1-1 0 0,0 0 0 0 0,0 0 0 0 0,0 0 0 0 0,1 0 1 0 0,-1 1-1 0 0,0-1 0 0 0,0 0 0 0 0,0 0 0 0 0,1 0 1 0 0,-1 0-1 0 0,0 0 0 0 0,0 0 0 0 0,1 0 1 0 0,-1 0-1 0 0,0 0 0 0 0,0 1 0 0 0,0-1 0 0 0,1 0 1 0 0,-1 0-1 0 0,0 0 0 0 0,0 0 0 0 0,1 0 0 0 0,-1 0 1 0 0,0-1-1 0 0,0 1 0 0 0,1 0 0 0 0,-1 0 1 0 0,0 0-1 0 0,0 0 0 0 0,1 0 0 0 0,-1 0 0 0 0,0 0 1 0 0,0 0-1 0 0,0-1 0 0 0,1 1 0 0 0,-1 0 1 0 0,0 0-1 0 0,0 0 4 0 0,2 9-49 0 0,5 40-6 0 0,1-3-1458 0 0,2-16-4594 0 0,-9-26 974 0 0,-1-1-5663 0 0</inkml:trace>
  <inkml:trace contextRef="#ctx0" brushRef="#br0" timeOffset="-6441.645">2084 700 3393 0 0,'0'0'2588'0'0,"0"0"101"0"0,0 0-47 0 0,0 0-170 0 0,0 0-295 0 0,0 0-366 0 0,0 0-299 0 0,0 0-249 0 0,0 0-240 0 0,32-8-203 0 0,99-28-148 0 0,-72 8 342 0 0,-57 27-960 0 0,1-1 0 0 0,-1 1 0 0 0,0-1 0 0 0,0 0 0 0 0,0 1 1 0 0,0-1-1 0 0,0 0 0 0 0,0 0 0 0 0,-1 0 0 0 0,1 0 0 0 0,0 0 0 0 0,-1-1 0 0 0,0 1 0 0 0,0 0 1 0 0,0-1-1 0 0,0 1 0 0 0,0-1 0 0 0,0 0 0 0 0,0 1 0 0 0,-1-1 0 0 0,1 1 0 0 0,-1-1 1 0 0,0 0-1 0 0,0 1 0 0 0,0-1 0 0 0,0 0 0 0 0,0 1 0 0 0,-1-1 0 0 0,1 0 0 0 0,-1 1 0 0 0,0-1 1 0 0,1 1-1 0 0,-1-1 0 0 0,0 1 0 0 0,-1-1 0 0 0,1 1 0 0 0,0 0 0 0 0,-1 0 0 0 0,1-1 1 0 0,-1 1-1 0 0,0 0 0 0 0,0 0 0 0 0,1 0 0 0 0,-1 1 0 0 0,-1-1 0 0 0,1 0 0 0 0,0 1 0 0 0,0 0 1 0 0,-1-1-1 0 0,1 1 0 0 0,0 0 0 0 0,-1 0 0 0 0,1 0 0 0 0,-1 0 0 0 0,0 1 0 0 0,1-1 1 0 0,-3 0-56 0 0,-7 1 10 0 0,-70 15-91 0 0,71-9 61 0 0,0 0 0 0 0,1 0 0 0 0,-1 1 0 0 0,1 1 0 0 0,1-1 0 0 0,0 2 0 0 0,0-1 0 0 0,0 1 0 0 0,1 1 0 0 0,0-1 1 0 0,1 1-1 0 0,0 1 0 0 0,1-1 0 0 0,0 1 0 0 0,0 0 0 0 0,2 1 0 0 0,-1-1 0 0 0,1 1 0 0 0,1 0 0 0 0,0 0 0 0 0,1 0 0 0 0,0 1 0 0 0,1-1 0 0 0,0 0 0 0 0,1 10 21 0 0,2-18-8 0 0,0 1 0 0 0,1-1 0 0 0,-1 1 0 0 0,1-1-1 0 0,0 0 1 0 0,0 0 0 0 0,1 0 0 0 0,-1 0 0 0 0,1-1 0 0 0,0 0 0 0 0,0 1 0 0 0,0-1-1 0 0,0-1 1 0 0,0 1 0 0 0,1 0 0 0 0,-1-1 0 0 0,1 0 0 0 0,0 0 0 0 0,0-1 0 0 0,0 1-1 0 0,0-1 1 0 0,2 0 8 0 0,6 1-179 0 0,-1 0 0 0 0,1-1 0 0 0,0-1 1 0 0,-1 0-1 0 0,1 0 0 0 0,0-2 0 0 0,-1 0 0 0 0,1 0 0 0 0,-1-1 0 0 0,1 0 0 0 0,5-3 179 0 0,32-13-3655 0 0,-3-1-3933 0 0,-29 14-3697 0 0</inkml:trace>
  <inkml:trace contextRef="#ctx0" brushRef="#br0" timeOffset="-6111.9">2877 490 11242 0 0,'0'0'2462'0'0,"0"0"-552"0"0,0 0-271 0 0,0 0-143 0 0,0 0-133 0 0,0 0-140 0 0,0 0-203 0 0,-33 14-193 0 0,-103 42-153 0 0,122-51-573 0 0,-63 37 1154 0 0,71-36-1158 0 0,5-6-86 0 0,0 1 0 0 0,-1-1 0 0 0,1 1 0 0 0,0 0 0 0 0,0-1 0 0 0,0 1 1 0 0,1 0-1 0 0,-1 0 0 0 0,0 0 0 0 0,0 0 0 0 0,0 0 0 0 0,1 0 0 0 0,-1 0 0 0 0,0 0 0 0 0,1 0 0 0 0,-1 0 0 0 0,1 0 0 0 0,-1 0 0 0 0,1 0 0 0 0,-1 1 0 0 0,1-1 0 0 0,0 0 0 0 0,0 0 0 0 0,0 0 0 0 0,0 1 0 0 0,0-1 0 0 0,0 0 0 0 0,0 0 0 0 0,0 1 0 0 0,0-1 0 0 0,0 0 0 0 0,1 0 0 0 0,-1 0 0 0 0,0 1 0 0 0,1-1 0 0 0,-1 0 0 0 0,1 0 0 0 0,0 0 0 0 0,-1 0 0 0 0,1 0 0 0 0,0 0 0 0 0,-1 0 0 0 0,1 0 0 0 0,0 0 0 0 0,0 0 0 0 0,0-1 0 0 0,0 1 0 0 0,0 0 0 0 0,0 0 0 0 0,0-1 0 0 0,0 1 0 0 0,0-1 0 0 0,0 1 0 0 0,1-1 0 0 0,-1 1 0 0 0,0-1 0 0 0,0 0 0 0 0,0 1-11 0 0,63 15 165 0 0,-58-16-156 0 0,0 0-1 0 0,0 1 1 0 0,0 0-1 0 0,0 0 1 0 0,0 0-1 0 0,0 1 1 0 0,0 0-1 0 0,-1 0 1 0 0,1 1-1 0 0,-1-1 1 0 0,0 1-1 0 0,0 0 1 0 0,0 1-1 0 0,0-1 1 0 0,0 1-1 0 0,-1 0 0 0 0,1 0 1 0 0,-1 0-1 0 0,0 1 1 0 0,3 3-9 0 0,-6-3 31 0 0,0 0-1 0 0,1 1 1 0 0,-2-1-1 0 0,1 0 1 0 0,-1 1 0 0 0,1-1-1 0 0,-2 0 1 0 0,1 0-1 0 0,0 1 1 0 0,-1-1 0 0 0,0 0-1 0 0,0 1 1 0 0,-1-1-1 0 0,0 0 1 0 0,1 0 0 0 0,-2 0-1 0 0,1-1 1 0 0,0 1 0 0 0,-1 0-1 0 0,0-1 1 0 0,-3 4-31 0 0,-5 5 75 0 0,0 0 0 0 0,0-1 1 0 0,-2 0-1 0 0,0-1 1 0 0,0 0-1 0 0,-1-1 0 0 0,0 0 1 0 0,-9 3-76 0 0,17-9-6 0 0,-1 0 1 0 0,1-1 0 0 0,-1 0-1 0 0,0 0 1 0 0,0 0 0 0 0,0-1-1 0 0,0 0 1 0 0,0-1 0 0 0,0 1-1 0 0,-1-2 1 0 0,1 1 0 0 0,0-1-1 0 0,-1 0 1 0 0,1 0 0 0 0,-4-1 5 0 0,9 0-99 0 0,1 0 1 0 0,0 0 0 0 0,-1 0 0 0 0,1 0 0 0 0,0-1 0 0 0,0 1 0 0 0,0 0 0 0 0,0-1 0 0 0,0 1 0 0 0,0-1-1 0 0,0 1 1 0 0,0-1 0 0 0,1 1 0 0 0,-1-1 0 0 0,1 1 0 0 0,-1-1 0 0 0,1 0 0 0 0,-1 1 0 0 0,1-1-1 0 0,0 0 1 0 0,0 1 0 0 0,0-1 0 0 0,0 0 0 0 0,0 1 0 0 0,0-1 0 0 0,0 0 0 0 0,1 1 0 0 0,-1-1 0 0 0,1 0-1 0 0,-1 1 1 0 0,1-1 0 0 0,-1 0 98 0 0,11-32-7440 0 0,-7 23-1411 0 0</inkml:trace>
  <inkml:trace contextRef="#ctx0" brushRef="#br0" timeOffset="-5845.89">3238 251 15667 0 0,'0'0'1379'0'0,"0"0"-228"0"0,0 0 41 0 0,0 0 170 0 0,0 0 101 0 0,0 0-43 0 0,0 0-193 0 0,0 0-273 0 0,0 0-263 0 0,0 0-175 0 0,0 0-107 0 0,4 37-89 0 0,9 116-85 0 0,-23-50 73 0 0,-48 178-207 0 0,58-268-292 0 0,-2 12-404 0 0,-10-18-4121 0 0,2-8-5418 0 0,4-2-1577 0 0</inkml:trace>
  <inkml:trace contextRef="#ctx0" brushRef="#br0" timeOffset="-5679.383">2923 590 15883 0 0,'0'0'2372'0'0,"0"0"-1003"0"0,0 0-578 0 0,0 0-127 0 0,0 0 48 0 0,0 0 86 0 0,0 0-27 0 0,0 0-198 0 0,0 0-125 0 0,0 0-94 0 0,32-1-77 0 0,102-1-33 0 0,189-10-756 0 0,-278 8-655 0 0,-17 1-2508 0 0,-4-1-6865 0 0</inkml:trace>
  <inkml:trace contextRef="#ctx0" brushRef="#br0" timeOffset="-5240.247">3833 836 7402 0 0,'0'0'4062'0'0,"0"0"-2251"0"0,0 0-940 0 0,0 0-134 0 0,0 0 162 0 0,0 0 291 0 0,0 0 282 0 0,0 0 62 0 0,0 0-147 0 0,0 0-277 0 0,0 0-321 0 0,0 0-269 0 0,0 0-178 0 0,-9 27-95 0 0,-27 85-61 0 0,0-52-12 0 0,24-49-164 0 0,-23 24-253 0 0,14-15-3401 0 0,15-16-1366 0 0,2-4-6315 0 0</inkml:trace>
  <inkml:trace contextRef="#ctx0" brushRef="#br0" timeOffset="-7678.893">241 719 4089 0 0,'0'0'1523'0'0,"0"0"41"0"0,0 0 166 0 0,0 0 206 0 0,0 0 74 0 0,0 0-155 0 0,0 0-273 0 0,0 0-302 0 0,0 0-281 0 0,0 0-178 0 0,0 0-100 0 0,0 0-93 0 0,-33 11-97 0 0,-101 36-69 0 0,83-12 110 0 0,48-28-456 0 0,1-5-67 0 0,0 0 0 0 0,0 1 0 0 0,0 0-1 0 0,0-1 1 0 0,1 1 0 0 0,-1 0 0 0 0,1 0-1 0 0,0-1 1 0 0,0 1 0 0 0,0 0 0 0 0,0 0-1 0 0,0 1 1 0 0,1-1 0 0 0,-1 0 0 0 0,1 0-1 0 0,0 0 1 0 0,0 0 0 0 0,0 0 0 0 0,1 0-1 0 0,-1 1 1 0 0,1-1 0 0 0,-1 0 0 0 0,1 0-1 0 0,0 0 1 0 0,0 0 0 0 0,0-1 0 0 0,1 1-1 0 0,-1 0 1 0 0,1 0 0 0 0,-1-1 0 0 0,1 1-1 0 0,0-1 1 0 0,0 1 0 0 0,0-1 0 0 0,1 0-1 0 0,-1 0 1 0 0,0 0 0 0 0,1 0-1 0 0,-1 0 1 0 0,1 0 0 0 0,0-1 0 0 0,0 1-1 0 0,-1-1 1 0 0,1 0 0 0 0,0 0 0 0 0,0 0-1 0 0,0 0 1 0 0,0 0 0 0 0,3 0-49 0 0,5-3 111 0 0,-1-1 0 0 0,1 0 0 0 0,-1 0 0 0 0,0-1 0 0 0,0 0-1 0 0,-1-1 1 0 0,1 0 0 0 0,-1 0 0 0 0,0-1 0 0 0,0 0 0 0 0,-1-1 0 0 0,0 0 0 0 0,0 0 0 0 0,0-1 0 0 0,-1 0 0 0 0,3-4-111 0 0,47-41 228 0 0,-47 45-197 0 0,-9 7-32 0 0,-1-1 0 0 0,1 1 1 0 0,-1 0-1 0 0,1 0 0 0 0,-1 0 1 0 0,1 0-1 0 0,0 0 0 0 0,-1 0 1 0 0,1 0-1 0 0,0 0 0 0 0,0 0 1 0 0,0 0-1 0 0,0 0 0 0 0,0 1 0 0 0,0-1 1 0 0,0 0-1 0 0,0 1 0 0 0,0-1 1 0 0,0 0-1 0 0,0 1 0 0 0,0-1 1 0 0,0 1-1 0 0,1 0 0 0 0,-1-1 1 0 0,0 1-1 0 0,0 0 0 0 0,1 0 0 0 0,-1 0 1 0 0,0 0-1 0 0,0 0 0 0 0,1 0 1 0 0,-1 0-1 0 0,0 0 0 0 0,0 0 1 0 0,0 1-1 0 0,1-1 0 0 0,-1 0 0 0 0,0 1 1 0 0,0-1-1 0 0,0 1 0 0 0,0 0 1 0 0,0-1-1 0 0,0 1 0 0 0,0 0 1 0 0,0-1-1 0 0,0 1 0 0 0,0 0 1 0 0,0 0-1 0 0,0 0 0 0 0,0 0 0 0 0,-1 0 1 0 0,1 0-1 0 0,0 0 0 0 0,-1 0 1 0 0,1 0-1 0 0,0 1 1 0 0,8 40 28 0 0,-6-26-9 0 0,0 0 1 0 0,1 0-1 0 0,1-1 0 0 0,0 1 0 0 0,1-1 1 0 0,0 0-1 0 0,2 0 0 0 0,0-1 0 0 0,3 4-19 0 0,-7-15 16 0 0,0 1 0 0 0,1-1 0 0 0,0 0 0 0 0,-1 0 0 0 0,1 0 0 0 0,0-1 0 0 0,0 0 0 0 0,1 0 0 0 0,-1 0 0 0 0,0 0 0 0 0,1-1 0 0 0,-1 0 0 0 0,1 0 0 0 0,-1-1 0 0 0,1 1 0 0 0,-1-1 0 0 0,1 0 1 0 0,-1-1-1 0 0,1 1 0 0 0,-1-1 0 0 0,1 0 0 0 0,-1-1 0 0 0,1 1 0 0 0,-1-1 0 0 0,0 0 0 0 0,2-2-16 0 0,19-13 130 0 0,-2-1 1 0 0,0-2 0 0 0,-1-1-1 0 0,-1 0 1 0 0,-1-2 0 0 0,0 0-1 0 0,-2-1 1 0 0,-1-1 0 0 0,1-6-131 0 0,-18 30 4 0 0,26-37 45 0 0,-3-2-1 0 0,-1 0 1 0 0,-2-1 0 0 0,-2-1-1 0 0,-2-1 1 0 0,-2-1 0 0 0,-1 0 0 0 0,-3-1-1 0 0,-1 0 1 0 0,-3-1 0 0 0,-1 1 0 0 0,-2-2-1 0 0,-3-13-48 0 0,-1 50 6 0 0,1 1 17 0 0,0-1-1 0 0,-1 0 1 0 0,-1 0-1 0 0,0 0 0 0 0,0 1 1 0 0,-1-1-1 0 0,0 0 1 0 0,0 1-1 0 0,-1 0 0 0 0,0-1 1 0 0,-1 1-1 0 0,0 0 1 0 0,-2-2-23 0 0,5 10 1 0 0,0 1 0 0 0,0 0 0 0 0,0 0 0 0 0,1 0 0 0 0,-1 0 1 0 0,0 0-1 0 0,0 0 0 0 0,0 0 0 0 0,0 0 0 0 0,1 1 0 0 0,-1-1 1 0 0,0 0-1 0 0,0 0 0 0 0,1 1 0 0 0,-1-1 0 0 0,0 0 0 0 0,0 1 1 0 0,1-1-1 0 0,-1 1 0 0 0,0-1 0 0 0,1 1 0 0 0,-1-1 0 0 0,0 1 1 0 0,1-1-1 0 0,-1 1 0 0 0,1 0 0 0 0,-1-1 0 0 0,1 1 0 0 0,-1 0 1 0 0,1-1-1 0 0,0 1 0 0 0,-1 0 0 0 0,1 0 0 0 0,0-1 0 0 0,0 1 1 0 0,-1 0-1 0 0,1 0 0 0 0,0 0 0 0 0,0-1 0 0 0,0 1 0 0 0,0 0 1 0 0,0 0-1 0 0,0 0 0 0 0,0-1 0 0 0,0 1 0 0 0,1 0 0 0 0,-1 0 1 0 0,0 0-2 0 0,-2 5 12 0 0,-11 41-2 0 0,1 1 0 0 0,3 1 0 0 0,2 0 0 0 0,2 0 1 0 0,2 0-1 0 0,2 1 0 0 0,3-1 0 0 0,2 4-10 0 0,48 393 104 0 0,-43-369-152 0 0,-9-76 65 0 0,0-1-9 0 0,0 0-18 0 0,0 0-1 0 0,0 0-8 0 0,0 0-23 0 0,0 0-30 0 0,-38-38-1815 0 0,-5-35-3111 0 0,21 22-4905 0 0,17 32-1533 0 0</inkml:trace>
  <inkml:trace contextRef="#ctx0" brushRef="#br0" timeOffset="-7510.353">620 465 9010 0 0,'0'0'3157'0'0,"0"0"-844"0"0,0 0-736 0 0,0 0-428 0 0,0 0-215 0 0,0 0-30 0 0,0 0 30 0 0,0 0-8 0 0,0 0-29 0 0,0 0-74 0 0,0 0-119 0 0,0 0-120 0 0,0 0-81 0 0,26-2-58 0 0,81-5-78 0 0,115 8 441 0 0,-196-1-1215 0 0,73-1 13 0 0,-35-2-6926 0 0,-46 0-4473 0 0</inkml:trace>
  <inkml:trace contextRef="#ctx0" brushRef="#br0" timeOffset="23900.48">333 1606 12403 0 0,'0'0'1585'0'0,"0"0"-175"0"0,0 0-111 0 0,0 0 39 0 0,0 0 19 0 0,0 0-110 0 0,0 0-221 0 0,0 0-282 0 0,0 0-219 0 0,0 0-137 0 0,0 0-61 0 0,0 0 21 0 0,0 0 86 0 0,4 5 88 0 0,28 89 1197 0 0,-19 30-916 0 0,-5 0-1 0 0,-7 84-802 0 0,-2-127 72 0 0,-1-36 10 0 0,2-45-67 0 0,0 0 6 0 0,6-11 93 0 0,21-23-71 0 0,1 1 1 0 0,2 1 0 0 0,1 2-1 0 0,1 1 1 0 0,2 1-1 0 0,1 2 1 0 0,1 2 0 0 0,1 1-1 0 0,1 2 1 0 0,18-7-44 0 0,-48 24-2 0 0,1 0 0 0 0,0 1 0 0 0,-1 0 0 0 0,1 0 0 0 0,0 1 0 0 0,1 0 0 0 0,-1 1 0 0 0,0 0 0 0 0,0 1 0 0 0,1-1 0 0 0,-1 2 0 0 0,6 0 2 0 0,-11 2 5 0 0,-1-1 1 0 0,0 1-1 0 0,0 0 0 0 0,0 0 1 0 0,0 0-1 0 0,0 1 0 0 0,-1-1 1 0 0,1 1-1 0 0,-1 0 1 0 0,0-1-1 0 0,0 1 0 0 0,-1 0 1 0 0,1 0-1 0 0,-1 0 0 0 0,0 0 1 0 0,0 1-1 0 0,0-1 1 0 0,0 0-1 0 0,-1 0 0 0 0,1 1 1 0 0,-1-1-1 0 0,-1 0 0 0 0,1 1 1 0 0,0-1-1 0 0,-1 0 1 0 0,0 0-1 0 0,0 2-5 0 0,1-1 15 0 0,-4 7-1 0 0,1 0 1 0 0,-1-1-1 0 0,-1 1 0 0 0,0-1 0 0 0,-1 0 1 0 0,0 0-1 0 0,-1-1 0 0 0,0 1 1 0 0,0-2-1 0 0,-1 1 0 0 0,0-1 1 0 0,-1 0-1 0 0,0-1 0 0 0,-1 1 1 0 0,-8 5-15 0 0,0 2-23 0 0,0-1 0 0 0,-1-1 0 0 0,-1 0 0 0 0,0-1 0 0 0,-1-1 0 0 0,0-2 0 0 0,0 0 0 0 0,-1 0 0 0 0,-1-2 0 0 0,1-1 0 0 0,-1-1 0 0 0,-1-1 0 0 0,1-1 0 0 0,-6-1 23 0 0,28-2-57 0 0,0-1-1 0 0,0 0 0 0 0,-1 0 1 0 0,1 0-1 0 0,0-1 1 0 0,0 1-1 0 0,-1 0 1 0 0,1 0-1 0 0,0-1 0 0 0,0 1 1 0 0,0 0-1 0 0,0-1 1 0 0,0 0-1 0 0,0 1 0 0 0,-1-1 1 0 0,1 1-1 0 0,0-1 1 0 0,1 0-1 0 0,-1 0 0 0 0,0 0 1 0 0,0 0-1 0 0,0 1 1 0 0,0-1-1 0 0,1 0 1 0 0,-1 0-1 0 0,0-1 0 0 0,1 1 1 0 0,-1 0-1 0 0,1 0 1 0 0,-1 0-1 0 0,1 0 0 0 0,0 0 1 0 0,-1-1-1 0 0,1 1 1 0 0,0 0-1 0 0,0 0 1 0 0,0 0-1 0 0,0-1 0 0 0,0 1 1 0 0,0 0-1 0 0,0 0 1 0 0,0 0-1 0 0,0-1 0 0 0,1 0 58 0 0,18-52-10223 0 0,-12 45-1401 0 0</inkml:trace>
  <inkml:trace contextRef="#ctx0" brushRef="#br0" timeOffset="24251.058">944 2206 7554 0 0,'0'0'3367'0'0,"0"0"-921"0"0,0 0-447 0 0,0 0-156 0 0,0 0-120 0 0,0 0-139 0 0,0 0-155 0 0,0 0-200 0 0,32 9-184 0 0,98 28-173 0 0,-55-35 160 0 0,-65-6-853 0 0,2 1-95 0 0,0-1 0 0 0,0 0 0 0 0,0-1-1 0 0,-1 0 1 0 0,0 0 0 0 0,0-1 0 0 0,-1-1 0 0 0,0 0 0 0 0,0 0 0 0 0,0-1 0 0 0,-1-1 0 0 0,0 1 0 0 0,0-1 0 0 0,-1-1 0 0 0,-1 1 0 0 0,1-1 0 0 0,-2-1 0 0 0,1 1 0 0 0,-1-1 0 0 0,-1-1 0 0 0,0 1 0 0 0,-1-1 0 0 0,0 1 0 0 0,-1-1 0 0 0,0 0 0 0 0,0-5-84 0 0,-3 14 1 0 0,-1 1 0 0 0,0-1 0 0 0,0 1 0 0 0,0 0 0 0 0,-1 0 0 0 0,1-1 0 0 0,0 1 0 0 0,-1 0 0 0 0,1 0 0 0 0,-1 0 0 0 0,0 0 0 0 0,0 1 0 0 0,0-1 0 0 0,0 0 0 0 0,0 1 0 0 0,0-1 0 0 0,0 1 0 0 0,0 0 1 0 0,-1 0-1 0 0,1 0 0 0 0,0 0 0 0 0,-1 0 0 0 0,1 0 0 0 0,-1 1 0 0 0,1-1 0 0 0,-1 1 0 0 0,1-1 0 0 0,-1 1 0 0 0,1 0 0 0 0,-1 0 0 0 0,0 0 0 0 0,1 1 0 0 0,-1-1 0 0 0,1 1 0 0 0,-1-1 0 0 0,1 1 0 0 0,-1 0 0 0 0,1 0 0 0 0,0 0 0 0 0,-1 0 0 0 0,-1 1-1 0 0,-9 7-10 0 0,-1 1-1 0 0,2 0 0 0 0,-1 1 0 0 0,1 0 0 0 0,1 1 0 0 0,0 0 1 0 0,1 1-1 0 0,-3 4 11 0 0,8-9-4 0 0,-1-1-1 0 0,1 1 1 0 0,0 0 0 0 0,1 0 0 0 0,0 0 0 0 0,0 1 0 0 0,0 0 0 0 0,2 0-1 0 0,-1 0 1 0 0,1 0 0 0 0,0 0 0 0 0,1 0 0 0 0,0 0 0 0 0,0 1 0 0 0,1-1-1 0 0,0 0 1 0 0,1 1 0 0 0,0 3 4 0 0,4-5-17 0 0,1 0 0 0 0,-1 0 0 0 0,1-1 0 0 0,1 1 0 0 0,-1-1 0 0 0,1-1 0 0 0,0 1 0 0 0,1-1 0 0 0,0 0 0 0 0,0-1 0 0 0,0 0 0 0 0,0 0 0 0 0,1-1 0 0 0,0 0 0 0 0,0 0 0 0 0,0-1 0 0 0,0 0 0 0 0,0-1 0 0 0,2 0 17 0 0,67 13-1634 0 0,-44-11-3019 0 0,-18-3 113 0 0,0 3-7763 0 0</inkml:trace>
  <inkml:trace contextRef="#ctx0" brushRef="#br0" timeOffset="24917.578">2702 1982 6153 0 0,'0'0'2534'0'0,"0"0"-440"0"0,0 0-154 0 0,0 0 6 0 0,0 0-43 0 0,0 0-129 0 0,0 0-275 0 0,0 0-283 0 0,0 0-209 0 0,-33 9-163 0 0,-106 34-134 0 0,66-5 215 0 0,64-28-757 0 0,1-3-94 0 0,-1 1 0 0 0,2 0 1 0 0,-1 1-1 0 0,1 0 0 0 0,0 0 0 0 0,1 0 0 0 0,0 1 0 0 0,1 0 0 0 0,0 0 0 0 0,0 1 0 0 0,1-1 0 0 0,1 1 0 0 0,0 0 1 0 0,0 0-1 0 0,1 0 0 0 0,0 1 0 0 0,1-1 0 0 0,0 2-74 0 0,1-6 5 0 0,1-1 0 0 0,-1 0 0 0 0,1 0 0 0 0,0 1 0 0 0,1-1 0 0 0,-1 0 0 0 0,1 0 0 0 0,1 0 0 0 0,-1 0 0 0 0,1-1 0 0 0,0 1 0 0 0,0-1 0 0 0,0 0-1 0 0,1 1 1 0 0,0-1 0 0 0,0-1 0 0 0,0 1 0 0 0,1-1 0 0 0,-1 1 0 0 0,1-1 0 0 0,0-1 0 0 0,4 4-5 0 0,0-2-76 0 0,0 0 0 0 0,0-1 0 0 0,0 0 0 0 0,0 0 0 0 0,0-1-1 0 0,1 0 1 0 0,-1-1 0 0 0,1 0 0 0 0,0 0 0 0 0,0-1 0 0 0,0 0 0 0 0,0-1-1 0 0,0 0 1 0 0,0-1 0 0 0,0 0 0 0 0,-1-1 0 0 0,3 0 76 0 0,103-39-4522 0 0,-94 29 2509 0 0,16-9-5582 0 0,-18 9-3137 0 0</inkml:trace>
  <inkml:trace contextRef="#ctx0" brushRef="#br0" timeOffset="25183.035">3006 2077 8338 0 0,'0'0'2267'0'0,"0"0"-397"0"0,0 0-199 0 0,0 0-76 0 0,0 0-102 0 0,0 0-188 0 0,0 0-234 0 0,-27 36-217 0 0,-85 114-188 0 0,109-147-615 0 0,-1 1 1 0 0,1-1-1 0 0,0 0 1 0 0,0 1-1 0 0,1 0 1 0 0,-1 0-1 0 0,1 0 1 0 0,0 0-1 0 0,0 0 1 0 0,0 0-1 0 0,1 1 1 0 0,-1-1-1 0 0,1 0 1 0 0,0 1-1 0 0,0-1 1 0 0,1 1-1 0 0,-1 2-51 0 0,2 5 208 0 0,-2-7-125 0 0,1 0 0 0 0,0 0-1 0 0,0 0 1 0 0,1 0 0 0 0,-1 0 0 0 0,1 0 0 0 0,0 0 0 0 0,1 0 0 0 0,-1-1 0 0 0,1 1 0 0 0,0 0 0 0 0,0-1-1 0 0,0 1 1 0 0,1-1 0 0 0,-1 1 0 0 0,1-1 0 0 0,0 0 0 0 0,1 0 0 0 0,-1-1 0 0 0,1 1 0 0 0,-1-1 0 0 0,1 0-1 0 0,0 1 1 0 0,0-2 0 0 0,1 1 0 0 0,-1 0 0 0 0,0-1 0 0 0,1 0 0 0 0,0 0 0 0 0,-1 0 0 0 0,1-1 0 0 0,0 1-1 0 0,0-1 1 0 0,0 0 0 0 0,0-1 0 0 0,0 1 0 0 0,2-1-83 0 0,4 0 136 0 0,-1 0 0 0 0,0-1 1 0 0,0 0-1 0 0,0 0 0 0 0,1-1 0 0 0,-2 0 0 0 0,1-1 0 0 0,0 0 1 0 0,0-1-1 0 0,-1 0 0 0 0,0-1 0 0 0,0 0 0 0 0,0 0 1 0 0,0-1-1 0 0,-1 0 0 0 0,0 0 0 0 0,0-1 0 0 0,5-6-136 0 0,-2 4 60 0 0,-1 0 0 0 0,0-1 0 0 0,0 0 0 0 0,-1-1 0 0 0,0 0 0 0 0,-1 0 0 0 0,-1-1 0 0 0,1 0 0 0 0,-2-1 0 0 0,0 1 0 0 0,0-1 0 0 0,-1 0-1 0 0,-1-1 1 0 0,0 1 0 0 0,-1-1 0 0 0,0 0 0 0 0,-1 0 0 0 0,-1-1-60 0 0,0 9-24 0 0,-1 1-1 0 0,0-1 1 0 0,0 1 0 0 0,0-1 0 0 0,-1 1-1 0 0,0-1 1 0 0,0 1 0 0 0,0 0-1 0 0,0-1 1 0 0,-1 1 0 0 0,0 0-1 0 0,0 0 1 0 0,-1 0 0 0 0,1 0-1 0 0,-1 1 1 0 0,0-1 0 0 0,0 1-1 0 0,-1-1 1 0 0,1 1 0 0 0,-1 0-1 0 0,0 0 1 0 0,0 1 0 0 0,0-1-1 0 0,-1 1 1 0 0,1 0 0 0 0,-1 0-1 0 0,0 0 1 0 0,0 1 0 0 0,0 0-1 0 0,0 0 1 0 0,0 0 0 0 0,0 0-1 0 0,-2 1 25 0 0,5 1-131 0 0,0-1-1 0 0,0 1 1 0 0,0 1 0 0 0,-1-1-1 0 0,1 0 1 0 0,0 1-1 0 0,0-1 1 0 0,0 1 0 0 0,0-1-1 0 0,0 1 1 0 0,0 0-1 0 0,0 0 1 0 0,0 0-1 0 0,0 0 1 0 0,0 0 0 0 0,0 1-1 0 0,0-1 1 0 0,1 0-1 0 0,-1 1 1 0 0,1 0 0 0 0,-1-1-1 0 0,0 2 132 0 0,-12 16-4289 0 0,8-11 1002 0 0,-2 3-8436 0 0</inkml:trace>
  <inkml:trace contextRef="#ctx0" brushRef="#br0" timeOffset="25648.328">3398 2475 14219 0 0,'0'0'3090'0'0,"0"0"-1427"0"0,0 0-544 0 0,0 0 33 0 0,0 0-1 0 0,0 0-91 0 0,0 0-127 0 0,0 0-243 0 0,0 0-152 0 0,0 0-61 0 0,0 0-53 0 0,0 0-52 0 0,0 0-34 0 0,12-31-42 0 0,35-95-80 0 0,7 21 337 0 0,-49 97-520 0 0,-2 3-22 0 0,-1 0 0 0 0,1 0 1 0 0,0 0-1 0 0,0 1 0 0 0,1-1 1 0 0,0 1-1 0 0,-1 0 0 0 0,1 0 1 0 0,0 0-1 0 0,1 1 0 0 0,-1-1 0 0 0,1 1 1 0 0,-1 0-1 0 0,1 0 0 0 0,0 1 1 0 0,0 0-1 0 0,0-1 0 0 0,1 2 1 0 0,-1-1-1 0 0,1 0-11 0 0,-5 3-3 0 0,1 0 0 0 0,0 0 1 0 0,0 1-1 0 0,-1-1 0 0 0,1 0 0 0 0,-1 0 0 0 0,1 1 1 0 0,-1-1-1 0 0,1 1 0 0 0,-1 0 0 0 0,0-1 0 0 0,0 1 0 0 0,0 0 1 0 0,0-1-1 0 0,0 1 0 0 0,0 0 0 0 0,0 0 0 0 0,-1 0 0 0 0,1 0 1 0 0,-1 0-1 0 0,1 0 0 0 0,-1 0 0 0 0,0 0 0 0 0,1 0 1 0 0,-1 0-1 0 0,-1 0 0 0 0,1 1 3 0 0,2 5-5 0 0,1 28 36 0 0,-4-32-29 0 0,1 0-1 0 0,0 1 1 0 0,0-1 0 0 0,1 0 0 0 0,-1 1-1 0 0,1-1 1 0 0,0 0 0 0 0,0 0-1 0 0,0 1 1 0 0,1-1 0 0 0,0 0 0 0 0,-1 0-1 0 0,1 0 1 0 0,1-1 0 0 0,-1 1-1 0 0,1 0-1 0 0,-1-3 4 0 0,0 0 0 0 0,1 0 0 0 0,-1-1-1 0 0,0 0 1 0 0,0 1 0 0 0,0-1-1 0 0,0 0 1 0 0,1 0 0 0 0,-1 0 0 0 0,0 0-1 0 0,0 0 1 0 0,0-1 0 0 0,1 1-1 0 0,-1-1 1 0 0,0 1 0 0 0,0-1 0 0 0,0 0-1 0 0,0 0 1 0 0,0 0 0 0 0,0 0-1 0 0,0 0 1 0 0,0 0 0 0 0,-1-1 0 0 0,1 1-1 0 0,0-1 1 0 0,-1 1 0 0 0,1-1-1 0 0,0-1-3 0 0,2 0 16 0 0,32-24 37 0 0,79-47 165 0 0,-113 72-218 0 0,0 1 0 0 0,0 0 1 0 0,0 0-1 0 0,1 0 0 0 0,-1 0 0 0 0,0 1 0 0 0,0-1 0 0 0,1 0 1 0 0,-1 1-1 0 0,0 0 0 0 0,1 0 0 0 0,-1-1 0 0 0,0 1 0 0 0,1 0 1 0 0,-1 1-1 0 0,1-1 0 0 0,-1 0 0 0 0,0 1 0 0 0,0 0 0 0 0,1-1 0 0 0,-1 1 1 0 0,0 0-1 0 0,0 0 0 0 0,0 0 0 0 0,0 0 0 0 0,0 0 0 0 0,0 1 1 0 0,0-1-1 0 0,0 1 0 0 0,0-1 0 0 0,0 1 0 0 0,-1 0 0 0 0,1 0 0 0 0,-1 0 1 0 0,0-1-1 0 0,1 1 0 0 0,-1 1 0 0 0,0-1 0 0 0,0 0 0 0 0,0 0 1 0 0,0 0-1 0 0,-1 0 0 0 0,1 1 0 0 0,7 20 20 0 0,-6-16-47 0 0,-1 0 1 0 0,1 0-1 0 0,0-1 0 0 0,1 1 1 0 0,0-1-1 0 0,0 0 1 0 0,0 1-1 0 0,1-1 0 0 0,-1-1 1 0 0,1 1-1 0 0,1-1 1 0 0,-1 1-1 0 0,1-1 0 0 0,0 0 1 0 0,0-1-1 0 0,1 1 1 0 0,-1-1-1 0 0,1 0 0 0 0,0-1 1 0 0,4 3 26 0 0,15 0-1855 0 0,-8-5-5299 0 0,-11-1-5080 0 0</inkml:trace>
  <inkml:trace contextRef="#ctx0" brushRef="#br0" timeOffset="26568.822">4205 2239 13451 0 0,'0'0'1796'0'0,"0"0"-546"0"0,0 0-335 0 0,0 0-84 0 0,0 0-25 0 0,0 0-67 0 0,0 0-111 0 0,0 0-41 0 0,0 0-8 0 0,0 0 17 0 0,0 0 24 0 0,0 0-121 0 0,0 0-83 0 0,11 33-40 0 0,38 104-56 0 0,-11 20 406 0 0,-29-111-523 0 0,-3 0 1 0 0,-1 1-1 0 0,-3-1 1 0 0,-1 1-1 0 0,-3 8-203 0 0,-20 12 851 0 0,-3-94 165 0 0,20 9-998 0 0,1 0 0 0 0,1-1 0 0 0,1 0-1 0 0,0 0 1 0 0,1 0 0 0 0,1 0 0 0 0,1 1-1 0 0,1-1 1 0 0,0 0 0 0 0,2 0 0 0 0,0 1-1 0 0,1 0 1 0 0,0 0 0 0 0,2 0 0 0 0,0 0-1 0 0,8-13-17 0 0,5-17 9 0 0,2 1 0 0 0,1 0 0 0 0,3 2 0 0 0,1 1 0 0 0,3 1 0 0 0,1 1 0 0 0,3 2 0 0 0,0 1-1 0 0,31-24-8 0 0,-57 55 0 0 0,0 1-1 0 0,0 0 0 0 0,1 1 0 0 0,0 0 0 0 0,0 0 1 0 0,0 1-1 0 0,1 0 0 0 0,0 0 0 0 0,0 1 0 0 0,0 0 1 0 0,1 1-1 0 0,-1 1 0 0 0,1-1 0 0 0,0 2 0 0 0,7-1 1 0 0,-15 3 4 0 0,-1 1-1 0 0,0 0 0 0 0,0-1 0 0 0,0 1 0 0 0,-1 0 0 0 0,1 0 1 0 0,0 0-1 0 0,-1 1 0 0 0,1-1 0 0 0,-1 0 0 0 0,0 1 0 0 0,0-1 1 0 0,0 0-1 0 0,0 1 0 0 0,0-1 0 0 0,0 1 0 0 0,-1 0 0 0 0,1-1 1 0 0,-1 1-1 0 0,0 0 0 0 0,0-1 0 0 0,0 1 0 0 0,0-1 0 0 0,0 1 0 0 0,0 0 1 0 0,-1-1-1 0 0,0 2-3 0 0,1 0 5 0 0,-3 24 13 0 0,-1 1 1 0 0,-2-1-1 0 0,0 0 0 0 0,-2 0 0 0 0,-2-1 0 0 0,0 0 1 0 0,-2-1-1 0 0,0 0 0 0 0,-2-1 0 0 0,-1 0 1 0 0,-1-1-1 0 0,-1-1 0 0 0,-1 0 0 0 0,-1-1 0 0 0,-6 3-18 0 0,19-17-50 0 0,0-1 0 0 0,-1 0-1 0 0,0 0 1 0 0,0 0 0 0 0,-1-1-1 0 0,0 0 1 0 0,0-1 0 0 0,0 0-1 0 0,-1 0 1 0 0,1-1 0 0 0,-1 0-1 0 0,0 0 1 0 0,-1-1 0 0 0,1 0-1 0 0,0-1 1 0 0,-6 1 50 0 0,14-4-130 0 0,0 1 0 0 0,-1-1 0 0 0,1 1 0 0 0,0-1 1 0 0,0 0-1 0 0,-1 1 0 0 0,1-1 0 0 0,0 0 0 0 0,0 0 0 0 0,0 0 0 0 0,0 0 0 0 0,0 0 0 0 0,0 0 1 0 0,1 0-1 0 0,-1 0 0 0 0,0 0 0 0 0,0 0 0 0 0,1-1 0 0 0,-1 1 0 0 0,1 0 0 0 0,-1 0 0 0 0,1-1 1 0 0,-1 1-1 0 0,1 0 0 0 0,0-1 0 0 0,0 1 0 0 0,-1 0 0 0 0,1-1 0 0 0,0 1 0 0 0,0-1 0 0 0,1 1 1 0 0,-1 0-1 0 0,0-1 0 0 0,0 1 0 0 0,1 0 0 0 0,-1-1 0 0 0,1 1 0 0 0,-1 0 0 0 0,1-1 130 0 0,8-33-8126 0 0,-5 23-3163 0 0</inkml:trace>
  <inkml:trace contextRef="#ctx0" brushRef="#br0" timeOffset="27114.047">4794 2431 896 0 0,'0'0'3065'0'0,"0"0"-694"0"0,0 0-128 0 0,0 0 14 0 0,0 0-97 0 0,0 0-151 0 0,0 0-182 0 0,0 0-240 0 0,0 0-163 0 0,0 0-166 0 0,0 0-161 0 0,0 0-129 0 0,0 0-148 0 0,31-2-141 0 0,100-9-131 0 0,-64-13 91 0 0,-53 13-473 0 0,7-1-61 0 0,-1-2 0 0 0,0-1 1 0 0,0 0-1 0 0,-2-2 1 0 0,0 0-1 0 0,-1-1 1 0 0,-1 0-1 0 0,0-2 1 0 0,-2 1-1 0 0,0-2 0 0 0,-1 0 1 0 0,-1-1-1 0 0,-1 0 1 0 0,-1-1-1 0 0,-1 0 1 0 0,-1 0-106 0 0,-8-68 34 0 0,-1 89-42 0 0,0 0 0 0 0,0 0 0 0 0,0 0-1 0 0,0-1 1 0 0,0 1 0 0 0,0 1 0 0 0,-1-1-1 0 0,1 0 1 0 0,0 0 0 0 0,-1 0 0 0 0,0 1-1 0 0,1-1 1 0 0,-1 1 0 0 0,0-1 0 0 0,0 1-1 0 0,0 0 1 0 0,0 0 0 0 0,0 0 0 0 0,0 0-1 0 0,0 0 1 0 0,0 0 0 0 0,-1 0 0 0 0,1 1-1 0 0,0-1 1 0 0,0 1 0 0 0,-1 0 0 0 0,1-1-1 0 0,0 1 1 0 0,-1 0 0 0 0,1 0 0 0 0,0 1-1 0 0,-1-1 1 0 0,1 0 0 0 0,0 1 0 0 0,0 0-1 0 0,-1-1 1 0 0,1 1 0 0 0,0 0 8 0 0,-9 4-33 0 0,1 0-1 0 0,0 0 1 0 0,0 1 0 0 0,0 0 0 0 0,1 1 0 0 0,0 0-1 0 0,0 1 1 0 0,1-1 0 0 0,0 2 0 0 0,1-1-1 0 0,-7 9 34 0 0,13-16-2 0 0,0 0-1 0 0,-1 0 1 0 0,1 0-1 0 0,0 0 0 0 0,0 0 1 0 0,0 0-1 0 0,0 1 1 0 0,0-1-1 0 0,1 0 1 0 0,-1 0-1 0 0,0 1 0 0 0,0-1 1 0 0,1 0-1 0 0,-1 1 1 0 0,1-1-1 0 0,-1 1 0 0 0,1-1 1 0 0,0 1-1 0 0,0-1 1 0 0,-1 1-1 0 0,1-1 0 0 0,0 1 1 0 0,0-1-1 0 0,0 1 1 0 0,1-1-1 0 0,-1 1 0 0 0,0-1 1 0 0,0 1-1 0 0,1-1 1 0 0,-1 1-1 0 0,1-1 1 0 0,0 0-1 0 0,-1 1 0 0 0,1-1 1 0 0,0 0-1 0 0,0 1 1 0 0,0-1-1 0 0,0 0 0 0 0,0 0 1 0 0,0 0-1 0 0,0 0 1 0 0,0 0-1 0 0,0 0 0 0 0,0 0 1 0 0,1 0-1 0 0,-1 0 1 0 0,0-1-1 0 0,0 1 0 0 0,1 0 1 0 0,-1-1-1 0 0,1 1 1 0 0,-1-1-1 0 0,2 1 3 0 0,14 2 18 0 0,0 0-1 0 0,0-1 1 0 0,1-1 0 0 0,-1-1-1 0 0,0 0 1 0 0,1-1 0 0 0,-1-1-1 0 0,0-1 1 0 0,9-2-18 0 0,-7 2 10 0 0,19-4 10 0 0,109-3 110 0 0,-145 11-117 0 0,0 1 0 0 0,0 0 0 0 0,0 0 0 0 0,-1 0 0 0 0,1 1 0 0 0,0-1 0 0 0,-1 0 0 0 0,0 1 0 0 0,1-1 0 0 0,-1 1 0 0 0,0-1 0 0 0,0 1 0 0 0,-1-1 0 0 0,1 1 0 0 0,0 0 0 0 0,-1 0 0 0 0,1-1 0 0 0,-1 1 0 0 0,0 0 0 0 0,0 0 0 0 0,0-1 0 0 0,-1 1 0 0 0,1 0 0 0 0,-1 0 0 0 0,1-1 0 0 0,-1 1 0 0 0,0 0 0 0 0,0-1 0 0 0,0 1 0 0 0,0-1 0 0 0,-1 2-13 0 0,-99 208 200 0 0,100-211-211 0 0,0-1 0 0 0,1 1 0 0 0,-1 0 0 0 0,1 0 0 0 0,0 0 0 0 0,-1 0 0 0 0,1 0 0 0 0,0 0 0 0 0,-1 0 0 0 0,1 0 0 0 0,0-1 0 0 0,0 1 0 0 0,0 0 0 0 0,0 0 0 0 0,0 0 0 0 0,0 0 0 0 0,0 0 0 0 0,0 0 0 0 0,0 0 0 0 0,0 0 0 0 0,0 0 0 0 0,1 0 0 0 0,-1 0 0 0 0,0 0 0 0 0,1 0 0 0 0,-1 0 0 0 0,1 0 0 0 0,-1-1 0 0 0,1 1 0 0 0,0 0 0 0 0,-1 0 0 0 0,1-1 0 0 0,0 1 0 0 0,-1 0 0 0 0,1-1 0 0 0,0 1 0 0 0,0 0 0 0 0,-1-1 0 0 0,1 1 0 0 0,0-1 0 0 0,0 0 0 0 0,0 1 0 0 0,0-1 0 0 0,0 0 0 0 0,0 1 0 0 0,0-1 0 0 0,0 0 0 0 0,0 0 0 0 0,0 0 0 0 0,0 0 0 0 0,0 0 0 0 0,0 0 0 0 0,-1 0 0 0 0,1 0 0 0 0,0 0 0 0 0,0 0 0 0 0,0 0 0 0 0,0-1 11 0 0,60-20-1576 0 0,-55 18 1158 0 0,34-15-3402 0 0,-15 3-5412 0 0,-15 8-2261 0 0</inkml:trace>
  <inkml:trace contextRef="#ctx0" brushRef="#br0" timeOffset="27467.488">5716 2269 5849 0 0,'0'0'4092'0'0,"0"0"-2421"0"0,0 0-826 0 0,0 0 29 0 0,0 0 171 0 0,0 0 161 0 0,0 0 72 0 0,0 0-1 0 0,0 0-57 0 0,0 0-83 0 0,0 0-96 0 0,0 0-113 0 0,0 0-79 0 0,18 7-49 0 0,57 21-72 0 0,-72-27-660 0 0,1 0 1 0 0,-1 0-1 0 0,0-1 1 0 0,1 1-1 0 0,-1-1 1 0 0,1 0-1 0 0,-1 0 1 0 0,0 0-1 0 0,1 0 1 0 0,-1-1-1 0 0,1 1 0 0 0,-1-1 1 0 0,0 0-1 0 0,0 0 1 0 0,1 0-1 0 0,-1-1 1 0 0,0 1-1 0 0,0-1 1 0 0,0 0-1 0 0,0 1 1 0 0,1-2-69 0 0,9-5 222 0 0,-3 5-153 0 0,-1-1 0 0 0,1 0 0 0 0,0-1-1 0 0,-1 0 1 0 0,0 0 0 0 0,0-1 0 0 0,-1 0-1 0 0,1-1 1 0 0,-1 0 0 0 0,-1 0 0 0 0,1 0-1 0 0,-1-1 1 0 0,-1-1 0 0 0,1 1 0 0 0,-2-1 0 0 0,1 0-1 0 0,-1 0 1 0 0,0 0 0 0 0,-1-1 0 0 0,0 0-1 0 0,-1 0 1 0 0,1 0 0 0 0,-2 0 0 0 0,0 0-1 0 0,1-10-68 0 0,-5 17-8 0 0,1 0 0 0 0,-1 0-1 0 0,0 0 1 0 0,0 0 0 0 0,0 0-1 0 0,0 0 1 0 0,-1 1-1 0 0,1-1 1 0 0,-1 1 0 0 0,1-1-1 0 0,-1 1 1 0 0,0 0 0 0 0,0 0-1 0 0,0 0 1 0 0,0 1 0 0 0,0-1-1 0 0,-1 1 1 0 0,1 0-1 0 0,0-1 1 0 0,-1 2 0 0 0,1-1-1 0 0,-1 0 1 0 0,1 1 0 0 0,-1-1-1 0 0,1 1 1 0 0,-1 0 0 0 0,1 0-1 0 0,-1 0 1 0 0,1 1-1 0 0,-1-1 1 0 0,1 1 0 0 0,-1 0-1 0 0,1 0 1 0 0,-1 0 0 0 0,1 1-1 0 0,0-1 1 0 0,-2 2 8 0 0,-14 4-39 0 0,0 1-1 0 0,1 0 1 0 0,0 2 0 0 0,1 0-1 0 0,0 2 1 0 0,0-1 0 0 0,1 2-1 0 0,1 0 1 0 0,0 1 0 0 0,0 1-1 0 0,2 0 1 0 0,0 0 0 0 0,1 2-1 0 0,0-1 1 0 0,1 2-1 0 0,0 3 40 0 0,-6 74-385 0 0,17-93 373 0 0,0 1 1 0 0,1-1-1 0 0,-1 1 0 0 0,1-1 0 0 0,0 0 1 0 0,0 1-1 0 0,0-1 0 0 0,0 0 1 0 0,0 0-1 0 0,0 0 0 0 0,1 0 0 0 0,-1 0 1 0 0,1 0-1 0 0,-1 0 0 0 0,1 0 1 0 0,0-1-1 0 0,-1 1 0 0 0,1-1 0 0 0,0 1 1 0 0,0-1-1 0 0,0 0 0 0 0,0 1 1 0 0,1-1-1 0 0,-1 0 0 0 0,0 0 0 0 0,0-1 1 0 0,1 1-1 0 0,-1 0 0 0 0,1-1 1 0 0,0 1 11 0 0,77 7-453 0 0,-57-10-138 0 0,0-1 1 0 0,1-2-1 0 0,-2 0 0 0 0,1-1 1 0 0,-1-1-1 0 0,0-2 1 0 0,0 0-1 0 0,6-5 591 0 0,33-15-4201 0 0,-24 11-2867 0 0,-19 7-3029 0 0</inkml:trace>
  <inkml:trace contextRef="#ctx0" brushRef="#br0" timeOffset="27836.918">6603 1993 4721 0 0,'0'0'6056'0'0,"0"0"-3330"0"0,0 0-1194 0 0,0 0-171 0 0,0 0-99 0 0,0 0-91 0 0,0 0-60 0 0,0 0-95 0 0,0 0-122 0 0,0 0-88 0 0,0 0-118 0 0,0 0-127 0 0,-33 8-113 0 0,-102 29-84 0 0,68-5 116 0 0,62-28-419 0 0,1-3-34 0 0,0 1 1 0 0,1 0 0 0 0,-1 0-1 0 0,1 1 1 0 0,0-1-1 0 0,0 1 1 0 0,0 0 0 0 0,0 0-1 0 0,0 0 1 0 0,0 0 0 0 0,1 0-1 0 0,-1 0 1 0 0,1 1-1 0 0,0-1 1 0 0,0 1 0 0 0,0 0-1 0 0,1-1 1 0 0,-1 4-28 0 0,43 14-9 0 0,-32-19 24 0 0,109 28-26 0 0,-116-29 22 0 0,-1 1 1 0 0,0 0 0 0 0,0 0 0 0 0,1 0 0 0 0,-1 0 0 0 0,-1 0 0 0 0,1 1 0 0 0,0-1 0 0 0,-1 0 0 0 0,1 0 0 0 0,-1 1 0 0 0,1-1 0 0 0,-1 0 0 0 0,0 0 0 0 0,0 1-1 0 0,0-1 1 0 0,0 0 0 0 0,-1 0 0 0 0,1 1 0 0 0,0-1 0 0 0,-1 0 0 0 0,0 0 0 0 0,0 1 0 0 0,1-1 0 0 0,-1 0 0 0 0,0 0 0 0 0,-1 0 0 0 0,1 0 0 0 0,0 0 0 0 0,-1-1-1 0 0,1 1 1 0 0,-1 0 0 0 0,1-1 0 0 0,-1 1 0 0 0,0-1 0 0 0,1 1 0 0 0,-1-1 0 0 0,0 0 0 0 0,0 1 0 0 0,-1-1-12 0 0,-11 10 64 0 0,0 0 1 0 0,-1-1-1 0 0,0-1 1 0 0,-1 0-1 0 0,0-1 1 0 0,0-1-1 0 0,-1-1 1 0 0,0 0-1 0 0,-7 1-64 0 0,24-7-96 0 0,0 0 1 0 0,0-1-1 0 0,1 1 1 0 0,-1 0-1 0 0,0 0 0 0 0,0-1 1 0 0,0 1-1 0 0,0 0 0 0 0,1 0 1 0 0,-1-1-1 0 0,0 1 1 0 0,0 0-1 0 0,0-1 0 0 0,0 1 1 0 0,0 0-1 0 0,0 0 0 0 0,0-1 1 0 0,0 1-1 0 0,0 0 0 0 0,0-1 1 0 0,0 1-1 0 0,0 0 1 0 0,0-1-1 0 0,0 1 0 0 0,0 0 1 0 0,0 0-1 0 0,0-1 0 0 0,0 1 1 0 0,-1 0-1 0 0,1-1 1 0 0,0 1-1 0 0,0 0 0 0 0,0 0 1 0 0,0-1-1 0 0,-1 1 0 0 0,1 0 1 0 0,0 0-1 0 0,0-1 0 0 0,0 1 1 0 0,-1 0-1 0 0,1 0 1 0 0,0 0-1 0 0,0 0 0 0 0,-1-1 1 0 0,1 1-1 0 0,0 0 0 0 0,-1 0 1 0 0,1 0-1 0 0,0 0 1 0 0,-1 0 95 0 0,25-20-8280 0 0,-17 16-2729 0 0</inkml:trace>
  <inkml:trace contextRef="#ctx0" brushRef="#br0" timeOffset="28199.356">7058 1945 12171 0 0,'0'0'3364'0'0,"0"0"-1281"0"0,0 0-408 0 0,0 0-141 0 0,0 0-202 0 0,0 0-291 0 0,0 0-368 0 0,0 0-137 0 0,0 0-76 0 0,0 0-76 0 0,0 0-22 0 0,0 0-33 0 0,-25 8-35 0 0,-80 26-44 0 0,5 20 246 0 0,90-47-471 0 0,-1-1 0 0 0,2 2-1 0 0,-1 0 1 0 0,1 0-1 0 0,0 0 1 0 0,0 1 0 0 0,1 1-1 0 0,1-1 1 0 0,-1 2-25 0 0,8-11-2 0 0,-1 1 0 0 0,0 0 1 0 0,1 1-1 0 0,-1-1 0 0 0,1 0 1 0 0,-1 0-1 0 0,1 0 0 0 0,0 0 1 0 0,-1 0-1 0 0,1 0 0 0 0,0 1 1 0 0,0-1-1 0 0,0 0 0 0 0,0 0 1 0 0,0 0-1 0 0,0 0 0 0 0,0 1 1 0 0,0-1-1 0 0,0 0 0 0 0,0 0 1 0 0,1 0-1 0 0,-1 0 0 0 0,1 1 1 0 0,-1-1-1 0 0,1 0 0 0 0,-1 0 1 0 0,1 0-1 0 0,-1 0 0 0 0,1 0 1 0 0,0 0-1 0 0,0 0 0 0 0,-1-1 1 0 0,1 1-1 0 0,0 0 0 0 0,0 0 1 0 0,0-1-1 0 0,0 1 0 0 0,0 0 1 0 0,0-1-1 0 0,0 1 0 0 0,0-1 1 0 0,0 1-1 0 0,0-1 0 0 0,1 1 2 0 0,55 14-36 0 0,-48-14 27 0 0,97 24-50 0 0,-106-23 77 0 0,0-1 0 0 0,0 0 0 0 0,0 0-1 0 0,0 1 1 0 0,0-1 0 0 0,0 0 0 0 0,0 1-1 0 0,-1-1 1 0 0,1 0 0 0 0,0 1-1 0 0,-1-1 1 0 0,0 0 0 0 0,1 0 0 0 0,-1 0-1 0 0,1 0 1 0 0,-1 1 0 0 0,0-1-1 0 0,0 0 1 0 0,0 0 0 0 0,0 0 0 0 0,0 0-1 0 0,0-1 1 0 0,0 1 0 0 0,0 0 0 0 0,0 0-1 0 0,0-1 1 0 0,0 1 0 0 0,0 0-1 0 0,-1-1 1 0 0,0 1-18 0 0,1 0 18 0 0,-134 58 235 0 0,7-22-1618 0 0,134-49-4252 0 0,-3 9 649 0 0,-1-1-6584 0 0</inkml:trace>
  <inkml:trace contextRef="#ctx0" brushRef="#br0" timeOffset="29005.548">7040 2236 12691 0 0,'0'0'2264'0'0,"0"0"-382"0"0,0 0-224 0 0,0 0-105 0 0,0 0-111 0 0,32-9-126 0 0,101-27-180 0 0,23-27 1328 0 0,-146 60-2379 0 0,-1-1 0 0 0,-1 0 0 0 0,1-1 0 0 0,-1 0-1 0 0,0 0 1 0 0,0-1 0 0 0,0 0 0 0 0,-1-1 0 0 0,0 1 0 0 0,0-1 0 0 0,0-1 0 0 0,-1 1 0 0 0,0-1 0 0 0,2-5-85 0 0,-7 11 7 0 0,-1 1 0 0 0,0 0 0 0 0,0 0 0 0 0,0-1 0 0 0,1 1 0 0 0,-1 0 0 0 0,-1 0 0 0 0,1-1 0 0 0,0 1 0 0 0,0 0 0 0 0,0 0 0 0 0,-1-1 0 0 0,1 1 0 0 0,0 0 0 0 0,-1 0 0 0 0,0 0 0 0 0,1 0 0 0 0,-1 0 0 0 0,1 0 0 0 0,-1 0 0 0 0,0 0-1 0 0,0 0 1 0 0,0 0 0 0 0,0 0 0 0 0,1 0 0 0 0,-1 0 0 0 0,0 0 0 0 0,0 1 0 0 0,-1-1 0 0 0,1 0 0 0 0,0 1 0 0 0,0-1 0 0 0,0 1 0 0 0,0-1 0 0 0,0 1 0 0 0,-1 0 0 0 0,1-1 0 0 0,0 1 0 0 0,0 0 0 0 0,-1 0 0 0 0,1 0 0 0 0,0 0 0 0 0,0 0 0 0 0,-1 0 0 0 0,1 0 0 0 0,0 0 0 0 0,-1 1-7 0 0,-66 6-136 0 0,46-2 93 0 0,0 2-1 0 0,1 0 1 0 0,0 1 0 0 0,0 1-1 0 0,0 1 1 0 0,1 1 0 0 0,1 1-1 0 0,0 1 1 0 0,1 0-1 0 0,0 1 1 0 0,1 1 0 0 0,0 1-1 0 0,1 1 1 0 0,1 0-1 0 0,0 2 44 0 0,12-17-21 0 0,1 0-1 0 0,0 0 1 0 0,-1 1-1 0 0,1-1 1 0 0,0 1-1 0 0,1-1 0 0 0,-1 1 1 0 0,0 0-1 0 0,1-1 1 0 0,-1 1-1 0 0,1 0 0 0 0,0 0 1 0 0,0 0-1 0 0,0 0 1 0 0,0 0-1 0 0,1 0 0 0 0,-1 1 1 0 0,1-1-1 0 0,0 0 1 0 0,0 0-1 0 0,0 0 0 0 0,0 0 1 0 0,0 1-1 0 0,1-1 1 0 0,-1 0-1 0 0,1 0 1 0 0,0 0-1 0 0,0 0 0 0 0,0 0 1 0 0,1 0-1 0 0,-1 0 1 0 0,0 0-1 0 0,1-1 0 0 0,0 1 1 0 0,0-1-1 0 0,0 1 1 0 0,0-1-1 0 0,0 1 0 0 0,0-1 1 0 0,1 0-1 0 0,-1 0 1 0 0,1 0 21 0 0,20 1-434 0 0,0 0 0 0 0,0-1 1 0 0,0-2-1 0 0,0 0 1 0 0,0-2-1 0 0,0 0 0 0 0,0-2 1 0 0,-1 0-1 0 0,1-2 1 0 0,-1 0-1 0 0,0-2 0 0 0,9-4 434 0 0,-17 7-44 0 0,81-23-269 0 0,-38 12 284 0 0,0-1-1 0 0,-1-4 0 0 0,0-1 0 0 0,-2-3 1 0 0,-1-3-1 0 0,10-8 30 0 0,-62 35 50 0 0,1 1-1 0 0,-1 0 1 0 0,0 0 0 0 0,1 0 0 0 0,-1-1-1 0 0,0 1 1 0 0,0-1 0 0 0,1 1 0 0 0,-1-1-1 0 0,0 1 1 0 0,0-1 0 0 0,0 0-1 0 0,0 0 1 0 0,0 1 0 0 0,0-1 0 0 0,0 0-1 0 0,0 0 1 0 0,0 0 0 0 0,0 0-1 0 0,0 0 1 0 0,0 0 0 0 0,-1 0 0 0 0,1-1-1 0 0,-1 1 1 0 0,1 0 0 0 0,0 0-1 0 0,-1 0 1 0 0,0-1 0 0 0,1 1 0 0 0,-1 0-1 0 0,0-1 1 0 0,0 1 0 0 0,0 0-1 0 0,0-1 1 0 0,0 1 0 0 0,0 0 0 0 0,0-1-1 0 0,0 1 1 0 0,0 0 0 0 0,0-1 0 0 0,-1 1-1 0 0,1 0 1 0 0,-1 0 0 0 0,1-1-1 0 0,-1 1 1 0 0,1 0 0 0 0,-1 0 0 0 0,0 0-1 0 0,0 0 1 0 0,1 0 0 0 0,-1 0-1 0 0,0 0 1 0 0,0 0 0 0 0,0 0 0 0 0,0 0-1 0 0,0 0 1 0 0,0 0 0 0 0,-1 1-1 0 0,1-1 1 0 0,0 0 0 0 0,0 1 0 0 0,0-1-1 0 0,-1 1 1 0 0,0-1-50 0 0,-14 2 109 0 0,0 0 0 0 0,-1 0-1 0 0,1 2 1 0 0,0 0 0 0 0,0 1 0 0 0,1 0-1 0 0,-1 2 1 0 0,1-1 0 0 0,0 2 0 0 0,0 0 0 0 0,1 1-1 0 0,0 0 1 0 0,0 1 0 0 0,1 1 0 0 0,0 0-1 0 0,1 1 1 0 0,0 0 0 0 0,1 1 0 0 0,0 0 0 0 0,1 1-1 0 0,0 0 1 0 0,1 1 0 0 0,-5 9-109 0 0,12-19-3 0 0,1-1 1 0 0,0 1-1 0 0,0-1 0 0 0,0 1 1 0 0,0 0-1 0 0,0 0 0 0 0,1-1 1 0 0,0 1-1 0 0,0 0 0 0 0,0 0 1 0 0,0-1-1 0 0,1 1 0 0 0,-1 0 1 0 0,1 0-1 0 0,0-1 0 0 0,0 1 1 0 0,0-1-1 0 0,1 1 0 0 0,-1-1 1 0 0,1 1-1 0 0,0-1 0 0 0,0 0 1 0 0,0 0-1 0 0,0 1 0 0 0,1-2 1 0 0,-1 1-1 0 0,1 0 0 0 0,-1 0 1 0 0,1-1-1 0 0,0 0 0 0 0,0 1 1 0 0,0-1-1 0 0,1 0 0 0 0,-1-1 1 0 0,0 1-1 0 0,1 0 0 0 0,-1-1 1 0 0,1 0-1 0 0,0 0 0 0 0,-1 0 1 0 0,1 0-1 0 0,0-1 0 0 0,0 1 1 0 0,-1-1-1 0 0,1 0 0 0 0,0 0 1 0 0,0 0-1 0 0,-1-1 0 0 0,3 0 3 0 0,20 1 157 0 0,-1-1 0 0 0,0-1 0 0 0,0-1 1 0 0,0-1-1 0 0,0-1 0 0 0,0-2 0 0 0,-1 0 0 0 0,0-2 0 0 0,-1 0 0 0 0,1-2 0 0 0,-2 0 0 0 0,0-2 0 0 0,0 0 0 0 0,9-10-157 0 0,10-9 205 0 0,-2-1-1 0 0,-1-3 0 0 0,-2-1 1 0 0,-1-1-1 0 0,-3-2 1 0 0,-1-1-1 0 0,-1-2 0 0 0,17-36-204 0 0,-38 63-10 0 0,-2-1 0 0 0,1 0 0 0 0,-2 0 0 0 0,-1-1 0 0 0,0 0 0 0 0,-1 0 1 0 0,-1 0-1 0 0,0 0 0 0 0,-1 0 0 0 0,-2-1 0 0 0,0 1 0 0 0,-1-13 10 0 0,0 22-15 0 0,0-1 0 0 0,0 1 0 0 0,-1-1 0 0 0,0 1 0 0 0,-1 0 0 0 0,0 0 0 0 0,0 0 0 0 0,-1 0 0 0 0,0 1 0 0 0,-1-1 0 0 0,1 1 0 0 0,-2 0 0 0 0,1 0 0 0 0,-1 1 0 0 0,0 0 0 0 0,-1 0 0 0 0,0 0 0 0 0,0 1 0 0 0,0 0 0 0 0,-1 0 0 0 0,0 1 0 0 0,0 0 0 0 0,0 0 0 0 0,-1 1 0 0 0,0 0 15 0 0,-1 1-13 0 0,1 0 0 0 0,-1 0 1 0 0,0 2-1 0 0,-1-1 0 0 0,1 1 1 0 0,0 1-1 0 0,0 0 0 0 0,-1 0 1 0 0,1 1-1 0 0,0 0 0 0 0,0 1 1 0 0,0 0-1 0 0,0 0 0 0 0,0 1 1 0 0,0 1-1 0 0,1 0 0 0 0,0 0 1 0 0,-1 1-1 0 0,2 0 0 0 0,-1 0 1 0 0,0 1-1 0 0,1 0 0 0 0,-6 6 13 0 0,0 0-3 0 0,1 0-1 0 0,1 1 0 0 0,0 0 1 0 0,1 1-1 0 0,0 0 0 0 0,1 1 1 0 0,0 0-1 0 0,2 1 0 0 0,0 0 1 0 0,0 0-1 0 0,2 0 1 0 0,0 1-1 0 0,-2 9 4 0 0,5-12 8 0 0,0 1 0 0 0,2 0 0 0 0,-1-1 0 0 0,2 1-1 0 0,0 0 1 0 0,0 0 0 0 0,2 0 0 0 0,0 0 0 0 0,0-1 0 0 0,2 1 0 0 0,-1-1 0 0 0,2 0 0 0 0,0 0 0 0 0,1 0 0 0 0,0 0 0 0 0,6 7-8 0 0,17 22 90 0 0,3-2 0 0 0,1 0 0 0 0,3-3 0 0 0,0-1 0 0 0,3-1 0 0 0,1-3 0 0 0,1-1 0 0 0,2-2 0 0 0,0-2 0 0 0,3-1 0 0 0,0-3 0 0 0,1-2 0 0 0,1-2 0 0 0,18 4-90 0 0,-65-24-3 0 0,14 7-112 0 0,0-1 0 0 0,1 0 0 0 0,0-1 0 0 0,0-1 0 0 0,0-1 0 0 0,1 0 0 0 0,10-1 115 0 0,-19-12-6687 0 0,-8 6-5232 0 0</inkml:trace>
  <inkml:trace contextRef="#ctx0" brushRef="#br0" timeOffset="29958.5">8665 1687 9570 0 0,'0'0'3221'0'0,"0"0"-1173"0"0,0 0-435 0 0,0 0-84 0 0,0 0-81 0 0,0 0-118 0 0,0 0-235 0 0,0 0-233 0 0,0 0-208 0 0,0 0-186 0 0,0 0-103 0 0,0 0-61 0 0,0 0-22 0 0,7-7-6 0 0,54-37 230 0 0,161-4 747 0 0,-205 45-1174 0 0,-1 1-1 0 0,1 1 0 0 0,0 0 1 0 0,0 1-1 0 0,-1 1 1 0 0,1 1-1 0 0,0 0 0 0 0,9 3-78 0 0,-23-4 12 0 0,-1 0 0 0 0,1 0 0 0 0,-1 0 0 0 0,1 0 0 0 0,-1 0-1 0 0,1 0 1 0 0,-1 1 0 0 0,1-1 0 0 0,-1 1 0 0 0,0-1 0 0 0,0 1 0 0 0,0 0 0 0 0,0 0 0 0 0,0 0-1 0 0,-1 0 1 0 0,1 1 0 0 0,0-1 0 0 0,-1 0 0 0 0,0 1 0 0 0,1-1 0 0 0,-1 1 0 0 0,0-1-1 0 0,0 1 1 0 0,-1-1 0 0 0,1 1 0 0 0,0 0 0 0 0,-1-1 0 0 0,0 1 0 0 0,1 0 0 0 0,-1 0-1 0 0,0-1 1 0 0,-1 1 0 0 0,1 0 0 0 0,0 0 0 0 0,-1-1 0 0 0,1 1 0 0 0,-1 0 0 0 0,0-1-1 0 0,0 1 1 0 0,0-1 0 0 0,0 1 0 0 0,-1-1 0 0 0,0 2-12 0 0,-19 20 102 0 0,-2 0 0 0 0,0-2 1 0 0,-1-1-1 0 0,-1-1 0 0 0,-10 5-102 0 0,-43 36 132 0 0,-17 43 97 0 0,93-99-217 0 0,-1 0 1 0 0,0 0 0 0 0,1 0 0 0 0,0 0-1 0 0,0 0 1 0 0,1 1 0 0 0,0-1 0 0 0,0 0-1 0 0,0 1 1 0 0,0-1 0 0 0,1 1 0 0 0,0-1-1 0 0,0 1 1 0 0,0-1 0 0 0,1 1 0 0 0,0-1-1 0 0,0 1 1 0 0,0-1 0 0 0,0 0 0 0 0,1 1-1 0 0,0-1 1 0 0,0 0 0 0 0,1 0 0 0 0,0 0-13 0 0,0 2-11 0 0,1 1 1 0 0,1-1-1 0 0,-1 0 1 0 0,1 0 0 0 0,0 0-1 0 0,1-1 1 0 0,0 1-1 0 0,0-1 1 0 0,0-1 0 0 0,0 1-1 0 0,1-1 1 0 0,0 0-1 0 0,0-1 1 0 0,1 0 0 0 0,-1 0-1 0 0,1 0 1 0 0,0-1-1 0 0,0 0 1 0 0,0-1 0 0 0,0 0-1 0 0,0 0 1 0 0,1 0-1 0 0,-1-1 1 0 0,0-1 0 0 0,5 1 10 0 0,19-7-2423 0 0,-23 1-1633 0 0,-2-2-4378 0 0,-4 2-4573 0 0</inkml:trace>
  <inkml:trace contextRef="#ctx0" brushRef="#br0" timeOffset="30198.192">9405 2291 22397 0 0,'0'0'1097'0'0,"0"0"-248"0"0,0 0-49 0 0,0 0 36 0 0,0 0-39 0 0,0 0-190 0 0,-28 32-231 0 0,-90 100-212 0 0,40-42-189 0 0,53-62-347 0 0,-12 10-1716 0 0,6-24-9774 0 0,24-13-338 0 0</inkml:trace>
  <inkml:trace contextRef="#ctx0" brushRef="#br0" timeOffset="30433.014">9043 2309 15035 0 0,'0'0'6703'0'0,"0"0"-4359"0"0,0 0-1451 0 0,0 0-181 0 0,0 0-37 0 0,0 0-90 0 0,0 0-75 0 0,0 0-78 0 0,0 0-86 0 0,34 14-95 0 0,111 42-54 0 0,-33 6 97 0 0,-7 30-2811 0 0,-96-84-1873 0 0,-2-4-7854 0 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50 129 11715 0 0,'0'0'2744'0'0,"0"0"-1188"0"0,0 0-426 0 0,0 0-6 0 0,0 0 16 0 0,0 0-142 0 0,0 0-260 0 0,0 0-296 0 0,0 0-232 0 0,0 0-117 0 0,0 0-65 0 0,-9 31-49 0 0,-25 93-75 0 0,28-80-1291 0 0,13-44-4785 0 0,-4 0-4581 0 0</inkml:trace>
  <inkml:trace contextRef="#ctx0" brushRef="#br0" timeOffset="499.945">160 398 16908 0 0,'0'0'1252'0'0,"0"0"-428"0"0,0 0-72 0 0,0 0 96 0 0,0 0 66 0 0,0 0-30 0 0,0 0-157 0 0,0 0-179 0 0,14-32-116 0 0,41-103-62 0 0,5 27 198 0 0,6 15-242 0 0,-62 206-462 0 0,-5-108 148 0 0,0 0 0 0 0,0-1-1 0 0,0 1 1 0 0,1 0 0 0 0,0-1-1 0 0,0 1 1 0 0,0 0-1 0 0,0 0 1 0 0,1-1 0 0 0,-1 1-1 0 0,1 0 1 0 0,1-1 0 0 0,-1 1-1 0 0,1-1 1 0 0,-1 1 0 0 0,1-1-1 0 0,0 0 1 0 0,1 0-1 0 0,-1 0 1 0 0,1 0 0 0 0,0 0-1 0 0,0 0 1 0 0,0-1 0 0 0,0 1-1 0 0,1-1 1 0 0,-1 0-1 0 0,1 0 1 0 0,0 0 0 0 0,0-1-1 0 0,0 1 1 0 0,0-1 0 0 0,0 0-1 0 0,1 0 1 0 0,-1-1 0 0 0,1 1-1 0 0,0-1-11 0 0,1-1 114 0 0,0 0-1 0 0,0 0 0 0 0,0-1 1 0 0,0 0-1 0 0,0 0 1 0 0,0-1-1 0 0,0 1 1 0 0,0-1-1 0 0,0-1 0 0 0,0 1 1 0 0,-1-1-1 0 0,1 0 1 0 0,-1 0-1 0 0,0-1 1 0 0,0 1-1 0 0,0-1 0 0 0,0 0 1 0 0,-1 0-1 0 0,0-1 1 0 0,2-1-114 0 0,8-9 175 0 0,-1 0 0 0 0,-1-1 0 0 0,0 0 1 0 0,-1-1-1 0 0,-1 0 0 0 0,0-1 1 0 0,3-10-176 0 0,-7 5-215 0 0,7 34-2744 0 0,-3 4-3996 0 0,-6-8-4966 0 0</inkml:trace>
  <inkml:trace contextRef="#ctx0" brushRef="#br0" timeOffset="1028.08">1064 59 9962 0 0,'0'0'3127'0'0,"0"0"-570"0"0,0 0-387 0 0,0 0-267 0 0,0 0-241 0 0,0 0-269 0 0,0 0-241 0 0,0 0-233 0 0,0 0-228 0 0,0 0-171 0 0,0 0-102 0 0,0 0-101 0 0,0 0-50 0 0,-23-11-34 0 0,-74-30-57 0 0,96 40-171 0 0,-1 0 1 0 0,1 0-1 0 0,-1 1 0 0 0,0-1 0 0 0,1 0 0 0 0,-1 1 0 0 0,0 0 1 0 0,1-1-1 0 0,-1 1 0 0 0,0 0 0 0 0,0 0 0 0 0,1 0 0 0 0,-1 0 1 0 0,0 0-1 0 0,0 0 0 0 0,1 1 0 0 0,-1-1 0 0 0,0 1 0 0 0,1-1 1 0 0,-1 1-1 0 0,0-1 0 0 0,1 1 0 0 0,-1 0 0 0 0,1 0 0 0 0,-1 0 1 0 0,1 0-1 0 0,-1 0 0 0 0,1 0 0 0 0,0 0 0 0 0,-1 1 0 0 0,1-1 1 0 0,0 1-6 0 0,-6 4 25 0 0,-1 2-24 0 0,0 0 1 0 0,1 0-1 0 0,-1 0 1 0 0,2 1-1 0 0,-1 0 1 0 0,1 1-1 0 0,0-1 1 0 0,1 1-1 0 0,1 0 1 0 0,-1 1-1 0 0,1-1 1 0 0,1 1-1 0 0,0 0 1 0 0,1-1-1 0 0,0 1 1 0 0,0 1-1 0 0,1-1 0 0 0,0 0 1 0 0,2 8-2 0 0,-1-16 1 0 0,0 0 0 0 0,0 0-1 0 0,1 0 1 0 0,-1 0 0 0 0,1 0 0 0 0,0 0 0 0 0,0-1 0 0 0,0 1 0 0 0,0 0 0 0 0,1 0-1 0 0,-1-1 1 0 0,1 1 0 0 0,-1 0 0 0 0,1-1 0 0 0,0 0 0 0 0,0 1 0 0 0,0-1-1 0 0,0 0 1 0 0,1 0 0 0 0,-1 0 0 0 0,0-1 0 0 0,1 1 0 0 0,0 0 0 0 0,-1-1-1 0 0,1 0 1 0 0,0 1 0 0 0,0-1 0 0 0,-1 0 0 0 0,1 0 0 0 0,0-1 0 0 0,0 1-1 0 0,0-1 1 0 0,0 1 0 0 0,0-1 0 0 0,1 0-1 0 0,5 0 31 0 0,1 0 0 0 0,0 0-1 0 0,-1-1 1 0 0,1 0 0 0 0,-1-1-1 0 0,1 0 1 0 0,-1 0 0 0 0,0-1 0 0 0,0-1-1 0 0,7-2-30 0 0,90-64 310 0 0,-89 56-258 0 0,0 1 0 0 0,1 1 1 0 0,1 0-1 0 0,0 2 0 0 0,0 0 0 0 0,13-4-52 0 0,-29 12 4 0 0,1 1 0 0 0,-1-1 0 0 0,0 1 0 0 0,1 0 0 0 0,-1 0 0 0 0,1 0 0 0 0,-1 0 0 0 0,1 1 0 0 0,-1 0 1 0 0,1-1-1 0 0,0 1 0 0 0,-1 0 0 0 0,1 1 0 0 0,-1-1 0 0 0,1 1 0 0 0,0-1 0 0 0,-1 1 0 0 0,1 0 0 0 0,-1 1 0 0 0,0-1 0 0 0,1 0 0 0 0,-1 1 0 0 0,0 0 0 0 0,0 0 0 0 0,0 0 0 0 0,0 0 0 0 0,0 0 0 0 0,-1 1 0 0 0,1-1 0 0 0,-1 1 0 0 0,1 0 0 0 0,-1-1 0 0 0,1 3-4 0 0,3 15 29 0 0,0 0-1 0 0,-2 0 0 0 0,0 0 0 0 0,-1 0 1 0 0,-2 1-1 0 0,0-1 0 0 0,-1 1 0 0 0,-2 18-28 0 0,1 10 25 0 0,-14 432-66 0 0,15-467 40 0 0,1-1-3 0 0,0 1 0 0 0,-2-1 0 0 0,1 1 0 0 0,-2-1 0 0 0,0 0 0 0 0,-1 1 1 0 0,0-1-1 0 0,0 0 0 0 0,-6 11 4 0 0,7-21 1 0 0,0-1 1 0 0,-1 0-1 0 0,1 0 1 0 0,0 0-1 0 0,-1 0 1 0 0,1 0-1 0 0,-1 0 1 0 0,0-1-1 0 0,0 1 1 0 0,1-1-1 0 0,-1 0 1 0 0,0 1-1 0 0,0-1 1 0 0,0-1-1 0 0,0 1 1 0 0,-1 0-1 0 0,1-1 1 0 0,0 0-1 0 0,0 0 1 0 0,0 0-1 0 0,0 0 1 0 0,0 0-1 0 0,-1 0 1 0 0,1-1-1 0 0,0 1 1 0 0,0-1-1 0 0,0 0 1 0 0,0 0-1 0 0,0 0 1 0 0,0-1-1 0 0,1 1 1 0 0,-1-1-1 0 0,0 0 1 0 0,1 1-1 0 0,-1-1 1 0 0,1 0-1 0 0,-1 0 1 0 0,1-1-1 0 0,0 1 1 0 0,0 0-1 0 0,0-1 1 0 0,-1-2-2 0 0,-9-9-3 0 0,1 0 0 0 0,0-2 0 0 0,2 1 0 0 0,0-1 0 0 0,0-1 0 0 0,2 1 0 0 0,0-1 0 0 0,0-1 0 0 0,2 1 1 0 0,0-1-1 0 0,2 0 0 0 0,-1 0 0 0 0,2-1 0 0 0,1 1 0 0 0,0 0 0 0 0,1-1 0 0 0,2-6 3 0 0,-1 16-159 0 0,1 0 0 0 0,0 0 0 0 0,1 0 1 0 0,0 0-1 0 0,0 0 0 0 0,1 1 0 0 0,0 0 0 0 0,1-1 0 0 0,-1 2 0 0 0,2-1 0 0 0,-1 0 0 0 0,1 1 0 0 0,0 0 0 0 0,1 1 1 0 0,-1-1-1 0 0,2 0 159 0 0,124-81-7044 0 0,-115 80-5190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2777 0 0,'0'0'1572'0'0,"0"0"-134"0"0,0 0 37 0 0,0 0 168 0 0,0 0 62 0 0,0 0-162 0 0,0 0-286 0 0,0 0-319 0 0,0 0-227 0 0,0 0-100 0 0,0 0 2 0 0,9-13 38 0 0,62-89 1348 0 0,-57 82-1350 0 0,33-41 680 0 0,-3-2-1 0 0,-2-2 1 0 0,1-11-1329 0 0,-20 18 1089 0 0,-9 136-633 0 0,35 199-164 0 0,-30-112 18 0 0,-5 123-310 0 0,-13-280 5 0 0,-1 0 1 0 0,-1 0 0 0 0,0 0-1 0 0,0 0 1 0 0,0 0-1 0 0,-1-1 1 0 0,0 1 0 0 0,0 0-1 0 0,-1-1 1 0 0,0 0-1 0 0,-1 0 1 0 0,1 0 0 0 0,-1 0-1 0 0,-1 0 1 0 0,-3 4-6 0 0,6-9 14 0 0,-1-1 0 0 0,1 1 0 0 0,-1 0 0 0 0,0-1 1 0 0,0 1-1 0 0,0-1 0 0 0,0 0 0 0 0,0 0 0 0 0,0 0 0 0 0,0-1 1 0 0,0 1-1 0 0,0-1 0 0 0,-1 1 0 0 0,1-1 0 0 0,0 0 0 0 0,0 0 1 0 0,0 0-1 0 0,0-1 0 0 0,-1 1 0 0 0,1-1 0 0 0,0 0 0 0 0,0 0 1 0 0,0 0-1 0 0,0 0 0 0 0,0 0 0 0 0,1-1 0 0 0,-1 1 0 0 0,0-1 0 0 0,1 0 1 0 0,-1 0-1 0 0,1 0 0 0 0,-1 0 0 0 0,1 0 0 0 0,-1-1-14 0 0,-4-10 3 0 0,0 0-1 0 0,1 0 0 0 0,0 0 0 0 0,1-1 1 0 0,1 0-1 0 0,0 0 0 0 0,1 0 0 0 0,0 0 1 0 0,1-1-1 0 0,1 1 0 0 0,0-1 0 0 0,1 0 1 0 0,1 1-1 0 0,0-1 0 0 0,1 1 0 0 0,3-13-2 0 0,5-13-8 0 0,2-1-1 0 0,2 2 0 0 0,2 0 0 0 0,2 1 1 0 0,1 0-1 0 0,1 2 0 0 0,2 0 0 0 0,2 2 1 0 0,1 0-1 0 0,2 2 0 0 0,25-24 9 0 0,-32 33 1 0 0,1 1 1 0 0,1 1-1 0 0,1 1 0 0 0,0 1 0 0 0,1 1 0 0 0,2 1 0 0 0,-1 1 0 0 0,2 1 0 0 0,0 2 1 0 0,1 0-1 0 0,0 2 0 0 0,0 1 0 0 0,7 0-1 0 0,-33 9-2 0 0,0 0 0 0 0,0 0 0 0 0,0 1 0 0 0,-1-1 0 0 0,1 0 0 0 0,0 1 0 0 0,0-1 0 0 0,0 1 0 0 0,0 0 0 0 0,0 0 0 0 0,0 0 0 0 0,0 0 0 0 0,1 0 0 0 0,-1 0 0 0 0,0 0 0 0 0,0 1 0 0 0,0-1 0 0 0,0 1 0 0 0,-1-1 0 0 0,1 1 0 0 0,0 0 0 0 0,0 0 0 0 0,0-1 0 0 0,0 2 0 0 0,-1-1 0 0 0,1 0 0 0 0,0 0 0 0 0,-1 0 0 0 0,1 1 0 0 0,-1-1 0 0 0,0 1 0 0 0,1-1 0 0 0,-1 1 0 0 0,0 0 0 0 0,0-1 0 0 0,0 1 0 0 0,0 0 0 0 0,0 0 0 0 0,0 0 0 0 0,-1 0 0 0 0,1 0 0 0 0,0-1 0 0 0,-1 1 0 0 0,0 0 0 0 0,1 0 0 0 0,-1 1 0 0 0,0-1 0 0 0,0 1 2 0 0,-1 10 5 0 0,0-1 0 0 0,0 1 0 0 0,-1 0 0 0 0,-1 0 0 0 0,0-1-1 0 0,-1 1 1 0 0,0-1 0 0 0,-1 0 0 0 0,0 0 0 0 0,-1-1 0 0 0,0 0 0 0 0,-1 0 0 0 0,-1 0 0 0 0,1-1 0 0 0,-3 2-5 0 0,-140 139 30 0 0,134-137-30 0 0,-161 122-265 0 0,114-113-1416 0 0,70-43-3659 0 0,17-9-4776 0 0,-13 17 1275 0 0</inkml:trace>
  <inkml:trace contextRef="#ctx0" brushRef="#br0" timeOffset="586.796">937 561 3273 0 0,'0'0'3451'0'0,"0"0"-1210"0"0,0 0-552 0 0,0 0-22 0 0,0 0-24 0 0,0 0-148 0 0,0 0-166 0 0,0 0-221 0 0,0 0-204 0 0,0 0-130 0 0,0 0-88 0 0,0 0-54 0 0,0 0-47 0 0,17-7-49 0 0,57-26-48 0 0,-59 26-247 0 0,0-2 0 0 0,-1 1-1 0 0,1-2 1 0 0,-2 0 0 0 0,1 0 0 0 0,-2-1 0 0 0,12-13-241 0 0,6-5 340 0 0,-17 19-271 0 0,-1-1 1 0 0,-1-1 0 0 0,1 0 0 0 0,-2-1 0 0 0,0 0-1 0 0,0-1 1 0 0,-1 0 0 0 0,-1 0 0 0 0,-1-1 0 0 0,0 0 0 0 0,0 0-1 0 0,-2-1 1 0 0,0 0 0 0 0,0 0 0 0 0,-2 0 0 0 0,0 0-1 0 0,0-11-69 0 0,-3 24-3 0 0,-1 0 0 0 0,1 1 0 0 0,-1-1 0 0 0,0 1 0 0 0,0 0 0 0 0,0-1 0 0 0,0 1 0 0 0,0 0 0 0 0,-1-1 0 0 0,1 1 0 0 0,0 0-1 0 0,-1 0 1 0 0,0 0 0 0 0,0 0 0 0 0,1 0 0 0 0,-1 1 0 0 0,0-1 0 0 0,0 1 0 0 0,-1-1 0 0 0,1 1 0 0 0,0-1 0 0 0,0 1 0 0 0,-1 0-1 0 0,1 0 1 0 0,0 0 0 0 0,-1 1 0 0 0,1-1 0 0 0,-1 0 0 0 0,0 1 0 0 0,1 0 0 0 0,-1 0 0 0 0,1-1 0 0 0,-1 1 0 0 0,1 1 0 0 0,-1-1-1 0 0,0 0 1 0 0,1 1 0 0 0,-1-1 0 0 0,1 1 0 0 0,-1 0 0 0 0,1 0 0 0 0,0 0 0 0 0,-1 0 0 0 0,1 0 0 0 0,0 0 0 0 0,0 1 0 0 0,-1-1-1 0 0,1 1 4 0 0,-72 53-148 0 0,71-53 140 0 0,1 0 0 0 0,-1 0 1 0 0,1 1-1 0 0,0-1 1 0 0,0 1-1 0 0,0 0 1 0 0,0 0-1 0 0,1 0 1 0 0,-1 0-1 0 0,1 0 0 0 0,0 0 1 0 0,0 0-1 0 0,0 0 1 0 0,0 0-1 0 0,0 1 1 0 0,1-1-1 0 0,-1 0 1 0 0,1 0-1 0 0,0 1 0 0 0,0-1 1 0 0,0 0-1 0 0,0 1 1 0 0,1-1-1 0 0,-1 0 1 0 0,1 1-1 0 0,1 2 8 0 0,3-2 6 0 0,-1 0 1 0 0,1 0-1 0 0,0 0 1 0 0,1-1-1 0 0,-1 1 1 0 0,1-1-1 0 0,-1 0 1 0 0,1-1-1 0 0,0 0 1 0 0,0 0-1 0 0,0 0 0 0 0,0 0 1 0 0,0-1-1 0 0,1 0 1 0 0,-1-1-1 0 0,0 1 1 0 0,1-1-1 0 0,4 0-6 0 0,33 1 53 0 0,-28-1-21 0 0,0 0 1 0 0,0 2-1 0 0,0-1 0 0 0,0 2 0 0 0,0 0 1 0 0,-1 1-1 0 0,14 5-32 0 0,-27-6 27 0 0,-1-1-1 0 0,1 1 1 0 0,-1 0 0 0 0,1 0-1 0 0,-1-1 1 0 0,0 1 0 0 0,0 0 0 0 0,-1 0-1 0 0,1 0 1 0 0,-1 0 0 0 0,1 0 0 0 0,-1 0-1 0 0,0 0 1 0 0,0 0 0 0 0,0 0-1 0 0,0 0 1 0 0,-1 1 0 0 0,1-1 0 0 0,-2 2-27 0 0,2-3 12 0 0,-21 135 307 0 0,21-132-312 0 0,0 0-3 0 0,-1 0 1 0 0,1 0-1 0 0,0-1 1 0 0,0 1 0 0 0,1 0-1 0 0,0 0 1 0 0,-1-1-1 0 0,1 1 1 0 0,1 0-1 0 0,-1-1 1 0 0,1 1 0 0 0,0-1-1 0 0,0 1 1 0 0,0-1-1 0 0,0 0 1 0 0,1 0-1 0 0,0 0 1 0 0,1 2-5 0 0,-2-4-269 0 0,45 27-532 0 0,-35-31-3499 0 0,2-3-3756 0 0,-11 4-3733 0 0</inkml:trace>
  <inkml:trace contextRef="#ctx0" brushRef="#br0" timeOffset="979.034">1726 419 0 0 0,'0'0'2008'0'0,"0"0"296"0"0,0 0 215 0 0,0 0 0 0 0,0 0-158 0 0,0 0-261 0 0,0 0-313 0 0,0 0-264 0 0,0 0-172 0 0,0 0-124 0 0,0 0-111 0 0,0 0-122 0 0,0 0-125 0 0,24 8-139 0 0,74 20-158 0 0,-96-27-548 0 0,0 0 1 0 0,-1 0-1 0 0,1-1 1 0 0,0 1-1 0 0,0-1 1 0 0,-1 0-1 0 0,1 1 0 0 0,0-1 1 0 0,0 0-1 0 0,0 0 1 0 0,0 0-1 0 0,-1 0 1 0 0,1 0-1 0 0,0-1 1 0 0,0 1-1 0 0,0-1 1 0 0,-1 1-1 0 0,1-1 1 0 0,0 1-1 0 0,0-1 0 0 0,-1 0 1 0 0,1 0-1 0 0,-1 0 1 0 0,1 0-1 0 0,-1 0 1 0 0,1 0-1 0 0,-1-1 1 0 0,1 0-25 0 0,3-3 110 0 0,3 0-56 0 0,-1-1 1 0 0,-1 0 0 0 0,1 0-1 0 0,-1 0 1 0 0,0-1 0 0 0,-1 0-1 0 0,0 0 1 0 0,0-1 0 0 0,0 1-1 0 0,-1-1 1 0 0,0 0 0 0 0,0-1-1 0 0,-1 1 1 0 0,0 0 0 0 0,-1-1-1 0 0,0 0 1 0 0,0 0 0 0 0,-1 1 0 0 0,0-1-1 0 0,0 0 1 0 0,-1-8-55 0 0,-1 13-9 0 0,0 1 1 0 0,-1-1 0 0 0,1 1-1 0 0,-1 0 1 0 0,1-1-1 0 0,-1 1 1 0 0,0 0-1 0 0,0 0 1 0 0,-1 0-1 0 0,1 0 1 0 0,0 1-1 0 0,-1-1 1 0 0,0 1-1 0 0,0-1 1 0 0,0 1 0 0 0,0 0-1 0 0,0 0 1 0 0,0 0-1 0 0,0 0 1 0 0,0 1-1 0 0,-1 0 1 0 0,1-1-1 0 0,-1 1 1 0 0,1 0-1 0 0,-1 0 1 0 0,0 1 0 0 0,1-1-1 0 0,-1 1 1 0 0,0 0-1 0 0,1 0 1 0 0,-1 0-1 0 0,0 1 1 0 0,1-1-1 0 0,-1 1 1 0 0,1-1-1 0 0,-1 1 1 0 0,0 1 0 0 0,1-1-1 0 0,0 0 1 0 0,-1 1-1 0 0,1 0 1 0 0,0-1-1 0 0,0 1 1 0 0,-1 2 8 0 0,-7 3-20 0 0,0 1 0 0 0,1 1 1 0 0,0 0-1 0 0,1 0 0 0 0,0 1 1 0 0,0 0-1 0 0,1 1 0 0 0,1-1 1 0 0,0 2-1 0 0,0-1 0 0 0,1 1 1 0 0,0 0-1 0 0,1 0 0 0 0,1 1 1 0 0,0-1-1 0 0,0 1 0 0 0,2 0 1 0 0,-1 0-1 0 0,2 0 0 0 0,-1 0 1 0 0,2 1-1 0 0,0-1 0 0 0,0 0 1 0 0,2 3 19 0 0,-1-11-9 0 0,0 0 1 0 0,0 0 0 0 0,1 0-1 0 0,-1 0 1 0 0,1-1 0 0 0,0 1 0 0 0,1 0-1 0 0,-1-1 1 0 0,1 0 0 0 0,0 1-1 0 0,0-1 1 0 0,0 0 0 0 0,0 0-1 0 0,1-1 1 0 0,0 1 0 0 0,0-1 0 0 0,0 0-1 0 0,0 0 1 0 0,0 0 0 0 0,1 0-1 0 0,-1-1 1 0 0,1 0 0 0 0,-1 0-1 0 0,1 0 1 0 0,0 0 0 0 0,0-1 0 0 0,0 0-1 0 0,3 1 9 0 0,2-1-128 0 0,0 1 0 0 0,0-2 0 0 0,0 1 0 0 0,0-2 0 0 0,0 1 0 0 0,0-1 0 0 0,0 0-1 0 0,0-1 1 0 0,-1-1 0 0 0,1 1 0 0 0,0-1 0 0 0,-1-1 0 0 0,0 0 0 0 0,2-1 128 0 0,8-5-1054 0 0,41-25-3266 0 0,-23 7-5789 0 0,-29 20 2539 0 0</inkml:trace>
  <inkml:trace contextRef="#ctx0" brushRef="#br0" timeOffset="1387.351">2208 238 5297 0 0,'0'0'2487'0'0,"0"0"-973"0"0,0 0-367 0 0,0 0 85 0 0,0 0 119 0 0,0 0 80 0 0,0 0-59 0 0,0 0-202 0 0,0 0-131 0 0,0 0-80 0 0,0 0-80 0 0,0 0-87 0 0,0 0-89 0 0,6 9-90 0 0,39 70 1414 0 0,-7 217-820 0 0,-38-295-1182 0 0,0 0 1 0 0,0 0-1 0 0,1 0 0 0 0,-1 0 1 0 0,0-1-1 0 0,1 1 0 0 0,-1 0 1 0 0,1 0-1 0 0,-1-1 0 0 0,1 1 1 0 0,-1 0-1 0 0,1-1 0 0 0,0 1 1 0 0,-1 0-1 0 0,1-1 0 0 0,0 1 1 0 0,-1-1-1 0 0,1 1 0 0 0,0-1 1 0 0,0 1-1 0 0,0-1 0 0 0,-1 0 1 0 0,1 1-1 0 0,0-1 0 0 0,0 0 1 0 0,0 0-1 0 0,0 0 0 0 0,0 0 1 0 0,-1 0-1 0 0,1 1 0 0 0,0-1 1 0 0,0-1-1 0 0,0 1 0 0 0,0 0 1 0 0,0 0-1 0 0,0 0 0 0 0,-1 0 1 0 0,1-1-1 0 0,0 1 0 0 0,0 0 1 0 0,0-1-1 0 0,-1 1 0 0 0,1-1 1 0 0,0 1-1 0 0,0-1 0 0 0,-1 1 1 0 0,1-1-1 0 0,0 1 0 0 0,-1-1 1 0 0,1 0-1 0 0,-1 1 0 0 0,1-1 1 0 0,-1 0-1 0 0,1 1 0 0 0,0-2-25 0 0,35-42 1046 0 0,-2-15-640 0 0,-2-1-1 0 0,-3-2 1 0 0,-3-1-1 0 0,3-14-405 0 0,-1 7-281 0 0,-28 70 99 0 0,0 0-113 0 0,0 0-159 0 0,0 0-202 0 0,0 20-6901 0 0,0-18 3747 0 0,0 3-8355 0 0</inkml:trace>
  <inkml:trace contextRef="#ctx0" brushRef="#br0" timeOffset="1637.992">2863 276 17028 0 0,'0'0'1495'0'0,"0"0"-524"0"0,0 0-129 0 0,0 0 108 0 0,0 0 2 0 0,0 0-165 0 0,0 0-243 0 0,0 0-220 0 0,-6 32-173 0 0,-20 101-77 0 0,18-12-566 0 0,8-97-2009 0 0,0-15-3213 0 0,0-4-5872 0 0</inkml:trace>
  <inkml:trace contextRef="#ctx0" brushRef="#br0" timeOffset="1883.524">2765 68 16956 0 0,'0'0'1800'0'0,"0"0"-456"0"0,0 0-335 0 0,0 0-281 0 0,0 0-280 0 0,0 0-200 0 0,0 0-216 0 0,0 0-104 0 0,0 0-88 0 0,0 0 8 0 0,0 0-16 0 0,0 0-112 0 0,0 0-272 0 0,0 0-497 0 0,58 43-1159 0 0,-47-28-4146 0 0,-3-3-5216 0 0</inkml:trace>
  <inkml:trace contextRef="#ctx0" brushRef="#br0" timeOffset="2080.273">3183 219 7138 0 0,'0'0'3476'0'0,"0"0"-901"0"0,0 0-475 0 0,0 0-312 0 0,0 0-305 0 0,0 0-243 0 0,0 0-245 0 0,0 0-205 0 0,0 0-180 0 0,0 0-179 0 0,0 0-127 0 0,0 0-105 0 0,0 0-76 0 0,-14 0-51 0 0,-44 5-18 0 0,56-4-52 0 0,0-1 0 0 0,1 0 0 0 0,-1 1 0 0 0,1-1 0 0 0,-1 1 1 0 0,1 0-1 0 0,-1-1 0 0 0,1 1 0 0 0,0 0 0 0 0,-1 0 0 0 0,1 0 0 0 0,0 0 0 0 0,0 0 0 0 0,-1 0 0 0 0,1 0 0 0 0,0 1 0 0 0,0-1 0 0 0,0 0 0 0 0,1 1 0 0 0,-1-1 0 0 0,0 0 0 0 0,0 1 0 0 0,1-1 0 0 0,-1 1 0 0 0,1-1 0 0 0,-1 1 0 0 0,1-1-2 0 0,-3 7 9 0 0,-3 5 3 0 0,2 0 0 0 0,-1 1 0 0 0,2 0-1 0 0,0 0 1 0 0,0 0 0 0 0,1 0-1 0 0,1 0 1 0 0,0 0 0 0 0,1 1 0 0 0,1 0-12 0 0,-1-10 10 0 0,0 0 0 0 0,0 0 0 0 0,1 0-1 0 0,-1 0 1 0 0,1 0 0 0 0,1 0 0 0 0,-1-1 0 0 0,0 1 0 0 0,1 0 0 0 0,0-1 0 0 0,0 1 0 0 0,1-1 0 0 0,-1 1 0 0 0,1-1 0 0 0,0 0 0 0 0,0 0 0 0 0,0 0 0 0 0,1-1 0 0 0,-1 1 0 0 0,1-1-1 0 0,0 0 1 0 0,0 0 0 0 0,0 0 0 0 0,0 0 0 0 0,1-1 0 0 0,-1 0 0 0 0,1 0 0 0 0,-1 0 0 0 0,1 0 0 0 0,0-1 0 0 0,0 0 0 0 0,0 0 0 0 0,2 0-10 0 0,-2 0 109 0 0,0-1 0 0 0,1 0 0 0 0,-1-1 0 0 0,0 1 0 0 0,1-1 0 0 0,-1 0 0 0 0,0 0 0 0 0,0-1 0 0 0,0 0 0 0 0,0 0 0 0 0,0 0 0 0 0,0 0 0 0 0,0-1 0 0 0,-1 0 0 0 0,1 0 0 0 0,-1 0 0 0 0,0 0 0 0 0,0-1 0 0 0,0 1 0 0 0,-1-1 0 0 0,1 0 0 0 0,-1 0 0 0 0,0-1 0 0 0,1 0-109 0 0,1-4 38 0 0,0 1 0 0 0,-1-1 0 0 0,0 1 0 0 0,-1-1-1 0 0,0-1 1 0 0,0 1 0 0 0,-1 0 0 0 0,0-1 0 0 0,-1 1-1 0 0,0-1 1 0 0,0 1 0 0 0,-1-1 0 0 0,0 1 0 0 0,-1-1-1 0 0,0 1 1 0 0,-1-1 0 0 0,1 1 0 0 0,-2-1 0 0 0,0 1 0 0 0,0 0-1 0 0,0 0 1 0 0,-1 0 0 0 0,0 1 0 0 0,-1-1 0 0 0,0 1-1 0 0,0 0 1 0 0,-1 0 0 0 0,0 1 0 0 0,-1 0 0 0 0,1 0-1 0 0,-1 0 1 0 0,0 1 0 0 0,-1 0 0 0 0,-1-1-38 0 0,-39 4-2312 0 0,23 19-5645 0 0,18-11-3835 0 0</inkml:trace>
  <inkml:trace contextRef="#ctx0" brushRef="#br0" timeOffset="2385.406">3491 330 16932 0 0,'0'0'1911'0'0,"0"0"-584"0"0,0 0-318 0 0,0 0-242 0 0,0 0-226 0 0,0 0-118 0 0,0 0-108 0 0,0 0-38 0 0,0 0-5 0 0,0 0-24 0 0,0 0-14 0 0,0 0-57 0 0,0 0-30 0 0,12 21-6 0 0,40 66 14 0 0,-51-84-129 0 0,1 0 0 0 0,-1-1 1 0 0,1 1-1 0 0,0 0 0 0 0,-1-1 0 0 0,1 0 1 0 0,0 1-1 0 0,0-1 0 0 0,1 0 0 0 0,-1 0 1 0 0,0 0-1 0 0,1 0 0 0 0,-1 0 1 0 0,1-1-1 0 0,0 1 0 0 0,0-1 0 0 0,-1 0 1 0 0,1 0-1 0 0,0 0 0 0 0,0 0 0 0 0,0 0 1 0 0,0-1-1 0 0,0 1 0 0 0,0-1 0 0 0,0 0 1 0 0,0 0-1 0 0,1 0 0 0 0,1 0-26 0 0,5 0 136 0 0,1-2-23 0 0,-1 1 1 0 0,0-1-1 0 0,0-1 1 0 0,0 0-1 0 0,0 0 1 0 0,0-1-1 0 0,-1 0 1 0 0,1-1-1 0 0,-1 0 1 0 0,0 0-1 0 0,-1-1 1 0 0,1 0-1 0 0,-1-1 1 0 0,-1 0-1 0 0,1 0 1 0 0,-1-1-1 0 0,0 1 1 0 0,-1-2-1 0 0,1 1 1 0 0,-2-1-1 0 0,1 0 1 0 0,-1 0-1 0 0,-1 0 1 0 0,0-1-1 0 0,0 1 1 0 0,0-1-1 0 0,-2 0 1 0 0,3-10-114 0 0,-4 17-23 0 0,0 0 1 0 0,-1 0 0 0 0,1-1-1 0 0,0 1 1 0 0,-1 0-1 0 0,0 0 1 0 0,0-1-1 0 0,0 1 1 0 0,0 0-1 0 0,0-1 1 0 0,-1 1 0 0 0,1 0-1 0 0,-1 0 1 0 0,0 0-1 0 0,0-1 1 0 0,0 1-1 0 0,-1 0 1 0 0,0-2 22 0 0,-24-5-8859 0 0,21 10-3201 0 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19 570 16227 0 0,'0'0'5543'0'0,"0"0"-3877"0"0,0 0-1025 0 0,0 0 167 0 0,0 0 170 0 0,0 0-2 0 0,0 0-206 0 0,0 0-289 0 0,0 0-221 0 0,0 0-137 0 0,0 0-53 0 0,-3 32-35 0 0,-9 98-27 0 0,8-61-107 0 0,16-43-794 0 0,-1-22-6731 0 0,-8-4-4288 0 0</inkml:trace>
  <inkml:trace contextRef="#ctx0" brushRef="#br0" timeOffset="150.208">0 224 15947 0 0,'0'0'2393'0'0,"0"0"-937"0"0,0 0-424 0 0,0 0-295 0 0,0 0-209 0 0,0 0-288 0 0,0 0-336 0 0,0 0-248 0 0,0 0-192 0 0,0 0-401 0 0,0 0-943 0 0,0 0-4313 0 0,0 0-6122 0 0</inkml:trace>
  <inkml:trace contextRef="#ctx0" brushRef="#br0" timeOffset="438.012">494 25 15579 0 0,'0'0'5375'0'0,"0"0"-3301"0"0,0 0-1041 0 0,0 0-47 0 0,0 0 29 0 0,0 0-35 0 0,0 0-107 0 0,0 0-239 0 0,0 0-166 0 0,0 0-93 0 0,0 0-78 0 0,-9 32-57 0 0,-26 102-87 0 0,24-86-72 0 0,3 0 0 0 0,1 0 0 0 0,3 1 0 0 0,2-1 0 0 0,3 42-81 0 0,0-13 20 0 0,-1-49-26 0 0,1-1 1 0 0,1 1 0 0 0,1-1-1 0 0,2 0 1 0 0,1 0 0 0 0,0-1-1 0 0,2 1 1 0 0,2-1 5 0 0,4 4-1336 0 0,-14-30 826 0 0,0-19-2657 0 0,-8-1-4195 0 0,5 15-4422 0 0</inkml:trace>
  <inkml:trace contextRef="#ctx0" brushRef="#br0" timeOffset="689.045">199 496 15579 0 0,'0'0'3987'0'0,"0"0"-2092"0"0,0 0-833 0 0,0 0-105 0 0,0 0 39 0 0,0 0 16 0 0,0 0-121 0 0,0 0-224 0 0,0 0-192 0 0,0 0-123 0 0,0 0-60 0 0,36 1-82 0 0,113 5-51 0 0,19 9-176 0 0,-105-4-403 0 0,-29-5-1806 0 0,0-1-5896 0 0,-19-5-4562 0 0</inkml:trace>
  <inkml:trace contextRef="#ctx0" brushRef="#br0" timeOffset="1188.688">851 669 8818 0 0,'0'0'3449'0'0,"0"0"-878"0"0,0 0-404 0 0,0 0-151 0 0,0 0-257 0 0,0 0-332 0 0,0 0-346 0 0,0 0-267 0 0,0 0-151 0 0,0 0-100 0 0,0 0-73 0 0,0 0-41 0 0,0 0-56 0 0,-6 22-61 0 0,-16 70-81 0 0,17 22 55 0 0,5-111-362 0 0,0 0 1 0 0,1 0 0 0 0,0-1 0 0 0,-1 1-1 0 0,1 0 1 0 0,0 0 0 0 0,0-1 0 0 0,1 1-1 0 0,-1 0 1 0 0,0-1 0 0 0,1 1 0 0 0,0-1-1 0 0,-1 0 1 0 0,1 1 0 0 0,0-1-1 0 0,0 0 1 0 0,0 0 0 0 0,1 0 0 0 0,-1-1-1 0 0,1 2 56 0 0,9 1-3760 0 0,1-5-3389 0 0,-7-2-4912 0 0</inkml:trace>
  <inkml:trace contextRef="#ctx0" brushRef="#br0" timeOffset="1437.968">857 246 15171 0 0,'0'0'4057'0'0,"0"0"-2921"0"0,0 0-335 0 0,0 0-81 0 0,0 0-56 0 0,0 0-104 0 0,0 0-264 0 0,0 0-280 0 0,0 0-144 0 0,0 0-48 0 0,0 0-72 0 0,0 0-288 0 0,0 0-897 0 0,0 0-3752 0 0,16 70-7585 0 0</inkml:trace>
  <inkml:trace contextRef="#ctx0" brushRef="#br0" timeOffset="2506.287">1390 618 1224 0 0,'0'0'854'0'0,"0"0"-385"0"0,0 0-5 0 0,0 0 244 0 0,0 0 205 0 0,0 0 178 0 0,0 0 126 0 0,0 0 19 0 0,0 0 47 0 0,0 0-6 0 0,0 0 8 0 0,0 0-19 0 0,0 0-23 0 0,-12-2-26 0 0,-38-5-67 0 0,-6 21 4269 0 0,47-8-4617 0 0,-6 5-542 0 0,1 0 0 0 0,0 0 0 0 0,1 1 0 0 0,1 1-1 0 0,0 0 1 0 0,0 1 0 0 0,1 0 0 0 0,1 0 0 0 0,1 1 0 0 0,0 1-1 0 0,1 0 1 0 0,0 1-260 0 0,6-16 10 0 0,1 1 0 0 0,0 0 0 0 0,0-1-1 0 0,0 1 1 0 0,0 0 0 0 0,0 0-1 0 0,0 0 1 0 0,0 0 0 0 0,1 0 0 0 0,-1 0-1 0 0,1 0 1 0 0,-1 0 0 0 0,1 1 0 0 0,0-1-1 0 0,0 0 1 0 0,0 0 0 0 0,0 0 0 0 0,0 0-1 0 0,0 0 1 0 0,1 0 0 0 0,-1 1 0 0 0,1-1-1 0 0,-1 0 1 0 0,1 0 0 0 0,0 0 0 0 0,0 0-1 0 0,0-1 1 0 0,0 1 0 0 0,0 0 0 0 0,0 0-1 0 0,1 0 1 0 0,-1-1 0 0 0,0 1 0 0 0,1-1-1 0 0,0 1 1 0 0,-1-1 0 0 0,1 0 0 0 0,0 1-1 0 0,-1-1 1 0 0,1 0 0 0 0,0 0 0 0 0,0 0-1 0 0,0-1 1 0 0,0 1 0 0 0,0 0-1 0 0,0-1 1 0 0,0 1 0 0 0,0-1 0 0 0,1 1-10 0 0,17-5 76 0 0,-1 0 0 0 0,0-1 0 0 0,0-1 0 0 0,0 0 0 0 0,-1-2 0 0 0,0 0 0 0 0,0-1 1 0 0,-1-1-1 0 0,0-1 0 0 0,-1 0 0 0 0,0-1 0 0 0,-1-1 0 0 0,0 0 0 0 0,-1-1 0 0 0,1-2-76 0 0,-13 15 3 0 0,52-50 73 0 0,-53 51-80 0 0,0 1-1 0 0,0-1 1 0 0,0 1 0 0 0,0-1 0 0 0,-1 1-1 0 0,1 0 1 0 0,0-1 0 0 0,0 1 0 0 0,-1 0 0 0 0,1 0-1 0 0,0 0 1 0 0,-1-1 0 0 0,1 1 0 0 0,-1 0-1 0 0,1 0 1 0 0,-1 0 0 0 0,0 0 0 0 0,1 0-1 0 0,-1 0 1 0 0,0 0 0 0 0,0 0 0 0 0,1 0-1 0 0,-1 0 1 0 0,0 0 0 0 0,0 0 0 0 0,0 0-1 0 0,0 0 1 0 0,0 0 0 0 0,-1 0 0 0 0,1 0-1 0 0,0 0 1 0 0,0 0 0 0 0,-1 0 0 0 0,1 0-1 0 0,-1 0 1 0 0,1 0 4 0 0,0 3-15 0 0,-1 37 12 0 0,-1-36-2 0 0,0 1 1 0 0,1 0-1 0 0,0 0 1 0 0,1 0 0 0 0,-1 1-1 0 0,1-1 1 0 0,0 0 0 0 0,1 0-1 0 0,-1 0 1 0 0,1 0-1 0 0,1 0 1 0 0,-1 0 0 0 0,1 0-1 0 0,0 0 1 0 0,0-1 0 0 0,0 1-1 0 0,1-1 1 0 0,0 1-1 0 0,0-1 1 0 0,1 0 0 0 0,-1 0-1 0 0,1 0 1 0 0,0-1 0 0 0,0 1-1 0 0,1-1 1 0 0,-1 0-1 0 0,1 0 1 0 0,0-1 0 0 0,0 1-1 0 0,2 0 5 0 0,81-12 139 0 0,-83 7-105 0 0,1-1 0 0 0,-1-1 0 0 0,0 1 0 0 0,-1-1 0 0 0,1 0-1 0 0,0 0 1 0 0,-1 0 0 0 0,0-1 0 0 0,0 0 0 0 0,0 0 0 0 0,0 0 0 0 0,0 0 0 0 0,-1 0 0 0 0,0-1 0 0 0,0 1 0 0 0,0-1 0 0 0,0 0 0 0 0,-1 0-1 0 0,0 0 1 0 0,0 0 0 0 0,0-1 0 0 0,-1 1 0 0 0,1-3-34 0 0,11-33 205 0 0,0 12-64 0 0,56-108 320 0 0,-56 92-433 0 0,-3-2-1 0 0,-1 1 1 0 0,-3-1-1 0 0,-1 0 1 0 0,-3 0 0 0 0,-1 0-1 0 0,-4-16-27 0 0,3 51 6 0 0,0 0-1 0 0,-1 1 1 0 0,-1-1-1 0 0,0 0 0 0 0,0 1 1 0 0,-1 0-1 0 0,-1-1 1 0 0,0 1-1 0 0,0 0 1 0 0,-1 1-1 0 0,-1-1 0 0 0,0 1 1 0 0,0 0-1 0 0,-7-8-5 0 0,12 16 0 0 0,-1 1-1 0 0,0-1 0 0 0,1 1 1 0 0,-1-1-1 0 0,0 1 0 0 0,0 0 1 0 0,0 0-1 0 0,0 0 0 0 0,0 0 1 0 0,0 0-1 0 0,0 0 1 0 0,0 0-1 0 0,0 1 0 0 0,0-1 1 0 0,0 1-1 0 0,-1 0 0 0 0,1 0 1 0 0,0-1-1 0 0,0 1 0 0 0,0 1 1 0 0,-1-1-1 0 0,1 0 0 0 0,0 0 1 0 0,0 1-1 0 0,0-1 0 0 0,0 1 1 0 0,0 0-1 0 0,0 0 0 0 0,0 0 1 0 0,0 0-1 0 0,0 0 0 0 0,0 0 1 0 0,0 0-1 0 0,0 1 0 0 0,1-1 1 0 0,-1 0-1 0 0,0 1 1 0 0,1 0-1 0 0,-1-1 0 0 0,1 1 1 0 0,0 0-1 0 0,0 0 0 0 0,-1 0 1 0 0,1 0-1 0 0,0 1 1 0 0,-8 12-5 0 0,0 0 1 0 0,1 0-1 0 0,1 1 1 0 0,1 0-1 0 0,0 0 1 0 0,1 0-1 0 0,1 1 1 0 0,0-1-1 0 0,1 1 1 0 0,1 0-1 0 0,1 0 1 0 0,0 1-1 0 0,1-1 1 0 0,1 0-1 0 0,3 15 5 0 0,4 17 20 0 0,2 0 0 0 0,2 0 0 0 0,3-1 0 0 0,16 36-20 0 0,52 223 227 0 0,-81-296-221 0 0,12 28-19 0 0,6-46-1950 0 0,-8-8-742 0 0,-6 8-426 0 0,0 0-3585 0 0,-1-1-5973 0 0</inkml:trace>
  <inkml:trace contextRef="#ctx0" brushRef="#br0" timeOffset="6175.952">2000 883 0 0 0,'0'0'481'0'0,"0"0"212"0"0,0 0-53 0 0,0 0-194 0 0,0 0-185 0 0,0 0-57 0 0,0 0 56 0 0,0 0 112 0 0,0 0 187 0 0,0 0 158 0 0,-2 6 113 0 0,-9 28 1066 0 0,11-34-904 0 0,0 0 15 0 0,0 0-52 0 0,0 0-64 0 0,0 0-83 0 0,0 0-83 0 0,0 0-60 0 0,4-1 6056 0 0,6-3-4926 0 0,114-156 1239 0 0,-100 126-2948 0 0,-2-1-1 0 0,-1 0 1 0 0,-1-2 0 0 0,-3 0-1 0 0,-1-1 1 0 0,-1-1 0 0 0,-3 0-1 0 0,-1-1 1 0 0,-2 0 0 0 0,-1-1 0 0 0,-3 0-1 0 0,1-19-85 0 0,-5 28 22 0 0,0 20-3 0 0,1-1 1 0 0,-1 1-1 0 0,-1-1 0 0 0,0 1 1 0 0,-1-1-1 0 0,-1 1 0 0 0,0-1 1 0 0,0 1-1 0 0,-1 0 0 0 0,0 0 1 0 0,-2 0-1 0 0,1 1 1 0 0,-1-1-1 0 0,-1 1 0 0 0,-3-6-19 0 0,8 16 11 0 0,1 0-1 0 0,-1 1 0 0 0,1-1 0 0 0,-1 0 0 0 0,1 1 1 0 0,-1-1-1 0 0,1 0 0 0 0,-1 1 0 0 0,0-1 1 0 0,1 1-1 0 0,-1-1 0 0 0,0 1 0 0 0,0-1 1 0 0,1 1-1 0 0,-1 0 0 0 0,0-1 0 0 0,0 1 0 0 0,0 0 1 0 0,1 0-1 0 0,-1-1 0 0 0,0 1 0 0 0,0 0 1 0 0,0 0-1 0 0,0 0 0 0 0,0 0 0 0 0,1 0 1 0 0,-1 0-1 0 0,0 0 0 0 0,0 1 0 0 0,0-1 0 0 0,0 0 1 0 0,1 0-1 0 0,-1 1 0 0 0,0-1 0 0 0,0 0 1 0 0,0 1-1 0 0,1-1 0 0 0,-1 1 0 0 0,0-1 0 0 0,1 1 1 0 0,-1-1-1 0 0,0 1 0 0 0,1-1 0 0 0,-1 1 1 0 0,1 0-1 0 0,-1-1 0 0 0,1 1 0 0 0,-1 0 1 0 0,1 0-1 0 0,-1 0-10 0 0,-19 47-118 0 0,16-35 158 0 0,-9 25 17 0 0,2 2 1 0 0,2-1 0 0 0,1 1-1 0 0,2 0 1 0 0,2 1 0 0 0,2-1-1 0 0,1 1 1 0 0,5 37-58 0 0,12 29 104 0 0,1 55 42 0 0,1-67-90 0 0,-18-95-68 0 0,0 0 1 0 0,0-1-1 0 0,1 1 1 0 0,-1 0-1 0 0,0-1 1 0 0,0 1-1 0 0,0 0 1 0 0,1 0-1 0 0,-1-1 1 0 0,0 1-1 0 0,0 0 1 0 0,1 0-1 0 0,-1-1 1 0 0,0 1-1 0 0,0 0 1 0 0,1 0-1 0 0,-1 0 1 0 0,0 0-1 0 0,1-1 1 0 0,-1 1 0 0 0,0 0-1 0 0,1 0 1 0 0,-1 0-1 0 0,0 0 1 0 0,1 0-1 0 0,-1 0 1 0 0,0 0-1 0 0,1 0 1 0 0,-1 0-1 0 0,1 0 1 0 0,-1 0-1 0 0,0 0 1 0 0,1 0-1 0 0,-1 0 1 0 0,0 0-1 0 0,1 0 1 0 0,-1 0-1 0 0,0 1 1 0 0,1-1-1 0 0,-1 0 1 0 0,0 0 0 0 0,0 0-1 0 0,1 1 12 0 0,-1-16-1134 0 0,0 12-3119 0 0,0-1-4131 0 0,0 4-3356 0 0</inkml:trace>
  <inkml:trace contextRef="#ctx0" brushRef="#br0" timeOffset="6743.726">2456 585 7066 0 0,'0'0'3055'0'0,"0"0"-844"0"0,0 0-380 0 0,0 0-151 0 0,0 0-147 0 0,0 0-292 0 0,0 0-236 0 0,0 0-236 0 0,0 0-233 0 0,0 0-114 0 0,0 0-89 0 0,0 0-64 0 0,0 0-30 0 0,-7 18-3 0 0,-20 58-20 0 0,24-7 218 0 0,7-56-369 0 0,-3-9-27 0 0,-1-1-1 0 0,1 1 1 0 0,0-1 0 0 0,0 1 0 0 0,0-1-1 0 0,0 0 1 0 0,1 0 0 0 0,0 0-1 0 0,-1 0 1 0 0,1 0 0 0 0,0 0 0 0 0,0 0-1 0 0,1 0 1 0 0,-1-1 0 0 0,0 1-1 0 0,1-1 1 0 0,0 1 0 0 0,0-1 0 0 0,-1 0-1 0 0,1 0 1 0 0,0-1 0 0 0,1 1-1 0 0,-1 0 1 0 0,0-1 0 0 0,0 0 0 0 0,1 0-1 0 0,-1 0 1 0 0,0 0 0 0 0,1 0-1 0 0,-1-1 1 0 0,1 0 0 0 0,-1 0 0 0 0,1 0-1 0 0,0 0 1 0 0,-1 0 0 0 0,1 0 0 0 0,-1-1-1 0 0,0 0 1 0 0,1 0 0 0 0,-1 0-1 0 0,1 0 1 0 0,-1 0 0 0 0,0-1 0 0 0,0 1-1 0 0,0-1 1 0 0,1 0-38 0 0,15-17 273 0 0,-1 0 1 0 0,-1-1-1 0 0,0-1 1 0 0,-2 0-1 0 0,11-19-273 0 0,-10 15 136 0 0,58-93 547 0 0,-74 118-674 0 0,1-1 1 0 0,0 1 0 0 0,-1 0 0 0 0,1-1-1 0 0,0 1 1 0 0,-1-1 0 0 0,1 1-1 0 0,0 0 1 0 0,-1 0 0 0 0,1-1-1 0 0,0 1 1 0 0,0 0 0 0 0,-1 0 0 0 0,1 0-1 0 0,0 0 1 0 0,0 0 0 0 0,0 0-1 0 0,-1 0 1 0 0,1 0 0 0 0,0 0-1 0 0,0 0 1 0 0,-1 1 0 0 0,1-1-1 0 0,0 0 1 0 0,0 0 0 0 0,-1 1 0 0 0,1-1-1 0 0,0 1 1 0 0,-1-1 0 0 0,1 0-1 0 0,-1 1 1 0 0,1-1 0 0 0,0 1-1 0 0,-1-1 1 0 0,1 1 0 0 0,-1 0 0 0 0,1-1-1 0 0,-1 1 1 0 0,0-1 0 0 0,1 1-1 0 0,-1 0 1 0 0,1-1 0 0 0,-1 1-1 0 0,0 0 1 0 0,0 0 0 0 0,1-1-1 0 0,-1 1 1 0 0,0 0 0 0 0,0 0 0 0 0,0-1-1 0 0,0 1 1 0 0,0 0 0 0 0,0 0-1 0 0,0-1 1 0 0,0 1 0 0 0,0 0-1 0 0,0 0 1 0 0,-1 0 0 0 0,1 0-10 0 0,16 56 127 0 0,-3 26-13 0 0,7 32-96 0 0,-5 1-1 0 0,-5 0 0 0 0,-5 109-17 0 0,-5-205 1 0 0,-1 0 0 0 0,-1 0 0 0 0,-1 0-1 0 0,-1 0 1 0 0,-1-1 0 0 0,-1 1-1 0 0,0-1 1 0 0,-1 0 0 0 0,-1-1 0 0 0,-1 0-1 0 0,-1 0 1 0 0,0-1 0 0 0,-2 0 0 0 0,0-1-1 0 0,0 0 1 0 0,-1-1 0 0 0,-1 0 0 0 0,-7 4-1 0 0,20-17 2 0 0,-1-1 1 0 0,1 1-1 0 0,-1 0 1 0 0,1-1 0 0 0,-1 1-1 0 0,0-1 1 0 0,1 0 0 0 0,-1 0-1 0 0,0 1 1 0 0,0-1-1 0 0,0-1 1 0 0,0 1 0 0 0,0 0-1 0 0,0 0 1 0 0,0-1-1 0 0,-1 1 1 0 0,1-1 0 0 0,0 1-1 0 0,0-1 1 0 0,0 0-1 0 0,0 0 1 0 0,-1 0 0 0 0,1 0-1 0 0,0-1 1 0 0,0 1-1 0 0,0 0 1 0 0,-1-1 0 0 0,1 0-1 0 0,0 1 1 0 0,0-1 0 0 0,0 0-1 0 0,0 0 1 0 0,0 0-1 0 0,0 0 1 0 0,1-1 0 0 0,-1 1-1 0 0,0 0 1 0 0,1-1-1 0 0,-1 1 1 0 0,0-1 0 0 0,1 0-1 0 0,0 1 1 0 0,-1-1-1 0 0,1 0 1 0 0,0 0 0 0 0,-1-1-3 0 0,-1-24 1 0 0,0-1 1 0 0,2 1 0 0 0,1-1 0 0 0,1 1 0 0 0,2-1-1 0 0,0 1 1 0 0,2 0 0 0 0,1 0 0 0 0,1 0-1 0 0,1 1 1 0 0,2 0 0 0 0,0 1 0 0 0,2 0 0 0 0,1 0-1 0 0,3-3-1 0 0,76-133-1003 0 0,-70 129-3036 0 0,1 0-3795 0 0,-16 23-4576 0 0</inkml:trace>
  <inkml:trace contextRef="#ctx0" brushRef="#br0" timeOffset="37883.969">1817 1623 10538 0 0,'0'0'5521'0'0,"0"0"-4264"0"0,0 0-393 0 0,0 0-304 0 0,0 0-184 0 0,0 0-168 0 0,0 0-136 0 0,0 0-176 0 0,0 0-104 0 0,0 0-144 0 0,0 0-352 0 0,0 0-784 0 0,0 0-3354 0 0,0 0-6848 0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28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3873 0 0,'0'0'1064'0'0,"0"0"-229"0"0,0 0 117 0 0,0 0 387 0 0,0 0 340 0 0,0 0 97 0 0,0 0-231 0 0,0 0-414 0 0,0 0-386 0 0,0 0-273 0 0,31 0 4011 0 0,-21-2-3998 0 0,1 0 1 0 0,-1-1 0 0 0,0 0 0 0 0,0-1 0 0 0,0-1 0 0 0,0 1 0 0 0,-1-1 0 0 0,1-1 0 0 0,6-5-486 0 0,54-41 866 0 0,-1-3 0 0 0,-3-3 1 0 0,48-56-867 0 0,-88 89 169 0 0,75-75 585 0 0,-99 98-746 0 0,0-1 0 0 0,0 2 0 0 0,0-1 0 0 0,0 0 0 0 0,0 0 0 0 0,0 1 0 0 0,1-1 0 0 0,-1 1 0 0 0,1-1 0 0 0,-1 1 0 0 0,1 0 0 0 0,0 0 0 0 0,-1 0 0 0 0,1 1 0 0 0,0-1 0 0 0,-1 1 0 0 0,1-1 0 0 0,0 1 0 0 0,0 0 0 0 0,0 0 0 0 0,0 0 0 0 0,-1 0 0 0 0,1 1 0 0 0,0-1 0 0 0,0 1 0 0 0,-1 0 0 0 0,1 0 1 0 0,0 0-1 0 0,-1 0 0 0 0,1 0 0 0 0,-1 0 0 0 0,1 1 0 0 0,-1-1 0 0 0,0 1 0 0 0,1-1 0 0 0,-1 1 0 0 0,0 0 0 0 0,0 0 0 0 0,0 0 0 0 0,-1 0 0 0 0,1 1 0 0 0,0-1 0 0 0,0 1-8 0 0,6 17 84 0 0,0-1 0 0 0,-2 1 1 0 0,0 1-1 0 0,-1-1 0 0 0,-1 1 0 0 0,-1 0 1 0 0,0 0-1 0 0,-2 0 0 0 0,-1 0 0 0 0,0 0 1 0 0,-2 0-1 0 0,-1 4-84 0 0,0-10 20 0 0,0 1 1 0 0,-2-1-1 0 0,0-1 0 0 0,0 1 1 0 0,-1-1-1 0 0,-1 0 1 0 0,-1 0-1 0 0,0-1 0 0 0,0 0 1 0 0,-2 0-1 0 0,1-1 1 0 0,-2 0-1 0 0,1-1 0 0 0,-5 4-20 0 0,6-7-14 0 0,0 0-1 0 0,0 0 0 0 0,0-1 0 0 0,-1 0 1 0 0,0 0-1 0 0,-1-1 0 0 0,0-1 0 0 0,0 0 1 0 0,0 0-1 0 0,0-1 0 0 0,0 0 0 0 0,-1-1 1 0 0,0-1-1 0 0,0 0 0 0 0,0 0 0 0 0,0-1 1 0 0,-1-1 14 0 0,6-1-57 0 0,0 0 0 0 0,1-1 0 0 0,-1 0 0 0 0,1-1 0 0 0,0 1 0 0 0,-1-1 0 0 0,1-1 1 0 0,1 1-1 0 0,-1-1 0 0 0,0 0 0 0 0,1 0 0 0 0,0 0 0 0 0,0-1 0 0 0,0 0 0 0 0,0 0 1 0 0,1 0-1 0 0,0-1 0 0 0,0 1 0 0 0,0-1 0 0 0,1 0 0 0 0,0 0 0 0 0,0 0 0 0 0,1-1 57 0 0,-1 0-366 0 0,0 0-1 0 0,1 0 1 0 0,0 0-1 0 0,0-1 1 0 0,0 1-1 0 0,1-1 1 0 0,1 1-1 0 0,-1-1 0 0 0,1 0 1 0 0,0 1-1 0 0,1-1 1 0 0,0 1-1 0 0,0-3 367 0 0,8-9-2826 0 0,-1 9-2323 0 0,-2 2-6277 0 0</inkml:trace>
  <inkml:trace contextRef="#ctx0" brushRef="#br0" timeOffset="686.153">989 254 8538 0 0,'0'0'1375'0'0,"0"0"-339"0"0,0 0 62 0 0,0 0 378 0 0,0 0 302 0 0,0 0 26 0 0,0 0-206 0 0,0 0-346 0 0,0 0-221 0 0,0 0-127 0 0,0 0-97 0 0,0 0-47 0 0,0 0-64 0 0,5-11-78 0 0,14-36-90 0 0,-14 35-53 0 0,-5 12-110 0 0,0 0-69 0 0,0 0-33 0 0,0 22 872 0 0,4 139-562 0 0,0-88-484 0 0,-3-1 1 0 0,-3 0 0 0 0,-3 1 0 0 0,-14 62-90 0 0,-22-11 13 0 0,41-124-3 0 0,0 0 0 0 0,0-1-1 0 0,0 1 1 0 0,0-1 0 0 0,-1 1-1 0 0,1 0 1 0 0,0-1 0 0 0,0 1-1 0 0,0 0 1 0 0,0-1 0 0 0,-1 1 0 0 0,1 0-1 0 0,0-1 1 0 0,0 1 0 0 0,-1 0-1 0 0,1-1 1 0 0,0 1 0 0 0,-1 0-1 0 0,1 0 1 0 0,0-1 0 0 0,-1 1 0 0 0,1 0-1 0 0,0 0 1 0 0,-1 0 0 0 0,1-1-1 0 0,0 1 1 0 0,-1 0 0 0 0,1 0 0 0 0,-1 0-1 0 0,1 0 1 0 0,0 0 0 0 0,-1 0-1 0 0,1 0 1 0 0,-1 0 0 0 0,1 0-1 0 0,0 0 1 0 0,-1 0 0 0 0,1 0 0 0 0,-1 0-1 0 0,1 0 1 0 0,0 0 0 0 0,-1 0-1 0 0,1 1 1 0 0,0-1 0 0 0,-1 0-1 0 0,1 0 1 0 0,-1 0 0 0 0,1 1 0 0 0,0-1-1 0 0,0 0 1 0 0,-1 0 0 0 0,1 1-1 0 0,0-1 1 0 0,-1 0-10 0 0,0-6-70 0 0,-3-13 58 0 0,2-1 0 0 0,0 0 0 0 0,1 0 1 0 0,1 1-1 0 0,1-1 0 0 0,0 0 1 0 0,2 0-1 0 0,0 1 0 0 0,2-3 12 0 0,9-28-16 0 0,2 1 1 0 0,3 0-1 0 0,1 1 0 0 0,3 1 0 0 0,2 1 0 0 0,1 2 0 0 0,3 0 1 0 0,6-4 15 0 0,-20 26-3 0 0,1 2 0 0 0,1 0 0 0 0,0 0 0 0 0,2 2 0 0 0,0 0 0 0 0,1 1 0 0 0,1 2 0 0 0,0 0 0 0 0,1 1 0 0 0,1 0 0 0 0,0 2 0 0 0,0 1 0 0 0,2 1 0 0 0,15-4 3 0 0,-38 13 2 0 0,1 0 1 0 0,0 0-1 0 0,0 0 0 0 0,0 1 0 0 0,-1-1 0 0 0,1 1 0 0 0,0-1 1 0 0,0 1-1 0 0,0 0 0 0 0,0 0 0 0 0,0 0 0 0 0,0 1 0 0 0,0-1 1 0 0,0 1-1 0 0,0 0 0 0 0,0-1 0 0 0,0 1 0 0 0,-1 0 0 0 0,1 1 1 0 0,0-1-1 0 0,-1 0 0 0 0,1 1 0 0 0,-1 0 0 0 0,1-1 1 0 0,-1 1-1 0 0,0 0 0 0 0,0 0 0 0 0,0 0 0 0 0,0 1 0 0 0,0-1 1 0 0,0 0-1 0 0,-1 1 0 0 0,1-1 0 0 0,-1 1 0 0 0,1 0 0 0 0,-1-1 1 0 0,0 1-1 0 0,0 0 0 0 0,0 0 0 0 0,-1 0 0 0 0,1 0 0 0 0,-1 0 1 0 0,1 0-1 0 0,-1 0 0 0 0,0 0 0 0 0,0 0-2 0 0,-2 21 12 0 0,-1-1-1 0 0,-1 1 1 0 0,-1-1-1 0 0,-1 0 1 0 0,-1 0-1 0 0,-1-1 1 0 0,-1 0-1 0 0,-1 0 1 0 0,0-1 0 0 0,-2 0-1 0 0,-1-1 1 0 0,0 0-1 0 0,-2-1 1 0 0,0-1-1 0 0,-1 0 1 0 0,0-2-1 0 0,-14 11-11 0 0,20-15-41 0 0,-2 0 0 0 0,1-1 0 0 0,-2 0 0 0 0,1-1 0 0 0,-1-1 0 0 0,-1 0 0 0 0,0-1-1 0 0,0 0 1 0 0,0-1 0 0 0,-1 0 0 0 0,-12 3 41 0 0,24-9-98 0 0,1 0 1 0 0,-1 0-1 0 0,1-1 0 0 0,-1 1 1 0 0,0 0-1 0 0,1-1 0 0 0,-1 0 0 0 0,0 0 1 0 0,1 1-1 0 0,-1-2 0 0 0,0 1 0 0 0,1 0 1 0 0,-1 0-1 0 0,0-1 0 0 0,1 0 1 0 0,-1 1-1 0 0,1-1 0 0 0,-1 0 0 0 0,1 0 1 0 0,-1 0-1 0 0,1-1 0 0 0,-1 1 1 0 0,1-1-1 0 0,0 1 0 0 0,0-1 0 0 0,0 0 1 0 0,0 1-1 0 0,0-1 0 0 0,0 0 1 0 0,0 0-1 0 0,1-1 0 0 0,-1 1 0 0 0,1 0 1 0 0,0-1-1 0 0,-1 1 0 0 0,1 0 0 0 0,0-1 1 0 0,0 0-1 0 0,1 1 0 0 0,-1-2 98 0 0,-1-47-4843 0 0,11 19-6014 0 0,-4 20 1664 0 0</inkml:trace>
  <inkml:trace contextRef="#ctx0" brushRef="#br0" timeOffset="1298.708">1412 519 0 0 0,'0'0'2063'0'0,"0"0"-160"0"0,0 0 10 0 0,0 0 122 0 0,0 0 24 0 0,0 0-43 0 0,0 0-129 0 0,0 0-204 0 0,0 0-180 0 0,0 0-169 0 0,0 0-142 0 0,31 4-106 0 0,98 6-110 0 0,-68-21 325 0 0,-51 4-942 0 0,24-14 399 0 0,-1-1-1 0 0,-2-2 0 0 0,0-1 0 0 0,-1-2 0 0 0,12-16-757 0 0,-31 34 53 0 0,-1-1 0 0 0,0 0 0 0 0,-1-1 0 0 0,0 0 0 0 0,-1 0 0 0 0,0-1 0 0 0,-1 0-1 0 0,0 0 1 0 0,-1 0 0 0 0,-1-1 0 0 0,0 0 0 0 0,0-1 0 0 0,-1 1 0 0 0,-1-1 0 0 0,0 1-1 0 0,-1-1 1 0 0,-1 0 0 0 0,0 0 0 0 0,-1 0 0 0 0,-1-12-53 0 0,0 22-27 0 0,0 0 0 0 0,0-1 0 0 0,-1 1 0 0 0,0 0 0 0 0,0 0 0 0 0,0 0 0 0 0,0 0 0 0 0,-1 1-1 0 0,1-1 1 0 0,-1 1 0 0 0,0-1 0 0 0,0 1 0 0 0,-1 0 0 0 0,1 0 0 0 0,0 0 0 0 0,-1 0 0 0 0,0 1 0 0 0,0 0 0 0 0,1-1 0 0 0,-2 2 0 0 0,1-1 0 0 0,0 0 0 0 0,0 1 0 0 0,0-1-1 0 0,-1 1 1 0 0,1 0 0 0 0,0 1 0 0 0,-1-1 0 0 0,1 1 0 0 0,-1 0 0 0 0,1 0 0 0 0,-1 0 0 0 0,1 1 0 0 0,-1-1 0 0 0,1 1 0 0 0,0 0 0 0 0,-1 1 0 0 0,1-1 0 0 0,0 1 0 0 0,0 0-1 0 0,0 0 1 0 0,0 0 0 0 0,0 0 0 0 0,0 1 0 0 0,1-1 0 0 0,-1 1 0 0 0,1 0 0 0 0,-3 2 27 0 0,5-3-4 0 0,-1-1 0 0 0,1 0 0 0 0,0 1 0 0 0,0-1 0 0 0,0 1 1 0 0,0-1-1 0 0,0 1 0 0 0,0-1 0 0 0,0 1 0 0 0,1 0 0 0 0,-1 0 0 0 0,0-1 0 0 0,1 1 0 0 0,-1 0 0 0 0,1 0 0 0 0,0 0 0 0 0,0-1 1 0 0,0 1-1 0 0,-1 0 0 0 0,2 0 0 0 0,-1 0 0 0 0,0 0 0 0 0,0-1 0 0 0,1 1 0 0 0,-1 0 0 0 0,1 0 0 0 0,-1-1 0 0 0,1 1 0 0 0,0 0 1 0 0,0-1-1 0 0,-1 1 0 0 0,1 0 0 0 0,0-1 0 0 0,1 1 0 0 0,-1-1 0 0 0,0 0 0 0 0,0 1 0 0 0,1-1 0 0 0,-1 0 0 0 0,0 0 0 0 0,1 0 1 0 0,0 0-1 0 0,-1 0 0 0 0,1 0 0 0 0,-1 0 0 0 0,1 0 0 0 0,0-1 0 0 0,1 1 4 0 0,196 30 371 0 0,-194-30-344 0 0,-2-1 2 0 0,0 0 1 0 0,0 0-1 0 0,0 0 0 0 0,0 0 1 0 0,0 1-1 0 0,0 0 0 0 0,0-1 0 0 0,0 1 1 0 0,0 0-1 0 0,-1 0 0 0 0,1 1 1 0 0,0-1-1 0 0,-1 0 0 0 0,1 1 0 0 0,-1 0 1 0 0,1 0-1 0 0,-1 0 0 0 0,0 0 0 0 0,0 0 1 0 0,1 0-1 0 0,-2 0 0 0 0,1 1 1 0 0,0-1-1 0 0,0 1 0 0 0,-1-1 0 0 0,1 1 1 0 0,-1 0-1 0 0,0-1 0 0 0,0 1 1 0 0,0 0-1 0 0,0 0 0 0 0,-1 0 0 0 0,1 0 1 0 0,-1 0-30 0 0,0 16 147 0 0,-1 0 0 0 0,-1 0 1 0 0,-1-1-1 0 0,-1 1 0 0 0,0-1 1 0 0,-2 0-1 0 0,-5 14-147 0 0,-10 38 188 0 0,18-8-166 0 0,38-62-3548 0 0,-16-15-436 0 0,-8 3-2646 0 0,-10 11 5361 0 0,7-7-10720 0 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0 0 0,'0'0'720'0'0,"0"0"302"0"0,0 0 290 0 0,0 0 256 0 0,0 0 179 0 0,0 0 86 0 0,0 0-33 0 0,0 0-87 0 0,0 0-94 0 0,0 0-91 0 0,0 0-119 0 0,3-4-116 0 0,-2 3-477 0 0,8-9-1083 0 0,-5 13 8245 0 0,-4-3-7851 0 0,4 16 373 0 0,91 223 1123 0 0,-69-167-1504 0 0,-3 2 1 0 0,-3 1 0 0 0,-4 0 0 0 0,-3 1 0 0 0,-2 15-120 0 0,3 16 113 0 0,-14-108-101 0 0,1 1 0 0 0,-1 0 1 0 0,1 0-1 0 0,-1 0 0 0 0,0 0 0 0 0,1 0 1 0 0,-1 0-1 0 0,1 0 0 0 0,-1 0 0 0 0,0 0 1 0 0,1 0-1 0 0,-1 0 0 0 0,1 0 0 0 0,-1 0 0 0 0,0 0 1 0 0,1 0-1 0 0,-1 0 0 0 0,0 0 0 0 0,1 0 1 0 0,-1 0-1 0 0,1 1 0 0 0,-1-1 0 0 0,0 0 1 0 0,1 0-1 0 0,-1 0 0 0 0,0 1 0 0 0,1-1 1 0 0,-1 0-1 0 0,0 0 0 0 0,0 1 0 0 0,1-1 1 0 0,-1 0-1 0 0,0 1 0 0 0,0-1 0 0 0,1 0 1 0 0,-1 1-1 0 0,0-1 0 0 0,0 1 0 0 0,0-1 0 0 0,0 0 1 0 0,0 1-1 0 0,0-1 0 0 0,1 0 0 0 0,-1 1 1 0 0,0-1-1 0 0,0 1 0 0 0,0-1 0 0 0,0 0 1 0 0,0 1-1 0 0,0-1 0 0 0,-1 1 0 0 0,1-1 1 0 0,0 0-1 0 0,0 1 0 0 0,0-1 0 0 0,0 1 1 0 0,0-1-1 0 0,-1 0 0 0 0,1 1 0 0 0,0-1-12 0 0,10-36 394 0 0,39-147-259 0 0,-14 19-12 0 0,-7-2-1 0 0,2-114-122 0 0,-21 106 86 0 0,-9 174-58 0 0,0 0-19 0 0,0 0-21 0 0,0 0-25 0 0,1 23-167 0 0,22 123 47 0 0,-23-140-973 0 0,3 9 1859 0 0,-1-11-5683 0 0,1-3-5547 0 0,-3-1-1340 0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2128 0 0,'0'0'1928'0'0,"0"0"-560"0"0,0 0 149 0 0,0 0 453 0 0,0 0 337 0 0,0 0 30 0 0,0 0-329 0 0,0 0-439 0 0,0 0-332 0 0,0 0-175 0 0,0 0-89 0 0,0 0-56 0 0,0 0-75 0 0,2-7-93 0 0,8-18 1551 0 0,11 157 687 0 0,-4-26-2563 0 0,-16-40-285 0 0,-6-82-5776 0 0,3-8-4543 0 0,2 13-1205 0 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11939 0 0,'0'0'2095'0'0,"0"0"-748"0"0,0 0-307 0 0,0 0 89 0 0,0 0 150 0 0,0 0 68 0 0,0 0-138 0 0,0 0-225 0 0,0 0-147 0 0,0 0-127 0 0,0 0-103 0 0,0 0-69 0 0,0 0-52 0 0,21-1-58 0 0,67-2-39 0 0,55-16 880 0 0,-37-3-936 0 0,-81 19-621 0 0,-25 3 117 0 0,0 0-64 0 0,0 0-99 0 0,0 0-201 0 0,0 0-271 0 0,0 0-395 0 0,0 0-590 0 0,-2 0-6722 0 0,-1 0-2746 0 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5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 0 0,'0'0'1457'0'0,"0"0"-362"0"0,0 0-91 0 0,0 0 274 0 0,0 0 270 0 0,0 0 57 0 0,0 0-262 0 0,0 0-444 0 0,0 0-298 0 0,0 0-156 0 0,0 0-26 0 0,0 0-24 0 0,1 24-38 0 0,6 115 262 0 0,-6 184-466 0 0,11-300-2192 0 0,-4-21-1866 0 0,1-1-4170 0 0,-6-1-2615 0 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5681 0 0,'0'0'2233'0'0,"0"0"-300"0"0,0 0-234 0 0,0 0-45 0 0,0 0-60 0 0,0 0-233 0 0,0 0-231 0 0,0 0-304 0 0,0 0-286 0 0,0 0-134 0 0,0 0-56 0 0,1-2 6 0 0,3-8 23 0 0,-3 8-23 0 0,-1 2-22 0 0,0 0-23 0 0,0 0-32 0 0,0 23 1507 0 0,-10 179-154 0 0,-5 26-1208 0 0,8 51 31 0 0,-5-256 564 0 0,12-23-1074 0 0,2-30-4566 0 0,-1 26 3229 0 0,2-7-7395 0 0,-2 4-2720 0 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3705 0 0,'0'0'1760'0'0,"0"0"-530"0"0,0 0-27 0 0,0 0 305 0 0,0 0 352 0 0,0 0 123 0 0,0 0-201 0 0,0 0-345 0 0,0 0-349 0 0,0 0-203 0 0,0 0-82 0 0,0 0-48 0 0,0 0-47 0 0,-4-3-88 0 0,-15-15 1194 0 0,44 17 897 0 0,283-25 280 0 0,-41-10-2369 0 0,-186 36-779 0 0,-60 27-2732 0 0,-18-11-4539 0 0,-2-12 3623 0 0,-1 0-8148 0 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5921 0 0,'0'0'2458'0'0,"0"0"-403"0"0,0 0-170 0 0,0 0 72 0 0,0 0 61 0 0,0 0-151 0 0,0 0-294 0 0,0 0-344 0 0,0 0-243 0 0,0 0-118 0 0,0 0-77 0 0,0 0-78 0 0,0 0-83 0 0,13-2 995 0 0,-15 247 668 0 0,-4-218-1102 0 0,1-20-4876 0 0,4-15-7956 0 0,1 4-292 0 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13011 0 0,'0'0'2099'0'0,"0"0"-771"0"0,0 0-346 0 0,0 0 22 0 0,0 0 17 0 0,0 0-79 0 0,0 0-140 0 0,0 0-128 0 0,0 0-34 0 0,0 0 31 0 0,0 0-20 0 0,0 0-33 0 0,0 0-54 0 0,19 0-46 0 0,137 0 1044 0 0,27 0-658 0 0,-172-4-1502 0 0,-9 1-2553 0 0,-4-1-3775 0 0,0 4-4725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4 0 0 0,'0'0'2147'0'0,"0"0"448"0"0,0 0-218 0 0,0 0-318 0 0,0 0-259 0 0,0 0-263 0 0,0 0-217 0 0,0 0-230 0 0,0 0-217 0 0,0 0-138 0 0,0 0-98 0 0,0 0-78 0 0,0 0-5 0 0,-8-1-38 0 0,-25-1-42 0 0,0 20 1609 0 0,21-6-1590 0 0,-169 57 1267 0 0,65-34-886 0 0,117-35-865 0 0,-1 0 1 0 0,1 0 0 0 0,0 0 0 0 0,0 0 0 0 0,-1 1 0 0 0,1-1 0 0 0,0 0 0 0 0,-1 0 0 0 0,1 1 0 0 0,0-1 0 0 0,-1 1 0 0 0,1-1-1 0 0,0 0 1 0 0,-1 1 0 0 0,1-1 0 0 0,-1 1 0 0 0,1 0 0 0 0,-1-1 0 0 0,1 1 0 0 0,-1-1 0 0 0,1 1 0 0 0,-1 0 0 0 0,0-1-1 0 0,1 1 1 0 0,-1 0 0 0 0,0-1 0 0 0,1 1 0 0 0,-1 0 0 0 0,0 0 0 0 0,0-1 0 0 0,0 1 0 0 0,0 0 0 0 0,0 0 0 0 0,0-1-1 0 0,0 1 1 0 0,0 0 0 0 0,0 0 0 0 0,0-1 0 0 0,0 1 0 0 0,0 0 0 0 0,-1 0 0 0 0,1-1 0 0 0,0 1 0 0 0,0 0 0 0 0,-1-1 0 0 0,1 1-1 0 0,-1 0 1 0 0,1-1 0 0 0,0 1 0 0 0,-1-1 0 0 0,1 1 0 0 0,-1 0 0 0 0,0-1 0 0 0,1 1 0 0 0,-1-1 0 0 0,1 1 0 0 0,-1-1-1 0 0,0 0 1 0 0,1 1 0 0 0,-1-1 0 0 0,0 0 0 0 0,1 1 0 0 0,-1-1 0 0 0,0 0 0 0 0,0 0 0 0 0,1 0 0 0 0,-1 0-10 0 0,156 61 845 0 0,-56-29-653 0 0,-84-26-160 0 0,47 31 135 0 0,-63-34-144 0 0,1 0-1 0 0,0 0 1 0 0,-1 0 0 0 0,1 0 0 0 0,-1 0-1 0 0,0 0 1 0 0,0 0 0 0 0,0-1-1 0 0,0 1 1 0 0,-1 0 0 0 0,1 0 0 0 0,-1-1-1 0 0,0 1 1 0 0,0-1 0 0 0,1 0-1 0 0,-1 1 1 0 0,-1-1 0 0 0,1 0 0 0 0,0 0-1 0 0,-1 0 1 0 0,1-1 0 0 0,-1 1-1 0 0,1 0 1 0 0,-1-1 0 0 0,0 0 0 0 0,1 1-1 0 0,-1-1 1 0 0,0-1 0 0 0,0 1 0 0 0,0 0-1 0 0,0 0 1 0 0,-3-1-23 0 0,-4 4 28 0 0,-32 13 12 0 0,-1-3-1 0 0,-1-2 1 0 0,-1-2 0 0 0,1-1-1 0 0,-1-3 1 0 0,-1-1 0 0 0,1-3-1 0 0,-1-1 1 0 0,-6-3-40 0 0,70-21-1967 0 0,-14 21 1507 0 0,24-9-2491 0 0,-8 4-4882 0 0,-9 3-4427 0 0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12547 0 0,'0'0'2294'0'0,"0"0"-901"0"0,0 0-422 0 0,0 0 57 0 0,0 0 212 0 0,0 0 65 0 0,0 0-170 0 0,0 0-252 0 0,-8 32-241 0 0,-24 101-179 0 0,17-4 392 0 0,-23 155-507 0 0,33-256-526 0 0,1 1-1891 0 0,-2-13-6162 0 0,6-12-3314 0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89 111 6249 0 0,'0'0'1342'0'0,"0"0"-24"0"0,0 0 110 0 0,0 0 244 0 0,0 0 206 0 0,0 0 24 0 0,0 0-181 0 0,0 0-327 0 0,0 0-318 0 0,0 0-276 0 0,0 0-193 0 0,0 0-108 0 0,0 0-55 0 0,-9 0-61 0 0,-27 3-63 0 0,17 25 135 0 0,18-21-387 0 0,-8 49 443 0 0,2 1 1 0 0,2 0 0 0 0,4 50-512 0 0,0-32 165 0 0,6 116 131 0 0,-5-187-274 0 0,1-1-1 0 0,0 1 1 0 0,0 0-1 0 0,0 0 1 0 0,1 0-1 0 0,0-1 1 0 0,-1 1-1 0 0,1 0 1 0 0,0-1 0 0 0,1 0-1 0 0,-1 1 1 0 0,0-1-1 0 0,1 0 1 0 0,0 0-1 0 0,0-1 1 0 0,0 1-1 0 0,0 0 1 0 0,0-1 0 0 0,0 0-1 0 0,1 0 1 0 0,-1 0-1 0 0,1 0 1 0 0,0 0-1 0 0,-1-1 1 0 0,1 0-1 0 0,0 1 1 0 0,0-1-1 0 0,0-1 1 0 0,0 1 0 0 0,0-1-1 0 0,0 1 1 0 0,0-1-1 0 0,0 0 1 0 0,0-1-1 0 0,0 1 1 0 0,0-1-1 0 0,0 1 1 0 0,0-1-1 0 0,-1 0 1 0 0,1-1 0 0 0,0 1-1 0 0,0-1 1 0 0,-1 0-1 0 0,1 1 1 0 0,2-4-22 0 0,24-14 106 0 0,-1-2 1 0 0,-1-1 0 0 0,-1-2 0 0 0,-1 0 0 0 0,-1-2 0 0 0,-2 0-1 0 0,0-2 1 0 0,-2-1 0 0 0,-1 0 0 0 0,10-21-107 0 0,2-3 107 0 0,-1-3 0 0 0,-3 0 0 0 0,9-32-107 0 0,-29 67 104 0 0,-1 0 0 0 0,-1-1 0 0 0,-1 0 0 0 0,-1 0 0 0 0,-1 0-1 0 0,-1 0 1 0 0,-1-1 0 0 0,-1-5-104 0 0,0 28 107 0 0,0 0-32 0 0,0 0-49 0 0,0 0-19 0 0,-2 8-165 0 0,-37 164 169 0 0,24-84 121 0 0,3 0 0 0 0,4 1-1 0 0,5 0 1 0 0,3 2-132 0 0,11 53 64 0 0,-9-101-35 0 0,-2-42-39 0 0,0-1-13 0 0,0 0-9 0 0,0 0-8 0 0,0 0-11 0 0,0 0-17 0 0,0 0-6 0 0,16-29-2987 0 0,-3 3 380 0 0,-6 9-2485 0 0,-1 8-5264 0 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8770 0 0,'0'0'2479'0'0,"0"0"-679"0"0,0 0-277 0 0,0 0 34 0 0,0 0-26 0 0,0 0-188 0 0,0 0-316 0 0,0 0-321 0 0,0 0-240 0 0,0 0-97 0 0,0 0-54 0 0,0 0-43 0 0,-5 16-37 0 0,-41 119 433 0 0,-17 0-93 0 0,93-210 2189 0 0,73-139-2613 0 0,-90 188-59 0 0,-13 25-52 0 0,0 1-12 0 0,0 0-25 0 0,0 0-1 0 0,0 0-34 0 0,0 0-24 0 0,0 16-310 0 0,10 94 522 0 0,0-75-90 0 0,27 47 178 0 0,-36-81-199 0 0,1 0-1 0 0,-1 0 0 0 0,1 0 0 0 0,-1-1 1 0 0,1 1-1 0 0,0 0 0 0 0,-1 0 1 0 0,1-1-1 0 0,0 1 0 0 0,-1-1 0 0 0,1 0 1 0 0,0 0-1 0 0,0 1 0 0 0,-1-1 0 0 0,1 0 1 0 0,0 0-1 0 0,0-1 0 0 0,0 1 0 0 0,-1 0 1 0 0,1 0-1 0 0,0-1 0 0 0,0 1 1 0 0,-1-1-1 0 0,1 0 0 0 0,-1 1 0 0 0,1-1 1 0 0,0 0-1 0 0,-1 0 0 0 0,1 0 0 0 0,-1 0 1 0 0,0 0-1 0 0,1-1 0 0 0,0 0-44 0 0,45-45 668 0 0,-39 39-678 0 0,1-1 0 0 0,-1-1 0 0 0,-1 1 0 0 0,0-1 0 0 0,0-1 1 0 0,-1 1-1 0 0,0-1 0 0 0,-1 0 0 0 0,0 0 0 0 0,-1-1 0 0 0,0 1 0 0 0,-1-1 0 0 0,0 0 0 0 0,-1 0 1 0 0,0 0-1 0 0,-1 0 0 0 0,0-6 10 0 0,-12 10-2272 0 0,4 8-1392 0 0,3 0-1397 0 0,0 0-6862 0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12355 0 0,'0'0'2268'0'0,"0"0"-497"0"0,0 0-121 0 0,0 0 25 0 0,0 0-56 0 0,0 0-240 0 0,0 0-354 0 0,0 0-312 0 0,0 0-209 0 0,0 0-171 0 0,0 0-117 0 0,0 0-100 0 0,0 0-61 0 0,-11 5 25 0 0,-35 13 15 0 0,42-16-75 0 0,-1 1 0 0 0,1 0 0 0 0,1 0 1 0 0,-1 0-1 0 0,0 0 0 0 0,1 0 1 0 0,-1 1-1 0 0,1-1 0 0 0,0 1 1 0 0,0 0-1 0 0,1 0 0 0 0,-1 0 1 0 0,1 1-1 0 0,0-1 0 0 0,0 1 1 0 0,0-1-1 0 0,0 1 0 0 0,1-1 0 0 0,0 1 1 0 0,0 0-1 0 0,0 0 0 0 0,1 0 1 0 0,-1-1-1 0 0,1 1 0 0 0,0 0 1 0 0,1 5-21 0 0,-1-7 22 0 0,1 0 0 0 0,-1 0 0 0 0,1 0 1 0 0,-1 0-1 0 0,1 0 0 0 0,0 0 0 0 0,0-1 1 0 0,0 1-1 0 0,0 0 0 0 0,1 0 1 0 0,-1-1-1 0 0,1 1 0 0 0,-1 0 0 0 0,1-1 1 0 0,0 0-1 0 0,0 1 0 0 0,0-1 0 0 0,1 0 1 0 0,-1 0-1 0 0,0 0 0 0 0,1 0 0 0 0,-1-1 1 0 0,1 1-1 0 0,0-1 0 0 0,0 1 1 0 0,-1-1-1 0 0,1 0 0 0 0,0 0 0 0 0,0 0 1 0 0,0-1-1 0 0,2 1-22 0 0,101 8 230 0 0,-93-9-362 0 0,8-4-1073 0 0,-8 0-4930 0 0,-9 1-5397 0 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6545 0 0,'0'0'4207'0'0,"0"0"-1356"0"0,0 0-616 0 0,0 0-257 0 0,0 0-275 0 0,0 0-351 0 0,0 0-362 0 0,0 0-325 0 0,0 0-233 0 0,0 0-113 0 0,0 0 60 0 0,0 0 94 0 0,0 8 43 0 0,-11 234 1321 0 0,-9-150-2994 0 0,20-91 593 0 0,0-1-265 0 0,0 0-335 0 0,0-2-236 0 0,1-10-4550 0 0,2 7-1122 0 0,2-2-1274 0 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5417 0 0,'0'0'2013'0'0,"0"0"-460"0"0,0 0-192 0 0,0 0 90 0 0,0 0 152 0 0,0 0 25 0 0,0 0-118 0 0,0 0-265 0 0,0 0-234 0 0,0 0-165 0 0,0 0-96 0 0,0 0-55 0 0,0 0-51 0 0,16 4-40 0 0,49 17-55 0 0,54-10 1552 0 0,-71-11-604 0 0,-70-22-711 0 0,-73-54-669 0 0,94 81-107 0 0,0-1 1 0 0,0 1-1 0 0,0 0 1 0 0,0-1-1 0 0,1 1 1 0 0,0 0 0 0 0,0-1-1 0 0,0 1 1 0 0,1 0-1 0 0,-1 0 1 0 0,1-1-1 0 0,0 1 1 0 0,0-1 0 0 0,1 1-1 0 0,0 1-10 0 0,8 178 88 0 0,43-246 498 0 0,13-18-1047 0 0,-44 42-7087 0 0,-20 34 583 0 0,-2 1-4850 0 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 0 0,'0'0'2192'0'0,"0"0"-417"0"0,0 0-261 0 0,0 0-194 0 0,0 0-206 0 0,0 0-246 0 0,0 0-170 0 0,0 0-94 0 0,0 0 3 0 0,0 0 33 0 0,0 0-34 0 0,0 0-88 0 0,0 0-105 0 0,16 0-86 0 0,80 4 246 0 0,-94-4-556 0 0,-1 0 0 0 0,1 0 0 0 0,-1 0 0 0 0,1 0 0 0 0,0 0 0 0 0,-1 1 0 0 0,1-1-1 0 0,-1 0 1 0 0,1 1 0 0 0,-1 0 0 0 0,0-1 0 0 0,1 1 0 0 0,-1 0 0 0 0,0 0-1 0 0,1-1 1 0 0,-1 1 0 0 0,0 0 0 0 0,0 0 0 0 0,0 1 0 0 0,1-1 0 0 0,-1 0 0 0 0,0 0-1 0 0,-1 0 1 0 0,1 1 0 0 0,0-1 0 0 0,0 1 0 0 0,-1-1 0 0 0,1 0 0 0 0,0 1-1 0 0,-1-1 1 0 0,0 1 0 0 0,1-1 0 0 0,-1 1 0 0 0,0 0 0 0 0,0-1 0 0 0,1 1-1 0 0,-1-1 1 0 0,-1 1 0 0 0,1-1 0 0 0,0 1 0 0 0,0-1 0 0 0,0 1 0 0 0,-1-1 0 0 0,1 1-1 0 0,-1-1 1 0 0,0 1 0 0 0,1-1 0 0 0,-1 1 0 0 0,0-1 0 0 0,0 0 0 0 0,1 1-1 0 0,-1-1 1 0 0,0 0 0 0 0,0 0 0 0 0,-1 0 0 0 0,1 0 0 0 0,0 0 0 0 0,0 0 0 0 0,0 0-1 0 0,-1 0 1 0 0,1 0 0 0 0,0 0 0 0 0,-1-1 0 0 0,1 1 0 0 0,-1 0-17 0 0,-110 108 430 0 0,110-105-408 0 0,1-4-18 0 0,1 1 0 0 0,-1 0 0 0 0,0-1-1 0 0,0 1 1 0 0,1-1 0 0 0,-1 1 0 0 0,0 0 0 0 0,1 0 0 0 0,-1 0 0 0 0,0-1-1 0 0,1 1 1 0 0,-1 0 0 0 0,1 0 0 0 0,0 0 0 0 0,-1 0 0 0 0,1 0 0 0 0,0 0-1 0 0,-1 0 1 0 0,1 0 0 0 0,0 0 0 0 0,0-1 0 0 0,0 1 0 0 0,0 0 0 0 0,0 0-1 0 0,0 0 1 0 0,0 0 0 0 0,0 0 0 0 0,0 0 0 0 0,1 0 0 0 0,-1 0 0 0 0,0 0-1 0 0,1 0 1 0 0,-1 0 0 0 0,1 0 0 0 0,-1 0 0 0 0,1 0 0 0 0,-1-1 0 0 0,1 1-1 0 0,-1 0 1 0 0,1 0 0 0 0,0-1 0 0 0,-1 1 0 0 0,1 0 0 0 0,0-1-1 0 0,0 1 1 0 0,-1-1 0 0 0,1 1 0 0 0,0-1 0 0 0,0 1 0 0 0,0-1 0 0 0,0 1-1 0 0,0-1 1 0 0,0 0 0 0 0,0 0 0 0 0,0 1 0 0 0,0-1-4 0 0,6 2 5 0 0,1 0-1 0 0,-1-1 1 0 0,0 1 0 0 0,1-1 0 0 0,0-1-1 0 0,-1 0 1 0 0,1 0 0 0 0,-1 0 0 0 0,1-1-1 0 0,-1 0 1 0 0,1 0 0 0 0,-1-1 0 0 0,0 0-1 0 0,1 0 1 0 0,-1-1 0 0 0,2-1-5 0 0,11-9-684 0 0,33-23-1607 0 0,-22 8-8180 0 0,-23 16-1815 0 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7650 0 0,'0'0'2962'0'0,"0"0"-655"0"0,0 0-241 0 0,0 0-66 0 0,0 0-184 0 0,0 0-271 0 0,0 0-374 0 0,0 0-354 0 0,0 0-201 0 0,0 0-89 0 0,0 0-14 0 0,0 0 5 0 0,0 0-9 0 0,18 1 1649 0 0,208 5 664 0 0,-115-20-2635 0 0,-107 10-1185 0 0,-11 0-6943 0 0,2 4 586 0 0,3 0-4807 0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14019 0 0,'0'0'4306'0'0,"0"0"-2637"0"0,0 0-963 0 0,0 0-8 0 0,0 0 206 0 0,0 0 168 0 0,0 0-25 0 0,0 0-172 0 0,0 0-216 0 0,0 0-199 0 0,32 0-144 0 0,102 3-113 0 0,38-6-185 0 0,-110 3-995 0 0,-22 0-5118 0 0,-24 0-5815 0 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7122 0 0,'0'0'1273'0'0,"0"0"-71"0"0,0 0 107 0 0,0 0 292 0 0,0 0 251 0 0,0 0 10 0 0,0 0-298 0 0,0 0-458 0 0,0 0-423 0 0,0 0-279 0 0,0 0-134 0 0,1-2-64 0 0,1-8-6 0 0,-1 8-2 0 0,-1 2-32 0 0,0 0-26 0 0,0 0-36 0 0,5 12 828 0 0,13 20-66 0 0,-3 1 0 0 0,-1 1 0 0 0,-1 0-1 0 0,6 29-865 0 0,0-2 237 0 0,62 207 156 0 0,-66-137-337 0 0,-3-119 420 0 0,21-84 88 0 0,-3-1 0 0 0,-3-1 0 0 0,5-34-564 0 0,52-198 359 0 0,-60 204-213 0 0,-24 98-2334 0 0,-2 13-2370 0 0,1 1-4815 0 0,1-4-2452 0 0</inkml:trace>
  <inkml:trace contextRef="#ctx0" brushRef="#br0" timeOffset="581.776">408 564 9594 0 0,'0'0'1652'0'0,"0"0"-555"0"0,0 0-229 0 0,0 0 57 0 0,0 0 109 0 0,0 0 25 0 0,0 0-123 0 0,0 0-203 0 0,0 0-154 0 0,0 0-91 0 0,0 0-40 0 0,0 0-2 0 0,0 0-10 0 0,18-3-32 0 0,102-19 727 0 0,-118 22-1069 0 0,0 0 0 0 0,1 1 0 0 0,-1-1 0 0 0,0 0 0 0 0,1 1-1 0 0,-1 0 1 0 0,0 0 0 0 0,0 0 0 0 0,0 0 0 0 0,0 0 0 0 0,0 0 0 0 0,0 0 0 0 0,0 0 0 0 0,0 1 0 0 0,0-1-1 0 0,-1 1 1 0 0,1 0 0 0 0,-1-1 0 0 0,1 1 0 0 0,-1 0 0 0 0,1 0 0 0 0,-1 0 0 0 0,0 0 0 0 0,0 0 0 0 0,0 0 0 0 0,0 0-1 0 0,0 0 1 0 0,-1 1 0 0 0,1-1 0 0 0,-1 0 0 0 0,1 0 0 0 0,-1 1 0 0 0,0-1 0 0 0,0 0 0 0 0,0 1 0 0 0,0-1-1 0 0,0 0 1 0 0,-1 1 0 0 0,1-1 0 0 0,-1 0 0 0 0,1 0 0 0 0,-1 1 0 0 0,0-1 0 0 0,0 0 0 0 0,0 0 0 0 0,0 0 0 0 0,0 0-1 0 0,0 0 1 0 0,-1 0 0 0 0,1 0 0 0 0,0-1 0 0 0,-1 1 0 0 0,0 0 0 0 0,1-1 0 0 0,-2 2-62 0 0,-78 133 1293 0 0,80-135-1270 0 0,0 1-1 0 0,1 0 1 0 0,-1-1-1 0 0,0 1 1 0 0,1 0-1 0 0,0-1 0 0 0,-1 1 1 0 0,1 0-1 0 0,0 0 1 0 0,0 0-1 0 0,0-1 1 0 0,0 1-1 0 0,1 0 1 0 0,-1 0-1 0 0,0-1 0 0 0,1 1 1 0 0,-1 0-1 0 0,1-1 1 0 0,-1 1-1 0 0,1 0 1 0 0,0-1-1 0 0,0 1 1 0 0,0-1-1 0 0,0 1 0 0 0,0-1 1 0 0,0 1-1 0 0,0-1 1 0 0,0 0-1 0 0,0 0 1 0 0,1 1-1 0 0,-1-1 1 0 0,1 0-1 0 0,-1 0 1 0 0,1 0-1 0 0,-1-1 0 0 0,1 1 1 0 0,-1 0-1 0 0,1 0 1 0 0,0-1-23 0 0,73 4 1054 0 0,60-58-222 0 0,-109 35-2297 0 0,-19 10-3103 0 0,-3 0-4899 0 0,-3 5-2251 0 0</inkml:trace>
  <inkml:trace contextRef="#ctx0" brushRef="#br0" timeOffset="956.183">923 520 10458 0 0,'0'0'2718'0'0,"0"0"-391"0"0,0 0-364 0 0,0 0-270 0 0,0 0-278 0 0,0 0-324 0 0,0 0-339 0 0,0 0-252 0 0,0 0-117 0 0,0 0-54 0 0,0 0 10 0 0,0 0 88 0 0,0 0 85 0 0,6 0 70 0 0,248-4 2995 0 0,-140-14-3674 0 0,-107 14-2443 0 0,-19 0-6952 0 0,10 4-11 0 0</inkml:trace>
  <inkml:trace contextRef="#ctx0" brushRef="#br0" timeOffset="1255.802">1142 255 8762 0 0,'0'0'3169'0'0,"0"0"-1060"0"0,0 0-527 0 0,0 0-116 0 0,0 0-17 0 0,0 0-106 0 0,0 0-209 0 0,0 0-241 0 0,0 0-143 0 0,0 0-142 0 0,0 0-81 0 0,0 0-55 0 0,0 0-91 0 0,-1 33-34 0 0,-2 102-63 0 0,8-46 212 0 0,-10 80-294 0 0,-18-110-3151 0 0,20-58-335 0 0,2-1-1019 0 0,1-1-3535 0 0,0-2 238 0 0</inkml:trace>
  <inkml:trace contextRef="#ctx0" brushRef="#br0" timeOffset="1684.745">1639 89 7114 0 0,'0'0'2492'0'0,"0"0"-981"0"0,0 0-368 0 0,0 0 47 0 0,0 0 90 0 0,0 0 53 0 0,0 0-116 0 0,0 0-256 0 0,0 0-169 0 0,0 0-81 0 0,0 0-55 0 0,0 0 11 0 0,0 14 27 0 0,0 94 1625 0 0,-40 285 45 0 0,32-308-2429 0 0,-4-63-678 0 0,-12-22-3315 0 0,18-20 817 0 0,6 5-2619 0 0,0 6-448 0 0,0 2 139 0 0</inkml:trace>
  <inkml:trace contextRef="#ctx0" brushRef="#br0" timeOffset="2054.241">1360 126 3609 0 0,'0'0'2735'0'0,"0"0"-585"0"0,0 0-151 0 0,0 0 27 0 0,0 0-53 0 0,0 0-111 0 0,0 0-253 0 0,0 0-396 0 0,0 0-358 0 0,0 0-267 0 0,0 0-159 0 0,0 0-70 0 0,0 0 15 0 0,-10 0 653 0 0,12 0-878 0 0,40 1 1048 0 0,-1-3-1 0 0,0 0 0 0 0,-1-3 0 0 0,21-6-1196 0 0,105-24 605 0 0,-71 34-838 0 0,-82 17-1617 0 0,-10-4-4500 0 0,-2-7-5402 0 0</inkml:trace>
  <inkml:trace contextRef="#ctx0" brushRef="#br0" timeOffset="3320.741">1805 593 7514 0 0,'0'0'2261'0'0,"0"0"-205"0"0,0 0-71 0 0,0 0-35 0 0,0 0-138 0 0,0 0-286 0 0,0 0-376 0 0,0 0-313 0 0,0 0-166 0 0,0 0-72 0 0,0 0-32 0 0,0 0-35 0 0,0 0-52 0 0,21 4 1504 0 0,159-26 377 0 0,-179 22-2356 0 0,0 0 1 0 0,0 0-1 0 0,0 1 1 0 0,0-1-1 0 0,0 0 1 0 0,0 1 0 0 0,0-1-1 0 0,0 0 1 0 0,0 1-1 0 0,0-1 1 0 0,0 1-1 0 0,-1 0 1 0 0,1-1-1 0 0,0 1 1 0 0,0 0-1 0 0,-1-1 1 0 0,1 1-1 0 0,0 0 1 0 0,-1 0 0 0 0,1-1-1 0 0,0 1 1 0 0,-1 0-1 0 0,0 0 1 0 0,1 0-1 0 0,-1 0 1 0 0,1 0-1 0 0,-1 0 1 0 0,0 0-1 0 0,0 0 1 0 0,1 0 0 0 0,-1 0-1 0 0,0 0 1 0 0,0 0-1 0 0,0 0 1 0 0,0 0-1 0 0,0 0 1 0 0,-1 0-1 0 0,1 0 1 0 0,0 0-1 0 0,0 0 1 0 0,0 0 0 0 0,-1 0-1 0 0,1 0 1 0 0,-1-1-1 0 0,1 2-5 0 0,-22 48 284 0 0,-58 56-54 0 0,76-102-207 0 0,0 1 1 0 0,1 0 0 0 0,-1 0 0 0 0,1 0 0 0 0,0 0 0 0 0,0 0 0 0 0,0 1 0 0 0,1-1 0 0 0,0 1 0 0 0,0 0 0 0 0,0-1 0 0 0,1 1 0 0 0,0 0 0 0 0,0 0 0 0 0,0 0-1 0 0,1 0 1 0 0,0 0 0 0 0,0 6-24 0 0,31 4 563 0 0,-19-13-426 0 0,-1-1 0 0 0,0 0 0 0 0,1 0 0 0 0,0-1 0 0 0,-1-1 0 0 0,1 0 1 0 0,-1 0-1 0 0,1-1 0 0 0,6-2-137 0 0,76-32 490 0 0,-90 23-2328 0 0,-4 0-3300 0 0,0 6-2359 0 0,0 2-5154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0 0 0,'0'0'2802'0'0,"0"0"-523"0"0,0 0-304 0 0,0 0-17 0 0,0 0 5 0 0,0 0-104 0 0,0 0-223 0 0,0 0-290 0 0,0 0-294 0 0,0 0-246 0 0,0 0-118 0 0,0 0-43 0 0,0 0 29 0 0,-2 7 69 0 0,-4 25 108 0 0,1 0 0 0 0,2 1 0 0 0,1-1 0 0 0,2 1 0 0 0,1-1 0 0 0,4 19-851 0 0,-1 62 808 0 0,-44 185-126 0 0,26-194-628 0 0,14-104-64 0 0,0 0 10 0 0,0 0-12 0 0,0 0-4 0 0,0 0-6 0 0,0 0-18 0 0,0 0 4 0 0,0 0-16 0 0,3-23-1545 0 0,12-4-2279 0 0,-7 16-478 0 0,-2 0-3897 0 0,-3 2-559 0 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6097 0 0,'0'0'4799'0'0,"0"0"-2371"0"0,0 0-945 0 0,0 0-199 0 0,0 0-37 0 0,0 0-46 0 0,0 0-90 0 0,0 0-225 0 0,0 0-248 0 0,0 0-199 0 0,0 0-178 0 0,-16 27-113 0 0,-52 84-49 0 0,-18 26-1536 0 0,82-128-386 0 0,3-3-5960 0 0,1-6-3007 0 0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4593 0 0,'0'0'1858'0'0,"0"0"-47"0"0,0 0 60 0 0,0 0 124 0 0,0 0 28 0 0,0 0-113 0 0,0 0-238 0 0,0 0-334 0 0,0 0-281 0 0,0 0-222 0 0,0 0-183 0 0,0 0-101 0 0,0 0-73 0 0,1-7-25 0 0,7-27 328 0 0,-8 34-475 0 0,7 192 2924 0 0,-27 268-2153 0 0,-14-224-978 0 0,33-228-110 0 0,-32 79-303 0 0,24-89-4772 0 0,7-21 2468 0 0,2 22 2101 0 0,16-48-9730 0 0,-12 40 7149 0 0,3-2-3601 0 0</inkml:trace>
  <inkml:trace contextRef="#ctx0" brushRef="#br0" timeOffset="455.455">434 74 9218 0 0,'0'0'2722'0'0,"0"0"-436"0"0,0 0-471 0 0,0 0-222 0 0,0 0-162 0 0,0 0-198 0 0,0 0-222 0 0,0 0-265 0 0,0 0-212 0 0,0 0-110 0 0,0 0-47 0 0,0 0 1 0 0,0 0 14 0 0,-5 31 11 0 0,-15 100-13 0 0,2 35 925 0 0,1 284 424 0 0,7-381-841 0 0,-20-153-726 0 0,22 63-168 0 0,0 1-1 0 0,-2 0 1 0 0,0 1 0 0 0,-1 0 0 0 0,-1 1 0 0 0,-7-8-4 0 0,18 25 0 0 0,-12-17-3 0 0,0 0 0 0 0,-2 2 1 0 0,0-1-1 0 0,-1 2 0 0 0,0 0 1 0 0,-1 0-1 0 0,-1 2 0 0 0,-11-6 3 0 0,27 17-19 0 0,-1 0 0 0 0,1 0 0 0 0,-1 0 0 0 0,0 1 0 0 0,1 0 0 0 0,-1-1 0 0 0,0 1 1 0 0,0 0-1 0 0,0 0 0 0 0,0 1 0 0 0,0-1 0 0 0,0 1 0 0 0,0-1 0 0 0,0 1 0 0 0,0 0 0 0 0,0 0 0 0 0,0 0 0 0 0,0 1 0 0 0,-1-1 0 0 0,1 1 0 0 0,0-1 0 0 0,1 1 0 0 0,-1 0 0 0 0,0 0 0 0 0,0 1 0 0 0,0-1 0 0 0,0 0 0 0 0,1 1 0 0 0,-1 0 0 0 0,1 0 0 0 0,-1 0 0 0 0,0 1 19 0 0,1 0-157 0 0,1 1 0 0 0,-1 0 0 0 0,1 0 0 0 0,0 0 0 0 0,1 0 0 0 0,-1 0 0 0 0,0 0-1 0 0,1 0 1 0 0,0 0 0 0 0,0 1 0 0 0,0-1 0 0 0,1 0 0 0 0,0 0 0 0 0,-1 0-1 0 0,1 0 1 0 0,0 0 0 0 0,1 0 157 0 0,9 17-4168 0 0,6-2-4413 0 0,-9-14-3334 0 0</inkml:trace>
  <inkml:trace contextRef="#ctx0" brushRef="#br0" timeOffset="1256.261">515 792 15787 0 0,'0'0'1005'0'0,"0"0"-487"0"0,0 0-311 0 0,0 0 12 0 0,0 0 136 0 0,0 0 119 0 0,0 0 149 0 0,0 0 36 0 0,0 0 16 0 0,0 0-3 0 0,0 0-103 0 0,0 0-30 0 0,13 1 13 0 0,43 4 36 0 0,-49-5-427 0 0,0 0 1 0 0,-1 0-1 0 0,1-1 0 0 0,0 0 0 0 0,0 0 0 0 0,0-1 0 0 0,0 1 0 0 0,-1-2 0 0 0,1 1 0 0 0,-1-1 0 0 0,1 0 0 0 0,-1 0 0 0 0,0-1 1 0 0,0 1-1 0 0,-1-2 0 0 0,5-3-161 0 0,6-3 231 0 0,-7 6-167 0 0,-1 0-1 0 0,0-1 1 0 0,0 0 0 0 0,0 0 0 0 0,-1-1-1 0 0,0 0 1 0 0,0 0 0 0 0,-1-1 0 0 0,1 0 0 0 0,-2 0-1 0 0,1 0 1 0 0,-1-1 0 0 0,-1 0 0 0 0,0 0-1 0 0,0 0 1 0 0,0 0 0 0 0,-1-1 0 0 0,-1 1-1 0 0,0-1 1 0 0,0 0 0 0 0,0-3-64 0 0,-3 10 1 0 0,-1 0-1 0 0,1 1 1 0 0,0-1 0 0 0,-1 1-1 0 0,0-1 1 0 0,1 1 0 0 0,-1 0-1 0 0,0 0 1 0 0,0 0 0 0 0,-1 0-1 0 0,1 0 1 0 0,0 0 0 0 0,-1 1-1 0 0,1-1 1 0 0,-1 1 0 0 0,1-1-1 0 0,-1 1 1 0 0,1 0 0 0 0,-1 0-1 0 0,0 0 1 0 0,0 0 0 0 0,0 1-1 0 0,1-1 1 0 0,-1 1 0 0 0,0 0-1 0 0,0 0 1 0 0,0 0 0 0 0,0 0-1 0 0,0 0 1 0 0,0 0 0 0 0,0 1-1 0 0,1 0 1 0 0,-1-1 0 0 0,0 1-1 0 0,0 0 1 0 0,1 0 0 0 0,-1 1-1 0 0,0-1 1 0 0,1 1 0 0 0,-2 0-1 0 0,-7 3-16 0 0,1 1 1 0 0,0 0-1 0 0,0 0 0 0 0,1 1 1 0 0,0 0-1 0 0,0 1 1 0 0,0 0-1 0 0,1 0 1 0 0,1 1-1 0 0,-1 0 1 0 0,1 0-1 0 0,1 1 1 0 0,0 0-1 0 0,0 0 1 0 0,1 1-1 0 0,0-1 1 0 0,1 1-1 0 0,0 0 1 0 0,1 0-1 0 0,0 1 1 0 0,0-1-1 0 0,2 1 1 0 0,-1-1-1 0 0,1 1 0 0 0,1 0 16 0 0,3-6 2 0 0,0 0-1 0 0,0 0 0 0 0,0 0 0 0 0,1 0 0 0 0,0 0 0 0 0,0-1 0 0 0,0 0 1 0 0,1 0-1 0 0,0 0 0 0 0,0 0 0 0 0,0-1 0 0 0,1 0 0 0 0,-1 0 0 0 0,1 0 0 0 0,0-1 1 0 0,0 0-1 0 0,0 0 0 0 0,1-1 0 0 0,-1 1 0 0 0,1-1 0 0 0,-1 0 0 0 0,1-1 0 0 0,0 0 1 0 0,-1 0-1 0 0,1-1 0 0 0,0 1-1 0 0,9 0 61 0 0,0 0-1 0 0,0-2 1 0 0,0 0 0 0 0,0 0 0 0 0,-1-1-1 0 0,1-1 1 0 0,0-1 0 0 0,-1 0 0 0 0,7-4-61 0 0,-3 1 59 0 0,0-1 1 0 0,0 0-1 0 0,-1-2 1 0 0,-1 0-1 0 0,0-1 1 0 0,0-1-1 0 0,-1-1 1 0 0,-1 0-1 0 0,0-1 1 0 0,0 0-1 0 0,-2-1 1 0 0,0-1-1 0 0,0 0 1 0 0,-2-1-1 0 0,0 0 1 0 0,-1-1-1 0 0,-1 0 1 0 0,0 0-1 0 0,-2-1 1 0 0,0 0-1 0 0,0-4-59 0 0,-6 20 2 0 0,1 0 0 0 0,-1 1 0 0 0,0-2-1 0 0,0 1 1 0 0,-1 0 0 0 0,1 0 0 0 0,0 0-1 0 0,-1 0 1 0 0,0 0 0 0 0,0 0 0 0 0,0-1 0 0 0,0 1-1 0 0,-1 0 1 0 0,1 0 0 0 0,-1 0 0 0 0,0 0-1 0 0,1 0 1 0 0,-2 0 0 0 0,1 0 0 0 0,0 0 0 0 0,0 0-1 0 0,-1 0 1 0 0,0 1 0 0 0,1-1 0 0 0,-1 0-1 0 0,0 1 1 0 0,0 0 0 0 0,-1-1 0 0 0,1 1 0 0 0,0 0-1 0 0,-1 0 1 0 0,1 0 0 0 0,-4-1-2 0 0,-3 4-18 0 0,0 1 0 0 0,1 0 0 0 0,-1 0 1 0 0,0 1-1 0 0,1 0 0 0 0,0 1 0 0 0,-1 0 0 0 0,1 0 0 0 0,1 1 0 0 0,-1 0 1 0 0,1 0-1 0 0,0 0 0 0 0,0 1 0 0 0,0 0 0 0 0,1 1 0 0 0,0 0 1 0 0,0 0-1 0 0,1 0 0 0 0,0 0 0 0 0,0 1 0 0 0,-1 2 18 0 0,5-9-2 0 0,0 0-1 0 0,1 1 1 0 0,-1-1 0 0 0,0 0-1 0 0,0 0 1 0 0,1 0 0 0 0,-1 1-1 0 0,1-1 1 0 0,-1 0 0 0 0,1 1-1 0 0,0-1 1 0 0,-1 0 0 0 0,1 1-1 0 0,0-1 1 0 0,0 0 0 0 0,0 1-1 0 0,0-1 1 0 0,0 0 0 0 0,0 1-1 0 0,1-1 1 0 0,-1 1 0 0 0,0-1-1 0 0,1 0 1 0 0,-1 0 0 0 0,1 1-1 0 0,-1-1 1 0 0,1 0 0 0 0,0 0-1 0 0,-1 1 1 0 0,1-1 0 0 0,0 0-1 0 0,0 0 1 0 0,0 0 0 0 0,0 0-1 0 0,0 0 1 0 0,0 0 0 0 0,0-1-1 0 0,0 1 1 0 0,0 0 0 0 0,0 0-1 0 0,0-1 1 0 0,1 1 0 0 0,-1-1-1 0 0,0 1 1 0 0,1-1 0 0 0,-1 1-1 0 0,0-1 1 0 0,1 0-1 0 0,-1 0 1 0 0,0 1 0 0 0,1-1-1 0 0,-1 0 1 0 0,1 0 2 0 0,76 2 57 0 0,29-9-29 0 0,-105 9-26 0 0,0-1 0 0 0,0 1 0 0 0,0 0 0 0 0,-1 0 0 0 0,1 0-1 0 0,0 0 1 0 0,-1 0 0 0 0,0 0 0 0 0,0 0 0 0 0,1 0 0 0 0,-1 1-1 0 0,-1-1 1 0 0,1 0 0 0 0,0 1 0 0 0,0-1 0 0 0,-1 1 0 0 0,0-1-1 0 0,1 1 1 0 0,-1-1 0 0 0,0 1 0 0 0,0-1 0 0 0,0 1 0 0 0,-1-1-1 0 0,1 1 1 0 0,0-1 0 0 0,-1 1 0 0 0,0-1-2 0 0,1 6 13 0 0,-22 146-85 0 0,50-140-1683 0 0,-4-20-3659 0 0,-17 1 1520 0 0,-2 2-4542 0 0,-1 3-755 0 0</inkml:trace>
  <inkml:trace contextRef="#ctx0" brushRef="#br0" timeOffset="1690.605">1325 766 2857 0 0,'0'0'1113'0'0,"0"0"77"0"0,0 0 319 0 0,0 0 218 0 0,0 0 25 0 0,0 0-143 0 0,0 0-254 0 0,0 0-144 0 0,0 0-79 0 0,0 0 2 0 0,0 0 11 0 0,0 0 6 0 0,0 0-29 0 0,21 6-48 0 0,66 18-104 0 0,-85-23-885 0 0,1-1 0 0 0,0 1-1 0 0,0 0 1 0 0,0-1-1 0 0,0 0 1 0 0,-1 0-1 0 0,1 0 1 0 0,0 0-1 0 0,0 0 1 0 0,0 0 0 0 0,0-1-1 0 0,0 1 1 0 0,0-1-1 0 0,-1 0 1 0 0,1 0-1 0 0,0 0 1 0 0,0 0 0 0 0,-1 0-1 0 0,1-1 1 0 0,-1 1-1 0 0,1-1 1 0 0,-1 0-85 0 0,10-6 404 0 0,5 0-192 0 0,-1 0 0 0 0,-1-1 1 0 0,1-1-1 0 0,-1-1 0 0 0,-1 0 0 0 0,0-1 1 0 0,-1 0-1 0 0,0-1 0 0 0,-1 0 0 0 0,0-1 0 0 0,-1-1 1 0 0,-1 0-1 0 0,-1 0 0 0 0,5-10-212 0 0,-12 22 9 0 0,-1 1 0 0 0,1-1 0 0 0,-1 1 0 0 0,0-1-1 0 0,0 0 1 0 0,0 0 0 0 0,-1 1 0 0 0,1-1 0 0 0,-1 0 0 0 0,1 0-1 0 0,-1 0 1 0 0,0 0 0 0 0,0 0 0 0 0,0 0 0 0 0,0 1 0 0 0,-1-1-1 0 0,1 0 1 0 0,-1 0 0 0 0,0 0 0 0 0,0 0 0 0 0,0 1 0 0 0,0-1-1 0 0,0 0 1 0 0,0 1 0 0 0,-1-1 0 0 0,0 1 0 0 0,1 0 0 0 0,-1-1-1 0 0,0 1 1 0 0,0 0 0 0 0,0 0 0 0 0,0 0 0 0 0,0 0 0 0 0,-1 1-1 0 0,1-1 1 0 0,0 0 0 0 0,-1 1 0 0 0,0 0 0 0 0,1-1 0 0 0,-2 1-9 0 0,-5 2-10 0 0,-1 1 1 0 0,1 0 0 0 0,0 0 0 0 0,0 1 0 0 0,0 0-1 0 0,0 1 1 0 0,1 0 0 0 0,-1 1 0 0 0,1-1 0 0 0,0 1-1 0 0,0 1 1 0 0,1 0 0 0 0,-1 0 0 0 0,1 0 0 0 0,1 1-1 0 0,-1 0 1 0 0,1 0 0 0 0,0 1 0 0 0,-3 6 9 0 0,0-5-6 0 0,1 0 1 0 0,0 0 0 0 0,0 1-1 0 0,1 0 1 0 0,1 0-1 0 0,-1 1 1 0 0,2-1 0 0 0,-1 2-1 0 0,2-1 1 0 0,-1 0-1 0 0,2 1 1 0 0,-1 0-1 0 0,2 0 1 0 0,-1 0 0 0 0,2 0-1 0 0,0 0 1 0 0,0 10 5 0 0,4-15 13 0 0,1 1 0 0 0,-1-1 0 0 0,1 0 1 0 0,1-1-1 0 0,-1 1 0 0 0,1-1 0 0 0,0 0 0 0 0,1 0 0 0 0,0 0 1 0 0,0-1-1 0 0,0 0 0 0 0,0 0 0 0 0,1-1 0 0 0,-1 1 0 0 0,1-1 1 0 0,1-1-1 0 0,-1 1 0 0 0,0-1 0 0 0,1-1 0 0 0,-1 1 1 0 0,1-1-1 0 0,0-1 0 0 0,0 1 0 0 0,0-1 0 0 0,4-1-13 0 0,122 13-63 0 0,-79-19-5819 0 0,-48 2-5938 0 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4681 0 0,'0'0'2873'0'0,"0"0"-897"0"0,0 0-186 0 0,0 0 174 0 0,0 0 137 0 0,0 0-32 0 0,0 0-263 0 0,0 0-432 0 0,0 0-397 0 0,0 0-283 0 0,0 0-137 0 0,-3-5-47 0 0,-12-15-17 0 0,11 15-23 0 0,4 5-49 0 0,3 21 807 0 0,14 180 834 0 0,-15-121-1770 0 0,-2-22-143 0 0,-2 0 0 0 0,-3 0 0 0 0,-11 51-149 0 0,1 20 146 0 0,13-96-5095 0 0,2-52 1503 0 0,0 6-2336 0 0,0 5-5219 0 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12195 0 0,'0'0'1725'0'0,"0"0"-448"0"0,0 0-316 0 0,0 0-41 0 0,0 0 51 0 0,0 0 160 0 0,0 0 57 0 0,0 0-47 0 0,0 0-83 0 0,0 0-172 0 0,0 0-112 0 0,0 0-57 0 0,31 0-2 0 0,102-4-20 0 0,-25-10 484 0 0,196-49 444 0 0,-91 27-1487 0 0,-154 36-1631 0 0,-57 14-3497 0 0,-2-10 152 0 0,0-1-7036 0 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13291 0 0,'0'0'3270'0'0,"0"0"-1790"0"0,0 0-736 0 0,0 0 33 0 0,0 0 161 0 0,0 0 127 0 0,0 0 2 0 0,0 0-115 0 0,0 0-153 0 0,0 0-97 0 0,0 0-66 0 0,0 0-95 0 0,0 0-61 0 0,2 22-55 0 0,6 67-81 0 0,-22 20 300 0 0,-4-13-492 0 0,17-82-1970 0 0,4-20-6734 0 0,-1 3-2888 0 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13619 0 0,'0'0'2074'0'0,"0"0"-821"0"0,0 0-519 0 0,0 0 18 0 0,0 0 159 0 0,0 0 140 0 0,0 0 10 0 0,0 0-174 0 0,0 0-177 0 0,0 0-109 0 0,0 0-55 0 0,0 0-37 0 0,0 0-20 0 0,22 5-45 0 0,70 14-57 0 0,31-14 724 0 0,60-23-837 0 0,-136-1-1229 0 0,-40 10-997 0 0,-6 6-1809 0 0,-1 1-3313 0 0,0 2-4148 0 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12139 0 0,'0'0'3526'0'0,"0"0"-1433"0"0,0 0-792 0 0,0 0-220 0 0,0 0-64 0 0,0 0-49 0 0,0 0-60 0 0,0 0-107 0 0,0 0-112 0 0,0 0-120 0 0,0 0-129 0 0,0 0-72 0 0,9 10-52 0 0,27 26-32 0 0,17-25 307 0 0,-40-12-496 0 0,12-2-122 0 0,0 0 0 0 0,0-1-1 0 0,-1-2 1 0 0,0 0 0 0 0,23-10 27 0 0,-26 9-230 0 0,27-13-1050 0 0,-19 7-1405 0 0,0 3-5519 0 0,-15 9-3686 0 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8490 0 0,'0'0'4031'0'0,"0"0"-1925"0"0,0 0-714 0 0,0 0-19 0 0,0 0 55 0 0,0 0-10 0 0,0 0-141 0 0,0 0-259 0 0,0 0-235 0 0,0 0-159 0 0,0 0-100 0 0,0 0-43 0 0,0 0-25 0 0,5-4-27 0 0,15-10-47 0 0,-15 40 863 0 0,-16 106 91 0 0,-8 198-969 0 0,12-282-263 0 0,-1 8-2878 0 0,5-100-2276 0 0,3 26-1804 0 0,0 10-3955 0 0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12979 0 0,'0'0'1639'0'0,"0"0"-488"0"0,0 0-215 0 0,0 0 153 0 0,0 0 222 0 0,0 0 142 0 0,0 0-84 0 0,0 0-270 0 0,0 0-248 0 0,0 0-160 0 0,0 0-112 0 0,0 0-43 0 0,33 6-59 0 0,107 16-67 0 0,-8-17 399 0 0,41-8-1128 0 0,-144 10-1338 0 0,-12 0-6945 0 0,-13-3-3470 0 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2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13611 0 0,'0'0'3590'0'0,"0"0"-1955"0"0,0 0-809 0 0,0 0-38 0 0,0 0 75 0 0,0 0 46 0 0,0 0-90 0 0,0 0-216 0 0,0 0-158 0 0,0 0-70 0 0,0 0 4 0 0,0 0 15 0 0,0 0-28 0 0,10-1-29 0 0,90-6 737 0 0,-99 7-1065 0 0,0-1 0 0 0,1 1 0 0 0,-1-1 0 0 0,0 1 0 0 0,1 0 0 0 0,-1 0 0 0 0,0 0 0 0 0,1-1 0 0 0,-1 1 0 0 0,0 1 0 0 0,1-1 0 0 0,-1 0 0 0 0,0 0 0 0 0,1 0 0 0 0,-1 1 0 0 0,0-1 0 0 0,1 0 0 0 0,-1 1 0 0 0,0 0 0 0 0,0-1 0 0 0,0 1 0 0 0,1 0 0 0 0,-1-1 0 0 0,0 1 0 0 0,0 0 0 0 0,0 0 0 0 0,0 0 0 0 0,0 0 0 0 0,0 0 0 0 0,0 0 0 0 0,-1 0 0 0 0,1 0 0 0 0,0 0 0 0 0,-1 1 0 0 0,1-1 0 0 0,0 0 0 0 0,-1 0 0 0 0,0 1 0 0 0,1-1 0 0 0,-1 0 0 0 0,0 1 0 0 0,1-1 0 0 0,-1 0 0 0 0,0 1 0 0 0,0-1 0 0 0,0 0 0 0 0,0 1 0 0 0,-1-1 0 0 0,1 0 0 0 0,0 1 0 0 0,-1 0-9 0 0,0 7 30 0 0,-1 0 1 0 0,0 0 0 0 0,-1 0 0 0 0,0-1 0 0 0,0 1 0 0 0,-1-1 0 0 0,0 1 0 0 0,-1-1 0 0 0,0 0 0 0 0,0-1-1 0 0,-1 1 1 0 0,1-1 0 0 0,-4 2-31 0 0,-31 50 113 0 0,40-58-108 0 0,-1-1 1 0 0,1 1-1 0 0,-1 0 0 0 0,0 0 0 0 0,1 0 0 0 0,0-1 0 0 0,-1 1 1 0 0,1 0-1 0 0,-1 0 0 0 0,1 0 0 0 0,0 0 0 0 0,0 0 1 0 0,0 0-1 0 0,-1 0 0 0 0,1 0 0 0 0,0 0 0 0 0,0 0 0 0 0,0 0 1 0 0,1 0-1 0 0,-1 0 0 0 0,0 0 0 0 0,0 0 0 0 0,0 0 0 0 0,1 0 1 0 0,-1 0-1 0 0,0 0 0 0 0,1 0 0 0 0,-1-1 0 0 0,1 1 0 0 0,-1 0 1 0 0,1 0-1 0 0,0 0 0 0 0,-1-1 0 0 0,1 1 0 0 0,0 0 0 0 0,-1-1 1 0 0,1 1-1 0 0,0 0 0 0 0,0-1 0 0 0,0 1 0 0 0,-1-1 0 0 0,1 1 1 0 0,0-1-1 0 0,0 0 0 0 0,0 1 0 0 0,0-1 0 0 0,0 0-5 0 0,52 4 564 0 0,-41-5-434 0 0,3-1-24 0 0,-1 0 1 0 0,1-2-1 0 0,-1 0 1 0 0,0 0-1 0 0,0-1 0 0 0,-1-1 1 0 0,1 0-1 0 0,10-8-106 0 0,-8 6 29 0 0,-3 0-853 0 0,14-6-6265 0 0,-25 14-5080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13923 0 0,'0'0'1496'0'0,"0"0"-576"0"0,0 0 1 0 0,0 0 127 0 0,0 0 24 0 0,0 0-120 0 0,0 0-280 0 0,0 0-287 0 0,0 0-193 0 0,0 0-104 0 0,0 0-40 0 0,0 0-64 0 0,0 0-56 0 0,0 0-136 0 0,14 158-361 0 0,-1-158-687 0 0,-7-4-2017 0 0,2 0-9169 0 0</inkml:trace>
  <inkml:trace contextRef="#ctx0" brushRef="#br0" timeOffset="153.897">52 143 17260 0 0,'0'0'1464'0'0,"0"0"-584"0"0,0 0-376 0 0,0 0-128 0 0,0 0-168 0 0,0 0-160 0 0,0 0-104 0 0,0 0-64 0 0,0 0-96 0 0,0 0-64 0 0,0 0-200 0 0,0 0-464 0 0,0 0-1369 0 0,0 0-9769 0 0</inkml:trace>
  <inkml:trace contextRef="#ctx0" brushRef="#br0" timeOffset="575.309">515 486 10706 0 0,'0'0'2421'0'0,"0"0"-790"0"0,0 0-323 0 0,0 0 8 0 0,0 0-57 0 0,0 0-101 0 0,0 0-99 0 0,-37 9-152 0 0,-118 29-181 0 0,76-6 100 0 0,67-23-685 0 0,6-5-121 0 0,-1 0-1 0 0,1 0 0 0 0,0 1 0 0 0,1-1 0 0 0,-1 1 0 0 0,1 0 1 0 0,0 1-1 0 0,0-1 0 0 0,1 1 0 0 0,-1 0 0 0 0,1 0 1 0 0,1 1-1 0 0,-1-1 0 0 0,1 1 0 0 0,0 0 0 0 0,1 0 0 0 0,-1 0 1 0 0,1 0-1 0 0,1 0 0 0 0,-1 0 0 0 0,1 1 0 0 0,1-1 1 0 0,-1 0-1 0 0,1 1 0 0 0,0-1 0 0 0,1 3-19 0 0,1-6 2 0 0,-1 0 0 0 0,1 0 0 0 0,-1 0 1 0 0,1 0-1 0 0,1 0 0 0 0,-1 0 0 0 0,0 0 0 0 0,1-1 0 0 0,0 1 0 0 0,0-1 0 0 0,0 0 1 0 0,0 0-1 0 0,0 0 0 0 0,1 0 0 0 0,0-1 0 0 0,-1 1 0 0 0,1-1 0 0 0,0 0 0 0 0,0 0 1 0 0,0 0-1 0 0,0-1 0 0 0,0 1 0 0 0,1-1 0 0 0,-1 0 0 0 0,0 0 0 0 0,2 0-2 0 0,116 6 85 0 0,-97-11 53 0 0,1-2-1 0 0,-1-1 1 0 0,0-1 0 0 0,0-1-1 0 0,-1-1 1 0 0,-1-1 0 0 0,1-1-1 0 0,-2-1 1 0 0,0-1 0 0 0,0-1-1 0 0,-2-1 1 0 0,1-1 0 0 0,-2 0-1 0 0,8-11-137 0 0,0 1 179 0 0,-1-1-1 0 0,-1-1 0 0 0,-2-2 1 0 0,0 0-1 0 0,-3-1 0 0 0,0-1 1 0 0,-3-1-1 0 0,12-29-178 0 0,-22 44 2 0 0,-1-1 0 0 0,-1 1-1 0 0,-1-1 1 0 0,-1 0 0 0 0,-1 0-1 0 0,0 0 1 0 0,-1-1 0 0 0,-2 1-1 0 0,0 0 1 0 0,-1 0 0 0 0,-3-12-2 0 0,5 28-1 0 0,-1 0 0 0 0,0 1 0 0 0,0-1 0 0 0,0 0 0 0 0,-1 1 0 0 0,1-1 0 0 0,-1 1 0 0 0,0-1 1 0 0,0 1-1 0 0,0 0 0 0 0,0-1 0 0 0,0 1 0 0 0,-1 1 0 0 0,1-1 0 0 0,-1 0 0 0 0,0 0 0 0 0,0 1 0 0 0,0 0 0 0 0,0-1 0 0 0,0 1 0 0 0,-1 1 0 0 0,1-1 0 0 0,-1 0 1 0 0,1 1-1 0 0,-1-1 0 0 0,0 1 0 0 0,1 0 0 0 0,-1 1 0 0 0,0-1 0 0 0,0 1 0 0 0,0-1 0 0 0,0 1 0 0 0,-2 0 1 0 0,-1 0-7 0 0,0 1-1 0 0,0-1 1 0 0,0 1-1 0 0,0 0 0 0 0,1 1 1 0 0,-1 0-1 0 0,0 0 1 0 0,1 0-1 0 0,-1 1 1 0 0,1 0-1 0 0,-1 0 1 0 0,1 1-1 0 0,1 0 0 0 0,-1 0 1 0 0,0 0-1 0 0,1 1 1 0 0,0-1-1 0 0,-1 2 8 0 0,-9 7-26 0 0,1 0 1 0 0,0 1-1 0 0,1 1 0 0 0,0 1 0 0 0,1-1 1 0 0,1 2-1 0 0,0-1 0 0 0,2 2 0 0 0,0-1 1 0 0,0 1-1 0 0,2 1 0 0 0,0-1 0 0 0,2 1 1 0 0,0 1-1 0 0,1-1 0 0 0,-2 18 26 0 0,6-30-80 0 0,-1 1-1 0 0,1 0 1 0 0,1 0-1 0 0,0-1 1 0 0,0 1-1 0 0,0-1 1 0 0,1 1-1 0 0,0-1 1 0 0,0 1-1 0 0,1-1 1 0 0,0 0 0 0 0,0 0-1 0 0,1 0 1 0 0,0-1-1 0 0,0 1 1 0 0,1-1-1 0 0,-1 0 1 0 0,1 0-1 0 0,1 0 1 0 0,-1-1-1 0 0,3 2 81 0 0,90 46-3653 0 0,-28-36-5207 0 0,-52-13-2004 0 0</inkml:trace>
  <inkml:trace contextRef="#ctx0" brushRef="#br0" timeOffset="9408.064">977 659 0 0 0,'0'0'2142'0'0,"0"0"266"0"0,0 0-6 0 0,0 0-200 0 0,0 0-306 0 0,0 0-289 0 0,0 0-244 0 0,0 0-182 0 0,0 0-116 0 0,0 0-63 0 0,29 5-54 0 0,91 16-68 0 0,-7-16 2210 0 0,-103-6-2945 0 0,-1-1 0 0 0,1 0-1 0 0,-1-1 1 0 0,0 1 0 0 0,0-2 0 0 0,0 1 0 0 0,-1-1-1 0 0,1-1 1 0 0,-1 0 0 0 0,0 0 0 0 0,0 0-1 0 0,-1-1 1 0 0,1 0 0 0 0,-1-1 0 0 0,-1 1 0 0 0,1-1-1 0 0,-1-1 1 0 0,0 1 0 0 0,-1-1 0 0 0,0 0 0 0 0,0 0-1 0 0,-1-1 1 0 0,1 0-145 0 0,-4 6 6 0 0,0 0 0 0 0,1 0 0 0 0,-1-1 0 0 0,0 1 0 0 0,-1 0 0 0 0,1 0 0 0 0,-1 0 0 0 0,1-1 0 0 0,-1 1 0 0 0,0 0 0 0 0,0 0-1 0 0,0-1 1 0 0,-1 1 0 0 0,1 0 0 0 0,-1 0 0 0 0,0 0 0 0 0,0-1 0 0 0,0 1 0 0 0,0 0 0 0 0,0 0 0 0 0,-1 0 0 0 0,1 1 0 0 0,-1-1 0 0 0,0 0 0 0 0,0 0 0 0 0,0 1 0 0 0,0-1 0 0 0,-1 1 0 0 0,1 0 0 0 0,0 0-1 0 0,-1 0 1 0 0,0 0 0 0 0,1 0 0 0 0,-1 0 0 0 0,0 1 0 0 0,-2-2-6 0 0,-1 1-16 0 0,0-1-1 0 0,1 1 0 0 0,-1 0 1 0 0,0 0-1 0 0,0 1 0 0 0,0 0 0 0 0,0 0 1 0 0,-1 0-1 0 0,1 1 0 0 0,0-1 1 0 0,0 2-1 0 0,0-1 0 0 0,0 1 1 0 0,-1 0-1 0 0,1 0 0 0 0,0 0 1 0 0,0 1-1 0 0,1 0 0 0 0,-2 1 17 0 0,-6 4-4 0 0,-1 1-1 0 0,1 1 0 0 0,1 0 1 0 0,0 1-1 0 0,0 0 0 0 0,1 1 1 0 0,0 0-1 0 0,1 1 0 0 0,0 0 1 0 0,1 1-1 0 0,0 0 0 0 0,1 0 1 0 0,1 1-1 0 0,0 0 0 0 0,1 0 1 0 0,0 0-1 0 0,1 1 0 0 0,1 0 1 0 0,0 0-1 0 0,1 0 0 0 0,1 1 1 0 0,0-1-1 0 0,1 1 0 0 0,1 13 5 0 0,1-24 21 0 0,0 1 0 0 0,0-1 0 0 0,1 1-1 0 0,-1-1 1 0 0,1 0 0 0 0,0 1 0 0 0,1-1-1 0 0,-1 0 1 0 0,1 0 0 0 0,0-1 0 0 0,0 1-1 0 0,1-1 1 0 0,-1 1 0 0 0,1-1 0 0 0,0 0-1 0 0,0 0 1 0 0,0-1 0 0 0,1 1 0 0 0,-1-1-1 0 0,1 0 1 0 0,0 0 0 0 0,0-1 0 0 0,0 1-1 0 0,0-1 1 0 0,0 0 0 0 0,1 0-21 0 0,12 4 123 0 0,0-1 0 0 0,0-1 0 0 0,0 0 0 0 0,1-1 1 0 0,-1-1-1 0 0,1-1 0 0 0,6-1-123 0 0,-12 0-15 0 0,0-1 1 0 0,0-1-1 0 0,-1 0 0 0 0,1-1 1 0 0,0 0-1 0 0,-1 0 0 0 0,0-2 1 0 0,0 0-1 0 0,4-2 15 0 0,6-10-1288 0 0,-15 10-1740 0 0,-2 1-3560 0 0,-3 2-5414 0 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4961 0 0,'0'0'2711'0'0,"0"0"-642"0"0,0 0-270 0 0,0 0-35 0 0,0 0-74 0 0,0 0-198 0 0,0 0-289 0 0,0 0-227 0 0,0 0-70 0 0,0 0-75 0 0,0 0-27 0 0,8 3-11 0 0,51 12 1370 0 0,66-11 1370 0 0,154 0-2306 0 0,-278-4-1233 0 0,-5-8-3755 0 0,-7 8-8094 0 0,9 0 203 0 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12731 0 0,'0'0'2887'0'0,"0"0"-1027"0"0,0 0-602 0 0,0 0-70 0 0,0 0 33 0 0,0 0-43 0 0,0 0-179 0 0,0 0-220 0 0,0 0-120 0 0,0 0-62 0 0,0 0 24 0 0,0 0 9 0 0,0 0-52 0 0,13 8-41 0 0,44 27-59 0 0,4-24 255 0 0,202-10-453 0 0,-258-3-1230 0 0,-1 0-5031 0 0,-4 2-6308 0 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374 219 0 0 0,'0'0'1434'0'0,"0"0"-35"0"0,0 0-44 0 0,0 0-28 0 0,0 0-5 0 0,0 0-24 0 0,0 0-54 0 0,0 0-49 0 0,0 0-66 0 0,0 0-69 0 0,0 0-48 0 0,0 0-28 0 0,0 0-17 0 0,10-8 4 0 0,32-23-18 0 0,-32 23-55 0 0,-10 8-95 0 0,0 0-123 0 0,-19 16 1078 0 0,2 0-1638 0 0,1 1 1 0 0,0 1-1 0 0,1 0 1 0 0,1 2 0 0 0,1-1-1 0 0,0 2 1 0 0,2-1-1 0 0,0 2 1 0 0,1-1 0 0 0,2 2-1 0 0,0-1 1 0 0,1 1-1 0 0,1 0 1 0 0,2 0-1 0 0,0 1 1 0 0,1-1 0 0 0,2 1-1 0 0,0 0 1 0 0,3 21-121 0 0,-2-39 60 0 0,1 0-1 0 0,1 0 1 0 0,-1-1 0 0 0,1 1 0 0 0,0 0-1 0 0,0-1 1 0 0,1 1 0 0 0,-1-1 0 0 0,1 0-1 0 0,0 0 1 0 0,1 0 0 0 0,-1-1 0 0 0,1 1-1 0 0,0-1 1 0 0,0 1 0 0 0,1-1 0 0 0,-1-1-1 0 0,1 1 1 0 0,0-1 0 0 0,0 1 0 0 0,0-1-1 0 0,0-1 1 0 0,0 1 0 0 0,1-1 0 0 0,-1 0-1 0 0,1 0 1 0 0,0 0 0 0 0,-1-1 0 0 0,1 0-1 0 0,0 0 1 0 0,0-1 0 0 0,0 1-60 0 0,13 0 231 0 0,-1-1 0 0 0,1 0 0 0 0,-1-1-1 0 0,0-1 1 0 0,0-1 0 0 0,0 0 0 0 0,0-2 0 0 0,0 0 0 0 0,13-6-231 0 0,-1-1 179 0 0,0-1 0 0 0,-2-2 0 0 0,0-1 0 0 0,0-1 0 0 0,-2-1 0 0 0,0-1 0 0 0,8-9-179 0 0,-23 17 37 0 0,0 0 0 0 0,-1 0-1 0 0,0-1 1 0 0,0 0-1 0 0,-1-1 1 0 0,-1 0 0 0 0,0 0-1 0 0,-1-1 1 0 0,-1 0-1 0 0,0 0 1 0 0,0-1 0 0 0,-2 1-1 0 0,0-1 1 0 0,0 0-1 0 0,-2 0 1 0 0,1-5-37 0 0,-2 7-26 0 0,-1-1-1 0 0,0 1 1 0 0,-1-1 0 0 0,-1 1-1 0 0,0 0 1 0 0,0 0 0 0 0,-2 0-1 0 0,1 0 1 0 0,-2 0 0 0 0,0 0-1 0 0,0 1 1 0 0,-1 0 0 0 0,0 0-1 0 0,-1 1 1 0 0,-1 0 0 0 0,0 0-1 0 0,0 1 1 0 0,-1 0 0 0 0,0 0-1 0 0,-10-8 27 0 0,6 8-166 0 0,1 0-1 0 0,-1 1 1 0 0,-1 0-1 0 0,0 1 1 0 0,0 0-1 0 0,0 1 1 0 0,-1 1 0 0 0,0 0-1 0 0,-1 1 1 0 0,1 0-1 0 0,-1 2 1 0 0,0 0-1 0 0,0 1 1 0 0,0 0-1 0 0,-13 1 167 0 0,7 1-737 0 0,1 1 0 0 0,-1 0 0 0 0,1 2-1 0 0,0 1 1 0 0,0 0 0 0 0,0 2 0 0 0,-5 2 737 0 0,-19 9-5307 0 0,13-5-6190 0 0</inkml:trace>
  <inkml:trace contextRef="#ctx0" brushRef="#br0" timeOffset="617.314">0 477 5057 0 0,'0'0'4669'0'0,"0"0"-1798"0"0,0 0-789 0 0,0 0-168 0 0,0 0-64 0 0,0 0-178 0 0,0 0-260 0 0,0 0-337 0 0,0 0-300 0 0,0 0-220 0 0,0 0-151 0 0,0 0-89 0 0,0 0-58 0 0,3-3-16 0 0,9-9 1 0 0,22 23 1996 0 0,126 22 363 0 0,94-31-849 0 0,144-20-1752 0 0,86-2 164 0 0,-474 20 845 0 0,-10 0-6124 0 0,0 0 1502 0 0,0 0 412 0 0,0 0-9343 0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4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709 446 2441 0 0,'0'0'1410'0'0,"0"0"-509"0"0,0 0-148 0 0,0 0 110 0 0,0 0 276 0 0,0 0 244 0 0,0 0 129 0 0,0 0-50 0 0,0 0-222 0 0,0 0-252 0 0,0 0-221 0 0,0-3-139 0 0,0-9 315 0 0,1 10-592 0 0,-1-1-1 0 0,0 0 1 0 0,0 1-1 0 0,1-1 1 0 0,-2 0-1 0 0,1 1 1 0 0,0-1 0 0 0,0 1-1 0 0,-1-1 1 0 0,0 0-1 0 0,1 1 1 0 0,-1-1-1 0 0,0 1 1 0 0,0 0-1 0 0,-1-1 1 0 0,1 1 0 0 0,0 0-1 0 0,-1-1 1 0 0,1 1-1 0 0,-1 0 1 0 0,-1-1-351 0 0,-6-2 120 0 0,1 0 0 0 0,-1 0 0 0 0,0 1 0 0 0,-1 1 0 0 0,1-1 0 0 0,-1 1 0 0 0,1 1 0 0 0,-1 0 0 0 0,0 0 0 0 0,0 1 0 0 0,0 1 0 0 0,0-1 1 0 0,0 1-1 0 0,0 1 0 0 0,-6 1-120 0 0,-19-1 193 0 0,11 1-92 0 0,1 2 1 0 0,0 0 0 0 0,0 2 0 0 0,0 0 0 0 0,0 2-1 0 0,-8 4-101 0 0,17-7 52 0 0,10-3-41 0 0,-8 2 69 0 0,-1 0-1 0 0,1 1 1 0 0,1 0 0 0 0,-1 1 0 0 0,1 1-1 0 0,0-1 1 0 0,0 2 0 0 0,1-1-1 0 0,-1 2-79 0 0,10-7 6 0 0,-1 0-1 0 0,1 0 0 0 0,-1 0 1 0 0,1 0-1 0 0,0 1 0 0 0,0-1 1 0 0,0 0-1 0 0,0 1 0 0 0,0-1 1 0 0,1 0-1 0 0,-1 1 0 0 0,1-1 0 0 0,0 1 1 0 0,-1-1-1 0 0,1 1 0 0 0,0-1 1 0 0,0 1-1 0 0,1-1 0 0 0,-1 1 1 0 0,1-1-1 0 0,-1 1 0 0 0,1-1 0 0 0,0 0 1 0 0,-1 1-1 0 0,1-1 0 0 0,0 0 1 0 0,1 0-1 0 0,-1 1 0 0 0,0-1 1 0 0,2 2-6 0 0,52 58 115 0 0,-44-53-53 0 0,2-1 0 0 0,-1 0-1 0 0,1-1 1 0 0,0 0 0 0 0,1-1-1 0 0,-1-1 1 0 0,1 0 0 0 0,0-1 0 0 0,1-1-1 0 0,-1 0 1 0 0,1 0 0 0 0,-1-2-1 0 0,1 0 1 0 0,0 0 0 0 0,4-2-62 0 0,-19 1 80 0 0,0 0 14 0 0,0 0 10 0 0,0 0 7 0 0,0 0-1 0 0,0 0-12 0 0,-21 1 161 0 0,-8 4-240 0 0,0 2 0 0 0,0 1 1 0 0,0 1-1 0 0,1 1 0 0 0,-21 12-19 0 0,-126 88-12 0 0,160-97 12 0 0,-47 50 27 0 0,61-61-26 0 0,0-1 0 0 0,0 1 0 0 0,0 0 0 0 0,0 1 0 0 0,0-1 0 0 0,0 0 0 0 0,1 0 0 0 0,-1 0 0 0 0,1 0 0 0 0,0 0 1 0 0,-1 1-1 0 0,1-1 0 0 0,0 0 0 0 0,0 0 0 0 0,1 1 0 0 0,-1-1 0 0 0,0 0 0 0 0,1 0 0 0 0,-1 0 0 0 0,1 0 0 0 0,0 1 0 0 0,-1-1 0 0 0,1 0 0 0 0,0 0 1 0 0,0 0-1 0 0,1 0 0 0 0,-1-1 0 0 0,0 1 0 0 0,1 0 0 0 0,-1 0 0 0 0,1-1 0 0 0,-1 1 0 0 0,1-1 0 0 0,0 0 0 0 0,0 1 0 0 0,0 0-1 0 0,15 6 69 0 0,-1 0 0 0 0,1-1 0 0 0,0 0 0 0 0,1-2 0 0 0,-1 0 0 0 0,1-1 0 0 0,0 0 0 0 0,0-2 0 0 0,0 0 0 0 0,1-1 0 0 0,-1-1 0 0 0,0-1 0 0 0,1 0 0 0 0,11-3-69 0 0,93-7 364 0 0,-107 1-589 0 0,-25-11-3648 0 0,3 9-6459 0 0,4 8-1853 0 0</inkml:trace>
  <inkml:trace contextRef="#ctx0" brushRef="#br0" timeOffset="451.577">516 44 10330 0 0,'0'0'1112'0'0,"0"0"-70"0"0,0 0 126 0 0,0 0 275 0 0,0 0 263 0 0,0 0 24 0 0,0 0-261 0 0,0 0-374 0 0,0 0-323 0 0,0 0-241 0 0,0 0-139 0 0,0 0-52 0 0,0 0-9 0 0,2-7 28 0 0,8-22 2 0 0,-8 21-17 0 0,-38 414 3494 0 0,22-306-3665 0 0,-5-1-1 0 0,-4-1 1 0 0,-4-1-1 0 0,-8 12-172 0 0,-19 28 63 0 0,-5-2 1 0 0,-7-1-64 0 0,24-43-342 0 0,42-90 134 0 0,0-1-97 0 0,2 0-106 0 0,24-2-3544 0 0,-11-3-2846 0 0,-8 1-5420 0 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16796 0 0,'0'0'1273'0'0,"0"0"-419"0"0,0 0-242 0 0,0 0 75 0 0,0 0 214 0 0,0 0 161 0 0,0 0-30 0 0,0 0-211 0 0,0 0-195 0 0,0 0-154 0 0,0 0-47 0 0,0 0 10 0 0,0 0-7 0 0,11 0-32 0 0,110 7 899 0 0,43-7-196 0 0,-101-3-1049 0 0,-25-5-1221 0 0,-30 2-7934 0 0,-8 5 710 0 0,0 1-2198 0 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10986 0 0,'0'0'1865'0'0,"0"0"-672"0"0,0 0-254 0 0,0 0 135 0 0,0 0 265 0 0,0 0 122 0 0,0 0-118 0 0,0 0-212 0 0,0 0-231 0 0,0 0-183 0 0,0 0-149 0 0,0 0-104 0 0,26 6-73 0 0,84 18-94 0 0,-103-22-264 0 0,0-1 0 0 0,0 0 0 0 0,0 0 0 0 0,0-1 0 0 0,0 0 0 0 0,0 0 0 0 0,0 0 0 0 0,0-1 0 0 0,0 0 1 0 0,0-1-1 0 0,0 1 0 0 0,-1-1 0 0 0,4-2-33 0 0,18-4 2 0 0,7-2-230 0 0,8 0-1155 0 0,-16 7-8658 0 0,-23 3-1751 0 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9218 0 0,'0'0'1670'0'0,"0"0"-294"0"0,0 0-148 0 0,0 0 96 0 0,0 0 106 0 0,0 0-50 0 0,0 0-262 0 0,0 0-347 0 0,0 0-314 0 0,0 0-154 0 0,0 0-20 0 0,0 0 54 0 0,0 0 94 0 0,4 11 53 0 0,50 160 1942 0 0,0 195-750 0 0,-4-108-1126 0 0,-41-206-456 0 0,-4-78 1779 0 0,-2-21-1780 0 0,2-1 0 0 0,2 1 1 0 0,2 0-1 0 0,3-4-93 0 0,11-55 87 0 0,72-231 13 0 0,-56 221-79 0 0,-16-1-870 0 0,-23 117 290 0 0,0 0-344 0 0,-1 7-2913 0 0,0-3-516 0 0,1-1-7274 0 0</inkml:trace>
  <inkml:trace contextRef="#ctx0" brushRef="#br0" timeOffset="1241.78">590 656 10258 0 0,'0'0'1654'0'0,"0"0"-142"0"0,0 0-26 0 0,0 0 70 0 0,0 0-10 0 0,0 0-158 0 0,0 0-313 0 0,0 0-292 0 0,0 0-216 0 0,0 0-161 0 0,0 0-84 0 0,0 0-31 0 0,0 0-5 0 0,0-7 1424 0 0,9 194 1803 0 0,-5-39-2137 0 0,-11-153-3555 0 0,0 2-1858 0 0,2-4-4821 0 0,5 3-3028 0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121 685 3641 0 0,'0'0'2411'0'0,"0"0"-1172"0"0,0 0-247 0 0,0 0 214 0 0,0 0 217 0 0,0 0-28 0 0,0 0-198 0 0,0 0-323 0 0,0 0-309 0 0,0 0-147 0 0,0 0-73 0 0,0 0-48 0 0,-9-11-2 0 0,-44-59 809 0 0,58 15 4154 0 0,3 30-4809 0 0,-1-1 0 0 0,-1 0 1 0 0,-1 0-1 0 0,-1 0 1 0 0,-1-1-1 0 0,-1 0 1 0 0,-2 1-1 0 0,-1-1 1 0 0,-1 1-1 0 0,-4-21-449 0 0,6 43 30 0 0,-17-232 2255 0 0,3 453-2266 0 0,14 409 281 0 0,-3-582-272 0 0,-1 0 1 0 0,-3-1 0 0 0,-1 1-1 0 0,-5 8-28 0 0,-11 63 43 0 0,33-157 115 0 0,2 1 0 0 0,1 0 0 0 0,3 0 0 0 0,8-15-158 0 0,-12 28-6 0 0,1 0 0 0 0,1 0-1 0 0,2 2 1 0 0,1-1 0 0 0,1 2-1 0 0,1 0 1 0 0,1 1 0 0 0,1 1-1 0 0,1 1 1 0 0,1 1 0 0 0,1 1-1 0 0,4-2 7 0 0,-19 16-7 0 0,-7 5 5 0 0,0 0 0 0 0,0 0 0 0 0,0 0 1 0 0,0 0-1 0 0,0 0 0 0 0,0 0 0 0 0,0 0 0 0 0,0 0 0 0 0,0 0 0 0 0,0 1 0 0 0,0-1 0 0 0,0 0 0 0 0,1 1 1 0 0,-1-1-1 0 0,0 1 0 0 0,0-1 0 0 0,1 1 0 0 0,-1-1 0 0 0,0 1 0 0 0,1 0 0 0 0,-1 0 0 0 0,1 0 0 0 0,-1 0 0 0 0,0 0 1 0 0,1 0-1 0 0,-1 0 0 0 0,0 0 0 0 0,1 1 0 0 0,-1-1 0 0 0,0 0 0 0 0,1 1 0 0 0,-1-1 0 0 0,0 1 0 0 0,0-1 0 0 0,1 1 1 0 0,-1 0-1 0 0,0 0 0 0 0,0-1 0 0 0,0 1 0 0 0,0 0 0 0 0,0 0 0 0 0,0 0 0 0 0,0 0 0 0 0,0 0 0 0 0,0 0 1 0 0,-1 1 0 0 0,5 14 11 0 0,0 0-1 0 0,-2 1 0 0 0,0 0 1 0 0,-1 0-1 0 0,-1-1 0 0 0,0 1 0 0 0,-1 0 1 0 0,-3 16-10 0 0,2-6 7 0 0,-17 208 42 0 0,15-113-1 0 0,3-121-49 0 0,0-1-22 0 0,-14-18-5811 0 0,11 10 176 0 0,1 0-6666 0 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6:5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46 611 3977 0 0,'0'0'1508'0'0,"0"0"-220"0"0,0 0 87 0 0,0 0 350 0 0,0 0 329 0 0,0 0 77 0 0,0 0-192 0 0,0 0-372 0 0,0 0-336 0 0,0 0-243 0 0,0 0-139 0 0,-7 3-68 0 0,-24 10-13 0 0,23-10-4 0 0,8-3-28 0 0,9-97 3354 0 0,-5 75-3984 0 0,1 0 0 0 0,1 0 0 0 0,1 1 0 0 0,1 0 0 0 0,1 0 0 0 0,1 1 0 0 0,1 0 0 0 0,1 1 0 0 0,1-1-106 0 0,11-14 64 0 0,1 1 0 0 0,2 1 0 0 0,2 2 0 0 0,0 0 0 0 0,4 0-64 0 0,23-7 73 0 0,-56 37-99 0 0,0 0-9 0 0,12 23-38 0 0,14 143 150 0 0,-24-127-65 0 0,5 83 97 0 0,1-114-118 0 0,-8-8 8 0 0,9-12 25 0 0,139-127-40 0 0,126-96 20 0 0,-232 208 0 0 0,-42 27-14 0 0,0 0 8 0 0,-38 114 31 0 0,23-78-99 0 0,7-17-83 0 0,0 0 0 0 0,0 1 0 0 0,2 0 0 0 0,1 1 0 0 0,0-1-1 0 0,1 1 1 0 0,0 21 153 0 0,5-41-232 0 0,0-1 0 0 0,0 1 0 0 0,1 0-1 0 0,-1 0 1 0 0,0-1 0 0 0,0 1 0 0 0,1-1 0 0 0,-1 1-1 0 0,0-1 1 0 0,1 1 0 0 0,-1-1 0 0 0,0 0-1 0 0,1 0 1 0 0,-1 0 0 0 0,1 0 0 0 0,-1 0 0 0 0,1 0-1 0 0,-1 0 1 0 0,0 0 0 0 0,1 0 0 0 0,-1-1-1 0 0,0 1 1 0 0,1-1 0 0 0,-1 1 0 0 0,0-1 0 0 0,1 1-1 0 0,-1-1 1 0 0,0 0 0 0 0,0 1 0 0 0,0-1-1 0 0,2-1 233 0 0,16-11-4336 0 0,-8 5-846 0 0,2 0-5996 0 0</inkml:trace>
  <inkml:trace contextRef="#ctx0" brushRef="#br0" timeOffset="606.266">1351 0 3153 0 0,'0'0'4603'0'0,"0"0"-2729"0"0,0 0-702 0 0,0 0 251 0 0,0 0 258 0 0,0 0 86 0 0,0 0-123 0 0,0 0-314 0 0,0 0-274 0 0,0 0-183 0 0,-32 20-124 0 0,-99 61-99 0 0,68-30 439 0 0,53-36-945 0 0,0 0 1 0 0,1 0 0 0 0,1 1-1 0 0,0 1 1 0 0,1-1 0 0 0,1 1-1 0 0,0 0 1 0 0,2 0-1 0 0,0 1 1 0 0,0-1 0 0 0,2 1-1 0 0,0 0 1 0 0,1 0 0 0 0,1 0-1 0 0,2 12-144 0 0,-2-28 36 0 0,0 1 0 0 0,0-1-1 0 0,0 1 1 0 0,1-1 0 0 0,-1 1-1 0 0,1-1 1 0 0,0 0 0 0 0,0 1-1 0 0,-1-1 1 0 0,2 0 0 0 0,-1 0-1 0 0,0 0 1 0 0,0 1 0 0 0,1-1-1 0 0,-1 0 1 0 0,1-1 0 0 0,-1 1-1 0 0,1 0 1 0 0,0 0 0 0 0,0-1-1 0 0,0 1 1 0 0,0-1 0 0 0,0 1-1 0 0,0-1 1 0 0,0 0 0 0 0,0 0-1 0 0,1 0 1 0 0,-1 0 0 0 0,0 0-1 0 0,1-1 1 0 0,-1 1 0 0 0,0-1-1 0 0,1 1 1 0 0,-1-1 0 0 0,1 0-1 0 0,-1 0 1 0 0,1 0 0 0 0,-1 0-1 0 0,1-1 1 0 0,-1 1 0 0 0,0-1-1 0 0,1 1 1 0 0,-1-1 0 0 0,0 0-1 0 0,1 0 1 0 0,-1 0 0 0 0,1 0-36 0 0,20-16 206 0 0,1-2 0 0 0,-2 0 0 0 0,-1-1 0 0 0,0-1 0 0 0,-2-1 0 0 0,10-14-206 0 0,11-13 172 0 0,-1-3 1 0 0,-3-1-1 0 0,27-53-172 0 0,-46 212 178 0 0,65 339-103 0 0,-73-371-53 0 0,-3 1 0 0 0,-3-1 0 0 0,-4 24-22 0 0,0-86 4 0 0,0 1 0 0 0,0-1 0 0 0,-1 0 0 0 0,-1 0 0 0 0,0 0-1 0 0,-1 0 1 0 0,0 0 0 0 0,-1 0 0 0 0,0-1 0 0 0,-1 0 0 0 0,0 0 0 0 0,0-1-1 0 0,-2 1 1 0 0,1-2 0 0 0,-1 1 0 0 0,0-1 0 0 0,-1 0 0 0 0,0 0 0 0 0,-1-1 0 0 0,-3 2-4 0 0,10-9 1 0 0,1 1 0 0 0,-1-1 0 0 0,0 1 1 0 0,0-1-1 0 0,1 0 0 0 0,-1 0 0 0 0,0-1 1 0 0,0 1-1 0 0,0 0 0 0 0,0-1 1 0 0,0 0-1 0 0,-1 0 0 0 0,1 0 0 0 0,0 0 1 0 0,0 0-1 0 0,0 0 0 0 0,0-1 0 0 0,0 0 1 0 0,0 0-1 0 0,0 1 0 0 0,0-2 0 0 0,1 1 1 0 0,-1 0-1 0 0,0 0 0 0 0,0-1 1 0 0,1 0-1 0 0,-1 1 0 0 0,1-1 0 0 0,0 0 1 0 0,-1 0-1 0 0,1-1 0 0 0,0 1 0 0 0,0 0 1 0 0,0-1-1 0 0,1 1 0 0 0,-1-1 1 0 0,0 1-1 0 0,1-1 0 0 0,0 0 0 0 0,0 0 1 0 0,0 0-1 0 0,0 0-1 0 0,-4-16-20 0 0,1-1 0 0 0,1 0-1 0 0,1 0 1 0 0,1 0 0 0 0,1-1 0 0 0,0 1 0 0 0,2 0 0 0 0,0-1 20 0 0,4-13-52 0 0,1-1 1 0 0,2 1 0 0 0,1 0 0 0 0,1 1 0 0 0,2 0 0 0 0,6-8 51 0 0,76-140-1229 0 0,-60 124-1742 0 0,0 0-3742 0 0,-26 45-3081 0 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56 7138 0 0,'0'0'2679'0'0,"0"0"-1076"0"0,0 0-427 0 0,0 0 62 0 0,0 0 182 0 0,0 0 43 0 0,0 0-204 0 0,0 0-327 0 0,0 0-272 0 0,0 0-130 0 0,0 0-18 0 0,3 1 65 0 0,8 1 81 0 0,-8-1 40 0 0,-3-1-20 0 0,0 0-55 0 0,0 0-88 0 0,0 0-74 0 0,-6-18 1366 0 0,-5 11-1723 0 0,0 2 0 0 0,-1-1 0 0 0,0 2 1 0 0,0-1-1 0 0,0 2 0 0 0,0-1 0 0 0,0 2 0 0 0,-1 0 0 0 0,0 0 0 0 0,1 1 0 0 0,-1 1 0 0 0,0 0 1 0 0,1 0-1 0 0,-11 3-104 0 0,-16-2 180 0 0,19-1-114 0 0,0 2 0 0 0,1 0 1 0 0,-1 1-1 0 0,1 1 0 0 0,0 1 1 0 0,0 0-1 0 0,-3 3-66 0 0,22-6 3 0 0,0 0-1 0 0,0 0 1 0 0,-1 0 0 0 0,2 1 0 0 0,-1-1-1 0 0,0 0 1 0 0,0 0 0 0 0,0 1 0 0 0,1-1-1 0 0,0 0 1 0 0,-1 0 0 0 0,1 0 0 0 0,0 0-1 0 0,0 0 1 0 0,0 0 0 0 0,0 0 0 0 0,0 0-1 0 0,0 0 1 0 0,1-1 0 0 0,-1 1 0 0 0,1 0 0 0 0,-1-1-1 0 0,1 1 1 0 0,0-1 0 0 0,-1 1 0 0 0,1-1-1 0 0,0 0 1 0 0,0 0 0 0 0,1 0-3 0 0,112 84 227 0 0,-114-84-215 0 0,-1 0 1 0 0,1 0-1 0 0,-1 0 0 0 0,1 1 1 0 0,-1-1-1 0 0,0 0 1 0 0,1 0-1 0 0,-1 0 1 0 0,0 0-1 0 0,0 0 1 0 0,0 1-1 0 0,0-1 1 0 0,0 0-1 0 0,0 0 1 0 0,0 0-1 0 0,0 1 1 0 0,0-1-1 0 0,0 0 1 0 0,-1 0-1 0 0,1 0 1 0 0,-1 0-1 0 0,1 0 1 0 0,-1 1-1 0 0,1-1 1 0 0,-1 0-1 0 0,1 0 1 0 0,-1 0-1 0 0,0 0 1 0 0,0-1-1 0 0,0 1 0 0 0,1 0 1 0 0,-1 0-1 0 0,0 0 1 0 0,0-1-1 0 0,0 1 1 0 0,0 0-1 0 0,0-1 1 0 0,0 1-1 0 0,0-1 1 0 0,0 1-1 0 0,-1-1 1 0 0,1 0-1 0 0,0 1 1 0 0,0-1-1 0 0,0 0 1 0 0,0 0-1 0 0,-1 0 1 0 0,1 0-1 0 0,-1 0-12 0 0,-7 6-22 0 0,-31 20 49 0 0,15-11 12 0 0,1 0-1 0 0,1 2 1 0 0,1 1-1 0 0,1 0 1 0 0,-18 20-39 0 0,37-36 1 0 0,0 0 0 0 0,0 1-1 0 0,0-1 1 0 0,0 0 0 0 0,0 1-1 0 0,1-1 1 0 0,-1 1 0 0 0,1 0 0 0 0,-1-1-1 0 0,1 1 1 0 0,0 0 0 0 0,0 0 0 0 0,1 0-1 0 0,-1-1 1 0 0,0 1 0 0 0,1 0 0 0 0,0 0-1 0 0,0 0 1 0 0,0 0 0 0 0,0 0 0 0 0,0 0-1 0 0,0 0 1 0 0,1 0 0 0 0,0 0 0 0 0,-1 0-1 0 0,1 0 1 0 0,0 0 0 0 0,0 0 0 0 0,1-1-1 0 0,-1 1 1 0 0,1-1 0 0 0,-1 1-1 0 0,1-1 1 0 0,0 1 0 0 0,0-1 0 0 0,0 1-1 0 0,9 6 83 0 0,0-1 1 0 0,0 0 0 0 0,1 0-1 0 0,0-1 1 0 0,0 0-1 0 0,1-1 1 0 0,0-1 0 0 0,0 0-1 0 0,0-1 1 0 0,0 0-1 0 0,1-1 1 0 0,0 0 0 0 0,-1-1-1 0 0,1-1 1 0 0,0 0-1 0 0,10-1-83 0 0,34-11 303 0 0,-58 10-366 0 0,1 0 0 0 0,-1 0 0 0 0,0 0 0 0 0,1-1 0 0 0,-1 1 0 0 0,0 0 0 0 0,0 0 0 0 0,0-1 0 0 0,0 1 0 0 0,0 0 0 0 0,0 0 0 0 0,0-1 0 0 0,0 1 0 0 0,0 0 0 0 0,-1 0 0 0 0,1 0 0 0 0,0-1 0 0 0,-1 1 0 0 0,1 0 0 0 0,-1 0 0 0 0,0 0 0 0 0,1 0 0 0 0,-1 0 0 0 0,0 0 0 0 0,1 0 0 0 0,-1 0 0 0 0,0 0 0 0 0,0 0 0 0 0,0 0 0 0 0,0 1 0 0 0,0-1 0 0 0,0 0 0 0 0,0 1 0 0 0,0-1 63 0 0,-18-18-2872 0 0,7 5-5105 0 0,8 10-4271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6305 0 0,'0'0'2762'0'0,"0"0"-847"0"0,0 0-417 0 0,0 0-102 0 0,0 0-57 0 0,0 0-108 0 0,0 0-141 0 0,0 0-195 0 0,0 0-183 0 0,0 0-164 0 0,0 0-111 0 0,0 0-73 0 0,0 0-41 0 0,-21 18-3 0 0,-69 59-12 0 0,52-11 207 0 0,33-50-358 0 0,-11 45 376 0 0,3 0 0 0 0,3 0-1 0 0,2 2 1 0 0,1 36-533 0 0,0-9 261 0 0,3 110 45 0 0,4-196-288 0 0,1 0 0 0 0,0-1 0 0 0,0 1 0 0 0,0 0 0 0 0,0 0 0 0 0,0-1 0 0 0,1 1 0 0 0,0-1 0 0 0,-1 1 0 0 0,1-1 0 0 0,0 0-1 0 0,1 0 1 0 0,-1 0 0 0 0,1 0 0 0 0,-1 0 0 0 0,1 0 0 0 0,0-1 0 0 0,0 1 0 0 0,0-1 0 0 0,0 0 0 0 0,0 0 0 0 0,1 0 0 0 0,-1 0 0 0 0,1-1 0 0 0,-1 1 0 0 0,1-1-1 0 0,0 0 1 0 0,-1 0 0 0 0,1 0 0 0 0,0-1 0 0 0,0 1 0 0 0,0-1 0 0 0,-1 0 0 0 0,1 0 0 0 0,0 0 0 0 0,0-1 0 0 0,0 1 0 0 0,0-1 0 0 0,-1 0 0 0 0,1 0 0 0 0,0 0-1 0 0,-1 0 1 0 0,1-1 0 0 0,-1 0 0 0 0,1 1 0 0 0,-1-1 0 0 0,2-2-18 0 0,41-25 140 0 0,-1-2 0 0 0,-2-1 0 0 0,-1-3 0 0 0,-2-2 0 0 0,-1-1 0 0 0,-2-2 0 0 0,-2-1 0 0 0,15-26-140 0 0,-20 32 23 0 0,-2-1-1 0 0,-2-2 1 0 0,-1-1-1 0 0,-2 0 1 0 0,-2-2 0 0 0,-2-1-1 0 0,-1 0 1 0 0,-3-1-1 0 0,5-23-22 0 0,-13-38 247 0 0,-8 104-244 0 0,0-1 0 0 0,0 1 0 0 0,1-1 0 0 0,-1 1 1 0 0,0 0-1 0 0,0 0 0 0 0,0-1 0 0 0,0 1 0 0 0,0 0 0 0 0,0 0 1 0 0,0 0-1 0 0,0 0 0 0 0,0 0 0 0 0,0 0 0 0 0,1 0 1 0 0,-1 1-1 0 0,0-1 0 0 0,0 0 0 0 0,0 0 0 0 0,0 1 0 0 0,0-1 1 0 0,0 0-1 0 0,1 1 0 0 0,-1-1 0 0 0,0 1 0 0 0,0-1 0 0 0,0 1 1 0 0,1 0-1 0 0,-1-1 0 0 0,0 1 0 0 0,1 0 0 0 0,-1-1 0 0 0,1 1 1 0 0,-1 0-1 0 0,1 0 0 0 0,-1-1 0 0 0,1 1 0 0 0,-1 0 0 0 0,1 0 1 0 0,0 0-1 0 0,0 0 0 0 0,-1 0 0 0 0,1-1 0 0 0,0 1 0 0 0,0 0 1 0 0,0 0-1 0 0,0 0 0 0 0,0 0-3 0 0,-20 35 71 0 0,3 0 1 0 0,1 1 0 0 0,1 1-1 0 0,2 1 1 0 0,2 0-1 0 0,2 0 1 0 0,1 1-1 0 0,2 0 1 0 0,2 0 0 0 0,1 1-1 0 0,3-1 1 0 0,2 26-72 0 0,2-33 99 0 0,1-1 0 0 0,1 0 0 0 0,1 0 0 0 0,2-1 0 0 0,2 0 0 0 0,0 0 0 0 0,12 20-99 0 0,12 18 31 0 0,-34-66-3442 0 0,1-2-6568 0 0,-2-1-1527 0 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14003 0 0,'0'0'1766'0'0,"0"0"-165"0"0,0 0-150 0 0,0 0-97 0 0,0 0-104 0 0,0 0-209 0 0,0 0-281 0 0,0 0-254 0 0,0 0-181 0 0,0 0-35 0 0,0 0 64 0 0,0 0 93 0 0,0 0 72 0 0,1 7-11 0 0,-9 105 1283 0 0,-61 212-627 0 0,-16 83-873 0 0,-2-134-414 0 0,84-262-2921 0 0,4-25-6820 0 0,-1 10-1661 0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11546 0 0,'0'0'2390'0'0,"0"0"-596"0"0,0 0-328 0 0,0 0-147 0 0,0 0-79 0 0,0 0-125 0 0,0 0-260 0 0,0 0-279 0 0,0 0-84 0 0,0 0 13 0 0,0 0 45 0 0,0 0 63 0 0,0 0-57 0 0,-1 19-69 0 0,2 125 663 0 0,5 385-86 0 0,-6-529-1053 0 0,0 1 1 0 0,0-1-1 0 0,0 0 1 0 0,1 1-1 0 0,-1-1 0 0 0,0 0 1 0 0,1 1-1 0 0,-1-1 1 0 0,0 0-1 0 0,1 1 1 0 0,-1-1-1 0 0,0 0 0 0 0,1 1 1 0 0,-1-1-1 0 0,0 0 1 0 0,1 0-1 0 0,-1 0 1 0 0,1 1-1 0 0,-1-1 0 0 0,1 0 1 0 0,-1 0-1 0 0,0 0 1 0 0,1 0-1 0 0,-1 0 0 0 0,1 0 1 0 0,-1 0-1 0 0,1 0 1 0 0,-1 0-1 0 0,1 0 1 0 0,-1 0-1 0 0,1 0 0 0 0,-1 0 1 0 0,0 0-1 0 0,1 0 1 0 0,-1-1-1 0 0,1 1 1 0 0,-1 0-1 0 0,1 0 0 0 0,-1 0 1 0 0,0-1-1 0 0,1 1 1 0 0,-1 0-1 0 0,0-1 0 0 0,1 1 1 0 0,-1 0-1 0 0,0-1 1 0 0,1 1-1 0 0,-1 0 1 0 0,0-1-1 0 0,0 1 0 0 0,1 0 1 0 0,-1-1-1 0 0,0 1 1 0 0,0-1-1 0 0,0 1 1 0 0,0-1-1 0 0,1 1 0 0 0,-1 0 1 0 0,0-1-1 0 0,0 1 1 0 0,0-1-1 0 0,0 0-11 0 0,97-157 698 0 0,33-98-445 0 0,-27-15-126 0 0,-90 218 362 0 0,-8 32-1411 0 0,-3 16-4555 0 0,0 18 1552 0 0,1-5-1458 0 0,1 0-6342 0 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16187 0 0,'0'0'2110'0'0,"0"0"-833"0"0,0 0-412 0 0,0 0-38 0 0,0 0 24 0 0,0 0-8 0 0,0 0-79 0 0,0 0-133 0 0,0 0-110 0 0,0 0-76 0 0,0 0-97 0 0,0 0-58 0 0,0 0-34 0 0,24-1 0 0 0,108-8 253 0 0,-131 8-492 0 0,0 0 0 0 0,1 0 0 0 0,-1 1 0 0 0,0-1 0 0 0,0 0 0 0 0,0 1 0 0 0,1-1-1 0 0,-1 1 1 0 0,0-1 0 0 0,1 1 0 0 0,-1-1 0 0 0,0 1 0 0 0,1 0 0 0 0,-1 0 0 0 0,0 0-1 0 0,1 0 1 0 0,-1 0 0 0 0,0 0 0 0 0,1 0 0 0 0,-1 0 0 0 0,1 0 0 0 0,-1 1 0 0 0,0-1-1 0 0,0 1 1 0 0,1-1 0 0 0,-1 1 0 0 0,0-1 0 0 0,0 1 0 0 0,1 0 0 0 0,-1-1 0 0 0,0 1-1 0 0,0 0 1 0 0,0 0 0 0 0,0 0 0 0 0,0 0 0 0 0,0 0 0 0 0,0 0 0 0 0,0 0 0 0 0,-1 0-1 0 0,1 0 1 0 0,0 1 0 0 0,-1-1 0 0 0,1 0 0 0 0,-1 0 0 0 0,1 1 0 0 0,-1-1 0 0 0,1 0 0 0 0,-1 1-1 0 0,0-1 1 0 0,0 0 0 0 0,0 1 0 0 0,0-1 0 0 0,0 0 0 0 0,0 1 0 0 0,0-1 0 0 0,0 1-1 0 0,0-1 1 0 0,-1 2-17 0 0,-76 98 548 0 0,6-12-220 0 0,70-86-315 0 0,0-1-1 0 0,0 0 1 0 0,0 0-1 0 0,0 1 0 0 0,0-1 1 0 0,0 1-1 0 0,1-1 1 0 0,-1 1-1 0 0,1-1 0 0 0,0 1 1 0 0,0-1-1 0 0,0 1 1 0 0,0-1-1 0 0,0 1 0 0 0,0-1 1 0 0,1 1-1 0 0,-1-1 1 0 0,1 1-1 0 0,0-1 0 0 0,0 0 1 0 0,0 1-1 0 0,0-1 1 0 0,0 0-1 0 0,0 1 0 0 0,1-1 1 0 0,-1 0-1 0 0,1 0-12 0 0,12 1 67 0 0,0-1-1 0 0,0 0 1 0 0,0-1-1 0 0,1 0 1 0 0,-1-2-1 0 0,0 1 1 0 0,0-2 0 0 0,1 0-1 0 0,-1-1 1 0 0,-1 0-1 0 0,1-1 1 0 0,0 0-1 0 0,-1-1 1 0 0,0-1-1 0 0,0 0 1 0 0,0-1-1 0 0,-1 0 1 0 0,0-1 0 0 0,10-9-67 0 0,44-38-1319 0 0,-48 34-2121 0 0,-3-2-4225 0 0,-11 15-4721 0 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20284 0 0,'0'0'1194'0'0,"0"0"-350"0"0,0 0-78 0 0,0 0 80 0 0,0 0 68 0 0,0 0 21 0 0,0 0-142 0 0,0 0-159 0 0,0 0-101 0 0,0 0-110 0 0,0 0-58 0 0,0 0-18 0 0,20 3-11 0 0,97 13 203 0 0,180-2 491 0 0,-277-21-1720 0 0,-19 0-3140 0 0,-7 6-3896 0 0,1-2-4354 0 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20004 0 0,'0'0'1490'0'0,"0"0"-502"0"0,0 0-81 0 0,0 0 112 0 0,0 0 52 0 0,0 0-100 0 0,0 0-246 0 0,0 0-173 0 0,0 0-165 0 0,0 0-118 0 0,31-1-66 0 0,101-6-95 0 0,-22-17-69 0 0,-37 7-934 0 0,-49 10-2397 0 0,-1 1-4404 0 0,-13 2-4785 0 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12555 0 0,'0'0'2197'0'0,"0"0"-336"0"0,0 0-247 0 0,0 0-110 0 0,0 0-40 0 0,0 0-116 0 0,0 0-246 0 0,0 0-275 0 0,0 0-220 0 0,0 0-142 0 0,0 0-77 0 0,0 0-17 0 0,3-7 1211 0 0,-13 115-751 0 0,0 5-678 0 0,24 88-212 0 0,-1-166-918 0 0,-16-43-15898 0 0,-1 4 5981 0 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9074 0 0,'0'0'3899'0'0,"0"0"-1715"0"0,0 0-805 0 0,0 0-169 0 0,0 0-4 0 0,0 0-50 0 0,0 0-63 0 0,0 0-104 0 0,0 0-85 0 0,0 0-66 0 0,0 0-126 0 0,0 0-101 0 0,0 0-51 0 0,23 5-41 0 0,72 15-49 0 0,12-16 487 0 0,90-37-616 0 0,-91 24-1235 0 0,-61 7-3977 0 0,-43 6-3758 0 0,-2 0-2638 0 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13635 0 0,'0'0'2720'0'0,"0"0"-1028"0"0,0 0-535 0 0,0 0-134 0 0,0 0-27 0 0,0 0-41 0 0,0 0-107 0 0,0 0-152 0 0,0 0-145 0 0,0 0-93 0 0,0 0-96 0 0,0 0-48 0 0,0 0-13 0 0,28-4-37 0 0,91-11-18 0 0,11 8 326 0 0,-129 7-571 0 0,0 0 0 0 0,0 0 0 0 0,0 0 0 0 0,-1 0 0 0 0,1 0 0 0 0,0 0 1 0 0,0 1-1 0 0,0-1 0 0 0,0 0 0 0 0,0 1 0 0 0,0-1 0 0 0,0 0 0 0 0,-1 1 0 0 0,1-1 0 0 0,0 1 1 0 0,0-1-1 0 0,-1 1 0 0 0,1 0 0 0 0,0-1 0 0 0,-1 1 0 0 0,1 0 0 0 0,0-1 0 0 0,-1 1 0 0 0,1 0 1 0 0,-1 0-1 0 0,1-1 0 0 0,-1 1 0 0 0,0 0 0 0 0,1 0 0 0 0,-1 0 0 0 0,0 0 0 0 0,0 0 0 0 0,1 0 1 0 0,-1-1-1 0 0,0 1 0 0 0,0 0 0 0 0,0 0 0 0 0,0 0 0 0 0,0 0 0 0 0,0 0 0 0 0,0 0 0 0 0,-1 0 1 0 0,1 0-1 0 0,0 0 0 0 0,0 0 0 0 0,-1-1 0 0 0,1 1 0 0 0,-1 0-1 0 0,-19 43 192 0 0,-72 55 2 0 0,-24 36 52 0 0,114-131-208 0 0,1-1 0 0 0,1 1 0 0 0,-1-1 0 0 0,1 1 0 0 0,-1-1 0 0 0,1 1 0 0 0,0-1 0 0 0,0 1 0 0 0,0-1 0 0 0,1 1 0 0 0,-1-1 0 0 0,1 1 0 0 0,0-1 0 0 0,0 1 0 0 0,0-1 0 0 0,1 0 0 0 0,-1 1 0 0 0,1-1 0 0 0,-1 0 0 0 0,1 0-1 0 0,0 0 1 0 0,0 0 0 0 0,1-1 0 0 0,-1 1 0 0 0,1 0 0 0 0,-1-1 0 0 0,1 0 0 0 0,0 1 0 0 0,0-1 0 0 0,0 0 0 0 0,0-1 0 0 0,0 1 0 0 0,0 0 0 0 0,0-1 0 0 0,1 0 0 0 0,-1 0 0 0 0,0 0 0 0 0,1 0 0 0 0,-1 0 0 0 0,1-1 0 0 0,-1 1 0 0 0,1-1 0 0 0,0 0 0 0 0,-1 0 0 0 0,1-1 0 0 0,-1 1 0 0 0,2-1-38 0 0,9 1 107 0 0,-6 1-89 0 0,1-1-1 0 0,-1 1 1 0 0,0-2 0 0 0,0 1 0 0 0,1-1 0 0 0,-1 0 0 0 0,0-1-1 0 0,0 0 1 0 0,0-1 0 0 0,0 1 0 0 0,-1-1 0 0 0,1-1 0 0 0,-1 1-1 0 0,0-1 1 0 0,2-2-18 0 0,35-32-4005 0 0,-28 18-8013 0 0,-12 16-113 0 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12827 0 0,'0'0'2990'0'0,"0"0"-1213"0"0,0 0-378 0 0,0 0-58 0 0,0 0-14 0 0,0 0-63 0 0,0 0-179 0 0,0 0-238 0 0,0 0-211 0 0,0 0-147 0 0,0 0-97 0 0,0 0-52 0 0,0 0-30 0 0,-3 1 659 0 0,-2 45-488 0 0,3 0 0 0 0,1 0 0 0 0,3 0 0 0 0,1 0 0 0 0,6 26-481 0 0,-6 151 187 0 0,-34 83-201 0 0,19-185 28 0 0,5-83-467 0 0,-10-83-1925 0 0,9-44-2412 0 0,10 60 277 0 0,4 2-4140 0 0,-2 10-1145 0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13451 0 0,'0'0'2719'0'0,"0"0"-1308"0"0,0 0-400 0 0,0 0 41 0 0,0 0 76 0 0,0 0-17 0 0,0 0-174 0 0,0 0-231 0 0,0 0-186 0 0,-34 19-131 0 0,-103 62-76 0 0,81-34 175 0 0,13 15 620 0 0,43-58-1063 0 0,0-1-1 0 0,0 1 0 0 0,0-1 0 0 0,0 1 1 0 0,1-1-1 0 0,-1 1 0 0 0,1-1 0 0 0,0 1 1 0 0,0-1-1 0 0,0 0 0 0 0,1 0 1 0 0,-1 1-1 0 0,1-1 0 0 0,-1 0 0 0 0,1 0 1 0 0,0 0-1 0 0,1 0 0 0 0,-1-1 0 0 0,0 1 1 0 0,1-1-1 0 0,-1 1 0 0 0,1-1 1 0 0,0 0-1 0 0,0 0 0 0 0,0 0 0 0 0,0 0 1 0 0,0-1-1 0 0,0 1 0 0 0,0-1 0 0 0,2 1-44 0 0,23 19 254 0 0,-19-11-112 0 0,0 1 1 0 0,-1-1-1 0 0,-1 2 1 0 0,0-1-1 0 0,0 1 1 0 0,-1 0-1 0 0,-1 1 1 0 0,0-1-1 0 0,-1 1 1 0 0,0 0-1 0 0,-1 0 1 0 0,1 7-143 0 0,45 106 1024 0 0,-41-116-2019 0 0,-9-12 106 0 0,-4-9-2420 0 0,3 3-6837 0 0,2 4-1838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9082 0 0,'0'0'2575'0'0,"0"0"-373"0"0,0 0-167 0 0,0 0-119 0 0,0 0-255 0 0,0 0-277 0 0,0 0-277 0 0,0 0-269 0 0,0 0-145 0 0,0 0-65 0 0,0 0-58 0 0,0 0-33 0 0,0 0-46 0 0,0 0-54 0 0,0 0-75 0 0,0 0-26 0 0,0 0-42 0 0,0 0-37 0 0,18 3 1015 0 0,151 2 79 0 0,-128-6-1339 0 0,37 2-2214 0 0,-109 12-2242 0 0,18-7-2289 0 0,5-2-5407 0 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16235 0 0,'0'0'2558'0'0,"0"0"-1045"0"0,0 0-414 0 0,0 0 10 0 0,0 0 86 0 0,0 0-43 0 0,0 0-174 0 0,0 0-223 0 0,0 0-201 0 0,0 0-116 0 0,0 0-74 0 0,-31 34-49 0 0,-93 108-37 0 0,65-64 155 0 0,-24 72-5 0 0,62-115-458 0 0,12-17-5 0 0,-2 0 0 0 0,-1 0 0 0 0,0-1 0 0 0,-1-1 0 0 0,0 0 0 0 0,-2 0 0 0 0,0-1 35 0 0,-22 7-1584 0 0,24-22-2059 0 0,2-6-4097 0 0,7 2-3733 0 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15891 0 0,'0'0'2133'0'0,"0"0"-497"0"0,0 0-374 0 0,0 0-110 0 0,0 0-40 0 0,0 0-114 0 0,0 0-223 0 0,0 0-278 0 0,0 0-133 0 0,0 0 4 0 0,0 0 14 0 0,0 0 38 0 0,0 0-32 0 0,3 17-55 0 0,28 110 641 0 0,147 178 350 0 0,-167-285-1381 0 0,3 6-235 0 0,-10-8-3086 0 0,-7-15-3370 0 0,0-3-5144 0 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1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4953 0 0,'0'0'1690'0'0,"0"0"-79"0"0,0 0 190 0 0,0 0 236 0 0,0 0 37 0 0,0 0-255 0 0,0 0-443 0 0,0 0-384 0 0,0 0-216 0 0,0 0-79 0 0,14 11 6172 0 0,125-22-4502 0 0,-59 3-2117 0 0,-78 10-239 0 0,-1-1 0 0 0,0 1 0 0 0,0 0 0 0 0,0 0 0 0 0,0-1 0 0 0,0 1 0 0 0,0 0 0 0 0,0 0 0 0 0,0 0 0 0 0,-1 0 0 0 0,1 0 0 0 0,-1 0 0 0 0,0 0 0 0 0,1 0 0 0 0,-1 0 0 0 0,0 0 0 0 0,0 0 0 0 0,0 0 0 0 0,0 0 0 0 0,-1 0 1 0 0,1 0-1 0 0,-1 0 0 0 0,1 0 0 0 0,-1 0 0 0 0,0 0 0 0 0,1 0 0 0 0,-1 0 0 0 0,0 0 0 0 0,0-1 0 0 0,0 1 0 0 0,-1 0 0 0 0,1 0-11 0 0,-63 75 301 0 0,-16 32-50 0 0,79-107-227 0 0,0 0-1 0 0,0 0 1 0 0,1 0-1 0 0,-1 0 1 0 0,0 0 0 0 0,1-1-1 0 0,-1 1 1 0 0,1 0-1 0 0,0 0 1 0 0,-1 0 0 0 0,1 0-1 0 0,0 1 1 0 0,0-1-1 0 0,0 0 1 0 0,1 0 0 0 0,-1 0-1 0 0,0 0 1 0 0,1 0-1 0 0,-1-1 1 0 0,1 1-1 0 0,0 0 1 0 0,0 0 0 0 0,-1 0-1 0 0,1 0 1 0 0,1-1-1 0 0,-1 1 1 0 0,0 0 0 0 0,0-1-1 0 0,1 1 1 0 0,-1-1-1 0 0,0 1 1 0 0,1-1-24 0 0,108 6 1319 0 0,14-33-1336 0 0,-122 22-1642 0 0,-2-4-5879 0 0,0 6 2022 0 0,0 1-7212 0 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5561 0 0,'0'0'3810'0'0,"0"0"-1112"0"0,0 0-516 0 0,0 0-134 0 0,0 0-203 0 0,0 0-238 0 0,0 0-308 0 0,0 0-326 0 0,0 0-224 0 0,0 0-113 0 0,0 0-42 0 0,0 0-17 0 0,0 0-23 0 0,-1 2-39 0 0,16 14 2560 0 0,-1-12-2854 0 0,125 10 1055 0 0,102-13-584 0 0,-240-1-683 0 0,-1 0-23 0 0,0 0-21 0 0,0 0-1 0 0,0 0-13 0 0,0 0-25 0 0,0 0-34 0 0,0 0-48 0 0,0 0-31 0 0,-20 8-3996 0 0,2 4 452 0 0,10-7-946 0 0,2-1-2089 0 0,0 0-4139 0 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14747 0 0,'0'0'2559'0'0,"0"0"-697"0"0,0 0-380 0 0,0 0-113 0 0,0 0-107 0 0,0 0-176 0 0,0 0-237 0 0,0 0-143 0 0,0 0-76 0 0,0 0-30 0 0,0 0-10 0 0,0 0-73 0 0,0 0-71 0 0,15 5-69 0 0,50 15-38 0 0,52-15 721 0 0,-61-3-530 0 0,-28-1-2650 0 0,0-1-7164 0 0,-28 0-2777 0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2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76 439 11410 0 0,'0'0'1930'0'0,"0"0"-464"0"0,0 0-302 0 0,0 0 8 0 0,0 0 18 0 0,0 0-65 0 0,0 0-188 0 0,0 0-241 0 0,0 0-203 0 0,0 0-137 0 0,0 0-84 0 0,0 0 26 0 0,0 0 85 0 0,6 4 77 0 0,-5-3-439 0 0,1 0 3 0 0,-1-1 0 0 0,0 1 0 0 0,0 0 0 0 0,1 0 0 0 0,-1-1-1 0 0,0 1 1 0 0,0 0 0 0 0,0 0 0 0 0,0 0 0 0 0,0 1 0 0 0,0-1 0 0 0,0 0 0 0 0,-1 0 0 0 0,1 0-1 0 0,0 1 1 0 0,-1-1 0 0 0,1 0 0 0 0,-1 1 0 0 0,1-1 0 0 0,-1 0 0 0 0,1 1 0 0 0,-1-1 0 0 0,0 1 0 0 0,0-1-1 0 0,0 0 1 0 0,0 1 0 0 0,0-1 0 0 0,0 1 0 0 0,0-1 0 0 0,0 1 0 0 0,-1-1 0 0 0,1 0 0 0 0,0 1-1 0 0,-1-1 1 0 0,1 0 0 0 0,-1 1 0 0 0,0 0-24 0 0,-20 51 238 0 0,3 1-1 0 0,2 1 1 0 0,3 1-1 0 0,2 0 1 0 0,2 0-1 0 0,3 1 1 0 0,3 0 0 0 0,2 29-238 0 0,1-85 4 0 0,14 138 111 0 0,-13-135-94 0 0,0 0 1 0 0,0 0-1 0 0,0 0 1 0 0,1 0-1 0 0,-1 0 1 0 0,1 0-1 0 0,0 0 1 0 0,1-1 0 0 0,-1 1-1 0 0,1-1 1 0 0,-1 1-1 0 0,1-1 1 0 0,0 0-1 0 0,0 0 1 0 0,0 0-1 0 0,1-1 1 0 0,-1 1-1 0 0,1-1 1 0 0,-1 0-1 0 0,1 0 1 0 0,0 0 0 0 0,0 0-1 0 0,0 0 1 0 0,0-1-1 0 0,0 0 1 0 0,0 0-1 0 0,0 0 1 0 0,1 0-1 0 0,-1-1 1 0 0,0 0-1 0 0,1 1-21 0 0,7-4 94 0 0,1 0 0 0 0,-1 0-1 0 0,1-1 1 0 0,-1-1 0 0 0,0 0-1 0 0,-1-1 1 0 0,1 0-1 0 0,-1-1 1 0 0,0 0 0 0 0,-1 0-1 0 0,0-1 1 0 0,0-1-1 0 0,0 0 1 0 0,-1 0 0 0 0,3-5-94 0 0,43-43 140 0 0,-2-3 0 0 0,-3-2 0 0 0,-3-2 0 0 0,-3-3 0 0 0,0-4-140 0 0,-11 15 4 0 0,-2 0 1 0 0,-3-2 0 0 0,-3-1-1 0 0,-2-1 1 0 0,-2-1-1 0 0,-4-1 1 0 0,0-8-5 0 0,-12-22 161 0 0,-5 91-98 0 0,-10 28-26 0 0,-70 157 35 0 0,59-97 68 0 0,4 1 0 0 0,3 1-1 0 0,5 1 1 0 0,4 0 0 0 0,3 0 0 0 0,5 17-140 0 0,-3-38 17 0 0,4 22 85 0 0,-4-90-144 0 0,0-1 36 0 0,0 0-1 0 0,0 0-6 0 0,0 0-2 0 0,0 0-24 0 0,0 0-19 0 0,0 0-6 0 0,0 0-27 0 0,0 0-16 0 0,0 0-26 0 0,-2-19-3020 0 0,2 11-29 0 0,-1 2-3390 0 0,0 2-5285 0 0</inkml:trace>
  <inkml:trace contextRef="#ctx0" brushRef="#br0" timeOffset="750.387">862 947 6417 0 0,'0'0'3386'0'0,"0"0"-798"0"0,0 0-445 0 0,0 0-52 0 0,0 0-147 0 0,0 0-267 0 0,0 0-272 0 0,0 0-335 0 0,0 0-245 0 0,0 0-183 0 0,0 0-81 0 0,0 0-51 0 0,0 0-60 0 0,2-4-57 0 0,0 0-410 0 0,-2 4 55 0 0,0 0-1 0 0,1 1 1 0 0,-1-1 0 0 0,0 0-1 0 0,0 0 1 0 0,0 0-1 0 0,1 0 1 0 0,-1 1-1 0 0,0-1 1 0 0,0 0-1 0 0,0 0 1 0 0,1 0 0 0 0,-1 0-1 0 0,0 0 1 0 0,0 0-1 0 0,1 0 1 0 0,-1 0-1 0 0,0 0 1 0 0,0 0-1 0 0,1 0 1 0 0,-1 0 0 0 0,0 0-1 0 0,0 0 1 0 0,1 0-1 0 0,-1 0 1 0 0,0 0-1 0 0,0 0 1 0 0,1 0-1 0 0,-1 0 1 0 0,0 0 0 0 0,0-1-1 0 0,0 1-37 0 0,-31 279 1302 0 0,20-220-1573 0 0,10-54-3436 0 0,1-17-9167 0 0,1 8 2217 0 0</inkml:trace>
  <inkml:trace contextRef="#ctx0" brushRef="#br0" timeOffset="1396.738">1008 1120 7602 0 0,'0'0'5712'0'0,"0"0"-2931"0"0,0 0-1154 0 0,0 0-194 0 0,0 0-118 0 0,0 0-183 0 0,0 0-231 0 0,0 0-176 0 0,0 0-105 0 0,0 0-37 0 0,0 0-19 0 0,0 0-83 0 0,0 0-69 0 0,15 0-74 0 0,117 0 558 0 0,-50 7-735 0 0,-54-3-182 0 0,-24-3 5 0 0,-4 1 4 0 0,0-1 17 0 0,0-1 12 0 0,0 0 17 0 0,0 0 22 0 0,0 0 24 0 0,0 0 20 0 0,0 0 1 0 0,-17-22 109 0 0,-65-51 111 0 0,80 74-310 0 0,0 1-1 0 0,1-1 1 0 0,-1 0-1 0 0,1 1 1 0 0,-1-1 0 0 0,1 1-1 0 0,0 0 1 0 0,-1-1-1 0 0,1 1 1 0 0,0 0-1 0 0,0 0 1 0 0,0 0 0 0 0,1 0-1 0 0,-1 0 1 0 0,0 0-1 0 0,1 0 1 0 0,-1 0 0 0 0,1 0-1 0 0,0 0 1 0 0,-1 0-1 0 0,1 0 1 0 0,0 0 0 0 0,1 0-1 0 0,-1 0 1 0 0,0 0-1 0 0,0 0 1 0 0,1 0-1 0 0,-1 0 1 0 0,1 0 0 0 0,0 0-1 0 0,-1 0 1 0 0,1 0-1 0 0,1 1-10 0 0,-2 10 43 0 0,0 214-31 0 0,4-239 55 0 0,1 0 0 0 0,0 1-1 0 0,1-1 1 0 0,0 1 0 0 0,1 0-1 0 0,0 1 1 0 0,1 0 0 0 0,0 0-1 0 0,0 0 1 0 0,9-6-67 0 0,27-38-253 0 0,-17 9-543 0 0,-18 27-3513 0 0,-6 11 1144 0 0,-2 6-2829 0 0,0 1-5669 0 0</inkml:trace>
  <inkml:trace contextRef="#ctx0" brushRef="#br0" timeOffset="1799.322">1402 1083 12715 0 0,'0'0'3642'0'0,"0"0"-1559"0"0,0 0-737 0 0,0 0-109 0 0,0 0-43 0 0,0 0-113 0 0,0 0-160 0 0,0 0-195 0 0,0 0-162 0 0,0 0-103 0 0,0 0-75 0 0,0 0-56 0 0,34-8-46 0 0,107-27-36 0 0,-55 27 319 0 0,-96 38-218 0 0,-182 139 178 0 0,191-167-521 0 0,0-1 0 0 0,-1 1 0 0 0,1-1 0 0 0,0 1 0 0 0,0 0-1 0 0,0 0 1 0 0,0-1 0 0 0,0 1 0 0 0,1 0 0 0 0,-1 0 0 0 0,1 0 0 0 0,-1 0 0 0 0,1 0 0 0 0,-1 0 0 0 0,1 0 0 0 0,0 0 0 0 0,0 0 0 0 0,0 0 0 0 0,0 0 0 0 0,1 0 0 0 0,-1 0 0 0 0,0 0 0 0 0,1 0-1 0 0,-1 0 1 0 0,1 0 0 0 0,0-1 0 0 0,0 1 0 0 0,0 0 0 0 0,-1 0 0 0 0,2 0 0 0 0,-1-1 0 0 0,0 1 0 0 0,0-1 0 0 0,0 1 0 0 0,1-1 0 0 0,-1 1 0 0 0,1-1 0 0 0,-1 0 0 0 0,1 0 0 0 0,0 1 0 0 0,0-1-1 0 0,-1 0 1 0 0,1-1 0 0 0,0 1 0 0 0,0 0 0 0 0,0 0 0 0 0,0-1 0 0 0,0 1 0 0 0,0-1 0 0 0,0 0 0 0 0,0 0 0 0 0,0 1 0 0 0,0-1 0 0 0,0-1 0 0 0,0 1 0 0 0,0 0 0 0 0,0 0 0 0 0,0-1 0 0 0,0 1-6 0 0,84-15 329 0 0,-71 9-434 0 0,40-26-665 0 0,-39-7-4162 0 0,-15 28 10 0 0,2 3-6905 0 0</inkml:trace>
  <inkml:trace contextRef="#ctx0" brushRef="#br0" timeOffset="2645.02">1041 23 4913 0 0,'0'0'1872'0'0,"0"0"-97"0"0,0 0-13 0 0,0 0 41 0 0,0 0-108 0 0,0 0-217 0 0,0 0-255 0 0,0 0-271 0 0,0 0-173 0 0,0 0-99 0 0,0 0-58 0 0,0 0-60 0 0,0 0-48 0 0,-2 0-33 0 0,-38 62 2008 0 0,30-39-2172 0 0,-100 161 485 0 0,82-133-626 0 0,28-51-136 0 0,0 0 48 0 0,53-44 1463 0 0,-19 10-1289 0 0,-2-2 0 0 0,-1-1-1 0 0,-1-1 1 0 0,-3-2 0 0 0,16-29-262 0 0,-24 26 227 0 0,-19 42-163 0 0,0 1-4 0 0,0 0-19 0 0,0 0-15 0 0,0 0-17 0 0,0 0-38 0 0,0 8-181 0 0,-20 112 294 0 0,19-116-71 0 0,0 0-1 0 0,0 0 1 0 0,0 0-1 0 0,0 1 1 0 0,1-1 0 0 0,-1 0-1 0 0,1 0 1 0 0,0 0-1 0 0,1 1 1 0 0,-1-1-1 0 0,1 0 1 0 0,0 0-1 0 0,0 0 1 0 0,0 0-1 0 0,0 0 1 0 0,1 0-1 0 0,-1 0 1 0 0,1 0 0 0 0,0 0-1 0 0,0-1 1 0 0,1 1-1 0 0,-1-1 1 0 0,1 0-1 0 0,0 1 1 0 0,0-1-1 0 0,0 0 1 0 0,0-1-1 0 0,0 1 1 0 0,1 0-1 0 0,-1-1 1 0 0,1 0 0 0 0,-1 0-1 0 0,1 0 1 0 0,0 0-1 0 0,0-1 1 0 0,0 1-1 0 0,0-1 1 0 0,0 0-1 0 0,0 0 1 0 0,3-1-13 0 0,-1 1 65 0 0,0-1-1 0 0,0-1 1 0 0,0 1 0 0 0,0-1 0 0 0,0 0-1 0 0,0-1 1 0 0,0 0 0 0 0,0 0 0 0 0,0 0 0 0 0,0 0-1 0 0,-1-1 1 0 0,1 0 0 0 0,-1 0 0 0 0,0 0-1 0 0,0-1 1 0 0,0 0 0 0 0,0 0 0 0 0,-1 0 0 0 0,0 0-1 0 0,0-1 1 0 0,4-4-65 0 0,-5 4 12 0 0,1-1 0 0 0,-1 1 0 0 0,0 0 0 0 0,0-1 0 0 0,0 0 0 0 0,-1 1 0 0 0,0-1 0 0 0,0 0 0 0 0,0 0 0 0 0,-1 0 0 0 0,0-1 0 0 0,0 1 0 0 0,0-3-12 0 0,-1 8-147 0 0,-5-9-4490 0 0,4 7-717 0 0,1 1-4618 0 0,0 2-91 0 0</inkml:trace>
  <inkml:trace contextRef="#ctx0" brushRef="#br0" timeOffset="2995.438">1612 8 7634 0 0,'0'0'2473'0'0,"0"0"-440"0"0,0 0-97 0 0,0 0 35 0 0,0 0-42 0 0,0 0-209 0 0,0 0-331 0 0,0 0-327 0 0,0 0-240 0 0,0 0-127 0 0,0 0-51 0 0,0 0-59 0 0,0 0 554 0 0,-8 1-1091 0 0,1 1 0 0 0,0 0-1 0 0,0 0 1 0 0,0 0-1 0 0,0 1 1 0 0,0 0 0 0 0,0 0-1 0 0,1 1 1 0 0,-1 0 0 0 0,1 0-1 0 0,0 0 1 0 0,1 1 0 0 0,-1 0-1 0 0,1 0 1 0 0,-1 0 0 0 0,2 1-1 0 0,-1 0 1 0 0,1 0 0 0 0,0 0-1 0 0,0 1 1 0 0,0-1-1 0 0,1 1 1 0 0,0 0 0 0 0,0 0-1 0 0,1 0 1 0 0,0 0 0 0 0,0 0-1 0 0,1 0 1 0 0,0 1 0 0 0,0-1-1 0 0,0 0 1 0 0,1 1 0 0 0,1 3-48 0 0,-1-8 21 0 0,0 1 0 0 0,1-1 0 0 0,0 0 0 0 0,0 0 0 0 0,0 1 0 0 0,0-1 0 0 0,0 0 0 0 0,0 0 0 0 0,1 0 0 0 0,0 0 0 0 0,-1-1 0 0 0,1 1 0 0 0,0 0 0 0 0,1-1 0 0 0,-1 1 0 0 0,0-1 0 0 0,1 0 0 0 0,-1 0 0 0 0,1 0 0 0 0,0 0 0 0 0,-1 0 0 0 0,1 0 0 0 0,0-1 0 0 0,0 1 0 0 0,0-1 0 0 0,0 0 0 0 0,1 0 0 0 0,-1 0 0 0 0,0 0-21 0 0,100 5 537 0 0,-3-38-2090 0 0,-75 21-581 0 0,-11 5-998 0 0,-5 1-2806 0 0,1 1-6151 0 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2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269 362 0 0 0,'0'0'487'0'0,"0"0"416"0"0,0 0 130 0 0,0 0 41 0 0,0 0 42 0 0,0 0 24 0 0,0 0 15 0 0,13 0 45 0 0,27 0-334 0 0,-10 0 3904 0 0,-27 1-5086 0 0,2 7 12252 0 0,-12-6-10420 0 0,-21-1-1479 0 0,-1 1 0 0 0,1 2 0 0 0,0 0 0 0 0,1 2 0 0 0,-1 1 0 0 0,-21 10-37 0 0,44-16 4 0 0,1 0 1 0 0,0 0-1 0 0,0 1 1 0 0,0-1-1 0 0,0 1 1 0 0,1 0-1 0 0,-1 0 1 0 0,0 0 0 0 0,1 1-1 0 0,-1 0 1 0 0,1-1-1 0 0,0 1 1 0 0,0 0-1 0 0,0 0 1 0 0,0 1-1 0 0,1-1 1 0 0,-1 1-1 0 0,1-1 1 0 0,0 1-1 0 0,0 0 1 0 0,0 0-1 0 0,1 0 1 0 0,-1 0-1 0 0,1 0 1 0 0,0 0-1 0 0,0 0 1 0 0,0 0 0 0 0,1 2-6 0 0,2 2 26 0 0,0 0 0 0 0,1 0 0 0 0,0-1 0 0 0,1 0-1 0 0,-1 1 1 0 0,2-1 0 0 0,-1-1 0 0 0,1 1-1 0 0,0 0 1 0 0,0-1 0 0 0,0 0 0 0 0,1-1-1 0 0,0 1 1 0 0,1-1 0 0 0,-1 0 0 0 0,1 0-1 0 0,0-1 1 0 0,0 0 0 0 0,0 0 0 0 0,0-1-1 0 0,1 0 1 0 0,-1 0 0 0 0,6 0-25 0 0,-1 1 73 0 0,1-1 0 0 0,-1-1 1 0 0,0 0-1 0 0,1-1 0 0 0,-1 0 0 0 0,1-1 0 0 0,0 0 0 0 0,9-2-73 0 0,17 0 118 0 0,46-12 174 0 0,-138 39-218 0 0,0 3 0 0 0,2 2 1 0 0,2 1-1 0 0,1 4 0 0 0,1 1 1 0 0,2 2-1 0 0,-4 7-74 0 0,45-41 1 0 0,0 1 1 0 0,0 0-1 0 0,0-1 1 0 0,1 1-1 0 0,0 0 0 0 0,0 1 1 0 0,0-1-1 0 0,0 1 1 0 0,1-1-1 0 0,0 1 0 0 0,0 0 1 0 0,0 0-1 0 0,1-1 1 0 0,0 1-1 0 0,0 1 0 0 0,0-1 1 0 0,1 0-1 0 0,0 0 1 0 0,1 5-2 0 0,1-7 19 0 0,1 0 1 0 0,0 0-1 0 0,-1 0 0 0 0,2 0 1 0 0,-1 0-1 0 0,0-1 1 0 0,1 1-1 0 0,-1-1 1 0 0,1 0-1 0 0,0 0 1 0 0,0-1-1 0 0,1 1 1 0 0,-1-1-1 0 0,0 0 1 0 0,1 0-1 0 0,-1 0 1 0 0,1-1-1 0 0,0 1 1 0 0,0-1-1 0 0,2 0-19 0 0,8 2 70 0 0,1 0-1 0 0,0-2 1 0 0,0 0 0 0 0,0-1-1 0 0,0 0 1 0 0,0-1 0 0 0,0-1-1 0 0,0 0 1 0 0,9-4-70 0 0,-15 4-79 0 0,1-1 0 0 0,-1 0 0 0 0,0 0 1 0 0,-1-1-1 0 0,1-1 0 0 0,-1 1 0 0 0,1-2 0 0 0,-1 1 1 0 0,-1-1-1 0 0,1 0 0 0 0,2-4 79 0 0,11-48-3166 0 0,-21 15-5782 0 0,-1 31 3610 0 0,0 1-6507 0 0</inkml:trace>
  <inkml:trace contextRef="#ctx0" brushRef="#br0" timeOffset="455.985">361 1 5881 0 0,'0'0'2081'0'0,"0"0"-8"0"0,0 0 111 0 0,0 0 80 0 0,0 0-55 0 0,0 0-252 0 0,0 0-442 0 0,0 0-417 0 0,0 0-283 0 0,0 0-158 0 0,0 0-89 0 0,0 0-45 0 0,0 0-35 0 0,-11 14 1209 0 0,-13 322 982 0 0,16-179-2493 0 0,-7 0 0 0 0,-7-2 0 0 0,-6 0 0 0 0,-19 40-186 0 0,-7 5 53 0 0,44-149-179 0 0,10-50 35 0 0,0-1-20 0 0,0 0-46 0 0,0 0-79 0 0,0 0-103 0 0,0 0-122 0 0,0-8-2443 0 0,0 0 39 0 0,0 6-2077 0 0,0-2-6927 0 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3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8 7090 0 0,'0'0'1302'0'0,"0"0"-175"0"0,0 0-53 0 0,0 0 144 0 0,0 0 143 0 0,0 0-47 0 0,0 0-151 0 0,0 0-276 0 0,0 0-277 0 0,0 0-138 0 0,0 0-82 0 0,0 0 7 0 0,0 0 42 0 0,-12-2 13 0 0,-83-4 1630 0 0,-11 18 885 0 0,53 2-2245 0 0,44-9-607 0 0,0-1 0 0 0,0 1 0 0 0,0 0 0 0 0,0 1 0 0 0,1 0 0 0 0,0 0 0 0 0,0 1 0 0 0,1 0 0 0 0,-1 1 0 0 0,2-1 0 0 0,-1 1 0 0 0,1 0 0 0 0,0 1 0 0 0,1 0 0 0 0,-3 6-115 0 0,-3 10 98 0 0,2 0-1 0 0,1 0 1 0 0,1 1-1 0 0,1 0 0 0 0,2 1 1 0 0,0-1-1 0 0,1 22-97 0 0,1-29 45 0 0,-42 299 502 0 0,23-198-371 0 0,-5-1 0 0 0,-23 58-176 0 0,45-165 4 0 0,-10 43 45 0 0,12-48-60 0 0,2-7 24 0 0,0 1 0 0 0,-1-1 0 0 0,1 0 0 0 0,0 1 0 0 0,0-1 0 0 0,-1 0 0 0 0,1 1 0 0 0,0-1 0 0 0,0 1 0 0 0,0-1 0 0 0,-1 1 0 0 0,1-1 0 0 0,0 1 0 0 0,0-1 0 0 0,0 1 0 0 0,0-1 0 0 0,0 0 0 0 0,0 1 0 0 0,0-1 0 0 0,0 1 0 0 0,0-1 0 0 0,0 1 0 0 0,0-1 0 0 0,1 1 0 0 0,-1-1 0 0 0,0 1 0 0 0,0-1 0 0 0,0 0 0 0 0,0 1 0 0 0,1-1 0 0 0,-1 1 0 0 0,0-1 0 0 0,1 0 0 0 0,-1 1 0 0 0,0-1 0 0 0,0 0 0 0 0,1 1 0 0 0,-1-1 0 0 0,1 0 0 0 0,-1 1 0 0 0,0-1 0 0 0,1 0 0 0 0,-1 0 0 0 0,1 1 0 0 0,-1-1 0 0 0,1 0 0 0 0,-1 0 0 0 0,0 0 0 0 0,1 0 0 0 0,-1 0 0 0 0,1 0 0 0 0,-1 0 0 0 0,1 0 0 0 0,-1 0 0 0 0,1 0 0 0 0,-1 0 0 0 0,1 0 0 0 0,-1 0 0 0 0,1 0 0 0 0,-1 0 0 0 0,0 0 0 0 0,1 0 0 0 0,-1-1 0 0 0,1 1 0 0 0,-1 0 0 0 0,1 0 0 0 0,-1-1 0 0 0,0 1-13 0 0,10 0-131 0 0,181 0 486 0 0,-128-4-614 0 0,-54-21-4417 0 0,15 3 60 0 0,-10 10-3418 0 0,-8 5-3397 0 0</inkml:trace>
  <inkml:trace contextRef="#ctx0" brushRef="#br0" timeOffset="363.948">413 627 8010 0 0,'0'0'6298'0'0,"0"0"-3613"0"0,0 0-1167 0 0,0 0-134 0 0,0 0-90 0 0,0 0-148 0 0,0 0-223 0 0,0 0-281 0 0,0 0-242 0 0,0 0-143 0 0,0 0-10 0 0,0 0 68 0 0,0 0 53 0 0,7 0 7 0 0,76 6 574 0 0,15-5-1841 0 0,-64-9-2030 0 0,-13-2-5240 0 0,-17 6-3072 0 0</inkml:trace>
  <inkml:trace contextRef="#ctx0" brushRef="#br0" timeOffset="1316.984">647 1065 1168 0 0,'0'0'1255'0'0,"0"0"116"0"0,0 0 287 0 0,0 0 240 0 0,0 0 66 0 0,0 0-134 0 0,0 0-270 0 0,0 0-233 0 0,0 0-91 0 0,0 0-11 0 0,0 0-4 0 0,0 0-25 0 0,-2 6-74 0 0,-1-1-659 0 0,-4 8-230 0 0,4 0 3555 0 0,11-25-480 0 0,8-39-2404 0 0,-7 17-766 0 0,2 1-1 0 0,1 0 1 0 0,1 1-1 0 0,2 0 0 0 0,1 1 1 0 0,8-10-138 0 0,-14 24 28 0 0,1 1 1 0 0,0-1-1 0 0,1 2 1 0 0,1 0-1 0 0,0 0 1 0 0,1 1-1 0 0,1 1 1 0 0,0 0 0 0 0,1 1-1 0 0,11-6-28 0 0,-26 17-4 0 0,0 1 0 0 0,0-1 0 0 0,0 1 0 0 0,0 0-1 0 0,0 0 1 0 0,0 0 0 0 0,0-1 0 0 0,0 1 0 0 0,0 0 0 0 0,0 0 0 0 0,0 0 0 0 0,0 1-1 0 0,1-1 1 0 0,-1 0 0 0 0,0 0 0 0 0,0 0 0 0 0,0 1 0 0 0,0-1 0 0 0,0 1 0 0 0,-1-1-1 0 0,1 1 1 0 0,0-1 0 0 0,0 1 0 0 0,0-1 0 0 0,0 1 0 0 0,0 0 0 0 0,-1-1 0 0 0,1 1-1 0 0,0 0 1 0 0,0 0 0 0 0,-1 0 0 0 0,1 0 0 0 0,-1-1 0 0 0,1 1 0 0 0,-1 0 0 0 0,1 0-1 0 0,-1 0 1 0 0,0 0 0 0 0,1 0 0 0 0,-1 0 0 0 0,0 0 0 0 0,0 0 0 0 0,0 0 0 0 0,1 1 4 0 0,11 52 42 0 0,-12-51-47 0 0,2 221-16 0 0,-2-225 21 0 0,0 1 1 0 0,0-1-1 0 0,0 1 1 0 0,0-1-1 0 0,0 1 1 0 0,0-1-1 0 0,0 1 1 0 0,0-1-1 0 0,0 1 0 0 0,0-1 1 0 0,1 1-1 0 0,-1-1 1 0 0,0 1-1 0 0,0-1 1 0 0,1 1-1 0 0,-1-1 1 0 0,0 1-1 0 0,0 0 1 0 0,1-1-1 0 0,-1 1 1 0 0,0-1-1 0 0,1 1 1 0 0,-1 0-1 0 0,1 0 1 0 0,-1-1-1 0 0,0 1 1 0 0,1 0-1 0 0,-1-1 1 0 0,1 1-1 0 0,-1 0 1 0 0,1 0-1 0 0,-1 0 1 0 0,1 0-1 0 0,-1 0 1 0 0,1-1-1 0 0,-1 1 1 0 0,1 0-1 0 0,-1 0 0 0 0,1 0 1 0 0,-1 0-1 0 0,1 0 1 0 0,-1 1-1 0 0,1-1 1 0 0,-1 0-1 0 0,1 0 1 0 0,-1 0-1 0 0,1 0 1 0 0,-1 0-1 0 0,1 1 1 0 0,-1-1-1 0 0,0 0 1 0 0,1 0-1 0 0,-1 1 1 0 0,1-1-1 0 0,-1 0 1 0 0,0 1-1 0 0,1-1 1 0 0,-1 0-1 0 0,0 1 1 0 0,1-1-1 0 0,-1 1 1 0 0,0-1-1 0 0,1 0 1 0 0,-1 1-1 0 0,0-1 1 0 0,0 1-1 0 0,9-11 6 0 0,105-100 29 0 0,-71 73-31 0 0,2 2-1 0 0,2 1 1 0 0,35-18-4 0 0,-24 30-176 0 0,-55 48 156 0 0,-1 136 200 0 0,-26 40-1643 0 0,24-205 537 0 0,1-13-1853 0 0,2 6-3109 0 0,-1 2-6059 0 0</inkml:trace>
  <inkml:trace contextRef="#ctx0" brushRef="#br0" timeOffset="3061.819">1969 685 7306 0 0,'0'0'2991'0'0,"0"0"-556"0"0,0 0-304 0 0,0 0-153 0 0,0 0-206 0 0,0 0-274 0 0,0 0-302 0 0,0 0-250 0 0,0 0-193 0 0,0 0-143 0 0,0 0-121 0 0,0 0-77 0 0,0 0-50 0 0,-14-9-28 0 0,-45-31 12 0 0,11 29 267 0 0,36 13-462 0 0,1-2-123 0 0,0 2 1 0 0,0-1-1 0 0,0 1 1 0 0,0 1-1 0 0,1 0 1 0 0,-1 1-1 0 0,1 0 1 0 0,0 0-1 0 0,0 1 0 0 0,0 1 1 0 0,1 0-1 0 0,-1 0 1 0 0,2 0-1 0 0,-1 1 1 0 0,1 1-1 0 0,0-1 1 0 0,0 1-1 0 0,1 1 1 0 0,0-1-1 0 0,0 1 0 0 0,1 1 1 0 0,0-1-1 0 0,1 1 1 0 0,0 0-1 0 0,1 0 1 0 0,0 0-1 0 0,0 1 1 0 0,1-1-1 0 0,1 1 0 0 0,-1 0 1 0 0,2 0-1 0 0,0 0 1 0 0,0 11-29 0 0,1-20 13 0 0,0 0 0 0 0,1 1 1 0 0,0-1-1 0 0,-1 0 0 0 0,1 0 0 0 0,0 0 0 0 0,0 1 1 0 0,0-1-1 0 0,0 0 0 0 0,0 0 0 0 0,1 0 1 0 0,-1-1-1 0 0,1 1 0 0 0,-1 0 0 0 0,1 0 0 0 0,0-1 1 0 0,0 1-1 0 0,-1-1 0 0 0,1 0 0 0 0,0 1 1 0 0,0-1-1 0 0,1 0 0 0 0,-1 0 0 0 0,0 0 1 0 0,0 0-1 0 0,0-1 0 0 0,1 1 0 0 0,-1-1 0 0 0,0 1 1 0 0,0-1-1 0 0,1 0 0 0 0,-1 0 0 0 0,1 0-13 0 0,80-11 663 0 0,-58-1-581 0 0,0-2 0 0 0,-1-1 0 0 0,0-1 0 0 0,-1 0 0 0 0,-1-2 0 0 0,-1-1 1 0 0,10-11-83 0 0,101-112 120 0 0,-105 105-66 0 0,-26 36-34 0 0,-1 1-10 0 0,0 0-21 0 0,0 0-24 0 0,0 30-169 0 0,0 456 161 0 0,1-469 44 0 0,-2 0-1 0 0,0 1 1 0 0,-1-1-1 0 0,-1 0 1 0 0,0 0-1 0 0,-2 0 1 0 0,0-1-1 0 0,0 1 1 0 0,-2-1-1 0 0,0 0 1 0 0,-1-1-1 0 0,0 1 1 0 0,-1-2-1 0 0,-8 10 0 0 0,10-15-1 0 0,0 0 0 0 0,0-1 0 0 0,-1 0 0 0 0,0-1 1 0 0,-1 0-1 0 0,1 0 0 0 0,-1-1 0 0 0,-1 0 0 0 0,1 0 0 0 0,-1-1 0 0 0,0 0 0 0 0,0-1 0 0 0,-1 0 0 0 0,1-1 0 0 0,-1 0 1 0 0,-1 0-1 0 0,10-3 1 0 0,0 1 0 0 0,1 0 0 0 0,-1-1 0 0 0,0 1 0 0 0,1-1 0 0 0,-1 0 0 0 0,0 1 0 0 0,0-1 0 0 0,1 0 0 0 0,-1 0-1 0 0,0 0 1 0 0,0 0 0 0 0,1-1 0 0 0,-1 1 0 0 0,0 0 0 0 0,0-1 0 0 0,1 1 0 0 0,-1-1 0 0 0,0 0 0 0 0,1 1 0 0 0,-1-1-1 0 0,1 0 1 0 0,-1 0 0 0 0,1 0 0 0 0,-1 0 0 0 0,1 0 0 0 0,0-1 0 0 0,0 1 0 0 0,-1 0 0 0 0,1-1 0 0 0,0 1 0 0 0,0 0-1 0 0,0-1 1 0 0,0 1 0 0 0,0-1 0 0 0,1 0 0 0 0,-1 1 0 0 0,0-1 0 0 0,1 0 0 0 0,0 1 0 0 0,-1-1 0 0 0,1 0 0 0 0,0 0-1 0 0,-1 0 1 0 0,1-12-24 0 0,0-1-1 0 0,0 1 0 0 0,1 0 1 0 0,1-1-1 0 0,0 1 0 0 0,1 0 1 0 0,1 0-1 0 0,0 0 0 0 0,1 0 1 0 0,1-1 24 0 0,101-173-777 0 0,-15 78-3158 0 0,-78 95 1905 0 0,-5 4-2829 0 0,-2 3-6568 0 0</inkml:trace>
  <inkml:trace contextRef="#ctx0" brushRef="#br0" timeOffset="3483.64">2449 413 9394 0 0,'0'0'4345'0'0,"0"0"-1873"0"0,0 0-907 0 0,0 0-204 0 0,0 0-86 0 0,0 0-138 0 0,0 0-203 0 0,0 0-275 0 0,0 0-260 0 0,0 0-139 0 0,0 0 5 0 0,0 0 72 0 0,0 0 83 0 0,3 8 68 0 0,16 106 985 0 0,-21-75-1494 0 0,-1 0-1 0 0,-3 0 1 0 0,-1 0-1 0 0,-2-1 0 0 0,-1 0 1 0 0,-2 0-1 0 0,-2-2 1 0 0,-1 1-1 0 0,-2-2 1 0 0,-1 0-1 0 0,-22 30 22 0 0,-19 1-3455 0 0,53-65 489 0 0,1-5-7471 0 0,4 0 748 0 0</inkml:trace>
  <inkml:trace contextRef="#ctx0" brushRef="#br0" timeOffset="4050.033">2300 829 1160 0 0,'0'0'1406'0'0,"0"0"-58"0"0,0 0-69 0 0,0 0-13 0 0,0 0 10 0 0,0 0 0 0 0,0 0-106 0 0,0 0-137 0 0,0 0-143 0 0,0 0-69 0 0,0 0 8 0 0,0 0 41 0 0,0 0 53 0 0,16 14-30 0 0,51 43-69 0 0,-21-42 1226 0 0,-37-16-1529 0 0,-2-1-352 0 0,-1-1 0 0 0,0 1 0 0 0,0-1 0 0 0,0 0 0 0 0,0-1 0 0 0,-1 1 0 0 0,1-1 0 0 0,-1 0 0 0 0,0-1 0 0 0,0 1 0 0 0,0-1 0 0 0,-1 0 0 0 0,1 0 0 0 0,-1 0 0 0 0,-1-1 0 0 0,1 0 0 0 0,-1 0-169 0 0,6-5 220 0 0,11-21 12 0 0,0-1 0 0 0,-2 0 1 0 0,-2-2-1 0 0,-1 0 0 0 0,-2-1 0 0 0,0-5-232 0 0,-2 11 15 0 0,-4 11 5 0 0,-5 9-10 0 0,1 0 0 0 0,0 0 0 0 0,1 1 0 0 0,0-1 1 0 0,1 1-1 0 0,0 0 0 0 0,0 0 0 0 0,1 0 0 0 0,0 1 0 0 0,1-1 0 0 0,0 2 0 0 0,0-1 0 0 0,1 1 0 0 0,0 0-10 0 0,-27 46 1334 0 0,0 5-968 0 0,1 2 0 0 0,3 0 0 0 0,1 0 0 0 0,3 2 0 0 0,1-1 0 0 0,1 19-366 0 0,-3 199 28 0 0,-4-192-404 0 0,16-72 256 0 0,0-19-14699 0 0,0 17 3975 0 0</inkml:trace>
  <inkml:trace contextRef="#ctx0" brushRef="#br0" timeOffset="4385.346">2878 663 13883 0 0,'0'0'2865'0'0,"0"0"-1166"0"0,0 0-575 0 0,0 0-47 0 0,0 0 33 0 0,0 0 18 0 0,0 0-110 0 0,0 0-171 0 0,0 0-183 0 0,0 0-164 0 0,0 0-91 0 0,0 0-78 0 0,5 18-16 0 0,16 57-30 0 0,-19-67-236 0 0,0 0 0 0 0,-1 0 0 0 0,-1 0 0 0 0,1 0-1 0 0,-1 0 1 0 0,0 0 0 0 0,-1 0 0 0 0,0 0 0 0 0,0 0 0 0 0,-1 0-1 0 0,0 0 1 0 0,0 0 0 0 0,-2 1-49 0 0,-2 13 44 0 0,5-18-40 0 0,-15 56-24 0 0,-2-1 1 0 0,-2 0-1 0 0,-17 29 20 0 0,40-110-9411 0 0,2 7 2807 0 0,0 7-4132 0 0</inkml:trace>
  <inkml:trace contextRef="#ctx0" brushRef="#br0" timeOffset="4758.6">3086 741 10762 0 0,'0'0'1973'0'0,"0"0"-290"0"0,0 0-12 0 0,0 0 16 0 0,0 0-126 0 0,0 0-276 0 0,0 0-321 0 0,0 0-280 0 0,0 0-154 0 0,0 0-86 0 0,0 0-51 0 0,0 0-22 0 0,0 0-62 0 0,-31 26-50 0 0,-95 81-39 0 0,85-68 75 0 0,40-38-269 0 0,0 0 1 0 0,1 1-1 0 0,-1-1 1 0 0,1 1-1 0 0,-1-1 1 0 0,1 1-1 0 0,-1-1 1 0 0,1 1-1 0 0,0-1 1 0 0,0 1-1 0 0,0 0 1 0 0,0-1-1 0 0,0 1 1 0 0,0-1-1 0 0,0 1 1 0 0,1-1-1 0 0,-1 1 1 0 0,1-1-1 0 0,-1 1 1 0 0,1-1 0 0 0,-1 1-1 0 0,1-1 1 0 0,0 1-1 0 0,0-1 1 0 0,-1 0-1 0 0,1 0 1 0 0,0 1-1 0 0,0-1 1 0 0,0 0-1 0 0,1 0 1 0 0,-1 0-1 0 0,0 0 1 0 0,0 0-1 0 0,2 1-26 0 0,33 27 638 0 0,-28-23-495 0 0,0-1 1 0 0,0 2 0 0 0,-1-1 0 0 0,1 1 0 0 0,-1 0 0 0 0,-1 1 0 0 0,0 0 0 0 0,0 0 0 0 0,0 0 0 0 0,-1 1 0 0 0,0 0-144 0 0,-2-2 91 0 0,0 0 1 0 0,-1 0-1 0 0,1 1 1 0 0,-2-1-1 0 0,1 1 1 0 0,-1-1-1 0 0,0 1 1 0 0,0 0-1 0 0,-1 0 1 0 0,0-1 0 0 0,-1 7-92 0 0,-6-7-1257 0 0,0-14-6723 0 0,6 3-3273 0 0</inkml:trace>
  <inkml:trace contextRef="#ctx0" brushRef="#br0" timeOffset="5624.413">2950 60 11154 0 0,'0'0'1433'0'0,"0"0"-384"0"0,0 0-51 0 0,0 0 207 0 0,0 0 253 0 0,0 0 53 0 0,0 0-115 0 0,0 0-230 0 0,0 0-274 0 0,0 0-189 0 0,0 0-107 0 0,0 0-69 0 0,30 4-36 0 0,94 17-30 0 0,176 30 1566 0 0,-299-50-2024 0 0,2-1 14 0 0,-1 0 1 0 0,1 0 0 0 0,-1 0 0 0 0,1 1-1 0 0,-1-1 1 0 0,1 1 0 0 0,-1 0 0 0 0,0 0-1 0 0,1-1 1 0 0,-1 2 0 0 0,0-1 0 0 0,0 0-1 0 0,0 0 1 0 0,0 1 0 0 0,0-1 0 0 0,0 1-1 0 0,0 0 1 0 0,0-1 0 0 0,0 1 0 0 0,-1 0-1 0 0,1 0 1 0 0,-1 0 0 0 0,0 0 0 0 0,1 0-1 0 0,-1 1 1 0 0,0-1 0 0 0,0 0 0 0 0,0 1-1 0 0,-1-1 1 0 0,1 0 0 0 0,0 1 0 0 0,-1-1-1 0 0,0 1 1 0 0,1-1 0 0 0,-1 1 0 0 0,0 0-18 0 0,-10 236 861 0 0,5 188-821 0 0,5 99 88 0 0,6-474 90 0 0,-13-56-98 0 0,0 0 0 0 0,0 0 0 0 0,0 1 0 0 0,0 1 0 0 0,0-1 1 0 0,-1 1-1 0 0,1 0 0 0 0,-1 1 0 0 0,1-1 0 0 0,-1 2 1 0 0,0-1-1 0 0,0 1 0 0 0,1 0 0 0 0,-1 0 0 0 0,-7 2-120 0 0,4-1 114 0 0,-16-1-372 0 0,-52 0 140 0 0,25 0-4108 0 0,49-1-1061 0 0,3-2-7198 0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8370 0 0,'0'0'1624'0'0,"0"0"-281"0"0,0 0-27 0 0,0 0 63 0 0,0 0-102 0 0,0 0-261 0 0,0 0-319 0 0,0 0-291 0 0,0 0-166 0 0,0 0-100 0 0,0 0-72 0 0,0 0-60 0 0,0 0-87 0 0,20 4-97 0 0,59 10-139 0 0,-60-10-206 0 0,-19-4-313 0 0,0 0-491 0 0,0-7-8555 0 0,-2 3 5126 0 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11763 0 0,'0'0'3312'0'0,"0"0"-1351"0"0,0 0-697 0 0,0 0-272 0 0,0 0-176 0 0,0 0-168 0 0,0 0-247 0 0,0 0-241 0 0,0 0-248 0 0,0 0-385 0 0,0 0-263 0 0,0 0-352 0 0,0 0-1008 0 0,0 0-2817 0 0,-39 41-6922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 0 0,'0'0'1734'0'0,"0"0"-307"0"0,0 0 36 0 0,0 0 93 0 0,0 0-101 0 0,0 0-218 0 0,0 0-241 0 0,0 0-195 0 0,0 0-167 0 0,0 0-125 0 0,0 0-93 0 0,0 0-89 0 0,0 0-90 0 0,28 5-66 0 0,90 12-48 0 0,-54-23-19 0 0,-32 2-662 0 0,-18 4-7130 0 0,-12 0-4385 0 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175 264 5025 0 0,'0'0'3511'0'0,"0"0"-1949"0"0,0 0-630 0 0,0 0 275 0 0,0 0 310 0 0,0 0 36 0 0,0 0-238 0 0,0 0-284 0 0,0 0-160 0 0,0 0-100 0 0,0 0-80 0 0,0 0-77 0 0,0 0-107 0 0,-1-24-100 0 0,-2-75-72 0 0,3 95-292 0 0,0-1 0 0 0,-1 0-1 0 0,1 0 1 0 0,-1 1 0 0 0,0-1 0 0 0,0 1 0 0 0,0-1 0 0 0,-1 1 0 0 0,0-1 0 0 0,0 1 0 0 0,0 0 0 0 0,0 0 0 0 0,0 0 0 0 0,-1 0 0 0 0,0 0 0 0 0,0 0 0 0 0,0 1-1 0 0,0 0 1 0 0,-1-1 0 0 0,1 1 0 0 0,-2 0-43 0 0,-12-13 194 0 0,15 13-172 0 0,-1 0 1 0 0,0 0 0 0 0,0 0-1 0 0,0 1 1 0 0,-1-1 0 0 0,1 1 0 0 0,0-1-1 0 0,-1 1 1 0 0,0 1 0 0 0,0-1 0 0 0,1 0-1 0 0,-1 1 1 0 0,0 0 0 0 0,0 0-1 0 0,0 0 1 0 0,0 0 0 0 0,0 1 0 0 0,-1-1-1 0 0,1 1 1 0 0,0 0 0 0 0,0 0 0 0 0,0 1-1 0 0,0-1 1 0 0,0 1 0 0 0,-2 0-23 0 0,5 3-31 0 0,-1 0 1 0 0,0 0 0 0 0,1 0-1 0 0,-1 0 1 0 0,1 0 0 0 0,0 1-1 0 0,1-1 1 0 0,-1 0-1 0 0,1 0 1 0 0,0 1 0 0 0,0-1-1 0 0,0 0 1 0 0,0 1 0 0 0,1-1-1 0 0,0 0 1 0 0,0 0 0 0 0,0 2 30 0 0,3 3-13 0 0,1 1 0 0 0,0-1 0 0 0,1 0 0 0 0,-1 0 0 0 0,2-1 0 0 0,-1 0 0 0 0,1 0 0 0 0,0-1 1 0 0,1 1-1 0 0,0-1 0 0 0,0-1 0 0 0,0 0 0 0 0,1 0 0 0 0,0-1 0 0 0,0 0 0 0 0,1 0 0 0 0,-1-1 1 0 0,1 0-1 0 0,0-1 0 0 0,0 0 0 0 0,3 0 13 0 0,-7-2-15 0 0,-1 0 0 0 0,0-1 0 0 0,1 0 1 0 0,-1 0-1 0 0,0 0 0 0 0,0-1 0 0 0,1 1 1 0 0,-1-1-1 0 0,0-1 0 0 0,0 1 0 0 0,0-1 0 0 0,0 0 1 0 0,0 0-1 0 0,0 0 0 0 0,0-1 0 0 0,-1 1 0 0 0,1-1 1 0 0,-1 0-1 0 0,0-1 0 0 0,0 1 0 0 0,0-1 0 0 0,0 1 1 0 0,-1-1-1 0 0,0-1 0 0 0,1 1 0 0 0,-1 0 1 0 0,-1-1-1 0 0,1 1 0 0 0,-1-1 0 0 0,1 0 0 0 0,-2 0 1 0 0,1 0-1 0 0,1-5 15 0 0,6-45-1503 0 0,-7 16-4042 0 0,-2 24-2466 0 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6025 0 0,'0'0'2410'0'0,"0"0"-173"0"0,0 0-133 0 0,0 0-118 0 0,0 0-178 0 0,0 0-314 0 0,0 0-331 0 0,0 0-238 0 0,0 0-242 0 0,0 0-185 0 0,0 0-73 0 0,0 0-44 0 0,0 0-57 0 0,-4 10-73 0 0,-10 34-68 0 0,10 37 266 0 0,16-44-230 0 0,-11-36-227 0 0,-1-1-9 0 0,13-2 163 0 0,23-47 933 0 0,-34 44-1025 0 0,1 1 0 0 0,-1-1 0 0 0,1 1-1 0 0,-1-1 1 0 0,1 1 0 0 0,1 0-1 0 0,-1 0 1 0 0,1 0 0 0 0,-1 1 0 0 0,1-1-1 0 0,0 1 1 0 0,0 0 0 0 0,1 0 0 0 0,-1 0-1 0 0,1 0 1 0 0,-1 1 0 0 0,1 0 0 0 0,0 0-1 0 0,0 0 1 0 0,0 1 0 0 0,0-1-1 0 0,0 1 1 0 0,0 0 0 0 0,3 1-54 0 0,0-1 74 0 0,49 16 447 0 0,-52-11-476 0 0,0 0 2 0 0,0-1 0 0 0,0 1 0 0 0,-1 0-1 0 0,1 1 1 0 0,-1-1 0 0 0,0 1 0 0 0,0 0-1 0 0,-1 0 1 0 0,1 0 0 0 0,-1 0 0 0 0,0 1-1 0 0,0-1 1 0 0,-1 1-47 0 0,8 89 270 0 0,-10-92-302 0 0,0 1 0 0 0,-1-1 0 0 0,1 0 0 0 0,-1 0 0 0 0,0 0 0 0 0,0 0 0 0 0,0 0 0 0 0,0 0 0 0 0,-1 0 0 0 0,1-1 0 0 0,-1 1 0 0 0,0 0 0 0 0,1-1 0 0 0,-1 1 0 0 0,0-1 0 0 0,-1 1 0 0 0,1-1 0 0 0,0 0 0 0 0,-2 1 32 0 0,-22 0-5647 0 0,12-21-5877 0 0,11 11 1730 0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12875 0 0,'0'0'1259'0'0,"0"0"-562"0"0,0 0 62 0 0,0 0 344 0 0,0 0 229 0 0,0 0-14 0 0,0 0-226 0 0,0 0-234 0 0,0 0-160 0 0,0 0-127 0 0,0 0-117 0 0,0 0-120 0 0,17 3-96 0 0,80 16-2 0 0,-31 7-2099 0 0,-63-24-682 0 0,-3-1-4124 0 0,0-1-4206 0 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68 224 5225 0 0,'0'0'3322'0'0,"0"0"-1043"0"0,0 0-338 0 0,0 0 0 0 0,0 0-136 0 0,0 0-325 0 0,0 0-372 0 0,0 0-273 0 0,0 0-149 0 0,0 0-117 0 0,0 0-61 0 0,0 0-84 0 0,0 0-68 0 0,-10 6-66 0 0,-31 17-34 0 0,40-21-210 0 0,-1-1 0 0 0,1 0 1 0 0,0 1-1 0 0,-1-1 0 0 0,1 1 1 0 0,0-1-1 0 0,0 1 0 0 0,0 0 0 0 0,0-1 1 0 0,0 1-1 0 0,1 0 0 0 0,-1 0 1 0 0,0 0-1 0 0,1-1 0 0 0,-1 1 0 0 0,1 0 1 0 0,0 0-1 0 0,0 0 0 0 0,0 0 1 0 0,0 0-1 0 0,0 0 0 0 0,0 0 0 0 0,0 0 1 0 0,0 0-1 0 0,1 0 0 0 0,-1-1 1 0 0,1 1-1 0 0,0 0 0 0 0,-1 0 0 0 0,1 0 1 0 0,0-1-1 0 0,0 1 0 0 0,0 0 1 0 0,0-1-1 0 0,0 1 0 0 0,1-1 0 0 0,-1 1 1 0 0,0-1-1 0 0,1 0 0 0 0,-1 1 0 0 0,1-1 1 0 0,-1 0-1 0 0,1 0 0 0 0,1 1-46 0 0,5 3 4 0 0,0 0-1 0 0,0 0 1 0 0,1-1-1 0 0,0 0 1 0 0,-1 0-1 0 0,1-1 1 0 0,1 0-1 0 0,-1-1 1 0 0,0 0-1 0 0,1 0 1 0 0,-1-1-1 0 0,1 0 1 0 0,-1-1-1 0 0,1 0 1 0 0,-1 0-1 0 0,2-2-3 0 0,-8 0 64 0 0,0 0-1 0 0,0 0 0 0 0,0-1 0 0 0,0 0 0 0 0,0 1 1 0 0,-1-1-1 0 0,1 0 0 0 0,-1-1 0 0 0,0 1 0 0 0,0 0 1 0 0,0-1-1 0 0,0 1 0 0 0,-1-1 0 0 0,0 1 0 0 0,1-1 1 0 0,-1 0-1 0 0,0 1 0 0 0,-1-1 0 0 0,1 0 0 0 0,-1 0 1 0 0,1 0-1 0 0,-1 0 0 0 0,0 1 0 0 0,-1-1 0 0 0,1 0 1 0 0,-1 0-1 0 0,1 0 0 0 0,-1 1 0 0 0,-1-1 1 0 0,1 0-1 0 0,0 1 0 0 0,-1-1 0 0 0,-1-1-63 0 0,-5-16 119 0 0,-2 2-1 0 0,0-1 1 0 0,-1 1-1 0 0,-1 1 1 0 0,-1 0-1 0 0,0 0 1 0 0,-2 2 0 0 0,0 0-1 0 0,0 0 1 0 0,-18-12-119 0 0,-8-12 181 0 0,191 94-254 0 0,205 85 134 0 0,-242-83-37 0 0,-104-51-17 0 0,0 1 0 0 0,-1 0 0 0 0,1 0 0 0 0,-1 1-1 0 0,-1 0 1 0 0,1 1 0 0 0,-1 0 0 0 0,-1 0 0 0 0,1 0 0 0 0,-2 1 0 0 0,1 0-1 0 0,-1 0 1 0 0,0 0 0 0 0,1 4-7 0 0,-6-11 4 0 0,-1 0-1 0 0,1 0 1 0 0,0 0 0 0 0,0 0-1 0 0,-1 0 1 0 0,1 0 0 0 0,-1 0-1 0 0,0 0 1 0 0,0 0 0 0 0,0-1-1 0 0,1 1 1 0 0,-2 0 0 0 0,1-1-1 0 0,0 1 1 0 0,0 0 0 0 0,0-1-1 0 0,-1 1 1 0 0,1-1 0 0 0,-1 0-1 0 0,1 1 1 0 0,-1-1 0 0 0,0 0-1 0 0,1 0 1 0 0,-1 0 0 0 0,0 0-1 0 0,0 0 1 0 0,0-1 0 0 0,1 1-1 0 0,-1 0 1 0 0,0-1 0 0 0,0 0 0 0 0,0 1-1 0 0,0-1 1 0 0,0 0 0 0 0,0 0-1 0 0,0 0 1 0 0,0 0 0 0 0,0 0-1 0 0,0-1 1 0 0,0 1 0 0 0,0 0-1 0 0,0-1 1 0 0,0 0 0 0 0,0 1-1 0 0,0-1 1 0 0,0 0-4 0 0,-8 1-5 0 0,4-2 4 0 0,1 1-1 0 0,0-1 1 0 0,0 0-1 0 0,0 0 1 0 0,0 0-1 0 0,0-1 1 0 0,1 0 0 0 0,-1 0-1 0 0,1 0 1 0 0,-1 0-1 0 0,1-1 1 0 0,0 0-1 0 0,0 1 1 0 0,-1-4 1 0 0,-8-5 4 0 0,-121-130 19 0 0,84 97-2885 0 0,43 44-1567 0 0,5 2-2119 0 0,2-1-5317 0 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69 413 7690 0 0,'0'0'2876'0'0,"0"0"-725"0"0,0 0-320 0 0,0 0-73 0 0,0 0-228 0 0,0 0-363 0 0,0 0-383 0 0,0 0-319 0 0,0 0-146 0 0,0 0 13 0 0,0 0 56 0 0,0 0 35 0 0,0 0-30 0 0,10 6-110 0 0,77 54 447 0 0,22 43-128 0 0,-109-102-508 0 0,0-1 0 0 0,0 0 50 0 0,0 0 106 0 0,-11-12 865 0 0,-13-3-980 0 0,1-2 0 0 0,1-1 0 0 0,1 0 0 0 0,1-2 0 0 0,0-1 1 0 0,-14-19-136 0 0,-50-76 396 0 0,121 109-468 0 0,111 17 250 0 0,-71-12 65 0 0,-76 0-156 0 0,-1 0 1 0 0,1 0-1 0 0,-1 0 0 0 0,0 0 1 0 0,1 0-1 0 0,-1 0 0 0 0,0 0 0 0 0,0 0 1 0 0,-1 1-1 0 0,1-1 0 0 0,0 0 1 0 0,-1 0-1 0 0,1 0 0 0 0,-1 0 1 0 0,1 0-1 0 0,-1 0 0 0 0,0 0 0 0 0,0 1 1 0 0,0-1-1 0 0,0 0 0 0 0,0 1 1 0 0,0-1-1 0 0,-1 1 0 0 0,1-1-87 0 0,-15-19 203 0 0,0 0 0 0 0,-2 2 0 0 0,0 0 0 0 0,-1 1-1 0 0,-1 1 1 0 0,-18-13-203 0 0,-72-67-1387 0 0,109 95 609 0 0,-7-8 542 0 0,5 7-2864 0 0,3 0-3475 0 0,0 3-5491 0 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71 352 0 0,'0'0'1626'0'0,"0"0"-25"0"0,0 0 10 0 0,0 0 16 0 0,0 0-72 0 0,0 0-218 0 0,0 0-188 0 0,0 0-156 0 0,0 0-173 0 0,0 0-127 0 0,0 0-82 0 0,0 0-31 0 0,0 0 10 0 0,9 3 618 0 0,-7-3 4841 0 0,13 25-3072 0 0,-16-31-1992 0 0,-19-27 660 0 0,54 84-1545 0 0,-37-82-636 0 0,-4-11-1061 0 0,6 13-6044 0 0,1 21-4213 0 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1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13811 0 0,'0'0'2252'0'0,"0"0"-582"0"0,0 0-259 0 0,0 0-181 0 0,0 0-250 0 0,0 0-213 0 0,0 0-160 0 0,0 0-74 0 0,0 0 14 0 0,0 0-19 0 0,0 0-31 0 0,0 0-22 0 0,0 0-25 0 0,25 5-72 0 0,78 17-38 0 0,-11-13 427 0 0,159 24-513 0 0,-188-32-2271 0 0,-36-2-8294 0 0,-23 1-1185 0 0</inkml:trace>
  <inkml:trace contextRef="#ctx0" brushRef="#br0" timeOffset="215.918">586 1 14419 0 0,'0'0'3078'0'0,"0"0"-1683"0"0,0 0-663 0 0,0 0 51 0 0,0 0 67 0 0,0 0-40 0 0,0 0-165 0 0,0 0-185 0 0,0 0-179 0 0,0 0-102 0 0,14 34-51 0 0,43 104-64 0 0,-5-41-280 0 0,-49-91-338 0 0,13 26 91 0 0,-13-21-2767 0 0,-2 2-3794 0 0,-1-9-4001 0 0</inkml:trace>
  <inkml:trace contextRef="#ctx0" brushRef="#br0" timeOffset="396.055">498 236 19940 0 0,'0'0'1147'0'0,"0"0"-496"0"0,0 0-90 0 0,0 0 72 0 0,0 0 25 0 0,0 0-82 0 0,0 0-155 0 0,0 0-124 0 0,0 0-97 0 0,0 0-56 0 0,32-15-28 0 0,98-47-61 0 0,2 14-1973 0 0,-114 45 433 0 0,-6 1-1968 0 0,-3 1-3099 0 0,-2 0-4999 0 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1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9146 0 0,'0'0'2834'0'0,"0"0"-772"0"0,0 0-323 0 0,0 0 56 0 0,0 0-20 0 0,0 0-188 0 0,0 0-364 0 0,0 0-354 0 0,0 0-137 0 0,0 0-61 0 0,0 0-25 0 0,0 0-20 0 0,0 0-93 0 0,4 0 947 0 0,248 23 443 0 0,-150-1-2071 0 0,-85-18 11 0 0,-6 0 155 0 0,-3-3-2986 0 0,-1 0-2580 0 0,-1-1-3709 0 0,-4 0-2344 0 0</inkml:trace>
  <inkml:trace contextRef="#ctx0" brushRef="#br0" timeOffset="246.685">486 0 12155 0 0,'0'0'3091'0'0,"0"0"-1419"0"0,0 0-517 0 0,0 0 101 0 0,0 0 35 0 0,0 0-144 0 0,0 0-282 0 0,0 0-259 0 0,0 0-160 0 0,0 0-130 0 0,0 0-61 0 0,22 32-75 0 0,64 98-64 0 0,-23-41-400 0 0,-55-65-1685 0 0,-8-7-5521 0 0,0-11 2429 0 0,0-2-4686 0 0</inkml:trace>
  <inkml:trace contextRef="#ctx0" brushRef="#br0" timeOffset="482.666">457 265 13571 0 0,'0'0'3743'0'0,"0"0"-1650"0"0,0 0-858 0 0,0 0-284 0 0,0 0-202 0 0,0 0-139 0 0,0 0-86 0 0,0 0-50 0 0,0 0-7 0 0,0 0-19 0 0,0 0-24 0 0,0 0-25 0 0,0 0-25 0 0,20-17-22 0 0,100-84 125 0 0,-4 20-429 0 0,-69 42-3738 0 0,-43 34 1460 0 0,-3 2-2277 0 0,-1 3 3689 0 0,1-4-10587 0 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52 431 0 0 0,'0'0'508'0'0,"0"0"431"0"0,0 0 267 0 0,0 0 250 0 0,0 0 259 0 0,0 0 216 0 0,0 0 84 0 0,0 0-108 0 0,0 0-178 0 0,0 0-217 0 0,0 0-220 0 0,0 0-192 0 0,0 0-135 0 0,5 4 4476 0 0,-4-4-4985 0 0,-1 0-65 0 0,0 0-91 0 0,69 29 1023 0 0,83 49-958 0 0,58 10-262 0 0,-141-66-169 0 0,-58-22-138 0 0,-16 2-4922 0 0,-19 0-3869 0 0,14-2 3455 0 0,3 0-1183 0 0</inkml:trace>
  <inkml:trace contextRef="#ctx0" brushRef="#br0" timeOffset="238.475">245 792 11771 0 0,'0'0'3824'0'0,"0"0"-2522"0"0,0 0-917 0 0,0 0 186 0 0,0 0 309 0 0,0 0 142 0 0,0 0-87 0 0,0 0-220 0 0,0 0-198 0 0,0 0-150 0 0,0 0-85 0 0,3-31-60 0 0,9-97-65 0 0,3-26-338 0 0,-15 147-261 0 0,0-1 0 0 0,-1 1 1 0 0,0-1-1 0 0,0 1 0 0 0,0-1 0 0 0,-1 1 0 0 0,0 0 1 0 0,-1 0-1 0 0,0 0 0 0 0,0 0 0 0 0,0 0 0 0 0,-1 1 1 0 0,0 0-1 0 0,0-1 0 0 0,-5-4 442 0 0,-45-59-13708 0 0,42 58 11274 0 0</inkml:trace>
  <inkml:trace contextRef="#ctx0" brushRef="#br0" timeOffset="568.358">1 133 1192 0 0,'0'0'3250'0'0,"0"0"-369"0"0,0 0-383 0 0,0 0-454 0 0,0 0-341 0 0,0 0-228 0 0,0 0-324 0 0,0 0-241 0 0,0 0-90 0 0,0 0-8 0 0,0 0-14 0 0,0 0-138 0 0,0 0-120 0 0,17 11-91 0 0,111 66 633 0 0,-114-70-865 0 0,15 8 90 0 0,1-1-1 0 0,0-2 1 0 0,1-1-1 0 0,1-1 0 0 0,3-1-306 0 0,58-3 330 0 0,-85-50 219 0 0,-62-171 566 0 0,58 169-1059 0 0,142 83 256 0 0,-129-37-1665 0 0,-16-5-3822 0 0,-5-5-3709 0 0,3 7-2056 0 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12339 0 0,'0'0'3856'0'0,"0"0"-2175"0"0,0 0-750 0 0,0 0 78 0 0,0 0 27 0 0,0 0-139 0 0,0 0-256 0 0,0 0-219 0 0,0 0-110 0 0,0 0-15 0 0,0 0 31 0 0,0 0-1 0 0,0 4-48 0 0,2 4-245 0 0,0 1 0 0 0,0-1 1 0 0,0 0-1 0 0,1 0 1 0 0,0-1-1 0 0,0 1 1 0 0,1 0-1 0 0,0-1 1 0 0,1 0-1 0 0,0 0 1 0 0,0 0-1 0 0,0-1 1 0 0,1 0-1 0 0,-1 0 0 0 0,2 0 1 0 0,-1-1-1 0 0,1 1 1 0 0,-1-1-1 0 0,1-1 1 0 0,1 0-1 0 0,-1 0 1 0 0,1 0-1 0 0,-1-1 1 0 0,1 0-1 0 0,1 0-34 0 0,-7-2 14 0 0,0 0 1 0 0,-1-1-1 0 0,1 1 0 0 0,0-1 1 0 0,0 0-1 0 0,0 1 0 0 0,-1-1 1 0 0,1 0-1 0 0,0 0 1 0 0,0 0-1 0 0,0 0 0 0 0,0 0 1 0 0,-1-1-1 0 0,1 1 0 0 0,0-1 1 0 0,0 1-1 0 0,0-1 0 0 0,-1 1 1 0 0,1-1-1 0 0,0 0 0 0 0,-1 0 1 0 0,1 0-1 0 0,-1 0 0 0 0,1 0 1 0 0,-1 0-1 0 0,1 0 0 0 0,-1-1 1 0 0,0 1-1 0 0,0 0 0 0 0,0-1 1 0 0,1 1-1 0 0,-1-1 0 0 0,-1 1 1 0 0,1-1-1 0 0,0 0 0 0 0,0 1 1 0 0,0-1-1 0 0,-1 0 1 0 0,1 0-1 0 0,-1 1 0 0 0,1-2-14 0 0,5-103 189 0 0,-7 68-3915 0 0,0 25-4298 0 0,0 11-3242 0 0</inkml:trace>
  <inkml:trace contextRef="#ctx0" brushRef="#br0" timeOffset="394.815">227 313 4881 0 0,'0'0'2637'0'0,"0"0"-46"0"0,0 0 60 0 0,0 0-277 0 0,0 0-426 0 0,0 0-374 0 0,0 0-360 0 0,0 0-206 0 0,0 0-104 0 0,0 0-83 0 0,0 0-71 0 0,0 0-111 0 0,0 0-124 0 0,2-30-110 0 0,3-96-80 0 0,-16 69 74 0 0,5 49-304 0 0,3 2-29 0 0,-1-1 0 0 0,0 1 0 0 0,0 0 0 0 0,0 0 0 0 0,-1 1 1 0 0,0-1-1 0 0,0 1 0 0 0,0 0 0 0 0,0 0 0 0 0,-1 0 0 0 0,0 1 0 0 0,0 0 0 0 0,-1 0 0 0 0,1 1 1 0 0,-1-1-1 0 0,1 2 0 0 0,-1-1 0 0 0,0 1 0 0 0,-5-2-66 0 0,11 5-4 0 0,-1-1 0 0 0,0 1 0 0 0,1-1 1 0 0,-1 1-1 0 0,1 0 0 0 0,0 0 0 0 0,-1-1 0 0 0,1 1 0 0 0,-1 0 0 0 0,1 0 1 0 0,0 0-1 0 0,0 1 0 0 0,0-1 0 0 0,-1 0 0 0 0,1 0 0 0 0,0 1 0 0 0,1-1 0 0 0,-1 0 1 0 0,0 1-1 0 0,0-1 0 0 0,1 1 0 0 0,-1-1 0 0 0,0 1 0 0 0,1 0 0 0 0,0-1 1 0 0,-1 1-1 0 0,1-1 0 0 0,0 1 0 0 0,0 0 0 0 0,0-1 0 0 0,0 1 0 0 0,0 0 0 0 0,0-1 1 0 0,0 1 3 0 0,5 62-353 0 0,-1-49 339 0 0,0-1 0 0 0,1 1 0 0 0,1-1 0 0 0,0 0 0 0 0,1-1 1 0 0,1 1-1 0 0,0-1 0 0 0,0-1 0 0 0,2 1 0 0 0,-1-2 0 0 0,2 1 0 0 0,-1-1 0 0 0,1-1 0 0 0,10 7 14 0 0,-19-15-4 0 0,0 0 0 0 0,0 0 0 0 0,0 0 0 0 0,0-1 0 0 0,1 1 0 0 0,-1-1 0 0 0,1 0 0 0 0,-1 1 0 0 0,1-1 0 0 0,0 0 0 0 0,-1 0 0 0 0,1-1 0 0 0,0 1 0 0 0,0 0 0 0 0,0-1 0 0 0,-1 0 0 0 0,1 0 0 0 0,0 0 0 0 0,0 0 0 0 0,0 0 0 0 0,0 0 0 0 0,-1-1 0 0 0,1 1 0 0 0,0-1 0 0 0,0 0 0 0 0,-1 0 0 0 0,1 0-1 0 0,-1 0 1 0 0,1-1 0 0 0,-1 1 0 0 0,1 0 0 0 0,-1-1 0 0 0,0 0 0 0 0,1 0 0 0 0,-1 0 0 0 0,0 0 0 0 0,0 0 0 0 0,0 0 0 0 0,-1 0 0 0 0,1 0 0 0 0,-1-1 0 0 0,1 1 0 0 0,-1-1 0 0 0,0 1 0 0 0,1-1 0 0 0,-1 0 0 0 0,-1 1 4 0 0,33-135-319 0 0,-31 90-2775 0 0,-1 1-4463 0 0,-1 33-3975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6841 0 0,'0'0'3657'0'0,"0"0"-1188"0"0,0 0-549 0 0,0 0-71 0 0,0 0-117 0 0,0 0-225 0 0,0 0-279 0 0,0 0-321 0 0,0 0-269 0 0,0 0-166 0 0,0 0-102 0 0,0 0-46 0 0,0 0-2 0 0,0 4 59 0 0,0 24 504 0 0,1 56 612 0 0,-4 0 1 0 0,-12 67-1498 0 0,7-94-140 0 0,8-59-5837 0 0,-1-3 4256 0 0,0 2-3359 0 0,1 2-6394 0 0</inkml:trace>
  <inkml:trace contextRef="#ctx0" brushRef="#br0" timeOffset="578.959">178 232 6265 0 0,'0'0'3281'0'0,"0"0"-956"0"0,0 0-489 0 0,0 0-182 0 0,0 0-142 0 0,0 0-90 0 0,0 0-119 0 0,0 0-142 0 0,0 0-171 0 0,0 0-184 0 0,0 0-149 0 0,0 0-107 0 0,20 0-71 0 0,129 0 888 0 0,-66-12-580 0 0,-89-7-219 0 0,-88-85-397 0 0,73 88 101 0 0,19 41-247 0 0,23 208 82 0 0,-19-152-90 0 0,-2-81-25 0 0,0 0 23 0 0,0 0 22 0 0,0 0 22 0 0,2-25 362 0 0,3 8-431 0 0,1 1-1 0 0,0 0 0 0 0,1 1 0 0 0,1 0 0 0 0,0 0 1 0 0,1 0-1 0 0,1 1 0 0 0,0 1 0 0 0,1-1 0 0 0,1 2 1 0 0,0-1 10 0 0,5-2-790 0 0,-4 11-4192 0 0,-12 4-246 0 0,-1 0-6516 0 0</inkml:trace>
  <inkml:trace contextRef="#ctx0" brushRef="#br0" timeOffset="966.248">623 139 11450 0 0,'0'0'2750'0'0,"0"0"-620"0"0,0 0-315 0 0,0 0-212 0 0,0 0-220 0 0,0 0-179 0 0,0 0-210 0 0,0 0-213 0 0,0 0-172 0 0,0 0-105 0 0,0 0-86 0 0,0 0-69 0 0,0 0-51 0 0,25-10-39 0 0,77-28-51 0 0,-47 28 207 0 0,-53 12-405 0 0,0 0 0 0 0,0 0 0 0 0,-1 0 1 0 0,1 0-1 0 0,-1 0 0 0 0,1 0 0 0 0,-1 0 0 0 0,0 0 1 0 0,0 0-1 0 0,0 1 0 0 0,0-1 0 0 0,0 1 0 0 0,0-1 1 0 0,-1 1-1 0 0,1-1 0 0 0,-1 1 0 0 0,0-1 0 0 0,0 1 1 0 0,0-1-1 0 0,0 1 0 0 0,0-1 0 0 0,0 1 0 0 0,-1-1 1 0 0,1 1-1 0 0,-1-1 0 0 0,0 1 0 0 0,1-1 0 0 0,-1 0 1 0 0,0 1-1 0 0,-1-1 0 0 0,1 0 0 0 0,0 0 0 0 0,-1 0 1 0 0,0 2-11 0 0,-156 169 230 0 0,158-172-225 0 0,-1 0 0 0 0,0 0 0 0 0,0 0 0 0 0,0 0 0 0 0,0 0 0 0 0,1 1 0 0 0,-1-1 0 0 0,1 0 0 0 0,-1 0 0 0 0,1 1-1 0 0,-1-1 1 0 0,1 0 0 0 0,0 1 0 0 0,0-1 0 0 0,-1 1 0 0 0,1-1 0 0 0,0 0 0 0 0,0 1 0 0 0,1-1 0 0 0,-1 1 0 0 0,0-1 0 0 0,0 0 0 0 0,1 1 0 0 0,-1-1-1 0 0,0 0 1 0 0,1 1 0 0 0,0-1 0 0 0,-1 0 0 0 0,1 0 0 0 0,0 1 0 0 0,-1-1 0 0 0,1 0 0 0 0,0 0 0 0 0,0 0 0 0 0,0 0 0 0 0,0 0 0 0 0,0 0 0 0 0,0 0-1 0 0,0 0 1 0 0,1-1 0 0 0,-1 1 0 0 0,0 0 0 0 0,0-1 0 0 0,1 1 0 0 0,-1-1 0 0 0,0 1 0 0 0,1-1 0 0 0,-1 0 0 0 0,0 1 0 0 0,1-1 0 0 0,-1 0-1 0 0,0 0 1 0 0,1 0 0 0 0,-1 0 0 0 0,1 0-5 0 0,82-1 481 0 0,2-21-843 0 0,-81 16-1209 0 0,-4 4-5538 0 0,0 2-4826 0 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10514 0 0,'0'0'2183'0'0,"0"0"-433"0"0,0 0-146 0 0,0 0-7 0 0,0 0-154 0 0,0 0-268 0 0,0 0-266 0 0,0 0-239 0 0,0 0-110 0 0,0 0-20 0 0,0 0-9 0 0,0 0 10 0 0,0 0-51 0 0,0-2-76 0 0,0 2-385 0 0,0-1 0 0 0,0 1 0 0 0,0 0 0 0 0,-1-1 0 0 0,1 1 0 0 0,0 0 0 0 0,0-1 0 0 0,0 1 0 0 0,0 0 0 0 0,0-1 0 0 0,0 1 0 0 0,0 0 0 0 0,0-1 0 0 0,0 1 0 0 0,0-1 0 0 0,0 1-1 0 0,0 0 1 0 0,0-1 0 0 0,1 1 0 0 0,-1 0 0 0 0,0-1 0 0 0,0 1 0 0 0,0 0 0 0 0,0 0 0 0 0,1-1 0 0 0,-1 1 0 0 0,0 0 0 0 0,0-1 0 0 0,1 1 0 0 0,-1 0 0 0 0,0 0 0 0 0,0 0 0 0 0,1-1 0 0 0,-1 1 0 0 0,0 0 0 0 0,1 0-1 0 0,-1 0 1 0 0,0-1 0 0 0,0 1 0 0 0,1 0 0 0 0,-1 0 0 0 0,1 0 0 0 0,-1 0 0 0 0,0 0 0 0 0,1 0 0 0 0,-1 0 0 0 0,0 0 0 0 0,1 0 0 0 0,-1 0 0 0 0,0 0 0 0 0,1 0 0 0 0,-1 0 0 0 0,0 0 0 0 0,1 0 0 0 0,-1 0 0 0 0,0 1-1 0 0,1-1 1 0 0,-1 0 0 0 0,0 0 0 0 0,1 0 0 0 0,-1 0 0 0 0,0 1 0 0 0,0-1 0 0 0,1 0 0 0 0,-1 0 0 0 0,0 1 0 0 0,0-1 0 0 0,1 0-29 0 0,15 4-14 0 0,119 18 533 0 0,24 26-364 0 0,7 18-71 0 0,-147-56-786 0 0,-33-5-3847 0 0,-14-8-352 0 0,1-5-5346 0 0,22 4 3012 0 0</inkml:trace>
  <inkml:trace contextRef="#ctx0" brushRef="#br0" timeOffset="293.477">257 358 6497 0 0,'0'0'3638'0'0,"0"0"-902"0"0,0 0-478 0 0,0 0-203 0 0,0 0-238 0 0,0 0-372 0 0,0 0-402 0 0,0 0-297 0 0,0 0-131 0 0,0 0-68 0 0,0 0-36 0 0,0 0-6 0 0,0 0-99 0 0,0-2-74 0 0,-2-221 2368 0 0,13 140-2397 0 0,-2 48-5155 0 0,-7 25 1870 0 0,-1 6-2316 0 0,-1 4-5987 0 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0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178 803 0 0 0,'0'0'938'0'0,"0"0"252"0"0,0 0 149 0 0,0 0-26 0 0,0 0-152 0 0,0 0-155 0 0,0 0-73 0 0,0 0 93 0 0,0 0 241 0 0,-5-2 186 0 0,-1 0-803 0 0,-6-1-9 0 0,-1 2 3012 0 0,12 1-2665 0 0,1 0-7 0 0,0 0-91 0 0,8 4 5322 0 0,27 14-6132 0 0,299 170 433 0 0,-198-107-563 0 0,-153-81-7397 0 0,-27-18-5501 0 0,38 14 7159 0 0</inkml:trace>
  <inkml:trace contextRef="#ctx0" brushRef="#br0" timeOffset="461.182">140 781 336 0 0,'0'0'2998'0'0,"0"0"-983"0"0,0 0-246 0 0,0 0 171 0 0,0 0 76 0 0,0 0-51 0 0,0 0-328 0 0,0 0-476 0 0,0 0-410 0 0,0 0-249 0 0,0 0-116 0 0,0 0-48 0 0,0 0 5 0 0,-4-2 23 0 0,-1 1-374 0 0,-4-1 745 0 0,21 11 669 0 0,-5-5-1192 0 0,0 0 0 0 0,0 0 1 0 0,0-1-1 0 0,0 0 0 0 0,1-1 1 0 0,0 1-1 0 0,-1-1 0 0 0,1-1 1 0 0,0 1-1 0 0,0-1 0 0 0,0-1 1 0 0,0 0-1 0 0,0 0 0 0 0,2 0-214 0 0,6-2 107 0 0,-1 0 0 0 0,0-1 1 0 0,1 0-1 0 0,-1-1 0 0 0,-1-1 0 0 0,1 0 0 0 0,-1-1 0 0 0,0-1 0 0 0,0 0 0 0 0,0-1 0 0 0,9-7-107 0 0,-21 14 57 0 0,1 0 0 0 0,-1 0 0 0 0,1 0 0 0 0,-1-1 0 0 0,1 1 1 0 0,-1-1-1 0 0,0 1 0 0 0,0-1 0 0 0,0 0 0 0 0,0 0 0 0 0,0 0 0 0 0,0 0 0 0 0,0 0 0 0 0,-1-1 0 0 0,1 1 0 0 0,-1 0 1 0 0,0-1-1 0 0,1 1 0 0 0,-1-1 0 0 0,0 1 0 0 0,-1-1 0 0 0,1 1 0 0 0,0-1 0 0 0,-1 0 0 0 0,1 0 0 0 0,-1 1 0 0 0,0-1 1 0 0,0 0-1 0 0,0 0 0 0 0,0 1 0 0 0,0-1 0 0 0,-1 0 0 0 0,1 1 0 0 0,-1-1 0 0 0,0 0 0 0 0,0 1 0 0 0,0-1 0 0 0,0 1 1 0 0,0-1-1 0 0,-1 1 0 0 0,1-1 0 0 0,-2-1-57 0 0,-38-40 234 0 0,-2 3 1 0 0,-1 1-1 0 0,-3 2 1 0 0,0 2-1 0 0,-3 2 1 0 0,-1 2 0 0 0,-36-15-235 0 0,32 21 201 0 0,57 33-3663 0 0,12 0 1811 0 0,7 2-1402 0 0,-6-7-4542 0 0,-10-2-3577 0 0</inkml:trace>
  <inkml:trace contextRef="#ctx0" brushRef="#br0" timeOffset="1237.11">357 180 2705 0 0,'0'0'1587'0'0,"0"0"42"0"0,0 0 184 0 0,0 0 218 0 0,0 0-77 0 0,0 0-247 0 0,0 0-311 0 0,0 0-356 0 0,0 0-206 0 0,0 0-113 0 0,0 0-29 0 0,0 0-2 0 0,-3 0-25 0 0,-4 5 644 0 0,21 4 78 0 0,0 0-1449 0 0,-7-4 86 0 0,0 0 0 0 0,0-1 0 0 0,1 0-1 0 0,0 0 1 0 0,0 0 0 0 0,0-1 0 0 0,0 0 0 0 0,0-1 0 0 0,1 0-1 0 0,-1 0 1 0 0,1-1 0 0 0,0 0 0 0 0,-1 0 0 0 0,1-1 0 0 0,0 0-1 0 0,1-1-23 0 0,-8 1 43 0 0,-1 0-1 0 0,1-1 1 0 0,-1 1-1 0 0,1 0 1 0 0,-1-1-1 0 0,0 1 1 0 0,1-1-1 0 0,-1 0 1 0 0,0 1-1 0 0,0-1 0 0 0,1 0 1 0 0,-1 0-1 0 0,0 0 1 0 0,0 0-1 0 0,0 0 1 0 0,0 0-1 0 0,0 0 1 0 0,0 0-1 0 0,0 0 0 0 0,0 0 1 0 0,-1-1-1 0 0,1 1 1 0 0,0 0-1 0 0,-1-1 1 0 0,1 1-1 0 0,-1 0 1 0 0,1-1-1 0 0,-1 1 0 0 0,0-1 1 0 0,1 1-1 0 0,-1 0 1 0 0,0-1-1 0 0,0 1 1 0 0,0-1-1 0 0,0 1 1 0 0,0-1-1 0 0,-1 1 0 0 0,1-1-41 0 0,-13-57 1676 0 0,6 48-1553 0 0,0 0 1 0 0,-1 0 0 0 0,0 0 0 0 0,-1 1 0 0 0,0 1-1 0 0,0-1 1 0 0,-1 2 0 0 0,0-1 0 0 0,-1 1 0 0 0,0 1 0 0 0,0 0-1 0 0,0 0 1 0 0,-1 1 0 0 0,0 1 0 0 0,-2-1-125 0 0,13 6-34 0 0,0-1 0 0 0,0 0-1 0 0,0 0 1 0 0,0 1 0 0 0,0-1 0 0 0,-1 1 0 0 0,1-1 0 0 0,0 1 0 0 0,-1 0 0 0 0,1-1-1 0 0,0 1 1 0 0,-1 0 0 0 0,1 0 0 0 0,0 0 0 0 0,-1 0 0 0 0,1 0 0 0 0,0 0-1 0 0,-1 0 1 0 0,1 0 0 0 0,0 1 0 0 0,0-1 0 0 0,-1 0 0 0 0,1 1 0 0 0,0-1 0 0 0,0 1-1 0 0,-1-1 1 0 0,1 1 0 0 0,0 0 0 0 0,0 0 0 0 0,0-1 0 0 0,0 1 0 0 0,0 0-1 0 0,0 0 1 0 0,0 0 0 0 0,0 0 0 0 0,0 0 0 0 0,1 0 0 0 0,-1 0 0 0 0,0 1-1 0 0,1-1 1 0 0,-1 0 0 0 0,1 0 0 0 0,-1 1 0 0 0,1-1 0 0 0,-1 0 0 0 0,1 0 0 0 0,0 1-1 0 0,0-1 1 0 0,0 0 0 0 0,0 1 0 0 0,0-1 0 0 0,0 1 34 0 0,0 2-486 0 0,2 38-2627 0 0,7-16-5524 0 0,-2-18-2722 0 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7:4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149 244 1456 0 0,'0'0'1847'0'0,"0"0"-408"0"0,0 0-21 0 0,0 0 185 0 0,0 0 237 0 0,0 0 58 0 0,0 0-150 0 0,0 0-237 0 0,0 0-242 0 0,0 0-197 0 0,0 0-176 0 0,-3-3-142 0 0,-12-10-126 0 0,11 10-104 0 0,4 3-83 0 0,0 0-71 0 0,41 0 2759 0 0,108 11-1464 0 0,-5 25-1367 0 0,-122-28-1203 0 0,-22-8 576 0 0,3 22-4036 0 0,-3-14-4228 0 0,0-4-1901 0 0</inkml:trace>
  <inkml:trace contextRef="#ctx0" brushRef="#br0" timeOffset="862.594">79 210 6073 0 0,'0'0'1673'0'0,"0"0"-132"0"0,0 0 108 0 0,0 0 132 0 0,0 0-82 0 0,0 0-328 0 0,0 0-438 0 0,0 0-353 0 0,0 0-194 0 0,0 0-53 0 0,0 0-1 0 0,0 0 46 0 0,2 2 34 0 0,91 108 3811 0 0,-42-23-3847 0 0,-51-109 899 0 0,-4-77-419 0 0,13-6-563 0 0,-9-77-342 0 0,0 182 14 0 0,0 0 11 0 0,0 0 14 0 0,-40 32 1778 0 0,-26 23-1773 0 0,42-36-226 0 0,20-16-4243 0 0,2-2-4580 0 0,2-1-2235 0 0</inkml:trace>
  <inkml:trace contextRef="#ctx0" brushRef="#br0" timeOffset="26254.909">39 144 0 0 0,'0'0'277'0'0,"0"0"138"0"0,0 0-11 0 0,0 0 15 0 0,0 0 129 0 0,0 0 148 0 0,0 0 182 0 0,0 0 195 0 0,-6-5 124 0 0,-16-14 28 0 0,11 12 8465 0 0,13 8-6193 0 0,3 0-3941 0 0,15 14 1516 0 0,69 13 1081 0 0,92 21 8 0 0,-47-42-1146 0 0,-90 4-729 0 0,-60-8-3318 0 0,6-2-2155 0 0,2-1-4142 0 0,4 0 315 0 0</inkml:trace>
  <inkml:trace contextRef="#ctx0" brushRef="#br0" timeOffset="27492.201">113 96 40 0 0,'0'0'1470'0'0,"0"0"-309"0"0,0 0-91 0 0,0 0 90 0 0,0 0 104 0 0,0 0 21 0 0,0 0-96 0 0,0 0-194 0 0,0 0-221 0 0,0 0-162 0 0,0 0-96 0 0,0 0-67 0 0,0 0-49 0 0,0 0-8 0 0,0 0 32 0 0,0 0 61 0 0,0 0 132 0 0,0 0 122 0 0,0 0 85 0 0,0 0 20 0 0,0 0-117 0 0,-20 15 1313 0 0,-14-15-28 0 0,34 1-1531 0 0,48 50-288 0 0,4 15-151 0 0,-42-55-24 0 0,-15-19 246 0 0,-84-123 70 0 0,73 93-245 0 0,7 2 106 0 0,9 35-168 0 0,0 1-1 0 0,0 0 2 0 0,0 0-2 0 0,0 0 26 0 0,0 0 17 0 0,0 0 7 0 0,0 0 9 0 0,0 0-23 0 0,0 0-13 0 0,0 0-8 0 0,6 8-93 0 0,112 26 450 0 0,-104-25-374 0 0,-14-8-16 0 0,0-1 17 0 0,0 0 12 0 0,0 0-27 0 0,0 0-37 0 0,-11 0-2611 0 0,-4 0-4770 0 0,14 0 4818 0 0,-3 0-8843 0 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53.92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545 8183 0 0 0,'0'0'343'0'0,"0"0"65"0"0,0 0 41 0 0,0 0-2 0 0,0 0-64 0 0,0 0-135 0 0,0 0-120 0 0,-3 2-105 0 0,-8 5-74 0 0,8-5-45 0 0,3-2-42 0 0,0 0-54 0 0,0 0-78 0 0,0 0-52 0 0,0-18 904 0 0,-44-195 3849 0 0,18-8-2740 0 0,15 74-576 0 0,6-226 946 0 0,20 178-1540 0 0,3-58 49 0 0,-7 145-302 0 0,-5-628 1040 0 0,3 423-836 0 0,6 107-191 0 0,9-23-66 0 0,5-31 64 0 0,-13 134-206 0 0,18-110 102 0 0,-18 50-11 0 0,-16 180-154 0 0,-1-83 130 0 0,4-1 1 0 0,4 1-1 0 0,8-26-140 0 0,22-171 237 0 0,-23 94-71 0 0,-13 174-152 0 0,9-380 366 0 0,3 121-152 0 0,2-189 146 0 0,2 322-324 0 0,0-40 76 0 0,8-191 135 0 0,0 176-155 0 0,-9-42 68 0 0,-13 149-146 0 0,-1-2 43 0 0,22-190-3 0 0,-9-89 129 0 0,-13 280-114 0 0,-8-129 157 0 0,-1 199 193 0 0,-4 1-254 0 0,-2 20 582 0 0,-35 8-1158 0 0,0 56-530 0 0,33-33 692 0 0,0-2 0 0 0,-2 0-1 0 0,-1 0 1 0 0,-1-2-1 0 0,-1 0 1 0 0,-5 2 235 0 0,25-26-7 0 0,0-1 0 0 0,-1 1 1 0 0,1 0-1 0 0,0 0 0 0 0,-1-1 0 0 0,1 1 0 0 0,-1-1 1 0 0,1 1-1 0 0,-1 0 0 0 0,1-1 0 0 0,-1 1 1 0 0,1-1-1 0 0,-1 1 0 0 0,0-1 0 0 0,1 1 0 0 0,-1-1 1 0 0,0 0-1 0 0,0 1 0 0 0,1-1 0 0 0,-1 0 0 0 0,0 0 1 0 0,0 1-1 0 0,1-1 0 0 0,-1 0 0 0 0,0 0 0 0 0,0 0 1 0 0,1 0-1 0 0,-1 0 0 0 0,0 0 0 0 0,0 0 0 0 0,0 0 1 0 0,1 0-1 0 0,-1 0 0 0 0,0-1 0 0 0,0 1 0 0 0,1 0 1 0 0,-1-1-1 0 0,0 1 0 0 0,0 0 0 0 0,1-1 0 0 0,-1 1 1 0 0,0-1-1 0 0,1 1 0 0 0,-1-1 0 0 0,1 1 1 0 0,-1-1-1 0 0,1 1 0 0 0,-1-1 0 0 0,1 1 0 0 0,-1-1 1 0 0,1 0-1 0 0,-1 1 0 0 0,1-1 7 0 0,-29-70 17 0 0,21 64 231 0 0,-12 7 74 0 0,-6 4-72 0 0,-29-4-240 0 0,27 3 170 0 0,-1 63-247 0 0,7-7 159 0 0,-3 33-116 0 0,15 38 35 0 0,-12 127 42 0 0,31-6-42 0 0,-8-109-10 0 0,11 98-29 0 0,-5-4 15 0 0,-5-125 25 0 0,0-27-43 0 0,-3 1 1 0 0,-12 73 30 0 0,9 129-40 0 0,-5 70 16 0 0,5-232 33 0 0,-3 52 3 0 0,-3 59 20 0 0,-6 3-39 0 0,-1 8 43 0 0,7-156-21 0 0,4-27-7 0 0,-5 112-24 0 0,1 16-68 0 0,-3 22 103 0 0,4-67 14 0 0,2-82-10 0 0,-11 51-21 0 0,-5 112-44 0 0,-24 36 98 0 0,31-105-63 0 0,-4 14 15 0 0,-20 103-5 0 0,26-89 1 0 0,6 52-10 0 0,-1 190 50 0 0,20-275-34 0 0,-8 166 64 0 0,-15-199 22 0 0,-3-6-28 0 0,11-1-25 0 0,4 128 33 0 0,0-241-89 0 0,0-1-9 0 0,0 0 4 0 0,0 0-5 0 0,0 0-1 0 0,0 0 0 0 0,0 0 3 0 0,0 0 9 0 0,0 0-2 0 0,0 0 4 0 0,0 0 0 0 0,0 0 16 0 0,0 0-17 0 0,0 0-6 0 0,0 0-5 0 0,0 0 5 0 0,0 0-2 0 0,0 0-9 0 0,0 0-1 0 0,0 0-12 0 0,0 0 7 0 0,0 0 5 0 0,0 0-8 0 0,0 0 19 0 0,0 0 0 0 0,0 0 6 0 0,0 0 1 0 0,0 0 15 0 0,0 0 1 0 0,0 0-10 0 0,0 0-3 0 0,0 0-1 0 0,0 0-2 0 0,0 0 11 0 0,0 0-16 0 0,0 0-16 0 0,0 0 16 0 0,39 3 172 0 0,-30-1-147 0 0,-1 1 1 0 0,1-1-1 0 0,-1 1 0 0 0,1 1 1 0 0,-1 0-1 0 0,0 0 0 0 0,0 0 1 0 0,0 1-1 0 0,-1 0 0 0 0,0 1 1 0 0,0 0-1 0 0,3 3-9 0 0,-7-7 11 0 0,26 25 48 0 0,44 24-90 0 0,-64-48-22 0 0,26-6-932 0 0,-29-4 579 0 0,10-13-1823 0 0,-8 3-3743 0 0,-6 9-2610 0 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8:56.57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 1 0 0 0,'0'0'221'0'0,"0"0"426"0"0,0 0 60 0 0,0 0-30 0 0,0 0-63 0 0,0 0-65 0 0,0 0 9 0 0,0 0-7 0 0,-5 2 10 0 0,-2-1-280 0 0,-6 2-14 0 0,3 3 3143 0 0,-16 40-1601 0 0,-46 216-242 0 0,45-156-655 0 0,26-105-817 0 0,1-1-15 0 0,0 0-40 0 0,0 0-22 0 0,0 0-31 0 0,0 0-23 0 0,0 0-8 0 0,0 0-27 0 0,0 0-57 0 0,0 0-40 0 0,20-30 542 0 0,32-86 147 0 0,-26 16-266 0 0,-24 86-193 0 0,1 3-200 0 0,-3 25 136 0 0,-31 220 727 0 0,31-201-1062 0 0,0-32 271 0 0,13-8 214 0 0,70-269 283 0 0,-45 180-760 0 0,-34 120 187 0 0,-25 158 1070 0 0,16-113-591 0 0,5-68-429 0 0,0-1-2 0 0,0 0 8 0 0,10-15 156 0 0,6-47 238 0 0,4 11-362 0 0,-1 32-447 0 0,-19 19 425 0 0,0 15 140 0 0,1 138 687 0 0,-17-101-188 0 0,16-51-470 0 0,0-1-56 0 0,0 0-73 0 0,0 0-62 0 0,0 0-64 0 0,1-19-125 0 0,29-59 461 0 0,-11 53-421 0 0,-19 25 306 0 0,0 0 34 0 0,0 0 13 0 0,-18 60-1157 0 0,17-50-1777 0 0,1-7-199 0 0,0-2-5091 0 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09.88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98 0 0 0,'0'0'304'0'0,"0"0"174"0"0,0 0-44 0 0,0 0-84 0 0,0 0-22 0 0,1-16 38 0 0,4-51 115 0 0,-3 52 9475 0 0,-2 16-7154 0 0,1 16-4985 0 0,-1-14 3115 0 0,-24 218-1033 0 0,21-168 117 0 0,-1 30-91 0 0,4-83 25 0 0,0 0-25 0 0,0 0-5 0 0,0 0 7 0 0,0 0 29 0 0,0 0 24 0 0,0 0 28 0 0,0 0-19 0 0,1 0 0 0 0,-1 0 0 0 0,0 0 0 0 0,0 0 1 0 0,1 0-1 0 0,-1 0 0 0 0,0 0 0 0 0,1 0 1 0 0,-1 0-1 0 0,0 0 0 0 0,1 0 0 0 0,-1 0 1 0 0,0 0-1 0 0,0 0 0 0 0,1 0 0 0 0,-1 0 0 0 0,0 0 1 0 0,1 0-1 0 0,-1 0 0 0 0,0 0 0 0 0,0 0 1 0 0,1 1-1 0 0,-1-1 0 0 0,0 0 0 0 0,0 0 0 0 0,1 0 1 0 0,-1 0-1 0 0,0 1 0 0 0,0-1 0 0 0,0 0 1 0 0,1 0-1 0 0,-1 1 0 0 0,0-1 0 0 0,0 0 0 0 0,0 0 1 0 0,0 1-1 0 0,1-1 11 0 0,44-192 1281 0 0,-21 94-1343 0 0,-33 222 487 0 0,-11 63-210 0 0,20-163-399 0 0,9-37 175 0 0,69-276 1026 0 0,-63 250-1116 0 0,-12 77 129 0 0,-31 180 248 0 0,24-65-144 0 0,5-153-130 0 0,0 1 0 0 0,-1-1 0 0 0,1 0 0 0 0,-1 1 0 0 0,1-1 0 0 0,0 0 0 0 0,-1 0 0 0 0,1 0 0 0 0,0 0 0 0 0,-1 1 0 0 0,1-1 0 0 0,0 0 0 0 0,-1 0 0 0 0,1 0 0 0 0,0 0 0 0 0,0 0 0 0 0,-1-1 0 0 0,1 1 0 0 0,0 0 0 0 0,-1 0 0 0 0,1 0 0 0 0,0 0 1 0 0,-1-1-1 0 0,1 1 0 0 0,-1 0 0 0 0,1-1 0 0 0,0 1 0 0 0,-1-1 0 0 0,1 1 0 0 0,-1 0 0 0 0,1-1 0 0 0,-1 1 0 0 0,1-1 0 0 0,-1 0 0 0 0,0 1 0 0 0,1-1 0 0 0,-1 1 0 0 0,1-1 0 0 0,-1 1 0 0 0,0-1 0 0 0,0 0 0 0 0,1 1 0 0 0,-1-1 0 0 0,0 0 0 0 0,0 1 0 0 0,0-1-4 0 0,20-41 219 0 0,-2 0-1 0 0,-2-2 1 0 0,-2 1-1 0 0,4-28-218 0 0,5-12-39 0 0,-21 195-81 0 0,-16 124 464 0 0,14-236-420 0 0,0 0-19 0 0,9-19 386 0 0,47-256 643 0 0,-43 232-1037 0 0,-12 41 31 0 0,-1 2-12 0 0,0 13 25 0 0,-12 255 398 0 0,8-180-134 0 0,31-170 362 0 0,60-237-441 0 0,-87 320-136 0 0,0-1 1 0 0,0 0 0 0 0,0 0 0 0 0,0 0 0 0 0,0 1 0 0 0,0-1 0 0 0,1 0 0 0 0,-1 0 0 0 0,0 0-1 0 0,0 0 1 0 0,0 1 0 0 0,1-1 0 0 0,-1 0 0 0 0,0 0 0 0 0,0 0 0 0 0,0 0 0 0 0,1 0 0 0 0,-1 0 0 0 0,0 0-1 0 0,0 0 1 0 0,0 1 0 0 0,1-1 0 0 0,-1 0 0 0 0,0 0 0 0 0,0 0 0 0 0,1 0 0 0 0,-1 0 0 0 0,0 0-1 0 0,0 0 1 0 0,1-1 0 0 0,-1 1 0 0 0,0 0 0 0 0,0 0 0 0 0,0 0 0 0 0,1 0 0 0 0,-1 0 0 0 0,0 0 0 0 0,0 0-1 0 0,0 0 10 0 0,2 26 74 0 0,-9 227 352 0 0,6-187-434 0 0,1-65-67 0 0,0-1-32 0 0,13-30 305 0 0,37-205-405 0 0,-50 235 170 0 0,0 1 1 0 0,0-1-1 0 0,0 0 1 0 0,0 0-1 0 0,0 1 1 0 0,0-1-1 0 0,0 0 1 0 0,0 0-1 0 0,0 1 1 0 0,0-1-1 0 0,1 0 0 0 0,-1 1 1 0 0,0-1-1 0 0,0 0 1 0 0,0 0-1 0 0,0 1 1 0 0,0-1-1 0 0,1 0 1 0 0,-1 0-1 0 0,0 0 1 0 0,0 1-1 0 0,0-1 1 0 0,1 0-1 0 0,-1 0 0 0 0,0 0 1 0 0,0 0-1 0 0,1 1 1 0 0,-1-1-1 0 0,0 0 1 0 0,0 0-1 0 0,1 0 1 0 0,-1 0-1 0 0,0 0 1 0 0,1 0-1 0 0,-1 0 1 0 0,0 0-1 0 0,0 0 1 0 0,1 0-1 0 0,-1 0 0 0 0,0 0 1 0 0,0 0-1 0 0,1 0 1 0 0,-1 0-1 0 0,0 0 1 0 0,1 0-1 0 0,-1 0 1 0 0,0 0-1 0 0,0 0 1 0 0,1-1-1 0 0,-1 1 1 0 0,0 0-1 0 0,1 0 37 0 0,5 31 382 0 0,-6 60 17 0 0,0-90-436 0 0,0-1-10 0 0,0 0-2 0 0,0 0-1 0 0,0 0 22 0 0,0 0 11 0 0,0 0 1 0 0,0 0-4 0 0,0 0-23 0 0,0 0-37 0 0,0 0-37 0 0,8-19-581 0 0,-4 7-575 0 0,-1 2-1587 0 0,2 4-4105 0 0,-1 5 841 0 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3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8 5313 0 0,'0'0'2507'0'0,"0"0"-666"0"0,0 0-425 0 0,0 0-29 0 0,0 0 131 0 0,0 0 37 0 0,0 0-175 0 0,0 0-265 0 0,0 0-256 0 0,0 0-186 0 0,0 0-66 0 0,-5-7 1631 0 0,-8 9-2051 0 0,0 0 0 0 0,1 2 0 0 0,-1-1-1 0 0,1 1 1 0 0,0 1 0 0 0,1 1 0 0 0,-1-1 0 0 0,1 2 0 0 0,0 0 0 0 0,0 0 0 0 0,-3 4-187 0 0,-26 14 276 0 0,-207 144 903 0 0,245-167-1175 0 0,0-1 0 0 0,1 1 0 0 0,-1-1 1 0 0,0 1-1 0 0,1 0 0 0 0,-1 0 0 0 0,1 0 0 0 0,0 0 0 0 0,0-1 0 0 0,0 2 0 0 0,0-1 0 0 0,0 0 0 0 0,0 0 0 0 0,0 0 0 0 0,1 0 1 0 0,-1 1-1 0 0,1-1 0 0 0,-1 0 0 0 0,1 1 0 0 0,0-1 0 0 0,0 0 0 0 0,0 0 0 0 0,0 1 0 0 0,1-1 0 0 0,-1 0 0 0 0,1 1 1 0 0,-1-1-1 0 0,1 0 0 0 0,0 0 0 0 0,-1 0 0 0 0,1 0 0 0 0,0 1 0 0 0,1-1 0 0 0,-1-1 0 0 0,0 1 0 0 0,1 0 0 0 0,-1 0 0 0 0,1 0 1 0 0,-1-1-1 0 0,1 1 0 0 0,0-1 0 0 0,-1 1 0 0 0,1-1 0 0 0,0 0 0 0 0,0 1 0 0 0,0-1 0 0 0,2 0-4 0 0,25 15 103 0 0,0-1 0 0 0,1-1 0 0 0,1-2 0 0 0,0-1 0 0 0,0-2 0 0 0,22 4-103 0 0,12 4 137 0 0,-56-14-100 0 0,1-1 1 0 0,-1 2-1 0 0,0-1 0 0 0,0 1 0 0 0,0 1 0 0 0,0-1 1 0 0,-1 2-1 0 0,0-1 0 0 0,0 1 0 0 0,0 0 0 0 0,3 4-37 0 0,-10-8 32 0 0,0-1 0 0 0,-1 0 0 0 0,1 0 0 0 0,0 1 0 0 0,-1-1 0 0 0,1 0 0 0 0,-1 1 0 0 0,1-1 0 0 0,-1 1 0 0 0,0-1 0 0 0,1 0 0 0 0,-1 1 0 0 0,0-1 0 0 0,0 1 0 0 0,0-1 0 0 0,0 1 0 0 0,0-1 0 0 0,-1 1 0 0 0,1-1 0 0 0,0 0 0 0 0,-1 1 0 0 0,1-1 0 0 0,-1 1 0 0 0,1-1 0 0 0,-1 0 0 0 0,1 1 0 0 0,-1-1 0 0 0,0 0 0 0 0,0 0 0 0 0,0 0 0 0 0,0 0 0 0 0,0 1 0 0 0,0-1 0 0 0,0 0 0 0 0,0-1 0 0 0,0 1 0 0 0,-1 0-32 0 0,-50 35 481 0 0,44-32-461 0 0,-47 24 55 0 0,0-3-1 0 0,-2-3 1 0 0,0-2 0 0 0,-53 11-75 0 0,75-21-6 0 0,25-7 194 0 0,-24 7-1004 0 0,47-13-1192 0 0,62-25-3326 0 0,-56 19 751 0 0,-1 4-7221 0 0</inkml:trace>
  <inkml:trace contextRef="#ctx0" brushRef="#br0" timeOffset="3416.872">807 553 200 0 0,'0'0'1711'0'0,"0"0"-151"0"0,0 0 29 0 0,0 0 54 0 0,0 0-19 0 0,0 0-114 0 0,0 0-193 0 0,0 0-152 0 0,0 0-129 0 0,0 0-128 0 0,0 0-80 0 0,2-3-49 0 0,-2 2-632 0 0,0 1 0 0 0,1 0 1 0 0,-1-1-1 0 0,0 1 0 0 0,0 0 0 0 0,0-1 0 0 0,1 1 0 0 0,-1-1 1 0 0,0 1-1 0 0,0 0 0 0 0,0-1 0 0 0,0 1 0 0 0,0-1 0 0 0,0 1 0 0 0,0-1 1 0 0,0 1-1 0 0,0-1 0 0 0,0 1 0 0 0,0 0 0 0 0,0-1 0 0 0,0 1 1 0 0,0-1-1 0 0,0 1 0 0 0,0-1 0 0 0,0 1 0 0 0,-1 0 0 0 0,1-1 1 0 0,0 1-1 0 0,0-1 0 0 0,0 1 0 0 0,-1 0 0 0 0,1-1 0 0 0,0 1 1 0 0,-1 0-1 0 0,1-1 0 0 0,0 1 0 0 0,-1 0 0 0 0,1 0 0 0 0,0-1 1 0 0,-1 1-1 0 0,1 0 0 0 0,0 0 0 0 0,-1 0 0 0 0,1-1 0 0 0,-1 1 0 0 0,1 0 1 0 0,-1 0-1 0 0,1 0 0 0 0,0 0 0 0 0,-1 0 0 0 0,1 0 0 0 0,-1 0 1 0 0,1 0-1 0 0,-1 0 0 0 0,1 0 0 0 0,-1 0 0 0 0,1 0 0 0 0,0 0 1 0 0,-1 0-1 0 0,1 0 0 0 0,-1 1 0 0 0,1-1 0 0 0,-1 0-147 0 0,-16 8-457 0 0,9-2 504 0 0,0 0-1 0 0,1 0 1 0 0,0 1-1 0 0,0 0 1 0 0,0 0 0 0 0,1 1-1 0 0,0-1 1 0 0,1 1 0 0 0,-1 1-1 0 0,2-1 1 0 0,-1 1-1 0 0,1 0 1 0 0,0 0 0 0 0,1 0-1 0 0,0 1 1 0 0,1-1 0 0 0,0 1-1 0 0,0 0 1 0 0,1-1-1 0 0,0 1 1 0 0,1 0 0 0 0,0 0-1 0 0,0 0 1 0 0,1-1 0 0 0,1 1-1 0 0,0 0 1 0 0,0 1-47 0 0,0-5 53 0 0,0-1 0 0 0,0 1 0 0 0,0-1 1 0 0,0 1-1 0 0,1-1 0 0 0,0 0 0 0 0,0 0 1 0 0,1 0-1 0 0,0 0 0 0 0,-1-1 0 0 0,1 0 0 0 0,1 1 1 0 0,-1-1-1 0 0,1-1 0 0 0,-1 1 0 0 0,1-1 0 0 0,0 1 1 0 0,0-2-1 0 0,1 1 0 0 0,-1 0 0 0 0,1-1 0 0 0,-1 0 1 0 0,1 0-1 0 0,0-1 0 0 0,-1 0 0 0 0,1 0 0 0 0,0 0 1 0 0,0 0-1 0 0,1-1-53 0 0,8 0 126 0 0,0-1 1 0 0,0-1-1 0 0,0 0 0 0 0,0-1 1 0 0,0-1-1 0 0,-1 0 0 0 0,0-1 1 0 0,0 0-1 0 0,0-1 0 0 0,0-1 1 0 0,2-2-127 0 0,-9 3 51 0 0,-1 0 1 0 0,1-1 0 0 0,-2 1 0 0 0,1-2 0 0 0,-1 1 0 0 0,0 0 0 0 0,0-1 0 0 0,-1 0 0 0 0,0 0 0 0 0,-1 0 0 0 0,1-1 0 0 0,-2 1 0 0 0,1-1 0 0 0,-1 1 0 0 0,0-1 0 0 0,-1 0 0 0 0,0 0 0 0 0,-1 0 0 0 0,0 0 0 0 0,0 0-1 0 0,0 0 1 0 0,-2-3-52 0 0,1 5 5 0 0,1 1 0 0 0,-1-1 0 0 0,-1 1 0 0 0,1 0 0 0 0,-1 0-1 0 0,0 0 1 0 0,-1 0 0 0 0,1 0 0 0 0,-1 0 0 0 0,0 0-1 0 0,-1 1 1 0 0,1 0 0 0 0,-1-1 0 0 0,0 1 0 0 0,0 1 0 0 0,-1-1-1 0 0,0 1 1 0 0,1-1 0 0 0,-2 1 0 0 0,1 1 0 0 0,0-1 0 0 0,-1 1-1 0 0,1 0 1 0 0,-1 0 0 0 0,0 0 0 0 0,-1 1-5 0 0,-1-1-10 0 0,1 0 0 0 0,-1 1 1 0 0,-1 0-1 0 0,1 1 0 0 0,0-1 1 0 0,0 2-1 0 0,0-1 0 0 0,-1 1 0 0 0,1 0 1 0 0,0 1-1 0 0,-9 1 10 0 0,-59 38-1035 0 0,70-20-657 0 0,6-10-4971 0 0,0-5-390 0 0,0 1-5269 0 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4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15019 0 0,'0'0'2165'0'0,"0"0"-473"0"0,0 0-285 0 0,0 0-135 0 0,0 0-157 0 0,0 0-227 0 0,0 0-255 0 0,0 0-184 0 0,0 0-82 0 0,0 0-6 0 0,0 0 12 0 0,0 0 0 0 0,-4 15 910 0 0,-25 312 303 0 0,13-204-1473 0 0,3-12-52 0 0,-16 222-50 0 0,40-318-43 0 0,-11-15 22 0 0,13-9-4 0 0,112-129 346 0 0,55-16-306 0 0,-179 153-26 0 0,0 1 1 0 0,0-1-1 0 0,0 0 0 0 0,0 0 0 0 0,0 1 0 0 0,0-1 0 0 0,0 0 0 0 0,0 1 0 0 0,0-1 0 0 0,0 1 1 0 0,1 0-1 0 0,-1-1 0 0 0,0 1 0 0 0,0 0 0 0 0,0-1 0 0 0,1 1 0 0 0,-1 0 0 0 0,0 0 1 0 0,0 0-1 0 0,0 0 0 0 0,1 0 0 0 0,-1 1 0 0 0,0-1 0 0 0,0 0 0 0 0,0 1 0 0 0,1-1 0 0 0,-1 0 1 0 0,0 1-1 0 0,0-1 0 0 0,0 1 0 0 0,0 0 0 0 0,0-1 0 0 0,0 1 0 0 0,1 1 0 0 0,40 114 268 0 0,-35-32-21 0 0,-21 11 146 0 0,-27 40 161 0 0,41-126-387 0 0,2-16-9 0 0,-2 6-171 0 0,0 1 1 0 0,0 0-8 0 0,0 0 3 0 0,0 0-2 0 0,0 0-10 0 0,0 0-13 0 0,0 0-43 0 0,0 0-46 0 0,5-23-1905 0 0,17-7-1107 0 0,-10 17-4316 0 0,-5 5-4915 0 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4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12091 0 0,'0'0'2437'0'0,"0"0"-788"0"0,0 0-356 0 0,0 0-27 0 0,0 0 6 0 0,0 0-85 0 0,0 0-227 0 0,0 0-262 0 0,0 0-150 0 0,0 0-33 0 0,0 0 28 0 0,0 0 27 0 0,0 0 0 0 0,17 8 3375 0 0,-8-3-3792 0 0,0-1 1 0 0,1-1-1 0 0,-1 1 1 0 0,1-2 0 0 0,0 1-1 0 0,-1-1 1 0 0,1-1 0 0 0,0 0-1 0 0,0 0 1 0 0,0-1-1 0 0,7-1-153 0 0,39 5 247 0 0,78-4 94 0 0,-78-3-219 0 0,-47-4-750 0 0,-27-5-5238 0 0,4 12 640 0 0,5 0-4097 0 0,1 0-1577 0 0</inkml:trace>
  <inkml:trace contextRef="#ctx0" brushRef="#br0" timeOffset="245.212">87 177 4729 0 0,'0'0'656'0'0,"0"0"-552"0"0,0 0-120 0 0,0 0 88 0 0,0 0-40 0 0,0 0-232 0 0,0 0-416 0 0,0 0-768 0 0,0 0-1993 0 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12 325 2769 0 0,'0'0'1432'0'0,"0"0"-4"0"0,0 0 147 0 0,0 0 231 0 0,0 0 165 0 0,0 0-43 0 0,0 0-277 0 0,0 0-337 0 0,0 0-299 0 0,0 0-244 0 0,0 0-152 0 0,-2-11-91 0 0,-8-32-70 0 0,23 0 963 0 0,-8 37-1207 0 0,4-6 75 0 0,0 1-1 0 0,1-1 1 0 0,0 1-1 0 0,1 1 0 0 0,0 0 1 0 0,0 1-1 0 0,1 0 1 0 0,1 1-1 0 0,0 0 0 0 0,0 1 1 0 0,0 0-1 0 0,11-3-288 0 0,-22 9 16 0 0,-1 0 0 0 0,1 1 0 0 0,0-1 0 0 0,0 0-1 0 0,0 1 1 0 0,0 0 0 0 0,0 0 0 0 0,0-1 0 0 0,0 1 0 0 0,0 0-1 0 0,0 1 1 0 0,0-1 0 0 0,0 0 0 0 0,0 0 0 0 0,0 1 0 0 0,-1-1 0 0 0,1 1-1 0 0,0 0 1 0 0,0-1 0 0 0,0 1 0 0 0,-1 0 0 0 0,1 0 0 0 0,0 0-1 0 0,-1 1 1 0 0,1-1 0 0 0,-1 0 0 0 0,1 0 0 0 0,-1 1 0 0 0,0-1-1 0 0,1 1 1 0 0,-1-1 0 0 0,0 1 0 0 0,0 0 0 0 0,0-1 0 0 0,0 1-1 0 0,0 0 1 0 0,-1 0 0 0 0,1 0 0 0 0,0 0 0 0 0,-1 0 0 0 0,0-1 0 0 0,1 1-1 0 0,-1 1-15 0 0,9 93 645 0 0,-10-86-629 0 0,0 42 57 0 0,-2 0 1 0 0,-2-1-1 0 0,-3 1 0 0 0,-2-1 1 0 0,-2-1-1 0 0,-3 0 0 0 0,-1 0 1 0 0,-18 34-74 0 0,-27 30 165 0 0,61-113-130 0 0,0-1 19 0 0,0 0 25 0 0,0 0 45 0 0,0-12-32 0 0,1 0-1 0 0,1 0 1 0 0,0 0 0 0 0,1 0-1 0 0,0 1 1 0 0,0-1 0 0 0,2 1-1 0 0,-1 0 1 0 0,6-10-92 0 0,0-1 59 0 0,143-266 23 0 0,-92 183-52 0 0,-40 69 0 0 0,2 1 1 0 0,1 2-1 0 0,2 0 0 0 0,1 1 0 0 0,16-13-30 0 0,-42 47 4 0 0,1-1 1 0 0,0 0-1 0 0,-1 0 0 0 0,0 1 1 0 0,1-1-1 0 0,-1 1 0 0 0,0-1 1 0 0,0 1-1 0 0,1-1 0 0 0,-1 1 1 0 0,0 0-1 0 0,-1 0 1 0 0,1 0-1 0 0,0-1 0 0 0,-1 1 1 0 0,1 0-1 0 0,-1 0 0 0 0,1 0 1 0 0,-1 0-1 0 0,0 0 0 0 0,0 0 1 0 0,0 0-1 0 0,0 0 0 0 0,0 0 1 0 0,0 0-1 0 0,0 0 0 0 0,-1 0 1 0 0,0 1-5 0 0,2 1 13 0 0,0 47 115 0 0,-2 1 0 0 0,-2-1 0 0 0,-2 0 0 0 0,-8 30-128 0 0,-1 19 62 0 0,-11 9 17 0 0,26-95-202 0 0,13-36-15 0 0,-7 11 182 0 0,222-318-15 0 0,-198 278-26 0 0,-8 12 1 0 0,2 0 1 0 0,1 1-1 0 0,2 2 1 0 0,2 0-1 0 0,23-20-4 0 0,-51 59 1 0 0,0 1 0 0 0,0-1 0 0 0,-1 1 0 0 0,1 0 0 0 0,-1-1-1 0 0,0 1 1 0 0,0 0 0 0 0,0 0 0 0 0,0 0 0 0 0,-1 0 0 0 0,0 0-1 0 0,0 0 1 0 0,0 0 0 0 0,0 0 0 0 0,0 0 0 0 0,-1 0 0 0 0,0 0-1 0 0,0 0 1 0 0,0 0-1 0 0,1-4 0 0 0,-49 215 138 0 0,32-149-102 0 0,3-19 2 0 0,2 2 0 0 0,3-1-1 0 0,1 1 1 0 0,3 1 0 0 0,2 8-38 0 0,-3-66-3626 0 0,15-11-2119 0 0,-3 9-837 0 0,-2 3-4419 0 0</inkml:trace>
  <inkml:trace contextRef="#ctx0" brushRef="#br0" timeOffset="739.949">1396 236 7522 0 0,'0'0'3518'0'0,"0"0"-1426"0"0,0 0-498 0 0,0 0-22 0 0,0 0 6 0 0,0 0-131 0 0,0 0-238 0 0,0 0-258 0 0,0 0-180 0 0,0 0-167 0 0,0 0-110 0 0,0 0-53 0 0,0 0-57 0 0,-22 5-36 0 0,-69 13-42 0 0,22 14 352 0 0,56-22-563 0 0,1 0-1 0 0,0 1 1 0 0,0 0 0 0 0,1 1-1 0 0,1 0 1 0 0,0 1-1 0 0,0 0 1 0 0,-5 11-95 0 0,7-10 4 0 0,1 1 0 0 0,0-1 0 0 0,0 2 1 0 0,2-1-1 0 0,0 1 0 0 0,0-1 0 0 0,2 1 1 0 0,0 0-1 0 0,0 1 0 0 0,2-1 0 0 0,0 11-4 0 0,1-25 3 0 0,0-1 0 0 0,0 1 0 0 0,1 0 0 0 0,-1 0 0 0 0,1-1 0 0 0,-1 1 0 0 0,1 0-1 0 0,-1-1 1 0 0,1 1 0 0 0,0-1 0 0 0,0 1 0 0 0,0-1 0 0 0,0 1 0 0 0,0-1 0 0 0,0 1 0 0 0,0-1-1 0 0,0 0 1 0 0,1 0 0 0 0,-1 1 0 0 0,0-1 0 0 0,1 0 0 0 0,-1 0 0 0 0,1-1 0 0 0,-1 1 0 0 0,1 0-1 0 0,0 0 1 0 0,-1-1 0 0 0,1 1 0 0 0,0-1 0 0 0,-1 1 0 0 0,1-1 0 0 0,0 0 0 0 0,-1 0 0 0 0,1 0 0 0 0,0 0-1 0 0,0 0 1 0 0,0 0 0 0 0,1 0-3 0 0,69-18 658 0 0,-35-6-433 0 0,-1-1-1 0 0,-1-2 0 0 0,-1-2 1 0 0,-2-1-1 0 0,-1-2 0 0 0,22-28-224 0 0,86-144 896 0 0,-134 266-608 0 0,-37 250-174 0 0,32-130-128 0 0,-9 170-35 0 0,5-311 54 0 0,4-23 2 0 0,-1 1 1 0 0,0-1 0 0 0,-1 1-1 0 0,-1-1 1 0 0,-1 0 0 0 0,-1 0-1 0 0,0 0 1 0 0,-1-1 0 0 0,-1 1-1 0 0,-1-2 1 0 0,0 1 0 0 0,-1-1-1 0 0,-1 0 1 0 0,-8 10-8 0 0,16-24 4 0 0,-1 0-1 0 0,1 1 1 0 0,0-1-1 0 0,-1 0 1 0 0,1 0-1 0 0,-1 0 1 0 0,1-1-1 0 0,-1 1 1 0 0,0-1-1 0 0,0 1 1 0 0,0-1-1 0 0,0 0 1 0 0,0 0-1 0 0,0 0 1 0 0,0 0-1 0 0,0-1 1 0 0,0 1-1 0 0,0-1 1 0 0,0 0-1 0 0,-1 0 1 0 0,1 0-1 0 0,0 0 1 0 0,0-1-1 0 0,0 1 1 0 0,0-1-1 0 0,0 0 1 0 0,0 0-1 0 0,0 0 1 0 0,0 0-1 0 0,0 0 1 0 0,0-1 0 0 0,0 1-1 0 0,0-1-3 0 0,-2-3-4 0 0,1-1 0 0 0,-1 1 0 0 0,1-1 0 0 0,0 0 0 0 0,0 0 0 0 0,1 0 0 0 0,-1-1 0 0 0,1 1 0 0 0,1-1 1 0 0,0 0-1 0 0,0 0 0 0 0,0 0 0 0 0,0 0 0 0 0,1 0 0 0 0,0 0 0 0 0,1 0 0 0 0,0 0 0 0 0,0-1 0 0 0,0 1 0 0 0,1 0 0 0 0,0 0 0 0 0,1 0 0 0 0,-1 0 0 0 0,3-5 4 0 0,71-160-124 0 0,92-71-1041 0 0,-155 227 251 0 0,24-34-2019 0 0,-13 16-8285 0 0,-17 23-682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3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0 0 0,'0'0'529'0'0,"0"0"1313"0"0,0 0 280 0 0,0 0-151 0 0,0 0-184 0 0,0 0-147 0 0,0 0-130 0 0,0 0-99 0 0,0 0-68 0 0,0 0-112 0 0,0 0-76 0 0,0 0-78 0 0,0 0-64 0 0,-13 7 2189 0 0,13-6-2582 0 0,0-1-85 0 0,0 0-69 0 0,0 0-76 0 0,0 0-60 0 0,0 0-31 0 0,0 0-3 0 0,0 0-45 0 0,0 0-10 0 0,0 0 17 0 0,0 0-44 0 0,0 0 19 0 0,0 0-1 0 0,11 7 3145 0 0,25-4-3447 0 0,-23-2 390 0 0,287-12 422 0 0,-239 7-508 0 0,-61 4-238 0 0,0 0-10 0 0,0 0 3 0 0,0 0 22 0 0,0 0-1 0 0,0 0-12 0 0,0 0 22 0 0,0 0-11 0 0,0 0-17 0 0,0 0-4 0 0,0 0 24 0 0,0 0-29 0 0,0 0 11 0 0,-21-12-4759 0 0,5 12 598 0 0,9 0-2700 0 0,3 0-4418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1025 4217 0 0,'0'0'2202'0'0,"0"0"-369"0"0,0 0-38 0 0,0 0 63 0 0,0 0-24 0 0,0 0-194 0 0,0 0-342 0 0,0 0-330 0 0,0 0-270 0 0,0 0-184 0 0,0 0-112 0 0,-1-2-58 0 0,5-1-151 0 0,0-1 0 0 0,1 0 0 0 0,0 1 0 0 0,0 0 0 0 0,0 0 0 0 0,0 0 0 0 0,0 1 0 0 0,1 0 0 0 0,-1 0 0 0 0,1 0 0 0 0,-1 1 0 0 0,1-1 0 0 0,0 1 0 0 0,0 1 0 0 0,-1-1 1 0 0,5 1-194 0 0,110-12 822 0 0,-120 12-827 0 0,0 0 36 0 0,0 0 45 0 0,0 0 57 0 0,-20 8 589 0 0,-119 19 416 0 0,138-27-1018 0 0,1 0 9 0 0,0 0-15 0 0,21 3-49 0 0,0-1 0 0 0,1-1 0 0 0,-1-1 0 0 0,0 0 0 0 0,0-2 0 0 0,0 0 0 0 0,3-2-65 0 0,82-6 45 0 0,28 11-487 0 0,-117 7-377 0 0,-11 3-6602 0 0,-5-7-4136 0 0</inkml:trace>
  <inkml:trace contextRef="#ctx0" brushRef="#br0" timeOffset="369.316">856 563 13131 0 0,'0'0'900'0'0,"0"0"-488"0"0,0 0-21 0 0,0 0 361 0 0,0 0 400 0 0,0 0 266 0 0,0 0 38 0 0,0 0-196 0 0,0 0-239 0 0,0 0-165 0 0,0 0-137 0 0,0 0-105 0 0,0 26-72 0 0,4 168 668 0 0,-5 156-62 0 0,1-343-1161 0 0,0 1 0 0 0,-1 0 0 0 0,0 0 0 0 0,-1-1 1 0 0,0 1-1 0 0,0-1 0 0 0,0 1 0 0 0,-1-1 0 0 0,0 0 0 0 0,0 0 0 0 0,-3 3 13 0 0,-10-3-2179 0 0,9-25-5477 0 0,7 11 1165 0 0,0-1-4023 0 0</inkml:trace>
  <inkml:trace contextRef="#ctx0" brushRef="#br0" timeOffset="623.328">607 578 9570 0 0,'0'0'1768'0'0,"0"0"-362"0"0,0 0-255 0 0,0 0-84 0 0,0 0-127 0 0,0 0-94 0 0,0 0 43 0 0,0 0 30 0 0,0 0 40 0 0,0 0 12 0 0,0 0-114 0 0,0 0-159 0 0,0 0-126 0 0,30 6-103 0 0,96 14-103 0 0,8-15 232 0 0,-86-5-660 0 0,153 8-2800 0 0,-173-5-560 0 0,-10-2-3153 0 0,-6-1-4550 0 0</inkml:trace>
  <inkml:trace contextRef="#ctx0" brushRef="#br0" timeOffset="1151.039">1603 559 3833 0 0,'0'0'2112'0'0,"0"0"-214"0"0,0 0-11 0 0,0 0 25 0 0,0 0-104 0 0,0 0-252 0 0,0 0-229 0 0,0 0-194 0 0,0 0-179 0 0,0 0-117 0 0,0 0-96 0 0,0 0-57 0 0,0 0-64 0 0,-2-14-75 0 0,-6-44-43 0 0,8 55-397 0 0,-1 0 1 0 0,1 0 0 0 0,-1 0 0 0 0,0 0-1 0 0,0-1 1 0 0,0 1 0 0 0,0 0-1 0 0,0 1 1 0 0,-1-1 0 0 0,1 0-1 0 0,-1 0 1 0 0,0 1 0 0 0,0-1-1 0 0,0 1 1 0 0,0-1 0 0 0,0 1-1 0 0,-1 0 1 0 0,1 0 0 0 0,-3-2-106 0 0,-3-3 358 0 0,4 4-302 0 0,0 1 0 0 0,0-1 0 0 0,-1 1 0 0 0,1-1 0 0 0,0 1 0 0 0,-1 1 1 0 0,0-1-1 0 0,1 0 0 0 0,-1 1 0 0 0,0 0 0 0 0,0 0 0 0 0,1 1 0 0 0,-1-1 0 0 0,0 1 1 0 0,0 0-1 0 0,0 0 0 0 0,0 1 0 0 0,0 0 0 0 0,1 0 0 0 0,-1 0 0 0 0,0 0 0 0 0,0 0 1 0 0,1 1-1 0 0,-1 0 0 0 0,1 0 0 0 0,0 0 0 0 0,-1 1 0 0 0,1 0 0 0 0,0-1 0 0 0,0 1 1 0 0,1 1-1 0 0,-1-1 0 0 0,1 0 0 0 0,-1 1-56 0 0,-2 5 15 0 0,0 0 0 0 0,0 0 0 0 0,1 1 0 0 0,0-1 0 0 0,0 1 0 0 0,1 0 0 0 0,1 0 0 0 0,-1 1 0 0 0,2-1 0 0 0,-1 1 0 0 0,2 0 0 0 0,-1 0 0 0 0,1 7-15 0 0,1 9 64 0 0,1 0 0 0 0,2-1 0 0 0,0 1 0 0 0,2 0 1 0 0,1-1-1 0 0,1 0 0 0 0,1 0 0 0 0,1-1 0 0 0,3 4-64 0 0,111 243 754 0 0,-113-249-689 0 0,-2 0-1 0 0,0 1 1 0 0,-1 0 0 0 0,-1 1 0 0 0,-1-1 0 0 0,-2 1 0 0 0,0 0 0 0 0,-2 0 0 0 0,-1 23-65 0 0,-3-35 30 0 0,0-1 1 0 0,-1 1 0 0 0,-1-1-1 0 0,0 0 1 0 0,0 0-1 0 0,-1 0 1 0 0,-1-1-1 0 0,0 0 1 0 0,-1 0 0 0 0,0-1-1 0 0,0 0 1 0 0,-1 0-1 0 0,0-1 1 0 0,-1 0 0 0 0,-7 4-31 0 0,9-6-5 0 0,0-1 1 0 0,0 0 0 0 0,-1 0 0 0 0,0-1-1 0 0,0 0 1 0 0,0-1 0 0 0,-1 0 0 0 0,1 0 0 0 0,-1-1-1 0 0,0 0 1 0 0,0-1 0 0 0,0 0 0 0 0,0-1-1 0 0,-1 0 1 0 0,1 0 0 0 0,0-1 0 0 0,0 0 0 0 0,-2-1 4 0 0,10 0-130 0 0,1 0 0 0 0,-1-1 0 0 0,0 1 0 0 0,1 0 0 0 0,-1 0 0 0 0,1-1 1 0 0,-1 1-1 0 0,1-1 0 0 0,0 0 0 0 0,0 1 0 0 0,-1-1 0 0 0,1 0 0 0 0,0 0 0 0 0,1 1 1 0 0,-1-1-1 0 0,0 0 0 0 0,0 0 0 0 0,1 0 0 0 0,-1 0 0 0 0,1 0 0 0 0,0 0 1 0 0,-1 0-1 0 0,1 0 0 0 0,0 0 0 0 0,0 0 0 0 0,1 0 0 0 0,-1 0 0 0 0,0-1 0 0 0,1 1 1 0 0,-1 0-1 0 0,1 1 0 0 0,-1-1 0 0 0,1 0 0 0 0,0 0 0 0 0,0 0 0 0 0,0 0 1 0 0,1-1 129 0 0,9-12-3441 0 0,-3 6-2093 0 0,-6 7 3179 0 0,5-7-10034 0 0</inkml:trace>
  <inkml:trace contextRef="#ctx0" brushRef="#br0" timeOffset="1818.065">1800 1384 3705 0 0,'0'0'2815'0'0,"0"0"-524"0"0,0 0-169 0 0,0 0-100 0 0,0 0-215 0 0,0 0-252 0 0,0 0-276 0 0,0 0-278 0 0,0 0-231 0 0,0 0-179 0 0,0 0-131 0 0,0 0-70 0 0,0 0-29 0 0,-5 4-17 0 0,-30 30 737 0 0,-11 20 589 0 0,-39 50-1091 0 0,80-97-798 0 0,0-3-2531 0 0,-3-3-5414 0 0,8-1-153 0 0</inkml:trace>
  <inkml:trace contextRef="#ctx0" brushRef="#br0" timeOffset="2076.545">1624 1295 7370 0 0,'0'0'1271'0'0,"0"0"-250"0"0,0 0 163 0 0,0 0 322 0 0,0 0 194 0 0,0 0-77 0 0,0 0-285 0 0,0 0-272 0 0,0 0-184 0 0,0 0-119 0 0,0 0-111 0 0,0 0-138 0 0,0 0-91 0 0,12 30-109 0 0,33 94-99 0 0,-14-47 41 0 0,16-20-945 0 0,-30-49-4769 0 0,-15-7-2259 0 0</inkml:trace>
  <inkml:trace contextRef="#ctx0" brushRef="#br0" timeOffset="2256.958">1931 1488 7482 0 0,'0'0'1672'0'0,"0"0"-237"0"0,0 0 17 0 0,0 0 10 0 0,0 0-190 0 0,0 0-305 0 0,0 0-350 0 0,0 0-295 0 0,0 0-175 0 0,0 0-107 0 0,0 0-88 0 0,0 0-59 0 0,-3 23-80 0 0,-7 69-184 0 0,11-68-7381 0 0,-1-24-651 0 0</inkml:trace>
  <inkml:trace contextRef="#ctx0" brushRef="#br0" timeOffset="2723.381">1981 1 5001 0 0,'0'0'2463'0'0,"0"0"-310"0"0,0 0-154 0 0,0 0-91 0 0,0 0-190 0 0,0 0-323 0 0,0 0-351 0 0,0 0-248 0 0,0 0-104 0 0,0 0-25 0 0,0 0-15 0 0,0 0-67 0 0,-15 26-108 0 0,-46 87-97 0 0,45-83-197 0 0,2-1 0 0 0,1 2 0 0 0,2 0 0 0 0,0 0 0 0 0,-2 18-183 0 0,4-13 35 0 0,0 4-20 0 0,-32 71-560 0 0,21-100-2919 0 0,5-11-8554 0 0,10-3 5150 0 0</inkml:trace>
  <inkml:trace contextRef="#ctx0" brushRef="#br0" timeOffset="2970.094">1684 178 7690 0 0,'0'0'2313'0'0,"0"0"-473"0"0,0 0-403 0 0,0 0-282 0 0,0 0-261 0 0,0 0-170 0 0,0 0-92 0 0,0 0-32 0 0,0 0 47 0 0,0 0 64 0 0,0 0-31 0 0,0 0-69 0 0,0 0-122 0 0,16 16-122 0 0,79 79 52 0 0,22 2-255 0 0,-59-65-5340 0 0,-50-27-979 0 0,-3-4-3887 0 0</inkml:trace>
  <inkml:trace contextRef="#ctx0" brushRef="#br0" timeOffset="3305.103">2042 401 6409 0 0,'0'0'2234'0'0,"0"0"-389"0"0,0 0-166 0 0,0 0-166 0 0,0 0-216 0 0,0 0-137 0 0,0 0-123 0 0,0 0-159 0 0,0 0-147 0 0,0 0-129 0 0,0 0-109 0 0,0 0-97 0 0,0 0-104 0 0,21 0-90 0 0,93 0 8 0 0,-112 2-190 0 0,0 0 0 0 0,-1 0 1 0 0,1 0-1 0 0,0 0 0 0 0,-1 0 1 0 0,1 0-1 0 0,-1 0 0 0 0,0 1 1 0 0,0-1-1 0 0,0 0 0 0 0,0 1 0 0 0,0-1 1 0 0,-1 1-1 0 0,1-1 0 0 0,-1 1 1 0 0,1-1-1 0 0,-1 1 0 0 0,0-1 1 0 0,0 1-1 0 0,0 0 0 0 0,0-1 1 0 0,0 1-1 0 0,-1-1 0 0 0,0 1 0 0 0,1-1 1 0 0,-1 1-1 0 0,0-1 0 0 0,0 1 1 0 0,0-1-1 0 0,0 0 0 0 0,-1 2-20 0 0,-4 7 101 0 0,3-7-72 0 0,1-1 1 0 0,-1 1-1 0 0,1 0 1 0 0,0 0-1 0 0,1 0 1 0 0,-1 0-1 0 0,1 0 1 0 0,-1 1-1 0 0,1-1 0 0 0,0 0 1 0 0,1 1-1 0 0,-1-1 1 0 0,1 1-1 0 0,0-1 1 0 0,0 1-1 0 0,0-1 1 0 0,1 0-1 0 0,0 2-29 0 0,2-3 74 0 0,0-1 0 0 0,1 0 0 0 0,-1 0 0 0 0,1 0 0 0 0,-1 0 0 0 0,1-1 0 0 0,0 1 0 0 0,0-1 0 0 0,0 0 0 0 0,0 0-1 0 0,0 0 1 0 0,0-1 0 0 0,0 1 0 0 0,0-1 0 0 0,0 0 0 0 0,0 0 0 0 0,0 0 0 0 0,0-1-74 0 0,76-10 802 0 0,-72 11-2526 0 0,-8 7-4037 0 0,-1-3-5540 0 0</inkml:trace>
  <inkml:trace contextRef="#ctx0" brushRef="#br0" timeOffset="3852.096">2187 1022 8786 0 0,'0'0'2356'0'0,"0"0"-565"0"0,0 0-292 0 0,0 0-113 0 0,0 0-167 0 0,0 0-161 0 0,0 0-213 0 0,0 0-222 0 0,0 0-172 0 0,0 0-161 0 0,0 0-88 0 0,0 0-60 0 0,-24 27-32 0 0,-70 84-29 0 0,68-60 50 0 0,27-44-91 0 0,-1-4-3 0 0,1-1-1 0 0,-1 0 1 0 0,0 1 0 0 0,1-1 0 0 0,-1 1 0 0 0,1-1-1 0 0,0 0 1 0 0,0 1 0 0 0,0-1 0 0 0,0 0 0 0 0,0 0-1 0 0,1 0 1 0 0,-1 0 0 0 0,0 0 0 0 0,1 0 0 0 0,0 0-1 0 0,-1 0 1 0 0,1 0 0 0 0,0-1 0 0 0,0 1-1 0 0,0-1 1 0 0,0 0 0 0 0,0 1 0 0 0,0-1 0 0 0,1 0-1 0 0,-1 0 1 0 0,0 0 0 0 0,0 0 0 0 0,1-1 0 0 0,-1 1-1 0 0,1-1 1 0 0,-1 1 0 0 0,1-1 0 0 0,-1 0 0 0 0,1 0-1 0 0,-1 0 1 0 0,1 0-37 0 0,95-18 1727 0 0,-78 9-1532 0 0,-1-1 0 0 0,0 0 0 0 0,-1-2 0 0 0,0 0 0 0 0,0-1 0 0 0,-2 0 0 0 0,0-2 0 0 0,0 0 0 0 0,-1 0 0 0 0,-1-2 0 0 0,-1 0 0 0 0,6-9-195 0 0,-6 6 54 0 0,-2 0 0 0 0,1-1 0 0 0,-2 0 0 0 0,-1-1 0 0 0,-1 0 0 0 0,-1 0 0 0 0,0-1 0 0 0,-2 1 0 0 0,0-5-54 0 0,-2 13-30 0 0,0 0 0 0 0,-1 0-1 0 0,0 0 1 0 0,-1 0 0 0 0,-1 0-1 0 0,0-1 1 0 0,-1 1 0 0 0,0 0-1 0 0,-1 0 1 0 0,-1 0 0 0 0,0 0-1 0 0,-1 0 1 0 0,0 1 0 0 0,-2 0-1 0 0,1 0 1 0 0,-7-11 30 0 0,10 22-23 0 0,-1 0 0 0 0,1 0 0 0 0,0 0 0 0 0,-1 0 0 0 0,0 0 0 0 0,1 0 0 0 0,-1 1 0 0 0,0-1 0 0 0,0 1 0 0 0,0 0 0 0 0,0 0 0 0 0,0 0 0 0 0,0 0 0 0 0,0 1 0 0 0,0-1-1 0 0,0 1 1 0 0,0 0 0 0 0,-1 0 0 0 0,1 0 0 0 0,0 0 0 0 0,0 0 0 0 0,0 1 0 0 0,0 0 0 0 0,0-1 0 0 0,0 1 0 0 0,0 0 0 0 0,0 0 0 0 0,0 1 0 0 0,-3 0 23 0 0,-72 58-275 0 0,70-50 276 0 0,1 0 0 0 0,1 0 0 0 0,0 1-1 0 0,0-1 1 0 0,1 1 0 0 0,1 0 0 0 0,0 1 0 0 0,0-1-1 0 0,1 1 1 0 0,0 0 0 0 0,1 0 0 0 0,1 0 0 0 0,0 0-1 0 0,0 0 1 0 0,1 8-1 0 0,0-9 8 0 0,0 0 0 0 0,0 1 0 0 0,1-1 0 0 0,1 0 0 0 0,0 0-1 0 0,0 0 1 0 0,1 0 0 0 0,1 0 0 0 0,-1-1 0 0 0,2 1 0 0 0,4 8-8 0 0,-1-5-127 0 0,0-1 0 0 0,1 0 0 0 0,0 0 0 0 0,1-1-1 0 0,0 0 1 0 0,1-1 0 0 0,0 0 0 0 0,1-1 0 0 0,0 0 0 0 0,1-1 0 0 0,0 0 0 0 0,0-1 0 0 0,1 0 0 0 0,0-2 0 0 0,1 1 0 0 0,-1-2 0 0 0,1 0 0 0 0,11 2 127 0 0,5-8-4761 0 0,-13-5-4901 0 0,-11 3 777 0 0</inkml:trace>
  <inkml:trace contextRef="#ctx0" brushRef="#br0" timeOffset="4101.432">2850 891 6033 0 0,'0'0'2261'0'0,"0"0"-299"0"0,0 0-63 0 0,0 0-62 0 0,0 0-184 0 0,0 0-237 0 0,0 0-262 0 0,0 0-233 0 0,-23 32-214 0 0,-68 104-198 0 0,16 7 177 0 0,55-76-835 0 0,19-52-3275 0 0,1 1-3543 0 0,0-13-3531 0 0</inkml:trace>
  <inkml:trace contextRef="#ctx0" brushRef="#br0" timeOffset="4395.229">2582 825 12803 0 0,'0'0'4091'0'0,"0"0"-2369"0"0,0 0-870 0 0,0 0-18 0 0,0 0 138 0 0,0 0 125 0 0,0 0-74 0 0,0 0-184 0 0,0 0-165 0 0,0 0-117 0 0,11 34-78 0 0,37 107-58 0 0,-7-58 167 0 0,68 58-114 0 0,-56-86-3228 0 0,-50-54-4244 0 0,-2-1-4715 0 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5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22 511 0 0 0,'0'0'329'0'0,"0"0"1177"0"0,0 0 370 0 0,0 0 48 0 0,0 0 1 0 0,0 0-52 0 0,0 0-106 0 0,0 0-148 0 0,0 0-144 0 0,-8 7 5522 0 0,6-9-6830 0 0,1 0 0 0 0,-1 0 0 0 0,1 0 0 0 0,0 0-1 0 0,0 0 1 0 0,0 0 0 0 0,0-1 0 0 0,0 1 0 0 0,0 0 0 0 0,1 0 0 0 0,-1-1-1 0 0,1 1 1 0 0,0-1 0 0 0,0 1 0 0 0,-1 0 0 0 0,1-1 0 0 0,1 1 0 0 0,-1-1-1 0 0,0 1 1 0 0,1 0 0 0 0,-1-1 0 0 0,1 0-167 0 0,-1-7 371 0 0,4-7-242 0 0,-1 1 0 0 0,2 0 0 0 0,0 0 1 0 0,1 1-1 0 0,1-1 0 0 0,0 1 0 0 0,1 1 0 0 0,0-1 0 0 0,1 2 0 0 0,1-1 0 0 0,1 1 0 0 0,8-9-129 0 0,127-151 687 0 0,-66 111-474 0 0,-67 91-284 0 0,14 201 316 0 0,-23-162-227 0 0,3 53-10 0 0,-6-121-3 0 0,-1 1 0 0 0,1-1-1 0 0,-1 0 1 0 0,1 1 0 0 0,-1-1 0 0 0,1 0 0 0 0,-1 0-1 0 0,1 1 1 0 0,0-1 0 0 0,-1 0 0 0 0,1 0-1 0 0,-1 0 1 0 0,1 0 0 0 0,0 1 0 0 0,-1-1 0 0 0,1 0-1 0 0,0 0 1 0 0,-1 0 0 0 0,1 0 0 0 0,-1-1 0 0 0,1 1-1 0 0,0 0 1 0 0,-1 0 0 0 0,1 0 0 0 0,-1 0-1 0 0,1-1 1 0 0,0 1 0 0 0,-1 0 0 0 0,1-1 0 0 0,-1 1-1 0 0,1 0 1 0 0,-1-1 0 0 0,1 1 0 0 0,-1 0 0 0 0,1-1-1 0 0,-1 1 1 0 0,0-1 0 0 0,1 1 0 0 0,-1-1 0 0 0,0 1-1 0 0,1-1 1 0 0,-1 0 0 0 0,0 1 0 0 0,0-1-1 0 0,1 1 1 0 0,-1-1 0 0 0,0 1 0 0 0,0-1 0 0 0,0 0-1 0 0,0 1 1 0 0,0-1 0 0 0,0 0 0 0 0,0 1 0 0 0,0-1-1 0 0,0 1 1 0 0,0-1 0 0 0,0 0 0 0 0,0 1 0 0 0,0-1-1 0 0,0 1 1 0 0,-1-1-5 0 0,5-5 3 0 0,143-212 182 0 0,30 7-213 0 0,-176 210 26 0 0,-1 0-1 0 0,0 0 1 0 0,0 1-1 0 0,1-1 1 0 0,-1 0-1 0 0,1 0 1 0 0,-1 1 0 0 0,1-1-1 0 0,-1 0 1 0 0,1 1-1 0 0,-1-1 1 0 0,1 1-1 0 0,0-1 1 0 0,-1 0-1 0 0,1 1 1 0 0,0-1 0 0 0,-1 1-1 0 0,1 0 1 0 0,0-1-1 0 0,0 1 1 0 0,-1 0-1 0 0,1-1 1 0 0,0 1 0 0 0,0 0-1 0 0,0 0 1 0 0,-1 0-1 0 0,1-1 1 0 0,0 1-1 0 0,0 0 1 0 0,0 0-1 0 0,0 0 1 0 0,-1 1 0 0 0,1-1-1 0 0,0 0 1 0 0,0 0-1 0 0,0 0 1 0 0,0 1-1 0 0,-1-1 1 0 0,1 0-1 0 0,0 1 1 0 0,0-1 0 0 0,-1 0-1 0 0,1 1 1 0 0,0-1-1 0 0,-1 1 1 0 0,1-1-1 0 0,0 1 1 0 0,-1 0 0 0 0,1-1-1 0 0,-1 1 1 0 0,1 0-1 0 0,-1-1 1 0 0,1 1-1 0 0,-1 0 1 0 0,1 0-1 0 0,-1-1 1 0 0,0 1 0 0 0,0 0-1 0 0,1 0 1 0 0,-1 0-1 0 0,0-1 1 0 0,0 1-1 0 0,0 0 1 0 0,0 0 0 0 0,0 0-1 0 0,0 0 1 0 0,0-1-1 0 0,0 1 1 0 0,0 0-1 0 0,0 1 3 0 0,12 57 71 0 0,-3 0 0 0 0,-2 1 0 0 0,-3 0 0 0 0,-3 29-71 0 0,-2-81-3060 0 0,-1-12-6546 0 0,2 0 126 0 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256 313 5801 0 0,'0'0'2191'0'0,"0"0"-294"0"0,0 0 61 0 0,0 0 82 0 0,0 0-136 0 0,0 0-274 0 0,0 0-403 0 0,0 0-387 0 0,0 0-145 0 0,0 0-118 0 0,0 0-100 0 0,0 0-27 0 0,-3-1-18 0 0,0 1-378 0 0,-5-2 207 0 0,0 0-1 0 0,0 1 1 0 0,0 0-1 0 0,0 1 1 0 0,0 0-1 0 0,0 0 1 0 0,0 0-1 0 0,0 1 0 0 0,0 1 1 0 0,0-1-1 0 0,0 1 1 0 0,-4 2-261 0 0,3 0 68 0 0,0 1 1 0 0,1 0 0 0 0,-1 0 0 0 0,1 1-1 0 0,0 0 1 0 0,1 1 0 0 0,0 0 0 0 0,0 0-1 0 0,0 0 1 0 0,1 1 0 0 0,0 0-1 0 0,0 0 1 0 0,1 1 0 0 0,0-1 0 0 0,0 3-69 0 0,0-1 17 0 0,0 1 0 0 0,1-1 0 0 0,0 1 0 0 0,1 0 1 0 0,0 0-1 0 0,1 0 0 0 0,0 1 0 0 0,1-1 0 0 0,0 0 1 0 0,1 9-18 0 0,0-18 17 0 0,1 0-1 0 0,-1 0 1 0 0,0 0 0 0 0,1 1 0 0 0,0-1 0 0 0,-1 0 0 0 0,1 0 0 0 0,0 0-1 0 0,0 0 1 0 0,0 0 0 0 0,0-1 0 0 0,0 1 0 0 0,1 0 0 0 0,-1 0 0 0 0,0-1 0 0 0,1 1-1 0 0,-1-1 1 0 0,1 1 0 0 0,0-1 0 0 0,0 0 0 0 0,-1 1 0 0 0,1-1 0 0 0,0 0 0 0 0,0 0-1 0 0,0 0 1 0 0,0-1 0 0 0,0 1 0 0 0,0 0 0 0 0,0-1 0 0 0,0 1 0 0 0,1-1-1 0 0,-1 0 1 0 0,0 0 0 0 0,0 0 0 0 0,2 0-17 0 0,77-12 1166 0 0,56-86-254 0 0,-111 75-806 0 0,-2-2 0 0 0,0 0 0 0 0,-2-1 0 0 0,-1-1 0 0 0,-1-1 0 0 0,1-5-106 0 0,-3 11 175 0 0,-18 21-148 0 0,0 1 3 0 0,0 0-4 0 0,0 20-122 0 0,-3 57 128 0 0,1-46-34 0 0,1-1 1 0 0,2 1 0 0 0,1-1-1 0 0,1 1 1 0 0,5 18 1 0 0,5 11 9 0 0,-2 1 1 0 0,-4 0-1 0 0,-1 1 0 0 0,-4 0 1 0 0,-4 51-10 0 0,1-98 10 0 0,-1 1-1 0 0,-1-1 1 0 0,-1 0 0 0 0,0 0 0 0 0,-1 0 0 0 0,0 0-1 0 0,-1-1 1 0 0,-1 0 0 0 0,0 0 0 0 0,-1 0 0 0 0,0-1-1 0 0,-1 0 1 0 0,-1-1 0 0 0,0 0 0 0 0,-1-1 0 0 0,0 0-1 0 0,-6 5-9 0 0,14-14 8 0 0,0 0-1 0 0,1 0 0 0 0,-1-1 0 0 0,0 1 0 0 0,0-1 0 0 0,0 1 0 0 0,0-1 0 0 0,-1 0 0 0 0,1 0 0 0 0,0-1 1 0 0,0 1-1 0 0,-1-1 0 0 0,1 1 0 0 0,0-1 0 0 0,-1 0 0 0 0,1 0 0 0 0,0-1 0 0 0,-1 1 0 0 0,1-1 0 0 0,0 1 1 0 0,0-1-1 0 0,0 0 0 0 0,-1 0 0 0 0,1-1 0 0 0,0 1 0 0 0,0-1 0 0 0,0 1 0 0 0,-1-2-7 0 0,-1-6-10 0 0,0 0 0 0 0,1 0 0 0 0,0 0-1 0 0,1-1 1 0 0,-1 0 0 0 0,2 0 0 0 0,0 0 0 0 0,0 0-1 0 0,0 0 1 0 0,1 0 0 0 0,1 0 0 0 0,0-1 0 0 0,0 1-1 0 0,1 0 1 0 0,0 0 0 0 0,1 0 0 0 0,0 0 0 0 0,2-5 10 0 0,31-83-2024 0 0,8 8-5713 0 0,-36 75 5452 0 0,0-1-9674 0 0</inkml:trace>
  <inkml:trace contextRef="#ctx0" brushRef="#br0" timeOffset="402.195">773 140 7618 0 0,'0'0'4610'0'0,"0"0"-1976"0"0,0 0-896 0 0,0 0-330 0 0,0 0-189 0 0,0 0-163 0 0,0 0-198 0 0,0 0-221 0 0,0 0-160 0 0,0 0-79 0 0,0 0-9 0 0,0 0 18 0 0,13 11 1767 0 0,-8 12-1937 0 0,-2-1 1 0 0,-1 1-1 0 0,-1 0 1 0 0,-1 0-1 0 0,0 0 1 0 0,-2-1-1 0 0,-1 1 1 0 0,-1 0-1 0 0,-1-1 1 0 0,-4 11-238 0 0,8-26 43 0 0,-5 19-32 0 0,-1-1 0 0 0,0 1 1 0 0,-2-2-1 0 0,-2 1 0 0 0,0-1 1 0 0,-1-1-1 0 0,-1 0 0 0 0,-2 0-11 0 0,-41 58-1128 0 0,47-77-2395 0 0,3-33-11555 0 0,6 24 6676 0 0</inkml:trace>
  <inkml:trace contextRef="#ctx0" brushRef="#br0" timeOffset="957.81">691 464 192 0 0,'0'0'1678'0'0,"0"0"-166"0"0,0 0-142 0 0,0 0-45 0 0,0 0-48 0 0,0 0-8 0 0,0 0-1 0 0,0 0-103 0 0,0 0-126 0 0,0 0-146 0 0,0 0-95 0 0,0 0-58 0 0,0 0-36 0 0,5 11-32 0 0,18 34-32 0 0,13-16 1661 0 0,-28-26-1815 0 0,-4-1-333 0 0,1-1-1 0 0,0 0 0 0 0,-1 0 0 0 0,1 0 0 0 0,-1-1 1 0 0,1 1-1 0 0,0-1 0 0 0,0 0 0 0 0,-1 0 0 0 0,1-1 0 0 0,0 0 1 0 0,-1 0-1 0 0,1 0 0 0 0,-1 0 0 0 0,1 0 0 0 0,-1-1 0 0 0,0 0 1 0 0,1 0-1 0 0,-1 0 0 0 0,0-1 0 0 0,0 1 0 0 0,-1-1 1 0 0,1 0-1 0 0,2-3-152 0 0,73-88 1554 0 0,-19-60-469 0 0,-45 48-184 0 0,-15 105-808 0 0,0 1-4 0 0,0 0-29 0 0,0 0-38 0 0,0 0-6 0 0,0 0-48 0 0,-9 19-130 0 0,-3 29 373 0 0,3 0 0 0 0,2 1 0 0 0,2 0 1 0 0,1 39-212 0 0,-7 159 365 0 0,-3-111-308 0 0,14-135-69 0 0,0-1-1 0 0,-17-33-3293 0 0,15-4-3385 0 0,2 26 456 0 0,0 3-5095 0 0</inkml:trace>
  <inkml:trace contextRef="#ctx0" brushRef="#br0" timeOffset="1319.213">1166 453 9218 0 0,'0'0'2278'0'0,"0"0"-611"0"0,0 0-227 0 0,0 0 38 0 0,0 0-35 0 0,0 0-228 0 0,0 0-352 0 0,0 0-289 0 0,0 0-127 0 0,0 0-1 0 0,0 0 35 0 0,0 0 28 0 0,0 0 65 0 0,1 3 30 0 0,1 3-399 0 0,-1 0 0 0 0,0 0 0 0 0,0 0 0 0 0,0 1 0 0 0,-1-1 0 0 0,0 0 0 0 0,0 0 0 0 0,-1 0 0 0 0,0 1-1 0 0,0-1 1 0 0,0 0 0 0 0,-1 0 0 0 0,0 0 0 0 0,0 0 0 0 0,0 0 0 0 0,-1-1 0 0 0,-2 5-205 0 0,-8 25 230 0 0,4-2-127 0 0,1 0-1 0 0,1 1 1 0 0,2 0 0 0 0,1 0 0 0 0,2 14-103 0 0,2-47-23 0 0,0-1 7 0 0,0 0-9 0 0,0 0 6 0 0,0 0 11 0 0,0 0 21 0 0,12-15-426 0 0,20-58-1450 0 0,-14 28-1345 0 0,3 2-3589 0 0,-7 21-3437 0 0,-8 14 5362 0 0</inkml:trace>
  <inkml:trace contextRef="#ctx0" brushRef="#br0" timeOffset="1834.889">1282 523 0 0 0,'0'0'464'0'0,"0"0"707"0"0,0 0-97 0 0,0 0-282 0 0,0 0-264 0 0,0 0-253 0 0,0 0-205 0 0,0 0-151 0 0,0 0-76 0 0,0 0-14 0 0,0 0 28 0 0,0 0 68 0 0,16-19 1908 0 0,-10 13 1006 0 0,-1 8 8698 0 0,-5-1-11014 0 0,-7 17 2171 0 0,-4 0-2342 0 0,-1-1 0 0 0,-1-1-1 0 0,-1 0 1 0 0,0 0 0 0 0,-1-1 0 0 0,0-1 0 0 0,-1-1 0 0 0,-1 0-1 0 0,0-1 1 0 0,-1-1 0 0 0,-2 0-352 0 0,25-12 58 0 0,1-1 0 0 0,-1 1 0 0 0,1 0 0 0 0,0 0 0 0 0,-1 1-1 0 0,1 0 1 0 0,0 0 0 0 0,0 0 0 0 0,-1 0 0 0 0,1 1 0 0 0,0 0 0 0 0,-1 0 0 0 0,1 1-1 0 0,-1 0 1 0 0,6 2-58 0 0,-2 3 11 0 0,0 0-1 0 0,-1 1 0 0 0,0 1 0 0 0,-1-1 0 0 0,1 1 1 0 0,-2 0-1 0 0,1 1 0 0 0,-1 0 0 0 0,-1 0 1 0 0,0 0-1 0 0,0 0 0 0 0,2 9-10 0 0,-7-14-134 0 0,1 2-108 0 0,-1-7-3881 0 0,1-2-3579 0 0,-1-2-4594 0 0</inkml:trace>
  <inkml:trace contextRef="#ctx0" brushRef="#br0" timeOffset="2802.036">1357 692 1432 0 0,'0'0'1871'0'0,"0"0"-253"0"0,0 0-18 0 0,0 0 62 0 0,0 0-44 0 0,0 0-102 0 0,0 0-124 0 0,0 0-114 0 0,0 0-62 0 0,0 0-57 0 0,0 0-79 0 0,0 0-18 0 0,0 0 5 0 0,6 3-36 0 0,-3-1-802 0 0,0 0-1 0 0,0 0 1 0 0,1-1 0 0 0,-1 1 0 0 0,1-1 0 0 0,-1 0 0 0 0,1 0 0 0 0,-1 0 0 0 0,1-1-1 0 0,0 1 1 0 0,0-1 0 0 0,-1 0 0 0 0,1 0 0 0 0,0 0 0 0 0,-1 0 0 0 0,1-1 0 0 0,0 0-1 0 0,-1 1 1 0 0,1-1 0 0 0,0 0 0 0 0,2-2-229 0 0,35-17 638 0 0,-2-2-1 0 0,-1-1 1 0 0,0-2-1 0 0,-2-2 0 0 0,29-27-637 0 0,-45 35 64 0 0,-1-1-1 0 0,-1-1 0 0 0,0 0 0 0 0,-2-1 0 0 0,0-1 0 0 0,-2-1 0 0 0,-1 0 0 0 0,0 0 0 0 0,-2-1 0 0 0,-1-1 0 0 0,-1 0 1 0 0,-1-1-1 0 0,4-25-63 0 0,-11 44-5 0 0,7-92 24 0 0,-8 97-20 0 0,0 0 0 0 0,0 0 0 0 0,0 1 0 0 0,-1-1-1 0 0,1 0 1 0 0,-1 0 0 0 0,0 0 0 0 0,0 0 0 0 0,0 1 0 0 0,0-1 0 0 0,0 0 0 0 0,0 1 0 0 0,-1-1 0 0 0,1 1-1 0 0,-1-1 1 0 0,0 1 0 0 0,0 0 0 0 0,0 0 0 0 0,0 0 0 0 0,0 0 0 0 0,0 0 0 0 0,-1 0 0 0 0,1 1-1 0 0,-1-1 1 0 0,1 1 0 0 0,-1-1 0 0 0,0 1 0 0 0,1 0 0 0 0,-1 0 0 0 0,0 0 0 0 0,0 0 1 0 0,-4 3-16 0 0,-1 0 1 0 0,1 0 0 0 0,0 0-1 0 0,0 1 1 0 0,0 0 0 0 0,1 0-1 0 0,-1 1 1 0 0,1 0 0 0 0,0 0-1 0 0,0 0 1 0 0,0 1 0 0 0,0 0-1 0 0,1 0 1 0 0,0 0 0 0 0,0 1 0 0 0,0 0-1 0 0,1 0 1 0 0,0 0 0 0 0,0 1-1 0 0,0-1 1 0 0,1 1 0 0 0,0 0-1 0 0,-1 2 16 0 0,-1-1-3 0 0,-4 12-3 0 0,1-1 0 0 0,1 1 1 0 0,0 1-1 0 0,2-1 0 0 0,0 1 1 0 0,2 0-1 0 0,0 0 0 0 0,1 0 1 0 0,1 1-1 0 0,1-1 0 0 0,1 0 1 0 0,2 11 5 0 0,0-16 38 0 0,0 1 1 0 0,1-1 0 0 0,0-1 0 0 0,1 1 0 0 0,1-1 0 0 0,0 0 0 0 0,2 0 0 0 0,-1 0 0 0 0,2-1-1 0 0,0 0 1 0 0,0-1 0 0 0,2 0 0 0 0,5 5-39 0 0,95 94 960 0 0,-44-49-288 0 0,-59-63-66 0 0,-11-30-3257 0 0,0 8-9212 0 0,3 15-1305 0 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5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5697 0 0,'0'0'1715'0'0,"0"0"-60"0"0,0 0 118 0 0,0 0 182 0 0,0 0 28 0 0,0 0-236 0 0,0 0-427 0 0,0 0-410 0 0,0 0-289 0 0,0 0-134 0 0,0 0-40 0 0,20 8 3547 0 0,69 15 287 0 0,55-14-3046 0 0,68-9-412 0 0,-186 14-727 0 0,-26-13-92 0 0,0-1 5 0 0,0 0 4 0 0,0 0-6 0 0,0 0-3 0 0,0 0 28 0 0,0 0-23 0 0,0 0-26 0 0,0 0-10 0 0,-27 5-6172 0 0,16 1-34 0 0,5-2-5643 0 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39:5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12443 0 0,'0'0'1873'0'0,"0"0"-511"0"0,0 0-250 0 0,0 0 57 0 0,0 0 92 0 0,0 0-14 0 0,0 0-175 0 0,0 0-193 0 0,0 0-28 0 0,0 0-22 0 0,0 0 12 0 0,0 0-36 0 0,10 3-139 0 0,81 26 1042 0 0,30-15-86 0 0,-39-10-1101 0 0,-22-3-430 0 0,-60-14-2645 0 0,0 2 78 0 0,0 6-3647 0 0,0 1-5930 0 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0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5857 0 0,'0'0'3505'0'0,"0"0"-1071"0"0,0 0-582 0 0,0 0-174 0 0,0 0-151 0 0,0 0-260 0 0,0 0-308 0 0,0 0-295 0 0,0 0-153 0 0,0 0 57 0 0,0 0 108 0 0,0 0 112 0 0,0 0 44 0 0,11 1-73 0 0,125 2 1376 0 0,-50 1-1484 0 0,-82 29-460 0 0,-6-27-156 0 0,-1 0 0 0 0,0 1-1 0 0,-1-1 1 0 0,1-1 0 0 0,-1 1 0 0 0,0 0 0 0 0,-1-1 0 0 0,1 0 0 0 0,-1 0 0 0 0,0 0 0 0 0,0-1 0 0 0,-5 3-35 0 0,7-3 7 0 0,-16 11 57 0 0,1 0-1 0 0,0 2 1 0 0,2 0-1 0 0,0 1 1 0 0,1 1-1 0 0,0 1 0 0 0,2 0 1 0 0,1 0-1 0 0,-10 21-63 0 0,22-40 21 0 0,-1 0 1 0 0,1 0-1 0 0,-1 0 0 0 0,1 0 0 0 0,0 0 0 0 0,-1 0 1 0 0,1 0-1 0 0,0 1 0 0 0,0-1 0 0 0,0 0 0 0 0,0 0 1 0 0,0 0-1 0 0,0 0 0 0 0,0 0 0 0 0,0 0 0 0 0,0 1 1 0 0,1-1-1 0 0,-1 0 0 0 0,0 0 0 0 0,1 0 0 0 0,-1 0 1 0 0,1 0-1 0 0,-1 0 0 0 0,1 0 0 0 0,0 0 0 0 0,-1 0 1 0 0,1 0-1 0 0,0-1 0 0 0,0 1 0 0 0,-1 0 0 0 0,1 0 1 0 0,0-1-1 0 0,0 1 0 0 0,0 0 0 0 0,0-1 0 0 0,0 1 0 0 0,0-1 1 0 0,0 1-1 0 0,0-1 0 0 0,0 1 0 0 0,0-1 0 0 0,0 0 1 0 0,0 0-1 0 0,1 0 0 0 0,-1 1-21 0 0,61 1 583 0 0,-45-2-541 0 0,-1-2-161 0 0,0-1-1 0 0,0 0 1 0 0,0-1-1 0 0,-1-1 1 0 0,1 0 0 0 0,-1-1-1 0 0,0-1 1 0 0,0-1 119 0 0,17-5-1260 0 0,-14 4-84 0 0,0 0-3418 0 0,-6 5-6617 0 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0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23 1624 0 0,'0'0'1781'0'0,"0"0"-496"0"0,0 0 234 0 0,0 0 574 0 0,0 0 347 0 0,0 0-49 0 0,0 0-465 0 0,0 0-496 0 0,0 0-303 0 0,0 0-108 0 0,0 0-66 0 0,2-4-86 0 0,6-11-99 0 0,-6 12-148 0 0,-2 3-112 0 0,0 0-85 0 0,2 29 2738 0 0,-2 43-2229 0 0,0 217 123 0 0,-11-257-960 0 0,11-31-110 0 0,0-1-20 0 0,0 0 2 0 0,0 0 0 0 0,0 0-10 0 0,0 0-22 0 0,0 0-27 0 0,0 0-23 0 0,0 0-57 0 0,0 0-62 0 0,0 0-98 0 0,0 0-117 0 0,0 0-108 0 0,19-7-6456 0 0,-14 3 1522 0 0,-1 0-5615 0 0</inkml:trace>
  <inkml:trace contextRef="#ctx0" brushRef="#br0" timeOffset="303.192">1 516 11682 0 0,'0'0'2062'0'0,"0"0"-599"0"0,0 0-313 0 0,0 0 5 0 0,0 0 184 0 0,0 0 60 0 0,0 0-51 0 0,0 0-114 0 0,0 0-226 0 0,0 0-187 0 0,0 0-142 0 0,31 4-109 0 0,103 10-92 0 0,34-18 588 0 0,-80-3-914 0 0,-40 6-339 0 0,34 0-170 0 0,-32 10-4278 0 0,-44-5-4206 0 0,-6-4-2601 0 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0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19 5441 0 0,'0'0'3636'0'0,"0"0"-944"0"0,0 0-471 0 0,0 0-157 0 0,0 0-121 0 0,0 0-260 0 0,0 0-343 0 0,0 0-326 0 0,0 0-238 0 0,0 0-92 0 0,0 0-38 0 0,0 0-14 0 0,0 0-23 0 0,2-1-74 0 0,-2 1-498 0 0,1 0-1 0 0,-1-1 1 0 0,1 1 0 0 0,-1 0-1 0 0,0 0 1 0 0,1 0 0 0 0,-1 0-1 0 0,1 0 1 0 0,-1 0-1 0 0,1 0 1 0 0,-1 0 0 0 0,0 0-1 0 0,1 0 1 0 0,-1 0-1 0 0,1 0 1 0 0,-1 0 0 0 0,1 0-1 0 0,-1 0 1 0 0,0 0 0 0 0,1 0-1 0 0,-1 0 1 0 0,1 1-1 0 0,-1-1 1 0 0,0 0 0 0 0,1 0-1 0 0,-1 0 1 0 0,0 1 0 0 0,1-1-1 0 0,-1 0 1 0 0,0 1-1 0 0,1-1 1 0 0,-1 0 0 0 0,0 1-1 0 0,1-1 1 0 0,-1 0-1 0 0,0 1 1 0 0,0-1 0 0 0,0 0-1 0 0,1 1 1 0 0,-1-1 0 0 0,0 1-1 0 0,0-1 1 0 0,0 0-1 0 0,0 1 1 0 0,0-1 0 0 0,0 1-1 0 0,0-1 1 0 0,0 1-1 0 0,0-1 1 0 0,0 0 0 0 0,0 1-1 0 0,0-1 1 0 0,0 1 0 0 0,0-1-1 0 0,0 1 1 0 0,0-1-1 0 0,0 0 1 0 0,-1 1 0 0 0,1-1-1 0 0,0 1 1 0 0,0-1 0 0 0,-1 0-1 0 0,1 1 1 0 0,0-1-1 0 0,0 0-36 0 0,0 16-46 0 0,16 131 933 0 0,-18 122-504 0 0,-70 59-277 0 0,58-266-214 0 0,48-165-10432 0 0,-12 62 540 0 0,-21 40 9469 0 0,8-12-7916 0 0</inkml:trace>
  <inkml:trace contextRef="#ctx0" brushRef="#br0" timeOffset="543.602">438 196 9066 0 0,'0'0'2059'0'0,"0"0"-311"0"0,0 0-70 0 0,0 0 32 0 0,0 0-85 0 0,0 0-208 0 0,0 0-261 0 0,0 0-229 0 0,0 0-130 0 0,0 0-86 0 0,-33 28-81 0 0,-103 85-64 0 0,39-22 1061 0 0,54-36-510 0 0,81-35-28 0 0,-30-17-991 0 0,-1 1-1 0 0,1-1 1 0 0,0 2-1 0 0,-1-1 1 0 0,0 1-1 0 0,0 0 1 0 0,0 1-1 0 0,-1-1 1 0 0,0 1-1 0 0,0 1 1 0 0,0-1-1 0 0,-1 1 0 0 0,0 0 1 0 0,0 0-1 0 0,-1 0 1 0 0,0 1-1 0 0,0 0 1 0 0,0 0-1 0 0,-1 0 1 0 0,-1 0-1 0 0,1 0 1 0 0,-1 3-98 0 0,4 188 1080 0 0,-6-197-1065 0 0,1 0 0 0 0,-1 0 0 0 0,1 0 0 0 0,-1 0 0 0 0,1 0 0 0 0,0 0 0 0 0,0 0 0 0 0,0 0 0 0 0,0 0 0 0 0,0 0 0 0 0,0-1 0 0 0,0 1 1 0 0,1 0-1 0 0,-1-1 0 0 0,1 1 0 0 0,-1-1 0 0 0,1 1 0 0 0,0-1 0 0 0,-1 0 0 0 0,1 0 0 0 0,0 0 0 0 0,0 0 0 0 0,0 0 0 0 0,0 0 0 0 0,0 0 0 0 0,0-1 0 0 0,0 1 0 0 0,0-1 0 0 0,0 1 0 0 0,0-1 0 0 0,0 0 0 0 0,1 0 0 0 0,-1 0 0 0 0,0 0 0 0 0,0 0 0 0 0,0 0 0 0 0,0-1 1 0 0,0 1-1 0 0,0-1 0 0 0,2 0-15 0 0,5 1 38 0 0,-9 0-25 0 0,0-20-3787 0 0,0 7-3206 0 0,0 9-3721 0 0</inkml:trace>
  <inkml:trace contextRef="#ctx0" brushRef="#br0" timeOffset="1176.139">113 67 0 0 0,'0'0'272'0'0,"0"0"688"0"0,0 0 118 0 0,0 0 10 0 0,0 0 20 0 0,0 0-18 0 0,0 0 1 0 0,0 0-6 0 0,0 0 6 0 0,0 0-15 0 0,0 0-51 0 0,0 0-122 0 0,0 0-130 0 0,3-1-82 0 0,14-5 533 0 0,-17 6-614 0 0,0 0 0 0 0,0 0-15 0 0,0 0-4 0 0,0 0 18 0 0,0 0 13 0 0,0 0 49 0 0,0 0 17 0 0,-11 32 4348 0 0,-29 12-4662 0 0,17-21 45 0 0,-34 28-466 0 0,56-50-1291 0 0,2-2-8175 0 0,1-2-1920 0 0</inkml:trace>
  <inkml:trace contextRef="#ctx0" brushRef="#br0" timeOffset="2156.015">875 288 0 0 0,'0'0'249'0'0,"0"0"714"0"0,0 0 219 0 0,0 0 147 0 0,0 0 238 0 0,0 0 207 0 0,0 0 21 0 0,0 0-94 0 0,0 0-185 0 0,0 0-188 0 0,0 0-173 0 0,0 0-121 0 0,0 0-82 0 0,2 0-87 0 0,1 0-676 0 0,6 7 4378 0 0,-9-7-4109 0 0,-23 63 1882 0 0,-3-6-2087 0 0,-3-1-1 0 0,-2-1 1 0 0,-2-2-1 0 0,-2-1 1 0 0,-7 3-253 0 0,-42 55 20 0 0,79-103-785 0 0,5-6-1412 0 0,-2-12-7967 0 0,1 10-600 0 0</inkml:trace>
  <inkml:trace contextRef="#ctx0" brushRef="#br0" timeOffset="2588.019">549 329 7066 0 0,'0'0'2647'0'0,"0"0"-200"0"0,0 0-195 0 0,0 0-138 0 0,0 0-257 0 0,0 0-360 0 0,0 0-391 0 0,0 0-334 0 0,0 0-193 0 0,0 0-86 0 0,0 0-39 0 0,0 0-18 0 0,0 0-28 0 0,6 0 1048 0 0,21 29 168 0 0,-1 1-1035 0 0,-1 1-1 0 0,-2 1 0 0 0,-1 1 0 0 0,17 35-588 0 0,93 154 463 0 0,-71-108-370 0 0,-60-114-90 0 0,0 0 6 0 0,-1 0 7 0 0,0 0-20 0 0,0 0-11 0 0,0 0 3 0 0,0 0 11 0 0,0 0-16 0 0,0 0-9 0 0,0 0-36 0 0,0 0-48 0 0,-8-20-3619 0 0,2 9-527 0 0,3 5-3675 0 0,1 3-4067 0 0</inkml:trace>
  <inkml:trace contextRef="#ctx0" brushRef="#br0" timeOffset="3319.273">1026 119 1712 0 0,'0'0'2834'0'0,"0"0"-411"0"0,0 0 21 0 0,0 0 39 0 0,0 0-63 0 0,0 0-288 0 0,0 0-393 0 0,0 0-380 0 0,0 0-297 0 0,0 0-177 0 0,0 0-103 0 0,0 0-59 0 0,0 0-45 0 0,0-3-58 0 0,3-3-437 0 0,1 1 0 0 0,-1 0 0 0 0,1 0 0 0 0,1 1 0 0 0,-1-1 0 0 0,1 1 1 0 0,0 0-1 0 0,0 0 0 0 0,0 0 0 0 0,0 1 0 0 0,0-1 0 0 0,1 2 0 0 0,0-1 0 0 0,-1 0 0 0 0,1 1 1 0 0,0 0-1 0 0,0 1 0 0 0,1-1 0 0 0,-1 1 0 0 0,5 0-183 0 0,28-11 464 0 0,0 2 1 0 0,1 2-1 0 0,0 1 0 0 0,0 3 1 0 0,25 0-465 0 0,-63 4 4 0 0,-1 0 0 0 0,0 0 0 0 0,1 0 0 0 0,-1 0 0 0 0,1 1 1 0 0,-1-1-1 0 0,0 0 0 0 0,1 1 0 0 0,-1-1 0 0 0,0 1 0 0 0,0 0 0 0 0,1-1 0 0 0,-1 1 1 0 0,0 0-1 0 0,0 0 0 0 0,0-1 0 0 0,0 1 0 0 0,0 0 0 0 0,0 0 0 0 0,0 0 0 0 0,0 0 1 0 0,0 1-1 0 0,-1-1 0 0 0,1 0 0 0 0,0 0 0 0 0,-1 0 0 0 0,1 1 0 0 0,-1-1 0 0 0,1 0 1 0 0,-1 1-1 0 0,1-1 0 0 0,-1 0 0 0 0,0 1 0 0 0,0-1 0 0 0,0 1 0 0 0,0-1 0 0 0,0 0 1 0 0,0 1-1 0 0,0-1 0 0 0,0 1-4 0 0,-18 57 100 0 0,-108 91 171 0 0,78-95-219 0 0,47-54-46 0 0,0 1-1 0 0,0 0 1 0 0,0-1 0 0 0,0 1 0 0 0,1 0-1 0 0,-1-1 1 0 0,1 1 0 0 0,-1 0-1 0 0,1 0 1 0 0,-1 0 0 0 0,1-1 0 0 0,0 1-1 0 0,0 0 1 0 0,0 0 0 0 0,0 0-1 0 0,0 0 1 0 0,1 0 0 0 0,-1-1 0 0 0,0 1-1 0 0,1 0 1 0 0,-1 0 0 0 0,1 0-1 0 0,0-1 1 0 0,0 1 0 0 0,-1 0 0 0 0,1-1-1 0 0,0 1 1 0 0,0-1 0 0 0,1 1-1 0 0,-1-1 1 0 0,0 1 0 0 0,0-1 0 0 0,1 0-1 0 0,-1 0 1 0 0,1 0 0 0 0,-1 1-1 0 0,1-1 1 0 0,0-1 0 0 0,-1 1 0 0 0,1 0-1 0 0,0 0 1 0 0,-1-1-6 0 0,15 5 163 0 0,0-2 0 0 0,0 0 0 0 0,0-1 0 0 0,0 0 0 0 0,0-2 0 0 0,0 0 0 0 0,0 0 0 0 0,16-4-163 0 0,36-6 355 0 0,-43 8-5157 0 0,4 0-5746 0 0,-29 2-2356 0 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1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7746 0 0,'0'0'2802'0'0,"0"0"-533"0"0,0 0-239 0 0,0 0-101 0 0,0 0-170 0 0,0 0-278 0 0,0 0-368 0 0,0 0-307 0 0,0 0-176 0 0,0 0-65 0 0,0 0-17 0 0,0 0-2 0 0,0 0-27 0 0,1-3-39 0 0,-1 2-448 0 0,0 1 1 0 0,0 0-1 0 0,0-1 1 0 0,0 1-1 0 0,0 0 1 0 0,0-1-1 0 0,0 1 1 0 0,0 0-1 0 0,0-1 1 0 0,0 1-1 0 0,0 0 1 0 0,0-1-1 0 0,0 1 1 0 0,0 0-1 0 0,0 0 1 0 0,0-1-1 0 0,1 1 1 0 0,-1 0-1 0 0,0-1 1 0 0,0 1-1 0 0,0 0 1 0 0,0 0-1 0 0,1-1 1 0 0,-1 1-1 0 0,0 0 1 0 0,0 0-1 0 0,1 0 1 0 0,-1-1-1 0 0,0 1 1 0 0,1 0-1 0 0,-1 0 1 0 0,0 0-1 0 0,0 0 1 0 0,1 0-1 0 0,-1-1 1 0 0,0 1-1 0 0,1 0 1 0 0,-1 0-1 0 0,0 0 1 0 0,1 0-1 0 0,-1 0 1 0 0,0 0-1 0 0,1 0 1 0 0,-1 0-1 0 0,0 0 1 0 0,1 0-1 0 0,-1 0 1 0 0,0 1-1 0 0,0-1 1 0 0,1 0-1 0 0,-1 0 1 0 0,0 0-1 0 0,1 0 1 0 0,-1 0-1 0 0,0 1 1 0 0,0-1-1 0 0,1 0 1 0 0,-1 0-1 0 0,0 0 1 0 0,0 1-1 0 0,1-1 1 0 0,-1 0-1 0 0,0 0 1 0 0,0 1-1 0 0,0-1 1 0 0,1 0-1 0 0,-1 1 1 0 0,0-1-1 0 0,0 0 1 0 0,0 1-33 0 0,22 9 824 0 0,134 20 918 0 0,-96-30-1418 0 0,-15 2-112 0 0,0-2 1 0 0,-1-3 0 0 0,1-1 0 0 0,38-10-213 0 0,-36 7 140 0 0,-84 11-10276 0 0,27 2 4747 0 0,4-1-6104 0 0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1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4729 0 0,'0'0'4193'0'0,"0"0"-1371"0"0,0 0-590 0 0,0 0-202 0 0,0 0-226 0 0,0 0-297 0 0,0 0-353 0 0,0 0-299 0 0,0 0-154 0 0,0 0-56 0 0,0 0 24 0 0,0 0 106 0 0,0 0 48 0 0,8 0-12 0 0,354-14 4138 0 0,-185-13-5263 0 0,-167 14-1402 0 0,-9 1-3891 0 0,-1 10 2337 0 0,0 0-9176 0 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1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22 6353 0 0,'0'0'2426'0'0,"0"0"-445"0"0,0 0-256 0 0,0 0-75 0 0,0 0 24 0 0,0 0-69 0 0,0 0-198 0 0,0 0-241 0 0,0 0-255 0 0,0 0-134 0 0,0 0-58 0 0,7-4-16 0 0,18-14 2 0 0,-46 43 3852 0 0,-12 12-4707 0 0,-241 253 552 0 0,110-109-291 0 0,81-93-132 0 0,69-69-101 0 0,6-8-827 0 0,1-22-7182 0 0,9-21-4861 0 0,-1 24 6485 0 0</inkml:trace>
  <inkml:trace contextRef="#ctx0" brushRef="#br0" timeOffset="667.759">45 22 4689 0 0,'0'0'2435'0'0,"0"0"-101"0"0,0 0-99 0 0,0 0-101 0 0,0 0-174 0 0,0 0-221 0 0,0 0-313 0 0,0 0-239 0 0,0 0-197 0 0,0 0-161 0 0,0 0-102 0 0,0 0-87 0 0,-2-2-64 0 0,-6-6 2733 0 0,18 24-2221 0 0,19 26-454 0 0,14 23 10 0 0,13 42-208 0 0,-22-40-214 0 0,192 294 476 0 0,-204-321-581 0 0,-21-37 119 0 0,0-9-270 0 0,-1 6-49 0 0,0 0-58 0 0,0 0-37 0 0,-4-15-5592 0 0,1 5-2880 0 0,3 5-3730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1968 0 0,'0'0'2726'0'0,"0"0"-86"0"0,0 0-79 0 0,0 0-113 0 0,0 0-316 0 0,0 0-362 0 0,0 0-291 0 0,0 0-228 0 0,0 0-144 0 0,0 0-114 0 0,0 0-105 0 0,0 0-99 0 0,0 0-88 0 0,3 7 4900 0 0,-2-7-5491 0 0,-1 0-8 0 0,0 0 6 0 0,0 0-24 0 0,138-3 1143 0 0,99-17-823 0 0,-237 20-397 0 0,0 0-43 0 0,0 0 37 0 0,0 0 11 0 0,0 0 7 0 0,0 0-12 0 0,0 0-11 0 0,0 0 21 0 0,0 0-14 0 0,0 0 9 0 0,0 0 0 0 0,0 0-14 0 0,0 0 8 0 0,0 0 3 0 0,0 0 2 0 0,0 0-10 0 0,0 0 15 0 0,0 0-11 0 0,0 0-17 0 0,0 0 28 0 0,0 0 26 0 0,0 0-24 0 0,0 0 2 0 0,0 0-4 0 0,0 0-9 0 0,0 0-8 0 0,0 0 14 0 0,0 0 2 0 0,0 0-23 0 0,0 0 18 0 0,0 0-16 0 0,0 0-14 0 0,0 0 26 0 0,0 0 1 0 0,0 0-15 0 0,0 0-11 0 0,0 0 7 0 0,0 0-4 0 0,-43-4-6770 0 0,37 4 2837 0 0,1 0-7375 0 0</inkml:trace>
  <inkml:trace contextRef="#ctx0" brushRef="#br0" timeOffset="268.018">165 0 14939 0 0,'0'0'1232'0'0,"0"0"-394"0"0,0 0 30 0 0,0 0 252 0 0,0 0 194 0 0,0 0 45 0 0,0 0-157 0 0,0 0-248 0 0,0 0-200 0 0,0 0-117 0 0,0 0-74 0 0,0 0-57 0 0,9 34-56 0 0,31 104-72 0 0,-31-108-457 0 0,-1 1 1 0 0,-2 0 0 0 0,0 1-1 0 0,-3-1 1 0 0,0 1 0 0 0,-2 0 0 0 0,-2 1 78 0 0,1-21-490 0 0,-1-9-1967 0 0,-2-3-7608 0 0,2 0-2297 0 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1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7362 0 0,'0'0'3435'0'0,"0"0"-1091"0"0,0 0-579 0 0,0 0-155 0 0,0 0-85 0 0,0 0-187 0 0,0 0-251 0 0,0 0-275 0 0,0 0-184 0 0,0 0-76 0 0,0 0-4 0 0,11 3 750 0 0,28-10 830 0 0,107-8 456 0 0,-6 14-1630 0 0,67-8-189 0 0,-27-3-251 0 0,-180 12-491 0 0,0 0-10 0 0,0 0-54 0 0,0 0 36 0 0,0 0 9 0 0,0 0-7 0 0,0 0 28 0 0,-45 3-10338 0 0,35 1 4040 0 0,-1 0-5565 0 0</inkml:trace>
  <inkml:trace contextRef="#ctx0" brushRef="#br0" timeOffset="451.688">32 538 4585 0 0,'0'0'6001'0'0,"0"0"-3192"0"0,0 0-1154 0 0,0 0-204 0 0,0 0-106 0 0,0 0-142 0 0,0 0-237 0 0,0 0-253 0 0,0 0-158 0 0,0 0-33 0 0,0 0 3 0 0,0 0 26 0 0,0 0 17 0 0,1 6-5 0 0,5 20 18 0 0,-5-25-482 0 0,0 0 0 0 0,1 1 0 0 0,-1-1 0 0 0,1 0 1 0 0,-1 1-1 0 0,1-1 0 0 0,-1 0 0 0 0,1 0 0 0 0,0 0 0 0 0,0-1 0 0 0,-1 1 0 0 0,1 0 0 0 0,0-1 0 0 0,0 1 0 0 0,0-1 0 0 0,0 1 0 0 0,0-1 0 0 0,-1 0 0 0 0,1 0 0 0 0,0 0 0 0 0,0 0 0 0 0,0 0 1 0 0,0 0-1 0 0,1-1-99 0 0,5 1 336 0 0,35 2 296 0 0,0-1-1 0 0,0-3 1 0 0,0-2 0 0 0,23-5-632 0 0,2 0 262 0 0,43-6-46 0 0,20 8-904 0 0,-131 7 518 0 0,0 0-46 0 0,0 0-14 0 0,0 0-36 0 0,0 0-53 0 0,0 0-85 0 0,0 0-113 0 0,0-19-6276 0 0,0 12-145 0 0,0 3-4104 0 0</inkml:trace>
  <inkml:trace contextRef="#ctx0" brushRef="#br0" timeOffset="1099.418">417 26 2945 0 0,'0'0'1735'0'0,"0"0"18"0"0,0 0 80 0 0,0 0-48 0 0,0 0-71 0 0,0 0-153 0 0,0 0-177 0 0,0 0-176 0 0,0 0-169 0 0,0 0-147 0 0,0 0-144 0 0,0 0-96 0 0,0 0-73 0 0,-7-4-80 0 0,-20-13-47 0 0,20 13-44 0 0,7 4-17 0 0,0 0-6 0 0,0 0 27 0 0,0 0 14 0 0,0 0-17 0 0,0 0-25 0 0,39 40 2450 0 0,146 104-701 0 0,60 39-1672 0 0,-244-181-441 0 0,0-1 0 0 0,1 1 0 0 0,-1-1 0 0 0,0 1 0 0 0,0-1 0 0 0,0 1 0 0 0,0 0 0 0 0,0 0 0 0 0,-1-1 0 0 0,1 1 0 0 0,0 0 0 0 0,-1 0 0 0 0,1 0 0 0 0,-1 0 0 0 0,0 0 0 0 0,0 0 0 0 0,0 0 0 0 0,0-1 0 0 0,0 1 0 0 0,0 0-1 0 0,0 0 1 0 0,0 0 0 0 0,-1 0 0 0 0,1 0 0 0 0,-1 0 0 0 0,0 0 0 0 0,1-1 0 0 0,-1 1 0 0 0,0 0 0 0 0,0 0 0 0 0,0-1 0 0 0,0 1 0 0 0,0-1 0 0 0,-1 1 0 0 0,0 0-20 0 0,-142 134 460 0 0,-190 153-37 0 0,287-250-462 0 0,62-32-1896 0 0,14-10-1517 0 0,-10-2-4293 0 0,-6-2-5023 0 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4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170 181 0 0 0,'0'0'607'0'0,"0"0"422"0"0,0 0 285 0 0,0 0 110 0 0,0 0 54 0 0,0 0-66 0 0,0 0-126 0 0,0 0-95 0 0,0 0-108 0 0,0 0-68 0 0,6-7 5434 0 0,3 13 1773 0 0,-9-5-8092 0 0,0-1-4 0 0,-21 34 574 0 0,2-3-582 0 0,3 0 1 0 0,0 1-1 0 0,2 0 1 0 0,1 2-1 0 0,-7 30-118 0 0,0 25 271 0 0,3 1 1 0 0,4 0-1 0 0,4 0 0 0 0,4 1 0 0 0,3 3-271 0 0,19 88 490 0 0,35 79 490 0 0,-47-244-887 0 0,-4-10-57 0 0,1 0 1 0 0,0 0-1 0 0,0 0 0 0 0,0 0 0 0 0,1-1 0 0 0,0 1 0 0 0,0-1 0 0 0,1 1 0 0 0,0-1 0 0 0,0 0 0 0 0,0-1 0 0 0,1 1 0 0 0,0-1 1 0 0,0 0-1 0 0,0 0 0 0 0,1 0-36 0 0,35 46 352 0 0,-41-50-339 0 0,11-1 177 0 0,-11 0-176 0 0,0 0-28 0 0,0 0 15 0 0,0 0 7 0 0,0 0 1 0 0,0 0 2 0 0,0 0-18 0 0,0 0-11 0 0,0 0 7 0 0,0 0-2 0 0,0 0-10 0 0,0 0 35 0 0,0-7 21 0 0,0 6-59 0 0,0 1 48 0 0,0 0-2 0 0,0 0-21 0 0,0 0 14 0 0,0 0-31 0 0,0 0 4 0 0,0 0 25 0 0,0 0 1 0 0,0 0-17 0 0,0 0-2 0 0,0 0 24 0 0,0 0-11 0 0,0 0 12 0 0,0 0-19 0 0,0 0-7 0 0,0 0 4 0 0,0 0 7 0 0,0 7-89 0 0,0-6 57 0 0,0-1 14 0 0,0 0 9 0 0,0 0 52 0 0,2 17-115 0 0,34 13 66 0 0,-26-25 90 0 0,-10-6-66 0 0,0-14-158 0 0,-50-56-4606 0 0,49 66 3839 0 0,-1-4-1312 0 0,0 2-3076 0 0,-2 0-7103 0 0</inkml:trace>
  <inkml:trace contextRef="#ctx0" brushRef="#br0" timeOffset="1075.382">111 251 0 0 0,'0'0'523'0'0,"0"0"233"0"0,0 0 59 0 0,0 0 34 0 0,0 0 67 0 0,0 0 30 0 0,0 0 9 0 0,0 0-44 0 0,0 0-68 0 0,-1-2-55 0 0,1 1-807 0 0,-1 1 78 0 0,1-1 0 0 0,0 1 0 0 0,0 0 0 0 0,0-1 0 0 0,-1 1 0 0 0,1 0 0 0 0,0 0-1 0 0,0-1 1 0 0,0 1 0 0 0,0 0 0 0 0,0-1 0 0 0,0 1 0 0 0,0 0 0 0 0,0-1 0 0 0,0 1 0 0 0,0 0 0 0 0,0-1 0 0 0,0 1 0 0 0,0 0 0 0 0,0-1 0 0 0,0 1 0 0 0,0 0 0 0 0,0-1 0 0 0,0 1 0 0 0,0 0 0 0 0,0-1 0 0 0,0 1 0 0 0,0 0 0 0 0,1-1 0 0 0,-1 1 0 0 0,0 0 0 0 0,0 0 0 0 0,0-1 0 0 0,1 1-1 0 0,-1 0 1 0 0,0 0 0 0 0,0-1 0 0 0,1 1 0 0 0,-1 0 0 0 0,0 0 0 0 0,1 0 0 0 0,-1-1 0 0 0,0 1 0 0 0,0 0 0 0 0,1 0 0 0 0,-1 0 0 0 0,0 0 0 0 0,1 0 0 0 0,-1 0 0 0 0,0 0 0 0 0,1 0 0 0 0,-1 0 0 0 0,0 0 0 0 0,1 0 0 0 0,-1 0 0 0 0,0 0 0 0 0,1 0 0 0 0,-1 0 0 0 0,0 0 0 0 0,1 0 0 0 0,-1 0-1 0 0,0 0 1 0 0,1 0 0 0 0,-1 1 0 0 0,0-1 0 0 0,1 0 0 0 0,-1 0-59 0 0,5-4 5816 0 0,3-10-3846 0 0,0-1-1311 0 0,38-37 1801 0 0,36-25-821 0 0,34 4-458 0 0,-110 73-116 0 0,-6 0-1114 0 0,0 0-42 0 0,-3 1-1849 0 0,2 1-2116 0 0,1-2-3361 0 0,0 0-4317 0 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 2545 0 0,'0'0'1437'0'0,"0"0"-126"0"0,0 0 53 0 0,0 0 219 0 0,0 0 238 0 0,0 0 57 0 0,0 0-170 0 0,0 0-294 0 0,0 0-304 0 0,0 0-197 0 0,0 0-116 0 0,-1-10-102 0 0,-2-9-519 0 0,1 1 543 0 0,3 21 3840 0 0,28 114-2619 0 0,-29-114-1919 0 0,17 114 499 0 0,-5-1 0 0 0,-5 39-520 0 0,-3 179 208 0 0,0-135-86 0 0,-4-199-96 0 0,0 0-14 0 0,0 0-26 0 0,0 0 6 0 0,0 0 14 0 0,0 0 16 0 0,0 0 23 0 0,0 0-2 0 0,0 0 21 0 0,0 0 6 0 0,4-15 278 0 0,150-202 106 0 0,-139 195-421 0 0,-6 6-9 0 0,1 0 0 0 0,0 1-1 0 0,2 1 1 0 0,-1-1 0 0 0,2 2 0 0 0,0 0 0 0 0,0 0 0 0 0,1 1 0 0 0,1 1 0 0 0,10-6-24 0 0,-23 16 5 0 0,0 1 0 0 0,-1-1-1 0 0,1 0 1 0 0,0 1 0 0 0,0-1 0 0 0,0 1 0 0 0,-1 0 0 0 0,1 0 0 0 0,0 0 0 0 0,0 0-1 0 0,0 0 1 0 0,0 0 0 0 0,-1 0 0 0 0,1 0 0 0 0,0 1 0 0 0,0-1 0 0 0,0 1 0 0 0,-1-1-1 0 0,1 1 1 0 0,0 0 0 0 0,-1 0 0 0 0,1 0 0 0 0,0 0 0 0 0,-1 0 0 0 0,1 0 0 0 0,-1 0 0 0 0,0 0-1 0 0,1 0 1 0 0,-1 1 0 0 0,0-1 0 0 0,0 1 0 0 0,0-1 0 0 0,0 1 0 0 0,0-1 0 0 0,0 1-1 0 0,0 0 1 0 0,0-1 0 0 0,-1 1 0 0 0,1 0 0 0 0,-1 0-5 0 0,21 77 417 0 0,20 198 296 0 0,-32-197-583 0 0,0-83-297 0 0,-9-17-1215 0 0,-1-6-2406 0 0,3 10-6216 0 0,-1 12-2322 0 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4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9154 0 0,'0'0'4450'0'0,"0"0"-1985"0"0,0 0-913 0 0,0 0-245 0 0,0 0-137 0 0,0 0-141 0 0,0 0-97 0 0,0 0-86 0 0,0 0-29 0 0,0 0 1 0 0,0 0-73 0 0,0 0-62 0 0,0 0-76 0 0,22-2-78 0 0,112-7 369 0 0,90 9-962 0 0,-214-2-2310 0 0,-5-3-6212 0 0,-2 1-3975 0 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2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408 726 0 0 0,'0'0'412'0'0,"0"0"664"0"0,0 0 195 0 0,0 0 3 0 0,0 0-2 0 0,0 0 3 0 0,0 0 19 0 0,0 0 26 0 0,0 0-48 0 0,0 0-121 0 0,-7-3-111 0 0,-20-13-77 0 0,25 12 6288 0 0,3-1-3685 0 0,22-22-3295 0 0,22-9-89 0 0,-15 16-11 0 0,2 2 0 0 0,0 1 0 0 0,1 1 0 0 0,0 2 1 0 0,20-4-172 0 0,17 14 66 0 0,-67 7-50 0 0,0-1-1 0 0,-1 1 1 0 0,1 0-1 0 0,-1 0 0 0 0,1 0 1 0 0,-1 0-1 0 0,0 0 1 0 0,0 1-1 0 0,-1-1 1 0 0,1 1-1 0 0,-1-1 0 0 0,1 1 1 0 0,-1 0-1 0 0,0-1 1 0 0,0 1-1 0 0,-1 0 1 0 0,1 0-1 0 0,-1 0 1 0 0,0 0-1 0 0,0-1 0 0 0,0 1 1 0 0,-1 0-1 0 0,1 0 1 0 0,-1 0-1 0 0,0 0 1 0 0,-1 2-16 0 0,1 14 85 0 0,-22 54 120 0 0,8-35-165 0 0,-3-2-1 0 0,-1 1 0 0 0,-1-2 0 0 0,-3-1 1 0 0,0 0-1 0 0,-3-2 0 0 0,-2 1-39 0 0,22-27 13 0 0,-3 2 2 0 0,0 1 0 0 0,1 0 0 0 0,1 0 0 0 0,0 1-1 0 0,0-1 1 0 0,1 2 0 0 0,0-1 0 0 0,1 1 0 0 0,-4 11-15 0 0,9-21 12 0 0,0-1 1 0 0,-1 1 0 0 0,1 0-1 0 0,0 0 1 0 0,0 0-1 0 0,0 0 1 0 0,1 0 0 0 0,-1-1-1 0 0,0 1 1 0 0,1 0 0 0 0,-1 0-1 0 0,1 0 1 0 0,0-1-1 0 0,-1 1 1 0 0,1 0 0 0 0,0-1-1 0 0,0 1 1 0 0,0-1 0 0 0,0 1-1 0 0,0-1 1 0 0,1 1-1 0 0,-1-1 1 0 0,0 0 0 0 0,1 1-1 0 0,-1-1 1 0 0,1 0 0 0 0,-1 0-1 0 0,1 0 1 0 0,0 0-1 0 0,-1 0 1 0 0,1-1 0 0 0,0 1-1 0 0,0 0 1 0 0,-1-1-1 0 0,1 0 1 0 0,0 1 0 0 0,1-1-13 0 0,79 5 919 0 0,-63-5-708 0 0,4-2-41 0 0,0 0 0 0 0,0-2 0 0 0,0 0 0 0 0,0-1 0 0 0,-1-2 0 0 0,0 0 0 0 0,6-4-170 0 0,-26 8 45 0 0,-2 3-191 0 0,0 0-68 0 0,0 0-86 0 0,0-4-3654 0 0,0 1-3461 0 0,0 3-4249 0 0</inkml:trace>
  <inkml:trace contextRef="#ctx0" brushRef="#br0" timeOffset="1222.351">1111 616 384 0 0,'0'0'2082'0'0,"0"0"-340"0"0,0 0 105 0 0,0 0 230 0 0,0 0 51 0 0,0 0-221 0 0,0 0-410 0 0,0 0-378 0 0,0 0-231 0 0,0 0-123 0 0,0 0-51 0 0,0 0-12 0 0,0 0-69 0 0,-4 3-51 0 0,-5 6-296 0 0,1 1 0 0 0,-1 0 0 0 0,2 0-1 0 0,-1 0 1 0 0,1 1 0 0 0,1 1 0 0 0,0-1 0 0 0,1 1 0 0 0,0 0 0 0 0,-2 7-286 0 0,-102 260 719 0 0,77-161-642 0 0,102-276 2353 0 0,-18 68-2262 0 0,4 3 0 0 0,60-70-168 0 0,-74 116 176 0 0,-18 82-40 0 0,-9 135 339 0 0,9-22-348 0 0,-24-153-125 0 0,0 0 1 0 0,0 0-1 0 0,1 0 0 0 0,-1 0 1 0 0,0 0-1 0 0,1 0 1 0 0,-1 0-1 0 0,1 0 1 0 0,-1 0-1 0 0,1-1 1 0 0,0 1-1 0 0,-1 0 0 0 0,1 0 1 0 0,0 0-1 0 0,-1-1 1 0 0,1 1-1 0 0,0-1 1 0 0,0 1-1 0 0,0 0 1 0 0,-1-1-1 0 0,1 1 0 0 0,0-1 1 0 0,0 0-1 0 0,0 1 1 0 0,0-1-1 0 0,0 0 1 0 0,0 1-1 0 0,0-1 0 0 0,0 0 1 0 0,0 0-1 0 0,0 0 1 0 0,0 0-1 0 0,0 0 1 0 0,0 0-1 0 0,0 0 1 0 0,0 0-1 0 0,0-1 0 0 0,0 1 1 0 0,0 0-1 0 0,0-1 1 0 0,0 1-1 0 0,0 0 1 0 0,0-1-1 0 0,0 1 1 0 0,-1-1-1 0 0,1 0 0 0 0,0 1 1 0 0,0-1-1 0 0,0 1 1 0 0,-1-1-1 0 0,2-1-2 0 0,40-39 301 0 0,85-153-37 0 0,-108 161-260 0 0,1 0 1 0 0,2 2-1 0 0,1 1 0 0 0,1 1 0 0 0,9-7-4 0 0,4-1-97 0 0,-26 63 50 0 0,-6 7 221 0 0,-1 1-1 0 0,-2-1 0 0 0,-1 0 0 0 0,-1 1 0 0 0,-2-1 0 0 0,-6 32-173 0 0,-5 111 359 0 0,13-175-396 0 0,0-1-5 0 0,0 0-20 0 0,0 0-8 0 0,0 0-34 0 0,0 0 11 0 0,1 17-4207 0 0,-2-11-3455 0 0,1 1-3747 0 0</inkml:trace>
  <inkml:trace contextRef="#ctx0" brushRef="#br0" timeOffset="9371.251">2182 726 3769 0 0,'0'0'2034'0'0,"0"0"-186"0"0,0 0-53 0 0,0 0-73 0 0,0 0-137 0 0,0 0-138 0 0,0 0-226 0 0,0 0-222 0 0,0 0-159 0 0,0 0-133 0 0,0 0-87 0 0,-1-4-58 0 0,-29-29 2078 0 0,24 30-2522 0 0,-1 0 1 0 0,0 1 0 0 0,1 0-1 0 0,-1 0 1 0 0,0 0-1 0 0,-1 1 1 0 0,1 0 0 0 0,0 0-1 0 0,0 1 1 0 0,0 0-1 0 0,-1 0 1 0 0,1 0 0 0 0,0 1-1 0 0,0 0 1 0 0,0 1 0 0 0,0 0-1 0 0,0 0 1 0 0,0 0-1 0 0,-2 2-118 0 0,1-1 12 0 0,-1 0-1 0 0,1 1 0 0 0,0 0 0 0 0,0 0 0 0 0,0 1 0 0 0,1 0 0 0 0,0 0 0 0 0,0 1 0 0 0,0 0 0 0 0,0 0 0 0 0,1 1 0 0 0,0 0 0 0 0,1 0 0 0 0,-4 5-11 0 0,7-7 13 0 0,0-1-1 0 0,0 1 1 0 0,1-1-1 0 0,0 1 1 0 0,0 0-1 0 0,0-1 0 0 0,1 1 1 0 0,-1 0-1 0 0,1-1 1 0 0,0 1-1 0 0,1 0 1 0 0,-1 0-1 0 0,1-1 1 0 0,0 1-1 0 0,0 0 1 0 0,0-1-1 0 0,1 1 1 0 0,-1-1-1 0 0,1 1 1 0 0,0-1-1 0 0,0 0 1 0 0,1 0-1 0 0,0 0 1 0 0,-1 0-1 0 0,1 0 1 0 0,0-1-1 0 0,1 1 0 0 0,-1-1 1 0 0,1 0-1 0 0,-1 0 1 0 0,1 0-1 0 0,0 0 1 0 0,0-1-1 0 0,0 0 1 0 0,1 1-1 0 0,-1-1 1 0 0,0-1-1 0 0,1 1 1 0 0,-1-1-1 0 0,1 0 1 0 0,0 0-1 0 0,-1 0 1 0 0,1 0-1 0 0,0-1 1 0 0,0 0-1 0 0,-1 0 0 0 0,1 0 1 0 0,0-1-13 0 0,6 2 146 0 0,-1-1 0 0 0,1 0 0 0 0,-1-1 1 0 0,1 0-1 0 0,-1-1 0 0 0,1 0 0 0 0,-1-1 0 0 0,0 0 0 0 0,0 0 1 0 0,0-1-1 0 0,0 0 0 0 0,-1-1 0 0 0,0 0 0 0 0,0-1 0 0 0,5-3-146 0 0,4-4 168 0 0,-2 0 0 0 0,0-1 0 0 0,0-1-1 0 0,-1 0 1 0 0,-1-1 0 0 0,-1 0-1 0 0,0-2 1 0 0,3-6-168 0 0,1-4 148 0 0,-11 21-92 0 0,-2 0 0 0 0,1 0 0 0 0,-1 0 0 0 0,0-1 0 0 0,0 1-1 0 0,-1-1 1 0 0,0 0 0 0 0,-1 0 0 0 0,1 0 0 0 0,-2-1 0 0 0,1 1 0 0 0,-1-1-56 0 0,-1 9 73 0 0,0 0-5 0 0,0 0-20 0 0,0 0-18 0 0,-13 37-180 0 0,12-25 154 0 0,0 0 0 0 0,1 0 0 0 0,0 0-1 0 0,0 0 1 0 0,1 0 0 0 0,1-1 0 0 0,0 1-1 0 0,1 0 1 0 0,0 0 0 0 0,1-1 0 0 0,0 0-1 0 0,1 0 1 0 0,0 0 0 0 0,1 0 0 0 0,4 7-4 0 0,20 47 34 0 0,-20-40-44 0 0,-1-6 8 0 0,-1 1 0 0 0,-1 0 0 0 0,-1 0 0 0 0,-1 1 0 0 0,-1-1 0 0 0,0 1 0 0 0,-2 0 0 0 0,0 0 0 0 0,-1 8 2 0 0,-5-19 3 0 0,1 0 1 0 0,-1 0 0 0 0,-1-1-1 0 0,1 1 1 0 0,-2-1-1 0 0,1 0 1 0 0,-1 0-1 0 0,-1 0 1 0 0,1-1-1 0 0,-2 0 1 0 0,1-1-1 0 0,-1 1 1 0 0,0-1-1 0 0,0-1 1 0 0,-1 0 0 0 0,0 0-1 0 0,0 0 1 0 0,-1-1-1 0 0,1-1 1 0 0,-1 0-1 0 0,0 0 1 0 0,0-1-1 0 0,-5 1-3 0 0,-114 19 47 0 0,127-24-48 0 0,1 0 0 0 0,0-1 0 0 0,0 1 0 0 0,0 0 0 0 0,0-1 0 0 0,1 1 0 0 0,-1-1 0 0 0,0 1 0 0 0,1-1 0 0 0,-1 1 0 0 0,0-1 0 0 0,1 1 0 0 0,0-1 0 0 0,-1 0 1 0 0,1 1-1 0 0,0-1 0 0 0,0 0 0 0 0,0 1 0 0 0,0-1 0 0 0,0 1 0 0 0,1-1 0 0 0,-1 0 0 0 0,0 1 0 0 0,1-1 0 0 0,-1 0 0 0 0,1 1 0 0 0,-1-1 0 0 0,1 1 0 0 0,0-1 0 0 0,0 1 0 0 0,0 0 0 0 0,0-1 0 0 0,0 1 0 0 0,0 0 0 0 0,0-1 0 0 0,1 0 1 0 0,127-126 61 0 0,-116 117-55 0 0,219-142-30 0 0,-159 110-437 0 0,-45 34-1433 0 0,-15 8-7251 0 0,-11 1-2971 0 0</inkml:trace>
  <inkml:trace contextRef="#ctx0" brushRef="#br0" timeOffset="10473.356">272 1396 0 0 0,'0'0'409'0'0,"0"0"1249"0"0,0 0 556 0 0,0 0 116 0 0,0 0-180 0 0,0 0-283 0 0,0 0-256 0 0,0 0-134 0 0,0 0-60 0 0,0 0-88 0 0,0 0-121 0 0,0 0-119 0 0,0 0-97 0 0,11 2-105 0 0,187 7 3971 0 0,99-16-2993 0 0,-101-8-1571 0 0,177-14 188 0 0,31-1 168 0 0,-200 19-397 0 0,57-10 53 0 0,270 17 48 0 0,-456 4-2429 0 0,-108 0-3059 0 0,11 0-4406 0 0,14 0-2715 0 0</inkml:trace>
  <inkml:trace contextRef="#ctx0" brushRef="#br0" timeOffset="12137.454">1008 1765 0 0 0,'0'0'806'0'0,"0"0"294"0"0,0 0 147 0 0,0 0 61 0 0,0 0 70 0 0,0 0 73 0 0,0 0 40 0 0,0 0-32 0 0,0 0-90 0 0,18 11 4977 0 0,21-6-1656 0 0,21-24-2340 0 0,-50 14-2049 0 0,9-3-129 0 0,-1-1 0 0 0,-1-1 0 0 0,0-1 0 0 0,0 0 0 0 0,-1-1 0 0 0,-1-1-1 0 0,0 0 1 0 0,0-1 0 0 0,-1-1 0 0 0,-1 0 0 0 0,8-13-172 0 0,-16 21 671 0 0,-5 8-659 0 0,0-1 0 0 0,0 23-88 0 0,26 130 548 0 0,-20 149-275 0 0,-37-169-109 0 0,23-111-249 0 0,8-22 80 0 0,-13-19-3371 0 0,10-6-1373 0 0,2 14-999 0 0,1 3-3099 0 0</inkml:trace>
  <inkml:trace contextRef="#ctx0" brushRef="#br0" timeOffset="12933.762">1654 1643 11626 0 0,'0'0'2138'0'0,"0"0"-444"0"0,0 0-243 0 0,0 0-83 0 0,0 0-140 0 0,0 0-242 0 0,0 0-275 0 0,0 0-203 0 0,0 0-87 0 0,0 0 25 0 0,0 0 63 0 0,0 0 49 0 0,9 4 2664 0 0,-10 2-3155 0 0,-1 0 0 0 0,0 0 0 0 0,0 0 0 0 0,0-1 0 0 0,-1 1 0 0 0,1-1 0 0 0,-1 0 0 0 0,-1 0 0 0 0,1 0 0 0 0,-1 0 0 0 0,0 0 0 0 0,0-1 0 0 0,0 0 0 0 0,-1 0 0 0 0,1 0 0 0 0,-1 0 0 0 0,-2 1-67 0 0,-16 16 68 0 0,-96 92-34 0 0,53-43 45 0 0,54-48-58 0 0,12-22-43 0 0,0 0 28 0 0,0 0-15 0 0,0 0-2 0 0,0 0 21 0 0,1 3 500 0 0,53-9 239 0 0,72 12-128 0 0,-120-5-607 0 0,1 0 0 0 0,0 0 0 0 0,0 0 0 0 0,-1 0-1 0 0,1 1 1 0 0,-1 0 0 0 0,1 1 0 0 0,-1 0 0 0 0,0 0 0 0 0,0 0 0 0 0,0 0 0 0 0,-1 1-1 0 0,1 0 1 0 0,-1 0 0 0 0,0 1 0 0 0,0-1 0 0 0,0 1 0 0 0,0 0 0 0 0,-1 1-1 0 0,0-1 1 0 0,0 1 0 0 0,-1 0 0 0 0,1 0 0 0 0,-1 0 0 0 0,1 4-14 0 0,16 109 289 0 0,-12-109-598 0 0,28-51-7042 0 0,-29 31 241 0 0,-4 2-5440 0 0</inkml:trace>
  <inkml:trace contextRef="#ctx0" brushRef="#br0" timeOffset="15553.093">2759 417 1584 0 0,'0'0'1959'0'0,"0"0"177"0"0,0 0 235 0 0,0 0-13 0 0,0 0-205 0 0,0 0-338 0 0,0 0-381 0 0,0 0-215 0 0,0 0-221 0 0,0 0-226 0 0,0 0-139 0 0,0 0-73 0 0,0 0-33 0 0,33 44 3930 0 0,228 315-1554 0 0,-232-311-2763 0 0,-1 1 0 0 0,-3 2 0 0 0,-2 1 0 0 0,7 23-140 0 0,-19-28 34 0 0,-1 0 0 0 0,-3 0 0 0 0,-2 1 0 0 0,-1 0 0 0 0,-3 0 0 0 0,-2 0-1 0 0,-2 0 1 0 0,-2 0 0 0 0,-3-1 0 0 0,-1 0 0 0 0,-2 0 0 0 0,-2-1 0 0 0,-3 0-1 0 0,-1-1 1 0 0,-2-1 0 0 0,-3-1 0 0 0,-1-1 0 0 0,-3 1-34 0 0,8-15 22 0 0,-2 0 1 0 0,-1-2-1 0 0,-1-1 1 0 0,-1-1-1 0 0,-1 0 1 0 0,-11 6-23 0 0,-21 9 2 0 0,5-20-154 0 0,51-19 135 0 0,0 0-15 0 0,0 0 4 0 0,0 0-12 0 0,0 0-58 0 0,0 0-94 0 0,7-33-6873 0 0,-2 19 373 0 0,-3 6-4825 0 0</inkml:trace>
  <inkml:trace contextRef="#ctx0" brushRef="#br0" timeOffset="16755.36">520 373 0 0 0,'0'0'424'0'0,"0"0"300"0"0,0 0 306 0 0,0 0 337 0 0,0 0 177 0 0,0 0-66 0 0,0 0-193 0 0,0 0-212 0 0,0 0-160 0 0,0 0-35 0 0,0 0 32 0 0,0 0 4 0 0,0-1-278 0 0,2-1 6623 0 0,-35 42-5560 0 0,-54 99 367 0 0,73-112-1885 0 0,2 0 0 0 0,0 1 0 0 0,2 0 0 0 0,1 0 1 0 0,2 1-1 0 0,0 3-181 0 0,-26 203 2463 0 0,2 159-2463 0 0,26-10 1280 0 0,7-357-1178 0 0,1-1-1 0 0,2 1 1 0 0,0-1 0 0 0,2 0-1 0 0,0 0 1 0 0,2 0-1 0 0,1-1 1 0 0,1-1 0 0 0,1 0-1 0 0,1 0 1 0 0,5 4-102 0 0,106 104 884 0 0,-43-55-460 0 0,-39-36-205 0 0,-41-40-187 0 0,-1-1 0 0 0,0 0-46 0 0,0 0-10 0 0,0 0 26 0 0,0 0 7 0 0,0 0 2 0 0,0 0-6 0 0,0 0 31 0 0,0 0-8 0 0,0 0-29 0 0,0 0-7 0 0,0 0 0 0 0,0 0-4 0 0,0 0-22 0 0,0 0-28 0 0,0 0-34 0 0,3-24-4590 0 0,4 11-4659 0 0,-2 9-3402 0 0</inkml:trace>
  <inkml:trace contextRef="#ctx0" brushRef="#br0" timeOffset="33144.161">371 30 4897 0 0,'0'0'2434'0'0,"0"0"-912"0"0,0 0-288 0 0,0 0 96 0 0,0 0 154 0 0,0 0 53 0 0,0 0-121 0 0,0 0-238 0 0,0 0-221 0 0,0 0-179 0 0,0 0-137 0 0,-19-4-109 0 0,-61-16-57 0 0,-10 15 1471 0 0,83 7-1824 0 0,0 0 0 0 0,0 1 1 0 0,0 0-1 0 0,1 1 0 0 0,-1-1 0 0 0,1 1 1 0 0,0 0-1 0 0,0 1 0 0 0,0-1 0 0 0,1 1 1 0 0,-1 0-1 0 0,1 1 0 0 0,1-1 1 0 0,-1 1-1 0 0,1 0 0 0 0,0 0 0 0 0,0 0 1 0 0,0 1-1 0 0,0 3-122 0 0,-17 97 671 0 0,28 297 804 0 0,28-36-535 0 0,-26-286-763 0 0,-4 0 0 0 0,-3 0 0 0 0,-4 0 0 0 0,-9 50-177 0 0,-63 288 554 0 0,67-387-524 0 0,1 1 0 0 0,2-1 0 0 0,1 1 0 0 0,2 0 0 0 0,1 0 0 0 0,2 4-30 0 0,11 20 34 0 0,-10 2 276 0 0,-2-60-301 0 0,0 0 8 0 0,-1 0 23 0 0,0 0-16 0 0,0 0 18 0 0,0 0-20 0 0,0 0-4 0 0,0 0 3 0 0,0 0-1 0 0,0 0 7 0 0,0 0-14 0 0,0 0-16 0 0,0 0 27 0 0,0 0 7 0 0,0 0-3 0 0,0 0 1 0 0,0 0-19 0 0,0 0 24 0 0,0 0-7 0 0,0 0-7 0 0,0 0 9 0 0,0 0 2 0 0,0 0-2 0 0,0 0 13 0 0,0 0-12 0 0,0 0-16 0 0,0 0-1 0 0,-3 106 625 0 0,3-58-598 0 0,3-11 81 0 0,-3-37-98 0 0,0 0-14 0 0,0 29 68 0 0,7-22-19 0 0,45-32 90 0 0,214-82 348 0 0,-115 74-442 0 0,-95 30 66 0 0,-56 3-128 0 0,0 0-8 0 0,0 0-1 0 0,0 0 17 0 0,0 0-8 0 0,0 0-17 0 0,0 0-18 0 0,0 0-10 0 0,-4-10-5719 0 0,1 2-3910 0 0,3 4-3490 0 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6T14:40:4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1524 4313 0 0,'0'0'2516'0'0,"0"0"-54"0"0,0 0-56 0 0,0 0-131 0 0,0 0-317 0 0,0 0-439 0 0,0 0-352 0 0,0 0-225 0 0,0 0-137 0 0,0 0-73 0 0,0 0-70 0 0,0 0-53 0 0,6-3-43 0 0,23-12 443 0 0,-23 41 1133 0 0,22 84-539 0 0,-25-64-1478 0 0,-1 0-1 0 0,-2-1 1 0 0,-3 1 0 0 0,-1 0 0 0 0,-2-1 0 0 0,-3 0-1 0 0,-3 8-124 0 0,-41 113 40 0 0,6-59-602 0 0,23-90-1537 0 0,3-16-8202 0 0,20-1 8724 0 0,-3 0-9858 0 0</inkml:trace>
  <inkml:trace contextRef="#ctx0" brushRef="#br0" timeOffset="650.179">58 1944 1984 0 0,'0'0'1906'0'0,"0"0"-807"0"0,0 0-205 0 0,0 0 219 0 0,0 0 337 0 0,0 0 166 0 0,0 0-49 0 0,0 0-176 0 0,0 0-228 0 0,0 0-117 0 0,0 0-118 0 0,0 0-96 0 0,0 0-81 0 0,5 15-54 0 0,16 45-47 0 0,-20-57-542 0 0,0 0 0 0 0,0 0 0 0 0,1-1 0 0 0,-1 1 0 0 0,1 0 1 0 0,0-1-1 0 0,-1 1 0 0 0,1-1 0 0 0,0 0 0 0 0,0 1 0 0 0,1-1 0 0 0,-1 0 1 0 0,0 0-1 0 0,1 0 0 0 0,-1-1 0 0 0,1 1 0 0 0,0-1 0 0 0,0 1 1 0 0,-1-1-1 0 0,1 0-108 0 0,14 8 505 0 0,-10-6-385 0 0,0 0-1 0 0,0-1 1 0 0,0 0-1 0 0,0 0 1 0 0,0-1-1 0 0,0 0 1 0 0,1 0-1 0 0,-1-1 1 0 0,0 0-1 0 0,1 0 1 0 0,-1-1-1 0 0,0 1 1 0 0,1-2-1 0 0,-1 1 1 0 0,0-1 0 0 0,0 0-1 0 0,0 0 1 0 0,0-1-1 0 0,0 0 1 0 0,-1 0-1 0 0,1-1 1 0 0,-1 0-1 0 0,0 0 1 0 0,0 0-1 0 0,-1-1 1 0 0,4-3-120 0 0,19-15 141 0 0,-2 0 0 0 0,0-2 0 0 0,-1-1 0 0 0,-2-1 0 0 0,-1 0 0 0 0,-1-2 0 0 0,-2-1 0 0 0,0 0 0 0 0,-2-2-141 0 0,-11 19 23 0 0,-1-1-1 0 0,-1 0 1 0 0,1 0-1 0 0,-2 0 0 0 0,0 0 1 0 0,-1-1-1 0 0,0 1 1 0 0,-2-1-1 0 0,1 1 1 0 0,-2-1-1 0 0,0 1 1 0 0,0-1-23 0 0,-26-21 477 0 0,27 36-442 0 0,-13 7 29 0 0,10 0 12 0 0,-1 0 0 0 0,1 0 0 0 0,1 0 0 0 0,-1 1 0 0 0,2-1 1 0 0,-1 1-1 0 0,1-1 0 0 0,0 1 0 0 0,0-1 0 0 0,1 1 0 0 0,0 0 0 0 0,0-1 1 0 0,1 1-1 0 0,0 3-76 0 0,0 29 394 0 0,-5 471 498 0 0,4-511-872 0 0,0 0-21 0 0,0 0-12 0 0,0 0-1 0 0,0 0-11 0 0,0 0-2 0 0,0 0-23 0 0,0 0 2 0 0,-5-8-4733 0 0,1 2-2085 0 0,3 2-4962 0 0</inkml:trace>
  <inkml:trace contextRef="#ctx0" brushRef="#br0" timeOffset="1016.54">805 1882 13427 0 0,'0'0'2290'0'0,"0"0"-538"0"0,0 0-266 0 0,0 0-131 0 0,0 0-170 0 0,0 0-195 0 0,0 0-255 0 0,0 0-198 0 0,0 0-106 0 0,0 0-56 0 0,0 0-25 0 0,0 0-4 0 0,0 0 47 0 0,2 6 7 0 0,-18 121 1561 0 0,-17 38-1412 0 0,14-52-544 0 0,19-112-42 0 0,0-1-16 0 0,0 0-17 0 0,0 0-28 0 0,0 0-32 0 0,0 0-90 0 0,0 0-101 0 0,0-22-6469 0 0,0 21 6468 0 0,0-5-2262 0 0,2 2-2957 0 0,0 0-5428 0 0</inkml:trace>
  <inkml:trace contextRef="#ctx0" brushRef="#br0" timeOffset="1651.262">905 2025 3217 0 0,'0'0'3434'0'0,"0"0"-876"0"0,0 0-442 0 0,0 0-234 0 0,0 0-243 0 0,0 0-342 0 0,0 0-335 0 0,0 0-219 0 0,0 0-135 0 0,0 0-109 0 0,0 0-62 0 0,0 0-25 0 0,0 0 10 0 0,-6 7 59 0 0,-85 97 3512 0 0,21-57-2722 0 0,61-48-297 0 0,18 10-848 0 0,85 56 506 0 0,-50-42-152 0 0,-36-18-332 0 0,-8-6-3452 0 0,-3-4-2798 0 0,1-1-5974 0 0</inkml:trace>
  <inkml:trace contextRef="#ctx0" brushRef="#br0" timeOffset="2283.691">1028 2268 1360 0 0,'0'0'2113'0'0,"0"0"230"0"0,0 0 304 0 0,0 0-69 0 0,0 0-335 0 0,0 0-332 0 0,0 0-274 0 0,0 0-190 0 0,0 0-166 0 0,0 0-122 0 0,0 0-81 0 0,0 0-65 0 0,13 5-87 0 0,40 15-62 0 0,-51-19-779 0 0,1-1 0 0 0,-1 1 0 0 0,0 0 0 0 0,1-1 0 0 0,-1 0 0 0 0,1 1 0 0 0,-1-1 0 0 0,1 0 1 0 0,-1 0-1 0 0,1 0 0 0 0,-1-1 0 0 0,0 1 0 0 0,1 0 0 0 0,-1-1 0 0 0,1 0 0 0 0,-1 0 0 0 0,0 1 0 0 0,1-1 0 0 0,-1-1 0 0 0,0 1 0 0 0,0 0 0 0 0,2-2-85 0 0,7-3 267 0 0,9-5-81 0 0,0-2 0 0 0,-1 0 1 0 0,0-1-1 0 0,-1-1 1 0 0,-1-1-1 0 0,0-1 0 0 0,-1 0 1 0 0,-1-1-1 0 0,-1 0 0 0 0,0-1 1 0 0,-1-1-1 0 0,9-21-186 0 0,-10 16 11 0 0,-1 0 1 0 0,-2-1-1 0 0,0 0 0 0 0,-2-1 0 0 0,-1 0 0 0 0,-1 0 0 0 0,-1 0 1 0 0,-1-14-12 0 0,-2 32-3 0 0,1 6 2 0 0,-1-1 0 0 0,0 1 0 0 0,-1-1 0 0 0,1 0 0 0 0,-1 1 0 0 0,1-1 0 0 0,-1 1 0 0 0,0-1 0 0 0,0 0 0 0 0,-1 1 0 0 0,1-1 0 0 0,-1 1 1 0 0,0-1-1 0 0,0 0 0 0 0,0 1 0 0 0,0 0 0 0 0,-1-1 0 0 0,1 1 0 0 0,-1 0 0 0 0,0 0 0 0 0,0 0 0 0 0,0 0 0 0 0,0 0 0 0 0,-1-1 1 0 0,-1 3-15 0 0,0-1-1 0 0,0 1 1 0 0,0 0-1 0 0,0 1 1 0 0,0-1-1 0 0,-1 1 1 0 0,1 0-1 0 0,0-1 1 0 0,0 2-1 0 0,0-1 1 0 0,0 1-1 0 0,0-1 1 0 0,-1 1-1 0 0,1 0 1 0 0,0 0-1 0 0,1 1 1 0 0,-1-1-1 0 0,0 1 1 0 0,0 0-1 0 0,1 0 1 0 0,-1 0-1 0 0,1 1 1 0 0,-1-1-1 0 0,-1 3 16 0 0,-6 3-1 0 0,0 0-1 0 0,1 1 1 0 0,0 0 0 0 0,0 1-1 0 0,1 0 1 0 0,1 0-1 0 0,0 1 1 0 0,0 0-1 0 0,1 0 1 0 0,0 1 0 0 0,1 0-1 0 0,1 0 1 0 0,-1 0-1 0 0,2 1 1 0 0,0 0 0 0 0,1 0-1 0 0,0 0 1 0 0,0 0-1 0 0,1 8 2 0 0,2-10 10 0 0,-1 0-1 0 0,2-1 0 0 0,0 1 0 0 0,0 0 0 0 0,1 0 1 0 0,0 0-1 0 0,1-1 0 0 0,0 0 0 0 0,0 1 0 0 0,4 5-9 0 0,11 19 118 0 0,2-2-1 0 0,0 0 0 0 0,3-1 0 0 0,0-2 0 0 0,2 0 0 0 0,6 4-117 0 0,65 29 178 0 0,-72-56-150 0 0,-24-7-102 0 0,0 0-20 0 0,3-12-592 0 0,7-26-2515 0 0,-7 12-7169 0 0,-2 18-2180 0 0</inkml:trace>
  <inkml:trace contextRef="#ctx0" brushRef="#br0" timeOffset="5645.986">1545 946 816 0 0,'0'0'1510'0'0,"0"0"-379"0"0,0 0 10 0 0,0 0 205 0 0,0 0 80 0 0,0 0 13 0 0,0 0-133 0 0,0 0-189 0 0,0 0-121 0 0,0 0-193 0 0,0 0-156 0 0,2-3-57 0 0,14-15 1563 0 0,-10 31 3417 0 0,28 47-3917 0 0,138 150 642 0 0,-140-170-2174 0 0,-1 1 1 0 0,-3 1 0 0 0,-1 2-1 0 0,-2 1 1 0 0,-2 1-1 0 0,-2 0 1 0 0,2 15-122 0 0,-11-18 82 0 0,-3 0 1 0 0,-1 1-1 0 0,-2 0 1 0 0,-3 1-1 0 0,-1-1 1 0 0,-2 1-1 0 0,-4 25-82 0 0,-32 77 204 0 0,32-132-180 0 0,-1 0 0 0 0,-1 0 0 0 0,0 0 0 0 0,-1-1 0 0 0,0 0 0 0 0,-1-1 0 0 0,-1 1 0 0 0,0-1 0 0 0,-1-1-1 0 0,0 0 1 0 0,-1 0 0 0 0,0-1 0 0 0,-1-1 0 0 0,0 0 0 0 0,-1 0 0 0 0,-1-1-24 0 0,-158 72 107 0 0,152-67-107 0 0,20-13-58 0 0,1 10-463 0 0,0-15-2222 0 0,4-30-5254 0 0,-3 25 1868 0 0,-2 1-4484 0 0</inkml:trace>
  <inkml:trace contextRef="#ctx0" brushRef="#br0" timeOffset="6831.394">1709 508 0 0 0,'0'0'567'0'0,"0"0"588"0"0,0 0 277 0 0,0 0 327 0 0,0 0 255 0 0,0 0 37 0 0,0 0-49 0 0,0 0-239 0 0,0 0-288 0 0,0 0-219 0 0,0 0-198 0 0,0 0-170 0 0,0-5-80 0 0,1-14-89 0 0,26 14 2779 0 0,68 3-1319 0 0,-38 0-1658 0 0,1 2 0 0 0,-1 3 0 0 0,48 9-521 0 0,15 20 281 0 0,-115-30-266 0 0,0-1 0 0 0,0 1 0 0 0,-1 0 0 0 0,1 0 0 0 0,-1 0 0 0 0,0 1 1 0 0,1-1-1 0 0,-1 1 0 0 0,0 0 0 0 0,-1 1 0 0 0,1-1 0 0 0,0 0 0 0 0,-1 1 0 0 0,0 0 0 0 0,0 0 0 0 0,0 0 0 0 0,0 0 0 0 0,-1 1 0 0 0,0-1 0 0 0,0 1 0 0 0,0-1 0 0 0,0 1 0 0 0,0 0 0 0 0,-1-1 0 0 0,0 1 0 0 0,0 4-15 0 0,6 428 1238 0 0,17-190-1089 0 0,-6-55-83 0 0,16 293 528 0 0,-36-435-474 0 0,-3 1 0 0 0,-1-1 0 0 0,-3 0-1 0 0,-1-1 1 0 0,-3 0 0 0 0,-6 9-120 0 0,-56 156 527 0 0,54-127-393 0 0,21-86-143 0 0,0-1 2 0 0,0 0-19 0 0,0 0 19 0 0,0 15 59 0 0,-29-15 1177 0 0,12 0-1191 0 0,-380 29-2081 0 0,372-33 240 0 0,11-5-5965 0 0,11 7-5004 0 0</inkml:trace>
  <inkml:trace contextRef="#ctx0" brushRef="#br0" timeOffset="11630.435">2731 26 1696 0 0,'0'0'3276'0'0,"0"0"-590"0"0,0 0-144 0 0,0 0-133 0 0,0 0-201 0 0,0 0-272 0 0,0 0-372 0 0,0 0-361 0 0,0 0-265 0 0,0 0-163 0 0,0 0-87 0 0,4-4-68 0 0,13-14-52 0 0,-12 14-45 0 0,-6 31 2424 0 0,-50 233-1097 0 0,-2-88-1536 0 0,44-149-1799 0 0,32-51-5813 0 0,-15 20 101 0 0,-1 0-4774 0 0</inkml:trace>
  <inkml:trace contextRef="#ctx0" brushRef="#br0" timeOffset="11899.584">3086 210 13339 0 0,'0'0'2079'0'0,"0"0"-377"0"0,0 0-169 0 0,0 0-30 0 0,0 0-108 0 0,0 0-246 0 0,0 0-280 0 0,0 0-227 0 0,0 0-190 0 0,-25 33-106 0 0,-76 103-75 0 0,20-14 323 0 0,68-104-696 0 0,-5 9-308 0 0,-2 0 0 0 0,0-2 0 0 0,-2 0 0 0 0,0-1 0 0 0,-11 7 410 0 0,32-31-1122 0 0,-3 2 2247 0 0,2-1-5073 0 0,2-1-5995 0 0,0 0 109 0 0</inkml:trace>
  <inkml:trace contextRef="#ctx0" brushRef="#br0" timeOffset="12461.933">2897 608 2857 0 0,'0'0'3420'0'0,"0"0"-900"0"0,0 0-328 0 0,0 0-132 0 0,0 0-178 0 0,0 0-327 0 0,0 0-407 0 0,0 0-267 0 0,0 0-147 0 0,0 0-29 0 0,0 0 32 0 0,0 0 70 0 0,0 0 30 0 0,6 0-19 0 0,168-14 3744 0 0,-60 13-3978 0 0,-113 2-568 0 0,1 0-1 0 0,-1 1 1 0 0,0-1-1 0 0,1 0 0 0 0,-1 1 1 0 0,0-1-1 0 0,0 1 1 0 0,0 0-1 0 0,0-1 0 0 0,0 1 1 0 0,0 0-1 0 0,0-1 1 0 0,-1 1-1 0 0,1 0 0 0 0,0 0 1 0 0,-1 0-1 0 0,0 0 1 0 0,1 0-1 0 0,-1-1 0 0 0,0 1 1 0 0,0 0-1 0 0,0 0 1 0 0,0 0-1 0 0,0 0 0 0 0,-1 0 1 0 0,1 0-1 0 0,-1 0 1 0 0,1 0-1 0 0,-1-1 0 0 0,0 1 1 0 0,1 0-1 0 0,-1 0 1 0 0,0-1-1 0 0,0 1 1 0 0,0 0-1 0 0,0-1 0 0 0,-1 1 1 0 0,1-1-1 0 0,0 0 1 0 0,-2 2-16 0 0,-138 159 545 0 0,139-160-532 0 0,1-1 0 0 0,0 1 0 0 0,0 0 0 0 0,0 0 0 0 0,0 0-1 0 0,0-1 1 0 0,0 1 0 0 0,1 0 0 0 0,-1 0 0 0 0,1 1 0 0 0,-1-1 0 0 0,1 0 0 0 0,0 0 0 0 0,0 0 0 0 0,-1 0 0 0 0,2 0 0 0 0,-1 0 0 0 0,0 0-1 0 0,0 0 1 0 0,1 0 0 0 0,-1 0 0 0 0,1 0 0 0 0,0 0 0 0 0,-1 0 0 0 0,1 0 0 0 0,0 0 0 0 0,0 0 0 0 0,0 0 0 0 0,1 0-13 0 0,12 2 146 0 0,0-2 0 0 0,1 0 0 0 0,-1 0 1 0 0,1-2-1 0 0,-1 1 0 0 0,1-2 0 0 0,-1 0 1 0 0,1-1-1 0 0,-1 0 0 0 0,0-1 0 0 0,3-2-146 0 0,52-6 125 0 0,-14 0-237 0 0,-50 10 78 0 0,-4 1-8735 0 0,-1 0-3723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1 852 2849 0 0,'0'0'3688'0'0,"0"0"-268"0"0,0 0-564 0 0,0 0-524 0 0,0 0-447 0 0,0 0-371 0 0,0 0-303 0 0,0 0-207 0 0,0 0-136 0 0,0 0-105 0 0,0 0-85 0 0,0 0-61 0 0,3 0-55 0 0,8 0-62 0 0,-8 0-3 0 0,-3 0-36 0 0,5 8 3460 0 0,75-1-2978 0 0,110-7-383 0 0,-189 0-538 0 0,-1 0 2 0 0,0 0-2 0 0,0 0 0 0 0,0 0 18 0 0,0 0 17 0 0,0 0-5 0 0,0 0 3 0 0,0 0-1 0 0,0 0-4 0 0,0 0 2 0 0,-3 3 381 0 0,2-2-4816 0 0,1-1-4781 0 0,0 0-2948 0 0</inkml:trace>
  <inkml:trace contextRef="#ctx0" brushRef="#br0" timeOffset="392.068">635 459 7538 0 0,'0'0'6460'0'0,"0"0"-4097"0"0,0 0-1282 0 0,0 0 28 0 0,0 0 51 0 0,0 0-60 0 0,0 0-105 0 0,0 0-129 0 0,0 0-125 0 0,0 0-97 0 0,0 0-73 0 0,0 0-58 0 0,0 0-49 0 0,10 14-49 0 0,33 43-48 0 0,-32-5 339 0 0,-12-39-507 0 0,-31 125 748 0 0,-20 108-695 0 0,46-165-1165 0 0,14-89-727 0 0,2-17-1334 0 0,1 0-2296 0 0,-6 7-1970 0 0,-3 9-3214 0 0</inkml:trace>
  <inkml:trace contextRef="#ctx0" brushRef="#br0" timeOffset="645.723">423 405 11194 0 0,'0'0'2120'0'0,"0"0"-371"0"0,0 0-155 0 0,0 0-134 0 0,0 0-229 0 0,0 0-169 0 0,0 0-150 0 0,0 0-107 0 0,0 0-44 0 0,0 0-49 0 0,0 0-107 0 0,0 0-85 0 0,0 0-42 0 0,23 6-117 0 0,74 18-71 0 0,128 12-18 0 0,-222-36-548 0 0,33 10-716 0 0,-12-2-7655 0 0,-20-7-2819 0 0</inkml:trace>
  <inkml:trace contextRef="#ctx0" brushRef="#br0" timeOffset="1016.19">866 243 8338 0 0,'0'0'2834'0'0,"0"0"-375"0"0,0 0-237 0 0,0 0-258 0 0,0 0-417 0 0,0 0-457 0 0,0 0-369 0 0,0 0-213 0 0,0 0-26 0 0,0 0 85 0 0,0 0 102 0 0,0 0-2 0 0,5 18-46 0 0,44 130 853 0 0,-28-110-1319 0 0,-2 1 0 0 0,-1 0-1 0 0,-2 1 1 0 0,-2 1 0 0 0,-2 1 0 0 0,-1 0 0 0 0,-3 0-1 0 0,-1 1 1 0 0,-2 0 0 0 0,-2 1 0 0 0,-2 35-155 0 0,-3-66-46 0 0,-1-1-1 0 0,0 1 1 0 0,-1 0-1 0 0,-1-1 1 0 0,0 0 0 0 0,0 0-1 0 0,-1 0 1 0 0,-1-1-1 0 0,0 0 1 0 0,0 0 0 0 0,-1-1-1 0 0,-1 0 1 0 0,1 0-1 0 0,-2-1 1 0 0,1 0 0 0 0,-1 0-1 0 0,-1-1 1 0 0,1-1-1 0 0,-9 5 47 0 0,-41 18-2646 0 0,18-19-5406 0 0,31-10-2793 0 0</inkml:trace>
  <inkml:trace contextRef="#ctx0" brushRef="#br0" timeOffset="1615.535">1261 220 2473 0 0,'0'0'3182'0'0,"0"0"-499"0"0,0 0-160 0 0,0 0-72 0 0,0 0-230 0 0,0 0-318 0 0,0 0-322 0 0,0 0-258 0 0,0 0-193 0 0,0 0-149 0 0,0 0-136 0 0,0 0-96 0 0,0 0-97 0 0,-9-15-108 0 0,-28-48-85 0 0,37 62-401 0 0,-1 0-1 0 0,1-1 1 0 0,-1 1-1 0 0,0 0 1 0 0,1-1-1 0 0,-1 1 1 0 0,0 0-1 0 0,0 0 1 0 0,0 0-1 0 0,0 0 1 0 0,0 0-1 0 0,0 0 1 0 0,0 0-1 0 0,0 0 1 0 0,0 0-1 0 0,0 0 1 0 0,-1 0-1 0 0,1 1 1 0 0,0-1 0 0 0,0 0-1 0 0,-1 1 1 0 0,1-1-1 0 0,-1 1 1 0 0,1 0-1 0 0,0-1 1 0 0,-1 1-1 0 0,1 0 1 0 0,-1 0-1 0 0,1 0 1 0 0,-1 0-1 0 0,1 0 1 0 0,-1 0-1 0 0,1 0 1 0 0,-1 1-58 0 0,-7 0 177 0 0,5 1-165 0 0,1 1 1 0 0,0 0 0 0 0,0-1 0 0 0,0 1 0 0 0,1 0 0 0 0,-1 0 0 0 0,1 1 0 0 0,-1-1-1 0 0,1 1 1 0 0,0-1 0 0 0,0 1 0 0 0,1-1 0 0 0,-1 1 0 0 0,1 0 0 0 0,0 0-1 0 0,0 0 1 0 0,-1 2-13 0 0,1 106 59 0 0,29 18 53 0 0,80 283 471 0 0,-91-337-488 0 0,-4 1-1 0 0,-3 0 1 0 0,0 67-95 0 0,-9-120 11 0 0,0-1 1 0 0,-1 1-1 0 0,-2-1 0 0 0,0 1 1 0 0,-1-1-1 0 0,-2 0 1 0 0,0 0-1 0 0,-2 0 0 0 0,0-1 1 0 0,-2 0-1 0 0,-9 19-11 0 0,13-35-10 0 0,1-1-1 0 0,-1 1 1 0 0,0-1-1 0 0,0-1 1 0 0,-1 1 0 0 0,1-1-1 0 0,-1 0 1 0 0,0 0-1 0 0,0-1 1 0 0,-1 0-1 0 0,1 0 1 0 0,-1 0-1 0 0,1-1 1 0 0,-1 1-1 0 0,0-2 1 0 0,0 1 0 0 0,0-1-1 0 0,0 0 1 0 0,0-1-1 0 0,0 1 1 0 0,0-1-1 0 0,0-1 1 0 0,0 1-1 0 0,0-1 1 0 0,-4-2 10 0 0,6 2-176 0 0,0 0 0 0 0,0-1 0 0 0,1 0 1 0 0,-1 0-1 0 0,1 0 0 0 0,0-1 0 0 0,-1 0 0 0 0,1 1 0 0 0,0-1 1 0 0,1-1-1 0 0,-1 1 0 0 0,0-1 0 0 0,1 1 0 0 0,0-1 0 0 0,0 0 1 0 0,0 0-1 0 0,-1-3 176 0 0,-4-11-4443 0 0,4-1-3418 0 0,3 8-4487 0 0</inkml:trace>
  <inkml:trace contextRef="#ctx0" brushRef="#br0" timeOffset="2301.555">1413 1253 8282 0 0,'0'0'6057'0'0,"0"0"-4033"0"0,0 0-1353 0 0,0 0-13 0 0,0 0 127 0 0,0 0 93 0 0,0 0-11 0 0,0 0-127 0 0,0 0-185 0 0,0 0-149 0 0,0 0-100 0 0,0 0-53 0 0,0 0-29 0 0,5 15-52 0 0,16 48-40 0 0,1-3 246 0 0,-20-59-326 0 0,0-1 0 0 0,0 1 1 0 0,0-1-1 0 0,0 1 0 0 0,0-1 1 0 0,0 0-1 0 0,0 0 0 0 0,1 0 0 0 0,-1 0 1 0 0,0 0-1 0 0,0 0 0 0 0,0-1 1 0 0,0 1-1 0 0,0-1 0 0 0,0 1 1 0 0,0-1-1 0 0,0 0 0 0 0,0 0 0 0 0,0 0 1 0 0,-1 0-1 0 0,1 0 0 0 0,0 0 1 0 0,0 0-1 0 0,-1 0 0 0 0,1-1 1 0 0,-1 1-1 0 0,1-1 0 0 0,-1 1 1 0 0,0-1-1 0 0,1 0 0 0 0,-1 0 0 0 0,0 1 1 0 0,0-1-1 0 0,0 0 0 0 0,0 0 1 0 0,-1 0-1 0 0,1 0 0 0 0,-1 0 1 0 0,1 0-53 0 0,6-7 67 0 0,59-46 726 0 0,-64 56-779 0 0,0-1 1 0 0,0 1-1 0 0,1 0 0 0 0,-1 0 0 0 0,-1 1 0 0 0,1-1 1 0 0,0 0-1 0 0,0 1 0 0 0,0-1 0 0 0,-1 1 0 0 0,1-1 1 0 0,-1 1-1 0 0,1 0 0 0 0,-1 0 0 0 0,1-1 0 0 0,-1 1 0 0 0,0 0 1 0 0,0 0-1 0 0,0 0 0 0 0,0 1 0 0 0,-1-1 0 0 0,1 0 1 0 0,0 0-1 0 0,-1 0 0 0 0,0 1 0 0 0,1-1 0 0 0,-1 0 0 0 0,0 0 1 0 0,0 1-1 0 0,0-1 0 0 0,-1 0 0 0 0,1 0 0 0 0,-1 2-14 0 0,19 241 178 0 0,-20-234-170 0 0,1-1 0 0 0,-2 1 0 0 0,1-1 0 0 0,-2 0 0 0 0,1 1 0 0 0,-1-1 0 0 0,-1-1 0 0 0,0 1 0 0 0,0-1 1 0 0,-1 0-1 0 0,0 0 0 0 0,-1 0 0 0 0,0-1 0 0 0,0 0 0 0 0,-1 0 0 0 0,1-1 0 0 0,-6 3-8 0 0,11-8 7 0 0,-1 0-1 0 0,0 0 1 0 0,0 0-1 0 0,1-1 0 0 0,-1 1 1 0 0,0-1-1 0 0,0 0 1 0 0,0 0-1 0 0,-1 0 1 0 0,1 0-1 0 0,0-1 1 0 0,0 1-1 0 0,0-1 1 0 0,-1 0-1 0 0,1 0 1 0 0,0 0-1 0 0,0 0 1 0 0,-1-1-1 0 0,1 1 1 0 0,0-1-1 0 0,0 0 0 0 0,0 0 1 0 0,0 0-1 0 0,0 0 1 0 0,0 0-1 0 0,0-1 1 0 0,-2-1-7 0 0,2-1-198 0 0,1 1 1 0 0,0-1-1 0 0,0 0 0 0 0,0 0 1 0 0,1 0-1 0 0,-1 0 1 0 0,1 0-1 0 0,0 0 0 0 0,0 0 1 0 0,1 0-1 0 0,-1-1 0 0 0,1 1 1 0 0,0 0-1 0 0,0 0 1 0 0,0-1-1 0 0,1 1 0 0 0,-1 0 1 0 0,1 0-1 0 0,0 0 0 0 0,0 0 1 0 0,1 0-1 0 0,-1 0 1 0 0,1 0-1 0 0,0 0 0 0 0,0 0 1 0 0,0 0-1 0 0,0 1 1 0 0,1-1-1 0 0,-1 1 0 0 0,1 0 1 0 0,0 0-1 0 0,0 0 0 0 0,0 0 198 0 0,6-5-7537 0 0,-4 1-4682 0 0</inkml:trace>
  <inkml:trace contextRef="#ctx0" brushRef="#br0" timeOffset="2526.103">1764 1515 19444 0 0,'0'0'1248'0'0,"0"0"-355"0"0,0 0 47 0 0,0 0 153 0 0,0 0-4 0 0,0 0-143 0 0,0 0-192 0 0,0 0-210 0 0,0 0-145 0 0,0 0-104 0 0,0 0-89 0 0,0 0-46 0 0,0 0-82 0 0,3 26-42 0 0,13 81-18 0 0,-15-105-34 0 0,0-1 0 0 0,0 1 0 0 0,0-1 0 0 0,0 1 0 0 0,-1-1 0 0 0,1 1 0 0 0,0-1 0 0 0,-1 1 0 0 0,1 0-1 0 0,-1-1 1 0 0,0 1 0 0 0,1 0 0 0 0,-1 0 0 0 0,0-1 0 0 0,0 1 0 0 0,0 0 0 0 0,0 0 0 0 0,0-1 0 0 0,-1 1 0 0 0,1 0 0 0 0,-1 0-1 0 0,1-1 1 0 0,-1 1 0 0 0,1-1 0 0 0,-1 1 0 0 0,0 0 0 0 0,0-1 0 0 0,0 1 0 0 0,1-1 0 0 0,-2 0 0 0 0,1 1 0 0 0,0-1 0 0 0,0 0-1 0 0,0 1 1 0 0,-2 0 16 0 0,1-1-153 0 0,-6 0-2812 0 0,6-2-1835 0 0,0 1-6684 0 0</inkml:trace>
  <inkml:trace contextRef="#ctx0" brushRef="#br0" timeOffset="3430.836">1417 4 1192 0 0,'0'0'5103'0'0,"0"0"-2459"0"0,0 0-783 0 0,0 0-41 0 0,0 0-89 0 0,0 0-212 0 0,0 0-299 0 0,0 0-289 0 0,0 0-228 0 0,0 0-143 0 0,0 0-65 0 0,0 0-44 0 0,0 0 5 0 0,4-2 41 0 0,-2 1-496 0 0,-2 1 29 0 0,-1 1 0 0 0,1-1-1 0 0,0 1 1 0 0,0-1 0 0 0,-1 1 0 0 0,1 0 0 0 0,0-1 0 0 0,0 1 0 0 0,0-1-1 0 0,-1 1 1 0 0,1 0 0 0 0,0-1 0 0 0,0 1 0 0 0,0 0 0 0 0,0-1 0 0 0,0 1-1 0 0,0-1 1 0 0,1 1 0 0 0,-1 0 0 0 0,0-1 0 0 0,0 1 0 0 0,0-1 0 0 0,1 1 0 0 0,-1 0-1 0 0,0-1 1 0 0,0 1 0 0 0,1-1 0 0 0,-1 1 0 0 0,0-1 0 0 0,1 1 0 0 0,-1-1-1 0 0,1 1 1 0 0,-1-1 0 0 0,1 0 0 0 0,-1 1 0 0 0,1-1 0 0 0,-1 1 0 0 0,1-1-1 0 0,-1 0 1 0 0,1 0 0 0 0,-1 1 0 0 0,1-1 0 0 0,0 0 0 0 0,-1 0 0 0 0,1 0 0 0 0,-1 0-1 0 0,1 1 1 0 0,0-1 0 0 0,-1 0 0 0 0,1 0 0 0 0,0 0 0 0 0,-1 0 0 0 0,1-1-1 0 0,-1 1 1 0 0,1 0 0 0 0,0 0 0 0 0,-1 0 0 0 0,1 0 0 0 0,-1-1 0 0 0,1 1 0 0 0,0 0-1 0 0,-1 0 1 0 0,1-1 0 0 0,-1 1 0 0 0,1-1-30 0 0,-30 198 1451 0 0,29-192-1444 0 0,-1-5 9 0 0,1 1 1 0 0,-1 0-1 0 0,1 0 1 0 0,0 0-1 0 0,-1-1 0 0 0,1 1 1 0 0,0 0-1 0 0,-1 0 0 0 0,1 0 1 0 0,0 0-1 0 0,0 0 0 0 0,0 0 1 0 0,0 0-1 0 0,0-1 0 0 0,0 1 1 0 0,0 0-1 0 0,0 0 0 0 0,0 0 1 0 0,1 0-1 0 0,-1 0 1 0 0,0 0-1 0 0,0-1 0 0 0,1 1 1 0 0,-1 0-1 0 0,1 0 0 0 0,-1 0 1 0 0,1-1-1 0 0,-1 1 0 0 0,1 0 1 0 0,-1 0-1 0 0,1-1 0 0 0,-1 1 1 0 0,1-1-1 0 0,0 1 1 0 0,0 0-1 0 0,-1-1 0 0 0,1 1 1 0 0,0-1-1 0 0,0 0 0 0 0,0 1 1 0 0,-1-1-1 0 0,1 0 0 0 0,0 1 1 0 0,0-1-1 0 0,0 0 0 0 0,0 0 1 0 0,0 0-1 0 0,0 0 0 0 0,-1 0 1 0 0,1 0-1 0 0,0 0 1 0 0,0 0-1 0 0,0 0 0 0 0,0 0 1 0 0,0 0-1 0 0,0 0 0 0 0,0-1 1 0 0,-1 1-1 0 0,1 0 0 0 0,0-1 1 0 0,0 1-1 0 0,0-1 0 0 0,0 0-16 0 0,57-68 1089 0 0,-45 46-971 0 0,54-119 233 0 0,-67 142-353 0 0,0 1 0 0 0,0-1 0 0 0,0 1 0 0 0,0-1 0 0 0,0 1 0 0 0,0-1 0 0 0,1 1 0 0 0,-1-1 0 0 0,0 1 0 0 0,0-1 0 0 0,0 1 0 0 0,1-1 0 0 0,-1 1 0 0 0,0-1-1 0 0,0 0 1 0 0,1 1 0 0 0,-1-1 0 0 0,0 1 0 0 0,1-1 0 0 0,-1 0 0 0 0,0 1 0 0 0,1-1 0 0 0,-1 0 0 0 0,1 0 0 0 0,-1 1 0 0 0,0-1 0 0 0,1 0 0 0 0,-1 0 0 0 0,1 0 0 0 0,-1 1 0 0 0,1-1 0 0 0,-1 0 0 0 0,1 0 0 0 0,-1 0 0 0 0,1 0 0 0 0,-1 0 0 0 0,1 0 0 0 0,-1 0-1 0 0,1 0 1 0 0,-1 0 0 0 0,1 0 0 0 0,-1 0 0 0 0,1 0 0 0 0,-1-1 0 0 0,1 1 0 0 0,-1 0 0 0 0,1 0 0 0 0,-1 0 0 0 0,0-1 0 0 0,1 1 0 0 0,-1 0 0 0 0,1 0 0 0 0,-1-1 0 0 0,0 1 0 0 0,1 0 0 0 0,-1-1 0 0 0,0 1 0 0 0,1-1 0 0 0,-1 1 0 0 0,0 0 0 0 0,1-1-1 0 0,-1 1 1 0 0,0-1 0 0 0,0 0 2 0 0,24 109 76 0 0,-3 0-13 0 0,-15-69-56 0 0,-2 1-1 0 0,-1 0 0 0 0,-2 0 1 0 0,-2 0-1 0 0,-2 3-6 0 0,2-34 1 0 0,0 1-1 0 0,0 0 1 0 0,-1-1 0 0 0,0 1-1 0 0,-1-1 1 0 0,0 0 0 0 0,0 0-1 0 0,-1 0 1 0 0,-1 0 0 0 0,-3 6-1 0 0,7-15-13 0 0,0 1 0 0 0,0-1 0 0 0,0 1 0 0 0,-1-1 0 0 0,1 1 0 0 0,0-1 0 0 0,0 0 1 0 0,-1 1-1 0 0,1-1 0 0 0,0 0 0 0 0,-1 0 0 0 0,1 0 0 0 0,0 0 0 0 0,-1 0 0 0 0,1 0 0 0 0,0 0 0 0 0,-1-1 0 0 0,1 1 1 0 0,0 0-1 0 0,0-1 0 0 0,-1 1 0 0 0,1-1 0 0 0,0 1 0 0 0,0-1 0 0 0,0 0 0 0 0,0 0 0 0 0,-1 1 0 0 0,1-1 0 0 0,0 0 1 0 0,0 0-1 0 0,1 0 0 0 0,-1 0 0 0 0,0 0 0 0 0,0 0 0 0 0,0 0 0 0 0,1 0 0 0 0,-1-1 0 0 0,0 1 0 0 0,1 0 1 0 0,-1 0-1 0 0,1-1 0 0 0,0 1 0 0 0,-1 0 0 0 0,1 0 0 0 0,0-1 0 0 0,0 1 0 0 0,0 0 0 0 0,0-1 0 0 0,0 1 0 0 0,0 0 1 0 0,0-1-1 0 0,0 1 0 0 0,1-1 13 0 0,-6-129-2258 0 0,9 76-3374 0 0,-1 18-3169 0 0,-2 24-1042 0 0</inkml:trace>
  <inkml:trace contextRef="#ctx0" brushRef="#br0" timeOffset="3830.81">1785 278 14507 0 0,'0'0'2219'0'0,"0"0"-597"0"0,0 0-126 0 0,0 0 59 0 0,0 0-172 0 0,0 0-271 0 0,0 0-277 0 0,0 0-251 0 0,0 0-165 0 0,0 0-73 0 0,0 0-52 0 0,0 0-55 0 0,0 0-59 0 0,12-5-47 0 0,36-13-50 0 0,-47 18-83 0 0,0-1-1 0 0,1 1 1 0 0,-1-1 0 0 0,0 1-1 0 0,1-1 1 0 0,-1 1 0 0 0,0-1-1 0 0,1 1 1 0 0,-1 0 0 0 0,1 0-1 0 0,-1 0 1 0 0,1 0-1 0 0,-1 0 1 0 0,1 0 0 0 0,-1 0-1 0 0,0 1 1 0 0,1-1 0 0 0,-1 0-1 0 0,0 1 1 0 0,1-1 0 0 0,-1 1-1 0 0,0-1 1 0 0,1 1 0 0 0,-1 0-1 0 0,0 0 1 0 0,0 0-1 0 0,0-1 1 0 0,1 1 0 0 0,-1 0-1 0 0,0 0 1 0 0,0 0 0 0 0,-1 1-1 0 0,1-1 1 0 0,0 0 0 0 0,0 0-1 0 0,0 0 1 0 0,-1 1 0 0 0,1-1-1 0 0,-1 0 1 0 0,1 1-1 0 0,-1-1 1 0 0,1 0 0 0 0,-1 1-1 0 0,0-1 1 0 0,0 1 0 0 0,0-1-1 0 0,0 1 1 0 0,0-1 0 0 0,0 0-1 0 0,0 1 1 0 0,0-1 0 0 0,0 1-1 0 0,-1-1 1 0 0,1 0-1 0 0,0 1 1 0 0,-1-1 0 0 0,1 1-1 0 0,-1-1 1 0 0,0 0 0 0 0,0 0-1 0 0,1 1 1 0 0,-1-1 0 0 0,0 0-1 0 0,0 0 1 0 0,0 0 0 0 0,0 0-1 0 0,-1 0 1 0 0,-66 96 109 0 0,67-96-96 0 0,0 1 0 0 0,0 0 0 0 0,0 0 0 0 0,0 0 0 0 0,0-1 0 0 0,1 1 0 0 0,-1 0 0 0 0,1 0 0 0 0,0 0 0 0 0,-1 0 0 0 0,1 0 0 0 0,0 0 0 0 0,0 0 0 0 0,0 0 0 0 0,0 0 0 0 0,1 0 0 0 0,-1 0 0 0 0,0 0 0 0 0,1 0 0 0 0,0 0 0 0 0,-1 0 0 0 0,1-1 0 0 0,0 1 0 0 0,0 0-1 0 0,0 0 1 0 0,0-1 0 0 0,0 1 0 0 0,0-1 0 0 0,0 1 0 0 0,1-1 0 0 0,-1 1 0 0 0,1-1 0 0 0,-1 0 0 0 0,1 1 0 0 0,-1-1 0 0 0,1 0 0 0 0,0 0 0 0 0,0 0 0 0 0,-1 0 0 0 0,1-1 0 0 0,0 1 0 0 0,0 0 0 0 0,0-1 0 0 0,0 1 0 0 0,0-1-13 0 0,93 18 697 0 0,-88-19-971 0 0,4 3-730 0 0,-7 4-6951 0 0,-4-2-4392 0 0</inkml:trace>
  <inkml:trace contextRef="#ctx0" brushRef="#br0" timeOffset="4347.411">1779 848 11795 0 0,'0'0'2076'0'0,"0"0"-718"0"0,0 0-294 0 0,0 0-49 0 0,0 0-118 0 0,0 0-141 0 0,0 0-157 0 0,0 0-156 0 0,0 0-112 0 0,0 0-87 0 0,0 0-60 0 0,0 0-27 0 0,0 0-23 0 0,-7 28-5 0 0,-20 84 12 0 0,26-111-130 0 0,1 1-1 0 0,-1-1 0 0 0,0 1 1 0 0,1-1-1 0 0,-1 0 0 0 0,1 1 1 0 0,-1-1-1 0 0,1 1 0 0 0,0-1 1 0 0,0 1-1 0 0,-1-1 0 0 0,1 1 1 0 0,0-1-1 0 0,0 1 0 0 0,1-1 1 0 0,-1 1-1 0 0,0-1 0 0 0,0 1 1 0 0,1-1-1 0 0,-1 1 0 0 0,1-1 1 0 0,-1 1-1 0 0,1-1 0 0 0,0 0 1 0 0,-1 1-1 0 0,1-1 0 0 0,0 0 1 0 0,0 0-1 0 0,0 1 0 0 0,0-1 1 0 0,1 1-11 0 0,2 0 87 0 0,-1 1 55 0 0,1 0-1 0 0,-1-1 1 0 0,1 0-1 0 0,0 0 1 0 0,0 0-1 0 0,0 0 1 0 0,0-1-1 0 0,0 1 1 0 0,0-1-1 0 0,0 0 1 0 0,1 0-1 0 0,-1 0 1 0 0,0-1-1 0 0,1 0 0 0 0,-1 0 1 0 0,0 0-1 0 0,1 0 1 0 0,-1-1-1 0 0,0 1 1 0 0,1-1-1 0 0,-1 0 1 0 0,0 0-1 0 0,0-1 1 0 0,0 1-1 0 0,0-1 1 0 0,1-1-142 0 0,97-61 2269 0 0,-77 40-2114 0 0,-1-1 0 0 0,-1-2-1 0 0,-1 0 1 0 0,-2-1 0 0 0,0-1-1 0 0,-2-1 1 0 0,-2-1 0 0 0,0 0 0 0 0,-2-1-1 0 0,-2-1 1 0 0,7-25-155 0 0,-10 33-60 0 0,0 0 0 0 0,-2-1 0 0 0,-1 0 0 0 0,-1 0 0 0 0,-1 0 0 0 0,-1-1 0 0 0,-1 0 0 0 0,-2 1 0 0 0,-1-1 0 0 0,-1-3 60 0 0,1 23-31 0 0,0 1 0 0 0,-1-1 1 0 0,0 0-1 0 0,0 1 0 0 0,0-1 1 0 0,-1 1-1 0 0,0 0 0 0 0,0 0 1 0 0,-1 0-1 0 0,0 0 0 0 0,0 1 1 0 0,0-1-1 0 0,0 1 0 0 0,-1 0 1 0 0,0 0-1 0 0,0 1 0 0 0,-1 0 1 0 0,1 0-1 0 0,-1 0 0 0 0,0 0 1 0 0,0 1-1 0 0,0 0 0 0 0,0 0 1 0 0,0 0-1 0 0,-1 1 0 0 0,1 0 1 0 0,-7-1 30 0 0,5 3-11 0 0,0-1 0 0 0,0 1 0 0 0,0 1 0 0 0,0-1 0 0 0,0 1 0 0 0,0 1 0 0 0,0 0 0 0 0,1 0 0 0 0,-1 0 0 0 0,1 1 0 0 0,-1 0 0 0 0,1 0 0 0 0,0 1 0 0 0,0 0 0 0 0,0 0 0 0 0,1 1 1 0 0,-1 0-1 0 0,1 0 0 0 0,1 0 0 0 0,-1 1 0 0 0,1 0 0 0 0,-1 0 0 0 0,2 0 0 0 0,-2 2 11 0 0,0 4 10 0 0,0 0 0 0 0,0 1 0 0 0,1-1 0 0 0,1 1-1 0 0,0 1 1 0 0,1-1 0 0 0,0 0 0 0 0,1 1 0 0 0,1 0 0 0 0,0-1 0 0 0,1 1 0 0 0,0 0 0 0 0,1-1 0 0 0,1 1 0 0 0,0-1 0 0 0,1 1-1 0 0,0-1 1 0 0,1 0 0 0 0,0 0 0 0 0,1 0 0 0 0,1 0 0 0 0,0-1 0 0 0,1 0-10 0 0,110 161 179 0 0,15-30-757 0 0,-121-133-778 0 0,-7-5-5454 0 0,-2-4-5069 0 0</inkml:trace>
  <inkml:trace contextRef="#ctx0" brushRef="#br0" timeOffset="4926.629">2289 717 11130 0 0,'0'0'1815'0'0,"0"0"-533"0"0,0 0-40 0 0,0 0 166 0 0,0 0 75 0 0,0 0-132 0 0,0 0-212 0 0,0 0-214 0 0,0 0-201 0 0,0 0-123 0 0,0 0-96 0 0,0 0-62 0 0,-5 21-66 0 0,-18 62-26 0 0,22-82-318 0 0,1 0-1 0 0,-1 0 1 0 0,1 0 0 0 0,-1 0-1 0 0,1 0 1 0 0,-1 0-1 0 0,1-1 1 0 0,0 1 0 0 0,-1 0-1 0 0,1 0 1 0 0,0 1 0 0 0,0-1-1 0 0,0 0 1 0 0,0 0 0 0 0,0 0-1 0 0,0 0 1 0 0,0 0-1 0 0,0 0 1 0 0,0 0 0 0 0,0 0-1 0 0,1 0 1 0 0,-1 0 0 0 0,0 0-1 0 0,1 0 1 0 0,-1 0 0 0 0,1 0-1 0 0,-1-1 1 0 0,1 1-1 0 0,-1 0 1 0 0,1 0 0 0 0,0 0-1 0 0,-1 0 1 0 0,1-1 0 0 0,0 1-1 0 0,0 0 1 0 0,0-1 0 0 0,-1 1-1 0 0,1-1 1 0 0,0 1-1 0 0,0-1 1 0 0,0 1 0 0 0,0-1-1 0 0,0 1 1 0 0,0-1 0 0 0,0 0-1 0 0,0 0 1 0 0,0 1 0 0 0,0-1-1 0 0,0 0 1 0 0,0 0-1 0 0,0 0 1 0 0,0 0 0 0 0,0 0-1 0 0,0 0 1 0 0,0-1 0 0 0,0 1-1 0 0,0 0 1 0 0,0 0 0 0 0,0-1-1 0 0,0 1 1 0 0,0-1-1 0 0,0 1-31 0 0,5-1 255 0 0,0-1-159 0 0,-1 0 0 0 0,0-1 0 0 0,0 1-1 0 0,0-1 1 0 0,0 0 0 0 0,0-1-1 0 0,0 1 1 0 0,-1-1 0 0 0,0 0 0 0 0,0 0-1 0 0,0 0 1 0 0,0 0 0 0 0,0-1-1 0 0,-1 0 1 0 0,2-2-97 0 0,6-7 163 0 0,60-70 573 0 0,-71 83-731 0 0,1 0 0 0 0,-1 1-1 0 0,1-1 1 0 0,-1 0-1 0 0,1 1 1 0 0,-1-1 0 0 0,1 1-1 0 0,-1-1 1 0 0,1 1-1 0 0,0-1 1 0 0,-1 1 0 0 0,1-1-1 0 0,0 1 1 0 0,-1 0-1 0 0,1-1 1 0 0,0 1 0 0 0,0 0-1 0 0,-1 0 1 0 0,1-1 0 0 0,0 1-1 0 0,0 0 1 0 0,-1 0-1 0 0,1 0 1 0 0,0 0 0 0 0,0 0-1 0 0,0 0 1 0 0,-1 0-1 0 0,1 0 1 0 0,0 1 0 0 0,0-1-1 0 0,-1 0 1 0 0,1 0-1 0 0,0 1 1 0 0,0-1 0 0 0,-1 0-1 0 0,1 1 1 0 0,0-1 0 0 0,-1 0-1 0 0,1 1 1 0 0,-1-1-1 0 0,1 1 1 0 0,0-1 0 0 0,-1 1-1 0 0,1 0 1 0 0,-1-1-1 0 0,1 1 1 0 0,-1 0 0 0 0,0-1-1 0 0,1 1 1 0 0,-1 0-1 0 0,0-1 1 0 0,1 1 0 0 0,-1 0-1 0 0,0 0 1 0 0,0-1-5 0 0,12 47-17 0 0,-12-45 28 0 0,-3 203 92 0 0,-5-74-118 0 0,7 181 21 0 0,0-303-7 0 0,-1 0 0 0 0,0 0 0 0 0,-1 0 0 0 0,0 0 0 0 0,0-1 1 0 0,-1 0-1 0 0,0 1 0 0 0,0-1 0 0 0,-1-1 0 0 0,0 1 0 0 0,-1-1 1 0 0,0 0-1 0 0,0 0 0 0 0,0 0 0 0 0,-1-1 0 0 0,0 0 0 0 0,0-1 1 0 0,0 1-1 0 0,-6 2 1 0 0,3-4 2 0 0,1-1 0 0 0,-1-1 0 0 0,0 1 0 0 0,0-1 0 0 0,0-1 0 0 0,0 0 0 0 0,0 0 0 0 0,0-1 0 0 0,0-1 0 0 0,0 1 0 0 0,0-2 0 0 0,-3 0-2 0 0,8 1-4 0 0,0 0 1 0 0,0-1 0 0 0,1 0 0 0 0,-1 0-1 0 0,1 0 1 0 0,0 0 0 0 0,-1-1-1 0 0,1 1 1 0 0,0-1 0 0 0,0 0 0 0 0,1-1-1 0 0,-1 1 1 0 0,1-1 0 0 0,-1 1-1 0 0,1-1 1 0 0,0 0 0 0 0,1 0 0 0 0,-1 0-1 0 0,1-1 1 0 0,0 1 0 0 0,0-1-1 0 0,0 1 1 0 0,0-1 0 0 0,1 0 0 0 0,0 1-1 0 0,-1-3 4 0 0,5-5-5 0 0,0 1-1 0 0,1 0 1 0 0,0 1-1 0 0,0-1 1 0 0,1 1-1 0 0,0-1 1 0 0,1 1-1 0 0,1 1 1 0 0,-1-1-1 0 0,1 1 1 0 0,1 0-1 0 0,0 1 1 0 0,0 0-1 0 0,1 0 1 0 0,0 1-1 0 0,0 0 1 0 0,7-4 5 0 0,154-83-972 0 0,-159 89 454 0 0,23-9-641 0 0,-12 7-4679 0 0,-14 7-5930 0 0</inkml:trace>
  <inkml:trace contextRef="#ctx0" brushRef="#br0" timeOffset="5533.713">1671 891 104 0 0,'0'0'2379'0'0,"0"0"106"0"0,0 0-2 0 0,0 0-143 0 0,0 0-287 0 0,0 0-361 0 0,0 0-349 0 0,0 0-288 0 0,0 0-143 0 0,0 0-38 0 0,0 0 14 0 0,0 0 20 0 0,0 0-4 0 0,10-5-51 0 0,81-28 1643 0 0,-67 24-2066 0 0,87-40-995 0 0,-107 48-9321 0 0,-3 1-2262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4313 0 0,'0'0'1747'0'0,"0"0"-412"0"0,0 0 40 0 0,0 0 239 0 0,0 0 113 0 0,0 0-100 0 0,0 0-227 0 0,0 0-232 0 0,0 0-148 0 0,0 0-54 0 0,0 0-53 0 0,0 0-75 0 0,0 0-66 0 0,-26 14-74 0 0,-82 47-70 0 0,54-13 272 0 0,46-35-680 0 0,-16 30 63 0 0,1 0 0 0 0,2 1 0 0 0,2 2 0 0 0,2 0 0 0 0,2 1 0 0 0,2 0 0 0 0,3 1 0 0 0,1 0 0 0 0,0 19-283 0 0,7 92 119 0 0,1-153-148 0 0,2 1-1 0 0,-1-1 1 0 0,1 1 0 0 0,0-1 0 0 0,0 0-1 0 0,0 1 1 0 0,1-1 0 0 0,0 0 0 0 0,1 0-1 0 0,-1 0 1 0 0,1 0 0 0 0,0-1 0 0 0,1 1-1 0 0,-1-1 1 0 0,1 0 0 0 0,0 1 0 0 0,0-2-1 0 0,1 1 1 0 0,-1 0 0 0 0,1-1 0 0 0,0 0-1 0 0,1 0 1 0 0,-1-1 0 0 0,1 1 0 0 0,-1-1-1 0 0,1 0 1 0 0,0-1 0 0 0,0 0 0 0 0,0 1-1 0 0,6 0 30 0 0,4-3-1039 0 0,7 0-1803 0 0,-9-1-2393 0 0,-6-2-6137 0 0</inkml:trace>
  <inkml:trace contextRef="#ctx0" brushRef="#br0" timeOffset="615.971">191 840 7498 0 0,'0'0'2691'0'0,"0"0"-327"0"0,0 0-153 0 0,0 0-97 0 0,0 0-273 0 0,0 0-328 0 0,0 0-340 0 0,0 0-280 0 0,0 0-173 0 0,0 0-104 0 0,0 0-41 0 0,0 0-57 0 0,0 0-48 0 0,9-24-44 0 0,43-118 282 0 0,51-97 656 0 0,-93 222-1353 0 0,2-1-1 0 0,0 2 0 0 0,0 0 0 0 0,2 0 1 0 0,0 1-1 0 0,0 1 0 0 0,2-1-10 0 0,-16 15-2 0 0,1 0 0 0 0,-1-1 0 0 0,1 1 0 0 0,-1 0-1 0 0,1 0 1 0 0,-1 0 0 0 0,0-1 0 0 0,1 1 0 0 0,-1 0-1 0 0,1 0 1 0 0,-1 0 0 0 0,1 0 0 0 0,-1 0 0 0 0,1 0-1 0 0,-1 0 1 0 0,1 0 0 0 0,-1 0 0 0 0,1 0 0 0 0,-1 0 0 0 0,1 0-1 0 0,-1 0 1 0 0,1 0 0 0 0,-1 1 0 0 0,1-1 0 0 0,-1 0-1 0 0,0 0 1 0 0,1 1 0 0 0,-1-1 0 0 0,1 0 0 0 0,-1 0-1 0 0,0 1 1 0 0,1-1 0 0 0,-1 0 0 0 0,0 1 0 0 0,1-1 0 0 0,-1 0-1 0 0,0 1 1 0 0,1-1 0 0 0,-1 1 0 0 0,0-1 0 0 0,0 1-1 0 0,0-1 1 0 0,1 1 0 0 0,-1-1 0 0 0,0 0 0 0 0,0 1-1 0 0,0-1 1 0 0,0 1 0 0 0,0-1 0 0 0,0 1 0 0 0,0-1 0 0 0,0 1-1 0 0,0-1 1 0 0,0 1 0 0 0,0-1 0 0 0,0 1 0 0 0,0-1-1 0 0,-1 1 1 0 0,1-1 0 0 0,0 1 2 0 0,0 42 23 0 0,0-34-23 0 0,-28 218 46 0 0,28-225-41 0 0,1 0 0 0 0,-1 1 0 0 0,1-1 1 0 0,0 0-1 0 0,0 0 0 0 0,0 0 1 0 0,0 0-1 0 0,0-1 0 0 0,0 1 0 0 0,0 0 1 0 0,1 0-1 0 0,-1-1 0 0 0,1 1 1 0 0,-1 0-1 0 0,1-1 0 0 0,0 0 0 0 0,0 1 1 0 0,-1-1-1 0 0,1 0 0 0 0,0 0 1 0 0,0 0-1 0 0,0 0 0 0 0,0 0 1 0 0,0 0-1 0 0,0-1 0 0 0,1 1 0 0 0,-1-1 1 0 0,0 0-1 0 0,0 1 0 0 0,0-1 1 0 0,1 0-1 0 0,-1 0 0 0 0,0 0 0 0 0,0-1 1 0 0,0 1-1 0 0,1 0 0 0 0,-1-1 1 0 0,0 1-1 0 0,0-1 0 0 0,0 0 0 0 0,0 0 1 0 0,0 0-1 0 0,0 0 0 0 0,0 0 1 0 0,0 0-1 0 0,-1-1 0 0 0,1 1 0 0 0,0 0 1 0 0,-1-1-1 0 0,1 0 0 0 0,-1 1 1 0 0,1-1-1 0 0,-1 0 0 0 0,0 0 0 0 0,0 1 1 0 0,0-1-1 0 0,0 0 0 0 0,0 0 1 0 0,1-2-6 0 0,152-206 218 0 0,-107 163-244 0 0,-40 74-169 0 0,-10 138 227 0 0,-4-61-31 0 0,13 23-1378 0 0,4-115-1358 0 0,-5-9-4689 0 0,-3-1 2107 0 0,2 1-5877 0 0</inkml:trace>
  <inkml:trace contextRef="#ctx0" brushRef="#br0" timeOffset="982.733">852 674 9450 0 0,'0'0'2374'0'0,"0"0"-551"0"0,0 0-268 0 0,0 0-180 0 0,0 0-250 0 0,0 0-142 0 0,0 0-58 0 0,0 0-41 0 0,0 0 25 0 0,0 0-15 0 0,0 0-97 0 0,0 0-103 0 0,16 0-131 0 0,112-7 997 0 0,-127 6-1537 0 0,1 1 1 0 0,-1-1-1 0 0,1 0 0 0 0,-1 1 1 0 0,1-1-1 0 0,0 1 1 0 0,-1-1-1 0 0,1 1 0 0 0,-1 0 1 0 0,1 0-1 0 0,0 0 1 0 0,-1 0-1 0 0,1 0 0 0 0,0 0 1 0 0,-1 0-1 0 0,1 0 0 0 0,0 1 1 0 0,-1-1-1 0 0,1 1 1 0 0,-1-1-1 0 0,1 1 0 0 0,-1 0 1 0 0,1-1-1 0 0,-1 1 1 0 0,1 0-1 0 0,-1 0 0 0 0,0 0 1 0 0,0 0-1 0 0,1 0 1 0 0,-1 0-1 0 0,0 1 0 0 0,0-1 1 0 0,0 0-1 0 0,0 1 0 0 0,0-1 1 0 0,0 0-1 0 0,-1 1 1 0 0,1-1-1 0 0,0 1 0 0 0,-1-1 1 0 0,1 2-24 0 0,-3 5 47 0 0,0 1 0 0 0,-1-1 0 0 0,1 1 0 0 0,-2-1 0 0 0,1 0 0 0 0,-1 0 0 0 0,-1 0 0 0 0,1-1 0 0 0,-1 0 1 0 0,-1 0-1 0 0,1 0 0 0 0,-1 0 0 0 0,-1-1 0 0 0,1 0 0 0 0,-1 0 0 0 0,-1 0-47 0 0,-24 27 163 0 0,32-33-159 0 0,-1 1 0 0 0,0 0 0 0 0,0 0 0 0 0,1-1-1 0 0,-1 1 1 0 0,0 0 0 0 0,1 0 0 0 0,-1 0 0 0 0,1 0 0 0 0,-1 0 0 0 0,1 0 0 0 0,-1 0 0 0 0,1 0 0 0 0,0 0 0 0 0,0 0-1 0 0,-1 0 1 0 0,1 0 0 0 0,0 0 0 0 0,0 0 0 0 0,0 0 0 0 0,0 0 0 0 0,0 0 0 0 0,0 0 0 0 0,0 0 0 0 0,1 0 0 0 0,-1 0-1 0 0,0 0 1 0 0,0 0 0 0 0,1 0 0 0 0,-1 0 0 0 0,1 0 0 0 0,-1 0 0 0 0,1 0 0 0 0,-1 0 0 0 0,1-1 0 0 0,0 1 0 0 0,-1 0 0 0 0,1 0-1 0 0,0 0 1 0 0,0-1 0 0 0,-1 1 0 0 0,1 0 0 0 0,0-1 0 0 0,0 1 0 0 0,0-1 0 0 0,0 1 0 0 0,0-1 0 0 0,0 0 0 0 0,0 1-1 0 0,0-1 1 0 0,0 0 0 0 0,0 0 0 0 0,0 1 0 0 0,0-1 0 0 0,0 0 0 0 0,0 0 0 0 0,0 0 0 0 0,0 0-4 0 0,7 1-76 0 0,0 0 0 0 0,1 0 0 0 0,-1-1 0 0 0,0 0 1 0 0,0 0-1 0 0,0-1 0 0 0,0 0 0 0 0,0 0 0 0 0,0-1 0 0 0,0 0 1 0 0,7-3 75 0 0,16-9-3263 0 0,-2-5-3893 0 0,-20 14-4187 0 0</inkml:trace>
  <inkml:trace contextRef="#ctx0" brushRef="#br0" timeOffset="1482.482">1437 389 9210 0 0,'0'0'3014'0'0,"0"0"-806"0"0,0 0-443 0 0,0 0-184 0 0,0 0-184 0 0,0 0-176 0 0,0 0-159 0 0,0 0-189 0 0,0 0-158 0 0,0 0-137 0 0,-35 22-126 0 0,-109 69-109 0 0,90-39 17 0 0,50-41-267 0 0,1-5-41 0 0,0 0 0 0 0,1 0 1 0 0,-1 0-1 0 0,1 1 0 0 0,0-1 0 0 0,1 0 0 0 0,-1 1 0 0 0,1-1 1 0 0,1 1-1 0 0,-1 0 0 0 0,1-1 0 0 0,0 1 0 0 0,1 0 1 0 0,0-1-1 0 0,1 7-52 0 0,1-10 55 0 0,1 0 0 0 0,-1-1 0 0 0,1 1 0 0 0,0-1-1 0 0,0 0 1 0 0,0 0 0 0 0,0 0 0 0 0,0 0 0 0 0,1-1 0 0 0,-1 1 0 0 0,1-1 0 0 0,-1 0 0 0 0,1 0 0 0 0,-1-1 0 0 0,1 0 0 0 0,-1 1 0 0 0,1-2-1 0 0,-1 1 1 0 0,1 0 0 0 0,-1-1 0 0 0,1 0 0 0 0,-1 0 0 0 0,1 0 0 0 0,-1-1 0 0 0,0 1 0 0 0,0-1 0 0 0,2-1-55 0 0,164-99 783 0 0,-168 100-781 0 0,-1 0 0 0 0,1 1 1 0 0,1-1-1 0 0,-1 1 0 0 0,0-1 1 0 0,0 1-1 0 0,0 0 0 0 0,1 0 1 0 0,-1 0-1 0 0,1 0 0 0 0,-1 0 1 0 0,1 1-1 0 0,-1-1 0 0 0,1 1 1 0 0,-1-1-1 0 0,1 1 0 0 0,-1 0 1 0 0,1 0-1 0 0,0 0 0 0 0,-1 0 1 0 0,1 1-1 0 0,-1-1 0 0 0,1 1 1 0 0,-1-1-1 0 0,1 1 0 0 0,-1 0 1 0 0,1 0-1 0 0,-1 0 0 0 0,0 0 1 0 0,0 1-1 0 0,1-1 0 0 0,-1 1 1 0 0,0-1-1 0 0,0 1 0 0 0,0 0 1 0 0,-1 0-1 0 0,1-1 0 0 0,0 1 1 0 0,-1 1-1 0 0,1 0-2 0 0,3 24-1 0 0,-3 1-1 0 0,0 0 1 0 0,-1 0 0 0 0,-2-1-1 0 0,-1 1 1 0 0,-1 0 0 0 0,-2-1-1 0 0,0 1 1 0 0,-2-1 0 0 0,-1-1 0 0 0,-8 19 1 0 0,0 9-49 0 0,3-7 42 0 0,9-26 6 0 0,-1 0-1 0 0,0 0 1 0 0,-2-1 0 0 0,-1 0 0 0 0,0 0-1 0 0,-2-1 1 0 0,0 0 0 0 0,-1 0 0 0 0,-13 15 1 0 0,20-29-3 0 0,0-1 0 0 0,0 1 0 0 0,-1-1 0 0 0,1 0 1 0 0,-1-1-1 0 0,0 1 0 0 0,0-1 0 0 0,-1 0 1 0 0,1 0-1 0 0,-1-1 0 0 0,1 0 0 0 0,-1 0 0 0 0,0 0 1 0 0,0 0-1 0 0,0-1 0 0 0,0 0 0 0 0,0 0 0 0 0,0-1 1 0 0,0 0-1 0 0,0 0 0 0 0,0 0 0 0 0,-4-1 3 0 0,6-3-9 0 0,0 1 0 0 0,1-1 0 0 0,-1 0 1 0 0,1 0-1 0 0,0-1 0 0 0,0 1 0 0 0,1-1 0 0 0,-1 1 0 0 0,1-1 0 0 0,0 0 0 0 0,0 0 0 0 0,0 0 0 0 0,1 0 0 0 0,0 0 0 0 0,0 0 0 0 0,0 0 0 0 0,1 0 0 0 0,-1 0 0 0 0,1-1 1 0 0,1 1-1 0 0,-1 0 0 0 0,1 0 0 0 0,0 0 0 0 0,0-1 0 0 0,0 1 0 0 0,1 0 0 0 0,1-4 9 0 0,4-8-101 0 0,0 1 0 0 0,1-1-1 0 0,1 1 1 0 0,1 1 0 0 0,0 0 0 0 0,1 0 0 0 0,1 1 0 0 0,4-4 101 0 0,24-22-2832 0 0,0 4-3800 0 0,-28 24-5164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8338 0 0,'0'0'2366'0'0,"0"0"-278"0"0,0 0-117 0 0,0 0-72 0 0,0 0-176 0 0,0 0-281 0 0,0 0-294 0 0,0 0-264 0 0,0 0-190 0 0,0 0-86 0 0,0 0-31 0 0,14-4-22 0 0,103-15 988 0 0,265 19 1018 0 0,-152-28-2373 0 0,-205 19-1264 0 0,-41 3-7632 0 0,8 6 1413 0 0,0 0-4211 0 0</inkml:trace>
  <inkml:trace contextRef="#ctx0" brushRef="#br0" timeOffset="249.68">35 648 8898 0 0,'0'0'3765'0'0,"0"0"-1762"0"0,0 0-712 0 0,0 0 93 0 0,0 0 212 0 0,0 0 74 0 0,0 0-116 0 0,0 0-243 0 0,0 0-259 0 0,0 0-200 0 0,0 0-141 0 0,0 0-127 0 0,37 2-91 0 0,118 2-72 0 0,5-18 356 0 0,102-19-1540 0 0,-213 25-4103 0 0,-43 7 3008 0 0,0 0-1095 0 0,-2-2-3479 0 0,-1-1-5058 0 0</inkml:trace>
  <inkml:trace contextRef="#ctx0" brushRef="#br0" timeOffset="815.73">374 1 9882 0 0,'0'0'2118'0'0,"0"0"-431"0"0,0 0-379 0 0,0 0-142 0 0,0 0-89 0 0,0 0-158 0 0,0 0-155 0 0,0 0-37 0 0,0 0 32 0 0,0 0 96 0 0,0 0 72 0 0,0 0-60 0 0,11 13-86 0 0,34 43-89 0 0,-39-50-524 0 0,0 0 0 0 0,0 0 0 0 0,0-1 0 0 0,1 0 0 0 0,-1 0 0 0 0,1 0 0 0 0,1-1 0 0 0,-1 0 0 0 0,1-1 0 0 0,-1 0 0 0 0,1 0 0 0 0,1 0-168 0 0,20 9 453 0 0,297 119 1214 0 0,-320-129-1666 0 0,-1 1 0 0 0,1-1 1 0 0,-1 1-1 0 0,0 0 0 0 0,1 0 0 0 0,-1 1 1 0 0,-1-1-1 0 0,1 1 0 0 0,-1 0 1 0 0,1 1-1 0 0,-1-1 0 0 0,0 1 0 0 0,-1 0 1 0 0,1-1-1 0 0,-1 2 0 0 0,0-1 1 0 0,0 0-1 0 0,-1 1 0 0 0,1-1 0 0 0,-1 1 1 0 0,-1 0-1 0 0,1-1 0 0 0,-1 1 1 0 0,0 0-1 0 0,0 3-1 0 0,-3 2 15 0 0,-1 0 0 0 0,-1-1 0 0 0,0 1 0 0 0,0-1 1 0 0,-1 0-1 0 0,0 0 0 0 0,-1-1 0 0 0,0 0 0 0 0,0 0 0 0 0,-1 0 1 0 0,-1-1-1 0 0,1 1 0 0 0,-1-2 0 0 0,-1 1 0 0 0,1-1 1 0 0,-7 3-16 0 0,-280 230 385 0 0,169-129-224 0 0,119-92-2096 0 0,23-35-246 0 0,-7 0-2050 0 0,-7 11 1260 0 0,-1 3-2408 0 0,0-1-5594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5297 0 0,'0'0'2918'0'0,"0"0"-336"0"0,0 0-150 0 0,0 0-231 0 0,0 0-275 0 0,0 0-283 0 0,0 0-282 0 0,0 0-283 0 0,0 0-198 0 0,0 0-136 0 0,0 0-90 0 0,0 0-63 0 0,0 0-62 0 0,19 4 3732 0 0,410 0-2559 0 0,-428-4-1694 0 0,-1 0-24 0 0,0 0 25 0 0,0 0 11 0 0,0 0-13 0 0,0 0-23 0 0,0 0-18 0 0,0 0 9 0 0,0 0 6 0 0,0 0-1 0 0,0 0 2 0 0,0 0-33 0 0,0 0-22 0 0,0 0-22 0 0,-23 4-3698 0 0,2 7-430 0 0,10-4-3308 0 0,4-2-4869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14355 0 0,'0'0'2350'0'0,"0"0"-942"0"0,0 0-329 0 0,0 0 135 0 0,0 0 149 0 0,0 0 57 0 0,0 0-94 0 0,0 0-225 0 0,0 0-229 0 0,0 0-202 0 0,0 0-118 0 0,0 0-95 0 0,0 0-78 0 0,36-1-44 0 0,111-2-64 0 0,-27-13 233 0 0,-19-3-436 0 0,-98 18 407 0 0,2-1-3260 0 0,-7 6-6892 0 0,0-1-2283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71 162 7514 0 0,'0'0'1789'0'0,"0"0"-307"0"0,0 0-95 0 0,0 0 65 0 0,0 0 47 0 0,0 0 14 0 0,0 0-124 0 0,0 0-193 0 0,0 0-195 0 0,0 0-215 0 0,0 0-172 0 0,0-7-143 0 0,-2-21-137 0 0,-24 61 301 0 0,16-7-589 0 0,2 1 0 0 0,1 1 0 0 0,1-1-1 0 0,1 1 1 0 0,2 0 0 0 0,1 0 0 0 0,1 0-1 0 0,1 1 1 0 0,1-1 0 0 0,2 0 0 0 0,1 0-1 0 0,1-1 1 0 0,1 1 0 0 0,2-1 0 0 0,0 0-1 0 0,5 7-45 0 0,0-2 70 0 0,-10-20-32 0 0,1 1 1 0 0,0-1-1 0 0,1 0 1 0 0,0-1 0 0 0,1 1-1 0 0,0-1 1 0 0,1 0-1 0 0,1-1 1 0 0,-1 1 0 0 0,2-1-1 0 0,-1-1 1 0 0,1 0-1 0 0,1 0 1 0 0,0-1 0 0 0,1 1-39 0 0,-7-9 70 0 0,0 0 1 0 0,1-1 0 0 0,-1 1 0 0 0,0-1-1 0 0,0 0 1 0 0,1 0 0 0 0,-1 0 0 0 0,0 0-1 0 0,0-1 1 0 0,0 0 0 0 0,0 0 0 0 0,-1 0-1 0 0,1 0 1 0 0,0-1 0 0 0,-1 1 0 0 0,1-1-1 0 0,-1 0 1 0 0,0 0 0 0 0,0 0 0 0 0,0 0 0 0 0,-1-1-1 0 0,1 1 1 0 0,-1-1 0 0 0,0 1 0 0 0,0-1-1 0 0,0 0 1 0 0,0 0 0 0 0,0 0 0 0 0,-1 0-1 0 0,1-3-70 0 0,5-5 38 0 0,23-47 43 0 0,-2-2 0 0 0,-3 0-1 0 0,14-53-80 0 0,-19 55 33 0 0,-3 9-28 0 0,-3-1 0 0 0,-2 0-1 0 0,-3 0 1 0 0,-2-1 0 0 0,-2 0 0 0 0,-1-34-5 0 0,-4 86-41 0 0,-4 23-194 0 0,-11 62 350 0 0,5 1 1 0 0,0 74-116 0 0,11-103 94 0 0,1 1 0 0 0,4 0 0 0 0,2-1 0 0 0,2 0 1 0 0,17 53-95 0 0,-22-94 9 0 0,8 27 25 0 0,1-2 0 0 0,2 0 0 0 0,2-1 0 0 0,17 28-34 0 0,-11-36-9 0 0,-27-55-729 0 0,-12-12-1635 0 0,7 24-945 0 0,0 3-3331 0 0,4 4-4901 0 0</inkml:trace>
  <inkml:trace contextRef="#ctx0" brushRef="#br0" timeOffset="498.133">836 582 0 0 0,'0'0'1895'0'0,"0"0"694"0"0,0 0 150 0 0,0 0-57 0 0,0 0-218 0 0,0 0-286 0 0,0 0-288 0 0,0 0-264 0 0,0 0-200 0 0,0 0-195 0 0,0 0-168 0 0,0 0-138 0 0,0 0-145 0 0,1-3-131 0 0,3-10-115 0 0,-4 10-94 0 0,0 3-86 0 0,0 0-73 0 0,0 0-72 0 0,0 0-60 0 0,4 20 219 0 0,4 44 148 0 0,-7 36-185 0 0,-2-53-195 0 0,1 61-260 0 0,0-108 44 0 0,0 0-57 0 0,0 0-77 0 0,0 0-103 0 0,0 0-140 0 0,0 0-206 0 0,0 0-323 0 0,0-7-8192 0 0,0 3-2144 0 0</inkml:trace>
  <inkml:trace contextRef="#ctx0" brushRef="#br0" timeOffset="1181.562">1082 710 10146 0 0,'0'0'2325'0'0,"0"0"-324"0"0,0 0-184 0 0,0 0-197 0 0,0 0-214 0 0,0 0-173 0 0,0 0-191 0 0,0 0-209 0 0,0 0-146 0 0,0 0-129 0 0,0 0-104 0 0,0 0-68 0 0,0 0-53 0 0,37-6-29 0 0,112-18-30 0 0,-8 7 295 0 0,-67 10-387 0 0,-45 3-88 0 0,-29 4-58 0 0,0 0-1 0 0,0 0 36 0 0,0 0 23 0 0,-15-4 452 0 0,-154-51-454 0 0,134 34 2 0 0,30 89 213 0 0,2 205-113 0 0,3-272-198 0 0,0-1 6 0 0,0 0-4 0 0,0 0 10 0 0,0 0 14 0 0,0 0 17 0 0,0 0 29 0 0,0 0 0 0 0,0 0 27 0 0,0 0 2 0 0,0 0 7 0 0,8-16 259 0 0,120-181-261 0 0,-116 156-1335 0 0,-12 41 605 0 0,0 0-362 0 0,-4 3-8132 0 0,2 1-2567 0 0</inkml:trace>
  <inkml:trace contextRef="#ctx0" brushRef="#br0" timeOffset="1629.979">1722 636 7826 0 0,'0'0'4765'0'0,"0"0"-2141"0"0,0 0-834 0 0,0 0-150 0 0,0 0-95 0 0,0 0-133 0 0,0 0-162 0 0,0 0-213 0 0,0 0-269 0 0,0 0-182 0 0,0 0-124 0 0,0 0-95 0 0,0 0-17 0 0,18-9-33 0 0,57-31-24 0 0,22 12 568 0 0,-67 25-616 0 0,70-1 154 0 0,-99 5-399 0 0,0-1 0 0 0,0 1 1 0 0,0 0-1 0 0,0 1 0 0 0,1-1 0 0 0,-2 0 1 0 0,1 0-1 0 0,0 0 0 0 0,0 1 0 0 0,0-1 1 0 0,0 0-1 0 0,-1 1 0 0 0,1-1 1 0 0,-1 0-1 0 0,1 1 0 0 0,-1-1 0 0 0,0 1 1 0 0,1-1-1 0 0,-1 1 0 0 0,0-1 1 0 0,0 1-1 0 0,0-1 0 0 0,0 1 0 0 0,0-1 1 0 0,0 1-1 0 0,-1-1 0 0 0,1 1 0 0 0,0-1 1 0 0,-1 1-1 0 0,1-1 0 0 0,-1 1 1 0 0,1-1-1 0 0,-1 0 0 0 0,0 1 0 0 0,0-1 1 0 0,0 0-1 0 0,0 0 0 0 0,1 0 0 0 0,-2 1 1 0 0,1-1-1 0 0,0 0 0 0 0,0 0 1 0 0,0 0-1 0 0,0-1 0 0 0,-134 138 196 0 0,132-135-195 0 0,-1 0 1 0 0,0 1 0 0 0,1 0-1 0 0,-1-1 1 0 0,1 1-1 0 0,0 0 1 0 0,0 1 0 0 0,1-1-1 0 0,-1 0 1 0 0,1 1-1 0 0,0-1 1 0 0,0 1 0 0 0,1 0-1 0 0,-1 0 1 0 0,1 0-1 0 0,0 0 1 0 0,0 0 0 0 0,1 0-1 0 0,-1 0 1 0 0,1 0-1 0 0,0 0 1 0 0,1 0 0 0 0,-1 0-1 0 0,1 0 1 0 0,1 4-2 0 0,2-7 27 0 0,-1 1-1 0 0,1-1 1 0 0,0 1 0 0 0,0-1 0 0 0,0 0-1 0 0,0-1 1 0 0,0 1 0 0 0,0-1 0 0 0,0 0-1 0 0,1 0 1 0 0,-1 0 0 0 0,1 0 0 0 0,-1-1-1 0 0,0 1 1 0 0,1-1 0 0 0,-1-1 0 0 0,1 1-1 0 0,-1 0 1 0 0,1-1 0 0 0,0 0-27 0 0,14 0 92 0 0,82-33-1911 0 0,-87 29-94 0 0,-2 1-3499 0 0,-6 1-6022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0 0 0,'0'0'2275'0'0,"0"0"-130"0"0,0 0-58 0 0,0 0 100 0 0,0 0 40 0 0,0 0-175 0 0,0 0-298 0 0,0 0-314 0 0,0 0-285 0 0,0 0-181 0 0,0 0-166 0 0,-11-2-162 0 0,-2-1-879 0 0,-16-4 2226 0 0,47 15 495 0 0,123 1 195 0 0,-92-10-2345 0 0,-31-1-81 0 0,-26-1 346 0 0,-30-3-319 0 0,-133 16-360 0 0,152-6 70 0 0,26-4-190 0 0,132-20-2370 0 0,-109 18-1728 0 0,1 2-3427 0 0,-19 0-4095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 14699 0 0,'0'0'1925'0'0,"0"0"-368"0"0,0 0-206 0 0,0 0-55 0 0,0 0-122 0 0,0 0-172 0 0,0 0-246 0 0,0 0-263 0 0,0 0-82 0 0,0 0 12 0 0,0 0 50 0 0,0 0 51 0 0,0 0-9 0 0,-1 21-70 0 0,-2 146 625 0 0,-10 99 78 0 0,-32 15-1081 0 0,40-267-574 0 0,2-24-2130 0 0,1-25-1534 0 0,2-1-79 0 0,0 12-2949 0 0,0 8-3366 0 0</inkml:trace>
  <inkml:trace contextRef="#ctx0" brushRef="#br0" timeOffset="246.798">0 39 7306 0 0,'0'0'2799'0'0,"0"0"-416"0"0,0 0-352 0 0,0 0-205 0 0,0 0-212 0 0,0 0-257 0 0,0 0-246 0 0,0 0-239 0 0,0 0-173 0 0,0 0-24 0 0,0 0 22 0 0,0 0 22 0 0,11 0-20 0 0,169-11 1701 0 0,141-16-1917 0 0,-242 51-3269 0 0,-49-2-7743 0 0,-21-14-1811 0 0</inkml:trace>
  <inkml:trace contextRef="#ctx0" brushRef="#br0" timeOffset="817.76">854 278 16724 0 0,'0'0'1724'0'0,"0"0"-358"0"0,0 0-177 0 0,0 0-54 0 0,0 0-137 0 0,0 0-176 0 0,0 0-179 0 0,0 0-159 0 0,0 0-96 0 0,0 0-38 0 0,0 0-35 0 0,0 0-25 0 0,0 0-18 0 0,-15 15-46 0 0,-46 47-46 0 0,-88 123 519 0 0,72-101-491 0 0,76-84-204 0 0,1 1-1 0 0,0-1 1 0 0,-1 0 0 0 0,1 0 0 0 0,-1 1 0 0 0,1-1 0 0 0,-1 0 0 0 0,1 1 0 0 0,0-1 0 0 0,-1 0 0 0 0,1 1-1 0 0,0-1 1 0 0,-1 1 0 0 0,1-1 0 0 0,0 0 0 0 0,-1 1 0 0 0,1-1 0 0 0,0 1 0 0 0,0-1 0 0 0,0 1 0 0 0,0-1-1 0 0,-1 1 1 0 0,1-1 0 0 0,0 1 0 0 0,0-1 0 0 0,0 1 0 0 0,0-1 0 0 0,0 1 0 0 0,0-1 0 0 0,0 1 0 0 0,0-1-1 0 0,0 1 1 0 0,1-1 0 0 0,-1 1 0 0 0,0-1 0 0 0,0 1 0 0 0,0-1 0 0 0,0 1 0 0 0,1-1 0 0 0,-1 1-1 0 0,0-1 1 0 0,1 1 0 0 0,-1-1 0 0 0,0 0 0 0 0,1 1 0 0 0,-1-1 0 0 0,0 1 0 0 0,1-1 0 0 0,-1 0 0 0 0,1 0-1 0 0,-1 1 1 0 0,1-1 0 0 0,-1 0 0 0 0,0 0 0 0 0,1 1 0 0 0,-1-1 0 0 0,1 0-4 0 0,37 7 469 0 0,-22-5-368 0 0,182 24 286 0 0,-122-14-323 0 0,-85-73 737 0 0,-87-170-670 0 0,26 108-134 0 0,60 80-642 0 0,34 43-1581 0 0,23 4-1141 0 0,-17 6-6280 0 0,-19-5-2685 0 0</inkml:trace>
  <inkml:trace contextRef="#ctx0" brushRef="#br0" timeOffset="1233.009">1328 224 9162 0 0,'0'0'3645'0'0,"0"0"-1259"0"0,0 0-545 0 0,0 0-106 0 0,0 0-85 0 0,0 0-187 0 0,0 0-248 0 0,0 0-262 0 0,0 0-246 0 0,0 0-195 0 0,0 0-142 0 0,0 0-93 0 0,0 0-53 0 0,-11 6 246 0 0,-29 74 1042 0 0,20-43-1213 0 0,-1 6-217 0 0,-2-1 0 0 0,-2-2 0 0 0,-1 0 0 0 0,-2-1 0 0 0,-2-2 0 0 0,-1-1 1 0 0,-23 19-83 0 0,9-28-401 0 0,44-27 213 0 0,1 0-77 0 0,0 0-74 0 0,19-120-8897 0 0,-2 67 3149 0 0,-3 0-4582 0 0,-12 36 8858 0 0</inkml:trace>
  <inkml:trace contextRef="#ctx0" brushRef="#br0" timeOffset="1843.486">1045 259 0 0 0,'0'0'4430'0'0,"0"0"-150"0"0,0 0-585 0 0,0 0-797 0 0,0 0-715 0 0,0 0-489 0 0,0 0-346 0 0,0 0-270 0 0,0 0-241 0 0,0 0-227 0 0,0 0-159 0 0,0 0-118 0 0,-1-5-48 0 0,0 5-244 0 0,1 0 0 0 0,0 0 0 0 0,-1 1-1 0 0,1-1 1 0 0,-1 0 0 0 0,1 0-1 0 0,0 0 1 0 0,-1 0 0 0 0,1 0-1 0 0,-1 0 1 0 0,1 0 0 0 0,0 1 0 0 0,-1-1-1 0 0,1 0 1 0 0,-1 0 0 0 0,1 0-1 0 0,0-1 1 0 0,-1 1 0 0 0,1 0-1 0 0,-1 0 1 0 0,1 0 0 0 0,0 0-1 0 0,-1 0 1 0 0,1 0 0 0 0,-1-1 0 0 0,1 1-1 0 0,0 0 1 0 0,-1 0 0 0 0,1 0-1 0 0,0-1 1 0 0,-1 1 0 0 0,1 0-1 0 0,0-1 1 0 0,0 1 0 0 0,-1 0-1 0 0,1-1 1 0 0,0 1-41 0 0,1 18 262 0 0,0-1 0 0 0,2 1 0 0 0,0-1-1 0 0,1 0 1 0 0,0 0 0 0 0,1 0 0 0 0,2-1 0 0 0,-1 0 0 0 0,2 0 0 0 0,0 0-1 0 0,1-1 1 0 0,0 0 0 0 0,1-1 0 0 0,1 0 0 0 0,0-1 0 0 0,1 0-1 0 0,4 3-261 0 0,3 7 203 0 0,108 120 240 0 0,-106-116-395 0 0,-20-27-50 0 0,-1 0 12 0 0,0 0 8 0 0,0 0 22 0 0,0 0-39 0 0,0 0-52 0 0,0 0 46 0 0,0 0 16 0 0,0 0-3 0 0,0 0 34 0 0,0 0-24 0 0,0 0-10 0 0,0 0 0 0 0,0 0-6 0 0,0 0-14 0 0,0 0 18 0 0,0 0-10 0 0,0 0 4 0 0,0 0 22 0 0,0 0-24 0 0,0 0 6 0 0,0 0 0 0 0,0 0-11 0 0,0 0 18 0 0,0 0-6 0 0,0 0-32 0 0,0 0 33 0 0,0 0 6 0 0,0 0-18 0 0,0 0-4 0 0,0 0 10 0 0,0 0-8 0 0,0 0 9 0 0,0 0 0 0 0,0 0 18 0 0,0 0-18 0 0,0 0-2 0 0,0 0-20 0 0,0 0 9 0 0,0 0-2 0 0,0 0-12 0 0,0 0 23 0 0,0 0-4 0 0,0 0-2 0 0,0 0 12 0 0,0 0-25 0 0,0 0 8 0 0,0 0 15 0 0,0 0-6 0 0,0 0-6 0 0,0 0-10 0 0,0 0-7 0 0,0 0-16 0 0,0 0-3 0 0,0 0-1 0 0,0 0-28 0 0,0 0-24 0 0,0 0-39 0 0,0 0-53 0 0,0 0-63 0 0,-5-9-3612 0 0,0 3-3128 0 0,3 5-5076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9794 0 0,'0'0'2422'0'0,"0"0"-456"0"0,0 0-235 0 0,0 0-79 0 0,0 0-61 0 0,0 0-147 0 0,0 0-247 0 0,0 0-277 0 0,0 0-224 0 0,0 0-116 0 0,0 0-58 0 0,0 0 16 0 0,3 2 40 0 0,5 1-313 0 0,1 0 0 0 0,0 0 0 0 0,0 0 0 0 0,1-2 0 0 0,-1 1 0 0 0,0-1 0 0 0,1 0 0 0 0,-1-1 0 0 0,0 0 0 0 0,1 0 0 0 0,-1-1 1 0 0,8-2-266 0 0,-9 3 77 0 0,165-15 966 0 0,-149 4-1361 0 0,-24 10 164 0 0,0 1-60 0 0,0 0-58 0 0,0-17-8038 0 0,0 15 3695 0 0,0-2-6809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 5593 0 0,'0'0'3130'0'0,"0"0"-831"0"0,0 0-365 0 0,0 0-150 0 0,0 0-145 0 0,0 0-188 0 0,0 0-220 0 0,0 0-228 0 0,0 0-217 0 0,0 0-199 0 0,0 0-145 0 0,0 0-87 0 0,0 0-55 0 0,-9 2-2 0 0,-64 24 583 0 0,-122 166 778 0 0,152-143-1153 0 0,43-48-476 0 0,29 7 700 0 0,138 12 78 0 0,-9 17-712 0 0,-146-33-234 0 0,-12-4 157 0 0,1 0 0 0 0,-1 1 0 0 0,0-1 0 0 0,1 0 0 0 0,-1 0 0 0 0,1 0 0 0 0,-1 1 1 0 0,0-1-1 0 0,1 0 0 0 0,-1 0 0 0 0,1 0 0 0 0,-1 0 0 0 0,1 0 0 0 0,-1 0 0 0 0,0 0 0 0 0,1 0 0 0 0,-1 0 0 0 0,1 0 0 0 0,-1 0 0 0 0,1 0 0 0 0,-1 0 0 0 0,0 0 1 0 0,1 0-1 0 0,-1-1 0 0 0,1 1 0 0 0,-1 0 0 0 0,0 0 0 0 0,1 0 0 0 0,-1-1 0 0 0,1 1 0 0 0,-1 0 0 0 0,0 0 0 0 0,1-1 0 0 0,-1 1 0 0 0,0 0 0 0 0,0-1 0 0 0,1 1 0 0 0,-1 0 1 0 0,0-1-1 0 0,0 1 0 0 0,1 0 0 0 0,-1-1 0 0 0,0 1 0 0 0,0-1 0 0 0,0 1 0 0 0,0-1 0 0 0,0 1 0 0 0,0 0 0 0 0,1-1 0 0 0,-1 1 0 0 0,0-1 0 0 0,0 1 0 0 0,0-1 0 0 0,0 1 1 0 0,-1 0-1 0 0,1-1 0 0 0,0 1 0 0 0,0-1 0 0 0,0 1 0 0 0,0-1 0 0 0,0 1 0 0 0,-1 0 0 0 0,1-1 0 0 0,0 1 0 0 0,0 0 0 0 0,0-1 0 0 0,-1 1 0 0 0,1-1 0 0 0,0 1-19 0 0,-26-69 243 0 0,-61-139 29 0 0,65 165-481 0 0,21 41 197 0 0,-2-3-2603 0 0,12 8-5499 0 0,-7-3-3609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8698 0 0,'0'0'3335'0'0,"0"0"-1306"0"0,0 0-526 0 0,0 0-48 0 0,0 0-27 0 0,0 0-150 0 0,0 0-228 0 0,0 0-259 0 0,0 0-261 0 0,0 0-204 0 0,0 0-84 0 0,0 0 9 0 0,-5 3 42 0 0,3-2-255 0 0,0 0-1 0 0,0 0 1 0 0,1 0-1 0 0,-1 0 1 0 0,1 0-1 0 0,-1 1 1 0 0,1-1 0 0 0,-1 1-1 0 0,1-1 1 0 0,0 1-1 0 0,0-1 1 0 0,-1 1 0 0 0,1 0-1 0 0,1 0 1 0 0,-1-1-1 0 0,0 1 1 0 0,0 0 0 0 0,1 0-1 0 0,-1 0 1 0 0,1 0-1 0 0,-1 0 1 0 0,1 0 0 0 0,0 0-1 0 0,0 0 1 0 0,0 0-1 0 0,0 0 1 0 0,0 1-38 0 0,0 10 98 0 0,0 0 0 0 0,0 0 1 0 0,2-1-1 0 0,-1 1 0 0 0,2-1 1 0 0,0 1-1 0 0,0-1 0 0 0,1 0 1 0 0,1 0-1 0 0,0-1 0 0 0,0 1 0 0 0,1-1 1 0 0,1 0-1 0 0,0-1 0 0 0,0 1 1 0 0,1-1-1 0 0,1 0-98 0 0,-5-8 63 0 0,-1 0 0 0 0,1 0 1 0 0,0-1-1 0 0,0 0 0 0 0,0 1 0 0 0,0-1 1 0 0,1-1-1 0 0,-1 1 0 0 0,0-1 0 0 0,0 1 1 0 0,1-1-1 0 0,-1-1 0 0 0,0 1 0 0 0,0 0 0 0 0,0-1 1 0 0,1 0-1 0 0,-1 0 0 0 0,0 0 0 0 0,0-1 1 0 0,0 1-1 0 0,0-1 0 0 0,-1 0 0 0 0,1 0 1 0 0,0 0-1 0 0,-1-1 0 0 0,1 1 0 0 0,-1-1 1 0 0,0 0-1 0 0,0 0 0 0 0,0 0 0 0 0,2-3-63 0 0,13-13 74 0 0,-1 0 0 0 0,-1-1-1 0 0,-1 0 1 0 0,-1-2-1 0 0,-1 1 1 0 0,0-2 0 0 0,-2 0-1 0 0,6-16-73 0 0,11-20 47 0 0,-22 71-146 0 0,-8 49 96 0 0,-50 342 117 0 0,12-132-50 0 0,35-250-63 0 0,3-11 1 0 0,1-1 0 0 0,-1 1-1 0 0,-1-1 1 0 0,0 0 0 0 0,0 0 0 0 0,-1 0-1 0 0,0 0 1 0 0,-1 0 0 0 0,0-1 0 0 0,0 0-1 0 0,-1 0 1 0 0,0 0 0 0 0,0-1 0 0 0,-4 3-2 0 0,9-8 4 0 0,-1-1 0 0 0,0 0 0 0 0,0 1 0 0 0,0-1 0 0 0,0 0 0 0 0,-1 0 0 0 0,1 0 0 0 0,0 0 0 0 0,0 0 0 0 0,-1 0 0 0 0,1-1 0 0 0,0 1 0 0 0,-1-1 0 0 0,1 0 0 0 0,-1 1 0 0 0,1-1 0 0 0,0 0 0 0 0,-1-1 0 0 0,1 1 0 0 0,-1 0 0 0 0,1-1 0 0 0,0 1 0 0 0,-1-1 1 0 0,1 0-1 0 0,0 0 0 0 0,0 0 0 0 0,-1 0 0 0 0,1 0 0 0 0,0 0 0 0 0,0 0 0 0 0,0-1 0 0 0,0 1 0 0 0,0-1 0 0 0,1 0 0 0 0,-1 1 0 0 0,0-1 0 0 0,1 0 0 0 0,-1 0 0 0 0,1 0 0 0 0,0 0 0 0 0,0 0 0 0 0,0 0 0 0 0,0-1 0 0 0,0 1 0 0 0,-1-2-4 0 0,-1-7 3 0 0,1 1 1 0 0,0-1-1 0 0,0 1 0 0 0,1-1 0 0 0,0 1 1 0 0,1-1-1 0 0,0 0 0 0 0,0 0 0 0 0,2 1 1 0 0,-1-1-1 0 0,1 1 0 0 0,1-1 0 0 0,0 1 1 0 0,0 0-1 0 0,1 0 0 0 0,3-7-3 0 0,3-2-157 0 0,1 1-1 0 0,0 0 0 0 0,1 0 1 0 0,1 1-1 0 0,1 1 0 0 0,0 0 1 0 0,1 1-1 0 0,8-6 158 0 0,12-3-4769 0 0,2 5-4501 0 0,-28 15-2968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3513 0 0,'0'0'3942'0'0,"0"0"-1280"0"0,0 0-542 0 0,0 0-178 0 0,0 0-219 0 0,0 0-228 0 0,0 0-225 0 0,0 0-206 0 0,0 0-193 0 0,0 0-156 0 0,0 0-106 0 0,0 0-80 0 0,0 0-40 0 0,2 0 6260 0 0,-1 0-7184 0 0,217-31 1443 0 0,-142 16-819 0 0,-56 14-216 0 0,-19 1 22 0 0,-1 0-5 0 0,0 0-5 0 0,0 0-6 0 0,-18 4-968 0 0,-3 8-2427 0 0,14-9-2888 0 0,5-2-5898 0 0</inkml:trace>
  <inkml:trace contextRef="#ctx0" brushRef="#br0" timeOffset="405.904">744 85 14043 0 0,'0'0'1732'0'0,"0"0"-482"0"0,0 0-184 0 0,0 0 0 0 0,0 0-28 0 0,0 0-63 0 0,0 0-104 0 0,0 0-107 0 0,0 0-63 0 0,0 0-63 0 0,0 0-74 0 0,0 0-63 0 0,0 0-65 0 0,-10 27-49 0 0,-31 85-36 0 0,15-2 465 0 0,19-57-562 0 0,2 0 0 0 0,2 0 0 0 0,4 43-254 0 0,0-31-114 0 0,-5-77-3605 0 0,-4-17-2228 0 0,8 18 1003 0 0,0 6-5668 0 0</inkml:trace>
  <inkml:trace contextRef="#ctx0" brushRef="#br0" timeOffset="620.925">498 62 13051 0 0,'0'0'2571'0'0,"0"0"-875"0"0,0 0-394 0 0,0 0 54 0 0,0 0 70 0 0,0 0-26 0 0,0 0-150 0 0,0 0-229 0 0,0 0-208 0 0,33-1-152 0 0,107-2-108 0 0,17-13 702 0 0,35-22-405 0 0,-186 37-1262 0 0,20-2 120 0 0,-18 11-7499 0 0,-8-5-4213 0 0</inkml:trace>
  <inkml:trace contextRef="#ctx0" brushRef="#br0" timeOffset="1498.892">1502 131 4969 0 0,'0'0'3749'0'0,"0"0"-1582"0"0,0 0-608 0 0,0 0 19 0 0,0 0 43 0 0,0 0-78 0 0,0 0-166 0 0,0 0-265 0 0,0 0-241 0 0,0 0-163 0 0,0 0-79 0 0,0 0-5 0 0,0 0-67 0 0,1 4 3165 0 0,-3 4-3630 0 0,0 1 1 0 0,-1-1-1 0 0,0 0 1 0 0,0 0-1 0 0,-1 0 1 0 0,0-1 0 0 0,0 1-1 0 0,-1-1 1 0 0,0 0-1 0 0,-1 0 1 0 0,1 0-1 0 0,-7 4-92 0 0,9-6 31 0 0,-283 256 328 0 0,266-226-303 0 0,41-31 191 0 0,77 7 270 0 0,35 16-443 0 0,-35 0-86 0 0,-51-12-16 0 0,-45-16 43 0 0,-1 0 0 0 0,0-1 1 0 0,0 1-1 0 0,0-1 1 0 0,0 1-1 0 0,0-1 0 0 0,0 1 1 0 0,0-1-1 0 0,-1 0 1 0 0,1 1-1 0 0,-1-1 0 0 0,1 0 1 0 0,-1 0-1 0 0,0 1 1 0 0,1-1-1 0 0,-1 0 0 0 0,0 0 1 0 0,0 0-1 0 0,0 1 1 0 0,0-1-1 0 0,-1 0 0 0 0,1 0 1 0 0,0 0-1 0 0,-1 1 1 0 0,1-1-1 0 0,-1 0 0 0 0,0 1 1 0 0,0-1-1 0 0,1 0 0 0 0,-1 1 1 0 0,0-1-1 0 0,0 1 1 0 0,-1-2-16 0 0,-124-259 206 0 0,104 212-1159 0 0,39 54-2283 0 0,0 4-3022 0 0,-13-4-5507 0 0</inkml:trace>
  <inkml:trace contextRef="#ctx0" brushRef="#br0" timeOffset="2246.817">1762 185 13179 0 0,'0'0'2463'0'0,"0"0"-755"0"0,0 0-351 0 0,0 0-29 0 0,0 0-54 0 0,0 0-142 0 0,0 0-220 0 0,0 0-280 0 0,0 0-218 0 0,0 0-142 0 0,0 0-88 0 0,0 0-44 0 0,0 0-15 0 0,-1 2 11 0 0,-7 21 45 0 0,1-1 1 0 0,1 1-1 0 0,2 0 1 0 0,0 0-1 0 0,1 1 0 0 0,2-1 1 0 0,0 10-182 0 0,0-30 27 0 0,0 0 1 0 0,1 0-1 0 0,-1 0 1 0 0,1 0 0 0 0,0 0-1 0 0,0 0 1 0 0,0 0 0 0 0,0 0-1 0 0,0 0 1 0 0,1 0-1 0 0,-1 0 1 0 0,1-1 0 0 0,0 1-1 0 0,0 0 1 0 0,0 0-1 0 0,0 0 1 0 0,0-1 0 0 0,1 1-1 0 0,-1-1 1 0 0,1 1-1 0 0,0-1 1 0 0,-1 1 0 0 0,1-1-1 0 0,0 0 1 0 0,0 0-1 0 0,1 0 1 0 0,-1 0 0 0 0,0 0-1 0 0,1-1 1 0 0,-1 1-1 0 0,1-1 1 0 0,0 1 0 0 0,-1-1-1 0 0,1 0 1 0 0,0 0 0 0 0,0 0-1 0 0,0 0 1 0 0,0-1-1 0 0,-1 1 1 0 0,2-1-28 0 0,3 0 59 0 0,-1 0 0 0 0,1 0-1 0 0,0-1 1 0 0,0 0 0 0 0,0-1 0 0 0,-1 1 0 0 0,1-1 0 0 0,-1 0-1 0 0,1-1 1 0 0,-1 0 0 0 0,0 0 0 0 0,0 0 0 0 0,0 0-1 0 0,0-1 1 0 0,-1 0 0 0 0,1-1 0 0 0,-1 1 0 0 0,0-1-59 0 0,6-5 35 0 0,20-19-30 0 0,1 1 1 0 0,1 2-1 0 0,1 1 1 0 0,2 2-1 0 0,34-17-5 0 0,3 17-104 0 0,-67 50-20 0 0,-4-6 123 0 0,-1 0 0 0 0,-1-1-1 0 0,-1 1 1 0 0,-1 0-1 0 0,-1 0 1 0 0,0-1 0 0 0,-2 0-1 0 0,0 0 1 0 0,-6 15 1 0 0,-6 25 31 0 0,16-54-33 0 0,-28 112 23 0 0,5 1 0 0 0,-6 101-21 0 0,29-184 1 0 0,-2 1-1 0 0,-2-1 1 0 0,-1 0 0 0 0,-2-1-1 0 0,-1 0 1 0 0,-7 15-1 0 0,15-48 14 0 0,1 0-1 0 0,-1-1 0 0 0,0 1 1 0 0,1-1-1 0 0,-1 1 1 0 0,0-1-1 0 0,0 1 1 0 0,0-1-1 0 0,0 0 1 0 0,0 1-1 0 0,0-1 1 0 0,-1 0-1 0 0,1 0 1 0 0,0 0-1 0 0,-1 0 1 0 0,1 0-1 0 0,0 0 0 0 0,-1 0 1 0 0,1 0-1 0 0,-1-1 1 0 0,0 1-1 0 0,1 0 1 0 0,-1-1-1 0 0,1 0 1 0 0,-1 1-1 0 0,0-1 1 0 0,0 0-1 0 0,1 0 1 0 0,-1 0-1 0 0,0 0 0 0 0,1 0 1 0 0,-1 0-1 0 0,0 0 1 0 0,1-1-1 0 0,-1 1 1 0 0,0 0-1 0 0,1-1 1 0 0,-1 0-1 0 0,1 1 1 0 0,-1-1-1 0 0,1 0 1 0 0,-1 0-1 0 0,1 0 0 0 0,-1 0 1 0 0,1 0-1 0 0,0 0 1 0 0,-1 0-1 0 0,1 0 1 0 0,0-1-1 0 0,0 1 1 0 0,0 0-1 0 0,0-1 1 0 0,0 1-1 0 0,0-1 1 0 0,1 1-1 0 0,-1-1 0 0 0,0 1 1 0 0,1-1-1 0 0,-1 0 1 0 0,1 1-1 0 0,0-1 1 0 0,-1 0-1 0 0,1 0-13 0 0,-4-10 62 0 0,1 0 1 0 0,0-1-1 0 0,1 1 0 0 0,1 0 0 0 0,0-1 0 0 0,0 1 1 0 0,1-1-1 0 0,1 1 0 0 0,0-1 0 0 0,1 1 0 0 0,0-1 0 0 0,0 1 1 0 0,2 0-1 0 0,-1 0 0 0 0,2 0 0 0 0,5-10-62 0 0,0-2-73 0 0,2 0 0 0 0,0 1 0 0 0,1 1-1 0 0,2 0 1 0 0,0 1 0 0 0,1 1 0 0 0,1 0-1 0 0,1 1 1 0 0,1 1 0 0 0,10-8 73 0 0,16 2-1591 0 0,-35 22-3085 0 0,0 1-4338 0 0,-9 1-3642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2625 0 0,'0'0'4627'0'0,"0"0"-1894"0"0,0 0-806 0 0,0 0-204 0 0,0 0-103 0 0,0 0-86 0 0,0 0-132 0 0,0 0-169 0 0,0 0-162 0 0,0 0-131 0 0,0 0-109 0 0,12 0-109 0 0,208-17 2140 0 0,-9 8-2133 0 0,-211 9-850 0 0,0 0-43 0 0,0 0-83 0 0,0 0-89 0 0,0 0-100 0 0,-14 0-4206 0 0,9 0-1556 0 0,-1 0-5148 0 0</inkml:trace>
  <inkml:trace contextRef="#ctx0" brushRef="#br0" timeOffset="246.218">145 200 10274 0 0,'0'0'1518'0'0,"0"0"-378"0"0,0 0-105 0 0,0 0 192 0 0,0 0 160 0 0,0 0-20 0 0,0 0-136 0 0,0 0-191 0 0,0 0-192 0 0,0 0-157 0 0,0 0-142 0 0,0 0-136 0 0,0 0-96 0 0,4 35-92 0 0,11 110-83 0 0,-9-51-52 0 0,-6-91-382 0 0,2 63-153 0 0,2-45-3287 0 0,1 0-5140 0 0,-3-17-1281 0 0</inkml:trace>
  <inkml:trace contextRef="#ctx0" brushRef="#br0" timeOffset="881.604">440 578 10122 0 0,'0'0'5079'0'0,"0"0"-2488"0"0,0 0-918 0 0,0 0-143 0 0,0 0-143 0 0,0 0-181 0 0,0 0-197 0 0,0 0-191 0 0,0 0-178 0 0,0 0-127 0 0,0 0-69 0 0,0 0-109 0 0,0 0-48 0 0,9-29-56 0 0,30-90-39 0 0,-7 54 120 0 0,-18 44-273 0 0,0 1 1 0 0,0 0 0 0 0,2 1-1 0 0,1 1 1 0 0,0 0 0 0 0,1 2-1 0 0,1 0 1 0 0,0 1 0 0 0,1 0-1 0 0,1 2 1 0 0,6-3-40 0 0,52-4-116 0 0,-67 55 13 0 0,-20 77 148 0 0,6-27-35 0 0,3-84-9 0 0,-1 0 0 0 0,1 0 0 0 0,-1 0 0 0 0,1 0 1 0 0,-1 0-1 0 0,1 0 0 0 0,0 0 0 0 0,0 0 0 0 0,0 0 0 0 0,-1 0 1 0 0,1 0-1 0 0,0 0 0 0 0,0 0 0 0 0,0-1 0 0 0,0 1 0 0 0,1 0 0 0 0,-1-1 1 0 0,0 1-1 0 0,0-1 0 0 0,0 1 0 0 0,0-1 0 0 0,1 0 0 0 0,-1 1 1 0 0,0-1-1 0 0,0 0 0 0 0,0 0 0 0 0,1 0 0 0 0,-1 0 0 0 0,0 0 1 0 0,0 0-1 0 0,1 0 0 0 0,-1 0 0 0 0,0-1 0 0 0,0 1 0 0 0,1 0 0 0 0,-1-1 1 0 0,0 1-1 0 0,0-1 0 0 0,0 1 0 0 0,0-1 0 0 0,0 0 0 0 0,0 1 1 0 0,0-1-1 0 0,0 0 0 0 0,0 0 0 0 0,0 0 0 0 0,0 0 0 0 0,0 0 1 0 0,-1 0-1 0 0,1 0 0 0 0,0 0 0 0 0,-1 0 0 0 0,1 0-1 0 0,293-300 115 0 0,-200 229-142 0 0,-93 74 32 0 0,1-1-1 0 0,0 1 1 0 0,-1 0 0 0 0,1-1-1 0 0,-1 1 1 0 0,1 0-1 0 0,-1 0 1 0 0,0 0-1 0 0,0 0 1 0 0,0 0 0 0 0,0 0-1 0 0,0 0 1 0 0,0 0-1 0 0,-1 0 1 0 0,1 1 0 0 0,-1-1-1 0 0,1 0 1 0 0,-1 0-1 0 0,0 1 1 0 0,0-1-1 0 0,0 0 1 0 0,0 1 0 0 0,0-1-1 0 0,0 0 1 0 0,-1 0-1 0 0,1 1 1 0 0,-1-1 0 0 0,0 0-1 0 0,0 1-4 0 0,0 2 14 0 0,-33 223 190 0 0,34-155-779 0 0,16-62-1988 0 0,-2-10-6799 0 0,-13-1 8452 0 0,3 0-10948 0 0</inkml:trace>
  <inkml:trace contextRef="#ctx0" brushRef="#br0" timeOffset="1473.381">1420 289 11386 0 0,'0'0'3134'0'0,"0"0"-941"0"0,0 0-381 0 0,0 0-129 0 0,0 0-188 0 0,0 0-190 0 0,0 0-225 0 0,0 0-253 0 0,0 0-206 0 0,0 0-129 0 0,0 0-66 0 0,0 0-53 0 0,0 0-57 0 0,13-3-45 0 0,105-18 526 0 0,-59 18-433 0 0,-57 53-316 0 0,-72 66 159 0 0,69-114-200 0 0,0-1 1 0 0,0 1-1 0 0,1 0 0 0 0,-1 0 0 0 0,1 0 0 0 0,-1 0 1 0 0,1-1-1 0 0,0 1 0 0 0,0 0 0 0 0,-1 0 0 0 0,1 0 1 0 0,1 0-1 0 0,-1 0 0 0 0,0 0 0 0 0,0-1 0 0 0,1 1 0 0 0,-1 0 1 0 0,1 0-1 0 0,-1 0 0 0 0,1 0 0 0 0,0-1 0 0 0,0 1 1 0 0,0 0-1 0 0,0-1 0 0 0,0 1 0 0 0,0-1 0 0 0,0 1 1 0 0,0-1-1 0 0,1 0 0 0 0,-1 1 0 0 0,1-1 0 0 0,-1 0 1 0 0,1 0-1 0 0,-1 0 0 0 0,1 0 0 0 0,0 0 0 0 0,-1 0 1 0 0,1 0-1 0 0,0-1 0 0 0,0 1 0 0 0,0-1 0 0 0,-1 1 1 0 0,1-1-1 0 0,0 0 0 0 0,0 0 0 0 0,0 1 0 0 0,0-1 1 0 0,2-1-8 0 0,75 2 504 0 0,-42-5-388 0 0,-47 2-2072 0 0,3 1-1721 0 0,1 0-3372 0 0,2 1-4840 0 0</inkml:trace>
  <inkml:trace contextRef="#ctx0" brushRef="#br0" timeOffset="3418.411">2198 31 9786 0 0,'0'0'1831'0'0,"0"0"-401"0"0,0 0-133 0 0,0 0 33 0 0,0 0-40 0 0,0 0-111 0 0,0 0-194 0 0,0 0-173 0 0,0 0-149 0 0,0 0-147 0 0,0 0-122 0 0,-17-5-76 0 0,-53-12-39 0 0,25 25 301 0 0,37-2-404 0 0,-2 0-87 0 0,0 0 0 0 0,1 1 0 0 0,-1 0 0 0 0,2 0 0 0 0,-1 1 0 0 0,1 1-1 0 0,1-1 1 0 0,-1 1 0 0 0,1 0 0 0 0,1 1 0 0 0,0 0 0 0 0,0 0 0 0 0,1 0 0 0 0,0 0 0 0 0,1 1-1 0 0,0 0 1 0 0,1 0 0 0 0,0 0 0 0 0,0 1 0 0 0,2-1 0 0 0,-1 0 0 0 0,1 1 0 0 0,1 6-89 0 0,0-14 43 0 0,1-1 0 0 0,0 0 0 0 0,-1 0 1 0 0,1 0-1 0 0,0 0 0 0 0,1 0 0 0 0,-1 0 0 0 0,0 0 1 0 0,1 0-1 0 0,0 0 0 0 0,0-1 0 0 0,0 1 0 0 0,0-1 1 0 0,0 1-1 0 0,0-1 0 0 0,0 0 0 0 0,1 0 1 0 0,-1 0-1 0 0,1 0 0 0 0,0 0 0 0 0,0 0 0 0 0,-1-1 1 0 0,1 1-1 0 0,0-1 0 0 0,0 0 0 0 0,0 0 0 0 0,1 0 1 0 0,-1 0-1 0 0,0-1 0 0 0,2 1-43 0 0,1 0 111 0 0,0 1-1 0 0,1-1 1 0 0,-1 0-1 0 0,0-1 1 0 0,1 0 0 0 0,-1 0-1 0 0,1 0 1 0 0,-1-1-1 0 0,0 0 1 0 0,1 0 0 0 0,-1-1-1 0 0,0 1 1 0 0,0-1-1 0 0,0-1 1 0 0,1 1-111 0 0,117-95 887 0 0,-22-21-631 0 0,-69 83-213 0 0,-32 34-43 0 0,-1 1-10 0 0,0 0-15 0 0,0 0 1 0 0,0 21-63 0 0,29 440 193 0 0,-29-433-112 0 0,1-1-2 0 0,-1 0-1 0 0,-1 0 1 0 0,-1-1 0 0 0,-1 1 0 0 0,-1-1 0 0 0,-2 1 0 0 0,-1-1 0 0 0,-4 10 8 0 0,6-24-4 0 0,1-1 0 0 0,-2 0 0 0 0,0 0 0 0 0,0-1 0 0 0,-1 0 0 0 0,0 0 0 0 0,0 0 0 0 0,-1-1 0 0 0,-1 0 0 0 0,0 0 0 0 0,0-1 0 0 0,0-1 0 0 0,-1 1 0 0 0,0-1 0 0 0,-1-1 0 0 0,-7 4 4 0 0,10-6-7 0 0,0-1 1 0 0,0 1-1 0 0,0-1 1 0 0,-1-1 0 0 0,1 1-1 0 0,-1-2 1 0 0,0 1-1 0 0,1-1 1 0 0,-1 0-1 0 0,0-1 1 0 0,0 0-1 0 0,0 0 1 0 0,0-1 6 0 0,6-2-5 0 0,0-1 0 0 0,-1 1 0 0 0,1-1 0 0 0,0 1 0 0 0,1-1 0 0 0,-1 0-1 0 0,1 0 1 0 0,-1 0 0 0 0,1 0 0 0 0,0-1 0 0 0,1 1 0 0 0,-1-1 0 0 0,1 1 0 0 0,0-1 0 0 0,0 1 0 0 0,0-1 0 0 0,1 0 0 0 0,0 1 0 0 0,0-1 0 0 0,0 0 0 0 0,0 1 0 0 0,1-1 0 0 0,-1 0 0 0 0,1 1 0 0 0,0-1 0 0 0,1 1 0 0 0,-1-1-1 0 0,2-2 6 0 0,6-20-268 0 0,0 1 0 0 0,2 0 0 0 0,0 0 0 0 0,2 1-1 0 0,1 1 1 0 0,0 0 0 0 0,2 1 0 0 0,8-8 268 0 0,22-22-2893 0 0,-30 36-619 0 0,1 0-3641 0 0,-5 5-4931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0 0 0,'0'0'2673'0'0,"0"0"307"0"0,0 0-7 0 0,0 0-243 0 0,0 0-399 0 0,0 0-445 0 0,0 0-410 0 0,0 0-306 0 0,0 0-218 0 0,0 0-184 0 0,24 8 4257 0 0,75-1-2003 0 0,118-18-1751 0 0,-54-1-908 0 0,-156 20-326 0 0,-7-8-40 0 0,0 0-2 0 0,0 0 5 0 0,0 0-21 0 0,0 0-15 0 0,0 0-4 0 0,0 0-28 0 0,0 0-27 0 0,0 0-46 0 0,0 0-50 0 0,0 0-73 0 0,-4-8-3634 0 0,0 8 1789 0 0,1 0-3613 0 0,1 0-6133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11082 0 0,'0'0'1953'0'0,"0"0"-538"0"0,0 0-207 0 0,0 0 75 0 0,0 0 53 0 0,0 0-19 0 0,0 0-40 0 0,0 0-110 0 0,0 0-129 0 0,0 0-124 0 0,0 0-161 0 0,0 0-143 0 0,0 0-111 0 0,24 2-65 0 0,77 6-57 0 0,29-18 567 0 0,-111 7-1614 0 0,17 0 1515 0 0,-24 2-4642 0 0,0 1-4165 0 0,-11 0-4076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24 4521 0 0,'0'0'3227'0'0,"0"0"-856"0"0,0 0-467 0 0,0 0-88 0 0,0 0-36 0 0,0 0-109 0 0,0 0-228 0 0,0 0-277 0 0,0 0-281 0 0,0 0-218 0 0,0 0-152 0 0,0-8 2544 0 0,24 359-449 0 0,-11-70-2116 0 0,-35-208-289 0 0,21-73-193 0 0,1 0 12 0 0,0 0-12 0 0,0 0 3 0 0,0 0 19 0 0,0 0-15 0 0,0 0 9 0 0,0 0 0 0 0,0 0-16 0 0,0 0-4 0 0,0 0 1 0 0,0 0 1 0 0,0 0-21 0 0,0 0 0 0 0,0 0 17 0 0,-10-31-1513 0 0,2 14-411 0 0,3 7-645 0 0,3 0-3627 0 0,2 5-3095 0 0</inkml:trace>
  <inkml:trace contextRef="#ctx0" brushRef="#br0" timeOffset="436.006">60 24 4601 0 0,'0'0'1806'0'0,"0"0"-291"0"0,0 0-11 0 0,0 0 150 0 0,0 0 73 0 0,0 0-74 0 0,0 0-206 0 0,0 0-238 0 0,0 0-224 0 0,0 0-154 0 0,0 0-137 0 0,0 0-106 0 0,0 0-59 0 0,-10-1-61 0 0,-30-1-24 0 0,30 1-21 0 0,10 1-8 0 0,0 0-36 0 0,30 7 1817 0 0,128-7 221 0 0,70-23-1315 0 0,-96 20-870 0 0,-108 8-181 0 0,-12-1-1576 0 0,2-2-3381 0 0,-7-2 5 0 0,-3 0-6764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139 120 0 0 0,'0'0'720'0'0,"0"0"180"0"0,0 0 7 0 0,0 0 15 0 0,0 0 17 0 0,0 0 41 0 0,0 0 4 0 0,0-11-5 0 0,0-46 441 0 0,0 25 3099 0 0,-17 13 3247 0 0,16 19-7253 0 0,1 0-47 0 0,0 0-38 0 0,0 0-47 0 0,0 0-43 0 0,0 0-50 0 0,0 0-29 0 0,0 0-42 0 0,0 0-35 0 0,0 0-18 0 0,0 0-24 0 0,0 0-15 0 0,0 0-17 0 0,0 0-6 0 0,0 0-14 0 0,0 0-16 0 0,2 91 1119 0 0,-22 46-559 0 0,17-119-550 0 0,-86 341 528 0 0,78-252-531 0 0,11-106-57 0 0,0-1-3 0 0,0 0-2 0 0,35 7 543 0 0,210-41 399 0 0,-188 22-787 0 0,16 4 39 0 0,-73 8-219 0 0,0 0 0 0 0,0 0 24 0 0,0 0 5 0 0,0 0 11 0 0,0 0-12 0 0,0 0-2 0 0,0 0 7 0 0,0 0 7 0 0,0 0-16 0 0,0 0 3 0 0,0 0-7 0 0,0 0 2 0 0,0 0 4 0 0,0 0 4 0 0,0 0 0 0 0,0 0-12 0 0,0 0 0 0 0,0 0 3 0 0,0 0 0 0 0,0 0 14 0 0,0 0-7 0 0,0-10-1435 0 0,-1 3-1384 0 0,1 1-3644 0 0,0 2-5571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0 0 0,'0'0'1588'0'0,"0"0"515"0"0,0 0 205 0 0,0 0 23 0 0,0 0-80 0 0,0 0-145 0 0,0 0-243 0 0,0 0-259 0 0,0 0-214 0 0,0 0-201 0 0,0 0-151 0 0,0 0-145 0 0,0 0-119 0 0,-4 1 440 0 0,-2 1 5928 0 0,6-1-7124 0 0,0-1-8 0 0,0 0-4 0 0,0 0-9 0 0,0 0 10 0 0,0 0 3 0 0,0 0-11 0 0,0 0 4 0 0,0 0-9 0 0,0 0-3 0 0,0 0-4 0 0,48-1 26 0 0,175-25 110 0 0,-167 22 15 0 0,-56 4-120 0 0,0 0-2 0 0,0 0 14 0 0,0 0-7 0 0,0 0 8 0 0,0 0 6 0 0,0 0-6 0 0,0 0-11 0 0,0 0 4 0 0,0 0 0 0 0,0 0-22 0 0,0 0 9 0 0,0 0-4 0 0,0 0-9 0 0,0 0 10 0 0,0 0-16 0 0,0 0-21 0 0,0 0-14 0 0,5-7-10096 0 0,1 6 2715 0 0,-1 1-4583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33 12267 0 0,'0'0'1880'0'0,"0"0"-428"0"0,0 0-133 0 0,0 0 68 0 0,0 0 26 0 0,0 0-96 0 0,0 0-227 0 0,0 0-279 0 0,0 0-257 0 0,0 0-155 0 0,0 0-52 0 0,0 0-35 0 0,0 0 27 0 0,0 3 41 0 0,-13 118 1879 0 0,-24 153-931 0 0,-12-86-1085 0 0,27-131-188 0 0,22-57-134 0 0,-1 0 1 0 0,1 0-1 0 0,0-1 1 0 0,0 1 0 0 0,0 0-1 0 0,0 0 1 0 0,-1 0-1 0 0,1 0 1 0 0,0 0 0 0 0,0 0-1 0 0,0 0 1 0 0,-1 0-1 0 0,1-1 1 0 0,0 1-1 0 0,0 0 1 0 0,0 0 0 0 0,-1 0-1 0 0,1 0 1 0 0,0 0-1 0 0,0 0 1 0 0,0 0 0 0 0,-1 0-1 0 0,1 0 1 0 0,0 1-1 0 0,0-1 1 0 0,0 0 0 0 0,-1 0-1 0 0,1 0 1 0 0,0 0 78 0 0,2-26-3124 0 0,5-3 295 0 0,3-10-5199 0 0,-6 27-740 0 0</inkml:trace>
  <inkml:trace contextRef="#ctx0" brushRef="#br0" timeOffset="270.994">0 99 6193 0 0,'0'0'3162'0'0,"0"0"-674"0"0,0 0-453 0 0,0 0-144 0 0,0 0-122 0 0,0 0-184 0 0,0 0-205 0 0,0 0-222 0 0,0 0-221 0 0,0 0-149 0 0,0 0-112 0 0,0 0-85 0 0,0 0-61 0 0,23-8-82 0 0,75-23-80 0 0,14 23 492 0 0,107 23-169 0 0,-178-11-2320 0 0,-24-3-7612 0 0,-16-1-2158 0 0</inkml:trace>
  <inkml:trace contextRef="#ctx0" brushRef="#br0" timeOffset="741.989">690 6 14651 0 0,'0'0'1910'0'0,"0"0"-463"0"0,0 0-135 0 0,0 0-21 0 0,0 0-31 0 0,0 0-126 0 0,0 0-219 0 0,0 0-216 0 0,0 0-166 0 0,0 0-125 0 0,0 0-77 0 0,0 0-39 0 0,11-1-63 0 0,33-4-21 0 0,-43 6-189 0 0,0-1-1 0 0,1 0 1 0 0,-1 1-1 0 0,0-1 0 0 0,0 1 1 0 0,0-1-1 0 0,0 1 1 0 0,0-1-1 0 0,0 1 0 0 0,0 0 1 0 0,0 0-1 0 0,0-1 1 0 0,0 1-1 0 0,0 0 0 0 0,0 0 1 0 0,-1 0-1 0 0,1 0 1 0 0,0 0-1 0 0,-1 0 0 0 0,1 0 1 0 0,0 0-1 0 0,-1 0 1 0 0,0 1-1 0 0,1-1 0 0 0,-1 0 1 0 0,0 0-1 0 0,1 0 1 0 0,-1 1-1 0 0,0-1 1 0 0,0 0-1 0 0,0 0 0 0 0,0 0 1 0 0,0 1-1 0 0,0-1 1 0 0,0 0-1 0 0,-1 0 0 0 0,1 1 1 0 0,0-1-19 0 0,0 3 61 0 0,2 13 18 0 0,-1 0 1 0 0,0 0 0 0 0,-2 0 0 0 0,0 0 0 0 0,0 0 0 0 0,-2 0 0 0 0,0 0 0 0 0,-1-1 0 0 0,-1 1 0 0 0,0-1-1 0 0,-1 0 1 0 0,-4 6-80 0 0,-27 50 74 0 0,25-53-64 0 0,1 0 1 0 0,1 0 0 0 0,1 1-1 0 0,0 0 1 0 0,2 1 0 0 0,0 0-1 0 0,1 0 1 0 0,1 1 0 0 0,1-1-1 0 0,1 1 1 0 0,1 0 0 0 0,1 18-11 0 0,4-37 39 0 0,-1 0 0 0 0,1 0 0 0 0,0 0 0 0 0,0-1 0 0 0,1 1 1 0 0,-1-1-1 0 0,0 0 0 0 0,1 0 0 0 0,0 0 0 0 0,-1 0 0 0 0,1 0 0 0 0,0-1 1 0 0,0 0-1 0 0,0 1 0 0 0,0-2 0 0 0,0 1 0 0 0,0 0 0 0 0,0-1 0 0 0,0 0 1 0 0,0 0-1 0 0,0 0 0 0 0,0 0 0 0 0,1-1-39 0 0,200-17 771 0 0,-170 18-676 0 0,-9 2-2006 0 0,-11-6-3713 0 0,-11 2-2223 0 0,-3 1-4846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3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19 14675 0 0,'0'0'1504'0'0,"0"0"-447"0"0,0 0-328 0 0,0 0 70 0 0,0 0 184 0 0,0 0 144 0 0,0 0-50 0 0,0 0-216 0 0,0 0-292 0 0,0 0-164 0 0,0 0-74 0 0,0 0-27 0 0,0 0 51 0 0,6 20 2803 0 0,-15 212-1860 0 0,-24 17-965 0 0,27-64-225 0 0,6-185-101 0 0,0 0-26 0 0,0 0 20 0 0,0 0 7 0 0,0 0-2 0 0,0 0-6 0 0,0 0 12 0 0,0 0-23 0 0,0 0-10 0 0,0 0-3 0 0,0 0-24 0 0,0-27-1605 0 0,10-39-2814 0 0,-2 46 442 0 0,2 0-3669 0 0,-4 11-3915 0 0</inkml:trace>
  <inkml:trace contextRef="#ctx0" brushRef="#br0" timeOffset="591.119">0 0 3881 0 0,'0'0'2315'0'0,"0"0"-380"0"0,0 0-115 0 0,0 0 24 0 0,0 0 24 0 0,0 0-77 0 0,0 0-217 0 0,0 0-301 0 0,0 0-235 0 0,0 0-162 0 0,0 0-112 0 0,0 0-40 0 0,0 0-65 0 0,0 0-61 0 0,0 0-49 0 0,0 0-76 0 0,4 8 2956 0 0,112 11-2079 0 0,260-15-90 0 0,-144-8-920 0 0,-231 4-329 0 0,-1 0 15 0 0,0 0-20 0 0,0 0 11 0 0,0 0 1 0 0,0 0-2 0 0,0 0 1 0 0,0 0 4 0 0,0 0-1 0 0,0 0 3 0 0,0 0-19 0 0,0 0 13 0 0,0 0-1 0 0,0 0-5 0 0,0 0 0 0 0,0 0-11 0 0,0 0 16 0 0,-3 0 216 0 0,2 0-5178 0 0,1 0-5326 0 0,0 0-2248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18 571 3801 0 0,'0'0'2284'0'0,"0"0"-483"0"0,0 0-201 0 0,0 0-37 0 0,0 0-24 0 0,0 0-87 0 0,0 0-158 0 0,0 0-218 0 0,0 0-237 0 0,0 0-207 0 0,0 0-152 0 0,0 0-73 0 0,0 0-15 0 0,-3 1 52 0 0,-11 1 56 0 0,15 3 6435 0 0,16 2-5953 0 0,12-1-673 0 0,0-2 1 0 0,0-1-1 0 0,0-1 1 0 0,1-2-1 0 0,21-2-309 0 0,9 1 182 0 0,30-7 118 0 0,-89 8-281 0 0,-1 0-3 0 0,0 0-9 0 0,0 0-13 0 0,0 0-2 0 0,0 0 0 0 0,0 0 0 0 0,0 0 3 0 0,0 0 6 0 0,0 0-7 0 0,0 0 12 0 0,0 0-11 0 0,0 0-12 0 0,0 0-9 0 0,0 0 12 0 0,0 0-9 0 0,0 0-4 0 0,0 0 9 0 0,-10-16-4585 0 0,3 5-2010 0 0,3 8 816 0 0,2-1-5406 0 0</inkml:trace>
  <inkml:trace contextRef="#ctx0" brushRef="#br0" timeOffset="702.012">171 413 0 0 0,'0'0'1040'0'0,"0"0"873"0"0,0 0 386 0 0,0 0 112 0 0,0 0-13 0 0,0 0-138 0 0,0 0-266 0 0,0 0-287 0 0,0 0-268 0 0,0 0-227 0 0,0 0-169 0 0,0 0-135 0 0,0 0-85 0 0,-9 0 1862 0 0,10 0-2154 0 0,-1 0-47 0 0,0 0-60 0 0,4 9 2706 0 0,-12 275-2150 0 0,0-165-707 0 0,8-119-261 0 0,0 0 3 0 0,0 0-6 0 0,0 0-3 0 0,0 0-5 0 0,0 0 22 0 0,0 0-3 0 0,0 0-6 0 0,0 0-23 0 0,0 0 18 0 0,0 0 3 0 0,0 0-10 0 0,0 0 10 0 0,0 0-23 0 0,0 0-4 0 0,0 0 25 0 0,0 0-14 0 0,0 0 14 0 0,0 0 1 0 0,0 0-22 0 0,0 0-3 0 0,0 0 2 0 0,0 0-11 0 0,0 0-9 0 0,0 0-11 0 0,0 0-27 0 0,0 0-37 0 0,0 0 23 0 0,0 0-25 0 0,7-15-2611 0 0,10 4 590 0 0,-8 5-492 0 0,1 0-3559 0 0,-5 2-5333 0 0</inkml:trace>
  <inkml:trace contextRef="#ctx0" brushRef="#br0" timeOffset="2633.38">644 926 4169 0 0,'0'0'2803'0'0,"0"0"-721"0"0,0 0-275 0 0,0 0 7 0 0,0 0-27 0 0,0 0-63 0 0,0 0-174 0 0,0 0-214 0 0,0 0-214 0 0,0 0-201 0 0,0 0-153 0 0,-11-13-108 0 0,-34-37-79 0 0,33 7 576 0 0,13 32-845 0 0,-1-5-46 0 0,0 0-1 0 0,2 0 0 0 0,0 0 1 0 0,0 0-1 0 0,2 0 1 0 0,0 0-1 0 0,1 1 0 0 0,0-1-265 0 0,6-11 138 0 0,1 0-1 0 0,1 1 1 0 0,1 1-1 0 0,1 0 1 0 0,2 1 0 0 0,0 0-1 0 0,2 2 1 0 0,17-18-138 0 0,-22 28 66 0 0,-13 11-71 0 0,-1 1-14 0 0,0 0-37 0 0,0 0 10 0 0,1 5-48 0 0,26 157 161 0 0,-24-125-48 0 0,26 47-23 0 0,-26-82 14 0 0,0-2 0 0 0,0 1 1 0 0,0 0-1 0 0,0-1 0 0 0,0 1 1 0 0,0-1-1 0 0,0 0 1 0 0,0 0-1 0 0,0 0 0 0 0,0 0 1 0 0,0-1-1 0 0,0 1 0 0 0,0-1 1 0 0,0 0-1 0 0,0 0 0 0 0,0 0 1 0 0,0 0-1 0 0,0 0 1 0 0,-1-1-1 0 0,1 1 0 0 0,0-1 1 0 0,-1 0-1 0 0,1 0 0 0 0,-1 0 1 0 0,0 0-1 0 0,0 0 1 0 0,1 0-1 0 0,-2-1 0 0 0,1 1 1 0 0,0-1-1 0 0,0 1 0 0 0,0-2-10 0 0,3-1 7 0 0,69-69 112 0 0,-38 36-94 0 0,1 2 0 0 0,2 1 0 0 0,1 3 0 0 0,22-14-25 0 0,-61 45-2 0 0,0 0 0 0 0,0 0 0 0 0,0 0-1 0 0,1-1 1 0 0,-1 1 0 0 0,0 1 0 0 0,1-1 0 0 0,-1 0 0 0 0,1 0-1 0 0,-1 0 1 0 0,1 1 0 0 0,-1-1 0 0 0,1 1 0 0 0,-1-1 0 0 0,1 1-1 0 0,0 0 1 0 0,-1-1 0 0 0,1 1 0 0 0,0 0 0 0 0,-1 0 0 0 0,1 0-1 0 0,0 1 1 0 0,-1-1 0 0 0,1 0 0 0 0,-1 0 0 0 0,1 1 0 0 0,0-1-1 0 0,-1 1 1 0 0,1 0 0 0 0,-1-1 0 0 0,1 1 0 0 0,-1 0 0 0 0,0 0-1 0 0,1 0 1 0 0,-1 0 0 0 0,0 0 0 0 0,1 0 0 0 0,-1 0 0 0 0,0 0-1 0 0,0 1 1 0 0,0-1 0 0 0,0 0 0 0 0,0 1 0 0 0,-1-1-1 0 0,1 1 1 0 0,0-1 0 0 0,0 1 0 0 0,-1-1 0 0 0,1 1 0 0 0,-1-1-1 0 0,0 1 1 0 0,1 0 0 0 0,-1-1 0 0 0,0 1 0 0 0,0-1 0 0 0,0 3 2 0 0,2 168-913 0 0,-2-171 517 0 0,5 2-2143 0 0,4 1-1608 0 0,0-3-2591 0 0,-5-1-4710 0 0</inkml:trace>
  <inkml:trace contextRef="#ctx0" brushRef="#br0" timeOffset="3216.993">1823 405 7778 0 0,'0'0'1621'0'0,"0"0"-246"0"0,0 0 35 0 0,0 0 102 0 0,0 0-11 0 0,0 0-122 0 0,0 0-171 0 0,0 0-203 0 0,-34 17-182 0 0,-110 54-151 0 0,58-9 301 0 0,68-44-698 0 0,7-10-162 0 0,2 0 1 0 0,-1 1-1 0 0,1 0 0 0 0,0 1 1 0 0,1 0-1 0 0,0 0 0 0 0,1 1 0 0 0,0 0 1 0 0,0 1-1 0 0,2-1 0 0 0,-1 1 1 0 0,1 0-1 0 0,0 3-113 0 0,4-13 32 0 0,1-1 0 0 0,-1 0 1 0 0,1 1-1 0 0,-1-1 0 0 0,1 1 0 0 0,-1-1 0 0 0,1 0 1 0 0,0 1-1 0 0,0-1 0 0 0,0 1 0 0 0,0-1 1 0 0,0 1-1 0 0,0-1 0 0 0,0 1 0 0 0,0-1 0 0 0,0 1 1 0 0,1-1-1 0 0,-1 0 0 0 0,1 1 0 0 0,-1-1 1 0 0,1 1-1 0 0,-1-1 0 0 0,1 0 0 0 0,0 0 0 0 0,0 1 1 0 0,0-1-1 0 0,0 0 0 0 0,0 0 0 0 0,0 0 1 0 0,0 0-1 0 0,0 0 0 0 0,0 0 0 0 0,0 0 0 0 0,0 0 1 0 0,1 0-1 0 0,-1-1 0 0 0,0 1 0 0 0,1-1 0 0 0,-1 1 1 0 0,0-1-1 0 0,1 1 0 0 0,-1-1 0 0 0,1 0 1 0 0,-1 1-1 0 0,1-1 0 0 0,-1 0 0 0 0,0 0 0 0 0,1 0 1 0 0,-1 0-1 0 0,2-1-32 0 0,13-1 207 0 0,0-1 0 0 0,0-1 0 0 0,-1-1 0 0 0,1 0 0 0 0,-1-1 0 0 0,-1-1-1 0 0,1 0 1 0 0,-1-1 0 0 0,0-1 0 0 0,-1 0 0 0 0,10-8-207 0 0,16-9 158 0 0,140-80 230 0 0,-177 104-386 0 0,-1 1 0 0 0,1-1 0 0 0,0 1-1 0 0,0-1 1 0 0,0 1 0 0 0,0 0 0 0 0,0 0 0 0 0,0 0 0 0 0,0 0 0 0 0,0 0 0 0 0,0 0 0 0 0,0 1 0 0 0,1-1 0 0 0,-1 1-1 0 0,0-1 1 0 0,0 1 0 0 0,1 0 0 0 0,-1 0 0 0 0,0 0 0 0 0,1 0 0 0 0,-1 0 0 0 0,0 1 0 0 0,0-1 0 0 0,1 1-1 0 0,-1-1 1 0 0,0 1 0 0 0,0 0 0 0 0,0 0 0 0 0,0 0 0 0 0,0 0 0 0 0,0 0 0 0 0,0 0 0 0 0,0 1 0 0 0,0-1 0 0 0,0 0-1 0 0,-1 1 1 0 0,1 0 0 0 0,0-1 0 0 0,-1 1 0 0 0,0 0 0 0 0,1 0 0 0 0,0 1-2 0 0,9 147 93 0 0,-11-126-89 0 0,-4 42 4 0 0,-3-1 0 0 0,-3 0 0 0 0,-10 35-8 0 0,17-83 1 0 0,-1-1 0 0 0,0 1 0 0 0,-1 0-1 0 0,-1-1 1 0 0,-1 0 0 0 0,0-1 0 0 0,-1 0-1 0 0,-1 0 1 0 0,0 0 0 0 0,-1-1 0 0 0,-1 0 0 0 0,-6 6-1 0 0,9-15 7 0 0,1-1 0 0 0,-1-1 0 0 0,0 1 1 0 0,1-1-1 0 0,-2 0 0 0 0,1-1 0 0 0,0 0 1 0 0,0 0-1 0 0,-1-1 0 0 0,1 0 0 0 0,-1 0 1 0 0,1-1-1 0 0,-1 0 0 0 0,1-1 0 0 0,-1 0 1 0 0,0 0-8 0 0,5-1 0 0 0,0 0 0 0 0,0 0 0 0 0,0-1 0 0 0,1 1 0 0 0,-1-1 0 0 0,1 0 0 0 0,0 0 0 0 0,0 0 0 0 0,0 0 0 0 0,0 0 0 0 0,0-1 0 0 0,1 0 0 0 0,-1 1 0 0 0,1-1 0 0 0,0 0 0 0 0,0 0 0 0 0,1 0 0 0 0,-1 0 0 0 0,1 0 0 0 0,0-1 0 0 0,0 1 0 0 0,0 0 0 0 0,0-1 0 0 0,1 1 0 0 0,0 0 0 0 0,0-1 0 0 0,0 1 1 0 0,0-1-1 0 0,1 1 0 0 0,0 0 0 0 0,0-1 0 0 0,0 1 0 0 0,0 0 0 0 0,0 0 0 0 0,1 0 0 0 0,0 0 0 0 0,0 0 0 0 0,0 0 0 0 0,2-1 0 0 0,10-19-6 0 0,2 1 0 0 0,1 1 0 0 0,0 0 0 0 0,2 1 0 0 0,0 1 0 0 0,2 1 0 0 0,0 0 0 0 0,15-8 6 0 0,89-73-1383 0 0,-113 87-2705 0 0,-10 8-6663 0 0,0 4-617 0 0</inkml:trace>
  <inkml:trace contextRef="#ctx0" brushRef="#br0" timeOffset="5786.719">2392 43 0 0 0,'0'0'1162'0'0,"0"0"885"0"0,0 0 279 0 0,0 0-29 0 0,0 0-166 0 0,0 0-186 0 0,0 0-195 0 0,0 0-231 0 0,0 0-204 0 0,0 0-153 0 0,0 0-116 0 0,4-7-68 0 0,11-21-82 0 0,-11 21-95 0 0,-4 7-114 0 0,0 0-99 0 0,0 0-100 0 0,0 0-68 0 0,0 0-53 0 0,0 0-77 0 0,0 0-50 0 0,0 0-44 0 0,-8 116 1777 0 0,-30 53-1216 0 0,-109 227-355 0 0,107-307-320 0 0,40-88-74 0 0,0 0 1 0 0,0 0-1 0 0,0 0 1 0 0,0 0-1 0 0,-1 0 1 0 0,1 0-1 0 0,0 0 1 0 0,1 0 0 0 0,-1 0-1 0 0,0 0 1 0 0,0 0-1 0 0,0 0 1 0 0,1 0-1 0 0,-1 0 1 0 0,0 0-1 0 0,1 0 1 0 0,-1 0-1 0 0,1 0 1 0 0,-1 0 0 0 0,1 0-1 0 0,-1-1 1 0 0,1 1-1 0 0,0 0 1 0 0,-1 0-1 0 0,1-1 1 0 0,0 1-1 0 0,0 0 1 0 0,-1-1-1 0 0,1 1 1 0 0,0-1 0 0 0,0 1-1 0 0,0-1 1 0 0,0 1-1 0 0,0-1 1 0 0,0 0-1 0 0,0 0 1 0 0,0 1-1 0 0,0-1 1 0 0,0 0-1 0 0,0 0 1 0 0,0 0-1 0 0,0 0 1 0 0,0 0 0 0 0,0 0-1 0 0,0 0 1 0 0,0 0-1 0 0,0 0 1 0 0,-1-1-1 0 0,1 1 1 0 0,0 0-1 0 0,0-1 1 0 0,0 1-1 0 0,0 0 1 0 0,0-1 0 0 0,0 1-1 0 0,0-1 1 0 0,-1 0-1 0 0,2 0-8 0 0,11 1 95 0 0,258-7 712 0 0,-204 6-608 0 0,-67 1-186 0 0,0 0-14 0 0,0 0 9 0 0,0 0 12 0 0,0 0 0 0 0,0 0 5 0 0,0 0-13 0 0,0 0-4 0 0,0 0 7 0 0,-25-5-2149 0 0,20 0-37 0 0,4 3-5187 0 0,1-2-4831 0 0</inkml:trace>
  <inkml:trace contextRef="#ctx0" brushRef="#br0" timeOffset="13069.488">1178 883 0 0 0,'0'0'996'0'0,"0"0"467"0"0,0 0 290 0 0,0 0 206 0 0,0 0 33 0 0,0 0-102 0 0,0 0-248 0 0,0 0-310 0 0,0 0-312 0 0,0 0-222 0 0,0 0-141 0 0,1-8 2178 0 0,59-13 848 0 0,37 12-2329 0 0,-98 43-922 0 0,-69 108 290 0 0,70-142-711 0 0,-1 1-1 0 0,1-1 1 0 0,-1 0 0 0 0,1 0 0 0 0,0 1-1 0 0,-1-1 1 0 0,1 0 0 0 0,-1 1 0 0 0,1-1-1 0 0,-1 0 1 0 0,1 1 0 0 0,0-1 0 0 0,-1 0 0 0 0,1 1-1 0 0,0-1 1 0 0,-1 1 0 0 0,1-1 0 0 0,0 1-1 0 0,0-1 1 0 0,-1 1 0 0 0,1-1 0 0 0,0 1-1 0 0,0-1 1 0 0,0 1 0 0 0,0-1 0 0 0,0 1-1 0 0,0-1 1 0 0,0 1 0 0 0,0-1 0 0 0,0 1-1 0 0,0-1 1 0 0,0 1 0 0 0,0-1 0 0 0,0 1-1 0 0,0-1 1 0 0,0 1 0 0 0,0 0 0 0 0,1-1-1 0 0,-1 0 1 0 0,0 1 0 0 0,0-1 0 0 0,1 1-1 0 0,-1-1 1 0 0,0 1 0 0 0,1-1 0 0 0,-1 1 0 0 0,0-1-1 0 0,1 0 1 0 0,-1 1 0 0 0,1-1 0 0 0,-1 0-1 0 0,0 1 1 0 0,1-1 0 0 0,-1 0 0 0 0,1 0-1 0 0,-1 1 1 0 0,1-1 0 0 0,-1 0 0 0 0,1 0-1 0 0,-1 0 1 0 0,1 0 0 0 0,-1 0 0 0 0,1 0-1 0 0,0 0 1 0 0,-1 0 0 0 0,1 0 0 0 0,-1 0-1 0 0,1 0-10 0 0,46 1 843 0 0,-37-2-749 0 0,13 1-10 0 0,18 0-1248 0 0,-16 3-5477 0 0,-17-2-2256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4065 0 0,'0'0'1767'0'0,"0"0"-291"0"0,0 0-30 0 0,0 0 153 0 0,0 0 113 0 0,0 0-55 0 0,0 0-221 0 0,0 0-260 0 0,0 0-229 0 0,0 0-193 0 0,0 0-120 0 0,-5 8 3232 0 0,92 0-250 0 0,131-11-2131 0 0,-73-5-1123 0 0,-45 3-254 0 0,-99 5-140 0 0,-1 0 13 0 0,0 0 6 0 0,0 0-15 0 0,0 0-8 0 0,0 0-24 0 0,-22 0-2091 0 0,-7 2-2960 0 0,11 4-4517 0 0,11-2-1400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10530 0 0,'0'0'2441'0'0,"0"0"-854"0"0,0 0-510 0 0,0 0 61 0 0,0 0 264 0 0,0 0 230 0 0,0 0 44 0 0,0 0-210 0 0,0 0-315 0 0,0 0-291 0 0,0 0-228 0 0,38 2-173 0 0,117 5-123 0 0,-48-19 53 0 0,117-8-2201 0 0,-198 20-2380 0 0,-7 0-7690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11402 0 0,'0'0'2324'0'0,"0"0"-689"0"0,0 0-390 0 0,0 0-45 0 0,0 0 6 0 0,0 0-54 0 0,0 0-127 0 0,0 0-140 0 0,0 0-107 0 0,0 0-61 0 0,0 0-51 0 0,0 0-125 0 0,0 0-93 0 0,2 19-73 0 0,4 61-47 0 0,-6-71-240 0 0,1 1 0 0 0,-2-1 0 0 0,1 0 1 0 0,-1 0-1 0 0,-1 1 0 0 0,0-1 0 0 0,0 0 0 0 0,0 0 0 0 0,-1-1 1 0 0,-1 1-1 0 0,-3 6-88 0 0,-2 6 110 0 0,-93 159 260 0 0,41-83-322 0 0,27-42-41 0 0,22-38-5 0 0,1 1 1 0 0,0 0 0 0 0,1 0 0 0 0,1 1-1 0 0,1 1 1 0 0,1-1 0 0 0,0 1 0 0 0,1 3-3 0 0,6-21 9 0 0,-1 0 0 0 0,1 0 0 0 0,0 0 0 0 0,0 0-1 0 0,0 0 1 0 0,0 0 0 0 0,0 0 0 0 0,1 0 0 0 0,-1 0 0 0 0,0 0 0 0 0,1 0 0 0 0,0 0 0 0 0,-1 0 0 0 0,1 0 0 0 0,0 0 0 0 0,0 0 0 0 0,0-1-1 0 0,0 1 1 0 0,0 0 0 0 0,0-1 0 0 0,1 1 0 0 0,-1-1 0 0 0,0 1 0 0 0,1-1 0 0 0,-1 0 0 0 0,1 0 0 0 0,0 1 0 0 0,-1-1 0 0 0,1 0 0 0 0,0 0-1 0 0,0-1 1 0 0,0 1 0 0 0,0 0 0 0 0,-1-1 0 0 0,1 1 0 0 0,0-1 0 0 0,1 1-9 0 0,83 5 474 0 0,-67-7-422 0 0,217-25 979 0 0,-152 32-920 0 0,-53 3-94 0 0,-26-16-2686 0 0,-10-8-6337 0 0,5 13-2899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4329 0 0,'0'0'2272'0'0,"0"0"-787"0"0,0 0-366 0 0,0 0 100 0 0,0 0 245 0 0,0 0 204 0 0,0 0 55 0 0,0 0-101 0 0,0 0-164 0 0,0 0-133 0 0,0 0-101 0 0,0 0-91 0 0,0 0-80 0 0,0 4-82 0 0,3 6 1326 0 0,10-42-152 0 0,-10 23-2394 0 0,13-32 419 0 0,1 1 0 0 0,2 1 0 0 0,2 0 0 0 0,2 1 0 0 0,1 2 0 0 0,26-31-170 0 0,-6 19 28 0 0,1 1 0 0 0,3 2-1 0 0,1 3 1 0 0,3 1 0 0 0,2 2-28 0 0,-53 38-1 0 0,0 1-1 0 0,-1-1 1 0 0,1 1-1 0 0,0-1 1 0 0,0 1-1 0 0,-1 0 1 0 0,1-1 0 0 0,0 1-1 0 0,0 0 1 0 0,-1-1-1 0 0,1 1 1 0 0,0 0-1 0 0,0 0 1 0 0,0 0 0 0 0,0 0-1 0 0,-1 0 1 0 0,1 0-1 0 0,0 0 1 0 0,0 0-1 0 0,0 0 1 0 0,0 0 0 0 0,-1 0-1 0 0,1 1 1 0 0,0-1-1 0 0,0 0 1 0 0,0 1-1 0 0,-1-1 1 0 0,1 0 0 0 0,0 1-1 0 0,0-1 1 0 0,-1 1-1 0 0,1-1 1 0 0,0 1-1 0 0,-1-1 1 0 0,1 1 0 0 0,-1 0-1 0 0,1-1 1 0 0,-1 1-1 0 0,1 0 1 0 0,-1-1-1 0 0,1 1 1 0 0,-1 0 0 0 0,0 0-1 0 0,1 0 1 0 0,-1-1-1 0 0,0 1 1 0 0,0 0-1 0 0,0 0 1 0 0,1 0 0 0 0,-1-1-1 0 0,0 2 2 0 0,7 50 20 0 0,-7-44-4 0 0,0 288 42 0 0,26-325-36 0 0,36-38-14 0 0,187-180 69 0 0,-160 197-140 0 0,-88 52 62 0 0,1-1-1 0 0,0 1 0 0 0,-1-1 0 0 0,1 1 1 0 0,-1 0-1 0 0,1 0 0 0 0,-1-1 1 0 0,0 1-1 0 0,0 0 0 0 0,0 0 0 0 0,0 0 1 0 0,0 0-1 0 0,0 1 0 0 0,0-1 1 0 0,-1 0-1 0 0,1 0 0 0 0,-1 0 0 0 0,0 1 1 0 0,1-1-1 0 0,-1 0 0 0 0,0 0 0 0 0,0 1 1 0 0,-1-1-1 0 0,1 0 0 0 0,-1 1 2 0 0,2 2 3 0 0,-27 311 69 0 0,26-220-2414 0 0,7-89-1533 0 0,-2-7-1746 0 0,-4 0 3935 0 0,1 0-10127 0 0</inkml:trace>
  <inkml:trace contextRef="#ctx0" brushRef="#br0" timeOffset="393.214">1146 323 11891 0 0,'0'0'2080'0'0,"0"0"-341"0"0,0 0-159 0 0,0 0-9 0 0,0 0-72 0 0,0 0-128 0 0,0 0-197 0 0,0 0-246 0 0,0 0-206 0 0,0 0-121 0 0,0 0-58 0 0,0 0-26 0 0,0 0-35 0 0,11 0-74 0 0,199-30 696 0 0,-108 26-1008 0 0,-102 46-68 0 0,-72 40 23 0 0,59-71-49 0 0,-28 22 14 0 0,29-26-8 0 0,1 1 1 0 0,0 1-1 0 0,1 0 1 0 0,0 0-1 0 0,1 1 1 0 0,-1 0-1 0 0,2 1 1 0 0,0 0-1 0 0,0 0 0 0 0,-3 7-8 0 0,11-17 1 0 0,-1 0-1 0 0,0-1 0 0 0,1 1 1 0 0,-1 0-1 0 0,1 0 0 0 0,-1 0 1 0 0,1 0-1 0 0,0 0 0 0 0,-1 0 1 0 0,1 0-1 0 0,0 0 0 0 0,0 0 1 0 0,-1 0-1 0 0,1 0 0 0 0,0 0 1 0 0,0 0-1 0 0,0 0 0 0 0,0 0 1 0 0,0 0-1 0 0,0 0 0 0 0,1 0 1 0 0,-1 0-1 0 0,0 0 0 0 0,1 0 1 0 0,-1 0-1 0 0,0-1 0 0 0,1 1 1 0 0,-1 0-1 0 0,1 0 0 0 0,-1 0 1 0 0,1 0-1 0 0,0 0 0 0 0,-1-1 1 0 0,1 1-1 0 0,0 0 0 0 0,-1 0 1 0 0,1-1-1 0 0,0 1 0 0 0,0-1 1 0 0,0 1-1 0 0,0-1 0 0 0,-1 1 1 0 0,1-1-1 0 0,0 1 0 0 0,0-1 1 0 0,0 0-1 0 0,0 0 0 0 0,0 1 0 0 0,0-1 1 0 0,0 0-1 0 0,0 0 0 0 0,0 0 1 0 0,0 0-1 0 0,0 0 0 0 0,0 0 1 0 0,0 0-1 0 0,1-1 0 0 0,11 0-124 0 0,0-2-1 0 0,-1 0 1 0 0,1 0-1 0 0,0-2 1 0 0,-1 1 0 0 0,0-1-1 0 0,0-1 1 0 0,0 0-1 0 0,-1-1 1 0 0,0 0 0 0 0,0-1-1 0 0,-1 0 1 0 0,4-4 124 0 0,38-24-5040 0 0,-30 19-4442 0 0,-19 15 7072 0 0,7-3-7547 0 0</inkml:trace>
  <inkml:trace contextRef="#ctx0" brushRef="#br0" timeOffset="3839.333">2096 192 0 0 0,'0'0'1036'0'0,"0"0"945"0"0,0 0 79 0 0,0 0-216 0 0,0 0-241 0 0,0 0-249 0 0,0 0-192 0 0,0 0-178 0 0,0 0-85 0 0,0 0-46 0 0,5-8-21 0 0,18-25-17 0 0,-22 32-745 0 0,-1 0 0 0 0,0 1-1 0 0,0-1 1 0 0,0 0 0 0 0,0 0 0 0 0,0 1-1 0 0,0-1 1 0 0,0 0 0 0 0,0 1-1 0 0,0-1 1 0 0,-1 0 0 0 0,1 1-1 0 0,0-1 1 0 0,0 0 0 0 0,-1 1 0 0 0,1-1-1 0 0,0 1 1 0 0,-1-1 0 0 0,1 0-1 0 0,0 1 1 0 0,-1-1 0 0 0,1 1-1 0 0,-1-1 1 0 0,1 1 0 0 0,-1-1 0 0 0,1 1-1 0 0,-1-1 1 0 0,0 1 0 0 0,1 0-1 0 0,-1-1 1 0 0,1 1 0 0 0,-1 0-1 0 0,0 0 1 0 0,1-1 0 0 0,-1 1 0 0 0,0 0-1 0 0,1 0 1 0 0,-1 0 0 0 0,0 0-1 0 0,1 0 1 0 0,-1 0 0 0 0,0 0-1 0 0,0 0 1 0 0,1 0 0 0 0,-1 0 0 0 0,0 0-1 0 0,1 0 1 0 0,-1 0 0 0 0,0 1-1 0 0,1-1 1 0 0,-1 0 0 0 0,1 0-1 0 0,-1 1 1 0 0,0-1 0 0 0,1 1 0 0 0,-1-1-70 0 0,-1 1 260 0 0,-11-1-45 0 0,1 0-1 0 0,0 2 1 0 0,0-1 0 0 0,0 1 0 0 0,0 1 0 0 0,1 1 0 0 0,-1-1-1 0 0,1 2 1 0 0,0-1 0 0 0,0 2 0 0 0,0-1 0 0 0,-1 3-215 0 0,1-3 49 0 0,0 0-1 0 0,0 1 1 0 0,1 1 0 0 0,-1 0 0 0 0,2 0-1 0 0,-1 1 1 0 0,1 0 0 0 0,0 1 0 0 0,1 0 0 0 0,0 0-1 0 0,0 1 1 0 0,1 0 0 0 0,0 0 0 0 0,1 1 0 0 0,0 0-1 0 0,1 0 1 0 0,0 0 0 0 0,1 1 0 0 0,0-1-1 0 0,0 1 1 0 0,2 0 0 0 0,-1 0 0 0 0,2 1 0 0 0,-1 3-49 0 0,4-12 56 0 0,1-1 1 0 0,-1 1-1 0 0,1-1 1 0 0,0 0-1 0 0,0 0 0 0 0,0 0 1 0 0,0 0-1 0 0,0 0 1 0 0,1-1-1 0 0,-1 0 1 0 0,1 1-1 0 0,0-1 1 0 0,0-1-1 0 0,0 1 1 0 0,0 0-1 0 0,0-1 1 0 0,0 0-1 0 0,0 0 1 0 0,0 0-1 0 0,0-1 1 0 0,0 1-1 0 0,1-1 0 0 0,-1 0 1 0 0,0 0-1 0 0,0 0 1 0 0,1-1-1 0 0,-1 0 1 0 0,0 1-1 0 0,0-1 1 0 0,0-1-1 0 0,0 1 1 0 0,0-1-57 0 0,14-4 161 0 0,0-1 0 0 0,-1 0 1 0 0,0-2-1 0 0,-1 0 0 0 0,1 0 0 0 0,-2-2 1 0 0,0 0-1 0 0,3-3-161 0 0,2 0 110 0 0,281-218 950 0 0,-300 231-1058 0 0,0 0 0 0 0,0 0-1 0 0,-1 0 1 0 0,1 1 0 0 0,0-1 0 0 0,0 0-1 0 0,0 0 1 0 0,0 0 0 0 0,0 1-1 0 0,0-1 1 0 0,0 0 0 0 0,0 1 0 0 0,0-1-1 0 0,1 1 1 0 0,-1-1 0 0 0,0 1 0 0 0,0 0-1 0 0,0 0 1 0 0,1-1 0 0 0,-1 1-1 0 0,0 0 1 0 0,0 0 0 0 0,1 0 0 0 0,-1 0-1 0 0,0 0 1 0 0,0 0 0 0 0,0 1 0 0 0,1-1-1 0 0,-1 0 1 0 0,0 1 0 0 0,0-1-1 0 0,0 1 1 0 0,0-1 0 0 0,0 1 0 0 0,1-1-1 0 0,-1 1 1 0 0,0 0 0 0 0,0 0-1 0 0,-1-1 1 0 0,1 1 0 0 0,0 0 0 0 0,0 0-1 0 0,0 0 1 0 0,0 0 0 0 0,-1 0 0 0 0,1 0-1 0 0,0 0 1 0 0,-1 0 0 0 0,1 0-1 0 0,-1 1 1 0 0,0-1 0 0 0,1 0 0 0 0,-1 0-1 0 0,0 0 1 0 0,1 1 0 0 0,-1-1 0 0 0,0 0-1 0 0,0 1-1 0 0,2 190 199 0 0,-6-130-195 0 0,-3 0 0 0 0,-2 0-1 0 0,-3-1 1 0 0,-8 19-4 0 0,16-64 2 0 0,-9 32 8 0 0,-2-1 0 0 0,-2-1 0 0 0,-2-1-1 0 0,-2 0 1 0 0,-2-2 0 0 0,-2 0 0 0 0,-1-2 0 0 0,-3 0-1 0 0,-1-2-9 0 0,21-26 0 0 0,-1 0 0 0 0,0-1 0 0 0,-1 0 0 0 0,-1-1 0 0 0,0 0 0 0 0,0-1-1 0 0,-1 0 1 0 0,0-1 0 0 0,-1 0 0 0 0,0-1 0 0 0,-11 5 0 0 0,23-13 2 0 0,0 1 0 0 0,0 0 0 0 0,1-1 0 0 0,-1 1 0 0 0,0-1 0 0 0,0 1 0 0 0,0-1 0 0 0,0 0 0 0 0,0 0 0 0 0,0 0 0 0 0,0 0 0 0 0,0 0 0 0 0,0 0 0 0 0,0-1 0 0 0,0 1 0 0 0,1-1 0 0 0,-1 1 0 0 0,0-1 1 0 0,0 1-1 0 0,0-1 0 0 0,1 0 0 0 0,-1 0 0 0 0,0 0 0 0 0,1 0 0 0 0,-1-1 0 0 0,1 1 0 0 0,-1 0 0 0 0,1 0 0 0 0,-1-1 0 0 0,1 1 0 0 0,0-1 0 0 0,0 0 0 0 0,0 1 0 0 0,0-1 0 0 0,0 0-2 0 0,-9-70 16 0 0,14 46-15 0 0,1-1 1 0 0,1 1 0 0 0,1 1 0 0 0,1-1-1 0 0,2 1 1 0 0,0 1 0 0 0,2-1 0 0 0,0 2-1 0 0,2 0 1 0 0,0 0 0 0 0,5-2-2 0 0,-19 24-1 0 0,26-42-104 0 0,1 2 1 0 0,2 1-1 0 0,1 1 0 0 0,3 1 0 0 0,1 2 0 0 0,11-8 105 0 0,1 22-2846 0 0,-24 21-8826 0 0,-19 1-356 0 0</inkml:trace>
  <inkml:trace contextRef="#ctx0" brushRef="#br0" timeOffset="5739.701">1452 504 0 0 0,'0'0'693'0'0,"0"0"380"0"0,0 0-10 0 0,0 0-38 0 0,0 0 2 0 0,0 0-77 0 0,0 0-108 0 0,0 0-96 0 0,0 0-83 0 0,0 0-51 0 0,7-2 7513 0 0,25-11-6304 0 0,68-25 222 0 0,-93 38-98 0 0,-86 31-1757 0 0,-3 0 18 0 0,70-24-268 0 0,22-6-1634 0 0,4-2-3274 0 0,-11 1-5971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97 420 5473 0 0,'0'0'1446'0'0,"0"0"-514"0"0,0 0-321 0 0,0 0 45 0 0,0 0 276 0 0,0 0 303 0 0,0 0 147 0 0,0 0-62 0 0,0 0-146 0 0,0 0-186 0 0,0 0-141 0 0,16-7-109 0 0,49-21-111 0 0,18 21 1734 0 0,154-9 1352 0 0,-78-11-2777 0 0,-42 12-608 0 0,-72 11-342 0 0,-45 4-12 0 0,0 0-16 0 0,0 0-20 0 0,0 0-24 0 0,0 0-46 0 0,0 0-66 0 0,-23 26-5610 0 0,10-17-2486 0 0,7-1-2743 0 0</inkml:trace>
  <inkml:trace contextRef="#ctx0" brushRef="#br0" timeOffset="262.722">1 702 9530 0 0,'0'0'1174'0'0,"0"0"-366"0"0,0 0-35 0 0,0 0 326 0 0,0 0 337 0 0,0 0 144 0 0,0 0-87 0 0,0 0-182 0 0,34-3-225 0 0,108-8-211 0 0,192-10 1658 0 0,-245 17-6543 0 0,-89 3-511 0 0,0-1-361 0 0,0 1-5403 0 0</inkml:trace>
  <inkml:trace contextRef="#ctx0" brushRef="#br0" timeOffset="1060.439">353 0 0 0 0,'0'0'697'0'0,"0"0"1373"0"0,0 0 400 0 0,0 0-132 0 0,0 0-240 0 0,0 0-254 0 0,0 0-258 0 0,0 0-218 0 0,0 0-168 0 0,0 0-127 0 0,0 0-119 0 0,0 0-103 0 0,0 0-111 0 0,0 0-173 0 0,0 0-136 0 0,0 0-126 0 0,0 0-111 0 0,0 0-74 0 0,4 11 75 0 0,37 40 910 0 0,138 99 659 0 0,-126-108-1505 0 0,1-3-1 0 0,2-2 1 0 0,1-2-1 0 0,10 1-258 0 0,-2-1 233 0 0,-65-35-212 0 0,1 0-1 0 0,0 0 1 0 0,-1 0-1 0 0,1 0 1 0 0,-1 0-1 0 0,1 0 1 0 0,-1 1-1 0 0,1-1 1 0 0,-1 0-1 0 0,1 0 1 0 0,-1 1-1 0 0,0-1 1 0 0,1 0-1 0 0,-1 1 1 0 0,1-1-1 0 0,-1 0 1 0 0,1 1-1 0 0,-1-1 1 0 0,0 0-1 0 0,1 1 1 0 0,-1-1-1 0 0,0 1 1 0 0,0-1-1 0 0,1 1 1 0 0,-1-1-1 0 0,0 1 1 0 0,0-1-1 0 0,0 1 1 0 0,1-1-1 0 0,-1 1 1 0 0,0-1-1 0 0,0 1 1 0 0,0-1-1 0 0,0 1 1 0 0,0-1-1 0 0,0 1 1 0 0,0-1-1 0 0,0 1 1 0 0,0 0-1 0 0,0-1 1 0 0,-1 1-1 0 0,1-1 1 0 0,0 1-1 0 0,0-1 1 0 0,0 1-1 0 0,-1-1 1 0 0,1 1-1 0 0,0-1 1 0 0,-1 0-1 0 0,1 1 1 0 0,0-1-1 0 0,-1 1 1 0 0,1-1-1 0 0,0 0 1 0 0,-1 1-1 0 0,1-1 1 0 0,-1 0-21 0 0,-32 22 494 0 0,19-15-460 0 0,-15 13 25 0 0,0 0 0 0 0,1 2 0 0 0,1 1 0 0 0,2 1 0 0 0,0 2 0 0 0,1 0 0 0 0,-12 20-59 0 0,-69 107 147 0 0,35-51 13 0 0,37-49-1874 0 0,27-49-538 0 0,2-1-1200 0 0,1-2-3627 0 0,1-1-4926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119 154 4865 0 0,'0'0'1326'0'0,"0"0"-23"0"0,0 0-38 0 0,0 0 63 0 0,0 0 111 0 0,0 0 67 0 0,0 0-40 0 0,0 0-226 0 0,0 0-332 0 0,0 0-333 0 0,0 0-202 0 0,-11 11-102 0 0,-34 37-25 0 0,16 27 234 0 0,25-50-348 0 0,-24 221 664 0 0,26 34-480 0 0,3-270-299 0 0,0 0 0 0 0,1-1 0 0 0,0 1 0 0 0,1-1 0 0 0,0 1 0 0 0,0-1-1 0 0,1 0 1 0 0,0 0 0 0 0,1 0 0 0 0,4 5-17 0 0,-7-12 39 0 0,-1 1 0 0 0,1-1 0 0 0,1 1 0 0 0,-1-1 0 0 0,0 0-1 0 0,1 0 1 0 0,-1 0 0 0 0,1-1 0 0 0,-1 1 0 0 0,1-1 0 0 0,0 1-1 0 0,0-1 1 0 0,0 0 0 0 0,-1 0 0 0 0,1 0 0 0 0,0 0 0 0 0,1 0 0 0 0,-1-1-1 0 0,0 0 1 0 0,0 1 0 0 0,0-1 0 0 0,0 0 0 0 0,0 0 0 0 0,0-1 0 0 0,0 1-1 0 0,0-1 1 0 0,0 1 0 0 0,0-1 0 0 0,0 0 0 0 0,0 0 0 0 0,0-1-1 0 0,0 1 1 0 0,1-1-39 0 0,86-61 1041 0 0,-43 15-850 0 0,-2-2 0 0 0,-3-1 0 0 0,-2-3-1 0 0,-2-1 1 0 0,-2-2 0 0 0,3-13-191 0 0,-20 35 58 0 0,-2-1 1 0 0,-2 0-1 0 0,-1-2 0 0 0,-2 1 1 0 0,-1-2-1 0 0,-2 1 1 0 0,-2-1-1 0 0,-2 0 1 0 0,-1-1-1 0 0,-2 0 0 0 0,-3-23-58 0 0,-10 23 439 0 0,-2 61-401 0 0,-4 44 150 0 0,4 1 1 0 0,2 0 0 0 0,3 1-1 0 0,3 0 1 0 0,3 0 0 0 0,6 54-189 0 0,1-21 393 0 0,5-1 1 0 0,20 86-394 0 0,5-73-18 0 0,-31-103-952 0 0,-4-16-6473 0 0,0 1 1937 0 0,0 2-6083 0 0</inkml:trace>
  <inkml:trace contextRef="#ctx0" brushRef="#br0" timeOffset="244.09">851 678 12475 0 0,'0'0'1628'0'0,"0"0"-661"0"0,0 0-288 0 0,0 0 77 0 0,0 0 232 0 0,0 0 175 0 0,0 0-9 0 0,0 0-160 0 0,0 0-261 0 0,-6 34-253 0 0,-16 105-174 0 0,28-69-5 0 0,27 30-1271 0 0,-32-94-598 0 0,-1-5-4679 0 0,0-1-4015 0 0</inkml:trace>
  <inkml:trace contextRef="#ctx0" brushRef="#br0" timeOffset="913.585">982 774 9898 0 0,'0'0'1518'0'0,"0"0"-507"0"0,0 0-286 0 0,0 0 66 0 0,0 0 160 0 0,0 0 136 0 0,0 0 18 0 0,0 0-67 0 0,0 0-106 0 0,0 0-145 0 0,0 0-116 0 0,0 0-111 0 0,0 0-101 0 0,29-5-63 0 0,92-16-67 0 0,99-11 779 0 0,-205 32-712 0 0,-22-2 700 0 0,-19-3-803 0 0,-85-49-109 0 0,110 53-182 0 0,1 1 0 0 0,-1-1 1 0 0,1 1-1 0 0,-1-1 0 0 0,1 1 0 0 0,-1 0 1 0 0,1-1-1 0 0,-1 1 0 0 0,1-1 1 0 0,-1 1-1 0 0,0 0 0 0 0,1 0 0 0 0,-1-1 1 0 0,1 1-1 0 0,-1 0 0 0 0,0 0 0 0 0,1 0 1 0 0,-1 0-1 0 0,0 0 0 0 0,1 0 1 0 0,-1 0-1 0 0,0 0 0 0 0,1 0 0 0 0,-1 0 1 0 0,0 0-1 0 0,1 0 0 0 0,-1 0 1 0 0,0 1-1 0 0,1-1 0 0 0,-1 0 0 0 0,0 1 1 0 0,1-1-1 0 0,-1 0 0 0 0,1 1 1 0 0,-1-1-1 0 0,1 0 0 0 0,-1 1 0 0 0,1-1 1 0 0,-1 1-1 0 0,1-1 0 0 0,-1 1 0 0 0,1-1 1 0 0,0 1-1 0 0,-1-1 0 0 0,1 1 1 0 0,0 0-1 0 0,-1-1 0 0 0,1 1 0 0 0,0 0 1 0 0,0-1-1 0 0,0 1 0 0 0,-1-1 1 0 0,1 1-1 0 0,0 0 0 0 0,0 0-2 0 0,-2 45 49 0 0,3-34-11 0 0,16 163 173 0 0,-9-132 346 0 0,23-116 526 0 0,74-85-987 0 0,-67 108-189 0 0,-48 80-5641 0 0,6-15-2909 0 0,2-6-3525 0 0</inkml:trace>
  <inkml:trace contextRef="#ctx0" brushRef="#br0" timeOffset="1334.66">1600 697 12419 0 0,'0'0'1843'0'0,"0"0"-426"0"0,0 0-287 0 0,0 0 21 0 0,0 0 90 0 0,0 0-10 0 0,0 0-114 0 0,0 0-191 0 0,0 0-212 0 0,0 0-126 0 0,0 0-110 0 0,0 0-88 0 0,34-21-55 0 0,104-65-55 0 0,-68 54 167 0 0,-3 25 177 0 0,-66 8-605 0 0,1 0 0 0 0,-1 1 1 0 0,0-1-1 0 0,1 1 0 0 0,-1 0 0 0 0,0-1 1 0 0,0 1-1 0 0,0 0 0 0 0,0-1 0 0 0,0 1 1 0 0,-1 0-1 0 0,1 0 0 0 0,0 0 0 0 0,-1 0 1 0 0,1 0-1 0 0,-1 0 0 0 0,0 0 0 0 0,0 0 1 0 0,0 0-1 0 0,0 0 0 0 0,0 0 0 0 0,0 0 0 0 0,0 0 1 0 0,-1 0-1 0 0,1 0 0 0 0,-1 0 0 0 0,0 1-19 0 0,1 3 60 0 0,-3 5-11 0 0,0 0-1 0 0,-1 0 1 0 0,0-1 0 0 0,0 1 0 0 0,-1-1 0 0 0,0 0 0 0 0,-1 0 0 0 0,-1-1-1 0 0,1 0 1 0 0,-3 3-49 0 0,-3 5 36 0 0,-41 49 47 0 0,42-56-65 0 0,1 1 1 0 0,0 1 0 0 0,1 0-1 0 0,1 0 1 0 0,0 1-1 0 0,0 0 1 0 0,1 0-1 0 0,1 0 1 0 0,0 1-1 0 0,1 0 1 0 0,-1 5-19 0 0,6-17 9 0 0,-1 0 0 0 0,1 0 0 0 0,0 0 0 0 0,0 0 0 0 0,0 0 0 0 0,1 0 0 0 0,-1 0 0 0 0,0 0 0 0 0,1 0 0 0 0,-1 0 0 0 0,1 0 0 0 0,0 0 0 0 0,0 0 1 0 0,0-1-1 0 0,0 1 0 0 0,0 0 0 0 0,0 0 0 0 0,0-1 0 0 0,0 1 0 0 0,1-1 0 0 0,-1 1 0 0 0,0-1 0 0 0,1 1 0 0 0,0-1 0 0 0,-1 0 0 0 0,1 0 0 0 0,0 0 1 0 0,-1 0-1 0 0,1 0 0 0 0,0 0 0 0 0,0 0 0 0 0,0-1 0 0 0,0 1 0 0 0,0-1 0 0 0,0 1 0 0 0,0-1 0 0 0,0 0 0 0 0,0 0 0 0 0,0 0 0 0 0,0 0-9 0 0,85-4 511 0 0,65-49-64 0 0,-123 41-488 0 0,4 0-664 0 0,-22 10-3818 0 0,1 1-3722 0 0,-11 1-4705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3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1 189 0 0 0,'0'0'796'0'0,"0"0"539"0"0,0 0 296 0 0,0 0 4 0 0,0 0-240 0 0,0 0-357 0 0,0 0-298 0 0,0 0-148 0 0,0 0-21 0 0,3-1 16 0 0,105 10 4534 0 0,177-25-66 0 0,335-84-1866 0 0,-124 27-1989 0 0,-405 65-850 0 0,-74 35-1160 0 0,-3-26-3244 0 0,-8-2-3942 0 0,-1 1-3859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4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0 267 0 0 0,'0'0'831'0'0,"0"0"-16"0"0,0 0-142 0 0,0 0 115 0 0,0 0 362 0 0,0 0 390 0 0,0 0 217 0 0,0 0 22 0 0,0 0-86 0 0,33-4-171 0 0,106-13-182 0 0,195-41 3627 0 0,-243 42-4088 0 0,835-124 2981 0 0,-475 116-3095 0 0,-450 24-659 0 0,-1 0 72 0 0,0 0 67 0 0,-23 0 655 0 0,-56-7-602 0 0,79 7-284 0 0,0 0-3 0 0,0 0 0 0 0,0 0-13 0 0,0 0 8 0 0,0 0 2 0 0,0 0-3 0 0,0 0-8 0 0,0 0 10 0 0,0 0 4 0 0,0 0-13 0 0,0 0 8 0 0,0 0 2 0 0,0 0 1 0 0,0 0 0 0 0,0 0-18 0 0,0 0 2 0 0,0 0 9 0 0,0 0-10 0 0,0 0 5 0 0,0 0-22 0 0,0 0-3 0 0,0 0 10 0 0,0 0-12 0 0,0 0 6 0 0,0 0-11 0 0,0 0-1 0 0,0 0-19 0 0,-11 27-5611 0 0,6-20-296 0 0,2-3-5909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5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1340 0 0 0,'0'0'688'0'0,"0"0"1045"0"0,0 0 462 0 0,0 0 64 0 0,0 0-87 0 0,0 0-190 0 0,0 0-216 0 0,0 0-230 0 0,0 0-352 0 0,0-7-344 0 0,35-99 1076 0 0,164-224 1228 0 0,289-351-969 0 0,-483 675-2164 0 0,10-16 80 0 0,1 2 1 0 0,0 0-1 0 0,2 0 0 0 0,0 2 1 0 0,1 0-1 0 0,15-9-91 0 0,-32 28-7 0 0,0 1 0 0 0,0-1 1 0 0,0 1-1 0 0,0-1 0 0 0,0 1 0 0 0,0 0 0 0 0,-1 0 0 0 0,1 0 0 0 0,-1 0 1 0 0,1 0-1 0 0,-1 0 0 0 0,0 0 0 0 0,1 0 0 0 0,-1 1 0 0 0,0-1 1 0 0,-1 1-1 0 0,1-1 0 0 0,0 0 0 0 0,-1 1 0 0 0,1-1 0 0 0,-1 1 0 0 0,0-1 1 0 0,0 1-1 0 0,0-1 0 0 0,0 1 0 0 0,0 0 7 0 0,0-1 2 0 0,37 504 240 0 0,28-110-150 0 0,-63-311 400 0 0,-22-84 916 0 0,10-3-1331 0 0,0 0 0 0 0,0-1 1 0 0,0 0-1 0 0,0-1 0 0 0,1 0 1 0 0,0 0-1 0 0,0-1 0 0 0,0-1 0 0 0,1 1 1 0 0,-8-7-78 0 0,-15-7 62 0 0,-23-20-39 0 0,1-2 1 0 0,2-2-1 0 0,2-2 1 0 0,2-2 0 0 0,2-3-1 0 0,-34-48-23 0 0,18 25-53 0 0,32 40-495 0 0,28 31-99 0 0,3 8-1918 0 0,22 19-4688 0 0,-15-13-3687 0 0</inkml:trace>
  <inkml:trace contextRef="#ctx0" brushRef="#br0" timeOffset="1116.369">1093 1124 6873 0 0,'0'0'1539'0'0,"0"0"-412"0"0,0 0 64 0 0,0 0 346 0 0,0 0 204 0 0,0 0 12 0 0,0 0-216 0 0,0 0-274 0 0,0 0-220 0 0,38-25-185 0 0,123-84-141 0 0,56-65 1261 0 0,-161 124-1596 0 0,-2-3-1 0 0,-2-2 1 0 0,-3-2 0 0 0,0-5-382 0 0,-29 35 50 0 0,-2 0 0 0 0,-1-1 0 0 0,-2-1 0 0 0,0-1 0 0 0,-2 0 0 0 0,-2-1 0 0 0,0 0 0 0 0,-2 0 0 0 0,-1-1 0 0 0,1-18-50 0 0,-9-89 145 0 0,-1 136-149 0 0,0 0-1 0 0,0 0 0 0 0,-1 0 1 0 0,1 0-1 0 0,-1 1 0 0 0,1-1 1 0 0,-1 0-1 0 0,0 1 0 0 0,0 0 1 0 0,0-1-1 0 0,0 1 0 0 0,0 0 1 0 0,0 0-1 0 0,-1 0 0 0 0,1 0 1 0 0,-1 0-1 0 0,1 1 0 0 0,-1-1 0 0 0,0 1 1 0 0,0-1-1 0 0,0 1 0 0 0,0 0 1 0 0,0 0-1 0 0,0 1 0 0 0,0-1 1 0 0,0 0-1 0 0,0 1 0 0 0,0 0 1 0 0,0 0-1 0 0,0 0 0 0 0,0 0 1 0 0,0 0-1 0 0,0 1 0 0 0,0-1 1 0 0,0 1-1 0 0,0 0 0 0 0,0 0 1 0 0,0 0-1 0 0,0 0 0 0 0,0 1 0 0 0,0-1 1 0 0,1 1-1 0 0,-1-1 0 0 0,1 1 1 0 0,-1 0-1 0 0,1 0 0 0 0,0 0 1 0 0,-1 1-1 0 0,0 1 5 0 0,-26 23-25 0 0,2 2 0 0 0,1 1 0 0 0,1 1 0 0 0,2 1 0 0 0,1 1 0 0 0,1 1 0 0 0,-11 26 25 0 0,20-35-2 0 0,1-1-1 0 0,2 2 0 0 0,0-1 1 0 0,2 1-1 0 0,0 0 0 0 0,2 1 1 0 0,1 0-1 0 0,1 0 0 0 0,2 0 1 0 0,0 0-1 0 0,2 0 0 0 0,1 0 3 0 0,0-14 7 0 0,1-1 0 0 0,0 1 0 0 0,1-1 0 0 0,1 0 0 0 0,0-1 0 0 0,1 1 0 0 0,0-1 0 0 0,0 0 0 0 0,1 0 0 0 0,1-1 0 0 0,0 0 0 0 0,0 0 0 0 0,1-1 0 0 0,0 0 0 0 0,0 0 1 0 0,1-1-1 0 0,1-1 0 0 0,-1 0 0 0 0,1 0 0 0 0,0-1 0 0 0,1 0 0 0 0,-1-1 0 0 0,1 0 0 0 0,0-1 0 0 0,0 0 0 0 0,1-1 0 0 0,-1 0 0 0 0,1-1 0 0 0,0-1 0 0 0,-1 0 0 0 0,10-1-7 0 0,0-1 80 0 0,1-2 0 0 0,0 0 0 0 0,-1-1 1 0 0,0-2-1 0 0,0 0 0 0 0,0-2 0 0 0,-1 0 1 0 0,0-1-1 0 0,-1-1 0 0 0,0-1 0 0 0,-1-1 1 0 0,15-11-81 0 0,315-203 328 0 0,-341 221-322 0 0,0 1 0 0 0,0-1-1 0 0,0 1 1 0 0,0 1 0 0 0,1 0 0 0 0,-1 0 0 0 0,1 0 0 0 0,0 1 0 0 0,0 1 0 0 0,0-1 0 0 0,2 1-6 0 0,-9 3 2 0 0,-1-1-1 0 0,1 1 1 0 0,0-1-1 0 0,-1 1 1 0 0,1 0 0 0 0,-1 0-1 0 0,0 0 1 0 0,0 0-1 0 0,0 0 1 0 0,0 0 0 0 0,0 0-1 0 0,0 0 1 0 0,0 0-1 0 0,-1 0 1 0 0,1 0 0 0 0,-1 1-1 0 0,1-1 1 0 0,-1 0-1 0 0,0 0 1 0 0,0 1-1 0 0,0-1 1 0 0,0 0 0 0 0,0 0-1 0 0,-1 1 1 0 0,1-1-1 0 0,-1 0 1 0 0,1 0 0 0 0,-1 1-2 0 0,0 4 8 0 0,-2 15 11 0 0,-1 0-1 0 0,-2-1 0 0 0,0 1 1 0 0,-1-1-1 0 0,-1 0 0 0 0,-1 0 0 0 0,-1-1 1 0 0,-6 8-19 0 0,6-8 0 0 0,6-12 4 0 0,-3 9 12 0 0,-1 0 0 0 0,0-1 0 0 0,-1 0 0 0 0,-1 0 0 0 0,-1-1 0 0 0,0 0 0 0 0,0-1 0 0 0,-2-1 0 0 0,0 0 0 0 0,0 0 0 0 0,-7 3-16 0 0,-28 0 0 0 0,38-57-72 0 0,10 35 55 0 0,1 1 3 0 0,1 0 0 0 0,0 0 0 0 0,0 1 0 0 0,0-1 0 0 0,0 1 0 0 0,0-1 0 0 0,1 1 1 0 0,0 0-1 0 0,0 0 0 0 0,0 0 0 0 0,1 1 0 0 0,-1-1 0 0 0,1 1 0 0 0,0-1 0 0 0,0 1 0 0 0,0 0 1 0 0,0 1-1 0 0,0-1 0 0 0,1 1 0 0 0,-1 0 0 0 0,1 0 0 0 0,0 0 0 0 0,0 1 0 0 0,-1-1 0 0 0,1 1 1 0 0,0 0-1 0 0,0 1 0 0 0,0-1 0 0 0,1 1 14 0 0,3 0-10 0 0,-1 0 0 0 0,0 0 0 0 0,1 1 0 0 0,-1 0 1 0 0,0 0-1 0 0,1 1 0 0 0,-1 1 0 0 0,0-1 0 0 0,-1 1 0 0 0,1 0 0 0 0,0 1 1 0 0,-1 0-1 0 0,0 0 0 0 0,0 1 0 0 0,2 1 10 0 0,3 3 18 0 0,1-1 1 0 0,-1 0-1 0 0,1-1 0 0 0,0 0 1 0 0,1-1-1 0 0,-1 0 0 0 0,1-1 1 0 0,1-1-1 0 0,-1 0 1 0 0,0-1-1 0 0,1-1 0 0 0,0 0 1 0 0,6 0-19 0 0,9-5 81 0 0,-1-1 0 0 0,0-1 0 0 0,0-1 0 0 0,-1-2 0 0 0,0-1 0 0 0,0-1 0 0 0,0-2-1 0 0,-2 0 1 0 0,0-2 0 0 0,0 0 0 0 0,-1-2 0 0 0,-1-1 0 0 0,0-1 0 0 0,-2-1 0 0 0,0-1 0 0 0,-1-1 0 0 0,-1-1 0 0 0,6-10-81 0 0,-16 20 36 0 0,-5 7-13 0 0,-1 1 0 0 0,0-1 1 0 0,1 0-1 0 0,-2-1 0 0 0,1 1 1 0 0,-1-1-1 0 0,0 1 0 0 0,0-1 0 0 0,0 0 1 0 0,-1 0-1 0 0,0 0 0 0 0,0-1 1 0 0,0 1-1 0 0,-1 0 0 0 0,0-1 0 0 0,0-2-23 0 0,-2 8-1 0 0,0 0 0 0 0,1 0-1 0 0,-1 0 1 0 0,0 1 0 0 0,0-1 0 0 0,1 0-1 0 0,-1 0 1 0 0,0 1 0 0 0,0-1-1 0 0,0 1 1 0 0,0-1 0 0 0,0 1-1 0 0,0-1 1 0 0,0 1 0 0 0,0 0 0 0 0,0-1-1 0 0,0 1 1 0 0,0 0 0 0 0,0 0-1 0 0,0-1 1 0 0,0 1 0 0 0,0 0-1 0 0,-1 0 1 0 0,1 0 0 0 0,0 1-1 0 0,0-1 1 0 0,0 0 0 0 0,0 0 0 0 0,0 1-1 0 0,0-1 1 0 0,0 0 0 0 0,0 1-1 0 0,0-1 1 0 0,0 1 0 0 0,0-1-1 0 0,0 1 1 0 0,0 0 0 0 0,1-1-1 0 0,-1 1 1 0 0,0 0 0 0 0,0 0 0 0 0,1-1-1 0 0,-1 1 1 0 0,0 0 0 0 0,1 0-1 0 0,-1 0 2 0 0,-15 10-19 0 0,1 1 0 0 0,1 1 0 0 0,0 0 1 0 0,0 1-1 0 0,2 0 0 0 0,0 1 0 0 0,0 1 0 0 0,1 0 0 0 0,1 0 0 0 0,1 1 0 0 0,0 0 0 0 0,2 1 0 0 0,0 0 0 0 0,0 0 0 0 0,2 0 0 0 0,0 1 0 0 0,1 0 0 0 0,0 7 19 0 0,4-19-2 0 0,0-1 0 0 0,0 0 0 0 0,0 1 0 0 0,1-1 0 0 0,0 0 0 0 0,0 0 0 0 0,0 0 0 0 0,1 1 0 0 0,0-1 1 0 0,0 0-1 0 0,1-1 0 0 0,-1 1 0 0 0,1 0 0 0 0,1-1 0 0 0,-1 0 0 0 0,1 0 0 0 0,0 0 0 0 0,0 0 0 0 0,0 0 0 0 0,1-1 0 0 0,-1 1 0 0 0,1-1 0 0 0,0-1 0 0 0,5 4 2 0 0,4 1 50 0 0,-1-1 1 0 0,1-1-1 0 0,0 0 0 0 0,1-1 0 0 0,-1 0 0 0 0,1-2 0 0 0,0 1 0 0 0,0-2 0 0 0,0 0 1 0 0,0 0-1 0 0,1-2 0 0 0,-1 0 0 0 0,0-1 0 0 0,0 0 0 0 0,0-1 0 0 0,0-1 0 0 0,0 0 1 0 0,0-1-1 0 0,0-1 0 0 0,-1 0 0 0 0,0-1 0 0 0,0 0 0 0 0,-1-1 0 0 0,1-1 0 0 0,-1 0 1 0 0,-1-1-1 0 0,0-1 0 0 0,0 1 0 0 0,5-7-50 0 0,-4 2 44 0 0,-1 1 0 0 0,0-2 0 0 0,-1 1-1 0 0,0-2 1 0 0,-1 0 0 0 0,-1 0 0 0 0,-1 0 0 0 0,0-1 0 0 0,-1 0 0 0 0,-1-1-1 0 0,0 0 1 0 0,-2 0 0 0 0,0 0 0 0 0,-1 0 0 0 0,0-1 0 0 0,-2 1 0 0 0,0-1-1 0 0,-2-13-43 0 0,1 24-17 0 0,-1 0 0 0 0,0 0-1 0 0,0 0 1 0 0,-1 0-1 0 0,0 0 1 0 0,0 0-1 0 0,-1 1 1 0 0,1-1-1 0 0,-2 1 1 0 0,1 0-1 0 0,-1-1 1 0 0,-1 2 0 0 0,1-1-1 0 0,-1 0 1 0 0,0 1-1 0 0,-1 0 1 0 0,1 0-1 0 0,-1 0 1 0 0,0 1-1 0 0,-1 0 1 0 0,1 0 0 0 0,-1 1-1 0 0,0 0 1 0 0,0 0-1 0 0,0 0 1 0 0,-1 1-1 0 0,1 0 1 0 0,-1 1-1 0 0,0-1 1 0 0,0 2-1 0 0,0-1 1 0 0,0 1 0 0 0,0 0-1 0 0,0 0 1 0 0,-3 1 17 0 0,7 0-125 0 0,0-1 0 0 0,-1 1 0 0 0,1 0 0 0 0,0 0 0 0 0,0 0 0 0 0,0 0 0 0 0,-1 1 0 0 0,1 0 0 0 0,0 0 0 0 0,0 0 0 0 0,0 0 0 0 0,0 1 0 0 0,0-1 0 0 0,0 1 1 0 0,1 0-1 0 0,-1 0 0 0 0,0 0 0 0 0,1 1 0 0 0,0-1 0 0 0,-1 1 0 0 0,1 0 0 0 0,0 0 0 0 0,1 0 0 0 0,-1 0 0 0 0,0 1 0 0 0,1-1 0 0 0,0 1 0 0 0,0 0 0 0 0,0-1 0 0 0,0 1 0 0 0,0 0 1 0 0,1 0-1 0 0,0 0 0 0 0,0 0 0 0 0,0 0 125 0 0,0 22-2729 0 0,2-10-2081 0 0,6-4-6989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3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6 743 6369 0 0,'0'0'1849'0'0,"0"0"-378"0"0,0 0-39 0 0,0 0 147 0 0,0 0 103 0 0,0 0-10 0 0,0 0-196 0 0,0 0-278 0 0,0 0-254 0 0,0 0-168 0 0,0 0-78 0 0,-6 6 2737 0 0,72-164-481 0 0,-32 91-2737 0 0,4 2-1 0 0,2 1 1 0 0,2 2 0 0 0,4 2-1 0 0,9-6-216 0 0,67-79 108 0 0,-109 133-84 0 0,-12 11-44 0 0,-1 1 1 0 0,0 0-26 0 0,0 32-240 0 0,-33 264 438 0 0,33-274-158 0 0,-2-15 0 0 0,1 0-1 0 0,1 0 1 0 0,-1-1 0 0 0,1 1 0 0 0,1 0 0 0 0,-1 0 0 0 0,1 0 0 0 0,0-1-1 0 0,0 1 1 0 0,1 0 0 0 0,0-1 0 0 0,0 1 0 0 0,1-1 0 0 0,0 0 0 0 0,0 0-1 0 0,0 0 1 0 0,1 0 0 0 0,0 0 0 0 0,0-1 0 0 0,0 0 0 0 0,4 4 5 0 0,-4-9 5 0 0,1 1 0 0 0,-1-1 0 0 0,0 0 1 0 0,1-1-1 0 0,-1 1 0 0 0,0-1 0 0 0,1 1 0 0 0,-1-1 1 0 0,0-1-1 0 0,0 1 0 0 0,0-1 0 0 0,0 1 1 0 0,0-1-1 0 0,0 0 0 0 0,0-1 0 0 0,0 1 0 0 0,-1-1 1 0 0,1 1-1 0 0,-1-1 0 0 0,0 0 0 0 0,0 0 0 0 0,0 0 1 0 0,0-1-1 0 0,0 1 0 0 0,-1-1 0 0 0,0 0 1 0 0,2-3-6 0 0,2 0 7 0 0,54-63 21 0 0,-3-3 0 0 0,33-59-28 0 0,48-72 8 0 0,-136 208-16 0 0,0-1 0 0 0,0 0 1 0 0,0 0-1 0 0,-1 1 0 0 0,0-1 1 0 0,1 1-1 0 0,-1-1 0 0 0,-1 1 1 0 0,1 0-1 0 0,0-1 0 0 0,-1 1 1 0 0,0 0-1 0 0,0 0 0 0 0,0-1 1 0 0,0 1-1 0 0,0 0 0 0 0,-1-1 1 0 0,0 1-1 0 0,0 0 0 0 0,0 0 8 0 0,-33 254 55 0 0,36-50-23 0 0,3-193-1788 0 0,1-7-6737 0 0,-4-7-3047 0 0</inkml:trace>
  <inkml:trace contextRef="#ctx0" brushRef="#br0" timeOffset="303.95">1206 423 15363 0 0,'0'0'1494'0'0,"0"0"-534"0"0,0 0-245 0 0,0 0 197 0 0,0 0 264 0 0,0 0 114 0 0,0 0-150 0 0,0 0-277 0 0,0 0-253 0 0,0 0-170 0 0,0 0-115 0 0,0 0-81 0 0,0 0-60 0 0,0 35-52 0 0,0 109-34 0 0,-8-57 99 0 0,0-59-75 0 0,3-21-3164 0 0,3-18-6569 0 0,2 6-1632 0 0</inkml:trace>
  <inkml:trace contextRef="#ctx0" brushRef="#br0" timeOffset="964.91">1998 84 0 0 0,'0'0'1015'0'0,"0"0"404"0"0,0 0 71 0 0,0 0-10 0 0,0 0 79 0 0,0 0 59 0 0,0 0-5 0 0,0 0-117 0 0,1-3-133 0 0,0 2-1218 0 0,-1 1-1 0 0,0-1 0 0 0,1 0 0 0 0,-1 0 1 0 0,0 0-1 0 0,1 0 0 0 0,-1 0 0 0 0,0 0 0 0 0,0 0 1 0 0,0 0-1 0 0,0 0 0 0 0,0 0 0 0 0,0 0 1 0 0,0 0-1 0 0,0 0 0 0 0,-1 0 0 0 0,1 0 1 0 0,0 0-1 0 0,-1 0 0 0 0,1 0 0 0 0,0 0 0 0 0,-1 0 1 0 0,1 1-1 0 0,-1-1 0 0 0,1 0 0 0 0,-1 0 1 0 0,0 0-1 0 0,1 1 0 0 0,-1-1 0 0 0,0 0 0 0 0,1 1 1 0 0,-1-1-1 0 0,0 0 0 0 0,0 1 0 0 0,0-1 1 0 0,0 1-1 0 0,0 0 0 0 0,1-1 0 0 0,-1 1 0 0 0,0 0 1 0 0,0-1-1 0 0,0 1 0 0 0,0 0 0 0 0,0 0 1 0 0,0 0-1 0 0,0 0 0 0 0,0 0 0 0 0,0 0 0 0 0,0 0 1 0 0,0 0-1 0 0,0 0 0 0 0,0 0 0 0 0,0 0 1 0 0,0 1-1 0 0,0-1-144 0 0,-15 0 815 0 0,-129 16 2440 0 0,121-8-3176 0 0,1 1 1 0 0,0 0-1 0 0,0 2 1 0 0,1 1-1 0 0,1 0 1 0 0,0 2-1 0 0,1 0 1 0 0,0 2-1 0 0,1 0 1 0 0,1 1-1 0 0,0 0 1 0 0,2 2-1 0 0,0 0 1 0 0,1 1-1 0 0,1 1 1 0 0,0 0-1 0 0,2 0-79 0 0,9-13-1 0 0,0-1 0 0 0,0 1 1 0 0,1-1-1 0 0,0 1 0 0 0,0 0 0 0 0,1 0 1 0 0,0 0-1 0 0,1 0 0 0 0,-1 0 0 0 0,1 0 1 0 0,1 0-1 0 0,0 3 1 0 0,0-7 2 0 0,0-1 0 0 0,0 0 0 0 0,0 0 0 0 0,0 0 0 0 0,0 0 0 0 0,1 0 0 0 0,0 0 0 0 0,-1 0 0 0 0,1-1 0 0 0,0 1 0 0 0,0-1 0 0 0,0 1 0 0 0,1-1 0 0 0,-1 0 0 0 0,1 0 0 0 0,-1 0 0 0 0,1 0 0 0 0,0 0 0 0 0,-1 0 0 0 0,1-1 0 0 0,0 1 0 0 0,0-1 0 0 0,0 0 0 0 0,0 0 0 0 0,1 0 0 0 0,-1 0 0 0 0,0-1 0 0 0,0 1 0 0 0,1-1 0 0 0,-1 0 0 0 0,1 0-2 0 0,17-2 45 0 0,-1 0-1 0 0,1-1 1 0 0,-1-2 0 0 0,0 0-1 0 0,0-1 1 0 0,0-1-1 0 0,-1-1 1 0 0,0 0 0 0 0,-1-1-1 0 0,0-2 1 0 0,0 0-1 0 0,-1 0 1 0 0,-1-2-1 0 0,2-2-44 0 0,24-15 124 0 0,-2-3 0 0 0,-1-1 0 0 0,-1-2-1 0 0,22-29-123 0 0,-23 3 212 0 0,-94 200 40 0 0,48 12-289 0 0,9-143 16 0 0,1-1 1 0 0,0 0-1 0 0,0 1 1 0 0,0-1-1 0 0,1 0 1 0 0,0 0-1 0 0,0 0 1 0 0,1 0-1 0 0,0 0 1 0 0,0 0-1 0 0,0-1 1 0 0,1 1-1 0 0,-1-1 1 0 0,2 0-1 0 0,-1 0 1 0 0,0 0-1 0 0,1-1 1 0 0,0 1-1 0 0,0-1 0 0 0,0 0 1 0 0,0-1-1 0 0,1 1 1 0 0,1 0 20 0 0,36-6-3014 0 0,-17-7-6523 0 0,-19 5-2405 0 0</inkml:trace>
  <inkml:trace contextRef="#ctx0" brushRef="#br0" timeOffset="1218.799">2643 292 14299 0 0,'0'0'1768'0'0,"0"0"-254"0"0,0 0 66 0 0,0 0 38 0 0,0 0-103 0 0,0 0-232 0 0,0 0-325 0 0,-27 37-285 0 0,-84 113-216 0 0,32-41 217 0 0,27-9-586 0 0,50-93 411 0 0,-1 7-1933 0 0,-10-19-5657 0 0,2-25-6258 0 0,9 22 8297 0 0</inkml:trace>
  <inkml:trace contextRef="#ctx0" brushRef="#br0" timeOffset="1464.835">2354 284 3201 0 0,'0'0'4379'0'0,"0"0"-805"0"0,0 0-574 0 0,0 0-454 0 0,0 0-481 0 0,0 0-498 0 0,0 0-422 0 0,0 0-293 0 0,0 0-164 0 0,0 0-48 0 0,0 0-29 0 0,0 0-54 0 0,0 0-66 0 0,0 14-55 0 0,12 99 754 0 0,2-81-856 0 0,1-1-1 0 0,1 0 1 0 0,2-1 0 0 0,1-1 0 0 0,1-1 0 0 0,1-1-1 0 0,17 16-333 0 0,-38-43 0 0 0,72 58-225 0 0,-71-57-426 0 0,2 4 1051 0 0,-1-4-9067 0 0,-2-1-3450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99 246 6353 0 0,'0'0'1730'0'0,"0"0"-95"0"0,0 0-29 0 0,0 0 42 0 0,0 0 39 0 0,0 0-67 0 0,0 0-237 0 0,0 0-309 0 0,0 0-310 0 0,0 0-274 0 0,0 0-193 0 0,0 0-120 0 0,-3-4-27 0 0,0 1-148 0 0,3 3 15 0 0,0 0-1 0 0,0 1 1 0 0,0-1 0 0 0,0 1-1 0 0,0-1 1 0 0,0 0-1 0 0,0 1 1 0 0,0-1 0 0 0,0 1-1 0 0,0-1 1 0 0,-1 0 0 0 0,1 1-1 0 0,0-1 1 0 0,0 0-1 0 0,0 1 1 0 0,-1-1 0 0 0,1 0-1 0 0,0 1 1 0 0,-1-1-1 0 0,1 0 1 0 0,0 0 0 0 0,-1 1-1 0 0,1-1 1 0 0,0 0-1 0 0,-1 0 1 0 0,1 0 0 0 0,0 1-1 0 0,-1-1 1 0 0,1 0-1 0 0,0 0 1 0 0,-1 0 0 0 0,1 0-1 0 0,-1 0 1 0 0,1 0 0 0 0,0 0-1 0 0,-1 0 1 0 0,1 0-1 0 0,-1 0 1 0 0,1 0 0 0 0,0 0-1 0 0,-1 0 1 0 0,1 0-1 0 0,-1 0 1 0 0,1 0 0 0 0,0 0-1 0 0,-1-1 1 0 0,1 1-1 0 0,-1 0 1 0 0,1 0 0 0 0,0 0-1 0 0,-1-1-16 0 0,-69 506 2493 0 0,63-275-2359 0 0,7-225-121 0 0,0 1-1 0 0,0-1 0 0 0,0 1 1 0 0,0-1-1 0 0,1 1 0 0 0,0-1 0 0 0,0 1 1 0 0,1-1-1 0 0,-1 0 0 0 0,1 0 0 0 0,0 0 1 0 0,1 0-1 0 0,-1 0 0 0 0,1 0 1 0 0,0 0-1 0 0,0-1 0 0 0,0 1 0 0 0,1-1 1 0 0,0 0-1 0 0,-1 0 0 0 0,1-1 0 0 0,1 1 1 0 0,-1-1-1 0 0,1 1 0 0 0,-1-2 0 0 0,1 1 1 0 0,0 0-1 0 0,0-1 0 0 0,0 0 1 0 0,0 0-1 0 0,0 0 0 0 0,1-1 0 0 0,-1 0 1 0 0,0 0-1 0 0,4 0-12 0 0,8-5 68 0 0,0 0 1 0 0,-1-1 0 0 0,1-1-1 0 0,-1-1 1 0 0,0-1-1 0 0,-1 0 1 0 0,0 0-1 0 0,0-2 1 0 0,-1 0 0 0 0,0-1-1 0 0,0 0 1 0 0,-1-1-1 0 0,-1 0 1 0 0,0-1 0 0 0,-1 0-1 0 0,8-14-68 0 0,-17 25 4 0 0,49-62 64 0 0,-3-3 0 0 0,-2-2 0 0 0,-4-1 0 0 0,-3-3 0 0 0,-3-1 0 0 0,-3-2-1 0 0,-4-1 1 0 0,12-52-68 0 0,-31 96 31 0 0,-2 0 0 0 0,-1 0 1 0 0,-2-1-1 0 0,-1 0 0 0 0,-1 0 0 0 0,-2-7-31 0 0,-2 42 5 0 0,1-1 0 0 0,-1 1 1 0 0,1 0-1 0 0,-1-1 0 0 0,1 1 1 0 0,-1 0-1 0 0,1-1 0 0 0,-1 1 0 0 0,1-1 1 0 0,-1 1-1 0 0,0-1 0 0 0,1 1 0 0 0,-1-1 1 0 0,0 1-1 0 0,1-1 0 0 0,-1 0 1 0 0,0 1-1 0 0,0-1 0 0 0,1 0 0 0 0,-1 0 1 0 0,0 1-1 0 0,0-1 0 0 0,0 0 0 0 0,1 0 1 0 0,-1 0-1 0 0,0 0 0 0 0,0 0 0 0 0,0 0 1 0 0,1 0-1 0 0,-1-1 0 0 0,0 1 1 0 0,0 0-1 0 0,0 0 0 0 0,1-1 0 0 0,-1 1 1 0 0,0 0-1 0 0,1-1 0 0 0,-1 1 0 0 0,0 0 1 0 0,0-1-1 0 0,1 1 0 0 0,-1-1 0 0 0,1 0 1 0 0,-1 1-1 0 0,1-1 0 0 0,-1 1 1 0 0,1-1-1 0 0,-1 0 0 0 0,1 1 0 0 0,-1-1 1 0 0,1 0-1 0 0,0 0 0 0 0,-1 1 0 0 0,1-1 1 0 0,0 0-1 0 0,0 0 0 0 0,-1 1 0 0 0,1-1 1 0 0,0 0-1 0 0,0 0-5 0 0,-21 39 24 0 0,2 0-1 0 0,2 1 1 0 0,1 1-1 0 0,2 1 1 0 0,2 0-1 0 0,-3 25-23 0 0,3-2 54 0 0,2 1 0 0 0,4 0-1 0 0,2 0 1 0 0,5 55-54 0 0,4-78 37 0 0,1 1-1 0 0,2-2 1 0 0,3 1-1 0 0,0-1 1 0 0,3-1 0 0 0,2 0-1 0 0,3 3-36 0 0,-9-12-9 0 0,4-55-7765 0 0,-6 15 853 0 0,-3 5-4310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10410 0 0,'0'0'3294'0'0,"0"0"-1111"0"0,0 0-586 0 0,0 0-190 0 0,0 0-120 0 0,0 0-159 0 0,0 0-212 0 0,0 0-254 0 0,0 0-192 0 0,0 0-82 0 0,0 0-28 0 0,0 0 30 0 0,-2 11-2 0 0,-8 89 602 0 0,-21 162 184 0 0,12-166-2104 0 0,19-95 415 0 0,7-1-2115 0 0,4 0-1312 0 0,-5-1-3664 0 0,-3-2-3815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8410 0 0,'0'0'3319'0'0,"0"0"-1464"0"0,0 0-807 0 0,0 0-142 0 0,0 0 72 0 0,0 0 131 0 0,0 0 95 0 0,0 0-71 0 0,0 0-184 0 0,0 0-175 0 0,0 0-141 0 0,0 0-95 0 0,0 0-76 0 0,35-4-54 0 0,107-12-76 0 0,51-2 495 0 0,-192 18-804 0 0,0 0 0 0 0,0 0 0 0 0,0 1 0 0 0,0-1 0 0 0,0 0 0 0 0,0 0-1 0 0,0 0 1 0 0,0 0 0 0 0,0 0 0 0 0,0 0 0 0 0,0 0 0 0 0,0-1 0 0 0,0 1-1 0 0,0 0 1 0 0,0 0 0 0 0,0-1 0 0 0,0 1 0 0 0,0-1 0 0 0,0 1 0 0 0,-1-1 0 0 0,1 1-1 0 0,0-1 1 0 0,0 1 0 0 0,0-1 0 0 0,-1 0 0 0 0,1 0 0 0 0,0 1 0 0 0,-1-1-1 0 0,1 0 1 0 0,0 0 0 0 0,-1 0 0 0 0,1 0 0 0 0,-1 1 0 0 0,1-1 0 0 0,-1 0 0 0 0,0 0-1 0 0,1 0 1 0 0,-1 0 0 0 0,0 0 0 0 0,0 0 0 0 0,0 0 0 0 0,0 0 0 0 0,0 0-1 0 0,0 0 1 0 0,0 0 0 0 0,0 0 0 0 0,0 0 0 0 0,0-1-23 0 0,-2-7 41 0 0,1 0 0 0 0,-1 1 0 0 0,-1-1 1 0 0,1 0-1 0 0,-1 1 0 0 0,-1 0 0 0 0,0 0 0 0 0,0 0 0 0 0,0 0 1 0 0,-1 0-1 0 0,0 1 0 0 0,-1 0 0 0 0,0 0 0 0 0,0 0 0 0 0,0 1 1 0 0,-4-3-42 0 0,-3-5 40 0 0,12 12-43 0 0,0 1-1 0 0,0 0 1 0 0,0-1 0 0 0,0 1 0 0 0,0 0 0 0 0,-1-1 0 0 0,1 1 0 0 0,0 0 0 0 0,-1 0 0 0 0,1 0 0 0 0,-1 0-1 0 0,1 0 1 0 0,-1 1 0 0 0,1-1 0 0 0,-1 0 0 0 0,1 1 0 0 0,-1-1 0 0 0,0 1 0 0 0,0-1 0 0 0,1 1 0 0 0,-1 0-1 0 0,0 0 1 0 0,1 0 0 0 0,-1 0 0 0 0,0 0 0 0 0,0 0 0 0 0,1 0 0 0 0,-1 1 0 0 0,0-1 0 0 0,1 1-1 0 0,-1-1 1 0 0,0 1 0 0 0,1-1 0 0 0,-1 1 0 0 0,1 0 0 0 0,-1 0 0 0 0,1 0 0 0 0,-1 0 0 0 0,1 0 0 0 0,0 0-1 0 0,-1 0 1 0 0,1 0 0 0 0,0 1 0 0 0,0-1 0 0 0,0 0 0 0 0,0 1 0 0 0,0-1 0 0 0,0 1 0 0 0,0 0 3 0 0,-7 23-5 0 0,1-1 0 0 0,2 1 1 0 0,0 0-1 0 0,2 1 0 0 0,0-1 1 0 0,2 23 4 0 0,-5 178 48 0 0,23-234 277 0 0,145-146 28 0 0,-76 69-2182 0 0,-86 85 1389 0 0,3-3-127 0 0,1 3-4063 0 0,-2 0-5194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7434 0 0,'0'0'6036'0'0,"0"0"-3395"0"0,0 0-1135 0 0,0 0-99 0 0,0 0-69 0 0,0 0-114 0 0,0 0-170 0 0,0 0-248 0 0,0 0-226 0 0,0 0-153 0 0,0 0-65 0 0,0 0-41 0 0,9-6-26 0 0,31-20-10 0 0,-35 23-212 0 0,0 0-1 0 0,1 1 0 0 0,-1-1 1 0 0,1 2-1 0 0,0-1 0 0 0,0 0 1 0 0,0 1-1 0 0,0 0 0 0 0,0 1 1 0 0,0-1-1 0 0,0 1 0 0 0,0 0 1 0 0,2 1-73 0 0,6-1 75 0 0,-13 3-69 0 0,1-1 0 0 0,-1 1 0 0 0,1 0 1 0 0,-1 0-1 0 0,0-1 0 0 0,0 1 0 0 0,0 0 0 0 0,-1 0 0 0 0,1 0 0 0 0,-1 0 0 0 0,0 0 0 0 0,1 0 0 0 0,-1 0 0 0 0,0 0 0 0 0,-1 0 0 0 0,1 0 0 0 0,-1 0 0 0 0,1 0 0 0 0,-1 0 0 0 0,0 0 0 0 0,0 1-6 0 0,-67 93 132 0 0,3 7-31 0 0,64-102-93 0 0,0 0 0 0 0,0 0-1 0 0,1 0 1 0 0,-1 0-1 0 0,1 0 1 0 0,-1 0 0 0 0,1 0-1 0 0,0 0 1 0 0,0 1-1 0 0,0-1 1 0 0,0 0 0 0 0,0 0-1 0 0,0 0 1 0 0,0 0-1 0 0,1 0 1 0 0,-1 0 0 0 0,1 0-1 0 0,0 0 1 0 0,-1 0-1 0 0,1 0 1 0 0,0 0 0 0 0,0 0-1 0 0,0 0 1 0 0,1-1-1 0 0,-1 1 1 0 0,0 0 0 0 0,1-1-1 0 0,-1 1 1 0 0,1-1-1 0 0,-1 1 1 0 0,1-1 0 0 0,0 0-1 0 0,-1 1 1 0 0,1-1 0 0 0,0 0-1 0 0,0 0 1 0 0,0-1-1 0 0,0 1 1 0 0,0 0 0 0 0,0 0-8 0 0,6 1 122 0 0,0 1 0 0 0,0-1 0 0 0,-1 0 0 0 0,1-1 0 0 0,0 0 0 0 0,1 0 1 0 0,-1-1-1 0 0,0 1 0 0 0,0-2 0 0 0,0 1 0 0 0,0-1 0 0 0,0-1 0 0 0,0 0 1 0 0,0 0-1 0 0,-1 0 0 0 0,1-1 0 0 0,3-1-122 0 0,28-4 413 0 0,-38 8-398 0 0,-1 0-6 0 0,0 0 3 0 0,0 0 16 0 0,0 0 2 0 0,0 0-13 0 0,0 0-6 0 0,0 0 3 0 0,-11-4-2268 0 0,7 2-1453 0 0,1 1-3973 0 0,1 0-4724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11098 0 0,'0'0'2045'0'0,"0"0"-393"0"0,0 0-169 0 0,0 0 41 0 0,0 0-43 0 0,0 0-156 0 0,0 0-252 0 0,0 0-287 0 0,0 0-217 0 0,0 0-173 0 0,0 0-58 0 0,0 0-28 0 0,0 0-50 0 0,0 0 472 0 0,83 1 927 0 0,-34 1-1311 0 0,0-2-1 0 0,0-2 0 0 0,0-2 0 0 0,-1-3 0 0 0,9-3-347 0 0,38-19 304 0 0,-61 13-210 0 0,-33 16-140 0 0,-1 0-39 0 0,-27-4-2877 0 0,-3 7-1468 0 0,11 1-4981 0 0,8 0-2520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16203 0 0,'0'0'1486'0'0,"0"0"-384"0"0,0 0 10 0 0,0 0 315 0 0,0 0 189 0 0,0 0-118 0 0,0 0-273 0 0,0 0-282 0 0,0 0-242 0 0,0 0-180 0 0,37 1-124 0 0,115 4-97 0 0,-26-19 187 0 0,14 3-2346 0 0,-137 14-5024 0 0,-2-3-5319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16 984 0 0,'0'0'1943'0'0,"0"0"-324"0"0,0 0-20 0 0,0 0 276 0 0,0 0 253 0 0,0 0-28 0 0,0 0-298 0 0,0 0-486 0 0,0 0-448 0 0,0 0-296 0 0,0 0-140 0 0,0-2-37 0 0,4-9 16 0 0,-3 9 8 0 0,-2 13 1261 0 0,-17 20-969 0 0,-2-1 0 0 0,-1-1 0 0 0,-1-1 1 0 0,-1-1-1 0 0,-6 4-711 0 0,-24 28 367 0 0,-176 192 635 0 0,223-243-972 0 0,-1-1-1 0 0,1 1 1 0 0,0 0-1 0 0,1 0 1 0 0,0 1-1 0 0,0-1 1 0 0,1 1-1 0 0,0 0 1 0 0,0 1-1 0 0,1-1 0 0 0,0 1 1 0 0,1-1-1 0 0,0 1 1 0 0,1 0-1 0 0,0 0 1 0 0,0-1-1 0 0,1 9-29 0 0,4-12 25 0 0,-1-1 0 0 0,1 1-1 0 0,0-1 1 0 0,0 0-1 0 0,0 0 1 0 0,1 0-1 0 0,0 0 1 0 0,0-1-1 0 0,0 0 1 0 0,1 0-1 0 0,-1 0 1 0 0,1-1-1 0 0,0 0 1 0 0,0 0-1 0 0,0 0 1 0 0,0-1-1 0 0,0 0 1 0 0,1 0-1 0 0,-1 0 1 0 0,1-1 0 0 0,0 0-1 0 0,-1 0 1 0 0,5-1-25 0 0,513 31 930 0 0,-410 4-884 0 0,-109-31-228 0 0,-4-4 233 0 0,-1 0 0 0 0,0 0 0 0 0,0 0 1 0 0,0 0-1 0 0,0-1 0 0 0,0 1 0 0 0,1 0 1 0 0,-1 0-1 0 0,0 0 0 0 0,0 0 0 0 0,0 0 0 0 0,0-1 1 0 0,1 1-1 0 0,-1 0 0 0 0,0 0 0 0 0,0 0 1 0 0,0 0-1 0 0,1 0 0 0 0,-1 0 0 0 0,0 0 1 0 0,0 0-1 0 0,1 0 0 0 0,-1 0 0 0 0,0 0 1 0 0,0 0-1 0 0,0 0 0 0 0,1 0 0 0 0,-1 0 1 0 0,0 0-1 0 0,0 0 0 0 0,0 0 0 0 0,1 0 1 0 0,-1 0-1 0 0,0 1 0 0 0,0-1 0 0 0,0 0 0 0 0,1 0-51 0 0,-74-131 314 0 0,-118-168-81 0 0,75 82-141 0 0,115 216-118 0 0,1 0 0 0 0,0 0 0 0 0,0 0-1 0 0,0 0 1 0 0,0 0 0 0 0,0 0 0 0 0,0 0 0 0 0,0 0-1 0 0,0 0 1 0 0,0 0 0 0 0,0 1 0 0 0,1-1-1 0 0,-1 0 1 0 0,0 0 0 0 0,1 0 0 0 0,-1 0-1 0 0,1 0 1 0 0,-1 0 0 0 0,1 0 0 0 0,-1 0 0 0 0,1 1-1 0 0,0-1 1 0 0,-1 0 0 0 0,1 1 0 0 0,0-1-1 0 0,-1 0 1 0 0,1 1 0 0 0,0-1 0 0 0,0 1 0 0 0,0-1-1 0 0,0 1 1 0 0,0-1 0 0 0,-1 1 0 0 0,1-1-1 0 0,0 1 1 0 0,0 0 0 0 0,0 0 0 0 0,0 0 0 0 0,0-1-1 0 0,0 1 1 0 0,0 0 0 0 0,0 0 0 0 0,0 0-1 0 0,0 0 1 0 0,0 1 0 0 0,0-1 0 0 0,0 0 0 0 0,0 0-1 0 0,0 1 1 0 0,0-1 0 0 0,0 0 0 0 0,0 1-1 0 0,0-1 1 0 0,0 1 0 0 0,-1-1 0 0 0,1 1 0 0 0,0 0 26 0 0,14-1-270 0 0,35 11-2039 0 0,-18 5-4387 0 0,-19-8-5084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63 0 0 0,'0'0'1579'0'0,"0"0"375"0"0,0 0 158 0 0,0 0 67 0 0,0 0-97 0 0,0 0-136 0 0,0 0-247 0 0,0 0-263 0 0,0 0-250 0 0,0 0-249 0 0,0 0-147 0 0,0 0-98 0 0,-2-1-502 0 0,-4 2 7339 0 0,31 99-6654 0 0,-12-31-553 0 0,-2 1 0 0 0,-4 0-1 0 0,-2 30-321 0 0,-2-20 154 0 0,-3 0 0 0 0,-3 1 0 0 0,-12 62-154 0 0,-32-8 333 0 0,64-216-3648 0 0,-12 47-1164 0 0,-1 4-4604 0 0,-4 29 8296 0 0,2-15-10495 0 0</inkml:trace>
  <inkml:trace contextRef="#ctx0" brushRef="#br0" timeOffset="422.878">1 155 8338 0 0,'0'0'2230'0'0,"0"0"-299"0"0,0 0-88 0 0,0 0-72 0 0,0 0-124 0 0,0 0-210 0 0,0 0-268 0 0,0 0-274 0 0,0 0-227 0 0,0 0-127 0 0,0 0-42 0 0,0 0 16 0 0,0 0 35 0 0,6-1 29 0 0,270-33 3202 0 0,347-61-1914 0 0,-483 75-1751 0 0,-141 18-2470 0 0,-7 0-6861 0 0,6 2-2896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4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9 733 10050 0 0,'0'0'2918'0'0,"0"0"-1523"0"0,0 0-665 0 0,0 0-114 0 0,0 0 91 0 0,0 0 182 0 0,0 0 115 0 0,0 0-18 0 0,0 0-79 0 0,0 0-115 0 0,0 0-144 0 0,-1 22-112 0 0,-7 163 542 0 0,9-163-921 0 0,-1-10-80 0 0,0 0 1 0 0,0 0-1 0 0,1-1 1 0 0,1 1 0 0 0,0 0-1 0 0,0 0 1 0 0,1-1-1 0 0,1 0 1 0 0,0 1-1 0 0,0-1 1 0 0,1 0 0 0 0,1-1-1 0 0,2 4-77 0 0,-7-12 54 0 0,1 0 0 0 0,0 0 0 0 0,0 0 0 0 0,0 0 0 0 0,0-1 0 0 0,1 1 0 0 0,-1-1 0 0 0,0 1-1 0 0,1-1 1 0 0,-1 0 0 0 0,1 0 0 0 0,0 0 0 0 0,-1 0 0 0 0,1 0 0 0 0,0 0 0 0 0,-1-1 0 0 0,1 1 0 0 0,0-1 0 0 0,0 0 0 0 0,-1 0-1 0 0,1 0 1 0 0,0 0 0 0 0,0-1 0 0 0,-1 1 0 0 0,1-1 0 0 0,0 1 0 0 0,-1-1 0 0 0,1 0 0 0 0,0 0 0 0 0,-1 0 0 0 0,1 0 0 0 0,-1-1 0 0 0,0 1-1 0 0,1-1 1 0 0,0 0-54 0 0,78-72 940 0 0,-72 64-964 0 0,199-242 205 0 0,-206 250-183 0 0,-1 0 0 0 0,-1 1-1 0 0,1 0 1 0 0,0-1 0 0 0,0 1-1 0 0,0-1 1 0 0,0 1 0 0 0,0 0 0 0 0,0 0-1 0 0,0-1 1 0 0,0 1 0 0 0,1 0-1 0 0,-1 0 1 0 0,0 0 0 0 0,1 0 0 0 0,-1 1-1 0 0,0-1 1 0 0,1 0 0 0 0,-1 0 0 0 0,1 1-1 0 0,0-1 1 0 0,-1 1 0 0 0,1 0-1 0 0,-1-1 1 0 0,1 1 0 0 0,0 0 0 0 0,-1 0-1 0 0,1 0 1 0 0,0 0 0 0 0,-1 0-1 0 0,1 0 1 0 0,-1 1 0 0 0,2-1 2 0 0,46 125-3 0 0,-45-112 18 0 0,49 114 38 0 0,-50-121-45 0 0,0-1 0 0 0,0-1 0 0 0,1 1 0 0 0,0 0 0 0 0,0-1 0 0 0,0 0 0 0 0,0 0 1 0 0,1 0-1 0 0,0 0 0 0 0,0-1 0 0 0,0 0 0 0 0,0 0 0 0 0,0 0 0 0 0,0 0 0 0 0,1-1 0 0 0,0 0 0 0 0,-1 0 0 0 0,1-1 0 0 0,0 1 0 0 0,0-1 1 0 0,4 0-9 0 0,0-1 73 0 0,1 0 0 0 0,0-1 0 0 0,-1 0 0 0 0,1-1 1 0 0,-1 0-1 0 0,1 0 0 0 0,-1-1 0 0 0,0-1 0 0 0,0 1 1 0 0,0-2-1 0 0,-1 1 0 0 0,1-1 0 0 0,-1-1 0 0 0,0 0 1 0 0,-1 0-1 0 0,1-1 0 0 0,-1 0 0 0 0,-1 0 1 0 0,2-2-74 0 0,6-7 85 0 0,0-1 1 0 0,-1 0 0 0 0,-1 0 0 0 0,0-1 0 0 0,-2-1-1 0 0,0 0 1 0 0,-1-1 0 0 0,-1 0 0 0 0,-1-1 0 0 0,-1 1 0 0 0,0-1-1 0 0,-2-1 1 0 0,-1 1 0 0 0,0-3-86 0 0,-1-24-764 0 0,-4 37-1778 0 0,0 11-5528 0 0,1 0-4262 0 0</inkml:trace>
  <inkml:trace contextRef="#ctx0" brushRef="#br0" timeOffset="1122.053">1264 1 16011 0 0,'0'0'1743'0'0,"0"0"-304"0"0,0 0-266 0 0,0 0-172 0 0,0 0-54 0 0,0 0-31 0 0,0 0-81 0 0,0 0-103 0 0,0 0-70 0 0,0 0-99 0 0,-3 36-87 0 0,-6 119-51 0 0,-7 193 831 0 0,1 86-765 0 0,16-346-488 0 0,-2-87-4 0 0,1 0 0 0 0,0-1 0 0 0,0 1 0 0 0,0 0 0 0 0,0-1 0 0 0,0 1 0 0 0,0 0 0 0 0,0 0 0 0 0,0-1 0 0 0,0 1 0 0 0,0 0 0 0 0,0-1 0 0 0,0 1 0 0 0,0 0 0 0 0,1-1 0 0 0,-1 1 0 0 0,0 0 0 0 0,0-1-1 0 0,1 1 1 0 0,-1 0 0 0 0,1-1 0 0 0,-1 1 0 0 0,0-1 0 0 0,1 1 0 0 0,-1-1 0 0 0,1 1 0 0 0,-1-1 0 0 0,1 1 0 0 0,0-1 0 0 0,-1 0 0 0 0,1 1 0 0 0,-1-1 0 0 0,1 0 0 0 0,0 1 0 0 0,-1-1 0 0 0,1 0 0 0 0,0 0 0 0 0,-1 1 0 0 0,1-1 0 0 0,0 0 0 0 0,-1 0 0 0 0,1 0 0 0 0,0 0 0 0 0,-1 0 0 0 0,1 0 0 0 0,0 0 0 0 0,0 0 0 0 0,-1-1 0 0 0,1 1 0 0 0,0 0 0 0 0,-1 0 0 0 0,1 0 0 0 0,0-1 0 0 0,-1 1 0 0 0,1 0 0 0 0,0-1 1 0 0,32-25-26 0 0,-30 23 26 0 0,225-227-261 0 0,-228 229 257 0 0,1 0 0 0 0,-1 0 0 0 0,1 0 0 0 0,-1 0-1 0 0,1 0 1 0 0,0 0 0 0 0,0 0 0 0 0,-1 0 0 0 0,1 0 0 0 0,0 0 0 0 0,0 1 0 0 0,0-1 0 0 0,0 0 0 0 0,0 0 0 0 0,0 1 0 0 0,0-1 0 0 0,0 1 0 0 0,0-1 0 0 0,0 1 0 0 0,0-1 0 0 0,0 1 0 0 0,0 0 0 0 0,1-1 0 0 0,-1 1 0 0 0,0 0 0 0 0,0 0-1 0 0,0 0 1 0 0,0 0 0 0 0,1 0 0 0 0,-1 0 0 0 0,0 0 0 0 0,0 1 0 0 0,0-1 0 0 0,0 0 0 0 0,1 1 0 0 0,-1-1 0 0 0,0 0 0 0 0,0 1 0 0 0,0 0 0 0 0,0-1 0 0 0,0 1 0 0 0,0-1 0 0 0,0 1 0 0 0,0 0 0 0 0,0 0 0 0 0,-1 0 0 0 0,1-1-1 0 0,0 1 1 0 0,0 0 0 0 0,-1 0 0 0 0,1 0 0 0 0,0 0 0 0 0,-1 0 0 0 0,1 1 0 0 0,-1-1 0 0 0,0 0 0 0 0,1 0 0 0 0,-1 1 4 0 0,0 5-2 0 0,0 1 0 0 0,0-1 0 0 0,1 0-1 0 0,0 0 1 0 0,0 0 0 0 0,0 0 0 0 0,1 0 0 0 0,0 0 0 0 0,1 0 0 0 0,0 0-1 0 0,0-1 1 0 0,0 1 0 0 0,0-1 0 0 0,1 0 0 0 0,0 0 0 0 0,1 0 0 0 0,-1 0-1 0 0,1-1 1 0 0,0 0 0 0 0,1 0 0 0 0,-1 0 0 0 0,1-1 0 0 0,0 0 0 0 0,0 0-1 0 0,0 0 1 0 0,1-1 0 0 0,-1 0 0 0 0,1 0 0 0 0,0 0 0 0 0,-1-1 0 0 0,1 0-1 0 0,0-1 1 0 0,7 2 2 0 0,-3-3 15 0 0,-1 1-1 0 0,1-2 0 0 0,-1 1 1 0 0,1-1-1 0 0,-1-1 0 0 0,0 0 1 0 0,0 0-1 0 0,0-1 0 0 0,0 0 1 0 0,0-1-1 0 0,0 0 0 0 0,2-2-14 0 0,1-1 22 0 0,-1-1 0 0 0,1 0 1 0 0,-2-1-1 0 0,1 0 0 0 0,-1 0 0 0 0,0-1 0 0 0,-1-1 0 0 0,-1 0 0 0 0,1 0 0 0 0,-2-1 0 0 0,1 0 0 0 0,-2-1 0 0 0,0 1 0 0 0,0-2 0 0 0,-1 1 0 0 0,-1-1 0 0 0,0 1 1 0 0,-1-1-1 0 0,0-1 0 0 0,-1 1 0 0 0,-1 0 0 0 0,1-14-22 0 0,-4 26-3 0 0,0 1 0 0 0,0-1 0 0 0,0 1 0 0 0,0-1 0 0 0,0 1 0 0 0,0-1 1 0 0,0 1-1 0 0,0-1 0 0 0,-1 1 0 0 0,1 0 0 0 0,-1 0 0 0 0,1 0 0 0 0,-1 0 0 0 0,1 0 0 0 0,-1 0 0 0 0,1 0 1 0 0,-1 0-1 0 0,0 1 0 0 0,1-1 0 0 0,-1 1 0 0 0,0-1 0 0 0,0 1 0 0 0,1-1 0 0 0,-1 1 0 0 0,0 0 0 0 0,0 0 1 0 0,0 0-1 0 0,0 0 0 0 0,1 0 0 0 0,-1 1 0 0 0,0-1 0 0 0,0 1 0 0 0,0-1 0 0 0,1 1 0 0 0,-1-1 0 0 0,0 1 1 0 0,1 0-1 0 0,-1 0 0 0 0,1 0 0 0 0,-1 0 0 0 0,1 0 0 0 0,-1 0 0 0 0,1 0 0 0 0,-1 0 0 0 0,1 1 0 0 0,-1 0 3 0 0,-20 20-64 0 0,0 0-1 0 0,1 2 0 0 0,2 0 0 0 0,0 2 0 0 0,2 0 0 0 0,0 1 0 0 0,2 0 0 0 0,1 2 0 0 0,-1 7 65 0 0,12-32-5 0 0,0 1-1 0 0,0-1 1 0 0,1 1-1 0 0,0-1 1 0 0,0 1-1 0 0,0 0 1 0 0,0 0-1 0 0,1 0 1 0 0,0 0-1 0 0,0 0 1 0 0,0 0-1 0 0,1 0 1 0 0,0 0-1 0 0,0 0 1 0 0,0 0-1 0 0,0 0 1 0 0,1 0-1 0 0,0 0 1 0 0,0 0-1 0 0,0 0 1 0 0,1 0-1 0 0,0 0 1 0 0,-1 0-1 0 0,2-1 1 0 0,-1 1-1 0 0,1-1 0 0 0,-1 1 1 0 0,1-1-1 0 0,0 0 1 0 0,4 3 5 0 0,5-1 9 0 0,1-1 1 0 0,0 0-1 0 0,0-1 0 0 0,1-1 1 0 0,-1 0-1 0 0,1-1 0 0 0,0 0 1 0 0,0-1-1 0 0,0-1 0 0 0,-1 0 1 0 0,1-1-1 0 0,6-1-9 0 0,-3 1 4 0 0,28-4 67 0 0,-1-2 0 0 0,0-2 0 0 0,0-1-1 0 0,-1-3 1 0 0,0-2 0 0 0,-1-1 0 0 0,22-13-71 0 0,-34 18 38 0 0,0-2 1 0 0,-1 0-1 0 0,0-2 0 0 0,-2-1 1 0 0,0-1-1 0 0,0-2 0 0 0,-2 0 0 0 0,0-2 1 0 0,-2 0-1 0 0,0-2 0 0 0,-1-1 1 0 0,-2 0-1 0 0,0-2 0 0 0,8-14-38 0 0,-24 30 5 0 0,0 0-1 0 0,0 0 1 0 0,-1 0-1 0 0,0 0 1 0 0,-1 0 0 0 0,0-1-1 0 0,-1 1 1 0 0,0-1-1 0 0,-1 1 1 0 0,0-1-1 0 0,0 0 1 0 0,-1-1-5 0 0,0 9-5 0 0,0 0 1 0 0,1 1-1 0 0,-1-1 0 0 0,0 0 1 0 0,-1 0-1 0 0,1 0 1 0 0,0 1-1 0 0,-1-1 0 0 0,0 1 1 0 0,1-1-1 0 0,-1 1 0 0 0,0 0 1 0 0,0 0-1 0 0,-1 0 1 0 0,1 0-1 0 0,0 0 0 0 0,-1 0 1 0 0,1 0-1 0 0,-1 1 1 0 0,1-1-1 0 0,-1 1 0 0 0,0 0 1 0 0,0 0-1 0 0,1 0 0 0 0,-1 0 1 0 0,0 0-1 0 0,0 1 1 0 0,0-1-1 0 0,0 1 0 0 0,0 0 5 0 0,-91 10-163 0 0,81-5 146 0 0,1 0-1 0 0,1 1 0 0 0,-1 0 0 0 0,1 1 1 0 0,0 0-1 0 0,0 1 0 0 0,1 0 0 0 0,0 1 1 0 0,0 0-1 0 0,1 0 0 0 0,0 1 0 0 0,1 0 1 0 0,0 1-1 0 0,1 0 0 0 0,0 0 0 0 0,0 0 1 0 0,1 1-1 0 0,1 0 0 0 0,0 1 18 0 0,5-11-2 0 0,-1 1 1 0 0,1-1-1 0 0,-1 0 1 0 0,1 1-1 0 0,0-1 0 0 0,0 0 1 0 0,0 1-1 0 0,1-1 0 0 0,-1 1 1 0 0,1-1-1 0 0,-1 0 1 0 0,1 0-1 0 0,0 1 0 0 0,-1-1 1 0 0,1 0-1 0 0,0 0 1 0 0,1 0-1 0 0,-1 0 0 0 0,0 0 1 0 0,1 0-1 0 0,-1 0 0 0 0,1 0 1 0 0,-1 0-1 0 0,1-1 1 0 0,0 1-1 0 0,0-1 0 0 0,0 1 1 0 0,0-1-1 0 0,0 0 0 0 0,0 0 1 0 0,0 1-1 0 0,0-2 1 0 0,0 1-1 0 0,1 0 0 0 0,-1 0 1 0 0,0-1-1 0 0,0 1 0 0 0,1-1 1 0 0,1 1 1 0 0,98 3 51 0 0,78-57 85 0 0,-127 41-183 0 0,-46 59 39 0 0,-12 17 17 0 0,3-57-14 0 0,0 0 0 0 0,0 0 0 0 0,1 0 0 0 0,0 0 1 0 0,1 1-1 0 0,-1-1 0 0 0,1 0 0 0 0,1 0 0 0 0,-1 1 0 0 0,1-1 0 0 0,0 0 1 0 0,1 0-1 0 0,0 0 0 0 0,0 0 0 0 0,1 0 0 0 0,-1 0 0 0 0,1-1 0 0 0,1 1 1 0 0,-1-1-1 0 0,1 0 0 0 0,0 0 0 0 0,1 0 0 0 0,0 0 0 0 0,0-1 0 0 0,0 0 1 0 0,0 0-1 0 0,3 1 5 0 0,10 3 21 0 0,0-2 1 0 0,1 0-1 0 0,0-1 1 0 0,1-1-1 0 0,0-1 0 0 0,-1-1 1 0 0,1 0-1 0 0,0-2 1 0 0,0 0-1 0 0,0-1 1 0 0,0-1-1 0 0,0-1 1 0 0,0-1-1 0 0,0-1 1 0 0,0 0-1 0 0,-1-1 0 0 0,0-2 1 0 0,0 0-1 0 0,-1-1 1 0 0,0 0-1 0 0,0-2 1 0 0,-1 0-1 0 0,12-9-21 0 0,-19 14 40 0 0,-1 0 0 0 0,0 0 0 0 0,-1-1-1 0 0,1 0 1 0 0,-1-1 0 0 0,0 1 0 0 0,0-2 0 0 0,-1 1 0 0 0,0-1-1 0 0,-1 0 1 0 0,1 0 0 0 0,-2-1 0 0 0,1 0 0 0 0,-1 0 0 0 0,0-1-1 0 0,-1 1 1 0 0,0-1 0 0 0,-1 0 0 0 0,0 0 0 0 0,-1 0 0 0 0,1 0-1 0 0,-1-4-39 0 0,-2 10 6 0 0,1 0 0 0 0,-1 0 0 0 0,0 0-1 0 0,0 0 1 0 0,0 0 0 0 0,-1 0 0 0 0,1 0-1 0 0,-1 0 1 0 0,0 1 0 0 0,0-1 0 0 0,0 0-1 0 0,-1 0 1 0 0,1 0 0 0 0,-1 1 0 0 0,0-1-1 0 0,0 1 1 0 0,0 0 0 0 0,0-1 0 0 0,-1 1-1 0 0,1 0 1 0 0,-1 0 0 0 0,0 1 0 0 0,0-1-1 0 0,0 0 1 0 0,0 1 0 0 0,-1 0 0 0 0,1 0-1 0 0,-1 0 1 0 0,1 0 0 0 0,-1 0 0 0 0,1 1-1 0 0,-1 0 1 0 0,0-1 0 0 0,0 1 0 0 0,-1 0-6 0 0,-2 0-6 0 0,0 0 0 0 0,-1 0 0 0 0,1 1 1 0 0,-1 0-1 0 0,1 0 0 0 0,0 1 0 0 0,-1-1 0 0 0,1 2 1 0 0,-1-1-1 0 0,1 1 0 0 0,0 0 0 0 0,0 1 0 0 0,0-1 1 0 0,0 1-1 0 0,1 1 0 0 0,-1-1 0 0 0,1 1 0 0 0,0 1 1 0 0,0-1-1 0 0,0 1 0 0 0,0 0 0 0 0,1 0 0 0 0,0 0 1 0 0,0 1-1 0 0,0 0 0 0 0,1 0 0 0 0,-3 5 6 0 0,-2 4-13 0 0,0 0-1 0 0,1 0 0 0 0,1 1 1 0 0,0 0-1 0 0,1 1 0 0 0,1-1 1 0 0,1 1-1 0 0,0 0 0 0 0,1 1 1 0 0,1-1-1 0 0,0 11 14 0 0,2-16-4 0 0,-1-1-1 0 0,2 1 1 0 0,0 0 0 0 0,0 0-1 0 0,1-1 1 0 0,0 1-1 0 0,1-1 1 0 0,0 1 0 0 0,1-1-1 0 0,1 0 1 0 0,0 0 0 0 0,0-1-1 0 0,1 1 1 0 0,0-1 0 0 0,5 6 4 0 0,10 6-43 0 0,2-1-1 0 0,0-1 1 0 0,1 0 0 0 0,1-2 0 0 0,0-1 0 0 0,2-1 0 0 0,0-2 0 0 0,0 0 0 0 0,2-2-1 0 0,-1-1 1 0 0,1-1 0 0 0,2-1 43 0 0,60 16-1208 0 0,-29-16-6679 0 0,-38-8-4678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4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503 637 4985 0 0,'0'0'2645'0'0,"0"0"-464"0"0,0 0-360 0 0,0 0-102 0 0,0 0-9 0 0,0 0-77 0 0,0 0-130 0 0,0 0-181 0 0,0 0-221 0 0,0 0-236 0 0,0 0-224 0 0,0 0-157 0 0,12-10-137 0 0,36-27-62 0 0,-86 88 700 0 0,-206 245 524 0 0,-28-11-1038 0 0,272-285-469 0 0,-1 1 1 0 0,1-1-1 0 0,-1 0 0 0 0,0 1 0 0 0,1-1 1 0 0,-1 1-1 0 0,1-1 0 0 0,-1 1 1 0 0,1 0-1 0 0,-1-1 0 0 0,1 1 0 0 0,-1 0 1 0 0,1-1-1 0 0,0 1 0 0 0,-1 0 1 0 0,1-1-1 0 0,0 1 0 0 0,0 0 1 0 0,0-1-1 0 0,-1 1 0 0 0,1 0 0 0 0,0 0 1 0 0,0-1-1 0 0,0 1 0 0 0,0 0 1 0 0,0 0-1 0 0,0-1 0 0 0,0 1 0 0 0,1 0 1 0 0,-1 0-1 0 0,0-1 0 0 0,0 1 1 0 0,1 0-1 0 0,-1 0 0 0 0,0-1 1 0 0,1 1-1 0 0,-1 0 0 0 0,0-1 0 0 0,1 1 1 0 0,-1-1-1 0 0,1 1 0 0 0,-1-1 1 0 0,1 1-1 0 0,-1-1 0 0 0,1 1 0 0 0,0-1 1 0 0,-1 1-1 0 0,1-1 0 0 0,0 1 1 0 0,-1-1-1 0 0,1 0 0 0 0,0 0 1 0 0,-1 1-1 0 0,1-1 0 0 0,0 0 0 0 0,0 0 1 0 0,-1 0-1 0 0,1 0 0 0 0,0 0 1 0 0,0 0-1 0 0,-1 0 0 0 0,1 0 1 0 0,0 0-1 0 0,0 0 0 0 0,-1 0 0 0 0,1 0 1 0 0,0 0-1 0 0,0-1-2 0 0,188 9 683 0 0,136-23-340 0 0,-279 13-315 0 0,85 11 69 0 0,-131-9-76 0 0,-1-1-1 0 0,1 1 1 0 0,0-1 0 0 0,0 1-1 0 0,0-1 1 0 0,0 1 0 0 0,0-1-1 0 0,0 0 1 0 0,0 1 0 0 0,0-1-1 0 0,0 1 1 0 0,0-1 0 0 0,0 1 0 0 0,0-1-1 0 0,0 1 1 0 0,1-1 0 0 0,-1 1-1 0 0,0-1 1 0 0,0 1 0 0 0,0-1-1 0 0,1 1 1 0 0,-1-1 0 0 0,0 1-1 0 0,1-1 1 0 0,-1 1 0 0 0,0-1 0 0 0,1 1-1 0 0,-1 0 1 0 0,1-1 0 0 0,-1 1-1 0 0,1 0 1 0 0,-1-1 0 0 0,1 1-1 0 0,-1 0 1 0 0,1 0 0 0 0,-1-1-1 0 0,1 1 1 0 0,-1 0 0 0 0,1 0 0 0 0,-1 0-1 0 0,1 0 1 0 0,-1 0 0 0 0,1 0-1 0 0,-1 0 1 0 0,1 0 0 0 0,0 0-1 0 0,-1 0 1 0 0,1 0 0 0 0,-1 0-1 0 0,1 0 1 0 0,-1 0 0 0 0,1 0 0 0 0,-1 0-1 0 0,1 1 1 0 0,-1-1 0 0 0,1 0-1 0 0,-1 0 1 0 0,1 1 0 0 0,-1-1-1 0 0,1 0 1 0 0,-1 1 0 0 0,0-1-1 0 0,1 1 1 0 0,-1-1 0 0 0,1 0-1 0 0,-1 1-19 0 0,-139-206 371 0 0,95 146-346 0 0,2-2 1 0 0,3-2 0 0 0,-10-26-27 0 0,42 75-109 0 0,1-1 0 0 0,0 0 0 0 0,1 0 0 0 0,1-1 0 0 0,1 1 0 0 0,0-1 0 0 0,0 0 0 0 0,2 1 0 0 0,0-2 109 0 0,41 9-4763 0 0,-23 9-245 0 0,-3 2-6883 0 0</inkml:trace>
  <inkml:trace contextRef="#ctx0" brushRef="#br0" timeOffset="334.414">1379 510 12651 0 0,'0'0'3012'0'0,"0"0"-1665"0"0,0 0-585 0 0,0 0 73 0 0,0 0 285 0 0,0 0 208 0 0,0 0 42 0 0,0 0-178 0 0,0 0-249 0 0,0 0-216 0 0,0 0-140 0 0,0 0-86 0 0,-8 36-82 0 0,-26 114-67 0 0,26-36 225 0 0,-1 225 167 0 0,-22-208-946 0 0,31-132 160 0 0,-1 1 0 0 0,1-1 0 0 0,0 1 1 0 0,0-1-1 0 0,0 1 0 0 0,-1 0 0 0 0,1-1 0 0 0,0 1 1 0 0,0-1-1 0 0,-1 1 0 0 0,1 0 0 0 0,0-1 0 0 0,-1 1 1 0 0,1 0-1 0 0,-1-1 0 0 0,1 1 0 0 0,0 0 0 0 0,-1 0 1 0 0,1-1-1 0 0,-1 1 0 0 0,1 0 0 0 0,-1 0 0 0 0,1 0 1 0 0,0 0-1 0 0,-1 0 0 0 0,1 0 0 0 0,-1-1 0 0 0,1 1 1 0 0,-1 0-1 0 0,1 0 0 0 0,-1 0 0 0 0,1 0 0 0 0,-1 1 1 0 0,1-1-1 0 0,-1 0 0 0 0,1 0 0 0 0,-1 0 0 0 0,1 0 1 0 0,0 0-1 0 0,-1 1 0 0 0,1-1 0 0 0,-1 0 0 0 0,1 0 1 0 0,0 1-1 0 0,-1-1 0 0 0,1 0 0 0 0,-1 1 0 0 0,1-1 1 0 0,0 0-1 0 0,0 1 0 0 0,-1-1 0 0 0,1 0 0 0 0,0 1 1 0 0,-1-1-1 0 0,1 1 0 0 0,0-1 0 0 0,0 0 0 0 0,0 1 1 0 0,0-1-1 0 0,-1 1 0 0 0,1-1 0 0 0,0 1 0 0 0,0-1 1 0 0,0 1-1 0 0,0-1 0 0 0,0 1 0 0 0,0-1 0 0 0,0 1 1 0 0,0-1-1 0 0,0 1 42 0 0,-10-37-3461 0 0,8-30-1756 0 0,3 37-687 0 0,-1 13-2412 0 0</inkml:trace>
  <inkml:trace contextRef="#ctx0" brushRef="#br0" timeOffset="532.594">919 444 8762 0 0,'0'0'2446'0'0,"0"0"-406"0"0,0 0-553 0 0,0 0-348 0 0,0 0-197 0 0,0 0-53 0 0,0 0 119 0 0,0 0 102 0 0,0 0 91 0 0,0 0 4 0 0,0 0-156 0 0,0 0-175 0 0,22 10-135 0 0,76 32-118 0 0,-4-28 134 0 0,-73-14-603 0 0,253-31 747 0 0,-89 5-983 0 0,-73 24-1098 0 0,-68 3-2909 0 0,-28 0-3680 0 0,-4 6-4779 0 0</inkml:trace>
  <inkml:trace contextRef="#ctx0" brushRef="#br0" timeOffset="969.419">2050 814 10042 0 0,'0'0'3105'0'0,"0"0"-893"0"0,0 0-454 0 0,0 0-104 0 0,0 0-101 0 0,0 0-150 0 0,0 0-205 0 0,0 0-183 0 0,0 0-126 0 0,0 0-134 0 0,0 0-121 0 0,0 0-89 0 0,0 0-97 0 0,36 0-66 0 0,113 0-45 0 0,103 0 290 0 0,-184-10-1379 0 0,-27-8-5350 0 0,-40 17 5159 0 0,0 0-653 0 0,0 0-5808 0 0,-1 1-3996 0 0</inkml:trace>
  <inkml:trace contextRef="#ctx0" brushRef="#br0" timeOffset="1215.397">2161 1041 7242 0 0,'0'0'4006'0'0,"0"0"-1784"0"0,0 0-745 0 0,0 0-94 0 0,0 0 52 0 0,0 0-19 0 0,0 0-198 0 0,0 0-268 0 0,0 0-277 0 0,0 0-233 0 0,0 0-181 0 0,0 0-122 0 0,38 4-75 0 0,119 7-69 0 0,-52-20-137 0 0,-83 3 37 0 0,66-12-774 0 0,13-4-1728 0 0,-35 5-3305 0 0,-36 9-4383 0 0</inkml:trace>
  <inkml:trace contextRef="#ctx0" brushRef="#br0" timeOffset="1468.713">3437 452 10802 0 0,'0'0'5383'0'0,"0"0"-2692"0"0,0 0-1184 0 0,0 0-403 0 0,0 0-233 0 0,0 0-137 0 0,0 0-60 0 0,0 0-16 0 0,0 0-55 0 0,0 0-35 0 0,0 0-69 0 0,0 0-111 0 0,-9 31-56 0 0,-27 99-80 0 0,-6 32 183 0 0,29-122-543 0 0,2 0 0 0 0,2 0 0 0 0,2 1 0 0 0,1 0 1 0 0,3 0-1 0 0,0 35 108 0 0,13-49-1289 0 0,-3-22-3062 0 0,-7-16-6346 0 0,0 7 180 0 0</inkml:trace>
  <inkml:trace contextRef="#ctx0" brushRef="#br0" timeOffset="1629.002">3019 394 17524 0 0,'0'0'1556'0'0,"0"0"-242"0"0,0 0-205 0 0,0 0-103 0 0,37-8-95 0 0,120-26-111 0 0,27 10 850 0 0,121 13-950 0 0,-195 27-2288 0 0,-70 10-8758 0 0,-33-18-1994 0 0</inkml:trace>
  <inkml:trace contextRef="#ctx0" brushRef="#br0" timeOffset="1988.014">3618 960 18172 0 0,'0'0'1217'0'0,"0"0"-303"0"0,0 0-24 0 0,0 0 50 0 0,0 0-29 0 0,0 0-62 0 0,0 0-105 0 0,0 0-170 0 0,0 0-157 0 0,35-3-111 0 0,108-13-96 0 0,-63 13 66 0 0,-80 3-273 0 0,1 0 0 0 0,0 0 0 0 0,0 0 0 0 0,0 1 0 0 0,-1-1 0 0 0,1 0 0 0 0,0 0 0 0 0,0 1 0 0 0,-1-1 0 0 0,1 0 0 0 0,0 1 0 0 0,0-1 0 0 0,-1 1 0 0 0,1-1 0 0 0,0 1 0 0 0,-1-1 0 0 0,1 1 0 0 0,-1 0 0 0 0,1-1 0 0 0,-1 1 0 0 0,1-1 0 0 0,-1 1 0 0 0,1 0 0 0 0,-1 0 1 0 0,0-1-1 0 0,1 1 0 0 0,-1 0 0 0 0,0 0 0 0 0,0-1 0 0 0,0 1 0 0 0,1 0 0 0 0,-1 0 0 0 0,0 0 0 0 0,0 0 0 0 0,0-1 0 0 0,0 1 0 0 0,0 0 0 0 0,-1 0 0 0 0,1 0 0 0 0,0-1 0 0 0,0 1 0 0 0,0 0 0 0 0,-1 0 0 0 0,1-1 0 0 0,0 1 0 0 0,-1 0 0 0 0,1 0 0 0 0,-1-1 0 0 0,1 1 0 0 0,-1 0 0 0 0,1-1 0 0 0,-1 1 0 0 0,1-1 0 0 0,-1 1 0 0 0,0-1 0 0 0,1 1 0 0 0,-1-1 0 0 0,0 1 0 0 0,1-1 0 0 0,-1 1-3 0 0,-39 36 159 0 0,-15 3-63 0 0,37-28-73 0 0,0 0-1 0 0,1 2 1 0 0,0 0-1 0 0,2 0 1 0 0,-1 1-1 0 0,2 1 1 0 0,-12 17-23 0 0,24-32 13 0 0,1 1 0 0 0,-1 0 0 0 0,1 0 1 0 0,-1 0-1 0 0,1 0 0 0 0,0 0 0 0 0,0 0 1 0 0,0 0-1 0 0,0 0 0 0 0,0 0 0 0 0,1 1 0 0 0,-1-1 1 0 0,0 0-1 0 0,1 1 0 0 0,0-1 0 0 0,0 0 1 0 0,-1 1-1 0 0,1-1 0 0 0,1 0 0 0 0,-1 1 0 0 0,0-1 1 0 0,0 0-1 0 0,1 1 0 0 0,0-1 0 0 0,-1 0 1 0 0,1 1-1 0 0,0-1 0 0 0,0 0 0 0 0,0 0 1 0 0,0 0-1 0 0,1 0 0 0 0,-1 0 0 0 0,0 0 0 0 0,1 0 1 0 0,0-1-1 0 0,-1 1 0 0 0,1 0 0 0 0,0-1 1 0 0,0 1-1 0 0,0-1 0 0 0,0 0 0 0 0,0 0 0 0 0,0 0 1 0 0,0 0-1 0 0,0 0 0 0 0,0 0 0 0 0,1 0 1 0 0,-1 0-14 0 0,14 1 37 0 0,0 0 0 0 0,0-1 0 0 0,0 0 0 0 0,0-1 0 0 0,0-1 1 0 0,0-1-1 0 0,0 0 0 0 0,0-1 0 0 0,-1 0 0 0 0,1-2 0 0 0,-1 0 1 0 0,0 0-1 0 0,0-2 0 0 0,-1 0 0 0 0,10-6-37 0 0,20-12-2415 0 0,-31 16-1449 0 0,0-2-4187 0 0,-4 6-4537 0 0</inkml:trace>
  <inkml:trace contextRef="#ctx0" brushRef="#br0" timeOffset="2167.627">4290 806 17764 0 0,'0'0'2194'0'0,"0"0"-963"0"0,0 0-374 0 0,0 0 43 0 0,0 0 59 0 0,0 0-40 0 0,0 0-66 0 0,0 0-170 0 0,0 0-191 0 0,0 0-102 0 0,34-2-134 0 0,104-9-87 0 0,-26-7-35 0 0,27-8-3023 0 0,-123 22-1524 0 0,-2 4-7556 0 0</inkml:trace>
  <inkml:trace contextRef="#ctx0" brushRef="#br0" timeOffset="2503.727">5379 186 18108 0 0,'0'0'2099'0'0,"0"0"-1199"0"0,0 0-380 0 0,0 0 80 0 0,0 0 239 0 0,0 0 193 0 0,0 0-2 0 0,0 0-152 0 0,0 0-184 0 0,-5 37-147 0 0,-16 119-103 0 0,-40 197 647 0 0,40-250-1077 0 0,10-56-185 0 0,2 1 1 0 0,2 0 0 0 0,-1 49 170 0 0,8-96-191 0 0,0-1-77 0 0,0 0-51 0 0,0 0-94 0 0,0 0-89 0 0,17-47-3313 0 0,-10 15 1129 0 0,-2 4-1624 0 0,-2 9-1841 0 0,-2 2-3479 0 0</inkml:trace>
  <inkml:trace contextRef="#ctx0" brushRef="#br0" timeOffset="2746.567">4964 236 16796 0 0,'0'0'2173'0'0,"0"0"-538"0"0,0 0-457 0 0,0 0-180 0 0,0 0-76 0 0,0 0-91 0 0,0 0-133 0 0,0 0-142 0 0,38-1-147 0 0,118-4-110 0 0,51 12 229 0 0,-166-6-766 0 0,-1 2 1 0 0,0 2-1 0 0,0 2 0 0 0,23 7 238 0 0,-28 1-2686 0 0,-21-7-5005 0 0,-7-4-4571 0 0</inkml:trace>
  <inkml:trace contextRef="#ctx0" brushRef="#br0" timeOffset="3003.879">5693 1018 19748 0 0,'0'0'3005'0'0,"0"0"-2016"0"0,0 0-693 0 0,0 0-99 0 0,0 0 15 0 0,0 0 49 0 0,-5 34 31 0 0,-13 106-33 0 0,20-36 760 0 0,2-86-4186 0 0,-3 7-5478 0 0,-1-22-3420 0 0</inkml:trace>
  <inkml:trace contextRef="#ctx0" brushRef="#br0" timeOffset="10790.541">4610 1477 0 0 0,'0'0'324'0'0,"0"0"844"0"0,0 0 149 0 0,0 0-222 0 0,0 0-159 0 0,0 0-71 0 0,0 0-26 0 0,0 0 56 0 0,3-12 37 0 0,9-37 11 0 0,42-15 1868 0 0,181-136 2236 0 0,146-70-1968 0 0,-101 76-1832 0 0,-201 137-1032 0 0,151-121 297 0 0,-182 127-117 0 0,-14 31-390 0 0,-34 20 7 0 0,0 0 4 0 0,0 0-1 0 0,0 0-6 0 0,0 0-5 0 0,0 0-9 0 0,0 0 19 0 0,0 0 4 0 0,0 0 14 0 0,0 0-23 0 0,0 0 22 0 0,0 0 6 0 0,0 0 14 0 0,0 0-2 0 0,0 0 6 0 0,0 0 26 0 0,0 0 11 0 0,0 0 12 0 0,-23 4 272 0 0,-116 17-277 0 0,96-19-71 0 0,-169-2 376 0 0,211 0-333 0 0,1 0-19 0 0,0 0-30 0 0,0 0-10 0 0,0 0-21 0 0,0 0-24 0 0,26 5-6 0 0,4 7 53 0 0,1 2 0 0 0,-2 1 1 0 0,0 1-1 0 0,0 2 0 0 0,-2 1 0 0 0,0 1 0 0 0,-2 1 1 0 0,0 1-1 0 0,2 5-14 0 0,26 37 43 0 0,-52-120 2090 0 0,-1-198-2571 0 0,7 242-1956 0 0,3 10-2618 0 0,-5 1 556 0 0,1 0-7668 0 0</inkml:trace>
  <inkml:trace contextRef="#ctx0" brushRef="#br0" timeOffset="11137.926">6687 67 13067 0 0,'0'0'2780'0'0,"0"0"-1726"0"0,0 0-483 0 0,0 0 20 0 0,0 0 102 0 0,0 0 119 0 0,0 0 27 0 0,0 0-72 0 0,0 0-134 0 0,-34 7-155 0 0,-104 26-113 0 0,134-32-347 0 0,0-1 0 0 0,1 1 0 0 0,-1 1 0 0 0,1-1-1 0 0,-1 0 1 0 0,1 1 0 0 0,0 0 0 0 0,0 0 0 0 0,-1 0 0 0 0,1 0 0 0 0,0 0 0 0 0,1 1-1 0 0,-1-1 1 0 0,0 1 0 0 0,1-1 0 0 0,0 1 0 0 0,-1 0 0 0 0,1 0 0 0 0,0 1-1 0 0,0-1 1 0 0,1 0 0 0 0,-2 3-18 0 0,-4 8 79 0 0,-4 4-16 0 0,1-1-1 0 0,0 1 0 0 0,2 1 1 0 0,0 0-1 0 0,1 0 0 0 0,0 0 1 0 0,2 1-1 0 0,1 0 0 0 0,0 0 1 0 0,1 0-1 0 0,1 1 0 0 0,1-1 0 0 0,1 1 1 0 0,1-1-1 0 0,1 5-62 0 0,0-16 42 0 0,0 0-1 0 0,0-1 1 0 0,1 1-1 0 0,0 0 1 0 0,1-1-1 0 0,0 1 1 0 0,0-1-1 0 0,1 0 1 0 0,-1-1-1 0 0,2 1 1 0 0,-1-1-1 0 0,1 0 1 0 0,0 0-1 0 0,1-1 1 0 0,0 0-1 0 0,0 0 1 0 0,0 0 0 0 0,1-1-1 0 0,-1 0 1 0 0,1-1-1 0 0,0 1 1 0 0,1-1-1 0 0,-1-1 1 0 0,1 0-1 0 0,-1 0 1 0 0,1-1-1 0 0,0 0 1 0 0,0 0-1 0 0,0-1 1 0 0,7 0-42 0 0,9-3 111 0 0,-1-2 0 0 0,1 0 0 0 0,-1-2 0 0 0,0 0 0 0 0,0-2 0 0 0,-1 0 0 0 0,0-2 0 0 0,0 0 0 0 0,-1-2 0 0 0,-1 0 1 0 0,0-2-1 0 0,-1 0 0 0 0,0-1 0 0 0,-1-2 0 0 0,-1 1 0 0 0,0-2 0 0 0,-1 0 0 0 0,-1-2 0 0 0,-1 1 0 0 0,-1-2 0 0 0,1-2-111 0 0,-9 14 4 0 0,1-1 0 0 0,-2 1 0 0 0,1-1 0 0 0,-1 0 0 0 0,-1 0 0 0 0,0 0 0 0 0,0-1 0 0 0,-1 1 0 0 0,-1-1 0 0 0,1 0 0 0 0,-2 0 0 0 0,0 0 0 0 0,0 0-1 0 0,-1 0 1 0 0,0 0 0 0 0,-1 0 0 0 0,0 0 0 0 0,0 0 0 0 0,-2 0 0 0 0,1 0 0 0 0,-1 1 0 0 0,-1-1 0 0 0,0 0-4 0 0,-3 0-170 0 0,0 1 1 0 0,-1 0-1 0 0,0 1 0 0 0,0-1 0 0 0,-1 2 1 0 0,0-1-1 0 0,-1 1 0 0 0,0 1 1 0 0,0 0-1 0 0,0 0 0 0 0,-1 1 0 0 0,0 0 1 0 0,0 1-1 0 0,-1 0 0 0 0,1 1 1 0 0,-1 0-1 0 0,0 1 0 0 0,0 1 0 0 0,-1-1 1 0 0,-11 1 169 0 0,-66 1-5199 0 0,1 17-5005 0 0,57-8 1275 0 0</inkml:trace>
  <inkml:trace contextRef="#ctx0" brushRef="#br0" timeOffset="11421.604">6045 321 11074 0 0,'0'0'1735'0'0,"0"0"-469"0"0,0 0-146 0 0,0 0 135 0 0,0 0 124 0 0,0 0 17 0 0,0 0-67 0 0,0 0-148 0 0,0 0-152 0 0,0 0-89 0 0,0 0-112 0 0,33-2-100 0 0,102-6-65 0 0,10 14 916 0 0,288-13 473 0 0,23-24-1605 0 0,-390 30-846 0 0,-66 1 250 0 0,-1 17-1500 0 0,0 6-1577 0 0,3-9-6646 0 0,0-10-2017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4:5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378 802 0 0 0,'0'0'860'0'0,"0"0"-102"0"0,0 0-126 0 0,0 0-93 0 0,0 0-62 0 0,0 0 0 0 0,6-4 40 0 0,14-8 60 0 0,-15 8 78 0 0,-5 4 100 0 0,0 0 86 0 0,0 0 90 0 0,0 0 89 0 0,0 0 50 0 0,2 3 8443 0 0,-5-1-5142 0 0,-17 4-5602 0 0,14-5 2241 0 0,-215 49-285 0 0,167-42 113 0 0,54-8-702 0 0,0 0-31 0 0,0 0-32 0 0,0 0-25 0 0,0 0-18 0 0,0 0-2 0 0,0 0-7 0 0,0 0 5 0 0,0 0-13 0 0,0 0 7 0 0,0 0 20 0 0,0 0-1 0 0,0 0 13 0 0,0 0 8 0 0,0 0 17 0 0,0 0 10 0 0,0 0 3 0 0,0 0 6 0 0,0 0-14 0 0,0 0 7 0 0,0 0-9 0 0,0 0-13 0 0,0 0-9 0 0,0 0-20 0 0,0 0-6 0 0,0 0-4 0 0,0 0-16 0 0,0 0-3 0 0,20 0-1 0 0,225-11 359 0 0,31-5 134 0 0,-55 20-286 0 0,-155-16 789 0 0,-68 39-1033 0 0,-9 112 48 0 0,-5 153 38 0 0,11-10 87 0 0,3-135-51 0 0,-15-32 26 0 0,9-37 70 0 0,5-51 485 0 0,-3-30-660 0 0,1 0 1 0 0,-1 1 0 0 0,0 0 0 0 0,0 0-1 0 0,0 0 1 0 0,0 1 0 0 0,0 0-1 0 0,0 0 1 0 0,-1 1 0 0 0,1 0-1 0 0,0 0 1 0 0,0 0 0 0 0,-1 1-15 0 0,2-1 13 0 0,-210 0-52 0 0,125 11 39 0 0,-60 1 44 0 0,-12-16-32 0 0,60 8 35 0 0,80 3 0 0 0,21-7-59 0 0,1 0 2 0 0,0 0 0 0 0,0 0 10 0 0,0 0-8 0 0,0 0 13 0 0,0 0 6 0 0,0 0 5 0 0,0 0 60 0 0,0 0-60 0 0,0 0-70 0 0,0 0 32 0 0,0 0 26 0 0,0 0 4 0 0,0 0 1 0 0,0 0 4 0 0,0 0-2 0 0,0 0 6 0 0,0 0 13 0 0,0 0 2 0 0,0 0-4 0 0,0 0-16 0 0,0 0-4 0 0,-2-258 190 0 0,2 130-184 0 0,-17 56-12 0 0,13-125-3 0 0,-9 66 4 0 0,11-115-78 0 0,2 246 60 0 0,0 0-5 0 0,0 0 15 0 0,0 0 22 0 0,0 0-1 0 0,0 0-9 0 0,0 0-12 0 0,0 0-6 0 0,0 0-8 0 0,0 0 9 0 0,0 0 7 0 0,0 0 19 0 0,0 0-13 0 0,0 0-30 0 0,0 0 10 0 0,0 0-9 0 0,0 0 16 0 0,0 0 23 0 0,0 0-26 0 0,0 0 17 0 0,0 0-3 0 0,22-12-165 0 0,45 1 116 0 0,50 11 19 0 0,-112-2 919 0 0,-2 0-3536 0 0,1 2-7056 0 0,-3 0-2129 0 0</inkml:trace>
  <inkml:trace contextRef="#ctx0" brushRef="#br0" timeOffset="3717.925">103 1611 0 0 0,'0'0'839'0'0,"0"0"193"0"0,0 0 92 0 0,0 0 73 0 0,0 0-29 0 0,0 0-63 0 0,0 9-92 0 0,0 36 742 0 0,1-41 7572 0 0,2-7-5032 0 0,4-17-3022 0 0,13-150 521 0 0,-15 151-1767 0 0,-2 8 6 0 0,0-1-1 0 0,0 0 0 0 0,1 1 0 0 0,1 0 1 0 0,0 0-1 0 0,0 0 0 0 0,1 1 0 0 0,0 0 1 0 0,1 0-1 0 0,0 0 0 0 0,1 1 0 0 0,4-5-32 0 0,-7 11-4 0 0,0-1-1 0 0,1 1 1 0 0,-1 0-1 0 0,1 1 1 0 0,-1-1-1 0 0,1 1 1 0 0,0 0-1 0 0,0 1 1 0 0,0-1 0 0 0,0 1-1 0 0,0 0 1 0 0,0 1-1 0 0,1-1 1 0 0,1 1 4 0 0,3 50 33 0 0,-9 173-6 0 0,-2-222-35 0 0,0-1 0 0 0,0 0 2 0 0,1 0 6 0 0,1 0-14 0 0,2-1 19 0 0,-1 0 0 0 0,0 0 0 0 0,0-1 0 0 0,-1 1 0 0 0,1-1 0 0 0,0 1 0 0 0,0-1 0 0 0,-1 0 0 0 0,1 0 0 0 0,-1 0 0 0 0,1 0 0 0 0,-1-1 0 0 0,0 1 0 0 0,0-1 0 0 0,0 1 0 0 0,0-1 0 0 0,-1 0 0 0 0,1 0 0 0 0,-1 0 0 0 0,1 0 0 0 0,-1 0 0 0 0,0 0 1 0 0,0-1-6 0 0,7-12 6 0 0,104-161 53 0 0,-110 175-62 0 0,-1 0 0 0 0,1 0 1 0 0,0 0-1 0 0,-1 0 0 0 0,1 0 0 0 0,0 0 0 0 0,0 1 1 0 0,0-1-1 0 0,0 1 0 0 0,1-1 0 0 0,-1 1 0 0 0,0 0 0 0 0,0 0 1 0 0,1 0-1 0 0,-1 0 0 0 0,1 0 0 0 0,-1 0 0 0 0,1 1 1 0 0,-1-1-1 0 0,1 1 0 0 0,-1 0 0 0 0,1 0 0 0 0,0 0 1 0 0,-1 0-1 0 0,1 0 0 0 0,-1 0 0 0 0,1 1 0 0 0,1 0 3 0 0,-1 2 2 0 0,1 0-1 0 0,-1 1 1 0 0,1 0 0 0 0,-1 0-1 0 0,0 0 1 0 0,0 0-1 0 0,-1 0 1 0 0,1 0-1 0 0,-1 1 1 0 0,0-1 0 0 0,0 1-1 0 0,0-1 1 0 0,-1 1-1 0 0,0 0 1 0 0,0 0-1 0 0,0 0 1 0 0,0 0 0 0 0,-1 0-1 0 0,0 0 1 0 0,0 0-1 0 0,0 0 1 0 0,-1-1-1 0 0,1 1 1 0 0,-2 2-2 0 0,2 2-7 0 0,-9 119-488 0 0,9-109-1637 0 0,2-16-2326 0 0,1-2-3786 0 0,-1-1-2858 0 0</inkml:trace>
  <inkml:trace contextRef="#ctx0" brushRef="#br0" timeOffset="4531.625">704 1503 0 0 0,'0'0'1046'0'0,"0"0"477"0"0,0 0 156 0 0,0 0 36 0 0,0 0-10 0 0,0 0-108 0 0,0 0-148 0 0,0 0-132 0 0,0 0-80 0 0,0 0-50 0 0,0 0-67 0 0,0 0-77 0 0,0 0-95 0 0,4-3 7320 0 0,0 1-8842 0 0,72-23 1522 0 0,-76 24-941 0 0,0 1 0 0 0,1-1 0 0 0,-1 1 0 0 0,1 0 0 0 0,0-1 0 0 0,-1 1 0 0 0,1-1 0 0 0,-1 1 1 0 0,1 0-1 0 0,0 0 0 0 0,-1-1 0 0 0,1 1 0 0 0,-1 0 0 0 0,1 0 0 0 0,0 0 0 0 0,-1 0 0 0 0,1 0 0 0 0,0 0 0 0 0,-1 0 0 0 0,1 0 0 0 0,0 0 0 0 0,-1 0 0 0 0,1 0 0 0 0,0 0 0 0 0,-1 0 0 0 0,1 0 0 0 0,0 1 0 0 0,-1-1 0 0 0,1 0 0 0 0,-1 1 0 0 0,1-1 0 0 0,0 0 0 0 0,-1 1 0 0 0,1-1 0 0 0,-1 1 0 0 0,1-1 0 0 0,-1 0 0 0 0,1 1 0 0 0,-1-1 0 0 0,0 1 0 0 0,1 0 0 0 0,-1-1 0 0 0,0 1 0 0 0,1-1 0 0 0,-1 1 1 0 0,0 0-1 0 0,0-1 0 0 0,1 1 0 0 0,-1-1 0 0 0,0 1 0 0 0,0 0 0 0 0,0-1 0 0 0,0 1 0 0 0,0 0 0 0 0,0-1 0 0 0,0 1 0 0 0,0 0 0 0 0,0-1 0 0 0,0 1 0 0 0,0 0 0 0 0,0-1 0 0 0,-1 1 0 0 0,1 0 0 0 0,0-1 0 0 0,0 1 0 0 0,-1 0-7 0 0,-20 41 391 0 0,2-16-330 0 0,-43 84 214 0 0,62-109-263 0 0,-1 1-1 0 0,1 0 1 0 0,0-1-1 0 0,-1 1 1 0 0,1 0 0 0 0,0 0-1 0 0,0-1 1 0 0,0 1-1 0 0,1 0 1 0 0,-1 0-1 0 0,0-1 1 0 0,1 1-1 0 0,-1 0 1 0 0,1-1 0 0 0,-1 1-1 0 0,1-1 1 0 0,0 1-1 0 0,0 0 1 0 0,0-1-1 0 0,0 1 1 0 0,0-1 0 0 0,0 0-1 0 0,0 1 1 0 0,0-1-1 0 0,0 0 1 0 0,1 0-1 0 0,-1 0 1 0 0,0 0-1 0 0,1 0 1 0 0,-1 0 0 0 0,1 0-1 0 0,0 0 1 0 0,-1-1-1 0 0,1 1 1 0 0,-1 0-1 0 0,1-1 1 0 0,0 0-1 0 0,-1 1 1 0 0,2-1-12 0 0,75 7 553 0 0,-67-8-453 0 0,49-14 443 0 0,-60 15-528 0 0,0 0-4 0 0,0 0-2 0 0,0 0-16 0 0,0 0 11 0 0,0 0-4 0 0,0 0-41 0 0,-2-6-3813 0 0,0 4-4137 0 0,2-2-4576 0 0</inkml:trace>
  <inkml:trace contextRef="#ctx0" brushRef="#br0" timeOffset="7832.296">357 73 0 0 0,'-15'-24'0'0'0,"14"23"0"0"0,4-12 0 0 0,-3 2-724 0 0,0-4 14585 0 0,0 14-13142 0 0,-6-6 8938 0 0,-23 57-8245 0 0,4 65-877 0 0,31 300 679 0 0,-4-364-1017 0 0,-2-51-182 0 0,-9 19-395 0 0,-9-28-5717 0 0,14 0-129 0 0,2 5 1072 0 0,0 3-3875 0 0</inkml:trace>
  <inkml:trace contextRef="#ctx0" brushRef="#br0" timeOffset="8655.562">257 43 2256 0 0,'0'0'1311'0'0,"0"0"-446"0"0,0 0-167 0 0,0 0 217 0 0,0 0 396 0 0,0 0 284 0 0,0 0 23 0 0,0 0-260 0 0,0 0-362 0 0,0 0-237 0 0,0 0-74 0 0,0 0 31 0 0,0 0 114 0 0,4 7 3259 0 0,-27 17-2634 0 0,-104 95 769 0 0,61-77-1381 0 0,113-28 381 0 0,66-8-760 0 0,212-14 419 0 0,-324 8-859 0 0,-1 0 4 0 0,0 0-7 0 0,0 0 6 0 0,0 0-8 0 0,0 0-2 0 0,0 0 10 0 0,0 0 11 0 0,-58-27 1373 0 0,-46-39-1343 0 0,7-15-72 0 0,69 58-1541 0 0,40 23-3154 0 0,-5 0-2425 0 0,-1 0-4918 0 0</inkml:trace>
  <inkml:trace contextRef="#ctx0" brushRef="#br0" timeOffset="9766.814">1147 193 0 0 0,'0'0'416'0'0,"-1"-3"252"0"0,1 2-442 0 0,-5-13 295 0 0,3 2 7238 0 0,2 11-5996 0 0,0 1-53 0 0,0 0-118 0 0,-1-3 8202 0 0,1 7-9268 0 0,-1 461 1699 0 0,-12-376-2110 0 0,12-89-221 0 0,0 0 1 0 0,0 0-1 0 0,-1 0 0 0 0,1 0 0 0 0,0-1 1 0 0,-1 1-1 0 0,1 0 0 0 0,0-1 1 0 0,0 1-1 0 0,0-1 0 0 0,0 1 0 0 0,-1-1 1 0 0,1 1-1 0 0,0-1 0 0 0,0 0 0 0 0,0 0 1 0 0,0 1-1 0 0,0-1 0 0 0,0 0 0 0 0,1 0 1 0 0,-1 0-1 0 0,0 0 0 0 0,0 0 0 0 0,1 0 1 0 0,-1 0-1 0 0,0-1 0 0 0,1 1 1 0 0,-1 0-1 0 0,1 0 0 0 0,0 0 0 0 0,-1-1 1 0 0,1 1-1 0 0,0 0 0 0 0,0 0 0 0 0,0-1 106 0 0,-5-31-5400 0 0,4 18-2220 0 0,0 10-2974 0 0</inkml:trace>
  <inkml:trace contextRef="#ctx0" brushRef="#br0" timeOffset="10156.693">835 216 3673 0 0,'0'0'2276'0'0,"0"0"-359"0"0,0 0-176 0 0,0 0 8 0 0,0 0 39 0 0,0 0-26 0 0,0 0-150 0 0,0 0-257 0 0,0 0-288 0 0,0 0-244 0 0,0 0-196 0 0,0 0-135 0 0,0 0-72 0 0,-5-1-45 0 0,-7-1-254 0 0,4 0 347 0 0,24-1 444 0 0,101-9 1235 0 0,0 5 0 0 0,66 7-2147 0 0,-102 0 250 0 0,40 28-62 0 0,-85-10-1039 0 0,-32-16-401 0 0,2 0-5614 0 0,-5-2-4937 0 0</inkml:trace>
  <inkml:trace contextRef="#ctx0" brushRef="#br0" timeOffset="13970.451">377 2015 0 0 0,'0'0'1454'0'0,"0"0"325"0"0,0 0 137 0 0,0 0-14 0 0,0 0-92 0 0,0 0-162 0 0,0 0-173 0 0,0 0-167 0 0,-2-1-950 0 0,-2-2 10471 0 0,4 3-9522 0 0,0 1-1177 0 0,0-1-11 0 0,-10 238 1117 0 0,10-22-996 0 0,-21-66-28 0 0,19-126-90 0 0,2-24-112 0 0,0 0 9 0 0,0 0 13 0 0,0 0-11 0 0,0 0 2 0 0,0 0-4 0 0,0 0-17 0 0,0 0 16 0 0,0 0 0 0 0,0 0 6 0 0,0 0 7 0 0,0 0 2 0 0,0 0 2 0 0,0 0-12 0 0,0 0 7 0 0,0 0 13 0 0,0 0 20 0 0,0 0 18 0 0,0 0 11 0 0,-11-20 40 0 0,-2 3-148 0 0,-1 0 1 0 0,-1 1-1 0 0,0 1 0 0 0,-1 0 0 0 0,-1 2 1 0 0,0 0-1 0 0,-1 0 0 0 0,-1 2 0 0 0,-12-7 16 0 0,2 1-6 0 0,-23-30-35 0 0,51 45 38 0 0,1 0 0 0 0,1 0-1 0 0,-1 0 1 0 0,0 0 0 0 0,0 0 0 0 0,1 0 0 0 0,-1 0 0 0 0,1 0 0 0 0,0 0 0 0 0,-1 0-1 0 0,1 1 1 0 0,0-1 0 0 0,0 0 0 0 0,0 0 0 0 0,1 1 0 0 0,-1-1 0 0 0,0 1 0 0 0,0-1 0 0 0,1 1-1 0 0,-1 0 1 0 0,1-1 0 0 0,-1 1 0 0 0,1 0 0 0 0,0 0 0 0 0,0 0 0 0 0,-1 0 0 0 0,1 0 0 0 0,0 0-1 0 0,0 1 1 0 0,0-1 0 0 0,0 1 0 0 0,0-1 0 0 0,0 1 0 0 0,0 0 0 0 0,0 0 0 0 0,0-1-1 0 0,0 1 1 0 0,0 1 0 0 0,0-1 0 0 0,-1 0 0 0 0,3 1 3 0 0,10-4-7 0 0,23-6 7 0 0,1 3 0 0 0,0 1 1 0 0,0 1-1 0 0,0 3 0 0 0,1 1 0 0 0,-1 1 0 0 0,18 5 0 0 0,15 8-24 0 0,-70-14 38 0 0,-1 0-4 0 0,0 0 1 0 0,-47 46 186 0 0,-136 77-278 0 0,147-96-87 0 0,35-27 51 0 0,1 1 0 0 0,0-1-1 0 0,0 1 1 0 0,0-1 0 0 0,0 1 0 0 0,0-1 0 0 0,0 1 0 0 0,0-1-1 0 0,0 1 1 0 0,0-1 0 0 0,0 1 0 0 0,0-1 0 0 0,0 1 0 0 0,0-1-1 0 0,0 1 1 0 0,0-1 0 0 0,1 1 0 0 0,-1-1 0 0 0,0 1-1 0 0,0-1 1 0 0,1 0 0 0 0,-1 1 0 0 0,0-1 0 0 0,0 1 0 0 0,1-1-1 0 0,-1 0 1 0 0,1 1 0 0 0,-1-1 0 0 0,0 0 0 0 0,1 1-1 0 0,-1-1 1 0 0,1 0 0 0 0,-1 1 0 0 0,0-1 0 0 0,1 0 0 0 0,-1 0-1 0 0,1 0 1 0 0,-1 0 0 0 0,1 1 0 0 0,-1-1 0 0 0,1 0-1 0 0,-1 0 1 0 0,1 0 0 0 0,-1 0 0 0 0,1 0 0 0 0,-1 0 0 0 0,1 0-1 0 0,-1 0 1 0 0,1 0 0 0 0,-1-1 0 0 0,1 1 0 0 0,-1 0-1 0 0,1 0 1 0 0,-1 0 0 0 0,1 0 0 0 0,-1-1 0 0 0,1 1 0 0 0,-1 0-1 0 0,1-1 1 0 0,-1 1 0 0 0,0 0 0 0 0,1-1 0 0 0,-1 1 0 0 0,0 0-1 0 0,1-1 1 0 0,-1 1 0 0 0,0-1 0 0 0,1 1 0 0 0,-1 0-1 0 0,0-1 118 0 0,6 1-4481 0 0,3 0-7368 0 0</inkml:trace>
  <inkml:trace contextRef="#ctx0" brushRef="#br0" timeOffset="15322.707">598 2597 0 0 0,'0'0'951'0'0,"0"0"781"0"0,0 0 250 0 0,0 0-63 0 0,0 0-107 0 0,0 0-127 0 0,0 0-160 0 0,0 0-190 0 0,0 0-149 0 0,0 0-147 0 0,0 0-79 0 0,0 0-13 0 0,-3 2-43 0 0,1-1-491 0 0,-5 6-351 0 0,0-5 3309 0 0,9-30-1485 0 0,4 8-1713 0 0,1 1-1 0 0,1 0 0 0 0,1 0 1 0 0,1 1-1 0 0,0 0 1 0 0,2 0-1 0 0,0 1 1 0 0,0 1-1 0 0,13-12-172 0 0,11-18 196 0 0,-12 19 0 0 0,-6 62-148 0 0,16 76 159 0 0,-26-100-183 0 0,12-29-10 0 0,-4-5 12 0 0,6-8-17 0 0,1 0 0 0 0,2 2 0 0 0,1 0 1 0 0,1 2-1 0 0,1 1 0 0 0,18-13-9 0 0,-19 34 22 0 0,-23 38 64 0 0,-8 122 298 0 0,4-154-396 0 0,0-1 0 0 0,-1 1-1 0 0,1 0 1 0 0,0-1 0 0 0,0 1 0 0 0,0-1 0 0 0,0 1-1 0 0,0-1 1 0 0,0 1 0 0 0,0 0 0 0 0,0-1 0 0 0,0 1-1 0 0,0-1 1 0 0,1 1 0 0 0,-1-1 0 0 0,0 1 0 0 0,0 0-1 0 0,0-1 1 0 0,1 1 0 0 0,-1-1 0 0 0,0 1 0 0 0,1-1-1 0 0,-1 1 1 0 0,0-1 0 0 0,1 0 0 0 0,-1 1 0 0 0,1-1-1 0 0,-1 1 1 0 0,1-1 0 0 0,-1 0 0 0 0,1 1 0 0 0,-1-1 0 0 0,1 0-1 0 0,-1 0 1 0 0,1 1 0 0 0,-1-1 0 0 0,1 0 0 0 0,-1 0-1 0 0,1 0 1 0 0,-1 0 0 0 0,1 0 0 0 0,0 1 0 0 0,-1-1-1 0 0,1 0 1 0 0,-1 0 0 0 0,1-1 0 0 0,0 1 0 0 0,-1 0-1 0 0,1 0 1 0 0,-1 0 0 0 0,1 0 0 0 0,-1 0 0 0 0,1-1-1 0 0,-1 1 1 0 0,1 0 0 0 0,-1 0 0 0 0,1-1 0 0 0,-1 1-1 0 0,1 0 1 0 0,-1-1 0 0 0,1 1 0 0 0,-1-1 0 0 0,1 1-1 0 0,-1 0 1 0 0,0-1 0 0 0,1 0 12 0 0,17-15-2619 0 0,-6 2-4369 0 0,-8 7-4726 0 0</inkml:trace>
  <inkml:trace contextRef="#ctx0" brushRef="#br0" timeOffset="15835.201">1234 2420 6073 0 0,'0'0'3329'0'0,"0"0"-1157"0"0,0 0-549 0 0,0 0-104 0 0,0 0-84 0 0,0 0-121 0 0,0 0-175 0 0,0 0-276 0 0,0 0-314 0 0,0 0-214 0 0,0 0-83 0 0,0 0 25 0 0,0 0 73 0 0,12 8 1084 0 0,98-35 1298 0 0,-109 27-2718 0 0,0 0 0 0 0,0-1-1 0 0,0 1 1 0 0,-1 1 0 0 0,1-1-1 0 0,0 0 1 0 0,0 0 0 0 0,-1 0 0 0 0,1 0-1 0 0,0 0 1 0 0,0 1 0 0 0,-1-1-1 0 0,1 0 1 0 0,0 1 0 0 0,-1-1 0 0 0,1 0-1 0 0,0 1 1 0 0,-1-1 0 0 0,1 1-1 0 0,-1-1 1 0 0,1 1 0 0 0,-1-1 0 0 0,1 1-1 0 0,-1 0 1 0 0,1-1 0 0 0,-1 1-1 0 0,1-1 1 0 0,-1 1 0 0 0,0 0 0 0 0,1 0-1 0 0,-1-1 1 0 0,0 1 0 0 0,0 0-1 0 0,1-1 1 0 0,-1 1 0 0 0,0 0 0 0 0,0 0-1 0 0,0-1 1 0 0,0 1 0 0 0,0 0-1 0 0,0 0 1 0 0,0 0 0 0 0,0-1 0 0 0,0 1-1 0 0,-1 0 1 0 0,1 0 0 0 0,0-1-1 0 0,0 1 1 0 0,-1 0 0 0 0,1-1 0 0 0,0 1-1 0 0,-1 0 1 0 0,1-1 0 0 0,-1 1-1 0 0,1 0 1 0 0,-1-1 0 0 0,1 1 0 0 0,-1-1-1 0 0,1 1 1 0 0,-1-1 0 0 0,0 1 0 0 0,1-1-1 0 0,-1 0 1 0 0,0 1 0 0 0,1-1-1 0 0,-1 0 1 0 0,0 1 0 0 0,0-1 0 0 0,1 0-1 0 0,-1 0-13 0 0,-112 134 496 0 0,95-83-292 0 0,20-49-198 0 0,0 0-1 0 0,1 0 0 0 0,-1 0 0 0 0,0 0 0 0 0,1-1 0 0 0,-1 1 0 0 0,1-1 0 0 0,-1 0 0 0 0,1 0 0 0 0,0 0 0 0 0,0 0 0 0 0,-1 0 0 0 0,1 0 1 0 0,0-1-1 0 0,0 1 0 0 0,0-1 0 0 0,0 0 0 0 0,0 0 0 0 0,0 0 0 0 0,0 0 0 0 0,-1-1 0 0 0,1 1 0 0 0,0-1 0 0 0,0 0 0 0 0,0 1 0 0 0,1-2-5 0 0,75-44-2149 0 0,-55 28-2029 0 0,-2-2-4274 0 0,-15 11-3309 0 0</inkml:trace>
  <inkml:trace contextRef="#ctx0" brushRef="#br0" timeOffset="16489.204">1781 2200 6985 0 0,'0'0'2364'0'0,"0"0"-372"0"0,0 0-197 0 0,0 0-32 0 0,0 0-114 0 0,0 0-150 0 0,0 0-186 0 0,0 0-246 0 0,0 0-241 0 0,0 0-190 0 0,0 0-130 0 0,0 0-104 0 0,0 0-89 0 0,-26 21-49 0 0,-80 64-38 0 0,60-40 103 0 0,42-39-308 0 0,0 0 0 0 0,1 0 0 0 0,-1 1 0 0 0,2-1 0 0 0,-1 1 0 0 0,1 0 0 0 0,0-1 0 0 0,0 1 0 0 0,0 0 0 0 0,1 0 0 0 0,1 0 0 0 0,-1 0 1 0 0,1 2-22 0 0,1-7 12 0 0,0 0 0 0 0,0 0 1 0 0,1-1-1 0 0,-1 1 0 0 0,1-1 1 0 0,-1 1-1 0 0,1-1 0 0 0,0 1 1 0 0,-1-1-1 0 0,1 0 0 0 0,0 0 1 0 0,0 0-1 0 0,0 0 0 0 0,0 0 1 0 0,0 0-1 0 0,0 0 0 0 0,0-1 1 0 0,0 1-1 0 0,0-1 1 0 0,0 0-1 0 0,0 1 0 0 0,0-1 1 0 0,0 0-1 0 0,1 0 0 0 0,-1 0 1 0 0,0-1-1 0 0,0 1 0 0 0,0 0 1 0 0,0-1-1 0 0,0 0 0 0 0,0 1 1 0 0,0-1-1 0 0,0 0 0 0 0,0 0 1 0 0,0 0-1 0 0,0 0 0 0 0,0 0 1 0 0,-1 0-1 0 0,1-1 1 0 0,0 1-1 0 0,-1-1 0 0 0,1 0-12 0 0,35-29 416 0 0,-1-2-1 0 0,-2-1 0 0 0,-1-2 1 0 0,-2-1-1 0 0,2-7-415 0 0,-6 10 400 0 0,-2 14 49 0 0,-10 48-414 0 0,26 260 1 0 0,-30-102-53 0 0,-14-176 1 0 0,-1-1 0 0 0,0 1 1 0 0,-1-1-1 0 0,0 0 0 0 0,0 0 1 0 0,-1 0-1 0 0,0-1 0 0 0,-1 0 1 0 0,1 0-1 0 0,-2-1 0 0 0,1 0 1 0 0,-1 0-1 0 0,0-1 0 0 0,0 0 1 0 0,-1 0-1 0 0,0-1 0 0 0,0 0 0 0 0,0 0 1 0 0,-1-1-1 0 0,1 0 0 0 0,-1-1 1 0 0,-10 2 15 0 0,18-4-9 0 0,-125 30-363 0 0,139-50 145 0 0,148-119 257 0 0,-118 102-297 0 0,38-34 533 0 0,-35 18-6057 0 0,-39 44-1800 0 0,0 4-4724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0 0 0,'0'0'721'0'0,"0"0"776"0"0,0 0 183 0 0,0 0-75 0 0,0 0-95 0 0,0 0-44 0 0,0 0-55 0 0,-4-3 889 0 0,4 3 1165 0 0,0-1 3772 0 0,230-28-3499 0 0,-129 13-3062 0 0,18 15-220 0 0,-118 1-476 0 0,-1 0 28 0 0,0 0 12 0 0,0 0 11 0 0,0 0-21 0 0,0 0-10 0 0,0 0 14 0 0,0 0-13 0 0,0 0 3 0 0,0 0-21 0 0,0 0 19 0 0,0 0 13 0 0,0 0-6 0 0,0 0-27 0 0,0 0-6 0 0,0 0 25 0 0,0 0 8 0 0,0 0 1 0 0,0 0-17 0 0,0 0 11 0 0,0 0 5 0 0,0 0 2 0 0,0 0-11 0 0,0 0-1 0 0,0 0-37 0 0,0 0 36 0 0,0 0-9 0 0,0 0 6 0 0,0 0 37 0 0,0 0-12 0 0,0 0-11 0 0,0 0-1 0 0,0 0 1 0 0,0 0 1 0 0,0 0-17 0 0,0 0 8 0 0,0 0-3 0 0,0 0 3 0 0,0 0-6 0 0,0 0 15 0 0,0 0-18 0 0,0 0 3 0 0,0 0 12 0 0,0 0-14 0 0,0-6-1576 0 0,0 5-3285 0 0,0 1-4576 0 0,0 0-1455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7122 0 0,'0'0'2692'0'0,"0"0"-738"0"0,0 0-510 0 0,0 0-142 0 0,0 0-22 0 0,0 0-28 0 0,0 0-123 0 0,0 0-216 0 0,0 0-218 0 0,0 0-58 0 0,0 0 41 0 0,0 0 74 0 0,10-2 47 0 0,209-27 2983 0 0,-98 31-2351 0 0,-62 0-3662 0 0,0-2-9678 0 0,-51 0-53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39 14331 0 0,'0'0'1542'0'0,"0"0"-239"0"0,0 0-188 0 0,0 0-3 0 0,0 0 27 0 0,0 0-52 0 0,0 0-190 0 0,0 0-293 0 0,0 0-245 0 0,0 0-115 0 0,0 0 28 0 0,0 0 80 0 0,-1 8 56 0 0,-2 130 1586 0 0,5 67-1063 0 0,-54 33-770 0 0,35-165-1210 0 0,17-72 759 0 0,0-1-36 0 0,0 0-69 0 0,24-31-4745 0 0,-20 25 4058 0 0,8-11-6143 0 0,-6 9-3759 0 0</inkml:trace>
  <inkml:trace contextRef="#ctx0" brushRef="#br0" timeOffset="252.093">0 97 10354 0 0,'0'0'1938'0'0,"0"0"-456"0"0,0 0-423 0 0,0 0-139 0 0,0 0 63 0 0,0 0 137 0 0,0 0 68 0 0,0 0-41 0 0,0 0-115 0 0,0 0-126 0 0,0 0-115 0 0,40-12-83 0 0,126-35-67 0 0,-34 26 403 0 0,-32 10-448 0 0,0 5-1 0 0,92 7-595 0 0,-99 20-896 0 0,-64 4-7839 0 0,-24-18-3105 0 0</inkml:trace>
  <inkml:trace contextRef="#ctx0" brushRef="#br0" timeOffset="694.954">674 544 14891 0 0,'0'0'920'0'0,"0"0"-365"0"0,0 0-255 0 0,0 0 10 0 0,0 0 146 0 0,0 0 169 0 0,0 0 149 0 0,0 0 29 0 0,0 0-47 0 0,0 0-68 0 0,0 0-147 0 0,0 0-107 0 0,16-1-60 0 0,120-2 1288 0 0,-133 4-1623 0 0,0 1-1 0 0,0 0 1 0 0,0 0-1 0 0,0 0 1 0 0,-1 0 0 0 0,1 0-1 0 0,-1 1 1 0 0,1-1-1 0 0,-1 1 1 0 0,0-1-1 0 0,0 1 1 0 0,0 0 0 0 0,0 0-1 0 0,-1 0 1 0 0,1 0-1 0 0,-1 0 1 0 0,0 0-1 0 0,0 0 1 0 0,0 1-1 0 0,0-1 1 0 0,0 0 0 0 0,-1 1-1 0 0,0-1 1 0 0,1 0-1 0 0,-1 1 1 0 0,0-1-1 0 0,-1 1 1 0 0,1-1 0 0 0,-1 0-1 0 0,1 1 1 0 0,-1-1-1 0 0,0 0 1 0 0,0 0-1 0 0,0 0 1 0 0,-1 1 0 0 0,1-1-1 0 0,-2 2-38 0 0,-96 117 984 0 0,85-107-877 0 0,10-12-56 0 0,0 1 0 0 0,0 0 0 0 0,0 1-1 0 0,1-1 1 0 0,-1 0 0 0 0,1 1 0 0 0,0 0-1 0 0,0 0 1 0 0,1 0 0 0 0,-1 0 0 0 0,1 0-1 0 0,0 1 1 0 0,1-1 0 0 0,-2 5-51 0 0,5-8 34 0 0,0 1 1 0 0,-1 0-1 0 0,1-1 1 0 0,0 1-1 0 0,0-1 1 0 0,1 1 0 0 0,-1-1-1 0 0,0 0 1 0 0,1 0-1 0 0,-1 0 1 0 0,1 0-1 0 0,0-1 1 0 0,0 1-1 0 0,-1-1 1 0 0,1 0-1 0 0,0 1 1 0 0,0-1-1 0 0,0 0 1 0 0,1-1-1 0 0,-1 1 1 0 0,0-1-1 0 0,0 1 1 0 0,0-1-1 0 0,0 0 1 0 0,1 0 0 0 0,-1 0-1 0 0,0-1 1 0 0,0 1-1 0 0,0-1 1 0 0,0 1-1 0 0,0-1 1 0 0,1-1-35 0 0,8 2 96 0 0,23-3 77 0 0,0-1-1 0 0,0-2 0 0 0,-1-1 0 0 0,0-2 1 0 0,0-1-1 0 0,16-9-172 0 0,-27 11-1053 0 0,23-7 2435 0 0,-30 12-6200 0 0,2 2-5582 0 0,-18 1-3072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3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1053 1768 0 0,'0'0'1562'0'0,"0"0"-231"0"0,0 0 177 0 0,0 0 222 0 0,0 0 80 0 0,0 0-15 0 0,0 0-178 0 0,0 0-232 0 0,38 3-206 0 0,120 5-164 0 0,-63-20 401 0 0,-75 5-1021 0 0,40-15 333 0 0,-2-3 1 0 0,-1-2-1 0 0,0-3 1 0 0,-3-2-1 0 0,0-2 1 0 0,-3-3-1 0 0,15-14-728 0 0,2-7 258 0 0,-4-2 0 0 0,-1-4-1 0 0,-4-1 1 0 0,-3-4-1 0 0,-2-2 1 0 0,5-16-258 0 0,-34 50 156 0 0,-1-1 1 0 0,-3-2-1 0 0,-1 0 0 0 0,-1-1 1 0 0,5-24-157 0 0,-13 22 452 0 0,-10 35-214 0 0,-7 29-315 0 0,-23 95 61 0 0,5 2-1 0 0,5 0 1 0 0,5 2 16 0 0,9-87-37 0 0,-1 0 1 0 0,-1 0-1 0 0,-2 0 0 0 0,-1-1 1 0 0,-2 0-1 0 0,-1-1 1 0 0,-1 0-1 0 0,-2-1 1 0 0,-1-1-1 0 0,-1-1 1 0 0,-1 0-1 0 0,-2-1 1 0 0,-1-2-1 0 0,-1 0 1 0 0,-24 21 36 0 0,39-39-31 0 0,0 0 0 0 0,-1 0 0 0 0,0-1 0 0 0,0 0 1 0 0,0 0-1 0 0,-1-1 0 0 0,1 0 0 0 0,-1-1 1 0 0,-1 0-1 0 0,1-1 0 0 0,0 0 0 0 0,-1 0 1 0 0,0-1-1 0 0,1-1 0 0 0,-8 1 31 0 0,12-2-50 0 0,-1 0 1 0 0,1 0-1 0 0,-1-1 1 0 0,1 1-1 0 0,0-1 0 0 0,-1-1 1 0 0,1 1-1 0 0,0-1 0 0 0,0 0 1 0 0,0-1-1 0 0,0 1 0 0 0,1-1 1 0 0,-1-1-1 0 0,1 1 0 0 0,-1-1 1 0 0,1 1-1 0 0,0-1 0 0 0,0-1 1 0 0,1 1-1 0 0,-1-1 0 0 0,1 0 1 0 0,0 0-1 0 0,1 0 0 0 0,-1-1 1 0 0,1 1-1 0 0,-2-6 50 0 0,1 2-224 0 0,0 0-1 0 0,1-1 1 0 0,0 1-1 0 0,1-1 1 0 0,0 0 0 0 0,1 1-1 0 0,0-1 1 0 0,0 0-1 0 0,1 0 1 0 0,1 0-1 0 0,-1 0 1 0 0,2 0 0 0 0,-1 0-1 0 0,1 0 1 0 0,1 1-1 0 0,0-1 225 0 0,18-43-4173 0 0,8 7-3968 0 0,-17 30-155 0 0</inkml:trace>
  <inkml:trace contextRef="#ctx0" brushRef="#br0" timeOffset="338.654">1782 491 11210 0 0,'0'0'1546'0'0,"0"0"-590"0"0,0 0-354 0 0,0 0-112 0 0,0 0 33 0 0,0 0 52 0 0,0 0-16 0 0,0 0-42 0 0,-36 28-59 0 0,-112 93-90 0 0,77-43 41 0 0,66-67-366 0 0,1-5-32 0 0,1 0-1 0 0,0 0 1 0 0,0 1-1 0 0,1-1 1 0 0,0 0 0 0 0,0 1-1 0 0,0 0 1 0 0,1-1-1 0 0,0 1 1 0 0,0 0 0 0 0,1 0-1 0 0,0-1 1 0 0,0 1-1 0 0,0 0 1 0 0,1 0 0 0 0,0 0-1 0 0,1-1 1 0 0,-1 1 0 0 0,1-1-1 0 0,0 1 1 0 0,1-1-1 0 0,0 0 1 0 0,0 0 0 0 0,2 4-11 0 0,2-4 90 0 0,0 0 1 0 0,1-1 0 0 0,-1 0-1 0 0,1 0 1 0 0,0-1 0 0 0,0 0-1 0 0,1 0 1 0 0,-1-1 0 0 0,1 0 0 0 0,-1-1-1 0 0,1 0 1 0 0,0 0 0 0 0,0 0-1 0 0,0-2 1 0 0,0 1 0 0 0,0-1-1 0 0,0 0 1 0 0,1-1 0 0 0,-1 0-1 0 0,7-2-90 0 0,8-1 290 0 0,-1-2-1 0 0,1-1 0 0 0,-1 0 0 0 0,-1-2 0 0 0,1-1 1 0 0,-1 0-1 0 0,5-5-289 0 0,-19 11 78 0 0,0 0 1 0 0,-1 0 0 0 0,1 0-1 0 0,-1-1 1 0 0,0-1-1 0 0,0 1 1 0 0,-1-1 0 0 0,1 0-1 0 0,-1 0 1 0 0,-1-1-1 0 0,1 0 1 0 0,-1 0 0 0 0,0 0-1 0 0,-1-1 1 0 0,0 1-1 0 0,0-1 1 0 0,-1 0 0 0 0,1 0-1 0 0,-2-1 1 0 0,1 1 0 0 0,-1-1-1 0 0,-1 1 1 0 0,1-1-1 0 0,-1 0 1 0 0,-1 1 0 0 0,0-1-1 0 0,0 0 1 0 0,-1 1-1 0 0,0-1 1 0 0,0 0 0 0 0,-1 1-1 0 0,0-1 1 0 0,0 1-1 0 0,-1 0 1 0 0,-4-8-79 0 0,-1 5-63 0 0,0 0-1 0 0,-1 1 1 0 0,0 0-1 0 0,-1 0 1 0 0,0 1 0 0 0,0 1-1 0 0,-1-1 1 0 0,0 2-1 0 0,-1 0 1 0 0,0 0 0 0 0,0 1-1 0 0,0 0 1 0 0,-1 1-1 0 0,1 0 1 0 0,-1 1 0 0 0,-8-1 63 0 0,-78 2-6797 0 0,80 8-1213 0 0,3 0-1269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4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7434 0 0,'0'0'2764'0'0,"0"0"-497"0"0,0 0-244 0 0,0 0-26 0 0,0 0-94 0 0,0 0-213 0 0,0 0-262 0 0,0 0-359 0 0,0 0-300 0 0,0 0-160 0 0,0 0-110 0 0,0 0-52 0 0,0 0 17 0 0,-1 4 31 0 0,1-2-442 0 0,-1-1 1 0 0,1 1 0 0 0,0-1 0 0 0,0 1 0 0 0,0-1 0 0 0,0 1-1 0 0,0-1 1 0 0,1 1 0 0 0,-1-1 0 0 0,0 1 0 0 0,1-1 0 0 0,-1 1 0 0 0,1-1-1 0 0,0 1 1 0 0,-1-1 0 0 0,1 0 0 0 0,0 1 0 0 0,0-1 0 0 0,-1 0 0 0 0,1 0-1 0 0,0 0 1 0 0,1 1 0 0 0,-1-1 0 0 0,0 0 0 0 0,0 0 0 0 0,0-1-1 0 0,1 1 1 0 0,-1 0 0 0 0,0 0 0 0 0,1 0 0 0 0,-1-1 0 0 0,0 1 0 0 0,1-1-1 0 0,-1 1 1 0 0,1-1 0 0 0,-1 0 0 0 0,1 1-54 0 0,20 4 367 0 0,0 0-1 0 0,0-1 1 0 0,0-1 0 0 0,1-1 0 0 0,-1-1 0 0 0,20-2-367 0 0,34 3 405 0 0,160-1 156 0 0,-236-13-4638 0 0,0 5-3907 0 0,-2 7-3850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4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18500 0 0,'0'0'1314'0'0,"0"0"-186"0"0,0 0-31 0 0,0 0 56 0 0,0 0 44 0 0,0 0-45 0 0,0 0-145 0 0,0 0-198 0 0,0 0-107 0 0,0 0-135 0 0,0 0-116 0 0,0 0-62 0 0,30 7-38 0 0,98 22-64 0 0,-31-26 156 0 0,110-22-1128 0 0,-205 25-3669 0 0,-2-5 1575 0 0,0-1-9796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4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4545 0 0,'0'0'3479'0'0,"0"0"-2358"0"0,0 0-629 0 0,0 0 164 0 0,0 0 384 0 0,0 0 344 0 0,0 0 189 0 0,0 0-45 0 0,0 0-220 0 0,0 0-254 0 0,0 0-194 0 0,21-21-134 0 0,62-68-113 0 0,-32 51 542 0 0,-34 32-672 0 0,-1-4 36 0 0,-9 5-328 0 0,1 0-1 0 0,-1 0 0 0 0,1 1 0 0 0,0 0 1 0 0,0 1-1 0 0,0 0 0 0 0,1 0 0 0 0,-1 1 1 0 0,1 0-1 0 0,0 0 0 0 0,4 0-190 0 0,-10 4 26 0 0,0-1-1 0 0,0 1 0 0 0,0 0 1 0 0,0 0-1 0 0,0 1 0 0 0,0-1 0 0 0,-1 0 1 0 0,1 1-1 0 0,-1 0 0 0 0,0-1 1 0 0,1 1-1 0 0,-1 0 0 0 0,0 0 1 0 0,-1 0-1 0 0,1 1 0 0 0,-1-1 1 0 0,1 0-1 0 0,-1 1 0 0 0,1 2-25 0 0,0-2 38 0 0,10 32 58 0 0,-1 0 1 0 0,-2 1-1 0 0,-2 0 0 0 0,-1 0 1 0 0,-2 1-1 0 0,-1 0 0 0 0,-2-1 1 0 0,-2 1-1 0 0,-2 3-96 0 0,0-3 41 0 0,-2 0 1 0 0,-1-1-1 0 0,-2 0 1 0 0,-2 0 0 0 0,-1-1-1 0 0,-2 0 1 0 0,-3 2-42 0 0,16-38 12 0 0,0-1 0 0 0,-1 1 0 0 0,1 0 0 0 0,0 0 0 0 0,0 0 0 0 0,0 0 0 0 0,-1 0 0 0 0,1 0 0 0 0,0 0 0 0 0,0 0 0 0 0,-1 0 0 0 0,1 0 0 0 0,0 0 0 0 0,0 0 0 0 0,-1 0 0 0 0,1 0 0 0 0,0 0 0 0 0,0 0 1 0 0,-1 0-1 0 0,1 0 0 0 0,0 0 0 0 0,0 0 0 0 0,-1 0 0 0 0,1 0 0 0 0,0 0 0 0 0,0 1 0 0 0,0-1 0 0 0,-1 0 0 0 0,1 0 0 0 0,0 0 0 0 0,0 0 0 0 0,-1 1-12 0 0,4-29 195 0 0,9-20-180 0 0,2 1 1 0 0,2 0-1 0 0,2 2 1 0 0,2 0-1 0 0,24-39-15 0 0,-19 38 10 0 0,3 1 0 0 0,1 1-1 0 0,2 2 1 0 0,3 1 0 0 0,0 1 0 0 0,6 0-10 0 0,-32 31-7 0 0,1 0 0 0 0,1 0 0 0 0,0 1 0 0 0,0 1 0 0 0,1 0 0 0 0,0 0 0 0 0,0 1 0 0 0,0 1 0 0 0,1 0 0 0 0,4-2 7 0 0,-15 8-1 0 0,1 0 0 0 0,-1 0 0 0 0,1 0 0 0 0,-1 0 0 0 0,0 1 0 0 0,0-1 0 0 0,1 0 0 0 0,-1 0 0 0 0,0 1 0 0 0,0-1 0 0 0,0 0 0 0 0,-1 1 0 0 0,1-1 0 0 0,0 1 0 0 0,-1 0 0 0 0,1-1 0 0 0,0 1 0 0 0,-1 0-1 0 0,0-1 1 0 0,1 1 0 0 0,-1 0 0 0 0,0-1 0 0 0,0 1 0 0 0,0 0 0 0 0,0-1 0 0 0,0 1 0 0 0,0 0 0 0 0,-1-1 0 0 0,1 1 0 0 0,-1 0 0 0 0,1-1 0 0 0,-1 1 0 0 0,1 0 1 0 0,-1 5 6 0 0,-1 31 26 0 0,-3 1-1 0 0,-1-2 0 0 0,-2 1 0 0 0,-1-1 0 0 0,-12 30-31 0 0,3-7 15 0 0,-3-1-6 0 0,-12 70-61 0 0,63-129 98 0 0,50-73 27 0 0,-58 46-68 0 0,107-121 78 0 0,-50 54-88 0 0,3 5 1 0 0,73-60 4 0 0,-123 125 68 0 0,-31 44-61 0 0,-56 156 205 0 0,39-128-143 0 0,2 1 1 0 0,2 0 0 0 0,3 1 0 0 0,1 0 0 0 0,3 0-1 0 0,1 19-69 0 0,4-58 9 0 0,-1-7-6 0 0,1 0 0 0 0,-1 0-1 0 0,1-1 1 0 0,0 1 0 0 0,0 0 0 0 0,0 0-1 0 0,0-1 1 0 0,1 1 0 0 0,-1 0 0 0 0,1-1-1 0 0,0 1 1 0 0,0 0 0 0 0,1-1 0 0 0,-1 1-1 0 0,1-1 1 0 0,-1 0 0 0 0,1 0 0 0 0,0 1-1 0 0,0-1 1 0 0,1 0 0 0 0,-1 0 0 0 0,1-1-1 0 0,-1 1 1 0 0,1 0-3 0 0,-1-3-40 0 0,-1 0 1 0 0,0 0-1 0 0,1 0 0 0 0,-1 0 0 0 0,1 0 1 0 0,-1 0-1 0 0,1 0 0 0 0,-1-1 1 0 0,0 1-1 0 0,1 0 0 0 0,-1-1 0 0 0,0 1 1 0 0,1-1-1 0 0,-1 0 0 0 0,0 1 1 0 0,1-1-1 0 0,-1 0 0 0 0,0 0 0 0 0,0 0 1 0 0,0 0-1 0 0,0 0 0 0 0,0 0 1 0 0,0 0-1 0 0,0 0 0 0 0,0 0 0 0 0,0 0 1 0 0,-1 0-1 0 0,1-1 0 0 0,0 1 1 0 0,-1 0-1 0 0,1-1 0 0 0,-1 1 0 0 0,1 0 1 0 0,-1-1-1 0 0,0 1 0 0 0,0-1 1 0 0,1 1-1 0 0,-1-1 0 0 0,0 1 0 0 0,0 0 1 0 0,0-1-1 0 0,-1 1 0 0 0,1-1 1 0 0,0 1-1 0 0,0-1 40 0 0,1-24-10101 0 0,-1 17-2296 0 0</inkml:trace>
  <inkml:trace contextRef="#ctx0" brushRef="#br0" timeOffset="1401.225">1324 808 1456 0 0,'0'0'2231'0'0,"0"0"-75"0"0,0 0-69 0 0,0 0-126 0 0,0 0-152 0 0,0 0-234 0 0,0 0-300 0 0,0 0-246 0 0,0 0-211 0 0,0 0-109 0 0,0 0-53 0 0,0 0-10 0 0,0 0 14 0 0,0 0-2 0 0,16-8 1533 0 0,74-34 52 0 0,-5 26-1140 0 0,-84 46-698 0 0,-60 52 137 0 0,-33 26-285 0 0,90-104-239 0 0,0 0-1 0 0,0 1 1 0 0,0-1-1 0 0,0 1 1 0 0,1-1-1 0 0,0 1 1 0 0,0 0 0 0 0,0 0-1 0 0,0-1 1 0 0,1 1-1 0 0,0 0 1 0 0,0 0-1 0 0,0 0 1 0 0,1 0 0 0 0,0-1-1 0 0,0 1 1 0 0,1 4-18 0 0,1-7 55 0 0,0 1 1 0 0,0-1 0 0 0,1 0 0 0 0,-1 0-1 0 0,1 0 1 0 0,0 0 0 0 0,-1 0 0 0 0,1-1-1 0 0,0 0 1 0 0,0 0 0 0 0,0 0-1 0 0,0 0 1 0 0,0-1 0 0 0,0 1 0 0 0,0-1-1 0 0,0 0 1 0 0,0 0 0 0 0,0-1 0 0 0,0 1-1 0 0,3-2-55 0 0,9 2 125 0 0,-8-2-142 0 0,0 0 0 0 0,0-1 0 0 0,0 0 0 0 0,0 0 0 0 0,-1 0 0 0 0,1-1 0 0 0,-1 0 1 0 0,0-1-1 0 0,0 0 0 0 0,-1 0 0 0 0,1 0 0 0 0,-1-1 17 0 0,25-23-1590 0 0,-13 8-4916 0 0,-16 13-3670 0 0</inkml:trace>
  <inkml:trace contextRef="#ctx0" brushRef="#br0" timeOffset="2084.301">2262 449 5209 0 0,'0'0'1590'0'0,"0"0"-70"0"0,0 0 163 0 0,0 0 207 0 0,0 0 52 0 0,0 0-157 0 0,0 0-350 0 0,0 0-377 0 0,0 0-251 0 0,0 0-196 0 0,0 0-94 0 0,0 0-76 0 0,0 0-58 0 0,-18-13-3 0 0,-61-40-4 0 0,77 51-353 0 0,0 1-1 0 0,0 0 1 0 0,1 0-1 0 0,-1 0 1 0 0,0 0-1 0 0,-1 0 1 0 0,1 0-1 0 0,0 0 1 0 0,0 1-1 0 0,0-1 1 0 0,0 1-1 0 0,0-1 1 0 0,-1 1-1 0 0,1 0 1 0 0,0 0-1 0 0,0 0 1 0 0,-1 0-1 0 0,1 1 0 0 0,0-1 1 0 0,0 0-1 0 0,0 1 1 0 0,-1 0-1 0 0,1-1 1 0 0,0 1-1 0 0,0 0-22 0 0,-8 3 118 0 0,-14 4 47 0 0,0 1 0 0 0,1 0 0 0 0,0 2 0 0 0,1 1-1 0 0,0 1 1 0 0,1 0 0 0 0,-18 16-165 0 0,36-27 5 0 0,0 1 1 0 0,0-1-1 0 0,0 1 0 0 0,0 0 0 0 0,1 0 1 0 0,-1 0-1 0 0,1 0 0 0 0,0 0 1 0 0,0 1-1 0 0,0-1 0 0 0,0 1 0 0 0,1-1 1 0 0,-1 1-1 0 0,1 0 0 0 0,0-1 0 0 0,0 1 1 0 0,0 0-1 0 0,0 0 0 0 0,1 0 1 0 0,0 0-1 0 0,0 0 0 0 0,0 0 0 0 0,0-1 1 0 0,0 1-1 0 0,1 0 0 0 0,0 0 1 0 0,0 0-1 0 0,0 0 0 0 0,0-1 0 0 0,0 1 1 0 0,1 0-1 0 0,0-1 0 0 0,-1 1 1 0 0,1-1-1 0 0,1 0 0 0 0,-1 0 0 0 0,0 1 1 0 0,1-2-1 0 0,0 1 0 0 0,-1 0 0 0 0,1 0 1 0 0,0-1-1 0 0,1 0 0 0 0,-1 1 1 0 0,0-1-1 0 0,1 0 0 0 0,-1-1 0 0 0,4 2-5 0 0,11-2 134 0 0,0-1 0 0 0,0-1 0 0 0,0-1 0 0 0,0-1 0 0 0,0 0 0 0 0,0-1 0 0 0,0-1 0 0 0,-1-1 0 0 0,0 0 0 0 0,0-1 0 0 0,0-1 0 0 0,-1-1 0 0 0,-1 0-1 0 0,1-1 1 0 0,-1-1 0 0 0,-1 0 0 0 0,0-1 0 0 0,-1 0 0 0 0,6-8-134 0 0,26-15 243 0 0,36-34 318 0 0,-80 69-556 0 0,0-1 1 0 0,-1 1-1 0 0,1 0 0 0 0,0 0 1 0 0,0 0-1 0 0,0 0 0 0 0,0 0 1 0 0,0 0-1 0 0,0 0 1 0 0,-1 0-1 0 0,1 0 0 0 0,0 0 1 0 0,0 1-1 0 0,0-1 0 0 0,0 0 1 0 0,-1 1-1 0 0,1-1 0 0 0,0 0 1 0 0,0 1-1 0 0,-1-1 0 0 0,1 1 1 0 0,0-1-1 0 0,0 1 0 0 0,-1-1 1 0 0,1 1-1 0 0,-1 0 0 0 0,1-1 1 0 0,0 1-1 0 0,-1 0 0 0 0,1-1 1 0 0,-1 1-1 0 0,0 0 0 0 0,1 0 1 0 0,-1 0-1 0 0,0-1 0 0 0,1 1 1 0 0,-1 0-1 0 0,0 0 0 0 0,0 0 1 0 0,0 0-1 0 0,0-1 0 0 0,0 1 1 0 0,0 0-1 0 0,0 0 0 0 0,0 0 1 0 0,0 0-1 0 0,0 0-5 0 0,6 49 124 0 0,-7 64-48 0 0,-6 1 1 0 0,-11 49-77 0 0,16-145 3 0 0,-9 257-32 0 0,-4 41 62 0 0,14-311-33 0 0,0 0 0 0 0,0 1 0 0 0,-1-1 0 0 0,0 0 0 0 0,0 1 0 0 0,0-1 0 0 0,-1 0 0 0 0,0 0 0 0 0,0-1 0 0 0,-1 1 0 0 0,1-1 0 0 0,-1 0 0 0 0,0 0 0 0 0,-1 0 0 0 0,1 0 0 0 0,-1 0 1 0 0,0-1-1 0 0,0 0 0 0 0,0 0 0 0 0,-1-1 0 0 0,1 1 0 0 0,-1-1 0 0 0,0 0 0 0 0,0-1 0 0 0,0 1 0 0 0,0-1 0 0 0,0-1 0 0 0,-1 1 0 0 0,1-1 0 0 0,-1 0 0 0 0,1 0 0 0 0,-1-1 0 0 0,1 0 0 0 0,-1 0 0 0 0,1 0 0 0 0,-1-1 0 0 0,1 0 0 0 0,-4-1 0 0 0,3-2 0 0 0,0-1-1 0 0,0 1 1 0 0,1-1 0 0 0,-1 0-1 0 0,1-1 1 0 0,0 1 0 0 0,1-1-1 0 0,-1 0 1 0 0,1-1 0 0 0,1 1-1 0 0,-1-1 1 0 0,1 0-1 0 0,0 0 1 0 0,1 0 0 0 0,-1-1-1 0 0,1 1 1 0 0,1-1 0 0 0,0 0-1 0 0,0 0 1 0 0,0 0-1 0 0,1 0 1 0 0,0 0 0 0 0,1 0-1 0 0,0 0 1 0 0,0-8 0 0 0,3-3-15 0 0,0 1-1 0 0,1 0 1 0 0,1 0 0 0 0,1 0 0 0 0,0 0-1 0 0,1 1 1 0 0,1 0 0 0 0,1 0-1 0 0,0 1 1 0 0,2 1 0 0 0,-1-1 0 0 0,2 1-1 0 0,0 1 1 0 0,1 0 0 0 0,0 1 0 0 0,1 1-1 0 0,7-6 16 0 0,4-8-108 0 0,73-63-836 0 0,-39 37-6553 0 0,-48 43-4315 0 0</inkml:trace>
  <inkml:trace contextRef="#ctx0" brushRef="#br0" timeOffset="2650.312">2935 22 9282 0 0,'0'0'2014'0'0,"0"0"-222"0"0,0 0-114 0 0,0 0 32 0 0,0 0 22 0 0,0 0-121 0 0,0 0-268 0 0,0 0-302 0 0,0 0-270 0 0,0 0-157 0 0,0 0-105 0 0,0 0-74 0 0,0 0-51 0 0,2-5-20 0 0,8-12 13 0 0,-8 28 541 0 0,-51 291 461 0 0,-48 32-1103 0 0,52-212-241 0 0,43-53-31 0 0,48-54 56 0 0,-26-14 10 0 0,-1-1 0 0 0,1-2 0 0 0,-1 0 0 0 0,1 0 0 0 0,-1-2 0 0 0,0-1 0 0 0,0 0 0 0 0,13-6-70 0 0,52-13 399 0 0,27-5 265 0 0,-73 21-570 0 0,-43 12-382 0 0,-2 5-1003 0 0,-1-7-3582 0 0,7-2-847 0 0,0 0-6433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5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513 139 0 0 0,'0'0'277'0'0,"0"0"1068"0"0,0 0 498 0 0,0 0 203 0 0,0 0 109 0 0,0 0-35 0 0,0 0-133 0 0,0 0-172 0 0,0 0-169 0 0,0 0-124 0 0,0 0-133 0 0,6-9-135 0 0,20-27-202 0 0,-26 74 2065 0 0,-13 150-1068 0 0,2 161-1043 0 0,-3-228-1103 0 0,11-119-347 0 0,0-1 0 0 0,0 1 0 0 0,0 0 0 0 0,0-1 0 0 0,0 0 1 0 0,0 0-1 0 0,0 0 0 0 0,-1 0 0 0 0,1-1 0 0 0,0 1 0 0 0,-1-1 1 0 0,1 0-1 0 0,-1 1 0 0 0,1-2 0 0 0,0 1 0 0 0,-1 0 0 0 0,-2-1 444 0 0,-2 0-3003 0 0,-4-2-6198 0 0,8-1 2425 0 0</inkml:trace>
  <inkml:trace contextRef="#ctx0" brushRef="#br0" timeOffset="354.613">0 150 2489 0 0,'0'0'2547'0'0,"0"0"-191"0"0,0 0-245 0 0,0 0-178 0 0,0 0 70 0 0,0 0-71 0 0,0 0-151 0 0,0 0-240 0 0,0 0-378 0 0,0 0-347 0 0,0 0-223 0 0,0 0-133 0 0,0 0-64 0 0,1-4 81 0 0,1 1-356 0 0,0 0 0 0 0,0-1 0 0 0,1 1 1 0 0,-1 0-1 0 0,1 0 0 0 0,0 0 0 0 0,0 1 0 0 0,0-1 0 0 0,0 1 0 0 0,0 0 0 0 0,1-1 0 0 0,-1 1 1 0 0,1 1-1 0 0,-1-1 0 0 0,1 1 0 0 0,0-1 0 0 0,0 1 0 0 0,-1 0 0 0 0,1 0 0 0 0,0 1 0 0 0,0-1 1 0 0,0 1-1 0 0,3 0-121 0 0,22-8 351 0 0,52-16 279 0 0,2 3-1 0 0,0 4 1 0 0,0 3 0 0 0,77-1-630 0 0,29 14-56 0 0,-121 13-1297 0 0,-55-5-3223 0 0,0 0-4170 0 0,-11-6-3233 0 0</inkml:trace>
  <inkml:trace contextRef="#ctx0" brushRef="#br0" timeOffset="1024.022">940 697 0 0 0,'0'0'545'0'0,"0"0"1228"0"0,0 0 305 0 0,0 0-90 0 0,0 0-101 0 0,0 0-212 0 0,0 0-177 0 0,0 0-89 0 0,0 0-144 0 0,0 0-133 0 0,0 0-105 0 0,0 0-86 0 0,0 0-54 0 0,-2-1-28 0 0,2 1-675 0 0,0 0-1 0 0,0 0 1 0 0,0 0-1 0 0,0-1 1 0 0,1 1-1 0 0,-1 0 1 0 0,0 0 0 0 0,0 0-1 0 0,0-1 1 0 0,0 1-1 0 0,0 0 1 0 0,0 0-1 0 0,0 0 1 0 0,1-1-1 0 0,-1 1 1 0 0,0 0 0 0 0,0 0-1 0 0,0-1 1 0 0,0 1-1 0 0,0 0 1 0 0,0 0-1 0 0,0-1 1 0 0,0 1 0 0 0,0 0-1 0 0,0 0 1 0 0,0 0-1 0 0,0-1 1 0 0,-1 1-1 0 0,1 0 1 0 0,0 0 0 0 0,0-1-1 0 0,0 1 1 0 0,0 0-184 0 0,22-3 387 0 0,142-20 887 0 0,-164 23-1275 0 0,0 0 18 0 0,-1 7 60 0 0,-1-1 0 0 0,0 1 0 0 0,0-1-1 0 0,-1 1 1 0 0,0-1 0 0 0,0 0 0 0 0,-1 0 0 0 0,0 0-1 0 0,0 0 1 0 0,0-1 0 0 0,0 1 0 0 0,-1-1 0 0 0,-2 2-77 0 0,-11 15 99 0 0,-17 20 15 0 0,28-36-93 0 0,0 1 1 0 0,0 0-1 0 0,0 0 0 0 0,0 1 0 0 0,1 0 1 0 0,1 0-1 0 0,-1 0 0 0 0,2 1 1 0 0,-1-1-1 0 0,1 1 0 0 0,0 0 0 0 0,1 1 1 0 0,0-1-1 0 0,0 1 0 0 0,1-1 1 0 0,0 1-1 0 0,1 0 0 0 0,0 0 0 0 0,1-1 1 0 0,0 1-1 0 0,1 9-21 0 0,1-16 33 0 0,1 0 1 0 0,-1 0-1 0 0,1-1 0 0 0,0 1 1 0 0,0 0-1 0 0,0-1 0 0 0,0 0 1 0 0,1 0-1 0 0,-1 0 0 0 0,1 0 1 0 0,-1 0-1 0 0,1-1 0 0 0,0 0 1 0 0,-1 1-1 0 0,1-1 1 0 0,0-1-1 0 0,0 1 0 0 0,0-1 1 0 0,0 1-1 0 0,0-1 0 0 0,-1 0 1 0 0,1 0-1 0 0,2-1-33 0 0,13 1 61 0 0,0 0 0 0 0,-1-1 0 0 0,1-2 0 0 0,-1 1 0 0 0,1-2 0 0 0,-1-1 0 0 0,0 0 0 0 0,2-2-61 0 0,95-39-1848 0 0,-103 42-89 0 0,-2 0-4061 0 0,-7 0-6566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0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9066 0 0,'0'0'1427'0'0,"0"0"-311"0"0,0 0-341 0 0,0 0-127 0 0,0 0 44 0 0,0 0 34 0 0,0 0-86 0 0,0 0-151 0 0,0 0-179 0 0,0 0-156 0 0,-12 13-112 0 0,-35 37-126 0 0,46-50 50 0 0,0 0 1 0 0,1 0-1 0 0,-1 0 1 0 0,0 1-1 0 0,1-1 1 0 0,-1 0-1 0 0,1 1 1 0 0,-1-1-1 0 0,0 1 1 0 0,1-1-1 0 0,-1 0 1 0 0,1 1-1 0 0,-1-1 1 0 0,1 1-1 0 0,0-1 1 0 0,-1 1-1 0 0,1 0 1 0 0,-1-1-1 0 0,1 1 1 0 0,0-1-1 0 0,0 1 1 0 0,-1 0-1 0 0,1-1 1 0 0,0 1-1 0 0,0 0 1 0 0,0-1-1 0 0,0 1 1 0 0,0 0-1 0 0,-1-1 1 0 0,1 1-1 0 0,0 0 1 0 0,1-1-1 0 0,-1 1 1 0 0,0 0-1 0 0,0-1 1 0 0,0 1-1 0 0,0 0 1 0 0,0-1-1 0 0,1 1 1 0 0,-1 0-1 0 0,0-1 1 0 0,1 1-1 0 0,-1-1 1 0 0,0 1-1 0 0,1-1 1 0 0,-1 1-1 0 0,1-1 1 0 0,-1 1-1 0 0,1-1 1 0 0,-1 1 0 0 0,1-1-1 0 0,-1 1 1 0 0,1-1 33 0 0,13 2-5441 0 0,-13-2 4168 0 0,6 0-6239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0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261 388 0 0 0,'0'0'880'0'0,"0"0"1498"0"0,0 0 440 0 0,0 0-132 0 0,0 0-240 0 0,0 0-284 0 0,0 0-258 0 0,3-1-254 0 0,11-7-203 0 0,-14 2 3742 0 0,14 38-2862 0 0,17 175-1571 0 0,-26-95-652 0 0,22 169-261 0 0,-7-184-1020 0 0,-13-56-5392 0 0,-7-37 845 0 0,0 0-5460 0 0</inkml:trace>
  <inkml:trace contextRef="#ctx0" brushRef="#br0" timeOffset="500.926">22 539 8570 0 0,'0'0'2100'0'0,"0"0"-93"0"0,0 0-225 0 0,0 0-178 0 0,0 0-79 0 0,-4-34-166 0 0,-10-103-206 0 0,13 135-1093 0 0,0-1 0 0 0,1 1-1 0 0,-1-1 1 0 0,1 0 0 0 0,-1 1-1 0 0,1-1 1 0 0,0 0 0 0 0,0 1-1 0 0,0-1 1 0 0,0 0 0 0 0,1 1-1 0 0,-1-1 1 0 0,1 0 0 0 0,-1 1-1 0 0,1-1 1 0 0,0 1 0 0 0,0-1-1 0 0,0 1 1 0 0,1-1 0 0 0,-1 1-1 0 0,0 0 1 0 0,1-1 0 0 0,0 1-60 0 0,5-6 250 0 0,9-7-61 0 0,0 1 0 0 0,1 0 0 0 0,0 1 0 0 0,1 1 0 0 0,1 0-1 0 0,0 2 1 0 0,1 0 0 0 0,0 1 0 0 0,0 1 0 0 0,0 1 0 0 0,1 1 0 0 0,0 1 0 0 0,6-1-189 0 0,37-10 248 0 0,1 1 0 0 0,0 4 0 0 0,1 3 0 0 0,0 2 0 0 0,17 3-248 0 0,-78 2 5 0 0,0 1 1 0 0,0-1-1 0 0,0 1 1 0 0,0 0-1 0 0,0 0 1 0 0,0 0-1 0 0,0 1 0 0 0,0 0 1 0 0,0 0-1 0 0,-1 0 1 0 0,1 0-1 0 0,0 1 1 0 0,0 0-1 0 0,-1 0 1 0 0,1 0-1 0 0,-1 1 1 0 0,0-1-1 0 0,0 1 1 0 0,0 0-1 0 0,0 0 0 0 0,0 0 1 0 0,-1 1-1 0 0,1 0 1 0 0,-1-1-1 0 0,0 1 1 0 0,0 0-1 0 0,0 1 1 0 0,-1-1-1 0 0,1 0 1 0 0,-1 1-1 0 0,2 4-5 0 0,-6 4 23 0 0,0-1-1 0 0,-1 1 1 0 0,0 0-1 0 0,-1 0 1 0 0,0-1-1 0 0,-1 0 1 0 0,-1 0-1 0 0,0 0 1 0 0,0-1-1 0 0,-1 0 1 0 0,0 0-1 0 0,-1-1 1 0 0,-1 0-1 0 0,1 0 1 0 0,-2-1-1 0 0,1 0 1 0 0,-4 2-23 0 0,-4 7 35 0 0,-40 38 42 0 0,41-42-51 0 0,0 1 1 0 0,1 0-1 0 0,1 1 1 0 0,0 1-1 0 0,1 0 1 0 0,-10 18-27 0 0,23-31-1 0 0,0 0 0 0 0,0 0 1 0 0,0 0-1 0 0,0 0 0 0 0,1 0 1 0 0,0 0-1 0 0,-1 0 0 0 0,2 0 1 0 0,-1 0-1 0 0,0-1 0 0 0,1 1 1 0 0,-1 0-1 0 0,1-1 0 0 0,0 1 1 0 0,0-1-1 0 0,1 0 0 0 0,-1 0 1 0 0,1 0-1 0 0,-1 0 0 0 0,1 0 1 0 0,0 0-1 0 0,0-1 0 0 0,0 1 1 0 0,1-1-1 0 0,-1 0 0 0 0,0 0 1 0 0,1 0-1 0 0,0 0 0 0 0,-1-1 1 0 0,1 0-1 0 0,0 1 0 0 0,0-1 1 0 0,0 0-1 0 0,2 0 1 0 0,83 29 27 0 0,-68-25-29 0 0,1 1 0 0 0,-1 1 1 0 0,-1 1-1 0 0,1 1 0 0 0,-1 0 0 0 0,-1 2 0 0 0,0 0 0 0 0,0 2 0 0 0,-1 0 0 0 0,-1 0 1 0 0,8 10 1 0 0,-21-17 24 0 0,0 0 1 0 0,0 0 0 0 0,-1 1 0 0 0,0-1 0 0 0,0 1-1 0 0,-1 0 1 0 0,0 0 0 0 0,0 0 0 0 0,0 0 0 0 0,-1 1-1 0 0,0-1 1 0 0,-1 0 0 0 0,1 0 0 0 0,-2 1 0 0 0,1-1-1 0 0,-1 0 1 0 0,0 1 0 0 0,0-1 0 0 0,-1 0 0 0 0,0 0 0 0 0,0 0-1 0 0,-1 0 1 0 0,1-1 0 0 0,-2 1 0 0 0,1-1 0 0 0,-1 1-1 0 0,0-1 1 0 0,0 0 0 0 0,-1 0 0 0 0,1-1 0 0 0,-1 0-1 0 0,-1 1 1 0 0,1-2 0 0 0,-1 1 0 0 0,-2 1-25 0 0,-28 23 79 0 0,-1-1 1 0 0,-1-2-1 0 0,-1-1 1 0 0,-2-3-1 0 0,0-1 0 0 0,-1-2 1 0 0,-24 6-80 0 0,49-18-37 0 0,0-1 0 0 0,-1-1 0 0 0,0 0 0 0 0,0-2 0 0 0,-1 0 0 0 0,1-1 0 0 0,-17 0 37 0 0,34-3-72 0 0,1 0-1 0 0,-1 0 1 0 0,1 1-1 0 0,-1-1 0 0 0,1 0 1 0 0,-1 0-1 0 0,1 0 1 0 0,0 1-1 0 0,0-1 1 0 0,-1 0-1 0 0,1 0 1 0 0,0 0-1 0 0,0 0 1 0 0,0 0-1 0 0,0 0 1 0 0,0 0-1 0 0,0 0 0 0 0,0 1 1 0 0,0-1-1 0 0,0 0 1 0 0,0 0-1 0 0,0 0 1 0 0,1 0-1 0 0,-1 0 1 0 0,0 0-1 0 0,1 1 1 0 0,-1-1-1 0 0,1 0 0 0 0,-1 0 1 0 0,1 1-1 0 0,-1-1 1 0 0,1 0-1 0 0,-1 0 1 0 0,1 1-1 0 0,0-1 1 0 0,-1 1-1 0 0,1-1 1 0 0,0 0 72 0 0,70-72-6265 0 0,-37 45 691 0 0,-18 15 1104 0 0,3-3-3856 0 0</inkml:trace>
  <inkml:trace contextRef="#ctx0" brushRef="#br0" timeOffset="1199.431">1224 801 2513 0 0,'0'0'3392'0'0,"0"0"-1317"0"0,0 0-461 0 0,0 0 12 0 0,0 0 79 0 0,0 0 22 0 0,0 0-53 0 0,0 0-168 0 0,0 0-242 0 0,0 0-220 0 0,1 34-186 0 0,3 104-149 0 0,-3-79 294 0 0,1-56-939 0 0,-1 0-1 0 0,1 0 1 0 0,0 0-1 0 0,0 0 1 0 0,1 0-1 0 0,-1-1 0 0 0,0 1 1 0 0,1-1-1 0 0,0 0 1 0 0,-1 1-1 0 0,1-1 1 0 0,0 0-1 0 0,0-1 1 0 0,0 1-1 0 0,0 0 1 0 0,1-1-1 0 0,-1 0 1 0 0,0 0-1 0 0,1 0 1 0 0,-1 0-1 0 0,1 0 1 0 0,-1-1-1 0 0,1 1 0 0 0,-1-1 1 0 0,1 0-1 0 0,-1 0 1 0 0,1 0-1 0 0,-1-1 1 0 0,1 1-1 0 0,-1-1 1 0 0,4-1-64 0 0,-2 2 66 0 0,23-3 16 0 0,0-2 0 0 0,-1 0-1 0 0,1-2 1 0 0,-1-1 0 0 0,-1-1 0 0 0,1-2 0 0 0,-2 0-1 0 0,1-2 1 0 0,-2-1 0 0 0,0 0 0 0 0,-1-2-1 0 0,0-1 1 0 0,-1-1 0 0 0,-1-1 0 0 0,9-11-82 0 0,11 3-144 0 0,-37 58 32 0 0,-4-30 113 0 0,-1 7 3 0 0,1 0 0 0 0,0 0 0 0 0,0 1 1 0 0,1-1-1 0 0,0 0 0 0 0,1 0 1 0 0,0 0-1 0 0,0 0 0 0 0,1 0 1 0 0,0 0-1 0 0,0 0 0 0 0,1-1 1 0 0,-1 1-1 0 0,2-1 0 0 0,-1 0 1 0 0,1-1-1 0 0,0 1 0 0 0,1-1 1 0 0,5 6-5 0 0,2-4 19 0 0,-1-1 0 0 0,2-1 1 0 0,-1 1-1 0 0,1-2 0 0 0,0 0 1 0 0,0-1-1 0 0,0 0 0 0 0,1-1 1 0 0,-1 0-1 0 0,1-2 0 0 0,0 1 1 0 0,0-2-1 0 0,0 0 0 0 0,-1-1 1 0 0,1 0-1 0 0,11-4-19 0 0,1 1 159 0 0,0-2 1 0 0,-1-2-1 0 0,0 0 1 0 0,0-1 0 0 0,-1-2-1 0 0,-1 0 1 0 0,1-2-1 0 0,15-12-159 0 0,-5-2 72 0 0,-2-2 1 0 0,-1-1-1 0 0,-1-1 0 0 0,-2-2 0 0 0,-2-1 0 0 0,0-1 0 0 0,-3-2 0 0 0,-1 0 1 0 0,-1-1-1 0 0,-2-2 0 0 0,-2 0 0 0 0,-2 0 0 0 0,-2-2 0 0 0,-1 0 1 0 0,-2-1-1 0 0,-3 0 0 0 0,-1 0 0 0 0,0-12-72 0 0,-3 22 17 0 0,-2 1 0 0 0,-1-1 0 0 0,-1 0 0 0 0,-1 0 0 0 0,-3-3-17 0 0,4 33 0 0 0,0 0 0 0 0,0 1 0 0 0,0-1-1 0 0,0 0 1 0 0,0 0 0 0 0,-1 1 0 0 0,0-1-1 0 0,1 0 1 0 0,-1 1 0 0 0,0-1 0 0 0,0 1-1 0 0,0-1 1 0 0,-1 1 0 0 0,1 0 0 0 0,0-1-1 0 0,-1 1 1 0 0,0 0 0 0 0,0 0 0 0 0,1 0-1 0 0,-1 0 1 0 0,0 0 0 0 0,0 0 0 0 0,-1 1-1 0 0,1-1 1 0 0,0 1 0 0 0,-1-1 0 0 0,1 1-1 0 0,-1 0 1 0 0,1 0 0 0 0,-1 0 0 0 0,1 0-1 0 0,-1 1 1 0 0,0-1 0 0 0,1 1 0 0 0,-1-1-1 0 0,0 1 1 0 0,1 0 0 0 0,-1 0 0 0 0,0 0-1 0 0,0 0 1 0 0,1 1 0 0 0,-1-1 0 0 0,0 1-1 0 0,1 0 1 0 0,-1-1 0 0 0,1 1 0 0 0,-1 0-1 0 0,1 1 1 0 0,-1-1 0 0 0,1 0 0 0 0,-1 1-1 0 0,1-1 1 0 0,-1 2 0 0 0,-11 21 6 0 0,0 0 0 0 0,2 1-1 0 0,0 0 1 0 0,2 1 0 0 0,1 1 0 0 0,1-1 0 0 0,2 1-1 0 0,0 1 1 0 0,2-1 0 0 0,1 1 0 0 0,1-1-1 0 0,1 1 1 0 0,1 0 0 0 0,2 0 0 0 0,2 4-6 0 0,0 7 14 0 0,1-1 1 0 0,3 0-1 0 0,1 0 0 0 0,1-1 1 0 0,2 0-1 0 0,2-1 0 0 0,2-1 1 0 0,1 0-1 0 0,18 28-14 0 0,90 111 83 0 0,-68-112-140 0 0,-50-54 9 0 0,-5-14-476 0 0,-2 4 505 0 0,-1-6-271 0 0,-1 0-1 0 0,0 0 1 0 0,0 0 0 0 0,0 0 0 0 0,-1 0-1 0 0,-1 0 1 0 0,1 1 0 0 0,-1-1 0 0 0,0 1-1 0 0,-1 0 1 0 0,-1-1 290 0 0,-7-15-1130 0 0,-20-32-3336 0 0,10 19-4132 0 0,8 16-2420 0 0</inkml:trace>
  <inkml:trace contextRef="#ctx0" brushRef="#br0" timeOffset="1445.751">2184 392 14643 0 0,'0'0'2547'0'0,"0"0"-649"0"0,0 0-626 0 0,0 0-233 0 0,0 0-33 0 0,0 0 78 0 0,0 0 60 0 0,0 0-169 0 0,0 0-256 0 0,36 0-218 0 0,118 0-123 0 0,235-25 859 0 0,-214 8-1265 0 0,-92 11-372 0 0,-4 1-4651 0 0,-57 4-4798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5:1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1776 0 0,'0'0'1939'0'0,"0"0"-689"0"0,0 0-394 0 0,0 0-12 0 0,0 0 183 0 0,0 0 268 0 0,0 0 170 0 0,0 0-84 0 0,0 0-310 0 0,0 0-372 0 0,0 0-278 0 0,46 12 4050 0 0,82 7-1569 0 0,47-4-1438 0 0,-23 11-804 0 0,-144 49 1875 0 0,5 395-1896 0 0,-20-270-396 0 0,-3 46 334 0 0,11-233 343 0 0,-1-46-554 0 0,-4 21-366 0 0,-1 1 0 0 0,0-1 0 0 0,-1 1 0 0 0,0 0 1 0 0,0 0-1 0 0,-1 1 0 0 0,-1 0 0 0 0,0 0 0 0 0,-7-7 0 0 0,2 5-13 0 0,-1 0 1 0 0,0 1-1 0 0,-1 0 0 0 0,0 1 0 0 0,0 0 0 0 0,-1 2 0 0 0,0 0 1 0 0,-1 0-1 0 0,0 2 0 0 0,0 0 0 0 0,0 1 0 0 0,-1 1 0 0 0,-5-1 13 0 0,1-5-14 0 0,22 9-22 0 0,10-6-107 0 0,150-27 127 0 0,-14 19 5 0 0,60-1 62 0 0,-39 15-48 0 0,-166 1 19 0 0,-1 0-3 0 0,0 0-4 0 0,-66 42 281 0 0,-114 59-248 0 0,136-73-44 0 0,30-19-14 0 0,-1 0 0 0 0,2 0 0 0 0,-1 1 0 0 0,1 1 0 0 0,1 1 0 0 0,0 0 1 0 0,-6 7 9 0 0,9-12-66 0 0,2-1-3171 0 0,6 4-5684 0 0,1-6-3194 0 0</inkml:trace>
  <inkml:trace contextRef="#ctx0" brushRef="#br0" timeOffset="948.974">39 1203 888 0 0,'0'0'1399'0'0,"0"0"-121"0"0,0 0 46 0 0,0 0 190 0 0,0 0 255 0 0,0 0 136 0 0,0 0-91 0 0,0 0-199 0 0,0 0-262 0 0,0 0-203 0 0,0 0-157 0 0,0 0-109 0 0,-1-5-86 0 0,0-17 558 0 0,1 22-774 0 0,0 0-45 0 0,0 0-31 0 0,0 0-32 0 0,0 0-55 0 0,0 16 467 0 0,9 127 431 0 0,9 6-863 0 0,-18-148-443 0 0,-1 0 0 0 0,1 0 0 0 0,0 0 1 0 0,0 0-1 0 0,-1 0 0 0 0,1 0 0 0 0,0 0 1 0 0,0 1-1 0 0,0-1 0 0 0,0 0 0 0 0,0 0 1 0 0,0 0-1 0 0,1 0 0 0 0,-1 0 0 0 0,0 0 1 0 0,0 0-1 0 0,1 0 0 0 0,-1 0 0 0 0,1 0 1 0 0,-1 0-1 0 0,1 0 0 0 0,-1 0 0 0 0,1 0 0 0 0,0-1 1 0 0,-1 1-1 0 0,1 0 0 0 0,0 0 0 0 0,0-1 1 0 0,-1 1-1 0 0,1 0 0 0 0,0-1 0 0 0,0 1 1 0 0,0-1-1 0 0,0 1 0 0 0,0-1 0 0 0,0 1 1 0 0,0-1-1 0 0,0 0 0 0 0,0 1 0 0 0,0-1 1 0 0,0 0-1 0 0,0 0 0 0 0,0 0 0 0 0,0 0 1 0 0,0 0-1 0 0,0 0 0 0 0,0 0 0 0 0,0 0 0 0 0,0 0 1 0 0,1 0-1 0 0,-1-1 0 0 0,0 1 0 0 0,0 0 1 0 0,0-1-1 0 0,-1 1 0 0 0,2-1-11 0 0,78-168 836 0 0,-41 92-770 0 0,-24 93-109 0 0,45 107 152 0 0,-36-65-74 0 0,-4 0 0 0 0,-2 2-1 0 0,-2 0 1 0 0,0 20-35 0 0,-6-16 17 0 0,-2 0 0 0 0,-4 0 0 0 0,-2 1 0 0 0,-3 15-17 0 0,0-65 1 0 0,-1-1 0 0 0,-1 0-1 0 0,0 1 1 0 0,-1-1 0 0 0,0 0 0 0 0,-2 0-1 0 0,1-1 1 0 0,-1 0 0 0 0,-1 0 0 0 0,-1 0-1 0 0,0 0 0 0 0,5-8 1 0 0,0 0 0 0 0,-1 0-1 0 0,0 0 1 0 0,0-1-1 0 0,0 1 1 0 0,0-1 0 0 0,-1 0-1 0 0,0 0 1 0 0,1-1-1 0 0,-1 0 1 0 0,-1 1-1 0 0,1-2 1 0 0,0 1 0 0 0,-1 0-1 0 0,0-1 1 0 0,1 0-1 0 0,-1-1 1 0 0,0 1-1 0 0,0-1 1 0 0,0 0 0 0 0,0 0-1 0 0,0-1 1 0 0,0 0-1 0 0,0 0 1 0 0,0 0 0 0 0,0-1-1 0 0,-4-1 0 0 0,5-1 2 0 0,-1 0 0 0 0,1-1 0 0 0,1 1-1 0 0,-1-1 1 0 0,1 0 0 0 0,-1-1 0 0 0,1 1 0 0 0,0-1-1 0 0,1 0 1 0 0,-1 1 0 0 0,1-2 0 0 0,0 1 0 0 0,0 0-1 0 0,1-1 1 0 0,-1 1 0 0 0,1-1 0 0 0,0 0 0 0 0,1 0 0 0 0,0 1-1 0 0,-1-1 1 0 0,2 0 0 0 0,-1 0 0 0 0,1 0 0 0 0,0-1-1 0 0,0-2-1 0 0,1-7 5 0 0,0-1 0 0 0,0 1 0 0 0,1 0 0 0 0,1 0 0 0 0,1 0 0 0 0,0 0 0 0 0,2 1 0 0 0,-1 0 0 0 0,2 0 0 0 0,0 0 0 0 0,0 1 0 0 0,2 0-1 0 0,5-8-4 0 0,10-12-69 0 0,1 0 0 0 0,2 2 0 0 0,0 1 0 0 0,3 1 0 0 0,0 2 0 0 0,29-21 69 0 0,-27 33-1376 0 0,-14 8-5742 0 0,-10 4-4901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1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3409 0 0,'0'0'2343'0'0,"0"0"-372"0"0,0 0-16 0 0,0 0 47 0 0,0 0-82 0 0,0 0-137 0 0,0 0-252 0 0,0 0-304 0 0,0 0-209 0 0,0 0-181 0 0,0 0-181 0 0,0 0-134 0 0,-5 0-66 0 0,-14 0-63 0 0,14 0-5 0 0,5 0-14 0 0,0 0-55 0 0,11 4 953 0 0,80 11 970 0 0,150-32-702 0 0,-199 9-1318 0 0,-12 3 1093 0 0,-16 3-3223 0 0,-10 0-2794 0 0,-7 2-3856 0 0,1 0-3184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1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12083 0 0,'0'0'1457'0'0,"0"0"-479"0"0,0 0-230 0 0,0 0 145 0 0,0 0 304 0 0,0 0 179 0 0,0 0-21 0 0,0 0-140 0 0,0 0-252 0 0,0 0-248 0 0,0 0-170 0 0,0 0-148 0 0,34 1-131 0 0,108 2-51 0 0,-62-16-40 0 0,-65 6-142 0 0,111-33-61 0 0,-90 30-2875 0 0,-1-1-3922 0 0,-17 7-5157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1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81 12739 0 0,'0'0'1077'0'0,"0"0"-85"0"0,0 0-50 0 0,0 0 64 0 0,0 0 160 0 0,0 0 111 0 0,0 0-85 0 0,0 0-281 0 0,0 0-323 0 0,0 0-259 0 0,0 0-47 0 0,0 4 38 0 0,36 116 1779 0 0,-25-54-1682 0 0,-2 1 0 0 0,-3 0 0 0 0,-4 0 0 0 0,-3 24-417 0 0,1-60 75 0 0,-4 48 41 0 0,-4-1-1 0 0,-3 1 1 0 0,-9 21-116 0 0,6-25-10 0 0,10-6-148 0 0,4-68 66 0 0,0-1-14 0 0,0 0-38 0 0,0 0-21 0 0,0 0-38 0 0,0 0-67 0 0,0-21-2942 0 0,1-14-1624 0 0,1 18-1370 0 0,0 5-4938 0 0</inkml:trace>
  <inkml:trace contextRef="#ctx0" brushRef="#br0" timeOffset="320.729">0 216 4113 0 0,'0'0'2495'0'0,"0"0"-728"0"0,0 0-236 0 0,0 0 43 0 0,0 0-6 0 0,0 0-73 0 0,0 0-177 0 0,0 0-295 0 0,0 0-277 0 0,0 0-156 0 0,0 0 23 0 0,0 0 110 0 0,0 0 99 0 0,14-4 45 0 0,89-28 584 0 0,-43 11-675 0 0,79-29 603 0 0,3 7 1 0 0,106-19-1380 0 0,-149 59-205 0 0,-98 3 116 0 0,1 1 1 0 0,-1 0 0 0 0,0 0 0 0 0,0 0 0 0 0,0 0 0 0 0,0 0 0 0 0,0 0-1 0 0,0 1 1 0 0,0-1 0 0 0,0 0 0 0 0,-1 0 0 0 0,1 1 0 0 0,0-1 0 0 0,-1 1-1 0 0,1-1 1 0 0,-1 0 0 0 0,1 1 0 0 0,-1-1 0 0 0,0 1 0 0 0,1-1 0 0 0,-1 1-1 0 0,0-1 1 0 0,0 1 0 0 0,0-1 0 0 0,0 1 0 0 0,-1-1 0 0 0,1 1 0 0 0,0-1-1 0 0,-1 1 1 0 0,1 0 88 0 0,-7 29-8866 0 0,2-19-3040 0 0</inkml:trace>
  <inkml:trace contextRef="#ctx0" brushRef="#br0" timeOffset="1402.639">761 1017 0 0 0,'0'0'2271'0'0,"0"0"-434"0"0,0 0-269 0 0,0 0-2 0 0,0 0 9 0 0,0 0-31 0 0,0 0-150 0 0,0 0-276 0 0,0 0-321 0 0,0 0-272 0 0,0 0-181 0 0,0 0-57 0 0,0 0 21 0 0,-5 0 1211 0 0,62-8 3249 0 0,-24 1-3952 0 0,78 3 543 0 0,-108 31-722 0 0,-5-16-544 0 0,-1-1 0 0 0,0 1 0 0 0,-1-1 0 0 0,0 0 0 0 0,-1 0 0 0 0,1 0 0 0 0,-2 0-1 0 0,0-1 1 0 0,0 0 0 0 0,0 0 0 0 0,-1-1 0 0 0,-1 1 0 0 0,-2 1-93 0 0,-10 15 83 0 0,-64 89 116 0 0,77-47-72 0 0,9-64-96 0 0,0-1 0 0 0,0 0 0 0 0,0 0 0 0 0,0 0 0 0 0,0 0 0 0 0,0 0 0 0 0,1 0 0 0 0,-1 0 1 0 0,1-1-1 0 0,-1 1 0 0 0,1-1 0 0 0,-1 0 0 0 0,1 0 0 0 0,0 0 0 0 0,0 0 0 0 0,0 0 1 0 0,0 0-1 0 0,-1-1 0 0 0,1 0 0 0 0,0 1 0 0 0,0-1 0 0 0,0 0 0 0 0,0 0 0 0 0,0-1 1 0 0,0 1-1 0 0,3-1-31 0 0,-3 1 44 0 0,81-8 480 0 0,-5-31-1699 0 0,-63 29-2698 0 0,0-2-3396 0 0,-10 8-4992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1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297 235 10018 0 0,'0'0'1941'0'0,"0"0"-273"0"0,0 0-197 0 0,0 0-65 0 0,0 0-8 0 0,0 0-76 0 0,0 0-178 0 0,0 0-295 0 0,0 0-324 0 0,0 0-201 0 0,0 0-112 0 0,0 0-49 0 0,7 17 781 0 0,1 16-453 0 0,-1 1 1 0 0,-2 0-1 0 0,-2 1 1 0 0,-1-1-1 0 0,-1 1 1 0 0,-3 14-492 0 0,2 3 230 0 0,0 8-66 0 0,2-17-144 0 0,-3 0 1 0 0,-1 0-1 0 0,-2 0 1 0 0,-9 37-21 0 0,11-71-326 0 0,-2 1-1364 0 0,0-9-2660 0 0,-3-1-3499 0 0,5 0-3394 0 0</inkml:trace>
  <inkml:trace contextRef="#ctx0" brushRef="#br0" timeOffset="249.112">0 802 7778 0 0,'0'0'1056'0'0,"0"0"24"0"0,0 0 266 0 0,0 0 253 0 0,0 0 29 0 0,0 0-102 0 0,0 0-150 0 0,33 0-205 0 0,107-2-183 0 0,6-19 857 0 0,82-18-2382 0 0,-214 43-1251 0 0,-9 1-2517 0 0,-3-2 716 0 0,2 0-7489 0 0</inkml:trace>
  <inkml:trace contextRef="#ctx0" brushRef="#br0" timeOffset="669.274">166 1098 9386 0 0,'0'0'1071'0'0,"0"0"-439"0"0,0 0 15 0 0,0 0 356 0 0,0 0 341 0 0,0 0 119 0 0,0 0-57 0 0,0 0-187 0 0,0 0-198 0 0,0 0-167 0 0,32-6-140 0 0,103-21-120 0 0,44-1 1325 0 0,-177 29-1893 0 0,0 1 1 0 0,0 0-1 0 0,-1 0 0 0 0,0 0 1 0 0,1 1-1 0 0,-1-1 0 0 0,0 0 0 0 0,0 0 1 0 0,0 1-1 0 0,0-1 0 0 0,0 0 1 0 0,-1 1-1 0 0,1-1 0 0 0,-1 1 1 0 0,1-1-1 0 0,-1 1 0 0 0,0-1 1 0 0,0 1-1 0 0,0-1 0 0 0,-1 1 0 0 0,1-1 1 0 0,0 1-1 0 0,-1-1 0 0 0,0 1 1 0 0,1-1-1 0 0,-1 0 0 0 0,0 1 1 0 0,0-1-1 0 0,-1 0 0 0 0,1 0 1 0 0,0 0-1 0 0,-1 0 0 0 0,0 1-26 0 0,-30 53 97 0 0,-2-1 1 0 0,-3-2-1 0 0,-31 34-97 0 0,51-66 4 0 0,-76 130 111 0 0,92-150-98 0 0,0 1 0 0 0,0 0 0 0 0,0 0 0 0 0,0 0 0 0 0,0 0 0 0 0,1 0 0 0 0,-1 0 0 0 0,1 0 0 0 0,-1 0 0 0 0,1 0 0 0 0,0 1 0 0 0,0-1 0 0 0,0 0 0 0 0,0 0 0 0 0,0 0 0 0 0,0 0 0 0 0,1 0 0 0 0,-1 0 0 0 0,1 1 0 0 0,-1-1 0 0 0,1 0 0 0 0,0 0 0 0 0,0 0 1 0 0,0-1-1 0 0,0 1 0 0 0,0 0 0 0 0,0 0 0 0 0,0 0 0 0 0,1-1 0 0 0,-1 1 0 0 0,1-1 0 0 0,-1 1 0 0 0,1-1 0 0 0,0 0 0 0 0,-1 1 0 0 0,1-1 0 0 0,0 0 0 0 0,0 0 0 0 0,0 0 0 0 0,0 0 0 0 0,0-1 0 0 0,0 1 0 0 0,0 0 0 0 0,0-1 0 0 0,0 0 0 0 0,0 1 0 0 0,1-1-17 0 0,10 2 39 0 0,0-2 1 0 0,0 1-1 0 0,0-1 0 0 0,0-1 0 0 0,0 0 1 0 0,-1-1-1 0 0,1-1 0 0 0,0 0 1 0 0,-1 0-1 0 0,1-1 0 0 0,-1-1 0 0 0,-1 0 1 0 0,6-3-40 0 0,47-34-7511 0 0,-52 36-4072 0 0</inkml:trace>
  <inkml:trace contextRef="#ctx0" brushRef="#br0" timeOffset="1394.716">813 1387 8146 0 0,'0'0'3847'0'0,"0"0"-2134"0"0,0 0-697 0 0,0 0 92 0 0,0 0 259 0 0,0 0 172 0 0,0 0-65 0 0,0 0-286 0 0,0 0-377 0 0,0 0-255 0 0,0 0-77 0 0,0 0-15 0 0,0 0-14 0 0,21-27-31 0 0,66-85-27 0 0,90-160 1319 0 0,-142 209-1647 0 0,4 2 0 0 0,2 1 0 0 0,8-4-64 0 0,57-51 10 0 0,-97 184-426 0 0,-20 173 380 0 0,11-226 39 0 0,-2-11-6 0 0,1-1-1 0 0,1 1 1 0 0,-1-1 0 0 0,1 1 0 0 0,-1 0 0 0 0,1-1-1 0 0,1 1 1 0 0,-1 0 0 0 0,1-1 0 0 0,0 1 0 0 0,0-1-1 0 0,0 1 1 0 0,0-1 0 0 0,1 1 0 0 0,0-1-1 0 0,0 0 1 0 0,0 0 0 0 0,0 1 0 0 0,1-2 0 0 0,-1 1-1 0 0,1 0 1 0 0,0 0 0 0 0,0-1 0 0 0,1 0 0 0 0,-1 0-1 0 0,1 0 1 0 0,-1 0 0 0 0,2 0 3 0 0,-2-3 6 0 0,0 0 0 0 0,1 0 0 0 0,-1-1 0 0 0,1 0 0 0 0,-1 1 0 0 0,0-1 0 0 0,0 0 0 0 0,1-1 1 0 0,-1 1-1 0 0,0 0 0 0 0,0-1 0 0 0,0 0 0 0 0,0 0 0 0 0,-1 0 0 0 0,1 0 0 0 0,0 0 0 0 0,-1 0 0 0 0,1-1 0 0 0,-1 1 0 0 0,0-1 0 0 0,0 0 0 0 0,1-2-6 0 0,8-6 22 0 0,18-23 7 0 0,-1 0 1 0 0,-2-2 0 0 0,-2-1 0 0 0,-1 0-1 0 0,-1-3-29 0 0,85-127 61 0 0,-17 62-5 0 0,-89 128-151 0 0,-3-3 99 0 0,-16 74 68 0 0,5 1 0 0 0,3-1-1 0 0,5 20-71 0 0,18 78 95 0 0,-12-189-251 0 0,14 32-52 0 0,1-30-3572 0 0,-7-12-7913 0 0,-4 6 548 0 0</inkml:trace>
  <inkml:trace contextRef="#ctx0" brushRef="#br0" timeOffset="1663.381">2148 1010 17188 0 0,'0'0'2406'0'0,"0"0"-1237"0"0,0 0-553 0 0,0 0 90 0 0,0 0 214 0 0,0 0 133 0 0,0 0-35 0 0,0 0-250 0 0,0 0-276 0 0,0 0-181 0 0,0 0-95 0 0,0 0-51 0 0,0 0-57 0 0,-8 33-54 0 0,-25 103 11 0 0,9-24-42 0 0,22-87-2401 0 0,7-22-2309 0 0,2-8-3513 0 0,-4 1-3629 0 0</inkml:trace>
  <inkml:trace contextRef="#ctx0" brushRef="#br0" timeOffset="1956.106">2368 859 9250 0 0,'0'0'1846'0'0,"0"0"-310"0"0,0 0-104 0 0,0 0 63 0 0,0 0 82 0 0,0 0-53 0 0,0 0-144 0 0,0 0-199 0 0,0 0-196 0 0,0 0-170 0 0,0 0-104 0 0,0 0-70 0 0,17 8-87 0 0,54 23-90 0 0,10-23 411 0 0,-61-10-840 0 0,1-1 1 0 0,-1-1-1 0 0,0 0 1 0 0,0-1-1 0 0,0-2 1 0 0,18-7-36 0 0,-33 4-2368 0 0,-8 1-6289 0 0,-2 5-2948 0 0</inkml:trace>
  <inkml:trace contextRef="#ctx0" brushRef="#br0" timeOffset="2183.414">2576 578 13251 0 0,'0'0'1071'0'0,"0"0"-244"0"0,0 0 51 0 0,0 0 249 0 0,0 0 207 0 0,0 0 33 0 0,0 0-124 0 0,0 0-228 0 0,-3 37-208 0 0,-9 119-147 0 0,9-9 493 0 0,21 75-949 0 0,10-114-1451 0 0,-16-88-2984 0 0,3-2-3882 0 0,-11-13-3233 0 0</inkml:trace>
  <inkml:trace contextRef="#ctx0" brushRef="#br0" timeOffset="2784.292">2805 1279 8682 0 0,'0'0'2670'0'0,"0"0"-539"0"0,0 0-359 0 0,0 0-269 0 0,0 0-258 0 0,0 0-195 0 0,0 0-111 0 0,0 0-115 0 0,0 0-111 0 0,0 0-79 0 0,0 0-56 0 0,0 0-49 0 0,0 0-42 0 0,14-34-51 0 0,43-110-61 0 0,2-26 642 0 0,41-87-647 0 0,-97 250-372 0 0,1-1 0 0 0,0 0 1 0 0,1 1-1 0 0,-1 0 0 0 0,2 0 1 0 0,-1 0-1 0 0,1 1 0 0 0,0 0 0 0 0,0 0 1 0 0,0 0-1 0 0,1 1 0 0 0,0 0 1 0 0,0 0-1 0 0,1 0 2 0 0,-6 6-4 0 0,-1 0 0 0 0,1 0 1 0 0,-1 0-1 0 0,0 1 0 0 0,1-1 1 0 0,-1 0-1 0 0,0 1 0 0 0,0-1 0 0 0,1 0 1 0 0,-1 1-1 0 0,0-1 0 0 0,-1 1 1 0 0,1 0-1 0 0,0-1 0 0 0,0 1 0 0 0,-1 0 1 0 0,1-1-1 0 0,-1 1 0 0 0,1 0 0 0 0,-1 0 1 0 0,0-1-1 0 0,0 1 0 0 0,0 0 1 0 0,0 0-1 0 0,0 0 0 0 0,0-1 0 0 0,0 1 1 0 0,0 0-1 0 0,-1 0 0 0 0,1 0 1 0 0,-1-1-1 0 0,1 1 0 0 0,-1 0 0 0 0,0-1 1 0 0,-1 2 3 0 0,2 4-19 0 0,-36 166 81 0 0,29-1-103 0 0,7-170 43 0 0,0 0 1 0 0,0 0-1 0 0,0 0 0 0 0,1 0 1 0 0,-1 0-1 0 0,1-1 0 0 0,-1 1 1 0 0,1 0-1 0 0,0 0 0 0 0,-1 0 1 0 0,1-1-1 0 0,0 1 0 0 0,0 0 1 0 0,0-1-1 0 0,1 1 1 0 0,-1-1-1 0 0,0 1 0 0 0,1-1 1 0 0,-1 0-1 0 0,0 0 0 0 0,1 1 1 0 0,0-1-1 0 0,-1 0 0 0 0,1 0 1 0 0,0 0-1 0 0,-1-1 0 0 0,1 1 1 0 0,0 0-1 0 0,0-1 1 0 0,0 1-1 0 0,0-1 0 0 0,-1 1 1 0 0,1-1-1 0 0,0 0 0 0 0,0 0 1 0 0,0 0-1 0 0,0 0 0 0 0,0 0 1 0 0,0-1-1 0 0,0 1 0 0 0,0 0 1 0 0,-1-1-1 0 0,1 1 0 0 0,0-1 1 0 0,0 0-1 0 0,0 0 1 0 0,1 0-3 0 0,26-34 65 0 0,-1 0 1 0 0,-1-2 0 0 0,-2-1 0 0 0,-2-1 0 0 0,16-37-66 0 0,19-29 24 0 0,-42 80-30 0 0,1 0 0 0 0,1 2 0 0 0,2 0 0 0 0,0 1 1 0 0,20-17 5 0 0,-18 32-77 0 0,-20 35 3 0 0,-3-10 114 0 0,-22 162 149 0 0,15 69-978 0 0,17-199-1081 0 0,-5-30-1998 0 0,-1-1-5493 0 0,-2-11-1067 0 0</inkml:trace>
  <inkml:trace contextRef="#ctx0" brushRef="#br0" timeOffset="3161.915">3641 1014 12995 0 0,'0'0'1767'0'0,"0"0"-507"0"0,0 0-190 0 0,0 0 37 0 0,0 0-26 0 0,0 0-110 0 0,0 0-156 0 0,0 0-188 0 0,0 0-142 0 0,0 0-68 0 0,0 0-31 0 0,0 0-70 0 0,0 0-35 0 0,25-15-25 0 0,77-41-44 0 0,-56 39 182 0 0,-9 16 265 0 0,-38 25-149 0 0,-52 64-203 0 0,51-84-306 0 0,-3 4 4 0 0,-1 1 1 0 0,1-1-1 0 0,1 1 1 0 0,-1 1-1 0 0,2-1 0 0 0,-1 1 1 0 0,1-1-1 0 0,1 1 0 0 0,0 0 1 0 0,0 0-1 0 0,1 0 0 0 0,0 0 1 0 0,1 0-1 0 0,0 7-5 0 0,2-13 15 0 0,0 0-1 0 0,1-1 1 0 0,0 1 0 0 0,-1-1-1 0 0,1 1 1 0 0,0-1 0 0 0,1 0-1 0 0,-1 0 1 0 0,0-1 0 0 0,1 1-1 0 0,0-1 1 0 0,-1 1-1 0 0,1-1 1 0 0,0 0 0 0 0,0-1-1 0 0,0 1 1 0 0,1-1 0 0 0,-1 0-1 0 0,0 0 1 0 0,0 0 0 0 0,1 0-1 0 0,-1-1 1 0 0,1 1-1 0 0,-1-1 1 0 0,0 0 0 0 0,1-1-1 0 0,-1 1 1 0 0,1-1 0 0 0,-1 0-1 0 0,0 0 1 0 0,0 0 0 0 0,0-1-1 0 0,1 1 1 0 0,-1-1-1 0 0,0 0 1 0 0,-1 0 0 0 0,1-1-1 0 0,0 1 1 0 0,-1-1 0 0 0,3-1-15 0 0,1-2-494 0 0,34-25-457 0 0,-28 19-2548 0 0,-2 0-3715 0 0,-8 7-4781 0 0</inkml:trace>
  <inkml:trace contextRef="#ctx0" brushRef="#br0" timeOffset="3946.577">3872 212 4897 0 0,'0'0'4245'0'0,"0"0"-1596"0"0,0 0-838 0 0,0 0-272 0 0,0 0-175 0 0,0 0-129 0 0,0 0-148 0 0,0 0-183 0 0,0 0-135 0 0,0 0-20 0 0,0 0 17 0 0,0 0 8 0 0,0 0-59 0 0,13 13-142 0 0,74 83 275 0 0,-54-52-668 0 0,-2 1-1 0 0,-3 2 1 0 0,-1 1-1 0 0,-2 0 1 0 0,-3 2-1 0 0,-1 1 1 0 0,-3 1-1 0 0,-2 0 1 0 0,-3 1-1 0 0,-2 1 1 0 0,-2 0-1 0 0,1 41-179 0 0,-9-66-20 0 0,-1 0 1 0 0,-1 1-1 0 0,-1-1 0 0 0,-2 0 0 0 0,-1 0 1 0 0,-2 0-1 0 0,0-1 0 0 0,-2 0 0 0 0,-1 0 1 0 0,-1-1-1 0 0,-2 0 0 0 0,0-1 1 0 0,-2 0-1 0 0,-1-2 0 0 0,-4 5 20 0 0,-4 0-267 0 0,-2-1 0 0 0,-2-2 0 0 0,0 0 0 0 0,-1-2 0 0 0,-2-1 0 0 0,-17 10 267 0 0,-34 15-3965 0 0,-1-5-4840 0 0,47-27-3142 0 0</inkml:trace>
  <inkml:trace contextRef="#ctx0" brushRef="#br0" timeOffset="4547.413">1154 332 0 0 0,'0'0'896'0'0,"0"0"606"0"0,0 0 178 0 0,0 0 162 0 0,0 0 86 0 0,0 0-46 0 0,0 0-158 0 0,-33 14-281 0 0,-106 51-272 0 0,131-63-1046 0 0,2 2 0 0 0,-1-1-1 0 0,0 1 1 0 0,1 0-1 0 0,-1 0 1 0 0,1 1 0 0 0,0 0-1 0 0,1 0 1 0 0,-1 0 0 0 0,1 1-1 0 0,0 0 1 0 0,0 0-1 0 0,1 1-124 0 0,-8 9 338 0 0,-7 8-2 0 0,2 1 0 0 0,1 0 1 0 0,1 1-1 0 0,1 0 0 0 0,1 2 0 0 0,2-1 0 0 0,0 1 0 0 0,2 1 1 0 0,1 0-1 0 0,2 0 0 0 0,1 1 0 0 0,1-1 0 0 0,1 1 0 0 0,1 18-336 0 0,4-19 84 0 0,2 1 0 0 0,0-1 0 0 0,2 1-1 0 0,1-2 1 0 0,1 1 0 0 0,2-1 0 0 0,1 0 0 0 0,1-1-1 0 0,1 0 1 0 0,2-1 0 0 0,0 0 0 0 0,2-2-1 0 0,0 0 1 0 0,2 0 0 0 0,1-2 0 0 0,0-1-1 0 0,2 0 1 0 0,0-1 0 0 0,1-2 0 0 0,1 0-1 0 0,1-2 1 0 0,1 0 0 0 0,0-2 0 0 0,1-1-1 0 0,0-1 1 0 0,23 7-84 0 0,153 37-878 0 0,-116-42-4441 0 0,-57-11-5801 0 0</inkml:trace>
  <inkml:trace contextRef="#ctx0" brushRef="#br0" timeOffset="6081.654">4269 648 0 0 0,'0'0'1363'0'0,"0"0"479"0"0,0 0 189 0 0,0 0-16 0 0,0 0-115 0 0,0 0-261 0 0,0 0-278 0 0,0 0-292 0 0,0 0-230 0 0,0 0-151 0 0,-4 2-98 0 0,-14 8-65 0 0,13-7-41 0 0,5-3-56 0 0,0 0-66 0 0,0 0-40 0 0,0 0-36 0 0,27 1 3429 0 0,-19 0-3455 0 0,0 0 1 0 0,0-1-1 0 0,0 0 0 0 0,0 0 0 0 0,0 0 0 0 0,0-1 0 0 0,0 0 0 0 0,0-1 1 0 0,0 0-1 0 0,-1 0 0 0 0,1 0 0 0 0,-1-1 0 0 0,1 0 0 0 0,-1-1 0 0 0,4-2-260 0 0,97-55 1050 0 0,-97 54-1047 0 0,-11 8 12 0 0,0-1 1 0 0,-1 0 0 0 0,1 1-1 0 0,0-1 1 0 0,0 0 0 0 0,0 1-1 0 0,0-1 1 0 0,0 1 0 0 0,0-1-1 0 0,0 0 1 0 0,0 1 0 0 0,0-1-1 0 0,0 0 1 0 0,1 1 0 0 0,-1-1-1 0 0,0 1 1 0 0,0-1 0 0 0,0 0 0 0 0,0 1-1 0 0,1-1 1 0 0,-1 0 0 0 0,0 0-1 0 0,0 1 1 0 0,0-1 0 0 0,1 0-1 0 0,-1 1 1 0 0,0-1 0 0 0,1 0-1 0 0,-1 0 1 0 0,0 1 0 0 0,0-1-1 0 0,1 0 1 0 0,-1 0 0 0 0,1 0-1 0 0,-1 0 1 0 0,0 0 0 0 0,1 1-1 0 0,-1-1 1 0 0,0 0 0 0 0,1 0 0 0 0,-1 0-1 0 0,0 0 1 0 0,1 0 0 0 0,-1 0-1 0 0,1 0 1 0 0,-1 0 0 0 0,0 0-1 0 0,1 0 1 0 0,-1 0 0 0 0,0 0-1 0 0,1-1 1 0 0,-1 1 0 0 0,0 0-1 0 0,1 0 1 0 0,-1 0 0 0 0,0 0-1 0 0,1-1 1 0 0,-1 1-16 0 0,1 351 195 0 0,16-216-184 0 0,-2 76 11 0 0,-15-211-20 0 0,0 0 0 0 0,0 0-4 0 0,0 0 11 0 0,0 0 19 0 0,0 0 5 0 0,0 0 6 0 0,0 0 8 0 0,0 0 26 0 0,0 0 2 0 0,0 0-15 0 0,8-47 190 0 0,138-336-63 0 0,1 5-52 0 0,-111 293-253 0 0,-36 85 54 0 0,0 0-18 0 0,0 0-38 0 0,0 0-76 0 0,0 0-111 0 0,0 0-164 0 0,0 0-216 0 0,0 0-296 0 0,0 0-400 0 0,0 0-621 0 0,0 0-1669 0 0,0 0-4108 0 0,0 0-2839 0 0</inkml:trace>
  <inkml:trace contextRef="#ctx0" brushRef="#br0" timeOffset="128334.775">4890 1145 5649 0 0,'0'0'1597'0'0,"0"0"-301"0"0,0 0-21 0 0,0 0 193 0 0,0 0 191 0 0,0 0 44 0 0,0 0-216 0 0,0 0-292 0 0,0 0-231 0 0,0 0-202 0 0,0 0-101 0 0,-5-2-53 0 0,-13-3-44 0 0,14 31 2650 0 0,1 13-2874 0 0,-2 0 0 0 0,-1 0 0 0 0,-1-1 0 0 0,-3 0 0 0 0,-12 32-340 0 0,-8 37 150 0 0,1 0-116 0 0,31-124-3068 0 0,7-35-1579 0 0,-6 43 3323 0 0,5-15-2668 0 0,-2 7-2312 0 0,-1 6-551 0 0</inkml:trace>
  <inkml:trace contextRef="#ctx0" brushRef="#br0" timeOffset="128607.745">4797 1125 4657 0 0,'0'0'2899'0'0,"0"0"-733"0"0,0 0-472 0 0,0 0-153 0 0,0 0-58 0 0,0 0-124 0 0,0 0-249 0 0,0 0-310 0 0,0 0-264 0 0,0 0-133 0 0,0 0 10 0 0,0 0 97 0 0,0 0 125 0 0,6 7 90 0 0,-4-5-679 0 0,1 1 81 0 0,0 0 1 0 0,0 0-1 0 0,0 1 0 0 0,1-2 0 0 0,-1 1 0 0 0,1 0 0 0 0,0-1 0 0 0,0 0 1 0 0,0 0-1 0 0,0 0 0 0 0,0 0 0 0 0,0-1 0 0 0,0 1 0 0 0,1-1 0 0 0,-1 0 1 0 0,2 0-128 0 0,23 0 389 0 0,0-1 0 0 0,0-1 0 0 0,-1-1 0 0 0,1-2 1 0 0,-1-1-1 0 0,21-6-389 0 0,50-12-475 0 0,-88 22-80 0 0,-11 2-4287 0 0,-23 13-561 0 0,13-6-277 0 0,-2 0-2712 0 0</inkml:trace>
  <inkml:trace contextRef="#ctx0" brushRef="#br0" timeOffset="128849.419">4784 1426 7714 0 0,'0'0'3670'0'0,"0"0"-1592"0"0,0 0-844 0 0,0 0-249 0 0,0 0-34 0 0,0 0 54 0 0,0 0 45 0 0,0 0-33 0 0,0 0-102 0 0,0 0-115 0 0,0 0-141 0 0,0 0-133 0 0,0 0-117 0 0,19 6-132 0 0,66 17-115 0 0,-6-24-201 0 0,-57-5-153 0 0,71-17-2178 0 0,-62 13-1049 0 0,-3-2-3495 0 0,-16 4-3604 0 0</inkml:trace>
  <inkml:trace contextRef="#ctx0" brushRef="#br0" timeOffset="129911.063">5261 73 0 0 0,'0'0'1240'0'0,"0"0"294"0"0,0 0 102 0 0,0 0 41 0 0,0 0-26 0 0,0 0-103 0 0,0 0-62 0 0,0 0-113 0 0,0 0-108 0 0,-4-7-99 0 0,-11-22-69 0 0,-8 11 9240 0 0,80 0-9800 0 0,-6 17-409 0 0,-49 3-126 0 0,0-1 0 0 0,-1 1 0 0 0,1-1 0 0 0,0 1 0 0 0,-1 0-1 0 0,1 0 1 0 0,-1 0 0 0 0,1 0 0 0 0,-1 0 0 0 0,0 0 0 0 0,0 0 0 0 0,0 0 0 0 0,0 1 0 0 0,0-1 0 0 0,-1 0-1 0 0,1 1 1 0 0,-1-1 0 0 0,1 0 0 0 0,-1 1 0 0 0,0-1 0 0 0,0 1 0 0 0,0-1 0 0 0,0 0 0 0 0,-1 1 0 0 0,1-1-1 0 0,0 0 1 0 0,-1 1-2 0 0,1-1-2 0 0,-15 122 156 0 0,-40-2-41 0 0,52-116-101 0 0,1-2-7 0 0,0 0-1 0 0,0 0 1 0 0,0 1 0 0 0,1-1 0 0 0,-1 0 0 0 0,1 1 0 0 0,0-1-1 0 0,1 1 1 0 0,-1-1 0 0 0,1 1 0 0 0,-1-1 0 0 0,1 1-1 0 0,1-1 1 0 0,-1 1 0 0 0,1 1-5 0 0,53 17 191 0 0,101-20 506 0 0,84-26-42 0 0,-208 20-504 0 0,-31 3-173 0 0,0 0 14 0 0,0 0 12 0 0,0 0-41 0 0,0 0 26 0 0,0 0-15 0 0,0 0-17 0 0,0 0-13 0 0,0 0 11 0 0,0 0-13 0 0,0 0-38 0 0,-4-14-4311 0 0,0 5-7302 0 0,2 8 158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288 187 4489 0 0,'0'0'2961'0'0,"0"0"-984"0"0,0 0-343 0 0,0 0-79 0 0,0 0-52 0 0,0 0-159 0 0,0 0-243 0 0,0 0-236 0 0,0 0-179 0 0,0 0-106 0 0,0 0-24 0 0,-22 29 63 0 0,-63 91 58 0 0,86-121-660 0 0,0 1 1 0 0,-1-1-1 0 0,1 1 1 0 0,0 0-1 0 0,0-1 0 0 0,0 1 1 0 0,0 0-1 0 0,0-1 0 0 0,0 1 1 0 0,0 0-1 0 0,0 0 0 0 0,0 0 1 0 0,0 0-1 0 0,0 0 1 0 0,0 0-1 0 0,0 0 0 0 0,0 1 1 0 0,0-1-1 0 0,0 0 0 0 0,-1 0 1 0 0,1 1-1 0 0,0-1 0 0 0,0 1 1 0 0,0-1-1 0 0,0 0 1 0 0,0 1-1 0 0,-1 0 0 0 0,1-1 1 0 0,0 1-1 0 0,0-1 0 0 0,-1 1 1 0 0,1 0-1 0 0,0 0 0 0 0,-1-1 1 0 0,1 1-1 0 0,-1 0 1 0 0,1 0-1 0 0,-1 0 0 0 0,1 0 1 0 0,-1 0-1 0 0,0-1 0 0 0,0 1 1 0 0,1 0-1 0 0,-1 0 0 0 0,0 0 1 0 0,0 0-1 0 0,0 0 1 0 0,0 0-1 0 0,0 0 0 0 0,0 0 1 0 0,0 0-1 0 0,0 0 0 0 0,0 0 1 0 0,0 0-1 0 0,-1 0 0 0 0,1 0 1 0 0,0 0-1 0 0,-1 0 1 0 0,1-1-1 0 0,-1 1 0 0 0,1 0 1 0 0,-1 0-1 0 0,1 0 0 0 0,-1 0 1 0 0,1-1-1 0 0,-1 1 0 0 0,0 0 1 0 0,0-1-1 0 0,0 1-17 0 0,10-1 200 0 0,26-5 8 0 0,0-2 0 0 0,0-1 1 0 0,-1-1-1 0 0,0-3 1 0 0,0 0-1 0 0,-2-2 0 0 0,1-1 1 0 0,-2-2-1 0 0,0-1 0 0 0,-1-2 1 0 0,-1 0-1 0 0,-1-2 1 0 0,-1-2-1 0 0,-1 0 0 0 0,-1-2 1 0 0,1-2-209 0 0,-21 23 60 0 0,0 1 1 0 0,0-1 0 0 0,-1 0-1 0 0,1-1 1 0 0,-1 1 0 0 0,0-1-1 0 0,-1 0 1 0 0,0 0 0 0 0,1 0 0 0 0,-2 0-1 0 0,1-1 1 0 0,-1 1 0 0 0,0-1-1 0 0,0-2-60 0 0,-3 8 16 0 0,0 1 0 0 0,-1 0 0 0 0,1 0-1 0 0,0 0 1 0 0,0 0 0 0 0,-1 0 0 0 0,1 0 0 0 0,0 0-1 0 0,0 1 1 0 0,0-1 0 0 0,-1 0 0 0 0,1 1 0 0 0,0-1-1 0 0,0 1 1 0 0,0-1 0 0 0,0 1 0 0 0,-1-1-1 0 0,1 1 1 0 0,0 0 0 0 0,0-1 0 0 0,0 1 0 0 0,1 0-1 0 0,-1 0 1 0 0,0 0 0 0 0,0 0 0 0 0,0 0 0 0 0,1 0-1 0 0,-1 0 1 0 0,0 0 0 0 0,1 0 0 0 0,-1 0-16 0 0,-14 23 0 0 0,0 0 1 0 0,2 1 0 0 0,0 0-1 0 0,2 1 1 0 0,1 0 0 0 0,1 1-1 0 0,1 0 1 0 0,2 0 0 0 0,0 1-1 0 0,2 1 0 0 0,-16 283 28 0 0,21-162-60 0 0,2-72-25 0 0,-4 0-1 0 0,-2 0 0 0 0,-5 0 1 0 0,-11 46 57 0 0,14-102-108 0 0,-2 0 0 0 0,0 0 0 0 0,-2-1 0 0 0,0 0 1 0 0,-1-1-1 0 0,-1 0 0 0 0,-1 0 0 0 0,-1-1 0 0 0,-1-1 1 0 0,-8 9 107 0 0,13-17-174 0 0,1-1 0 0 0,-2 0 0 0 0,1-1 0 0 0,-1 0 0 0 0,-1-1 0 0 0,1 0 0 0 0,-1 0 0 0 0,0-1 0 0 0,-1-1 1 0 0,1 0-1 0 0,-1 0 0 0 0,0-1 0 0 0,-1-1 0 0 0,1 0 0 0 0,0 0 0 0 0,-1-2 0 0 0,0 1 0 0 0,1-2 0 0 0,-9 0 174 0 0,11-1-97 0 0,1-1 0 0 0,-1 0 0 0 0,1 0 0 0 0,0-1-1 0 0,0 0 1 0 0,1-1 0 0 0,-1 0 0 0 0,1-1 0 0 0,-1 0-1 0 0,2 0 1 0 0,-1 0 0 0 0,0-1 0 0 0,1 0 0 0 0,0-1-1 0 0,0 0 1 0 0,1 0 0 0 0,0 0 0 0 0,-5-8 97 0 0,-1-2-5 0 0,1 0 1 0 0,0-2-1 0 0,1 1 1 0 0,1-1-1 0 0,1-1 1 0 0,1 1-1 0 0,0-2 1 0 0,1-2 4 0 0,2 7 129 0 0,1 0 1 0 0,0 0 0 0 0,1 0-1 0 0,1 0 1 0 0,1 0 0 0 0,0 0-1 0 0,1 0 1 0 0,1 0-1 0 0,0 0 1 0 0,1 0 0 0 0,1 0-1 0 0,1 1 1 0 0,0-1 0 0 0,1 1-1 0 0,0 1 1 0 0,1-1 0 0 0,1 1-1 0 0,0 0 1 0 0,10-11-130 0 0,0 1 218 0 0,2 1 1 0 0,0 1 0 0 0,2 0-1 0 0,0 2 1 0 0,1 1-1 0 0,1 1 1 0 0,1 0 0 0 0,1 2-1 0 0,0 1 1 0 0,1 1-1 0 0,0 2 1 0 0,10-3-219 0 0,2-2 42 0 0,1 2 0 0 0,0 2 0 0 0,1 1 0 0 0,0 2 0 0 0,1 2 0 0 0,0 2 0 0 0,0 2 0 0 0,35 1-42 0 0,5 29-1419 0 0,-58-10-1533 0 0,-2 2-3486 0 0,-13-10-5116 0 0</inkml:trace>
  <inkml:trace contextRef="#ctx0" brushRef="#br0" timeOffset="239.102">1055 1084 0 0 0,'0'0'1814'0'0,"0"0"848"0"0,0 0 329 0 0,0 0 70 0 0,0 0-150 0 0,0 0-343 0 0,0 0-428 0 0,0 0-385 0 0,0 0-300 0 0,0 0-270 0 0,0 0-205 0 0,0 0-203 0 0,0 0-189 0 0,0-7-107 0 0,0-2-391 0 0,1 0 0 0 0,0 0 0 0 0,1 0 0 0 0,0 1 0 0 0,0-1 1 0 0,1 0-1 0 0,0 1 0 0 0,0 0 0 0 0,1 0 0 0 0,0 0 0 0 0,3-3-90 0 0,23-44 151 0 0,2 1 0 0 0,3 2 0 0 0,2 2 0 0 0,30-31-151 0 0,-9 41-1200 0 0,-35 36-2255 0 0,-1 9-4283 0 0,-17-1-3703 0 0</inkml:trace>
  <inkml:trace contextRef="#ctx0" brushRef="#br0" timeOffset="507.503">1649 676 8578 0 0,'0'0'2572'0'0,"0"0"-649"0"0,0 0-397 0 0,0 0-168 0 0,0 0-190 0 0,0 0-252 0 0,0 0-209 0 0,0 0-150 0 0,0 0-110 0 0,0 0-75 0 0,0 0-54 0 0,0 0-60 0 0,-30 29-46 0 0,-90 92-33 0 0,116-119-169 0 0,1 1 0 0 0,0-1-1 0 0,0 1 1 0 0,0 0 0 0 0,0 0 0 0 0,0 1-1 0 0,1-1 1 0 0,-1 0 0 0 0,1 1 0 0 0,0 0-1 0 0,0-1 1 0 0,0 1 0 0 0,1 0 0 0 0,-1 0-1 0 0,1 0 1 0 0,0 0 0 0 0,0 0-1 0 0,0 0 1 0 0,1 1-10 0 0,-1 6 30 0 0,0-9 6 0 0,0 1 0 0 0,0 0 1 0 0,1 0-1 0 0,-1 0 0 0 0,1 0 0 0 0,-1 0 0 0 0,1-1 1 0 0,0 1-1 0 0,0 0 0 0 0,1 0 0 0 0,-1 0 0 0 0,0 0 1 0 0,1 0-1 0 0,0 0 0 0 0,-1 0 0 0 0,1 0 0 0 0,0-1 1 0 0,1 1-1 0 0,-1 0 0 0 0,0-1 0 0 0,1 1 0 0 0,0-1 1 0 0,-1 0-1 0 0,1 1 0 0 0,0-1 0 0 0,0 0 1 0 0,0 0-1 0 0,1 0 0 0 0,-1 0 0 0 0,0 0 0 0 0,1-1 1 0 0,-1 1-1 0 0,1-1 0 0 0,0 0 0 0 0,-1 1 0 0 0,1-1 1 0 0,0 0-1 0 0,0-1 0 0 0,-1 1 0 0 0,4 0-36 0 0,-1 0 114 0 0,0-1-1 0 0,0 0 1 0 0,0 0-1 0 0,0 0 1 0 0,0-1 0 0 0,0 1-1 0 0,0-1 1 0 0,0 0-1 0 0,0-1 1 0 0,0 1-1 0 0,0-1 1 0 0,0 0 0 0 0,-1 0-1 0 0,1-1 1 0 0,-1 1-1 0 0,0-1 1 0 0,0 0-1 0 0,0 0 1 0 0,0 0 0 0 0,0-1-1 0 0,-1 1 1 0 0,1-1-1 0 0,-1 0 1 0 0,0 0-1 0 0,0 0 1 0 0,0 0 0 0 0,-1-1-1 0 0,0 1 1 0 0,0-1-1 0 0,0 0 1 0 0,0 1-1 0 0,0-3-113 0 0,3-8-111 0 0,-1 0-1 0 0,-1 0 1 0 0,0 0 0 0 0,-1-1-1 0 0,-1 0 1 0 0,0 1-1 0 0,-1-1 1 0 0,-1 1 0 0 0,0-1-1 0 0,-1 0 1 0 0,-1-1 111 0 0,0-2-2328 0 0,2 7-5029 0 0,1 7-4520 0 0</inkml:trace>
  <inkml:trace contextRef="#ctx0" brushRef="#br0" timeOffset="923.92">1835 1042 13275 0 0,'0'0'3094'0'0,"0"0"-1283"0"0,0 0-530 0 0,0 0-64 0 0,0 0-80 0 0,0 0-128 0 0,0 0-176 0 0,0 0-195 0 0,0 0-144 0 0,0 0-95 0 0,0 0-55 0 0,28-33-28 0 0,84-101-62 0 0,-49 66 122 0 0,30 0-70 0 0,-91 68-314 0 0,0 1 0 0 0,0-1 0 0 0,-1 0 0 0 0,1 1 0 0 0,0 0 0 0 0,-1-1 0 0 0,1 1 0 0 0,-1 0 0 0 0,1 0 0 0 0,-1 0 0 0 0,1 0 0 0 0,-1 0 0 0 0,1 0 0 0 0,-1 0 0 0 0,0 1 0 0 0,0-1 0 0 0,0 0 0 0 0,0 1 0 0 0,0-1 0 0 0,0 1 0 0 0,0-1 0 0 0,0 1 0 0 0,0-1 0 0 0,-1 1 0 0 0,1 0-1 0 0,-1-1 1 0 0,1 1 0 0 0,-1 0 0 0 0,0 0 0 0 0,1-1 0 0 0,-1 1 0 0 0,0 0 0 0 0,0 0 0 0 0,0-1 0 0 0,-1 1 0 0 0,1 0 0 0 0,0 0 0 0 0,-1-1 0 0 0,1 1 0 0 0,-1 0 0 0 0,1-1 0 0 0,-1 1 0 0 0,0 0 0 0 0,0-1 0 0 0,0 2 8 0 0,0 10 15 0 0,0-12-13 0 0,1 1 0 0 0,-1-1 1 0 0,1 1-1 0 0,0 0 1 0 0,-1-1-1 0 0,1 1 0 0 0,0 0 1 0 0,0-1-1 0 0,0 1 0 0 0,0 0 1 0 0,0 0-1 0 0,0-1 1 0 0,0 1-1 0 0,1-1 0 0 0,-1 1 1 0 0,1 0-1 0 0,-1-1 0 0 0,1 1 1 0 0,0-1-1 0 0,-1 1 1 0 0,1-1-1 0 0,0 1 0 0 0,0-1 1 0 0,0 1-1 0 0,0-1 0 0 0,0 0 1 0 0,1 0-1 0 0,-1 0 1 0 0,0 0-1 0 0,0 1 0 0 0,1-2 1 0 0,-1 1-1 0 0,1 0 1 0 0,-1 0-1 0 0,1 0 0 0 0,-1-1 1 0 0,1 1-1 0 0,-1-1 0 0 0,1 1 1 0 0,0-1-1 0 0,-1 1 1 0 0,1-1-1 0 0,0 0 0 0 0,-1 0 1 0 0,1 0-1 0 0,0 0 0 0 0,-1 0 1 0 0,1 0-1 0 0,0-1 1 0 0,-1 1-1 0 0,2-1-2 0 0,72-48 359 0 0,-69 45-328 0 0,-1-1 10 0 0,0 1 0 0 0,0 1 1 0 0,0-1-1 0 0,0 1 0 0 0,1 0 1 0 0,0 0-1 0 0,0 0 0 0 0,0 1 1 0 0,0 0-1 0 0,0 0 0 0 0,0 0 1 0 0,6 0-42 0 0,-10 4 12 0 0,0 0 1 0 0,-1 0-1 0 0,1 0 1 0 0,-1 1 0 0 0,1-1-1 0 0,-1 0 1 0 0,0 0-1 0 0,0 1 1 0 0,0-1 0 0 0,0 1-1 0 0,0-1 1 0 0,0 1-1 0 0,-1 0 1 0 0,1-1 0 0 0,-1 1-1 0 0,0 0 1 0 0,1-1 0 0 0,-1 1-1 0 0,-1 0 1 0 0,1-1-1 0 0,0 2-12 0 0,1 10 32 0 0,0-6-9 0 0,-1-2-37 0 0,1-1 0 0 0,0 1 0 0 0,0 0 0 0 0,0 0 1 0 0,0-1-1 0 0,1 1 0 0 0,0-1 0 0 0,0 1 0 0 0,1-1 0 0 0,-1 0 0 0 0,1 0 0 0 0,0 0 0 0 0,1 0 0 0 0,-1 0 0 0 0,1-1 0 0 0,0 1 0 0 0,1 0 14 0 0,48 1-3421 0 0,-39-7-1095 0 0,-5 1-7456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0 0 0,'0'0'1294'0'0,"0"0"987"0"0,0 0 233 0 0,0 0-201 0 0,0 0-274 0 0,0 0-245 0 0,0 0-202 0 0,0 0-210 0 0,0 0-276 0 0,-5 0 1498 0 0,-22-4 774 0 0,38 0-4297 0 0,-5 1-6880 0 0,-6 2-3363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75 14867 0 0,'0'0'3158'0'0,"0"0"-981"0"0,0 0-568 0 0,0 0-291 0 0,0 0-285 0 0,0 0-214 0 0,0 0-155 0 0,0 0-137 0 0,0 0-100 0 0,0 0-56 0 0,0 0-69 0 0,0 0-81 0 0,0 0-93 0 0,7-13-63 0 0,17-41-45 0 0,-24 54-20 0 0,-1-1 0 0 0,1 0 0 0 0,-1 1 0 0 0,0-1 0 0 0,1 1 0 0 0,-1-1 0 0 0,0 1 0 0 0,0-1 0 0 0,1 1 0 0 0,-1-1 0 0 0,0 1 0 0 0,0 0 0 0 0,0-1 0 0 0,1 1 0 0 0,-1 0 0 0 0,0 0 0 0 0,0 0-1 0 0,0 0 1 0 0,0 0 0 0 0,0 0 0 0 0,0 0 0 0 0,1 0 0 0 0,-1 0 0 0 0,0 0 0 0 0,0 0 0 0 0,0 0 0 0 0,0 1 0 0 0,0-1 0 0 0,1 0 0 0 0,-1 1 0 0 0,0-1 0 0 0,0 0 0 0 0,0 1 0 0 0,1-1 0 0 0,-1 1 0 0 0,0-1 0 0 0,1 1 0 0 0,-1 0 0 0 0,0-1 0 0 0,1 1 0 0 0,-1 0 0 0 0,1-1 0 0 0,-1 1 0 0 0,1 0 0 0 0,-1 0 0 0 0,1-1 0 0 0,0 1 0 0 0,-1 0 0 0 0,1 0 0 0 0,-3 1-3 0 0,-2 1 1 0 0,2-3-1 0 0,1 1 0 0 0,-1-1 0 0 0,1 1 0 0 0,-1 0 0 0 0,0 0-1 0 0,1 0 1 0 0,0 0 0 0 0,-1 0 0 0 0,1 0 0 0 0,0 1 0 0 0,-1-1 0 0 0,1 1-1 0 0,0 0 1 0 0,0 0 0 0 0,0-1 0 0 0,1 1 0 0 0,-1 1 0 0 0,0-1 0 0 0,1 0-1 0 0,-1 0 1 0 0,1 1 0 0 0,0-1 0 0 0,0 0 0 0 0,-1 1 0 0 0,2-1 0 0 0,-1 1 0 0 0,0 0-1 0 0,1-1 1 0 0,-1 1 0 0 0,1-1 0 0 0,-1 1 0 0 0,1 0 0 0 0,0 0 0 0 0,1-1-1 0 0,-1 1 1 0 0,0 0 0 0 0,1-1 0 0 0,-1 1 0 0 0,1-1 0 0 0,0 1 0 0 0,0 0 0 0 0,0 0 3 0 0,44 37 37 0 0,-39-37-27 0 0,0 1 0 0 0,-1 0 0 0 0,1 0 0 0 0,-1 1 0 0 0,0-1 0 0 0,-1 1 1 0 0,1 0-1 0 0,-1 0 0 0 0,0 1 0 0 0,0-1 0 0 0,-1 1 0 0 0,1 0 0 0 0,-1 0 0 0 0,-1 0 0 0 0,1 1 0 0 0,-1-1 0 0 0,0 0 0 0 0,1 7-10 0 0,-4-6 43 0 0,0 1 1 0 0,0 0-1 0 0,0-1 0 0 0,-1 1 0 0 0,0-1 0 0 0,-1 0 0 0 0,0 1 1 0 0,0-1-1 0 0,0 0 0 0 0,-1-1 0 0 0,0 1 0 0 0,0 0 0 0 0,-1-1 1 0 0,0 0-1 0 0,0 0 0 0 0,0-1 0 0 0,-1 1 0 0 0,0-1 1 0 0,0 0-1 0 0,0-1 0 0 0,0 0 0 0 0,-1 0 0 0 0,0 0 0 0 0,0 0 1 0 0,0-1-1 0 0,0-1 0 0 0,-1 1-43 0 0,4-2-33 0 0,1 0 0 0 0,0 0 0 0 0,0 0-1 0 0,0 0 1 0 0,-1-1 0 0 0,1 0 0 0 0,0 0 0 0 0,-1 0 0 0 0,1 0 0 0 0,0 0 0 0 0,-1 0-1 0 0,1-1 1 0 0,0 0 0 0 0,0 0 0 0 0,-1 0 0 0 0,1 0 0 0 0,0 0 0 0 0,-1-1 33 0 0,-21-11-5295 0 0,21 10 3648 0 0,-2-1-10502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2777 0 0,'0'0'1572'0'0,"0"0"-134"0"0,0 0 37 0 0,0 0 168 0 0,0 0 62 0 0,0 0-162 0 0,0 0-286 0 0,0 0-319 0 0,0 0-227 0 0,0 0-100 0 0,0 0 2 0 0,9-13 38 0 0,62-89 1348 0 0,-57 82-1350 0 0,33-41 680 0 0,-3-2-1 0 0,-2-2 1 0 0,1-11-1329 0 0,-20 18 1089 0 0,-9 136-633 0 0,35 199-164 0 0,-30-112 18 0 0,-5 123-310 0 0,-13-280 5 0 0,-1 0 1 0 0,-1 0 0 0 0,0 0-1 0 0,0 0 1 0 0,0 0-1 0 0,-1-1 1 0 0,0 1 0 0 0,0 0-1 0 0,-1-1 1 0 0,0 0-1 0 0,-1 0 1 0 0,1 0 0 0 0,-1 0-1 0 0,-1 0 1 0 0,-3 4-6 0 0,6-9 14 0 0,-1-1 0 0 0,1 1 0 0 0,-1 0 0 0 0,0-1 1 0 0,0 1-1 0 0,0-1 0 0 0,0 0 0 0 0,0 0 0 0 0,0 0 0 0 0,0-1 1 0 0,0 1-1 0 0,0-1 0 0 0,-1 1 0 0 0,1-1 0 0 0,0 0 0 0 0,0 0 1 0 0,0 0-1 0 0,0-1 0 0 0,-1 1 0 0 0,1-1 0 0 0,0 0 0 0 0,0 0 1 0 0,0 0-1 0 0,0 0 0 0 0,0 0 0 0 0,1-1 0 0 0,-1 1 0 0 0,0-1 0 0 0,1 0 1 0 0,-1 0-1 0 0,1 0 0 0 0,-1 0 0 0 0,1 0 0 0 0,-1-1-14 0 0,-4-10 3 0 0,0 0-1 0 0,1 0 0 0 0,0 0 0 0 0,1-1 1 0 0,1 0-1 0 0,0 0 0 0 0,1 0 0 0 0,0 0 1 0 0,1-1-1 0 0,1 1 0 0 0,0-1 0 0 0,1 0 1 0 0,1 1-1 0 0,0-1 0 0 0,1 1 0 0 0,3-13-2 0 0,5-13-8 0 0,2-1-1 0 0,2 2 0 0 0,2 0 0 0 0,2 1 1 0 0,1 0-1 0 0,1 2 0 0 0,2 0 0 0 0,2 2 1 0 0,1 0-1 0 0,2 2 0 0 0,25-24 9 0 0,-32 33 1 0 0,1 1 1 0 0,1 1-1 0 0,1 1 0 0 0,0 1 0 0 0,1 1 0 0 0,2 1 0 0 0,-1 1 0 0 0,2 1 0 0 0,0 2 1 0 0,1 0-1 0 0,0 2 0 0 0,0 1 0 0 0,7 0-1 0 0,-33 9-2 0 0,0 0 0 0 0,0 0 0 0 0,0 1 0 0 0,-1-1 0 0 0,1 0 0 0 0,0 1 0 0 0,0-1 0 0 0,0 1 0 0 0,0 0 0 0 0,0 0 0 0 0,0 0 0 0 0,0 0 0 0 0,1 0 0 0 0,-1 0 0 0 0,0 0 0 0 0,0 1 0 0 0,0-1 0 0 0,0 1 0 0 0,-1-1 0 0 0,1 1 0 0 0,0 0 0 0 0,0 0 0 0 0,0-1 0 0 0,0 2 0 0 0,-1-1 0 0 0,1 0 0 0 0,0 0 0 0 0,-1 0 0 0 0,1 1 0 0 0,-1-1 0 0 0,0 1 0 0 0,1-1 0 0 0,-1 1 0 0 0,0 0 0 0 0,0-1 0 0 0,0 1 0 0 0,0 0 0 0 0,0 0 0 0 0,0 0 0 0 0,-1 0 0 0 0,1 0 0 0 0,0-1 0 0 0,-1 1 0 0 0,0 0 0 0 0,1 0 0 0 0,-1 1 0 0 0,0-1 0 0 0,0 1 2 0 0,-1 10 5 0 0,0-1 0 0 0,0 1 0 0 0,-1 0 0 0 0,-1 0 0 0 0,0-1-1 0 0,-1 1 1 0 0,0-1 0 0 0,-1 0 0 0 0,0 0 0 0 0,-1-1 0 0 0,0 0 0 0 0,-1 0 0 0 0,-1 0 0 0 0,1-1 0 0 0,-3 2-5 0 0,-140 139 30 0 0,134-137-30 0 0,-161 122-265 0 0,114-113-1416 0 0,70-43-3659 0 0,17-9-4776 0 0,-13 17 1275 0 0</inkml:trace>
  <inkml:trace contextRef="#ctx0" brushRef="#br0" timeOffset="586.796">937 561 3273 0 0,'0'0'3451'0'0,"0"0"-1210"0"0,0 0-552 0 0,0 0-22 0 0,0 0-24 0 0,0 0-148 0 0,0 0-166 0 0,0 0-221 0 0,0 0-204 0 0,0 0-130 0 0,0 0-88 0 0,0 0-54 0 0,0 0-47 0 0,17-7-49 0 0,57-26-48 0 0,-59 26-247 0 0,0-2 0 0 0,-1 1-1 0 0,1-2 1 0 0,-2 0 0 0 0,1 0 0 0 0,-2-1 0 0 0,12-13-241 0 0,6-5 340 0 0,-17 19-271 0 0,-1-1 1 0 0,-1-1 0 0 0,1 0 0 0 0,-2-1 0 0 0,0 0-1 0 0,0-1 1 0 0,-1 0 0 0 0,-1 0 0 0 0,-1-1 0 0 0,0 0 0 0 0,0 0-1 0 0,-2-1 1 0 0,0 0 0 0 0,0 0 0 0 0,-2 0 0 0 0,0 0-1 0 0,0-11-69 0 0,-3 24-3 0 0,-1 0 0 0 0,1 1 0 0 0,-1-1 0 0 0,0 1 0 0 0,0 0 0 0 0,0-1 0 0 0,0 1 0 0 0,0 0 0 0 0,-1-1 0 0 0,1 1 0 0 0,0 0-1 0 0,-1 0 1 0 0,0 0 0 0 0,0 0 0 0 0,1 0 0 0 0,-1 1 0 0 0,0-1 0 0 0,0 1 0 0 0,-1-1 0 0 0,1 1 0 0 0,0-1 0 0 0,0 1 0 0 0,-1 0-1 0 0,1 0 1 0 0,0 0 0 0 0,-1 1 0 0 0,1-1 0 0 0,-1 0 0 0 0,0 1 0 0 0,1 0 0 0 0,-1 0 0 0 0,1-1 0 0 0,-1 1 0 0 0,1 1 0 0 0,-1-1-1 0 0,0 0 1 0 0,1 1 0 0 0,-1-1 0 0 0,1 1 0 0 0,-1 0 0 0 0,1 0 0 0 0,0 0 0 0 0,-1 0 0 0 0,1 0 0 0 0,0 0 0 0 0,0 1 0 0 0,-1-1-1 0 0,1 1 4 0 0,-72 53-148 0 0,71-53 140 0 0,1 0 0 0 0,-1 0 1 0 0,1 1-1 0 0,0-1 1 0 0,0 1-1 0 0,0 0 1 0 0,0 0-1 0 0,1 0 1 0 0,-1 0-1 0 0,1 0 0 0 0,0 0 1 0 0,0 0-1 0 0,0 0 1 0 0,0 0-1 0 0,0 1 1 0 0,1-1-1 0 0,-1 0 1 0 0,1 0-1 0 0,0 1 0 0 0,0-1 1 0 0,0 0-1 0 0,0 1 1 0 0,1-1-1 0 0,-1 0 1 0 0,1 1-1 0 0,1 2 8 0 0,3-2 6 0 0,-1 0 1 0 0,1 0-1 0 0,0 0 1 0 0,1-1-1 0 0,-1 1 1 0 0,1-1-1 0 0,-1 0 1 0 0,1-1-1 0 0,0 0 1 0 0,0 0-1 0 0,0 0 0 0 0,0 0 1 0 0,0-1-1 0 0,1 0 1 0 0,-1-1-1 0 0,0 1 1 0 0,1-1-1 0 0,4 0-6 0 0,33 1 53 0 0,-28-1-21 0 0,0 0 1 0 0,0 2-1 0 0,0-1 0 0 0,0 2 0 0 0,0 0 1 0 0,-1 1-1 0 0,14 5-32 0 0,-27-6 27 0 0,-1-1-1 0 0,1 1 1 0 0,-1 0 0 0 0,1 0-1 0 0,-1-1 1 0 0,0 1 0 0 0,0 0 0 0 0,-1 0-1 0 0,1 0 1 0 0,-1 0 0 0 0,1 0 0 0 0,-1 0-1 0 0,0 0 1 0 0,0 0 0 0 0,0 0-1 0 0,0 0 1 0 0,-1 1 0 0 0,1-1 0 0 0,-2 2-27 0 0,2-3 12 0 0,-21 135 307 0 0,21-132-312 0 0,0 0-3 0 0,-1 0 1 0 0,1 0-1 0 0,0-1 1 0 0,0 1 0 0 0,1 0-1 0 0,0 0 1 0 0,-1-1-1 0 0,1 1 1 0 0,1 0-1 0 0,-1-1 1 0 0,1 1 0 0 0,0-1-1 0 0,0 1 1 0 0,0-1-1 0 0,0 0 1 0 0,1 0-1 0 0,0 0 1 0 0,1 2-5 0 0,-2-4-269 0 0,45 27-532 0 0,-35-31-3499 0 0,2-3-3756 0 0,-11 4-3733 0 0</inkml:trace>
  <inkml:trace contextRef="#ctx0" brushRef="#br0" timeOffset="979.034">1726 419 0 0 0,'0'0'2008'0'0,"0"0"296"0"0,0 0 215 0 0,0 0 0 0 0,0 0-158 0 0,0 0-261 0 0,0 0-313 0 0,0 0-264 0 0,0 0-172 0 0,0 0-124 0 0,0 0-111 0 0,0 0-122 0 0,0 0-125 0 0,24 8-139 0 0,74 20-158 0 0,-96-27-548 0 0,0 0 1 0 0,-1 0-1 0 0,1-1 1 0 0,0 1-1 0 0,0-1 1 0 0,-1 0-1 0 0,1 1 0 0 0,0-1 1 0 0,0 0-1 0 0,0 0 1 0 0,0 0-1 0 0,-1 0 1 0 0,1 0-1 0 0,0-1 1 0 0,0 1-1 0 0,0-1 1 0 0,-1 1-1 0 0,1-1 1 0 0,0 1-1 0 0,0-1 0 0 0,-1 0 1 0 0,1 0-1 0 0,-1 0 1 0 0,1 0-1 0 0,-1 0 1 0 0,1 0-1 0 0,-1-1 1 0 0,1 0-25 0 0,3-3 110 0 0,3 0-56 0 0,-1-1 1 0 0,-1 0 0 0 0,1 0-1 0 0,-1 0 1 0 0,0-1 0 0 0,-1 0-1 0 0,0 0 1 0 0,0-1 0 0 0,0 1-1 0 0,-1-1 1 0 0,0 0 0 0 0,0-1-1 0 0,-1 1 1 0 0,0 0 0 0 0,-1-1-1 0 0,0 0 1 0 0,0 0 0 0 0,-1 1 0 0 0,0-1-1 0 0,0 0 1 0 0,-1-8-55 0 0,-1 13-9 0 0,0 1 1 0 0,-1-1 0 0 0,1 1-1 0 0,-1 0 1 0 0,1-1-1 0 0,-1 1 1 0 0,0 0-1 0 0,0 0 1 0 0,-1 0-1 0 0,1 0 1 0 0,0 1-1 0 0,-1-1 1 0 0,0 1-1 0 0,0-1 1 0 0,0 1 0 0 0,0 0-1 0 0,0 0 1 0 0,0 0-1 0 0,0 0 1 0 0,0 1-1 0 0,-1 0 1 0 0,1-1-1 0 0,-1 1 1 0 0,1 0-1 0 0,-1 0 1 0 0,0 1 0 0 0,1-1-1 0 0,-1 1 1 0 0,0 0-1 0 0,1 0 1 0 0,-1 0-1 0 0,0 1 1 0 0,1-1-1 0 0,-1 1 1 0 0,1-1-1 0 0,-1 1 1 0 0,0 1 0 0 0,1-1-1 0 0,0 0 1 0 0,-1 1-1 0 0,1 0 1 0 0,0-1-1 0 0,0 1 1 0 0,-1 2 8 0 0,-7 3-20 0 0,0 1 0 0 0,1 1 1 0 0,0 0-1 0 0,1 0 0 0 0,0 1 1 0 0,0 0-1 0 0,1 1 0 0 0,1-1 1 0 0,0 2-1 0 0,0-1 0 0 0,1 1 1 0 0,0 0-1 0 0,1 0 0 0 0,1 1 1 0 0,0-1-1 0 0,0 1 0 0 0,2 0 1 0 0,-1 0-1 0 0,2 0 0 0 0,-1 0 1 0 0,2 1-1 0 0,0-1 0 0 0,0 0 1 0 0,2 3 19 0 0,-1-11-9 0 0,0 0 1 0 0,0 0 0 0 0,1 0-1 0 0,-1 0 1 0 0,1-1 0 0 0,0 1 0 0 0,1 0-1 0 0,-1-1 1 0 0,1 0 0 0 0,0 1-1 0 0,0-1 1 0 0,0 0 0 0 0,0 0-1 0 0,1-1 1 0 0,0 1 0 0 0,0-1 0 0 0,0 0-1 0 0,0 0 1 0 0,0 0 0 0 0,1 0-1 0 0,-1-1 1 0 0,1 0 0 0 0,-1 0-1 0 0,1 0 1 0 0,0 0 0 0 0,0-1 0 0 0,0 0-1 0 0,3 1 9 0 0,2-1-128 0 0,0 1 0 0 0,0-2 0 0 0,0 1 0 0 0,0-2 0 0 0,0 1 0 0 0,0-1 0 0 0,0 0-1 0 0,0-1 1 0 0,-1-1 0 0 0,1 1 0 0 0,0-1 0 0 0,-1-1 0 0 0,0 0 0 0 0,2-1 128 0 0,8-5-1054 0 0,41-25-3266 0 0,-23 7-5789 0 0,-29 20 2539 0 0</inkml:trace>
  <inkml:trace contextRef="#ctx0" brushRef="#br0" timeOffset="1387.351">2208 238 5297 0 0,'0'0'2487'0'0,"0"0"-973"0"0,0 0-367 0 0,0 0 85 0 0,0 0 119 0 0,0 0 80 0 0,0 0-59 0 0,0 0-202 0 0,0 0-131 0 0,0 0-80 0 0,0 0-80 0 0,0 0-87 0 0,0 0-89 0 0,6 9-90 0 0,39 70 1414 0 0,-7 217-820 0 0,-38-295-1182 0 0,0 0 1 0 0,0 0-1 0 0,1 0 0 0 0,-1 0 1 0 0,0-1-1 0 0,1 1 0 0 0,-1 0 1 0 0,1 0-1 0 0,-1-1 0 0 0,1 1 1 0 0,-1 0-1 0 0,1-1 0 0 0,0 1 1 0 0,-1 0-1 0 0,1-1 0 0 0,0 1 1 0 0,-1-1-1 0 0,1 1 0 0 0,0-1 1 0 0,0 1-1 0 0,0-1 0 0 0,-1 0 1 0 0,1 1-1 0 0,0-1 0 0 0,0 0 1 0 0,0 0-1 0 0,0 0 0 0 0,0 0 1 0 0,-1 0-1 0 0,1 1 0 0 0,0-1 1 0 0,0-1-1 0 0,0 1 0 0 0,0 0 1 0 0,0 0-1 0 0,0 0 0 0 0,-1 0 1 0 0,1-1-1 0 0,0 1 0 0 0,0 0 1 0 0,0-1-1 0 0,-1 1 0 0 0,1-1 1 0 0,0 1-1 0 0,0-1 0 0 0,-1 1 1 0 0,1-1-1 0 0,0 1 0 0 0,-1-1 1 0 0,1 0-1 0 0,-1 1 0 0 0,1-1 1 0 0,-1 0-1 0 0,1 1 0 0 0,0-2-25 0 0,35-42 1046 0 0,-2-15-640 0 0,-2-1-1 0 0,-3-2 1 0 0,-3-1-1 0 0,3-14-405 0 0,-1 7-281 0 0,-28 70 99 0 0,0 0-113 0 0,0 0-159 0 0,0 0-202 0 0,0 20-6901 0 0,0-18 3747 0 0,0 3-8355 0 0</inkml:trace>
  <inkml:trace contextRef="#ctx0" brushRef="#br0" timeOffset="1637.992">2863 276 17028 0 0,'0'0'1495'0'0,"0"0"-524"0"0,0 0-129 0 0,0 0 108 0 0,0 0 2 0 0,0 0-165 0 0,0 0-243 0 0,0 0-220 0 0,-6 32-173 0 0,-20 101-77 0 0,18-12-566 0 0,8-97-2009 0 0,0-15-3213 0 0,0-4-5872 0 0</inkml:trace>
  <inkml:trace contextRef="#ctx0" brushRef="#br0" timeOffset="1883.524">2765 68 16956 0 0,'0'0'1800'0'0,"0"0"-456"0"0,0 0-335 0 0,0 0-281 0 0,0 0-280 0 0,0 0-200 0 0,0 0-216 0 0,0 0-104 0 0,0 0-88 0 0,0 0 8 0 0,0 0-16 0 0,0 0-112 0 0,0 0-272 0 0,0 0-497 0 0,58 43-1159 0 0,-47-28-4146 0 0,-3-3-5216 0 0</inkml:trace>
  <inkml:trace contextRef="#ctx0" brushRef="#br0" timeOffset="2080.273">3183 219 7138 0 0,'0'0'3476'0'0,"0"0"-901"0"0,0 0-475 0 0,0 0-312 0 0,0 0-305 0 0,0 0-243 0 0,0 0-245 0 0,0 0-205 0 0,0 0-180 0 0,0 0-179 0 0,0 0-127 0 0,0 0-105 0 0,0 0-76 0 0,-14 0-51 0 0,-44 5-18 0 0,56-4-52 0 0,0-1 0 0 0,1 0 0 0 0,-1 1 0 0 0,1-1 0 0 0,-1 1 1 0 0,1 0-1 0 0,-1-1 0 0 0,1 1 0 0 0,0 0 0 0 0,-1 0 0 0 0,1 0 0 0 0,0 0 0 0 0,0 0 0 0 0,-1 0 0 0 0,1 0 0 0 0,0 1 0 0 0,0-1 0 0 0,0 0 0 0 0,1 1 0 0 0,-1-1 0 0 0,0 0 0 0 0,0 1 0 0 0,1-1 0 0 0,-1 1 0 0 0,1-1 0 0 0,-1 1 0 0 0,1-1-2 0 0,-3 7 9 0 0,-3 5 3 0 0,2 0 0 0 0,-1 1 0 0 0,2 0-1 0 0,0 0 1 0 0,0 0 0 0 0,1 0-1 0 0,1 0 1 0 0,0 0 0 0 0,1 1 0 0 0,1 0-12 0 0,-1-10 10 0 0,0 0 0 0 0,0 0 0 0 0,1 0-1 0 0,-1 0 1 0 0,1 0 0 0 0,1 0 0 0 0,-1-1 0 0 0,0 1 0 0 0,1 0 0 0 0,0-1 0 0 0,0 1 0 0 0,1-1 0 0 0,-1 1 0 0 0,1-1 0 0 0,0 0 0 0 0,0 0 0 0 0,0 0 0 0 0,1-1 0 0 0,-1 1 0 0 0,1-1-1 0 0,0 0 1 0 0,0 0 0 0 0,0 0 0 0 0,0 0 0 0 0,1-1 0 0 0,-1 0 0 0 0,1 0 0 0 0,-1 0 0 0 0,1 0 0 0 0,0-1 0 0 0,0 0 0 0 0,0 0 0 0 0,2 0-10 0 0,-2 0 109 0 0,0-1 0 0 0,1 0 0 0 0,-1-1 0 0 0,0 1 0 0 0,1-1 0 0 0,-1 0 0 0 0,0 0 0 0 0,0-1 0 0 0,0 0 0 0 0,0 0 0 0 0,0 0 0 0 0,0 0 0 0 0,0-1 0 0 0,-1 0 0 0 0,1 0 0 0 0,-1 0 0 0 0,0 0 0 0 0,0-1 0 0 0,0 1 0 0 0,-1-1 0 0 0,1 0 0 0 0,-1 0 0 0 0,0-1 0 0 0,1 0-109 0 0,1-4 38 0 0,0 1 0 0 0,-1-1 0 0 0,0 1 0 0 0,-1-1-1 0 0,0-1 1 0 0,0 1 0 0 0,-1 0 0 0 0,0-1 0 0 0,-1 1-1 0 0,0-1 1 0 0,0 1 0 0 0,-1-1 0 0 0,0 1 0 0 0,-1-1-1 0 0,0 1 1 0 0,-1-1 0 0 0,1 1 0 0 0,-2-1 0 0 0,0 1 0 0 0,0 0-1 0 0,0 0 1 0 0,-1 0 0 0 0,0 1 0 0 0,-1-1 0 0 0,0 1-1 0 0,0 0 1 0 0,-1 0 0 0 0,0 1 0 0 0,-1 0 0 0 0,1 0-1 0 0,-1 0 1 0 0,0 1 0 0 0,-1 0 0 0 0,-1-1-38 0 0,-39 4-2312 0 0,23 19-5645 0 0,18-11-3835 0 0</inkml:trace>
  <inkml:trace contextRef="#ctx0" brushRef="#br0" timeOffset="2385.406">3491 330 16932 0 0,'0'0'1911'0'0,"0"0"-584"0"0,0 0-318 0 0,0 0-242 0 0,0 0-226 0 0,0 0-118 0 0,0 0-108 0 0,0 0-38 0 0,0 0-5 0 0,0 0-24 0 0,0 0-14 0 0,0 0-57 0 0,0 0-30 0 0,12 21-6 0 0,40 66 14 0 0,-51-84-129 0 0,1 0 0 0 0,-1-1 1 0 0,1 1-1 0 0,0 0 0 0 0,-1-1 0 0 0,1 0 1 0 0,0 1-1 0 0,0-1 0 0 0,1 0 0 0 0,-1 0 1 0 0,0 0-1 0 0,1 0 0 0 0,-1 0 1 0 0,1-1-1 0 0,0 1 0 0 0,0-1 0 0 0,-1 0 1 0 0,1 0-1 0 0,0 0 0 0 0,0 0 0 0 0,0 0 1 0 0,0-1-1 0 0,0 1 0 0 0,0-1 0 0 0,0 0 1 0 0,0 0-1 0 0,1 0 0 0 0,1 0-26 0 0,5 0 136 0 0,1-2-23 0 0,-1 1 1 0 0,0-1-1 0 0,0-1 1 0 0,0 0-1 0 0,0 0 1 0 0,0-1-1 0 0,-1 0 1 0 0,1-1-1 0 0,-1 0 1 0 0,0 0-1 0 0,-1-1 1 0 0,1 0-1 0 0,-1-1 1 0 0,-1 0-1 0 0,1 0 1 0 0,-1-1-1 0 0,0 1 1 0 0,-1-2-1 0 0,1 1 1 0 0,-2-1-1 0 0,1 0 1 0 0,-1 0-1 0 0,-1 0 1 0 0,0-1-1 0 0,0 1 1 0 0,0-1-1 0 0,-2 0 1 0 0,3-10-114 0 0,-4 17-23 0 0,0 0 1 0 0,-1 0 0 0 0,1-1-1 0 0,0 1 1 0 0,-1 0-1 0 0,0 0 1 0 0,0-1-1 0 0,0 1 1 0 0,0 0-1 0 0,0-1 1 0 0,-1 1 0 0 0,1 0-1 0 0,-1 0 1 0 0,0 0-1 0 0,0-1 1 0 0,0 1-1 0 0,-1 0 1 0 0,0-2 22 0 0,-24-5-8859 0 0,21 10-3201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4 0 0 0,'0'0'2147'0'0,"0"0"448"0"0,0 0-218 0 0,0 0-318 0 0,0 0-259 0 0,0 0-263 0 0,0 0-217 0 0,0 0-230 0 0,0 0-217 0 0,0 0-138 0 0,0 0-98 0 0,0 0-78 0 0,0 0-5 0 0,-8-1-38 0 0,-25-1-42 0 0,0 20 1609 0 0,21-6-1590 0 0,-169 57 1267 0 0,65-34-886 0 0,117-35-865 0 0,-1 0 1 0 0,1 0 0 0 0,0 0 0 0 0,0 0 0 0 0,-1 1 0 0 0,1-1 0 0 0,0 0 0 0 0,-1 0 0 0 0,1 1 0 0 0,0-1 0 0 0,-1 1 0 0 0,1-1-1 0 0,0 0 1 0 0,-1 1 0 0 0,1-1 0 0 0,-1 1 0 0 0,1 0 0 0 0,-1-1 0 0 0,1 1 0 0 0,-1-1 0 0 0,1 1 0 0 0,-1 0 0 0 0,0-1-1 0 0,1 1 1 0 0,-1 0 0 0 0,0-1 0 0 0,1 1 0 0 0,-1 0 0 0 0,0 0 0 0 0,0-1 0 0 0,0 1 0 0 0,0 0 0 0 0,0 0 0 0 0,0-1-1 0 0,0 1 1 0 0,0 0 0 0 0,0 0 0 0 0,0-1 0 0 0,0 1 0 0 0,0 0 0 0 0,-1 0 0 0 0,1-1 0 0 0,0 1 0 0 0,0 0 0 0 0,-1-1 0 0 0,1 1-1 0 0,-1 0 1 0 0,1-1 0 0 0,0 1 0 0 0,-1-1 0 0 0,1 1 0 0 0,-1 0 0 0 0,0-1 0 0 0,1 1 0 0 0,-1-1 0 0 0,1 1 0 0 0,-1-1-1 0 0,0 0 1 0 0,1 1 0 0 0,-1-1 0 0 0,0 0 0 0 0,1 1 0 0 0,-1-1 0 0 0,0 0 0 0 0,0 0 0 0 0,1 0 0 0 0,-1 0-10 0 0,156 61 845 0 0,-56-29-653 0 0,-84-26-160 0 0,47 31 135 0 0,-63-34-144 0 0,1 0-1 0 0,0 0 1 0 0,-1 0 0 0 0,1 0 0 0 0,-1 0-1 0 0,0 0 1 0 0,0 0 0 0 0,0-1-1 0 0,0 1 1 0 0,-1 0 0 0 0,1 0 0 0 0,-1-1-1 0 0,0 1 1 0 0,0-1 0 0 0,1 0-1 0 0,-1 1 1 0 0,-1-1 0 0 0,1 0 0 0 0,0 0-1 0 0,-1 0 1 0 0,1-1 0 0 0,-1 1-1 0 0,1 0 1 0 0,-1-1 0 0 0,0 0 0 0 0,1 1-1 0 0,-1-1 1 0 0,0-1 0 0 0,0 1 0 0 0,0 0-1 0 0,0 0 1 0 0,-3-1-23 0 0,-4 4 28 0 0,-32 13 12 0 0,-1-3-1 0 0,-1-2 1 0 0,-1-2 0 0 0,1-1-1 0 0,-1-3 1 0 0,-1-1 0 0 0,1-3-1 0 0,-1-1 1 0 0,-6-3-40 0 0,70-21-1967 0 0,-14 21 1507 0 0,24-9-2491 0 0,-8 4-4882 0 0,-9 3-4427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0 0 0,'0'0'2802'0'0,"0"0"-523"0"0,0 0-304 0 0,0 0-17 0 0,0 0 5 0 0,0 0-104 0 0,0 0-223 0 0,0 0-290 0 0,0 0-294 0 0,0 0-246 0 0,0 0-118 0 0,0 0-43 0 0,0 0 29 0 0,-2 7 69 0 0,-4 25 108 0 0,1 0 0 0 0,2 1 0 0 0,1-1 0 0 0,2 1 0 0 0,1-1 0 0 0,4 19-851 0 0,-1 62 808 0 0,-44 185-126 0 0,26-194-628 0 0,14-104-64 0 0,0 0 10 0 0,0 0-12 0 0,0 0-4 0 0,0 0-6 0 0,0 0-18 0 0,0 0 4 0 0,0 0-16 0 0,3-23-1545 0 0,12-4-2279 0 0,-7 16-478 0 0,-2 0-3897 0 0,-3 2-559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5:2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12 0 0 0,'0'0'1188'0'0,"0"0"902"0"0,0 0 157 0 0,0 0-144 0 0,0 0-132 0 0,0 0-125 0 0,0 0-198 0 0,0 0-321 0 0,0 0-294 0 0,-8-11 1028 0 0,-8 11-1674 0 0,0 2 0 0 0,0 0 0 0 0,0 1-1 0 0,0 1 1 0 0,1 0 0 0 0,-1 1 0 0 0,1 1-1 0 0,1 0 1 0 0,-8 5-387 0 0,-330 161 1347 0 0,310-145-847 0 0,61-3-400 0 0,126 38 302 0 0,-88-43-317 0 0,-11-3-2 0 0,-27-11-49 0 0,-1 1 1 0 0,0 0 0 0 0,-1 2-1 0 0,0 0 1 0 0,0 1 0 0 0,-1 0-1 0 0,0 1 1 0 0,0 1 0 0 0,4 5-35 0 0,-18-14 39 0 0,0 1 1 0 0,0-1 0 0 0,0 0 0 0 0,0 1-1 0 0,-1 0 1 0 0,1-1 0 0 0,-1 1-1 0 0,1 0 1 0 0,-1 0 0 0 0,0 0 0 0 0,0 0-1 0 0,-1 0 1 0 0,1 0 0 0 0,-1 0-1 0 0,1 0 1 0 0,-1 0 0 0 0,0 0 0 0 0,0 0-1 0 0,0 0 1 0 0,0 0 0 0 0,-1 0-1 0 0,1 0 1 0 0,-1 0 0 0 0,0 0-1 0 0,0 0 1 0 0,0 0 0 0 0,0 0 0 0 0,-1 0-1 0 0,1 0 1 0 0,-1-1 0 0 0,1 1-1 0 0,-1-1 1 0 0,0 1 0 0 0,0-1 0 0 0,0 1-40 0 0,-85 73 773 0 0,35-49-678 0 0,0-2-1 0 0,-2-2 1 0 0,0-2 0 0 0,-2-3-1 0 0,-49 9-94 0 0,19-18-350 0 0,85-9 42 0 0,7-6-770 0 0,137-88-5345 0 0,-109 72 167 0 0,-9 5-5053 0 0</inkml:trace>
  <inkml:trace contextRef="#ctx0" brushRef="#br0" timeOffset="269.65">1212 97 9250 0 0,'0'0'1996'0'0,"0"0"-805"0"0,0 0-392 0 0,0 0 33 0 0,0 0 254 0 0,0 0 257 0 0,-37 36 128 0 0,-115 116-39 0 0,74-48 358 0 0,68-85-1458 0 0,5-11-248 0 0,0 1 0 0 0,0-1 1 0 0,1 1-1 0 0,0 0 0 0 0,1 0 0 0 0,0 0 0 0 0,0 1 1 0 0,1-1-1 0 0,0 1 0 0 0,1 0 0 0 0,0-1 0 0 0,1 1 1 0 0,-1 0-1 0 0,2-1 0 0 0,0 1 0 0 0,0 0 0 0 0,0-1 1 0 0,1 1-1 0 0,1-1 0 0 0,0 0 0 0 0,0 1 0 0 0,2 2-84 0 0,0-4 44 0 0,1-1 0 0 0,0-1 0 0 0,0 1 0 0 0,0-1 0 0 0,1 0 0 0 0,0 0 0 0 0,0-1-1 0 0,0 0 1 0 0,1 0 0 0 0,-1-1 0 0 0,1 0 0 0 0,0 0 0 0 0,1-1 0 0 0,-1 0 0 0 0,1 0 0 0 0,-1-1 0 0 0,1 0-1 0 0,0-1 1 0 0,-1 0 0 0 0,1 0 0 0 0,0-1 0 0 0,0 0 0 0 0,4-1-44 0 0,-1 1 93 0 0,0 0 1 0 0,0-1 0 0 0,0 0-1 0 0,-1-1 1 0 0,1-1-1 0 0,0 0 1 0 0,-1 0-1 0 0,0-1 1 0 0,0-1 0 0 0,0 0-1 0 0,0 0 1 0 0,-1-1-1 0 0,0-1 1 0 0,0 1-1 0 0,0-2 1 0 0,-1 1-1 0 0,0-1 1 0 0,-1-1 0 0 0,5-5-94 0 0,-1 0 107 0 0,0-1 0 0 0,-1 0 1 0 0,0-1-1 0 0,-2 0 1 0 0,0-1-1 0 0,0 0 0 0 0,-2 0 1 0 0,0-1-1 0 0,2-11-107 0 0,-7 22 9 0 0,0 0-1 0 0,0 0 1 0 0,-1-1-1 0 0,0 1 1 0 0,-1 0 0 0 0,0-1-1 0 0,0 1 1 0 0,0 0-1 0 0,-1-1 1 0 0,0 1-1 0 0,-1 0 1 0 0,0 0-1 0 0,0 0 1 0 0,0 0-1 0 0,-1 0 1 0 0,0 0 0 0 0,0 1-1 0 0,0-1 1 0 0,-1 1-1 0 0,0 0 1 0 0,0 0-1 0 0,-1 0 1 0 0,0 1-1 0 0,0 0 1 0 0,-5-5-9 0 0,3 5-149 0 0,0-1-1 0 0,-1 1 1 0 0,0 0 0 0 0,0 1 0 0 0,0 0 0 0 0,0 0 0 0 0,0 1-1 0 0,-1 0 1 0 0,0 1 0 0 0,1 0 0 0 0,-1 0 0 0 0,0 0-1 0 0,0 1 1 0 0,0 1 0 0 0,0 0 0 0 0,0 0 0 0 0,0 0-1 0 0,0 1 1 0 0,0 1 0 0 0,0 0 0 0 0,0 0 0 0 0,0 0-1 0 0,-5 3 150 0 0,-11 9-2287 0 0,9-3-3139 0 0,7-2-6242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13923 0 0,'0'0'1496'0'0,"0"0"-576"0"0,0 0 1 0 0,0 0 127 0 0,0 0 24 0 0,0 0-120 0 0,0 0-280 0 0,0 0-287 0 0,0 0-193 0 0,0 0-104 0 0,0 0-40 0 0,0 0-64 0 0,0 0-56 0 0,0 0-136 0 0,14 158-361 0 0,-1-158-687 0 0,-7-4-2017 0 0,2 0-9169 0 0</inkml:trace>
  <inkml:trace contextRef="#ctx0" brushRef="#br0" timeOffset="153.897">52 143 17260 0 0,'0'0'1464'0'0,"0"0"-584"0"0,0 0-376 0 0,0 0-128 0 0,0 0-168 0 0,0 0-160 0 0,0 0-104 0 0,0 0-64 0 0,0 0-96 0 0,0 0-64 0 0,0 0-200 0 0,0 0-464 0 0,0 0-1369 0 0,0 0-9769 0 0</inkml:trace>
  <inkml:trace contextRef="#ctx0" brushRef="#br0" timeOffset="575.309">515 486 10706 0 0,'0'0'2421'0'0,"0"0"-790"0"0,0 0-323 0 0,0 0 8 0 0,0 0-57 0 0,0 0-101 0 0,0 0-99 0 0,-37 9-152 0 0,-118 29-181 0 0,76-6 100 0 0,67-23-685 0 0,6-5-121 0 0,-1 0-1 0 0,1 0 0 0 0,0 1 0 0 0,1-1 0 0 0,-1 1 0 0 0,1 0 1 0 0,0 1-1 0 0,0-1 0 0 0,1 1 0 0 0,-1 0 0 0 0,1 0 1 0 0,1 1-1 0 0,-1-1 0 0 0,1 1 0 0 0,0 0 0 0 0,1 0 0 0 0,-1 0 1 0 0,1 0-1 0 0,1 0 0 0 0,-1 0 0 0 0,1 1 0 0 0,1-1 1 0 0,-1 0-1 0 0,1 1 0 0 0,0-1 0 0 0,1 3-19 0 0,1-6 2 0 0,-1 0 0 0 0,1 0 0 0 0,-1 0 1 0 0,1 0-1 0 0,1 0 0 0 0,-1 0 0 0 0,0 0 0 0 0,1-1 0 0 0,0 1 0 0 0,0-1 0 0 0,0 0 1 0 0,0 0-1 0 0,0 0 0 0 0,1 0 0 0 0,0-1 0 0 0,-1 1 0 0 0,1-1 0 0 0,0 0 0 0 0,0 0 1 0 0,0 0-1 0 0,0-1 0 0 0,0 1 0 0 0,1-1 0 0 0,-1 0 0 0 0,0 0 0 0 0,2 0-2 0 0,116 6 85 0 0,-97-11 53 0 0,1-2-1 0 0,-1-1 1 0 0,0-1 0 0 0,0-1-1 0 0,-1-1 1 0 0,-1-1 0 0 0,1-1-1 0 0,-2-1 1 0 0,0-1 0 0 0,0-1-1 0 0,-2-1 1 0 0,1-1 0 0 0,-2 0-1 0 0,8-11-137 0 0,0 1 179 0 0,-1-1-1 0 0,-1-1 0 0 0,-2-2 1 0 0,0 0-1 0 0,-3-1 0 0 0,0-1 1 0 0,-3-1-1 0 0,12-29-178 0 0,-22 44 2 0 0,-1-1 0 0 0,-1 1-1 0 0,-1-1 1 0 0,-1 0 0 0 0,-1 0-1 0 0,0 0 1 0 0,-1-1 0 0 0,-2 1-1 0 0,0 0 1 0 0,-1 0 0 0 0,-3-12-2 0 0,5 28-1 0 0,-1 0 0 0 0,0 1 0 0 0,0-1 0 0 0,0 0 0 0 0,-1 1 0 0 0,1-1 0 0 0,-1 1 0 0 0,0-1 1 0 0,0 1-1 0 0,0 0 0 0 0,0-1 0 0 0,0 1 0 0 0,-1 1 0 0 0,1-1 0 0 0,-1 0 0 0 0,0 0 0 0 0,0 1 0 0 0,0 0 0 0 0,0-1 0 0 0,0 1 0 0 0,-1 1 0 0 0,1-1 0 0 0,-1 0 1 0 0,1 1-1 0 0,-1-1 0 0 0,0 1 0 0 0,1 0 0 0 0,-1 1 0 0 0,0-1 0 0 0,0 1 0 0 0,0-1 0 0 0,0 1 0 0 0,-2 0 1 0 0,-1 0-7 0 0,0 1-1 0 0,0-1 1 0 0,0 1-1 0 0,0 0 0 0 0,1 1 1 0 0,-1 0-1 0 0,0 0 1 0 0,1 0-1 0 0,-1 1 1 0 0,1 0-1 0 0,-1 0 1 0 0,1 1-1 0 0,1 0 0 0 0,-1 0 1 0 0,0 0-1 0 0,1 1 1 0 0,0-1-1 0 0,-1 2 8 0 0,-9 7-26 0 0,1 0 1 0 0,0 1-1 0 0,1 1 0 0 0,0 1 0 0 0,1-1 1 0 0,1 2-1 0 0,0-1 0 0 0,2 2 0 0 0,0-1 1 0 0,0 1-1 0 0,2 1 0 0 0,0-1 0 0 0,2 1 1 0 0,0 1-1 0 0,1-1 0 0 0,-2 18 26 0 0,6-30-80 0 0,-1 1-1 0 0,1 0 1 0 0,1 0-1 0 0,0-1 1 0 0,0 1-1 0 0,0-1 1 0 0,1 1-1 0 0,0-1 1 0 0,0 1-1 0 0,1-1 1 0 0,0 0 0 0 0,0 0-1 0 0,1 0 1 0 0,0-1-1 0 0,0 1 1 0 0,1-1-1 0 0,-1 0 1 0 0,1 0-1 0 0,1 0 1 0 0,-1-1-1 0 0,3 2 81 0 0,90 46-3653 0 0,-28-36-5207 0 0,-52-13-2004 0 0</inkml:trace>
  <inkml:trace contextRef="#ctx0" brushRef="#br0" timeOffset="9408.064">977 659 0 0 0,'0'0'2142'0'0,"0"0"266"0"0,0 0-6 0 0,0 0-200 0 0,0 0-306 0 0,0 0-289 0 0,0 0-244 0 0,0 0-182 0 0,0 0-116 0 0,0 0-63 0 0,29 5-54 0 0,91 16-68 0 0,-7-16 2210 0 0,-103-6-2945 0 0,-1-1 0 0 0,1 0-1 0 0,-1-1 1 0 0,0 1 0 0 0,0-2 0 0 0,0 1 0 0 0,-1-1-1 0 0,1-1 1 0 0,-1 0 0 0 0,0 0 0 0 0,0 0-1 0 0,-1-1 1 0 0,1 0 0 0 0,-1-1 0 0 0,-1 1 0 0 0,1-1-1 0 0,-1-1 1 0 0,0 1 0 0 0,-1-1 0 0 0,0 0 0 0 0,0 0-1 0 0,-1-1 1 0 0,1 0-145 0 0,-4 6 6 0 0,0 0 0 0 0,1 0 0 0 0,-1-1 0 0 0,0 1 0 0 0,-1 0 0 0 0,1 0 0 0 0,-1 0 0 0 0,1-1 0 0 0,-1 1 0 0 0,0 0 0 0 0,0 0-1 0 0,0-1 1 0 0,-1 1 0 0 0,1 0 0 0 0,-1 0 0 0 0,0 0 0 0 0,0-1 0 0 0,0 1 0 0 0,0 0 0 0 0,0 0 0 0 0,-1 0 0 0 0,1 1 0 0 0,-1-1 0 0 0,0 0 0 0 0,0 0 0 0 0,0 1 0 0 0,0-1 0 0 0,-1 1 0 0 0,1 0 0 0 0,0 0-1 0 0,-1 0 1 0 0,0 0 0 0 0,1 0 0 0 0,-1 0 0 0 0,0 1 0 0 0,-2-2-6 0 0,-1 1-16 0 0,0-1-1 0 0,1 1 0 0 0,-1 0 1 0 0,0 0-1 0 0,0 1 0 0 0,0 0 0 0 0,0 0 1 0 0,-1 0-1 0 0,1 1 0 0 0,0-1 1 0 0,0 2-1 0 0,0-1 0 0 0,0 1 1 0 0,-1 0-1 0 0,1 0 0 0 0,0 0 1 0 0,0 1-1 0 0,1 0 0 0 0,-2 1 17 0 0,-6 4-4 0 0,-1 1-1 0 0,1 1 0 0 0,1 0 1 0 0,0 1-1 0 0,0 0 0 0 0,1 1 1 0 0,0 0-1 0 0,1 1 0 0 0,0 0 1 0 0,1 1-1 0 0,0 0 0 0 0,1 0 1 0 0,1 1-1 0 0,0 0 0 0 0,1 0 1 0 0,0 0-1 0 0,1 1 0 0 0,1 0 1 0 0,0 0-1 0 0,1 0 0 0 0,1 1 1 0 0,0-1-1 0 0,1 1 0 0 0,1 13 5 0 0,1-24 21 0 0,0 1 0 0 0,0-1 0 0 0,1 1-1 0 0,-1-1 1 0 0,1 0 0 0 0,0 1 0 0 0,1-1-1 0 0,-1 0 1 0 0,1 0 0 0 0,0-1 0 0 0,0 1-1 0 0,1-1 1 0 0,-1 1 0 0 0,1-1 0 0 0,0 0-1 0 0,0 0 1 0 0,0-1 0 0 0,1 1 0 0 0,-1-1-1 0 0,1 0 1 0 0,0 0 0 0 0,0-1 0 0 0,0 1-1 0 0,0-1 1 0 0,0 0 0 0 0,1 0-21 0 0,12 4 123 0 0,0-1 0 0 0,0-1 0 0 0,0 0 0 0 0,1-1 1 0 0,-1-1-1 0 0,1-1 0 0 0,6-1-123 0 0,-12 0-15 0 0,0-1 1 0 0,0-1-1 0 0,-1 0 0 0 0,1-1 1 0 0,0 0-1 0 0,-1 0 0 0 0,0-2 1 0 0,0 0-1 0 0,4-2 15 0 0,6-10-1288 0 0,-15 10-1740 0 0,-2 1-3560 0 0,-3 2-5414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6305 0 0,'0'0'2762'0'0,"0"0"-847"0"0,0 0-417 0 0,0 0-102 0 0,0 0-57 0 0,0 0-108 0 0,0 0-141 0 0,0 0-195 0 0,0 0-183 0 0,0 0-164 0 0,0 0-111 0 0,0 0-73 0 0,0 0-41 0 0,-21 18-3 0 0,-69 59-12 0 0,52-11 207 0 0,33-50-358 0 0,-11 45 376 0 0,3 0 0 0 0,3 0-1 0 0,2 2 1 0 0,1 36-533 0 0,0-9 261 0 0,3 110 45 0 0,4-196-288 0 0,1 0 0 0 0,0-1 0 0 0,0 1 0 0 0,0 0 0 0 0,0 0 0 0 0,0-1 0 0 0,1 1 0 0 0,0-1 0 0 0,-1 1 0 0 0,1-1 0 0 0,0 0-1 0 0,1 0 1 0 0,-1 0 0 0 0,1 0 0 0 0,-1 0 0 0 0,1 0 0 0 0,0-1 0 0 0,0 1 0 0 0,0-1 0 0 0,0 0 0 0 0,0 0 0 0 0,1 0 0 0 0,-1 0 0 0 0,1-1 0 0 0,-1 1 0 0 0,1-1-1 0 0,0 0 1 0 0,-1 0 0 0 0,1 0 0 0 0,0-1 0 0 0,0 1 0 0 0,0-1 0 0 0,-1 0 0 0 0,1 0 0 0 0,0 0 0 0 0,0-1 0 0 0,0 1 0 0 0,0-1 0 0 0,-1 0 0 0 0,1 0 0 0 0,0 0-1 0 0,-1 0 1 0 0,1-1 0 0 0,-1 0 0 0 0,1 1 0 0 0,-1-1 0 0 0,2-2-18 0 0,41-25 140 0 0,-1-2 0 0 0,-2-1 0 0 0,-1-3 0 0 0,-2-2 0 0 0,-1-1 0 0 0,-2-2 0 0 0,-2-1 0 0 0,15-26-140 0 0,-20 32 23 0 0,-2-1-1 0 0,-2-2 1 0 0,-1-1-1 0 0,-2 0 1 0 0,-2-2 0 0 0,-2-1-1 0 0,-1 0 1 0 0,-3-1-1 0 0,5-23-22 0 0,-13-38 247 0 0,-8 104-244 0 0,0-1 0 0 0,0 1 0 0 0,1-1 0 0 0,-1 1 1 0 0,0 0-1 0 0,0 0 0 0 0,0-1 0 0 0,0 1 0 0 0,0 0 0 0 0,0 0 1 0 0,0 0-1 0 0,0 0 0 0 0,0 0 0 0 0,0 0 0 0 0,1 0 1 0 0,-1 1-1 0 0,0-1 0 0 0,0 0 0 0 0,0 0 0 0 0,0 1 0 0 0,0-1 1 0 0,0 0-1 0 0,1 1 0 0 0,-1-1 0 0 0,0 1 0 0 0,0-1 0 0 0,0 1 1 0 0,1 0-1 0 0,-1-1 0 0 0,0 1 0 0 0,1 0 0 0 0,-1-1 0 0 0,1 1 1 0 0,-1 0-1 0 0,1 0 0 0 0,-1-1 0 0 0,1 1 0 0 0,-1 0 0 0 0,1 0 1 0 0,0 0-1 0 0,0 0 0 0 0,-1 0 0 0 0,1-1 0 0 0,0 1 0 0 0,0 0 1 0 0,0 0-1 0 0,0 0 0 0 0,0 0-3 0 0,-20 35 71 0 0,3 0 1 0 0,1 1 0 0 0,1 1-1 0 0,2 1 1 0 0,2 0-1 0 0,2 0 1 0 0,1 1-1 0 0,2 0 1 0 0,2 0 0 0 0,1 1-1 0 0,3-1 1 0 0,2 26-72 0 0,2-33 99 0 0,1-1 0 0 0,1 0 0 0 0,1 0 0 0 0,2-1 0 0 0,2 0 0 0 0,0 0 0 0 0,12 20-99 0 0,12 18 31 0 0,-34-66-3442 0 0,1-2-6568 0 0,-2-1-1527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9082 0 0,'0'0'2575'0'0,"0"0"-373"0"0,0 0-167 0 0,0 0-119 0 0,0 0-255 0 0,0 0-277 0 0,0 0-277 0 0,0 0-269 0 0,0 0-145 0 0,0 0-65 0 0,0 0-58 0 0,0 0-33 0 0,0 0-46 0 0,0 0-54 0 0,0 0-75 0 0,0 0-26 0 0,0 0-42 0 0,0 0-37 0 0,18 3 1015 0 0,151 2 79 0 0,-128-6-1339 0 0,37 2-2214 0 0,-109 12-2242 0 0,18-7-2289 0 0,5-2-5407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 0 0,'0'0'1734'0'0,"0"0"-307"0"0,0 0 36 0 0,0 0 93 0 0,0 0-101 0 0,0 0-218 0 0,0 0-241 0 0,0 0-195 0 0,0 0-167 0 0,0 0-125 0 0,0 0-93 0 0,0 0-89 0 0,0 0-90 0 0,28 5-66 0 0,90 12-48 0 0,-54-23-19 0 0,-32 2-662 0 0,-18 4-7130 0 0,-12 0-4385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6841 0 0,'0'0'3657'0'0,"0"0"-1188"0"0,0 0-549 0 0,0 0-71 0 0,0 0-117 0 0,0 0-225 0 0,0 0-279 0 0,0 0-321 0 0,0 0-269 0 0,0 0-166 0 0,0 0-102 0 0,0 0-46 0 0,0 0-2 0 0,0 4 59 0 0,0 24 504 0 0,1 56 612 0 0,-4 0 1 0 0,-12 67-1498 0 0,7-94-140 0 0,8-59-5837 0 0,-1-3 4256 0 0,0 2-3359 0 0,1 2-6394 0 0</inkml:trace>
  <inkml:trace contextRef="#ctx0" brushRef="#br0" timeOffset="578.959">178 232 6265 0 0,'0'0'3281'0'0,"0"0"-956"0"0,0 0-489 0 0,0 0-182 0 0,0 0-142 0 0,0 0-90 0 0,0 0-119 0 0,0 0-142 0 0,0 0-171 0 0,0 0-184 0 0,0 0-149 0 0,0 0-107 0 0,20 0-71 0 0,129 0 888 0 0,-66-12-580 0 0,-89-7-219 0 0,-88-85-397 0 0,73 88 101 0 0,19 41-247 0 0,23 208 82 0 0,-19-152-90 0 0,-2-81-25 0 0,0 0 23 0 0,0 0 22 0 0,0 0 22 0 0,2-25 362 0 0,3 8-431 0 0,1 1-1 0 0,0 0 0 0 0,1 1 0 0 0,1 0 0 0 0,0 0 1 0 0,1 0-1 0 0,1 1 0 0 0,0 1 0 0 0,1-1 0 0 0,1 2 1 0 0,0-1 10 0 0,5-2-790 0 0,-4 11-4192 0 0,-12 4-246 0 0,-1 0-6516 0 0</inkml:trace>
  <inkml:trace contextRef="#ctx0" brushRef="#br0" timeOffset="966.248">623 139 11450 0 0,'0'0'2750'0'0,"0"0"-620"0"0,0 0-315 0 0,0 0-212 0 0,0 0-220 0 0,0 0-179 0 0,0 0-210 0 0,0 0-213 0 0,0 0-172 0 0,0 0-105 0 0,0 0-86 0 0,0 0-69 0 0,0 0-51 0 0,25-10-39 0 0,77-28-51 0 0,-47 28 207 0 0,-53 12-405 0 0,0 0 0 0 0,0 0 0 0 0,-1 0 1 0 0,1 0-1 0 0,-1 0 0 0 0,1 0 0 0 0,-1 0 0 0 0,0 0 1 0 0,0 0-1 0 0,0 1 0 0 0,0-1 0 0 0,0 1 0 0 0,0-1 1 0 0,-1 1-1 0 0,1-1 0 0 0,-1 1 0 0 0,0-1 0 0 0,0 1 1 0 0,0-1-1 0 0,0 1 0 0 0,0-1 0 0 0,0 1 0 0 0,-1-1 1 0 0,1 1-1 0 0,-1-1 0 0 0,0 1 0 0 0,1-1 0 0 0,-1 0 1 0 0,0 1-1 0 0,-1-1 0 0 0,1 0 0 0 0,0 0 0 0 0,-1 0 1 0 0,0 2-11 0 0,-156 169 230 0 0,158-172-225 0 0,-1 0 0 0 0,0 0 0 0 0,0 0 0 0 0,0 0 0 0 0,0 0 0 0 0,1 1 0 0 0,-1-1 0 0 0,1 0 0 0 0,-1 0 0 0 0,1 1-1 0 0,-1-1 1 0 0,1 0 0 0 0,0 1 0 0 0,0-1 0 0 0,-1 1 0 0 0,1-1 0 0 0,0 0 0 0 0,0 1 0 0 0,1-1 0 0 0,-1 1 0 0 0,0-1 0 0 0,0 0 0 0 0,1 1 0 0 0,-1-1-1 0 0,0 0 1 0 0,1 1 0 0 0,0-1 0 0 0,-1 0 0 0 0,1 0 0 0 0,0 1 0 0 0,-1-1 0 0 0,1 0 0 0 0,0 0 0 0 0,0 0 0 0 0,0 0 0 0 0,0 0 0 0 0,0 0 0 0 0,0 0-1 0 0,0 0 1 0 0,1-1 0 0 0,-1 1 0 0 0,0 0 0 0 0,0-1 0 0 0,1 1 0 0 0,-1-1 0 0 0,0 1 0 0 0,1-1 0 0 0,-1 0 0 0 0,0 1 0 0 0,1-1 0 0 0,-1 0-1 0 0,0 0 1 0 0,1 0 0 0 0,-1 0 0 0 0,1 0-5 0 0,82-1 481 0 0,2-21-843 0 0,-81 16-1209 0 0,-4 4-5538 0 0,0 2-4826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1025 4217 0 0,'0'0'2202'0'0,"0"0"-369"0"0,0 0-38 0 0,0 0 63 0 0,0 0-24 0 0,0 0-194 0 0,0 0-342 0 0,0 0-330 0 0,0 0-270 0 0,0 0-184 0 0,0 0-112 0 0,-1-2-58 0 0,5-1-151 0 0,0-1 0 0 0,1 0 0 0 0,0 1 0 0 0,0 0 0 0 0,0 0 0 0 0,0 0 0 0 0,0 1 0 0 0,1 0 0 0 0,-1 0 0 0 0,1 0 0 0 0,-1 1 0 0 0,1-1 0 0 0,0 1 0 0 0,0 1 0 0 0,-1-1 1 0 0,5 1-194 0 0,110-12 822 0 0,-120 12-827 0 0,0 0 36 0 0,0 0 45 0 0,0 0 57 0 0,-20 8 589 0 0,-119 19 416 0 0,138-27-1018 0 0,1 0 9 0 0,0 0-15 0 0,21 3-49 0 0,0-1 0 0 0,1-1 0 0 0,-1-1 0 0 0,0 0 0 0 0,0-2 0 0 0,0 0 0 0 0,3-2-65 0 0,82-6 45 0 0,28 11-487 0 0,-117 7-377 0 0,-11 3-6602 0 0,-5-7-4136 0 0</inkml:trace>
  <inkml:trace contextRef="#ctx0" brushRef="#br0" timeOffset="369.316">856 563 13131 0 0,'0'0'900'0'0,"0"0"-488"0"0,0 0-21 0 0,0 0 361 0 0,0 0 400 0 0,0 0 266 0 0,0 0 38 0 0,0 0-196 0 0,0 0-239 0 0,0 0-165 0 0,0 0-137 0 0,0 0-105 0 0,0 26-72 0 0,4 168 668 0 0,-5 156-62 0 0,1-343-1161 0 0,0 1 0 0 0,-1 0 0 0 0,0 0 0 0 0,-1-1 1 0 0,0 1-1 0 0,0-1 0 0 0,0 1 0 0 0,-1-1 0 0 0,0 0 0 0 0,0 0 0 0 0,-3 3 13 0 0,-10-3-2179 0 0,9-25-5477 0 0,7 11 1165 0 0,0-1-4023 0 0</inkml:trace>
  <inkml:trace contextRef="#ctx0" brushRef="#br0" timeOffset="623.328">607 578 9570 0 0,'0'0'1768'0'0,"0"0"-362"0"0,0 0-255 0 0,0 0-84 0 0,0 0-127 0 0,0 0-94 0 0,0 0 43 0 0,0 0 30 0 0,0 0 40 0 0,0 0 12 0 0,0 0-114 0 0,0 0-159 0 0,0 0-126 0 0,30 6-103 0 0,96 14-103 0 0,8-15 232 0 0,-86-5-660 0 0,153 8-2800 0 0,-173-5-560 0 0,-10-2-3153 0 0,-6-1-4550 0 0</inkml:trace>
  <inkml:trace contextRef="#ctx0" brushRef="#br0" timeOffset="1151.039">1603 559 3833 0 0,'0'0'2112'0'0,"0"0"-214"0"0,0 0-11 0 0,0 0 25 0 0,0 0-104 0 0,0 0-252 0 0,0 0-229 0 0,0 0-194 0 0,0 0-179 0 0,0 0-117 0 0,0 0-96 0 0,0 0-57 0 0,0 0-64 0 0,-2-14-75 0 0,-6-44-43 0 0,8 55-397 0 0,-1 0 1 0 0,1 0 0 0 0,-1 0 0 0 0,0 0-1 0 0,0-1 1 0 0,0 1 0 0 0,0 0-1 0 0,0 1 1 0 0,-1-1 0 0 0,1 0-1 0 0,-1 0 1 0 0,0 1 0 0 0,0-1-1 0 0,0 1 1 0 0,0-1 0 0 0,0 1-1 0 0,-1 0 1 0 0,1 0 0 0 0,-3-2-106 0 0,-3-3 358 0 0,4 4-302 0 0,0 1 0 0 0,0-1 0 0 0,-1 1 0 0 0,1-1 0 0 0,0 1 0 0 0,-1 1 1 0 0,0-1-1 0 0,1 0 0 0 0,-1 1 0 0 0,0 0 0 0 0,0 0 0 0 0,1 1 0 0 0,-1-1 0 0 0,0 1 1 0 0,0 0-1 0 0,0 0 0 0 0,0 1 0 0 0,0 0 0 0 0,1 0 0 0 0,-1 0 0 0 0,0 0 0 0 0,0 0 1 0 0,1 1-1 0 0,-1 0 0 0 0,1 0 0 0 0,0 0 0 0 0,-1 1 0 0 0,1 0 0 0 0,0-1 0 0 0,0 1 1 0 0,1 1-1 0 0,-1-1 0 0 0,1 0 0 0 0,-1 1-56 0 0,-2 5 15 0 0,0 0 0 0 0,0 0 0 0 0,1 1 0 0 0,0-1 0 0 0,0 1 0 0 0,1 0 0 0 0,1 0 0 0 0,-1 1 0 0 0,2-1 0 0 0,-1 1 0 0 0,2 0 0 0 0,-1 0 0 0 0,1 7-15 0 0,1 9 64 0 0,1 0 0 0 0,2-1 0 0 0,0 1 0 0 0,2 0 1 0 0,1-1-1 0 0,1 0 0 0 0,1 0 0 0 0,1-1 0 0 0,3 4-64 0 0,111 243 754 0 0,-113-249-689 0 0,-2 0-1 0 0,0 1 1 0 0,-1 0 0 0 0,-1 1 0 0 0,-1-1 0 0 0,-2 1 0 0 0,0 0 0 0 0,-2 0 0 0 0,-1 23-65 0 0,-3-35 30 0 0,0-1 1 0 0,-1 1 0 0 0,-1-1-1 0 0,0 0 1 0 0,0 0-1 0 0,-1 0 1 0 0,-1-1-1 0 0,0 0 1 0 0,-1 0 0 0 0,0-1-1 0 0,0 0 1 0 0,-1 0-1 0 0,0-1 1 0 0,-1 0 0 0 0,-7 4-31 0 0,9-6-5 0 0,0-1 1 0 0,0 0 0 0 0,-1 0 0 0 0,0-1-1 0 0,0 0 1 0 0,0-1 0 0 0,-1 0 0 0 0,1 0 0 0 0,-1-1-1 0 0,0 0 1 0 0,0-1 0 0 0,0 0 0 0 0,0-1-1 0 0,-1 0 1 0 0,1 0 0 0 0,0-1 0 0 0,0 0 0 0 0,-2-1 4 0 0,10 0-130 0 0,1 0 0 0 0,-1-1 0 0 0,0 1 0 0 0,1 0 0 0 0,-1 0 0 0 0,1-1 1 0 0,-1 1-1 0 0,1-1 0 0 0,0 0 0 0 0,0 1 0 0 0,-1-1 0 0 0,1 0 0 0 0,0 0 0 0 0,1 1 1 0 0,-1-1-1 0 0,0 0 0 0 0,0 0 0 0 0,1 0 0 0 0,-1 0 0 0 0,1 0 0 0 0,0 0 1 0 0,-1 0-1 0 0,1 0 0 0 0,0 0 0 0 0,0 0 0 0 0,1 0 0 0 0,-1 0 0 0 0,0-1 0 0 0,1 1 1 0 0,-1 0-1 0 0,1 1 0 0 0,-1-1 0 0 0,1 0 0 0 0,0 0 0 0 0,0 0 0 0 0,0 0 1 0 0,1-1 129 0 0,9-12-3441 0 0,-3 6-2093 0 0,-6 7 3179 0 0,5-7-10034 0 0</inkml:trace>
  <inkml:trace contextRef="#ctx0" brushRef="#br0" timeOffset="1818.065">1800 1384 3705 0 0,'0'0'2815'0'0,"0"0"-524"0"0,0 0-169 0 0,0 0-100 0 0,0 0-215 0 0,0 0-252 0 0,0 0-276 0 0,0 0-278 0 0,0 0-231 0 0,0 0-179 0 0,0 0-131 0 0,0 0-70 0 0,0 0-29 0 0,-5 4-17 0 0,-30 30 737 0 0,-11 20 589 0 0,-39 50-1091 0 0,80-97-798 0 0,0-3-2531 0 0,-3-3-5414 0 0,8-1-153 0 0</inkml:trace>
  <inkml:trace contextRef="#ctx0" brushRef="#br0" timeOffset="2076.545">1624 1295 7370 0 0,'0'0'1271'0'0,"0"0"-250"0"0,0 0 163 0 0,0 0 322 0 0,0 0 194 0 0,0 0-77 0 0,0 0-285 0 0,0 0-272 0 0,0 0-184 0 0,0 0-119 0 0,0 0-111 0 0,0 0-138 0 0,0 0-91 0 0,12 30-109 0 0,33 94-99 0 0,-14-47 41 0 0,16-20-945 0 0,-30-49-4769 0 0,-15-7-2259 0 0</inkml:trace>
  <inkml:trace contextRef="#ctx0" brushRef="#br0" timeOffset="2256.958">1931 1488 7482 0 0,'0'0'1672'0'0,"0"0"-237"0"0,0 0 17 0 0,0 0 10 0 0,0 0-190 0 0,0 0-305 0 0,0 0-350 0 0,0 0-295 0 0,0 0-175 0 0,0 0-107 0 0,0 0-88 0 0,0 0-59 0 0,-3 23-80 0 0,-7 69-184 0 0,11-68-7381 0 0,-1-24-651 0 0</inkml:trace>
  <inkml:trace contextRef="#ctx0" brushRef="#br0" timeOffset="2723.381">1981 1 5001 0 0,'0'0'2463'0'0,"0"0"-310"0"0,0 0-154 0 0,0 0-91 0 0,0 0-190 0 0,0 0-323 0 0,0 0-351 0 0,0 0-248 0 0,0 0-104 0 0,0 0-25 0 0,0 0-15 0 0,0 0-67 0 0,-15 26-108 0 0,-46 87-97 0 0,45-83-197 0 0,2-1 0 0 0,1 2 0 0 0,2 0 0 0 0,0 0 0 0 0,-2 18-183 0 0,4-13 35 0 0,0 4-20 0 0,-32 71-560 0 0,21-100-2919 0 0,5-11-8554 0 0,10-3 5150 0 0</inkml:trace>
  <inkml:trace contextRef="#ctx0" brushRef="#br0" timeOffset="2970.094">1684 178 7690 0 0,'0'0'2313'0'0,"0"0"-473"0"0,0 0-403 0 0,0 0-282 0 0,0 0-261 0 0,0 0-170 0 0,0 0-92 0 0,0 0-32 0 0,0 0 47 0 0,0 0 64 0 0,0 0-31 0 0,0 0-69 0 0,0 0-122 0 0,16 16-122 0 0,79 79 52 0 0,22 2-255 0 0,-59-65-5340 0 0,-50-27-979 0 0,-3-4-3887 0 0</inkml:trace>
  <inkml:trace contextRef="#ctx0" brushRef="#br0" timeOffset="3305.103">2042 401 6409 0 0,'0'0'2234'0'0,"0"0"-389"0"0,0 0-166 0 0,0 0-166 0 0,0 0-216 0 0,0 0-137 0 0,0 0-123 0 0,0 0-159 0 0,0 0-147 0 0,0 0-129 0 0,0 0-109 0 0,0 0-97 0 0,0 0-104 0 0,21 0-90 0 0,93 0 8 0 0,-112 2-190 0 0,0 0 0 0 0,-1 0 1 0 0,1 0-1 0 0,0 0 0 0 0,-1 0 1 0 0,1 0-1 0 0,-1 0 0 0 0,0 1 1 0 0,0-1-1 0 0,0 0 0 0 0,0 1 0 0 0,0-1 1 0 0,-1 1-1 0 0,1-1 0 0 0,-1 1 1 0 0,1-1-1 0 0,-1 1 0 0 0,0-1 1 0 0,0 1-1 0 0,0 0 0 0 0,0-1 1 0 0,0 1-1 0 0,-1-1 0 0 0,0 1 0 0 0,1-1 1 0 0,-1 1-1 0 0,0-1 0 0 0,0 1 1 0 0,0-1-1 0 0,0 0 0 0 0,-1 2-20 0 0,-4 7 101 0 0,3-7-72 0 0,1-1 1 0 0,-1 1-1 0 0,1 0 1 0 0,0 0-1 0 0,1 0 1 0 0,-1 0-1 0 0,1 0 1 0 0,-1 1-1 0 0,1-1 0 0 0,0 0 1 0 0,1 1-1 0 0,-1-1 1 0 0,1 1-1 0 0,0-1 1 0 0,0 1-1 0 0,0-1 1 0 0,1 0-1 0 0,0 2-29 0 0,2-3 74 0 0,0-1 0 0 0,1 0 0 0 0,-1 0 0 0 0,1 0 0 0 0,-1 0 0 0 0,1-1 0 0 0,0 1 0 0 0,0-1 0 0 0,0 0 0 0 0,0 0-1 0 0,0 0 1 0 0,0-1 0 0 0,0 1 0 0 0,0-1 0 0 0,0 0 0 0 0,0 0 0 0 0,0 0 0 0 0,0-1-74 0 0,76-10 802 0 0,-72 11-2526 0 0,-8 7-4037 0 0,-1-3-5540 0 0</inkml:trace>
  <inkml:trace contextRef="#ctx0" brushRef="#br0" timeOffset="3852.096">2187 1022 8786 0 0,'0'0'2356'0'0,"0"0"-565"0"0,0 0-292 0 0,0 0-113 0 0,0 0-167 0 0,0 0-161 0 0,0 0-213 0 0,0 0-222 0 0,0 0-172 0 0,0 0-161 0 0,0 0-88 0 0,0 0-60 0 0,-24 27-32 0 0,-70 84-29 0 0,68-60 50 0 0,27-44-91 0 0,-1-4-3 0 0,1-1-1 0 0,-1 0 1 0 0,0 1 0 0 0,1-1 0 0 0,-1 1 0 0 0,1-1-1 0 0,0 0 1 0 0,0 1 0 0 0,0-1 0 0 0,0 0 0 0 0,0 0-1 0 0,1 0 1 0 0,-1 0 0 0 0,0 0 0 0 0,1 0 0 0 0,0 0-1 0 0,-1 0 1 0 0,1 0 0 0 0,0-1 0 0 0,0 1-1 0 0,0-1 1 0 0,0 0 0 0 0,0 1 0 0 0,0-1 0 0 0,1 0-1 0 0,-1 0 1 0 0,0 0 0 0 0,0 0 0 0 0,1-1 0 0 0,-1 1-1 0 0,1-1 1 0 0,-1 1 0 0 0,1-1 0 0 0,-1 0 0 0 0,1 0-1 0 0,-1 0 1 0 0,1 0-37 0 0,95-18 1727 0 0,-78 9-1532 0 0,-1-1 0 0 0,0 0 0 0 0,-1-2 0 0 0,0 0 0 0 0,0-1 0 0 0,-2 0 0 0 0,0-2 0 0 0,0 0 0 0 0,-1 0 0 0 0,-1-2 0 0 0,-1 0 0 0 0,6-9-195 0 0,-6 6 54 0 0,-2 0 0 0 0,1-1 0 0 0,-2 0 0 0 0,-1-1 0 0 0,-1 0 0 0 0,-1 0 0 0 0,0-1 0 0 0,-2 1 0 0 0,0-5-54 0 0,-2 13-30 0 0,0 0 0 0 0,-1 0-1 0 0,0 0 1 0 0,-1 0 0 0 0,-1 0-1 0 0,0-1 1 0 0,-1 1 0 0 0,0 0-1 0 0,-1 0 1 0 0,-1 0 0 0 0,0 0-1 0 0,-1 0 1 0 0,0 1 0 0 0,-2 0-1 0 0,1 0 1 0 0,-7-11 30 0 0,10 22-23 0 0,-1 0 0 0 0,1 0 0 0 0,0 0 0 0 0,-1 0 0 0 0,0 0 0 0 0,1 0 0 0 0,-1 1 0 0 0,0-1 0 0 0,0 1 0 0 0,0 0 0 0 0,0 0 0 0 0,0 0 0 0 0,0 0 0 0 0,0 1 0 0 0,0-1-1 0 0,0 1 1 0 0,0 0 0 0 0,-1 0 0 0 0,1 0 0 0 0,0 0 0 0 0,0 0 0 0 0,0 1 0 0 0,0 0 0 0 0,0-1 0 0 0,0 1 0 0 0,0 0 0 0 0,0 0 0 0 0,0 1 0 0 0,-3 0 23 0 0,-72 58-275 0 0,70-50 276 0 0,1 0 0 0 0,1 0 0 0 0,0 1-1 0 0,0-1 1 0 0,1 1 0 0 0,1 0 0 0 0,0 1 0 0 0,0-1-1 0 0,1 1 1 0 0,0 0 0 0 0,1 0 0 0 0,1 0 0 0 0,0 0-1 0 0,0 0 1 0 0,1 8-1 0 0,0-9 8 0 0,0 0 0 0 0,0 1 0 0 0,1-1 0 0 0,1 0 0 0 0,0 0-1 0 0,0 0 1 0 0,1 0 0 0 0,1 0 0 0 0,-1-1 0 0 0,2 1 0 0 0,4 8-8 0 0,-1-5-127 0 0,0-1 0 0 0,1 0 0 0 0,0 0 0 0 0,1-1-1 0 0,0 0 1 0 0,1-1 0 0 0,0 0 0 0 0,1-1 0 0 0,0 0 0 0 0,1-1 0 0 0,0 0 0 0 0,0-1 0 0 0,1 0 0 0 0,0-2 0 0 0,1 1 0 0 0,-1-2 0 0 0,1 0 0 0 0,11 2 127 0 0,5-8-4761 0 0,-13-5-4901 0 0,-11 3 777 0 0</inkml:trace>
  <inkml:trace contextRef="#ctx0" brushRef="#br0" timeOffset="4101.432">2850 891 6033 0 0,'0'0'2261'0'0,"0"0"-299"0"0,0 0-63 0 0,0 0-62 0 0,0 0-184 0 0,0 0-237 0 0,0 0-262 0 0,0 0-233 0 0,-23 32-214 0 0,-68 104-198 0 0,16 7 177 0 0,55-76-835 0 0,19-52-3275 0 0,1 1-3543 0 0,0-13-3531 0 0</inkml:trace>
  <inkml:trace contextRef="#ctx0" brushRef="#br0" timeOffset="4395.229">2582 825 12803 0 0,'0'0'4091'0'0,"0"0"-2369"0"0,0 0-870 0 0,0 0-18 0 0,0 0 138 0 0,0 0 125 0 0,0 0-74 0 0,0 0-184 0 0,0 0-165 0 0,0 0-117 0 0,11 34-78 0 0,37 107-58 0 0,-7-58 167 0 0,68 58-114 0 0,-56-86-3228 0 0,-50-54-4244 0 0,-2-1-4715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1968 0 0,'0'0'2726'0'0,"0"0"-86"0"0,0 0-79 0 0,0 0-113 0 0,0 0-316 0 0,0 0-362 0 0,0 0-291 0 0,0 0-228 0 0,0 0-144 0 0,0 0-114 0 0,0 0-105 0 0,0 0-99 0 0,0 0-88 0 0,3 7 4900 0 0,-2-7-5491 0 0,-1 0-8 0 0,0 0 6 0 0,0 0-24 0 0,138-3 1143 0 0,99-17-823 0 0,-237 20-397 0 0,0 0-43 0 0,0 0 37 0 0,0 0 11 0 0,0 0 7 0 0,0 0-12 0 0,0 0-11 0 0,0 0 21 0 0,0 0-14 0 0,0 0 9 0 0,0 0 0 0 0,0 0-14 0 0,0 0 8 0 0,0 0 3 0 0,0 0 2 0 0,0 0-10 0 0,0 0 15 0 0,0 0-11 0 0,0 0-17 0 0,0 0 28 0 0,0 0 26 0 0,0 0-24 0 0,0 0 2 0 0,0 0-4 0 0,0 0-9 0 0,0 0-8 0 0,0 0 14 0 0,0 0 2 0 0,0 0-23 0 0,0 0 18 0 0,0 0-16 0 0,0 0-14 0 0,0 0 26 0 0,0 0 1 0 0,0 0-15 0 0,0 0-11 0 0,0 0 7 0 0,0 0-4 0 0,-43-4-6770 0 0,37 4 2837 0 0,1 0-7375 0 0</inkml:trace>
  <inkml:trace contextRef="#ctx0" brushRef="#br0" timeOffset="268.018">165 0 14939 0 0,'0'0'1232'0'0,"0"0"-394"0"0,0 0 30 0 0,0 0 252 0 0,0 0 194 0 0,0 0 45 0 0,0 0-157 0 0,0 0-248 0 0,0 0-200 0 0,0 0-117 0 0,0 0-74 0 0,0 0-57 0 0,9 34-56 0 0,31 104-72 0 0,-31-108-457 0 0,-1 1 1 0 0,-2 0 0 0 0,0 1-1 0 0,-3-1 1 0 0,0 1 0 0 0,-2 0 0 0 0,-2 1 78 0 0,1-21-490 0 0,-1-9-1967 0 0,-2-3-7608 0 0,2 0-2297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1 852 2849 0 0,'0'0'3688'0'0,"0"0"-268"0"0,0 0-564 0 0,0 0-524 0 0,0 0-447 0 0,0 0-371 0 0,0 0-303 0 0,0 0-207 0 0,0 0-136 0 0,0 0-105 0 0,0 0-85 0 0,0 0-61 0 0,3 0-55 0 0,8 0-62 0 0,-8 0-3 0 0,-3 0-36 0 0,5 8 3460 0 0,75-1-2978 0 0,110-7-383 0 0,-189 0-538 0 0,-1 0 2 0 0,0 0-2 0 0,0 0 0 0 0,0 0 18 0 0,0 0 17 0 0,0 0-5 0 0,0 0 3 0 0,0 0-1 0 0,0 0-4 0 0,0 0 2 0 0,-3 3 381 0 0,2-2-4816 0 0,1-1-4781 0 0,0 0-2948 0 0</inkml:trace>
  <inkml:trace contextRef="#ctx0" brushRef="#br0" timeOffset="392.068">635 459 7538 0 0,'0'0'6460'0'0,"0"0"-4097"0"0,0 0-1282 0 0,0 0 28 0 0,0 0 51 0 0,0 0-60 0 0,0 0-105 0 0,0 0-129 0 0,0 0-125 0 0,0 0-97 0 0,0 0-73 0 0,0 0-58 0 0,0 0-49 0 0,10 14-49 0 0,33 43-48 0 0,-32-5 339 0 0,-12-39-507 0 0,-31 125 748 0 0,-20 108-695 0 0,46-165-1165 0 0,14-89-727 0 0,2-17-1334 0 0,1 0-2296 0 0,-6 7-1970 0 0,-3 9-3214 0 0</inkml:trace>
  <inkml:trace contextRef="#ctx0" brushRef="#br0" timeOffset="645.723">423 405 11194 0 0,'0'0'2120'0'0,"0"0"-371"0"0,0 0-155 0 0,0 0-134 0 0,0 0-229 0 0,0 0-169 0 0,0 0-150 0 0,0 0-107 0 0,0 0-44 0 0,0 0-49 0 0,0 0-107 0 0,0 0-85 0 0,0 0-42 0 0,23 6-117 0 0,74 18-71 0 0,128 12-18 0 0,-222-36-548 0 0,33 10-716 0 0,-12-2-7655 0 0,-20-7-2819 0 0</inkml:trace>
  <inkml:trace contextRef="#ctx0" brushRef="#br0" timeOffset="1016.19">866 243 8338 0 0,'0'0'2834'0'0,"0"0"-375"0"0,0 0-237 0 0,0 0-258 0 0,0 0-417 0 0,0 0-457 0 0,0 0-369 0 0,0 0-213 0 0,0 0-26 0 0,0 0 85 0 0,0 0 102 0 0,0 0-2 0 0,5 18-46 0 0,44 130 853 0 0,-28-110-1319 0 0,-2 1 0 0 0,-1 0-1 0 0,-2 1 1 0 0,-2 1 0 0 0,-2 1 0 0 0,-1 0 0 0 0,-3 0-1 0 0,-1 1 1 0 0,-2 0 0 0 0,-2 1 0 0 0,-2 35-155 0 0,-3-66-46 0 0,-1-1-1 0 0,0 1 1 0 0,-1 0-1 0 0,-1-1 1 0 0,0 0 0 0 0,0 0-1 0 0,-1 0 1 0 0,-1-1-1 0 0,0 0 1 0 0,0 0 0 0 0,-1-1-1 0 0,-1 0 1 0 0,1 0-1 0 0,-2-1 1 0 0,1 0 0 0 0,-1 0-1 0 0,-1-1 1 0 0,1-1-1 0 0,-9 5 47 0 0,-41 18-2646 0 0,18-19-5406 0 0,31-10-2793 0 0</inkml:trace>
  <inkml:trace contextRef="#ctx0" brushRef="#br0" timeOffset="1615.535">1261 220 2473 0 0,'0'0'3182'0'0,"0"0"-499"0"0,0 0-160 0 0,0 0-72 0 0,0 0-230 0 0,0 0-318 0 0,0 0-322 0 0,0 0-258 0 0,0 0-193 0 0,0 0-149 0 0,0 0-136 0 0,0 0-96 0 0,0 0-97 0 0,-9-15-108 0 0,-28-48-85 0 0,37 62-401 0 0,-1 0-1 0 0,1-1 1 0 0,-1 1-1 0 0,0 0 1 0 0,1-1-1 0 0,-1 1 1 0 0,0 0-1 0 0,0 0 1 0 0,0 0-1 0 0,0 0 1 0 0,0 0-1 0 0,0 0 1 0 0,0 0-1 0 0,0 0 1 0 0,0 0-1 0 0,0 0 1 0 0,-1 0-1 0 0,1 1 1 0 0,0-1 0 0 0,0 0-1 0 0,-1 1 1 0 0,1-1-1 0 0,-1 1 1 0 0,1 0-1 0 0,0-1 1 0 0,-1 1-1 0 0,1 0 1 0 0,-1 0-1 0 0,1 0 1 0 0,-1 0-1 0 0,1 0 1 0 0,-1 0-1 0 0,1 0 1 0 0,-1 1-58 0 0,-7 0 177 0 0,5 1-165 0 0,1 1 1 0 0,0 0 0 0 0,0-1 0 0 0,0 1 0 0 0,1 0 0 0 0,-1 0 0 0 0,1 1 0 0 0,-1-1-1 0 0,1 1 1 0 0,0-1 0 0 0,0 1 0 0 0,1-1 0 0 0,-1 1 0 0 0,1 0 0 0 0,0 0-1 0 0,0 0 1 0 0,-1 2-13 0 0,1 106 59 0 0,29 18 53 0 0,80 283 471 0 0,-91-337-488 0 0,-4 1-1 0 0,-3 0 1 0 0,0 67-95 0 0,-9-120 11 0 0,0-1 1 0 0,-1 1-1 0 0,-2-1 0 0 0,0 1 1 0 0,-1-1-1 0 0,-2 0 1 0 0,0 0-1 0 0,-2 0 0 0 0,0-1 1 0 0,-2 0-1 0 0,-9 19-11 0 0,13-35-10 0 0,1-1-1 0 0,-1 1 1 0 0,0-1-1 0 0,0-1 1 0 0,-1 1 0 0 0,1-1-1 0 0,-1 0 1 0 0,0 0-1 0 0,0-1 1 0 0,-1 0-1 0 0,1 0 1 0 0,-1 0-1 0 0,1-1 1 0 0,-1 1-1 0 0,0-2 1 0 0,0 1 0 0 0,0-1-1 0 0,0 0 1 0 0,0-1-1 0 0,0 1 1 0 0,0-1-1 0 0,0-1 1 0 0,0 1-1 0 0,0-1 1 0 0,-4-2 10 0 0,6 2-176 0 0,0 0 0 0 0,0-1 0 0 0,1 0 1 0 0,-1 0-1 0 0,1 0 0 0 0,0-1 0 0 0,-1 0 0 0 0,1 1 0 0 0,0-1 1 0 0,1-1-1 0 0,-1 1 0 0 0,0-1 0 0 0,1 1 0 0 0,0-1 0 0 0,0 0 1 0 0,0 0-1 0 0,-1-3 176 0 0,-4-11-4443 0 0,4-1-3418 0 0,3 8-4487 0 0</inkml:trace>
  <inkml:trace contextRef="#ctx0" brushRef="#br0" timeOffset="2301.555">1413 1253 8282 0 0,'0'0'6057'0'0,"0"0"-4033"0"0,0 0-1353 0 0,0 0-13 0 0,0 0 127 0 0,0 0 93 0 0,0 0-11 0 0,0 0-127 0 0,0 0-185 0 0,0 0-149 0 0,0 0-100 0 0,0 0-53 0 0,0 0-29 0 0,5 15-52 0 0,16 48-40 0 0,1-3 246 0 0,-20-59-326 0 0,0-1 0 0 0,0 1 1 0 0,0-1-1 0 0,0 1 0 0 0,0-1 1 0 0,0 0-1 0 0,0 0 0 0 0,1 0 0 0 0,-1 0 1 0 0,0 0-1 0 0,0 0 0 0 0,0-1 1 0 0,0 1-1 0 0,0-1 0 0 0,0 1 1 0 0,0-1-1 0 0,0 0 0 0 0,0 0 0 0 0,0 0 1 0 0,-1 0-1 0 0,1 0 0 0 0,0 0 1 0 0,0 0-1 0 0,-1 0 0 0 0,1-1 1 0 0,-1 1-1 0 0,1-1 0 0 0,-1 1 1 0 0,0-1-1 0 0,1 0 0 0 0,-1 0 0 0 0,0 1 1 0 0,0-1-1 0 0,0 0 0 0 0,0 0 1 0 0,-1 0-1 0 0,1 0 0 0 0,-1 0 1 0 0,1 0-53 0 0,6-7 67 0 0,59-46 726 0 0,-64 56-779 0 0,0-1 1 0 0,0 1-1 0 0,1 0 0 0 0,-1 0 0 0 0,-1 1 0 0 0,1-1 1 0 0,0 0-1 0 0,0 1 0 0 0,0-1 0 0 0,-1 1 0 0 0,1-1 1 0 0,-1 1-1 0 0,1 0 0 0 0,-1 0 0 0 0,1-1 0 0 0,-1 1 0 0 0,0 0 1 0 0,0 0-1 0 0,0 0 0 0 0,0 1 0 0 0,-1-1 0 0 0,1 0 1 0 0,0 0-1 0 0,-1 0 0 0 0,0 1 0 0 0,1-1 0 0 0,-1 0 0 0 0,0 0 1 0 0,0 1-1 0 0,0-1 0 0 0,-1 0 0 0 0,1 0 0 0 0,-1 2-14 0 0,19 241 178 0 0,-20-234-170 0 0,1-1 0 0 0,-2 1 0 0 0,1-1 0 0 0,-2 0 0 0 0,1 1 0 0 0,-1-1 0 0 0,-1-1 0 0 0,0 1 0 0 0,0-1 1 0 0,-1 0-1 0 0,0 0 0 0 0,-1 0 0 0 0,0-1 0 0 0,0 0 0 0 0,-1 0 0 0 0,1-1 0 0 0,-6 3-8 0 0,11-8 7 0 0,-1 0-1 0 0,0 0 1 0 0,0 0-1 0 0,1-1 0 0 0,-1 1 1 0 0,0-1-1 0 0,0 0 1 0 0,0 0-1 0 0,-1 0 1 0 0,1 0-1 0 0,0-1 1 0 0,0 1-1 0 0,0-1 1 0 0,-1 0-1 0 0,1 0 1 0 0,0 0-1 0 0,0 0 1 0 0,-1-1-1 0 0,1 1 1 0 0,0-1-1 0 0,0 0 0 0 0,0 0 1 0 0,0 0-1 0 0,0 0 1 0 0,0 0-1 0 0,0-1 1 0 0,-2-1-7 0 0,2-1-198 0 0,1 1 1 0 0,0-1-1 0 0,0 0 0 0 0,0 0 1 0 0,1 0-1 0 0,-1 0 1 0 0,1 0-1 0 0,0 0 0 0 0,0 0 1 0 0,1 0-1 0 0,-1-1 0 0 0,1 1 1 0 0,0 0-1 0 0,0 0 1 0 0,0-1-1 0 0,1 1 0 0 0,-1 0 1 0 0,1 0-1 0 0,0 0 0 0 0,0 0 1 0 0,1 0-1 0 0,-1 0 1 0 0,1 0-1 0 0,0 0 0 0 0,0 0 1 0 0,0 0-1 0 0,0 1 1 0 0,1-1-1 0 0,-1 1 0 0 0,1 0 1 0 0,0 0-1 0 0,0 0 0 0 0,0 0 198 0 0,6-5-7537 0 0,-4 1-4682 0 0</inkml:trace>
  <inkml:trace contextRef="#ctx0" brushRef="#br0" timeOffset="2526.103">1764 1515 19444 0 0,'0'0'1248'0'0,"0"0"-355"0"0,0 0 47 0 0,0 0 153 0 0,0 0-4 0 0,0 0-143 0 0,0 0-192 0 0,0 0-210 0 0,0 0-145 0 0,0 0-104 0 0,0 0-89 0 0,0 0-46 0 0,0 0-82 0 0,3 26-42 0 0,13 81-18 0 0,-15-105-34 0 0,0-1 0 0 0,0 1 0 0 0,0-1 0 0 0,0 1 0 0 0,-1-1 0 0 0,1 1 0 0 0,0-1 0 0 0,-1 1 0 0 0,1 0-1 0 0,-1-1 1 0 0,0 1 0 0 0,1 0 0 0 0,-1 0 0 0 0,0-1 0 0 0,0 1 0 0 0,0 0 0 0 0,0 0 0 0 0,0-1 0 0 0,-1 1 0 0 0,1 0 0 0 0,-1 0-1 0 0,1-1 1 0 0,-1 1 0 0 0,1-1 0 0 0,-1 1 0 0 0,0 0 0 0 0,0-1 0 0 0,0 1 0 0 0,1-1 0 0 0,-2 0 0 0 0,1 1 0 0 0,0-1 0 0 0,0 0-1 0 0,0 1 1 0 0,-2 0 16 0 0,1-1-153 0 0,-6 0-2812 0 0,6-2-1835 0 0,0 1-6684 0 0</inkml:trace>
  <inkml:trace contextRef="#ctx0" brushRef="#br0" timeOffset="3430.836">1417 4 1192 0 0,'0'0'5103'0'0,"0"0"-2459"0"0,0 0-783 0 0,0 0-41 0 0,0 0-89 0 0,0 0-212 0 0,0 0-299 0 0,0 0-289 0 0,0 0-228 0 0,0 0-143 0 0,0 0-65 0 0,0 0-44 0 0,0 0 5 0 0,4-2 41 0 0,-2 1-496 0 0,-2 1 29 0 0,-1 1 0 0 0,1-1-1 0 0,0 1 1 0 0,0-1 0 0 0,-1 1 0 0 0,1 0 0 0 0,0-1 0 0 0,0 1 0 0 0,0-1-1 0 0,-1 1 1 0 0,1 0 0 0 0,0-1 0 0 0,0 1 0 0 0,0 0 0 0 0,0-1 0 0 0,0 1-1 0 0,0-1 1 0 0,1 1 0 0 0,-1 0 0 0 0,0-1 0 0 0,0 1 0 0 0,0-1 0 0 0,1 1 0 0 0,-1 0-1 0 0,0-1 1 0 0,0 1 0 0 0,1-1 0 0 0,-1 1 0 0 0,0-1 0 0 0,1 1 0 0 0,-1-1-1 0 0,1 1 1 0 0,-1-1 0 0 0,1 0 0 0 0,-1 1 0 0 0,1-1 0 0 0,-1 1 0 0 0,1-1-1 0 0,-1 0 1 0 0,1 0 0 0 0,-1 1 0 0 0,1-1 0 0 0,0 0 0 0 0,-1 0 0 0 0,1 0 0 0 0,-1 0-1 0 0,1 1 1 0 0,0-1 0 0 0,-1 0 0 0 0,1 0 0 0 0,0 0 0 0 0,-1 0 0 0 0,1-1-1 0 0,-1 1 1 0 0,1 0 0 0 0,0 0 0 0 0,-1 0 0 0 0,1 0 0 0 0,-1-1 0 0 0,1 1 0 0 0,0 0-1 0 0,-1 0 1 0 0,1-1 0 0 0,-1 1 0 0 0,1-1-30 0 0,-30 198 1451 0 0,29-192-1444 0 0,-1-5 9 0 0,1 1 1 0 0,-1 0-1 0 0,1 0 1 0 0,0 0-1 0 0,-1-1 0 0 0,1 1 1 0 0,0 0-1 0 0,-1 0 0 0 0,1 0 1 0 0,0 0-1 0 0,0 0 0 0 0,0 0 1 0 0,0 0-1 0 0,0-1 0 0 0,0 1 1 0 0,0 0-1 0 0,0 0 0 0 0,0 0 1 0 0,1 0-1 0 0,-1 0 1 0 0,0 0-1 0 0,0-1 0 0 0,1 1 1 0 0,-1 0-1 0 0,1 0 0 0 0,-1 0 1 0 0,1-1-1 0 0,-1 1 0 0 0,1 0 1 0 0,-1 0-1 0 0,1-1 0 0 0,-1 1 1 0 0,1-1-1 0 0,0 1 1 0 0,0 0-1 0 0,-1-1 0 0 0,1 1 1 0 0,0-1-1 0 0,0 0 0 0 0,0 1 1 0 0,-1-1-1 0 0,1 0 0 0 0,0 1 1 0 0,0-1-1 0 0,0 0 0 0 0,0 0 1 0 0,0 0-1 0 0,0 0 0 0 0,-1 0 1 0 0,1 0-1 0 0,0 0 1 0 0,0 0-1 0 0,0 0 0 0 0,0 0 1 0 0,0 0-1 0 0,0 0 0 0 0,0-1 1 0 0,-1 1-1 0 0,1 0 0 0 0,0-1 1 0 0,0 1-1 0 0,0-1 0 0 0,0 0-16 0 0,57-68 1089 0 0,-45 46-971 0 0,54-119 233 0 0,-67 142-353 0 0,0 1 0 0 0,0-1 0 0 0,0 1 0 0 0,0-1 0 0 0,0 1 0 0 0,0-1 0 0 0,1 1 0 0 0,-1-1 0 0 0,0 1 0 0 0,0-1 0 0 0,0 1 0 0 0,1-1 0 0 0,-1 1 0 0 0,0-1-1 0 0,0 0 1 0 0,1 1 0 0 0,-1-1 0 0 0,0 1 0 0 0,1-1 0 0 0,-1 0 0 0 0,0 1 0 0 0,1-1 0 0 0,-1 0 0 0 0,1 0 0 0 0,-1 1 0 0 0,0-1 0 0 0,1 0 0 0 0,-1 0 0 0 0,1 0 0 0 0,-1 1 0 0 0,1-1 0 0 0,-1 0 0 0 0,1 0 0 0 0,-1 0 0 0 0,1 0 0 0 0,-1 0 0 0 0,1 0 0 0 0,-1 0-1 0 0,1 0 1 0 0,-1 0 0 0 0,1 0 0 0 0,-1 0 0 0 0,1 0 0 0 0,-1-1 0 0 0,1 1 0 0 0,-1 0 0 0 0,1 0 0 0 0,-1 0 0 0 0,0-1 0 0 0,1 1 0 0 0,-1 0 0 0 0,1 0 0 0 0,-1-1 0 0 0,0 1 0 0 0,1 0 0 0 0,-1-1 0 0 0,0 1 0 0 0,1-1 0 0 0,-1 1 0 0 0,0 0 0 0 0,1-1-1 0 0,-1 1 1 0 0,0-1 0 0 0,0 0 2 0 0,24 109 76 0 0,-3 0-13 0 0,-15-69-56 0 0,-2 1-1 0 0,-1 0 0 0 0,-2 0 1 0 0,-2 0-1 0 0,-2 3-6 0 0,2-34 1 0 0,0 1-1 0 0,0 0 1 0 0,-1-1 0 0 0,0 1-1 0 0,-1-1 1 0 0,0 0 0 0 0,0 0-1 0 0,-1 0 1 0 0,-1 0 0 0 0,-3 6-1 0 0,7-15-13 0 0,0 1 0 0 0,0-1 0 0 0,0 1 0 0 0,-1-1 0 0 0,1 1 0 0 0,0-1 0 0 0,0 0 1 0 0,-1 1-1 0 0,1-1 0 0 0,0 0 0 0 0,-1 0 0 0 0,1 0 0 0 0,0 0 0 0 0,-1 0 0 0 0,1 0 0 0 0,0 0 0 0 0,-1-1 0 0 0,1 1 1 0 0,0 0-1 0 0,0-1 0 0 0,-1 1 0 0 0,1-1 0 0 0,0 1 0 0 0,0-1 0 0 0,0 0 0 0 0,0 0 0 0 0,-1 1 0 0 0,1-1 0 0 0,0 0 1 0 0,0 0-1 0 0,1 0 0 0 0,-1 0 0 0 0,0 0 0 0 0,0 0 0 0 0,0 0 0 0 0,1 0 0 0 0,-1-1 0 0 0,0 1 0 0 0,1 0 1 0 0,-1 0-1 0 0,1-1 0 0 0,0 1 0 0 0,-1 0 0 0 0,1 0 0 0 0,0-1 0 0 0,0 1 0 0 0,0 0 0 0 0,0-1 0 0 0,0 1 0 0 0,0 0 1 0 0,0-1-1 0 0,0 1 0 0 0,1-1 13 0 0,-6-129-2258 0 0,9 76-3374 0 0,-1 18-3169 0 0,-2 24-1042 0 0</inkml:trace>
  <inkml:trace contextRef="#ctx0" brushRef="#br0" timeOffset="3830.81">1785 278 14507 0 0,'0'0'2219'0'0,"0"0"-597"0"0,0 0-126 0 0,0 0 59 0 0,0 0-172 0 0,0 0-271 0 0,0 0-277 0 0,0 0-251 0 0,0 0-165 0 0,0 0-73 0 0,0 0-52 0 0,0 0-55 0 0,0 0-59 0 0,12-5-47 0 0,36-13-50 0 0,-47 18-83 0 0,0-1-1 0 0,1 1 1 0 0,-1-1 0 0 0,0 1-1 0 0,1-1 1 0 0,-1 1 0 0 0,0-1-1 0 0,1 1 1 0 0,-1 0 0 0 0,1 0-1 0 0,-1 0 1 0 0,1 0-1 0 0,-1 0 1 0 0,1 0 0 0 0,-1 0-1 0 0,0 1 1 0 0,1-1 0 0 0,-1 0-1 0 0,0 1 1 0 0,1-1 0 0 0,-1 1-1 0 0,0-1 1 0 0,1 1 0 0 0,-1 0-1 0 0,0 0 1 0 0,0 0-1 0 0,0-1 1 0 0,1 1 0 0 0,-1 0-1 0 0,0 0 1 0 0,0 0 0 0 0,-1 1-1 0 0,1-1 1 0 0,0 0 0 0 0,0 0-1 0 0,0 0 1 0 0,-1 1 0 0 0,1-1-1 0 0,-1 0 1 0 0,1 1-1 0 0,-1-1 1 0 0,1 0 0 0 0,-1 1-1 0 0,0-1 1 0 0,0 1 0 0 0,0-1-1 0 0,0 1 1 0 0,0-1 0 0 0,0 0-1 0 0,0 1 1 0 0,0-1 0 0 0,0 1-1 0 0,-1-1 1 0 0,1 0-1 0 0,0 1 1 0 0,-1-1 0 0 0,1 1-1 0 0,-1-1 1 0 0,0 0 0 0 0,0 0-1 0 0,1 1 1 0 0,-1-1 0 0 0,0 0-1 0 0,0 0 1 0 0,0 0 0 0 0,0 0-1 0 0,-1 0 1 0 0,-66 96 109 0 0,67-96-96 0 0,0 1 0 0 0,0 0 0 0 0,0 0 0 0 0,0 0 0 0 0,0-1 0 0 0,1 1 0 0 0,-1 0 0 0 0,1 0 0 0 0,0 0 0 0 0,-1 0 0 0 0,1 0 0 0 0,0 0 0 0 0,0 0 0 0 0,0 0 0 0 0,0 0 0 0 0,1 0 0 0 0,-1 0 0 0 0,0 0 0 0 0,1 0 0 0 0,0 0 0 0 0,-1 0 0 0 0,1-1 0 0 0,0 1 0 0 0,0 0-1 0 0,0 0 1 0 0,0-1 0 0 0,0 1 0 0 0,0-1 0 0 0,0 1 0 0 0,1-1 0 0 0,-1 1 0 0 0,1-1 0 0 0,-1 0 0 0 0,1 1 0 0 0,-1-1 0 0 0,1 0 0 0 0,0 0 0 0 0,0 0 0 0 0,-1 0 0 0 0,1-1 0 0 0,0 1 0 0 0,0 0 0 0 0,0-1 0 0 0,0 1 0 0 0,0-1-13 0 0,93 18 697 0 0,-88-19-971 0 0,4 3-730 0 0,-7 4-6951 0 0,-4-2-4392 0 0</inkml:trace>
  <inkml:trace contextRef="#ctx0" brushRef="#br0" timeOffset="4347.411">1779 848 11795 0 0,'0'0'2076'0'0,"0"0"-718"0"0,0 0-294 0 0,0 0-49 0 0,0 0-118 0 0,0 0-141 0 0,0 0-157 0 0,0 0-156 0 0,0 0-112 0 0,0 0-87 0 0,0 0-60 0 0,0 0-27 0 0,0 0-23 0 0,-7 28-5 0 0,-20 84 12 0 0,26-111-130 0 0,1 1-1 0 0,-1-1 0 0 0,0 1 1 0 0,1-1-1 0 0,-1 0 0 0 0,1 1 1 0 0,-1-1-1 0 0,1 1 0 0 0,0-1 1 0 0,0 1-1 0 0,-1-1 0 0 0,1 1 1 0 0,0-1-1 0 0,0 1 0 0 0,1-1 1 0 0,-1 1-1 0 0,0-1 0 0 0,0 1 1 0 0,1-1-1 0 0,-1 1 0 0 0,1-1 1 0 0,-1 1-1 0 0,1-1 0 0 0,0 0 1 0 0,-1 1-1 0 0,1-1 0 0 0,0 0 1 0 0,0 0-1 0 0,0 1 0 0 0,0-1 1 0 0,1 1-11 0 0,2 0 87 0 0,-1 1 55 0 0,1 0-1 0 0,-1-1 1 0 0,1 0-1 0 0,0 0 1 0 0,0 0-1 0 0,0 0 1 0 0,0-1-1 0 0,0 1 1 0 0,0-1-1 0 0,0 0 1 0 0,1 0-1 0 0,-1 0 1 0 0,0-1-1 0 0,1 0 0 0 0,-1 0 1 0 0,0 0-1 0 0,1 0 1 0 0,-1-1-1 0 0,0 1 1 0 0,1-1-1 0 0,-1 0 1 0 0,0 0-1 0 0,0-1 1 0 0,0 1-1 0 0,0-1 1 0 0,1-1-142 0 0,97-61 2269 0 0,-77 40-2114 0 0,-1-1 0 0 0,-1-2-1 0 0,-1 0 1 0 0,-2-1 0 0 0,0-1-1 0 0,-2-1 1 0 0,-2-1 0 0 0,0 0 0 0 0,-2-1-1 0 0,-2-1 1 0 0,7-25-155 0 0,-10 33-60 0 0,0 0 0 0 0,-2-1 0 0 0,-1 0 0 0 0,-1 0 0 0 0,-1 0 0 0 0,-1-1 0 0 0,-1 0 0 0 0,-2 1 0 0 0,-1-1 0 0 0,-1-3 60 0 0,1 23-31 0 0,0 1 0 0 0,-1-1 1 0 0,0 0-1 0 0,0 1 0 0 0,0-1 1 0 0,-1 1-1 0 0,0 0 0 0 0,0 0 1 0 0,-1 0-1 0 0,0 0 0 0 0,0 1 1 0 0,0-1-1 0 0,0 1 0 0 0,-1 0 1 0 0,0 0-1 0 0,0 1 0 0 0,-1 0 1 0 0,1 0-1 0 0,-1 0 0 0 0,0 0 1 0 0,0 1-1 0 0,0 0 0 0 0,0 0 1 0 0,0 0-1 0 0,-1 1 0 0 0,1 0 1 0 0,-7-1 30 0 0,5 3-11 0 0,0-1 0 0 0,0 1 0 0 0,0 1 0 0 0,0-1 0 0 0,0 1 0 0 0,0 1 0 0 0,0 0 0 0 0,1 0 0 0 0,-1 0 0 0 0,1 1 0 0 0,-1 0 0 0 0,1 0 0 0 0,0 1 0 0 0,0 0 0 0 0,0 0 0 0 0,1 1 1 0 0,-1 0-1 0 0,1 0 0 0 0,1 0 0 0 0,-1 1 0 0 0,1 0 0 0 0,-1 0 0 0 0,2 0 0 0 0,-2 2 11 0 0,0 4 10 0 0,0 0 0 0 0,0 1 0 0 0,1-1 0 0 0,1 1-1 0 0,0 1 1 0 0,1-1 0 0 0,0 0 0 0 0,1 1 0 0 0,1 0 0 0 0,0-1 0 0 0,1 1 0 0 0,0 0 0 0 0,1-1 0 0 0,1 1 0 0 0,0-1 0 0 0,1 1-1 0 0,0-1 1 0 0,1 0 0 0 0,0 0 0 0 0,1 0 0 0 0,1 0 0 0 0,0-1 0 0 0,1 0-10 0 0,110 161 179 0 0,15-30-757 0 0,-121-133-778 0 0,-7-5-5454 0 0,-2-4-5069 0 0</inkml:trace>
  <inkml:trace contextRef="#ctx0" brushRef="#br0" timeOffset="4926.629">2289 717 11130 0 0,'0'0'1815'0'0,"0"0"-533"0"0,0 0-40 0 0,0 0 166 0 0,0 0 75 0 0,0 0-132 0 0,0 0-212 0 0,0 0-214 0 0,0 0-201 0 0,0 0-123 0 0,0 0-96 0 0,0 0-62 0 0,-5 21-66 0 0,-18 62-26 0 0,22-82-318 0 0,1 0-1 0 0,-1 0 1 0 0,1 0 0 0 0,-1 0-1 0 0,1 0 1 0 0,-1 0-1 0 0,1-1 1 0 0,0 1 0 0 0,-1 0-1 0 0,1 0 1 0 0,0 1 0 0 0,0-1-1 0 0,0 0 1 0 0,0 0 0 0 0,0 0-1 0 0,0 0 1 0 0,0 0-1 0 0,0 0 1 0 0,0 0 0 0 0,0 0-1 0 0,1 0 1 0 0,-1 0 0 0 0,0 0-1 0 0,1 0 1 0 0,-1 0 0 0 0,1 0-1 0 0,-1-1 1 0 0,1 1-1 0 0,-1 0 1 0 0,1 0 0 0 0,0 0-1 0 0,-1 0 1 0 0,1-1 0 0 0,0 1-1 0 0,0 0 1 0 0,0-1 0 0 0,-1 1-1 0 0,1-1 1 0 0,0 1-1 0 0,0-1 1 0 0,0 1 0 0 0,0-1-1 0 0,0 1 1 0 0,0-1 0 0 0,0 0-1 0 0,0 0 1 0 0,0 1 0 0 0,0-1-1 0 0,0 0 1 0 0,0 0-1 0 0,0 0 1 0 0,0 0 0 0 0,0 0-1 0 0,0 0 1 0 0,0-1 0 0 0,0 1-1 0 0,0 0 1 0 0,0 0 0 0 0,0-1-1 0 0,0 1 1 0 0,0-1-1 0 0,0 1-31 0 0,5-1 255 0 0,0-1-159 0 0,-1 0 0 0 0,0-1 0 0 0,0 1-1 0 0,0-1 1 0 0,0 0 0 0 0,0-1-1 0 0,0 1 1 0 0,-1-1 0 0 0,0 0 0 0 0,0 0-1 0 0,0 0 1 0 0,0 0 0 0 0,0-1-1 0 0,-1 0 1 0 0,2-2-97 0 0,6-7 163 0 0,60-70 573 0 0,-71 83-731 0 0,1 0 0 0 0,-1 1-1 0 0,1-1 1 0 0,-1 0-1 0 0,1 1 1 0 0,-1-1 0 0 0,1 1-1 0 0,-1-1 1 0 0,1 1-1 0 0,0-1 1 0 0,-1 1 0 0 0,1-1-1 0 0,0 1 1 0 0,-1 0-1 0 0,1-1 1 0 0,0 1 0 0 0,0 0-1 0 0,-1 0 1 0 0,1-1 0 0 0,0 1-1 0 0,0 0 1 0 0,-1 0-1 0 0,1 0 1 0 0,0 0 0 0 0,0 0-1 0 0,0 0 1 0 0,-1 0-1 0 0,1 0 1 0 0,0 1 0 0 0,0-1-1 0 0,-1 0 1 0 0,1 0-1 0 0,0 1 1 0 0,0-1 0 0 0,-1 0-1 0 0,1 1 1 0 0,0-1 0 0 0,-1 0-1 0 0,1 1 1 0 0,-1-1-1 0 0,1 1 1 0 0,0-1 0 0 0,-1 1-1 0 0,1 0 1 0 0,-1-1-1 0 0,1 1 1 0 0,-1 0 0 0 0,0-1-1 0 0,1 1 1 0 0,-1 0-1 0 0,0-1 1 0 0,1 1 0 0 0,-1 0-1 0 0,0 0 1 0 0,0-1-5 0 0,12 47-17 0 0,-12-45 28 0 0,-3 203 92 0 0,-5-74-118 0 0,7 181 21 0 0,0-303-7 0 0,-1 0 0 0 0,0 0 0 0 0,-1 0 0 0 0,0 0 0 0 0,0-1 1 0 0,-1 0-1 0 0,0 1 0 0 0,0-1 0 0 0,-1-1 0 0 0,0 1 0 0 0,-1-1 1 0 0,0 0-1 0 0,0 0 0 0 0,0 0 0 0 0,-1-1 0 0 0,0 0 0 0 0,0-1 1 0 0,0 1-1 0 0,-6 2 1 0 0,3-4 2 0 0,1-1 0 0 0,-1-1 0 0 0,0 1 0 0 0,0-1 0 0 0,0-1 0 0 0,0 0 0 0 0,0 0 0 0 0,0-1 0 0 0,0-1 0 0 0,0 1 0 0 0,0-2 0 0 0,-3 0-2 0 0,8 1-4 0 0,0 0 1 0 0,0-1 0 0 0,1 0 0 0 0,-1 0-1 0 0,1 0 1 0 0,0 0 0 0 0,-1-1-1 0 0,1 1 1 0 0,0-1 0 0 0,0 0 0 0 0,1-1-1 0 0,-1 1 1 0 0,1-1 0 0 0,-1 1-1 0 0,1-1 1 0 0,0 0 0 0 0,1 0 0 0 0,-1 0-1 0 0,1-1 1 0 0,0 1 0 0 0,0-1-1 0 0,0 1 1 0 0,0-1 0 0 0,1 0 0 0 0,0 1-1 0 0,-1-3 4 0 0,5-5-5 0 0,0 1-1 0 0,1 0 1 0 0,0 1-1 0 0,0-1 1 0 0,1 1-1 0 0,0-1 1 0 0,1 1-1 0 0,1 1 1 0 0,-1-1-1 0 0,1 1 1 0 0,1 0-1 0 0,0 1 1 0 0,0 0-1 0 0,1 0 1 0 0,0 1-1 0 0,0 0 1 0 0,7-4 5 0 0,154-83-972 0 0,-159 89 454 0 0,23-9-641 0 0,-12 7-4679 0 0,-14 7-5930 0 0</inkml:trace>
  <inkml:trace contextRef="#ctx0" brushRef="#br0" timeOffset="5533.713">1671 891 104 0 0,'0'0'2379'0'0,"0"0"106"0"0,0 0-2 0 0,0 0-143 0 0,0 0-287 0 0,0 0-361 0 0,0 0-349 0 0,0 0-288 0 0,0 0-143 0 0,0 0-38 0 0,0 0 14 0 0,0 0 20 0 0,0 0-4 0 0,10-5-51 0 0,81-28 1643 0 0,-67 24-2066 0 0,87-40-995 0 0,-107 48-9321 0 0,-3 1-2262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4313 0 0,'0'0'1747'0'0,"0"0"-412"0"0,0 0 40 0 0,0 0 239 0 0,0 0 113 0 0,0 0-100 0 0,0 0-227 0 0,0 0-232 0 0,0 0-148 0 0,0 0-54 0 0,0 0-53 0 0,0 0-75 0 0,0 0-66 0 0,-26 14-74 0 0,-82 47-70 0 0,54-13 272 0 0,46-35-680 0 0,-16 30 63 0 0,1 0 0 0 0,2 1 0 0 0,2 2 0 0 0,2 0 0 0 0,2 1 0 0 0,2 0 0 0 0,3 1 0 0 0,1 0 0 0 0,0 19-283 0 0,7 92 119 0 0,1-153-148 0 0,2 1-1 0 0,-1-1 1 0 0,1 1 0 0 0,0-1 0 0 0,0 0-1 0 0,0 1 1 0 0,1-1 0 0 0,0 0 0 0 0,1 0-1 0 0,-1 0 1 0 0,1 0 0 0 0,0-1 0 0 0,1 1-1 0 0,-1-1 1 0 0,1 0 0 0 0,0 1 0 0 0,0-2-1 0 0,1 1 1 0 0,-1 0 0 0 0,1-1 0 0 0,0 0-1 0 0,1 0 1 0 0,-1-1 0 0 0,1 1 0 0 0,-1-1-1 0 0,1 0 1 0 0,0-1 0 0 0,0 0 0 0 0,0 1-1 0 0,6 0 30 0 0,4-3-1039 0 0,7 0-1803 0 0,-9-1-2393 0 0,-6-2-6137 0 0</inkml:trace>
  <inkml:trace contextRef="#ctx0" brushRef="#br0" timeOffset="615.971">191 840 7498 0 0,'0'0'2691'0'0,"0"0"-327"0"0,0 0-153 0 0,0 0-97 0 0,0 0-273 0 0,0 0-328 0 0,0 0-340 0 0,0 0-280 0 0,0 0-173 0 0,0 0-104 0 0,0 0-41 0 0,0 0-57 0 0,0 0-48 0 0,9-24-44 0 0,43-118 282 0 0,51-97 656 0 0,-93 222-1353 0 0,2-1-1 0 0,0 2 0 0 0,0 0 0 0 0,2 0 1 0 0,0 1-1 0 0,0 1 0 0 0,2-1-10 0 0,-16 15-2 0 0,1 0 0 0 0,-1-1 0 0 0,1 1 0 0 0,-1 0-1 0 0,1 0 1 0 0,-1 0 0 0 0,0-1 0 0 0,1 1 0 0 0,-1 0-1 0 0,1 0 1 0 0,-1 0 0 0 0,1 0 0 0 0,-1 0 0 0 0,1 0-1 0 0,-1 0 1 0 0,1 0 0 0 0,-1 0 0 0 0,1 0 0 0 0,-1 0 0 0 0,1 0-1 0 0,-1 0 1 0 0,1 0 0 0 0,-1 1 0 0 0,1-1 0 0 0,-1 0-1 0 0,0 0 1 0 0,1 1 0 0 0,-1-1 0 0 0,1 0 0 0 0,-1 0-1 0 0,0 1 1 0 0,1-1 0 0 0,-1 0 0 0 0,0 1 0 0 0,1-1 0 0 0,-1 0-1 0 0,0 1 1 0 0,1-1 0 0 0,-1 1 0 0 0,0-1 0 0 0,0 1-1 0 0,0-1 1 0 0,1 1 0 0 0,-1-1 0 0 0,0 0 0 0 0,0 1-1 0 0,0-1 1 0 0,0 1 0 0 0,0-1 0 0 0,0 1 0 0 0,0-1 0 0 0,0 1-1 0 0,0-1 1 0 0,0 1 0 0 0,0-1 0 0 0,0 1 0 0 0,0-1-1 0 0,-1 1 1 0 0,1-1 0 0 0,0 1 2 0 0,0 42 23 0 0,0-34-23 0 0,-28 218 46 0 0,28-225-41 0 0,1 0 0 0 0,-1 1 0 0 0,1-1 1 0 0,0 0-1 0 0,0 0 0 0 0,0 0 1 0 0,0 0-1 0 0,0-1 0 0 0,0 1 0 0 0,0 0 1 0 0,1 0-1 0 0,-1-1 0 0 0,1 1 1 0 0,-1 0-1 0 0,1-1 0 0 0,0 0 0 0 0,0 1 1 0 0,-1-1-1 0 0,1 0 0 0 0,0 0 1 0 0,0 0-1 0 0,0 0 0 0 0,0 0 1 0 0,0 0-1 0 0,0-1 0 0 0,1 1 0 0 0,-1-1 1 0 0,0 0-1 0 0,0 1 0 0 0,0-1 1 0 0,1 0-1 0 0,-1 0 0 0 0,0 0 0 0 0,0-1 1 0 0,0 1-1 0 0,1 0 0 0 0,-1-1 1 0 0,0 1-1 0 0,0-1 0 0 0,0 0 0 0 0,0 0 1 0 0,0 0-1 0 0,0 0 0 0 0,0 0 1 0 0,0 0-1 0 0,-1-1 0 0 0,1 1 0 0 0,0 0 1 0 0,-1-1-1 0 0,1 0 0 0 0,-1 1 1 0 0,1-1-1 0 0,-1 0 0 0 0,0 0 0 0 0,0 1 1 0 0,0-1-1 0 0,0 0 0 0 0,0 0 1 0 0,1-2-6 0 0,152-206 218 0 0,-107 163-244 0 0,-40 74-169 0 0,-10 138 227 0 0,-4-61-31 0 0,13 23-1378 0 0,4-115-1358 0 0,-5-9-4689 0 0,-3-1 2107 0 0,2 1-5877 0 0</inkml:trace>
  <inkml:trace contextRef="#ctx0" brushRef="#br0" timeOffset="982.733">852 674 9450 0 0,'0'0'2374'0'0,"0"0"-551"0"0,0 0-268 0 0,0 0-180 0 0,0 0-250 0 0,0 0-142 0 0,0 0-58 0 0,0 0-41 0 0,0 0 25 0 0,0 0-15 0 0,0 0-97 0 0,0 0-103 0 0,16 0-131 0 0,112-7 997 0 0,-127 6-1537 0 0,1 1 1 0 0,-1-1-1 0 0,1 0 0 0 0,-1 1 1 0 0,1-1-1 0 0,0 1 1 0 0,-1-1-1 0 0,1 1 0 0 0,-1 0 1 0 0,1 0-1 0 0,0 0 1 0 0,-1 0-1 0 0,1 0 0 0 0,0 0 1 0 0,-1 0-1 0 0,1 0 0 0 0,0 1 1 0 0,-1-1-1 0 0,1 1 1 0 0,-1-1-1 0 0,1 1 0 0 0,-1 0 1 0 0,1-1-1 0 0,-1 1 1 0 0,1 0-1 0 0,-1 0 0 0 0,0 0 1 0 0,0 0-1 0 0,1 0 1 0 0,-1 0-1 0 0,0 1 0 0 0,0-1 1 0 0,0 0-1 0 0,0 1 0 0 0,0-1 1 0 0,0 0-1 0 0,-1 1 1 0 0,1-1-1 0 0,0 1 0 0 0,-1-1 1 0 0,1 2-24 0 0,-3 5 47 0 0,0 1 0 0 0,-1-1 0 0 0,1 1 0 0 0,-2-1 0 0 0,1 0 0 0 0,-1 0 0 0 0,-1 0 0 0 0,1-1 0 0 0,-1 0 1 0 0,-1 0-1 0 0,1 0 0 0 0,-1 0 0 0 0,-1-1 0 0 0,1 0 0 0 0,-1 0 0 0 0,-1 0-47 0 0,-24 27 163 0 0,32-33-159 0 0,-1 1 0 0 0,0 0 0 0 0,0 0 0 0 0,1-1-1 0 0,-1 1 1 0 0,0 0 0 0 0,1 0 0 0 0,-1 0 0 0 0,1 0 0 0 0,-1 0 0 0 0,1 0 0 0 0,-1 0 0 0 0,1 0 0 0 0,0 0 0 0 0,0 0-1 0 0,-1 0 1 0 0,1 0 0 0 0,0 0 0 0 0,0 0 0 0 0,0 0 0 0 0,0 0 0 0 0,0 0 0 0 0,0 0 0 0 0,0 0 0 0 0,1 0 0 0 0,-1 0-1 0 0,0 0 1 0 0,0 0 0 0 0,1 0 0 0 0,-1 0 0 0 0,1 0 0 0 0,-1 0 0 0 0,1 0 0 0 0,-1 0 0 0 0,1-1 0 0 0,0 1 0 0 0,-1 0 0 0 0,1 0-1 0 0,0 0 1 0 0,0-1 0 0 0,-1 1 0 0 0,1 0 0 0 0,0-1 0 0 0,0 1 0 0 0,0-1 0 0 0,0 1 0 0 0,0-1 0 0 0,0 0 0 0 0,0 1-1 0 0,0-1 1 0 0,0 0 0 0 0,0 0 0 0 0,0 1 0 0 0,0-1 0 0 0,0 0 0 0 0,0 0 0 0 0,0 0 0 0 0,0 0-4 0 0,7 1-76 0 0,0 0 0 0 0,1 0 0 0 0,-1-1 0 0 0,0 0 1 0 0,0 0-1 0 0,0-1 0 0 0,0 0 0 0 0,0 0 0 0 0,0-1 0 0 0,0 0 1 0 0,7-3 75 0 0,16-9-3263 0 0,-2-5-3893 0 0,-20 14-4187 0 0</inkml:trace>
  <inkml:trace contextRef="#ctx0" brushRef="#br0" timeOffset="1482.482">1437 389 9210 0 0,'0'0'3014'0'0,"0"0"-806"0"0,0 0-443 0 0,0 0-184 0 0,0 0-184 0 0,0 0-176 0 0,0 0-159 0 0,0 0-189 0 0,0 0-158 0 0,0 0-137 0 0,-35 22-126 0 0,-109 69-109 0 0,90-39 17 0 0,50-41-267 0 0,1-5-41 0 0,0 0 0 0 0,1 0 1 0 0,-1 0-1 0 0,1 1 0 0 0,0-1 0 0 0,1 0 0 0 0,-1 1 0 0 0,1-1 1 0 0,1 1-1 0 0,-1 0 0 0 0,1-1 0 0 0,0 1 0 0 0,1 0 1 0 0,0-1-1 0 0,1 7-52 0 0,1-10 55 0 0,1 0 0 0 0,-1-1 0 0 0,1 1 0 0 0,0-1-1 0 0,0 0 1 0 0,0 0 0 0 0,0 0 0 0 0,0 0 0 0 0,1-1 0 0 0,-1 1 0 0 0,1-1 0 0 0,-1 0 0 0 0,1 0 0 0 0,-1-1 0 0 0,1 0 0 0 0,-1 1 0 0 0,1-2-1 0 0,-1 1 1 0 0,1 0 0 0 0,-1-1 0 0 0,1 0 0 0 0,-1 0 0 0 0,1 0 0 0 0,-1-1 0 0 0,0 1 0 0 0,0-1 0 0 0,2-1-55 0 0,164-99 783 0 0,-168 100-781 0 0,-1 0 0 0 0,1 1 1 0 0,1-1-1 0 0,-1 1 0 0 0,0-1 1 0 0,0 1-1 0 0,0 0 0 0 0,1 0 1 0 0,-1 0-1 0 0,1 0 0 0 0,-1 0 1 0 0,1 1-1 0 0,-1-1 0 0 0,1 1 1 0 0,-1-1-1 0 0,1 1 0 0 0,-1 0 1 0 0,1 0-1 0 0,0 0 0 0 0,-1 0 1 0 0,1 1-1 0 0,-1-1 0 0 0,1 1 1 0 0,-1-1-1 0 0,1 1 0 0 0,-1 0 1 0 0,1 0-1 0 0,-1 0 0 0 0,0 0 1 0 0,0 1-1 0 0,1-1 0 0 0,-1 1 1 0 0,0-1-1 0 0,0 1 0 0 0,0 0 1 0 0,-1 0-1 0 0,1-1 0 0 0,0 1 1 0 0,-1 1-1 0 0,1 0-2 0 0,3 24-1 0 0,-3 1-1 0 0,0 0 1 0 0,-1 0 0 0 0,-2-1-1 0 0,-1 1 1 0 0,-1 0 0 0 0,-2-1-1 0 0,0 1 1 0 0,-2-1 0 0 0,-1-1 0 0 0,-8 19 1 0 0,0 9-49 0 0,3-7 42 0 0,9-26 6 0 0,-1 0-1 0 0,0 0 1 0 0,-2-1 0 0 0,-1 0 0 0 0,0 0-1 0 0,-2-1 1 0 0,0 0 0 0 0,-1 0 0 0 0,-13 15 1 0 0,20-29-3 0 0,0-1 0 0 0,0 1 0 0 0,-1-1 0 0 0,1 0 1 0 0,-1-1-1 0 0,0 1 0 0 0,0-1 0 0 0,-1 0 1 0 0,1 0-1 0 0,-1-1 0 0 0,1 0 0 0 0,-1 0 0 0 0,0 0 1 0 0,0 0-1 0 0,0-1 0 0 0,0 0 0 0 0,0 0 0 0 0,0-1 1 0 0,0 0-1 0 0,0 0 0 0 0,0 0 0 0 0,-4-1 3 0 0,6-3-9 0 0,0 1 0 0 0,1-1 0 0 0,-1 0 1 0 0,1 0-1 0 0,0-1 0 0 0,0 1 0 0 0,1-1 0 0 0,-1 1 0 0 0,1-1 0 0 0,0 0 0 0 0,0 0 0 0 0,0 0 0 0 0,1 0 0 0 0,0 0 0 0 0,0 0 0 0 0,0 0 0 0 0,1 0 0 0 0,-1 0 0 0 0,1-1 1 0 0,1 1-1 0 0,-1 0 0 0 0,1 0 0 0 0,0 0 0 0 0,0-1 0 0 0,0 1 0 0 0,1 0 0 0 0,1-4 9 0 0,4-8-101 0 0,0 1 0 0 0,1-1-1 0 0,1 1 1 0 0,1 1 0 0 0,0 0 0 0 0,1 0 0 0 0,1 1 0 0 0,4-4 101 0 0,24-22-2832 0 0,0 4-3800 0 0,-28 24-5164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8338 0 0,'0'0'2366'0'0,"0"0"-278"0"0,0 0-117 0 0,0 0-72 0 0,0 0-176 0 0,0 0-281 0 0,0 0-294 0 0,0 0-264 0 0,0 0-190 0 0,0 0-86 0 0,0 0-31 0 0,14-4-22 0 0,103-15 988 0 0,265 19 1018 0 0,-152-28-2373 0 0,-205 19-1264 0 0,-41 3-7632 0 0,8 6 1413 0 0,0 0-4211 0 0</inkml:trace>
  <inkml:trace contextRef="#ctx0" brushRef="#br0" timeOffset="249.68">35 648 8898 0 0,'0'0'3765'0'0,"0"0"-1762"0"0,0 0-712 0 0,0 0 93 0 0,0 0 212 0 0,0 0 74 0 0,0 0-116 0 0,0 0-243 0 0,0 0-259 0 0,0 0-200 0 0,0 0-141 0 0,0 0-127 0 0,37 2-91 0 0,118 2-72 0 0,5-18 356 0 0,102-19-1540 0 0,-213 25-4103 0 0,-43 7 3008 0 0,0 0-1095 0 0,-2-2-3479 0 0,-1-1-5058 0 0</inkml:trace>
  <inkml:trace contextRef="#ctx0" brushRef="#br0" timeOffset="815.73">374 1 9882 0 0,'0'0'2118'0'0,"0"0"-431"0"0,0 0-379 0 0,0 0-142 0 0,0 0-89 0 0,0 0-158 0 0,0 0-155 0 0,0 0-37 0 0,0 0 32 0 0,0 0 96 0 0,0 0 72 0 0,0 0-60 0 0,11 13-86 0 0,34 43-89 0 0,-39-50-524 0 0,0 0 0 0 0,0 0 0 0 0,0-1 0 0 0,1 0 0 0 0,-1 0 0 0 0,1 0 0 0 0,1-1 0 0 0,-1 0 0 0 0,1-1 0 0 0,-1 0 0 0 0,1 0 0 0 0,1 0-168 0 0,20 9 453 0 0,297 119 1214 0 0,-320-129-1666 0 0,-1 1 0 0 0,1-1 1 0 0,-1 1-1 0 0,0 0 0 0 0,1 0 0 0 0,-1 1 1 0 0,-1-1-1 0 0,1 1 0 0 0,-1 0 1 0 0,1 1-1 0 0,-1-1 0 0 0,0 1 0 0 0,-1 0 1 0 0,1-1-1 0 0,-1 2 0 0 0,0-1 1 0 0,0 0-1 0 0,-1 1 0 0 0,1-1 0 0 0,-1 1 1 0 0,-1 0-1 0 0,1-1 0 0 0,-1 1 1 0 0,0 0-1 0 0,0 3-1 0 0,-3 2 15 0 0,-1 0 0 0 0,-1-1 0 0 0,0 1 0 0 0,0-1 1 0 0,-1 0-1 0 0,0 0 0 0 0,-1-1 0 0 0,0 0 0 0 0,0 0 0 0 0,-1 0 1 0 0,-1-1-1 0 0,1 1 0 0 0,-1-2 0 0 0,-1 1 0 0 0,1-1 1 0 0,-7 3-16 0 0,-280 230 385 0 0,169-129-224 0 0,119-92-2096 0 0,23-35-246 0 0,-7 0-2050 0 0,-7 11 1260 0 0,-1 3-2408 0 0,0-1-5594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6:13:16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621 290,'14'80,"-4"1,-4 0,-3 0,-6 62,-5-73,-3 0,-3 0,-3-2,-8 15,2-2,16-37,29-61,20-93,-35 83</inkml:trace>
  <inkml:trace contextRef="#ctx0" brushRef="#br0" timeOffset="234.994">227 234,'48'-5,"35"-6,17-1,7-4,-1-4,-3 2,-11-1,-6 2,-7 0,-9 3,-11 3,-6-1,-7 2,-6 2,-6 3,-4 1,-6 3</inkml:trace>
  <inkml:trace contextRef="#ctx0" brushRef="#br0" timeOffset="514.599">1271 488,'-116'289,"114"-283,-5 9,1 1,0 0,1 0,1 0,1 1,0-1,1 1,1 0,1 0,0 0,1 0,2 6,-2-20,0 1,0-1,1 0,-1 0,1 0,0 0,0 0,0 0,1 0,-1-1,1 1,-1-1,1 0,0 0,0 0,0 0,0 0,0 0,0-1,1 0,-1 1,0-1,1 0,-1-1,1 1,-1-1,1 1,3-1,99-18,-80 7,-1-1,0-2,-1 0,-1-2,-1 0,0-2,-1 0,-1-1,0-2,-2 0,0 0,-2-2,0 0,-2-1,0-1,-2 0,-1 0,2-8,-9 26,-1-1,0 0,-1 0,0 0,0 0,-1-1,1 1,-2 0,1-1,-1 1,-1 0,0-1,0 1,0 0,-1 0,0 0,-1 0,0 0,0 0,0 0,-1 1,0 0,-1 0,0 0,0 0,0 1,-1 0,0 0,0 0,0 1,-1 0,0 0,0 0,-2 0,-2 0,1 0,-1 1,0 0,0 0,0 2,0-1,0 1,-1 1,1 0,-1 0,1 2,-1-1,1 1,0 1,-1 0,1 0,0 1,0 1,0 0,1 0,-1 1,1 1,0 0,1 0,-1 1,1 0,1 0,-1 1,-20 16</inkml:trace>
  <inkml:trace contextRef="#ctx0" brushRef="#br0" timeOffset="914.954">2202 459,'-45'32,"0"3,3 1,0 2,3 1,1 3,2 1,-5 11,33-44,0 0,0 0,1 1,0 0,1 1,1-1,0 1,0 0,1 0,0 1,1-1,1 1,0 0,1 0,0 8,2-18,0 1,0-1,1 0,-1 0,1 0,0 0,0 0,0 0,0-1,0 1,1-1,-1 1,1-1,0 0,0 0,0 0,0 0,0-1,0 1,0-1,0 0,0 0,1 0,-1 0,1 0,-1-1,0 0,1 0,0 0,102-6,-81 0,-1-2,0 0,0-1,-1-2,0 0,-1-2,-1 0,1-1,-2-2,0 0,-1-1,-1 0,10-14,2-5,-2-1,-1-1,-2-1,-2-1,-1-1,-3-2,0-1,-7 13,-1-1,-2 0,-1-1,-1 0,-2 0,-1-2,-3 20,-1 1,0 0,0-1,-1 1,-1 0,-1-1,0 1,-1 0,0 1,-1-1,0 1,-1 0,-1 0,0 1,-3-3,6 9,0 1,-1 0,0 0,0 0,0 1,0 0,-1 0,0 0,0 1,0-1,0 1,0 1,-1-1,1 1,-1 0,1 1,-1 0,0 0,0 0,0 1,1 0,-1 0,0 0,0 1,0 0,1 1,-7 1,-4 3,1 0,0 0,0 2,0 0,1 0,1 2,-1 0,2 0,-1 2,-5 6,3-3,2 1,0 0,0 1,2 0,0 2,1-1,1 1,0 1,2-1,0 2,2-1,0 1,1 0,1 0,1 1,1-1,0 1,2-1,1 1,0-1,2 1,2 6,1-15,1 0,0 0,0-1,1-1,1 1,0-1,1-1,0 0,0 0,1-1,1 0,-1-1,1 0,1-1,-1 0,1-1,0-1,1 0,-1-1,1 0,0-1,0 0,1-1,24 5</inkml:trace>
  <inkml:trace contextRef="#ctx0" brushRef="#br0" timeOffset="2605.414">3105 432,'-25'-2,"1"2,-1 1,1 1,-1 2,1 0,0 1,0 1,1 2,0 0,0 1,1 2,-12 7,21-11,0 1,1 0,0 1,1 0,0 1,1 0,-1 1,2 0,0 1,0 0,6-8,1 0,0-1,0 1,0 0,0 1,0-1,1 0,0 0,0 1,0-1,0 1,1-1,0 0,-1 1,2-1,-1 1,0-1,1 1,0-1,0 1,1-1,-1 0,1 0,0 0,0 0,0 0,0 0,1 0,-1-1,1 1,0-1,0 0,4 3,0 0,1 0,0-1,0 0,0 0,1-1,-1 0,1-1,0 0,0 0,1-1,-1 0,0 0,1-1,-1 0,1-1,-1 0,1-1,-1 0,6-1,8-3,0 0,0-1,0-1,-1-1,-1-1,1-1,7-5,111-93,-138 106,-1 0,1 0,0 0,-1 0,1 1,0-1,0 1,0-1,0 1,0 0,1 0,-1 0,0 0,0 0,1 0,-1 0,1 1,-1-1,1 1,-1 0,0 0,1 0,-1 0,1 0,-1 1,1-1,-1 1,1-1,-1 1,0 0,0 0,2 1,-1 1,1 0,-1 0,1 0,-1 0,1-1,0 1,0-1,0 0,0 0,0 0,1-1,-1 1,1-1,-1 0,1-1,-1 1,1-1,-1 0,2 0,-5 1,1-1,-1 1,1-1,-1 1,1-1,-1 1,1 0,-1 0,0 0,1 0,-1 0,0 0,0 0,0 0,0 0,0 1,0-1,0 0,0 1,0-1,0 1,-1-1,1 1,-1-1,1 1,-1 0,0-1,0 1,1-1,-1 1,0 0,0-1,-1 1,1-1,0 1,0 0,-1-1,1 1,-1 0,4 28,-3-27,1 0,0-1,-1 1,1 0,1 0,-1-1,0 1,1 0,-1-1,1 0,0 1,0-1,0 0,0 0,0 0,0 0,0 0,1 0,-1-1,1 1,-1-1,1 0,0 0,0 0,-1 0,1 0,0 0,0-1,0 1,0-1,0 0,0 0,0 0,0 0,-1-1,1 1,0-1,0 0,0 1,0-1,-1-1,1 1,0 0,-1-1,1 1,-1-1,0 0,1 0,-1 0,0 0,23-22,-1-1,-1-2,-1 0,-1-1,-2-2,-1 0,-1 0,7-20,-1 6,16-45,-39 89,0 0,-1 0,1 0,0 0,0 0,-1 0,1 0,0 0,-1 0,1 0,0 0,-1 0,1 0,0-1,0 1,-1 0,1 0,0 0,0 0,-1 0,1-1,0 1,0 0,-1 0,1 0,0-1,0 1,0 0,0 0,-1 0,1-1,0 1,0 0,0-1,0 1,0 0,0 0,0-1,0 1,-1 0,1-1,0 1,0 0,0 0,1-1,-1 1,0 0,0-1,-20 23,14-15,-1 0,2-1,-1 2,1-1,0 1,0-1,1 2,0-1,1 0,0 1,0-1,1 1,0 0,0 0,1 0,0 0,0 0,1 0,1 0,0 0,0 0,0 0,2 2,1-1,0 0,0 0,1 0,1-1,0 1,0-1,1-1,0 1,0-1,1-1,0 1,0-1,1-1,5 4,-11-10,1-1,-1 1,1 0,-1-1,1 0,-1 0,0 0,0 0,1-1,-1 1,0-1,0 0,0 1,-1-2,1 1,0 0,-1 0,1-1,-1 1,0-1,0 0,0 0,0 0,0 0,-1 0,1 0,-1 0,0-1,0 1,0 0,0-1,-1 0,8-12,99-160,-107 176,0-1,1 1,-1-1,0 1,1-1,-1 1,1-1,-1 1,1 0,-1-1,1 1,-1-1,1 1,-1 0,1 0,-1-1,1 1,0 0,-1 0,1 0,0-1,-1 1,1 0,0 0,-1 0,1 0,-1 0,1 0,0 1,-1-1,1 0,0 0,-1 0,1 1,-1-1,1 0,-1 0,1 1,0-1,-1 1,1-1,-1 0,0 1,1-1,-1 1,1-1,-1 1,0-1,1 1,-1 0,0-1,1 1,-1-1,0 1,0 0,0-1,0 1,0 0,18 50,-13-34,62 213,-34-123,-5 2,-5 1,-4 1,-6 0,-4 1,-5 5,-6-54,-2 0,-3 0,-3 0,-3-1,-2-1,-3 0,-24 55,39-109,-90 182,86-178,-1 0,1-1,-2 0,0 0,0-1,-1 0,0 0,0-1,-1-1,0 0,0 0,-1-1,0 0,-12 3,19-7,-1-1,0 0,1 0,-1 0,1 0,-1-1,0 0,0 0,1-1,-1 0,0 0,1 0,-1 0,1-1,-1 0,1 0,0-1,0 1,0-1,0 0,0 0,1-1,0 0,-1 1,1-2,0 1,1 0,-1-1,1 1,0-1,-2-5,-4-7,0 0,2-1,0 0,1 0,1 0,0-1,1 0,2 0,0-2,2-18,1 0,3-1,1 1,2 1,1-1,2 1,2 1,1 0,2 1,2 0,1 1,22-30,-24 36,2 1,1 1,1 1,1 0,1 2,1 0,1 2,2 0,0 2,1 1,1 1,0 1,1 2,1 1,1 1,0 2,0 1,1 1,8 0,-15 7</inkml:trace>
  <inkml:trace contextRef="#ctx0" brushRef="#br0" timeOffset="6333.435">1 1617,'469'-31,"-325"18,1212-86,1379-117,-2391 180,-273 22,-91 33,5-6,2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5:2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21 80 0 0,'0'0'2027'0'0,"0"0"-388"0"0,0 0-287 0 0,0 0-90 0 0,0 0 65 0 0,0 0 101 0 0,0 0 13 0 0,0 0-90 0 0,0 0-177 0 0,0 0-188 0 0,0 0-136 0 0,0 0-53 0 0,0 0-10 0 0,0 0 2 0 0,0 0-7 0 0,0 0-26 0 0,0 0-49 0 0,0 0-67 0 0,0 0-45 0 0,0 0-51 0 0,0 0-20 0 0,0 0 0 0 0,0 0-9 0 0,0 0-20 0 0,-17-1 744 0 0,3-4-1138 0 0,1 1 1 0 0,-1 1 0 0 0,0 0 0 0 0,0 1 0 0 0,0 1-1 0 0,-1 0 1 0 0,1 1 0 0 0,-11 1-102 0 0,13-1 55 0 0,-63-2 200 0 0,1 4 1 0 0,0 3-1 0 0,0 3 0 0 0,0 3 0 0 0,-47 15-255 0 0,24 0 260 0 0,84-18-188 0 0,13-7-72 0 0,0-1 8 0 0,0 0 8 0 0,0 0-16 0 0,0 0 6 0 0,0 3 2 0 0,0-3 0 0 0,0 0 1 0 0,0 0 6 0 0,0 0-1 0 0,33 28 404 0 0,-15-19-310 0 0,0-2 1 0 0,1 0-1 0 0,0 0 1 0 0,1-2-1 0 0,-1-1 0 0 0,1 0 1 0 0,-1-1-109 0 0,313 28 492 0 0,-160 4-371 0 0,-171-35-119 0 0,1 0 0 0 0,-1 0 0 0 0,0 0 1 0 0,1 0-1 0 0,-1 0 0 0 0,1 0 0 0 0,-1 0 0 0 0,1 1 0 0 0,-1-1 0 0 0,0 0 0 0 0,1 1 0 0 0,-1-1 0 0 0,0 1 1 0 0,1 0-1 0 0,-1-1 0 0 0,0 1 0 0 0,0 0 0 0 0,1 0 0 0 0,-1 0 0 0 0,0 0 0 0 0,0 0 0 0 0,0 0 0 0 0,0 0 1 0 0,0 0-1 0 0,-1 1 0 0 0,1-1 0 0 0,0 0 0 0 0,0 0 0 0 0,-1 1 0 0 0,1-1 0 0 0,-1 0 0 0 0,1 1 0 0 0,-1-1 1 0 0,0 1-1 0 0,1-1 0 0 0,-1 1 0 0 0,0-1 0 0 0,0 0 0 0 0,0 1 0 0 0,0-1 0 0 0,0 1 0 0 0,-1-1 0 0 0,1 1 1 0 0,0-1-1 0 0,-1 0 0 0 0,1 1 0 0 0,0-1 0 0 0,-1 1 0 0 0,0-1 0 0 0,1 0 0 0 0,-1 0 0 0 0,0 1 0 0 0,0-1 1 0 0,0 0-1 0 0,0 0 0 0 0,0 0 0 0 0,0 0 0 0 0,0 0 0 0 0,0 0 0 0 0,0 0 0 0 0,0 0-2 0 0,-142 49 304 0 0,-142 35-181 0 0,49 7-86 0 0,50-18-43 0 0,160-62-69 0 0,97 18 62 0 0,15-11 65 0 0,-33-11-54 0 0,26-1 84 0 0,480-7 196 0 0,-493 12-230 0 0,-77-6-2047 0 0,-12 16-968 0 0,14-11-977 0 0,4-8-1042 0 0,0-3-6347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5297 0 0,'0'0'2918'0'0,"0"0"-336"0"0,0 0-150 0 0,0 0-231 0 0,0 0-275 0 0,0 0-283 0 0,0 0-282 0 0,0 0-283 0 0,0 0-198 0 0,0 0-136 0 0,0 0-90 0 0,0 0-63 0 0,0 0-62 0 0,19 4 3732 0 0,410 0-2559 0 0,-428-4-1694 0 0,-1 0-24 0 0,0 0 25 0 0,0 0 11 0 0,0 0-13 0 0,0 0-23 0 0,0 0-18 0 0,0 0 9 0 0,0 0 6 0 0,0 0-1 0 0,0 0 2 0 0,0 0-33 0 0,0 0-22 0 0,0 0-22 0 0,-23 4-3698 0 0,2 7-430 0 0,10-4-3308 0 0,4-2-4869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14355 0 0,'0'0'2350'0'0,"0"0"-942"0"0,0 0-329 0 0,0 0 135 0 0,0 0 149 0 0,0 0 57 0 0,0 0-94 0 0,0 0-225 0 0,0 0-229 0 0,0 0-202 0 0,0 0-118 0 0,0 0-95 0 0,0 0-78 0 0,36-1-44 0 0,111-2-64 0 0,-27-13 233 0 0,-19-3-436 0 0,-98 18 407 0 0,2-1-3260 0 0,-7 6-6892 0 0,0-1-2283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71 162 7514 0 0,'0'0'1789'0'0,"0"0"-307"0"0,0 0-95 0 0,0 0 65 0 0,0 0 47 0 0,0 0 14 0 0,0 0-124 0 0,0 0-193 0 0,0 0-195 0 0,0 0-215 0 0,0 0-172 0 0,0-7-143 0 0,-2-21-137 0 0,-24 61 301 0 0,16-7-589 0 0,2 1 0 0 0,1 1 0 0 0,1-1-1 0 0,1 1 1 0 0,2 0 0 0 0,1 0 0 0 0,1 0-1 0 0,1 1 1 0 0,1-1 0 0 0,2 0 0 0 0,1 0-1 0 0,1-1 1 0 0,1 1 0 0 0,2-1 0 0 0,0 0-1 0 0,5 7-45 0 0,0-2 70 0 0,-10-20-32 0 0,1 1 1 0 0,0-1-1 0 0,1 0 1 0 0,0-1 0 0 0,1 1-1 0 0,0-1 1 0 0,1 0-1 0 0,1-1 1 0 0,-1 1 0 0 0,2-1-1 0 0,-1-1 1 0 0,1 0-1 0 0,1 0 1 0 0,0-1 0 0 0,1 1-39 0 0,-7-9 70 0 0,0 0 1 0 0,1-1 0 0 0,-1 1 0 0 0,0-1-1 0 0,0 0 1 0 0,1 0 0 0 0,-1 0 0 0 0,0 0-1 0 0,0-1 1 0 0,0 0 0 0 0,0 0 0 0 0,-1 0-1 0 0,1 0 1 0 0,0-1 0 0 0,-1 1 0 0 0,1-1-1 0 0,-1 0 1 0 0,0 0 0 0 0,0 0 0 0 0,0 0 0 0 0,-1-1-1 0 0,1 1 1 0 0,-1-1 0 0 0,0 1 0 0 0,0-1-1 0 0,0 0 1 0 0,0 0 0 0 0,0 0 0 0 0,-1 0-1 0 0,1-3-70 0 0,5-5 38 0 0,23-47 43 0 0,-2-2 0 0 0,-3 0-1 0 0,14-53-80 0 0,-19 55 33 0 0,-3 9-28 0 0,-3-1 0 0 0,-2 0-1 0 0,-3 0 1 0 0,-2-1 0 0 0,-2 0 0 0 0,-1-34-5 0 0,-4 86-41 0 0,-4 23-194 0 0,-11 62 350 0 0,5 1 1 0 0,0 74-116 0 0,11-103 94 0 0,1 1 0 0 0,4 0 0 0 0,2-1 0 0 0,2 0 1 0 0,17 53-95 0 0,-22-94 9 0 0,8 27 25 0 0,1-2 0 0 0,2 0 0 0 0,2-1 0 0 0,17 28-34 0 0,-11-36-9 0 0,-27-55-729 0 0,-12-12-1635 0 0,7 24-945 0 0,0 3-3331 0 0,4 4-4901 0 0</inkml:trace>
  <inkml:trace contextRef="#ctx0" brushRef="#br0" timeOffset="498.133">836 582 0 0 0,'0'0'1895'0'0,"0"0"694"0"0,0 0 150 0 0,0 0-57 0 0,0 0-218 0 0,0 0-286 0 0,0 0-288 0 0,0 0-264 0 0,0 0-200 0 0,0 0-195 0 0,0 0-168 0 0,0 0-138 0 0,0 0-145 0 0,1-3-131 0 0,3-10-115 0 0,-4 10-94 0 0,0 3-86 0 0,0 0-73 0 0,0 0-72 0 0,0 0-60 0 0,4 20 219 0 0,4 44 148 0 0,-7 36-185 0 0,-2-53-195 0 0,1 61-260 0 0,0-108 44 0 0,0 0-57 0 0,0 0-77 0 0,0 0-103 0 0,0 0-140 0 0,0 0-206 0 0,0 0-323 0 0,0-7-8192 0 0,0 3-2144 0 0</inkml:trace>
  <inkml:trace contextRef="#ctx0" brushRef="#br0" timeOffset="1181.562">1082 710 10146 0 0,'0'0'2325'0'0,"0"0"-324"0"0,0 0-184 0 0,0 0-197 0 0,0 0-214 0 0,0 0-173 0 0,0 0-191 0 0,0 0-209 0 0,0 0-146 0 0,0 0-129 0 0,0 0-104 0 0,0 0-68 0 0,0 0-53 0 0,37-6-29 0 0,112-18-30 0 0,-8 7 295 0 0,-67 10-387 0 0,-45 3-88 0 0,-29 4-58 0 0,0 0-1 0 0,0 0 36 0 0,0 0 23 0 0,-15-4 452 0 0,-154-51-454 0 0,134 34 2 0 0,30 89 213 0 0,2 205-113 0 0,3-272-198 0 0,0-1 6 0 0,0 0-4 0 0,0 0 10 0 0,0 0 14 0 0,0 0 17 0 0,0 0 29 0 0,0 0 0 0 0,0 0 27 0 0,0 0 2 0 0,0 0 7 0 0,8-16 259 0 0,120-181-261 0 0,-116 156-1335 0 0,-12 41 605 0 0,0 0-362 0 0,-4 3-8132 0 0,2 1-2567 0 0</inkml:trace>
  <inkml:trace contextRef="#ctx0" brushRef="#br0" timeOffset="1629.979">1722 636 7826 0 0,'0'0'4765'0'0,"0"0"-2141"0"0,0 0-834 0 0,0 0-150 0 0,0 0-95 0 0,0 0-133 0 0,0 0-162 0 0,0 0-213 0 0,0 0-269 0 0,0 0-182 0 0,0 0-124 0 0,0 0-95 0 0,0 0-17 0 0,18-9-33 0 0,57-31-24 0 0,22 12 568 0 0,-67 25-616 0 0,70-1 154 0 0,-99 5-399 0 0,0-1 0 0 0,0 1 1 0 0,0 0-1 0 0,0 1 0 0 0,1-1 0 0 0,-2 0 1 0 0,1 0-1 0 0,0 0 0 0 0,0 1 0 0 0,0-1 1 0 0,0 0-1 0 0,-1 1 0 0 0,1-1 1 0 0,-1 0-1 0 0,1 1 0 0 0,-1-1 0 0 0,0 1 1 0 0,1-1-1 0 0,-1 1 0 0 0,0-1 1 0 0,0 1-1 0 0,0-1 0 0 0,0 1 0 0 0,0-1 1 0 0,0 1-1 0 0,-1-1 0 0 0,1 1 0 0 0,0-1 1 0 0,-1 1-1 0 0,1-1 0 0 0,-1 1 1 0 0,1-1-1 0 0,-1 0 0 0 0,0 1 0 0 0,0-1 1 0 0,0 0-1 0 0,0 0 0 0 0,1 0 0 0 0,-2 1 1 0 0,1-1-1 0 0,0 0 0 0 0,0 0 1 0 0,0 0-1 0 0,0-1 0 0 0,-134 138 196 0 0,132-135-195 0 0,-1 0 1 0 0,0 1 0 0 0,1 0-1 0 0,-1-1 1 0 0,1 1-1 0 0,0 0 1 0 0,0 1 0 0 0,1-1-1 0 0,-1 0 1 0 0,1 1-1 0 0,0-1 1 0 0,0 1 0 0 0,1 0-1 0 0,-1 0 1 0 0,1 0-1 0 0,0 0 1 0 0,0 0 0 0 0,1 0-1 0 0,-1 0 1 0 0,1 0-1 0 0,0 0 1 0 0,1 0 0 0 0,-1 0-1 0 0,1 0 1 0 0,1 4-2 0 0,2-7 27 0 0,-1 1-1 0 0,1-1 1 0 0,0 1 0 0 0,0-1 0 0 0,0 0-1 0 0,0-1 1 0 0,0 1 0 0 0,0-1 0 0 0,0 0-1 0 0,1 0 1 0 0,-1 0 0 0 0,1 0 0 0 0,-1-1-1 0 0,0 1 1 0 0,1-1 0 0 0,-1-1 0 0 0,1 1-1 0 0,-1 0 1 0 0,1-1 0 0 0,0 0-27 0 0,14 0 92 0 0,82-33-1911 0 0,-87 29-94 0 0,-2 1-3499 0 0,-6 1-6022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0 0 0,'0'0'2275'0'0,"0"0"-130"0"0,0 0-58 0 0,0 0 100 0 0,0 0 40 0 0,0 0-175 0 0,0 0-298 0 0,0 0-314 0 0,0 0-285 0 0,0 0-181 0 0,0 0-166 0 0,-11-2-162 0 0,-2-1-879 0 0,-16-4 2226 0 0,47 15 495 0 0,123 1 195 0 0,-92-10-2345 0 0,-31-1-81 0 0,-26-1 346 0 0,-30-3-319 0 0,-133 16-360 0 0,152-6 70 0 0,26-4-190 0 0,132-20-2370 0 0,-109 18-1728 0 0,1 2-3427 0 0,-19 0-4095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 14699 0 0,'0'0'1925'0'0,"0"0"-368"0"0,0 0-206 0 0,0 0-55 0 0,0 0-122 0 0,0 0-172 0 0,0 0-246 0 0,0 0-263 0 0,0 0-82 0 0,0 0 12 0 0,0 0 50 0 0,0 0 51 0 0,0 0-9 0 0,-1 21-70 0 0,-2 146 625 0 0,-10 99 78 0 0,-32 15-1081 0 0,40-267-574 0 0,2-24-2130 0 0,1-25-1534 0 0,2-1-79 0 0,0 12-2949 0 0,0 8-3366 0 0</inkml:trace>
  <inkml:trace contextRef="#ctx0" brushRef="#br0" timeOffset="246.798">0 39 7306 0 0,'0'0'2799'0'0,"0"0"-416"0"0,0 0-352 0 0,0 0-205 0 0,0 0-212 0 0,0 0-257 0 0,0 0-246 0 0,0 0-239 0 0,0 0-173 0 0,0 0-24 0 0,0 0 22 0 0,0 0 22 0 0,11 0-20 0 0,169-11 1701 0 0,141-16-1917 0 0,-242 51-3269 0 0,-49-2-7743 0 0,-21-14-1811 0 0</inkml:trace>
  <inkml:trace contextRef="#ctx0" brushRef="#br0" timeOffset="817.76">854 278 16724 0 0,'0'0'1724'0'0,"0"0"-358"0"0,0 0-177 0 0,0 0-54 0 0,0 0-137 0 0,0 0-176 0 0,0 0-179 0 0,0 0-159 0 0,0 0-96 0 0,0 0-38 0 0,0 0-35 0 0,0 0-25 0 0,0 0-18 0 0,-15 15-46 0 0,-46 47-46 0 0,-88 123 519 0 0,72-101-491 0 0,76-84-204 0 0,1 1-1 0 0,0-1 1 0 0,-1 0 0 0 0,1 0 0 0 0,-1 1 0 0 0,1-1 0 0 0,-1 0 0 0 0,1 1 0 0 0,0-1 0 0 0,-1 0 0 0 0,1 1-1 0 0,0-1 1 0 0,-1 1 0 0 0,1-1 0 0 0,0 0 0 0 0,-1 1 0 0 0,1-1 0 0 0,0 1 0 0 0,0-1 0 0 0,0 1 0 0 0,0-1-1 0 0,-1 1 1 0 0,1-1 0 0 0,0 1 0 0 0,0-1 0 0 0,0 1 0 0 0,0-1 0 0 0,0 1 0 0 0,0-1 0 0 0,0 1 0 0 0,0-1-1 0 0,0 1 1 0 0,1-1 0 0 0,-1 1 0 0 0,0-1 0 0 0,0 1 0 0 0,0-1 0 0 0,0 1 0 0 0,1-1 0 0 0,-1 1-1 0 0,0-1 1 0 0,1 1 0 0 0,-1-1 0 0 0,0 0 0 0 0,1 1 0 0 0,-1-1 0 0 0,0 1 0 0 0,1-1 0 0 0,-1 0 0 0 0,1 0-1 0 0,-1 1 1 0 0,1-1 0 0 0,-1 0 0 0 0,0 0 0 0 0,1 1 0 0 0,-1-1 0 0 0,1 0-4 0 0,37 7 469 0 0,-22-5-368 0 0,182 24 286 0 0,-122-14-323 0 0,-85-73 737 0 0,-87-170-670 0 0,26 108-134 0 0,60 80-642 0 0,34 43-1581 0 0,23 4-1141 0 0,-17 6-6280 0 0,-19-5-2685 0 0</inkml:trace>
  <inkml:trace contextRef="#ctx0" brushRef="#br0" timeOffset="1233.009">1328 224 9162 0 0,'0'0'3645'0'0,"0"0"-1259"0"0,0 0-545 0 0,0 0-106 0 0,0 0-85 0 0,0 0-187 0 0,0 0-248 0 0,0 0-262 0 0,0 0-246 0 0,0 0-195 0 0,0 0-142 0 0,0 0-93 0 0,0 0-53 0 0,-11 6 246 0 0,-29 74 1042 0 0,20-43-1213 0 0,-1 6-217 0 0,-2-1 0 0 0,-2-2 0 0 0,-1 0 0 0 0,-2-1 0 0 0,-2-2 0 0 0,-1-1 1 0 0,-23 19-83 0 0,9-28-401 0 0,44-27 213 0 0,1 0-77 0 0,0 0-74 0 0,19-120-8897 0 0,-2 67 3149 0 0,-3 0-4582 0 0,-12 36 8858 0 0</inkml:trace>
  <inkml:trace contextRef="#ctx0" brushRef="#br0" timeOffset="1843.486">1045 259 0 0 0,'0'0'4430'0'0,"0"0"-150"0"0,0 0-585 0 0,0 0-797 0 0,0 0-715 0 0,0 0-489 0 0,0 0-346 0 0,0 0-270 0 0,0 0-241 0 0,0 0-227 0 0,0 0-159 0 0,0 0-118 0 0,-1-5-48 0 0,0 5-244 0 0,1 0 0 0 0,0 0 0 0 0,-1 1-1 0 0,1-1 1 0 0,-1 0 0 0 0,1 0-1 0 0,0 0 1 0 0,-1 0 0 0 0,1 0-1 0 0,-1 0 1 0 0,1 0 0 0 0,0 1 0 0 0,-1-1-1 0 0,1 0 1 0 0,-1 0 0 0 0,1 0-1 0 0,0-1 1 0 0,-1 1 0 0 0,1 0-1 0 0,-1 0 1 0 0,1 0 0 0 0,0 0-1 0 0,-1 0 1 0 0,1 0 0 0 0,-1-1 0 0 0,1 1-1 0 0,0 0 1 0 0,-1 0 0 0 0,1 0-1 0 0,0-1 1 0 0,-1 1 0 0 0,1 0-1 0 0,0-1 1 0 0,0 1 0 0 0,-1 0-1 0 0,1-1 1 0 0,0 1-41 0 0,1 18 262 0 0,0-1 0 0 0,2 1 0 0 0,0-1-1 0 0,1 0 1 0 0,0 0 0 0 0,1 0 0 0 0,2-1 0 0 0,-1 0 0 0 0,2 0 0 0 0,0 0-1 0 0,1-1 1 0 0,0 0 0 0 0,1-1 0 0 0,1 0 0 0 0,0-1 0 0 0,1 0-1 0 0,4 3-261 0 0,3 7 203 0 0,108 120 240 0 0,-106-116-395 0 0,-20-27-50 0 0,-1 0 12 0 0,0 0 8 0 0,0 0 22 0 0,0 0-39 0 0,0 0-52 0 0,0 0 46 0 0,0 0 16 0 0,0 0-3 0 0,0 0 34 0 0,0 0-24 0 0,0 0-10 0 0,0 0 0 0 0,0 0-6 0 0,0 0-14 0 0,0 0 18 0 0,0 0-10 0 0,0 0 4 0 0,0 0 22 0 0,0 0-24 0 0,0 0 6 0 0,0 0 0 0 0,0 0-11 0 0,0 0 18 0 0,0 0-6 0 0,0 0-32 0 0,0 0 33 0 0,0 0 6 0 0,0 0-18 0 0,0 0-4 0 0,0 0 10 0 0,0 0-8 0 0,0 0 9 0 0,0 0 0 0 0,0 0 18 0 0,0 0-18 0 0,0 0-2 0 0,0 0-20 0 0,0 0 9 0 0,0 0-2 0 0,0 0-12 0 0,0 0 23 0 0,0 0-4 0 0,0 0-2 0 0,0 0 12 0 0,0 0-25 0 0,0 0 8 0 0,0 0 15 0 0,0 0-6 0 0,0 0-6 0 0,0 0-10 0 0,0 0-7 0 0,0 0-16 0 0,0 0-3 0 0,0 0-1 0 0,0 0-28 0 0,0 0-24 0 0,0 0-39 0 0,0 0-53 0 0,0 0-63 0 0,-5-9-3612 0 0,0 3-3128 0 0,3 5-5076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 5593 0 0,'0'0'3130'0'0,"0"0"-831"0"0,0 0-365 0 0,0 0-150 0 0,0 0-145 0 0,0 0-188 0 0,0 0-220 0 0,0 0-228 0 0,0 0-217 0 0,0 0-199 0 0,0 0-145 0 0,0 0-87 0 0,0 0-55 0 0,-9 2-2 0 0,-64 24 583 0 0,-122 166 778 0 0,152-143-1153 0 0,43-48-476 0 0,29 7 700 0 0,138 12 78 0 0,-9 17-712 0 0,-146-33-234 0 0,-12-4 157 0 0,1 0 0 0 0,-1 1 0 0 0,0-1 0 0 0,1 0 0 0 0,-1 0 0 0 0,1 0 0 0 0,-1 1 1 0 0,0-1-1 0 0,1 0 0 0 0,-1 0 0 0 0,1 0 0 0 0,-1 0 0 0 0,1 0 0 0 0,-1 0 0 0 0,0 0 0 0 0,1 0 0 0 0,-1 0 0 0 0,1 0 0 0 0,-1 0 0 0 0,1 0 0 0 0,-1 0 0 0 0,0 0 1 0 0,1 0-1 0 0,-1-1 0 0 0,1 1 0 0 0,-1 0 0 0 0,0 0 0 0 0,1 0 0 0 0,-1-1 0 0 0,1 1 0 0 0,-1 0 0 0 0,0 0 0 0 0,1-1 0 0 0,-1 1 0 0 0,0 0 0 0 0,0-1 0 0 0,1 1 0 0 0,-1 0 1 0 0,0-1-1 0 0,0 1 0 0 0,1 0 0 0 0,-1-1 0 0 0,0 1 0 0 0,0-1 0 0 0,0 1 0 0 0,0-1 0 0 0,0 1 0 0 0,0 0 0 0 0,1-1 0 0 0,-1 1 0 0 0,0-1 0 0 0,0 1 0 0 0,0-1 0 0 0,0 1 1 0 0,-1 0-1 0 0,1-1 0 0 0,0 1 0 0 0,0-1 0 0 0,0 1 0 0 0,0-1 0 0 0,0 1 0 0 0,-1 0 0 0 0,1-1 0 0 0,0 1 0 0 0,0 0 0 0 0,0-1 0 0 0,-1 1 0 0 0,1-1 0 0 0,0 1-19 0 0,-26-69 243 0 0,-61-139 29 0 0,65 165-481 0 0,21 41 197 0 0,-2-3-2603 0 0,12 8-5499 0 0,-7-3-3609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8698 0 0,'0'0'3335'0'0,"0"0"-1306"0"0,0 0-526 0 0,0 0-48 0 0,0 0-27 0 0,0 0-150 0 0,0 0-228 0 0,0 0-259 0 0,0 0-261 0 0,0 0-204 0 0,0 0-84 0 0,0 0 9 0 0,-5 3 42 0 0,3-2-255 0 0,0 0-1 0 0,0 0 1 0 0,1 0-1 0 0,-1 0 1 0 0,1 0-1 0 0,-1 1 1 0 0,1-1 0 0 0,-1 1-1 0 0,1-1 1 0 0,0 1-1 0 0,0-1 1 0 0,-1 1 0 0 0,1 0-1 0 0,1 0 1 0 0,-1-1-1 0 0,0 1 1 0 0,0 0 0 0 0,1 0-1 0 0,-1 0 1 0 0,1 0-1 0 0,-1 0 1 0 0,1 0 0 0 0,0 0-1 0 0,0 0 1 0 0,0 0-1 0 0,0 0 1 0 0,0 1-38 0 0,0 10 98 0 0,0 0 0 0 0,0 0 1 0 0,2-1-1 0 0,-1 1 0 0 0,2-1 1 0 0,0 1-1 0 0,0-1 0 0 0,1 0 1 0 0,1 0-1 0 0,0-1 0 0 0,0 1 0 0 0,1-1 1 0 0,1 0-1 0 0,0-1 0 0 0,0 1 1 0 0,1-1-1 0 0,1 0-98 0 0,-5-8 63 0 0,-1 0 0 0 0,1 0 1 0 0,0-1-1 0 0,0 0 0 0 0,0 1 0 0 0,0-1 1 0 0,1-1-1 0 0,-1 1 0 0 0,0-1 0 0 0,0 1 1 0 0,1-1-1 0 0,-1-1 0 0 0,0 1 0 0 0,0 0 0 0 0,0-1 1 0 0,1 0-1 0 0,-1 0 0 0 0,0 0 0 0 0,0-1 1 0 0,0 1-1 0 0,0-1 0 0 0,-1 0 0 0 0,1 0 1 0 0,0 0-1 0 0,-1-1 0 0 0,1 1 0 0 0,-1-1 1 0 0,0 0-1 0 0,0 0 0 0 0,0 0 0 0 0,2-3-63 0 0,13-13 74 0 0,-1 0 0 0 0,-1-1-1 0 0,-1 0 1 0 0,-1-2-1 0 0,-1 1 1 0 0,0-2 0 0 0,-2 0-1 0 0,6-16-73 0 0,11-20 47 0 0,-22 71-146 0 0,-8 49 96 0 0,-50 342 117 0 0,12-132-50 0 0,35-250-63 0 0,3-11 1 0 0,1-1 0 0 0,-1 1-1 0 0,-1-1 1 0 0,0 0 0 0 0,0 0 0 0 0,-1 0-1 0 0,0 0 1 0 0,-1 0 0 0 0,0-1 0 0 0,0 0-1 0 0,-1 0 1 0 0,0 0 0 0 0,0-1 0 0 0,-4 3-2 0 0,9-8 4 0 0,-1-1 0 0 0,0 0 0 0 0,0 1 0 0 0,0-1 0 0 0,0 0 0 0 0,-1 0 0 0 0,1 0 0 0 0,0 0 0 0 0,0 0 0 0 0,-1 0 0 0 0,1-1 0 0 0,0 1 0 0 0,-1-1 0 0 0,1 0 0 0 0,-1 1 0 0 0,1-1 0 0 0,0 0 0 0 0,-1-1 0 0 0,1 1 0 0 0,-1 0 0 0 0,1-1 0 0 0,0 1 0 0 0,-1-1 1 0 0,1 0-1 0 0,0 0 0 0 0,0 0 0 0 0,-1 0 0 0 0,1 0 0 0 0,0 0 0 0 0,0 0 0 0 0,0-1 0 0 0,0 1 0 0 0,0-1 0 0 0,1 0 0 0 0,-1 1 0 0 0,0-1 0 0 0,1 0 0 0 0,-1 0 0 0 0,1 0 0 0 0,0 0 0 0 0,0 0 0 0 0,0 0 0 0 0,0-1 0 0 0,0 1 0 0 0,-1-2-4 0 0,-1-7 3 0 0,1 1 1 0 0,0-1-1 0 0,0 1 0 0 0,1-1 0 0 0,0 1 1 0 0,1-1-1 0 0,0 0 0 0 0,0 0 0 0 0,2 1 1 0 0,-1-1-1 0 0,1 1 0 0 0,1-1 0 0 0,0 1 1 0 0,0 0-1 0 0,1 0 0 0 0,3-7-3 0 0,3-2-157 0 0,1 1-1 0 0,0 0 0 0 0,1 0 1 0 0,1 1-1 0 0,1 1 0 0 0,0 0 1 0 0,1 1-1 0 0,8-6 158 0 0,12-3-4769 0 0,2 5-4501 0 0,-28 15-2968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3513 0 0,'0'0'3942'0'0,"0"0"-1280"0"0,0 0-542 0 0,0 0-178 0 0,0 0-219 0 0,0 0-228 0 0,0 0-225 0 0,0 0-206 0 0,0 0-193 0 0,0 0-156 0 0,0 0-106 0 0,0 0-80 0 0,0 0-40 0 0,2 0 6260 0 0,-1 0-7184 0 0,217-31 1443 0 0,-142 16-819 0 0,-56 14-216 0 0,-19 1 22 0 0,-1 0-5 0 0,0 0-5 0 0,0 0-6 0 0,-18 4-968 0 0,-3 8-2427 0 0,14-9-2888 0 0,5-2-5898 0 0</inkml:trace>
  <inkml:trace contextRef="#ctx0" brushRef="#br0" timeOffset="405.904">744 85 14043 0 0,'0'0'1732'0'0,"0"0"-482"0"0,0 0-184 0 0,0 0 0 0 0,0 0-28 0 0,0 0-63 0 0,0 0-104 0 0,0 0-107 0 0,0 0-63 0 0,0 0-63 0 0,0 0-74 0 0,0 0-63 0 0,0 0-65 0 0,-10 27-49 0 0,-31 85-36 0 0,15-2 465 0 0,19-57-562 0 0,2 0 0 0 0,2 0 0 0 0,4 43-254 0 0,0-31-114 0 0,-5-77-3605 0 0,-4-17-2228 0 0,8 18 1003 0 0,0 6-5668 0 0</inkml:trace>
  <inkml:trace contextRef="#ctx0" brushRef="#br0" timeOffset="620.925">498 62 13051 0 0,'0'0'2571'0'0,"0"0"-875"0"0,0 0-394 0 0,0 0 54 0 0,0 0 70 0 0,0 0-26 0 0,0 0-150 0 0,0 0-229 0 0,0 0-208 0 0,33-1-152 0 0,107-2-108 0 0,17-13 702 0 0,35-22-405 0 0,-186 37-1262 0 0,20-2 120 0 0,-18 11-7499 0 0,-8-5-4213 0 0</inkml:trace>
  <inkml:trace contextRef="#ctx0" brushRef="#br0" timeOffset="1498.892">1502 131 4969 0 0,'0'0'3749'0'0,"0"0"-1582"0"0,0 0-608 0 0,0 0 19 0 0,0 0 43 0 0,0 0-78 0 0,0 0-166 0 0,0 0-265 0 0,0 0-241 0 0,0 0-163 0 0,0 0-79 0 0,0 0-5 0 0,0 0-67 0 0,1 4 3165 0 0,-3 4-3630 0 0,0 1 1 0 0,-1-1-1 0 0,0 0 1 0 0,0 0-1 0 0,-1 0 1 0 0,0-1 0 0 0,0 1-1 0 0,-1-1 1 0 0,0 0-1 0 0,-1 0 1 0 0,1 0-1 0 0,-7 4-92 0 0,9-6 31 0 0,-283 256 328 0 0,266-226-303 0 0,41-31 191 0 0,77 7 270 0 0,35 16-443 0 0,-35 0-86 0 0,-51-12-16 0 0,-45-16 43 0 0,-1 0 0 0 0,0-1 1 0 0,0 1-1 0 0,0-1 1 0 0,0 1-1 0 0,0-1 0 0 0,0 1 1 0 0,0-1-1 0 0,-1 0 1 0 0,1 1-1 0 0,-1-1 0 0 0,1 0 1 0 0,-1 0-1 0 0,0 1 1 0 0,1-1-1 0 0,-1 0 0 0 0,0 0 1 0 0,0 0-1 0 0,0 1 1 0 0,0-1-1 0 0,-1 0 0 0 0,1 0 1 0 0,0 0-1 0 0,-1 1 1 0 0,1-1-1 0 0,-1 0 0 0 0,0 1 1 0 0,0-1-1 0 0,1 0 0 0 0,-1 1 1 0 0,0-1-1 0 0,0 1 1 0 0,-1-2-16 0 0,-124-259 206 0 0,104 212-1159 0 0,39 54-2283 0 0,0 4-3022 0 0,-13-4-5507 0 0</inkml:trace>
  <inkml:trace contextRef="#ctx0" brushRef="#br0" timeOffset="2246.817">1762 185 13179 0 0,'0'0'2463'0'0,"0"0"-755"0"0,0 0-351 0 0,0 0-29 0 0,0 0-54 0 0,0 0-142 0 0,0 0-220 0 0,0 0-280 0 0,0 0-218 0 0,0 0-142 0 0,0 0-88 0 0,0 0-44 0 0,0 0-15 0 0,-1 2 11 0 0,-7 21 45 0 0,1-1 1 0 0,1 1-1 0 0,2 0 1 0 0,0 0-1 0 0,1 1 0 0 0,2-1 1 0 0,0 10-182 0 0,0-30 27 0 0,0 0 1 0 0,1 0-1 0 0,-1 0 1 0 0,1 0 0 0 0,0 0-1 0 0,0 0 1 0 0,0 0 0 0 0,0 0-1 0 0,0 0 1 0 0,1 0-1 0 0,-1 0 1 0 0,1-1 0 0 0,0 1-1 0 0,0 0 1 0 0,0 0-1 0 0,0 0 1 0 0,0-1 0 0 0,1 1-1 0 0,-1-1 1 0 0,1 1-1 0 0,0-1 1 0 0,-1 1 0 0 0,1-1-1 0 0,0 0 1 0 0,0 0-1 0 0,1 0 1 0 0,-1 0 0 0 0,0 0-1 0 0,1-1 1 0 0,-1 1-1 0 0,1-1 1 0 0,0 1 0 0 0,-1-1-1 0 0,1 0 1 0 0,0 0 0 0 0,0 0-1 0 0,0 0 1 0 0,0-1-1 0 0,-1 1 1 0 0,2-1-28 0 0,3 0 59 0 0,-1 0 0 0 0,1 0-1 0 0,0-1 1 0 0,0 0 0 0 0,0-1 0 0 0,-1 1 0 0 0,1-1 0 0 0,-1 0-1 0 0,1-1 1 0 0,-1 0 0 0 0,0 0 0 0 0,0 0 0 0 0,0 0-1 0 0,0-1 1 0 0,-1 0 0 0 0,1-1 0 0 0,-1 1 0 0 0,0-1-59 0 0,6-5 35 0 0,20-19-30 0 0,1 1 1 0 0,1 2-1 0 0,1 1 1 0 0,2 2-1 0 0,34-17-5 0 0,3 17-104 0 0,-67 50-20 0 0,-4-6 123 0 0,-1 0 0 0 0,-1-1-1 0 0,-1 1 1 0 0,-1 0-1 0 0,-1 0 1 0 0,0-1 0 0 0,-2 0-1 0 0,0 0 1 0 0,-6 15 1 0 0,-6 25 31 0 0,16-54-33 0 0,-28 112 23 0 0,5 1 0 0 0,-6 101-21 0 0,29-184 1 0 0,-2 1-1 0 0,-2-1 1 0 0,-1 0 0 0 0,-2-1-1 0 0,-1 0 1 0 0,-7 15-1 0 0,15-48 14 0 0,1 0-1 0 0,-1-1 0 0 0,0 1 1 0 0,1-1-1 0 0,-1 1 1 0 0,0-1-1 0 0,0 1 1 0 0,0-1-1 0 0,0 0 1 0 0,0 1-1 0 0,0-1 1 0 0,-1 0-1 0 0,1 0 1 0 0,0 0-1 0 0,-1 0 1 0 0,1 0-1 0 0,0 0 0 0 0,-1 0 1 0 0,1 0-1 0 0,-1-1 1 0 0,0 1-1 0 0,1 0 1 0 0,-1-1-1 0 0,1 0 1 0 0,-1 1-1 0 0,0-1 1 0 0,0 0-1 0 0,1 0 1 0 0,-1 0-1 0 0,0 0 0 0 0,1 0 1 0 0,-1 0-1 0 0,0 0 1 0 0,1-1-1 0 0,-1 1 1 0 0,0 0-1 0 0,1-1 1 0 0,-1 0-1 0 0,1 1 1 0 0,-1-1-1 0 0,1 0 1 0 0,-1 0-1 0 0,1 0 0 0 0,-1 0 1 0 0,1 0-1 0 0,0 0 1 0 0,-1 0-1 0 0,1 0 1 0 0,0-1-1 0 0,0 1 1 0 0,0 0-1 0 0,0-1 1 0 0,0 1-1 0 0,0-1 1 0 0,1 1-1 0 0,-1-1 0 0 0,0 1 1 0 0,1-1-1 0 0,-1 0 1 0 0,1 1-1 0 0,0-1 1 0 0,-1 0-1 0 0,1 0-13 0 0,-4-10 62 0 0,1 0 1 0 0,0-1-1 0 0,1 1 0 0 0,1 0 0 0 0,0-1 0 0 0,0 1 1 0 0,1-1-1 0 0,1 1 0 0 0,0-1 0 0 0,1 1 0 0 0,0-1 0 0 0,0 1 1 0 0,2 0-1 0 0,-1 0 0 0 0,2 0 0 0 0,5-10-62 0 0,0-2-73 0 0,2 0 0 0 0,0 1 0 0 0,1 1-1 0 0,2 0 1 0 0,0 1 0 0 0,1 1 0 0 0,1 0-1 0 0,1 1 1 0 0,1 1 0 0 0,10-8 73 0 0,16 2-1591 0 0,-35 22-3085 0 0,0 1-4338 0 0,-9 1-3642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2625 0 0,'0'0'4627'0'0,"0"0"-1894"0"0,0 0-806 0 0,0 0-204 0 0,0 0-103 0 0,0 0-86 0 0,0 0-132 0 0,0 0-169 0 0,0 0-162 0 0,0 0-131 0 0,0 0-109 0 0,12 0-109 0 0,208-17 2140 0 0,-9 8-2133 0 0,-211 9-850 0 0,0 0-43 0 0,0 0-83 0 0,0 0-89 0 0,0 0-100 0 0,-14 0-4206 0 0,9 0-1556 0 0,-1 0-5148 0 0</inkml:trace>
  <inkml:trace contextRef="#ctx0" brushRef="#br0" timeOffset="246.218">145 200 10274 0 0,'0'0'1518'0'0,"0"0"-378"0"0,0 0-105 0 0,0 0 192 0 0,0 0 160 0 0,0 0-20 0 0,0 0-136 0 0,0 0-191 0 0,0 0-192 0 0,0 0-157 0 0,0 0-142 0 0,0 0-136 0 0,0 0-96 0 0,4 35-92 0 0,11 110-83 0 0,-9-51-52 0 0,-6-91-382 0 0,2 63-153 0 0,2-45-3287 0 0,1 0-5140 0 0,-3-17-1281 0 0</inkml:trace>
  <inkml:trace contextRef="#ctx0" brushRef="#br0" timeOffset="881.604">440 578 10122 0 0,'0'0'5079'0'0,"0"0"-2488"0"0,0 0-918 0 0,0 0-143 0 0,0 0-143 0 0,0 0-181 0 0,0 0-197 0 0,0 0-191 0 0,0 0-178 0 0,0 0-127 0 0,0 0-69 0 0,0 0-109 0 0,0 0-48 0 0,9-29-56 0 0,30-90-39 0 0,-7 54 120 0 0,-18 44-273 0 0,0 1 1 0 0,0 0 0 0 0,2 1-1 0 0,1 1 1 0 0,0 0 0 0 0,1 2-1 0 0,1 0 1 0 0,0 1 0 0 0,1 0-1 0 0,1 2 1 0 0,6-3-40 0 0,52-4-116 0 0,-67 55 13 0 0,-20 77 148 0 0,6-27-35 0 0,3-84-9 0 0,-1 0 0 0 0,1 0 0 0 0,-1 0 0 0 0,1 0 1 0 0,-1 0-1 0 0,1 0 0 0 0,0 0 0 0 0,0 0 0 0 0,0 0 0 0 0,-1 0 1 0 0,1 0-1 0 0,0 0 0 0 0,0 0 0 0 0,0-1 0 0 0,0 1 0 0 0,1 0 0 0 0,-1-1 1 0 0,0 1-1 0 0,0-1 0 0 0,0 1 0 0 0,0-1 0 0 0,1 0 0 0 0,-1 1 1 0 0,0-1-1 0 0,0 0 0 0 0,0 0 0 0 0,1 0 0 0 0,-1 0 0 0 0,0 0 1 0 0,0 0-1 0 0,1 0 0 0 0,-1 0 0 0 0,0-1 0 0 0,0 1 0 0 0,1 0 0 0 0,-1-1 1 0 0,0 1-1 0 0,0-1 0 0 0,0 1 0 0 0,0-1 0 0 0,0 0 0 0 0,0 1 1 0 0,0-1-1 0 0,0 0 0 0 0,0 0 0 0 0,0 0 0 0 0,0 0 0 0 0,0 0 1 0 0,-1 0-1 0 0,1 0 0 0 0,0 0 0 0 0,-1 0 0 0 0,1 0-1 0 0,293-300 115 0 0,-200 229-142 0 0,-93 74 32 0 0,1-1-1 0 0,0 1 1 0 0,-1 0 0 0 0,1-1-1 0 0,-1 1 1 0 0,1 0-1 0 0,-1 0 1 0 0,0 0-1 0 0,0 0 1 0 0,0 0 0 0 0,0 0-1 0 0,0 0 1 0 0,0 0-1 0 0,-1 0 1 0 0,1 1 0 0 0,-1-1-1 0 0,1 0 1 0 0,-1 0-1 0 0,0 1 1 0 0,0-1-1 0 0,0 0 1 0 0,0 1 0 0 0,0-1-1 0 0,0 0 1 0 0,-1 0-1 0 0,1 1 1 0 0,-1-1 0 0 0,0 0-1 0 0,0 1-4 0 0,0 2 14 0 0,-33 223 190 0 0,34-155-779 0 0,16-62-1988 0 0,-2-10-6799 0 0,-13-1 8452 0 0,3 0-10948 0 0</inkml:trace>
  <inkml:trace contextRef="#ctx0" brushRef="#br0" timeOffset="1473.381">1420 289 11386 0 0,'0'0'3134'0'0,"0"0"-941"0"0,0 0-381 0 0,0 0-129 0 0,0 0-188 0 0,0 0-190 0 0,0 0-225 0 0,0 0-253 0 0,0 0-206 0 0,0 0-129 0 0,0 0-66 0 0,0 0-53 0 0,0 0-57 0 0,13-3-45 0 0,105-18 526 0 0,-59 18-433 0 0,-57 53-316 0 0,-72 66 159 0 0,69-114-200 0 0,0-1 1 0 0,0 1-1 0 0,1 0 0 0 0,-1 0 0 0 0,1 0 0 0 0,-1 0 1 0 0,1-1-1 0 0,0 1 0 0 0,0 0 0 0 0,-1 0 0 0 0,1 0 1 0 0,1 0-1 0 0,-1 0 0 0 0,0 0 0 0 0,0-1 0 0 0,1 1 0 0 0,-1 0 1 0 0,1 0-1 0 0,-1 0 0 0 0,1 0 0 0 0,0-1 0 0 0,0 1 1 0 0,0 0-1 0 0,0-1 0 0 0,0 1 0 0 0,0-1 0 0 0,0 1 1 0 0,0-1-1 0 0,1 0 0 0 0,-1 1 0 0 0,1-1 0 0 0,-1 0 1 0 0,1 0-1 0 0,-1 0 0 0 0,1 0 0 0 0,0 0 0 0 0,-1 0 1 0 0,1 0-1 0 0,0-1 0 0 0,0 1 0 0 0,0-1 0 0 0,-1 1 1 0 0,1-1-1 0 0,0 0 0 0 0,0 0 0 0 0,0 1 0 0 0,0-1 1 0 0,2-1-8 0 0,75 2 504 0 0,-42-5-388 0 0,-47 2-2072 0 0,3 1-1721 0 0,1 0-3372 0 0,2 1-4840 0 0</inkml:trace>
  <inkml:trace contextRef="#ctx0" brushRef="#br0" timeOffset="3418.411">2198 31 9786 0 0,'0'0'1831'0'0,"0"0"-401"0"0,0 0-133 0 0,0 0 33 0 0,0 0-40 0 0,0 0-111 0 0,0 0-194 0 0,0 0-173 0 0,0 0-149 0 0,0 0-147 0 0,0 0-122 0 0,-17-5-76 0 0,-53-12-39 0 0,25 25 301 0 0,37-2-404 0 0,-2 0-87 0 0,0 0 0 0 0,1 1 0 0 0,-1 0 0 0 0,2 0 0 0 0,-1 1 0 0 0,1 1-1 0 0,1-1 1 0 0,-1 1 0 0 0,1 0 0 0 0,1 1 0 0 0,0 0 0 0 0,0 0 0 0 0,1 0 0 0 0,0 0 0 0 0,1 1-1 0 0,0 0 1 0 0,1 0 0 0 0,0 0 0 0 0,0 1 0 0 0,2-1 0 0 0,-1 0 0 0 0,1 1 0 0 0,1 6-89 0 0,0-14 43 0 0,1-1 0 0 0,0 0 0 0 0,-1 0 1 0 0,1 0-1 0 0,0 0 0 0 0,1 0 0 0 0,-1 0 0 0 0,0 0 1 0 0,1 0-1 0 0,0 0 0 0 0,0-1 0 0 0,0 1 0 0 0,0-1 1 0 0,0 1-1 0 0,0-1 0 0 0,0 0 0 0 0,1 0 1 0 0,-1 0-1 0 0,1 0 0 0 0,0 0 0 0 0,0 0 0 0 0,-1-1 1 0 0,1 1-1 0 0,0-1 0 0 0,0 0 0 0 0,0 0 0 0 0,1 0 1 0 0,-1 0-1 0 0,0-1 0 0 0,2 1-43 0 0,1 0 111 0 0,0 1-1 0 0,1-1 1 0 0,-1 0-1 0 0,0-1 1 0 0,1 0 0 0 0,-1 0-1 0 0,1 0 1 0 0,-1-1-1 0 0,0 0 1 0 0,1 0 0 0 0,-1-1-1 0 0,0 1 1 0 0,0-1-1 0 0,0-1 1 0 0,1 1-111 0 0,117-95 887 0 0,-22-21-631 0 0,-69 83-213 0 0,-32 34-43 0 0,-1 1-10 0 0,0 0-15 0 0,0 0 1 0 0,0 21-63 0 0,29 440 193 0 0,-29-433-112 0 0,1-1-2 0 0,-1 0-1 0 0,-1 0 1 0 0,-1-1 0 0 0,-1 1 0 0 0,-1-1 0 0 0,-2 1 0 0 0,-1-1 0 0 0,-4 10 8 0 0,6-24-4 0 0,1-1 0 0 0,-2 0 0 0 0,0 0 0 0 0,0-1 0 0 0,-1 0 0 0 0,0 0 0 0 0,0 0 0 0 0,-1-1 0 0 0,-1 0 0 0 0,0 0 0 0 0,0-1 0 0 0,0-1 0 0 0,-1 1 0 0 0,0-1 0 0 0,-1-1 0 0 0,-7 4 4 0 0,10-6-7 0 0,0-1 1 0 0,0 1-1 0 0,0-1 1 0 0,-1-1 0 0 0,1 1-1 0 0,-1-2 1 0 0,0 1-1 0 0,1-1 1 0 0,-1 0-1 0 0,0-1 1 0 0,0 0-1 0 0,0 0 1 0 0,0-1 6 0 0,6-2-5 0 0,0-1 0 0 0,-1 1 0 0 0,1-1 0 0 0,0 1 0 0 0,1-1 0 0 0,-1 0-1 0 0,1 0 1 0 0,-1 0 0 0 0,1 0 0 0 0,0-1 0 0 0,1 1 0 0 0,-1-1 0 0 0,1 1 0 0 0,0-1 0 0 0,0 1 0 0 0,0-1 0 0 0,1 0 0 0 0,0 1 0 0 0,0-1 0 0 0,0 0 0 0 0,0 1 0 0 0,1-1 0 0 0,-1 0 0 0 0,1 1 0 0 0,0-1 0 0 0,1 1 0 0 0,-1-1-1 0 0,2-2 6 0 0,6-20-268 0 0,0 1 0 0 0,2 0 0 0 0,0 0 0 0 0,2 1-1 0 0,1 1 1 0 0,0 0 0 0 0,2 1 0 0 0,8-8 268 0 0,22-22-2893 0 0,-30 36-619 0 0,1 0-3641 0 0,-5 5-4931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0 0 0,'0'0'2673'0'0,"0"0"307"0"0,0 0-7 0 0,0 0-243 0 0,0 0-399 0 0,0 0-445 0 0,0 0-410 0 0,0 0-306 0 0,0 0-218 0 0,0 0-184 0 0,24 8 4257 0 0,75-1-2003 0 0,118-18-1751 0 0,-54-1-908 0 0,-156 20-326 0 0,-7-8-40 0 0,0 0-2 0 0,0 0 5 0 0,0 0-21 0 0,0 0-15 0 0,0 0-4 0 0,0 0-28 0 0,0 0-27 0 0,0 0-46 0 0,0 0-50 0 0,0 0-73 0 0,-4-8-3634 0 0,0 8 1789 0 0,1 0-3613 0 0,1 0-6133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5:3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23 7642 0 0,'0'0'2275'0'0,"0"0"-287"0"0,0 0-385 0 0,0 0-220 0 0,0 0 1 0 0,0 0 43 0 0,0 0-12 0 0,0 0-162 0 0,0 0-244 0 0,0 0-250 0 0,0 0-232 0 0,0 0-143 0 0,0 0-105 0 0,-10 2-43 0 0,-34 5-18 0 0,16 29 353 0 0,26-30-515 0 0,-13 46 245 0 0,3 0 0 0 0,1 0-1 0 0,3 2 1 0 0,3-1 0 0 0,1 8-301 0 0,-7 61 186 0 0,-4 70-47 0 0,14-145-162 0 0,-23-55-4253 0 0,20-5 128 0 0,4 3-3265 0 0,0 3-2965 0 0</inkml:trace>
  <inkml:trace contextRef="#ctx0" brushRef="#br0" timeOffset="299.629">12 70 9458 0 0,'0'0'1823'0'0,"0"0"-309"0"0,0 0-406 0 0,0 0-196 0 0,0 0-29 0 0,0 0 83 0 0,0 0 132 0 0,0 0 47 0 0,0 0-37 0 0,0 0-56 0 0,0 0-140 0 0,0 0-177 0 0,35-3-125 0 0,111-8-98 0 0,156-18 1584 0 0,-109 3-1578 0 0,-166 25-461 0 0,-27 1-109 0 0,0 0-9 0 0,0 0-35 0 0,-15 5-751 0 0,-4 5-359 0 0,-34 19-2380 0 0,18-8-6433 0 0,21-13-621 0 0</inkml:trace>
  <inkml:trace contextRef="#ctx0" brushRef="#br0" timeOffset="548.487">1 540 10514 0 0,'0'0'2075'0'0,"0"0"-825"0"0,0 0-447 0 0,0 0 49 0 0,0 0 288 0 0,0 0 222 0 0,0 0 53 0 0,0 0-104 0 0,0 0-230 0 0,0 0-242 0 0,0 0-205 0 0,32 0-157 0 0,103 3-120 0 0,-104-2-226 0 0,0 0-1 0 0,-1-3 0 0 0,1 0 0 0 0,0-2 0 0 0,18-5-130 0 0,33-1-1307 0 0,-65 9-2554 0 0,0 1-3412 0 0,-12 0-4399 0 0</inkml:trace>
  <inkml:trace contextRef="#ctx0" brushRef="#br0" timeOffset="1205.27">629 567 7658 0 0,'0'0'3279'0'0,"0"0"-1127"0"0,0 0-557 0 0,0 0-182 0 0,0 0-14 0 0,0 0-27 0 0,0 0-106 0 0,0 0-242 0 0,0 0-373 0 0,0 0-309 0 0,0 0-178 0 0,0 0-64 0 0,0 0 2 0 0,-3 7 3 0 0,-23 113 279 0 0,25-99-354 0 0,11 57 94 0 0,-6-73-81 0 0,-4-4-13 0 0,0 0 0 0 0,1 0 1 0 0,-1-1-1 0 0,1 1 0 0 0,-1 0 0 0 0,1 0 1 0 0,0 0-1 0 0,-1 0 0 0 0,1 0 0 0 0,0-1 0 0 0,-1 1 1 0 0,1 0-1 0 0,0-1 0 0 0,0 1 0 0 0,0-1 1 0 0,-1 1-1 0 0,1-1 0 0 0,0 1 0 0 0,0-1 1 0 0,0 1-1 0 0,0-1 0 0 0,0 0 0 0 0,0 1 1 0 0,0-1-1 0 0,0 0 0 0 0,0 0 0 0 0,0 0 0 0 0,0 0 1 0 0,0 0-1 0 0,0 0 0 0 0,0 0 0 0 0,0 0 1 0 0,0 0-1 0 0,0-1 0 0 0,0 1 0 0 0,0 0 1 0 0,0-1-1 0 0,0 1 0 0 0,0-1 0 0 0,0 1 1 0 0,0-1-1 0 0,0 1 0 0 0,0-1 0 0 0,0 0-30 0 0,184-206 2174 0 0,-142 173-1897 0 0,-37 50-341 0 0,1 121 114 0 0,-8-87-53 0 0,-2 2-13 0 0,-3-1 0 0 0,-1 0 0 0 0,-3-1 0 0 0,-12 37 16 0 0,16-61 0 0 0,5-22 0 0 0,0 1 1 0 0,0 0-1 0 0,0-1 0 0 0,-1 1 0 0 0,1-1 0 0 0,-1 1 1 0 0,0-1-1 0 0,-1 0 0 0 0,1 0 0 0 0,-1 0 1 0 0,1 0-1 0 0,-1 0 0 0 0,0-1 0 0 0,-1 1 1 0 0,1-1-1 0 0,-1 0 0 0 0,1 0 0 0 0,-1 0 1 0 0,0 0-1 0 0,0-1 0 0 0,0 1 0 0 0,0-1 0 0 0,-1 0 1 0 0,1 0-1 0 0,-1-1 0 0 0,1 1 0 0 0,-1-1 1 0 0,1 0-1 0 0,-1 0 0 0 0,0-1 0 0 0,1 1 1 0 0,-1-1-1 0 0,0 0 0 0 0,0-1 0 0 0,2-1 3 0 0,0-1 1 0 0,0-1-1 0 0,0 1 1 0 0,0 0-1 0 0,1-1 0 0 0,-1 1 1 0 0,1-1-1 0 0,0 0 0 0 0,0 0 1 0 0,0 0-1 0 0,1 0 0 0 0,-1 0 1 0 0,1 0-1 0 0,0 0 1 0 0,0-1-1 0 0,0 1 0 0 0,1 0 1 0 0,0-1-1 0 0,0 1 0 0 0,0 0 1 0 0,0-1-1 0 0,0 1 0 0 0,2-3-3 0 0,-3-8-52 0 0,2-1-1 0 0,0 0 0 0 0,0 1 1 0 0,2-1-1 0 0,0 1 0 0 0,0 0 1 0 0,2 0-1 0 0,0 0 0 0 0,1 1 1 0 0,0-1-1 0 0,1 1 0 0 0,0 1 1 0 0,1-1-1 0 0,2 0 53 0 0,29-34-2245 0 0,-12 19-5782 0 0,-20 21-3527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11082 0 0,'0'0'1953'0'0,"0"0"-538"0"0,0 0-207 0 0,0 0 75 0 0,0 0 53 0 0,0 0-19 0 0,0 0-40 0 0,0 0-110 0 0,0 0-129 0 0,0 0-124 0 0,0 0-161 0 0,0 0-143 0 0,0 0-111 0 0,24 2-65 0 0,77 6-57 0 0,29-18 567 0 0,-111 7-1614 0 0,17 0 1515 0 0,-24 2-4642 0 0,0 1-4165 0 0,-11 0-4076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24 4521 0 0,'0'0'3227'0'0,"0"0"-856"0"0,0 0-467 0 0,0 0-88 0 0,0 0-36 0 0,0 0-109 0 0,0 0-228 0 0,0 0-277 0 0,0 0-281 0 0,0 0-218 0 0,0 0-152 0 0,0-8 2544 0 0,24 359-449 0 0,-11-70-2116 0 0,-35-208-289 0 0,21-73-193 0 0,1 0 12 0 0,0 0-12 0 0,0 0 3 0 0,0 0 19 0 0,0 0-15 0 0,0 0 9 0 0,0 0 0 0 0,0 0-16 0 0,0 0-4 0 0,0 0 1 0 0,0 0 1 0 0,0 0-21 0 0,0 0 0 0 0,0 0 17 0 0,-10-31-1513 0 0,2 14-411 0 0,3 7-645 0 0,3 0-3627 0 0,2 5-3095 0 0</inkml:trace>
  <inkml:trace contextRef="#ctx0" brushRef="#br0" timeOffset="436.006">60 24 4601 0 0,'0'0'1806'0'0,"0"0"-291"0"0,0 0-11 0 0,0 0 150 0 0,0 0 73 0 0,0 0-74 0 0,0 0-206 0 0,0 0-238 0 0,0 0-224 0 0,0 0-154 0 0,0 0-137 0 0,0 0-106 0 0,0 0-59 0 0,-10-1-61 0 0,-30-1-24 0 0,30 1-21 0 0,10 1-8 0 0,0 0-36 0 0,30 7 1817 0 0,128-7 221 0 0,70-23-1315 0 0,-96 20-870 0 0,-108 8-181 0 0,-12-1-1576 0 0,2-2-3381 0 0,-7-2 5 0 0,-3 0-6764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139 120 0 0 0,'0'0'720'0'0,"0"0"180"0"0,0 0 7 0 0,0 0 15 0 0,0 0 17 0 0,0 0 41 0 0,0 0 4 0 0,0-11-5 0 0,0-46 441 0 0,0 25 3099 0 0,-17 13 3247 0 0,16 19-7253 0 0,1 0-47 0 0,0 0-38 0 0,0 0-47 0 0,0 0-43 0 0,0 0-50 0 0,0 0-29 0 0,0 0-42 0 0,0 0-35 0 0,0 0-18 0 0,0 0-24 0 0,0 0-15 0 0,0 0-17 0 0,0 0-6 0 0,0 0-14 0 0,0 0-16 0 0,2 91 1119 0 0,-22 46-559 0 0,17-119-550 0 0,-86 341 528 0 0,78-252-531 0 0,11-106-57 0 0,0-1-3 0 0,0 0-2 0 0,35 7 543 0 0,210-41 399 0 0,-188 22-787 0 0,16 4 39 0 0,-73 8-219 0 0,0 0 0 0 0,0 0 24 0 0,0 0 5 0 0,0 0 11 0 0,0 0-12 0 0,0 0-2 0 0,0 0 7 0 0,0 0 7 0 0,0 0-16 0 0,0 0 3 0 0,0 0-7 0 0,0 0 2 0 0,0 0 4 0 0,0 0 4 0 0,0 0 0 0 0,0 0-12 0 0,0 0 0 0 0,0 0 3 0 0,0 0 0 0 0,0 0 14 0 0,0 0-7 0 0,0-10-1435 0 0,-1 3-1384 0 0,1 1-3644 0 0,0 2-5571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0 0 0,'0'0'1588'0'0,"0"0"515"0"0,0 0 205 0 0,0 0 23 0 0,0 0-80 0 0,0 0-145 0 0,0 0-243 0 0,0 0-259 0 0,0 0-214 0 0,0 0-201 0 0,0 0-151 0 0,0 0-145 0 0,0 0-119 0 0,-4 1 440 0 0,-2 1 5928 0 0,6-1-7124 0 0,0-1-8 0 0,0 0-4 0 0,0 0-9 0 0,0 0 10 0 0,0 0 3 0 0,0 0-11 0 0,0 0 4 0 0,0 0-9 0 0,0 0-3 0 0,0 0-4 0 0,48-1 26 0 0,175-25 110 0 0,-167 22 15 0 0,-56 4-120 0 0,0 0-2 0 0,0 0 14 0 0,0 0-7 0 0,0 0 8 0 0,0 0 6 0 0,0 0-6 0 0,0 0-11 0 0,0 0 4 0 0,0 0 0 0 0,0 0-22 0 0,0 0 9 0 0,0 0-4 0 0,0 0-9 0 0,0 0 10 0 0,0 0-16 0 0,0 0-21 0 0,0 0-14 0 0,5-7-10096 0 0,1 6 2715 0 0,-1 1-4583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33 12267 0 0,'0'0'1880'0'0,"0"0"-428"0"0,0 0-133 0 0,0 0 68 0 0,0 0 26 0 0,0 0-96 0 0,0 0-227 0 0,0 0-279 0 0,0 0-257 0 0,0 0-155 0 0,0 0-52 0 0,0 0-35 0 0,0 0 27 0 0,0 3 41 0 0,-13 118 1879 0 0,-24 153-931 0 0,-12-86-1085 0 0,27-131-188 0 0,22-57-134 0 0,-1 0 1 0 0,1 0-1 0 0,0-1 1 0 0,0 1 0 0 0,0 0-1 0 0,0 0 1 0 0,-1 0-1 0 0,1 0 1 0 0,0 0 0 0 0,0 0-1 0 0,0 0 1 0 0,-1 0-1 0 0,1-1 1 0 0,0 1-1 0 0,0 0 1 0 0,0 0 0 0 0,-1 0-1 0 0,1 0 1 0 0,0 0-1 0 0,0 0 1 0 0,0 0 0 0 0,-1 0-1 0 0,1 0 1 0 0,0 1-1 0 0,0-1 1 0 0,0 0 0 0 0,-1 0-1 0 0,1 0 1 0 0,0 0 78 0 0,2-26-3124 0 0,5-3 295 0 0,3-10-5199 0 0,-6 27-740 0 0</inkml:trace>
  <inkml:trace contextRef="#ctx0" brushRef="#br0" timeOffset="270.994">0 99 6193 0 0,'0'0'3162'0'0,"0"0"-674"0"0,0 0-453 0 0,0 0-144 0 0,0 0-122 0 0,0 0-184 0 0,0 0-205 0 0,0 0-222 0 0,0 0-221 0 0,0 0-149 0 0,0 0-112 0 0,0 0-85 0 0,0 0-61 0 0,23-8-82 0 0,75-23-80 0 0,14 23 492 0 0,107 23-169 0 0,-178-11-2320 0 0,-24-3-7612 0 0,-16-1-2158 0 0</inkml:trace>
  <inkml:trace contextRef="#ctx0" brushRef="#br0" timeOffset="741.989">690 6 14651 0 0,'0'0'1910'0'0,"0"0"-463"0"0,0 0-135 0 0,0 0-21 0 0,0 0-31 0 0,0 0-126 0 0,0 0-219 0 0,0 0-216 0 0,0 0-166 0 0,0 0-125 0 0,0 0-77 0 0,0 0-39 0 0,11-1-63 0 0,33-4-21 0 0,-43 6-189 0 0,0-1-1 0 0,1 0 1 0 0,-1 1-1 0 0,0-1 0 0 0,0 1 1 0 0,0-1-1 0 0,0 1 1 0 0,0-1-1 0 0,0 1 0 0 0,0 0 1 0 0,0 0-1 0 0,0-1 1 0 0,0 1-1 0 0,0 0 0 0 0,0 0 1 0 0,-1 0-1 0 0,1 0 1 0 0,0 0-1 0 0,-1 0 0 0 0,1 0 1 0 0,0 0-1 0 0,-1 0 1 0 0,0 1-1 0 0,1-1 0 0 0,-1 0 1 0 0,0 0-1 0 0,1 0 1 0 0,-1 1-1 0 0,0-1 1 0 0,0 0-1 0 0,0 0 0 0 0,0 0 1 0 0,0 1-1 0 0,0-1 1 0 0,0 0-1 0 0,-1 0 0 0 0,1 1 1 0 0,0-1-19 0 0,0 3 61 0 0,2 13 18 0 0,-1 0 1 0 0,0 0 0 0 0,-2 0 0 0 0,0 0 0 0 0,0 0 0 0 0,-2 0 0 0 0,0 0 0 0 0,-1-1 0 0 0,-1 1 0 0 0,0-1-1 0 0,-1 0 1 0 0,-4 6-80 0 0,-27 50 74 0 0,25-53-64 0 0,1 0 1 0 0,1 0 0 0 0,1 1-1 0 0,0 0 1 0 0,2 1 0 0 0,0 0-1 0 0,1 0 1 0 0,1 1 0 0 0,1-1-1 0 0,1 1 1 0 0,1 0 0 0 0,1 18-11 0 0,4-37 39 0 0,-1 0 0 0 0,1 0 0 0 0,0 0 0 0 0,0-1 0 0 0,1 1 1 0 0,-1-1-1 0 0,0 0 0 0 0,1 0 0 0 0,0 0 0 0 0,-1 0 0 0 0,1 0 0 0 0,0-1 1 0 0,0 0-1 0 0,0 1 0 0 0,0-2 0 0 0,0 1 0 0 0,0 0 0 0 0,0-1 0 0 0,0 0 1 0 0,0 0-1 0 0,0 0 0 0 0,0 0 0 0 0,1-1-39 0 0,200-17 771 0 0,-170 18-676 0 0,-9 2-2006 0 0,-11-6-3713 0 0,-11 2-2223 0 0,-3 1-4846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18 571 3801 0 0,'0'0'2284'0'0,"0"0"-483"0"0,0 0-201 0 0,0 0-37 0 0,0 0-24 0 0,0 0-87 0 0,0 0-158 0 0,0 0-218 0 0,0 0-237 0 0,0 0-207 0 0,0 0-152 0 0,0 0-73 0 0,0 0-15 0 0,-3 1 52 0 0,-11 1 56 0 0,15 3 6435 0 0,16 2-5953 0 0,12-1-673 0 0,0-2 1 0 0,0-1-1 0 0,0-1 1 0 0,1-2-1 0 0,21-2-309 0 0,9 1 182 0 0,30-7 118 0 0,-89 8-281 0 0,-1 0-3 0 0,0 0-9 0 0,0 0-13 0 0,0 0-2 0 0,0 0 0 0 0,0 0 0 0 0,0 0 3 0 0,0 0 6 0 0,0 0-7 0 0,0 0 12 0 0,0 0-11 0 0,0 0-12 0 0,0 0-9 0 0,0 0 12 0 0,0 0-9 0 0,0 0-4 0 0,0 0 9 0 0,-10-16-4585 0 0,3 5-2010 0 0,3 8 816 0 0,2-1-5406 0 0</inkml:trace>
  <inkml:trace contextRef="#ctx0" brushRef="#br0" timeOffset="702.012">171 413 0 0 0,'0'0'1040'0'0,"0"0"873"0"0,0 0 386 0 0,0 0 112 0 0,0 0-13 0 0,0 0-138 0 0,0 0-266 0 0,0 0-287 0 0,0 0-268 0 0,0 0-227 0 0,0 0-169 0 0,0 0-135 0 0,0 0-85 0 0,-9 0 1862 0 0,10 0-2154 0 0,-1 0-47 0 0,0 0-60 0 0,4 9 2706 0 0,-12 275-2150 0 0,0-165-707 0 0,8-119-261 0 0,0 0 3 0 0,0 0-6 0 0,0 0-3 0 0,0 0-5 0 0,0 0 22 0 0,0 0-3 0 0,0 0-6 0 0,0 0-23 0 0,0 0 18 0 0,0 0 3 0 0,0 0-10 0 0,0 0 10 0 0,0 0-23 0 0,0 0-4 0 0,0 0 25 0 0,0 0-14 0 0,0 0 14 0 0,0 0 1 0 0,0 0-22 0 0,0 0-3 0 0,0 0 2 0 0,0 0-11 0 0,0 0-9 0 0,0 0-11 0 0,0 0-27 0 0,0 0-37 0 0,0 0 23 0 0,0 0-25 0 0,7-15-2611 0 0,10 4 590 0 0,-8 5-492 0 0,1 0-3559 0 0,-5 2-5333 0 0</inkml:trace>
  <inkml:trace contextRef="#ctx0" brushRef="#br0" timeOffset="2633.38">644 926 4169 0 0,'0'0'2803'0'0,"0"0"-721"0"0,0 0-275 0 0,0 0 7 0 0,0 0-27 0 0,0 0-63 0 0,0 0-174 0 0,0 0-214 0 0,0 0-214 0 0,0 0-201 0 0,0 0-153 0 0,-11-13-108 0 0,-34-37-79 0 0,33 7 576 0 0,13 32-845 0 0,-1-5-46 0 0,0 0-1 0 0,2 0 0 0 0,0 0 1 0 0,0 0-1 0 0,2 0 1 0 0,0 0-1 0 0,1 1 0 0 0,0-1-265 0 0,6-11 138 0 0,1 0-1 0 0,1 1 1 0 0,1 1-1 0 0,1 0 1 0 0,2 1 0 0 0,0 0-1 0 0,2 2 1 0 0,17-18-138 0 0,-22 28 66 0 0,-13 11-71 0 0,-1 1-14 0 0,0 0-37 0 0,0 0 10 0 0,1 5-48 0 0,26 157 161 0 0,-24-125-48 0 0,26 47-23 0 0,-26-82 14 0 0,0-2 0 0 0,0 1 1 0 0,0 0-1 0 0,0-1 0 0 0,0 1 1 0 0,0-1-1 0 0,0 0 1 0 0,0 0-1 0 0,0 0 0 0 0,0 0 1 0 0,0-1-1 0 0,0 1 0 0 0,0-1 1 0 0,0 0-1 0 0,0 0 0 0 0,0 0 1 0 0,0 0-1 0 0,0 0 1 0 0,-1-1-1 0 0,1 1 0 0 0,0-1 1 0 0,-1 0-1 0 0,1 0 0 0 0,-1 0 1 0 0,0 0-1 0 0,0 0 1 0 0,1 0-1 0 0,-2-1 0 0 0,1 1 1 0 0,0-1-1 0 0,0 1 0 0 0,0-2-10 0 0,3-1 7 0 0,69-69 112 0 0,-38 36-94 0 0,1 2 0 0 0,2 1 0 0 0,1 3 0 0 0,22-14-25 0 0,-61 45-2 0 0,0 0 0 0 0,0 0 0 0 0,0 0-1 0 0,1-1 1 0 0,-1 1 0 0 0,0 1 0 0 0,1-1 0 0 0,-1 0 0 0 0,1 0-1 0 0,-1 0 1 0 0,1 1 0 0 0,-1-1 0 0 0,1 1 0 0 0,-1-1 0 0 0,1 1-1 0 0,0 0 1 0 0,-1-1 0 0 0,1 1 0 0 0,0 0 0 0 0,-1 0 0 0 0,1 0-1 0 0,0 1 1 0 0,-1-1 0 0 0,1 0 0 0 0,-1 0 0 0 0,1 1 0 0 0,0-1-1 0 0,-1 1 1 0 0,1 0 0 0 0,-1-1 0 0 0,1 1 0 0 0,-1 0 0 0 0,0 0-1 0 0,1 0 1 0 0,-1 0 0 0 0,0 0 0 0 0,1 0 0 0 0,-1 0 0 0 0,0 0-1 0 0,0 1 1 0 0,0-1 0 0 0,0 0 0 0 0,0 1 0 0 0,-1-1-1 0 0,1 1 1 0 0,0-1 0 0 0,0 1 0 0 0,-1-1 0 0 0,1 1 0 0 0,-1-1-1 0 0,0 1 1 0 0,1 0 0 0 0,-1-1 0 0 0,0 1 0 0 0,0-1 0 0 0,0 3 2 0 0,2 168-913 0 0,-2-171 517 0 0,5 2-2143 0 0,4 1-1608 0 0,0-3-2591 0 0,-5-1-4710 0 0</inkml:trace>
  <inkml:trace contextRef="#ctx0" brushRef="#br0" timeOffset="3216.993">1823 405 7778 0 0,'0'0'1621'0'0,"0"0"-246"0"0,0 0 35 0 0,0 0 102 0 0,0 0-11 0 0,0 0-122 0 0,0 0-171 0 0,0 0-203 0 0,-34 17-182 0 0,-110 54-151 0 0,58-9 301 0 0,68-44-698 0 0,7-10-162 0 0,2 0 1 0 0,-1 1-1 0 0,1 0 0 0 0,0 1 1 0 0,1 0-1 0 0,0 0 0 0 0,1 1 0 0 0,0 0 1 0 0,0 1-1 0 0,2-1 0 0 0,-1 1 1 0 0,1 0-1 0 0,0 3-113 0 0,4-13 32 0 0,1-1 0 0 0,-1 0 1 0 0,1 1-1 0 0,-1-1 0 0 0,1 1 0 0 0,-1-1 0 0 0,1 0 1 0 0,0 1-1 0 0,0-1 0 0 0,0 1 0 0 0,0-1 1 0 0,0 1-1 0 0,0-1 0 0 0,0 1 0 0 0,0-1 0 0 0,0 1 1 0 0,1-1-1 0 0,-1 0 0 0 0,1 1 0 0 0,-1-1 1 0 0,1 1-1 0 0,-1-1 0 0 0,1 0 0 0 0,0 0 0 0 0,0 1 1 0 0,0-1-1 0 0,0 0 0 0 0,0 0 0 0 0,0 0 1 0 0,0 0-1 0 0,0 0 0 0 0,0 0 0 0 0,0 0 0 0 0,0 0 1 0 0,1 0-1 0 0,-1-1 0 0 0,0 1 0 0 0,1-1 0 0 0,-1 1 1 0 0,0-1-1 0 0,1 1 0 0 0,-1-1 0 0 0,1 0 1 0 0,-1 1-1 0 0,1-1 0 0 0,-1 0 0 0 0,0 0 0 0 0,1 0 1 0 0,-1 0-1 0 0,2-1-32 0 0,13-1 207 0 0,0-1 0 0 0,0-1 0 0 0,-1-1 0 0 0,1 0 0 0 0,-1-1 0 0 0,-1-1-1 0 0,1 0 1 0 0,-1-1 0 0 0,0-1 0 0 0,-1 0 0 0 0,10-8-207 0 0,16-9 158 0 0,140-80 230 0 0,-177 104-386 0 0,-1 1 0 0 0,1-1 0 0 0,0 1-1 0 0,0-1 1 0 0,0 1 0 0 0,0 0 0 0 0,0 0 0 0 0,0 0 0 0 0,0 0 0 0 0,0 0 0 0 0,0 0 0 0 0,0 1 0 0 0,1-1 0 0 0,-1 1-1 0 0,0-1 1 0 0,0 1 0 0 0,1 0 0 0 0,-1 0 0 0 0,0 0 0 0 0,1 0 0 0 0,-1 0 0 0 0,0 1 0 0 0,0-1 0 0 0,1 1-1 0 0,-1-1 1 0 0,0 1 0 0 0,0 0 0 0 0,0 0 0 0 0,0 0 0 0 0,0 0 0 0 0,0 0 0 0 0,0 0 0 0 0,0 1 0 0 0,0-1 0 0 0,0 0-1 0 0,-1 1 1 0 0,1 0 0 0 0,0-1 0 0 0,-1 1 0 0 0,0 0 0 0 0,1 0 0 0 0,0 1-2 0 0,9 147 93 0 0,-11-126-89 0 0,-4 42 4 0 0,-3-1 0 0 0,-3 0 0 0 0,-10 35-8 0 0,17-83 1 0 0,-1-1 0 0 0,0 1 0 0 0,-1 0-1 0 0,-1-1 1 0 0,-1 0 0 0 0,0-1 0 0 0,-1 0-1 0 0,-1 0 1 0 0,0 0 0 0 0,-1-1 0 0 0,-1 0 0 0 0,-6 6-1 0 0,9-15 7 0 0,1-1 0 0 0,-1-1 0 0 0,0 1 1 0 0,1-1-1 0 0,-2 0 0 0 0,1-1 0 0 0,0 0 1 0 0,0 0-1 0 0,-1-1 0 0 0,1 0 0 0 0,-1 0 1 0 0,1-1-1 0 0,-1 0 0 0 0,1-1 0 0 0,-1 0 1 0 0,0 0-8 0 0,5-1 0 0 0,0 0 0 0 0,0 0 0 0 0,0-1 0 0 0,1 1 0 0 0,-1-1 0 0 0,1 0 0 0 0,0 0 0 0 0,0 0 0 0 0,0 0 0 0 0,0 0 0 0 0,0-1 0 0 0,1 0 0 0 0,-1 1 0 0 0,1-1 0 0 0,0 0 0 0 0,0 0 0 0 0,1 0 0 0 0,-1 0 0 0 0,1 0 0 0 0,0-1 0 0 0,0 1 0 0 0,0 0 0 0 0,0-1 0 0 0,1 1 0 0 0,0 0 0 0 0,0-1 0 0 0,0 1 1 0 0,0-1-1 0 0,1 1 0 0 0,0 0 0 0 0,0-1 0 0 0,0 1 0 0 0,0 0 0 0 0,0 0 0 0 0,1 0 0 0 0,0 0 0 0 0,0 0 0 0 0,0 0 0 0 0,2-1 0 0 0,10-19-6 0 0,2 1 0 0 0,1 1 0 0 0,0 0 0 0 0,2 1 0 0 0,0 1 0 0 0,2 1 0 0 0,0 0 0 0 0,15-8 6 0 0,89-73-1383 0 0,-113 87-2705 0 0,-10 8-6663 0 0,0 4-617 0 0</inkml:trace>
  <inkml:trace contextRef="#ctx0" brushRef="#br0" timeOffset="5786.719">2392 43 0 0 0,'0'0'1162'0'0,"0"0"885"0"0,0 0 279 0 0,0 0-29 0 0,0 0-166 0 0,0 0-186 0 0,0 0-195 0 0,0 0-231 0 0,0 0-204 0 0,0 0-153 0 0,0 0-116 0 0,4-7-68 0 0,11-21-82 0 0,-11 21-95 0 0,-4 7-114 0 0,0 0-99 0 0,0 0-100 0 0,0 0-68 0 0,0 0-53 0 0,0 0-77 0 0,0 0-50 0 0,0 0-44 0 0,-8 116 1777 0 0,-30 53-1216 0 0,-109 227-355 0 0,107-307-320 0 0,40-88-74 0 0,0 0 1 0 0,0 0-1 0 0,0 0 1 0 0,0 0-1 0 0,-1 0 1 0 0,1 0-1 0 0,0 0 1 0 0,1 0 0 0 0,-1 0-1 0 0,0 0 1 0 0,0 0-1 0 0,0 0 1 0 0,1 0-1 0 0,-1 0 1 0 0,0 0-1 0 0,1 0 1 0 0,-1 0-1 0 0,1 0 1 0 0,-1 0 0 0 0,1 0-1 0 0,-1-1 1 0 0,1 1-1 0 0,0 0 1 0 0,-1 0-1 0 0,1-1 1 0 0,0 1-1 0 0,0 0 1 0 0,-1-1-1 0 0,1 1 1 0 0,0-1 0 0 0,0 1-1 0 0,0-1 1 0 0,0 1-1 0 0,0-1 1 0 0,0 0-1 0 0,0 0 1 0 0,0 1-1 0 0,0-1 1 0 0,0 0-1 0 0,0 0 1 0 0,0 0-1 0 0,0 0 1 0 0,0 0 0 0 0,0 0-1 0 0,0 0 1 0 0,0 0-1 0 0,0 0 1 0 0,-1-1-1 0 0,1 1 1 0 0,0 0-1 0 0,0-1 1 0 0,0 1-1 0 0,0 0 1 0 0,0-1 0 0 0,0 1-1 0 0,0-1 1 0 0,-1 0-1 0 0,2 0-8 0 0,11 1 95 0 0,258-7 712 0 0,-204 6-608 0 0,-67 1-186 0 0,0 0-14 0 0,0 0 9 0 0,0 0 12 0 0,0 0 0 0 0,0 0 5 0 0,0 0-13 0 0,0 0-4 0 0,0 0 7 0 0,-25-5-2149 0 0,20 0-37 0 0,4 3-5187 0 0,1-2-4831 0 0</inkml:trace>
  <inkml:trace contextRef="#ctx0" brushRef="#br0" timeOffset="13069.488">1178 883 0 0 0,'0'0'996'0'0,"0"0"467"0"0,0 0 290 0 0,0 0 206 0 0,0 0 33 0 0,0 0-102 0 0,0 0-248 0 0,0 0-310 0 0,0 0-312 0 0,0 0-222 0 0,0 0-141 0 0,1-8 2178 0 0,59-13 848 0 0,37 12-2329 0 0,-98 43-922 0 0,-69 108 290 0 0,70-142-711 0 0,-1 1-1 0 0,1-1 1 0 0,-1 0 0 0 0,1 0 0 0 0,0 1-1 0 0,-1-1 1 0 0,1 0 0 0 0,-1 1 0 0 0,1-1-1 0 0,-1 0 1 0 0,1 1 0 0 0,0-1 0 0 0,-1 0 0 0 0,1 1-1 0 0,0-1 1 0 0,-1 1 0 0 0,1-1 0 0 0,0 1-1 0 0,0-1 1 0 0,-1 1 0 0 0,1-1 0 0 0,0 1-1 0 0,0-1 1 0 0,0 1 0 0 0,0-1 0 0 0,0 1-1 0 0,0-1 1 0 0,0 1 0 0 0,0-1 0 0 0,0 1-1 0 0,0-1 1 0 0,0 1 0 0 0,0-1 0 0 0,0 1-1 0 0,0-1 1 0 0,0 1 0 0 0,0 0 0 0 0,1-1-1 0 0,-1 0 1 0 0,0 1 0 0 0,0-1 0 0 0,1 1-1 0 0,-1-1 1 0 0,0 1 0 0 0,1-1 0 0 0,-1 1 0 0 0,0-1-1 0 0,1 0 1 0 0,-1 1 0 0 0,1-1 0 0 0,-1 0-1 0 0,0 1 1 0 0,1-1 0 0 0,-1 0 0 0 0,1 0-1 0 0,-1 1 1 0 0,1-1 0 0 0,-1 0 0 0 0,1 0-1 0 0,-1 0 1 0 0,1 0 0 0 0,-1 0 0 0 0,1 0-1 0 0,0 0 1 0 0,-1 0 0 0 0,1 0 0 0 0,-1 0-1 0 0,1 0-10 0 0,46 1 843 0 0,-37-2-749 0 0,13 1-10 0 0,18 0-1248 0 0,-16 3-5477 0 0,-17-2-2256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4065 0 0,'0'0'1767'0'0,"0"0"-291"0"0,0 0-30 0 0,0 0 153 0 0,0 0 113 0 0,0 0-55 0 0,0 0-221 0 0,0 0-260 0 0,0 0-229 0 0,0 0-193 0 0,0 0-120 0 0,-5 8 3232 0 0,92 0-250 0 0,131-11-2131 0 0,-73-5-1123 0 0,-45 3-254 0 0,-99 5-140 0 0,-1 0 13 0 0,0 0 6 0 0,0 0-15 0 0,0 0-8 0 0,0 0-24 0 0,-22 0-2091 0 0,-7 2-2960 0 0,11 4-4517 0 0,11-2-1400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10530 0 0,'0'0'2441'0'0,"0"0"-854"0"0,0 0-510 0 0,0 0 61 0 0,0 0 264 0 0,0 0 230 0 0,0 0 44 0 0,0 0-210 0 0,0 0-315 0 0,0 0-291 0 0,0 0-228 0 0,38 2-173 0 0,117 5-123 0 0,-48-19 53 0 0,117-8-2201 0 0,-198 20-2380 0 0,-7 0-7690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11402 0 0,'0'0'2324'0'0,"0"0"-689"0"0,0 0-390 0 0,0 0-45 0 0,0 0 6 0 0,0 0-54 0 0,0 0-127 0 0,0 0-140 0 0,0 0-107 0 0,0 0-61 0 0,0 0-51 0 0,0 0-125 0 0,0 0-93 0 0,2 19-73 0 0,4 61-47 0 0,-6-71-240 0 0,1 1 0 0 0,-2-1 0 0 0,1 0 1 0 0,-1 0-1 0 0,-1 1 0 0 0,0-1 0 0 0,0 0 0 0 0,0 0 0 0 0,-1-1 1 0 0,-1 1-1 0 0,-3 6-88 0 0,-2 6 110 0 0,-93 159 260 0 0,41-83-322 0 0,27-42-41 0 0,22-38-5 0 0,1 1 1 0 0,0 0 0 0 0,1 0 0 0 0,1 1-1 0 0,1 1 1 0 0,1-1 0 0 0,0 1 0 0 0,1 3-3 0 0,6-21 9 0 0,-1 0 0 0 0,1 0 0 0 0,0 0 0 0 0,0 0-1 0 0,0 0 1 0 0,0 0 0 0 0,0 0 0 0 0,1 0 0 0 0,-1 0 0 0 0,0 0 0 0 0,1 0 0 0 0,0 0 0 0 0,-1 0 0 0 0,1 0 0 0 0,0 0 0 0 0,0 0 0 0 0,0-1-1 0 0,0 1 1 0 0,0 0 0 0 0,0-1 0 0 0,1 1 0 0 0,-1-1 0 0 0,0 1 0 0 0,1-1 0 0 0,-1 0 0 0 0,1 0 0 0 0,0 1 0 0 0,-1-1 0 0 0,1 0 0 0 0,0 0-1 0 0,0-1 1 0 0,0 1 0 0 0,0 0 0 0 0,-1-1 0 0 0,1 1 0 0 0,0-1 0 0 0,1 1-9 0 0,83 5 474 0 0,-67-7-422 0 0,217-25 979 0 0,-152 32-920 0 0,-53 3-94 0 0,-26-16-2686 0 0,-10-8-6337 0 0,5 13-2899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4329 0 0,'0'0'2272'0'0,"0"0"-787"0"0,0 0-366 0 0,0 0 100 0 0,0 0 245 0 0,0 0 204 0 0,0 0 55 0 0,0 0-101 0 0,0 0-164 0 0,0 0-133 0 0,0 0-101 0 0,0 0-91 0 0,0 0-80 0 0,0 4-82 0 0,3 6 1326 0 0,10-42-152 0 0,-10 23-2394 0 0,13-32 419 0 0,1 1 0 0 0,2 1 0 0 0,2 0 0 0 0,2 1 0 0 0,1 2 0 0 0,26-31-170 0 0,-6 19 28 0 0,1 1 0 0 0,3 2-1 0 0,1 3 1 0 0,3 1 0 0 0,2 2-28 0 0,-53 38-1 0 0,0 1-1 0 0,-1-1 1 0 0,1 1-1 0 0,0-1 1 0 0,0 1-1 0 0,-1 0 1 0 0,1-1 0 0 0,0 1-1 0 0,0 0 1 0 0,-1-1-1 0 0,1 1 1 0 0,0 0-1 0 0,0 0 1 0 0,0 0 0 0 0,0 0-1 0 0,-1 0 1 0 0,1 0-1 0 0,0 0 1 0 0,0 0-1 0 0,0 0 1 0 0,0 0 0 0 0,-1 0-1 0 0,1 1 1 0 0,0-1-1 0 0,0 0 1 0 0,0 1-1 0 0,-1-1 1 0 0,1 0 0 0 0,0 1-1 0 0,0-1 1 0 0,-1 1-1 0 0,1-1 1 0 0,0 1-1 0 0,-1-1 1 0 0,1 1 0 0 0,-1 0-1 0 0,1-1 1 0 0,-1 1-1 0 0,1 0 1 0 0,-1-1-1 0 0,1 1 1 0 0,-1 0 0 0 0,0 0-1 0 0,1 0 1 0 0,-1-1-1 0 0,0 1 1 0 0,0 0-1 0 0,0 0 1 0 0,1 0 0 0 0,-1-1-1 0 0,0 2 2 0 0,7 50 20 0 0,-7-44-4 0 0,0 288 42 0 0,26-325-36 0 0,36-38-14 0 0,187-180 69 0 0,-160 197-140 0 0,-88 52 62 0 0,1-1-1 0 0,0 1 0 0 0,-1-1 0 0 0,1 1 1 0 0,-1 0-1 0 0,1 0 0 0 0,-1-1 1 0 0,0 1-1 0 0,0 0 0 0 0,0 0 0 0 0,0 0 1 0 0,0 0-1 0 0,0 1 0 0 0,0-1 1 0 0,-1 0-1 0 0,1 0 0 0 0,-1 0 0 0 0,0 1 1 0 0,1-1-1 0 0,-1 0 0 0 0,0 0 0 0 0,0 1 1 0 0,-1-1-1 0 0,1 0 0 0 0,-1 1 2 0 0,2 2 3 0 0,-27 311 69 0 0,26-220-2414 0 0,7-89-1533 0 0,-2-7-1746 0 0,-4 0 3935 0 0,1 0-10127 0 0</inkml:trace>
  <inkml:trace contextRef="#ctx0" brushRef="#br0" timeOffset="393.214">1146 323 11891 0 0,'0'0'2080'0'0,"0"0"-341"0"0,0 0-159 0 0,0 0-9 0 0,0 0-72 0 0,0 0-128 0 0,0 0-197 0 0,0 0-246 0 0,0 0-206 0 0,0 0-121 0 0,0 0-58 0 0,0 0-26 0 0,0 0-35 0 0,11 0-74 0 0,199-30 696 0 0,-108 26-1008 0 0,-102 46-68 0 0,-72 40 23 0 0,59-71-49 0 0,-28 22 14 0 0,29-26-8 0 0,1 1 1 0 0,0 1-1 0 0,1 0 1 0 0,0 0-1 0 0,1 1 1 0 0,-1 0-1 0 0,2 1 1 0 0,0 0-1 0 0,0 0 0 0 0,-3 7-8 0 0,11-17 1 0 0,-1 0-1 0 0,0-1 0 0 0,1 1 1 0 0,-1 0-1 0 0,1 0 0 0 0,-1 0 1 0 0,1 0-1 0 0,0 0 0 0 0,-1 0 1 0 0,1 0-1 0 0,0 0 0 0 0,0 0 1 0 0,-1 0-1 0 0,1 0 0 0 0,0 0 1 0 0,0 0-1 0 0,0 0 0 0 0,0 0 1 0 0,0 0-1 0 0,0 0 0 0 0,1 0 1 0 0,-1 0-1 0 0,0 0 0 0 0,1 0 1 0 0,-1 0-1 0 0,0-1 0 0 0,1 1 1 0 0,-1 0-1 0 0,1 0 0 0 0,-1 0 1 0 0,1 0-1 0 0,0 0 0 0 0,-1-1 1 0 0,1 1-1 0 0,0 0 0 0 0,-1 0 1 0 0,1-1-1 0 0,0 1 0 0 0,0-1 1 0 0,0 1-1 0 0,0-1 0 0 0,-1 1 1 0 0,1-1-1 0 0,0 1 0 0 0,0-1 1 0 0,0 0-1 0 0,0 0 0 0 0,0 1 0 0 0,0-1 1 0 0,0 0-1 0 0,0 0 0 0 0,0 0 1 0 0,0 0-1 0 0,0 0 0 0 0,0 0 1 0 0,0 0-1 0 0,1-1 0 0 0,11 0-124 0 0,0-2-1 0 0,-1 0 1 0 0,1 0-1 0 0,0-2 1 0 0,-1 1 0 0 0,0-1-1 0 0,0-1 1 0 0,0 0-1 0 0,-1-1 1 0 0,0 0 0 0 0,0-1-1 0 0,-1 0 1 0 0,4-4 124 0 0,38-24-5040 0 0,-30 19-4442 0 0,-19 15 7072 0 0,7-3-7547 0 0</inkml:trace>
  <inkml:trace contextRef="#ctx0" brushRef="#br0" timeOffset="3839.333">2096 192 0 0 0,'0'0'1036'0'0,"0"0"945"0"0,0 0 79 0 0,0 0-216 0 0,0 0-241 0 0,0 0-249 0 0,0 0-192 0 0,0 0-178 0 0,0 0-85 0 0,0 0-46 0 0,5-8-21 0 0,18-25-17 0 0,-22 32-745 0 0,-1 0 0 0 0,0 1-1 0 0,0-1 1 0 0,0 0 0 0 0,0 0 0 0 0,0 1-1 0 0,0-1 1 0 0,0 0 0 0 0,0 1-1 0 0,0-1 1 0 0,-1 0 0 0 0,1 1-1 0 0,0-1 1 0 0,0 0 0 0 0,-1 1 0 0 0,1-1-1 0 0,0 1 1 0 0,-1-1 0 0 0,1 0-1 0 0,0 1 1 0 0,-1-1 0 0 0,1 1-1 0 0,-1-1 1 0 0,1 1 0 0 0,-1-1 0 0 0,1 1-1 0 0,-1-1 1 0 0,0 1 0 0 0,1 0-1 0 0,-1-1 1 0 0,1 1 0 0 0,-1 0-1 0 0,0 0 1 0 0,1-1 0 0 0,-1 1 0 0 0,0 0-1 0 0,1 0 1 0 0,-1 0 0 0 0,0 0-1 0 0,1 0 1 0 0,-1 0 0 0 0,0 0-1 0 0,0 0 1 0 0,1 0 0 0 0,-1 0 0 0 0,0 0-1 0 0,1 0 1 0 0,-1 0 0 0 0,0 1-1 0 0,1-1 1 0 0,-1 0 0 0 0,1 0-1 0 0,-1 1 1 0 0,0-1 0 0 0,1 1 0 0 0,-1-1-70 0 0,-1 1 260 0 0,-11-1-45 0 0,1 0-1 0 0,0 2 1 0 0,0-1 0 0 0,0 1 0 0 0,0 1 0 0 0,1 1 0 0 0,-1-1-1 0 0,1 2 1 0 0,0-1 0 0 0,0 2 0 0 0,0-1 0 0 0,-1 3-215 0 0,1-3 49 0 0,0 0-1 0 0,0 1 1 0 0,1 1 0 0 0,-1 0 0 0 0,2 0-1 0 0,-1 1 1 0 0,1 0 0 0 0,0 1 0 0 0,1 0 0 0 0,0 0-1 0 0,0 1 1 0 0,1 0 0 0 0,0 0 0 0 0,1 1 0 0 0,0 0-1 0 0,1 0 1 0 0,0 0 0 0 0,1 1 0 0 0,0-1-1 0 0,0 1 1 0 0,2 0 0 0 0,-1 0 0 0 0,2 1 0 0 0,-1 3-49 0 0,4-12 56 0 0,1-1 1 0 0,-1 1-1 0 0,1-1 1 0 0,0 0-1 0 0,0 0 0 0 0,0 0 1 0 0,0 0-1 0 0,0 0 1 0 0,1-1-1 0 0,-1 0 1 0 0,1 1-1 0 0,0-1 1 0 0,0-1-1 0 0,0 1 1 0 0,0 0-1 0 0,0-1 1 0 0,0 0-1 0 0,0 0 1 0 0,0 0-1 0 0,0-1 1 0 0,0 1-1 0 0,1-1 0 0 0,-1 0 1 0 0,0 0-1 0 0,0 0 1 0 0,1-1-1 0 0,-1 0 1 0 0,0 1-1 0 0,0-1 1 0 0,0-1-1 0 0,0 1 1 0 0,0-1-57 0 0,14-4 161 0 0,0-1 0 0 0,-1 0 1 0 0,0-2-1 0 0,-1 0 0 0 0,1 0 0 0 0,-2-2 1 0 0,0 0-1 0 0,3-3-161 0 0,2 0 110 0 0,281-218 950 0 0,-300 231-1058 0 0,0 0 0 0 0,0 0-1 0 0,-1 0 1 0 0,1 1 0 0 0,0-1 0 0 0,0 0-1 0 0,0 0 1 0 0,0 0 0 0 0,0 1-1 0 0,0-1 1 0 0,0 0 0 0 0,0 1 0 0 0,0-1-1 0 0,1 1 1 0 0,-1-1 0 0 0,0 1 0 0 0,0 0-1 0 0,0 0 1 0 0,1-1 0 0 0,-1 1-1 0 0,0 0 1 0 0,0 0 0 0 0,1 0 0 0 0,-1 0-1 0 0,0 0 1 0 0,0 0 0 0 0,0 1 0 0 0,1-1-1 0 0,-1 0 1 0 0,0 1 0 0 0,0-1-1 0 0,0 1 1 0 0,0-1 0 0 0,0 1 0 0 0,1-1-1 0 0,-1 1 1 0 0,0 0 0 0 0,0 0-1 0 0,-1-1 1 0 0,1 1 0 0 0,0 0 0 0 0,0 0-1 0 0,0 0 1 0 0,0 0 0 0 0,-1 0 0 0 0,1 0-1 0 0,0 0 1 0 0,-1 0 0 0 0,1 0-1 0 0,-1 1 1 0 0,0-1 0 0 0,1 0 0 0 0,-1 0-1 0 0,0 0 1 0 0,1 1 0 0 0,-1-1 0 0 0,0 0-1 0 0,0 1-1 0 0,2 190 199 0 0,-6-130-195 0 0,-3 0 0 0 0,-2 0-1 0 0,-3-1 1 0 0,-8 19-4 0 0,16-64 2 0 0,-9 32 8 0 0,-2-1 0 0 0,-2-1 0 0 0,-2-1-1 0 0,-2 0 1 0 0,-2-2 0 0 0,-2 0 0 0 0,-1-2 0 0 0,-3 0-1 0 0,-1-2-9 0 0,21-26 0 0 0,-1 0 0 0 0,0-1 0 0 0,-1 0 0 0 0,-1-1 0 0 0,0 0 0 0 0,0-1-1 0 0,-1 0 1 0 0,0-1 0 0 0,-1 0 0 0 0,0-1 0 0 0,-11 5 0 0 0,23-13 2 0 0,0 1 0 0 0,0 0 0 0 0,1-1 0 0 0,-1 1 0 0 0,0-1 0 0 0,0 1 0 0 0,0-1 0 0 0,0 0 0 0 0,0 0 0 0 0,0 0 0 0 0,0 0 0 0 0,0 0 0 0 0,0 0 0 0 0,0-1 0 0 0,0 1 0 0 0,1-1 0 0 0,-1 1 0 0 0,0-1 1 0 0,0 1-1 0 0,0-1 0 0 0,1 0 0 0 0,-1 0 0 0 0,0 0 0 0 0,1 0 0 0 0,-1-1 0 0 0,1 1 0 0 0,-1 0 0 0 0,1 0 0 0 0,-1-1 0 0 0,1 1 0 0 0,0-1 0 0 0,0 0 0 0 0,0 1 0 0 0,0-1 0 0 0,0 0-2 0 0,-9-70 16 0 0,14 46-15 0 0,1-1 1 0 0,1 1 0 0 0,1 1 0 0 0,1-1-1 0 0,2 1 1 0 0,0 1 0 0 0,2-1 0 0 0,0 2-1 0 0,2 0 1 0 0,0 0 0 0 0,5-2-2 0 0,-19 24-1 0 0,26-42-104 0 0,1 2 1 0 0,2 1-1 0 0,1 1 0 0 0,3 1 0 0 0,1 2 0 0 0,11-8 105 0 0,1 22-2846 0 0,-24 21-8826 0 0,-19 1-356 0 0</inkml:trace>
  <inkml:trace contextRef="#ctx0" brushRef="#br0" timeOffset="5739.701">1452 504 0 0 0,'0'0'693'0'0,"0"0"380"0"0,0 0-10 0 0,0 0-38 0 0,0 0 2 0 0,0 0-77 0 0,0 0-108 0 0,0 0-96 0 0,0 0-83 0 0,0 0-51 0 0,7-2 7513 0 0,25-11-6304 0 0,68-25 222 0 0,-93 38-98 0 0,-86 31-1757 0 0,-3 0 18 0 0,70-24-268 0 0,22-6-1634 0 0,4-2-3274 0 0,-11 1-5971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5:3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10026 0 0,'0'0'2289'0'0,"0"0"-517"0"0,0 0-410 0 0,0 0-175 0 0,0 0-21 0 0,0 0 44 0 0,0 0 48 0 0,0 0-95 0 0,0 0-119 0 0,0 0-116 0 0,0 0-165 0 0,0 0-132 0 0,0 0-87 0 0,23 3-53 0 0,72 10-63 0 0,73-10 1057 0 0,-22-19-1115 0 0,-91 1-529 0 0,-58 8-3435 0 0,-13 7-3679 0 0,9 0 57 0 0,1 0-2659 0 0</inkml:trace>
  <inkml:trace contextRef="#ctx0" brushRef="#br0" timeOffset="245.64">37 463 3593 0 0,'0'0'5857'0'0,"0"0"-3068"0"0,0 0-1152 0 0,0 0-223 0 0,0 0 61 0 0,0 0 52 0 0,0 0-31 0 0,0 0-78 0 0,0 0-198 0 0,0 0-201 0 0,0 0-153 0 0,0 0-136 0 0,0 0-120 0 0,34 8-110 0 0,105 25-92 0 0,-132-30-350 0 0,1-2 1 0 0,-1 1-1 0 0,0-1 0 0 0,0 0 1 0 0,1 0-1 0 0,-1-1 0 0 0,0 0 1 0 0,1 0-1 0 0,-1-1 1 0 0,1 0-1 0 0,-1 0 0 0 0,0-1 1 0 0,0 0-1 0 0,1-1-58 0 0,28-6 231 0 0,19 1-404 0 0,-55 7 799 0 0,0-1-4739 0 0,-3 1-6258 0 0,0 1-1949 0 0</inkml:trace>
  <inkml:trace contextRef="#ctx0" brushRef="#br0" timeOffset="2966.632">648 663 0 0 0,'0'0'1548'0'0,"0"0"150"0"0,0 0 45 0 0,0 0-71 0 0,0 0-159 0 0,0 0-181 0 0,0 0-82 0 0,0 0-77 0 0,2 0 7309 0 0,31-122-5215 0 0,-22 87-3013 0 0,1 1 0 0 0,1 0 0 0 0,2 1 0 0 0,1 0 0 0 0,2 1 0 0 0,1 1 0 0 0,3 0-254 0 0,30-31 403 0 0,-9 31-247 0 0,-43 31-172 0 0,0 0-19 0 0,0 0 19 0 0,28 1 64 0 0,-23 2-39 0 0,-1 1-1 0 0,1 0 1 0 0,-1 0 0 0 0,0 1-1 0 0,0-1 1 0 0,0 1-1 0 0,-1-1 1 0 0,0 1-1 0 0,0 0 1 0 0,0 1 0 0 0,0-1-1 0 0,-1 0 1 0 0,0 1-1 0 0,0-1 1 0 0,-1 1-1 0 0,1 0 1 0 0,-1 0 0 0 0,0-1-1 0 0,-1 1 1 0 0,1 0-1 0 0,-1 4-8 0 0,4 229 340 0 0,11-259-214 0 0,202-260 368 0 0,-45 87-438 0 0,-116 147-1 0 0,-53 45-35 0 0,-2 1-15 0 0,-1 0-15 0 0,2 17 75 0 0,23 155 553 0 0,4 94-56 0 0,-27-220-526 0 0,-2-46-44 0 0,0 0 2 0 0,0 0 4 0 0,-2 30-1998 0 0,2-24-996 0 0,0-3-4450 0 0,0-3-4278 0 0</inkml:trace>
  <inkml:trace contextRef="#ctx0" brushRef="#br0" timeOffset="3465.927">1757 447 9442 0 0,'0'0'2138'0'0,"0"0"-482"0"0,0 0-277 0 0,0 0-89 0 0,0 0-23 0 0,0 0-11 0 0,0 0-82 0 0,0 0-270 0 0,0 0-324 0 0,0 0-231 0 0,0 0-87 0 0,0 0 75 0 0,4 0 95 0 0,156-30 2941 0 0,-106 29-2958 0 0,-54 1-390 0 0,0 0 7 0 0,-1 6 108 0 0,-4 8-53 0 0,-1-1 1 0 0,-1 1-1 0 0,-1-1 0 0 0,0 0 1 0 0,0-1-1 0 0,-1 0 0 0 0,-1 0 0 0 0,-2 1-87 0 0,-5 8 61 0 0,2-2-15 0 0,2-5-28 0 0,2 1 0 0 0,-1 0 0 0 0,2 0 0 0 0,0 2 0 0 0,1-1 0 0 0,1 1 0 0 0,-5 12-18 0 0,12-27 4 0 0,0-1-1 0 0,0 1 1 0 0,1 0 0 0 0,-1-1-1 0 0,0 1 1 0 0,1 0 0 0 0,0-1-1 0 0,-1 1 1 0 0,1 0 0 0 0,0 0-1 0 0,0-1 1 0 0,-1 1 0 0 0,1 0-1 0 0,1 0 1 0 0,-1-1 0 0 0,0 1 0 0 0,0 0-1 0 0,1 0 1 0 0,-1-1 0 0 0,1 1-1 0 0,-1 0 1 0 0,1-1 0 0 0,0 1-1 0 0,0-1 1 0 0,0 1 0 0 0,0-1-1 0 0,0 1 1 0 0,0-1 0 0 0,0 1-1 0 0,0-1 1 0 0,0 0 0 0 0,1 0 0 0 0,-1 0-1 0 0,0 1 1 0 0,1-1 0 0 0,-1-1-1 0 0,1 1 1 0 0,0 0 0 0 0,-1 0-1 0 0,1 0 1 0 0,0-1 0 0 0,-1 1-1 0 0,1-1 1 0 0,0 0 0 0 0,-1 1-1 0 0,1-1 1 0 0,0 0 0 0 0,0 0 0 0 0,-1 0-1 0 0,1 0 1 0 0,1 0-4 0 0,8-1-19 0 0,-1 0 0 0 0,1-1 0 0 0,-1 0 0 0 0,1-1 0 0 0,-1 0 0 0 0,0 0 0 0 0,0-1 0 0 0,0-1 0 0 0,0 1 0 0 0,-1-2 0 0 0,0 1 0 0 0,7-6 19 0 0,23-19-4123 0 0,-2-1-5772 0 0,-29 22-1965 0 0</inkml:trace>
  <inkml:trace contextRef="#ctx0" brushRef="#br0" timeOffset="4202.001">2724 139 10154 0 0,'0'0'2325'0'0,"0"0"-384"0"0,0 0-267 0 0,0 0-48 0 0,0 0-81 0 0,0 0-170 0 0,0 0-164 0 0,0 0-261 0 0,0 0-255 0 0,0 0-183 0 0,0 0-125 0 0,0 0-74 0 0,-17-8-53 0 0,-54-26-32 0 0,67 33-196 0 0,1-1 0 0 0,-1 0 0 0 0,0 1 0 0 0,0 0 0 0 0,0 0 0 0 0,0 0 0 0 0,1 0 0 0 0,-1 1 0 0 0,0-1 0 0 0,0 1 0 0 0,0 0 1 0 0,0 1-1 0 0,0-1 0 0 0,0 1 0 0 0,0-1 0 0 0,0 1 0 0 0,-3 1-32 0 0,-2 0 79 0 0,-13 5 35 0 0,-1 1-1 0 0,2 1 0 0 0,-1 1 1 0 0,1 1-1 0 0,1 0 0 0 0,0 2 1 0 0,-9 7-114 0 0,18-11 3 0 0,0 0 0 0 0,1 1 1 0 0,0 0-1 0 0,0 0 0 0 0,1 1 1 0 0,1 1-1 0 0,0-1 0 0 0,0 1 0 0 0,2 1 1 0 0,-1-1-1 0 0,1 1 0 0 0,1 0 1 0 0,0 1-1 0 0,1-1 0 0 0,1 1 1 0 0,0 0-1 0 0,1 0 0 0 0,0 0 0 0 0,1 0 1 0 0,1 0-1 0 0,0 6-3 0 0,0-15 4 0 0,1-1 1 0 0,-1 0-1 0 0,1 1 1 0 0,0-1-1 0 0,0 0 0 0 0,1 0 1 0 0,-1 0-1 0 0,1 0 0 0 0,0 0 1 0 0,0 0-1 0 0,0 0 1 0 0,1-1-1 0 0,-1 1 0 0 0,1-1 1 0 0,0 1-1 0 0,0-1 0 0 0,0 0 1 0 0,0 0-1 0 0,1 0 1 0 0,-1-1-1 0 0,1 1 0 0 0,-1-1 1 0 0,1 0-1 0 0,0 0 0 0 0,0 0 1 0 0,0 0-1 0 0,0-1 1 0 0,1 0-1 0 0,-1 0 0 0 0,0 0 1 0 0,1 0-5 0 0,6 1 19 0 0,0-1 0 0 0,0 1 0 0 0,0-2 0 0 0,0 0 0 0 0,0 0 0 0 0,1-1 0 0 0,-1 0 0 0 0,0-1 0 0 0,0-1 0 0 0,-1 1 0 0 0,10-5-19 0 0,22-15 236 0 0,-1-1-1 0 0,-2-2 1 0 0,0-2-1 0 0,-2-1 1 0 0,-1-2-1 0 0,-1-2 1 0 0,-2-1-1 0 0,-1-1 1 0 0,9-15-236 0 0,-35 42 45 0 0,16-17 338 0 0,-21 23-271 0 0,-1 1 2 0 0,0 0-19 0 0,0 16 2 0 0,-4 89 36 0 0,8 111 138 0 0,28-129-97 0 0,-28-110-2581 0 0,-3 1-7197 0 0,2 17-2380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2:5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97 420 5473 0 0,'0'0'1446'0'0,"0"0"-514"0"0,0 0-321 0 0,0 0 45 0 0,0 0 276 0 0,0 0 303 0 0,0 0 147 0 0,0 0-62 0 0,0 0-146 0 0,0 0-186 0 0,0 0-141 0 0,16-7-109 0 0,49-21-111 0 0,18 21 1734 0 0,154-9 1352 0 0,-78-11-2777 0 0,-42 12-608 0 0,-72 11-342 0 0,-45 4-12 0 0,0 0-16 0 0,0 0-20 0 0,0 0-24 0 0,0 0-46 0 0,0 0-66 0 0,-23 26-5610 0 0,10-17-2486 0 0,7-1-2743 0 0</inkml:trace>
  <inkml:trace contextRef="#ctx0" brushRef="#br0" timeOffset="262.722">1 702 9530 0 0,'0'0'1174'0'0,"0"0"-366"0"0,0 0-35 0 0,0 0 326 0 0,0 0 337 0 0,0 0 144 0 0,0 0-87 0 0,0 0-182 0 0,34-3-225 0 0,108-8-211 0 0,192-10 1658 0 0,-245 17-6543 0 0,-89 3-511 0 0,0-1-361 0 0,0 1-5403 0 0</inkml:trace>
  <inkml:trace contextRef="#ctx0" brushRef="#br0" timeOffset="1060.439">353 0 0 0 0,'0'0'697'0'0,"0"0"1373"0"0,0 0 400 0 0,0 0-132 0 0,0 0-240 0 0,0 0-254 0 0,0 0-258 0 0,0 0-218 0 0,0 0-168 0 0,0 0-127 0 0,0 0-119 0 0,0 0-103 0 0,0 0-111 0 0,0 0-173 0 0,0 0-136 0 0,0 0-126 0 0,0 0-111 0 0,0 0-74 0 0,4 11 75 0 0,37 40 910 0 0,138 99 659 0 0,-126-108-1505 0 0,1-3-1 0 0,2-2 1 0 0,1-2-1 0 0,10 1-258 0 0,-2-1 233 0 0,-65-35-212 0 0,1 0-1 0 0,0 0 1 0 0,-1 0-1 0 0,1 0 1 0 0,-1 0-1 0 0,1 0 1 0 0,-1 1-1 0 0,1-1 1 0 0,-1 0-1 0 0,1 0 1 0 0,-1 1-1 0 0,0-1 1 0 0,1 0-1 0 0,-1 1 1 0 0,1-1-1 0 0,-1 0 1 0 0,1 1-1 0 0,-1-1 1 0 0,0 0-1 0 0,1 1 1 0 0,-1-1-1 0 0,0 1 1 0 0,0-1-1 0 0,1 1 1 0 0,-1-1-1 0 0,0 1 1 0 0,0-1-1 0 0,0 1 1 0 0,1-1-1 0 0,-1 1 1 0 0,0-1-1 0 0,0 1 1 0 0,0-1-1 0 0,0 1 1 0 0,0-1-1 0 0,0 1 1 0 0,0-1-1 0 0,0 1 1 0 0,0 0-1 0 0,0-1 1 0 0,-1 1-1 0 0,1-1 1 0 0,0 1-1 0 0,0-1 1 0 0,0 1-1 0 0,-1-1 1 0 0,1 1-1 0 0,0-1 1 0 0,-1 0-1 0 0,1 1 1 0 0,0-1-1 0 0,-1 1 1 0 0,1-1-1 0 0,0 0 1 0 0,-1 1-1 0 0,1-1 1 0 0,-1 0-21 0 0,-32 22 494 0 0,19-15-460 0 0,-15 13 25 0 0,0 0 0 0 0,1 2 0 0 0,1 1 0 0 0,2 1 0 0 0,0 2 0 0 0,1 0 0 0 0,-12 20-59 0 0,-69 107 147 0 0,35-51 13 0 0,37-49-1874 0 0,27-49-538 0 0,2-1-1200 0 0,1-2-3627 0 0,1-1-4926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119 154 4865 0 0,'0'0'1326'0'0,"0"0"-23"0"0,0 0-38 0 0,0 0 63 0 0,0 0 111 0 0,0 0 67 0 0,0 0-40 0 0,0 0-226 0 0,0 0-332 0 0,0 0-333 0 0,0 0-202 0 0,-11 11-102 0 0,-34 37-25 0 0,16 27 234 0 0,25-50-348 0 0,-24 221 664 0 0,26 34-480 0 0,3-270-299 0 0,0 0 0 0 0,1-1 0 0 0,0 1 0 0 0,1-1 0 0 0,0 1 0 0 0,0-1-1 0 0,1 0 1 0 0,0 0 0 0 0,1 0 0 0 0,4 5-17 0 0,-7-12 39 0 0,-1 1 0 0 0,1-1 0 0 0,1 1 0 0 0,-1-1 0 0 0,0 0-1 0 0,1 0 1 0 0,-1 0 0 0 0,1-1 0 0 0,-1 1 0 0 0,1-1 0 0 0,0 1-1 0 0,0-1 1 0 0,0 0 0 0 0,-1 0 0 0 0,1 0 0 0 0,0 0 0 0 0,1 0 0 0 0,-1-1-1 0 0,0 0 1 0 0,0 1 0 0 0,0-1 0 0 0,0 0 0 0 0,0 0 0 0 0,0-1 0 0 0,0 1-1 0 0,0-1 1 0 0,0 1 0 0 0,0-1 0 0 0,0 0 0 0 0,0 0 0 0 0,0-1-1 0 0,0 1 1 0 0,1-1-39 0 0,86-61 1041 0 0,-43 15-850 0 0,-2-2 0 0 0,-3-1 0 0 0,-2-3-1 0 0,-2-1 1 0 0,-2-2 0 0 0,3-13-191 0 0,-20 35 58 0 0,-2-1 1 0 0,-2 0-1 0 0,-1-2 0 0 0,-2 1 1 0 0,-1-2-1 0 0,-2 1 1 0 0,-2-1-1 0 0,-2 0 1 0 0,-1-1-1 0 0,-2 0 0 0 0,-3-23-58 0 0,-10 23 439 0 0,-2 61-401 0 0,-4 44 150 0 0,4 1 1 0 0,2 0 0 0 0,3 1-1 0 0,3 0 1 0 0,3 0 0 0 0,6 54-189 0 0,1-21 393 0 0,5-1 1 0 0,20 86-394 0 0,5-73-18 0 0,-31-103-952 0 0,-4-16-6473 0 0,0 1 1937 0 0,0 2-6083 0 0</inkml:trace>
  <inkml:trace contextRef="#ctx0" brushRef="#br0" timeOffset="244.09">851 678 12475 0 0,'0'0'1628'0'0,"0"0"-661"0"0,0 0-288 0 0,0 0 77 0 0,0 0 232 0 0,0 0 175 0 0,0 0-9 0 0,0 0-160 0 0,0 0-261 0 0,-6 34-253 0 0,-16 105-174 0 0,28-69-5 0 0,27 30-1271 0 0,-32-94-598 0 0,-1-5-4679 0 0,0-1-4015 0 0</inkml:trace>
  <inkml:trace contextRef="#ctx0" brushRef="#br0" timeOffset="913.585">982 774 9898 0 0,'0'0'1518'0'0,"0"0"-507"0"0,0 0-286 0 0,0 0 66 0 0,0 0 160 0 0,0 0 136 0 0,0 0 18 0 0,0 0-67 0 0,0 0-106 0 0,0 0-145 0 0,0 0-116 0 0,0 0-111 0 0,0 0-101 0 0,29-5-63 0 0,92-16-67 0 0,99-11 779 0 0,-205 32-712 0 0,-22-2 700 0 0,-19-3-803 0 0,-85-49-109 0 0,110 53-182 0 0,1 1 0 0 0,-1-1 1 0 0,1 1-1 0 0,-1-1 0 0 0,1 1 0 0 0,-1 0 1 0 0,1-1-1 0 0,-1 1 0 0 0,1-1 1 0 0,-1 1-1 0 0,0 0 0 0 0,1 0 0 0 0,-1-1 1 0 0,1 1-1 0 0,-1 0 0 0 0,0 0 0 0 0,1 0 1 0 0,-1 0-1 0 0,0 0 0 0 0,1 0 1 0 0,-1 0-1 0 0,0 0 0 0 0,1 0 0 0 0,-1 0 1 0 0,0 0-1 0 0,1 0 0 0 0,-1 0 1 0 0,0 1-1 0 0,1-1 0 0 0,-1 0 0 0 0,0 1 1 0 0,1-1-1 0 0,-1 0 0 0 0,1 1 1 0 0,-1-1-1 0 0,1 0 0 0 0,-1 1 0 0 0,1-1 1 0 0,-1 1-1 0 0,1-1 0 0 0,-1 1 0 0 0,1-1 1 0 0,0 1-1 0 0,-1-1 0 0 0,1 1 1 0 0,0 0-1 0 0,-1-1 0 0 0,1 1 0 0 0,0 0 1 0 0,0-1-1 0 0,0 1 0 0 0,-1-1 1 0 0,1 1-1 0 0,0 0 0 0 0,0 0-2 0 0,-2 45 49 0 0,3-34-11 0 0,16 163 173 0 0,-9-132 346 0 0,23-116 526 0 0,74-85-987 0 0,-67 108-189 0 0,-48 80-5641 0 0,6-15-2909 0 0,2-6-3525 0 0</inkml:trace>
  <inkml:trace contextRef="#ctx0" brushRef="#br0" timeOffset="1334.66">1600 697 12419 0 0,'0'0'1843'0'0,"0"0"-426"0"0,0 0-287 0 0,0 0 21 0 0,0 0 90 0 0,0 0-10 0 0,0 0-114 0 0,0 0-191 0 0,0 0-212 0 0,0 0-126 0 0,0 0-110 0 0,0 0-88 0 0,34-21-55 0 0,104-65-55 0 0,-68 54 167 0 0,-3 25 177 0 0,-66 8-605 0 0,1 0 0 0 0,-1 1 1 0 0,0-1-1 0 0,1 1 0 0 0,-1 0 0 0 0,0-1 1 0 0,0 1-1 0 0,0 0 0 0 0,0-1 0 0 0,0 1 1 0 0,-1 0-1 0 0,1 0 0 0 0,0 0 0 0 0,-1 0 1 0 0,1 0-1 0 0,-1 0 0 0 0,0 0 0 0 0,0 0 1 0 0,0 0-1 0 0,0 0 0 0 0,0 0 0 0 0,0 0 0 0 0,0 0 1 0 0,-1 0-1 0 0,1 0 0 0 0,-1 0 0 0 0,0 1-19 0 0,1 3 60 0 0,-3 5-11 0 0,0 0-1 0 0,-1 0 1 0 0,0-1 0 0 0,0 1 0 0 0,-1-1 0 0 0,0 0 0 0 0,-1 0 0 0 0,-1-1-1 0 0,1 0 1 0 0,-3 3-49 0 0,-3 5 36 0 0,-41 49 47 0 0,42-56-65 0 0,1 1 1 0 0,0 1 0 0 0,1 0-1 0 0,1 0 1 0 0,0 1-1 0 0,0 0 1 0 0,1 0-1 0 0,1 0 1 0 0,0 1-1 0 0,1 0 1 0 0,-1 5-19 0 0,6-17 9 0 0,-1 0 0 0 0,1 0 0 0 0,0 0 0 0 0,0 0 0 0 0,0 0 0 0 0,1 0 0 0 0,-1 0 0 0 0,0 0 0 0 0,1 0 0 0 0,-1 0 0 0 0,1 0 0 0 0,0 0 0 0 0,0 0 1 0 0,0-1-1 0 0,0 1 0 0 0,0 0 0 0 0,0 0 0 0 0,0-1 0 0 0,0 1 0 0 0,1-1 0 0 0,-1 1 0 0 0,0-1 0 0 0,1 1 0 0 0,0-1 0 0 0,-1 0 0 0 0,1 0 0 0 0,0 0 1 0 0,-1 0-1 0 0,1 0 0 0 0,0 0 0 0 0,0 0 0 0 0,0-1 0 0 0,0 1 0 0 0,0-1 0 0 0,0 1 0 0 0,0-1 0 0 0,0 0 0 0 0,0 0 0 0 0,0 0 0 0 0,0 0-9 0 0,85-4 511 0 0,65-49-64 0 0,-123 41-488 0 0,4 0-664 0 0,-22 10-3818 0 0,1 1-3722 0 0,-11 1-4705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3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1 189 0 0 0,'0'0'796'0'0,"0"0"539"0"0,0 0 296 0 0,0 0 4 0 0,0 0-240 0 0,0 0-357 0 0,0 0-298 0 0,0 0-148 0 0,0 0-21 0 0,3-1 16 0 0,105 10 4534 0 0,177-25-66 0 0,335-84-1866 0 0,-124 27-1989 0 0,-405 65-850 0 0,-74 35-1160 0 0,-3-26-3244 0 0,-8-2-3942 0 0,-1 1-3859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34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0 267 0 0 0,'0'0'831'0'0,"0"0"-16"0"0,0 0-142 0 0,0 0 115 0 0,0 0 362 0 0,0 0 390 0 0,0 0 217 0 0,0 0 22 0 0,0 0-86 0 0,33-4-171 0 0,106-13-182 0 0,195-41 3627 0 0,-243 42-4088 0 0,835-124 2981 0 0,-475 116-3095 0 0,-450 24-659 0 0,-1 0 72 0 0,0 0 67 0 0,-23 0 655 0 0,-56-7-602 0 0,79 7-284 0 0,0 0-3 0 0,0 0 0 0 0,0 0-13 0 0,0 0 8 0 0,0 0 2 0 0,0 0-3 0 0,0 0-8 0 0,0 0 10 0 0,0 0 4 0 0,0 0-13 0 0,0 0 8 0 0,0 0 2 0 0,0 0 1 0 0,0 0 0 0 0,0 0-18 0 0,0 0 2 0 0,0 0 9 0 0,0 0-10 0 0,0 0 5 0 0,0 0-22 0 0,0 0-3 0 0,0 0 10 0 0,0 0-12 0 0,0 0 6 0 0,0 0-11 0 0,0 0-1 0 0,0 0-19 0 0,-11 27-5611 0 0,6-20-296 0 0,2-3-5909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3:5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1340 0 0 0,'0'0'688'0'0,"0"0"1045"0"0,0 0 462 0 0,0 0 64 0 0,0 0-87 0 0,0 0-190 0 0,0 0-216 0 0,0 0-230 0 0,0 0-352 0 0,0-7-344 0 0,35-99 1076 0 0,164-224 1228 0 0,289-351-969 0 0,-483 675-2164 0 0,10-16 80 0 0,1 2 1 0 0,0 0-1 0 0,2 0 0 0 0,0 2 1 0 0,1 0-1 0 0,15-9-91 0 0,-32 28-7 0 0,0 1 0 0 0,0-1 1 0 0,0 1-1 0 0,0-1 0 0 0,0 1 0 0 0,0 0 0 0 0,-1 0 0 0 0,1 0 0 0 0,-1 0 1 0 0,1 0-1 0 0,-1 0 0 0 0,0 0 0 0 0,1 0 0 0 0,-1 1 0 0 0,0-1 1 0 0,-1 1-1 0 0,1-1 0 0 0,0 0 0 0 0,-1 1 0 0 0,1-1 0 0 0,-1 1 0 0 0,0-1 1 0 0,0 1-1 0 0,0-1 0 0 0,0 1 0 0 0,0 0 7 0 0,0-1 2 0 0,37 504 240 0 0,28-110-150 0 0,-63-311 400 0 0,-22-84 916 0 0,10-3-1331 0 0,0 0 0 0 0,0-1 1 0 0,0 0-1 0 0,0-1 0 0 0,1 0 1 0 0,0 0-1 0 0,0-1 0 0 0,0-1 0 0 0,1 1 1 0 0,-8-7-78 0 0,-15-7 62 0 0,-23-20-39 0 0,1-2 1 0 0,2-2-1 0 0,2-2 1 0 0,2-2 0 0 0,2-3-1 0 0,-34-48-23 0 0,18 25-53 0 0,32 40-495 0 0,28 31-99 0 0,3 8-1918 0 0,22 19-4688 0 0,-15-13-3687 0 0</inkml:trace>
  <inkml:trace contextRef="#ctx0" brushRef="#br0" timeOffset="1116.369">1093 1124 6873 0 0,'0'0'1539'0'0,"0"0"-412"0"0,0 0 64 0 0,0 0 346 0 0,0 0 204 0 0,0 0 12 0 0,0 0-216 0 0,0 0-274 0 0,0 0-220 0 0,38-25-185 0 0,123-84-141 0 0,56-65 1261 0 0,-161 124-1596 0 0,-2-3-1 0 0,-2-2 1 0 0,-3-2 0 0 0,0-5-382 0 0,-29 35 50 0 0,-2 0 0 0 0,-1-1 0 0 0,-2-1 0 0 0,0-1 0 0 0,-2 0 0 0 0,-2-1 0 0 0,0 0 0 0 0,-2 0 0 0 0,-1-1 0 0 0,1-18-50 0 0,-9-89 145 0 0,-1 136-149 0 0,0 0-1 0 0,0 0 0 0 0,-1 0 1 0 0,1 0-1 0 0,-1 1 0 0 0,1-1 1 0 0,-1 0-1 0 0,0 1 0 0 0,0 0 1 0 0,0-1-1 0 0,0 1 0 0 0,0 0 1 0 0,0 0-1 0 0,-1 0 0 0 0,1 0 1 0 0,-1 0-1 0 0,1 1 0 0 0,-1-1 0 0 0,0 1 1 0 0,0-1-1 0 0,0 1 0 0 0,0 0 1 0 0,0 0-1 0 0,0 1 0 0 0,0-1 1 0 0,0 0-1 0 0,0 1 0 0 0,0 0 1 0 0,0 0-1 0 0,0 0 0 0 0,0 0 1 0 0,0 0-1 0 0,0 1 0 0 0,0-1 1 0 0,0 1-1 0 0,0 0 0 0 0,0 0 1 0 0,0 0-1 0 0,0 0 0 0 0,0 1 0 0 0,0-1 1 0 0,1 1-1 0 0,-1-1 0 0 0,1 1 1 0 0,-1 0-1 0 0,1 0 0 0 0,0 0 1 0 0,-1 1-1 0 0,0 1 5 0 0,-26 23-25 0 0,2 2 0 0 0,1 1 0 0 0,1 1 0 0 0,2 1 0 0 0,1 1 0 0 0,1 1 0 0 0,-11 26 25 0 0,20-35-2 0 0,1-1-1 0 0,2 2 0 0 0,0-1 1 0 0,2 1-1 0 0,0 0 0 0 0,2 1 1 0 0,1 0-1 0 0,1 0 0 0 0,2 0 1 0 0,0 0-1 0 0,2 0 0 0 0,1 0 3 0 0,0-14 7 0 0,1-1 0 0 0,0 1 0 0 0,1-1 0 0 0,1 0 0 0 0,0-1 0 0 0,1 1 0 0 0,0-1 0 0 0,0 0 0 0 0,1 0 0 0 0,1-1 0 0 0,0 0 0 0 0,0 0 0 0 0,1-1 0 0 0,0 0 0 0 0,0 0 1 0 0,1-1-1 0 0,1-1 0 0 0,-1 0 0 0 0,1 0 0 0 0,0-1 0 0 0,1 0 0 0 0,-1-1 0 0 0,1 0 0 0 0,0-1 0 0 0,0 0 0 0 0,1-1 0 0 0,-1 0 0 0 0,1-1 0 0 0,0-1 0 0 0,-1 0 0 0 0,10-1-7 0 0,0-1 80 0 0,1-2 0 0 0,0 0 0 0 0,-1-1 1 0 0,0-2-1 0 0,0 0 0 0 0,0-2 0 0 0,-1 0 1 0 0,0-1-1 0 0,-1-1 0 0 0,0-1 0 0 0,-1-1 1 0 0,15-11-81 0 0,315-203 328 0 0,-341 221-322 0 0,0 1 0 0 0,0-1-1 0 0,0 1 1 0 0,0 1 0 0 0,1 0 0 0 0,-1 0 0 0 0,1 0 0 0 0,0 1 0 0 0,0 1 0 0 0,0-1 0 0 0,2 1-6 0 0,-9 3 2 0 0,-1-1-1 0 0,1 1 1 0 0,0-1-1 0 0,-1 1 1 0 0,1 0 0 0 0,-1 0-1 0 0,0 0 1 0 0,0 0-1 0 0,0 0 1 0 0,0 0 0 0 0,0 0-1 0 0,0 0 1 0 0,0 0-1 0 0,-1 0 1 0 0,1 0 0 0 0,-1 1-1 0 0,1-1 1 0 0,-1 0-1 0 0,0 0 1 0 0,0 1-1 0 0,0-1 1 0 0,0 0 0 0 0,0 0-1 0 0,-1 1 1 0 0,1-1-1 0 0,-1 0 1 0 0,1 0 0 0 0,-1 1-2 0 0,0 4 8 0 0,-2 15 11 0 0,-1 0-1 0 0,-2-1 0 0 0,0 1 1 0 0,-1-1-1 0 0,-1 0 0 0 0,-1 0 0 0 0,-1-1 1 0 0,-6 8-19 0 0,6-8 0 0 0,6-12 4 0 0,-3 9 12 0 0,-1 0 0 0 0,0-1 0 0 0,-1 0 0 0 0,-1 0 0 0 0,-1-1 0 0 0,0 0 0 0 0,0-1 0 0 0,-2-1 0 0 0,0 0 0 0 0,0 0 0 0 0,-7 3-16 0 0,-28 0 0 0 0,38-57-72 0 0,10 35 55 0 0,1 1 3 0 0,1 0 0 0 0,0 0 0 0 0,0 1 0 0 0,0-1 0 0 0,0 1 0 0 0,0-1 0 0 0,1 1 1 0 0,0 0-1 0 0,0 0 0 0 0,0 0 0 0 0,1 1 0 0 0,-1-1 0 0 0,1 1 0 0 0,0-1 0 0 0,0 1 0 0 0,0 0 1 0 0,0 1-1 0 0,0-1 0 0 0,1 1 0 0 0,-1 0 0 0 0,1 0 0 0 0,0 0 0 0 0,0 1 0 0 0,-1-1 0 0 0,1 1 1 0 0,0 0-1 0 0,0 1 0 0 0,0-1 0 0 0,1 1 14 0 0,3 0-10 0 0,-1 0 0 0 0,0 0 0 0 0,1 1 0 0 0,-1 0 1 0 0,0 0-1 0 0,1 1 0 0 0,-1 1 0 0 0,0-1 0 0 0,-1 1 0 0 0,1 0 0 0 0,0 1 1 0 0,-1 0-1 0 0,0 0 0 0 0,0 1 0 0 0,2 1 10 0 0,3 3 18 0 0,1-1 1 0 0,-1 0-1 0 0,1-1 0 0 0,0 0 1 0 0,1-1-1 0 0,-1 0 0 0 0,1-1 1 0 0,1-1-1 0 0,-1 0 1 0 0,0-1-1 0 0,1-1 0 0 0,0 0 1 0 0,6 0-19 0 0,9-5 81 0 0,-1-1 0 0 0,0-1 0 0 0,0-1 0 0 0,-1-2 0 0 0,0-1 0 0 0,0-1 0 0 0,0-2-1 0 0,-2 0 1 0 0,0-2 0 0 0,0 0 0 0 0,-1-2 0 0 0,-1-1 0 0 0,0-1 0 0 0,-2-1 0 0 0,0-1 0 0 0,-1-1 0 0 0,-1-1 0 0 0,6-10-81 0 0,-16 20 36 0 0,-5 7-13 0 0,-1 1 0 0 0,0-1 1 0 0,1 0-1 0 0,-2-1 0 0 0,1 1 1 0 0,-1-1-1 0 0,0 1 0 0 0,0-1 0 0 0,0 0 1 0 0,-1 0-1 0 0,0 0 0 0 0,0-1 1 0 0,0 1-1 0 0,-1 0 0 0 0,0-1 0 0 0,0-2-23 0 0,-2 8-1 0 0,0 0 0 0 0,1 0-1 0 0,-1 0 1 0 0,0 1 0 0 0,0-1 0 0 0,1 0-1 0 0,-1 0 1 0 0,0 1 0 0 0,0-1-1 0 0,0 1 1 0 0,0-1 0 0 0,0 1-1 0 0,0-1 1 0 0,0 1 0 0 0,0 0 0 0 0,0-1-1 0 0,0 1 1 0 0,0 0 0 0 0,0 0-1 0 0,0-1 1 0 0,0 1 0 0 0,0 0-1 0 0,-1 0 1 0 0,1 0 0 0 0,0 1-1 0 0,0-1 1 0 0,0 0 0 0 0,0 0 0 0 0,0 1-1 0 0,0-1 1 0 0,0 0 0 0 0,0 1-1 0 0,0-1 1 0 0,0 1 0 0 0,0-1-1 0 0,0 1 1 0 0,0 0 0 0 0,1-1-1 0 0,-1 1 1 0 0,0 0 0 0 0,0 0 0 0 0,1-1-1 0 0,-1 1 1 0 0,0 0 0 0 0,1 0-1 0 0,-1 0 2 0 0,-15 10-19 0 0,1 1 0 0 0,1 1 0 0 0,0 0 1 0 0,0 1-1 0 0,2 0 0 0 0,0 1 0 0 0,0 1 0 0 0,1 0 0 0 0,1 0 0 0 0,1 1 0 0 0,0 0 0 0 0,2 1 0 0 0,0 0 0 0 0,0 0 0 0 0,2 0 0 0 0,0 1 0 0 0,1 0 0 0 0,0 7 19 0 0,4-19-2 0 0,0-1 0 0 0,0 0 0 0 0,0 1 0 0 0,1-1 0 0 0,0 0 0 0 0,0 0 0 0 0,0 0 0 0 0,1 1 0 0 0,0-1 1 0 0,0 0-1 0 0,1-1 0 0 0,-1 1 0 0 0,1 0 0 0 0,1-1 0 0 0,-1 0 0 0 0,1 0 0 0 0,0 0 0 0 0,0 0 0 0 0,0 0 0 0 0,1-1 0 0 0,-1 1 0 0 0,1-1 0 0 0,0-1 0 0 0,5 4 2 0 0,4 1 50 0 0,-1-1 1 0 0,1-1-1 0 0,0 0 0 0 0,1-1 0 0 0,-1 0 0 0 0,1-2 0 0 0,0 1 0 0 0,0-2 0 0 0,0 0 1 0 0,0 0-1 0 0,1-2 0 0 0,-1 0 0 0 0,0-1 0 0 0,0 0 0 0 0,0-1 0 0 0,0-1 0 0 0,0 0 1 0 0,0-1-1 0 0,0-1 0 0 0,-1 0 0 0 0,0-1 0 0 0,0 0 0 0 0,-1-1 0 0 0,1-1 0 0 0,-1 0 1 0 0,-1-1-1 0 0,0-1 0 0 0,0 1 0 0 0,5-7-50 0 0,-4 2 44 0 0,-1 1 0 0 0,0-2 0 0 0,-1 1-1 0 0,0-2 1 0 0,-1 0 0 0 0,-1 0 0 0 0,-1 0 0 0 0,0-1 0 0 0,-1 0 0 0 0,-1-1-1 0 0,0 0 1 0 0,-2 0 0 0 0,0 0 0 0 0,-1 0 0 0 0,0-1 0 0 0,-2 1 0 0 0,0-1-1 0 0,-2-13-43 0 0,1 24-17 0 0,-1 0 0 0 0,0 0-1 0 0,0 0 1 0 0,-1 0-1 0 0,0 0 1 0 0,0 0-1 0 0,-1 1 1 0 0,1-1-1 0 0,-2 1 1 0 0,1 0-1 0 0,-1-1 1 0 0,-1 2 0 0 0,1-1-1 0 0,-1 0 1 0 0,0 1-1 0 0,-1 0 1 0 0,1 0-1 0 0,-1 0 1 0 0,0 1-1 0 0,-1 0 1 0 0,1 0 0 0 0,-1 1-1 0 0,0 0 1 0 0,0 0-1 0 0,0 0 1 0 0,-1 1-1 0 0,1 0 1 0 0,-1 1-1 0 0,0-1 1 0 0,0 2-1 0 0,0-1 1 0 0,0 1 0 0 0,0 0-1 0 0,0 0 1 0 0,-3 1 17 0 0,7 0-125 0 0,0-1 0 0 0,-1 1 0 0 0,1 0 0 0 0,0 0 0 0 0,0 0 0 0 0,0 0 0 0 0,-1 1 0 0 0,1 0 0 0 0,0 0 0 0 0,0 0 0 0 0,0 0 0 0 0,0 1 0 0 0,0-1 0 0 0,0 1 1 0 0,1 0-1 0 0,-1 0 0 0 0,0 0 0 0 0,1 1 0 0 0,0-1 0 0 0,-1 1 0 0 0,1 0 0 0 0,0 0 0 0 0,1 0 0 0 0,-1 0 0 0 0,0 1 0 0 0,1-1 0 0 0,0 1 0 0 0,0 0 0 0 0,0-1 0 0 0,0 1 0 0 0,0 0 1 0 0,1 0-1 0 0,0 0 0 0 0,0 0 0 0 0,0 0 125 0 0,0 22-2729 0 0,2-10-2081 0 0,6-4-6989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99 246 6353 0 0,'0'0'1730'0'0,"0"0"-95"0"0,0 0-29 0 0,0 0 42 0 0,0 0 39 0 0,0 0-67 0 0,0 0-237 0 0,0 0-309 0 0,0 0-310 0 0,0 0-274 0 0,0 0-193 0 0,0 0-120 0 0,-3-4-27 0 0,0 1-148 0 0,3 3 15 0 0,0 0-1 0 0,0 1 1 0 0,0-1 0 0 0,0 1-1 0 0,0-1 1 0 0,0 0-1 0 0,0 1 1 0 0,0-1 0 0 0,0 1-1 0 0,0-1 1 0 0,-1 0 0 0 0,1 1-1 0 0,0-1 1 0 0,0 0-1 0 0,0 1 1 0 0,-1-1 0 0 0,1 0-1 0 0,0 1 1 0 0,-1-1-1 0 0,1 0 1 0 0,0 0 0 0 0,-1 1-1 0 0,1-1 1 0 0,0 0-1 0 0,-1 0 1 0 0,1 0 0 0 0,0 1-1 0 0,-1-1 1 0 0,1 0-1 0 0,0 0 1 0 0,-1 0 0 0 0,1 0-1 0 0,-1 0 1 0 0,1 0 0 0 0,0 0-1 0 0,-1 0 1 0 0,1 0-1 0 0,-1 0 1 0 0,1 0 0 0 0,0 0-1 0 0,-1 0 1 0 0,1 0-1 0 0,-1 0 1 0 0,1 0 0 0 0,0 0-1 0 0,-1-1 1 0 0,1 1-1 0 0,-1 0 1 0 0,1 0 0 0 0,0 0-1 0 0,-1-1-16 0 0,-69 506 2493 0 0,63-275-2359 0 0,7-225-121 0 0,0 1-1 0 0,0-1 0 0 0,0 1 1 0 0,0-1-1 0 0,1 1 0 0 0,0-1 0 0 0,0 1 1 0 0,1-1-1 0 0,-1 0 0 0 0,1 0 0 0 0,0 0 1 0 0,1 0-1 0 0,-1 0 0 0 0,1 0 1 0 0,0 0-1 0 0,0-1 0 0 0,0 1 0 0 0,1-1 1 0 0,0 0-1 0 0,-1 0 0 0 0,1-1 0 0 0,1 1 1 0 0,-1-1-1 0 0,1 1 0 0 0,-1-2 0 0 0,1 1 1 0 0,0 0-1 0 0,0-1 0 0 0,0 0 1 0 0,0 0-1 0 0,0 0 0 0 0,1-1 0 0 0,-1 0 1 0 0,0 0-1 0 0,4 0-12 0 0,8-5 68 0 0,0 0 1 0 0,-1-1 0 0 0,1-1-1 0 0,-1-1 1 0 0,0-1-1 0 0,-1 0 1 0 0,0 0-1 0 0,0-2 1 0 0,-1 0 0 0 0,0-1-1 0 0,0 0 1 0 0,-1-1-1 0 0,-1 0 1 0 0,0-1 0 0 0,-1 0-1 0 0,8-14-68 0 0,-17 25 4 0 0,49-62 64 0 0,-3-3 0 0 0,-2-2 0 0 0,-4-1 0 0 0,-3-3 0 0 0,-3-1 0 0 0,-3-2-1 0 0,-4-1 1 0 0,12-52-68 0 0,-31 96 31 0 0,-2 0 0 0 0,-1 0 1 0 0,-2-1-1 0 0,-1 0 0 0 0,-1 0 0 0 0,-2-7-31 0 0,-2 42 5 0 0,1-1 0 0 0,-1 1 1 0 0,1 0-1 0 0,-1-1 0 0 0,1 1 1 0 0,-1 0-1 0 0,1-1 0 0 0,-1 1 0 0 0,1-1 1 0 0,-1 1-1 0 0,0-1 0 0 0,1 1 0 0 0,-1-1 1 0 0,0 1-1 0 0,1-1 0 0 0,-1 0 1 0 0,0 1-1 0 0,0-1 0 0 0,1 0 0 0 0,-1 0 1 0 0,0 1-1 0 0,0-1 0 0 0,0 0 0 0 0,1 0 1 0 0,-1 0-1 0 0,0 0 0 0 0,0 0 0 0 0,0 0 1 0 0,1 0-1 0 0,-1-1 0 0 0,0 1 1 0 0,0 0-1 0 0,0 0 0 0 0,1-1 0 0 0,-1 1 1 0 0,0 0-1 0 0,1-1 0 0 0,-1 1 0 0 0,0 0 1 0 0,0-1-1 0 0,1 1 0 0 0,-1-1 0 0 0,1 0 1 0 0,-1 1-1 0 0,1-1 0 0 0,-1 1 1 0 0,1-1-1 0 0,-1 0 0 0 0,1 1 0 0 0,-1-1 1 0 0,1 0-1 0 0,0 0 0 0 0,-1 1 0 0 0,1-1 1 0 0,0 0-1 0 0,0 0 0 0 0,-1 1 0 0 0,1-1 1 0 0,0 0-1 0 0,0 0-5 0 0,-21 39 24 0 0,2 0-1 0 0,2 1 1 0 0,1 1-1 0 0,2 1 1 0 0,2 0-1 0 0,-3 25-23 0 0,3-2 54 0 0,2 1 0 0 0,4 0-1 0 0,2 0 1 0 0,5 55-54 0 0,4-78 37 0 0,1 1-1 0 0,2-2 1 0 0,3 1-1 0 0,0-1 1 0 0,3-1 0 0 0,2 0-1 0 0,3 3-36 0 0,-9-12-9 0 0,4-55-7765 0 0,-6 15 853 0 0,-3 5-4310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10410 0 0,'0'0'3294'0'0,"0"0"-1111"0"0,0 0-586 0 0,0 0-190 0 0,0 0-120 0 0,0 0-159 0 0,0 0-212 0 0,0 0-254 0 0,0 0-192 0 0,0 0-82 0 0,0 0-28 0 0,0 0 30 0 0,-2 11-2 0 0,-8 89 602 0 0,-21 162 184 0 0,12-166-2104 0 0,19-95 415 0 0,7-1-2115 0 0,4 0-1312 0 0,-5-1-3664 0 0,-3-2-3815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8410 0 0,'0'0'3319'0'0,"0"0"-1464"0"0,0 0-807 0 0,0 0-142 0 0,0 0 72 0 0,0 0 131 0 0,0 0 95 0 0,0 0-71 0 0,0 0-184 0 0,0 0-175 0 0,0 0-141 0 0,0 0-95 0 0,0 0-76 0 0,35-4-54 0 0,107-12-76 0 0,51-2 495 0 0,-192 18-804 0 0,0 0 0 0 0,0 0 0 0 0,0 1 0 0 0,0-1 0 0 0,0 0 0 0 0,0 0-1 0 0,0 0 1 0 0,0 0 0 0 0,0 0 0 0 0,0 0 0 0 0,0 0 0 0 0,0-1 0 0 0,0 1-1 0 0,0 0 1 0 0,0 0 0 0 0,0-1 0 0 0,0 1 0 0 0,0-1 0 0 0,0 1 0 0 0,-1-1 0 0 0,1 1-1 0 0,0-1 1 0 0,0 1 0 0 0,0-1 0 0 0,-1 0 0 0 0,1 0 0 0 0,0 1 0 0 0,-1-1-1 0 0,1 0 1 0 0,0 0 0 0 0,-1 0 0 0 0,1 0 0 0 0,-1 1 0 0 0,1-1 0 0 0,-1 0 0 0 0,0 0-1 0 0,1 0 1 0 0,-1 0 0 0 0,0 0 0 0 0,0 0 0 0 0,0 0 0 0 0,0 0 0 0 0,0 0-1 0 0,0 0 1 0 0,0 0 0 0 0,0 0 0 0 0,0 0 0 0 0,0-1-23 0 0,-2-7 41 0 0,1 0 0 0 0,-1 1 0 0 0,-1-1 1 0 0,1 0-1 0 0,-1 1 0 0 0,-1 0 0 0 0,0 0 0 0 0,0 0 0 0 0,0 0 1 0 0,-1 0-1 0 0,0 1 0 0 0,-1 0 0 0 0,0 0 0 0 0,0 0 0 0 0,0 1 1 0 0,-4-3-42 0 0,-3-5 40 0 0,12 12-43 0 0,0 1-1 0 0,0 0 1 0 0,0-1 0 0 0,0 1 0 0 0,0 0 0 0 0,-1-1 0 0 0,1 1 0 0 0,0 0 0 0 0,-1 0 0 0 0,1 0 0 0 0,-1 0-1 0 0,1 0 1 0 0,-1 1 0 0 0,1-1 0 0 0,-1 0 0 0 0,1 1 0 0 0,-1-1 0 0 0,0 1 0 0 0,0-1 0 0 0,1 1 0 0 0,-1 0-1 0 0,0 0 1 0 0,1 0 0 0 0,-1 0 0 0 0,0 0 0 0 0,0 0 0 0 0,1 0 0 0 0,-1 1 0 0 0,0-1 0 0 0,1 1-1 0 0,-1-1 1 0 0,0 1 0 0 0,1-1 0 0 0,-1 1 0 0 0,1 0 0 0 0,-1 0 0 0 0,1 0 0 0 0,-1 0 0 0 0,1 0 0 0 0,0 0-1 0 0,-1 0 1 0 0,1 0 0 0 0,0 1 0 0 0,0-1 0 0 0,0 0 0 0 0,0 1 0 0 0,0-1 0 0 0,0 1 0 0 0,0 0 3 0 0,-7 23-5 0 0,1-1 0 0 0,2 1 1 0 0,0 0-1 0 0,2 1 0 0 0,0-1 1 0 0,2 23 4 0 0,-5 178 48 0 0,23-234 277 0 0,145-146 28 0 0,-76 69-2182 0 0,-86 85 1389 0 0,3-3-127 0 0,1 3-4063 0 0,-2 0-5194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7434 0 0,'0'0'6036'0'0,"0"0"-3395"0"0,0 0-1135 0 0,0 0-99 0 0,0 0-69 0 0,0 0-114 0 0,0 0-170 0 0,0 0-248 0 0,0 0-226 0 0,0 0-153 0 0,0 0-65 0 0,0 0-41 0 0,9-6-26 0 0,31-20-10 0 0,-35 23-212 0 0,0 0-1 0 0,1 1 0 0 0,-1-1 1 0 0,1 2-1 0 0,0-1 0 0 0,0 0 1 0 0,0 1-1 0 0,0 0 0 0 0,0 1 1 0 0,0-1-1 0 0,0 1 0 0 0,0 0 1 0 0,2 1-73 0 0,6-1 75 0 0,-13 3-69 0 0,1-1 0 0 0,-1 1 0 0 0,1 0 1 0 0,-1 0-1 0 0,0-1 0 0 0,0 1 0 0 0,0 0 0 0 0,-1 0 0 0 0,1 0 0 0 0,-1 0 0 0 0,0 0 0 0 0,1 0 0 0 0,-1 0 0 0 0,0 0 0 0 0,-1 0 0 0 0,1 0 0 0 0,-1 0 0 0 0,1 0 0 0 0,-1 0 0 0 0,0 0 0 0 0,0 1-6 0 0,-67 93 132 0 0,3 7-31 0 0,64-102-93 0 0,0 0 0 0 0,0 0-1 0 0,1 0 1 0 0,-1 0-1 0 0,1 0 1 0 0,-1 0 0 0 0,1 0-1 0 0,0 0 1 0 0,0 1-1 0 0,0-1 1 0 0,0 0 0 0 0,0 0-1 0 0,0 0 1 0 0,0 0-1 0 0,1 0 1 0 0,-1 0 0 0 0,1 0-1 0 0,0 0 1 0 0,-1 0-1 0 0,1 0 1 0 0,0 0 0 0 0,0 0-1 0 0,0 0 1 0 0,1-1-1 0 0,-1 1 1 0 0,0 0 0 0 0,1-1-1 0 0,-1 1 1 0 0,1-1-1 0 0,-1 1 1 0 0,1-1 0 0 0,0 0-1 0 0,-1 1 1 0 0,1-1 0 0 0,0 0-1 0 0,0 0 1 0 0,0-1-1 0 0,0 1 1 0 0,0 0 0 0 0,0 0-8 0 0,6 1 122 0 0,0 1 0 0 0,0-1 0 0 0,-1 0 0 0 0,1-1 0 0 0,0 0 0 0 0,1 0 1 0 0,-1-1-1 0 0,0 1 0 0 0,0-2 0 0 0,0 1 0 0 0,0-1 0 0 0,0-1 0 0 0,0 0 1 0 0,0 0-1 0 0,-1 0 0 0 0,1-1 0 0 0,3-1-122 0 0,28-4 413 0 0,-38 8-398 0 0,-1 0-6 0 0,0 0 3 0 0,0 0 16 0 0,0 0 2 0 0,0 0-13 0 0,0 0-6 0 0,0 0 3 0 0,-11-4-2268 0 0,7 2-1453 0 0,1 1-3973 0 0,1 0-4724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11098 0 0,'0'0'2045'0'0,"0"0"-393"0"0,0 0-169 0 0,0 0 41 0 0,0 0-43 0 0,0 0-156 0 0,0 0-252 0 0,0 0-287 0 0,0 0-217 0 0,0 0-173 0 0,0 0-58 0 0,0 0-28 0 0,0 0-50 0 0,0 0 472 0 0,83 1 927 0 0,-34 1-1311 0 0,0-2-1 0 0,0-2 0 0 0,0-2 0 0 0,-1-3 0 0 0,9-3-347 0 0,38-19 304 0 0,-61 13-210 0 0,-33 16-140 0 0,-1 0-39 0 0,-27-4-2877 0 0,-3 7-1468 0 0,11 1-4981 0 0,8 0-2520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5:3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0 0 0,'0'0'1559'0'0,"0"0"155"0"0,0 0 46 0 0,0 0 31 0 0,0 0-6 0 0,0 0-68 0 0,0 0-171 0 0,0 0-261 0 0,0 0-200 0 0,0 0-188 0 0,0 0-142 0 0,0 0-85 0 0,3 1-53 0 0,-2-1-567 0 0,-1 0-1 0 0,1 1 1 0 0,0-1-1 0 0,-1 0 1 0 0,1 1 0 0 0,0-1-1 0 0,-1 0 1 0 0,1 1-1 0 0,-1-1 1 0 0,1 1 0 0 0,0-1-1 0 0,-1 1 1 0 0,0-1 0 0 0,1 1-1 0 0,-1-1 1 0 0,1 1-1 0 0,-1-1 1 0 0,1 1 0 0 0,-1 0-1 0 0,0-1 1 0 0,0 1-1 0 0,1 0 1 0 0,-1-1 0 0 0,0 1-1 0 0,0 0 1 0 0,0-1-1 0 0,1 1 1 0 0,-1 0 0 0 0,0 0-1 0 0,0-1 1 0 0,0 1-1 0 0,0 0 1 0 0,-1-1 0 0 0,1 1-1 0 0,0 0 1 0 0,0 0-1 0 0,0-1 1 0 0,0 1 0 0 0,-1 0-1 0 0,1-1 1 0 0,0 1 0 0 0,-1 0-1 0 0,1-1 1 0 0,-1 1-1 0 0,1 0-49 0 0,-4 18 687 0 0,2 7 67 0 0,0-16-607 0 0,0 0 0 0 0,1 0 0 0 0,0 0-1 0 0,1 1 1 0 0,0-1 0 0 0,1 0 0 0 0,0 0-1 0 0,0 1 1 0 0,1-1 0 0 0,1 0 0 0 0,-1 0-1 0 0,2-1 1 0 0,-1 1 0 0 0,5 7-147 0 0,-6-16 44 0 0,0 1-1 0 0,0-1 1 0 0,0 1 0 0 0,0-1-1 0 0,0 0 1 0 0,1 0 0 0 0,-1 0 0 0 0,0-1-1 0 0,1 1 1 0 0,-1 0 0 0 0,0-1-1 0 0,1 1 1 0 0,-1-1 0 0 0,1 0-1 0 0,-1 0 1 0 0,0 0 0 0 0,1 0 0 0 0,-1 0-1 0 0,1-1 1 0 0,-1 1 0 0 0,0-1-1 0 0,1 0 1 0 0,-1 1 0 0 0,0-1-1 0 0,1 0 1 0 0,-1 0 0 0 0,0 0 0 0 0,0-1-1 0 0,0 1 1 0 0,0 0 0 0 0,0-1-1 0 0,0 0 1 0 0,-1 1 0 0 0,1-1 0 0 0,0-1-44 0 0,137-169 1030 0 0,-76 76-842 0 0,-61 97-180 0 0,0 0-1 0 0,0 0 0 0 0,-1 1 1 0 0,1-1-1 0 0,0 1 0 0 0,-1-1 1 0 0,1 1-1 0 0,0 0 0 0 0,-1-1 1 0 0,0 1-1 0 0,0 0 0 0 0,1 0 0 0 0,-1 0 1 0 0,0 0-1 0 0,0 0 0 0 0,-1 0 1 0 0,1 0-1 0 0,0 0 0 0 0,-1 1 1 0 0,1-1-1 0 0,-1 0 0 0 0,0 0 0 0 0,0 1-7 0 0,1-1 11 0 0,11 45 85 0 0,-1 0 0 0 0,-3 0-1 0 0,-2 1 1 0 0,-2 0 0 0 0,-2 34-96 0 0,1-39 9 0 0,-3 1 1 0 0,-1-1-1 0 0,-2 1 0 0 0,-2-1 1 0 0,-2 0-1 0 0,-2-1 0 0 0,-2 0 1 0 0,-4 7-10 0 0,4-20 1 0 0,-1 0 0 0 0,-2 0 1 0 0,0-1-1 0 0,-2-1 0 0 0,-1-1 1 0 0,-3 2-2 0 0,19-26 1 0 0,1-1 1 0 0,-1 1 0 0 0,0-1-1 0 0,0 0 1 0 0,0 1 0 0 0,0-1 0 0 0,0 0-1 0 0,0 1 1 0 0,0-1 0 0 0,-1 0-1 0 0,1 0 1 0 0,0 0 0 0 0,0 0 0 0 0,-1 0-1 0 0,1 0 1 0 0,-1-1 0 0 0,1 1-1 0 0,-1 0 1 0 0,1-1 0 0 0,-1 1-1 0 0,0-1 1 0 0,1 1 0 0 0,-1-1 0 0 0,0 0-1 0 0,1 0 1 0 0,-1 0 0 0 0,1 0-1 0 0,-1 0 1 0 0,0 0 0 0 0,1 0 0 0 0,-1-1-1 0 0,0 1 1 0 0,1 0 0 0 0,-1-1-1 0 0,1 1 1 0 0,-1-1 0 0 0,1 0 0 0 0,-1 0-1 0 0,1 1 1 0 0,-1-1 0 0 0,1 0-1 0 0,0 0 1 0 0,-1 0 0 0 0,1 0-1 0 0,0-1 1 0 0,0 1 0 0 0,0 0 0 0 0,0 0-1 0 0,0-1 1 0 0,-1 0-2 0 0,-1-17 0 0 0,1 0 0 0 0,1 0 0 0 0,0 0 0 0 0,2 0 0 0 0,0 0 0 0 0,1 1 0 0 0,1-1 0 0 0,0 0 0 0 0,2 1 0 0 0,0 0 0 0 0,1 0 0 0 0,1 0 0 0 0,0 1 0 0 0,9-13 0 0 0,19-47-819 0 0,3 2-1 0 0,4 1 1 0 0,12-12 819 0 0,-36 63-4930 0 0,-16 19 2555 0 0,5-4-9304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16203 0 0,'0'0'1486'0'0,"0"0"-384"0"0,0 0 10 0 0,0 0 315 0 0,0 0 189 0 0,0 0-118 0 0,0 0-273 0 0,0 0-282 0 0,0 0-242 0 0,0 0-180 0 0,37 1-124 0 0,115 4-97 0 0,-26-19 187 0 0,14 3-2346 0 0,-137 14-5024 0 0,-2-3-5319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16 984 0 0,'0'0'1943'0'0,"0"0"-324"0"0,0 0-20 0 0,0 0 276 0 0,0 0 253 0 0,0 0-28 0 0,0 0-298 0 0,0 0-486 0 0,0 0-448 0 0,0 0-296 0 0,0 0-140 0 0,0-2-37 0 0,4-9 16 0 0,-3 9 8 0 0,-2 13 1261 0 0,-17 20-969 0 0,-2-1 0 0 0,-1-1 0 0 0,-1-1 1 0 0,-1-1-1 0 0,-6 4-711 0 0,-24 28 367 0 0,-176 192 635 0 0,223-243-972 0 0,-1-1-1 0 0,1 1 1 0 0,0 0-1 0 0,1 0 1 0 0,0 1-1 0 0,0-1 1 0 0,1 1-1 0 0,0 0 1 0 0,0 1-1 0 0,1-1 0 0 0,0 1 1 0 0,1-1-1 0 0,0 1 1 0 0,1 0-1 0 0,0 0 1 0 0,0-1-1 0 0,1 9-29 0 0,4-12 25 0 0,-1-1 0 0 0,1 1-1 0 0,0-1 1 0 0,0 0-1 0 0,0 0 1 0 0,1 0-1 0 0,0 0 1 0 0,0-1-1 0 0,0 0 1 0 0,1 0-1 0 0,-1 0 1 0 0,1-1-1 0 0,0 0 1 0 0,0 0-1 0 0,0 0 1 0 0,0-1-1 0 0,0 0 1 0 0,1 0-1 0 0,-1 0 1 0 0,1-1 0 0 0,0 0-1 0 0,-1 0 1 0 0,5-1-25 0 0,513 31 930 0 0,-410 4-884 0 0,-109-31-228 0 0,-4-4 233 0 0,-1 0 0 0 0,0 0 0 0 0,0 0 1 0 0,0 0-1 0 0,0-1 0 0 0,0 1 0 0 0,1 0 1 0 0,-1 0-1 0 0,0 0 0 0 0,0 0 0 0 0,0 0 0 0 0,0-1 1 0 0,1 1-1 0 0,-1 0 0 0 0,0 0 0 0 0,0 0 1 0 0,0 0-1 0 0,1 0 0 0 0,-1 0 0 0 0,0 0 1 0 0,0 0-1 0 0,1 0 0 0 0,-1 0 0 0 0,0 0 1 0 0,0 0-1 0 0,0 0 0 0 0,1 0 0 0 0,-1 0 1 0 0,0 0-1 0 0,0 0 0 0 0,0 0 0 0 0,1 0 1 0 0,-1 0-1 0 0,0 1 0 0 0,0-1 0 0 0,0 0 0 0 0,1 0-51 0 0,-74-131 314 0 0,-118-168-81 0 0,75 82-141 0 0,115 216-118 0 0,1 0 0 0 0,0 0 0 0 0,0 0-1 0 0,0 0 1 0 0,0 0 0 0 0,0 0 0 0 0,0 0 0 0 0,0 0-1 0 0,0 0 1 0 0,0 0 0 0 0,0 1 0 0 0,1-1-1 0 0,-1 0 1 0 0,0 0 0 0 0,1 0 0 0 0,-1 0-1 0 0,1 0 1 0 0,-1 0 0 0 0,1 0 0 0 0,-1 0 0 0 0,1 1-1 0 0,0-1 1 0 0,-1 0 0 0 0,1 1 0 0 0,0-1-1 0 0,-1 0 1 0 0,1 1 0 0 0,0-1 0 0 0,0 1 0 0 0,0-1-1 0 0,0 1 1 0 0,0-1 0 0 0,-1 1 0 0 0,1-1-1 0 0,0 1 1 0 0,0 0 0 0 0,0 0 0 0 0,0 0 0 0 0,0-1-1 0 0,0 1 1 0 0,0 0 0 0 0,0 0 0 0 0,0 0-1 0 0,0 0 1 0 0,0 1 0 0 0,0-1 0 0 0,0 0 0 0 0,0 0-1 0 0,0 1 1 0 0,0-1 0 0 0,0 0 0 0 0,0 1-1 0 0,0-1 1 0 0,0 1 0 0 0,-1-1 0 0 0,1 1 0 0 0,0 0 26 0 0,14-1-270 0 0,35 11-2039 0 0,-18 5-4387 0 0,-19-8-5084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63 0 0 0,'0'0'1579'0'0,"0"0"375"0"0,0 0 158 0 0,0 0 67 0 0,0 0-97 0 0,0 0-136 0 0,0 0-247 0 0,0 0-263 0 0,0 0-250 0 0,0 0-249 0 0,0 0-147 0 0,0 0-98 0 0,-2-1-502 0 0,-4 2 7339 0 0,31 99-6654 0 0,-12-31-553 0 0,-2 1 0 0 0,-4 0-1 0 0,-2 30-321 0 0,-2-20 154 0 0,-3 0 0 0 0,-3 1 0 0 0,-12 62-154 0 0,-32-8 333 0 0,64-216-3648 0 0,-12 47-1164 0 0,-1 4-4604 0 0,-4 29 8296 0 0,2-15-10495 0 0</inkml:trace>
  <inkml:trace contextRef="#ctx0" brushRef="#br0" timeOffset="422.878">1 155 8338 0 0,'0'0'2230'0'0,"0"0"-299"0"0,0 0-88 0 0,0 0-72 0 0,0 0-124 0 0,0 0-210 0 0,0 0-268 0 0,0 0-274 0 0,0 0-227 0 0,0 0-127 0 0,0 0-42 0 0,0 0 16 0 0,0 0 35 0 0,6-1 29 0 0,270-33 3202 0 0,347-61-1914 0 0,-483 75-1751 0 0,-141 18-2470 0 0,-7 0-6861 0 0,6 2-2896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4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9 733 10050 0 0,'0'0'2918'0'0,"0"0"-1523"0"0,0 0-665 0 0,0 0-114 0 0,0 0 91 0 0,0 0 182 0 0,0 0 115 0 0,0 0-18 0 0,0 0-79 0 0,0 0-115 0 0,0 0-144 0 0,-1 22-112 0 0,-7 163 542 0 0,9-163-921 0 0,-1-10-80 0 0,0 0 1 0 0,0 0-1 0 0,1-1 1 0 0,1 1 0 0 0,0 0-1 0 0,0 0 1 0 0,1-1-1 0 0,1 0 1 0 0,0 1-1 0 0,0-1 1 0 0,1 0 0 0 0,1-1-1 0 0,2 4-77 0 0,-7-12 54 0 0,1 0 0 0 0,0 0 0 0 0,0 0 0 0 0,0 0 0 0 0,0-1 0 0 0,1 1 0 0 0,-1-1 0 0 0,0 1-1 0 0,1-1 1 0 0,-1 0 0 0 0,1 0 0 0 0,0 0 0 0 0,-1 0 0 0 0,1 0 0 0 0,0 0 0 0 0,-1-1 0 0 0,1 1 0 0 0,0-1 0 0 0,0 0 0 0 0,-1 0-1 0 0,1 0 1 0 0,0 0 0 0 0,0-1 0 0 0,-1 1 0 0 0,1-1 0 0 0,0 1 0 0 0,-1-1 0 0 0,1 0 0 0 0,0 0 0 0 0,-1 0 0 0 0,1 0 0 0 0,-1-1 0 0 0,0 1-1 0 0,1-1 1 0 0,0 0-54 0 0,78-72 940 0 0,-72 64-964 0 0,199-242 205 0 0,-206 250-183 0 0,-1 0 0 0 0,-1 1-1 0 0,1 0 1 0 0,0-1 0 0 0,0 1-1 0 0,0-1 1 0 0,0 1 0 0 0,0 0 0 0 0,0 0-1 0 0,0-1 1 0 0,0 1 0 0 0,1 0-1 0 0,-1 0 1 0 0,0 0 0 0 0,1 0 0 0 0,-1 1-1 0 0,0-1 1 0 0,1 0 0 0 0,-1 0 0 0 0,1 1-1 0 0,0-1 1 0 0,-1 1 0 0 0,1 0-1 0 0,-1-1 1 0 0,1 1 0 0 0,0 0 0 0 0,-1 0-1 0 0,1 0 1 0 0,0 0 0 0 0,-1 0-1 0 0,1 0 1 0 0,-1 1 0 0 0,2-1 2 0 0,46 125-3 0 0,-45-112 18 0 0,49 114 38 0 0,-50-121-45 0 0,0-1 0 0 0,0-1 0 0 0,1 1 0 0 0,0 0 0 0 0,0-1 0 0 0,0 0 0 0 0,0 0 1 0 0,1 0-1 0 0,0 0 0 0 0,0-1 0 0 0,0 0 0 0 0,0 0 0 0 0,0 0 0 0 0,0 0 0 0 0,1-1 0 0 0,0 0 0 0 0,-1 0 0 0 0,1-1 0 0 0,0 1 0 0 0,0-1 1 0 0,4 0-9 0 0,0-1 73 0 0,1 0 0 0 0,0-1 0 0 0,-1 0 0 0 0,1-1 1 0 0,-1 0-1 0 0,1 0 0 0 0,-1-1 0 0 0,0-1 0 0 0,0 1 1 0 0,0-2-1 0 0,-1 1 0 0 0,1-1 0 0 0,-1-1 0 0 0,0 0 1 0 0,-1 0-1 0 0,1-1 0 0 0,-1 0 0 0 0,-1 0 1 0 0,2-2-74 0 0,6-7 85 0 0,0-1 1 0 0,-1 0 0 0 0,-1 0 0 0 0,0-1 0 0 0,-2-1-1 0 0,0 0 1 0 0,-1-1 0 0 0,-1 0 0 0 0,-1-1 0 0 0,-1 1 0 0 0,0-1-1 0 0,-2-1 1 0 0,-1 1 0 0 0,0-3-86 0 0,-1-24-764 0 0,-4 37-1778 0 0,0 11-5528 0 0,1 0-4262 0 0</inkml:trace>
  <inkml:trace contextRef="#ctx0" brushRef="#br0" timeOffset="1122.053">1264 1 16011 0 0,'0'0'1743'0'0,"0"0"-304"0"0,0 0-266 0 0,0 0-172 0 0,0 0-54 0 0,0 0-31 0 0,0 0-81 0 0,0 0-103 0 0,0 0-70 0 0,0 0-99 0 0,-3 36-87 0 0,-6 119-51 0 0,-7 193 831 0 0,1 86-765 0 0,16-346-488 0 0,-2-87-4 0 0,1 0 0 0 0,0-1 0 0 0,0 1 0 0 0,0 0 0 0 0,0-1 0 0 0,0 1 0 0 0,0 0 0 0 0,0 0 0 0 0,0-1 0 0 0,0 1 0 0 0,0 0 0 0 0,0-1 0 0 0,0 1 0 0 0,0 0 0 0 0,1-1 0 0 0,-1 1 0 0 0,0 0 0 0 0,0-1-1 0 0,1 1 1 0 0,-1 0 0 0 0,1-1 0 0 0,-1 1 0 0 0,0-1 0 0 0,1 1 0 0 0,-1-1 0 0 0,1 1 0 0 0,-1-1 0 0 0,1 1 0 0 0,0-1 0 0 0,-1 0 0 0 0,1 1 0 0 0,-1-1 0 0 0,1 0 0 0 0,0 1 0 0 0,-1-1 0 0 0,1 0 0 0 0,0 0 0 0 0,-1 1 0 0 0,1-1 0 0 0,0 0 0 0 0,-1 0 0 0 0,1 0 0 0 0,0 0 0 0 0,-1 0 0 0 0,1 0 0 0 0,0 0 0 0 0,0 0 0 0 0,-1-1 0 0 0,1 1 0 0 0,0 0 0 0 0,-1 0 0 0 0,1 0 0 0 0,0-1 0 0 0,-1 1 0 0 0,1 0 0 0 0,0-1 1 0 0,32-25-26 0 0,-30 23 26 0 0,225-227-261 0 0,-228 229 257 0 0,1 0 0 0 0,-1 0 0 0 0,1 0 0 0 0,-1 0-1 0 0,1 0 1 0 0,0 0 0 0 0,0 0 0 0 0,-1 0 0 0 0,1 0 0 0 0,0 0 0 0 0,0 1 0 0 0,0-1 0 0 0,0 0 0 0 0,0 0 0 0 0,0 1 0 0 0,0-1 0 0 0,0 1 0 0 0,0-1 0 0 0,0 1 0 0 0,0-1 0 0 0,0 1 0 0 0,0 0 0 0 0,1-1 0 0 0,-1 1 0 0 0,0 0 0 0 0,0 0-1 0 0,0 0 1 0 0,0 0 0 0 0,1 0 0 0 0,-1 0 0 0 0,0 0 0 0 0,0 1 0 0 0,0-1 0 0 0,0 0 0 0 0,1 1 0 0 0,-1-1 0 0 0,0 0 0 0 0,0 1 0 0 0,0 0 0 0 0,0-1 0 0 0,0 1 0 0 0,0-1 0 0 0,0 1 0 0 0,0 0 0 0 0,0 0 0 0 0,-1 0 0 0 0,1-1-1 0 0,0 1 1 0 0,0 0 0 0 0,-1 0 0 0 0,1 0 0 0 0,0 0 0 0 0,-1 0 0 0 0,1 1 0 0 0,-1-1 0 0 0,0 0 0 0 0,1 0 0 0 0,-1 1 4 0 0,0 5-2 0 0,0 1 0 0 0,0-1 0 0 0,1 0-1 0 0,0 0 1 0 0,0 0 0 0 0,0 0 0 0 0,1 0 0 0 0,0 0 0 0 0,1 0 0 0 0,0 0-1 0 0,0-1 1 0 0,0 1 0 0 0,0-1 0 0 0,1 0 0 0 0,0 0 0 0 0,1 0 0 0 0,-1 0-1 0 0,1-1 1 0 0,0 0 0 0 0,1 0 0 0 0,-1 0 0 0 0,1-1 0 0 0,0 0 0 0 0,0 0-1 0 0,0 0 1 0 0,1-1 0 0 0,-1 0 0 0 0,1 0 0 0 0,0 0 0 0 0,-1-1 0 0 0,1 0-1 0 0,0-1 1 0 0,7 2 2 0 0,-3-3 15 0 0,-1 1-1 0 0,1-2 0 0 0,-1 1 1 0 0,1-1-1 0 0,-1-1 0 0 0,0 0 1 0 0,0 0-1 0 0,0-1 0 0 0,0 0 1 0 0,0-1-1 0 0,0 0 0 0 0,2-2-14 0 0,1-1 22 0 0,-1-1 0 0 0,1 0 1 0 0,-2-1-1 0 0,1 0 0 0 0,-1 0 0 0 0,0-1 0 0 0,-1-1 0 0 0,-1 0 0 0 0,1 0 0 0 0,-2-1 0 0 0,1 0 0 0 0,-2-1 0 0 0,0 1 0 0 0,0-2 0 0 0,-1 1 0 0 0,-1-1 0 0 0,0 1 1 0 0,-1-1-1 0 0,0-1 0 0 0,-1 1 0 0 0,-1 0 0 0 0,1-14-22 0 0,-4 26-3 0 0,0 1 0 0 0,0-1 0 0 0,0 1 0 0 0,0-1 0 0 0,0 1 0 0 0,0-1 1 0 0,0 1-1 0 0,0-1 0 0 0,-1 1 0 0 0,1 0 0 0 0,-1 0 0 0 0,1 0 0 0 0,-1 0 0 0 0,1 0 0 0 0,-1 0 0 0 0,1 0 1 0 0,-1 0-1 0 0,0 1 0 0 0,1-1 0 0 0,-1 1 0 0 0,0-1 0 0 0,0 1 0 0 0,1-1 0 0 0,-1 1 0 0 0,0 0 0 0 0,0 0 1 0 0,0 0-1 0 0,0 0 0 0 0,1 0 0 0 0,-1 1 0 0 0,0-1 0 0 0,0 1 0 0 0,0-1 0 0 0,1 1 0 0 0,-1-1 0 0 0,0 1 1 0 0,1 0-1 0 0,-1 0 0 0 0,1 0 0 0 0,-1 0 0 0 0,1 0 0 0 0,-1 0 0 0 0,1 0 0 0 0,-1 0 0 0 0,1 1 0 0 0,-1 0 3 0 0,-20 20-64 0 0,0 0-1 0 0,1 2 0 0 0,2 0 0 0 0,0 2 0 0 0,2 0 0 0 0,0 1 0 0 0,2 0 0 0 0,1 2 0 0 0,-1 7 65 0 0,12-32-5 0 0,0 1-1 0 0,0-1 1 0 0,1 1-1 0 0,0-1 1 0 0,0 1-1 0 0,0 0 1 0 0,0 0-1 0 0,1 0 1 0 0,0 0-1 0 0,0 0 1 0 0,0 0-1 0 0,1 0 1 0 0,0 0-1 0 0,0 0 1 0 0,0 0-1 0 0,0 0 1 0 0,1 0-1 0 0,0 0 1 0 0,0 0-1 0 0,0 0 1 0 0,1 0-1 0 0,0 0 1 0 0,-1 0-1 0 0,2-1 1 0 0,-1 1-1 0 0,1-1 0 0 0,-1 1 1 0 0,1-1-1 0 0,0 0 1 0 0,4 3 5 0 0,5-1 9 0 0,1-1 1 0 0,0 0-1 0 0,0-1 0 0 0,1-1 1 0 0,-1 0-1 0 0,1-1 0 0 0,0 0 1 0 0,0-1-1 0 0,0-1 0 0 0,-1 0 1 0 0,1-1-1 0 0,6-1-9 0 0,-3 1 4 0 0,28-4 67 0 0,-1-2 0 0 0,0-2 0 0 0,0-1-1 0 0,-1-3 1 0 0,0-2 0 0 0,-1-1 0 0 0,22-13-71 0 0,-34 18 38 0 0,0-2 1 0 0,-1 0-1 0 0,0-2 0 0 0,-2-1 1 0 0,0-1-1 0 0,0-2 0 0 0,-2 0 0 0 0,0-2 1 0 0,-2 0-1 0 0,0-2 0 0 0,-1-1 1 0 0,-2 0-1 0 0,0-2 0 0 0,8-14-38 0 0,-24 30 5 0 0,0 0-1 0 0,0 0 1 0 0,-1 0-1 0 0,0 0 1 0 0,-1 0 0 0 0,0-1-1 0 0,-1 1 1 0 0,0-1-1 0 0,-1 1 1 0 0,0-1-1 0 0,0 0 1 0 0,-1-1-5 0 0,0 9-5 0 0,0 0 1 0 0,1 1-1 0 0,-1-1 0 0 0,0 0 1 0 0,-1 0-1 0 0,1 0 1 0 0,0 1-1 0 0,-1-1 0 0 0,0 1 1 0 0,1-1-1 0 0,-1 1 0 0 0,0 0 1 0 0,0 0-1 0 0,-1 0 1 0 0,1 0-1 0 0,0 0 0 0 0,-1 0 1 0 0,1 0-1 0 0,-1 1 1 0 0,1-1-1 0 0,-1 1 0 0 0,0 0 1 0 0,0 0-1 0 0,1 0 0 0 0,-1 0 1 0 0,0 0-1 0 0,0 1 1 0 0,0-1-1 0 0,0 1 0 0 0,0 0 5 0 0,-91 10-163 0 0,81-5 146 0 0,1 0-1 0 0,1 1 0 0 0,-1 0 0 0 0,1 1 1 0 0,0 0-1 0 0,0 1 0 0 0,1 0 0 0 0,0 1 1 0 0,0 0-1 0 0,1 0 0 0 0,0 1 0 0 0,1 0 1 0 0,0 1-1 0 0,1 0 0 0 0,0 0 0 0 0,0 0 1 0 0,1 1-1 0 0,1 0 0 0 0,0 1 18 0 0,5-11-2 0 0,-1 1 1 0 0,1-1-1 0 0,-1 0 1 0 0,1 1-1 0 0,0-1 0 0 0,0 0 1 0 0,0 1-1 0 0,1-1 0 0 0,-1 1 1 0 0,1-1-1 0 0,-1 0 1 0 0,1 0-1 0 0,0 1 0 0 0,-1-1 1 0 0,1 0-1 0 0,0 0 1 0 0,1 0-1 0 0,-1 0 0 0 0,0 0 1 0 0,1 0-1 0 0,-1 0 0 0 0,1 0 1 0 0,-1 0-1 0 0,1-1 1 0 0,0 1-1 0 0,0-1 0 0 0,0 1 1 0 0,0-1-1 0 0,0 0 0 0 0,0 0 1 0 0,0 1-1 0 0,0-2 1 0 0,0 1-1 0 0,1 0 0 0 0,-1 0 1 0 0,0-1-1 0 0,0 1 0 0 0,1-1 1 0 0,1 1 1 0 0,98 3 51 0 0,78-57 85 0 0,-127 41-183 0 0,-46 59 39 0 0,-12 17 17 0 0,3-57-14 0 0,0 0 0 0 0,0 0 0 0 0,1 0 0 0 0,0 0 1 0 0,1 1-1 0 0,-1-1 0 0 0,1 0 0 0 0,1 0 0 0 0,-1 1 0 0 0,1-1 0 0 0,0 0 1 0 0,1 0-1 0 0,0 0 0 0 0,0 0 0 0 0,1 0 0 0 0,-1 0 0 0 0,1-1 0 0 0,1 1 1 0 0,-1-1-1 0 0,1 0 0 0 0,0 0 0 0 0,1 0 0 0 0,0 0 0 0 0,0-1 0 0 0,0 0 1 0 0,0 0-1 0 0,3 1 5 0 0,10 3 21 0 0,0-2 1 0 0,1 0-1 0 0,0-1 1 0 0,1-1-1 0 0,0-1 0 0 0,-1-1 1 0 0,1 0-1 0 0,0-2 1 0 0,0 0-1 0 0,0-1 1 0 0,0-1-1 0 0,0-1 1 0 0,0-1-1 0 0,0-1 1 0 0,0 0-1 0 0,-1-1 0 0 0,0-2 1 0 0,0 0-1 0 0,-1-1 1 0 0,0 0-1 0 0,0-2 1 0 0,-1 0-1 0 0,12-9-21 0 0,-19 14 40 0 0,-1 0 0 0 0,0 0 0 0 0,-1-1-1 0 0,1 0 1 0 0,-1-1 0 0 0,0 1 0 0 0,0-2 0 0 0,-1 1 0 0 0,0-1-1 0 0,-1 0 1 0 0,1 0 0 0 0,-2-1 0 0 0,1 0 0 0 0,-1 0 0 0 0,0-1-1 0 0,-1 1 1 0 0,0-1 0 0 0,-1 0 0 0 0,0 0 0 0 0,-1 0 0 0 0,1 0-1 0 0,-1-4-39 0 0,-2 10 6 0 0,1 0 0 0 0,-1 0 0 0 0,0 0-1 0 0,0 0 1 0 0,0 0 0 0 0,-1 0 0 0 0,1 0-1 0 0,-1 0 1 0 0,0 1 0 0 0,0-1 0 0 0,0 0-1 0 0,-1 0 1 0 0,1 0 0 0 0,-1 1 0 0 0,0-1-1 0 0,0 1 1 0 0,0 0 0 0 0,0-1 0 0 0,-1 1-1 0 0,1 0 1 0 0,-1 0 0 0 0,0 1 0 0 0,0-1-1 0 0,0 0 1 0 0,0 1 0 0 0,-1 0 0 0 0,1 0-1 0 0,-1 0 1 0 0,1 0 0 0 0,-1 0 0 0 0,1 1-1 0 0,-1 0 1 0 0,0-1 0 0 0,0 1 0 0 0,-1 0-6 0 0,-2 0-6 0 0,0 0 0 0 0,-1 0 0 0 0,1 1 1 0 0,-1 0-1 0 0,1 0 0 0 0,0 1 0 0 0,-1-1 0 0 0,1 2 1 0 0,-1-1-1 0 0,1 1 0 0 0,0 0 0 0 0,0 1 0 0 0,0-1 1 0 0,0 1-1 0 0,1 1 0 0 0,-1-1 0 0 0,1 1 0 0 0,0 1 1 0 0,0-1-1 0 0,0 1 0 0 0,0 0 0 0 0,1 0 0 0 0,0 0 1 0 0,0 1-1 0 0,0 0 0 0 0,1 0 0 0 0,-3 5 6 0 0,-2 4-13 0 0,0 0-1 0 0,1 0 0 0 0,1 1 1 0 0,0 0-1 0 0,1 1 0 0 0,1-1 1 0 0,1 1-1 0 0,0 0 0 0 0,1 1 1 0 0,1-1-1 0 0,0 11 14 0 0,2-16-4 0 0,-1-1-1 0 0,2 1 1 0 0,0 0 0 0 0,0 0-1 0 0,1-1 1 0 0,0 1-1 0 0,1-1 1 0 0,0 1 0 0 0,1-1-1 0 0,1 0 1 0 0,0 0 0 0 0,0-1-1 0 0,1 1 1 0 0,0-1 0 0 0,5 6 4 0 0,10 6-43 0 0,2-1-1 0 0,0-1 1 0 0,1 0 0 0 0,1-2 0 0 0,0-1 0 0 0,2-1 0 0 0,0-2 0 0 0,0 0 0 0 0,2-2-1 0 0,-1-1 1 0 0,1-1 0 0 0,2-1 43 0 0,60 16-1208 0 0,-29-16-6679 0 0,-38-8-4678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4:4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503 637 4985 0 0,'0'0'2645'0'0,"0"0"-464"0"0,0 0-360 0 0,0 0-102 0 0,0 0-9 0 0,0 0-77 0 0,0 0-130 0 0,0 0-181 0 0,0 0-221 0 0,0 0-236 0 0,0 0-224 0 0,0 0-157 0 0,12-10-137 0 0,36-27-62 0 0,-86 88 700 0 0,-206 245 524 0 0,-28-11-1038 0 0,272-285-469 0 0,-1 1 1 0 0,1-1-1 0 0,-1 0 0 0 0,0 1 0 0 0,1-1 1 0 0,-1 1-1 0 0,1-1 0 0 0,-1 1 1 0 0,1 0-1 0 0,-1-1 0 0 0,1 1 0 0 0,-1 0 1 0 0,1-1-1 0 0,0 1 0 0 0,-1 0 1 0 0,1-1-1 0 0,0 1 0 0 0,0 0 1 0 0,0-1-1 0 0,-1 1 0 0 0,1 0 0 0 0,0 0 1 0 0,0-1-1 0 0,0 1 0 0 0,0 0 1 0 0,0 0-1 0 0,0-1 0 0 0,0 1 0 0 0,1 0 1 0 0,-1 0-1 0 0,0-1 0 0 0,0 1 1 0 0,1 0-1 0 0,-1 0 0 0 0,0-1 1 0 0,1 1-1 0 0,-1 0 0 0 0,0-1 0 0 0,1 1 1 0 0,-1-1-1 0 0,1 1 0 0 0,-1-1 1 0 0,1 1-1 0 0,-1-1 0 0 0,1 1 0 0 0,0-1 1 0 0,-1 1-1 0 0,1-1 0 0 0,0 1 1 0 0,-1-1-1 0 0,1 0 0 0 0,0 0 1 0 0,-1 1-1 0 0,1-1 0 0 0,0 0 0 0 0,0 0 1 0 0,-1 0-1 0 0,1 0 0 0 0,0 0 1 0 0,0 0-1 0 0,-1 0 0 0 0,1 0 1 0 0,0 0-1 0 0,0 0 0 0 0,-1 0 0 0 0,1 0 1 0 0,0 0-1 0 0,0-1-2 0 0,188 9 683 0 0,136-23-340 0 0,-279 13-315 0 0,85 11 69 0 0,-131-9-76 0 0,-1-1-1 0 0,1 1 1 0 0,0-1 0 0 0,0 1-1 0 0,0-1 1 0 0,0 1 0 0 0,0-1-1 0 0,0 0 1 0 0,0 1 0 0 0,0-1-1 0 0,0 1 1 0 0,0-1 0 0 0,0 1 0 0 0,0-1-1 0 0,0 1 1 0 0,1-1 0 0 0,-1 1-1 0 0,0-1 1 0 0,0 1 0 0 0,0-1-1 0 0,1 1 1 0 0,-1-1 0 0 0,0 1-1 0 0,1-1 1 0 0,-1 1 0 0 0,0-1 0 0 0,1 1-1 0 0,-1 0 1 0 0,1-1 0 0 0,-1 1-1 0 0,1 0 1 0 0,-1-1 0 0 0,1 1-1 0 0,-1 0 1 0 0,1 0 0 0 0,-1-1-1 0 0,1 1 1 0 0,-1 0 0 0 0,1 0 0 0 0,-1 0-1 0 0,1 0 1 0 0,-1 0 0 0 0,1 0-1 0 0,-1 0 1 0 0,1 0 0 0 0,0 0-1 0 0,-1 0 1 0 0,1 0 0 0 0,-1 0-1 0 0,1 0 1 0 0,-1 0 0 0 0,1 0 0 0 0,-1 0-1 0 0,1 1 1 0 0,-1-1 0 0 0,1 0-1 0 0,-1 0 1 0 0,1 1 0 0 0,-1-1-1 0 0,1 0 1 0 0,-1 1 0 0 0,0-1-1 0 0,1 1 1 0 0,-1-1 0 0 0,1 0-1 0 0,-1 1-19 0 0,-139-206 371 0 0,95 146-346 0 0,2-2 1 0 0,3-2 0 0 0,-10-26-27 0 0,42 75-109 0 0,1-1 0 0 0,0 0 0 0 0,1 0 0 0 0,1-1 0 0 0,1 1 0 0 0,0-1 0 0 0,0 0 0 0 0,2 1 0 0 0,0-2 109 0 0,41 9-4763 0 0,-23 9-245 0 0,-3 2-6883 0 0</inkml:trace>
  <inkml:trace contextRef="#ctx0" brushRef="#br0" timeOffset="334.414">1379 510 12651 0 0,'0'0'3012'0'0,"0"0"-1665"0"0,0 0-585 0 0,0 0 73 0 0,0 0 285 0 0,0 0 208 0 0,0 0 42 0 0,0 0-178 0 0,0 0-249 0 0,0 0-216 0 0,0 0-140 0 0,0 0-86 0 0,-8 36-82 0 0,-26 114-67 0 0,26-36 225 0 0,-1 225 167 0 0,-22-208-946 0 0,31-132 160 0 0,-1 1 0 0 0,1-1 0 0 0,0 1 1 0 0,0-1-1 0 0,0 1 0 0 0,-1 0 0 0 0,1-1 0 0 0,0 1 1 0 0,0-1-1 0 0,-1 1 0 0 0,1 0 0 0 0,0-1 0 0 0,-1 1 1 0 0,1 0-1 0 0,-1-1 0 0 0,1 1 0 0 0,0 0 0 0 0,-1 0 1 0 0,1-1-1 0 0,-1 1 0 0 0,1 0 0 0 0,-1 0 0 0 0,1 0 1 0 0,0 0-1 0 0,-1 0 0 0 0,1 0 0 0 0,-1-1 0 0 0,1 1 1 0 0,-1 0-1 0 0,1 0 0 0 0,-1 0 0 0 0,1 0 0 0 0,-1 1 1 0 0,1-1-1 0 0,-1 0 0 0 0,1 0 0 0 0,-1 0 0 0 0,1 0 1 0 0,0 0-1 0 0,-1 1 0 0 0,1-1 0 0 0,-1 0 0 0 0,1 0 1 0 0,0 1-1 0 0,-1-1 0 0 0,1 0 0 0 0,-1 1 0 0 0,1-1 1 0 0,0 0-1 0 0,0 1 0 0 0,-1-1 0 0 0,1 0 0 0 0,0 1 1 0 0,-1-1-1 0 0,1 1 0 0 0,0-1 0 0 0,0 0 0 0 0,0 1 1 0 0,0-1-1 0 0,-1 1 0 0 0,1-1 0 0 0,0 1 0 0 0,0-1 1 0 0,0 1-1 0 0,0-1 0 0 0,0 1 0 0 0,0-1 0 0 0,0 1 1 0 0,0-1-1 0 0,0 1 42 0 0,-10-37-3461 0 0,8-30-1756 0 0,3 37-687 0 0,-1 13-2412 0 0</inkml:trace>
  <inkml:trace contextRef="#ctx0" brushRef="#br0" timeOffset="532.594">919 444 8762 0 0,'0'0'2446'0'0,"0"0"-406"0"0,0 0-553 0 0,0 0-348 0 0,0 0-197 0 0,0 0-53 0 0,0 0 119 0 0,0 0 102 0 0,0 0 91 0 0,0 0 4 0 0,0 0-156 0 0,0 0-175 0 0,22 10-135 0 0,76 32-118 0 0,-4-28 134 0 0,-73-14-603 0 0,253-31 747 0 0,-89 5-983 0 0,-73 24-1098 0 0,-68 3-2909 0 0,-28 0-3680 0 0,-4 6-4779 0 0</inkml:trace>
  <inkml:trace contextRef="#ctx0" brushRef="#br0" timeOffset="969.419">2050 814 10042 0 0,'0'0'3105'0'0,"0"0"-893"0"0,0 0-454 0 0,0 0-104 0 0,0 0-101 0 0,0 0-150 0 0,0 0-205 0 0,0 0-183 0 0,0 0-126 0 0,0 0-134 0 0,0 0-121 0 0,0 0-89 0 0,0 0-97 0 0,36 0-66 0 0,113 0-45 0 0,103 0 290 0 0,-184-10-1379 0 0,-27-8-5350 0 0,-40 17 5159 0 0,0 0-653 0 0,0 0-5808 0 0,-1 1-3996 0 0</inkml:trace>
  <inkml:trace contextRef="#ctx0" brushRef="#br0" timeOffset="1215.397">2161 1041 7242 0 0,'0'0'4006'0'0,"0"0"-1784"0"0,0 0-745 0 0,0 0-94 0 0,0 0 52 0 0,0 0-19 0 0,0 0-198 0 0,0 0-268 0 0,0 0-277 0 0,0 0-233 0 0,0 0-181 0 0,0 0-122 0 0,38 4-75 0 0,119 7-69 0 0,-52-20-137 0 0,-83 3 37 0 0,66-12-774 0 0,13-4-1728 0 0,-35 5-3305 0 0,-36 9-4383 0 0</inkml:trace>
  <inkml:trace contextRef="#ctx0" brushRef="#br0" timeOffset="1468.713">3437 452 10802 0 0,'0'0'5383'0'0,"0"0"-2692"0"0,0 0-1184 0 0,0 0-403 0 0,0 0-233 0 0,0 0-137 0 0,0 0-60 0 0,0 0-16 0 0,0 0-55 0 0,0 0-35 0 0,0 0-69 0 0,0 0-111 0 0,-9 31-56 0 0,-27 99-80 0 0,-6 32 183 0 0,29-122-543 0 0,2 0 0 0 0,2 0 0 0 0,2 1 0 0 0,1 0 1 0 0,3 0-1 0 0,0 35 108 0 0,13-49-1289 0 0,-3-22-3062 0 0,-7-16-6346 0 0,0 7 180 0 0</inkml:trace>
  <inkml:trace contextRef="#ctx0" brushRef="#br0" timeOffset="1629.002">3019 394 17524 0 0,'0'0'1556'0'0,"0"0"-242"0"0,0 0-205 0 0,0 0-103 0 0,37-8-95 0 0,120-26-111 0 0,27 10 850 0 0,121 13-950 0 0,-195 27-2288 0 0,-70 10-8758 0 0,-33-18-1994 0 0</inkml:trace>
  <inkml:trace contextRef="#ctx0" brushRef="#br0" timeOffset="1988.014">3618 960 18172 0 0,'0'0'1217'0'0,"0"0"-303"0"0,0 0-24 0 0,0 0 50 0 0,0 0-29 0 0,0 0-62 0 0,0 0-105 0 0,0 0-170 0 0,0 0-157 0 0,35-3-111 0 0,108-13-96 0 0,-63 13 66 0 0,-80 3-273 0 0,1 0 0 0 0,0 0 0 0 0,0 0 0 0 0,0 1 0 0 0,-1-1 0 0 0,1 0 0 0 0,0 0 0 0 0,0 1 0 0 0,-1-1 0 0 0,1 0 0 0 0,0 1 0 0 0,0-1 0 0 0,-1 1 0 0 0,1-1 0 0 0,0 1 0 0 0,-1-1 0 0 0,1 1 0 0 0,-1 0 0 0 0,1-1 0 0 0,-1 1 0 0 0,1-1 0 0 0,-1 1 0 0 0,1 0 0 0 0,-1 0 1 0 0,0-1-1 0 0,1 1 0 0 0,-1 0 0 0 0,0 0 0 0 0,0-1 0 0 0,0 1 0 0 0,1 0 0 0 0,-1 0 0 0 0,0 0 0 0 0,0 0 0 0 0,0-1 0 0 0,0 1 0 0 0,0 0 0 0 0,-1 0 0 0 0,1 0 0 0 0,0-1 0 0 0,0 1 0 0 0,0 0 0 0 0,-1 0 0 0 0,1-1 0 0 0,0 1 0 0 0,-1 0 0 0 0,1 0 0 0 0,-1-1 0 0 0,1 1 0 0 0,-1 0 0 0 0,1-1 0 0 0,-1 1 0 0 0,1-1 0 0 0,-1 1 0 0 0,0-1 0 0 0,1 1 0 0 0,-1-1 0 0 0,0 1 0 0 0,1-1 0 0 0,-1 1-3 0 0,-39 36 159 0 0,-15 3-63 0 0,37-28-73 0 0,0 0-1 0 0,1 2 1 0 0,0 0-1 0 0,2 0 1 0 0,-1 1-1 0 0,2 1 1 0 0,-12 17-23 0 0,24-32 13 0 0,1 1 0 0 0,-1 0 0 0 0,1 0 1 0 0,-1 0-1 0 0,1 0 0 0 0,0 0 0 0 0,0 0 1 0 0,0 0-1 0 0,0 0 0 0 0,0 0 0 0 0,1 1 0 0 0,-1-1 1 0 0,0 0-1 0 0,1 1 0 0 0,0-1 0 0 0,0 0 1 0 0,-1 1-1 0 0,1-1 0 0 0,1 0 0 0 0,-1 1 0 0 0,0-1 1 0 0,0 0-1 0 0,1 1 0 0 0,0-1 0 0 0,-1 0 1 0 0,1 1-1 0 0,0-1 0 0 0,0 0 0 0 0,0 0 1 0 0,0 0-1 0 0,1 0 0 0 0,-1 0 0 0 0,0 0 0 0 0,1 0 1 0 0,0-1-1 0 0,-1 1 0 0 0,1 0 0 0 0,0-1 1 0 0,0 1-1 0 0,0-1 0 0 0,0 0 0 0 0,0 0 0 0 0,0 0 1 0 0,0 0-1 0 0,0 0 0 0 0,0 0 0 0 0,1 0 1 0 0,-1 0-14 0 0,14 1 37 0 0,0 0 0 0 0,0-1 0 0 0,0 0 0 0 0,0-1 0 0 0,0-1 1 0 0,0-1-1 0 0,0 0 0 0 0,0-1 0 0 0,-1 0 0 0 0,1-2 0 0 0,-1 0 1 0 0,0 0-1 0 0,0-2 0 0 0,-1 0 0 0 0,10-6-37 0 0,20-12-2415 0 0,-31 16-1449 0 0,0-2-4187 0 0,-4 6-4537 0 0</inkml:trace>
  <inkml:trace contextRef="#ctx0" brushRef="#br0" timeOffset="2167.627">4290 806 17764 0 0,'0'0'2194'0'0,"0"0"-963"0"0,0 0-374 0 0,0 0 43 0 0,0 0 59 0 0,0 0-40 0 0,0 0-66 0 0,0 0-170 0 0,0 0-191 0 0,0 0-102 0 0,34-2-134 0 0,104-9-87 0 0,-26-7-35 0 0,27-8-3023 0 0,-123 22-1524 0 0,-2 4-7556 0 0</inkml:trace>
  <inkml:trace contextRef="#ctx0" brushRef="#br0" timeOffset="2503.727">5379 186 18108 0 0,'0'0'2099'0'0,"0"0"-1199"0"0,0 0-380 0 0,0 0 80 0 0,0 0 239 0 0,0 0 193 0 0,0 0-2 0 0,0 0-152 0 0,0 0-184 0 0,-5 37-147 0 0,-16 119-103 0 0,-40 197 647 0 0,40-250-1077 0 0,10-56-185 0 0,2 1 1 0 0,2 0 0 0 0,-1 49 170 0 0,8-96-191 0 0,0-1-77 0 0,0 0-51 0 0,0 0-94 0 0,0 0-89 0 0,17-47-3313 0 0,-10 15 1129 0 0,-2 4-1624 0 0,-2 9-1841 0 0,-2 2-3479 0 0</inkml:trace>
  <inkml:trace contextRef="#ctx0" brushRef="#br0" timeOffset="2746.567">4964 236 16796 0 0,'0'0'2173'0'0,"0"0"-538"0"0,0 0-457 0 0,0 0-180 0 0,0 0-76 0 0,0 0-91 0 0,0 0-133 0 0,0 0-142 0 0,38-1-147 0 0,118-4-110 0 0,51 12 229 0 0,-166-6-766 0 0,-1 2 1 0 0,0 2-1 0 0,0 2 0 0 0,23 7 238 0 0,-28 1-2686 0 0,-21-7-5005 0 0,-7-4-4571 0 0</inkml:trace>
  <inkml:trace contextRef="#ctx0" brushRef="#br0" timeOffset="3003.879">5693 1018 19748 0 0,'0'0'3005'0'0,"0"0"-2016"0"0,0 0-693 0 0,0 0-99 0 0,0 0 15 0 0,0 0 49 0 0,-5 34 31 0 0,-13 106-33 0 0,20-36 760 0 0,2-86-4186 0 0,-3 7-5478 0 0,-1-22-3420 0 0</inkml:trace>
  <inkml:trace contextRef="#ctx0" brushRef="#br0" timeOffset="10790.541">4610 1477 0 0 0,'0'0'324'0'0,"0"0"844"0"0,0 0 149 0 0,0 0-222 0 0,0 0-159 0 0,0 0-71 0 0,0 0-26 0 0,0 0 56 0 0,3-12 37 0 0,9-37 11 0 0,42-15 1868 0 0,181-136 2236 0 0,146-70-1968 0 0,-101 76-1832 0 0,-201 137-1032 0 0,151-121 297 0 0,-182 127-117 0 0,-14 31-390 0 0,-34 20 7 0 0,0 0 4 0 0,0 0-1 0 0,0 0-6 0 0,0 0-5 0 0,0 0-9 0 0,0 0 19 0 0,0 0 4 0 0,0 0 14 0 0,0 0-23 0 0,0 0 22 0 0,0 0 6 0 0,0 0 14 0 0,0 0-2 0 0,0 0 6 0 0,0 0 26 0 0,0 0 11 0 0,0 0 12 0 0,-23 4 272 0 0,-116 17-277 0 0,96-19-71 0 0,-169-2 376 0 0,211 0-333 0 0,1 0-19 0 0,0 0-30 0 0,0 0-10 0 0,0 0-21 0 0,0 0-24 0 0,26 5-6 0 0,4 7 53 0 0,1 2 0 0 0,-2 1 1 0 0,0 1-1 0 0,0 2 0 0 0,-2 1 0 0 0,0 1 0 0 0,-2 1 1 0 0,0 1-1 0 0,2 5-14 0 0,26 37 43 0 0,-52-120 2090 0 0,-1-198-2571 0 0,7 242-1956 0 0,3 10-2618 0 0,-5 1 556 0 0,1 0-7668 0 0</inkml:trace>
  <inkml:trace contextRef="#ctx0" brushRef="#br0" timeOffset="11137.926">6687 67 13067 0 0,'0'0'2780'0'0,"0"0"-1726"0"0,0 0-483 0 0,0 0 20 0 0,0 0 102 0 0,0 0 119 0 0,0 0 27 0 0,0 0-72 0 0,0 0-134 0 0,-34 7-155 0 0,-104 26-113 0 0,134-32-347 0 0,0-1 0 0 0,1 1 0 0 0,-1 1 0 0 0,1-1-1 0 0,-1 0 1 0 0,1 1 0 0 0,0 0 0 0 0,0 0 0 0 0,-1 0 0 0 0,1 0 0 0 0,0 0 0 0 0,1 1-1 0 0,-1-1 1 0 0,0 1 0 0 0,1-1 0 0 0,0 1 0 0 0,-1 0 0 0 0,1 0 0 0 0,0 1-1 0 0,0-1 1 0 0,1 0 0 0 0,-2 3-18 0 0,-4 8 79 0 0,-4 4-16 0 0,1-1-1 0 0,0 1 0 0 0,2 1 1 0 0,0 0-1 0 0,1 0 0 0 0,0 0 1 0 0,2 1-1 0 0,1 0 0 0 0,0 0 1 0 0,1 0-1 0 0,1 1 0 0 0,1-1 0 0 0,1 1 1 0 0,1-1-1 0 0,1 5-62 0 0,0-16 42 0 0,0 0-1 0 0,0-1 1 0 0,1 1-1 0 0,0 0 1 0 0,1-1-1 0 0,0 1 1 0 0,0-1-1 0 0,1 0 1 0 0,-1-1-1 0 0,2 1 1 0 0,-1-1-1 0 0,1 0 1 0 0,0 0-1 0 0,1-1 1 0 0,0 0-1 0 0,0 0 1 0 0,0 0 0 0 0,1-1-1 0 0,-1 0 1 0 0,1-1-1 0 0,0 1 1 0 0,1-1-1 0 0,-1-1 1 0 0,1 0-1 0 0,-1 0 1 0 0,1-1-1 0 0,0 0 1 0 0,0 0-1 0 0,0-1 1 0 0,7 0-42 0 0,9-3 111 0 0,-1-2 0 0 0,1 0 0 0 0,-1-2 0 0 0,0 0 0 0 0,0-2 0 0 0,-1 0 0 0 0,0-2 0 0 0,0 0 0 0 0,-1-2 0 0 0,-1 0 1 0 0,0-2-1 0 0,-1 0 0 0 0,0-1 0 0 0,-1-2 0 0 0,-1 1 0 0 0,0-2 0 0 0,-1 0 0 0 0,-1-2 0 0 0,-1 1 0 0 0,-1-2 0 0 0,1-2-111 0 0,-9 14 4 0 0,1-1 0 0 0,-2 1 0 0 0,1-1 0 0 0,-1 0 0 0 0,-1 0 0 0 0,0 0 0 0 0,0-1 0 0 0,-1 1 0 0 0,-1-1 0 0 0,1 0 0 0 0,-2 0 0 0 0,0 0 0 0 0,0 0-1 0 0,-1 0 1 0 0,0 0 0 0 0,-1 0 0 0 0,0 0 0 0 0,0 0 0 0 0,-2 0 0 0 0,1 0 0 0 0,-1 1 0 0 0,-1-1 0 0 0,0 0-4 0 0,-3 0-170 0 0,0 1 1 0 0,-1 0-1 0 0,0 1 0 0 0,0-1 0 0 0,-1 2 1 0 0,0-1-1 0 0,-1 1 0 0 0,0 1 1 0 0,0 0-1 0 0,0 0 0 0 0,-1 1 0 0 0,0 0 1 0 0,0 1-1 0 0,-1 0 0 0 0,1 1 1 0 0,-1 0-1 0 0,0 1 0 0 0,0 1 0 0 0,-1-1 1 0 0,-11 1 169 0 0,-66 1-5199 0 0,1 17-5005 0 0,57-8 1275 0 0</inkml:trace>
  <inkml:trace contextRef="#ctx0" brushRef="#br0" timeOffset="11421.604">6045 321 11074 0 0,'0'0'1735'0'0,"0"0"-469"0"0,0 0-146 0 0,0 0 135 0 0,0 0 124 0 0,0 0 17 0 0,0 0-67 0 0,0 0-148 0 0,0 0-152 0 0,0 0-89 0 0,0 0-112 0 0,33-2-100 0 0,102-6-65 0 0,10 14 916 0 0,288-13 473 0 0,23-24-1605 0 0,-390 30-846 0 0,-66 1 250 0 0,-1 17-1500 0 0,0 6-1577 0 0,3-9-6646 0 0,0-10-2017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0 0 0,'0'0'721'0'0,"0"0"776"0"0,0 0 183 0 0,0 0-75 0 0,0 0-95 0 0,0 0-44 0 0,0 0-55 0 0,-4-3 889 0 0,4 3 1165 0 0,0-1 3772 0 0,230-28-3499 0 0,-129 13-3062 0 0,18 15-220 0 0,-118 1-476 0 0,-1 0 28 0 0,0 0 12 0 0,0 0 11 0 0,0 0-21 0 0,0 0-10 0 0,0 0 14 0 0,0 0-13 0 0,0 0 3 0 0,0 0-21 0 0,0 0 19 0 0,0 0 13 0 0,0 0-6 0 0,0 0-27 0 0,0 0-6 0 0,0 0 25 0 0,0 0 8 0 0,0 0 1 0 0,0 0-17 0 0,0 0 11 0 0,0 0 5 0 0,0 0 2 0 0,0 0-11 0 0,0 0-1 0 0,0 0-37 0 0,0 0 36 0 0,0 0-9 0 0,0 0 6 0 0,0 0 37 0 0,0 0-12 0 0,0 0-11 0 0,0 0-1 0 0,0 0 1 0 0,0 0 1 0 0,0 0-17 0 0,0 0 8 0 0,0 0-3 0 0,0 0 3 0 0,0 0-6 0 0,0 0 15 0 0,0 0-18 0 0,0 0 3 0 0,0 0 12 0 0,0 0-14 0 0,0-6-1576 0 0,0 5-3285 0 0,0 1-4576 0 0,0 0-1455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7122 0 0,'0'0'2692'0'0,"0"0"-738"0"0,0 0-510 0 0,0 0-142 0 0,0 0-22 0 0,0 0-28 0 0,0 0-123 0 0,0 0-216 0 0,0 0-218 0 0,0 0-58 0 0,0 0 41 0 0,0 0 74 0 0,10-2 47 0 0,209-27 2983 0 0,-98 31-2351 0 0,-62 0-3662 0 0,0-2-9678 0 0,-51 0-53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2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39 14331 0 0,'0'0'1542'0'0,"0"0"-239"0"0,0 0-188 0 0,0 0-3 0 0,0 0 27 0 0,0 0-52 0 0,0 0-190 0 0,0 0-293 0 0,0 0-245 0 0,0 0-115 0 0,0 0 28 0 0,0 0 80 0 0,-1 8 56 0 0,-2 130 1586 0 0,5 67-1063 0 0,-54 33-770 0 0,35-165-1210 0 0,17-72 759 0 0,0-1-36 0 0,0 0-69 0 0,24-31-4745 0 0,-20 25 4058 0 0,8-11-6143 0 0,-6 9-3759 0 0</inkml:trace>
  <inkml:trace contextRef="#ctx0" brushRef="#br0" timeOffset="252.093">0 97 10354 0 0,'0'0'1938'0'0,"0"0"-456"0"0,0 0-423 0 0,0 0-139 0 0,0 0 63 0 0,0 0 137 0 0,0 0 68 0 0,0 0-41 0 0,0 0-115 0 0,0 0-126 0 0,0 0-115 0 0,40-12-83 0 0,126-35-67 0 0,-34 26 403 0 0,-32 10-448 0 0,0 5-1 0 0,92 7-595 0 0,-99 20-896 0 0,-64 4-7839 0 0,-24-18-3105 0 0</inkml:trace>
  <inkml:trace contextRef="#ctx0" brushRef="#br0" timeOffset="694.954">674 544 14891 0 0,'0'0'920'0'0,"0"0"-365"0"0,0 0-255 0 0,0 0 10 0 0,0 0 146 0 0,0 0 169 0 0,0 0 149 0 0,0 0 29 0 0,0 0-47 0 0,0 0-68 0 0,0 0-147 0 0,0 0-107 0 0,16-1-60 0 0,120-2 1288 0 0,-133 4-1623 0 0,0 1-1 0 0,0 0 1 0 0,0 0-1 0 0,0 0 1 0 0,-1 0 0 0 0,1 0-1 0 0,-1 1 1 0 0,1-1-1 0 0,-1 1 1 0 0,0-1-1 0 0,0 1 1 0 0,0 0 0 0 0,0 0-1 0 0,-1 0 1 0 0,1 0-1 0 0,-1 0 1 0 0,0 0-1 0 0,0 0 1 0 0,0 1-1 0 0,0-1 1 0 0,0 0 0 0 0,-1 1-1 0 0,0-1 1 0 0,1 0-1 0 0,-1 1 1 0 0,0-1-1 0 0,-1 1 1 0 0,1-1 0 0 0,-1 0-1 0 0,1 1 1 0 0,-1-1-1 0 0,0 0 1 0 0,0 0-1 0 0,0 0 1 0 0,-1 1 0 0 0,1-1-1 0 0,-2 2-38 0 0,-96 117 984 0 0,85-107-877 0 0,10-12-56 0 0,0 1 0 0 0,0 0 0 0 0,0 1-1 0 0,1-1 1 0 0,-1 0 0 0 0,1 1 0 0 0,0 0-1 0 0,0 0 1 0 0,1 0 0 0 0,-1 0 0 0 0,1 0-1 0 0,0 1 1 0 0,1-1 0 0 0,-2 5-51 0 0,5-8 34 0 0,0 1 1 0 0,-1 0-1 0 0,1-1 1 0 0,0 1-1 0 0,0-1 1 0 0,1 1 0 0 0,-1-1-1 0 0,0 0 1 0 0,1 0-1 0 0,-1 0 1 0 0,1 0-1 0 0,0-1 1 0 0,0 1-1 0 0,-1-1 1 0 0,1 0-1 0 0,0 1 1 0 0,0-1-1 0 0,0 0 1 0 0,1-1-1 0 0,-1 1 1 0 0,0-1-1 0 0,0 1 1 0 0,0-1-1 0 0,0 0 1 0 0,1 0 0 0 0,-1 0-1 0 0,0-1 1 0 0,0 1-1 0 0,0-1 1 0 0,0 1-1 0 0,0-1 1 0 0,1-1-35 0 0,8 2 96 0 0,23-3 77 0 0,0-1-1 0 0,0-2 0 0 0,-1-1 0 0 0,0-2 1 0 0,0-1-1 0 0,16-9-172 0 0,-27 11-1053 0 0,23-7 2435 0 0,-30 12-6200 0 0,2 2-5582 0 0,-18 1-3072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3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1053 1768 0 0,'0'0'1562'0'0,"0"0"-231"0"0,0 0 177 0 0,0 0 222 0 0,0 0 80 0 0,0 0-15 0 0,0 0-178 0 0,0 0-232 0 0,38 3-206 0 0,120 5-164 0 0,-63-20 401 0 0,-75 5-1021 0 0,40-15 333 0 0,-2-3 1 0 0,-1-2-1 0 0,0-3 1 0 0,-3-2-1 0 0,0-2 1 0 0,-3-3-1 0 0,15-14-728 0 0,2-7 258 0 0,-4-2 0 0 0,-1-4-1 0 0,-4-1 1 0 0,-3-4-1 0 0,-2-2 1 0 0,5-16-258 0 0,-34 50 156 0 0,-1-1 1 0 0,-3-2-1 0 0,-1 0 0 0 0,-1-1 1 0 0,5-24-157 0 0,-13 22 452 0 0,-10 35-214 0 0,-7 29-315 0 0,-23 95 61 0 0,5 2-1 0 0,5 0 1 0 0,5 2 16 0 0,9-87-37 0 0,-1 0 1 0 0,-1 0-1 0 0,-2 0 0 0 0,-1-1 1 0 0,-2 0-1 0 0,-1-1 1 0 0,-1 0-1 0 0,-2-1 1 0 0,-1-1-1 0 0,-1-1 1 0 0,-1 0-1 0 0,-2-1 1 0 0,-1-2-1 0 0,-1 0 1 0 0,-24 21 36 0 0,39-39-31 0 0,0 0 0 0 0,-1 0 0 0 0,0-1 0 0 0,0 0 1 0 0,0 0-1 0 0,-1-1 0 0 0,1 0 0 0 0,-1-1 1 0 0,-1 0-1 0 0,1-1 0 0 0,0 0 0 0 0,-1 0 1 0 0,0-1-1 0 0,1-1 0 0 0,-8 1 31 0 0,12-2-50 0 0,-1 0 1 0 0,1 0-1 0 0,-1-1 1 0 0,1 1-1 0 0,0-1 0 0 0,-1-1 1 0 0,1 1-1 0 0,0-1 0 0 0,0 0 1 0 0,0-1-1 0 0,0 1 0 0 0,1-1 1 0 0,-1-1-1 0 0,1 1 0 0 0,-1-1 1 0 0,1 1-1 0 0,0-1 0 0 0,0-1 1 0 0,1 1-1 0 0,-1-1 0 0 0,1 0 1 0 0,0 0-1 0 0,1 0 0 0 0,-1-1 1 0 0,1 1-1 0 0,-2-6 50 0 0,1 2-224 0 0,0 0-1 0 0,1-1 1 0 0,0 1-1 0 0,1-1 1 0 0,0 0 0 0 0,1 1-1 0 0,0-1 1 0 0,0 0-1 0 0,1 0 1 0 0,1 0-1 0 0,-1 0 1 0 0,2 0 0 0 0,-1 0-1 0 0,1 0 1 0 0,1 1-1 0 0,0-1 225 0 0,18-43-4173 0 0,8 7-3968 0 0,-17 30-155 0 0</inkml:trace>
  <inkml:trace contextRef="#ctx0" brushRef="#br0" timeOffset="338.654">1782 491 11210 0 0,'0'0'1546'0'0,"0"0"-590"0"0,0 0-354 0 0,0 0-112 0 0,0 0 33 0 0,0 0 52 0 0,0 0-16 0 0,0 0-42 0 0,-36 28-59 0 0,-112 93-90 0 0,77-43 41 0 0,66-67-366 0 0,1-5-32 0 0,1 0-1 0 0,0 0 1 0 0,0 1-1 0 0,1-1 1 0 0,0 0 0 0 0,0 1-1 0 0,0 0 1 0 0,1-1-1 0 0,0 1 1 0 0,0 0 0 0 0,1 0-1 0 0,0-1 1 0 0,0 1-1 0 0,0 0 1 0 0,1 0 0 0 0,0 0-1 0 0,1-1 1 0 0,-1 1 0 0 0,1-1-1 0 0,0 1 1 0 0,1-1-1 0 0,0 0 1 0 0,0 0 0 0 0,2 4-11 0 0,2-4 90 0 0,0 0 1 0 0,1-1 0 0 0,-1 0-1 0 0,1 0 1 0 0,0-1 0 0 0,0 0-1 0 0,1 0 1 0 0,-1-1 0 0 0,1 0 0 0 0,-1-1-1 0 0,1 0 1 0 0,0 0 0 0 0,0 0-1 0 0,0-2 1 0 0,0 1 0 0 0,0-1-1 0 0,0 0 1 0 0,1-1 0 0 0,-1 0-1 0 0,7-2-90 0 0,8-1 290 0 0,-1-2-1 0 0,1-1 0 0 0,-1 0 0 0 0,-1-2 0 0 0,1-1 1 0 0,-1 0-1 0 0,5-5-289 0 0,-19 11 78 0 0,0 0 1 0 0,-1 0 0 0 0,1 0-1 0 0,-1-1 1 0 0,0-1-1 0 0,0 1 1 0 0,-1-1 0 0 0,1 0-1 0 0,-1 0 1 0 0,-1-1-1 0 0,1 0 1 0 0,-1 0 0 0 0,0 0-1 0 0,-1-1 1 0 0,0 1-1 0 0,0-1 1 0 0,-1 0 0 0 0,1 0-1 0 0,-2-1 1 0 0,1 1 0 0 0,-1-1-1 0 0,-1 1 1 0 0,1-1-1 0 0,-1 0 1 0 0,-1 1 0 0 0,0-1-1 0 0,0 0 1 0 0,-1 1-1 0 0,0-1 1 0 0,0 0 0 0 0,-1 1-1 0 0,0-1 1 0 0,0 1-1 0 0,-1 0 1 0 0,-4-8-79 0 0,-1 5-63 0 0,0 0-1 0 0,-1 1 1 0 0,0 0-1 0 0,-1 0 1 0 0,0 1 0 0 0,0 1-1 0 0,-1-1 1 0 0,0 2-1 0 0,-1 0 1 0 0,0 0 0 0 0,0 1-1 0 0,0 0 1 0 0,-1 1-1 0 0,1 0 1 0 0,-1 1 0 0 0,-8-1 63 0 0,-78 2-6797 0 0,80 8-1213 0 0,3 0-1269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4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7434 0 0,'0'0'2764'0'0,"0"0"-497"0"0,0 0-244 0 0,0 0-26 0 0,0 0-94 0 0,0 0-213 0 0,0 0-262 0 0,0 0-359 0 0,0 0-300 0 0,0 0-160 0 0,0 0-110 0 0,0 0-52 0 0,0 0 17 0 0,-1 4 31 0 0,1-2-442 0 0,-1-1 1 0 0,1 1 0 0 0,0-1 0 0 0,0 1 0 0 0,0-1 0 0 0,0 1-1 0 0,0-1 1 0 0,1 1 0 0 0,-1-1 0 0 0,0 1 0 0 0,1-1 0 0 0,-1 1 0 0 0,1-1-1 0 0,0 1 1 0 0,-1-1 0 0 0,1 0 0 0 0,0 1 0 0 0,0-1 0 0 0,-1 0 0 0 0,1 0-1 0 0,0 0 1 0 0,1 1 0 0 0,-1-1 0 0 0,0 0 0 0 0,0 0 0 0 0,0-1-1 0 0,1 1 1 0 0,-1 0 0 0 0,0 0 0 0 0,1 0 0 0 0,-1-1 0 0 0,0 1 0 0 0,1-1-1 0 0,-1 1 1 0 0,1-1 0 0 0,-1 0 0 0 0,1 1-54 0 0,20 4 367 0 0,0 0-1 0 0,0-1 1 0 0,0-1 0 0 0,1-1 0 0 0,-1-1 0 0 0,20-2-367 0 0,34 3 405 0 0,160-1 156 0 0,-236-13-4638 0 0,0 5-3907 0 0,-2 7-3850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5:4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2937 0 0,'0'0'3022'0'0,"0"0"-897"0"0,0 0-436 0 0,0 0-96 0 0,0 0 36 0 0,0 0-10 0 0,0 0-135 0 0,0 0-273 0 0,0 0-311 0 0,0 0-252 0 0,0 0-158 0 0,2 5 2910 0 0,6 5-2485 0 0,18 0-489 0 0,1-2-1 0 0,1-1 1 0 0,0-1 0 0 0,0-1-1 0 0,0-1 1 0 0,0-2-1 0 0,0-1 1 0 0,1-1-1 0 0,20-3-425 0 0,13 2 302 0 0,24-1-83 0 0,149 11 261 0 0,-203-5-370 0 0,-32-4-148 0 0,0 0 42 0 0,0 0 4 0 0,0 0 29 0 0,0 0-20 0 0,0 0 1 0 0,0 0 12 0 0,0 0 6 0 0,0 0-10 0 0,0 0-6 0 0,0 0 5 0 0,0 0-9 0 0,0 0 13 0 0,0 0 7 0 0,0 0-5 0 0,0 0 8 0 0,0 0-19 0 0,0 0-16 0 0,0 0-21 0 0,0 0 3 0 0,0 0 22 0 0,0 0 14 0 0,0 0-24 0 0,11 0-235 0 0,28 0 202 0 0,-39 0 19 0 0,10 0 44 0 0,-70 13-6646 0 0,36-3-2371 0 0,15-6-2078 0 0</inkml:trace>
  <inkml:trace contextRef="#ctx0" brushRef="#br0" timeOffset="545.15">30 552 7146 0 0,'0'0'2360'0'0,"0"0"-565"0"0,0 0-359 0 0,0 0-122 0 0,0 0-18 0 0,0 0-13 0 0,0 0-85 0 0,0 0-179 0 0,0 0-208 0 0,0 0-163 0 0,0 0-107 0 0,0 0-49 0 0,0 2-33 0 0,1 1-246 0 0,1 0-1 0 0,0 0 1 0 0,0 0 0 0 0,1 0-1 0 0,-1 0 1 0 0,0-1 0 0 0,1 1-1 0 0,0-1 1 0 0,-1 0 0 0 0,1 0-1 0 0,0 0 1 0 0,0 0 0 0 0,0 0-1 0 0,0-1 1 0 0,1 1 0 0 0,-1-1-1 0 0,0 0 1 0 0,1 0 0 0 0,-1 0-1 0 0,1-1 1 0 0,0 1-213 0 0,8 3 316 0 0,18 4 32 0 0,1-1 0 0 0,0-1-1 0 0,1-2 1 0 0,-1-2 0 0 0,1 0 0 0 0,0-2-1 0 0,21-3-347 0 0,22 1 251 0 0,151 6 153 0 0,-188 0-357 0 0,-37-4-49 0 0,-1 0 10 0 0,0 0-12 0 0,0 0 0 0 0,0 0 16 0 0,0 0 7 0 0,0 0 6 0 0,0 0-13 0 0,0 0-1 0 0,0 0-4 0 0,0 0-45 0 0,0 0 34 0 0,0 0 15 0 0,0 0 8 0 0,0 0-13 0 0,0 0-16 0 0,0 0 6 0 0,0 0 17 0 0,0 0-17 0 0,0 0-19 0 0,0 0-33 0 0,0 0-13 0 0,0 0-26 0 0,0 0-21 0 0,-16-9-6580 0 0,12 3 3969 0 0,1 1-2725 0 0,1 2-5846 0 0</inkml:trace>
  <inkml:trace contextRef="#ctx0" brushRef="#br0" timeOffset="1444.101">496 1 3881 0 0,'0'0'2727'0'0,"0"0"-960"0"0,0 0-311 0 0,0 0 143 0 0,0 0 243 0 0,0 0 57 0 0,0 0-113 0 0,0 0-304 0 0,0 0-378 0 0,0 0-279 0 0,0 0-173 0 0,0 0-101 0 0,0 0-55 0 0,-6 4-26 0 0,-28 26 342 0 0,32-26-630 0 0,1 0-1 0 0,0 1 1 0 0,0-1-1 0 0,0 1 1 0 0,1-1-1 0 0,0 0 1 0 0,0 1-1 0 0,0-1 1 0 0,0 1-1 0 0,1-1 1 0 0,-1 1-1 0 0,1-1 1 0 0,0 0-1 0 0,1 1 1 0 0,-1-1-1 0 0,1 0 1 0 0,0 0-1 0 0,2 4-181 0 0,8 9 190 0 0,0 0 1 0 0,1 0-1 0 0,1-2 0 0 0,1 0 0 0 0,0 0 0 0 0,1-1 0 0 0,0-1 0 0 0,1-1 0 0 0,13 8-190 0 0,140 90 384 0 0,-162-106-374 0 0,0 1 0 0 0,-1-1-1 0 0,0 1 1 0 0,0 1 0 0 0,0 0-1 0 0,-1 0 1 0 0,0 0 0 0 0,0 0-1 0 0,0 1 1 0 0,-1 0 0 0 0,0 0-1 0 0,0 1 1 0 0,0 0-10 0 0,-43 34 933 0 0,-10-6-807 0 0,2 2-1 0 0,1 3 0 0 0,-35 41-125 0 0,-19 45 71 0 0,69-86-10 0 0,30-40-46 0 0,0-1-2 0 0,0 1 13 0 0,0 2-9 0 0,0-3-18 0 0,0 0-31 0 0,0 0 40 0 0,0 0 12 0 0,0 0 25 0 0,0 0-28 0 0,0 0-6 0 0,0 0 8 0 0,0 0-8 0 0,0 0-3 0 0,0 0-4 0 0,0 0-10 0 0,0 0 22 0 0,0 0 2 0 0,0 0-1 0 0,0 0 4 0 0,0 0-9 0 0,-34 31 103 0 0,-1 7 41 0 0,35-37-168 0 0,0-1 11 0 0,0 0-7 0 0,0 0 9 0 0,0 0-8 0 0,0 0-6 0 0,0 0 6 0 0,0 0 9 0 0,0 0-17 0 0,0 0-16 0 0,0 0-13 0 0,0 0-22 0 0,0 0-9 0 0,0 0-16 0 0,8-24-3211 0 0,-1 13 688 0 0,-3 3-3366 0 0,2 0-6508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4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18500 0 0,'0'0'1314'0'0,"0"0"-186"0"0,0 0-31 0 0,0 0 56 0 0,0 0 44 0 0,0 0-45 0 0,0 0-145 0 0,0 0-198 0 0,0 0-107 0 0,0 0-135 0 0,0 0-116 0 0,0 0-62 0 0,30 7-38 0 0,98 22-64 0 0,-31-26 156 0 0,110-22-1128 0 0,-205 25-3669 0 0,-2-5 1575 0 0,0-1-9796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4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4545 0 0,'0'0'3479'0'0,"0"0"-2358"0"0,0 0-629 0 0,0 0 164 0 0,0 0 384 0 0,0 0 344 0 0,0 0 189 0 0,0 0-45 0 0,0 0-220 0 0,0 0-254 0 0,0 0-194 0 0,21-21-134 0 0,62-68-113 0 0,-32 51 542 0 0,-34 32-672 0 0,-1-4 36 0 0,-9 5-328 0 0,1 0-1 0 0,-1 0 0 0 0,1 1 0 0 0,0 0 1 0 0,0 1-1 0 0,0 0 0 0 0,1 0 0 0 0,-1 1 1 0 0,1 0-1 0 0,0 0 0 0 0,4 0-190 0 0,-10 4 26 0 0,0-1-1 0 0,0 1 0 0 0,0 0 1 0 0,0 0-1 0 0,0 1 0 0 0,0-1 0 0 0,-1 0 1 0 0,1 1-1 0 0,-1 0 0 0 0,0-1 1 0 0,1 1-1 0 0,-1 0 0 0 0,0 0 1 0 0,-1 0-1 0 0,1 1 0 0 0,-1-1 1 0 0,1 0-1 0 0,-1 1 0 0 0,1 2-25 0 0,0-2 38 0 0,10 32 58 0 0,-1 0 1 0 0,-2 1-1 0 0,-2 0 0 0 0,-1 0 1 0 0,-2 1-1 0 0,-1 0 0 0 0,-2-1 1 0 0,-2 1-1 0 0,-2 3-96 0 0,0-3 41 0 0,-2 0 1 0 0,-1-1-1 0 0,-2 0 1 0 0,-2 0 0 0 0,-1-1-1 0 0,-2 0 1 0 0,-3 2-42 0 0,16-38 12 0 0,0-1 0 0 0,-1 1 0 0 0,1 0 0 0 0,0 0 0 0 0,0 0 0 0 0,0 0 0 0 0,-1 0 0 0 0,1 0 0 0 0,0 0 0 0 0,0 0 0 0 0,-1 0 0 0 0,1 0 0 0 0,0 0 0 0 0,0 0 0 0 0,-1 0 0 0 0,1 0 0 0 0,0 0 0 0 0,0 0 1 0 0,-1 0-1 0 0,1 0 0 0 0,0 0 0 0 0,0 0 0 0 0,-1 0 0 0 0,1 0 0 0 0,0 0 0 0 0,0 1 0 0 0,0-1 0 0 0,-1 0 0 0 0,1 0 0 0 0,0 0 0 0 0,0 0 0 0 0,-1 1-12 0 0,4-29 195 0 0,9-20-180 0 0,2 1 1 0 0,2 0-1 0 0,2 2 1 0 0,2 0-1 0 0,24-39-15 0 0,-19 38 10 0 0,3 1 0 0 0,1 1-1 0 0,2 2 1 0 0,3 1 0 0 0,0 1 0 0 0,6 0-10 0 0,-32 31-7 0 0,1 0 0 0 0,1 0 0 0 0,0 1 0 0 0,0 1 0 0 0,1 0 0 0 0,0 0 0 0 0,0 1 0 0 0,0 1 0 0 0,1 0 0 0 0,4-2 7 0 0,-15 8-1 0 0,1 0 0 0 0,-1 0 0 0 0,1 0 0 0 0,-1 0 0 0 0,0 1 0 0 0,0-1 0 0 0,1 0 0 0 0,-1 0 0 0 0,0 1 0 0 0,0-1 0 0 0,0 0 0 0 0,-1 1 0 0 0,1-1 0 0 0,0 1 0 0 0,-1 0 0 0 0,1-1 0 0 0,0 1 0 0 0,-1 0-1 0 0,0-1 1 0 0,1 1 0 0 0,-1 0 0 0 0,0-1 0 0 0,0 1 0 0 0,0 0 0 0 0,0-1 0 0 0,0 1 0 0 0,0 0 0 0 0,-1-1 0 0 0,1 1 0 0 0,-1 0 0 0 0,1-1 0 0 0,-1 1 0 0 0,1 0 1 0 0,-1 5 6 0 0,-1 31 26 0 0,-3 1-1 0 0,-1-2 0 0 0,-2 1 0 0 0,-1-1 0 0 0,-12 30-31 0 0,3-7 15 0 0,-3-1-6 0 0,-12 70-61 0 0,63-129 98 0 0,50-73 27 0 0,-58 46-68 0 0,107-121 78 0 0,-50 54-88 0 0,3 5 1 0 0,73-60 4 0 0,-123 125 68 0 0,-31 44-61 0 0,-56 156 205 0 0,39-128-143 0 0,2 1 1 0 0,2 0 0 0 0,3 1 0 0 0,1 0 0 0 0,3 0-1 0 0,1 19-69 0 0,4-58 9 0 0,-1-7-6 0 0,1 0 0 0 0,-1 0-1 0 0,1-1 1 0 0,0 1 0 0 0,0 0 0 0 0,0 0-1 0 0,0-1 1 0 0,1 1 0 0 0,-1 0 0 0 0,1-1-1 0 0,0 1 1 0 0,0 0 0 0 0,1-1 0 0 0,-1 1-1 0 0,1-1 1 0 0,-1 0 0 0 0,1 0 0 0 0,0 1-1 0 0,0-1 1 0 0,1 0 0 0 0,-1 0 0 0 0,1-1-1 0 0,-1 1 1 0 0,1 0-3 0 0,-1-3-40 0 0,-1 0 1 0 0,0 0-1 0 0,1 0 0 0 0,-1 0 0 0 0,1 0 1 0 0,-1 0-1 0 0,1 0 0 0 0,-1-1 1 0 0,0 1-1 0 0,1 0 0 0 0,-1-1 0 0 0,0 1 1 0 0,1-1-1 0 0,-1 0 0 0 0,0 1 1 0 0,1-1-1 0 0,-1 0 0 0 0,0 0 0 0 0,0 0 1 0 0,0 0-1 0 0,0 0 0 0 0,0 0 1 0 0,0 0-1 0 0,0 0 0 0 0,0 0 0 0 0,0 0 1 0 0,-1 0-1 0 0,1-1 0 0 0,0 1 1 0 0,-1 0-1 0 0,1-1 0 0 0,-1 1 0 0 0,1 0 1 0 0,-1-1-1 0 0,0 1 0 0 0,0-1 1 0 0,1 1-1 0 0,-1-1 0 0 0,0 1 0 0 0,0 0 1 0 0,0-1-1 0 0,-1 1 0 0 0,1-1 1 0 0,0 1-1 0 0,0-1 40 0 0,1-24-10101 0 0,-1 17-2296 0 0</inkml:trace>
  <inkml:trace contextRef="#ctx0" brushRef="#br0" timeOffset="1401.225">1324 808 1456 0 0,'0'0'2231'0'0,"0"0"-75"0"0,0 0-69 0 0,0 0-126 0 0,0 0-152 0 0,0 0-234 0 0,0 0-300 0 0,0 0-246 0 0,0 0-211 0 0,0 0-109 0 0,0 0-53 0 0,0 0-10 0 0,0 0 14 0 0,0 0-2 0 0,16-8 1533 0 0,74-34 52 0 0,-5 26-1140 0 0,-84 46-698 0 0,-60 52 137 0 0,-33 26-285 0 0,90-104-239 0 0,0 0-1 0 0,0 1 1 0 0,0-1-1 0 0,0 1 1 0 0,1-1-1 0 0,0 1 1 0 0,0 0 0 0 0,0 0-1 0 0,0-1 1 0 0,1 1-1 0 0,0 0 1 0 0,0 0-1 0 0,0 0 1 0 0,1 0 0 0 0,0-1-1 0 0,0 1 1 0 0,1 4-18 0 0,1-7 55 0 0,0 1 1 0 0,0-1 0 0 0,1 0 0 0 0,-1 0-1 0 0,1 0 1 0 0,0 0 0 0 0,-1 0 0 0 0,1-1-1 0 0,0 0 1 0 0,0 0 0 0 0,0 0-1 0 0,0 0 1 0 0,0-1 0 0 0,0 1 0 0 0,0-1-1 0 0,0 0 1 0 0,0 0 0 0 0,0-1 0 0 0,0 1-1 0 0,3-2-55 0 0,9 2 125 0 0,-8-2-142 0 0,0 0 0 0 0,0-1 0 0 0,0 0 0 0 0,0 0 0 0 0,-1 0 0 0 0,1-1 0 0 0,-1 0 1 0 0,0-1-1 0 0,0 0 0 0 0,-1 0 0 0 0,1 0 0 0 0,-1-1 17 0 0,25-23-1590 0 0,-13 8-4916 0 0,-16 13-3670 0 0</inkml:trace>
  <inkml:trace contextRef="#ctx0" brushRef="#br0" timeOffset="2084.301">2262 449 5209 0 0,'0'0'1590'0'0,"0"0"-70"0"0,0 0 163 0 0,0 0 207 0 0,0 0 52 0 0,0 0-157 0 0,0 0-350 0 0,0 0-377 0 0,0 0-251 0 0,0 0-196 0 0,0 0-94 0 0,0 0-76 0 0,0 0-58 0 0,-18-13-3 0 0,-61-40-4 0 0,77 51-353 0 0,0 1-1 0 0,0 0 1 0 0,1 0-1 0 0,-1 0 1 0 0,0 0-1 0 0,-1 0 1 0 0,1 0-1 0 0,0 0 1 0 0,0 1-1 0 0,0-1 1 0 0,0 1-1 0 0,0-1 1 0 0,-1 1-1 0 0,1 0 1 0 0,0 0-1 0 0,0 0 1 0 0,-1 0-1 0 0,1 1 0 0 0,0-1 1 0 0,0 0-1 0 0,0 1 1 0 0,-1 0-1 0 0,1-1 1 0 0,0 1-1 0 0,0 0-22 0 0,-8 3 118 0 0,-14 4 47 0 0,0 1 0 0 0,1 0 0 0 0,0 2 0 0 0,1 1-1 0 0,0 1 1 0 0,1 0 0 0 0,-18 16-165 0 0,36-27 5 0 0,0 1 1 0 0,0-1-1 0 0,0 1 0 0 0,0 0 0 0 0,1 0 1 0 0,-1 0-1 0 0,1 0 0 0 0,0 0 1 0 0,0 1-1 0 0,0-1 0 0 0,0 1 0 0 0,1-1 1 0 0,-1 1-1 0 0,1 0 0 0 0,0-1 0 0 0,0 1 1 0 0,0 0-1 0 0,0 0 0 0 0,1 0 1 0 0,0 0-1 0 0,0 0 0 0 0,0 0 0 0 0,0-1 1 0 0,0 1-1 0 0,1 0 0 0 0,0 0 1 0 0,0 0-1 0 0,0 0 0 0 0,0-1 0 0 0,0 1 1 0 0,1 0-1 0 0,0-1 0 0 0,-1 1 1 0 0,1-1-1 0 0,1 0 0 0 0,-1 0 0 0 0,0 1 1 0 0,1-2-1 0 0,0 1 0 0 0,-1 0 0 0 0,1 0 1 0 0,0-1-1 0 0,1 0 0 0 0,-1 1 1 0 0,0-1-1 0 0,1 0 0 0 0,-1-1 0 0 0,4 2-5 0 0,11-2 134 0 0,0-1 0 0 0,0-1 0 0 0,0-1 0 0 0,0-1 0 0 0,0 0 0 0 0,0-1 0 0 0,0-1 0 0 0,-1-1 0 0 0,0 0 0 0 0,0-1 0 0 0,0-1 0 0 0,-1-1 0 0 0,-1 0-1 0 0,1-1 1 0 0,-1-1 0 0 0,-1 0 0 0 0,0-1 0 0 0,-1 0 0 0 0,6-8-134 0 0,26-15 243 0 0,36-34 318 0 0,-80 69-556 0 0,0-1 1 0 0,-1 1-1 0 0,1 0 0 0 0,0 0 1 0 0,0 0-1 0 0,0 0 0 0 0,0 0 1 0 0,0 0-1 0 0,0 0 1 0 0,-1 0-1 0 0,1 0 0 0 0,0 0 1 0 0,0 1-1 0 0,0-1 0 0 0,0 0 1 0 0,-1 1-1 0 0,1-1 0 0 0,0 0 1 0 0,0 1-1 0 0,-1-1 0 0 0,1 1 1 0 0,0-1-1 0 0,0 1 0 0 0,-1-1 1 0 0,1 1-1 0 0,-1 0 0 0 0,1-1 1 0 0,0 1-1 0 0,-1 0 0 0 0,1-1 1 0 0,-1 1-1 0 0,0 0 0 0 0,1 0 1 0 0,-1 0-1 0 0,0-1 0 0 0,1 1 1 0 0,-1 0-1 0 0,0 0 0 0 0,0 0 1 0 0,0 0-1 0 0,0-1 0 0 0,0 1 1 0 0,0 0-1 0 0,0 0 0 0 0,0 0 1 0 0,0 0-1 0 0,0 0-5 0 0,6 49 124 0 0,-7 64-48 0 0,-6 1 1 0 0,-11 49-77 0 0,16-145 3 0 0,-9 257-32 0 0,-4 41 62 0 0,14-311-33 0 0,0 0 0 0 0,0 1 0 0 0,-1-1 0 0 0,0 0 0 0 0,0 1 0 0 0,0-1 0 0 0,-1 0 0 0 0,0 0 0 0 0,0-1 0 0 0,-1 1 0 0 0,1-1 0 0 0,-1 0 0 0 0,0 0 0 0 0,-1 0 0 0 0,1 0 0 0 0,-1 0 1 0 0,0-1-1 0 0,0 0 0 0 0,0 0 0 0 0,-1-1 0 0 0,1 1 0 0 0,-1-1 0 0 0,0 0 0 0 0,0-1 0 0 0,0 1 0 0 0,0-1 0 0 0,0-1 0 0 0,-1 1 0 0 0,1-1 0 0 0,-1 0 0 0 0,1 0 0 0 0,-1-1 0 0 0,1 0 0 0 0,-1 0 0 0 0,1 0 0 0 0,-1-1 0 0 0,1 0 0 0 0,-4-1 0 0 0,3-2 0 0 0,0-1-1 0 0,0 1 1 0 0,1-1 0 0 0,-1 0-1 0 0,1-1 1 0 0,0 1 0 0 0,1-1-1 0 0,-1 0 1 0 0,1-1 0 0 0,1 1-1 0 0,-1-1 1 0 0,1 0-1 0 0,0 0 1 0 0,1 0 0 0 0,-1-1-1 0 0,1 1 1 0 0,1-1 0 0 0,0 0-1 0 0,0 0 1 0 0,0 0-1 0 0,1 0 1 0 0,0 0 0 0 0,1 0-1 0 0,0 0 1 0 0,0-8 0 0 0,3-3-15 0 0,0 1-1 0 0,1 0 1 0 0,1 0 0 0 0,1 0 0 0 0,0 0-1 0 0,1 1 1 0 0,1 0 0 0 0,1 0-1 0 0,0 1 1 0 0,2 1 0 0 0,-1-1 0 0 0,2 1-1 0 0,0 1 1 0 0,1 0 0 0 0,0 1 0 0 0,1 1-1 0 0,7-6 16 0 0,4-8-108 0 0,73-63-836 0 0,-39 37-6553 0 0,-48 43-4315 0 0</inkml:trace>
  <inkml:trace contextRef="#ctx0" brushRef="#br0" timeOffset="2650.312">2935 22 9282 0 0,'0'0'2014'0'0,"0"0"-222"0"0,0 0-114 0 0,0 0 32 0 0,0 0 22 0 0,0 0-121 0 0,0 0-268 0 0,0 0-302 0 0,0 0-270 0 0,0 0-157 0 0,0 0-105 0 0,0 0-74 0 0,0 0-51 0 0,2-5-20 0 0,8-12 13 0 0,-8 28 541 0 0,-51 291 461 0 0,-48 32-1103 0 0,52-212-241 0 0,43-53-31 0 0,48-54 56 0 0,-26-14 10 0 0,-1-1 0 0 0,1-2 0 0 0,-1 0 0 0 0,1 0 0 0 0,-1-2 0 0 0,0-1 0 0 0,0 0 0 0 0,13-6-70 0 0,52-13 399 0 0,27-5 265 0 0,-73 21-570 0 0,-43 12-382 0 0,-2 5-1003 0 0,-1-7-3582 0 0,7-2-847 0 0,0 0-6433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5:5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513 139 0 0 0,'0'0'277'0'0,"0"0"1068"0"0,0 0 498 0 0,0 0 203 0 0,0 0 109 0 0,0 0-35 0 0,0 0-133 0 0,0 0-172 0 0,0 0-169 0 0,0 0-124 0 0,0 0-133 0 0,6-9-135 0 0,20-27-202 0 0,-26 74 2065 0 0,-13 150-1068 0 0,2 161-1043 0 0,-3-228-1103 0 0,11-119-347 0 0,0-1 0 0 0,0 1 0 0 0,0 0 0 0 0,0-1 0 0 0,0 0 1 0 0,0 0-1 0 0,0 0 0 0 0,-1 0 0 0 0,1-1 0 0 0,0 1 0 0 0,-1-1 1 0 0,1 0-1 0 0,-1 1 0 0 0,1-2 0 0 0,0 1 0 0 0,-1 0 0 0 0,-2-1 444 0 0,-2 0-3003 0 0,-4-2-6198 0 0,8-1 2425 0 0</inkml:trace>
  <inkml:trace contextRef="#ctx0" brushRef="#br0" timeOffset="354.613">0 150 2489 0 0,'0'0'2547'0'0,"0"0"-191"0"0,0 0-245 0 0,0 0-178 0 0,0 0 70 0 0,0 0-71 0 0,0 0-151 0 0,0 0-240 0 0,0 0-378 0 0,0 0-347 0 0,0 0-223 0 0,0 0-133 0 0,0 0-64 0 0,1-4 81 0 0,1 1-356 0 0,0 0 0 0 0,0-1 0 0 0,1 1 1 0 0,-1 0-1 0 0,1 0 0 0 0,0 0 0 0 0,0 1 0 0 0,0-1 0 0 0,0 1 0 0 0,0 0 0 0 0,1-1 0 0 0,-1 1 1 0 0,1 1-1 0 0,-1-1 0 0 0,1 1 0 0 0,0-1 0 0 0,0 1 0 0 0,-1 0 0 0 0,1 0 0 0 0,0 1 0 0 0,0-1 1 0 0,0 1-1 0 0,3 0-121 0 0,22-8 351 0 0,52-16 279 0 0,2 3-1 0 0,0 4 1 0 0,0 3 0 0 0,77-1-630 0 0,29 14-56 0 0,-121 13-1297 0 0,-55-5-3223 0 0,0 0-4170 0 0,-11-6-3233 0 0</inkml:trace>
  <inkml:trace contextRef="#ctx0" brushRef="#br0" timeOffset="1024.022">940 697 0 0 0,'0'0'545'0'0,"0"0"1228"0"0,0 0 305 0 0,0 0-90 0 0,0 0-101 0 0,0 0-212 0 0,0 0-177 0 0,0 0-89 0 0,0 0-144 0 0,0 0-133 0 0,0 0-105 0 0,0 0-86 0 0,0 0-54 0 0,-2-1-28 0 0,2 1-675 0 0,0 0-1 0 0,0 0 1 0 0,0 0-1 0 0,0-1 1 0 0,1 1-1 0 0,-1 0 1 0 0,0 0 0 0 0,0 0-1 0 0,0-1 1 0 0,0 1-1 0 0,0 0 1 0 0,0 0-1 0 0,0 0 1 0 0,1-1-1 0 0,-1 1 1 0 0,0 0 0 0 0,0 0-1 0 0,0-1 1 0 0,0 1-1 0 0,0 0 1 0 0,0 0-1 0 0,0-1 1 0 0,0 1 0 0 0,0 0-1 0 0,0 0 1 0 0,0 0-1 0 0,0-1 1 0 0,-1 1-1 0 0,1 0 1 0 0,0 0 0 0 0,0-1-1 0 0,0 1 1 0 0,0 0-184 0 0,22-3 387 0 0,142-20 887 0 0,-164 23-1275 0 0,0 0 18 0 0,-1 7 60 0 0,-1-1 0 0 0,0 1 0 0 0,0-1-1 0 0,-1 1 1 0 0,0-1 0 0 0,0 0 0 0 0,-1 0 0 0 0,0 0-1 0 0,0 0 1 0 0,0-1 0 0 0,0 1 0 0 0,-1-1 0 0 0,-2 2-77 0 0,-11 15 99 0 0,-17 20 15 0 0,28-36-93 0 0,0 1 1 0 0,0 0-1 0 0,0 0 0 0 0,0 1 0 0 0,1 0 1 0 0,1 0-1 0 0,-1 0 0 0 0,2 1 1 0 0,-1-1-1 0 0,1 1 0 0 0,0 0 0 0 0,1 1 1 0 0,0-1-1 0 0,0 1 0 0 0,1-1 1 0 0,0 1-1 0 0,1 0 0 0 0,0 0 0 0 0,1-1 1 0 0,0 1-1 0 0,1 9-21 0 0,1-16 33 0 0,1 0 1 0 0,-1 0-1 0 0,1-1 0 0 0,0 1 1 0 0,0 0-1 0 0,0-1 0 0 0,0 0 1 0 0,1 0-1 0 0,-1 0 0 0 0,1 0 1 0 0,-1 0-1 0 0,1-1 0 0 0,0 0 1 0 0,-1 1-1 0 0,1-1 1 0 0,0-1-1 0 0,0 1 0 0 0,0-1 1 0 0,0 1-1 0 0,0-1 0 0 0,-1 0 1 0 0,1 0-1 0 0,2-1-33 0 0,13 1 61 0 0,0 0 0 0 0,-1-1 0 0 0,1-2 0 0 0,-1 1 0 0 0,1-2 0 0 0,-1-1 0 0 0,0 0 0 0 0,2-2-61 0 0,95-39-1848 0 0,-103 42-89 0 0,-2 0-4061 0 0,-7 0-6566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0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9066 0 0,'0'0'1427'0'0,"0"0"-311"0"0,0 0-341 0 0,0 0-127 0 0,0 0 44 0 0,0 0 34 0 0,0 0-86 0 0,0 0-151 0 0,0 0-179 0 0,0 0-156 0 0,-12 13-112 0 0,-35 37-126 0 0,46-50 50 0 0,0 0 1 0 0,1 0-1 0 0,-1 0 1 0 0,0 1-1 0 0,1-1 1 0 0,-1 0-1 0 0,1 1 1 0 0,-1-1-1 0 0,0 1 1 0 0,1-1-1 0 0,-1 0 1 0 0,1 1-1 0 0,-1-1 1 0 0,1 1-1 0 0,0-1 1 0 0,-1 1-1 0 0,1 0 1 0 0,-1-1-1 0 0,1 1 1 0 0,0-1-1 0 0,0 1 1 0 0,-1 0-1 0 0,1-1 1 0 0,0 1-1 0 0,0 0 1 0 0,0-1-1 0 0,0 1 1 0 0,0 0-1 0 0,-1-1 1 0 0,1 1-1 0 0,0 0 1 0 0,1-1-1 0 0,-1 1 1 0 0,0 0-1 0 0,0-1 1 0 0,0 1-1 0 0,0 0 1 0 0,0-1-1 0 0,1 1 1 0 0,-1 0-1 0 0,0-1 1 0 0,1 1-1 0 0,-1-1 1 0 0,0 1-1 0 0,1-1 1 0 0,-1 1-1 0 0,1-1 1 0 0,-1 1-1 0 0,1-1 1 0 0,-1 1 0 0 0,1-1-1 0 0,-1 1 1 0 0,1-1 33 0 0,13 2-5441 0 0,-13-2 4168 0 0,6 0-6239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0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261 388 0 0 0,'0'0'880'0'0,"0"0"1498"0"0,0 0 440 0 0,0 0-132 0 0,0 0-240 0 0,0 0-284 0 0,0 0-258 0 0,3-1-254 0 0,11-7-203 0 0,-14 2 3742 0 0,14 38-2862 0 0,17 175-1571 0 0,-26-95-652 0 0,22 169-261 0 0,-7-184-1020 0 0,-13-56-5392 0 0,-7-37 845 0 0,0 0-5460 0 0</inkml:trace>
  <inkml:trace contextRef="#ctx0" brushRef="#br0" timeOffset="500.926">22 539 8570 0 0,'0'0'2100'0'0,"0"0"-93"0"0,0 0-225 0 0,0 0-178 0 0,0 0-79 0 0,-4-34-166 0 0,-10-103-206 0 0,13 135-1093 0 0,0-1 0 0 0,1 1-1 0 0,-1-1 1 0 0,1 0 0 0 0,-1 1-1 0 0,1-1 1 0 0,0 0 0 0 0,0 1-1 0 0,0-1 1 0 0,0 0 0 0 0,1 1-1 0 0,-1-1 1 0 0,1 0 0 0 0,-1 1-1 0 0,1-1 1 0 0,0 1 0 0 0,0-1-1 0 0,0 1 1 0 0,1-1 0 0 0,-1 1-1 0 0,0 0 1 0 0,1-1 0 0 0,0 1-60 0 0,5-6 250 0 0,9-7-61 0 0,0 1 0 0 0,1 0 0 0 0,0 1 0 0 0,1 1 0 0 0,1 0-1 0 0,0 2 1 0 0,1 0 0 0 0,0 1 0 0 0,0 1 0 0 0,0 1 0 0 0,1 1 0 0 0,0 1 0 0 0,6-1-189 0 0,37-10 248 0 0,1 1 0 0 0,0 4 0 0 0,1 3 0 0 0,0 2 0 0 0,17 3-248 0 0,-78 2 5 0 0,0 1 1 0 0,0-1-1 0 0,0 1 1 0 0,0 0-1 0 0,0 0 1 0 0,0 0-1 0 0,0 1 0 0 0,0 0 1 0 0,0 0-1 0 0,-1 0 1 0 0,1 0-1 0 0,0 1 1 0 0,0 0-1 0 0,-1 0 1 0 0,1 0-1 0 0,-1 1 1 0 0,0-1-1 0 0,0 1 1 0 0,0 0-1 0 0,0 0 0 0 0,0 0 1 0 0,-1 1-1 0 0,1 0 1 0 0,-1-1-1 0 0,0 1 1 0 0,0 0-1 0 0,0 1 1 0 0,-1-1-1 0 0,1 0 1 0 0,-1 1-1 0 0,2 4-5 0 0,-6 4 23 0 0,0-1-1 0 0,-1 1 1 0 0,0 0-1 0 0,-1 0 1 0 0,0-1-1 0 0,-1 0 1 0 0,-1 0-1 0 0,0 0 1 0 0,0-1-1 0 0,-1 0 1 0 0,0 0-1 0 0,-1-1 1 0 0,-1 0-1 0 0,1 0 1 0 0,-2-1-1 0 0,1 0 1 0 0,-4 2-23 0 0,-4 7 35 0 0,-40 38 42 0 0,41-42-51 0 0,0 1 1 0 0,1 0-1 0 0,1 1 1 0 0,0 1-1 0 0,1 0 1 0 0,-10 18-27 0 0,23-31-1 0 0,0 0 0 0 0,0 0 1 0 0,0 0-1 0 0,0 0 0 0 0,1 0 1 0 0,0 0-1 0 0,-1 0 0 0 0,2 0 1 0 0,-1 0-1 0 0,0-1 0 0 0,1 1 1 0 0,-1 0-1 0 0,1-1 0 0 0,0 1 1 0 0,0-1-1 0 0,1 0 0 0 0,-1 0 1 0 0,1 0-1 0 0,-1 0 0 0 0,1 0 1 0 0,0 0-1 0 0,0-1 0 0 0,0 1 1 0 0,1-1-1 0 0,-1 0 0 0 0,0 0 1 0 0,1 0-1 0 0,0 0 0 0 0,-1-1 1 0 0,1 0-1 0 0,0 1 0 0 0,0-1 1 0 0,0 0-1 0 0,2 0 1 0 0,83 29 27 0 0,-68-25-29 0 0,1 1 0 0 0,-1 1 1 0 0,-1 1-1 0 0,1 1 0 0 0,-1 0 0 0 0,-1 2 0 0 0,0 0 0 0 0,0 2 0 0 0,-1 0 0 0 0,-1 0 1 0 0,8 10 1 0 0,-21-17 24 0 0,0 0 1 0 0,0 0 0 0 0,-1 1 0 0 0,0-1 0 0 0,0 1-1 0 0,-1 0 1 0 0,0 0 0 0 0,0 0 0 0 0,0 0 0 0 0,-1 1-1 0 0,0-1 1 0 0,-1 0 0 0 0,1 0 0 0 0,-2 1 0 0 0,1-1-1 0 0,-1 0 1 0 0,0 1 0 0 0,0-1 0 0 0,-1 0 0 0 0,0 0 0 0 0,0 0-1 0 0,-1 0 1 0 0,1-1 0 0 0,-2 1 0 0 0,1-1 0 0 0,-1 1-1 0 0,0-1 1 0 0,0 0 0 0 0,-1 0 0 0 0,1-1 0 0 0,-1 0-1 0 0,-1 1 1 0 0,1-2 0 0 0,-1 1 0 0 0,-2 1-25 0 0,-28 23 79 0 0,-1-1 1 0 0,-1-2-1 0 0,-1-1 1 0 0,-2-3-1 0 0,0-1 0 0 0,-1-2 1 0 0,-24 6-80 0 0,49-18-37 0 0,0-1 0 0 0,-1-1 0 0 0,0 0 0 0 0,0-2 0 0 0,-1 0 0 0 0,1-1 0 0 0,-17 0 37 0 0,34-3-72 0 0,1 0-1 0 0,-1 0 1 0 0,1 1-1 0 0,-1-1 0 0 0,1 0 1 0 0,-1 0-1 0 0,1 0 1 0 0,0 1-1 0 0,0-1 1 0 0,-1 0-1 0 0,1 0 1 0 0,0 0-1 0 0,0 0 1 0 0,0 0-1 0 0,0 0 1 0 0,0 0-1 0 0,0 0 0 0 0,0 1 1 0 0,0-1-1 0 0,0 0 1 0 0,0 0-1 0 0,0 0 1 0 0,1 0-1 0 0,-1 0 1 0 0,0 0-1 0 0,1 1 1 0 0,-1-1-1 0 0,1 0 0 0 0,-1 0 1 0 0,1 1-1 0 0,-1-1 1 0 0,1 0-1 0 0,-1 0 1 0 0,1 1-1 0 0,0-1 1 0 0,-1 1-1 0 0,1-1 1 0 0,0 0 72 0 0,70-72-6265 0 0,-37 45 691 0 0,-18 15 1104 0 0,3-3-3856 0 0</inkml:trace>
  <inkml:trace contextRef="#ctx0" brushRef="#br0" timeOffset="1199.431">1224 801 2513 0 0,'0'0'3392'0'0,"0"0"-1317"0"0,0 0-461 0 0,0 0 12 0 0,0 0 79 0 0,0 0 22 0 0,0 0-53 0 0,0 0-168 0 0,0 0-242 0 0,0 0-220 0 0,1 34-186 0 0,3 104-149 0 0,-3-79 294 0 0,1-56-939 0 0,-1 0-1 0 0,1 0 1 0 0,0 0-1 0 0,0 0 1 0 0,1 0-1 0 0,-1-1 0 0 0,0 1 1 0 0,1-1-1 0 0,0 0 1 0 0,-1 1-1 0 0,1-1 1 0 0,0 0-1 0 0,0-1 1 0 0,0 1-1 0 0,0 0 1 0 0,1-1-1 0 0,-1 0 1 0 0,0 0-1 0 0,1 0 1 0 0,-1 0-1 0 0,1 0 1 0 0,-1-1-1 0 0,1 1 0 0 0,-1-1 1 0 0,1 0-1 0 0,-1 0 1 0 0,1 0-1 0 0,-1-1 1 0 0,1 1-1 0 0,-1-1 1 0 0,4-1-64 0 0,-2 2 66 0 0,23-3 16 0 0,0-2 0 0 0,-1 0-1 0 0,1-2 1 0 0,-1-1 0 0 0,-1-1 0 0 0,1-2 0 0 0,-2 0-1 0 0,1-2 1 0 0,-2-1 0 0 0,0 0 0 0 0,-1-2-1 0 0,0-1 1 0 0,-1-1 0 0 0,-1-1 0 0 0,9-11-82 0 0,11 3-144 0 0,-37 58 32 0 0,-4-30 113 0 0,-1 7 3 0 0,1 0 0 0 0,0 0 0 0 0,0 1 1 0 0,1-1-1 0 0,0 0 0 0 0,1 0 1 0 0,0 0-1 0 0,0 0 0 0 0,1 0 1 0 0,0 0-1 0 0,0 0 0 0 0,1-1 1 0 0,-1 1-1 0 0,2-1 0 0 0,-1 0 1 0 0,1-1-1 0 0,0 1 0 0 0,1-1 1 0 0,5 6-5 0 0,2-4 19 0 0,-1-1 0 0 0,2-1 1 0 0,-1 1-1 0 0,1-2 0 0 0,0 0 1 0 0,0-1-1 0 0,0 0 0 0 0,1-1 1 0 0,-1 0-1 0 0,1-2 0 0 0,0 1 1 0 0,0-2-1 0 0,0 0 0 0 0,-1-1 1 0 0,1 0-1 0 0,11-4-19 0 0,1 1 159 0 0,0-2 1 0 0,-1-2-1 0 0,0 0 1 0 0,0-1 0 0 0,-1-2-1 0 0,-1 0 1 0 0,1-2-1 0 0,15-12-159 0 0,-5-2 72 0 0,-2-2 1 0 0,-1-1-1 0 0,-1-1 0 0 0,-2-2 0 0 0,-2-1 0 0 0,0-1 0 0 0,-3-2 0 0 0,-1 0 1 0 0,-1-1-1 0 0,-2-2 0 0 0,-2 0 0 0 0,-2 0 0 0 0,-2-2 0 0 0,-1 0 1 0 0,-2-1-1 0 0,-3 0 0 0 0,-1 0 0 0 0,0-12-72 0 0,-3 22 17 0 0,-2 1 0 0 0,-1-1 0 0 0,-1 0 0 0 0,-1 0 0 0 0,-3-3-17 0 0,4 33 0 0 0,0 0 0 0 0,0 1 0 0 0,0-1-1 0 0,0 0 1 0 0,0 0 0 0 0,-1 1 0 0 0,0-1-1 0 0,1 0 1 0 0,-1 1 0 0 0,0-1 0 0 0,0 1-1 0 0,0-1 1 0 0,-1 1 0 0 0,1 0 0 0 0,0-1-1 0 0,-1 1 1 0 0,0 0 0 0 0,0 0 0 0 0,1 0-1 0 0,-1 0 1 0 0,0 0 0 0 0,0 0 0 0 0,-1 1-1 0 0,1-1 1 0 0,0 1 0 0 0,-1-1 0 0 0,1 1-1 0 0,-1 0 1 0 0,1 0 0 0 0,-1 0 0 0 0,1 0-1 0 0,-1 1 1 0 0,0-1 0 0 0,1 1 0 0 0,-1-1-1 0 0,0 1 1 0 0,1 0 0 0 0,-1 0 0 0 0,0 0-1 0 0,0 0 1 0 0,1 1 0 0 0,-1-1 0 0 0,0 1-1 0 0,1 0 1 0 0,-1-1 0 0 0,1 1 0 0 0,-1 0-1 0 0,1 1 1 0 0,-1-1 0 0 0,1 0 0 0 0,-1 1-1 0 0,1-1 1 0 0,-1 2 0 0 0,-11 21 6 0 0,0 0 0 0 0,2 1-1 0 0,0 0 1 0 0,2 1 0 0 0,1 1 0 0 0,1-1 0 0 0,2 1-1 0 0,0 1 1 0 0,2-1 0 0 0,1 1 0 0 0,1-1-1 0 0,1 1 1 0 0,1 0 0 0 0,2 0 0 0 0,2 4-6 0 0,0 7 14 0 0,1-1 1 0 0,3 0-1 0 0,1 0 0 0 0,1-1 1 0 0,2 0-1 0 0,2-1 0 0 0,2-1 1 0 0,1 0-1 0 0,18 28-14 0 0,90 111 83 0 0,-68-112-140 0 0,-50-54 9 0 0,-5-14-476 0 0,-2 4 505 0 0,-1-6-271 0 0,-1 0-1 0 0,0 0 1 0 0,0 0 0 0 0,0 0 0 0 0,-1 0-1 0 0,-1 0 1 0 0,1 1 0 0 0,-1-1 0 0 0,0 1-1 0 0,-1 0 1 0 0,-1-1 290 0 0,-7-15-1130 0 0,-20-32-3336 0 0,10 19-4132 0 0,8 16-2420 0 0</inkml:trace>
  <inkml:trace contextRef="#ctx0" brushRef="#br0" timeOffset="1445.751">2184 392 14643 0 0,'0'0'2547'0'0,"0"0"-649"0"0,0 0-626 0 0,0 0-233 0 0,0 0-33 0 0,0 0 78 0 0,0 0 60 0 0,0 0-169 0 0,0 0-256 0 0,36 0-218 0 0,118 0-123 0 0,235-25 859 0 0,-214 8-1265 0 0,-92 11-372 0 0,-4 1-4651 0 0,-57 4-4798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1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3409 0 0,'0'0'2343'0'0,"0"0"-372"0"0,0 0-16 0 0,0 0 47 0 0,0 0-82 0 0,0 0-137 0 0,0 0-252 0 0,0 0-304 0 0,0 0-209 0 0,0 0-181 0 0,0 0-181 0 0,0 0-134 0 0,-5 0-66 0 0,-14 0-63 0 0,14 0-5 0 0,5 0-14 0 0,0 0-55 0 0,11 4 953 0 0,80 11 970 0 0,150-32-702 0 0,-199 9-1318 0 0,-12 3 1093 0 0,-16 3-3223 0 0,-10 0-2794 0 0,-7 2-3856 0 0,1 0-3184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1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12083 0 0,'0'0'1457'0'0,"0"0"-479"0"0,0 0-230 0 0,0 0 145 0 0,0 0 304 0 0,0 0 179 0 0,0 0-21 0 0,0 0-140 0 0,0 0-252 0 0,0 0-248 0 0,0 0-170 0 0,0 0-148 0 0,34 1-131 0 0,108 2-51 0 0,-62-16-40 0 0,-65 6-142 0 0,111-33-61 0 0,-90 30-2875 0 0,-1-1-3922 0 0,-17 7-5157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1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81 12739 0 0,'0'0'1077'0'0,"0"0"-85"0"0,0 0-50 0 0,0 0 64 0 0,0 0 160 0 0,0 0 111 0 0,0 0-85 0 0,0 0-281 0 0,0 0-323 0 0,0 0-259 0 0,0 0-47 0 0,0 4 38 0 0,36 116 1779 0 0,-25-54-1682 0 0,-2 1 0 0 0,-3 0 0 0 0,-4 0 0 0 0,-3 24-417 0 0,1-60 75 0 0,-4 48 41 0 0,-4-1-1 0 0,-3 1 1 0 0,-9 21-116 0 0,6-25-10 0 0,10-6-148 0 0,4-68 66 0 0,0-1-14 0 0,0 0-38 0 0,0 0-21 0 0,0 0-38 0 0,0 0-67 0 0,0-21-2942 0 0,1-14-1624 0 0,1 18-1370 0 0,0 5-4938 0 0</inkml:trace>
  <inkml:trace contextRef="#ctx0" brushRef="#br0" timeOffset="320.729">0 216 4113 0 0,'0'0'2495'0'0,"0"0"-728"0"0,0 0-236 0 0,0 0 43 0 0,0 0-6 0 0,0 0-73 0 0,0 0-177 0 0,0 0-295 0 0,0 0-277 0 0,0 0-156 0 0,0 0 23 0 0,0 0 110 0 0,0 0 99 0 0,14-4 45 0 0,89-28 584 0 0,-43 11-675 0 0,79-29 603 0 0,3 7 1 0 0,106-19-1380 0 0,-149 59-205 0 0,-98 3 116 0 0,1 1 1 0 0,-1 0 0 0 0,0 0 0 0 0,0 0 0 0 0,0 0 0 0 0,0 0 0 0 0,0 0-1 0 0,0 1 1 0 0,0-1 0 0 0,0 0 0 0 0,-1 0 0 0 0,1 1 0 0 0,0-1 0 0 0,-1 1-1 0 0,1-1 1 0 0,-1 0 0 0 0,1 1 0 0 0,-1-1 0 0 0,0 1 0 0 0,1-1 0 0 0,-1 1-1 0 0,0-1 1 0 0,0 1 0 0 0,0-1 0 0 0,0 1 0 0 0,-1-1 0 0 0,1 1 0 0 0,0-1-1 0 0,-1 1 1 0 0,1 0 88 0 0,-7 29-8866 0 0,2-19-3040 0 0</inkml:trace>
  <inkml:trace contextRef="#ctx0" brushRef="#br0" timeOffset="1402.639">761 1017 0 0 0,'0'0'2271'0'0,"0"0"-434"0"0,0 0-269 0 0,0 0-2 0 0,0 0 9 0 0,0 0-31 0 0,0 0-150 0 0,0 0-276 0 0,0 0-321 0 0,0 0-272 0 0,0 0-181 0 0,0 0-57 0 0,0 0 21 0 0,-5 0 1211 0 0,62-8 3249 0 0,-24 1-3952 0 0,78 3 543 0 0,-108 31-722 0 0,-5-16-544 0 0,-1-1 0 0 0,0 1 0 0 0,-1-1 0 0 0,0 0 0 0 0,-1 0 0 0 0,1 0 0 0 0,-2 0-1 0 0,0-1 1 0 0,0 0 0 0 0,0 0 0 0 0,-1-1 0 0 0,-1 1 0 0 0,-2 1-93 0 0,-10 15 83 0 0,-64 89 116 0 0,77-47-72 0 0,9-64-96 0 0,0-1 0 0 0,0 0 0 0 0,0 0 0 0 0,0 0 0 0 0,0 0 0 0 0,0 0 0 0 0,1 0 0 0 0,-1 0 1 0 0,1-1-1 0 0,-1 1 0 0 0,1-1 0 0 0,-1 0 0 0 0,1 0 0 0 0,0 0 0 0 0,0 0 0 0 0,0 0 1 0 0,0 0-1 0 0,-1-1 0 0 0,1 0 0 0 0,0 1 0 0 0,0-1 0 0 0,0 0 0 0 0,0 0 0 0 0,0-1 1 0 0,0 1-1 0 0,3-1-31 0 0,-3 1 44 0 0,81-8 480 0 0,-5-31-1699 0 0,-63 29-2698 0 0,0-2-3396 0 0,-10 8-4992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6:1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297 235 10018 0 0,'0'0'1941'0'0,"0"0"-273"0"0,0 0-197 0 0,0 0-65 0 0,0 0-8 0 0,0 0-76 0 0,0 0-178 0 0,0 0-295 0 0,0 0-324 0 0,0 0-201 0 0,0 0-112 0 0,0 0-49 0 0,7 17 781 0 0,1 16-453 0 0,-1 1 1 0 0,-2 0-1 0 0,-2 1 1 0 0,-1-1-1 0 0,-1 1 1 0 0,-3 14-492 0 0,2 3 230 0 0,0 8-66 0 0,2-17-144 0 0,-3 0 1 0 0,-1 0-1 0 0,-2 0 1 0 0,-9 37-21 0 0,11-71-326 0 0,-2 1-1364 0 0,0-9-2660 0 0,-3-1-3499 0 0,5 0-3394 0 0</inkml:trace>
  <inkml:trace contextRef="#ctx0" brushRef="#br0" timeOffset="249.112">0 802 7778 0 0,'0'0'1056'0'0,"0"0"24"0"0,0 0 266 0 0,0 0 253 0 0,0 0 29 0 0,0 0-102 0 0,0 0-150 0 0,33 0-205 0 0,107-2-183 0 0,6-19 857 0 0,82-18-2382 0 0,-214 43-1251 0 0,-9 1-2517 0 0,-3-2 716 0 0,2 0-7489 0 0</inkml:trace>
  <inkml:trace contextRef="#ctx0" brushRef="#br0" timeOffset="669.274">166 1098 9386 0 0,'0'0'1071'0'0,"0"0"-439"0"0,0 0 15 0 0,0 0 356 0 0,0 0 341 0 0,0 0 119 0 0,0 0-57 0 0,0 0-187 0 0,0 0-198 0 0,0 0-167 0 0,32-6-140 0 0,103-21-120 0 0,44-1 1325 0 0,-177 29-1893 0 0,0 1 1 0 0,0 0-1 0 0,-1 0 0 0 0,0 0 1 0 0,1 1-1 0 0,-1-1 0 0 0,0 0 0 0 0,0 0 1 0 0,0 1-1 0 0,0-1 0 0 0,0 0 1 0 0,-1 1-1 0 0,1-1 0 0 0,-1 1 1 0 0,1-1-1 0 0,-1 1 0 0 0,0-1 1 0 0,0 1-1 0 0,0-1 0 0 0,-1 1 0 0 0,1-1 1 0 0,0 1-1 0 0,-1-1 0 0 0,0 1 1 0 0,1-1-1 0 0,-1 0 0 0 0,0 1 1 0 0,0-1-1 0 0,-1 0 0 0 0,1 0 1 0 0,0 0-1 0 0,-1 0 0 0 0,0 1-26 0 0,-30 53 97 0 0,-2-1 1 0 0,-3-2-1 0 0,-31 34-97 0 0,51-66 4 0 0,-76 130 111 0 0,92-150-98 0 0,0 1 0 0 0,0 0 0 0 0,0 0 0 0 0,0 0 0 0 0,0 0 0 0 0,1 0 0 0 0,-1 0 0 0 0,1 0 0 0 0,-1 0 0 0 0,1 0 0 0 0,0 1 0 0 0,0-1 0 0 0,0 0 0 0 0,0 0 0 0 0,0 0 0 0 0,0 0 0 0 0,1 0 0 0 0,-1 0 0 0 0,1 1 0 0 0,-1-1 0 0 0,1 0 0 0 0,0 0 0 0 0,0 0 1 0 0,0-1-1 0 0,0 1 0 0 0,0 0 0 0 0,0 0 0 0 0,0 0 0 0 0,1-1 0 0 0,-1 1 0 0 0,1-1 0 0 0,-1 1 0 0 0,1-1 0 0 0,0 0 0 0 0,-1 1 0 0 0,1-1 0 0 0,0 0 0 0 0,0 0 0 0 0,0 0 0 0 0,0 0 0 0 0,0-1 0 0 0,0 1 0 0 0,0 0 0 0 0,0-1 0 0 0,0 0 0 0 0,0 1 0 0 0,1-1-17 0 0,10 2 39 0 0,0-2 1 0 0,0 1-1 0 0,0-1 0 0 0,0-1 0 0 0,0 0 1 0 0,-1-1-1 0 0,1-1 0 0 0,0 0 1 0 0,-1 0-1 0 0,1-1 0 0 0,-1-1 0 0 0,-1 0 1 0 0,6-3-40 0 0,47-34-7511 0 0,-52 36-4072 0 0</inkml:trace>
  <inkml:trace contextRef="#ctx0" brushRef="#br0" timeOffset="1394.716">813 1387 8146 0 0,'0'0'3847'0'0,"0"0"-2134"0"0,0 0-697 0 0,0 0 92 0 0,0 0 259 0 0,0 0 172 0 0,0 0-65 0 0,0 0-286 0 0,0 0-377 0 0,0 0-255 0 0,0 0-77 0 0,0 0-15 0 0,0 0-14 0 0,21-27-31 0 0,66-85-27 0 0,90-160 1319 0 0,-142 209-1647 0 0,4 2 0 0 0,2 1 0 0 0,8-4-64 0 0,57-51 10 0 0,-97 184-426 0 0,-20 173 380 0 0,11-226 39 0 0,-2-11-6 0 0,1-1-1 0 0,1 1 1 0 0,-1-1 0 0 0,1 1 0 0 0,-1 0 0 0 0,1-1-1 0 0,1 1 1 0 0,-1 0 0 0 0,1-1 0 0 0,0 1 0 0 0,0-1-1 0 0,0 1 1 0 0,0-1 0 0 0,1 1 0 0 0,0-1-1 0 0,0 0 1 0 0,0 0 0 0 0,0 1 0 0 0,1-2 0 0 0,-1 1-1 0 0,1 0 1 0 0,0 0 0 0 0,0-1 0 0 0,1 0 0 0 0,-1 0-1 0 0,1 0 1 0 0,-1 0 0 0 0,2 0 3 0 0,-2-3 6 0 0,0 0 0 0 0,1 0 0 0 0,-1-1 0 0 0,1 0 0 0 0,-1 1 0 0 0,0-1 0 0 0,0 0 0 0 0,1-1 1 0 0,-1 1-1 0 0,0 0 0 0 0,0-1 0 0 0,0 0 0 0 0,0 0 0 0 0,-1 0 0 0 0,1 0 0 0 0,0 0 0 0 0,-1 0 0 0 0,1-1 0 0 0,-1 1 0 0 0,0-1 0 0 0,0 0 0 0 0,1-2-6 0 0,8-6 22 0 0,18-23 7 0 0,-1 0 1 0 0,-2-2 0 0 0,-2-1 0 0 0,-1 0-1 0 0,-1-3-29 0 0,85-127 61 0 0,-17 62-5 0 0,-89 128-151 0 0,-3-3 99 0 0,-16 74 68 0 0,5 1 0 0 0,3-1-1 0 0,5 20-71 0 0,18 78 95 0 0,-12-189-251 0 0,14 32-52 0 0,1-30-3572 0 0,-7-12-7913 0 0,-4 6 548 0 0</inkml:trace>
  <inkml:trace contextRef="#ctx0" brushRef="#br0" timeOffset="1663.381">2148 1010 17188 0 0,'0'0'2406'0'0,"0"0"-1237"0"0,0 0-553 0 0,0 0 90 0 0,0 0 214 0 0,0 0 133 0 0,0 0-35 0 0,0 0-250 0 0,0 0-276 0 0,0 0-181 0 0,0 0-95 0 0,0 0-51 0 0,0 0-57 0 0,-8 33-54 0 0,-25 103 11 0 0,9-24-42 0 0,22-87-2401 0 0,7-22-2309 0 0,2-8-3513 0 0,-4 1-3629 0 0</inkml:trace>
  <inkml:trace contextRef="#ctx0" brushRef="#br0" timeOffset="1956.106">2368 859 9250 0 0,'0'0'1846'0'0,"0"0"-310"0"0,0 0-104 0 0,0 0 63 0 0,0 0 82 0 0,0 0-53 0 0,0 0-144 0 0,0 0-199 0 0,0 0-196 0 0,0 0-170 0 0,0 0-104 0 0,0 0-70 0 0,17 8-87 0 0,54 23-90 0 0,10-23 411 0 0,-61-10-840 0 0,1-1 1 0 0,-1-1-1 0 0,0 0 1 0 0,0-1-1 0 0,0-2 1 0 0,18-7-36 0 0,-33 4-2368 0 0,-8 1-6289 0 0,-2 5-2948 0 0</inkml:trace>
  <inkml:trace contextRef="#ctx0" brushRef="#br0" timeOffset="2183.414">2576 578 13251 0 0,'0'0'1071'0'0,"0"0"-244"0"0,0 0 51 0 0,0 0 249 0 0,0 0 207 0 0,0 0 33 0 0,0 0-124 0 0,0 0-228 0 0,-3 37-208 0 0,-9 119-147 0 0,9-9 493 0 0,21 75-949 0 0,10-114-1451 0 0,-16-88-2984 0 0,3-2-3882 0 0,-11-13-3233 0 0</inkml:trace>
  <inkml:trace contextRef="#ctx0" brushRef="#br0" timeOffset="2784.292">2805 1279 8682 0 0,'0'0'2670'0'0,"0"0"-539"0"0,0 0-359 0 0,0 0-269 0 0,0 0-258 0 0,0 0-195 0 0,0 0-111 0 0,0 0-115 0 0,0 0-111 0 0,0 0-79 0 0,0 0-56 0 0,0 0-49 0 0,0 0-42 0 0,14-34-51 0 0,43-110-61 0 0,2-26 642 0 0,41-87-647 0 0,-97 250-372 0 0,1-1 0 0 0,0 0 1 0 0,1 1-1 0 0,-1 0 0 0 0,2 0 1 0 0,-1 0-1 0 0,1 1 0 0 0,0 0 0 0 0,0 0 1 0 0,0 0-1 0 0,1 1 0 0 0,0 0 1 0 0,0 0-1 0 0,1 0 2 0 0,-6 6-4 0 0,-1 0 0 0 0,1 0 1 0 0,-1 0-1 0 0,0 1 0 0 0,1-1 1 0 0,-1 0-1 0 0,0 1 0 0 0,0-1 0 0 0,1 0 1 0 0,-1 1-1 0 0,0-1 0 0 0,-1 1 1 0 0,1 0-1 0 0,0-1 0 0 0,0 1 0 0 0,-1 0 1 0 0,1-1-1 0 0,-1 1 0 0 0,1 0 0 0 0,-1 0 1 0 0,0-1-1 0 0,0 1 0 0 0,0 0 1 0 0,0 0-1 0 0,0 0 0 0 0,0-1 0 0 0,0 1 1 0 0,0 0-1 0 0,-1 0 0 0 0,1 0 1 0 0,-1-1-1 0 0,1 1 0 0 0,-1 0 0 0 0,0-1 1 0 0,-1 2 3 0 0,2 4-19 0 0,-36 166 81 0 0,29-1-103 0 0,7-170 43 0 0,0 0 1 0 0,0 0-1 0 0,0 0 0 0 0,1 0 1 0 0,-1 0-1 0 0,1-1 0 0 0,-1 1 1 0 0,1 0-1 0 0,0 0 0 0 0,-1 0 1 0 0,1-1-1 0 0,0 1 0 0 0,0 0 1 0 0,0-1-1 0 0,1 1 1 0 0,-1-1-1 0 0,0 1 0 0 0,1-1 1 0 0,-1 0-1 0 0,0 0 0 0 0,1 1 1 0 0,0-1-1 0 0,-1 0 0 0 0,1 0 1 0 0,0 0-1 0 0,-1-1 0 0 0,1 1 1 0 0,0 0-1 0 0,0-1 1 0 0,0 1-1 0 0,0-1 0 0 0,-1 1 1 0 0,1-1-1 0 0,0 0 0 0 0,0 0 1 0 0,0 0-1 0 0,0 0 0 0 0,0 0 1 0 0,0-1-1 0 0,0 1 0 0 0,0 0 1 0 0,-1-1-1 0 0,1 1 0 0 0,0-1 1 0 0,0 0-1 0 0,0 0 1 0 0,1 0-3 0 0,26-34 65 0 0,-1 0 1 0 0,-1-2 0 0 0,-2-1 0 0 0,-2-1 0 0 0,16-37-66 0 0,19-29 24 0 0,-42 80-30 0 0,1 0 0 0 0,1 2 0 0 0,2 0 0 0 0,0 1 1 0 0,20-17 5 0 0,-18 32-77 0 0,-20 35 3 0 0,-3-10 114 0 0,-22 162 149 0 0,15 69-978 0 0,17-199-1081 0 0,-5-30-1998 0 0,-1-1-5493 0 0,-2-11-1067 0 0</inkml:trace>
  <inkml:trace contextRef="#ctx0" brushRef="#br0" timeOffset="3161.915">3641 1014 12995 0 0,'0'0'1767'0'0,"0"0"-507"0"0,0 0-190 0 0,0 0 37 0 0,0 0-26 0 0,0 0-110 0 0,0 0-156 0 0,0 0-188 0 0,0 0-142 0 0,0 0-68 0 0,0 0-31 0 0,0 0-70 0 0,0 0-35 0 0,25-15-25 0 0,77-41-44 0 0,-56 39 182 0 0,-9 16 265 0 0,-38 25-149 0 0,-52 64-203 0 0,51-84-306 0 0,-3 4 4 0 0,-1 1 1 0 0,1-1-1 0 0,1 1 1 0 0,-1 1-1 0 0,2-1 0 0 0,-1 1 1 0 0,1-1-1 0 0,1 1 0 0 0,0 0 1 0 0,0 0-1 0 0,1 0 0 0 0,0 0 1 0 0,1 0-1 0 0,0 7-5 0 0,2-13 15 0 0,0 0-1 0 0,1-1 1 0 0,0 1 0 0 0,-1-1-1 0 0,1 1 1 0 0,0-1 0 0 0,1 0-1 0 0,-1 0 1 0 0,0-1 0 0 0,1 1-1 0 0,0-1 1 0 0,-1 1-1 0 0,1-1 1 0 0,0 0 0 0 0,0-1-1 0 0,0 1 1 0 0,1-1 0 0 0,-1 0-1 0 0,0 0 1 0 0,0 0 0 0 0,1 0-1 0 0,-1-1 1 0 0,1 1-1 0 0,-1-1 1 0 0,0 0 0 0 0,1-1-1 0 0,-1 1 1 0 0,1-1 0 0 0,-1 0-1 0 0,0 0 1 0 0,0 0 0 0 0,0-1-1 0 0,1 1 1 0 0,-1-1-1 0 0,0 0 1 0 0,-1 0 0 0 0,1-1-1 0 0,0 1 1 0 0,-1-1 0 0 0,3-1-15 0 0,1-2-494 0 0,34-25-457 0 0,-28 19-2548 0 0,-2 0-3715 0 0,-8 7-4781 0 0</inkml:trace>
  <inkml:trace contextRef="#ctx0" brushRef="#br0" timeOffset="3946.577">3872 212 4897 0 0,'0'0'4245'0'0,"0"0"-1596"0"0,0 0-838 0 0,0 0-272 0 0,0 0-175 0 0,0 0-129 0 0,0 0-148 0 0,0 0-183 0 0,0 0-135 0 0,0 0-20 0 0,0 0 17 0 0,0 0 8 0 0,0 0-59 0 0,13 13-142 0 0,74 83 275 0 0,-54-52-668 0 0,-2 1-1 0 0,-3 2 1 0 0,-1 1-1 0 0,-2 0 1 0 0,-3 2-1 0 0,-1 1 1 0 0,-3 1-1 0 0,-2 0 1 0 0,-3 1-1 0 0,-2 1 1 0 0,-2 0-1 0 0,1 41-179 0 0,-9-66-20 0 0,-1 0 1 0 0,-1 1-1 0 0,-1-1 0 0 0,-2 0 0 0 0,-1 0 1 0 0,-2 0-1 0 0,0-1 0 0 0,-2 0 0 0 0,-1 0 1 0 0,-1-1-1 0 0,-2 0 0 0 0,0-1 1 0 0,-2 0-1 0 0,-1-2 0 0 0,-4 5 20 0 0,-4 0-267 0 0,-2-1 0 0 0,-2-2 0 0 0,0 0 0 0 0,-1-2 0 0 0,-2-1 0 0 0,-17 10 267 0 0,-34 15-3965 0 0,-1-5-4840 0 0,47-27-3142 0 0</inkml:trace>
  <inkml:trace contextRef="#ctx0" brushRef="#br0" timeOffset="4547.413">1154 332 0 0 0,'0'0'896'0'0,"0"0"606"0"0,0 0 178 0 0,0 0 162 0 0,0 0 86 0 0,0 0-46 0 0,0 0-158 0 0,-33 14-281 0 0,-106 51-272 0 0,131-63-1046 0 0,2 2 0 0 0,-1-1-1 0 0,0 1 1 0 0,1 0-1 0 0,-1 0 1 0 0,1 1 0 0 0,0 0-1 0 0,1 0 1 0 0,-1 0 0 0 0,1 1-1 0 0,0 0 1 0 0,0 0-1 0 0,1 1-124 0 0,-8 9 338 0 0,-7 8-2 0 0,2 1 0 0 0,1 0 1 0 0,1 1-1 0 0,1 0 0 0 0,1 2 0 0 0,2-1 0 0 0,0 1 0 0 0,2 1 1 0 0,1 0-1 0 0,2 0 0 0 0,1 1 0 0 0,1-1 0 0 0,1 1 0 0 0,1 18-336 0 0,4-19 84 0 0,2 1 0 0 0,0-1 0 0 0,2 1-1 0 0,1-2 1 0 0,1 1 0 0 0,2-1 0 0 0,1 0 0 0 0,1-1-1 0 0,1 0 1 0 0,2-1 0 0 0,0 0 0 0 0,2-2-1 0 0,0 0 1 0 0,2 0 0 0 0,1-2 0 0 0,0-1-1 0 0,2 0 1 0 0,0-1 0 0 0,1-2 0 0 0,1 0-1 0 0,1-2 1 0 0,1 0 0 0 0,0-2 0 0 0,1-1-1 0 0,0-1 1 0 0,23 7-84 0 0,153 37-878 0 0,-116-42-4441 0 0,-57-11-5801 0 0</inkml:trace>
  <inkml:trace contextRef="#ctx0" brushRef="#br0" timeOffset="6081.654">4269 648 0 0 0,'0'0'1363'0'0,"0"0"479"0"0,0 0 189 0 0,0 0-16 0 0,0 0-115 0 0,0 0-261 0 0,0 0-278 0 0,0 0-292 0 0,0 0-230 0 0,0 0-151 0 0,-4 2-98 0 0,-14 8-65 0 0,13-7-41 0 0,5-3-56 0 0,0 0-66 0 0,0 0-40 0 0,0 0-36 0 0,27 1 3429 0 0,-19 0-3455 0 0,0 0 1 0 0,0-1-1 0 0,0 0 0 0 0,0 0 0 0 0,0 0 0 0 0,0-1 0 0 0,0 0 0 0 0,0-1 1 0 0,0 0-1 0 0,-1 0 0 0 0,1 0 0 0 0,-1-1 0 0 0,1 0 0 0 0,-1-1 0 0 0,4-2-260 0 0,97-55 1050 0 0,-97 54-1047 0 0,-11 8 12 0 0,0-1 1 0 0,-1 0 0 0 0,1 1-1 0 0,0-1 1 0 0,0 0 0 0 0,0 1-1 0 0,0-1 1 0 0,0 1 0 0 0,0-1-1 0 0,0 0 1 0 0,0 1 0 0 0,0-1-1 0 0,0 0 1 0 0,1 1 0 0 0,-1-1-1 0 0,0 1 1 0 0,0-1 0 0 0,0 0 0 0 0,0 1-1 0 0,1-1 1 0 0,-1 0 0 0 0,0 0-1 0 0,0 1 1 0 0,0-1 0 0 0,1 0-1 0 0,-1 1 1 0 0,0-1 0 0 0,1 0-1 0 0,-1 0 1 0 0,0 1 0 0 0,0-1-1 0 0,1 0 1 0 0,-1 0 0 0 0,1 0-1 0 0,-1 0 1 0 0,0 0 0 0 0,1 1-1 0 0,-1-1 1 0 0,0 0 0 0 0,1 0 0 0 0,-1 0-1 0 0,0 0 1 0 0,1 0 0 0 0,-1 0-1 0 0,1 0 1 0 0,-1 0 0 0 0,0 0-1 0 0,1 0 1 0 0,-1 0 0 0 0,0 0-1 0 0,1-1 1 0 0,-1 1 0 0 0,0 0-1 0 0,1 0 1 0 0,-1 0 0 0 0,0 0-1 0 0,1-1 1 0 0,-1 1-16 0 0,1 351 195 0 0,16-216-184 0 0,-2 76 11 0 0,-15-211-20 0 0,0 0 0 0 0,0 0-4 0 0,0 0 11 0 0,0 0 19 0 0,0 0 5 0 0,0 0 6 0 0,0 0 8 0 0,0 0 26 0 0,0 0 2 0 0,0 0-15 0 0,8-47 190 0 0,138-336-63 0 0,1 5-52 0 0,-111 293-253 0 0,-36 85 54 0 0,0 0-18 0 0,0 0-38 0 0,0 0-76 0 0,0 0-111 0 0,0 0-164 0 0,0 0-216 0 0,0 0-296 0 0,0 0-400 0 0,0 0-621 0 0,0 0-1669 0 0,0 0-4108 0 0,0 0-2839 0 0</inkml:trace>
  <inkml:trace contextRef="#ctx0" brushRef="#br0" timeOffset="128334.775">4890 1145 5649 0 0,'0'0'1597'0'0,"0"0"-301"0"0,0 0-21 0 0,0 0 193 0 0,0 0 191 0 0,0 0 44 0 0,0 0-216 0 0,0 0-292 0 0,0 0-231 0 0,0 0-202 0 0,0 0-101 0 0,-5-2-53 0 0,-13-3-44 0 0,14 31 2650 0 0,1 13-2874 0 0,-2 0 0 0 0,-1 0 0 0 0,-1-1 0 0 0,-3 0 0 0 0,-12 32-340 0 0,-8 37 150 0 0,1 0-116 0 0,31-124-3068 0 0,7-35-1579 0 0,-6 43 3323 0 0,5-15-2668 0 0,-2 7-2312 0 0,-1 6-551 0 0</inkml:trace>
  <inkml:trace contextRef="#ctx0" brushRef="#br0" timeOffset="128607.745">4797 1125 4657 0 0,'0'0'2899'0'0,"0"0"-733"0"0,0 0-472 0 0,0 0-153 0 0,0 0-58 0 0,0 0-124 0 0,0 0-249 0 0,0 0-310 0 0,0 0-264 0 0,0 0-133 0 0,0 0 10 0 0,0 0 97 0 0,0 0 125 0 0,6 7 90 0 0,-4-5-679 0 0,1 1 81 0 0,0 0 1 0 0,0 0-1 0 0,0 1 0 0 0,1-2 0 0 0,-1 1 0 0 0,1 0 0 0 0,0-1 0 0 0,0 0 1 0 0,0 0-1 0 0,0 0 0 0 0,0 0 0 0 0,0-1 0 0 0,0 1 0 0 0,1-1 0 0 0,-1 0 1 0 0,2 0-128 0 0,23 0 389 0 0,0-1 0 0 0,0-1 0 0 0,-1-1 0 0 0,1-2 1 0 0,-1-1-1 0 0,21-6-389 0 0,50-12-475 0 0,-88 22-80 0 0,-11 2-4287 0 0,-23 13-561 0 0,13-6-277 0 0,-2 0-2712 0 0</inkml:trace>
  <inkml:trace contextRef="#ctx0" brushRef="#br0" timeOffset="128849.419">4784 1426 7714 0 0,'0'0'3670'0'0,"0"0"-1592"0"0,0 0-844 0 0,0 0-249 0 0,0 0-34 0 0,0 0 54 0 0,0 0 45 0 0,0 0-33 0 0,0 0-102 0 0,0 0-115 0 0,0 0-141 0 0,0 0-133 0 0,0 0-117 0 0,19 6-132 0 0,66 17-115 0 0,-6-24-201 0 0,-57-5-153 0 0,71-17-2178 0 0,-62 13-1049 0 0,-3-2-3495 0 0,-16 4-3604 0 0</inkml:trace>
  <inkml:trace contextRef="#ctx0" brushRef="#br0" timeOffset="129911.063">5261 73 0 0 0,'0'0'1240'0'0,"0"0"294"0"0,0 0 102 0 0,0 0 41 0 0,0 0-26 0 0,0 0-103 0 0,0 0-62 0 0,0 0-113 0 0,0 0-108 0 0,-4-7-99 0 0,-11-22-69 0 0,-8 11 9240 0 0,80 0-9800 0 0,-6 17-409 0 0,-49 3-126 0 0,0-1 0 0 0,-1 1 0 0 0,1-1 0 0 0,0 1 0 0 0,-1 0-1 0 0,1 0 1 0 0,-1 0 0 0 0,1 0 0 0 0,-1 0 0 0 0,0 0 0 0 0,0 0 0 0 0,0 0 0 0 0,0 1 0 0 0,0-1 0 0 0,-1 0-1 0 0,1 1 1 0 0,-1-1 0 0 0,1 0 0 0 0,-1 1 0 0 0,0-1 0 0 0,0 1 0 0 0,0-1 0 0 0,0 0 0 0 0,-1 1 0 0 0,1-1-1 0 0,0 0 1 0 0,-1 1-2 0 0,1-1-2 0 0,-15 122 156 0 0,-40-2-41 0 0,52-116-101 0 0,1-2-7 0 0,0 0-1 0 0,0 0 1 0 0,0 1 0 0 0,1-1 0 0 0,-1 0 0 0 0,1 1 0 0 0,0-1-1 0 0,1 1 1 0 0,-1-1 0 0 0,1 1 0 0 0,-1-1 0 0 0,1 1-1 0 0,1-1 1 0 0,-1 1 0 0 0,1 1-5 0 0,53 17 191 0 0,101-20 506 0 0,84-26-42 0 0,-208 20-504 0 0,-31 3-173 0 0,0 0 14 0 0,0 0 12 0 0,0 0-41 0 0,0 0 26 0 0,0 0-15 0 0,0 0-17 0 0,0 0-13 0 0,0 0 11 0 0,0 0-13 0 0,0 0-38 0 0,-4-14-4311 0 0,0 5-7302 0 0,2 8 158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8:3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1048 10114 0 0,'0'0'1186'0'0,"0"0"-365"0"0,0 0-363 0 0,0 0 106 0 0,0 0 325 0 0,0 0 309 0 0,0 0 172 0 0,0 0-68 0 0,0 0-127 0 0,0 0-132 0 0,0 0-117 0 0,31-9-97 0 0,100-31-100 0 0,-37-11 237 0 0,-74 35-755 0 0,60-49 601 0 0,-4-4 0 0 0,31-37-812 0 0,116-136 618 0 0,-101 106-404 0 0,112-111 200 0 0,-218 232-383 0 0,-12 10-14 0 0,1-1 0 0 0,1 1 0 0 0,-1 1 0 0 0,1-1 0 0 0,0 1 0 0 0,0 0 0 0 0,0 0 1 0 0,0 1-1 0 0,1-1 0 0 0,0 1 0 0 0,6-1-17 0 0,-12 4 4 0 0,0 0 0 0 0,0 1 0 0 0,0-1 1 0 0,0 0-1 0 0,0 1 0 0 0,-1-1 1 0 0,1 1-1 0 0,0-1 0 0 0,0 1 0 0 0,0-1 1 0 0,0 1-1 0 0,0 0 0 0 0,-1 0 0 0 0,1-1 1 0 0,0 1-1 0 0,-1 0 0 0 0,1 0 0 0 0,0 0 1 0 0,-1 0-1 0 0,1-1 0 0 0,-1 1 0 0 0,0 0 1 0 0,1 0-1 0 0,-1 0 0 0 0,0 0 0 0 0,1 0 1 0 0,-1 0-1 0 0,0 0 0 0 0,0 0 0 0 0,0 0 1 0 0,0 1-1 0 0,0-1 0 0 0,0 0 0 0 0,0 0 1 0 0,0 0-1 0 0,0 0 0 0 0,-1 0 0 0 0,1 0 1 0 0,-1 0-5 0 0,2 3 20 0 0,-2 39 86 0 0,-2 0 0 0 0,-1-1-1 0 0,-2 0 1 0 0,-2 0 0 0 0,-2-1-1 0 0,-2 0 1 0 0,-2 0 0 0 0,-1-1-1 0 0,-3 1-105 0 0,-43 86 107 0 0,-6-3 1 0 0,-10 6-108 0 0,75-128 1 0 0,-15 27 5 0 0,3-3 7 0 0,-2 0 0 0 0,-1 0 0 0 0,0-2 0 0 0,-2 0 0 0 0,-1-1 1 0 0,-1-1-1 0 0,-3 2-13 0 0,19-20-4 0 0,0 0 0 0 0,0 0 1 0 0,-1-1-1 0 0,1 1 0 0 0,-1-1 1 0 0,1-1-1 0 0,-1 1 0 0 0,0-1 1 0 0,0 0-1 0 0,0 0 0 0 0,-1 0 1 0 0,1-1-1 0 0,0 0 1 0 0,-1 0-1 0 0,1-1 0 0 0,0 0 1 0 0,-1 0-1 0 0,1 0 0 0 0,0-1 1 0 0,-1 0-1 0 0,1 0 0 0 0,0-1 1 0 0,0 0-1 0 0,0 0 0 0 0,0 0 1 0 0,0-1-1 0 0,0 1 0 0 0,1-1 1 0 0,-1-1-1 0 0,1 1 0 0 0,-2-2 4 0 0,-2-8-180 0 0,0 0-1 0 0,1 0 0 0 0,1-1 1 0 0,0 0-1 0 0,1 0 0 0 0,0 0 1 0 0,1-1-1 0 0,1 0 0 0 0,0 0 1 0 0,1 0-1 0 0,1-1 0 0 0,0 1 1 0 0,1-1-1 0 0,1 1 0 0 0,0-1 1 0 0,1 1-1 0 0,2-6 181 0 0,18-37-3823 0 0,10 32-6289 0 0,-24 21-201 0 0</inkml:trace>
  <inkml:trace contextRef="#ctx0" brushRef="#br0" timeOffset="339.085">1486 347 1200 0 0,'0'0'2450'0'0,"0"0"-393"0"0,0 0-289 0 0,0 0-108 0 0,0 0-18 0 0,0 0 54 0 0,0 0 150 0 0,0 0 89 0 0,0 0-117 0 0,0 0-292 0 0,0 0-356 0 0,0 0-304 0 0,5 22-209 0 0,13 72-119 0 0,-33-20 67 0 0,6-51-405 0 0,2-3-112 0 0,1 0-1 0 0,1 0 0 0 0,1 0 0 0 0,1 1 0 0 0,1-1 0 0 0,0 1 1 0 0,2 0-1 0 0,1 7-87 0 0,-1-20 1 0 0,1 0 1 0 0,0 1 0 0 0,1-1 0 0 0,0 0-1 0 0,0 0 1 0 0,1 0 0 0 0,0 0-1 0 0,0-1 1 0 0,1 1 0 0 0,0-1-1 0 0,0 0 1 0 0,1 0 0 0 0,0 0 0 0 0,0 0-1 0 0,0-1 1 0 0,1 0 0 0 0,0 0-1 0 0,0-1 1 0 0,1 0 0 0 0,0 0 0 0 0,0 0-1 0 0,0 0-1 0 0,8 1 77 0 0,1 0 0 0 0,-1-1 0 0 0,1-1 0 0 0,0 0-1 0 0,0-1 1 0 0,0-1 0 0 0,1-1 0 0 0,-1 0 0 0 0,0-1 0 0 0,1 0-1 0 0,-1-2 1 0 0,0 0 0 0 0,0-1 0 0 0,0 0 0 0 0,0-1 0 0 0,0-1-1 0 0,-1-1 1 0 0,0 0 0 0 0,0-1 0 0 0,0 0 0 0 0,-1-1 0 0 0,0-1-1 0 0,-1 0 1 0 0,0-1 0 0 0,0-1 0 0 0,1-2-77 0 0,-4 6 66 0 0,-1 0 1 0 0,-1-1-1 0 0,1-1 1 0 0,-1 1-1 0 0,-1-1 1 0 0,0-1-1 0 0,0 1 1 0 0,0-1-1 0 0,-2 0 1 0 0,1-1-1 0 0,-1 0 0 0 0,-1 1 1 0 0,1-1-1 0 0,-2-1 1 0 0,0 1-1 0 0,0-1 1 0 0,-1 1-1 0 0,-1-1 1 0 0,0 0-1 0 0,0 1 1 0 0,-1-1-1 0 0,0 0 1 0 0,-1 0-1 0 0,-1 1 0 0 0,0-1 1 0 0,-1 1-1 0 0,0-1 1 0 0,0 1-1 0 0,-1 0 1 0 0,-5-9-67 0 0,0 7-38 0 0,0 1-1 0 0,-2 0 1 0 0,1 1 0 0 0,-1 0 0 0 0,-1 1 0 0 0,0 0-1 0 0,0 0 1 0 0,-1 2 0 0 0,-1-1 0 0 0,1 2 0 0 0,-1 0-1 0 0,0 0 1 0 0,-1 2 0 0 0,1-1 0 0 0,-1 2 0 0 0,0 0-1 0 0,-1 1 1 0 0,1 0 0 0 0,0 1 0 0 0,-1 1 0 0 0,1 1-1 0 0,-1 0 1 0 0,0 1 0 0 0,1 0 0 0 0,-15 4 38 0 0,20-3-205 0 0,1 1 0 0 0,-1 0 0 0 0,1 0 0 0 0,0 1 1 0 0,0 0-1 0 0,0 1 0 0 0,1 0 0 0 0,0 0 0 0 0,0 1 0 0 0,0 0 0 0 0,0 0 205 0 0,-29 28-8885 0 0,24-18-3741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5:4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44 805 0 0 0,'0'0'1479'0'0,"0"0"336"0"0,0 0 44 0 0,0 0-27 0 0,0 0-64 0 0,0 0-48 0 0,0 0-141 0 0,0 0-219 0 0,0 0-226 0 0,0 0-197 0 0,0 0-142 0 0,-5 3-77 0 0,-17 10-17 0 0,5-3 4315 0 0,17-9-4596 0 0,0-1-44 0 0,0 0-44 0 0,0 0-29 0 0,0 0-28 0 0,0 0-21 0 0,0 0-18 0 0,0 0-8 0 0,0 0-14 0 0,0 0 0 0 0,0 0 3 0 0,0 0-5 0 0,0 0-16 0 0,0 0-3 0 0,0 0 3 0 0,0 0-8 0 0,0 0-1 0 0,0 0-17 0 0,0 0-10 0 0,0 0-2 0 0,0 0 15 0 0,0 0 3 0 0,0 0-21 0 0,2-17 636 0 0,-2-14-683 0 0,-1 8-78 0 0,1 0 1 0 0,1 0-1 0 0,1 0 1 0 0,1 0-1 0 0,1 0 1 0 0,3-9-31 0 0,93-187 24 0 0,-61 144 29 0 0,-27 54-43 0 0,1 2 0 0 0,1 0 0 0 0,1 0 0 0 0,1 2 0 0 0,0 0 0 0 0,3-1-10 0 0,-18 17 0 0 0,5-5-3 0 0,0 1 0 0 0,0 0 1 0 0,1 1-1 0 0,0-1 0 0 0,-1 1 0 0 0,1 0 1 0 0,1 1-1 0 0,-1 0 0 0 0,0 0 1 0 0,1 1-1 0 0,0 0 0 0 0,-1 0 0 0 0,1 0 1 0 0,0 1-1 0 0,0 1 0 0 0,0-1 0 0 0,0 1 1 0 0,0 0-1 0 0,0 1 0 0 0,0 0 3 0 0,-3 1-1 0 0,-1 1 0 0 0,0 0 0 0 0,0 0 0 0 0,0 0 0 0 0,0 0 0 0 0,-1 0 0 0 0,1 1-1 0 0,-1-1 1 0 0,0 1 0 0 0,0 0 0 0 0,0 0 0 0 0,-1 0 0 0 0,1 1 0 0 0,-1-1 0 0 0,0 0 0 0 0,0 1 0 0 0,-1 0 1 0 0,7 28-5 0 0,-1 0 0 0 0,-2 0 0 0 0,-2 1 0 0 0,-1 0 1 0 0,-1 0-1 0 0,-2-1 0 0 0,-1 1 0 0 0,-2 0 1 0 0,-1-1-1 0 0,-2 1 0 0 0,-1-2 0 0 0,-5 13 5 0 0,1 4-212 0 0,12-48 180 0 0,0-1 11 0 0,0 0 33 0 0,0 0-24 0 0,0 0 4 0 0,0 0 13 0 0,11-19-30 0 0,188-247 23 0 0,-30 63 30 0 0,-159 191-33 0 0,0 1-1 0 0,1 0 0 0 0,0 0 1 0 0,0 1-1 0 0,2 1 0 0 0,-1 0 0 0 0,1 1 1 0 0,0 0-1 0 0,1 1 0 0 0,13-6 6 0 0,-24 14 1 0 0,0 1 0 0 0,0-1 0 0 0,0 0 0 0 0,0 1 0 0 0,0-1 0 0 0,0 1 0 0 0,-1 0 0 0 0,1 0 0 0 0,-1 0 0 0 0,1 0 0 0 0,-1 0 0 0 0,0 1 0 0 0,0-1 0 0 0,0 1 0 0 0,0-1 0 0 0,0 1 0 0 0,0 0 0 0 0,-1 0 0 0 0,1 0-1 0 0,-1 0 1 0 0,0 0 0 0 0,0 0 0 0 0,0 0 0 0 0,0 0 0 0 0,-1 0 0 0 0,1 0 0 0 0,-1 1 0 0 0,0-1 0 0 0,0 0 0 0 0,0 0 0 0 0,0 1 0 0 0,-1-1 0 0 0,1 1-1 0 0,1 6 5 0 0,3 35 53 0 0,-3 0-1 0 0,-1 0 0 0 0,-2 0 0 0 0,-7 34-57 0 0,3-20 38 0 0,-3 84-188 0 0,9-142 104 0 0,0-1-21 0 0,0 0-39 0 0,0 0-68 0 0,0 0-124 0 0,0 0-153 0 0,15-9-5198 0 0,-4 2-3048 0 0,-5 3-3327 0 0</inkml:trace>
  <inkml:trace contextRef="#ctx0" brushRef="#br0" timeOffset="682.93">1254 616 3241 0 0,'0'0'2843'0'0,"0"0"-932"0"0,0 0-392 0 0,0 0 28 0 0,0 0 61 0 0,0 0-2 0 0,0 0-142 0 0,0 0-270 0 0,0 0-310 0 0,0 0-242 0 0,0 0-120 0 0,0 0-51 0 0,0 0-27 0 0,-1 4 1426 0 0,195-4 2586 0 0,-192 2-4412 0 0,-1-1 0 0 0,0 1 0 0 0,0 0-1 0 0,0-1 1 0 0,1 1 0 0 0,-2 0 0 0 0,1 0 0 0 0,0 0 0 0 0,0 0 0 0 0,0 0 0 0 0,-1 0 0 0 0,0 0 0 0 0,1 0 0 0 0,-1 0 0 0 0,0 0 0 0 0,0 0 0 0 0,0 0 0 0 0,0 0 0 0 0,0 1 0 0 0,0-1 0 0 0,-1 0 0 0 0,1 0 0 0 0,-1 0 0 0 0,1 0 0 0 0,-1 0 0 0 0,0 0 0 0 0,0 0 0 0 0,0-1 0 0 0,0 1 0 0 0,0 0 0 0 0,0 0 0 0 0,0-1 0 0 0,-1 1 0 0 0,1-1 0 0 0,-1 2-44 0 0,-163 179 669 0 0,151-132-502 0 0,68-32 174 0 0,-39-17-288 0 0,0 0-1 0 0,1-2 0 0 0,-1 0 1 0 0,0 0-1 0 0,0-2 0 0 0,0 1 1 0 0,0-2-1 0 0,14-5-52 0 0,-8-14-867 0 0,-19 12-1921 0 0,-2-1-3314 0 0,0 9-5880 0 0</inkml:trace>
  <inkml:trace contextRef="#ctx0" brushRef="#br0" timeOffset="2066.937">2092 165 0 0 0,'0'0'456'0'0,"0"0"991"0"0,0 0 320 0 0,0 0-161 0 0,0 0-135 0 0,0 0-67 0 0,0 0-86 0 0,0 0-57 0 0,0 0-79 0 0,0 0-70 0 0,0 0-56 0 0,-6-1-21 0 0,-26-12 960 0 0,-21 12 4816 0 0,-42 40-4866 0 0,40 4-1400 0 0,42-34-497 0 0,0 0-1 0 0,1 1 1 0 0,0 1-1 0 0,1 0 1 0 0,0 0-1 0 0,1 1 1 0 0,0 1-1 0 0,1 0 1 0 0,1 0-1 0 0,-1 1 1 0 0,-1 5-48 0 0,4 73 106 0 0,8-88-95 0 0,-1 0 0 0 0,2 0-1 0 0,-1 0 1 0 0,0-1-1 0 0,1 1 1 0 0,-1-1-1 0 0,1 1 1 0 0,0-1-1 0 0,0 0 1 0 0,1 0-1 0 0,-1-1 1 0 0,1 1 0 0 0,-1 0-1 0 0,1-1 1 0 0,0 0-1 0 0,0 0 1 0 0,-1 0-1 0 0,2-1 1 0 0,-1 1-1 0 0,0-1 1 0 0,0 0-1 0 0,0 0 1 0 0,1 0 0 0 0,-1-1-1 0 0,0 0 1 0 0,1 1-1 0 0,-1-2 1 0 0,0 1-1 0 0,1 0 1 0 0,-1-1-1 0 0,0 0 1 0 0,3 0-11 0 0,6-2 68 0 0,0-1-1 0 0,-1 0 1 0 0,0 0 0 0 0,1-1-1 0 0,-1-1 1 0 0,-1 0 0 0 0,1-1 0 0 0,-1 0-1 0 0,-1 0 1 0 0,1-1 0 0 0,-1-1 0 0 0,0 0-1 0 0,-1 0 1 0 0,2-4-68 0 0,1 2 80 0 0,0 0 0 0 0,-1-1 0 0 0,0-1-1 0 0,-1 0 1 0 0,-1 0 0 0 0,0-1 0 0 0,0 0 0 0 0,-2-1 0 0 0,0 0 0 0 0,0 0-1 0 0,-2 0 1 0 0,0-1 0 0 0,0 0 0 0 0,-2 0 0 0 0,0 0 0 0 0,0-1-80 0 0,-21 87-60 0 0,6-11 63 0 0,3 2 0 0 0,2-1 0 0 0,3 1 0 0 0,2 0 0 0 0,4 13-3 0 0,-8 150-9 0 0,-8-62-40 0 0,5-84 44 0 0,7-49 2 0 0,-1-1 0 0 0,-1-1-1 0 0,-2 1 1 0 0,-1-1 0 0 0,-1 1 0 0 0,-3 4 3 0 0,8-26-5 0 0,0 1-1 0 0,-1-1 1 0 0,1 0 0 0 0,-2 0 0 0 0,1 0-1 0 0,0 0 1 0 0,-1-1 0 0 0,0 0-1 0 0,-1 0 1 0 0,1 0 0 0 0,-1-1 0 0 0,0 1-1 0 0,0-1 1 0 0,0-1 0 0 0,0 1 0 0 0,-1-1-1 0 0,0 0 1 0 0,1-1 0 0 0,-1 1-1 0 0,0-1 1 0 0,0-1 0 0 0,0 1 0 0 0,-1-1-1 0 0,-2 0 6 0 0,7-3-3 0 0,1 1 0 0 0,-1-1 0 0 0,1 1 0 0 0,0-1-1 0 0,0 0 1 0 0,0 1 0 0 0,0-1 0 0 0,0 0 0 0 0,0-1-1 0 0,0 1 1 0 0,1 0 0 0 0,-1 0 0 0 0,1-1 0 0 0,-1 1 0 0 0,1-1-1 0 0,0 1 1 0 0,0-1 0 0 0,0 0 0 0 0,1 1 0 0 0,-1-1 0 0 0,1 0-1 0 0,-1 0 1 0 0,1 1 0 0 0,0-1 0 0 0,0 0 0 0 0,0 0-1 0 0,0 1 1 0 0,0-1 0 0 0,1 0 0 0 0,0 0 0 0 0,-1 1 0 0 0,2-3 3 0 0,-2-5 0 0 0,2-9 0 0 0,2 0 0 0 0,0 0 1 0 0,1 0-1 0 0,1 1 0 0 0,0-1 1 0 0,2 1-1 0 0,0 1 0 0 0,1-1 0 0 0,1 2 1 0 0,7-11-1 0 0,2-6 0 0 0,-5 11-1 0 0,1 0 1 0 0,1 0-1 0 0,1 2 1 0 0,1 0-1 0 0,1 1 1 0 0,1 0-1 0 0,0 2 1 0 0,20-13 0 0 0,2 17 26 0 0,-41 13-18 0 0,-1 0-8 0 0,0 0 11 0 0,0 0 0 0 0,0 0-2 0 0,0 0-16 0 0,0 0 9 0 0,0 0-2 0 0,0 0 18 0 0,0 0 5 0 0,0 0-3 0 0,0 0 7 0 0,0 0-13 0 0,0 0-15 0 0,0 0 8 0 0,0 0 7 0 0,0 0 2 0 0,0 0 0 0 0,0 0 3 0 0,0 0 6 0 0,0 0-15 0 0,0 0-13 0 0,0 0 10 0 0,0 0 1 0 0,0 0-23 0 0,0 0 10 0 0,0 0 21 0 0,0 0-3 0 0,0 0 7 0 0,0 0-7 0 0,0 0-13 0 0,0 0 11 0 0,0 0 4 0 0,0 0 14 0 0,0 0-20 0 0,0 0-17 0 0,0 0 8 0 0,0 0-8 0 0,0 0 14 0 0,0 0 8 0 0,0 0-2 0 0,0 0-12 0 0,0 0 8 0 0,0 0-12 0 0,0 0-1 0 0,0 0 6 0 0,0 0-11 0 0,0 0 3 0 0,0 0 6 0 0,0 0-18 0 0,0 0 20 0 0,0 0 14 0 0,0 0 16 0 0,0 0-42 0 0,0 0-17 0 0,0 0 45 0 0,0 0-17 0 0,0 0-8 0 0,0 0 0 0 0,0 0 0 0 0,0 0-5 0 0,0 0-18 0 0,0 0 5 0 0,0 0-29 0 0,0 0-29 0 0,0 0-24 0 0,-1-4-1631 0 0,-1-2-1685 0 0,5 1-3845 0 0,0 5-4771 0 0</inkml:trace>
  <inkml:trace contextRef="#ctx0" brushRef="#br0" timeOffset="3835.658">2483 427 1400 0 0,'0'0'2117'0'0,"0"0"-242"0"0,0 0-177 0 0,0 0 7 0 0,0 0 40 0 0,0 0-40 0 0,0 0-122 0 0,0 0-186 0 0,0 0-232 0 0,0 0-189 0 0,0 0-170 0 0,-6 0-137 0 0,-2-1-422 0 0,-16-1 2798 0 0,39 14-1800 0 0,-6-8-1037 0 0,0-1-1 0 0,1 1 1 0 0,0-2-1 0 0,-1 1 1 0 0,1-1-1 0 0,0-1 1 0 0,0 0-1 0 0,0 0 1 0 0,0-1-1 0 0,0 0 1 0 0,9-2-208 0 0,7 1 270 0 0,113-2 317 0 0,-139 3-602 0 0,0 0 3 0 0,0 0-11 0 0,0 0-11 0 0,0 0-18 0 0,36-4-1421 0 0,-22 0-1996 0 0,1-1-5014 0 0,-11 2-3010 0 0</inkml:trace>
  <inkml:trace contextRef="#ctx0" brushRef="#br0" timeOffset="4301.964">3196 4 8074 0 0,'0'0'2391'0'0,"0"0"-837"0"0,0 0-433 0 0,0 0 39 0 0,0 0 191 0 0,0 0 187 0 0,0 0-31 0 0,0 0-249 0 0,0 0-372 0 0,0 0-331 0 0,0 0-173 0 0,0 0-74 0 0,0 0-11 0 0,0-4 1299 0 0,19 154 1013 0 0,-33 46-2089 0 0,-28 90-432 0 0,39-210-461 0 0,3-75 258 0 0,0-1-21 0 0,0 0-21 0 0,0 0-47 0 0,0 0-72 0 0,0 0-97 0 0,0-27-3839 0 0,2 7-172 0 0,-1 10-932 0 0,-1 1-5413 0 0</inkml:trace>
  <inkml:trace contextRef="#ctx0" brushRef="#br0" timeOffset="5182.946">2859 27 552 0 0,'0'0'1947'0'0,"0"0"-120"0"0,0 0-18 0 0,0 0 79 0 0,0 0 19 0 0,0 0 3 0 0,0 0-135 0 0,0 0-212 0 0,0 0-237 0 0,0 0-206 0 0,0 0-135 0 0,0 0-100 0 0,0 0-59 0 0,-1-4 4294 0 0,434-8-2029 0 0,-243 8-2772 0 0,-167 8-252 0 0,-23-4-55 0 0,0 0-15 0 0,0 0-2 0 0,0 0 12 0 0,0 0 3 0 0,0 0-11 0 0,0 0 8 0 0,0 0 3 0 0,0 0-11 0 0,0 0 6 0 0,0 0 3 0 0,0 0 0 0 0,0 0-2 0 0,0 0-12 0 0,0 0 2 0 0,0 0 19 0 0,0 0 10 0 0,0 0-15 0 0,0 0-17 0 0,0 0-2 0 0,0 0 15 0 0,0 0-7 0 0,0 0 4 0 0,0 0-5 0 0,0 0 10 0 0,0 0-8 0 0,0 0 6 0 0,0 0-21 0 0,0 0 8 0 0,0 0 19 0 0,0 0 4 0 0,0 0 0 0 0,0 0-4 0 0,0 0-16 0 0,0 0-1 0 0,0 0 8 0 0,0 0-6 0 0,0 0 4 0 0,0 0-9 0 0,0 0 10 0 0,0 0-8 0 0,0 0 1 0 0,0 0 10 0 0,0 0-1 0 0,0 0-16 0 0,0 0-2 0 0,0 0 7 0 0,0 0 14 0 0,0 0 3 0 0,0 0-8 0 0,0 0 14 0 0,0 0-11 0 0,0 0-18 0 0,0 0 17 0 0,0 0 6 0 0,0 0-15 0 0,0 0-11 0 0,0 0-1 0 0,0 0 17 0 0,0 0-3 0 0,0 0 4 0 0,0 0-13 0 0,0 0-8 0 0,0 0-17 0 0,0 0-10 0 0,0 0-9 0 0,-3 0-756 0 0,0 0-2206 0 0,2 0-6027 0 0,1 0-2589 0 0</inkml:trace>
  <inkml:trace contextRef="#ctx0" brushRef="#br0" timeOffset="8634.199">3784 270 40 0 0,'0'0'1747'0'0,"0"0"-317"0"0,0 0-103 0 0,0 0 33 0 0,0 0 96 0 0,0 0 142 0 0,0 0 9 0 0,0 0-180 0 0,0 0-218 0 0,0 0-243 0 0,0 0-232 0 0,-13 5-122 0 0,-37 15-103 0 0,38-11 307 0 0,12-9-461 0 0,0 0-19 0 0,0 0-13 0 0,0 0-11 0 0,0 0-37 0 0,0 0-30 0 0,0 0-12 0 0,0 0-5 0 0,21 9 2038 0 0,172 2 1237 0 0,-136-12-3188 0 0,105 1 554 0 0,-160-3-604 0 0,-3 3-4509 0 0,0 0-4601 0 0,1 0-2076 0 0</inkml:trace>
  <inkml:trace contextRef="#ctx0" brushRef="#br0" timeOffset="9083.545">3703 555 0 0 0,'0'0'1650'0'0,"0"0"-179"0"0,0 0-114 0 0,0 0 106 0 0,0 0 219 0 0,0 0 120 0 0,0 0-58 0 0,0 0-224 0 0,0 0-270 0 0,0 0-199 0 0,0 0-139 0 0,0 0-118 0 0,0 0-85 0 0,25 7 3323 0 0,205-7-92 0 0,-79-7-3350 0 0,-151 7-574 0 0,0 0 27 0 0,0 0-39 0 0,0 0-15 0 0,0 0-12 0 0,0 0-7 0 0,0 0-1 0 0,0 0 3 0 0,0 0-15 0 0,0 0-22 0 0,0 0-2 0 0,0 0-5 0 0,0 0-19 0 0,0 0-69 0 0,2 2-2706 0 0,0-1-7425 0 0,0-1-1417 0 0</inkml:trace>
  <inkml:trace contextRef="#ctx0" brushRef="#br0" timeOffset="10623.554">4229 693 0 0 0,'0'0'980'0'0,"0"0"659"0"0,0 0 179 0 0,0 0 5 0 0,0 0-53 0 0,0 0-59 0 0,0 0-167 0 0,0 0-258 0 0,0 0-281 0 0,0 0-243 0 0,0 0-159 0 0,0 0-90 0 0,-8 6 165 0 0,6-5 7139 0 0,24-76-5731 0 0,42-88-1011 0 0,55-29-647 0 0,-43 100-269 0 0,-33 61-147 0 0,-42 30-14 0 0,1 1 0 0 0,0-1 1 0 0,0 1-1 0 0,0-1 1 0 0,-1 1-1 0 0,1 0 0 0 0,0-1 1 0 0,0 1-1 0 0,0 0 0 0 0,0 1 1 0 0,-1-1-1 0 0,1 0 1 0 0,0 0-1 0 0,0 1 0 0 0,0-1 1 0 0,-1 1-1 0 0,1-1 0 0 0,0 1 1 0 0,-1 0-1 0 0,1 0 1 0 0,0 0-1 0 0,-1 0 0 0 0,1 0 1 0 0,-1 0-1 0 0,1 0 1 0 0,-1 0-1 0 0,0 1 0 0 0,1-1 1 0 0,-1 0-1 0 0,0 1 0 0 0,0-1 1 0 0,0 1-1 0 0,0 0 2 0 0,7 21 4 0 0,-1 0-1 0 0,-1 0 0 0 0,-1 0 0 0 0,-1 1 1 0 0,-1 0-1 0 0,-1 0 0 0 0,-1-1 1 0 0,-1 1-1 0 0,-3 20-3 0 0,2 13-30 0 0,-1 34-63 0 0,2-90 77 0 0,0-1-8 0 0,0 0 11 0 0,0 0-1 0 0,0 0 5 0 0,5-16-20 0 0,70-94 26 0 0,120-156 35 0 0,-188 258-33 0 0,1-1 0 0 0,-1 1 0 0 0,1 0 0 0 0,1 1 0 0 0,-1 0 0 0 0,1 0 0 0 0,1 1 0 0 0,-1 0 0 0 0,1 1 0 0 0,0 0 0 0 0,2 0 1 0 0,-10 5 1 0 0,0 1-1 0 0,1 0 0 0 0,-1 0 0 0 0,0 0 1 0 0,0 0-1 0 0,1 0 0 0 0,-1 1 1 0 0,0-1-1 0 0,0 1 0 0 0,0-1 1 0 0,-1 1-1 0 0,1 0 0 0 0,0-1 1 0 0,0 1-1 0 0,-1 0 0 0 0,0 0 1 0 0,1 0-1 0 0,-1 1 0 0 0,0-1 1 0 0,0 0-1 0 0,0 0 0 0 0,0 1 1 0 0,0-1-1 0 0,-1 0 0 0 0,1 1 1 0 0,-1-1-1 0 0,1 1 0 0 0,-1-1 0 0 0,0 1 1 0 0,0-1-1 0 0,0 1 0 0 0,3 10 1 0 0,7 22 262 0 0,-3 1 1 0 0,-1-1 0 0 0,-1 1-1 0 0,-2 0 1 0 0,-1 17-264 0 0,-2-4-2513 0 0,0 1-3638 0 0,0-10-2068 0 0,0-40-3414 0 0</inkml:trace>
  <inkml:trace contextRef="#ctx0" brushRef="#br0" timeOffset="11133.068">5167 489 7850 0 0,'0'0'1988'0'0,"0"0"-533"0"0,0 0-265 0 0,0 0 5 0 0,0 0 54 0 0,0 0-2 0 0,0 0-179 0 0,0 0-333 0 0,0 0-233 0 0,0 0-22 0 0,0 0 58 0 0,0 0 71 0 0,0 0 13 0 0,7 0-93 0 0,140-4 2098 0 0,-146 5-2604 0 0,0 0 0 0 0,1 1 0 0 0,-1-1 0 0 0,0 0 0 0 0,0 0 0 0 0,0 1 0 0 0,1-1 0 0 0,-2 0 0 0 0,1 1 0 0 0,0-1 0 0 0,0 1 0 0 0,0 0 0 0 0,-1-1 0 0 0,1 1 0 0 0,-1-1 0 0 0,1 1 0 0 0,-1 0 0 0 0,0-1 0 0 0,1 1 0 0 0,-1 0 0 0 0,0 0 0 0 0,0-1 0 0 0,0 1 0 0 0,0 0 0 0 0,-1 0 0 0 0,1-1 0 0 0,0 1 0 0 0,-1 0 0 0 0,1-1 0 0 0,-1 1 0 0 0,0-1 0 0 0,0 1 0 0 0,1 0 0 0 0,-1-1 0 0 0,0 0 0 0 0,0 1 0 0 0,0-1 0 0 0,0 1 0 0 0,-2 0-23 0 0,-29 39 301 0 0,19-26-219 0 0,0 0 0 0 0,2 0 0 0 0,0 1 0 0 0,1 1 0 0 0,0 0 0 0 0,2 0 0 0 0,-1 3-82 0 0,8-17 20 0 0,0-1-1 0 0,0 0 1 0 0,0 1-1 0 0,1-1 1 0 0,-1 1-1 0 0,1-1 1 0 0,-1 1-1 0 0,1-1 1 0 0,0 1-1 0 0,0 0 1 0 0,0-1-1 0 0,0 1 1 0 0,0-1-1 0 0,1 1 1 0 0,-1-1-1 0 0,1 1 1 0 0,0-1-1 0 0,0 1 1 0 0,0-1-1 0 0,0 0 1 0 0,0 1-1 0 0,0-1 1 0 0,1 0-1 0 0,-1 0 1 0 0,1 0-1 0 0,-1 0 1 0 0,1 0-1 0 0,0 0 1 0 0,0 0-1 0 0,0-1 1 0 0,0 1 0 0 0,0-1-1 0 0,0 1 1 0 0,0-1-1 0 0,0 0 1 0 0,1 0-1 0 0,-1 0 1 0 0,0 0-1 0 0,1 0 1 0 0,-1 0-1 0 0,1-1 1 0 0,-1 1-1 0 0,1-1 1 0 0,1 0-20 0 0,7 2 117 0 0,0-1 0 0 0,0 0-1 0 0,0-1 1 0 0,0 0 0 0 0,0-1 0 0 0,0 0 0 0 0,0-1 0 0 0,0 0 0 0 0,10-4-117 0 0,-18 5-58 0 0,43-20 60 0 0,-24-7-3006 0 0,-20 24 2130 0 0,1 0-846 0 0,-1 1-2242 0 0,-2-1-7604 0 0</inkml:trace>
  <inkml:trace contextRef="#ctx0" brushRef="#br0" timeOffset="14119.944">5972 262 0 0 0,'0'0'1074'0'0,"0"0"120"0"0,0 0 135 0 0,0 0 163 0 0,0 0 168 0 0,0 0 70 0 0,0 0-65 0 0,0 0-192 0 0,0 0-234 0 0,0 0-211 0 0,0 0-168 0 0,-4-7-87 0 0,-11-19-83 0 0,12 24-469 0 0,1-1 0 0 0,-1 1 0 0 0,1 0 0 0 0,-1 0 0 0 0,0 0 0 0 0,0 0 0 0 0,1 0 0 0 0,-2 0 0 0 0,1 1 0 0 0,0 0 0 0 0,0 0 0 0 0,0-1 0 0 0,0 2 0 0 0,-1-1 0 0 0,1 0 0 0 0,-1 1 0 0 0,1 0 0 0 0,0-1 0 0 0,-1 1 0 0 0,1 0 0 0 0,-1 1 0 0 0,1-1 0 0 0,-1 1-221 0 0,-4-1 169 0 0,-6 3-105 0 0,1 0-1 0 0,0 1 0 0 0,0 1 1 0 0,0 0-1 0 0,0 0 0 0 0,1 2 0 0 0,0-1 1 0 0,0 2-1 0 0,1-1 0 0 0,0 1 1 0 0,0 1-1 0 0,1 0 0 0 0,0 1 1 0 0,-2 3-64 0 0,9-10 5 0 0,-7 5 7 0 0,-1 1 0 0 0,2 0-1 0 0,-1 0 1 0 0,1 1-1 0 0,1 1 1 0 0,0 0-1 0 0,0 0 1 0 0,1 0 0 0 0,0 1-1 0 0,1 0 1 0 0,1 0-1 0 0,0 0 1 0 0,0 1 0 0 0,1 0-1 0 0,1 0 1 0 0,0 0-1 0 0,1 0 1 0 0,0 0-1 0 0,1 1 1 0 0,1-1 0 0 0,0 1-1 0 0,1 2-11 0 0,1-11 35 0 0,-1 1-1 0 0,1-1 1 0 0,0 0-1 0 0,1 0 1 0 0,-1 0-1 0 0,1 0 1 0 0,0 0-1 0 0,0-1 1 0 0,1 1 0 0 0,-1-1-1 0 0,1 0 1 0 0,0 0-1 0 0,0 0 1 0 0,1-1-1 0 0,-1 1 1 0 0,1-1-1 0 0,0 0 1 0 0,-1 0-1 0 0,1-1 1 0 0,0 0 0 0 0,1 1-1 0 0,-1-2 1 0 0,0 1-1 0 0,1 0 1 0 0,-1-1-1 0 0,1 0 1 0 0,-1-1-1 0 0,1 1 1 0 0,-1-1-1 0 0,3 0-34 0 0,1 0 80 0 0,-1 0-1 0 0,0 0 0 0 0,1-1 1 0 0,-1 0-1 0 0,0-1 0 0 0,0 1 1 0 0,1-2-1 0 0,-1 1 0 0 0,-1-1 0 0 0,1 0 1 0 0,0-1-1 0 0,-1 0 0 0 0,1 0 1 0 0,-1-1-1 0 0,6-4-79 0 0,7-11 122 0 0,0 0 0 0 0,-1-1 0 0 0,-1-1 0 0 0,-1-1 0 0 0,-1 0 0 0 0,3-9-122 0 0,11-14 133 0 0,22-63 168 0 0,-52 117 2169 0 0,-5 19-2633 0 0,-34 170 174 0 0,36-171 0 0 0,1 107 25 0 0,2-127-37 0 0,1 0 0 0 0,0-1 0 0 0,0 1-1 0 0,0 0 1 0 0,1-1 0 0 0,0 1 0 0 0,0-1-1 0 0,0 0 1 0 0,1 0 0 0 0,0 0 0 0 0,0 0-1 0 0,0 0 1 0 0,1 0 0 0 0,-1-1 0 0 0,1 0-1 0 0,0 1 1 0 0,3 0 1 0 0,-2-2 4 0 0,0-2 1 0 0,1 1-1 0 0,-1 0 1 0 0,1-1-1 0 0,-1 0 1 0 0,1 0-1 0 0,-1-1 0 0 0,1 0 1 0 0,-1 0-1 0 0,1 0 1 0 0,0-1-1 0 0,-1 1 0 0 0,1-1 1 0 0,-1 0-1 0 0,1-1 1 0 0,-1 0-5 0 0,23-15-206 0 0,-34 0-3464 0 0,5 17 3509 0 0,-5-4-2380 0 0,2 1-3448 0 0,2 3-5976 0 0</inkml:trace>
  <inkml:trace contextRef="#ctx0" brushRef="#br0" timeOffset="14882.892">6242 639 6345 0 0,'0'0'2170'0'0,"0"0"-850"0"0,0 0-405 0 0,0 0 27 0 0,0 0 177 0 0,0 0 169 0 0,0 0 26 0 0,0 0-201 0 0,0 0-290 0 0,0 0-235 0 0,0 0-157 0 0,0 0-80 0 0,0 11-35 0 0,0 97 1039 0 0,0-92-1046 0 0,-1-14-265 0 0,0 0 0 0 0,0 0 0 0 0,1 1 0 0 0,-1-1-1 0 0,1 0 1 0 0,-1 0 0 0 0,1 1 0 0 0,0-1 0 0 0,0 0-1 0 0,0 1 1 0 0,0-1 0 0 0,1 0 0 0 0,-1 1-1 0 0,0-1 1 0 0,1 0 0 0 0,0 1 0 0 0,0-1 0 0 0,0 0-1 0 0,0 0 1 0 0,0 0 0 0 0,0 0 0 0 0,0 0 0 0 0,0 0-1 0 0,1 0 1 0 0,-1 0 0 0 0,1 0 0 0 0,0-1 0 0 0,-1 1-1 0 0,1-1 1 0 0,0 1 0 0 0,0-1 0 0 0,0 0-1 0 0,0 0 1 0 0,0 1 0 0 0,0-1 0 0 0,0-1 0 0 0,0 1-1 0 0,3 0-43 0 0,-1-2 120 0 0,1-1 0 0 0,-1 1-1 0 0,1-1 1 0 0,-1-1 0 0 0,1 1-1 0 0,-1-1 1 0 0,0 1 0 0 0,0-1-1 0 0,0 0 1 0 0,-1-1-1 0 0,1 1 1 0 0,-1-1 0 0 0,0 1-1 0 0,0-1 1 0 0,0 0 0 0 0,2-3-120 0 0,10-12 233 0 0,52-84 644 0 0,-66 102-851 0 0,-1 1-25 0 0,0 0 0 0 0,0 1 1 0 0,0-1-1 0 0,0 1 0 0 0,0-1 1 0 0,-1 0-1 0 0,1 1 0 0 0,0-1 1 0 0,0 1-1 0 0,0-1 0 0 0,0 0 1 0 0,0 1-1 0 0,1-1 0 0 0,-1 1 1 0 0,0-1-1 0 0,0 0 0 0 0,0 1 1 0 0,0-1-1 0 0,0 1 0 0 0,0-1 1 0 0,1 0-1 0 0,-1 1 0 0 0,0-1 1 0 0,0 0-1 0 0,1 1 0 0 0,-1-1 1 0 0,0 0-1 0 0,0 0 0 0 0,1 1 1 0 0,-1-1-1 0 0,0 0 0 0 0,1 0 1 0 0,-1 1-1 0 0,0-1 0 0 0,1 0 1 0 0,-1 0-1 0 0,0 0 0 0 0,1 1 0 0 0,-1-1 1 0 0,1 0-1 0 0,-1 0 0 0 0,0 0 1 0 0,1 0-1 0 0,-1 0 0 0 0,1 0 1 0 0,-1 0-1 0 0,0 0 0 0 0,1 0 1 0 0,-1 0-1 0 0,1 0 0 0 0,-1 0 1 0 0,0 0-1 0 0,1-1 0 0 0,-1 1 1 0 0,1 0-1 0 0,-1 0 0 0 0,0 0 1 0 0,1 0-1 0 0,-1-1 0 0 0,0 1 1 0 0,1 0-1 0 0,-1 0 0 0 0,0-1 1 0 0,1 1-1 0 0,-1 0 0 0 0,0-1 1 0 0,1 1-2 0 0,14 44 29 0 0,-1 1 1 0 0,-2 1 0 0 0,-3 0-1 0 0,-1 1 1 0 0,-2 0 0 0 0,-3 0-1 0 0,-1 0 1 0 0,-3 6-30 0 0,-1-35 6 0 0,-1-1 0 0 0,0 0-1 0 0,-1 0 1 0 0,-1-1 0 0 0,-1 1 0 0 0,-1-1-1 0 0,0 0 1 0 0,-1 0 0 0 0,0-1 0 0 0,-3 3-6 0 0,7-12 8 0 0,0 0 0 0 0,0 0 0 0 0,0-1 0 0 0,-1 1 0 0 0,1-1 0 0 0,-1 0 0 0 0,-1 0 0 0 0,1-1 0 0 0,-1 1 0 0 0,0-1 0 0 0,0 0 0 0 0,0-1 0 0 0,0 0 0 0 0,0 0 0 0 0,-1 0 0 0 0,0 0 0 0 0,1-1 0 0 0,-1 0 0 0 0,0-1 0 0 0,0 0 0 0 0,0 0 0 0 0,0 0 0 0 0,0-1 0 0 0,-1 0 0 0 0,1 0-8 0 0,5-2 6 0 0,-1 0 1 0 0,1 0 0 0 0,0 0-1 0 0,0 0 1 0 0,1 0 0 0 0,-1-1-1 0 0,0 1 1 0 0,1-1 0 0 0,-1 1-1 0 0,1-1 1 0 0,0 1 0 0 0,0-1-1 0 0,0 0 1 0 0,0 1 0 0 0,1-1-1 0 0,-1 0 1 0 0,0 0 0 0 0,1 0-1 0 0,0 0 1 0 0,0 0 0 0 0,0 1-1 0 0,0-1 1 0 0,0 0 0 0 0,1 0-1 0 0,-1 0 1 0 0,1 0 0 0 0,0 1-1 0 0,0-3-6 0 0,4-7 7 0 0,0 0 0 0 0,1 0-1 0 0,0 0 1 0 0,1 0 0 0 0,0 1-1 0 0,0 0 1 0 0,1 1 0 0 0,1 0-1 0 0,0 0 1 0 0,0 0 0 0 0,6-3-7 0 0,7-10 22 0 0,192-168 98 0 0,-116 129-372 0 0,-69 60-2738 0 0,-19 3-5918 0 0,-4-1-3150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8:3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78 207 2553 0 0,'0'0'1581'0'0,"0"0"-84"0"0,0 0-48 0 0,0 0 72 0 0,0 0 128 0 0,0 0 114 0 0,0 0-34 0 0,0 0-202 0 0,0 0-282 0 0,0 0-330 0 0,0 0-316 0 0,-14 9-243 0 0,-41 27-147 0 0,54-36-189 0 0,1 1 0 0 0,-1-1 0 0 0,1 0 0 0 0,-1 0 0 0 0,1 1 0 0 0,0-1-1 0 0,-1 0 1 0 0,1 1 0 0 0,-1-1 0 0 0,1 0 0 0 0,0 1 0 0 0,-1-1 0 0 0,1 1 0 0 0,0-1 0 0 0,-1 1-1 0 0,1-1 1 0 0,0 1 0 0 0,-1-1 0 0 0,1 1 0 0 0,0-1 0 0 0,0 1 0 0 0,0-1 0 0 0,0 1-1 0 0,-1-1 1 0 0,1 1 0 0 0,0-1 0 0 0,0 1 0 0 0,0-1 0 0 0,0 1 0 0 0,0-1 0 0 0,0 1 0 0 0,1 0-1 0 0,-1-1 1 0 0,0 1 0 0 0,0-1 0 0 0,0 1 0 0 0,0-1 0 0 0,1 1 0 0 0,-1-1 0 0 0,0 1-1 0 0,0-1 1 0 0,1 1 0 0 0,-1-1 0 0 0,0 0 0 0 0,1 1 0 0 0,-1-1 0 0 0,0 1 0 0 0,1-1 0 0 0,-1 0-1 0 0,1 1 1 0 0,-1-1 0 0 0,1 0 0 0 0,-1 0 0 0 0,1 1 0 0 0,-1-1 0 0 0,1 0 0 0 0,-1 0-1 0 0,1 0 1 0 0,-1 1 0 0 0,1-1 0 0 0,-1 0 0 0 0,1 0 0 0 0,-1 0 0 0 0,1 0 0 0 0,-1 0 0 0 0,1 0-20 0 0,7 3 182 0 0,0 0 1 0 0,1-1 0 0 0,-1 0-1 0 0,0 0 1 0 0,1-1-1 0 0,-1 0 1 0 0,1-1 0 0 0,-1 1-1 0 0,1-1 1 0 0,-1-1 0 0 0,1 0-1 0 0,-1 0 1 0 0,1-1 0 0 0,-1 0-1 0 0,0 0 1 0 0,0-1-1 0 0,0 0 1 0 0,0-1 0 0 0,0 1-1 0 0,6-6-182 0 0,13-8 235 0 0,-1-2-1 0 0,-1 0 0 0 0,0-2 0 0 0,-2-1 0 0 0,0 0 0 0 0,-2-2 0 0 0,12-17-234 0 0,4-34 557 0 0,-29 116 92 0 0,33 483-120 0 0,-3-178-430 0 0,-7-180-35 0 0,-31-166-53 0 0,1-1 0 0 0,-1 0 0 0 0,0 1-1 0 0,0-1 1 0 0,1 1 0 0 0,-1-1 0 0 0,0 1 0 0 0,0-1-1 0 0,1 1 1 0 0,-1-1 0 0 0,1 1 0 0 0,-1 0 0 0 0,0-1-1 0 0,1 1 1 0 0,-1-1 0 0 0,1 1 0 0 0,-1 0 0 0 0,1-1-1 0 0,-1 1 1 0 0,1 0 0 0 0,-1 0 0 0 0,1 0 0 0 0,0-1-1 0 0,-1 1 1 0 0,1 0 0 0 0,-1 0 0 0 0,1 0 0 0 0,-1 0-1 0 0,1 0 1 0 0,0 0 0 0 0,-1 0 0 0 0,1 0 0 0 0,-1 0-1 0 0,1 0 1 0 0,-1 0 0 0 0,1 0 0 0 0,0 0 0 0 0,-1 1-1 0 0,1-1 1 0 0,-1 0 0 0 0,1 0 0 0 0,-1 1 0 0 0,1-1-1 0 0,-1 0 1 0 0,1 1 0 0 0,-1-1 0 0 0,1 0 0 0 0,-1 1-1 0 0,0-1 1 0 0,1 1 0 0 0,-1-1 0 0 0,1 1 0 0 0,-1-1-1 0 0,0 1 1 0 0,0-1 0 0 0,1 1 0 0 0,-1-1 0 0 0,0 1-1 0 0,0-1 1 0 0,0 1 0 0 0,1 0 0 0 0,-1-1 0 0 0,0 1-1 0 0,0-1 1 0 0,0 1 0 0 0,0-1 0 0 0,0 1 0 0 0,0 0-1 0 0,0-1 1 0 0,0 1-11 0 0,28-116 438 0 0,15-53-256 0 0,7 2 0 0 0,33-65-182 0 0,21-42 90 0 0,-94 215-183 0 0,-22 73-1413 0 0,-26 49-2901 0 0,24-40-2751 0 0,7-12-4572 0 0</inkml:trace>
  <inkml:trace contextRef="#ctx0" brushRef="#br0" timeOffset="708.678">1074 797 480 0 0,'0'0'1995'0'0,"0"0"12"0"0,0 0 142 0 0,0 0 82 0 0,0 0-8 0 0,0 0-85 0 0,0 0-283 0 0,0 0-259 0 0,0 0-278 0 0,0 0-257 0 0,0 0-198 0 0,0 0-172 0 0,-2-10 1984 0 0,-25 242-569 0 0,-8 50-1826 0 0,35-281-320 0 0,0-1-7 0 0,0 0-3 0 0,0 0-12 0 0,0 0-11 0 0,0 0-46 0 0,0-13-717 0 0,18-64-2532 0 0,-6 44-619 0 0,-2 9-1933 0 0,-3 9-3614 0 0</inkml:trace>
  <inkml:trace contextRef="#ctx0" brushRef="#br0" timeOffset="1070.632">1010 781 1328 0 0,'0'0'2185'0'0,"0"0"-190"0"0,0 0-8 0 0,0 0 132 0 0,0 0 68 0 0,0 0-62 0 0,0 0-224 0 0,0 0-343 0 0,0 0-310 0 0,0 0-254 0 0,0 0-199 0 0,0 0-135 0 0,0 0-71 0 0,-3 4-37 0 0,-11 9-34 0 0,39-6 2531 0 0,193-22-949 0 0,-160 14-2239 0 0,-68 21-1072 0 0,-13 13-1747 0 0,12-20-1623 0 0,4-6 126 0 0,0 1-7106 0 0</inkml:trace>
  <inkml:trace contextRef="#ctx0" brushRef="#br0" timeOffset="1320.982">972 1097 9946 0 0,'0'0'1954'0'0,"0"0"-508"0"0,0 0-377 0 0,0 0-54 0 0,0 0 119 0 0,0 0 104 0 0,0 0 48 0 0,0 0-128 0 0,0 0-163 0 0,0 0-114 0 0,0 0-158 0 0,0 0-84 0 0,0 0-93 0 0,16 7-87 0 0,50 19-80 0 0,40-20 318 0 0,-44-11-1011 0 0,-22-2-7405 0 0,-33 4-3884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8:4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2547 1519 32 0 0,'0'0'1590'0'0,"0"0"13"0"0,0 0 146 0 0,0 0 261 0 0,0 0 143 0 0,0 0-22 0 0,0 0-226 0 0,0 0-367 0 0,0 0-316 0 0,0 0-229 0 0,0 0-131 0 0,-5 1-59 0 0,-17 5 714 0 0,22-6-778 0 0,0 0-28 0 0,0 0-40 0 0,2-20-99 0 0,2 0 0 0 0,0 0 0 0 0,1 1-1 0 0,0-1 1 0 0,2 1 0 0 0,1 1 0 0 0,3-8-572 0 0,9-20 202 0 0,3 1-1 0 0,1 0 1 0 0,2 2 0 0 0,2 0-1 0 0,2 3 1 0 0,22-25-202 0 0,110-108 293 0 0,-162 172-296 0 0,1 0 0 0 0,-1 1-1 0 0,1-1 1 0 0,0 1 0 0 0,-1-1 0 0 0,1 1-1 0 0,-1 0 1 0 0,1-1 0 0 0,0 1-1 0 0,-1 0 1 0 0,1-1 0 0 0,0 1 0 0 0,-1 0-1 0 0,1 0 1 0 0,0-1 0 0 0,0 1-1 0 0,-1 0 1 0 0,1 0 0 0 0,0 0 0 0 0,0 0-1 0 0,-1 0 1 0 0,1 0 0 0 0,0 0 0 0 0,0 0-1 0 0,-1 1 1 0 0,1-1 0 0 0,0 0-1 0 0,-1 0 1 0 0,1 1 0 0 0,0-1 0 0 0,0 0-1 0 0,-1 1 1 0 0,1-1 0 0 0,-1 0-1 0 0,1 1 1 0 0,0-1 0 0 0,-1 1 0 0 0,1-1-1 0 0,-1 1 1 0 0,1 0 0 0 0,-1-1-1 0 0,1 1 1 0 0,-1-1 0 0 0,0 1 0 0 0,1 0-1 0 0,-1-1 1 0 0,0 1 0 0 0,1 0-1 0 0,-1-1 1 0 0,0 1 0 0 0,0 0 0 0 0,0 0-1 0 0,0-1 1 0 0,0 1 0 0 0,0 0 0 0 0,0 0-1 0 0,0 0 4 0 0,5 6 46 0 0,6 19-36 0 0,0 1-1 0 0,-1 0 1 0 0,-2 0 0 0 0,-1 1 0 0 0,-1 0 0 0 0,-1 0-1 0 0,-2 0 1 0 0,0 1 0 0 0,-2 8-10 0 0,2 224-17 0 0,-3-260 31 0 0,0-1 38 0 0,4-15 115 0 0,12-42-150 0 0,4 1 1 0 0,1 0-1 0 0,3 2 0 0 0,2 1 1 0 0,3 1-1 0 0,2 1 0 0 0,2 2 1 0 0,2 1-1 0 0,40-42-17 0 0,-65 80 1 0 0,-6 4-4 0 0,0 1-1 0 0,1-1 0 0 0,-1 1 1 0 0,1 0-1 0 0,1 0 1 0 0,-1 1-1 0 0,1-1 1 0 0,-1 1-1 0 0,1 0 0 0 0,1 1 1 0 0,-1-1-1 0 0,0 1 1 0 0,1 1-1 0 0,0-1 1 0 0,-1 1-1 0 0,2 0 4 0 0,-5 4-2 0 0,0 0 1 0 0,0 1-1 0 0,0-1 0 0 0,0 1 1 0 0,-1 0-1 0 0,1 0 0 0 0,-1 0 0 0 0,0 0 1 0 0,0 0-1 0 0,0 0 0 0 0,0 0 1 0 0,0 1-1 0 0,-1-1 0 0 0,1 1 1 0 0,-1-1-1 0 0,0 1 0 0 0,0 0 1 0 0,-1-1-1 0 0,1 2 2 0 0,1 1-4 0 0,15 138 164 0 0,-14-105-115 0 0,-2 0 0 0 0,-2 0-1 0 0,-2 0 1 0 0,-1-1 0 0 0,-8 32-45 0 0,2-20 13 0 0,10-49-55 0 0,0-1-24 0 0,0 0-15 0 0,0 0-28 0 0,0 0-51 0 0,0 0-59 0 0,15-12-2220 0 0,-7 5 655 0 0,1 1-925 0 0,0 0-4985 0 0,-2 2-4250 0 0</inkml:trace>
  <inkml:trace contextRef="#ctx0" brushRef="#br0" timeOffset="481.884">3674 1230 11723 0 0,'0'0'1961'0'0,"0"0"-256"0"0,0 0-210 0 0,0 0-66 0 0,0 0-119 0 0,0 0-118 0 0,0 0-208 0 0,0 0-256 0 0,0 0-219 0 0,0 0-151 0 0,0 0-66 0 0,0 0 2 0 0,0 0 25 0 0,5-3-1 0 0,159-60 1403 0 0,-100 59-1441 0 0,-63 32 2 0 0,-86 93 283 0 0,15-28-389 0 0,67-91-172 0 0,1 1-1 0 0,0 0 1 0 0,0 0 0 0 0,0 0 0 0 0,0 1 0 0 0,1-1 0 0 0,-1 0 0 0 0,1 1 0 0 0,0-1 0 0 0,0 1 0 0 0,0-1 0 0 0,1 1 0 0 0,-1-1 0 0 0,1 1 0 0 0,0 0 0 0 0,0-1 0 0 0,0 1 0 0 0,0-1 0 0 0,0 1 0 0 0,1 0 0 0 0,0-1 0 0 0,0 1-1 0 0,0-1 1 0 0,0 1 0 0 0,0-1 0 0 0,1 0 0 0 0,0 0 0 0 0,1 4-4 0 0,2-4 5 0 0,-1 0-1 0 0,1 0 0 0 0,0 0 1 0 0,0 0-1 0 0,1-1 1 0 0,-1 0-1 0 0,0 0 1 0 0,1 0-1 0 0,-1-1 0 0 0,1 0 1 0 0,-1 0-1 0 0,1 0 1 0 0,0-1-1 0 0,-1 0 0 0 0,1 0 1 0 0,0 0-1 0 0,-1-1 1 0 0,1 1-1 0 0,0-1 0 0 0,-1-1 1 0 0,1 1-1 0 0,-1-1 1 0 0,1 0-1 0 0,-1 0 1 0 0,4-3-5 0 0,43-36-2890 0 0,-41 31 602 0 0,-2 0-1233 0 0,-4 2-3303 0 0,0 1-5011 0 0</inkml:trace>
  <inkml:trace contextRef="#ctx0" brushRef="#br0" timeOffset="1364.575">4418 902 8762 0 0,'0'0'1460'0'0,"0"0"26"0"0,0 0 49 0 0,0 0 39 0 0,0 0-24 0 0,0 0-93 0 0,0 0-109 0 0,0 0-206 0 0,0 0-215 0 0,0 0-206 0 0,0 0-156 0 0,0 0-98 0 0,0 0-85 0 0,-11-2-18 0 0,-48-7 259 0 0,52 10-565 0 0,0 1 1 0 0,-1 0 0 0 0,2 0-1 0 0,-1 1 1 0 0,0 0 0 0 0,0 1 0 0 0,1-1-1 0 0,0 1 1 0 0,0 0 0 0 0,0 1 0 0 0,0-1-1 0 0,1 1 1 0 0,-1 0 0 0 0,1 1-1 0 0,-3 4-58 0 0,-15 12 28 0 0,14-12-22 0 0,1 1 1 0 0,0 0-1 0 0,0 1 1 0 0,1-1-1 0 0,1 1 1 0 0,0 1-1 0 0,1-1 1 0 0,-2 7-7 0 0,-7 81-54 0 0,15-97 66 0 0,0 0 0 0 0,0 0-1 0 0,1 0 1 0 0,-1-1 0 0 0,1 1-1 0 0,-1-1 1 0 0,1 1-1 0 0,0-1 1 0 0,0 1 0 0 0,0-1-1 0 0,1 0 1 0 0,-1 0 0 0 0,0 0-1 0 0,1 0 1 0 0,-1-1-1 0 0,1 1 1 0 0,0-1 0 0 0,-1 1-1 0 0,1-1 1 0 0,0 0 0 0 0,0 0-1 0 0,0 0 1 0 0,0 0 0 0 0,0-1-1 0 0,0 1 1 0 0,0-1-1 0 0,0 0 1 0 0,0 0 0 0 0,0 0-1 0 0,0 0 1 0 0,0 0 0 0 0,1-1-1 0 0,-1 1 1 0 0,0-1-1 0 0,-1 0 1 0 0,1 0 0 0 0,0 0-1 0 0,0 0 1 0 0,0-1 0 0 0,-1 1-1 0 0,1-1 1 0 0,0 1 0 0 0,0-2-12 0 0,23-14 175 0 0,0-1 1 0 0,-1-2 0 0 0,-1 0 0 0 0,-1-2 0 0 0,-1 0 0 0 0,-1-1 0 0 0,-1-2 0 0 0,-1 0 0 0 0,-1-1 0 0 0,-2-1 0 0 0,12-23-176 0 0,54-81 425 0 0,-80 200-270 0 0,-12 290 37 0 0,12-303-156 0 0,-3 1 0 0 0,-2 0 0 0 0,-2 0 1 0 0,-3-1-1 0 0,-2 0 0 0 0,-16 46-36 0 0,7-52 35 0 0,-2-1 0 0 0,-2-1 0 0 0,-2-1 0 0 0,-3-1 0 0 0,-1-2 0 0 0,-2 0 1 0 0,-7 3-36 0 0,35-42 8 0 0,0 0 0 0 0,-1-1 1 0 0,0 1-1 0 0,0-1 1 0 0,0 1-1 0 0,-1-1 0 0 0,1-1 1 0 0,-1 1-1 0 0,0-1 1 0 0,0 0-1 0 0,0 0 1 0 0,-1 0-1 0 0,1 0 0 0 0,-1-1 1 0 0,0 0-1 0 0,1 0 1 0 0,-1-1-1 0 0,0 0 1 0 0,0 0-1 0 0,0 0 0 0 0,0-1 1 0 0,-2 1-9 0 0,4-5 10 0 0,1 1 0 0 0,1-1 0 0 0,-1 0 0 0 0,0 0 0 0 0,1 0 0 0 0,0 0-1 0 0,0 0 1 0 0,0-1 0 0 0,0 1 0 0 0,1-1 0 0 0,0 1 0 0 0,0-1 0 0 0,0 1 0 0 0,0-1 0 0 0,1 0 0 0 0,0 1 0 0 0,0-1 0 0 0,0 0 0 0 0,0 0 0 0 0,1-1-10 0 0,3-23-5 0 0,1 1 0 0 0,1 0 1 0 0,1 0-1 0 0,2 0 1 0 0,0 1-1 0 0,2 0 1 0 0,1 1-1 0 0,1 0 0 0 0,2 1 1 0 0,0 1-1 0 0,1 0 1 0 0,2 1-1 0 0,0 0 0 0 0,2 2 1 0 0,0 0-1 0 0,13-9 5 0 0,-23 20-1 0 0,0 1 0 0 0,1 0-1 0 0,0 0 1 0 0,0 1 0 0 0,0 0 0 0 0,1 1-1 0 0,1 1 1 0 0,-1 0 0 0 0,1 0 0 0 0,0 1-1 0 0,0 1 1 0 0,0 0 0 0 0,1 1 0 0 0,0 1-1 0 0,-1 0 1 0 0,1 0 0 0 0,5 1 1 0 0,34 1-27 0 0,-53 0-3 0 0,0 0-17 0 0,0 0-8 0 0,0 0-10 0 0,0 0-36 0 0,0 0-13 0 0,0 0-50 0 0,0 0-103 0 0,0 0-119 0 0,0 0-238 0 0,0 0-379 0 0,0 0-738 0 0,0 0-2696 0 0,0 0-6633 0 0</inkml:trace>
  <inkml:trace contextRef="#ctx0" brushRef="#br0" timeOffset="9248.338">5244 709 0 0 0,'0'0'1400'0'0,"0"0"82"0"0,0 0 98 0 0,0 0 82 0 0,0 0 65 0 0,0 0 25 0 0,0 0-119 0 0,0 0-205 0 0,0 0-184 0 0,0 0-213 0 0,0 0-189 0 0,-8-5-141 0 0,-23-15-110 0 0,24 15-102 0 0,7 5-59 0 0,0 0-30 0 0,0 0-21 0 0,0 0-11 0 0,0 0-12 0 0,0 0-28 0 0,0 0-33 0 0,0 0-31 0 0,0 0-3 0 0,0 0-5 0 0,0 0-9 0 0,0 0-18 0 0,0 0-25 0 0,0 0-9 0 0,0 0 2 0 0,0 0-10 0 0,0 0-30 0 0,0 0-13 0 0,0 0-12 0 0,0 0-19 0 0,0 0-1 0 0,0 0-22 0 0,0 27 558 0 0,-13 181 946 0 0,-104 246-564 0 0,85-323-865 0 0,30-127-157 0 0,2-3 7 0 0,0 1 1 0 0,0-1 0 0 0,0-1 4 0 0,0 0 14 0 0,0 0 2 0 0,0 0 10 0 0,0 0 2 0 0,0 0 2 0 0,0 0 6 0 0,0 0-13 0 0,0 0 13 0 0,0 0-4 0 0,0 0 3 0 0,134-23 696 0 0,75 0-175 0 0,-150 22-284 0 0,-48 2-3778 0 0,0-1-3573 0 0,-11 0-5092 0 0</inkml:trace>
  <inkml:trace contextRef="#ctx0" brushRef="#br0" timeOffset="16269.854">1720 941 0 0 0,'0'0'435'0'0,"0"0"812"0"0,0 0 382 0 0,0 0 269 0 0,0 0 125 0 0,0 0 31 0 0,0 0-90 0 0,0 0-261 0 0,0 0-328 0 0,0 0-292 0 0,-8 0 396 0 0,6 0 5281 0 0,3 0-6584 0 0,70-34 1058 0 0,-42 19-1151 0 0,1 2-1 0 0,0 2 1 0 0,0 1 0 0 0,1 1-1 0 0,1 1 1 0 0,8 0-83 0 0,-37 7 4 0 0,1 0-1 0 0,-1 0 1 0 0,1 1 0 0 0,-1-1-1 0 0,1 1 1 0 0,0 0 0 0 0,-1 0-1 0 0,1 0 1 0 0,0 0 0 0 0,-1 1-1 0 0,1-1 1 0 0,0 1 0 0 0,-1 0-1 0 0,1 0 1 0 0,-1 0 0 0 0,1 1-1 0 0,-1-1 1 0 0,0 1 0 0 0,0 0-1 0 0,0 0 1 0 0,0 0 0 0 0,0 0-1 0 0,0 0 1 0 0,0 1 0 0 0,-1-1-1 0 0,1 1 1 0 0,-1 0 0 0 0,1 0-1 0 0,-1 0 1 0 0,0 0 0 0 0,0 0-1 0 0,-1 0 1 0 0,1 1 0 0 0,-1-1-1 0 0,1 2-3 0 0,1 7 41 0 0,-1-1 0 0 0,-1 0 1 0 0,1 1-1 0 0,-2-1 0 0 0,0 1 0 0 0,0-1 0 0 0,-1 1 0 0 0,0-1 0 0 0,-1 0 0 0 0,-1 1 1 0 0,1-1-1 0 0,-2 0 0 0 0,0-1 0 0 0,0 1 0 0 0,-1 0 0 0 0,0-1 0 0 0,-1 0 1 0 0,0 0-1 0 0,-4 4-41 0 0,-153 277 445 0 0,152-267-424 0 0,-8 41 113 0 0,19-64-120 0 0,0-1 10 0 0,0 0 4 0 0,0 0-26 0 0,0 0 22 0 0,0 0 8 0 0,25 3 533 0 0,-12-2-413 0 0,-1-1 0 0 0,1 0 0 0 0,-1-1 0 0 0,1 0 0 0 0,-1-1 0 0 0,1-1-1 0 0,-1 0 1 0 0,0 0 0 0 0,5-3-152 0 0,114-6 470 0 0,-97 38-1112 0 0,18-6-2334 0 0,-33-17-765 0 0,-2-2-3776 0 0,-4-1-4983 0 0</inkml:trace>
  <inkml:trace contextRef="#ctx0" brushRef="#br0" timeOffset="17368.282">1955 1877 0 0 0,'0'0'919'0'0,"0"0"328"0"0,0 0 256 0 0,0 0 58 0 0,0 0-2 0 0,0 0-9 0 0,0 0-90 0 0,0 0-59 0 0,0 0-129 0 0,0 0-112 0 0,0 0-69 0 0,-9-3-52 0 0,-28-7-51 0 0,28 8-44 0 0,9 2-74 0 0,0 0-97 0 0,0 0-111 0 0,0 0-125 0 0,0 0-118 0 0,0 0-104 0 0,0 0-84 0 0,17 0 654 0 0,502-36 3668 0 0,-206 11-3963 0 0,287 5 174 0 0,-355 16-580 0 0,70-22 198 0 0,-179 11-193 0 0,106 10 123 0 0,111 8-16 0 0,-237-10-255 0 0,131 6 76 0 0,1 9 19 0 0,-37-39-9 0 0,-109 16-187 0 0,-91 12 124 0 0,-9 3-3745 0 0,-2-1-3943 0 0,-4 1-4631 0 0</inkml:trace>
  <inkml:trace contextRef="#ctx0" brushRef="#br0" timeOffset="19235.923">2112 2748 2553 0 0,'0'0'1847'0'0,"0"0"-350"0"0,0 0-135 0 0,0 0 190 0 0,0 0 259 0 0,0 0 100 0 0,0 0-157 0 0,0 0-324 0 0,0 0-313 0 0,0 0-201 0 0,0 0-93 0 0,0 0-43 0 0,0 0-23 0 0,4-3-41 0 0,14-15-77 0 0,-1 0 0 0 0,0-1 1 0 0,-2 0-1 0 0,0-1 0 0 0,-1-1 1 0 0,-1 0-1 0 0,5-13-639 0 0,3-2 294 0 0,69-105 1187 0 0,97-115-1481 0 0,-160 219 106 0 0,-27 36-98 0 0,0 1-4 0 0,0 0-18 0 0,0 0-10 0 0,0 0-9 0 0,0 12-110 0 0,-4 334 247 0 0,17-293-145 0 0,-12-52 42 0 0,-1 0-1 0 0,1 0 1 0 0,-1-1-1 0 0,1 1 1 0 0,0 0-1 0 0,-1 0 1 0 0,1 0 0 0 0,0 0-1 0 0,-1-1 1 0 0,1 1-1 0 0,0 0 1 0 0,0-1-1 0 0,0 1 1 0 0,0 0 0 0 0,0-1-1 0 0,-1 1 1 0 0,1-1-1 0 0,0 0 1 0 0,0 1-1 0 0,0-1 1 0 0,0 0 0 0 0,0 1-1 0 0,1-1 1 0 0,-1 0-1 0 0,0 0 1 0 0,0 0 0 0 0,0 0-1 0 0,0 0 1 0 0,0 0-1 0 0,0 0 1 0 0,0 0-1 0 0,0-1 1 0 0,0 1 0 0 0,0 0-1 0 0,0-1 1 0 0,0 1-1 0 0,0 0 1 0 0,0-1-1 0 0,0 0 1 0 0,0 1 0 0 0,0-1-1 0 0,-1 1 1 0 0,1-1-1 0 0,0 0 1 0 0,0 0-1 0 0,-1 1 1 0 0,1-1 0 0 0,0 0-1 0 0,-1 0 0 0 0,145-175 178 0 0,-111 129-160 0 0,139-179-17 0 0,-130 176 44 0 0,-29 114-183 0 0,-1 80 305 0 0,-15-113-128 0 0,-1 1 0 0 0,-2 0 0 0 0,-1-1 1 0 0,-2 0-1 0 0,-10 27-39 0 0,18-58 0 0 0,-32 127-81 0 0,29-62-1113 0 0,14-56-1781 0 0,-1-9-2459 0 0,-7 0 1939 0 0,2 0-7943 0 0</inkml:trace>
  <inkml:trace contextRef="#ctx0" brushRef="#br0" timeOffset="19539.881">3231 2416 12435 0 0,'0'0'1500'0'0,"0"0"-528"0"0,0 0-341 0 0,0 0 120 0 0,0 0 340 0 0,0 0 329 0 0,0 0 76 0 0,0 0-191 0 0,0 0-336 0 0,0 0-317 0 0,0 0-161 0 0,0 0-82 0 0,0 20-59 0 0,2 92 223 0 0,4-5-6 0 0,0-88-1950 0 0,-3-19-3940 0 0,1-3-4712 0 0,-2 3 1164 0 0</inkml:trace>
  <inkml:trace contextRef="#ctx0" brushRef="#br0" timeOffset="19874.227">3485 2405 9546 0 0,'0'0'1747'0'0,"0"0"-528"0"0,0 0-200 0 0,0 0 141 0 0,0 0 210 0 0,0 0 97 0 0,0 0-63 0 0,0 0-173 0 0,0 0-197 0 0,0 0-186 0 0,0 0-143 0 0,0 0-98 0 0,0 0-90 0 0,30-5-63 0 0,93-16-45 0 0,88-12 1350 0 0,-152 24-1454 0 0,-54 8-4802 0 0,-7 0-4864 0 0,-2 1-2358 0 0</inkml:trace>
  <inkml:trace contextRef="#ctx0" brushRef="#br0" timeOffset="20114.498">3678 2174 5513 0 0,'0'0'5509'0'0,"0"0"-3624"0"0,0 0-1133 0 0,0 0-88 0 0,0 0 144 0 0,0 0 176 0 0,0 0 101 0 0,0 0-1 0 0,0 0-159 0 0,0 0-206 0 0,2 36-211 0 0,9 115-182 0 0,8-27 39 0 0,0-48-1336 0 0,-5-48-6565 0 0,-10-23-2900 0 0</inkml:trace>
  <inkml:trace contextRef="#ctx0" brushRef="#br0" timeOffset="20838.226">3959 2640 8850 0 0,'0'0'3361'0'0,"0"0"-1630"0"0,0 0-630 0 0,0 0-21 0 0,0 0 51 0 0,0 0 50 0 0,0 0-17 0 0,0 0-129 0 0,0 0-219 0 0,0 0-165 0 0,0 0-103 0 0,0 0-79 0 0,0 0-82 0 0,20-29-72 0 0,60-90-57 0 0,-18-7 401 0 0,-47 94-559 0 0,-3 3-68 0 0,2-1 0 0 0,1 2 0 0 0,1 0 0 0 0,1 1-1 0 0,2 1 1 0 0,1 0-32 0 0,-19 24-5 0 0,-1 1 0 0 0,1 0 1 0 0,0 0-1 0 0,0-1 0 0 0,-1 1 0 0 0,1 0 0 0 0,0 0 0 0 0,0 0 1 0 0,0 0-1 0 0,1 0 0 0 0,-1 0 0 0 0,0 0 0 0 0,0 1 1 0 0,0-1-1 0 0,1 0 0 0 0,-1 1 0 0 0,0-1 0 0 0,1 0 0 0 0,-1 1 1 0 0,0 0-1 0 0,1-1 0 0 0,-1 1 0 0 0,1 0 0 0 0,-1 0 1 0 0,0 0-1 0 0,1 0 0 0 0,-1 0 0 0 0,1 0 0 0 0,-1 0 0 0 0,1 0 1 0 0,-1 1-1 0 0,0-1 0 0 0,1 0 0 0 0,-1 1 0 0 0,1-1 1 0 0,-1 1-1 0 0,0 0 0 0 0,0-1 0 0 0,1 1 0 0 0,-1 0 0 0 0,0 0 1 0 0,0 0-1 0 0,0 0 0 0 0,0 0 0 0 0,0 0 0 0 0,0 0 1 0 0,0 0-1 0 0,0 0 0 0 0,0 1 5 0 0,5 252 261 0 0,-6-249-262 0 0,0 0-1 0 0,1 0 0 0 0,-1-1 1 0 0,1 1-1 0 0,0 0 0 0 0,0 0 1 0 0,0-1-1 0 0,1 1 0 0 0,0 0 1 0 0,0-1-1 0 0,0 0 0 0 0,0 1 1 0 0,1-1-1 0 0,-1 0 0 0 0,1 0 1 0 0,0-1-1 0 0,1 1 0 0 0,-1 0 1 0 0,1-1-1 0 0,1 1 2 0 0,-1-4 13 0 0,1-1-1 0 0,0-1 1 0 0,0 1-1 0 0,0 0 1 0 0,-1-1-1 0 0,1 0 1 0 0,-1 0-1 0 0,1-1 1 0 0,-1 1 0 0 0,0-1-1 0 0,0 0 1 0 0,0 0-1 0 0,0 0 1 0 0,0-1-1 0 0,-1 1 1 0 0,0-1 0 0 0,1 0-1 0 0,-1 0 1 0 0,-1 0-1 0 0,1 0 1 0 0,-1 0-1 0 0,1-1 1 0 0,-1 1-1 0 0,1-4-12 0 0,126-211 228 0 0,-45 112-229 0 0,-84 106-1 0 0,1 1 0 0 0,0 0 0 0 0,-1-1 0 0 0,1 1 0 0 0,0 0-1 0 0,0 0 1 0 0,-1-1 0 0 0,1 1 0 0 0,0 0 0 0 0,0 0 0 0 0,0 0 0 0 0,-1 0 0 0 0,1 0-1 0 0,0 0 1 0 0,0 0 0 0 0,-1 1 0 0 0,1-1 0 0 0,0 0 0 0 0,0 0 0 0 0,0 1 0 0 0,-1-1-1 0 0,1 0 1 0 0,0 1 0 0 0,-1-1 0 0 0,1 0 0 0 0,0 1 0 0 0,-1-1 0 0 0,1 1 0 0 0,-1-1-1 0 0,1 1 1 0 0,-1 0 0 0 0,1-1 0 0 0,-1 1 0 0 0,1 0 0 0 0,-1-1 0 0 0,1 1 0 0 0,-1 0-1 0 0,0-1 1 0 0,1 1 0 0 0,-1 0 0 0 0,0 0 0 0 0,0-1 0 0 0,0 1 0 0 0,1 0 0 0 0,-1 0-1 0 0,0-1 1 0 0,0 1 0 0 0,0 0 0 0 0,0 0 0 0 0,0 0 2 0 0,9 45 102 0 0,-9-46-102 0 0,34 366 495 0 0,-18-288-1041 0 0,-9-69-472 0 0,1-8-4049 0 0,-8-1-841 0 0,0 0-5488 0 0</inkml:trace>
  <inkml:trace contextRef="#ctx0" brushRef="#br0" timeOffset="21284.097">4947 2428 5033 0 0,'0'0'5000'0'0,"0"0"-2790"0"0,0 0-1054 0 0,0 0-51 0 0,0 0 148 0 0,0 0 140 0 0,0 0 56 0 0,0 0-89 0 0,0 0-233 0 0,0 0-216 0 0,0 0-144 0 0,0 0-198 0 0,0 0-118 0 0,15-3-82 0 0,48-11-65 0 0,2-7 579 0 0,16 13-289 0 0,-80 35-418 0 0,-53 49 77 0 0,45-69-247 0 0,0 0-1 0 0,1 1 1 0 0,0 0 0 0 0,0 0 0 0 0,1 0-1 0 0,0 0 1 0 0,0 1 0 0 0,1 0 0 0 0,0 0-1 0 0,0 1 1 0 0,1-1 0 0 0,0 0 0 0 0,1 1-1 0 0,0 0 1 0 0,1 0 0 0 0,-1 9-6 0 0,5-16 10 0 0,-1 0-1 0 0,1 0 1 0 0,0 0 0 0 0,0 0 0 0 0,1 0-1 0 0,-1-1 1 0 0,1 1 0 0 0,-1-1-1 0 0,1 0 1 0 0,-1 0 0 0 0,1-1-1 0 0,0 1 1 0 0,0-1 0 0 0,0 0 0 0 0,0 0-1 0 0,0 0 1 0 0,0 0 0 0 0,1-1-1 0 0,-1 1 1 0 0,0-1 0 0 0,0 0 0 0 0,0-1-1 0 0,0 1 1 0 0,0-1 0 0 0,1 0-10 0 0,144-6 925 0 0,-109-4-731 0 0,-39 10-225 0 0,-1-6-1858 0 0,0 3-3124 0 0,0 0-7037 0 0</inkml:trace>
  <inkml:trace contextRef="#ctx0" brushRef="#br0" timeOffset="26171.405">1019 182 0 0 0,'0'0'187'0'0,"0"0"740"0"0,0 0 312 0 0,0 0 190 0 0,0 0 178 0 0,0 0 11 0 0,0 0-55 0 0,0 0-68 0 0,0 0-126 0 0,0 0-114 0 0,-17 1-157 0 0,-51 4-214 0 0,51-4-184 0 0,17-1-182 0 0,0 0-156 0 0,0 0-100 0 0,0 0-65 0 0,7-1 170 0 0,74-34 753 0 0,-57 22-882 0 0,0 2 0 0 0,2 0 0 0 0,-1 2 0 0 0,1 1-1 0 0,0 1 1 0 0,1 1 0 0 0,0 1 0 0 0,25 0-238 0 0,-48 6 38 0 0,-1 1-1 0 0,0 0 0 0 0,1 0 0 0 0,-1 0 0 0 0,0 0 1 0 0,0 1-1 0 0,-1-1 0 0 0,1 1 0 0 0,0 0 1 0 0,-1-1-1 0 0,0 1 0 0 0,1 1 0 0 0,-1-1 1 0 0,0 0-1 0 0,-1 0 0 0 0,1 1 0 0 0,-1-1 1 0 0,1 1-1 0 0,-1-1 0 0 0,0 1 0 0 0,0 0 0 0 0,-1 0 1 0 0,1-1-1 0 0,-1 1 0 0 0,0 0 0 0 0,0 0 1 0 0,0-1-1 0 0,0 1 0 0 0,-1 0 0 0 0,1 0-37 0 0,2 12 190 0 0,10 362 1283 0 0,48 291-945 0 0,11 36-296 0 0,-17-420-40 0 0,-40-238-151 0 0,-1-4 27 0 0,-1 0-1 0 0,-2 1 1 0 0,-2 0-1 0 0,-3 1 1 0 0,1 24-68 0 0,-6-61 52 0 0,0 0 0 0 0,0 0 0 0 0,-1 1 1 0 0,0-1-1 0 0,0 0 0 0 0,-1-1 1 0 0,0 1-1 0 0,-1 0 0 0 0,0 0 1 0 0,0-1-1 0 0,0 0 0 0 0,-1 1 1 0 0,0-1-1 0 0,0-1 0 0 0,-1 1 1 0 0,0 0-1 0 0,0-1 0 0 0,-1 0 1 0 0,1-1-1 0 0,-1 1 0 0 0,-3 1-52 0 0,9-7 6 0 0,-1 0-1 0 0,1 0 1 0 0,-1 1-1 0 0,1-1 1 0 0,-1 0-1 0 0,1 1 1 0 0,0-1-1 0 0,-1 0 1 0 0,1 1 0 0 0,-1-1-1 0 0,1 1 1 0 0,0-1-1 0 0,-1 1 1 0 0,1-1-1 0 0,0 0 1 0 0,0 1-1 0 0,-1-1 1 0 0,1 1-1 0 0,0-1 1 0 0,0 1-1 0 0,0 0 1 0 0,0-1-1 0 0,0 1 1 0 0,0-1-1 0 0,-1 1 1 0 0,1-1-1 0 0,0 1 1 0 0,1-1-1 0 0,-1 1 1 0 0,0-1-1 0 0,0 1 1 0 0,0-1-1 0 0,0 1 1 0 0,0-1-1 0 0,0 1 1 0 0,1-1-1 0 0,-1 1 1 0 0,0-1-1 0 0,0 1 1 0 0,1-1-1 0 0,-1 1 1 0 0,0-1-1 0 0,1 1 1 0 0,-1-1-1 0 0,0 0 1 0 0,1 1-1 0 0,-1-1 1 0 0,1 0-1 0 0,-1 1 1 0 0,1-1-1 0 0,-1 0-4 0 0,4 5 8 0 0,14 14 72 0 0,-17-13 1445 0 0,0 12-1762 0 0,0-16 389 0 0,4 21 461 0 0,-5-154 333 0 0,-38-427-917 0 0,24-9-18 0 0,-3-291 141 0 0,18 813-149 0 0,3 0 1 0 0,1 0-1 0 0,2 1 1 0 0,3 0-1 0 0,9-29-4 0 0,-18 68-13 0 0,1 0-1 0 0,0-1 0 0 0,0 1 1 0 0,0 0-1 0 0,1 0 0 0 0,-1 0 1 0 0,1 1-1 0 0,0-1 1 0 0,1 1-1 0 0,-1-1 0 0 0,1 1 1 0 0,0 0-1 0 0,0 0 0 0 0,1 0 14 0 0,80-4-429 0 0,283-34 562 0 0,289-28 151 0 0,96 25-284 0 0,-60 6 209 0 0,-147-12-159 0 0,-168-3 100 0 0,-125 31-112 0 0,-21 21 18 0 0,-3 0 80 0 0,-228 2-149 0 0,-1 0 18 0 0,0 0-10 0 0,0 0-4 0 0,0 0 18 0 0,0 0 0 0 0,0 0 1 0 0,0 0 6 0 0,0 0 0 0 0,0 0-24 0 0,0 0 1 0 0,0 0 10 0 0,0 0-6 0 0,0 0 8 0 0,0 0 1 0 0,0 0-13 0 0,0 0-2 0 0,0 0 19 0 0,0 0 5 0 0,0 0-4 0 0,0 0 3 0 0,0 0-3 0 0,0 0-11 0 0,0 0 28 0 0,0 0-28 0 0,0 0-5 0 0,0 0 30 0 0,0 0-12 0 0,0 0-9 0 0,0 0-10 0 0,0 0 10 0 0,0 0-14 0 0,0 0 28 0 0,0 0 4 0 0,0 0-23 0 0,0 0 18 0 0,0 0 1 0 0,0 0-20 0 0,0 0 20 0 0,0 0-22 0 0,0 0-12 0 0,0 0 20 0 0,0 0 5 0 0,0 9-13 0 0,17 144 403 0 0,-17 209 478 0 0,-6-345-1695 0 0,-4-24-3801 0 0,3 1-617 0 0,3 3-7258 0 0</inkml:trace>
  <inkml:trace contextRef="#ctx0" brushRef="#br0" timeOffset="39303.123">44 1495 0 0 0,'0'0'1346'0'0,"0"0"358"0"0,0 0 66 0 0,0 0-145 0 0,0 0-148 0 0,0 0-73 0 0,-7-7-36 0 0,-30-35 1461 0 0,46 46 5346 0 0,6-2-4680 0 0,42-1-4028 0 0,-46-1 1568 0 0,513-31 1359 0 0,-272 24-1993 0 0,-199 14-386 0 0,-53-6-43 0 0,0-1 1 0 0,0 0-1 0 0,0 0 0 0 0,0 1 1 0 0,0-1-1 0 0,0 0 1 0 0,0 0-1 0 0,0 1 0 0 0,0-1 1 0 0,0 0-1 0 0,0 1 1 0 0,0-1-1 0 0,0 0 0 0 0,0 0 1 0 0,0 1-1 0 0,0-1 1 0 0,0 0-1 0 0,0 1 0 0 0,0-1 1 0 0,0 0-1 0 0,1 0 1 0 0,-1 1-1 0 0,0-1 1 0 0,0 0-1 0 0,0 0 0 0 0,1 0 1 0 0,-1 1-1 0 0,0-1 1 0 0,0 0 27 0 0,-44 23-6931 0 0,37-16 3838 0 0,0-2-5434 0 0</inkml:trace>
  <inkml:trace contextRef="#ctx0" brushRef="#br0" timeOffset="40172.704">146 1838 0 0 0,'0'0'1154'0'0,"0"0"69"0"0,0 0 1 0 0,0 0-79 0 0,0 0-94 0 0,0 0-100 0 0,0 0-51 0 0,0 0-41 0 0,0 0-3 0 0,0 0 5 0 0,0 0-16 0 0,-21 8-30 0 0,-64 23-36 0 0,75-23 7112 0 0,22-3-5264 0 0,28 0-2603 0 0,-35-4 713 0 0,174 3 1984 0 0,179-50-769 0 0,-137 30-1331 0 0,-220 16-604 0 0,-1 0-1 0 0,0 0 0 0 0,0 0 20 0 0,0 0-16 0 0,0 0-7 0 0,0 0 11 0 0,0 0-10 0 0,0 0-1 0 0,0 0-2 0 0,0 0 5 0 0,0 0 4 0 0,0 0-8 0 0,0 0-2 0 0,0 0-10 0 0,0 0 7 0 0,0 0-14 0 0,0 0 7 0 0,0 0-6 0 0,0 0 12 0 0,0 0-3 0 0,0 0 14 0 0,0 0-19 0 0,0 0 8 0 0,0 0-10 0 0,0 0 0 0 0,23 0 63 0 0,33 4 1017 0 0,-85-11-2352 0 0,23 7-4264 0 0,4 0-2364 0 0,0 0-4728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27 0 0 0,'0'0'391'0'0,"0"0"410"0"0,0 0 265 0 0,0 0 251 0 0,0 0 293 0 0,0 0 204 0 0,0 0 90 0 0,0 0-138 0 0,0 0-246 0 0,0 0-127 0 0,0 0-244 0 0,0 0-153 0 0,0 0-70 0 0,-4-3-137 0 0,-23-16 1114 0 0,-18 14 194 0 0,-50 20-1317 0 0,47 4-346 0 0,15-7 482 0 0,33 19 1033 0 0,0-18-1838 0 0,-1-7-94 0 0,1-1 1 0 0,-1 1 0 0 0,1-1 0 0 0,1 0-1 0 0,-1 1 1 0 0,1-1 0 0 0,0 1 0 0 0,0-1-1 0 0,0 0 1 0 0,1 0 0 0 0,0 1-1 0 0,0-1 1 0 0,0 0 0 0 0,1-1 0 0 0,-1 1-1 0 0,1 0 1 0 0,0-1 0 0 0,2 2-18 0 0,5 2 66 0 0,0-1 1 0 0,0 0-1 0 0,0 0 0 0 0,1-1 1 0 0,0-1-1 0 0,1 0 0 0 0,-1-1 1 0 0,1 0-1 0 0,0 0 0 0 0,0-1 1 0 0,0-1-1 0 0,3 0-66 0 0,61 19 236 0 0,-40-6-149 0 0,-14 7-17 0 0,-19-16-32 0 0,-1-1 0 0 0,1 1-1 0 0,-1 0 1 0 0,0 0-1 0 0,-1 0 1 0 0,1 0 0 0 0,-1 0-1 0 0,0 0 1 0 0,0 0-1 0 0,-1 0 1 0 0,0 0 0 0 0,0 1-1 0 0,-1-1 1 0 0,1 0-1 0 0,-1 0 1 0 0,-1 0 0 0 0,1 0-1 0 0,-1 0 1 0 0,0 0-1 0 0,0 0 1 0 0,-1-1 0 0 0,0 1-1 0 0,0-1 1 0 0,0 0-1 0 0,0 0 1 0 0,-1 0 0 0 0,0 0-1 0 0,0 0 1 0 0,0-1-1 0 0,-1 0 1 0 0,-1 2-38 0 0,-9 6 19 0 0,1-1 1 0 0,-2 0-1 0 0,0-1 0 0 0,0-1 1 0 0,0 0-1 0 0,-1-1 0 0 0,0-1 0 0 0,-1-1 1 0 0,0 0-1 0 0,0-1 0 0 0,0-1 1 0 0,0-1-1 0 0,-1-1 0 0 0,1 0 1 0 0,-1-1-1 0 0,0-1 0 0 0,1-1 0 0 0,-1-1 1 0 0,-1 0-20 0 0,12 1-33 0 0,1 0-1 0 0,-1 0 1 0 0,1-1 0 0 0,-1 1-1 0 0,1-2 1 0 0,0 1 0 0 0,0-1 0 0 0,0 0-1 0 0,0 0 1 0 0,1-1 0 0 0,-1 0 0 0 0,1 0-1 0 0,0-1 1 0 0,0 0 0 0 0,0 0 0 0 0,1 0-1 0 0,-1-1 1 0 0,1 0 33 0 0,4 4-125 0 0,1 1 0 0 0,0 0 0 0 0,-1 0 1 0 0,1 0-1 0 0,0 0 0 0 0,0 0 0 0 0,0 0 0 0 0,0-1 0 0 0,0 1 0 0 0,0 0 1 0 0,0 0-1 0 0,0 0 0 0 0,0 0 0 0 0,1-1 0 0 0,-1 1 0 0 0,0 0 0 0 0,1 0 1 0 0,-1 0-1 0 0,1 0 0 0 0,-1 0 0 0 0,1 0 0 0 0,0 0 0 0 0,-1 0 0 0 0,1 0 1 0 0,0 0-1 0 0,0 1 0 0 0,0-1 0 0 0,-1 0 0 0 0,1 0 0 0 0,0 1 0 0 0,0-1 1 0 0,0 0-1 0 0,0 1 0 0 0,0-1 0 0 0,0 1 0 0 0,1-1 125 0 0,25-11-7454 0 0,-22 9 3852 0 0,7-1-8145 0 0</inkml:trace>
  <inkml:trace contextRef="#ctx0" brushRef="#br0" timeOffset="517.09">1352 197 3337 0 0,'0'0'3348'0'0,"0"0"-1594"0"0,0 0-630 0 0,0 0 179 0 0,0 0 302 0 0,0 0 167 0 0,0 0-14 0 0,0 0-214 0 0,0 0-254 0 0,0 0-235 0 0,0 0-174 0 0,0 0-150 0 0,-10-8-128 0 0,-32-23-80 0 0,38 29-457 0 0,1 1 1 0 0,0 0 0 0 0,0 0-1 0 0,-1 0 1 0 0,1 0 0 0 0,-1 0 0 0 0,1 1-1 0 0,-1 0 1 0 0,1-1 0 0 0,-1 1 0 0 0,1 1-1 0 0,-1-1 1 0 0,1 0 0 0 0,-1 1 0 0 0,1 0-1 0 0,0-1 1 0 0,-1 1 0 0 0,1 1 0 0 0,0-1-1 0 0,-1 0 1 0 0,1 1 0 0 0,-1 1-67 0 0,-7 1 168 0 0,-13 5-39 0 0,1 1 1 0 0,1 1-1 0 0,0 1 1 0 0,0 1-1 0 0,1 1 1 0 0,1 1-1 0 0,0 0 1 0 0,1 2 0 0 0,1 0-1 0 0,1 1 1 0 0,0 1-1 0 0,1 0 1 0 0,1 2-1 0 0,1-1 1 0 0,1 2-1 0 0,1 0 1 0 0,-9 23-130 0 0,19-42-4 0 0,1-1 1 0 0,0 1 0 0 0,-1 0-1 0 0,1 0 1 0 0,1 0 0 0 0,-1 0-1 0 0,0 1 1 0 0,1-1 0 0 0,-1 0-1 0 0,1 0 1 0 0,0 0-1 0 0,0 0 1 0 0,0 1 0 0 0,1-1-1 0 0,-1 0 1 0 0,1 0 0 0 0,-1 0-1 0 0,1 0 1 0 0,0 0 0 0 0,1 0-1 0 0,-1 0 1 0 0,0 0 0 0 0,1 0-1 0 0,-1-1 1 0 0,1 1 0 0 0,0 0-1 0 0,0-1 1 0 0,0 0 0 0 0,0 1-1 0 0,1-1 1 0 0,-1 0-1 0 0,0 0 1 0 0,1 0 0 0 0,0 0-1 0 0,-1-1 1 0 0,1 1 0 0 0,0-1-1 0 0,0 1 1 0 0,0-1 0 0 0,0 0-1 0 0,0 0 1 0 0,0-1 0 0 0,0 1-1 0 0,0 0 1 0 0,3-1 3 0 0,10 1 24 0 0,0-2 0 0 0,1 1 1 0 0,-1-2-1 0 0,1 0 0 0 0,-1-1 0 0 0,0-1 1 0 0,0 0-1 0 0,-1-1 0 0 0,1-1 1 0 0,-1 0-1 0 0,0-1 0 0 0,-1-1 0 0 0,0-1 1 0 0,0 1-1 0 0,-1-2 0 0 0,2-1-24 0 0,9-7 44 0 0,0-1 0 0 0,-2 0 0 0 0,0-2 0 0 0,-1 0 0 0 0,17-24-44 0 0,41-42 4 0 0,-78 87-58 0 0,0-1 0 0 0,0 1 0 0 0,0-1 0 0 0,0 1 0 0 0,0-1 0 0 0,0 1 0 0 0,0-1 0 0 0,0 1 0 0 0,0 0 0 0 0,0 0 0 0 0,0 0 0 0 0,0-1 0 0 0,0 1 0 0 0,0 0 0 0 0,0 0 0 0 0,0 1 0 0 0,0-1 0 0 0,0 0 0 0 0,0 0 0 0 0,0 0 0 0 0,0 1 0 0 0,0-1 0 0 0,0 0 0 0 0,0 1 0 0 0,0-1 0 0 0,0 1 0 0 0,0-1 0 0 0,0 1 0 0 0,0 0 0 0 0,0-1 0 0 0,0 1 0 0 0,-1 0 0 0 0,1-1 0 0 0,0 1 0 0 0,-1 0 0 0 0,1 0 0 0 0,0 0 0 0 0,-1 0 0 0 0,1 0 0 0 0,-1 0 0 0 0,1 0 0 0 0,-1 0 0 0 0,0 0 0 0 0,1 0 0 0 0,-1 0 0 0 0,0 0 0 0 0,0 0 0 0 0,0 0 0 0 0,0 0 54 0 0,9 14-1723 0 0,-2-3-799 0 0,5 5-6840 0 0,-6-12-1312 0 0</inkml:trace>
  <inkml:trace contextRef="#ctx0" brushRef="#br0" timeOffset="1028.507">1703 158 7058 0 0,'0'0'1893'0'0,"0"0"-428"0"0,0 0-229 0 0,0 0-4 0 0,0 0-4 0 0,0 0 38 0 0,0 0-40 0 0,0 0-102 0 0,0 0-160 0 0,0 0-184 0 0,0 0-168 0 0,0 0-138 0 0,0 0-100 0 0,-9 19-80 0 0,-27 62-37 0 0,25-21 156 0 0,13-42-271 0 0,-2-13-99 0 0,-1 0 0 0 0,1-1-1 0 0,1 1 1 0 0,-1 0 0 0 0,1 0 0 0 0,0 0-1 0 0,0-1 1 0 0,0 1 0 0 0,0 0 0 0 0,1-1-1 0 0,0 1 1 0 0,0-1 0 0 0,0 0 0 0 0,1 1-1 0 0,-1-1 1 0 0,1 0 0 0 0,0-1 0 0 0,0 1-1 0 0,1 0 1 0 0,-1-1 0 0 0,1 0 0 0 0,-1 0-1 0 0,1 0 1 0 0,0 0 0 0 0,0 0 0 0 0,0-1-1 0 0,1 0 1 0 0,-1 0 0 0 0,1 0 0 0 0,-1 0-1 0 0,1-1 1 0 0,0 0 0 0 0,-1 1 0 0 0,1-2-1 0 0,0 1 1 0 0,4 0-43 0 0,2-4 100 0 0,0 0-1 0 0,0 0 1 0 0,0-1-1 0 0,-1 0 1 0 0,0-1 0 0 0,0 0-1 0 0,0-1 1 0 0,-1 0 0 0 0,1 0-1 0 0,-1-1 1 0 0,-1 0-1 0 0,1-1 1 0 0,-1 0 0 0 0,-1 0-1 0 0,0 0 1 0 0,0-1-1 0 0,0-1 1 0 0,0-1-100 0 0,37-38 205 0 0,3-4-76 0 0,-44 58-217 0 0,0 15 59 0 0,-2-14 27 0 0,-2 2 1 0 0,1 1 0 0 0,1 0 0 0 0,0-1 0 0 0,0 1 0 0 0,1-1 0 0 0,0 1 0 0 0,0-1-1 0 0,1 1 1 0 0,0-1 0 0 0,1 0 0 0 0,-1 0 0 0 0,1-1 0 0 0,1 1 0 0 0,0-1-1 0 0,0 0 1 0 0,0 0 0 0 0,1-1 0 0 0,0 1 0 0 0,0-1 0 0 0,1 0 0 0 0,0-1-1 0 0,0 0 1 0 0,0 0 0 0 0,0 0 0 0 0,1-1 0 0 0,0 0 0 0 0,3 1 1 0 0,-2-2 35 0 0,0 0 0 0 0,0-1 0 0 0,1 0 0 0 0,-1 0-1 0 0,1-1 1 0 0,0 0 0 0 0,-1-1 0 0 0,1 0 0 0 0,0 0 0 0 0,-1-1 0 0 0,1 0 0 0 0,-1-1 0 0 0,1 0 0 0 0,-1-1 0 0 0,0 0 0 0 0,0 0 0 0 0,0-1 0 0 0,0 0 0 0 0,0 0 0 0 0,-1-1 0 0 0,0-1-1 0 0,0 1 1 0 0,0-1 0 0 0,-1 0 0 0 0,0-1 0 0 0,0 0 0 0 0,-1 0 0 0 0,0 0 0 0 0,0-1 0 0 0,2-3-35 0 0,-2 1-59 0 0,0-1-1 0 0,-1 0 1 0 0,0 0 0 0 0,-1 0 0 0 0,0 0-1 0 0,-1-1 1 0 0,0 1 0 0 0,-1-1-1 0 0,0 0 1 0 0,-1 0 0 0 0,0-11 59 0 0,-14 3-3095 0 0,-3 14-5747 0 0,8 5-2876 0 0</inkml:trace>
  <inkml:trace contextRef="#ctx0" brushRef="#br0" timeOffset="1882.858">1408 354 0 0 0,'0'0'431'0'0,"0"0"145"0"0,0 0 5 0 0,0 0 22 0 0,0 0 79 0 0,0 0 92 0 0,0 0 79 0 0,0 0 21 0 0,0 0-7 0 0,0 0 11 0 0,4 1-141 0 0,9 2 14804 0 0,6 86-13022 0 0,-19-83-2466 0 0,1 1-1 0 0,-1-1 0 0 0,1 0 0 0 0,0 0 1 0 0,1 0-1 0 0,0 0 0 0 0,-1 0 1 0 0,2 0-1 0 0,-1 0 0 0 0,1 0 1 0 0,0-1-1 0 0,0 1 0 0 0,0-1 1 0 0,1 0-1 0 0,0 0 0 0 0,0 0 0 0 0,0 0 1 0 0,2 0-53 0 0,15 6 208 0 0,-21-11-184 0 0,21-12-5313 0 0,-12 7 748 0 0,-5 3-3898 0 0,-1-2-382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61 103 5985 0 0,'0'0'3126'0'0,"0"0"-1156"0"0,0 0-518 0 0,0 0-113 0 0,0 0-16 0 0,0 0 28 0 0,0 0-23 0 0,0 0-127 0 0,0 0-156 0 0,0 0-175 0 0,0 0-207 0 0,0 0-161 0 0,0 0-148 0 0,-10-2-127 0 0,-28-5-45 0 0,37 8-165 0 0,0-1 1 0 0,0 1-1 0 0,1-1 0 0 0,-1 1 0 0 0,0-1 1 0 0,0 1-1 0 0,1 0 0 0 0,-1-1 0 0 0,0 1 1 0 0,1 0-1 0 0,-1-1 0 0 0,1 1 0 0 0,-1 0 1 0 0,1 0-1 0 0,-1-1 0 0 0,1 1 0 0 0,0 0 1 0 0,-1 0-1 0 0,1 0 0 0 0,0 0 0 0 0,0 0 1 0 0,0-1-1 0 0,0 1 0 0 0,-1 0 0 0 0,1 0 1 0 0,0 0-1 0 0,1 0 0 0 0,-1 0 0 0 0,0 0 1 0 0,0 0-1 0 0,0 0 0 0 0,0-1 0 0 0,1 1 1 0 0,-1 0-1 0 0,0 0 0 0 0,1 0-17 0 0,-1 3 70 0 0,-1 45 270 0 0,2 1 1 0 0,3-1-1 0 0,2 1 1 0 0,7 27-341 0 0,-11-70 15 0 0,0-1 1 0 0,0 0 0 0 0,1 1 0 0 0,-1-1 0 0 0,2 0-1 0 0,-1 0 1 0 0,1-1 0 0 0,-1 1 0 0 0,2-1-1 0 0,-1 0 1 0 0,0 0 0 0 0,1 0 0 0 0,0 0-1 0 0,0-1 1 0 0,1 0 0 0 0,-1 0 0 0 0,3 1-16 0 0,-2-4 44 0 0,0 0 0 0 0,1-1 0 0 0,-1 0 0 0 0,0 0 0 0 0,0 0 0 0 0,0-1 0 0 0,0 0 0 0 0,0 0 0 0 0,0-1 0 0 0,0 1 0 0 0,-1-1 0 0 0,1 0 0 0 0,0-1 0 0 0,-1 1 0 0 0,0-1 0 0 0,1-1 0 0 0,-1 1 0 0 0,-1 0 0 0 0,1-1 0 0 0,0 0 0 0 0,-1 0 0 0 0,0-1 0 0 0,0 1 0 0 0,0-1-1 0 0,0 0 1 0 0,0-1-44 0 0,-2 3 0 0 0,185-230 278 0 0,-165 217-418 0 0,-2 47 52 0 0,-15-22 103 0 0,1-1-1 0 0,0 1 1 0 0,0-1-1 0 0,1 0 1 0 0,0 0-1 0 0,1-1 1 0 0,0 0-1 0 0,0 0 1 0 0,0-1-1 0 0,1 0 1 0 0,0 0-1 0 0,0-1 1 0 0,0-1-1 0 0,1 1 1 0 0,-1-1-1 0 0,1-1 1 0 0,0 0-1 0 0,0 0 1 0 0,1-1-1 0 0,-1 0 1 0 0,0-1-1 0 0,1 0 1 0 0,-1-1-1 0 0,2 0-14 0 0,-6-3 82 0 0,0 0 0 0 0,-1-1-1 0 0,1 0 1 0 0,-1 0 0 0 0,0 0-1 0 0,0 0 1 0 0,0-1-1 0 0,-1 0 1 0 0,0 0 0 0 0,0 0-1 0 0,0-1 1 0 0,0 1 0 0 0,-1-1-1 0 0,0 0 1 0 0,0 0 0 0 0,0 0-1 0 0,-1 0 1 0 0,1-4-82 0 0,0 3 25 0 0,2-4-37 0 0,-1-1 0 0 0,0 0 0 0 0,0 0-1 0 0,-2 0 1 0 0,1 0 0 0 0,-1 0 0 0 0,-1-1 0 0 0,0 1-1 0 0,-1 0 1 0 0,-1-1 0 0 0,0 1 0 0 0,-1-8 12 0 0,-5 7-1224 0 0,-3 11-7333 0 0,10 2 2270 0 0,0 4-4950 0 0</inkml:trace>
  <inkml:trace contextRef="#ctx0" brushRef="#br0" timeOffset="332.959">1086 365 3729 0 0,'0'0'2790'0'0,"0"0"-307"0"0,0 0-240 0 0,0 0-141 0 0,0 0-258 0 0,0 0-298 0 0,0 0-258 0 0,0 0-209 0 0,0 0-171 0 0,33-21-138 0 0,101-68-99 0 0,-131 88-630 0 0,0-1 0 0 0,0 1 0 0 0,0-1 1 0 0,0 1-1 0 0,0-1 0 0 0,-1 0 0 0 0,1 0 1 0 0,0-1-1 0 0,-1 1 0 0 0,0 0 0 0 0,1-1 1 0 0,-1 1-1 0 0,0-1 0 0 0,-1 0 0 0 0,1 0 1 0 0,0 0-1 0 0,-1 0 0 0 0,1 0 0 0 0,-1 0 0 0 0,0 0 1 0 0,0-2-42 0 0,1-5 188 0 0,1 5-127 0 0,-1-1-1 0 0,0 0 0 0 0,0 0 1 0 0,-1 0-1 0 0,1 0 0 0 0,-1 0 1 0 0,-1 0-1 0 0,1 0 0 0 0,-1 0 1 0 0,0 0-1 0 0,0 0 0 0 0,-1-1 0 0 0,0 1 1 0 0,0 0-1 0 0,0 0 0 0 0,-1 0 1 0 0,0 1-1 0 0,0-1 0 0 0,-1 0 1 0 0,1 1-1 0 0,-1-1 0 0 0,0 1 0 0 0,-1 0 1 0 0,1 0-1 0 0,-1 0 0 0 0,0 0 1 0 0,0 1-1 0 0,-1-1 0 0 0,1 1 1 0 0,-1 0-1 0 0,0 1 0 0 0,-2-2-60 0 0,1 3 0 0 0,1 0 0 0 0,0 0 1 0 0,-1 1-1 0 0,0 0 0 0 0,1 0 0 0 0,-1 0 0 0 0,0 1 0 0 0,1 0 0 0 0,-1 0 0 0 0,0 0 0 0 0,1 1 0 0 0,-1 0 1 0 0,0 0-1 0 0,1 0 0 0 0,-1 1 0 0 0,1-1 0 0 0,-1 1 0 0 0,1 1 0 0 0,0-1 0 0 0,0 1 0 0 0,0 0 0 0 0,0 0 1 0 0,1 0-1 0 0,-1 1 0 0 0,1 0 0 0 0,-4 3 0 0 0,-2 4-15 0 0,1 0 0 0 0,-1 0 0 0 0,2 1 0 0 0,0 0-1 0 0,0 1 1 0 0,1 0 0 0 0,1 0 0 0 0,0 0 0 0 0,1 1 0 0 0,0-1 0 0 0,1 1 0 0 0,1 0 0 0 0,0 1 0 0 0,1-1 0 0 0,1 1-1 0 0,0-1 1 0 0,1 1 0 0 0,0-1 0 0 0,2 8 15 0 0,-1-11-11 0 0,1 0 0 0 0,1-1 0 0 0,0 1 0 0 0,0 0 1 0 0,1-1-1 0 0,1 0 0 0 0,-1 0 0 0 0,2 0 0 0 0,-1 0 0 0 0,2-1 0 0 0,-1 0 0 0 0,1 0 0 0 0,0-1 0 0 0,1 0 0 0 0,0 0 0 0 0,0 0 1 0 0,1-1-1 0 0,0-1 0 0 0,9 6 11 0 0,-3-2-104 0 0,1-1-1 0 0,0-1 1 0 0,1 0 0 0 0,0-1 0 0 0,0-1 0 0 0,0 0-1 0 0,1-2 1 0 0,0 0 0 0 0,-1-1 0 0 0,2 0 0 0 0,16-1 104 0 0,-21-2-610 0 0,18-1-1242 0 0,-11-2-3215 0 0,-7-1-3971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1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1018 403 2264 0 0,'0'0'885'0'0,"0"0"-173"0"0,0 0-89 0 0,0 0 269 0 0,0 0 360 0 0,0 0 287 0 0,0 0 124 0 0,0 0-61 0 0,0 0-183 0 0,0 0-191 0 0,0 0-174 0 0,-4-3-173 0 0,-132-75 5500 0 0,103 67-5985 0 0,0 1-1 0 0,-1 1 1 0 0,-1 2 0 0 0,1 1-1 0 0,-1 2 1 0 0,0 2-1 0 0,-23 1-395 0 0,-177 20 1216 0 0,63 38-384 0 0,159-49-699 0 0,13-7-164 0 0,9 18-116 0 0,64 37 191 0 0,63-16-49 0 0,14-6-3 0 0,-150-32 16 0 0,1-1-1 0 0,-1 1 1 0 0,0 0 0 0 0,0-1 0 0 0,0 1-1 0 0,0-1 1 0 0,0 1 0 0 0,0-1 0 0 0,0 1-1 0 0,0 0 1 0 0,0-1 0 0 0,-1 1 0 0 0,1-1-1 0 0,-1 1 1 0 0,1-1 0 0 0,-1 0 0 0 0,0 1 0 0 0,1-1-1 0 0,-1 1 1 0 0,0-1 0 0 0,0 0 0 0 0,0 0-1 0 0,0 1 1 0 0,0-1 0 0 0,0 0 0 0 0,-1 0-1 0 0,1 0 1 0 0,0 0 0 0 0,0 0 0 0 0,-1-1-1 0 0,1 1 1 0 0,-1 0 0 0 0,1 0 0 0 0,0-1 0 0 0,-1 1-1 0 0,1-1 1 0 0,-1 0-8 0 0,1 1 1 0 0,-237 153 310 0 0,211-136-299 0 0,1 2 0 0 0,1 1 0 0 0,1 1 0 0 0,1 1 0 0 0,1 1 1 0 0,1 1-1 0 0,1 1 0 0 0,1 1 0 0 0,-2 7-12 0 0,14-18 7 0 0,1 0 0 0 0,1 0 0 0 0,0 0 1 0 0,2 1-1 0 0,0 0 0 0 0,0-1 0 0 0,2 1 0 0 0,0 0 0 0 0,1 0 0 0 0,0 0 1 0 0,3 8-8 0 0,-3-16 10 0 0,1-1 0 0 0,-1 0-1 0 0,2 0 1 0 0,-1 0 0 0 0,1 0 0 0 0,1 0 0 0 0,-1-1 0 0 0,1 1 0 0 0,1-1 0 0 0,-1 1 0 0 0,1-1 0 0 0,0 0 0 0 0,1 0 0 0 0,0-1 0 0 0,0 1 0 0 0,0-1 0 0 0,1 0-1 0 0,0-1 1 0 0,0 1 0 0 0,0-1 0 0 0,1 0 0 0 0,0-1 0 0 0,0 0 0 0 0,0 0 0 0 0,0 0 0 0 0,1-1 0 0 0,0 0 0 0 0,-1 0 0 0 0,3-1-10 0 0,11-1 79 0 0,-1 0 0 0 0,1-2 1 0 0,-1-1-1 0 0,1 0 0 0 0,-1-2 1 0 0,0 0-1 0 0,0-2 0 0 0,-1 0 1 0 0,1-1-1 0 0,-1 0 0 0 0,-1-2 1 0 0,1 0-1 0 0,3-4-79 0 0,47-19 96 0 0,83-64 82 0 0,-148 89-388 0 0,-4 7-5458 0 0,0-1-5812 0 0,0 1-332 0 0</inkml:trace>
  <inkml:trace contextRef="#ctx0" brushRef="#br0" timeOffset="1949.011">1436 958 0 0 0,'0'0'425'0'0,"0"0"221"0"0,0 0 181 0 0,0 0 228 0 0,0 0 238 0 0,0 0 221 0 0,0 0 157 0 0,0 0 5 0 0,0 0-90 0 0,0 0-167 0 0,0 0-188 0 0,-11-7-128 0 0,-94-44 4190 0 0,94 49-5059 0 0,0 1 0 0 0,0 1 0 0 0,1-1 0 0 0,-1 2 0 0 0,0 0 0 0 0,0 0 0 0 0,1 0 0 0 0,-1 2 0 0 0,0-1 0 0 0,1 1 0 0 0,0 1 0 0 0,0 0 0 0 0,0 0 0 0 0,0 1 0 0 0,1 0-1 0 0,0 1 1 0 0,0 0 0 0 0,-8 7-234 0 0,4-3 68 0 0,-1 0-1 0 0,1 1 0 0 0,1 1 0 0 0,0 1 1 0 0,1-1-1 0 0,0 2 0 0 0,1-1 0 0 0,1 1 0 0 0,0 1 1 0 0,1 0-1 0 0,0 0 0 0 0,1 1 0 0 0,1 0 0 0 0,0 0 1 0 0,-1 12-68 0 0,4-24 10 0 0,2 1 1 0 0,-1-1 0 0 0,0 1 0 0 0,1 0-1 0 0,0 0 1 0 0,0 0 0 0 0,0-1 0 0 0,1 1-1 0 0,0 0 1 0 0,0 0 0 0 0,0 0 0 0 0,0 0-1 0 0,1 0 1 0 0,0 0 0 0 0,0 0 0 0 0,0 0-1 0 0,0-1 1 0 0,1 1 0 0 0,0 0-1 0 0,0-1 1 0 0,0 1 0 0 0,1-1 0 0 0,-1 0-1 0 0,1 0 1 0 0,0 0 0 0 0,0 0 0 0 0,1 0-1 0 0,-1-1 1 0 0,1 1 0 0 0,0-1 0 0 0,0 0-1 0 0,0 0 1 0 0,0-1 0 0 0,0 1 0 0 0,1-1-1 0 0,-1 0 1 0 0,1 0 0 0 0,0 0-11 0 0,11-2 54 0 0,0-1 0 0 0,0 0 0 0 0,0-1 0 0 0,0-1 0 0 0,-1 0 0 0 0,1-2 0 0 0,-1 1 0 0 0,0-2 0 0 0,0 0 0 0 0,0-1 1 0 0,-1 0-1 0 0,0-1 0 0 0,-1-1 0 0 0,1 0 0 0 0,-2-1 0 0 0,1 0 0 0 0,-1-1 0 0 0,3-5-54 0 0,-13 15 3 0 0,30-29 39 0 0,0-2 0 0 0,-2-1 0 0 0,-2-1 1 0 0,-1-1-1 0 0,-2-2 0 0 0,-1 0 0 0 0,-2-2 0 0 0,16-38-42 0 0,-34 54 43 0 0,-4 22-42 0 0,-6 6-189 0 0,-54 95-196 0 0,53-84 379 0 0,0 0 0 0 0,1 0 0 0 0,1 1 0 0 0,1-1 0 0 0,1 1 0 0 0,0 0 0 0 0,1 0 0 0 0,0 0-1 0 0,2 0 1 0 0,0 0 0 0 0,2 15 5 0 0,1-25 3 0 0,-1 1-1 0 0,1-1 1 0 0,0 0-1 0 0,1 0 1 0 0,0 0-1 0 0,0 0 1 0 0,0-1-1 0 0,1 1 1 0 0,0-1-1 0 0,0-1 1 0 0,0 1-1 0 0,1-1 1 0 0,0 1-1 0 0,0-2 1 0 0,1 1-1 0 0,-1-1 1 0 0,1 0-1 0 0,0 0 1 0 0,0 0-1 0 0,0-1 1 0 0,0-1-1 0 0,1 1 1 0 0,-1-1-1 0 0,1 0 1 0 0,0-1-1 0 0,-1 0 1 0 0,1 0-1 0 0,0 0 1 0 0,0-1-1 0 0,0 0 1 0 0,0-1-3 0 0,9-1 19 0 0,-1-1 0 0 0,0 0 1 0 0,0-1-1 0 0,0-1 1 0 0,0-1-1 0 0,-1 0 0 0 0,1-1 1 0 0,-2 0-1 0 0,1-1 1 0 0,-1-1-1 0 0,0-1 0 0 0,-1 0 1 0 0,0 0-1 0 0,-1-1 1 0 0,0-1-1 0 0,0 0 0 0 0,-1-1 1 0 0,-1 0-1 0 0,-1 0 1 0 0,2-4-20 0 0,60-103 18 0 0,-62 100-22 0 0,-1 0 0 0 0,-2 0 0 0 0,1-1 0 0 0,-2 0 0 0 0,-1 0 0 0 0,-1 0 0 0 0,0 0 0 0 0,-2-1 0 0 0,0-2 4 0 0,-1 23-8 0 0,0-1-1 0 0,-1 0 1 0 0,1 1 0 0 0,0-1-1 0 0,0 1 1 0 0,-1-1-1 0 0,1 1 1 0 0,-1-1-1 0 0,1 1 1 0 0,-1-1-1 0 0,1 1 1 0 0,-1 0-1 0 0,0-1 1 0 0,0 1 0 0 0,0 0-1 0 0,0 0 1 0 0,0-1-1 0 0,0 1 1 0 0,0 0-1 0 0,0 0 1 0 0,0 0-1 0 0,-1 0 1 0 0,1 0-1 0 0,0 1 1 0 0,-1-1 0 0 0,1 0-1 0 0,-1 0 1 0 0,1 1-1 0 0,-1-1 1 0 0,1 1-1 0 0,-1 0 1 0 0,1-1-1 0 0,-1 1 1 0 0,1 0-1 0 0,-1 0 1 0 0,1 0 0 0 0,-1 0-1 0 0,1 0 1 0 0,-1 0-1 0 0,0 0 1 0 0,1 1-1 0 0,-1-1 9 0 0,-66 21-500 0 0,56-15 461 0 0,1 2 0 0 0,-1 0-1 0 0,1 0 1 0 0,1 1-1 0 0,0 0 1 0 0,0 1 0 0 0,0 0-1 0 0,2 0 1 0 0,-1 1-1 0 0,1 0 1 0 0,-1 4 39 0 0,8-14-7 0 0,0 1 0 0 0,0-1 0 0 0,0 1 0 0 0,1-1 0 0 0,-1 1 0 0 0,1-1 1 0 0,-1 1-1 0 0,1 0 0 0 0,-1-1 0 0 0,1 1 0 0 0,0 0 0 0 0,0 0 0 0 0,0-1 0 0 0,0 1 0 0 0,0 0 0 0 0,0-1 0 0 0,0 1 0 0 0,1 0 0 0 0,-1 0 0 0 0,1-1 1 0 0,-1 1-1 0 0,1-1 0 0 0,0 1 0 0 0,-1 0 0 0 0,1-1 0 0 0,0 0 0 0 0,0 1 0 0 0,0-1 0 0 0,0 1 0 0 0,0-1 0 0 0,0 0 0 0 0,1 0 0 0 0,-1 0 0 0 0,0 1 1 0 0,1-1-1 0 0,-1 0 0 0 0,1-1 0 0 0,-1 1 0 0 0,1 0 0 0 0,-1 0 0 0 0,1-1 0 0 0,0 1 0 0 0,0 0 7 0 0,77 11 22 0 0,147-16 71 0 0,-223 4-79 0 0,-1 0 0 0 0,1 0 0 0 0,-1 1 0 0 0,1-1-1 0 0,-1 1 1 0 0,1 0 0 0 0,-1 0 0 0 0,1-1 0 0 0,-1 1-1 0 0,0 1 1 0 0,1-1 0 0 0,-1 0 0 0 0,0 1 0 0 0,0-1 0 0 0,0 1-1 0 0,0-1 1 0 0,0 1 0 0 0,0 0 0 0 0,-1 0 0 0 0,1 0-1 0 0,0 0 1 0 0,-1 0 0 0 0,0 1 0 0 0,1-1 0 0 0,-1 0-1 0 0,0 0 1 0 0,0 1 0 0 0,0-1 0 0 0,-1 1 0 0 0,1-1 0 0 0,-1 1-1 0 0,1-1 1 0 0,-1 1 0 0 0,0 0 0 0 0,0-1 0 0 0,0 1-1 0 0,0 1-13 0 0,-12 100 395 0 0,9-92-389 0 0,1 0 0 0 0,0 0 1 0 0,1 1-1 0 0,1-1 0 0 0,0 0 0 0 0,0 1 1 0 0,1-1-1 0 0,1 0 0 0 0,1 5-6 0 0,-2-13-2 0 0,0 1 0 0 0,0-1 0 0 0,1 0 0 0 0,-1 1 0 0 0,1-1 0 0 0,0 0 0 0 0,1 0 0 0 0,-1 0 0 0 0,1 0-1 0 0,-1 0 1 0 0,1-1 0 0 0,0 1 0 0 0,0-1 0 0 0,1 0 0 0 0,-1 0 0 0 0,1 0 0 0 0,0 0 0 0 0,-1-1 0 0 0,1 1 0 0 0,1-1 0 0 0,-1 0 0 0 0,0 0 0 0 0,0-1 0 0 0,1 1 0 0 0,-1-1 0 0 0,1 0 2 0 0,4 1 14 0 0,0 0 0 0 0,0-2 0 0 0,0 1 1 0 0,0-1-1 0 0,0 0 0 0 0,0-1 0 0 0,0 0 1 0 0,0 0-1 0 0,-1-1 0 0 0,1 0 1 0 0,0 0-1 0 0,-1-1 0 0 0,1-1 0 0 0,-1 1 1 0 0,0-1-1 0 0,0 0 0 0 0,-1-1 0 0 0,1 0 1 0 0,-1 0-1 0 0,4-4-14 0 0,20-19 52 0 0,-1-1 0 0 0,-1-2 1 0 0,-2 0-1 0 0,-1-2 0 0 0,-2-1 0 0 0,-1-1 1 0 0,-1 0-1 0 0,-2-2 0 0 0,-2-1 0 0 0,-1 0 1 0 0,-3-1-1 0 0,2-8-52 0 0,120-441-127 0 0,-129 470 129 0 0,-2-1 0 0 0,-1-1 0 0 0,0 1 0 0 0,-1-1 0 0 0,-1 1 0 0 0,-1-1 0 0 0,-1 0 0 0 0,0 0 0 0 0,-2 1 0 0 0,0-1 0 0 0,-1 0 0 0 0,-1 1-1 0 0,-1 0 1 0 0,-1 0 0 0 0,-6-13-2 0 0,10 29-3 0 0,-1 1 0 0 0,0 0 0 0 0,1 0 1 0 0,-1 0-1 0 0,0 0 0 0 0,-1 1 0 0 0,1-1 0 0 0,0 1 0 0 0,0 0 0 0 0,0 0 0 0 0,-1 0 0 0 0,1 0 0 0 0,-1 1 0 0 0,1-1 0 0 0,-1 1 0 0 0,1 0 0 0 0,-1 0 0 0 0,1 0 0 0 0,-1 0 0 0 0,1 0 0 0 0,0 1 0 0 0,-1 0 0 0 0,1 0 0 0 0,0 0 0 0 0,-1 0 0 0 0,1 0 0 0 0,0 1 0 0 0,0-1 0 0 0,0 1 0 0 0,0 0 0 0 0,0 0 0 0 0,0 0 0 0 0,1 0 0 0 0,-1 1 0 0 0,0-1 0 0 0,1 1 0 0 0,0-1 1 0 0,0 1-1 0 0,0 0 0 0 0,0 0 0 0 0,0 0 0 0 0,1 0 0 0 0,-1 0 0 0 0,0 1 3 0 0,-12 19-1 0 0,0 1 1 0 0,2 0-1 0 0,0 0 1 0 0,2 1-1 0 0,1 1 1 0 0,1-1-1 0 0,1 2 1 0 0,1-1-1 0 0,1 1 1 0 0,1 5 0 0 0,-6 277 76 0 0,11-212-33 0 0,13 216-5 0 0,-12-298-34 0 0,35 136 97 0 0,-30-106 6 0 0,-7-44-173 0 0,1 0 1 0 0,-1 0 0 0 0,1 0-1 0 0,-1-1 1 0 0,0 1 0 0 0,1 0-1 0 0,-1-1 1 0 0,1 1 0 0 0,-1 0-1 0 0,1-1 1 0 0,0 1 0 0 0,-1 0-1 0 0,1-1 1 0 0,0 1 0 0 0,-1-1-1 0 0,1 0 1 0 0,0 1 0 0 0,0-1-1 0 0,-1 1 1 0 0,1-1-1 0 0,0 0 1 0 0,0 0 0 0 0,0 1-1 0 0,0-1 1 0 0,-1 0 0 0 0,1 0-1 0 0,0 0 1 0 0,0 0 0 0 0,0 0-1 0 0,0 0 1 0 0,0 0 0 0 0,-1 0-1 0 0,1 0 1 0 0,0-1 0 0 0,0 1-1 0 0,0 0 1 0 0,-1 0 0 0 0,1-1-1 0 0,0 1 1 0 0,0-1 65 0 0,20-28-5054 0 0,-8 10-5017 0 0,-9 11 780 0 0</inkml:trace>
  <inkml:trace contextRef="#ctx0" brushRef="#br0" timeOffset="2168.001">2976 1027 14019 0 0,'0'0'2509'0'0,"0"0"-1320"0"0,0 0-505 0 0,0 0 95 0 0,0 0 173 0 0,0 0 95 0 0,0 0-35 0 0,0 0-231 0 0,0 0-276 0 0,0 0-205 0 0,-1 35-152 0 0,0 106-69 0 0,9-75-809 0 0,-8-65-118 0 0,1-4-13559 0 0,-1 2 13715 0 0,0-3-6635 0 0</inkml:trace>
  <inkml:trace contextRef="#ctx0" brushRef="#br0" timeOffset="2318.371">3026 638 9146 0 0,'0'0'4401'0'0,"0"0"-2601"0"0,0 0-591 0 0,0 0-241 0 0,0 0-104 0 0,0 0-88 0 0,-27-196-168 0 0,23 184-152 0 0,0 4-216 0 0,0 4-152 0 0,2 4-280 0 0,2 0-496 0 0,-2 0-392 0 0,2 8-1233 0 0,0 4-2688 0 0,0-5-6281 0 0</inkml:trace>
  <inkml:trace contextRef="#ctx0" brushRef="#br0" timeOffset="3088.281">3224 1054 984 0 0,'0'0'1298'0'0,"0"0"-199"0"0,0 0 80 0 0,0 0 281 0 0,0 0 239 0 0,0 0 72 0 0,0 0-119 0 0,0 0-213 0 0,0 0-261 0 0,0 0-242 0 0,0 0-140 0 0,0 0-96 0 0,0 0-69 0 0,25 11-41 0 0,76 31-43 0 0,-100-41-527 0 0,0 0 0 0 0,0 0 0 0 0,0 0 0 0 0,0-1 0 0 0,0 1 0 0 0,0 0 0 0 0,0-1 0 0 0,0 1 0 0 0,0-1 0 0 0,0 1 0 0 0,0-1 0 0 0,0 1 0 0 0,0-1 0 0 0,1 0 0 0 0,-1 0 0 0 0,0 0 0 0 0,0 1 0 0 0,0-1 0 0 0,1 0 0 0 0,-1 0 0 0 0,0-1 0 0 0,0 1 0 0 0,0 0 0 0 0,0 0 0 0 0,1-1 0 0 0,-1 1 0 0 0,0 0 0 0 0,0-1 0 0 0,0 1 0 0 0,0-1 0 0 0,0 0 0 0 0,0 1 0 0 0,0-1 0 0 0,0 0 0 0 0,0 1 0 0 0,0-1 0 0 0,0 0 0 0 0,0 0 0 0 0,0 0-20 0 0,2-5 178 0 0,7-4-36 0 0,0 0 0 0 0,-1-1 0 0 0,0 0-1 0 0,-1 0 1 0 0,-1-1 0 0 0,0 0-1 0 0,0-1 1 0 0,-1 0 0 0 0,-1 0 0 0 0,0 0-1 0 0,0 0 1 0 0,-2-1 0 0 0,0 0-1 0 0,0 0 1 0 0,-1 0 0 0 0,-1 0 0 0 0,0 0-1 0 0,-1 0 1 0 0,-2-11-142 0 0,1 23 1 0 0,-1 0-1 0 0,1 0 1 0 0,-1 0-1 0 0,0 0 1 0 0,0 1 0 0 0,1-1-1 0 0,-1 1 1 0 0,0 0 0 0 0,-1-1-1 0 0,1 1 1 0 0,0 0-1 0 0,0 0 1 0 0,0 0 0 0 0,-1 1-1 0 0,1-1 1 0 0,0 0-1 0 0,-1 1 1 0 0,1-1 0 0 0,0 1-1 0 0,-1 0 1 0 0,1 0 0 0 0,-1 0-1 0 0,1 0 1 0 0,-1 1-1 0 0,1-1 1 0 0,0 0 0 0 0,-1 1-1 0 0,1 0 1 0 0,0-1-1 0 0,-1 1 1 0 0,1 0 0 0 0,0 0-1 0 0,0 1 1 0 0,0-1 0 0 0,0 0-1 0 0,0 1 1 0 0,0-1-1 0 0,0 1 1 0 0,0-1 0 0 0,1 1-1 0 0,-1 0 0 0 0,-13 10-20 0 0,0 1-1 0 0,1 0 1 0 0,0 1-1 0 0,1 0 1 0 0,1 1-1 0 0,0 1 1 0 0,1 0-1 0 0,1 1 1 0 0,0-1-1 0 0,1 2 1 0 0,-5 14 20 0 0,11-24 4 0 0,1 1 0 0 0,-1-1 1 0 0,1 1-1 0 0,1-1 0 0 0,0 1 1 0 0,0 0-1 0 0,0-1 0 0 0,1 1 0 0 0,1 0 1 0 0,-1-1-1 0 0,1 1 0 0 0,1 0 1 0 0,0-1-1 0 0,0 1 0 0 0,0-1 0 0 0,1 0 1 0 0,1 0-1 0 0,-1 0 0 0 0,1 0 0 0 0,1 0 1 0 0,-1-1-1 0 0,1 0 0 0 0,1 0 1 0 0,-1 0-1 0 0,1-1 0 0 0,0 1 0 0 0,1-1 1 0 0,-1-1-1 0 0,7 4-4 0 0,-1 0 111 0 0,0-2 0 0 0,1 1 0 0 0,0-2 0 0 0,0 0 1 0 0,0 0-1 0 0,1-1 0 0 0,0-1 0 0 0,0 0 0 0 0,1-1 0 0 0,-1-1 0 0 0,0 0 0 0 0,1-1 0 0 0,0 0 1 0 0,-1-2-1 0 0,1 1 0 0 0,-1-2 0 0 0,1 0 0 0 0,-1 0 0 0 0,0-2 0 0 0,0 0 0 0 0,0 0 1 0 0,0-1-1 0 0,-1-1 0 0 0,0 0 0 0 0,0-1 0 0 0,0 0 0 0 0,-1-1 0 0 0,0-1-111 0 0,11-13 101 0 0,-1-2 0 0 0,-2-1 1 0 0,0 0-1 0 0,-2-1 0 0 0,0-1 0 0 0,-2-1 0 0 0,-1 0 0 0 0,-2-1 0 0 0,0-1 0 0 0,-2 0 1 0 0,7-31-102 0 0,-10 32-10 0 0,-1 0 0 0 0,-1 0 1 0 0,-2 0-1 0 0,0-1 1 0 0,-3 0-1 0 0,0-8 10 0 0,-1 36-4 0 0,0 0 1 0 0,-1 1-1 0 0,1-1 0 0 0,-1 0 1 0 0,0 0-1 0 0,1 0 0 0 0,-1 1 1 0 0,0-1-1 0 0,0 0 0 0 0,0 1 0 0 0,0-1 1 0 0,0 1-1 0 0,0-1 0 0 0,-1 1 1 0 0,1-1-1 0 0,0 1 0 0 0,-1 0 1 0 0,1 0-1 0 0,-1-1 0 0 0,1 1 0 0 0,-1 0 1 0 0,0 1-1 0 0,1-1 0 0 0,-1 0 1 0 0,0 0-1 0 0,0 1 0 0 0,0-1 1 0 0,1 1-1 0 0,-1-1 0 0 0,0 1 0 0 0,0 0 1 0 0,0 0-1 0 0,0 0 0 0 0,0 0 1 0 0,0 0-1 0 0,0 0 0 0 0,0 1 1 0 0,1-1-1 0 0,-1 0 0 0 0,0 1 0 0 0,0 0 1 0 0,0-1-1 0 0,1 1 0 0 0,-1 0 1 0 0,0 0-1 0 0,1 0 0 0 0,-1 0 1 0 0,0 0-1 0 0,1 0 0 0 0,0 1 1 0 0,-1-1-1 0 0,1 0 0 0 0,0 1 0 0 0,0-1 1 0 0,-1 1-1 0 0,1-1 0 0 0,0 1 1 0 0,0 0-1 0 0,1 0 0 0 0,-1-1 1 0 0,0 1-1 0 0,1 0 4 0 0,-4 3-2 0 0,1 1-1 0 0,0 0 1 0 0,0-1 0 0 0,1 1 0 0 0,0 0 0 0 0,0 0 0 0 0,0 1-1 0 0,1-1 1 0 0,-1 0 0 0 0,2 0 0 0 0,-1 1 0 0 0,1-1-1 0 0,0 1 1 0 0,0-1 0 0 0,1 0 0 0 0,-1 1 0 0 0,1-1 0 0 0,1 0-1 0 0,-1 1 1 0 0,1-1 0 0 0,1 0 0 0 0,-1 0 0 0 0,1-1 0 0 0,0 1-1 0 0,0 0 1 0 0,0-1 0 0 0,1 0 0 0 0,0 0 0 0 0,0 0-1 0 0,5 4 3 0 0,127 111 48 0 0,-130-111 47 0 0,0 0 0 0 0,0 0-1 0 0,-1 1 1 0 0,0-1 0 0 0,0 1-1 0 0,-1 0 1 0 0,-1 1 0 0 0,0-1-1 0 0,0 1 1 0 0,-1 0 0 0 0,0-1-1 0 0,-1 1 1 0 0,0 0 0 0 0,-1 0-1 0 0,0 0 1 0 0,-1 0 0 0 0,0 0-1 0 0,-1 5-94 0 0,4 87 589 0 0,20-75-2675 0 0,1-28-4189 0 0,-10 0-399 0 0,-3 0-4725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3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23 0 0 0,'0'0'1854'0'0,"0"0"-525"0"0,0 0-92 0 0,0 0 230 0 0,0 0 334 0 0,0 0 257 0 0,0 0 37 0 0,0 0-216 0 0,0 0-332 0 0,0 0-332 0 0,10 4 3418 0 0,1 186-1872 0 0,-43 287-1456 0 0,5-253-1143 0 0,23-162-150 0 0,-9-17-1286 0 0,46-94-2456 0 0,-25 30-117 0 0,-1-1-3315 0 0,-5 12-2060 0 0</inkml:trace>
  <inkml:trace contextRef="#ctx0" brushRef="#br0" timeOffset="312.8">0 567 7938 0 0,'0'0'1849'0'0,"0"0"-511"0"0,0 0-494 0 0,0 0 10 0 0,0 0 270 0 0,0 0 246 0 0,0 0 25 0 0,0 0-152 0 0,0 0-233 0 0,0 0-209 0 0,0 0-121 0 0,33-11-122 0 0,103-34-91 0 0,-1 17 619 0 0,6 4-383 0 0,-115 24-865 0 0,7-2-1285 0 0,-15-8-9795 0 0,-16 6 833 0 0</inkml:trace>
  <inkml:trace contextRef="#ctx0" brushRef="#br0" timeOffset="881.648">651 81 10538 0 0,'0'0'1435'0'0,"0"0"-593"0"0,0 0-207 0 0,0 0 199 0 0,0 0 245 0 0,0 0 146 0 0,0 0-119 0 0,0 0-267 0 0,0 0-187 0 0,0 0-73 0 0,0 0-1 0 0,0 0 24 0 0,7 8-53 0 0,23 25-76 0 0,-7 23 749 0 0,-16-29-1001 0 0,0 0 0 0 0,-2 0 0 0 0,-1 0 1 0 0,-2 1-1 0 0,0-1 0 0 0,-2 1 0 0 0,-3 25-221 0 0,2 11 152 0 0,-6 294 77 0 0,6-356-225 0 0,0 0 0 0 0,0 0 0 0 0,1 0 0 0 0,0 0 0 0 0,-1 0 0 0 0,1 0 0 0 0,0 1 0 0 0,0-1 0 0 0,0 0 0 0 0,0 0 0 0 0,0 0-1 0 0,1 0 1 0 0,-1 1 0 0 0,1-1 0 0 0,-1 0 0 0 0,1 0 0 0 0,0 0 0 0 0,0 0 0 0 0,0 0 0 0 0,0 0 0 0 0,0 0 0 0 0,0-1 0 0 0,0 1 0 0 0,1 0-1 0 0,-1-1 1 0 0,1 1 0 0 0,-1 0 0 0 0,1-1 0 0 0,0 0 0 0 0,0 1 0 0 0,-1-1 0 0 0,1 0 0 0 0,0 0 0 0 0,0 0 0 0 0,0 0 0 0 0,0 0 0 0 0,0-1-1 0 0,0 1 1 0 0,0-1 0 0 0,1 1 0 0 0,-1-1 0 0 0,0 0 0 0 0,0 0 0 0 0,0 0 0 0 0,0 0 0 0 0,1 0 0 0 0,-1 0 0 0 0,0 0 0 0 0,0-1 0 0 0,0 1-1 0 0,0-1 1 0 0,1 0-4 0 0,122-93 305 0 0,-70 46-267 0 0,-34 30-37 0 0,0 1 1 0 0,1 1-1 0 0,1 1 0 0 0,1 1 0 0 0,0 2 0 0 0,0 0 0 0 0,1 1 1 0 0,1 1-1 0 0,2 1-1 0 0,-27 9 5 0 0,0-1 1 0 0,1 1-1 0 0,-1 0 1 0 0,0 0-1 0 0,1 0 0 0 0,-1 1 1 0 0,0-1-1 0 0,1 0 1 0 0,-1 0-1 0 0,0 1 1 0 0,1-1-1 0 0,-1 0 0 0 0,0 1 1 0 0,0-1-1 0 0,0 1 1 0 0,1 0-1 0 0,-1 0 1 0 0,0-1-1 0 0,0 1 0 0 0,0 0 1 0 0,0 0-1 0 0,0 0 1 0 0,0 0-1 0 0,0 0 1 0 0,-1 0-1 0 0,1 0 0 0 0,0 0 1 0 0,-1 0-1 0 0,1 0 1 0 0,0 1-1 0 0,-1-1 1 0 0,1 0-1 0 0,-1 0 0 0 0,0 1 1 0 0,1-1-1 0 0,-1 0 1 0 0,0 1-1 0 0,0-1 1 0 0,0 1-6 0 0,2 65 310 0 0,-2-49-268 0 0,13 93-86 0 0,9-102-2244 0 0,-8-14-6685 0 0,-11 2-2216 0 0</inkml:trace>
  <inkml:trace contextRef="#ctx0" brushRef="#br0" timeOffset="2200.415">1871 644 0 0 0,'0'0'392'0'0,"0"0"168"0"0,0 0 99 0 0,0 0 152 0 0,0 0 206 0 0,0 0 200 0 0,0 0 191 0 0,0 0 83 0 0,0 0 71 0 0,0 0-27 0 0,0 0-103 0 0,0 0-74 0 0,-8-4-128 0 0,-35-19 912 0 0,-22 23 2318 0 0,-52 50-2975 0 0,104-42-1402 0 0,-64 55 609 0 0,57-4-469 0 0,22-56-218 0 0,0 1 0 0 0,1-1-1 0 0,-1 0 1 0 0,0-1 0 0 0,1 1-1 0 0,0 0 1 0 0,-1-1 0 0 0,1 1 0 0 0,0-1-1 0 0,1 0 1 0 0,-1 0 0 0 0,0 0 0 0 0,0-1-1 0 0,1 1 1 0 0,-1-1 0 0 0,1 0 0 0 0,-1 0-1 0 0,1 0 1 0 0,0 0 0 0 0,0 0-1 0 0,-1-1 1 0 0,1 0 0 0 0,0 0 0 0 0,-1 0-1 0 0,1 0 1 0 0,0 0 0 0 0,0-1 0 0 0,-1 0-1 0 0,1 0 1 0 0,0 0 0 0 0,1 0-5 0 0,18-7 77 0 0,1 0 1 0 0,-1-2-1 0 0,0 0 1 0 0,-1-2 0 0 0,0 0-1 0 0,7-7-77 0 0,32-17 55 0 0,44-32 78 0 0,-105 68-134 0 0,1-1 0 0 0,0 0-1 0 0,0 1 1 0 0,0 0 0 0 0,0-1 0 0 0,0 1-1 0 0,-1-1 1 0 0,1 1 0 0 0,0 0 0 0 0,0 0-1 0 0,0-1 1 0 0,0 1 0 0 0,0 0 0 0 0,0 0-1 0 0,0 0 1 0 0,0 0 0 0 0,0 0 0 0 0,0 0-1 0 0,0 1 1 0 0,0-1 0 0 0,0 0 0 0 0,0 0-1 0 0,0 1 1 0 0,0-1 0 0 0,0 0 0 0 0,-1 1-1 0 0,1-1 1 0 0,0 1 0 0 0,0-1 0 0 0,0 1-1 0 0,-1 0 1 0 0,1-1 0 0 0,0 1 0 0 0,0 0-1 0 0,-1-1 1 0 0,1 1 0 0 0,-1 0 0 0 0,1 0-1 0 0,-1 0 1 0 0,1 0 0 0 0,-1-1 0 0 0,1 1-1 0 0,-1 0 1 0 0,0 1 1 0 0,11 52 49 0 0,-7-27-27 0 0,-4-23-22 0 0,1 1-1 0 0,0 0 0 0 0,0 0 1 0 0,0-1-1 0 0,1 1 0 0 0,0 0 1 0 0,-1-1-1 0 0,2 1 0 0 0,-1-1 1 0 0,0 0-1 0 0,1 0 1 0 0,0 0-1 0 0,0 0 0 0 0,0 0 1 0 0,0-1-1 0 0,1 1 0 0 0,-1-1 1 0 0,1 0-1 0 0,0 0 0 0 0,0 0 1 0 0,0-1-1 0 0,0 1 0 0 0,1-1 1 0 0,-1 0-1 0 0,0 0 1 0 0,1-1-1 0 0,1 1 1 0 0,7-1 6 0 0,0 0 1 0 0,0-1-1 0 0,1 0 0 0 0,-1-1 1 0 0,0-1-1 0 0,0 0 1 0 0,0-1-1 0 0,-1 0 0 0 0,1-1 1 0 0,-1 0-1 0 0,1-1 1 0 0,-1 0-1 0 0,-1-1 0 0 0,1-1 1 0 0,-1 0-1 0 0,0 0 0 0 0,0-1 1 0 0,-1 0-1 0 0,5-7-6 0 0,11-7 71 0 0,-1-1 0 0 0,-1-1 0 0 0,-1-1 0 0 0,-1-1 0 0 0,-2-1 0 0 0,0-1 0 0 0,-2-1 0 0 0,-1-1 0 0 0,-1-1-71 0 0,4-9 51 0 0,-2 0 0 0 0,-2-1 0 0 0,-1 0 1 0 0,-2-1-1 0 0,-3-1 0 0 0,-1 0 0 0 0,-1 0 0 0 0,-3-1 0 0 0,-2-2-51 0 0,-3 39 25 0 0,1 4-1 0 0,-1 0 0 0 0,0 0 0 0 0,1 0 0 0 0,-2 0 0 0 0,1 0 0 0 0,0 0 0 0 0,0 0 0 0 0,-1 0-1 0 0,0 0 1 0 0,1 0 0 0 0,-1 0 0 0 0,0 1 0 0 0,0-1 0 0 0,-1 0 0 0 0,1 0 0 0 0,-1 1 0 0 0,1-1 0 0 0,-1 1 0 0 0,0 0 0 0 0,0-1 0 0 0,-1 0-24 0 0,1 2 4 0 0,1 1 0 0 0,-1 0 0 0 0,0 0-1 0 0,1-1 1 0 0,-1 1 0 0 0,1 0 0 0 0,-1 1-1 0 0,0-1 1 0 0,1 0 0 0 0,-1 0-1 0 0,1 1 1 0 0,-1-1 0 0 0,1 1 0 0 0,-1-1-1 0 0,1 1 1 0 0,-1 0 0 0 0,1 0 0 0 0,-1-1-1 0 0,1 1 1 0 0,0 0 0 0 0,0 0 0 0 0,-1 0-1 0 0,1 0 1 0 0,0 1 0 0 0,0-1 0 0 0,0 0-1 0 0,0 0 1 0 0,0 1 0 0 0,0-1 0 0 0,1 1-1 0 0,-1-1 1 0 0,0 0 0 0 0,1 1 0 0 0,-1 0-1 0 0,1-1 1 0 0,-1 2-4 0 0,-2 2 13 0 0,-6 16-8 0 0,1 1 0 0 0,0 0 0 0 0,2 0 0 0 0,0 0-1 0 0,2 1 1 0 0,0 0 0 0 0,2 0 0 0 0,0 0 0 0 0,2 0-1 0 0,1 1 1 0 0,0-1 0 0 0,2 0 0 0 0,0 0 0 0 0,2-1-1 0 0,1 1 1 0 0,6 16-5 0 0,6 60 19 0 0,1 0 15 0 0,9 115-41 0 0,-39-200-125 0 0,10-14 60 0 0,1 0-23 0 0,-26-3-2927 0 0,-6-27-3696 0 0,18 6-2815 0 0,9 16 2530 0 0</inkml:trace>
  <inkml:trace contextRef="#ctx0" brushRef="#br0" timeOffset="2405.398">2260 351 8130 0 0,'0'0'2215'0'0,"0"0"-620"0"0,0 0-695 0 0,0 0-253 0 0,0 0 85 0 0,0 0 212 0 0,0 0 176 0 0,0 0 45 0 0,0 0-104 0 0,0 0-173 0 0,0 0-177 0 0,0 0-145 0 0,0 0-113 0 0,27-3-83 0 0,88-8-69 0 0,294-44 116 0 0,-357 46-2259 0 0,-11 2-6183 0 0,-24 3-3307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74 0 0 0,'0'0'193'0'0,"0"0"656"0"0,0 0 356 0 0,0 0 261 0 0,0 0 328 0 0,0 0 175 0 0,0 0-78 0 0,0 0-170 0 0,0 0-233 0 0,0 0-214 0 0,0 0-191 0 0,0 0-145 0 0,0 0-119 0 0,1-4-96 0 0,0-11-59 0 0,-1 11-77 0 0,0 4-71 0 0,0 0-65 0 0,0 0-95 0 0,0 0-33 0 0,0 0-34 0 0,0 0-32 0 0,0 0-28 0 0,0 0-37 0 0,0 0-14 0 0,0 0-16 0 0,0 0 6 0 0,0 0-18 0 0,0 0-24 0 0,0 0-10 0 0,0 0-14 0 0,0 0 13 0 0,0 0 20 0 0,0 0-8 0 0,0 0-2 0 0,0 5 80 0 0,-19 301 1586 0 0,-22-5-1328 0 0,30-216-680 0 0,-6-93-4180 0 0,2-9-3387 0 0,10 8 1899 0 0,2 5-1072 0 0</inkml:trace>
  <inkml:trace contextRef="#ctx0" brushRef="#br0" timeOffset="263.482">1 459 3809 0 0,'0'0'1320'0'0,"0"0"-28"0"0,0 0 279 0 0,0 0 204 0 0,0 0 68 0 0,0 0-95 0 0,0 0-244 0 0,36-6-277 0 0,113-22-282 0 0,18-15 1056 0 0,-55 9-1867 0 0,-82 30-1955 0 0,-29 4 267 0 0,-1 0-1131 0 0,0 0-1977 0 0,0 0-3785 0 0</inkml:trace>
  <inkml:trace contextRef="#ctx0" brushRef="#br0" timeOffset="884.704">602 1 6209 0 0,'0'0'1457'0'0,"0"0"-393"0"0,0 0-227 0 0,0 0 86 0 0,0 0 212 0 0,0 0 147 0 0,0 0-78 0 0,0 0-234 0 0,0 0-241 0 0,0 0-142 0 0,0 0-10 0 0,0 0 39 0 0,5 0-6 0 0,-2 1-473 0 0,0 0 0 0 0,0 0-1 0 0,0 0 1 0 0,0 0 0 0 0,0 0 0 0 0,0 0 0 0 0,0 1 0 0 0,-1 0 0 0 0,1-1 0 0 0,-1 1-1 0 0,1 0 1 0 0,-1 0 0 0 0,0 0 0 0 0,0 1 0 0 0,0-1 0 0 0,0 0 0 0 0,0 1-1 0 0,0-1 1 0 0,-1 1 0 0 0,1 0 0 0 0,-1 0 0 0 0,0-1 0 0 0,1 1 0 0 0,-1 1-137 0 0,8 25 353 0 0,-1 1 0 0 0,-1 1-1 0 0,-1-1 1 0 0,-2 1 0 0 0,-1 0 0 0 0,-2 0 0 0 0,-1 0 0 0 0,-2 17-353 0 0,1 3 165 0 0,-10 217 357 0 0,11-213-505 0 0,1-54-10 0 0,0 0 1 0 0,1-1-1 0 0,-1 1 1 0 0,0 0-1 0 0,0 0 1 0 0,1-1-1 0 0,-1 1 0 0 0,1-1 1 0 0,-1 1-1 0 0,0-1 1 0 0,1 0-1 0 0,-1 1 1 0 0,1-1-1 0 0,-1 0 0 0 0,1 0 1 0 0,-1 0-1 0 0,1 0 1 0 0,-1 0-1 0 0,1-1 1 0 0,-1 1-1 0 0,0 0 0 0 0,1-1 1 0 0,-1 1-1 0 0,1-1 1 0 0,-1 1-1 0 0,0-1 1 0 0,1 1-1 0 0,-1-1 0 0 0,0 0 1 0 0,0 0-1 0 0,0 0 1 0 0,1 0-1 0 0,-1 0 1 0 0,0 0-1 0 0,0 0-7 0 0,121-113 365 0 0,68-29-365 0 0,-189 143-1 0 0,-1-1-1 0 0,0 1 0 0 0,1-1 0 0 0,-1 1 0 0 0,0-1 0 0 0,1 1 0 0 0,-1 0 0 0 0,1-1 0 0 0,-1 1 0 0 0,0 0 0 0 0,1-1 0 0 0,-1 1 0 0 0,1 0 0 0 0,-1 0 0 0 0,1 0 0 0 0,-1-1 0 0 0,1 1 0 0 0,-1 0 0 0 0,1 0 0 0 0,-1 0 0 0 0,1 0 0 0 0,-1 0 0 0 0,1 0 0 0 0,0 0 0 0 0,-1 0 0 0 0,1 0 0 0 0,-1 0 0 0 0,1 0 0 0 0,-1 0 1 0 0,1 0-1 0 0,-1 1 0 0 0,1-1 0 0 0,-1 0 0 0 0,1 0 0 0 0,-1 1 0 0 0,1-1 0 0 0,-1 0 0 0 0,0 0 0 0 0,1 1 0 0 0,-1-1 0 0 0,1 1 0 0 0,-1-1 0 0 0,0 0 0 0 0,1 1 0 0 0,-1-1 0 0 0,0 1 0 0 0,1-1 0 0 0,-1 1 0 0 0,0-1 0 0 0,0 1 0 0 0,1-1 0 0 0,-1 1 0 0 0,0-1 0 0 0,0 1 0 0 0,0-1 2 0 0,-23 137 466 0 0,19-44-359 0 0,37-86-1908 0 0,-17-26-4874 0 0,-9 9-1976 0 0,-1 5-324 0 0</inkml:trace>
  <inkml:trace contextRef="#ctx0" brushRef="#br0" timeOffset="1314.504">1323 636 2304 0 0,'0'0'1035'0'0,"0"0"122"0"0,0 0 394 0 0,0 0 366 0 0,0 0 93 0 0,0 0-112 0 0,0 0-224 0 0,0 0-215 0 0,0 0-210 0 0,0 0-142 0 0,0 0-128 0 0,0 0-159 0 0,0 0-105 0 0,27-2-134 0 0,85-10-109 0 0,-109 13-427 0 0,1-1 0 0 0,-1 0 0 0 0,1-1 0 0 0,0 1 0 0 0,-1-1 0 0 0,1 1 0 0 0,-1-1 0 0 0,0 0 0 0 0,1 0 0 0 0,-1-1 0 0 0,0 1 0 0 0,0-1 0 0 0,1 1 0 0 0,-1-1 0 0 0,0 0 0 0 0,-1 0 0 0 0,1 0 0 0 0,0-1 0 0 0,-1 1 0 0 0,1-1-45 0 0,6-7 174 0 0,-1 4-91 0 0,0 0 0 0 0,0-1 0 0 0,-1 0 0 0 0,1-1 0 0 0,-2 0 0 0 0,1 0 0 0 0,-1 0 1 0 0,0-1-1 0 0,-1 0 0 0 0,0 0 0 0 0,-1 0 0 0 0,0-1 0 0 0,0 1 0 0 0,-1-1 0 0 0,0 0 0 0 0,0 0 0 0 0,-1 0 0 0 0,-1 0 0 0 0,0-1 0 0 0,0 1 0 0 0,-1-6-83 0 0,-2 13-16 0 0,-1 0 0 0 0,1 1 1 0 0,-1-1-1 0 0,1 1 0 0 0,-1 0 0 0 0,0-1 0 0 0,0 1 0 0 0,0 0 0 0 0,0 1 0 0 0,0-1 0 0 0,-1 1 0 0 0,1-1 0 0 0,0 1 0 0 0,-1 0 0 0 0,1 0 0 0 0,-1 0 0 0 0,1 1 0 0 0,-1-1 0 0 0,0 1 0 0 0,1 0 0 0 0,-1 0 0 0 0,1 0 0 0 0,-1 1 0 0 0,1-1 0 0 0,-1 1 0 0 0,0-1 0 0 0,1 1 0 0 0,0 1 0 0 0,-1-1 0 0 0,1 0 0 0 0,0 1 0 0 0,0-1 1 0 0,-1 1-1 0 0,1 0 0 0 0,0 0 0 0 0,0 1 16 0 0,-12 7-2 0 0,0 1 0 0 0,0 0 0 0 0,1 1 0 0 0,1 1 0 0 0,0 0 0 0 0,0 1 0 0 0,1 0 0 0 0,1 1 0 0 0,1 0 0 0 0,0 1 0 0 0,1 0 0 0 0,1 0 0 0 0,0 1 0 0 0,1 0 0 0 0,1 1 0 0 0,0 2 2 0 0,5-11 35 0 0,0-1 1 0 0,1 1 0 0 0,0 0-1 0 0,1 0 1 0 0,0 0 0 0 0,0-1-1 0 0,1 1 1 0 0,0-1 0 0 0,1 1 0 0 0,0-1-1 0 0,0 1 1 0 0,0-1 0 0 0,1-1-1 0 0,1 1 1 0 0,-1 0 0 0 0,1-1-1 0 0,0 0 1 0 0,1 0 0 0 0,0 0 0 0 0,0-1-1 0 0,0 0 1 0 0,1 0 0 0 0,0-1-1 0 0,0 1 1 0 0,1-2 0 0 0,-1 1-1 0 0,1-1 1 0 0,0 0 0 0 0,0 0 0 0 0,1-1-36 0 0,3 3 28 0 0,-1-1 0 0 0,1 0 0 0 0,0 0 0 0 0,0-1 0 0 0,1-1 0 0 0,-1 0 0 0 0,1-1 0 0 0,0 0 0 0 0,-1-1 0 0 0,1-1 0 0 0,0 0 0 0 0,0 0 0 0 0,0-1 0 0 0,-1-1 0 0 0,1 0 0 0 0,0-1 0 0 0,-1 0 0 0 0,0-1 0 0 0,0 0 0 0 0,0-1 0 0 0,2-2-28 0 0,-11 5-378 0 0,29-17-827 0 0,-22 11-1780 0 0,-1-2-3332 0 0,-2 2-5437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1064 0 0,'0'0'1557'0'0,"0"0"-10"0"0,0 0 184 0 0,0 0 212 0 0,0 0 69 0 0,0 0-35 0 0,0 0-170 0 0,0 0-283 0 0,0 0-254 0 0,0 0-216 0 0,0 0-173 0 0,-3-3-139 0 0,-11-10-128 0 0,10 10-107 0 0,4 3-90 0 0,0 0-77 0 0,0 0-56 0 0,0 0-40 0 0,0 0-45 0 0,0 0-19 0 0,0 0-9 0 0,0 0-45 0 0,0 0 0 0 0,0 0-6 0 0,-16 44 593 0 0,-15 125-321 0 0,30-145-345 0 0,-1-13-38 0 0,1 0 0 0 0,1 1 0 0 0,-1-1 0 0 0,2 0 1 0 0,0 0-1 0 0,0 0 0 0 0,1 0 0 0 0,0 0 0 0 0,1 0 0 0 0,0 0 0 0 0,1-1 0 0 0,0 2-9 0 0,-3-10 16 0 0,1-1 0 0 0,-1 1 0 0 0,0 0 0 0 0,1-1 0 0 0,-1 1 0 0 0,1-1 0 0 0,0 1 0 0 0,-1-1 0 0 0,1 0 0 0 0,0 0 0 0 0,0 0 0 0 0,0 0 0 0 0,0 0 0 0 0,0 0 0 0 0,0 0 0 0 0,0-1 0 0 0,0 1 0 0 0,0-1 0 0 0,0 1 0 0 0,0-1 0 0 0,0 0 0 0 0,1 0 0 0 0,-1 0 0 0 0,0 0 0 0 0,0 0 0 0 0,0-1 0 0 0,0 1 0 0 0,0 0 0 0 0,0-1 0 0 0,0 0 0 0 0,0 0 0 0 0,0 1 0 0 0,2-2-15 0 0,60-37 595 0 0,-44 20-500 0 0,0-1 0 0 0,-1 0 0 0 0,-1-1 0 0 0,-1-1 0 0 0,-1-1 0 0 0,-1-1 0 0 0,-1 0 0 0 0,8-19-96 0 0,-22 42 45 0 0,0-2-26 0 0,0 3-5 0 0,0 0-3 0 0,0 0-24 0 0,0 20-367 0 0,-3 34 444 0 0,1-44-66 0 0,1 1 1 0 0,0-1-1 0 0,0 0 0 0 0,1 0 1 0 0,0 0-1 0 0,1 0 1 0 0,0 0-1 0 0,1 0 0 0 0,0 0 1 0 0,1 0-1 0 0,0 0 0 0 0,0-1 1 0 0,1 1-1 0 0,1 0 2 0 0,-2-4 5 0 0,0-1-1 0 0,1 0 1 0 0,0 0 0 0 0,0-1 0 0 0,0 1-1 0 0,0-1 1 0 0,1 0 0 0 0,-1 0-1 0 0,1 0 1 0 0,0-1 0 0 0,0 0-1 0 0,1 0 1 0 0,-1 0 0 0 0,1 0 0 0 0,-1-1-1 0 0,1 0 1 0 0,0 0 0 0 0,0-1-1 0 0,0 1 1 0 0,0-1 0 0 0,0 0-1 0 0,0-1 1 0 0,3 0-5 0 0,2-1 85 0 0,0-2 1 0 0,-1 1-1 0 0,1-1 0 0 0,-1-1 1 0 0,1 0-1 0 0,-1-1 0 0 0,0 0 0 0 0,-1 0 1 0 0,1-1-1 0 0,-1 0 0 0 0,0 0 1 0 0,-1-1-1 0 0,1-1 0 0 0,-2 1 0 0 0,1-1 1 0 0,-1-1-1 0 0,1 0-85 0 0,0 0 73 0 0,2-2-1 0 0,-1 0 1 0 0,0-1-1 0 0,-1 0 0 0 0,0-1 1 0 0,-1 0-1 0 0,0 0 1 0 0,-1 0-1 0 0,-1-1 0 0 0,0 0 1 0 0,-1 0-1 0 0,0 0 0 0 0,-2-1 1 0 0,1 1-1 0 0,-2-1 0 0 0,0 0 1 0 0,0-11-73 0 0,-1 23-3 0 0,-1 1 0 0 0,1 0 0 0 0,0 0 0 0 0,-1 0 0 0 0,1 0 0 0 0,-1 0 0 0 0,0 0 0 0 0,1 0 0 0 0,-1 0 0 0 0,0 0 1 0 0,0 0-1 0 0,0 0 0 0 0,-1 1 0 0 0,1-1 0 0 0,0 0 0 0 0,-1 1 0 0 0,1-1 0 0 0,-1 1 0 0 0,1-1 0 0 0,-1 1 0 0 0,0 0 0 0 0,0-1 0 0 0,1 1 1 0 0,-2 0 2 0 0,-21 3-3059 0 0,14 12-1145 0 0,8-2-3673 0 0,2-4-3278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74 5289 0 0,'0'0'2821'0'0,"0"0"-653"0"0,0 0-498 0 0,0 0-62 0 0,0 0-30 0 0,0 0-86 0 0,0 0-159 0 0,0 0-252 0 0,0 0-254 0 0,0 0-204 0 0,0 0-163 0 0,0 0-135 0 0,0 0-102 0 0,-26 26-74 0 0,-76 84-66 0 0,70-51 12 0 0,33-50-74 0 0,-2-2-7 0 0,1-1 1 0 0,0 1-1 0 0,0-1 1 0 0,1 1-1 0 0,-1-1 1 0 0,2 1-1 0 0,-1-1 1 0 0,1 0-1 0 0,0 1 1 0 0,0-1-1 0 0,1 0 1 0 0,-1 0-1 0 0,1-1 1 0 0,1 1-1 0 0,-1-1 1 0 0,1 1-1 0 0,0-1 1 0 0,0 0-1 0 0,1 0 1 0 0,-1-1-1 0 0,1 1 1 0 0,0-1-1 0 0,0 0 1 0 0,1 0-1 0 0,-1-1 1 0 0,1 0-1 0 0,-1 0 1 0 0,1 0-1 0 0,0 0 1 0 0,1-1-1 0 0,-1 0 0 0 0,0-1 1 0 0,0 1-1 0 0,1-1 1 0 0,-1 0-1 0 0,1-1-14 0 0,4 0 102 0 0,0-1-1 0 0,0 0 1 0 0,0-1-1 0 0,-1 0 1 0 0,1-1-1 0 0,-1 0 0 0 0,0 0 1 0 0,1-1-1 0 0,-1-1 1 0 0,-1 0-1 0 0,1 0 1 0 0,-1-1-1 0 0,0 0 0 0 0,0 0 1 0 0,-1-1-1 0 0,0 0 1 0 0,0-1-1 0 0,0 0 1 0 0,-1 0-1 0 0,0 0 0 0 0,-1-1 1 0 0,0 0-1 0 0,0-1 1 0 0,-1 1-1 0 0,0-1 1 0 0,-1 0-1 0 0,0 0 0 0 0,-1-1 1 0 0,0 1-1 0 0,0-1 1 0 0,-1 1-1 0 0,-1-1 1 0 0,1 0-1 0 0,-2 0 1 0 0,0-3-102 0 0,-11-105 184 0 0,10 115-223 0 0,0 0 1 0 0,0 1-1 0 0,0-1 1 0 0,-1 1-1 0 0,0-1 1 0 0,1 1-1 0 0,-1 0 0 0 0,0 0 1 0 0,-1 0-1 0 0,1 0 1 0 0,0 0-1 0 0,-1 0 1 0 0,0 0-1 0 0,0 1 1 0 0,0-1-1 0 0,0 1 1 0 0,0 0-1 0 0,0 0 0 0 0,0 0 1 0 0,-1 0-1 0 0,1 1 1 0 0,-1-1-1 0 0,1 1 1 0 0,-1 0-1 0 0,0 0 1 0 0,1 0-1 0 0,-1 1 0 0 0,0-1 1 0 0,0 1-1 0 0,0 0 39 0 0,-57 16-3508 0 0,27 13-5949 0 0,22-16-1819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4777 0 0,'0'0'2453'0'0,"0"0"-1058"0"0,0 0-99 0 0,0 0 535 0 0,0 0 436 0 0,0 0 85 0 0,0 0-295 0 0,0 0-486 0 0,0 0-435 0 0,0 0-236 0 0,0 0-86 0 0,0 0-69 0 0,0 0-78 0 0,7-8 321 0 0,19-57 62 0 0,0 20-706 0 0,-10 16-250 0 0,0 1 1 0 0,2 0-1 0 0,1 2 1 0 0,1 0-1 0 0,2 1 1 0 0,11-10-95 0 0,-15 24-491 0 0,-6 30-5010 0 0,-9 3-1042 0 0,0-7-4609 0 0,-3-11 7629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7:5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0 272 0 0,'0'0'1908'0'0,"0"0"-213"0"0,0 0-182 0 0,0 0 42 0 0,0 0 192 0 0,0 0 156 0 0,0 0-40 0 0,0 0-203 0 0,0 0-298 0 0,0 0-260 0 0,0 0-157 0 0,8 1 1429 0 0,-35 62-442 0 0,-112 233-994 0 0,-84 126-702 0 0,212-403-229 0 0,10-18-30 0 0,1-1 0 0 0,2-5 47 0 0,79-146 620 0 0,25-24-403 0 0,-46 80-78 0 0,-4-3 1 0 0,-4-2-1 0 0,0-15-163 0 0,-29 61 338 0 0,-26 81 440 0 0,-10 155-267 0 0,14-145-453 0 0,-1-14-43 0 0,2 1 0 0 0,0-1 0 0 0,2-1 0 0 0,0 1 0 0 0,2 0 0 0 0,0-1 0 0 0,2 0 0 0 0,0 0 0 0 0,1-1 0 0 0,2 0 0 0 0,6 10-15 0 0,-16-29 25 0 0,1 1-1 0 0,-1-1 1 0 0,1 1 0 0 0,-1-1-1 0 0,1 0 1 0 0,0 0 0 0 0,-1 0 0 0 0,1 0-1 0 0,0 0 1 0 0,0 0 0 0 0,1-1-1 0 0,-1 1 1 0 0,0-1 0 0 0,1 1 0 0 0,-1-1-1 0 0,0 0 1 0 0,1 0 0 0 0,0 0-1 0 0,-1 0 1 0 0,1 0 0 0 0,0-1 0 0 0,-1 1-1 0 0,1-1 1 0 0,0 0 0 0 0,-1 1-1 0 0,1-1 1 0 0,0-1 0 0 0,0 1 0 0 0,-1 0-1 0 0,1-1 1 0 0,0 1 0 0 0,-1-1-1 0 0,1 0 1 0 0,0 0 0 0 0,-1 0 0 0 0,1 0-1 0 0,-1 0 1 0 0,0-1 0 0 0,1 1-1 0 0,-1-1 1 0 0,0 1 0 0 0,0-1 0 0 0,0 0-1 0 0,0 0 1 0 0,0 0 0 0 0,0 0-1 0 0,-1 0 1 0 0,1 0 0 0 0,0-1-25 0 0,18-29 173 0 0,-2 0 0 0 0,-1-2 0 0 0,-1 0 0 0 0,-2 0-1 0 0,-2-1 1 0 0,-1-1 0 0 0,-1 0 0 0 0,-2-1 0 0 0,-1-10-173 0 0,-6-7 12 0 0,-1 53-86 0 0,0 1-61 0 0,0 0-153 0 0,0 0-202 0 0,0 0-295 0 0,0 2-342 0 0,0 3 246 0 0,1 13-2848 0 0,0-5-4145 0 0,1-4-4273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 6345 0 0,'0'0'2873'0'0,"0"0"-350"0"0,0 0-348 0 0,0 0-224 0 0,0 0-213 0 0,0 0-183 0 0,0 0-273 0 0,0 0-261 0 0,0 0-223 0 0,0 0-181 0 0,0 0-107 0 0,0 0-98 0 0,-3-4-84 0 0,-13-3 141 0 0,5 37 78 0 0,10-26-523 0 0,-8 156 1255 0 0,10-104-1036 0 0,-3 321 441 0 0,-26-181-665 0 0,38-248-6897 0 0,68-140-12818 0 0,-67 171 18877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1384 0 0,'0'0'2538'0'0,"0"0"-67"0"0,0 0-86 0 0,0 0-222 0 0,0 0-315 0 0,0 0-345 0 0,0 0-296 0 0,0 0-269 0 0,0 0-171 0 0,0 0-42 0 0,0 0-53 0 0,0 0-65 0 0,0 0-72 0 0,-22 18-76 0 0,-72 60-59 0 0,-5 5 1200 0 0,98-82-1569 0 0,0 0-1 0 0,0 0 1 0 0,-1 0 0 0 0,1 0-1 0 0,0 0 1 0 0,0 0 0 0 0,0 0-1 0 0,0 1 1 0 0,1-1 0 0 0,-1 0-1 0 0,0 1 1 0 0,0-1-1 0 0,1 0 1 0 0,-1 1 0 0 0,1-1-1 0 0,-1 1 1 0 0,1-1 0 0 0,0 1-1 0 0,0-1 1 0 0,-1 0 0 0 0,1 1-1 0 0,0 0 1 0 0,0-1 0 0 0,0 1-1 0 0,1-1 1 0 0,-1 0 0 0 0,0 1-1 0 0,0-1 1 0 0,1 1 0 0 0,-1-1-1 0 0,1 1 1 0 0,0-1-1 0 0,-1 0 1 0 0,1 1 0 0 0,0-1-1 0 0,0 0 1 0 0,-1 1 0 0 0,1-1-1 0 0,0 0 1 0 0,0 0 0 0 0,1 0-1 0 0,-1 0 1 0 0,0 0 0 0 0,0 0-1 0 0,0 0 1 0 0,1-1 0 0 0,-1 1-1 0 0,0 0 1 0 0,1-1-1 0 0,-1 1 1 0 0,0-1 0 0 0,1 1-1 0 0,0-1-30 0 0,79 25 987 0 0,-70-24-822 0 0,0 2 0 0 0,0 0 0 0 0,1 0 0 0 0,-2 1 0 0 0,1 0 1 0 0,0 1-1 0 0,-1 0 0 0 0,0 1 0 0 0,7 5-165 0 0,-12-4 112 0 0,1 1 0 0 0,-2 0 0 0 0,1 0 0 0 0,-1 0 0 0 0,0 1 0 0 0,0 0 0 0 0,-1-1 1 0 0,-1 1-1 0 0,1 0 0 0 0,-1 1 0 0 0,-1-1 0 0 0,0 0 0 0 0,0 0 0 0 0,-1 1 0 0 0,0-1 0 0 0,0 0 0 0 0,-2 7-112 0 0,2-8 58 0 0,0 100 163 0 0,2-106-403 0 0,0 0 0 0 0,1-1 0 0 0,-1 1-1 0 0,0-1 1 0 0,1 0 0 0 0,-1 0 0 0 0,1 0-1 0 0,-1 0 1 0 0,1 0 0 0 0,-1-1 0 0 0,1 1-1 0 0,0-1 1 0 0,-1 1 0 0 0,1-1 0 0 0,0 0 0 0 0,0 0-1 0 0,-1 0 1 0 0,1 0 0 0 0,0-1 0 0 0,-1 1-1 0 0,1-1 1 0 0,0 0 0 0 0,-1 0 0 0 0,1 0-1 0 0,-1 0 1 0 0,1 0 182 0 0,9-6-3028 0 0,-5 2-2160 0 0,-1-2-6308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7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457 1 9330 0 0,'0'0'1927'0'0,"0"0"-499"0"0,0 0-281 0 0,0 0 32 0 0,0 0 132 0 0,0 0 93 0 0,0 0-103 0 0,0 0-245 0 0,0 0-312 0 0,0 0-245 0 0,-2 5-143 0 0,-7 20 99 0 0,1 0 1 0 0,2 1-1 0 0,0 0 1 0 0,2 0-1 0 0,0 0 1 0 0,1 24-456 0 0,0-12 270 0 0,-14 151 1073 0 0,9 148-1343 0 0,7-327-34 0 0,1 1-1 0 0,1-1 0 0 0,0 1 1 0 0,1-1-1 0 0,0 1 1 0 0,0-1-1 0 0,1 0 1 0 0,0 0-1 0 0,1 0 0 0 0,0-1 1 0 0,1 1-1 0 0,0-1 1 0 0,1 0-1 0 0,1 2 35 0 0,-7-11-66 0 0,0 1 1 0 0,0-1-1 0 0,0 1 0 0 0,0-1 1 0 0,1 0-1 0 0,-1 1 0 0 0,0-1 1 0 0,0 1-1 0 0,1-1 0 0 0,-1 1 1 0 0,0-1-1 0 0,1 0 0 0 0,-1 1 0 0 0,0-1 1 0 0,1 0-1 0 0,-1 1 0 0 0,1-1 1 0 0,-1 0-1 0 0,0 0 0 0 0,1 1 1 0 0,-1-1-1 0 0,1 0 0 0 0,-1 0 1 0 0,1 0-1 0 0,-1 0 0 0 0,1 1 0 0 0,-1-1 1 0 0,1 0-1 0 0,-1 0 0 0 0,1 0 1 0 0,-1 0-1 0 0,1 0 0 0 0,-1 0 1 0 0,1-1-1 0 0,-1 1 0 0 0,1 0 1 0 0,-1 0-1 0 0,1 0 0 0 0,-1 0 0 0 0,1 0 1 0 0,-1-1-1 0 0,1 1 0 0 0,-1 0 1 0 0,0 0-1 0 0,1-1 0 0 0,-1 1 1 0 0,1 0-1 0 0,-1-1 0 0 0,0 1 1 0 0,1 0-1 0 0,-1-1 0 0 0,0 1 0 0 0,1-1 1 0 0,-1 1-1 0 0,0-1 0 0 0,0 1 1 0 0,1-1-1 0 0,-1 1 0 0 0,0 0 1 0 0,0-1-1 0 0,0 1 0 0 0,0-1 66 0 0,3-34-7687 0 0,-3 30 4935 0 0,0-4-7832 0 0</inkml:trace>
  <inkml:trace contextRef="#ctx0" brushRef="#br0" timeOffset="194.077">1 459 8794 0 0,'0'0'3893'0'0,"0"0"-2117"0"0,0 0-1144 0 0,0 0-370 0 0,0 0 63 0 0,0 0 279 0 0,0 0 240 0 0,0 0 81 0 0,0 0-105 0 0,0 0-187 0 0,0 0-187 0 0,37 0-157 0 0,123-1-108 0 0,-25-9-27 0 0,146-13-1768 0 0,-187 14-2517 0 0,-1-2-4475 0 0,-65 7 2379 0 0</inkml:trace>
  <inkml:trace contextRef="#ctx0" brushRef="#br0" timeOffset="432.02">1059 359 5417 0 0,'0'0'3473'0'0,"0"0"-535"0"0,0 0-662 0 0,0 0-509 0 0,0 0-369 0 0,0 0-274 0 0,0 0-166 0 0,0 0-111 0 0,-33 31-150 0 0,-101 97-102 0 0,77-55 123 0 0,52-59-579 0 0,3-9-112 0 0,-1 0 0 0 0,1 0-1 0 0,0 0 1 0 0,0 1 0 0 0,1-1-1 0 0,-1 0 1 0 0,1 1-1 0 0,1-1 1 0 0,-1 1 0 0 0,1 0-1 0 0,0-1 1 0 0,0 1 0 0 0,0-1-1 0 0,1 1 1 0 0,0 0 0 0 0,0-1-1 0 0,0 0 1 0 0,1 1-1 0 0,0-1 1 0 0,0 0 0 0 0,0 0-1 0 0,1 0 1 0 0,-1 0 0 0 0,1 0-1 0 0,0 0 1 0 0,1-1-1 0 0,-1 1 1 0 0,1-1 0 0 0,0 0-1 0 0,0 0 1 0 0,0-1 0 0 0,5 4-27 0 0,0-2 93 0 0,0 0 0 0 0,1-1 1 0 0,0 0-1 0 0,0 0 1 0 0,0-1-1 0 0,0 0 0 0 0,0-1 1 0 0,1 0-1 0 0,-1 0 1 0 0,1-2-1 0 0,-1 1 0 0 0,1-1 1 0 0,0-1-1 0 0,-1 1 1 0 0,1-2-1 0 0,-1 0 0 0 0,0 0 1 0 0,1-1-1 0 0,-1 0 1 0 0,0-1-1 0 0,-1 0 0 0 0,1 0 1 0 0,-1-1-1 0 0,1 0 1 0 0,-1-1-1 0 0,-1 0 0 0 0,1 0 1 0 0,-1-1-1 0 0,5-6-93 0 0,-8 5 93 0 0,1 0 1 0 0,-1-1-1 0 0,-1 0 0 0 0,0 0 0 0 0,0-1 0 0 0,-1 1 1 0 0,0-1-1 0 0,0 1 0 0 0,-1-1 0 0 0,0 0 0 0 0,-1 0 0 0 0,-1 0 1 0 0,1 0-1 0 0,-1 0 0 0 0,-1 0 0 0 0,-1-7-93 0 0,0 8-39 0 0,-1 1 0 0 0,0 0 0 0 0,-1 1 0 0 0,1-1 0 0 0,-1 0 0 0 0,-1 1-1 0 0,0 0 1 0 0,0 0 0 0 0,0 1 0 0 0,-1-1 0 0 0,0 1 0 0 0,0 0 0 0 0,0 0 0 0 0,-1 1 0 0 0,0 0 0 0 0,0 0-1 0 0,0 1 1 0 0,-1 0 0 0 0,1 0 0 0 0,-1 1 0 0 0,0 0 0 0 0,0 0 0 0 0,0 0 0 0 0,-1 1 0 0 0,-4 0 39 0 0,-60 0-2329 0 0,27 16-5186 0 0,27-3-4254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5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320 693 3769 0 0,'0'0'1075'0'0,"0"0"-140"0"0,0 0 31 0 0,0 0 173 0 0,0 0 195 0 0,0 0 118 0 0,0 0-51 0 0,0 0-160 0 0,0 0-201 0 0,0 0-207 0 0,0 0-203 0 0,-23-5-171 0 0,-70-12-140 0 0,91 17-299 0 0,0-1 1 0 0,0 1-1 0 0,0-1 0 0 0,0 1 1 0 0,0 0-1 0 0,0-1 0 0 0,0 1 1 0 0,0 0-1 0 0,0 0 0 0 0,0 1 1 0 0,0-1-1 0 0,0 0 0 0 0,0 1 1 0 0,0-1-1 0 0,0 1 0 0 0,0 0 1 0 0,0-1-1 0 0,1 1 0 0 0,-1 0 1 0 0,0 0-1 0 0,0 0 0 0 0,1 1 1 0 0,-1-1-1 0 0,1 0 0 0 0,-1 1 1 0 0,1-1-1 0 0,-1 0 0 0 0,1 1-20 0 0,-5 5 99 0 0,-7 3-23 0 0,1 1 1 0 0,0 1-1 0 0,1 0 0 0 0,0 0 0 0 0,1 1 1 0 0,1 0-1 0 0,0 1 0 0 0,0 0 1 0 0,2 0-1 0 0,-1 1 0 0 0,2 0 0 0 0,0 0 1 0 0,1 1-1 0 0,1 0 0 0 0,0-1 1 0 0,1 2-1 0 0,0-1 0 0 0,2 0 0 0 0,0 0 1 0 0,1 14-77 0 0,0-26 21 0 0,1 0 0 0 0,-1 0-1 0 0,1 0 1 0 0,0 0 0 0 0,0 0 0 0 0,0 0 0 0 0,1 0 0 0 0,0 0 0 0 0,-1 0 0 0 0,1-1 0 0 0,1 1 0 0 0,-1-1 0 0 0,0 1 0 0 0,1-1 0 0 0,0 0-1 0 0,0 0 1 0 0,0 0 0 0 0,0 0 0 0 0,0-1 0 0 0,0 1 0 0 0,1-1 0 0 0,-1 0 0 0 0,1 0 0 0 0,0 0 0 0 0,-1 0 0 0 0,1-1 0 0 0,0 1-1 0 0,0-1 1 0 0,0 0 0 0 0,0 0 0 0 0,0-1 0 0 0,3 1-21 0 0,3 0 123 0 0,0 0 0 0 0,0-1-1 0 0,0 0 1 0 0,0-1 0 0 0,0 0-1 0 0,-1-1 1 0 0,1 0 0 0 0,-1 0-1 0 0,1-1 1 0 0,-1 0 0 0 0,0-1-1 0 0,0 0 1 0 0,6-3-123 0 0,12-12 290 0 0,-1-2 0 0 0,-1 0 1 0 0,-1-1-1 0 0,0-2 0 0 0,-2 0 0 0 0,10-16-290 0 0,-30 38 10 0 0,26-36 86 0 0,-2-1 1 0 0,-1-1-1 0 0,-2-1 0 0 0,-2-1 0 0 0,-2-1 1 0 0,-1-1-1 0 0,-3-1 0 0 0,-2 0 0 0 0,-1-1 1 0 0,-3 0-1 0 0,-1 0 0 0 0,0-34-96 0 0,-5 55 8 0 0,-1 0-1 0 0,-2 1 1 0 0,0-1 0 0 0,-1 0-1 0 0,-2 1 1 0 0,0-1 0 0 0,-2 1-1 0 0,-3-10-7 0 0,7 30-5 0 0,0 1-1 0 0,1 0 0 0 0,-1-1 0 0 0,0 1 1 0 0,0 0-1 0 0,-1 0 0 0 0,1 0 0 0 0,-1 0 1 0 0,0 0-1 0 0,1 0 0 0 0,-1 0 0 0 0,-1 0 1 0 0,1 1-1 0 0,0-1 0 0 0,0 1 0 0 0,-1-1 1 0 0,0 1-1 0 0,1 0 0 0 0,-1 0 0 0 0,0 0 1 0 0,0 1-1 0 0,0-1 0 0 0,0 1 0 0 0,0-1 1 0 0,-1 1-1 0 0,1 0 0 0 0,0 0 0 0 0,-1 1 1 0 0,1-1-1 0 0,0 1 0 0 0,-1-1 0 0 0,1 1 1 0 0,-1 0-1 0 0,1 1 0 0 0,0-1 0 0 0,-1 0 1 0 0,1 1-1 0 0,0 0 0 0 0,-1 0 0 0 0,1 0 1 0 0,0 0-1 0 0,0 0 0 0 0,0 1 0 0 0,0-1 1 0 0,0 1-1 0 0,0 0 0 0 0,0 0 0 0 0,-1 1 6 0 0,-4 7-2 0 0,0 0-1 0 0,1 1 0 0 0,1 0 0 0 0,-1 0 1 0 0,2 1-1 0 0,-1-1 0 0 0,2 1 0 0 0,0 0 1 0 0,0 1-1 0 0,1-1 0 0 0,0 1 0 0 0,1 0 1 0 0,1-1-1 0 0,0 1 0 0 0,1 0 0 0 0,0 5 3 0 0,2 21 62 0 0,1 0-1 0 0,3 0 0 0 0,0 0 1 0 0,11 28-62 0 0,52 214 639 0 0,-21-11-141 0 0,-47-268-505 0 0,1 0-1 0 0,-1 0 1 0 0,1 0-1 0 0,0-1 0 0 0,0 1 1 0 0,-1 0-1 0 0,1-1 1 0 0,0 1-1 0 0,0-1 0 0 0,0 0 1 0 0,1 0-1 0 0,-1 0 1 0 0,0 0-1 0 0,0 0 1 0 0,1 0-1 0 0,-1 0 0 0 0,0-1 1 0 0,1 1-1 0 0,-1-1 1 0 0,1 0-1 0 0,-1 0 0 0 0,0 0 1 0 0,1 0-1 0 0,-1 0 1 0 0,1 0-1 0 0,-1-1 0 0 0,0 1 1 0 0,1-1-1 0 0,-1 0 1 0 0,0 1-1 0 0,1-1 0 0 0,-1 0 1 0 0,0 0-1 0 0,0-1 1 0 0,0 1-1 0 0,0 0 1 0 0,0-1-1 0 0,0 1 0 0 0,0-1 1 0 0,0 0-1 0 0,-1 1 1 0 0,2-2 7 0 0,39-52-2898 0 0,-32 34-2155 0 0,-4-2-4823 0 0,-5 15 2940 0 0</inkml:trace>
  <inkml:trace contextRef="#ctx0" brushRef="#br0" timeOffset="338.069">983 481 7290 0 0,'0'0'1186'0'0,"0"0"-333"0"0,0 0 6 0 0,0 0 311 0 0,0 0 249 0 0,0 0 32 0 0,0 0-190 0 0,0 0-242 0 0,0 0-197 0 0,0 0-153 0 0,0 0-135 0 0,2 36-126 0 0,10 112-94 0 0,9-63 113 0 0,-17-77-340 0 0,-1 1-1 0 0,1-1 1 0 0,0 0 0 0 0,1 0 0 0 0,0 0 0 0 0,1 0 0 0 0,-1-1 0 0 0,1 0 0 0 0,0 0 0 0 0,1 0 0 0 0,0-1 0 0 0,0 0 0 0 0,0-1 0 0 0,1 1 0 0 0,0-1 0 0 0,0-1 0 0 0,0 0 0 0 0,1 0 0 0 0,-1 0 0 0 0,1-1 0 0 0,0 0 0 0 0,0-1 0 0 0,0 0-87 0 0,-2-2 135 0 0,1 0 0 0 0,-1-1 0 0 0,1 0 1 0 0,-1 0-1 0 0,0 0 0 0 0,0-1 0 0 0,0 0 0 0 0,0-1 0 0 0,0 0 1 0 0,0 0-1 0 0,0 0 0 0 0,-1-1 0 0 0,0 1 0 0 0,0-2 0 0 0,0 1 1 0 0,0-1-1 0 0,0 0 0 0 0,-1 0 0 0 0,0 0 0 0 0,0-1-135 0 0,11-12 129 0 0,-1-1 0 0 0,-1 0 0 0 0,-1-1 0 0 0,0 0-1 0 0,-2-1 1 0 0,0-1 0 0 0,-1 0 0 0 0,-2 0 0 0 0,0-1-1 0 0,-1 0 1 0 0,-2 0 0 0 0,0 0 0 0 0,-1-1 0 0 0,-2 0 0 0 0,1-23-129 0 0,-4 47-164 0 0,1 0 0 0 0,-1 0 1 0 0,0 0-1 0 0,1-1 0 0 0,-1 1 0 0 0,1 0 1 0 0,-1 0-1 0 0,1 0 0 0 0,-1 0 1 0 0,0 0-1 0 0,1 0 0 0 0,-1 0 1 0 0,1 0-1 0 0,-1 0 0 0 0,1 0 0 0 0,-1 0 1 0 0,0 0-1 0 0,1 0 0 0 0,-1 1 1 0 0,1-1-1 0 0,-1 0 0 0 0,1 0 1 0 0,-1 1-1 0 0,1-1 0 0 0,-1 0 1 0 0,1 1-1 0 0,-1-1 0 0 0,1 0 0 0 0,0 1 1 0 0,-1-1-1 0 0,1 1 0 0 0,-1-1 1 0 0,1 1-1 0 0,0-1 0 0 0,0 1 1 0 0,-1-1-1 0 0,1 1 0 0 0,0-1 0 0 0,0 1 1 0 0,-1-1-1 0 0,1 1 0 0 0,0-1 1 0 0,0 1-1 0 0,0 0 0 0 0,0-1 1 0 0,0 1-1 0 0,0-1 0 0 0,0 1 1 0 0,0-1-1 0 0,0 1 0 0 0,0 0 0 0 0,0-1 1 0 0,0 1-1 0 0,1-1 0 0 0,-1 1 1 0 0,0-1-1 0 0,0 1 0 0 0,0-1 1 0 0,1 1 163 0 0,-4 11-5895 0 0,0 0-4870 0 0</inkml:trace>
  <inkml:trace contextRef="#ctx0" brushRef="#br0" timeOffset="683.114">1711 773 0 0 0,'0'0'854'0'0,"0"0"747"0"0,0 0 421 0 0,0 0 170 0 0,0 0 12 0 0,0 0-159 0 0,0 0-180 0 0,0 0-208 0 0,34-2-211 0 0,104-6-219 0 0,-60-9 656 0 0,-67 13-1698 0 0,-1 0 0 0 0,0 0 0 0 0,0-1 1 0 0,0-1-1 0 0,-1 0 0 0 0,0 0 0 0 0,0 0 0 0 0,0-1 0 0 0,-1-1 0 0 0,0 0 0 0 0,0 0 1 0 0,-1 0-1 0 0,0-1 0 0 0,0 0 0 0 0,-1 0 0 0 0,-1 0 0 0 0,1-1 0 0 0,-2 0 0 0 0,1 0 1 0 0,-1-1-1 0 0,-1 1 0 0 0,0-1 0 0 0,0 0 0 0 0,-1 0 0 0 0,0 0 0 0 0,-1 0 0 0 0,0-9-185 0 0,-2 17 14 0 0,1-1-1 0 0,-1 1 0 0 0,0-1 0 0 0,0 1 1 0 0,-1 0-1 0 0,1-1 0 0 0,0 1 0 0 0,-1 0 1 0 0,0 0-1 0 0,0 0 0 0 0,0 0 0 0 0,0 0 0 0 0,-1 0 1 0 0,1 1-1 0 0,-1-1 0 0 0,1 1 0 0 0,-1-1 1 0 0,0 1-1 0 0,0 0 0 0 0,0 0 0 0 0,0 1 0 0 0,0-1 1 0 0,0 0-1 0 0,-1 1 0 0 0,1 0 0 0 0,-1 0 1 0 0,1 0-1 0 0,-1 0 0 0 0,1 1 0 0 0,-1-1 1 0 0,1 1-1 0 0,-3 0-13 0 0,-2-1-8 0 0,-1 1 1 0 0,1 1-1 0 0,0 0 1 0 0,0 0 0 0 0,-1 0-1 0 0,1 1 1 0 0,0 0-1 0 0,1 0 1 0 0,-1 1-1 0 0,0 0 1 0 0,1 1 0 0 0,-1 0-1 0 0,-5 4 8 0 0,-2 5-3 0 0,0 1 0 0 0,1 0-1 0 0,0 1 1 0 0,1 1 0 0 0,0 0-1 0 0,2 0 1 0 0,0 2 0 0 0,1-1-1 0 0,1 1 1 0 0,0 1 0 0 0,1 0 0 0 0,1 0-1 0 0,1 0 1 0 0,1 1 0 0 0,1 0-1 0 0,0 0 1 0 0,2 0 0 0 0,0 0-1 0 0,1 1 1 0 0,1-1 0 0 0,1 0-1 0 0,1 0 1 0 0,3 11 3 0 0,-1-16-26 0 0,1 0-1 0 0,0 0 0 0 0,1-1 1 0 0,1 0-1 0 0,0 0 0 0 0,1-1 1 0 0,0 0-1 0 0,1 0 1 0 0,1-1-1 0 0,0 0 0 0 0,0-1 1 0 0,1 0-1 0 0,1-1 0 0 0,0 0 1 0 0,0 0-1 0 0,1-1 1 0 0,0-1-1 0 0,0 0 0 0 0,1-1 1 0 0,0-1-1 0 0,1 0 0 0 0,-1-1 1 0 0,1 0-1 0 0,0-1 1 0 0,0-1-1 0 0,0 0 0 0 0,1-1 1 0 0,-1-1-1 0 0,13-1 27 0 0,29 1-2695 0 0,-41-1 230 0 0,7 0-5830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9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310 494 784 0 0,'0'0'1767'0'0,"0"0"-154"0"0,0 0 28 0 0,0 0 141 0 0,0 0 106 0 0,0 0 27 0 0,0 0-137 0 0,0 0-215 0 0,0 0-271 0 0,0 0-258 0 0,0 0-215 0 0,0 0-186 0 0,-24-8-138 0 0,-79-21-96 0 0,102 28-379 0 0,-1 1-1 0 0,0-1 1 0 0,0 0 0 0 0,0 1 0 0 0,0 0 0 0 0,0-1 0 0 0,0 1-1 0 0,0 0 1 0 0,0 0 0 0 0,0 0 0 0 0,0 0 0 0 0,0 0 0 0 0,0 1 0 0 0,0-1-1 0 0,0 0 1 0 0,0 1 0 0 0,0 0 0 0 0,0-1 0 0 0,0 1 0 0 0,0 0-1 0 0,0 0 1 0 0,1 0 0 0 0,-1 0 0 0 0,0 0 0 0 0,0 2-20 0 0,-6 3 129 0 0,-1-2-60 0 0,1 0-1 0 0,0 1 1 0 0,0 1 0 0 0,0-1-1 0 0,1 1 1 0 0,-1 0 0 0 0,1 1-1 0 0,1 0 1 0 0,0 0-1 0 0,0 0 1 0 0,0 1 0 0 0,1 0-1 0 0,0 0 1 0 0,0 0-1 0 0,1 1 1 0 0,0-1 0 0 0,0 1-1 0 0,-1 7-68 0 0,3-1 6 0 0,0-1 0 0 0,1 1 1 0 0,0-1-1 0 0,1 1 0 0 0,1-1 0 0 0,1 1 0 0 0,0-1 0 0 0,1 1 0 0 0,0 0-6 0 0,-2-12 18 0 0,0 1 0 0 0,0 0 0 0 0,1-1 0 0 0,-1 1 0 0 0,1-1 0 0 0,0 1 0 0 0,0-1 0 0 0,0 0 0 0 0,0 0 0 0 0,0 0 1 0 0,1 0-1 0 0,-1 0 0 0 0,1-1 0 0 0,0 1 0 0 0,0-1 0 0 0,0 1 0 0 0,0-1 0 0 0,0 0 0 0 0,1 0 0 0 0,-1-1 0 0 0,0 1 0 0 0,1-1 0 0 0,0 1 0 0 0,-1-1 0 0 0,1 0 0 0 0,0-1 0 0 0,-1 1 0 0 0,1 0 0 0 0,0-1 0 0 0,0 0 0 0 0,0 0 0 0 0,-1 0 0 0 0,1-1 0 0 0,0 1 0 0 0,0-1 0 0 0,3-1-18 0 0,4-2 127 0 0,0-1-1 0 0,-1-1 1 0 0,0 0-1 0 0,0 0 0 0 0,0-1 1 0 0,-1 0-1 0 0,0-1 1 0 0,-1 0-1 0 0,1 0 0 0 0,-1-1 1 0 0,-1 0-1 0 0,0 0 1 0 0,0-1-1 0 0,2-5-126 0 0,9-9 133 0 0,112-169 902 0 0,-113 170-844 0 0,-17 23-195 0 0,6 13-5 0 0,11 26 143 0 0,-3 1 1 0 0,-1 1 0 0 0,-3 0-1 0 0,-1 1 1 0 0,4 42-135 0 0,1 2 64 0 0,5 31-20 0 0,-5 1 0 0 0,-5 0 0 0 0,-7 113-44 0 0,-3-204 13 0 0,-1 0 0 0 0,-2 0-1 0 0,0 0 1 0 0,-2-1 0 0 0,-1 1-1 0 0,-1-1 1 0 0,-1-1 0 0 0,-1 0-1 0 0,-2 0 1 0 0,0-1 0 0 0,-1 0-1 0 0,-2-1 1 0 0,0-1 0 0 0,-2 0-1 0 0,0-1 1 0 0,-15 13-13 0 0,29-31 12 0 0,0 0 1 0 0,0 0-1 0 0,0-1 1 0 0,-1 1 0 0 0,1-1-1 0 0,-1 0 1 0 0,1 0-1 0 0,-1 0 1 0 0,0 0-1 0 0,0 0 1 0 0,0-1-1 0 0,0 0 1 0 0,0 0-1 0 0,0 0 1 0 0,0 0-1 0 0,-1-1 1 0 0,1 0-1 0 0,-4 0-12 0 0,5-2-5 0 0,0 0-1 0 0,0 0 1 0 0,1 0-1 0 0,-1-1 1 0 0,1 1-1 0 0,0-1 1 0 0,-1 1-1 0 0,1-1 1 0 0,0 0-1 0 0,1 0 1 0 0,-1 0-1 0 0,0 0 1 0 0,1-1-1 0 0,0 1 1 0 0,0 0-1 0 0,0-1 1 0 0,0 1-1 0 0,0 0 1 0 0,1-1-1 0 0,-1 1 1 0 0,1-1-1 0 0,0 1 1 0 0,0-3 5 0 0,1-41-34 0 0,1 0 1 0 0,3 0 0 0 0,1 1-1 0 0,3 0 1 0 0,2 0 0 0 0,1 1-1 0 0,3 0 1 0 0,13-28 33 0 0,0 13-9 0 0,2 1-1 0 0,2 2 1 0 0,4 1 0 0 0,38-48 9 0 0,113-150-4 0 0,-143 194 17 0 0,-23 34-11 0 0,-1-1 1 0 0,-1-1-1 0 0,-2-1 1 0 0,0 0-1 0 0,-2-1 1 0 0,-2-1-1 0 0,4-13-2 0 0,-15 41 1 0 0,-1 1-1 0 0,0-1 0 0 0,0 1 1 0 0,0-1-1 0 0,0 0 0 0 0,0 1 1 0 0,-1-1-1 0 0,1 0 0 0 0,-1 1 1 0 0,1-1-1 0 0,-1 0 0 0 0,0 0 1 0 0,-1 0-1 0 0,1 1 0 0 0,0-1 1 0 0,-1 0-1 0 0,1 0 0 0 0,-1 1 1 0 0,0-1-1 0 0,0 0 1 0 0,0 1-1 0 0,0-1 0 0 0,0 1 1 0 0,-1-1-1 0 0,1 1 0 0 0,-1 0 1 0 0,0 0-1 0 0,1-1 0 0 0,-1 1 1 0 0,0 0-1 0 0,0 1 0 0 0,-1-1 1 0 0,1 0-1 0 0,0 0 0 0 0,0 1 1 0 0,-1 0-1 0 0,1-1 0 0 0,-1 1 1 0 0,1 0-1 0 0,-1 0 0 0 0,0 0 1 0 0,1 1-1 0 0,-1-1 1 0 0,0 1-1 0 0,0-1 0 0 0,-1 1 0 0 0,-6 0-25 0 0,0 1 1 0 0,0 0-1 0 0,0 1 0 0 0,1 0 0 0 0,-1 0 0 0 0,1 1 0 0 0,-1 0 0 0 0,1 1 1 0 0,0 0-1 0 0,0 1 0 0 0,1 0 0 0 0,-1 0 0 0 0,1 0 0 0 0,0 1 0 0 0,1 1 1 0 0,-1-1-1 0 0,1 1 0 0 0,1 0 0 0 0,-1 1 0 0 0,1 0 0 0 0,0 0 0 0 0,0 1 25 0 0,6-9-9 0 0,-1 1 0 0 0,1 0 0 0 0,-1 0 0 0 0,0-1-1 0 0,1 1 1 0 0,-1 0 0 0 0,1 0 0 0 0,0-1 0 0 0,-1 1-1 0 0,1 0 1 0 0,0 0 0 0 0,-1 0 0 0 0,1 0-1 0 0,0 0 1 0 0,0 0 0 0 0,0 0 0 0 0,0 0 0 0 0,0-1-1 0 0,0 1 1 0 0,0 0 0 0 0,0 0 0 0 0,0 0 0 0 0,0 0-1 0 0,1 0 1 0 0,-1 0 0 0 0,0 0 0 0 0,1 0-1 0 0,-1-1 1 0 0,0 1 0 0 0,1 0 0 0 0,-1 0 0 0 0,1 0-1 0 0,-1-1 1 0 0,1 1 0 0 0,0 0 0 0 0,-1-1 0 0 0,1 1-1 0 0,0 0 1 0 0,-1-1 0 0 0,1 1 0 0 0,0-1 0 0 0,0 1-1 0 0,0-1 1 0 0,-1 0 0 0 0,1 1 0 0 0,0-1-1 0 0,0 0 1 0 0,0 1 0 0 0,0-1 0 0 0,0 0 0 0 0,0 0-1 0 0,0 0 10 0 0,53 2-73 0 0,-53-2 80 0 0,152-36 45 0 0,-129 27-51 0 0,-1 2 0 0 0,1 1 0 0 0,0 1 0 0 0,1 0 1 0 0,-1 2-1 0 0,6 1-1 0 0,-28 4 15 0 0,0-1 0 0 0,0 1-1 0 0,0-1 1 0 0,-1 1 0 0 0,1 0 0 0 0,0 0 0 0 0,-1 0 0 0 0,0 0 0 0 0,1 0 0 0 0,-1 0 0 0 0,0 1 0 0 0,0-1 0 0 0,0 0 0 0 0,0 1 0 0 0,-1-1 0 0 0,1 0 0 0 0,0 1-1 0 0,-1-1 1 0 0,0 1 0 0 0,0-1 0 0 0,0 1 0 0 0,0-1 0 0 0,0 1 0 0 0,0-1 0 0 0,0 1 0 0 0,-1-1 0 0 0,1 0 0 0 0,-1 1 0 0 0,0-1 0 0 0,-1 2-15 0 0,2-3 2 0 0,-56 202 336 0 0,54-190-411 0 0,1 1-1 0 0,0-1 1 0 0,1 1 0 0 0,0 0 0 0 0,1-1 0 0 0,1 1 0 0 0,0 0-1 0 0,1-1 1 0 0,2 7 73 0 0,26 33-6509 0 0,-20-45-3704 0 0,-7-7 1847 0 0</inkml:trace>
  <inkml:trace contextRef="#ctx0" brushRef="#br0" timeOffset="1241.67">1678 467 8658 0 0,'0'0'2774'0'0,"0"0"-555"0"0,0 0-405 0 0,0 0-207 0 0,0 0-191 0 0,0 0-138 0 0,0 0-146 0 0,0 0-200 0 0,-32 18-219 0 0,-102 60-184 0 0,38 4 92 0 0,93-79-604 0 0,-10 9 2 0 0,0 1 1 0 0,0 0 0 0 0,1 1-1 0 0,1 0 1 0 0,0 1-1 0 0,1 0 1 0 0,0 0 0 0 0,2 1-1 0 0,0 1 1 0 0,0-1-1 0 0,2 1 1 0 0,0 1 0 0 0,1-1-1 0 0,1 1 1 0 0,-1 9-20 0 0,5-25-7 0 0,-1 1 0 0 0,2-1 1 0 0,-1 1-1 0 0,0-1 0 0 0,0 1 0 0 0,1-1 1 0 0,-1 1-1 0 0,1-1 0 0 0,0 1 1 0 0,0-1-1 0 0,0 0 0 0 0,0 1 0 0 0,0-1 1 0 0,0 0-1 0 0,1 0 0 0 0,-1 0 0 0 0,1 0 1 0 0,0 0-1 0 0,-1 0 0 0 0,1-1 0 0 0,0 1 1 0 0,0 0-1 0 0,0-1 0 0 0,0 1 1 0 0,0-1-1 0 0,0 0 0 0 0,1 0 0 0 0,-1 0 1 0 0,0 0-1 0 0,1 0 0 0 0,-1 0 0 0 0,1-1 1 0 0,-1 1-1 0 0,1-1 0 0 0,-1 0 1 0 0,1 1-1 0 0,-1-1 0 0 0,1 0 0 0 0,0-1 7 0 0,5 1 27 0 0,0 0 0 0 0,1-1 0 0 0,-1-1 0 0 0,0 1 0 0 0,1-1 0 0 0,-1-1 0 0 0,0 1 0 0 0,0-1 0 0 0,-1-1 0 0 0,1 0 0 0 0,1-1-27 0 0,20-16 104 0 0,-1-1-1 0 0,-1-2 0 0 0,-1 0 0 0 0,-1-2 1 0 0,-1-1-1 0 0,-1-1 0 0 0,-2 0 0 0 0,-1-2 0 0 0,-1-1 1 0 0,6-15-104 0 0,22-12-70 0 0,-46 58 6 0 0,-1 0-30 0 0,0 0-54 0 0,0 23-482 0 0,1 177-4418 0 0,-1-198 5037 0 0,0-1-1 0 0,0 1 0 0 0,0-1 0 0 0,0 1 1 0 0,0-1-1 0 0,0 1 0 0 0,1-1 0 0 0,-1 1 0 0 0,0-1 1 0 0,1 1-1 0 0,-1-1 0 0 0,1 0 0 0 0,-1 1 1 0 0,1-1-1 0 0,0 1 0 0 0,0-1 0 0 0,0 0 0 0 0,-1 0 1 0 0,1 0-1 0 0,0 1 0 0 0,0-1 0 0 0,1 0 1 0 0,-1 0-1 0 0,0 0 0 0 0,0-1 0 0 0,0 1 0 0 0,1 0 1 0 0,-1 0-1 0 0,0-1 0 0 0,1 1 0 0 0,-1 0 1 0 0,1-1-1 0 0,-1 0 0 0 0,1 1 0 0 0,-1-1 0 0 0,0 0 1 0 0,1 0-1 0 0,0 0 0 0 0,-1 0 0 0 0,1 0 1 0 0,-1 0-1 0 0,1 0 0 0 0,-1 0 0 0 0,0 0 0 0 0,1-1 1 0 0,-1 1-1 0 0,1-1 0 0 0,-1 1 0 0 0,1-1 1 0 0,-1 0-1 0 0,0 1 0 0 0,1-1 0 0 0,-1 0 0 0 0,0 0 1 0 0,0 0-1 0 0,0 0 0 0 0,0 0 0 0 0,0 0 1 0 0,1-1 11 0 0,63-98 3055 0 0,-41 66-2108 0 0,-7 14-879 0 0,1-49 681 0 0,-7 15-338 0 0,-7-26 743 0 0,-4 79-1113 0 0,0 1 14 0 0,0 0 37 0 0,0 0-43 0 0,0 0-8 0 0,0 0-19 0 0,0 0-26 0 0,0 0 9 0 0,0 0-14 0 0,0 0-7 0 0,0 0-32 0 0,4 23-214 0 0,44 201 801 0 0,-29-120-550 0 0,29 14-22 0 0,-47-118 40 0 0,-1 1-1 0 0,1 0 1 0 0,0-1-1 0 0,-1 1 1 0 0,1-1-1 0 0,0 0 1 0 0,-1 1-1 0 0,1-1 1 0 0,0 1-1 0 0,0-1 1 0 0,0 0-1 0 0,0 0 1 0 0,-1 1-1 0 0,1-1 1 0 0,0 0-1 0 0,0 0 1 0 0,0 0-1 0 0,0 0 1 0 0,0 0-1 0 0,-1 0 1 0 0,1 0-1 0 0,0 0 0 0 0,0 0 1 0 0,0-1-1 0 0,0 1 1 0 0,0 0-1 0 0,-1 0 1 0 0,1-1-1 0 0,0 1 1 0 0,0-1-1 0 0,-1 1 1 0 0,1-1-1 0 0,0 1 1 0 0,0-1-1 0 0,-1 1 1 0 0,1-1-1 0 0,-1 1 1 0 0,1-1-1 0 0,0 0 1 0 0,-1 1-1 0 0,1-1 1 0 0,-1 0-1 0 0,0 0 1 0 0,1 1-1 0 0,-1-1 1 0 0,1 0-7 0 0,21-37 532 0 0,42-178 449 0 0,-24 62-882 0 0,-35 153-3546 0 0,1 9-8841 0 0,-5-7 944 0 0</inkml:trace>
  <inkml:trace contextRef="#ctx0" brushRef="#br0" timeOffset="1460.481">2562 598 17596 0 0,'0'0'1273'0'0,"0"0"-523"0"0,0 0-182 0 0,0 0 48 0 0,0 0 35 0 0,0 0-46 0 0,0 0-142 0 0,0 0-183 0 0,0 0-124 0 0,0 0-82 0 0,0 0-37 0 0,0 0-16 0 0,1 31-46 0 0,0 134-198 0 0,0-159-417 0 0,-2 5 281 0 0,-1-4-8559 0 0,0-4-2143 0 0</inkml:trace>
  <inkml:trace contextRef="#ctx0" brushRef="#br0" timeOffset="1628.483">2503 317 13355 0 0,'0'0'2840'0'0,"0"0"-959"0"0,0 0-433 0 0,0 0-296 0 0,0 0-303 0 0,0 0-145 0 0,0 0-264 0 0,0 0-160 0 0,0 0-136 0 0,0 0-136 0 0,0 0-152 0 0,0 0-216 0 0,0 0-288 0 0,0 0-473 0 0,-48-178-951 0 0,53 178-2953 0 0,-3 0-7258 0 0</inkml:trace>
  <inkml:trace contextRef="#ctx0" brushRef="#br0" timeOffset="1939.37">2873 1 15123 0 0,'0'0'2141'0'0,"0"0"-802"0"0,0 0-522 0 0,0 0-151 0 0,0 0-22 0 0,0 0 89 0 0,0 0 62 0 0,0 0-13 0 0,0 0-69 0 0,0 0-70 0 0,0 0-71 0 0,0 0-103 0 0,0 0-64 0 0,12 32-77 0 0,39 107-98 0 0,-34-45 48 0 0,-17-74-224 0 0,0 553 228 0 0,4-519-752 0 0,-4-53 269 0 0,-9-2-5500 0 0,-31-39-10609 0 0,33 35 11978 0 0</inkml:trace>
  <inkml:trace contextRef="#ctx0" brushRef="#br0" timeOffset="2709.808">2776 540 1584 0 0,'0'0'1418'0'0,"0"0"-346"0"0,0 0-38 0 0,0 0 182 0 0,0 0 54 0 0,0 0-146 0 0,0 0-188 0 0,0 0-250 0 0,0 0-260 0 0,0 0-182 0 0,0 0-129 0 0,0 0-51 0 0,35 4-23 0 0,107 11 19 0 0,28-7 735 0 0,-36-24 1368 0 0,-121 13-1744 0 0,4-1 3967 0 0,-17 34-1950 0 0,-1-25-2411 0 0,1 0 1 0 0,-1 0 0 0 0,1 0-1 0 0,0 0 1 0 0,1 0-1 0 0,-1 0 1 0 0,1 0 0 0 0,0 0-1 0 0,1-1 1 0 0,-1 1 0 0 0,1 0-1 0 0,0-1 1 0 0,0 1-1 0 0,0-1 1 0 0,0 1 0 0 0,1-1-1 0 0,0 0 1 0 0,0 0 0 0 0,0 0-1 0 0,0-1 1 0 0,1 1 0 0 0,-1-1-1 0 0,1 1 1 0 0,0-1-1 0 0,0 0 1 0 0,0-1 0 0 0,1 1-1 0 0,-1-1 1 0 0,0 0 0 0 0,1 0-1 0 0,0 0 1 0 0,-1-1 0 0 0,1 1-1 0 0,0-1 1 0 0,0 0-1 0 0,3 0-25 0 0,-3-1 52 0 0,0 0 0 0 0,0 0 0 0 0,1-1 0 0 0,-1 1 0 0 0,0-1 0 0 0,0 0 0 0 0,0-1 0 0 0,0 1 0 0 0,0-1 0 0 0,0 0 0 0 0,0 0 0 0 0,0 0 0 0 0,-1-1 0 0 0,1 0 0 0 0,-1 0 0 0 0,0 0-1 0 0,1 0 1 0 0,-2-1 0 0 0,3-1-52 0 0,189-192 1453 0 0,-164 174-1000 0 0,-30 23-432 0 0,-1 0 5 0 0,23 151 1138 0 0,-15-121-1104 0 0,2 0 0 0 0,1-1 0 0 0,2 0 0 0 0,0-1 0 0 0,2 0 0 0 0,4 4-60 0 0,28 57 161 0 0,-21-37-95 0 0,-2 1 0 0 0,-3 2 0 0 0,-2 0 0 0 0,-3 0 0 0 0,0 10-66 0 0,-12-52 26 0 0,-1 0-1 0 0,0 1 1 0 0,-1-1-1 0 0,-1 1 1 0 0,0-1 0 0 0,0 1-1 0 0,-2-1 1 0 0,1 1 0 0 0,-2-1-1 0 0,0 1 1 0 0,-1-1 0 0 0,0 0-1 0 0,-1 0 1 0 0,0 0 0 0 0,-1 0-1 0 0,0-1 1 0 0,-7 10-26 0 0,-12 6 56 0 0,-2-2-1 0 0,0-1 1 0 0,-2-1-1 0 0,-1-2 1 0 0,0-1-1 0 0,-2-1 1 0 0,0-1-1 0 0,-2-2 1 0 0,-11 4-56 0 0,42-19 0 0 0,1-1 0 0 0,0 0 0 0 0,0 0 0 0 0,-1 0 1 0 0,1 1-1 0 0,-1-1 0 0 0,1 0 0 0 0,-1-1 0 0 0,1 1 0 0 0,-1 0 0 0 0,1 0 0 0 0,-1-1 0 0 0,0 1 0 0 0,0-1 0 0 0,1 1 1 0 0,-1-1-1 0 0,0 0 0 0 0,0 0 0 0 0,1 0 0 0 0,-1 0 0 0 0,0 0 0 0 0,0 0 0 0 0,1 0 0 0 0,-1-1 0 0 0,0 1 0 0 0,0 0 1 0 0,1-1-1 0 0,-1 0 0 0 0,0 1 0 0 0,1-1 0 0 0,-1 0 0 0 0,1 0 0 0 0,-1 0 0 0 0,1 0 0 0 0,-1 0 0 0 0,1 0 0 0 0,0 0 1 0 0,-1-1-1 0 0,1 1 0 0 0,0 0 0 0 0,0-1 0 0 0,0 1 0 0 0,0-1 0 0 0,0 0 0 0 0,5-25-13 0 0,0 0 0 0 0,3 0 0 0 0,0 1-1 0 0,1 0 1 0 0,2 0 0 0 0,0 1 0 0 0,2 0 0 0 0,1 0-1 0 0,1 2 1 0 0,1 0 0 0 0,2-2 13 0 0,-1-1-28 0 0,-10 16 16 0 0,29-51-122 0 0,2 2 0 0 0,3 1 0 0 0,2 2 0 0 0,2 3 0 0 0,46-43 134 0 0,62-8-2642 0 0,-125 94-389 0 0,-17 9-1073 0 0,0 0-4132 0 0,-6 1-1202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1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319 521 0 0 0,'0'0'348'0'0,"0"0"787"0"0,0 0 349 0 0,0 0 137 0 0,0 0 44 0 0,0 0-78 0 0,0 0-90 0 0,0 0-170 0 0,0 0-151 0 0,0 0-104 0 0,1-4-150 0 0,-2-27 2948 0 0,-3 29-3660 0 0,1 0 0 0 0,-1 0-1 0 0,0 1 1 0 0,0-1 0 0 0,0 1 0 0 0,0 0 0 0 0,0 0 0 0 0,0 0 0 0 0,-1 1 0 0 0,1 0 0 0 0,0-1-1 0 0,0 2 1 0 0,0-1 0 0 0,0 0 0 0 0,-1 1 0 0 0,1 0 0 0 0,0 0 0 0 0,0 0 0 0 0,0 0 0 0 0,0 1-1 0 0,0-1 1 0 0,1 1 0 0 0,-1 0 0 0 0,0 0 0 0 0,1 0 0 0 0,-3 3-210 0 0,-87 78-59 0 0,88-78 199 0 0,-6 7-144 0 0,0 0-1 0 0,1 1 0 0 0,0 0 0 0 0,1 1 1 0 0,0 0-1 0 0,1 0 0 0 0,1 1 0 0 0,0 0 1 0 0,1 1-1 0 0,1-1 0 0 0,0 1 0 0 0,1 0 1 0 0,1 0-1 0 0,0 0 0 0 0,1 1 0 0 0,1-1 1 0 0,1 1-1 0 0,1 10 5 0 0,-1-24-4 0 0,1 1 0 0 0,0 0 0 0 0,0 0 0 0 0,0-1 0 0 0,1 1 0 0 0,-1 0 0 0 0,1-1 0 0 0,0 1 0 0 0,0-1 0 0 0,0 0 0 0 0,0 0 0 0 0,1 1 0 0 0,-1-1 0 0 0,1-1 0 0 0,0 1 0 0 0,0 0 0 0 0,0-1 0 0 0,0 0 0 0 0,0 1 0 0 0,0-1 0 0 0,1 0 0 0 0,-1-1 0 0 0,1 1 0 0 0,-1-1 0 0 0,1 1 0 0 0,0-1 0 0 0,0 0 0 0 0,-1 0 0 0 0,1-1 0 0 0,0 1 0 0 0,3-1 4 0 0,1 1 33 0 0,0-1-1 0 0,0 0 1 0 0,0-1-1 0 0,0 0 1 0 0,0 0 0 0 0,0-1-1 0 0,-1 0 1 0 0,1 0-1 0 0,0-1 1 0 0,-1 1-1 0 0,0-2 1 0 0,1 1-1 0 0,-1-1 1 0 0,6-5-33 0 0,13-11 128 0 0,-2-2 1 0 0,0 0-1 0 0,-1-2 1 0 0,-2 0-1 0 0,0-2 1 0 0,12-20-129 0 0,54-100 169 0 0,-87 146-227 0 0,0 1 0 0 0,1-1 1 0 0,-1 0-1 0 0,0 0 0 0 0,0 0 0 0 0,1 1 0 0 0,-1-1 0 0 0,0 0 0 0 0,0 0 1 0 0,1 0-1 0 0,-1 0 0 0 0,0 1 0 0 0,1-1 0 0 0,-1 0 0 0 0,0 0 58 0 0,-6 21-61 0 0,-19 143-91 0 0,25-154 127 0 0,0 1 0 0 0,0-1 0 0 0,1 0 0 0 0,1 0 1 0 0,0 0-1 0 0,0 0 0 0 0,1 0 0 0 0,0 0 0 0 0,1 0 1 0 0,0-1-1 0 0,0 0 0 0 0,1 0 0 0 0,0 0 1 0 0,1 0-1 0 0,0-1 0 0 0,0 0 0 0 0,1 0 0 0 0,0-1 1 0 0,0 0-1 0 0,1 0 0 0 0,0 0 0 0 0,0-1 0 0 0,1 0 1 0 0,-1-1-1 0 0,1 0 0 0 0,0 0 0 0 0,5 1 25 0 0,-4-4 6 0 0,-1-1 0 0 0,1 1 1 0 0,0-2-1 0 0,-1 1 0 0 0,1-1 0 0 0,0-1 0 0 0,-1 0 0 0 0,1 0 0 0 0,0-1 0 0 0,-1 0 0 0 0,0-1 1 0 0,1 0-1 0 0,-1 0 0 0 0,0-1 0 0 0,-1 0 0 0 0,1-1 0 0 0,0 0-6 0 0,136-104 383 0 0,-121 88-320 0 0,17-18 67 0 0,-2-2 1 0 0,-1-2-1 0 0,-3-1 1 0 0,-1-2-1 0 0,-3-1 0 0 0,18-37-130 0 0,-29 52 15 0 0,-1-1 0 0 0,-2-1-1 0 0,-1-1 1 0 0,-2 0 0 0 0,-2-1-1 0 0,-1-1 1 0 0,-2 0 0 0 0,-1 0-1 0 0,-2 0 1 0 0,0-20-15 0 0,-6 52-8 0 0,-1 1 0 0 0,0-1-1 0 0,0 1 1 0 0,0-1 0 0 0,-1 1-1 0 0,1-1 1 0 0,-1 1 0 0 0,0 0-1 0 0,0 0 1 0 0,-1 0 0 0 0,1 0 0 0 0,-1 0-1 0 0,0 1 1 0 0,0-1 0 0 0,0 1-1 0 0,-1-1 1 0 0,1 1 0 0 0,-1 0-1 0 0,1 1 1 0 0,-1-1 0 0 0,0 1 0 0 0,0-1-1 0 0,0 1 1 0 0,-1 0 0 0 0,1 1-1 0 0,0-1 1 0 0,-1 1 0 0 0,1 0-1 0 0,-1 0 1 0 0,1 0 0 0 0,-1 0 0 0 0,0 1-1 0 0,1 0 1 0 0,-1 0 0 0 0,0 0-1 0 0,1 1 1 0 0,-1 0 0 0 0,1-1-1 0 0,-1 1 1 0 0,1 1 0 0 0,-1-1 0 0 0,1 1-1 0 0,0 0 1 0 0,-1 0 0 0 0,1 0-1 0 0,0 0 1 0 0,1 1 0 0 0,-1 0-1 0 0,-2 1 9 0 0,-14 16-10 0 0,0 2 1 0 0,1 0-1 0 0,1 1 0 0 0,1 0 0 0 0,1 2 0 0 0,1 0 0 0 0,1 0 0 0 0,1 2 0 0 0,2-1 0 0 0,1 2 0 0 0,0-1 0 0 0,3 2 0 0 0,0-1 0 0 0,1 1 0 0 0,2-1 1 0 0,1 1-1 0 0,2 1 0 0 0,1 18 10 0 0,1-33 2 0 0,1 1 0 0 0,1-1 1 0 0,0 0-1 0 0,1 0 0 0 0,1 0 1 0 0,0 0-1 0 0,1-1 0 0 0,1 1 1 0 0,0-1-1 0 0,1-1 0 0 0,0 0 0 0 0,1 0 1 0 0,1-1-1 0 0,0 0 0 0 0,0 0 1 0 0,1-1-1 0 0,1 0 0 0 0,0-1 1 0 0,0-1-1 0 0,1 0 0 0 0,0 0 1 0 0,0-2-1 0 0,1 1 0 0 0,0-2 1 0 0,1 0-1 0 0,-1 0 0 0 0,1-2 0 0 0,0 0 1 0 0,1 0-1 0 0,2-1-2 0 0,26-10-1617 0 0,-22-16-7300 0 0,-19 15-541 0 0</inkml:trace>
  <inkml:trace contextRef="#ctx0" brushRef="#br0" timeOffset="303.047">1610 525 7546 0 0,'0'0'2301'0'0,"0"0"-528"0"0,0 0-286 0 0,0 0-90 0 0,0 0-103 0 0,0 0-150 0 0,0 0-248 0 0,0 0-263 0 0,0 0-220 0 0,0 0-149 0 0,0 0-99 0 0,-21 35-63 0 0,-62 108-40 0 0,61-74-20 0 0,22-57-31 0 0,0-9-6 0 0,0 1 1 0 0,0 0 0 0 0,0 0 0 0 0,1 0 0 0 0,-1-1 0 0 0,1 1 0 0 0,0 0 0 0 0,0-1 0 0 0,0 1 0 0 0,0 0 0 0 0,1-1 0 0 0,-1 0 0 0 0,1 1 0 0 0,0-1 0 0 0,0 0 0 0 0,0 0 0 0 0,1 0 0 0 0,-1 0 0 0 0,1 0 0 0 0,0 0 0 0 0,-1-1 0 0 0,1 0 0 0 0,0 1 0 0 0,1-1 0 0 0,-1 0 0 0 0,0 0 0 0 0,0-1 0 0 0,1 1-1 0 0,-1-1 1 0 0,1 1 0 0 0,0-1 0 0 0,-1 0 0 0 0,1-1 0 0 0,0 1 0 0 0,0-1 0 0 0,0 1-6 0 0,5 0 122 0 0,-1-1 0 0 0,1 0 0 0 0,-1 0 0 0 0,1 0 0 0 0,-1-1 0 0 0,0 0 0 0 0,1-1 0 0 0,-1 0 0 0 0,0 0 0 0 0,0-1 0 0 0,0 0 0 0 0,0-1 0 0 0,0 1 0 0 0,-1-1-1 0 0,0-1 1 0 0,1 0 0 0 0,-2 0 0 0 0,1 0 0 0 0,0 0 0 0 0,-1-1 0 0 0,0 0 0 0 0,-1-1 0 0 0,1 1 0 0 0,-1-1 0 0 0,-1 0 0 0 0,1-1 0 0 0,1-4-122 0 0,0-1 143 0 0,0 0-1 0 0,-2 0 1 0 0,1-1 0 0 0,-2 1-1 0 0,0-1 1 0 0,0 0 0 0 0,-2 0 0 0 0,1 0-1 0 0,-2 0 1 0 0,0-7-143 0 0,0 16-61 0 0,0 0-1 0 0,-1 0 0 0 0,1 0 1 0 0,-1 0-1 0 0,0 0 1 0 0,-1 0-1 0 0,1 0 1 0 0,-1 0-1 0 0,0 1 1 0 0,0-1-1 0 0,0 1 1 0 0,-1-1-1 0 0,1 1 1 0 0,-1 0-1 0 0,0 0 1 0 0,0 0-1 0 0,-1 0 1 0 0,1 1-1 0 0,-1-1 0 0 0,0 1 1 0 0,0 0-1 0 0,0 0 1 0 0,0 0-1 0 0,0 1 1 0 0,-1 0-1 0 0,1-1 1 0 0,-1 2-1 0 0,0-1 1 0 0,1 0-1 0 0,-6 0 62 0 0,-32-1-4319 0 0,14 10-4847 0 0,16 0 33 0 0</inkml:trace>
  <inkml:trace contextRef="#ctx0" brushRef="#br0" timeOffset="739.406">1964 883 10658 0 0,'0'0'2369'0'0,"0"0"-547"0"0,0 0-273 0 0,0 0-81 0 0,0 0-135 0 0,0 0-176 0 0,0 0-190 0 0,0 0-199 0 0,0 0-183 0 0,22-34-119 0 0,65-108-88 0 0,-50 75 176 0 0,-18 11 177 0 0,-18 55-685 0 0,-1 1-13 0 0,0 0-9 0 0,0 0-19 0 0,0 0-63 0 0,-8 27-498 0 0,3 88 35 0 0,7-111 527 0 0,0-1-1 0 0,0 1 1 0 0,0 0-1 0 0,1-1 0 0 0,0 1 1 0 0,-1-1-1 0 0,1 0 1 0 0,0 0-1 0 0,1 0 1 0 0,-1 0-1 0 0,0 0 0 0 0,1-1 1 0 0,0 1-1 0 0,0-1 1 0 0,-1 0-1 0 0,1 0 0 0 0,0-1 1 0 0,1 1-1 0 0,-1-1 1 0 0,0 0-1 0 0,0 0 1 0 0,0 0-1 0 0,1-1 0 0 0,-1 1 1 0 0,1-1-1 0 0,-1 0 1 0 0,0-1-1 0 0,1 1 0 0 0,-1-1 1 0 0,0 1-1 0 0,0-1 1 0 0,1 0-1 0 0,0-1-5 0 0,4-2 189 0 0,0-1 0 0 0,-1 0 1 0 0,0-1-1 0 0,1 0 0 0 0,-2 0 0 0 0,1-1 0 0 0,-1 1 0 0 0,0-2 1 0 0,0 1-1 0 0,-1-1 0 0 0,0 0 0 0 0,0 0 0 0 0,2-6-189 0 0,-4 7-80 0 0,0 1 0 0 0,-1-1 0 0 0,0 1 0 0 0,0-1 0 0 0,-1 0 0 0 0,0 0-1 0 0,0 0 1 0 0,0-1 0 0 0,-1 1 0 0 0,0 0 0 0 0,-1-1 0 0 0,1 1 0 0 0,-2-3 80 0 0,-3 10-10074 0 0,3 0-1618 0 0</inkml:trace>
  <inkml:trace contextRef="#ctx0" brushRef="#br0" timeOffset="1387.443">2950 529 11707 0 0,'0'0'2129'0'0,"0"0"-330"0"0,0 0-156 0 0,0 0-102 0 0,0 0-181 0 0,0 0-205 0 0,0 0-218 0 0,0 0-182 0 0,0 0-149 0 0,0 0-97 0 0,0 0-94 0 0,0 0-92 0 0,0 0-57 0 0,-14-10-63 0 0,-49-27-51 0 0,61 36-142 0 0,-1 0 0 0 0,0 0-1 0 0,1 1 1 0 0,-1-1 0 0 0,1 1-1 0 0,-1-1 1 0 0,0 1 0 0 0,1 0-1 0 0,-1 0 1 0 0,0 0 0 0 0,1 1 0 0 0,-1-1-1 0 0,0 1 1 0 0,1-1 0 0 0,-1 1-1 0 0,1 0 1 0 0,-1 0 0 0 0,1 0 0 0 0,-1 0-1 0 0,1 0 1 0 0,0 1 0 0 0,0-1-1 0 0,-1 1 1 0 0,1-1 0 0 0,-1 2-10 0 0,-3 2 15 0 0,-7 3-25 0 0,1 1 0 0 0,1 0 0 0 0,0 1 0 0 0,0 1 0 0 0,1 0 1 0 0,0 0-1 0 0,1 1 0 0 0,0 0 0 0 0,1 0 0 0 0,1 1 1 0 0,0 0-1 0 0,0 1 0 0 0,1 0 0 0 0,1 0 0 0 0,0 0 1 0 0,1 0-1 0 0,1 1 0 0 0,0-1 0 0 0,1 1 0 0 0,0 12 10 0 0,2-25-8 0 0,0 0-1 0 0,0 0 0 0 0,0 0 0 0 0,0 0 0 0 0,1 0 0 0 0,-1 0 0 0 0,1 0 0 0 0,-1-1 0 0 0,1 1 1 0 0,0 0-1 0 0,-1 0 0 0 0,1-1 0 0 0,0 1 0 0 0,0 0 0 0 0,0-1 0 0 0,0 1 0 0 0,1-1 0 0 0,-1 1 0 0 0,0-1 1 0 0,1 0-1 0 0,-1 0 0 0 0,1 1 0 0 0,-1-1 0 0 0,1 0 0 0 0,-1 0 0 0 0,1 0 0 0 0,0-1 0 0 0,0 1 1 0 0,-1 0-1 0 0,1-1 0 0 0,0 1 0 0 0,0-1 0 0 0,0 1 0 0 0,0-1 0 0 0,0 0 0 0 0,-1 0 0 0 0,1 0 0 0 0,0 0 1 0 0,1 0 8 0 0,75-20 82 0 0,178-168 920 0 0,-253 186-996 0 0,0 0-1 0 0,0 0 1 0 0,1 0 0 0 0,-1 1 0 0 0,1 0-1 0 0,-1-1 1 0 0,1 1 0 0 0,0 1-1 0 0,-1-1 1 0 0,1 0 0 0 0,0 1 0 0 0,0 0-1 0 0,-1 0 1 0 0,1 0 0 0 0,0 0-1 0 0,0 1 1 0 0,-1-1 0 0 0,1 1 0 0 0,0 0-1 0 0,-1 0 1 0 0,1 1 0 0 0,-1-1 0 0 0,1 1-1 0 0,-1-1 1 0 0,0 1 0 0 0,1 0-1 0 0,-1 0 1 0 0,0 1 0 0 0,0-1 0 0 0,-1 0-1 0 0,1 1 1 0 0,0 0 0 0 0,-1 0-1 0 0,0 0 1 0 0,1 0 0 0 0,-1 0 0 0 0,0 0-1 0 0,0 2-5 0 0,4 18 37 0 0,-1 0 0 0 0,-1 0 0 0 0,-1 0 0 0 0,-1 0 0 0 0,-1 1-1 0 0,-1-1 1 0 0,-1 0 0 0 0,-5 24-37 0 0,-10 229-56 0 0,16-224 16 0 0,2-25 31 0 0,-1 0-1 0 0,-1 1 1 0 0,-2-1-1 0 0,-1 0 1 0 0,-1 0-1 0 0,-1 0 1 0 0,-1 0-1 0 0,-1-1 1 0 0,-10 23 9 0 0,11-40-1 0 0,1-1 0 0 0,-1 0 0 0 0,0 0 0 0 0,-1 0 0 0 0,0 0 0 0 0,0-1 0 0 0,-1 0 0 0 0,0-1 0 0 0,0 0 0 0 0,0 0 0 0 0,-1-1 0 0 0,1 0 0 0 0,-2 0 0 0 0,1-1 0 0 0,0 0 0 0 0,-1 0 0 0 0,0-1 0 0 0,1-1 0 0 0,-1 0 0 0 0,0 0 1 0 0,-1-1-1 0 0,1 0 0 0 0,0-1 0 0 0,0 0 0 0 0,-1 0 1 0 0,7-2-1 0 0,-1 0 1 0 0,1-1-1 0 0,0 1 1 0 0,0-1 0 0 0,0 0-1 0 0,0 0 1 0 0,0 0-1 0 0,1 0 1 0 0,-1-1-1 0 0,1 1 1 0 0,0-1-1 0 0,0 0 1 0 0,0 0 0 0 0,1 0-1 0 0,0 0 1 0 0,-1-1-1 0 0,1 1 1 0 0,1-1-1 0 0,-1 1 1 0 0,1-1 0 0 0,-1 0-1 0 0,1 0 1 0 0,1 1-1 0 0,-1-1 1 0 0,1 0-1 0 0,-1 0 1 0 0,2 0 0 0 0,-1 0-1 0 0,0 0 1 0 0,1 1-1 0 0,0-1 1 0 0,0 0-1 0 0,0 0 1 0 0,1 1 0 0 0,0-1-1 0 0,-1 1 1 0 0,2-1-1 0 0,-1 1 1 0 0,0 0-1 0 0,3-2 1 0 0,26-38-96 0 0,3 1-1 0 0,1 2 0 0 0,3 2 0 0 0,0 1 1 0 0,36-26 96 0 0,-64 56-54 0 0,51-51-1016 0 0,-14 13-6822 0 0,-36 35-88 0 0,-6 3-1129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2208 0 0,'0'0'1185'0'0,"0"0"72"0"0,0 0 190 0 0,0 0 116 0 0,0 0 35 0 0,0 0-124 0 0,0 0-207 0 0,0 0-183 0 0,0 0-172 0 0,0 0-121 0 0,0 0-134 0 0,-35 4-105 0 0,-110 16-90 0 0,68 6 305 0 0,-27 32 1733 0 0,103-57-2488 0 0,1 0-1 0 0,-1 0 1 0 0,0 0-1 0 0,1 0 1 0 0,-1 0-1 0 0,0 0 1 0 0,1 1-1 0 0,-1-1 1 0 0,1 0 0 0 0,0 0-1 0 0,-1 1 1 0 0,1-1-1 0 0,0 0 1 0 0,0 0-1 0 0,0 1 1 0 0,0-1-1 0 0,0 0 1 0 0,0 1-1 0 0,0-1 1 0 0,0 0-1 0 0,0 1 1 0 0,1-1-1 0 0,-1 0 1 0 0,1 0-1 0 0,-1 0 1 0 0,1 1 0 0 0,-1-1-1 0 0,1 0 1 0 0,-1 0-1 0 0,1 0 1 0 0,0 0-1 0 0,0 0 1 0 0,0 0-1 0 0,0 0 1 0 0,-1 0-1 0 0,1 0 1 0 0,1 0-1 0 0,-1-1 1 0 0,0 1-1 0 0,0 0-11 0 0,46 31 166 0 0,150 56 511 0 0,-194-84-622 0 0,0 0 1 0 0,-1 0-1 0 0,1 0 0 0 0,-1 0 0 0 0,1 0 0 0 0,-1 1 0 0 0,-1-1 0 0 0,1 1 0 0 0,-1-1 0 0 0,1 1 0 0 0,-1-1 0 0 0,-1 1 0 0 0,1 0 0 0 0,-1 0 0 0 0,1 0 0 0 0,-2-1 0 0 0,1 1 0 0 0,0 0 0 0 0,-1 0 0 0 0,0-1 0 0 0,0 1 0 0 0,0 0 0 0 0,-1-1 0 0 0,1 1 0 0 0,-1-1 0 0 0,0 1 0 0 0,0-1 0 0 0,-1 0 0 0 0,0 0 0 0 0,1 0 0 0 0,-1 0 0 0 0,0-1 0 0 0,-1 1 0 0 0,1-1 0 0 0,-1 0 0 0 0,1 1 0 0 0,-1-2 0 0 0,0 1 0 0 0,0 0 0 0 0,0-1 0 0 0,-2 1-55 0 0,-8 7 22 0 0,-1 0 1 0 0,0 0-1 0 0,-1-2 1 0 0,0 0-1 0 0,0 0 1 0 0,-1-2 0 0 0,1 0-1 0 0,-2-1 1 0 0,1 0-1 0 0,-1-2 1 0 0,1 0-1 0 0,-1-1 1 0 0,-14 0-23 0 0,28-2-191 0 0,-28-6-64 0 0,30-15-5250 0 0,16 6-3526 0 0,-8 10 436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69 7802 0 0,'0'0'1424'0'0,"0"0"-154"0"0,0 0 138 0 0,0 0 204 0 0,0 0 87 0 0,0 0-117 0 0,0 0-294 0 0,0 0-317 0 0,-26 36-265 0 0,-77 115-208 0 0,78-92-144 0 0,25-54-322 0 0,0 0 0 0 0,0 0 0 0 0,1 0 1 0 0,-1 0-1 0 0,1 0 0 0 0,0-1 0 0 0,1 1 0 0 0,-1 0 0 0 0,1 0 1 0 0,0-1-1 0 0,0 1 0 0 0,1-1 0 0 0,-1 0 0 0 0,1 0 1 0 0,0 0-1 0 0,0 0 0 0 0,0 0 0 0 0,1-1 0 0 0,-1 1 1 0 0,1-1-1 0 0,0 0 0 0 0,0 0 0 0 0,0 0 0 0 0,0 0 1 0 0,0-1-1 0 0,1 0 0 0 0,-1 0 0 0 0,1 0 0 0 0,0 0 1 0 0,-1-1-1 0 0,1 0 0 0 0,0 0 0 0 0,0 0 0 0 0,0-1 0 0 0,0 1 1 0 0,0-1-33 0 0,11-1 95 0 0,0-1 1 0 0,-1-1-1 0 0,1-1 0 0 0,-1 0 1 0 0,0 0-1 0 0,0-2 1 0 0,-1 0-1 0 0,1 0 0 0 0,-1-2 1 0 0,0 1-1 0 0,-1-2 1 0 0,0 0-1 0 0,0-1 1 0 0,-1 0-1 0 0,-1 0 0 0 0,1-2 1 0 0,-2 1-1 0 0,1-1 1 0 0,-2-1-1 0 0,0 0 1 0 0,0 0-1 0 0,-1-1 0 0 0,-1 0 1 0 0,0 0-1 0 0,-1-1 1 0 0,-1 0-1 0 0,2-5-95 0 0,-5 16-34 0 0,0-1 0 0 0,0 0-1 0 0,-1 0 1 0 0,1 0 0 0 0,-1 0-1 0 0,0 0 1 0 0,0-1 0 0 0,-1 1 0 0 0,1 0-1 0 0,-1 0 1 0 0,-1-1 0 0 0,1 1-1 0 0,-1 0 1 0 0,1 0 0 0 0,-2 0 0 0 0,1-1-1 0 0,0 1 1 0 0,-1 0 0 0 0,0 1-1 0 0,0-1 1 0 0,-1 0 0 0 0,1 1 0 0 0,-1-1-1 0 0,0 1 1 0 0,0 0 0 0 0,0 0-1 0 0,-1 0 1 0 0,0 0 0 0 0,1 0 0 0 0,-1 1-1 0 0,-1 0 1 0 0,1 0 0 0 0,0 0-1 0 0,-1 0 1 0 0,1 0 0 0 0,-1 1 0 0 0,0 0-1 0 0,-2-1 35 0 0,-61 6-3834 0 0,49 6-314 0 0,0 5-3286 0 0,11-6-196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 2561 0 0,'0'0'3484'0'0,"0"0"-982"0"0,0 0-532 0 0,0 0-176 0 0,0 0-135 0 0,0 0-182 0 0,0 0-182 0 0,0 0-212 0 0,0 0-200 0 0,0 0-156 0 0,0 0-135 0 0,0 0-71 0 0,22-34-51 0 0,70-108-55 0 0,-77 116-154 0 0,2 0 1 0 0,1 1 0 0 0,1 1 0 0 0,1 0-1 0 0,1 1 1 0 0,1 2 0 0 0,5-4-262 0 0,-27 25 2 0 0,6-6 12 0 0,0 0 0 0 0,0 1 0 0 0,1-1 0 0 0,-1 2 0 0 0,1-1 0 0 0,0 0 0 0 0,0 1 0 0 0,1 1 0 0 0,-1-1 0 0 0,1 1-1 0 0,0 0 1 0 0,7-1-14 0 0,-14 5-5 0 0,1 0-1 0 0,-1 0 0 0 0,0 1 0 0 0,1-1 0 0 0,-1 0 0 0 0,0 1 1 0 0,0-1-1 0 0,0 0 0 0 0,0 1 0 0 0,0 0 0 0 0,0-1 0 0 0,0 1 1 0 0,-1-1-1 0 0,1 1 0 0 0,-1 0 0 0 0,1 0 0 0 0,-1-1 0 0 0,1 1 1 0 0,-1 0-1 0 0,0 0 0 0 0,0 0 0 0 0,0-1 0 0 0,0 1 0 0 0,0 0 1 0 0,-1 1 5 0 0,1-3 1 0 0,0 17 54 0 0,-1 0 0 0 0,-1 0 0 0 0,-1-1 0 0 0,0 1-1 0 0,-1-1 1 0 0,-1 0 0 0 0,-4 11-55 0 0,-7 22 58 0 0,14-6-108 0 0,51-48 244 0 0,178-151 141 0 0,-48 45-335 0 0,-179 110-5 0 0,1 1 1 0 0,-1 0 0 0 0,1-1 0 0 0,-1 1 0 0 0,1 0 0 0 0,-1 0 0 0 0,1-1 0 0 0,-1 1 0 0 0,1 0 0 0 0,-1 0 0 0 0,1 0 0 0 0,-1 0-1 0 0,1 0 1 0 0,-1 0 0 0 0,1 0 0 0 0,-1 0 0 0 0,1 0 0 0 0,-1 0 0 0 0,1 0 0 0 0,0 0 0 0 0,-1 0 0 0 0,1 0 0 0 0,-1 0 0 0 0,1 1 0 0 0,-1-1-1 0 0,1 0 1 0 0,-1 0 0 0 0,1 1 0 0 0,-1-1 0 0 0,0 0 0 0 0,1 1 0 0 0,-1-1 0 0 0,1 0 0 0 0,-1 1 0 0 0,0-1 0 0 0,1 1 0 0 0,-1-1-1 0 0,0 1 1 0 0,1-1 0 0 0,-1 0 0 0 0,0 1 0 0 0,0-1 0 0 0,1 1 0 0 0,-1-1 0 0 0,0 1 0 0 0,0 0 0 0 0,0-1 0 0 0,0 1 0 0 0,0-1 0 0 0,0 1-1 0 0,0-1 1 0 0,0 1 0 0 0,0-1 0 0 0,0 1 0 0 0,0-1 0 0 0,0 1 0 0 0,0-1 0 0 0,0 1 0 0 0,-1 0 0 0 0,1-1 0 0 0,0 1 0 0 0,0-1-1 0 0,0 1 1 0 0,-1-1 0 0 0,1 0 0 0 0,-1 1 4 0 0,-14 46 192 0 0,11-39-185 0 0,3-6-5 0 0,-4 10-23 0 0,0 0 1 0 0,0 0 0 0 0,1 1 0 0 0,1-1-1 0 0,0 1 1 0 0,1 0 0 0 0,0 0-1 0 0,1 0 1 0 0,0 0 0 0 0,1 0 0 0 0,1 0-1 0 0,1 5 21 0 0,40 16-1419 0 0,-24-30-2264 0 0,-3-2-4669 0 0,-10-2-2092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0 0 0,'0'0'531'0'0,"0"0"909"0"0,0 0 420 0 0,0 0 330 0 0,0 0 229 0 0,0 0 2 0 0,0 0-90 0 0,0 0-306 0 0,0 0-386 0 0,0 0-359 0 0,34-9-303 0 0,106-32-216 0 0,-80 13 148 0 0,-54 21-730 0 0,1-1-46 0 0,0 0 1 0 0,-1 0-1 0 0,0 0 1 0 0,0-1-1 0 0,-1 0 1 0 0,0 0-1 0 0,0 0 0 0 0,-1 0 1 0 0,0-1-1 0 0,-1 0 1 0 0,0 0-1 0 0,-1 0 1 0 0,0 0-1 0 0,-1 0 1 0 0,1-9-134 0 0,-3 16 1 0 0,0 1 1 0 0,0 0-1 0 0,0 0 1 0 0,-1 0-1 0 0,1 0 1 0 0,-1 0-1 0 0,1 0 1 0 0,-1 0 0 0 0,0 0-1 0 0,0 1 1 0 0,1-1-1 0 0,-1 1 1 0 0,0-1-1 0 0,0 1 1 0 0,-1 0 0 0 0,1-1-1 0 0,0 1 1 0 0,0 0-1 0 0,-1 1 1 0 0,1-1-1 0 0,0 0 1 0 0,-1 1-1 0 0,1-1 1 0 0,-1 1 0 0 0,1 0-1 0 0,-1 0 1 0 0,1 0-1 0 0,-1 0 1 0 0,1 0-1 0 0,0 0 1 0 0,-1 1 0 0 0,1-1-1 0 0,-1 1 1 0 0,-1 0-2 0 0,-6 0-33 0 0,0 1 17 0 0,0 2 0 0 0,1-1 0 0 0,-1 2 0 0 0,1-1 0 0 0,-1 1 1 0 0,2 0-1 0 0,-1 1 0 0 0,0 0 0 0 0,1 1 0 0 0,0-1 0 0 0,1 2 1 0 0,-1-1-1 0 0,1 1 0 0 0,1 0 0 0 0,0 0 0 0 0,-4 7 16 0 0,2-4-5 0 0,0-1 0 0 0,1 1 0 0 0,0 0 0 0 0,1 0 0 0 0,0 1 0 0 0,1-1 0 0 0,0 1 0 0 0,1 1 0 0 0,1-1 0 0 0,-1 0 0 0 0,2 1 0 0 0,0 0 0 0 0,1 0 0 0 0,0 0 0 0 0,0-1 0 0 0,2 10 5 0 0,3-13-51 0 0,0-1 0 0 0,1 1 1 0 0,0-1-1 0 0,0 0 0 0 0,1 0 0 0 0,0 0 0 0 0,1-1 0 0 0,-1 0 0 0 0,1-1 1 0 0,1 1-1 0 0,-1-1 0 0 0,1 0 0 0 0,0-1 0 0 0,0 0 0 0 0,1 0 0 0 0,-1-1 1 0 0,1 0-1 0 0,0 0 0 0 0,0-1 0 0 0,1-1 0 0 0,-1 1 0 0 0,7 0 51 0 0,27 4-2011 0 0,-15-6-5737 0 0,-18-1-3256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7:5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69 264 5929 0 0,'0'0'2621'0'0,"0"0"-286"0"0,0 0-288 0 0,0 0-249 0 0,0 0-155 0 0,0 0-212 0 0,0 0-226 0 0,0 0-187 0 0,0 0-223 0 0,0 0-176 0 0,0 0-95 0 0,0 0-83 0 0,0 0-54 0 0,-11 18-68 0 0,-34 58-75 0 0,32-10 116 0 0,15-49-283 0 0,-2-11-34 0 0,1 1 0 0 0,1 0 1 0 0,-1 0-1 0 0,1-1 0 0 0,0 1 0 0 0,0-1 0 0 0,1 0 1 0 0,0 0-1 0 0,0 0 0 0 0,0 0 0 0 0,1 0 0 0 0,0 0 0 0 0,0-1 1 0 0,1 0-1 0 0,-1 0 0 0 0,1 0 0 0 0,0-1 0 0 0,0 1 1 0 0,1-1-1 0 0,-1 0 0 0 0,1-1 0 0 0,0 1 0 0 0,0-1 0 0 0,0 0 1 0 0,0-1-1 0 0,1 1 0 0 0,-1-1 0 0 0,1-1 0 0 0,0 1 1 0 0,-1-1-1 0 0,1 0 0 0 0,0-1 0 0 0,0 1 0 0 0,-1-1 0 0 0,1-1 1 0 0,0 1-1 0 0,6-2-43 0 0,-8 0 95 0 0,-1 1 0 0 0,0-1 0 0 0,1 0 0 0 0,-1 0 0 0 0,0 0 0 0 0,0 0 0 0 0,0-1 0 0 0,0 0 1 0 0,-1 0-1 0 0,1 0 0 0 0,-1 0 0 0 0,1 0 0 0 0,-1-1 0 0 0,0 1 0 0 0,-1-1 0 0 0,1 0 0 0 0,0 0 0 0 0,-1 0 0 0 0,0 0 0 0 0,0-1 1 0 0,0 1-1 0 0,-1 0 0 0 0,0-1 0 0 0,1 1 0 0 0,-1-5-95 0 0,1-1 60 0 0,0 0 1 0 0,-1 0 0 0 0,0 0-1 0 0,-1-1 1 0 0,0 1-1 0 0,0 0 1 0 0,-1 0-1 0 0,-1 0 1 0 0,0 0 0 0 0,0 0-1 0 0,-2-4-60 0 0,1 7-63 0 0,0 0 0 0 0,0 0-1 0 0,0 1 1 0 0,-1-1 0 0 0,0 1 0 0 0,-1 0 0 0 0,1 0 0 0 0,-1 1-1 0 0,0 0 1 0 0,-1-1 0 0 0,1 1 0 0 0,-1 1 0 0 0,0-1-1 0 0,-1 1 64 0 0,-36 4-9907 0 0,36 4-1886 0 0</inkml:trace>
  <inkml:trace contextRef="#ctx0" brushRef="#br0" timeOffset="1">393 387 6785 0 0,'0'0'3925'0'0,"0"0"-1454"0"0,0 0-723 0 0,0 0-151 0 0,0 0-66 0 0,0 0-42 0 0,0 0-144 0 0,0 0-325 0 0,0 0-277 0 0,0 0-191 0 0,0 0-126 0 0,0 0-57 0 0,-4 17-63 0 0,-13 52-66 0 0,16-66-209 0 0,0 0 0 0 0,0 0 0 0 0,1 0 0 0 0,-1 0-1 0 0,1 0 1 0 0,-1-1 0 0 0,1 1 0 0 0,0 0 0 0 0,0 0 0 0 0,1 0 0 0 0,-1 0 0 0 0,0 0 0 0 0,1 0 0 0 0,0 0 0 0 0,0 0 0 0 0,-1-1 0 0 0,2 1 0 0 0,-1 0 0 0 0,0-1 0 0 0,1 1 0 0 0,-1 0 0 0 0,1-1 0 0 0,0 0 0 0 0,-1 1 0 0 0,1-1 0 0 0,0 0 0 0 0,1 0 0 0 0,-1 0 0 0 0,0 0 0 0 0,1-1 0 0 0,-1 1 0 0 0,1 0 0 0 0,-1-1 0 0 0,1 0 0 0 0,0 0 0 0 0,-1 0 0 0 0,1 0 0 0 0,0 0 0 0 0,0 0 0 0 0,0-1 0 0 0,0 1 0 0 0,0-1 0 0 0,-1 0 0 0 0,1 0 0 0 0,0 0 0 0 0,0 0 0 0 0,0 0 0 0 0,0-1 0 0 0,0 1 0 0 0,0-1 0 0 0,0 0 0 0 0,-1 0 0 0 0,1 0-31 0 0,3 1 73 0 0,8-2 54 0 0,0 0 1 0 0,0-1 0 0 0,0 0 0 0 0,-1-1 0 0 0,1 0 0 0 0,-1-1 0 0 0,0-1-1 0 0,-1 0 1 0 0,1-1 0 0 0,-1 0 0 0 0,0-1 0 0 0,-1 0 0 0 0,0-1-1 0 0,3-4-127 0 0,37-23 235 0 0,-51 35-236 0 0,1 1 0 0 0,0-1 0 0 0,-1 0 0 0 0,1 1 0 0 0,0-1 0 0 0,-1 1 0 0 0,1-1 0 0 0,0 0 0 0 0,0 1 0 0 0,-1 0 1 0 0,1-1-1 0 0,0 1 0 0 0,0-1 0 0 0,0 1 0 0 0,0 0 0 0 0,0 0 0 0 0,-1 0 0 0 0,1-1 0 0 0,0 1 0 0 0,0 0 0 0 0,0 0 0 0 0,0 0 0 0 0,0 0 0 0 0,0 0 0 0 0,0 1 0 0 0,0-1 0 0 0,0 0 0 0 0,-1 0 0 0 0,1 1 0 0 0,0-1 0 0 0,0 0 0 0 0,0 1 1 0 0,0-1-1 0 0,-1 1 0 0 0,1-1 0 0 0,0 1 0 0 0,0-1 0 0 0,-1 1 0 0 0,1-1 0 0 0,0 1 0 0 0,-1 0 0 0 0,1 0 0 0 0,-1-1 0 0 0,1 1 0 0 0,-1 0 0 0 0,1 0 0 0 0,-1-1 0 0 0,0 1 0 0 0,1 0 0 0 0,-1 0 0 0 0,0 0 0 0 0,1 0 0 0 0,-1 0 0 0 0,0 0 1 0 0,0 0-1 0 0,0-1 0 0 0,0 1 0 0 0,0 0 0 0 0,0 0 0 0 0,0 0 0 0 0,0 0 0 0 0,-1 0 1 0 0,4 8-4 0 0,-1-3 10 0 0,-1-1 0 0 0,1 0 0 0 0,0 0 0 0 0,1 0 0 0 0,-1 0 0 0 0,1 0 0 0 0,0-1 0 0 0,0 1 0 0 0,0-1 0 0 0,1 0 0 0 0,-1 0-1 0 0,1 0 1 0 0,0 0 0 0 0,0-1 0 0 0,1 1 0 0 0,-1-1 0 0 0,1 0 0 0 0,-1-1 0 0 0,1 1 0 0 0,0-1 0 0 0,0 0 0 0 0,0 0 0 0 0,1 0 0 0 0,-1-1-1 0 0,0 0 1 0 0,1 0 0 0 0,-1 0 0 0 0,0 0 0 0 0,1-1 0 0 0,-1 0 0 0 0,1 0 0 0 0,-1-1 0 0 0,1 0 0 0 0,4-1-6 0 0,-4-2 101 0 0,-1 0 1 0 0,1-1 0 0 0,-1 1 0 0 0,0-1-1 0 0,0 0 1 0 0,-1-1 0 0 0,0 1-1 0 0,0-1 1 0 0,0 0 0 0 0,0 0-1 0 0,-1 0 1 0 0,0-1 0 0 0,0 1 0 0 0,-1-1-1 0 0,1-3-101 0 0,10-20 319 0 0,3-58-478 0 0,-20 87-1921 0 0,2 1-3677 0 0,2 0-6658 0 0</inkml:trace>
  <inkml:trace contextRef="#ctx0" brushRef="#br0" timeOffset="2">1930 118 0 0 0,'0'0'1392'0'0,"0"0"327"0"0,0 0 402 0 0,0 0 295 0 0,0 0 29 0 0,0 0-299 0 0,0 0-490 0 0,0 0-404 0 0,0 0-248 0 0,0 0-130 0 0,0 0-75 0 0,0 0-70 0 0,8-4 2344 0 0,-25 124-1634 0 0,-10 271-559 0 0,26-385-876 0 0,1 0 0 0 0,-1-1-1 0 0,2 1 1 0 0,-1 0 0 0 0,0 0 0 0 0,1 0-1 0 0,0 0 1 0 0,1-1 0 0 0,-1 1-1 0 0,1-1 1 0 0,0 1 0 0 0,1-1 0 0 0,-1 1-1 0 0,1-1 1 0 0,0 0 0 0 0,0 0 0 0 0,1-1-1 0 0,-1 1 1 0 0,1-1 0 0 0,0 1 0 0 0,0-1-1 0 0,1 0 1 0 0,-1-1 0 0 0,1 1-1 0 0,1 0-3 0 0,-1-4 41 0 0,0-1-1 0 0,1 1 0 0 0,-1-1 1 0 0,0 0-1 0 0,0-1 0 0 0,0 1 1 0 0,1-1-1 0 0,-2 0 0 0 0,1 0 1 0 0,0 0-1 0 0,0-1 0 0 0,-1 0 1 0 0,1 0-1 0 0,-1 0 0 0 0,0 0 0 0 0,0-1 1 0 0,0 0-1 0 0,0 1 0 0 0,-1-2 1 0 0,0 1-1 0 0,1 0 0 0 0,-1 0 1 0 0,-1-1-1 0 0,1 0 0 0 0,-1 0 1 0 0,1 0-41 0 0,8-11 78 0 0,32-48 122 0 0,-3-3 0 0 0,-3-1 1 0 0,-3-1-1 0 0,16-51-200 0 0,-38 94 59 0 0,-2 0 1 0 0,-1-1 0 0 0,-1 0-1 0 0,-1-1 1 0 0,-1 1 0 0 0,-2-1-1 0 0,-1-1 1 0 0,0-8-60 0 0,-5 16 255 0 0,-5 28 67 0 0,-31 138-286 0 0,15 168 435 0 0,23-255-410 0 0,2-1-1 0 0,3 1 0 0 0,2-1 1 0 0,12 40-61 0 0,12 33 33 0 0,-27-121 163 0 0,-4-9-336 0 0,0 0 0 0 0,0 0 0 0 0,1 0 0 0 0,-1-1 0 0 0,0 1 0 0 0,0 0 0 0 0,0 0 0 0 0,1 0 0 0 0,-1 0 0 0 0,0 0 0 0 0,0-1 0 0 0,1 1 0 0 0,-1 0 0 0 0,0 0 0 0 0,0 0 0 0 0,1 0 0 0 0,-1 0 0 0 0,0 0 0 0 0,1 0 0 0 0,-1 0-1 0 0,0 0 1 0 0,0 0 0 0 0,1 0 0 0 0,-1 0 0 0 0,0 0 0 0 0,0 0 0 0 0,1 1 0 0 0,-1-1 0 0 0,0 0 0 0 0,1 0 140 0 0,0-11-2154 0 0,1 3-2621 0 0,2 1-6604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3 971 400 0 0,'0'0'1834'0'0,"0"0"-341"0"0,0 0 118 0 0,0 0 299 0 0,0 0 159 0 0,0 0-113 0 0,0 0-310 0 0,0 0-339 0 0,0 0-242 0 0,0 0-114 0 0,0 0-55 0 0,0 0-10 0 0,-3 3 21 0 0,3-3-660 0 0,1 0 0 0 0,-1 0 0 0 0,0 1 0 0 0,0-1 0 0 0,1 0 0 0 0,-1 0 1 0 0,0 0-1 0 0,0 0 0 0 0,1 1 0 0 0,-1-1 0 0 0,0 0 0 0 0,0 0 0 0 0,0 1 0 0 0,0-1 1 0 0,0 0-1 0 0,1 0 0 0 0,-1 1-247 0 0,36-28 2459 0 0,74-99-116 0 0,-110 126-2331 0 0,0 0 1 0 0,1 1-1 0 0,-1-1 1 0 0,0 0-1 0 0,0 0 1 0 0,0 0-1 0 0,0 0 1 0 0,0 0-1 0 0,1 1 0 0 0,-1-1 1 0 0,0 0-1 0 0,0 0 1 0 0,0 0-1 0 0,0 0 1 0 0,1 0-1 0 0,-1 0 1 0 0,0 0-1 0 0,0 1 1 0 0,1-1-1 0 0,-1 0 0 0 0,0 0 1 0 0,0 0-1 0 0,0 0 1 0 0,1 0-1 0 0,-1 0 1 0 0,0 0-1 0 0,0 0 1 0 0,0 0-1 0 0,1 0 0 0 0,-1 0 1 0 0,0-1-1 0 0,0 1 1 0 0,1 0-1 0 0,-1 0 1 0 0,0 0-1 0 0,0 0 1 0 0,0 0-1 0 0,0 0 1 0 0,1 0-1 0 0,-1-1-12 0 0,-1 15-9 0 0,14 110 237 0 0,-12-33-149 0 0,1 39-36 0 0,-5 1-1 0 0,-6-1 1 0 0,-5-1 0 0 0,-8 7-43 0 0,2-36 48 0 0,28-231 663 0 0,10 65-702 0 0,2 1 0 0 0,4 0 0 0 0,2 2 0 0 0,18-29-9 0 0,-22 43-12 0 0,2 1 1 0 0,2 1-1 0 0,2 1 1 0 0,2 1-1 0 0,3 2 1 0 0,0 1-1 0 0,3 2 1 0 0,2 1-1 0 0,1 2 1 0 0,1 1-1 0 0,9-2 12 0 0,-42 33-12 0 0,0-1-1 0 0,1 1 1 0 0,0 1 0 0 0,0-1-1 0 0,0 1 1 0 0,0 1-1 0 0,0 0 1 0 0,1 0 0 0 0,0 0-1 0 0,-1 1 1 0 0,1 1 0 0 0,0-1-1 0 0,0 1 1 0 0,0 1 0 0 0,1 0 12 0 0,-8 2-6 0 0,0 1 1 0 0,1 0-1 0 0,-1 0 0 0 0,0 0 1 0 0,-1 0-1 0 0,1 0 1 0 0,0 0-1 0 0,-1 1 1 0 0,0-1-1 0 0,0 0 1 0 0,0 1-1 0 0,0-1 1 0 0,0 1-1 0 0,-1-1 1 0 0,0 1-1 0 0,1-1 1 0 0,-1 1-1 0 0,-1 0 1 0 0,1-1-1 0 0,0 1 0 0 0,-1-1 1 0 0,0 1-1 0 0,0-1 1 0 0,0 1-1 0 0,0-1 1 0 0,0 0-1 0 0,-1 1 6 0 0,-10 22 9 0 0,-2 0 1 0 0,-1 0-1 0 0,0-1 0 0 0,-2-1 0 0 0,-1-1 0 0 0,-1-1 1 0 0,-1 0-1 0 0,-1-1 0 0 0,-4 1-9 0 0,13-7-43 0 0,-2-1 0 0 0,0 0 0 0 0,-1-1 1 0 0,0 0-1 0 0,0-2 0 0 0,-2 0 0 0 0,1 0 0 0 0,-2-2 0 0 0,1 0 1 0 0,-1-1-1 0 0,0-1 0 0 0,-1 0 0 0 0,1-2 0 0 0,-2 0 0 0 0,1-1 1 0 0,0-1-1 0 0,-8 0 43 0 0,-22-14-2435 0 0,47 10 2157 0 0,1-1 1 0 0,0 1 0 0 0,0 0 0 0 0,0 0-1 0 0,0-1 1 0 0,0 1 0 0 0,0-1 0 0 0,0 1-1 0 0,1 0 1 0 0,-1-1 0 0 0,0 0 0 0 0,1 1-1 0 0,-1-1 1 0 0,1 1 0 0 0,0-1 0 0 0,-1 0-1 0 0,1 1 1 0 0,0-1 0 0 0,0 0-1 0 0,0 1 1 0 0,0-1 0 0 0,0 0 0 0 0,1 1-1 0 0,-1-1 1 0 0,0 1 0 0 0,1-1 0 0 0,-1 0-1 0 0,1 1 1 0 0,0-2 277 0 0,6-11-5957 0 0,-2 5-5183 0 0</inkml:trace>
  <inkml:trace contextRef="#ctx0" brushRef="#br0" timeOffset="816.439">1257 740 400 0 0,'0'0'2037'0'0,"0"0"-41"0"0,0 0 318 0 0,0 0 290 0 0,0 0-38 0 0,0 0-296 0 0,0 0-406 0 0,0 0-362 0 0,0 0-228 0 0,0 0-154 0 0,0 0-112 0 0,0 0-105 0 0,0 0-107 0 0,-31 21-92 0 0,-97 68-86 0 0,60-43 91 0 0,-30 33 526 0 0,93-74-1221 0 0,1-1-1 0 0,-1 1 1 0 0,1 0 0 0 0,0 0-1 0 0,1 0 1 0 0,-1 1-1 0 0,1 0 1 0 0,0-1 0 0 0,0 1-1 0 0,1 0 1 0 0,-1 0 0 0 0,1 1-1 0 0,1-1 1 0 0,-1 0-1 0 0,1 1 1 0 0,0-1 0 0 0,1 0-1 0 0,0 1 1 0 0,0-1-1 0 0,0 1 1 0 0,1-1 0 0 0,-1 1-1 0 0,2-1 1 0 0,-1 2-14 0 0,3-4 6 0 0,1 0 0 0 0,-1 0-1 0 0,0 0 1 0 0,1-1 0 0 0,0 0 0 0 0,0 0 0 0 0,0 0-1 0 0,0-1 1 0 0,0 1 0 0 0,0-1 0 0 0,1 0 0 0 0,-1-1-1 0 0,1 1 1 0 0,-1-1 0 0 0,1 0 0 0 0,0-1 0 0 0,0 0-1 0 0,-1 1 1 0 0,1-2 0 0 0,0 1 0 0 0,-1-1 0 0 0,1 1-1 0 0,5-3-5 0 0,11-4 35 0 0,1 0-1 0 0,-2-2 1 0 0,1 0-1 0 0,-2-1 1 0 0,1-2-1 0 0,-1 0 1 0 0,14-12-35 0 0,-10 9 28 0 0,134-120 181 0 0,-118 100-204 0 0,-39 35-41 0 0,-1 0-12 0 0,-1 35-149 0 0,-9 2 175 0 0,7-31 4 0 0,1-1 0 0 0,-1 0 0 0 0,1 1 0 0 0,0 0 0 0 0,0-1 0 0 0,1 1 1 0 0,0 0-1 0 0,0 0 0 0 0,0 0 0 0 0,1 0 0 0 0,0 0 0 0 0,0-1 0 0 0,0 1 0 0 0,1 0 0 0 0,0 0 0 0 0,0 0 0 0 0,0 0 0 0 0,1 0 0 0 0,0-1 0 0 0,0 1 0 0 0,0-1 0 0 0,1 0 0 0 0,0 1 0 0 0,0-1 0 0 0,0 0 0 0 0,1 0 0 0 0,-1-1 0 0 0,1 1 0 0 0,0-1 0 0 0,1 0 0 0 0,0 1 18 0 0,6-1 22 0 0,0-1 0 0 0,1 0 0 0 0,-1 0-1 0 0,1-1 1 0 0,0 0 0 0 0,0-1 0 0 0,0-1 0 0 0,0 0-1 0 0,0 0 1 0 0,0-1 0 0 0,-1-1 0 0 0,1 0 0 0 0,0 0-1 0 0,-1-1 1 0 0,1-1 0 0 0,-1 0 0 0 0,0 0 0 0 0,0-1-1 0 0,0-1 1 0 0,-1 0 0 0 0,0 0 0 0 0,0-1 0 0 0,5-5-22 0 0,38-22 253 0 0,-3-3 0 0 0,0-2 1 0 0,-3-2-1 0 0,5-8-253 0 0,-24 22 14 0 0,-2-2-1 0 0,-1 0 1 0 0,-1-2 0 0 0,-2 0-1 0 0,-1-1 1 0 0,-2-2 0 0 0,-1 0-1 0 0,-1-1 1 0 0,-2 0 0 0 0,-1-1-1 0 0,-3-1 1 0 0,0 0-1 0 0,-3-1 1 0 0,-1 0 0 0 0,-1 0-1 0 0,-3 0 1 0 0,-1-1 0 0 0,-2-13-14 0 0,0 44 6 0 0,-1 0 0 0 0,0-1 0 0 0,0 1 0 0 0,-1 0 0 0 0,0 0 0 0 0,0 0-1 0 0,-1 0 1 0 0,0 0 0 0 0,0 1 0 0 0,-1-1 0 0 0,0 1 0 0 0,-1 0 0 0 0,1 0 0 0 0,-1 0 0 0 0,-1 1 0 0 0,1-1 0 0 0,-1 1 0 0 0,0 1 0 0 0,-1-1 0 0 0,1 1 0 0 0,-1 0 0 0 0,0 1 0 0 0,0-1 0 0 0,0 1 0 0 0,-1 1 0 0 0,0-1 0 0 0,1 1 0 0 0,-1 1 0 0 0,0 0 0 0 0,-1 0 0 0 0,1 0 0 0 0,0 1 0 0 0,0 0 0 0 0,-1 1 0 0 0,1-1 0 0 0,0 2 0 0 0,-4 0-6 0 0,6 1-1 0 0,0 1-1 0 0,0 0 1 0 0,0 1-1 0 0,1 0 1 0 0,-1 0-1 0 0,1 0 1 0 0,0 0-1 0 0,0 1 1 0 0,0 0-1 0 0,1 0 1 0 0,-1 0-1 0 0,1 0 1 0 0,1 1-1 0 0,-1 0 1 0 0,1 0-1 0 0,0 0 1 0 0,0 0-1 0 0,0 0 1 0 0,1 0-1 0 0,0 1 1 0 0,1-1-1 0 0,-1 1 1 0 0,1 0 0 0 0,0-1-1 0 0,1 1 1 0 0,0 0-1 0 0,0 0 1 0 0,0 1 1 0 0,0 48 41 0 0,3 0 0 0 0,2 0 0 0 0,2-1-1 0 0,3 0 1 0 0,2 0 0 0 0,2-1 0 0 0,9 17-41 0 0,93 221 190 0 0,-107-275-190 0 0,-1 1-1 0 0,-1 0 1 0 0,-1 1 0 0 0,0 0 0 0 0,-2-1 0 0 0,0 1 0 0 0,-1 1-1 0 0,1 17 1 0 0,-4-36-25 0 0,0-1-24 0 0,0 0-22 0 0,0 0 3 0 0,0 0-39 0 0,0 0-59 0 0,-7-23-2695 0 0,-4 11 958 0 0,1 1-1593 0 0,5 3-2494 0 0,1 0-5365 0 0</inkml:trace>
  <inkml:trace contextRef="#ctx0" brushRef="#br0" timeOffset="1052.286">1504 590 13531 0 0,'0'0'1588'0'0,"0"0"-374"0"0,0 0 15 0 0,0 0 77 0 0,0 0-48 0 0,0 0-169 0 0,0 0-211 0 0,36-1-174 0 0,119-1-72 0 0,214-11 1638 0 0,-322 9-2456 0 0,-1-1 1 0 0,0-3-1 0 0,0-2 0 0 0,-1-1 1 0 0,-1-3-1 0 0,6-4 186 0 0,-5-8-2378 0 0,-17 4-5235 0 0,-18 13-2636 0 0</inkml:trace>
  <inkml:trace contextRef="#ctx0" brushRef="#br0" timeOffset="1464.233">2737 0 12059 0 0,'0'0'2831'0'0,"0"0"-1367"0"0,0 0-492 0 0,0 0 118 0 0,0 0 169 0 0,0 0 101 0 0,0 0-89 0 0,0 0-216 0 0,0 0-184 0 0,0 0-164 0 0,-14 34-113 0 0,-44 106-61 0 0,10 22 740 0 0,27-90-856 0 0,-2-5-293 0 0,4 2 0 0 0,2 0 1 0 0,4 1-1 0 0,3 1 1 0 0,3 0-1 0 0,2 25-124 0 0,4-91 2 0 0,1 0-1 0 0,0 1 1 0 0,1-1-1 0 0,-1 0 1 0 0,1 0-1 0 0,0 0 1 0 0,0 0-1 0 0,0 0 1 0 0,1 0-1 0 0,0-1 1 0 0,0 1-1 0 0,0 0 1 0 0,0-1-1 0 0,1 0 1 0 0,0 1-1 0 0,0-1 1 0 0,0 0-1 0 0,0 0 1 0 0,1-1-1 0 0,0 1 1 0 0,-1-1-1 0 0,1 1 1 0 0,0-1-1 0 0,1 0 1 0 0,-1-1-1 0 0,0 1 1 0 0,1-1-1 0 0,0 0 1 0 0,-1 0-1 0 0,2 0-1 0 0,11-3 23 0 0,-1 0-1 0 0,1-1 0 0 0,-1-1 0 0 0,1 0 1 0 0,-1-2-1 0 0,0 1 0 0 0,-1-2 0 0 0,1 0 1 0 0,-1-1-1 0 0,0-1 0 0 0,-1 0 0 0 0,1-1 0 0 0,6-6-22 0 0,65-33 60 0 0,116-35 9 0 0,-131 73-69 0 0,-69 12 12 0 0,0 1 1 0 0,0-1-1 0 0,-1 1 0 0 0,1-1 1 0 0,-1 1-1 0 0,0 0 0 0 0,0-1 1 0 0,0 1-1 0 0,0 0 0 0 0,0 0 1 0 0,0 0-1 0 0,-1 0 0 0 0,0 0 1 0 0,1 0-1 0 0,-1 0 0 0 0,0 0 1 0 0,-1 0-1 0 0,1 0 1 0 0,0 0-1 0 0,-1 0 0 0 0,1-1 1 0 0,-1 1-1 0 0,-1 2-12 0 0,-19 66 184 0 0,-5 47 60 0 0,26-115-261 0 0,0 0 0 0 0,0 1 0 0 0,0-1 1 0 0,0 0-1 0 0,0 0 0 0 0,0 1 0 0 0,1-1 0 0 0,0 0 0 0 0,-1 0 0 0 0,1 0 1 0 0,0 0-1 0 0,1 0 0 0 0,-1 0 0 0 0,1 0 0 0 0,-1 0 0 0 0,1-1 0 0 0,0 1 1 0 0,0-1-1 0 0,0 1 0 0 0,0-1 0 0 0,0 1 0 0 0,0-1 0 0 0,1 0 0 0 0,-1 0 1 0 0,1 0-1 0 0,0-1 0 0 0,0 1 0 0 0,-1-1 0 0 0,1 1 0 0 0,0-1 1 0 0,0 0-1 0 0,0 0 0 0 0,1 0 0 0 0,-1 0 0 0 0,0-1 0 0 0,2 1 17 0 0,11-11-2420 0 0,-14 1-5188 0 0,-2 9 6565 0 0,2-4-11499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483 371 0 0 0,'0'0'459'0'0,"0"0"1158"0"0,0 0 683 0 0,0 0 249 0 0,0 0-140 0 0,0 0-410 0 0,0 0-424 0 0,0 0-248 0 0,0 0-119 0 0,0 0-86 0 0,0 0-69 0 0,0 0-127 0 0,0 0-127 0 0,0 0-123 0 0,0 0-100 0 0,0 0-56 0 0,-2 2 2809 0 0,-8 5-2662 0 0,-116 35 1588 0 0,12 20-1519 0 0,-35 61-105 0 0,140-112-599 0 0,0 1 0 0 0,1-1 1 0 0,0 1-1 0 0,1 1 0 0 0,1 0 1 0 0,0 0-1 0 0,0 0 0 0 0,1 1 1 0 0,1-1-1 0 0,0 1 0 0 0,1 0 1 0 0,0 1-1 0 0,2-1 0 0 0,-1 0 1 0 0,2 1-1 0 0,0-1 0 0 0,1 3-32 0 0,2-8 38 0 0,0-1 0 0 0,1 0 0 0 0,1 0 0 0 0,-1 0 0 0 0,1 0 0 0 0,0-1 0 0 0,1 0 0 0 0,0 0 0 0 0,0 0 0 0 0,1-1 0 0 0,-1 0 0 0 0,1 0 0 0 0,1-1 0 0 0,-1 1 0 0 0,1-2 0 0 0,0 1 0 0 0,0-1 0 0 0,0 0 0 0 0,0-1 0 0 0,1 0 0 0 0,0 0 0 0 0,0-1 0 0 0,-1 0 0 0 0,1-1 0 0 0,5 1-38 0 0,5 1 105 0 0,1 0 0 0 0,-1-1 0 0 0,1-2 0 0 0,-1 1 0 0 0,1-2 0 0 0,-1-1 1 0 0,1 0-1 0 0,-1-2 0 0 0,0 0 0 0 0,0-1 0 0 0,3-2-105 0 0,-12-6-501 0 0,-10 1-5979 0 0,0 6-173 0 0,0-1-5708 0 0</inkml:trace>
  <inkml:trace contextRef="#ctx0" brushRef="#br0" timeOffset="1016.954">893 491 6721 0 0,'0'0'3620'0'0,"0"0"-1158"0"0,0 0-579 0 0,0 0-43 0 0,0 0-43 0 0,0 0-196 0 0,0 0-318 0 0,0 0-348 0 0,0 0-271 0 0,0 0-144 0 0,0 0-62 0 0,0 0-61 0 0,0 0-22 0 0,-24 23 752 0 0,-10 47-468 0 0,13 25-379 0 0,11 60-146 0 0,11-151-130 0 0,-1-1 0 0 0,1 1 0 0 0,-1 0 0 0 0,1 0 0 0 0,0-1-1 0 0,0 1 1 0 0,1-1 0 0 0,-1 1 0 0 0,1-1 0 0 0,0 1 0 0 0,0-1 0 0 0,0 0-1 0 0,0 0 1 0 0,1 0 0 0 0,-1 0 0 0 0,1 0 0 0 0,0-1 0 0 0,-1 1-1 0 0,1-1 1 0 0,1 0 0 0 0,-1 1 0 0 0,0-1 0 0 0,0-1 0 0 0,1 1-1 0 0,-1 0 1 0 0,1-1 0 0 0,-1 0 0 0 0,1 0 0 0 0,0 0 0 0 0,3 0-4 0 0,2 2 48 0 0,0-2 1 0 0,0 1-1 0 0,0-2 1 0 0,0 1-1 0 0,0-1 1 0 0,0 0-1 0 0,0-1 1 0 0,0 0-1 0 0,0 0 1 0 0,0-1-1 0 0,0 0 1 0 0,5-3-49 0 0,16-8 119 0 0,0-2 0 0 0,-2-1-1 0 0,0-1 1 0 0,-1-1 0 0 0,0-2 0 0 0,-2 0 0 0 0,0-2 0 0 0,15-18-119 0 0,89-109 158 0 0,-177 190-244 0 0,41-35 74 0 0,-1 1-1 0 0,1 0 1 0 0,0 0 0 0 0,1 1 0 0 0,0 0 0 0 0,0 0-1 0 0,1 1 1 0 0,0-1 0 0 0,0 1 0 0 0,1 0 0 0 0,0 1 0 0 0,0-1-1 0 0,1 1 1 0 0,1-1 0 0 0,0 1 0 0 0,0 0 0 0 0,0 0-1 0 0,2 0 1 0 0,-1 0 0 0 0,1 0 0 0 0,1 0 0 0 0,0 7 12 0 0,3-11-1 0 0,0 1 1 0 0,0-1-1 0 0,0 0 1 0 0,1-1 0 0 0,0 1-1 0 0,0-1 1 0 0,0 0-1 0 0,1 0 1 0 0,0 0-1 0 0,0-1 1 0 0,0 0 0 0 0,0 0-1 0 0,1-1 1 0 0,-1 0-1 0 0,1 0 1 0 0,0 0-1 0 0,0-1 1 0 0,0 0 0 0 0,0 0-1 0 0,0-1 1 0 0,0 0-1 0 0,6 0 1 0 0,4 1 22 0 0,1-2 1 0 0,0 0-1 0 0,-1-1 0 0 0,1 0 0 0 0,-1-2 0 0 0,0 0 0 0 0,0-1 0 0 0,0-1 0 0 0,0 0 0 0 0,0-1 1 0 0,-1-1-1 0 0,0-1 0 0 0,-1 0 0 0 0,0-1 0 0 0,0-1 0 0 0,-1 0 0 0 0,0-1 0 0 0,0 0 0 0 0,2-5-22 0 0,19-19 83 0 0,-1-2-1 0 0,-2-1 0 0 0,-2-1 0 0 0,2-9-82 0 0,-12 21-8 0 0,-15 20 11 0 0,1 1 0 0 0,-1-2 0 0 0,0 1 0 0 0,-1 0 0 0 0,1-1 0 0 0,-2 0 0 0 0,1 0 0 0 0,-1 0 0 0 0,0-1 0 0 0,-1 1 0 0 0,0-1 0 0 0,0 1 0 0 0,-1-1 0 0 0,0 0 0 0 0,0 1 0 0 0,-1-1 0 0 0,0 0 0 0 0,-1-3-3 0 0,-2 9-8 0 0,0-1 0 0 0,0 1 0 0 0,-1 0 0 0 0,1 0 0 0 0,-1 0 0 0 0,1 0 0 0 0,-1 1 0 0 0,0-1 0 0 0,0 1 0 0 0,0 0 0 0 0,-1 0 0 0 0,1 1 0 0 0,0-1 0 0 0,-1 1 0 0 0,1 0 0 0 0,-1 0 0 0 0,1 0 0 0 0,-1 1 0 0 0,0 0 0 0 0,1 0 0 0 0,-1 0 0 0 0,1 0 0 0 0,-1 1 0 0 0,1-1 0 0 0,-1 1 0 0 0,1 0 0 0 0,-1 1 0 0 0,1-1 0 0 0,-1 1 0 0 0,1 0 8 0 0,-4 2-12 0 0,0 0-1 0 0,1 0 1 0 0,0 1-1 0 0,0 0 1 0 0,0 1-1 0 0,0-1 1 0 0,1 1 0 0 0,0 0-1 0 0,0 1 1 0 0,1 0-1 0 0,0-1 1 0 0,-2 5 12 0 0,6-10-2 0 0,0 1 0 0 0,0 0 0 0 0,0-1 0 0 0,1 1 0 0 0,-1-1 0 0 0,0 1 0 0 0,1 0 0 0 0,0 0 0 0 0,-1-1 0 0 0,1 1 0 0 0,0 0 0 0 0,0 0 0 0 0,0 0 0 0 0,0-1 0 0 0,0 1 0 0 0,0 0 1 0 0,1 0-1 0 0,-1-1 0 0 0,0 1 0 0 0,1 0 0 0 0,0 0 0 0 0,-1-1 0 0 0,1 1 0 0 0,0-1 0 0 0,0 1 0 0 0,0-1 0 0 0,0 1 0 0 0,0-1 0 0 0,0 1 0 0 0,0-1 0 0 0,0 0 0 0 0,1 1 0 0 0,-1-1 0 0 0,0 0 0 0 0,1 0 0 0 0,-1 0 0 0 0,1 0 0 0 0,0 0 0 0 0,-1-1 1 0 0,1 1-1 0 0,0 0 2 0 0,70 22 12 0 0,103 8 54 0 0,-173-31-63 0 0,0 1-1 0 0,0-1 1 0 0,0 1-1 0 0,0-1 1 0 0,1 1-1 0 0,-1 0 1 0 0,0-1-1 0 0,0 1 1 0 0,-1 0-1 0 0,1 0 1 0 0,0 1-1 0 0,0-1 1 0 0,0 0-1 0 0,-1 1 1 0 0,1-1-1 0 0,-1 1 1 0 0,1-1-1 0 0,-1 1 1 0 0,0 0-1 0 0,1-1 1 0 0,-1 1-1 0 0,0 0 1 0 0,0 0-1 0 0,0 0 1 0 0,0 0-1 0 0,-1 0 1 0 0,1 0-1 0 0,-1 0 0 0 0,1 0 1 0 0,-1 0-1 0 0,1 0 1 0 0,-1 1-1 0 0,0-1 1 0 0,0 0-1 0 0,0 0 1 0 0,-1 0-1 0 0,1 0 1 0 0,0 1-1 0 0,-1-1 1 0 0,1 0-1 0 0,-1 0 1 0 0,0 1-3 0 0,-46 83 204 0 0,42-80-207 0 0,1 0 1 0 0,0 0 0 0 0,1 0 0 0 0,0 1 0 0 0,0 0 0 0 0,0-1 0 0 0,0 1 0 0 0,1 0 0 0 0,0 0 0 0 0,1 1 0 0 0,0-1 0 0 0,0 0 0 0 0,0 0-1 0 0,1 1 1 0 0,0-1 0 0 0,1 0 0 0 0,-1 1 0 0 0,2 2 2 0 0,-1-6-17 0 0,1-1 0 0 0,0 1-1 0 0,-1-1 1 0 0,1 0 0 0 0,1 0 0 0 0,-1 1-1 0 0,0-1 1 0 0,1-1 0 0 0,-1 1 0 0 0,1 0-1 0 0,0-1 1 0 0,0 1 0 0 0,0-1 0 0 0,0 0-1 0 0,1 0 1 0 0,-1 0 0 0 0,1 0 0 0 0,-1-1-1 0 0,1 1 1 0 0,-1-1 0 0 0,1 0 0 0 0,3 1 17 0 0,29 3-3131 0 0,-25-8-1701 0 0,-8 1-2212 0 0,-3-5-4756 0 0</inkml:trace>
  <inkml:trace contextRef="#ctx0" brushRef="#br0" timeOffset="1621.07">2263 406 6153 0 0,'0'0'2736'0'0,"0"0"-371"0"0,0 0-280 0 0,0 0-189 0 0,0 0-258 0 0,0 0-282 0 0,0 0-365 0 0,0 0-391 0 0,0 0-241 0 0,0 0-66 0 0,0 0 55 0 0,0 0 91 0 0,0 0 76 0 0,2 8 6 0 0,44 189 2208 0 0,-21-75-1969 0 0,-22-97-685 0 0,1-1 0 0 0,1 1 0 0 0,1-1 0 0 0,2 0 0 0 0,0 0 0 0 0,3 3-75 0 0,-8-20 51 0 0,-3-6-33 0 0,0 1-1 0 0,0-1 1 0 0,0 1-1 0 0,0-1 0 0 0,0 1 1 0 0,1-1-1 0 0,-1 1 0 0 0,0-1 1 0 0,1 1-1 0 0,-1-1 1 0 0,1 1-1 0 0,0-1 0 0 0,-1 0 1 0 0,1 1-1 0 0,0-1 0 0 0,0 0 1 0 0,0 1-1 0 0,0-1 0 0 0,0 0 1 0 0,0 0-1 0 0,0 0 1 0 0,0 0-1 0 0,0 0 0 0 0,1 0 1 0 0,-1 0-1 0 0,0 0 0 0 0,1-1 1 0 0,-1 1-1 0 0,0 0 1 0 0,1-1-1 0 0,-1 1 0 0 0,1-1 1 0 0,-1 0-1 0 0,1 1 0 0 0,-1-1 1 0 0,1 0-1 0 0,0 0 0 0 0,-1 0 1 0 0,1 0-1 0 0,-1 0 1 0 0,1 0-1 0 0,-1-1 0 0 0,1 1 1 0 0,-1 0-1 0 0,1-1 0 0 0,-1 1 1 0 0,1-1-18 0 0,72-122 1241 0 0,13-134-720 0 0,-65 156-509 0 0,-21 101 224 0 0,-1-3 1290 0 0,1 1-3827 0 0,4-1-14494 0 0,-4 3 5453 0 0</inkml:trace>
  <inkml:trace contextRef="#ctx0" brushRef="#br0" timeOffset="2119.02">2916 637 816 0 0,'0'0'2219'0'0,"0"0"43"0"0,0 0 23 0 0,0 0 8 0 0,0 0-181 0 0,0 0-232 0 0,0 0-202 0 0,0 0-206 0 0,0 0-204 0 0,0 0-173 0 0,0 0-115 0 0,0 0-114 0 0,0 0-109 0 0,23 1-84 0 0,70 0-83 0 0,-90-1-541 0 0,0 0 0 0 0,-1 0 0 0 0,1 0 1 0 0,0 0-1 0 0,0-1 0 0 0,-1 1 0 0 0,1-1 0 0 0,0 0 0 0 0,-1 1 0 0 0,1-1 0 0 0,-1 0 0 0 0,1-1 0 0 0,-1 1 0 0 0,1 0 0 0 0,-1-1 0 0 0,0 1 0 0 0,0-1 0 0 0,0 0 0 0 0,0 1 0 0 0,0-1 0 0 0,1-2-49 0 0,7-5 269 0 0,-2 1-159 0 0,-1 0 0 0 0,1 0 0 0 0,-1-1-1 0 0,-1 0 1 0 0,1-1 0 0 0,-2 0 0 0 0,1 1-1 0 0,-1-2 1 0 0,-1 1 0 0 0,0 0 0 0 0,0-1-1 0 0,-1 0 1 0 0,1-8-110 0 0,-3 18 0 0 0,0 0 0 0 0,-1-1 0 0 0,1 0 0 0 0,-1 1 0 0 0,0-1 0 0 0,1 1 0 0 0,-1-1 0 0 0,0 1 0 0 0,0-1 0 0 0,0 0 0 0 0,0 1-1 0 0,0-1 1 0 0,0 0 0 0 0,0 1 0 0 0,-1-1 0 0 0,1 1 0 0 0,-1-1 0 0 0,1 1 0 0 0,-1-1 0 0 0,0 1 0 0 0,1-1 0 0 0,-1 1 0 0 0,0-1 0 0 0,0 1 0 0 0,0 0 0 0 0,0 0 0 0 0,0-1-1 0 0,0 1 1 0 0,0 0 0 0 0,0 0 0 0 0,-1 0 0 0 0,1 0 0 0 0,0 0 0 0 0,-1 0 0 0 0,1 1 0 0 0,-1-1 0 0 0,1 0 0 0 0,-2 0 0 0 0,-63-5-220 0 0,54 6 157 0 0,0 2 42 0 0,-1 1 0 0 0,1 0 0 0 0,-1 1 0 0 0,1 0 0 0 0,0 0 0 0 0,0 2 0 0 0,1 0 0 0 0,-1 0 0 0 0,2 1 0 0 0,-1 0 0 0 0,1 0 0 0 0,0 2 0 0 0,0-1 0 0 0,1 1 0 0 0,-2 3 21 0 0,2-4-4 0 0,1-1 1 0 0,1 2-1 0 0,0-1 0 0 0,0 1 0 0 0,1 0 0 0 0,0 0 1 0 0,0 1-1 0 0,1 0 0 0 0,0 0 0 0 0,1 0 1 0 0,0 1-1 0 0,1-1 0 0 0,0 1 0 0 0,0 0 1 0 0,1 0-1 0 0,1 0 0 0 0,0 1 4 0 0,0-6-2 0 0,1-1 0 0 0,0 1 0 0 0,0-1 0 0 0,1 1 0 0 0,0 0 0 0 0,0-1-1 0 0,0 1 1 0 0,0-1 0 0 0,1 0 0 0 0,0 1 0 0 0,0-1 0 0 0,1 0 0 0 0,-1 0 0 0 0,1 0 0 0 0,0 0 0 0 0,0-1 0 0 0,1 1-1 0 0,-1-1 1 0 0,1 0 0 0 0,0 0 0 0 0,0 0 0 0 0,1 0 0 0 0,1 0 2 0 0,8 3-141 0 0,1 0 0 0 0,0-1 0 0 0,0-1 0 0 0,0-1 0 0 0,1 0 0 0 0,-1-1 0 0 0,1 0 0 0 0,0-2 0 0 0,0 0 0 0 0,0 0 0 0 0,0-2 0 0 0,0 0 0 0 0,-1 0 0 0 0,1-2 0 0 0,0 0 0 0 0,-1-1 0 0 0,0 0 0 0 0,1-1-1 0 0,-2-1 1 0 0,14-7 141 0 0,48-24-4985 0 0,-28 9-5246 0 0,-32 20 3008 0 0</inkml:trace>
  <inkml:trace contextRef="#ctx0" brushRef="#br0" timeOffset="2614.805">3553 502 9818 0 0,'0'0'2799'0'0,"0"0"-638"0"0,0 0-419 0 0,0 0-269 0 0,0 0-229 0 0,0 0-257 0 0,0 0-227 0 0,0 0-201 0 0,0 0-132 0 0,0 0-66 0 0,0 0-23 0 0,0 0-39 0 0,0 0-35 0 0,-24 10-38 0 0,-78 31-51 0 0,54-6 16 0 0,42-25-163 0 0,-3 1-29 0 0,1 0 1 0 0,1 0-1 0 0,0 1 1 0 0,1 0-1 0 0,0 1 1 0 0,1-1-1 0 0,0 1 1 0 0,1 0-1 0 0,0 0 0 0 0,1 0 1 0 0,1 1-1 0 0,0-1 1 0 0,1 1-1 0 0,0 0 1 0 0,2 10 0 0 0,-1-20-6 0 0,1 0 0 0 0,0 0 1 0 0,0 0-1 0 0,0 0 0 0 0,1-1 1 0 0,0 1-1 0 0,-1 0 0 0 0,1 0 0 0 0,1-1 1 0 0,-1 0-1 0 0,0 1 0 0 0,1-1 1 0 0,0 0-1 0 0,-1 0 0 0 0,1 0 1 0 0,0 0-1 0 0,1-1 0 0 0,-1 1 0 0 0,0-1 1 0 0,1 0-1 0 0,0 0 0 0 0,-1 0 1 0 0,1 0-1 0 0,0-1 0 0 0,0 0 1 0 0,2 1 5 0 0,109 15 218 0 0,-91-21-8 0 0,-1-1-1 0 0,1 0 1 0 0,-1-2-1 0 0,0-1 0 0 0,-1-1 1 0 0,0 0-1 0 0,-1-2 0 0 0,0-1 1 0 0,0 0-1 0 0,-1-2 1 0 0,-1 0-1 0 0,0-1 0 0 0,-1-1 1 0 0,-1-1-210 0 0,14-8 176 0 0,12-9-23 0 0,-3-1 1 0 0,-1-2-1 0 0,25-30-153 0 0,-54 54-12 0 0,1-1 0 0 0,-2 0 0 0 0,0 0 0 0 0,0-1 0 0 0,-2 0 0 0 0,0-1 0 0 0,0 1 0 0 0,-2-2 0 0 0,0 1 0 0 0,-1 0 0 0 0,0-1 0 0 0,-1 0 0 0 0,0-14 12 0 0,-2 18-26 0 0,0 0 0 0 0,-1 1 0 0 0,0-1 0 0 0,-1 1 0 0 0,-1-1 0 0 0,0 1 0 0 0,0-1 0 0 0,-1 1 0 0 0,-1 0 0 0 0,0 0 0 0 0,-1 0 0 0 0,0 1 0 0 0,0-1 0 0 0,-1 1 0 0 0,-1 1 0 0 0,0-1 0 0 0,-1 1 0 0 0,0 0 0 0 0,0 1 0 0 0,-1 0 0 0 0,0 0 0 0 0,-1 1 0 0 0,1 0 0 0 0,-2 1 0 0 0,1 0 0 0 0,-6-3 26 0 0,7 6-3 0 0,0-1 0 0 0,-1 1 1 0 0,1 0-1 0 0,-1 1 1 0 0,0 1-1 0 0,0-1 0 0 0,0 1 1 0 0,0 1-1 0 0,0 0 0 0 0,-1 0 1 0 0,1 1-1 0 0,0 0 0 0 0,0 1 1 0 0,-1 1-1 0 0,1-1 1 0 0,0 1-1 0 0,0 1 0 0 0,1 0 1 0 0,-1 0-1 0 0,0 1 0 0 0,1 0 1 0 0,0 1-1 0 0,0 0 0 0 0,0 0 1 0 0,1 1-1 0 0,0 0 1 0 0,0 1-1 0 0,0 0 0 0 0,1 0 1 0 0,0 0-1 0 0,0 1 0 0 0,1 0 1 0 0,0 0-1 0 0,0 1 0 0 0,1 0 1 0 0,0 0-1 0 0,1 0 1 0 0,0 1-1 0 0,0-1 0 0 0,1 2 3 0 0,0 5 23 0 0,1 0 0 0 0,1 1-1 0 0,1-1 1 0 0,1 1 0 0 0,0-1 0 0 0,1 0-1 0 0,0 0 1 0 0,1 0 0 0 0,1 0 0 0 0,1 0-1 0 0,0 0 1 0 0,1-1 0 0 0,1 0-1 0 0,0 0 1 0 0,1-1 0 0 0,1 0 0 0 0,5 6-23 0 0,21 27 223 0 0,2-1 0 0 0,2-3 0 0 0,2-1 0 0 0,13 8-223 0 0,193 150 502 0 0,-241-192-2586 0 0,-16-7-6235 0 0,4-1 2054 0 0,-2 0-5392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11090 0 0,'0'0'5378'0'0,"0"0"-3170"0"0,0 0-968 0 0,0 0-328 0 0,0 0-183 0 0,0 0-209 0 0,0 0-208 0 0,0 0-240 0 0,0 0-208 0 0,0 0-192 0 0,0 0-56 0 0,0 0-64 0 0,0 0-193 0 0,0 0-527 0 0,2 4-2297 0 0,6 4-8793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22 233 3289 0 0,'0'0'2559'0'0,"0"0"-20"0"0,0 0-76 0 0,0 0-116 0 0,0 0-201 0 0,0 0-220 0 0,0 0-239 0 0,0 0-275 0 0,0 0-253 0 0,0 0-185 0 0,0 0-143 0 0,4 0-107 0 0,-4 1-677 0 0,1-1 0 0 0,0 0 0 0 0,0 0 0 0 0,-1 1 0 0 0,1-1 0 0 0,0 0 0 0 0,-1 1 0 0 0,1-1 0 0 0,-1 0 0 0 0,1 1 0 0 0,0-1 0 0 0,-1 1 0 0 0,1 0 0 0 0,-1-1 0 0 0,1 1 0 0 0,-1-1 0 0 0,1 1 0 0 0,-1 0 0 0 0,0-1 0 0 0,1 1 0 0 0,-1 0 0 0 0,0-1 0 0 0,1 1 0 0 0,-1 0 1 0 0,0-1-1 0 0,0 1 0 0 0,0 0 0 0 0,0 0 0 0 0,0-1 0 0 0,0 1 0 0 0,0 0 0 0 0,0 0 0 0 0,0-1 0 0 0,0 1 0 0 0,0 0 0 0 0,0 0 0 0 0,0-1 0 0 0,-1 1 0 0 0,1 0 0 0 0,0-1 0 0 0,0 1 0 0 0,-1 0 0 0 0,1-1 0 0 0,-1 1 0 0 0,1 0 0 0 0,0-1 0 0 0,-1 1 0 0 0,1-1 0 0 0,-1 1 0 0 0,0 0 0 0 0,1-1 0 0 0,-1 0 0 0 0,1 1 0 0 0,-1 0-47 0 0,-4 9 49 0 0,-1 9 37 0 0,1 1 0 0 0,0-1 0 0 0,2 1 0 0 0,0 0 0 0 0,1 0 0 0 0,2 0 0 0 0,0 1-1 0 0,1 2-85 0 0,-1-2-160 0 0,0-21-23 0 0,0 0-151 0 0,-1 0-729 0 0,0 0-2446 0 0,1 0-3746 0 0,0 0-4147 0 0</inkml:trace>
  <inkml:trace contextRef="#ctx0" brushRef="#br0" timeOffset="721.095">573 2 8714 0 0,'0'0'3953'0'0,"0"0"-1574"0"0,0 0-777 0 0,0 0-141 0 0,0 0-127 0 0,0 0-191 0 0,0 0-211 0 0,0 0-212 0 0,0 0-144 0 0,0 0-92 0 0,0 0-70 0 0,0 0-80 0 0,0 0-84 0 0,-6-1-69 0 0,-2 1-75 0 0,0 0 0 0 0,-1 1-1 0 0,1 0 1 0 0,0 0 0 0 0,0 1-1 0 0,0 0 1 0 0,0 1 0 0 0,0 0-1 0 0,1 0 1 0 0,-1 0 0 0 0,1 1 0 0 0,-8 4-106 0 0,12-6 12 0 0,0-1 1 0 0,0 0 0 0 0,0 1 0 0 0,0 0-1 0 0,0 0 1 0 0,0 0 0 0 0,0 0 0 0 0,1 0-1 0 0,-1 0 1 0 0,1 1 0 0 0,-1 0 0 0 0,1-1 0 0 0,0 1-1 0 0,0 0 1 0 0,0 0 0 0 0,0 0 0 0 0,1 0-1 0 0,-1 0 1 0 0,1 0 0 0 0,0 1 0 0 0,0-1 0 0 0,0 0-1 0 0,0 1 1 0 0,0-1 0 0 0,1 1 0 0 0,0-1-1 0 0,0 1 1 0 0,0-1 0 0 0,0 0 0 0 0,0 1 0 0 0,1-1-1 0 0,-1 1 1 0 0,1-1 0 0 0,0 1 0 0 0,0-1-1 0 0,0 0 1 0 0,0 0 0 0 0,1 1 0 0 0,0-1 0 0 0,-1 0-1 0 0,1 0 1 0 0,0-1 0 0 0,1 3-13 0 0,173 156 300 0 0,-174-159-270 0 0,0 0-1 0 0,-1 0 1 0 0,1 1 0 0 0,-1-1-1 0 0,1 1 1 0 0,-1-1-1 0 0,0 1 1 0 0,0 0 0 0 0,0-1-1 0 0,-1 1 1 0 0,1 0 0 0 0,0 0-1 0 0,-1-1 1 0 0,0 1 0 0 0,0 0-1 0 0,0 0 1 0 0,0 0-1 0 0,0 0 1 0 0,0-1 0 0 0,-1 1-1 0 0,1 0 1 0 0,-1 0 0 0 0,0-1-1 0 0,0 1 1 0 0,0 0-1 0 0,0-1 1 0 0,-1 1 0 0 0,1-1-1 0 0,0 1 1 0 0,-1-1 0 0 0,0 0-1 0 0,0 0 1 0 0,0 0 0 0 0,0 0-1 0 0,0 0 1 0 0,0 0-1 0 0,0 0 1 0 0,-2 0-30 0 0,-96 56 914 0 0,88-53-862 0 0,0 0 0 0 0,-1-1 0 0 0,1 0 0 0 0,-1-1 1 0 0,0 0-1 0 0,-1-1 0 0 0,1-1 0 0 0,0 0 0 0 0,0-1 0 0 0,-1 0 0 0 0,-11-2-52 0 0,23 2-24 0 0,0-1 0 0 0,1 1 0 0 0,-1 0 0 0 0,1-1 0 0 0,-1 1 1 0 0,1-1-1 0 0,-1 1 0 0 0,1-1 0 0 0,0 0 0 0 0,-1 0 0 0 0,1 0 0 0 0,0 0 1 0 0,0 0-1 0 0,-1 0 0 0 0,1 0 0 0 0,0 0 0 0 0,0 0 0 0 0,0 0 1 0 0,0-1-1 0 0,0 1 0 0 0,1 0 0 0 0,-1-1 0 0 0,0 1 0 0 0,1 0 0 0 0,-1-1 1 0 0,0 1-1 0 0,1-1 0 0 0,0 1 0 0 0,-1-1 0 0 0,1 0 0 0 0,0 1 1 0 0,0-1-1 0 0,0 1 0 0 0,0-1 0 0 0,0 1 24 0 0,18-32-7367 0 0,-13 28-3389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887 721 0 0 0,'0'0'707'0'0,"0"0"528"0"0,0 0 288 0 0,0 0 89 0 0,0 0-72 0 0,0 0-194 0 0,0 0-146 0 0,0-6-85 0 0,0-15-434 0 0,0 13 8679 0 0,0 9-9061 0 0,0-1-61 0 0,0 0-31 0 0,0 23 1120 0 0,0 474 2426 0 0,-13-333-3325 0 0,1 114 99 0 0,27-164-375 0 0,-15 127 184 0 0,-15-113-17 0 0,24 3-141 0 0,10-19 57 0 0,-1 2-132 0 0,-3 129 274 0 0,-13-27-127 0 0,4 254 28 0 0,4-288-232 0 0,-12 13 64 0 0,9 146 118 0 0,-6-42-86 0 0,-10-48-25 0 0,-6-178-44 0 0,9-31-18 0 0,6-41-87 0 0,0-1 32 0 0,0 0-9 0 0,0 0 3 0 0,2-61-6178 0 0,4 45-501 0 0,-2 0-5807 0 0</inkml:trace>
  <inkml:trace contextRef="#ctx0" brushRef="#br0" timeOffset="2699.025">798 4832 0 0 0,'0'0'248'0'0,"0"0"360"0"0,0 0 286 0 0,0 0 261 0 0,0 0 210 0 0,0 0 40 0 0,0 0-125 0 0,0 0-212 0 0,0 0-197 0 0,0 0-124 0 0,14 4 4046 0 0,12 3-1494 0 0,63-6-306 0 0,33-20-1293 0 0,148-8-374 0 0,-64 38-635 0 0,120 5 660 0 0,-120-40-717 0 0,-17 17-279 0 0,260 3 601 0 0,-310 0-806 0 0,242-7 223 0 0,210 11 298 0 0,-401 7-467 0 0,113-10 85 0 0,-16-5-115 0 0,125 12 118 0 0,-382 0-278 0 0,-29-4-2 0 0,-1 0 7 0 0,21 3 49 0 0,71 1 89 0 0,27-2-41 0 0,2 0 214 0 0,-102 6-880 0 0,-20-8 289 0 0,-8 0-3049 0 0,5 0 29 0 0,2 0-4571 0 0,-2 0-4245 0 0</inkml:trace>
  <inkml:trace contextRef="#ctx0" brushRef="#br0" timeOffset="5294.946">1967 3507 0 0 0,'0'0'556'0'0,"0"0"152"0"0,0 0 87 0 0,0 0 104 0 0,0 0 127 0 0,0 0 126 0 0,0 0 87 0 0,0 0 33 0 0,0 0-21 0 0,0 0-83 0 0,0 0-97 0 0,0 0-104 0 0,0 0-102 0 0,0 0-67 0 0,0 0-67 0 0,0 0-58 0 0,0 0-53 0 0,0 0-56 0 0,0 0-11 0 0,0 0-5 0 0,0 0-27 0 0,0 0-47 0 0,0 0-24 0 0,-5 5 5413 0 0,7 232-5222 0 0,-2-232-640 0 0,0 1-1 0 0,1-1 0 0 0,0 0 0 0 0,0 0 1 0 0,1 0-1 0 0,0 0 0 0 0,-1 0 0 0 0,2 0 1 0 0,-1 0-1 0 0,0-1 0 0 0,1 1 0 0 0,0-1 1 0 0,0 1-1 0 0,0-1 0 0 0,1 0 0 0 0,0 0 0 0 0,-1-1 1 0 0,1 1-1 0 0,0-1 0 0 0,1 0 0 0 0,-1 0 1 0 0,1 0-1 0 0,-1-1 0 0 0,1 1 0 0 0,0-1 1 0 0,0 0-1 0 0,0 0 0 0 0,0-1 0 0 0,0 0 1 0 0,0 0-1 0 0,0 0 0 0 0,0 0 0 0 0,1-1 0 0 0,0 0 0 0 0,-2-1 40 0 0,-1-1 0 0 0,1 0 0 0 0,-1-1 0 0 0,0 1-1 0 0,0-1 1 0 0,0 1 0 0 0,0-1 0 0 0,0 0 0 0 0,0 0-1 0 0,-1 0 1 0 0,0 0 0 0 0,1-1 0 0 0,-1 1 0 0 0,0-1 0 0 0,-1 1-1 0 0,1-1 1 0 0,0 0 0 0 0,-1 1 0 0 0,0-3-40 0 0,1 2 40 0 0,70-193 326 0 0,-55 152-336 0 0,-17 44-40 0 0,0 1 18 0 0,0 0 2 0 0,0 0 8 0 0,0 0 33 0 0,0 0-36 0 0,0 0-27 0 0,0 0-12 0 0,0 0-19 0 0,0 0 46 0 0,0 0 15 0 0,0 0 9 0 0,0 0-10 0 0,0 0-7 0 0,0 0 6 0 0,0 0 26 0 0,0 0-20 0 0,0 0-37 0 0,0 0 3 0 0,0 0 25 0 0,0 20-113 0 0,31 88 291 0 0,1-11-162 0 0,-15-52-15 0 0,-3 0 0 0 0,-1 1 1 0 0,-2 1-1 0 0,-3 0 0 0 0,2 30-14 0 0,-9-53 38 0 0,1-15-31 0 0,-1-1 0 0 0,-1 0 0 0 0,0 0 0 0 0,0 0 0 0 0,0 0 0 0 0,-1 1 0 0 0,-1-1 0 0 0,1 0 0 0 0,-1 0 0 0 0,0 0 0 0 0,-1-1 0 0 0,0 1 0 0 0,-4 6-7 0 0,-82 101 102 0 0,88-115-93 0 0,0-1 0 0 0,0 1 0 0 0,0-1-1 0 0,0 1 1 0 0,-1-1 0 0 0,1 1 0 0 0,0-1 0 0 0,0 0 0 0 0,0 0 0 0 0,0 1 0 0 0,0-1 0 0 0,0 0 0 0 0,1 0-1 0 0,-1 0 1 0 0,0 0 0 0 0,0 0 0 0 0,1 0 0 0 0,-1 0 0 0 0,0 0 0 0 0,1 0 0 0 0,-1-1 0 0 0,1 1 0 0 0,0 0 0 0 0,-1 0-1 0 0,1 0 1 0 0,0-1 0 0 0,0 1 0 0 0,-1 0 0 0 0,1 0 0 0 0,0-1 0 0 0,0 1 0 0 0,1 0 0 0 0,-1 0 0 0 0,0-1 0 0 0,0 1-1 0 0,1 0 1 0 0,-1-1-9 0 0,0-3 10 0 0,-3-22-44 0 0,1 0 0 0 0,2-1 0 0 0,0 1 0 0 0,2 0 0 0 0,1 0 0 0 0,2 0 0 0 0,0 0-1 0 0,2 1 1 0 0,1 0 0 0 0,1-1 34 0 0,-7 17-577 0 0,0 0 2134 0 0,0 4-3270 0 0,0 2-3236 0 0,1 3-4541 0 0,-3 1-1862 0 0</inkml:trace>
  <inkml:trace contextRef="#ctx0" brushRef="#br0" timeOffset="5609.876">2630 3888 10778 0 0,'0'0'4033'0'0,"0"0"-1866"0"0,0 0-852 0 0,0 0-50 0 0,0 0 79 0 0,0 0 17 0 0,0 0-72 0 0,0 0-272 0 0,0 0-295 0 0,0 0-207 0 0,0 0-114 0 0,0 0-80 0 0,0 0-33 0 0,0 13-20 0 0,-5 105 198 0 0,-1-10-343 0 0,6-108-261 0 0,0 0-2987 0 0,0-3-10697 0 0,0-1 3234 0 0</inkml:trace>
  <inkml:trace contextRef="#ctx0" brushRef="#br0" timeOffset="6410.006">1969 4320 0 0 0,'0'0'441'0'0,"0"0"546"0"0,0 0 267 0 0,0 0 140 0 0,0 0 63 0 0,0 0-9 0 0,0 0-23 0 0,0 0-29 0 0,0 0-45 0 0,3-6-57 0 0,7-17-74 0 0,-7 17-92 0 0,-3 14 5847 0 0,1 13-7029 0 0,0-15 792 0 0,21 264 1996 0 0,-10-89-2339 0 0,-10-206-6586 0 0,-2 11-1229 0 0,0 7-3648 0 0</inkml:trace>
  <inkml:trace contextRef="#ctx0" brushRef="#br0" timeOffset="7131.632">1952 2887 216 0 0,'0'0'1082'0'0,"0"0"19"0"0,0 0 251 0 0,0 0 378 0 0,0 0 281 0 0,0 0 90 0 0,0 0-169 0 0,0 0-301 0 0,0 0-317 0 0,0 0-253 0 0,0 0-124 0 0,0 0-88 0 0,2-2-49 0 0,6-6-49 0 0,-6 6-85 0 0,-2 2-92 0 0,0 0-91 0 0,0 0-80 0 0,0 24 1122 0 0,5 187 74 0 0,21-57-1349 0 0,-21-139-119 0 0,-7-16-3675 0 0,-4-5 1680 0 0,4 4 805 0 0,-2-3-1120 0 0,1 0-3516 0 0,-1 2-4463 0 0</inkml:trace>
  <inkml:trace contextRef="#ctx0" brushRef="#br0" timeOffset="7862.001">1971 2783 1208 0 0,'0'0'1205'0'0,"0"0"31"0"0,0 0 93 0 0,0 0 136 0 0,0 0 96 0 0,0 0 9 0 0,0 0-106 0 0,0 0-182 0 0,0 0-267 0 0,0 0-212 0 0,0 0-125 0 0,0 0-91 0 0,0 0-16 0 0,-12 16 1 0 0,-57 76 464 0 0,61-85-605 0 0,0 0 0 0 0,0 0-1 0 0,0-1 1 0 0,-1 0-1 0 0,0-1 1 0 0,0 0 0 0 0,-1 0-1 0 0,1-1 1 0 0,-11 3-431 0 0,13-4 432 0 0,92 0 2085 0 0,166-18-1725 0 0,-201 22-723 0 0,-49-6-52 0 0,-1 2-1 0 0,-7 0 2467 0 0,-25-10-2434 0 0,-52-27 71 0 0,7 3-132 0 0,52 23-98 0 0,24 8 0 0 0,1-7-2550 0 0,1-1-8273 0 0,0 4-842 0 0</inkml:trace>
  <inkml:trace contextRef="#ctx0" brushRef="#br0" timeOffset="11650.329">4663 3206 528 0 0,'0'0'891'0'0,"0"0"-104"0"0,0 0 88 0 0,0 0 330 0 0,0 0 349 0 0,0 0 210 0 0,0 0-23 0 0,0 0-213 0 0,0 0-254 0 0,0 0-253 0 0,0 0-133 0 0,0-7-61 0 0,0-16 1242 0 0,0 45 2360 0 0,0 252-3069 0 0,0-270-1352 0 0,-1 1 0 0 0,1 0 1 0 0,1-1-1 0 0,-1 1 0 0 0,1 0 1 0 0,-1-1-1 0 0,1 1 0 0 0,1 0 1 0 0,-1-1-1 0 0,1 0 0 0 0,-1 1 0 0 0,1-1 1 0 0,1 0-1 0 0,-1 0 0 0 0,0 0 1 0 0,1 0-1 0 0,0 0 0 0 0,0-1 1 0 0,0 1-1 0 0,1-1 0 0 0,-1 0 1 0 0,1 0-1 0 0,-1 0 0 0 0,1 0 0 0 0,0-1 1 0 0,0 1-1 0 0,0-1 0 0 0,1 0 1 0 0,-1 0-1 0 0,0-1 0 0 0,5 2-8 0 0,-4-5 53 0 0,-1-1-1 0 0,1 1 1 0 0,-1-1-1 0 0,0 0 1 0 0,0 0-1 0 0,0 0 1 0 0,0 0-1 0 0,-1-1 1 0 0,1 0-1 0 0,-1 0 1 0 0,0 0-1 0 0,0 0 1 0 0,0 0-1 0 0,-1 0 1 0 0,0-1 0 0 0,1 1-1 0 0,-1-1 1 0 0,-1 0-1 0 0,1 0 1 0 0,-1 0-1 0 0,1-1-52 0 0,-2 6 0 0 0,107-345 543 0 0,-100 317-376 0 0,-6 27-86 0 0,-1 1-6 0 0,0 0-21 0 0,0 0 22 0 0,0 0-13 0 0,0 0-20 0 0,0 0 11 0 0,0 0-12 0 0,0 0-9 0 0,0 0 19 0 0,0 12-71 0 0,9 301 544 0 0,7-131-359 0 0,-7 0 1 0 0,-9 37-167 0 0,-1-200 14 0 0,-1 0 0 0 0,-1 0 0 0 0,-1 0 0 0 0,0-1-1 0 0,-2 0 1 0 0,0 0 0 0 0,0 0 0 0 0,-2 0 0 0 0,0-1 0 0 0,-1-1 0 0 0,-1 0 0 0 0,-1 0 0 0 0,0 0 0 0 0,-5 4-14 0 0,15-20 12 0 0,0 0 0 0 0,0-1 0 0 0,0 1 0 0 0,0 0 0 0 0,0-1 1 0 0,0 1-1 0 0,0-1 0 0 0,0 1 0 0 0,0-1 0 0 0,0 1 0 0 0,1-1 0 0 0,-1 1 1 0 0,0-1-1 0 0,0 0 0 0 0,1 1 0 0 0,-1-1 0 0 0,0 0 0 0 0,1 0 0 0 0,-1 0 1 0 0,1 1-1 0 0,-1-1 0 0 0,1 0 0 0 0,-1 0 0 0 0,1 0 0 0 0,0 0 1 0 0,0 0-1 0 0,-1 0 0 0 0,1 0 0 0 0,0 0 0 0 0,0 0 0 0 0,0 0 0 0 0,0 0 1 0 0,0 0-1 0 0,0 0 0 0 0,0 0 0 0 0,0 0 0 0 0,0 0 0 0 0,1 0 0 0 0,-1 0 1 0 0,0 0-1 0 0,1 0 0 0 0,-1 0 0 0 0,0 0 0 0 0,1 0 0 0 0,-1 1 1 0 0,1-1-1 0 0,0 0 0 0 0,0 0-12 0 0,-1-3 9 0 0,3-41-2 0 0,3 0 1 0 0,2 0-1 0 0,1 1 1 0 0,3 0-1 0 0,1 1 1 0 0,10-20-8 0 0,4-16 24 0 0,9-28-947 0 0,-36 106 386 0 0,0 1-321 0 0,0 0-525 0 0,0 0-884 0 0,-1 0-3206 0 0,0 0 492 0 0,1 0-5676 0 0</inkml:trace>
  <inkml:trace contextRef="#ctx0" brushRef="#br0" timeOffset="12082.738">5187 3661 4985 0 0,'0'0'2483'0'0,"0"0"-438"0"0,0 0-248 0 0,0 0-79 0 0,0 0-15 0 0,0 0-57 0 0,0 0-161 0 0,0 0-246 0 0,0 0-222 0 0,0 0-175 0 0,0 0-209 0 0,0 0-105 0 0,0 0-74 0 0,18-12-52 0 0,59-38 14 0 0,-10 24 599 0 0,-65 26-988 0 0,-1 0 0 0 0,1 0 0 0 0,-1 0 0 0 0,1 0 0 0 0,-1 0 0 0 0,1 0 0 0 0,0 0 0 0 0,-1 0-1 0 0,1 1 1 0 0,-1-1 0 0 0,1 1 0 0 0,-1-1 0 0 0,0 1 0 0 0,1 0 0 0 0,-1-1 0 0 0,1 1 0 0 0,-1 0 0 0 0,0 0 0 0 0,0 0 0 0 0,1 0 0 0 0,-1 0 0 0 0,0 0 0 0 0,0 0 0 0 0,0 0 0 0 0,0 1 0 0 0,0-1 0 0 0,-1 0 0 0 0,1 1 0 0 0,0-1-1 0 0,-1 0 1 0 0,1 1 0 0 0,0-1 0 0 0,-1 1 0 0 0,0-1 0 0 0,1 1 0 0 0,-1-1 0 0 0,0 1 0 0 0,0 0 0 0 0,0-1 0 0 0,0 1 0 0 0,0-1 0 0 0,0 1 0 0 0,0-1 0 0 0,-1 1 0 0 0,1-1 0 0 0,0 1 0 0 0,-1-1 0 0 0,1 1 0 0 0,-1-1 0 0 0,0 1-1 0 0,1-1 1 0 0,-1 0 0 0 0,0 1 0 0 0,0-1 0 0 0,0 0 0 0 0,0 0 0 0 0,-1 1-27 0 0,-71 125 654 0 0,72-124-639 0 0,-1 0 1 0 0,0 0-1 0 0,1 0 1 0 0,0 0-1 0 0,-1 0 1 0 0,1 1 0 0 0,0-1-1 0 0,1 1 1 0 0,-1-1-1 0 0,1 1 1 0 0,0-1-1 0 0,-1 1 1 0 0,1-1-1 0 0,1 0 1 0 0,-1 1 0 0 0,0-1-1 0 0,1 1 1 0 0,0-1-1 0 0,0 1 1 0 0,0-1-1 0 0,0 0 1 0 0,1 0 0 0 0,-1 1-1 0 0,1-1 1 0 0,-1 0-1 0 0,1 0 1 0 0,2 1-16 0 0,1-1-42 0 0,1 0 0 0 0,-1 0 1 0 0,1 0-1 0 0,0-1 0 0 0,0 0 0 0 0,0 0 1 0 0,0 0-1 0 0,1-1 0 0 0,-1 0 0 0 0,0 0 1 0 0,1-1-1 0 0,-1 1 0 0 0,0-1 0 0 0,1-1 1 0 0,-1 1-1 0 0,0-1 0 0 0,5-1 42 0 0,4 1-4426 0 0,-10 1-3678 0 0,-2 0-3722 0 0</inkml:trace>
  <inkml:trace contextRef="#ctx0" brushRef="#br0" timeOffset="12617.237">4986 4436 0 0 0,'0'0'976'0'0,"0"0"235"0"0,0 0 235 0 0,0 0 109 0 0,0 0 20 0 0,0 0-47 0 0,0 0-101 0 0,0 0-41 0 0,0 0-23 0 0,0 0-38 0 0,-1-11-27 0 0,-5-30-62 0 0,6 40-1096 0 0,0 0-1 0 0,-1 1 1 0 0,1-1-1 0 0,-1 0 1 0 0,1 0-1 0 0,-1 0 1 0 0,1 1-1 0 0,-1-1 0 0 0,1 0 1 0 0,-1 0-1 0 0,0 1 1 0 0,1-1-1 0 0,-1 1 1 0 0,0-1-1 0 0,0 1 1 0 0,1-1-1 0 0,-1 1 1 0 0,0-1-1 0 0,0 1 1 0 0,0-1-1 0 0,0 1 1 0 0,0 0-1 0 0,0 0 1 0 0,0-1-1 0 0,1 1 1 0 0,-1 0-1 0 0,0 0 1 0 0,0 0-1 0 0,0 0 0 0 0,0 0 1 0 0,0 0-1 0 0,0 0 1 0 0,0 1-1 0 0,0-1 1 0 0,0 0-1 0 0,0 0 1 0 0,1 1-1 0 0,-1-1 1 0 0,0 1-1 0 0,0-1 1 0 0,0 0-1 0 0,0 1 1 0 0,1 0-1 0 0,-1-1 1 0 0,0 1-1 0 0,1-1 1 0 0,-1 1-1 0 0,0 0 1 0 0,1-1-1 0 0,-1 1 1 0 0,1 0-1 0 0,-1 0 0 0 0,1 0 1 0 0,-1-1-1 0 0,1 1 1 0 0,0 0-1 0 0,-1 0 1 0 0,1 1-140 0 0,-4 22 480 0 0,1 1 0 0 0,1 0 0 0 0,1 0 0 0 0,2 0 0 0 0,0-1 0 0 0,2 8-480 0 0,2 57 362 0 0,-17 0-159 0 0,6-67-465 0 0,1-33-4015 0 0,6-12-1814 0 0,2 9-766 0 0,-1 5-3517 0 0</inkml:trace>
  <inkml:trace contextRef="#ctx0" brushRef="#br0" timeOffset="13638.984">4807 2016 0 0 0,'0'0'233'0'0,"0"0"450"0"0,0 0 227 0 0,0 0 81 0 0,0 0 87 0 0,0 0 77 0 0,0 0 26 0 0,0 0 26 0 0,0 0 14 0 0,0 0-27 0 0,5-27-34 0 0,0-6-691 0 0,4-16-12 0 0,3-4 5266 0 0,-8 99-3103 0 0,11 105-81 0 0,-31 178-1131 0 0,3-173-1238 0 0,12 39-70 0 0,31-117-156 0 0,-63-97-1918 0 0,31-67-7334 0 0,5 61 3152 0 0,-2 13-849 0 0</inkml:trace>
  <inkml:trace contextRef="#ctx0" brushRef="#br0" timeOffset="15186.654">4799 1973 0 0 0,'0'0'377'0'0,"0"0"426"0"0,0 0 261 0 0,0 0 122 0 0,5-3 7356 0 0,-4-1-8946 0 0,0-192 7663 0 0,0 3-5646 0 0,-9 123-1009 0 0,14-33-145 0 0,-6 102-377 0 0,0 1 16 0 0,0 0-6 0 0,0 0-24 0 0,0 0-12 0 0,0 0-4 0 0,0 0 6 0 0,0 0-14 0 0,0 0-7 0 0,0 0-10 0 0,0 0-3 0 0,0 0-2 0 0,0 0-3 0 0,0 0 2 0 0,0 0-1 0 0,0 0 6 0 0,0 0-13 0 0,0 0 2 0 0,0 0 1 0 0,-6 23-28 0 0,-10 1 184 0 0,-2-2 0 0 0,0 0 0 0 0,-2-1 0 0 0,0-1 0 0 0,-1-1 0 0 0,-1 0 0 0 0,-1-2 0 0 0,-13 8-172 0 0,-6 9 467 0 0,71-6-168 0 0,67-1 374 0 0,94-42 142 0 0,42-1-466 0 0,-242 11 2174 0 0,-192-117-2434 0 0,108 60-72 0 0,86 48-1601 0 0,24-2-4898 0 0,29 4-5512 0 0,-45 12 3165 0 0</inkml:trace>
  <inkml:trace contextRef="#ctx0" brushRef="#br0" timeOffset="18501.942">1409 2671 688 0 0,'0'0'1288'0'0,"0"0"-406"0"0,0 0-26 0 0,0 0 222 0 0,0 0 266 0 0,0 0 204 0 0,0 0 14 0 0,0 0-194 0 0,0 0-300 0 0,0 0-323 0 0,0 0-281 0 0,-4 1-183 0 0,0 1-268 0 0,-4 1 440 0 0,22-1 1918 0 0,103-12 2505 0 0,3 0-3264 0 0,169 29 415 0 0,-55-15-811 0 0,-130-19-929 0 0,19 0-159 0 0,-54-1 67 0 0,26-3-23 0 0,-10-8-2 0 0,-2-8 46 0 0,-39 4 22 0 0,45-30 18 0 0,-37 29-145 0 0,41-51 238 0 0,-38 28-113 0 0,40-45-32 0 0,-30 35-31 0 0,-18 28-122 0 0,-32 27-19 0 0,0-1 1 0 0,-1-1-1 0 0,-1-1 0 0 0,0 0 0 0 0,0 0 0 0 0,-1-1 0 0 0,2-6-32 0 0,41-60 91 0 0,-3 17-25 0 0,15-21-13 0 0,-25 30-33 0 0,78-49 99 0 0,-86 79-110 0 0,36-19 39 0 0,19-15-23 0 0,45-12 21 0 0,105-18-49 0 0,-55 27 4 0 0,-11 15 29 0 0,-130 34-43 0 0,157-23 55 0 0,-14 28 19 0 0,-29 3 90 0 0,-53-1-102 0 0,-3-2 6 0 0,-100 7-38 0 0,-1 0 39 0 0,0 0-34 0 0,0 0-6 0 0,0 0 8 0 0,0 0 6 0 0,0 0-7 0 0,0 0-27 0 0,0 0 28 0 0,0 0-13 0 0,0 0-1 0 0,0 0 50 0 0,0 0-32 0 0,0 0-8 0 0,0 0 8 0 0,0 0-24 0 0,0 0 3 0 0,0 0-11 0 0,0 0 16 0 0,0 0-16 0 0,0 0-5 0 0,0 0 21 0 0,-7-2-612 0 0,1 1-3188 0 0,-7 15-1608 0 0,7-6-696 0 0,1-4-5263 0 0</inkml:trace>
  <inkml:trace contextRef="#ctx0" brushRef="#br0" timeOffset="20238.085">4742 478 0 0 0,'0'0'930'0'0,"0"0"343"0"0,0 0 171 0 0,0 0 89 0 0,0 0 46 0 0,0 0-30 0 0,0 0-18 0 0,0 0-96 0 0,0 0-142 0 0,0 0-166 0 0,0-3-167 0 0,0-10-133 0 0,0 10-117 0 0,0 3-112 0 0,0 0-93 0 0,0 0-77 0 0,8 12 2422 0 0,11 166-176 0 0,4 144-1786 0 0,-23-245-782 0 0,0-76-105 0 0,0-1-14 0 0,0 0-7 0 0,0 0 8 0 0,0 0-3 0 0,0 0 4 0 0,0 0 15 0 0,0 0-16 0 0,0 0 12 0 0,0 0-6 0 0,0 0-10 0 0,-4-24-1990 0 0,0 18 890 0 0,-3-3-1403 0 0,4 2-2088 0 0,1 3-3972 0 0</inkml:trace>
  <inkml:trace contextRef="#ctx0" brushRef="#br0" timeOffset="21150.308">4734 525 0 0 0,'0'0'127'0'0,"0"0"337"0"0,0 0 472 0 0,0 0 362 0 0,0 0 131 0 0,0 0-144 0 0,0 0-323 0 0,0 0-263 0 0,0 0-115 0 0,0 0 136 0 0,0 0 225 0 0,3 0 228 0 0,93-11 6022 0 0,50-28-4039 0 0,-23 4-2190 0 0,95 0-223 0 0,-188 47-660 0 0,-28 15 2336 0 0,16 101-2006 0 0,19 148 213 0 0,-11-132-375 0 0,5 5-15 0 0,-29-138-182 0 0,0-6-478 0 0,-20-18-4275 0 0,15 11 3594 0 0,-3-3-1195 0 0,2 2-3039 0 0,0 3-5566 0 0</inkml:trace>
  <inkml:trace contextRef="#ctx0" brushRef="#br0" timeOffset="22536.882">4930 490 0 0 0,'0'0'151'0'0,"0"0"564"0"0,0 0 415 0 0,0 0 365 0 0,0 0 351 0 0,0 0 151 0 0,0 0-65 0 0,0 0-233 0 0,0 0-337 0 0,0 0-311 0 0,0 0-246 0 0,-28 33-165 0 0,-92 106-82 0 0,32-19 767 0 0,83-114-1283 0 0,0 1-1 0 0,0 0 1 0 0,1 0-1 0 0,0 0 0 0 0,0 0 1 0 0,1 1-1 0 0,0 0 1 0 0,0 0-1 0 0,0 0 1 0 0,1 0-1 0 0,1 0 1 0 0,-1 0-1 0 0,1 3-41 0 0,3-10 7 0 0,0 1 0 0 0,0-1-1 0 0,0 0 1 0 0,1 0 0 0 0,-1-1 0 0 0,0 1 0 0 0,0 0-1 0 0,1-1 1 0 0,-1 1 0 0 0,0-1 0 0 0,1 0-1 0 0,-1 0 1 0 0,0 1 0 0 0,1-2 0 0 0,-1 1 0 0 0,0 0-1 0 0,1 0 1 0 0,-1-1 0 0 0,0 0 0 0 0,1 1 0 0 0,-1-1-1 0 0,0 0 1 0 0,0 0-7 0 0,19-7 38 0 0,-1-1 0 0 0,-1-1 0 0 0,0-1-1 0 0,0-1 1 0 0,-1-1 0 0 0,9-8-38 0 0,-16 13-11 0 0,260-219-336 0 0,-230 170 562 0 0,-41 56-126 0 0,-12 2-465 0 0,-82 64-176 0 0,-81 115 1093 0 0,101-95-263 0 0,18-8 170 0 0,56-77-449 0 0,0 1 1 0 0,0 0-1 0 0,0-1 0 0 0,0 1 0 0 0,0-1 1 0 0,0 1-1 0 0,0 0 0 0 0,0-1 0 0 0,0 1 0 0 0,1-1 1 0 0,-1 1-1 0 0,0-1 0 0 0,0 1 0 0 0,1 0 1 0 0,-1-1-1 0 0,0 1 0 0 0,1-1 0 0 0,-1 0 1 0 0,0 1-1 0 0,1-1 0 0 0,-1 1 0 0 0,1-1 1 0 0,-1 1-1 0 0,1-1 0 0 0,-1 0 0 0 0,1 0 0 0 0,-1 1 1 0 0,1-1-1 0 0,-1 0 0 0 0,1 0 0 0 0,0 1 1 0 0,-1-1-1 0 0,1 0 0 0 0,-1 0 0 0 0,1 0 1 0 0,0 0-1 0 0,-1 0 0 0 0,1 0 0 0 0,-1 0 0 0 0,1 0 1 0 0,0 0-1 0 0,-1 0 0 0 0,1 0 0 0 0,-1 0 1 0 0,1-1-1 0 0,0 1 0 0 0,-1 0 0 0 0,1 0 1 0 0,-1-1-1 0 0,1 1 0 0 0,-1 0 0 0 0,1 0 0 0 0,-1-1 1 0 0,1 0 0 0 0,35-10 227 0 0,113-85-133 0 0,50-50-538 0 0,-98 62-356 0 0,-156 126-1127 0 0,-244 234 3184 0 0,267-229-818 0 0,81-48-319 0 0,-13-16-116 0 0,-1-1 0 0 0,-1-2 0 0 0,-1-2 0 0 0,0 0 0 0 0,2-6-4 0 0,22-14-40 0 0,127-92-476 0 0,-175 125-44 0 0,-23 19 271 0 0,-120 105 298 0 0,-64 65 1719 0 0,170-138-1217 0 0,56-37-532 0 0,-14-8 59 0 0,1 0 0 0 0,-1-1 0 0 0,0 0 0 0 0,-1-1 0 0 0,1-1 1 0 0,-1 0-1 0 0,0-1 0 0 0,0 0 0 0 0,-1-1 0 0 0,0 0 0 0 0,9-9-38 0 0,7-2-2 0 0,76-50-290 0 0,-168 141-24 0 0,-36 24 951 0 0,69-61-358 0 0,52-34-363 0 0,70-43 232 0 0,-3-4-462 0 0,-86 45 278 0 0,-1 1 71 0 0,-22 16-158 0 0,-139 130 902 0 0,146-120-1165 0 0,21-21-7468 0 0,-6-5-2316 0 0</inkml:trace>
  <inkml:trace contextRef="#ctx0" brushRef="#br0" timeOffset="23350.041">5011 1072 0 0 0,'0'0'887'0'0,"0"0"429"0"0,0 0 348 0 0,0 0 288 0 0,0 0 135 0 0,0 0-216 0 0,0 0-339 0 0,0 0-380 0 0,4-4-365 0 0,-3 2-687 0 0,0 2-73 0 0,-1 0 0 0 0,1 0 0 0 0,-1 0 1 0 0,1 0-1 0 0,-1-1 0 0 0,0 1 0 0 0,1 0 0 0 0,-1 0 0 0 0,1 0 0 0 0,-1-1 0 0 0,0 1 0 0 0,1 0 0 0 0,-1 0 0 0 0,1-1 0 0 0,-1 1 1 0 0,0 0-1 0 0,1-1 0 0 0,-1 1 0 0 0,0 0 0 0 0,0-1 0 0 0,1 1 0 0 0,-1-1 0 0 0,0 1 0 0 0,0 0 0 0 0,0-1 0 0 0,1 1 0 0 0,-1-1 1 0 0,0 1-1 0 0,0-1 0 0 0,0 1 0 0 0,0-1 0 0 0,0 1 0 0 0,0-1 0 0 0,0 1 0 0 0,0 0 0 0 0,0-1 0 0 0,0 1 0 0 0,0-1 0 0 0,0 1 1 0 0,0-1-1 0 0,-1 1 0 0 0,1-1 0 0 0,0 1 0 0 0,0 0 0 0 0,0-1 0 0 0,-1 1 0 0 0,1-1 0 0 0,0 1 0 0 0,0 0 0 0 0,-1-1 0 0 0,1 1 1 0 0,0 0-1 0 0,-1-1 0 0 0,1 1 0 0 0,-1 0 0 0 0,1 0 0 0 0,0-1 0 0 0,-1 1 0 0 0,1 0 0 0 0,-1 0 0 0 0,1 0 0 0 0,0-1 0 0 0,-1 1 1 0 0,1 0-1 0 0,-1 0 0 0 0,1 0 0 0 0,-1 0 0 0 0,1 0-27 0 0,-28-1 1039 0 0,20 0-977 0 0,1 1 1 0 0,-1 0-1 0 0,1 0 1 0 0,-1 1-1 0 0,1-1 1 0 0,-1 2-1 0 0,1-1 1 0 0,-1 1-1 0 0,1 0 0 0 0,0 1 1 0 0,0-1-1 0 0,-2 2-62 0 0,-39 19-52 0 0,48-23-17 0 0,0 0-56 0 0,0 0-51 0 0,0 0-55 0 0,0 0-71 0 0,0 0-32 0 0,18 0-258 0 0,9-17 1152 0 0,-37 23 409 0 0,-66 39-895 0 0,57-38 28 0 0,23-21-464 0 0,45-56 240 0 0,-27 36 62 0 0,-76 68-2908 0 0,37-24 3092 0 0,13-7-5591 0 0,4-3-2480 0 0</inkml:trace>
  <inkml:trace contextRef="#ctx0" brushRef="#br0" timeOffset="24597.94">1598 1877 1464 0 0,'0'0'1275'0'0,"0"0"11"0"0,0 0 164 0 0,0 0 235 0 0,0 0 205 0 0,0 0 32 0 0,0 0-213 0 0,0 0-367 0 0,0 0-384 0 0,0 0-285 0 0,0 0-177 0 0,0 0-89 0 0,0 0-48 0 0,7 1 1640 0 0,-3 62 888 0 0,-4-61-2848 0 0,0-2-23 0 0,6 7-1481 0 0,10-7-2428 0 0,-5 0-6547 0 0,-9 0 4381 0 0</inkml:trace>
  <inkml:trace contextRef="#ctx0" brushRef="#br0" timeOffset="24883.673">1615 2101 3729 0 0,'0'0'1331'0'0,"0"0"-72"0"0,0 0 182 0 0,0 0 209 0 0,0 0 186 0 0,0 0-15 0 0,0 0-205 0 0,0 0-269 0 0,0 0-365 0 0,0 0-296 0 0,0 0-200 0 0,0 0-115 0 0,-4 20 1866 0 0,4-13-2802 0 0,1 14 189 0 0,3-8-7003 0 0,-1-9-2380 0 0</inkml:trace>
  <inkml:trace contextRef="#ctx0" brushRef="#br0" timeOffset="25133.896">1571 2351 9122 0 0,'0'0'1704'0'0,"0"0"-889"0"0,0 0-279 0 0,0 0 192 0 0,0 0 337 0 0,0 0 234 0 0,0 0-55 0 0,0 0-251 0 0,0 0-351 0 0,0 0-274 0 0,0 0-127 0 0,0 0-81 0 0,0 0-42 0 0,1 17-16 0 0,4 51-14 0 0,12-14 50 0 0,9-42-1278 0 0,-13-12-2564 0 0,-4-1-1838 0 0,-5 1-3435 0 0</inkml:trace>
  <inkml:trace contextRef="#ctx0" brushRef="#br0" timeOffset="26066.48">1788 1950 3473 0 0,'0'0'2018'0'0,"0"0"-500"0"0,0 0-201 0 0,0 0 56 0 0,0 0 173 0 0,0 0 132 0 0,0 0-73 0 0,0 0-350 0 0,0 0-417 0 0,0 0-298 0 0,0 0-188 0 0,0 0-35 0 0,0 0 44 0 0,32 0 3678 0 0,97-54-948 0 0,-93 43-3020 0 0,-39 35-832 0 0,-16 22-2044 0 0,11-31-815 0 0,-1-1-3762 0 0,5-9-3442 0 0</inkml:trace>
  <inkml:trace contextRef="#ctx0" brushRef="#br0" timeOffset="26316.933">2060 1977 0 0 0,'0'0'828'0'0,"0"0"-129"0"0,0 0 165 0 0,0 0 152 0 0,0 0 115 0 0,0 0 151 0 0,0 0 69 0 0,0 0 113 0 0,0 0 42 0 0,0 0-97 0 0,0 0-130 0 0,0 0-162 0 0,0 0-148 0 0,9 2-109 0 0,29 6-122 0 0,-12 13 794 0 0,26-13-2468 0 0,-35-11-2426 0 0,0-1-4136 0 0,-14 3 1249 0 0</inkml:trace>
  <inkml:trace contextRef="#ctx0" brushRef="#br0" timeOffset="26551.997">2322 1966 0 0 0,'0'0'239'0'0,"0"0"396"0"0,0 0 351 0 0,0 0 371 0 0,0 0 266 0 0,0 0 25 0 0,0 0-246 0 0,0 0-327 0 0,0 0-317 0 0,0 0-269 0 0,0 0-188 0 0,0 0-104 0 0,0 0-33 0 0,23 7-257 0 0,-16-7-901 0 0,-2 0-3376 0 0,-3 0-1047 0 0</inkml:trace>
  <inkml:trace contextRef="#ctx0" brushRef="#br0" timeOffset="26715.882">2322 1966 3081 0 0,'32'81'1624'0'0,"-27"-28"3310"0"0,-1-5-4387 0 0,-1-33-2815 0 0,3-1-3340 0 0,-6-13 3298 0 0</inkml:trace>
  <inkml:trace contextRef="#ctx0" brushRef="#br0" timeOffset="26871.444">2362 2239 2801 0 0,'0'0'1320'0'0,"0"0"-200"0"0,0 0 104 0 0,0 0 57 0 0,0 0 7 0 0,0 0-96 0 0,0 0-248 0 0,0 0-327 0 0,0 0-241 0 0,0 0-152 0 0,0 0-160 0 0,0 0-112 0 0,0 0-96 0 0,0 0-152 0 0,12 62-297 0 0,-10-58-871 0 0,2 0-1929 0 0,0-4-3120 0 0</inkml:trace>
  <inkml:trace contextRef="#ctx0" brushRef="#br0" timeOffset="27035.481">2330 2428 9042 0 0,'0'0'1480'0'0,"0"0"-413"0"0,0 0-259 0 0,0 0-238 0 0,0 0-187 0 0,0 0-213 0 0,0 0-311 0 0,0 0-139 0 0,0 0-50 0 0,0 0-8 0 0,0 0-46 0 0,0 0-331 0 0,6 1-570 0 0,20 6-688 0 0,-12 27-5989 0 0,-14-30 7850 0 0</inkml:trace>
  <inkml:trace contextRef="#ctx0" brushRef="#br0" timeOffset="27290.37">2330 2428 0 0 0,'11'139'0'0'0,"-11"-135"0"0"0,0 0 0 0 0,0-4 0 0 0,4 0 0 0 0,4 0 0 0 0,-4 0 0 0 0</inkml:trace>
  <inkml:trace contextRef="#ctx0" brushRef="#br0" timeOffset="31223.406">2505 1997 4033 0 0,'0'0'1185'0'0,"0"0"-574"0"0,0 0-56 0 0,0 0 497 0 0,0 0 522 0 0,0 0 296 0 0,0 0-78 0 0,0 0-298 0 0,0 0-287 0 0,0 0-253 0 0,0 0-144 0 0,12-6-102 0 0,58-23 606 0 0,-15-11 2151 0 0,-18 10-4199 0 0,-34 25-749 0 0,-2 3-3144 0 0,0 1 2321 0 0,-1-2-8783 0 0</inkml:trace>
  <inkml:trace contextRef="#ctx0" brushRef="#br0" timeOffset="31469.178">2867 1658 6489 0 0,'0'0'2617'0'0,"0"0"-1497"0"0,0 0-480 0 0,0 0 0 0 0,0 0 209 0 0,0 0 55 0 0,0 0-88 0 0,0 0-184 0 0,0 0-264 0 0,0 0-176 0 0,0 0-160 0 0,0 0-80 0 0,0 0-96 0 0,83-66-80 0 0,-77 62-136 0 0,1 0-424 0 0,-3 4-1689 0 0,-2-4-7409 0 0</inkml:trace>
  <inkml:trace contextRef="#ctx0" brushRef="#br0" timeOffset="31621.156">3195 1380 8642 0 0,'0'0'3641'0'0,"0"0"-2745"0"0,0 0-576 0 0,0 0-136 0 0,0 0-176 0 0,0 0-216 0 0,0 0-40 0 0,0 0-96 0 0,0 0-232 0 0,0 0-513 0 0,0 0-1863 0 0,0 0-5322 0 0</inkml:trace>
  <inkml:trace contextRef="#ctx0" brushRef="#br0" timeOffset="31804.926">3566 1226 11298 0 0,'0'0'1273'0'0,"0"0"-729"0"0,0 0-56 0 0,0 0-40 0 0,0 0-64 0 0,0 0-120 0 0,0 0-112 0 0,0 0-184 0 0,0 0-152 0 0,0 0-176 0 0,0 0-352 0 0,0 0-528 0 0,0 0-1345 0 0,0 0-1352 0 0,51-89-1864 0 0</inkml:trace>
  <inkml:trace contextRef="#ctx0" brushRef="#br0" timeOffset="31954.006">3755 1033 48 0 0,'0'0'1128'0'0,"0"0"-608"0"0,0 0-272 0 0,0 0-72 0 0,0 0-184 0 0,0 0-104 0 0,0 0-232 0 0,0 0-168 0 0,0 0-88 0 0,0 0 56 0 0,0 0 544 0 0</inkml:trace>
  <inkml:trace contextRef="#ctx0" brushRef="#br0" timeOffset="32199.911">3898 902 4153 0 0,'2'0'576'0'0,"4"-4"-560"0"0,-3 1-24 0 0,7-5 88 0 0,-2 4-64 0 0,5 0-72 0 0,-1-3-120 0 0,-3 7-216 0 0,5-8-232 0 0,-3 8-280 0 0,-3 0-377 0 0,2-4-119 0 0,-6 4 1400 0 0</inkml:trace>
  <inkml:trace contextRef="#ctx0" brushRef="#br0" timeOffset="32355.523">4139 837 2328 0 0,'0'0'2593'0'0,"0"0"-392"0"0,0 0-81 0 0,0 0-96 0 0,0 0-191 0 0,0 0-369 0 0,0 0-528 0 0,0 0-512 0 0,0 0-288 0 0,0 0-112 0 0,0 0-72 0 0,0 0-80 0 0,0 0-184 0 0,0 0-272 0 0,44-8-560 0 0,-36 8-2017 0 0,-5 0-7121 0 0</inkml:trace>
  <inkml:trace contextRef="#ctx0" brushRef="#br0" timeOffset="32503.914">4351 806 11931 0 0,'0'0'2249'0'0,"0"0"-475"0"0,0 0-166 0 0,0 0-215 0 0,0 0-296 0 0,0 0-339 0 0,0 0-379 0 0,0 0-322 0 0,0 0-202 0 0,0 0-136 0 0,0 0-56 0 0,0 0-26 0 0,0 0-59 0 0,5-1-87 0 0,24-1-852 0 0,-15 1-2721 0 0,-1 1-4766 0 0,-9 0 3950 0 0</inkml:trace>
  <inkml:trace contextRef="#ctx0" brushRef="#br0" timeOffset="52912.551">5352 4821 0 0 0,'0'0'55'0'0,"0"0"55"0"0,0 0 10 0 0,0 0 30 0 0,0 0 58 0 0,0 0 68 0 0,-4 1 14359 0 0,17 1-7835 0 0,22-1-7041 0 0,-33-1 646 0 0,68 4 459 0 0,58-1 383 0 0,-33 1-571 0 0,-41-8-580 0 0,-54 4-98 0 0,7 0 59 0 0,-6 0-60 0 0,-1 0-18 0 0,0 1 33 0 0,0 2 8 0 0,0-3 7 0 0,0 0-7 0 0,0 0-4 0 0,0 0-24 0 0,84 0 259 0 0,-83 0-258 0 0,-1 0 22 0 0,0 0 15 0 0,0 0-8 0 0,0 0 22 0 0,0 0-11 0 0,0 0-5 0 0,0 0 40 0 0,0 0 28 0 0,0 0 5 0 0,0 0 38 0 0,0 0-4 0 0,0 0-11 0 0,0 0 26 0 0,0 0 0 0 0,-23 0 574 0 0,-108-15-625 0 0,-29 15 221 0 0,88-19 88 0 0,38 11-256 0 0,-10 0 64 0 0,1 4-51 0 0,7-3 15 0 0,36 7-173 0 0,0 0-12 0 0,0 0 9 0 0,0 0-15 0 0,0 0 15 0 0,0 0-9 0 0,0 0 18 0 0,0 0 10 0 0,0 0-22 0 0,0 0-2 0 0,0 0-27 0 0,0 0-18 0 0,0 0-2 0 0,0 0-1 0 0,0 0-14 0 0,0 0-34 0 0,0 0-34 0 0,21-4-4498 0 0,5 0 773 0 0,-12 1-2951 0 0,-2 2-4623 0 0</inkml:trace>
  <inkml:trace contextRef="#ctx0" brushRef="#br0" timeOffset="54528.656">5749 4832 0 0 0,'0'0'644'0'0,"0"0"-21"0"0,0 0-24 0 0,0 0-4 0 0,0 0-6 0 0,0 0 52 0 0,0 0 80 0 0,0 0-7 0 0,0 0-17 0 0,-1 0 1465 0 0,-12-7 15112 0 0,-70-43-15621 0 0,26 22-1092 0 0,28 13-332 0 0,-56-8 190 0 0,24 12 19 0 0,57 15 115 0 0,-40 112-504 0 0,-10 33-26 0 0,29-73-11 0 0,25-76-14 0 0,0-1 1 0 0,0 1 0 0 0,0 0 0 0 0,0-1 0 0 0,0 1 0 0 0,1 0-1 0 0,-1-1 1 0 0,0 1 0 0 0,0 0 0 0 0,0 0 0 0 0,0-1 0 0 0,1 1-1 0 0,-1 0 1 0 0,0-1 0 0 0,0 1 0 0 0,1 0 0 0 0,-1 0 0 0 0,0 0-1 0 0,0-1 1 0 0,1 1 0 0 0,-1 0 0 0 0,0 0 0 0 0,1 0 0 0 0,-1 0-1 0 0,0-1 1 0 0,1 1 0 0 0,-1 0 0 0 0,0 0 0 0 0,1 0 0 0 0,-1 0-1 0 0,0 0 1 0 0,1 0 0 0 0,-1 0 0 0 0,0 0 0 0 0,1 0 0 0 0,-1 0-1 0 0,0 0 1 0 0,1 0 0 0 0,-1 0 0 0 0,0 1 0 0 0,1-1 0 0 0,-1 0-1 0 0,0 0 1 0 0,1 0 0 0 0,-1 0 0 0 0,0 0 0 0 0,1 1 0 0 0,-1-1-1 0 0,0 0 1 0 0,0 0 0 0 0,1 1 0 0 0,-1-1 0 0 0,0 0 0 0 0,0 0-1 0 0,0 1 1 0 0,1-1 0 0 0,-1 0 0 0 0,0 1 0 0 0,0-1 0 0 0,0 0-1 0 0,0 1 1 0 0,0-1 0 0 0,1 0 0 0 0,-1 1 0 0 0,0-1 0 0 0,0 0-1 0 0,0 1 1 0 0,0-1 0 0 0,0 1 1 0 0,7-5-10 0 0,223-97 141 0 0,-186 75-121 0 0,94-37 8 0 0,-125 56-1701 0 0,-12 0-1257 0 0,0 4-501 0 0,0 1-3376 0 0,2-1-4973 0 0</inkml:trace>
  <inkml:trace contextRef="#ctx0" brushRef="#br0" timeOffset="55230.84">6497 4524 8178 0 0,'0'0'2242'0'0,"0"0"-459"0"0,0 0-287 0 0,0 0 0 0 0,0 0 77 0 0,0 0-6 0 0,0 0-206 0 0,0 0-317 0 0,0 0-249 0 0,0 0-171 0 0,0 0-82 0 0,0 0-7 0 0,0 0 23 0 0,10 2 423 0 0,-7-1 2267 0 0,-88 100-2049 0 0,-256 265-771 0 0,269-277-410 0 0,72-89-55 0 0,0-1-1 0 0,0 1 1 0 0,1-1 0 0 0,-1 1 0 0 0,0 0 0 0 0,0-1 0 0 0,0 1 0 0 0,0-1 0 0 0,1 1 0 0 0,-1-1 0 0 0,0 1-1 0 0,0 0 1 0 0,0-1 0 0 0,0 1 0 0 0,0-1 0 0 0,0 1 0 0 0,0-1 0 0 0,0 1 0 0 0,0-1 0 0 0,0 1 0 0 0,0-1-1 0 0,0 1 1 0 0,-1 0 0 0 0,1-1 0 0 0,0 1 0 0 0,0-1 0 0 0,0 1 0 0 0,-1 0 0 0 0,1-1 0 0 0,0 1 0 0 0,0-1-1 0 0,-1 1 1 0 0,1 0 0 0 0,0-1 0 0 0,-1 1 0 0 0,1 0 0 0 0,0 0 0 0 0,-1-1 0 0 0,1 1 0 0 0,-1 0 0 0 0,1 0-1 0 0,0-1 1 0 0,-1 1 0 0 0,1 0 0 0 0,-1 0 0 0 0,1 0 0 0 0,-1 0 0 0 0,1 0 0 0 0,0 0 0 0 0,-1 0 0 0 0,1 0-1 0 0,-1 0 1 0 0,1 0 0 0 0,-1 0 0 0 0,1 0 0 0 0,-1 0 0 0 0,1 0 0 0 0,-1 0 0 0 0,1 0 0 0 0,0 0 0 0 0,-1 1-1 0 0,1-1 1 0 0,-1 0 0 0 0,1 0 0 0 0,0 1 0 0 0,-1-1 0 0 0,1 0 0 0 0,-1 0 37 0 0,1-44-3109 0 0,13-1-4035 0 0,-7 30 689 0 0,-2 3-3982 0 0</inkml:trace>
  <inkml:trace contextRef="#ctx0" brushRef="#br0" timeOffset="56096.81">6011 4513 6945 0 0,'0'0'2892'0'0,"0"0"-726"0"0,0 0-421 0 0,0 0-50 0 0,0 0 22 0 0,0 0-72 0 0,0 0-187 0 0,0 0-298 0 0,0 0-296 0 0,0 0-202 0 0,0 0-174 0 0,0 0-95 0 0,-2-2-19 0 0,-6 0 1352 0 0,20 12 1374 0 0,3 3-3124 0 0,21 23 437 0 0,-4-7-225 0 0,-2 2 1 0 0,-1 2 0 0 0,-2 0-1 0 0,14 24-188 0 0,67 66 79 0 0,-48-71-22 0 0,-1 4-108 0 0,-34-32 34 0 0,-25-24 17 0 0,-1 15-2526 0 0,-2-19-694 0 0,-1 1-6549 0 0,1 3-2428 0 0</inkml:trace>
  <inkml:trace contextRef="#ctx0" brushRef="#br0" timeOffset="58897.534">758 717 0 0 0,'0'0'269'0'0,"0"0"133"0"0,0 0 103 0 0,0 0 103 0 0,0 0 141 0 0,0 0 161 0 0,1-9 994 0 0,-1 8 1978 0 0,1 0 4173 0 0,28 1-6437 0 0,-16 0 4921 0 0,-19 28-4210 0 0,-26 60-1673 0 0,-15 57-293 0 0,-51 79-96 0 0,84-186-222 0 0,14-37-38 0 0,0-1-15 0 0,0 0-8 0 0,0 0 14 0 0,0 0-10 0 0,0 0 0 0 0,0 0 14 0 0,88-7 230 0 0,-14 3-195 0 0,64 3 44 0 0,-66 28-31 0 0,-57-19-22 0 0,-14-8-58 0 0,-1 0 16 0 0,0 0 23 0 0,0 0 8 0 0,0 0 25 0 0,0 0-24 0 0,0 0-22 0 0,0 0-1 0 0,0 0 0 0 0,0 0-33 0 0,2-24 976 0 0,-34-84-806 0 0,10 47-19 0 0,-22-61-30 0 0,20 20-59 0 0,-30-40 105 0 0,37 97-62 0 0,17 44-47 0 0,-9-3 129 0 0,8 4-151 0 0,1 0 7 0 0,-23-4-2167 0 0,23 3 1551 0 0,0-1 677 0 0,0 1-8425 0 0,2 1-1213 0 0</inkml:trace>
  <inkml:trace contextRef="#ctx0" brushRef="#br0" timeOffset="61064.616">130 28 0 0 0,'0'0'1071'0'0,"0"0"320"0"0,0 0 253 0 0,0 0 155 0 0,0 0-61 0 0,0 0-166 0 0,0 0-151 0 0,0 0-94 0 0,0 0-43 0 0,0 0-5 0 0,0 0-76 0 0,-4-5-140 0 0,-9-13-126 0 0,10 14-97 0 0,-16 9 4884 0 0,6 20-4167 0 0,12-21-1633 0 0,-51 190 573 0 0,31 21-370 0 0,21-193-122 0 0,-1-17-5 0 0,0 0 0 0 0,0 0 0 0 0,1 0 0 0 0,0 0 0 0 0,0 0 0 0 0,0 0 0 0 0,1-1 0 0 0,0 1 0 0 0,-1 0 0 0 0,2 0 0 0 0,-1 0 0 0 0,1-1 0 0 0,-1 1 0 0 0,1-1 0 0 0,0 1 0 0 0,1-1 0 0 0,-1 0 0 0 0,1 0 0 0 0,0 0 0 0 0,0 0 0 0 0,68-5 336 0 0,-54-14-262 0 0,-1-1 0 0 0,0 0 0 0 0,-1-1-1 0 0,-1-1 1 0 0,-1 0 0 0 0,0-1 0 0 0,-1 0 0 0 0,-1-1 0 0 0,-1-1 0 0 0,-1 1-1 0 0,-1-2 1 0 0,-1 1 0 0 0,0-1 0 0 0,-2 0 0 0 0,0 0 0 0 0,-2-3-74 0 0,28-154 336 0 0,-7 345 385 0 0,26 73-674 0 0,-36-154-22 0 0,-4 0 1 0 0,-1 73-26 0 0,-10-133 12 0 0,-1 1 0 0 0,0-1 1 0 0,-2 0-1 0 0,-1 0 0 0 0,-1 0 1 0 0,-1-1-1 0 0,-1 0 0 0 0,-1 0 1 0 0,-2-1-1 0 0,0 0 0 0 0,-1-1 1 0 0,-1 0-1 0 0,-1-1 1 0 0,-1 0-1 0 0,-13 12-12 0 0,23-27 4 0 0,4-3 9 0 0,-1-1 0 0 0,0 1 0 0 0,0 0 0 0 0,-1-1 0 0 0,1 1 0 0 0,-1-1 0 0 0,1 0 0 0 0,-1 0 0 0 0,0 0-1 0 0,1 0 1 0 0,-1 0 0 0 0,0 0 0 0 0,0-1 0 0 0,-1 0 0 0 0,1 1 0 0 0,0-1 0 0 0,0 0 0 0 0,-1-1 0 0 0,1 1 0 0 0,0-1-13 0 0,0-3 4 0 0,0 0 0 0 0,1 0 0 0 0,-1 0 0 0 0,1-1 0 0 0,0 1 0 0 0,0-1 0 0 0,0 0 0 0 0,1 0 0 0 0,-1 0 0 0 0,1 0 0 0 0,0 0 0 0 0,0 0 0 0 0,0 0 0 0 0,1 0 0 0 0,-1-4-4 0 0,0-23 4 0 0,1-1 0 0 0,2 1 0 0 0,0-1 0 0 0,3 1 0 0 0,0 0 0 0 0,2 0 0 0 0,2 0 0 0 0,0 1 0 0 0,2 1 0 0 0,2 0 0 0 0,0 0 0 0 0,2 1 0 0 0,1 1 0 0 0,1 0 0 0 0,1 1 0 0 0,2 1 0 0 0,0 1 0 0 0,3 0-4 0 0,-17 16 8 0 0,1 1-1 0 0,1-1 1 0 0,-1 1 0 0 0,1 1 0 0 0,1 0 0 0 0,-1 0 0 0 0,1 0-1 0 0,0 1 1 0 0,0 1 0 0 0,0-1 0 0 0,1 1 0 0 0,-1 1 0 0 0,1 0-1 0 0,0 0 1 0 0,0 1 0 0 0,10-1-8 0 0,28 29 83 0 0,-45-25 114 0 0,-2-1-4879 0 0,-1 0-4842 0 0,0 0-3202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27 0 0 0,'0'0'391'0'0,"0"0"410"0"0,0 0 265 0 0,0 0 251 0 0,0 0 293 0 0,0 0 204 0 0,0 0 90 0 0,0 0-138 0 0,0 0-246 0 0,0 0-127 0 0,0 0-244 0 0,0 0-153 0 0,0 0-70 0 0,-4-3-137 0 0,-23-16 1114 0 0,-18 14 194 0 0,-50 20-1317 0 0,47 4-346 0 0,15-7 482 0 0,33 19 1033 0 0,0-18-1838 0 0,-1-7-94 0 0,1-1 1 0 0,-1 1 0 0 0,1-1 0 0 0,1 0-1 0 0,-1 1 1 0 0,1-1 0 0 0,0 1 0 0 0,0-1-1 0 0,0 0 1 0 0,1 0 0 0 0,0 1-1 0 0,0-1 1 0 0,0 0 0 0 0,1-1 0 0 0,-1 1-1 0 0,1 0 1 0 0,0-1 0 0 0,2 2-18 0 0,5 2 66 0 0,0-1 1 0 0,0 0-1 0 0,0 0 0 0 0,1-1 1 0 0,0-1-1 0 0,1 0 0 0 0,-1-1 1 0 0,1 0-1 0 0,0 0 0 0 0,0-1 1 0 0,0-1-1 0 0,3 0-66 0 0,61 19 236 0 0,-40-6-149 0 0,-14 7-17 0 0,-19-16-32 0 0,-1-1 0 0 0,1 1-1 0 0,-1 0 1 0 0,0 0-1 0 0,-1 0 1 0 0,1 0 0 0 0,-1 0-1 0 0,0 0 1 0 0,0 0-1 0 0,-1 0 1 0 0,0 0 0 0 0,0 1-1 0 0,-1-1 1 0 0,1 0-1 0 0,-1 0 1 0 0,-1 0 0 0 0,1 0-1 0 0,-1 0 1 0 0,0 0-1 0 0,0 0 1 0 0,-1-1 0 0 0,0 1-1 0 0,0-1 1 0 0,0 0-1 0 0,0 0 1 0 0,-1 0 0 0 0,0 0-1 0 0,0 0 1 0 0,0-1-1 0 0,-1 0 1 0 0,-1 2-38 0 0,-9 6 19 0 0,1-1 1 0 0,-2 0-1 0 0,0-1 0 0 0,0-1 1 0 0,0 0-1 0 0,-1-1 0 0 0,0-1 0 0 0,-1-1 1 0 0,0 0-1 0 0,0-1 0 0 0,0-1 1 0 0,0-1-1 0 0,-1-1 0 0 0,1 0 1 0 0,-1-1-1 0 0,0-1 0 0 0,1-1 0 0 0,-1-1 1 0 0,-1 0-20 0 0,12 1-33 0 0,1 0-1 0 0,-1 0 1 0 0,1-1 0 0 0,-1 1-1 0 0,1-2 1 0 0,0 1 0 0 0,0-1 0 0 0,0 0-1 0 0,0 0 1 0 0,1-1 0 0 0,-1 0 0 0 0,1 0-1 0 0,0-1 1 0 0,0 0 0 0 0,0 0 0 0 0,1 0-1 0 0,-1-1 1 0 0,1 0 33 0 0,4 4-125 0 0,1 1 0 0 0,0 0 0 0 0,-1 0 1 0 0,1 0-1 0 0,0 0 0 0 0,0 0 0 0 0,0 0 0 0 0,0-1 0 0 0,0 1 0 0 0,0 0 1 0 0,0 0-1 0 0,0 0 0 0 0,0 0 0 0 0,1-1 0 0 0,-1 1 0 0 0,0 0 0 0 0,1 0 1 0 0,-1 0-1 0 0,1 0 0 0 0,-1 0 0 0 0,1 0 0 0 0,0 0 0 0 0,-1 0 0 0 0,1 0 1 0 0,0 0-1 0 0,0 1 0 0 0,0-1 0 0 0,-1 0 0 0 0,1 0 0 0 0,0 1 0 0 0,0-1 1 0 0,0 0-1 0 0,0 1 0 0 0,0-1 0 0 0,0 1 0 0 0,1-1 125 0 0,25-11-7454 0 0,-22 9 3852 0 0,7-1-8145 0 0</inkml:trace>
  <inkml:trace contextRef="#ctx0" brushRef="#br0" timeOffset="517.09">1352 197 3337 0 0,'0'0'3348'0'0,"0"0"-1594"0"0,0 0-630 0 0,0 0 179 0 0,0 0 302 0 0,0 0 167 0 0,0 0-14 0 0,0 0-214 0 0,0 0-254 0 0,0 0-235 0 0,0 0-174 0 0,0 0-150 0 0,-10-8-128 0 0,-32-23-80 0 0,38 29-457 0 0,1 1 1 0 0,0 0 0 0 0,0 0-1 0 0,-1 0 1 0 0,1 0 0 0 0,-1 0 0 0 0,1 1-1 0 0,-1 0 1 0 0,1-1 0 0 0,-1 1 0 0 0,1 1-1 0 0,-1-1 1 0 0,1 0 0 0 0,-1 1 0 0 0,1 0-1 0 0,0-1 1 0 0,-1 1 0 0 0,1 1 0 0 0,0-1-1 0 0,-1 0 1 0 0,1 1 0 0 0,-1 1-67 0 0,-7 1 168 0 0,-13 5-39 0 0,1 1 1 0 0,1 1-1 0 0,0 1 1 0 0,0 1-1 0 0,1 1 1 0 0,1 1-1 0 0,0 0 1 0 0,1 2 0 0 0,1 0-1 0 0,1 1 1 0 0,0 1-1 0 0,1 0 1 0 0,1 2-1 0 0,1-1 1 0 0,1 2-1 0 0,1 0 1 0 0,-9 23-130 0 0,19-42-4 0 0,1-1 1 0 0,0 1 0 0 0,-1 0-1 0 0,1 0 1 0 0,1 0 0 0 0,-1 0-1 0 0,0 1 1 0 0,1-1 0 0 0,-1 0-1 0 0,1 0 1 0 0,0 0-1 0 0,0 0 1 0 0,0 1 0 0 0,1-1-1 0 0,-1 0 1 0 0,1 0 0 0 0,-1 0-1 0 0,1 0 1 0 0,0 0 0 0 0,1 0-1 0 0,-1 0 1 0 0,0 0 0 0 0,1 0-1 0 0,-1-1 1 0 0,1 1 0 0 0,0 0-1 0 0,0-1 1 0 0,0 0 0 0 0,0 1-1 0 0,1-1 1 0 0,-1 0-1 0 0,0 0 1 0 0,1 0 0 0 0,0 0-1 0 0,-1-1 1 0 0,1 1 0 0 0,0-1-1 0 0,0 1 1 0 0,0-1 0 0 0,0 0-1 0 0,0 0 1 0 0,0-1 0 0 0,0 1-1 0 0,0 0 1 0 0,3-1 3 0 0,10 1 24 0 0,0-2 0 0 0,1 1 1 0 0,-1-2-1 0 0,1 0 0 0 0,-1-1 0 0 0,0-1 1 0 0,0 0-1 0 0,-1-1 0 0 0,1-1 1 0 0,-1 0-1 0 0,0-1 0 0 0,-1-1 0 0 0,0-1 1 0 0,0 1-1 0 0,-1-2 0 0 0,2-1-24 0 0,9-7 44 0 0,0-1 0 0 0,-2 0 0 0 0,0-2 0 0 0,-1 0 0 0 0,17-24-44 0 0,41-42 4 0 0,-78 87-58 0 0,0-1 0 0 0,0 1 0 0 0,0-1 0 0 0,0 1 0 0 0,0-1 0 0 0,0 1 0 0 0,0-1 0 0 0,0 1 0 0 0,0 0 0 0 0,0 0 0 0 0,0 0 0 0 0,0-1 0 0 0,0 1 0 0 0,0 0 0 0 0,0 0 0 0 0,0 1 0 0 0,0-1 0 0 0,0 0 0 0 0,0 0 0 0 0,0 0 0 0 0,0 1 0 0 0,0-1 0 0 0,0 0 0 0 0,0 1 0 0 0,0-1 0 0 0,0 1 0 0 0,0-1 0 0 0,0 1 0 0 0,0 0 0 0 0,0-1 0 0 0,0 1 0 0 0,-1 0 0 0 0,1-1 0 0 0,0 1 0 0 0,-1 0 0 0 0,1 0 0 0 0,0 0 0 0 0,-1 0 0 0 0,1 0 0 0 0,-1 0 0 0 0,1 0 0 0 0,-1 0 0 0 0,0 0 0 0 0,1 0 0 0 0,-1 0 0 0 0,0 0 0 0 0,0 0 0 0 0,0 0 0 0 0,0 0 54 0 0,9 14-1723 0 0,-2-3-799 0 0,5 5-6840 0 0,-6-12-1312 0 0</inkml:trace>
  <inkml:trace contextRef="#ctx0" brushRef="#br0" timeOffset="1028.507">1703 158 7058 0 0,'0'0'1893'0'0,"0"0"-428"0"0,0 0-229 0 0,0 0-4 0 0,0 0-4 0 0,0 0 38 0 0,0 0-40 0 0,0 0-102 0 0,0 0-160 0 0,0 0-184 0 0,0 0-168 0 0,0 0-138 0 0,0 0-100 0 0,-9 19-80 0 0,-27 62-37 0 0,25-21 156 0 0,13-42-271 0 0,-2-13-99 0 0,-1 0 0 0 0,1-1-1 0 0,1 1 1 0 0,-1 0 0 0 0,1 0 0 0 0,0 0-1 0 0,0-1 1 0 0,0 1 0 0 0,0 0 0 0 0,1-1-1 0 0,0 1 1 0 0,0-1 0 0 0,0 0 0 0 0,1 1-1 0 0,-1-1 1 0 0,1 0 0 0 0,0-1 0 0 0,0 1-1 0 0,1 0 1 0 0,-1-1 0 0 0,1 0 0 0 0,-1 0-1 0 0,1 0 1 0 0,0 0 0 0 0,0 0 0 0 0,0-1-1 0 0,1 0 1 0 0,-1 0 0 0 0,1 0 0 0 0,-1 0-1 0 0,1-1 1 0 0,0 0 0 0 0,-1 1 0 0 0,1-2-1 0 0,0 1 1 0 0,4 0-43 0 0,2-4 100 0 0,0 0-1 0 0,0 0 1 0 0,0-1-1 0 0,-1 0 1 0 0,0-1 0 0 0,0 0-1 0 0,0-1 1 0 0,-1 0 0 0 0,1 0-1 0 0,-1-1 1 0 0,-1 0-1 0 0,1-1 1 0 0,-1 0 0 0 0,-1 0-1 0 0,0 0 1 0 0,0-1-1 0 0,0-1 1 0 0,0-1-100 0 0,37-38 205 0 0,3-4-76 0 0,-44 58-217 0 0,0 15 59 0 0,-2-14 27 0 0,-2 2 1 0 0,1 1 0 0 0,1 0 0 0 0,0-1 0 0 0,0 1 0 0 0,1-1 0 0 0,0 1 0 0 0,0-1-1 0 0,1 1 1 0 0,0-1 0 0 0,1 0 0 0 0,-1 0 0 0 0,1-1 0 0 0,1 1 0 0 0,0-1-1 0 0,0 0 1 0 0,0 0 0 0 0,1-1 0 0 0,0 1 0 0 0,0-1 0 0 0,1 0 0 0 0,0-1-1 0 0,0 0 1 0 0,0 0 0 0 0,0 0 0 0 0,1-1 0 0 0,0 0 0 0 0,3 1 1 0 0,-2-2 35 0 0,0 0 0 0 0,0-1 0 0 0,1 0 0 0 0,-1 0-1 0 0,1-1 1 0 0,0 0 0 0 0,-1-1 0 0 0,1 0 0 0 0,0 0 0 0 0,-1-1 0 0 0,1 0 0 0 0,-1-1 0 0 0,1 0 0 0 0,-1-1 0 0 0,0 0 0 0 0,0 0 0 0 0,0-1 0 0 0,0 0 0 0 0,0 0 0 0 0,-1-1 0 0 0,0-1-1 0 0,0 1 1 0 0,0-1 0 0 0,-1 0 0 0 0,0-1 0 0 0,0 0 0 0 0,-1 0 0 0 0,0 0 0 0 0,0-1 0 0 0,2-3-35 0 0,-2 1-59 0 0,0-1-1 0 0,-1 0 1 0 0,0 0 0 0 0,-1 0 0 0 0,0 0-1 0 0,-1-1 1 0 0,0 1 0 0 0,-1-1-1 0 0,0 0 1 0 0,-1 0 0 0 0,0-11 59 0 0,-14 3-3095 0 0,-3 14-5747 0 0,8 5-2876 0 0</inkml:trace>
  <inkml:trace contextRef="#ctx0" brushRef="#br0" timeOffset="1882.858">1408 354 0 0 0,'0'0'431'0'0,"0"0"145"0"0,0 0 5 0 0,0 0 22 0 0,0 0 79 0 0,0 0 92 0 0,0 0 79 0 0,0 0 21 0 0,0 0-7 0 0,0 0 11 0 0,4 1-141 0 0,9 2 14804 0 0,6 86-13022 0 0,-19-83-2466 0 0,1 1-1 0 0,-1-1 0 0 0,1 0 0 0 0,0 0 1 0 0,1 0-1 0 0,0 0 0 0 0,-1 0 1 0 0,2 0-1 0 0,-1 0 0 0 0,1 0 1 0 0,0-1-1 0 0,0 1 0 0 0,0-1 1 0 0,1 0-1 0 0,0 0 0 0 0,0 0 0 0 0,0 0 1 0 0,2 0-53 0 0,15 6 208 0 0,-21-11-184 0 0,21-12-5313 0 0,-12 7 748 0 0,-5 3-3898 0 0,-1-2-382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61 103 5985 0 0,'0'0'3126'0'0,"0"0"-1156"0"0,0 0-518 0 0,0 0-113 0 0,0 0-16 0 0,0 0 28 0 0,0 0-23 0 0,0 0-127 0 0,0 0-156 0 0,0 0-175 0 0,0 0-207 0 0,0 0-161 0 0,0 0-148 0 0,-10-2-127 0 0,-28-5-45 0 0,37 8-165 0 0,0-1 1 0 0,0 1-1 0 0,1-1 0 0 0,-1 1 0 0 0,0-1 1 0 0,0 1-1 0 0,1 0 0 0 0,-1-1 0 0 0,0 1 1 0 0,1 0-1 0 0,-1-1 0 0 0,1 1 0 0 0,-1 0 1 0 0,1 0-1 0 0,-1-1 0 0 0,1 1 0 0 0,0 0 1 0 0,-1 0-1 0 0,1 0 0 0 0,0 0 0 0 0,0 0 1 0 0,0-1-1 0 0,0 1 0 0 0,-1 0 0 0 0,1 0 1 0 0,0 0-1 0 0,1 0 0 0 0,-1 0 0 0 0,0 0 1 0 0,0 0-1 0 0,0 0 0 0 0,0-1 0 0 0,1 1 1 0 0,-1 0-1 0 0,0 0 0 0 0,1 0-17 0 0,-1 3 70 0 0,-1 45 270 0 0,2 1 1 0 0,3-1-1 0 0,2 1 1 0 0,7 27-341 0 0,-11-70 15 0 0,0-1 1 0 0,0 0 0 0 0,1 1 0 0 0,-1-1 0 0 0,2 0-1 0 0,-1 0 1 0 0,1-1 0 0 0,-1 1 0 0 0,2-1-1 0 0,-1 0 1 0 0,0 0 0 0 0,1 0 0 0 0,0 0-1 0 0,0-1 1 0 0,1 0 0 0 0,-1 0 0 0 0,3 1-16 0 0,-2-4 44 0 0,0 0 0 0 0,1-1 0 0 0,-1 0 0 0 0,0 0 0 0 0,0 0 0 0 0,0-1 0 0 0,0 0 0 0 0,0 0 0 0 0,0-1 0 0 0,0 1 0 0 0,-1-1 0 0 0,1 0 0 0 0,0-1 0 0 0,-1 1 0 0 0,0-1 0 0 0,1-1 0 0 0,-1 1 0 0 0,-1 0 0 0 0,1-1 0 0 0,0 0 0 0 0,-1 0 0 0 0,0-1 0 0 0,0 1 0 0 0,0-1-1 0 0,0 0 1 0 0,0-1-44 0 0,-2 3 0 0 0,185-230 278 0 0,-165 217-418 0 0,-2 47 52 0 0,-15-22 103 0 0,1-1-1 0 0,0 1 1 0 0,0-1-1 0 0,1 0 1 0 0,0 0-1 0 0,1-1 1 0 0,0 0-1 0 0,0 0 1 0 0,0-1-1 0 0,1 0 1 0 0,0 0-1 0 0,0-1 1 0 0,0-1-1 0 0,1 1 1 0 0,-1-1-1 0 0,1-1 1 0 0,0 0-1 0 0,0 0 1 0 0,1-1-1 0 0,-1 0 1 0 0,0-1-1 0 0,1 0 1 0 0,-1-1-1 0 0,2 0-14 0 0,-6-3 82 0 0,0 0 0 0 0,-1-1-1 0 0,1 0 1 0 0,-1 0 0 0 0,0 0-1 0 0,0 0 1 0 0,0-1-1 0 0,-1 0 1 0 0,0 0 0 0 0,0 0-1 0 0,0-1 1 0 0,0 1 0 0 0,-1-1-1 0 0,0 0 1 0 0,0 0 0 0 0,0 0-1 0 0,-1 0 1 0 0,1-4-82 0 0,0 3 25 0 0,2-4-37 0 0,-1-1 0 0 0,0 0 0 0 0,0 0-1 0 0,-2 0 1 0 0,1 0 0 0 0,-1 0 0 0 0,-1-1 0 0 0,0 1-1 0 0,-1 0 1 0 0,-1-1 0 0 0,0 1 0 0 0,-1-8 12 0 0,-5 7-1224 0 0,-3 11-7333 0 0,10 2 2270 0 0,0 4-4950 0 0</inkml:trace>
  <inkml:trace contextRef="#ctx0" brushRef="#br0" timeOffset="332.959">1086 365 3729 0 0,'0'0'2790'0'0,"0"0"-307"0"0,0 0-240 0 0,0 0-141 0 0,0 0-258 0 0,0 0-298 0 0,0 0-258 0 0,0 0-209 0 0,0 0-171 0 0,33-21-138 0 0,101-68-99 0 0,-131 88-630 0 0,0-1 0 0 0,0 1 0 0 0,0-1 1 0 0,0 1-1 0 0,0-1 0 0 0,-1 0 0 0 0,1 0 1 0 0,0-1-1 0 0,-1 1 0 0 0,0 0 0 0 0,1-1 1 0 0,-1 1-1 0 0,0-1 0 0 0,-1 0 0 0 0,1 0 1 0 0,0 0-1 0 0,-1 0 0 0 0,1 0 0 0 0,-1 0 0 0 0,0 0 1 0 0,0-2-42 0 0,1-5 188 0 0,1 5-127 0 0,-1-1-1 0 0,0 0 0 0 0,0 0 1 0 0,-1 0-1 0 0,1 0 0 0 0,-1 0 1 0 0,-1 0-1 0 0,1 0 0 0 0,-1 0 1 0 0,0 0-1 0 0,0 0 0 0 0,-1-1 0 0 0,0 1 1 0 0,0 0-1 0 0,0 0 0 0 0,-1 0 1 0 0,0 1-1 0 0,0-1 0 0 0,-1 0 1 0 0,1 1-1 0 0,-1-1 0 0 0,0 1 0 0 0,-1 0 1 0 0,1 0-1 0 0,-1 0 0 0 0,0 0 1 0 0,0 1-1 0 0,-1-1 0 0 0,1 1 1 0 0,-1 0-1 0 0,0 1 0 0 0,-2-2-60 0 0,1 3 0 0 0,1 0 0 0 0,0 0 1 0 0,-1 1-1 0 0,0 0 0 0 0,1 0 0 0 0,-1 0 0 0 0,0 1 0 0 0,1 0 0 0 0,-1 0 0 0 0,0 0 0 0 0,1 1 0 0 0,-1 0 1 0 0,0 0-1 0 0,1 0 0 0 0,-1 1 0 0 0,1-1 0 0 0,-1 1 0 0 0,1 1 0 0 0,0-1 0 0 0,0 1 0 0 0,0 0 0 0 0,0 0 1 0 0,1 0-1 0 0,-1 1 0 0 0,1 0 0 0 0,-4 3 0 0 0,-2 4-15 0 0,1 0 0 0 0,-1 0 0 0 0,2 1 0 0 0,0 0-1 0 0,0 1 1 0 0,1 0 0 0 0,1 0 0 0 0,0 0 0 0 0,1 1 0 0 0,0-1 0 0 0,1 1 0 0 0,1 0 0 0 0,0 1 0 0 0,1-1 0 0 0,1 1-1 0 0,0-1 1 0 0,1 1 0 0 0,0-1 0 0 0,2 8 15 0 0,-1-11-11 0 0,1 0 0 0 0,1-1 0 0 0,0 1 0 0 0,0 0 1 0 0,1-1-1 0 0,1 0 0 0 0,-1 0 0 0 0,2 0 0 0 0,-1 0 0 0 0,2-1 0 0 0,-1 0 0 0 0,1 0 0 0 0,0-1 0 0 0,1 0 0 0 0,0 0 0 0 0,0 0 1 0 0,1-1-1 0 0,0-1 0 0 0,9 6 11 0 0,-3-2-104 0 0,1-1-1 0 0,0-1 1 0 0,1 0 0 0 0,0-1 0 0 0,0-1 0 0 0,0 0-1 0 0,1-2 1 0 0,0 0 0 0 0,-1-1 0 0 0,2 0 0 0 0,16-1 104 0 0,-21-2-610 0 0,18-1-1242 0 0,-11-2-3215 0 0,-7-1-3971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1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1018 403 2264 0 0,'0'0'885'0'0,"0"0"-173"0"0,0 0-89 0 0,0 0 269 0 0,0 0 360 0 0,0 0 287 0 0,0 0 124 0 0,0 0-61 0 0,0 0-183 0 0,0 0-191 0 0,0 0-174 0 0,-4-3-173 0 0,-132-75 5500 0 0,103 67-5985 0 0,0 1-1 0 0,-1 1 1 0 0,-1 2 0 0 0,1 1-1 0 0,-1 2 1 0 0,0 2-1 0 0,-23 1-395 0 0,-177 20 1216 0 0,63 38-384 0 0,159-49-699 0 0,13-7-164 0 0,9 18-116 0 0,64 37 191 0 0,63-16-49 0 0,14-6-3 0 0,-150-32 16 0 0,1-1-1 0 0,-1 1 1 0 0,0 0 0 0 0,0-1 0 0 0,0 1-1 0 0,0-1 1 0 0,0 1 0 0 0,0-1 0 0 0,0 1-1 0 0,0 0 1 0 0,0-1 0 0 0,-1 1 0 0 0,1-1-1 0 0,-1 1 1 0 0,1-1 0 0 0,-1 0 0 0 0,0 1 0 0 0,1-1-1 0 0,-1 1 1 0 0,0-1 0 0 0,0 0 0 0 0,0 0-1 0 0,0 1 1 0 0,0-1 0 0 0,0 0 0 0 0,-1 0-1 0 0,1 0 1 0 0,0 0 0 0 0,0 0 0 0 0,-1-1-1 0 0,1 1 1 0 0,-1 0 0 0 0,1 0 0 0 0,0-1 0 0 0,-1 1-1 0 0,1-1 1 0 0,-1 0-8 0 0,1 1 1 0 0,-237 153 310 0 0,211-136-299 0 0,1 2 0 0 0,1 1 0 0 0,1 1 0 0 0,1 1 0 0 0,1 1 1 0 0,1 1-1 0 0,1 1 0 0 0,1 1 0 0 0,-2 7-12 0 0,14-18 7 0 0,1 0 0 0 0,1 0 0 0 0,0 0 1 0 0,2 1-1 0 0,0 0 0 0 0,0-1 0 0 0,2 1 0 0 0,0 0 0 0 0,1 0 0 0 0,0 0 1 0 0,3 8-8 0 0,-3-16 10 0 0,1-1 0 0 0,-1 0-1 0 0,2 0 1 0 0,-1 0 0 0 0,1 0 0 0 0,1 0 0 0 0,-1-1 0 0 0,1 1 0 0 0,1-1 0 0 0,-1 1 0 0 0,1-1 0 0 0,0 0 0 0 0,1 0 0 0 0,0-1 0 0 0,0 1 0 0 0,0-1 0 0 0,1 0-1 0 0,0-1 1 0 0,0 1 0 0 0,0-1 0 0 0,1 0 0 0 0,0-1 0 0 0,0 0 0 0 0,0 0 0 0 0,0 0 0 0 0,1-1 0 0 0,0 0 0 0 0,-1 0 0 0 0,3-1-10 0 0,11-1 79 0 0,-1 0 0 0 0,1-2 1 0 0,-1-1-1 0 0,1 0 0 0 0,-1-2 1 0 0,0 0-1 0 0,0-2 0 0 0,-1 0 1 0 0,1-1-1 0 0,-1 0 0 0 0,-1-2 1 0 0,1 0-1 0 0,3-4-79 0 0,47-19 96 0 0,83-64 82 0 0,-148 89-388 0 0,-4 7-5458 0 0,0-1-5812 0 0,0 1-332 0 0</inkml:trace>
  <inkml:trace contextRef="#ctx0" brushRef="#br0" timeOffset="1949.011">1436 958 0 0 0,'0'0'425'0'0,"0"0"221"0"0,0 0 181 0 0,0 0 228 0 0,0 0 238 0 0,0 0 221 0 0,0 0 157 0 0,0 0 5 0 0,0 0-90 0 0,0 0-167 0 0,0 0-188 0 0,-11-7-128 0 0,-94-44 4190 0 0,94 49-5059 0 0,0 1 0 0 0,0 1 0 0 0,1-1 0 0 0,-1 2 0 0 0,0 0 0 0 0,0 0 0 0 0,1 0 0 0 0,-1 2 0 0 0,0-1 0 0 0,1 1 0 0 0,0 1 0 0 0,0 0 0 0 0,0 0 0 0 0,0 1 0 0 0,1 0-1 0 0,0 1 1 0 0,0 0 0 0 0,-8 7-234 0 0,4-3 68 0 0,-1 0-1 0 0,1 1 0 0 0,1 1 0 0 0,0 1 1 0 0,1-1-1 0 0,0 2 0 0 0,1-1 0 0 0,1 1 0 0 0,0 1 1 0 0,1 0-1 0 0,0 0 0 0 0,1 1 0 0 0,1 0 0 0 0,0 0 1 0 0,-1 12-68 0 0,4-24 10 0 0,2 1 1 0 0,-1-1 0 0 0,0 1 0 0 0,1 0-1 0 0,0 0 1 0 0,0 0 0 0 0,0-1 0 0 0,1 1-1 0 0,0 0 1 0 0,0 0 0 0 0,0 0 0 0 0,0 0-1 0 0,1 0 1 0 0,0 0 0 0 0,0 0 0 0 0,0 0-1 0 0,0-1 1 0 0,1 1 0 0 0,0 0-1 0 0,0-1 1 0 0,0 1 0 0 0,1-1 0 0 0,-1 0-1 0 0,1 0 1 0 0,0 0 0 0 0,0 0 0 0 0,1 0-1 0 0,-1-1 1 0 0,1 1 0 0 0,0-1 0 0 0,0 0-1 0 0,0 0 1 0 0,0-1 0 0 0,0 1 0 0 0,1-1-1 0 0,-1 0 1 0 0,1 0 0 0 0,0 0-11 0 0,11-2 54 0 0,0-1 0 0 0,0 0 0 0 0,0-1 0 0 0,0-1 0 0 0,-1 0 0 0 0,1-2 0 0 0,-1 1 0 0 0,0-2 0 0 0,0 0 0 0 0,0-1 1 0 0,-1 0-1 0 0,0-1 0 0 0,-1-1 0 0 0,1 0 0 0 0,-2-1 0 0 0,1 0 0 0 0,-1-1 0 0 0,3-5-54 0 0,-13 15 3 0 0,30-29 39 0 0,0-2 0 0 0,-2-1 0 0 0,-2-1 1 0 0,-1-1-1 0 0,-2-2 0 0 0,-1 0 0 0 0,-2-2 0 0 0,16-38-42 0 0,-34 54 43 0 0,-4 22-42 0 0,-6 6-189 0 0,-54 95-196 0 0,53-84 379 0 0,0 0 0 0 0,1 0 0 0 0,1 1 0 0 0,1-1 0 0 0,1 1 0 0 0,0 0 0 0 0,1 0 0 0 0,0 0-1 0 0,2 0 1 0 0,0 0 0 0 0,2 15 5 0 0,1-25 3 0 0,-1 1-1 0 0,1-1 1 0 0,0 0-1 0 0,1 0 1 0 0,0 0-1 0 0,0 0 1 0 0,0-1-1 0 0,1 1 1 0 0,0-1-1 0 0,0-1 1 0 0,0 1-1 0 0,1-1 1 0 0,0 1-1 0 0,0-2 1 0 0,1 1-1 0 0,-1-1 1 0 0,1 0-1 0 0,0 0 1 0 0,0 0-1 0 0,0-1 1 0 0,0-1-1 0 0,1 1 1 0 0,-1-1-1 0 0,1 0 1 0 0,0-1-1 0 0,-1 0 1 0 0,1 0-1 0 0,0 0 1 0 0,0-1-1 0 0,0 0 1 0 0,0-1-3 0 0,9-1 19 0 0,-1-1 0 0 0,0 0 1 0 0,0-1-1 0 0,0-1 1 0 0,0-1-1 0 0,-1 0 0 0 0,1-1 1 0 0,-2 0-1 0 0,1-1 1 0 0,-1-1-1 0 0,0-1 0 0 0,-1 0 1 0 0,0 0-1 0 0,-1-1 1 0 0,0-1-1 0 0,0 0 0 0 0,-1-1 1 0 0,-1 0-1 0 0,-1 0 1 0 0,2-4-20 0 0,60-103 18 0 0,-62 100-22 0 0,-1 0 0 0 0,-2 0 0 0 0,1-1 0 0 0,-2 0 0 0 0,-1 0 0 0 0,-1 0 0 0 0,0 0 0 0 0,-2-1 0 0 0,0-2 4 0 0,-1 23-8 0 0,0-1-1 0 0,-1 0 1 0 0,1 1 0 0 0,0-1-1 0 0,0 1 1 0 0,-1-1-1 0 0,1 1 1 0 0,-1-1-1 0 0,1 1 1 0 0,-1-1-1 0 0,1 1 1 0 0,-1 0-1 0 0,0-1 1 0 0,0 1 0 0 0,0 0-1 0 0,0 0 1 0 0,0-1-1 0 0,0 1 1 0 0,0 0-1 0 0,0 0 1 0 0,0 0-1 0 0,-1 0 1 0 0,1 0-1 0 0,0 1 1 0 0,-1-1 0 0 0,1 0-1 0 0,-1 0 1 0 0,1 1-1 0 0,-1-1 1 0 0,1 1-1 0 0,-1 0 1 0 0,1-1-1 0 0,-1 1 1 0 0,1 0-1 0 0,-1 0 1 0 0,1 0 0 0 0,-1 0-1 0 0,1 0 1 0 0,-1 0-1 0 0,0 0 1 0 0,1 1-1 0 0,-1-1 9 0 0,-66 21-500 0 0,56-15 461 0 0,1 2 0 0 0,-1 0-1 0 0,1 0 1 0 0,1 1-1 0 0,0 0 1 0 0,0 1 0 0 0,0 0-1 0 0,2 0 1 0 0,-1 1-1 0 0,1 0 1 0 0,-1 4 39 0 0,8-14-7 0 0,0 1 0 0 0,0-1 0 0 0,0 1 0 0 0,1-1 0 0 0,-1 1 0 0 0,1-1 1 0 0,-1 1-1 0 0,1 0 0 0 0,-1-1 0 0 0,1 1 0 0 0,0 0 0 0 0,0 0 0 0 0,0-1 0 0 0,0 1 0 0 0,0 0 0 0 0,0-1 0 0 0,0 1 0 0 0,1 0 0 0 0,-1 0 0 0 0,1-1 1 0 0,-1 1-1 0 0,1-1 0 0 0,0 1 0 0 0,-1 0 0 0 0,1-1 0 0 0,0 0 0 0 0,0 1 0 0 0,0-1 0 0 0,0 1 0 0 0,0-1 0 0 0,0 0 0 0 0,1 0 0 0 0,-1 0 0 0 0,0 1 1 0 0,1-1-1 0 0,-1 0 0 0 0,1-1 0 0 0,-1 1 0 0 0,1 0 0 0 0,-1 0 0 0 0,1-1 0 0 0,0 1 0 0 0,0 0 7 0 0,77 11 22 0 0,147-16 71 0 0,-223 4-79 0 0,-1 0 0 0 0,1 0 0 0 0,-1 1 0 0 0,1-1-1 0 0,-1 1 1 0 0,1 0 0 0 0,-1 0 0 0 0,1-1 0 0 0,-1 1-1 0 0,0 1 1 0 0,1-1 0 0 0,-1 0 0 0 0,0 1 0 0 0,0-1 0 0 0,0 1-1 0 0,0-1 1 0 0,0 1 0 0 0,0 0 0 0 0,-1 0 0 0 0,1 0-1 0 0,0 0 1 0 0,-1 0 0 0 0,0 1 0 0 0,1-1 0 0 0,-1 0-1 0 0,0 0 1 0 0,0 1 0 0 0,0-1 0 0 0,-1 1 0 0 0,1-1 0 0 0,-1 1-1 0 0,1-1 1 0 0,-1 1 0 0 0,0 0 0 0 0,0-1 0 0 0,0 1-1 0 0,0 1-13 0 0,-12 100 395 0 0,9-92-389 0 0,1 0 0 0 0,0 0 1 0 0,1 1-1 0 0,1-1 0 0 0,0 0 0 0 0,0 1 1 0 0,1-1-1 0 0,1 0 0 0 0,1 5-6 0 0,-2-13-2 0 0,0 1 0 0 0,0-1 0 0 0,1 0 0 0 0,-1 1 0 0 0,1-1 0 0 0,0 0 0 0 0,1 0 0 0 0,-1 0 0 0 0,1 0-1 0 0,-1 0 1 0 0,1-1 0 0 0,0 1 0 0 0,0-1 0 0 0,1 0 0 0 0,-1 0 0 0 0,1 0 0 0 0,0 0 0 0 0,-1-1 0 0 0,1 1 0 0 0,1-1 0 0 0,-1 0 0 0 0,0 0 0 0 0,0-1 0 0 0,1 1 0 0 0,-1-1 0 0 0,1 0 2 0 0,4 1 14 0 0,0 0 0 0 0,0-2 0 0 0,0 1 1 0 0,0-1-1 0 0,0 0 0 0 0,0-1 0 0 0,0 0 1 0 0,0 0-1 0 0,-1-1 0 0 0,1 0 1 0 0,0 0-1 0 0,-1-1 0 0 0,1-1 0 0 0,-1 1 1 0 0,0-1-1 0 0,0 0 0 0 0,-1-1 0 0 0,1 0 1 0 0,-1 0-1 0 0,4-4-14 0 0,20-19 52 0 0,-1-1 0 0 0,-1-2 1 0 0,-2 0-1 0 0,-1-2 0 0 0,-2-1 0 0 0,-1-1 1 0 0,-1 0-1 0 0,-2-2 0 0 0,-2-1 0 0 0,-1 0 1 0 0,-3-1-1 0 0,2-8-52 0 0,120-441-127 0 0,-129 470 129 0 0,-2-1 0 0 0,-1-1 0 0 0,0 1 0 0 0,-1-1 0 0 0,-1 1 0 0 0,-1-1 0 0 0,-1 0 0 0 0,0 0 0 0 0,-2 1 0 0 0,0-1 0 0 0,-1 0 0 0 0,-1 1-1 0 0,-1 0 1 0 0,-1 0 0 0 0,-6-13-2 0 0,10 29-3 0 0,-1 1 0 0 0,0 0 0 0 0,1 0 1 0 0,-1 0-1 0 0,0 0 0 0 0,-1 1 0 0 0,1-1 0 0 0,0 1 0 0 0,0 0 0 0 0,0 0 0 0 0,-1 0 0 0 0,1 0 0 0 0,-1 1 0 0 0,1-1 0 0 0,-1 1 0 0 0,1 0 0 0 0,-1 0 0 0 0,1 0 0 0 0,-1 0 0 0 0,1 0 0 0 0,0 1 0 0 0,-1 0 0 0 0,1 0 0 0 0,0 0 0 0 0,-1 0 0 0 0,1 0 0 0 0,0 1 0 0 0,0-1 0 0 0,0 1 0 0 0,0 0 0 0 0,0 0 0 0 0,0 0 0 0 0,1 0 0 0 0,-1 1 0 0 0,0-1 0 0 0,1 1 0 0 0,0-1 1 0 0,0 1-1 0 0,0 0 0 0 0,0 0 0 0 0,0 0 0 0 0,1 0 0 0 0,-1 0 0 0 0,0 1 3 0 0,-12 19-1 0 0,0 1 1 0 0,2 0-1 0 0,0 0 1 0 0,2 1-1 0 0,1 1 1 0 0,1-1-1 0 0,1 2 1 0 0,1-1-1 0 0,1 1 1 0 0,1 5 0 0 0,-6 277 76 0 0,11-212-33 0 0,13 216-5 0 0,-12-298-34 0 0,35 136 97 0 0,-30-106 6 0 0,-7-44-173 0 0,1 0 1 0 0,-1 0 0 0 0,1 0-1 0 0,-1-1 1 0 0,0 1 0 0 0,1 0-1 0 0,-1-1 1 0 0,1 1 0 0 0,-1 0-1 0 0,1-1 1 0 0,0 1 0 0 0,-1 0-1 0 0,1-1 1 0 0,0 1 0 0 0,-1-1-1 0 0,1 0 1 0 0,0 1 0 0 0,0-1-1 0 0,-1 1 1 0 0,1-1-1 0 0,0 0 1 0 0,0 0 0 0 0,0 1-1 0 0,0-1 1 0 0,-1 0 0 0 0,1 0-1 0 0,0 0 1 0 0,0 0 0 0 0,0 0-1 0 0,0 0 1 0 0,0 0 0 0 0,-1 0-1 0 0,1 0 1 0 0,0-1 0 0 0,0 1-1 0 0,0 0 1 0 0,-1 0 0 0 0,1-1-1 0 0,0 1 1 0 0,0-1 65 0 0,20-28-5054 0 0,-8 10-5017 0 0,-9 11 780 0 0</inkml:trace>
  <inkml:trace contextRef="#ctx0" brushRef="#br0" timeOffset="2168.001">2976 1027 14019 0 0,'0'0'2509'0'0,"0"0"-1320"0"0,0 0-505 0 0,0 0 95 0 0,0 0 173 0 0,0 0 95 0 0,0 0-35 0 0,0 0-231 0 0,0 0-276 0 0,0 0-205 0 0,-1 35-152 0 0,0 106-69 0 0,9-75-809 0 0,-8-65-118 0 0,1-4-13559 0 0,-1 2 13715 0 0,0-3-6635 0 0</inkml:trace>
  <inkml:trace contextRef="#ctx0" brushRef="#br0" timeOffset="2318.371">3026 638 9146 0 0,'0'0'4401'0'0,"0"0"-2601"0"0,0 0-591 0 0,0 0-241 0 0,0 0-104 0 0,0 0-88 0 0,-27-196-168 0 0,23 184-152 0 0,0 4-216 0 0,0 4-152 0 0,2 4-280 0 0,2 0-496 0 0,-2 0-392 0 0,2 8-1233 0 0,0 4-2688 0 0,0-5-6281 0 0</inkml:trace>
  <inkml:trace contextRef="#ctx0" brushRef="#br0" timeOffset="3088.281">3224 1054 984 0 0,'0'0'1298'0'0,"0"0"-199"0"0,0 0 80 0 0,0 0 281 0 0,0 0 239 0 0,0 0 72 0 0,0 0-119 0 0,0 0-213 0 0,0 0-261 0 0,0 0-242 0 0,0 0-140 0 0,0 0-96 0 0,0 0-69 0 0,25 11-41 0 0,76 31-43 0 0,-100-41-527 0 0,0 0 0 0 0,0 0 0 0 0,0 0 0 0 0,0-1 0 0 0,0 1 0 0 0,0 0 0 0 0,0-1 0 0 0,0 1 0 0 0,0-1 0 0 0,0 1 0 0 0,0-1 0 0 0,0 1 0 0 0,0-1 0 0 0,1 0 0 0 0,-1 0 0 0 0,0 0 0 0 0,0 1 0 0 0,0-1 0 0 0,1 0 0 0 0,-1 0 0 0 0,0-1 0 0 0,0 1 0 0 0,0 0 0 0 0,0 0 0 0 0,1-1 0 0 0,-1 1 0 0 0,0 0 0 0 0,0-1 0 0 0,0 1 0 0 0,0-1 0 0 0,0 0 0 0 0,0 1 0 0 0,0-1 0 0 0,0 0 0 0 0,0 1 0 0 0,0-1 0 0 0,0 0 0 0 0,0 0 0 0 0,0 0-20 0 0,2-5 178 0 0,7-4-36 0 0,0 0 0 0 0,-1-1 0 0 0,0 0-1 0 0,-1 0 1 0 0,-1-1 0 0 0,0 0-1 0 0,0-1 1 0 0,-1 0 0 0 0,-1 0 0 0 0,0 0-1 0 0,0 0 1 0 0,-2-1 0 0 0,0 0-1 0 0,0 0 1 0 0,-1 0 0 0 0,-1 0 0 0 0,0 0-1 0 0,-1 0 1 0 0,-2-11-142 0 0,1 23 1 0 0,-1 0-1 0 0,1 0 1 0 0,-1 0-1 0 0,0 0 1 0 0,0 1 0 0 0,1-1-1 0 0,-1 1 1 0 0,0 0 0 0 0,-1-1-1 0 0,1 1 1 0 0,0 0-1 0 0,0 0 1 0 0,0 0 0 0 0,-1 1-1 0 0,1-1 1 0 0,0 0-1 0 0,-1 1 1 0 0,1-1 0 0 0,0 1-1 0 0,-1 0 1 0 0,1 0 0 0 0,-1 0-1 0 0,1 0 1 0 0,-1 1-1 0 0,1-1 1 0 0,0 0 0 0 0,-1 1-1 0 0,1 0 1 0 0,0-1-1 0 0,-1 1 1 0 0,1 0 0 0 0,0 0-1 0 0,0 1 1 0 0,0-1 0 0 0,0 0-1 0 0,0 1 1 0 0,0-1-1 0 0,0 1 1 0 0,0-1 0 0 0,1 1-1 0 0,-1 0 0 0 0,-13 10-20 0 0,0 1-1 0 0,1 0 1 0 0,0 1-1 0 0,1 0 1 0 0,1 1-1 0 0,0 1 1 0 0,1 0-1 0 0,1 1 1 0 0,0-1-1 0 0,1 2 1 0 0,-5 14 20 0 0,11-24 4 0 0,1 1 0 0 0,-1-1 1 0 0,1 1-1 0 0,1-1 0 0 0,0 1 1 0 0,0 0-1 0 0,0-1 0 0 0,1 1 0 0 0,1 0 1 0 0,-1-1-1 0 0,1 1 0 0 0,1 0 1 0 0,0-1-1 0 0,0 1 0 0 0,0-1 0 0 0,1 0 1 0 0,1 0-1 0 0,-1 0 0 0 0,1 0 0 0 0,1 0 1 0 0,-1-1-1 0 0,1 0 0 0 0,1 0 1 0 0,-1 0-1 0 0,1-1 0 0 0,0 1 0 0 0,1-1 1 0 0,-1-1-1 0 0,7 4-4 0 0,-1 0 111 0 0,0-2 0 0 0,1 1 0 0 0,0-2 0 0 0,0 0 1 0 0,0 0-1 0 0,1-1 0 0 0,0-1 0 0 0,0 0 0 0 0,1-1 0 0 0,-1-1 0 0 0,0 0 0 0 0,1-1 0 0 0,0 0 1 0 0,-1-2-1 0 0,1 1 0 0 0,-1-2 0 0 0,1 0 0 0 0,-1 0 0 0 0,0-2 0 0 0,0 0 0 0 0,0 0 1 0 0,0-1-1 0 0,-1-1 0 0 0,0 0 0 0 0,0-1 0 0 0,0 0 0 0 0,-1-1 0 0 0,0-1-111 0 0,11-13 101 0 0,-1-2 0 0 0,-2-1 1 0 0,0 0-1 0 0,-2-1 0 0 0,0-1 0 0 0,-2-1 0 0 0,-1 0 0 0 0,-2-1 0 0 0,0-1 0 0 0,-2 0 1 0 0,7-31-102 0 0,-10 32-10 0 0,-1 0 0 0 0,-1 0 1 0 0,-2 0-1 0 0,0-1 1 0 0,-3 0-1 0 0,0-8 10 0 0,-1 36-4 0 0,0 0 1 0 0,-1 1-1 0 0,1-1 0 0 0,-1 0 1 0 0,0 0-1 0 0,1 0 0 0 0,-1 1 1 0 0,0-1-1 0 0,0 0 0 0 0,0 1 0 0 0,0-1 1 0 0,0 1-1 0 0,0-1 0 0 0,-1 1 1 0 0,1-1-1 0 0,0 1 0 0 0,-1 0 1 0 0,1 0-1 0 0,-1-1 0 0 0,1 1 0 0 0,-1 0 1 0 0,0 1-1 0 0,1-1 0 0 0,-1 0 1 0 0,0 0-1 0 0,0 1 0 0 0,0-1 1 0 0,1 1-1 0 0,-1-1 0 0 0,0 1 0 0 0,0 0 1 0 0,0 0-1 0 0,0 0 0 0 0,0 0 1 0 0,0 0-1 0 0,0 0 0 0 0,0 1 1 0 0,1-1-1 0 0,-1 0 0 0 0,0 1 0 0 0,0 0 1 0 0,0-1-1 0 0,1 1 0 0 0,-1 0 1 0 0,0 0-1 0 0,1 0 0 0 0,-1 0 1 0 0,0 0-1 0 0,1 0 0 0 0,0 1 1 0 0,-1-1-1 0 0,1 0 0 0 0,0 1 0 0 0,0-1 1 0 0,-1 1-1 0 0,1-1 0 0 0,0 1 1 0 0,0 0-1 0 0,1 0 0 0 0,-1-1 1 0 0,0 1-1 0 0,1 0 4 0 0,-4 3-2 0 0,1 1-1 0 0,0 0 1 0 0,0-1 0 0 0,1 1 0 0 0,0 0 0 0 0,0 0 0 0 0,0 1-1 0 0,1-1 1 0 0,-1 0 0 0 0,2 0 0 0 0,-1 1 0 0 0,1-1-1 0 0,0 1 1 0 0,0-1 0 0 0,1 0 0 0 0,-1 1 0 0 0,1-1 0 0 0,1 0-1 0 0,-1 1 1 0 0,1-1 0 0 0,1 0 0 0 0,-1 0 0 0 0,1-1 0 0 0,0 1-1 0 0,0 0 1 0 0,0-1 0 0 0,1 0 0 0 0,0 0 0 0 0,0 0-1 0 0,5 4 3 0 0,127 111 48 0 0,-130-111 47 0 0,0 0 0 0 0,0 0-1 0 0,-1 1 1 0 0,0-1 0 0 0,0 1-1 0 0,-1 0 1 0 0,-1 1 0 0 0,0-1-1 0 0,0 1 1 0 0,-1 0 0 0 0,0-1-1 0 0,-1 1 1 0 0,0 0 0 0 0,-1 0-1 0 0,0 0 1 0 0,-1 0 0 0 0,0 0-1 0 0,-1 5-94 0 0,4 87 589 0 0,20-75-2675 0 0,1-28-4189 0 0,-10 0-399 0 0,-3 0-4725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3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23 0 0 0,'0'0'1854'0'0,"0"0"-525"0"0,0 0-92 0 0,0 0 230 0 0,0 0 334 0 0,0 0 257 0 0,0 0 37 0 0,0 0-216 0 0,0 0-332 0 0,0 0-332 0 0,10 4 3418 0 0,1 186-1872 0 0,-43 287-1456 0 0,5-253-1143 0 0,23-162-150 0 0,-9-17-1286 0 0,46-94-2456 0 0,-25 30-117 0 0,-1-1-3315 0 0,-5 12-2060 0 0</inkml:trace>
  <inkml:trace contextRef="#ctx0" brushRef="#br0" timeOffset="312.8">0 567 7938 0 0,'0'0'1849'0'0,"0"0"-511"0"0,0 0-494 0 0,0 0 10 0 0,0 0 270 0 0,0 0 246 0 0,0 0 25 0 0,0 0-152 0 0,0 0-233 0 0,0 0-209 0 0,0 0-121 0 0,33-11-122 0 0,103-34-91 0 0,-1 17 619 0 0,6 4-383 0 0,-115 24-865 0 0,7-2-1285 0 0,-15-8-9795 0 0,-16 6 833 0 0</inkml:trace>
  <inkml:trace contextRef="#ctx0" brushRef="#br0" timeOffset="881.648">651 81 10538 0 0,'0'0'1435'0'0,"0"0"-593"0"0,0 0-207 0 0,0 0 199 0 0,0 0 245 0 0,0 0 146 0 0,0 0-119 0 0,0 0-267 0 0,0 0-187 0 0,0 0-73 0 0,0 0-1 0 0,0 0 24 0 0,7 8-53 0 0,23 25-76 0 0,-7 23 749 0 0,-16-29-1001 0 0,0 0 0 0 0,-2 0 0 0 0,-1 0 1 0 0,-2 1-1 0 0,0-1 0 0 0,-2 1 0 0 0,-3 25-221 0 0,2 11 152 0 0,-6 294 77 0 0,6-356-225 0 0,0 0 0 0 0,0 0 0 0 0,1 0 0 0 0,0 0 0 0 0,-1 0 0 0 0,1 0 0 0 0,0 1 0 0 0,0-1 0 0 0,0 0 0 0 0,0 0 0 0 0,0 0-1 0 0,1 0 1 0 0,-1 1 0 0 0,1-1 0 0 0,-1 0 0 0 0,1 0 0 0 0,0 0 0 0 0,0 0 0 0 0,0 0 0 0 0,0 0 0 0 0,0 0 0 0 0,0-1 0 0 0,0 1 0 0 0,1 0-1 0 0,-1-1 1 0 0,1 1 0 0 0,-1 0 0 0 0,1-1 0 0 0,0 0 0 0 0,0 1 0 0 0,-1-1 0 0 0,1 0 0 0 0,0 0 0 0 0,0 0 0 0 0,0 0 0 0 0,0 0 0 0 0,0-1-1 0 0,0 1 1 0 0,0-1 0 0 0,1 1 0 0 0,-1-1 0 0 0,0 0 0 0 0,0 0 0 0 0,0 0 0 0 0,0 0 0 0 0,1 0 0 0 0,-1 0 0 0 0,0 0 0 0 0,0-1 0 0 0,0 1-1 0 0,0-1 1 0 0,1 0-4 0 0,122-93 305 0 0,-70 46-267 0 0,-34 30-37 0 0,0 1 1 0 0,1 1-1 0 0,1 1 0 0 0,1 1 0 0 0,0 2 0 0 0,0 0 0 0 0,1 1 1 0 0,1 1-1 0 0,2 1-1 0 0,-27 9 5 0 0,0-1 1 0 0,1 1-1 0 0,-1 0 1 0 0,0 0-1 0 0,1 0 0 0 0,-1 1 1 0 0,0-1-1 0 0,1 0 1 0 0,-1 0-1 0 0,0 1 1 0 0,1-1-1 0 0,-1 0 0 0 0,0 1 1 0 0,0-1-1 0 0,0 1 1 0 0,1 0-1 0 0,-1 0 1 0 0,0-1-1 0 0,0 1 0 0 0,0 0 1 0 0,0 0-1 0 0,0 0 1 0 0,0 0-1 0 0,0 0 1 0 0,-1 0-1 0 0,1 0 0 0 0,0 0 1 0 0,-1 0-1 0 0,1 0 1 0 0,0 1-1 0 0,-1-1 1 0 0,1 0-1 0 0,-1 0 0 0 0,0 1 1 0 0,1-1-1 0 0,-1 0 1 0 0,0 1-1 0 0,0-1 1 0 0,0 1-6 0 0,2 65 310 0 0,-2-49-268 0 0,13 93-86 0 0,9-102-2244 0 0,-8-14-6685 0 0,-11 2-2216 0 0</inkml:trace>
  <inkml:trace contextRef="#ctx0" brushRef="#br0" timeOffset="2200.415">1871 644 0 0 0,'0'0'392'0'0,"0"0"168"0"0,0 0 99 0 0,0 0 152 0 0,0 0 206 0 0,0 0 200 0 0,0 0 191 0 0,0 0 83 0 0,0 0 71 0 0,0 0-27 0 0,0 0-103 0 0,0 0-74 0 0,-8-4-128 0 0,-35-19 912 0 0,-22 23 2318 0 0,-52 50-2975 0 0,104-42-1402 0 0,-64 55 609 0 0,57-4-469 0 0,22-56-218 0 0,0 1 0 0 0,1-1-1 0 0,-1 0 1 0 0,0-1 0 0 0,1 1-1 0 0,0 0 1 0 0,-1-1 0 0 0,1 1 0 0 0,0-1-1 0 0,1 0 1 0 0,-1 0 0 0 0,0 0 0 0 0,0-1-1 0 0,1 1 1 0 0,-1-1 0 0 0,1 0 0 0 0,-1 0-1 0 0,1 0 1 0 0,0 0 0 0 0,0 0-1 0 0,-1-1 1 0 0,1 0 0 0 0,0 0 0 0 0,-1 0-1 0 0,1 0 1 0 0,0 0 0 0 0,0-1 0 0 0,-1 0-1 0 0,1 0 1 0 0,0 0 0 0 0,1 0-5 0 0,18-7 77 0 0,1 0 1 0 0,-1-2-1 0 0,0 0 1 0 0,-1-2 0 0 0,0 0-1 0 0,7-7-77 0 0,32-17 55 0 0,44-32 78 0 0,-105 68-134 0 0,1-1 0 0 0,0 0-1 0 0,0 1 1 0 0,0 0 0 0 0,0-1 0 0 0,0 1-1 0 0,-1-1 1 0 0,1 1 0 0 0,0 0 0 0 0,0 0-1 0 0,0-1 1 0 0,0 1 0 0 0,0 0 0 0 0,0 0-1 0 0,0 0 1 0 0,0 0 0 0 0,0 0 0 0 0,0 0-1 0 0,0 1 1 0 0,0-1 0 0 0,0 0 0 0 0,0 0-1 0 0,0 1 1 0 0,0-1 0 0 0,0 0 0 0 0,-1 1-1 0 0,1-1 1 0 0,0 1 0 0 0,0-1 0 0 0,0 1-1 0 0,-1 0 1 0 0,1-1 0 0 0,0 1 0 0 0,0 0-1 0 0,-1-1 1 0 0,1 1 0 0 0,-1 0 0 0 0,1 0-1 0 0,-1 0 1 0 0,1 0 0 0 0,-1-1 0 0 0,1 1-1 0 0,-1 0 1 0 0,0 1 1 0 0,11 52 49 0 0,-7-27-27 0 0,-4-23-22 0 0,1 1-1 0 0,0 0 0 0 0,0 0 1 0 0,0-1-1 0 0,1 1 0 0 0,0 0 1 0 0,-1-1-1 0 0,2 1 0 0 0,-1-1 1 0 0,0 0-1 0 0,1 0 1 0 0,0 0-1 0 0,0 0 0 0 0,0 0 1 0 0,0-1-1 0 0,1 1 0 0 0,-1-1 1 0 0,1 0-1 0 0,0 0 0 0 0,0 0 1 0 0,0-1-1 0 0,0 1 0 0 0,1-1 1 0 0,-1 0-1 0 0,0 0 1 0 0,1-1-1 0 0,1 1 1 0 0,7-1 6 0 0,0 0 1 0 0,0-1-1 0 0,1 0 0 0 0,-1-1 1 0 0,0-1-1 0 0,0 0 1 0 0,0-1-1 0 0,-1 0 0 0 0,1-1 1 0 0,-1 0-1 0 0,1-1 1 0 0,-1 0-1 0 0,-1-1 0 0 0,1-1 1 0 0,-1 0-1 0 0,0 0 0 0 0,0-1 1 0 0,-1 0-1 0 0,5-7-6 0 0,11-7 71 0 0,-1-1 0 0 0,-1-1 0 0 0,-1-1 0 0 0,-1-1 0 0 0,-2-1 0 0 0,0-1 0 0 0,-2-1 0 0 0,-1-1 0 0 0,-1-1-71 0 0,4-9 51 0 0,-2 0 0 0 0,-2-1 0 0 0,-1 0 1 0 0,-2-1-1 0 0,-3-1 0 0 0,-1 0 0 0 0,-1 0 0 0 0,-3-1 0 0 0,-2-2-51 0 0,-3 39 25 0 0,1 4-1 0 0,-1 0 0 0 0,0 0 0 0 0,1 0 0 0 0,-2 0 0 0 0,1 0 0 0 0,0 0 0 0 0,0 0 0 0 0,-1 0-1 0 0,0 0 1 0 0,1 0 0 0 0,-1 0 0 0 0,0 1 0 0 0,0-1 0 0 0,-1 0 0 0 0,1 0 0 0 0,-1 1 0 0 0,1-1 0 0 0,-1 1 0 0 0,0 0 0 0 0,0-1 0 0 0,-1 0-24 0 0,1 2 4 0 0,1 1 0 0 0,-1 0 0 0 0,0 0-1 0 0,1-1 1 0 0,-1 1 0 0 0,1 0 0 0 0,-1 1-1 0 0,0-1 1 0 0,1 0 0 0 0,-1 0-1 0 0,1 1 1 0 0,-1-1 0 0 0,1 1 0 0 0,-1-1-1 0 0,1 1 1 0 0,-1 0 0 0 0,1 0 0 0 0,-1-1-1 0 0,1 1 1 0 0,0 0 0 0 0,0 0 0 0 0,-1 0-1 0 0,1 0 1 0 0,0 1 0 0 0,0-1 0 0 0,0 0-1 0 0,0 0 1 0 0,0 1 0 0 0,0-1 0 0 0,1 1-1 0 0,-1-1 1 0 0,0 0 0 0 0,1 1 0 0 0,-1 0-1 0 0,1-1 1 0 0,-1 2-4 0 0,-2 2 13 0 0,-6 16-8 0 0,1 1 0 0 0,0 0 0 0 0,2 0 0 0 0,0 0-1 0 0,2 1 1 0 0,0 0 0 0 0,2 0 0 0 0,0 0 0 0 0,2 0-1 0 0,1 1 1 0 0,0-1 0 0 0,2 0 0 0 0,0 0 0 0 0,2-1-1 0 0,1 1 1 0 0,6 16-5 0 0,6 60 19 0 0,1 0 15 0 0,9 115-41 0 0,-39-200-125 0 0,10-14 60 0 0,1 0-23 0 0,-26-3-2927 0 0,-6-27-3696 0 0,18 6-2815 0 0,9 16 2530 0 0</inkml:trace>
  <inkml:trace contextRef="#ctx0" brushRef="#br0" timeOffset="2405.398">2260 351 8130 0 0,'0'0'2215'0'0,"0"0"-620"0"0,0 0-695 0 0,0 0-253 0 0,0 0 85 0 0,0 0 212 0 0,0 0 176 0 0,0 0 45 0 0,0 0-104 0 0,0 0-173 0 0,0 0-177 0 0,0 0-145 0 0,0 0-113 0 0,27-3-83 0 0,88-8-69 0 0,294-44 116 0 0,-357 46-2259 0 0,-11 2-6183 0 0,-24 3-3307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74 0 0 0,'0'0'193'0'0,"0"0"656"0"0,0 0 356 0 0,0 0 261 0 0,0 0 328 0 0,0 0 175 0 0,0 0-78 0 0,0 0-170 0 0,0 0-233 0 0,0 0-214 0 0,0 0-191 0 0,0 0-145 0 0,0 0-119 0 0,1-4-96 0 0,0-11-59 0 0,-1 11-77 0 0,0 4-71 0 0,0 0-65 0 0,0 0-95 0 0,0 0-33 0 0,0 0-34 0 0,0 0-32 0 0,0 0-28 0 0,0 0-37 0 0,0 0-14 0 0,0 0-16 0 0,0 0 6 0 0,0 0-18 0 0,0 0-24 0 0,0 0-10 0 0,0 0-14 0 0,0 0 13 0 0,0 0 20 0 0,0 0-8 0 0,0 0-2 0 0,0 5 80 0 0,-19 301 1586 0 0,-22-5-1328 0 0,30-216-680 0 0,-6-93-4180 0 0,2-9-3387 0 0,10 8 1899 0 0,2 5-1072 0 0</inkml:trace>
  <inkml:trace contextRef="#ctx0" brushRef="#br0" timeOffset="263.482">1 459 3809 0 0,'0'0'1320'0'0,"0"0"-28"0"0,0 0 279 0 0,0 0 204 0 0,0 0 68 0 0,0 0-95 0 0,0 0-244 0 0,36-6-277 0 0,113-22-282 0 0,18-15 1056 0 0,-55 9-1867 0 0,-82 30-1955 0 0,-29 4 267 0 0,-1 0-1131 0 0,0 0-1977 0 0,0 0-3785 0 0</inkml:trace>
  <inkml:trace contextRef="#ctx0" brushRef="#br0" timeOffset="884.704">602 1 6209 0 0,'0'0'1457'0'0,"0"0"-393"0"0,0 0-227 0 0,0 0 86 0 0,0 0 212 0 0,0 0 147 0 0,0 0-78 0 0,0 0-234 0 0,0 0-241 0 0,0 0-142 0 0,0 0-10 0 0,0 0 39 0 0,5 0-6 0 0,-2 1-473 0 0,0 0 0 0 0,0 0-1 0 0,0 0 1 0 0,0 0 0 0 0,0 0 0 0 0,0 0 0 0 0,0 1 0 0 0,-1 0 0 0 0,1-1 0 0 0,-1 1-1 0 0,1 0 1 0 0,-1 0 0 0 0,0 0 0 0 0,0 1 0 0 0,0-1 0 0 0,0 0 0 0 0,0 1-1 0 0,0-1 1 0 0,-1 1 0 0 0,1 0 0 0 0,-1 0 0 0 0,0-1 0 0 0,1 1 0 0 0,-1 1-137 0 0,8 25 353 0 0,-1 1 0 0 0,-1 1-1 0 0,-1-1 1 0 0,-2 1 0 0 0,-1 0 0 0 0,-2 0 0 0 0,-1 0 0 0 0,-2 17-353 0 0,1 3 165 0 0,-10 217 357 0 0,11-213-505 0 0,1-54-10 0 0,0 0 1 0 0,1-1-1 0 0,-1 1 1 0 0,0 0-1 0 0,0 0 1 0 0,1-1-1 0 0,-1 1 0 0 0,1-1 1 0 0,-1 1-1 0 0,0-1 1 0 0,1 0-1 0 0,-1 1 1 0 0,1-1-1 0 0,-1 0 0 0 0,1 0 1 0 0,-1 0-1 0 0,1 0 1 0 0,-1 0-1 0 0,1-1 1 0 0,-1 1-1 0 0,0 0 0 0 0,1-1 1 0 0,-1 1-1 0 0,1-1 1 0 0,-1 1-1 0 0,0-1 1 0 0,1 1-1 0 0,-1-1 0 0 0,0 0 1 0 0,0 0-1 0 0,0 0 1 0 0,1 0-1 0 0,-1 0 1 0 0,0 0-1 0 0,0 0-7 0 0,121-113 365 0 0,68-29-365 0 0,-189 143-1 0 0,-1-1-1 0 0,0 1 0 0 0,1-1 0 0 0,-1 1 0 0 0,0-1 0 0 0,1 1 0 0 0,-1 0 0 0 0,1-1 0 0 0,-1 1 0 0 0,0 0 0 0 0,1-1 0 0 0,-1 1 0 0 0,1 0 0 0 0,-1 0 0 0 0,1 0 0 0 0,-1-1 0 0 0,1 1 0 0 0,-1 0 0 0 0,1 0 0 0 0,-1 0 0 0 0,1 0 0 0 0,-1 0 0 0 0,1 0 0 0 0,0 0 0 0 0,-1 0 0 0 0,1 0 0 0 0,-1 0 0 0 0,1 0 0 0 0,-1 0 1 0 0,1 0-1 0 0,-1 1 0 0 0,1-1 0 0 0,-1 0 0 0 0,1 0 0 0 0,-1 1 0 0 0,1-1 0 0 0,-1 0 0 0 0,0 0 0 0 0,1 1 0 0 0,-1-1 0 0 0,1 1 0 0 0,-1-1 0 0 0,0 0 0 0 0,1 1 0 0 0,-1-1 0 0 0,0 1 0 0 0,1-1 0 0 0,-1 1 0 0 0,0-1 0 0 0,0 1 0 0 0,1-1 0 0 0,-1 1 0 0 0,0-1 0 0 0,0 1 0 0 0,0-1 2 0 0,-23 137 466 0 0,19-44-359 0 0,37-86-1908 0 0,-17-26-4874 0 0,-9 9-1976 0 0,-1 5-324 0 0</inkml:trace>
  <inkml:trace contextRef="#ctx0" brushRef="#br0" timeOffset="1314.504">1323 636 2304 0 0,'0'0'1035'0'0,"0"0"122"0"0,0 0 394 0 0,0 0 366 0 0,0 0 93 0 0,0 0-112 0 0,0 0-224 0 0,0 0-215 0 0,0 0-210 0 0,0 0-142 0 0,0 0-128 0 0,0 0-159 0 0,0 0-105 0 0,27-2-134 0 0,85-10-109 0 0,-109 13-427 0 0,1-1 0 0 0,-1 0 0 0 0,1-1 0 0 0,0 1 0 0 0,-1-1 0 0 0,1 1 0 0 0,-1-1 0 0 0,0 0 0 0 0,1 0 0 0 0,-1-1 0 0 0,0 1 0 0 0,0-1 0 0 0,1 1 0 0 0,-1-1 0 0 0,0 0 0 0 0,-1 0 0 0 0,1 0 0 0 0,0-1 0 0 0,-1 1 0 0 0,1-1-45 0 0,6-7 174 0 0,-1 4-91 0 0,0 0 0 0 0,0-1 0 0 0,-1 0 0 0 0,1-1 0 0 0,-2 0 0 0 0,1 0 0 0 0,-1 0 1 0 0,0-1-1 0 0,-1 0 0 0 0,0 0 0 0 0,-1 0 0 0 0,0-1 0 0 0,0 1 0 0 0,-1-1 0 0 0,0 0 0 0 0,0 0 0 0 0,-1 0 0 0 0,-1 0 0 0 0,0-1 0 0 0,0 1 0 0 0,-1-6-83 0 0,-2 13-16 0 0,-1 0 0 0 0,1 1 1 0 0,-1-1-1 0 0,1 1 0 0 0,-1 0 0 0 0,0-1 0 0 0,0 1 0 0 0,0 0 0 0 0,0 1 0 0 0,0-1 0 0 0,-1 1 0 0 0,1-1 0 0 0,0 1 0 0 0,-1 0 0 0 0,1 0 0 0 0,-1 0 0 0 0,1 1 0 0 0,-1-1 0 0 0,0 1 0 0 0,1 0 0 0 0,-1 0 0 0 0,1 0 0 0 0,-1 1 0 0 0,1-1 0 0 0,-1 1 0 0 0,0-1 0 0 0,1 1 0 0 0,0 1 0 0 0,-1-1 0 0 0,1 0 0 0 0,0 1 0 0 0,0-1 1 0 0,-1 1-1 0 0,1 0 0 0 0,0 0 0 0 0,0 1 16 0 0,-12 7-2 0 0,0 1 0 0 0,0 0 0 0 0,1 1 0 0 0,1 1 0 0 0,0 0 0 0 0,0 1 0 0 0,1 0 0 0 0,1 1 0 0 0,1 0 0 0 0,0 1 0 0 0,1 0 0 0 0,1 0 0 0 0,0 1 0 0 0,1 0 0 0 0,1 1 0 0 0,0 2 2 0 0,5-11 35 0 0,0-1 1 0 0,1 1 0 0 0,0 0-1 0 0,1 0 1 0 0,0 0 0 0 0,0-1-1 0 0,1 1 1 0 0,0-1 0 0 0,1 1 0 0 0,0-1-1 0 0,0 1 1 0 0,0-1 0 0 0,1-1-1 0 0,1 1 1 0 0,-1 0 0 0 0,1-1-1 0 0,0 0 1 0 0,1 0 0 0 0,0 0 0 0 0,0-1-1 0 0,0 0 1 0 0,1 0 0 0 0,0-1-1 0 0,0 1 1 0 0,1-2 0 0 0,-1 1-1 0 0,1-1 1 0 0,0 0 0 0 0,0 0 0 0 0,1-1-36 0 0,3 3 28 0 0,-1-1 0 0 0,1 0 0 0 0,0 0 0 0 0,0-1 0 0 0,1-1 0 0 0,-1 0 0 0 0,1-1 0 0 0,0 0 0 0 0,-1-1 0 0 0,1-1 0 0 0,0 0 0 0 0,0 0 0 0 0,0-1 0 0 0,-1-1 0 0 0,1 0 0 0 0,0-1 0 0 0,-1 0 0 0 0,0-1 0 0 0,0 0 0 0 0,0-1 0 0 0,2-2-28 0 0,-11 5-378 0 0,29-17-827 0 0,-22 11-1780 0 0,-1-2-3332 0 0,-2 2-5437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7:5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9026 0 0,'0'0'2172'0'0,"0"0"-351"0"0,0 0-150 0 0,0 0-14 0 0,0 0 24 0 0,0 0-67 0 0,0 0-250 0 0,0 0-383 0 0,0 0-331 0 0,0 0-203 0 0,0 0-101 0 0,0 0-10 0 0,0 0 2 0 0,0 5-21 0 0,-19 243 1288 0 0,4-97-1893 0 0,15-151 83 0 0,0 0-95 0 0,0 0-136 0 0,0 0-216 0 0,4-15-3078 0 0,2 2 846 0 0,-1 4-2604 0 0,-1 4-5467 0 0</inkml:trace>
  <inkml:trace contextRef="#ctx0" brushRef="#br0" timeOffset="676.607">197 164 6481 0 0,'0'0'2362'0'0,"0"0"-548"0"0,0 0-306 0 0,0 0-90 0 0,0 0-10 0 0,0 0-73 0 0,0 0-149 0 0,0 0-123 0 0,0 0-76 0 0,0 0-29 0 0,0 0-44 0 0,0 0-131 0 0,0 0-119 0 0,13 1-83 0 0,132-2 1289 0 0,48-33-975 0 0,-163 33-832 0 0,-30 1-65 0 0,0 0 10 0 0,0 0 18 0 0,0 0 24 0 0,0 0 38 0 0,0 0 42 0 0,0 0 38 0 0,0 0 13 0 0,0 0 22 0 0,-17-7 332 0 0,-63-39-457 0 0,23-5-12 0 0,57 52-70 0 0,0-1 1 0 0,0 0 0 0 0,-1 1-1 0 0,1-1 1 0 0,0 0 0 0 0,-1 1-1 0 0,1-1 1 0 0,0 0 0 0 0,-1 1-1 0 0,1-1 1 0 0,-1 0 0 0 0,1 0-1 0 0,0 1 1 0 0,-1-1 0 0 0,1 0-1 0 0,-1 0 1 0 0,1 0 0 0 0,-1 0-1 0 0,1 0 1 0 0,-1 0 0 0 0,1 0-1 0 0,0 0 1 0 0,-1 0 0 0 0,1 0-1 0 0,-1 0 1 0 0,1 0 0 0 0,-1 0-1 0 0,1 0 1 0 0,-1 0 0 0 0,1 0-1 0 0,-1 0 1 0 0,1 0 0 0 0,0-1-1 0 0,-1 1 1 0 0,1 0 0 0 0,-1 0-1 0 0,1-1 1 0 0,0 1 0 0 0,-1 0-1 0 0,1 0 1 0 0,0-1 0 0 0,-1 1 3 0 0,5 100 2 0 0,-1-67 6 0 0,-1 0-1 0 0,-2-1 0 0 0,-2 1 1 0 0,0 0-1 0 0,-3 0 0 0 0,0 0-7 0 0,59-102 167 0 0,20-39-214 0 0,-73 104-276 0 0,2-2 178 0 0,-1 4-9250 0 0,-2 2-1315 0 0</inkml:trace>
  <inkml:trace contextRef="#ctx0" brushRef="#br0" timeOffset="1180.668">746 29 11594 0 0,'0'0'2298'0'0,"0"0"-379"0"0,0 0-234 0 0,0 0-144 0 0,0 0-164 0 0,0 0-169 0 0,0 0-267 0 0,0 0-318 0 0,0 0-244 0 0,0 0-112 0 0,0 0-35 0 0,0 0 13 0 0,0 0 37 0 0,4-3 12 0 0,3-1-197 0 0,0 0 0 0 0,0 1-1 0 0,1 0 1 0 0,0 0 0 0 0,-1 1-1 0 0,1 0 1 0 0,0 0-1 0 0,0 1 1 0 0,0 0 0 0 0,1 1-1 0 0,-1-1 1 0 0,0 2 0 0 0,0-1-1 0 0,2 1-96 0 0,3-1 86 0 0,-11 1-65 0 0,1 1 0 0 0,-1-1 0 0 0,1 0 0 0 0,-1 1 0 0 0,0 0 0 0 0,1-1 0 0 0,-1 1 0 0 0,0 0 0 0 0,0 0 0 0 0,-1 0 0 0 0,1 1 0 0 0,0-1 0 0 0,-1 0-1 0 0,1 0 1 0 0,-1 1 0 0 0,0-1 0 0 0,0 1 0 0 0,0 0 0 0 0,0-1 0 0 0,0 1 0 0 0,0 0 0 0 0,-1-1 0 0 0,1 1 0 0 0,-1 0 0 0 0,0 0 0 0 0,0 0 0 0 0,0-1 0 0 0,0 1 0 0 0,0 0 0 0 0,-1 0 0 0 0,1-1 0 0 0,-1 1-1 0 0,0 2-20 0 0,1 3 75 0 0,-2 2-27 0 0,0 0 0 0 0,0 0 1 0 0,-1 0-1 0 0,0-1 1 0 0,-1 1-1 0 0,0-1 0 0 0,0 0 1 0 0,-1 0-1 0 0,0 0 0 0 0,-1 0 1 0 0,-2 2-49 0 0,-20 36 184 0 0,25-41-149 0 0,0 0 0 0 0,0 0 0 0 0,0 0-1 0 0,1 1 1 0 0,0-1 0 0 0,0 1 0 0 0,0-1 0 0 0,1 1 0 0 0,0 0 0 0 0,1-1 0 0 0,-1 1-1 0 0,1 0 1 0 0,1 1-35 0 0,0-6 44 0 0,1 1-1 0 0,0-1 1 0 0,0 0-1 0 0,0 0 1 0 0,0 0-1 0 0,1 0 0 0 0,-1 0 1 0 0,0-1-1 0 0,1 1 1 0 0,0-1-1 0 0,-1 0 1 0 0,1 1-1 0 0,0-1 1 0 0,-1 0-1 0 0,1-1 1 0 0,0 1-1 0 0,0 0 0 0 0,0-1 1 0 0,0 1-1 0 0,0-1 1 0 0,0 0-1 0 0,-1 0 1 0 0,1 0-1 0 0,0-1 1 0 0,0 1-1 0 0,1-1-43 0 0,3 1 50 0 0,0 0 0 0 0,1 0 0 0 0,-1 0 0 0 0,0-1 1 0 0,1-1-1 0 0,-1 1 0 0 0,0-1 0 0 0,0 0 0 0 0,0-1 0 0 0,0 0 0 0 0,0 0 0 0 0,3-2-50 0 0,-9 4-33 0 0,-1-1-1795 0 0,0 0-2873 0 0,-2-1-3492 0 0,0 2-4521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1064 0 0,'0'0'1557'0'0,"0"0"-10"0"0,0 0 184 0 0,0 0 212 0 0,0 0 69 0 0,0 0-35 0 0,0 0-170 0 0,0 0-283 0 0,0 0-254 0 0,0 0-216 0 0,0 0-173 0 0,-3-3-139 0 0,-11-10-128 0 0,10 10-107 0 0,4 3-90 0 0,0 0-77 0 0,0 0-56 0 0,0 0-40 0 0,0 0-45 0 0,0 0-19 0 0,0 0-9 0 0,0 0-45 0 0,0 0 0 0 0,0 0-6 0 0,-16 44 593 0 0,-15 125-321 0 0,30-145-345 0 0,-1-13-38 0 0,1 0 0 0 0,1 1 0 0 0,-1-1 0 0 0,2 0 1 0 0,0 0-1 0 0,0 0 0 0 0,1 0 0 0 0,0 0 0 0 0,1 0 0 0 0,0 0 0 0 0,1-1 0 0 0,0 2-9 0 0,-3-10 16 0 0,1-1 0 0 0,-1 1 0 0 0,0 0 0 0 0,1-1 0 0 0,-1 1 0 0 0,1-1 0 0 0,0 1 0 0 0,-1-1 0 0 0,1 0 0 0 0,0 0 0 0 0,0 0 0 0 0,0 0 0 0 0,0 0 0 0 0,0 0 0 0 0,0 0 0 0 0,0-1 0 0 0,0 1 0 0 0,0-1 0 0 0,0 1 0 0 0,0-1 0 0 0,0 0 0 0 0,1 0 0 0 0,-1 0 0 0 0,0 0 0 0 0,0 0 0 0 0,0-1 0 0 0,0 1 0 0 0,0 0 0 0 0,0-1 0 0 0,0 0 0 0 0,0 0 0 0 0,0 1 0 0 0,2-2-15 0 0,60-37 595 0 0,-44 20-500 0 0,0-1 0 0 0,-1 0 0 0 0,-1-1 0 0 0,-1-1 0 0 0,-1-1 0 0 0,-1-1 0 0 0,-1 0 0 0 0,8-19-96 0 0,-22 42 45 0 0,0-2-26 0 0,0 3-5 0 0,0 0-3 0 0,0 0-24 0 0,0 20-367 0 0,-3 34 444 0 0,1-44-66 0 0,1 1 1 0 0,0-1-1 0 0,0 0 0 0 0,1 0 1 0 0,0 0-1 0 0,1 0 1 0 0,0 0-1 0 0,1 0 0 0 0,0 0 1 0 0,1 0-1 0 0,0 0 0 0 0,0-1 1 0 0,1 1-1 0 0,1 0 2 0 0,-2-4 5 0 0,0-1-1 0 0,1 0 1 0 0,0 0 0 0 0,0-1 0 0 0,0 1-1 0 0,0-1 1 0 0,1 0 0 0 0,-1 0-1 0 0,1 0 1 0 0,0-1 0 0 0,0 0-1 0 0,1 0 1 0 0,-1 0 0 0 0,1 0 0 0 0,-1-1-1 0 0,1 0 1 0 0,0 0 0 0 0,0-1-1 0 0,0 1 1 0 0,0-1 0 0 0,0 0-1 0 0,0-1 1 0 0,3 0-5 0 0,2-1 85 0 0,0-2 1 0 0,-1 1-1 0 0,1-1 0 0 0,-1-1 1 0 0,1 0-1 0 0,-1-1 0 0 0,0 0 0 0 0,-1 0 1 0 0,1-1-1 0 0,-1 0 0 0 0,0 0 1 0 0,-1-1-1 0 0,1-1 0 0 0,-2 1 0 0 0,1-1 1 0 0,-1-1-1 0 0,1 0-85 0 0,0 0 73 0 0,2-2-1 0 0,-1 0 1 0 0,0-1-1 0 0,-1 0 0 0 0,0-1 1 0 0,-1 0-1 0 0,0 0 1 0 0,-1 0-1 0 0,-1-1 0 0 0,0 0 1 0 0,-1 0-1 0 0,0 0 0 0 0,-2-1 1 0 0,1 1-1 0 0,-2-1 0 0 0,0 0 1 0 0,0-11-73 0 0,-1 23-3 0 0,-1 1 0 0 0,1 0 0 0 0,0 0 0 0 0,-1 0 0 0 0,1 0 0 0 0,-1 0 0 0 0,0 0 0 0 0,1 0 0 0 0,-1 0 0 0 0,0 0 1 0 0,0 0-1 0 0,0 0 0 0 0,-1 1 0 0 0,1-1 0 0 0,0 0 0 0 0,-1 1 0 0 0,1-1 0 0 0,-1 1 0 0 0,1-1 0 0 0,-1 1 0 0 0,0 0 0 0 0,0-1 0 0 0,1 1 1 0 0,-2 0 2 0 0,-21 3-3059 0 0,14 12-1145 0 0,8-2-3673 0 0,2-4-3278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74 5289 0 0,'0'0'2821'0'0,"0"0"-653"0"0,0 0-498 0 0,0 0-62 0 0,0 0-30 0 0,0 0-86 0 0,0 0-159 0 0,0 0-252 0 0,0 0-254 0 0,0 0-204 0 0,0 0-163 0 0,0 0-135 0 0,0 0-102 0 0,-26 26-74 0 0,-76 84-66 0 0,70-51 12 0 0,33-50-74 0 0,-2-2-7 0 0,1-1 1 0 0,0 1-1 0 0,0-1 1 0 0,1 1-1 0 0,-1-1 1 0 0,2 1-1 0 0,-1-1 1 0 0,1 0-1 0 0,0 1 1 0 0,0-1-1 0 0,1 0 1 0 0,-1 0-1 0 0,1-1 1 0 0,1 1-1 0 0,-1-1 1 0 0,1 1-1 0 0,0-1 1 0 0,0 0-1 0 0,1 0 1 0 0,-1-1-1 0 0,1 1 1 0 0,0-1-1 0 0,0 0 1 0 0,1 0-1 0 0,-1-1 1 0 0,1 0-1 0 0,-1 0 1 0 0,1 0-1 0 0,0 0 1 0 0,1-1-1 0 0,-1 0 0 0 0,0-1 1 0 0,0 1-1 0 0,1-1 1 0 0,-1 0-1 0 0,1-1-14 0 0,4 0 102 0 0,0-1-1 0 0,0 0 1 0 0,0-1-1 0 0,-1 0 1 0 0,1-1-1 0 0,-1 0 0 0 0,0 0 1 0 0,1-1-1 0 0,-1-1 1 0 0,-1 0-1 0 0,1 0 1 0 0,-1-1-1 0 0,0 0 0 0 0,0 0 1 0 0,-1-1-1 0 0,0 0 1 0 0,0-1-1 0 0,0 0 1 0 0,-1 0-1 0 0,0 0 0 0 0,-1-1 1 0 0,0 0-1 0 0,0-1 1 0 0,-1 1-1 0 0,0-1 1 0 0,-1 0-1 0 0,0 0 0 0 0,-1-1 1 0 0,0 1-1 0 0,0-1 1 0 0,-1 1-1 0 0,-1-1 1 0 0,1 0-1 0 0,-2 0 1 0 0,0-3-102 0 0,-11-105 184 0 0,10 115-223 0 0,0 0 1 0 0,0 1-1 0 0,0-1 1 0 0,-1 1-1 0 0,0-1 1 0 0,1 1-1 0 0,-1 0 0 0 0,0 0 1 0 0,-1 0-1 0 0,1 0 1 0 0,0 0-1 0 0,-1 0 1 0 0,0 0-1 0 0,0 1 1 0 0,0-1-1 0 0,0 1 1 0 0,0 0-1 0 0,0 0 0 0 0,0 0 1 0 0,-1 0-1 0 0,1 1 1 0 0,-1-1-1 0 0,1 1 1 0 0,-1 0-1 0 0,0 0 1 0 0,1 0-1 0 0,-1 1 0 0 0,0-1 1 0 0,0 1-1 0 0,0 0 39 0 0,-57 16-3508 0 0,27 13-5949 0 0,22-16-1819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4777 0 0,'0'0'2453'0'0,"0"0"-1058"0"0,0 0-99 0 0,0 0 535 0 0,0 0 436 0 0,0 0 85 0 0,0 0-295 0 0,0 0-486 0 0,0 0-435 0 0,0 0-236 0 0,0 0-86 0 0,0 0-69 0 0,0 0-78 0 0,7-8 321 0 0,19-57 62 0 0,0 20-706 0 0,-10 16-250 0 0,0 1 1 0 0,2 0-1 0 0,1 2 1 0 0,1 0-1 0 0,2 1 1 0 0,11-10-95 0 0,-15 24-491 0 0,-6 30-5010 0 0,-9 3-1042 0 0,0-7-4609 0 0,-3-11 7629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 6345 0 0,'0'0'2873'0'0,"0"0"-350"0"0,0 0-348 0 0,0 0-224 0 0,0 0-213 0 0,0 0-183 0 0,0 0-273 0 0,0 0-261 0 0,0 0-223 0 0,0 0-181 0 0,0 0-107 0 0,0 0-98 0 0,-3-4-84 0 0,-13-3 141 0 0,5 37 78 0 0,10-26-523 0 0,-8 156 1255 0 0,10-104-1036 0 0,-3 321 441 0 0,-26-181-665 0 0,38-248-6897 0 0,68-140-12818 0 0,-67 171 18877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1384 0 0,'0'0'2538'0'0,"0"0"-67"0"0,0 0-86 0 0,0 0-222 0 0,0 0-315 0 0,0 0-345 0 0,0 0-296 0 0,0 0-269 0 0,0 0-171 0 0,0 0-42 0 0,0 0-53 0 0,0 0-65 0 0,0 0-72 0 0,-22 18-76 0 0,-72 60-59 0 0,-5 5 1200 0 0,98-82-1569 0 0,0 0-1 0 0,0 0 1 0 0,-1 0 0 0 0,1 0-1 0 0,0 0 1 0 0,0 0 0 0 0,0 0-1 0 0,0 1 1 0 0,1-1 0 0 0,-1 0-1 0 0,0 1 1 0 0,0-1-1 0 0,1 0 1 0 0,-1 1 0 0 0,1-1-1 0 0,-1 1 1 0 0,1-1 0 0 0,0 1-1 0 0,0-1 1 0 0,-1 0 0 0 0,1 1-1 0 0,0 0 1 0 0,0-1 0 0 0,0 1-1 0 0,1-1 1 0 0,-1 0 0 0 0,0 1-1 0 0,0-1 1 0 0,1 1 0 0 0,-1-1-1 0 0,1 1 1 0 0,0-1-1 0 0,-1 0 1 0 0,1 1 0 0 0,0-1-1 0 0,0 0 1 0 0,-1 1 0 0 0,1-1-1 0 0,0 0 1 0 0,0 0 0 0 0,1 0-1 0 0,-1 0 1 0 0,0 0 0 0 0,0 0-1 0 0,0 0 1 0 0,1-1 0 0 0,-1 1-1 0 0,0 0 1 0 0,1-1-1 0 0,-1 1 1 0 0,0-1 0 0 0,1 1-1 0 0,0-1-30 0 0,79 25 987 0 0,-70-24-822 0 0,0 2 0 0 0,0 0 0 0 0,1 0 0 0 0,-2 1 0 0 0,1 0 1 0 0,0 1-1 0 0,-1 0 0 0 0,0 1 0 0 0,7 5-165 0 0,-12-4 112 0 0,1 1 0 0 0,-2 0 0 0 0,1 0 0 0 0,-1 0 0 0 0,0 1 0 0 0,0 0 0 0 0,-1-1 1 0 0,-1 1-1 0 0,1 0 0 0 0,-1 1 0 0 0,-1-1 0 0 0,0 0 0 0 0,0 0 0 0 0,-1 1 0 0 0,0-1 0 0 0,0 0 0 0 0,-2 7-112 0 0,2-8 58 0 0,0 100 163 0 0,2-106-403 0 0,0 0 0 0 0,1-1 0 0 0,-1 1-1 0 0,0-1 1 0 0,1 0 0 0 0,-1 0 0 0 0,1 0-1 0 0,-1 0 1 0 0,1 0 0 0 0,-1-1 0 0 0,1 1-1 0 0,0-1 1 0 0,-1 1 0 0 0,1-1 0 0 0,0 0 0 0 0,0 0-1 0 0,-1 0 1 0 0,1 0 0 0 0,0-1 0 0 0,-1 1-1 0 0,1-1 1 0 0,0 0 0 0 0,-1 0 0 0 0,1 0-1 0 0,-1 0 1 0 0,1 0 182 0 0,9-6-3028 0 0,-5 2-2160 0 0,-1-2-6308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7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457 1 9330 0 0,'0'0'1927'0'0,"0"0"-499"0"0,0 0-281 0 0,0 0 32 0 0,0 0 132 0 0,0 0 93 0 0,0 0-103 0 0,0 0-245 0 0,0 0-312 0 0,0 0-245 0 0,-2 5-143 0 0,-7 20 99 0 0,1 0 1 0 0,2 1-1 0 0,0 0 1 0 0,2 0-1 0 0,0 0 1 0 0,1 24-456 0 0,0-12 270 0 0,-14 151 1073 0 0,9 148-1343 0 0,7-327-34 0 0,1 1-1 0 0,1-1 0 0 0,0 1 1 0 0,1-1-1 0 0,0 1 1 0 0,0-1-1 0 0,1 0 1 0 0,0 0-1 0 0,1 0 0 0 0,0-1 1 0 0,1 1-1 0 0,0-1 1 0 0,1 0-1 0 0,1 2 35 0 0,-7-11-66 0 0,0 1 1 0 0,0-1-1 0 0,0 1 0 0 0,0-1 1 0 0,1 0-1 0 0,-1 1 0 0 0,0-1 1 0 0,0 1-1 0 0,1-1 0 0 0,-1 1 1 0 0,0-1-1 0 0,1 0 0 0 0,-1 1 0 0 0,0-1 1 0 0,1 0-1 0 0,-1 1 0 0 0,1-1 1 0 0,-1 0-1 0 0,0 0 0 0 0,1 1 1 0 0,-1-1-1 0 0,1 0 0 0 0,-1 0 1 0 0,1 0-1 0 0,-1 0 0 0 0,1 1 0 0 0,-1-1 1 0 0,1 0-1 0 0,-1 0 0 0 0,1 0 1 0 0,-1 0-1 0 0,1 0 0 0 0,-1 0 1 0 0,1-1-1 0 0,-1 1 0 0 0,1 0 1 0 0,-1 0-1 0 0,1 0 0 0 0,-1 0 0 0 0,1 0 1 0 0,-1-1-1 0 0,1 1 0 0 0,-1 0 1 0 0,0 0-1 0 0,1-1 0 0 0,-1 1 1 0 0,1 0-1 0 0,-1-1 0 0 0,0 1 1 0 0,1 0-1 0 0,-1-1 0 0 0,0 1 0 0 0,1-1 1 0 0,-1 1-1 0 0,0-1 0 0 0,0 1 1 0 0,1-1-1 0 0,-1 1 0 0 0,0 0 1 0 0,0-1-1 0 0,0 1 0 0 0,0-1 66 0 0,3-34-7687 0 0,-3 30 4935 0 0,0-4-7832 0 0</inkml:trace>
  <inkml:trace contextRef="#ctx0" brushRef="#br0" timeOffset="194.077">1 459 8794 0 0,'0'0'3893'0'0,"0"0"-2117"0"0,0 0-1144 0 0,0 0-370 0 0,0 0 63 0 0,0 0 279 0 0,0 0 240 0 0,0 0 81 0 0,0 0-105 0 0,0 0-187 0 0,0 0-187 0 0,37 0-157 0 0,123-1-108 0 0,-25-9-27 0 0,146-13-1768 0 0,-187 14-2517 0 0,-1-2-4475 0 0,-65 7 2379 0 0</inkml:trace>
  <inkml:trace contextRef="#ctx0" brushRef="#br0" timeOffset="432.02">1059 359 5417 0 0,'0'0'3473'0'0,"0"0"-535"0"0,0 0-662 0 0,0 0-509 0 0,0 0-369 0 0,0 0-274 0 0,0 0-166 0 0,0 0-111 0 0,-33 31-150 0 0,-101 97-102 0 0,77-55 123 0 0,52-59-579 0 0,3-9-112 0 0,-1 0 0 0 0,1 0-1 0 0,0 0 1 0 0,0 1 0 0 0,1-1-1 0 0,-1 0 1 0 0,1 1-1 0 0,1-1 1 0 0,-1 1 0 0 0,1 0-1 0 0,0-1 1 0 0,0 1 0 0 0,0-1-1 0 0,1 1 1 0 0,0 0 0 0 0,0-1-1 0 0,0 0 1 0 0,1 1-1 0 0,0-1 1 0 0,0 0 0 0 0,0 0-1 0 0,1 0 1 0 0,-1 0 0 0 0,1 0-1 0 0,0 0 1 0 0,1-1-1 0 0,-1 1 1 0 0,1-1 0 0 0,0 0-1 0 0,0 0 1 0 0,0-1 0 0 0,5 4-27 0 0,0-2 93 0 0,0 0 0 0 0,1-1 1 0 0,0 0-1 0 0,0 0 1 0 0,0-1-1 0 0,0 0 0 0 0,0-1 1 0 0,1 0-1 0 0,-1 0 1 0 0,1-2-1 0 0,-1 1 0 0 0,1-1 1 0 0,0-1-1 0 0,-1 1 1 0 0,1-2-1 0 0,-1 0 0 0 0,0 0 1 0 0,1-1-1 0 0,-1 0 1 0 0,0-1-1 0 0,-1 0 0 0 0,1 0 1 0 0,-1-1-1 0 0,1 0 1 0 0,-1-1-1 0 0,-1 0 0 0 0,1 0 1 0 0,-1-1-1 0 0,5-6-93 0 0,-8 5 93 0 0,1 0 1 0 0,-1-1-1 0 0,-1 0 0 0 0,0 0 0 0 0,0-1 0 0 0,-1 1 1 0 0,0-1-1 0 0,0 1 0 0 0,-1-1 0 0 0,0 0 0 0 0,-1 0 0 0 0,-1 0 1 0 0,1 0-1 0 0,-1 0 0 0 0,-1 0 0 0 0,-1-7-93 0 0,0 8-39 0 0,-1 1 0 0 0,0 0 0 0 0,-1 1 0 0 0,1-1 0 0 0,-1 0 0 0 0,-1 1-1 0 0,0 0 1 0 0,0 0 0 0 0,0 1 0 0 0,-1-1 0 0 0,0 1 0 0 0,0 0 0 0 0,0 0 0 0 0,-1 1 0 0 0,0 0 0 0 0,0 0-1 0 0,0 1 1 0 0,-1 0 0 0 0,1 0 0 0 0,-1 1 0 0 0,0 0 0 0 0,0 0 0 0 0,0 0 0 0 0,-1 1 0 0 0,-4 0 39 0 0,-60 0-2329 0 0,27 16-5186 0 0,27-3-4254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5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320 693 3769 0 0,'0'0'1075'0'0,"0"0"-140"0"0,0 0 31 0 0,0 0 173 0 0,0 0 195 0 0,0 0 118 0 0,0 0-51 0 0,0 0-160 0 0,0 0-201 0 0,0 0-207 0 0,0 0-203 0 0,-23-5-171 0 0,-70-12-140 0 0,91 17-299 0 0,0-1 1 0 0,0 1-1 0 0,0-1 0 0 0,0 1 1 0 0,0 0-1 0 0,0-1 0 0 0,0 1 1 0 0,0 0-1 0 0,0 0 0 0 0,0 1 1 0 0,0-1-1 0 0,0 0 0 0 0,0 1 1 0 0,0-1-1 0 0,0 1 0 0 0,0 0 1 0 0,0-1-1 0 0,1 1 0 0 0,-1 0 1 0 0,0 0-1 0 0,0 0 0 0 0,1 1 1 0 0,-1-1-1 0 0,1 0 0 0 0,-1 1 1 0 0,1-1-1 0 0,-1 0 0 0 0,1 1-20 0 0,-5 5 99 0 0,-7 3-23 0 0,1 1 1 0 0,0 1-1 0 0,1 0 0 0 0,0 0 0 0 0,1 1 1 0 0,1 0-1 0 0,0 1 0 0 0,0 0 1 0 0,2 0-1 0 0,-1 1 0 0 0,2 0 0 0 0,0 0 1 0 0,1 1-1 0 0,1 0 0 0 0,0-1 1 0 0,1 2-1 0 0,0-1 0 0 0,2 0 0 0 0,0 0 1 0 0,1 14-77 0 0,0-26 21 0 0,1 0 0 0 0,-1 0-1 0 0,1 0 1 0 0,0 0 0 0 0,0 0 0 0 0,0 0 0 0 0,1 0 0 0 0,0 0 0 0 0,-1 0 0 0 0,1-1 0 0 0,1 1 0 0 0,-1-1 0 0 0,0 1 0 0 0,1-1 0 0 0,0 0-1 0 0,0 0 1 0 0,0 0 0 0 0,0 0 0 0 0,0-1 0 0 0,0 1 0 0 0,1-1 0 0 0,-1 0 0 0 0,1 0 0 0 0,0 0 0 0 0,-1 0 0 0 0,1-1 0 0 0,0 1-1 0 0,0-1 1 0 0,0 0 0 0 0,0 0 0 0 0,0-1 0 0 0,3 1-21 0 0,3 0 123 0 0,0 0 0 0 0,0-1-1 0 0,0 0 1 0 0,0-1 0 0 0,0 0-1 0 0,-1-1 1 0 0,1 0 0 0 0,-1 0-1 0 0,1-1 1 0 0,-1 0 0 0 0,0-1-1 0 0,0 0 1 0 0,6-3-123 0 0,12-12 290 0 0,-1-2 0 0 0,-1 0 1 0 0,-1-1-1 0 0,0-2 0 0 0,-2 0 0 0 0,10-16-290 0 0,-30 38 10 0 0,26-36 86 0 0,-2-1 1 0 0,-1-1-1 0 0,-2-1 0 0 0,-2-1 0 0 0,-2-1 1 0 0,-1-1-1 0 0,-3-1 0 0 0,-2 0 0 0 0,-1-1 1 0 0,-3 0-1 0 0,-1 0 0 0 0,0-34-96 0 0,-5 55 8 0 0,-1 0-1 0 0,-2 1 1 0 0,0-1 0 0 0,-1 0-1 0 0,-2 1 1 0 0,0-1 0 0 0,-2 1-1 0 0,-3-10-7 0 0,7 30-5 0 0,0 1-1 0 0,1 0 0 0 0,-1-1 0 0 0,0 1 1 0 0,0 0-1 0 0,-1 0 0 0 0,1 0 0 0 0,-1 0 1 0 0,0 0-1 0 0,1 0 0 0 0,-1 0 0 0 0,-1 0 1 0 0,1 1-1 0 0,0-1 0 0 0,0 1 0 0 0,-1-1 1 0 0,0 1-1 0 0,1 0 0 0 0,-1 0 0 0 0,0 0 1 0 0,0 1-1 0 0,0-1 0 0 0,0 1 0 0 0,0-1 1 0 0,-1 1-1 0 0,1 0 0 0 0,0 0 0 0 0,-1 1 1 0 0,1-1-1 0 0,0 1 0 0 0,-1-1 0 0 0,1 1 1 0 0,-1 0-1 0 0,1 1 0 0 0,0-1 0 0 0,-1 0 1 0 0,1 1-1 0 0,0 0 0 0 0,-1 0 0 0 0,1 0 1 0 0,0 0-1 0 0,0 0 0 0 0,0 1 0 0 0,0-1 1 0 0,0 1-1 0 0,0 0 0 0 0,0 0 0 0 0,-1 1 6 0 0,-4 7-2 0 0,0 0-1 0 0,1 1 0 0 0,1 0 0 0 0,-1 0 1 0 0,2 1-1 0 0,-1-1 0 0 0,2 1 0 0 0,0 0 1 0 0,0 1-1 0 0,1-1 0 0 0,0 1 0 0 0,1 0 1 0 0,1-1-1 0 0,0 1 0 0 0,1 0 0 0 0,0 5 3 0 0,2 21 62 0 0,1 0-1 0 0,3 0 0 0 0,0 0 1 0 0,11 28-62 0 0,52 214 639 0 0,-21-11-141 0 0,-47-268-505 0 0,1 0-1 0 0,-1 0 1 0 0,1 0-1 0 0,0-1 0 0 0,0 1 1 0 0,-1 0-1 0 0,1-1 1 0 0,0 1-1 0 0,0-1 0 0 0,0 0 1 0 0,1 0-1 0 0,-1 0 1 0 0,0 0-1 0 0,0 0 1 0 0,1 0-1 0 0,-1 0 0 0 0,0-1 1 0 0,1 1-1 0 0,-1-1 1 0 0,1 0-1 0 0,-1 0 0 0 0,0 0 1 0 0,1 0-1 0 0,-1 0 1 0 0,1 0-1 0 0,-1-1 0 0 0,0 1 1 0 0,1-1-1 0 0,-1 0 1 0 0,0 1-1 0 0,1-1 0 0 0,-1 0 1 0 0,0 0-1 0 0,0-1 1 0 0,0 1-1 0 0,0 0 1 0 0,0-1-1 0 0,0 1 0 0 0,0-1 1 0 0,0 0-1 0 0,-1 1 1 0 0,2-2 7 0 0,39-52-2898 0 0,-32 34-2155 0 0,-4-2-4823 0 0,-5 15 2940 0 0</inkml:trace>
  <inkml:trace contextRef="#ctx0" brushRef="#br0" timeOffset="338.069">983 481 7290 0 0,'0'0'1186'0'0,"0"0"-333"0"0,0 0 6 0 0,0 0 311 0 0,0 0 249 0 0,0 0 32 0 0,0 0-190 0 0,0 0-242 0 0,0 0-197 0 0,0 0-153 0 0,0 0-135 0 0,2 36-126 0 0,10 112-94 0 0,9-63 113 0 0,-17-77-340 0 0,-1 1-1 0 0,1-1 1 0 0,0 0 0 0 0,1 0 0 0 0,0 0 0 0 0,1 0 0 0 0,-1-1 0 0 0,1 0 0 0 0,0 0 0 0 0,1 0 0 0 0,0-1 0 0 0,0 0 0 0 0,0-1 0 0 0,1 1 0 0 0,0-1 0 0 0,0-1 0 0 0,0 0 0 0 0,1 0 0 0 0,-1 0 0 0 0,1-1 0 0 0,0 0 0 0 0,0-1 0 0 0,0 0-87 0 0,-2-2 135 0 0,1 0 0 0 0,-1-1 0 0 0,1 0 1 0 0,-1 0-1 0 0,0 0 0 0 0,0-1 0 0 0,0 0 0 0 0,0-1 0 0 0,0 0 1 0 0,0 0-1 0 0,0 0 0 0 0,-1-1 0 0 0,0 1 0 0 0,0-2 0 0 0,0 1 1 0 0,0-1-1 0 0,0 0 0 0 0,-1 0 0 0 0,0 0 0 0 0,0-1-135 0 0,11-12 129 0 0,-1-1 0 0 0,-1 0 0 0 0,-1-1 0 0 0,0 0-1 0 0,-2-1 1 0 0,0-1 0 0 0,-1 0 0 0 0,-2 0 0 0 0,0-1-1 0 0,-1 0 1 0 0,-2 0 0 0 0,0 0 0 0 0,-1-1 0 0 0,-2 0 0 0 0,1-23-129 0 0,-4 47-164 0 0,1 0 0 0 0,-1 0 1 0 0,0 0-1 0 0,1-1 0 0 0,-1 1 0 0 0,1 0 1 0 0,-1 0-1 0 0,1 0 0 0 0,-1 0 1 0 0,0 0-1 0 0,1 0 0 0 0,-1 0 1 0 0,1 0-1 0 0,-1 0 0 0 0,1 0 0 0 0,-1 0 1 0 0,0 0-1 0 0,1 0 0 0 0,-1 1 1 0 0,1-1-1 0 0,-1 0 0 0 0,1 0 1 0 0,-1 1-1 0 0,1-1 0 0 0,-1 0 1 0 0,1 1-1 0 0,-1-1 0 0 0,1 0 0 0 0,0 1 1 0 0,-1-1-1 0 0,1 1 0 0 0,-1-1 1 0 0,1 1-1 0 0,0-1 0 0 0,0 1 1 0 0,-1-1-1 0 0,1 1 0 0 0,0-1 0 0 0,0 1 1 0 0,-1-1-1 0 0,1 1 0 0 0,0-1 1 0 0,0 1-1 0 0,0 0 0 0 0,0-1 1 0 0,0 1-1 0 0,0-1 0 0 0,0 1 1 0 0,0-1-1 0 0,0 1 0 0 0,0 0 0 0 0,0-1 1 0 0,0 1-1 0 0,1-1 0 0 0,-1 1 1 0 0,0-1-1 0 0,0 1 0 0 0,0-1 1 0 0,1 1 163 0 0,-4 11-5895 0 0,0 0-4870 0 0</inkml:trace>
  <inkml:trace contextRef="#ctx0" brushRef="#br0" timeOffset="683.114">1711 773 0 0 0,'0'0'854'0'0,"0"0"747"0"0,0 0 421 0 0,0 0 170 0 0,0 0 12 0 0,0 0-159 0 0,0 0-180 0 0,0 0-208 0 0,34-2-211 0 0,104-6-219 0 0,-60-9 656 0 0,-67 13-1698 0 0,-1 0 0 0 0,0 0 0 0 0,0-1 1 0 0,0-1-1 0 0,-1 0 0 0 0,0 0 0 0 0,0 0 0 0 0,0-1 0 0 0,-1-1 0 0 0,0 0 0 0 0,0 0 1 0 0,-1 0-1 0 0,0-1 0 0 0,0 0 0 0 0,-1 0 0 0 0,-1 0 0 0 0,1-1 0 0 0,-2 0 0 0 0,1 0 1 0 0,-1-1-1 0 0,-1 1 0 0 0,0-1 0 0 0,0 0 0 0 0,-1 0 0 0 0,0 0 0 0 0,-1 0 0 0 0,0-9-185 0 0,-2 17 14 0 0,1-1-1 0 0,-1 1 0 0 0,0-1 0 0 0,0 1 1 0 0,-1 0-1 0 0,1-1 0 0 0,0 1 0 0 0,-1 0 1 0 0,0 0-1 0 0,0 0 0 0 0,0 0 0 0 0,0 0 0 0 0,-1 0 1 0 0,1 1-1 0 0,-1-1 0 0 0,1 1 0 0 0,-1-1 1 0 0,0 1-1 0 0,0 0 0 0 0,0 0 0 0 0,0 1 0 0 0,0-1 1 0 0,0 0-1 0 0,-1 1 0 0 0,1 0 0 0 0,-1 0 1 0 0,1 0-1 0 0,-1 0 0 0 0,1 1 0 0 0,-1-1 1 0 0,1 1-1 0 0,-3 0-13 0 0,-2-1-8 0 0,-1 1 1 0 0,1 1-1 0 0,0 0 1 0 0,0 0 0 0 0,-1 0-1 0 0,1 1 1 0 0,0 0-1 0 0,1 0 1 0 0,-1 1-1 0 0,0 0 1 0 0,1 1 0 0 0,-1 0-1 0 0,-5 4 8 0 0,-2 5-3 0 0,0 1 0 0 0,1 0-1 0 0,0 1 1 0 0,1 1 0 0 0,0 0-1 0 0,2 0 1 0 0,0 2 0 0 0,1-1-1 0 0,1 1 1 0 0,0 1 0 0 0,1 0 0 0 0,1 0-1 0 0,1 0 1 0 0,1 1 0 0 0,1 0-1 0 0,0 0 1 0 0,2 0 0 0 0,0 0-1 0 0,1 1 1 0 0,1-1 0 0 0,1 0-1 0 0,1 0 1 0 0,3 11 3 0 0,-1-16-26 0 0,1 0-1 0 0,0 0 0 0 0,1-1 1 0 0,1 0-1 0 0,0 0 0 0 0,1-1 1 0 0,0 0-1 0 0,1 0 1 0 0,1-1-1 0 0,0 0 0 0 0,0-1 1 0 0,1 0-1 0 0,1-1 0 0 0,0 0 1 0 0,0 0-1 0 0,1-1 1 0 0,0-1-1 0 0,0 0 0 0 0,1-1 1 0 0,0-1-1 0 0,1 0 0 0 0,-1-1 1 0 0,1 0-1 0 0,0-1 1 0 0,0-1-1 0 0,0 0 0 0 0,1-1 1 0 0,-1-1-1 0 0,13-1 27 0 0,29 1-2695 0 0,-41-1 230 0 0,7 0-5830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9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310 494 784 0 0,'0'0'1767'0'0,"0"0"-154"0"0,0 0 28 0 0,0 0 141 0 0,0 0 106 0 0,0 0 27 0 0,0 0-137 0 0,0 0-215 0 0,0 0-271 0 0,0 0-258 0 0,0 0-215 0 0,0 0-186 0 0,-24-8-138 0 0,-79-21-96 0 0,102 28-379 0 0,-1 1-1 0 0,0-1 1 0 0,0 0 0 0 0,0 1 0 0 0,0 0 0 0 0,0-1 0 0 0,0 1-1 0 0,0 0 1 0 0,0 0 0 0 0,0 0 0 0 0,0 0 0 0 0,0 0 0 0 0,0 1 0 0 0,0-1-1 0 0,0 0 1 0 0,0 1 0 0 0,0 0 0 0 0,0-1 0 0 0,0 1 0 0 0,0 0-1 0 0,0 0 1 0 0,1 0 0 0 0,-1 0 0 0 0,0 0 0 0 0,0 2-20 0 0,-6 3 129 0 0,-1-2-60 0 0,1 0-1 0 0,0 1 1 0 0,0 1 0 0 0,0-1-1 0 0,1 1 1 0 0,-1 0 0 0 0,1 1-1 0 0,1 0 1 0 0,0 0-1 0 0,0 0 1 0 0,0 1 0 0 0,1 0-1 0 0,0 0 1 0 0,0 0-1 0 0,1 1 1 0 0,0-1 0 0 0,0 1-1 0 0,-1 7-68 0 0,3-1 6 0 0,0-1 0 0 0,1 1 1 0 0,0-1-1 0 0,1 1 0 0 0,1-1 0 0 0,1 1 0 0 0,0-1 0 0 0,1 1 0 0 0,0 0-6 0 0,-2-12 18 0 0,0 1 0 0 0,0 0 0 0 0,1-1 0 0 0,-1 1 0 0 0,1-1 0 0 0,0 1 0 0 0,0-1 0 0 0,0 0 0 0 0,0 0 0 0 0,0 0 1 0 0,1 0-1 0 0,-1 0 0 0 0,1-1 0 0 0,0 1 0 0 0,0-1 0 0 0,0 1 0 0 0,0-1 0 0 0,0 0 0 0 0,1 0 0 0 0,-1-1 0 0 0,0 1 0 0 0,1-1 0 0 0,0 1 0 0 0,-1-1 0 0 0,1 0 0 0 0,0-1 0 0 0,-1 1 0 0 0,1 0 0 0 0,0-1 0 0 0,0 0 0 0 0,0 0 0 0 0,-1 0 0 0 0,1-1 0 0 0,0 1 0 0 0,0-1 0 0 0,3-1-18 0 0,4-2 127 0 0,0-1-1 0 0,-1-1 1 0 0,0 0-1 0 0,0 0 0 0 0,0-1 1 0 0,-1 0-1 0 0,0-1 1 0 0,-1 0-1 0 0,1 0 0 0 0,-1-1 1 0 0,-1 0-1 0 0,0 0 1 0 0,0-1-1 0 0,2-5-126 0 0,9-9 133 0 0,112-169 902 0 0,-113 170-844 0 0,-17 23-195 0 0,6 13-5 0 0,11 26 143 0 0,-3 1 1 0 0,-1 1 0 0 0,-3 0-1 0 0,-1 1 1 0 0,4 42-135 0 0,1 2 64 0 0,5 31-20 0 0,-5 1 0 0 0,-5 0 0 0 0,-7 113-44 0 0,-3-204 13 0 0,-1 0 0 0 0,-2 0-1 0 0,0 0 1 0 0,-2-1 0 0 0,-1 1-1 0 0,-1-1 1 0 0,-1-1 0 0 0,-1 0-1 0 0,-2 0 1 0 0,0-1 0 0 0,-1 0-1 0 0,-2-1 1 0 0,0-1 0 0 0,-2 0-1 0 0,0-1 1 0 0,-15 13-13 0 0,29-31 12 0 0,0 0 1 0 0,0 0-1 0 0,0-1 1 0 0,-1 1 0 0 0,1-1-1 0 0,-1 0 1 0 0,1 0-1 0 0,-1 0 1 0 0,0 0-1 0 0,0 0 1 0 0,0-1-1 0 0,0 0 1 0 0,0 0-1 0 0,0 0 1 0 0,0 0-1 0 0,-1-1 1 0 0,1 0-1 0 0,-4 0-12 0 0,5-2-5 0 0,0 0-1 0 0,0 0 1 0 0,1 0-1 0 0,-1-1 1 0 0,1 1-1 0 0,0-1 1 0 0,-1 1-1 0 0,1-1 1 0 0,0 0-1 0 0,1 0 1 0 0,-1 0-1 0 0,0 0 1 0 0,1-1-1 0 0,0 1 1 0 0,0 0-1 0 0,0-1 1 0 0,0 1-1 0 0,0 0 1 0 0,1-1-1 0 0,-1 1 1 0 0,1-1-1 0 0,0 1 1 0 0,0-3 5 0 0,1-41-34 0 0,1 0 1 0 0,3 0 0 0 0,1 1-1 0 0,3 0 1 0 0,2 0 0 0 0,1 1-1 0 0,3 0 1 0 0,13-28 33 0 0,0 13-9 0 0,2 1-1 0 0,2 2 1 0 0,4 1 0 0 0,38-48 9 0 0,113-150-4 0 0,-143 194 17 0 0,-23 34-11 0 0,-1-1 1 0 0,-1-1-1 0 0,-2-1 1 0 0,0 0-1 0 0,-2-1 1 0 0,-2-1-1 0 0,4-13-2 0 0,-15 41 1 0 0,-1 1-1 0 0,0-1 0 0 0,0 1 1 0 0,0-1-1 0 0,0 0 0 0 0,0 1 1 0 0,-1-1-1 0 0,1 0 0 0 0,-1 1 1 0 0,1-1-1 0 0,-1 0 0 0 0,0 0 1 0 0,-1 0-1 0 0,1 1 0 0 0,0-1 1 0 0,-1 0-1 0 0,1 0 0 0 0,-1 1 1 0 0,0-1-1 0 0,0 0 1 0 0,0 1-1 0 0,0-1 0 0 0,0 1 1 0 0,-1-1-1 0 0,1 1 0 0 0,-1 0 1 0 0,0 0-1 0 0,1-1 0 0 0,-1 1 1 0 0,0 0-1 0 0,0 1 0 0 0,-1-1 1 0 0,1 0-1 0 0,0 0 0 0 0,0 1 1 0 0,-1 0-1 0 0,1-1 0 0 0,-1 1 1 0 0,1 0-1 0 0,-1 0 0 0 0,0 0 1 0 0,1 1-1 0 0,-1-1 1 0 0,0 1-1 0 0,0-1 0 0 0,-1 1 0 0 0,-6 0-25 0 0,0 1 1 0 0,0 0-1 0 0,0 1 0 0 0,1 0 0 0 0,-1 0 0 0 0,1 1 0 0 0,-1 0 0 0 0,1 1 1 0 0,0 0-1 0 0,0 1 0 0 0,1 0 0 0 0,-1 0 0 0 0,1 0 0 0 0,0 1 0 0 0,1 1 1 0 0,-1-1-1 0 0,1 1 0 0 0,1 0 0 0 0,-1 1 0 0 0,1 0 0 0 0,0 0 0 0 0,0 1 25 0 0,6-9-9 0 0,-1 1 0 0 0,1 0 0 0 0,-1 0 0 0 0,0-1-1 0 0,1 1 1 0 0,-1 0 0 0 0,1 0 0 0 0,0-1 0 0 0,-1 1-1 0 0,1 0 1 0 0,0 0 0 0 0,-1 0 0 0 0,1 0-1 0 0,0 0 1 0 0,0 0 0 0 0,0 0 0 0 0,0 0 0 0 0,0-1-1 0 0,0 1 1 0 0,0 0 0 0 0,0 0 0 0 0,0 0 0 0 0,0 0-1 0 0,1 0 1 0 0,-1 0 0 0 0,0 0 0 0 0,1 0-1 0 0,-1-1 1 0 0,0 1 0 0 0,1 0 0 0 0,-1 0 0 0 0,1 0-1 0 0,-1-1 1 0 0,1 1 0 0 0,0 0 0 0 0,-1-1 0 0 0,1 1-1 0 0,0 0 1 0 0,-1-1 0 0 0,1 1 0 0 0,0-1 0 0 0,0 1-1 0 0,0-1 1 0 0,-1 0 0 0 0,1 1 0 0 0,0-1-1 0 0,0 0 1 0 0,0 1 0 0 0,0-1 0 0 0,0 0 0 0 0,0 0-1 0 0,0 0 10 0 0,53 2-73 0 0,-53-2 80 0 0,152-36 45 0 0,-129 27-51 0 0,-1 2 0 0 0,1 1 0 0 0,0 1 0 0 0,1 0 1 0 0,-1 2-1 0 0,6 1-1 0 0,-28 4 15 0 0,0-1 0 0 0,0 1-1 0 0,0-1 1 0 0,-1 1 0 0 0,1 0 0 0 0,0 0 0 0 0,-1 0 0 0 0,0 0 0 0 0,1 0 0 0 0,-1 0 0 0 0,0 1 0 0 0,0-1 0 0 0,0 0 0 0 0,0 1 0 0 0,-1-1 0 0 0,1 0 0 0 0,0 1-1 0 0,-1-1 1 0 0,0 1 0 0 0,0-1 0 0 0,0 1 0 0 0,0-1 0 0 0,0 1 0 0 0,0-1 0 0 0,0 1 0 0 0,-1-1 0 0 0,1 0 0 0 0,-1 1 0 0 0,0-1 0 0 0,-1 2-15 0 0,2-3 2 0 0,-56 202 336 0 0,54-190-411 0 0,1 1-1 0 0,0-1 1 0 0,1 1 0 0 0,0 0 0 0 0,1-1 0 0 0,1 1 0 0 0,0 0-1 0 0,1-1 1 0 0,2 7 73 0 0,26 33-6509 0 0,-20-45-3704 0 0,-7-7 1847 0 0</inkml:trace>
  <inkml:trace contextRef="#ctx0" brushRef="#br0" timeOffset="1241.67">1678 467 8658 0 0,'0'0'2774'0'0,"0"0"-555"0"0,0 0-405 0 0,0 0-207 0 0,0 0-191 0 0,0 0-138 0 0,0 0-146 0 0,0 0-200 0 0,-32 18-219 0 0,-102 60-184 0 0,38 4 92 0 0,93-79-604 0 0,-10 9 2 0 0,0 1 1 0 0,0 0 0 0 0,1 1-1 0 0,1 0 1 0 0,0 1-1 0 0,1 0 1 0 0,0 0 0 0 0,2 1-1 0 0,0 1 1 0 0,0-1-1 0 0,2 1 1 0 0,0 1 0 0 0,1-1-1 0 0,1 1 1 0 0,-1 9-20 0 0,5-25-7 0 0,-1 1 0 0 0,2-1 1 0 0,-1 1-1 0 0,0-1 0 0 0,0 1 0 0 0,1-1 1 0 0,-1 1-1 0 0,1-1 0 0 0,0 1 1 0 0,0-1-1 0 0,0 0 0 0 0,0 1 0 0 0,0-1 1 0 0,0 0-1 0 0,1 0 0 0 0,-1 0 0 0 0,1 0 1 0 0,0 0-1 0 0,-1 0 0 0 0,1-1 0 0 0,0 1 1 0 0,0 0-1 0 0,0-1 0 0 0,0 1 1 0 0,0-1-1 0 0,0 0 0 0 0,1 0 0 0 0,-1 0 1 0 0,0 0-1 0 0,1 0 0 0 0,-1 0 0 0 0,1-1 1 0 0,-1 1-1 0 0,1-1 0 0 0,-1 0 1 0 0,1 1-1 0 0,-1-1 0 0 0,1 0 0 0 0,0-1 7 0 0,5 1 27 0 0,0 0 0 0 0,1-1 0 0 0,-1-1 0 0 0,0 1 0 0 0,1-1 0 0 0,-1-1 0 0 0,0 1 0 0 0,0-1 0 0 0,-1-1 0 0 0,1 0 0 0 0,1-1-27 0 0,20-16 104 0 0,-1-1-1 0 0,-1-2 0 0 0,-1 0 0 0 0,-1-2 1 0 0,-1-1-1 0 0,-1-1 0 0 0,-2 0 0 0 0,-1-2 0 0 0,-1-1 1 0 0,6-15-104 0 0,22-12-70 0 0,-46 58 6 0 0,-1 0-30 0 0,0 0-54 0 0,0 23-482 0 0,1 177-4418 0 0,-1-198 5037 0 0,0-1-1 0 0,0 1 0 0 0,0-1 0 0 0,0 1 1 0 0,0-1-1 0 0,0 1 0 0 0,1-1 0 0 0,-1 1 0 0 0,0-1 1 0 0,1 1-1 0 0,-1-1 0 0 0,1 0 0 0 0,-1 1 1 0 0,1-1-1 0 0,0 1 0 0 0,0-1 0 0 0,0 0 0 0 0,-1 0 1 0 0,1 0-1 0 0,0 1 0 0 0,0-1 0 0 0,1 0 1 0 0,-1 0-1 0 0,0 0 0 0 0,0-1 0 0 0,0 1 0 0 0,1 0 1 0 0,-1 0-1 0 0,0-1 0 0 0,1 1 0 0 0,-1 0 1 0 0,1-1-1 0 0,-1 0 0 0 0,1 1 0 0 0,-1-1 0 0 0,0 0 1 0 0,1 0-1 0 0,0 0 0 0 0,-1 0 0 0 0,1 0 1 0 0,-1 0-1 0 0,1 0 0 0 0,-1 0 0 0 0,0 0 0 0 0,1-1 1 0 0,-1 1-1 0 0,1-1 0 0 0,-1 1 0 0 0,1-1 1 0 0,-1 0-1 0 0,0 1 0 0 0,1-1 0 0 0,-1 0 0 0 0,0 0 1 0 0,0 0-1 0 0,0 0 0 0 0,0 0 0 0 0,0 0 1 0 0,1-1 11 0 0,63-98 3055 0 0,-41 66-2108 0 0,-7 14-879 0 0,1-49 681 0 0,-7 15-338 0 0,-7-26 743 0 0,-4 79-1113 0 0,0 1 14 0 0,0 0 37 0 0,0 0-43 0 0,0 0-8 0 0,0 0-19 0 0,0 0-26 0 0,0 0 9 0 0,0 0-14 0 0,0 0-7 0 0,0 0-32 0 0,4 23-214 0 0,44 201 801 0 0,-29-120-550 0 0,29 14-22 0 0,-47-118 40 0 0,-1 1-1 0 0,1 0 1 0 0,0-1-1 0 0,-1 1 1 0 0,1-1-1 0 0,0 0 1 0 0,-1 1-1 0 0,1-1 1 0 0,0 1-1 0 0,0-1 1 0 0,0 0-1 0 0,0 0 1 0 0,-1 1-1 0 0,1-1 1 0 0,0 0-1 0 0,0 0 1 0 0,0 0-1 0 0,0 0 1 0 0,0 0-1 0 0,-1 0 1 0 0,1 0-1 0 0,0 0 0 0 0,0 0 1 0 0,0-1-1 0 0,0 1 1 0 0,0 0-1 0 0,-1 0 1 0 0,1-1-1 0 0,0 1 1 0 0,0-1-1 0 0,-1 1 1 0 0,1-1-1 0 0,0 1 1 0 0,0-1-1 0 0,-1 1 1 0 0,1-1-1 0 0,-1 1 1 0 0,1-1-1 0 0,0 0 1 0 0,-1 1-1 0 0,1-1 1 0 0,-1 0-1 0 0,0 0 1 0 0,1 1-1 0 0,-1-1 1 0 0,1 0-7 0 0,21-37 532 0 0,42-178 449 0 0,-24 62-882 0 0,-35 153-3546 0 0,1 9-8841 0 0,-5-7 944 0 0</inkml:trace>
  <inkml:trace contextRef="#ctx0" brushRef="#br0" timeOffset="1460.481">2562 598 17596 0 0,'0'0'1273'0'0,"0"0"-523"0"0,0 0-182 0 0,0 0 48 0 0,0 0 35 0 0,0 0-46 0 0,0 0-142 0 0,0 0-183 0 0,0 0-124 0 0,0 0-82 0 0,0 0-37 0 0,0 0-16 0 0,1 31-46 0 0,0 134-198 0 0,0-159-417 0 0,-2 5 281 0 0,-1-4-8559 0 0,0-4-2143 0 0</inkml:trace>
  <inkml:trace contextRef="#ctx0" brushRef="#br0" timeOffset="1628.483">2503 317 13355 0 0,'0'0'2840'0'0,"0"0"-959"0"0,0 0-433 0 0,0 0-296 0 0,0 0-303 0 0,0 0-145 0 0,0 0-264 0 0,0 0-160 0 0,0 0-136 0 0,0 0-136 0 0,0 0-152 0 0,0 0-216 0 0,0 0-288 0 0,0 0-473 0 0,-48-178-951 0 0,53 178-2953 0 0,-3 0-7258 0 0</inkml:trace>
  <inkml:trace contextRef="#ctx0" brushRef="#br0" timeOffset="1939.37">2873 1 15123 0 0,'0'0'2141'0'0,"0"0"-802"0"0,0 0-522 0 0,0 0-151 0 0,0 0-22 0 0,0 0 89 0 0,0 0 62 0 0,0 0-13 0 0,0 0-69 0 0,0 0-70 0 0,0 0-71 0 0,0 0-103 0 0,0 0-64 0 0,12 32-77 0 0,39 107-98 0 0,-34-45 48 0 0,-17-74-224 0 0,0 553 228 0 0,4-519-752 0 0,-4-53 269 0 0,-9-2-5500 0 0,-31-39-10609 0 0,33 35 11978 0 0</inkml:trace>
  <inkml:trace contextRef="#ctx0" brushRef="#br0" timeOffset="2709.808">2776 540 1584 0 0,'0'0'1418'0'0,"0"0"-346"0"0,0 0-38 0 0,0 0 182 0 0,0 0 54 0 0,0 0-146 0 0,0 0-188 0 0,0 0-250 0 0,0 0-260 0 0,0 0-182 0 0,0 0-129 0 0,0 0-51 0 0,35 4-23 0 0,107 11 19 0 0,28-7 735 0 0,-36-24 1368 0 0,-121 13-1744 0 0,4-1 3967 0 0,-17 34-1950 0 0,-1-25-2411 0 0,1 0 1 0 0,-1 0 0 0 0,1 0-1 0 0,0 0 1 0 0,1 0-1 0 0,-1 0 1 0 0,1 0 0 0 0,0 0-1 0 0,1-1 1 0 0,-1 1 0 0 0,1 0-1 0 0,0-1 1 0 0,0 1-1 0 0,0-1 1 0 0,0 1 0 0 0,1-1-1 0 0,0 0 1 0 0,0 0 0 0 0,0 0-1 0 0,0-1 1 0 0,1 1 0 0 0,-1-1-1 0 0,1 1 1 0 0,0-1-1 0 0,0 0 1 0 0,0-1 0 0 0,1 1-1 0 0,-1-1 1 0 0,0 0 0 0 0,1 0-1 0 0,0 0 1 0 0,-1-1 0 0 0,1 1-1 0 0,0-1 1 0 0,0 0-1 0 0,3 0-25 0 0,-3-1 52 0 0,0 0 0 0 0,0 0 0 0 0,1-1 0 0 0,-1 1 0 0 0,0-1 0 0 0,0 0 0 0 0,0-1 0 0 0,0 1 0 0 0,0-1 0 0 0,0 0 0 0 0,0 0 0 0 0,0 0 0 0 0,-1-1 0 0 0,1 0 0 0 0,-1 0 0 0 0,0 0-1 0 0,1 0 1 0 0,-2-1 0 0 0,3-1-52 0 0,189-192 1453 0 0,-164 174-1000 0 0,-30 23-432 0 0,-1 0 5 0 0,23 151 1138 0 0,-15-121-1104 0 0,2 0 0 0 0,1-1 0 0 0,2 0 0 0 0,0-1 0 0 0,2 0 0 0 0,4 4-60 0 0,28 57 161 0 0,-21-37-95 0 0,-2 1 0 0 0,-3 2 0 0 0,-2 0 0 0 0,-3 0 0 0 0,0 10-66 0 0,-12-52 26 0 0,-1 0-1 0 0,0 1 1 0 0,-1-1-1 0 0,-1 1 1 0 0,0-1 0 0 0,0 1-1 0 0,-2-1 1 0 0,1 1 0 0 0,-2-1-1 0 0,0 1 1 0 0,-1-1 0 0 0,0 0-1 0 0,-1 0 1 0 0,0 0 0 0 0,-1 0-1 0 0,0-1 1 0 0,-7 10-26 0 0,-12 6 56 0 0,-2-2-1 0 0,0-1 1 0 0,-2-1-1 0 0,-1-2 1 0 0,0-1-1 0 0,-2-1 1 0 0,0-1-1 0 0,-2-2 1 0 0,-11 4-56 0 0,42-19 0 0 0,1-1 0 0 0,0 0 0 0 0,0 0 0 0 0,-1 0 1 0 0,1 1-1 0 0,-1-1 0 0 0,1 0 0 0 0,-1-1 0 0 0,1 1 0 0 0,-1 0 0 0 0,1 0 0 0 0,-1-1 0 0 0,0 1 0 0 0,0-1 0 0 0,1 1 1 0 0,-1-1-1 0 0,0 0 0 0 0,0 0 0 0 0,1 0 0 0 0,-1 0 0 0 0,0 0 0 0 0,0 0 0 0 0,1 0 0 0 0,-1-1 0 0 0,0 1 0 0 0,0 0 1 0 0,1-1-1 0 0,-1 0 0 0 0,0 1 0 0 0,1-1 0 0 0,-1 0 0 0 0,1 0 0 0 0,-1 0 0 0 0,1 0 0 0 0,-1 0 0 0 0,1 0 0 0 0,0 0 1 0 0,-1-1-1 0 0,1 1 0 0 0,0 0 0 0 0,0-1 0 0 0,0 1 0 0 0,0-1 0 0 0,0 0 0 0 0,5-25-13 0 0,0 0 0 0 0,3 0 0 0 0,0 1-1 0 0,1 0 1 0 0,2 0 0 0 0,0 1 0 0 0,2 0 0 0 0,1 0-1 0 0,1 2 1 0 0,1 0 0 0 0,2-2 13 0 0,-1-1-28 0 0,-10 16 16 0 0,29-51-122 0 0,2 2 0 0 0,3 1 0 0 0,2 2 0 0 0,2 3 0 0 0,46-43 134 0 0,62-8-2642 0 0,-125 94-389 0 0,-17 9-1073 0 0,0 0-4132 0 0,-6 1-1202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1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319 521 0 0 0,'0'0'348'0'0,"0"0"787"0"0,0 0 349 0 0,0 0 137 0 0,0 0 44 0 0,0 0-78 0 0,0 0-90 0 0,0 0-170 0 0,0 0-151 0 0,0 0-104 0 0,1-4-150 0 0,-2-27 2948 0 0,-3 29-3660 0 0,1 0 0 0 0,-1 0-1 0 0,0 1 1 0 0,0-1 0 0 0,0 1 0 0 0,0 0 0 0 0,0 0 0 0 0,0 0 0 0 0,-1 1 0 0 0,1 0 0 0 0,0-1-1 0 0,0 2 1 0 0,0-1 0 0 0,0 0 0 0 0,-1 1 0 0 0,1 0 0 0 0,0 0 0 0 0,0 0 0 0 0,0 0 0 0 0,0 1-1 0 0,0-1 1 0 0,1 1 0 0 0,-1 0 0 0 0,0 0 0 0 0,1 0 0 0 0,-3 3-210 0 0,-87 78-59 0 0,88-78 199 0 0,-6 7-144 0 0,0 0-1 0 0,1 1 0 0 0,0 0 0 0 0,1 1 1 0 0,0 0-1 0 0,1 0 0 0 0,1 1 0 0 0,0 0 1 0 0,1 1-1 0 0,1-1 0 0 0,0 1 0 0 0,1 0 1 0 0,1 0-1 0 0,0 0 0 0 0,1 1 0 0 0,1-1 1 0 0,1 1-1 0 0,1 10 5 0 0,-1-24-4 0 0,1 1 0 0 0,0 0 0 0 0,0 0 0 0 0,0-1 0 0 0,1 1 0 0 0,-1 0 0 0 0,1-1 0 0 0,0 1 0 0 0,0-1 0 0 0,0 0 0 0 0,0 0 0 0 0,1 1 0 0 0,-1-1 0 0 0,1-1 0 0 0,0 1 0 0 0,0 0 0 0 0,0-1 0 0 0,0 0 0 0 0,0 1 0 0 0,0-1 0 0 0,1 0 0 0 0,-1-1 0 0 0,1 1 0 0 0,-1-1 0 0 0,1 1 0 0 0,0-1 0 0 0,0 0 0 0 0,-1 0 0 0 0,1-1 0 0 0,0 1 0 0 0,3-1 4 0 0,1 1 33 0 0,0-1-1 0 0,0 0 1 0 0,0-1-1 0 0,0 0 1 0 0,0 0 0 0 0,0-1-1 0 0,-1 0 1 0 0,1 0-1 0 0,0-1 1 0 0,-1 1-1 0 0,0-2 1 0 0,1 1-1 0 0,-1-1 1 0 0,6-5-33 0 0,13-11 128 0 0,-2-2 1 0 0,0 0-1 0 0,-1-2 1 0 0,-2 0-1 0 0,0-2 1 0 0,12-20-129 0 0,54-100 169 0 0,-87 146-227 0 0,0 1 0 0 0,1-1 1 0 0,-1 0-1 0 0,0 0 0 0 0,0 0 0 0 0,1 1 0 0 0,-1-1 0 0 0,0 0 0 0 0,0 0 1 0 0,1 0-1 0 0,-1 0 0 0 0,0 1 0 0 0,1-1 0 0 0,-1 0 0 0 0,0 0 58 0 0,-6 21-61 0 0,-19 143-91 0 0,25-154 127 0 0,0 1 0 0 0,0-1 0 0 0,1 0 0 0 0,1 0 1 0 0,0 0-1 0 0,0 0 0 0 0,1 0 0 0 0,0 0 0 0 0,1 0 1 0 0,0-1-1 0 0,0 0 0 0 0,1 0 0 0 0,0 0 1 0 0,1 0-1 0 0,0-1 0 0 0,0 0 0 0 0,1 0 0 0 0,0-1 1 0 0,0 0-1 0 0,1 0 0 0 0,0 0 0 0 0,0-1 0 0 0,1 0 1 0 0,-1-1-1 0 0,1 0 0 0 0,0 0 0 0 0,5 1 25 0 0,-4-4 6 0 0,-1-1 0 0 0,1 1 1 0 0,0-2-1 0 0,-1 1 0 0 0,1-1 0 0 0,0-1 0 0 0,-1 0 0 0 0,1 0 0 0 0,0-1 0 0 0,-1 0 0 0 0,0-1 1 0 0,1 0-1 0 0,-1 0 0 0 0,0-1 0 0 0,-1 0 0 0 0,1-1 0 0 0,0 0-6 0 0,136-104 383 0 0,-121 88-320 0 0,17-18 67 0 0,-2-2 1 0 0,-1-2-1 0 0,-3-1 1 0 0,-1-2-1 0 0,-3-1 0 0 0,18-37-130 0 0,-29 52 15 0 0,-1-1 0 0 0,-2-1-1 0 0,-1-1 1 0 0,-2 0 0 0 0,-2-1-1 0 0,-1-1 1 0 0,-2 0 0 0 0,-1 0-1 0 0,-2 0 1 0 0,0-20-15 0 0,-6 52-8 0 0,-1 1 0 0 0,0-1-1 0 0,0 1 1 0 0,0-1 0 0 0,-1 1-1 0 0,1-1 1 0 0,-1 1 0 0 0,0 0-1 0 0,0 0 1 0 0,-1 0 0 0 0,1 0 0 0 0,-1 0-1 0 0,0 1 1 0 0,0-1 0 0 0,0 1-1 0 0,-1-1 1 0 0,1 1 0 0 0,-1 0-1 0 0,1 1 1 0 0,-1-1 0 0 0,0 1 0 0 0,0-1-1 0 0,0 1 1 0 0,-1 0 0 0 0,1 1-1 0 0,0-1 1 0 0,-1 1 0 0 0,1 0-1 0 0,-1 0 1 0 0,1 0 0 0 0,-1 0 0 0 0,0 1-1 0 0,1 0 1 0 0,-1 0 0 0 0,0 0-1 0 0,1 1 1 0 0,-1 0 0 0 0,1-1-1 0 0,-1 1 1 0 0,1 1 0 0 0,-1-1 0 0 0,1 1-1 0 0,0 0 1 0 0,-1 0 0 0 0,1 0-1 0 0,0 0 1 0 0,1 1 0 0 0,-1 0-1 0 0,-2 1 9 0 0,-14 16-10 0 0,0 2 1 0 0,1 0-1 0 0,1 1 0 0 0,1 0 0 0 0,1 2 0 0 0,1 0 0 0 0,1 0 0 0 0,1 2 0 0 0,2-1 0 0 0,1 2 0 0 0,0-1 0 0 0,3 2 0 0 0,0-1 0 0 0,1 1 0 0 0,2-1 1 0 0,1 1-1 0 0,2 1 0 0 0,1 18 10 0 0,1-33 2 0 0,1 1 0 0 0,1-1 1 0 0,0 0-1 0 0,1 0 0 0 0,1 0 1 0 0,0 0-1 0 0,1-1 0 0 0,1 1 1 0 0,0-1-1 0 0,1-1 0 0 0,0 0 0 0 0,1 0 1 0 0,1-1-1 0 0,0 0 0 0 0,0 0 1 0 0,1-1-1 0 0,1 0 0 0 0,0-1 1 0 0,0-1-1 0 0,1 0 0 0 0,0 0 1 0 0,0-2-1 0 0,1 1 0 0 0,0-2 1 0 0,1 0-1 0 0,-1 0 0 0 0,1-2 0 0 0,0 0 1 0 0,1 0-1 0 0,2-1-2 0 0,26-10-1617 0 0,-22-16-7300 0 0,-19 15-541 0 0</inkml:trace>
  <inkml:trace contextRef="#ctx0" brushRef="#br0" timeOffset="303.047">1610 525 7546 0 0,'0'0'2301'0'0,"0"0"-528"0"0,0 0-286 0 0,0 0-90 0 0,0 0-103 0 0,0 0-150 0 0,0 0-248 0 0,0 0-263 0 0,0 0-220 0 0,0 0-149 0 0,0 0-99 0 0,-21 35-63 0 0,-62 108-40 0 0,61-74-20 0 0,22-57-31 0 0,0-9-6 0 0,0 1 1 0 0,0 0 0 0 0,0 0 0 0 0,1 0 0 0 0,-1-1 0 0 0,1 1 0 0 0,0 0 0 0 0,0-1 0 0 0,0 1 0 0 0,0 0 0 0 0,1-1 0 0 0,-1 0 0 0 0,1 1 0 0 0,0-1 0 0 0,0 0 0 0 0,0 0 0 0 0,1 0 0 0 0,-1 0 0 0 0,1 0 0 0 0,0 0 0 0 0,-1-1 0 0 0,1 0 0 0 0,0 1 0 0 0,1-1 0 0 0,-1 0 0 0 0,0 0 0 0 0,0-1 0 0 0,1 1-1 0 0,-1-1 1 0 0,1 1 0 0 0,0-1 0 0 0,-1 0 0 0 0,1-1 0 0 0,0 1 0 0 0,0-1 0 0 0,0 1-6 0 0,5 0 122 0 0,-1-1 0 0 0,1 0 0 0 0,-1 0 0 0 0,1 0 0 0 0,-1-1 0 0 0,0 0 0 0 0,1-1 0 0 0,-1 0 0 0 0,0 0 0 0 0,0-1 0 0 0,0 0 0 0 0,0-1 0 0 0,0 1 0 0 0,-1-1-1 0 0,0-1 1 0 0,1 0 0 0 0,-2 0 0 0 0,1 0 0 0 0,0 0 0 0 0,-1-1 0 0 0,0 0 0 0 0,-1-1 0 0 0,1 1 0 0 0,-1-1 0 0 0,-1 0 0 0 0,1-1 0 0 0,1-4-122 0 0,0-1 143 0 0,0 0-1 0 0,-2 0 1 0 0,1-1 0 0 0,-2 1-1 0 0,0-1 1 0 0,0 0 0 0 0,-2 0 0 0 0,1 0-1 0 0,-2 0 1 0 0,0-7-143 0 0,0 16-61 0 0,0 0-1 0 0,-1 0 0 0 0,1 0 1 0 0,-1 0-1 0 0,0 0 1 0 0,-1 0-1 0 0,1 0 1 0 0,-1 0-1 0 0,0 1 1 0 0,0-1-1 0 0,0 1 1 0 0,-1-1-1 0 0,1 1 1 0 0,-1 0-1 0 0,0 0 1 0 0,0 0-1 0 0,-1 0 1 0 0,1 1-1 0 0,-1-1 0 0 0,0 1 1 0 0,0 0-1 0 0,0 0 1 0 0,0 0-1 0 0,0 1 1 0 0,-1 0-1 0 0,1-1 1 0 0,-1 2-1 0 0,0-1 1 0 0,1 0-1 0 0,-6 0 62 0 0,-32-1-4319 0 0,14 10-4847 0 0,16 0 33 0 0</inkml:trace>
  <inkml:trace contextRef="#ctx0" brushRef="#br0" timeOffset="739.406">1964 883 10658 0 0,'0'0'2369'0'0,"0"0"-547"0"0,0 0-273 0 0,0 0-81 0 0,0 0-135 0 0,0 0-176 0 0,0 0-190 0 0,0 0-199 0 0,0 0-183 0 0,22-34-119 0 0,65-108-88 0 0,-50 75 176 0 0,-18 11 177 0 0,-18 55-685 0 0,-1 1-13 0 0,0 0-9 0 0,0 0-19 0 0,0 0-63 0 0,-8 27-498 0 0,3 88 35 0 0,7-111 527 0 0,0-1-1 0 0,0 1 1 0 0,0 0-1 0 0,1-1 0 0 0,0 1 1 0 0,-1-1-1 0 0,1 0 1 0 0,0 0-1 0 0,1 0 1 0 0,-1 0-1 0 0,0 0 0 0 0,1-1 1 0 0,0 1-1 0 0,0-1 1 0 0,-1 0-1 0 0,1 0 0 0 0,0-1 1 0 0,1 1-1 0 0,-1-1 1 0 0,0 0-1 0 0,0 0 1 0 0,0 0-1 0 0,1-1 0 0 0,-1 1 1 0 0,1-1-1 0 0,-1 0 1 0 0,0-1-1 0 0,1 1 0 0 0,-1-1 1 0 0,0 1-1 0 0,0-1 1 0 0,1 0-1 0 0,0-1-5 0 0,4-2 189 0 0,0-1 0 0 0,-1 0 1 0 0,0-1-1 0 0,1 0 0 0 0,-2 0 0 0 0,1-1 0 0 0,-1 1 0 0 0,0-2 1 0 0,0 1-1 0 0,-1-1 0 0 0,0 0 0 0 0,0 0 0 0 0,2-6-189 0 0,-4 7-80 0 0,0 1 0 0 0,-1-1 0 0 0,0 1 0 0 0,0-1 0 0 0,-1 0 0 0 0,0 0-1 0 0,0 0 1 0 0,0-1 0 0 0,-1 1 0 0 0,0 0 0 0 0,-1-1 0 0 0,1 1 0 0 0,-2-3 80 0 0,-3 10-10074 0 0,3 0-1618 0 0</inkml:trace>
  <inkml:trace contextRef="#ctx0" brushRef="#br0" timeOffset="1387.443">2950 529 11707 0 0,'0'0'2129'0'0,"0"0"-330"0"0,0 0-156 0 0,0 0-102 0 0,0 0-181 0 0,0 0-205 0 0,0 0-218 0 0,0 0-182 0 0,0 0-149 0 0,0 0-97 0 0,0 0-94 0 0,0 0-92 0 0,0 0-57 0 0,-14-10-63 0 0,-49-27-51 0 0,61 36-142 0 0,-1 0 0 0 0,0 0-1 0 0,1 1 1 0 0,-1-1 0 0 0,1 1-1 0 0,-1-1 1 0 0,0 1 0 0 0,1 0-1 0 0,-1 0 1 0 0,0 0 0 0 0,1 1 0 0 0,-1-1-1 0 0,0 1 1 0 0,1-1 0 0 0,-1 1-1 0 0,1 0 1 0 0,-1 0 0 0 0,1 0 0 0 0,-1 0-1 0 0,1 0 1 0 0,0 1 0 0 0,0-1-1 0 0,-1 1 1 0 0,1-1 0 0 0,-1 2-10 0 0,-3 2 15 0 0,-7 3-25 0 0,1 1 0 0 0,1 0 0 0 0,0 1 0 0 0,0 1 0 0 0,1 0 1 0 0,0 0-1 0 0,1 1 0 0 0,0 0 0 0 0,1 0 0 0 0,1 1 1 0 0,0 0-1 0 0,0 1 0 0 0,1 0 0 0 0,1 0 0 0 0,0 0 1 0 0,1 0-1 0 0,1 1 0 0 0,0-1 0 0 0,1 1 0 0 0,0 12 10 0 0,2-25-8 0 0,0 0-1 0 0,0 0 0 0 0,0 0 0 0 0,0 0 0 0 0,1 0 0 0 0,-1 0 0 0 0,1 0 0 0 0,-1-1 0 0 0,1 1 1 0 0,0 0-1 0 0,-1 0 0 0 0,1-1 0 0 0,0 1 0 0 0,0 0 0 0 0,0-1 0 0 0,0 1 0 0 0,1-1 0 0 0,-1 1 0 0 0,0-1 1 0 0,1 0-1 0 0,-1 0 0 0 0,1 1 0 0 0,-1-1 0 0 0,1 0 0 0 0,-1 0 0 0 0,1 0 0 0 0,0-1 0 0 0,0 1 1 0 0,-1 0-1 0 0,1-1 0 0 0,0 1 0 0 0,0-1 0 0 0,0 1 0 0 0,0-1 0 0 0,0 0 0 0 0,-1 0 0 0 0,1 0 0 0 0,0 0 1 0 0,1 0 8 0 0,75-20 82 0 0,178-168 920 0 0,-253 186-996 0 0,0 0-1 0 0,0 0 1 0 0,1 0 0 0 0,-1 1 0 0 0,1 0-1 0 0,-1-1 1 0 0,1 1 0 0 0,0 1-1 0 0,-1-1 1 0 0,1 0 0 0 0,0 1 0 0 0,0 0-1 0 0,-1 0 1 0 0,1 0 0 0 0,0 0-1 0 0,0 1 1 0 0,-1-1 0 0 0,1 1 0 0 0,0 0-1 0 0,-1 0 1 0 0,1 1 0 0 0,-1-1 0 0 0,1 1-1 0 0,-1-1 1 0 0,0 1 0 0 0,1 0-1 0 0,-1 0 1 0 0,0 1 0 0 0,0-1 0 0 0,-1 0-1 0 0,1 1 1 0 0,0 0 0 0 0,-1 0-1 0 0,0 0 1 0 0,1 0 0 0 0,-1 0 0 0 0,0 0-1 0 0,0 2-5 0 0,4 18 37 0 0,-1 0 0 0 0,-1 0 0 0 0,-1 0 0 0 0,-1 0 0 0 0,-1 1-1 0 0,-1-1 1 0 0,-1 0 0 0 0,-5 24-37 0 0,-10 229-56 0 0,16-224 16 0 0,2-25 31 0 0,-1 0-1 0 0,-1 1 1 0 0,-2-1-1 0 0,-1 0 1 0 0,-1 0-1 0 0,-1 0 1 0 0,-1 0-1 0 0,-1-1 1 0 0,-10 23 9 0 0,11-40-1 0 0,1-1 0 0 0,-1 0 0 0 0,0 0 0 0 0,-1 0 0 0 0,0 0 0 0 0,0-1 0 0 0,-1 0 0 0 0,0-1 0 0 0,0 0 0 0 0,0 0 0 0 0,-1-1 0 0 0,1 0 0 0 0,-2 0 0 0 0,1-1 0 0 0,0 0 0 0 0,-1 0 0 0 0,0-1 0 0 0,1-1 0 0 0,-1 0 0 0 0,0 0 1 0 0,-1-1-1 0 0,1 0 0 0 0,0-1 0 0 0,0 0 0 0 0,-1 0 1 0 0,7-2-1 0 0,-1 0 1 0 0,1-1-1 0 0,0 1 1 0 0,0-1 0 0 0,0 0-1 0 0,0 0 1 0 0,0 0-1 0 0,1 0 1 0 0,-1-1-1 0 0,1 1 1 0 0,0-1-1 0 0,0 0 1 0 0,0 0 0 0 0,1 0-1 0 0,0 0 1 0 0,-1-1-1 0 0,1 1 1 0 0,1-1-1 0 0,-1 1 1 0 0,1-1 0 0 0,-1 0-1 0 0,1 0 1 0 0,1 1-1 0 0,-1-1 1 0 0,1 0-1 0 0,-1 0 1 0 0,2 0 0 0 0,-1 0-1 0 0,0 0 1 0 0,1 1-1 0 0,0-1 1 0 0,0 0-1 0 0,0 0 1 0 0,1 1 0 0 0,0-1-1 0 0,-1 1 1 0 0,2-1-1 0 0,-1 1 1 0 0,0 0-1 0 0,3-2 1 0 0,26-38-96 0 0,3 1-1 0 0,1 2 0 0 0,3 2 0 0 0,0 1 1 0 0,36-26 96 0 0,-64 56-54 0 0,51-51-1016 0 0,-14 13-6822 0 0,-36 35-88 0 0,-6 3-1129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2208 0 0,'0'0'1185'0'0,"0"0"72"0"0,0 0 190 0 0,0 0 116 0 0,0 0 35 0 0,0 0-124 0 0,0 0-207 0 0,0 0-183 0 0,0 0-172 0 0,0 0-121 0 0,0 0-134 0 0,-35 4-105 0 0,-110 16-90 0 0,68 6 305 0 0,-27 32 1733 0 0,103-57-2488 0 0,1 0-1 0 0,-1 0 1 0 0,0 0-1 0 0,1 0 1 0 0,-1 0-1 0 0,0 0 1 0 0,1 1-1 0 0,-1-1 1 0 0,1 0 0 0 0,0 0-1 0 0,-1 1 1 0 0,1-1-1 0 0,0 0 1 0 0,0 0-1 0 0,0 1 1 0 0,0-1-1 0 0,0 0 1 0 0,0 1-1 0 0,0-1 1 0 0,0 0-1 0 0,0 1 1 0 0,1-1-1 0 0,-1 0 1 0 0,1 0-1 0 0,-1 0 1 0 0,1 1 0 0 0,-1-1-1 0 0,1 0 1 0 0,-1 0-1 0 0,1 0 1 0 0,0 0-1 0 0,0 0 1 0 0,0 0-1 0 0,0 0 1 0 0,-1 0-1 0 0,1 0 1 0 0,1 0-1 0 0,-1-1 1 0 0,0 1-1 0 0,0 0-11 0 0,46 31 166 0 0,150 56 511 0 0,-194-84-622 0 0,0 0 1 0 0,-1 0-1 0 0,1 0 0 0 0,-1 0 0 0 0,1 0 0 0 0,-1 1 0 0 0,-1-1 0 0 0,1 1 0 0 0,-1-1 0 0 0,1 1 0 0 0,-1-1 0 0 0,-1 1 0 0 0,1 0 0 0 0,-1 0 0 0 0,1 0 0 0 0,-2-1 0 0 0,1 1 0 0 0,0 0 0 0 0,-1 0 0 0 0,0-1 0 0 0,0 1 0 0 0,0 0 0 0 0,-1-1 0 0 0,1 1 0 0 0,-1-1 0 0 0,0 1 0 0 0,0-1 0 0 0,-1 0 0 0 0,0 0 0 0 0,1 0 0 0 0,-1 0 0 0 0,0-1 0 0 0,-1 1 0 0 0,1-1 0 0 0,-1 0 0 0 0,1 1 0 0 0,-1-2 0 0 0,0 1 0 0 0,0 0 0 0 0,0-1 0 0 0,-2 1-55 0 0,-8 7 22 0 0,-1 0 1 0 0,0 0-1 0 0,-1-2 1 0 0,0 0-1 0 0,0 0 1 0 0,-1-2 0 0 0,1 0-1 0 0,-2-1 1 0 0,1 0-1 0 0,-1-2 1 0 0,1 0-1 0 0,-1-1 1 0 0,-14 0-23 0 0,28-2-191 0 0,-28-6-64 0 0,30-15-5250 0 0,16 6-3526 0 0,-8 10 436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8:0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493 190 7706 0 0,'0'0'2184'0'0,"0"0"-294"0"0,0 0-231 0 0,0 0-99 0 0,0 0-82 0 0,0 0-139 0 0,0 0-204 0 0,0 0-223 0 0,0 0-209 0 0,0 0-147 0 0,0 0-109 0 0,0 0-69 0 0,0 0-22 0 0,-21-22-19 0 0,-66-67-1 0 0,18 35 582 0 0,59 50-795 0 0,-1-1 0 0 0,1 2 0 0 0,-1 0 0 0 0,0 0 0 0 0,0 1 0 0 0,0 0 0 0 0,0 0 0 0 0,0 2 0 0 0,0-1 0 0 0,0 1 0 0 0,-4 1-123 0 0,1-1 100 0 0,11 1-92 0 0,1-1 1 0 0,-1 0 0 0 0,1 1 0 0 0,-1-1-1 0 0,0 1 1 0 0,1 0 0 0 0,-1 0-1 0 0,1 0 1 0 0,0 0 0 0 0,-1 0-1 0 0,1 1 1 0 0,0-1 0 0 0,0 1-1 0 0,0-1 1 0 0,0 1 0 0 0,0 0 0 0 0,0 0-1 0 0,0 0 1 0 0,0 0 0 0 0,1 0-1 0 0,-1 0 1 0 0,1 1 0 0 0,0-1-1 0 0,-1 0 1 0 0,1 1 0 0 0,0-1-1 0 0,0 1 1 0 0,1-1 0 0 0,-1 1 0 0 0,1-1-1 0 0,-1 2-8 0 0,-7 86 101 0 0,8-83-83 0 0,2 21 34 0 0,2-1 0 0 0,1 1 0 0 0,1-1 0 0 0,1 0 0 0 0,2-1 0 0 0,6 16-52 0 0,1 4 99 0 0,57 169 319 0 0,-2 23-90 0 0,-31-86-181 0 0,-24-100-19 0 0,-3 0 0 0 0,-1 1 0 0 0,-3 1 0 0 0,-2 0 0 0 0,-2 19-128 0 0,-5-67 20 0 0,0 0-1 0 0,-1 0 0 0 0,0 0 1 0 0,0 0-1 0 0,-1 0 0 0 0,0-1 1 0 0,0 1-1 0 0,0 0 1 0 0,0-1-1 0 0,-1 0 0 0 0,0 1 1 0 0,0-1-1 0 0,0 0 0 0 0,-1-1 1 0 0,0 1-1 0 0,0-1 0 0 0,0 1 1 0 0,0-1-1 0 0,-1 0 0 0 0,1-1 1 0 0,-1 1-1 0 0,0-1 1 0 0,0 0-1 0 0,-1 0 0 0 0,1 0 1 0 0,-1-1-1 0 0,1 0 0 0 0,-4 1-19 0 0,-12 3 1 0 0,0 0 0 0 0,0-1 1 0 0,-1-1-1 0 0,0-1 0 0 0,0-1 0 0 0,0-1 0 0 0,-4-1-1 0 0,22 1-49 0 0,-1 0 1 0 0,1 0-1 0 0,-1-1 0 0 0,0 1 1 0 0,1-1-1 0 0,-1 0 1 0 0,0-1-1 0 0,1 1 1 0 0,-1-1-1 0 0,0 0 1 0 0,1 0-1 0 0,-1 0 0 0 0,1-1 1 0 0,0 1-1 0 0,-1-1 1 0 0,1 0-1 0 0,0 0 1 0 0,0-1-1 0 0,0 1 1 0 0,0-1-1 0 0,1 0 0 0 0,-1 0 1 0 0,1 0-1 0 0,0-1 1 0 0,0 1-1 0 0,0-1 1 0 0,0 0-1 0 0,0 0 1 0 0,1 0-1 0 0,0 0 0 0 0,0 0 1 0 0,0 0-1 0 0,0 0 1 0 0,0-1-1 0 0,1 1 1 0 0,0-1-1 0 0,0 1 1 0 0,0-1-1 0 0,1 0 0 0 0,0 1 1 0 0,-1-1-1 0 0,2 0 1 0 0,-1 1-1 0 0,1-4 49 0 0,47-64-3067 0 0,-20 46-1402 0 0,-22 21 2965 0 0,12-11-9939 0 0</inkml:trace>
  <inkml:trace contextRef="#ctx0" brushRef="#br0" timeOffset="769.221">1092 468 4801 0 0,'0'0'1330'0'0,"0"0"-135"0"0,0 0 249 0 0,0 0 467 0 0,0 0 348 0 0,0 0 32 0 0,0 0-354 0 0,0 0-493 0 0,0 0-350 0 0,0 0-220 0 0,0 0-147 0 0,0 0-113 0 0,0 0-105 0 0,-3 0-49 0 0,-90 11 2142 0 0,-25 13-1458 0 0,3 18-624 0 0,90-24-293 0 0,25-17-221 0 0,8 23-33 0 0,-1-20 33 0 0,0 0-1 0 0,0 0 1 0 0,0 0 0 0 0,0-1 0 0 0,1 0-1 0 0,-1 0 1 0 0,1-1 0 0 0,0 0 0 0 0,0-1-1 0 0,0 1 1 0 0,0-1 0 0 0,0-1-1 0 0,3 0-5 0 0,0 1 22 0 0,82 14 94 0 0,-93-14-98 0 0,1 0 1 0 0,0 0-1 0 0,-1 1 1 0 0,1-1-1 0 0,-1 0 1 0 0,1 0-1 0 0,-1 1 1 0 0,1-1-1 0 0,-1 1 1 0 0,0-1-1 0 0,0 0 1 0 0,0 1-1 0 0,0-1 1 0 0,0 1-1 0 0,0-1 1 0 0,0 0-1 0 0,0 1 1 0 0,-1-1-1 0 0,1 1 1 0 0,0-1-1 0 0,-1 0 1 0 0,1 1-1 0 0,-1-1 1 0 0,0 0-1 0 0,1 0 1 0 0,-1 1-1 0 0,0-1 1 0 0,0 0-1 0 0,0 0 1 0 0,0 0-1 0 0,0 0 1 0 0,0 0-1 0 0,0 0 1 0 0,0 0-1 0 0,0 0 1 0 0,0-1-1 0 0,-1 1-18 0 0,-252 199 476 0 0,208-161-468 0 0,40-36-7 0 0,-1 1-1 0 0,1 1 1 0 0,0-1 0 0 0,0 1 0 0 0,1 0-1 0 0,-1 1 1 0 0,1-1 0 0 0,0 1 0 0 0,0 0 0 0 0,1 0-1 0 0,0 0 1 0 0,0 1 0 0 0,1 0 0 0 0,-1 0-1 0 0,1 0 1 0 0,1 0 0 0 0,-1 0 0 0 0,1 0 0 0 0,1 1-1 0 0,-1-1 1 0 0,1 7-1 0 0,1-12 5 0 0,0 0 0 0 0,0 0 0 0 0,1-1 1 0 0,-1 1-1 0 0,1 0 0 0 0,0 0 0 0 0,-1 0 0 0 0,1-1 0 0 0,0 1 0 0 0,0 0 0 0 0,0-1 1 0 0,0 1-1 0 0,0-1 0 0 0,1 1 0 0 0,-1-1 0 0 0,0 0 0 0 0,1 0 0 0 0,-1 1 0 0 0,1-1 0 0 0,-1 0 1 0 0,1 0-1 0 0,0 0 0 0 0,-1 0 0 0 0,1-1 0 0 0,0 1 0 0 0,-1 0 0 0 0,1-1 0 0 0,0 1 0 0 0,0-1 1 0 0,0 0-1 0 0,0 1 0 0 0,1-1-5 0 0,72 3 321 0 0,-58-4-204 0 0,21 1 102 0 0,0-2 1 0 0,0-2 0 0 0,0-2 0 0 0,-1-1 0 0 0,24-8-220 0 0,-34 7 108 0 0,-26 8-120 0 0,-1 0-23 0 0,0 0-36 0 0,0-6-2665 0 0,0 4-4369 0 0,0 2-4861 0 0</inkml:trace>
  <inkml:trace contextRef="#ctx0" brushRef="#br0" timeOffset="1087.62">1379 545 13323 0 0,'0'0'2331'0'0,"0"0"-868"0"0,0 0-391 0 0,0 0-21 0 0,0 0 108 0 0,0 0 119 0 0,0 0-43 0 0,0 0-202 0 0,0 0-245 0 0,0 0-189 0 0,-13 32-113 0 0,-41 105-78 0 0,27-23 437 0 0,25-81-648 0 0,-10 200 152 0 0,11-212-876 0 0,0-26-4036 0 0,2-15 620 0 0,0 7-2414 0 0,-1 5-4510 0 0</inkml:trace>
  <inkml:trace contextRef="#ctx0" brushRef="#br0" timeOffset="1335.158">1260 556 7914 0 0,'0'0'2883'0'0,"0"0"-1097"0"0,0 0-606 0 0,0 0-117 0 0,0 0 140 0 0,0 0 174 0 0,0 0 52 0 0,0 0-148 0 0,0 0-284 0 0,0 0-224 0 0,0 0-138 0 0,0 0-76 0 0,33-7-39 0 0,101-25-31 0 0,-33 14 613 0 0,8 10-1230 0 0,-109 8-202 0 0,-23 25-7134 0 0,22-25 6260 0 0,-7 6-10324 0 0</inkml:trace>
  <inkml:trace contextRef="#ctx0" brushRef="#br0" timeOffset="1585.825">1229 834 5721 0 0,'0'0'3710'0'0,"0"0"-1330"0"0,0 0-273 0 0,0 0-138 0 0,0 0-238 0 0,0 0-212 0 0,0 0-206 0 0,0 0-218 0 0,0 0-247 0 0,36-4-217 0 0,110-12-190 0 0,-48-5 6 0 0,-79 12-454 0 0,8-5-24 0 0,0 0-2363 0 0,-10 8-6179 0 0,-11 5-3006 0 0</inkml:trace>
  <inkml:trace contextRef="#ctx0" brushRef="#br0" timeOffset="2157.388">1266 294 8554 0 0,'0'0'2624'0'0,"0"0"-547"0"0,0 0-425 0 0,0 0-209 0 0,0 0-87 0 0,0 0-46 0 0,0 0-174 0 0,0 0-318 0 0,0 0-295 0 0,0 0-191 0 0,0 0-80 0 0,0 0 5 0 0,0 0 93 0 0,11 4 658 0 0,99 3 1674 0 0,25 5-1777 0 0,-53-12-701 0 0,-81 0-154 0 0,-1 0 38 0 0,0 0 40 0 0,0 0 38 0 0,0 0 32 0 0,0 0 18 0 0,0 0 5 0 0,-13-19 186 0 0,-134-111-150 0 0,139 121-640 0 0,7 8 212 0 0,0 1 0 0 0,0 0 0 0 0,0-1 0 0 0,0 1 0 0 0,0-1 0 0 0,1 1 0 0 0,-1-1 0 0 0,0 0 0 0 0,0 1-1 0 0,1-1 1 0 0,-1 0 0 0 0,0 1 0 0 0,1-1 0 0 0,-1 0 0 0 0,0 0 0 0 0,1 0 0 0 0,0 1 0 0 0,-1-1 0 0 0,1 0 0 0 0,-1 0 0 0 0,1 0 0 0 0,0 0 0 0 0,0 0-1 0 0,-1 0 1 0 0,1 0 0 0 0,0 0 0 0 0,0 0 0 0 0,0 0 0 0 0,0 0 0 0 0,0 0 0 0 0,0 0 0 0 0,0 0 0 0 0,1 0 0 0 0,-1 0 0 0 0,0 0 0 0 0,0 1-1 0 0,1-1 1 0 0,-1 0 0 0 0,1 0 0 0 0,-1 0 0 0 0,1 0 0 0 0,-1 0 0 0 0,1 1 0 0 0,-1-1 0 0 0,1 0 0 0 0,0 0 171 0 0,6-3-11952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69 7802 0 0,'0'0'1424'0'0,"0"0"-154"0"0,0 0 138 0 0,0 0 204 0 0,0 0 87 0 0,0 0-117 0 0,0 0-294 0 0,0 0-317 0 0,-26 36-265 0 0,-77 115-208 0 0,78-92-144 0 0,25-54-322 0 0,0 0 0 0 0,0 0 0 0 0,1 0 1 0 0,-1 0-1 0 0,1 0 0 0 0,0-1 0 0 0,1 1 0 0 0,-1 0 0 0 0,1 0 1 0 0,0-1-1 0 0,0 1 0 0 0,1-1 0 0 0,-1 0 0 0 0,1 0 1 0 0,0 0-1 0 0,0 0 0 0 0,0 0 0 0 0,1-1 0 0 0,-1 1 1 0 0,1-1-1 0 0,0 0 0 0 0,0 0 0 0 0,0 0 0 0 0,0 0 1 0 0,0-1-1 0 0,1 0 0 0 0,-1 0 0 0 0,1 0 0 0 0,0 0 1 0 0,-1-1-1 0 0,1 0 0 0 0,0 0 0 0 0,0 0 0 0 0,0-1 0 0 0,0 1 1 0 0,0-1-33 0 0,11-1 95 0 0,0-1 1 0 0,-1-1-1 0 0,1-1 0 0 0,-1 0 1 0 0,0 0-1 0 0,0-2 1 0 0,-1 0-1 0 0,1 0 0 0 0,-1-2 1 0 0,0 1-1 0 0,-1-2 1 0 0,0 0-1 0 0,0-1 1 0 0,-1 0-1 0 0,-1 0 0 0 0,1-2 1 0 0,-2 1-1 0 0,1-1 1 0 0,-2-1-1 0 0,0 0 1 0 0,0 0-1 0 0,-1-1 0 0 0,-1 0 1 0 0,0 0-1 0 0,-1-1 1 0 0,-1 0-1 0 0,2-5-95 0 0,-5 16-34 0 0,0-1 0 0 0,0 0-1 0 0,-1 0 1 0 0,1 0 0 0 0,-1 0-1 0 0,0 0 1 0 0,0-1 0 0 0,-1 1 0 0 0,1 0-1 0 0,-1 0 1 0 0,-1-1 0 0 0,1 1-1 0 0,-1 0 1 0 0,1 0 0 0 0,-2 0 0 0 0,1-1-1 0 0,0 1 1 0 0,-1 0 0 0 0,0 1-1 0 0,0-1 1 0 0,-1 0 0 0 0,1 1 0 0 0,-1-1-1 0 0,0 1 1 0 0,0 0 0 0 0,0 0-1 0 0,-1 0 1 0 0,0 0 0 0 0,1 0 0 0 0,-1 1-1 0 0,-1 0 1 0 0,1 0 0 0 0,0 0-1 0 0,-1 0 1 0 0,1 0 0 0 0,-1 1 0 0 0,0 0-1 0 0,-2-1 35 0 0,-61 6-3834 0 0,49 6-314 0 0,0 5-3286 0 0,11-6-196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 2561 0 0,'0'0'3484'0'0,"0"0"-982"0"0,0 0-532 0 0,0 0-176 0 0,0 0-135 0 0,0 0-182 0 0,0 0-182 0 0,0 0-212 0 0,0 0-200 0 0,0 0-156 0 0,0 0-135 0 0,0 0-71 0 0,22-34-51 0 0,70-108-55 0 0,-77 116-154 0 0,2 0 1 0 0,1 1 0 0 0,1 1 0 0 0,1 0-1 0 0,1 1 1 0 0,1 2 0 0 0,5-4-262 0 0,-27 25 2 0 0,6-6 12 0 0,0 0 0 0 0,0 1 0 0 0,1-1 0 0 0,-1 2 0 0 0,1-1 0 0 0,0 0 0 0 0,0 1 0 0 0,1 1 0 0 0,-1-1 0 0 0,1 1-1 0 0,0 0 1 0 0,7-1-14 0 0,-14 5-5 0 0,1 0-1 0 0,-1 0 0 0 0,0 1 0 0 0,1-1 0 0 0,-1 0 0 0 0,0 1 1 0 0,0-1-1 0 0,0 0 0 0 0,0 1 0 0 0,0 0 0 0 0,0-1 0 0 0,0 1 1 0 0,-1-1-1 0 0,1 1 0 0 0,-1 0 0 0 0,1 0 0 0 0,-1-1 0 0 0,1 1 1 0 0,-1 0-1 0 0,0 0 0 0 0,0 0 0 0 0,0-1 0 0 0,0 1 0 0 0,0 0 1 0 0,-1 1 5 0 0,1-3 1 0 0,0 17 54 0 0,-1 0 0 0 0,-1 0 0 0 0,-1-1 0 0 0,0 1-1 0 0,-1-1 1 0 0,-1 0 0 0 0,-4 11-55 0 0,-7 22 58 0 0,14-6-108 0 0,51-48 244 0 0,178-151 141 0 0,-48 45-335 0 0,-179 110-5 0 0,1 1 1 0 0,-1 0 0 0 0,1-1 0 0 0,-1 1 0 0 0,1 0 0 0 0,-1 0 0 0 0,1-1 0 0 0,-1 1 0 0 0,1 0 0 0 0,-1 0 0 0 0,1 0 0 0 0,-1 0-1 0 0,1 0 1 0 0,-1 0 0 0 0,1 0 0 0 0,-1 0 0 0 0,1 0 0 0 0,-1 0 0 0 0,1 0 0 0 0,0 0 0 0 0,-1 0 0 0 0,1 0 0 0 0,-1 0 0 0 0,1 1 0 0 0,-1-1-1 0 0,1 0 1 0 0,-1 0 0 0 0,1 1 0 0 0,-1-1 0 0 0,0 0 0 0 0,1 1 0 0 0,-1-1 0 0 0,1 0 0 0 0,-1 1 0 0 0,0-1 0 0 0,1 1 0 0 0,-1-1-1 0 0,0 1 1 0 0,1-1 0 0 0,-1 0 0 0 0,0 1 0 0 0,0-1 0 0 0,1 1 0 0 0,-1-1 0 0 0,0 1 0 0 0,0 0 0 0 0,0-1 0 0 0,0 1 0 0 0,0-1 0 0 0,0 1-1 0 0,0-1 1 0 0,0 1 0 0 0,0-1 0 0 0,0 1 0 0 0,0-1 0 0 0,0 1 0 0 0,0-1 0 0 0,0 1 0 0 0,-1 0 0 0 0,1-1 0 0 0,0 1 0 0 0,0-1-1 0 0,0 1 1 0 0,-1-1 0 0 0,1 0 0 0 0,-1 1 4 0 0,-14 46 192 0 0,11-39-185 0 0,3-6-5 0 0,-4 10-23 0 0,0 0 1 0 0,0 0 0 0 0,1 1 0 0 0,1-1-1 0 0,0 1 1 0 0,1 0 0 0 0,0 0-1 0 0,1 0 1 0 0,0 0 0 0 0,1 0 0 0 0,1 0-1 0 0,1 5 21 0 0,40 16-1419 0 0,-24-30-2264 0 0,-3-2-4669 0 0,-10-2-2092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0 0 0,'0'0'531'0'0,"0"0"909"0"0,0 0 420 0 0,0 0 330 0 0,0 0 229 0 0,0 0 2 0 0,0 0-90 0 0,0 0-306 0 0,0 0-386 0 0,0 0-359 0 0,34-9-303 0 0,106-32-216 0 0,-80 13 148 0 0,-54 21-730 0 0,1-1-46 0 0,0 0 1 0 0,-1 0-1 0 0,0 0 1 0 0,0-1-1 0 0,-1 0 1 0 0,0 0-1 0 0,0 0 0 0 0,-1 0 1 0 0,0-1-1 0 0,-1 0 1 0 0,0 0-1 0 0,-1 0 1 0 0,0 0-1 0 0,-1 0 1 0 0,1-9-134 0 0,-3 16 1 0 0,0 1 1 0 0,0 0-1 0 0,0 0 1 0 0,-1 0-1 0 0,1 0 1 0 0,-1 0-1 0 0,1 0 1 0 0,-1 0 0 0 0,0 0-1 0 0,0 1 1 0 0,1-1-1 0 0,-1 1 1 0 0,0-1-1 0 0,0 1 1 0 0,-1 0 0 0 0,1-1-1 0 0,0 1 1 0 0,0 0-1 0 0,-1 1 1 0 0,1-1-1 0 0,0 0 1 0 0,-1 1-1 0 0,1-1 1 0 0,-1 1 0 0 0,1 0-1 0 0,-1 0 1 0 0,1 0-1 0 0,-1 0 1 0 0,1 0-1 0 0,0 0 1 0 0,-1 1 0 0 0,1-1-1 0 0,-1 1 1 0 0,-1 0-2 0 0,-6 0-33 0 0,0 1 17 0 0,0 2 0 0 0,1-1 0 0 0,-1 2 0 0 0,1-1 0 0 0,-1 1 1 0 0,2 0-1 0 0,-1 1 0 0 0,0 0 0 0 0,1 1 0 0 0,0-1 0 0 0,1 2 1 0 0,-1-1-1 0 0,1 1 0 0 0,1 0 0 0 0,0 0 0 0 0,-4 7 16 0 0,2-4-5 0 0,0-1 0 0 0,1 1 0 0 0,0 0 0 0 0,1 0 0 0 0,0 1 0 0 0,1-1 0 0 0,0 1 0 0 0,1 1 0 0 0,1-1 0 0 0,-1 0 0 0 0,2 1 0 0 0,0 0 0 0 0,1 0 0 0 0,0 0 0 0 0,0-1 0 0 0,2 10 5 0 0,3-13-51 0 0,0-1 0 0 0,1 1 1 0 0,0-1-1 0 0,0 0 0 0 0,1 0 0 0 0,0 0 0 0 0,1-1 0 0 0,-1 0 0 0 0,1-1 1 0 0,1 1-1 0 0,-1-1 0 0 0,1 0 0 0 0,0-1 0 0 0,0 0 0 0 0,1 0 0 0 0,-1-1 1 0 0,1 0-1 0 0,0 0 0 0 0,0-1 0 0 0,1-1 0 0 0,-1 1 0 0 0,7 0 51 0 0,27 4-2011 0 0,-15-6-5737 0 0,-18-1-3256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3 971 400 0 0,'0'0'1834'0'0,"0"0"-341"0"0,0 0 118 0 0,0 0 299 0 0,0 0 159 0 0,0 0-113 0 0,0 0-310 0 0,0 0-339 0 0,0 0-242 0 0,0 0-114 0 0,0 0-55 0 0,0 0-10 0 0,-3 3 21 0 0,3-3-660 0 0,1 0 0 0 0,-1 0 0 0 0,0 1 0 0 0,0-1 0 0 0,1 0 0 0 0,-1 0 1 0 0,0 0-1 0 0,0 0 0 0 0,1 1 0 0 0,-1-1 0 0 0,0 0 0 0 0,0 0 0 0 0,0 1 0 0 0,0-1 1 0 0,0 0-1 0 0,1 0 0 0 0,-1 1-247 0 0,36-28 2459 0 0,74-99-116 0 0,-110 126-2331 0 0,0 0 1 0 0,1 1-1 0 0,-1-1 1 0 0,0 0-1 0 0,0 0 1 0 0,0 0-1 0 0,0 0 1 0 0,0 0-1 0 0,1 1 0 0 0,-1-1 1 0 0,0 0-1 0 0,0 0 1 0 0,0 0-1 0 0,0 0 1 0 0,1 0-1 0 0,-1 0 1 0 0,0 0-1 0 0,0 1 1 0 0,1-1-1 0 0,-1 0 0 0 0,0 0 1 0 0,0 0-1 0 0,0 0 1 0 0,1 0-1 0 0,-1 0 1 0 0,0 0-1 0 0,0 0 1 0 0,0 0-1 0 0,1 0 0 0 0,-1 0 1 0 0,0-1-1 0 0,0 1 1 0 0,1 0-1 0 0,-1 0 1 0 0,0 0-1 0 0,0 0 1 0 0,0 0-1 0 0,0 0 1 0 0,1 0-1 0 0,-1-1-12 0 0,-1 15-9 0 0,14 110 237 0 0,-12-33-149 0 0,1 39-36 0 0,-5 1-1 0 0,-6-1 1 0 0,-5-1 0 0 0,-8 7-43 0 0,2-36 48 0 0,28-231 663 0 0,10 65-702 0 0,2 1 0 0 0,4 0 0 0 0,2 2 0 0 0,18-29-9 0 0,-22 43-12 0 0,2 1 1 0 0,2 1-1 0 0,2 1 1 0 0,2 1-1 0 0,3 2 1 0 0,0 1-1 0 0,3 2 1 0 0,2 1-1 0 0,1 2 1 0 0,1 1-1 0 0,9-2 12 0 0,-42 33-12 0 0,0-1-1 0 0,1 1 1 0 0,0 1 0 0 0,0-1-1 0 0,0 1 1 0 0,0 1-1 0 0,0 0 1 0 0,1 0 0 0 0,0 0-1 0 0,-1 1 1 0 0,1 1 0 0 0,0-1-1 0 0,0 1 1 0 0,0 1 0 0 0,1 0 12 0 0,-8 2-6 0 0,0 1 1 0 0,1 0-1 0 0,-1 0 0 0 0,0 0 1 0 0,-1 0-1 0 0,1 0 1 0 0,0 0-1 0 0,-1 1 1 0 0,0-1-1 0 0,0 0 1 0 0,0 1-1 0 0,0-1 1 0 0,0 1-1 0 0,-1-1 1 0 0,0 1-1 0 0,1-1 1 0 0,-1 1-1 0 0,-1 0 1 0 0,1-1-1 0 0,0 1 0 0 0,-1-1 1 0 0,0 1-1 0 0,0-1 1 0 0,0 1-1 0 0,0-1 1 0 0,0 0-1 0 0,-1 1 6 0 0,-10 22 9 0 0,-2 0 1 0 0,-1 0-1 0 0,0-1 0 0 0,-2-1 0 0 0,-1-1 0 0 0,-1-1 1 0 0,-1 0-1 0 0,-1-1 0 0 0,-4 1-9 0 0,13-7-43 0 0,-2-1 0 0 0,0 0 0 0 0,-1-1 1 0 0,0 0-1 0 0,0-2 0 0 0,-2 0 0 0 0,1 0 0 0 0,-2-2 0 0 0,1 0 1 0 0,-1-1-1 0 0,0-1 0 0 0,-1 0 0 0 0,1-2 0 0 0,-2 0 0 0 0,1-1 1 0 0,0-1-1 0 0,-8 0 43 0 0,-22-14-2435 0 0,47 10 2157 0 0,1-1 1 0 0,0 1 0 0 0,0 0 0 0 0,0 0-1 0 0,0-1 1 0 0,0 1 0 0 0,0-1 0 0 0,0 1-1 0 0,1 0 1 0 0,-1-1 0 0 0,0 0 0 0 0,1 1-1 0 0,-1-1 1 0 0,1 1 0 0 0,0-1 0 0 0,-1 0-1 0 0,1 1 1 0 0,0-1 0 0 0,0 0-1 0 0,0 1 1 0 0,0-1 0 0 0,0 0 0 0 0,1 1-1 0 0,-1-1 1 0 0,0 1 0 0 0,1-1 0 0 0,-1 0-1 0 0,1 1 1 0 0,0-2 277 0 0,6-11-5957 0 0,-2 5-5183 0 0</inkml:trace>
  <inkml:trace contextRef="#ctx0" brushRef="#br0" timeOffset="816.439">1257 740 400 0 0,'0'0'2037'0'0,"0"0"-41"0"0,0 0 318 0 0,0 0 290 0 0,0 0-38 0 0,0 0-296 0 0,0 0-406 0 0,0 0-362 0 0,0 0-228 0 0,0 0-154 0 0,0 0-112 0 0,0 0-105 0 0,0 0-107 0 0,-31 21-92 0 0,-97 68-86 0 0,60-43 91 0 0,-30 33 526 0 0,93-74-1221 0 0,1-1-1 0 0,-1 1 1 0 0,1 0 0 0 0,0 0-1 0 0,1 0 1 0 0,-1 1-1 0 0,1 0 1 0 0,0-1 0 0 0,0 1-1 0 0,1 0 1 0 0,-1 0 0 0 0,1 1-1 0 0,1-1 1 0 0,-1 0-1 0 0,1 1 1 0 0,0-1 0 0 0,1 0-1 0 0,0 1 1 0 0,0-1-1 0 0,0 1 1 0 0,1-1 0 0 0,-1 1-1 0 0,2-1 1 0 0,-1 2-14 0 0,3-4 6 0 0,1 0 0 0 0,-1 0-1 0 0,0 0 1 0 0,1-1 0 0 0,0 0 0 0 0,0 0 0 0 0,0 0-1 0 0,0-1 1 0 0,0 1 0 0 0,0-1 0 0 0,1 0 0 0 0,-1-1-1 0 0,1 1 1 0 0,-1-1 0 0 0,1 0 0 0 0,0-1 0 0 0,0 0-1 0 0,-1 1 1 0 0,1-2 0 0 0,0 1 0 0 0,-1-1 0 0 0,1 1-1 0 0,5-3-5 0 0,11-4 35 0 0,1 0-1 0 0,-2-2 1 0 0,1 0-1 0 0,-2-1 1 0 0,1-2-1 0 0,-1 0 1 0 0,14-12-35 0 0,-10 9 28 0 0,134-120 181 0 0,-118 100-204 0 0,-39 35-41 0 0,-1 0-12 0 0,-1 35-149 0 0,-9 2 175 0 0,7-31 4 0 0,1-1 0 0 0,-1 0 0 0 0,1 1 0 0 0,0 0 0 0 0,0-1 0 0 0,1 1 1 0 0,0 0-1 0 0,0 0 0 0 0,0 0 0 0 0,1 0 0 0 0,0 0 0 0 0,0-1 0 0 0,0 1 0 0 0,1 0 0 0 0,0 0 0 0 0,0 0 0 0 0,0 0 0 0 0,1 0 0 0 0,0-1 0 0 0,0 1 0 0 0,0-1 0 0 0,1 0 0 0 0,0 1 0 0 0,0-1 0 0 0,0 0 0 0 0,1 0 0 0 0,-1-1 0 0 0,1 1 0 0 0,0-1 0 0 0,1 0 0 0 0,0 1 18 0 0,6-1 22 0 0,0-1 0 0 0,1 0 0 0 0,-1 0-1 0 0,1-1 1 0 0,0 0 0 0 0,0-1 0 0 0,0-1 0 0 0,0 0-1 0 0,0 0 1 0 0,0-1 0 0 0,-1-1 0 0 0,1 0 0 0 0,0 0-1 0 0,-1-1 1 0 0,1-1 0 0 0,-1 0 0 0 0,0 0 0 0 0,0-1-1 0 0,0-1 1 0 0,-1 0 0 0 0,0 0 0 0 0,0-1 0 0 0,5-5-22 0 0,38-22 253 0 0,-3-3 0 0 0,0-2 1 0 0,-3-2-1 0 0,5-8-253 0 0,-24 22 14 0 0,-2-2-1 0 0,-1 0 1 0 0,-1-2 0 0 0,-2 0-1 0 0,-1-1 1 0 0,-2-2 0 0 0,-1 0-1 0 0,-1-1 1 0 0,-2 0 0 0 0,-1-1-1 0 0,-3-1 1 0 0,0 0-1 0 0,-3-1 1 0 0,-1 0 0 0 0,-1 0-1 0 0,-3 0 1 0 0,-1-1 0 0 0,-2-13-14 0 0,0 44 6 0 0,-1 0 0 0 0,0-1 0 0 0,0 1 0 0 0,-1 0 0 0 0,0 0 0 0 0,0 0-1 0 0,-1 0 1 0 0,0 0 0 0 0,0 1 0 0 0,-1-1 0 0 0,0 1 0 0 0,-1 0 0 0 0,1 0 0 0 0,-1 0 0 0 0,-1 1 0 0 0,1-1 0 0 0,-1 1 0 0 0,0 1 0 0 0,-1-1 0 0 0,1 1 0 0 0,-1 0 0 0 0,0 1 0 0 0,0-1 0 0 0,0 1 0 0 0,-1 1 0 0 0,0-1 0 0 0,1 1 0 0 0,-1 1 0 0 0,0 0 0 0 0,-1 0 0 0 0,1 0 0 0 0,0 1 0 0 0,0 0 0 0 0,-1 1 0 0 0,1-1 0 0 0,0 2 0 0 0,-4 0-6 0 0,6 1-1 0 0,0 1-1 0 0,0 0 1 0 0,0 1-1 0 0,1 0 1 0 0,-1 0-1 0 0,1 0 1 0 0,0 0-1 0 0,0 1 1 0 0,0 0-1 0 0,1 0 1 0 0,-1 0-1 0 0,1 0 1 0 0,1 1-1 0 0,-1 0 1 0 0,1 0-1 0 0,0 0 1 0 0,0 0-1 0 0,0 0 1 0 0,1 0-1 0 0,0 1 1 0 0,1-1-1 0 0,-1 1 1 0 0,1 0 0 0 0,0-1-1 0 0,1 1 1 0 0,0 0-1 0 0,0 0 1 0 0,0 1 1 0 0,0 48 41 0 0,3 0 0 0 0,2 0 0 0 0,2-1-1 0 0,3 0 1 0 0,2 0 0 0 0,2-1 0 0 0,9 17-41 0 0,93 221 190 0 0,-107-275-190 0 0,-1 1-1 0 0,-1 0 1 0 0,-1 1 0 0 0,0 0 0 0 0,-2-1 0 0 0,0 1 0 0 0,-1 1-1 0 0,1 17 1 0 0,-4-36-25 0 0,0-1-24 0 0,0 0-22 0 0,0 0 3 0 0,0 0-39 0 0,0 0-59 0 0,-7-23-2695 0 0,-4 11 958 0 0,1 1-1593 0 0,5 3-2494 0 0,1 0-5365 0 0</inkml:trace>
  <inkml:trace contextRef="#ctx0" brushRef="#br0" timeOffset="1052.286">1504 590 13531 0 0,'0'0'1588'0'0,"0"0"-374"0"0,0 0 15 0 0,0 0 77 0 0,0 0-48 0 0,0 0-169 0 0,0 0-211 0 0,36-1-174 0 0,119-1-72 0 0,214-11 1638 0 0,-322 9-2456 0 0,-1-1 1 0 0,0-3-1 0 0,0-2 0 0 0,-1-1 1 0 0,-1-3-1 0 0,6-4 186 0 0,-5-8-2378 0 0,-17 4-5235 0 0,-18 13-2636 0 0</inkml:trace>
  <inkml:trace contextRef="#ctx0" brushRef="#br0" timeOffset="1464.233">2737 0 12059 0 0,'0'0'2831'0'0,"0"0"-1367"0"0,0 0-492 0 0,0 0 118 0 0,0 0 169 0 0,0 0 101 0 0,0 0-89 0 0,0 0-216 0 0,0 0-184 0 0,0 0-164 0 0,-14 34-113 0 0,-44 106-61 0 0,10 22 740 0 0,27-90-856 0 0,-2-5-293 0 0,4 2 0 0 0,2 0 1 0 0,4 1-1 0 0,3 1 1 0 0,3 0-1 0 0,2 25-124 0 0,4-91 2 0 0,1 0-1 0 0,0 1 1 0 0,1-1-1 0 0,-1 0 1 0 0,1 0-1 0 0,0 0 1 0 0,0 0-1 0 0,0 0 1 0 0,1 0-1 0 0,0-1 1 0 0,0 1-1 0 0,0 0 1 0 0,0-1-1 0 0,1 0 1 0 0,0 1-1 0 0,0-1 1 0 0,0 0-1 0 0,0 0 1 0 0,1-1-1 0 0,0 1 1 0 0,-1-1-1 0 0,1 1 1 0 0,0-1-1 0 0,1 0 1 0 0,-1-1-1 0 0,0 1 1 0 0,1-1-1 0 0,0 0 1 0 0,-1 0-1 0 0,2 0-1 0 0,11-3 23 0 0,-1 0-1 0 0,1-1 0 0 0,-1-1 0 0 0,1 0 1 0 0,-1-2-1 0 0,0 1 0 0 0,-1-2 0 0 0,1 0 1 0 0,-1-1-1 0 0,0-1 0 0 0,-1 0 0 0 0,1-1 0 0 0,6-6-22 0 0,65-33 60 0 0,116-35 9 0 0,-131 73-69 0 0,-69 12 12 0 0,0 1 1 0 0,0-1-1 0 0,-1 1 0 0 0,1-1 1 0 0,-1 1-1 0 0,0 0 0 0 0,0-1 1 0 0,0 1-1 0 0,0 0 0 0 0,0 0 1 0 0,0 0-1 0 0,-1 0 0 0 0,0 0 1 0 0,1 0-1 0 0,-1 0 0 0 0,0 0 1 0 0,-1 0-1 0 0,1 0 1 0 0,0 0-1 0 0,-1 0 0 0 0,1-1 1 0 0,-1 1-1 0 0,-1 2-12 0 0,-19 66 184 0 0,-5 47 60 0 0,26-115-261 0 0,0 0 0 0 0,0 1 0 0 0,0-1 1 0 0,0 0-1 0 0,0 0 0 0 0,0 1 0 0 0,1-1 0 0 0,0 0 0 0 0,-1 0 0 0 0,1 0 1 0 0,0 0-1 0 0,1 0 0 0 0,-1 0 0 0 0,1 0 0 0 0,-1 0 0 0 0,1-1 0 0 0,0 1 1 0 0,0-1-1 0 0,0 1 0 0 0,0-1 0 0 0,0 1 0 0 0,0-1 0 0 0,1 0 0 0 0,-1 0 1 0 0,1 0-1 0 0,0-1 0 0 0,0 1 0 0 0,-1-1 0 0 0,1 1 0 0 0,0-1 1 0 0,0 0-1 0 0,0 0 0 0 0,1 0 0 0 0,-1 0 0 0 0,0-1 0 0 0,2 1 17 0 0,11-11-2420 0 0,-14 1-5188 0 0,-2 9 6565 0 0,2-4-11499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483 371 0 0 0,'0'0'459'0'0,"0"0"1158"0"0,0 0 683 0 0,0 0 249 0 0,0 0-140 0 0,0 0-410 0 0,0 0-424 0 0,0 0-248 0 0,0 0-119 0 0,0 0-86 0 0,0 0-69 0 0,0 0-127 0 0,0 0-127 0 0,0 0-123 0 0,0 0-100 0 0,0 0-56 0 0,-2 2 2809 0 0,-8 5-2662 0 0,-116 35 1588 0 0,12 20-1519 0 0,-35 61-105 0 0,140-112-599 0 0,0 1 0 0 0,1-1 1 0 0,0 1-1 0 0,1 1 0 0 0,1 0 1 0 0,0 0-1 0 0,0 0 0 0 0,1 1 1 0 0,1-1-1 0 0,0 1 0 0 0,1 0 1 0 0,0 1-1 0 0,2-1 0 0 0,-1 0 1 0 0,2 1-1 0 0,0-1 0 0 0,1 3-32 0 0,2-8 38 0 0,0-1 0 0 0,1 0 0 0 0,1 0 0 0 0,-1 0 0 0 0,1 0 0 0 0,0-1 0 0 0,1 0 0 0 0,0 0 0 0 0,0 0 0 0 0,1-1 0 0 0,-1 0 0 0 0,1 0 0 0 0,1-1 0 0 0,-1 1 0 0 0,1-2 0 0 0,0 1 0 0 0,0-1 0 0 0,0 0 0 0 0,0-1 0 0 0,1 0 0 0 0,0 0 0 0 0,0-1 0 0 0,-1 0 0 0 0,1-1 0 0 0,5 1-38 0 0,5 1 105 0 0,1 0 0 0 0,-1-1 0 0 0,1-2 0 0 0,-1 1 0 0 0,1-2 0 0 0,-1-1 1 0 0,1 0-1 0 0,-1-2 0 0 0,0 0 0 0 0,0-1 0 0 0,3-2-105 0 0,-12-6-501 0 0,-10 1-5979 0 0,0 6-173 0 0,0-1-5708 0 0</inkml:trace>
  <inkml:trace contextRef="#ctx0" brushRef="#br0" timeOffset="1016.954">893 491 6721 0 0,'0'0'3620'0'0,"0"0"-1158"0"0,0 0-579 0 0,0 0-43 0 0,0 0-43 0 0,0 0-196 0 0,0 0-318 0 0,0 0-348 0 0,0 0-271 0 0,0 0-144 0 0,0 0-62 0 0,0 0-61 0 0,0 0-22 0 0,-24 23 752 0 0,-10 47-468 0 0,13 25-379 0 0,11 60-146 0 0,11-151-130 0 0,-1-1 0 0 0,1 1 0 0 0,-1 0 0 0 0,1 0 0 0 0,0-1-1 0 0,0 1 1 0 0,1-1 0 0 0,-1 1 0 0 0,1-1 0 0 0,0 1 0 0 0,0-1 0 0 0,0 0-1 0 0,0 0 1 0 0,1 0 0 0 0,-1 0 0 0 0,1 0 0 0 0,0-1 0 0 0,-1 1-1 0 0,1-1 1 0 0,1 0 0 0 0,-1 1 0 0 0,0-1 0 0 0,0-1 0 0 0,1 1-1 0 0,-1 0 1 0 0,1-1 0 0 0,-1 0 0 0 0,1 0 0 0 0,0 0 0 0 0,3 0-4 0 0,2 2 48 0 0,0-2 1 0 0,0 1-1 0 0,0-2 1 0 0,0 1-1 0 0,0-1 1 0 0,0 0-1 0 0,0-1 1 0 0,0 0-1 0 0,0 0 1 0 0,0-1-1 0 0,0 0 1 0 0,5-3-49 0 0,16-8 119 0 0,0-2 0 0 0,-2-1-1 0 0,0-1 1 0 0,-1-1 0 0 0,0-2 0 0 0,-2 0 0 0 0,0-2 0 0 0,15-18-119 0 0,89-109 158 0 0,-177 190-244 0 0,41-35 74 0 0,-1 1-1 0 0,1 0 1 0 0,0 0 0 0 0,1 1 0 0 0,0 0 0 0 0,0 0-1 0 0,1 1 1 0 0,0-1 0 0 0,0 1 0 0 0,1 0 0 0 0,0 1 0 0 0,0-1-1 0 0,1 1 1 0 0,1-1 0 0 0,0 1 0 0 0,0 0 0 0 0,0 0-1 0 0,2 0 1 0 0,-1 0 0 0 0,1 0 0 0 0,1 0 0 0 0,0 7 12 0 0,3-11-1 0 0,0 1 1 0 0,0-1-1 0 0,0 0 1 0 0,1-1 0 0 0,0 1-1 0 0,0-1 1 0 0,0 0-1 0 0,1 0 1 0 0,0 0-1 0 0,0-1 1 0 0,0 0 0 0 0,0 0-1 0 0,1-1 1 0 0,-1 0-1 0 0,1 0 1 0 0,0 0-1 0 0,0-1 1 0 0,0 0 0 0 0,0 0-1 0 0,0-1 1 0 0,0 0-1 0 0,6 0 1 0 0,4 1 22 0 0,1-2 1 0 0,0 0-1 0 0,-1-1 0 0 0,1 0 0 0 0,-1-2 0 0 0,0 0 0 0 0,0-1 0 0 0,0-1 0 0 0,0 0 0 0 0,0-1 1 0 0,-1-1-1 0 0,0-1 0 0 0,-1 0 0 0 0,0-1 0 0 0,0-1 0 0 0,-1 0 0 0 0,0-1 0 0 0,0 0 0 0 0,2-5-22 0 0,19-19 83 0 0,-1-2-1 0 0,-2-1 0 0 0,-2-1 0 0 0,2-9-82 0 0,-12 21-8 0 0,-15 20 11 0 0,1 1 0 0 0,-1-2 0 0 0,0 1 0 0 0,-1 0 0 0 0,1-1 0 0 0,-2 0 0 0 0,1 0 0 0 0,-1 0 0 0 0,0-1 0 0 0,-1 1 0 0 0,0-1 0 0 0,0 1 0 0 0,-1-1 0 0 0,0 0 0 0 0,0 1 0 0 0,-1-1 0 0 0,0 0 0 0 0,-1-3-3 0 0,-2 9-8 0 0,0-1 0 0 0,0 1 0 0 0,-1 0 0 0 0,1 0 0 0 0,-1 0 0 0 0,1 0 0 0 0,-1 1 0 0 0,0-1 0 0 0,0 1 0 0 0,0 0 0 0 0,-1 0 0 0 0,1 1 0 0 0,0-1 0 0 0,-1 1 0 0 0,1 0 0 0 0,-1 0 0 0 0,1 0 0 0 0,-1 1 0 0 0,0 0 0 0 0,1 0 0 0 0,-1 0 0 0 0,1 0 0 0 0,-1 1 0 0 0,1-1 0 0 0,-1 1 0 0 0,1 0 0 0 0,-1 1 0 0 0,1-1 0 0 0,-1 1 0 0 0,1 0 8 0 0,-4 2-12 0 0,0 0-1 0 0,1 0 1 0 0,0 1-1 0 0,0 0 1 0 0,0 1-1 0 0,0-1 1 0 0,1 1 0 0 0,0 0-1 0 0,0 1 1 0 0,1 0-1 0 0,0-1 1 0 0,-2 5 12 0 0,6-10-2 0 0,0 1 0 0 0,0 0 0 0 0,0-1 0 0 0,1 1 0 0 0,-1-1 0 0 0,0 1 0 0 0,1 0 0 0 0,0 0 0 0 0,-1-1 0 0 0,1 1 0 0 0,0 0 0 0 0,0 0 0 0 0,0 0 0 0 0,0-1 0 0 0,0 1 0 0 0,0 0 1 0 0,1 0-1 0 0,-1-1 0 0 0,0 1 0 0 0,1 0 0 0 0,0 0 0 0 0,-1-1 0 0 0,1 1 0 0 0,0-1 0 0 0,0 1 0 0 0,0-1 0 0 0,0 1 0 0 0,0-1 0 0 0,0 1 0 0 0,0-1 0 0 0,0 0 0 0 0,1 1 0 0 0,-1-1 0 0 0,0 0 0 0 0,1 0 0 0 0,-1 0 0 0 0,1 0 0 0 0,0 0 0 0 0,-1-1 1 0 0,1 1-1 0 0,0 0 2 0 0,70 22 12 0 0,103 8 54 0 0,-173-31-63 0 0,0 1-1 0 0,0-1 1 0 0,0 1-1 0 0,0-1 1 0 0,1 1-1 0 0,-1 0 1 0 0,0-1-1 0 0,0 1 1 0 0,-1 0-1 0 0,1 0 1 0 0,0 1-1 0 0,0-1 1 0 0,0 0-1 0 0,-1 1 1 0 0,1-1-1 0 0,-1 1 1 0 0,1-1-1 0 0,-1 1 1 0 0,0 0-1 0 0,1-1 1 0 0,-1 1-1 0 0,0 0 1 0 0,0 0-1 0 0,0 0 1 0 0,0 0-1 0 0,-1 0 1 0 0,1 0-1 0 0,-1 0 0 0 0,1 0 1 0 0,-1 0-1 0 0,1 0 1 0 0,-1 1-1 0 0,0-1 1 0 0,0 0-1 0 0,0 0 1 0 0,-1 0-1 0 0,1 0 1 0 0,0 1-1 0 0,-1-1 1 0 0,1 0-1 0 0,-1 0 1 0 0,0 1-3 0 0,-46 83 204 0 0,42-80-207 0 0,1 0 1 0 0,0 0 0 0 0,1 0 0 0 0,0 1 0 0 0,0 0 0 0 0,0-1 0 0 0,0 1 0 0 0,1 0 0 0 0,0 0 0 0 0,1 1 0 0 0,0-1 0 0 0,0 0 0 0 0,0 0-1 0 0,1 1 1 0 0,0-1 0 0 0,1 0 0 0 0,-1 1 0 0 0,2 2 2 0 0,-1-6-17 0 0,1-1 0 0 0,0 1-1 0 0,-1-1 1 0 0,1 0 0 0 0,1 0 0 0 0,-1 1-1 0 0,0-1 1 0 0,1-1 0 0 0,-1 1 0 0 0,1 0-1 0 0,0-1 1 0 0,0 1 0 0 0,0-1 0 0 0,0 0-1 0 0,1 0 1 0 0,-1 0 0 0 0,1 0 0 0 0,-1-1-1 0 0,1 1 1 0 0,-1-1 0 0 0,1 0 0 0 0,3 1 17 0 0,29 3-3131 0 0,-25-8-1701 0 0,-8 1-2212 0 0,-3-5-4756 0 0</inkml:trace>
  <inkml:trace contextRef="#ctx0" brushRef="#br0" timeOffset="1621.07">2263 406 6153 0 0,'0'0'2736'0'0,"0"0"-371"0"0,0 0-280 0 0,0 0-189 0 0,0 0-258 0 0,0 0-282 0 0,0 0-365 0 0,0 0-391 0 0,0 0-241 0 0,0 0-66 0 0,0 0 55 0 0,0 0 91 0 0,0 0 76 0 0,2 8 6 0 0,44 189 2208 0 0,-21-75-1969 0 0,-22-97-685 0 0,1-1 0 0 0,1 1 0 0 0,1-1 0 0 0,2 0 0 0 0,0 0 0 0 0,3 3-75 0 0,-8-20 51 0 0,-3-6-33 0 0,0 1-1 0 0,0-1 1 0 0,0 1-1 0 0,0-1 0 0 0,0 1 1 0 0,1-1-1 0 0,-1 1 0 0 0,0-1 1 0 0,1 1-1 0 0,-1-1 1 0 0,1 1-1 0 0,0-1 0 0 0,-1 0 1 0 0,1 1-1 0 0,0-1 0 0 0,0 0 1 0 0,0 1-1 0 0,0-1 0 0 0,0 0 1 0 0,0 0-1 0 0,0 0 1 0 0,0 0-1 0 0,0 0 0 0 0,1 0 1 0 0,-1 0-1 0 0,0 0 0 0 0,1-1 1 0 0,-1 1-1 0 0,0 0 1 0 0,1-1-1 0 0,-1 1 0 0 0,1-1 1 0 0,-1 0-1 0 0,1 1 0 0 0,-1-1 1 0 0,1 0-1 0 0,0 0 0 0 0,-1 0 1 0 0,1 0-1 0 0,-1 0 1 0 0,1 0-1 0 0,-1-1 0 0 0,1 1 1 0 0,-1 0-1 0 0,1-1 0 0 0,-1 1 1 0 0,1-1-18 0 0,72-122 1241 0 0,13-134-720 0 0,-65 156-509 0 0,-21 101 224 0 0,-1-3 1290 0 0,1 1-3827 0 0,4-1-14494 0 0,-4 3 5453 0 0</inkml:trace>
  <inkml:trace contextRef="#ctx0" brushRef="#br0" timeOffset="2119.02">2916 637 816 0 0,'0'0'2219'0'0,"0"0"43"0"0,0 0 23 0 0,0 0 8 0 0,0 0-181 0 0,0 0-232 0 0,0 0-202 0 0,0 0-206 0 0,0 0-204 0 0,0 0-173 0 0,0 0-115 0 0,0 0-114 0 0,0 0-109 0 0,23 1-84 0 0,70 0-83 0 0,-90-1-541 0 0,0 0 0 0 0,-1 0 0 0 0,1 0 1 0 0,0 0-1 0 0,0-1 0 0 0,-1 1 0 0 0,1-1 0 0 0,0 0 0 0 0,-1 1 0 0 0,1-1 0 0 0,-1 0 0 0 0,1-1 0 0 0,-1 1 0 0 0,1 0 0 0 0,-1-1 0 0 0,0 1 0 0 0,0-1 0 0 0,0 0 0 0 0,0 1 0 0 0,0-1 0 0 0,1-2-49 0 0,7-5 269 0 0,-2 1-159 0 0,-1 0 0 0 0,1 0 0 0 0,-1-1-1 0 0,-1 0 1 0 0,1-1 0 0 0,-2 0 0 0 0,1 1-1 0 0,-1-2 1 0 0,-1 1 0 0 0,0 0 0 0 0,0-1-1 0 0,-1 0 1 0 0,1-8-110 0 0,-3 18 0 0 0,0 0 0 0 0,-1-1 0 0 0,1 0 0 0 0,-1 1 0 0 0,0-1 0 0 0,1 1 0 0 0,-1-1 0 0 0,0 1 0 0 0,0-1 0 0 0,0 0 0 0 0,0 1-1 0 0,0-1 1 0 0,0 0 0 0 0,0 1 0 0 0,-1-1 0 0 0,1 1 0 0 0,-1-1 0 0 0,1 1 0 0 0,-1-1 0 0 0,0 1 0 0 0,1-1 0 0 0,-1 1 0 0 0,0-1 0 0 0,0 1 0 0 0,0 0 0 0 0,0 0 0 0 0,0-1-1 0 0,0 1 1 0 0,0 0 0 0 0,0 0 0 0 0,-1 0 0 0 0,1 0 0 0 0,0 0 0 0 0,-1 0 0 0 0,1 1 0 0 0,-1-1 0 0 0,1 0 0 0 0,-2 0 0 0 0,-63-5-220 0 0,54 6 157 0 0,0 2 42 0 0,-1 1 0 0 0,1 0 0 0 0,-1 1 0 0 0,1 0 0 0 0,0 0 0 0 0,0 2 0 0 0,1 0 0 0 0,-1 0 0 0 0,2 1 0 0 0,-1 0 0 0 0,1 0 0 0 0,0 2 0 0 0,0-1 0 0 0,1 1 0 0 0,-2 3 21 0 0,2-4-4 0 0,1-1 1 0 0,1 2-1 0 0,0-1 0 0 0,0 1 0 0 0,1 0 0 0 0,0 0 1 0 0,0 1-1 0 0,1 0 0 0 0,0 0 0 0 0,1 0 1 0 0,0 1-1 0 0,1-1 0 0 0,0 1 0 0 0,0 0 1 0 0,1 0-1 0 0,1 0 0 0 0,0 1 4 0 0,0-6-2 0 0,1-1 0 0 0,0 1 0 0 0,0-1 0 0 0,1 1 0 0 0,0 0 0 0 0,0-1-1 0 0,0 1 1 0 0,0-1 0 0 0,1 0 0 0 0,0 1 0 0 0,0-1 0 0 0,1 0 0 0 0,-1 0 0 0 0,1 0 0 0 0,0 0 0 0 0,0-1 0 0 0,1 1-1 0 0,-1-1 1 0 0,1 0 0 0 0,0 0 0 0 0,0 0 0 0 0,1 0 0 0 0,1 0 2 0 0,8 3-141 0 0,1 0 0 0 0,0-1 0 0 0,0-1 0 0 0,0-1 0 0 0,1 0 0 0 0,-1-1 0 0 0,1 0 0 0 0,0-2 0 0 0,0 0 0 0 0,0 0 0 0 0,0-2 0 0 0,0 0 0 0 0,-1 0 0 0 0,1-2 0 0 0,0 0 0 0 0,-1-1 0 0 0,0 0 0 0 0,1-1-1 0 0,-2-1 1 0 0,14-7 141 0 0,48-24-4985 0 0,-28 9-5246 0 0,-32 20 3008 0 0</inkml:trace>
  <inkml:trace contextRef="#ctx0" brushRef="#br0" timeOffset="2614.805">3553 502 9818 0 0,'0'0'2799'0'0,"0"0"-638"0"0,0 0-419 0 0,0 0-269 0 0,0 0-229 0 0,0 0-257 0 0,0 0-227 0 0,0 0-201 0 0,0 0-132 0 0,0 0-66 0 0,0 0-23 0 0,0 0-39 0 0,0 0-35 0 0,-24 10-38 0 0,-78 31-51 0 0,54-6 16 0 0,42-25-163 0 0,-3 1-29 0 0,1 0 1 0 0,1 0-1 0 0,0 1 1 0 0,1 0-1 0 0,0 1 1 0 0,1-1-1 0 0,0 1 1 0 0,1 0-1 0 0,0 0 0 0 0,1 0 1 0 0,1 1-1 0 0,0-1 1 0 0,1 1-1 0 0,0 0 1 0 0,2 10 0 0 0,-1-20-6 0 0,1 0 0 0 0,0 0 1 0 0,0 0-1 0 0,0 0 0 0 0,1-1 1 0 0,0 1-1 0 0,-1 0 0 0 0,1 0 0 0 0,1-1 1 0 0,-1 0-1 0 0,0 1 0 0 0,1-1 1 0 0,0 0-1 0 0,-1 0 0 0 0,1 0 1 0 0,0 0-1 0 0,1-1 0 0 0,-1 1 0 0 0,0-1 1 0 0,1 0-1 0 0,0 0 0 0 0,-1 0 1 0 0,1 0-1 0 0,0-1 0 0 0,0 0 1 0 0,2 1 5 0 0,109 15 218 0 0,-91-21-8 0 0,-1-1-1 0 0,1 0 1 0 0,-1-2-1 0 0,0-1 0 0 0,-1-1 1 0 0,0 0-1 0 0,-1-2 0 0 0,0-1 1 0 0,0 0-1 0 0,-1-2 1 0 0,-1 0-1 0 0,0-1 0 0 0,-1-1 1 0 0,-1-1-210 0 0,14-8 176 0 0,12-9-23 0 0,-3-1 1 0 0,-1-2-1 0 0,25-30-153 0 0,-54 54-12 0 0,1-1 0 0 0,-2 0 0 0 0,0 0 0 0 0,0-1 0 0 0,-2 0 0 0 0,0-1 0 0 0,0 1 0 0 0,-2-2 0 0 0,0 1 0 0 0,-1 0 0 0 0,0-1 0 0 0,-1 0 0 0 0,0-14 12 0 0,-2 18-26 0 0,0 0 0 0 0,-1 1 0 0 0,0-1 0 0 0,-1 1 0 0 0,-1-1 0 0 0,0 1 0 0 0,0-1 0 0 0,-1 1 0 0 0,-1 0 0 0 0,0 0 0 0 0,-1 0 0 0 0,0 1 0 0 0,0-1 0 0 0,-1 1 0 0 0,-1 1 0 0 0,0-1 0 0 0,-1 1 0 0 0,0 0 0 0 0,0 1 0 0 0,-1 0 0 0 0,0 0 0 0 0,-1 1 0 0 0,1 0 0 0 0,-2 1 0 0 0,1 0 0 0 0,-6-3 26 0 0,7 6-3 0 0,0-1 0 0 0,-1 1 1 0 0,1 0-1 0 0,-1 1 1 0 0,0 1-1 0 0,0-1 0 0 0,0 1 1 0 0,0 1-1 0 0,0 0 0 0 0,-1 0 1 0 0,1 1-1 0 0,0 0 0 0 0,0 1 1 0 0,-1 1-1 0 0,1-1 1 0 0,0 1-1 0 0,0 1 0 0 0,1 0 1 0 0,-1 0-1 0 0,0 1 0 0 0,1 0 1 0 0,0 1-1 0 0,0 0 0 0 0,0 0 1 0 0,1 1-1 0 0,0 0 1 0 0,0 1-1 0 0,0 0 0 0 0,1 0 1 0 0,0 0-1 0 0,0 1 0 0 0,1 0 1 0 0,0 0-1 0 0,0 1 0 0 0,1 0 1 0 0,0 0-1 0 0,1 0 1 0 0,0 1-1 0 0,0-1 0 0 0,1 2 3 0 0,0 5 23 0 0,1 0 0 0 0,1 1-1 0 0,1-1 1 0 0,1 1 0 0 0,0-1 0 0 0,1 0-1 0 0,0 0 1 0 0,1 0 0 0 0,1 0 0 0 0,1 0-1 0 0,0 0 1 0 0,1-1 0 0 0,1 0-1 0 0,0 0 1 0 0,1-1 0 0 0,1 0 0 0 0,5 6-23 0 0,21 27 223 0 0,2-1 0 0 0,2-3 0 0 0,2-1 0 0 0,13 8-223 0 0,193 150 502 0 0,-241-192-2586 0 0,-16-7-6235 0 0,4-1 2054 0 0,-2 0-5392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11090 0 0,'0'0'5378'0'0,"0"0"-3170"0"0,0 0-968 0 0,0 0-328 0 0,0 0-183 0 0,0 0-209 0 0,0 0-208 0 0,0 0-240 0 0,0 0-208 0 0,0 0-192 0 0,0 0-56 0 0,0 0-64 0 0,0 0-193 0 0,0 0-527 0 0,2 4-2297 0 0,6 4-8793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22 233 3289 0 0,'0'0'2559'0'0,"0"0"-20"0"0,0 0-76 0 0,0 0-116 0 0,0 0-201 0 0,0 0-220 0 0,0 0-239 0 0,0 0-275 0 0,0 0-253 0 0,0 0-185 0 0,0 0-143 0 0,4 0-107 0 0,-4 1-677 0 0,1-1 0 0 0,0 0 0 0 0,0 0 0 0 0,-1 1 0 0 0,1-1 0 0 0,0 0 0 0 0,-1 1 0 0 0,1-1 0 0 0,-1 0 0 0 0,1 1 0 0 0,0-1 0 0 0,-1 1 0 0 0,1 0 0 0 0,-1-1 0 0 0,1 1 0 0 0,-1-1 0 0 0,1 1 0 0 0,-1 0 0 0 0,0-1 0 0 0,1 1 0 0 0,-1 0 0 0 0,0-1 0 0 0,1 1 0 0 0,-1 0 1 0 0,0-1-1 0 0,0 1 0 0 0,0 0 0 0 0,0 0 0 0 0,0-1 0 0 0,0 1 0 0 0,0 0 0 0 0,0 0 0 0 0,0-1 0 0 0,0 1 0 0 0,0 0 0 0 0,0 0 0 0 0,0-1 0 0 0,-1 1 0 0 0,1 0 0 0 0,0-1 0 0 0,0 1 0 0 0,-1 0 0 0 0,1-1 0 0 0,-1 1 0 0 0,1 0 0 0 0,0-1 0 0 0,-1 1 0 0 0,1-1 0 0 0,-1 1 0 0 0,0 0 0 0 0,1-1 0 0 0,-1 0 0 0 0,1 1 0 0 0,-1 0-47 0 0,-4 9 49 0 0,-1 9 37 0 0,1 1 0 0 0,0-1 0 0 0,2 1 0 0 0,0 0 0 0 0,1 0 0 0 0,2 0 0 0 0,0 1-1 0 0,1 2-85 0 0,-1-2-160 0 0,0-21-23 0 0,0 0-151 0 0,-1 0-729 0 0,0 0-2446 0 0,1 0-3746 0 0,0 0-4147 0 0</inkml:trace>
  <inkml:trace contextRef="#ctx0" brushRef="#br0" timeOffset="721.095">573 2 8714 0 0,'0'0'3953'0'0,"0"0"-1574"0"0,0 0-777 0 0,0 0-141 0 0,0 0-127 0 0,0 0-191 0 0,0 0-211 0 0,0 0-212 0 0,0 0-144 0 0,0 0-92 0 0,0 0-70 0 0,0 0-80 0 0,0 0-84 0 0,-6-1-69 0 0,-2 1-75 0 0,0 0 0 0 0,-1 1-1 0 0,1 0 1 0 0,0 0 0 0 0,0 1-1 0 0,0 0 1 0 0,0 1 0 0 0,0 0-1 0 0,1 0 1 0 0,-1 0 0 0 0,1 1 0 0 0,-8 4-106 0 0,12-6 12 0 0,0-1 1 0 0,0 0 0 0 0,0 1 0 0 0,0 0-1 0 0,0 0 1 0 0,0 0 0 0 0,0 0 0 0 0,1 0-1 0 0,-1 0 1 0 0,1 1 0 0 0,-1 0 0 0 0,1-1 0 0 0,0 1-1 0 0,0 0 1 0 0,0 0 0 0 0,0 0 0 0 0,1 0-1 0 0,-1 0 1 0 0,1 0 0 0 0,0 1 0 0 0,0-1 0 0 0,0 0-1 0 0,0 1 1 0 0,0-1 0 0 0,1 1 0 0 0,0-1-1 0 0,0 1 1 0 0,0-1 0 0 0,0 0 0 0 0,0 1 0 0 0,1-1-1 0 0,-1 1 1 0 0,1-1 0 0 0,0 1 0 0 0,0-1-1 0 0,0 0 1 0 0,0 0 0 0 0,1 1 0 0 0,0-1 0 0 0,-1 0-1 0 0,1 0 1 0 0,0-1 0 0 0,1 3-13 0 0,173 156 300 0 0,-174-159-270 0 0,0 0-1 0 0,-1 0 1 0 0,1 1 0 0 0,-1-1-1 0 0,1 1 1 0 0,-1-1-1 0 0,0 1 1 0 0,0 0 0 0 0,0-1-1 0 0,-1 1 1 0 0,1 0 0 0 0,0 0-1 0 0,-1-1 1 0 0,0 1 0 0 0,0 0-1 0 0,0 0 1 0 0,0 0-1 0 0,0 0 1 0 0,0-1 0 0 0,-1 1-1 0 0,1 0 1 0 0,-1 0 0 0 0,0-1-1 0 0,0 1 1 0 0,0 0-1 0 0,0-1 1 0 0,-1 1 0 0 0,1-1-1 0 0,0 1 1 0 0,-1-1 0 0 0,0 0-1 0 0,0 0 1 0 0,0 0 0 0 0,0 0-1 0 0,0 0 1 0 0,0 0-1 0 0,0 0 1 0 0,-2 0-30 0 0,-96 56 914 0 0,88-53-862 0 0,0 0 0 0 0,-1-1 0 0 0,1 0 0 0 0,-1-1 1 0 0,0 0-1 0 0,-1-1 0 0 0,1-1 0 0 0,0 0 0 0 0,0-1 0 0 0,-1 0 0 0 0,-11-2-52 0 0,23 2-24 0 0,0-1 0 0 0,1 1 0 0 0,-1 0 0 0 0,1-1 0 0 0,-1 1 1 0 0,1-1-1 0 0,-1 1 0 0 0,1-1 0 0 0,0 0 0 0 0,-1 0 0 0 0,1 0 0 0 0,0 0 1 0 0,0 0-1 0 0,-1 0 0 0 0,1 0 0 0 0,0 0 0 0 0,0 0 0 0 0,0 0 1 0 0,0-1-1 0 0,0 1 0 0 0,1 0 0 0 0,-1-1 0 0 0,0 1 0 0 0,1 0 0 0 0,-1-1 1 0 0,0 1-1 0 0,1-1 0 0 0,0 1 0 0 0,-1-1 0 0 0,1 0 0 0 0,0 1 1 0 0,0-1-1 0 0,0 1 0 0 0,0-1 0 0 0,0 1 24 0 0,18-32-7367 0 0,-13 28-3389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887 721 0 0 0,'0'0'707'0'0,"0"0"528"0"0,0 0 288 0 0,0 0 89 0 0,0 0-72 0 0,0 0-194 0 0,0 0-146 0 0,0-6-85 0 0,0-15-434 0 0,0 13 8679 0 0,0 9-9061 0 0,0-1-61 0 0,0 0-31 0 0,0 23 1120 0 0,0 474 2426 0 0,-13-333-3325 0 0,1 114 99 0 0,27-164-375 0 0,-15 127 184 0 0,-15-113-17 0 0,24 3-141 0 0,10-19 57 0 0,-1 2-132 0 0,-3 129 274 0 0,-13-27-127 0 0,4 254 28 0 0,4-288-232 0 0,-12 13 64 0 0,9 146 118 0 0,-6-42-86 0 0,-10-48-25 0 0,-6-178-44 0 0,9-31-18 0 0,6-41-87 0 0,0-1 32 0 0,0 0-9 0 0,0 0 3 0 0,2-61-6178 0 0,4 45-501 0 0,-2 0-5807 0 0</inkml:trace>
  <inkml:trace contextRef="#ctx0" brushRef="#br0" timeOffset="2699.025">798 4832 0 0 0,'0'0'248'0'0,"0"0"360"0"0,0 0 286 0 0,0 0 261 0 0,0 0 210 0 0,0 0 40 0 0,0 0-125 0 0,0 0-212 0 0,0 0-197 0 0,0 0-124 0 0,14 4 4046 0 0,12 3-1494 0 0,63-6-306 0 0,33-20-1293 0 0,148-8-374 0 0,-64 38-635 0 0,120 5 660 0 0,-120-40-717 0 0,-17 17-279 0 0,260 3 601 0 0,-310 0-806 0 0,242-7 223 0 0,210 11 298 0 0,-401 7-467 0 0,113-10 85 0 0,-16-5-115 0 0,125 12 118 0 0,-382 0-278 0 0,-29-4-2 0 0,-1 0 7 0 0,21 3 49 0 0,71 1 89 0 0,27-2-41 0 0,2 0 214 0 0,-102 6-880 0 0,-20-8 289 0 0,-8 0-3049 0 0,5 0 29 0 0,2 0-4571 0 0,-2 0-4245 0 0</inkml:trace>
  <inkml:trace contextRef="#ctx0" brushRef="#br0" timeOffset="5294.946">1967 3507 0 0 0,'0'0'556'0'0,"0"0"152"0"0,0 0 87 0 0,0 0 104 0 0,0 0 127 0 0,0 0 126 0 0,0 0 87 0 0,0 0 33 0 0,0 0-21 0 0,0 0-83 0 0,0 0-97 0 0,0 0-104 0 0,0 0-102 0 0,0 0-67 0 0,0 0-67 0 0,0 0-58 0 0,0 0-53 0 0,0 0-56 0 0,0 0-11 0 0,0 0-5 0 0,0 0-27 0 0,0 0-47 0 0,0 0-24 0 0,-5 5 5413 0 0,7 232-5222 0 0,-2-232-640 0 0,0 1-1 0 0,1-1 0 0 0,0 0 0 0 0,0 0 1 0 0,1 0-1 0 0,0 0 0 0 0,-1 0 0 0 0,2 0 1 0 0,-1 0-1 0 0,0-1 0 0 0,1 1 0 0 0,0-1 1 0 0,0 1-1 0 0,0-1 0 0 0,1 0 0 0 0,0 0 0 0 0,-1-1 1 0 0,1 1-1 0 0,0-1 0 0 0,1 0 0 0 0,-1 0 1 0 0,1 0-1 0 0,-1-1 0 0 0,1 1 0 0 0,0-1 1 0 0,0 0-1 0 0,0 0 0 0 0,0-1 0 0 0,0 0 1 0 0,0 0-1 0 0,0 0 0 0 0,0 0 0 0 0,1-1 0 0 0,0 0 0 0 0,-2-1 40 0 0,-1-1 0 0 0,1 0 0 0 0,-1-1 0 0 0,0 1-1 0 0,0-1 1 0 0,0 1 0 0 0,0-1 0 0 0,0 0 0 0 0,0 0-1 0 0,-1 0 1 0 0,0 0 0 0 0,1-1 0 0 0,-1 1 0 0 0,0-1 0 0 0,-1 1-1 0 0,1-1 1 0 0,0 0 0 0 0,-1 1 0 0 0,0-3-40 0 0,1 2 40 0 0,70-193 326 0 0,-55 152-336 0 0,-17 44-40 0 0,0 1 18 0 0,0 0 2 0 0,0 0 8 0 0,0 0 33 0 0,0 0-36 0 0,0 0-27 0 0,0 0-12 0 0,0 0-19 0 0,0 0 46 0 0,0 0 15 0 0,0 0 9 0 0,0 0-10 0 0,0 0-7 0 0,0 0 6 0 0,0 0 26 0 0,0 0-20 0 0,0 0-37 0 0,0 0 3 0 0,0 0 25 0 0,0 20-113 0 0,31 88 291 0 0,1-11-162 0 0,-15-52-15 0 0,-3 0 0 0 0,-1 1 1 0 0,-2 1-1 0 0,-3 0 0 0 0,2 30-14 0 0,-9-53 38 0 0,1-15-31 0 0,-1-1 0 0 0,-1 0 0 0 0,0 0 0 0 0,0 0 0 0 0,0 0 0 0 0,-1 1 0 0 0,-1-1 0 0 0,1 0 0 0 0,-1 0 0 0 0,0 0 0 0 0,-1-1 0 0 0,0 1 0 0 0,-4 6-7 0 0,-82 101 102 0 0,88-115-93 0 0,0-1 0 0 0,0 1 0 0 0,0-1-1 0 0,0 1 1 0 0,-1-1 0 0 0,1 1 0 0 0,0-1 0 0 0,0 0 0 0 0,0 0 0 0 0,0 1 0 0 0,0-1 0 0 0,0 0 0 0 0,1 0-1 0 0,-1 0 1 0 0,0 0 0 0 0,0 0 0 0 0,1 0 0 0 0,-1 0 0 0 0,0 0 0 0 0,1 0 0 0 0,-1-1 0 0 0,1 1 0 0 0,0 0 0 0 0,-1 0-1 0 0,1 0 1 0 0,0-1 0 0 0,0 1 0 0 0,-1 0 0 0 0,1 0 0 0 0,0-1 0 0 0,0 1 0 0 0,1 0 0 0 0,-1 0 0 0 0,0-1 0 0 0,0 1-1 0 0,1 0 1 0 0,-1-1-9 0 0,0-3 10 0 0,-3-22-44 0 0,1 0 0 0 0,2-1 0 0 0,0 1 0 0 0,2 0 0 0 0,1 0 0 0 0,2 0 0 0 0,0 0-1 0 0,2 1 1 0 0,1 0 0 0 0,1-1 34 0 0,-7 17-577 0 0,0 0 2134 0 0,0 4-3270 0 0,0 2-3236 0 0,1 3-4541 0 0,-3 1-1862 0 0</inkml:trace>
  <inkml:trace contextRef="#ctx0" brushRef="#br0" timeOffset="5609.876">2630 3888 10778 0 0,'0'0'4033'0'0,"0"0"-1866"0"0,0 0-852 0 0,0 0-50 0 0,0 0 79 0 0,0 0 17 0 0,0 0-72 0 0,0 0-272 0 0,0 0-295 0 0,0 0-207 0 0,0 0-114 0 0,0 0-80 0 0,0 0-33 0 0,0 13-20 0 0,-5 105 198 0 0,-1-10-343 0 0,6-108-261 0 0,0 0-2987 0 0,0-3-10697 0 0,0-1 3234 0 0</inkml:trace>
  <inkml:trace contextRef="#ctx0" brushRef="#br0" timeOffset="6410.006">1969 4320 0 0 0,'0'0'441'0'0,"0"0"546"0"0,0 0 267 0 0,0 0 140 0 0,0 0 63 0 0,0 0-9 0 0,0 0-23 0 0,0 0-29 0 0,0 0-45 0 0,3-6-57 0 0,7-17-74 0 0,-7 17-92 0 0,-3 14 5847 0 0,1 13-7029 0 0,0-15 792 0 0,21 264 1996 0 0,-10-89-2339 0 0,-10-206-6586 0 0,-2 11-1229 0 0,0 7-3648 0 0</inkml:trace>
  <inkml:trace contextRef="#ctx0" brushRef="#br0" timeOffset="7131.632">1952 2887 216 0 0,'0'0'1082'0'0,"0"0"19"0"0,0 0 251 0 0,0 0 378 0 0,0 0 281 0 0,0 0 90 0 0,0 0-169 0 0,0 0-301 0 0,0 0-317 0 0,0 0-253 0 0,0 0-124 0 0,0 0-88 0 0,2-2-49 0 0,6-6-49 0 0,-6 6-85 0 0,-2 2-92 0 0,0 0-91 0 0,0 0-80 0 0,0 24 1122 0 0,5 187 74 0 0,21-57-1349 0 0,-21-139-119 0 0,-7-16-3675 0 0,-4-5 1680 0 0,4 4 805 0 0,-2-3-1120 0 0,1 0-3516 0 0,-1 2-4463 0 0</inkml:trace>
  <inkml:trace contextRef="#ctx0" brushRef="#br0" timeOffset="7862.001">1971 2783 1208 0 0,'0'0'1205'0'0,"0"0"31"0"0,0 0 93 0 0,0 0 136 0 0,0 0 96 0 0,0 0 9 0 0,0 0-106 0 0,0 0-182 0 0,0 0-267 0 0,0 0-212 0 0,0 0-125 0 0,0 0-91 0 0,0 0-16 0 0,-12 16 1 0 0,-57 76 464 0 0,61-85-605 0 0,0 0 0 0 0,0 0-1 0 0,0-1 1 0 0,-1 0-1 0 0,0-1 1 0 0,0 0 0 0 0,-1 0-1 0 0,1-1 1 0 0,-11 3-431 0 0,13-4 432 0 0,92 0 2085 0 0,166-18-1725 0 0,-201 22-723 0 0,-49-6-52 0 0,-1 2-1 0 0,-7 0 2467 0 0,-25-10-2434 0 0,-52-27 71 0 0,7 3-132 0 0,52 23-98 0 0,24 8 0 0 0,1-7-2550 0 0,1-1-8273 0 0,0 4-842 0 0</inkml:trace>
  <inkml:trace contextRef="#ctx0" brushRef="#br0" timeOffset="11650.329">4663 3206 528 0 0,'0'0'891'0'0,"0"0"-104"0"0,0 0 88 0 0,0 0 330 0 0,0 0 349 0 0,0 0 210 0 0,0 0-23 0 0,0 0-213 0 0,0 0-254 0 0,0 0-253 0 0,0 0-133 0 0,0-7-61 0 0,0-16 1242 0 0,0 45 2360 0 0,0 252-3069 0 0,0-270-1352 0 0,-1 1 0 0 0,1 0 1 0 0,1-1-1 0 0,-1 1 0 0 0,1 0 1 0 0,-1-1-1 0 0,1 1 0 0 0,1 0 1 0 0,-1-1-1 0 0,1 0 0 0 0,-1 1 0 0 0,1-1 1 0 0,1 0-1 0 0,-1 0 0 0 0,0 0 1 0 0,1 0-1 0 0,0 0 0 0 0,0-1 1 0 0,0 1-1 0 0,1-1 0 0 0,-1 0 1 0 0,1 0-1 0 0,-1 0 0 0 0,1 0 0 0 0,0-1 1 0 0,0 1-1 0 0,0-1 0 0 0,1 0 1 0 0,-1 0-1 0 0,0-1 0 0 0,5 2-8 0 0,-4-5 53 0 0,-1-1-1 0 0,1 1 1 0 0,-1-1-1 0 0,0 0 1 0 0,0 0-1 0 0,0 0 1 0 0,0 0-1 0 0,-1-1 1 0 0,1 0-1 0 0,-1 0 1 0 0,0 0-1 0 0,0 0 1 0 0,0 0-1 0 0,-1 0 1 0 0,0-1 0 0 0,1 1-1 0 0,-1-1 1 0 0,-1 0-1 0 0,1 0 1 0 0,-1 0-1 0 0,1-1-52 0 0,-2 6 0 0 0,107-345 543 0 0,-100 317-376 0 0,-6 27-86 0 0,-1 1-6 0 0,0 0-21 0 0,0 0 22 0 0,0 0-13 0 0,0 0-20 0 0,0 0 11 0 0,0 0-12 0 0,0 0-9 0 0,0 0 19 0 0,0 12-71 0 0,9 301 544 0 0,7-131-359 0 0,-7 0 1 0 0,-9 37-167 0 0,-1-200 14 0 0,-1 0 0 0 0,-1 0 0 0 0,-1 0 0 0 0,0-1-1 0 0,-2 0 1 0 0,0 0 0 0 0,0 0 0 0 0,-2 0 0 0 0,0-1 0 0 0,-1-1 0 0 0,-1 0 0 0 0,-1 0 0 0 0,0 0 0 0 0,-5 4-14 0 0,15-20 12 0 0,0 0 0 0 0,0-1 0 0 0,0 1 0 0 0,0 0 0 0 0,0-1 1 0 0,0 1-1 0 0,0-1 0 0 0,0 1 0 0 0,0-1 0 0 0,0 1 0 0 0,1-1 0 0 0,-1 1 1 0 0,0-1-1 0 0,0 0 0 0 0,1 1 0 0 0,-1-1 0 0 0,0 0 0 0 0,1 0 0 0 0,-1 0 1 0 0,1 1-1 0 0,-1-1 0 0 0,1 0 0 0 0,-1 0 0 0 0,1 0 0 0 0,0 0 1 0 0,0 0-1 0 0,-1 0 0 0 0,1 0 0 0 0,0 0 0 0 0,0 0 0 0 0,0 0 0 0 0,0 0 1 0 0,0 0-1 0 0,0 0 0 0 0,0 0 0 0 0,0 0 0 0 0,0 0 0 0 0,1 0 0 0 0,-1 0 1 0 0,0 0-1 0 0,1 0 0 0 0,-1 0 0 0 0,0 0 0 0 0,1 0 0 0 0,-1 1 1 0 0,1-1-1 0 0,0 0 0 0 0,0 0-12 0 0,-1-3 9 0 0,3-41-2 0 0,3 0 1 0 0,2 0-1 0 0,1 1 1 0 0,3 0-1 0 0,1 1 1 0 0,10-20-8 0 0,4-16 24 0 0,9-28-947 0 0,-36 106 386 0 0,0 1-321 0 0,0 0-525 0 0,0 0-884 0 0,-1 0-3206 0 0,0 0 492 0 0,1 0-5676 0 0</inkml:trace>
  <inkml:trace contextRef="#ctx0" brushRef="#br0" timeOffset="12082.738">5187 3661 4985 0 0,'0'0'2483'0'0,"0"0"-438"0"0,0 0-248 0 0,0 0-79 0 0,0 0-15 0 0,0 0-57 0 0,0 0-161 0 0,0 0-246 0 0,0 0-222 0 0,0 0-175 0 0,0 0-209 0 0,0 0-105 0 0,0 0-74 0 0,18-12-52 0 0,59-38 14 0 0,-10 24 599 0 0,-65 26-988 0 0,-1 0 0 0 0,1 0 0 0 0,-1 0 0 0 0,1 0 0 0 0,-1 0 0 0 0,1 0 0 0 0,0 0 0 0 0,-1 0-1 0 0,1 1 1 0 0,-1-1 0 0 0,1 1 0 0 0,-1-1 0 0 0,0 1 0 0 0,1 0 0 0 0,-1-1 0 0 0,1 1 0 0 0,-1 0 0 0 0,0 0 0 0 0,0 0 0 0 0,1 0 0 0 0,-1 0 0 0 0,0 0 0 0 0,0 0 0 0 0,0 0 0 0 0,0 1 0 0 0,0-1 0 0 0,-1 0 0 0 0,1 1 0 0 0,0-1-1 0 0,-1 0 1 0 0,1 1 0 0 0,0-1 0 0 0,-1 1 0 0 0,0-1 0 0 0,1 1 0 0 0,-1-1 0 0 0,0 1 0 0 0,0 0 0 0 0,0-1 0 0 0,0 1 0 0 0,0-1 0 0 0,0 1 0 0 0,0-1 0 0 0,-1 1 0 0 0,1-1 0 0 0,0 1 0 0 0,-1-1 0 0 0,1 1 0 0 0,-1-1 0 0 0,0 1-1 0 0,1-1 1 0 0,-1 0 0 0 0,0 1 0 0 0,0-1 0 0 0,0 0 0 0 0,0 0 0 0 0,-1 1-27 0 0,-71 125 654 0 0,72-124-639 0 0,-1 0 1 0 0,0 0-1 0 0,1 0 1 0 0,0 0-1 0 0,-1 0 1 0 0,1 1 0 0 0,0-1-1 0 0,1 1 1 0 0,-1-1-1 0 0,1 1 1 0 0,0-1-1 0 0,-1 1 1 0 0,1-1-1 0 0,1 0 1 0 0,-1 1 0 0 0,0-1-1 0 0,1 1 1 0 0,0-1-1 0 0,0 1 1 0 0,0-1-1 0 0,0 0 1 0 0,1 0 0 0 0,-1 1-1 0 0,1-1 1 0 0,-1 0-1 0 0,1 0 1 0 0,2 1-16 0 0,1-1-42 0 0,1 0 0 0 0,-1 0 1 0 0,1 0-1 0 0,0-1 0 0 0,0 0 0 0 0,0 0 1 0 0,0 0-1 0 0,1-1 0 0 0,-1 0 0 0 0,0 0 1 0 0,1-1-1 0 0,-1 1 0 0 0,0-1 0 0 0,1-1 1 0 0,-1 1-1 0 0,0-1 0 0 0,5-1 42 0 0,4 1-4426 0 0,-10 1-3678 0 0,-2 0-3722 0 0</inkml:trace>
  <inkml:trace contextRef="#ctx0" brushRef="#br0" timeOffset="12617.237">4986 4436 0 0 0,'0'0'976'0'0,"0"0"235"0"0,0 0 235 0 0,0 0 109 0 0,0 0 20 0 0,0 0-47 0 0,0 0-101 0 0,0 0-41 0 0,0 0-23 0 0,0 0-38 0 0,-1-11-27 0 0,-5-30-62 0 0,6 40-1096 0 0,0 0-1 0 0,-1 1 1 0 0,1-1-1 0 0,-1 0 1 0 0,1 0-1 0 0,-1 0 1 0 0,1 1-1 0 0,-1-1 0 0 0,1 0 1 0 0,-1 0-1 0 0,0 1 1 0 0,1-1-1 0 0,-1 1 1 0 0,0-1-1 0 0,0 1 1 0 0,1-1-1 0 0,-1 1 1 0 0,0-1-1 0 0,0 1 1 0 0,0-1-1 0 0,0 1 1 0 0,0 0-1 0 0,0 0 1 0 0,0-1-1 0 0,1 1 1 0 0,-1 0-1 0 0,0 0 1 0 0,0 0-1 0 0,0 0 0 0 0,0 0 1 0 0,0 0-1 0 0,0 0 1 0 0,0 1-1 0 0,0-1 1 0 0,0 0-1 0 0,0 0 1 0 0,1 1-1 0 0,-1-1 1 0 0,0 1-1 0 0,0-1 1 0 0,0 0-1 0 0,0 1 1 0 0,1 0-1 0 0,-1-1 1 0 0,0 1-1 0 0,1-1 1 0 0,-1 1-1 0 0,0 0 1 0 0,1-1-1 0 0,-1 1 1 0 0,1 0-1 0 0,-1 0 0 0 0,1 0 1 0 0,-1-1-1 0 0,1 1 1 0 0,0 0-1 0 0,-1 0 1 0 0,1 1-140 0 0,-4 22 480 0 0,1 1 0 0 0,1 0 0 0 0,1 0 0 0 0,2 0 0 0 0,0-1 0 0 0,2 8-480 0 0,2 57 362 0 0,-17 0-159 0 0,6-67-465 0 0,1-33-4015 0 0,6-12-1814 0 0,2 9-766 0 0,-1 5-3517 0 0</inkml:trace>
  <inkml:trace contextRef="#ctx0" brushRef="#br0" timeOffset="13638.984">4807 2016 0 0 0,'0'0'233'0'0,"0"0"450"0"0,0 0 227 0 0,0 0 81 0 0,0 0 87 0 0,0 0 77 0 0,0 0 26 0 0,0 0 26 0 0,0 0 14 0 0,0 0-27 0 0,5-27-34 0 0,0-6-691 0 0,4-16-12 0 0,3-4 5266 0 0,-8 99-3103 0 0,11 105-81 0 0,-31 178-1131 0 0,3-173-1238 0 0,12 39-70 0 0,31-117-156 0 0,-63-97-1918 0 0,31-67-7334 0 0,5 61 3152 0 0,-2 13-849 0 0</inkml:trace>
  <inkml:trace contextRef="#ctx0" brushRef="#br0" timeOffset="15186.654">4799 1973 0 0 0,'0'0'377'0'0,"0"0"426"0"0,0 0 261 0 0,0 0 122 0 0,5-3 7356 0 0,-4-1-8946 0 0,0-192 7663 0 0,0 3-5646 0 0,-9 123-1009 0 0,14-33-145 0 0,-6 102-377 0 0,0 1 16 0 0,0 0-6 0 0,0 0-24 0 0,0 0-12 0 0,0 0-4 0 0,0 0 6 0 0,0 0-14 0 0,0 0-7 0 0,0 0-10 0 0,0 0-3 0 0,0 0-2 0 0,0 0-3 0 0,0 0 2 0 0,0 0-1 0 0,0 0 6 0 0,0 0-13 0 0,0 0 2 0 0,0 0 1 0 0,-6 23-28 0 0,-10 1 184 0 0,-2-2 0 0 0,0 0 0 0 0,-2-1 0 0 0,0-1 0 0 0,-1-1 0 0 0,-1 0 0 0 0,-1-2 0 0 0,-13 8-172 0 0,-6 9 467 0 0,71-6-168 0 0,67-1 374 0 0,94-42 142 0 0,42-1-466 0 0,-242 11 2174 0 0,-192-117-2434 0 0,108 60-72 0 0,86 48-1601 0 0,24-2-4898 0 0,29 4-5512 0 0,-45 12 3165 0 0</inkml:trace>
  <inkml:trace contextRef="#ctx0" brushRef="#br0" timeOffset="18501.942">1409 2671 688 0 0,'0'0'1288'0'0,"0"0"-406"0"0,0 0-26 0 0,0 0 222 0 0,0 0 266 0 0,0 0 204 0 0,0 0 14 0 0,0 0-194 0 0,0 0-300 0 0,0 0-323 0 0,0 0-281 0 0,-4 1-183 0 0,0 1-268 0 0,-4 1 440 0 0,22-1 1918 0 0,103-12 2505 0 0,3 0-3264 0 0,169 29 415 0 0,-55-15-811 0 0,-130-19-929 0 0,19 0-159 0 0,-54-1 67 0 0,26-3-23 0 0,-10-8-2 0 0,-2-8 46 0 0,-39 4 22 0 0,45-30 18 0 0,-37 29-145 0 0,41-51 238 0 0,-38 28-113 0 0,40-45-32 0 0,-30 35-31 0 0,-18 28-122 0 0,-32 27-19 0 0,0-1 1 0 0,-1-1-1 0 0,-1-1 0 0 0,0 0 0 0 0,0 0 0 0 0,-1-1 0 0 0,2-6-32 0 0,41-60 91 0 0,-3 17-25 0 0,15-21-13 0 0,-25 30-33 0 0,78-49 99 0 0,-86 79-110 0 0,36-19 39 0 0,19-15-23 0 0,45-12 21 0 0,105-18-49 0 0,-55 27 4 0 0,-11 15 29 0 0,-130 34-43 0 0,157-23 55 0 0,-14 28 19 0 0,-29 3 90 0 0,-53-1-102 0 0,-3-2 6 0 0,-100 7-38 0 0,-1 0 39 0 0,0 0-34 0 0,0 0-6 0 0,0 0 8 0 0,0 0 6 0 0,0 0-7 0 0,0 0-27 0 0,0 0 28 0 0,0 0-13 0 0,0 0-1 0 0,0 0 50 0 0,0 0-32 0 0,0 0-8 0 0,0 0 8 0 0,0 0-24 0 0,0 0 3 0 0,0 0-11 0 0,0 0 16 0 0,0 0-16 0 0,0 0-5 0 0,0 0 21 0 0,-7-2-612 0 0,1 1-3188 0 0,-7 15-1608 0 0,7-6-696 0 0,1-4-5263 0 0</inkml:trace>
  <inkml:trace contextRef="#ctx0" brushRef="#br0" timeOffset="20238.085">4742 478 0 0 0,'0'0'930'0'0,"0"0"343"0"0,0 0 171 0 0,0 0 89 0 0,0 0 46 0 0,0 0-30 0 0,0 0-18 0 0,0 0-96 0 0,0 0-142 0 0,0 0-166 0 0,0-3-167 0 0,0-10-133 0 0,0 10-117 0 0,0 3-112 0 0,0 0-93 0 0,0 0-77 0 0,8 12 2422 0 0,11 166-176 0 0,4 144-1786 0 0,-23-245-782 0 0,0-76-105 0 0,0-1-14 0 0,0 0-7 0 0,0 0 8 0 0,0 0-3 0 0,0 0 4 0 0,0 0 15 0 0,0 0-16 0 0,0 0 12 0 0,0 0-6 0 0,0 0-10 0 0,-4-24-1990 0 0,0 18 890 0 0,-3-3-1403 0 0,4 2-2088 0 0,1 3-3972 0 0</inkml:trace>
  <inkml:trace contextRef="#ctx0" brushRef="#br0" timeOffset="21150.308">4734 525 0 0 0,'0'0'127'0'0,"0"0"337"0"0,0 0 472 0 0,0 0 362 0 0,0 0 131 0 0,0 0-144 0 0,0 0-323 0 0,0 0-263 0 0,0 0-115 0 0,0 0 136 0 0,0 0 225 0 0,3 0 228 0 0,93-11 6022 0 0,50-28-4039 0 0,-23 4-2190 0 0,95 0-223 0 0,-188 47-660 0 0,-28 15 2336 0 0,16 101-2006 0 0,19 148 213 0 0,-11-132-375 0 0,5 5-15 0 0,-29-138-182 0 0,0-6-478 0 0,-20-18-4275 0 0,15 11 3594 0 0,-3-3-1195 0 0,2 2-3039 0 0,0 3-5566 0 0</inkml:trace>
  <inkml:trace contextRef="#ctx0" brushRef="#br0" timeOffset="22536.882">4930 490 0 0 0,'0'0'151'0'0,"0"0"564"0"0,0 0 415 0 0,0 0 365 0 0,0 0 351 0 0,0 0 151 0 0,0 0-65 0 0,0 0-233 0 0,0 0-337 0 0,0 0-311 0 0,0 0-246 0 0,-28 33-165 0 0,-92 106-82 0 0,32-19 767 0 0,83-114-1283 0 0,0 1-1 0 0,0 0 1 0 0,1 0-1 0 0,0 0 0 0 0,0 0 1 0 0,1 1-1 0 0,0 0 1 0 0,0 0-1 0 0,0 0 1 0 0,1 0-1 0 0,1 0 1 0 0,-1 0-1 0 0,1 3-41 0 0,3-10 7 0 0,0 1 0 0 0,0-1-1 0 0,0 0 1 0 0,1 0 0 0 0,-1-1 0 0 0,0 1 0 0 0,0 0-1 0 0,1-1 1 0 0,-1 1 0 0 0,0-1 0 0 0,1 0-1 0 0,-1 0 1 0 0,0 1 0 0 0,1-2 0 0 0,-1 1 0 0 0,0 0-1 0 0,1 0 1 0 0,-1-1 0 0 0,0 0 0 0 0,1 1 0 0 0,-1-1-1 0 0,0 0 1 0 0,0 0-7 0 0,19-7 38 0 0,-1-1 0 0 0,-1-1 0 0 0,0-1-1 0 0,0-1 1 0 0,-1-1 0 0 0,9-8-38 0 0,-16 13-11 0 0,260-219-336 0 0,-230 170 562 0 0,-41 56-126 0 0,-12 2-465 0 0,-82 64-176 0 0,-81 115 1093 0 0,101-95-263 0 0,18-8 170 0 0,56-77-449 0 0,0 1 1 0 0,0 0-1 0 0,0-1 0 0 0,0 1 0 0 0,0-1 1 0 0,0 1-1 0 0,0 0 0 0 0,0-1 0 0 0,0 1 0 0 0,1-1 1 0 0,-1 1-1 0 0,0-1 0 0 0,0 1 0 0 0,1 0 1 0 0,-1-1-1 0 0,0 1 0 0 0,1-1 0 0 0,-1 0 1 0 0,0 1-1 0 0,1-1 0 0 0,-1 1 0 0 0,1-1 1 0 0,-1 1-1 0 0,1-1 0 0 0,-1 0 0 0 0,1 0 0 0 0,-1 1 1 0 0,1-1-1 0 0,-1 0 0 0 0,1 0 0 0 0,0 1 1 0 0,-1-1-1 0 0,1 0 0 0 0,-1 0 0 0 0,1 0 1 0 0,0 0-1 0 0,-1 0 0 0 0,1 0 0 0 0,-1 0 0 0 0,1 0 1 0 0,0 0-1 0 0,-1 0 0 0 0,1 0 0 0 0,-1 0 1 0 0,1-1-1 0 0,0 1 0 0 0,-1 0 0 0 0,1 0 1 0 0,-1-1-1 0 0,1 1 0 0 0,-1 0 0 0 0,1 0 0 0 0,-1-1 1 0 0,1 0 0 0 0,35-10 227 0 0,113-85-133 0 0,50-50-538 0 0,-98 62-356 0 0,-156 126-1127 0 0,-244 234 3184 0 0,267-229-818 0 0,81-48-319 0 0,-13-16-116 0 0,-1-1 0 0 0,-1-2 0 0 0,-1-2 0 0 0,0 0 0 0 0,2-6-4 0 0,22-14-40 0 0,127-92-476 0 0,-175 125-44 0 0,-23 19 271 0 0,-120 105 298 0 0,-64 65 1719 0 0,170-138-1217 0 0,56-37-532 0 0,-14-8 59 0 0,1 0 0 0 0,-1-1 0 0 0,0 0 0 0 0,-1-1 0 0 0,1-1 1 0 0,-1 0-1 0 0,0-1 0 0 0,0 0 0 0 0,-1-1 0 0 0,0 0 0 0 0,9-9-38 0 0,7-2-2 0 0,76-50-290 0 0,-168 141-24 0 0,-36 24 951 0 0,69-61-358 0 0,52-34-363 0 0,70-43 232 0 0,-3-4-462 0 0,-86 45 278 0 0,-1 1 71 0 0,-22 16-158 0 0,-139 130 902 0 0,146-120-1165 0 0,21-21-7468 0 0,-6-5-2316 0 0</inkml:trace>
  <inkml:trace contextRef="#ctx0" brushRef="#br0" timeOffset="23350.041">5011 1072 0 0 0,'0'0'887'0'0,"0"0"429"0"0,0 0 348 0 0,0 0 288 0 0,0 0 135 0 0,0 0-216 0 0,0 0-339 0 0,0 0-380 0 0,4-4-365 0 0,-3 2-687 0 0,0 2-73 0 0,-1 0 0 0 0,1 0 0 0 0,-1 0 1 0 0,1 0-1 0 0,-1-1 0 0 0,0 1 0 0 0,1 0 0 0 0,-1 0 0 0 0,1 0 0 0 0,-1-1 0 0 0,0 1 0 0 0,1 0 0 0 0,-1 0 0 0 0,1-1 0 0 0,-1 1 1 0 0,0 0-1 0 0,1-1 0 0 0,-1 1 0 0 0,0 0 0 0 0,0-1 0 0 0,1 1 0 0 0,-1-1 0 0 0,0 1 0 0 0,0 0 0 0 0,0-1 0 0 0,1 1 0 0 0,-1-1 1 0 0,0 1-1 0 0,0-1 0 0 0,0 1 0 0 0,0-1 0 0 0,0 1 0 0 0,0-1 0 0 0,0 1 0 0 0,0 0 0 0 0,0-1 0 0 0,0 1 0 0 0,0-1 0 0 0,0 1 1 0 0,0-1-1 0 0,-1 1 0 0 0,1-1 0 0 0,0 1 0 0 0,0 0 0 0 0,0-1 0 0 0,-1 1 0 0 0,1-1 0 0 0,0 1 0 0 0,0 0 0 0 0,-1-1 0 0 0,1 1 1 0 0,0 0-1 0 0,-1-1 0 0 0,1 1 0 0 0,-1 0 0 0 0,1 0 0 0 0,0-1 0 0 0,-1 1 0 0 0,1 0 0 0 0,-1 0 0 0 0,1 0 0 0 0,0-1 0 0 0,-1 1 1 0 0,1 0-1 0 0,-1 0 0 0 0,1 0 0 0 0,-1 0 0 0 0,1 0-27 0 0,-28-1 1039 0 0,20 0-977 0 0,1 1 1 0 0,-1 0-1 0 0,1 0 1 0 0,-1 1-1 0 0,1-1 1 0 0,-1 2-1 0 0,1-1 1 0 0,-1 1-1 0 0,1 0 0 0 0,0 1 1 0 0,0-1-1 0 0,-2 2-62 0 0,-39 19-52 0 0,48-23-17 0 0,0 0-56 0 0,0 0-51 0 0,0 0-55 0 0,0 0-71 0 0,0 0-32 0 0,18 0-258 0 0,9-17 1152 0 0,-37 23 409 0 0,-66 39-895 0 0,57-38 28 0 0,23-21-464 0 0,45-56 240 0 0,-27 36 62 0 0,-76 68-2908 0 0,37-24 3092 0 0,13-7-5591 0 0,4-3-2480 0 0</inkml:trace>
  <inkml:trace contextRef="#ctx0" brushRef="#br0" timeOffset="24597.94">1598 1877 1464 0 0,'0'0'1275'0'0,"0"0"11"0"0,0 0 164 0 0,0 0 235 0 0,0 0 205 0 0,0 0 32 0 0,0 0-213 0 0,0 0-367 0 0,0 0-384 0 0,0 0-285 0 0,0 0-177 0 0,0 0-89 0 0,0 0-48 0 0,7 1 1640 0 0,-3 62 888 0 0,-4-61-2848 0 0,0-2-23 0 0,6 7-1481 0 0,10-7-2428 0 0,-5 0-6547 0 0,-9 0 4381 0 0</inkml:trace>
  <inkml:trace contextRef="#ctx0" brushRef="#br0" timeOffset="24883.673">1615 2101 3729 0 0,'0'0'1331'0'0,"0"0"-72"0"0,0 0 182 0 0,0 0 209 0 0,0 0 186 0 0,0 0-15 0 0,0 0-205 0 0,0 0-269 0 0,0 0-365 0 0,0 0-296 0 0,0 0-200 0 0,0 0-115 0 0,-4 20 1866 0 0,4-13-2802 0 0,1 14 189 0 0,3-8-7003 0 0,-1-9-2380 0 0</inkml:trace>
  <inkml:trace contextRef="#ctx0" brushRef="#br0" timeOffset="25133.896">1571 2351 9122 0 0,'0'0'1704'0'0,"0"0"-889"0"0,0 0-279 0 0,0 0 192 0 0,0 0 337 0 0,0 0 234 0 0,0 0-55 0 0,0 0-251 0 0,0 0-351 0 0,0 0-274 0 0,0 0-127 0 0,0 0-81 0 0,0 0-42 0 0,1 17-16 0 0,4 51-14 0 0,12-14 50 0 0,9-42-1278 0 0,-13-12-2564 0 0,-4-1-1838 0 0,-5 1-3435 0 0</inkml:trace>
  <inkml:trace contextRef="#ctx0" brushRef="#br0" timeOffset="26066.48">1788 1950 3473 0 0,'0'0'2018'0'0,"0"0"-500"0"0,0 0-201 0 0,0 0 56 0 0,0 0 173 0 0,0 0 132 0 0,0 0-73 0 0,0 0-350 0 0,0 0-417 0 0,0 0-298 0 0,0 0-188 0 0,0 0-35 0 0,0 0 44 0 0,32 0 3678 0 0,97-54-948 0 0,-93 43-3020 0 0,-39 35-832 0 0,-16 22-2044 0 0,11-31-815 0 0,-1-1-3762 0 0,5-9-3442 0 0</inkml:trace>
  <inkml:trace contextRef="#ctx0" brushRef="#br0" timeOffset="26316.933">2060 1977 0 0 0,'0'0'828'0'0,"0"0"-129"0"0,0 0 165 0 0,0 0 152 0 0,0 0 115 0 0,0 0 151 0 0,0 0 69 0 0,0 0 113 0 0,0 0 42 0 0,0 0-97 0 0,0 0-130 0 0,0 0-162 0 0,0 0-148 0 0,9 2-109 0 0,29 6-122 0 0,-12 13 794 0 0,26-13-2468 0 0,-35-11-2426 0 0,0-1-4136 0 0,-14 3 1249 0 0</inkml:trace>
  <inkml:trace contextRef="#ctx0" brushRef="#br0" timeOffset="26551.997">2322 1966 0 0 0,'0'0'239'0'0,"0"0"396"0"0,0 0 351 0 0,0 0 371 0 0,0 0 266 0 0,0 0 25 0 0,0 0-246 0 0,0 0-327 0 0,0 0-317 0 0,0 0-269 0 0,0 0-188 0 0,0 0-104 0 0,0 0-33 0 0,23 7-257 0 0,-16-7-901 0 0,-2 0-3376 0 0,-3 0-1047 0 0</inkml:trace>
  <inkml:trace contextRef="#ctx0" brushRef="#br0" timeOffset="26715.882">2322 1966 3081 0 0,'32'81'1624'0'0,"-27"-28"3310"0"0,-1-5-4387 0 0,-1-33-2815 0 0,3-1-3340 0 0,-6-13 3298 0 0</inkml:trace>
  <inkml:trace contextRef="#ctx0" brushRef="#br0" timeOffset="26871.444">2362 2239 2801 0 0,'0'0'1320'0'0,"0"0"-200"0"0,0 0 104 0 0,0 0 57 0 0,0 0 7 0 0,0 0-96 0 0,0 0-248 0 0,0 0-327 0 0,0 0-241 0 0,0 0-152 0 0,0 0-160 0 0,0 0-112 0 0,0 0-96 0 0,0 0-152 0 0,12 62-297 0 0,-10-58-871 0 0,2 0-1929 0 0,0-4-3120 0 0</inkml:trace>
  <inkml:trace contextRef="#ctx0" brushRef="#br0" timeOffset="27035.481">2330 2428 9042 0 0,'0'0'1480'0'0,"0"0"-413"0"0,0 0-259 0 0,0 0-238 0 0,0 0-187 0 0,0 0-213 0 0,0 0-311 0 0,0 0-139 0 0,0 0-50 0 0,0 0-8 0 0,0 0-46 0 0,0 0-331 0 0,6 1-570 0 0,20 6-688 0 0,-12 27-5989 0 0,-14-30 7850 0 0</inkml:trace>
  <inkml:trace contextRef="#ctx0" brushRef="#br0" timeOffset="27290.37">2330 2428 0 0 0,'11'139'0'0'0,"-11"-135"0"0"0,0 0 0 0 0,0-4 0 0 0,4 0 0 0 0,4 0 0 0 0,-4 0 0 0 0</inkml:trace>
  <inkml:trace contextRef="#ctx0" brushRef="#br0" timeOffset="31223.406">2505 1997 4033 0 0,'0'0'1185'0'0,"0"0"-574"0"0,0 0-56 0 0,0 0 497 0 0,0 0 522 0 0,0 0 296 0 0,0 0-78 0 0,0 0-298 0 0,0 0-287 0 0,0 0-253 0 0,0 0-144 0 0,12-6-102 0 0,58-23 606 0 0,-15-11 2151 0 0,-18 10-4199 0 0,-34 25-749 0 0,-2 3-3144 0 0,0 1 2321 0 0,-1-2-8783 0 0</inkml:trace>
  <inkml:trace contextRef="#ctx0" brushRef="#br0" timeOffset="31469.178">2867 1658 6489 0 0,'0'0'2617'0'0,"0"0"-1497"0"0,0 0-480 0 0,0 0 0 0 0,0 0 209 0 0,0 0 55 0 0,0 0-88 0 0,0 0-184 0 0,0 0-264 0 0,0 0-176 0 0,0 0-160 0 0,0 0-80 0 0,0 0-96 0 0,83-66-80 0 0,-77 62-136 0 0,1 0-424 0 0,-3 4-1689 0 0,-2-4-7409 0 0</inkml:trace>
  <inkml:trace contextRef="#ctx0" brushRef="#br0" timeOffset="31621.156">3195 1380 8642 0 0,'0'0'3641'0'0,"0"0"-2745"0"0,0 0-576 0 0,0 0-136 0 0,0 0-176 0 0,0 0-216 0 0,0 0-40 0 0,0 0-96 0 0,0 0-232 0 0,0 0-513 0 0,0 0-1863 0 0,0 0-5322 0 0</inkml:trace>
  <inkml:trace contextRef="#ctx0" brushRef="#br0" timeOffset="31804.926">3566 1226 11298 0 0,'0'0'1273'0'0,"0"0"-729"0"0,0 0-56 0 0,0 0-40 0 0,0 0-64 0 0,0 0-120 0 0,0 0-112 0 0,0 0-184 0 0,0 0-152 0 0,0 0-176 0 0,0 0-352 0 0,0 0-528 0 0,0 0-1345 0 0,0 0-1352 0 0,51-89-1864 0 0</inkml:trace>
  <inkml:trace contextRef="#ctx0" brushRef="#br0" timeOffset="31954.006">3755 1033 48 0 0,'0'0'1128'0'0,"0"0"-608"0"0,0 0-272 0 0,0 0-72 0 0,0 0-184 0 0,0 0-104 0 0,0 0-232 0 0,0 0-168 0 0,0 0-88 0 0,0 0 56 0 0,0 0 544 0 0</inkml:trace>
  <inkml:trace contextRef="#ctx0" brushRef="#br0" timeOffset="32199.911">3898 902 4153 0 0,'2'0'576'0'0,"4"-4"-560"0"0,-3 1-24 0 0,7-5 88 0 0,-2 4-64 0 0,5 0-72 0 0,-1-3-120 0 0,-3 7-216 0 0,5-8-232 0 0,-3 8-280 0 0,-3 0-377 0 0,2-4-119 0 0,-6 4 1400 0 0</inkml:trace>
  <inkml:trace contextRef="#ctx0" brushRef="#br0" timeOffset="32355.523">4139 837 2328 0 0,'0'0'2593'0'0,"0"0"-392"0"0,0 0-81 0 0,0 0-96 0 0,0 0-191 0 0,0 0-369 0 0,0 0-528 0 0,0 0-512 0 0,0 0-288 0 0,0 0-112 0 0,0 0-72 0 0,0 0-80 0 0,0 0-184 0 0,0 0-272 0 0,44-8-560 0 0,-36 8-2017 0 0,-5 0-7121 0 0</inkml:trace>
  <inkml:trace contextRef="#ctx0" brushRef="#br0" timeOffset="32503.914">4351 806 11931 0 0,'0'0'2249'0'0,"0"0"-475"0"0,0 0-166 0 0,0 0-215 0 0,0 0-296 0 0,0 0-339 0 0,0 0-379 0 0,0 0-322 0 0,0 0-202 0 0,0 0-136 0 0,0 0-56 0 0,0 0-26 0 0,0 0-59 0 0,5-1-87 0 0,24-1-852 0 0,-15 1-2721 0 0,-1 1-4766 0 0,-9 0 3950 0 0</inkml:trace>
  <inkml:trace contextRef="#ctx0" brushRef="#br0" timeOffset="52912.551">5352 4821 0 0 0,'0'0'55'0'0,"0"0"55"0"0,0 0 10 0 0,0 0 30 0 0,0 0 58 0 0,0 0 68 0 0,-4 1 14359 0 0,17 1-7835 0 0,22-1-7041 0 0,-33-1 646 0 0,68 4 459 0 0,58-1 383 0 0,-33 1-571 0 0,-41-8-580 0 0,-54 4-98 0 0,7 0 59 0 0,-6 0-60 0 0,-1 0-18 0 0,0 1 33 0 0,0 2 8 0 0,0-3 7 0 0,0 0-7 0 0,0 0-4 0 0,0 0-24 0 0,84 0 259 0 0,-83 0-258 0 0,-1 0 22 0 0,0 0 15 0 0,0 0-8 0 0,0 0 22 0 0,0 0-11 0 0,0 0-5 0 0,0 0 40 0 0,0 0 28 0 0,0 0 5 0 0,0 0 38 0 0,0 0-4 0 0,0 0-11 0 0,0 0 26 0 0,0 0 0 0 0,-23 0 574 0 0,-108-15-625 0 0,-29 15 221 0 0,88-19 88 0 0,38 11-256 0 0,-10 0 64 0 0,1 4-51 0 0,7-3 15 0 0,36 7-173 0 0,0 0-12 0 0,0 0 9 0 0,0 0-15 0 0,0 0 15 0 0,0 0-9 0 0,0 0 18 0 0,0 0 10 0 0,0 0-22 0 0,0 0-2 0 0,0 0-27 0 0,0 0-18 0 0,0 0-2 0 0,0 0-1 0 0,0 0-14 0 0,0 0-34 0 0,0 0-34 0 0,21-4-4498 0 0,5 0 773 0 0,-12 1-2951 0 0,-2 2-4623 0 0</inkml:trace>
  <inkml:trace contextRef="#ctx0" brushRef="#br0" timeOffset="54528.656">5749 4832 0 0 0,'0'0'644'0'0,"0"0"-21"0"0,0 0-24 0 0,0 0-4 0 0,0 0-6 0 0,0 0 52 0 0,0 0 80 0 0,0 0-7 0 0,0 0-17 0 0,-1 0 1465 0 0,-12-7 15112 0 0,-70-43-15621 0 0,26 22-1092 0 0,28 13-332 0 0,-56-8 190 0 0,24 12 19 0 0,57 15 115 0 0,-40 112-504 0 0,-10 33-26 0 0,29-73-11 0 0,25-76-14 0 0,0-1 1 0 0,0 1 0 0 0,0 0 0 0 0,0-1 0 0 0,0 1 0 0 0,1 0-1 0 0,-1-1 1 0 0,0 1 0 0 0,0 0 0 0 0,0 0 0 0 0,0-1 0 0 0,1 1-1 0 0,-1 0 1 0 0,0-1 0 0 0,0 1 0 0 0,1 0 0 0 0,-1 0 0 0 0,0 0-1 0 0,0-1 1 0 0,1 1 0 0 0,-1 0 0 0 0,0 0 0 0 0,1 0 0 0 0,-1 0-1 0 0,0-1 1 0 0,1 1 0 0 0,-1 0 0 0 0,0 0 0 0 0,1 0 0 0 0,-1 0-1 0 0,0 0 1 0 0,1 0 0 0 0,-1 0 0 0 0,0 0 0 0 0,1 0 0 0 0,-1 0-1 0 0,0 0 1 0 0,1 0 0 0 0,-1 0 0 0 0,0 1 0 0 0,1-1 0 0 0,-1 0-1 0 0,0 0 1 0 0,1 0 0 0 0,-1 0 0 0 0,0 0 0 0 0,1 1 0 0 0,-1-1-1 0 0,0 0 1 0 0,0 0 0 0 0,1 1 0 0 0,-1-1 0 0 0,0 0 0 0 0,0 0-1 0 0,0 1 1 0 0,1-1 0 0 0,-1 0 0 0 0,0 1 0 0 0,0-1 0 0 0,0 0-1 0 0,0 1 1 0 0,0-1 0 0 0,1 0 0 0 0,-1 1 0 0 0,0-1 0 0 0,0 0-1 0 0,0 1 1 0 0,0-1 0 0 0,0 1 1 0 0,7-5-10 0 0,223-97 141 0 0,-186 75-121 0 0,94-37 8 0 0,-125 56-1701 0 0,-12 0-1257 0 0,0 4-501 0 0,0 1-3376 0 0,2-1-4973 0 0</inkml:trace>
  <inkml:trace contextRef="#ctx0" brushRef="#br0" timeOffset="55230.84">6497 4524 8178 0 0,'0'0'2242'0'0,"0"0"-459"0"0,0 0-287 0 0,0 0 0 0 0,0 0 77 0 0,0 0-6 0 0,0 0-206 0 0,0 0-317 0 0,0 0-249 0 0,0 0-171 0 0,0 0-82 0 0,0 0-7 0 0,0 0 23 0 0,10 2 423 0 0,-7-1 2267 0 0,-88 100-2049 0 0,-256 265-771 0 0,269-277-410 0 0,72-89-55 0 0,0-1-1 0 0,0 1 1 0 0,1-1 0 0 0,-1 1 0 0 0,0 0 0 0 0,0-1 0 0 0,0 1 0 0 0,0-1 0 0 0,1 1 0 0 0,-1-1 0 0 0,0 1-1 0 0,0 0 1 0 0,0-1 0 0 0,0 1 0 0 0,0-1 0 0 0,0 1 0 0 0,0-1 0 0 0,0 1 0 0 0,0-1 0 0 0,0 1 0 0 0,0-1-1 0 0,0 1 1 0 0,-1 0 0 0 0,1-1 0 0 0,0 1 0 0 0,0-1 0 0 0,0 1 0 0 0,-1 0 0 0 0,1-1 0 0 0,0 1 0 0 0,0-1-1 0 0,-1 1 1 0 0,1 0 0 0 0,0-1 0 0 0,-1 1 0 0 0,1 0 0 0 0,0 0 0 0 0,-1-1 0 0 0,1 1 0 0 0,-1 0 0 0 0,1 0-1 0 0,0-1 1 0 0,-1 1 0 0 0,1 0 0 0 0,-1 0 0 0 0,1 0 0 0 0,-1 0 0 0 0,1 0 0 0 0,0 0 0 0 0,-1 0 0 0 0,1 0-1 0 0,-1 0 1 0 0,1 0 0 0 0,-1 0 0 0 0,1 0 0 0 0,-1 0 0 0 0,1 0 0 0 0,-1 0 0 0 0,1 0 0 0 0,0 0 0 0 0,-1 1-1 0 0,1-1 1 0 0,-1 0 0 0 0,1 0 0 0 0,0 1 0 0 0,-1-1 0 0 0,1 0 0 0 0,-1 0 37 0 0,1-44-3109 0 0,13-1-4035 0 0,-7 30 689 0 0,-2 3-3982 0 0</inkml:trace>
  <inkml:trace contextRef="#ctx0" brushRef="#br0" timeOffset="56096.81">6011 4513 6945 0 0,'0'0'2892'0'0,"0"0"-726"0"0,0 0-421 0 0,0 0-50 0 0,0 0 22 0 0,0 0-72 0 0,0 0-187 0 0,0 0-298 0 0,0 0-296 0 0,0 0-202 0 0,0 0-174 0 0,0 0-95 0 0,-2-2-19 0 0,-6 0 1352 0 0,20 12 1374 0 0,3 3-3124 0 0,21 23 437 0 0,-4-7-225 0 0,-2 2 1 0 0,-1 2 0 0 0,-2 0-1 0 0,14 24-188 0 0,67 66 79 0 0,-48-71-22 0 0,-1 4-108 0 0,-34-32 34 0 0,-25-24 17 0 0,-1 15-2526 0 0,-2-19-694 0 0,-1 1-6549 0 0,1 3-2428 0 0</inkml:trace>
  <inkml:trace contextRef="#ctx0" brushRef="#br0" timeOffset="58897.534">758 717 0 0 0,'0'0'269'0'0,"0"0"133"0"0,0 0 103 0 0,0 0 103 0 0,0 0 141 0 0,0 0 161 0 0,1-9 994 0 0,-1 8 1978 0 0,1 0 4173 0 0,28 1-6437 0 0,-16 0 4921 0 0,-19 28-4210 0 0,-26 60-1673 0 0,-15 57-293 0 0,-51 79-96 0 0,84-186-222 0 0,14-37-38 0 0,0-1-15 0 0,0 0-8 0 0,0 0 14 0 0,0 0-10 0 0,0 0 0 0 0,0 0 14 0 0,88-7 230 0 0,-14 3-195 0 0,64 3 44 0 0,-66 28-31 0 0,-57-19-22 0 0,-14-8-58 0 0,-1 0 16 0 0,0 0 23 0 0,0 0 8 0 0,0 0 25 0 0,0 0-24 0 0,0 0-22 0 0,0 0-1 0 0,0 0 0 0 0,0 0-33 0 0,2-24 976 0 0,-34-84-806 0 0,10 47-19 0 0,-22-61-30 0 0,20 20-59 0 0,-30-40 105 0 0,37 97-62 0 0,17 44-47 0 0,-9-3 129 0 0,8 4-151 0 0,1 0 7 0 0,-23-4-2167 0 0,23 3 1551 0 0,0-1 677 0 0,0 1-8425 0 0,2 1-1213 0 0</inkml:trace>
  <inkml:trace contextRef="#ctx0" brushRef="#br0" timeOffset="61064.616">130 28 0 0 0,'0'0'1071'0'0,"0"0"320"0"0,0 0 253 0 0,0 0 155 0 0,0 0-61 0 0,0 0-166 0 0,0 0-151 0 0,0 0-94 0 0,0 0-43 0 0,0 0-5 0 0,0 0-76 0 0,-4-5-140 0 0,-9-13-126 0 0,10 14-97 0 0,-16 9 4884 0 0,6 20-4167 0 0,12-21-1633 0 0,-51 190 573 0 0,31 21-370 0 0,21-193-122 0 0,-1-17-5 0 0,0 0 0 0 0,0 0 0 0 0,1 0 0 0 0,0 0 0 0 0,0 0 0 0 0,0 0 0 0 0,1-1 0 0 0,0 1 0 0 0,-1 0 0 0 0,2 0 0 0 0,-1 0 0 0 0,1-1 0 0 0,-1 1 0 0 0,1-1 0 0 0,0 1 0 0 0,1-1 0 0 0,-1 0 0 0 0,1 0 0 0 0,0 0 0 0 0,0 0 0 0 0,68-5 336 0 0,-54-14-262 0 0,-1-1 0 0 0,0 0 0 0 0,-1-1-1 0 0,-1-1 1 0 0,-1 0 0 0 0,0-1 0 0 0,-1 0 0 0 0,-1-1 0 0 0,-1-1 0 0 0,-1 1-1 0 0,-1-2 1 0 0,-1 1 0 0 0,0-1 0 0 0,-2 0 0 0 0,0 0 0 0 0,-2-3-74 0 0,28-154 336 0 0,-7 345 385 0 0,26 73-674 0 0,-36-154-22 0 0,-4 0 1 0 0,-1 73-26 0 0,-10-133 12 0 0,-1 1 0 0 0,0-1 1 0 0,-2 0-1 0 0,-1 0 0 0 0,-1 0 1 0 0,-1-1-1 0 0,-1 0 0 0 0,-1 0 1 0 0,-2-1-1 0 0,0 0 0 0 0,-1-1 1 0 0,-1 0-1 0 0,-1-1 1 0 0,-1 0-1 0 0,-13 12-12 0 0,23-27 4 0 0,4-3 9 0 0,-1-1 0 0 0,0 1 0 0 0,0 0 0 0 0,-1-1 0 0 0,1 1 0 0 0,-1-1 0 0 0,1 0 0 0 0,-1 0 0 0 0,0 0-1 0 0,1 0 1 0 0,-1 0 0 0 0,0 0 0 0 0,0-1 0 0 0,-1 0 0 0 0,1 1 0 0 0,0-1 0 0 0,0 0 0 0 0,-1-1 0 0 0,1 1 0 0 0,0-1-13 0 0,0-3 4 0 0,0 0 0 0 0,1 0 0 0 0,-1 0 0 0 0,1-1 0 0 0,0 1 0 0 0,0-1 0 0 0,0 0 0 0 0,1 0 0 0 0,-1 0 0 0 0,1 0 0 0 0,0 0 0 0 0,0 0 0 0 0,0 0 0 0 0,1 0 0 0 0,-1-4-4 0 0,0-23 4 0 0,1-1 0 0 0,2 1 0 0 0,0-1 0 0 0,3 1 0 0 0,0 0 0 0 0,2 0 0 0 0,2 0 0 0 0,0 1 0 0 0,2 1 0 0 0,2 0 0 0 0,0 0 0 0 0,2 1 0 0 0,1 1 0 0 0,1 0 0 0 0,1 1 0 0 0,2 1 0 0 0,0 1 0 0 0,3 0-4 0 0,-17 16 8 0 0,1 1-1 0 0,1-1 1 0 0,-1 1 0 0 0,1 1 0 0 0,1 0 0 0 0,-1 0 0 0 0,1 0-1 0 0,0 1 1 0 0,0 1 0 0 0,0-1 0 0 0,1 1 0 0 0,-1 1 0 0 0,1 0-1 0 0,0 0 1 0 0,0 1 0 0 0,10-1-8 0 0,28 29 83 0 0,-45-25 114 0 0,-2-1-4879 0 0,-1 0-4842 0 0,0 0-3202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78 0 0 0,'0'0'852'0'0,"0"0"818"0"0,0 0 496 0 0,0 0 265 0 0,0 0 55 0 0,0 0-214 0 0,0 0-273 0 0,0 0-278 0 0,0 0-265 0 0,0 0-196 0 0,0 0-154 0 0,2-8-117 0 0,1 0-585 0 0,1-5-72 0 0,2-1 5075 0 0,-14 80-4093 0 0,-25 91-725 0 0,6 2 1 0 0,7 14-590 0 0,6 181 301 0 0,15-340-294 0 0,0 1 0 0 0,1-1-1 0 0,0 0 1 0 0,1 1 0 0 0,0-1 0 0 0,1-1 0 0 0,1 1-1 0 0,0 0 1 0 0,6 8-7 0 0,-9-19 2 0 0,-1-1 0 0 0,1 0 0 0 0,0 0 0 0 0,0 0 0 0 0,0 0 0 0 0,1 0 0 0 0,-1 0 0 0 0,0 0 0 0 0,1-1 0 0 0,-1 1 0 0 0,1-1 0 0 0,-1 0 0 0 0,1 0 0 0 0,0 0 0 0 0,-1 0 0 0 0,1 0 0 0 0,0-1 0 0 0,0 1 0 0 0,0-1 0 0 0,-1 1 0 0 0,1-1 0 0 0,0 0 0 0 0,0 0 0 0 0,0-1 0 0 0,0 1 0 0 0,0 0 0 0 0,-1-1 1 0 0,1 0-1 0 0,0 0 0 0 0,0 0-2 0 0,78-38 143 0 0,-48 11-81 0 0,-1 0-1 0 0,-1-2 1 0 0,-2-2-1 0 0,-1 0 1 0 0,-1-2-1 0 0,-2-1 1 0 0,-2-1-1 0 0,6-13-61 0 0,-2 1 41 0 0,-3 0 0 0 0,-1-2 0 0 0,-3 0 0 0 0,-2-2 0 0 0,-2 0 0 0 0,-1-10-41 0 0,-1-19 50 0 0,-3-1 1 0 0,-1-81-51 0 0,-8 124 15 0 0,2-8 50 0 0,-4 46-63 0 0,0 1 10 0 0,0 0 4 0 0,-8 31-48 0 0,-27 240 208 0 0,23-141-70 0 0,2-29-36 0 0,3 0-1 0 0,6 1 0 0 0,3-1-69 0 0,30 64 95 0 0,-24-160-136 0 0,-8-6-59 0 0,2-22-4051 0 0,5 9 263 0 0,-1 6-2699 0 0,-2 3-5365 0 0</inkml:trace>
  <inkml:trace contextRef="#ctx0" brushRef="#br0" timeOffset="382.74">879 675 15579 0 0,'0'0'2023'0'0,"0"0"-420"0"0,0 0-213 0 0,0 0-11 0 0,0 0-41 0 0,0 0-135 0 0,0 0-246 0 0,0 0-286 0 0,0 0-204 0 0,0 0-149 0 0,0 0-48 0 0,0 0-13 0 0,0 0-15 0 0,-2 5 34 0 0,-52 299 1976 0 0,50-187-2528 0 0,4-85-2541 0 0,7-45-1491 0 0,-1 7-1827 0 0,-4 2-5337 0 0</inkml:trace>
  <inkml:trace contextRef="#ctx0" brushRef="#br0" timeOffset="1288.892">1040 864 12323 0 0,'0'0'2419'0'0,"0"0"-461"0"0,0 0-225 0 0,0 0-127 0 0,0 0-166 0 0,0 0-187 0 0,0 0-233 0 0,0 0-229 0 0,0 0-218 0 0,0 0-158 0 0,0 0-112 0 0,0 0-70 0 0,0 0-30 0 0,45 3 1244 0 0,180-6-196 0 0,-179 9-7 0 0,-57-17-1231 0 0,0-1 1 0 0,0 0 0 0 0,1-1-1 0 0,1 0 1 0 0,0 0 0 0 0,1-1-1 0 0,1 0 1 0 0,-1-2-14 0 0,-4-3 25 0 0,12 19-25 0 0,0 0 38 0 0,-19 50-206 0 0,-22 161 266 0 0,30-133-195 0 0,47-121 252 0 0,77-76-56 0 0,-110 115-422 0 0,5-7-3489 0 0,-1-5-6106 0 0,-7 16-2467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 7001 0 0,'0'0'2260'0'0,"0"0"-328"0"0,0 0-130 0 0,0 0 26 0 0,0 0-79 0 0,0 0-125 0 0,0 0-228 0 0,0 0-286 0 0,0 0-235 0 0,0 0-167 0 0,0 0-99 0 0,0 0-50 0 0,0 0-40 0 0,-7-8 1817 0 0,147-3 276 0 0,-138 13-2593 0 0,0 0 1 0 0,0 0-1 0 0,0 0 1 0 0,-1 0-1 0 0,1 0 1 0 0,-1 0-1 0 0,1 1 1 0 0,-1-1-1 0 0,0 1 1 0 0,0-1-1 0 0,0 1 1 0 0,0-1 0 0 0,-1 1-1 0 0,1 0 1 0 0,-1-1-1 0 0,1 1 1 0 0,-1 0-1 0 0,0-1 1 0 0,0 1-1 0 0,0 0 1 0 0,-1 0-1 0 0,1-1 1 0 0,-1 1 0 0 0,1 0-1 0 0,-1-1 1 0 0,-1 3-20 0 0,-4 12 56 0 0,-2 0 0 0 0,0-1 1 0 0,-1 0-1 0 0,-1 0 0 0 0,0-1 0 0 0,-1-1 1 0 0,-1 0-1 0 0,-7 8-56 0 0,16-19 4 0 0,-13 16 36 0 0,5-8-17 0 0,0 1 1 0 0,1 0-1 0 0,1 1 0 0 0,0 0 1 0 0,1 1-1 0 0,0 0 1 0 0,1 0-1 0 0,-1 4-23 0 0,7-16 7 0 0,1-1-1 0 0,-1 1 1 0 0,0 0 0 0 0,0 0-1 0 0,1 0 1 0 0,-1 0-1 0 0,1 0 1 0 0,0 0 0 0 0,0 0-1 0 0,-1 0 1 0 0,1 0-1 0 0,1 0 1 0 0,-1 0 0 0 0,0 1-1 0 0,0-1 1 0 0,1 0-1 0 0,-1 0 1 0 0,1 0 0 0 0,0-1-1 0 0,-1 1 1 0 0,1 0-1 0 0,0 0 1 0 0,0 0 0 0 0,0 0-1 0 0,0-1 1 0 0,1 1-1 0 0,-1-1 1 0 0,0 1 0 0 0,1-1-1 0 0,-1 1 1 0 0,1-1-1 0 0,-1 0 1 0 0,1 1 0 0 0,0-1-1 0 0,0 0 1 0 0,-1 0 0 0 0,1 0-1 0 0,0-1 1 0 0,0 1-1 0 0,0 0 1 0 0,0-1 0 0 0,1 1-8 0 0,13 0 99 0 0,-1 0 0 0 0,1-1 0 0 0,-1-1 0 0 0,1 0 0 0 0,-1-1 0 0 0,0-1-1 0 0,1 0 1 0 0,-1-1 0 0 0,-1-1 0 0 0,9-4-98 0 0,20-4 122 0 0,-2 1 60 0 0,-41 12-188 0 0,0 0 22 0 0,0 0-24 0 0,0 0-7 0 0,0 0-1 0 0,0 0-33 0 0,0 0-42 0 0,0 0-26 0 0,0 0-50 0 0,17-4-2554 0 0,-14 1 2011 0 0,3-1-612 0 0,-1 0-3495 0 0,2 0-7611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6:13:05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394 579,'13'-27,"-13"27,0 1,0-1,0 0,0 0,0 1,0-1,0 0,0 1,0-1,0 0,1 1,-1-1,0 0,0 0,0 1,0-1,1 0,-1 0,0 1,0-1,0 0,1 0,-1 0,0 1,1-1,-1 0,0 0,0 0,1 0,-1 0,0 1,1-1,-1 0,0 0,1 0,-1 0,0 0,0 0,1 0,-1 0,0 0,1 0,-1 0,0-1,1 1,-1 0,0 0,1 0,-1 0,0 0,-29 130,11-71,9-27,-18 106,26-132,1 0,0 0,0 0,1 0,0 0,0 0,0 0,1 0,-1 0,2 0,-1-1,1 1,-1-1,2 1,-1-1,0 0,1 0,0-1,0 1,5 3,0-3,1-1,0 0,1 0,-1-1,1 0,-1 0,1-2,0 1,0-1,0-1,0 0,0 0,-1-1,1-1,2 0,26 0,131-11,-146 6</inkml:trace>
  <inkml:trace contextRef="#ctx0" brushRef="#br0" timeOffset="363.13">1241 382,'-31'340,"-18"-85,48-253,0-1,0 1,1-1,-1 1,0-1,1 1,-1 0,1-1,0 1,-1-1,1 1,0 0,0-1,0 1,0 0,0-1,0 1,1 0,-1-1,1 1,-1 0,1-1,-1 1,1-1,0 1,0-1,0 1,0-1,0 0,0 0,0 1,0-1,0 0,1 0,-1 0,1 0,-1 0,0 0,1-1,-1 1,1 0,0-1,-1 1,1-1,-1 0,2 1,72-50,-50 31</inkml:trace>
  <inkml:trace contextRef="#ctx0" brushRef="#br0" timeOffset="617.314">1692 325,'50'194,"-46"-166,0 0,-2 0,-1 0,-1 0,-2 0,-1 0,-1 0,-2 7,-24 94,24-111</inkml:trace>
  <inkml:trace contextRef="#ctx0" brushRef="#br0" timeOffset="1857.19">2143 15,'-2'-15,"-3"23,-4 24,6-12,2-1,0 1,1-1,1 1,1-1,1 0,1 4,1 11,77 455,-26-208,-45-137,-11-141,-1 1,1-1,-1 1,0-1,0 0,0 1,-1-1,1 0,-1 0,0 0,0 0,0 0,0 0,-1 0,1-1,-1 1,1-1,-1 0,0 0,0 0,0 0,0 0,0 0,0-1,-1 0,1 0,-1 0,-101 14,62-12,-730 74,228-14,516-59,-141 19,-1-8,-20-6,184-9,-1 0,0-1,1 0,-1 0,1 0,-1-1,1 0,0-1,0 0,0 0,0 0,0-1,1 0,-1 0,1 0,0-1,1 0,-1-1,1 1,0-1,0 0,0 0,1 0,0-1,0-2,-1 2,1 0,0 0,0-1,0 1,1-1,1 0,-1 0,1 0,1-1,-1 1,2 0,-1-1,1 1,0-1,1-3,53-484,-47 381,5 0,5 1,12-33,-21 115,25-68,-31 97,0 0,0 0,0 0,1 1,-1-1,1 1,-1-1,1 1,0 0,0 0,0 0,0 1,0-1,0 1,1 0,-1 0,1 0,-1 0,0 0,1 1,-1-1,1 1,-1 0,1 0,-1 1,1-1,-1 1,2 0,160 24,1-7,80-4,411-32,-126 4,-265-10,-145 0,-98 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8:0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8666 0 0,'0'0'2114'0'0,"0"0"-350"0"0,0 0-370 0 0,0 0-193 0 0,0 0 9 0 0,0 0 31 0 0,0 0-74 0 0,0 0-193 0 0,0 0-302 0 0,0 0-248 0 0,0 0-137 0 0,16-5 844 0 0,359-40 3899 0 0,-269 38-4565 0 0,-83 6-5506 0 0,0 1-5514 0 0,-23 0-893 0 0</inkml:trace>
  <inkml:trace contextRef="#ctx0" brushRef="#br0" timeOffset="216.397">86 274 8978 0 0,'0'0'2975'0'0,"0"0"-960"0"0,0 0-742 0 0,0 0-308 0 0,0 0-91 0 0,0 0 2 0 0,0 0 12 0 0,0 0 19 0 0,0 0-55 0 0,0 0-46 0 0,0 0-21 0 0,0 0-131 0 0,20-1-166 0 0,65-3-138 0 0,26-22 70 0 0,4-16-714 0 0,-45 14-4870 0 0,-51 21-1811 0 0,-6-1-4650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6073 0 0,'0'0'2137'0'0,"0"0"-346"0"0,0 0-168 0 0,0 0 33 0 0,0 0 23 0 0,0 0-81 0 0,0 0-214 0 0,0 0-269 0 0,0 0-255 0 0,0 0-197 0 0,0 0-148 0 0,-3 0 2746 0 0,125 10 454 0 0,-94-7-3343 0 0,226 15 866 0 0,-204-18-1012 0 0,-53-4-152 0 0,2 4-233 0 0,-16 2-7279 0 0,11 0 889 0 0,2-2-5156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6001 0 0,'0'0'2549'0'0,"0"0"-521"0"0,0 0-342 0 0,0 0-71 0 0,0 0-39 0 0,0 0-103 0 0,0 0-136 0 0,0 0-203 0 0,0 0-242 0 0,0 0-175 0 0,0 0-146 0 0,0 0-61 0 0,0 0 4 0 0,-4 0 8 0 0,-5 4-136 0 0,2-1 3019 0 0,135 13-956 0 0,-120-16-2317 0 0,82 2 331 0 0,-50 0-318 0 0,0-1 0 0 0,0-2 0 0 0,0-2 0 0 0,25-6-145 0 0,-8 1 9 0 0,-57 8-46 0 0,0 0-1 0 0,0 0 0 0 0,0 0 0 0 0,-1 0 1 0 0,1 0-1 0 0,0-1 0 0 0,0 1 1 0 0,0 0-1 0 0,0 0 0 0 0,-1 0 1 0 0,1-1-1 0 0,0 1 0 0 0,0 0 1 0 0,0 0-1 0 0,0 0 0 0 0,0-1 1 0 0,0 1-1 0 0,0 0 0 0 0,0 0 1 0 0,0-1-1 0 0,0 1 0 0 0,0 0 1 0 0,0 0-1 0 0,0-1 0 0 0,0 1 1 0 0,0 0-1 0 0,0 0 0 0 0,0-1 0 0 0,0 1 1 0 0,0 0-1 0 0,0 0 0 0 0,0 0 1 0 0,0-1-1 0 0,0 1 0 0 0,1 0 1 0 0,-1 0-1 0 0,0 0 0 0 0,0-1 1 0 0,0 1-1 0 0,0 0 0 0 0,0 0 1 0 0,1 0-1 0 0,-1 0 0 0 0,0-1 1 0 0,0 1-1 0 0,1 0 38 0 0,-8-5-3719 0 0,2 0-3648 0 0,3 1-5138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0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47 290 2296 0 0,'0'0'3669'0'0,"0"0"-1100"0"0,0 0-390 0 0,0 0-68 0 0,0 0-52 0 0,0 0-180 0 0,0 0-276 0 0,0 0-281 0 0,0 0-250 0 0,0 0-149 0 0,0 0-106 0 0,0 0-55 0 0,0 0-27 0 0,-8-4-83 0 0,-23-9-83 0 0,23 10-74 0 0,8 3-77 0 0,0 0-72 0 0,0 0-55 0 0,0 0-48 0 0,0 0-57 0 0,0 0-24 0 0,0 0-39 0 0,58-12 268 0 0,0 1 0 0 0,0 4 0 0 0,1 2 0 0 0,39 2-391 0 0,-67 10 99 0 0,-30-7-97 0 0,-1 0-35 0 0,0 0 30 0 0,0 0 14 0 0,0 0 17 0 0,0 0 28 0 0,0 0 0 0 0,0 0-5 0 0,0 0 5 0 0,0 0 6 0 0,0 0 4 0 0,0 0 3 0 0,0 0-9 0 0,0 0-20 0 0,0 0 5 0 0,0 0 5 0 0,0 0 2 0 0,0 0-6 0 0,0 0 9 0 0,0 0-15 0 0,0 0 11 0 0,0 0 15 0 0,0 0-19 0 0,0 0 17 0 0,0 0 3 0 0,0 0 5 0 0,0 0 6 0 0,0 0 3 0 0,0 0-5 0 0,0 0-10 0 0,0 0 20 0 0,-11-8 304 0 0,-48-57-250 0 0,-24-27-105 0 0,30 34-327 0 0,46 45-319 0 0,6 11-4101 0 0,1 2-4783 0 0,0 0-3482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364 285 2008 0 0,'0'0'1901'0'0,"0"0"131"0"0,0 0 111 0 0,0 0 3 0 0,0 0-159 0 0,0 0-266 0 0,0 0-252 0 0,0 0-214 0 0,0 0-176 0 0,0 0-137 0 0,0 0-95 0 0,0 0-27 0 0,3-3 3 0 0,-3 3-847 0 0,1 0 107 0 0,0-1 0 0 0,0 1 0 0 0,-1 0 0 0 0,1-1 1 0 0,0 1-1 0 0,0-1 0 0 0,-1 1 0 0 0,1-1 0 0 0,0 1 0 0 0,-1-1 1 0 0,1 1-1 0 0,0-1 0 0 0,-1 0 0 0 0,1 0 0 0 0,-1 1 0 0 0,1-1 1 0 0,-1 0-1 0 0,1 0 0 0 0,-1 1 0 0 0,0-1 0 0 0,1 0 0 0 0,-1 0 1 0 0,0 0-1 0 0,0 0 0 0 0,0 1 0 0 0,1-1 0 0 0,-1 0 0 0 0,0 0 1 0 0,0 0-1 0 0,0 0 0 0 0,0 0 0 0 0,-1 0 0 0 0,1 0 0 0 0,0 1 1 0 0,0-1-1 0 0,0 0 0 0 0,-1 0 0 0 0,1 0 0 0 0,0 0 1 0 0,-1 1-1 0 0,1-1 0 0 0,-1 0 0 0 0,1 0 0 0 0,-1 1 0 0 0,1-1 1 0 0,-1 0-1 0 0,0 1 0 0 0,1-1 0 0 0,-1 0-83 0 0,-58-49 1931 0 0,42 43-1730 0 0,6 1-94 0 0,0 1 1 0 0,-1 0 0 0 0,1 1-1 0 0,-1 0 1 0 0,0 1 0 0 0,0 0-1 0 0,-1 1 1 0 0,1 0 0 0 0,-9 1-108 0 0,13 2 30 0 0,0 0 0 0 0,0 0 0 0 0,-1 1 0 0 0,1 0 0 0 0,1 1 0 0 0,-1 0 0 0 0,0 0 0 0 0,1 1 0 0 0,-1 0 0 0 0,1 0 0 0 0,0 1 0 0 0,-2 1-30 0 0,1 4 29 0 0,1 0 0 0 0,0 1 0 0 0,0 0 0 0 0,1 0 0 0 0,0 0 0 0 0,1 1 1 0 0,0 0-1 0 0,1 0 0 0 0,1 0 0 0 0,-1 1 0 0 0,2-1 0 0 0,0 1 0 0 0,1-1 0 0 0,0 1 1 0 0,0 0-1 0 0,2 0 0 0 0,-1-1 0 0 0,2 5-29 0 0,-1 9 91 0 0,1 0 1 0 0,2 1-1 0 0,0-2 0 0 0,2 1 1 0 0,0 0-1 0 0,9 20-91 0 0,24 96 265 0 0,18 46-26 0 0,25 42 12 0 0,-30-94-92 0 0,-42-99-117 0 0,-2 1 1 0 0,-1-1 0 0 0,-2 1-1 0 0,0 25-42 0 0,-4-37 18 0 0,-1-20-10 0 0,1 0 0 0 0,-1 0 1 0 0,0 0-1 0 0,0 1 0 0 0,-1-1 1 0 0,1 0-1 0 0,-2 0 0 0 0,1 0 0 0 0,0 0 1 0 0,-1 0-1 0 0,0 0 0 0 0,-1 0 1 0 0,0 1-9 0 0,-34 43 186 0 0,6-19-24 0 0,-54-5 72 0 0,64-24-184 0 0,18-2-42 0 0,0 1 0 0 0,1 0 1 0 0,-1-1-1 0 0,0 0 0 0 0,0 0 1 0 0,1 0-1 0 0,-1 0 0 0 0,0 0 1 0 0,0 0-1 0 0,1-1 0 0 0,-1 1 1 0 0,0-1-1 0 0,1 0 0 0 0,-1 0 1 0 0,1 0-1 0 0,-1 0 0 0 0,1 0 1 0 0,-1 0-1 0 0,1-1 0 0 0,-1 0-8 0 0,-29-28 14 0 0,31 29-12 0 0,1 1-30 0 0,-6-27-1656 0 0,11-3-2577 0 0,2 11-6529 0 0,-1 11-2012 0 0</inkml:trace>
  <inkml:trace contextRef="#ctx0" brushRef="#br0" timeOffset="2521.358">468 1776 0 0 0,'0'0'335'0'0,"0"0"520"0"0,0 0 341 0 0,0 0 265 0 0,0 0 276 0 0,0 0 103 0 0,0 0-22 0 0,0 0-47 0 0,0 0-168 0 0,0 0-135 0 0,0 0-134 0 0,-1-3-138 0 0,1-9 1061 0 0,1 19 2001 0 0,8 101-3195 0 0,-4 39-535 0 0,-6-138-923 0 0,-3 7 1977 0 0,0-31-104 0 0,2 0-1456 0 0,1-1 1 0 0,1 0 0 0 0,0 0 0 0 0,1 0 0 0 0,0 0 0 0 0,2 1 0 0 0,0-1 0 0 0,0 1 0 0 0,2-1 0 0 0,4-11-23 0 0,84-157 83 0 0,-85 168-47 0 0,-7 16-26 0 0,-1 0 5 0 0,0 0 0 0 0,0 0-6 0 0,0 0-6 0 0,44 92 402 0 0,-21-57-354 0 0,-23-35-79 0 0,0 0-39 0 0,0 0-32 0 0,0 0-45 0 0,0 0-84 0 0,0 0-124 0 0,0 0-213 0 0,0 0-323 0 0,0 0-438 0 0,0 0-896 0 0,0 0-2968 0 0,0 0-6413 0 0</inkml:trace>
  <inkml:trace contextRef="#ctx0" brushRef="#br0" timeOffset="2900.175">722 1988 13147 0 0,'0'0'2968'0'0,"0"0"-1275"0"0,0 0-676 0 0,0 0-130 0 0,0 0 11 0 0,0 0 10 0 0,0 0-89 0 0,0 0-172 0 0,0 0-101 0 0,0 0-56 0 0,0 0-11 0 0,0 0 3 0 0,4 6-63 0 0,1 0-175 0 0,-1 0-1 0 0,0 0 1 0 0,-1 1 0 0 0,1-1-1 0 0,-1 1 1 0 0,0 0 0 0 0,-1 0-1 0 0,0 0 1 0 0,0 1 0 0 0,0-1-1 0 0,-1 0 1 0 0,0 1-1 0 0,-1 0-243 0 0,-7 46 319 0 0,7-53-444 0 0,0-1-74 0 0,0 0-120 0 0,0 0-161 0 0,0 0-205 0 0,0 0-269 0 0,0 0-461 0 0,0 0-1077 0 0,0 0-3462 0 0,0 0-5948 0 0</inkml:trace>
  <inkml:trace contextRef="#ctx0" brushRef="#br0" timeOffset="3650.761">338 1522 2008 0 0,'0'0'2612'0'0,"0"0"-401"0"0,0 0-205 0 0,0 0-75 0 0,0 0-136 0 0,0 0-144 0 0,0 0-144 0 0,0 0-199 0 0,0 0-213 0 0,0 0-152 0 0,0 0-108 0 0,0 0-93 0 0,0 0-91 0 0,19 4 1390 0 0,82-28 858 0 0,149 10-1607 0 0,-192 9-1157 0 0,-58 5-120 0 0,0 0-6 0 0,0 0 0 0 0,0 0 11 0 0,0 0 22 0 0,0 0 8 0 0,0 0 38 0 0,0 0 16 0 0,0 0 11 0 0,0 0 14 0 0,0 0-7 0 0,0 0-9 0 0,0 0 2 0 0,0 0 5 0 0,0 0-15 0 0,-30-34 669 0 0,-60-63-696 0 0,66 74-1165 0 0,24 23 507 0 0,0 0-312 0 0,0 0-467 0 0,0 0-748 0 0,0 0-2810 0 0,0 0-6874 0 0</inkml:trace>
  <inkml:trace contextRef="#ctx0" brushRef="#br0" timeOffset="5105.101">460 84 5601 0 0,'0'0'2186'0'0,"0"0"-230"0"0,0 0-79 0 0,0 0 45 0 0,0 0-78 0 0,0 0-238 0 0,0 0-337 0 0,0 0-318 0 0,0 0-239 0 0,0 0-148 0 0,0 0-80 0 0,8-2 1702 0 0,18 120-13 0 0,-12-33-1738 0 0,-8 3-97 0 0,-2-106 1856 0 0,-4 2-2163 0 0,-1-3-24 0 0,1 0-1 0 0,1 0 1 0 0,0 0-1 0 0,2 1 0 0 0,0-1 1 0 0,1 1-1 0 0,2-2-6 0 0,73-149 29 0 0,-56 150-105 0 0,2 80 202 0 0,-8-34-144 0 0,20 4-40 0 0,-34-31 60 0 0,7-8-9486 0 0,-9 5 1601 0 0,0-1-3129 0 0</inkml:trace>
  <inkml:trace contextRef="#ctx0" brushRef="#br0" timeOffset="5606.099">743 273 8370 0 0,'0'0'5562'0'0,"0"0"-3311"0"0,0 0-1278 0 0,0 0-169 0 0,0 0 36 0 0,0 0 32 0 0,0 0 7 0 0,0 0-69 0 0,0 0-105 0 0,0 0-75 0 0,0 0-82 0 0,0 0-98 0 0,0 0-82 0 0,16-3-45 0 0,78-16 261 0 0,-26 18 386 0 0,-67 2-946 0 0,0 1 0 0 0,1-1 0 0 0,-1 1 0 0 0,0-1 0 0 0,0 1 0 0 0,0 0 0 0 0,0-1 0 0 0,0 1 0 0 0,0 0 0 0 0,0 0 0 0 0,0-1 0 0 0,-1 1 0 0 0,1 0 1 0 0,-1 0-1 0 0,1 0 0 0 0,-1 0 0 0 0,0 0 0 0 0,0 0 0 0 0,0 0 0 0 0,0 0 0 0 0,0 0 0 0 0,0 0 0 0 0,-1 0 0 0 0,1-1 0 0 0,-1 1 0 0 0,1 0 0 0 0,-1 0 0 0 0,0 0 0 0 0,1 0 0 0 0,-1-1 0 0 0,0 1 0 0 0,0 0 0 0 0,-1 0-24 0 0,-75 91 875 0 0,76-90-854 0 0,1-1 1 0 0,-1 0-1 0 0,1 1 0 0 0,-1-1 1 0 0,1 1-1 0 0,0-1 0 0 0,0 1 0 0 0,0-1 1 0 0,0 1-1 0 0,0-1 0 0 0,1 0 0 0 0,-1 1 1 0 0,1-1-1 0 0,0 1 0 0 0,-1-1 0 0 0,1 0 1 0 0,0 1-1 0 0,1-1 0 0 0,-1 0 0 0 0,0 0 1 0 0,0 0-1 0 0,1 0 0 0 0,-1 0 0 0 0,1 0 1 0 0,0-1-1 0 0,0 1 0 0 0,0 0 0 0 0,-1-1 1 0 0,2 1-1 0 0,-1-1 0 0 0,0 0 0 0 0,0 1 1 0 0,0-1-1 0 0,0 0 0 0 0,1-1 0 0 0,-1 1 1 0 0,0 0-1 0 0,1-1 0 0 0,-1 1 0 0 0,1-1 1 0 0,-1 0-1 0 0,1 1 0 0 0,-1-1 0 0 0,1-1 1 0 0,-1 1-1 0 0,0 0 0 0 0,1 0 0 0 0,2-2-21 0 0,-3 2-127 0 0,42-7 494 0 0,-29-20-6426 0 0,-15 23-760 0 0,2 0-5537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0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 1624 0 0,'0'0'3132'0'0,"0"0"-764"0"0,0 0-333 0 0,0 0-36 0 0,0 0 39 0 0,0 0-33 0 0,0 0-133 0 0,0 0-272 0 0,0 0-298 0 0,0 0-271 0 0,0 0-220 0 0,-4-1-143 0 0,-17-5 1640 0 0,21 29-1822 0 0,0 42 221 0 0,1 110 563 0 0,-7 0 0 0 0,-25 142-1270 0 0,-18-90 165 0 0,49-226-198 0 0,0 0-1 0 0,0-1 0 0 0,-1 1 0 0 0,1 0 0 0 0,0 0 0 0 0,0-1 0 0 0,-1 1 1 0 0,1 0-1 0 0,-1-1 0 0 0,1 1 0 0 0,-1 0 0 0 0,1-1 0 0 0,-1 1 0 0 0,1-1 0 0 0,-1 1 1 0 0,1-1-1 0 0,-1 1 0 0 0,0-1 0 0 0,1 1 0 0 0,-1-1 0 0 0,0 1 0 0 0,1-1 0 0 0,-1 0 1 0 0,0 1-1 0 0,1-1 0 0 0,-1 0 0 0 0,0 0 0 0 0,0 0 0 0 0,1 0 0 0 0,-1 0 1 0 0,0 1-1 0 0,0-1 0 0 0,0 0 0 0 0,1-1 0 0 0,-1 1 0 0 0,0 0 0 0 0,0 0 0 0 0,1 0 1 0 0,-1 0-1 0 0,0-1 0 0 0,0 1 0 0 0,1 0 0 0 0,-1-1 0 0 0,0 1 0 0 0,1 0 1 0 0,-1-1-1 0 0,0 1 0 0 0,1-1 0 0 0,-1 1 0 0 0,1-1 0 0 0,-1 1 0 0 0,1-1 0 0 0,-1 0 34 0 0,-7-54-7041 0 0,9 35 3643 0 0,1 7-1759 0 0,0 1-5615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0 0 0,'0'0'355'0'0,"0"0"345"0"0,0 0 13 0 0,0 0-62 0 0,0 0-84 0 0,0 0-116 0 0,0 0-87 0 0,0 0-64 0 0,-3-2 48 0 0,-16-7 609 0 0,18 9-367 0 0,1 0 23 0 0,0 0 5 0 0,0 0 1 0 0,0 0-7 0 0,0 0 36 0 0,0 0 48 0 0,0 0 48 0 0,0 0 39 0 0,0 0-4 0 0,0 0-40 0 0,2 0 7733 0 0,1 0-4120 0 0,21 0-3101 0 0,302 19 759 0 0,-71-34-1177 0 0,-177 11-601 0 0,-78 4-267 0 0,0 0 38 0 0,0 0 4 0 0,0 0-5 0 0,0 0 26 0 0,0 0-2 0 0,0 0 11 0 0,0 0-16 0 0,0 0-15 0 0,0 0-30 0 0,0 0 41 0 0,0 0 7 0 0,0 0 7 0 0,0 0 41 0 0,0 0-30 0 0,0 0-10 0 0,0 0-4 0 0,0 0-12 0 0,0 0 10 0 0,0 0-17 0 0,-20 0-7517 0 0,15 4 1327 0 0,-3-1-5974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 0 0 0,'0'0'293'0'0,"0"0"173"0"0,0 0 142 0 0,0 0 95 0 0,0 0 78 0 0,-1 5 55 0 0,-8 24 1409 0 0,-10-13 1453 0 0,-19-4 4436 0 0,71-12-1234 0 0,2 1-3448 0 0,138-3-2434 0 0,86-24 46 0 0,-259 26-1053 0 0,0 0 10 0 0,0 0 2 0 0,0 0-10 0 0,0 0-13 0 0,0 0 12 0 0,0 0 3 0 0,0 0-2 0 0,0 0 11 0 0,0 0-12 0 0,0 0-5 0 0,-1 0-8 0 0,0 0-11 0 0,1 0-2 0 0,-15-27-3037 0 0,6 10-1949 0 0,7 11-395 0 0,0 2-6816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137 214 0 0 0,'-49'31'0'0'0,"-11"-12"0"0"0,52-18 10529 0 0,-2-8-4502 0 0,1 2-3096 0 0,9 5-2382 0 0,0 0 1 0 0,0 0-27 0 0,0 0-71 0 0,0 0-42 0 0,0 0-46 0 0,0 0-25 0 0,0 0 7 0 0,0 0-37 0 0,0 0-30 0 0,0 0-34 0 0,0 0-38 0 0,0 0-15 0 0,0 0-9 0 0,0 0-14 0 0,0 0-9 0 0,0 0-11 0 0,0 0-21 0 0,0 0-14 0 0,0 0 8 0 0,14 0 785 0 0,185-12 810 0 0,-61 12-1200 0 0,-71 12-321 0 0,-15-8-8 0 0,9 11 23 0 0,-18-7-59 0 0,-48-17 1759 0 0,-68-71-1746 0 0,17 19-90 0 0,-30-47 118 0 0,76 96-228 0 0,1 3-2449 0 0,0 11-8513 0 0,6 1 46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0 0 0,'0'0'95'0'0,"0"0"386"0"0,0 0 299 0 0,0 0 291 0 0,0 0 247 0 0,0 0 143 0 0,0 0 44 0 0,-2 1-608 0 0,-1 1 11897 0 0,2-1-10886 0 0,1-1-1266 0 0,0 0-89 0 0,-16 8 570 0 0,-41 25-578 0 0,109-47 1230 0 0,3-24-1166 0 0,-49 35 265 0 0,-22 37-735 0 0,16-34-134 0 0,0 0-1 0 0,1-1 0 0 0,-1 1 1 0 0,0 0-1 0 0,1-1 1 0 0,-1 1-1 0 0,0 0 1 0 0,1-1-1 0 0,-1 1 0 0 0,1 0 1 0 0,-1 0-1 0 0,0 0 1 0 0,1 0-1 0 0,-1-1 0 0 0,1 1 1 0 0,-1 0-1 0 0,1 0 1 0 0,-1 0-1 0 0,1 0 1 0 0,-1 0-1 0 0,0 0 0 0 0,1 0 1 0 0,-1 0-1 0 0,1 0 1 0 0,-1 0-1 0 0,1 0 1 0 0,-1 0-1 0 0,1 1 0 0 0,-1-1 1 0 0,0 0-1 0 0,1 0 1 0 0,-1 0-1 0 0,1 1 1 0 0,-1-1-1 0 0,0 0 0 0 0,1 0 1 0 0,-1 1-1 0 0,1-1 1 0 0,-1 0-1 0 0,0 1 1 0 0,0-1-1 0 0,1 0 0 0 0,-1 1 1 0 0,0-1-1 0 0,0 1 1 0 0,1-1-1 0 0,-1 0 1 0 0,0 1-1 0 0,0-1 0 0 0,0 1 1 0 0,0-1-1 0 0,1 1 1 0 0,-1-1-1 0 0,0 0 1 0 0,0 1-1 0 0,0-1 0 0 0,0 1 1 0 0,0-1-1 0 0,0 1 1 0 0,0-1-1 0 0,0 1 0 0 0,-1-1 1 0 0,1 1-1 0 0,0-1 1 0 0,0 0-1 0 0,0 1-4 0 0,33-27 636 0 0,-84 25-461 0 0,31 8-271 0 0,20-6 57 0 0,0-1-15 0 0,0 0-13 0 0,12 23-597 0 0,-4-1-2536 0 0,-7-14-1154 0 0,-1 0-4624 0 0,0-4-3243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273 702 6105 0 0,'0'0'2552'0'0,"0"0"-272"0"0,0 0-130 0 0,0 0-167 0 0,0 0-245 0 0,0 0-247 0 0,0 0-309 0 0,0 0-267 0 0,0 0-230 0 0,0 0-172 0 0,0 0-117 0 0,0 0-81 0 0,-20 3-35 0 0,-62 12-21 0 0,78-14-226 0 0,0 0 1 0 0,1 0-1 0 0,-1 0 1 0 0,0 0 0 0 0,1 1-1 0 0,-1-1 1 0 0,0 1-1 0 0,1 0 1 0 0,0 0 0 0 0,-1 0-1 0 0,1 1 1 0 0,0-1-1 0 0,0 1 1 0 0,1 0 0 0 0,-1 0-1 0 0,0 0 1 0 0,1 0-1 0 0,0 0 1 0 0,0 0-34 0 0,-12 14 143 0 0,6-10-118 0 0,-1 1 0 0 0,2 0 0 0 0,-1 0 1 0 0,1 1-1 0 0,0 0 0 0 0,1 0 0 0 0,0 1 0 0 0,0-1 0 0 0,1 1 0 0 0,1 1 0 0 0,-1-1 0 0 0,2 1 1 0 0,-1-1-1 0 0,2 1 0 0 0,-1 0 0 0 0,1 0 0 0 0,1 0 0 0 0,0 1-25 0 0,3-8 13 0 0,0 1-1 0 0,0-1 0 0 0,1 0 1 0 0,-1-1-1 0 0,1 1 1 0 0,0 0-1 0 0,0-1 1 0 0,0 1-1 0 0,0-1 1 0 0,1 0-1 0 0,0 0 1 0 0,-1 0-1 0 0,1-1 0 0 0,0 1 1 0 0,0-1-1 0 0,0 0 1 0 0,1 0-1 0 0,-1 0 1 0 0,0-1-1 0 0,1 0 1 0 0,-1 0-1 0 0,1 0 0 0 0,0 0 1 0 0,-1 0-1 0 0,1-1 1 0 0,0 0-1 0 0,4 0-12 0 0,9-4 141 0 0,1-1 0 0 0,0 0 0 0 0,-1-1 0 0 0,0-1 0 0 0,0-1 0 0 0,-1-1 0 0 0,0 0 0 0 0,-1-1 0 0 0,0-1 0 0 0,0 0 0 0 0,-1-1 0 0 0,-1-1 0 0 0,0 0 0 0 0,-1-1 0 0 0,0-1-1 0 0,-1 0 1 0 0,3-5-141 0 0,-9 13 53 0 0,22-28 72 0 0,-1-1-1 0 0,-1-2 1 0 0,-3 0 0 0 0,-1-2 0 0 0,-2 0-1 0 0,-1-1 1 0 0,8-32-125 0 0,-18 42 13 0 0,-1 1 0 0 0,-2-1 0 0 0,-1 0-1 0 0,-1 0 1 0 0,-2-1 0 0 0,-1 1 0 0 0,-2-5-13 0 0,0 23-3 0 0,0 0 1 0 0,0 0-1 0 0,-1 0 1 0 0,-1 0-1 0 0,0 0 1 0 0,-1 1-1 0 0,0-1 1 0 0,-1 1 0 0 0,0 0-1 0 0,-1 1 1 0 0,0-1-1 0 0,-6-6 3 0 0,8 12-2 0 0,0 1 0 0 0,0-1 0 0 0,-1 1-1 0 0,1 0 1 0 0,-1 1 0 0 0,0-1 0 0 0,-1 1-1 0 0,1 0 1 0 0,-1 0 0 0 0,0 0 0 0 0,0 1 0 0 0,0 0-1 0 0,0 0 1 0 0,-1 0 0 0 0,1 1 0 0 0,-1 0-1 0 0,1 1 1 0 0,-1-1 0 0 0,0 1 0 0 0,0 0 0 0 0,0 1-1 0 0,1 0 1 0 0,-1 0 0 0 0,-3 0 2 0 0,3 3-5 0 0,1 0 0 0 0,0 1 0 0 0,-1-1 0 0 0,1 1 0 0 0,1 0 0 0 0,-1 1 0 0 0,1-1 0 0 0,-1 1 0 0 0,1 0 0 0 0,1 1 0 0 0,-1-1 0 0 0,1 1 0 0 0,0 0 0 0 0,0 0 0 0 0,1 0 0 0 0,-1 0 0 0 0,1 1 0 0 0,1-1 0 0 0,-3 7 5 0 0,1 8 24 0 0,0 1 0 0 0,0-1 0 0 0,2 1 0 0 0,1 0 0 0 0,1 0 0 0 0,1-1 0 0 0,0 1 0 0 0,2 0 0 0 0,1-1 0 0 0,0 1 0 0 0,2-1 0 0 0,0 0 0 0 0,1-1 0 0 0,1 1 0 0 0,1-2 0 0 0,8 14-24 0 0,-4-1 75 0 0,18 44 264 0 0,2-1 1 0 0,39 60-340 0 0,-14-55 193 0 0,-40-30-14 0 0,-10-59-7903 0 0,-6 7 3184 0 0,3-2-7208 0 0</inkml:trace>
  <inkml:trace contextRef="#ctx0" brushRef="#br0" timeOffset="636.449">815 621 13339 0 0,'0'0'2090'0'0,"0"0"-682"0"0,0 0-501 0 0,0 0-224 0 0,0 0-45 0 0,0 0-8 0 0,0 0 2 0 0,0 0-33 0 0,0 0-58 0 0,0 0 2 0 0,0 0-44 0 0,0 0-44 0 0,0 0-15 0 0,4 15-10 0 0,26 113 879 0 0,-34 75-173 0 0,4-202-1104 0 0,0-1 11 0 0,0 0 21 0 0,0 0 29 0 0,0 0 51 0 0,0 0 55 0 0,0 0 49 0 0,0 0 44 0 0,0 0 24 0 0,0 0 3 0 0,0-31 654 0 0,3 4-943 0 0,1 0 0 0 0,0 1 0 0 0,2 0 0 0 0,1 0-1 0 0,2 1 1 0 0,0 0 0 0 0,1 0 0 0 0,6-7-30 0 0,-5 4 12 0 0,1 1 0 0 0,2 0 0 0 0,0 1 0 0 0,2 1 0 0 0,1 0 0 0 0,1 1 0 0 0,1 0 0 0 0,1 2 0 0 0,12-10-12 0 0,-30 32 0 0 0,-1 0 0 0 0,1 0 0 0 0,0 0 0 0 0,0 1 0 0 0,-1-1 0 0 0,1 1 0 0 0,0 0 1 0 0,-1-1-1 0 0,1 1 0 0 0,-1 0 0 0 0,1 0 0 0 0,-1 0 0 0 0,1 0 0 0 0,-1 0 0 0 0,1 0 0 0 0,-1 0 0 0 0,0 1 0 0 0,0-1 0 0 0,0 0 1 0 0,0 1-1 0 0,0-1 0 0 0,0 1 0 0 0,0-1 0 0 0,0 1 0 0 0,0 0 0 0 0,-1-1 0 0 0,1 1 0 0 0,-1 0 0 0 0,1-1 0 0 0,-1 1 0 0 0,0 0 1 0 0,1-1-1 0 0,-1 1 0 0 0,0 0 0 0 0,0 0 0 0 0,-1 1 0 0 0,5 8 5 0 0,39 143 207 0 0,-39-139-2591 0 0,-14-30-1210 0 0,4 7-143 0 0,3 1-2813 0 0,1 3-5347 0 0</inkml:trace>
  <inkml:trace contextRef="#ctx0" brushRef="#br0" timeOffset="1169.109">865 220 6921 0 0,'0'0'4189'0'0,"0"0"-1580"0"0,0 0-659 0 0,0 0-246 0 0,0 0-185 0 0,0 0-172 0 0,0 0-260 0 0,0 0-308 0 0,0 0-260 0 0,0 0-175 0 0,0 0-76 0 0,0 0 36 0 0,0 0 113 0 0,3 0 106 0 0,187 12 3183 0 0,-25-12-2828 0 0,-165 0-866 0 0,0 0 0 0 0,0 0 5 0 0,0 0 8 0 0,0 0-10 0 0,0 0 21 0 0,0 0 49 0 0,0 0-29 0 0,0 0 7 0 0,0 0-2 0 0,0 0-49 0 0,0 0 36 0 0,0 0 27 0 0,0 0 1 0 0,0 0 9 0 0,0 0 1 0 0,0 0-6 0 0,0 0 24 0 0,0 0 21 0 0,-13-8 887 0 0,3-2-1712 0 0,-55-66 2266 0 0,52 45-4863 0 0,8-2-5475 0 0,5 29-3756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8:0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6001 0 0,'0'0'2788'0'0,"0"0"-297"0"0,0 0-216 0 0,0 0-357 0 0,0 0-323 0 0,0 0-299 0 0,0 0-317 0 0,0 0-263 0 0,0 0-157 0 0,0 0-71 0 0,0 0-17 0 0,0 0 10 0 0,0 0-9 0 0,-2 7 1771 0 0,189 1 1950 0 0,-129-8-3768 0 0,-19 0-582 0 0,-41-1-1053 0 0,-3-1-3604 0 0,2 1-3589 0 0,1 1-3347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2593 0 0,'0'0'2339'0'0,"0"0"-148"0"0,0 0-36 0 0,0 0-19 0 0,0 0-60 0 0,0 0-239 0 0,0 0-378 0 0,0 0-372 0 0,0 0-263 0 0,0 0-157 0 0,0 0-68 0 0,-8 4 1435 0 0,106 4 3764 0 0,1-1-4831 0 0,120-7 587 0 0,-219 0-1553 0 0,0-3-1 0 0,0 2-12 0 0,0 1-32 0 0,-54 15-11931 0 0,33-1 3476 0 0,18-12 6831 0 0,-5 2-6451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2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3137 0 0,'0'0'2539'0'0,"0"0"-57"0"0,0 0-36 0 0,0 0-51 0 0,0 0-129 0 0,0 0-247 0 0,0 0-326 0 0,0 0-343 0 0,0 0-319 0 0,0 0-270 0 0,0 0-187 0 0,0 0-131 0 0,0 0-53 0 0,-4 3-35 0 0,-10 10-15 0 0,40-2 1738 0 0,129 1 744 0 0,-86-8-2314 0 0,-62 0-409 0 0,1-1-953 0 0,-1-3-10644 0 0,-7 0-1029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3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 0 0,'0'0'343'0'0,"0"0"1366"0"0,0 0 473 0 0,0 0 136 0 0,0 0 37 0 0,0 0-78 0 0,0 0-161 0 0,0 0-222 0 0,0 0-248 0 0,0 0-250 0 0,0 0-195 0 0,0 0-144 0 0,0 0-129 0 0,17 12 6744 0 0,-17-12-7594 0 0,17 0 343 0 0,218-11 1073 0 0,-131 10-1142 0 0,-103 1-340 0 0,-1 0-12 0 0,0 0 6 0 0,0 0-11 0 0,0 0 16 0 0,0 0 3 0 0,0 0-3 0 0,0 0 0 0 0,0 0-10 0 0,0 0 12 0 0,0 0-17 0 0,0 0-10 0 0,0 0-4 0 0,0 0-3 0 0,0 0 0 0 0,0 0-22 0 0,0 0-30 0 0,0 0-21 0 0,0 0-62 0 0,0 0-56 0 0,-21 0-2783 0 0,-8 8-185 0 0,10 0-1916 0 0,13-5 2302 0 0,-4 1-9093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3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11034 0 0,'0'0'2773'0'0,"0"0"-963"0"0,0 0-546 0 0,0 0-52 0 0,0 0 48 0 0,0 0 22 0 0,0 0-44 0 0,0 0-81 0 0,0 0-111 0 0,0 0-69 0 0,0 0-66 0 0,0 0-119 0 0,0 0-82 0 0,15 3-106 0 0,107 13 758 0 0,-50-36-484 0 0,-38 10-610 0 0,8-2-115 0 0,-15 8-3039 0 0,-27 7-5920 0 0,0-2-3880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3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197 614 9898 0 0,'0'0'3797'0'0,"0"0"-1853"0"0,0 0-731 0 0,0 0-12 0 0,0 0 5 0 0,0 0-95 0 0,0 0-163 0 0,0 0-213 0 0,0 0-190 0 0,0 0-135 0 0,0 0-90 0 0,0 0-79 0 0,0 0-70 0 0,-28 19-55 0 0,-85 61-38 0 0,73-39-7 0 0,38-34-55 0 0,0-2-5 0 0,0 0 1 0 0,0 0-1 0 0,0 0 1 0 0,1 0-1 0 0,0 0 0 0 0,-1 1 1 0 0,2-1-1 0 0,-1 0 0 0 0,1 1 1 0 0,0-1-1 0 0,0 0 0 0 0,0 1 1 0 0,1-1-1 0 0,0 0 0 0 0,0 1 1 0 0,0-1-1 0 0,1 0 0 0 0,0 0 1 0 0,0 0-1 0 0,0 0 1 0 0,0 0-1 0 0,1-1 0 0 0,0 1 1 0 0,0-1-1 0 0,0 1 0 0 0,0-1 1 0 0,1 0-1 0 0,-1 0 0 0 0,1-1 1 0 0,0 1-1 0 0,1-1 0 0 0,-1 0 1 0 0,0 0-1 0 0,1 0 0 0 0,0-1 1 0 0,0 1-1 0 0,0-1 0 0 0,0 0 1 0 0,0 0-1 0 0,0-1 1 0 0,2 1-12 0 0,1-2 114 0 0,1 0 1 0 0,-1 0 0 0 0,0-1-1 0 0,0 0 1 0 0,0-1 0 0 0,0 1-1 0 0,0-1 1 0 0,0-1 0 0 0,-1 0-1 0 0,1 0 1 0 0,-1 0 0 0 0,0-1 0 0 0,0 0-1 0 0,0-1 1 0 0,0 1 0 0 0,-1-1-1 0 0,1 0 1 0 0,-1-1 0 0 0,0-1-115 0 0,10-12 170 0 0,-2-1 0 0 0,0-1 0 0 0,-1 0 0 0 0,-2-1 1 0 0,0 0-1 0 0,2-9-170 0 0,2 0 66 0 0,0-9-42 0 0,-2 1 0 0 0,-1-2 0 0 0,-2 0 0 0 0,-2 0 0 0 0,-1-1 0 0 0,-3 0 0 0 0,-1 0 0 0 0,-2 0 0 0 0,-3-27-24 0 0,2 56-11 0 0,0 0 0 0 0,-1 0 1 0 0,0 0-1 0 0,-1 1 1 0 0,0-1-1 0 0,-1 0 0 0 0,-1 1 1 0 0,0-1-1 0 0,0 1 1 0 0,-1 0-1 0 0,-1 1 0 0 0,0-1 1 0 0,0 1-1 0 0,-2 0 1 0 0,1 1-1 0 0,-1 0 1 0 0,0 0-1 0 0,-5-4 11 0 0,10 12-10 0 0,0-1 0 0 0,1 1 0 0 0,-1 0 0 0 0,0 0 0 0 0,0 0 0 0 0,0 0 0 0 0,-1 0 0 0 0,1 1 0 0 0,0 0 0 0 0,-1-1 0 0 0,1 1 0 0 0,-1 0 0 0 0,1 1 0 0 0,-1-1 0 0 0,1 1 1 0 0,-1-1-1 0 0,1 1 0 0 0,-1 0 0 0 0,0 0 0 0 0,1 1 0 0 0,-1-1 0 0 0,1 1 0 0 0,-1 0 0 0 0,1 0 0 0 0,-1 0 0 0 0,1 0 0 0 0,0 0 0 0 0,-1 1 0 0 0,1 0 0 0 0,0-1 0 0 0,0 1 0 0 0,0 0 0 0 0,0 1 0 0 0,1-1 0 0 0,-1 0 0 0 0,0 1 0 0 0,1 0 0 0 0,0-1 0 0 0,-1 2 10 0 0,-5 6 0 0 0,1 1 0 0 0,-1 0 0 0 0,2 0 0 0 0,0 1 0 0 0,0-1 0 0 0,1 2 0 0 0,0-1 0 0 0,1 0 0 0 0,1 1 0 0 0,-1 2 0 0 0,-3 20 51 0 0,2-1 0 0 0,2 1 1 0 0,1 0-1 0 0,1 0 0 0 0,2 0 1 0 0,2 0-1 0 0,1-1 0 0 0,1 1 1 0 0,2-1-1 0 0,8 22-51 0 0,11 19 123 0 0,2-1-1 0 0,4-2 1 0 0,40 67-123 0 0,-32-85-107 0 0,-36-51-1660 0 0,-4-8-4443 0 0,0 0 278 0 0,0 1-5761 0 0</inkml:trace>
  <inkml:trace contextRef="#ctx0" brushRef="#br0" timeOffset="677.8">622 591 10314 0 0,'0'0'2038'0'0,"0"0"-483"0"0,0 0-211 0 0,0 0-37 0 0,0 0-77 0 0,0 0-151 0 0,0 0-224 0 0,0 0-211 0 0,0 0-175 0 0,0 0-110 0 0,0 0-68 0 0,0 0-54 0 0,0 0-52 0 0,-7 20-22 0 0,-24 65-34 0 0,21-9 176 0 0,11-70-296 0 0,0-2 45 0 0,0-1 0 0 0,0 0 1 0 0,0 0-1 0 0,1 0 0 0 0,-1 0 0 0 0,1 0 1 0 0,0-1-1 0 0,0 1 0 0 0,0 0 0 0 0,0-1 1 0 0,0 1-1 0 0,1-1 0 0 0,-1 0 0 0 0,1 0 1 0 0,-1 0-1 0 0,1 0 0 0 0,0 0 1 0 0,0-1-1 0 0,0 1 0 0 0,0-1 0 0 0,0 0 1 0 0,0 1-1 0 0,0-2 0 0 0,0 1 0 0 0,1 0 1 0 0,-1-1-1 0 0,0 1 0 0 0,1-1 0 0 0,-1 0 1 0 0,0 0-1 0 0,1 0 0 0 0,-1 0 0 0 0,0-1 1 0 0,0 0-1 0 0,1 1 0 0 0,-1-1 1 0 0,0 0-1 0 0,0 0 0 0 0,0-1 0 0 0,0 1 1 0 0,0-1-1 0 0,0 1 0 0 0,0-1 0 0 0,-1 0 1 0 0,1 0-1 0 0,-1 0 0 0 0,1-1 0 0 0,0 0-54 0 0,145-193 1923 0 0,-141 181-1758 0 0,-4 23-383 0 0,-39 485 299 0 0,36-461-56 0 0,-1 1-1 0 0,-1 0 0 0 0,-2 0 0 0 0,-1-1 0 0 0,-2 1 0 0 0,-1-1 0 0 0,-1-1 0 0 0,-2 0 0 0 0,-1 0 0 0 0,-2-1 0 0 0,0-1 1 0 0,-2 0-1 0 0,-2-1 0 0 0,0 0 0 0 0,-2-2 0 0 0,-12 13-24 0 0,26-33 37 0 0,0 0 1 0 0,-1-1-1 0 0,1 0 1 0 0,-1 0-1 0 0,0-1 0 0 0,0 1 1 0 0,-1-1-1 0 0,0-1 1 0 0,1 0-1 0 0,-1 0 1 0 0,0 0-1 0 0,0-1 0 0 0,0 0 1 0 0,-1-1-1 0 0,-5 1-37 0 0,11-4 15 0 0,1 0 0 0 0,0 0 0 0 0,0 0 1 0 0,0 0-1 0 0,0 0 0 0 0,0-1 0 0 0,0 1 0 0 0,0 0 0 0 0,1-1 0 0 0,-1 0 0 0 0,1 1 0 0 0,0-1 0 0 0,0 0 0 0 0,0 0 0 0 0,0 0 0 0 0,0 1 0 0 0,1-1 0 0 0,-1 0 0 0 0,1 0 0 0 0,0 0 1 0 0,0 0-1 0 0,0 0 0 0 0,0 0 0 0 0,1-2-15 0 0,-1-19 5 0 0,1 1 0 0 0,1 0-1 0 0,2 0 1 0 0,0 0 0 0 0,1 0 0 0 0,1 1 0 0 0,1 0 0 0 0,1 0 0 0 0,1 1 0 0 0,1 0 0 0 0,1 0-1 0 0,13-18-4 0 0,106-144-13 0 0,-118 168-631 0 0,8-11 1365 0 0,-15 17-4353 0 0,-1 0-3890 0 0,-4 9-4430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418 428 0 0 0,'0'0'1091'0'0,"0"0"211"0"0,0 0 237 0 0,0 0 198 0 0,0 0 114 0 0,0 0-4 0 0,0 0-108 0 0,0 0-178 0 0,0 0-192 0 0,0 0-178 0 0,0 0-145 0 0,0 0-119 0 0,12-16 2371 0 0,-12 11-3061 0 0,0 0 0 0 0,-1 0 0 0 0,0 0 0 0 0,0 0 0 0 0,0 0 0 0 0,0 0 0 0 0,-1 0 0 0 0,0 1 0 0 0,0-1 0 0 0,0 1 0 0 0,-1-1 0 0 0,1 1 0 0 0,-1-1 0 0 0,0 1 0 0 0,0 0 0 0 0,-1 1 0 0 0,1-1 0 0 0,-1 0 0 0 0,-3-2-237 0 0,-5-4 154 0 0,0 0 0 0 0,0 1-1 0 0,-1 0 1 0 0,-1 1-1 0 0,1 0 1 0 0,-1 1-1 0 0,0 0 1 0 0,-1 2 0 0 0,0-1-1 0 0,0 2 1 0 0,0 0-1 0 0,-11-1-153 0 0,-57 4 851 0 0,79 3-846 0 0,0 0 0 0 0,-1 0 0 0 0,2 0 0 0 0,-1 1 0 0 0,0-1 0 0 0,0 1 0 0 0,1 0 0 0 0,0 0 0 0 0,-1 0 0 0 0,1 1 0 0 0,0-1 0 0 0,1 1 0 0 0,-1 0 0 0 0,1-1 0 0 0,-1 1 0 0 0,1 0 0 0 0,-1 3-5 0 0,-4 5 6 0 0,0 3 12 0 0,1 1 0 0 0,0 1 0 0 0,1-1 1 0 0,1 1-1 0 0,1-1 0 0 0,0 1 0 0 0,1 0 0 0 0,1 1 0 0 0,1-1 1 0 0,0 0-1 0 0,1 0 0 0 0,2 10-18 0 0,-2-11 31 0 0,5 34 34 0 0,2-1-1 0 0,2 0 1 0 0,2-1-1 0 0,2 0 1 0 0,3 0-65 0 0,7 30 84 0 0,83 287 60 0 0,-99-335-128 0 0,-2 0-1 0 0,0 0 1 0 0,-3 0 0 0 0,0 1-1 0 0,-2-1 1 0 0,-1 1-1 0 0,-2 8-15 0 0,0-32 18 0 0,-1 0 0 0 0,0 0 0 0 0,-1 0 0 0 0,0 0 0 0 0,0-1 0 0 0,0 1 0 0 0,-1-1 0 0 0,1 0 0 0 0,-1 0 0 0 0,-1-1 0 0 0,1 1-1 0 0,-1-1 1 0 0,0-1 0 0 0,0 1 0 0 0,-1-1 0 0 0,1 0 0 0 0,-1 0 0 0 0,0-1 0 0 0,0 0 0 0 0,0 0 0 0 0,-1 0 0 0 0,1-1 0 0 0,-5 0-18 0 0,-85 5 69 0 0,93-52-1552 0 0,21 10-1408 0 0,-5 22-1694 0 0,-7 7 88 0 0,5-2-7823 0 0</inkml:trace>
  <inkml:trace contextRef="#ctx0" brushRef="#br0" timeOffset="1273.11">478 1510 0 0 0,'0'0'475'0'0,"0"0"273"0"0,0 0 109 0 0,0 0 90 0 0,0 0 107 0 0,0 0 87 0 0,0 0 29 0 0,0 0-44 0 0,0 0-62 0 0,0 0-27 0 0,0 0 10 0 0,0 0 31 0 0,-2 4 4735 0 0,-34 120-3188 0 0,32-40-2176 0 0,6-83-361 0 0,-1 0 1 0 0,0-1-1 0 0,0 1 1 0 0,1 0-1 0 0,-1 0 0 0 0,1-1 1 0 0,-1 1-1 0 0,0-1 0 0 0,1 1 1 0 0,-1-1-1 0 0,1 0 1 0 0,-1 1-1 0 0,1-1 0 0 0,-1 0 1 0 0,1 0-1 0 0,-1 0 1 0 0,1 0-1 0 0,-1 0 0 0 0,1 0 1 0 0,0-1-1 0 0,-1 1 0 0 0,0-1 1 0 0,1 1-1 0 0,-1-1 1 0 0,1 1-1 0 0,-1-1 0 0 0,0 0 1 0 0,1 1-1 0 0,-1-1 0 0 0,0 0 1 0 0,0 0-1 0 0,1 0 1 0 0,-1 0-1 0 0,0 0 0 0 0,0 0 1 0 0,0-1-1 0 0,0 1-88 0 0,95-127 1746 0 0,-45 51-1381 0 0,-21 36-125 0 0,-27 75 167 0 0,31 139-48 0 0,-13 127-215 0 0,-23-276-127 0 0,-1 0-1 0 0,-1-1 1 0 0,-2 1 0 0 0,0-1 0 0 0,-1 0-1 0 0,-1-1 1 0 0,-1 1 0 0 0,-1-2 0 0 0,-1 1 0 0 0,-1-2-1 0 0,-1 1 1 0 0,-10 10-17 0 0,-50 46 66 0 0,17-61 216 0 0,43-63-315 0 0,13 36 6 0 0,-1-3-103 0 0,1 0 0 0 0,0 0-1 0 0,1 1 1 0 0,0-1-1 0 0,2 0 1 0 0,-1 1-1 0 0,2-1 1 0 0,0 1 0 0 0,2-6 130 0 0,9-17-2632 0 0,-10 21-4864 0 0,-4 12 4833 0 0,0-1-9040 0 0</inkml:trace>
  <inkml:trace contextRef="#ctx0" brushRef="#br0" timeOffset="1607.771">939 1849 8210 0 0,'0'0'2404'0'0,"0"0"-523"0"0,0 0-232 0 0,0 0-18 0 0,0 0-73 0 0,0 0-156 0 0,0 0-157 0 0,0 0-210 0 0,0 0-167 0 0,0 0-61 0 0,0 0 17 0 0,0 0 22 0 0,0 0-26 0 0,2 8-65 0 0,8 25-124 0 0,-27 34 1009 0 0,7-47-1420 0 0,-16 64 149 0 0,26-93-7971 0 0,2-1-1119 0 0,0 2-3175 0 0</inkml:trace>
  <inkml:trace contextRef="#ctx0" brushRef="#br0" timeOffset="3007.821">496 23 3993 0 0,'0'0'1571'0'0,"0"0"-534"0"0,0 0-350 0 0,0 0 65 0 0,0 0 222 0 0,0 0 221 0 0,0 0 45 0 0,0 0-132 0 0,0 0-199 0 0,0 0-144 0 0,0 0-31 0 0,0 0 46 0 0,0 0 64 0 0,1 1 12 0 0,17 34 3264 0 0,-9 35-2517 0 0,-9-68-1570 0 0,7 141 618 0 0,-7-143-628 0 0,0 1 1 0 0,0-1-1 0 0,1 1 0 0 0,-1-1 1 0 0,0 1-1 0 0,1-1 0 0 0,-1 0 1 0 0,1 1-1 0 0,-1-1 1 0 0,1 1-1 0 0,-1-1 0 0 0,1 0 1 0 0,-1 0-1 0 0,1 1 1 0 0,-1-1-1 0 0,1 0 0 0 0,-1 0 1 0 0,1 1-1 0 0,-1-1 1 0 0,1 0-1 0 0,-1 0 0 0 0,1 0 1 0 0,0 0-1 0 0,-1 0 0 0 0,1 0 1 0 0,-1 0-1 0 0,1 0 1 0 0,0 0-1 0 0,-1 0 0 0 0,1 0 1 0 0,-1 0-1 0 0,1 0 1 0 0,-1-1-1 0 0,1 1 0 0 0,-1 0 1 0 0,1 0-1 0 0,-1-1 1 0 0,1 1-1 0 0,-1 0 0 0 0,1-1 1 0 0,-1 1-1 0 0,1 0 0 0 0,-1-1 1 0 0,1 1-1 0 0,-1-1 1 0 0,0 1-1 0 0,1-1 0 0 0,-1 1 1 0 0,0-1-1 0 0,1 1 1 0 0,-1-1-1 0 0,0 1 0 0 0,0-1 1 0 0,0 1-1 0 0,1-1 0 0 0,-1 1 1 0 0,0-1-1 0 0,0 0 1 0 0,0 1-24 0 0,28-39 313 0 0,-26 37-285 0 0,50-64 245 0 0,40-65-25 0 0,-78 101 114 0 0,-14 29-284 0 0,0 1-1 0 0,0 0-13 0 0,0 0-13 0 0,0 0-5 0 0,0 0-10 0 0,0 0-17 0 0,0 0 6 0 0,0 0-27 0 0,22 254 246 0 0,-22-250-242 0 0,5 45 2 0 0,-2 0 0 0 0,-2 0 0 0 0,-3 0 0 0 0,-2 1 0 0 0,-1-2 0 0 0,-3 1 0 0 0,-2-1 0 0 0,-3 3-4 0 0,12-47 16 0 0,0 1-1 0 0,-1-1 1 0 0,1 1-1 0 0,-1-1 1 0 0,0 0-1 0 0,0 0 1 0 0,0 0-1 0 0,0 0 1 0 0,-1 0-1 0 0,0-1 1 0 0,0 1 0 0 0,0-1-1 0 0,0 1 1 0 0,0-1-1 0 0,-1 0 1 0 0,1 0-1 0 0,-1-1 1 0 0,0 1-1 0 0,0-1 1 0 0,0 0-1 0 0,0 0 1 0 0,0 0-1 0 0,0 0 1 0 0,-1-1-1 0 0,1 0 1 0 0,0 0-1 0 0,-1 0 1 0 0,1 0-1 0 0,-1-1 1 0 0,0 1-1 0 0,1-1 1 0 0,-4-1-16 0 0,-7-52 173 0 0,15 34-172 0 0,0-1 1 0 0,2 1-1 0 0,0-1 0 0 0,1 1 1 0 0,1 0-1 0 0,1 0 0 0 0,1 1 1 0 0,1-1-1 0 0,0 1 0 0 0,1 1 1 0 0,1-1-1 0 0,10-14-1 0 0,39-76-2317 0 0,-57 106 85 0 0,1 1 3091 0 0,-1 0-3954 0 0,-1 0-6090 0 0,0 1-2411 0 0</inkml:trace>
  <inkml:trace contextRef="#ctx0" brushRef="#br0" timeOffset="3455.287">968 312 9122 0 0,'0'0'2795'0'0,"0"0"-941"0"0,0 0-550 0 0,0 0-14 0 0,0 0 54 0 0,0 0 6 0 0,0 0-77 0 0,0 0-207 0 0,0 0-221 0 0,0 0-155 0 0,0 0-105 0 0,0 0-85 0 0,18-4-67 0 0,120-22 649 0 0,-137 25-1066 0 0,1 0 0 0 0,-1 0-1 0 0,1 1 1 0 0,-1-1-1 0 0,1 0 1 0 0,0 1-1 0 0,-1-1 1 0 0,1 1 0 0 0,0 0-1 0 0,-1-1 1 0 0,1 1-1 0 0,0 0 1 0 0,0 0-1 0 0,-1 0 1 0 0,1 0 0 0 0,0 1-1 0 0,-1-1 1 0 0,1 0-1 0 0,0 1 1 0 0,-1-1-1 0 0,1 1 1 0 0,0-1 0 0 0,-1 1-1 0 0,1 0 1 0 0,-1 0-1 0 0,1 0 1 0 0,-1 0-1 0 0,0 0 1 0 0,1 0-1 0 0,-1 0 1 0 0,0 0 0 0 0,0 0-1 0 0,1 1 1 0 0,-1-1-1 0 0,0 1 1 0 0,-1-1-1 0 0,1 0 1 0 0,0 1 0 0 0,0 0-1 0 0,0-1 1 0 0,-1 1-1 0 0,1-1 1 0 0,-1 1-1 0 0,1 0 1 0 0,-1-1 0 0 0,0 1-1 0 0,0 0 1 0 0,0-1-1 0 0,0 1 1 0 0,0 0-1 0 0,0 0 1 0 0,0-1-16 0 0,-40 59 480 0 0,9-23-208 0 0,29-35-258 0 0,1 0 0 0 0,-1 0-1 0 0,1 0 1 0 0,-1 0 0 0 0,1 0-1 0 0,0 0 1 0 0,0 0 0 0 0,0 1 0 0 0,0-1-1 0 0,0 0 1 0 0,1 1 0 0 0,-1-1-1 0 0,1 1 1 0 0,-1-1 0 0 0,1 1 0 0 0,0-1-1 0 0,0 1 1 0 0,0-1 0 0 0,0 1-1 0 0,1-1 1 0 0,-1 0 0 0 0,1 1 0 0 0,-1-1-1 0 0,1 1 1 0 0,0-1 0 0 0,0 0 0 0 0,0 1-1 0 0,0-1 1 0 0,0 0 0 0 0,1 0-1 0 0,-1 0 1 0 0,1 0 0 0 0,-1 0 0 0 0,1 0-1 0 0,0 0-13 0 0,5 2 56 0 0,1-1 1 0 0,0 0-1 0 0,0 0 0 0 0,0 0 0 0 0,0-1 1 0 0,0-1-1 0 0,0 1 0 0 0,0-1 0 0 0,1 0 0 0 0,-1-1 1 0 0,0 0-1 0 0,1-1 0 0 0,-1 1 0 0 0,0-1 1 0 0,1-1-1 0 0,-1 0 0 0 0,0 0 0 0 0,0-1 0 0 0,5-2-56 0 0,-8-4-1241 0 0,-4 5-1802 0 0,0 1-632 0 0,0 0-8607 0 0</inkml:trace>
  <inkml:trace contextRef="#ctx0" brushRef="#br0" timeOffset="5640.732">1378 709 1552 0 0,'0'0'2938'0'0,"0"0"-603"0"0,0 0-291 0 0,0 0-131 0 0,0 0-67 0 0,0 0-36 0 0,0 0-166 0 0,0 0-274 0 0,0 0-283 0 0,0 0-238 0 0,0 0-147 0 0,8-4 3732 0 0,-7 544-1698 0 0,-37-368-2544 0 0,23-129-139 0 0,3 7-76 0 0,10-50-4 0 0,0 0 1 0 0,0 0-2 0 0,0 0 9 0 0,0 0 4 0 0,0 0 1 0 0,0 0-21 0 0,0 0-13 0 0,0-13-1124 0 0,35-66-4622 0 0,-30 67 4144 0 0,4-10-5169 0 0,-6 10-4008 0 0</inkml:trace>
  <inkml:trace contextRef="#ctx0" brushRef="#br0" timeOffset="6069.758">1335 794 3705 0 0,'0'0'2323'0'0,"0"0"-245"0"0,0 0-179 0 0,0 0-16 0 0,0 0 17 0 0,0 0-55 0 0,0 0-196 0 0,0 0-266 0 0,0 0-221 0 0,0 0-191 0 0,0 0-146 0 0,0 0-125 0 0,0 0-103 0 0,-1-4-81 0 0,-4-12-63 0 0,4 13-70 0 0,1 3-68 0 0,0 0-35 0 0,0 0-50 0 0,0 0-30 0 0,25-1 661 0 0,273-36 1543 0 0,-211 28-2128 0 0,-87 9-273 0 0,0 0-21 0 0,0 0-2 0 0,0 0-10 0 0,0 0-16 0 0,0 0-27 0 0,0 0-15 0 0,0 0-47 0 0,0 0-78 0 0,-20 38-8546 0 0,17-34 5238 0 0,-1 1-6664 0 0</inkml:trace>
  <inkml:trace contextRef="#ctx0" brushRef="#br0" timeOffset="6325.711">1361 1071 11450 0 0,'0'0'1745'0'0,"0"0"-602"0"0,0 0-235 0 0,0 0 35 0 0,0 0 82 0 0,0 0 29 0 0,0 0 5 0 0,0 0 0 0 0,0 0-43 0 0,0 0-44 0 0,0 0-124 0 0,0 0-165 0 0,0 0-123 0 0,22 0-78 0 0,70 0-74 0 0,-9-23 277 0 0,6 0-2605 0 0,-86 29-5819 0 0,-4-4 3698 0 0,1 1-7707 0 0</inkml:trace>
  <inkml:trace contextRef="#ctx0" brushRef="#br0" timeOffset="7038.547">1601 1383 7850 0 0,'0'0'2563'0'0,"0"0"-616"0"0,0 0-227 0 0,0 0-47 0 0,0 0-106 0 0,0 0-183 0 0,0 0-294 0 0,0 0-333 0 0,0 0-269 0 0,0 0-176 0 0,0 0-93 0 0,0 0-54 0 0,8 16 349 0 0,-9 18-204 0 0,9 70 880 0 0,-7-103-1167 0 0,0 1-1 0 0,0 0 1 0 0,0-1 0 0 0,0 1 0 0 0,0-1-1 0 0,1 1 1 0 0,-1-1 0 0 0,0 1-1 0 0,1-1 1 0 0,-1 0 0 0 0,1 0 0 0 0,-1 0-1 0 0,1 0 1 0 0,-1 0 0 0 0,1 0-1 0 0,0 0 1 0 0,0 0 0 0 0,-1-1 0 0 0,1 1-1 0 0,0-1 1 0 0,0 1 0 0 0,0-1-1 0 0,0 0 1 0 0,0 0 0 0 0,0 0 0 0 0,-1 0-1 0 0,1 0 1 0 0,0 0 0 0 0,0 0-1 0 0,0-1 1 0 0,0 1 0 0 0,0 0 0 0 0,-1-1-1 0 0,1 0 1 0 0,0 1 0 0 0,0-1-1 0 0,-1 0 1 0 0,1 0 0 0 0,0 0 0 0 0,0-1-23 0 0,59-52 986 0 0,33-111-110 0 0,-78 149-642 0 0,4 63-228 0 0,-11-13 18 0 0,-1 0 0 0 0,-2 1 0 0 0,-1-1 0 0 0,-1 1 0 0 0,-2 1 0 0 0,-2-1 0 0 0,-1 0 0 0 0,-3 10-24 0 0,-2-16 12 0 0,-2 1 0 0 0,-1-2 0 0 0,-2 1 0 0 0,0-1-1 0 0,-2-1 1 0 0,-2 1-12 0 0,-49 65 55 0 0,62-91-35 0 0,0 0 0 0 0,0 0-1 0 0,0-1 1 0 0,0 1 0 0 0,-1 0 0 0 0,1-1 0 0 0,-1 1 0 0 0,1-1 0 0 0,-1 0 0 0 0,1 0 0 0 0,-1 0 0 0 0,0 0 0 0 0,1-1-1 0 0,-1 1 1 0 0,0-1 0 0 0,0 1 0 0 0,0-1 0 0 0,1 0 0 0 0,-1 0 0 0 0,0 0 0 0 0,-3-1-20 0 0,5 1 14 0 0,-2-2-4 0 0,0 0 1 0 0,1 1-1 0 0,0-1 0 0 0,-1 0 1 0 0,1-1-1 0 0,0 1 1 0 0,0 0-1 0 0,0-1 0 0 0,0 1 1 0 0,0-1-1 0 0,1 1 1 0 0,-1-1-1 0 0,1 0 0 0 0,0 0 1 0 0,-1 0-1 0 0,1 0 0 0 0,1 0 1 0 0,-1 0-1 0 0,0 0 1 0 0,1 0-1 0 0,-1 0 0 0 0,1 0 1 0 0,0 0-1 0 0,0-2-10 0 0,0 2 0 0 0,-1-10-18 0 0,0 0-1 0 0,2 1 1 0 0,-1-1-1 0 0,2 0 0 0 0,-1 0 1 0 0,2 1-1 0 0,0 0 1 0 0,0-1-1 0 0,1 1 1 0 0,1 0-1 0 0,0 0 0 0 0,0 1 1 0 0,1 0-1 0 0,4-5 19 0 0,21-43-319 0 0,-4 7-2100 0 0,-7 21-4254 0 0,-14 22-5158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4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18 505 0 0 0,'0'0'1232'0'0,"0"0"125"0"0,0 0 175 0 0,0 0 198 0 0,0 0 46 0 0,0 0-140 0 0,0 0-173 0 0,0 0-192 0 0,0 0-128 0 0,0 0-45 0 0,0 0 1 0 0,-4-1-22 0 0,2 1-1636 0 0,-9-4 3657 0 0,16 2 1039 0 0,80-17-1955 0 0,190-21-346 0 0,-167 29-163 0 0,-304 26-1735 0 0,106-3 217 0 0,120-15 329 0 0,-13 0-2633 0 0,1 2-8467 0 0,-14 1-1584 0 0</inkml:trace>
  <inkml:trace contextRef="#ctx0" brushRef="#br0" timeOffset="1501.349">457 128 3041 0 0,'0'0'2140'0'0,"0"0"-173"0"0,0 0-14 0 0,0 0 70 0 0,0 0-47 0 0,0 0-225 0 0,0 0-349 0 0,0 0-317 0 0,0 0-210 0 0,0 0-141 0 0,0 0-102 0 0,0 0-71 0 0,1-6-78 0 0,2-18-41 0 0,27-4 1151 0 0,-15 18-1256 0 0,1 1 0 0 0,0 0 0 0 0,0 1 0 0 0,1 1 0 0 0,0 1 0 0 0,0 0 0 0 0,1 1 0 0 0,-1 1 0 0 0,8-1-337 0 0,-18 5 32 0 0,-1-1 1 0 0,1 1 0 0 0,-1 0-1 0 0,1 1 1 0 0,-1 0-1 0 0,1 0 1 0 0,-1 0-1 0 0,1 1 1 0 0,-1-1-1 0 0,0 2 1 0 0,0-1 0 0 0,0 1-1 0 0,0 0 1 0 0,0 0-1 0 0,-1 0 1 0 0,1 1-1 0 0,-1 0 1 0 0,0 0-1 0 0,0 0 1 0 0,0 1 0 0 0,-1 0-1 0 0,0 0 1 0 0,1 0-1 0 0,-2 0 1 0 0,1 1-33 0 0,3 5 19 0 0,0 0 0 0 0,0 1-1 0 0,-2 0 1 0 0,1 0 0 0 0,-2 0 0 0 0,1 1 0 0 0,-2 0 0 0 0,0 0 0 0 0,0 0 0 0 0,-1 0-1 0 0,0 13-18 0 0,0 3 12 0 0,-2 0-1 0 0,-1 0 0 0 0,-1 0 0 0 0,-2 0 1 0 0,-1 0-1 0 0,-1 0 0 0 0,-1-1 0 0 0,-2 0 1 0 0,-11 24-12 0 0,-136 233-176 0 0,128-238 158 0 0,27-47 5 0 0,1 0 41 0 0,0 0 37 0 0,0 0 35 0 0,0-12 258 0 0,3-8-321 0 0,0 0 0 0 0,1 0 0 0 0,1 0 0 0 0,1 1 0 0 0,0-1 0 0 0,2 1 0 0 0,0 1 0 0 0,1 0 0 0 0,10-15-37 0 0,7-7 37 0 0,1 1 0 0 0,3 1-1 0 0,1 2 1 0 0,1 1 0 0 0,9-5-37 0 0,-4 2-5 0 0,119-128 89 0 0,-108 131-127 0 0,-48 35 51 0 0,0 0-25 0 0,21 36-42 0 0,1 40 126 0 0,-18-58-67 0 0,-1 0 1 0 0,0 0 0 0 0,-1 0-1 0 0,-1 1 1 0 0,0-1-1 0 0,-2 1 1 0 0,0-1-1 0 0,-1 0 1 0 0,-1 1 0 0 0,-1-1-1 0 0,0 0 1 0 0,-1-1-1 0 0,-1 1 1 0 0,-2 2-1 0 0,-12 15-25 0 0,-1-1 1 0 0,-1-1-1 0 0,-2-1 1 0 0,-1-2-1 0 0,-8 7 25 0 0,13 1-325 0 0,47-69 452 0 0,60-84 50 0 0,66-141-32 0 0,-56 115-139 0 0,-96 139-11 0 0,1-1 0 0 0,-1 1 1 0 0,1-1-1 0 0,0 1 0 0 0,0 0 1 0 0,0 0-1 0 0,0 0 0 0 0,0 0 1 0 0,0 0-1 0 0,0 0 1 0 0,1 1-1 0 0,-1-1 0 0 0,1 1 1 0 0,0 0-1 0 0,-1-1 0 0 0,1 1 1 0 0,0 1-1 0 0,-1-1 0 0 0,1 0 1 0 0,0 0-1 0 0,0 1 0 0 0,0 0 1 0 0,0 0-1 0 0,0 0 1 0 0,2 0 4 0 0,29 50 45 0 0,-30-41-4 0 0,-1 0 0 0 0,-1 0 1 0 0,1 0-1 0 0,-1 0 0 0 0,-1 1 0 0 0,0-1 1 0 0,0 0-1 0 0,-1 1 0 0 0,0-1 0 0 0,-1 1 0 0 0,0-1 1 0 0,-1 3-42 0 0,-23 84 328 0 0,-73 167-95 0 0,96-255-417 0 0,-1-1 0 0 0,-1 0 0 0 0,1 0 0 0 0,-1 0-1 0 0,0 0 1 0 0,-1-1 0 0 0,0 0 0 0 0,0 0 0 0 0,0 0 0 0 0,-1 0-1 0 0,1-1 1 0 0,-3 1 184 0 0,-1 1-2711 0 0,6-3-5912 0 0,3-3-2654 0 0</inkml:trace>
  <inkml:trace contextRef="#ctx0" brushRef="#br0" timeOffset="2379.039">1771 309 9466 0 0,'0'0'2413'0'0,"0"0"-737"0"0,0 0-213 0 0,0 0 117 0 0,0 0 54 0 0,0 0-116 0 0,0 0-257 0 0,0 0-275 0 0,0 0-190 0 0,0 0-87 0 0,0 0-43 0 0,0 0-42 0 0,0 0-80 0 0,2-2-113 0 0,-65 34 650 0 0,46-21-1055 0 0,2 1-1 0 0,-1 0 0 0 0,2 1 0 0 0,0 0 0 0 0,0 2 1 0 0,1-1-1 0 0,1 2 0 0 0,1-1 0 0 0,-1 3-25 0 0,-32 59-1 0 0,27 15-186 0 0,17-90 186 0 0,1-1 0 0 0,-1 1 0 0 0,1-1 0 0 0,-1 1 0 0 0,1-1 0 0 0,0 1 1 0 0,-1-1-1 0 0,1 0 0 0 0,0 1 0 0 0,0-1 0 0 0,0 0 0 0 0,0 0 0 0 0,0 1 0 0 0,0-1 0 0 0,1 0 0 0 0,-1 0 0 0 0,0 0 0 0 0,1-1 0 0 0,-1 1 0 0 0,0 0 0 0 0,1 0 1 0 0,-1-1-1 0 0,1 1 0 0 0,-1-1 0 0 0,1 1 0 0 0,-1-1 0 0 0,1 0 0 0 0,-1 1 0 0 0,1-1 0 0 0,0 0 0 0 0,-1 0 0 0 0,1 0 0 0 0,-1 0 0 0 0,2-1 1 0 0,57-4 251 0 0,-46 0-204 0 0,-1-1-1 0 0,0 0 1 0 0,0-1 0 0 0,-1 0 0 0 0,0-1 0 0 0,0 0-1 0 0,-1-1 1 0 0,0 0 0 0 0,-1-1 0 0 0,1 0 0 0 0,2-6-47 0 0,54-45 85 0 0,142-101 134 0 0,-222 163 998 0 0,-13 21-1045 0 0,-21 33-102 0 0,41-33-65 0 0,0 0 1 0 0,2 0-1 0 0,1 1 1 0 0,0-1-1 0 0,2 1 1 0 0,0 0-1 0 0,2-1 1 0 0,1 1-1 0 0,0 0 1 0 0,2-1-1 0 0,0 0 1 0 0,2 0-1 0 0,0 0 1 0 0,1 0-1 0 0,6 9-5 0 0,-2 1 3 0 0,-1 1 0 0 0,-2 1-1 0 0,-2 0 1 0 0,0 0 0 0 0,-3 0-1 0 0,-1 1 1 0 0,-1-1 0 0 0,-2 1-1 0 0,-1-1 1 0 0,-2 1 0 0 0,-5 18-3 0 0,3-23 13 0 0,-2 0 0 0 0,-1-1-1 0 0,-1 0 1 0 0,-1-1 0 0 0,-2 0 0 0 0,-1-1 0 0 0,-1-1 0 0 0,-1 0 0 0 0,-1 0 0 0 0,-18 18-13 0 0,30-38 8 0 0,-1-1 0 0 0,0-1 0 0 0,0 1 1 0 0,0-1-1 0 0,0 0 0 0 0,-1 0 0 0 0,0-1 0 0 0,0 0 0 0 0,0 0 0 0 0,0 0 0 0 0,0-1 1 0 0,0 0-1 0 0,-1-1 0 0 0,1 1 0 0 0,0-2 0 0 0,-1 1 0 0 0,1-1 0 0 0,-1 0 1 0 0,0 0-1 0 0,1-1-8 0 0,2-1 8 0 0,0-1 1 0 0,0 1 0 0 0,0-1 0 0 0,1 0-1 0 0,-1 0 1 0 0,1-1 0 0 0,0 1 0 0 0,0-1-1 0 0,0 0 1 0 0,0 0 0 0 0,1 0 0 0 0,-1-1-1 0 0,1 1 1 0 0,0-1 0 0 0,1 0 0 0 0,-1 0-1 0 0,1 0 1 0 0,0 0 0 0 0,0 0 0 0 0,1 0-1 0 0,-1 0 1 0 0,1-1 0 0 0,0 1 0 0 0,1-1-1 0 0,-1 1 1 0 0,1-1 0 0 0,0-2-9 0 0,-1-14 5 0 0,1 0 1 0 0,1-1 0 0 0,2 1 0 0 0,0 0-1 0 0,0 0 1 0 0,2 1 0 0 0,1-1-1 0 0,1 1 1 0 0,1 0 0 0 0,0 1 0 0 0,2 0-1 0 0,0 0 1 0 0,1 1 0 0 0,1 0-1 0 0,1 1 1 0 0,1 1 0 0 0,0 0-1 0 0,17-15-5 0 0,104-99-817 0 0,-128 118-1352 0 0,-7 7-6656 0 0,0 6-3137 0 0</inkml:trace>
  <inkml:trace contextRef="#ctx0" brushRef="#br0" timeOffset="3318.323">2320 344 184 0 0,'0'0'2242'0'0,"0"0"-82"0"0,0 0 143 0 0,0 0 49 0 0,0 0-163 0 0,0 0-351 0 0,0 0-338 0 0,0 0-294 0 0,0 0-223 0 0,0 0-136 0 0,0 0-67 0 0,0 0-57 0 0,0 0-26 0 0,0 0-42 0 0,0 0-59 0 0,0 0-73 0 0,0 28 2759 0 0,-2-19-3131 0 0,0 1 0 0 0,-1-1 0 0 0,0 0 0 0 0,-1 0 0 0 0,0 0 0 0 0,0-1 0 0 0,-1 1 0 0 0,0-1 0 0 0,-1 0 0 0 0,1 0 0 0 0,-2-1 0 0 0,1 0 0 0 0,-1 0-1 0 0,-1 0-150 0 0,-6 10 96 0 0,-140 114 442 0 0,153-130-533 0 0,0 0-1 0 0,-1 1 0 0 0,1-1 1 0 0,0 0-1 0 0,0 0 1 0 0,0 1-1 0 0,0-1 0 0 0,0 1 1 0 0,0-1-1 0 0,0 1 0 0 0,0-1 1 0 0,1 1-1 0 0,-1 0 0 0 0,0-1 1 0 0,1 1-1 0 0,0 0 1 0 0,-1 0-1 0 0,1-1 0 0 0,0 1 1 0 0,0 0-1 0 0,0 0 0 0 0,0-1 1 0 0,0 1-1 0 0,0 0 1 0 0,0 0-1 0 0,1-1 0 0 0,-1 1 1 0 0,1 0-1 0 0,-1 0 0 0 0,1-1 1 0 0,0 1-1 0 0,0-1 1 0 0,0 1-1 0 0,-1-1 0 0 0,1 1 1 0 0,1-1-1 0 0,-1 1 0 0 0,0-1 1 0 0,0 0-1 0 0,0 0 0 0 0,1 0 1 0 0,-1 1-1 0 0,1-1 1 0 0,-1 0-1 0 0,1-1 0 0 0,-1 1 1 0 0,1 0-1 0 0,-1 0 0 0 0,1-1 1 0 0,0 1-1 0 0,0-1 1 0 0,-1 1-1 0 0,1-1 0 0 0,1 0-4 0 0,157 36 242 0 0,19-5-184 0 0,-123-13-22 0 0,-56-18-57 0 0,0 0 28 0 0,0 0 3 0 0,0 0 5 0 0,1-5 49 0 0,-1 0 0 0 0,0-1 0 0 0,0 1 1 0 0,-1 0-1 0 0,0-1 0 0 0,0 1 0 0 0,0 0 0 0 0,0 0 0 0 0,-1 0 0 0 0,0 0 0 0 0,0 0 1 0 0,0 0-1 0 0,0 1 0 0 0,-1-1 0 0 0,0 1 0 0 0,0-1 0 0 0,0 1 0 0 0,-1 0 0 0 0,1 0 1 0 0,-3-1-65 0 0,-11-19 129 0 0,-21-35-18 0 0,-42-87 37 0 0,55-22-156 0 0,22 108-124 0 0,-14 22-922 0 0,-9 46-3992 0 0,15 3 1736 0 0,3-3-3158 0 0,1 0-5375 0 0</inkml:trace>
  <inkml:trace contextRef="#ctx0" brushRef="#br0" timeOffset="4199.456">2511 247 9898 0 0,'0'0'2255'0'0,"0"0"-414"0"0,0 0-218 0 0,0 0-131 0 0,0 0-177 0 0,0 0-223 0 0,0 0-258 0 0,0 0-189 0 0,0 0-109 0 0,0 0-58 0 0,0 0-34 0 0,0 0-40 0 0,2 2-24 0 0,1 3-213 0 0,-1 0-1 0 0,1 0 1 0 0,-1 1 0 0 0,0-1 0 0 0,0 1-1 0 0,-1 0 1 0 0,0 0 0 0 0,0-1-1 0 0,0 1 1 0 0,-1 0 0 0 0,1 0 0 0 0,-1 0-1 0 0,-1 0 1 0 0,1 0 0 0 0,-1-1-1 0 0,0 2-166 0 0,0 14 234 0 0,0 141 159 0 0,1-159-379 0 0,1 0-1 0 0,0 0 1 0 0,0 0 0 0 0,1 0 0 0 0,-1 0-1 0 0,1-1 1 0 0,-1 1 0 0 0,1 0 0 0 0,0-1-1 0 0,0 1 1 0 0,0-1 0 0 0,0 1 0 0 0,1-1-1 0 0,-1 0 1 0 0,0 0 0 0 0,1 0 0 0 0,0 0-1 0 0,-1-1 1 0 0,1 1 0 0 0,0-1-1 0 0,0 1 1 0 0,0-1 0 0 0,0 0 0 0 0,0 0-1 0 0,0 0 1 0 0,0-1 0 0 0,0 1 0 0 0,1-1-1 0 0,-1 0 1 0 0,0 1 0 0 0,0-2 0 0 0,0 1-1 0 0,1 0 1 0 0,-1 0 0 0 0,0-1 0 0 0,0 0-1 0 0,0 0 1 0 0,0 0 0 0 0,0 0 0 0 0,0 0-1 0 0,0-1 1 0 0,0 1 0 0 0,0-1-1 0 0,-1 1 1 0 0,1-1 0 0 0,-1 0 0 0 0,1 0-1 0 0,-1-1 1 0 0,0 1 0 0 0,0 0 0 0 0,0-1-1 0 0,0 1 1 0 0,1-2-14 0 0,10-12 124 0 0,-1 1-1 0 0,0-2 1 0 0,-2 1 0 0 0,0-1-1 0 0,0-1 1 0 0,-2 0-1 0 0,0-1 1 0 0,-1 1 0 0 0,2-13-124 0 0,24-54 299 0 0,5 32-144 0 0,-36 80 212 0 0,1 285-55 0 0,3 161-148 0 0,-6-431-161 0 0,-3-1 0 0 0,-1 0 0 0 0,-2 1 0 0 0,-2-2 0 0 0,-1 1 0 0 0,-3-1 0 0 0,-1-1 0 0 0,-11 24-3 0 0,22-57 5 0 0,-1 1-1 0 0,0-1 1 0 0,1-1 0 0 0,-2 1-1 0 0,1 0 1 0 0,-1-1 0 0 0,0 0-1 0 0,0 1 1 0 0,0-2 0 0 0,-1 1-1 0 0,0 0 1 0 0,0-1 0 0 0,0 0-1 0 0,0 0 1 0 0,-1 0 0 0 0,1-1-1 0 0,-1 0 1 0 0,0 0 0 0 0,0-1-1 0 0,0 1 1 0 0,0-1 0 0 0,-1 0-1 0 0,1-1 1 0 0,-1 0 0 0 0,1 0-1 0 0,-1 0 1 0 0,1-1 0 0 0,-1 1-1 0 0,1-2 1 0 0,-4 1-5 0 0,5-3 6 0 0,0-1-1 0 0,0 1 1 0 0,0-1-1 0 0,1 0 1 0 0,-1 0 0 0 0,1 0-1 0 0,0 0 1 0 0,0-1 0 0 0,0 0-1 0 0,1 0 1 0 0,-1 0-1 0 0,1 0 1 0 0,1 0 0 0 0,-1-1-1 0 0,1 1 1 0 0,0-1-1 0 0,0 0 1 0 0,0 1 0 0 0,1-1-1 0 0,0 0 1 0 0,0 0 0 0 0,0 0-1 0 0,1 0 1 0 0,0-3-6 0 0,-1-5 1 0 0,1 0 0 0 0,0-1 0 0 0,0 1 0 0 0,2 0 0 0 0,0 0 1 0 0,0-1-1 0 0,2 2 0 0 0,-1-1 0 0 0,2 0 0 0 0,0 1 0 0 0,0 0 0 0 0,2 0 0 0 0,6-11-1 0 0,0 3-12 0 0,0 1 0 0 0,2 1 0 0 0,1 0 0 0 0,0 1 0 0 0,1 0 0 0 0,1 1 0 0 0,0 2 0 0 0,1-1-1 0 0,1 2 1 0 0,1 1 0 0 0,0 1 0 0 0,3-1 12 0 0,73-14-653 0 0,-66 26-1740 0 0,-20 1-8291 0 0,-8 0-1718 0 0</inkml:trace>
  <inkml:trace contextRef="#ctx0" brushRef="#br0" timeOffset="5266.839">1929 355 0 0 0,'0'0'528'0'0,"0"0"190"0"0,0 0 22 0 0,0 0-84 0 0,0 0-135 0 0,0 0-162 0 0,0 0-131 0 0,0 0-70 0 0,0 0-38 0 0,0 0-36 0 0,4-9-68 0 0,-2 7-3960 0 0,0 2 3760 0 0</inkml:trace>
  <inkml:trace contextRef="#ctx0" brushRef="#br0" timeOffset="6667.606">1702 297 0 0 0,'0'0'256'0'0,"5"0"211"0"0,22 0 1459 0 0,-5-16 6185 0 0,1-2-5348 0 0,-14 13-2224 0 0,1 0 0 0 0,-1 1 0 0 0,1-1-1 0 0,0 2 1 0 0,1 0 0 0 0,-1 0 0 0 0,1 1 0 0 0,-1 0 0 0 0,1 0 0 0 0,0 1 0 0 0,2 1-539 0 0,35 7 1052 0 0,-2 20 1065 0 0,-46-26-2012 0 0,0-1 4 0 0,0 0 26 0 0,2 30 2951 0 0,0 8-2230 0 0,-2-37-816 0 0,-4 23 215 0 0,0-24-2068 0 0,0-1-1341 0 0,-1 1-4571 0 0,3 0-4348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27 0 0 0,'0'0'391'0'0,"0"0"410"0"0,0 0 265 0 0,0 0 251 0 0,0 0 293 0 0,0 0 204 0 0,0 0 90 0 0,0 0-138 0 0,0 0-246 0 0,0 0-127 0 0,0 0-244 0 0,0 0-153 0 0,0 0-70 0 0,-4-3-137 0 0,-23-16 1114 0 0,-18 14 194 0 0,-50 20-1317 0 0,47 4-346 0 0,15-7 482 0 0,33 19 1033 0 0,0-18-1838 0 0,-1-7-94 0 0,1-1 1 0 0,-1 1 0 0 0,1-1 0 0 0,1 0-1 0 0,-1 1 1 0 0,1-1 0 0 0,0 1 0 0 0,0-1-1 0 0,0 0 1 0 0,1 0 0 0 0,0 1-1 0 0,0-1 1 0 0,0 0 0 0 0,1-1 0 0 0,-1 1-1 0 0,1 0 1 0 0,0-1 0 0 0,2 2-18 0 0,5 2 66 0 0,0-1 1 0 0,0 0-1 0 0,0 0 0 0 0,1-1 1 0 0,0-1-1 0 0,1 0 0 0 0,-1-1 1 0 0,1 0-1 0 0,0 0 0 0 0,0-1 1 0 0,0-1-1 0 0,3 0-66 0 0,61 19 236 0 0,-40-6-149 0 0,-14 7-17 0 0,-19-16-32 0 0,-1-1 0 0 0,1 1-1 0 0,-1 0 1 0 0,0 0-1 0 0,-1 0 1 0 0,1 0 0 0 0,-1 0-1 0 0,0 0 1 0 0,0 0-1 0 0,-1 0 1 0 0,0 0 0 0 0,0 1-1 0 0,-1-1 1 0 0,1 0-1 0 0,-1 0 1 0 0,-1 0 0 0 0,1 0-1 0 0,-1 0 1 0 0,0 0-1 0 0,0 0 1 0 0,-1-1 0 0 0,0 1-1 0 0,0-1 1 0 0,0 0-1 0 0,0 0 1 0 0,-1 0 0 0 0,0 0-1 0 0,0 0 1 0 0,0-1-1 0 0,-1 0 1 0 0,-1 2-38 0 0,-9 6 19 0 0,1-1 1 0 0,-2 0-1 0 0,0-1 0 0 0,0-1 1 0 0,0 0-1 0 0,-1-1 0 0 0,0-1 0 0 0,-1-1 1 0 0,0 0-1 0 0,0-1 0 0 0,0-1 1 0 0,0-1-1 0 0,-1-1 0 0 0,1 0 1 0 0,-1-1-1 0 0,0-1 0 0 0,1-1 0 0 0,-1-1 1 0 0,-1 0-20 0 0,12 1-33 0 0,1 0-1 0 0,-1 0 1 0 0,1-1 0 0 0,-1 1-1 0 0,1-2 1 0 0,0 1 0 0 0,0-1 0 0 0,0 0-1 0 0,0 0 1 0 0,1-1 0 0 0,-1 0 0 0 0,1 0-1 0 0,0-1 1 0 0,0 0 0 0 0,0 0 0 0 0,1 0-1 0 0,-1-1 1 0 0,1 0 33 0 0,4 4-125 0 0,1 1 0 0 0,0 0 0 0 0,-1 0 1 0 0,1 0-1 0 0,0 0 0 0 0,0 0 0 0 0,0 0 0 0 0,0-1 0 0 0,0 1 0 0 0,0 0 1 0 0,0 0-1 0 0,0 0 0 0 0,0 0 0 0 0,1-1 0 0 0,-1 1 0 0 0,0 0 0 0 0,1 0 1 0 0,-1 0-1 0 0,1 0 0 0 0,-1 0 0 0 0,1 0 0 0 0,0 0 0 0 0,-1 0 0 0 0,1 0 1 0 0,0 0-1 0 0,0 1 0 0 0,0-1 0 0 0,-1 0 0 0 0,1 0 0 0 0,0 1 0 0 0,0-1 1 0 0,0 0-1 0 0,0 1 0 0 0,0-1 0 0 0,0 1 0 0 0,1-1 125 0 0,25-11-7454 0 0,-22 9 3852 0 0,7-1-8145 0 0</inkml:trace>
  <inkml:trace contextRef="#ctx0" brushRef="#br0" timeOffset="517.09">1352 197 3337 0 0,'0'0'3348'0'0,"0"0"-1594"0"0,0 0-630 0 0,0 0 179 0 0,0 0 302 0 0,0 0 167 0 0,0 0-14 0 0,0 0-214 0 0,0 0-254 0 0,0 0-235 0 0,0 0-174 0 0,0 0-150 0 0,-10-8-128 0 0,-32-23-80 0 0,38 29-457 0 0,1 1 1 0 0,0 0 0 0 0,0 0-1 0 0,-1 0 1 0 0,1 0 0 0 0,-1 0 0 0 0,1 1-1 0 0,-1 0 1 0 0,1-1 0 0 0,-1 1 0 0 0,1 1-1 0 0,-1-1 1 0 0,1 0 0 0 0,-1 1 0 0 0,1 0-1 0 0,0-1 1 0 0,-1 1 0 0 0,1 1 0 0 0,0-1-1 0 0,-1 0 1 0 0,1 1 0 0 0,-1 1-67 0 0,-7 1 168 0 0,-13 5-39 0 0,1 1 1 0 0,1 1-1 0 0,0 1 1 0 0,0 1-1 0 0,1 1 1 0 0,1 1-1 0 0,0 0 1 0 0,1 2 0 0 0,1 0-1 0 0,1 1 1 0 0,0 1-1 0 0,1 0 1 0 0,1 2-1 0 0,1-1 1 0 0,1 2-1 0 0,1 0 1 0 0,-9 23-130 0 0,19-42-4 0 0,1-1 1 0 0,0 1 0 0 0,-1 0-1 0 0,1 0 1 0 0,1 0 0 0 0,-1 0-1 0 0,0 1 1 0 0,1-1 0 0 0,-1 0-1 0 0,1 0 1 0 0,0 0-1 0 0,0 0 1 0 0,0 1 0 0 0,1-1-1 0 0,-1 0 1 0 0,1 0 0 0 0,-1 0-1 0 0,1 0 1 0 0,0 0 0 0 0,1 0-1 0 0,-1 0 1 0 0,0 0 0 0 0,1 0-1 0 0,-1-1 1 0 0,1 1 0 0 0,0 0-1 0 0,0-1 1 0 0,0 0 0 0 0,0 1-1 0 0,1-1 1 0 0,-1 0-1 0 0,0 0 1 0 0,1 0 0 0 0,0 0-1 0 0,-1-1 1 0 0,1 1 0 0 0,0-1-1 0 0,0 1 1 0 0,0-1 0 0 0,0 0-1 0 0,0 0 1 0 0,0-1 0 0 0,0 1-1 0 0,0 0 1 0 0,3-1 3 0 0,10 1 24 0 0,0-2 0 0 0,1 1 1 0 0,-1-2-1 0 0,1 0 0 0 0,-1-1 0 0 0,0-1 1 0 0,0 0-1 0 0,-1-1 0 0 0,1-1 1 0 0,-1 0-1 0 0,0-1 0 0 0,-1-1 0 0 0,0-1 1 0 0,0 1-1 0 0,-1-2 0 0 0,2-1-24 0 0,9-7 44 0 0,0-1 0 0 0,-2 0 0 0 0,0-2 0 0 0,-1 0 0 0 0,17-24-44 0 0,41-42 4 0 0,-78 87-58 0 0,0-1 0 0 0,0 1 0 0 0,0-1 0 0 0,0 1 0 0 0,0-1 0 0 0,0 1 0 0 0,0-1 0 0 0,0 1 0 0 0,0 0 0 0 0,0 0 0 0 0,0 0 0 0 0,0-1 0 0 0,0 1 0 0 0,0 0 0 0 0,0 0 0 0 0,0 1 0 0 0,0-1 0 0 0,0 0 0 0 0,0 0 0 0 0,0 0 0 0 0,0 1 0 0 0,0-1 0 0 0,0 0 0 0 0,0 1 0 0 0,0-1 0 0 0,0 1 0 0 0,0-1 0 0 0,0 1 0 0 0,0 0 0 0 0,0-1 0 0 0,0 1 0 0 0,-1 0 0 0 0,1-1 0 0 0,0 1 0 0 0,-1 0 0 0 0,1 0 0 0 0,0 0 0 0 0,-1 0 0 0 0,1 0 0 0 0,-1 0 0 0 0,1 0 0 0 0,-1 0 0 0 0,0 0 0 0 0,1 0 0 0 0,-1 0 0 0 0,0 0 0 0 0,0 0 0 0 0,0 0 0 0 0,0 0 54 0 0,9 14-1723 0 0,-2-3-799 0 0,5 5-6840 0 0,-6-12-1312 0 0</inkml:trace>
  <inkml:trace contextRef="#ctx0" brushRef="#br0" timeOffset="1028.507">1703 158 7058 0 0,'0'0'1893'0'0,"0"0"-428"0"0,0 0-229 0 0,0 0-4 0 0,0 0-4 0 0,0 0 38 0 0,0 0-40 0 0,0 0-102 0 0,0 0-160 0 0,0 0-184 0 0,0 0-168 0 0,0 0-138 0 0,0 0-100 0 0,-9 19-80 0 0,-27 62-37 0 0,25-21 156 0 0,13-42-271 0 0,-2-13-99 0 0,-1 0 0 0 0,1-1-1 0 0,1 1 1 0 0,-1 0 0 0 0,1 0 0 0 0,0 0-1 0 0,0-1 1 0 0,0 1 0 0 0,0 0 0 0 0,1-1-1 0 0,0 1 1 0 0,0-1 0 0 0,0 0 0 0 0,1 1-1 0 0,-1-1 1 0 0,1 0 0 0 0,0-1 0 0 0,0 1-1 0 0,1 0 1 0 0,-1-1 0 0 0,1 0 0 0 0,-1 0-1 0 0,1 0 1 0 0,0 0 0 0 0,0 0 0 0 0,0-1-1 0 0,1 0 1 0 0,-1 0 0 0 0,1 0 0 0 0,-1 0-1 0 0,1-1 1 0 0,0 0 0 0 0,-1 1 0 0 0,1-2-1 0 0,0 1 1 0 0,4 0-43 0 0,2-4 100 0 0,0 0-1 0 0,0 0 1 0 0,0-1-1 0 0,-1 0 1 0 0,0-1 0 0 0,0 0-1 0 0,0-1 1 0 0,-1 0 0 0 0,1 0-1 0 0,-1-1 1 0 0,-1 0-1 0 0,1-1 1 0 0,-1 0 0 0 0,-1 0-1 0 0,0 0 1 0 0,0-1-1 0 0,0-1 1 0 0,0-1-100 0 0,37-38 205 0 0,3-4-76 0 0,-44 58-217 0 0,0 15 59 0 0,-2-14 27 0 0,-2 2 1 0 0,1 1 0 0 0,1 0 0 0 0,0-1 0 0 0,0 1 0 0 0,1-1 0 0 0,0 1 0 0 0,0-1-1 0 0,1 1 1 0 0,0-1 0 0 0,1 0 0 0 0,-1 0 0 0 0,1-1 0 0 0,1 1 0 0 0,0-1-1 0 0,0 0 1 0 0,0 0 0 0 0,1-1 0 0 0,0 1 0 0 0,0-1 0 0 0,1 0 0 0 0,0-1-1 0 0,0 0 1 0 0,0 0 0 0 0,0 0 0 0 0,1-1 0 0 0,0 0 0 0 0,3 1 1 0 0,-2-2 35 0 0,0 0 0 0 0,0-1 0 0 0,1 0 0 0 0,-1 0-1 0 0,1-1 1 0 0,0 0 0 0 0,-1-1 0 0 0,1 0 0 0 0,0 0 0 0 0,-1-1 0 0 0,1 0 0 0 0,-1-1 0 0 0,1 0 0 0 0,-1-1 0 0 0,0 0 0 0 0,0 0 0 0 0,0-1 0 0 0,0 0 0 0 0,0 0 0 0 0,-1-1 0 0 0,0-1-1 0 0,0 1 1 0 0,0-1 0 0 0,-1 0 0 0 0,0-1 0 0 0,0 0 0 0 0,-1 0 0 0 0,0 0 0 0 0,0-1 0 0 0,2-3-35 0 0,-2 1-59 0 0,0-1-1 0 0,-1 0 1 0 0,0 0 0 0 0,-1 0 0 0 0,0 0-1 0 0,-1-1 1 0 0,0 1 0 0 0,-1-1-1 0 0,0 0 1 0 0,-1 0 0 0 0,0-11 59 0 0,-14 3-3095 0 0,-3 14-5747 0 0,8 5-2876 0 0</inkml:trace>
  <inkml:trace contextRef="#ctx0" brushRef="#br0" timeOffset="1882.858">1408 354 0 0 0,'0'0'431'0'0,"0"0"145"0"0,0 0 5 0 0,0 0 22 0 0,0 0 79 0 0,0 0 92 0 0,0 0 79 0 0,0 0 21 0 0,0 0-7 0 0,0 0 11 0 0,4 1-141 0 0,9 2 14804 0 0,6 86-13022 0 0,-19-83-2466 0 0,1 1-1 0 0,-1-1 0 0 0,1 0 0 0 0,0 0 1 0 0,1 0-1 0 0,0 0 0 0 0,-1 0 1 0 0,2 0-1 0 0,-1 0 0 0 0,1 0 1 0 0,0-1-1 0 0,0 1 0 0 0,0-1 1 0 0,1 0-1 0 0,0 0 0 0 0,0 0 0 0 0,0 0 1 0 0,2 0-53 0 0,15 6 208 0 0,-21-11-184 0 0,21-12-5313 0 0,-12 7 748 0 0,-5 3-3898 0 0,-1-2-382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61 103 5985 0 0,'0'0'3126'0'0,"0"0"-1156"0"0,0 0-518 0 0,0 0-113 0 0,0 0-16 0 0,0 0 28 0 0,0 0-23 0 0,0 0-127 0 0,0 0-156 0 0,0 0-175 0 0,0 0-207 0 0,0 0-161 0 0,0 0-148 0 0,-10-2-127 0 0,-28-5-45 0 0,37 8-165 0 0,0-1 1 0 0,0 1-1 0 0,1-1 0 0 0,-1 1 0 0 0,0-1 1 0 0,0 1-1 0 0,1 0 0 0 0,-1-1 0 0 0,0 1 1 0 0,1 0-1 0 0,-1-1 0 0 0,1 1 0 0 0,-1 0 1 0 0,1 0-1 0 0,-1-1 0 0 0,1 1 0 0 0,0 0 1 0 0,-1 0-1 0 0,1 0 0 0 0,0 0 0 0 0,0 0 1 0 0,0-1-1 0 0,0 1 0 0 0,-1 0 0 0 0,1 0 1 0 0,0 0-1 0 0,1 0 0 0 0,-1 0 0 0 0,0 0 1 0 0,0 0-1 0 0,0 0 0 0 0,0-1 0 0 0,1 1 1 0 0,-1 0-1 0 0,0 0 0 0 0,1 0-17 0 0,-1 3 70 0 0,-1 45 270 0 0,2 1 1 0 0,3-1-1 0 0,2 1 1 0 0,7 27-341 0 0,-11-70 15 0 0,0-1 1 0 0,0 0 0 0 0,1 1 0 0 0,-1-1 0 0 0,2 0-1 0 0,-1 0 1 0 0,1-1 0 0 0,-1 1 0 0 0,2-1-1 0 0,-1 0 1 0 0,0 0 0 0 0,1 0 0 0 0,0 0-1 0 0,0-1 1 0 0,1 0 0 0 0,-1 0 0 0 0,3 1-16 0 0,-2-4 44 0 0,0 0 0 0 0,1-1 0 0 0,-1 0 0 0 0,0 0 0 0 0,0 0 0 0 0,0-1 0 0 0,0 0 0 0 0,0 0 0 0 0,0-1 0 0 0,0 1 0 0 0,-1-1 0 0 0,1 0 0 0 0,0-1 0 0 0,-1 1 0 0 0,0-1 0 0 0,1-1 0 0 0,-1 1 0 0 0,-1 0 0 0 0,1-1 0 0 0,0 0 0 0 0,-1 0 0 0 0,0-1 0 0 0,0 1 0 0 0,0-1-1 0 0,0 0 1 0 0,0-1-44 0 0,-2 3 0 0 0,185-230 278 0 0,-165 217-418 0 0,-2 47 52 0 0,-15-22 103 0 0,1-1-1 0 0,0 1 1 0 0,0-1-1 0 0,1 0 1 0 0,0 0-1 0 0,1-1 1 0 0,0 0-1 0 0,0 0 1 0 0,0-1-1 0 0,1 0 1 0 0,0 0-1 0 0,0-1 1 0 0,0-1-1 0 0,1 1 1 0 0,-1-1-1 0 0,1-1 1 0 0,0 0-1 0 0,0 0 1 0 0,1-1-1 0 0,-1 0 1 0 0,0-1-1 0 0,1 0 1 0 0,-1-1-1 0 0,2 0-14 0 0,-6-3 82 0 0,0 0 0 0 0,-1-1-1 0 0,1 0 1 0 0,-1 0 0 0 0,0 0-1 0 0,0 0 1 0 0,0-1-1 0 0,-1 0 1 0 0,0 0 0 0 0,0 0-1 0 0,0-1 1 0 0,0 1 0 0 0,-1-1-1 0 0,0 0 1 0 0,0 0 0 0 0,0 0-1 0 0,-1 0 1 0 0,1-4-82 0 0,0 3 25 0 0,2-4-37 0 0,-1-1 0 0 0,0 0 0 0 0,0 0-1 0 0,-2 0 1 0 0,1 0 0 0 0,-1 0 0 0 0,-1-1 0 0 0,0 1-1 0 0,-1 0 1 0 0,-1-1 0 0 0,0 1 0 0 0,-1-8 12 0 0,-5 7-1224 0 0,-3 11-7333 0 0,10 2 2270 0 0,0 4-4950 0 0</inkml:trace>
  <inkml:trace contextRef="#ctx0" brushRef="#br0" timeOffset="332.959">1086 365 3729 0 0,'0'0'2790'0'0,"0"0"-307"0"0,0 0-240 0 0,0 0-141 0 0,0 0-258 0 0,0 0-298 0 0,0 0-258 0 0,0 0-209 0 0,0 0-171 0 0,33-21-138 0 0,101-68-99 0 0,-131 88-630 0 0,0-1 0 0 0,0 1 0 0 0,0-1 1 0 0,0 1-1 0 0,0-1 0 0 0,-1 0 0 0 0,1 0 1 0 0,0-1-1 0 0,-1 1 0 0 0,0 0 0 0 0,1-1 1 0 0,-1 1-1 0 0,0-1 0 0 0,-1 0 0 0 0,1 0 1 0 0,0 0-1 0 0,-1 0 0 0 0,1 0 0 0 0,-1 0 0 0 0,0 0 1 0 0,0-2-42 0 0,1-5 188 0 0,1 5-127 0 0,-1-1-1 0 0,0 0 0 0 0,0 0 1 0 0,-1 0-1 0 0,1 0 0 0 0,-1 0 1 0 0,-1 0-1 0 0,1 0 0 0 0,-1 0 1 0 0,0 0-1 0 0,0 0 0 0 0,-1-1 0 0 0,0 1 1 0 0,0 0-1 0 0,0 0 0 0 0,-1 0 1 0 0,0 1-1 0 0,0-1 0 0 0,-1 0 1 0 0,1 1-1 0 0,-1-1 0 0 0,0 1 0 0 0,-1 0 1 0 0,1 0-1 0 0,-1 0 0 0 0,0 0 1 0 0,0 1-1 0 0,-1-1 0 0 0,1 1 1 0 0,-1 0-1 0 0,0 1 0 0 0,-2-2-60 0 0,1 3 0 0 0,1 0 0 0 0,0 0 1 0 0,-1 1-1 0 0,0 0 0 0 0,1 0 0 0 0,-1 0 0 0 0,0 1 0 0 0,1 0 0 0 0,-1 0 0 0 0,0 0 0 0 0,1 1 0 0 0,-1 0 1 0 0,0 0-1 0 0,1 0 0 0 0,-1 1 0 0 0,1-1 0 0 0,-1 1 0 0 0,1 1 0 0 0,0-1 0 0 0,0 1 0 0 0,0 0 0 0 0,0 0 1 0 0,1 0-1 0 0,-1 1 0 0 0,1 0 0 0 0,-4 3 0 0 0,-2 4-15 0 0,1 0 0 0 0,-1 0 0 0 0,2 1 0 0 0,0 0-1 0 0,0 1 1 0 0,1 0 0 0 0,1 0 0 0 0,0 0 0 0 0,1 1 0 0 0,0-1 0 0 0,1 1 0 0 0,1 0 0 0 0,0 1 0 0 0,1-1 0 0 0,1 1-1 0 0,0-1 1 0 0,1 1 0 0 0,0-1 0 0 0,2 8 15 0 0,-1-11-11 0 0,1 0 0 0 0,1-1 0 0 0,0 1 0 0 0,0 0 1 0 0,1-1-1 0 0,1 0 0 0 0,-1 0 0 0 0,2 0 0 0 0,-1 0 0 0 0,2-1 0 0 0,-1 0 0 0 0,1 0 0 0 0,0-1 0 0 0,1 0 0 0 0,0 0 0 0 0,0 0 1 0 0,1-1-1 0 0,0-1 0 0 0,9 6 11 0 0,-3-2-104 0 0,1-1-1 0 0,0-1 1 0 0,1 0 0 0 0,0-1 0 0 0,0-1 0 0 0,0 0-1 0 0,1-2 1 0 0,0 0 0 0 0,-1-1 0 0 0,2 0 0 0 0,16-1 104 0 0,-21-2-610 0 0,18-1-1242 0 0,-11-2-3215 0 0,-7-1-3971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1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1018 403 2264 0 0,'0'0'885'0'0,"0"0"-173"0"0,0 0-89 0 0,0 0 269 0 0,0 0 360 0 0,0 0 287 0 0,0 0 124 0 0,0 0-61 0 0,0 0-183 0 0,0 0-191 0 0,0 0-174 0 0,-4-3-173 0 0,-132-75 5500 0 0,103 67-5985 0 0,0 1-1 0 0,-1 1 1 0 0,-1 2 0 0 0,1 1-1 0 0,-1 2 1 0 0,0 2-1 0 0,-23 1-395 0 0,-177 20 1216 0 0,63 38-384 0 0,159-49-699 0 0,13-7-164 0 0,9 18-116 0 0,64 37 191 0 0,63-16-49 0 0,14-6-3 0 0,-150-32 16 0 0,1-1-1 0 0,-1 1 1 0 0,0 0 0 0 0,0-1 0 0 0,0 1-1 0 0,0-1 1 0 0,0 1 0 0 0,0-1 0 0 0,0 1-1 0 0,0 0 1 0 0,0-1 0 0 0,-1 1 0 0 0,1-1-1 0 0,-1 1 1 0 0,1-1 0 0 0,-1 0 0 0 0,0 1 0 0 0,1-1-1 0 0,-1 1 1 0 0,0-1 0 0 0,0 0 0 0 0,0 0-1 0 0,0 1 1 0 0,0-1 0 0 0,0 0 0 0 0,-1 0-1 0 0,1 0 1 0 0,0 0 0 0 0,0 0 0 0 0,-1-1-1 0 0,1 1 1 0 0,-1 0 0 0 0,1 0 0 0 0,0-1 0 0 0,-1 1-1 0 0,1-1 1 0 0,-1 0-8 0 0,1 1 1 0 0,-237 153 310 0 0,211-136-299 0 0,1 2 0 0 0,1 1 0 0 0,1 1 0 0 0,1 1 0 0 0,1 1 1 0 0,1 1-1 0 0,1 1 0 0 0,1 1 0 0 0,-2 7-12 0 0,14-18 7 0 0,1 0 0 0 0,1 0 0 0 0,0 0 1 0 0,2 1-1 0 0,0 0 0 0 0,0-1 0 0 0,2 1 0 0 0,0 0 0 0 0,1 0 0 0 0,0 0 1 0 0,3 8-8 0 0,-3-16 10 0 0,1-1 0 0 0,-1 0-1 0 0,2 0 1 0 0,-1 0 0 0 0,1 0 0 0 0,1 0 0 0 0,-1-1 0 0 0,1 1 0 0 0,1-1 0 0 0,-1 1 0 0 0,1-1 0 0 0,0 0 0 0 0,1 0 0 0 0,0-1 0 0 0,0 1 0 0 0,0-1 0 0 0,1 0-1 0 0,0-1 1 0 0,0 1 0 0 0,0-1 0 0 0,1 0 0 0 0,0-1 0 0 0,0 0 0 0 0,0 0 0 0 0,0 0 0 0 0,1-1 0 0 0,0 0 0 0 0,-1 0 0 0 0,3-1-10 0 0,11-1 79 0 0,-1 0 0 0 0,1-2 1 0 0,-1-1-1 0 0,1 0 0 0 0,-1-2 1 0 0,0 0-1 0 0,0-2 0 0 0,-1 0 1 0 0,1-1-1 0 0,-1 0 0 0 0,-1-2 1 0 0,1 0-1 0 0,3-4-79 0 0,47-19 96 0 0,83-64 82 0 0,-148 89-388 0 0,-4 7-5458 0 0,0-1-5812 0 0,0 1-332 0 0</inkml:trace>
  <inkml:trace contextRef="#ctx0" brushRef="#br0" timeOffset="1949.011">1436 958 0 0 0,'0'0'425'0'0,"0"0"221"0"0,0 0 181 0 0,0 0 228 0 0,0 0 238 0 0,0 0 221 0 0,0 0 157 0 0,0 0 5 0 0,0 0-90 0 0,0 0-167 0 0,0 0-188 0 0,-11-7-128 0 0,-94-44 4190 0 0,94 49-5059 0 0,0 1 0 0 0,0 1 0 0 0,1-1 0 0 0,-1 2 0 0 0,0 0 0 0 0,0 0 0 0 0,1 0 0 0 0,-1 2 0 0 0,0-1 0 0 0,1 1 0 0 0,0 1 0 0 0,0 0 0 0 0,0 0 0 0 0,0 1 0 0 0,1 0-1 0 0,0 1 1 0 0,0 0 0 0 0,-8 7-234 0 0,4-3 68 0 0,-1 0-1 0 0,1 1 0 0 0,1 1 0 0 0,0 1 1 0 0,1-1-1 0 0,0 2 0 0 0,1-1 0 0 0,1 1 0 0 0,0 1 1 0 0,1 0-1 0 0,0 0 0 0 0,1 1 0 0 0,1 0 0 0 0,0 0 1 0 0,-1 12-68 0 0,4-24 10 0 0,2 1 1 0 0,-1-1 0 0 0,0 1 0 0 0,1 0-1 0 0,0 0 1 0 0,0 0 0 0 0,0-1 0 0 0,1 1-1 0 0,0 0 1 0 0,0 0 0 0 0,0 0 0 0 0,0 0-1 0 0,1 0 1 0 0,0 0 0 0 0,0 0 0 0 0,0 0-1 0 0,0-1 1 0 0,1 1 0 0 0,0 0-1 0 0,0-1 1 0 0,0 1 0 0 0,1-1 0 0 0,-1 0-1 0 0,1 0 1 0 0,0 0 0 0 0,0 0 0 0 0,1 0-1 0 0,-1-1 1 0 0,1 1 0 0 0,0-1 0 0 0,0 0-1 0 0,0 0 1 0 0,0-1 0 0 0,0 1 0 0 0,1-1-1 0 0,-1 0 1 0 0,1 0 0 0 0,0 0-11 0 0,11-2 54 0 0,0-1 0 0 0,0 0 0 0 0,0-1 0 0 0,0-1 0 0 0,-1 0 0 0 0,1-2 0 0 0,-1 1 0 0 0,0-2 0 0 0,0 0 0 0 0,0-1 1 0 0,-1 0-1 0 0,0-1 0 0 0,-1-1 0 0 0,1 0 0 0 0,-2-1 0 0 0,1 0 0 0 0,-1-1 0 0 0,3-5-54 0 0,-13 15 3 0 0,30-29 39 0 0,0-2 0 0 0,-2-1 0 0 0,-2-1 1 0 0,-1-1-1 0 0,-2-2 0 0 0,-1 0 0 0 0,-2-2 0 0 0,16-38-42 0 0,-34 54 43 0 0,-4 22-42 0 0,-6 6-189 0 0,-54 95-196 0 0,53-84 379 0 0,0 0 0 0 0,1 0 0 0 0,1 1 0 0 0,1-1 0 0 0,1 1 0 0 0,0 0 0 0 0,1 0 0 0 0,0 0-1 0 0,2 0 1 0 0,0 0 0 0 0,2 15 5 0 0,1-25 3 0 0,-1 1-1 0 0,1-1 1 0 0,0 0-1 0 0,1 0 1 0 0,0 0-1 0 0,0 0 1 0 0,0-1-1 0 0,1 1 1 0 0,0-1-1 0 0,0-1 1 0 0,0 1-1 0 0,1-1 1 0 0,0 1-1 0 0,0-2 1 0 0,1 1-1 0 0,-1-1 1 0 0,1 0-1 0 0,0 0 1 0 0,0 0-1 0 0,0-1 1 0 0,0-1-1 0 0,1 1 1 0 0,-1-1-1 0 0,1 0 1 0 0,0-1-1 0 0,-1 0 1 0 0,1 0-1 0 0,0 0 1 0 0,0-1-1 0 0,0 0 1 0 0,0-1-3 0 0,9-1 19 0 0,-1-1 0 0 0,0 0 1 0 0,0-1-1 0 0,0-1 1 0 0,0-1-1 0 0,-1 0 0 0 0,1-1 1 0 0,-2 0-1 0 0,1-1 1 0 0,-1-1-1 0 0,0-1 0 0 0,-1 0 1 0 0,0 0-1 0 0,-1-1 1 0 0,0-1-1 0 0,0 0 0 0 0,-1-1 1 0 0,-1 0-1 0 0,-1 0 1 0 0,2-4-20 0 0,60-103 18 0 0,-62 100-22 0 0,-1 0 0 0 0,-2 0 0 0 0,1-1 0 0 0,-2 0 0 0 0,-1 0 0 0 0,-1 0 0 0 0,0 0 0 0 0,-2-1 0 0 0,0-2 4 0 0,-1 23-8 0 0,0-1-1 0 0,-1 0 1 0 0,1 1 0 0 0,0-1-1 0 0,0 1 1 0 0,-1-1-1 0 0,1 1 1 0 0,-1-1-1 0 0,1 1 1 0 0,-1-1-1 0 0,1 1 1 0 0,-1 0-1 0 0,0-1 1 0 0,0 1 0 0 0,0 0-1 0 0,0 0 1 0 0,0-1-1 0 0,0 1 1 0 0,0 0-1 0 0,0 0 1 0 0,0 0-1 0 0,-1 0 1 0 0,1 0-1 0 0,0 1 1 0 0,-1-1 0 0 0,1 0-1 0 0,-1 0 1 0 0,1 1-1 0 0,-1-1 1 0 0,1 1-1 0 0,-1 0 1 0 0,1-1-1 0 0,-1 1 1 0 0,1 0-1 0 0,-1 0 1 0 0,1 0 0 0 0,-1 0-1 0 0,1 0 1 0 0,-1 0-1 0 0,0 0 1 0 0,1 1-1 0 0,-1-1 9 0 0,-66 21-500 0 0,56-15 461 0 0,1 2 0 0 0,-1 0-1 0 0,1 0 1 0 0,1 1-1 0 0,0 0 1 0 0,0 1 0 0 0,0 0-1 0 0,2 0 1 0 0,-1 1-1 0 0,1 0 1 0 0,-1 4 39 0 0,8-14-7 0 0,0 1 0 0 0,0-1 0 0 0,0 1 0 0 0,1-1 0 0 0,-1 1 0 0 0,1-1 1 0 0,-1 1-1 0 0,1 0 0 0 0,-1-1 0 0 0,1 1 0 0 0,0 0 0 0 0,0 0 0 0 0,0-1 0 0 0,0 1 0 0 0,0 0 0 0 0,0-1 0 0 0,0 1 0 0 0,1 0 0 0 0,-1 0 0 0 0,1-1 1 0 0,-1 1-1 0 0,1-1 0 0 0,0 1 0 0 0,-1 0 0 0 0,1-1 0 0 0,0 0 0 0 0,0 1 0 0 0,0-1 0 0 0,0 1 0 0 0,0-1 0 0 0,0 0 0 0 0,1 0 0 0 0,-1 0 0 0 0,0 1 1 0 0,1-1-1 0 0,-1 0 0 0 0,1-1 0 0 0,-1 1 0 0 0,1 0 0 0 0,-1 0 0 0 0,1-1 0 0 0,0 1 0 0 0,0 0 7 0 0,77 11 22 0 0,147-16 71 0 0,-223 4-79 0 0,-1 0 0 0 0,1 0 0 0 0,-1 1 0 0 0,1-1-1 0 0,-1 1 1 0 0,1 0 0 0 0,-1 0 0 0 0,1-1 0 0 0,-1 1-1 0 0,0 1 1 0 0,1-1 0 0 0,-1 0 0 0 0,0 1 0 0 0,0-1 0 0 0,0 1-1 0 0,0-1 1 0 0,0 1 0 0 0,0 0 0 0 0,-1 0 0 0 0,1 0-1 0 0,0 0 1 0 0,-1 0 0 0 0,0 1 0 0 0,1-1 0 0 0,-1 0-1 0 0,0 0 1 0 0,0 1 0 0 0,0-1 0 0 0,-1 1 0 0 0,1-1 0 0 0,-1 1-1 0 0,1-1 1 0 0,-1 1 0 0 0,0 0 0 0 0,0-1 0 0 0,0 1-1 0 0,0 1-13 0 0,-12 100 395 0 0,9-92-389 0 0,1 0 0 0 0,0 0 1 0 0,1 1-1 0 0,1-1 0 0 0,0 0 0 0 0,0 1 1 0 0,1-1-1 0 0,1 0 0 0 0,1 5-6 0 0,-2-13-2 0 0,0 1 0 0 0,0-1 0 0 0,1 0 0 0 0,-1 1 0 0 0,1-1 0 0 0,0 0 0 0 0,1 0 0 0 0,-1 0 0 0 0,1 0-1 0 0,-1 0 1 0 0,1-1 0 0 0,0 1 0 0 0,0-1 0 0 0,1 0 0 0 0,-1 0 0 0 0,1 0 0 0 0,0 0 0 0 0,-1-1 0 0 0,1 1 0 0 0,1-1 0 0 0,-1 0 0 0 0,0 0 0 0 0,0-1 0 0 0,1 1 0 0 0,-1-1 0 0 0,1 0 2 0 0,4 1 14 0 0,0 0 0 0 0,0-2 0 0 0,0 1 1 0 0,0-1-1 0 0,0 0 0 0 0,0-1 0 0 0,0 0 1 0 0,0 0-1 0 0,-1-1 0 0 0,1 0 1 0 0,0 0-1 0 0,-1-1 0 0 0,1-1 0 0 0,-1 1 1 0 0,0-1-1 0 0,0 0 0 0 0,-1-1 0 0 0,1 0 1 0 0,-1 0-1 0 0,4-4-14 0 0,20-19 52 0 0,-1-1 0 0 0,-1-2 1 0 0,-2 0-1 0 0,-1-2 0 0 0,-2-1 0 0 0,-1-1 1 0 0,-1 0-1 0 0,-2-2 0 0 0,-2-1 0 0 0,-1 0 1 0 0,-3-1-1 0 0,2-8-52 0 0,120-441-127 0 0,-129 470 129 0 0,-2-1 0 0 0,-1-1 0 0 0,0 1 0 0 0,-1-1 0 0 0,-1 1 0 0 0,-1-1 0 0 0,-1 0 0 0 0,0 0 0 0 0,-2 1 0 0 0,0-1 0 0 0,-1 0 0 0 0,-1 1-1 0 0,-1 0 1 0 0,-1 0 0 0 0,-6-13-2 0 0,10 29-3 0 0,-1 1 0 0 0,0 0 0 0 0,1 0 1 0 0,-1 0-1 0 0,0 0 0 0 0,-1 1 0 0 0,1-1 0 0 0,0 1 0 0 0,0 0 0 0 0,0 0 0 0 0,-1 0 0 0 0,1 0 0 0 0,-1 1 0 0 0,1-1 0 0 0,-1 1 0 0 0,1 0 0 0 0,-1 0 0 0 0,1 0 0 0 0,-1 0 0 0 0,1 0 0 0 0,0 1 0 0 0,-1 0 0 0 0,1 0 0 0 0,0 0 0 0 0,-1 0 0 0 0,1 0 0 0 0,0 1 0 0 0,0-1 0 0 0,0 1 0 0 0,0 0 0 0 0,0 0 0 0 0,0 0 0 0 0,1 0 0 0 0,-1 1 0 0 0,0-1 0 0 0,1 1 0 0 0,0-1 1 0 0,0 1-1 0 0,0 0 0 0 0,0 0 0 0 0,0 0 0 0 0,1 0 0 0 0,-1 0 0 0 0,0 1 3 0 0,-12 19-1 0 0,0 1 1 0 0,2 0-1 0 0,0 0 1 0 0,2 1-1 0 0,1 1 1 0 0,1-1-1 0 0,1 2 1 0 0,1-1-1 0 0,1 1 1 0 0,1 5 0 0 0,-6 277 76 0 0,11-212-33 0 0,13 216-5 0 0,-12-298-34 0 0,35 136 97 0 0,-30-106 6 0 0,-7-44-173 0 0,1 0 1 0 0,-1 0 0 0 0,1 0-1 0 0,-1-1 1 0 0,0 1 0 0 0,1 0-1 0 0,-1-1 1 0 0,1 1 0 0 0,-1 0-1 0 0,1-1 1 0 0,0 1 0 0 0,-1 0-1 0 0,1-1 1 0 0,0 1 0 0 0,-1-1-1 0 0,1 0 1 0 0,0 1 0 0 0,0-1-1 0 0,-1 1 1 0 0,1-1-1 0 0,0 0 1 0 0,0 0 0 0 0,0 1-1 0 0,0-1 1 0 0,-1 0 0 0 0,1 0-1 0 0,0 0 1 0 0,0 0 0 0 0,0 0-1 0 0,0 0 1 0 0,0 0 0 0 0,-1 0-1 0 0,1 0 1 0 0,0-1 0 0 0,0 1-1 0 0,0 0 1 0 0,-1 0 0 0 0,1-1-1 0 0,0 1 1 0 0,0-1 65 0 0,20-28-5054 0 0,-8 10-5017 0 0,-9 11 780 0 0</inkml:trace>
  <inkml:trace contextRef="#ctx0" brushRef="#br0" timeOffset="2168.001">2976 1027 14019 0 0,'0'0'2509'0'0,"0"0"-1320"0"0,0 0-505 0 0,0 0 95 0 0,0 0 173 0 0,0 0 95 0 0,0 0-35 0 0,0 0-231 0 0,0 0-276 0 0,0 0-205 0 0,-1 35-152 0 0,0 106-69 0 0,9-75-809 0 0,-8-65-118 0 0,1-4-13559 0 0,-1 2 13715 0 0,0-3-6635 0 0</inkml:trace>
  <inkml:trace contextRef="#ctx0" brushRef="#br0" timeOffset="2318.371">3026 638 9146 0 0,'0'0'4401'0'0,"0"0"-2601"0"0,0 0-591 0 0,0 0-241 0 0,0 0-104 0 0,0 0-88 0 0,-27-196-168 0 0,23 184-152 0 0,0 4-216 0 0,0 4-152 0 0,2 4-280 0 0,2 0-496 0 0,-2 0-392 0 0,2 8-1233 0 0,0 4-2688 0 0,0-5-6281 0 0</inkml:trace>
  <inkml:trace contextRef="#ctx0" brushRef="#br0" timeOffset="3088.281">3224 1054 984 0 0,'0'0'1298'0'0,"0"0"-199"0"0,0 0 80 0 0,0 0 281 0 0,0 0 239 0 0,0 0 72 0 0,0 0-119 0 0,0 0-213 0 0,0 0-261 0 0,0 0-242 0 0,0 0-140 0 0,0 0-96 0 0,0 0-69 0 0,25 11-41 0 0,76 31-43 0 0,-100-41-527 0 0,0 0 0 0 0,0 0 0 0 0,0 0 0 0 0,0-1 0 0 0,0 1 0 0 0,0 0 0 0 0,0-1 0 0 0,0 1 0 0 0,0-1 0 0 0,0 1 0 0 0,0-1 0 0 0,0 1 0 0 0,0-1 0 0 0,1 0 0 0 0,-1 0 0 0 0,0 0 0 0 0,0 1 0 0 0,0-1 0 0 0,1 0 0 0 0,-1 0 0 0 0,0-1 0 0 0,0 1 0 0 0,0 0 0 0 0,0 0 0 0 0,1-1 0 0 0,-1 1 0 0 0,0 0 0 0 0,0-1 0 0 0,0 1 0 0 0,0-1 0 0 0,0 0 0 0 0,0 1 0 0 0,0-1 0 0 0,0 0 0 0 0,0 1 0 0 0,0-1 0 0 0,0 0 0 0 0,0 0 0 0 0,0 0-20 0 0,2-5 178 0 0,7-4-36 0 0,0 0 0 0 0,-1-1 0 0 0,0 0-1 0 0,-1 0 1 0 0,-1-1 0 0 0,0 0-1 0 0,0-1 1 0 0,-1 0 0 0 0,-1 0 0 0 0,0 0-1 0 0,0 0 1 0 0,-2-1 0 0 0,0 0-1 0 0,0 0 1 0 0,-1 0 0 0 0,-1 0 0 0 0,0 0-1 0 0,-1 0 1 0 0,-2-11-142 0 0,1 23 1 0 0,-1 0-1 0 0,1 0 1 0 0,-1 0-1 0 0,0 0 1 0 0,0 1 0 0 0,1-1-1 0 0,-1 1 1 0 0,0 0 0 0 0,-1-1-1 0 0,1 1 1 0 0,0 0-1 0 0,0 0 1 0 0,0 0 0 0 0,-1 1-1 0 0,1-1 1 0 0,0 0-1 0 0,-1 1 1 0 0,1-1 0 0 0,0 1-1 0 0,-1 0 1 0 0,1 0 0 0 0,-1 0-1 0 0,1 0 1 0 0,-1 1-1 0 0,1-1 1 0 0,0 0 0 0 0,-1 1-1 0 0,1 0 1 0 0,0-1-1 0 0,-1 1 1 0 0,1 0 0 0 0,0 0-1 0 0,0 1 1 0 0,0-1 0 0 0,0 0-1 0 0,0 1 1 0 0,0-1-1 0 0,0 1 1 0 0,0-1 0 0 0,1 1-1 0 0,-1 0 0 0 0,-13 10-20 0 0,0 1-1 0 0,1 0 1 0 0,0 1-1 0 0,1 0 1 0 0,1 1-1 0 0,0 1 1 0 0,1 0-1 0 0,1 1 1 0 0,0-1-1 0 0,1 2 1 0 0,-5 14 20 0 0,11-24 4 0 0,1 1 0 0 0,-1-1 1 0 0,1 1-1 0 0,1-1 0 0 0,0 1 1 0 0,0 0-1 0 0,0-1 0 0 0,1 1 0 0 0,1 0 1 0 0,-1-1-1 0 0,1 1 0 0 0,1 0 1 0 0,0-1-1 0 0,0 1 0 0 0,0-1 0 0 0,1 0 1 0 0,1 0-1 0 0,-1 0 0 0 0,1 0 0 0 0,1 0 1 0 0,-1-1-1 0 0,1 0 0 0 0,1 0 1 0 0,-1 0-1 0 0,1-1 0 0 0,0 1 0 0 0,1-1 1 0 0,-1-1-1 0 0,7 4-4 0 0,-1 0 111 0 0,0-2 0 0 0,1 1 0 0 0,0-2 0 0 0,0 0 1 0 0,0 0-1 0 0,1-1 0 0 0,0-1 0 0 0,0 0 0 0 0,1-1 0 0 0,-1-1 0 0 0,0 0 0 0 0,1-1 0 0 0,0 0 1 0 0,-1-2-1 0 0,1 1 0 0 0,-1-2 0 0 0,1 0 0 0 0,-1 0 0 0 0,0-2 0 0 0,0 0 0 0 0,0 0 1 0 0,0-1-1 0 0,-1-1 0 0 0,0 0 0 0 0,0-1 0 0 0,0 0 0 0 0,-1-1 0 0 0,0-1-111 0 0,11-13 101 0 0,-1-2 0 0 0,-2-1 1 0 0,0 0-1 0 0,-2-1 0 0 0,0-1 0 0 0,-2-1 0 0 0,-1 0 0 0 0,-2-1 0 0 0,0-1 0 0 0,-2 0 1 0 0,7-31-102 0 0,-10 32-10 0 0,-1 0 0 0 0,-1 0 1 0 0,-2 0-1 0 0,0-1 1 0 0,-3 0-1 0 0,0-8 10 0 0,-1 36-4 0 0,0 0 1 0 0,-1 1-1 0 0,1-1 0 0 0,-1 0 1 0 0,0 0-1 0 0,1 0 0 0 0,-1 1 1 0 0,0-1-1 0 0,0 0 0 0 0,0 1 0 0 0,0-1 1 0 0,0 1-1 0 0,0-1 0 0 0,-1 1 1 0 0,1-1-1 0 0,0 1 0 0 0,-1 0 1 0 0,1 0-1 0 0,-1-1 0 0 0,1 1 0 0 0,-1 0 1 0 0,0 1-1 0 0,1-1 0 0 0,-1 0 1 0 0,0 0-1 0 0,0 1 0 0 0,0-1 1 0 0,1 1-1 0 0,-1-1 0 0 0,0 1 0 0 0,0 0 1 0 0,0 0-1 0 0,0 0 0 0 0,0 0 1 0 0,0 0-1 0 0,0 0 0 0 0,0 1 1 0 0,1-1-1 0 0,-1 0 0 0 0,0 1 0 0 0,0 0 1 0 0,0-1-1 0 0,1 1 0 0 0,-1 0 1 0 0,0 0-1 0 0,1 0 0 0 0,-1 0 1 0 0,0 0-1 0 0,1 0 0 0 0,0 1 1 0 0,-1-1-1 0 0,1 0 0 0 0,0 1 0 0 0,0-1 1 0 0,-1 1-1 0 0,1-1 0 0 0,0 1 1 0 0,0 0-1 0 0,1 0 0 0 0,-1-1 1 0 0,0 1-1 0 0,1 0 4 0 0,-4 3-2 0 0,1 1-1 0 0,0 0 1 0 0,0-1 0 0 0,1 1 0 0 0,0 0 0 0 0,0 0 0 0 0,0 1-1 0 0,1-1 1 0 0,-1 0 0 0 0,2 0 0 0 0,-1 1 0 0 0,1-1-1 0 0,0 1 1 0 0,0-1 0 0 0,1 0 0 0 0,-1 1 0 0 0,1-1 0 0 0,1 0-1 0 0,-1 1 1 0 0,1-1 0 0 0,1 0 0 0 0,-1 0 0 0 0,1-1 0 0 0,0 1-1 0 0,0 0 1 0 0,0-1 0 0 0,1 0 0 0 0,0 0 0 0 0,0 0-1 0 0,5 4 3 0 0,127 111 48 0 0,-130-111 47 0 0,0 0 0 0 0,0 0-1 0 0,-1 1 1 0 0,0-1 0 0 0,0 1-1 0 0,-1 0 1 0 0,-1 1 0 0 0,0-1-1 0 0,0 1 1 0 0,-1 0 0 0 0,0-1-1 0 0,-1 1 1 0 0,0 0 0 0 0,-1 0-1 0 0,0 0 1 0 0,-1 0 0 0 0,0 0-1 0 0,-1 5-94 0 0,4 87 589 0 0,20-75-2675 0 0,1-28-4189 0 0,-10 0-399 0 0,-3 0-4725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8:0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10890 0 0,'0'0'2270'0'0,"0"0"-551"0"0,0 0-232 0 0,0 0 31 0 0,0 0 85 0 0,0 0 23 0 0,0 0-181 0 0,0 0-257 0 0,0 0-209 0 0,0 0-151 0 0,0 0-123 0 0,0 0-115 0 0,25 3-84 0 0,74 6-77 0 0,-14-17 566 0 0,-57 3-791 0 0,-24-1-2626 0 0,-4 5-1832 0 0,0 1-7866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3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23 0 0 0,'0'0'1854'0'0,"0"0"-525"0"0,0 0-92 0 0,0 0 230 0 0,0 0 334 0 0,0 0 257 0 0,0 0 37 0 0,0 0-216 0 0,0 0-332 0 0,0 0-332 0 0,10 4 3418 0 0,1 186-1872 0 0,-43 287-1456 0 0,5-253-1143 0 0,23-162-150 0 0,-9-17-1286 0 0,46-94-2456 0 0,-25 30-117 0 0,-1-1-3315 0 0,-5 12-2060 0 0</inkml:trace>
  <inkml:trace contextRef="#ctx0" brushRef="#br0" timeOffset="312.8">0 567 7938 0 0,'0'0'1849'0'0,"0"0"-511"0"0,0 0-494 0 0,0 0 10 0 0,0 0 270 0 0,0 0 246 0 0,0 0 25 0 0,0 0-152 0 0,0 0-233 0 0,0 0-209 0 0,0 0-121 0 0,33-11-122 0 0,103-34-91 0 0,-1 17 619 0 0,6 4-383 0 0,-115 24-865 0 0,7-2-1285 0 0,-15-8-9795 0 0,-16 6 833 0 0</inkml:trace>
  <inkml:trace contextRef="#ctx0" brushRef="#br0" timeOffset="881.648">651 81 10538 0 0,'0'0'1435'0'0,"0"0"-593"0"0,0 0-207 0 0,0 0 199 0 0,0 0 245 0 0,0 0 146 0 0,0 0-119 0 0,0 0-267 0 0,0 0-187 0 0,0 0-73 0 0,0 0-1 0 0,0 0 24 0 0,7 8-53 0 0,23 25-76 0 0,-7 23 749 0 0,-16-29-1001 0 0,0 0 0 0 0,-2 0 0 0 0,-1 0 1 0 0,-2 1-1 0 0,0-1 0 0 0,-2 1 0 0 0,-3 25-221 0 0,2 11 152 0 0,-6 294 77 0 0,6-356-225 0 0,0 0 0 0 0,0 0 0 0 0,1 0 0 0 0,0 0 0 0 0,-1 0 0 0 0,1 0 0 0 0,0 1 0 0 0,0-1 0 0 0,0 0 0 0 0,0 0 0 0 0,0 0-1 0 0,1 0 1 0 0,-1 1 0 0 0,1-1 0 0 0,-1 0 0 0 0,1 0 0 0 0,0 0 0 0 0,0 0 0 0 0,0 0 0 0 0,0 0 0 0 0,0 0 0 0 0,0-1 0 0 0,0 1 0 0 0,1 0-1 0 0,-1-1 1 0 0,1 1 0 0 0,-1 0 0 0 0,1-1 0 0 0,0 0 0 0 0,0 1 0 0 0,-1-1 0 0 0,1 0 0 0 0,0 0 0 0 0,0 0 0 0 0,0 0 0 0 0,0 0 0 0 0,0-1-1 0 0,0 1 1 0 0,0-1 0 0 0,1 1 0 0 0,-1-1 0 0 0,0 0 0 0 0,0 0 0 0 0,0 0 0 0 0,0 0 0 0 0,1 0 0 0 0,-1 0 0 0 0,0 0 0 0 0,0-1 0 0 0,0 1-1 0 0,0-1 1 0 0,1 0-4 0 0,122-93 305 0 0,-70 46-267 0 0,-34 30-37 0 0,0 1 1 0 0,1 1-1 0 0,1 1 0 0 0,1 1 0 0 0,0 2 0 0 0,0 0 0 0 0,1 1 1 0 0,1 1-1 0 0,2 1-1 0 0,-27 9 5 0 0,0-1 1 0 0,1 1-1 0 0,-1 0 1 0 0,0 0-1 0 0,1 0 0 0 0,-1 1 1 0 0,0-1-1 0 0,1 0 1 0 0,-1 0-1 0 0,0 1 1 0 0,1-1-1 0 0,-1 0 0 0 0,0 1 1 0 0,0-1-1 0 0,0 1 1 0 0,1 0-1 0 0,-1 0 1 0 0,0-1-1 0 0,0 1 0 0 0,0 0 1 0 0,0 0-1 0 0,0 0 1 0 0,0 0-1 0 0,0 0 1 0 0,-1 0-1 0 0,1 0 0 0 0,0 0 1 0 0,-1 0-1 0 0,1 0 1 0 0,0 1-1 0 0,-1-1 1 0 0,1 0-1 0 0,-1 0 0 0 0,0 1 1 0 0,1-1-1 0 0,-1 0 1 0 0,0 1-1 0 0,0-1 1 0 0,0 1-6 0 0,2 65 310 0 0,-2-49-268 0 0,13 93-86 0 0,9-102-2244 0 0,-8-14-6685 0 0,-11 2-2216 0 0</inkml:trace>
  <inkml:trace contextRef="#ctx0" brushRef="#br0" timeOffset="2200.415">1871 644 0 0 0,'0'0'392'0'0,"0"0"168"0"0,0 0 99 0 0,0 0 152 0 0,0 0 206 0 0,0 0 200 0 0,0 0 191 0 0,0 0 83 0 0,0 0 71 0 0,0 0-27 0 0,0 0-103 0 0,0 0-74 0 0,-8-4-128 0 0,-35-19 912 0 0,-22 23 2318 0 0,-52 50-2975 0 0,104-42-1402 0 0,-64 55 609 0 0,57-4-469 0 0,22-56-218 0 0,0 1 0 0 0,1-1-1 0 0,-1 0 1 0 0,0-1 0 0 0,1 1-1 0 0,0 0 1 0 0,-1-1 0 0 0,1 1 0 0 0,0-1-1 0 0,1 0 1 0 0,-1 0 0 0 0,0 0 0 0 0,0-1-1 0 0,1 1 1 0 0,-1-1 0 0 0,1 0 0 0 0,-1 0-1 0 0,1 0 1 0 0,0 0 0 0 0,0 0-1 0 0,-1-1 1 0 0,1 0 0 0 0,0 0 0 0 0,-1 0-1 0 0,1 0 1 0 0,0 0 0 0 0,0-1 0 0 0,-1 0-1 0 0,1 0 1 0 0,0 0 0 0 0,1 0-5 0 0,18-7 77 0 0,1 0 1 0 0,-1-2-1 0 0,0 0 1 0 0,-1-2 0 0 0,0 0-1 0 0,7-7-77 0 0,32-17 55 0 0,44-32 78 0 0,-105 68-134 0 0,1-1 0 0 0,0 0-1 0 0,0 1 1 0 0,0 0 0 0 0,0-1 0 0 0,0 1-1 0 0,-1-1 1 0 0,1 1 0 0 0,0 0 0 0 0,0 0-1 0 0,0-1 1 0 0,0 1 0 0 0,0 0 0 0 0,0 0-1 0 0,0 0 1 0 0,0 0 0 0 0,0 0 0 0 0,0 0-1 0 0,0 1 1 0 0,0-1 0 0 0,0 0 0 0 0,0 0-1 0 0,0 1 1 0 0,0-1 0 0 0,0 0 0 0 0,-1 1-1 0 0,1-1 1 0 0,0 1 0 0 0,0-1 0 0 0,0 1-1 0 0,-1 0 1 0 0,1-1 0 0 0,0 1 0 0 0,0 0-1 0 0,-1-1 1 0 0,1 1 0 0 0,-1 0 0 0 0,1 0-1 0 0,-1 0 1 0 0,1 0 0 0 0,-1-1 0 0 0,1 1-1 0 0,-1 0 1 0 0,0 1 1 0 0,11 52 49 0 0,-7-27-27 0 0,-4-23-22 0 0,1 1-1 0 0,0 0 0 0 0,0 0 1 0 0,0-1-1 0 0,1 1 0 0 0,0 0 1 0 0,-1-1-1 0 0,2 1 0 0 0,-1-1 1 0 0,0 0-1 0 0,1 0 1 0 0,0 0-1 0 0,0 0 0 0 0,0 0 1 0 0,0-1-1 0 0,1 1 0 0 0,-1-1 1 0 0,1 0-1 0 0,0 0 0 0 0,0 0 1 0 0,0-1-1 0 0,0 1 0 0 0,1-1 1 0 0,-1 0-1 0 0,0 0 1 0 0,1-1-1 0 0,1 1 1 0 0,7-1 6 0 0,0 0 1 0 0,0-1-1 0 0,1 0 0 0 0,-1-1 1 0 0,0-1-1 0 0,0 0 1 0 0,0-1-1 0 0,-1 0 0 0 0,1-1 1 0 0,-1 0-1 0 0,1-1 1 0 0,-1 0-1 0 0,-1-1 0 0 0,1-1 1 0 0,-1 0-1 0 0,0 0 0 0 0,0-1 1 0 0,-1 0-1 0 0,5-7-6 0 0,11-7 71 0 0,-1-1 0 0 0,-1-1 0 0 0,-1-1 0 0 0,-1-1 0 0 0,-2-1 0 0 0,0-1 0 0 0,-2-1 0 0 0,-1-1 0 0 0,-1-1-71 0 0,4-9 51 0 0,-2 0 0 0 0,-2-1 0 0 0,-1 0 1 0 0,-2-1-1 0 0,-3-1 0 0 0,-1 0 0 0 0,-1 0 0 0 0,-3-1 0 0 0,-2-2-51 0 0,-3 39 25 0 0,1 4-1 0 0,-1 0 0 0 0,0 0 0 0 0,1 0 0 0 0,-2 0 0 0 0,1 0 0 0 0,0 0 0 0 0,0 0 0 0 0,-1 0-1 0 0,0 0 1 0 0,1 0 0 0 0,-1 0 0 0 0,0 1 0 0 0,0-1 0 0 0,-1 0 0 0 0,1 0 0 0 0,-1 1 0 0 0,1-1 0 0 0,-1 1 0 0 0,0 0 0 0 0,0-1 0 0 0,-1 0-24 0 0,1 2 4 0 0,1 1 0 0 0,-1 0 0 0 0,0 0-1 0 0,1-1 1 0 0,-1 1 0 0 0,1 0 0 0 0,-1 1-1 0 0,0-1 1 0 0,1 0 0 0 0,-1 0-1 0 0,1 1 1 0 0,-1-1 0 0 0,1 1 0 0 0,-1-1-1 0 0,1 1 1 0 0,-1 0 0 0 0,1 0 0 0 0,-1-1-1 0 0,1 1 1 0 0,0 0 0 0 0,0 0 0 0 0,-1 0-1 0 0,1 0 1 0 0,0 1 0 0 0,0-1 0 0 0,0 0-1 0 0,0 0 1 0 0,0 1 0 0 0,0-1 0 0 0,1 1-1 0 0,-1-1 1 0 0,0 0 0 0 0,1 1 0 0 0,-1 0-1 0 0,1-1 1 0 0,-1 2-4 0 0,-2 2 13 0 0,-6 16-8 0 0,1 1 0 0 0,0 0 0 0 0,2 0 0 0 0,0 0-1 0 0,2 1 1 0 0,0 0 0 0 0,2 0 0 0 0,0 0 0 0 0,2 0-1 0 0,1 1 1 0 0,0-1 0 0 0,2 0 0 0 0,0 0 0 0 0,2-1-1 0 0,1 1 1 0 0,6 16-5 0 0,6 60 19 0 0,1 0 15 0 0,9 115-41 0 0,-39-200-125 0 0,10-14 60 0 0,1 0-23 0 0,-26-3-2927 0 0,-6-27-3696 0 0,18 6-2815 0 0,9 16 2530 0 0</inkml:trace>
  <inkml:trace contextRef="#ctx0" brushRef="#br0" timeOffset="2405.398">2260 351 8130 0 0,'0'0'2215'0'0,"0"0"-620"0"0,0 0-695 0 0,0 0-253 0 0,0 0 85 0 0,0 0 212 0 0,0 0 176 0 0,0 0 45 0 0,0 0-104 0 0,0 0-173 0 0,0 0-177 0 0,0 0-145 0 0,0 0-113 0 0,27-3-83 0 0,88-8-69 0 0,294-44 116 0 0,-357 46-2259 0 0,-11 2-6183 0 0,-24 3-3307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74 0 0 0,'0'0'193'0'0,"0"0"656"0"0,0 0 356 0 0,0 0 261 0 0,0 0 328 0 0,0 0 175 0 0,0 0-78 0 0,0 0-170 0 0,0 0-233 0 0,0 0-214 0 0,0 0-191 0 0,0 0-145 0 0,0 0-119 0 0,1-4-96 0 0,0-11-59 0 0,-1 11-77 0 0,0 4-71 0 0,0 0-65 0 0,0 0-95 0 0,0 0-33 0 0,0 0-34 0 0,0 0-32 0 0,0 0-28 0 0,0 0-37 0 0,0 0-14 0 0,0 0-16 0 0,0 0 6 0 0,0 0-18 0 0,0 0-24 0 0,0 0-10 0 0,0 0-14 0 0,0 0 13 0 0,0 0 20 0 0,0 0-8 0 0,0 0-2 0 0,0 5 80 0 0,-19 301 1586 0 0,-22-5-1328 0 0,30-216-680 0 0,-6-93-4180 0 0,2-9-3387 0 0,10 8 1899 0 0,2 5-1072 0 0</inkml:trace>
  <inkml:trace contextRef="#ctx0" brushRef="#br0" timeOffset="263.482">1 459 3809 0 0,'0'0'1320'0'0,"0"0"-28"0"0,0 0 279 0 0,0 0 204 0 0,0 0 68 0 0,0 0-95 0 0,0 0-244 0 0,36-6-277 0 0,113-22-282 0 0,18-15 1056 0 0,-55 9-1867 0 0,-82 30-1955 0 0,-29 4 267 0 0,-1 0-1131 0 0,0 0-1977 0 0,0 0-3785 0 0</inkml:trace>
  <inkml:trace contextRef="#ctx0" brushRef="#br0" timeOffset="884.704">602 1 6209 0 0,'0'0'1457'0'0,"0"0"-393"0"0,0 0-227 0 0,0 0 86 0 0,0 0 212 0 0,0 0 147 0 0,0 0-78 0 0,0 0-234 0 0,0 0-241 0 0,0 0-142 0 0,0 0-10 0 0,0 0 39 0 0,5 0-6 0 0,-2 1-473 0 0,0 0 0 0 0,0 0-1 0 0,0 0 1 0 0,0 0 0 0 0,0 0 0 0 0,0 0 0 0 0,0 1 0 0 0,-1 0 0 0 0,1-1 0 0 0,-1 1-1 0 0,1 0 1 0 0,-1 0 0 0 0,0 0 0 0 0,0 1 0 0 0,0-1 0 0 0,0 0 0 0 0,0 1-1 0 0,0-1 1 0 0,-1 1 0 0 0,1 0 0 0 0,-1 0 0 0 0,0-1 0 0 0,1 1 0 0 0,-1 1-137 0 0,8 25 353 0 0,-1 1 0 0 0,-1 1-1 0 0,-1-1 1 0 0,-2 1 0 0 0,-1 0 0 0 0,-2 0 0 0 0,-1 0 0 0 0,-2 17-353 0 0,1 3 165 0 0,-10 217 357 0 0,11-213-505 0 0,1-54-10 0 0,0 0 1 0 0,1-1-1 0 0,-1 1 1 0 0,0 0-1 0 0,0 0 1 0 0,1-1-1 0 0,-1 1 0 0 0,1-1 1 0 0,-1 1-1 0 0,0-1 1 0 0,1 0-1 0 0,-1 1 1 0 0,1-1-1 0 0,-1 0 0 0 0,1 0 1 0 0,-1 0-1 0 0,1 0 1 0 0,-1 0-1 0 0,1-1 1 0 0,-1 1-1 0 0,0 0 0 0 0,1-1 1 0 0,-1 1-1 0 0,1-1 1 0 0,-1 1-1 0 0,0-1 1 0 0,1 1-1 0 0,-1-1 0 0 0,0 0 1 0 0,0 0-1 0 0,0 0 1 0 0,1 0-1 0 0,-1 0 1 0 0,0 0-1 0 0,0 0-7 0 0,121-113 365 0 0,68-29-365 0 0,-189 143-1 0 0,-1-1-1 0 0,0 1 0 0 0,1-1 0 0 0,-1 1 0 0 0,0-1 0 0 0,1 1 0 0 0,-1 0 0 0 0,1-1 0 0 0,-1 1 0 0 0,0 0 0 0 0,1-1 0 0 0,-1 1 0 0 0,1 0 0 0 0,-1 0 0 0 0,1 0 0 0 0,-1-1 0 0 0,1 1 0 0 0,-1 0 0 0 0,1 0 0 0 0,-1 0 0 0 0,1 0 0 0 0,-1 0 0 0 0,1 0 0 0 0,0 0 0 0 0,-1 0 0 0 0,1 0 0 0 0,-1 0 0 0 0,1 0 0 0 0,-1 0 1 0 0,1 0-1 0 0,-1 1 0 0 0,1-1 0 0 0,-1 0 0 0 0,1 0 0 0 0,-1 1 0 0 0,1-1 0 0 0,-1 0 0 0 0,0 0 0 0 0,1 1 0 0 0,-1-1 0 0 0,1 1 0 0 0,-1-1 0 0 0,0 0 0 0 0,1 1 0 0 0,-1-1 0 0 0,0 1 0 0 0,1-1 0 0 0,-1 1 0 0 0,0-1 0 0 0,0 1 0 0 0,1-1 0 0 0,-1 1 0 0 0,0-1 0 0 0,0 1 0 0 0,0-1 2 0 0,-23 137 466 0 0,19-44-359 0 0,37-86-1908 0 0,-17-26-4874 0 0,-9 9-1976 0 0,-1 5-324 0 0</inkml:trace>
  <inkml:trace contextRef="#ctx0" brushRef="#br0" timeOffset="1314.504">1323 636 2304 0 0,'0'0'1035'0'0,"0"0"122"0"0,0 0 394 0 0,0 0 366 0 0,0 0 93 0 0,0 0-112 0 0,0 0-224 0 0,0 0-215 0 0,0 0-210 0 0,0 0-142 0 0,0 0-128 0 0,0 0-159 0 0,0 0-105 0 0,27-2-134 0 0,85-10-109 0 0,-109 13-427 0 0,1-1 0 0 0,-1 0 0 0 0,1-1 0 0 0,0 1 0 0 0,-1-1 0 0 0,1 1 0 0 0,-1-1 0 0 0,0 0 0 0 0,1 0 0 0 0,-1-1 0 0 0,0 1 0 0 0,0-1 0 0 0,1 1 0 0 0,-1-1 0 0 0,0 0 0 0 0,-1 0 0 0 0,1 0 0 0 0,0-1 0 0 0,-1 1 0 0 0,1-1-45 0 0,6-7 174 0 0,-1 4-91 0 0,0 0 0 0 0,0-1 0 0 0,-1 0 0 0 0,1-1 0 0 0,-2 0 0 0 0,1 0 0 0 0,-1 0 1 0 0,0-1-1 0 0,-1 0 0 0 0,0 0 0 0 0,-1 0 0 0 0,0-1 0 0 0,0 1 0 0 0,-1-1 0 0 0,0 0 0 0 0,0 0 0 0 0,-1 0 0 0 0,-1 0 0 0 0,0-1 0 0 0,0 1 0 0 0,-1-6-83 0 0,-2 13-16 0 0,-1 0 0 0 0,1 1 1 0 0,-1-1-1 0 0,1 1 0 0 0,-1 0 0 0 0,0-1 0 0 0,0 1 0 0 0,0 0 0 0 0,0 1 0 0 0,0-1 0 0 0,-1 1 0 0 0,1-1 0 0 0,0 1 0 0 0,-1 0 0 0 0,1 0 0 0 0,-1 0 0 0 0,1 1 0 0 0,-1-1 0 0 0,0 1 0 0 0,1 0 0 0 0,-1 0 0 0 0,1 0 0 0 0,-1 1 0 0 0,1-1 0 0 0,-1 1 0 0 0,0-1 0 0 0,1 1 0 0 0,0 1 0 0 0,-1-1 0 0 0,1 0 0 0 0,0 1 0 0 0,0-1 1 0 0,-1 1-1 0 0,1 0 0 0 0,0 0 0 0 0,0 1 16 0 0,-12 7-2 0 0,0 1 0 0 0,0 0 0 0 0,1 1 0 0 0,1 1 0 0 0,0 0 0 0 0,0 1 0 0 0,1 0 0 0 0,1 1 0 0 0,1 0 0 0 0,0 1 0 0 0,1 0 0 0 0,1 0 0 0 0,0 1 0 0 0,1 0 0 0 0,1 1 0 0 0,0 2 2 0 0,5-11 35 0 0,0-1 1 0 0,1 1 0 0 0,0 0-1 0 0,1 0 1 0 0,0 0 0 0 0,0-1-1 0 0,1 1 1 0 0,0-1 0 0 0,1 1 0 0 0,0-1-1 0 0,0 1 1 0 0,0-1 0 0 0,1-1-1 0 0,1 1 1 0 0,-1 0 0 0 0,1-1-1 0 0,0 0 1 0 0,1 0 0 0 0,0 0 0 0 0,0-1-1 0 0,0 0 1 0 0,1 0 0 0 0,0-1-1 0 0,0 1 1 0 0,1-2 0 0 0,-1 1-1 0 0,1-1 1 0 0,0 0 0 0 0,0 0 0 0 0,1-1-36 0 0,3 3 28 0 0,-1-1 0 0 0,1 0 0 0 0,0 0 0 0 0,0-1 0 0 0,1-1 0 0 0,-1 0 0 0 0,1-1 0 0 0,0 0 0 0 0,-1-1 0 0 0,1-1 0 0 0,0 0 0 0 0,0 0 0 0 0,0-1 0 0 0,-1-1 0 0 0,1 0 0 0 0,0-1 0 0 0,-1 0 0 0 0,0-1 0 0 0,0 0 0 0 0,0-1 0 0 0,2-2-28 0 0,-11 5-378 0 0,29-17-827 0 0,-22 11-1780 0 0,-1-2-3332 0 0,-2 2-5437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1064 0 0,'0'0'1557'0'0,"0"0"-10"0"0,0 0 184 0 0,0 0 212 0 0,0 0 69 0 0,0 0-35 0 0,0 0-170 0 0,0 0-283 0 0,0 0-254 0 0,0 0-216 0 0,0 0-173 0 0,-3-3-139 0 0,-11-10-128 0 0,10 10-107 0 0,4 3-90 0 0,0 0-77 0 0,0 0-56 0 0,0 0-40 0 0,0 0-45 0 0,0 0-19 0 0,0 0-9 0 0,0 0-45 0 0,0 0 0 0 0,0 0-6 0 0,-16 44 593 0 0,-15 125-321 0 0,30-145-345 0 0,-1-13-38 0 0,1 0 0 0 0,1 1 0 0 0,-1-1 0 0 0,2 0 1 0 0,0 0-1 0 0,0 0 0 0 0,1 0 0 0 0,0 0 0 0 0,1 0 0 0 0,0 0 0 0 0,1-1 0 0 0,0 2-9 0 0,-3-10 16 0 0,1-1 0 0 0,-1 1 0 0 0,0 0 0 0 0,1-1 0 0 0,-1 1 0 0 0,1-1 0 0 0,0 1 0 0 0,-1-1 0 0 0,1 0 0 0 0,0 0 0 0 0,0 0 0 0 0,0 0 0 0 0,0 0 0 0 0,0 0 0 0 0,0 0 0 0 0,0-1 0 0 0,0 1 0 0 0,0-1 0 0 0,0 1 0 0 0,0-1 0 0 0,0 0 0 0 0,1 0 0 0 0,-1 0 0 0 0,0 0 0 0 0,0 0 0 0 0,0-1 0 0 0,0 1 0 0 0,0 0 0 0 0,0-1 0 0 0,0 0 0 0 0,0 0 0 0 0,0 1 0 0 0,2-2-15 0 0,60-37 595 0 0,-44 20-500 0 0,0-1 0 0 0,-1 0 0 0 0,-1-1 0 0 0,-1-1 0 0 0,-1-1 0 0 0,-1-1 0 0 0,-1 0 0 0 0,8-19-96 0 0,-22 42 45 0 0,0-2-26 0 0,0 3-5 0 0,0 0-3 0 0,0 0-24 0 0,0 20-367 0 0,-3 34 444 0 0,1-44-66 0 0,1 1 1 0 0,0-1-1 0 0,0 0 0 0 0,1 0 1 0 0,0 0-1 0 0,1 0 1 0 0,0 0-1 0 0,1 0 0 0 0,0 0 1 0 0,1 0-1 0 0,0 0 0 0 0,0-1 1 0 0,1 1-1 0 0,1 0 2 0 0,-2-4 5 0 0,0-1-1 0 0,1 0 1 0 0,0 0 0 0 0,0-1 0 0 0,0 1-1 0 0,0-1 1 0 0,1 0 0 0 0,-1 0-1 0 0,1 0 1 0 0,0-1 0 0 0,0 0-1 0 0,1 0 1 0 0,-1 0 0 0 0,1 0 0 0 0,-1-1-1 0 0,1 0 1 0 0,0 0 0 0 0,0-1-1 0 0,0 1 1 0 0,0-1 0 0 0,0 0-1 0 0,0-1 1 0 0,3 0-5 0 0,2-1 85 0 0,0-2 1 0 0,-1 1-1 0 0,1-1 0 0 0,-1-1 1 0 0,1 0-1 0 0,-1-1 0 0 0,0 0 0 0 0,-1 0 1 0 0,1-1-1 0 0,-1 0 0 0 0,0 0 1 0 0,-1-1-1 0 0,1-1 0 0 0,-2 1 0 0 0,1-1 1 0 0,-1-1-1 0 0,1 0-85 0 0,0 0 73 0 0,2-2-1 0 0,-1 0 1 0 0,0-1-1 0 0,-1 0 0 0 0,0-1 1 0 0,-1 0-1 0 0,0 0 1 0 0,-1 0-1 0 0,-1-1 0 0 0,0 0 1 0 0,-1 0-1 0 0,0 0 0 0 0,-2-1 1 0 0,1 1-1 0 0,-2-1 0 0 0,0 0 1 0 0,0-11-73 0 0,-1 23-3 0 0,-1 1 0 0 0,1 0 0 0 0,0 0 0 0 0,-1 0 0 0 0,1 0 0 0 0,-1 0 0 0 0,0 0 0 0 0,1 0 0 0 0,-1 0 0 0 0,0 0 1 0 0,0 0-1 0 0,0 0 0 0 0,-1 1 0 0 0,1-1 0 0 0,0 0 0 0 0,-1 1 0 0 0,1-1 0 0 0,-1 1 0 0 0,1-1 0 0 0,-1 1 0 0 0,0 0 0 0 0,0-1 0 0 0,1 1 1 0 0,-2 0 2 0 0,-21 3-3059 0 0,14 12-1145 0 0,8-2-3673 0 0,2-4-3278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74 5289 0 0,'0'0'2821'0'0,"0"0"-653"0"0,0 0-498 0 0,0 0-62 0 0,0 0-30 0 0,0 0-86 0 0,0 0-159 0 0,0 0-252 0 0,0 0-254 0 0,0 0-204 0 0,0 0-163 0 0,0 0-135 0 0,0 0-102 0 0,-26 26-74 0 0,-76 84-66 0 0,70-51 12 0 0,33-50-74 0 0,-2-2-7 0 0,1-1 1 0 0,0 1-1 0 0,0-1 1 0 0,1 1-1 0 0,-1-1 1 0 0,2 1-1 0 0,-1-1 1 0 0,1 0-1 0 0,0 1 1 0 0,0-1-1 0 0,1 0 1 0 0,-1 0-1 0 0,1-1 1 0 0,1 1-1 0 0,-1-1 1 0 0,1 1-1 0 0,0-1 1 0 0,0 0-1 0 0,1 0 1 0 0,-1-1-1 0 0,1 1 1 0 0,0-1-1 0 0,0 0 1 0 0,1 0-1 0 0,-1-1 1 0 0,1 0-1 0 0,-1 0 1 0 0,1 0-1 0 0,0 0 1 0 0,1-1-1 0 0,-1 0 0 0 0,0-1 1 0 0,0 1-1 0 0,1-1 1 0 0,-1 0-1 0 0,1-1-14 0 0,4 0 102 0 0,0-1-1 0 0,0 0 1 0 0,0-1-1 0 0,-1 0 1 0 0,1-1-1 0 0,-1 0 0 0 0,0 0 1 0 0,1-1-1 0 0,-1-1 1 0 0,-1 0-1 0 0,1 0 1 0 0,-1-1-1 0 0,0 0 0 0 0,0 0 1 0 0,-1-1-1 0 0,0 0 1 0 0,0-1-1 0 0,0 0 1 0 0,-1 0-1 0 0,0 0 0 0 0,-1-1 1 0 0,0 0-1 0 0,0-1 1 0 0,-1 1-1 0 0,0-1 1 0 0,-1 0-1 0 0,0 0 0 0 0,-1-1 1 0 0,0 1-1 0 0,0-1 1 0 0,-1 1-1 0 0,-1-1 1 0 0,1 0-1 0 0,-2 0 1 0 0,0-3-102 0 0,-11-105 184 0 0,10 115-223 0 0,0 0 1 0 0,0 1-1 0 0,0-1 1 0 0,-1 1-1 0 0,0-1 1 0 0,1 1-1 0 0,-1 0 0 0 0,0 0 1 0 0,-1 0-1 0 0,1 0 1 0 0,0 0-1 0 0,-1 0 1 0 0,0 0-1 0 0,0 1 1 0 0,0-1-1 0 0,0 1 1 0 0,0 0-1 0 0,0 0 0 0 0,0 0 1 0 0,-1 0-1 0 0,1 1 1 0 0,-1-1-1 0 0,1 1 1 0 0,-1 0-1 0 0,0 0 1 0 0,1 0-1 0 0,-1 1 0 0 0,0-1 1 0 0,0 1-1 0 0,0 0 39 0 0,-57 16-3508 0 0,27 13-5949 0 0,22-16-1819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4777 0 0,'0'0'2453'0'0,"0"0"-1058"0"0,0 0-99 0 0,0 0 535 0 0,0 0 436 0 0,0 0 85 0 0,0 0-295 0 0,0 0-486 0 0,0 0-435 0 0,0 0-236 0 0,0 0-86 0 0,0 0-69 0 0,0 0-78 0 0,7-8 321 0 0,19-57 62 0 0,0 20-706 0 0,-10 16-250 0 0,0 1 1 0 0,2 0-1 0 0,1 2 1 0 0,1 0-1 0 0,2 1 1 0 0,11-10-95 0 0,-15 24-491 0 0,-6 30-5010 0 0,-9 3-1042 0 0,0-7-4609 0 0,-3-11 7629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 6345 0 0,'0'0'2873'0'0,"0"0"-350"0"0,0 0-348 0 0,0 0-224 0 0,0 0-213 0 0,0 0-183 0 0,0 0-273 0 0,0 0-261 0 0,0 0-223 0 0,0 0-181 0 0,0 0-107 0 0,0 0-98 0 0,-3-4-84 0 0,-13-3 141 0 0,5 37 78 0 0,10-26-523 0 0,-8 156 1255 0 0,10-104-1036 0 0,-3 321 441 0 0,-26-181-665 0 0,38-248-6897 0 0,68-140-12818 0 0,-67 171 18877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1384 0 0,'0'0'2538'0'0,"0"0"-67"0"0,0 0-86 0 0,0 0-222 0 0,0 0-315 0 0,0 0-345 0 0,0 0-296 0 0,0 0-269 0 0,0 0-171 0 0,0 0-42 0 0,0 0-53 0 0,0 0-65 0 0,0 0-72 0 0,-22 18-76 0 0,-72 60-59 0 0,-5 5 1200 0 0,98-82-1569 0 0,0 0-1 0 0,0 0 1 0 0,-1 0 0 0 0,1 0-1 0 0,0 0 1 0 0,0 0 0 0 0,0 0-1 0 0,0 1 1 0 0,1-1 0 0 0,-1 0-1 0 0,0 1 1 0 0,0-1-1 0 0,1 0 1 0 0,-1 1 0 0 0,1-1-1 0 0,-1 1 1 0 0,1-1 0 0 0,0 1-1 0 0,0-1 1 0 0,-1 0 0 0 0,1 1-1 0 0,0 0 1 0 0,0-1 0 0 0,0 1-1 0 0,1-1 1 0 0,-1 0 0 0 0,0 1-1 0 0,0-1 1 0 0,1 1 0 0 0,-1-1-1 0 0,1 1 1 0 0,0-1-1 0 0,-1 0 1 0 0,1 1 0 0 0,0-1-1 0 0,0 0 1 0 0,-1 1 0 0 0,1-1-1 0 0,0 0 1 0 0,0 0 0 0 0,1 0-1 0 0,-1 0 1 0 0,0 0 0 0 0,0 0-1 0 0,0 0 1 0 0,1-1 0 0 0,-1 1-1 0 0,0 0 1 0 0,1-1-1 0 0,-1 1 1 0 0,0-1 0 0 0,1 1-1 0 0,0-1-30 0 0,79 25 987 0 0,-70-24-822 0 0,0 2 0 0 0,0 0 0 0 0,1 0 0 0 0,-2 1 0 0 0,1 0 1 0 0,0 1-1 0 0,-1 0 0 0 0,0 1 0 0 0,7 5-165 0 0,-12-4 112 0 0,1 1 0 0 0,-2 0 0 0 0,1 0 0 0 0,-1 0 0 0 0,0 1 0 0 0,0 0 0 0 0,-1-1 1 0 0,-1 1-1 0 0,1 0 0 0 0,-1 1 0 0 0,-1-1 0 0 0,0 0 0 0 0,0 0 0 0 0,-1 1 0 0 0,0-1 0 0 0,0 0 0 0 0,-2 7-112 0 0,2-8 58 0 0,0 100 163 0 0,2-106-403 0 0,0 0 0 0 0,1-1 0 0 0,-1 1-1 0 0,0-1 1 0 0,1 0 0 0 0,-1 0 0 0 0,1 0-1 0 0,-1 0 1 0 0,1 0 0 0 0,-1-1 0 0 0,1 1-1 0 0,0-1 1 0 0,-1 1 0 0 0,1-1 0 0 0,0 0 0 0 0,0 0-1 0 0,-1 0 1 0 0,1 0 0 0 0,0-1 0 0 0,-1 1-1 0 0,1-1 1 0 0,0 0 0 0 0,-1 0 0 0 0,1 0-1 0 0,-1 0 1 0 0,1 0 182 0 0,9-6-3028 0 0,-5 2-2160 0 0,-1-2-6308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7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457 1 9330 0 0,'0'0'1927'0'0,"0"0"-499"0"0,0 0-281 0 0,0 0 32 0 0,0 0 132 0 0,0 0 93 0 0,0 0-103 0 0,0 0-245 0 0,0 0-312 0 0,0 0-245 0 0,-2 5-143 0 0,-7 20 99 0 0,1 0 1 0 0,2 1-1 0 0,0 0 1 0 0,2 0-1 0 0,0 0 1 0 0,1 24-456 0 0,0-12 270 0 0,-14 151 1073 0 0,9 148-1343 0 0,7-327-34 0 0,1 1-1 0 0,1-1 0 0 0,0 1 1 0 0,1-1-1 0 0,0 1 1 0 0,0-1-1 0 0,1 0 1 0 0,0 0-1 0 0,1 0 0 0 0,0-1 1 0 0,1 1-1 0 0,0-1 1 0 0,1 0-1 0 0,1 2 35 0 0,-7-11-66 0 0,0 1 1 0 0,0-1-1 0 0,0 1 0 0 0,0-1 1 0 0,1 0-1 0 0,-1 1 0 0 0,0-1 1 0 0,0 1-1 0 0,1-1 0 0 0,-1 1 1 0 0,0-1-1 0 0,1 0 0 0 0,-1 1 0 0 0,0-1 1 0 0,1 0-1 0 0,-1 1 0 0 0,1-1 1 0 0,-1 0-1 0 0,0 0 0 0 0,1 1 1 0 0,-1-1-1 0 0,1 0 0 0 0,-1 0 1 0 0,1 0-1 0 0,-1 0 0 0 0,1 1 0 0 0,-1-1 1 0 0,1 0-1 0 0,-1 0 0 0 0,1 0 1 0 0,-1 0-1 0 0,1 0 0 0 0,-1 0 1 0 0,1-1-1 0 0,-1 1 0 0 0,1 0 1 0 0,-1 0-1 0 0,1 0 0 0 0,-1 0 0 0 0,1 0 1 0 0,-1-1-1 0 0,1 1 0 0 0,-1 0 1 0 0,0 0-1 0 0,1-1 0 0 0,-1 1 1 0 0,1 0-1 0 0,-1-1 0 0 0,0 1 1 0 0,1 0-1 0 0,-1-1 0 0 0,0 1 0 0 0,1-1 1 0 0,-1 1-1 0 0,0-1 0 0 0,0 1 1 0 0,1-1-1 0 0,-1 1 0 0 0,0 0 1 0 0,0-1-1 0 0,0 1 0 0 0,0-1 66 0 0,3-34-7687 0 0,-3 30 4935 0 0,0-4-7832 0 0</inkml:trace>
  <inkml:trace contextRef="#ctx0" brushRef="#br0" timeOffset="194.077">1 459 8794 0 0,'0'0'3893'0'0,"0"0"-2117"0"0,0 0-1144 0 0,0 0-370 0 0,0 0 63 0 0,0 0 279 0 0,0 0 240 0 0,0 0 81 0 0,0 0-105 0 0,0 0-187 0 0,0 0-187 0 0,37 0-157 0 0,123-1-108 0 0,-25-9-27 0 0,146-13-1768 0 0,-187 14-2517 0 0,-1-2-4475 0 0,-65 7 2379 0 0</inkml:trace>
  <inkml:trace contextRef="#ctx0" brushRef="#br0" timeOffset="432.02">1059 359 5417 0 0,'0'0'3473'0'0,"0"0"-535"0"0,0 0-662 0 0,0 0-509 0 0,0 0-369 0 0,0 0-274 0 0,0 0-166 0 0,0 0-111 0 0,-33 31-150 0 0,-101 97-102 0 0,77-55 123 0 0,52-59-579 0 0,3-9-112 0 0,-1 0 0 0 0,1 0-1 0 0,0 0 1 0 0,0 1 0 0 0,1-1-1 0 0,-1 0 1 0 0,1 1-1 0 0,1-1 1 0 0,-1 1 0 0 0,1 0-1 0 0,0-1 1 0 0,0 1 0 0 0,0-1-1 0 0,1 1 1 0 0,0 0 0 0 0,0-1-1 0 0,0 0 1 0 0,1 1-1 0 0,0-1 1 0 0,0 0 0 0 0,0 0-1 0 0,1 0 1 0 0,-1 0 0 0 0,1 0-1 0 0,0 0 1 0 0,1-1-1 0 0,-1 1 1 0 0,1-1 0 0 0,0 0-1 0 0,0 0 1 0 0,0-1 0 0 0,5 4-27 0 0,0-2 93 0 0,0 0 0 0 0,1-1 1 0 0,0 0-1 0 0,0 0 1 0 0,0-1-1 0 0,0 0 0 0 0,0-1 1 0 0,1 0-1 0 0,-1 0 1 0 0,1-2-1 0 0,-1 1 0 0 0,1-1 1 0 0,0-1-1 0 0,-1 1 1 0 0,1-2-1 0 0,-1 0 0 0 0,0 0 1 0 0,1-1-1 0 0,-1 0 1 0 0,0-1-1 0 0,-1 0 0 0 0,1 0 1 0 0,-1-1-1 0 0,1 0 1 0 0,-1-1-1 0 0,-1 0 0 0 0,1 0 1 0 0,-1-1-1 0 0,5-6-93 0 0,-8 5 93 0 0,1 0 1 0 0,-1-1-1 0 0,-1 0 0 0 0,0 0 0 0 0,0-1 0 0 0,-1 1 1 0 0,0-1-1 0 0,0 1 0 0 0,-1-1 0 0 0,0 0 0 0 0,-1 0 0 0 0,-1 0 1 0 0,1 0-1 0 0,-1 0 0 0 0,-1 0 0 0 0,-1-7-93 0 0,0 8-39 0 0,-1 1 0 0 0,0 0 0 0 0,-1 1 0 0 0,1-1 0 0 0,-1 0 0 0 0,-1 1-1 0 0,0 0 1 0 0,0 0 0 0 0,0 1 0 0 0,-1-1 0 0 0,0 1 0 0 0,0 0 0 0 0,0 0 0 0 0,-1 1 0 0 0,0 0 0 0 0,0 0-1 0 0,0 1 1 0 0,-1 0 0 0 0,1 0 0 0 0,-1 1 0 0 0,0 0 0 0 0,0 0 0 0 0,0 0 0 0 0,-1 1 0 0 0,-4 0 39 0 0,-60 0-2329 0 0,27 16-5186 0 0,27-3-4254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5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320 693 3769 0 0,'0'0'1075'0'0,"0"0"-140"0"0,0 0 31 0 0,0 0 173 0 0,0 0 195 0 0,0 0 118 0 0,0 0-51 0 0,0 0-160 0 0,0 0-201 0 0,0 0-207 0 0,0 0-203 0 0,-23-5-171 0 0,-70-12-140 0 0,91 17-299 0 0,0-1 1 0 0,0 1-1 0 0,0-1 0 0 0,0 1 1 0 0,0 0-1 0 0,0-1 0 0 0,0 1 1 0 0,0 0-1 0 0,0 0 0 0 0,0 1 1 0 0,0-1-1 0 0,0 0 0 0 0,0 1 1 0 0,0-1-1 0 0,0 1 0 0 0,0 0 1 0 0,0-1-1 0 0,1 1 0 0 0,-1 0 1 0 0,0 0-1 0 0,0 0 0 0 0,1 1 1 0 0,-1-1-1 0 0,1 0 0 0 0,-1 1 1 0 0,1-1-1 0 0,-1 0 0 0 0,1 1-20 0 0,-5 5 99 0 0,-7 3-23 0 0,1 1 1 0 0,0 1-1 0 0,1 0 0 0 0,0 0 0 0 0,1 1 1 0 0,1 0-1 0 0,0 1 0 0 0,0 0 1 0 0,2 0-1 0 0,-1 1 0 0 0,2 0 0 0 0,0 0 1 0 0,1 1-1 0 0,1 0 0 0 0,0-1 1 0 0,1 2-1 0 0,0-1 0 0 0,2 0 0 0 0,0 0 1 0 0,1 14-77 0 0,0-26 21 0 0,1 0 0 0 0,-1 0-1 0 0,1 0 1 0 0,0 0 0 0 0,0 0 0 0 0,0 0 0 0 0,1 0 0 0 0,0 0 0 0 0,-1 0 0 0 0,1-1 0 0 0,1 1 0 0 0,-1-1 0 0 0,0 1 0 0 0,1-1 0 0 0,0 0-1 0 0,0 0 1 0 0,0 0 0 0 0,0 0 0 0 0,0-1 0 0 0,0 1 0 0 0,1-1 0 0 0,-1 0 0 0 0,1 0 0 0 0,0 0 0 0 0,-1 0 0 0 0,1-1 0 0 0,0 1-1 0 0,0-1 1 0 0,0 0 0 0 0,0 0 0 0 0,0-1 0 0 0,3 1-21 0 0,3 0 123 0 0,0 0 0 0 0,0-1-1 0 0,0 0 1 0 0,0-1 0 0 0,0 0-1 0 0,-1-1 1 0 0,1 0 0 0 0,-1 0-1 0 0,1-1 1 0 0,-1 0 0 0 0,0-1-1 0 0,0 0 1 0 0,6-3-123 0 0,12-12 290 0 0,-1-2 0 0 0,-1 0 1 0 0,-1-1-1 0 0,0-2 0 0 0,-2 0 0 0 0,10-16-290 0 0,-30 38 10 0 0,26-36 86 0 0,-2-1 1 0 0,-1-1-1 0 0,-2-1 0 0 0,-2-1 0 0 0,-2-1 1 0 0,-1-1-1 0 0,-3-1 0 0 0,-2 0 0 0 0,-1-1 1 0 0,-3 0-1 0 0,-1 0 0 0 0,0-34-96 0 0,-5 55 8 0 0,-1 0-1 0 0,-2 1 1 0 0,0-1 0 0 0,-1 0-1 0 0,-2 1 1 0 0,0-1 0 0 0,-2 1-1 0 0,-3-10-7 0 0,7 30-5 0 0,0 1-1 0 0,1 0 0 0 0,-1-1 0 0 0,0 1 1 0 0,0 0-1 0 0,-1 0 0 0 0,1 0 0 0 0,-1 0 1 0 0,0 0-1 0 0,1 0 0 0 0,-1 0 0 0 0,-1 0 1 0 0,1 1-1 0 0,0-1 0 0 0,0 1 0 0 0,-1-1 1 0 0,0 1-1 0 0,1 0 0 0 0,-1 0 0 0 0,0 0 1 0 0,0 1-1 0 0,0-1 0 0 0,0 1 0 0 0,0-1 1 0 0,-1 1-1 0 0,1 0 0 0 0,0 0 0 0 0,-1 1 1 0 0,1-1-1 0 0,0 1 0 0 0,-1-1 0 0 0,1 1 1 0 0,-1 0-1 0 0,1 1 0 0 0,0-1 0 0 0,-1 0 1 0 0,1 1-1 0 0,0 0 0 0 0,-1 0 0 0 0,1 0 1 0 0,0 0-1 0 0,0 0 0 0 0,0 1 0 0 0,0-1 1 0 0,0 1-1 0 0,0 0 0 0 0,0 0 0 0 0,-1 1 6 0 0,-4 7-2 0 0,0 0-1 0 0,1 1 0 0 0,1 0 0 0 0,-1 0 1 0 0,2 1-1 0 0,-1-1 0 0 0,2 1 0 0 0,0 0 1 0 0,0 1-1 0 0,1-1 0 0 0,0 1 0 0 0,1 0 1 0 0,1-1-1 0 0,0 1 0 0 0,1 0 0 0 0,0 5 3 0 0,2 21 62 0 0,1 0-1 0 0,3 0 0 0 0,0 0 1 0 0,11 28-62 0 0,52 214 639 0 0,-21-11-141 0 0,-47-268-505 0 0,1 0-1 0 0,-1 0 1 0 0,1 0-1 0 0,0-1 0 0 0,0 1 1 0 0,-1 0-1 0 0,1-1 1 0 0,0 1-1 0 0,0-1 0 0 0,0 0 1 0 0,1 0-1 0 0,-1 0 1 0 0,0 0-1 0 0,0 0 1 0 0,1 0-1 0 0,-1 0 0 0 0,0-1 1 0 0,1 1-1 0 0,-1-1 1 0 0,1 0-1 0 0,-1 0 0 0 0,0 0 1 0 0,1 0-1 0 0,-1 0 1 0 0,1 0-1 0 0,-1-1 0 0 0,0 1 1 0 0,1-1-1 0 0,-1 0 1 0 0,0 1-1 0 0,1-1 0 0 0,-1 0 1 0 0,0 0-1 0 0,0-1 1 0 0,0 1-1 0 0,0 0 1 0 0,0-1-1 0 0,0 1 0 0 0,0-1 1 0 0,0 0-1 0 0,-1 1 1 0 0,2-2 7 0 0,39-52-2898 0 0,-32 34-2155 0 0,-4-2-4823 0 0,-5 15 2940 0 0</inkml:trace>
  <inkml:trace contextRef="#ctx0" brushRef="#br0" timeOffset="338.069">983 481 7290 0 0,'0'0'1186'0'0,"0"0"-333"0"0,0 0 6 0 0,0 0 311 0 0,0 0 249 0 0,0 0 32 0 0,0 0-190 0 0,0 0-242 0 0,0 0-197 0 0,0 0-153 0 0,0 0-135 0 0,2 36-126 0 0,10 112-94 0 0,9-63 113 0 0,-17-77-340 0 0,-1 1-1 0 0,1-1 1 0 0,0 0 0 0 0,1 0 0 0 0,0 0 0 0 0,1 0 0 0 0,-1-1 0 0 0,1 0 0 0 0,0 0 0 0 0,1 0 0 0 0,0-1 0 0 0,0 0 0 0 0,0-1 0 0 0,1 1 0 0 0,0-1 0 0 0,0-1 0 0 0,0 0 0 0 0,1 0 0 0 0,-1 0 0 0 0,1-1 0 0 0,0 0 0 0 0,0-1 0 0 0,0 0-87 0 0,-2-2 135 0 0,1 0 0 0 0,-1-1 0 0 0,1 0 1 0 0,-1 0-1 0 0,0 0 0 0 0,0-1 0 0 0,0 0 0 0 0,0-1 0 0 0,0 0 1 0 0,0 0-1 0 0,0 0 0 0 0,-1-1 0 0 0,0 1 0 0 0,0-2 0 0 0,0 1 1 0 0,0-1-1 0 0,0 0 0 0 0,-1 0 0 0 0,0 0 0 0 0,0-1-135 0 0,11-12 129 0 0,-1-1 0 0 0,-1 0 0 0 0,-1-1 0 0 0,0 0-1 0 0,-2-1 1 0 0,0-1 0 0 0,-1 0 0 0 0,-2 0 0 0 0,0-1-1 0 0,-1 0 1 0 0,-2 0 0 0 0,0 0 0 0 0,-1-1 0 0 0,-2 0 0 0 0,1-23-129 0 0,-4 47-164 0 0,1 0 0 0 0,-1 0 1 0 0,0 0-1 0 0,1-1 0 0 0,-1 1 0 0 0,1 0 1 0 0,-1 0-1 0 0,1 0 0 0 0,-1 0 1 0 0,0 0-1 0 0,1 0 0 0 0,-1 0 1 0 0,1 0-1 0 0,-1 0 0 0 0,1 0 0 0 0,-1 0 1 0 0,0 0-1 0 0,1 0 0 0 0,-1 1 1 0 0,1-1-1 0 0,-1 0 0 0 0,1 0 1 0 0,-1 1-1 0 0,1-1 0 0 0,-1 0 1 0 0,1 1-1 0 0,-1-1 0 0 0,1 0 0 0 0,0 1 1 0 0,-1-1-1 0 0,1 1 0 0 0,-1-1 1 0 0,1 1-1 0 0,0-1 0 0 0,0 1 1 0 0,-1-1-1 0 0,1 1 0 0 0,0-1 0 0 0,0 1 1 0 0,-1-1-1 0 0,1 1 0 0 0,0-1 1 0 0,0 1-1 0 0,0 0 0 0 0,0-1 1 0 0,0 1-1 0 0,0-1 0 0 0,0 1 1 0 0,0-1-1 0 0,0 1 0 0 0,0 0 0 0 0,0-1 1 0 0,0 1-1 0 0,1-1 0 0 0,-1 1 1 0 0,0-1-1 0 0,0 1 0 0 0,0-1 1 0 0,1 1 163 0 0,-4 11-5895 0 0,0 0-4870 0 0</inkml:trace>
  <inkml:trace contextRef="#ctx0" brushRef="#br0" timeOffset="683.114">1711 773 0 0 0,'0'0'854'0'0,"0"0"747"0"0,0 0 421 0 0,0 0 170 0 0,0 0 12 0 0,0 0-159 0 0,0 0-180 0 0,0 0-208 0 0,34-2-211 0 0,104-6-219 0 0,-60-9 656 0 0,-67 13-1698 0 0,-1 0 0 0 0,0 0 0 0 0,0-1 1 0 0,0-1-1 0 0,-1 0 0 0 0,0 0 0 0 0,0 0 0 0 0,0-1 0 0 0,-1-1 0 0 0,0 0 0 0 0,0 0 1 0 0,-1 0-1 0 0,0-1 0 0 0,0 0 0 0 0,-1 0 0 0 0,-1 0 0 0 0,1-1 0 0 0,-2 0 0 0 0,1 0 1 0 0,-1-1-1 0 0,-1 1 0 0 0,0-1 0 0 0,0 0 0 0 0,-1 0 0 0 0,0 0 0 0 0,-1 0 0 0 0,0-9-185 0 0,-2 17 14 0 0,1-1-1 0 0,-1 1 0 0 0,0-1 0 0 0,0 1 1 0 0,-1 0-1 0 0,1-1 0 0 0,0 1 0 0 0,-1 0 1 0 0,0 0-1 0 0,0 0 0 0 0,0 0 0 0 0,0 0 0 0 0,-1 0 1 0 0,1 1-1 0 0,-1-1 0 0 0,1 1 0 0 0,-1-1 1 0 0,0 1-1 0 0,0 0 0 0 0,0 0 0 0 0,0 1 0 0 0,0-1 1 0 0,0 0-1 0 0,-1 1 0 0 0,1 0 0 0 0,-1 0 1 0 0,1 0-1 0 0,-1 0 0 0 0,1 1 0 0 0,-1-1 1 0 0,1 1-1 0 0,-3 0-13 0 0,-2-1-8 0 0,-1 1 1 0 0,1 1-1 0 0,0 0 1 0 0,0 0 0 0 0,-1 0-1 0 0,1 1 1 0 0,0 0-1 0 0,1 0 1 0 0,-1 1-1 0 0,0 0 1 0 0,1 1 0 0 0,-1 0-1 0 0,-5 4 8 0 0,-2 5-3 0 0,0 1 0 0 0,1 0-1 0 0,0 1 1 0 0,1 1 0 0 0,0 0-1 0 0,2 0 1 0 0,0 2 0 0 0,1-1-1 0 0,1 1 1 0 0,0 1 0 0 0,1 0 0 0 0,1 0-1 0 0,1 0 1 0 0,1 1 0 0 0,1 0-1 0 0,0 0 1 0 0,2 0 0 0 0,0 0-1 0 0,1 1 1 0 0,1-1 0 0 0,1 0-1 0 0,1 0 1 0 0,3 11 3 0 0,-1-16-26 0 0,1 0-1 0 0,0 0 0 0 0,1-1 1 0 0,1 0-1 0 0,0 0 0 0 0,1-1 1 0 0,0 0-1 0 0,1 0 1 0 0,1-1-1 0 0,0 0 0 0 0,0-1 1 0 0,1 0-1 0 0,1-1 0 0 0,0 0 1 0 0,0 0-1 0 0,1-1 1 0 0,0-1-1 0 0,0 0 0 0 0,1-1 1 0 0,0-1-1 0 0,1 0 0 0 0,-1-1 1 0 0,1 0-1 0 0,0-1 1 0 0,0-1-1 0 0,0 0 0 0 0,1-1 1 0 0,-1-1-1 0 0,13-1 27 0 0,29 1-2695 0 0,-41-1 230 0 0,7 0-5830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9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310 494 784 0 0,'0'0'1767'0'0,"0"0"-154"0"0,0 0 28 0 0,0 0 141 0 0,0 0 106 0 0,0 0 27 0 0,0 0-137 0 0,0 0-215 0 0,0 0-271 0 0,0 0-258 0 0,0 0-215 0 0,0 0-186 0 0,-24-8-138 0 0,-79-21-96 0 0,102 28-379 0 0,-1 1-1 0 0,0-1 1 0 0,0 0 0 0 0,0 1 0 0 0,0 0 0 0 0,0-1 0 0 0,0 1-1 0 0,0 0 1 0 0,0 0 0 0 0,0 0 0 0 0,0 0 0 0 0,0 0 0 0 0,0 1 0 0 0,0-1-1 0 0,0 0 1 0 0,0 1 0 0 0,0 0 0 0 0,0-1 0 0 0,0 1 0 0 0,0 0-1 0 0,0 0 1 0 0,1 0 0 0 0,-1 0 0 0 0,0 0 0 0 0,0 2-20 0 0,-6 3 129 0 0,-1-2-60 0 0,1 0-1 0 0,0 1 1 0 0,0 1 0 0 0,0-1-1 0 0,1 1 1 0 0,-1 0 0 0 0,1 1-1 0 0,1 0 1 0 0,0 0-1 0 0,0 0 1 0 0,0 1 0 0 0,1 0-1 0 0,0 0 1 0 0,0 0-1 0 0,1 1 1 0 0,0-1 0 0 0,0 1-1 0 0,-1 7-68 0 0,3-1 6 0 0,0-1 0 0 0,1 1 1 0 0,0-1-1 0 0,1 1 0 0 0,1-1 0 0 0,1 1 0 0 0,0-1 0 0 0,1 1 0 0 0,0 0-6 0 0,-2-12 18 0 0,0 1 0 0 0,0 0 0 0 0,1-1 0 0 0,-1 1 0 0 0,1-1 0 0 0,0 1 0 0 0,0-1 0 0 0,0 0 0 0 0,0 0 0 0 0,0 0 1 0 0,1 0-1 0 0,-1 0 0 0 0,1-1 0 0 0,0 1 0 0 0,0-1 0 0 0,0 1 0 0 0,0-1 0 0 0,0 0 0 0 0,1 0 0 0 0,-1-1 0 0 0,0 1 0 0 0,1-1 0 0 0,0 1 0 0 0,-1-1 0 0 0,1 0 0 0 0,0-1 0 0 0,-1 1 0 0 0,1 0 0 0 0,0-1 0 0 0,0 0 0 0 0,0 0 0 0 0,-1 0 0 0 0,1-1 0 0 0,0 1 0 0 0,0-1 0 0 0,3-1-18 0 0,4-2 127 0 0,0-1-1 0 0,-1-1 1 0 0,0 0-1 0 0,0 0 0 0 0,0-1 1 0 0,-1 0-1 0 0,0-1 1 0 0,-1 0-1 0 0,1 0 0 0 0,-1-1 1 0 0,-1 0-1 0 0,0 0 1 0 0,0-1-1 0 0,2-5-126 0 0,9-9 133 0 0,112-169 902 0 0,-113 170-844 0 0,-17 23-195 0 0,6 13-5 0 0,11 26 143 0 0,-3 1 1 0 0,-1 1 0 0 0,-3 0-1 0 0,-1 1 1 0 0,4 42-135 0 0,1 2 64 0 0,5 31-20 0 0,-5 1 0 0 0,-5 0 0 0 0,-7 113-44 0 0,-3-204 13 0 0,-1 0 0 0 0,-2 0-1 0 0,0 0 1 0 0,-2-1 0 0 0,-1 1-1 0 0,-1-1 1 0 0,-1-1 0 0 0,-1 0-1 0 0,-2 0 1 0 0,0-1 0 0 0,-1 0-1 0 0,-2-1 1 0 0,0-1 0 0 0,-2 0-1 0 0,0-1 1 0 0,-15 13-13 0 0,29-31 12 0 0,0 0 1 0 0,0 0-1 0 0,0-1 1 0 0,-1 1 0 0 0,1-1-1 0 0,-1 0 1 0 0,1 0-1 0 0,-1 0 1 0 0,0 0-1 0 0,0 0 1 0 0,0-1-1 0 0,0 0 1 0 0,0 0-1 0 0,0 0 1 0 0,0 0-1 0 0,-1-1 1 0 0,1 0-1 0 0,-4 0-12 0 0,5-2-5 0 0,0 0-1 0 0,0 0 1 0 0,1 0-1 0 0,-1-1 1 0 0,1 1-1 0 0,0-1 1 0 0,-1 1-1 0 0,1-1 1 0 0,0 0-1 0 0,1 0 1 0 0,-1 0-1 0 0,0 0 1 0 0,1-1-1 0 0,0 1 1 0 0,0 0-1 0 0,0-1 1 0 0,0 1-1 0 0,0 0 1 0 0,1-1-1 0 0,-1 1 1 0 0,1-1-1 0 0,0 1 1 0 0,0-3 5 0 0,1-41-34 0 0,1 0 1 0 0,3 0 0 0 0,1 1-1 0 0,3 0 1 0 0,2 0 0 0 0,1 1-1 0 0,3 0 1 0 0,13-28 33 0 0,0 13-9 0 0,2 1-1 0 0,2 2 1 0 0,4 1 0 0 0,38-48 9 0 0,113-150-4 0 0,-143 194 17 0 0,-23 34-11 0 0,-1-1 1 0 0,-1-1-1 0 0,-2-1 1 0 0,0 0-1 0 0,-2-1 1 0 0,-2-1-1 0 0,4-13-2 0 0,-15 41 1 0 0,-1 1-1 0 0,0-1 0 0 0,0 1 1 0 0,0-1-1 0 0,0 0 0 0 0,0 1 1 0 0,-1-1-1 0 0,1 0 0 0 0,-1 1 1 0 0,1-1-1 0 0,-1 0 0 0 0,0 0 1 0 0,-1 0-1 0 0,1 1 0 0 0,0-1 1 0 0,-1 0-1 0 0,1 0 0 0 0,-1 1 1 0 0,0-1-1 0 0,0 0 1 0 0,0 1-1 0 0,0-1 0 0 0,0 1 1 0 0,-1-1-1 0 0,1 1 0 0 0,-1 0 1 0 0,0 0-1 0 0,1-1 0 0 0,-1 1 1 0 0,0 0-1 0 0,0 1 0 0 0,-1-1 1 0 0,1 0-1 0 0,0 0 0 0 0,0 1 1 0 0,-1 0-1 0 0,1-1 0 0 0,-1 1 1 0 0,1 0-1 0 0,-1 0 0 0 0,0 0 1 0 0,1 1-1 0 0,-1-1 1 0 0,0 1-1 0 0,0-1 0 0 0,-1 1 0 0 0,-6 0-25 0 0,0 1 1 0 0,0 0-1 0 0,0 1 0 0 0,1 0 0 0 0,-1 0 0 0 0,1 1 0 0 0,-1 0 0 0 0,1 1 1 0 0,0 0-1 0 0,0 1 0 0 0,1 0 0 0 0,-1 0 0 0 0,1 0 0 0 0,0 1 0 0 0,1 1 1 0 0,-1-1-1 0 0,1 1 0 0 0,1 0 0 0 0,-1 1 0 0 0,1 0 0 0 0,0 0 0 0 0,0 1 25 0 0,6-9-9 0 0,-1 1 0 0 0,1 0 0 0 0,-1 0 0 0 0,0-1-1 0 0,1 1 1 0 0,-1 0 0 0 0,1 0 0 0 0,0-1 0 0 0,-1 1-1 0 0,1 0 1 0 0,0 0 0 0 0,-1 0 0 0 0,1 0-1 0 0,0 0 1 0 0,0 0 0 0 0,0 0 0 0 0,0 0 0 0 0,0-1-1 0 0,0 1 1 0 0,0 0 0 0 0,0 0 0 0 0,0 0 0 0 0,0 0-1 0 0,1 0 1 0 0,-1 0 0 0 0,0 0 0 0 0,1 0-1 0 0,-1-1 1 0 0,0 1 0 0 0,1 0 0 0 0,-1 0 0 0 0,1 0-1 0 0,-1-1 1 0 0,1 1 0 0 0,0 0 0 0 0,-1-1 0 0 0,1 1-1 0 0,0 0 1 0 0,-1-1 0 0 0,1 1 0 0 0,0-1 0 0 0,0 1-1 0 0,0-1 1 0 0,-1 0 0 0 0,1 1 0 0 0,0-1-1 0 0,0 0 1 0 0,0 1 0 0 0,0-1 0 0 0,0 0 0 0 0,0 0-1 0 0,0 0 10 0 0,53 2-73 0 0,-53-2 80 0 0,152-36 45 0 0,-129 27-51 0 0,-1 2 0 0 0,1 1 0 0 0,0 1 0 0 0,1 0 1 0 0,-1 2-1 0 0,6 1-1 0 0,-28 4 15 0 0,0-1 0 0 0,0 1-1 0 0,0-1 1 0 0,-1 1 0 0 0,1 0 0 0 0,0 0 0 0 0,-1 0 0 0 0,0 0 0 0 0,1 0 0 0 0,-1 0 0 0 0,0 1 0 0 0,0-1 0 0 0,0 0 0 0 0,0 1 0 0 0,-1-1 0 0 0,1 0 0 0 0,0 1-1 0 0,-1-1 1 0 0,0 1 0 0 0,0-1 0 0 0,0 1 0 0 0,0-1 0 0 0,0 1 0 0 0,0-1 0 0 0,0 1 0 0 0,-1-1 0 0 0,1 0 0 0 0,-1 1 0 0 0,0-1 0 0 0,-1 2-15 0 0,2-3 2 0 0,-56 202 336 0 0,54-190-411 0 0,1 1-1 0 0,0-1 1 0 0,1 1 0 0 0,0 0 0 0 0,1-1 0 0 0,1 1 0 0 0,0 0-1 0 0,1-1 1 0 0,2 7 73 0 0,26 33-6509 0 0,-20-45-3704 0 0,-7-7 1847 0 0</inkml:trace>
  <inkml:trace contextRef="#ctx0" brushRef="#br0" timeOffset="1241.67">1678 467 8658 0 0,'0'0'2774'0'0,"0"0"-555"0"0,0 0-405 0 0,0 0-207 0 0,0 0-191 0 0,0 0-138 0 0,0 0-146 0 0,0 0-200 0 0,-32 18-219 0 0,-102 60-184 0 0,38 4 92 0 0,93-79-604 0 0,-10 9 2 0 0,0 1 1 0 0,0 0 0 0 0,1 1-1 0 0,1 0 1 0 0,0 1-1 0 0,1 0 1 0 0,0 0 0 0 0,2 1-1 0 0,0 1 1 0 0,0-1-1 0 0,2 1 1 0 0,0 1 0 0 0,1-1-1 0 0,1 1 1 0 0,-1 9-20 0 0,5-25-7 0 0,-1 1 0 0 0,2-1 1 0 0,-1 1-1 0 0,0-1 0 0 0,0 1 0 0 0,1-1 1 0 0,-1 1-1 0 0,1-1 0 0 0,0 1 1 0 0,0-1-1 0 0,0 0 0 0 0,0 1 0 0 0,0-1 1 0 0,0 0-1 0 0,1 0 0 0 0,-1 0 0 0 0,1 0 1 0 0,0 0-1 0 0,-1 0 0 0 0,1-1 0 0 0,0 1 1 0 0,0 0-1 0 0,0-1 0 0 0,0 1 1 0 0,0-1-1 0 0,0 0 0 0 0,1 0 0 0 0,-1 0 1 0 0,0 0-1 0 0,1 0 0 0 0,-1 0 0 0 0,1-1 1 0 0,-1 1-1 0 0,1-1 0 0 0,-1 0 1 0 0,1 1-1 0 0,-1-1 0 0 0,1 0 0 0 0,0-1 7 0 0,5 1 27 0 0,0 0 0 0 0,1-1 0 0 0,-1-1 0 0 0,0 1 0 0 0,1-1 0 0 0,-1-1 0 0 0,0 1 0 0 0,0-1 0 0 0,-1-1 0 0 0,1 0 0 0 0,1-1-27 0 0,20-16 104 0 0,-1-1-1 0 0,-1-2 0 0 0,-1 0 0 0 0,-1-2 1 0 0,-1-1-1 0 0,-1-1 0 0 0,-2 0 0 0 0,-1-2 0 0 0,-1-1 1 0 0,6-15-104 0 0,22-12-70 0 0,-46 58 6 0 0,-1 0-30 0 0,0 0-54 0 0,0 23-482 0 0,1 177-4418 0 0,-1-198 5037 0 0,0-1-1 0 0,0 1 0 0 0,0-1 0 0 0,0 1 1 0 0,0-1-1 0 0,0 1 0 0 0,1-1 0 0 0,-1 1 0 0 0,0-1 1 0 0,1 1-1 0 0,-1-1 0 0 0,1 0 0 0 0,-1 1 1 0 0,1-1-1 0 0,0 1 0 0 0,0-1 0 0 0,0 0 0 0 0,-1 0 1 0 0,1 0-1 0 0,0 1 0 0 0,0-1 0 0 0,1 0 1 0 0,-1 0-1 0 0,0 0 0 0 0,0-1 0 0 0,0 1 0 0 0,1 0 1 0 0,-1 0-1 0 0,0-1 0 0 0,1 1 0 0 0,-1 0 1 0 0,1-1-1 0 0,-1 0 0 0 0,1 1 0 0 0,-1-1 0 0 0,0 0 1 0 0,1 0-1 0 0,0 0 0 0 0,-1 0 0 0 0,1 0 1 0 0,-1 0-1 0 0,1 0 0 0 0,-1 0 0 0 0,0 0 0 0 0,1-1 1 0 0,-1 1-1 0 0,1-1 0 0 0,-1 1 0 0 0,1-1 1 0 0,-1 0-1 0 0,0 1 0 0 0,1-1 0 0 0,-1 0 0 0 0,0 0 1 0 0,0 0-1 0 0,0 0 0 0 0,0 0 0 0 0,0 0 1 0 0,1-1 11 0 0,63-98 3055 0 0,-41 66-2108 0 0,-7 14-879 0 0,1-49 681 0 0,-7 15-338 0 0,-7-26 743 0 0,-4 79-1113 0 0,0 1 14 0 0,0 0 37 0 0,0 0-43 0 0,0 0-8 0 0,0 0-19 0 0,0 0-26 0 0,0 0 9 0 0,0 0-14 0 0,0 0-7 0 0,0 0-32 0 0,4 23-214 0 0,44 201 801 0 0,-29-120-550 0 0,29 14-22 0 0,-47-118 40 0 0,-1 1-1 0 0,1 0 1 0 0,0-1-1 0 0,-1 1 1 0 0,1-1-1 0 0,0 0 1 0 0,-1 1-1 0 0,1-1 1 0 0,0 1-1 0 0,0-1 1 0 0,0 0-1 0 0,0 0 1 0 0,-1 1-1 0 0,1-1 1 0 0,0 0-1 0 0,0 0 1 0 0,0 0-1 0 0,0 0 1 0 0,0 0-1 0 0,-1 0 1 0 0,1 0-1 0 0,0 0 0 0 0,0 0 1 0 0,0-1-1 0 0,0 1 1 0 0,0 0-1 0 0,-1 0 1 0 0,1-1-1 0 0,0 1 1 0 0,0-1-1 0 0,-1 1 1 0 0,1-1-1 0 0,0 1 1 0 0,0-1-1 0 0,-1 1 1 0 0,1-1-1 0 0,-1 1 1 0 0,1-1-1 0 0,0 0 1 0 0,-1 1-1 0 0,1-1 1 0 0,-1 0-1 0 0,0 0 1 0 0,1 1-1 0 0,-1-1 1 0 0,1 0-7 0 0,21-37 532 0 0,42-178 449 0 0,-24 62-882 0 0,-35 153-3546 0 0,1 9-8841 0 0,-5-7 944 0 0</inkml:trace>
  <inkml:trace contextRef="#ctx0" brushRef="#br0" timeOffset="1460.481">2562 598 17596 0 0,'0'0'1273'0'0,"0"0"-523"0"0,0 0-182 0 0,0 0 48 0 0,0 0 35 0 0,0 0-46 0 0,0 0-142 0 0,0 0-183 0 0,0 0-124 0 0,0 0-82 0 0,0 0-37 0 0,0 0-16 0 0,1 31-46 0 0,0 134-198 0 0,0-159-417 0 0,-2 5 281 0 0,-1-4-8559 0 0,0-4-2143 0 0</inkml:trace>
  <inkml:trace contextRef="#ctx0" brushRef="#br0" timeOffset="1628.483">2503 317 13355 0 0,'0'0'2840'0'0,"0"0"-959"0"0,0 0-433 0 0,0 0-296 0 0,0 0-303 0 0,0 0-145 0 0,0 0-264 0 0,0 0-160 0 0,0 0-136 0 0,0 0-136 0 0,0 0-152 0 0,0 0-216 0 0,0 0-288 0 0,0 0-473 0 0,-48-178-951 0 0,53 178-2953 0 0,-3 0-7258 0 0</inkml:trace>
  <inkml:trace contextRef="#ctx0" brushRef="#br0" timeOffset="1939.37">2873 1 15123 0 0,'0'0'2141'0'0,"0"0"-802"0"0,0 0-522 0 0,0 0-151 0 0,0 0-22 0 0,0 0 89 0 0,0 0 62 0 0,0 0-13 0 0,0 0-69 0 0,0 0-70 0 0,0 0-71 0 0,0 0-103 0 0,0 0-64 0 0,12 32-77 0 0,39 107-98 0 0,-34-45 48 0 0,-17-74-224 0 0,0 553 228 0 0,4-519-752 0 0,-4-53 269 0 0,-9-2-5500 0 0,-31-39-10609 0 0,33 35 11978 0 0</inkml:trace>
  <inkml:trace contextRef="#ctx0" brushRef="#br0" timeOffset="2709.808">2776 540 1584 0 0,'0'0'1418'0'0,"0"0"-346"0"0,0 0-38 0 0,0 0 182 0 0,0 0 54 0 0,0 0-146 0 0,0 0-188 0 0,0 0-250 0 0,0 0-260 0 0,0 0-182 0 0,0 0-129 0 0,0 0-51 0 0,35 4-23 0 0,107 11 19 0 0,28-7 735 0 0,-36-24 1368 0 0,-121 13-1744 0 0,4-1 3967 0 0,-17 34-1950 0 0,-1-25-2411 0 0,1 0 1 0 0,-1 0 0 0 0,1 0-1 0 0,0 0 1 0 0,1 0-1 0 0,-1 0 1 0 0,1 0 0 0 0,0 0-1 0 0,1-1 1 0 0,-1 1 0 0 0,1 0-1 0 0,0-1 1 0 0,0 1-1 0 0,0-1 1 0 0,0 1 0 0 0,1-1-1 0 0,0 0 1 0 0,0 0 0 0 0,0 0-1 0 0,0-1 1 0 0,1 1 0 0 0,-1-1-1 0 0,1 1 1 0 0,0-1-1 0 0,0 0 1 0 0,0-1 0 0 0,1 1-1 0 0,-1-1 1 0 0,0 0 0 0 0,1 0-1 0 0,0 0 1 0 0,-1-1 0 0 0,1 1-1 0 0,0-1 1 0 0,0 0-1 0 0,3 0-25 0 0,-3-1 52 0 0,0 0 0 0 0,0 0 0 0 0,1-1 0 0 0,-1 1 0 0 0,0-1 0 0 0,0 0 0 0 0,0-1 0 0 0,0 1 0 0 0,0-1 0 0 0,0 0 0 0 0,0 0 0 0 0,0 0 0 0 0,-1-1 0 0 0,1 0 0 0 0,-1 0 0 0 0,0 0-1 0 0,1 0 1 0 0,-2-1 0 0 0,3-1-52 0 0,189-192 1453 0 0,-164 174-1000 0 0,-30 23-432 0 0,-1 0 5 0 0,23 151 1138 0 0,-15-121-1104 0 0,2 0 0 0 0,1-1 0 0 0,2 0 0 0 0,0-1 0 0 0,2 0 0 0 0,4 4-60 0 0,28 57 161 0 0,-21-37-95 0 0,-2 1 0 0 0,-3 2 0 0 0,-2 0 0 0 0,-3 0 0 0 0,0 10-66 0 0,-12-52 26 0 0,-1 0-1 0 0,0 1 1 0 0,-1-1-1 0 0,-1 1 1 0 0,0-1 0 0 0,0 1-1 0 0,-2-1 1 0 0,1 1 0 0 0,-2-1-1 0 0,0 1 1 0 0,-1-1 0 0 0,0 0-1 0 0,-1 0 1 0 0,0 0 0 0 0,-1 0-1 0 0,0-1 1 0 0,-7 10-26 0 0,-12 6 56 0 0,-2-2-1 0 0,0-1 1 0 0,-2-1-1 0 0,-1-2 1 0 0,0-1-1 0 0,-2-1 1 0 0,0-1-1 0 0,-2-2 1 0 0,-11 4-56 0 0,42-19 0 0 0,1-1 0 0 0,0 0 0 0 0,0 0 0 0 0,-1 0 1 0 0,1 1-1 0 0,-1-1 0 0 0,1 0 0 0 0,-1-1 0 0 0,1 1 0 0 0,-1 0 0 0 0,1 0 0 0 0,-1-1 0 0 0,0 1 0 0 0,0-1 0 0 0,1 1 1 0 0,-1-1-1 0 0,0 0 0 0 0,0 0 0 0 0,1 0 0 0 0,-1 0 0 0 0,0 0 0 0 0,0 0 0 0 0,1 0 0 0 0,-1-1 0 0 0,0 1 0 0 0,0 0 1 0 0,1-1-1 0 0,-1 0 0 0 0,0 1 0 0 0,1-1 0 0 0,-1 0 0 0 0,1 0 0 0 0,-1 0 0 0 0,1 0 0 0 0,-1 0 0 0 0,1 0 0 0 0,0 0 1 0 0,-1-1-1 0 0,1 1 0 0 0,0 0 0 0 0,0-1 0 0 0,0 1 0 0 0,0-1 0 0 0,0 0 0 0 0,5-25-13 0 0,0 0 0 0 0,3 0 0 0 0,0 1-1 0 0,1 0 1 0 0,2 0 0 0 0,0 1 0 0 0,2 0 0 0 0,1 0-1 0 0,1 2 1 0 0,1 0 0 0 0,2-2 13 0 0,-1-1-28 0 0,-10 16 16 0 0,29-51-122 0 0,2 2 0 0 0,3 1 0 0 0,2 2 0 0 0,2 3 0 0 0,46-43 134 0 0,62-8-2642 0 0,-125 94-389 0 0,-17 9-1073 0 0,0 0-4132 0 0,-6 1-1202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8:0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37 367 5433 0 0,'0'0'3196'0'0,"0"0"-1263"0"0,0 0-368 0 0,0 0 155 0 0,0 0 191 0 0,0 0 41 0 0,0 0-210 0 0,0 0-394 0 0,0 0-378 0 0,0 0-217 0 0,0 0-70 0 0,0 0-11 0 0,0 0-31 0 0,7 15 908 0 0,-50 31-486 0 0,75-84-579 0 0,-25 35 583 0 0,-46 44-835 0 0,61-32-3648 0 0,-10-11-6609 0 0,-6-1-2671 0 0</inkml:trace>
  <inkml:trace contextRef="#ctx0" brushRef="#br0" timeOffset="2146.121">290 509 7138 0 0,'0'0'1896'0'0,"0"0"-240"0"0,0 0-123 0 0,0 0-42 0 0,0 0-80 0 0,0 0-185 0 0,0 0-171 0 0,0 0-277 0 0,0 0-255 0 0,0 0-166 0 0,0 0-109 0 0,-15 1-42 0 0,-45 3-34 0 0,58-4-155 0 0,0 0 0 0 0,0 1 0 0 0,0-1 1 0 0,0 1-1 0 0,-1-1 0 0 0,1 1 0 0 0,0 0 1 0 0,0 0-1 0 0,0 0 0 0 0,0 0 0 0 0,1 0 1 0 0,-1 0-1 0 0,0 1 0 0 0,0-1 0 0 0,1 1 1 0 0,-1-1-1 0 0,1 1 0 0 0,-1-1 0 0 0,1 1 0 0 0,0 0 1 0 0,-1 0-1 0 0,1 0 0 0 0,0 0 0 0 0,0 0 1 0 0,1 0-1 0 0,-1 1-17 0 0,-5 7 96 0 0,0 0-74 0 0,0 1 0 0 0,0 0 0 0 0,1 0 0 0 0,0 0 0 0 0,1 1 0 0 0,0-1 0 0 0,1 1 0 0 0,0 0 1 0 0,1 0-1 0 0,0 0 0 0 0,1 1 0 0 0,1-1 0 0 0,0 0 0 0 0,1 7-22 0 0,-1-16 9 0 0,1 1-1 0 0,0 0 1 0 0,0-1 0 0 0,1 1-1 0 0,-1-1 1 0 0,1 1 0 0 0,0-1-1 0 0,0 0 1 0 0,0 0 0 0 0,0 1-1 0 0,0-1 1 0 0,1-1 0 0 0,-1 1-1 0 0,1 0 1 0 0,0-1 0 0 0,-1 1-1 0 0,2-1 1 0 0,-1 0 0 0 0,0 0-1 0 0,0 0 1 0 0,0 0 0 0 0,1-1-1 0 0,-1 1 1 0 0,1-1 0 0 0,-1 0-1 0 0,1 0 1 0 0,0 0 0 0 0,0-1-1 0 0,1 1-8 0 0,4 0 130 0 0,0 1 0 0 0,0-2-1 0 0,0 1 1 0 0,1-1 0 0 0,-1-1-1 0 0,0 0 1 0 0,0 0 0 0 0,0 0-1 0 0,0-1 1 0 0,0-1 0 0 0,5-2-130 0 0,9-7 195 0 0,-1-1 0 0 0,-1-1 1 0 0,0 0-1 0 0,-1-2 0 0 0,-1-1 0 0 0,0 0 1 0 0,-1-1-1 0 0,-1-1 0 0 0,-1-1 0 0 0,-1 0 1 0 0,0-1-1 0 0,-2-1 0 0 0,0 0 1 0 0,-2 0-1 0 0,0-1 0 0 0,-2-1 0 0 0,0 0 1 0 0,-2 0-1 0 0,4-18-195 0 0,-7 23 46 0 0,-1 1 0 0 0,0-1 0 0 0,-2 0 0 0 0,0 0-1 0 0,0 0 1 0 0,-2 1 0 0 0,-2-13-46 0 0,3 27 1 0 0,-1 0 1 0 0,0 0-1 0 0,1 1 0 0 0,-1-1 0 0 0,-1 0 0 0 0,1 0 1 0 0,0 0-1 0 0,-1 1 0 0 0,0-1 0 0 0,0 1 0 0 0,0-1 1 0 0,0 1-1 0 0,-1 0 0 0 0,1 0 0 0 0,-1 0 0 0 0,0 0 1 0 0,0 0-1 0 0,0 1 0 0 0,0-1 0 0 0,0 1 0 0 0,0 0 0 0 0,-1 0 1 0 0,1 0-1 0 0,-1 0 0 0 0,0 1 0 0 0,1-1 0 0 0,-1 1 1 0 0,0 0-1 0 0,0 0 0 0 0,0 0 0 0 0,0 1 0 0 0,0 0 1 0 0,0-1-1 0 0,0 1 0 0 0,0 0 0 0 0,0 1 0 0 0,0-1 1 0 0,1 1-1 0 0,-1 0 0 0 0,0 0 0 0 0,0 0 0 0 0,0 0 1 0 0,1 1-1 0 0,-1-1 0 0 0,0 1 0 0 0,1 0 0 0 0,-3 2-1 0 0,-3 5-10 0 0,0 0 0 0 0,0 1-1 0 0,1 0 1 0 0,1 1-1 0 0,0 0 1 0 0,0 0 0 0 0,1 0-1 0 0,0 1 1 0 0,1 0 0 0 0,1 0-1 0 0,-1 0 1 0 0,2 1-1 0 0,0 0 1 0 0,1-1 0 0 0,0 1-1 0 0,0 0 1 0 0,2 0 0 0 0,0 10 10 0 0,1-8 4 0 0,0 1 0 0 0,2-1 0 0 0,-1 0 0 0 0,2 0 0 0 0,0 0 0 0 0,1-1 0 0 0,1 1 0 0 0,0-1 0 0 0,1 0 0 0 0,0-1 0 0 0,1 1 0 0 0,0-2 0 0 0,2 1 0 0 0,-1-1 0 0 0,1 0 0 0 0,1-1 0 0 0,0 0 0 0 0,0-1 0 0 0,1-1 0 0 0,1 1 0 0 0,10 4-4 0 0,-18-11-182 0 0,0 0 0 0 0,0 0 0 0 0,0-1 0 0 0,1 0 1 0 0,-1 0-1 0 0,1-1 0 0 0,-1 0 0 0 0,1 0 0 0 0,-1 0 0 0 0,1 0 1 0 0,0-1-1 0 0,0 0 0 0 0,-1 0 0 0 0,1 0 0 0 0,0-1 1 0 0,-1 0-1 0 0,1 0 0 0 0,-1-1 0 0 0,1 1 0 0 0,-1-1 0 0 0,1 0 1 0 0,-1-1-1 0 0,0 1 0 0 0,2-3 182 0 0,6-2-3248 0 0,-4 3-1957 0 0,-9 4 5044 0 0,7-4-11083 0 0</inkml:trace>
  <inkml:trace contextRef="#ctx0" brushRef="#br0" timeOffset="2600.785">885 532 5489 0 0,'0'0'2778'0'0,"0"0"-759"0"0,0 0-297 0 0,0 0-47 0 0,0 0-51 0 0,0 0-110 0 0,0 0-218 0 0,0 0-269 0 0,0 0-249 0 0,0 0-173 0 0,0 0-124 0 0,0 0-84 0 0,-9 35-88 0 0,-25 106-68 0 0,25-81 122 0 0,11 11 211 0 0,7-89 2049 0 0,72-244-1695 0 0,-2 74-677 0 0,-70 177-233 0 0,-8 10-38 0 0,-1 21 16 0 0,0 153 23 0 0,0-172-60 0 0,0 0 0 0 0,1 0 1 0 0,-1 0-1 0 0,0 0 0 0 0,1 0 0 0 0,-1 0 0 0 0,1 0 1 0 0,-1 0-1 0 0,1 0 0 0 0,-1 0 0 0 0,1 0 0 0 0,0 0 1 0 0,-1-1-1 0 0,1 1 0 0 0,0 0 0 0 0,0 0 0 0 0,0-1 1 0 0,0 1-1 0 0,0 0 0 0 0,0-1 0 0 0,0 1 0 0 0,0-1 1 0 0,0 1-1 0 0,0-1 0 0 0,0 0 0 0 0,0 1 0 0 0,0-1 0 0 0,0 0 1 0 0,0 0-1 0 0,0 0 0 0 0,0 0 0 0 0,0 0 0 0 0,0 0 1 0 0,0 0-1 0 0,1 0 0 0 0,-1 0 0 0 0,0 0 0 0 0,0 0 1 0 0,0-1-1 0 0,0 1 41 0 0,27-13-5285 0 0,-21 6 87 0 0,-3 3-5921 0 0</inkml:trace>
  <inkml:trace contextRef="#ctx0" brushRef="#br0" timeOffset="2978.374">854 247 5737 0 0,'0'0'3848'0'0,"0"0"-1361"0"0,0 0-544 0 0,0 0-265 0 0,0 0-257 0 0,0 0-178 0 0,0 0-199 0 0,0 0-251 0 0,0 0-124 0 0,0 0 2 0 0,0 0 53 0 0,0 0 47 0 0,0 0-68 0 0,13-4-100 0 0,84-30 743 0 0,52 11 1282 0 0,-154 23-2607 0 0,0 0 1 0 0,-1-1-1 0 0,1 1 0 0 0,-1-1 1 0 0,1 0-1 0 0,0-1 1 0 0,0 1-1 0 0,-1-1 1 0 0,1 0-1 0 0,0 0 1 0 0,1-1-1 0 0,-1 1 0 0 0,0-1 1 0 0,1 0-1 0 0,-1 0 1 0 0,1-1-1 0 0,0 1 1 0 0,0-1-1 0 0,0 0 1 0 0,1 0-1 0 0,-1 0 0 0 0,1-1 1 0 0,0 1-1 0 0,0-1 1 0 0,-1-2-22 0 0,2 4-93 0 0,1 0 0 0 0,-1 0-1 0 0,1 0 1 0 0,0-1 0 0 0,0 1 0 0 0,0 0 0 0 0,0 0 0 0 0,0-1 0 0 0,1 1-1 0 0,-1-1 1 0 0,1 1 0 0 0,0 0 0 0 0,0-1 0 0 0,0 1 0 0 0,1-1-1 0 0,-1 1 1 0 0,1 0 0 0 0,0-1 0 0 0,0 1 0 0 0,0 0 0 0 0,0 0 0 0 0,0-1-1 0 0,1 1 1 0 0,-1 0 0 0 0,1 1 0 0 0,0-1 0 0 0,0 0 0 0 0,0 0 0 0 0,0 1-1 0 0,1-1 1 0 0,-1 1 0 0 0,2-1 93 0 0,5-1-1013 0 0,6-3-4275 0 0,-3 6-6481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1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319 521 0 0 0,'0'0'348'0'0,"0"0"787"0"0,0 0 349 0 0,0 0 137 0 0,0 0 44 0 0,0 0-78 0 0,0 0-90 0 0,0 0-170 0 0,0 0-151 0 0,0 0-104 0 0,1-4-150 0 0,-2-27 2948 0 0,-3 29-3660 0 0,1 0 0 0 0,-1 0-1 0 0,0 1 1 0 0,0-1 0 0 0,0 1 0 0 0,0 0 0 0 0,0 0 0 0 0,0 0 0 0 0,-1 1 0 0 0,1 0 0 0 0,0-1-1 0 0,0 2 1 0 0,0-1 0 0 0,0 0 0 0 0,-1 1 0 0 0,1 0 0 0 0,0 0 0 0 0,0 0 0 0 0,0 0 0 0 0,0 1-1 0 0,0-1 1 0 0,1 1 0 0 0,-1 0 0 0 0,0 0 0 0 0,1 0 0 0 0,-3 3-210 0 0,-87 78-59 0 0,88-78 199 0 0,-6 7-144 0 0,0 0-1 0 0,1 1 0 0 0,0 0 0 0 0,1 1 1 0 0,0 0-1 0 0,1 0 0 0 0,1 1 0 0 0,0 0 1 0 0,1 1-1 0 0,1-1 0 0 0,0 1 0 0 0,1 0 1 0 0,1 0-1 0 0,0 0 0 0 0,1 1 0 0 0,1-1 1 0 0,1 1-1 0 0,1 10 5 0 0,-1-24-4 0 0,1 1 0 0 0,0 0 0 0 0,0 0 0 0 0,0-1 0 0 0,1 1 0 0 0,-1 0 0 0 0,1-1 0 0 0,0 1 0 0 0,0-1 0 0 0,0 0 0 0 0,0 0 0 0 0,1 1 0 0 0,-1-1 0 0 0,1-1 0 0 0,0 1 0 0 0,0 0 0 0 0,0-1 0 0 0,0 0 0 0 0,0 1 0 0 0,0-1 0 0 0,1 0 0 0 0,-1-1 0 0 0,1 1 0 0 0,-1-1 0 0 0,1 1 0 0 0,0-1 0 0 0,0 0 0 0 0,-1 0 0 0 0,1-1 0 0 0,0 1 0 0 0,3-1 4 0 0,1 1 33 0 0,0-1-1 0 0,0 0 1 0 0,0-1-1 0 0,0 0 1 0 0,0 0 0 0 0,0-1-1 0 0,-1 0 1 0 0,1 0-1 0 0,0-1 1 0 0,-1 1-1 0 0,0-2 1 0 0,1 1-1 0 0,-1-1 1 0 0,6-5-33 0 0,13-11 128 0 0,-2-2 1 0 0,0 0-1 0 0,-1-2 1 0 0,-2 0-1 0 0,0-2 1 0 0,12-20-129 0 0,54-100 169 0 0,-87 146-227 0 0,0 1 0 0 0,1-1 1 0 0,-1 0-1 0 0,0 0 0 0 0,0 0 0 0 0,1 1 0 0 0,-1-1 0 0 0,0 0 0 0 0,0 0 1 0 0,1 0-1 0 0,-1 0 0 0 0,0 1 0 0 0,1-1 0 0 0,-1 0 0 0 0,0 0 58 0 0,-6 21-61 0 0,-19 143-91 0 0,25-154 127 0 0,0 1 0 0 0,0-1 0 0 0,1 0 0 0 0,1 0 1 0 0,0 0-1 0 0,0 0 0 0 0,1 0 0 0 0,0 0 0 0 0,1 0 1 0 0,0-1-1 0 0,0 0 0 0 0,1 0 0 0 0,0 0 1 0 0,1 0-1 0 0,0-1 0 0 0,0 0 0 0 0,1 0 0 0 0,0-1 1 0 0,0 0-1 0 0,1 0 0 0 0,0 0 0 0 0,0-1 0 0 0,1 0 1 0 0,-1-1-1 0 0,1 0 0 0 0,0 0 0 0 0,5 1 25 0 0,-4-4 6 0 0,-1-1 0 0 0,1 1 1 0 0,0-2-1 0 0,-1 1 0 0 0,1-1 0 0 0,0-1 0 0 0,-1 0 0 0 0,1 0 0 0 0,0-1 0 0 0,-1 0 0 0 0,0-1 1 0 0,1 0-1 0 0,-1 0 0 0 0,0-1 0 0 0,-1 0 0 0 0,1-1 0 0 0,0 0-6 0 0,136-104 383 0 0,-121 88-320 0 0,17-18 67 0 0,-2-2 1 0 0,-1-2-1 0 0,-3-1 1 0 0,-1-2-1 0 0,-3-1 0 0 0,18-37-130 0 0,-29 52 15 0 0,-1-1 0 0 0,-2-1-1 0 0,-1-1 1 0 0,-2 0 0 0 0,-2-1-1 0 0,-1-1 1 0 0,-2 0 0 0 0,-1 0-1 0 0,-2 0 1 0 0,0-20-15 0 0,-6 52-8 0 0,-1 1 0 0 0,0-1-1 0 0,0 1 1 0 0,0-1 0 0 0,-1 1-1 0 0,1-1 1 0 0,-1 1 0 0 0,0 0-1 0 0,0 0 1 0 0,-1 0 0 0 0,1 0 0 0 0,-1 0-1 0 0,0 1 1 0 0,0-1 0 0 0,0 1-1 0 0,-1-1 1 0 0,1 1 0 0 0,-1 0-1 0 0,1 1 1 0 0,-1-1 0 0 0,0 1 0 0 0,0-1-1 0 0,0 1 1 0 0,-1 0 0 0 0,1 1-1 0 0,0-1 1 0 0,-1 1 0 0 0,1 0-1 0 0,-1 0 1 0 0,1 0 0 0 0,-1 0 0 0 0,0 1-1 0 0,1 0 1 0 0,-1 0 0 0 0,0 0-1 0 0,1 1 1 0 0,-1 0 0 0 0,1-1-1 0 0,-1 1 1 0 0,1 1 0 0 0,-1-1 0 0 0,1 1-1 0 0,0 0 1 0 0,-1 0 0 0 0,1 0-1 0 0,0 0 1 0 0,1 1 0 0 0,-1 0-1 0 0,-2 1 9 0 0,-14 16-10 0 0,0 2 1 0 0,1 0-1 0 0,1 1 0 0 0,1 0 0 0 0,1 2 0 0 0,1 0 0 0 0,1 0 0 0 0,1 2 0 0 0,2-1 0 0 0,1 2 0 0 0,0-1 0 0 0,3 2 0 0 0,0-1 0 0 0,1 1 0 0 0,2-1 1 0 0,1 1-1 0 0,2 1 0 0 0,1 18 10 0 0,1-33 2 0 0,1 1 0 0 0,1-1 1 0 0,0 0-1 0 0,1 0 0 0 0,1 0 1 0 0,0 0-1 0 0,1-1 0 0 0,1 1 1 0 0,0-1-1 0 0,1-1 0 0 0,0 0 0 0 0,1 0 1 0 0,1-1-1 0 0,0 0 0 0 0,0 0 1 0 0,1-1-1 0 0,1 0 0 0 0,0-1 1 0 0,0-1-1 0 0,1 0 0 0 0,0 0 1 0 0,0-2-1 0 0,1 1 0 0 0,0-2 1 0 0,1 0-1 0 0,-1 0 0 0 0,1-2 0 0 0,0 0 1 0 0,1 0-1 0 0,2-1-2 0 0,26-10-1617 0 0,-22-16-7300 0 0,-19 15-541 0 0</inkml:trace>
  <inkml:trace contextRef="#ctx0" brushRef="#br0" timeOffset="303.047">1610 525 7546 0 0,'0'0'2301'0'0,"0"0"-528"0"0,0 0-286 0 0,0 0-90 0 0,0 0-103 0 0,0 0-150 0 0,0 0-248 0 0,0 0-263 0 0,0 0-220 0 0,0 0-149 0 0,0 0-99 0 0,-21 35-63 0 0,-62 108-40 0 0,61-74-20 0 0,22-57-31 0 0,0-9-6 0 0,0 1 1 0 0,0 0 0 0 0,0 0 0 0 0,1 0 0 0 0,-1-1 0 0 0,1 1 0 0 0,0 0 0 0 0,0-1 0 0 0,0 1 0 0 0,0 0 0 0 0,1-1 0 0 0,-1 0 0 0 0,1 1 0 0 0,0-1 0 0 0,0 0 0 0 0,0 0 0 0 0,1 0 0 0 0,-1 0 0 0 0,1 0 0 0 0,0 0 0 0 0,-1-1 0 0 0,1 0 0 0 0,0 1 0 0 0,1-1 0 0 0,-1 0 0 0 0,0 0 0 0 0,0-1 0 0 0,1 1-1 0 0,-1-1 1 0 0,1 1 0 0 0,0-1 0 0 0,-1 0 0 0 0,1-1 0 0 0,0 1 0 0 0,0-1 0 0 0,0 1-6 0 0,5 0 122 0 0,-1-1 0 0 0,1 0 0 0 0,-1 0 0 0 0,1 0 0 0 0,-1-1 0 0 0,0 0 0 0 0,1-1 0 0 0,-1 0 0 0 0,0 0 0 0 0,0-1 0 0 0,0 0 0 0 0,0-1 0 0 0,0 1 0 0 0,-1-1-1 0 0,0-1 1 0 0,1 0 0 0 0,-2 0 0 0 0,1 0 0 0 0,0 0 0 0 0,-1-1 0 0 0,0 0 0 0 0,-1-1 0 0 0,1 1 0 0 0,-1-1 0 0 0,-1 0 0 0 0,1-1 0 0 0,1-4-122 0 0,0-1 143 0 0,0 0-1 0 0,-2 0 1 0 0,1-1 0 0 0,-2 1-1 0 0,0-1 1 0 0,0 0 0 0 0,-2 0 0 0 0,1 0-1 0 0,-2 0 1 0 0,0-7-143 0 0,0 16-61 0 0,0 0-1 0 0,-1 0 0 0 0,1 0 1 0 0,-1 0-1 0 0,0 0 1 0 0,-1 0-1 0 0,1 0 1 0 0,-1 0-1 0 0,0 1 1 0 0,0-1-1 0 0,0 1 1 0 0,-1-1-1 0 0,1 1 1 0 0,-1 0-1 0 0,0 0 1 0 0,0 0-1 0 0,-1 0 1 0 0,1 1-1 0 0,-1-1 0 0 0,0 1 1 0 0,0 0-1 0 0,0 0 1 0 0,0 0-1 0 0,0 1 1 0 0,-1 0-1 0 0,1-1 1 0 0,-1 2-1 0 0,0-1 1 0 0,1 0-1 0 0,-6 0 62 0 0,-32-1-4319 0 0,14 10-4847 0 0,16 0 33 0 0</inkml:trace>
  <inkml:trace contextRef="#ctx0" brushRef="#br0" timeOffset="739.406">1964 883 10658 0 0,'0'0'2369'0'0,"0"0"-547"0"0,0 0-273 0 0,0 0-81 0 0,0 0-135 0 0,0 0-176 0 0,0 0-190 0 0,0 0-199 0 0,0 0-183 0 0,22-34-119 0 0,65-108-88 0 0,-50 75 176 0 0,-18 11 177 0 0,-18 55-685 0 0,-1 1-13 0 0,0 0-9 0 0,0 0-19 0 0,0 0-63 0 0,-8 27-498 0 0,3 88 35 0 0,7-111 527 0 0,0-1-1 0 0,0 1 1 0 0,0 0-1 0 0,1-1 0 0 0,0 1 1 0 0,-1-1-1 0 0,1 0 1 0 0,0 0-1 0 0,1 0 1 0 0,-1 0-1 0 0,0 0 0 0 0,1-1 1 0 0,0 1-1 0 0,0-1 1 0 0,-1 0-1 0 0,1 0 0 0 0,0-1 1 0 0,1 1-1 0 0,-1-1 1 0 0,0 0-1 0 0,0 0 1 0 0,0 0-1 0 0,1-1 0 0 0,-1 1 1 0 0,1-1-1 0 0,-1 0 1 0 0,0-1-1 0 0,1 1 0 0 0,-1-1 1 0 0,0 1-1 0 0,0-1 1 0 0,1 0-1 0 0,0-1-5 0 0,4-2 189 0 0,0-1 0 0 0,-1 0 1 0 0,0-1-1 0 0,1 0 0 0 0,-2 0 0 0 0,1-1 0 0 0,-1 1 0 0 0,0-2 1 0 0,0 1-1 0 0,-1-1 0 0 0,0 0 0 0 0,0 0 0 0 0,2-6-189 0 0,-4 7-80 0 0,0 1 0 0 0,-1-1 0 0 0,0 1 0 0 0,0-1 0 0 0,-1 0 0 0 0,0 0-1 0 0,0 0 1 0 0,0-1 0 0 0,-1 1 0 0 0,0 0 0 0 0,-1-1 0 0 0,1 1 0 0 0,-2-3 80 0 0,-3 10-10074 0 0,3 0-1618 0 0</inkml:trace>
  <inkml:trace contextRef="#ctx0" brushRef="#br0" timeOffset="1387.443">2950 529 11707 0 0,'0'0'2129'0'0,"0"0"-330"0"0,0 0-156 0 0,0 0-102 0 0,0 0-181 0 0,0 0-205 0 0,0 0-218 0 0,0 0-182 0 0,0 0-149 0 0,0 0-97 0 0,0 0-94 0 0,0 0-92 0 0,0 0-57 0 0,-14-10-63 0 0,-49-27-51 0 0,61 36-142 0 0,-1 0 0 0 0,0 0-1 0 0,1 1 1 0 0,-1-1 0 0 0,1 1-1 0 0,-1-1 1 0 0,0 1 0 0 0,1 0-1 0 0,-1 0 1 0 0,0 0 0 0 0,1 1 0 0 0,-1-1-1 0 0,0 1 1 0 0,1-1 0 0 0,-1 1-1 0 0,1 0 1 0 0,-1 0 0 0 0,1 0 0 0 0,-1 0-1 0 0,1 0 1 0 0,0 1 0 0 0,0-1-1 0 0,-1 1 1 0 0,1-1 0 0 0,-1 2-10 0 0,-3 2 15 0 0,-7 3-25 0 0,1 1 0 0 0,1 0 0 0 0,0 1 0 0 0,0 1 0 0 0,1 0 1 0 0,0 0-1 0 0,1 1 0 0 0,0 0 0 0 0,1 0 0 0 0,1 1 1 0 0,0 0-1 0 0,0 1 0 0 0,1 0 0 0 0,1 0 0 0 0,0 0 1 0 0,1 0-1 0 0,1 1 0 0 0,0-1 0 0 0,1 1 0 0 0,0 12 10 0 0,2-25-8 0 0,0 0-1 0 0,0 0 0 0 0,0 0 0 0 0,0 0 0 0 0,1 0 0 0 0,-1 0 0 0 0,1 0 0 0 0,-1-1 0 0 0,1 1 1 0 0,0 0-1 0 0,-1 0 0 0 0,1-1 0 0 0,0 1 0 0 0,0 0 0 0 0,0-1 0 0 0,0 1 0 0 0,1-1 0 0 0,-1 1 0 0 0,0-1 1 0 0,1 0-1 0 0,-1 0 0 0 0,1 1 0 0 0,-1-1 0 0 0,1 0 0 0 0,-1 0 0 0 0,1 0 0 0 0,0-1 0 0 0,0 1 1 0 0,-1 0-1 0 0,1-1 0 0 0,0 1 0 0 0,0-1 0 0 0,0 1 0 0 0,0-1 0 0 0,0 0 0 0 0,-1 0 0 0 0,1 0 0 0 0,0 0 1 0 0,1 0 8 0 0,75-20 82 0 0,178-168 920 0 0,-253 186-996 0 0,0 0-1 0 0,0 0 1 0 0,1 0 0 0 0,-1 1 0 0 0,1 0-1 0 0,-1-1 1 0 0,1 1 0 0 0,0 1-1 0 0,-1-1 1 0 0,1 0 0 0 0,0 1 0 0 0,0 0-1 0 0,-1 0 1 0 0,1 0 0 0 0,0 0-1 0 0,0 1 1 0 0,-1-1 0 0 0,1 1 0 0 0,0 0-1 0 0,-1 0 1 0 0,1 1 0 0 0,-1-1 0 0 0,1 1-1 0 0,-1-1 1 0 0,0 1 0 0 0,1 0-1 0 0,-1 0 1 0 0,0 1 0 0 0,0-1 0 0 0,-1 0-1 0 0,1 1 1 0 0,0 0 0 0 0,-1 0-1 0 0,0 0 1 0 0,1 0 0 0 0,-1 0 0 0 0,0 0-1 0 0,0 2-5 0 0,4 18 37 0 0,-1 0 0 0 0,-1 0 0 0 0,-1 0 0 0 0,-1 0 0 0 0,-1 1-1 0 0,-1-1 1 0 0,-1 0 0 0 0,-5 24-37 0 0,-10 229-56 0 0,16-224 16 0 0,2-25 31 0 0,-1 0-1 0 0,-1 1 1 0 0,-2-1-1 0 0,-1 0 1 0 0,-1 0-1 0 0,-1 0 1 0 0,-1 0-1 0 0,-1-1 1 0 0,-10 23 9 0 0,11-40-1 0 0,1-1 0 0 0,-1 0 0 0 0,0 0 0 0 0,-1 0 0 0 0,0 0 0 0 0,0-1 0 0 0,-1 0 0 0 0,0-1 0 0 0,0 0 0 0 0,0 0 0 0 0,-1-1 0 0 0,1 0 0 0 0,-2 0 0 0 0,1-1 0 0 0,0 0 0 0 0,-1 0 0 0 0,0-1 0 0 0,1-1 0 0 0,-1 0 0 0 0,0 0 1 0 0,-1-1-1 0 0,1 0 0 0 0,0-1 0 0 0,0 0 0 0 0,-1 0 1 0 0,7-2-1 0 0,-1 0 1 0 0,1-1-1 0 0,0 1 1 0 0,0-1 0 0 0,0 0-1 0 0,0 0 1 0 0,0 0-1 0 0,1 0 1 0 0,-1-1-1 0 0,1 1 1 0 0,0-1-1 0 0,0 0 1 0 0,0 0 0 0 0,1 0-1 0 0,0 0 1 0 0,-1-1-1 0 0,1 1 1 0 0,1-1-1 0 0,-1 1 1 0 0,1-1 0 0 0,-1 0-1 0 0,1 0 1 0 0,1 1-1 0 0,-1-1 1 0 0,1 0-1 0 0,-1 0 1 0 0,2 0 0 0 0,-1 0-1 0 0,0 0 1 0 0,1 1-1 0 0,0-1 1 0 0,0 0-1 0 0,0 0 1 0 0,1 1 0 0 0,0-1-1 0 0,-1 1 1 0 0,2-1-1 0 0,-1 1 1 0 0,0 0-1 0 0,3-2 1 0 0,26-38-96 0 0,3 1-1 0 0,1 2 0 0 0,3 2 0 0 0,0 1 1 0 0,36-26 96 0 0,-64 56-54 0 0,51-51-1016 0 0,-14 13-6822 0 0,-36 35-88 0 0,-6 3-1129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2208 0 0,'0'0'1185'0'0,"0"0"72"0"0,0 0 190 0 0,0 0 116 0 0,0 0 35 0 0,0 0-124 0 0,0 0-207 0 0,0 0-183 0 0,0 0-172 0 0,0 0-121 0 0,0 0-134 0 0,-35 4-105 0 0,-110 16-90 0 0,68 6 305 0 0,-27 32 1733 0 0,103-57-2488 0 0,1 0-1 0 0,-1 0 1 0 0,0 0-1 0 0,1 0 1 0 0,-1 0-1 0 0,0 0 1 0 0,1 1-1 0 0,-1-1 1 0 0,1 0 0 0 0,0 0-1 0 0,-1 1 1 0 0,1-1-1 0 0,0 0 1 0 0,0 0-1 0 0,0 1 1 0 0,0-1-1 0 0,0 0 1 0 0,0 1-1 0 0,0-1 1 0 0,0 0-1 0 0,0 1 1 0 0,1-1-1 0 0,-1 0 1 0 0,1 0-1 0 0,-1 0 1 0 0,1 1 0 0 0,-1-1-1 0 0,1 0 1 0 0,-1 0-1 0 0,1 0 1 0 0,0 0-1 0 0,0 0 1 0 0,0 0-1 0 0,0 0 1 0 0,-1 0-1 0 0,1 0 1 0 0,1 0-1 0 0,-1-1 1 0 0,0 1-1 0 0,0 0-11 0 0,46 31 166 0 0,150 56 511 0 0,-194-84-622 0 0,0 0 1 0 0,-1 0-1 0 0,1 0 0 0 0,-1 0 0 0 0,1 0 0 0 0,-1 1 0 0 0,-1-1 0 0 0,1 1 0 0 0,-1-1 0 0 0,1 1 0 0 0,-1-1 0 0 0,-1 1 0 0 0,1 0 0 0 0,-1 0 0 0 0,1 0 0 0 0,-2-1 0 0 0,1 1 0 0 0,0 0 0 0 0,-1 0 0 0 0,0-1 0 0 0,0 1 0 0 0,0 0 0 0 0,-1-1 0 0 0,1 1 0 0 0,-1-1 0 0 0,0 1 0 0 0,0-1 0 0 0,-1 0 0 0 0,0 0 0 0 0,1 0 0 0 0,-1 0 0 0 0,0-1 0 0 0,-1 1 0 0 0,1-1 0 0 0,-1 0 0 0 0,1 1 0 0 0,-1-2 0 0 0,0 1 0 0 0,0 0 0 0 0,0-1 0 0 0,-2 1-55 0 0,-8 7 22 0 0,-1 0 1 0 0,0 0-1 0 0,-1-2 1 0 0,0 0-1 0 0,0 0 1 0 0,-1-2 0 0 0,1 0-1 0 0,-2-1 1 0 0,1 0-1 0 0,-1-2 1 0 0,1 0-1 0 0,-1-1 1 0 0,-14 0-23 0 0,28-2-191 0 0,-28-6-64 0 0,30-15-5250 0 0,16 6-3526 0 0,-8 10 436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69 7802 0 0,'0'0'1424'0'0,"0"0"-154"0"0,0 0 138 0 0,0 0 204 0 0,0 0 87 0 0,0 0-117 0 0,0 0-294 0 0,0 0-317 0 0,-26 36-265 0 0,-77 115-208 0 0,78-92-144 0 0,25-54-322 0 0,0 0 0 0 0,0 0 0 0 0,1 0 1 0 0,-1 0-1 0 0,1 0 0 0 0,0-1 0 0 0,1 1 0 0 0,-1 0 0 0 0,1 0 1 0 0,0-1-1 0 0,0 1 0 0 0,1-1 0 0 0,-1 0 0 0 0,1 0 1 0 0,0 0-1 0 0,0 0 0 0 0,0 0 0 0 0,1-1 0 0 0,-1 1 1 0 0,1-1-1 0 0,0 0 0 0 0,0 0 0 0 0,0 0 0 0 0,0 0 1 0 0,0-1-1 0 0,1 0 0 0 0,-1 0 0 0 0,1 0 0 0 0,0 0 1 0 0,-1-1-1 0 0,1 0 0 0 0,0 0 0 0 0,0 0 0 0 0,0-1 0 0 0,0 1 1 0 0,0-1-33 0 0,11-1 95 0 0,0-1 1 0 0,-1-1-1 0 0,1-1 0 0 0,-1 0 1 0 0,0 0-1 0 0,0-2 1 0 0,-1 0-1 0 0,1 0 0 0 0,-1-2 1 0 0,0 1-1 0 0,-1-2 1 0 0,0 0-1 0 0,0-1 1 0 0,-1 0-1 0 0,-1 0 0 0 0,1-2 1 0 0,-2 1-1 0 0,1-1 1 0 0,-2-1-1 0 0,0 0 1 0 0,0 0-1 0 0,-1-1 0 0 0,-1 0 1 0 0,0 0-1 0 0,-1-1 1 0 0,-1 0-1 0 0,2-5-95 0 0,-5 16-34 0 0,0-1 0 0 0,0 0-1 0 0,-1 0 1 0 0,1 0 0 0 0,-1 0-1 0 0,0 0 1 0 0,0-1 0 0 0,-1 1 0 0 0,1 0-1 0 0,-1 0 1 0 0,-1-1 0 0 0,1 1-1 0 0,-1 0 1 0 0,1 0 0 0 0,-2 0 0 0 0,1-1-1 0 0,0 1 1 0 0,-1 0 0 0 0,0 1-1 0 0,0-1 1 0 0,-1 0 0 0 0,1 1 0 0 0,-1-1-1 0 0,0 1 1 0 0,0 0 0 0 0,0 0-1 0 0,-1 0 1 0 0,0 0 0 0 0,1 0 0 0 0,-1 1-1 0 0,-1 0 1 0 0,1 0 0 0 0,0 0-1 0 0,-1 0 1 0 0,1 0 0 0 0,-1 1 0 0 0,0 0-1 0 0,-2-1 35 0 0,-61 6-3834 0 0,49 6-314 0 0,0 5-3286 0 0,11-6-196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 2561 0 0,'0'0'3484'0'0,"0"0"-982"0"0,0 0-532 0 0,0 0-176 0 0,0 0-135 0 0,0 0-182 0 0,0 0-182 0 0,0 0-212 0 0,0 0-200 0 0,0 0-156 0 0,0 0-135 0 0,0 0-71 0 0,22-34-51 0 0,70-108-55 0 0,-77 116-154 0 0,2 0 1 0 0,1 1 0 0 0,1 1 0 0 0,1 0-1 0 0,1 1 1 0 0,1 2 0 0 0,5-4-262 0 0,-27 25 2 0 0,6-6 12 0 0,0 0 0 0 0,0 1 0 0 0,1-1 0 0 0,-1 2 0 0 0,1-1 0 0 0,0 0 0 0 0,0 1 0 0 0,1 1 0 0 0,-1-1 0 0 0,1 1-1 0 0,0 0 1 0 0,7-1-14 0 0,-14 5-5 0 0,1 0-1 0 0,-1 0 0 0 0,0 1 0 0 0,1-1 0 0 0,-1 0 0 0 0,0 1 1 0 0,0-1-1 0 0,0 0 0 0 0,0 1 0 0 0,0 0 0 0 0,0-1 0 0 0,0 1 1 0 0,-1-1-1 0 0,1 1 0 0 0,-1 0 0 0 0,1 0 0 0 0,-1-1 0 0 0,1 1 1 0 0,-1 0-1 0 0,0 0 0 0 0,0 0 0 0 0,0-1 0 0 0,0 1 0 0 0,0 0 1 0 0,-1 1 5 0 0,1-3 1 0 0,0 17 54 0 0,-1 0 0 0 0,-1 0 0 0 0,-1-1 0 0 0,0 1-1 0 0,-1-1 1 0 0,-1 0 0 0 0,-4 11-55 0 0,-7 22 58 0 0,14-6-108 0 0,51-48 244 0 0,178-151 141 0 0,-48 45-335 0 0,-179 110-5 0 0,1 1 1 0 0,-1 0 0 0 0,1-1 0 0 0,-1 1 0 0 0,1 0 0 0 0,-1 0 0 0 0,1-1 0 0 0,-1 1 0 0 0,1 0 0 0 0,-1 0 0 0 0,1 0 0 0 0,-1 0-1 0 0,1 0 1 0 0,-1 0 0 0 0,1 0 0 0 0,-1 0 0 0 0,1 0 0 0 0,-1 0 0 0 0,1 0 0 0 0,0 0 0 0 0,-1 0 0 0 0,1 0 0 0 0,-1 0 0 0 0,1 1 0 0 0,-1-1-1 0 0,1 0 1 0 0,-1 0 0 0 0,1 1 0 0 0,-1-1 0 0 0,0 0 0 0 0,1 1 0 0 0,-1-1 0 0 0,1 0 0 0 0,-1 1 0 0 0,0-1 0 0 0,1 1 0 0 0,-1-1-1 0 0,0 1 1 0 0,1-1 0 0 0,-1 0 0 0 0,0 1 0 0 0,0-1 0 0 0,1 1 0 0 0,-1-1 0 0 0,0 1 0 0 0,0 0 0 0 0,0-1 0 0 0,0 1 0 0 0,0-1 0 0 0,0 1-1 0 0,0-1 1 0 0,0 1 0 0 0,0-1 0 0 0,0 1 0 0 0,0-1 0 0 0,0 1 0 0 0,0-1 0 0 0,0 1 0 0 0,-1 0 0 0 0,1-1 0 0 0,0 1 0 0 0,0-1-1 0 0,0 1 1 0 0,-1-1 0 0 0,1 0 0 0 0,-1 1 4 0 0,-14 46 192 0 0,11-39-185 0 0,3-6-5 0 0,-4 10-23 0 0,0 0 1 0 0,0 0 0 0 0,1 1 0 0 0,1-1-1 0 0,0 1 1 0 0,1 0 0 0 0,0 0-1 0 0,1 0 1 0 0,0 0 0 0 0,1 0 0 0 0,1 0-1 0 0,1 5 21 0 0,40 16-1419 0 0,-24-30-2264 0 0,-3-2-4669 0 0,-10-2-2092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0 0 0,'0'0'531'0'0,"0"0"909"0"0,0 0 420 0 0,0 0 330 0 0,0 0 229 0 0,0 0 2 0 0,0 0-90 0 0,0 0-306 0 0,0 0-386 0 0,0 0-359 0 0,34-9-303 0 0,106-32-216 0 0,-80 13 148 0 0,-54 21-730 0 0,1-1-46 0 0,0 0 1 0 0,-1 0-1 0 0,0 0 1 0 0,0-1-1 0 0,-1 0 1 0 0,0 0-1 0 0,0 0 0 0 0,-1 0 1 0 0,0-1-1 0 0,-1 0 1 0 0,0 0-1 0 0,-1 0 1 0 0,0 0-1 0 0,-1 0 1 0 0,1-9-134 0 0,-3 16 1 0 0,0 1 1 0 0,0 0-1 0 0,0 0 1 0 0,-1 0-1 0 0,1 0 1 0 0,-1 0-1 0 0,1 0 1 0 0,-1 0 0 0 0,0 0-1 0 0,0 1 1 0 0,1-1-1 0 0,-1 1 1 0 0,0-1-1 0 0,0 1 1 0 0,-1 0 0 0 0,1-1-1 0 0,0 1 1 0 0,0 0-1 0 0,-1 1 1 0 0,1-1-1 0 0,0 0 1 0 0,-1 1-1 0 0,1-1 1 0 0,-1 1 0 0 0,1 0-1 0 0,-1 0 1 0 0,1 0-1 0 0,-1 0 1 0 0,1 0-1 0 0,0 0 1 0 0,-1 1 0 0 0,1-1-1 0 0,-1 1 1 0 0,-1 0-2 0 0,-6 0-33 0 0,0 1 17 0 0,0 2 0 0 0,1-1 0 0 0,-1 2 0 0 0,1-1 0 0 0,-1 1 1 0 0,2 0-1 0 0,-1 1 0 0 0,0 0 0 0 0,1 1 0 0 0,0-1 0 0 0,1 2 1 0 0,-1-1-1 0 0,1 1 0 0 0,1 0 0 0 0,0 0 0 0 0,-4 7 16 0 0,2-4-5 0 0,0-1 0 0 0,1 1 0 0 0,0 0 0 0 0,1 0 0 0 0,0 1 0 0 0,1-1 0 0 0,0 1 0 0 0,1 1 0 0 0,1-1 0 0 0,-1 0 0 0 0,2 1 0 0 0,0 0 0 0 0,1 0 0 0 0,0 0 0 0 0,0-1 0 0 0,2 10 5 0 0,3-13-51 0 0,0-1 0 0 0,1 1 1 0 0,0-1-1 0 0,0 0 0 0 0,1 0 0 0 0,0 0 0 0 0,1-1 0 0 0,-1 0 0 0 0,1-1 1 0 0,1 1-1 0 0,-1-1 0 0 0,1 0 0 0 0,0-1 0 0 0,0 0 0 0 0,1 0 0 0 0,-1-1 1 0 0,1 0-1 0 0,0 0 0 0 0,0-1 0 0 0,1-1 0 0 0,-1 1 0 0 0,7 0 51 0 0,27 4-2011 0 0,-15-6-5737 0 0,-18-1-3256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3 971 400 0 0,'0'0'1834'0'0,"0"0"-341"0"0,0 0 118 0 0,0 0 299 0 0,0 0 159 0 0,0 0-113 0 0,0 0-310 0 0,0 0-339 0 0,0 0-242 0 0,0 0-114 0 0,0 0-55 0 0,0 0-10 0 0,-3 3 21 0 0,3-3-660 0 0,1 0 0 0 0,-1 0 0 0 0,0 1 0 0 0,0-1 0 0 0,1 0 0 0 0,-1 0 1 0 0,0 0-1 0 0,0 0 0 0 0,1 1 0 0 0,-1-1 0 0 0,0 0 0 0 0,0 0 0 0 0,0 1 0 0 0,0-1 1 0 0,0 0-1 0 0,1 0 0 0 0,-1 1-247 0 0,36-28 2459 0 0,74-99-116 0 0,-110 126-2331 0 0,0 0 1 0 0,1 1-1 0 0,-1-1 1 0 0,0 0-1 0 0,0 0 1 0 0,0 0-1 0 0,0 0 1 0 0,0 0-1 0 0,1 1 0 0 0,-1-1 1 0 0,0 0-1 0 0,0 0 1 0 0,0 0-1 0 0,0 0 1 0 0,1 0-1 0 0,-1 0 1 0 0,0 0-1 0 0,0 1 1 0 0,1-1-1 0 0,-1 0 0 0 0,0 0 1 0 0,0 0-1 0 0,0 0 1 0 0,1 0-1 0 0,-1 0 1 0 0,0 0-1 0 0,0 0 1 0 0,0 0-1 0 0,1 0 0 0 0,-1 0 1 0 0,0-1-1 0 0,0 1 1 0 0,1 0-1 0 0,-1 0 1 0 0,0 0-1 0 0,0 0 1 0 0,0 0-1 0 0,0 0 1 0 0,1 0-1 0 0,-1-1-12 0 0,-1 15-9 0 0,14 110 237 0 0,-12-33-149 0 0,1 39-36 0 0,-5 1-1 0 0,-6-1 1 0 0,-5-1 0 0 0,-8 7-43 0 0,2-36 48 0 0,28-231 663 0 0,10 65-702 0 0,2 1 0 0 0,4 0 0 0 0,2 2 0 0 0,18-29-9 0 0,-22 43-12 0 0,2 1 1 0 0,2 1-1 0 0,2 1 1 0 0,2 1-1 0 0,3 2 1 0 0,0 1-1 0 0,3 2 1 0 0,2 1-1 0 0,1 2 1 0 0,1 1-1 0 0,9-2 12 0 0,-42 33-12 0 0,0-1-1 0 0,1 1 1 0 0,0 1 0 0 0,0-1-1 0 0,0 1 1 0 0,0 1-1 0 0,0 0 1 0 0,1 0 0 0 0,0 0-1 0 0,-1 1 1 0 0,1 1 0 0 0,0-1-1 0 0,0 1 1 0 0,0 1 0 0 0,1 0 12 0 0,-8 2-6 0 0,0 1 1 0 0,1 0-1 0 0,-1 0 0 0 0,0 0 1 0 0,-1 0-1 0 0,1 0 1 0 0,0 0-1 0 0,-1 1 1 0 0,0-1-1 0 0,0 0 1 0 0,0 1-1 0 0,0-1 1 0 0,0 1-1 0 0,-1-1 1 0 0,0 1-1 0 0,1-1 1 0 0,-1 1-1 0 0,-1 0 1 0 0,1-1-1 0 0,0 1 0 0 0,-1-1 1 0 0,0 1-1 0 0,0-1 1 0 0,0 1-1 0 0,0-1 1 0 0,0 0-1 0 0,-1 1 6 0 0,-10 22 9 0 0,-2 0 1 0 0,-1 0-1 0 0,0-1 0 0 0,-2-1 0 0 0,-1-1 0 0 0,-1-1 1 0 0,-1 0-1 0 0,-1-1 0 0 0,-4 1-9 0 0,13-7-43 0 0,-2-1 0 0 0,0 0 0 0 0,-1-1 1 0 0,0 0-1 0 0,0-2 0 0 0,-2 0 0 0 0,1 0 0 0 0,-2-2 0 0 0,1 0 1 0 0,-1-1-1 0 0,0-1 0 0 0,-1 0 0 0 0,1-2 0 0 0,-2 0 0 0 0,1-1 1 0 0,0-1-1 0 0,-8 0 43 0 0,-22-14-2435 0 0,47 10 2157 0 0,1-1 1 0 0,0 1 0 0 0,0 0 0 0 0,0 0-1 0 0,0-1 1 0 0,0 1 0 0 0,0-1 0 0 0,0 1-1 0 0,1 0 1 0 0,-1-1 0 0 0,0 0 0 0 0,1 1-1 0 0,-1-1 1 0 0,1 1 0 0 0,0-1 0 0 0,-1 0-1 0 0,1 1 1 0 0,0-1 0 0 0,0 0-1 0 0,0 1 1 0 0,0-1 0 0 0,0 0 0 0 0,1 1-1 0 0,-1-1 1 0 0,0 1 0 0 0,1-1 0 0 0,-1 0-1 0 0,1 1 1 0 0,0-2 277 0 0,6-11-5957 0 0,-2 5-5183 0 0</inkml:trace>
  <inkml:trace contextRef="#ctx0" brushRef="#br0" timeOffset="816.439">1257 740 400 0 0,'0'0'2037'0'0,"0"0"-41"0"0,0 0 318 0 0,0 0 290 0 0,0 0-38 0 0,0 0-296 0 0,0 0-406 0 0,0 0-362 0 0,0 0-228 0 0,0 0-154 0 0,0 0-112 0 0,0 0-105 0 0,0 0-107 0 0,-31 21-92 0 0,-97 68-86 0 0,60-43 91 0 0,-30 33 526 0 0,93-74-1221 0 0,1-1-1 0 0,-1 1 1 0 0,1 0 0 0 0,0 0-1 0 0,1 0 1 0 0,-1 1-1 0 0,1 0 1 0 0,0-1 0 0 0,0 1-1 0 0,1 0 1 0 0,-1 0 0 0 0,1 1-1 0 0,1-1 1 0 0,-1 0-1 0 0,1 1 1 0 0,0-1 0 0 0,1 0-1 0 0,0 1 1 0 0,0-1-1 0 0,0 1 1 0 0,1-1 0 0 0,-1 1-1 0 0,2-1 1 0 0,-1 2-14 0 0,3-4 6 0 0,1 0 0 0 0,-1 0-1 0 0,0 0 1 0 0,1-1 0 0 0,0 0 0 0 0,0 0 0 0 0,0 0-1 0 0,0-1 1 0 0,0 1 0 0 0,0-1 0 0 0,1 0 0 0 0,-1-1-1 0 0,1 1 1 0 0,-1-1 0 0 0,1 0 0 0 0,0-1 0 0 0,0 0-1 0 0,-1 1 1 0 0,1-2 0 0 0,0 1 0 0 0,-1-1 0 0 0,1 1-1 0 0,5-3-5 0 0,11-4 35 0 0,1 0-1 0 0,-2-2 1 0 0,1 0-1 0 0,-2-1 1 0 0,1-2-1 0 0,-1 0 1 0 0,14-12-35 0 0,-10 9 28 0 0,134-120 181 0 0,-118 100-204 0 0,-39 35-41 0 0,-1 0-12 0 0,-1 35-149 0 0,-9 2 175 0 0,7-31 4 0 0,1-1 0 0 0,-1 0 0 0 0,1 1 0 0 0,0 0 0 0 0,0-1 0 0 0,1 1 1 0 0,0 0-1 0 0,0 0 0 0 0,0 0 0 0 0,1 0 0 0 0,0 0 0 0 0,0-1 0 0 0,0 1 0 0 0,1 0 0 0 0,0 0 0 0 0,0 0 0 0 0,0 0 0 0 0,1 0 0 0 0,0-1 0 0 0,0 1 0 0 0,0-1 0 0 0,1 0 0 0 0,0 1 0 0 0,0-1 0 0 0,0 0 0 0 0,1 0 0 0 0,-1-1 0 0 0,1 1 0 0 0,0-1 0 0 0,1 0 0 0 0,0 1 18 0 0,6-1 22 0 0,0-1 0 0 0,1 0 0 0 0,-1 0-1 0 0,1-1 1 0 0,0 0 0 0 0,0-1 0 0 0,0-1 0 0 0,0 0-1 0 0,0 0 1 0 0,0-1 0 0 0,-1-1 0 0 0,1 0 0 0 0,0 0-1 0 0,-1-1 1 0 0,1-1 0 0 0,-1 0 0 0 0,0 0 0 0 0,0-1-1 0 0,0-1 1 0 0,-1 0 0 0 0,0 0 0 0 0,0-1 0 0 0,5-5-22 0 0,38-22 253 0 0,-3-3 0 0 0,0-2 1 0 0,-3-2-1 0 0,5-8-253 0 0,-24 22 14 0 0,-2-2-1 0 0,-1 0 1 0 0,-1-2 0 0 0,-2 0-1 0 0,-1-1 1 0 0,-2-2 0 0 0,-1 0-1 0 0,-1-1 1 0 0,-2 0 0 0 0,-1-1-1 0 0,-3-1 1 0 0,0 0-1 0 0,-3-1 1 0 0,-1 0 0 0 0,-1 0-1 0 0,-3 0 1 0 0,-1-1 0 0 0,-2-13-14 0 0,0 44 6 0 0,-1 0 0 0 0,0-1 0 0 0,0 1 0 0 0,-1 0 0 0 0,0 0 0 0 0,0 0-1 0 0,-1 0 1 0 0,0 0 0 0 0,0 1 0 0 0,-1-1 0 0 0,0 1 0 0 0,-1 0 0 0 0,1 0 0 0 0,-1 0 0 0 0,-1 1 0 0 0,1-1 0 0 0,-1 1 0 0 0,0 1 0 0 0,-1-1 0 0 0,1 1 0 0 0,-1 0 0 0 0,0 1 0 0 0,0-1 0 0 0,0 1 0 0 0,-1 1 0 0 0,0-1 0 0 0,1 1 0 0 0,-1 1 0 0 0,0 0 0 0 0,-1 0 0 0 0,1 0 0 0 0,0 1 0 0 0,0 0 0 0 0,-1 1 0 0 0,1-1 0 0 0,0 2 0 0 0,-4 0-6 0 0,6 1-1 0 0,0 1-1 0 0,0 0 1 0 0,0 1-1 0 0,1 0 1 0 0,-1 0-1 0 0,1 0 1 0 0,0 0-1 0 0,0 1 1 0 0,0 0-1 0 0,1 0 1 0 0,-1 0-1 0 0,1 0 1 0 0,1 1-1 0 0,-1 0 1 0 0,1 0-1 0 0,0 0 1 0 0,0 0-1 0 0,0 0 1 0 0,1 0-1 0 0,0 1 1 0 0,1-1-1 0 0,-1 1 1 0 0,1 0 0 0 0,0-1-1 0 0,1 1 1 0 0,0 0-1 0 0,0 0 1 0 0,0 1 1 0 0,0 48 41 0 0,3 0 0 0 0,2 0 0 0 0,2-1-1 0 0,3 0 1 0 0,2 0 0 0 0,2-1 0 0 0,9 17-41 0 0,93 221 190 0 0,-107-275-190 0 0,-1 1-1 0 0,-1 0 1 0 0,-1 1 0 0 0,0 0 0 0 0,-2-1 0 0 0,0 1 0 0 0,-1 1-1 0 0,1 17 1 0 0,-4-36-25 0 0,0-1-24 0 0,0 0-22 0 0,0 0 3 0 0,0 0-39 0 0,0 0-59 0 0,-7-23-2695 0 0,-4 11 958 0 0,1 1-1593 0 0,5 3-2494 0 0,1 0-5365 0 0</inkml:trace>
  <inkml:trace contextRef="#ctx0" brushRef="#br0" timeOffset="1052.286">1504 590 13531 0 0,'0'0'1588'0'0,"0"0"-374"0"0,0 0 15 0 0,0 0 77 0 0,0 0-48 0 0,0 0-169 0 0,0 0-211 0 0,36-1-174 0 0,119-1-72 0 0,214-11 1638 0 0,-322 9-2456 0 0,-1-1 1 0 0,0-3-1 0 0,0-2 0 0 0,-1-1 1 0 0,-1-3-1 0 0,6-4 186 0 0,-5-8-2378 0 0,-17 4-5235 0 0,-18 13-2636 0 0</inkml:trace>
  <inkml:trace contextRef="#ctx0" brushRef="#br0" timeOffset="1464.233">2737 0 12059 0 0,'0'0'2831'0'0,"0"0"-1367"0"0,0 0-492 0 0,0 0 118 0 0,0 0 169 0 0,0 0 101 0 0,0 0-89 0 0,0 0-216 0 0,0 0-184 0 0,0 0-164 0 0,-14 34-113 0 0,-44 106-61 0 0,10 22 740 0 0,27-90-856 0 0,-2-5-293 0 0,4 2 0 0 0,2 0 1 0 0,4 1-1 0 0,3 1 1 0 0,3 0-1 0 0,2 25-124 0 0,4-91 2 0 0,1 0-1 0 0,0 1 1 0 0,1-1-1 0 0,-1 0 1 0 0,1 0-1 0 0,0 0 1 0 0,0 0-1 0 0,0 0 1 0 0,1 0-1 0 0,0-1 1 0 0,0 1-1 0 0,0 0 1 0 0,0-1-1 0 0,1 0 1 0 0,0 1-1 0 0,0-1 1 0 0,0 0-1 0 0,0 0 1 0 0,1-1-1 0 0,0 1 1 0 0,-1-1-1 0 0,1 1 1 0 0,0-1-1 0 0,1 0 1 0 0,-1-1-1 0 0,0 1 1 0 0,1-1-1 0 0,0 0 1 0 0,-1 0-1 0 0,2 0-1 0 0,11-3 23 0 0,-1 0-1 0 0,1-1 0 0 0,-1-1 0 0 0,1 0 1 0 0,-1-2-1 0 0,0 1 0 0 0,-1-2 0 0 0,1 0 1 0 0,-1-1-1 0 0,0-1 0 0 0,-1 0 0 0 0,1-1 0 0 0,6-6-22 0 0,65-33 60 0 0,116-35 9 0 0,-131 73-69 0 0,-69 12 12 0 0,0 1 1 0 0,0-1-1 0 0,-1 1 0 0 0,1-1 1 0 0,-1 1-1 0 0,0 0 0 0 0,0-1 1 0 0,0 1-1 0 0,0 0 0 0 0,0 0 1 0 0,0 0-1 0 0,-1 0 0 0 0,0 0 1 0 0,1 0-1 0 0,-1 0 0 0 0,0 0 1 0 0,-1 0-1 0 0,1 0 1 0 0,0 0-1 0 0,-1 0 0 0 0,1-1 1 0 0,-1 1-1 0 0,-1 2-12 0 0,-19 66 184 0 0,-5 47 60 0 0,26-115-261 0 0,0 0 0 0 0,0 1 0 0 0,0-1 1 0 0,0 0-1 0 0,0 0 0 0 0,0 1 0 0 0,1-1 0 0 0,0 0 0 0 0,-1 0 0 0 0,1 0 1 0 0,0 0-1 0 0,1 0 0 0 0,-1 0 0 0 0,1 0 0 0 0,-1 0 0 0 0,1-1 0 0 0,0 1 1 0 0,0-1-1 0 0,0 1 0 0 0,0-1 0 0 0,0 1 0 0 0,0-1 0 0 0,1 0 0 0 0,-1 0 1 0 0,1 0-1 0 0,0-1 0 0 0,0 1 0 0 0,-1-1 0 0 0,1 1 0 0 0,0-1 1 0 0,0 0-1 0 0,0 0 0 0 0,1 0 0 0 0,-1 0 0 0 0,0-1 0 0 0,2 1 17 0 0,11-11-2420 0 0,-14 1-5188 0 0,-2 9 6565 0 0,2-4-11499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483 371 0 0 0,'0'0'459'0'0,"0"0"1158"0"0,0 0 683 0 0,0 0 249 0 0,0 0-140 0 0,0 0-410 0 0,0 0-424 0 0,0 0-248 0 0,0 0-119 0 0,0 0-86 0 0,0 0-69 0 0,0 0-127 0 0,0 0-127 0 0,0 0-123 0 0,0 0-100 0 0,0 0-56 0 0,-2 2 2809 0 0,-8 5-2662 0 0,-116 35 1588 0 0,12 20-1519 0 0,-35 61-105 0 0,140-112-599 0 0,0 1 0 0 0,1-1 1 0 0,0 1-1 0 0,1 1 0 0 0,1 0 1 0 0,0 0-1 0 0,0 0 0 0 0,1 1 1 0 0,1-1-1 0 0,0 1 0 0 0,1 0 1 0 0,0 1-1 0 0,2-1 0 0 0,-1 0 1 0 0,2 1-1 0 0,0-1 0 0 0,1 3-32 0 0,2-8 38 0 0,0-1 0 0 0,1 0 0 0 0,1 0 0 0 0,-1 0 0 0 0,1 0 0 0 0,0-1 0 0 0,1 0 0 0 0,0 0 0 0 0,0 0 0 0 0,1-1 0 0 0,-1 0 0 0 0,1 0 0 0 0,1-1 0 0 0,-1 1 0 0 0,1-2 0 0 0,0 1 0 0 0,0-1 0 0 0,0 0 0 0 0,0-1 0 0 0,1 0 0 0 0,0 0 0 0 0,0-1 0 0 0,-1 0 0 0 0,1-1 0 0 0,5 1-38 0 0,5 1 105 0 0,1 0 0 0 0,-1-1 0 0 0,1-2 0 0 0,-1 1 0 0 0,1-2 0 0 0,-1-1 1 0 0,1 0-1 0 0,-1-2 0 0 0,0 0 0 0 0,0-1 0 0 0,3-2-105 0 0,-12-6-501 0 0,-10 1-5979 0 0,0 6-173 0 0,0-1-5708 0 0</inkml:trace>
  <inkml:trace contextRef="#ctx0" brushRef="#br0" timeOffset="1016.954">893 491 6721 0 0,'0'0'3620'0'0,"0"0"-1158"0"0,0 0-579 0 0,0 0-43 0 0,0 0-43 0 0,0 0-196 0 0,0 0-318 0 0,0 0-348 0 0,0 0-271 0 0,0 0-144 0 0,0 0-62 0 0,0 0-61 0 0,0 0-22 0 0,-24 23 752 0 0,-10 47-468 0 0,13 25-379 0 0,11 60-146 0 0,11-151-130 0 0,-1-1 0 0 0,1 1 0 0 0,-1 0 0 0 0,1 0 0 0 0,0-1-1 0 0,0 1 1 0 0,1-1 0 0 0,-1 1 0 0 0,1-1 0 0 0,0 1 0 0 0,0-1 0 0 0,0 0-1 0 0,0 0 1 0 0,1 0 0 0 0,-1 0 0 0 0,1 0 0 0 0,0-1 0 0 0,-1 1-1 0 0,1-1 1 0 0,1 0 0 0 0,-1 1 0 0 0,0-1 0 0 0,0-1 0 0 0,1 1-1 0 0,-1 0 1 0 0,1-1 0 0 0,-1 0 0 0 0,1 0 0 0 0,0 0 0 0 0,3 0-4 0 0,2 2 48 0 0,0-2 1 0 0,0 1-1 0 0,0-2 1 0 0,0 1-1 0 0,0-1 1 0 0,0 0-1 0 0,0-1 1 0 0,0 0-1 0 0,0 0 1 0 0,0-1-1 0 0,0 0 1 0 0,5-3-49 0 0,16-8 119 0 0,0-2 0 0 0,-2-1-1 0 0,0-1 1 0 0,-1-1 0 0 0,0-2 0 0 0,-2 0 0 0 0,0-2 0 0 0,15-18-119 0 0,89-109 158 0 0,-177 190-244 0 0,41-35 74 0 0,-1 1-1 0 0,1 0 1 0 0,0 0 0 0 0,1 1 0 0 0,0 0 0 0 0,0 0-1 0 0,1 1 1 0 0,0-1 0 0 0,0 1 0 0 0,1 0 0 0 0,0 1 0 0 0,0-1-1 0 0,1 1 1 0 0,1-1 0 0 0,0 1 0 0 0,0 0 0 0 0,0 0-1 0 0,2 0 1 0 0,-1 0 0 0 0,1 0 0 0 0,1 0 0 0 0,0 7 12 0 0,3-11-1 0 0,0 1 1 0 0,0-1-1 0 0,0 0 1 0 0,1-1 0 0 0,0 1-1 0 0,0-1 1 0 0,0 0-1 0 0,1 0 1 0 0,0 0-1 0 0,0-1 1 0 0,0 0 0 0 0,0 0-1 0 0,1-1 1 0 0,-1 0-1 0 0,1 0 1 0 0,0 0-1 0 0,0-1 1 0 0,0 0 0 0 0,0 0-1 0 0,0-1 1 0 0,0 0-1 0 0,6 0 1 0 0,4 1 22 0 0,1-2 1 0 0,0 0-1 0 0,-1-1 0 0 0,1 0 0 0 0,-1-2 0 0 0,0 0 0 0 0,0-1 0 0 0,0-1 0 0 0,0 0 0 0 0,0-1 1 0 0,-1-1-1 0 0,0-1 0 0 0,-1 0 0 0 0,0-1 0 0 0,0-1 0 0 0,-1 0 0 0 0,0-1 0 0 0,0 0 0 0 0,2-5-22 0 0,19-19 83 0 0,-1-2-1 0 0,-2-1 0 0 0,-2-1 0 0 0,2-9-82 0 0,-12 21-8 0 0,-15 20 11 0 0,1 1 0 0 0,-1-2 0 0 0,0 1 0 0 0,-1 0 0 0 0,1-1 0 0 0,-2 0 0 0 0,1 0 0 0 0,-1 0 0 0 0,0-1 0 0 0,-1 1 0 0 0,0-1 0 0 0,0 1 0 0 0,-1-1 0 0 0,0 0 0 0 0,0 1 0 0 0,-1-1 0 0 0,0 0 0 0 0,-1-3-3 0 0,-2 9-8 0 0,0-1 0 0 0,0 1 0 0 0,-1 0 0 0 0,1 0 0 0 0,-1 0 0 0 0,1 0 0 0 0,-1 1 0 0 0,0-1 0 0 0,0 1 0 0 0,0 0 0 0 0,-1 0 0 0 0,1 1 0 0 0,0-1 0 0 0,-1 1 0 0 0,1 0 0 0 0,-1 0 0 0 0,1 0 0 0 0,-1 1 0 0 0,0 0 0 0 0,1 0 0 0 0,-1 0 0 0 0,1 0 0 0 0,-1 1 0 0 0,1-1 0 0 0,-1 1 0 0 0,1 0 0 0 0,-1 1 0 0 0,1-1 0 0 0,-1 1 0 0 0,1 0 8 0 0,-4 2-12 0 0,0 0-1 0 0,1 0 1 0 0,0 1-1 0 0,0 0 1 0 0,0 1-1 0 0,0-1 1 0 0,1 1 0 0 0,0 0-1 0 0,0 1 1 0 0,1 0-1 0 0,0-1 1 0 0,-2 5 12 0 0,6-10-2 0 0,0 1 0 0 0,0 0 0 0 0,0-1 0 0 0,1 1 0 0 0,-1-1 0 0 0,0 1 0 0 0,1 0 0 0 0,0 0 0 0 0,-1-1 0 0 0,1 1 0 0 0,0 0 0 0 0,0 0 0 0 0,0 0 0 0 0,0-1 0 0 0,0 1 0 0 0,0 0 1 0 0,1 0-1 0 0,-1-1 0 0 0,0 1 0 0 0,1 0 0 0 0,0 0 0 0 0,-1-1 0 0 0,1 1 0 0 0,0-1 0 0 0,0 1 0 0 0,0-1 0 0 0,0 1 0 0 0,0-1 0 0 0,0 1 0 0 0,0-1 0 0 0,0 0 0 0 0,1 1 0 0 0,-1-1 0 0 0,0 0 0 0 0,1 0 0 0 0,-1 0 0 0 0,1 0 0 0 0,0 0 0 0 0,-1-1 1 0 0,1 1-1 0 0,0 0 2 0 0,70 22 12 0 0,103 8 54 0 0,-173-31-63 0 0,0 1-1 0 0,0-1 1 0 0,0 1-1 0 0,0-1 1 0 0,1 1-1 0 0,-1 0 1 0 0,0-1-1 0 0,0 1 1 0 0,-1 0-1 0 0,1 0 1 0 0,0 1-1 0 0,0-1 1 0 0,0 0-1 0 0,-1 1 1 0 0,1-1-1 0 0,-1 1 1 0 0,1-1-1 0 0,-1 1 1 0 0,0 0-1 0 0,1-1 1 0 0,-1 1-1 0 0,0 0 1 0 0,0 0-1 0 0,0 0 1 0 0,0 0-1 0 0,-1 0 1 0 0,1 0-1 0 0,-1 0 0 0 0,1 0 1 0 0,-1 0-1 0 0,1 0 1 0 0,-1 1-1 0 0,0-1 1 0 0,0 0-1 0 0,0 0 1 0 0,-1 0-1 0 0,1 0 1 0 0,0 1-1 0 0,-1-1 1 0 0,1 0-1 0 0,-1 0 1 0 0,0 1-3 0 0,-46 83 204 0 0,42-80-207 0 0,1 0 1 0 0,0 0 0 0 0,1 0 0 0 0,0 1 0 0 0,0 0 0 0 0,0-1 0 0 0,0 1 0 0 0,1 0 0 0 0,0 0 0 0 0,1 1 0 0 0,0-1 0 0 0,0 0 0 0 0,0 0-1 0 0,1 1 1 0 0,0-1 0 0 0,1 0 0 0 0,-1 1 0 0 0,2 2 2 0 0,-1-6-17 0 0,1-1 0 0 0,0 1-1 0 0,-1-1 1 0 0,1 0 0 0 0,1 0 0 0 0,-1 1-1 0 0,0-1 1 0 0,1-1 0 0 0,-1 1 0 0 0,1 0-1 0 0,0-1 1 0 0,0 1 0 0 0,0-1 0 0 0,0 0-1 0 0,1 0 1 0 0,-1 0 0 0 0,1 0 0 0 0,-1-1-1 0 0,1 1 1 0 0,-1-1 0 0 0,1 0 0 0 0,3 1 17 0 0,29 3-3131 0 0,-25-8-1701 0 0,-8 1-2212 0 0,-3-5-4756 0 0</inkml:trace>
  <inkml:trace contextRef="#ctx0" brushRef="#br0" timeOffset="1621.07">2263 406 6153 0 0,'0'0'2736'0'0,"0"0"-371"0"0,0 0-280 0 0,0 0-189 0 0,0 0-258 0 0,0 0-282 0 0,0 0-365 0 0,0 0-391 0 0,0 0-241 0 0,0 0-66 0 0,0 0 55 0 0,0 0 91 0 0,0 0 76 0 0,2 8 6 0 0,44 189 2208 0 0,-21-75-1969 0 0,-22-97-685 0 0,1-1 0 0 0,1 1 0 0 0,1-1 0 0 0,2 0 0 0 0,0 0 0 0 0,3 3-75 0 0,-8-20 51 0 0,-3-6-33 0 0,0 1-1 0 0,0-1 1 0 0,0 1-1 0 0,0-1 0 0 0,0 1 1 0 0,1-1-1 0 0,-1 1 0 0 0,0-1 1 0 0,1 1-1 0 0,-1-1 1 0 0,1 1-1 0 0,0-1 0 0 0,-1 0 1 0 0,1 1-1 0 0,0-1 0 0 0,0 0 1 0 0,0 1-1 0 0,0-1 0 0 0,0 0 1 0 0,0 0-1 0 0,0 0 1 0 0,0 0-1 0 0,0 0 0 0 0,1 0 1 0 0,-1 0-1 0 0,0 0 0 0 0,1-1 1 0 0,-1 1-1 0 0,0 0 1 0 0,1-1-1 0 0,-1 1 0 0 0,1-1 1 0 0,-1 0-1 0 0,1 1 0 0 0,-1-1 1 0 0,1 0-1 0 0,0 0 0 0 0,-1 0 1 0 0,1 0-1 0 0,-1 0 1 0 0,1 0-1 0 0,-1-1 0 0 0,1 1 1 0 0,-1 0-1 0 0,1-1 0 0 0,-1 1 1 0 0,1-1-18 0 0,72-122 1241 0 0,13-134-720 0 0,-65 156-509 0 0,-21 101 224 0 0,-1-3 1290 0 0,1 1-3827 0 0,4-1-14494 0 0,-4 3 5453 0 0</inkml:trace>
  <inkml:trace contextRef="#ctx0" brushRef="#br0" timeOffset="2119.02">2916 637 816 0 0,'0'0'2219'0'0,"0"0"43"0"0,0 0 23 0 0,0 0 8 0 0,0 0-181 0 0,0 0-232 0 0,0 0-202 0 0,0 0-206 0 0,0 0-204 0 0,0 0-173 0 0,0 0-115 0 0,0 0-114 0 0,0 0-109 0 0,23 1-84 0 0,70 0-83 0 0,-90-1-541 0 0,0 0 0 0 0,-1 0 0 0 0,1 0 1 0 0,0 0-1 0 0,0-1 0 0 0,-1 1 0 0 0,1-1 0 0 0,0 0 0 0 0,-1 1 0 0 0,1-1 0 0 0,-1 0 0 0 0,1-1 0 0 0,-1 1 0 0 0,1 0 0 0 0,-1-1 0 0 0,0 1 0 0 0,0-1 0 0 0,0 0 0 0 0,0 1 0 0 0,0-1 0 0 0,1-2-49 0 0,7-5 269 0 0,-2 1-159 0 0,-1 0 0 0 0,1 0 0 0 0,-1-1-1 0 0,-1 0 1 0 0,1-1 0 0 0,-2 0 0 0 0,1 1-1 0 0,-1-2 1 0 0,-1 1 0 0 0,0 0 0 0 0,0-1-1 0 0,-1 0 1 0 0,1-8-110 0 0,-3 18 0 0 0,0 0 0 0 0,-1-1 0 0 0,1 0 0 0 0,-1 1 0 0 0,0-1 0 0 0,1 1 0 0 0,-1-1 0 0 0,0 1 0 0 0,0-1 0 0 0,0 0 0 0 0,0 1-1 0 0,0-1 1 0 0,0 0 0 0 0,0 1 0 0 0,-1-1 0 0 0,1 1 0 0 0,-1-1 0 0 0,1 1 0 0 0,-1-1 0 0 0,0 1 0 0 0,1-1 0 0 0,-1 1 0 0 0,0-1 0 0 0,0 1 0 0 0,0 0 0 0 0,0 0 0 0 0,0-1-1 0 0,0 1 1 0 0,0 0 0 0 0,0 0 0 0 0,-1 0 0 0 0,1 0 0 0 0,0 0 0 0 0,-1 0 0 0 0,1 1 0 0 0,-1-1 0 0 0,1 0 0 0 0,-2 0 0 0 0,-63-5-220 0 0,54 6 157 0 0,0 2 42 0 0,-1 1 0 0 0,1 0 0 0 0,-1 1 0 0 0,1 0 0 0 0,0 0 0 0 0,0 2 0 0 0,1 0 0 0 0,-1 0 0 0 0,2 1 0 0 0,-1 0 0 0 0,1 0 0 0 0,0 2 0 0 0,0-1 0 0 0,1 1 0 0 0,-2 3 21 0 0,2-4-4 0 0,1-1 1 0 0,1 2-1 0 0,0-1 0 0 0,0 1 0 0 0,1 0 0 0 0,0 0 1 0 0,0 1-1 0 0,1 0 0 0 0,0 0 0 0 0,1 0 1 0 0,0 1-1 0 0,1-1 0 0 0,0 1 0 0 0,0 0 1 0 0,1 0-1 0 0,1 0 0 0 0,0 1 4 0 0,0-6-2 0 0,1-1 0 0 0,0 1 0 0 0,0-1 0 0 0,1 1 0 0 0,0 0 0 0 0,0-1-1 0 0,0 1 1 0 0,0-1 0 0 0,1 0 0 0 0,0 1 0 0 0,0-1 0 0 0,1 0 0 0 0,-1 0 0 0 0,1 0 0 0 0,0 0 0 0 0,0-1 0 0 0,1 1-1 0 0,-1-1 1 0 0,1 0 0 0 0,0 0 0 0 0,0 0 0 0 0,1 0 0 0 0,1 0 2 0 0,8 3-141 0 0,1 0 0 0 0,0-1 0 0 0,0-1 0 0 0,0-1 0 0 0,1 0 0 0 0,-1-1 0 0 0,1 0 0 0 0,0-2 0 0 0,0 0 0 0 0,0 0 0 0 0,0-2 0 0 0,0 0 0 0 0,-1 0 0 0 0,1-2 0 0 0,0 0 0 0 0,-1-1 0 0 0,0 0 0 0 0,1-1-1 0 0,-2-1 1 0 0,14-7 141 0 0,48-24-4985 0 0,-28 9-5246 0 0,-32 20 3008 0 0</inkml:trace>
  <inkml:trace contextRef="#ctx0" brushRef="#br0" timeOffset="2614.805">3553 502 9818 0 0,'0'0'2799'0'0,"0"0"-638"0"0,0 0-419 0 0,0 0-269 0 0,0 0-229 0 0,0 0-257 0 0,0 0-227 0 0,0 0-201 0 0,0 0-132 0 0,0 0-66 0 0,0 0-23 0 0,0 0-39 0 0,0 0-35 0 0,-24 10-38 0 0,-78 31-51 0 0,54-6 16 0 0,42-25-163 0 0,-3 1-29 0 0,1 0 1 0 0,1 0-1 0 0,0 1 1 0 0,1 0-1 0 0,0 1 1 0 0,1-1-1 0 0,0 1 1 0 0,1 0-1 0 0,0 0 0 0 0,1 0 1 0 0,1 1-1 0 0,0-1 1 0 0,1 1-1 0 0,0 0 1 0 0,2 10 0 0 0,-1-20-6 0 0,1 0 0 0 0,0 0 1 0 0,0 0-1 0 0,0 0 0 0 0,1-1 1 0 0,0 1-1 0 0,-1 0 0 0 0,1 0 0 0 0,1-1 1 0 0,-1 0-1 0 0,0 1 0 0 0,1-1 1 0 0,0 0-1 0 0,-1 0 0 0 0,1 0 1 0 0,0 0-1 0 0,1-1 0 0 0,-1 1 0 0 0,0-1 1 0 0,1 0-1 0 0,0 0 0 0 0,-1 0 1 0 0,1 0-1 0 0,0-1 0 0 0,0 0 1 0 0,2 1 5 0 0,109 15 218 0 0,-91-21-8 0 0,-1-1-1 0 0,1 0 1 0 0,-1-2-1 0 0,0-1 0 0 0,-1-1 1 0 0,0 0-1 0 0,-1-2 0 0 0,0-1 1 0 0,0 0-1 0 0,-1-2 1 0 0,-1 0-1 0 0,0-1 0 0 0,-1-1 1 0 0,-1-1-210 0 0,14-8 176 0 0,12-9-23 0 0,-3-1 1 0 0,-1-2-1 0 0,25-30-153 0 0,-54 54-12 0 0,1-1 0 0 0,-2 0 0 0 0,0 0 0 0 0,0-1 0 0 0,-2 0 0 0 0,0-1 0 0 0,0 1 0 0 0,-2-2 0 0 0,0 1 0 0 0,-1 0 0 0 0,0-1 0 0 0,-1 0 0 0 0,0-14 12 0 0,-2 18-26 0 0,0 0 0 0 0,-1 1 0 0 0,0-1 0 0 0,-1 1 0 0 0,-1-1 0 0 0,0 1 0 0 0,0-1 0 0 0,-1 1 0 0 0,-1 0 0 0 0,0 0 0 0 0,-1 0 0 0 0,0 1 0 0 0,0-1 0 0 0,-1 1 0 0 0,-1 1 0 0 0,0-1 0 0 0,-1 1 0 0 0,0 0 0 0 0,0 1 0 0 0,-1 0 0 0 0,0 0 0 0 0,-1 1 0 0 0,1 0 0 0 0,-2 1 0 0 0,1 0 0 0 0,-6-3 26 0 0,7 6-3 0 0,0-1 0 0 0,-1 1 1 0 0,1 0-1 0 0,-1 1 1 0 0,0 1-1 0 0,0-1 0 0 0,0 1 1 0 0,0 1-1 0 0,0 0 0 0 0,-1 0 1 0 0,1 1-1 0 0,0 0 0 0 0,0 1 1 0 0,-1 1-1 0 0,1-1 1 0 0,0 1-1 0 0,0 1 0 0 0,1 0 1 0 0,-1 0-1 0 0,0 1 0 0 0,1 0 1 0 0,0 1-1 0 0,0 0 0 0 0,0 0 1 0 0,1 1-1 0 0,0 0 1 0 0,0 1-1 0 0,0 0 0 0 0,1 0 1 0 0,0 0-1 0 0,0 1 0 0 0,1 0 1 0 0,0 0-1 0 0,0 1 0 0 0,1 0 1 0 0,0 0-1 0 0,1 0 1 0 0,0 1-1 0 0,0-1 0 0 0,1 2 3 0 0,0 5 23 0 0,1 0 0 0 0,1 1-1 0 0,1-1 1 0 0,1 1 0 0 0,0-1 0 0 0,1 0-1 0 0,0 0 1 0 0,1 0 0 0 0,1 0 0 0 0,1 0-1 0 0,0 0 1 0 0,1-1 0 0 0,1 0-1 0 0,0 0 1 0 0,1-1 0 0 0,1 0 0 0 0,5 6-23 0 0,21 27 223 0 0,2-1 0 0 0,2-3 0 0 0,2-1 0 0 0,13 8-223 0 0,193 150 502 0 0,-241-192-2586 0 0,-16-7-6235 0 0,4-1 2054 0 0,-2 0-5392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11090 0 0,'0'0'5378'0'0,"0"0"-3170"0"0,0 0-968 0 0,0 0-328 0 0,0 0-183 0 0,0 0-209 0 0,0 0-208 0 0,0 0-240 0 0,0 0-208 0 0,0 0-192 0 0,0 0-56 0 0,0 0-64 0 0,0 0-193 0 0,0 0-527 0 0,2 4-2297 0 0,6 4-8793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22 233 3289 0 0,'0'0'2559'0'0,"0"0"-20"0"0,0 0-76 0 0,0 0-116 0 0,0 0-201 0 0,0 0-220 0 0,0 0-239 0 0,0 0-275 0 0,0 0-253 0 0,0 0-185 0 0,0 0-143 0 0,4 0-107 0 0,-4 1-677 0 0,1-1 0 0 0,0 0 0 0 0,0 0 0 0 0,-1 1 0 0 0,1-1 0 0 0,0 0 0 0 0,-1 1 0 0 0,1-1 0 0 0,-1 0 0 0 0,1 1 0 0 0,0-1 0 0 0,-1 1 0 0 0,1 0 0 0 0,-1-1 0 0 0,1 1 0 0 0,-1-1 0 0 0,1 1 0 0 0,-1 0 0 0 0,0-1 0 0 0,1 1 0 0 0,-1 0 0 0 0,0-1 0 0 0,1 1 0 0 0,-1 0 1 0 0,0-1-1 0 0,0 1 0 0 0,0 0 0 0 0,0 0 0 0 0,0-1 0 0 0,0 1 0 0 0,0 0 0 0 0,0 0 0 0 0,0-1 0 0 0,0 1 0 0 0,0 0 0 0 0,0 0 0 0 0,0-1 0 0 0,-1 1 0 0 0,1 0 0 0 0,0-1 0 0 0,0 1 0 0 0,-1 0 0 0 0,1-1 0 0 0,-1 1 0 0 0,1 0 0 0 0,0-1 0 0 0,-1 1 0 0 0,1-1 0 0 0,-1 1 0 0 0,0 0 0 0 0,1-1 0 0 0,-1 0 0 0 0,1 1 0 0 0,-1 0-47 0 0,-4 9 49 0 0,-1 9 37 0 0,1 1 0 0 0,0-1 0 0 0,2 1 0 0 0,0 0 0 0 0,1 0 0 0 0,2 0 0 0 0,0 1-1 0 0,1 2-85 0 0,-1-2-160 0 0,0-21-23 0 0,0 0-151 0 0,-1 0-729 0 0,0 0-2446 0 0,1 0-3746 0 0,0 0-4147 0 0</inkml:trace>
  <inkml:trace contextRef="#ctx0" brushRef="#br0" timeOffset="721.095">573 2 8714 0 0,'0'0'3953'0'0,"0"0"-1574"0"0,0 0-777 0 0,0 0-141 0 0,0 0-127 0 0,0 0-191 0 0,0 0-211 0 0,0 0-212 0 0,0 0-144 0 0,0 0-92 0 0,0 0-70 0 0,0 0-80 0 0,0 0-84 0 0,-6-1-69 0 0,-2 1-75 0 0,0 0 0 0 0,-1 1-1 0 0,1 0 1 0 0,0 0 0 0 0,0 1-1 0 0,0 0 1 0 0,0 1 0 0 0,0 0-1 0 0,1 0 1 0 0,-1 0 0 0 0,1 1 0 0 0,-8 4-106 0 0,12-6 12 0 0,0-1 1 0 0,0 0 0 0 0,0 1 0 0 0,0 0-1 0 0,0 0 1 0 0,0 0 0 0 0,0 0 0 0 0,1 0-1 0 0,-1 0 1 0 0,1 1 0 0 0,-1 0 0 0 0,1-1 0 0 0,0 1-1 0 0,0 0 1 0 0,0 0 0 0 0,0 0 0 0 0,1 0-1 0 0,-1 0 1 0 0,1 0 0 0 0,0 1 0 0 0,0-1 0 0 0,0 0-1 0 0,0 1 1 0 0,0-1 0 0 0,1 1 0 0 0,0-1-1 0 0,0 1 1 0 0,0-1 0 0 0,0 0 0 0 0,0 1 0 0 0,1-1-1 0 0,-1 1 1 0 0,1-1 0 0 0,0 1 0 0 0,0-1-1 0 0,0 0 1 0 0,0 0 0 0 0,1 1 0 0 0,0-1 0 0 0,-1 0-1 0 0,1 0 1 0 0,0-1 0 0 0,1 3-13 0 0,173 156 300 0 0,-174-159-270 0 0,0 0-1 0 0,-1 0 1 0 0,1 1 0 0 0,-1-1-1 0 0,1 1 1 0 0,-1-1-1 0 0,0 1 1 0 0,0 0 0 0 0,0-1-1 0 0,-1 1 1 0 0,1 0 0 0 0,0 0-1 0 0,-1-1 1 0 0,0 1 0 0 0,0 0-1 0 0,0 0 1 0 0,0 0-1 0 0,0 0 1 0 0,0-1 0 0 0,-1 1-1 0 0,1 0 1 0 0,-1 0 0 0 0,0-1-1 0 0,0 1 1 0 0,0 0-1 0 0,0-1 1 0 0,-1 1 0 0 0,1-1-1 0 0,0 1 1 0 0,-1-1 0 0 0,0 0-1 0 0,0 0 1 0 0,0 0 0 0 0,0 0-1 0 0,0 0 1 0 0,0 0-1 0 0,0 0 1 0 0,-2 0-30 0 0,-96 56 914 0 0,88-53-862 0 0,0 0 0 0 0,-1-1 0 0 0,1 0 0 0 0,-1-1 1 0 0,0 0-1 0 0,-1-1 0 0 0,1-1 0 0 0,0 0 0 0 0,0-1 0 0 0,-1 0 0 0 0,-11-2-52 0 0,23 2-24 0 0,0-1 0 0 0,1 1 0 0 0,-1 0 0 0 0,1-1 0 0 0,-1 1 1 0 0,1-1-1 0 0,-1 1 0 0 0,1-1 0 0 0,0 0 0 0 0,-1 0 0 0 0,1 0 0 0 0,0 0 1 0 0,0 0-1 0 0,-1 0 0 0 0,1 0 0 0 0,0 0 0 0 0,0 0 0 0 0,0 0 1 0 0,0-1-1 0 0,0 1 0 0 0,1 0 0 0 0,-1-1 0 0 0,0 1 0 0 0,1 0 0 0 0,-1-1 1 0 0,0 1-1 0 0,1-1 0 0 0,0 1 0 0 0,-1-1 0 0 0,1 0 0 0 0,0 1 1 0 0,0-1-1 0 0,0 1 0 0 0,0-1 0 0 0,0 1 24 0 0,18-32-7367 0 0,-13 28-3389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887 721 0 0 0,'0'0'707'0'0,"0"0"528"0"0,0 0 288 0 0,0 0 89 0 0,0 0-72 0 0,0 0-194 0 0,0 0-146 0 0,0-6-85 0 0,0-15-434 0 0,0 13 8679 0 0,0 9-9061 0 0,0-1-61 0 0,0 0-31 0 0,0 23 1120 0 0,0 474 2426 0 0,-13-333-3325 0 0,1 114 99 0 0,27-164-375 0 0,-15 127 184 0 0,-15-113-17 0 0,24 3-141 0 0,10-19 57 0 0,-1 2-132 0 0,-3 129 274 0 0,-13-27-127 0 0,4 254 28 0 0,4-288-232 0 0,-12 13 64 0 0,9 146 118 0 0,-6-42-86 0 0,-10-48-25 0 0,-6-178-44 0 0,9-31-18 0 0,6-41-87 0 0,0-1 32 0 0,0 0-9 0 0,0 0 3 0 0,2-61-6178 0 0,4 45-501 0 0,-2 0-5807 0 0</inkml:trace>
  <inkml:trace contextRef="#ctx0" brushRef="#br0" timeOffset="2699.025">798 4832 0 0 0,'0'0'248'0'0,"0"0"360"0"0,0 0 286 0 0,0 0 261 0 0,0 0 210 0 0,0 0 40 0 0,0 0-125 0 0,0 0-212 0 0,0 0-197 0 0,0 0-124 0 0,14 4 4046 0 0,12 3-1494 0 0,63-6-306 0 0,33-20-1293 0 0,148-8-374 0 0,-64 38-635 0 0,120 5 660 0 0,-120-40-717 0 0,-17 17-279 0 0,260 3 601 0 0,-310 0-806 0 0,242-7 223 0 0,210 11 298 0 0,-401 7-467 0 0,113-10 85 0 0,-16-5-115 0 0,125 12 118 0 0,-382 0-278 0 0,-29-4-2 0 0,-1 0 7 0 0,21 3 49 0 0,71 1 89 0 0,27-2-41 0 0,2 0 214 0 0,-102 6-880 0 0,-20-8 289 0 0,-8 0-3049 0 0,5 0 29 0 0,2 0-4571 0 0,-2 0-4245 0 0</inkml:trace>
  <inkml:trace contextRef="#ctx0" brushRef="#br0" timeOffset="5294.946">1967 3507 0 0 0,'0'0'556'0'0,"0"0"152"0"0,0 0 87 0 0,0 0 104 0 0,0 0 127 0 0,0 0 126 0 0,0 0 87 0 0,0 0 33 0 0,0 0-21 0 0,0 0-83 0 0,0 0-97 0 0,0 0-104 0 0,0 0-102 0 0,0 0-67 0 0,0 0-67 0 0,0 0-58 0 0,0 0-53 0 0,0 0-56 0 0,0 0-11 0 0,0 0-5 0 0,0 0-27 0 0,0 0-47 0 0,0 0-24 0 0,-5 5 5413 0 0,7 232-5222 0 0,-2-232-640 0 0,0 1-1 0 0,1-1 0 0 0,0 0 0 0 0,0 0 1 0 0,1 0-1 0 0,0 0 0 0 0,-1 0 0 0 0,2 0 1 0 0,-1 0-1 0 0,0-1 0 0 0,1 1 0 0 0,0-1 1 0 0,0 1-1 0 0,0-1 0 0 0,1 0 0 0 0,0 0 0 0 0,-1-1 1 0 0,1 1-1 0 0,0-1 0 0 0,1 0 0 0 0,-1 0 1 0 0,1 0-1 0 0,-1-1 0 0 0,1 1 0 0 0,0-1 1 0 0,0 0-1 0 0,0 0 0 0 0,0-1 0 0 0,0 0 1 0 0,0 0-1 0 0,0 0 0 0 0,0 0 0 0 0,1-1 0 0 0,0 0 0 0 0,-2-1 40 0 0,-1-1 0 0 0,1 0 0 0 0,-1-1 0 0 0,0 1-1 0 0,0-1 1 0 0,0 1 0 0 0,0-1 0 0 0,0 0 0 0 0,0 0-1 0 0,-1 0 1 0 0,0 0 0 0 0,1-1 0 0 0,-1 1 0 0 0,0-1 0 0 0,-1 1-1 0 0,1-1 1 0 0,0 0 0 0 0,-1 1 0 0 0,0-3-40 0 0,1 2 40 0 0,70-193 326 0 0,-55 152-336 0 0,-17 44-40 0 0,0 1 18 0 0,0 0 2 0 0,0 0 8 0 0,0 0 33 0 0,0 0-36 0 0,0 0-27 0 0,0 0-12 0 0,0 0-19 0 0,0 0 46 0 0,0 0 15 0 0,0 0 9 0 0,0 0-10 0 0,0 0-7 0 0,0 0 6 0 0,0 0 26 0 0,0 0-20 0 0,0 0-37 0 0,0 0 3 0 0,0 0 25 0 0,0 20-113 0 0,31 88 291 0 0,1-11-162 0 0,-15-52-15 0 0,-3 0 0 0 0,-1 1 1 0 0,-2 1-1 0 0,-3 0 0 0 0,2 30-14 0 0,-9-53 38 0 0,1-15-31 0 0,-1-1 0 0 0,-1 0 0 0 0,0 0 0 0 0,0 0 0 0 0,0 0 0 0 0,-1 1 0 0 0,-1-1 0 0 0,1 0 0 0 0,-1 0 0 0 0,0 0 0 0 0,-1-1 0 0 0,0 1 0 0 0,-4 6-7 0 0,-82 101 102 0 0,88-115-93 0 0,0-1 0 0 0,0 1 0 0 0,0-1-1 0 0,0 1 1 0 0,-1-1 0 0 0,1 1 0 0 0,0-1 0 0 0,0 0 0 0 0,0 0 0 0 0,0 1 0 0 0,0-1 0 0 0,0 0 0 0 0,1 0-1 0 0,-1 0 1 0 0,0 0 0 0 0,0 0 0 0 0,1 0 0 0 0,-1 0 0 0 0,0 0 0 0 0,1 0 0 0 0,-1-1 0 0 0,1 1 0 0 0,0 0 0 0 0,-1 0-1 0 0,1 0 1 0 0,0-1 0 0 0,0 1 0 0 0,-1 0 0 0 0,1 0 0 0 0,0-1 0 0 0,0 1 0 0 0,1 0 0 0 0,-1 0 0 0 0,0-1 0 0 0,0 1-1 0 0,1 0 1 0 0,-1-1-9 0 0,0-3 10 0 0,-3-22-44 0 0,1 0 0 0 0,2-1 0 0 0,0 1 0 0 0,2 0 0 0 0,1 0 0 0 0,2 0 0 0 0,0 0-1 0 0,2 1 1 0 0,1 0 0 0 0,1-1 34 0 0,-7 17-577 0 0,0 0 2134 0 0,0 4-3270 0 0,0 2-3236 0 0,1 3-4541 0 0,-3 1-1862 0 0</inkml:trace>
  <inkml:trace contextRef="#ctx0" brushRef="#br0" timeOffset="5609.876">2630 3888 10778 0 0,'0'0'4033'0'0,"0"0"-1866"0"0,0 0-852 0 0,0 0-50 0 0,0 0 79 0 0,0 0 17 0 0,0 0-72 0 0,0 0-272 0 0,0 0-295 0 0,0 0-207 0 0,0 0-114 0 0,0 0-80 0 0,0 0-33 0 0,0 13-20 0 0,-5 105 198 0 0,-1-10-343 0 0,6-108-261 0 0,0 0-2987 0 0,0-3-10697 0 0,0-1 3234 0 0</inkml:trace>
  <inkml:trace contextRef="#ctx0" brushRef="#br0" timeOffset="6410.006">1969 4320 0 0 0,'0'0'441'0'0,"0"0"546"0"0,0 0 267 0 0,0 0 140 0 0,0 0 63 0 0,0 0-9 0 0,0 0-23 0 0,0 0-29 0 0,0 0-45 0 0,3-6-57 0 0,7-17-74 0 0,-7 17-92 0 0,-3 14 5847 0 0,1 13-7029 0 0,0-15 792 0 0,21 264 1996 0 0,-10-89-2339 0 0,-10-206-6586 0 0,-2 11-1229 0 0,0 7-3648 0 0</inkml:trace>
  <inkml:trace contextRef="#ctx0" brushRef="#br0" timeOffset="7131.632">1952 2887 216 0 0,'0'0'1082'0'0,"0"0"19"0"0,0 0 251 0 0,0 0 378 0 0,0 0 281 0 0,0 0 90 0 0,0 0-169 0 0,0 0-301 0 0,0 0-317 0 0,0 0-253 0 0,0 0-124 0 0,0 0-88 0 0,2-2-49 0 0,6-6-49 0 0,-6 6-85 0 0,-2 2-92 0 0,0 0-91 0 0,0 0-80 0 0,0 24 1122 0 0,5 187 74 0 0,21-57-1349 0 0,-21-139-119 0 0,-7-16-3675 0 0,-4-5 1680 0 0,4 4 805 0 0,-2-3-1120 0 0,1 0-3516 0 0,-1 2-4463 0 0</inkml:trace>
  <inkml:trace contextRef="#ctx0" brushRef="#br0" timeOffset="7862.001">1971 2783 1208 0 0,'0'0'1205'0'0,"0"0"31"0"0,0 0 93 0 0,0 0 136 0 0,0 0 96 0 0,0 0 9 0 0,0 0-106 0 0,0 0-182 0 0,0 0-267 0 0,0 0-212 0 0,0 0-125 0 0,0 0-91 0 0,0 0-16 0 0,-12 16 1 0 0,-57 76 464 0 0,61-85-605 0 0,0 0 0 0 0,0 0-1 0 0,0-1 1 0 0,-1 0-1 0 0,0-1 1 0 0,0 0 0 0 0,-1 0-1 0 0,1-1 1 0 0,-11 3-431 0 0,13-4 432 0 0,92 0 2085 0 0,166-18-1725 0 0,-201 22-723 0 0,-49-6-52 0 0,-1 2-1 0 0,-7 0 2467 0 0,-25-10-2434 0 0,-52-27 71 0 0,7 3-132 0 0,52 23-98 0 0,24 8 0 0 0,1-7-2550 0 0,1-1-8273 0 0,0 4-842 0 0</inkml:trace>
  <inkml:trace contextRef="#ctx0" brushRef="#br0" timeOffset="11650.329">4663 3206 528 0 0,'0'0'891'0'0,"0"0"-104"0"0,0 0 88 0 0,0 0 330 0 0,0 0 349 0 0,0 0 210 0 0,0 0-23 0 0,0 0-213 0 0,0 0-254 0 0,0 0-253 0 0,0 0-133 0 0,0-7-61 0 0,0-16 1242 0 0,0 45 2360 0 0,0 252-3069 0 0,0-270-1352 0 0,-1 1 0 0 0,1 0 1 0 0,1-1-1 0 0,-1 1 0 0 0,1 0 1 0 0,-1-1-1 0 0,1 1 0 0 0,1 0 1 0 0,-1-1-1 0 0,1 0 0 0 0,-1 1 0 0 0,1-1 1 0 0,1 0-1 0 0,-1 0 0 0 0,0 0 1 0 0,1 0-1 0 0,0 0 0 0 0,0-1 1 0 0,0 1-1 0 0,1-1 0 0 0,-1 0 1 0 0,1 0-1 0 0,-1 0 0 0 0,1 0 0 0 0,0-1 1 0 0,0 1-1 0 0,0-1 0 0 0,1 0 1 0 0,-1 0-1 0 0,0-1 0 0 0,5 2-8 0 0,-4-5 53 0 0,-1-1-1 0 0,1 1 1 0 0,-1-1-1 0 0,0 0 1 0 0,0 0-1 0 0,0 0 1 0 0,0 0-1 0 0,-1-1 1 0 0,1 0-1 0 0,-1 0 1 0 0,0 0-1 0 0,0 0 1 0 0,0 0-1 0 0,-1 0 1 0 0,0-1 0 0 0,1 1-1 0 0,-1-1 1 0 0,-1 0-1 0 0,1 0 1 0 0,-1 0-1 0 0,1-1-52 0 0,-2 6 0 0 0,107-345 543 0 0,-100 317-376 0 0,-6 27-86 0 0,-1 1-6 0 0,0 0-21 0 0,0 0 22 0 0,0 0-13 0 0,0 0-20 0 0,0 0 11 0 0,0 0-12 0 0,0 0-9 0 0,0 0 19 0 0,0 12-71 0 0,9 301 544 0 0,7-131-359 0 0,-7 0 1 0 0,-9 37-167 0 0,-1-200 14 0 0,-1 0 0 0 0,-1 0 0 0 0,-1 0 0 0 0,0-1-1 0 0,-2 0 1 0 0,0 0 0 0 0,0 0 0 0 0,-2 0 0 0 0,0-1 0 0 0,-1-1 0 0 0,-1 0 0 0 0,-1 0 0 0 0,0 0 0 0 0,-5 4-14 0 0,15-20 12 0 0,0 0 0 0 0,0-1 0 0 0,0 1 0 0 0,0 0 0 0 0,0-1 1 0 0,0 1-1 0 0,0-1 0 0 0,0 1 0 0 0,0-1 0 0 0,0 1 0 0 0,1-1 0 0 0,-1 1 1 0 0,0-1-1 0 0,0 0 0 0 0,1 1 0 0 0,-1-1 0 0 0,0 0 0 0 0,1 0 0 0 0,-1 0 1 0 0,1 1-1 0 0,-1-1 0 0 0,1 0 0 0 0,-1 0 0 0 0,1 0 0 0 0,0 0 1 0 0,0 0-1 0 0,-1 0 0 0 0,1 0 0 0 0,0 0 0 0 0,0 0 0 0 0,0 0 0 0 0,0 0 1 0 0,0 0-1 0 0,0 0 0 0 0,0 0 0 0 0,0 0 0 0 0,0 0 0 0 0,1 0 0 0 0,-1 0 1 0 0,0 0-1 0 0,1 0 0 0 0,-1 0 0 0 0,0 0 0 0 0,1 0 0 0 0,-1 1 1 0 0,1-1-1 0 0,0 0 0 0 0,0 0-12 0 0,-1-3 9 0 0,3-41-2 0 0,3 0 1 0 0,2 0-1 0 0,1 1 1 0 0,3 0-1 0 0,1 1 1 0 0,10-20-8 0 0,4-16 24 0 0,9-28-947 0 0,-36 106 386 0 0,0 1-321 0 0,0 0-525 0 0,0 0-884 0 0,-1 0-3206 0 0,0 0 492 0 0,1 0-5676 0 0</inkml:trace>
  <inkml:trace contextRef="#ctx0" brushRef="#br0" timeOffset="12082.738">5187 3661 4985 0 0,'0'0'2483'0'0,"0"0"-438"0"0,0 0-248 0 0,0 0-79 0 0,0 0-15 0 0,0 0-57 0 0,0 0-161 0 0,0 0-246 0 0,0 0-222 0 0,0 0-175 0 0,0 0-209 0 0,0 0-105 0 0,0 0-74 0 0,18-12-52 0 0,59-38 14 0 0,-10 24 599 0 0,-65 26-988 0 0,-1 0 0 0 0,1 0 0 0 0,-1 0 0 0 0,1 0 0 0 0,-1 0 0 0 0,1 0 0 0 0,0 0 0 0 0,-1 0-1 0 0,1 1 1 0 0,-1-1 0 0 0,1 1 0 0 0,-1-1 0 0 0,0 1 0 0 0,1 0 0 0 0,-1-1 0 0 0,1 1 0 0 0,-1 0 0 0 0,0 0 0 0 0,0 0 0 0 0,1 0 0 0 0,-1 0 0 0 0,0 0 0 0 0,0 0 0 0 0,0 0 0 0 0,0 1 0 0 0,0-1 0 0 0,-1 0 0 0 0,1 1 0 0 0,0-1-1 0 0,-1 0 1 0 0,1 1 0 0 0,0-1 0 0 0,-1 1 0 0 0,0-1 0 0 0,1 1 0 0 0,-1-1 0 0 0,0 1 0 0 0,0 0 0 0 0,0-1 0 0 0,0 1 0 0 0,0-1 0 0 0,0 1 0 0 0,0-1 0 0 0,-1 1 0 0 0,1-1 0 0 0,0 1 0 0 0,-1-1 0 0 0,1 1 0 0 0,-1-1 0 0 0,0 1-1 0 0,1-1 1 0 0,-1 0 0 0 0,0 1 0 0 0,0-1 0 0 0,0 0 0 0 0,0 0 0 0 0,-1 1-27 0 0,-71 125 654 0 0,72-124-639 0 0,-1 0 1 0 0,0 0-1 0 0,1 0 1 0 0,0 0-1 0 0,-1 0 1 0 0,1 1 0 0 0,0-1-1 0 0,1 1 1 0 0,-1-1-1 0 0,1 1 1 0 0,0-1-1 0 0,-1 1 1 0 0,1-1-1 0 0,1 0 1 0 0,-1 1 0 0 0,0-1-1 0 0,1 1 1 0 0,0-1-1 0 0,0 1 1 0 0,0-1-1 0 0,0 0 1 0 0,1 0 0 0 0,-1 1-1 0 0,1-1 1 0 0,-1 0-1 0 0,1 0 1 0 0,2 1-16 0 0,1-1-42 0 0,1 0 0 0 0,-1 0 1 0 0,1 0-1 0 0,0-1 0 0 0,0 0 0 0 0,0 0 1 0 0,0 0-1 0 0,1-1 0 0 0,-1 0 0 0 0,0 0 1 0 0,1-1-1 0 0,-1 1 0 0 0,0-1 0 0 0,1-1 1 0 0,-1 1-1 0 0,0-1 0 0 0,5-1 42 0 0,4 1-4426 0 0,-10 1-3678 0 0,-2 0-3722 0 0</inkml:trace>
  <inkml:trace contextRef="#ctx0" brushRef="#br0" timeOffset="12617.237">4986 4436 0 0 0,'0'0'976'0'0,"0"0"235"0"0,0 0 235 0 0,0 0 109 0 0,0 0 20 0 0,0 0-47 0 0,0 0-101 0 0,0 0-41 0 0,0 0-23 0 0,0 0-38 0 0,-1-11-27 0 0,-5-30-62 0 0,6 40-1096 0 0,0 0-1 0 0,-1 1 1 0 0,1-1-1 0 0,-1 0 1 0 0,1 0-1 0 0,-1 0 1 0 0,1 1-1 0 0,-1-1 0 0 0,1 0 1 0 0,-1 0-1 0 0,0 1 1 0 0,1-1-1 0 0,-1 1 1 0 0,0-1-1 0 0,0 1 1 0 0,1-1-1 0 0,-1 1 1 0 0,0-1-1 0 0,0 1 1 0 0,0-1-1 0 0,0 1 1 0 0,0 0-1 0 0,0 0 1 0 0,0-1-1 0 0,1 1 1 0 0,-1 0-1 0 0,0 0 1 0 0,0 0-1 0 0,0 0 0 0 0,0 0 1 0 0,0 0-1 0 0,0 0 1 0 0,0 1-1 0 0,0-1 1 0 0,0 0-1 0 0,0 0 1 0 0,1 1-1 0 0,-1-1 1 0 0,0 1-1 0 0,0-1 1 0 0,0 0-1 0 0,0 1 1 0 0,1 0-1 0 0,-1-1 1 0 0,0 1-1 0 0,1-1 1 0 0,-1 1-1 0 0,0 0 1 0 0,1-1-1 0 0,-1 1 1 0 0,1 0-1 0 0,-1 0 0 0 0,1 0 1 0 0,-1-1-1 0 0,1 1 1 0 0,0 0-1 0 0,-1 0 1 0 0,1 1-140 0 0,-4 22 480 0 0,1 1 0 0 0,1 0 0 0 0,1 0 0 0 0,2 0 0 0 0,0-1 0 0 0,2 8-480 0 0,2 57 362 0 0,-17 0-159 0 0,6-67-465 0 0,1-33-4015 0 0,6-12-1814 0 0,2 9-766 0 0,-1 5-3517 0 0</inkml:trace>
  <inkml:trace contextRef="#ctx0" brushRef="#br0" timeOffset="13638.984">4807 2016 0 0 0,'0'0'233'0'0,"0"0"450"0"0,0 0 227 0 0,0 0 81 0 0,0 0 87 0 0,0 0 77 0 0,0 0 26 0 0,0 0 26 0 0,0 0 14 0 0,0 0-27 0 0,5-27-34 0 0,0-6-691 0 0,4-16-12 0 0,3-4 5266 0 0,-8 99-3103 0 0,11 105-81 0 0,-31 178-1131 0 0,3-173-1238 0 0,12 39-70 0 0,31-117-156 0 0,-63-97-1918 0 0,31-67-7334 0 0,5 61 3152 0 0,-2 13-849 0 0</inkml:trace>
  <inkml:trace contextRef="#ctx0" brushRef="#br0" timeOffset="15186.654">4799 1973 0 0 0,'0'0'377'0'0,"0"0"426"0"0,0 0 261 0 0,0 0 122 0 0,5-3 7356 0 0,-4-1-8946 0 0,0-192 7663 0 0,0 3-5646 0 0,-9 123-1009 0 0,14-33-145 0 0,-6 102-377 0 0,0 1 16 0 0,0 0-6 0 0,0 0-24 0 0,0 0-12 0 0,0 0-4 0 0,0 0 6 0 0,0 0-14 0 0,0 0-7 0 0,0 0-10 0 0,0 0-3 0 0,0 0-2 0 0,0 0-3 0 0,0 0 2 0 0,0 0-1 0 0,0 0 6 0 0,0 0-13 0 0,0 0 2 0 0,0 0 1 0 0,-6 23-28 0 0,-10 1 184 0 0,-2-2 0 0 0,0 0 0 0 0,-2-1 0 0 0,0-1 0 0 0,-1-1 0 0 0,-1 0 0 0 0,-1-2 0 0 0,-13 8-172 0 0,-6 9 467 0 0,71-6-168 0 0,67-1 374 0 0,94-42 142 0 0,42-1-466 0 0,-242 11 2174 0 0,-192-117-2434 0 0,108 60-72 0 0,86 48-1601 0 0,24-2-4898 0 0,29 4-5512 0 0,-45 12 3165 0 0</inkml:trace>
  <inkml:trace contextRef="#ctx0" brushRef="#br0" timeOffset="18501.942">1409 2671 688 0 0,'0'0'1288'0'0,"0"0"-406"0"0,0 0-26 0 0,0 0 222 0 0,0 0 266 0 0,0 0 204 0 0,0 0 14 0 0,0 0-194 0 0,0 0-300 0 0,0 0-323 0 0,0 0-281 0 0,-4 1-183 0 0,0 1-268 0 0,-4 1 440 0 0,22-1 1918 0 0,103-12 2505 0 0,3 0-3264 0 0,169 29 415 0 0,-55-15-811 0 0,-130-19-929 0 0,19 0-159 0 0,-54-1 67 0 0,26-3-23 0 0,-10-8-2 0 0,-2-8 46 0 0,-39 4 22 0 0,45-30 18 0 0,-37 29-145 0 0,41-51 238 0 0,-38 28-113 0 0,40-45-32 0 0,-30 35-31 0 0,-18 28-122 0 0,-32 27-19 0 0,0-1 1 0 0,-1-1-1 0 0,-1-1 0 0 0,0 0 0 0 0,0 0 0 0 0,-1-1 0 0 0,2-6-32 0 0,41-60 91 0 0,-3 17-25 0 0,15-21-13 0 0,-25 30-33 0 0,78-49 99 0 0,-86 79-110 0 0,36-19 39 0 0,19-15-23 0 0,45-12 21 0 0,105-18-49 0 0,-55 27 4 0 0,-11 15 29 0 0,-130 34-43 0 0,157-23 55 0 0,-14 28 19 0 0,-29 3 90 0 0,-53-1-102 0 0,-3-2 6 0 0,-100 7-38 0 0,-1 0 39 0 0,0 0-34 0 0,0 0-6 0 0,0 0 8 0 0,0 0 6 0 0,0 0-7 0 0,0 0-27 0 0,0 0 28 0 0,0 0-13 0 0,0 0-1 0 0,0 0 50 0 0,0 0-32 0 0,0 0-8 0 0,0 0 8 0 0,0 0-24 0 0,0 0 3 0 0,0 0-11 0 0,0 0 16 0 0,0 0-16 0 0,0 0-5 0 0,0 0 21 0 0,-7-2-612 0 0,1 1-3188 0 0,-7 15-1608 0 0,7-6-696 0 0,1-4-5263 0 0</inkml:trace>
  <inkml:trace contextRef="#ctx0" brushRef="#br0" timeOffset="20238.085">4742 478 0 0 0,'0'0'930'0'0,"0"0"343"0"0,0 0 171 0 0,0 0 89 0 0,0 0 46 0 0,0 0-30 0 0,0 0-18 0 0,0 0-96 0 0,0 0-142 0 0,0 0-166 0 0,0-3-167 0 0,0-10-133 0 0,0 10-117 0 0,0 3-112 0 0,0 0-93 0 0,0 0-77 0 0,8 12 2422 0 0,11 166-176 0 0,4 144-1786 0 0,-23-245-782 0 0,0-76-105 0 0,0-1-14 0 0,0 0-7 0 0,0 0 8 0 0,0 0-3 0 0,0 0 4 0 0,0 0 15 0 0,0 0-16 0 0,0 0 12 0 0,0 0-6 0 0,0 0-10 0 0,-4-24-1990 0 0,0 18 890 0 0,-3-3-1403 0 0,4 2-2088 0 0,1 3-3972 0 0</inkml:trace>
  <inkml:trace contextRef="#ctx0" brushRef="#br0" timeOffset="21150.308">4734 525 0 0 0,'0'0'127'0'0,"0"0"337"0"0,0 0 472 0 0,0 0 362 0 0,0 0 131 0 0,0 0-144 0 0,0 0-323 0 0,0 0-263 0 0,0 0-115 0 0,0 0 136 0 0,0 0 225 0 0,3 0 228 0 0,93-11 6022 0 0,50-28-4039 0 0,-23 4-2190 0 0,95 0-223 0 0,-188 47-660 0 0,-28 15 2336 0 0,16 101-2006 0 0,19 148 213 0 0,-11-132-375 0 0,5 5-15 0 0,-29-138-182 0 0,0-6-478 0 0,-20-18-4275 0 0,15 11 3594 0 0,-3-3-1195 0 0,2 2-3039 0 0,0 3-5566 0 0</inkml:trace>
  <inkml:trace contextRef="#ctx0" brushRef="#br0" timeOffset="22536.882">4930 490 0 0 0,'0'0'151'0'0,"0"0"564"0"0,0 0 415 0 0,0 0 365 0 0,0 0 351 0 0,0 0 151 0 0,0 0-65 0 0,0 0-233 0 0,0 0-337 0 0,0 0-311 0 0,0 0-246 0 0,-28 33-165 0 0,-92 106-82 0 0,32-19 767 0 0,83-114-1283 0 0,0 1-1 0 0,0 0 1 0 0,1 0-1 0 0,0 0 0 0 0,0 0 1 0 0,1 1-1 0 0,0 0 1 0 0,0 0-1 0 0,0 0 1 0 0,1 0-1 0 0,1 0 1 0 0,-1 0-1 0 0,1 3-41 0 0,3-10 7 0 0,0 1 0 0 0,0-1-1 0 0,0 0 1 0 0,1 0 0 0 0,-1-1 0 0 0,0 1 0 0 0,0 0-1 0 0,1-1 1 0 0,-1 1 0 0 0,0-1 0 0 0,1 0-1 0 0,-1 0 1 0 0,0 1 0 0 0,1-2 0 0 0,-1 1 0 0 0,0 0-1 0 0,1 0 1 0 0,-1-1 0 0 0,0 0 0 0 0,1 1 0 0 0,-1-1-1 0 0,0 0 1 0 0,0 0-7 0 0,19-7 38 0 0,-1-1 0 0 0,-1-1 0 0 0,0-1-1 0 0,0-1 1 0 0,-1-1 0 0 0,9-8-38 0 0,-16 13-11 0 0,260-219-336 0 0,-230 170 562 0 0,-41 56-126 0 0,-12 2-465 0 0,-82 64-176 0 0,-81 115 1093 0 0,101-95-263 0 0,18-8 170 0 0,56-77-449 0 0,0 1 1 0 0,0 0-1 0 0,0-1 0 0 0,0 1 0 0 0,0-1 1 0 0,0 1-1 0 0,0 0 0 0 0,0-1 0 0 0,0 1 0 0 0,1-1 1 0 0,-1 1-1 0 0,0-1 0 0 0,0 1 0 0 0,1 0 1 0 0,-1-1-1 0 0,0 1 0 0 0,1-1 0 0 0,-1 0 1 0 0,0 1-1 0 0,1-1 0 0 0,-1 1 0 0 0,1-1 1 0 0,-1 1-1 0 0,1-1 0 0 0,-1 0 0 0 0,1 0 0 0 0,-1 1 1 0 0,1-1-1 0 0,-1 0 0 0 0,1 0 0 0 0,0 1 1 0 0,-1-1-1 0 0,1 0 0 0 0,-1 0 0 0 0,1 0 1 0 0,0 0-1 0 0,-1 0 0 0 0,1 0 0 0 0,-1 0 0 0 0,1 0 1 0 0,0 0-1 0 0,-1 0 0 0 0,1 0 0 0 0,-1 0 1 0 0,1-1-1 0 0,0 1 0 0 0,-1 0 0 0 0,1 0 1 0 0,-1-1-1 0 0,1 1 0 0 0,-1 0 0 0 0,1 0 0 0 0,-1-1 1 0 0,1 0 0 0 0,35-10 227 0 0,113-85-133 0 0,50-50-538 0 0,-98 62-356 0 0,-156 126-1127 0 0,-244 234 3184 0 0,267-229-818 0 0,81-48-319 0 0,-13-16-116 0 0,-1-1 0 0 0,-1-2 0 0 0,-1-2 0 0 0,0 0 0 0 0,2-6-4 0 0,22-14-40 0 0,127-92-476 0 0,-175 125-44 0 0,-23 19 271 0 0,-120 105 298 0 0,-64 65 1719 0 0,170-138-1217 0 0,56-37-532 0 0,-14-8 59 0 0,1 0 0 0 0,-1-1 0 0 0,0 0 0 0 0,-1-1 0 0 0,1-1 1 0 0,-1 0-1 0 0,0-1 0 0 0,0 0 0 0 0,-1-1 0 0 0,0 0 0 0 0,9-9-38 0 0,7-2-2 0 0,76-50-290 0 0,-168 141-24 0 0,-36 24 951 0 0,69-61-358 0 0,52-34-363 0 0,70-43 232 0 0,-3-4-462 0 0,-86 45 278 0 0,-1 1 71 0 0,-22 16-158 0 0,-139 130 902 0 0,146-120-1165 0 0,21-21-7468 0 0,-6-5-2316 0 0</inkml:trace>
  <inkml:trace contextRef="#ctx0" brushRef="#br0" timeOffset="23350.041">5011 1072 0 0 0,'0'0'887'0'0,"0"0"429"0"0,0 0 348 0 0,0 0 288 0 0,0 0 135 0 0,0 0-216 0 0,0 0-339 0 0,0 0-380 0 0,4-4-365 0 0,-3 2-687 0 0,0 2-73 0 0,-1 0 0 0 0,1 0 0 0 0,-1 0 1 0 0,1 0-1 0 0,-1-1 0 0 0,0 1 0 0 0,1 0 0 0 0,-1 0 0 0 0,1 0 0 0 0,-1-1 0 0 0,0 1 0 0 0,1 0 0 0 0,-1 0 0 0 0,1-1 0 0 0,-1 1 1 0 0,0 0-1 0 0,1-1 0 0 0,-1 1 0 0 0,0 0 0 0 0,0-1 0 0 0,1 1 0 0 0,-1-1 0 0 0,0 1 0 0 0,0 0 0 0 0,0-1 0 0 0,1 1 0 0 0,-1-1 1 0 0,0 1-1 0 0,0-1 0 0 0,0 1 0 0 0,0-1 0 0 0,0 1 0 0 0,0-1 0 0 0,0 1 0 0 0,0 0 0 0 0,0-1 0 0 0,0 1 0 0 0,0-1 0 0 0,0 1 1 0 0,0-1-1 0 0,-1 1 0 0 0,1-1 0 0 0,0 1 0 0 0,0 0 0 0 0,0-1 0 0 0,-1 1 0 0 0,1-1 0 0 0,0 1 0 0 0,0 0 0 0 0,-1-1 0 0 0,1 1 1 0 0,0 0-1 0 0,-1-1 0 0 0,1 1 0 0 0,-1 0 0 0 0,1 0 0 0 0,0-1 0 0 0,-1 1 0 0 0,1 0 0 0 0,-1 0 0 0 0,1 0 0 0 0,0-1 0 0 0,-1 1 1 0 0,1 0-1 0 0,-1 0 0 0 0,1 0 0 0 0,-1 0 0 0 0,1 0-27 0 0,-28-1 1039 0 0,20 0-977 0 0,1 1 1 0 0,-1 0-1 0 0,1 0 1 0 0,-1 1-1 0 0,1-1 1 0 0,-1 2-1 0 0,1-1 1 0 0,-1 1-1 0 0,1 0 0 0 0,0 1 1 0 0,0-1-1 0 0,-2 2-62 0 0,-39 19-52 0 0,48-23-17 0 0,0 0-56 0 0,0 0-51 0 0,0 0-55 0 0,0 0-71 0 0,0 0-32 0 0,18 0-258 0 0,9-17 1152 0 0,-37 23 409 0 0,-66 39-895 0 0,57-38 28 0 0,23-21-464 0 0,45-56 240 0 0,-27 36 62 0 0,-76 68-2908 0 0,37-24 3092 0 0,13-7-5591 0 0,4-3-2480 0 0</inkml:trace>
  <inkml:trace contextRef="#ctx0" brushRef="#br0" timeOffset="24597.94">1598 1877 1464 0 0,'0'0'1275'0'0,"0"0"11"0"0,0 0 164 0 0,0 0 235 0 0,0 0 205 0 0,0 0 32 0 0,0 0-213 0 0,0 0-367 0 0,0 0-384 0 0,0 0-285 0 0,0 0-177 0 0,0 0-89 0 0,0 0-48 0 0,7 1 1640 0 0,-3 62 888 0 0,-4-61-2848 0 0,0-2-23 0 0,6 7-1481 0 0,10-7-2428 0 0,-5 0-6547 0 0,-9 0 4381 0 0</inkml:trace>
  <inkml:trace contextRef="#ctx0" brushRef="#br0" timeOffset="24883.673">1615 2101 3729 0 0,'0'0'1331'0'0,"0"0"-72"0"0,0 0 182 0 0,0 0 209 0 0,0 0 186 0 0,0 0-15 0 0,0 0-205 0 0,0 0-269 0 0,0 0-365 0 0,0 0-296 0 0,0 0-200 0 0,0 0-115 0 0,-4 20 1866 0 0,4-13-2802 0 0,1 14 189 0 0,3-8-7003 0 0,-1-9-2380 0 0</inkml:trace>
  <inkml:trace contextRef="#ctx0" brushRef="#br0" timeOffset="25133.896">1571 2351 9122 0 0,'0'0'1704'0'0,"0"0"-889"0"0,0 0-279 0 0,0 0 192 0 0,0 0 337 0 0,0 0 234 0 0,0 0-55 0 0,0 0-251 0 0,0 0-351 0 0,0 0-274 0 0,0 0-127 0 0,0 0-81 0 0,0 0-42 0 0,1 17-16 0 0,4 51-14 0 0,12-14 50 0 0,9-42-1278 0 0,-13-12-2564 0 0,-4-1-1838 0 0,-5 1-3435 0 0</inkml:trace>
  <inkml:trace contextRef="#ctx0" brushRef="#br0" timeOffset="26066.48">1788 1950 3473 0 0,'0'0'2018'0'0,"0"0"-500"0"0,0 0-201 0 0,0 0 56 0 0,0 0 173 0 0,0 0 132 0 0,0 0-73 0 0,0 0-350 0 0,0 0-417 0 0,0 0-298 0 0,0 0-188 0 0,0 0-35 0 0,0 0 44 0 0,32 0 3678 0 0,97-54-948 0 0,-93 43-3020 0 0,-39 35-832 0 0,-16 22-2044 0 0,11-31-815 0 0,-1-1-3762 0 0,5-9-3442 0 0</inkml:trace>
  <inkml:trace contextRef="#ctx0" brushRef="#br0" timeOffset="26316.933">2060 1977 0 0 0,'0'0'828'0'0,"0"0"-129"0"0,0 0 165 0 0,0 0 152 0 0,0 0 115 0 0,0 0 151 0 0,0 0 69 0 0,0 0 113 0 0,0 0 42 0 0,0 0-97 0 0,0 0-130 0 0,0 0-162 0 0,0 0-148 0 0,9 2-109 0 0,29 6-122 0 0,-12 13 794 0 0,26-13-2468 0 0,-35-11-2426 0 0,0-1-4136 0 0,-14 3 1249 0 0</inkml:trace>
  <inkml:trace contextRef="#ctx0" brushRef="#br0" timeOffset="26551.997">2322 1966 0 0 0,'0'0'239'0'0,"0"0"396"0"0,0 0 351 0 0,0 0 371 0 0,0 0 266 0 0,0 0 25 0 0,0 0-246 0 0,0 0-327 0 0,0 0-317 0 0,0 0-269 0 0,0 0-188 0 0,0 0-104 0 0,0 0-33 0 0,23 7-257 0 0,-16-7-901 0 0,-2 0-3376 0 0,-3 0-1047 0 0</inkml:trace>
  <inkml:trace contextRef="#ctx0" brushRef="#br0" timeOffset="26715.882">2322 1966 3081 0 0,'32'81'1624'0'0,"-27"-28"3310"0"0,-1-5-4387 0 0,-1-33-2815 0 0,3-1-3340 0 0,-6-13 3298 0 0</inkml:trace>
  <inkml:trace contextRef="#ctx0" brushRef="#br0" timeOffset="26871.444">2362 2239 2801 0 0,'0'0'1320'0'0,"0"0"-200"0"0,0 0 104 0 0,0 0 57 0 0,0 0 7 0 0,0 0-96 0 0,0 0-248 0 0,0 0-327 0 0,0 0-241 0 0,0 0-152 0 0,0 0-160 0 0,0 0-112 0 0,0 0-96 0 0,0 0-152 0 0,12 62-297 0 0,-10-58-871 0 0,2 0-1929 0 0,0-4-3120 0 0</inkml:trace>
  <inkml:trace contextRef="#ctx0" brushRef="#br0" timeOffset="27035.481">2330 2428 9042 0 0,'0'0'1480'0'0,"0"0"-413"0"0,0 0-259 0 0,0 0-238 0 0,0 0-187 0 0,0 0-213 0 0,0 0-311 0 0,0 0-139 0 0,0 0-50 0 0,0 0-8 0 0,0 0-46 0 0,0 0-331 0 0,6 1-570 0 0,20 6-688 0 0,-12 27-5989 0 0,-14-30 7850 0 0</inkml:trace>
  <inkml:trace contextRef="#ctx0" brushRef="#br0" timeOffset="27290.37">2330 2428 0 0 0,'11'139'0'0'0,"-11"-135"0"0"0,0 0 0 0 0,0-4 0 0 0,4 0 0 0 0,4 0 0 0 0,-4 0 0 0 0</inkml:trace>
  <inkml:trace contextRef="#ctx0" brushRef="#br0" timeOffset="31223.406">2505 1997 4033 0 0,'0'0'1185'0'0,"0"0"-574"0"0,0 0-56 0 0,0 0 497 0 0,0 0 522 0 0,0 0 296 0 0,0 0-78 0 0,0 0-298 0 0,0 0-287 0 0,0 0-253 0 0,0 0-144 0 0,12-6-102 0 0,58-23 606 0 0,-15-11 2151 0 0,-18 10-4199 0 0,-34 25-749 0 0,-2 3-3144 0 0,0 1 2321 0 0,-1-2-8783 0 0</inkml:trace>
  <inkml:trace contextRef="#ctx0" brushRef="#br0" timeOffset="31469.178">2867 1658 6489 0 0,'0'0'2617'0'0,"0"0"-1497"0"0,0 0-480 0 0,0 0 0 0 0,0 0 209 0 0,0 0 55 0 0,0 0-88 0 0,0 0-184 0 0,0 0-264 0 0,0 0-176 0 0,0 0-160 0 0,0 0-80 0 0,0 0-96 0 0,83-66-80 0 0,-77 62-136 0 0,1 0-424 0 0,-3 4-1689 0 0,-2-4-7409 0 0</inkml:trace>
  <inkml:trace contextRef="#ctx0" brushRef="#br0" timeOffset="31621.156">3195 1380 8642 0 0,'0'0'3641'0'0,"0"0"-2745"0"0,0 0-576 0 0,0 0-136 0 0,0 0-176 0 0,0 0-216 0 0,0 0-40 0 0,0 0-96 0 0,0 0-232 0 0,0 0-513 0 0,0 0-1863 0 0,0 0-5322 0 0</inkml:trace>
  <inkml:trace contextRef="#ctx0" brushRef="#br0" timeOffset="31804.926">3566 1226 11298 0 0,'0'0'1273'0'0,"0"0"-729"0"0,0 0-56 0 0,0 0-40 0 0,0 0-64 0 0,0 0-120 0 0,0 0-112 0 0,0 0-184 0 0,0 0-152 0 0,0 0-176 0 0,0 0-352 0 0,0 0-528 0 0,0 0-1345 0 0,0 0-1352 0 0,51-89-1864 0 0</inkml:trace>
  <inkml:trace contextRef="#ctx0" brushRef="#br0" timeOffset="31954.006">3755 1033 48 0 0,'0'0'1128'0'0,"0"0"-608"0"0,0 0-272 0 0,0 0-72 0 0,0 0-184 0 0,0 0-104 0 0,0 0-232 0 0,0 0-168 0 0,0 0-88 0 0,0 0 56 0 0,0 0 544 0 0</inkml:trace>
  <inkml:trace contextRef="#ctx0" brushRef="#br0" timeOffset="32199.911">3898 902 4153 0 0,'2'0'576'0'0,"4"-4"-560"0"0,-3 1-24 0 0,7-5 88 0 0,-2 4-64 0 0,5 0-72 0 0,-1-3-120 0 0,-3 7-216 0 0,5-8-232 0 0,-3 8-280 0 0,-3 0-377 0 0,2-4-119 0 0,-6 4 1400 0 0</inkml:trace>
  <inkml:trace contextRef="#ctx0" brushRef="#br0" timeOffset="32355.523">4139 837 2328 0 0,'0'0'2593'0'0,"0"0"-392"0"0,0 0-81 0 0,0 0-96 0 0,0 0-191 0 0,0 0-369 0 0,0 0-528 0 0,0 0-512 0 0,0 0-288 0 0,0 0-112 0 0,0 0-72 0 0,0 0-80 0 0,0 0-184 0 0,0 0-272 0 0,44-8-560 0 0,-36 8-2017 0 0,-5 0-7121 0 0</inkml:trace>
  <inkml:trace contextRef="#ctx0" brushRef="#br0" timeOffset="32503.914">4351 806 11931 0 0,'0'0'2249'0'0,"0"0"-475"0"0,0 0-166 0 0,0 0-215 0 0,0 0-296 0 0,0 0-339 0 0,0 0-379 0 0,0 0-322 0 0,0 0-202 0 0,0 0-136 0 0,0 0-56 0 0,0 0-26 0 0,0 0-59 0 0,5-1-87 0 0,24-1-852 0 0,-15 1-2721 0 0,-1 1-4766 0 0,-9 0 3950 0 0</inkml:trace>
  <inkml:trace contextRef="#ctx0" brushRef="#br0" timeOffset="52912.551">5352 4821 0 0 0,'0'0'55'0'0,"0"0"55"0"0,0 0 10 0 0,0 0 30 0 0,0 0 58 0 0,0 0 68 0 0,-4 1 14359 0 0,17 1-7835 0 0,22-1-7041 0 0,-33-1 646 0 0,68 4 459 0 0,58-1 383 0 0,-33 1-571 0 0,-41-8-580 0 0,-54 4-98 0 0,7 0 59 0 0,-6 0-60 0 0,-1 0-18 0 0,0 1 33 0 0,0 2 8 0 0,0-3 7 0 0,0 0-7 0 0,0 0-4 0 0,0 0-24 0 0,84 0 259 0 0,-83 0-258 0 0,-1 0 22 0 0,0 0 15 0 0,0 0-8 0 0,0 0 22 0 0,0 0-11 0 0,0 0-5 0 0,0 0 40 0 0,0 0 28 0 0,0 0 5 0 0,0 0 38 0 0,0 0-4 0 0,0 0-11 0 0,0 0 26 0 0,0 0 0 0 0,-23 0 574 0 0,-108-15-625 0 0,-29 15 221 0 0,88-19 88 0 0,38 11-256 0 0,-10 0 64 0 0,1 4-51 0 0,7-3 15 0 0,36 7-173 0 0,0 0-12 0 0,0 0 9 0 0,0 0-15 0 0,0 0 15 0 0,0 0-9 0 0,0 0 18 0 0,0 0 10 0 0,0 0-22 0 0,0 0-2 0 0,0 0-27 0 0,0 0-18 0 0,0 0-2 0 0,0 0-1 0 0,0 0-14 0 0,0 0-34 0 0,0 0-34 0 0,21-4-4498 0 0,5 0 773 0 0,-12 1-2951 0 0,-2 2-4623 0 0</inkml:trace>
  <inkml:trace contextRef="#ctx0" brushRef="#br0" timeOffset="54528.656">5749 4832 0 0 0,'0'0'644'0'0,"0"0"-21"0"0,0 0-24 0 0,0 0-4 0 0,0 0-6 0 0,0 0 52 0 0,0 0 80 0 0,0 0-7 0 0,0 0-17 0 0,-1 0 1465 0 0,-12-7 15112 0 0,-70-43-15621 0 0,26 22-1092 0 0,28 13-332 0 0,-56-8 190 0 0,24 12 19 0 0,57 15 115 0 0,-40 112-504 0 0,-10 33-26 0 0,29-73-11 0 0,25-76-14 0 0,0-1 1 0 0,0 1 0 0 0,0 0 0 0 0,0-1 0 0 0,0 1 0 0 0,1 0-1 0 0,-1-1 1 0 0,0 1 0 0 0,0 0 0 0 0,0 0 0 0 0,0-1 0 0 0,1 1-1 0 0,-1 0 1 0 0,0-1 0 0 0,0 1 0 0 0,1 0 0 0 0,-1 0 0 0 0,0 0-1 0 0,0-1 1 0 0,1 1 0 0 0,-1 0 0 0 0,0 0 0 0 0,1 0 0 0 0,-1 0-1 0 0,0-1 1 0 0,1 1 0 0 0,-1 0 0 0 0,0 0 0 0 0,1 0 0 0 0,-1 0-1 0 0,0 0 1 0 0,1 0 0 0 0,-1 0 0 0 0,0 0 0 0 0,1 0 0 0 0,-1 0-1 0 0,0 0 1 0 0,1 0 0 0 0,-1 0 0 0 0,0 1 0 0 0,1-1 0 0 0,-1 0-1 0 0,0 0 1 0 0,1 0 0 0 0,-1 0 0 0 0,0 0 0 0 0,1 1 0 0 0,-1-1-1 0 0,0 0 1 0 0,0 0 0 0 0,1 1 0 0 0,-1-1 0 0 0,0 0 0 0 0,0 0-1 0 0,0 1 1 0 0,1-1 0 0 0,-1 0 0 0 0,0 1 0 0 0,0-1 0 0 0,0 0-1 0 0,0 1 1 0 0,0-1 0 0 0,1 0 0 0 0,-1 1 0 0 0,0-1 0 0 0,0 0-1 0 0,0 1 1 0 0,0-1 0 0 0,0 1 1 0 0,7-5-10 0 0,223-97 141 0 0,-186 75-121 0 0,94-37 8 0 0,-125 56-1701 0 0,-12 0-1257 0 0,0 4-501 0 0,0 1-3376 0 0,2-1-4973 0 0</inkml:trace>
  <inkml:trace contextRef="#ctx0" brushRef="#br0" timeOffset="55230.84">6497 4524 8178 0 0,'0'0'2242'0'0,"0"0"-459"0"0,0 0-287 0 0,0 0 0 0 0,0 0 77 0 0,0 0-6 0 0,0 0-206 0 0,0 0-317 0 0,0 0-249 0 0,0 0-171 0 0,0 0-82 0 0,0 0-7 0 0,0 0 23 0 0,10 2 423 0 0,-7-1 2267 0 0,-88 100-2049 0 0,-256 265-771 0 0,269-277-410 0 0,72-89-55 0 0,0-1-1 0 0,0 1 1 0 0,1-1 0 0 0,-1 1 0 0 0,0 0 0 0 0,0-1 0 0 0,0 1 0 0 0,0-1 0 0 0,1 1 0 0 0,-1-1 0 0 0,0 1-1 0 0,0 0 1 0 0,0-1 0 0 0,0 1 0 0 0,0-1 0 0 0,0 1 0 0 0,0-1 0 0 0,0 1 0 0 0,0-1 0 0 0,0 1 0 0 0,0-1-1 0 0,0 1 1 0 0,-1 0 0 0 0,1-1 0 0 0,0 1 0 0 0,0-1 0 0 0,0 1 0 0 0,-1 0 0 0 0,1-1 0 0 0,0 1 0 0 0,0-1-1 0 0,-1 1 1 0 0,1 0 0 0 0,0-1 0 0 0,-1 1 0 0 0,1 0 0 0 0,0 0 0 0 0,-1-1 0 0 0,1 1 0 0 0,-1 0 0 0 0,1 0-1 0 0,0-1 1 0 0,-1 1 0 0 0,1 0 0 0 0,-1 0 0 0 0,1 0 0 0 0,-1 0 0 0 0,1 0 0 0 0,0 0 0 0 0,-1 0 0 0 0,1 0-1 0 0,-1 0 1 0 0,1 0 0 0 0,-1 0 0 0 0,1 0 0 0 0,-1 0 0 0 0,1 0 0 0 0,-1 0 0 0 0,1 0 0 0 0,0 0 0 0 0,-1 1-1 0 0,1-1 1 0 0,-1 0 0 0 0,1 0 0 0 0,0 1 0 0 0,-1-1 0 0 0,1 0 0 0 0,-1 0 37 0 0,1-44-3109 0 0,13-1-4035 0 0,-7 30 689 0 0,-2 3-3982 0 0</inkml:trace>
  <inkml:trace contextRef="#ctx0" brushRef="#br0" timeOffset="56096.81">6011 4513 6945 0 0,'0'0'2892'0'0,"0"0"-726"0"0,0 0-421 0 0,0 0-50 0 0,0 0 22 0 0,0 0-72 0 0,0 0-187 0 0,0 0-298 0 0,0 0-296 0 0,0 0-202 0 0,0 0-174 0 0,0 0-95 0 0,-2-2-19 0 0,-6 0 1352 0 0,20 12 1374 0 0,3 3-3124 0 0,21 23 437 0 0,-4-7-225 0 0,-2 2 1 0 0,-1 2 0 0 0,-2 0-1 0 0,14 24-188 0 0,67 66 79 0 0,-48-71-22 0 0,-1 4-108 0 0,-34-32 34 0 0,-25-24 17 0 0,-1 15-2526 0 0,-2-19-694 0 0,-1 1-6549 0 0,1 3-2428 0 0</inkml:trace>
  <inkml:trace contextRef="#ctx0" brushRef="#br0" timeOffset="58897.534">758 717 0 0 0,'0'0'269'0'0,"0"0"133"0"0,0 0 103 0 0,0 0 103 0 0,0 0 141 0 0,0 0 161 0 0,1-9 994 0 0,-1 8 1978 0 0,1 0 4173 0 0,28 1-6437 0 0,-16 0 4921 0 0,-19 28-4210 0 0,-26 60-1673 0 0,-15 57-293 0 0,-51 79-96 0 0,84-186-222 0 0,14-37-38 0 0,0-1-15 0 0,0 0-8 0 0,0 0 14 0 0,0 0-10 0 0,0 0 0 0 0,0 0 14 0 0,88-7 230 0 0,-14 3-195 0 0,64 3 44 0 0,-66 28-31 0 0,-57-19-22 0 0,-14-8-58 0 0,-1 0 16 0 0,0 0 23 0 0,0 0 8 0 0,0 0 25 0 0,0 0-24 0 0,0 0-22 0 0,0 0-1 0 0,0 0 0 0 0,0 0-33 0 0,2-24 976 0 0,-34-84-806 0 0,10 47-19 0 0,-22-61-30 0 0,20 20-59 0 0,-30-40 105 0 0,37 97-62 0 0,17 44-47 0 0,-9-3 129 0 0,8 4-151 0 0,1 0 7 0 0,-23-4-2167 0 0,23 3 1551 0 0,0-1 677 0 0,0 1-8425 0 0,2 1-1213 0 0</inkml:trace>
  <inkml:trace contextRef="#ctx0" brushRef="#br0" timeOffset="61064.616">130 28 0 0 0,'0'0'1071'0'0,"0"0"320"0"0,0 0 253 0 0,0 0 155 0 0,0 0-61 0 0,0 0-166 0 0,0 0-151 0 0,0 0-94 0 0,0 0-43 0 0,0 0-5 0 0,0 0-76 0 0,-4-5-140 0 0,-9-13-126 0 0,10 14-97 0 0,-16 9 4884 0 0,6 20-4167 0 0,12-21-1633 0 0,-51 190 573 0 0,31 21-370 0 0,21-193-122 0 0,-1-17-5 0 0,0 0 0 0 0,0 0 0 0 0,1 0 0 0 0,0 0 0 0 0,0 0 0 0 0,0 0 0 0 0,1-1 0 0 0,0 1 0 0 0,-1 0 0 0 0,2 0 0 0 0,-1 0 0 0 0,1-1 0 0 0,-1 1 0 0 0,1-1 0 0 0,0 1 0 0 0,1-1 0 0 0,-1 0 0 0 0,1 0 0 0 0,0 0 0 0 0,0 0 0 0 0,68-5 336 0 0,-54-14-262 0 0,-1-1 0 0 0,0 0 0 0 0,-1-1-1 0 0,-1-1 1 0 0,-1 0 0 0 0,0-1 0 0 0,-1 0 0 0 0,-1-1 0 0 0,-1-1 0 0 0,-1 1-1 0 0,-1-2 1 0 0,-1 1 0 0 0,0-1 0 0 0,-2 0 0 0 0,0 0 0 0 0,-2-3-74 0 0,28-154 336 0 0,-7 345 385 0 0,26 73-674 0 0,-36-154-22 0 0,-4 0 1 0 0,-1 73-26 0 0,-10-133 12 0 0,-1 1 0 0 0,0-1 1 0 0,-2 0-1 0 0,-1 0 0 0 0,-1 0 1 0 0,-1-1-1 0 0,-1 0 0 0 0,-1 0 1 0 0,-2-1-1 0 0,0 0 0 0 0,-1-1 1 0 0,-1 0-1 0 0,-1-1 1 0 0,-1 0-1 0 0,-13 12-12 0 0,23-27 4 0 0,4-3 9 0 0,-1-1 0 0 0,0 1 0 0 0,0 0 0 0 0,-1-1 0 0 0,1 1 0 0 0,-1-1 0 0 0,1 0 0 0 0,-1 0 0 0 0,0 0-1 0 0,1 0 1 0 0,-1 0 0 0 0,0 0 0 0 0,0-1 0 0 0,-1 0 0 0 0,1 1 0 0 0,0-1 0 0 0,0 0 0 0 0,-1-1 0 0 0,1 1 0 0 0,0-1-13 0 0,0-3 4 0 0,0 0 0 0 0,1 0 0 0 0,-1 0 0 0 0,1-1 0 0 0,0 1 0 0 0,0-1 0 0 0,0 0 0 0 0,1 0 0 0 0,-1 0 0 0 0,1 0 0 0 0,0 0 0 0 0,0 0 0 0 0,0 0 0 0 0,1 0 0 0 0,-1-4-4 0 0,0-23 4 0 0,1-1 0 0 0,2 1 0 0 0,0-1 0 0 0,3 1 0 0 0,0 0 0 0 0,2 0 0 0 0,2 0 0 0 0,0 1 0 0 0,2 1 0 0 0,2 0 0 0 0,0 0 0 0 0,2 1 0 0 0,1 1 0 0 0,1 0 0 0 0,1 1 0 0 0,2 1 0 0 0,0 1 0 0 0,3 0-4 0 0,-17 16 8 0 0,1 1-1 0 0,1-1 1 0 0,-1 1 0 0 0,1 1 0 0 0,1 0 0 0 0,-1 0 0 0 0,1 0-1 0 0,0 1 1 0 0,0 1 0 0 0,0-1 0 0 0,1 1 0 0 0,-1 1 0 0 0,1 0-1 0 0,0 0 1 0 0,0 1 0 0 0,10-1-8 0 0,28 29 83 0 0,-45-25 114 0 0,-2-1-4879 0 0,-1 0-4842 0 0,0 0-3202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8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335 229 0 0 0,'0'0'978'0'0,"0"0"911"0"0,0 0 236 0 0,0 0-154 0 0,0 0-196 0 0,0 0-193 0 0,0 0-61 0 0,0 0-72 0 0,0 0-160 0 0,-3-15-125 0 0,-11-49-151 0 0,-20 8 1906 0 0,28 48-2664 0 0,-2-1 1 0 0,1 2-1 0 0,-1-1 1 0 0,0 1-1 0 0,-1 0 1 0 0,1 0-1 0 0,-2 1 1 0 0,1 0-1 0 0,0 1 1 0 0,-1 0-1 0 0,0 1 1 0 0,-11-4-256 0 0,15 6 72 0 0,-1 1-1 0 0,1-1 1 0 0,-1 1 0 0 0,1 1-1 0 0,-1-1 1 0 0,0 1 0 0 0,0 1-1 0 0,1-1 1 0 0,-1 1 0 0 0,1 0 0 0 0,-1 0-1 0 0,1 1 1 0 0,-1 0 0 0 0,1 0-1 0 0,0 1 1 0 0,-1-1 0 0 0,-1 3-72 0 0,5-3 26 0 0,0 0 1 0 0,0 0-1 0 0,0 0 0 0 0,0 0 1 0 0,1 1-1 0 0,-1-1 1 0 0,1 1-1 0 0,0 0 1 0 0,0-1-1 0 0,-1 1 0 0 0,2 0 1 0 0,-1 1-1 0 0,0-1 1 0 0,1 0-1 0 0,-1 0 0 0 0,1 1 1 0 0,0-1-1 0 0,0 1 1 0 0,1-1-1 0 0,-1 1 1 0 0,0 2-27 0 0,1 14 68 0 0,1-1 0 0 0,0 1 0 0 0,2 0 0 0 0,0-1 1 0 0,1 1-1 0 0,1-1 0 0 0,1 0 0 0 0,0-1 0 0 0,2 1 1 0 0,0-1-1 0 0,1-1 0 0 0,0 0 0 0 0,9 10-68 0 0,0 7 107 0 0,120 200 572 0 0,-119-196-595 0 0,-2 1 1 0 0,-2 1-1 0 0,-1 1 0 0 0,-2 0 1 0 0,-1 0-1 0 0,-3 1 0 0 0,-1 0 0 0 0,-3 1 1 0 0,0 33-85 0 0,-3-63 36 0 0,-1 1 0 0 0,0-1 1 0 0,-1 1-1 0 0,-1-1 0 0 0,0 1 1 0 0,-1-1-1 0 0,0 0 0 0 0,-1 0 1 0 0,0 0-1 0 0,-1 0 0 0 0,-1-1 1 0 0,0 0-1 0 0,-1 0 0 0 0,0 0 1 0 0,-1-1-1 0 0,0 0 0 0 0,0 0 1 0 0,-1-1-1 0 0,-1-1 0 0 0,0 1 1 0 0,-2 0-37 0 0,7-5 11 0 0,-1-1 0 0 0,0 0 0 0 0,0 0 1 0 0,0-1-1 0 0,-1 1 0 0 0,0-1 1 0 0,1-1-1 0 0,-1 1 0 0 0,0-1 1 0 0,0 0-1 0 0,0-1 0 0 0,0 0 0 0 0,0 0 1 0 0,-1 0-1 0 0,1-1 0 0 0,0 0 1 0 0,0-1-1 0 0,0 1 0 0 0,-2-2-11 0 0,6 0-53 0 0,0 0 0 0 0,0 0-1 0 0,1-1 1 0 0,-1 1 0 0 0,1-1-1 0 0,-1 1 1 0 0,1-1 0 0 0,0 0 0 0 0,0 0-1 0 0,1 0 1 0 0,-1 0 0 0 0,1-1-1 0 0,-1 1 1 0 0,1 0 0 0 0,0-1-1 0 0,0 1 1 0 0,0 0 0 0 0,1-1-1 0 0,-1 1 1 0 0,1-1 0 0 0,0 0 0 0 0,0 1-1 0 0,0-1 1 0 0,0 1 0 0 0,1-1-1 0 0,0 1 1 0 0,-1-1 0 0 0,1 1-1 0 0,0 0 1 0 0,1-1 0 0 0,-1 1-1 0 0,0 0 1 0 0,1 0 0 0 0,0 0 0 0 0,1-2 53 0 0,40-49-4593 0 0,-27 35-2617 0 0,-4 7-4709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78 0 0 0,'0'0'852'0'0,"0"0"818"0"0,0 0 496 0 0,0 0 265 0 0,0 0 55 0 0,0 0-214 0 0,0 0-273 0 0,0 0-278 0 0,0 0-265 0 0,0 0-196 0 0,0 0-154 0 0,2-8-117 0 0,1 0-585 0 0,1-5-72 0 0,2-1 5075 0 0,-14 80-4093 0 0,-25 91-725 0 0,6 2 1 0 0,7 14-590 0 0,6 181 301 0 0,15-340-294 0 0,0 1 0 0 0,1-1-1 0 0,0 0 1 0 0,1 1 0 0 0,0-1 0 0 0,1-1 0 0 0,1 1-1 0 0,0 0 1 0 0,6 8-7 0 0,-9-19 2 0 0,-1-1 0 0 0,1 0 0 0 0,0 0 0 0 0,0 0 0 0 0,0 0 0 0 0,1 0 0 0 0,-1 0 0 0 0,0 0 0 0 0,1-1 0 0 0,-1 1 0 0 0,1-1 0 0 0,-1 0 0 0 0,1 0 0 0 0,0 0 0 0 0,-1 0 0 0 0,1 0 0 0 0,0-1 0 0 0,0 1 0 0 0,0-1 0 0 0,-1 1 0 0 0,1-1 0 0 0,0 0 0 0 0,0 0 0 0 0,0-1 0 0 0,0 1 0 0 0,0 0 0 0 0,-1-1 1 0 0,1 0-1 0 0,0 0 0 0 0,0 0-2 0 0,78-38 143 0 0,-48 11-81 0 0,-1 0-1 0 0,-1-2 1 0 0,-2-2-1 0 0,-1 0 1 0 0,-1-2-1 0 0,-2-1 1 0 0,-2-1-1 0 0,6-13-61 0 0,-2 1 41 0 0,-3 0 0 0 0,-1-2 0 0 0,-3 0 0 0 0,-2-2 0 0 0,-2 0 0 0 0,-1-10-41 0 0,-1-19 50 0 0,-3-1 1 0 0,-1-81-51 0 0,-8 124 15 0 0,2-8 50 0 0,-4 46-63 0 0,0 1 10 0 0,0 0 4 0 0,-8 31-48 0 0,-27 240 208 0 0,23-141-70 0 0,2-29-36 0 0,3 0-1 0 0,6 1 0 0 0,3-1-69 0 0,30 64 95 0 0,-24-160-136 0 0,-8-6-59 0 0,2-22-4051 0 0,5 9 263 0 0,-1 6-2699 0 0,-2 3-5365 0 0</inkml:trace>
  <inkml:trace contextRef="#ctx0" brushRef="#br0" timeOffset="382.74">879 675 15579 0 0,'0'0'2023'0'0,"0"0"-420"0"0,0 0-213 0 0,0 0-11 0 0,0 0-41 0 0,0 0-135 0 0,0 0-246 0 0,0 0-286 0 0,0 0-204 0 0,0 0-149 0 0,0 0-48 0 0,0 0-13 0 0,0 0-15 0 0,-2 5 34 0 0,-52 299 1976 0 0,50-187-2528 0 0,4-85-2541 0 0,7-45-1491 0 0,-1 7-1827 0 0,-4 2-5337 0 0</inkml:trace>
  <inkml:trace contextRef="#ctx0" brushRef="#br0" timeOffset="1288.892">1040 864 12323 0 0,'0'0'2419'0'0,"0"0"-461"0"0,0 0-225 0 0,0 0-127 0 0,0 0-166 0 0,0 0-187 0 0,0 0-233 0 0,0 0-229 0 0,0 0-218 0 0,0 0-158 0 0,0 0-112 0 0,0 0-70 0 0,0 0-30 0 0,45 3 1244 0 0,180-6-196 0 0,-179 9-7 0 0,-57-17-1231 0 0,0-1 1 0 0,0 0 0 0 0,1-1-1 0 0,1 0 1 0 0,0 0 0 0 0,1-1-1 0 0,1 0 1 0 0,-1-2-14 0 0,-4-3 25 0 0,12 19-25 0 0,0 0 38 0 0,-19 50-206 0 0,-22 161 266 0 0,30-133-195 0 0,47-121 252 0 0,77-76-56 0 0,-110 115-422 0 0,5-7-3489 0 0,-1-5-6106 0 0,-7 16-2467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 7001 0 0,'0'0'2260'0'0,"0"0"-328"0"0,0 0-130 0 0,0 0 26 0 0,0 0-79 0 0,0 0-125 0 0,0 0-228 0 0,0 0-286 0 0,0 0-235 0 0,0 0-167 0 0,0 0-99 0 0,0 0-50 0 0,0 0-40 0 0,-7-8 1817 0 0,147-3 276 0 0,-138 13-2593 0 0,0 0 1 0 0,0 0-1 0 0,0 0 1 0 0,-1 0-1 0 0,1 0 1 0 0,-1 0-1 0 0,1 1 1 0 0,-1-1-1 0 0,0 1 1 0 0,0-1-1 0 0,0 1 1 0 0,0-1 0 0 0,-1 1-1 0 0,1 0 1 0 0,-1-1-1 0 0,1 1 1 0 0,-1 0-1 0 0,0-1 1 0 0,0 1-1 0 0,0 0 1 0 0,-1 0-1 0 0,1-1 1 0 0,-1 1 0 0 0,1 0-1 0 0,-1-1 1 0 0,-1 3-20 0 0,-4 12 56 0 0,-2 0 0 0 0,0-1 1 0 0,-1 0-1 0 0,-1 0 0 0 0,0-1 0 0 0,-1-1 1 0 0,-1 0-1 0 0,-7 8-56 0 0,16-19 4 0 0,-13 16 36 0 0,5-8-17 0 0,0 1 1 0 0,1 0-1 0 0,1 1 0 0 0,0 0 1 0 0,1 1-1 0 0,0 0 1 0 0,1 0-1 0 0,-1 4-23 0 0,7-16 7 0 0,1-1-1 0 0,-1 1 1 0 0,0 0 0 0 0,0 0-1 0 0,1 0 1 0 0,-1 0-1 0 0,1 0 1 0 0,0 0 0 0 0,0 0-1 0 0,-1 0 1 0 0,1 0-1 0 0,1 0 1 0 0,-1 0 0 0 0,0 1-1 0 0,0-1 1 0 0,1 0-1 0 0,-1 0 1 0 0,1 0 0 0 0,0-1-1 0 0,-1 1 1 0 0,1 0-1 0 0,0 0 1 0 0,0 0 0 0 0,0 0-1 0 0,0-1 1 0 0,1 1-1 0 0,-1-1 1 0 0,0 1 0 0 0,1-1-1 0 0,-1 1 1 0 0,1-1-1 0 0,-1 0 1 0 0,1 1 0 0 0,0-1-1 0 0,0 0 1 0 0,-1 0 0 0 0,1 0-1 0 0,0-1 1 0 0,0 1-1 0 0,0 0 1 0 0,0-1 0 0 0,1 1-8 0 0,13 0 99 0 0,-1 0 0 0 0,1-1 0 0 0,-1-1 0 0 0,1 0 0 0 0,-1-1 0 0 0,0-1-1 0 0,1 0 1 0 0,-1-1 0 0 0,-1-1 0 0 0,9-4-98 0 0,20-4 122 0 0,-2 1 60 0 0,-41 12-188 0 0,0 0 22 0 0,0 0-24 0 0,0 0-7 0 0,0 0-1 0 0,0 0-33 0 0,0 0-42 0 0,0 0-26 0 0,0 0-50 0 0,17-4-2554 0 0,-14 1 2011 0 0,3-1-612 0 0,-1 0-3495 0 0,2 0-7611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6073 0 0,'0'0'2137'0'0,"0"0"-346"0"0,0 0-168 0 0,0 0 33 0 0,0 0 23 0 0,0 0-81 0 0,0 0-214 0 0,0 0-269 0 0,0 0-255 0 0,0 0-197 0 0,0 0-148 0 0,-3 0 2746 0 0,125 10 454 0 0,-94-7-3343 0 0,226 15 866 0 0,-204-18-1012 0 0,-53-4-152 0 0,2 4-233 0 0,-16 2-7279 0 0,11 0 889 0 0,2-2-5156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6001 0 0,'0'0'2549'0'0,"0"0"-521"0"0,0 0-342 0 0,0 0-71 0 0,0 0-39 0 0,0 0-103 0 0,0 0-136 0 0,0 0-203 0 0,0 0-242 0 0,0 0-175 0 0,0 0-146 0 0,0 0-61 0 0,0 0 4 0 0,-4 0 8 0 0,-5 4-136 0 0,2-1 3019 0 0,135 13-956 0 0,-120-16-2317 0 0,82 2 331 0 0,-50 0-318 0 0,0-1 0 0 0,0-2 0 0 0,0-2 0 0 0,25-6-145 0 0,-8 1 9 0 0,-57 8-46 0 0,0 0-1 0 0,0 0 0 0 0,0 0 0 0 0,-1 0 1 0 0,1 0-1 0 0,0-1 0 0 0,0 1 1 0 0,0 0-1 0 0,0 0 0 0 0,-1 0 1 0 0,1-1-1 0 0,0 1 0 0 0,0 0 1 0 0,0 0-1 0 0,0 0 0 0 0,0-1 1 0 0,0 1-1 0 0,0 0 0 0 0,0 0 1 0 0,0-1-1 0 0,0 1 0 0 0,0 0 1 0 0,0 0-1 0 0,0-1 0 0 0,0 1 1 0 0,0 0-1 0 0,0 0 0 0 0,0-1 0 0 0,0 1 1 0 0,0 0-1 0 0,0 0 0 0 0,0 0 1 0 0,0-1-1 0 0,0 1 0 0 0,1 0 1 0 0,-1 0-1 0 0,0 0 0 0 0,0-1 1 0 0,0 1-1 0 0,0 0 0 0 0,0 0 1 0 0,1 0-1 0 0,-1 0 0 0 0,0-1 1 0 0,0 1-1 0 0,1 0 38 0 0,-8-5-3719 0 0,2 0-3648 0 0,3 1-5138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0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47 290 2296 0 0,'0'0'3669'0'0,"0"0"-1100"0"0,0 0-390 0 0,0 0-68 0 0,0 0-52 0 0,0 0-180 0 0,0 0-276 0 0,0 0-281 0 0,0 0-250 0 0,0 0-149 0 0,0 0-106 0 0,0 0-55 0 0,0 0-27 0 0,-8-4-83 0 0,-23-9-83 0 0,23 10-74 0 0,8 3-77 0 0,0 0-72 0 0,0 0-55 0 0,0 0-48 0 0,0 0-57 0 0,0 0-24 0 0,0 0-39 0 0,58-12 268 0 0,0 1 0 0 0,0 4 0 0 0,1 2 0 0 0,39 2-391 0 0,-67 10 99 0 0,-30-7-97 0 0,-1 0-35 0 0,0 0 30 0 0,0 0 14 0 0,0 0 17 0 0,0 0 28 0 0,0 0 0 0 0,0 0-5 0 0,0 0 5 0 0,0 0 6 0 0,0 0 4 0 0,0 0 3 0 0,0 0-9 0 0,0 0-20 0 0,0 0 5 0 0,0 0 5 0 0,0 0 2 0 0,0 0-6 0 0,0 0 9 0 0,0 0-15 0 0,0 0 11 0 0,0 0 15 0 0,0 0-19 0 0,0 0 17 0 0,0 0 3 0 0,0 0 5 0 0,0 0 6 0 0,0 0 3 0 0,0 0-5 0 0,0 0-10 0 0,0 0 20 0 0,-11-8 304 0 0,-48-57-250 0 0,-24-27-105 0 0,30 34-327 0 0,46 45-319 0 0,6 11-4101 0 0,1 2-4783 0 0,0 0-3482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364 285 2008 0 0,'0'0'1901'0'0,"0"0"131"0"0,0 0 111 0 0,0 0 3 0 0,0 0-159 0 0,0 0-266 0 0,0 0-252 0 0,0 0-214 0 0,0 0-176 0 0,0 0-137 0 0,0 0-95 0 0,0 0-27 0 0,3-3 3 0 0,-3 3-847 0 0,1 0 107 0 0,0-1 0 0 0,0 1 0 0 0,-1 0 0 0 0,1-1 1 0 0,0 1-1 0 0,0-1 0 0 0,-1 1 0 0 0,1-1 0 0 0,0 1 0 0 0,-1-1 1 0 0,1 1-1 0 0,0-1 0 0 0,-1 0 0 0 0,1 0 0 0 0,-1 1 0 0 0,1-1 1 0 0,-1 0-1 0 0,1 0 0 0 0,-1 1 0 0 0,0-1 0 0 0,1 0 0 0 0,-1 0 1 0 0,0 0-1 0 0,0 0 0 0 0,0 1 0 0 0,1-1 0 0 0,-1 0 0 0 0,0 0 1 0 0,0 0-1 0 0,0 0 0 0 0,0 0 0 0 0,-1 0 0 0 0,1 0 0 0 0,0 1 1 0 0,0-1-1 0 0,0 0 0 0 0,-1 0 0 0 0,1 0 0 0 0,0 0 1 0 0,-1 1-1 0 0,1-1 0 0 0,-1 0 0 0 0,1 0 0 0 0,-1 1 0 0 0,1-1 1 0 0,-1 0-1 0 0,0 1 0 0 0,1-1 0 0 0,-1 0-83 0 0,-58-49 1931 0 0,42 43-1730 0 0,6 1-94 0 0,0 1 1 0 0,-1 0 0 0 0,1 1-1 0 0,-1 0 1 0 0,0 1 0 0 0,0 0-1 0 0,-1 1 1 0 0,1 0 0 0 0,-9 1-108 0 0,13 2 30 0 0,0 0 0 0 0,0 0 0 0 0,-1 1 0 0 0,1 0 0 0 0,1 1 0 0 0,-1 0 0 0 0,0 0 0 0 0,1 1 0 0 0,-1 0 0 0 0,1 0 0 0 0,0 1 0 0 0,-2 1-30 0 0,1 4 29 0 0,1 0 0 0 0,0 1 0 0 0,0 0 0 0 0,1 0 0 0 0,0 0 0 0 0,1 1 1 0 0,0 0-1 0 0,1 0 0 0 0,1 0 0 0 0,-1 1 0 0 0,2-1 0 0 0,0 1 0 0 0,1-1 0 0 0,0 1 1 0 0,0 0-1 0 0,2 0 0 0 0,-1-1 0 0 0,2 5-29 0 0,-1 9 91 0 0,1 0 1 0 0,2 1-1 0 0,0-2 0 0 0,2 1 1 0 0,0 0-1 0 0,9 20-91 0 0,24 96 265 0 0,18 46-26 0 0,25 42 12 0 0,-30-94-92 0 0,-42-99-117 0 0,-2 1 1 0 0,-1-1 0 0 0,-2 1-1 0 0,0 25-42 0 0,-4-37 18 0 0,-1-20-10 0 0,1 0 0 0 0,-1 0 1 0 0,0 0-1 0 0,0 1 0 0 0,-1-1 1 0 0,1 0-1 0 0,-2 0 0 0 0,1 0 0 0 0,0 0 1 0 0,-1 0-1 0 0,0 0 0 0 0,-1 0 1 0 0,0 1-9 0 0,-34 43 186 0 0,6-19-24 0 0,-54-5 72 0 0,64-24-184 0 0,18-2-42 0 0,0 1 0 0 0,1 0 1 0 0,-1-1-1 0 0,0 0 0 0 0,0 0 1 0 0,1 0-1 0 0,-1 0 0 0 0,0 0 1 0 0,0 0-1 0 0,1-1 0 0 0,-1 1 1 0 0,0-1-1 0 0,1 0 0 0 0,-1 0 1 0 0,1 0-1 0 0,-1 0 0 0 0,1 0 1 0 0,-1 0-1 0 0,1-1 0 0 0,-1 0-8 0 0,-29-28 14 0 0,31 29-12 0 0,1 1-30 0 0,-6-27-1656 0 0,11-3-2577 0 0,2 11-6529 0 0,-1 11-2012 0 0</inkml:trace>
  <inkml:trace contextRef="#ctx0" brushRef="#br0" timeOffset="2521.358">468 1776 0 0 0,'0'0'335'0'0,"0"0"520"0"0,0 0 341 0 0,0 0 265 0 0,0 0 276 0 0,0 0 103 0 0,0 0-22 0 0,0 0-47 0 0,0 0-168 0 0,0 0-135 0 0,0 0-134 0 0,-1-3-138 0 0,1-9 1061 0 0,1 19 2001 0 0,8 101-3195 0 0,-4 39-535 0 0,-6-138-923 0 0,-3 7 1977 0 0,0-31-104 0 0,2 0-1456 0 0,1-1 1 0 0,1 0 0 0 0,0 0 0 0 0,1 0 0 0 0,0 0 0 0 0,2 1 0 0 0,0-1 0 0 0,0 1 0 0 0,2-1 0 0 0,4-11-23 0 0,84-157 83 0 0,-85 168-47 0 0,-7 16-26 0 0,-1 0 5 0 0,0 0 0 0 0,0 0-6 0 0,0 0-6 0 0,44 92 402 0 0,-21-57-354 0 0,-23-35-79 0 0,0 0-39 0 0,0 0-32 0 0,0 0-45 0 0,0 0-84 0 0,0 0-124 0 0,0 0-213 0 0,0 0-323 0 0,0 0-438 0 0,0 0-896 0 0,0 0-2968 0 0,0 0-6413 0 0</inkml:trace>
  <inkml:trace contextRef="#ctx0" brushRef="#br0" timeOffset="2900.175">722 1988 13147 0 0,'0'0'2968'0'0,"0"0"-1275"0"0,0 0-676 0 0,0 0-130 0 0,0 0 11 0 0,0 0 10 0 0,0 0-89 0 0,0 0-172 0 0,0 0-101 0 0,0 0-56 0 0,0 0-11 0 0,0 0 3 0 0,4 6-63 0 0,1 0-175 0 0,-1 0-1 0 0,0 0 1 0 0,-1 1 0 0 0,1-1-1 0 0,-1 1 1 0 0,0 0 0 0 0,-1 0-1 0 0,0 0 1 0 0,0 1 0 0 0,0-1-1 0 0,-1 0 1 0 0,0 1-1 0 0,-1 0-243 0 0,-7 46 319 0 0,7-53-444 0 0,0-1-74 0 0,0 0-120 0 0,0 0-161 0 0,0 0-205 0 0,0 0-269 0 0,0 0-461 0 0,0 0-1077 0 0,0 0-3462 0 0,0 0-5948 0 0</inkml:trace>
  <inkml:trace contextRef="#ctx0" brushRef="#br0" timeOffset="3650.761">338 1522 2008 0 0,'0'0'2612'0'0,"0"0"-401"0"0,0 0-205 0 0,0 0-75 0 0,0 0-136 0 0,0 0-144 0 0,0 0-144 0 0,0 0-199 0 0,0 0-213 0 0,0 0-152 0 0,0 0-108 0 0,0 0-93 0 0,0 0-91 0 0,19 4 1390 0 0,82-28 858 0 0,149 10-1607 0 0,-192 9-1157 0 0,-58 5-120 0 0,0 0-6 0 0,0 0 0 0 0,0 0 11 0 0,0 0 22 0 0,0 0 8 0 0,0 0 38 0 0,0 0 16 0 0,0 0 11 0 0,0 0 14 0 0,0 0-7 0 0,0 0-9 0 0,0 0 2 0 0,0 0 5 0 0,0 0-15 0 0,-30-34 669 0 0,-60-63-696 0 0,66 74-1165 0 0,24 23 507 0 0,0 0-312 0 0,0 0-467 0 0,0 0-748 0 0,0 0-2810 0 0,0 0-6874 0 0</inkml:trace>
  <inkml:trace contextRef="#ctx0" brushRef="#br0" timeOffset="5105.101">460 84 5601 0 0,'0'0'2186'0'0,"0"0"-230"0"0,0 0-79 0 0,0 0 45 0 0,0 0-78 0 0,0 0-238 0 0,0 0-337 0 0,0 0-318 0 0,0 0-239 0 0,0 0-148 0 0,0 0-80 0 0,8-2 1702 0 0,18 120-13 0 0,-12-33-1738 0 0,-8 3-97 0 0,-2-106 1856 0 0,-4 2-2163 0 0,-1-3-24 0 0,1 0-1 0 0,1 0 1 0 0,0 0-1 0 0,2 1 0 0 0,0-1 1 0 0,1 1-1 0 0,2-2-6 0 0,73-149 29 0 0,-56 150-105 0 0,2 80 202 0 0,-8-34-144 0 0,20 4-40 0 0,-34-31 60 0 0,7-8-9486 0 0,-9 5 1601 0 0,0-1-3129 0 0</inkml:trace>
  <inkml:trace contextRef="#ctx0" brushRef="#br0" timeOffset="5606.099">743 273 8370 0 0,'0'0'5562'0'0,"0"0"-3311"0"0,0 0-1278 0 0,0 0-169 0 0,0 0 36 0 0,0 0 32 0 0,0 0 7 0 0,0 0-69 0 0,0 0-105 0 0,0 0-75 0 0,0 0-82 0 0,0 0-98 0 0,0 0-82 0 0,16-3-45 0 0,78-16 261 0 0,-26 18 386 0 0,-67 2-946 0 0,0 1 0 0 0,1-1 0 0 0,-1 1 0 0 0,0-1 0 0 0,0 1 0 0 0,0 0 0 0 0,0-1 0 0 0,0 1 0 0 0,0 0 0 0 0,0 0 0 0 0,0-1 0 0 0,-1 1 0 0 0,1 0 1 0 0,-1 0-1 0 0,1 0 0 0 0,-1 0 0 0 0,0 0 0 0 0,0 0 0 0 0,0 0 0 0 0,0 0 0 0 0,0 0 0 0 0,0 0 0 0 0,-1 0 0 0 0,1-1 0 0 0,-1 1 0 0 0,1 0 0 0 0,-1 0 0 0 0,0 0 0 0 0,1 0 0 0 0,-1-1 0 0 0,0 1 0 0 0,0 0 0 0 0,-1 0-24 0 0,-75 91 875 0 0,76-90-854 0 0,1-1 1 0 0,-1 0-1 0 0,1 1 0 0 0,-1-1 1 0 0,1 1-1 0 0,0-1 0 0 0,0 1 0 0 0,0-1 1 0 0,0 1-1 0 0,0-1 0 0 0,1 0 0 0 0,-1 1 1 0 0,1-1-1 0 0,0 1 0 0 0,-1-1 0 0 0,1 0 1 0 0,0 1-1 0 0,1-1 0 0 0,-1 0 0 0 0,0 0 1 0 0,0 0-1 0 0,1 0 0 0 0,-1 0 0 0 0,1 0 1 0 0,0-1-1 0 0,0 1 0 0 0,0 0 0 0 0,-1-1 1 0 0,2 1-1 0 0,-1-1 0 0 0,0 0 0 0 0,0 1 1 0 0,0-1-1 0 0,0 0 0 0 0,1-1 0 0 0,-1 1 1 0 0,0 0-1 0 0,1-1 0 0 0,-1 1 0 0 0,1-1 1 0 0,-1 0-1 0 0,1 1 0 0 0,-1-1 0 0 0,1-1 1 0 0,-1 1-1 0 0,0 0 0 0 0,1 0 0 0 0,2-2-21 0 0,-3 2-127 0 0,42-7 494 0 0,-29-20-6426 0 0,-15 23-760 0 0,2 0-5537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0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 1624 0 0,'0'0'3132'0'0,"0"0"-764"0"0,0 0-333 0 0,0 0-36 0 0,0 0 39 0 0,0 0-33 0 0,0 0-133 0 0,0 0-272 0 0,0 0-298 0 0,0 0-271 0 0,0 0-220 0 0,-4-1-143 0 0,-17-5 1640 0 0,21 29-1822 0 0,0 42 221 0 0,1 110 563 0 0,-7 0 0 0 0,-25 142-1270 0 0,-18-90 165 0 0,49-226-198 0 0,0 0-1 0 0,0-1 0 0 0,-1 1 0 0 0,1 0 0 0 0,0 0 0 0 0,0-1 0 0 0,-1 1 1 0 0,1 0-1 0 0,-1-1 0 0 0,1 1 0 0 0,-1 0 0 0 0,1-1 0 0 0,-1 1 0 0 0,1-1 0 0 0,-1 1 1 0 0,1-1-1 0 0,-1 1 0 0 0,0-1 0 0 0,1 1 0 0 0,-1-1 0 0 0,0 1 0 0 0,1-1 0 0 0,-1 0 1 0 0,0 1-1 0 0,1-1 0 0 0,-1 0 0 0 0,0 0 0 0 0,0 0 0 0 0,1 0 0 0 0,-1 0 1 0 0,0 1-1 0 0,0-1 0 0 0,0 0 0 0 0,1-1 0 0 0,-1 1 0 0 0,0 0 0 0 0,0 0 0 0 0,1 0 1 0 0,-1 0-1 0 0,0-1 0 0 0,0 1 0 0 0,1 0 0 0 0,-1-1 0 0 0,0 1 0 0 0,1 0 1 0 0,-1-1-1 0 0,0 1 0 0 0,1-1 0 0 0,-1 1 0 0 0,1-1 0 0 0,-1 1 0 0 0,1-1 0 0 0,-1 0 34 0 0,-7-54-7041 0 0,9 35 3643 0 0,1 7-1759 0 0,0 1-5615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0 0 0,'0'0'355'0'0,"0"0"345"0"0,0 0 13 0 0,0 0-62 0 0,0 0-84 0 0,0 0-116 0 0,0 0-87 0 0,0 0-64 0 0,-3-2 48 0 0,-16-7 609 0 0,18 9-367 0 0,1 0 23 0 0,0 0 5 0 0,0 0 1 0 0,0 0-7 0 0,0 0 36 0 0,0 0 48 0 0,0 0 48 0 0,0 0 39 0 0,0 0-4 0 0,0 0-40 0 0,2 0 7733 0 0,1 0-4120 0 0,21 0-3101 0 0,302 19 759 0 0,-71-34-1177 0 0,-177 11-601 0 0,-78 4-267 0 0,0 0 38 0 0,0 0 4 0 0,0 0-5 0 0,0 0 26 0 0,0 0-2 0 0,0 0 11 0 0,0 0-16 0 0,0 0-15 0 0,0 0-30 0 0,0 0 41 0 0,0 0 7 0 0,0 0 7 0 0,0 0 41 0 0,0 0-30 0 0,0 0-10 0 0,0 0-4 0 0,0 0-12 0 0,0 0 10 0 0,0 0-17 0 0,-20 0-7517 0 0,15 4 1327 0 0,-3-1-5974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 0 0 0,'0'0'293'0'0,"0"0"173"0"0,0 0 142 0 0,0 0 95 0 0,0 0 78 0 0,-1 5 55 0 0,-8 24 1409 0 0,-10-13 1453 0 0,-19-4 4436 0 0,71-12-1234 0 0,2 1-3448 0 0,138-3-2434 0 0,86-24 46 0 0,-259 26-1053 0 0,0 0 10 0 0,0 0 2 0 0,0 0-10 0 0,0 0-13 0 0,0 0 12 0 0,0 0 3 0 0,0 0-2 0 0,0 0 11 0 0,0 0-12 0 0,0 0-5 0 0,-1 0-8 0 0,0 0-11 0 0,1 0-2 0 0,-15-27-3037 0 0,6 10-1949 0 0,7 11-395 0 0,0 2-6816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137 214 0 0 0,'-49'31'0'0'0,"-11"-12"0"0"0,52-18 10529 0 0,-2-8-4502 0 0,1 2-3096 0 0,9 5-2382 0 0,0 0 1 0 0,0 0-27 0 0,0 0-71 0 0,0 0-42 0 0,0 0-46 0 0,0 0-25 0 0,0 0 7 0 0,0 0-37 0 0,0 0-30 0 0,0 0-34 0 0,0 0-38 0 0,0 0-15 0 0,0 0-9 0 0,0 0-14 0 0,0 0-9 0 0,0 0-11 0 0,0 0-21 0 0,0 0-14 0 0,0 0 8 0 0,14 0 785 0 0,185-12 810 0 0,-61 12-1200 0 0,-71 12-321 0 0,-15-8-8 0 0,9 11 23 0 0,-18-7-59 0 0,-48-17 1759 0 0,-68-71-1746 0 0,17 19-90 0 0,-30-47 118 0 0,76 96-228 0 0,1 3-2449 0 0,0 11-8513 0 0,6 1 46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8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173 466 12043 0 0,'0'0'2257'0'0,"0"0"-462"0"0,0 0-353 0 0,0 0-250 0 0,0 0-179 0 0,0 0-183 0 0,0 0-192 0 0,0 0-195 0 0,0 0-149 0 0,0 0-100 0 0,0 0-57 0 0,0 0-40 0 0,0 0-33 0 0,-25 30-25 0 0,-76 95-7 0 0,64-63-30 0 0,35-52-7 0 0,1-5 0 0 0,-1 0 0 0 0,1 1-1 0 0,0-1 1 0 0,0 1-1 0 0,0-1 1 0 0,1 1-1 0 0,0-1 1 0 0,0 1-1 0 0,0-1 1 0 0,1 1-1 0 0,0-1 1 0 0,0 1-1 0 0,0-1 1 0 0,1 0-1 0 0,0 1 1 0 0,0-1 0 0 0,0 0-1 0 0,0 0 1 0 0,1 0-1 0 0,0 0 1 0 0,0-1-1 0 0,0 1 1 0 0,1-1-1 0 0,0 0 1 0 0,-1 0-1 0 0,1 0 1 0 0,1 0-1 0 0,-1-1 1 0 0,0 0-1 0 0,1 1 1 0 0,0-2-1 0 0,0 1 1 0 0,0 0 0 0 0,0-1-1 0 0,0 0 1 0 0,0 0-1 0 0,1-1 1 0 0,-1 0-1 0 0,0 0 1 0 0,5 1 5 0 0,-4-2 106 0 0,1 0 1 0 0,-1-1-1 0 0,1 0 0 0 0,0 0 1 0 0,-1 0-1 0 0,0-1 0 0 0,1 0 1 0 0,-1 0-1 0 0,0-1 0 0 0,0 1 1 0 0,0-1-1 0 0,0-1 1 0 0,-1 1-1 0 0,1-1 0 0 0,-1 0 1 0 0,0 0-1 0 0,0 0 0 0 0,0-1 1 0 0,-1 0-1 0 0,0 0 1 0 0,2-2-107 0 0,6-9 218 0 0,-1-1 1 0 0,0 0-1 0 0,-1-1 1 0 0,0 0 0 0 0,-2-1-1 0 0,0 0 1 0 0,-1 0-1 0 0,-2-1 1 0 0,1 1 0 0 0,-2-1-1 0 0,-1-1-218 0 0,12-60 28 0 0,-4 0-1 0 0,-4 0 1 0 0,-3-29-28 0 0,-4 95-27 0 0,-1 1 0 0 0,0-1 1 0 0,-2 1-1 0 0,1 0 0 0 0,-2 0 0 0 0,0 0 1 0 0,-1 0-1 0 0,-5-12 27 0 0,8 21-4 0 0,-1-1 1 0 0,0 1-1 0 0,0 0 0 0 0,0 0 0 0 0,0 0 1 0 0,-1 1-1 0 0,0-1 0 0 0,0 1 0 0 0,0 0 1 0 0,0 0-1 0 0,-1 0 0 0 0,1 1 0 0 0,-1-1 0 0 0,0 1 1 0 0,0 0-1 0 0,0 1 0 0 0,-1-1 0 0 0,1 1 1 0 0,-1 0-1 0 0,1 0 0 0 0,-1 1 0 0 0,0-1 1 0 0,-1 1 3 0 0,0 3-7 0 0,0 0 0 0 0,0 0 0 0 0,0 0 1 0 0,1 1-1 0 0,-1 0 0 0 0,1 1 0 0 0,-1-1 1 0 0,1 1-1 0 0,0 0 0 0 0,0 1 0 0 0,1-1 0 0 0,0 1 1 0 0,-1 0-1 0 0,1 1 0 0 0,1-1 0 0 0,-1 1 1 0 0,1 0-1 0 0,0 0 0 0 0,1 0 0 0 0,-1 1 1 0 0,1-1-1 0 0,0 1 0 0 0,1 0 0 0 0,0 0 1 0 0,0 0-1 0 0,0 0 0 0 0,1 0 7 0 0,-9 22 10 0 0,2-1 0 0 0,1 1 1 0 0,2 0-1 0 0,1 1 0 0 0,1-1 0 0 0,1 1 0 0 0,1 0 0 0 0,3 5-10 0 0,1-8 3 0 0,2-1 0 0 0,1 1 0 0 0,1-2-1 0 0,2 1 1 0 0,0-1 0 0 0,1 0 0 0 0,2-1-1 0 0,1 0 1 0 0,0-1 0 0 0,2-1 0 0 0,0 0-1 0 0,2-1 1 0 0,0 0 0 0 0,2-2 0 0 0,0 0-1 0 0,14 11-2 0 0,-15-13-65 0 0,-13-11 13 0 0,0 1 0 0 0,1-2 1 0 0,0 1-1 0 0,0 0 0 0 0,0-1 0 0 0,0-1 1 0 0,1 1-1 0 0,0-1 0 0 0,0 0 0 0 0,0 0 1 0 0,1-1-1 0 0,-1 0 0 0 0,1 0 0 0 0,-1-1 1 0 0,1 0-1 0 0,3 0 52 0 0,6-12-3193 0 0,-13 1-1202 0 0,-3 5 1210 0 0,3-4-8528 0 0</inkml:trace>
  <inkml:trace contextRef="#ctx0" brushRef="#br0" timeOffset="250.697">805 551 14867 0 0,'0'0'1697'0'0,"0"0"-262"0"0,0 0 59 0 0,0 0 115 0 0,0 0-82 0 0,0 0-264 0 0,0 0-346 0 0,0 0-362 0 0,0 0-219 0 0,0 0-117 0 0,0 0-78 0 0,-10 36-27 0 0,-31 111-37 0 0,5-53-18 0 0,-10 6-1664 0 0,38-93-4226 0 0,7-7 3593 0 0,-1 1-9029 0 0</inkml:trace>
  <inkml:trace contextRef="#ctx0" brushRef="#br0" timeOffset="520.465">514 516 13131 0 0,'0'0'1601'0'0,"0"0"-346"0"0,0 0 64 0 0,0 0 176 0 0,0 0 94 0 0,0 0-118 0 0,0 0-259 0 0,0 0-249 0 0,0 0-163 0 0,0 0-108 0 0,0 0-80 0 0,0 0-70 0 0,28 35-106 0 0,85 110-96 0 0,-57-67 111 0 0,26 42-109 0 0,-55-75-1817 0 0,-26-44-109 0 0,-1-1-3049 0 0,1 0-7412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0 0 0,'0'0'95'0'0,"0"0"386"0"0,0 0 299 0 0,0 0 291 0 0,0 0 247 0 0,0 0 143 0 0,0 0 44 0 0,-2 1-608 0 0,-1 1 11897 0 0,2-1-10886 0 0,1-1-1266 0 0,0 0-89 0 0,-16 8 570 0 0,-41 25-578 0 0,109-47 1230 0 0,3-24-1166 0 0,-49 35 265 0 0,-22 37-735 0 0,16-34-134 0 0,0 0-1 0 0,1-1 0 0 0,-1 1 1 0 0,0 0-1 0 0,1-1 1 0 0,-1 1-1 0 0,0 0 1 0 0,1-1-1 0 0,-1 1 0 0 0,1 0 1 0 0,-1 0-1 0 0,0 0 1 0 0,1 0-1 0 0,-1-1 0 0 0,1 1 1 0 0,-1 0-1 0 0,1 0 1 0 0,-1 0-1 0 0,1 0 1 0 0,-1 0-1 0 0,0 0 0 0 0,1 0 1 0 0,-1 0-1 0 0,1 0 1 0 0,-1 0-1 0 0,1 0 1 0 0,-1 0-1 0 0,1 1 0 0 0,-1-1 1 0 0,0 0-1 0 0,1 0 1 0 0,-1 0-1 0 0,1 1 1 0 0,-1-1-1 0 0,0 0 0 0 0,1 0 1 0 0,-1 1-1 0 0,1-1 1 0 0,-1 0-1 0 0,0 1 1 0 0,0-1-1 0 0,1 0 0 0 0,-1 1 1 0 0,0-1-1 0 0,0 1 1 0 0,1-1-1 0 0,-1 0 1 0 0,0 1-1 0 0,0-1 0 0 0,0 1 1 0 0,0-1-1 0 0,1 1 1 0 0,-1-1-1 0 0,0 0 1 0 0,0 1-1 0 0,0-1 0 0 0,0 1 1 0 0,0-1-1 0 0,0 1 1 0 0,0-1-1 0 0,0 1 0 0 0,-1-1 1 0 0,1 1-1 0 0,0-1 1 0 0,0 0-1 0 0,0 1-4 0 0,33-27 636 0 0,-84 25-461 0 0,31 8-271 0 0,20-6 57 0 0,0-1-15 0 0,0 0-13 0 0,12 23-597 0 0,-4-1-2536 0 0,-7-14-1154 0 0,-1 0-4624 0 0,0-4-3243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273 702 6105 0 0,'0'0'2552'0'0,"0"0"-272"0"0,0 0-130 0 0,0 0-167 0 0,0 0-245 0 0,0 0-247 0 0,0 0-309 0 0,0 0-267 0 0,0 0-230 0 0,0 0-172 0 0,0 0-117 0 0,0 0-81 0 0,-20 3-35 0 0,-62 12-21 0 0,78-14-226 0 0,0 0 1 0 0,1 0-1 0 0,-1 0 1 0 0,0 0 0 0 0,1 1-1 0 0,-1-1 1 0 0,0 1-1 0 0,1 0 1 0 0,0 0 0 0 0,-1 0-1 0 0,1 1 1 0 0,0-1-1 0 0,0 1 1 0 0,1 0 0 0 0,-1 0-1 0 0,0 0 1 0 0,1 0-1 0 0,0 0 1 0 0,0 0-34 0 0,-12 14 143 0 0,6-10-118 0 0,-1 1 0 0 0,2 0 0 0 0,-1 0 1 0 0,1 1-1 0 0,0 0 0 0 0,1 0 0 0 0,0 1 0 0 0,0-1 0 0 0,1 1 0 0 0,1 1 0 0 0,-1-1 0 0 0,2 1 1 0 0,-1-1-1 0 0,2 1 0 0 0,-1 0 0 0 0,1 0 0 0 0,1 0 0 0 0,0 1-25 0 0,3-8 13 0 0,0 1-1 0 0,0-1 0 0 0,1 0 1 0 0,-1-1-1 0 0,1 1 1 0 0,0 0-1 0 0,0-1 1 0 0,0 1-1 0 0,0-1 1 0 0,1 0-1 0 0,0 0 1 0 0,-1 0-1 0 0,1-1 0 0 0,0 1 1 0 0,0-1-1 0 0,0 0 1 0 0,1 0-1 0 0,-1 0 1 0 0,0-1-1 0 0,1 0 1 0 0,-1 0-1 0 0,1 0 0 0 0,0 0 1 0 0,-1 0-1 0 0,1-1 1 0 0,0 0-1 0 0,4 0-12 0 0,9-4 141 0 0,1-1 0 0 0,0 0 0 0 0,-1-1 0 0 0,0-1 0 0 0,0-1 0 0 0,-1-1 0 0 0,0 0 0 0 0,-1-1 0 0 0,0-1 0 0 0,0 0 0 0 0,-1-1 0 0 0,-1-1 0 0 0,0 0 0 0 0,-1-1 0 0 0,0-1-1 0 0,-1 0 1 0 0,3-5-141 0 0,-9 13 53 0 0,22-28 72 0 0,-1-1-1 0 0,-1-2 1 0 0,-3 0 0 0 0,-1-2 0 0 0,-2 0-1 0 0,-1-1 1 0 0,8-32-125 0 0,-18 42 13 0 0,-1 1 0 0 0,-2-1 0 0 0,-1 0-1 0 0,-1 0 1 0 0,-2-1 0 0 0,-1 1 0 0 0,-2-5-13 0 0,0 23-3 0 0,0 0 1 0 0,0 0-1 0 0,-1 0 1 0 0,-1 0-1 0 0,0 0 1 0 0,-1 1-1 0 0,0-1 1 0 0,-1 1 0 0 0,0 0-1 0 0,-1 1 1 0 0,0-1-1 0 0,-6-6 3 0 0,8 12-2 0 0,0 1 0 0 0,0-1 0 0 0,-1 1-1 0 0,1 0 1 0 0,-1 1 0 0 0,0-1 0 0 0,-1 1-1 0 0,1 0 1 0 0,-1 0 0 0 0,0 0 0 0 0,0 1 0 0 0,0 0-1 0 0,0 0 1 0 0,-1 0 0 0 0,1 1 0 0 0,-1 0-1 0 0,1 1 1 0 0,-1-1 0 0 0,0 1 0 0 0,0 0 0 0 0,0 1-1 0 0,1 0 1 0 0,-1 0 0 0 0,-3 0 2 0 0,3 3-5 0 0,1 0 0 0 0,0 1 0 0 0,-1-1 0 0 0,1 1 0 0 0,1 0 0 0 0,-1 1 0 0 0,1-1 0 0 0,-1 1 0 0 0,1 0 0 0 0,1 1 0 0 0,-1-1 0 0 0,1 1 0 0 0,0 0 0 0 0,0 0 0 0 0,1 0 0 0 0,-1 0 0 0 0,1 1 0 0 0,1-1 0 0 0,-3 7 5 0 0,1 8 24 0 0,0 1 0 0 0,0-1 0 0 0,2 1 0 0 0,1 0 0 0 0,1 0 0 0 0,1-1 0 0 0,0 1 0 0 0,2 0 0 0 0,1-1 0 0 0,0 1 0 0 0,2-1 0 0 0,0 0 0 0 0,1-1 0 0 0,1 1 0 0 0,1-2 0 0 0,8 14-24 0 0,-4-1 75 0 0,18 44 264 0 0,2-1 1 0 0,39 60-340 0 0,-14-55 193 0 0,-40-30-14 0 0,-10-59-7903 0 0,-6 7 3184 0 0,3-2-7208 0 0</inkml:trace>
  <inkml:trace contextRef="#ctx0" brushRef="#br0" timeOffset="636.449">815 621 13339 0 0,'0'0'2090'0'0,"0"0"-682"0"0,0 0-501 0 0,0 0-224 0 0,0 0-45 0 0,0 0-8 0 0,0 0 2 0 0,0 0-33 0 0,0 0-58 0 0,0 0 2 0 0,0 0-44 0 0,0 0-44 0 0,0 0-15 0 0,4 15-10 0 0,26 113 879 0 0,-34 75-173 0 0,4-202-1104 0 0,0-1 11 0 0,0 0 21 0 0,0 0 29 0 0,0 0 51 0 0,0 0 55 0 0,0 0 49 0 0,0 0 44 0 0,0 0 24 0 0,0 0 3 0 0,0-31 654 0 0,3 4-943 0 0,1 0 0 0 0,0 1 0 0 0,2 0 0 0 0,1 0-1 0 0,2 1 1 0 0,0 0 0 0 0,1 0 0 0 0,6-7-30 0 0,-5 4 12 0 0,1 1 0 0 0,2 0 0 0 0,0 1 0 0 0,2 1 0 0 0,1 0 0 0 0,1 1 0 0 0,1 0 0 0 0,1 2 0 0 0,12-10-12 0 0,-30 32 0 0 0,-1 0 0 0 0,1 0 0 0 0,0 0 0 0 0,0 1 0 0 0,-1-1 0 0 0,1 1 0 0 0,0 0 1 0 0,-1-1-1 0 0,1 1 0 0 0,-1 0 0 0 0,1 0 0 0 0,-1 0 0 0 0,1 0 0 0 0,-1 0 0 0 0,1 0 0 0 0,-1 0 0 0 0,0 1 0 0 0,0-1 0 0 0,0 0 1 0 0,0 1-1 0 0,0-1 0 0 0,0 1 0 0 0,0-1 0 0 0,0 1 0 0 0,0 0 0 0 0,-1-1 0 0 0,1 1 0 0 0,-1 0 0 0 0,1-1 0 0 0,-1 1 0 0 0,0 0 1 0 0,1-1-1 0 0,-1 1 0 0 0,0 0 0 0 0,0 0 0 0 0,-1 1 0 0 0,5 8 5 0 0,39 143 207 0 0,-39-139-2591 0 0,-14-30-1210 0 0,4 7-143 0 0,3 1-2813 0 0,1 3-5347 0 0</inkml:trace>
  <inkml:trace contextRef="#ctx0" brushRef="#br0" timeOffset="1169.109">865 220 6921 0 0,'0'0'4189'0'0,"0"0"-1580"0"0,0 0-659 0 0,0 0-246 0 0,0 0-185 0 0,0 0-172 0 0,0 0-260 0 0,0 0-308 0 0,0 0-260 0 0,0 0-175 0 0,0 0-76 0 0,0 0 36 0 0,0 0 113 0 0,3 0 106 0 0,187 12 3183 0 0,-25-12-2828 0 0,-165 0-866 0 0,0 0 0 0 0,0 0 5 0 0,0 0 8 0 0,0 0-10 0 0,0 0 21 0 0,0 0 49 0 0,0 0-29 0 0,0 0 7 0 0,0 0-2 0 0,0 0-49 0 0,0 0 36 0 0,0 0 27 0 0,0 0 1 0 0,0 0 9 0 0,0 0 1 0 0,0 0-6 0 0,0 0 24 0 0,0 0 21 0 0,-13-8 887 0 0,3-2-1712 0 0,-55-66 2266 0 0,52 45-4863 0 0,8-2-5475 0 0,5 29-3756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2593 0 0,'0'0'2339'0'0,"0"0"-148"0"0,0 0-36 0 0,0 0-19 0 0,0 0-60 0 0,0 0-239 0 0,0 0-378 0 0,0 0-372 0 0,0 0-263 0 0,0 0-157 0 0,0 0-68 0 0,-8 4 1435 0 0,106 4 3764 0 0,1-1-4831 0 0,120-7 587 0 0,-219 0-1553 0 0,0-3-1 0 0,0 2-12 0 0,0 1-32 0 0,-54 15-11931 0 0,33-1 3476 0 0,18-12 6831 0 0,-5 2-6451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2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3137 0 0,'0'0'2539'0'0,"0"0"-57"0"0,0 0-36 0 0,0 0-51 0 0,0 0-129 0 0,0 0-247 0 0,0 0-326 0 0,0 0-343 0 0,0 0-319 0 0,0 0-270 0 0,0 0-187 0 0,0 0-131 0 0,0 0-53 0 0,-4 3-35 0 0,-10 10-15 0 0,40-2 1738 0 0,129 1 744 0 0,-86-8-2314 0 0,-62 0-409 0 0,1-1-953 0 0,-1-3-10644 0 0,-7 0-1029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3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 0 0,'0'0'343'0'0,"0"0"1366"0"0,0 0 473 0 0,0 0 136 0 0,0 0 37 0 0,0 0-78 0 0,0 0-161 0 0,0 0-222 0 0,0 0-248 0 0,0 0-250 0 0,0 0-195 0 0,0 0-144 0 0,0 0-129 0 0,17 12 6744 0 0,-17-12-7594 0 0,17 0 343 0 0,218-11 1073 0 0,-131 10-1142 0 0,-103 1-340 0 0,-1 0-12 0 0,0 0 6 0 0,0 0-11 0 0,0 0 16 0 0,0 0 3 0 0,0 0-3 0 0,0 0 0 0 0,0 0-10 0 0,0 0 12 0 0,0 0-17 0 0,0 0-10 0 0,0 0-4 0 0,0 0-3 0 0,0 0 0 0 0,0 0-22 0 0,0 0-30 0 0,0 0-21 0 0,0 0-62 0 0,0 0-56 0 0,-21 0-2783 0 0,-8 8-185 0 0,10 0-1916 0 0,13-5 2302 0 0,-4 1-9093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3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11034 0 0,'0'0'2773'0'0,"0"0"-963"0"0,0 0-546 0 0,0 0-52 0 0,0 0 48 0 0,0 0 22 0 0,0 0-44 0 0,0 0-81 0 0,0 0-111 0 0,0 0-69 0 0,0 0-66 0 0,0 0-119 0 0,0 0-82 0 0,15 3-106 0 0,107 13 758 0 0,-50-36-484 0 0,-38 10-610 0 0,8-2-115 0 0,-15 8-3039 0 0,-27 7-5920 0 0,0-2-3880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3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197 614 9898 0 0,'0'0'3797'0'0,"0"0"-1853"0"0,0 0-731 0 0,0 0-12 0 0,0 0 5 0 0,0 0-95 0 0,0 0-163 0 0,0 0-213 0 0,0 0-190 0 0,0 0-135 0 0,0 0-90 0 0,0 0-79 0 0,0 0-70 0 0,-28 19-55 0 0,-85 61-38 0 0,73-39-7 0 0,38-34-55 0 0,0-2-5 0 0,0 0 1 0 0,0 0-1 0 0,0 0 1 0 0,1 0-1 0 0,0 0 0 0 0,-1 1 1 0 0,2-1-1 0 0,-1 0 0 0 0,1 1 1 0 0,0-1-1 0 0,0 0 0 0 0,0 1 1 0 0,1-1-1 0 0,0 0 0 0 0,0 1 1 0 0,0-1-1 0 0,1 0 0 0 0,0 0 1 0 0,0 0-1 0 0,0 0 1 0 0,0 0-1 0 0,1-1 0 0 0,0 1 1 0 0,0-1-1 0 0,0 1 0 0 0,0-1 1 0 0,1 0-1 0 0,-1 0 0 0 0,1-1 1 0 0,0 1-1 0 0,1-1 0 0 0,-1 0 1 0 0,0 0-1 0 0,1 0 0 0 0,0-1 1 0 0,0 1-1 0 0,0-1 0 0 0,0 0 1 0 0,0 0-1 0 0,0-1 1 0 0,2 1-12 0 0,1-2 114 0 0,1 0 1 0 0,-1 0 0 0 0,0-1-1 0 0,0 0 1 0 0,0-1 0 0 0,0 1-1 0 0,0-1 1 0 0,0-1 0 0 0,-1 0-1 0 0,1 0 1 0 0,-1 0 0 0 0,0-1 0 0 0,0 0-1 0 0,0-1 1 0 0,0 1 0 0 0,-1-1-1 0 0,1 0 1 0 0,-1-1 0 0 0,0-1-115 0 0,10-12 170 0 0,-2-1 0 0 0,0-1 0 0 0,-1 0 0 0 0,-2-1 1 0 0,0 0-1 0 0,2-9-170 0 0,2 0 66 0 0,0-9-42 0 0,-2 1 0 0 0,-1-2 0 0 0,-2 0 0 0 0,-2 0 0 0 0,-1-1 0 0 0,-3 0 0 0 0,-1 0 0 0 0,-2 0 0 0 0,-3-27-24 0 0,2 56-11 0 0,0 0 0 0 0,-1 0 1 0 0,0 0-1 0 0,-1 1 1 0 0,0-1-1 0 0,-1 0 0 0 0,-1 1 1 0 0,0-1-1 0 0,0 1 1 0 0,-1 0-1 0 0,-1 1 0 0 0,0-1 1 0 0,0 1-1 0 0,-2 0 1 0 0,1 1-1 0 0,-1 0 1 0 0,0 0-1 0 0,-5-4 11 0 0,10 12-10 0 0,0-1 0 0 0,1 1 0 0 0,-1 0 0 0 0,0 0 0 0 0,0 0 0 0 0,0 0 0 0 0,-1 0 0 0 0,1 1 0 0 0,0 0 0 0 0,-1-1 0 0 0,1 1 0 0 0,-1 0 0 0 0,1 1 0 0 0,-1-1 0 0 0,1 1 1 0 0,-1-1-1 0 0,1 1 0 0 0,-1 0 0 0 0,0 0 0 0 0,1 1 0 0 0,-1-1 0 0 0,1 1 0 0 0,-1 0 0 0 0,1 0 0 0 0,-1 0 0 0 0,1 0 0 0 0,0 0 0 0 0,-1 1 0 0 0,1 0 0 0 0,0-1 0 0 0,0 1 0 0 0,0 0 0 0 0,0 1 0 0 0,1-1 0 0 0,-1 0 0 0 0,0 1 0 0 0,1 0 0 0 0,0-1 0 0 0,-1 2 10 0 0,-5 6 0 0 0,1 1 0 0 0,-1 0 0 0 0,2 0 0 0 0,0 1 0 0 0,0-1 0 0 0,1 2 0 0 0,0-1 0 0 0,1 0 0 0 0,1 1 0 0 0,-1 2 0 0 0,-3 20 51 0 0,2-1 0 0 0,2 1 1 0 0,1 0-1 0 0,1 0 0 0 0,2 0 1 0 0,2 0-1 0 0,1-1 0 0 0,1 1 1 0 0,2-1-1 0 0,8 22-51 0 0,11 19 123 0 0,2-1-1 0 0,4-2 1 0 0,40 67-123 0 0,-32-85-107 0 0,-36-51-1660 0 0,-4-8-4443 0 0,0 0 278 0 0,0 1-5761 0 0</inkml:trace>
  <inkml:trace contextRef="#ctx0" brushRef="#br0" timeOffset="677.8">622 591 10314 0 0,'0'0'2038'0'0,"0"0"-483"0"0,0 0-211 0 0,0 0-37 0 0,0 0-77 0 0,0 0-151 0 0,0 0-224 0 0,0 0-211 0 0,0 0-175 0 0,0 0-110 0 0,0 0-68 0 0,0 0-54 0 0,0 0-52 0 0,-7 20-22 0 0,-24 65-34 0 0,21-9 176 0 0,11-70-296 0 0,0-2 45 0 0,0-1 0 0 0,0 0 1 0 0,0 0-1 0 0,1 0 0 0 0,-1 0 0 0 0,1 0 1 0 0,0-1-1 0 0,0 1 0 0 0,0 0 0 0 0,0-1 1 0 0,0 1-1 0 0,1-1 0 0 0,-1 0 0 0 0,1 0 1 0 0,-1 0-1 0 0,1 0 0 0 0,0 0 1 0 0,0-1-1 0 0,0 1 0 0 0,0-1 0 0 0,0 0 1 0 0,0 1-1 0 0,0-2 0 0 0,0 1 0 0 0,1 0 1 0 0,-1-1-1 0 0,0 1 0 0 0,1-1 0 0 0,-1 0 1 0 0,0 0-1 0 0,1 0 0 0 0,-1 0 0 0 0,0-1 1 0 0,0 0-1 0 0,1 1 0 0 0,-1-1 1 0 0,0 0-1 0 0,0 0 0 0 0,0-1 0 0 0,0 1 1 0 0,0-1-1 0 0,0 1 0 0 0,0-1 0 0 0,-1 0 1 0 0,1 0-1 0 0,-1 0 0 0 0,1-1 0 0 0,0 0-54 0 0,145-193 1923 0 0,-141 181-1758 0 0,-4 23-383 0 0,-39 485 299 0 0,36-461-56 0 0,-1 1-1 0 0,-1 0 0 0 0,-2 0 0 0 0,-1-1 0 0 0,-2 1 0 0 0,-1-1 0 0 0,-1-1 0 0 0,-2 0 0 0 0,-1 0 0 0 0,-2-1 0 0 0,0-1 1 0 0,-2 0-1 0 0,-2-1 0 0 0,0 0 0 0 0,-2-2 0 0 0,-12 13-24 0 0,26-33 37 0 0,0 0 1 0 0,-1-1-1 0 0,1 0 1 0 0,-1 0-1 0 0,0-1 0 0 0,0 1 1 0 0,-1-1-1 0 0,0-1 1 0 0,1 0-1 0 0,-1 0 1 0 0,0 0-1 0 0,0-1 0 0 0,0 0 1 0 0,-1-1-1 0 0,-5 1-37 0 0,11-4 15 0 0,1 0 0 0 0,0 0 0 0 0,0 0 1 0 0,0 0-1 0 0,0 0 0 0 0,0-1 0 0 0,0 1 0 0 0,0 0 0 0 0,1-1 0 0 0,-1 0 0 0 0,1 1 0 0 0,0-1 0 0 0,0 0 0 0 0,0 0 0 0 0,0 0 0 0 0,0 1 0 0 0,1-1 0 0 0,-1 0 0 0 0,1 0 0 0 0,0 0 1 0 0,0 0-1 0 0,0 0 0 0 0,0 0 0 0 0,1-2-15 0 0,-1-19 5 0 0,1 1 0 0 0,1 0-1 0 0,2 0 1 0 0,0 0 0 0 0,1 0 0 0 0,1 1 0 0 0,1 0 0 0 0,1 0 0 0 0,1 1 0 0 0,1 0 0 0 0,1 0-1 0 0,13-18-4 0 0,106-144-13 0 0,-118 168-631 0 0,8-11 1365 0 0,-15 17-4353 0 0,-1 0-3890 0 0,-4 9-4430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418 428 0 0 0,'0'0'1091'0'0,"0"0"211"0"0,0 0 237 0 0,0 0 198 0 0,0 0 114 0 0,0 0-4 0 0,0 0-108 0 0,0 0-178 0 0,0 0-192 0 0,0 0-178 0 0,0 0-145 0 0,0 0-119 0 0,12-16 2371 0 0,-12 11-3061 0 0,0 0 0 0 0,-1 0 0 0 0,0 0 0 0 0,0 0 0 0 0,0 0 0 0 0,0 0 0 0 0,-1 0 0 0 0,0 1 0 0 0,0-1 0 0 0,0 1 0 0 0,-1-1 0 0 0,1 1 0 0 0,-1-1 0 0 0,0 1 0 0 0,0 0 0 0 0,-1 1 0 0 0,1-1 0 0 0,-1 0 0 0 0,-3-2-237 0 0,-5-4 154 0 0,0 0 0 0 0,0 1-1 0 0,-1 0 1 0 0,-1 1-1 0 0,1 0 1 0 0,-1 1-1 0 0,0 0 1 0 0,-1 2 0 0 0,0-1-1 0 0,0 2 1 0 0,0 0-1 0 0,-11-1-153 0 0,-57 4 851 0 0,79 3-846 0 0,0 0 0 0 0,-1 0 0 0 0,2 0 0 0 0,-1 1 0 0 0,0-1 0 0 0,0 1 0 0 0,1 0 0 0 0,0 0 0 0 0,-1 0 0 0 0,1 1 0 0 0,0-1 0 0 0,1 1 0 0 0,-1 0 0 0 0,1-1 0 0 0,-1 1 0 0 0,1 0 0 0 0,-1 3-5 0 0,-4 5 6 0 0,0 3 12 0 0,1 1 0 0 0,0 1 0 0 0,1-1 1 0 0,1 1-1 0 0,1-1 0 0 0,0 1 0 0 0,1 0 0 0 0,1 1 0 0 0,1-1 1 0 0,0 0-1 0 0,1 0 0 0 0,2 10-18 0 0,-2-11 31 0 0,5 34 34 0 0,2-1-1 0 0,2 0 1 0 0,2-1-1 0 0,2 0 1 0 0,3 0-65 0 0,7 30 84 0 0,83 287 60 0 0,-99-335-128 0 0,-2 0-1 0 0,0 0 1 0 0,-3 0 0 0 0,0 1-1 0 0,-2-1 1 0 0,-1 1-1 0 0,-2 8-15 0 0,0-32 18 0 0,-1 0 0 0 0,0 0 0 0 0,-1 0 0 0 0,0 0 0 0 0,0-1 0 0 0,0 1 0 0 0,-1-1 0 0 0,1 0 0 0 0,-1 0 0 0 0,-1-1 0 0 0,1 1-1 0 0,-1-1 1 0 0,0-1 0 0 0,0 1 0 0 0,-1-1 0 0 0,1 0 0 0 0,-1 0 0 0 0,0-1 0 0 0,0 0 0 0 0,0 0 0 0 0,-1 0 0 0 0,1-1 0 0 0,-5 0-18 0 0,-85 5 69 0 0,93-52-1552 0 0,21 10-1408 0 0,-5 22-1694 0 0,-7 7 88 0 0,5-2-7823 0 0</inkml:trace>
  <inkml:trace contextRef="#ctx0" brushRef="#br0" timeOffset="1273.11">478 1510 0 0 0,'0'0'475'0'0,"0"0"273"0"0,0 0 109 0 0,0 0 90 0 0,0 0 107 0 0,0 0 87 0 0,0 0 29 0 0,0 0-44 0 0,0 0-62 0 0,0 0-27 0 0,0 0 10 0 0,0 0 31 0 0,-2 4 4735 0 0,-34 120-3188 0 0,32-40-2176 0 0,6-83-361 0 0,-1 0 1 0 0,0-1-1 0 0,0 1 1 0 0,1 0-1 0 0,-1 0 0 0 0,1-1 1 0 0,-1 1-1 0 0,0-1 0 0 0,1 1 1 0 0,-1-1-1 0 0,1 0 1 0 0,-1 1-1 0 0,1-1 0 0 0,-1 0 1 0 0,1 0-1 0 0,-1 0 1 0 0,1 0-1 0 0,-1 0 0 0 0,1 0 1 0 0,0-1-1 0 0,-1 1 0 0 0,0-1 1 0 0,1 1-1 0 0,-1-1 1 0 0,1 1-1 0 0,-1-1 0 0 0,0 0 1 0 0,1 1-1 0 0,-1-1 0 0 0,0 0 1 0 0,0 0-1 0 0,1 0 1 0 0,-1 0-1 0 0,0 0 0 0 0,0 0 1 0 0,0-1-1 0 0,0 1-88 0 0,95-127 1746 0 0,-45 51-1381 0 0,-21 36-125 0 0,-27 75 167 0 0,31 139-48 0 0,-13 127-215 0 0,-23-276-127 0 0,-1 0-1 0 0,-1-1 1 0 0,-2 1 0 0 0,0-1 0 0 0,-1 0-1 0 0,-1-1 1 0 0,-1 1 0 0 0,-1-2 0 0 0,-1 1 0 0 0,-1-2-1 0 0,-1 1 1 0 0,-10 10-17 0 0,-50 46 66 0 0,17-61 216 0 0,43-63-315 0 0,13 36 6 0 0,-1-3-103 0 0,1 0 0 0 0,0 0-1 0 0,1 1 1 0 0,0-1-1 0 0,2 0 1 0 0,-1 1-1 0 0,2-1 1 0 0,0 1 0 0 0,2-6 130 0 0,9-17-2632 0 0,-10 21-4864 0 0,-4 12 4833 0 0,0-1-9040 0 0</inkml:trace>
  <inkml:trace contextRef="#ctx0" brushRef="#br0" timeOffset="1607.771">939 1849 8210 0 0,'0'0'2404'0'0,"0"0"-523"0"0,0 0-232 0 0,0 0-18 0 0,0 0-73 0 0,0 0-156 0 0,0 0-157 0 0,0 0-210 0 0,0 0-167 0 0,0 0-61 0 0,0 0 17 0 0,0 0 22 0 0,0 0-26 0 0,2 8-65 0 0,8 25-124 0 0,-27 34 1009 0 0,7-47-1420 0 0,-16 64 149 0 0,26-93-7971 0 0,2-1-1119 0 0,0 2-3175 0 0</inkml:trace>
  <inkml:trace contextRef="#ctx0" brushRef="#br0" timeOffset="3007.821">496 23 3993 0 0,'0'0'1571'0'0,"0"0"-534"0"0,0 0-350 0 0,0 0 65 0 0,0 0 222 0 0,0 0 221 0 0,0 0 45 0 0,0 0-132 0 0,0 0-199 0 0,0 0-144 0 0,0 0-31 0 0,0 0 46 0 0,0 0 64 0 0,1 1 12 0 0,17 34 3264 0 0,-9 35-2517 0 0,-9-68-1570 0 0,7 141 618 0 0,-7-143-628 0 0,0 1 1 0 0,0-1-1 0 0,1 1 0 0 0,-1-1 1 0 0,0 1-1 0 0,1-1 0 0 0,-1 0 1 0 0,1 1-1 0 0,-1-1 1 0 0,1 1-1 0 0,-1-1 0 0 0,1 0 1 0 0,-1 0-1 0 0,1 1 1 0 0,-1-1-1 0 0,1 0 0 0 0,-1 0 1 0 0,1 1-1 0 0,-1-1 1 0 0,1 0-1 0 0,-1 0 0 0 0,1 0 1 0 0,0 0-1 0 0,-1 0 0 0 0,1 0 1 0 0,-1 0-1 0 0,1 0 1 0 0,0 0-1 0 0,-1 0 0 0 0,1 0 1 0 0,-1 0-1 0 0,1 0 1 0 0,-1-1-1 0 0,1 1 0 0 0,-1 0 1 0 0,1 0-1 0 0,-1-1 1 0 0,1 1-1 0 0,-1 0 0 0 0,1-1 1 0 0,-1 1-1 0 0,1 0 0 0 0,-1-1 1 0 0,1 1-1 0 0,-1-1 1 0 0,0 1-1 0 0,1-1 0 0 0,-1 1 1 0 0,0-1-1 0 0,1 1 1 0 0,-1-1-1 0 0,0 1 0 0 0,0-1 1 0 0,0 1-1 0 0,1-1 0 0 0,-1 1 1 0 0,0-1-1 0 0,0 0 1 0 0,0 1-24 0 0,28-39 313 0 0,-26 37-285 0 0,50-64 245 0 0,40-65-25 0 0,-78 101 114 0 0,-14 29-284 0 0,0 1-1 0 0,0 0-13 0 0,0 0-13 0 0,0 0-5 0 0,0 0-10 0 0,0 0-17 0 0,0 0 6 0 0,0 0-27 0 0,22 254 246 0 0,-22-250-242 0 0,5 45 2 0 0,-2 0 0 0 0,-2 0 0 0 0,-3 0 0 0 0,-2 1 0 0 0,-1-2 0 0 0,-3 1 0 0 0,-2-1 0 0 0,-3 3-4 0 0,12-47 16 0 0,0 1-1 0 0,-1-1 1 0 0,1 1-1 0 0,-1-1 1 0 0,0 0-1 0 0,0 0 1 0 0,0 0-1 0 0,0 0 1 0 0,-1 0-1 0 0,0-1 1 0 0,0 1 0 0 0,0-1-1 0 0,0 1 1 0 0,0-1-1 0 0,-1 0 1 0 0,1 0-1 0 0,-1-1 1 0 0,0 1-1 0 0,0-1 1 0 0,0 0-1 0 0,0 0 1 0 0,0 0-1 0 0,0 0 1 0 0,-1-1-1 0 0,1 0 1 0 0,0 0-1 0 0,-1 0 1 0 0,1 0-1 0 0,-1-1 1 0 0,0 1-1 0 0,1-1 1 0 0,-4-1-16 0 0,-7-52 173 0 0,15 34-172 0 0,0-1 1 0 0,2 1-1 0 0,0-1 0 0 0,1 1 1 0 0,1 0-1 0 0,1 0 0 0 0,1 1 1 0 0,1-1-1 0 0,0 1 0 0 0,1 1 1 0 0,1-1-1 0 0,10-14-1 0 0,39-76-2317 0 0,-57 106 85 0 0,1 1 3091 0 0,-1 0-3954 0 0,-1 0-6090 0 0,0 1-2411 0 0</inkml:trace>
  <inkml:trace contextRef="#ctx0" brushRef="#br0" timeOffset="3455.287">968 312 9122 0 0,'0'0'2795'0'0,"0"0"-941"0"0,0 0-550 0 0,0 0-14 0 0,0 0 54 0 0,0 0 6 0 0,0 0-77 0 0,0 0-207 0 0,0 0-221 0 0,0 0-155 0 0,0 0-105 0 0,0 0-85 0 0,18-4-67 0 0,120-22 649 0 0,-137 25-1066 0 0,1 0 0 0 0,-1 0-1 0 0,1 1 1 0 0,-1-1-1 0 0,1 0 1 0 0,0 1-1 0 0,-1-1 1 0 0,1 1 0 0 0,0 0-1 0 0,-1-1 1 0 0,1 1-1 0 0,0 0 1 0 0,0 0-1 0 0,-1 0 1 0 0,1 0 0 0 0,0 1-1 0 0,-1-1 1 0 0,1 0-1 0 0,0 1 1 0 0,-1-1-1 0 0,1 1 1 0 0,0-1 0 0 0,-1 1-1 0 0,1 0 1 0 0,-1 0-1 0 0,1 0 1 0 0,-1 0-1 0 0,0 0 1 0 0,1 0-1 0 0,-1 0 1 0 0,0 0 0 0 0,0 0-1 0 0,1 1 1 0 0,-1-1-1 0 0,0 1 1 0 0,-1-1-1 0 0,1 0 1 0 0,0 1 0 0 0,0 0-1 0 0,0-1 1 0 0,-1 1-1 0 0,1-1 1 0 0,-1 1-1 0 0,1 0 1 0 0,-1-1 0 0 0,0 1-1 0 0,0 0 1 0 0,0-1-1 0 0,0 1 1 0 0,0 0-1 0 0,0 0 1 0 0,0-1-16 0 0,-40 59 480 0 0,9-23-208 0 0,29-35-258 0 0,1 0 0 0 0,-1 0-1 0 0,1 0 1 0 0,-1 0 0 0 0,1 0-1 0 0,0 0 1 0 0,0 0 0 0 0,0 1 0 0 0,0-1-1 0 0,0 0 1 0 0,1 1 0 0 0,-1-1-1 0 0,1 1 1 0 0,-1-1 0 0 0,1 1 0 0 0,0-1-1 0 0,0 1 1 0 0,0-1 0 0 0,0 1-1 0 0,1-1 1 0 0,-1 0 0 0 0,1 1 0 0 0,-1-1-1 0 0,1 1 1 0 0,0-1 0 0 0,0 0 0 0 0,0 1-1 0 0,0-1 1 0 0,0 0 0 0 0,1 0-1 0 0,-1 0 1 0 0,1 0 0 0 0,-1 0 0 0 0,1 0-1 0 0,0 0-13 0 0,5 2 56 0 0,1-1 1 0 0,0 0-1 0 0,0 0 0 0 0,0 0 0 0 0,0-1 1 0 0,0-1-1 0 0,0 1 0 0 0,0-1 0 0 0,1 0 0 0 0,-1-1 1 0 0,0 0-1 0 0,1-1 0 0 0,-1 1 0 0 0,0-1 1 0 0,1-1-1 0 0,-1 0 0 0 0,0 0 0 0 0,0-1 0 0 0,5-2-56 0 0,-8-4-1241 0 0,-4 5-1802 0 0,0 1-632 0 0,0 0-8607 0 0</inkml:trace>
  <inkml:trace contextRef="#ctx0" brushRef="#br0" timeOffset="5640.732">1378 709 1552 0 0,'0'0'2938'0'0,"0"0"-603"0"0,0 0-291 0 0,0 0-131 0 0,0 0-67 0 0,0 0-36 0 0,0 0-166 0 0,0 0-274 0 0,0 0-283 0 0,0 0-238 0 0,0 0-147 0 0,8-4 3732 0 0,-7 544-1698 0 0,-37-368-2544 0 0,23-129-139 0 0,3 7-76 0 0,10-50-4 0 0,0 0 1 0 0,0 0-2 0 0,0 0 9 0 0,0 0 4 0 0,0 0 1 0 0,0 0-21 0 0,0 0-13 0 0,0-13-1124 0 0,35-66-4622 0 0,-30 67 4144 0 0,4-10-5169 0 0,-6 10-4008 0 0</inkml:trace>
  <inkml:trace contextRef="#ctx0" brushRef="#br0" timeOffset="6069.758">1335 794 3705 0 0,'0'0'2323'0'0,"0"0"-245"0"0,0 0-179 0 0,0 0-16 0 0,0 0 17 0 0,0 0-55 0 0,0 0-196 0 0,0 0-266 0 0,0 0-221 0 0,0 0-191 0 0,0 0-146 0 0,0 0-125 0 0,0 0-103 0 0,-1-4-81 0 0,-4-12-63 0 0,4 13-70 0 0,1 3-68 0 0,0 0-35 0 0,0 0-50 0 0,0 0-30 0 0,25-1 661 0 0,273-36 1543 0 0,-211 28-2128 0 0,-87 9-273 0 0,0 0-21 0 0,0 0-2 0 0,0 0-10 0 0,0 0-16 0 0,0 0-27 0 0,0 0-15 0 0,0 0-47 0 0,0 0-78 0 0,-20 38-8546 0 0,17-34 5238 0 0,-1 1-6664 0 0</inkml:trace>
  <inkml:trace contextRef="#ctx0" brushRef="#br0" timeOffset="6325.711">1361 1071 11450 0 0,'0'0'1745'0'0,"0"0"-602"0"0,0 0-235 0 0,0 0 35 0 0,0 0 82 0 0,0 0 29 0 0,0 0 5 0 0,0 0 0 0 0,0 0-43 0 0,0 0-44 0 0,0 0-124 0 0,0 0-165 0 0,0 0-123 0 0,22 0-78 0 0,70 0-74 0 0,-9-23 277 0 0,6 0-2605 0 0,-86 29-5819 0 0,-4-4 3698 0 0,1 1-7707 0 0</inkml:trace>
  <inkml:trace contextRef="#ctx0" brushRef="#br0" timeOffset="7038.547">1601 1383 7850 0 0,'0'0'2563'0'0,"0"0"-616"0"0,0 0-227 0 0,0 0-47 0 0,0 0-106 0 0,0 0-183 0 0,0 0-294 0 0,0 0-333 0 0,0 0-269 0 0,0 0-176 0 0,0 0-93 0 0,0 0-54 0 0,8 16 349 0 0,-9 18-204 0 0,9 70 880 0 0,-7-103-1167 0 0,0 1-1 0 0,0 0 1 0 0,0-1 0 0 0,0 1 0 0 0,0-1-1 0 0,1 1 1 0 0,-1-1 0 0 0,0 1-1 0 0,1-1 1 0 0,-1 0 0 0 0,1 0 0 0 0,-1 0-1 0 0,1 0 1 0 0,-1 0 0 0 0,1 0-1 0 0,0 0 1 0 0,0 0 0 0 0,-1-1 0 0 0,1 1-1 0 0,0-1 1 0 0,0 1 0 0 0,0-1-1 0 0,0 0 1 0 0,0 0 0 0 0,0 0 0 0 0,-1 0-1 0 0,1 0 1 0 0,0 0 0 0 0,0 0-1 0 0,0-1 1 0 0,0 1 0 0 0,0 0 0 0 0,-1-1-1 0 0,1 0 1 0 0,0 1 0 0 0,0-1-1 0 0,-1 0 1 0 0,1 0 0 0 0,0 0 0 0 0,0-1-23 0 0,59-52 986 0 0,33-111-110 0 0,-78 149-642 0 0,4 63-228 0 0,-11-13 18 0 0,-1 0 0 0 0,-2 1 0 0 0,-1-1 0 0 0,-1 1 0 0 0,-2 1 0 0 0,-2-1 0 0 0,-1 0 0 0 0,-3 10-24 0 0,-2-16 12 0 0,-2 1 0 0 0,-1-2 0 0 0,-2 1 0 0 0,0-1-1 0 0,-2-1 1 0 0,-2 1-12 0 0,-49 65 55 0 0,62-91-35 0 0,0 0 0 0 0,0 0-1 0 0,0-1 1 0 0,0 1 0 0 0,-1 0 0 0 0,1-1 0 0 0,-1 1 0 0 0,1-1 0 0 0,-1 0 0 0 0,1 0 0 0 0,-1 0 0 0 0,0 0 0 0 0,1-1-1 0 0,-1 1 1 0 0,0-1 0 0 0,0 1 0 0 0,0-1 0 0 0,1 0 0 0 0,-1 0 0 0 0,0 0 0 0 0,-3-1-20 0 0,5 1 14 0 0,-2-2-4 0 0,0 0 1 0 0,1 1-1 0 0,0-1 0 0 0,-1 0 1 0 0,1-1-1 0 0,0 1 1 0 0,0 0-1 0 0,0-1 0 0 0,0 1 1 0 0,0-1-1 0 0,1 1 1 0 0,-1-1-1 0 0,1 0 0 0 0,0 0 1 0 0,-1 0-1 0 0,1 0 0 0 0,1 0 1 0 0,-1 0-1 0 0,0 0 1 0 0,1 0-1 0 0,-1 0 0 0 0,1 0 1 0 0,0 0-1 0 0,0-2-10 0 0,0 2 0 0 0,-1-10-18 0 0,0 0-1 0 0,2 1 1 0 0,-1-1-1 0 0,2 0 0 0 0,-1 0 1 0 0,2 1-1 0 0,0 0 1 0 0,0-1-1 0 0,1 1 1 0 0,1 0-1 0 0,0 0 0 0 0,0 1 1 0 0,1 0-1 0 0,4-5 19 0 0,21-43-319 0 0,-4 7-2100 0 0,-7 21-4254 0 0,-14 22-5158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4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18 505 0 0 0,'0'0'1232'0'0,"0"0"125"0"0,0 0 175 0 0,0 0 198 0 0,0 0 46 0 0,0 0-140 0 0,0 0-173 0 0,0 0-192 0 0,0 0-128 0 0,0 0-45 0 0,0 0 1 0 0,-4-1-22 0 0,2 1-1636 0 0,-9-4 3657 0 0,16 2 1039 0 0,80-17-1955 0 0,190-21-346 0 0,-167 29-163 0 0,-304 26-1735 0 0,106-3 217 0 0,120-15 329 0 0,-13 0-2633 0 0,1 2-8467 0 0,-14 1-1584 0 0</inkml:trace>
  <inkml:trace contextRef="#ctx0" brushRef="#br0" timeOffset="1501.349">457 128 3041 0 0,'0'0'2140'0'0,"0"0"-173"0"0,0 0-14 0 0,0 0 70 0 0,0 0-47 0 0,0 0-225 0 0,0 0-349 0 0,0 0-317 0 0,0 0-210 0 0,0 0-141 0 0,0 0-102 0 0,0 0-71 0 0,1-6-78 0 0,2-18-41 0 0,27-4 1151 0 0,-15 18-1256 0 0,1 1 0 0 0,0 0 0 0 0,0 1 0 0 0,1 1 0 0 0,0 1 0 0 0,0 0 0 0 0,1 1 0 0 0,-1 1 0 0 0,8-1-337 0 0,-18 5 32 0 0,-1-1 1 0 0,1 1 0 0 0,-1 0-1 0 0,1 1 1 0 0,-1 0-1 0 0,1 0 1 0 0,-1 0-1 0 0,1 1 1 0 0,-1-1-1 0 0,0 2 1 0 0,0-1 0 0 0,0 1-1 0 0,0 0 1 0 0,0 0-1 0 0,-1 0 1 0 0,1 1-1 0 0,-1 0 1 0 0,0 0-1 0 0,0 0 1 0 0,0 1 0 0 0,-1 0-1 0 0,0 0 1 0 0,1 0-1 0 0,-2 0 1 0 0,1 1-33 0 0,3 5 19 0 0,0 0 0 0 0,0 1-1 0 0,-2 0 1 0 0,1 0 0 0 0,-2 0 0 0 0,1 1 0 0 0,-2 0 0 0 0,0 0 0 0 0,0 0 0 0 0,-1 0-1 0 0,0 13-18 0 0,0 3 12 0 0,-2 0-1 0 0,-1 0 0 0 0,-1 0 0 0 0,-2 0 1 0 0,-1 0-1 0 0,-1 0 0 0 0,-1-1 0 0 0,-2 0 1 0 0,-11 24-12 0 0,-136 233-176 0 0,128-238 158 0 0,27-47 5 0 0,1 0 41 0 0,0 0 37 0 0,0 0 35 0 0,0-12 258 0 0,3-8-321 0 0,0 0 0 0 0,1 0 0 0 0,1 0 0 0 0,1 1 0 0 0,0-1 0 0 0,2 1 0 0 0,0 1 0 0 0,1 0 0 0 0,10-15-37 0 0,7-7 37 0 0,1 1 0 0 0,3 1-1 0 0,1 2 1 0 0,1 1 0 0 0,9-5-37 0 0,-4 2-5 0 0,119-128 89 0 0,-108 131-127 0 0,-48 35 51 0 0,0 0-25 0 0,21 36-42 0 0,1 40 126 0 0,-18-58-67 0 0,-1 0 1 0 0,0 0 0 0 0,-1 0-1 0 0,-1 1 1 0 0,0-1-1 0 0,-2 1 1 0 0,0-1-1 0 0,-1 0 1 0 0,-1 1 0 0 0,-1-1-1 0 0,0 0 1 0 0,-1-1-1 0 0,-1 1 1 0 0,-2 2-1 0 0,-12 15-25 0 0,-1-1 1 0 0,-1-1-1 0 0,-2-1 1 0 0,-1-2-1 0 0,-8 7 25 0 0,13 1-325 0 0,47-69 452 0 0,60-84 50 0 0,66-141-32 0 0,-56 115-139 0 0,-96 139-11 0 0,1-1 0 0 0,-1 1 1 0 0,1-1-1 0 0,0 1 0 0 0,0 0 1 0 0,0 0-1 0 0,0 0 0 0 0,0 0 1 0 0,0 0-1 0 0,0 0 1 0 0,1 1-1 0 0,-1-1 0 0 0,1 1 1 0 0,0 0-1 0 0,-1-1 0 0 0,1 1 1 0 0,0 1-1 0 0,-1-1 0 0 0,1 0 1 0 0,0 0-1 0 0,0 1 0 0 0,0 0 1 0 0,0 0-1 0 0,0 0 1 0 0,2 0 4 0 0,29 50 45 0 0,-30-41-4 0 0,-1 0 0 0 0,-1 0 1 0 0,1 0-1 0 0,-1 0 0 0 0,-1 1 0 0 0,0-1 1 0 0,0 0-1 0 0,-1 1 0 0 0,0-1 0 0 0,-1 1 0 0 0,0-1 1 0 0,-1 3-42 0 0,-23 84 328 0 0,-73 167-95 0 0,96-255-417 0 0,-1-1 0 0 0,-1 0 0 0 0,1 0 0 0 0,-1 0-1 0 0,0 0 1 0 0,-1-1 0 0 0,0 0 0 0 0,0 0 0 0 0,0 0 0 0 0,-1 0-1 0 0,1-1 1 0 0,-3 1 184 0 0,-1 1-2711 0 0,6-3-5912 0 0,3-3-2654 0 0</inkml:trace>
  <inkml:trace contextRef="#ctx0" brushRef="#br0" timeOffset="2379.039">1771 309 9466 0 0,'0'0'2413'0'0,"0"0"-737"0"0,0 0-213 0 0,0 0 117 0 0,0 0 54 0 0,0 0-116 0 0,0 0-257 0 0,0 0-275 0 0,0 0-190 0 0,0 0-87 0 0,0 0-43 0 0,0 0-42 0 0,0 0-80 0 0,2-2-113 0 0,-65 34 650 0 0,46-21-1055 0 0,2 1-1 0 0,-1 0 0 0 0,2 1 0 0 0,0 0 0 0 0,0 2 1 0 0,1-1-1 0 0,1 2 0 0 0,1-1 0 0 0,-1 3-25 0 0,-32 59-1 0 0,27 15-186 0 0,17-90 186 0 0,1-1 0 0 0,-1 1 0 0 0,1-1 0 0 0,-1 1 0 0 0,1-1 0 0 0,0 1 1 0 0,-1-1-1 0 0,1 0 0 0 0,0 1 0 0 0,0-1 0 0 0,0 0 0 0 0,0 0 0 0 0,0 1 0 0 0,0-1 0 0 0,1 0 0 0 0,-1 0 0 0 0,0 0 0 0 0,1-1 0 0 0,-1 1 0 0 0,0 0 0 0 0,1 0 1 0 0,-1-1-1 0 0,1 1 0 0 0,-1-1 0 0 0,1 1 0 0 0,-1-1 0 0 0,1 0 0 0 0,-1 1 0 0 0,1-1 0 0 0,0 0 0 0 0,-1 0 0 0 0,1 0 0 0 0,-1 0 0 0 0,2-1 1 0 0,57-4 251 0 0,-46 0-204 0 0,-1-1-1 0 0,0 0 1 0 0,0-1 0 0 0,-1 0 0 0 0,0-1 0 0 0,0 0-1 0 0,-1-1 1 0 0,0 0 0 0 0,-1-1 0 0 0,1 0 0 0 0,2-6-47 0 0,54-45 85 0 0,142-101 134 0 0,-222 163 998 0 0,-13 21-1045 0 0,-21 33-102 0 0,41-33-65 0 0,0 0 1 0 0,2 0-1 0 0,1 1 1 0 0,0-1-1 0 0,2 1 1 0 0,0 0-1 0 0,2-1 1 0 0,1 1-1 0 0,0 0 1 0 0,2-1-1 0 0,0 0 1 0 0,2 0-1 0 0,0 0 1 0 0,1 0-1 0 0,6 9-5 0 0,-2 1 3 0 0,-1 1 0 0 0,-2 1-1 0 0,-2 0 1 0 0,0 0 0 0 0,-3 0-1 0 0,-1 1 1 0 0,-1-1 0 0 0,-2 1-1 0 0,-1-1 1 0 0,-2 1 0 0 0,-5 18-3 0 0,3-23 13 0 0,-2 0 0 0 0,-1-1-1 0 0,-1 0 1 0 0,-1-1 0 0 0,-2 0 0 0 0,-1-1 0 0 0,-1-1 0 0 0,-1 0 0 0 0,-1 0 0 0 0,-18 18-13 0 0,30-38 8 0 0,-1-1 0 0 0,0-1 0 0 0,0 1 1 0 0,0-1-1 0 0,0 0 0 0 0,-1 0 0 0 0,0-1 0 0 0,0 0 0 0 0,0 0 0 0 0,0 0 0 0 0,0-1 1 0 0,0 0-1 0 0,-1-1 0 0 0,1 1 0 0 0,0-2 0 0 0,-1 1 0 0 0,1-1 0 0 0,-1 0 1 0 0,0 0-1 0 0,1-1-8 0 0,2-1 8 0 0,0-1 1 0 0,0 1 0 0 0,0-1 0 0 0,1 0-1 0 0,-1 0 1 0 0,1-1 0 0 0,0 1 0 0 0,0-1-1 0 0,0 0 1 0 0,0 0 0 0 0,1 0 0 0 0,-1-1-1 0 0,1 1 1 0 0,0-1 0 0 0,1 0 0 0 0,-1 0-1 0 0,1 0 1 0 0,0 0 0 0 0,0 0 0 0 0,1 0-1 0 0,-1 0 1 0 0,1-1 0 0 0,0 1 0 0 0,1-1-1 0 0,-1 1 1 0 0,1-1 0 0 0,0-2-9 0 0,-1-14 5 0 0,1 0 1 0 0,1-1 0 0 0,2 1 0 0 0,0 0-1 0 0,0 0 1 0 0,2 1 0 0 0,1-1-1 0 0,1 1 1 0 0,1 0 0 0 0,0 1 0 0 0,2 0-1 0 0,0 0 1 0 0,1 1 0 0 0,1 0-1 0 0,1 1 1 0 0,1 1 0 0 0,0 0-1 0 0,17-15-5 0 0,104-99-817 0 0,-128 118-1352 0 0,-7 7-6656 0 0,0 6-3137 0 0</inkml:trace>
  <inkml:trace contextRef="#ctx0" brushRef="#br0" timeOffset="3318.323">2320 344 184 0 0,'0'0'2242'0'0,"0"0"-82"0"0,0 0 143 0 0,0 0 49 0 0,0 0-163 0 0,0 0-351 0 0,0 0-338 0 0,0 0-294 0 0,0 0-223 0 0,0 0-136 0 0,0 0-67 0 0,0 0-57 0 0,0 0-26 0 0,0 0-42 0 0,0 0-59 0 0,0 0-73 0 0,0 28 2759 0 0,-2-19-3131 0 0,0 1 0 0 0,-1-1 0 0 0,0 0 0 0 0,-1 0 0 0 0,0 0 0 0 0,0-1 0 0 0,-1 1 0 0 0,0-1 0 0 0,-1 0 0 0 0,1 0 0 0 0,-2-1 0 0 0,1 0 0 0 0,-1 0-1 0 0,-1 0-150 0 0,-6 10 96 0 0,-140 114 442 0 0,153-130-533 0 0,0 0-1 0 0,-1 1 0 0 0,1-1 1 0 0,0 0-1 0 0,0 0 1 0 0,0 1-1 0 0,0-1 0 0 0,0 1 1 0 0,0-1-1 0 0,0 1 0 0 0,0-1 1 0 0,1 1-1 0 0,-1 0 0 0 0,0-1 1 0 0,1 1-1 0 0,0 0 1 0 0,-1 0-1 0 0,1-1 0 0 0,0 1 1 0 0,0 0-1 0 0,0 0 0 0 0,0-1 1 0 0,0 1-1 0 0,0 0 1 0 0,0 0-1 0 0,1-1 0 0 0,-1 1 1 0 0,1 0-1 0 0,-1 0 0 0 0,1-1 1 0 0,0 1-1 0 0,0-1 1 0 0,0 1-1 0 0,-1-1 0 0 0,1 1 1 0 0,1-1-1 0 0,-1 1 0 0 0,0-1 1 0 0,0 0-1 0 0,0 0 0 0 0,1 0 1 0 0,-1 1-1 0 0,1-1 1 0 0,-1 0-1 0 0,1-1 0 0 0,-1 1 1 0 0,1 0-1 0 0,-1 0 0 0 0,1-1 1 0 0,0 1-1 0 0,0-1 1 0 0,-1 1-1 0 0,1-1 0 0 0,1 0-4 0 0,157 36 242 0 0,19-5-184 0 0,-123-13-22 0 0,-56-18-57 0 0,0 0 28 0 0,0 0 3 0 0,0 0 5 0 0,1-5 49 0 0,-1 0 0 0 0,0-1 0 0 0,0 1 1 0 0,-1 0-1 0 0,0-1 0 0 0,0 1 0 0 0,0 0 0 0 0,0 0 0 0 0,-1 0 0 0 0,0 0 0 0 0,0 0 1 0 0,0 0-1 0 0,0 1 0 0 0,-1-1 0 0 0,0 1 0 0 0,0-1 0 0 0,0 1 0 0 0,-1 0 0 0 0,1 0 1 0 0,-3-1-65 0 0,-11-19 129 0 0,-21-35-18 0 0,-42-87 37 0 0,55-22-156 0 0,22 108-124 0 0,-14 22-922 0 0,-9 46-3992 0 0,15 3 1736 0 0,3-3-3158 0 0,1 0-5375 0 0</inkml:trace>
  <inkml:trace contextRef="#ctx0" brushRef="#br0" timeOffset="4199.456">2511 247 9898 0 0,'0'0'2255'0'0,"0"0"-414"0"0,0 0-218 0 0,0 0-131 0 0,0 0-177 0 0,0 0-223 0 0,0 0-258 0 0,0 0-189 0 0,0 0-109 0 0,0 0-58 0 0,0 0-34 0 0,0 0-40 0 0,2 2-24 0 0,1 3-213 0 0,-1 0-1 0 0,1 0 1 0 0,-1 1 0 0 0,0-1 0 0 0,0 1-1 0 0,-1 0 1 0 0,0 0 0 0 0,0-1-1 0 0,0 1 1 0 0,-1 0 0 0 0,1 0 0 0 0,-1 0-1 0 0,-1 0 1 0 0,1 0 0 0 0,-1-1-1 0 0,0 2-166 0 0,0 14 234 0 0,0 141 159 0 0,1-159-379 0 0,1 0-1 0 0,0 0 1 0 0,0 0 0 0 0,1 0 0 0 0,-1 0-1 0 0,1-1 1 0 0,-1 1 0 0 0,1 0 0 0 0,0-1-1 0 0,0 1 1 0 0,0-1 0 0 0,0 1 0 0 0,1-1-1 0 0,-1 0 1 0 0,0 0 0 0 0,1 0 0 0 0,0 0-1 0 0,-1-1 1 0 0,1 1 0 0 0,0-1-1 0 0,0 1 1 0 0,0-1 0 0 0,0 0 0 0 0,0 0-1 0 0,0 0 1 0 0,0-1 0 0 0,0 1 0 0 0,1-1-1 0 0,-1 0 1 0 0,0 1 0 0 0,0-2 0 0 0,0 1-1 0 0,1 0 1 0 0,-1 0 0 0 0,0-1 0 0 0,0 0-1 0 0,0 0 1 0 0,0 0 0 0 0,0 0 0 0 0,0 0-1 0 0,0-1 1 0 0,0 1 0 0 0,0-1-1 0 0,-1 1 1 0 0,1-1 0 0 0,-1 0 0 0 0,1 0-1 0 0,-1-1 1 0 0,0 1 0 0 0,0 0 0 0 0,0-1-1 0 0,0 1 1 0 0,1-2-14 0 0,10-12 124 0 0,-1 1-1 0 0,0-2 1 0 0,-2 1 0 0 0,0-1-1 0 0,0-1 1 0 0,-2 0-1 0 0,0-1 1 0 0,-1 1 0 0 0,2-13-124 0 0,24-54 299 0 0,5 32-144 0 0,-36 80 212 0 0,1 285-55 0 0,3 161-148 0 0,-6-431-161 0 0,-3-1 0 0 0,-1 0 0 0 0,-2 1 0 0 0,-2-2 0 0 0,-1 1 0 0 0,-3-1 0 0 0,-1-1 0 0 0,-11 24-3 0 0,22-57 5 0 0,-1 1-1 0 0,0-1 1 0 0,1-1 0 0 0,-2 1-1 0 0,1 0 1 0 0,-1-1 0 0 0,0 0-1 0 0,0 1 1 0 0,0-2 0 0 0,-1 1-1 0 0,0 0 1 0 0,0-1 0 0 0,0 0-1 0 0,0 0 1 0 0,-1 0 0 0 0,1-1-1 0 0,-1 0 1 0 0,0 0 0 0 0,0-1-1 0 0,0 1 1 0 0,0-1 0 0 0,-1 0-1 0 0,1-1 1 0 0,-1 0 0 0 0,1 0-1 0 0,-1 0 1 0 0,1-1 0 0 0,-1 1-1 0 0,1-2 1 0 0,-4 1-5 0 0,5-3 6 0 0,0-1-1 0 0,0 1 1 0 0,0-1-1 0 0,1 0 1 0 0,-1 0 0 0 0,1 0-1 0 0,0 0 1 0 0,0-1 0 0 0,0 0-1 0 0,1 0 1 0 0,-1 0-1 0 0,1 0 1 0 0,1 0 0 0 0,-1-1-1 0 0,1 1 1 0 0,0-1-1 0 0,0 0 1 0 0,0 1 0 0 0,1-1-1 0 0,0 0 1 0 0,0 0 0 0 0,0 0-1 0 0,1 0 1 0 0,0-3-6 0 0,-1-5 1 0 0,1 0 0 0 0,0-1 0 0 0,0 1 0 0 0,2 0 0 0 0,0 0 1 0 0,0-1-1 0 0,2 2 0 0 0,-1-1 0 0 0,2 0 0 0 0,0 1 0 0 0,0 0 0 0 0,2 0 0 0 0,6-11-1 0 0,0 3-12 0 0,0 1 0 0 0,2 1 0 0 0,1 0 0 0 0,0 1 0 0 0,1 0 0 0 0,1 1 0 0 0,0 2 0 0 0,1-1-1 0 0,1 2 1 0 0,1 1 0 0 0,0 1 0 0 0,3-1 12 0 0,73-14-653 0 0,-66 26-1740 0 0,-20 1-8291 0 0,-8 0-1718 0 0</inkml:trace>
  <inkml:trace contextRef="#ctx0" brushRef="#br0" timeOffset="5266.839">1929 355 0 0 0,'0'0'528'0'0,"0"0"190"0"0,0 0 22 0 0,0 0-84 0 0,0 0-135 0 0,0 0-162 0 0,0 0-131 0 0,0 0-70 0 0,0 0-38 0 0,0 0-36 0 0,4-9-68 0 0,-2 7-3960 0 0,0 2 3760 0 0</inkml:trace>
  <inkml:trace contextRef="#ctx0" brushRef="#br0" timeOffset="6667.606">1702 297 0 0 0,'0'0'256'0'0,"5"0"211"0"0,22 0 1459 0 0,-5-16 6185 0 0,1-2-5348 0 0,-14 13-2224 0 0,1 0 0 0 0,-1 1 0 0 0,1-1-1 0 0,0 2 1 0 0,1 0 0 0 0,-1 0 0 0 0,1 1 0 0 0,-1 0 0 0 0,1 0 0 0 0,0 1 0 0 0,2 1-539 0 0,35 7 1052 0 0,-2 20 1065 0 0,-46-26-2012 0 0,0-1 4 0 0,0 0 26 0 0,2 30 2951 0 0,0 8-2230 0 0,-2-37-816 0 0,-4 23 215 0 0,0-24-2068 0 0,0-1-1341 0 0,-1 1-4571 0 0,3 0-4348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0:5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24 3345 0 0,'0'0'1829'0'0,"0"0"-23"0"0,0 0-35 0 0,0 0 95 0 0,0 0 112 0 0,0 0-17 0 0,0 0-207 0 0,0 0-298 0 0,0 0-267 0 0,0 0-192 0 0,0 0-95 0 0,-13-4-99 0 0,-39-11-139 0 0,39 11-95 0 0,13 4-102 0 0,0 0-88 0 0,0 0-46 0 0,0 0-47 0 0,0 0-53 0 0,0 32 736 0 0,-25 417 630 0 0,26-230-1344 0 0,-1-210-251 0 0,0-1-1 0 0,0 0 1 0 0,1 1-1 0 0,1-1 1 0 0,-1 0-1 0 0,1 0 0 0 0,1 0 1 0 0,0 0-1 0 0,0 0 1 0 0,0 0-1 0 0,1-1 1 0 0,0 0-1 0 0,0 0 1 0 0,1 0-1 0 0,5 6-3 0 0,-7-12 8 0 0,0 0-1 0 0,0 0 1 0 0,0 0-1 0 0,0-1 1 0 0,1 1 0 0 0,-1-1-1 0 0,0 0 1 0 0,0 0-1 0 0,0 0 1 0 0,0 0 0 0 0,1-1-1 0 0,-1 1 1 0 0,0-1-1 0 0,0 0 1 0 0,0 0-1 0 0,0 0 1 0 0,0 0 0 0 0,0-1-1 0 0,0 1 1 0 0,-1-1-1 0 0,1 0 1 0 0,0 1-1 0 0,-1-1 1 0 0,1 0 0 0 0,-1-1-1 0 0,0 1 1 0 0,0 0-1 0 0,1-1-7 0 0,23-27 64 0 0,-1 0 1 0 0,-1-2-1 0 0,-2 0 0 0 0,-1-1 0 0 0,-2-2 0 0 0,-1 0 1 0 0,4-14-65 0 0,8-14 77 0 0,-28 57-65 0 0,-2 5-25 0 0,0 1-10 0 0,3 15-141 0 0,20 54 131 0 0,-17-47 27 0 0,0-1 0 0 0,2 0 0 0 0,0-1-1 0 0,2 1 1 0 0,0-2 0 0 0,1 1-1 0 0,1-2 1 0 0,0 1 0 0 0,3 0 6 0 0,-8-13 2 0 0,-1-1 0 0 0,1 0 1 0 0,0 0-1 0 0,1-1 0 0 0,-1 1 1 0 0,1-2-1 0 0,0 1 1 0 0,0-1-1 0 0,0 0 0 0 0,0-1 1 0 0,0 0-1 0 0,1 0 0 0 0,-1-1 1 0 0,1 0-1 0 0,-1 0 1 0 0,1-1-1 0 0,-1 0 0 0 0,4-1-2 0 0,-3-2 27 0 0,-1 0 1 0 0,1-1-1 0 0,0 0 0 0 0,-1 0 0 0 0,0-1 0 0 0,0 0 1 0 0,0-1-1 0 0,-1 1 0 0 0,1-2 0 0 0,-2 1 0 0 0,1-1 1 0 0,-1 0-1 0 0,0 0 0 0 0,0-1 0 0 0,-1 1 0 0 0,0-1 1 0 0,0-1-1 0 0,0-1-27 0 0,21-32 108 0 0,-2 0 1 0 0,-2-1-1 0 0,-2-2 1 0 0,-2 0 0 0 0,-2-1-1 0 0,-2 0 1 0 0,-2-1-1 0 0,-3-1 1 0 0,-1 0 0 0 0,-2 0-1 0 0,-3-1 1 0 0,-1-10-109 0 0,-15 27-500 0 0,12 32-2 0 0,1 31-2843 0 0,0 19-509 0 0,2-16-3891 0 0,0-18-3628 0 0</inkml:trace>
  <inkml:trace contextRef="#ctx0" brushRef="#br0" timeOffset="418.282">1156 671 10450 0 0,'0'0'1450'0'0,"0"0"-525"0"0,0 0-163 0 0,0 0 162 0 0,0 0 264 0 0,0 0 134 0 0,0 0-51 0 0,0 0-102 0 0,0 0-132 0 0,0 0-150 0 0,0 0-130 0 0,0 0-123 0 0,28-12-90 0 0,85-39-75 0 0,-63 10 310 0 0,-45 35-693 0 0,0 0 0 0 0,-1-1-1 0 0,0 1 1 0 0,0-1 0 0 0,-1 0 0 0 0,0 0 0 0 0,0 0-1 0 0,-1-1 1 0 0,1 1 0 0 0,-2-1 0 0 0,1 1 0 0 0,-1-1 0 0 0,0 1-1 0 0,-1-1 1 0 0,1 0 0 0 0,-2 0 0 0 0,1 1 0 0 0,-1-1-1 0 0,0 0 1 0 0,-2-4-86 0 0,0 9 4 0 0,-1 0 0 0 0,1 0 0 0 0,-1 0 0 0 0,1 1-1 0 0,-1-1 1 0 0,0 1 0 0 0,0 0 0 0 0,0 0 0 0 0,0 1 0 0 0,0-1-1 0 0,-1 1 1 0 0,1 0 0 0 0,0 0 0 0 0,-1 0 0 0 0,1 1 0 0 0,0-1-1 0 0,-1 1 1 0 0,1 0 0 0 0,-1 1 0 0 0,1-1 0 0 0,-1 1 0 0 0,1 0-1 0 0,0 0 1 0 0,-1 0-4 0 0,-6 4-13 0 0,0 0-1 0 0,1 1 0 0 0,0 1 0 0 0,0-1 1 0 0,1 2-1 0 0,-1-1 0 0 0,2 1 1 0 0,-1 1-1 0 0,1-1 0 0 0,0 1 0 0 0,1 1 1 0 0,0-1-1 0 0,-4 9 14 0 0,9-15-3 0 0,-10 13 2 0 0,1 1 1 0 0,1 0-1 0 0,0 0 1 0 0,2 1-1 0 0,0 0 1 0 0,1 1-1 0 0,0 0 0 0 0,2 0 1 0 0,0 0-1 0 0,1 1 1 0 0,1-1-1 0 0,0 16 1 0 0,5-27 20 0 0,-1-1-1 0 0,1 0 1 0 0,1 1-1 0 0,0-1 1 0 0,0 0-1 0 0,0 0 0 0 0,0-1 1 0 0,1 1-1 0 0,1-1 1 0 0,-1 0-1 0 0,1 0 1 0 0,0 0-1 0 0,0 0 1 0 0,0-1-1 0 0,1 0 1 0 0,0 0-1 0 0,0-1 0 0 0,0 1 1 0 0,1-1-1 0 0,0-1 1 0 0,-1 1-1 0 0,1-1 1 0 0,0 0-1 0 0,1-1 1 0 0,-1 1-1 0 0,0-2 1 0 0,1 1-1 0 0,-1-1 0 0 0,1 0 1 0 0,-1 0-1 0 0,1-1 1 0 0,0 0-1 0 0,-1-1 1 0 0,8-1-20 0 0,-11 2 14 0 0,11 2 6 0 0,0-2-1 0 0,0 0 1 0 0,0-1 0 0 0,1 0-1 0 0,-1-1 1 0 0,0-1-1 0 0,-1-1 1 0 0,1 0-1 0 0,-1 0 1 0 0,1-2 0 0 0,-1 0-1 0 0,5-3-19 0 0,-9 2-597 0 0,21-14-135 0 0,-15 3-8785 0 0,-13 14-2719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8:1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 12979 0 0,'0'0'1419'0'0,"0"0"-354"0"0,0 0-98 0 0,0 0 169 0 0,0 0 217 0 0,0 0 51 0 0,0 0-170 0 0,0 0-270 0 0,0 0-249 0 0,0 0-159 0 0,2 35-92 0 0,8 115-79 0 0,10 103 691 0 0,-17-64-861 0 0,-18-120-831 0 0,14-68 324 0 0,1-1-115 0 0,0 0-134 0 0,-3-23-7345 0 0,3 19 3377 0 0,-1-4-6380 0 0</inkml:trace>
  <inkml:trace contextRef="#ctx0" brushRef="#br0" timeOffset="251.186">1 16 3065 0 0,'0'0'2207'0'0,"0"0"-209"0"0,0 0 123 0 0,0 0-60 0 0,0 0-206 0 0,0 0-208 0 0,0 0-235 0 0,0 0-225 0 0,0 0-207 0 0,36-2-193 0 0,110-9-208 0 0,26 9 185 0 0,-121 8-1578 0 0,-38 3-8697 0 0,-11-9-827 0 0</inkml:trace>
  <inkml:trace contextRef="#ctx0" brushRef="#br0" timeOffset="495.894">65 336 2889 0 0,'0'0'2774'0'0,"0"0"-829"0"0,0 0-250 0 0,0 0 58 0 0,0 0-53 0 0,0 0-170 0 0,0 0-237 0 0,0 0-306 0 0,0 0-268 0 0,0 0-200 0 0,0 0-179 0 0,0 0-128 0 0,33 5-97 0 0,102 16-78 0 0,-64-22-166 0 0,-55-5-87 0 0,21-4-1609 0 0,-22 5-2610 0 0,-5 1-5764 0 0</inkml:trace>
  <inkml:trace contextRef="#ctx0" brushRef="#br0" timeOffset="662.853">606 471 7266 0 0,'0'0'2025'0'0,"0"0"-188"0"0,0 0-73 0 0,0 0-92 0 0,0 0-186 0 0,0 0-287 0 0,0 0-339 0 0,0 0-314 0 0,0 0-226 0 0,-20 34-135 0 0,-63 104-78 0 0,34-56-491 0 0,47-79 119 0 0,-2 1-1763 0 0,0-3-3009 0 0,2-1-5092 0 0</inkml:trace>
  <inkml:trace contextRef="#ctx0" brushRef="#br0" timeOffset="911.576">321 386 10082 0 0,'0'0'1819'0'0,"0"0"-731"0"0,0 0-282 0 0,0 0 161 0 0,0 0 232 0 0,0 0 180 0 0,0 0-56 0 0,0 0-296 0 0,0 0-258 0 0,0 0-159 0 0,0 0-101 0 0,0 0-68 0 0,0 0-66 0 0,20 28-93 0 0,64 85-70 0 0,-19-43 53 0 0,11-13-494 0 0,-39-43-7072 0 0,-30-11-3753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24 1088 0 0,'0'0'1738'0'0,"0"0"-119"0"0,0 0 149 0 0,0 0 247 0 0,0 0 183 0 0,0 0-4 0 0,0 0-216 0 0,0 0-353 0 0,0 0-374 0 0,0 0-265 0 0,0 0-194 0 0,0 0-137 0 0,0 0-74 0 0,1-4-67 0 0,6-11-61 0 0,-6 11-45 0 0,-1 4-74 0 0,0 0-89 0 0,-2 20 739 0 0,-58 110-390 0 0,-92 198-361 0 0,26-67-666 0 0,118-239 265 0 0,5-14-4476 0 0,83-169 1255 0 0,83-257 1644 0 0,-119 274 5384 0 0,-40 137-541 0 0,-5 18-846 0 0,0-7-2818 0 0,-27 215 1789 0 0,28-195-1140 0 0,1 0 0 0 0,2 1 0 0 0,0-1 0 0 0,2 0 0 0 0,0-1 0 0 0,2 1 1 0 0,1-1-1 0 0,0 0 0 0 0,3 2-83 0 0,0-1 37 0 0,-10-17-23 0 0,1 0 0 0 0,0 0 0 0 0,1 0 0 0 0,0 0 0 0 0,0 0 0 0 0,0-1 0 0 0,1 1 0 0 0,0-1 0 0 0,0 0 0 0 0,1 0 0 0 0,0 0 0 0 0,0 0 0 0 0,0-1 0 0 0,0 0 0 0 0,1 0 0 0 0,0-1 0 0 0,0 1 0 0 0,0-1 0 0 0,1-1 0 0 0,-1 1 0 0 0,1-1 0 0 0,0 0 0 0 0,0-1 0 0 0,0 1 0 0 0,0-1 0 0 0,1-1-14 0 0,-1-3 69 0 0,0-1 0 0 0,1 0 0 0 0,-1 0 0 0 0,-1-1 0 0 0,1 0 0 0 0,0 0 1 0 0,-1-1-1 0 0,0 0 0 0 0,0 0 0 0 0,0 0 0 0 0,-1-1 0 0 0,0 1 0 0 0,0-1 0 0 0,0-1 0 0 0,-1 1 0 0 0,0-1 0 0 0,1-2-69 0 0,86-141 771 0 0,-78 126-681 0 0,-2 0 0 0 0,0-1 0 0 0,-1 0 0 0 0,-2-1 0 0 0,0-1 0 0 0,-2 1 0 0 0,-1-1 0 0 0,-1 0 0 0 0,-1 0 0 0 0,-2 0 1 0 0,-1-22-91 0 0,-27 6-577 0 0,24 71-2458 0 0,2-10 1709 0 0,2 23-3284 0 0,6-17-4341 0 0,-3-16-155 0 0</inkml:trace>
  <inkml:trace contextRef="#ctx0" brushRef="#br0" timeOffset="334.597">1065 213 6273 0 0,'0'0'2045'0'0,"0"0"-476"0"0,0 0-274 0 0,0 0-17 0 0,0 0 36 0 0,0 0-33 0 0,0 0-119 0 0,0 0-190 0 0,0 0-174 0 0,-17 33-116 0 0,-51 103-96 0 0,39-44 271 0 0,27-87-814 0 0,0 0-1 0 0,1 1 0 0 0,-1-1 0 0 0,1 0 1 0 0,0 0-1 0 0,1 1 0 0 0,-1-1 0 0 0,1 1 0 0 0,0-1 1 0 0,0 1-1 0 0,1-1 0 0 0,-1 1 0 0 0,1-1 1 0 0,1 0-1 0 0,-1 0 0 0 0,1 1 0 0 0,0-1 1 0 0,0 0-1 0 0,0 0 0 0 0,1 0 0 0 0,-1-1 1 0 0,1 1-1 0 0,0-1 0 0 0,1 1 0 0 0,-1-1 1 0 0,1 0-1 0 0,0 0 0 0 0,0-1 0 0 0,0 1 1 0 0,0-1-1 0 0,1 0 0 0 0,-1 0 0 0 0,1 0 1 0 0,0-1-1 0 0,0 1 0 0 0,0-1 0 0 0,4 1-42 0 0,-1-3 141 0 0,1 1-1 0 0,0-1 1 0 0,-1 0-1 0 0,1-1 0 0 0,0 0 1 0 0,-1-1-1 0 0,1 0 1 0 0,-1 0-1 0 0,0 0 1 0 0,0-1-1 0 0,0-1 0 0 0,0 1 1 0 0,0-1-1 0 0,0-1 1 0 0,-1 1-1 0 0,0-1 1 0 0,0 0-1 0 0,0-1 0 0 0,-1 0 1 0 0,6-6-141 0 0,-1 1 119 0 0,0 0 1 0 0,0-1-1 0 0,-1 0 1 0 0,-1-1-1 0 0,0 0 1 0 0,-1 0-1 0 0,0-1 0 0 0,-1 0 1 0 0,-1-1-1 0 0,0 1 1 0 0,-1-1-1 0 0,0 0 1 0 0,-1-1-1 0 0,-1 1 1 0 0,0-1-1 0 0,-1-7-119 0 0,-1 15 4 0 0,0 0-1 0 0,-1 0 1 0 0,0 0-1 0 0,-1 0 1 0 0,0-1 0 0 0,0 1-1 0 0,0 0 1 0 0,-1 0-1 0 0,-1 1 1 0 0,1-1-1 0 0,-1 0 1 0 0,0 1 0 0 0,-1 0-1 0 0,0-1 1 0 0,0 1-1 0 0,0 1 1 0 0,-1-1 0 0 0,0 1-1 0 0,-1 0 1 0 0,1 0-1 0 0,-1 0 1 0 0,0 1 0 0 0,0-1-1 0 0,-1 2 1 0 0,0-1-1 0 0,-2 0-3 0 0,2 1-113 0 0,1 1 0 0 0,-2 0-1 0 0,1 0 1 0 0,0 1 0 0 0,0 0-1 0 0,-1 1 1 0 0,1-1-1 0 0,-1 2 1 0 0,1-1 0 0 0,-1 1-1 0 0,0 0 1 0 0,1 0 0 0 0,-1 1-1 0 0,1 0 1 0 0,-1 0 0 0 0,1 1-1 0 0,-1 0 1 0 0,1 0 0 0 0,0 1-1 0 0,0 0 1 0 0,0 0-1 0 0,0 1 1 0 0,1 0 0 0 0,-1 0-1 0 0,1 0 1 0 0,0 1 0 0 0,0 0-1 0 0,1 0 1 0 0,-1 0 0 0 0,1 1-1 0 0,-3 4 114 0 0,-11 10-1180 0 0,-15 17-4580 0 0,20-14-4249 0 0</inkml:trace>
  <inkml:trace contextRef="#ctx0" brushRef="#br0" timeOffset="876.544">1522 294 7602 0 0,'0'0'2157'0'0,"0"0"-488"0"0,0 0-200 0 0,0 0 141 0 0,0 0 74 0 0,0 0-138 0 0,0 0-270 0 0,0 0-378 0 0,0 0-311 0 0,0 0-181 0 0,0 0-119 0 0,0 0-81 0 0,0 0-48 0 0,-2 6-7 0 0,0 6-14 0 0,-9 108 773 0 0,11-117-888 0 0,1 1 0 0 0,-1-1 0 0 0,1 0 0 0 0,0 0 0 0 0,0 0 0 0 0,0 0 0 0 0,0 0 0 0 0,1 0 0 0 0,-1 0 0 0 0,1 0 0 0 0,0 0 0 0 0,0 0 0 0 0,0-1-1 0 0,0 1 1 0 0,0-1 0 0 0,0 0 0 0 0,1 1 0 0 0,-1-1 0 0 0,1 0 0 0 0,-1 0 0 0 0,1-1 0 0 0,0 1 0 0 0,0 0 0 0 0,0-1 0 0 0,0 0 0 0 0,0 0 0 0 0,0 0 0 0 0,0 0 0 0 0,1 0 0 0 0,-1-1 0 0 0,0 1 0 0 0,0-1 0 0 0,1 0 0 0 0,-1 0 0 0 0,0 0 0 0 0,1 0-22 0 0,5 1 132 0 0,0-1 0 0 0,1 0 0 0 0,-1-1 0 0 0,0 1 0 0 0,0-2 0 0 0,0 1 1 0 0,0-1-1 0 0,-1-1 0 0 0,1 1 0 0 0,0-2 0 0 0,-1 1 0 0 0,0-1 0 0 0,0 0 0 0 0,0-1 0 0 0,5-4-132 0 0,141-153 1124 0 0,-124 125-1017 0 0,-34 79-193 0 0,3-38 94 0 0,-2 2-12 0 0,0 0 0 0 0,1 0-1 0 0,-1 0 1 0 0,1 1 0 0 0,1-1-1 0 0,-1 0 1 0 0,1 1 0 0 0,0-1-1 0 0,1 1 1 0 0,-1 0 0 0 0,1-1 0 0 0,1 1-1 0 0,-1-1 1 0 0,1 1 0 0 0,0-1-1 0 0,1 1 1 0 0,-1-1 0 0 0,1 0-1 0 0,1 1 1 0 0,-1-1 0 0 0,1 0-1 0 0,0 0 1 0 0,0-1 0 0 0,1 1-1 0 0,0-1 1 0 0,0 0 0 0 0,0 0 0 0 0,0 0-1 0 0,1 0 1 0 0,0-1 0 0 0,0 1-1 0 0,1-1 5 0 0,2 0 37 0 0,1 0 0 0 0,0 0-1 0 0,0-1 1 0 0,0 0-1 0 0,1-1 1 0 0,-1 0 0 0 0,1 0-1 0 0,-1-1 1 0 0,1 0-1 0 0,-1-1 1 0 0,1 0 0 0 0,0-1-1 0 0,-1 1 1 0 0,1-2-1 0 0,-1 0 1 0 0,1 0 0 0 0,-1 0-1 0 0,0-1 1 0 0,0-1 0 0 0,0 0-1 0 0,0 0 1 0 0,-1 0-1 0 0,1-1 1 0 0,-1 0 0 0 0,-1-1-1 0 0,1 0 1 0 0,-1 0-1 0 0,0-1 1 0 0,0 0 0 0 0,0 0-1 0 0,4-7-36 0 0,1-8 110 0 0,0-1-1 0 0,-2 0 1 0 0,0-1 0 0 0,-2 0-1 0 0,0-1 1 0 0,1-12-110 0 0,-7 27-20 0 0,6-118-1875 0 0,-14 111-301 0 0,-3 7-5632 0 0,8 6-4189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50 155 1712 0 0,'0'0'2280'0'0,"0"0"-116"0"0,0 0-89 0 0,0 0-45 0 0,0 0 1 0 0,0 0-140 0 0,0 0-196 0 0,0 0-280 0 0,0 0-231 0 0,0 0-151 0 0,0 0-129 0 0,0 0-101 0 0,0 0-106 0 0,-2-4-81 0 0,1 3-272 0 0,-5-7-447 0 0,4 1 3294 0 0,-22 96-2051 0 0,20-69-1114 0 0,0 0 1 0 0,1 0-1 0 0,1 0 1 0 0,1 1 0 0 0,1-1-1 0 0,0 0 1 0 0,2 1-1 0 0,0-1 1 0 0,2 0-1 0 0,0 0 1 0 0,3 7-27 0 0,-5-22 10 0 0,0 0 0 0 0,1 0 1 0 0,-1-1-1 0 0,1 1 0 0 0,0-1 0 0 0,0 0 0 0 0,0 0 1 0 0,1 0-1 0 0,0 0 0 0 0,-1-1 0 0 0,1 1 1 0 0,0-1-1 0 0,1 0 0 0 0,-1 0 0 0 0,1 0 0 0 0,-1-1 1 0 0,1 0-1 0 0,0 0 0 0 0,0 0 0 0 0,0 0 1 0 0,0-1-1 0 0,0 1 0 0 0,0-2 0 0 0,0 1 0 0 0,0 0 1 0 0,1-1-1 0 0,-1 0 0 0 0,0 0 0 0 0,0 0 1 0 0,0-1-1 0 0,1 0 0 0 0,-1 0 0 0 0,0 0 0 0 0,0-1 1 0 0,0 0-1 0 0,3-1-10 0 0,15-10 87 0 0,-1-2 1 0 0,0 0-1 0 0,-1-2 0 0 0,-1 0 1 0 0,0-1-1 0 0,-2-1 0 0 0,0-1 1 0 0,1-3-88 0 0,45-47 69 0 0,-57 109-172 0 0,-8-3 78 0 0,-1-28 19 0 0,1 0 0 0 0,0 1 0 0 0,0-1 0 0 0,1 0 0 0 0,0 0 1 0 0,0 1-1 0 0,1-1 0 0 0,0 0 0 0 0,1 0 0 0 0,-1 0 0 0 0,2 0 0 0 0,-1 0 0 0 0,1 0 1 0 0,0 0-1 0 0,1-1 0 0 0,-1 0 0 0 0,2 1 0 0 0,-1-1 0 0 0,1-1 0 0 0,0 1 1 0 0,0-1-1 0 0,2 2 6 0 0,0-6-3 0 0,-1 0 0 0 0,1 0 0 0 0,-1 0 0 0 0,1-1 0 0 0,0 0 0 0 0,0 0 0 0 0,0-1 0 0 0,-1 0 0 0 0,1 0 0 0 0,0 0 0 0 0,0-1 0 0 0,3-1 3 0 0,-3-1 17 0 0,1 0 0 0 0,-1-1 1 0 0,1 0-1 0 0,-1-1 0 0 0,-1 1 1 0 0,1-1-1 0 0,-1-1 0 0 0,1 1 1 0 0,-2-1-1 0 0,1 0 0 0 0,0 0 1 0 0,0-3-18 0 0,17-19 32 0 0,-1-1 1 0 0,-2 0 0 0 0,-1-2 0 0 0,-1 0-1 0 0,-2-1 1 0 0,-1-1 0 0 0,-2 0 0 0 0,-1-1-1 0 0,-1 0 1 0 0,-2-1 0 0 0,2-25-33 0 0,-1-38 54 0 0,-10 98-36 0 0,-2 2-207 0 0,0 1 1 0 0,0-1 0 0 0,0 1-1 0 0,0 0 1 0 0,1 0 0 0 0,-1 0-1 0 0,1 0 1 0 0,0 0-1 0 0,0 0 1 0 0,0 0 0 0 0,0 1-1 0 0,0-1 1 0 0,1 0-1 0 0,0 0 1 0 0,-1 1 0 0 0,1-1-1 0 0,0 0 1 0 0,1 1 0 0 0,-1-1-1 0 0,0 0 1 0 0,2 3 188 0 0,-2 1-943 0 0,1 7-1526 0 0,3-5-3143 0 0,-2-2-6052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7658 0 0,'0'0'5105'0'0,"0"0"-3006"0"0,0 0-982 0 0,0 0-40 0 0,0 0 76 0 0,0 0-3 0 0,0 0-94 0 0,0 0-209 0 0,0 0-251 0 0,0 0-179 0 0,0 0-135 0 0,0 0-73 0 0,-3 32-75 0 0,-8 101-58 0 0,8-68-55 0 0,16-46-1388 0 0,-2-18-5577 0 0,-10-1-2253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 0 0,'0'0'816'0'0,"0"0"-528"0"0,0 0-288 0 0,0 0-152 0 0,0 0-264 0 0,0 0-696 0 0,0 0-1137 0 0,0 0-1856 0 0,0 0-1352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4081 0 0,'0'0'3774'0'0,"0"0"-1312"0"0,0 0-515 0 0,0 0-29 0 0,0 0-138 0 0,0 0-198 0 0,0 0-231 0 0,0 0-295 0 0,0 0-261 0 0,0 0-183 0 0,0 0-172 0 0,0 0-140 0 0,0 0-111 0 0,-6 3-70 0 0,-145 90 991 0 0,149-91-1110 0 0,-1 1 0 0 0,1-1 0 0 0,0 1 0 0 0,0-1 0 0 0,0 1 0 0 0,1 0 0 0 0,-1 0 0 0 0,0 0 0 0 0,1 0 0 0 0,0 0 0 0 0,0 0 0 0 0,0 0 0 0 0,0 0 0 0 0,1 0 0 0 0,-1 1 0 0 0,1-1 0 0 0,-1 0 0 0 0,1 0 0 0 0,0 1 0 0 0,1-1 0 0 0,-1 0 0 0 0,0 0 0 0 0,1 1 0 0 0,0-1 0 0 0,0 0 0 0 0,0 0 0 0 0,0 0 0 0 0,0 0 0 0 0,1 0 0 0 0,-1 0 0 0 0,42 32 93 0 0,60 38 665 0 0,-97-67-648 0 0,-1 1 1 0 0,0-1 0 0 0,0 1 0 0 0,-1 0 0 0 0,0 1-1 0 0,0-1 1 0 0,0 1 0 0 0,-1-1 0 0 0,0 1 0 0 0,-1 0-1 0 0,0 0 1 0 0,1 9-111 0 0,-3-11 50 0 0,0 0 0 0 0,0 0 0 0 0,-1 0 0 0 0,0 0-1 0 0,0 0 1 0 0,-1 0 0 0 0,0 0 0 0 0,0 0 0 0 0,0-1 0 0 0,-1 1 0 0 0,1-1 0 0 0,-1 1-1 0 0,-1-1 1 0 0,1 0 0 0 0,-1 0 0 0 0,0 0 0 0 0,0-1 0 0 0,0 1 0 0 0,-1-1 0 0 0,1 0-1 0 0,-1 0 1 0 0,0-1 0 0 0,0 0 0 0 0,-1 1 0 0 0,1-2 0 0 0,-1 1 0 0 0,1-1-1 0 0,-4 2-49 0 0,-9 5-253 0 0,1 0-1 0 0,-2-2 1 0 0,1 0-1 0 0,-1 0 0 0 0,0-2 1 0 0,0-1-1 0 0,-1 0 0 0 0,1-1 1 0 0,-1-1-1 0 0,1-1 1 0 0,-6-1 253 0 0,15-17-5593 0 0,12-1-5274 0 0,1 11 3024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11851 0 0,'0'0'1955'0'0,"0"0"-230"0"0,0 0-254 0 0,0 0-126 0 0,0 0-76 0 0,0 0-115 0 0,0 0-150 0 0,0 0-146 0 0,0 0-166 0 0,0 0-154 0 0,0 0-131 0 0,0 0-93 0 0,-10 4-40 0 0,-27 14 18 0 0,35-16-238 0 0,1 1 1 0 0,0-1-1 0 0,-1 0 0 0 0,1 1 0 0 0,0-1 0 0 0,0 0 0 0 0,0 1 0 0 0,1-1 0 0 0,-1 1 0 0 0,1 0 1 0 0,-1-1-1 0 0,1 1 0 0 0,0-1 0 0 0,0 1 0 0 0,0 0 0 0 0,0-1 0 0 0,0 1 0 0 0,1 0 0 0 0,-1-1 1 0 0,2 3-55 0 0,-2-1 72 0 0,49 136 1455 0 0,-35-88-1397 0 0,-3 0 1 0 0,-3 1-1 0 0,-2 1 0 0 0,-2-1 0 0 0,-2 13-130 0 0,-22 261 108 0 0,5-130-79 0 0,15-195-29 0 0,0-1-1 0 0,0 1 1 0 0,0 0-1 0 0,0 0 1 0 0,0 0-1 0 0,0 0 1 0 0,0 0-1 0 0,1 0 1 0 0,-1-1-1 0 0,0 1 1 0 0,1 0-1 0 0,0 0 1 0 0,-1-1-1 0 0,1 1 1 0 0,0 0-1 0 0,0-1 1 0 0,0 1-1 0 0,0 0 1 0 0,0-1-1 0 0,0 0 1 0 0,1 1-1 0 0,-1-1 1 0 0,1 0-1 0 0,-1 1 1 0 0,0-1-1 0 0,1 0 0 0 0,0 0 1 0 0,-1 0-1 0 0,1 0 1 0 0,0-1-1 0 0,-1 1 1 0 0,1 0-1 0 0,0-1 1 0 0,0 1-1 0 0,0-1 1 0 0,0 0 0 0 0,6-2 1 0 0,-1 0 0 0 0,1-1 0 0 0,0 0 0 0 0,-1-1-1 0 0,0 0 1 0 0,0 0 0 0 0,0-1 0 0 0,0 1 0 0 0,-1-1 0 0 0,0-1 0 0 0,0 1 0 0 0,0-1 0 0 0,0 0 0 0 0,-1-1 0 0 0,0 1 0 0 0,0-2-1 0 0,6-5 9 0 0,196-213 77 0 0,-201 220-79 0 0,-4 3-12 0 0,0 0 0 0 0,1 0-1 0 0,0 0 1 0 0,-1 1 0 0 0,1-1 0 0 0,0 1 0 0 0,0-1 0 0 0,1 1 0 0 0,-1 0 0 0 0,0 0 0 0 0,1 0 0 0 0,-1 1 0 0 0,1-1 0 0 0,0 1 0 0 0,-1 0 0 0 0,4-1 5 0 0,1 38 8 0 0,-26 109 17 0 0,11-114-6 0 0,2 1 0 0 0,0-1 0 0 0,2 1 0 0 0,2-1 0 0 0,1 20-19 0 0,0-50-44 0 0,0 0 0 0 0,0 0-1 0 0,-1 0 1 0 0,1 0 0 0 0,0 0 0 0 0,0 0 0 0 0,0 0 0 0 0,0 0 0 0 0,0 0 0 0 0,0 0 0 0 0,1 0-1 0 0,-1 0 1 0 0,0 0 0 0 0,0 0 0 0 0,1 0 0 0 0,-1 0 0 0 0,0 0 0 0 0,1-1 0 0 0,-1 1-1 0 0,1 0 1 0 0,0 0 0 0 0,-1 0 0 0 0,1 0 0 0 0,0-1 0 0 0,-1 1 0 0 0,1 0 0 0 0,0-1 0 0 0,0 1-1 0 0,-1 0 1 0 0,1-1 0 0 0,0 1 0 0 0,0-1 0 0 0,0 1 0 0 0,0-1 0 0 0,0 0 0 0 0,0 1-1 0 0,0-1 1 0 0,0 0 0 0 0,0 0 0 0 0,0 0 0 0 0,0 0 0 0 0,0 0 0 0 0,0 0 0 0 0,0 0 0 0 0,0 0-1 0 0,0 0 1 0 0,0 0 0 0 0,0 0 0 0 0,0 0 0 0 0,0-1 0 0 0,0 1 0 0 0,0 0 0 0 0,0-1-1 0 0,-1 1 1 0 0,1-1 0 0 0,0 1 0 0 0,0-1 0 0 0,0 0 0 0 0,0 1 0 0 0,-1-1 0 0 0,1 0 44 0 0,8-16-4574 0 0,-7 13 1073 0 0,2-1-8705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41 0 0 0,'0'0'372'0'0,"0"0"720"0"0,0 0 337 0 0,0 0 171 0 0,0 0-24 0 0,0 0-198 0 0,0 0-131 0 0,0 0-87 0 0,0 0-100 0 0,0 0-71 0 0,0 0-113 0 0,0 0-127 0 0,-7 2-74 0 0,5-1-27 0 0,-18 5-1228 0 0,14-7 7766 0 0,23-41-5419 0 0,-21 41-1739 0 0,0 0 0 0 0,1 0 0 0 0,-1 0 0 0 0,0 0 0 0 0,0 1 1 0 0,0-1-1 0 0,1 1 0 0 0,-1 0 0 0 0,0 0 0 0 0,0 0 0 0 0,0 1 0 0 0,0-1 1 0 0,1 1-1 0 0,-1 0 0 0 0,0 0 0 0 0,0 1 0 0 0,1-1 0 0 0,-3 2-28 0 0,-1 1 19 0 0,6-3-14 0 0,0-1 0 0 0,0 0 0 0 0,0 0 0 0 0,0 1 0 0 0,0-1 0 0 0,0 1 0 0 0,0-1 0 0 0,0 1 0 0 0,0-1 0 0 0,0 1 0 0 0,1 0 0 0 0,-1-1 0 0 0,0 1 0 0 0,0 0 0 0 0,1 0 0 0 0,-1-1 0 0 0,0 1 0 0 0,1 0 0 0 0,-1 0 0 0 0,1 0 0 0 0,-1 0 0 0 0,1 0 0 0 0,0 0 0 0 0,-1 0 0 0 0,1 0 0 0 0,0 0 0 0 0,0 0 0 0 0,-1 0 0 0 0,1 0 0 0 0,0 0 0 0 0,0 0 0 0 0,0 0 0 0 0,0 0 0 0 0,1 0 0 0 0,-1 0 0 0 0,0 0 0 0 0,0 0-5 0 0,64 11 710 0 0,-55-12-550 0 0,-9 0-131 0 0,0 0-6 0 0,0 0 33 0 0,0 0-12 0 0,0 0-9 0 0,0 0-6 0 0,0 0-42 0 0,0 0-45 0 0,0 0-58 0 0,0 0-117 0 0,0 0-178 0 0,0 0-262 0 0,0 0-522 0 0,4-1-7707 0 0,0-2-2685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2665 0 0,'0'0'3694'0'0,"0"0"-1575"0"0,0 0-594 0 0,0 0 78 0 0,0 0 175 0 0,0 0 53 0 0,0 0-42 0 0,0 0-174 0 0,0 0-236 0 0,0 0-235 0 0,0 0-227 0 0,0 0-203 0 0,0 0-175 0 0,6-7-102 0 0,18-21-84 0 0,-18 56 970 0 0,10 356 1331 0 0,-30 12-2103 0 0,-18-103-358 0 0,30-189-185 0 0,2-103-36 0 0,0-1-13 0 0,0 0 4 0 0,0 0-30 0 0,0-17-294 0 0,24-79-1462 0 0,-26 11-1932 0 0,-13 30-5357 0 0,8 38-2287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7962 0 0,'0'0'3428'0'0,"0"0"-2186"0"0,0 0-714 0 0,0 0 218 0 0,0 0 331 0 0,0 0 177 0 0,0 0 11 0 0,34-5-110 0 0,108-14-154 0 0,88-29 1711 0 0,-187 36-2587 0 0,1 1 0 0 0,0 3 0 0 0,1 2-1 0 0,-1 2 1 0 0,5 1-125 0 0,21 7-992 0 0,-47 0-1933 0 0,-2 3-3860 0 0,-15-3-4283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40 9346 0 0,'0'0'1668'0'0,"0"0"-154"0"0,0 0 45 0 0,0 0 13 0 0,0 0-134 0 0,0 0-243 0 0,0 0-276 0 0,0 0-236 0 0,0 0-151 0 0,-18 33-106 0 0,-53 102-60 0 0,70-134-351 0 0,-1 1 0 0 0,1 0 0 0 0,-1 0 0 0 0,1-1 0 0 0,0 1 0 0 0,0 0 0 0 0,0 0 0 0 0,0 0 0 0 0,0 0 0 0 0,0 1-1 0 0,1-1 1 0 0,-1 0 0 0 0,1 0 0 0 0,-1 0 0 0 0,1 0 0 0 0,0 1 0 0 0,0-1 0 0 0,0 0 0 0 0,0 0 0 0 0,0 1 0 0 0,0-1 0 0 0,1 0 0 0 0,-1 0 0 0 0,1 0 0 0 0,0 0 0 0 0,-1 0 0 0 0,1 1 0 0 0,0-1 0 0 0,0-1 0 0 0,1 1 0 0 0,-1 0 0 0 0,1 1-15 0 0,3 3 80 0 0,2 2 34 0 0,0-1 0 0 0,1 0 0 0 0,0-1-1 0 0,0 0 1 0 0,0 0 0 0 0,1-1 0 0 0,-1 0 0 0 0,2 0 0 0 0,-1-1 0 0 0,0 0 0 0 0,1 0 0 0 0,-1-1 0 0 0,1-1 0 0 0,0 0 0 0 0,0 0 0 0 0,0-1 0 0 0,0 0 0 0 0,1-1 0 0 0,-1 0 0 0 0,0 0 0 0 0,0-1 0 0 0,10-2-114 0 0,-12 2 86 0 0,-1 0 0 0 0,1-1 0 0 0,-1 1 0 0 0,1-1 0 0 0,-1-1 0 0 0,0 0 0 0 0,0 0 0 0 0,0 0 0 0 0,0 0 0 0 0,0-1 0 0 0,-1-1 0 0 0,1 1 0 0 0,-1-1 0 0 0,0 0 0 0 0,-1 0 0 0 0,1-1 0 0 0,-1 1 0 0 0,0-1 0 0 0,-1 0 0 0 0,1-1 0 0 0,-1 1 0 0 0,0-1 0 0 0,-1 0 0 0 0,0 0 0 0 0,0 0 0 0 0,0 0 0 0 0,-1-1 0 0 0,0 1 0 0 0,0-1 0 0 0,-1 1 0 0 0,0-1 0 0 0,-1 0 0 0 0,1 1 0 0 0,-1-1 1 0 0,-1 0-1 0 0,1 1 0 0 0,-2-1 0 0 0,1-2-86 0 0,-3 2-26 0 0,0-1 0 0 0,0 1 1 0 0,-1 0-1 0 0,0 0 1 0 0,0 1-1 0 0,-1-1 1 0 0,0 1-1 0 0,0 0 0 0 0,-1 1 1 0 0,0 0-1 0 0,0 0 1 0 0,0 0-1 0 0,-1 1 1 0 0,0 0-1 0 0,0 0 1 0 0,0 1-1 0 0,-1 0 0 0 0,-7-2 26 0 0,5 2-240 0 0,-1 0 0 0 0,1 1 0 0 0,-1 1 0 0 0,0 0 0 0 0,0 0-1 0 0,0 2 1 0 0,0-1 0 0 0,0 1 0 0 0,-8 2 240 0 0,-21 4-3430 0 0,2 6-3844 0 0,18-3-4705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8:1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3665 0 0,'0'0'2990'0'0,"0"0"-438"0"0,0 0-314 0 0,0 0-268 0 0,0 0-263 0 0,0 0-259 0 0,0 0-290 0 0,0 0-309 0 0,0 0-287 0 0,0 0-185 0 0,0 0-15 0 0,0 0 87 0 0,0 0 116 0 0,3 0 117 0 0,30 3 235 0 0,0-1 0 0 0,-1-2-1 0 0,1-1 1 0 0,0-2 0 0 0,22-5-917 0 0,32-1 509 0 0,11-5-389 0 0,-88 12-447 0 0,10-6-528 0 0,-16-9-8096 0 0,-4 16-2598 0 0</inkml:trace>
  <inkml:trace contextRef="#ctx0" brushRef="#br0" timeOffset="220.425">172 0 9514 0 0,'0'0'1422'0'0,"0"0"-229"0"0,0 0-4 0 0,0 0 139 0 0,0 0 127 0 0,0 0-26 0 0,-3 36-150 0 0,-8 111-252 0 0,14 33 638 0 0,12-81-2564 0 0,-6-86-1149 0 0,-4-10-2410 0 0,-2-2 1400 0 0,-1 2-7980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12 1480 0 0,'0'0'1601'0'0,"0"0"-361"0"0,0 0-62 0 0,0 0 247 0 0,0 0 191 0 0,0 0 116 0 0,0 0-89 0 0,0 0-211 0 0,0 0-188 0 0,0 0-125 0 0,0 0-89 0 0,0 0-96 0 0,0 0-99 0 0,-12-11 1188 0 0,-5 13-1642 0 0,-1 1 0 0 0,1 1 0 0 0,0 0 0 0 0,0 1 0 0 0,1 1 0 0 0,-1 1-1 0 0,1 0 1 0 0,1 1 0 0 0,0 1 0 0 0,0 1 0 0 0,0 0 0 0 0,-2 3-381 0 0,-21 22 239 0 0,37-34-238 0 0,1 0 0 0 0,-1-1 1 0 0,0 1-1 0 0,1 0 0 0 0,-1 0 0 0 0,1 0 1 0 0,-1-1-1 0 0,1 1 0 0 0,-1 0 0 0 0,1 0 1 0 0,0 0-1 0 0,-1 0 0 0 0,1 0 0 0 0,0 0 1 0 0,0-1-1 0 0,0 1 0 0 0,0 0 0 0 0,-1 0 1 0 0,1 0-1 0 0,1 0 0 0 0,-1 0 0 0 0,0 0 1 0 0,0 0-1 0 0,0 0 0 0 0,0 0 0 0 0,1 0 1 0 0,-1 0-1 0 0,0-1 0 0 0,1 1 0 0 0,-1 0 1 0 0,1 0-1 0 0,-1 0 0 0 0,1 0 0 0 0,-1-1 1 0 0,1 1-1 0 0,-1 0 0 0 0,1-1 0 0 0,0 1 0 0 0,0 0 1 0 0,-1-1-1 0 0,1 1 0 0 0,0-1 0 0 0,0 1 1 0 0,-1-1-1 0 0,1 1 0 0 0,0-1 0 0 0,0 0 1 0 0,0 1-1 0 0,0-1 0 0 0,0 0 0 0 0,0 0 1 0 0,0 0-2 0 0,130 40 404 0 0,-124-39-358 0 0,0 0 0 0 0,-1 0 1 0 0,1 1-1 0 0,-1 0 0 0 0,1 1 0 0 0,-1-1 1 0 0,0 1-1 0 0,0 1 0 0 0,0-1 1 0 0,0 1-1 0 0,-1 0 0 0 0,0 0 0 0 0,1 1 1 0 0,-2-1-1 0 0,1 1 0 0 0,0 0 0 0 0,-1 0 1 0 0,0 1-1 0 0,0-1 0 0 0,-1 1 1 0 0,1 0-1 0 0,-1 0 0 0 0,2 5-46 0 0,-4-1 48 0 0,0 0 0 0 0,0 0 0 0 0,-1 0 0 0 0,-1-1-1 0 0,1 1 1 0 0,-1 0 0 0 0,-1 0 0 0 0,0-1 0 0 0,0 1 0 0 0,-1-1 0 0 0,-1 0-1 0 0,1 1 1 0 0,-1-1 0 0 0,-1-1 0 0 0,1 1 0 0 0,-2-1 0 0 0,1 0 0 0 0,-1 0 0 0 0,0 0-1 0 0,-1-1 1 0 0,0 0 0 0 0,0 0 0 0 0,0-1 0 0 0,-1 0 0 0 0,0 0 0 0 0,0 0 0 0 0,0-1-1 0 0,-10 4-47 0 0,0 1-18 0 0,0-1 1 0 0,0 0-1 0 0,-1-1 0 0 0,0-1 0 0 0,-1-1 0 0 0,0-1 0 0 0,0-1 0 0 0,0 0 0 0 0,0-2 0 0 0,0 0 1 0 0,-1-1-1 0 0,-17-2 18 0 0,38-34-2122 0 0,56-32-1915 0 0,-26 43-1035 0 0,-14 12 101 0 0,-4 0-6148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16 736 0 0,'0'0'2158'0'0,"0"0"-379"0"0,0 0-11 0 0,0 0 127 0 0,0 0 86 0 0,0 0-7 0 0,0 0-175 0 0,0 0-271 0 0,0 0-261 0 0,0 0-270 0 0,0 0-239 0 0,-5-2-177 0 0,-17-11 278 0 0,22 13-476 0 0,0 0 1 0 0,0 0-16 0 0,0 0 3 0 0,0 0-20 0 0,0 0-46 0 0,0 0 0 0 0,0 0-34 0 0,8 20 1072 0 0,-5-6-1131 0 0,0 0-1 0 0,0 1 0 0 0,-1-1 1 0 0,-1 1-1 0 0,0-1 0 0 0,-1 1 1 0 0,-1 0-1 0 0,-1 0-211 0 0,1 27 264 0 0,-12 158 296 0 0,-13 123-285 0 0,-1-95-147 0 0,8-75-233 0 0,19-152 121 0 0,0-1-18 0 0,0 0 21 0 0,0 0 4 0 0,0 0-25 0 0,0 0 14 0 0,0 0-6 0 0,0 0 23 0 0,0 0-5 0 0,0 0-13 0 0,0 0-2 0 0,0 0 12 0 0,0 0 26 0 0,4-28 92 0 0,11 0-143 0 0,0-1 0 0 0,2 2 0 0 0,1 0 0 0 0,1 1 0 0 0,2 1 0 0 0,0 1 0 0 0,16-13 4 0 0,-27 26-13 0 0,60-63 15 0 0,-53 59-30 0 0,-17 15 36 0 0,0 0-20 0 0,0 0-27 0 0,0 0 9 0 0,13 27 135 0 0,19 46 43 0 0,-25-55-103 0 0,-2 0 0 0 0,0-1 0 0 0,-1 1-1 0 0,-1 1 1 0 0,-1-1 0 0 0,0 0 0 0 0,-2 1 0 0 0,0-1-1 0 0,-1 1 1 0 0,-2 8-45 0 0,-16 84 123 0 0,21-96-564 0 0,13-31-648 0 0,-8 9 841 0 0,21-32-3032 0 0,-10 14-4585 0 0,-10 16-3837 0 0</inkml:trace>
  <inkml:trace contextRef="#ctx0" brushRef="#br0" timeOffset="384.703">800 733 9258 0 0,'0'0'2619'0'0,"0"0"-1013"0"0,0 0-470 0 0,0 0 44 0 0,0 0 73 0 0,0 0-10 0 0,0 0-123 0 0,0 0-196 0 0,0 0-165 0 0,0 0-155 0 0,0 0-137 0 0,0 0-114 0 0,0 0-73 0 0,-29 25-66 0 0,-88 78-64 0 0,114-101-141 0 0,0-1 0 0 0,0 1 0 0 0,1 0-1 0 0,-1-1 1 0 0,1 1 0 0 0,-1 1 0 0 0,1-1 0 0 0,0 0-1 0 0,0 0 1 0 0,0 1 0 0 0,0-1 0 0 0,0 1-1 0 0,0 0 1 0 0,1 0 0 0 0,-1-1 0 0 0,1 1 0 0 0,0 0-1 0 0,0 0 1 0 0,0 0 0 0 0,0 0 0 0 0,0 1-1 0 0,0 1-8 0 0,1 4 7 0 0,0-5 4 0 0,0 0-1 0 0,0-1 0 0 0,0 1 0 0 0,1-1 0 0 0,-1 1 1 0 0,1-1-1 0 0,0 1 0 0 0,0-1 0 0 0,0 1 1 0 0,0-1-1 0 0,0 0 0 0 0,1 0 0 0 0,0 1 0 0 0,-1-1 1 0 0,1 0-1 0 0,1 0 0 0 0,-1-1 0 0 0,0 1 1 0 0,0 0-1 0 0,1-1 0 0 0,0 1 0 0 0,-1-1 0 0 0,1 0 1 0 0,0 0-1 0 0,0 0 0 0 0,0 0 0 0 0,1-1 1 0 0,-1 1-1 0 0,0-1 0 0 0,1 0 0 0 0,-1 0 1 0 0,0 0-1 0 0,2 0-10 0 0,3 2 89 0 0,1-1 1 0 0,0 0-1 0 0,0 0 1 0 0,0-1-1 0 0,0 0 1 0 0,1-1-1 0 0,-1 0 1 0 0,0 0-1 0 0,0-1 1 0 0,0 0-1 0 0,0-1 1 0 0,0 0-1 0 0,0 0 0 0 0,0-1 1 0 0,0 0-1 0 0,-1 0 1 0 0,0-1-1 0 0,1 0 1 0 0,-1-1-1 0 0,-1 0 1 0 0,1 0-1 0 0,-1-1 1 0 0,0 0-1 0 0,0 0 1 0 0,0 0-1 0 0,-1-1 1 0 0,0 0-1 0 0,-1 0 1 0 0,1-1-1 0 0,-1 0 1 0 0,3-7-90 0 0,-6 11 18 0 0,0-1 1 0 0,0 1 0 0 0,0 0-1 0 0,0-1 1 0 0,-1 1 0 0 0,0-1-1 0 0,0 1 1 0 0,0-1 0 0 0,-1 1-1 0 0,0-1 1 0 0,1 0 0 0 0,-2 1-1 0 0,1-1 1 0 0,0 0 0 0 0,-1 1-1 0 0,0-1 1 0 0,0 1 0 0 0,0-1-1 0 0,-1 1 1 0 0,0-1 0 0 0,1 1-1 0 0,-2 0 1 0 0,1 0 0 0 0,0 0-1 0 0,-1 0 1 0 0,0 0 0 0 0,1 1-1 0 0,-2-1 1 0 0,1 1 0 0 0,0-1-1 0 0,-1 1 1 0 0,1 0 0 0 0,-1 1-1 0 0,0-1 1 0 0,0 1 0 0 0,0-1-1 0 0,-4 0-18 0 0,0 0-63 0 0,1 0 0 0 0,-1 1 0 0 0,0 0-1 0 0,0 0 1 0 0,0 1 0 0 0,0 0-1 0 0,0 0 1 0 0,0 1 0 0 0,-1 0 0 0 0,1 0-1 0 0,0 1 1 0 0,0 0 0 0 0,0 1-1 0 0,0 0 1 0 0,1 0 0 0 0,-1 1-1 0 0,0 0 1 0 0,1 0 0 0 0,-6 3 63 0 0,-36 24-4248 0 0,9 7-5765 0 0,33-28-1348 0 0</inkml:trace>
  <inkml:trace contextRef="#ctx0" brushRef="#br0" timeOffset="1072.936">1183 756 9666 0 0,'0'0'2462'0'0,"0"0"-458"0"0,0 0-257 0 0,0 0-156 0 0,0 0-116 0 0,0 0-189 0 0,0 0-210 0 0,0 0-162 0 0,0 0-145 0 0,0 0-130 0 0,0 0-99 0 0,0 0-77 0 0,0 0-75 0 0,0-4 443 0 0,-5 123 703 0 0,1-42-1400 0 0,6-74-130 0 0,0 0 1 0 0,1 0-1 0 0,-1 0 0 0 0,1 0 0 0 0,-1-1 0 0 0,1 1 1 0 0,0-1-1 0 0,0 0 0 0 0,0 1 0 0 0,0-1 0 0 0,0-1 1 0 0,0 1-1 0 0,1 0 0 0 0,-1-1 0 0 0,0 0 0 0 0,1 0 0 0 0,0 0 1 0 0,-1 0-1 0 0,1 0 0 0 0,-1-1 0 0 0,1 1 0 0 0,0-1 1 0 0,0 0-1 0 0,-1 0 0 0 0,1-1 0 0 0,0 1 0 0 0,-1-1 1 0 0,1 0-1 0 0,-1 0 0 0 0,1 0 0 0 0,-1 0 0 0 0,1 0 1 0 0,-1-1-1 0 0,0 0 0 0 0,3-1-4 0 0,25-13 83 0 0,-1-2 0 0 0,-1-1 0 0 0,0-2 0 0 0,-1 0 0 0 0,12-14-83 0 0,-1-26 138 0 0,-39 60-86 0 0,0 1 10 0 0,0 0-6 0 0,0 0-16 0 0,-10 24-198 0 0,7-20 149 0 0,0 0 0 0 0,0 0 0 0 0,1 0 0 0 0,0 0 0 0 0,0 1 0 0 0,0-1 0 0 0,1 1 0 0 0,-1 0-1 0 0,1-1 1 0 0,0 1 0 0 0,0 0 0 0 0,1 0 0 0 0,0 0 0 0 0,-1-1 0 0 0,1 1 0 0 0,1 0 0 0 0,-1 0 0 0 0,1 0-1 0 0,0-1 1 0 0,0 1 0 0 0,0 0 0 0 0,1-1 0 0 0,0 1 9 0 0,7 2 1 0 0,0-1 0 0 0,0 0 0 0 0,1 0 0 0 0,0-1-1 0 0,0 0 1 0 0,0-1 0 0 0,0 0 0 0 0,1-1 0 0 0,0 0 0 0 0,-1-1 0 0 0,1 0 0 0 0,0 0 0 0 0,0-2-1 0 0,1 1 1 0 0,-1-1 0 0 0,0-1 0 0 0,0 0 0 0 0,0 0 0 0 0,0-1 0 0 0,0 0 0 0 0,-1-1 0 0 0,1-1-1 0 0,-1 1 1 0 0,6-4-1 0 0,0 3 64 0 0,-1 0 0 0 0,0-1 1 0 0,-1-1-1 0 0,1 0 0 0 0,-1-1 0 0 0,0 0 0 0 0,-1-1 0 0 0,0-1 0 0 0,0 0 0 0 0,-1-1 0 0 0,0 0 0 0 0,0-1 0 0 0,-1 0 0 0 0,-1-1 1 0 0,0 0-1 0 0,-1 0 0 0 0,0-1 0 0 0,0-1 0 0 0,-2 1 0 0 0,4-9-64 0 0,-11 20 29 0 0,1 0-1 0 0,0 0 1 0 0,-1 0 0 0 0,0-1 0 0 0,1 1 0 0 0,-1 0-1 0 0,0-1 1 0 0,0 1 0 0 0,0 0 0 0 0,0-1-1 0 0,-1 1 1 0 0,1 0 0 0 0,-1 0 0 0 0,1-1-1 0 0,-1 1 1 0 0,0 0 0 0 0,0 0 0 0 0,0 0-1 0 0,0 0 1 0 0,0 0 0 0 0,0 0 0 0 0,-1 0 0 0 0,1 0-1 0 0,-1 0 1 0 0,1 1 0 0 0,-1-1 0 0 0,0 1-1 0 0,1-1 1 0 0,-1 1 0 0 0,0-1 0 0 0,0 1-1 0 0,0 0 1 0 0,0 0 0 0 0,0 0 0 0 0,0 0-1 0 0,-3 0-28 0 0,-39-9-1683 0 0,1 9-6464 0 0,39 1-3637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1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51 112 0 0,'0'0'1295'0'0,"0"0"-192"0"0,0 0 149 0 0,0 0 310 0 0,0 0 248 0 0,0 0 107 0 0,0 0-84 0 0,0 0-228 0 0,0 0-174 0 0,0 0-153 0 0,0 0-123 0 0,0 0-79 0 0,0-9-92 0 0,0-24-120 0 0,0 25-99 0 0,0 8-112 0 0,0 0-115 0 0,0 0-82 0 0,0 0-71 0 0,11 201 4027 0 0,10 341-2967 0 0,-18-487-1393 0 0,-3 0 0 0 0,-2-1 0 0 0,-2 1-1 0 0,-3-1 1 0 0,-3 3-52 0 0,-19 21 45 0 0,29-167-6459 0 0,0 54 2204 0 0,0 15-182 0 0,0 0-3654 0 0,0 11 2873 0 0</inkml:trace>
  <inkml:trace contextRef="#ctx0" brushRef="#br0" timeOffset="680.221">1 744 7906 0 0,'0'0'2148'0'0,"0"0"-522"0"0,0 0-350 0 0,0 0-73 0 0,0 0-99 0 0,0 0-98 0 0,0 0-30 0 0,0 0-56 0 0,0 0-5 0 0,0 0 1 0 0,0 0-78 0 0,0 0-110 0 0,19-3-108 0 0,106-18 379 0 0,99-48 571 0 0,-189 57-1643 0 0,-19 9-70 0 0,0-2 0 0 0,0 0 0 0 0,0 0 0 0 0,0-2 0 0 0,-1 0 0 0 0,0-1 0 0 0,-1 0 0 0 0,1-1 1 0 0,-2-1-1 0 0,1 0 0 0 0,-1-1 0 0 0,-1 0 0 0 0,0-1 0 0 0,-1 0 0 0 0,1-2 143 0 0,39-111-12410 0 0,-29 60 5412 0 0,3-5 4637 0 0,-9-1 4397 0 0,-11 55 288 0 0,0-4 5059 0 0,-7 56 788 0 0,-2 0-6068 0 0,-2 39-1560 0 0,3 438 2174 0 0,2-506-2705 0 0,1 1 0 0 0,0-1 1 0 0,0 1-1 0 0,1-1 1 0 0,0 1-1 0 0,0-1 1 0 0,1 0-1 0 0,0 0 1 0 0,0 0-1 0 0,1 0 0 0 0,-1 0 1 0 0,2 0-1 0 0,-1 0 1 0 0,1-1-1 0 0,0 0 1 0 0,0 0-1 0 0,1 0 1 0 0,2 2-13 0 0,-3-7 46 0 0,0 0 0 0 0,0-1 1 0 0,-1 0-1 0 0,1 0 0 0 0,0 0 0 0 0,0 0 1 0 0,0-1-1 0 0,0 1 0 0 0,0-1 1 0 0,0 0-1 0 0,-1 0 0 0 0,1-1 1 0 0,0 1-1 0 0,-1-1 0 0 0,1 0 0 0 0,-1 0 1 0 0,1 0-1 0 0,-1 0 0 0 0,0 0 1 0 0,0-1-1 0 0,0 1 0 0 0,0-1 1 0 0,-1 0-1 0 0,1 0 0 0 0,-1 0 1 0 0,0 0-1 0 0,3-4-46 0 0,3-2 29 0 0,144-133 380 0 0,-91 88-366 0 0,-56 54-67 0 0,-4 13 0 0 0,-7 158 224 0 0,4-59-422 0 0,3-111 79 0 0,0 1 0 0 0,0-1 0 0 0,0 0 0 0 0,0 1 0 0 0,0-1 0 0 0,0 0 0 0 0,1 0 0 0 0,-1 0 0 0 0,0 0 0 0 0,1 0 0 0 0,-1 0 0 0 0,1 0 0 0 0,-1 0 0 0 0,1-1 0 0 0,-1 1 0 0 0,1-1 1 0 0,0 1-1 0 0,-1-1 0 0 0,1 1 0 0 0,0-1 0 0 0,0 0 0 0 0,-1 0 0 0 0,1 0 0 0 0,0 0 0 0 0,-1 0 0 0 0,1 0 0 0 0,0-1 0 0 0,-1 1 0 0 0,1 0 0 0 0,0-1 0 0 0,-1 1 0 0 0,1-1 0 0 0,-1 0 0 0 0,1 1 0 0 0,0-1 0 0 0,-1 0 0 0 0,0 0 0 0 0,1 0 0 0 0,-1 0 0 0 0,0 0 0 0 0,1-1 0 0 0,-1 1 0 0 0,0 0 0 0 0,0 0 0 0 0,0-1 0 0 0,1 0 143 0 0,12-10-3852 0 0,-7 5-1189 0 0,2-1-6104 0 0</inkml:trace>
  <inkml:trace contextRef="#ctx0" brushRef="#br0" timeOffset="1475.98">1523 648 3497 0 0,'0'0'1536'0'0,"0"0"-62"0"0,0 0 142 0 0,0 0 176 0 0,0 0 58 0 0,0 0-85 0 0,0 0-206 0 0,0 0-195 0 0,0 0-249 0 0,0 0-212 0 0,0 0-149 0 0,0 0-133 0 0,-34 17-65 0 0,-103 56-63 0 0,71-20 302 0 0,59-46-715 0 0,0 1-1 0 0,1 0 1 0 0,0 0-1 0 0,0 0 1 0 0,1 1 0 0 0,0 0-1 0 0,1 0 1 0 0,-1 0-1 0 0,2 0 1 0 0,-1 1 0 0 0,2-1-1 0 0,-1 1 1 0 0,0 7-80 0 0,5-15 28 0 0,-1 0 1 0 0,1 0 0 0 0,-1 0-1 0 0,1 0 1 0 0,0-1-1 0 0,0 1 1 0 0,0 0 0 0 0,0-1-1 0 0,0 1 1 0 0,0-1-1 0 0,0 0 1 0 0,1 0 0 0 0,-1 0-1 0 0,0 0 1 0 0,1 0-1 0 0,-1 0 1 0 0,1-1 0 0 0,-1 1-1 0 0,1-1 1 0 0,-1 1-1 0 0,1-1 1 0 0,-1 0 0 0 0,1 0-1 0 0,-1 0 1 0 0,1-1-1 0 0,-1 1 1 0 0,1-1 0 0 0,-1 1-1 0 0,1-1 1 0 0,-1 0-1 0 0,1 0 1 0 0,-1 0-1 0 0,0 0 1 0 0,1-1-29 0 0,21-8 180 0 0,0-2 1 0 0,-1-1-1 0 0,-1-1 0 0 0,-1 0 1 0 0,0-2-1 0 0,0-1 0 0 0,-2 0 1 0 0,0-1-1 0 0,7-11-180 0 0,7-1 87 0 0,-32 29-110 0 0,-15 212 82 0 0,15-208-57 0 0,0 1 0 0 0,0-1-1 0 0,0 0 1 0 0,1-1 0 0 0,-1 1 0 0 0,1 0 0 0 0,0 0 0 0 0,-1-1 0 0 0,1 1 0 0 0,1-1 0 0 0,-1 1-1 0 0,0-1 1 0 0,1 0 0 0 0,-1 0 0 0 0,1 0 0 0 0,-1 0 0 0 0,1 0 0 0 0,0-1 0 0 0,0 1 0 0 0,0-1 0 0 0,0 0-1 0 0,0 0 1 0 0,0 0 0 0 0,0 0 0 0 0,1 0 0 0 0,-1-1 0 0 0,0 1 0 0 0,0-1 0 0 0,1 0 0 0 0,-1 0-1 0 0,0 0 1 0 0,0-1 0 0 0,0 1 0 0 0,1-1 0 0 0,-1 0 0 0 0,0 0 0 0 0,0 0 0 0 0,0 0 0 0 0,0 0-1 0 0,0 0 1 0 0,0-1 0 0 0,0 0 0 0 0,0 0-2 0 0,19-17 87 0 0,-1-2-1 0 0,0 0 0 0 0,-2-1 1 0 0,-1-2-1 0 0,0 1 1 0 0,-2-2-1 0 0,-1 0 1 0 0,-1-1-1 0 0,-1 0 1 0 0,-1-1-1 0 0,3-13-86 0 0,-4 6 12 0 0,-1 0 0 0 0,-1 0 1 0 0,-2 0-1 0 0,-2-1 0 0 0,-1-1 1 0 0,-1 1-1 0 0,-2 0 0 0 0,-2 0 0 0 0,-1-1 1 0 0,-2 1-1 0 0,-1 0 0 0 0,-2 0 0 0 0,-1 1 1 0 0,-2 0-1 0 0,-1 1 0 0 0,-8-17-12 0 0,17 46 9 0 0,1 1 1 0 0,0-1-1 0 0,-1 0 1 0 0,1 1-1 0 0,-1-1 0 0 0,0 1 1 0 0,0-1-1 0 0,-1 1 1 0 0,1 0-1 0 0,-1 0 0 0 0,1 0 1 0 0,-1 0-1 0 0,0 1 0 0 0,0-1 1 0 0,0 1-1 0 0,-1-1 1 0 0,1 1-1 0 0,0 0 0 0 0,-1 1 1 0 0,0-1-1 0 0,1 0 1 0 0,-1 1-1 0 0,0 0 0 0 0,-2-1-9 0 0,-26 46-76 0 0,29-38 71 0 0,-3 14 22 0 0,1 0 1 0 0,1 0-1 0 0,0 0 0 0 0,1 1 1 0 0,1-1-1 0 0,2 1 0 0 0,0-1 1 0 0,1 9-18 0 0,-1 5 22 0 0,3 0 48 0 0,1 1-1 0 0,2-1 1 0 0,1 1-1 0 0,1-2 1 0 0,3 1-1 0 0,3 7-69 0 0,31 121 330 0 0,-4 87-96 0 0,-37-222-193 0 0,-4-26-58 0 0,0-1-3 0 0,0 0 2 0 0,0 0-23 0 0,-4-2-244 0 0,0 0 0 0 0,0 0 0 0 0,0 0 1 0 0,0-1-1 0 0,0 1 0 0 0,1-1 0 0 0,-1 0 0 0 0,1 0 0 0 0,0 0 0 0 0,0-1 0 0 0,0 1 1 0 0,0-1-1 0 0,1 0 0 0 0,-1 1 0 0 0,1-1 0 0 0,0 0 0 0 0,0-1 0 0 0,0 1 1 0 0,1 0-1 0 0,-1-2 285 0 0,-6-14-1925 0 0,0 0-1525 0 0,3 6-1671 0 0,-1-1-5772 0 0</inkml:trace>
  <inkml:trace contextRef="#ctx0" brushRef="#br0" timeOffset="1683.533">1471 440 12635 0 0,'0'0'2276'0'0,"0"0"-446"0"0,0 0-316 0 0,0 0-198 0 0,0 0-192 0 0,0 0-176 0 0,0 0-141 0 0,0 0-71 0 0,0 0-13 0 0,0 0 24 0 0,0 0-42 0 0,0 0-138 0 0,0 0-132 0 0,37-7-108 0 0,123-23-82 0 0,202-57-817 0 0,-320 80-1770 0 0,-25 2-1812 0 0,-4 2-1406 0 0,1-1-6939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85 0 0 0,'0'0'269'0'0,"0"0"777"0"0,0 0 317 0 0,0 0 268 0 0,0 0 204 0 0,0 0 60 0 0,0 0-33 0 0,0 0-151 0 0,0 0-179 0 0,0 0-157 0 0,0 0-137 0 0,-5-6-159 0 0,-17-17-115 0 0,17 17-113 0 0,5 6-99 0 0,0 11 4189 0 0,-1 45-4501 0 0,-12 104 137 0 0,13-140-526 0 0,-1-11-29 0 0,0 0 0 0 0,1 1 0 0 0,0-1 0 0 0,0 0 0 0 0,1 1 0 0 0,1-1 0 0 0,-1 0 0 0 0,1 0 0 0 0,1 1 0 0 0,0-2 0 0 0,0 1 0 0 0,1 0 0 0 0,0-1 0 0 0,0 1 0 0 0,1-1 0 0 0,4 5-22 0 0,-7-11 19 0 0,-1-1 0 0 0,1 1-1 0 0,-1-1 1 0 0,1 0 0 0 0,0 1 0 0 0,0-1-1 0 0,0 0 1 0 0,0 0 0 0 0,0 0 0 0 0,0 0-1 0 0,0 0 1 0 0,0-1 0 0 0,0 1 0 0 0,1-1-1 0 0,-1 1 1 0 0,0-1 0 0 0,0 0 0 0 0,0 0-1 0 0,1 0 1 0 0,-1 0 0 0 0,0 0-1 0 0,0-1 1 0 0,1 1 0 0 0,-1 0 0 0 0,0-1-1 0 0,0 0 1 0 0,0 0 0 0 0,0 1 0 0 0,0-1-1 0 0,0 0 1 0 0,0-1 0 0 0,0 1 0 0 0,0 0-1 0 0,-1 0 1 0 0,1-1 0 0 0,1 0-19 0 0,57-62 588 0 0,-57 61-595 0 0,158-220 624 0 0,-161 222-618 0 0,1 0 0 0 0,0-1 0 0 0,0 1 0 0 0,0 0 0 0 0,0 0 0 0 0,0 0 0 0 0,0 0 0 0 0,0 0 0 0 0,1 0 0 0 0,-1 0 0 0 0,0 0 0 0 0,0 0 0 0 0,1 1 0 0 0,-1-1 0 0 0,1 0 0 0 0,-1 1 0 0 0,0-1 0 0 0,1 1 0 0 0,-1 0 0 0 0,1-1 0 0 0,-1 1 1 0 0,1 0-1 0 0,-1 0 0 0 0,1 0 0 0 0,-1 0 0 0 0,1 0 0 0 0,0 0 0 0 0,-1 1 0 0 0,1-1 0 0 0,-1 0 0 0 0,0 1 0 0 0,1-1 0 0 0,-1 1 0 0 0,1-1 0 0 0,-1 1 0 0 0,0 0 0 0 0,1 0 0 0 0,-1 0 0 0 0,0-1 0 0 0,0 1 0 0 0,0 0 0 0 0,1 1 0 0 0,-1-1 0 0 0,0 0 1 0 0,0 0-1 0 0,-1 0 0 0 0,1 1 0 0 0,0-1 0 0 0,0 0 0 0 0,-1 1 0 0 0,1-1 0 0 0,0 0 0 0 0,-1 1 1 0 0,38 61 15 0 0,-30-47-11 0 0,0-1 1 0 0,1 0-1 0 0,0-1 0 0 0,1 0 1 0 0,1 0-1 0 0,0-1 0 0 0,1-1 1 0 0,1 0-1 0 0,-1 0 1 0 0,14 7-5 0 0,-18-15 21 0 0,0-1 0 0 0,0 0 1 0 0,0 0-1 0 0,1-1 0 0 0,-1 0 1 0 0,1 0-1 0 0,-1-1 0 0 0,1 0 1 0 0,0-1-1 0 0,-1 0 0 0 0,7-1-21 0 0,-10 0 56 0 0,-1 0 0 0 0,1-1-1 0 0,0 0 1 0 0,-1 0 0 0 0,1 0-1 0 0,-1-1 1 0 0,1 1 0 0 0,-1-1-1 0 0,0 0 1 0 0,0 0 0 0 0,-1 0-1 0 0,1-1 1 0 0,-1 0 0 0 0,1 1-1 0 0,-1-1 1 0 0,0 0 0 0 0,-1-1-1 0 0,1 1 1 0 0,1-3-56 0 0,5-5 155 0 0,0-4-58 0 0,-1 0 0 0 0,0-1-1 0 0,-1 0 1 0 0,-1 0 0 0 0,0 0 0 0 0,-2-1 0 0 0,0 1 0 0 0,1-16-97 0 0,-4 32 2 0 0,7-166-1404 0 0,-8 166 734 0 0,8 65-3494 0 0,-2-36-1178 0 0,-4-21 3072 0 0,1 9-9280 0 0</inkml:trace>
  <inkml:trace contextRef="#ctx0" brushRef="#br0" timeOffset="427.175">1157 366 2593 0 0,'0'0'1463'0'0,"0"0"14"0"0,0 0 264 0 0,0 0 319 0 0,0 0 91 0 0,0 0-120 0 0,0 0-258 0 0,0 0-285 0 0,0 0-217 0 0,0 0-171 0 0,0 0-138 0 0,0 0-97 0 0,25-6-90 0 0,76-19-110 0 0,-37-5 461 0 0,-57 26-994 0 0,-1 0 1 0 0,1 0-1 0 0,-1-1 0 0 0,1 1 0 0 0,-2-2 1 0 0,1 1-1 0 0,0-1 0 0 0,-1 1 1 0 0,0-2-1 0 0,0 1 0 0 0,-1 0 0 0 0,0-1 1 0 0,0 0-1 0 0,0 0 0 0 0,-1 0 1 0 0,0 0-1 0 0,0-1 0 0 0,-1 1 0 0 0,0-1 1 0 0,-1 0-1 0 0,1-3-132 0 0,-2 8 22 0 0,0 0 1 0 0,0 0-1 0 0,0 0 0 0 0,-1 0 0 0 0,1 0 1 0 0,-1 0-1 0 0,0 0 0 0 0,0 0 1 0 0,0 0-1 0 0,0 0 0 0 0,0 0 1 0 0,-1 1-1 0 0,1-1 0 0 0,-1 1 1 0 0,0-1-1 0 0,0 1 0 0 0,0-1 1 0 0,0 1-1 0 0,0 0 0 0 0,0 0 0 0 0,-1 0 1 0 0,1 0-1 0 0,-1 1 0 0 0,1-1 1 0 0,-1 1-1 0 0,0-1 0 0 0,1 1 1 0 0,-1 0-1 0 0,0 0 0 0 0,0 0 1 0 0,0 0-1 0 0,0 1 0 0 0,-1-1-22 0 0,-7 0-9 0 0,0 0 0 0 0,0 1 0 0 0,1 0 0 0 0,-1 0 0 0 0,0 1 0 0 0,1 1-1 0 0,-1 0 1 0 0,1 0 0 0 0,-1 1 0 0 0,1 0 0 0 0,0 1 0 0 0,0 0 0 0 0,1 1 0 0 0,-1 0 0 0 0,1 1 0 0 0,0-1-1 0 0,0 2 1 0 0,1-1 0 0 0,0 1 0 0 0,0 1 0 0 0,0-1 0 0 0,1 1 0 0 0,0 1 0 0 0,1-1 0 0 0,0 1 0 0 0,0 0-1 0 0,1 0 1 0 0,-1 3 9 0 0,0-2-3 0 0,1 1 0 0 0,0 0-1 0 0,1 0 1 0 0,0 0-1 0 0,1 0 1 0 0,0 1-1 0 0,0-1 1 0 0,2 1 0 0 0,-1 0-1 0 0,1 0 1 0 0,1-1-1 0 0,0 1 1 0 0,1 0-1 0 0,2 9 4 0 0,1-13 16 0 0,1 1-1 0 0,0-1 0 0 0,1 0 1 0 0,0 0-1 0 0,0 0 0 0 0,1-1 1 0 0,0 0-1 0 0,0 0 0 0 0,0-1 0 0 0,1 0 1 0 0,0 0-1 0 0,0-1 0 0 0,1 0 1 0 0,0 0-1 0 0,0-1 0 0 0,0-1 1 0 0,0 1-1 0 0,0-1 0 0 0,1-1 1 0 0,-1 1-1 0 0,1-2 0 0 0,0 1 1 0 0,-1-1-1 0 0,1-1 0 0 0,0 0-15 0 0,19 2-21 0 0,-1-1-1 0 0,0-2 1 0 0,0 0-1 0 0,1-2 0 0 0,-1-1 1 0 0,-1-2-1 0 0,11-3 22 0 0,7-1-1186 0 0,-16 8-7223 0 0,-20 2-3755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2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170 644 1568 0 0,'0'0'1819'0'0,"0"0"-317"0"0,0 0-67 0 0,0 0 207 0 0,0 0 227 0 0,0 0 71 0 0,0 0-84 0 0,0 0-236 0 0,0 0-263 0 0,0 0-199 0 0,0 0-203 0 0,-4-12-168 0 0,-13-34-140 0 0,16 45-607 0 0,0 0 0 0 0,0 0 0 0 0,0 0 0 0 0,-1 0 0 0 0,1 0 1 0 0,0 0-1 0 0,0 0 0 0 0,0 1 0 0 0,-1-1 0 0 0,1 0 0 0 0,0 1 0 0 0,-1-1 0 0 0,1 1 0 0 0,-1 0 1 0 0,1-1-1 0 0,-1 1 0 0 0,1 0 0 0 0,0 0 0 0 0,-1 0 0 0 0,1 0 0 0 0,-1 0 0 0 0,1 0 0 0 0,-1 0 0 0 0,1 1 1 0 0,-1-1-1 0 0,1 0 0 0 0,0 1 0 0 0,-1-1 0 0 0,1 1 0 0 0,0-1 0 0 0,-1 1 0 0 0,1 0 0 0 0,0 0 1 0 0,0 0-1 0 0,-1 0 0 0 0,1-1 0 0 0,0 1 0 0 0,0 1 0 0 0,0-1 0 0 0,0 0 0 0 0,1 0 0 0 0,-2 1-40 0 0,-6 5 43 0 0,0 1-1 0 0,0 1 1 0 0,1 0-1 0 0,0 0 1 0 0,0 0 0 0 0,1 1-1 0 0,0 0 1 0 0,1 0-1 0 0,0 0 1 0 0,1 1-1 0 0,0-1 1 0 0,0 1-1 0 0,1 0 1 0 0,1 1-1 0 0,0-1 1 0 0,0 0-1 0 0,1 1 1 0 0,1 0-43 0 0,-2-7 8 0 0,1 1 0 0 0,0 0 0 0 0,1 0 0 0 0,-1 0 0 0 0,1-1 0 0 0,0 1 0 0 0,1 0 1 0 0,-1 0-1 0 0,1 0 0 0 0,0 0 0 0 0,1-1 0 0 0,0 1 0 0 0,-1-1 0 0 0,2 1 0 0 0,-1-1 0 0 0,1 0 0 0 0,0 1 0 0 0,0-1 0 0 0,0-1 1 0 0,0 1-1 0 0,1 0 0 0 0,0-1 0 0 0,0 0 0 0 0,0 0 0 0 0,1 0 0 0 0,-1 0 0 0 0,1-1 0 0 0,0 0 0 0 0,0 0 0 0 0,0 0 1 0 0,5 2-9 0 0,-2-3 83 0 0,0-1 0 0 0,0 0 0 0 0,0 0 0 0 0,1 0 0 0 0,-1-1 0 0 0,1-1 1 0 0,-1 1-1 0 0,0-1 0 0 0,0-1 0 0 0,1 1 0 0 0,-1-1 0 0 0,0-1 0 0 0,0 0 1 0 0,-1 0-1 0 0,1 0 0 0 0,-1-1 0 0 0,1 0 0 0 0,-1 0 0 0 0,0-1 0 0 0,-1 0 1 0 0,1-1-1 0 0,-1 1 0 0 0,0-1 0 0 0,0 0 0 0 0,-1 0 0 0 0,2-4-83 0 0,3-3 108 0 0,-1 0-1 0 0,-1-1 0 0 0,0 0 0 0 0,-1-1 1 0 0,0 0-1 0 0,-1 0 0 0 0,-1 0 1 0 0,-1-1-1 0 0,0 0 0 0 0,-1 0 0 0 0,0 0 1 0 0,-1 0-1 0 0,-1 0 0 0 0,-1-1 1 0 0,0 1-1 0 0,-1 0 0 0 0,-1 0 0 0 0,-1-1-107 0 0,2 11-49 0 0,-1 0-1 0 0,1 0 0 0 0,-1 0 1 0 0,0 1-1 0 0,-1-1 0 0 0,0 1 0 0 0,1-1 1 0 0,-2 1-1 0 0,1 0 0 0 0,-1 0 0 0 0,1 1 1 0 0,-1-1-1 0 0,0 1 0 0 0,-1 0 1 0 0,1 0-1 0 0,-1 0 0 0 0,0 0 0 0 0,0 1 1 0 0,0 0-1 0 0,-1 0 0 0 0,1 0 0 0 0,0 1 1 0 0,-1 0-1 0 0,0 0 0 0 0,0 0 1 0 0,0 1-1 0 0,1-1 0 0 0,-1 2 0 0 0,0-1 1 0 0,0 1-1 0 0,0-1 0 0 0,-1 2 0 0 0,1-1 1 0 0,0 1-1 0 0,0 0 0 0 0,1 0 1 0 0,-1 0-1 0 0,0 1 0 0 0,0 0 0 0 0,1 0 1 0 0,-1 0-1 0 0,1 1 0 0 0,-1 0 1 0 0,1 0-1 0 0,0 1 0 0 0,0-1 0 0 0,1 1 1 0 0,-1 0-1 0 0,-1 2 50 0 0,-23 42-3144 0 0,22-30-334 0 0,4 0-3386 0 0,1-7-4162 0 0</inkml:trace>
  <inkml:trace contextRef="#ctx0" brushRef="#br0" timeOffset="631.74">605 46 3081 0 0,'0'0'3111'0'0,"0"0"-665"0"0,0 0-259 0 0,0 0-104 0 0,0 0-104 0 0,0 0-181 0 0,0 0-294 0 0,0 0-286 0 0,0 0-266 0 0,0 0-218 0 0,0 0-156 0 0,0 0-122 0 0,0 0-73 0 0,-5-7-15 0 0,-14-24-28 0 0,14 23-17 0 0,5 8-15 0 0,0 0-45 0 0,15 31 248 0 0,-2 0 0 0 0,-1 1 0 0 0,-2 0 0 0 0,-1 0 1 0 0,-1 1-1 0 0,-2 1 0 0 0,2 30-511 0 0,8 187 319 0 0,-16-205-283 0 0,-1-1 0 0 0,-2 1 0 0 0,-2-1 0 0 0,-2 0 0 0 0,-2-1 0 0 0,-2 0 0 0 0,-3 3-36 0 0,133-209 181 0 0,-97 134-170 0 0,2 1-1 0 0,1 1 0 0 0,0 1 1 0 0,2 2-1 0 0,1 0 1 0 0,19-10-11 0 0,-38 27-2 0 0,-5 3-2 0 0,0 0-1 0 0,1 0 1 0 0,-1 0 0 0 0,1 1 0 0 0,0-1 0 0 0,0 1 0 0 0,0 0 0 0 0,0 0 0 0 0,0 1-1 0 0,0 0 1 0 0,1-1 0 0 0,-1 2 0 0 0,0-1 0 0 0,1 1 0 0 0,-1 0 0 0 0,4 0 4 0 0,-6 3 1 0 0,0 0 0 0 0,0 0 0 0 0,-1 0 0 0 0,1 1 0 0 0,-1-1 0 0 0,0 1-1 0 0,0-1 1 0 0,0 1 0 0 0,0 0 0 0 0,-1 0 0 0 0,0 0 0 0 0,1 0 0 0 0,-1 0 0 0 0,-1 0 0 0 0,1 0 0 0 0,-1 0 0 0 0,1 0 0 0 0,-1 3-1 0 0,1 8 1 0 0,0 0-1 0 0,-1 1 0 0 0,0-1 1 0 0,-2 0-1 0 0,0 1 1 0 0,0-1-1 0 0,-1 0 1 0 0,-1 0-1 0 0,-3 6 0 0 0,1-3 14 0 0,-1 0 0 0 0,-1-1 0 0 0,0 0 0 0 0,-1 0 0 0 0,-1-1 0 0 0,-1 0 0 0 0,-1 0 0 0 0,0-1 0 0 0,0-1 0 0 0,-8 6-14 0 0,15-15 2 0 0,-1 0 0 0 0,1 0 1 0 0,-1-1-1 0 0,0 0 0 0 0,0 0 0 0 0,0 0 0 0 0,0-1 0 0 0,0 0 0 0 0,-1 0 1 0 0,0-1-1 0 0,1 0 0 0 0,-1 0 0 0 0,0-1 0 0 0,0 1 0 0 0,0-1 0 0 0,0-1 1 0 0,-1 1-1 0 0,1-1-2 0 0,0-1-66 0 0,0 1 1 0 0,-1-1-1 0 0,1-1 0 0 0,0 1 1 0 0,0-1-1 0 0,0 0 0 0 0,0-1 1 0 0,0 1-1 0 0,0-1 1 0 0,1-1-1 0 0,-1 1 0 0 0,1-1 1 0 0,0-1-1 0 0,0 1 1 0 0,1-1-1 0 0,-1 0 0 0 0,1 0 1 0 0,0 0-1 0 0,0-1 1 0 0,0-1 65 0 0,-1-40-3005 0 0,19 21-5337 0 0,-6 18-3131 0 0</inkml:trace>
  <inkml:trace contextRef="#ctx0" brushRef="#br0" timeOffset="1384.662">1522 547 9082 0 0,'0'0'1847'0'0,"0"0"-316"0"0,0 0-169 0 0,0 0-75 0 0,0 0-163 0 0,0 0-195 0 0,0 0-173 0 0,0 0-199 0 0,0 0-151 0 0,0 0-79 0 0,0 0-63 0 0,0 0-28 0 0,0 0-4 0 0,-3-1-6 0 0,-8-26 6790 0 0,14 8-7596 0 0,2-2 669 0 0,9-43 176 0 0,-2-1 1 0 0,-3 1-1 0 0,1-63-265 0 0,-10 119 56 0 0,1 7-37 0 0,-1 0-1 0 0,0 0 1 0 0,1 0 0 0 0,-1 0-1 0 0,0 0 1 0 0,0 0-1 0 0,0 0 1 0 0,0 0-1 0 0,0 0 1 0 0,0 0-1 0 0,0 0 1 0 0,0 0 0 0 0,0 0-1 0 0,0 0 1 0 0,-1 0-1 0 0,1 0 1 0 0,0 0-1 0 0,-1 0 1 0 0,1 0-1 0 0,0 0 1 0 0,-1 0 0 0 0,0 1-1 0 0,1-1 1 0 0,-1 0-1 0 0,1 0 1 0 0,-1 0-1 0 0,0 1 1 0 0,0-1-1 0 0,1 0 1 0 0,-1 0 0 0 0,0 1-1 0 0,0-1 1 0 0,0 1-1 0 0,0-1 1 0 0,0 1-19 0 0,-9 32 13 0 0,-1 8 18 0 0,3 0 0 0 0,1 0 0 0 0,1 1-1 0 0,3-1 1 0 0,1 1 0 0 0,2 0 0 0 0,2 0 0 0 0,2 8-31 0 0,16 158 86 0 0,-20-186-80 0 0,-1 0 1 0 0,-1-1-1 0 0,-1 1 0 0 0,-1 0 0 0 0,-1-1 0 0 0,0 0 0 0 0,-2 0 0 0 0,0 0 0 0 0,-1-1 0 0 0,-2 0 0 0 0,-5 9-6 0 0,0-8-176 0 0,14-20 45 0 0,1 0-31 0 0,0 0-62 0 0,0 0-44 0 0,0 0-62 0 0,17-66-4560 0 0,-15 30 186 0 0,-2 12-1712 0 0,0 20 4586 0 0,0-9-7645 0 0</inkml:trace>
  <inkml:trace contextRef="#ctx0" brushRef="#br0" timeOffset="1637.897">1141 590 4897 0 0,'0'0'3197'0'0,"0"0"-1204"0"0,0 0-708 0 0,0 0-228 0 0,0 0 109 0 0,0 0 228 0 0,0 0 226 0 0,0 0 78 0 0,0 0-217 0 0,0 0-250 0 0,0 0-243 0 0,0 0-214 0 0,25 0-153 0 0,82 2-111 0 0,48-20 858 0 0,86-16-965 0 0,-169 38-1690 0 0,-48 1-2472 0 0,-1 2-4957 0 0,-13 0-3045 0 0</inkml:trace>
  <inkml:trace contextRef="#ctx0" brushRef="#br0" timeOffset="7721.197">2247 713 0 0 0,'0'0'563'0'0,"0"0"425"0"0,0 0 247 0 0,0 0 149 0 0,0 0 109 0 0,0 0 52 0 0,0-6-66 0 0,0-30 1243 0 0,2 23 380 0 0,-9-14 1906 0 0,1 25-4868 0 0,-1 0 1 0 0,0 0-1 0 0,0 0 0 0 0,0 1 1 0 0,0 0-1 0 0,0 0 1 0 0,0 1-1 0 0,0 0 0 0 0,-1 0 1 0 0,1 1-1 0 0,0 0 1 0 0,0 0-1 0 0,0 0 0 0 0,0 1 1 0 0,0 0-1 0 0,1 1 1 0 0,-1-1-1 0 0,1 1 0 0 0,-1 1 1 0 0,1-1-1 0 0,0 1 1 0 0,-5 4-142 0 0,2-3 45 0 0,0 0-1 0 0,0 1 1 0 0,0 0-1 0 0,1 0 0 0 0,0 1 1 0 0,1 0-1 0 0,0 0 0 0 0,0 1 1 0 0,0 0-1 0 0,1 0 0 0 0,0 1 1 0 0,0 0-1 0 0,1 0 0 0 0,1 0 1 0 0,-1 0-1 0 0,1 1 0 0 0,1 0 1 0 0,0 0-1 0 0,0 0 0 0 0,1 0 1 0 0,0 0-1 0 0,1 0 0 0 0,0 1 1 0 0,1 6-44 0 0,-1-13 9 0 0,0 0-1 0 0,1 0 1 0 0,-1 0 0 0 0,1 0 0 0 0,0 0 0 0 0,0 0-1 0 0,0 0 1 0 0,1 0 0 0 0,0 0 0 0 0,-1 0 0 0 0,1 0 0 0 0,1 0-1 0 0,-1-1 1 0 0,0 1 0 0 0,1 0 0 0 0,0-1 0 0 0,0 1-1 0 0,0-1 1 0 0,0 1 0 0 0,1-1 0 0 0,-1 0 0 0 0,1 0 0 0 0,0 0-1 0 0,0 0 1 0 0,0-1 0 0 0,0 1 0 0 0,0-1 0 0 0,0 0-1 0 0,1 0 1 0 0,-1 0 0 0 0,4 1-9 0 0,2-2 100 0 0,0 0-1 0 0,0-1 0 0 0,0 0 1 0 0,0-1-1 0 0,0 0 1 0 0,0-1-1 0 0,0 1 0 0 0,0-2 1 0 0,-1 1-1 0 0,1-1 1 0 0,-1-1-1 0 0,0 1 1 0 0,0-1-1 0 0,0-1 0 0 0,0 0 1 0 0,-1 0-1 0 0,0 0 1 0 0,0-1-1 0 0,0 0 0 0 0,0 0 1 0 0,-1-1-1 0 0,0 1 1 0 0,-1-2-1 0 0,0 1 1 0 0,3-4-100 0 0,4-3 75 0 0,29-31 124 0 0,-2-3 0 0 0,-3-1 1 0 0,-2-1-1 0 0,20-41-199 0 0,-43 59 600 0 0,-35 82-612 0 0,21-44 17 0 0,0 0-1 0 0,1-1 1 0 0,-1 1 0 0 0,1 1-1 0 0,0-1 1 0 0,1 0-1 0 0,0 0 1 0 0,0 1-1 0 0,0-1 1 0 0,1 0-1 0 0,-1 1 1 0 0,2-1 0 0 0,-1 1-1 0 0,1-1 1 0 0,0 0-1 0 0,0 1 1 0 0,0-1-1 0 0,1 0 1 0 0,0 0-1 0 0,1 0 1 0 0,-1 0 0 0 0,1 0-1 0 0,0-1 1 0 0,2 3-5 0 0,54 60 272 0 0,-38-41-83 0 0,-9-12-130 0 0,-9-14 161 0 0,-3-1-4519 0 0,1 0-4657 0 0,-1 0-2097 0 0</inkml:trace>
  <inkml:trace contextRef="#ctx0" brushRef="#br0" timeOffset="7991.886">2765 674 11851 0 0,'0'0'1991'0'0,"0"0"-544"0"0,0 0-223 0 0,0 0 45 0 0,0 0 72 0 0,0 0-89 0 0,0 0-206 0 0,0 0-245 0 0,0 0-246 0 0,0 0-146 0 0,0 0-110 0 0,0 0-88 0 0,-3 27-45 0 0,-13 130 86 0 0,14-114-1248 0 0,2-42 331 0 0,0-1-387 0 0,0 0-872 0 0,0-1-3759 0 0,0-2 700 0 0,0-1-3828 0 0</inkml:trace>
  <inkml:trace contextRef="#ctx0" brushRef="#br0" timeOffset="8233.78">2728 220 11282 0 0,'0'0'1905'0'0,"0"0"-561"0"0,0 0-456 0 0,0 0-312 0 0,0 0-224 0 0,0 0-320 0 0,0 0-360 0 0,0 0-128 0 0,0 0-128 0 0,0 0-64 0 0,0 0-176 0 0,0 0-1097 0 0,0 0-2527 0 0,0 0-2722 0 0</inkml:trace>
  <inkml:trace contextRef="#ctx0" brushRef="#br0" timeOffset="8653.107">2973 998 5265 0 0,'0'0'2349'0'0,"0"0"-612"0"0,0 0-195 0 0,0 0 84 0 0,0 0 13 0 0,0 0-22 0 0,0 0-166 0 0,0 0-305 0 0,0 0-283 0 0,0 0-202 0 0,0 0-122 0 0,0 0-63 0 0,0 0-32 0 0,0-20-16 0 0,0-66-24 0 0,22-4 819 0 0,-16 74-1156 0 0,0 1-1 0 0,1 0 0 0 0,1 1 1 0 0,1 0-1 0 0,0 0 0 0 0,0 1 1 0 0,1 0-1 0 0,1 1 0 0 0,0 0 0 0 0,1 0 1 0 0,12-8-67 0 0,-16 78-490 0 0,-7-51 509 0 0,-1 0 0 0 0,1-1 0 0 0,0 1 0 0 0,0-1-1 0 0,1 1 1 0 0,0-1 0 0 0,0 0 0 0 0,1 0-1 0 0,0 0 1 0 0,0 0 0 0 0,0 0 0 0 0,0 0 0 0 0,1-1-1 0 0,0 0 1 0 0,0 0 0 0 0,1 0 0 0 0,-1 0 0 0 0,1 0-1 0 0,0-1 1 0 0,0 0 0 0 0,1 0 0 0 0,-1-1 0 0 0,1 1-1 0 0,0-1 1 0 0,0 0 0 0 0,0-1 0 0 0,0 1-1 0 0,0-1 1 0 0,1-1 0 0 0,-1 1 0 0 0,1-1 0 0 0,-1 0-1 0 0,1 0 1 0 0,3-1-19 0 0,-1 0 189 0 0,0-1 0 0 0,0 0 0 0 0,0 0-1 0 0,0-1 1 0 0,0-1 0 0 0,0 1 0 0 0,0-1 0 0 0,0-1-1 0 0,-1 1 1 0 0,0-2 0 0 0,0 1 0 0 0,0-1-1 0 0,0 0 1 0 0,-1-1 0 0 0,0 0 0 0 0,2-1-189 0 0,1-2 131 0 0,-1-1 0 0 0,1 1 0 0 0,-2-2 1 0 0,1 1-1 0 0,-1-1 0 0 0,-1 0 0 0 0,0-1 0 0 0,-1 0 0 0 0,0 0 1 0 0,-1 0-1 0 0,0 0 0 0 0,-1-1 0 0 0,0 0 0 0 0,1-10-131 0 0,-4 15-774 0 0,1-14 1940 0 0,-7 18-4488 0 0,-4 3-4453 0 0,6 1-4473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3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 5281 0 0,'0'0'2283'0'0,"0"0"-157"0"0,0 0-67 0 0,0 0-14 0 0,0 0-101 0 0,0 0-200 0 0,0 0-278 0 0,0 0-287 0 0,0 0-274 0 0,0 0-243 0 0,0 0-150 0 0,0 0-94 0 0,0 0-69 0 0,-2-4 528 0 0,-13 159 1425 0 0,-7 215-829 0 0,7-129-1189 0 0,2-122-239 0 0,7-91-121 0 0,-4-36-1438 0 0,-14-46-2722 0 0,12 17-5564 0 0,10 28-1248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3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9874 0 0,'0'0'1965'0'0,"0"0"-453"0"0,0 0-177 0 0,0 0 26 0 0,0 0 12 0 0,0 0-113 0 0,0 0-270 0 0,0 0-260 0 0,0 0-123 0 0,0 0 8 0 0,0 0 72 0 0,0 0 5 0 0,18 0-59 0 0,56-1-67 0 0,150-40 1216 0 0,97-21-2219 0 0,-276 42-2251 0 0,-33 10-977 0 0,-2-3-3658 0 0,-7 5-3602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7722 0 0,'0'0'2582'0'0,"0"0"-879"0"0,0 0-489 0 0,0 0-107 0 0,0 0 58 0 0,0 0 84 0 0,0 0-10 0 0,0 0-193 0 0,0 0-227 0 0,0 0-155 0 0,0 0-116 0 0,0 0-37 0 0,0 35-27 0 0,1 112-40 0 0,0 260 1500 0 0,-1-403-1932 0 0,0 0 0 0 0,0 0 0 0 0,0-1 0 0 0,0 1 0 0 0,1 0-1 0 0,0 0 1 0 0,-1 0 0 0 0,1-1 0 0 0,1 1 0 0 0,-1 0 0 0 0,1-1-1 0 0,-1 1 1 0 0,1-1 0 0 0,0 0 0 0 0,0 1 0 0 0,1-1 0 0 0,-1 0 0 0 0,0 0-1 0 0,1 0 1 0 0,0-1 0 0 0,0 1 0 0 0,0-1 0 0 0,0 1 0 0 0,0-1 0 0 0,0 0-1 0 0,1 0 1 0 0,-1-1 0 0 0,1 1 0 0 0,-1-1 0 0 0,1 1 0 0 0,0-1 0 0 0,-1 0-1 0 0,1 0 1 0 0,0-1 0 0 0,0 1 0 0 0,1-1-12 0 0,2-1 58 0 0,1 0 1 0 0,-1-1-1 0 0,0 1 0 0 0,0-1 1 0 0,0-1-1 0 0,0 0 0 0 0,0 0 1 0 0,-1 0-1 0 0,1-1 0 0 0,-1 1 1 0 0,0-2-1 0 0,0 1 0 0 0,4-4-58 0 0,30-19 182 0 0,121-76 164 0 0,-149 149-224 0 0,-4 66 68 0 0,-8-110-215 0 0,1 0 0 0 0,-1 0 0 0 0,1 1 0 0 0,0-1 1 0 0,0 0-1 0 0,0 0 0 0 0,0 0 0 0 0,0 0 0 0 0,0 0 1 0 0,1 0-1 0 0,-1 0 0 0 0,1 0 0 0 0,-1 0 0 0 0,1 0 0 0 0,0-1 1 0 0,-1 1-1 0 0,1-1 0 0 0,0 1 0 0 0,0-1 0 0 0,0 0 1 0 0,0 0-1 0 0,0 0 0 0 0,1 0 0 0 0,-1 0 0 0 0,0 0 1 0 0,0-1-1 0 0,1 1 0 0 0,-1-1 0 0 0,0 1 0 0 0,1-1 0 0 0,-1 0 1 0 0,0 0-1 0 0,2 0 25 0 0,13-2-1342 0 0,-10 0-1831 0 0,0 2-5150 0 0,-5 0-2286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1 273 152 0 0,'0'0'2099'0'0,"0"0"132"0"0,0 0 127 0 0,0 0-27 0 0,0 0-209 0 0,0 0-172 0 0,0 0-222 0 0,0 0-219 0 0,0 0-156 0 0,0 0-182 0 0,36 1-148 0 0,114-1-128 0 0,-146 0-829 0 0,1 0 0 0 0,-1 0 0 0 0,1 0 0 0 0,0 0 0 0 0,-1-1 0 0 0,1 1 0 0 0,-1-1 0 0 0,0 0 0 0 0,1-1 1 0 0,-1 1-1 0 0,0-1 0 0 0,1 0 0 0 0,-1 0 0 0 0,0 0 0 0 0,0 0 0 0 0,3-3-66 0 0,3-3 202 0 0,-1 3-103 0 0,0 0 0 0 0,0 0 0 0 0,0-1 1 0 0,-1-1-1 0 0,0 1 0 0 0,0-2 0 0 0,-1 1 0 0 0,0-1 1 0 0,0 0-1 0 0,0 0 0 0 0,-1-1 0 0 0,-1 1 0 0 0,0-2 1 0 0,0 1-1 0 0,0 0 0 0 0,-1-1 0 0 0,-1 0 1 0 0,1 0-1 0 0,-2 0 0 0 0,1 0 0 0 0,-2-1 0 0 0,1 1 1 0 0,-1-11-100 0 0,-1 19-2 0 0,-1 1 1 0 0,1-1-1 0 0,-1 0 1 0 0,0 0 0 0 0,0 0-1 0 0,0 1 1 0 0,0-1 0 0 0,0 0-1 0 0,0 1 1 0 0,0-1-1 0 0,0 1 1 0 0,-1-1 0 0 0,1 1-1 0 0,0 0 1 0 0,-1-1-1 0 0,0 1 1 0 0,1 0 0 0 0,-1 0-1 0 0,0 0 1 0 0,1 0 0 0 0,-1 1-1 0 0,0-1 1 0 0,0 0-1 0 0,0 1 1 0 0,1-1 0 0 0,-1 1-1 0 0,0-1 1 0 0,0 1 0 0 0,0 0-1 0 0,0 0 1 0 0,0 0-1 0 0,0 0 1 0 0,0 0 0 0 0,0 1-1 0 0,-1-1 2 0 0,-70 19-86 0 0,60-11 83 0 0,0 0-1 0 0,0 1 1 0 0,1 1 0 0 0,0 0-1 0 0,0 0 1 0 0,1 1 0 0 0,0 1-1 0 0,1 0 1 0 0,1 0 0 0 0,0 1 0 0 0,0 0-1 0 0,2 1 1 0 0,-1 0 0 0 0,2 0-1 0 0,0 0 1 0 0,0 1 0 0 0,2 0-1 0 0,0 0 1 0 0,0 0 0 0 0,2 1 0 0 0,-1 3 3 0 0,3-14 1 0 0,0 0 1 0 0,0 0 0 0 0,0 0-1 0 0,1 0 1 0 0,0 0 0 0 0,-1 0 0 0 0,2 0-1 0 0,-1-1 1 0 0,1 1 0 0 0,-1 0 0 0 0,1-1-1 0 0,1 1 1 0 0,-1-1 0 0 0,1 0 0 0 0,-1 0-1 0 0,1 0 1 0 0,0 0 0 0 0,1 0 0 0 0,-1-1-1 0 0,1 1 1 0 0,0-1 0 0 0,-1 0 0 0 0,1 0-1 0 0,1 0 1 0 0,-1-1 0 0 0,0 1 0 0 0,1-1-1 0 0,-1 0 1 0 0,1 0 0 0 0,0 0-2 0 0,6 1-2 0 0,0 0 1 0 0,0-1-1 0 0,0 0 1 0 0,1-1-1 0 0,-1 0 0 0 0,0-1 1 0 0,0 0-1 0 0,1 0 1 0 0,-1-2-1 0 0,0 1 0 0 0,0-1 1 0 0,10-4 1 0 0,50-19-1067 0 0,-48 15-2217 0 0,-1-1-4096 0 0,-9 3-4589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4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34 1224 0 0,'0'0'1506'0'0,"0"0"-208"0"0,0 0 15 0 0,0 0 146 0 0,0 0 141 0 0,0 0 91 0 0,0 0-97 0 0,0 0-180 0 0,0 0-230 0 0,0 0-224 0 0,0 0-153 0 0,-4-3-104 0 0,-52-25 3268 0 0,23 27-3046 0 0,26 0-826 0 0,-1 1 1 0 0,1-1-1 0 0,-1 1 1 0 0,0 1-1 0 0,1 0 1 0 0,-1 0-1 0 0,1 0 0 0 0,-1 1 1 0 0,1 0-1 0 0,0 0 1 0 0,-1 1-1 0 0,-4 2-99 0 0,-24 12 289 0 0,31-16-243 0 0,1 0 0 0 0,-1 1 0 0 0,1 0 0 0 0,-1-1 1 0 0,1 2-1 0 0,0-1 0 0 0,0 0 0 0 0,0 1 0 0 0,0 0 0 0 0,0 0 0 0 0,0 0 0 0 0,1 0 0 0 0,0 0 0 0 0,-1 1 0 0 0,1 0 0 0 0,0-1 0 0 0,1 1 0 0 0,-1 0 0 0 0,1 1 0 0 0,0-1 0 0 0,0 0 0 0 0,0 1 0 0 0,0-1 0 0 0,1 1 1 0 0,-1 1-47 0 0,1 3 137 0 0,-1 1 0 0 0,1-1 0 0 0,1 1 0 0 0,-1 0 1 0 0,2-1-1 0 0,-1 1 0 0 0,2-1 0 0 0,-1 1 1 0 0,1-1-1 0 0,3 8-137 0 0,0-9 64 0 0,0-1 1 0 0,1 1 0 0 0,0-2-1 0 0,0 1 1 0 0,1 0-1 0 0,0-1 1 0 0,0-1-1 0 0,0 1 1 0 0,1-1 0 0 0,0 0-1 0 0,0-1 1 0 0,0 0-1 0 0,0 0 1 0 0,1 0-1 0 0,-1-1 1 0 0,1-1 0 0 0,0 0-1 0 0,0 0 1 0 0,2 0-65 0 0,71 28 277 0 0,-79-28-257 0 0,0 0 0 0 0,-1 0 0 0 0,1 0 0 0 0,0 1-1 0 0,-1-1 1 0 0,1 0 0 0 0,-1 1 0 0 0,0 0 0 0 0,1 0 0 0 0,-1-1 0 0 0,-1 1 0 0 0,1 0-1 0 0,0 1 1 0 0,-1-1 0 0 0,0 0 0 0 0,1 0 0 0 0,-1 1 0 0 0,0-1 0 0 0,-1 0-1 0 0,1 1 1 0 0,-1-1 0 0 0,1 1 0 0 0,-1-1 0 0 0,0 1 0 0 0,0-1 0 0 0,-1 1 0 0 0,1-1-1 0 0,-1 1 1 0 0,0 1-20 0 0,-44 53 318 0 0,32-48-288 0 0,1-1 0 0 0,-1-1 0 0 0,-1 0 0 0 0,0 0 0 0 0,0-2 0 0 0,0 0 0 0 0,-1 0 0 0 0,0-1 0 0 0,0-1 0 0 0,0-1 0 0 0,-1 0 0 0 0,1-1 0 0 0,-1 0 0 0 0,0-1 0 0 0,1-1 0 0 0,-1-1 1 0 0,1 0-1 0 0,-1-1-30 0 0,1 2 4 0 0,13 1-30 0 0,0-1 0 0 0,-1 0 0 0 0,1 0 1 0 0,0 0-1 0 0,-1 0 0 0 0,1 0 0 0 0,-1-1 0 0 0,1 1 0 0 0,0-1 0 0 0,-1 1 0 0 0,1-1 0 0 0,0 0 0 0 0,0 0 1 0 0,0 0-1 0 0,0 0 0 0 0,-1 0 0 0 0,1 0 0 0 0,1-1 0 0 0,-1 1 0 0 0,0-1 0 0 0,0 1 0 0 0,0-1 0 0 0,1 0 1 0 0,-1 0-1 0 0,1 1 0 0 0,0-1 0 0 0,-1 0 0 0 0,1 0 0 0 0,0-1 0 0 0,0 1 0 0 0,0-1 26 0 0,50-35-3733 0 0,-24 26 819 0 0,-8 5-2768 0 0,-2-1-6071 0 0</inkml:trace>
  <inkml:trace contextRef="#ctx0" brushRef="#br0" timeOffset="612.784">1124 92 4225 0 0,'0'0'1671'0'0,"0"0"-228"0"0,0 0 131 0 0,0 0 317 0 0,0 0 186 0 0,0 0-59 0 0,0 0-292 0 0,0 0-339 0 0,0 0-287 0 0,0 0-208 0 0,0 0-110 0 0,0 0-73 0 0,2-3-69 0 0,0 0-593 0 0,-1 3-20 0 0,-1-1 0 0 0,0 1 1 0 0,1 0-1 0 0,-1-1 1 0 0,0 1-1 0 0,1 0 1 0 0,-1-1-1 0 0,0 1 1 0 0,0 0-1 0 0,1-1 1 0 0,-1 1-1 0 0,0-1 1 0 0,0 1-1 0 0,0 0 0 0 0,0-1 1 0 0,1 1-1 0 0,-1-1 1 0 0,0 1-1 0 0,0-1 1 0 0,0 1-1 0 0,0 0 1 0 0,0-1-1 0 0,0 1 1 0 0,0-1-1 0 0,0 1 1 0 0,0-1-1 0 0,0 1 0 0 0,0-1 1 0 0,-1 1-1 0 0,1-1 1 0 0,0 1-1 0 0,0 0 1 0 0,0-1-1 0 0,0 1 1 0 0,-1-1-1 0 0,1 1 1 0 0,0 0-1 0 0,0-1 0 0 0,-1 1 1 0 0,1 0-1 0 0,0-1 1 0 0,-1 1-1 0 0,1 0 1 0 0,-1 0-1 0 0,1-1 1 0 0,0 1-1 0 0,-1 0 1 0 0,1 0-1 0 0,0-1 1 0 0,-1 1-1 0 0,1 0 0 0 0,-1 0 1 0 0,1 0-1 0 0,-1 0 1 0 0,1 0-1 0 0,-1 0 1 0 0,1 0-1 0 0,0 0 1 0 0,-1 0-1 0 0,1 0 1 0 0,-1 0-1 0 0,1 0 1 0 0,-1 0-1 0 0,1 0 0 0 0,-1 0 1 0 0,1 0-1 0 0,0 0 1 0 0,-1 1-1 0 0,1-1 1 0 0,-1 0-28 0 0,-16-1 190 0 0,-1 1 0 0 0,0 0 0 0 0,1 1 0 0 0,-1 1 0 0 0,1 1 0 0 0,-1 0 0 0 0,1 1 0 0 0,0 1 0 0 0,1 1 0 0 0,-1 0 0 0 0,1 1 0 0 0,0 1 0 0 0,1 0 0 0 0,0 1 0 0 0,0 1 0 0 0,1 1 0 0 0,-5 4-190 0 0,8-8 9 0 0,0 1-1 0 0,1-1 1 0 0,0 2 0 0 0,1 0 0 0 0,0 0 0 0 0,0 0 0 0 0,1 1-1 0 0,0 0 1 0 0,0 1 0 0 0,1 0 0 0 0,1 0 0 0 0,0 1 0 0 0,1-1-1 0 0,0 1 1 0 0,0 0 0 0 0,2 1 0 0 0,-1-1 0 0 0,2 1 0 0 0,-1 0-1 0 0,2-1 1 0 0,-1 10-9 0 0,4-19 10 0 0,1-1 0 0 0,-1 1 0 0 0,0 0 0 0 0,1-1 1 0 0,-1 0-1 0 0,1 0 0 0 0,0 0 0 0 0,0 0 0 0 0,0 0 0 0 0,0 0 0 0 0,0-1 0 0 0,0 1 0 0 0,0-1 0 0 0,1 0 0 0 0,-1 0 0 0 0,0 0 0 0 0,1 0 0 0 0,-1-1 0 0 0,1 1 1 0 0,-1-1-1 0 0,1 0 0 0 0,-1 0 0 0 0,1 0 0 0 0,-1-1 0 0 0,1 1 0 0 0,-1-1 0 0 0,0 0 0 0 0,1 0 0 0 0,-1 0 0 0 0,0 0 0 0 0,1-1-10 0 0,14-4 79 0 0,0-1-1 0 0,0-1 1 0 0,-1-1-1 0 0,0-1 1 0 0,0 0-1 0 0,-1-1 0 0 0,11-10-78 0 0,31-19 153 0 0,140-99 195 0 0,-153 120-343 0 0,-39 57-105 0 0,-21 181 84 0 0,16-213-40 0 0,0-1-1 0 0,1 0 1 0 0,-1 0-1 0 0,1 1 1 0 0,1-1-1 0 0,-1 0 0 0 0,1-1 1 0 0,-1 1-1 0 0,1 0 1 0 0,1-1-1 0 0,-1 0 1 0 0,1 1-1 0 0,0-1 1 0 0,0-1-1 0 0,0 1 1 0 0,0-1-1 0 0,0 1 1 0 0,1-1-1 0 0,0 0 1 0 0,-1-1-1 0 0,1 1 1 0 0,0-1-1 0 0,1 0 0 0 0,-1 0 1 0 0,0-1-1 0 0,0 1 1 0 0,1-1-1 0 0,-1 0 1 0 0,1-1-1 0 0,-1 1 1 0 0,4-1 56 0 0,29-5-2919 0 0,-26 1-782 0 0,0-3-3777 0 0,-7 4-4322 0 0</inkml:trace>
  <inkml:trace contextRef="#ctx0" brushRef="#br0" timeOffset="1315.322">1486 473 9650 0 0,'0'0'2290'0'0,"0"0"-491"0"0,0 0-160 0 0,0 0 81 0 0,0 0 35 0 0,0 0-90 0 0,0 0-225 0 0,0 0-305 0 0,0 0-267 0 0,0 0-145 0 0,0 0-99 0 0,0 0-62 0 0,0 0-58 0 0,10-9-79 0 0,72-74 559 0 0,-17-14 115 0 0,-50 72-1003 0 0,1 0 0 0 0,1 1 0 0 0,1 0 0 0 0,1 2 0 0 0,1 0 0 0 0,20-17-96 0 0,9-2 32 0 0,-45 64-192 0 0,-31 153 155 0 0,26-174 3 0 0,0 0 0 0 0,1 0 0 0 0,0 1 1 0 0,-1-1-1 0 0,1 0 0 0 0,0 0 0 0 0,0 1 0 0 0,0-1 1 0 0,1 0-1 0 0,-1 0 0 0 0,1 0 0 0 0,-1 1 0 0 0,1-1 1 0 0,-1 0-1 0 0,1 0 0 0 0,0 0 0 0 0,0 0 0 0 0,0 0 0 0 0,1 0 1 0 0,-1 0-1 0 0,0 0 0 0 0,1-1 0 0 0,-1 1 0 0 0,1 0 1 0 0,-1-1-1 0 0,1 1 0 0 0,0-1 0 0 0,-1 0 0 0 0,1 0 1 0 0,0 1-1 0 0,0-1 0 0 0,0 0 0 0 0,0 0 0 0 0,0-1 0 0 0,1 1 1 0 0,-1 0-1 0 0,0-1 0 0 0,0 1 0 0 0,1-1 2 0 0,4-3 3 0 0,-1 1-1 0 0,1-1 1 0 0,0-1-1 0 0,-1 0 1 0 0,0 1 0 0 0,0-2-1 0 0,0 1 1 0 0,0-1-1 0 0,-1 0 1 0 0,1 0-1 0 0,-1-1 1 0 0,-1 1-1 0 0,1-1 1 0 0,-1 0-1 0 0,0 0 1 0 0,2-4-3 0 0,4-4-14 0 0,118-137 17 0 0,-127 152-9 0 0,0 0 0 0 0,0 0 1 0 0,0 1-1 0 0,0-1 1 0 0,0 0-1 0 0,0 0 0 0 0,0 0 1 0 0,0 1-1 0 0,0-1 1 0 0,-1 1-1 0 0,1-1 0 0 0,0 0 1 0 0,-1 1-1 0 0,1-1 0 0 0,-1 1 1 0 0,0-1-1 0 0,1 1 1 0 0,-1-1-1 0 0,0 1 0 0 0,0 0 1 0 0,0-1-1 0 0,0 1 1 0 0,0-1-1 0 0,0 1 0 0 0,-1-1 1 0 0,1 1-1 0 0,-1-1 1 0 0,1 1-1 0 0,-1-1 0 0 0,1 1 1 0 0,-1 0 5 0 0,1 6-6 0 0,-2 200-2 0 0,27-135-955 0 0,-12-80-4385 0 0,-9-4-3367 0 0,-2 6-2850 0 0</inkml:trace>
  <inkml:trace contextRef="#ctx0" brushRef="#br0" timeOffset="1750.809">2353 273 2000 0 0,'0'0'2532'0'0,"0"0"-103"0"0,0 0 28 0 0,0 0-46 0 0,0 0-152 0 0,0 0-158 0 0,0 0-149 0 0,0 0-183 0 0,0 0-228 0 0,33 8-256 0 0,104 22-289 0 0,-58-31 182 0 0,-64-5-916 0 0,12 0 82 0 0,-1-2 0 0 0,0-1 0 0 0,0-1 0 0 0,-1-1 0 0 0,0-2-1 0 0,-1 0 1 0 0,-1-1 0 0 0,12-10-344 0 0,-31 19 37 0 0,1-1 0 0 0,-1 0 0 0 0,1 0 0 0 0,-2 0 1 0 0,1-1-1 0 0,-1 1 0 0 0,0-1 0 0 0,0 0 0 0 0,0 1 0 0 0,-1-1 0 0 0,-1-1 0 0 0,1 1 0 0 0,-1 0 0 0 0,0 0 0 0 0,0-1 0 0 0,-1 1 0 0 0,0 0 0 0 0,-1-3-37 0 0,-1 6-7 0 0,0 1-1 0 0,0 0 0 0 0,0 0 1 0 0,-1 1-1 0 0,1-1 1 0 0,-1 0-1 0 0,1 1 1 0 0,-1-1-1 0 0,0 1 1 0 0,0 0-1 0 0,0 0 1 0 0,-1 0-1 0 0,1 0 1 0 0,0 1-1 0 0,-1 0 0 0 0,1-1 1 0 0,-1 1-1 0 0,1 0 1 0 0,-1 0-1 0 0,0 1 1 0 0,1-1-1 0 0,-1 1 1 0 0,0 0-1 0 0,1 0 1 0 0,-1 0-1 0 0,0 0 0 0 0,1 1 1 0 0,-1 0-1 0 0,0-1 1 0 0,1 1-1 0 0,-1 1 1 0 0,0-1 7 0 0,-15 5-20 0 0,1 0 0 0 0,0 1 1 0 0,1 1-1 0 0,-1 1 0 0 0,2 0 1 0 0,-1 2-1 0 0,1-1 1 0 0,1 2-1 0 0,0 0 0 0 0,1 1 1 0 0,0 0-1 0 0,1 1 0 0 0,0 1 1 0 0,1 0-1 0 0,1 1 20 0 0,4-7-7 0 0,0 0 0 0 0,1 0 0 0 0,0 1 0 0 0,0-1 0 0 0,1 1 0 0 0,1 0 0 0 0,-1 1 0 0 0,2-1 0 0 0,0 1 0 0 0,0 0 0 0 0,1 0 0 0 0,0-1 0 0 0,0 2 0 0 0,2-1 0 0 0,-1 0 0 0 0,1 0 0 0 0,2 10 7 0 0,2-14 2 0 0,0 0 0 0 0,0 0-1 0 0,1-1 1 0 0,0 0-1 0 0,0 0 1 0 0,1 0 0 0 0,-1 0-1 0 0,1-1 1 0 0,0 0-1 0 0,1 0 1 0 0,-1-1 0 0 0,1 0-1 0 0,0 0 1 0 0,0 0-1 0 0,0-1 1 0 0,1 0 0 0 0,-1-1-1 0 0,1 1 1 0 0,0-2-1 0 0,2 2-1 0 0,32 7 27 0 0,0-2-1 0 0,0-1 0 0 0,0-3 0 0 0,1-1 1 0 0,-1-2-1 0 0,1-2 0 0 0,1-1-26 0 0,61-18-1677 0 0,-63 6-5662 0 0,-29 10-4931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8:1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411 212 1296 0 0,'0'0'1551'0'0,"0"0"56"0"0,0 0 286 0 0,0 0 234 0 0,0 0 39 0 0,0 0-203 0 0,0 0-371 0 0,0 0-310 0 0,0 0-257 0 0,0 0-150 0 0,0 0-108 0 0,0 0-70 0 0,-13-29-27 0 0,-39-91-35 0 0,20 79 247 0 0,25 38-656 0 0,3 1-124 0 0,0-1 0 0 0,-1 1 0 0 0,1 0 0 0 0,-1 0-1 0 0,1 0 1 0 0,-1 1 0 0 0,0-1 0 0 0,1 1 0 0 0,-1 0 0 0 0,0 1 0 0 0,0-1 0 0 0,0 1 0 0 0,0 0 0 0 0,1 0 0 0 0,-1 1-1 0 0,0-1 1 0 0,0 1 0 0 0,0 0 0 0 0,0 0 0 0 0,1 1 0 0 0,-1-1 0 0 0,1 1 0 0 0,-1 0 0 0 0,-2 2-102 0 0,3 0 42 0 0,0 1-1 0 0,0 0 1 0 0,0 0 0 0 0,1 0 0 0 0,0 1 0 0 0,0-1 0 0 0,0 1 0 0 0,1-1-1 0 0,0 1 1 0 0,0 0 0 0 0,0 0 0 0 0,1 0 0 0 0,0 0 0 0 0,0 0-1 0 0,0 0 1 0 0,1 0 0 0 0,0 0 0 0 0,0 1 0 0 0,0-1 0 0 0,1 0 0 0 0,2 6-42 0 0,-2 19 146 0 0,31 186 648 0 0,21 83 109 0 0,-45-225-722 0 0,2 6 3 0 0,-4-1 1 0 0,-3 1-1 0 0,-5 37-184 0 0,0-99 31 0 0,-1 0-1 0 0,0 0 1 0 0,-2-1-1 0 0,0 0 1 0 0,-1 0-1 0 0,-1 0 0 0 0,-1 0 1 0 0,0-1-1 0 0,-1-1 1 0 0,-1 1-1 0 0,-1-2 0 0 0,0 1 1 0 0,-1-1-1 0 0,0-1 1 0 0,-12 10-31 0 0,23-22 1 0 0,-1 0 1 0 0,0 0 0 0 0,0 0 0 0 0,0-1 0 0 0,0 1 0 0 0,0 0-1 0 0,0-1 1 0 0,-1 1 0 0 0,1-1 0 0 0,0 0 0 0 0,-1 0-1 0 0,1 0 1 0 0,-1 0 0 0 0,1 0 0 0 0,-1-1 0 0 0,1 1 0 0 0,-1-1-1 0 0,0 1 1 0 0,1-1 0 0 0,-1 0 0 0 0,1 0 0 0 0,-1 0-1 0 0,0-1 1 0 0,1 1 0 0 0,-1 0 0 0 0,0-1 0 0 0,1 0 0 0 0,-1 0-1 0 0,1 0 1 0 0,-1 0 0 0 0,1 0 0 0 0,0 0 0 0 0,-1 0 0 0 0,1-1-1 0 0,0 1 1 0 0,0-1 0 0 0,0 0 0 0 0,0 0 0 0 0,0 1-1 0 0,0-1 1 0 0,0-1-2 0 0,-3-9-200 0 0,0 0-1 0 0,1-1 1 0 0,0 1-1 0 0,1-1 1 0 0,0 0-1 0 0,1 0 0 0 0,0 0 1 0 0,1 0-1 0 0,1-13 201 0 0,12-67-8557 0 0,-7 76-2831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5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8418 0 0,'0'0'2192'0'0,"0"0"-630"0"0,0 0-223 0 0,0 0 52 0 0,0 0-3 0 0,0 0-42 0 0,0 0-171 0 0,0 0-219 0 0,0 0-145 0 0,0 0-110 0 0,0 0-77 0 0,0 0-52 0 0,0 0-85 0 0,-1 25-61 0 0,-5 75-25 0 0,14-25 593 0 0,7 56 82 0 0,-35 51-652 0 0,-23-4-324 0 0,36-30-1722 0 0,7-147 1017 0 0,0-1-177 0 0,0 0-258 0 0,0 0-291 0 0,5-22-14526 0 0,0 21 10711 0 0</inkml:trace>
  <inkml:trace contextRef="#ctx0" brushRef="#br0" timeOffset="365.512">523 12 5425 0 0,'0'0'2887'0'0,"0"0"-357"0"0,0 0-364 0 0,0 0-252 0 0,0 0-294 0 0,0 0-356 0 0,0 0-354 0 0,0 0-279 0 0,0 0-156 0 0,0 0-47 0 0,0 0 22 0 0,0 0 41 0 0,0 0 23 0 0,-2 14 18 0 0,-8 103 1039 0 0,23 111 1008 0 0,-16-185-2509 0 0,-2 0 0 0 0,-2 0 0 0 0,-2-1 0 0 0,-2 0 0 0 0,-16 38-70 0 0,15-40-2 0 0,5 13 310 0 0,6-44-2317 0 0,1-13-3413 0 0,0-8 2220 0 0,0-2-5036 0 0,0 6 66 0 0</inkml:trace>
  <inkml:trace contextRef="#ctx0" brushRef="#br0" timeOffset="601.533">226 405 7738 0 0,'0'0'2392'0'0,"0"0"-583"0"0,0 0-321 0 0,0 0-172 0 0,0 0-185 0 0,0 0-121 0 0,0 0-90 0 0,0 0-61 0 0,0 0-79 0 0,0 0-103 0 0,0 0-123 0 0,0 0-146 0 0,26-3-112 0 0,168-17 173 0 0,-30-3-740 0 0,-94 11-5482 0 0,-52 8-5205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5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24 127 320 0 0,'0'0'1323'0'0,"0"0"-156"0"0,0 0 100 0 0,0 0 249 0 0,0 0 247 0 0,0 0 59 0 0,0 0-174 0 0,0 0-311 0 0,0 0-336 0 0,0 0-303 0 0,0 0-196 0 0,-4 0-142 0 0,-11-3-118 0 0,11 3-54 0 0,17 11 1168 0 0,-5 10-755 0 0,-1 0-1 0 0,-1 0 1 0 0,-1 1-1 0 0,-1 0 1 0 0,-1 0-1 0 0,-1 0 1 0 0,0 1-601 0 0,-2-16 56 0 0,2 34 158 0 0,-1 0 0 0 0,-3 0 0 0 0,-1-1 0 0 0,-8 41-214 0 0,5-38-77 0 0,3-16 268 0 0,2-30 2388 0 0,3-31-2320 0 0,2 0 0 0 0,2 0 1 0 0,1 1-1 0 0,1-1 0 0 0,8-16-259 0 0,10-42 249 0 0,-23 76-218 0 0,9-35 133 0 0,1 0-1 0 0,3 1 1 0 0,2 0 0 0 0,4-4-164 0 0,-21 52-1 0 0,-1 0 1 0 0,0 0-1 0 0,0 0 0 0 0,1 0 1 0 0,-1 0-1 0 0,1 0 1 0 0,0 1-1 0 0,-1-1 0 0 0,1 0 1 0 0,0 0-1 0 0,0 1 1 0 0,0-1-1 0 0,0 0 1 0 0,1 1-1 0 0,-1-1 0 0 0,0 1 1 0 0,1-1-1 0 0,-1 1 1 0 0,1 0-1 0 0,-1 0 1 0 0,1-1-1 0 0,0 1 0 0 0,-1 0 1 0 0,1 1-1 0 0,0-1 1 0 0,0 0-1 0 0,-1 0 1 0 0,1 1-1 0 0,0-1 0 0 0,0 1 1 0 0,0 0-1 0 0,0-1 1 0 0,0 1-1 0 0,0 0 0 0 0,0 0 1 0 0,0 0-1 0 0,0 0 1 0 0,0 1-1 0 0,0-1 1 0 0,0 0-1 0 0,0 1 0 0 0,0 0 1 0 0,-1-1-1 0 0,1 1 1 0 0,0 0-1 0 0,0 0 1 0 0,-1 0-1 0 0,1 0 0 0 0,0 0 1 0 0,-1 0-1 0 0,2 1 1 0 0,30 67 64 0 0,-16-16-78 0 0,-2-14-328 0 0,-6-26-4099 0 0,-8-12 3341 0 0,0 1-1262 0 0,1-2-3144 0 0,0 0-5745 0 0</inkml:trace>
  <inkml:trace contextRef="#ctx0" brushRef="#br0" timeOffset="413.187">398 482 2361 0 0,'0'0'2841'0'0,"0"0"-353"0"0,0 0-252 0 0,0 0-113 0 0,0 0-160 0 0,0 0-266 0 0,0 0-306 0 0,0 0-252 0 0,0 0-209 0 0,0 0-136 0 0,0 0-139 0 0,0 0-116 0 0,32-5-95 0 0,100-18-67 0 0,-82-2 143 0 0,-46 17-364 0 0,-1 5-128 0 0,0-1 0 0 0,0 1 0 0 0,0-1 0 0 0,0 1 0 0 0,0-1 0 0 0,-1 0 0 0 0,0 0 0 0 0,0 0 0 0 0,0 0-1 0 0,0-1 1 0 0,-1 1 0 0 0,0 0 0 0 0,1-1 0 0 0,-2 1 0 0 0,1-1 0 0 0,0 1 0 0 0,-1-1 0 0 0,0 0 0 0 0,0 1 0 0 0,0-1 0 0 0,-1 1 0 0 0,1-1-1 0 0,-1 1 1 0 0,0-1 0 0 0,-1 1 0 0 0,1-1 0 0 0,-1 1 0 0 0,0 0 0 0 0,0 0 0 0 0,0 0 0 0 0,0 0 0 0 0,-1 0 0 0 0,0 0 0 0 0,1 1 0 0 0,-1-1 0 0 0,-1 1-1 0 0,1 0 1 0 0,0 0 0 0 0,-1 0 0 0 0,0 0 0 0 0,1 1 0 0 0,-1-1 0 0 0,0 1 0 0 0,-1 0 0 0 0,1 0 0 0 0,0 0 0 0 0,0 1 0 0 0,-1 0 0 0 0,1 0 0 0 0,-4-1-29 0 0,3 1-16 0 0,0 1 0 0 0,0 0-1 0 0,0 0 1 0 0,0 0-1 0 0,0 0 1 0 0,0 1 0 0 0,0-1-1 0 0,0 1 1 0 0,0 1 0 0 0,0-1-1 0 0,0 1 1 0 0,0 0-1 0 0,1 0 1 0 0,-1 0 0 0 0,1 0-1 0 0,0 1 1 0 0,-1 0-1 0 0,1 0 1 0 0,0 0 0 0 0,1 1-1 0 0,-1-1 1 0 0,0 1-1 0 0,0 2 18 0 0,-4 3-6 0 0,2 1 0 0 0,-1 0 0 0 0,1 0 0 0 0,1 1 0 0 0,0 0 0 0 0,0 0 0 0 0,1 0 0 0 0,1 1 0 0 0,0-1-1 0 0,0 1 1 0 0,1 0 0 0 0,1 0 0 0 0,0 0 0 0 0,0 3 6 0 0,1-8 3 0 0,-1 0 0 0 0,1 0 0 0 0,0 0 0 0 0,1 0 0 0 0,0-1 0 0 0,0 1 0 0 0,0 0 0 0 0,1 0 0 0 0,0-1 1 0 0,0 1-1 0 0,0-1 0 0 0,1 1 0 0 0,0-1 0 0 0,0 0 0 0 0,1 0 0 0 0,0 0 0 0 0,0-1 0 0 0,0 1 0 0 0,1-1 0 0 0,0 0 0 0 0,0 0 0 0 0,0-1 0 0 0,0 0 0 0 0,1 0 0 0 0,0 0 0 0 0,0 0 0 0 0,0-1 0 0 0,3 2-3 0 0,-2-2-21 0 0,0 0-1 0 0,1 0 0 0 0,-1-1 0 0 0,1 0 0 0 0,-1 0 1 0 0,1-1-1 0 0,0 0 0 0 0,-1 0 0 0 0,1-1 0 0 0,0 0 1 0 0,0 0-1 0 0,0 0 0 0 0,-1-1 0 0 0,1-1 0 0 0,0 1 1 0 0,-1-1-1 0 0,0-1 0 0 0,1 1 0 0 0,-1-1 0 0 0,3-2 22 0 0,57-37-4042 0 0,-24 11-7690 0 0,-32 20 4292 0 0</inkml:trace>
  <inkml:trace contextRef="#ctx0" brushRef="#br0" timeOffset="779.959">1172 135 6929 0 0,'0'0'2105'0'0,"0"0"-455"0"0,0 0-131 0 0,0 0 8 0 0,0 0-98 0 0,0 0-209 0 0,0 0-266 0 0,0 0-227 0 0,0 0-147 0 0,0 0-91 0 0,-32 26-103 0 0,-99 78-107 0 0,92-60-13 0 0,41-40-222 0 0,-1 1-1 0 0,1-1 0 0 0,0 0 1 0 0,1 0-1 0 0,-1 1 0 0 0,1-1 1 0 0,-1 0-1 0 0,1-1 0 0 0,0 1 1 0 0,1-1-1 0 0,-1 1 0 0 0,1-1 1 0 0,-1 0-1 0 0,1 0 1 0 0,0 0-1 0 0,0-1 0 0 0,0 1 1 0 0,0-1-1 0 0,1 0 0 0 0,-1 0 1 0 0,1-1-1 0 0,-1 1 0 0 0,1-1 1 0 0,0 0-1 0 0,-1 0 0 0 0,2-1-43 0 0,11 7 118 0 0,-13-7-95 0 0,0 1 1 0 0,0 0 0 0 0,0 1 0 0 0,-1-1 0 0 0,1 1 0 0 0,0-1 0 0 0,-1 1 0 0 0,1 0 0 0 0,-1 1 0 0 0,0-1 0 0 0,0 0 0 0 0,0 1 0 0 0,0 0-1 0 0,0 0 1 0 0,0 0 0 0 0,-1 0 0 0 0,1 0 0 0 0,-1 0 0 0 0,0 1 0 0 0,0-1 0 0 0,0 1 0 0 0,0-1 0 0 0,-1 1 0 0 0,0 0 0 0 0,0 0-1 0 0,0 0 1 0 0,0 0 0 0 0,0 0 0 0 0,-1 0 0 0 0,1 0 0 0 0,-1 0-24 0 0,-2 3 62 0 0,1 1 0 0 0,-2-1 0 0 0,1 0 0 0 0,-1 0 0 0 0,0 0-1 0 0,0-1 1 0 0,-1 1 0 0 0,0-1 0 0 0,0 0 0 0 0,0 0 0 0 0,-1 0 0 0 0,0-1 0 0 0,0 1 0 0 0,0-1-1 0 0,-1 0 1 0 0,0-1 0 0 0,-6 5-62 0 0,-3 3-3 0 0,0-1-1 0 0,0-1 1 0 0,-1 0-1 0 0,-1-1 0 0 0,0 0 1 0 0,0-2-1 0 0,-1 0 1 0 0,1-1-1 0 0,-15 3 4 0 0,23-6-130 0 0,-25-1-749 0 0,25-24-3621 0 0,9 11 977 0 0,0 3-1721 0 0,0 1-3546 0 0</inkml:trace>
  <inkml:trace contextRef="#ctx0" brushRef="#br0" timeOffset="1081.85">1324 359 1376 0 0,'0'0'2105'0'0,"0"0"-500"0"0,0 0-168 0 0,0 0 98 0 0,0 0 61 0 0,0 0-148 0 0,0 0-286 0 0,0 0-299 0 0,0 0-230 0 0,0 0-63 0 0,0 0-45 0 0,-1 32-26 0 0,-5 100-11 0 0,5-131-469 0 0,1 0 0 0 0,-1 0 0 0 0,1 0 0 0 0,-1 0 0 0 0,1 1 0 0 0,0-1 0 0 0,-1 0 0 0 0,1 0 0 0 0,0 0 0 0 0,0 0 0 0 0,0 1 0 0 0,0-1 0 0 0,0 0 0 0 0,0 0 0 0 0,0 0 0 0 0,0 1 0 0 0,0-1 0 0 0,1 0 0 0 0,-1 0 0 0 0,0 0 0 0 0,1 0 0 0 0,-1 0 0 0 0,1 1 0 0 0,-1-1 0 0 0,1 0 0 0 0,0 0 0 0 0,-1 0 0 0 0,1 0 0 0 0,0-1 0 0 0,0 1 0 0 0,0 0 0 0 0,0 0 0 0 0,-1 0 0 0 0,1-1 0 0 0,0 1 0 0 0,0 0 0 0 0,0-1 0 0 0,1 1 0 0 0,-1-1 0 0 0,0 1 0 0 0,0-1 0 0 0,0 0 0 0 0,0 1 0 0 0,1-1-19 0 0,2 0 163 0 0,6 1 124 0 0,0 0 1 0 0,0-1-1 0 0,0-1 1 0 0,0 0-1 0 0,0 0 1 0 0,0-1-1 0 0,-1 0 1 0 0,1 0-1 0 0,0-1 1 0 0,-1-1-1 0 0,0 0 1 0 0,0 0-1 0 0,0-1 1 0 0,0 0-1 0 0,-1 0 1 0 0,0-1-1 0 0,0 0 1 0 0,2-2-288 0 0,-6 5 74 0 0,51-56 825 0 0,-10-36-1063 0 0,-40 49-6960 0 0,-5 38-831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9954 0 0,'0'0'2098'0'0,"0"0"-308"0"0,0 0-175 0 0,0 0-36 0 0,0 0-20 0 0,0 0-118 0 0,0 0-260 0 0,0 0-305 0 0,0 0-269 0 0,0 0-167 0 0,0 0-107 0 0,0 0-68 0 0,0 0-21 0 0,0 4 2 0 0,-9 334 1550 0 0,10-329-1772 0 0,0 0 0 0 0,0 0 1 0 0,1 0-1 0 0,0 0 0 0 0,1 0 0 0 0,-1 0 0 0 0,2-1 0 0 0,-1 1 0 0 0,2-1 1 0 0,3 7-25 0 0,-6-13 17 0 0,-1 0 0 0 0,1 1 1 0 0,-1-1-1 0 0,1 0 1 0 0,0 0-1 0 0,0-1 1 0 0,0 1-1 0 0,0 0 1 0 0,0-1-1 0 0,1 1 0 0 0,-1-1 1 0 0,0 0-1 0 0,1 1 1 0 0,-1-1-1 0 0,1 0 1 0 0,-1-1-1 0 0,1 1 1 0 0,-1 0-1 0 0,1-1 0 0 0,-1 1 1 0 0,1-1-1 0 0,0 0 1 0 0,-1 0-1 0 0,1 0 1 0 0,0 0-1 0 0,-1-1 1 0 0,1 1-1 0 0,0 0 0 0 0,-1-1 1 0 0,1 0-1 0 0,-1 0 1 0 0,1 0-1 0 0,-1 0 1 0 0,1 0-1 0 0,-1 0 1 0 0,0-1-1 0 0,0 1 0 0 0,1-1-17 0 0,29-21 184 0 0,0-2 0 0 0,-2 0 0 0 0,-1-2 0 0 0,-1-2 0 0 0,-1 0-1 0 0,18-27-183 0 0,-11 8 180 0 0,-25 53-402 0 0,25 67 203 0 0,-32-63 17 0 0,0-1-1 0 0,1 0 0 0 0,0 0 1 0 0,0 0-1 0 0,0-1 0 0 0,1 1 1 0 0,0-1-1 0 0,1 1 1 0 0,0-1-1 0 0,0-1 0 0 0,0 1 1 0 0,1-1-1 0 0,0 0 0 0 0,0 0 1 0 0,1-1-1 0 0,0 1 1 0 0,0-1-1 0 0,0-1 0 0 0,0 0 1 0 0,1 0-1 0 0,-1 0 0 0 0,1-1 1 0 0,0 0-1 0 0,0 0 1 0 0,8 1 2 0 0,-7-5 42 0 0,1-1 0 0 0,-1 1 0 0 0,0-2 1 0 0,0 1-1 0 0,0-1 0 0 0,0-1 1 0 0,0 1-1 0 0,-1-1 0 0 0,0-1 1 0 0,1 0-1 0 0,-2 0 0 0 0,1-1 0 0 0,-1 1 1 0 0,0-2-1 0 0,0 1 0 0 0,0-1 1 0 0,-1 0-1 0 0,0 0 0 0 0,0-1 0 0 0,-1 0 1 0 0,0 0-1 0 0,-1 0 0 0 0,1 0 1 0 0,-2-1-1 0 0,1 0 0 0 0,-1 0 0 0 0,0 0 1 0 0,-1 0-1 0 0,0 0 0 0 0,-1 0 1 0 0,0-1-43 0 0,7-97 273 0 0,-18 88-890 0 0,8 20-2771 0 0,9 8-4007 0 0,-2-5-4373 0 0</inkml:trace>
  <inkml:trace contextRef="#ctx0" brushRef="#br0" timeOffset="352.899">1159 336 5193 0 0,'0'0'3454'0'0,"0"0"-553"0"0,0 0-430 0 0,0 0-352 0 0,0 0-363 0 0,0 0-290 0 0,0 0-271 0 0,36-20-267 0 0,109-66-178 0 0,-79 33 163 0 0,-59 43-714 0 0,-3 5-88 0 0,1 0 0 0 0,-1-1 1 0 0,0 1-1 0 0,-1-1 0 0 0,0 1 0 0 0,1-1 1 0 0,-2 0-1 0 0,1 0 0 0 0,-1-1 0 0 0,0 1 1 0 0,0 0-1 0 0,-1-1 0 0 0,1 1 1 0 0,-1-1-1 0 0,-1 0 0 0 0,0 1 0 0 0,0-1 1 0 0,0 0-1 0 0,0 0-111 0 0,-3 4 14 0 0,1 0-1 0 0,-1 1 1 0 0,0-1 0 0 0,0 1 0 0 0,0 0-1 0 0,0 0 1 0 0,0 0 0 0 0,0 0 0 0 0,0 0 0 0 0,-1 1-1 0 0,1-1 1 0 0,-1 1 0 0 0,1 0 0 0 0,-1 0-1 0 0,1 0 1 0 0,-1 1 0 0 0,0-1 0 0 0,1 1 0 0 0,-1 0-1 0 0,0 0 1 0 0,0 0-14 0 0,-13 2-13 0 0,0 0 0 0 0,0 1 0 0 0,0 1 1 0 0,1 1-1 0 0,0 0 0 0 0,0 1 0 0 0,0 1 0 0 0,1 0 0 0 0,0 1 0 0 0,0 1 0 0 0,1 0 0 0 0,0 1 0 0 0,0 1 0 0 0,1 0 1 0 0,1 1-1 0 0,0 0 0 0 0,1 1 0 0 0,0 0 0 0 0,1 0 0 0 0,0 2 0 0 0,1-1 0 0 0,1 1 0 0 0,0 0 0 0 0,1 1 0 0 0,-1 4 13 0 0,4-12 0 0 0,0 0-1 0 0,1 1 1 0 0,0-1-1 0 0,0 1 1 0 0,1 0-1 0 0,0 0 1 0 0,1 0-1 0 0,0 0 1 0 0,0 0-1 0 0,1 0 1 0 0,0 0-1 0 0,0 0 1 0 0,1 0-1 0 0,0 0 1 0 0,1 0-1 0 0,0-1 1 0 0,1 1-1 0 0,-1 0 1 0 0,2-1-1 0 0,-1 0 1 0 0,1 1-1 0 0,0-1 1 0 0,1-1-1 0 0,0 1 1 0 0,0-1-1 0 0,3 3 1 0 0,7 2 35 0 0,0-1 0 0 0,0-1 0 0 0,1 0 0 0 0,1-1 0 0 0,-1-1 0 0 0,2 0 0 0 0,-1-1 0 0 0,1-1 0 0 0,0-1 1 0 0,0 0-1 0 0,0-2 0 0 0,1 0 0 0 0,0-1 0 0 0,-1-1 0 0 0,1 0 0 0 0,0-2 0 0 0,-1 0 0 0 0,17-3-35 0 0,96-45-4194 0 0,-118 42-2300 0 0,-3 3-5604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48 355 4585 0 0,'0'0'2122'0'0,"0"0"-140"0"0,0 0-113 0 0,0 0-80 0 0,0 0-106 0 0,0 0-166 0 0,0 0-176 0 0,0 0-150 0 0,0 0-199 0 0,0 0-183 0 0,0 0-167 0 0,0 0-144 0 0,-8 6-64 0 0,-20 19-34 0 0,18 25 819 0 0,11-39-1019 0 0,-1 29 381 0 0,-2-23-438 0 0,1 0 0 0 0,1-1 1 0 0,1 1-1 0 0,0 0 1 0 0,1 0-1 0 0,1-1 0 0 0,0 0 1 0 0,2 1-1 0 0,0-1 0 0 0,0-1 1 0 0,4 6-144 0 0,-8-18 43 0 0,1 0 0 0 0,0 0 0 0 0,0 0 0 0 0,0-1 0 0 0,0 1-1 0 0,1 0 1 0 0,-1-1 0 0 0,1 0 0 0 0,0 1 0 0 0,-1-1 0 0 0,1 0 0 0 0,0 0 0 0 0,0-1 0 0 0,0 1 0 0 0,0 0 0 0 0,1-1 0 0 0,-1 0 0 0 0,0 0 0 0 0,1 0 0 0 0,-1 0 0 0 0,1-1 0 0 0,-1 1 0 0 0,1-1 0 0 0,-1 0 0 0 0,1 0-1 0 0,-1 0 1 0 0,0 0 0 0 0,1-1 0 0 0,3 0-43 0 0,88-44 721 0 0,-73 29-667 0 0,-1-1 0 0 0,-1-1 0 0 0,0-1 1 0 0,-2-1-1 0 0,0 0 0 0 0,-1-2 1 0 0,1-3-55 0 0,-9 22-221 0 0,-9 14 188 0 0,7 48 62 0 0,23 106 15 0 0,-28-159-44 0 0,1 0-1 0 0,-1-1 1 0 0,1 1 0 0 0,0 0 0 0 0,0-1 0 0 0,1 0 0 0 0,0 0 0 0 0,0 0-1 0 0,0 0 1 0 0,0-1 0 0 0,1 1 0 0 0,0-1 0 0 0,0 0 0 0 0,0-1 0 0 0,0 1 0 0 0,1-1-1 0 0,-1 0 1 0 0,1 0 0 0 0,0-1 0 0 0,0 1 0 0 0,0-1 0 0 0,0-1 0 0 0,0 1 0 0 0,3 0 0 0 0,0-1 16 0 0,-1 0 0 0 0,0-1 0 0 0,0 0 0 0 0,0 0 0 0 0,0 0 0 0 0,0-1 0 0 0,0-1 0 0 0,0 1 0 0 0,0-1 0 0 0,0 0 0 0 0,0-1 0 0 0,-1 0 0 0 0,1 0 0 0 0,-1-1 0 0 0,0 0 1 0 0,0 0-1 0 0,0-1 0 0 0,-1 0 0 0 0,1 0 0 0 0,-1 0 0 0 0,0-1 0 0 0,-1 0 0 0 0,5-5-16 0 0,2-1 46 0 0,-1-1 0 0 0,-1 0 1 0 0,0 0-1 0 0,-1-1 0 0 0,0 0 0 0 0,-1-1 0 0 0,-1 0 0 0 0,0 0 1 0 0,-1 0-1 0 0,0-1 0 0 0,-2 0 0 0 0,0 0 0 0 0,0 0 0 0 0,-2-1 1 0 0,0 1-1 0 0,0-14-46 0 0,-13-12-131 0 0,-3 34-2507 0 0,14 8 675 0 0,0 0-1392 0 0,0 0-3432 0 0,0 0-5192 0 0</inkml:trace>
  <inkml:trace contextRef="#ctx0" brushRef="#br0" timeOffset="511.464">1070 0 13275 0 0,'0'0'1349'0'0,"0"0"-206"0"0,0 0-48 0 0,0 0 95 0 0,0 0 111 0 0,0 0-23 0 0,0 0-208 0 0,0 0-308 0 0,0 0-263 0 0,0 0-171 0 0,0 0-90 0 0,0 0 34 0 0,0 0 64 0 0,2 5 63 0 0,6 47 334 0 0,-2 0 0 0 0,-2 0 0 0 0,-2 1 0 0 0,-4 26-733 0 0,2-13 116 0 0,-29 442 355 0 0,28-507-469 0 0,0 1-1 0 0,1 0 1 0 0,-1 0-1 0 0,1 0 1 0 0,0 0-1 0 0,-1 0 1 0 0,1 0-1 0 0,0 0 1 0 0,0-1-1 0 0,0 1 1 0 0,0 0 0 0 0,1 0-1 0 0,-1 0 1 0 0,0 0-1 0 0,1 0 1 0 0,-1 0-1 0 0,1 0 1 0 0,0-1-1 0 0,0 1 1 0 0,-1 0 0 0 0,1 0-1 0 0,0-1 1 0 0,1 1-1 0 0,-1-1 1 0 0,0 1-1 0 0,0-1 1 0 0,1 1-1 0 0,-1-1 1 0 0,1 0-1 0 0,-1 0 1 0 0,1 1 0 0 0,-1-1-1 0 0,1 0 1 0 0,0 0-1 0 0,-1-1 1 0 0,1 1-1 0 0,0 0 1 0 0,0-1-1 0 0,0 1 1 0 0,0-1-1 0 0,0 1 1 0 0,0-1 0 0 0,-1 0-1 0 0,1 0 1 0 0,0 0-1 0 0,0 0 1 0 0,0 0-1 0 0,0 0 1 0 0,0-1-1 0 0,0 1 1 0 0,0-1 0 0 0,0 1-1 0 0,-1-1 1 0 0,1 0-1 0 0,0 1 1 0 0,0-1-2 0 0,138-148 364 0 0,-29 34-259 0 0,-111 116-105 0 0,-1-1 0 0 0,1 1 0 0 0,0 0 0 0 0,-1 0 0 0 0,1-1 0 0 0,0 1 0 0 0,-1 0 0 0 0,1 0 0 0 0,0 0 1 0 0,0-1-1 0 0,0 1 0 0 0,0 0 0 0 0,0 0 0 0 0,0 0 0 0 0,0 0 0 0 0,0-1 0 0 0,0 1 0 0 0,0 0 0 0 0,1 0 0 0 0,-1 0 0 0 0,0-1 0 0 0,1 1 0 0 0,-1 0 0 0 0,0 0 0 0 0,1-1 0 0 0,-1 1 0 0 0,1 0 0 0 0,-1 0 0 0 0,1-1 0 0 0,-1 1 0 0 0,1-1 0 0 0,-1 1 0 0 0,1 0 0 0 0,0-1 0 0 0,-1 1 1 0 0,1-1-1 0 0,0 0 0 0 0,0 1 0 0 0,-1-1 0 0 0,1 0 0 0 0,0 1 0 0 0,0-1 0 0 0,-1 0 0 0 0,1 0 0 0 0,0 1 0 0 0,0-1 0 0 0,0 0 0 0 0,0 0 0 0 0,-1 0 0 0 0,1 0 0 0 0,0 0 0 0 0,0 0 0 0 0,0-1 0 0 0,0 1 0 0 0,-1 0 0 0 0,1 0 0 0 0,0 0 0 0 0,0-1 0 0 0,0 1 0 0 0,-1 0 0 0 0,1-1 1 0 0,0 1-1 0 0,-1-1 0 0 0,1 1 0 0 0,0-1 0 0 0,-1 1 0 0 0,1-1 0 0 0,0 0 0 0 0,-1 1 0 0 0,2 15 37 0 0,6 143 59 0 0,-5-109-283 0 0,30-53-6014 0 0,-20-8 2451 0 0,1-2-5529 0 0,-9 6-50 0 0</inkml:trace>
  <inkml:trace contextRef="#ctx0" brushRef="#br0" timeOffset="866.797">1654 655 3529 0 0,'0'0'1857'0'0,"0"0"-123"0"0,0 0-71 0 0,0 0-158 0 0,0 0-121 0 0,0 0-92 0 0,0 0-140 0 0,0 0-70 0 0,0 0-66 0 0,0 0-33 0 0,0 0 3 0 0,0 0 8 0 0,23 5-15 0 0,71 16-33 0 0,-84-19-710 0 0,0 0-1 0 0,1-1 1 0 0,-1-1 0 0 0,0 1-1 0 0,0-2 1 0 0,0 1 0 0 0,0-1-1 0 0,0-1 1 0 0,0 0 0 0 0,0 0-1 0 0,0-1 1 0 0,0 0 0 0 0,-1-1-1 0 0,0 0 1 0 0,1-1 0 0 0,-1 1 0 0 0,-1-2-1 0 0,1 1 1 0 0,-1-1 0 0 0,0-1-1 0 0,0 1 1 0 0,5-8-236 0 0,-6 9 52 0 0,-1-1 0 0 0,0 0 1 0 0,0 0-1 0 0,-1 0 0 0 0,0-1 0 0 0,0 0 0 0 0,0 0 1 0 0,-1 0-1 0 0,0 0 0 0 0,0-1 0 0 0,-1 0 0 0 0,0 0 1 0 0,0 0-1 0 0,-1 0 0 0 0,0 0 0 0 0,0 0 1 0 0,-1-1-1 0 0,0 1 0 0 0,0 0 0 0 0,-2-8-52 0 0,-2 12-2 0 0,0 0 0 0 0,0 1-1 0 0,-1-1 1 0 0,1 1 0 0 0,-1-1-1 0 0,0 1 1 0 0,0 1 0 0 0,-1-1-1 0 0,1 0 1 0 0,0 1 0 0 0,-1 0 0 0 0,0 0-1 0 0,1 0 1 0 0,-1 1 0 0 0,0 0-1 0 0,0 0 1 0 0,0 0 0 0 0,0 0-1 0 0,0 1 1 0 0,0-1 0 0 0,0 1 0 0 0,0 1-1 0 0,0-1 1 0 0,0 1 0 0 0,0 0-1 0 0,0 0 1 0 0,1 0 0 0 0,-1 1 0 0 0,-4 1 1 0 0,-5 3-19 0 0,-1 1 0 0 0,1 0 0 0 0,0 2 0 0 0,1-1 0 0 0,0 2 0 0 0,0-1 0 0 0,1 2 0 0 0,0 0 0 0 0,1 0 0 0 0,-8 11 20 0 0,12-15-6 0 0,-4 6-23 0 0,0 0 0 0 0,1 1 0 0 0,0 0 0 0 0,1 0 0 0 0,1 1 0 0 0,0 1 0 0 0,1-1 0 0 0,1 1 0 0 0,1 0 1 0 0,0 1-1 0 0,1-1 0 0 0,0 1 0 0 0,1 0 0 0 0,1 0 0 0 0,1 0 0 0 0,1 16 29 0 0,0-29-12 0 0,0-1-1 0 0,1 1 1 0 0,-1-1 0 0 0,1 1-1 0 0,0-1 1 0 0,0 1-1 0 0,0-1 1 0 0,0 0 0 0 0,0 1-1 0 0,1-1 1 0 0,0 0 0 0 0,-1 0-1 0 0,1 0 1 0 0,0 0 0 0 0,1 0-1 0 0,-1 0 1 0 0,0-1-1 0 0,1 1 1 0 0,0-1 0 0 0,-1 0-1 0 0,1 0 1 0 0,0 0 0 0 0,0 0-1 0 0,0 0 1 0 0,1 0 0 0 0,-1-1-1 0 0,0 1 1 0 0,1-1-1 0 0,-1 0 1 0 0,2 0 12 0 0,111 8-1133 0 0,-92-9 547 0 0,80-20-3506 0 0,-72 8 124 0 0,-1-2-3623 0 0,-16 6-1263 0 0</inkml:trace>
  <inkml:trace contextRef="#ctx0" brushRef="#br0" timeOffset="1282.955">2211 883 0 0 0,'0'0'2799'0'0,"0"0"3"0"0,0 0 139 0 0,0 0-94 0 0,0 0-408 0 0,0 0-374 0 0,0 0-396 0 0,0 0-331 0 0,0 0-211 0 0,0 0-154 0 0,0 0-122 0 0,0 0-111 0 0,0 0-115 0 0,29-32-89 0 0,88-97-80 0 0,-71 59 227 0 0,-13-57 264 0 0,-33 126-925 0 0,0 1-46 0 0,0 13-273 0 0,-15 75 99 0 0,15-71 196 0 0,-1-13 0 0 0,0 0 0 0 0,0 1 0 0 0,0-1 0 0 0,1 1 0 0 0,0-1 0 0 0,0 1 0 0 0,0-1 0 0 0,0 1 0 0 0,1-1 0 0 0,0 1 0 0 0,0-1 0 0 0,0 0 0 0 0,0 1 0 0 0,1-1 0 0 0,0 0 0 0 0,0 0 0 0 0,0 0 0 0 0,0 0-1 0 0,0 0 1 0 0,1-1 0 0 0,0 1 0 0 0,0-1 0 0 0,0 1 0 0 0,0-1 0 0 0,0 0 0 0 0,1 0 0 0 0,-1-1 0 0 0,1 1 0 0 0,0-1 0 0 0,0 1 0 0 0,0-1 0 0 0,0 0 0 0 0,0-1 2 0 0,8 2 91 0 0,0-1 0 0 0,0 0 0 0 0,-1-1 1 0 0,1-1-1 0 0,0 0 0 0 0,0 0 0 0 0,0-1 0 0 0,0-1 0 0 0,0 0 0 0 0,0 0 0 0 0,-1-1 0 0 0,1-1 0 0 0,-1 0 1 0 0,0-1-1 0 0,0 0 0 0 0,-1 0 0 0 0,1-1 0 0 0,-1 0 0 0 0,0-1 0 0 0,-1-1 0 0 0,0 1 0 0 0,2-3-91 0 0,33-56-272 0 0,-36 33-8160 0 0,-7 29-3531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71 270 440 0 0,'0'0'1114'0'0,"0"0"-261"0"0,0 0 69 0 0,0 0 293 0 0,0 0 401 0 0,0 0 218 0 0,0 0-50 0 0,0 0-161 0 0,0 0-261 0 0,0 0-245 0 0,0 0-202 0 0,11 7-148 0 0,75 40 1807 0 0,-75-44-2238 0 0,1-2 1 0 0,0 1-1 0 0,0-2 1 0 0,-1 0-1 0 0,1 0 1 0 0,0-1-1 0 0,0 0 1 0 0,0-1-1 0 0,-1 0 1 0 0,1-1-1 0 0,-1 0 1 0 0,0-1-1 0 0,9-4-336 0 0,-2-1 164 0 0,-1 1-1 0 0,0-2 1 0 0,0-1-1 0 0,-1 0 1 0 0,0 0-1 0 0,-1-2 1 0 0,-1 0-1 0 0,0-1 1 0 0,0 0-1 0 0,1-4-163 0 0,-13 15 24 0 0,0 0 0 0 0,0 1 0 0 0,0-1 0 0 0,-1-1 0 0 0,1 1-1 0 0,-1 0 1 0 0,0 0 0 0 0,0 0 0 0 0,0-1 0 0 0,0 1 0 0 0,0-1 0 0 0,-1 1 0 0 0,1 0-1 0 0,-1-1 1 0 0,0 1 0 0 0,0-1 0 0 0,-1 1 0 0 0,1-1 0 0 0,-1 1 0 0 0,1-1-1 0 0,-1 1 1 0 0,0 0 0 0 0,0 0 0 0 0,-1-1 0 0 0,1 1 0 0 0,-1 0 0 0 0,1 0 0 0 0,-1 0-1 0 0,0 0 1 0 0,-1 0-24 0 0,-5-4-29 0 0,-1 1-1 0 0,0 1 1 0 0,0-1-1 0 0,-1 1 1 0 0,0 1-1 0 0,0 0 1 0 0,0 0-1 0 0,0 1 1 0 0,0 0-1 0 0,-1 1 0 0 0,1 0 1 0 0,-1 1-1 0 0,1 0 1 0 0,-7 1 29 0 0,1-2-43 0 0,-1 1-1 0 0,1 0 1 0 0,-1 2 0 0 0,0 0-1 0 0,1 1 1 0 0,-1 0 0 0 0,1 1-1 0 0,0 1 1 0 0,0 1 0 0 0,0 0-1 0 0,0 1 1 0 0,1 1 0 0 0,0 1 0 0 0,1 0-1 0 0,-1 0 1 0 0,1 2 0 0 0,1-1-1 0 0,0 2 1 0 0,1 0 0 0 0,0 0-1 0 0,-4 6 44 0 0,12-8 23 0 0,0-1-1 0 0,1 1 0 0 0,0 0 0 0 0,1 0 1 0 0,0 0-1 0 0,0 0 0 0 0,1 0 0 0 0,0 1 1 0 0,1-1-1 0 0,0 0 0 0 0,0 0 0 0 0,1 1 1 0 0,0-1-1 0 0,1 0 0 0 0,0 0 0 0 0,0 0 1 0 0,1 0-1 0 0,0 0 0 0 0,1-1 0 0 0,-1 1 1 0 0,2-1-1 0 0,-1 0 0 0 0,1 0 0 0 0,1-1 1 0 0,2 5-24 0 0,8 4 87 0 0,0 0-1 0 0,1-1 0 0 0,0 0 0 0 0,1-2 0 0 0,1 0 0 0 0,0-1 0 0 0,1-1 0 0 0,0-1 0 0 0,1 0 0 0 0,0-2 0 0 0,0 0 0 0 0,1-2 0 0 0,-1 0 0 0 0,2-1 0 0 0,-1-1 0 0 0,0-2 0 0 0,1 0 0 0 0,0-1 0 0 0,-1-1 0 0 0,20-3-85 0 0,9-20-993 0 0,-41 7-3490 0 0,-4-2-5823 0 0,-5 13 293 0 0</inkml:trace>
  <inkml:trace contextRef="#ctx0" brushRef="#br0" timeOffset="418.373">834 16 10826 0 0,'0'0'2130'0'0,"0"0"-414"0"0,0 0-382 0 0,0 0-208 0 0,0 0-137 0 0,0 0-91 0 0,0 0-131 0 0,0 0-111 0 0,0 0-66 0 0,0 0-29 0 0,0 0-36 0 0,0 0-74 0 0,0 0-78 0 0,3 20-70 0 0,10 63-16 0 0,24 30 564 0 0,48 164-239 0 0,-85-276-600 0 0,-1 0-1 0 0,1 0 1 0 0,0 0 0 0 0,0 0 0 0 0,0 0 0 0 0,1 0 0 0 0,-1 0 0 0 0,0 0 0 0 0,0 0-1 0 0,0 0 1 0 0,1 0 0 0 0,-1 0 0 0 0,1 0 0 0 0,-1 0 0 0 0,0 0 0 0 0,1 0 0 0 0,0 0-1 0 0,-1-1 1 0 0,1 1 0 0 0,-1 0 0 0 0,1 0 0 0 0,0-1 0 0 0,0 1 0 0 0,-1 0 0 0 0,1-1-1 0 0,0 1 1 0 0,0-1 0 0 0,0 1 0 0 0,0-1 0 0 0,0 1 0 0 0,0-1 0 0 0,0 0 0 0 0,0 1-1 0 0,0-1 1 0 0,0 0 0 0 0,0 0 0 0 0,0 0 0 0 0,0 0 0 0 0,0 0 0 0 0,0 0 0 0 0,0 0-1 0 0,0 0 1 0 0,0 0 0 0 0,0 0 0 0 0,0 0 0 0 0,0-1 0 0 0,0 1 0 0 0,-1 0 0 0 0,1-1 0 0 0,0 1-1 0 0,0-1 1 0 0,0 1 0 0 0,0-1 0 0 0,0 0 0 0 0,-1 1 0 0 0,1-1 0 0 0,0 0 0 0 0,0 1-1 0 0,-1-1 1 0 0,1 0 0 0 0,0 0 0 0 0,-1 1 0 0 0,1-1 0 0 0,-1-1-12 0 0,23-38 272 0 0,-3 0 0 0 0,-1-2 0 0 0,-2 0 0 0 0,-1-2 0 0 0,-1-6-272 0 0,1 1 107 0 0,-7 21-145 0 0,-1-1 0 0 0,-1 0 0 0 0,-2-1 1 0 0,-1 1-1 0 0,-1-1 0 0 0,-1-10 38 0 0,-2 40-315 0 0,0 0-258 0 0,0 0-331 0 0,0 11-7009 0 0,0-7-2271 0 0</inkml:trace>
  <inkml:trace contextRef="#ctx0" brushRef="#br0" timeOffset="819.455">1362 301 7914 0 0,'0'0'1860'0'0,"0"0"-285"0"0,0 0-105 0 0,0 0 49 0 0,0 0-11 0 0,0 0-108 0 0,0 0-133 0 0,0 0-154 0 0,0 0-159 0 0,0 0-141 0 0,0 0-131 0 0,0 0-135 0 0,32-4-93 0 0,96-13-64 0 0,-125 17-361 0 0,-1 0 0 0 0,1 1 0 0 0,-1-2 1 0 0,1 1-1 0 0,-1 0 0 0 0,1 0 0 0 0,0-1 0 0 0,-1 1 0 0 0,1-1 0 0 0,-1 0 0 0 0,0 0 0 0 0,1 0 0 0 0,-1 0 0 0 0,0 0 0 0 0,1 0 0 0 0,-1-1 0 0 0,0 1 0 0 0,0-1 0 0 0,0 0 0 0 0,0 1 0 0 0,0-1 0 0 0,-1 0 0 0 0,1 0 1 0 0,0 0-1 0 0,-1 0 0 0 0,1-1-29 0 0,4-8 199 0 0,-1 4-92 0 0,-1 1 1 0 0,0-1-1 0 0,0-1 0 0 0,0 1 0 0 0,-1-1 1 0 0,0 1-1 0 0,-1-1 0 0 0,0 0 0 0 0,0 0 0 0 0,0 0 1 0 0,0-8-108 0 0,-2 13 1 0 0,0 1 0 0 0,0-1 0 0 0,0 1 0 0 0,0 0 0 0 0,0-1 0 0 0,0 1 0 0 0,-1-1 0 0 0,1 1 0 0 0,-1 0 1 0 0,1-1-1 0 0,-1 1 0 0 0,0 0 0 0 0,0 0 0 0 0,0-1 0 0 0,0 1 0 0 0,-1 0 0 0 0,1 0 0 0 0,-1 0 0 0 0,1 0 1 0 0,-1 1-1 0 0,1-1 0 0 0,-1 0 0 0 0,0 1 0 0 0,0-1 0 0 0,0 1 0 0 0,0-1 0 0 0,0 1 0 0 0,0 0 0 0 0,-1 0 0 0 0,1 0 1 0 0,0 0-1 0 0,0 0 0 0 0,-1 1 0 0 0,1-1 0 0 0,0 1 0 0 0,-1 0 0 0 0,1-1 0 0 0,-1 1 0 0 0,1 0 0 0 0,-1 0 1 0 0,-1 1-3 0 0,-5-1-35 0 0,1 0-1 0 0,-1 1 1 0 0,0 0-1 0 0,1 0 1 0 0,-1 1-1 0 0,0 0 1 0 0,1 1-1 0 0,0 0 1 0 0,0 0-1 0 0,0 0 1 0 0,0 1-1 0 0,0 1 1 0 0,1-1-1 0 0,0 1 1 0 0,0 1-1 0 0,-3 2 37 0 0,-1 0-15 0 0,2 0 0 0 0,-1 1 0 0 0,1 0 0 0 0,0 0 0 0 0,1 1 0 0 0,0 0 0 0 0,1 0-1 0 0,0 1 1 0 0,1 0 0 0 0,0 1 0 0 0,1-1 0 0 0,0 1 0 0 0,0 0 0 0 0,1 0 0 0 0,1 1 0 0 0,0-1-1 0 0,1 1 1 0 0,-1 10 15 0 0,3-19-6 0 0,-1 1 0 0 0,1-1 0 0 0,0 0-1 0 0,0 0 1 0 0,0 0 0 0 0,1 1 0 0 0,-1-1-1 0 0,1 0 1 0 0,0 0 0 0 0,0 0 0 0 0,1 0-1 0 0,-1 0 1 0 0,1 0 0 0 0,0 0 0 0 0,0-1-1 0 0,0 1 1 0 0,0 0 0 0 0,1-1 0 0 0,-1 0-1 0 0,1 0 1 0 0,0 0 0 0 0,0 0 0 0 0,0 0-1 0 0,0 0 1 0 0,1-1 0 0 0,-1 1-1 0 0,1-1 1 0 0,0 0 0 0 0,-1 0 0 0 0,1 0-1 0 0,0-1 1 0 0,4 2 6 0 0,4-1-44 0 0,0 1-1 0 0,0-2 0 0 0,1 1 1 0 0,-1-2-1 0 0,0 0 1 0 0,1 0-1 0 0,-1-1 0 0 0,0-1 1 0 0,1 0-1 0 0,-1 0 1 0 0,0-1-1 0 0,2-2 45 0 0,36-14-2729 0 0,0-4-3710 0 0,-33 14-379 0 0,-2 2-1250 0 0</inkml:trace>
  <inkml:trace contextRef="#ctx0" brushRef="#br0" timeOffset="1283.687">1801 444 7882 0 0,'0'0'1815'0'0,"0"0"-295"0"0,0 0 78 0 0,0 0 159 0 0,0 0-43 0 0,0 0-136 0 0,0 0-214 0 0,0 0-258 0 0,0 0-191 0 0,0 0-129 0 0,0 0-107 0 0,0 0-103 0 0,0 0-72 0 0,25-21-65 0 0,77-67-57 0 0,-57 34 264 0 0,33-130 328 0 0,-68 145-892 0 0,-9 29-158 0 0,-6 29-175 0 0,-25 107 191 0 0,30-125 59 0 0,-1 5-4 0 0,1 0 0 0 0,0 0 0 0 0,0 0 0 0 0,0 0 0 0 0,1 0 0 0 0,0 0 0 0 0,0 0 0 0 0,0 0 0 0 0,1 0 0 0 0,0 0-1 0 0,0 0 1 0 0,1-1 0 0 0,0 1 0 0 0,0-1 0 0 0,0 0 0 0 0,1 1 5 0 0,2 1 39 0 0,0 0-1 0 0,1-1 0 0 0,0-1 1 0 0,0 1-1 0 0,0-1 1 0 0,1 0-1 0 0,0 0 1 0 0,0-1-1 0 0,0 0 0 0 0,1-1 1 0 0,-1 0-1 0 0,1 0 1 0 0,-1-1-1 0 0,1 0 0 0 0,0 0 1 0 0,0-1-1 0 0,0 0 1 0 0,0-1-1 0 0,0 0 1 0 0,0 0-1 0 0,0-1 0 0 0,0 0 1 0 0,0-1-1 0 0,0 0 1 0 0,0 0-1 0 0,6-3-38 0 0,-4 3 66 0 0,-1-1-1 0 0,1 0 1 0 0,-1-1-1 0 0,1 0 1 0 0,-1 0 0 0 0,0-1-1 0 0,-1-1 1 0 0,1 1-1 0 0,-1-2 1 0 0,0 1 0 0 0,-1-1-1 0 0,1-1 1 0 0,-1 1-1 0 0,-1-1 1 0 0,1-1 0 0 0,-2 0-1 0 0,1 1 1 0 0,-1-2-1 0 0,0 1 1 0 0,-1-1 0 0 0,0 0-1 0 0,-1 0 1 0 0,0-1-1 0 0,0 1 1 0 0,-1-1 0 0 0,-1 0-1 0 0,0 0-65 0 0,-1 0-201 0 0,-3-16-384 0 0,-8 11-3734 0 0,5 10-2618 0 0,4 5-5662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14451 0 0,'0'0'2122'0'0,"0"0"-410"0"0,0 0-351 0 0,0 0-159 0 0,0 0-185 0 0,0 0-184 0 0,0 0-198 0 0,0 0-168 0 0,0 0-56 0 0,0 0-29 0 0,0 0-58 0 0,0 0-54 0 0,-11 36-65 0 0,-35 113-68 0 0,25-26 106 0 0,22-35-302 0 0,0-87-16 0 0,-1 0 0 0 0,1 0-1 0 0,-1-1 1 0 0,1 1-1 0 0,-1 0 1 0 0,1-1-1 0 0,-1 1 1 0 0,1-1-1 0 0,-1 1 1 0 0,1-1-1 0 0,0 1 1 0 0,-1-1-1 0 0,1 1 1 0 0,0-1-1 0 0,0 1 1 0 0,-1-1-1 0 0,1 0 1 0 0,0 0-1 0 0,0 1 1 0 0,-1-1-1 0 0,1 0 1 0 0,0 0-1 0 0,0 0 1 0 0,0 0-1 0 0,-1 0 1 0 0,1 0-1 0 0,0 0 1 0 0,0 0-1 0 0,0 0 1 0 0,0 0-1 0 0,-1 0 1 0 0,1-1-1 0 0,0 1 1 0 0,0 0-1 0 0,-1 0 1 0 0,1-1-1 0 0,0 1 1 0 0,0-1-1 0 0,-1 1 1 0 0,1-1-1 0 0,0 1 1 0 0,-1-1-1 0 0,1 1 1 0 0,-1-1-1 0 0,1 1 1 0 0,-1-1-1 0 0,1 0 1 0 0,-1 1-1 0 0,1-1 1 0 0,-1 0-1 0 0,1 0 1 0 0,-1 1-1 0 0,0-1 1 0 0,0 0-1 0 0,1 0 1 0 0,-1 1-1 0 0,0-1 1 0 0,0 0-1 0 0,0 0 1 0 0,0 0-1 0 0,0 0 77 0 0,4-7-1138 0 0,6-18-6759 0 0,-6 11-3300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11907 0 0,'0'0'2128'0'0,"0"0"-357"0"0,0 0-127 0 0,0 0-121 0 0,0 0-244 0 0,0 0-244 0 0,0 0-220 0 0,9-35-180 0 0,29-108-115 0 0,6-7 1215 0 0,-30 89-1135 0 0,-5 95-1077 0 0,3 30 467 0 0,25 71-125 0 0,-35-130 134 0 0,1 0 0 0 0,0 0 0 0 0,0 0 0 0 0,0-1 0 0 0,0 1 0 0 0,1-1-1 0 0,0 0 1 0 0,0 0 0 0 0,0 0 0 0 0,0-1 0 0 0,1 1 0 0 0,-1-1 0 0 0,1 0 0 0 0,0 0 0 0 0,0-1 0 0 0,0 0 0 0 0,0 1 0 0 0,0-2 0 0 0,1 1 0 0 0,-1 0-1 0 0,1-1 1 0 0,-1 0 0 0 0,2-1 1 0 0,-1 1 61 0 0,-1 0-1 0 0,0-1 0 0 0,1 0 0 0 0,-1 0 1 0 0,0 0-1 0 0,1-1 0 0 0,-1 0 0 0 0,0 0 0 0 0,1 0 1 0 0,-1-1-1 0 0,0 0 0 0 0,0 0 0 0 0,0 0 1 0 0,0 0-1 0 0,-1-1 0 0 0,1 0 0 0 0,-1 0 1 0 0,1 0-1 0 0,-1-1 0 0 0,0 1 0 0 0,0-1 1 0 0,-1 0-1 0 0,1 0 0 0 0,1-3-60 0 0,4-4 144 0 0,-1 0 0 0 0,0-1 1 0 0,0 0-1 0 0,-2-1 0 0 0,1 0 0 0 0,-2 0 1 0 0,1 0-1 0 0,-2-1 0 0 0,0 0 1 0 0,-1 0-1 0 0,0 0 0 0 0,0-1-144 0 0,10-40-2793 0 0,-11 55-4084 0 0,0 0-4766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168 508 9634 0 0,'0'0'2909'0'0,"0"0"-952"0"0,0 0-408 0 0,0 0-189 0 0,0 0-236 0 0,0 0-242 0 0,0 0-254 0 0,0 0-203 0 0,0 0-142 0 0,0 0-83 0 0,0 0-37 0 0,0 0-23 0 0,-22 16-35 0 0,-67 49-30 0 0,54-20 2 0 0,32-36-66 0 0,1-4-11 0 0,-1 0 1 0 0,1-1-1 0 0,0 1 1 0 0,0 0-1 0 0,0 0 1 0 0,1 0-1 0 0,0 0 1 0 0,0 0-1 0 0,0 1 1 0 0,0-1-1 0 0,1 0 1 0 0,0 0-1 0 0,0 1 1 0 0,0-1-1 0 0,1 0 1 0 0,0 0-1 0 0,0 1 1 0 0,0-1-1 0 0,1 0 1 0 0,-1 0-1 0 0,1 0 1 0 0,0-1-1 0 0,1 1 1 0 0,-1 0-1 0 0,1-1 0 0 0,0 1 1 0 0,0-1-1 0 0,0 0 1 0 0,1 0-1 0 0,0 0 1 0 0,-1-1-1 0 0,1 1 1 0 0,1-1-1 0 0,-1 0 1 0 0,0 0-1 0 0,1 0 0 0 0,8 0 180 0 0,0-1 1 0 0,0-1-1 0 0,0 0 0 0 0,1-1 0 0 0,-1 0 0 0 0,0-1 0 0 0,0 0 0 0 0,0-1 1 0 0,0 0-1 0 0,0-1 0 0 0,0-1 0 0 0,-1 0 0 0 0,1-1 0 0 0,-1 0 1 0 0,0-1-1 0 0,-1 0 0 0 0,0-1 0 0 0,0 0 0 0 0,0-1 0 0 0,0 0 0 0 0,-1-1 1 0 0,-1 0-1 0 0,0-1 0 0 0,5-5-180 0 0,9-9 261 0 0,-1 0 1 0 0,-1-2 0 0 0,-1-1-1 0 0,-2 0 1 0 0,0-2-1 0 0,-2 0 1 0 0,-1 0-1 0 0,-1-2-261 0 0,5-11 13 0 0,-3 0 0 0 0,-1-1 0 0 0,-1-1 0 0 0,-3 0-1 0 0,3-29-12 0 0,-13 66-13 0 0,-1 0 0 0 0,-1 0 0 0 0,1 0 0 0 0,-1 0 0 0 0,0 0 0 0 0,0 0-1 0 0,-1 1 1 0 0,0-1 0 0 0,0 0 0 0 0,-1 1 0 0 0,1-1 0 0 0,-2 1 0 0 0,1 0-1 0 0,-1 0 1 0 0,1 0 0 0 0,-2 1 0 0 0,1-1 0 0 0,-1 1 0 0 0,1 0 0 0 0,-1 0 0 0 0,-1 0-1 0 0,1 1 1 0 0,-1 0 0 0 0,0 0 0 0 0,0 0 0 0 0,0 1 0 0 0,0 0 0 0 0,0 0 0 0 0,-1 1-1 0 0,0-1 1 0 0,1 1 0 0 0,-1 1 0 0 0,0-1 0 0 0,0 1 0 0 0,0 1 0 0 0,0-1-1 0 0,0 1 1 0 0,0 0 0 0 0,-4 1 13 0 0,-2 3-28 0 0,0 1 0 0 0,0 1 0 0 0,0 0 0 0 0,1 0 0 0 0,0 1 0 0 0,0 1 0 0 0,1 0 0 0 0,0 1 0 0 0,0 0 0 0 0,1 0 0 0 0,0 1 0 0 0,1 0 0 0 0,0 1 0 0 0,1 0 0 0 0,0 1 0 0 0,0 0 0 0 0,1 0 0 0 0,1 0 0 0 0,0 1 28 0 0,-1-1-3 0 0,1-1-1 0 0,0 1 1 0 0,1 1-1 0 0,0-1 1 0 0,1 1-1 0 0,0 0 1 0 0,1 0 0 0 0,1 0-1 0 0,0 1 1 0 0,1-1-1 0 0,0 0 1 0 0,1 1-1 0 0,0-1 1 0 0,1 1-1 0 0,1-1 1 0 0,0 0 0 0 0,1 0-1 0 0,0 0 1 0 0,1 0-1 0 0,0 0 1 0 0,1-1-1 0 0,1 1 1 0 0,0-1-1 0 0,1 0 4 0 0,10 9 37 0 0,1-1-1 0 0,0 0 1 0 0,2-1 0 0 0,0-1-1 0 0,1-2 1 0 0,1 1-1 0 0,1-2 1 0 0,0-1-1 0 0,1-1 1 0 0,0-1-1 0 0,1-1 1 0 0,0-2-1 0 0,1 0 1 0 0,0-1 0 0 0,11 0-37 0 0,-6-2 139 0 0,-1-1 1 0 0,2-2 0 0 0,-1-2 0 0 0,0 0 0 0 0,0-2-1 0 0,16-3-139 0 0,-30 2 45 0 0,0-1-1 0 0,0-1 0 0 0,-1 0 1 0 0,0-1-1 0 0,0 0 0 0 0,0-2 0 0 0,0 0 1 0 0,-1 0-1 0 0,0-2 0 0 0,-1 0 1 0 0,0 0-1 0 0,0-1 0 0 0,-1-1 0 0 0,-1 0 1 0 0,1-1-1 0 0,-2-1 0 0 0,0 0 1 0 0,0 0-1 0 0,-1-1 0 0 0,-1 0 0 0 0,0-1 1 0 0,-1 1-1 0 0,-1-2 0 0 0,0 1 1 0 0,-1-1-1 0 0,-1 0 0 0 0,-1-1 0 0 0,0 1 1 0 0,1-14-45 0 0,-4 25-4 0 0,0 1 1 0 0,0-1 0 0 0,-1 0 0 0 0,0 0 0 0 0,0 1 0 0 0,-1-1 0 0 0,1 0-1 0 0,-1 0 1 0 0,0 1 0 0 0,0-1 0 0 0,0 0 0 0 0,-1 1 0 0 0,0-1-1 0 0,0 1 1 0 0,0 0 0 0 0,0 0 0 0 0,-1 0 0 0 0,1 0 0 0 0,-1 0-1 0 0,0 0 1 0 0,0 0 0 0 0,-1 1 0 0 0,1 0 0 0 0,-1 0 0 0 0,0 0-1 0 0,1 0 1 0 0,-1 0 0 0 0,-1 1 0 0 0,1 0 0 0 0,0-1 0 0 0,0 2-1 0 0,-1-1 1 0 0,1 0 0 0 0,-1 1 0 0 0,-1 0 3 0 0,-5 0-23 0 0,-1 1 0 0 0,0 1 0 0 0,0 0-1 0 0,1 0 1 0 0,-1 1 0 0 0,1 1 0 0 0,-1 0 0 0 0,1 1 0 0 0,0 0 0 0 0,0 0 0 0 0,0 1-1 0 0,1 1 1 0 0,0 0 0 0 0,0 0 0 0 0,0 1 0 0 0,1 0 0 0 0,0 0 0 0 0,0 1-1 0 0,1 1 1 0 0,-3 4 23 0 0,-1 0-24 0 0,0 0-1 0 0,2 1 0 0 0,-1 0 0 0 0,2 1 1 0 0,0 0-1 0 0,1 1 0 0 0,0 0 0 0 0,2 0 1 0 0,-1 0-1 0 0,2 1 0 0 0,0 0 1 0 0,2 0-1 0 0,-2 9 25 0 0,4-15-13 0 0,1 0 0 0 0,0-1 1 0 0,0 1-1 0 0,1-1 0 0 0,1 1 1 0 0,0-1-1 0 0,0 1 0 0 0,1-1 1 0 0,0 0-1 0 0,1 0 0 0 0,0 0 1 0 0,0-1-1 0 0,1 1 0 0 0,1-1 1 0 0,-1 0-1 0 0,1-1 0 0 0,1 1 1 0 0,0-1-1 0 0,0-1 0 0 0,0 1 1 0 0,1-1-1 0 0,6 4 13 0 0,17 12-14 0 0,1-2 1 0 0,0-2-1 0 0,2 0 0 0 0,0-3 0 0 0,1 0 0 0 0,0-3 1 0 0,1 0-1 0 0,1-3 0 0 0,0-1 0 0 0,0-2 0 0 0,1-1 1 0 0,14-1 13 0 0,12-4-1145 0 0,-24-9-6241 0 0,-31 4-4346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268 471 5489 0 0,'0'0'3396'0'0,"0"0"-843"0"0,0 0-423 0 0,0 0-159 0 0,0 0-168 0 0,0 0-169 0 0,0 0-264 0 0,0 0-233 0 0,0 0-230 0 0,0 0-169 0 0,0 0-73 0 0,0 0-93 0 0,0 0-61 0 0,-10-10-58 0 0,-35-28-66 0 0,43 36-338 0 0,-1 1-1 0 0,1-1 0 0 0,-1 1 1 0 0,1 0-1 0 0,-1 0 0 0 0,1 0 1 0 0,-1 0-1 0 0,0 1 1 0 0,1-1-1 0 0,-1 1 0 0 0,0-1 1 0 0,0 1-1 0 0,1 0 0 0 0,-1 0 1 0 0,0 0-1 0 0,0 1 1 0 0,0-1-1 0 0,1 1 0 0 0,-1-1 1 0 0,0 1-1 0 0,1 0 0 0 0,-1 0 1 0 0,1 0-1 0 0,-1 0 1 0 0,-2 2-49 0 0,5-3 13 0 0,-11 6 14 0 0,1 1 0 0 0,1-1 0 0 0,-1 2 1 0 0,1-1-1 0 0,0 1 0 0 0,1 1 0 0 0,0 0 0 0 0,0 0 0 0 0,1 0 0 0 0,0 1 0 0 0,1 0 0 0 0,0 0 1 0 0,0 1-1 0 0,1-1 0 0 0,1 1 0 0 0,0 1 0 0 0,0-1 0 0 0,1 0 0 0 0,1 1 0 0 0,0 0 1 0 0,0 0-1 0 0,1-1 0 0 0,1 1 0 0 0,0 0 0 0 0,0 0 0 0 0,1 0 0 0 0,3 11-27 0 0,-2-17 1 0 0,0 0 1 0 0,0 0-1 0 0,0-1 0 0 0,1 1 0 0 0,0-1 0 0 0,1 1 0 0 0,-1-1 0 0 0,1 0 1 0 0,0 0-1 0 0,0-1 0 0 0,0 1 0 0 0,1-1 0 0 0,0 0 0 0 0,0 0 1 0 0,0-1-1 0 0,0 1 0 0 0,0-1 0 0 0,1 0 0 0 0,0 0 0 0 0,-1-1 0 0 0,1 0 1 0 0,0 0-1 0 0,0 0 0 0 0,0-1 0 0 0,0 1 0 0 0,0-2 0 0 0,1 1 0 0 0,-1-1 1 0 0,2 0-2 0 0,0 1 3 0 0,1-1 0 0 0,-1-1 0 0 0,1 0 0 0 0,-1 0 0 0 0,0-1 0 0 0,1 0 1 0 0,-1 0-1 0 0,0-1 0 0 0,0 0 0 0 0,-1 0 0 0 0,1-1 0 0 0,-1 0 0 0 0,1 0 1 0 0,5-5-4 0 0,21-13-800 0 0,14-9-2284 0 0,-18 8-7342 0 0,-25 18-1021 0 0</inkml:trace>
  <inkml:trace contextRef="#ctx0" brushRef="#br0" timeOffset="320.292">582 1 11715 0 0,'0'0'2444'0'0,"0"0"-476"0"0,0 0-451 0 0,0 0-300 0 0,0 0-194 0 0,0 0-144 0 0,0 0-107 0 0,0 0-81 0 0,0 0-64 0 0,0 0-50 0 0,0 0-46 0 0,0 0-65 0 0,-11 33-62 0 0,-36 106-47 0 0,30-45 172 0 0,-11 205 378 0 0,23-64-1020 0 0,6-233 23 0 0,-1-1-1 0 0,0 0 1 0 0,1 0-1 0 0,-1 0 1 0 0,1 0 0 0 0,-1 0-1 0 0,1 0 1 0 0,-1 0-1 0 0,1-1 1 0 0,0 1 0 0 0,-1 0-1 0 0,1 0 1 0 0,0 0-1 0 0,0 0 1 0 0,0-1 0 0 0,-1 1-1 0 0,1 0 1 0 0,0-1-1 0 0,0 1 1 0 0,0-1 0 0 0,0 1-1 0 0,0-1 1 0 0,0 0-1 0 0,0 1 1 0 0,0-1 0 0 0,1 0-1 0 0,-1 0 1 0 0,0 1-1 0 0,0-1 1 0 0,0 0 0 0 0,0 0-1 0 0,0 0 1 0 0,0 0-1 0 0,0-1 1 0 0,0 1 0 0 0,1 0-1 0 0,-1 0 1 0 0,0-1-1 0 0,0 1 1 0 0,0 0 0 0 0,0-1-1 0 0,0 1 1 0 0,0-1-1 0 0,0 0 1 0 0,-1 1 0 0 0,1-1-1 0 0,0 0 1 0 0,0 1-1 0 0,0-1 1 0 0,0 0 0 0 0,-1 0-1 0 0,1 0 1 0 0,0 0-1 0 0,-1 0 1 0 0,1 0 0 0 0,-1 0-1 0 0,1 0 1 0 0,-1 0-1 0 0,0 0 1 0 0,1 0 0 0 0,-1-1 89 0 0,2-1-582 0 0,6-8-1970 0 0,-3 3-2454 0 0,0 0-6022 0 0</inkml:trace>
  <inkml:trace contextRef="#ctx0" brushRef="#br0" timeOffset="704.591">765 417 5577 0 0,'0'0'2635'0'0,"0"0"-237"0"0,0 0-181 0 0,0 0-197 0 0,0 0-263 0 0,0 0-332 0 0,0 0-337 0 0,0 0-203 0 0,0 0-113 0 0,0 0-63 0 0,0 0-95 0 0,0 0-113 0 0,0 0-91 0 0,-5 18-78 0 0,-17 56-64 0 0,13 41 292 0 0,11-107-531 0 0,0-1 0 0 0,1 0 0 0 0,-1 0 0 0 0,1 0 0 0 0,1 0 0 0 0,0 0 0 0 0,-1-1 1 0 0,2 1-1 0 0,-1-1 0 0 0,1 0 0 0 0,0 0 0 0 0,0-1 0 0 0,1 0 0 0 0,0 0 0 0 0,0 0 0 0 0,0 0 0 0 0,0-1 0 0 0,1 0 0 0 0,-1 0 1 0 0,1-1-1 0 0,0 0 0 0 0,0 0 0 0 0,1-1 0 0 0,-1 0 0 0 0,1 0 0 0 0,-1 0 0 0 0,1-1 0 0 0,-1 0 0 0 0,1-1 0 0 0,-1 0 1 0 0,1 0-1 0 0,0 0 0 0 0,-1-1 0 0 0,1 0 0 0 0,-1-1 0 0 0,1 0 0 0 0,5-2-29 0 0,-4 1 88 0 0,0-2-1 0 0,1 1 1 0 0,-2-1-1 0 0,1-1 1 0 0,-1 1 0 0 0,1-1-1 0 0,-1-1 1 0 0,-1 0-1 0 0,0 0 1 0 0,0 0-1 0 0,0-1 1 0 0,-1 0 0 0 0,0 0-1 0 0,0-1 1 0 0,-1 1-1 0 0,0-1 1 0 0,-1 0-1 0 0,0-1 1 0 0,0 1 0 0 0,-1-1-1 0 0,0 0 1 0 0,-1 0-1 0 0,0 0 1 0 0,0 0-1 0 0,-1 0 1 0 0,-1 0 0 0 0,0-2-88 0 0,1-1-880 0 0,-4-36 1248 0 0,-3 38-4889 0 0,-7 6-5148 0 0,11 5-2486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13867 0 0,'0'0'1656'0'0,"0"0"-567"0"0,0 0-561 0 0,0 0-288 0 0,0 0-232 0 0,0 0-208 0 0,0 0-112 0 0,0 0-56 0 0,0 0-41 0 0,0 0-111 0 0,0 0-304 0 0,0 0-1472 0 0,0 0-4242 0 0,0 0 617 0 0</inkml:trace>
  <inkml:trace contextRef="#ctx0" brushRef="#br0" timeOffset="3719.735">68 86 0 0 0,'0'0'744'0'0,"0"0"276"0"0,0 0 202 0 0,0 0 297 0 0,0 0 271 0 0,0 0 150 0 0,0 0 63 0 0,7-5-134 0 0,21-16-226 0 0,-21 10 2722 0 0,-26 9-2706 0 0,19 2-1454 0 0,-63 11 3081 0 0,94-15-2200 0 0,-14-6-893 0 0,-12 6 1398 0 0,-23 3-898 0 0,15 1-687 0 0,0 0-1 0 0,0 0 0 0 0,0 1 0 0 0,0-1 0 0 0,0 0 0 0 0,0 1 1 0 0,0 0-1 0 0,1-1 0 0 0,-1 1 0 0 0,0 1 0 0 0,0-1 0 0 0,1 0 0 0 0,-1 0 1 0 0,1 1-1 0 0,-1 0 0 0 0,1-1 0 0 0,0 1 0 0 0,-1 0 0 0 0,1 0 1 0 0,0 0-1 0 0,0 1 0 0 0,1-1 0 0 0,-2 2-5 0 0,26-8-2038 0 0,-4-6-1052 0 0,-8 2-2730 0 0,-3 3-6402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8:1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91 164 9322 0 0,'0'0'3471'0'0,"0"0"-1534"0"0,0 0-741 0 0,0 0-162 0 0,0 0 61 0 0,0 0 170 0 0,0 0 101 0 0,0 0-94 0 0,0 0-273 0 0,0 0-243 0 0,0 0-168 0 0,0 0-101 0 0,0 0-68 0 0,2 34-75 0 0,7 108-52 0 0,-7-2 287 0 0,-5-113-533 0 0,-1-1 0 0 0,-1 0 0 0 0,-1 0 0 0 0,-1 0 0 0 0,-2-1 0 0 0,-9 20-46 0 0,-14 47-20 0 0,12-35-496 0 0,20-56 256 0 0,0-1-107 0 0,0 0-192 0 0,0 0-271 0 0,17-31-6384 0 0,-11 20 918 0 0,-2 3-4340 0 0</inkml:trace>
  <inkml:trace contextRef="#ctx0" brushRef="#br0" timeOffset="246.01">48 87 8082 0 0,'0'0'1436'0'0,"0"0"-290"0"0,0 0 149 0 0,0 0 245 0 0,0 0-5 0 0,0 0-155 0 0,0 0-252 0 0,0 0-249 0 0,33-1-159 0 0,104-4-127 0 0,127 4 397 0 0,-240 6-1958 0 0,-19 5-4618 0 0,-5-6-4511 0 0</inkml:trace>
  <inkml:trace contextRef="#ctx0" brushRef="#br0" timeOffset="478.989">0 492 3497 0 0,'0'0'1792'0'0,"0"0"-224"0"0,0 0 249 0 0,0 0-81 0 0,0 0-151 0 0,0 0-289 0 0,0 0-344 0 0,0 0-336 0 0,0 0-264 0 0,0 0-176 0 0,0 0-160 0 0,0 0-160 0 0,0 0-320 0 0,0 0-680 0 0,208-12-3137 0 0,-198 12-5089 0 0</inkml:trace>
  <inkml:trace contextRef="#ctx0" brushRef="#br0" timeOffset="912.198">280 627 3129 0 0,'0'0'1896'0'0,"0"0"-410"0"0,0 0-59 0 0,0 0 113 0 0,0 0 59 0 0,0 0-88 0 0,0 0-255 0 0,0 0-306 0 0,0 0-242 0 0,0 0-133 0 0,0 0-48 0 0,0 0 1 0 0,7 18 38 0 0,26 57 41 0 0,-33-74-568 0 0,1 0 1 0 0,-1 0-1 0 0,0 0 0 0 0,1 0 0 0 0,-1 0 0 0 0,1 0 0 0 0,-1 0 0 0 0,1 0 0 0 0,0 0 1 0 0,-1 0-1 0 0,1 0 0 0 0,0 0 0 0 0,-1-1 0 0 0,1 1 0 0 0,0 0 0 0 0,0 0 0 0 0,0-1 1 0 0,0 1-1 0 0,0-1 0 0 0,0 1 0 0 0,0-1 0 0 0,0 1 0 0 0,0-1 0 0 0,0 1 0 0 0,0-1 1 0 0,0 0-1 0 0,0 0 0 0 0,1 0 0 0 0,-1 1 0 0 0,0-1 0 0 0,0 0 0 0 0,0 0 1 0 0,0-1-1 0 0,0 1 0 0 0,0 0 0 0 0,0 0 0 0 0,1 0 0 0 0,-1-1 0 0 0,0 1 0 0 0,0-1 1 0 0,0 1-1 0 0,0-1 0 0 0,0 0-39 0 0,4 0 235 0 0,8-5 172 0 0,0 0 1 0 0,-1 0-1 0 0,0-1 1 0 0,0 0-1 0 0,-1-1 1 0 0,0-1-1 0 0,0 0 1 0 0,-1 0-1 0 0,1-2-407 0 0,43-53 1218 0 0,-37 64-1102 0 0,-8 18-86 0 0,0 1 0 0 0,-2-1 0 0 0,0 1 0 0 0,-1 1 0 0 0,-1-1 0 0 0,0 1 0 0 0,-2 0 0 0 0,0 0 0 0 0,-2 0-1 0 0,0 1 1 0 0,-1-1 0 0 0,-1 0 0 0 0,-3 18-30 0 0,3-18 18 0 0,1-4-18 0 0,-1 0 1 0 0,-1 0-1 0 0,-1 0 1 0 0,0 0-1 0 0,-1 0 1 0 0,0-1-1 0 0,-2 1 1 0 0,0-1-1 0 0,0 0 1 0 0,-1-1-1 0 0,-1 0 0 0 0,-1 0 1 0 0,0 0-1 0 0,0-1 1 0 0,-1-1-1 0 0,-1 1 1 0 0,-10 8-1 0 0,-51-5 139 0 0,64-16-137 0 0,6-1 1 0 0,0-1 1 0 0,1 1-1 0 0,-1 0 0 0 0,0-1 1 0 0,1 0-1 0 0,-1 1 0 0 0,1-1 1 0 0,0 0-1 0 0,0 0 0 0 0,0 0 0 0 0,-1 0 1 0 0,2 0-1 0 0,-1 0 0 0 0,0 0 1 0 0,0 0-1 0 0,1 0 0 0 0,-1 0 0 0 0,1 0 1 0 0,-1 0-1 0 0,1-1 0 0 0,0 1 1 0 0,0 0-1 0 0,0 0 0 0 0,0 0 1 0 0,1-1-1 0 0,-1 0-3 0 0,0-1-12 0 0,0-18-213 0 0,1 0 1 0 0,0 0-1 0 0,2 0 1 0 0,1 0-1 0 0,0 0 1 0 0,2 1-1 0 0,0-1 1 0 0,2 2 0 0 0,0-1-1 0 0,11-18 225 0 0,9-10-4416 0 0,3 3-3540 0 0,-17 29-3281 0 0</inkml:trace>
  <inkml:trace contextRef="#ctx0" brushRef="#br0" timeOffset="1497.521">921 526 520 0 0,'0'0'2707'0'0,"0"0"-489"0"0,0 0-195 0 0,0 0 12 0 0,0 0 100 0 0,0 0 30 0 0,0 0-217 0 0,0 0-362 0 0,0 0-304 0 0,0 0-193 0 0,0 0-73 0 0,0 0-69 0 0,0 0-160 0 0,-4-11 473 0 0,-2 11-1182 0 0,1 0-1 0 0,0 1 0 0 0,0-1 0 0 0,0 1 0 0 0,-1 0 1 0 0,1 1-1 0 0,0-1 0 0 0,0 1 0 0 0,1 0 0 0 0,-1 1 1 0 0,0-1-1 0 0,1 1 0 0 0,-1-1 0 0 0,1 1 0 0 0,0 1 0 0 0,0-1 1 0 0,-1 2-78 0 0,-59 68 164 0 0,60-64-170 0 0,-1 1 0 0 0,2 0-1 0 0,-1 0 1 0 0,1 0 0 0 0,1 1 0 0 0,0-1 0 0 0,0 1 0 0 0,1-1 0 0 0,1 1 0 0 0,-1 0 0 0 0,2 4 6 0 0,-1-11-2 0 0,1 0 0 0 0,-1 0 0 0 0,1 0 0 0 0,0 0 0 0 0,0 0 0 0 0,0-1 0 0 0,1 1 0 0 0,0 0 0 0 0,-1 0 0 0 0,1-1 1 0 0,0 1-1 0 0,1-1 0 0 0,-1 0 0 0 0,1 0 0 0 0,-1 0 0 0 0,1 0 0 0 0,0 0 0 0 0,0 0 0 0 0,0-1 0 0 0,0 1 0 0 0,1-1 0 0 0,-1 0 0 0 0,1 0 0 0 0,-1 0 1 0 0,1-1-1 0 0,0 1 0 0 0,0-1 0 0 0,-1 0 0 0 0,1 0 0 0 0,0 0 0 0 0,1 0 2 0 0,6 0 72 0 0,0 0 0 0 0,0 0 1 0 0,0-1-1 0 0,0-1 0 0 0,0 1 0 0 0,0-2 1 0 0,0 0-1 0 0,0 0 0 0 0,0-1 0 0 0,-1 0 0 0 0,0-1 1 0 0,1 0-1 0 0,-1 0 0 0 0,0-1 0 0 0,-1-1 1 0 0,1 1-1 0 0,-1-2 0 0 0,-1 1 0 0 0,1-1 0 0 0,-1-1 1 0 0,0 1-1 0 0,0-2 0 0 0,-1 1 0 0 0,-1-1 1 0 0,1 0-1 0 0,1-4-72 0 0,68-87 636 0 0,-53 73-598 0 0,-1 0 0 0 0,-2-2 0 0 0,0 0 0 0 0,-2-1 0 0 0,-2-1 0 0 0,0 0 0 0 0,-2-1 0 0 0,9-32-38 0 0,-19 51-10 0 0,1 0 0 0 0,-2-1-1 0 0,0 1 1 0 0,0-1 0 0 0,-1 0 0 0 0,-1 0 0 0 0,-1 0-1 0 0,0 0 1 0 0,0 1 0 0 0,-1-1 0 0 0,-1 0 0 0 0,-1 0-1 0 0,0 0 1 0 0,0 1 0 0 0,-1 0 0 0 0,-1-1 0 0 0,-1 2-1 0 0,1-1 1 0 0,-2 1 0 0 0,-1-3 10 0 0,2 11 0 0 0,1 0-1 0 0,-1 1 1 0 0,0-1 0 0 0,0 1-1 0 0,0 0 1 0 0,0 1 0 0 0,0 0-1 0 0,-1 0 1 0 0,1 0 0 0 0,-1 1-1 0 0,1 0 1 0 0,-1 0 0 0 0,1 0-1 0 0,-1 1 1 0 0,0 0 0 0 0,0 0 0 0 0,1 1-1 0 0,-1 0 1 0 0,1 0 0 0 0,-1 1-1 0 0,1-1 1 0 0,-1 1 0 0 0,1 1-1 0 0,0-1 1 0 0,0 1 0 0 0,0 0-1 0 0,0 1 1 0 0,1-1 0 0 0,-1 1-1 0 0,1 0 1 0 0,0 1 0 0 0,0-1-1 0 0,0 1 1 0 0,1 0 0 0 0,-1 0 0 0 0,1 0-1 0 0,1 1 1 0 0,-1 0 0 0 0,-5 7 1 0 0,0 0-1 0 0,1 0 1 0 0,1 0-1 0 0,0 1 1 0 0,1 0 0 0 0,1 1-1 0 0,0-1 1 0 0,1 1-1 0 0,0 0 1 0 0,1 0 0 0 0,1 0-1 0 0,0 0 1 0 0,1 1-1 0 0,1-1 1 0 0,1 1 0 0 0,0-1-1 0 0,1 0 1 0 0,0 0-1 0 0,1 0 1 0 0,1 0 0 0 0,0 0-1 0 0,2 2 0 0 0,45 90-213 0 0,-39-86 110 0 0,2 0 0 0 0,0 0 0 0 0,1-2-1 0 0,1 0 1 0 0,1 0 0 0 0,2 0 103 0 0,26 7-3131 0 0,-29-21-1109 0 0,-1-4-3995 0 0,-8-1-3010 0 0</inkml:trace>
  <inkml:trace contextRef="#ctx0" brushRef="#br0" timeOffset="2048.077">1432 534 6801 0 0,'0'0'2730'0'0,"0"0"-571"0"0,0 0-302 0 0,0 0-235 0 0,0 0-249 0 0,0 0-226 0 0,0 0-213 0 0,0 0-214 0 0,0 0-171 0 0,0 0-103 0 0,0 0-61 0 0,0 0-10 0 0,0 0 20 0 0,-9 31 7 0 0,-23 94 14 0 0,29-88 11 0 0,7-33-299 0 0,-1-1-1 0 0,1 0 1 0 0,-1 0 0 0 0,1-1-1 0 0,0 1 1 0 0,0-1-1 0 0,0 0 1 0 0,0 0 0 0 0,0 0-1 0 0,1-1 1 0 0,-1 1-1 0 0,1-1 1 0 0,-1 0-1 0 0,1 0 1 0 0,-1-1 0 0 0,1 1-1 0 0,-1-1 1 0 0,1 0-1 0 0,0 0 1 0 0,-1-1 0 0 0,1 1-1 0 0,-1-1 1 0 0,1 0-1 0 0,-1 0 1 0 0,1-1 0 0 0,-1 1-1 0 0,0-1 1 0 0,0 0-1 0 0,1 0 1 0 0,-1-1-1 0 0,-1 1 1 0 0,4-3-128 0 0,8-5 145 0 0,0 0 1 0 0,-1-1-1 0 0,0-1 1 0 0,-1 0-1 0 0,0-1 1 0 0,-1 0-1 0 0,-1-1 1 0 0,0-1-146 0 0,36-50 458 0 0,-43 87-522 0 0,24 190 107 0 0,-19-175-41 0 0,-2-1-1 0 0,-2 1 1 0 0,-1 1-1 0 0,-2-1 1 0 0,-1 0 0 0 0,-2 1-1 0 0,-2-1 1 0 0,-1 0-1 0 0,-2 0 1 0 0,-3 4-2 0 0,7-34 2 0 0,0 0-1 0 0,0-1 1 0 0,-1 1-1 0 0,0-1 1 0 0,-1 0-1 0 0,1 0 1 0 0,-1 0-1 0 0,0 0 1 0 0,-1-1-1 0 0,1 1 1 0 0,-1-1 0 0 0,0 0-1 0 0,-1-1 1 0 0,1 1-1 0 0,-1-1 1 0 0,0 0-1 0 0,0 0 1 0 0,0-1-1 0 0,0 0 1 0 0,0 0-1 0 0,-1 0 1 0 0,0-1 0 0 0,1 0-1 0 0,-1 0 1 0 0,0-1-1 0 0,0 0 1 0 0,0 0-1 0 0,0-1 1 0 0,0 1-1 0 0,0-2 1 0 0,0 1-1 0 0,0-1-1 0 0,4-1 4 0 0,0 0 0 0 0,0 0 0 0 0,0-1 0 0 0,0 0 0 0 0,1 1 0 0 0,-1-1 0 0 0,1 0 0 0 0,-1 0 0 0 0,1 0 0 0 0,0-1 0 0 0,0 1 0 0 0,1 0 0 0 0,-1-1 0 0 0,1 1 0 0 0,0-1 0 0 0,0 0 0 0 0,0 1 0 0 0,0-1 0 0 0,0 0 0 0 0,1 0 0 0 0,0 1 0 0 0,0-1-1 0 0,0 0 1 0 0,0 0 0 0 0,0 0 0 0 0,1 1 0 0 0,0-1 0 0 0,0 0 0 0 0,0 1 0 0 0,0-1 0 0 0,0 1 0 0 0,1-1-4 0 0,4-11 5 0 0,1 0 0 0 0,0 1-1 0 0,1 0 1 0 0,1 0 0 0 0,0 1 0 0 0,1 0 0 0 0,0 1-1 0 0,1 0 1 0 0,5-4-5 0 0,1-2 2 0 0,182-185-1581 0 0,-185 191 538 0 0,-5 4-1036 0 0,-3 1-2186 0 0,1-1-7562 0 0</inkml:trace>
  <inkml:trace contextRef="#ctx0" brushRef="#br0" timeOffset="2861.079">228 519 0 0 0,'0'0'986'0'0,"0"0"551"0"0,0 0 293 0 0,0 0 157 0 0,0 0 141 0 0,0 0 25 0 0,0 0-231 0 0,0 0-343 0 0,0 0-336 0 0,0 0-251 0 0,-4 3-83 0 0,1 0-617 0 0,-1-1-1 0 0,0 0 1 0 0,-1 1-1 0 0,1-1 1 0 0,0-1-1 0 0,0 1 1 0 0,-1-1-1 0 0,1 1 1 0 0,-1-1-1 0 0,1-1 1 0 0,-1 1-1 0 0,0 0 1 0 0,1-1-1 0 0,-1 0 1 0 0,0 0-1 0 0,-2-1-291 0 0,-50 1 1448 0 0,36 0-1280 0 0,28 0-1068 0 0,23-1-570 0 0,-11-1-3161 0 0,-5 1-6465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3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23 559 6281 0 0,'0'0'2525'0'0,"0"0"-249"0"0,0 0-98 0 0,0 0-61 0 0,0 0-164 0 0,0 0-270 0 0,0 0-286 0 0,0 0-293 0 0,0 0-249 0 0,0 0-178 0 0,0 0-126 0 0,0 0-67 0 0,0 0-58 0 0,-5-19-28 0 0,-12-63-19 0 0,25 21 198 0 0,-3 49-448 0 0,13-37 175 0 0,3 0 0 0 0,1 1 0 0 0,3 1 1 0 0,1 2-1 0 0,3 0 0 0 0,16-18-304 0 0,0 24-572 0 0,-40 66-2335 0 0,-4-4-2035 0 0,-1-16 1342 0 0,0 5-8345 0 0</inkml:trace>
  <inkml:trace contextRef="#ctx0" brushRef="#br0" timeOffset="561.545">592 135 0 0 0,'0'0'911'0'0,"0"0"334"0"0,0 0 142 0 0,0 0-46 0 0,0 0-14 0 0,0 0-14 0 0,5-2 44 0 0,18-6 28 0 0,-17 6-39 0 0,-8 2 7733 0 0,-5 0-4634 0 0,-33 1-4168 0 0,-32 29 132 0 0,61-24-363 0 0,1 1 1 0 0,0 0 0 0 0,0 0 0 0 0,0 1 0 0 0,1 0 0 0 0,0 0 0 0 0,1 1 0 0 0,-1 1 0 0 0,2-1 0 0 0,0 1 0 0 0,0 1 0 0 0,0-1 0 0 0,2 1 0 0 0,-1 0 0 0 0,-3 11-47 0 0,6-15 26 0 0,1 0-1 0 0,0 1 1 0 0,0-1 0 0 0,1 0 0 0 0,0 0 0 0 0,0 1 0 0 0,1-1-1 0 0,0 1 1 0 0,0-1 0 0 0,1 0 0 0 0,0 1 0 0 0,0-1 0 0 0,0 0-1 0 0,1 1 1 0 0,0-1 0 0 0,1 0 0 0 0,0 0 0 0 0,0-1 0 0 0,0 1 0 0 0,1 0-1 0 0,0-1 1 0 0,0 0 0 0 0,0 0 0 0 0,1 0 0 0 0,0-1 0 0 0,0 0-1 0 0,1 1 1 0 0,-1-2 0 0 0,1 1 0 0 0,0-1 0 0 0,0 0 0 0 0,1 0-1 0 0,-1 0 1 0 0,1-1 0 0 0,0 0 0 0 0,0-1 0 0 0,4 2-26 0 0,0-2 39 0 0,-1-1 0 0 0,1 0 0 0 0,0 0 0 0 0,1-1 0 0 0,-1 0 0 0 0,0-1 0 0 0,0-1 1 0 0,-1 0-1 0 0,1 0 0 0 0,0-1 0 0 0,-1 0 0 0 0,1-1 0 0 0,-1 0-39 0 0,96-52-307 0 0,-66 24-5097 0 0,-34 28-361 0 0,-1 0-6140 0 0</inkml:trace>
  <inkml:trace contextRef="#ctx0" brushRef="#br0" timeOffset="1063.096">977 385 1848 0 0,'0'0'2948'0'0,"0"0"-1076"0"0,0 0-336 0 0,0 0 143 0 0,0 0 35 0 0,0 0-64 0 0,0 0-94 0 0,0 0-173 0 0,0 0-196 0 0,0 0-172 0 0,0 0-110 0 0,0 0-91 0 0,24 5-89 0 0,76 13-39 0 0,-90-16-490 0 0,0 0 0 0 0,1-1-1 0 0,-1-1 1 0 0,0 1 0 0 0,1-1 0 0 0,-1-1 0 0 0,1 0-1 0 0,-1-1 1 0 0,0 0 0 0 0,0 0 0 0 0,0-1 0 0 0,0 0 0 0 0,0-1-1 0 0,-1 0 1 0 0,1-1 0 0 0,-1 0 0 0 0,0 0 0 0 0,0-1 0 0 0,-1 0-1 0 0,0-1 1 0 0,0 0 0 0 0,0 0 0 0 0,-1 0 0 0 0,1-2-196 0 0,-3 4 28 0 0,0-1 1 0 0,0 1-1 0 0,0-1 1 0 0,-1 0-1 0 0,0 0 1 0 0,0 0-1 0 0,-1 0 1 0 0,1-1-1 0 0,-2 1 1 0 0,1-1-1 0 0,0 0 1 0 0,-1 0-1 0 0,-1 0 0 0 0,1 0 1 0 0,-1 0-1 0 0,0-1 1 0 0,-1 1-1 0 0,0 0 1 0 0,0 0-1 0 0,0-1 1 0 0,-1 1-1 0 0,-1-5-28 0 0,-1 8-11 0 0,0 0 0 0 0,0 0 0 0 0,-1 1 0 0 0,0-1 0 0 0,1 1 0 0 0,-1 0-1 0 0,-1 0 1 0 0,1 0 0 0 0,0 0 0 0 0,-1 1 0 0 0,1 0 0 0 0,-1 0 0 0 0,1 0 0 0 0,-1 1-1 0 0,0-1 1 0 0,0 1 0 0 0,0 0 0 0 0,0 0 0 0 0,0 1 0 0 0,0 0 0 0 0,0-1-1 0 0,0 2 1 0 0,-4-1 11 0 0,-4 3-20 0 0,0 1-1 0 0,0 0 0 0 0,0 1 0 0 0,0 0 1 0 0,1 1-1 0 0,0 0 0 0 0,0 1 0 0 0,1 0 0 0 0,-1 1 1 0 0,1 0-1 0 0,1 1 0 0 0,0 0 0 0 0,0 1 1 0 0,1 0-1 0 0,0 1 0 0 0,1-1 0 0 0,0 2 1 0 0,1-1-1 0 0,0 1 0 0 0,1 0 0 0 0,-3 8 21 0 0,2-6 5 0 0,1 1 0 0 0,0 0 0 0 0,1 0-1 0 0,1 0 1 0 0,1 1 0 0 0,0-1 0 0 0,1 1-1 0 0,0 0 1 0 0,1 0 0 0 0,1 0 0 0 0,1 0 0 0 0,1 7-5 0 0,-1-16 3 0 0,1 0-1 0 0,0 0 1 0 0,0 0 0 0 0,0-1 0 0 0,1 1 0 0 0,0 0 0 0 0,1-1 0 0 0,-1 0 0 0 0,1 0 0 0 0,0 0 0 0 0,1 0 0 0 0,0-1 0 0 0,-1 1 0 0 0,2-1 0 0 0,-1-1 0 0 0,1 1 0 0 0,-1-1 0 0 0,1 0 0 0 0,0 0 0 0 0,1 0 0 0 0,2 1-3 0 0,146 45 315 0 0,64-43 57 0 0,-115-33-1246 0 0,-63 11-7987 0 0,-29 14-3554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3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5089 0 0,'0'0'1055'0'0,"0"0"-295"0"0,0 0-205 0 0,0 0-20 0 0,0 0 208 0 0,0 0 309 0 0,0 0 291 0 0,0 0 180 0 0,0 0-6 0 0,0 0-126 0 0,0 0-176 0 0,29 2-155 0 0,90 4-131 0 0,-27-25 318 0 0,-73 11-985 0 0,36-14 75 0 0,-1-2-1 0 0,-1-3 1 0 0,-1-2-1 0 0,-2-2 1 0 0,-1-2-1 0 0,-1-2 1 0 0,-2-2-1 0 0,-2-3 1 0 0,20-22-337 0 0,8-56 193 0 0,-66 64 122 0 0,-8 53-317 0 0,0-1 0 0 0,0 1 1 0 0,0 0-1 0 0,0 1 0 0 0,0-1 0 0 0,0 0 0 0 0,0 0 0 0 0,0 1 1 0 0,0-1-1 0 0,0 1 0 0 0,0 0 0 0 0,0 0 0 0 0,-1 0 0 0 0,1 0 1 0 0,0 0-1 0 0,0 0 0 0 0,0 0 0 0 0,0 1 0 0 0,0-1 0 0 0,0 1 1 0 0,0-1-1 0 0,0 1 0 0 0,0 0 0 0 0,-1 1 2 0 0,-7 5-14 0 0,0 0 1 0 0,1 2-1 0 0,0-1 1 0 0,0 1-1 0 0,1 0 1 0 0,0 1-1 0 0,1 0 0 0 0,0 0 1 0 0,0 0-1 0 0,1 1 1 0 0,-4 11 13 0 0,-7 21-7 0 0,2 0 0 0 0,2 2 0 0 0,2-1 0 0 0,2 1 1 0 0,2 1-1 0 0,2-1 0 0 0,1 1 0 0 0,3 0 0 0 0,2 0 0 0 0,3 9 7 0 0,-5 100 13 0 0,-2-65-46 0 0,-3 0 1 0 0,-4-1-1 0 0,-4 0 1 0 0,-4-1-1 0 0,-3 0 1 0 0,-9 11 32 0 0,23-76-19 0 0,-1 0-1 0 0,-1 0 1 0 0,-1-1 0 0 0,-1-1-1 0 0,-1 1 1 0 0,-1-2-1 0 0,-1 0 1 0 0,0-1 0 0 0,-2 0-1 0 0,0-1 1 0 0,-1-1 0 0 0,-1 0-1 0 0,0-1 1 0 0,-1-1-1 0 0,-1-1 1 0 0,0-1 0 0 0,-1-1-1 0 0,0 0 1 0 0,-10 2 19 0 0,26-12 1 0 0,-1-1-1 0 0,0 1 1 0 0,0-1 0 0 0,1 0-1 0 0,-1 0 1 0 0,0-1-1 0 0,0 0 1 0 0,0 0 0 0 0,0 0-1 0 0,0-1 1 0 0,0 0 0 0 0,0 0-1 0 0,1 0 1 0 0,-1-1 0 0 0,0 0-1 0 0,1 0 1 0 0,-1 0 0 0 0,1-1-1 0 0,0 0 1 0 0,0 0 0 0 0,0 0-1 0 0,0-1 1 0 0,0 1-1 0 0,1-1 1 0 0,0 0 0 0 0,0 0-1 0 0,0-1 1 0 0,0 0 0 0 0,0 1-1 0 0,1-1 1 0 0,0 0 0 0 0,0 0-1 0 0,0-1 1 0 0,1 1 0 0 0,0-1-1 0 0,0 1 1 0 0,-1-5-1 0 0,-1-8 26 0 0,0 1 0 0 0,1-1 1 0 0,1 0-1 0 0,1 0 0 0 0,0 0 1 0 0,1 0-1 0 0,2 0 0 0 0,-1 0 0 0 0,2 0 1 0 0,0 1-1 0 0,3-7-26 0 0,5-11 40 0 0,2 0 1 0 0,1 0-1 0 0,2 2 0 0 0,1 0 1 0 0,1 0-1 0 0,2 2 1 0 0,1 1-1 0 0,2 0-40 0 0,-6 8 22 0 0,1 1-1 0 0,1 1 1 0 0,1 1 0 0 0,0 1-1 0 0,1 0 1 0 0,16-9-22 0 0,-26 20-95 0 0,0 1 0 0 0,0 0 0 0 0,0 0 0 0 0,1 1 0 0 0,0 1 0 0 0,0 0 0 0 0,0 1 0 0 0,1 0 0 0 0,10-1 95 0 0,49 3-3983 0 0,-41 1-3945 0 0,-17 0-2929 0 0</inkml:trace>
  <inkml:trace contextRef="#ctx0" brushRef="#br0" timeOffset="286.982">1052 768 10330 0 0,'0'0'2011'0'0,"0"0"-760"0"0,0 0-577 0 0,0 0-150 0 0,0 0 84 0 0,0 0 140 0 0,0 0 84 0 0,0 0-5 0 0,0 0-85 0 0,0 0-140 0 0,0 0-131 0 0,-32 37-104 0 0,-101 118-99 0 0,95-92-79 0 0,36-58-163 0 0,0 1 0 0 0,0-1 0 0 0,1 0 0 0 0,0 1 1 0 0,0-1-1 0 0,1 1 0 0 0,-1-1 0 0 0,1 1 0 0 0,1-1 0 0 0,-1 1 0 0 0,1-1 0 0 0,-1 0 0 0 0,2 1 0 0 0,-1-1 0 0 0,0 1 0 0 0,1-1 0 0 0,0 0 0 0 0,1 0 0 0 0,-1 0 0 0 0,1 0 0 0 0,0-1 0 0 0,0 1 0 0 0,0-1 0 0 0,0 1 0 0 0,1-1 0 0 0,0 0 0 0 0,0 0 0 0 0,0-1 0 0 0,0 1 0 0 0,1-1 0 0 0,-1 0 0 0 0,1 0 0 0 0,1 0-26 0 0,2 0 112 0 0,1 0 0 0 0,0-1-1 0 0,0 0 1 0 0,0-1-1 0 0,0 1 1 0 0,0-2 0 0 0,0 1-1 0 0,0-1 1 0 0,0-1 0 0 0,0 1-1 0 0,0-2 1 0 0,0 1 0 0 0,0-1-1 0 0,0-1 1 0 0,-1 1 0 0 0,1-1-1 0 0,-1-1 1 0 0,0 0 0 0 0,0 0-1 0 0,0 0 1 0 0,0-1 0 0 0,-1-1-1 0 0,1 1 1 0 0,-1-1 0 0 0,-1 0-1 0 0,1 0 1 0 0,-1-1 0 0 0,0 0-1 0 0,-1 0 1 0 0,0-1 0 0 0,0 1-1 0 0,0-1 1 0 0,-1 0 0 0 0,0-1-1 0 0,-1 1 1 0 0,0-1 0 0 0,0 1-1 0 0,0-1 1 0 0,-2 0-1 0 0,1-2-110 0 0,-1 3 1 0 0,-1 0 0 0 0,0 0 0 0 0,-1 0 0 0 0,0 1 0 0 0,0-1 0 0 0,0 0 0 0 0,-1 0 0 0 0,0 1 0 0 0,-1-1 0 0 0,0 1 0 0 0,0-1 0 0 0,-1 1 0 0 0,1 0 0 0 0,-2 0 0 0 0,1 1 0 0 0,-1-1 0 0 0,0 1 0 0 0,0 0 0 0 0,0 1 0 0 0,-1-1 0 0 0,0 1 0 0 0,0 0 0 0 0,-1 0 0 0 0,1 1 0 0 0,-1 0 0 0 0,0 0 0 0 0,0 0 0 0 0,-1 1 0 0 0,-4-2-2 0 0,-32 2-1649 0 0,24 21-6915 0 0,18-10-2162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1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663 347 0 0 0,'0'0'1242'0'0,"0"0"405"0"0,0 0 301 0 0,0 0 107 0 0,0 0-84 0 0,0 0-128 0 0,0 0-178 0 0,0 0-196 0 0,0 0-200 0 0,0 0-180 0 0,-5-8-127 0 0,-13-26-74 0 0,16 16 3834 0 0,8 29-804 0 0,11 174-2760 0 0,-19 202-570 0 0,-23-286-523 0 0,25-100-59 0 0,0-1-17 0 0,0 0 0 0 0,0 0 18 0 0,0 0-11 0 0,0 0-8 0 0,0 0-13 0 0,-1-22-11124 0 0,2 2-538 0 0,-1 15 6074 0 0</inkml:trace>
  <inkml:trace contextRef="#ctx0" brushRef="#br0" timeOffset="329.864">385 675 8970 0 0,'0'0'2243'0'0,"0"0"-564"0"0,0 0-504 0 0,0 0-91 0 0,0 0 166 0 0,0 0 145 0 0,0 0-43 0 0,0 0-209 0 0,0 0-232 0 0,0 0-174 0 0,0 0-134 0 0,0 0-67 0 0,30-15-76 0 0,93-45-54 0 0,-39 31 375 0 0,110-1 572 0 0,-78 21-2215 0 0,-112 3-2791 0 0,-4-1-2465 0 0,0 5 1566 0 0,0-2-6341 0 0</inkml:trace>
  <inkml:trace contextRef="#ctx0" brushRef="#br0" timeOffset="962.401">977 247 3625 0 0,'0'0'2552'0'0,"0"0"-891"0"0,0 0-424 0 0,0 0 84 0 0,0 0 218 0 0,0 0 137 0 0,0 0-93 0 0,0 0-315 0 0,0 0-380 0 0,0 0-265 0 0,0 0-113 0 0,0 0-37 0 0,0 0 64 0 0,1 2 53 0 0,17 73 2760 0 0,-4 5-2813 0 0,-3 1 0 0 0,-4 0-1 0 0,-3 0 1 0 0,-4 0 0 0 0,-3 0-537 0 0,1 50 210 0 0,2-131-205 0 0,0 1 0 0 0,0-1 0 0 0,0 1 1 0 0,0 0-1 0 0,1-1 0 0 0,-1 1 0 0 0,0-1 0 0 0,0 1 0 0 0,0 0 0 0 0,1-1 0 0 0,-1 1 1 0 0,0-1-1 0 0,1 1 0 0 0,-1-1 0 0 0,1 1 0 0 0,-1-1 0 0 0,1 1 0 0 0,-1-1 1 0 0,0 0-1 0 0,1 1 0 0 0,0-1 0 0 0,-1 0 0 0 0,1 1 0 0 0,-1-1 0 0 0,1 0 1 0 0,-1 1-1 0 0,1-1 0 0 0,0 0 0 0 0,-1 0 0 0 0,1 0 0 0 0,-1 0 0 0 0,1 0 0 0 0,0 0 1 0 0,-1 0-1 0 0,1 0 0 0 0,0 0 0 0 0,-1 0 0 0 0,1 0 0 0 0,-1 0 0 0 0,1 0 1 0 0,0 0-1 0 0,-1 0 0 0 0,1-1 0 0 0,-1 1 0 0 0,1 0 0 0 0,-1 0 0 0 0,1-1 1 0 0,0 1-1 0 0,-1 0 0 0 0,1-1 0 0 0,-1 1 0 0 0,1-1 0 0 0,-1 1 0 0 0,0-1 0 0 0,1 1 1 0 0,-1-1-1 0 0,0 1 0 0 0,1-1 0 0 0,-1 1 0 0 0,0-1-5 0 0,36-27 348 0 0,-36 28-348 0 0,133-123 318 0 0,21 27-294 0 0,-153 95-24 0 0,0 0 0 0 0,0 1 0 0 0,0-1 0 0 0,0 0 0 0 0,1 1 0 0 0,-1-1 0 0 0,0 1 0 0 0,1-1 0 0 0,-1 1 0 0 0,0 0 0 0 0,1-1 0 0 0,-1 1 0 0 0,0 0 0 0 0,1 0 0 0 0,-1 0 0 0 0,0 0 0 0 0,1 0 0 0 0,-1 0 0 0 0,1 1 0 0 0,-1-1 0 0 0,0 0 0 0 0,1 1 0 0 0,-1-1 0 0 0,0 1 0 0 0,0-1 0 0 0,1 1 0 0 0,-1 0 0 0 0,0-1 0 0 0,0 1 0 0 0,0 0 0 0 0,0 0 0 0 0,0 0 0 0 0,0 0 0 0 0,0 0 0 0 0,0 0 0 0 0,0 0 0 0 0,0 0 0 0 0,-1 0 0 0 0,1 1 0 0 0,0-1 0 0 0,-1 0 0 0 0,1 0 0 0 0,-1 1 0 0 0,1-1 0 0 0,-1 1 0 0 0,5 68 117 0 0,-6-53-57 0 0,0 124 112 0 0,1-140-219 0 0,1 1-1 0 0,0-1 1 0 0,0 0 0 0 0,0 0 0 0 0,0 0 0 0 0,1 0-1 0 0,-1 0 1 0 0,0 0 0 0 0,0 0 0 0 0,1 0 0 0 0,-1-1-1 0 0,0 1 1 0 0,1 0 0 0 0,-1-1 0 0 0,1 1 0 0 0,-1-1-1 0 0,1 0 1 0 0,-1 1 0 0 0,1-1 0 0 0,-1 0 0 0 0,1 0-1 0 0,-1 0 1 0 0,1 0 0 0 0,-1 0 0 0 0,1 0-1 0 0,-1 0 1 0 0,1-1 0 0 0,-1 1 0 0 0,1 0 0 0 0,-1-1-1 0 0,1 1 1 0 0,-1-1 0 0 0,0 0 0 0 0,1 1 0 0 0,-1-1-1 0 0,0 0 1 0 0,1 0 0 0 0,-1 0 0 0 0,0 0 0 0 0,0 0-1 0 0,0 0 1 0 0,0 0 0 0 0,0 0 0 0 0,0-1-1 0 0,0 1 48 0 0,46-53-6013 0 0,-28 31 508 0 0,1 0-3982 0 0,-13 16 4943 0 0</inkml:trace>
  <inkml:trace contextRef="#ctx0" brushRef="#br0" timeOffset="1316.072">1636 802 0 0 0,'0'0'970'0'0,"0"0"750"0"0,0 0 236 0 0,0 0 43 0 0,0 0-81 0 0,0 0-93 0 0,0 0-90 0 0,0 0-95 0 0,0 0-101 0 0,0 0-123 0 0,0 0-131 0 0,0 0-140 0 0,16 11-106 0 0,54 33-105 0 0,-67-43-848 0 0,-1 1 0 0 0,1-1 0 0 0,0 1 1 0 0,-1-1-1 0 0,1 0 0 0 0,0 0 0 0 0,0 0 1 0 0,0 0-1 0 0,0 0 0 0 0,0-1 0 0 0,-1 0 1 0 0,1 1-1 0 0,0-1 0 0 0,0 0 0 0 0,0 0 1 0 0,0-1-1 0 0,0 1 0 0 0,0-1 0 0 0,0 1 1 0 0,0-1-1 0 0,0 0 0 0 0,0 0 0 0 0,1-1-86 0 0,5-1 232 0 0,8-3 19 0 0,1-1 1 0 0,-1-1 0 0 0,0 0 0 0 0,-1-1-1 0 0,0-1 1 0 0,0 0 0 0 0,-1-1-1 0 0,0-1 1 0 0,-1 0 0 0 0,-1-1 0 0 0,0-1-1 0 0,4-5-251 0 0,-13 12 26 0 0,0 0-1 0 0,0 1 1 0 0,-1-1-1 0 0,1-1 1 0 0,-2 1-1 0 0,1 0 0 0 0,-1-1 1 0 0,0 1-1 0 0,-1-1 1 0 0,0 1-1 0 0,0-1 1 0 0,-1-5-26 0 0,0 11-1 0 0,0 1 0 0 0,-1-1 0 0 0,0 0 1 0 0,1 1-1 0 0,-1-1 0 0 0,0 1 0 0 0,0-1 1 0 0,0 1-1 0 0,0-1 0 0 0,0 1 0 0 0,0 0 1 0 0,0-1-1 0 0,0 1 0 0 0,-1 0 0 0 0,1 0 1 0 0,0 0-1 0 0,-1 0 0 0 0,1 0 0 0 0,-1 0 1 0 0,1 0-1 0 0,-1 1 0 0 0,1-1 0 0 0,-1 0 1 0 0,0 1-1 0 0,1-1 0 0 0,-1 1 0 0 0,0 0 1 0 0,1 0-1 0 0,-1-1 0 0 0,0 1 0 0 0,0 0 1 0 0,1 0-1 0 0,-3 1 1 0 0,-60 4-187 0 0,50 2 174 0 0,0 0 0 0 0,0 1 0 0 0,1 0 0 0 0,1 1 0 0 0,-1 0 0 0 0,1 1 0 0 0,1 1 0 0 0,0 0 0 0 0,0 0 0 0 0,1 1 0 0 0,1 1 0 0 0,-3 4 13 0 0,-52 107 12 0 0,62-119-8 0 0,1 0-1 0 0,-1 0 1 0 0,2 0-1 0 0,-1 1 0 0 0,0-1 1 0 0,1 0-1 0 0,0 0 1 0 0,0 0-1 0 0,1 0 1 0 0,-1 1-1 0 0,1-1 1 0 0,0 0-1 0 0,0 0 0 0 0,1 0 1 0 0,0 0-1 0 0,0-1 1 0 0,0 1-1 0 0,0 0 1 0 0,1-1-1 0 0,-1 1 1 0 0,1-1-1 0 0,0 0 0 0 0,1 0 1 0 0,-1 0-1 0 0,3 2-3 0 0,9 3 24 0 0,-1 0 0 0 0,1-1 0 0 0,1-1 0 0 0,-1 0 0 0 0,1-2 0 0 0,0 1 0 0 0,1-2 0 0 0,-1 0 0 0 0,1-1 0 0 0,0-1 0 0 0,0 0 0 0 0,0-2 0 0 0,0 0 0 0 0,0 0 0 0 0,0-2 0 0 0,-1 0 0 0 0,7-2-24 0 0,75-25-1297 0 0,-78 21-3209 0 0,-2 0-4043 0 0,-11 7-3899 0 0</inkml:trace>
  <inkml:trace contextRef="#ctx0" brushRef="#br0" timeOffset="11437.919">3269 706 0 0 0,'0'0'459'0'0,"0"0"586"0"0,0 0 313 0 0,0 0 246 0 0,0 0 197 0 0,0 0 90 0 0,0 0-54 0 0,0 0-143 0 0,0 0-218 0 0,0 0-181 0 0,0 0-142 0 0,4-11-124 0 0,9-33-67 0 0,-31 104 4969 0 0,-2 11-4499 0 0,-30 100-1700 0 0,-29 70 257 0 0,141-417-509 0 0,115-212 741 0 0,-146 283 522 0 0,-31 105-574 0 0,0 0-5 0 0,0 0-30 0 0,0 0-64 0 0,-8 23-11 0 0,5-16-37 0 0,1-1-1 0 0,0 0 0 0 0,0 1 1 0 0,1-1-1 0 0,0 1 1 0 0,0-1-1 0 0,0 1 0 0 0,1-1 1 0 0,0 1-1 0 0,1 0 0 0 0,-1-1 1 0 0,1 1-1 0 0,0-1 1 0 0,1 1-1 0 0,0-1 0 0 0,0 1 1 0 0,0-1-1 0 0,0 0 1 0 0,1 0-1 0 0,0 0 0 0 0,1 0 1 0 0,-1-1-1 0 0,1 1 1 0 0,0-1-1 0 0,1 0-21 0 0,10 20 52 0 0,0 1-1 0 0,-1 1 1 0 0,-2 0-1 0 0,-1 0 1 0 0,-1 1-1 0 0,-2 1 1 0 0,0 0-1 0 0,-2 0 1 0 0,-1 1-52 0 0,25 82-29 0 0,-29-111 41 0 0,0 1-1 0 0,1-1 1 0 0,-1 1 0 0 0,0-1 0 0 0,1 0 0 0 0,-1 0 0 0 0,1 0 0 0 0,0 0-1 0 0,-1 0 1 0 0,1 0 0 0 0,0 0 0 0 0,0 0 0 0 0,0-1 0 0 0,-1 1 0 0 0,1-1 0 0 0,0 1-1 0 0,0-1 1 0 0,0 0 0 0 0,0 0 0 0 0,0 0 0 0 0,0 0 0 0 0,0 0 0 0 0,0 0-1 0 0,0 0 1 0 0,0-1 0 0 0,-1 1 0 0 0,1-1 0 0 0,0 1 0 0 0,0-1 0 0 0,0 0-1 0 0,0 0 1 0 0,-1 1 0 0 0,1-1 0 0 0,0-1 0 0 0,-1 1 0 0 0,1 0 0 0 0,-1 0-1 0 0,0-1 1 0 0,1 1 0 0 0,-1 0 0 0 0,0-1 0 0 0,0 1 0 0 0,1-1 0 0 0,-1 0 0 0 0,0 1-1 0 0,-1-1 1 0 0,1 0 0 0 0,0-1-12 0 0,79-124 675 0 0,-63 91-549 0 0,-2-2 1 0 0,-1 0-1 0 0,-2-1 1 0 0,-1 0-1 0 0,0-16-126 0 0,15-138 125 0 0,-26 175-201 0 0,-6 24-522 0 0,-10 66-1340 0 0,16-24-4937 0 0,2-38 224 0 0,2-5-4966 0 0</inkml:trace>
  <inkml:trace contextRef="#ctx0" brushRef="#br0" timeOffset="11848.753">4215 640 14435 0 0,'0'0'1839'0'0,"0"0"-423"0"0,0 0-114 0 0,0 0-28 0 0,0 0-86 0 0,0 0-199 0 0,0 0-211 0 0,0 0-229 0 0,0 0-187 0 0,0 0-91 0 0,0 0-91 0 0,0 0-50 0 0,0 0-34 0 0,-24 16-50 0 0,-76 54-9 0 0,96-68-34 0 0,1 0 0 0 0,-1 1-1 0 0,1-1 1 0 0,0 1 0 0 0,0 0 0 0 0,0 0-1 0 0,0 1 1 0 0,0-1 0 0 0,1 0 0 0 0,-1 1-1 0 0,1-1 1 0 0,0 1 0 0 0,0 0 0 0 0,1 0 0 0 0,-1 0-1 0 0,0 4-2 0 0,-2 3 8 0 0,-2 4-20 0 0,1 1-1 0 0,1 0 1 0 0,0 1-1 0 0,1-1 1 0 0,1 1 0 0 0,0-1-1 0 0,2 1 1 0 0,0 0-1 0 0,0-1 1 0 0,3 11 12 0 0,0-21 3 0 0,0 0 0 0 0,0-1 0 0 0,1 0 0 0 0,-1 0 0 0 0,1 0 0 0 0,1 0 0 0 0,-1-1 1 0 0,1 1-1 0 0,0-1 0 0 0,0 0 0 0 0,0-1 0 0 0,0 1 0 0 0,0-1 0 0 0,1 0 0 0 0,0 0 0 0 0,-1-1 0 0 0,1 0 0 0 0,0 0 0 0 0,1 0 0 0 0,-1-1 1 0 0,0 0-1 0 0,0 0 0 0 0,0 0 0 0 0,1-1 0 0 0,-1 0 0 0 0,0 0 0 0 0,1 0 0 0 0,-1-1 0 0 0,0 0 0 0 0,0 0 0 0 0,0-1 0 0 0,1 0 0 0 0,-2 0 0 0 0,1 0 1 0 0,0-1-1 0 0,3-2-3 0 0,4 0 106 0 0,0-1 0 0 0,-1 0 0 0 0,1-1 1 0 0,-1-1-1 0 0,-1 0 0 0 0,0 0 0 0 0,0-1 0 0 0,0 0 1 0 0,-1-1-1 0 0,-1-1 0 0 0,1 1 0 0 0,-2-1 1 0 0,0-1-1 0 0,0 0 0 0 0,-1 0 0 0 0,0 0 0 0 0,-1-1 1 0 0,-1 0-1 0 0,0 0 0 0 0,0-1 0 0 0,-2 1 1 0 0,1-1-1 0 0,-2-1-106 0 0,0 8-4 0 0,-1-1-1 0 0,0 1 1 0 0,0-1 0 0 0,-1 0 0 0 0,0 1 0 0 0,-1-1-1 0 0,1 0 1 0 0,-1 1 0 0 0,-1-1 0 0 0,0 1-1 0 0,0-1 1 0 0,0 1 0 0 0,-1 0 0 0 0,0 0 0 0 0,0 0-1 0 0,-1 0 1 0 0,1 1 0 0 0,-2-1 0 0 0,1 1-1 0 0,-1 0 1 0 0,0 0 0 0 0,0 1 0 0 0,0-1 0 0 0,-1 1-1 0 0,0 0 1 0 0,0 1 0 0 0,0-1 0 0 0,-1 1-1 0 0,0 1 1 0 0,-3-2 4 0 0,3 2-165 0 0,0 0 0 0 0,0 1 0 0 0,0 1 0 0 0,-1-1 0 0 0,1 1 0 0 0,0 0 1 0 0,-1 1-1 0 0,1 0 0 0 0,-1 0 0 0 0,1 0 0 0 0,-1 1 0 0 0,1 0 0 0 0,0 1 0 0 0,-1-1 0 0 0,1 2 0 0 0,0-1 0 0 0,0 1 0 0 0,-5 2 165 0 0,-27 23-4390 0 0,6 10-4534 0 0,23-25-2040 0 0</inkml:trace>
  <inkml:trace contextRef="#ctx0" brushRef="#br0" timeOffset="12185.015">4545 987 6057 0 0,'0'0'2194'0'0,"0"0"-267"0"0,0 0 11 0 0,0 0 77 0 0,0 0-48 0 0,0 0-211 0 0,0 0-373 0 0,0 0-360 0 0,0 0-248 0 0,0 0-143 0 0,0 0-26 0 0,0 0 11 0 0,0 0 2 0 0,0 5 32 0 0,-1 6-562 0 0,1-4 1380 0 0,5-22-236 0 0,29-97-169 0 0,4 2-1 0 0,24-42-1063 0 0,20 14-42 0 0,-56 96-863 0 0,-26 41 507 0 0,0 50-7431 0 0,0-37 1591 0 0,0-4-5396 0 0</inkml:trace>
  <inkml:trace contextRef="#ctx0" brushRef="#br0" timeOffset="12818.763">4961 937 7138 0 0,'0'0'5230'0'0,"0"0"-2479"0"0,0 0-1013 0 0,0 0-202 0 0,0 0-147 0 0,0 0-151 0 0,0 0-179 0 0,0 0-177 0 0,0 0-161 0 0,0 0-118 0 0,0 0-91 0 0,0 0-56 0 0,0 0-50 0 0,4-24-55 0 0,12-73-33 0 0,3 41 192 0 0,58-90 289 0 0,-77 147-799 0 0,0 0 1 0 0,0 0 0 0 0,0 0 0 0 0,0 0-1 0 0,0 0 1 0 0,0 0 0 0 0,1 0 0 0 0,-1 0 0 0 0,0 0-1 0 0,0 0 1 0 0,1 0 0 0 0,-1 0 0 0 0,1-1 0 0 0,-1 1-1 0 0,0 0 1 0 0,1 0 0 0 0,0 0 0 0 0,-1 0-1 0 0,1-1 1 0 0,0 1 0 0 0,-1 0 0 0 0,1 0 0 0 0,0-1-1 0 0,-1 1 1 0 0,1-1 0 0 0,0 1 0 0 0,0-1-1 0 0,0 1 1 0 0,0-1 0 0 0,0 1 0 0 0,0-1 0 0 0,0 0-1 0 0,0 1 1 0 0,0-1 0 0 0,0 0 0 0 0,0 0-1 0 0,0 0 1 0 0,-1 0 0 0 0,1 0 0 0 0,0 0 0 0 0,0 0-1 0 0,0 0 1 0 0,0 0 0 0 0,0-1 0 0 0,0 1 0 0 0,0 0-1 0 0,0 0 1 0 0,0-1 0 0 0,0 1 0 0 0,0-1-1 0 0,0 1 1 0 0,0-1 0 0 0,-1 1 0 0 0,1-1 0 0 0,0 0-1 0 0,0 1 1 0 0,-1-1 0 0 0,1 0 0 0 0,0 1-1 0 0,-1-1 1 0 0,1 0 0 0 0,-1 0 0 0 0,1 0 0 0 0,-1 0-1 0 0,1 0 1 0 0,-1 1 0 0 0,1-1 0 0 0,-1 0-1 0 0,0 0 1 0 0,0 0-1 0 0,-12 147 88 0 0,6-35-86 0 0,7-109-2 0 0,0 0-1 0 0,0-1 1 0 0,0 1 0 0 0,0-1 0 0 0,1 1 0 0 0,-1-1 0 0 0,1 0 0 0 0,-1 1 0 0 0,1-1 0 0 0,-1 0 0 0 0,1 0-1 0 0,0 0 1 0 0,-1 0 0 0 0,1 0 0 0 0,0 0 0 0 0,0-1 0 0 0,0 1 0 0 0,0 0 0 0 0,0-1 0 0 0,0 0 0 0 0,-1 1 0 0 0,1-1-1 0 0,0 0 1 0 0,0 0 0 0 0,0 0 0 0 0,0 0 0 0 0,0-1 0 0 0,0 1 0 0 0,0 0 0 0 0,0-1 0 0 0,0 1 0 0 0,0-1 0 0 0,0 0-1 0 0,0 0 1 0 0,-1 0 0 0 0,1 0 0 0 0,0 0 0 0 0,-1 0 0 0 0,1 0 0 0 0,-1 0 0 0 0,1-1 0 0 0,-1 1 0 0 0,2-2 0 0 0,189-215 200 0 0,-189 214-191 0 0,0 0 0 0 0,0 0 0 0 0,1 0 0 0 0,-1 0 1 0 0,1 1-1 0 0,0 0 0 0 0,0 0 0 0 0,1 0 0 0 0,-1 0 1 0 0,0 1-1 0 0,1-1 0 0 0,-1 1 0 0 0,1 0 0 0 0,0 1 1 0 0,0-1-1 0 0,0 1 0 0 0,0 0 0 0 0,0 0 0 0 0,3 0-9 0 0,-6 3 6 0 0,0 0-1 0 0,0 1 0 0 0,0-1 0 0 0,0 0 0 0 0,-1 1 1 0 0,1-1-1 0 0,-1 1 0 0 0,1 0 0 0 0,-1-1 0 0 0,0 1 1 0 0,0 0-1 0 0,0 0 0 0 0,-1 0 0 0 0,1-1 0 0 0,-1 1 1 0 0,1 0-1 0 0,-1 0 0 0 0,0 0 0 0 0,0 0 0 0 0,0 2-5 0 0,0 140 143 0 0,0-142-174 0 0,1-1-1 0 0,-1 1 1 0 0,1-1 0 0 0,-1 1-1 0 0,1-1 1 0 0,0 1-1 0 0,-1-1 1 0 0,1 1 0 0 0,1-1-1 0 0,-1 0 1 0 0,0 1 0 0 0,1-1-1 0 0,-1 0 1 0 0,1 0-1 0 0,-1 0 1 0 0,1 0 0 0 0,0 0-1 0 0,0-1 1 0 0,0 1 0 0 0,0 0-1 0 0,0-1 1 0 0,2 2 31 0 0,37 1-4932 0 0,-30-12-972 0 0,-9 6 2975 0 0,2 1-8573 0 0</inkml:trace>
  <inkml:trace contextRef="#ctx0" brushRef="#br0" timeOffset="13464.43">5914 606 11707 0 0,'0'0'2832'0'0,"0"0"-830"0"0,0 0-470 0 0,0 0-206 0 0,0 0-203 0 0,0 0-172 0 0,0 0-165 0 0,0 0-143 0 0,0 0-99 0 0,0 0-85 0 0,0 0-75 0 0,0 0-65 0 0,0 0-46 0 0,-24 21-61 0 0,-76 69-49 0 0,33-21 133 0 0,65-68-294 0 0,0 0 0 0 0,1 1-1 0 0,-1-1 1 0 0,1 1 0 0 0,-1-1-1 0 0,1 1 1 0 0,0-1 0 0 0,0 1-1 0 0,0 0 1 0 0,-1-1 0 0 0,2 1 0 0 0,-1 0-1 0 0,0 0 1 0 0,0 0 0 0 0,0 0-1 0 0,1 0 1 0 0,-1 0 0 0 0,1 0-1 0 0,0 0 1 0 0,0 0 0 0 0,-1 0 0 0 0,1 0-1 0 0,0 0 1 0 0,1 0 0 0 0,-1 0-1 0 0,0 0 1 0 0,1 0 0 0 0,-1 0-1 0 0,1 0 1 0 0,-1 0 0 0 0,1 0-1 0 0,0 0 1 0 0,0 0 0 0 0,0-1 0 0 0,0 1-1 0 0,0 0 1 0 0,0-1 0 0 0,1 1-1 0 0,-1 0 1 0 0,1-1 0 0 0,-1 0-1 0 0,1 1 1 0 0,-1-1 0 0 0,1 0 0 0 0,0 0-1 0 0,-1 0 1 0 0,1 0 0 0 0,0 0-1 0 0,0 0 1 0 0,0 0 0 0 0,1 0-2 0 0,15-2 64 0 0,0-1-1 0 0,-1-1 1 0 0,1-1 0 0 0,-1 0-1 0 0,1-1 1 0 0,-1-1 0 0 0,-1 0 0 0 0,1-1-1 0 0,-1-1 1 0 0,-1-1 0 0 0,1 0 0 0 0,-1-1-1 0 0,-1-1 1 0 0,9-8-64 0 0,-19 16 43 0 0,1-1 0 0 0,-1 1 0 0 0,1 0 0 0 0,0 0 0 0 0,0 0-1 0 0,0 0 1 0 0,0 1 0 0 0,0 0 0 0 0,0 0 0 0 0,1 1 0 0 0,-1-1 0 0 0,0 1 0 0 0,1 0 0 0 0,0 1 0 0 0,-1-1 0 0 0,1 1-1 0 0,3 0-42 0 0,19 46 67 0 0,-24-34-64 0 0,-3-7-9 0 0,0-1 0 0 0,0 1 0 0 0,0 0 1 0 0,1 0-1 0 0,0 0 0 0 0,0-1 0 0 0,0 1 0 0 0,1-1 1 0 0,0 0-1 0 0,0 1 0 0 0,0-1 0 0 0,0-1 0 0 0,0 1 1 0 0,1 0-1 0 0,0-1 0 0 0,-1 1 0 0 0,1-1 0 0 0,1 0 1 0 0,-1-1-1 0 0,0 1 0 0 0,1-1 0 0 0,-1 0 1 0 0,1 0-1 0 0,0 0 0 0 0,-1 0 0 0 0,5 0 6 0 0,4-1 15 0 0,0 1 0 0 0,0-2 0 0 0,0 0-1 0 0,1-1 1 0 0,-1 0 0 0 0,0-1 0 0 0,-1 0 0 0 0,1-1-1 0 0,0 0 1 0 0,-1-1 0 0 0,1-1 0 0 0,-1 0 0 0 0,0-1-1 0 0,-1 0 1 0 0,0 0 0 0 0,0-2 0 0 0,0 1 0 0 0,-1-1 0 0 0,1-1-15 0 0,24-22 209 0 0,-2-1 0 0 0,-2-2 1 0 0,0-1-1 0 0,19-31-209 0 0,-31 40 6 0 0,-1 0 0 0 0,-1-1 0 0 0,-1-1-1 0 0,-1-1 1 0 0,-2 0 0 0 0,-1-1 0 0 0,-1 0 0 0 0,-1-1 0 0 0,-2 0 0 0 0,-2 0-1 0 0,0-1 1 0 0,-2 0 0 0 0,-1-16-6 0 0,-18-72-140 0 0,13 116 135 0 0,1 1 0 0 0,0-1 0 0 0,-1 0 0 0 0,0 1 0 0 0,1 0 0 0 0,-2-1 0 0 0,1 1 0 0 0,0 0 0 0 0,-1 0 1 0 0,1 0-1 0 0,-1 0 0 0 0,0 1 0 0 0,0-1 0 0 0,0 1 0 0 0,0-1 0 0 0,0 1 0 0 0,0 0 0 0 0,-1 0 0 0 0,1 1 0 0 0,-1-1 0 0 0,0 1 0 0 0,1-1 0 0 0,-1 1 0 0 0,0 1 0 0 0,0-1 0 0 0,0 0 0 0 0,1 1 0 0 0,-1 0 0 0 0,-2 0 5 0 0,-2-1-2 0 0,1 1 0 0 0,0 1 0 0 0,0-1-1 0 0,0 1 1 0 0,-1 0 0 0 0,1 1 0 0 0,0 0 0 0 0,0 0 0 0 0,1 0 0 0 0,-1 1 0 0 0,0 0-1 0 0,1 0 1 0 0,0 1 0 0 0,0 0 0 0 0,0 0 0 0 0,0 0 0 0 0,0 1 0 0 0,1 0-1 0 0,0 0 1 0 0,-2 3 2 0 0,-4 6 20 0 0,1 1 1 0 0,1 0-1 0 0,1 1 0 0 0,0-1 0 0 0,1 2 0 0 0,0-1 1 0 0,2 1-1 0 0,0 0 0 0 0,0 0 0 0 0,2 0 0 0 0,0 1 0 0 0,1-1 1 0 0,1 1-1 0 0,1 0 0 0 0,0-1 0 0 0,2 11-20 0 0,2-4 78 0 0,0 0 0 0 0,2-1 0 0 0,0 1 0 0 0,2-1 0 0 0,0-1 0 0 0,1 1 0 0 0,2-1 0 0 0,0-1-1 0 0,2 0 1 0 0,0 0 0 0 0,1-2 0 0 0,1 0 0 0 0,1 0 0 0 0,0-1 0 0 0,1-1 0 0 0,17 12-78 0 0,22 18 91 0 0,2-3 0 0 0,2-2 1 0 0,2-3-1 0 0,2-3 0 0 0,46 19-91 0 0,-92-45-561 0 0,22 9-112 0 0,-16-13-7296 0 0,-21-6-4363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3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0 0 0,'0'0'819'0'0,"0"0"545"0"0,0 0 350 0 0,0 0 92 0 0,0 0 1 0 0,0 0-139 0 0,0 0-169 0 0,0 0-111 0 0,0 0-143 0 0,34 12-164 0 0,106 37-126 0 0,-48-32 360 0 0,-73-18-1000 0 0,15 0 212 0 0,0 0 1 0 0,-1-3 0 0 0,1-1 0 0 0,-1-1 0 0 0,0-2-1 0 0,-1-1 1 0 0,0-1 0 0 0,6-5-528 0 0,-32 13 82 0 0,17-7 241 0 0,0 0 0 0 0,0-1 0 0 0,-1-2 0 0 0,-1 0 0 0 0,0-1 0 0 0,0-1 0 0 0,-1-1 0 0 0,15-15-323 0 0,-33 25 135 0 0,1 1 0 0 0,-1-1 0 0 0,0 1 0 0 0,-1-1-1 0 0,1 0 1 0 0,-1 0 0 0 0,0 0 0 0 0,0 0 0 0 0,0 0 0 0 0,-1 0 0 0 0,0 0 0 0 0,0 0 0 0 0,0 0 0 0 0,0 0 0 0 0,-1 0 0 0 0,0-1-135 0 0,1 5 19 0 0,0 0 1 0 0,0 0 0 0 0,0 1-1 0 0,0-1 1 0 0,-1 0-1 0 0,1 0 1 0 0,0 0 0 0 0,0 1-1 0 0,-1-1 1 0 0,1 0-1 0 0,0 0 1 0 0,-1 1-1 0 0,1-1 1 0 0,-1 0 0 0 0,1 1-1 0 0,-1-1 1 0 0,1 1-1 0 0,-1-1 1 0 0,1 0 0 0 0,-1 1-1 0 0,1-1 1 0 0,-1 1-1 0 0,0-1 1 0 0,1 1-1 0 0,-1 0 1 0 0,0-1 0 0 0,0 1-1 0 0,1 0 1 0 0,-1-1-1 0 0,0 1 1 0 0,0 0 0 0 0,1 0-1 0 0,-1 0 1 0 0,0 0-1 0 0,0 0 1 0 0,0 0-1 0 0,1 0 1 0 0,-1 0 0 0 0,0 0-1 0 0,0 0 1 0 0,0 0-1 0 0,1 0 1 0 0,-1 0-1 0 0,0 1 1 0 0,0-1 0 0 0,1 0-1 0 0,-1 1 1 0 0,0-1-1 0 0,0 1 1 0 0,1-1 0 0 0,-1 0-1 0 0,1 1 1 0 0,-1-1-1 0 0,0 1 1 0 0,1 0-1 0 0,-1-1 1 0 0,1 1 0 0 0,-1-1-1 0 0,1 1 1 0 0,-1 0-1 0 0,1 0 1 0 0,0-1 0 0 0,-1 2-21 0 0,-20 35 0 0 0,2 2 0 0 0,2 0-1 0 0,2 1 1 0 0,1 0 0 0 0,2 1-1 0 0,1 1 1 0 0,3 0 0 0 0,1 0-1 0 0,3 0 1 0 0,0 23 1 0 0,-1 23 3 0 0,-5 0 0 0 0,-2 0 0 0 0,-5-2 0 0 0,-4 0 0 0 0,-3-1 0 0 0,-4-1 0 0 0,-10 15-3 0 0,33-86 1 0 0,-1 1-1 0 0,0-1 0 0 0,-1-1 0 0 0,-1 1 0 0 0,1-1 0 0 0,-2-1 1 0 0,0 1-1 0 0,0-1 0 0 0,-1-1 0 0 0,0 0 0 0 0,-1 0 0 0 0,0-1 1 0 0,-1-1-1 0 0,0 0 0 0 0,0 0 0 0 0,-1-1 0 0 0,-9 4 0 0 0,18-10 0 0 0,1 0-1 0 0,0 0 1 0 0,-1-1-1 0 0,1 1 1 0 0,-1-1-1 0 0,1 0 1 0 0,-1 0-1 0 0,1 0 1 0 0,-1-1 0 0 0,1 1-1 0 0,0-1 1 0 0,-1 0-1 0 0,1 0 1 0 0,0 0-1 0 0,-1 0 1 0 0,1 0-1 0 0,0-1 1 0 0,0 1-1 0 0,0-1 1 0 0,0 0-1 0 0,0 0 1 0 0,1 0 0 0 0,-1 0-1 0 0,0-1 1 0 0,1 1-1 0 0,0-1 1 0 0,-1 0-1 0 0,1 1 1 0 0,-1-4 0 0 0,-3-7 5 0 0,0 0 0 0 0,1-1 0 0 0,1 1 0 0 0,0-1 0 0 0,1 0 0 0 0,0 0 0 0 0,1-1 0 0 0,1 1 0 0 0,0-1 1 0 0,1 1-1 0 0,1 0 0 0 0,0-1 0 0 0,1 1 0 0 0,1 0 0 0 0,2-9-5 0 0,57-134 88 0 0,-47 131-80 0 0,2 1 0 0 0,1 0 0 0 0,1 1-1 0 0,1 2 1 0 0,1 0 0 0 0,1 1 0 0 0,1 1 0 0 0,1 1 0 0 0,0 1 0 0 0,1 1 0 0 0,1 1 0 0 0,1 1 0 0 0,0 2 0 0 0,28-10-8 0 0,-41 18-287 0 0,0 1 1 0 0,1 0 0 0 0,-1 1-1 0 0,1 1 1 0 0,0 0 0 0 0,0 1 0 0 0,0 1-1 0 0,0 0 1 0 0,5 1 286 0 0,12 0-3233 0 0,-10 3-2407 0 0,-13-1-1404 0 0,-2-2-1991 0 0</inkml:trace>
  <inkml:trace contextRef="#ctx0" brushRef="#br0" timeOffset="314.384">940 813 560 0 0,'0'0'1583'0'0,"0"0"95"0"0,0 0 206 0 0,0 0 247 0 0,0 0 110 0 0,0 0-79 0 0,0 0-254 0 0,0 0-342 0 0,0 0-267 0 0,0 0-188 0 0,0 0-115 0 0,0 0-88 0 0,0 0-93 0 0,-4 24-71 0 0,-12 71-60 0 0,11-72-34 0 0,5-23 6 0 0,0 0 4 0 0,-5-19 1202 0 0,4 4-1732 0 0,0-1 1 0 0,1 1 0 0 0,1 0-1 0 0,0-1 1 0 0,1 1 0 0 0,1 0-1 0 0,0 0 1 0 0,1 0 0 0 0,1 0-1 0 0,0 1 1 0 0,1-1 0 0 0,0 1 0 0 0,4-4-131 0 0,-4 4 88 0 0,109-178 268 0 0,-69 127-378 0 0,-46 67-844 0 0,-8 33-4360 0 0,7-19-1920 0 0,1-9-4290 0 0</inkml:trace>
  <inkml:trace contextRef="#ctx0" brushRef="#br0" timeOffset="549.492">1333 728 12843 0 0,'0'0'1616'0'0,"0"0"-468"0"0,0 0-195 0 0,0 0-51 0 0,0 0-75 0 0,0 0-121 0 0,0 0-189 0 0,0 0-203 0 0,0 0-156 0 0,0 0-79 0 0,0 0-46 0 0,0 0-66 0 0,6 26-94 0 0,19 80-182 0 0,-9-80-1331 0 0,-10-37-4829 0 0,-1 7-4281 0 0</inkml:trace>
  <inkml:trace contextRef="#ctx0" brushRef="#br0" timeOffset="716.415">1308 339 16724 0 0,'0'0'928'0'0,"0"0"-560"0"0,0 0-216 0 0,0 0-96 0 0,0 0-56 0 0,0 0 8 0 0,0 0-32 0 0,0 0-32 0 0,0 0-40 0 0,0 0-112 0 0,0 0-256 0 0,0 0-577 0 0,0 0-2287 0 0,0 0-8203 0 0</inkml:trace>
  <inkml:trace contextRef="#ctx0" brushRef="#br0" timeOffset="964.217">1960 451 9930 0 0,'0'0'2477'0'0,"0"0"-848"0"0,0 0-300 0 0,0 0 72 0 0,0 0 34 0 0,0 0-37 0 0,0 0-163 0 0,0 0-239 0 0,-34 9-225 0 0,-105 32-163 0 0,60-3 327 0 0,74-34-902 0 0,-1 0 0 0 0,0 1 1 0 0,1-1-1 0 0,0 1 0 0 0,0 0 1 0 0,0 0-1 0 0,0 1 0 0 0,1-1 0 0 0,0 1 1 0 0,0 0-1 0 0,1 0 0 0 0,0 1 1 0 0,0-1-1 0 0,0 1 0 0 0,1-1 0 0 0,0 1 1 0 0,0 0-1 0 0,1 0 0 0 0,-1 0 1 0 0,2 0-1 0 0,-1 0 0 0 0,1 0 0 0 0,0 0 1 0 0,0 0-1 0 0,1 1-33 0 0,2-1 15 0 0,1-1-1 0 0,0 1 1 0 0,0-1-1 0 0,0 0 1 0 0,1 0 0 0 0,-1-1-1 0 0,1 0 1 0 0,1 1-1 0 0,-1-2 1 0 0,1 1 0 0 0,0-1-1 0 0,0 1 1 0 0,0-2-1 0 0,1 1 1 0 0,-1-1 0 0 0,1 0-1 0 0,0 0 1 0 0,0-1-1 0 0,1 1-14 0 0,10 2 38 0 0,0-1 0 0 0,1-1 0 0 0,-1-1 0 0 0,1 0 0 0 0,-1-1-1 0 0,1-1 1 0 0,0-1 0 0 0,1-1-38 0 0,-12 1-75 0 0,0-1-1 0 0,0 0 1 0 0,0-1 0 0 0,0 0-1 0 0,0 0 1 0 0,-1-1-1 0 0,1 0 1 0 0,-1 0 0 0 0,0-1-1 0 0,0 1 1 0 0,1-3 75 0 0,9-8-3602 0 0,-4 0-3300 0 0,-7 7-4824 0 0</inkml:trace>
  <inkml:trace contextRef="#ctx0" brushRef="#br0" timeOffset="1316.16">2337 100 16916 0 0,'0'0'1391'0'0,"0"0"-458"0"0,0 0-246 0 0,0 0-8 0 0,0 0 90 0 0,0 0 107 0 0,0 0 57 0 0,0 0-92 0 0,0 0-106 0 0,0 0-56 0 0,0 0-78 0 0,0 0-77 0 0,0 0-53 0 0,8 19-37 0 0,22 59-74 0 0,-14 14 481 0 0,-7 192-206 0 0,7-56-526 0 0,-16-214-529 0 0,0-19-1558 0 0,-33-41-7705 0 0,25 37 3180 0 0,3 1-4327 0 0</inkml:trace>
  <inkml:trace contextRef="#ctx0" brushRef="#br0" timeOffset="1570.411">2100 489 11242 0 0,'0'0'1877'0'0,"0"0"-501"0"0,0 0-112 0 0,0 0 119 0 0,0 0 60 0 0,0 0-66 0 0,0 0-196 0 0,0 0-246 0 0,0 0-185 0 0,0 0-120 0 0,34-2-104 0 0,105-5-94 0 0,-17 5 295 0 0,-48 16-1907 0 0,-47-6-7225 0 0,-20-7-3504 0 0</inkml:trace>
  <inkml:trace contextRef="#ctx0" brushRef="#br0" timeOffset="4780.749">1362 620 0 0 0,'0'0'283'0'0,"0"0"510"0"0,0 0 225 0 0,0 0 102 0 0,0 0 2 0 0,0 0-74 0 0,0 0-173 0 0,0 0-170 0 0,0 0-101 0 0,0 0-80 0 0,0 0-1 0 0,0-4 28 0 0,-4-22 663 0 0,-4 31 9104 0 0,7 2-10348 0 0,2 44 2402 0 0,-12 108-536 0 0,-13-66-1484 0 0,42-110-1948 0 0,-3-11-3068 0 0,-12 16-1891 0 0,-1 4-5010 0 0</inkml:trace>
  <inkml:trace contextRef="#ctx0" brushRef="#br0" timeOffset="5286.269">1310 300 0 0 0,'0'0'1310'0'0,"0"0"259"0"0,0 0 238 0 0,0 0 23 0 0,0 0-102 0 0,0 0-223 0 0,0 0-178 0 0,0 0-115 0 0,0 0-132 0 0,0 0-85 0 0,0 0-97 0 0,0 0-118 0 0,-10 4-81 0 0,-31 12-98 0 0,35-9 1829 0 0,22-7-1745 0 0,90-61 2328 0 0,-113 59-463 0 0,-33 8-2458 0 0,39-1-2079 0 0,13-7 217 0 0,-2 2-2812 0 0,-2 0-6893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3:5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509 112 0 0 0,'0'0'1267'0'0,"0"0"280"0"0,0 0 268 0 0,0 0 164 0 0,0 0 35 0 0,0 0-111 0 0,0 0-201 0 0,0 0-195 0 0,0 0-188 0 0,0 0-198 0 0,0 0-115 0 0,0 0-137 0 0,-20 11-138 0 0,-61 39-78 0 0,28 4 476 0 0,41-34-817 0 0,-22 26 148 0 0,-145 177 457 0 0,226-289 169 0 0,267-287 441 0 0,-280 315-1272 0 0,-31 61-26 0 0,-30 241 194 0 0,26-259-423 0 0,0 0 0 0 0,1 0 1 0 0,-1 0-1 0 0,1 0 0 0 0,0 0 0 0 0,1 0 1 0 0,-1 0-1 0 0,1 0 0 0 0,0 0 0 0 0,0 0 1 0 0,1 0-1 0 0,-1 0 0 0 0,1-1 0 0 0,0 1 0 0 0,1 0 1 0 0,-1-1-1 0 0,1 0 0 0 0,-1 0 0 0 0,1 1 1 0 0,1-2-1 0 0,-1 1 0 0 0,0 0 0 0 0,1-1 1 0 0,0 1-1 0 0,0-1 0 0 0,0 0 0 0 0,0 0 1 0 0,0-1-1 0 0,1 1 0 0 0,-1-1 0 0 0,1 0 1 0 0,0 0-1 0 0,0 0 0 0 0,2-2 62 0 0,-1 1 0 0 0,0-1 0 0 0,1 0 0 0 0,-1 0 0 0 0,0 0 0 0 0,1-1 0 0 0,-1 0 0 0 0,0 0 0 0 0,1-1 0 0 0,-1 0 0 0 0,0 0 0 0 0,0 0 0 0 0,-1-1 0 0 0,1 0 1 0 0,0 0-1 0 0,-1 0 0 0 0,0-1 0 0 0,1 0 0 0 0,-2 0 0 0 0,1 0 0 0 0,4-5-62 0 0,79-114 1660 0 0,-77 103-1568 0 0,-1 1 0 0 0,-1-2-1 0 0,-1 0 1 0 0,-1 0 0 0 0,-1 0-1 0 0,-1-1 1 0 0,0 1 0 0 0,-2-1-1 0 0,0 0 1 0 0,-2-1 0 0 0,-1 1-1 0 0,-1-12-91 0 0,1 33-18 0 0,0 0 0 0 0,0 0 0 0 0,-1 0 0 0 0,1-1 0 0 0,-1 1 0 0 0,1 0 0 0 0,-1 0 0 0 0,1 0 0 0 0,-1 0 0 0 0,1 0 0 0 0,-1 0 0 0 0,0 1 0 0 0,0-1 0 0 0,1 0 0 0 0,-1 0 0 0 0,0 0 0 0 0,0 1 0 0 0,0-1 0 0 0,0 0 0 0 0,0 1 0 0 0,0-1 0 0 0,0 1 0 0 0,0-1-1 0 0,0 1 1 0 0,0-1 0 0 0,0 1 0 0 0,0 0 0 0 0,-1 0 0 0 0,1-1 0 0 0,0 1 0 0 0,0 0 0 0 0,0 0 0 0 0,0 0 0 0 0,0 0 0 0 0,-1 0 0 0 0,1 1 0 0 0,0-1 0 0 0,0 0 0 0 0,0 0 0 0 0,0 1 0 0 0,0-1 0 0 0,0 1 0 0 0,0-1 0 0 0,0 1 0 0 0,0-1 0 0 0,0 1 0 0 0,0 0 0 0 0,0 0 0 0 0,0-1 0 0 0,0 1 0 0 0,0 0-1 0 0,1 0 1 0 0,-1 0 0 0 0,0 0 0 0 0,1 0 0 0 0,-1 0 0 0 0,1 0 0 0 0,-1 0 0 0 0,1 0 0 0 0,-1 0 0 0 0,1 1 18 0 0,-16 47-2727 0 0,15-32-1260 0 0,3 0-4191 0 0,1-8-4048 0 0</inkml:trace>
  <inkml:trace contextRef="#ctx0" brushRef="#br0" timeOffset="316.332">1325 54 11819 0 0,'0'0'2659'0'0,"0"0"-613"0"0,0 0-369 0 0,0 0-222 0 0,0 0-208 0 0,0 0-188 0 0,0 0-199 0 0,0 0-184 0 0,0 0-156 0 0,0 0-118 0 0,0 0-102 0 0,0 0-83 0 0,0 0-67 0 0,-32 32-45 0 0,-96 101-33 0 0,126-132-70 0 0,-1 0 0 0 0,1 1-1 0 0,0-1 1 0 0,0 1 0 0 0,0-1 0 0 0,0 1 0 0 0,0 0-1 0 0,1 0 1 0 0,-1 0 0 0 0,0 0 0 0 0,1 0 0 0 0,0 0-1 0 0,-1 0 1 0 0,1 0 0 0 0,0 1 0 0 0,0-1-1 0 0,0 0 1 0 0,0 1 0 0 0,1-1 0 0 0,-1 1 0 0 0,1-1-1 0 0,-1 1 1 0 0,1 0 0 0 0,0-1 0 0 0,0 1 0 0 0,0-1-1 0 0,0 1 1 0 0,1-1 0 0 0,-1 1 0 0 0,1-1-1 0 0,0 2-1 0 0,2 4 6 0 0,-1-3 4 0 0,0 0 0 0 0,0 1-1 0 0,1-1 1 0 0,-1 0 0 0 0,1 0-1 0 0,1-1 1 0 0,-1 1 0 0 0,1 0 0 0 0,0-1-1 0 0,0 0 1 0 0,0 0 0 0 0,0 0-1 0 0,1-1 1 0 0,-1 1 0 0 0,1-1-1 0 0,0 0 1 0 0,0 0 0 0 0,0-1-1 0 0,1 0 1 0 0,-1 0 0 0 0,0 0-1 0 0,3 0-9 0 0,124 15 825 0 0,-123-17-716 0 0,1-1 0 0 0,-1 0 1 0 0,0 0-1 0 0,0-1 0 0 0,0 0 0 0 0,0 0 0 0 0,0-1 0 0 0,0 0 1 0 0,-1-1-1 0 0,1 0 0 0 0,-1 0 0 0 0,0-1 0 0 0,0 0 1 0 0,-1 0-1 0 0,1-1 0 0 0,-1 0 0 0 0,0 0 0 0 0,-1-1 1 0 0,0 0-1 0 0,0 0 0 0 0,0-1 0 0 0,-1 1 0 0 0,0-1 1 0 0,4-8-110 0 0,-6 7 39 0 0,-1 0 1 0 0,0-1-1 0 0,0 1 1 0 0,-1-1-1 0 0,0 1 1 0 0,0-1-1 0 0,-1 0 1 0 0,0 1-1 0 0,-1-1 1 0 0,0 1-1 0 0,-1-1 1 0 0,0 1-1 0 0,0-1 1 0 0,-1 1-1 0 0,0 0 1 0 0,-1 0-1 0 0,0 0 1 0 0,0 1-1 0 0,-1-1 1 0 0,-4-5-40 0 0,5 9-130 0 0,-1 0 0 0 0,1 1-1 0 0,-1-1 1 0 0,0 1 0 0 0,0 0 0 0 0,0 0 0 0 0,-1 0 0 0 0,1 1 0 0 0,-1 0 0 0 0,0 0 0 0 0,0 0 0 0 0,0 1 0 0 0,0 0 0 0 0,0 0 0 0 0,-1 0 0 0 0,1 1 0 0 0,-1 0 0 0 0,1 0 0 0 0,-1 1-1 0 0,-3 0 131 0 0,-35 5-2984 0 0,16 5-4748 0 0,15-2-4443 0 0</inkml:trace>
  <inkml:trace contextRef="#ctx0" brushRef="#br0" timeOffset="653.499">0 832 10018 0 0,'0'0'2973'0'0,"0"0"-1069"0"0,0 0-618 0 0,0 0-113 0 0,0 0 17 0 0,0 0-22 0 0,0 0-65 0 0,0 0-83 0 0,34 5-91 0 0,112 15-67 0 0,-22-26 376 0 0,-95 1-978 0 0,142-29 1805 0 0,147-51-2065 0 0,4-1 194 0 0,-3 40-1647 0 0,-197 33-7880 0 0,-94 9-2959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64 0 0 0,'0'0'657'0'0,"0"0"386"0"0,0 0 378 0 0,0 0 316 0 0,0 0 193 0 0,0 0 0 0 0,0 0-223 0 0,0 0-279 0 0,0 0-234 0 0,0 0-190 0 0,2-9-76 0 0,6-27-56 0 0,-8 36-721 0 0,0-1-1 0 0,0 0 1 0 0,-1 0-1 0 0,1 0 1 0 0,0 0-1 0 0,0 0 1 0 0,-1 1-1 0 0,1-1 1 0 0,0 0-1 0 0,-1 0 1 0 0,1 1-1 0 0,-1-1 1 0 0,1 0-1 0 0,-1 0 1 0 0,1 1-1 0 0,-1-1 1 0 0,1 1-1 0 0,-1-1 1 0 0,0 0-1 0 0,1 1 1 0 0,-1-1-1 0 0,0 1 1 0 0,1-1-1 0 0,-1 1 1 0 0,0 0-1 0 0,0-1 1 0 0,0 1-1 0 0,1 0 1 0 0,-1 0-1 0 0,0-1 1 0 0,0 1-1 0 0,0 0 1 0 0,0 0-1 0 0,0 0 1 0 0,1 0-1 0 0,-1 0 1 0 0,0 0-1 0 0,0 0 0 0 0,0 0 1 0 0,0 1-1 0 0,0-1 1 0 0,1 0-1 0 0,-1 0 1 0 0,0 1-1 0 0,0-1-150 0 0,-3 1 553 0 0,-6 1-368 0 0,0 2 1 0 0,0-1 0 0 0,0 1 0 0 0,1 1-1 0 0,-1 0 1 0 0,1 0 0 0 0,1 1 0 0 0,-1 0-1 0 0,1 0 1 0 0,0 1 0 0 0,0 0-1 0 0,1 1 1 0 0,-1 0 0 0 0,2 0 0 0 0,-1 0-1 0 0,-3 8-185 0 0,6-12 93 0 0,-76 143 883 0 0,60-97-807 0 0,2 1 0 0 0,2 0 0 0 0,3 1 0 0 0,1 0-1 0 0,3 1 1 0 0,3 1 0 0 0,0 24-169 0 0,5-57 57 0 0,1-1-1 0 0,0 1 1 0 0,2-1-1 0 0,0 0 1 0 0,2 1-1 0 0,0-1 1 0 0,1-1-1 0 0,7 20-56 0 0,1-8 120 0 0,1 1 0 0 0,1-2 0 0 0,2 0 0 0 0,1-1-1 0 0,1-1 1 0 0,1 0 0 0 0,2-2 0 0 0,6 6-120 0 0,-22-25 43 0 0,0 0 0 0 0,0 0 1 0 0,1 0-1 0 0,0 0 0 0 0,0-1 0 0 0,1-1 0 0 0,0 1 0 0 0,0-1 1 0 0,0 0-1 0 0,0-1 0 0 0,1 0 0 0 0,0 0 0 0 0,0-1 1 0 0,0 0-1 0 0,0 0 0 0 0,2-1-43 0 0,1-7-2905 0 0,-6-5-2992 0 0,-3 6-3694 0 0</inkml:trace>
  <inkml:trace contextRef="#ctx0" brushRef="#br0" timeOffset="59688.303">1075 627 0 0 0,'0'0'569'0'0,"0"0"305"0"0,0 0 310 0 0,0 0 403 0 0,0 0 344 0 0,0 0 135 0 0,0 0-119 0 0,0 0-284 0 0,0 0-307 0 0,0 0-239 0 0,-5-3-153 0 0,-83-17 4221 0 0,-18 35-2327 0 0,68 1-2461 0 0,1 1 0 0 0,1 2 1 0 0,1 2-1 0 0,1 1 0 0 0,1 1 0 0 0,-30 28-397 0 0,55-46 37 0 0,1 1 0 0 0,1-1-1 0 0,-1 1 1 0 0,1 0 0 0 0,0 1 0 0 0,0 0-1 0 0,1 0 1 0 0,0 0 0 0 0,0 0 0 0 0,1 1-1 0 0,0 0 1 0 0,0 0 0 0 0,1 0-1 0 0,0 0 1 0 0,0 1 0 0 0,1-1 0 0 0,0 1-1 0 0,1-1 1 0 0,0 1 0 0 0,0 0 0 0 0,1 0-1 0 0,0 1-36 0 0,2-5 18 0 0,0 0 0 0 0,1-1 0 0 0,0 1 0 0 0,0-1 0 0 0,1 0 0 0 0,-1 0 0 0 0,1 0 0 0 0,0 0 0 0 0,0 0 0 0 0,0-1 0 0 0,0 0 0 0 0,1 0-1 0 0,-1 0 1 0 0,1 0 0 0 0,0-1 0 0 0,0 0 0 0 0,0 0 0 0 0,0 0 0 0 0,0 0 0 0 0,0-1 0 0 0,0 0 0 0 0,1 0 0 0 0,-1 0 0 0 0,0-1 0 0 0,1 0 0 0 0,-1 0 0 0 0,0 0 0 0 0,1-1-1 0 0,4-1-17 0 0,10 0 58 0 0,-1-1 0 0 0,0-1 0 0 0,1-1 0 0 0,-1-1 0 0 0,-1 0-1 0 0,1-1 1 0 0,-1-1 0 0 0,-1-1 0 0 0,0-1 0 0 0,0 0 0 0 0,15-13-58 0 0,5-4 103 0 0,-2-2 1 0 0,0-2-1 0 0,-3-1 1 0 0,0-2-1 0 0,22-31-103 0 0,-36 42 51 0 0,-6 9 8 0 0,0-1-1 0 0,-1 0 1 0 0,-1-1-1 0 0,0 0 1 0 0,-1 0-1 0 0,-1-1 0 0 0,0-1 1 0 0,-1-1-59 0 0,-7 20 7 0 0,-1-1-1 0 0,1 0 1 0 0,0 1 0 0 0,0-1 0 0 0,0 1-1 0 0,-1-1 1 0 0,1 1 0 0 0,0-1-1 0 0,-1 0 1 0 0,1 1 0 0 0,0-1 0 0 0,-1 0-1 0 0,1 1 1 0 0,0-1 0 0 0,-1 0 0 0 0,1 1-1 0 0,-1-1 1 0 0,1 0 0 0 0,-1 0 0 0 0,1 0-1 0 0,-1 1 1 0 0,1-1 0 0 0,0 0 0 0 0,-1 0-1 0 0,1 0 1 0 0,-1 0 0 0 0,1 0 0 0 0,-1 0-1 0 0,1 0 1 0 0,-1 0 0 0 0,1 0 0 0 0,-1 0-1 0 0,1 0 1 0 0,-1 0 0 0 0,1 0 0 0 0,-1 0-1 0 0,1-1 1 0 0,-1 1 0 0 0,1 0-1 0 0,-1 0 1 0 0,1-1 0 0 0,0 1 0 0 0,-1 0-1 0 0,1 0 1 0 0,-1-1 0 0 0,1 1 0 0 0,0 0-1 0 0,-1-1 1 0 0,1 1 0 0 0,0-1 0 0 0,-1 1-1 0 0,1 0 1 0 0,0-1 0 0 0,0 1 0 0 0,0-1-1 0 0,-1 1 1 0 0,1-1 0 0 0,0 1 0 0 0,0-1-1 0 0,0 1 1 0 0,0-1 0 0 0,0 1 0 0 0,0-1-1 0 0,0 1 1 0 0,0-1 0 0 0,0 1 0 0 0,0-1-1 0 0,0 1 1 0 0,0-1-7 0 0,-33 24-102 0 0,26-14 108 0 0,0-1 0 0 0,1 1 1 0 0,0 0-1 0 0,0 1 1 0 0,1 0-1 0 0,0 0 0 0 0,0 0 1 0 0,1 0-1 0 0,1 0 1 0 0,0 1-1 0 0,0 0 0 0 0,1-1 1 0 0,0 1-1 0 0,1 0 1 0 0,1 0-1 0 0,-1 0 0 0 0,2 0 1 0 0,-1 0-1 0 0,2 0 1 0 0,0 4-7 0 0,-1 25 24 0 0,22 84 53 0 0,-4-97-1296 0 0,-5-34-6945 0 0,-12 6 3325 0 0,2 1-7535 0 0</inkml:trace>
  <inkml:trace contextRef="#ctx0" brushRef="#br0" timeOffset="60257.78">1818 531 5001 0 0,'0'0'2627'0'0,"0"0"-373"0"0,0 0-211 0 0,0 0-37 0 0,0 0-91 0 0,0 0-183 0 0,0 0-290 0 0,0 0-336 0 0,0 0-230 0 0,0 0-219 0 0,0 0-118 0 0,0 0-60 0 0,-8-2-70 0 0,-68 7 720 0 0,-11 37 88 0 0,78-37-1102 0 0,-3 2-11 0 0,-1 0 0 0 0,2 0 0 0 0,-1 1 0 0 0,1 1 1 0 0,0 0-1 0 0,1 0 0 0 0,0 1 0 0 0,-6 8-104 0 0,15-17 2 0 0,0 1 0 0 0,1-1 0 0 0,-1 1 0 0 0,1 0-1 0 0,-1-1 1 0 0,1 1 0 0 0,0 0 0 0 0,-1-1 0 0 0,1 1-1 0 0,0 0 1 0 0,0-1 0 0 0,0 1 0 0 0,0 0 0 0 0,1-1 0 0 0,-1 1-1 0 0,0 0 1 0 0,1-1 0 0 0,-1 1 0 0 0,1 0 0 0 0,-1-1-1 0 0,1 1 1 0 0,0-1 0 0 0,0 1 0 0 0,0-1 0 0 0,0 1 0 0 0,0-1-1 0 0,0 0 1 0 0,0 1 0 0 0,0-1 0 0 0,0 0 0 0 0,1 0-1 0 0,-1 0 1 0 0,0 0 0 0 0,1 0 0 0 0,-1 0 0 0 0,1 0 0 0 0,0 0-2 0 0,57 29 82 0 0,-42-24-14 0 0,-11-5-43 0 0,0 0 1 0 0,0 0 0 0 0,-1 1 0 0 0,1 0 0 0 0,-1 0 0 0 0,1 1 0 0 0,-1-1 0 0 0,0 1 0 0 0,0 0 0 0 0,0 1 0 0 0,0-1 0 0 0,-1 1 0 0 0,1 0 0 0 0,-1 0 0 0 0,0 1 0 0 0,0-1 0 0 0,0 1 0 0 0,-1 0 0 0 0,0 0 0 0 0,0 0 0 0 0,0 0-1 0 0,1 4-25 0 0,-4-6 52 0 0,0 1-1 0 0,0-1 0 0 0,0 0 1 0 0,-1 0-1 0 0,1 0 0 0 0,-1 0 1 0 0,0 0-1 0 0,0 0 0 0 0,0 0 1 0 0,0 0-1 0 0,-1 0 0 0 0,1 0 1 0 0,-1-1-1 0 0,0 1 0 0 0,0 0 1 0 0,0-1-1 0 0,0 1 0 0 0,0-1 1 0 0,0 0-1 0 0,0 0 0 0 0,-1 0 1 0 0,1 0-1 0 0,-1 0 0 0 0,0-1 1 0 0,-2 2-52 0 0,-77 37 181 0 0,75-37-147 0 0,-159 39-59 0 0,115-41-622 0 0,61-20-3164 0 0,15 0 842 0 0,-11 9-169 0 0,0 0-4178 0 0,-3 2-3445 0 0</inkml:trace>
  <inkml:trace contextRef="#ctx0" brushRef="#br0" timeOffset="60821.947">2150 558 3793 0 0,'0'0'2383'0'0,"0"0"-189"0"0,0 0-8 0 0,0 0 23 0 0,0 0-115 0 0,0 0-256 0 0,0 0-411 0 0,0 0-400 0 0,0 0-247 0 0,0 0-137 0 0,0 0-22 0 0,0 0-3 0 0,0 0-1 0 0,4-5-3 0 0,13-13-45 0 0,-13 14-54 0 0,-4 4-66 0 0,0 0-35 0 0,0 0-45 0 0,0 0-65 0 0,-24 0 556 0 0,-67 30-89 0 0,13 35-213 0 0,77-60-555 0 0,0 0 1 0 0,1 0 0 0 0,-1 0 0 0 0,1 0 0 0 0,0-1-1 0 0,1 1 1 0 0,-1 0 0 0 0,1 0 0 0 0,0 0 0 0 0,0 0 0 0 0,1-1-1 0 0,-1 1 1 0 0,1 0 0 0 0,0-1 0 0 0,0 0 0 0 0,1 1-1 0 0,-1-1 1 0 0,1 0 0 0 0,0 0 0 0 0,0 0 0 0 0,0-1-1 0 0,1 1 1 0 0,-1-1 0 0 0,1 0 0 0 0,0 0 0 0 0,0 0 0 0 0,0 0-1 0 0,4 2-3 0 0,-4-2 33 0 0,-1 0 0 0 0,0 1 0 0 0,0 0 0 0 0,0 0 0 0 0,0 0 0 0 0,0 0 0 0 0,-1 0 0 0 0,1 1 0 0 0,-1-1 0 0 0,-1 1 0 0 0,1 0 0 0 0,0-1 0 0 0,-1 1 1 0 0,0 0-1 0 0,0 0 0 0 0,-1 0 0 0 0,1 0 0 0 0,-1 0 0 0 0,0 0 0 0 0,-1-1 0 0 0,1 1 0 0 0,-1 0 0 0 0,0 0 0 0 0,0 0 0 0 0,0 0 0 0 0,-1-1 0 0 0,1 1 0 0 0,-1 0 0 0 0,0-1 0 0 0,-1 0 0 0 0,1 1 0 0 0,-1-1 0 0 0,0 0 0 0 0,0 0 0 0 0,0 0 0 0 0,0-1 0 0 0,-1 1 0 0 0,0-1 0 0 0,1 0 0 0 0,-1 0 0 0 0,0 0 0 0 0,-1-1 0 0 0,1 1 0 0 0,0-1 0 0 0,-1 0-33 0 0,-13 10 4 0 0,-1-2 1 0 0,0 0-1 0 0,0-1 0 0 0,-1-1 1 0 0,0-1-1 0 0,0 0 0 0 0,-1-2 1 0 0,0 0-1 0 0,0-2 0 0 0,0 0 1 0 0,0-1-1 0 0,-5-1-4 0 0,25-1-108 0 0,0-1 1 0 0,0 1-1 0 0,-1-1 0 0 0,1 1 0 0 0,0-1 1 0 0,0 1-1 0 0,0-1 0 0 0,0 1 0 0 0,0-1 1 0 0,0 0-1 0 0,0 0 0 0 0,0 0 0 0 0,0 1 1 0 0,0-1-1 0 0,1 0 0 0 0,-1 0 1 0 0,0 0-1 0 0,0 0 0 0 0,1 0 0 0 0,-1-1 1 0 0,1 1-1 0 0,-1 0 0 0 0,1 0 0 0 0,-1 0 1 0 0,1 0-1 0 0,0-1 0 0 0,0 1 0 0 0,0 0 1 0 0,-1 0-1 0 0,1-1 0 0 0,0 1 1 0 0,0 0-1 0 0,1 0 0 0 0,-1 0 0 0 0,0-1 1 0 0,0 1-1 0 0,1 0 0 0 0,-1 0 0 0 0,0 0 1 0 0,1-1-1 0 0,-1 1 0 0 0,1 0 0 0 0,0 0 1 0 0,-1 0-1 0 0,1 0 0 0 0,0 0 1 0 0,0 0-1 0 0,-1 0 0 0 0,1 0 0 0 0,0 0 1 0 0,0 1-1 0 0,0-1 0 0 0,0 0 0 0 0,0 1 1 0 0,1-1 107 0 0,8-8-5119 0 0,-3 2-6789 0 0</inkml:trace>
  <inkml:trace contextRef="#ctx0" brushRef="#br0" timeOffset="61322.159">2244 689 3057 0 0,'0'0'1969'0'0,"0"0"-258"0"0,0 0-72 0 0,0 0 87 0 0,0 0 21 0 0,0 0-102 0 0,0 0-229 0 0,0 0-331 0 0,0 0-284 0 0,0 0-192 0 0,0 0-92 0 0,0 0-12 0 0,0 0 40 0 0,8-7 90 0 0,21-17 98 0 0,-33 55 1925 0 0,-1-16-2386 0 0,0 0-1 0 0,1 1 1 0 0,1-1 0 0 0,0 1-1 0 0,1 0 1 0 0,1 0-1 0 0,0 0 1 0 0,2 0-1 0 0,-1 0 1 0 0,2-1 0 0 0,2 8-272 0 0,-2-18 58 0 0,0-1 1 0 0,0 0 0 0 0,1 0-1 0 0,-1-1 1 0 0,1 1 0 0 0,0 0-1 0 0,0-1 1 0 0,1 0 0 0 0,-1 1-1 0 0,1-1 1 0 0,-1-1 0 0 0,1 1-1 0 0,0-1 1 0 0,0 1 0 0 0,0-1-1 0 0,0 0 1 0 0,1 0 0 0 0,-1-1-1 0 0,0 1 1 0 0,1-1 0 0 0,0 0 0 0 0,-1 0-1 0 0,1-1 1 0 0,-1 1 0 0 0,1-1-1 0 0,0 0 1 0 0,-1 0 0 0 0,1-1-1 0 0,0 0 1 0 0,-1 1 0 0 0,1-1-1 0 0,-1-1 1 0 0,1 1 0 0 0,-1-1-1 0 0,0 1 1 0 0,0-1 0 0 0,1-1-1 0 0,-1 1 1 0 0,-1 0 0 0 0,1-1-1 0 0,0 0 1 0 0,1-1-59 0 0,7-4 84 0 0,0 0 0 0 0,-1-1-1 0 0,0-1 1 0 0,0 1 0 0 0,-1-1-1 0 0,-1-1 1 0 0,0 0 0 0 0,0-1 0 0 0,-1 1-1 0 0,0-2 1 0 0,-1 1 0 0 0,-1-1-1 0 0,0 0 1 0 0,0 0 0 0 0,-2-1 0 0 0,1 1-1 0 0,-2-1 1 0 0,0 0 0 0 0,0 0-1 0 0,-2-1 1 0 0,1 1 0 0 0,-2-2-84 0 0,0 10 409 0 0,0-8-1918 0 0,-4 23-1740 0 0,3-4 2402 0 0,-1 5-1100 0 0,-1-3-2878 0 0,-2 1-7210 0 0</inkml:trace>
  <inkml:trace contextRef="#ctx0" brushRef="#br0" timeOffset="61954.128">2720 947 8146 0 0,'0'0'2230'0'0,"0"0"-331"0"0,0 0-83 0 0,0 0 3 0 0,0 0 3 0 0,0 0-61 0 0,0 0-173 0 0,0 0-243 0 0,0 0-211 0 0,0 0-182 0 0,0 0-169 0 0,0 0-139 0 0,4-6-111 0 0,25-54 673 0 0,-21 33-944 0 0,2-1 0 0 0,1 2 0 0 0,2 0 0 0 0,0 0 0 0 0,1 1 0 0 0,2 1 0 0 0,7-9-262 0 0,-19 27 17 0 0,-1 0-12 0 0,0 1 1 0 0,1 0-1 0 0,-1 0 1 0 0,1 0-1 0 0,0 0 0 0 0,0 0 1 0 0,1 1-1 0 0,-1 0 1 0 0,1 0-1 0 0,0 0 0 0 0,0 0 1 0 0,0 1-1 0 0,1 0 1 0 0,-1 0-1 0 0,1 0 0 0 0,0 1 1 0 0,0 0-1 0 0,5-2-5 0 0,2 36 10 0 0,-9 180-12 0 0,-4-211 2 0 0,0-1-1 0 0,0 1 0 0 0,0 0 0 0 0,0-1 0 0 0,0 1 0 0 0,0 0 1 0 0,1 0-1 0 0,-1-1 0 0 0,0 1 0 0 0,0 0 0 0 0,1-1 0 0 0,-1 1 1 0 0,1-1-1 0 0,-1 1 0 0 0,0 0 0 0 0,1-1 0 0 0,-1 1 1 0 0,1-1-1 0 0,-1 1 0 0 0,1-1 0 0 0,-1 1 0 0 0,1-1 0 0 0,0 0 1 0 0,-1 1-1 0 0,1-1 0 0 0,0 0 0 0 0,-1 1 0 0 0,1-1 1 0 0,0 0-1 0 0,-1 0 0 0 0,1 1 0 0 0,0-1 0 0 0,-1 0 0 0 0,1 0 1 0 0,0 0-1 0 0,0 0 0 0 0,-1 0 0 0 0,1 0 0 0 0,0 0 1 0 0,-1 0-1 0 0,1 0 0 0 0,0-1 0 0 0,0 1 0 0 0,-1 0 0 0 0,1 0 1 0 0,0-1-1 0 0,-1 1 0 0 0,1 0 0 0 0,-1-1 0 0 0,1 1 0 0 0,0-1 1 0 0,-1 1-1 0 0,1 0 0 0 0,-1-1 1 0 0,32-27 2 0 0,54-87 30 0 0,-72 96-35 0 0,1 1-1 0 0,0 1 1 0 0,1 0 0 0 0,1 1 0 0 0,0 1 0 0 0,15-10 3 0 0,0 16-21 0 0,-26 32 27 0 0,-5 77 33 0 0,-2-78-37 0 0,0 1-1 0 0,2 0 1 0 0,1 0-1 0 0,0-1 1 0 0,2 1-1 0 0,2 7-1 0 0,21 4-720 0 0,-27-30 686 0 0,0-3-3151 0 0,0-1-6452 0 0,0 0-2848 0 0</inkml:trace>
  <inkml:trace contextRef="#ctx0" brushRef="#br0" timeOffset="62600.236">3562 739 5697 0 0,'0'0'2546'0'0,"0"0"-563"0"0,0 0-369 0 0,0 0-138 0 0,0 0-62 0 0,0 0-106 0 0,0 0-169 0 0,0 0-188 0 0,0 0-112 0 0,0 0-12 0 0,0 0-21 0 0,0 0-57 0 0,0 0-61 0 0,-1 13-81 0 0,-14 85 875 0 0,-11-24-85 0 0,16-90-4878 0 0,6-7-2820 0 0,2 12-305 0 0,2 3-2529 0 0</inkml:trace>
  <inkml:trace contextRef="#ctx0" brushRef="#br0" timeOffset="62749.134">3581 338 7378 0 0,'0'0'2168'0'0,"0"0"-504"0"0,0 0-255 0 0,0 0-113 0 0,0 0-208 0 0,0 0-352 0 0,0 0-344 0 0,0 0-384 0 0,0 0-208 0 0,0 0-176 0 0,0 0-200 0 0,0 0-368 0 0,0 0-1216 0 0,0 0-3314 0 0,-19 54-935 0 0</inkml:trace>
  <inkml:trace contextRef="#ctx0" brushRef="#br0" timeOffset="63170.034">3741 920 5593 0 0,'0'0'4868'0'0,"0"0"-2140"0"0,0 0-950 0 0,0 0-277 0 0,0 0-188 0 0,0 0-131 0 0,0 0-93 0 0,0 0-167 0 0,0 0-181 0 0,0 0-137 0 0,0 0-61 0 0,0 0-79 0 0,12-25-78 0 0,57-115 178 0 0,-19 59 27 0 0,-39 85-786 0 0,-5 22 135 0 0,-5 15 58 0 0,-2-35 6 0 0,1 0 0 0 0,-1 0 0 0 0,1 0 0 0 0,0-1-1 0 0,1 1 1 0 0,0 0 0 0 0,0 0 0 0 0,0 0 0 0 0,0 0-1 0 0,1 0 1 0 0,0-1 0 0 0,0 1 0 0 0,1-1 0 0 0,-1 0-1 0 0,1 1 1 0 0,0-1 0 0 0,1 0 0 0 0,-1-1 0 0 0,2 2-4 0 0,-2-4 86 0 0,1 0 0 0 0,0-1 0 0 0,0 1 0 0 0,0-1 0 0 0,0 0 1 0 0,0 0-1 0 0,0 0 0 0 0,0 0 0 0 0,0 0 0 0 0,0-1 0 0 0,0 0 0 0 0,0 0 1 0 0,0 0-1 0 0,0-1 0 0 0,0 1 0 0 0,0-1 0 0 0,1 0 0 0 0,-2 0 0 0 0,1 0 1 0 0,0-1-1 0 0,0 0 0 0 0,0 1 0 0 0,-1-1 0 0 0,1 0 0 0 0,-1-1 1 0 0,1 1-1 0 0,-1-1 0 0 0,0 1 0 0 0,0-1 0 0 0,0 0 0 0 0,0 0 0 0 0,-1 0 1 0 0,1-1-1 0 0,-1 1 0 0 0,1-1-86 0 0,2-2 7 0 0,0 0 1 0 0,-1 0-1 0 0,0 0 0 0 0,0 0 1 0 0,0-1-1 0 0,-1 0 0 0 0,0 1 1 0 0,0-1-1 0 0,0-1 0 0 0,-1 1 1 0 0,0 0-1 0 0,-1 0 0 0 0,0-1 1 0 0,0 1-1 0 0,0-1 0 0 0,-1 1 1 0 0,0-1-1 0 0,0 1 0 0 0,-1-1 1 0 0,0 1-1 0 0,-1-1 0 0 0,0-3-7 0 0,-3 7-1087 0 0,3 2-1545 0 0,1 0-6519 0 0,1 2-3141 0 0</inkml:trace>
  <inkml:trace contextRef="#ctx0" brushRef="#br0" timeOffset="63919.82">4606 600 0 0 0,'0'0'1270'0'0,"0"0"306"0"0,0 0 362 0 0,0 0 302 0 0,0 0 133 0 0,0 0-74 0 0,0 0-240 0 0,0 0-316 0 0,0 0-293 0 0,0 0-234 0 0,0 0-155 0 0,0 0-114 0 0,0 0-91 0 0,-6-7-69 0 0,-20-18-99 0 0,-31 18 1528 0 0,47 10-2108 0 0,1-1 0 0 0,-1 1 1 0 0,0 1-1 0 0,1 0 1 0 0,0 0-1 0 0,0 1 0 0 0,0 0 1 0 0,1 0-1 0 0,0 1 1 0 0,0 1-1 0 0,0-1 0 0 0,1 1 1 0 0,-1 0-1 0 0,-4 8-108 0 0,4-7 3 0 0,0 1 0 0 0,0 0-1 0 0,1 1 1 0 0,0 0 0 0 0,1 0-1 0 0,0 1 1 0 0,1-1 0 0 0,0 1-1 0 0,1 0 1 0 0,0 1 0 0 0,0-1-1 0 0,1 1 1 0 0,1-1 0 0 0,0 1-1 0 0,1 0 1 0 0,0 0 0 0 0,1 0-1 0 0,0 1-2 0 0,1-10 2 0 0,1 0-1 0 0,-1-1 1 0 0,1 1 0 0 0,0-1-1 0 0,0 1 1 0 0,0-1-1 0 0,0 0 1 0 0,0 1 0 0 0,0-1-1 0 0,1 0 1 0 0,-1-1-1 0 0,0 1 1 0 0,1 0 0 0 0,0-1-1 0 0,-1 1 1 0 0,1-1-1 0 0,0 0 1 0 0,0 0 0 0 0,0 0-1 0 0,0 0 1 0 0,0-1-1 0 0,0 1 1 0 0,0-1 0 0 0,0 0-1 0 0,0 1 1 0 0,0-2-1 0 0,0 1 1 0 0,0 0 0 0 0,0 0-1 0 0,0-1 1 0 0,0 0-1 0 0,0 1 1 0 0,0-1 0 0 0,0-1-1 0 0,0 1 1 0 0,-1 0-1 0 0,1 0 1 0 0,0-1 0 0 0,-1 0-1 0 0,2 0-1 0 0,34-24 127 0 0,-1-1 0 0 0,-1-2 1 0 0,-2-1-1 0 0,-1-2 0 0 0,-1-2 0 0 0,-2 0 0 0 0,0-3-127 0 0,18-6 523 0 0,-31 75-373 0 0,-9-2-91 0 0,-3 1-1 0 0,0 0 1 0 0,-2 0-1 0 0,-2 1 1 0 0,0 5-59 0 0,1 36 38 0 0,4 254-58 0 0,-9-296 21 0 0,0 0 0 0 0,-2 0-1 0 0,-2 0 1 0 0,-1-1 0 0 0,-1 0 0 0 0,-1 0-1 0 0,-2-1 1 0 0,-1 0 0 0 0,-1-1 0 0 0,-2-1 0 0 0,-1 0-1 0 0,-9 11 0 0 0,15-24 2 0 0,0-1 0 0 0,-1 0-1 0 0,-1-1 1 0 0,0-1 0 0 0,0 0-1 0 0,-1 0 1 0 0,-1-2 0 0 0,0 1-1 0 0,0-2 1 0 0,0 0 0 0 0,-1-1-1 0 0,-14 4-1 0 0,28-10 1 0 0,0 1 0 0 0,0-1 0 0 0,0 0 0 0 0,-1 0 0 0 0,1 0 0 0 0,0-1 0 0 0,0 1-1 0 0,-1 0 1 0 0,1-1 0 0 0,0 0 0 0 0,-1 1 0 0 0,1-1 0 0 0,-1 0 0 0 0,1 0 0 0 0,0 0 0 0 0,-1-1-1 0 0,1 1 1 0 0,0-1 0 0 0,-1 1 0 0 0,1-1 0 0 0,0 0 0 0 0,0 1 0 0 0,0-1 0 0 0,-1-1 0 0 0,1 1-1 0 0,0 0 1 0 0,0 0 0 0 0,0-1 0 0 0,1 1 0 0 0,-1-1 0 0 0,0 1 0 0 0,0-1 0 0 0,1 0 0 0 0,-1 0-1 0 0,1 0 1 0 0,0 0 0 0 0,0 0 0 0 0,-1 0 0 0 0,1 0 0 0 0,0 0 0 0 0,1 0 0 0 0,-1-1 0 0 0,0 1-1 0 0,1 0 1 0 0,-1-1 0 0 0,1 1 0 0 0,0 0 0 0 0,-1-1 0 0 0,1 1 0 0 0,0 0 0 0 0,1-1-1 0 0,3-30 0 0 0,2 1 0 0 0,1 0 0 0 0,2 0 0 0 0,1 1 0 0 0,2 0 0 0 0,0 0 0 0 0,2 2 0 0 0,2-1 0 0 0,0 2 0 0 0,2 0 0 0 0,14-16 0 0 0,110-166-673 0 0,-78 121-5454 0 0,-53 74-1252 0 0,-1 6-4939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4:0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82 640 5161 0 0,'0'0'3079'0'0,"0"0"-499"0"0,0 0-325 0 0,0 0-167 0 0,0 0-155 0 0,0 0-226 0 0,0 0-312 0 0,0 0-268 0 0,0 0-163 0 0,0 0-123 0 0,0 0-129 0 0,0 0-183 0 0,0 0-164 0 0,-3 17-124 0 0,-9 52-79 0 0,-8-11 708 0 0,9-32-2879 0 0,9-4-5724 0 0,2-21-3781 0 0</inkml:trace>
  <inkml:trace contextRef="#ctx0" brushRef="#br0" timeOffset="242.6">151 320 11026 0 0,'0'0'5594'0'0,"0"0"-4458"0"0,0 0-488 0 0,0 0-168 0 0,0 0-272 0 0,0 0-192 0 0,0 0-160 0 0,0 0-144 0 0,0 0-72 0 0,0 0-120 0 0,0 0-232 0 0,0 0-921 0 0,0 0-3048 0 0,-42 24-6129 0 0</inkml:trace>
  <inkml:trace contextRef="#ctx0" brushRef="#br0" timeOffset="496.663">492 586 15315 0 0,'0'0'1383'0'0,"0"0"-435"0"0,0 0-163 0 0,0 0-36 0 0,0 0-9 0 0,0 0-32 0 0,0 0-97 0 0,0 0-160 0 0,0 0-148 0 0,0 0-89 0 0,-27 36-72 0 0,-81 107-53 0 0,81-93-40 0 0,27-47-32 0 0,0 0-1 0 0,1 1 1 0 0,-1-1-1 0 0,1 0 0 0 0,-1 0 1 0 0,1 0-1 0 0,0 0 0 0 0,0 0 1 0 0,0 0-1 0 0,1 0 0 0 0,-1 0 1 0 0,1 0-1 0 0,-1 0 1 0 0,1-1-1 0 0,0 1 0 0 0,0-1 1 0 0,0 1-1 0 0,1-1 0 0 0,-1 0 1 0 0,1 0-1 0 0,-1 0 0 0 0,1 0 1 0 0,-1 0-1 0 0,1 0 1 0 0,0-1-1 0 0,0 0 0 0 0,0 1 1 0 0,0-1-1 0 0,0 0 0 0 0,0 0 1 0 0,0-1-1 0 0,0 1 1 0 0,1-1-1 0 0,-1 1 0 0 0,0-1 1 0 0,0 0-1 0 0,1 0-16 0 0,7 0 165 0 0,1-1 0 0 0,-1 0 0 0 0,0 0 0 0 0,0-1 0 0 0,0-1 0 0 0,-1 0 0 0 0,1 0 0 0 0,0-1 0 0 0,-1 0 0 0 0,0-1 0 0 0,0 0 0 0 0,0-1 0 0 0,-1 0 0 0 0,6-5-165 0 0,-5 4 113 0 0,-3 3-29 0 0,0 0 0 0 0,0-1 0 0 0,-1 1 1 0 0,1-1-1 0 0,-1 0 0 0 0,0-1 0 0 0,-1 0 0 0 0,1 0 0 0 0,-1 0 0 0 0,0-1 0 0 0,0 1 0 0 0,-1-1 0 0 0,0 0 0 0 0,0 0 0 0 0,-1-1 0 0 0,0 1 0 0 0,0-1 0 0 0,-1 0 1 0 0,0 1-1 0 0,0-1 0 0 0,-1 0 0 0 0,0 0 0 0 0,0-1 0 0 0,-1-1-84 0 0,-2 6-50 0 0,-1-1-1 0 0,0 0 1 0 0,0 1 0 0 0,0 0 0 0 0,0-1-1 0 0,-1 1 1 0 0,1 1 0 0 0,-1-1 0 0 0,0 0-1 0 0,0 1 1 0 0,-1 0 0 0 0,1 0-1 0 0,-1 0 1 0 0,1 0 0 0 0,-1 1 0 0 0,0 0-1 0 0,0 0 1 0 0,0 0 0 0 0,0 1 0 0 0,0-1-1 0 0,0 1 1 0 0,-1 1 0 0 0,1-1 0 0 0,0 1-1 0 0,-1 0 1 0 0,1 0 0 0 0,0 0 0 0 0,-1 1-1 0 0,1-1 1 0 0,0 1 0 0 0,0 1 0 0 0,-2 0 50 0 0,-27 6-2652 0 0,15 1-3937 0 0,12-4-5295 0 0</inkml:trace>
  <inkml:trace contextRef="#ctx0" brushRef="#br0" timeOffset="931.573">866 833 15923 0 0,'0'0'1574'0'0,"0"0"-650"0"0,0 0-268 0 0,0 0 9 0 0,0 0 24 0 0,0 0 51 0 0,0 0 10 0 0,0 0-128 0 0,0 0-113 0 0,0 0-44 0 0,0 0-61 0 0,0 0-9 0 0,13-17-48 0 0,69-89 166 0 0,45-10-70 0 0,-126 116-449 0 0,-1-1 0 0 0,1 1 0 0 0,-1 0 0 0 0,1 0 1 0 0,0-1-1 0 0,-1 1 0 0 0,1 0 0 0 0,-1 0 0 0 0,1 0 0 0 0,0 0 0 0 0,-1 0 1 0 0,1 0-1 0 0,-1 0 0 0 0,1 0 0 0 0,0 0 0 0 0,-1 0 0 0 0,1 0 1 0 0,-1 0-1 0 0,1 0 0 0 0,0 0 0 0 0,-1 1 0 0 0,1-1 0 0 0,-1 0 0 0 0,1 0 1 0 0,-1 1-1 0 0,1-1 0 0 0,-1 0 0 0 0,1 1 0 0 0,-1-1 0 0 0,1 1 0 0 0,-1-1 1 0 0,1 0-1 0 0,-1 1 0 0 0,0-1 0 0 0,1 1 0 0 0,-1-1 0 0 0,0 1 1 0 0,1-1-1 0 0,-1 1 0 0 0,0 0 0 0 0,0-1 0 0 0,0 1 0 0 0,1-1 0 0 0,-1 1 1 0 0,0-1-1 0 0,0 1 0 0 0,0 0 0 0 0,0-1 0 0 0,0 1 0 0 0,0-1 0 0 0,0 1 1 0 0,0 0-1 0 0,0-1 0 0 0,0 1 0 0 0,-1-1 0 0 0,1 1 6 0 0,-1 49-24 0 0,0-35 18 0 0,0 0 6 0 0,0-13-1 0 0,1 1 0 0 0,0-1 1 0 0,-1 0-1 0 0,1 1 1 0 0,0-1-1 0 0,0 0 1 0 0,0 1-1 0 0,1-1 1 0 0,-1 0-1 0 0,0 1 1 0 0,1-1-1 0 0,0 0 1 0 0,-1 1-1 0 0,1-1 1 0 0,0 0-1 0 0,0 0 1 0 0,0 0-1 0 0,1 0 1 0 0,-1 0-1 0 0,0 0 1 0 0,1 0-1 0 0,-1 0 1 0 0,1-1-1 0 0,0 1 1 0 0,6 2 141 0 0,1 0-1 0 0,0-1 1 0 0,0 0 0 0 0,0 0-1 0 0,0-1 1 0 0,0-1 0 0 0,0 1-1 0 0,0-1 1 0 0,1-1 0 0 0,-1 0-1 0 0,0 0 1 0 0,1-1 0 0 0,-1 0-1 0 0,0-1 1 0 0,0 0 0 0 0,0 0-1 0 0,0-1 1 0 0,0 0 0 0 0,0 0-1 0 0,-1-1 1 0 0,0 0 0 0 0,1-1-1 0 0,4-4-140 0 0,-5 5 42 0 0,0-1-1 0 0,-1 0 0 0 0,1-1 1 0 0,-1 0-1 0 0,0 0 0 0 0,-1 0 1 0 0,0-1-1 0 0,0 0 1 0 0,0 0-1 0 0,-1-1 0 0 0,0 0 1 0 0,3-5-42 0 0,-1-4-403 0 0,0-3-2377 0 0,-1 7-6500 0 0,-4 9-3052 0 0</inkml:trace>
  <inkml:trace contextRef="#ctx0" brushRef="#br0" timeOffset="1597.678">1767 436 11170 0 0,'0'0'4572'0'0,"0"0"-2358"0"0,0 0-854 0 0,0 0-202 0 0,0 0-215 0 0,0 0-138 0 0,0 0-89 0 0,0 0-72 0 0,0 0-85 0 0,0 0-93 0 0,0 0-93 0 0,0 0-100 0 0,0 0-90 0 0,-27 27-60 0 0,-86 84-41 0 0,63-49 0 0 0,48-60-84 0 0,1 0-1 0 0,-1 0 1 0 0,1 0 0 0 0,-1 0-1 0 0,1 0 1 0 0,0 0 0 0 0,0 0-1 0 0,0 1 1 0 0,0-1 0 0 0,0 0-1 0 0,0 1 1 0 0,1-1 0 0 0,-1 1 0 0 0,1-1-1 0 0,-1 0 1 0 0,1 1 0 0 0,0-1-1 0 0,0 1 1 0 0,0-1 0 0 0,1 1-1 0 0,-1-1 1 0 0,0 1 0 0 0,1-1-1 0 0,0 0 1 0 0,-1 1 0 0 0,1-1 0 0 0,0 0-1 0 0,0 1 1 0 0,1-1 0 0 0,-1 0-1 0 0,0 0 1 0 0,1 0 0 0 0,-1 0-1 0 0,1 0 1 0 0,-1 0 0 0 0,1-1-1 0 0,0 1 1 0 0,0 0 0 0 0,0-1 0 0 0,0 0-1 0 0,0 1 1 0 0,0-1 0 0 0,0 0-1 0 0,1 0 1 0 0,-1 0 0 0 0,0 0-1 0 0,1-1 1 0 0,-1 1 2 0 0,13-1 36 0 0,0-1-1 0 0,0-1 0 0 0,0-1 1 0 0,0 0-1 0 0,-1 0 0 0 0,0-2 1 0 0,1 0-1 0 0,-2 0 0 0 0,1-1 1 0 0,-1-1-1 0 0,1 0 1 0 0,-2-1-1 0 0,1-1 0 0 0,-1 0 1 0 0,-1 0-1 0 0,0-1 0 0 0,0 0 1 0 0,-1-1-1 0 0,0-1 1 0 0,0 1-1 0 0,6-13-35 0 0,-17 99 20 0 0,1-72-24 0 0,1 0 0 0 0,0 1 0 0 0,0-1 0 0 0,0 0 0 0 0,0 1 0 0 0,1-1 0 0 0,-1 0 0 0 0,1 0 0 0 0,0 0-1 0 0,0 0 1 0 0,0 0 0 0 0,0-1 0 0 0,0 1 0 0 0,1-1 0 0 0,-1 1 0 0 0,1-1 0 0 0,-1 0 0 0 0,1 0 0 0 0,0 0 0 0 0,0 0 0 0 0,0 0 0 0 0,0-1 0 0 0,0 1 0 0 0,1-1 0 0 0,-1 0 0 0 0,0 0 0 0 0,1 0 0 0 0,-1-1 0 0 0,1 1-1 0 0,-1-1 1 0 0,0 0 0 0 0,1 1 0 0 0,-1-2 0 0 0,1 1 0 0 0,-1 0 0 0 0,1-1 0 0 0,-1 1 0 0 0,0-1 0 0 0,1 0 0 0 0,1-1 4 0 0,11 2 18 0 0,1-3 3 0 0,0-1 0 0 0,0 0 0 0 0,0-1 0 0 0,-1-1 0 0 0,0 0 0 0 0,0-1 0 0 0,0-1 0 0 0,-1 0 0 0 0,0-1 0 0 0,12-10-21 0 0,8-3 65 0 0,-5 4 75 0 0,-1-2 0 0 0,-1 0 1 0 0,-1-2-1 0 0,0-1 0 0 0,21-24-140 0 0,-37 32 34 0 0,1 1 0 0 0,-2-1-1 0 0,0-1 1 0 0,0 0 0 0 0,-2 0 0 0 0,0-1 0 0 0,-1 0-1 0 0,0-1 1 0 0,-2 1 0 0 0,0-1 0 0 0,-1 0 0 0 0,-1-1-1 0 0,0 1 1 0 0,-2 0 0 0 0,0-1 0 0 0,-1 1-1 0 0,-1-1 1 0 0,-1-3-34 0 0,2 16-6 0 0,-1 0 0 0 0,-1 0-1 0 0,1 0 1 0 0,-1 0 0 0 0,0 0 0 0 0,0 0-1 0 0,-1 1 1 0 0,1-1 0 0 0,-1 1-1 0 0,-1-1 1 0 0,1 1 0 0 0,-1 0 0 0 0,0 1-1 0 0,0-1 1 0 0,0 1 0 0 0,0-1-1 0 0,-1 1 1 0 0,0 0 0 0 0,0 1 0 0 0,0-1-1 0 0,0 1 1 0 0,-1 0 0 0 0,1 0 0 0 0,-1 1-1 0 0,0 0 1 0 0,0 0 0 0 0,0 0-1 0 0,0 1 1 0 0,0 0 0 0 0,0 0 0 0 0,-5 0 6 0 0,5 1-21 0 0,-1 0 1 0 0,0 1 0 0 0,1 0-1 0 0,-1 0 1 0 0,1 1 0 0 0,-1 0-1 0 0,1 0 1 0 0,0 1 0 0 0,-1-1-1 0 0,1 1 1 0 0,1 1 0 0 0,-1-1 0 0 0,0 1-1 0 0,1 0 1 0 0,0 0 0 0 0,0 1-1 0 0,0-1 1 0 0,0 1 0 0 0,1 0-1 0 0,0 0 1 0 0,0 1 0 0 0,0-1-1 0 0,0 1 1 0 0,1 0 0 0 0,0 0-1 0 0,-1 5 21 0 0,-1 5 10 0 0,2 0 0 0 0,0 0 0 0 0,1 0 0 0 0,0 0 0 0 0,2 0-1 0 0,-1 0 1 0 0,2 0 0 0 0,0 0 0 0 0,1 0 0 0 0,1 0-1 0 0,1 0 1 0 0,0-1 0 0 0,1 1 0 0 0,0-1 0 0 0,1 0 0 0 0,1-1-1 0 0,0 1 1 0 0,2 0-10 0 0,-2 1-2 0 0,22 47 252 0 0,3-2 0 0 0,3 0 0 0 0,3-3 0 0 0,43 52-250 0 0,140 182 775 0 0,-154-195-1579 0 0,-64-90-172 0 0,-3-6-2698 0 0,0-1-3615 0 0,-2 0-5289 0 0</inkml:trace>
  <inkml:trace contextRef="#ctx0" brushRef="#br0" timeOffset="5063.761">1 617 0 0 0,'0'0'336'0'0,"0"0"419"0"0,0 0 116 0 0,0 0 10 0 0,0 0-1 0 0,5-1-62 0 0,56-16 5199 0 0,-59 14 1514 0 0,-16 8-6712 0 0,14-4-684 0 0,0 26 3604 0 0,-18 100-1661 0 0,1 0-1471 0 0,11-62-326 0 0,6-65-305 0 0,0-1 1 0 0,0 1-1 0 0,0 0 0 0 0,-1 0 0 0 0,1 0 0 0 0,0 0 1 0 0,0 0-1 0 0,0-1 0 0 0,0 1 0 0 0,0 0 0 0 0,-1 0 1 0 0,1 0-1 0 0,0 0 0 0 0,0 0 0 0 0,0 0 0 0 0,0 0 1 0 0,-1-1-1 0 0,1 1 0 0 0,0 0 0 0 0,0 0 0 0 0,0 0 1 0 0,-1 0-1 0 0,1 0 0 0 0,0 0 0 0 0,0 0 0 0 0,0 0 1 0 0,-1 0-1 0 0,1 0 0 0 0,0 0 0 0 0,0 0 0 0 0,0 0 24 0 0,5-24-1878 0 0,-1 6-809 0 0,-2 10-1321 0 0,-2 4 415 0 0,2 0-7747 0 0</inkml:trace>
  <inkml:trace contextRef="#ctx0" brushRef="#br0" timeOffset="5561.936">132 263 0 0 0,'0'0'1414'0'0,"0"0"433"0"0,0 0 180 0 0,0 0-151 0 0,0 0-263 0 0,0 0-277 0 0,0 0-183 0 0,0 0-46 0 0,0 0-50 0 0,0 0-17 0 0,0 0-65 0 0,-10 5-87 0 0,-75 55 2327 0 0,86-60-3189 0 0,-1 0-1 0 0,1 0 0 0 0,-1 1 1 0 0,0-1-1 0 0,1 0 1 0 0,-1 0-1 0 0,0 0 0 0 0,1 0 1 0 0,-1 0-1 0 0,0 1 0 0 0,1-1 1 0 0,-1 0-1 0 0,0 0 1 0 0,0 1-1 0 0,1-1 0 0 0,-1 0 1 0 0,0 1-1 0 0,0-1 1 0 0,1 0-1 0 0,-1 1 0 0 0,0-1 1 0 0,0 0-1 0 0,0 1 0 0 0,0-1 1 0 0,0 0-1 0 0,1 1 1 0 0,-1-1-1 0 0,0 0 0 0 0,0 1 1 0 0,0-1-1 0 0,0 1 1 0 0,0-1-1 0 0,0 0 0 0 0,0 1 1 0 0,0-1-1 0 0,0 0 1 0 0,0 1-1 0 0,-1-1 0 0 0,1 1 1 0 0,0-1-1 0 0,0 0 0 0 0,0 1 1 0 0,0-1-1 0 0,0 0 1 0 0,-1 1-1 0 0,1-1 0 0 0,0 0 1 0 0,0 0-1 0 0,-1 1 1 0 0,1-1-1 0 0,0 0 0 0 0,0 0 1 0 0,-1 1-1 0 0,1-1 1 0 0,0 0-1 0 0,-1 0 0 0 0,1 1 1 0 0,0-1-1 0 0,-1 0 0 0 0,1 0 1 0 0,0 0-1 0 0,-1 0 1 0 0,1 0-1 0 0,-1 0 0 0 0,1 0 1 0 0,0 0-1 0 0,-1 0 1 0 0,1 0-26 0 0,31-10 787 0 0,72-76 1185 0 0,-138 84-941 0 0,26 7-1500 0 0,-4 3-1835 0 0,5-5-7353 0 0,8-3-1586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4:0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224 292 272 0 0,'0'0'1603'0'0,"0"0"-327"0"0,0 0-167 0 0,0 0-101 0 0,0 0-12 0 0,0 0-4 0 0,0 0 16 0 0,0 0 105 0 0,0 0 111 0 0,0 0 152 0 0,0 0 83 0 0,6 0-34 0 0,0 1-1031 0 0,0-1 1 0 0,0 0 0 0 0,0-1 0 0 0,1 1-1 0 0,-1-1 1 0 0,0-1 0 0 0,0 1 0 0 0,0-1-1 0 0,0 0 1 0 0,-1 0 0 0 0,1-1 0 0 0,0 1-1 0 0,1-3-394 0 0,152-102 2968 0 0,-152 102-2849 0 0,0-1 1 0 0,0 0-1 0 0,0 0 1 0 0,-1 0-1 0 0,0-1 1 0 0,0 0-1 0 0,0 0 1 0 0,-1-1-1 0 0,0 1 0 0 0,-1-1 1 0 0,0 0-1 0 0,0-1 1 0 0,-1 1-1 0 0,0-1 1 0 0,0 1-1 0 0,-1-1 1 0 0,0 0-1 0 0,0 0 1 0 0,-1 0-1 0 0,0-5-119 0 0,-18 15 657 0 0,-2 34-654 0 0,3 2 1 0 0,1 0-1 0 0,2 0 1 0 0,1 2 0 0 0,2-1-1 0 0,2 1 1 0 0,1 1-1 0 0,2-1 1 0 0,2 1 0 0 0,2 21-4 0 0,-5 12-2 0 0,-6 87-12 0 0,7-62 25 0 0,-5 0 1 0 0,-3-1-1 0 0,-5 0 0 0 0,-9 17-11 0 0,25-104 1 0 0,0 0-1 0 0,0-1 1 0 0,-1 1-1 0 0,-1-1 1 0 0,1 0 0 0 0,-2 0-1 0 0,1 0 1 0 0,-1-1 0 0 0,0 0-1 0 0,-1 1 1 0 0,0-2-1 0 0,-1 1 1 0 0,1-1 0 0 0,-1 0-1 0 0,-1 0 1 0 0,1-1 0 0 0,-1 0-1 0 0,0 0 1 0 0,-1 0-1 0 0,-106 17-65 0 0,111-23 62 0 0,-1 0 0 0 0,0 0 0 0 0,0 0 0 0 0,0 0 0 0 0,0-1 0 0 0,1 0 0 0 0,-1 0 0 0 0,0 0 0 0 0,1 0 0 0 0,-1-1 0 0 0,1 0 0 0 0,-1 0 0 0 0,1 0 0 0 0,0 0 0 0 0,0-1 0 0 0,0 0 0 0 0,0 1 0 0 0,0-2 0 0 0,1 1 0 0 0,-1 0 0 0 0,1-1 0 0 0,0 1 0 0 0,0-1 0 0 0,0 0 0 0 0,0 0 0 0 0,1 0 0 0 0,0-1 0 0 0,0 1 0 0 0,0 0 0 0 0,0-1 0 0 0,1 1 0 0 0,-1-3 3 0 0,0-2 0 0 0,1 0 0 0 0,0 0 0 0 0,0 0 1 0 0,1 0-1 0 0,0 0 0 0 0,0 0 1 0 0,1 0-1 0 0,1 0 0 0 0,-1 0 1 0 0,2 0-1 0 0,-1 0 0 0 0,1 1 1 0 0,0-1-1 0 0,1 1 0 0 0,0 0 1 0 0,0 0-1 0 0,1 0 0 0 0,2-2 0 0 0,106-127 12 0 0,116-48-476 0 0,-155 132-845 0 0,-38 28-2125 0 0,-1-1-6206 0 0,-30 22-1012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4:0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2345 0 0,'0'0'2504'0'0,"0"0"-398"0"0,0 0-299 0 0,0 0-149 0 0,0 0-33 0 0,0 0 48 0 0,0 0-106 0 0,0 0-230 0 0,0 0-278 0 0,0 0-181 0 0,0 0-133 0 0,0 0-109 0 0,-23 34-77 0 0,-68 106-126 0 0,59-74 40 0 0,33-56-396 0 0,-2-6-39 0 0,1 1 0 0 0,-1-1 0 0 0,1 0 0 0 0,0 1 0 0 0,0-1 0 0 0,0 1 0 0 0,1-1 0 0 0,0 0 0 0 0,0 0 0 0 0,0 1 0 0 0,0-1 0 0 0,0 0 0 0 0,1 0 0 0 0,0 0 0 0 0,0 0 0 0 0,0 0 0 0 0,0-1 0 0 0,1 1 0 0 0,-1-1 0 0 0,1 1 0 0 0,0-1 0 0 0,0 0 0 0 0,0 0 0 0 0,1 0 0 0 0,-1 0 0 0 0,1-1 0 0 0,-1 0 0 0 0,1 1 0 0 0,0-1 0 0 0,0 0 0 0 0,0-1 0 0 0,0 1 0 0 0,0-1 0 0 0,0 0 0 0 0,4 1-38 0 0,-2-1 117 0 0,0-1 1 0 0,-1 0 0 0 0,1 0-1 0 0,-1 0 1 0 0,1 0 0 0 0,0-1-1 0 0,-1 0 1 0 0,1 0 0 0 0,-1-1-1 0 0,1 1 1 0 0,-1-1 0 0 0,0 0 0 0 0,0-1-1 0 0,0 1 1 0 0,0-1 0 0 0,0 0-1 0 0,0-1 1 0 0,-1 1 0 0 0,0-1-1 0 0,1 1 1 0 0,-1-1 0 0 0,-1-1-1 0 0,1 1 1 0 0,0 0 0 0 0,-1-1 0 0 0,0 0-1 0 0,0 0 1 0 0,-1 0 0 0 0,1 0-1 0 0,-1 0 1 0 0,0 0 0 0 0,0-2-118 0 0,1-3 31 0 0,0 0 0 0 0,-1 0 1 0 0,0 0-1 0 0,-1 0 1 0 0,0 0-1 0 0,0 0 0 0 0,-1-1 1 0 0,0 1-1 0 0,-1 0 0 0 0,0 0 1 0 0,-1-1-1 0 0,0 1 0 0 0,-1 1 1 0 0,0-1-1 0 0,0 0 1 0 0,-1 0-1 0 0,0 1 0 0 0,-1 0 1 0 0,0 0-1 0 0,0 0 0 0 0,-1 1 1 0 0,0 0-1 0 0,-1 0 0 0 0,0 0 1 0 0,-3-2-32 0 0,10 9-75 0 0,-1 0 1 0 0,0 1 0 0 0,1-1-1 0 0,-1 0 1 0 0,0 1-1 0 0,0-1 1 0 0,1 0-1 0 0,-1 1 1 0 0,0-1-1 0 0,0 1 1 0 0,0 0 0 0 0,0-1-1 0 0,0 1 1 0 0,1-1-1 0 0,-1 1 1 0 0,0 0-1 0 0,0 0 1 0 0,0 0 0 0 0,0 0-1 0 0,0 0 1 0 0,0 0-1 0 0,0 0 1 0 0,0 0-1 0 0,0 0 1 0 0,0 0-1 0 0,0 0 1 0 0,0 0 0 0 0,0 1-1 0 0,0-1 1 0 0,1 0-1 0 0,-1 1 1 0 0,0-1-1 0 0,0 1 1 0 0,0-1 0 0 0,0 1-1 0 0,1-1 1 0 0,-1 1-1 0 0,0-1 1 0 0,0 1-1 0 0,1 0 1 0 0,-1 0-1 0 0,1-1 1 0 0,-1 1 0 0 0,0 0-1 0 0,1 0 1 0 0,0 0-1 0 0,-1 0 75 0 0,-11 29-6121 0 0,7-15 13 0 0,1-6-5126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4:0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7610 0 0,'0'0'2276'0'0,"0"0"-285"0"0,0 0 22 0 0,0 0 95 0 0,0 0-74 0 0,0 0-258 0 0,0 0-385 0 0,0 0-381 0 0,0 0-226 0 0,0 0-95 0 0,0 0-56 0 0,0 0-35 0 0,0 0-67 0 0,2-1-91 0 0,26-91 1461 0 0,83-131-744 0 0,-111 222-1222 0 0,0-1-1 0 0,1 1 0 0 0,-1 0 1 0 0,1 0-1 0 0,0-1 1 0 0,-1 1-1 0 0,1 0 1 0 0,0 0-1 0 0,0 0 0 0 0,0 0 1 0 0,0 0-1 0 0,0 0 1 0 0,0 0-1 0 0,0 0 1 0 0,0 1-1 0 0,0-1 0 0 0,0 0 1 0 0,0 1-1 0 0,1-1 1 0 0,-1 1-1 0 0,0-1 1 0 0,0 1-1 0 0,1-1 0 0 0,-1 1 1 0 0,0 0-1 0 0,1 0 1 0 0,-1-1-1 0 0,0 1 1 0 0,1 0-1 0 0,0 0 66 0 0,8 26-4651 0 0,-9-14-2722 0 0,0-12 6246 0 0,-1 8-10553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6:13:20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1,'-5'43,"-1"29,-5 12,0 0,1-8,3-8,-2-10,0-6,1-7,3-7,2-4,1-3,1-3,1-1,5-5,2-6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9:3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8074 0 0,'0'0'2920'0'0,"0"0"-722"0"0,0 0-559 0 0,0 0-384 0 0,0 0-181 0 0,0 0-27 0 0,0 0-42 0 0,0 0 9 0 0,0 0-30 0 0,0 0 28 0 0,0 0 40 0 0,0 0-134 0 0,12 2-110 0 0,92 11 984 0 0,57-26 334 0 0,-55-9-1700 0 0,-39 7-570 0 0,-66 15 33 0 0,-1 0-45 0 0,0 0-91 0 0,0 0-104 0 0,0 0-146 0 0,-20 4-5944 0 0,14 0 301 0 0,-1 0-5708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4:1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233 551 0 0 0,'0'0'1007'0'0,"0"0"117"0"0,0 0 142 0 0,0 0 69 0 0,0 0-27 0 0,0 0-86 0 0,0 0-69 0 0,7 0-21 0 0,2-2-655 0 0,4 1-19 0 0,2 0 3426 0 0,-14 1-3260 0 0,-1 0-40 0 0,0 0-27 0 0,0 0-6 0 0,0 0-4 0 0,0 0 8 0 0,0 0 28 0 0,0 0 54 0 0,0 0 42 0 0,0 0 0 0 0,0 0-22 0 0,0 0-47 0 0,0 0-50 0 0,0 0-48 0 0,-37 15 1378 0 0,-48 6-1142 0 0,76-19-672 0 0,0 1 0 0 0,0 1 1 0 0,1 0-1 0 0,-1 0 0 0 0,1 0 1 0 0,0 1-1 0 0,0 0 0 0 0,0 1 1 0 0,1 0-1 0 0,0 0 0 0 0,0 1 0 0 0,1-1 1 0 0,0 2-1 0 0,0-1 0 0 0,0 0 1 0 0,1 1-1 0 0,0 0 0 0 0,-1 3-76 0 0,-13 78 747 0 0,20-82-658 0 0,0 1 0 0 0,1-1 0 0 0,-1 0-1 0 0,2 0 1 0 0,-1 0 0 0 0,1 0 0 0 0,0 0 0 0 0,0 0 0 0 0,1-1-1 0 0,-1 1 1 0 0,2-1 0 0 0,-1 0 0 0 0,1-1 0 0 0,0 1-1 0 0,0-1 1 0 0,0 0 0 0 0,1 0 0 0 0,0 0 0 0 0,0-1 0 0 0,0 0-1 0 0,0 0 1 0 0,1 0 0 0 0,-1-1 0 0 0,1 0 0 0 0,0 0 0 0 0,0-1-1 0 0,0 0 1 0 0,0 0 0 0 0,1-1 0 0 0,3 1-89 0 0,128-9 699 0 0,-103-1-609 0 0,-35 7-67 0 0,7-5-1390 0 0,-20 1-3058 0 0,8 5-831 0 0,-2 0-7022 0 0</inkml:trace>
  <inkml:trace contextRef="#ctx0" brushRef="#br0" timeOffset="532.229">524 721 8922 0 0,'0'0'2007'0'0,"0"0"-417"0"0,0 0-89 0 0,0 0 1 0 0,0 0-59 0 0,0 0-135 0 0,0 0-206 0 0,0 0-239 0 0,0 0-143 0 0,0 0-51 0 0,0 0-17 0 0,0 0-25 0 0,0 0-23 0 0,21 8-30 0 0,68 22-19 0 0,-32-24 298 0 0,-46-8-685 0 0,7-2-8 0 0,0 0 0 0 0,-1 0 0 0 0,1-2 1 0 0,-1 0-1 0 0,0-1 0 0 0,-1-1 0 0 0,0 0 0 0 0,0-1 0 0 0,0-1 0 0 0,-2-1 0 0 0,1 0 0 0 0,-1-1 1 0 0,-1 0-1 0 0,0-1 0 0 0,0 0 0 0 0,-2-1 0 0 0,0-1 0 0 0,4-6-160 0 0,-14 20 5 0 0,1-1-1 0 0,-1 1 1 0 0,0-1-1 0 0,0 0 1 0 0,0 1-1 0 0,0-1 1 0 0,0 0-1 0 0,0 0 1 0 0,-1 0-1 0 0,1 1 1 0 0,0-1-1 0 0,-1 0 1 0 0,0 0 0 0 0,1 0-1 0 0,-1 0 1 0 0,0 0-1 0 0,0 0 1 0 0,0 0-1 0 0,0 0 1 0 0,0 0-1 0 0,-1 0 1 0 0,1 0-1 0 0,0 0 1 0 0,-1 0-1 0 0,0 1 1 0 0,1-1-1 0 0,-1 0 1 0 0,0 0-1 0 0,0 0 1 0 0,0 1 0 0 0,0-1-1 0 0,0 0 1 0 0,-1 1-1 0 0,1-1 1 0 0,0 1-1 0 0,-1 0 1 0 0,1-1-1 0 0,-1 1 1 0 0,1 0-1 0 0,-1 0 1 0 0,0 0-1 0 0,1 0 1 0 0,-1 0-1 0 0,0 0 1 0 0,0 1-1 0 0,0-1 1 0 0,0 0-1 0 0,0 1 1 0 0,0 0 0 0 0,1-1-1 0 0,-1 1 1 0 0,0 0-1 0 0,0 0-4 0 0,-12 1-31 0 0,1 0-1 0 0,0 1 1 0 0,0 0-1 0 0,0 1 1 0 0,0 1-1 0 0,1 0 1 0 0,-1 0-1 0 0,1 1 1 0 0,0 1-1 0 0,1 0 1 0 0,-1 1-1 0 0,1 0 1 0 0,-9 8 31 0 0,-3-1-64 0 0,1 1 40 0 0,1 0 0 0 0,0 2 0 0 0,1 1 1 0 0,0 0-1 0 0,2 1 0 0 0,-12 17 24 0 0,26-33-2 0 0,0 1 0 0 0,1 0-1 0 0,-1 0 1 0 0,1 0 0 0 0,0 0 0 0 0,0 0 0 0 0,1 1 0 0 0,-1-1-1 0 0,1 1 1 0 0,0-1 0 0 0,0 1 0 0 0,1 0 0 0 0,-1 0 0 0 0,1 0-1 0 0,0 0 1 0 0,1 0 0 0 0,-1 0 0 0 0,1 0 0 0 0,0 1-1 0 0,0-1 1 0 0,0 0 0 0 0,1 0 0 0 0,0 0 0 0 0,0 0 0 0 0,0 0-1 0 0,1 0 1 0 0,-1 0 0 0 0,1-1 0 0 0,0 1 0 0 0,1 0-1 0 0,-1-1 1 0 0,1 0 0 0 0,0 1 0 0 0,0-1 0 0 0,0 0 0 0 0,1 0-1 0 0,-1-1 1 0 0,1 1 0 0 0,0-1 0 0 0,0 0 0 0 0,2 1 2 0 0,16 2 25 0 0,0-1 0 0 0,0-1 1 0 0,0-1-1 0 0,0-1 0 0 0,1-1 1 0 0,-1-1-1 0 0,1-1 0 0 0,20-3-25 0 0,-22 1-68 0 0,1-2 0 0 0,-1 0 0 0 0,1-1 0 0 0,-2-1 0 0 0,1-1-1 0 0,-1-1 1 0 0,0-1 0 0 0,-1-1 0 0 0,3-2 68 0 0,56-40-7986 0 0,-69 45 1459 0 0,-1 1-5122 0 0</inkml:trace>
  <inkml:trace contextRef="#ctx0" brushRef="#br0" timeOffset="1018.241">1697 493 5817 0 0,'0'0'3972'0'0,"0"0"-1581"0"0,0 0-589 0 0,0 0-30 0 0,0 0-93 0 0,0 0-200 0 0,0 0-255 0 0,0 0-254 0 0,0 0-203 0 0,0 0-127 0 0,0 0-77 0 0,0 0-53 0 0,0 0-28 0 0,-20 6-43 0 0,-101 26 370 0 0,86-19-160 0 0,14-7-421 0 0,1 0 0 0 0,0 2 0 0 0,0 1 0 0 0,1 0 1 0 0,0 1-1 0 0,0 1 0 0 0,-10 10-228 0 0,28-20 3 0 0,0 0-1 0 0,0 0 1 0 0,0 1 0 0 0,0-1 0 0 0,0 0-1 0 0,1 1 1 0 0,-1-1 0 0 0,0 0 0 0 0,1 1-1 0 0,-1-1 1 0 0,1 1 0 0 0,0-1 0 0 0,-1 1-1 0 0,1-1 1 0 0,0 1 0 0 0,0-1 0 0 0,0 1-1 0 0,0-1 1 0 0,0 1 0 0 0,1-1 0 0 0,-1 1-1 0 0,0-1 1 0 0,1 1 0 0 0,-1-1 0 0 0,1 0-1 0 0,-1 1 1 0 0,1-1 0 0 0,-1 1 0 0 0,1-1-1 0 0,0 0 1 0 0,0 0 0 0 0,0 1 0 0 0,0-1-1 0 0,0 0 1 0 0,0 0 0 0 0,0 0-1 0 0,0 0 1 0 0,0 0 0 0 0,1 0 0 0 0,-1-1-1 0 0,0 1 1 0 0,1 0 0 0 0,-1 0 0 0 0,0-1-1 0 0,1 1 1 0 0,-1-1 0 0 0,1 0 0 0 0,-1 1-1 0 0,1-1 1 0 0,-1 0 0 0 0,1 0-3 0 0,98 54 203 0 0,-96-50-169 0 0,0-1 0 0 0,0 1 0 0 0,-1 0 0 0 0,0 0-1 0 0,1 0 1 0 0,-2 1 0 0 0,1-1 0 0 0,0 1 0 0 0,-1-1 0 0 0,0 1 0 0 0,0 0 0 0 0,0 0 0 0 0,-1 0 0 0 0,0 0 0 0 0,0 0 0 0 0,0 0 0 0 0,0 0 0 0 0,-1 1 0 0 0,0-1 0 0 0,0 0 0 0 0,0 0 0 0 0,-1 1 0 0 0,0-1 0 0 0,0 0 0 0 0,0 0 0 0 0,0 0 0 0 0,-1 0 0 0 0,0 0 0 0 0,0-1 0 0 0,0 1 0 0 0,-1 0 0 0 0,0-1 0 0 0,0 1 0 0 0,-1 0-34 0 0,-3 3 16 0 0,-1-1 1 0 0,0 0 0 0 0,0-1-1 0 0,0 1 1 0 0,-1-1 0 0 0,0-1-1 0 0,-1 0 1 0 0,1 0 0 0 0,-1-1-1 0 0,0 0 1 0 0,0-1 0 0 0,0 0-1 0 0,0 0 1 0 0,-1-1 0 0 0,1-1-1 0 0,-1 1-16 0 0,-5-1-407 0 0,-49 1 31 0 0,36-21-6592 0 0,27 15 408 0 0,1 0-5486 0 0</inkml:trace>
  <inkml:trace contextRef="#ctx0" brushRef="#br0" timeOffset="1502.36">1821 16 3689 0 0,'0'0'3614'0'0,"0"0"-832"0"0,0 0-411 0 0,0 0-89 0 0,0 0-134 0 0,0 0-207 0 0,0 0-342 0 0,0 0-319 0 0,0 0-296 0 0,0 0-240 0 0,0 0-136 0 0,0 0-99 0 0,0 0-47 0 0,-2-3-11 0 0,-6-7-23 0 0,6 7-14 0 0,2 3-25 0 0,0 0-40 0 0,9 24 945 0 0,154 207 1293 0 0,-147-199-2539 0 0,-2 1 0 0 0,-1 0-1 0 0,-1 1 1 0 0,-2 0 0 0 0,-1 1-1 0 0,-2 1 1 0 0,-1-1 0 0 0,-2 1-1 0 0,-2 0 1 0 0,-1-1 0 0 0,-2 1-1 0 0,-3 26-47 0 0,-1-33-1 0 0,-2 0-1 0 0,0-1 1 0 0,-2-1-1 0 0,0 1 1 0 0,-2-1-1 0 0,-2-1 1 0 0,0 0-1 0 0,-1-1 1 0 0,-2 0-1 0 0,0-1 0 0 0,-2-1 1 0 0,-1 0-1 0 0,-20 18 2 0 0,21-24-101 0 0,-1 0-1 0 0,-1-2 1 0 0,0 0-1 0 0,-1-1 0 0 0,0-1 1 0 0,-1-2-1 0 0,-1 0 1 0 0,0-1-1 0 0,0-1 0 0 0,-1-1 1 0 0,-1-1 101 0 0,25-7-8 0 0,-35 3-1894 0 0,24-21-6490 0 0,10 14-3912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27 0 0 0,'0'0'391'0'0,"0"0"410"0"0,0 0 265 0 0,0 0 251 0 0,0 0 293 0 0,0 0 204 0 0,0 0 90 0 0,0 0-138 0 0,0 0-246 0 0,0 0-127 0 0,0 0-244 0 0,0 0-153 0 0,0 0-70 0 0,-4-3-137 0 0,-23-16 1114 0 0,-18 14 194 0 0,-50 20-1317 0 0,47 4-346 0 0,15-7 482 0 0,33 19 1033 0 0,0-18-1838 0 0,-1-7-94 0 0,1-1 1 0 0,-1 1 0 0 0,1-1 0 0 0,1 0-1 0 0,-1 1 1 0 0,1-1 0 0 0,0 1 0 0 0,0-1-1 0 0,0 0 1 0 0,1 0 0 0 0,0 1-1 0 0,0-1 1 0 0,0 0 0 0 0,1-1 0 0 0,-1 1-1 0 0,1 0 1 0 0,0-1 0 0 0,2 2-18 0 0,5 2 66 0 0,0-1 1 0 0,0 0-1 0 0,0 0 0 0 0,1-1 1 0 0,0-1-1 0 0,1 0 0 0 0,-1-1 1 0 0,1 0-1 0 0,0 0 0 0 0,0-1 1 0 0,0-1-1 0 0,3 0-66 0 0,61 19 236 0 0,-40-6-149 0 0,-14 7-17 0 0,-19-16-32 0 0,-1-1 0 0 0,1 1-1 0 0,-1 0 1 0 0,0 0-1 0 0,-1 0 1 0 0,1 0 0 0 0,-1 0-1 0 0,0 0 1 0 0,0 0-1 0 0,-1 0 1 0 0,0 0 0 0 0,0 1-1 0 0,-1-1 1 0 0,1 0-1 0 0,-1 0 1 0 0,-1 0 0 0 0,1 0-1 0 0,-1 0 1 0 0,0 0-1 0 0,0 0 1 0 0,-1-1 0 0 0,0 1-1 0 0,0-1 1 0 0,0 0-1 0 0,0 0 1 0 0,-1 0 0 0 0,0 0-1 0 0,0 0 1 0 0,0-1-1 0 0,-1 0 1 0 0,-1 2-38 0 0,-9 6 19 0 0,1-1 1 0 0,-2 0-1 0 0,0-1 0 0 0,0-1 1 0 0,0 0-1 0 0,-1-1 0 0 0,0-1 0 0 0,-1-1 1 0 0,0 0-1 0 0,0-1 0 0 0,0-1 1 0 0,0-1-1 0 0,-1-1 0 0 0,1 0 1 0 0,-1-1-1 0 0,0-1 0 0 0,1-1 0 0 0,-1-1 1 0 0,-1 0-20 0 0,12 1-33 0 0,1 0-1 0 0,-1 0 1 0 0,1-1 0 0 0,-1 1-1 0 0,1-2 1 0 0,0 1 0 0 0,0-1 0 0 0,0 0-1 0 0,0 0 1 0 0,1-1 0 0 0,-1 0 0 0 0,1 0-1 0 0,0-1 1 0 0,0 0 0 0 0,0 0 0 0 0,1 0-1 0 0,-1-1 1 0 0,1 0 33 0 0,4 4-125 0 0,1 1 0 0 0,0 0 0 0 0,-1 0 1 0 0,1 0-1 0 0,0 0 0 0 0,0 0 0 0 0,0 0 0 0 0,0-1 0 0 0,0 1 0 0 0,0 0 1 0 0,0 0-1 0 0,0 0 0 0 0,0 0 0 0 0,1-1 0 0 0,-1 1 0 0 0,0 0 0 0 0,1 0 1 0 0,-1 0-1 0 0,1 0 0 0 0,-1 0 0 0 0,1 0 0 0 0,0 0 0 0 0,-1 0 0 0 0,1 0 1 0 0,0 0-1 0 0,0 1 0 0 0,0-1 0 0 0,-1 0 0 0 0,1 0 0 0 0,0 1 0 0 0,0-1 1 0 0,0 0-1 0 0,0 1 0 0 0,0-1 0 0 0,0 1 0 0 0,1-1 125 0 0,25-11-7454 0 0,-22 9 3852 0 0,7-1-8145 0 0</inkml:trace>
  <inkml:trace contextRef="#ctx0" brushRef="#br0" timeOffset="517.09">1352 197 3337 0 0,'0'0'3348'0'0,"0"0"-1594"0"0,0 0-630 0 0,0 0 179 0 0,0 0 302 0 0,0 0 167 0 0,0 0-14 0 0,0 0-214 0 0,0 0-254 0 0,0 0-235 0 0,0 0-174 0 0,0 0-150 0 0,-10-8-128 0 0,-32-23-80 0 0,38 29-457 0 0,1 1 1 0 0,0 0 0 0 0,0 0-1 0 0,-1 0 1 0 0,1 0 0 0 0,-1 0 0 0 0,1 1-1 0 0,-1 0 1 0 0,1-1 0 0 0,-1 1 0 0 0,1 1-1 0 0,-1-1 1 0 0,1 0 0 0 0,-1 1 0 0 0,1 0-1 0 0,0-1 1 0 0,-1 1 0 0 0,1 1 0 0 0,0-1-1 0 0,-1 0 1 0 0,1 1 0 0 0,-1 1-67 0 0,-7 1 168 0 0,-13 5-39 0 0,1 1 1 0 0,1 1-1 0 0,0 1 1 0 0,0 1-1 0 0,1 1 1 0 0,1 1-1 0 0,0 0 1 0 0,1 2 0 0 0,1 0-1 0 0,1 1 1 0 0,0 1-1 0 0,1 0 1 0 0,1 2-1 0 0,1-1 1 0 0,1 2-1 0 0,1 0 1 0 0,-9 23-130 0 0,19-42-4 0 0,1-1 1 0 0,0 1 0 0 0,-1 0-1 0 0,1 0 1 0 0,1 0 0 0 0,-1 0-1 0 0,0 1 1 0 0,1-1 0 0 0,-1 0-1 0 0,1 0 1 0 0,0 0-1 0 0,0 0 1 0 0,0 1 0 0 0,1-1-1 0 0,-1 0 1 0 0,1 0 0 0 0,-1 0-1 0 0,1 0 1 0 0,0 0 0 0 0,1 0-1 0 0,-1 0 1 0 0,0 0 0 0 0,1 0-1 0 0,-1-1 1 0 0,1 1 0 0 0,0 0-1 0 0,0-1 1 0 0,0 0 0 0 0,0 1-1 0 0,1-1 1 0 0,-1 0-1 0 0,0 0 1 0 0,1 0 0 0 0,0 0-1 0 0,-1-1 1 0 0,1 1 0 0 0,0-1-1 0 0,0 1 1 0 0,0-1 0 0 0,0 0-1 0 0,0 0 1 0 0,0-1 0 0 0,0 1-1 0 0,0 0 1 0 0,3-1 3 0 0,10 1 24 0 0,0-2 0 0 0,1 1 1 0 0,-1-2-1 0 0,1 0 0 0 0,-1-1 0 0 0,0-1 1 0 0,0 0-1 0 0,-1-1 0 0 0,1-1 1 0 0,-1 0-1 0 0,0-1 0 0 0,-1-1 0 0 0,0-1 1 0 0,0 1-1 0 0,-1-2 0 0 0,2-1-24 0 0,9-7 44 0 0,0-1 0 0 0,-2 0 0 0 0,0-2 0 0 0,-1 0 0 0 0,17-24-44 0 0,41-42 4 0 0,-78 87-58 0 0,0-1 0 0 0,0 1 0 0 0,0-1 0 0 0,0 1 0 0 0,0-1 0 0 0,0 1 0 0 0,0-1 0 0 0,0 1 0 0 0,0 0 0 0 0,0 0 0 0 0,0 0 0 0 0,0-1 0 0 0,0 1 0 0 0,0 0 0 0 0,0 0 0 0 0,0 1 0 0 0,0-1 0 0 0,0 0 0 0 0,0 0 0 0 0,0 0 0 0 0,0 1 0 0 0,0-1 0 0 0,0 0 0 0 0,0 1 0 0 0,0-1 0 0 0,0 1 0 0 0,0-1 0 0 0,0 1 0 0 0,0 0 0 0 0,0-1 0 0 0,0 1 0 0 0,-1 0 0 0 0,1-1 0 0 0,0 1 0 0 0,-1 0 0 0 0,1 0 0 0 0,0 0 0 0 0,-1 0 0 0 0,1 0 0 0 0,-1 0 0 0 0,1 0 0 0 0,-1 0 0 0 0,0 0 0 0 0,1 0 0 0 0,-1 0 0 0 0,0 0 0 0 0,0 0 0 0 0,0 0 0 0 0,0 0 54 0 0,9 14-1723 0 0,-2-3-799 0 0,5 5-6840 0 0,-6-12-1312 0 0</inkml:trace>
  <inkml:trace contextRef="#ctx0" brushRef="#br0" timeOffset="1028.507">1703 158 7058 0 0,'0'0'1893'0'0,"0"0"-428"0"0,0 0-229 0 0,0 0-4 0 0,0 0-4 0 0,0 0 38 0 0,0 0-40 0 0,0 0-102 0 0,0 0-160 0 0,0 0-184 0 0,0 0-168 0 0,0 0-138 0 0,0 0-100 0 0,-9 19-80 0 0,-27 62-37 0 0,25-21 156 0 0,13-42-271 0 0,-2-13-99 0 0,-1 0 0 0 0,1-1-1 0 0,1 1 1 0 0,-1 0 0 0 0,1 0 0 0 0,0 0-1 0 0,0-1 1 0 0,0 1 0 0 0,0 0 0 0 0,1-1-1 0 0,0 1 1 0 0,0-1 0 0 0,0 0 0 0 0,1 1-1 0 0,-1-1 1 0 0,1 0 0 0 0,0-1 0 0 0,0 1-1 0 0,1 0 1 0 0,-1-1 0 0 0,1 0 0 0 0,-1 0-1 0 0,1 0 1 0 0,0 0 0 0 0,0 0 0 0 0,0-1-1 0 0,1 0 1 0 0,-1 0 0 0 0,1 0 0 0 0,-1 0-1 0 0,1-1 1 0 0,0 0 0 0 0,-1 1 0 0 0,1-2-1 0 0,0 1 1 0 0,4 0-43 0 0,2-4 100 0 0,0 0-1 0 0,0 0 1 0 0,0-1-1 0 0,-1 0 1 0 0,0-1 0 0 0,0 0-1 0 0,0-1 1 0 0,-1 0 0 0 0,1 0-1 0 0,-1-1 1 0 0,-1 0-1 0 0,1-1 1 0 0,-1 0 0 0 0,-1 0-1 0 0,0 0 1 0 0,0-1-1 0 0,0-1 1 0 0,0-1-100 0 0,37-38 205 0 0,3-4-76 0 0,-44 58-217 0 0,0 15 59 0 0,-2-14 27 0 0,-2 2 1 0 0,1 1 0 0 0,1 0 0 0 0,0-1 0 0 0,0 1 0 0 0,1-1 0 0 0,0 1 0 0 0,0-1-1 0 0,1 1 1 0 0,0-1 0 0 0,1 0 0 0 0,-1 0 0 0 0,1-1 0 0 0,1 1 0 0 0,0-1-1 0 0,0 0 1 0 0,0 0 0 0 0,1-1 0 0 0,0 1 0 0 0,0-1 0 0 0,1 0 0 0 0,0-1-1 0 0,0 0 1 0 0,0 0 0 0 0,0 0 0 0 0,1-1 0 0 0,0 0 0 0 0,3 1 1 0 0,-2-2 35 0 0,0 0 0 0 0,0-1 0 0 0,1 0 0 0 0,-1 0-1 0 0,1-1 1 0 0,0 0 0 0 0,-1-1 0 0 0,1 0 0 0 0,0 0 0 0 0,-1-1 0 0 0,1 0 0 0 0,-1-1 0 0 0,1 0 0 0 0,-1-1 0 0 0,0 0 0 0 0,0 0 0 0 0,0-1 0 0 0,0 0 0 0 0,0 0 0 0 0,-1-1 0 0 0,0-1-1 0 0,0 1 1 0 0,0-1 0 0 0,-1 0 0 0 0,0-1 0 0 0,0 0 0 0 0,-1 0 0 0 0,0 0 0 0 0,0-1 0 0 0,2-3-35 0 0,-2 1-59 0 0,0-1-1 0 0,-1 0 1 0 0,0 0 0 0 0,-1 0 0 0 0,0 0-1 0 0,-1-1 1 0 0,0 1 0 0 0,-1-1-1 0 0,0 0 1 0 0,-1 0 0 0 0,0-11 59 0 0,-14 3-3095 0 0,-3 14-5747 0 0,8 5-2876 0 0</inkml:trace>
  <inkml:trace contextRef="#ctx0" brushRef="#br0" timeOffset="1882.858">1408 354 0 0 0,'0'0'431'0'0,"0"0"145"0"0,0 0 5 0 0,0 0 22 0 0,0 0 79 0 0,0 0 92 0 0,0 0 79 0 0,0 0 21 0 0,0 0-7 0 0,0 0 11 0 0,4 1-141 0 0,9 2 14804 0 0,6 86-13022 0 0,-19-83-2466 0 0,1 1-1 0 0,-1-1 0 0 0,1 0 0 0 0,0 0 1 0 0,1 0-1 0 0,0 0 0 0 0,-1 0 1 0 0,2 0-1 0 0,-1 0 0 0 0,1 0 1 0 0,0-1-1 0 0,0 1 0 0 0,0-1 1 0 0,1 0-1 0 0,0 0 0 0 0,0 0 0 0 0,0 0 1 0 0,2 0-53 0 0,15 6 208 0 0,-21-11-184 0 0,21-12-5313 0 0,-12 7 748 0 0,-5 3-3898 0 0,-1-2-382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61 103 5985 0 0,'0'0'3126'0'0,"0"0"-1156"0"0,0 0-518 0 0,0 0-113 0 0,0 0-16 0 0,0 0 28 0 0,0 0-23 0 0,0 0-127 0 0,0 0-156 0 0,0 0-175 0 0,0 0-207 0 0,0 0-161 0 0,0 0-148 0 0,-10-2-127 0 0,-28-5-45 0 0,37 8-165 0 0,0-1 1 0 0,0 1-1 0 0,1-1 0 0 0,-1 1 0 0 0,0-1 1 0 0,0 1-1 0 0,1 0 0 0 0,-1-1 0 0 0,0 1 1 0 0,1 0-1 0 0,-1-1 0 0 0,1 1 0 0 0,-1 0 1 0 0,1 0-1 0 0,-1-1 0 0 0,1 1 0 0 0,0 0 1 0 0,-1 0-1 0 0,1 0 0 0 0,0 0 0 0 0,0 0 1 0 0,0-1-1 0 0,0 1 0 0 0,-1 0 0 0 0,1 0 1 0 0,0 0-1 0 0,1 0 0 0 0,-1 0 0 0 0,0 0 1 0 0,0 0-1 0 0,0 0 0 0 0,0-1 0 0 0,1 1 1 0 0,-1 0-1 0 0,0 0 0 0 0,1 0-17 0 0,-1 3 70 0 0,-1 45 270 0 0,2 1 1 0 0,3-1-1 0 0,2 1 1 0 0,7 27-341 0 0,-11-70 15 0 0,0-1 1 0 0,0 0 0 0 0,1 1 0 0 0,-1-1 0 0 0,2 0-1 0 0,-1 0 1 0 0,1-1 0 0 0,-1 1 0 0 0,2-1-1 0 0,-1 0 1 0 0,0 0 0 0 0,1 0 0 0 0,0 0-1 0 0,0-1 1 0 0,1 0 0 0 0,-1 0 0 0 0,3 1-16 0 0,-2-4 44 0 0,0 0 0 0 0,1-1 0 0 0,-1 0 0 0 0,0 0 0 0 0,0 0 0 0 0,0-1 0 0 0,0 0 0 0 0,0 0 0 0 0,0-1 0 0 0,0 1 0 0 0,-1-1 0 0 0,1 0 0 0 0,0-1 0 0 0,-1 1 0 0 0,0-1 0 0 0,1-1 0 0 0,-1 1 0 0 0,-1 0 0 0 0,1-1 0 0 0,0 0 0 0 0,-1 0 0 0 0,0-1 0 0 0,0 1 0 0 0,0-1-1 0 0,0 0 1 0 0,0-1-44 0 0,-2 3 0 0 0,185-230 278 0 0,-165 217-418 0 0,-2 47 52 0 0,-15-22 103 0 0,1-1-1 0 0,0 1 1 0 0,0-1-1 0 0,1 0 1 0 0,0 0-1 0 0,1-1 1 0 0,0 0-1 0 0,0 0 1 0 0,0-1-1 0 0,1 0 1 0 0,0 0-1 0 0,0-1 1 0 0,0-1-1 0 0,1 1 1 0 0,-1-1-1 0 0,1-1 1 0 0,0 0-1 0 0,0 0 1 0 0,1-1-1 0 0,-1 0 1 0 0,0-1-1 0 0,1 0 1 0 0,-1-1-1 0 0,2 0-14 0 0,-6-3 82 0 0,0 0 0 0 0,-1-1-1 0 0,1 0 1 0 0,-1 0 0 0 0,0 0-1 0 0,0 0 1 0 0,0-1-1 0 0,-1 0 1 0 0,0 0 0 0 0,0 0-1 0 0,0-1 1 0 0,0 1 0 0 0,-1-1-1 0 0,0 0 1 0 0,0 0 0 0 0,0 0-1 0 0,-1 0 1 0 0,1-4-82 0 0,0 3 25 0 0,2-4-37 0 0,-1-1 0 0 0,0 0 0 0 0,0 0-1 0 0,-2 0 1 0 0,1 0 0 0 0,-1 0 0 0 0,-1-1 0 0 0,0 1-1 0 0,-1 0 1 0 0,-1-1 0 0 0,0 1 0 0 0,-1-8 12 0 0,-5 7-1224 0 0,-3 11-7333 0 0,10 2 2270 0 0,0 4-4950 0 0</inkml:trace>
  <inkml:trace contextRef="#ctx0" brushRef="#br0" timeOffset="332.959">1086 365 3729 0 0,'0'0'2790'0'0,"0"0"-307"0"0,0 0-240 0 0,0 0-141 0 0,0 0-258 0 0,0 0-298 0 0,0 0-258 0 0,0 0-209 0 0,0 0-171 0 0,33-21-138 0 0,101-68-99 0 0,-131 88-630 0 0,0-1 0 0 0,0 1 0 0 0,0-1 1 0 0,0 1-1 0 0,0-1 0 0 0,-1 0 0 0 0,1 0 1 0 0,0-1-1 0 0,-1 1 0 0 0,0 0 0 0 0,1-1 1 0 0,-1 1-1 0 0,0-1 0 0 0,-1 0 0 0 0,1 0 1 0 0,0 0-1 0 0,-1 0 0 0 0,1 0 0 0 0,-1 0 0 0 0,0 0 1 0 0,0-2-42 0 0,1-5 188 0 0,1 5-127 0 0,-1-1-1 0 0,0 0 0 0 0,0 0 1 0 0,-1 0-1 0 0,1 0 0 0 0,-1 0 1 0 0,-1 0-1 0 0,1 0 0 0 0,-1 0 1 0 0,0 0-1 0 0,0 0 0 0 0,-1-1 0 0 0,0 1 1 0 0,0 0-1 0 0,0 0 0 0 0,-1 0 1 0 0,0 1-1 0 0,0-1 0 0 0,-1 0 1 0 0,1 1-1 0 0,-1-1 0 0 0,0 1 0 0 0,-1 0 1 0 0,1 0-1 0 0,-1 0 0 0 0,0 0 1 0 0,0 1-1 0 0,-1-1 0 0 0,1 1 1 0 0,-1 0-1 0 0,0 1 0 0 0,-2-2-60 0 0,1 3 0 0 0,1 0 0 0 0,0 0 1 0 0,-1 1-1 0 0,0 0 0 0 0,1 0 0 0 0,-1 0 0 0 0,0 1 0 0 0,1 0 0 0 0,-1 0 0 0 0,0 0 0 0 0,1 1 0 0 0,-1 0 1 0 0,0 0-1 0 0,1 0 0 0 0,-1 1 0 0 0,1-1 0 0 0,-1 1 0 0 0,1 1 0 0 0,0-1 0 0 0,0 1 0 0 0,0 0 0 0 0,0 0 1 0 0,1 0-1 0 0,-1 1 0 0 0,1 0 0 0 0,-4 3 0 0 0,-2 4-15 0 0,1 0 0 0 0,-1 0 0 0 0,2 1 0 0 0,0 0-1 0 0,0 1 1 0 0,1 0 0 0 0,1 0 0 0 0,0 0 0 0 0,1 1 0 0 0,0-1 0 0 0,1 1 0 0 0,1 0 0 0 0,0 1 0 0 0,1-1 0 0 0,1 1-1 0 0,0-1 1 0 0,1 1 0 0 0,0-1 0 0 0,2 8 15 0 0,-1-11-11 0 0,1 0 0 0 0,1-1 0 0 0,0 1 0 0 0,0 0 1 0 0,1-1-1 0 0,1 0 0 0 0,-1 0 0 0 0,2 0 0 0 0,-1 0 0 0 0,2-1 0 0 0,-1 0 0 0 0,1 0 0 0 0,0-1 0 0 0,1 0 0 0 0,0 0 0 0 0,0 0 1 0 0,1-1-1 0 0,0-1 0 0 0,9 6 11 0 0,-3-2-104 0 0,1-1-1 0 0,0-1 1 0 0,1 0 0 0 0,0-1 0 0 0,0-1 0 0 0,0 0-1 0 0,1-2 1 0 0,0 0 0 0 0,-1-1 0 0 0,2 0 0 0 0,16-1 104 0 0,-21-2-610 0 0,18-1-1242 0 0,-11-2-3215 0 0,-7-1-3971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1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1018 403 2264 0 0,'0'0'885'0'0,"0"0"-173"0"0,0 0-89 0 0,0 0 269 0 0,0 0 360 0 0,0 0 287 0 0,0 0 124 0 0,0 0-61 0 0,0 0-183 0 0,0 0-191 0 0,0 0-174 0 0,-4-3-173 0 0,-132-75 5500 0 0,103 67-5985 0 0,0 1-1 0 0,-1 1 1 0 0,-1 2 0 0 0,1 1-1 0 0,-1 2 1 0 0,0 2-1 0 0,-23 1-395 0 0,-177 20 1216 0 0,63 38-384 0 0,159-49-699 0 0,13-7-164 0 0,9 18-116 0 0,64 37 191 0 0,63-16-49 0 0,14-6-3 0 0,-150-32 16 0 0,1-1-1 0 0,-1 1 1 0 0,0 0 0 0 0,0-1 0 0 0,0 1-1 0 0,0-1 1 0 0,0 1 0 0 0,0-1 0 0 0,0 1-1 0 0,0 0 1 0 0,0-1 0 0 0,-1 1 0 0 0,1-1-1 0 0,-1 1 1 0 0,1-1 0 0 0,-1 0 0 0 0,0 1 0 0 0,1-1-1 0 0,-1 1 1 0 0,0-1 0 0 0,0 0 0 0 0,0 0-1 0 0,0 1 1 0 0,0-1 0 0 0,0 0 0 0 0,-1 0-1 0 0,1 0 1 0 0,0 0 0 0 0,0 0 0 0 0,-1-1-1 0 0,1 1 1 0 0,-1 0 0 0 0,1 0 0 0 0,0-1 0 0 0,-1 1-1 0 0,1-1 1 0 0,-1 0-8 0 0,1 1 1 0 0,-237 153 310 0 0,211-136-299 0 0,1 2 0 0 0,1 1 0 0 0,1 1 0 0 0,1 1 0 0 0,1 1 1 0 0,1 1-1 0 0,1 1 0 0 0,1 1 0 0 0,-2 7-12 0 0,14-18 7 0 0,1 0 0 0 0,1 0 0 0 0,0 0 1 0 0,2 1-1 0 0,0 0 0 0 0,0-1 0 0 0,2 1 0 0 0,0 0 0 0 0,1 0 0 0 0,0 0 1 0 0,3 8-8 0 0,-3-16 10 0 0,1-1 0 0 0,-1 0-1 0 0,2 0 1 0 0,-1 0 0 0 0,1 0 0 0 0,1 0 0 0 0,-1-1 0 0 0,1 1 0 0 0,1-1 0 0 0,-1 1 0 0 0,1-1 0 0 0,0 0 0 0 0,1 0 0 0 0,0-1 0 0 0,0 1 0 0 0,0-1 0 0 0,1 0-1 0 0,0-1 1 0 0,0 1 0 0 0,0-1 0 0 0,1 0 0 0 0,0-1 0 0 0,0 0 0 0 0,0 0 0 0 0,0 0 0 0 0,1-1 0 0 0,0 0 0 0 0,-1 0 0 0 0,3-1-10 0 0,11-1 79 0 0,-1 0 0 0 0,1-2 1 0 0,-1-1-1 0 0,1 0 0 0 0,-1-2 1 0 0,0 0-1 0 0,0-2 0 0 0,-1 0 1 0 0,1-1-1 0 0,-1 0 0 0 0,-1-2 1 0 0,1 0-1 0 0,3-4-79 0 0,47-19 96 0 0,83-64 82 0 0,-148 89-388 0 0,-4 7-5458 0 0,0-1-5812 0 0,0 1-332 0 0</inkml:trace>
  <inkml:trace contextRef="#ctx0" brushRef="#br0" timeOffset="1949.011">1436 958 0 0 0,'0'0'425'0'0,"0"0"221"0"0,0 0 181 0 0,0 0 228 0 0,0 0 238 0 0,0 0 221 0 0,0 0 157 0 0,0 0 5 0 0,0 0-90 0 0,0 0-167 0 0,0 0-188 0 0,-11-7-128 0 0,-94-44 4190 0 0,94 49-5059 0 0,0 1 0 0 0,0 1 0 0 0,1-1 0 0 0,-1 2 0 0 0,0 0 0 0 0,0 0 0 0 0,1 0 0 0 0,-1 2 0 0 0,0-1 0 0 0,1 1 0 0 0,0 1 0 0 0,0 0 0 0 0,0 0 0 0 0,0 1 0 0 0,1 0-1 0 0,0 1 1 0 0,0 0 0 0 0,-8 7-234 0 0,4-3 68 0 0,-1 0-1 0 0,1 1 0 0 0,1 1 0 0 0,0 1 1 0 0,1-1-1 0 0,0 2 0 0 0,1-1 0 0 0,1 1 0 0 0,0 1 1 0 0,1 0-1 0 0,0 0 0 0 0,1 1 0 0 0,1 0 0 0 0,0 0 1 0 0,-1 12-68 0 0,4-24 10 0 0,2 1 1 0 0,-1-1 0 0 0,0 1 0 0 0,1 0-1 0 0,0 0 1 0 0,0 0 0 0 0,0-1 0 0 0,1 1-1 0 0,0 0 1 0 0,0 0 0 0 0,0 0 0 0 0,0 0-1 0 0,1 0 1 0 0,0 0 0 0 0,0 0 0 0 0,0 0-1 0 0,0-1 1 0 0,1 1 0 0 0,0 0-1 0 0,0-1 1 0 0,0 1 0 0 0,1-1 0 0 0,-1 0-1 0 0,1 0 1 0 0,0 0 0 0 0,0 0 0 0 0,1 0-1 0 0,-1-1 1 0 0,1 1 0 0 0,0-1 0 0 0,0 0-1 0 0,0 0 1 0 0,0-1 0 0 0,0 1 0 0 0,1-1-1 0 0,-1 0 1 0 0,1 0 0 0 0,0 0-11 0 0,11-2 54 0 0,0-1 0 0 0,0 0 0 0 0,0-1 0 0 0,0-1 0 0 0,-1 0 0 0 0,1-2 0 0 0,-1 1 0 0 0,0-2 0 0 0,0 0 0 0 0,0-1 1 0 0,-1 0-1 0 0,0-1 0 0 0,-1-1 0 0 0,1 0 0 0 0,-2-1 0 0 0,1 0 0 0 0,-1-1 0 0 0,3-5-54 0 0,-13 15 3 0 0,30-29 39 0 0,0-2 0 0 0,-2-1 0 0 0,-2-1 1 0 0,-1-1-1 0 0,-2-2 0 0 0,-1 0 0 0 0,-2-2 0 0 0,16-38-42 0 0,-34 54 43 0 0,-4 22-42 0 0,-6 6-189 0 0,-54 95-196 0 0,53-84 379 0 0,0 0 0 0 0,1 0 0 0 0,1 1 0 0 0,1-1 0 0 0,1 1 0 0 0,0 0 0 0 0,1 0 0 0 0,0 0-1 0 0,2 0 1 0 0,0 0 0 0 0,2 15 5 0 0,1-25 3 0 0,-1 1-1 0 0,1-1 1 0 0,0 0-1 0 0,1 0 1 0 0,0 0-1 0 0,0 0 1 0 0,0-1-1 0 0,1 1 1 0 0,0-1-1 0 0,0-1 1 0 0,0 1-1 0 0,1-1 1 0 0,0 1-1 0 0,0-2 1 0 0,1 1-1 0 0,-1-1 1 0 0,1 0-1 0 0,0 0 1 0 0,0 0-1 0 0,0-1 1 0 0,0-1-1 0 0,1 1 1 0 0,-1-1-1 0 0,1 0 1 0 0,0-1-1 0 0,-1 0 1 0 0,1 0-1 0 0,0 0 1 0 0,0-1-1 0 0,0 0 1 0 0,0-1-3 0 0,9-1 19 0 0,-1-1 0 0 0,0 0 1 0 0,0-1-1 0 0,0-1 1 0 0,0-1-1 0 0,-1 0 0 0 0,1-1 1 0 0,-2 0-1 0 0,1-1 1 0 0,-1-1-1 0 0,0-1 0 0 0,-1 0 1 0 0,0 0-1 0 0,-1-1 1 0 0,0-1-1 0 0,0 0 0 0 0,-1-1 1 0 0,-1 0-1 0 0,-1 0 1 0 0,2-4-20 0 0,60-103 18 0 0,-62 100-22 0 0,-1 0 0 0 0,-2 0 0 0 0,1-1 0 0 0,-2 0 0 0 0,-1 0 0 0 0,-1 0 0 0 0,0 0 0 0 0,-2-1 0 0 0,0-2 4 0 0,-1 23-8 0 0,0-1-1 0 0,-1 0 1 0 0,1 1 0 0 0,0-1-1 0 0,0 1 1 0 0,-1-1-1 0 0,1 1 1 0 0,-1-1-1 0 0,1 1 1 0 0,-1-1-1 0 0,1 1 1 0 0,-1 0-1 0 0,0-1 1 0 0,0 1 0 0 0,0 0-1 0 0,0 0 1 0 0,0-1-1 0 0,0 1 1 0 0,0 0-1 0 0,0 0 1 0 0,0 0-1 0 0,-1 0 1 0 0,1 0-1 0 0,0 1 1 0 0,-1-1 0 0 0,1 0-1 0 0,-1 0 1 0 0,1 1-1 0 0,-1-1 1 0 0,1 1-1 0 0,-1 0 1 0 0,1-1-1 0 0,-1 1 1 0 0,1 0-1 0 0,-1 0 1 0 0,1 0 0 0 0,-1 0-1 0 0,1 0 1 0 0,-1 0-1 0 0,0 0 1 0 0,1 1-1 0 0,-1-1 9 0 0,-66 21-500 0 0,56-15 461 0 0,1 2 0 0 0,-1 0-1 0 0,1 0 1 0 0,1 1-1 0 0,0 0 1 0 0,0 1 0 0 0,0 0-1 0 0,2 0 1 0 0,-1 1-1 0 0,1 0 1 0 0,-1 4 39 0 0,8-14-7 0 0,0 1 0 0 0,0-1 0 0 0,0 1 0 0 0,1-1 0 0 0,-1 1 0 0 0,1-1 1 0 0,-1 1-1 0 0,1 0 0 0 0,-1-1 0 0 0,1 1 0 0 0,0 0 0 0 0,0 0 0 0 0,0-1 0 0 0,0 1 0 0 0,0 0 0 0 0,0-1 0 0 0,0 1 0 0 0,1 0 0 0 0,-1 0 0 0 0,1-1 1 0 0,-1 1-1 0 0,1-1 0 0 0,0 1 0 0 0,-1 0 0 0 0,1-1 0 0 0,0 0 0 0 0,0 1 0 0 0,0-1 0 0 0,0 1 0 0 0,0-1 0 0 0,0 0 0 0 0,1 0 0 0 0,-1 0 0 0 0,0 1 1 0 0,1-1-1 0 0,-1 0 0 0 0,1-1 0 0 0,-1 1 0 0 0,1 0 0 0 0,-1 0 0 0 0,1-1 0 0 0,0 1 0 0 0,0 0 7 0 0,77 11 22 0 0,147-16 71 0 0,-223 4-79 0 0,-1 0 0 0 0,1 0 0 0 0,-1 1 0 0 0,1-1-1 0 0,-1 1 1 0 0,1 0 0 0 0,-1 0 0 0 0,1-1 0 0 0,-1 1-1 0 0,0 1 1 0 0,1-1 0 0 0,-1 0 0 0 0,0 1 0 0 0,0-1 0 0 0,0 1-1 0 0,0-1 1 0 0,0 1 0 0 0,0 0 0 0 0,-1 0 0 0 0,1 0-1 0 0,0 0 1 0 0,-1 0 0 0 0,0 1 0 0 0,1-1 0 0 0,-1 0-1 0 0,0 0 1 0 0,0 1 0 0 0,0-1 0 0 0,-1 1 0 0 0,1-1 0 0 0,-1 1-1 0 0,1-1 1 0 0,-1 1 0 0 0,0 0 0 0 0,0-1 0 0 0,0 1-1 0 0,0 1-13 0 0,-12 100 395 0 0,9-92-389 0 0,1 0 0 0 0,0 0 1 0 0,1 1-1 0 0,1-1 0 0 0,0 0 0 0 0,0 1 1 0 0,1-1-1 0 0,1 0 0 0 0,1 5-6 0 0,-2-13-2 0 0,0 1 0 0 0,0-1 0 0 0,1 0 0 0 0,-1 1 0 0 0,1-1 0 0 0,0 0 0 0 0,1 0 0 0 0,-1 0 0 0 0,1 0-1 0 0,-1 0 1 0 0,1-1 0 0 0,0 1 0 0 0,0-1 0 0 0,1 0 0 0 0,-1 0 0 0 0,1 0 0 0 0,0 0 0 0 0,-1-1 0 0 0,1 1 0 0 0,1-1 0 0 0,-1 0 0 0 0,0 0 0 0 0,0-1 0 0 0,1 1 0 0 0,-1-1 0 0 0,1 0 2 0 0,4 1 14 0 0,0 0 0 0 0,0-2 0 0 0,0 1 1 0 0,0-1-1 0 0,0 0 0 0 0,0-1 0 0 0,0 0 1 0 0,0 0-1 0 0,-1-1 0 0 0,1 0 1 0 0,0 0-1 0 0,-1-1 0 0 0,1-1 0 0 0,-1 1 1 0 0,0-1-1 0 0,0 0 0 0 0,-1-1 0 0 0,1 0 1 0 0,-1 0-1 0 0,4-4-14 0 0,20-19 52 0 0,-1-1 0 0 0,-1-2 1 0 0,-2 0-1 0 0,-1-2 0 0 0,-2-1 0 0 0,-1-1 1 0 0,-1 0-1 0 0,-2-2 0 0 0,-2-1 0 0 0,-1 0 1 0 0,-3-1-1 0 0,2-8-52 0 0,120-441-127 0 0,-129 470 129 0 0,-2-1 0 0 0,-1-1 0 0 0,0 1 0 0 0,-1-1 0 0 0,-1 1 0 0 0,-1-1 0 0 0,-1 0 0 0 0,0 0 0 0 0,-2 1 0 0 0,0-1 0 0 0,-1 0 0 0 0,-1 1-1 0 0,-1 0 1 0 0,-1 0 0 0 0,-6-13-2 0 0,10 29-3 0 0,-1 1 0 0 0,0 0 0 0 0,1 0 1 0 0,-1 0-1 0 0,0 0 0 0 0,-1 1 0 0 0,1-1 0 0 0,0 1 0 0 0,0 0 0 0 0,0 0 0 0 0,-1 0 0 0 0,1 0 0 0 0,-1 1 0 0 0,1-1 0 0 0,-1 1 0 0 0,1 0 0 0 0,-1 0 0 0 0,1 0 0 0 0,-1 0 0 0 0,1 0 0 0 0,0 1 0 0 0,-1 0 0 0 0,1 0 0 0 0,0 0 0 0 0,-1 0 0 0 0,1 0 0 0 0,0 1 0 0 0,0-1 0 0 0,0 1 0 0 0,0 0 0 0 0,0 0 0 0 0,0 0 0 0 0,1 0 0 0 0,-1 1 0 0 0,0-1 0 0 0,1 1 0 0 0,0-1 1 0 0,0 1-1 0 0,0 0 0 0 0,0 0 0 0 0,0 0 0 0 0,1 0 0 0 0,-1 0 0 0 0,0 1 3 0 0,-12 19-1 0 0,0 1 1 0 0,2 0-1 0 0,0 0 1 0 0,2 1-1 0 0,1 1 1 0 0,1-1-1 0 0,1 2 1 0 0,1-1-1 0 0,1 1 1 0 0,1 5 0 0 0,-6 277 76 0 0,11-212-33 0 0,13 216-5 0 0,-12-298-34 0 0,35 136 97 0 0,-30-106 6 0 0,-7-44-173 0 0,1 0 1 0 0,-1 0 0 0 0,1 0-1 0 0,-1-1 1 0 0,0 1 0 0 0,1 0-1 0 0,-1-1 1 0 0,1 1 0 0 0,-1 0-1 0 0,1-1 1 0 0,0 1 0 0 0,-1 0-1 0 0,1-1 1 0 0,0 1 0 0 0,-1-1-1 0 0,1 0 1 0 0,0 1 0 0 0,0-1-1 0 0,-1 1 1 0 0,1-1-1 0 0,0 0 1 0 0,0 0 0 0 0,0 1-1 0 0,0-1 1 0 0,-1 0 0 0 0,1 0-1 0 0,0 0 1 0 0,0 0 0 0 0,0 0-1 0 0,0 0 1 0 0,0 0 0 0 0,-1 0-1 0 0,1 0 1 0 0,0-1 0 0 0,0 1-1 0 0,0 0 1 0 0,-1 0 0 0 0,1-1-1 0 0,0 1 1 0 0,0-1 65 0 0,20-28-5054 0 0,-8 10-5017 0 0,-9 11 780 0 0</inkml:trace>
  <inkml:trace contextRef="#ctx0" brushRef="#br0" timeOffset="2168.001">2976 1027 14019 0 0,'0'0'2509'0'0,"0"0"-1320"0"0,0 0-505 0 0,0 0 95 0 0,0 0 173 0 0,0 0 95 0 0,0 0-35 0 0,0 0-231 0 0,0 0-276 0 0,0 0-205 0 0,-1 35-152 0 0,0 106-69 0 0,9-75-809 0 0,-8-65-118 0 0,1-4-13559 0 0,-1 2 13715 0 0,0-3-6635 0 0</inkml:trace>
  <inkml:trace contextRef="#ctx0" brushRef="#br0" timeOffset="2318.371">3026 638 9146 0 0,'0'0'4401'0'0,"0"0"-2601"0"0,0 0-591 0 0,0 0-241 0 0,0 0-104 0 0,0 0-88 0 0,-27-196-168 0 0,23 184-152 0 0,0 4-216 0 0,0 4-152 0 0,2 4-280 0 0,2 0-496 0 0,-2 0-392 0 0,2 8-1233 0 0,0 4-2688 0 0,0-5-6281 0 0</inkml:trace>
  <inkml:trace contextRef="#ctx0" brushRef="#br0" timeOffset="3088.281">3224 1054 984 0 0,'0'0'1298'0'0,"0"0"-199"0"0,0 0 80 0 0,0 0 281 0 0,0 0 239 0 0,0 0 72 0 0,0 0-119 0 0,0 0-213 0 0,0 0-261 0 0,0 0-242 0 0,0 0-140 0 0,0 0-96 0 0,0 0-69 0 0,25 11-41 0 0,76 31-43 0 0,-100-41-527 0 0,0 0 0 0 0,0 0 0 0 0,0 0 0 0 0,0-1 0 0 0,0 1 0 0 0,0 0 0 0 0,0-1 0 0 0,0 1 0 0 0,0-1 0 0 0,0 1 0 0 0,0-1 0 0 0,0 1 0 0 0,0-1 0 0 0,1 0 0 0 0,-1 0 0 0 0,0 0 0 0 0,0 1 0 0 0,0-1 0 0 0,1 0 0 0 0,-1 0 0 0 0,0-1 0 0 0,0 1 0 0 0,0 0 0 0 0,0 0 0 0 0,1-1 0 0 0,-1 1 0 0 0,0 0 0 0 0,0-1 0 0 0,0 1 0 0 0,0-1 0 0 0,0 0 0 0 0,0 1 0 0 0,0-1 0 0 0,0 0 0 0 0,0 1 0 0 0,0-1 0 0 0,0 0 0 0 0,0 0 0 0 0,0 0-20 0 0,2-5 178 0 0,7-4-36 0 0,0 0 0 0 0,-1-1 0 0 0,0 0-1 0 0,-1 0 1 0 0,-1-1 0 0 0,0 0-1 0 0,0-1 1 0 0,-1 0 0 0 0,-1 0 0 0 0,0 0-1 0 0,0 0 1 0 0,-2-1 0 0 0,0 0-1 0 0,0 0 1 0 0,-1 0 0 0 0,-1 0 0 0 0,0 0-1 0 0,-1 0 1 0 0,-2-11-142 0 0,1 23 1 0 0,-1 0-1 0 0,1 0 1 0 0,-1 0-1 0 0,0 0 1 0 0,0 1 0 0 0,1-1-1 0 0,-1 1 1 0 0,0 0 0 0 0,-1-1-1 0 0,1 1 1 0 0,0 0-1 0 0,0 0 1 0 0,0 0 0 0 0,-1 1-1 0 0,1-1 1 0 0,0 0-1 0 0,-1 1 1 0 0,1-1 0 0 0,0 1-1 0 0,-1 0 1 0 0,1 0 0 0 0,-1 0-1 0 0,1 0 1 0 0,-1 1-1 0 0,1-1 1 0 0,0 0 0 0 0,-1 1-1 0 0,1 0 1 0 0,0-1-1 0 0,-1 1 1 0 0,1 0 0 0 0,0 0-1 0 0,0 1 1 0 0,0-1 0 0 0,0 0-1 0 0,0 1 1 0 0,0-1-1 0 0,0 1 1 0 0,0-1 0 0 0,1 1-1 0 0,-1 0 0 0 0,-13 10-20 0 0,0 1-1 0 0,1 0 1 0 0,0 1-1 0 0,1 0 1 0 0,1 1-1 0 0,0 1 1 0 0,1 0-1 0 0,1 1 1 0 0,0-1-1 0 0,1 2 1 0 0,-5 14 20 0 0,11-24 4 0 0,1 1 0 0 0,-1-1 1 0 0,1 1-1 0 0,1-1 0 0 0,0 1 1 0 0,0 0-1 0 0,0-1 0 0 0,1 1 0 0 0,1 0 1 0 0,-1-1-1 0 0,1 1 0 0 0,1 0 1 0 0,0-1-1 0 0,0 1 0 0 0,0-1 0 0 0,1 0 1 0 0,1 0-1 0 0,-1 0 0 0 0,1 0 0 0 0,1 0 1 0 0,-1-1-1 0 0,1 0 0 0 0,1 0 1 0 0,-1 0-1 0 0,1-1 0 0 0,0 1 0 0 0,1-1 1 0 0,-1-1-1 0 0,7 4-4 0 0,-1 0 111 0 0,0-2 0 0 0,1 1 0 0 0,0-2 0 0 0,0 0 1 0 0,0 0-1 0 0,1-1 0 0 0,0-1 0 0 0,0 0 0 0 0,1-1 0 0 0,-1-1 0 0 0,0 0 0 0 0,1-1 0 0 0,0 0 1 0 0,-1-2-1 0 0,1 1 0 0 0,-1-2 0 0 0,1 0 0 0 0,-1 0 0 0 0,0-2 0 0 0,0 0 0 0 0,0 0 1 0 0,0-1-1 0 0,-1-1 0 0 0,0 0 0 0 0,0-1 0 0 0,0 0 0 0 0,-1-1 0 0 0,0-1-111 0 0,11-13 101 0 0,-1-2 0 0 0,-2-1 1 0 0,0 0-1 0 0,-2-1 0 0 0,0-1 0 0 0,-2-1 0 0 0,-1 0 0 0 0,-2-1 0 0 0,0-1 0 0 0,-2 0 1 0 0,7-31-102 0 0,-10 32-10 0 0,-1 0 0 0 0,-1 0 1 0 0,-2 0-1 0 0,0-1 1 0 0,-3 0-1 0 0,0-8 10 0 0,-1 36-4 0 0,0 0 1 0 0,-1 1-1 0 0,1-1 0 0 0,-1 0 1 0 0,0 0-1 0 0,1 0 0 0 0,-1 1 1 0 0,0-1-1 0 0,0 0 0 0 0,0 1 0 0 0,0-1 1 0 0,0 1-1 0 0,0-1 0 0 0,-1 1 1 0 0,1-1-1 0 0,0 1 0 0 0,-1 0 1 0 0,1 0-1 0 0,-1-1 0 0 0,1 1 0 0 0,-1 0 1 0 0,0 1-1 0 0,1-1 0 0 0,-1 0 1 0 0,0 0-1 0 0,0 1 0 0 0,0-1 1 0 0,1 1-1 0 0,-1-1 0 0 0,0 1 0 0 0,0 0 1 0 0,0 0-1 0 0,0 0 0 0 0,0 0 1 0 0,0 0-1 0 0,0 0 0 0 0,0 1 1 0 0,1-1-1 0 0,-1 0 0 0 0,0 1 0 0 0,0 0 1 0 0,0-1-1 0 0,1 1 0 0 0,-1 0 1 0 0,0 0-1 0 0,1 0 0 0 0,-1 0 1 0 0,0 0-1 0 0,1 0 0 0 0,0 1 1 0 0,-1-1-1 0 0,1 0 0 0 0,0 1 0 0 0,0-1 1 0 0,-1 1-1 0 0,1-1 0 0 0,0 1 1 0 0,0 0-1 0 0,1 0 0 0 0,-1-1 1 0 0,0 1-1 0 0,1 0 4 0 0,-4 3-2 0 0,1 1-1 0 0,0 0 1 0 0,0-1 0 0 0,1 1 0 0 0,0 0 0 0 0,0 0 0 0 0,0 1-1 0 0,1-1 1 0 0,-1 0 0 0 0,2 0 0 0 0,-1 1 0 0 0,1-1-1 0 0,0 1 1 0 0,0-1 0 0 0,1 0 0 0 0,-1 1 0 0 0,1-1 0 0 0,1 0-1 0 0,-1 1 1 0 0,1-1 0 0 0,1 0 0 0 0,-1 0 0 0 0,1-1 0 0 0,0 1-1 0 0,0 0 1 0 0,0-1 0 0 0,1 0 0 0 0,0 0 0 0 0,0 0-1 0 0,5 4 3 0 0,127 111 48 0 0,-130-111 47 0 0,0 0 0 0 0,0 0-1 0 0,-1 1 1 0 0,0-1 0 0 0,0 1-1 0 0,-1 0 1 0 0,-1 1 0 0 0,0-1-1 0 0,0 1 1 0 0,-1 0 0 0 0,0-1-1 0 0,-1 1 1 0 0,0 0 0 0 0,-1 0-1 0 0,0 0 1 0 0,-1 0 0 0 0,0 0-1 0 0,-1 5-94 0 0,4 87 589 0 0,20-75-2675 0 0,1-28-4189 0 0,-10 0-399 0 0,-3 0-4725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3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23 0 0 0,'0'0'1854'0'0,"0"0"-525"0"0,0 0-92 0 0,0 0 230 0 0,0 0 334 0 0,0 0 257 0 0,0 0 37 0 0,0 0-216 0 0,0 0-332 0 0,0 0-332 0 0,10 4 3418 0 0,1 186-1872 0 0,-43 287-1456 0 0,5-253-1143 0 0,23-162-150 0 0,-9-17-1286 0 0,46-94-2456 0 0,-25 30-117 0 0,-1-1-3315 0 0,-5 12-2060 0 0</inkml:trace>
  <inkml:trace contextRef="#ctx0" brushRef="#br0" timeOffset="312.8">0 567 7938 0 0,'0'0'1849'0'0,"0"0"-511"0"0,0 0-494 0 0,0 0 10 0 0,0 0 270 0 0,0 0 246 0 0,0 0 25 0 0,0 0-152 0 0,0 0-233 0 0,0 0-209 0 0,0 0-121 0 0,33-11-122 0 0,103-34-91 0 0,-1 17 619 0 0,6 4-383 0 0,-115 24-865 0 0,7-2-1285 0 0,-15-8-9795 0 0,-16 6 833 0 0</inkml:trace>
  <inkml:trace contextRef="#ctx0" brushRef="#br0" timeOffset="881.648">651 81 10538 0 0,'0'0'1435'0'0,"0"0"-593"0"0,0 0-207 0 0,0 0 199 0 0,0 0 245 0 0,0 0 146 0 0,0 0-119 0 0,0 0-267 0 0,0 0-187 0 0,0 0-73 0 0,0 0-1 0 0,0 0 24 0 0,7 8-53 0 0,23 25-76 0 0,-7 23 749 0 0,-16-29-1001 0 0,0 0 0 0 0,-2 0 0 0 0,-1 0 1 0 0,-2 1-1 0 0,0-1 0 0 0,-2 1 0 0 0,-3 25-221 0 0,2 11 152 0 0,-6 294 77 0 0,6-356-225 0 0,0 0 0 0 0,0 0 0 0 0,1 0 0 0 0,0 0 0 0 0,-1 0 0 0 0,1 0 0 0 0,0 1 0 0 0,0-1 0 0 0,0 0 0 0 0,0 0 0 0 0,0 0-1 0 0,1 0 1 0 0,-1 1 0 0 0,1-1 0 0 0,-1 0 0 0 0,1 0 0 0 0,0 0 0 0 0,0 0 0 0 0,0 0 0 0 0,0 0 0 0 0,0 0 0 0 0,0-1 0 0 0,0 1 0 0 0,1 0-1 0 0,-1-1 1 0 0,1 1 0 0 0,-1 0 0 0 0,1-1 0 0 0,0 0 0 0 0,0 1 0 0 0,-1-1 0 0 0,1 0 0 0 0,0 0 0 0 0,0 0 0 0 0,0 0 0 0 0,0 0 0 0 0,0-1-1 0 0,0 1 1 0 0,0-1 0 0 0,1 1 0 0 0,-1-1 0 0 0,0 0 0 0 0,0 0 0 0 0,0 0 0 0 0,0 0 0 0 0,1 0 0 0 0,-1 0 0 0 0,0 0 0 0 0,0-1 0 0 0,0 1-1 0 0,0-1 1 0 0,1 0-4 0 0,122-93 305 0 0,-70 46-267 0 0,-34 30-37 0 0,0 1 1 0 0,1 1-1 0 0,1 1 0 0 0,1 1 0 0 0,0 2 0 0 0,0 0 0 0 0,1 1 1 0 0,1 1-1 0 0,2 1-1 0 0,-27 9 5 0 0,0-1 1 0 0,1 1-1 0 0,-1 0 1 0 0,0 0-1 0 0,1 0 0 0 0,-1 1 1 0 0,0-1-1 0 0,1 0 1 0 0,-1 0-1 0 0,0 1 1 0 0,1-1-1 0 0,-1 0 0 0 0,0 1 1 0 0,0-1-1 0 0,0 1 1 0 0,1 0-1 0 0,-1 0 1 0 0,0-1-1 0 0,0 1 0 0 0,0 0 1 0 0,0 0-1 0 0,0 0 1 0 0,0 0-1 0 0,0 0 1 0 0,-1 0-1 0 0,1 0 0 0 0,0 0 1 0 0,-1 0-1 0 0,1 0 1 0 0,0 1-1 0 0,-1-1 1 0 0,1 0-1 0 0,-1 0 0 0 0,0 1 1 0 0,1-1-1 0 0,-1 0 1 0 0,0 1-1 0 0,0-1 1 0 0,0 1-6 0 0,2 65 310 0 0,-2-49-268 0 0,13 93-86 0 0,9-102-2244 0 0,-8-14-6685 0 0,-11 2-2216 0 0</inkml:trace>
  <inkml:trace contextRef="#ctx0" brushRef="#br0" timeOffset="2200.415">1871 644 0 0 0,'0'0'392'0'0,"0"0"168"0"0,0 0 99 0 0,0 0 152 0 0,0 0 206 0 0,0 0 200 0 0,0 0 191 0 0,0 0 83 0 0,0 0 71 0 0,0 0-27 0 0,0 0-103 0 0,0 0-74 0 0,-8-4-128 0 0,-35-19 912 0 0,-22 23 2318 0 0,-52 50-2975 0 0,104-42-1402 0 0,-64 55 609 0 0,57-4-469 0 0,22-56-218 0 0,0 1 0 0 0,1-1-1 0 0,-1 0 1 0 0,0-1 0 0 0,1 1-1 0 0,0 0 1 0 0,-1-1 0 0 0,1 1 0 0 0,0-1-1 0 0,1 0 1 0 0,-1 0 0 0 0,0 0 0 0 0,0-1-1 0 0,1 1 1 0 0,-1-1 0 0 0,1 0 0 0 0,-1 0-1 0 0,1 0 1 0 0,0 0 0 0 0,0 0-1 0 0,-1-1 1 0 0,1 0 0 0 0,0 0 0 0 0,-1 0-1 0 0,1 0 1 0 0,0 0 0 0 0,0-1 0 0 0,-1 0-1 0 0,1 0 1 0 0,0 0 0 0 0,1 0-5 0 0,18-7 77 0 0,1 0 1 0 0,-1-2-1 0 0,0 0 1 0 0,-1-2 0 0 0,0 0-1 0 0,7-7-77 0 0,32-17 55 0 0,44-32 78 0 0,-105 68-134 0 0,1-1 0 0 0,0 0-1 0 0,0 1 1 0 0,0 0 0 0 0,0-1 0 0 0,0 1-1 0 0,-1-1 1 0 0,1 1 0 0 0,0 0 0 0 0,0 0-1 0 0,0-1 1 0 0,0 1 0 0 0,0 0 0 0 0,0 0-1 0 0,0 0 1 0 0,0 0 0 0 0,0 0 0 0 0,0 0-1 0 0,0 1 1 0 0,0-1 0 0 0,0 0 0 0 0,0 0-1 0 0,0 1 1 0 0,0-1 0 0 0,0 0 0 0 0,-1 1-1 0 0,1-1 1 0 0,0 1 0 0 0,0-1 0 0 0,0 1-1 0 0,-1 0 1 0 0,1-1 0 0 0,0 1 0 0 0,0 0-1 0 0,-1-1 1 0 0,1 1 0 0 0,-1 0 0 0 0,1 0-1 0 0,-1 0 1 0 0,1 0 0 0 0,-1-1 0 0 0,1 1-1 0 0,-1 0 1 0 0,0 1 1 0 0,11 52 49 0 0,-7-27-27 0 0,-4-23-22 0 0,1 1-1 0 0,0 0 0 0 0,0 0 1 0 0,0-1-1 0 0,1 1 0 0 0,0 0 1 0 0,-1-1-1 0 0,2 1 0 0 0,-1-1 1 0 0,0 0-1 0 0,1 0 1 0 0,0 0-1 0 0,0 0 0 0 0,0 0 1 0 0,0-1-1 0 0,1 1 0 0 0,-1-1 1 0 0,1 0-1 0 0,0 0 0 0 0,0 0 1 0 0,0-1-1 0 0,0 1 0 0 0,1-1 1 0 0,-1 0-1 0 0,0 0 1 0 0,1-1-1 0 0,1 1 1 0 0,7-1 6 0 0,0 0 1 0 0,0-1-1 0 0,1 0 0 0 0,-1-1 1 0 0,0-1-1 0 0,0 0 1 0 0,0-1-1 0 0,-1 0 0 0 0,1-1 1 0 0,-1 0-1 0 0,1-1 1 0 0,-1 0-1 0 0,-1-1 0 0 0,1-1 1 0 0,-1 0-1 0 0,0 0 0 0 0,0-1 1 0 0,-1 0-1 0 0,5-7-6 0 0,11-7 71 0 0,-1-1 0 0 0,-1-1 0 0 0,-1-1 0 0 0,-1-1 0 0 0,-2-1 0 0 0,0-1 0 0 0,-2-1 0 0 0,-1-1 0 0 0,-1-1-71 0 0,4-9 51 0 0,-2 0 0 0 0,-2-1 0 0 0,-1 0 1 0 0,-2-1-1 0 0,-3-1 0 0 0,-1 0 0 0 0,-1 0 0 0 0,-3-1 0 0 0,-2-2-51 0 0,-3 39 25 0 0,1 4-1 0 0,-1 0 0 0 0,0 0 0 0 0,1 0 0 0 0,-2 0 0 0 0,1 0 0 0 0,0 0 0 0 0,0 0 0 0 0,-1 0-1 0 0,0 0 1 0 0,1 0 0 0 0,-1 0 0 0 0,0 1 0 0 0,0-1 0 0 0,-1 0 0 0 0,1 0 0 0 0,-1 1 0 0 0,1-1 0 0 0,-1 1 0 0 0,0 0 0 0 0,0-1 0 0 0,-1 0-24 0 0,1 2 4 0 0,1 1 0 0 0,-1 0 0 0 0,0 0-1 0 0,1-1 1 0 0,-1 1 0 0 0,1 0 0 0 0,-1 1-1 0 0,0-1 1 0 0,1 0 0 0 0,-1 0-1 0 0,1 1 1 0 0,-1-1 0 0 0,1 1 0 0 0,-1-1-1 0 0,1 1 1 0 0,-1 0 0 0 0,1 0 0 0 0,-1-1-1 0 0,1 1 1 0 0,0 0 0 0 0,0 0 0 0 0,-1 0-1 0 0,1 0 1 0 0,0 1 0 0 0,0-1 0 0 0,0 0-1 0 0,0 0 1 0 0,0 1 0 0 0,0-1 0 0 0,1 1-1 0 0,-1-1 1 0 0,0 0 0 0 0,1 1 0 0 0,-1 0-1 0 0,1-1 1 0 0,-1 2-4 0 0,-2 2 13 0 0,-6 16-8 0 0,1 1 0 0 0,0 0 0 0 0,2 0 0 0 0,0 0-1 0 0,2 1 1 0 0,0 0 0 0 0,2 0 0 0 0,0 0 0 0 0,2 0-1 0 0,1 1 1 0 0,0-1 0 0 0,2 0 0 0 0,0 0 0 0 0,2-1-1 0 0,1 1 1 0 0,6 16-5 0 0,6 60 19 0 0,1 0 15 0 0,9 115-41 0 0,-39-200-125 0 0,10-14 60 0 0,1 0-23 0 0,-26-3-2927 0 0,-6-27-3696 0 0,18 6-2815 0 0,9 16 2530 0 0</inkml:trace>
  <inkml:trace contextRef="#ctx0" brushRef="#br0" timeOffset="2405.398">2260 351 8130 0 0,'0'0'2215'0'0,"0"0"-620"0"0,0 0-695 0 0,0 0-253 0 0,0 0 85 0 0,0 0 212 0 0,0 0 176 0 0,0 0 45 0 0,0 0-104 0 0,0 0-173 0 0,0 0-177 0 0,0 0-145 0 0,0 0-113 0 0,27-3-83 0 0,88-8-69 0 0,294-44 116 0 0,-357 46-2259 0 0,-11 2-6183 0 0,-24 3-3307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74 0 0 0,'0'0'193'0'0,"0"0"656"0"0,0 0 356 0 0,0 0 261 0 0,0 0 328 0 0,0 0 175 0 0,0 0-78 0 0,0 0-170 0 0,0 0-233 0 0,0 0-214 0 0,0 0-191 0 0,0 0-145 0 0,0 0-119 0 0,1-4-96 0 0,0-11-59 0 0,-1 11-77 0 0,0 4-71 0 0,0 0-65 0 0,0 0-95 0 0,0 0-33 0 0,0 0-34 0 0,0 0-32 0 0,0 0-28 0 0,0 0-37 0 0,0 0-14 0 0,0 0-16 0 0,0 0 6 0 0,0 0-18 0 0,0 0-24 0 0,0 0-10 0 0,0 0-14 0 0,0 0 13 0 0,0 0 20 0 0,0 0-8 0 0,0 0-2 0 0,0 5 80 0 0,-19 301 1586 0 0,-22-5-1328 0 0,30-216-680 0 0,-6-93-4180 0 0,2-9-3387 0 0,10 8 1899 0 0,2 5-1072 0 0</inkml:trace>
  <inkml:trace contextRef="#ctx0" brushRef="#br0" timeOffset="263.482">1 459 3809 0 0,'0'0'1320'0'0,"0"0"-28"0"0,0 0 279 0 0,0 0 204 0 0,0 0 68 0 0,0 0-95 0 0,0 0-244 0 0,36-6-277 0 0,113-22-282 0 0,18-15 1056 0 0,-55 9-1867 0 0,-82 30-1955 0 0,-29 4 267 0 0,-1 0-1131 0 0,0 0-1977 0 0,0 0-3785 0 0</inkml:trace>
  <inkml:trace contextRef="#ctx0" brushRef="#br0" timeOffset="884.704">602 1 6209 0 0,'0'0'1457'0'0,"0"0"-393"0"0,0 0-227 0 0,0 0 86 0 0,0 0 212 0 0,0 0 147 0 0,0 0-78 0 0,0 0-234 0 0,0 0-241 0 0,0 0-142 0 0,0 0-10 0 0,0 0 39 0 0,5 0-6 0 0,-2 1-473 0 0,0 0 0 0 0,0 0-1 0 0,0 0 1 0 0,0 0 0 0 0,0 0 0 0 0,0 0 0 0 0,0 1 0 0 0,-1 0 0 0 0,1-1 0 0 0,-1 1-1 0 0,1 0 1 0 0,-1 0 0 0 0,0 0 0 0 0,0 1 0 0 0,0-1 0 0 0,0 0 0 0 0,0 1-1 0 0,0-1 1 0 0,-1 1 0 0 0,1 0 0 0 0,-1 0 0 0 0,0-1 0 0 0,1 1 0 0 0,-1 1-137 0 0,8 25 353 0 0,-1 1 0 0 0,-1 1-1 0 0,-1-1 1 0 0,-2 1 0 0 0,-1 0 0 0 0,-2 0 0 0 0,-1 0 0 0 0,-2 17-353 0 0,1 3 165 0 0,-10 217 357 0 0,11-213-505 0 0,1-54-10 0 0,0 0 1 0 0,1-1-1 0 0,-1 1 1 0 0,0 0-1 0 0,0 0 1 0 0,1-1-1 0 0,-1 1 0 0 0,1-1 1 0 0,-1 1-1 0 0,0-1 1 0 0,1 0-1 0 0,-1 1 1 0 0,1-1-1 0 0,-1 0 0 0 0,1 0 1 0 0,-1 0-1 0 0,1 0 1 0 0,-1 0-1 0 0,1-1 1 0 0,-1 1-1 0 0,0 0 0 0 0,1-1 1 0 0,-1 1-1 0 0,1-1 1 0 0,-1 1-1 0 0,0-1 1 0 0,1 1-1 0 0,-1-1 0 0 0,0 0 1 0 0,0 0-1 0 0,0 0 1 0 0,1 0-1 0 0,-1 0 1 0 0,0 0-1 0 0,0 0-7 0 0,121-113 365 0 0,68-29-365 0 0,-189 143-1 0 0,-1-1-1 0 0,0 1 0 0 0,1-1 0 0 0,-1 1 0 0 0,0-1 0 0 0,1 1 0 0 0,-1 0 0 0 0,1-1 0 0 0,-1 1 0 0 0,0 0 0 0 0,1-1 0 0 0,-1 1 0 0 0,1 0 0 0 0,-1 0 0 0 0,1 0 0 0 0,-1-1 0 0 0,1 1 0 0 0,-1 0 0 0 0,1 0 0 0 0,-1 0 0 0 0,1 0 0 0 0,-1 0 0 0 0,1 0 0 0 0,0 0 0 0 0,-1 0 0 0 0,1 0 0 0 0,-1 0 0 0 0,1 0 0 0 0,-1 0 1 0 0,1 0-1 0 0,-1 1 0 0 0,1-1 0 0 0,-1 0 0 0 0,1 0 0 0 0,-1 1 0 0 0,1-1 0 0 0,-1 0 0 0 0,0 0 0 0 0,1 1 0 0 0,-1-1 0 0 0,1 1 0 0 0,-1-1 0 0 0,0 0 0 0 0,1 1 0 0 0,-1-1 0 0 0,0 1 0 0 0,1-1 0 0 0,-1 1 0 0 0,0-1 0 0 0,0 1 0 0 0,1-1 0 0 0,-1 1 0 0 0,0-1 0 0 0,0 1 0 0 0,0-1 2 0 0,-23 137 466 0 0,19-44-359 0 0,37-86-1908 0 0,-17-26-4874 0 0,-9 9-1976 0 0,-1 5-324 0 0</inkml:trace>
  <inkml:trace contextRef="#ctx0" brushRef="#br0" timeOffset="1314.504">1323 636 2304 0 0,'0'0'1035'0'0,"0"0"122"0"0,0 0 394 0 0,0 0 366 0 0,0 0 93 0 0,0 0-112 0 0,0 0-224 0 0,0 0-215 0 0,0 0-210 0 0,0 0-142 0 0,0 0-128 0 0,0 0-159 0 0,0 0-105 0 0,27-2-134 0 0,85-10-109 0 0,-109 13-427 0 0,1-1 0 0 0,-1 0 0 0 0,1-1 0 0 0,0 1 0 0 0,-1-1 0 0 0,1 1 0 0 0,-1-1 0 0 0,0 0 0 0 0,1 0 0 0 0,-1-1 0 0 0,0 1 0 0 0,0-1 0 0 0,1 1 0 0 0,-1-1 0 0 0,0 0 0 0 0,-1 0 0 0 0,1 0 0 0 0,0-1 0 0 0,-1 1 0 0 0,1-1-45 0 0,6-7 174 0 0,-1 4-91 0 0,0 0 0 0 0,0-1 0 0 0,-1 0 0 0 0,1-1 0 0 0,-2 0 0 0 0,1 0 0 0 0,-1 0 1 0 0,0-1-1 0 0,-1 0 0 0 0,0 0 0 0 0,-1 0 0 0 0,0-1 0 0 0,0 1 0 0 0,-1-1 0 0 0,0 0 0 0 0,0 0 0 0 0,-1 0 0 0 0,-1 0 0 0 0,0-1 0 0 0,0 1 0 0 0,-1-6-83 0 0,-2 13-16 0 0,-1 0 0 0 0,1 1 1 0 0,-1-1-1 0 0,1 1 0 0 0,-1 0 0 0 0,0-1 0 0 0,0 1 0 0 0,0 0 0 0 0,0 1 0 0 0,0-1 0 0 0,-1 1 0 0 0,1-1 0 0 0,0 1 0 0 0,-1 0 0 0 0,1 0 0 0 0,-1 0 0 0 0,1 1 0 0 0,-1-1 0 0 0,0 1 0 0 0,1 0 0 0 0,-1 0 0 0 0,1 0 0 0 0,-1 1 0 0 0,1-1 0 0 0,-1 1 0 0 0,0-1 0 0 0,1 1 0 0 0,0 1 0 0 0,-1-1 0 0 0,1 0 0 0 0,0 1 0 0 0,0-1 1 0 0,-1 1-1 0 0,1 0 0 0 0,0 0 0 0 0,0 1 16 0 0,-12 7-2 0 0,0 1 0 0 0,0 0 0 0 0,1 1 0 0 0,1 1 0 0 0,0 0 0 0 0,0 1 0 0 0,1 0 0 0 0,1 1 0 0 0,1 0 0 0 0,0 1 0 0 0,1 0 0 0 0,1 0 0 0 0,0 1 0 0 0,1 0 0 0 0,1 1 0 0 0,0 2 2 0 0,5-11 35 0 0,0-1 1 0 0,1 1 0 0 0,0 0-1 0 0,1 0 1 0 0,0 0 0 0 0,0-1-1 0 0,1 1 1 0 0,0-1 0 0 0,1 1 0 0 0,0-1-1 0 0,0 1 1 0 0,0-1 0 0 0,1-1-1 0 0,1 1 1 0 0,-1 0 0 0 0,1-1-1 0 0,0 0 1 0 0,1 0 0 0 0,0 0 0 0 0,0-1-1 0 0,0 0 1 0 0,1 0 0 0 0,0-1-1 0 0,0 1 1 0 0,1-2 0 0 0,-1 1-1 0 0,1-1 1 0 0,0 0 0 0 0,0 0 0 0 0,1-1-36 0 0,3 3 28 0 0,-1-1 0 0 0,1 0 0 0 0,0 0 0 0 0,0-1 0 0 0,1-1 0 0 0,-1 0 0 0 0,1-1 0 0 0,0 0 0 0 0,-1-1 0 0 0,1-1 0 0 0,0 0 0 0 0,0 0 0 0 0,0-1 0 0 0,-1-1 0 0 0,1 0 0 0 0,0-1 0 0 0,-1 0 0 0 0,0-1 0 0 0,0 0 0 0 0,0-1 0 0 0,2-2-28 0 0,-11 5-378 0 0,29-17-827 0 0,-22 11-1780 0 0,-1-2-3332 0 0,-2 2-5437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1064 0 0,'0'0'1557'0'0,"0"0"-10"0"0,0 0 184 0 0,0 0 212 0 0,0 0 69 0 0,0 0-35 0 0,0 0-170 0 0,0 0-283 0 0,0 0-254 0 0,0 0-216 0 0,0 0-173 0 0,-3-3-139 0 0,-11-10-128 0 0,10 10-107 0 0,4 3-90 0 0,0 0-77 0 0,0 0-56 0 0,0 0-40 0 0,0 0-45 0 0,0 0-19 0 0,0 0-9 0 0,0 0-45 0 0,0 0 0 0 0,0 0-6 0 0,-16 44 593 0 0,-15 125-321 0 0,30-145-345 0 0,-1-13-38 0 0,1 0 0 0 0,1 1 0 0 0,-1-1 0 0 0,2 0 1 0 0,0 0-1 0 0,0 0 0 0 0,1 0 0 0 0,0 0 0 0 0,1 0 0 0 0,0 0 0 0 0,1-1 0 0 0,0 2-9 0 0,-3-10 16 0 0,1-1 0 0 0,-1 1 0 0 0,0 0 0 0 0,1-1 0 0 0,-1 1 0 0 0,1-1 0 0 0,0 1 0 0 0,-1-1 0 0 0,1 0 0 0 0,0 0 0 0 0,0 0 0 0 0,0 0 0 0 0,0 0 0 0 0,0 0 0 0 0,0 0 0 0 0,0-1 0 0 0,0 1 0 0 0,0-1 0 0 0,0 1 0 0 0,0-1 0 0 0,0 0 0 0 0,1 0 0 0 0,-1 0 0 0 0,0 0 0 0 0,0 0 0 0 0,0-1 0 0 0,0 1 0 0 0,0 0 0 0 0,0-1 0 0 0,0 0 0 0 0,0 0 0 0 0,0 1 0 0 0,2-2-15 0 0,60-37 595 0 0,-44 20-500 0 0,0-1 0 0 0,-1 0 0 0 0,-1-1 0 0 0,-1-1 0 0 0,-1-1 0 0 0,-1-1 0 0 0,-1 0 0 0 0,8-19-96 0 0,-22 42 45 0 0,0-2-26 0 0,0 3-5 0 0,0 0-3 0 0,0 0-24 0 0,0 20-367 0 0,-3 34 444 0 0,1-44-66 0 0,1 1 1 0 0,0-1-1 0 0,0 0 0 0 0,1 0 1 0 0,0 0-1 0 0,1 0 1 0 0,0 0-1 0 0,1 0 0 0 0,0 0 1 0 0,1 0-1 0 0,0 0 0 0 0,0-1 1 0 0,1 1-1 0 0,1 0 2 0 0,-2-4 5 0 0,0-1-1 0 0,1 0 1 0 0,0 0 0 0 0,0-1 0 0 0,0 1-1 0 0,0-1 1 0 0,1 0 0 0 0,-1 0-1 0 0,1 0 1 0 0,0-1 0 0 0,0 0-1 0 0,1 0 1 0 0,-1 0 0 0 0,1 0 0 0 0,-1-1-1 0 0,1 0 1 0 0,0 0 0 0 0,0-1-1 0 0,0 1 1 0 0,0-1 0 0 0,0 0-1 0 0,0-1 1 0 0,3 0-5 0 0,2-1 85 0 0,0-2 1 0 0,-1 1-1 0 0,1-1 0 0 0,-1-1 1 0 0,1 0-1 0 0,-1-1 0 0 0,0 0 0 0 0,-1 0 1 0 0,1-1-1 0 0,-1 0 0 0 0,0 0 1 0 0,-1-1-1 0 0,1-1 0 0 0,-2 1 0 0 0,1-1 1 0 0,-1-1-1 0 0,1 0-85 0 0,0 0 73 0 0,2-2-1 0 0,-1 0 1 0 0,0-1-1 0 0,-1 0 0 0 0,0-1 1 0 0,-1 0-1 0 0,0 0 1 0 0,-1 0-1 0 0,-1-1 0 0 0,0 0 1 0 0,-1 0-1 0 0,0 0 0 0 0,-2-1 1 0 0,1 1-1 0 0,-2-1 0 0 0,0 0 1 0 0,0-11-73 0 0,-1 23-3 0 0,-1 1 0 0 0,1 0 0 0 0,0 0 0 0 0,-1 0 0 0 0,1 0 0 0 0,-1 0 0 0 0,0 0 0 0 0,1 0 0 0 0,-1 0 0 0 0,0 0 1 0 0,0 0-1 0 0,0 0 0 0 0,-1 1 0 0 0,1-1 0 0 0,0 0 0 0 0,-1 1 0 0 0,1-1 0 0 0,-1 1 0 0 0,1-1 0 0 0,-1 1 0 0 0,0 0 0 0 0,0-1 0 0 0,1 1 1 0 0,-2 0 2 0 0,-21 3-3059 0 0,14 12-1145 0 0,8-2-3673 0 0,2-4-3278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74 5289 0 0,'0'0'2821'0'0,"0"0"-653"0"0,0 0-498 0 0,0 0-62 0 0,0 0-30 0 0,0 0-86 0 0,0 0-159 0 0,0 0-252 0 0,0 0-254 0 0,0 0-204 0 0,0 0-163 0 0,0 0-135 0 0,0 0-102 0 0,-26 26-74 0 0,-76 84-66 0 0,70-51 12 0 0,33-50-74 0 0,-2-2-7 0 0,1-1 1 0 0,0 1-1 0 0,0-1 1 0 0,1 1-1 0 0,-1-1 1 0 0,2 1-1 0 0,-1-1 1 0 0,1 0-1 0 0,0 1 1 0 0,0-1-1 0 0,1 0 1 0 0,-1 0-1 0 0,1-1 1 0 0,1 1-1 0 0,-1-1 1 0 0,1 1-1 0 0,0-1 1 0 0,0 0-1 0 0,1 0 1 0 0,-1-1-1 0 0,1 1 1 0 0,0-1-1 0 0,0 0 1 0 0,1 0-1 0 0,-1-1 1 0 0,1 0-1 0 0,-1 0 1 0 0,1 0-1 0 0,0 0 1 0 0,1-1-1 0 0,-1 0 0 0 0,0-1 1 0 0,0 1-1 0 0,1-1 1 0 0,-1 0-1 0 0,1-1-14 0 0,4 0 102 0 0,0-1-1 0 0,0 0 1 0 0,0-1-1 0 0,-1 0 1 0 0,1-1-1 0 0,-1 0 0 0 0,0 0 1 0 0,1-1-1 0 0,-1-1 1 0 0,-1 0-1 0 0,1 0 1 0 0,-1-1-1 0 0,0 0 0 0 0,0 0 1 0 0,-1-1-1 0 0,0 0 1 0 0,0-1-1 0 0,0 0 1 0 0,-1 0-1 0 0,0 0 0 0 0,-1-1 1 0 0,0 0-1 0 0,0-1 1 0 0,-1 1-1 0 0,0-1 1 0 0,-1 0-1 0 0,0 0 0 0 0,-1-1 1 0 0,0 1-1 0 0,0-1 1 0 0,-1 1-1 0 0,-1-1 1 0 0,1 0-1 0 0,-2 0 1 0 0,0-3-102 0 0,-11-105 184 0 0,10 115-223 0 0,0 0 1 0 0,0 1-1 0 0,0-1 1 0 0,-1 1-1 0 0,0-1 1 0 0,1 1-1 0 0,-1 0 0 0 0,0 0 1 0 0,-1 0-1 0 0,1 0 1 0 0,0 0-1 0 0,-1 0 1 0 0,0 0-1 0 0,0 1 1 0 0,0-1-1 0 0,0 1 1 0 0,0 0-1 0 0,0 0 0 0 0,0 0 1 0 0,-1 0-1 0 0,1 1 1 0 0,-1-1-1 0 0,1 1 1 0 0,-1 0-1 0 0,0 0 1 0 0,1 0-1 0 0,-1 1 0 0 0,0-1 1 0 0,0 1-1 0 0,0 0 39 0 0,-57 16-3508 0 0,27 13-5949 0 0,22-16-1819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4777 0 0,'0'0'2453'0'0,"0"0"-1058"0"0,0 0-99 0 0,0 0 535 0 0,0 0 436 0 0,0 0 85 0 0,0 0-295 0 0,0 0-486 0 0,0 0-435 0 0,0 0-236 0 0,0 0-86 0 0,0 0-69 0 0,0 0-78 0 0,7-8 321 0 0,19-57 62 0 0,0 20-706 0 0,-10 16-250 0 0,0 1 1 0 0,2 0-1 0 0,1 2 1 0 0,1 0-1 0 0,2 1 1 0 0,11-10-95 0 0,-15 24-491 0 0,-6 30-5010 0 0,-9 3-1042 0 0,0-7-4609 0 0,-3-11 7629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 6345 0 0,'0'0'2873'0'0,"0"0"-350"0"0,0 0-348 0 0,0 0-224 0 0,0 0-213 0 0,0 0-183 0 0,0 0-273 0 0,0 0-261 0 0,0 0-223 0 0,0 0-181 0 0,0 0-107 0 0,0 0-98 0 0,-3-4-84 0 0,-13-3 141 0 0,5 37 78 0 0,10-26-523 0 0,-8 156 1255 0 0,10-104-1036 0 0,-3 321 441 0 0,-26-181-665 0 0,38-248-6897 0 0,68-140-12818 0 0,-67 171 18877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9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6721 0 0,'0'0'5000'0'0,"0"0"-2353"0"0,0 0-714 0 0,0 0 75 0 0,0 0-67 0 0,0 0-233 0 0,0 0-276 0 0,0 0-274 0 0,0 0-237 0 0,37-2-164 0 0,118-4-156 0 0,-29-17 442 0 0,-46 3-60 0 0,-40 11-2651 0 0,-1-1-7356 0 0,-33 6-3416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5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1384 0 0,'0'0'2538'0'0,"0"0"-67"0"0,0 0-86 0 0,0 0-222 0 0,0 0-315 0 0,0 0-345 0 0,0 0-296 0 0,0 0-269 0 0,0 0-171 0 0,0 0-42 0 0,0 0-53 0 0,0 0-65 0 0,0 0-72 0 0,-22 18-76 0 0,-72 60-59 0 0,-5 5 1200 0 0,98-82-1569 0 0,0 0-1 0 0,0 0 1 0 0,-1 0 0 0 0,1 0-1 0 0,0 0 1 0 0,0 0 0 0 0,0 0-1 0 0,0 1 1 0 0,1-1 0 0 0,-1 0-1 0 0,0 1 1 0 0,0-1-1 0 0,1 0 1 0 0,-1 1 0 0 0,1-1-1 0 0,-1 1 1 0 0,1-1 0 0 0,0 1-1 0 0,0-1 1 0 0,-1 0 0 0 0,1 1-1 0 0,0 0 1 0 0,0-1 0 0 0,0 1-1 0 0,1-1 1 0 0,-1 0 0 0 0,0 1-1 0 0,0-1 1 0 0,1 1 0 0 0,-1-1-1 0 0,1 1 1 0 0,0-1-1 0 0,-1 0 1 0 0,1 1 0 0 0,0-1-1 0 0,0 0 1 0 0,-1 1 0 0 0,1-1-1 0 0,0 0 1 0 0,0 0 0 0 0,1 0-1 0 0,-1 0 1 0 0,0 0 0 0 0,0 0-1 0 0,0 0 1 0 0,1-1 0 0 0,-1 1-1 0 0,0 0 1 0 0,1-1-1 0 0,-1 1 1 0 0,0-1 0 0 0,1 1-1 0 0,0-1-30 0 0,79 25 987 0 0,-70-24-822 0 0,0 2 0 0 0,0 0 0 0 0,1 0 0 0 0,-2 1 0 0 0,1 0 1 0 0,0 1-1 0 0,-1 0 0 0 0,0 1 0 0 0,7 5-165 0 0,-12-4 112 0 0,1 1 0 0 0,-2 0 0 0 0,1 0 0 0 0,-1 0 0 0 0,0 1 0 0 0,0 0 0 0 0,-1-1 1 0 0,-1 1-1 0 0,1 0 0 0 0,-1 1 0 0 0,-1-1 0 0 0,0 0 0 0 0,0 0 0 0 0,-1 1 0 0 0,0-1 0 0 0,0 0 0 0 0,-2 7-112 0 0,2-8 58 0 0,0 100 163 0 0,2-106-403 0 0,0 0 0 0 0,1-1 0 0 0,-1 1-1 0 0,0-1 1 0 0,1 0 0 0 0,-1 0 0 0 0,1 0-1 0 0,-1 0 1 0 0,1 0 0 0 0,-1-1 0 0 0,1 1-1 0 0,0-1 1 0 0,-1 1 0 0 0,1-1 0 0 0,0 0 0 0 0,0 0-1 0 0,-1 0 1 0 0,1 0 0 0 0,0-1 0 0 0,-1 1-1 0 0,1-1 1 0 0,0 0 0 0 0,-1 0 0 0 0,1 0-1 0 0,-1 0 1 0 0,1 0 182 0 0,9-6-3028 0 0,-5 2-2160 0 0,-1-2-6308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7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457 1 9330 0 0,'0'0'1927'0'0,"0"0"-499"0"0,0 0-281 0 0,0 0 32 0 0,0 0 132 0 0,0 0 93 0 0,0 0-103 0 0,0 0-245 0 0,0 0-312 0 0,0 0-245 0 0,-2 5-143 0 0,-7 20 99 0 0,1 0 1 0 0,2 1-1 0 0,0 0 1 0 0,2 0-1 0 0,0 0 1 0 0,1 24-456 0 0,0-12 270 0 0,-14 151 1073 0 0,9 148-1343 0 0,7-327-34 0 0,1 1-1 0 0,1-1 0 0 0,0 1 1 0 0,1-1-1 0 0,0 1 1 0 0,0-1-1 0 0,1 0 1 0 0,0 0-1 0 0,1 0 0 0 0,0-1 1 0 0,1 1-1 0 0,0-1 1 0 0,1 0-1 0 0,1 2 35 0 0,-7-11-66 0 0,0 1 1 0 0,0-1-1 0 0,0 1 0 0 0,0-1 1 0 0,1 0-1 0 0,-1 1 0 0 0,0-1 1 0 0,0 1-1 0 0,1-1 0 0 0,-1 1 1 0 0,0-1-1 0 0,1 0 0 0 0,-1 1 0 0 0,0-1 1 0 0,1 0-1 0 0,-1 1 0 0 0,1-1 1 0 0,-1 0-1 0 0,0 0 0 0 0,1 1 1 0 0,-1-1-1 0 0,1 0 0 0 0,-1 0 1 0 0,1 0-1 0 0,-1 0 0 0 0,1 1 0 0 0,-1-1 1 0 0,1 0-1 0 0,-1 0 0 0 0,1 0 1 0 0,-1 0-1 0 0,1 0 0 0 0,-1 0 1 0 0,1-1-1 0 0,-1 1 0 0 0,1 0 1 0 0,-1 0-1 0 0,1 0 0 0 0,-1 0 0 0 0,1 0 1 0 0,-1-1-1 0 0,1 1 0 0 0,-1 0 1 0 0,0 0-1 0 0,1-1 0 0 0,-1 1 1 0 0,1 0-1 0 0,-1-1 0 0 0,0 1 1 0 0,1 0-1 0 0,-1-1 0 0 0,0 1 0 0 0,1-1 1 0 0,-1 1-1 0 0,0-1 0 0 0,0 1 1 0 0,1-1-1 0 0,-1 1 0 0 0,0 0 1 0 0,0-1-1 0 0,0 1 0 0 0,0-1 66 0 0,3-34-7687 0 0,-3 30 4935 0 0,0-4-7832 0 0</inkml:trace>
  <inkml:trace contextRef="#ctx0" brushRef="#br0" timeOffset="194.077">1 459 8794 0 0,'0'0'3893'0'0,"0"0"-2117"0"0,0 0-1144 0 0,0 0-370 0 0,0 0 63 0 0,0 0 279 0 0,0 0 240 0 0,0 0 81 0 0,0 0-105 0 0,0 0-187 0 0,0 0-187 0 0,37 0-157 0 0,123-1-108 0 0,-25-9-27 0 0,146-13-1768 0 0,-187 14-2517 0 0,-1-2-4475 0 0,-65 7 2379 0 0</inkml:trace>
  <inkml:trace contextRef="#ctx0" brushRef="#br0" timeOffset="432.02">1059 359 5417 0 0,'0'0'3473'0'0,"0"0"-535"0"0,0 0-662 0 0,0 0-509 0 0,0 0-369 0 0,0 0-274 0 0,0 0-166 0 0,0 0-111 0 0,-33 31-150 0 0,-101 97-102 0 0,77-55 123 0 0,52-59-579 0 0,3-9-112 0 0,-1 0 0 0 0,1 0-1 0 0,0 0 1 0 0,0 1 0 0 0,1-1-1 0 0,-1 0 1 0 0,1 1-1 0 0,1-1 1 0 0,-1 1 0 0 0,1 0-1 0 0,0-1 1 0 0,0 1 0 0 0,0-1-1 0 0,1 1 1 0 0,0 0 0 0 0,0-1-1 0 0,0 0 1 0 0,1 1-1 0 0,0-1 1 0 0,0 0 0 0 0,0 0-1 0 0,1 0 1 0 0,-1 0 0 0 0,1 0-1 0 0,0 0 1 0 0,1-1-1 0 0,-1 1 1 0 0,1-1 0 0 0,0 0-1 0 0,0 0 1 0 0,0-1 0 0 0,5 4-27 0 0,0-2 93 0 0,0 0 0 0 0,1-1 1 0 0,0 0-1 0 0,0 0 1 0 0,0-1-1 0 0,0 0 0 0 0,0-1 1 0 0,1 0-1 0 0,-1 0 1 0 0,1-2-1 0 0,-1 1 0 0 0,1-1 1 0 0,0-1-1 0 0,-1 1 1 0 0,1-2-1 0 0,-1 0 0 0 0,0 0 1 0 0,1-1-1 0 0,-1 0 1 0 0,0-1-1 0 0,-1 0 0 0 0,1 0 1 0 0,-1-1-1 0 0,1 0 1 0 0,-1-1-1 0 0,-1 0 0 0 0,1 0 1 0 0,-1-1-1 0 0,5-6-93 0 0,-8 5 93 0 0,1 0 1 0 0,-1-1-1 0 0,-1 0 0 0 0,0 0 0 0 0,0-1 0 0 0,-1 1 1 0 0,0-1-1 0 0,0 1 0 0 0,-1-1 0 0 0,0 0 0 0 0,-1 0 0 0 0,-1 0 1 0 0,1 0-1 0 0,-1 0 0 0 0,-1 0 0 0 0,-1-7-93 0 0,0 8-39 0 0,-1 1 0 0 0,0 0 0 0 0,-1 1 0 0 0,1-1 0 0 0,-1 0 0 0 0,-1 1-1 0 0,0 0 1 0 0,0 0 0 0 0,0 1 0 0 0,-1-1 0 0 0,0 1 0 0 0,0 0 0 0 0,0 0 0 0 0,-1 1 0 0 0,0 0 0 0 0,0 0-1 0 0,0 1 1 0 0,-1 0 0 0 0,1 0 0 0 0,-1 1 0 0 0,0 0 0 0 0,0 0 0 0 0,0 0 0 0 0,-1 1 0 0 0,-4 0 39 0 0,-60 0-2329 0 0,27 16-5186 0 0,27-3-4254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5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320 693 3769 0 0,'0'0'1075'0'0,"0"0"-140"0"0,0 0 31 0 0,0 0 173 0 0,0 0 195 0 0,0 0 118 0 0,0 0-51 0 0,0 0-160 0 0,0 0-201 0 0,0 0-207 0 0,0 0-203 0 0,-23-5-171 0 0,-70-12-140 0 0,91 17-299 0 0,0-1 1 0 0,0 1-1 0 0,0-1 0 0 0,0 1 1 0 0,0 0-1 0 0,0-1 0 0 0,0 1 1 0 0,0 0-1 0 0,0 0 0 0 0,0 1 1 0 0,0-1-1 0 0,0 0 0 0 0,0 1 1 0 0,0-1-1 0 0,0 1 0 0 0,0 0 1 0 0,0-1-1 0 0,1 1 0 0 0,-1 0 1 0 0,0 0-1 0 0,0 0 0 0 0,1 1 1 0 0,-1-1-1 0 0,1 0 0 0 0,-1 1 1 0 0,1-1-1 0 0,-1 0 0 0 0,1 1-20 0 0,-5 5 99 0 0,-7 3-23 0 0,1 1 1 0 0,0 1-1 0 0,1 0 0 0 0,0 0 0 0 0,1 1 1 0 0,1 0-1 0 0,0 1 0 0 0,0 0 1 0 0,2 0-1 0 0,-1 1 0 0 0,2 0 0 0 0,0 0 1 0 0,1 1-1 0 0,1 0 0 0 0,0-1 1 0 0,1 2-1 0 0,0-1 0 0 0,2 0 0 0 0,0 0 1 0 0,1 14-77 0 0,0-26 21 0 0,1 0 0 0 0,-1 0-1 0 0,1 0 1 0 0,0 0 0 0 0,0 0 0 0 0,0 0 0 0 0,1 0 0 0 0,0 0 0 0 0,-1 0 0 0 0,1-1 0 0 0,1 1 0 0 0,-1-1 0 0 0,0 1 0 0 0,1-1 0 0 0,0 0-1 0 0,0 0 1 0 0,0 0 0 0 0,0 0 0 0 0,0-1 0 0 0,0 1 0 0 0,1-1 0 0 0,-1 0 0 0 0,1 0 0 0 0,0 0 0 0 0,-1 0 0 0 0,1-1 0 0 0,0 1-1 0 0,0-1 1 0 0,0 0 0 0 0,0 0 0 0 0,0-1 0 0 0,3 1-21 0 0,3 0 123 0 0,0 0 0 0 0,0-1-1 0 0,0 0 1 0 0,0-1 0 0 0,0 0-1 0 0,-1-1 1 0 0,1 0 0 0 0,-1 0-1 0 0,1-1 1 0 0,-1 0 0 0 0,0-1-1 0 0,0 0 1 0 0,6-3-123 0 0,12-12 290 0 0,-1-2 0 0 0,-1 0 1 0 0,-1-1-1 0 0,0-2 0 0 0,-2 0 0 0 0,10-16-290 0 0,-30 38 10 0 0,26-36 86 0 0,-2-1 1 0 0,-1-1-1 0 0,-2-1 0 0 0,-2-1 0 0 0,-2-1 1 0 0,-1-1-1 0 0,-3-1 0 0 0,-2 0 0 0 0,-1-1 1 0 0,-3 0-1 0 0,-1 0 0 0 0,0-34-96 0 0,-5 55 8 0 0,-1 0-1 0 0,-2 1 1 0 0,0-1 0 0 0,-1 0-1 0 0,-2 1 1 0 0,0-1 0 0 0,-2 1-1 0 0,-3-10-7 0 0,7 30-5 0 0,0 1-1 0 0,1 0 0 0 0,-1-1 0 0 0,0 1 1 0 0,0 0-1 0 0,-1 0 0 0 0,1 0 0 0 0,-1 0 1 0 0,0 0-1 0 0,1 0 0 0 0,-1 0 0 0 0,-1 0 1 0 0,1 1-1 0 0,0-1 0 0 0,0 1 0 0 0,-1-1 1 0 0,0 1-1 0 0,1 0 0 0 0,-1 0 0 0 0,0 0 1 0 0,0 1-1 0 0,0-1 0 0 0,0 1 0 0 0,0-1 1 0 0,-1 1-1 0 0,1 0 0 0 0,0 0 0 0 0,-1 1 1 0 0,1-1-1 0 0,0 1 0 0 0,-1-1 0 0 0,1 1 1 0 0,-1 0-1 0 0,1 1 0 0 0,0-1 0 0 0,-1 0 1 0 0,1 1-1 0 0,0 0 0 0 0,-1 0 0 0 0,1 0 1 0 0,0 0-1 0 0,0 0 0 0 0,0 1 0 0 0,0-1 1 0 0,0 1-1 0 0,0 0 0 0 0,0 0 0 0 0,-1 1 6 0 0,-4 7-2 0 0,0 0-1 0 0,1 1 0 0 0,1 0 0 0 0,-1 0 1 0 0,2 1-1 0 0,-1-1 0 0 0,2 1 0 0 0,0 0 1 0 0,0 1-1 0 0,1-1 0 0 0,0 1 0 0 0,1 0 1 0 0,1-1-1 0 0,0 1 0 0 0,1 0 0 0 0,0 5 3 0 0,2 21 62 0 0,1 0-1 0 0,3 0 0 0 0,0 0 1 0 0,11 28-62 0 0,52 214 639 0 0,-21-11-141 0 0,-47-268-505 0 0,1 0-1 0 0,-1 0 1 0 0,1 0-1 0 0,0-1 0 0 0,0 1 1 0 0,-1 0-1 0 0,1-1 1 0 0,0 1-1 0 0,0-1 0 0 0,0 0 1 0 0,1 0-1 0 0,-1 0 1 0 0,0 0-1 0 0,0 0 1 0 0,1 0-1 0 0,-1 0 0 0 0,0-1 1 0 0,1 1-1 0 0,-1-1 1 0 0,1 0-1 0 0,-1 0 0 0 0,0 0 1 0 0,1 0-1 0 0,-1 0 1 0 0,1 0-1 0 0,-1-1 0 0 0,0 1 1 0 0,1-1-1 0 0,-1 0 1 0 0,0 1-1 0 0,1-1 0 0 0,-1 0 1 0 0,0 0-1 0 0,0-1 1 0 0,0 1-1 0 0,0 0 1 0 0,0-1-1 0 0,0 1 0 0 0,0-1 1 0 0,0 0-1 0 0,-1 1 1 0 0,2-2 7 0 0,39-52-2898 0 0,-32 34-2155 0 0,-4-2-4823 0 0,-5 15 2940 0 0</inkml:trace>
  <inkml:trace contextRef="#ctx0" brushRef="#br0" timeOffset="338.069">983 481 7290 0 0,'0'0'1186'0'0,"0"0"-333"0"0,0 0 6 0 0,0 0 311 0 0,0 0 249 0 0,0 0 32 0 0,0 0-190 0 0,0 0-242 0 0,0 0-197 0 0,0 0-153 0 0,0 0-135 0 0,2 36-126 0 0,10 112-94 0 0,9-63 113 0 0,-17-77-340 0 0,-1 1-1 0 0,1-1 1 0 0,0 0 0 0 0,1 0 0 0 0,0 0 0 0 0,1 0 0 0 0,-1-1 0 0 0,1 0 0 0 0,0 0 0 0 0,1 0 0 0 0,0-1 0 0 0,0 0 0 0 0,0-1 0 0 0,1 1 0 0 0,0-1 0 0 0,0-1 0 0 0,0 0 0 0 0,1 0 0 0 0,-1 0 0 0 0,1-1 0 0 0,0 0 0 0 0,0-1 0 0 0,0 0-87 0 0,-2-2 135 0 0,1 0 0 0 0,-1-1 0 0 0,1 0 1 0 0,-1 0-1 0 0,0 0 0 0 0,0-1 0 0 0,0 0 0 0 0,0-1 0 0 0,0 0 1 0 0,0 0-1 0 0,0 0 0 0 0,-1-1 0 0 0,0 1 0 0 0,0-2 0 0 0,0 1 1 0 0,0-1-1 0 0,0 0 0 0 0,-1 0 0 0 0,0 0 0 0 0,0-1-135 0 0,11-12 129 0 0,-1-1 0 0 0,-1 0 0 0 0,-1-1 0 0 0,0 0-1 0 0,-2-1 1 0 0,0-1 0 0 0,-1 0 0 0 0,-2 0 0 0 0,0-1-1 0 0,-1 0 1 0 0,-2 0 0 0 0,0 0 0 0 0,-1-1 0 0 0,-2 0 0 0 0,1-23-129 0 0,-4 47-164 0 0,1 0 0 0 0,-1 0 1 0 0,0 0-1 0 0,1-1 0 0 0,-1 1 0 0 0,1 0 1 0 0,-1 0-1 0 0,1 0 0 0 0,-1 0 1 0 0,0 0-1 0 0,1 0 0 0 0,-1 0 1 0 0,1 0-1 0 0,-1 0 0 0 0,1 0 0 0 0,-1 0 1 0 0,0 0-1 0 0,1 0 0 0 0,-1 1 1 0 0,1-1-1 0 0,-1 0 0 0 0,1 0 1 0 0,-1 1-1 0 0,1-1 0 0 0,-1 0 1 0 0,1 1-1 0 0,-1-1 0 0 0,1 0 0 0 0,0 1 1 0 0,-1-1-1 0 0,1 1 0 0 0,-1-1 1 0 0,1 1-1 0 0,0-1 0 0 0,0 1 1 0 0,-1-1-1 0 0,1 1 0 0 0,0-1 0 0 0,0 1 1 0 0,-1-1-1 0 0,1 1 0 0 0,0-1 1 0 0,0 1-1 0 0,0 0 0 0 0,0-1 1 0 0,0 1-1 0 0,0-1 0 0 0,0 1 1 0 0,0-1-1 0 0,0 1 0 0 0,0 0 0 0 0,0-1 1 0 0,0 1-1 0 0,1-1 0 0 0,-1 1 1 0 0,0-1-1 0 0,0 1 0 0 0,0-1 1 0 0,1 1 163 0 0,-4 11-5895 0 0,0 0-4870 0 0</inkml:trace>
  <inkml:trace contextRef="#ctx0" brushRef="#br0" timeOffset="683.114">1711 773 0 0 0,'0'0'854'0'0,"0"0"747"0"0,0 0 421 0 0,0 0 170 0 0,0 0 12 0 0,0 0-159 0 0,0 0-180 0 0,0 0-208 0 0,34-2-211 0 0,104-6-219 0 0,-60-9 656 0 0,-67 13-1698 0 0,-1 0 0 0 0,0 0 0 0 0,0-1 1 0 0,0-1-1 0 0,-1 0 0 0 0,0 0 0 0 0,0 0 0 0 0,0-1 0 0 0,-1-1 0 0 0,0 0 0 0 0,0 0 1 0 0,-1 0-1 0 0,0-1 0 0 0,0 0 0 0 0,-1 0 0 0 0,-1 0 0 0 0,1-1 0 0 0,-2 0 0 0 0,1 0 1 0 0,-1-1-1 0 0,-1 1 0 0 0,0-1 0 0 0,0 0 0 0 0,-1 0 0 0 0,0 0 0 0 0,-1 0 0 0 0,0-9-185 0 0,-2 17 14 0 0,1-1-1 0 0,-1 1 0 0 0,0-1 0 0 0,0 1 1 0 0,-1 0-1 0 0,1-1 0 0 0,0 1 0 0 0,-1 0 1 0 0,0 0-1 0 0,0 0 0 0 0,0 0 0 0 0,0 0 0 0 0,-1 0 1 0 0,1 1-1 0 0,-1-1 0 0 0,1 1 0 0 0,-1-1 1 0 0,0 1-1 0 0,0 0 0 0 0,0 0 0 0 0,0 1 0 0 0,0-1 1 0 0,0 0-1 0 0,-1 1 0 0 0,1 0 0 0 0,-1 0 1 0 0,1 0-1 0 0,-1 0 0 0 0,1 1 0 0 0,-1-1 1 0 0,1 1-1 0 0,-3 0-13 0 0,-2-1-8 0 0,-1 1 1 0 0,1 1-1 0 0,0 0 1 0 0,0 0 0 0 0,-1 0-1 0 0,1 1 1 0 0,0 0-1 0 0,1 0 1 0 0,-1 1-1 0 0,0 0 1 0 0,1 1 0 0 0,-1 0-1 0 0,-5 4 8 0 0,-2 5-3 0 0,0 1 0 0 0,1 0-1 0 0,0 1 1 0 0,1 1 0 0 0,0 0-1 0 0,2 0 1 0 0,0 2 0 0 0,1-1-1 0 0,1 1 1 0 0,0 1 0 0 0,1 0 0 0 0,1 0-1 0 0,1 0 1 0 0,1 1 0 0 0,1 0-1 0 0,0 0 1 0 0,2 0 0 0 0,0 0-1 0 0,1 1 1 0 0,1-1 0 0 0,1 0-1 0 0,1 0 1 0 0,3 11 3 0 0,-1-16-26 0 0,1 0-1 0 0,0 0 0 0 0,1-1 1 0 0,1 0-1 0 0,0 0 0 0 0,1-1 1 0 0,0 0-1 0 0,1 0 1 0 0,1-1-1 0 0,0 0 0 0 0,0-1 1 0 0,1 0-1 0 0,1-1 0 0 0,0 0 1 0 0,0 0-1 0 0,1-1 1 0 0,0-1-1 0 0,0 0 0 0 0,1-1 1 0 0,0-1-1 0 0,1 0 0 0 0,-1-1 1 0 0,1 0-1 0 0,0-1 1 0 0,0-1-1 0 0,0 0 0 0 0,1-1 1 0 0,-1-1-1 0 0,13-1 27 0 0,29 1-2695 0 0,-41-1 230 0 0,7 0-5830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09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310 494 784 0 0,'0'0'1767'0'0,"0"0"-154"0"0,0 0 28 0 0,0 0 141 0 0,0 0 106 0 0,0 0 27 0 0,0 0-137 0 0,0 0-215 0 0,0 0-271 0 0,0 0-258 0 0,0 0-215 0 0,0 0-186 0 0,-24-8-138 0 0,-79-21-96 0 0,102 28-379 0 0,-1 1-1 0 0,0-1 1 0 0,0 0 0 0 0,0 1 0 0 0,0 0 0 0 0,0-1 0 0 0,0 1-1 0 0,0 0 1 0 0,0 0 0 0 0,0 0 0 0 0,0 0 0 0 0,0 0 0 0 0,0 1 0 0 0,0-1-1 0 0,0 0 1 0 0,0 1 0 0 0,0 0 0 0 0,0-1 0 0 0,0 1 0 0 0,0 0-1 0 0,0 0 1 0 0,1 0 0 0 0,-1 0 0 0 0,0 0 0 0 0,0 2-20 0 0,-6 3 129 0 0,-1-2-60 0 0,1 0-1 0 0,0 1 1 0 0,0 1 0 0 0,0-1-1 0 0,1 1 1 0 0,-1 0 0 0 0,1 1-1 0 0,1 0 1 0 0,0 0-1 0 0,0 0 1 0 0,0 1 0 0 0,1 0-1 0 0,0 0 1 0 0,0 0-1 0 0,1 1 1 0 0,0-1 0 0 0,0 1-1 0 0,-1 7-68 0 0,3-1 6 0 0,0-1 0 0 0,1 1 1 0 0,0-1-1 0 0,1 1 0 0 0,1-1 0 0 0,1 1 0 0 0,0-1 0 0 0,1 1 0 0 0,0 0-6 0 0,-2-12 18 0 0,0 1 0 0 0,0 0 0 0 0,1-1 0 0 0,-1 1 0 0 0,1-1 0 0 0,0 1 0 0 0,0-1 0 0 0,0 0 0 0 0,0 0 0 0 0,0 0 1 0 0,1 0-1 0 0,-1 0 0 0 0,1-1 0 0 0,0 1 0 0 0,0-1 0 0 0,0 1 0 0 0,0-1 0 0 0,0 0 0 0 0,1 0 0 0 0,-1-1 0 0 0,0 1 0 0 0,1-1 0 0 0,0 1 0 0 0,-1-1 0 0 0,1 0 0 0 0,0-1 0 0 0,-1 1 0 0 0,1 0 0 0 0,0-1 0 0 0,0 0 0 0 0,0 0 0 0 0,-1 0 0 0 0,1-1 0 0 0,0 1 0 0 0,0-1 0 0 0,3-1-18 0 0,4-2 127 0 0,0-1-1 0 0,-1-1 1 0 0,0 0-1 0 0,0 0 0 0 0,0-1 1 0 0,-1 0-1 0 0,0-1 1 0 0,-1 0-1 0 0,1 0 0 0 0,-1-1 1 0 0,-1 0-1 0 0,0 0 1 0 0,0-1-1 0 0,2-5-126 0 0,9-9 133 0 0,112-169 902 0 0,-113 170-844 0 0,-17 23-195 0 0,6 13-5 0 0,11 26 143 0 0,-3 1 1 0 0,-1 1 0 0 0,-3 0-1 0 0,-1 1 1 0 0,4 42-135 0 0,1 2 64 0 0,5 31-20 0 0,-5 1 0 0 0,-5 0 0 0 0,-7 113-44 0 0,-3-204 13 0 0,-1 0 0 0 0,-2 0-1 0 0,0 0 1 0 0,-2-1 0 0 0,-1 1-1 0 0,-1-1 1 0 0,-1-1 0 0 0,-1 0-1 0 0,-2 0 1 0 0,0-1 0 0 0,-1 0-1 0 0,-2-1 1 0 0,0-1 0 0 0,-2 0-1 0 0,0-1 1 0 0,-15 13-13 0 0,29-31 12 0 0,0 0 1 0 0,0 0-1 0 0,0-1 1 0 0,-1 1 0 0 0,1-1-1 0 0,-1 0 1 0 0,1 0-1 0 0,-1 0 1 0 0,0 0-1 0 0,0 0 1 0 0,0-1-1 0 0,0 0 1 0 0,0 0-1 0 0,0 0 1 0 0,0 0-1 0 0,-1-1 1 0 0,1 0-1 0 0,-4 0-12 0 0,5-2-5 0 0,0 0-1 0 0,0 0 1 0 0,1 0-1 0 0,-1-1 1 0 0,1 1-1 0 0,0-1 1 0 0,-1 1-1 0 0,1-1 1 0 0,0 0-1 0 0,1 0 1 0 0,-1 0-1 0 0,0 0 1 0 0,1-1-1 0 0,0 1 1 0 0,0 0-1 0 0,0-1 1 0 0,0 1-1 0 0,0 0 1 0 0,1-1-1 0 0,-1 1 1 0 0,1-1-1 0 0,0 1 1 0 0,0-3 5 0 0,1-41-34 0 0,1 0 1 0 0,3 0 0 0 0,1 1-1 0 0,3 0 1 0 0,2 0 0 0 0,1 1-1 0 0,3 0 1 0 0,13-28 33 0 0,0 13-9 0 0,2 1-1 0 0,2 2 1 0 0,4 1 0 0 0,38-48 9 0 0,113-150-4 0 0,-143 194 17 0 0,-23 34-11 0 0,-1-1 1 0 0,-1-1-1 0 0,-2-1 1 0 0,0 0-1 0 0,-2-1 1 0 0,-2-1-1 0 0,4-13-2 0 0,-15 41 1 0 0,-1 1-1 0 0,0-1 0 0 0,0 1 1 0 0,0-1-1 0 0,0 0 0 0 0,0 1 1 0 0,-1-1-1 0 0,1 0 0 0 0,-1 1 1 0 0,1-1-1 0 0,-1 0 0 0 0,0 0 1 0 0,-1 0-1 0 0,1 1 0 0 0,0-1 1 0 0,-1 0-1 0 0,1 0 0 0 0,-1 1 1 0 0,0-1-1 0 0,0 0 1 0 0,0 1-1 0 0,0-1 0 0 0,0 1 1 0 0,-1-1-1 0 0,1 1 0 0 0,-1 0 1 0 0,0 0-1 0 0,1-1 0 0 0,-1 1 1 0 0,0 0-1 0 0,0 1 0 0 0,-1-1 1 0 0,1 0-1 0 0,0 0 0 0 0,0 1 1 0 0,-1 0-1 0 0,1-1 0 0 0,-1 1 1 0 0,1 0-1 0 0,-1 0 0 0 0,0 0 1 0 0,1 1-1 0 0,-1-1 1 0 0,0 1-1 0 0,0-1 0 0 0,-1 1 0 0 0,-6 0-25 0 0,0 1 1 0 0,0 0-1 0 0,0 1 0 0 0,1 0 0 0 0,-1 0 0 0 0,1 1 0 0 0,-1 0 0 0 0,1 1 1 0 0,0 0-1 0 0,0 1 0 0 0,1 0 0 0 0,-1 0 0 0 0,1 0 0 0 0,0 1 0 0 0,1 1 1 0 0,-1-1-1 0 0,1 1 0 0 0,1 0 0 0 0,-1 1 0 0 0,1 0 0 0 0,0 0 0 0 0,0 1 25 0 0,6-9-9 0 0,-1 1 0 0 0,1 0 0 0 0,-1 0 0 0 0,0-1-1 0 0,1 1 1 0 0,-1 0 0 0 0,1 0 0 0 0,0-1 0 0 0,-1 1-1 0 0,1 0 1 0 0,0 0 0 0 0,-1 0 0 0 0,1 0-1 0 0,0 0 1 0 0,0 0 0 0 0,0 0 0 0 0,0 0 0 0 0,0-1-1 0 0,0 1 1 0 0,0 0 0 0 0,0 0 0 0 0,0 0 0 0 0,0 0-1 0 0,1 0 1 0 0,-1 0 0 0 0,0 0 0 0 0,1 0-1 0 0,-1-1 1 0 0,0 1 0 0 0,1 0 0 0 0,-1 0 0 0 0,1 0-1 0 0,-1-1 1 0 0,1 1 0 0 0,0 0 0 0 0,-1-1 0 0 0,1 1-1 0 0,0 0 1 0 0,-1-1 0 0 0,1 1 0 0 0,0-1 0 0 0,0 1-1 0 0,0-1 1 0 0,-1 0 0 0 0,1 1 0 0 0,0-1-1 0 0,0 0 1 0 0,0 1 0 0 0,0-1 0 0 0,0 0 0 0 0,0 0-1 0 0,0 0 10 0 0,53 2-73 0 0,-53-2 80 0 0,152-36 45 0 0,-129 27-51 0 0,-1 2 0 0 0,1 1 0 0 0,0 1 0 0 0,1 0 1 0 0,-1 2-1 0 0,6 1-1 0 0,-28 4 15 0 0,0-1 0 0 0,0 1-1 0 0,0-1 1 0 0,-1 1 0 0 0,1 0 0 0 0,0 0 0 0 0,-1 0 0 0 0,0 0 0 0 0,1 0 0 0 0,-1 0 0 0 0,0 1 0 0 0,0-1 0 0 0,0 0 0 0 0,0 1 0 0 0,-1-1 0 0 0,1 0 0 0 0,0 1-1 0 0,-1-1 1 0 0,0 1 0 0 0,0-1 0 0 0,0 1 0 0 0,0-1 0 0 0,0 1 0 0 0,0-1 0 0 0,0 1 0 0 0,-1-1 0 0 0,1 0 0 0 0,-1 1 0 0 0,0-1 0 0 0,-1 2-15 0 0,2-3 2 0 0,-56 202 336 0 0,54-190-411 0 0,1 1-1 0 0,0-1 1 0 0,1 1 0 0 0,0 0 0 0 0,1-1 0 0 0,1 1 0 0 0,0 0-1 0 0,1-1 1 0 0,2 7 73 0 0,26 33-6509 0 0,-20-45-3704 0 0,-7-7 1847 0 0</inkml:trace>
  <inkml:trace contextRef="#ctx0" brushRef="#br0" timeOffset="1241.67">1678 467 8658 0 0,'0'0'2774'0'0,"0"0"-555"0"0,0 0-405 0 0,0 0-207 0 0,0 0-191 0 0,0 0-138 0 0,0 0-146 0 0,0 0-200 0 0,-32 18-219 0 0,-102 60-184 0 0,38 4 92 0 0,93-79-604 0 0,-10 9 2 0 0,0 1 1 0 0,0 0 0 0 0,1 1-1 0 0,1 0 1 0 0,0 1-1 0 0,1 0 1 0 0,0 0 0 0 0,2 1-1 0 0,0 1 1 0 0,0-1-1 0 0,2 1 1 0 0,0 1 0 0 0,1-1-1 0 0,1 1 1 0 0,-1 9-20 0 0,5-25-7 0 0,-1 1 0 0 0,2-1 1 0 0,-1 1-1 0 0,0-1 0 0 0,0 1 0 0 0,1-1 1 0 0,-1 1-1 0 0,1-1 0 0 0,0 1 1 0 0,0-1-1 0 0,0 0 0 0 0,0 1 0 0 0,0-1 1 0 0,0 0-1 0 0,1 0 0 0 0,-1 0 0 0 0,1 0 1 0 0,0 0-1 0 0,-1 0 0 0 0,1-1 0 0 0,0 1 1 0 0,0 0-1 0 0,0-1 0 0 0,0 1 1 0 0,0-1-1 0 0,0 0 0 0 0,1 0 0 0 0,-1 0 1 0 0,0 0-1 0 0,1 0 0 0 0,-1 0 0 0 0,1-1 1 0 0,-1 1-1 0 0,1-1 0 0 0,-1 0 1 0 0,1 1-1 0 0,-1-1 0 0 0,1 0 0 0 0,0-1 7 0 0,5 1 27 0 0,0 0 0 0 0,1-1 0 0 0,-1-1 0 0 0,0 1 0 0 0,1-1 0 0 0,-1-1 0 0 0,0 1 0 0 0,0-1 0 0 0,-1-1 0 0 0,1 0 0 0 0,1-1-27 0 0,20-16 104 0 0,-1-1-1 0 0,-1-2 0 0 0,-1 0 0 0 0,-1-2 1 0 0,-1-1-1 0 0,-1-1 0 0 0,-2 0 0 0 0,-1-2 0 0 0,-1-1 1 0 0,6-15-104 0 0,22-12-70 0 0,-46 58 6 0 0,-1 0-30 0 0,0 0-54 0 0,0 23-482 0 0,1 177-4418 0 0,-1-198 5037 0 0,0-1-1 0 0,0 1 0 0 0,0-1 0 0 0,0 1 1 0 0,0-1-1 0 0,0 1 0 0 0,1-1 0 0 0,-1 1 0 0 0,0-1 1 0 0,1 1-1 0 0,-1-1 0 0 0,1 0 0 0 0,-1 1 1 0 0,1-1-1 0 0,0 1 0 0 0,0-1 0 0 0,0 0 0 0 0,-1 0 1 0 0,1 0-1 0 0,0 1 0 0 0,0-1 0 0 0,1 0 1 0 0,-1 0-1 0 0,0 0 0 0 0,0-1 0 0 0,0 1 0 0 0,1 0 1 0 0,-1 0-1 0 0,0-1 0 0 0,1 1 0 0 0,-1 0 1 0 0,1-1-1 0 0,-1 0 0 0 0,1 1 0 0 0,-1-1 0 0 0,0 0 1 0 0,1 0-1 0 0,0 0 0 0 0,-1 0 0 0 0,1 0 1 0 0,-1 0-1 0 0,1 0 0 0 0,-1 0 0 0 0,0 0 0 0 0,1-1 1 0 0,-1 1-1 0 0,1-1 0 0 0,-1 1 0 0 0,1-1 1 0 0,-1 0-1 0 0,0 1 0 0 0,1-1 0 0 0,-1 0 0 0 0,0 0 1 0 0,0 0-1 0 0,0 0 0 0 0,0 0 0 0 0,0 0 1 0 0,1-1 11 0 0,63-98 3055 0 0,-41 66-2108 0 0,-7 14-879 0 0,1-49 681 0 0,-7 15-338 0 0,-7-26 743 0 0,-4 79-1113 0 0,0 1 14 0 0,0 0 37 0 0,0 0-43 0 0,0 0-8 0 0,0 0-19 0 0,0 0-26 0 0,0 0 9 0 0,0 0-14 0 0,0 0-7 0 0,0 0-32 0 0,4 23-214 0 0,44 201 801 0 0,-29-120-550 0 0,29 14-22 0 0,-47-118 40 0 0,-1 1-1 0 0,1 0 1 0 0,0-1-1 0 0,-1 1 1 0 0,1-1-1 0 0,0 0 1 0 0,-1 1-1 0 0,1-1 1 0 0,0 1-1 0 0,0-1 1 0 0,0 0-1 0 0,0 0 1 0 0,-1 1-1 0 0,1-1 1 0 0,0 0-1 0 0,0 0 1 0 0,0 0-1 0 0,0 0 1 0 0,0 0-1 0 0,-1 0 1 0 0,1 0-1 0 0,0 0 0 0 0,0 0 1 0 0,0-1-1 0 0,0 1 1 0 0,0 0-1 0 0,-1 0 1 0 0,1-1-1 0 0,0 1 1 0 0,0-1-1 0 0,-1 1 1 0 0,1-1-1 0 0,0 1 1 0 0,0-1-1 0 0,-1 1 1 0 0,1-1-1 0 0,-1 1 1 0 0,1-1-1 0 0,0 0 1 0 0,-1 1-1 0 0,1-1 1 0 0,-1 0-1 0 0,0 0 1 0 0,1 1-1 0 0,-1-1 1 0 0,1 0-7 0 0,21-37 532 0 0,42-178 449 0 0,-24 62-882 0 0,-35 153-3546 0 0,1 9-8841 0 0,-5-7 944 0 0</inkml:trace>
  <inkml:trace contextRef="#ctx0" brushRef="#br0" timeOffset="1460.481">2562 598 17596 0 0,'0'0'1273'0'0,"0"0"-523"0"0,0 0-182 0 0,0 0 48 0 0,0 0 35 0 0,0 0-46 0 0,0 0-142 0 0,0 0-183 0 0,0 0-124 0 0,0 0-82 0 0,0 0-37 0 0,0 0-16 0 0,1 31-46 0 0,0 134-198 0 0,0-159-417 0 0,-2 5 281 0 0,-1-4-8559 0 0,0-4-2143 0 0</inkml:trace>
  <inkml:trace contextRef="#ctx0" brushRef="#br0" timeOffset="1628.483">2503 317 13355 0 0,'0'0'2840'0'0,"0"0"-959"0"0,0 0-433 0 0,0 0-296 0 0,0 0-303 0 0,0 0-145 0 0,0 0-264 0 0,0 0-160 0 0,0 0-136 0 0,0 0-136 0 0,0 0-152 0 0,0 0-216 0 0,0 0-288 0 0,0 0-473 0 0,-48-178-951 0 0,53 178-2953 0 0,-3 0-7258 0 0</inkml:trace>
  <inkml:trace contextRef="#ctx0" brushRef="#br0" timeOffset="1939.37">2873 1 15123 0 0,'0'0'2141'0'0,"0"0"-802"0"0,0 0-522 0 0,0 0-151 0 0,0 0-22 0 0,0 0 89 0 0,0 0 62 0 0,0 0-13 0 0,0 0-69 0 0,0 0-70 0 0,0 0-71 0 0,0 0-103 0 0,0 0-64 0 0,12 32-77 0 0,39 107-98 0 0,-34-45 48 0 0,-17-74-224 0 0,0 553 228 0 0,4-519-752 0 0,-4-53 269 0 0,-9-2-5500 0 0,-31-39-10609 0 0,33 35 11978 0 0</inkml:trace>
  <inkml:trace contextRef="#ctx0" brushRef="#br0" timeOffset="2709.808">2776 540 1584 0 0,'0'0'1418'0'0,"0"0"-346"0"0,0 0-38 0 0,0 0 182 0 0,0 0 54 0 0,0 0-146 0 0,0 0-188 0 0,0 0-250 0 0,0 0-260 0 0,0 0-182 0 0,0 0-129 0 0,0 0-51 0 0,35 4-23 0 0,107 11 19 0 0,28-7 735 0 0,-36-24 1368 0 0,-121 13-1744 0 0,4-1 3967 0 0,-17 34-1950 0 0,-1-25-2411 0 0,1 0 1 0 0,-1 0 0 0 0,1 0-1 0 0,0 0 1 0 0,1 0-1 0 0,-1 0 1 0 0,1 0 0 0 0,0 0-1 0 0,1-1 1 0 0,-1 1 0 0 0,1 0-1 0 0,0-1 1 0 0,0 1-1 0 0,0-1 1 0 0,0 1 0 0 0,1-1-1 0 0,0 0 1 0 0,0 0 0 0 0,0 0-1 0 0,0-1 1 0 0,1 1 0 0 0,-1-1-1 0 0,1 1 1 0 0,0-1-1 0 0,0 0 1 0 0,0-1 0 0 0,1 1-1 0 0,-1-1 1 0 0,0 0 0 0 0,1 0-1 0 0,0 0 1 0 0,-1-1 0 0 0,1 1-1 0 0,0-1 1 0 0,0 0-1 0 0,3 0-25 0 0,-3-1 52 0 0,0 0 0 0 0,0 0 0 0 0,1-1 0 0 0,-1 1 0 0 0,0-1 0 0 0,0 0 0 0 0,0-1 0 0 0,0 1 0 0 0,0-1 0 0 0,0 0 0 0 0,0 0 0 0 0,0 0 0 0 0,-1-1 0 0 0,1 0 0 0 0,-1 0 0 0 0,0 0-1 0 0,1 0 1 0 0,-2-1 0 0 0,3-1-52 0 0,189-192 1453 0 0,-164 174-1000 0 0,-30 23-432 0 0,-1 0 5 0 0,23 151 1138 0 0,-15-121-1104 0 0,2 0 0 0 0,1-1 0 0 0,2 0 0 0 0,0-1 0 0 0,2 0 0 0 0,4 4-60 0 0,28 57 161 0 0,-21-37-95 0 0,-2 1 0 0 0,-3 2 0 0 0,-2 0 0 0 0,-3 0 0 0 0,0 10-66 0 0,-12-52 26 0 0,-1 0-1 0 0,0 1 1 0 0,-1-1-1 0 0,-1 1 1 0 0,0-1 0 0 0,0 1-1 0 0,-2-1 1 0 0,1 1 0 0 0,-2-1-1 0 0,0 1 1 0 0,-1-1 0 0 0,0 0-1 0 0,-1 0 1 0 0,0 0 0 0 0,-1 0-1 0 0,0-1 1 0 0,-7 10-26 0 0,-12 6 56 0 0,-2-2-1 0 0,0-1 1 0 0,-2-1-1 0 0,-1-2 1 0 0,0-1-1 0 0,-2-1 1 0 0,0-1-1 0 0,-2-2 1 0 0,-11 4-56 0 0,42-19 0 0 0,1-1 0 0 0,0 0 0 0 0,0 0 0 0 0,-1 0 1 0 0,1 1-1 0 0,-1-1 0 0 0,1 0 0 0 0,-1-1 0 0 0,1 1 0 0 0,-1 0 0 0 0,1 0 0 0 0,-1-1 0 0 0,0 1 0 0 0,0-1 0 0 0,1 1 1 0 0,-1-1-1 0 0,0 0 0 0 0,0 0 0 0 0,1 0 0 0 0,-1 0 0 0 0,0 0 0 0 0,0 0 0 0 0,1 0 0 0 0,-1-1 0 0 0,0 1 0 0 0,0 0 1 0 0,1-1-1 0 0,-1 0 0 0 0,0 1 0 0 0,1-1 0 0 0,-1 0 0 0 0,1 0 0 0 0,-1 0 0 0 0,1 0 0 0 0,-1 0 0 0 0,1 0 0 0 0,0 0 1 0 0,-1-1-1 0 0,1 1 0 0 0,0 0 0 0 0,0-1 0 0 0,0 1 0 0 0,0-1 0 0 0,0 0 0 0 0,5-25-13 0 0,0 0 0 0 0,3 0 0 0 0,0 1-1 0 0,1 0 1 0 0,2 0 0 0 0,0 1 0 0 0,2 0 0 0 0,1 0-1 0 0,1 2 1 0 0,1 0 0 0 0,2-2 13 0 0,-1-1-28 0 0,-10 16 16 0 0,29-51-122 0 0,2 2 0 0 0,3 1 0 0 0,2 2 0 0 0,2 3 0 0 0,46-43 134 0 0,62-8-2642 0 0,-125 94-389 0 0,-17 9-1073 0 0,0 0-4132 0 0,-6 1-1202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1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319 521 0 0 0,'0'0'348'0'0,"0"0"787"0"0,0 0 349 0 0,0 0 137 0 0,0 0 44 0 0,0 0-78 0 0,0 0-90 0 0,0 0-170 0 0,0 0-151 0 0,0 0-104 0 0,1-4-150 0 0,-2-27 2948 0 0,-3 29-3660 0 0,1 0 0 0 0,-1 0-1 0 0,0 1 1 0 0,0-1 0 0 0,0 1 0 0 0,0 0 0 0 0,0 0 0 0 0,0 0 0 0 0,-1 1 0 0 0,1 0 0 0 0,0-1-1 0 0,0 2 1 0 0,0-1 0 0 0,0 0 0 0 0,-1 1 0 0 0,1 0 0 0 0,0 0 0 0 0,0 0 0 0 0,0 0 0 0 0,0 1-1 0 0,0-1 1 0 0,1 1 0 0 0,-1 0 0 0 0,0 0 0 0 0,1 0 0 0 0,-3 3-210 0 0,-87 78-59 0 0,88-78 199 0 0,-6 7-144 0 0,0 0-1 0 0,1 1 0 0 0,0 0 0 0 0,1 1 1 0 0,0 0-1 0 0,1 0 0 0 0,1 1 0 0 0,0 0 1 0 0,1 1-1 0 0,1-1 0 0 0,0 1 0 0 0,1 0 1 0 0,1 0-1 0 0,0 0 0 0 0,1 1 0 0 0,1-1 1 0 0,1 1-1 0 0,1 10 5 0 0,-1-24-4 0 0,1 1 0 0 0,0 0 0 0 0,0 0 0 0 0,0-1 0 0 0,1 1 0 0 0,-1 0 0 0 0,1-1 0 0 0,0 1 0 0 0,0-1 0 0 0,0 0 0 0 0,0 0 0 0 0,1 1 0 0 0,-1-1 0 0 0,1-1 0 0 0,0 1 0 0 0,0 0 0 0 0,0-1 0 0 0,0 0 0 0 0,0 1 0 0 0,0-1 0 0 0,1 0 0 0 0,-1-1 0 0 0,1 1 0 0 0,-1-1 0 0 0,1 1 0 0 0,0-1 0 0 0,0 0 0 0 0,-1 0 0 0 0,1-1 0 0 0,0 1 0 0 0,3-1 4 0 0,1 1 33 0 0,0-1-1 0 0,0 0 1 0 0,0-1-1 0 0,0 0 1 0 0,0 0 0 0 0,0-1-1 0 0,-1 0 1 0 0,1 0-1 0 0,0-1 1 0 0,-1 1-1 0 0,0-2 1 0 0,1 1-1 0 0,-1-1 1 0 0,6-5-33 0 0,13-11 128 0 0,-2-2 1 0 0,0 0-1 0 0,-1-2 1 0 0,-2 0-1 0 0,0-2 1 0 0,12-20-129 0 0,54-100 169 0 0,-87 146-227 0 0,0 1 0 0 0,1-1 1 0 0,-1 0-1 0 0,0 0 0 0 0,0 0 0 0 0,1 1 0 0 0,-1-1 0 0 0,0 0 0 0 0,0 0 1 0 0,1 0-1 0 0,-1 0 0 0 0,0 1 0 0 0,1-1 0 0 0,-1 0 0 0 0,0 0 58 0 0,-6 21-61 0 0,-19 143-91 0 0,25-154 127 0 0,0 1 0 0 0,0-1 0 0 0,1 0 0 0 0,1 0 1 0 0,0 0-1 0 0,0 0 0 0 0,1 0 0 0 0,0 0 0 0 0,1 0 1 0 0,0-1-1 0 0,0 0 0 0 0,1 0 0 0 0,0 0 1 0 0,1 0-1 0 0,0-1 0 0 0,0 0 0 0 0,1 0 0 0 0,0-1 1 0 0,0 0-1 0 0,1 0 0 0 0,0 0 0 0 0,0-1 0 0 0,1 0 1 0 0,-1-1-1 0 0,1 0 0 0 0,0 0 0 0 0,5 1 25 0 0,-4-4 6 0 0,-1-1 0 0 0,1 1 1 0 0,0-2-1 0 0,-1 1 0 0 0,1-1 0 0 0,0-1 0 0 0,-1 0 0 0 0,1 0 0 0 0,0-1 0 0 0,-1 0 0 0 0,0-1 1 0 0,1 0-1 0 0,-1 0 0 0 0,0-1 0 0 0,-1 0 0 0 0,1-1 0 0 0,0 0-6 0 0,136-104 383 0 0,-121 88-320 0 0,17-18 67 0 0,-2-2 1 0 0,-1-2-1 0 0,-3-1 1 0 0,-1-2-1 0 0,-3-1 0 0 0,18-37-130 0 0,-29 52 15 0 0,-1-1 0 0 0,-2-1-1 0 0,-1-1 1 0 0,-2 0 0 0 0,-2-1-1 0 0,-1-1 1 0 0,-2 0 0 0 0,-1 0-1 0 0,-2 0 1 0 0,0-20-15 0 0,-6 52-8 0 0,-1 1 0 0 0,0-1-1 0 0,0 1 1 0 0,0-1 0 0 0,-1 1-1 0 0,1-1 1 0 0,-1 1 0 0 0,0 0-1 0 0,0 0 1 0 0,-1 0 0 0 0,1 0 0 0 0,-1 0-1 0 0,0 1 1 0 0,0-1 0 0 0,0 1-1 0 0,-1-1 1 0 0,1 1 0 0 0,-1 0-1 0 0,1 1 1 0 0,-1-1 0 0 0,0 1 0 0 0,0-1-1 0 0,0 1 1 0 0,-1 0 0 0 0,1 1-1 0 0,0-1 1 0 0,-1 1 0 0 0,1 0-1 0 0,-1 0 1 0 0,1 0 0 0 0,-1 0 0 0 0,0 1-1 0 0,1 0 1 0 0,-1 0 0 0 0,0 0-1 0 0,1 1 1 0 0,-1 0 0 0 0,1-1-1 0 0,-1 1 1 0 0,1 1 0 0 0,-1-1 0 0 0,1 1-1 0 0,0 0 1 0 0,-1 0 0 0 0,1 0-1 0 0,0 0 1 0 0,1 1 0 0 0,-1 0-1 0 0,-2 1 9 0 0,-14 16-10 0 0,0 2 1 0 0,1 0-1 0 0,1 1 0 0 0,1 0 0 0 0,1 2 0 0 0,1 0 0 0 0,1 0 0 0 0,1 2 0 0 0,2-1 0 0 0,1 2 0 0 0,0-1 0 0 0,3 2 0 0 0,0-1 0 0 0,1 1 0 0 0,2-1 1 0 0,1 1-1 0 0,2 1 0 0 0,1 18 10 0 0,1-33 2 0 0,1 1 0 0 0,1-1 1 0 0,0 0-1 0 0,1 0 0 0 0,1 0 1 0 0,0 0-1 0 0,1-1 0 0 0,1 1 1 0 0,0-1-1 0 0,1-1 0 0 0,0 0 0 0 0,1 0 1 0 0,1-1-1 0 0,0 0 0 0 0,0 0 1 0 0,1-1-1 0 0,1 0 0 0 0,0-1 1 0 0,0-1-1 0 0,1 0 0 0 0,0 0 1 0 0,0-2-1 0 0,1 1 0 0 0,0-2 1 0 0,1 0-1 0 0,-1 0 0 0 0,1-2 0 0 0,0 0 1 0 0,1 0-1 0 0,2-1-2 0 0,26-10-1617 0 0,-22-16-7300 0 0,-19 15-541 0 0</inkml:trace>
  <inkml:trace contextRef="#ctx0" brushRef="#br0" timeOffset="303.047">1610 525 7546 0 0,'0'0'2301'0'0,"0"0"-528"0"0,0 0-286 0 0,0 0-90 0 0,0 0-103 0 0,0 0-150 0 0,0 0-248 0 0,0 0-263 0 0,0 0-220 0 0,0 0-149 0 0,0 0-99 0 0,-21 35-63 0 0,-62 108-40 0 0,61-74-20 0 0,22-57-31 0 0,0-9-6 0 0,0 1 1 0 0,0 0 0 0 0,0 0 0 0 0,1 0 0 0 0,-1-1 0 0 0,1 1 0 0 0,0 0 0 0 0,0-1 0 0 0,0 1 0 0 0,0 0 0 0 0,1-1 0 0 0,-1 0 0 0 0,1 1 0 0 0,0-1 0 0 0,0 0 0 0 0,0 0 0 0 0,1 0 0 0 0,-1 0 0 0 0,1 0 0 0 0,0 0 0 0 0,-1-1 0 0 0,1 0 0 0 0,0 1 0 0 0,1-1 0 0 0,-1 0 0 0 0,0 0 0 0 0,0-1 0 0 0,1 1-1 0 0,-1-1 1 0 0,1 1 0 0 0,0-1 0 0 0,-1 0 0 0 0,1-1 0 0 0,0 1 0 0 0,0-1 0 0 0,0 1-6 0 0,5 0 122 0 0,-1-1 0 0 0,1 0 0 0 0,-1 0 0 0 0,1 0 0 0 0,-1-1 0 0 0,0 0 0 0 0,1-1 0 0 0,-1 0 0 0 0,0 0 0 0 0,0-1 0 0 0,0 0 0 0 0,0-1 0 0 0,0 1 0 0 0,-1-1-1 0 0,0-1 1 0 0,1 0 0 0 0,-2 0 0 0 0,1 0 0 0 0,0 0 0 0 0,-1-1 0 0 0,0 0 0 0 0,-1-1 0 0 0,1 1 0 0 0,-1-1 0 0 0,-1 0 0 0 0,1-1 0 0 0,1-4-122 0 0,0-1 143 0 0,0 0-1 0 0,-2 0 1 0 0,1-1 0 0 0,-2 1-1 0 0,0-1 1 0 0,0 0 0 0 0,-2 0 0 0 0,1 0-1 0 0,-2 0 1 0 0,0-7-143 0 0,0 16-61 0 0,0 0-1 0 0,-1 0 0 0 0,1 0 1 0 0,-1 0-1 0 0,0 0 1 0 0,-1 0-1 0 0,1 0 1 0 0,-1 0-1 0 0,0 1 1 0 0,0-1-1 0 0,0 1 1 0 0,-1-1-1 0 0,1 1 1 0 0,-1 0-1 0 0,0 0 1 0 0,0 0-1 0 0,-1 0 1 0 0,1 1-1 0 0,-1-1 0 0 0,0 1 1 0 0,0 0-1 0 0,0 0 1 0 0,0 0-1 0 0,0 1 1 0 0,-1 0-1 0 0,1-1 1 0 0,-1 2-1 0 0,0-1 1 0 0,1 0-1 0 0,-6 0 62 0 0,-32-1-4319 0 0,14 10-4847 0 0,16 0 33 0 0</inkml:trace>
  <inkml:trace contextRef="#ctx0" brushRef="#br0" timeOffset="739.406">1964 883 10658 0 0,'0'0'2369'0'0,"0"0"-547"0"0,0 0-273 0 0,0 0-81 0 0,0 0-135 0 0,0 0-176 0 0,0 0-190 0 0,0 0-199 0 0,0 0-183 0 0,22-34-119 0 0,65-108-88 0 0,-50 75 176 0 0,-18 11 177 0 0,-18 55-685 0 0,-1 1-13 0 0,0 0-9 0 0,0 0-19 0 0,0 0-63 0 0,-8 27-498 0 0,3 88 35 0 0,7-111 527 0 0,0-1-1 0 0,0 1 1 0 0,0 0-1 0 0,1-1 0 0 0,0 1 1 0 0,-1-1-1 0 0,1 0 1 0 0,0 0-1 0 0,1 0 1 0 0,-1 0-1 0 0,0 0 0 0 0,1-1 1 0 0,0 1-1 0 0,0-1 1 0 0,-1 0-1 0 0,1 0 0 0 0,0-1 1 0 0,1 1-1 0 0,-1-1 1 0 0,0 0-1 0 0,0 0 1 0 0,0 0-1 0 0,1-1 0 0 0,-1 1 1 0 0,1-1-1 0 0,-1 0 1 0 0,0-1-1 0 0,1 1 0 0 0,-1-1 1 0 0,0 1-1 0 0,0-1 1 0 0,1 0-1 0 0,0-1-5 0 0,4-2 189 0 0,0-1 0 0 0,-1 0 1 0 0,0-1-1 0 0,1 0 0 0 0,-2 0 0 0 0,1-1 0 0 0,-1 1 0 0 0,0-2 1 0 0,0 1-1 0 0,-1-1 0 0 0,0 0 0 0 0,0 0 0 0 0,2-6-189 0 0,-4 7-80 0 0,0 1 0 0 0,-1-1 0 0 0,0 1 0 0 0,0-1 0 0 0,-1 0 0 0 0,0 0-1 0 0,0 0 1 0 0,0-1 0 0 0,-1 1 0 0 0,0 0 0 0 0,-1-1 0 0 0,1 1 0 0 0,-2-3 80 0 0,-3 10-10074 0 0,3 0-1618 0 0</inkml:trace>
  <inkml:trace contextRef="#ctx0" brushRef="#br0" timeOffset="1387.443">2950 529 11707 0 0,'0'0'2129'0'0,"0"0"-330"0"0,0 0-156 0 0,0 0-102 0 0,0 0-181 0 0,0 0-205 0 0,0 0-218 0 0,0 0-182 0 0,0 0-149 0 0,0 0-97 0 0,0 0-94 0 0,0 0-92 0 0,0 0-57 0 0,-14-10-63 0 0,-49-27-51 0 0,61 36-142 0 0,-1 0 0 0 0,0 0-1 0 0,1 1 1 0 0,-1-1 0 0 0,1 1-1 0 0,-1-1 1 0 0,0 1 0 0 0,1 0-1 0 0,-1 0 1 0 0,0 0 0 0 0,1 1 0 0 0,-1-1-1 0 0,0 1 1 0 0,1-1 0 0 0,-1 1-1 0 0,1 0 1 0 0,-1 0 0 0 0,1 0 0 0 0,-1 0-1 0 0,1 0 1 0 0,0 1 0 0 0,0-1-1 0 0,-1 1 1 0 0,1-1 0 0 0,-1 2-10 0 0,-3 2 15 0 0,-7 3-25 0 0,1 1 0 0 0,1 0 0 0 0,0 1 0 0 0,0 1 0 0 0,1 0 1 0 0,0 0-1 0 0,1 1 0 0 0,0 0 0 0 0,1 0 0 0 0,1 1 1 0 0,0 0-1 0 0,0 1 0 0 0,1 0 0 0 0,1 0 0 0 0,0 0 1 0 0,1 0-1 0 0,1 1 0 0 0,0-1 0 0 0,1 1 0 0 0,0 12 10 0 0,2-25-8 0 0,0 0-1 0 0,0 0 0 0 0,0 0 0 0 0,0 0 0 0 0,1 0 0 0 0,-1 0 0 0 0,1 0 0 0 0,-1-1 0 0 0,1 1 1 0 0,0 0-1 0 0,-1 0 0 0 0,1-1 0 0 0,0 1 0 0 0,0 0 0 0 0,0-1 0 0 0,0 1 0 0 0,1-1 0 0 0,-1 1 0 0 0,0-1 1 0 0,1 0-1 0 0,-1 0 0 0 0,1 1 0 0 0,-1-1 0 0 0,1 0 0 0 0,-1 0 0 0 0,1 0 0 0 0,0-1 0 0 0,0 1 1 0 0,-1 0-1 0 0,1-1 0 0 0,0 1 0 0 0,0-1 0 0 0,0 1 0 0 0,0-1 0 0 0,0 0 0 0 0,-1 0 0 0 0,1 0 0 0 0,0 0 1 0 0,1 0 8 0 0,75-20 82 0 0,178-168 920 0 0,-253 186-996 0 0,0 0-1 0 0,0 0 1 0 0,1 0 0 0 0,-1 1 0 0 0,1 0-1 0 0,-1-1 1 0 0,1 1 0 0 0,0 1-1 0 0,-1-1 1 0 0,1 0 0 0 0,0 1 0 0 0,0 0-1 0 0,-1 0 1 0 0,1 0 0 0 0,0 0-1 0 0,0 1 1 0 0,-1-1 0 0 0,1 1 0 0 0,0 0-1 0 0,-1 0 1 0 0,1 1 0 0 0,-1-1 0 0 0,1 1-1 0 0,-1-1 1 0 0,0 1 0 0 0,1 0-1 0 0,-1 0 1 0 0,0 1 0 0 0,0-1 0 0 0,-1 0-1 0 0,1 1 1 0 0,0 0 0 0 0,-1 0-1 0 0,0 0 1 0 0,1 0 0 0 0,-1 0 0 0 0,0 0-1 0 0,0 2-5 0 0,4 18 37 0 0,-1 0 0 0 0,-1 0 0 0 0,-1 0 0 0 0,-1 0 0 0 0,-1 1-1 0 0,-1-1 1 0 0,-1 0 0 0 0,-5 24-37 0 0,-10 229-56 0 0,16-224 16 0 0,2-25 31 0 0,-1 0-1 0 0,-1 1 1 0 0,-2-1-1 0 0,-1 0 1 0 0,-1 0-1 0 0,-1 0 1 0 0,-1 0-1 0 0,-1-1 1 0 0,-10 23 9 0 0,11-40-1 0 0,1-1 0 0 0,-1 0 0 0 0,0 0 0 0 0,-1 0 0 0 0,0 0 0 0 0,0-1 0 0 0,-1 0 0 0 0,0-1 0 0 0,0 0 0 0 0,0 0 0 0 0,-1-1 0 0 0,1 0 0 0 0,-2 0 0 0 0,1-1 0 0 0,0 0 0 0 0,-1 0 0 0 0,0-1 0 0 0,1-1 0 0 0,-1 0 0 0 0,0 0 1 0 0,-1-1-1 0 0,1 0 0 0 0,0-1 0 0 0,0 0 0 0 0,-1 0 1 0 0,7-2-1 0 0,-1 0 1 0 0,1-1-1 0 0,0 1 1 0 0,0-1 0 0 0,0 0-1 0 0,0 0 1 0 0,0 0-1 0 0,1 0 1 0 0,-1-1-1 0 0,1 1 1 0 0,0-1-1 0 0,0 0 1 0 0,0 0 0 0 0,1 0-1 0 0,0 0 1 0 0,-1-1-1 0 0,1 1 1 0 0,1-1-1 0 0,-1 1 1 0 0,1-1 0 0 0,-1 0-1 0 0,1 0 1 0 0,1 1-1 0 0,-1-1 1 0 0,1 0-1 0 0,-1 0 1 0 0,2 0 0 0 0,-1 0-1 0 0,0 0 1 0 0,1 1-1 0 0,0-1 1 0 0,0 0-1 0 0,0 0 1 0 0,1 1 0 0 0,0-1-1 0 0,-1 1 1 0 0,2-1-1 0 0,-1 1 1 0 0,0 0-1 0 0,3-2 1 0 0,26-38-96 0 0,3 1-1 0 0,1 2 0 0 0,3 2 0 0 0,0 1 1 0 0,36-26 96 0 0,-64 56-54 0 0,51-51-1016 0 0,-14 13-6822 0 0,-36 35-88 0 0,-6 3-1129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2208 0 0,'0'0'1185'0'0,"0"0"72"0"0,0 0 190 0 0,0 0 116 0 0,0 0 35 0 0,0 0-124 0 0,0 0-207 0 0,0 0-183 0 0,0 0-172 0 0,0 0-121 0 0,0 0-134 0 0,-35 4-105 0 0,-110 16-90 0 0,68 6 305 0 0,-27 32 1733 0 0,103-57-2488 0 0,1 0-1 0 0,-1 0 1 0 0,0 0-1 0 0,1 0 1 0 0,-1 0-1 0 0,0 0 1 0 0,1 1-1 0 0,-1-1 1 0 0,1 0 0 0 0,0 0-1 0 0,-1 1 1 0 0,1-1-1 0 0,0 0 1 0 0,0 0-1 0 0,0 1 1 0 0,0-1-1 0 0,0 0 1 0 0,0 1-1 0 0,0-1 1 0 0,0 0-1 0 0,0 1 1 0 0,1-1-1 0 0,-1 0 1 0 0,1 0-1 0 0,-1 0 1 0 0,1 1 0 0 0,-1-1-1 0 0,1 0 1 0 0,-1 0-1 0 0,1 0 1 0 0,0 0-1 0 0,0 0 1 0 0,0 0-1 0 0,0 0 1 0 0,-1 0-1 0 0,1 0 1 0 0,1 0-1 0 0,-1-1 1 0 0,0 1-1 0 0,0 0-11 0 0,46 31 166 0 0,150 56 511 0 0,-194-84-622 0 0,0 0 1 0 0,-1 0-1 0 0,1 0 0 0 0,-1 0 0 0 0,1 0 0 0 0,-1 1 0 0 0,-1-1 0 0 0,1 1 0 0 0,-1-1 0 0 0,1 1 0 0 0,-1-1 0 0 0,-1 1 0 0 0,1 0 0 0 0,-1 0 0 0 0,1 0 0 0 0,-2-1 0 0 0,1 1 0 0 0,0 0 0 0 0,-1 0 0 0 0,0-1 0 0 0,0 1 0 0 0,0 0 0 0 0,-1-1 0 0 0,1 1 0 0 0,-1-1 0 0 0,0 1 0 0 0,0-1 0 0 0,-1 0 0 0 0,0 0 0 0 0,1 0 0 0 0,-1 0 0 0 0,0-1 0 0 0,-1 1 0 0 0,1-1 0 0 0,-1 0 0 0 0,1 1 0 0 0,-1-2 0 0 0,0 1 0 0 0,0 0 0 0 0,0-1 0 0 0,-2 1-55 0 0,-8 7 22 0 0,-1 0 1 0 0,0 0-1 0 0,-1-2 1 0 0,0 0-1 0 0,0 0 1 0 0,-1-2 0 0 0,1 0-1 0 0,-2-1 1 0 0,1 0-1 0 0,-1-2 1 0 0,1 0-1 0 0,-1-1 1 0 0,-14 0-23 0 0,28-2-191 0 0,-28-6-64 0 0,30-15-5250 0 0,16 6-3526 0 0,-8 10 436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69 7802 0 0,'0'0'1424'0'0,"0"0"-154"0"0,0 0 138 0 0,0 0 204 0 0,0 0 87 0 0,0 0-117 0 0,0 0-294 0 0,0 0-317 0 0,-26 36-265 0 0,-77 115-208 0 0,78-92-144 0 0,25-54-322 0 0,0 0 0 0 0,0 0 0 0 0,1 0 1 0 0,-1 0-1 0 0,1 0 0 0 0,0-1 0 0 0,1 1 0 0 0,-1 0 0 0 0,1 0 1 0 0,0-1-1 0 0,0 1 0 0 0,1-1 0 0 0,-1 0 0 0 0,1 0 1 0 0,0 0-1 0 0,0 0 0 0 0,0 0 0 0 0,1-1 0 0 0,-1 1 1 0 0,1-1-1 0 0,0 0 0 0 0,0 0 0 0 0,0 0 0 0 0,0 0 1 0 0,0-1-1 0 0,1 0 0 0 0,-1 0 0 0 0,1 0 0 0 0,0 0 1 0 0,-1-1-1 0 0,1 0 0 0 0,0 0 0 0 0,0 0 0 0 0,0-1 0 0 0,0 1 1 0 0,0-1-33 0 0,11-1 95 0 0,0-1 1 0 0,-1-1-1 0 0,1-1 0 0 0,-1 0 1 0 0,0 0-1 0 0,0-2 1 0 0,-1 0-1 0 0,1 0 0 0 0,-1-2 1 0 0,0 1-1 0 0,-1-2 1 0 0,0 0-1 0 0,0-1 1 0 0,-1 0-1 0 0,-1 0 0 0 0,1-2 1 0 0,-2 1-1 0 0,1-1 1 0 0,-2-1-1 0 0,0 0 1 0 0,0 0-1 0 0,-1-1 0 0 0,-1 0 1 0 0,0 0-1 0 0,-1-1 1 0 0,-1 0-1 0 0,2-5-95 0 0,-5 16-34 0 0,0-1 0 0 0,0 0-1 0 0,-1 0 1 0 0,1 0 0 0 0,-1 0-1 0 0,0 0 1 0 0,0-1 0 0 0,-1 1 0 0 0,1 0-1 0 0,-1 0 1 0 0,-1-1 0 0 0,1 1-1 0 0,-1 0 1 0 0,1 0 0 0 0,-2 0 0 0 0,1-1-1 0 0,0 1 1 0 0,-1 0 0 0 0,0 1-1 0 0,0-1 1 0 0,-1 0 0 0 0,1 1 0 0 0,-1-1-1 0 0,0 1 1 0 0,0 0 0 0 0,0 0-1 0 0,-1 0 1 0 0,0 0 0 0 0,1 0 0 0 0,-1 1-1 0 0,-1 0 1 0 0,1 0 0 0 0,0 0-1 0 0,-1 0 1 0 0,1 0 0 0 0,-1 1 0 0 0,0 0-1 0 0,-2-1 35 0 0,-61 6-3834 0 0,49 6-314 0 0,0 5-3286 0 0,11-6-196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 2561 0 0,'0'0'3484'0'0,"0"0"-982"0"0,0 0-532 0 0,0 0-176 0 0,0 0-135 0 0,0 0-182 0 0,0 0-182 0 0,0 0-212 0 0,0 0-200 0 0,0 0-156 0 0,0 0-135 0 0,0 0-71 0 0,22-34-51 0 0,70-108-55 0 0,-77 116-154 0 0,2 0 1 0 0,1 1 0 0 0,1 1 0 0 0,1 0-1 0 0,1 1 1 0 0,1 2 0 0 0,5-4-262 0 0,-27 25 2 0 0,6-6 12 0 0,0 0 0 0 0,0 1 0 0 0,1-1 0 0 0,-1 2 0 0 0,1-1 0 0 0,0 0 0 0 0,0 1 0 0 0,1 1 0 0 0,-1-1 0 0 0,1 1-1 0 0,0 0 1 0 0,7-1-14 0 0,-14 5-5 0 0,1 0-1 0 0,-1 0 0 0 0,0 1 0 0 0,1-1 0 0 0,-1 0 0 0 0,0 1 1 0 0,0-1-1 0 0,0 0 0 0 0,0 1 0 0 0,0 0 0 0 0,0-1 0 0 0,0 1 1 0 0,-1-1-1 0 0,1 1 0 0 0,-1 0 0 0 0,1 0 0 0 0,-1-1 0 0 0,1 1 1 0 0,-1 0-1 0 0,0 0 0 0 0,0 0 0 0 0,0-1 0 0 0,0 1 0 0 0,0 0 1 0 0,-1 1 5 0 0,1-3 1 0 0,0 17 54 0 0,-1 0 0 0 0,-1 0 0 0 0,-1-1 0 0 0,0 1-1 0 0,-1-1 1 0 0,-1 0 0 0 0,-4 11-55 0 0,-7 22 58 0 0,14-6-108 0 0,51-48 244 0 0,178-151 141 0 0,-48 45-335 0 0,-179 110-5 0 0,1 1 1 0 0,-1 0 0 0 0,1-1 0 0 0,-1 1 0 0 0,1 0 0 0 0,-1 0 0 0 0,1-1 0 0 0,-1 1 0 0 0,1 0 0 0 0,-1 0 0 0 0,1 0 0 0 0,-1 0-1 0 0,1 0 1 0 0,-1 0 0 0 0,1 0 0 0 0,-1 0 0 0 0,1 0 0 0 0,-1 0 0 0 0,1 0 0 0 0,0 0 0 0 0,-1 0 0 0 0,1 0 0 0 0,-1 0 0 0 0,1 1 0 0 0,-1-1-1 0 0,1 0 1 0 0,-1 0 0 0 0,1 1 0 0 0,-1-1 0 0 0,0 0 0 0 0,1 1 0 0 0,-1-1 0 0 0,1 0 0 0 0,-1 1 0 0 0,0-1 0 0 0,1 1 0 0 0,-1-1-1 0 0,0 1 1 0 0,1-1 0 0 0,-1 0 0 0 0,0 1 0 0 0,0-1 0 0 0,1 1 0 0 0,-1-1 0 0 0,0 1 0 0 0,0 0 0 0 0,0-1 0 0 0,0 1 0 0 0,0-1 0 0 0,0 1-1 0 0,0-1 1 0 0,0 1 0 0 0,0-1 0 0 0,0 1 0 0 0,0-1 0 0 0,0 1 0 0 0,0-1 0 0 0,0 1 0 0 0,-1 0 0 0 0,1-1 0 0 0,0 1 0 0 0,0-1-1 0 0,0 1 1 0 0,-1-1 0 0 0,1 0 0 0 0,-1 1 4 0 0,-14 46 192 0 0,11-39-185 0 0,3-6-5 0 0,-4 10-23 0 0,0 0 1 0 0,0 0 0 0 0,1 1 0 0 0,1-1-1 0 0,0 1 1 0 0,1 0 0 0 0,0 0-1 0 0,1 0 1 0 0,0 0 0 0 0,1 0 0 0 0,1 0-1 0 0,1 5 21 0 0,40 16-1419 0 0,-24-30-2264 0 0,-3-2-4669 0 0,-10-2-2092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6:2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0 0 0,'0'0'531'0'0,"0"0"909"0"0,0 0 420 0 0,0 0 330 0 0,0 0 229 0 0,0 0 2 0 0,0 0-90 0 0,0 0-306 0 0,0 0-386 0 0,0 0-359 0 0,34-9-303 0 0,106-32-216 0 0,-80 13 148 0 0,-54 21-730 0 0,1-1-46 0 0,0 0 1 0 0,-1 0-1 0 0,0 0 1 0 0,0-1-1 0 0,-1 0 1 0 0,0 0-1 0 0,0 0 0 0 0,-1 0 1 0 0,0-1-1 0 0,-1 0 1 0 0,0 0-1 0 0,-1 0 1 0 0,0 0-1 0 0,-1 0 1 0 0,1-9-134 0 0,-3 16 1 0 0,0 1 1 0 0,0 0-1 0 0,0 0 1 0 0,-1 0-1 0 0,1 0 1 0 0,-1 0-1 0 0,1 0 1 0 0,-1 0 0 0 0,0 0-1 0 0,0 1 1 0 0,1-1-1 0 0,-1 1 1 0 0,0-1-1 0 0,0 1 1 0 0,-1 0 0 0 0,1-1-1 0 0,0 1 1 0 0,0 0-1 0 0,-1 1 1 0 0,1-1-1 0 0,0 0 1 0 0,-1 1-1 0 0,1-1 1 0 0,-1 1 0 0 0,1 0-1 0 0,-1 0 1 0 0,1 0-1 0 0,-1 0 1 0 0,1 0-1 0 0,0 0 1 0 0,-1 1 0 0 0,1-1-1 0 0,-1 1 1 0 0,-1 0-2 0 0,-6 0-33 0 0,0 1 17 0 0,0 2 0 0 0,1-1 0 0 0,-1 2 0 0 0,1-1 0 0 0,-1 1 1 0 0,2 0-1 0 0,-1 1 0 0 0,0 0 0 0 0,1 1 0 0 0,0-1 0 0 0,1 2 1 0 0,-1-1-1 0 0,1 1 0 0 0,1 0 0 0 0,0 0 0 0 0,-4 7 16 0 0,2-4-5 0 0,0-1 0 0 0,1 1 0 0 0,0 0 0 0 0,1 0 0 0 0,0 1 0 0 0,1-1 0 0 0,0 1 0 0 0,1 1 0 0 0,1-1 0 0 0,-1 0 0 0 0,2 1 0 0 0,0 0 0 0 0,1 0 0 0 0,0 0 0 0 0,0-1 0 0 0,2 10 5 0 0,3-13-51 0 0,0-1 0 0 0,1 1 1 0 0,0-1-1 0 0,0 0 0 0 0,1 0 0 0 0,0 0 0 0 0,1-1 0 0 0,-1 0 0 0 0,1-1 1 0 0,1 1-1 0 0,-1-1 0 0 0,1 0 0 0 0,0-1 0 0 0,0 0 0 0 0,1 0 0 0 0,-1-1 1 0 0,1 0-1 0 0,0 0 0 0 0,0-1 0 0 0,1-1 0 0 0,-1 1 0 0 0,7 0 51 0 0,27 4-2011 0 0,-15-6-5737 0 0,-18-1-3256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3 971 400 0 0,'0'0'1834'0'0,"0"0"-341"0"0,0 0 118 0 0,0 0 299 0 0,0 0 159 0 0,0 0-113 0 0,0 0-310 0 0,0 0-339 0 0,0 0-242 0 0,0 0-114 0 0,0 0-55 0 0,0 0-10 0 0,-3 3 21 0 0,3-3-660 0 0,1 0 0 0 0,-1 0 0 0 0,0 1 0 0 0,0-1 0 0 0,1 0 0 0 0,-1 0 1 0 0,0 0-1 0 0,0 0 0 0 0,1 1 0 0 0,-1-1 0 0 0,0 0 0 0 0,0 0 0 0 0,0 1 0 0 0,0-1 1 0 0,0 0-1 0 0,1 0 0 0 0,-1 1-247 0 0,36-28 2459 0 0,74-99-116 0 0,-110 126-2331 0 0,0 0 1 0 0,1 1-1 0 0,-1-1 1 0 0,0 0-1 0 0,0 0 1 0 0,0 0-1 0 0,0 0 1 0 0,0 0-1 0 0,1 1 0 0 0,-1-1 1 0 0,0 0-1 0 0,0 0 1 0 0,0 0-1 0 0,0 0 1 0 0,1 0-1 0 0,-1 0 1 0 0,0 0-1 0 0,0 1 1 0 0,1-1-1 0 0,-1 0 0 0 0,0 0 1 0 0,0 0-1 0 0,0 0 1 0 0,1 0-1 0 0,-1 0 1 0 0,0 0-1 0 0,0 0 1 0 0,0 0-1 0 0,1 0 0 0 0,-1 0 1 0 0,0-1-1 0 0,0 1 1 0 0,1 0-1 0 0,-1 0 1 0 0,0 0-1 0 0,0 0 1 0 0,0 0-1 0 0,0 0 1 0 0,1 0-1 0 0,-1-1-12 0 0,-1 15-9 0 0,14 110 237 0 0,-12-33-149 0 0,1 39-36 0 0,-5 1-1 0 0,-6-1 1 0 0,-5-1 0 0 0,-8 7-43 0 0,2-36 48 0 0,28-231 663 0 0,10 65-702 0 0,2 1 0 0 0,4 0 0 0 0,2 2 0 0 0,18-29-9 0 0,-22 43-12 0 0,2 1 1 0 0,2 1-1 0 0,2 1 1 0 0,2 1-1 0 0,3 2 1 0 0,0 1-1 0 0,3 2 1 0 0,2 1-1 0 0,1 2 1 0 0,1 1-1 0 0,9-2 12 0 0,-42 33-12 0 0,0-1-1 0 0,1 1 1 0 0,0 1 0 0 0,0-1-1 0 0,0 1 1 0 0,0 1-1 0 0,0 0 1 0 0,1 0 0 0 0,0 0-1 0 0,-1 1 1 0 0,1 1 0 0 0,0-1-1 0 0,0 1 1 0 0,0 1 0 0 0,1 0 12 0 0,-8 2-6 0 0,0 1 1 0 0,1 0-1 0 0,-1 0 0 0 0,0 0 1 0 0,-1 0-1 0 0,1 0 1 0 0,0 0-1 0 0,-1 1 1 0 0,0-1-1 0 0,0 0 1 0 0,0 1-1 0 0,0-1 1 0 0,0 1-1 0 0,-1-1 1 0 0,0 1-1 0 0,1-1 1 0 0,-1 1-1 0 0,-1 0 1 0 0,1-1-1 0 0,0 1 0 0 0,-1-1 1 0 0,0 1-1 0 0,0-1 1 0 0,0 1-1 0 0,0-1 1 0 0,0 0-1 0 0,-1 1 6 0 0,-10 22 9 0 0,-2 0 1 0 0,-1 0-1 0 0,0-1 0 0 0,-2-1 0 0 0,-1-1 0 0 0,-1-1 1 0 0,-1 0-1 0 0,-1-1 0 0 0,-4 1-9 0 0,13-7-43 0 0,-2-1 0 0 0,0 0 0 0 0,-1-1 1 0 0,0 0-1 0 0,0-2 0 0 0,-2 0 0 0 0,1 0 0 0 0,-2-2 0 0 0,1 0 1 0 0,-1-1-1 0 0,0-1 0 0 0,-1 0 0 0 0,1-2 0 0 0,-2 0 0 0 0,1-1 1 0 0,0-1-1 0 0,-8 0 43 0 0,-22-14-2435 0 0,47 10 2157 0 0,1-1 1 0 0,0 1 0 0 0,0 0 0 0 0,0 0-1 0 0,0-1 1 0 0,0 1 0 0 0,0-1 0 0 0,0 1-1 0 0,1 0 1 0 0,-1-1 0 0 0,0 0 0 0 0,1 1-1 0 0,-1-1 1 0 0,1 1 0 0 0,0-1 0 0 0,-1 0-1 0 0,1 1 1 0 0,0-1 0 0 0,0 0-1 0 0,0 1 1 0 0,0-1 0 0 0,0 0 0 0 0,1 1-1 0 0,-1-1 1 0 0,0 1 0 0 0,1-1 0 0 0,-1 0-1 0 0,1 1 1 0 0,0-2 277 0 0,6-11-5957 0 0,-2 5-5183 0 0</inkml:trace>
  <inkml:trace contextRef="#ctx0" brushRef="#br0" timeOffset="816.439">1257 740 400 0 0,'0'0'2037'0'0,"0"0"-41"0"0,0 0 318 0 0,0 0 290 0 0,0 0-38 0 0,0 0-296 0 0,0 0-406 0 0,0 0-362 0 0,0 0-228 0 0,0 0-154 0 0,0 0-112 0 0,0 0-105 0 0,0 0-107 0 0,-31 21-92 0 0,-97 68-86 0 0,60-43 91 0 0,-30 33 526 0 0,93-74-1221 0 0,1-1-1 0 0,-1 1 1 0 0,1 0 0 0 0,0 0-1 0 0,1 0 1 0 0,-1 1-1 0 0,1 0 1 0 0,0-1 0 0 0,0 1-1 0 0,1 0 1 0 0,-1 0 0 0 0,1 1-1 0 0,1-1 1 0 0,-1 0-1 0 0,1 1 1 0 0,0-1 0 0 0,1 0-1 0 0,0 1 1 0 0,0-1-1 0 0,0 1 1 0 0,1-1 0 0 0,-1 1-1 0 0,2-1 1 0 0,-1 2-14 0 0,3-4 6 0 0,1 0 0 0 0,-1 0-1 0 0,0 0 1 0 0,1-1 0 0 0,0 0 0 0 0,0 0 0 0 0,0 0-1 0 0,0-1 1 0 0,0 1 0 0 0,0-1 0 0 0,1 0 0 0 0,-1-1-1 0 0,1 1 1 0 0,-1-1 0 0 0,1 0 0 0 0,0-1 0 0 0,0 0-1 0 0,-1 1 1 0 0,1-2 0 0 0,0 1 0 0 0,-1-1 0 0 0,1 1-1 0 0,5-3-5 0 0,11-4 35 0 0,1 0-1 0 0,-2-2 1 0 0,1 0-1 0 0,-2-1 1 0 0,1-2-1 0 0,-1 0 1 0 0,14-12-35 0 0,-10 9 28 0 0,134-120 181 0 0,-118 100-204 0 0,-39 35-41 0 0,-1 0-12 0 0,-1 35-149 0 0,-9 2 175 0 0,7-31 4 0 0,1-1 0 0 0,-1 0 0 0 0,1 1 0 0 0,0 0 0 0 0,0-1 0 0 0,1 1 1 0 0,0 0-1 0 0,0 0 0 0 0,0 0 0 0 0,1 0 0 0 0,0 0 0 0 0,0-1 0 0 0,0 1 0 0 0,1 0 0 0 0,0 0 0 0 0,0 0 0 0 0,0 0 0 0 0,1 0 0 0 0,0-1 0 0 0,0 1 0 0 0,0-1 0 0 0,1 0 0 0 0,0 1 0 0 0,0-1 0 0 0,0 0 0 0 0,1 0 0 0 0,-1-1 0 0 0,1 1 0 0 0,0-1 0 0 0,1 0 0 0 0,0 1 18 0 0,6-1 22 0 0,0-1 0 0 0,1 0 0 0 0,-1 0-1 0 0,1-1 1 0 0,0 0 0 0 0,0-1 0 0 0,0-1 0 0 0,0 0-1 0 0,0 0 1 0 0,0-1 0 0 0,-1-1 0 0 0,1 0 0 0 0,0 0-1 0 0,-1-1 1 0 0,1-1 0 0 0,-1 0 0 0 0,0 0 0 0 0,0-1-1 0 0,0-1 1 0 0,-1 0 0 0 0,0 0 0 0 0,0-1 0 0 0,5-5-22 0 0,38-22 253 0 0,-3-3 0 0 0,0-2 1 0 0,-3-2-1 0 0,5-8-253 0 0,-24 22 14 0 0,-2-2-1 0 0,-1 0 1 0 0,-1-2 0 0 0,-2 0-1 0 0,-1-1 1 0 0,-2-2 0 0 0,-1 0-1 0 0,-1-1 1 0 0,-2 0 0 0 0,-1-1-1 0 0,-3-1 1 0 0,0 0-1 0 0,-3-1 1 0 0,-1 0 0 0 0,-1 0-1 0 0,-3 0 1 0 0,-1-1 0 0 0,-2-13-14 0 0,0 44 6 0 0,-1 0 0 0 0,0-1 0 0 0,0 1 0 0 0,-1 0 0 0 0,0 0 0 0 0,0 0-1 0 0,-1 0 1 0 0,0 0 0 0 0,0 1 0 0 0,-1-1 0 0 0,0 1 0 0 0,-1 0 0 0 0,1 0 0 0 0,-1 0 0 0 0,-1 1 0 0 0,1-1 0 0 0,-1 1 0 0 0,0 1 0 0 0,-1-1 0 0 0,1 1 0 0 0,-1 0 0 0 0,0 1 0 0 0,0-1 0 0 0,0 1 0 0 0,-1 1 0 0 0,0-1 0 0 0,1 1 0 0 0,-1 1 0 0 0,0 0 0 0 0,-1 0 0 0 0,1 0 0 0 0,0 1 0 0 0,0 0 0 0 0,-1 1 0 0 0,1-1 0 0 0,0 2 0 0 0,-4 0-6 0 0,6 1-1 0 0,0 1-1 0 0,0 0 1 0 0,0 1-1 0 0,1 0 1 0 0,-1 0-1 0 0,1 0 1 0 0,0 0-1 0 0,0 1 1 0 0,0 0-1 0 0,1 0 1 0 0,-1 0-1 0 0,1 0 1 0 0,1 1-1 0 0,-1 0 1 0 0,1 0-1 0 0,0 0 1 0 0,0 0-1 0 0,0 0 1 0 0,1 0-1 0 0,0 1 1 0 0,1-1-1 0 0,-1 1 1 0 0,1 0 0 0 0,0-1-1 0 0,1 1 1 0 0,0 0-1 0 0,0 0 1 0 0,0 1 1 0 0,0 48 41 0 0,3 0 0 0 0,2 0 0 0 0,2-1-1 0 0,3 0 1 0 0,2 0 0 0 0,2-1 0 0 0,9 17-41 0 0,93 221 190 0 0,-107-275-190 0 0,-1 1-1 0 0,-1 0 1 0 0,-1 1 0 0 0,0 0 0 0 0,-2-1 0 0 0,0 1 0 0 0,-1 1-1 0 0,1 17 1 0 0,-4-36-25 0 0,0-1-24 0 0,0 0-22 0 0,0 0 3 0 0,0 0-39 0 0,0 0-59 0 0,-7-23-2695 0 0,-4 11 958 0 0,1 1-1593 0 0,5 3-2494 0 0,1 0-5365 0 0</inkml:trace>
  <inkml:trace contextRef="#ctx0" brushRef="#br0" timeOffset="1052.286">1504 590 13531 0 0,'0'0'1588'0'0,"0"0"-374"0"0,0 0 15 0 0,0 0 77 0 0,0 0-48 0 0,0 0-169 0 0,0 0-211 0 0,36-1-174 0 0,119-1-72 0 0,214-11 1638 0 0,-322 9-2456 0 0,-1-1 1 0 0,0-3-1 0 0,0-2 0 0 0,-1-1 1 0 0,-1-3-1 0 0,6-4 186 0 0,-5-8-2378 0 0,-17 4-5235 0 0,-18 13-2636 0 0</inkml:trace>
  <inkml:trace contextRef="#ctx0" brushRef="#br0" timeOffset="1464.233">2737 0 12059 0 0,'0'0'2831'0'0,"0"0"-1367"0"0,0 0-492 0 0,0 0 118 0 0,0 0 169 0 0,0 0 101 0 0,0 0-89 0 0,0 0-216 0 0,0 0-184 0 0,0 0-164 0 0,-14 34-113 0 0,-44 106-61 0 0,10 22 740 0 0,27-90-856 0 0,-2-5-293 0 0,4 2 0 0 0,2 0 1 0 0,4 1-1 0 0,3 1 1 0 0,3 0-1 0 0,2 25-124 0 0,4-91 2 0 0,1 0-1 0 0,0 1 1 0 0,1-1-1 0 0,-1 0 1 0 0,1 0-1 0 0,0 0 1 0 0,0 0-1 0 0,0 0 1 0 0,1 0-1 0 0,0-1 1 0 0,0 1-1 0 0,0 0 1 0 0,0-1-1 0 0,1 0 1 0 0,0 1-1 0 0,0-1 1 0 0,0 0-1 0 0,0 0 1 0 0,1-1-1 0 0,0 1 1 0 0,-1-1-1 0 0,1 1 1 0 0,0-1-1 0 0,1 0 1 0 0,-1-1-1 0 0,0 1 1 0 0,1-1-1 0 0,0 0 1 0 0,-1 0-1 0 0,2 0-1 0 0,11-3 23 0 0,-1 0-1 0 0,1-1 0 0 0,-1-1 0 0 0,1 0 1 0 0,-1-2-1 0 0,0 1 0 0 0,-1-2 0 0 0,1 0 1 0 0,-1-1-1 0 0,0-1 0 0 0,-1 0 0 0 0,1-1 0 0 0,6-6-22 0 0,65-33 60 0 0,116-35 9 0 0,-131 73-69 0 0,-69 12 12 0 0,0 1 1 0 0,0-1-1 0 0,-1 1 0 0 0,1-1 1 0 0,-1 1-1 0 0,0 0 0 0 0,0-1 1 0 0,0 1-1 0 0,0 0 0 0 0,0 0 1 0 0,0 0-1 0 0,-1 0 0 0 0,0 0 1 0 0,1 0-1 0 0,-1 0 0 0 0,0 0 1 0 0,-1 0-1 0 0,1 0 1 0 0,0 0-1 0 0,-1 0 0 0 0,1-1 1 0 0,-1 1-1 0 0,-1 2-12 0 0,-19 66 184 0 0,-5 47 60 0 0,26-115-261 0 0,0 0 0 0 0,0 1 0 0 0,0-1 1 0 0,0 0-1 0 0,0 0 0 0 0,0 1 0 0 0,1-1 0 0 0,0 0 0 0 0,-1 0 0 0 0,1 0 1 0 0,0 0-1 0 0,1 0 0 0 0,-1 0 0 0 0,1 0 0 0 0,-1 0 0 0 0,1-1 0 0 0,0 1 1 0 0,0-1-1 0 0,0 1 0 0 0,0-1 0 0 0,0 1 0 0 0,0-1 0 0 0,1 0 0 0 0,-1 0 1 0 0,1 0-1 0 0,0-1 0 0 0,0 1 0 0 0,-1-1 0 0 0,1 1 0 0 0,0-1 1 0 0,0 0-1 0 0,0 0 0 0 0,1 0 0 0 0,-1 0 0 0 0,0-1 0 0 0,2 1 17 0 0,11-11-2420 0 0,-14 1-5188 0 0,-2 9 6565 0 0,2-4-11499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9:3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187 160 1032 0 0,'0'0'4136'0'0,"0"0"-1372"0"0,0 0-536 0 0,0 0-44 0 0,0 0-48 0 0,0 0-88 0 0,0 0-228 0 0,0 0-398 0 0,0 0-438 0 0,0 0-375 0 0,0 0-210 0 0,0 0-76 0 0,-12 23-3 0 0,-37 76 27 0 0,28-52-58 0 0,1 1 0 0 0,3 1 0 0 0,2 1 0 0 0,2 0 0 0 0,2 0 1 0 0,-1 26-290 0 0,4-9 90 0 0,2-1 1 0 0,3 1 0 0 0,6 53-91 0 0,-4-114 1 0 0,2-1 0 0 0,-1 1 0 0 0,1-1 0 0 0,-1 1 0 0 0,1-1 0 0 0,1 0 0 0 0,-1 1 0 0 0,1-1 0 0 0,0 0 0 0 0,0 0 0 0 0,1 0 0 0 0,-1 0 0 0 0,1 0 0 0 0,0-1 0 0 0,0 1 0 0 0,1-1 0 0 0,-1 0 0 0 0,1 0 0 0 0,0 0 0 0 0,0 0 0 0 0,1-1 0 0 0,-1 0 0 0 0,1 0 0 0 0,-1 0 0 0 0,1 0 0 0 0,0-1 0 0 0,0 1 0 0 0,0-1 0 0 0,1 0 0 0 0,-1-1 0 0 0,0 0 0 0 0,1 1 0 0 0,3-1-1 0 0,5-4 36 0 0,1 0 0 0 0,-1-1 0 0 0,0-1-1 0 0,0 0 1 0 0,-1-1 0 0 0,0 0 0 0 0,0-1 0 0 0,0-1 0 0 0,-1 0 0 0 0,0 0-1 0 0,0-1 1 0 0,-1-1 0 0 0,0 0 0 0 0,-1 0 0 0 0,0-1 0 0 0,-1-1 0 0 0,0 1-1 0 0,3-8-35 0 0,31-37 43 0 0,-3-1 0 0 0,-2-2-1 0 0,-3-2 1 0 0,-3-1-1 0 0,-2-2 1 0 0,-3-1-1 0 0,-3-1 1 0 0,-3 0-1 0 0,-3-2 1 0 0,5-37-43 0 0,-15-108 387 0 0,-13 206-9 0 0,-2 29-331 0 0,-37 205 446 0 0,10 2 1 0 0,9 15-494 0 0,19 56 207 0 0,25-204-301 0 0,3-65-1102 0 0,-10-33-8219 0 0,-10 1-2316 0 0</inkml:trace>
  <inkml:trace contextRef="#ctx0" brushRef="#br0" timeOffset="265.417">969 738 13867 0 0,'0'0'1666'0'0,"0"0"-299"0"0,0 0-124 0 0,0 0 55 0 0,0 0 115 0 0,0 0-73 0 0,0 0-238 0 0,0 0-316 0 0,0 0-307 0 0,-5 35-163 0 0,-16 112-121 0 0,12-87-101 0 0,-35 148-345 0 0,28-173-1946 0 0,7-23-5946 0 0,5-8-3247 0 0</inkml:trace>
  <inkml:trace contextRef="#ctx0" brushRef="#br0" timeOffset="818.313">1110 938 5649 0 0,'0'0'2553'0'0,"0"0"-1177"0"0,0 0-492 0 0,0 0 34 0 0,0 0 231 0 0,0 0 262 0 0,0 0 28 0 0,0 0-166 0 0,0 0-225 0 0,0 0-195 0 0,0 0-159 0 0,0 0-131 0 0,33 0-117 0 0,106 0-111 0 0,-37-4 265 0 0,26 4-232 0 0,-138-18 1185 0 0,-62-22-1496 0 0,59 31-24 0 0,0 1 1 0 0,0-2-1 0 0,1 0 1 0 0,1-1-1 0 0,0 0 1 0 0,0 0 0 0 0,1-1-1 0 0,-6-10-33 0 0,10 13 119 0 0,5 14 393 0 0,2 0-535 0 0,20 99 317 0 0,-15 180-216 0 0,-6-283-72 0 0,0-1 7 0 0,3-12 68 0 0,83-122 111 0 0,-35 65-156 0 0,30-43-1920 0 0,-74 107-680 0 0,0 2-7308 0 0,-1 2-553 0 0</inkml:trace>
  <inkml:trace contextRef="#ctx0" brushRef="#br0" timeOffset="1187.639">1720 842 12459 0 0,'0'0'2616'0'0,"0"0"-769"0"0,0 0-466 0 0,0 0-208 0 0,0 0-103 0 0,0 0 53 0 0,0 0-48 0 0,0 0-189 0 0,0 0-183 0 0,0 0-147 0 0,0 0-120 0 0,0 0-98 0 0,0 0-87 0 0,34-10-74 0 0,103-28-57 0 0,-85 29 57 0 0,-51 10-167 0 0,1 0-1 0 0,-1 1 0 0 0,1-1 1 0 0,-1 1-1 0 0,0 0 1 0 0,0-1-1 0 0,0 1 0 0 0,0 0 1 0 0,0 0-1 0 0,0 0 0 0 0,0-1 1 0 0,-1 1-1 0 0,1 0 0 0 0,-1 0 1 0 0,1 0-1 0 0,-1 0 1 0 0,0 0-1 0 0,1 0 0 0 0,-1 0 1 0 0,-1 0-1 0 0,1 0 0 0 0,0 0 1 0 0,0 0-1 0 0,-1 0 1 0 0,1 0-1 0 0,-1 0 0 0 0,1 0 1 0 0,-1 0-1 0 0,0 0 0 0 0,0 0 1 0 0,0 0-1 0 0,0-1 0 0 0,0 1 1 0 0,0 0-1 0 0,0-1 1 0 0,-1 1-1 0 0,1-1 0 0 0,-1 1 1 0 0,-1 0-10 0 0,-94 102 184 0 0,71-79-167 0 0,1 0-1 0 0,2 2 0 0 0,1 1 0 0 0,-19 28-16 0 0,39-54 0 0 0,1 0 1 0 0,-1 1-1 0 0,1-1 0 0 0,-1 0 1 0 0,1 0-1 0 0,0 1 0 0 0,-1-1 0 0 0,1 1 1 0 0,0-1-1 0 0,1 1 0 0 0,-1-1 1 0 0,0 1-1 0 0,1 0 0 0 0,-1-1 0 0 0,1 1 1 0 0,0 0-1 0 0,0-1 0 0 0,0 1 1 0 0,0 0-1 0 0,1-1 0 0 0,-1 1 0 0 0,1 0 1 0 0,-1-1-1 0 0,1 1 0 0 0,0-1 1 0 0,0 1-1 0 0,0-1 0 0 0,1 0 0 0 0,-1 1 1 0 0,0-1-1 0 0,1 0 0 0 0,-1 0 1 0 0,1 0-1 0 0,0 0 0 0 0,0 0 0 0 0,0 0 1 0 0,0 0-1 0 0,0 0 0 0 0,0-1 1 0 0,0 1-1 0 0,1-1 0 0 0,-1 0 0 0 0,1 0 1 0 0,-1 0-1 0 0,1 0 0 0 0,-1 0 1 0 0,1 0-1 0 0,-1-1 0 0 0,1 1 0 0 0,0-1 1 0 0,1 0-1 0 0,14 2 5 0 0,1-2 0 0 0,-1 0 0 0 0,0-2 0 0 0,0 0 0 0 0,0 0 0 0 0,-1-2 1 0 0,1 0-1 0 0,-1-1 0 0 0,0-1 0 0 0,0-1 0 0 0,0 0 0 0 0,6-5-5 0 0,17-22-1324 0 0,-26 15-5924 0 0,-12 14-4618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483 371 0 0 0,'0'0'459'0'0,"0"0"1158"0"0,0 0 683 0 0,0 0 249 0 0,0 0-140 0 0,0 0-410 0 0,0 0-424 0 0,0 0-248 0 0,0 0-119 0 0,0 0-86 0 0,0 0-69 0 0,0 0-127 0 0,0 0-127 0 0,0 0-123 0 0,0 0-100 0 0,0 0-56 0 0,-2 2 2809 0 0,-8 5-2662 0 0,-116 35 1588 0 0,12 20-1519 0 0,-35 61-105 0 0,140-112-599 0 0,0 1 0 0 0,1-1 1 0 0,0 1-1 0 0,1 1 0 0 0,1 0 1 0 0,0 0-1 0 0,0 0 0 0 0,1 1 1 0 0,1-1-1 0 0,0 1 0 0 0,1 0 1 0 0,0 1-1 0 0,2-1 0 0 0,-1 0 1 0 0,2 1-1 0 0,0-1 0 0 0,1 3-32 0 0,2-8 38 0 0,0-1 0 0 0,1 0 0 0 0,1 0 0 0 0,-1 0 0 0 0,1 0 0 0 0,0-1 0 0 0,1 0 0 0 0,0 0 0 0 0,0 0 0 0 0,1-1 0 0 0,-1 0 0 0 0,1 0 0 0 0,1-1 0 0 0,-1 1 0 0 0,1-2 0 0 0,0 1 0 0 0,0-1 0 0 0,0 0 0 0 0,0-1 0 0 0,1 0 0 0 0,0 0 0 0 0,0-1 0 0 0,-1 0 0 0 0,1-1 0 0 0,5 1-38 0 0,5 1 105 0 0,1 0 0 0 0,-1-1 0 0 0,1-2 0 0 0,-1 1 0 0 0,1-2 0 0 0,-1-1 1 0 0,1 0-1 0 0,-1-2 0 0 0,0 0 0 0 0,0-1 0 0 0,3-2-105 0 0,-12-6-501 0 0,-10 1-5979 0 0,0 6-173 0 0,0-1-5708 0 0</inkml:trace>
  <inkml:trace contextRef="#ctx0" brushRef="#br0" timeOffset="1016.954">893 491 6721 0 0,'0'0'3620'0'0,"0"0"-1158"0"0,0 0-579 0 0,0 0-43 0 0,0 0-43 0 0,0 0-196 0 0,0 0-318 0 0,0 0-348 0 0,0 0-271 0 0,0 0-144 0 0,0 0-62 0 0,0 0-61 0 0,0 0-22 0 0,-24 23 752 0 0,-10 47-468 0 0,13 25-379 0 0,11 60-146 0 0,11-151-130 0 0,-1-1 0 0 0,1 1 0 0 0,-1 0 0 0 0,1 0 0 0 0,0-1-1 0 0,0 1 1 0 0,1-1 0 0 0,-1 1 0 0 0,1-1 0 0 0,0 1 0 0 0,0-1 0 0 0,0 0-1 0 0,0 0 1 0 0,1 0 0 0 0,-1 0 0 0 0,1 0 0 0 0,0-1 0 0 0,-1 1-1 0 0,1-1 1 0 0,1 0 0 0 0,-1 1 0 0 0,0-1 0 0 0,0-1 0 0 0,1 1-1 0 0,-1 0 1 0 0,1-1 0 0 0,-1 0 0 0 0,1 0 0 0 0,0 0 0 0 0,3 0-4 0 0,2 2 48 0 0,0-2 1 0 0,0 1-1 0 0,0-2 1 0 0,0 1-1 0 0,0-1 1 0 0,0 0-1 0 0,0-1 1 0 0,0 0-1 0 0,0 0 1 0 0,0-1-1 0 0,0 0 1 0 0,5-3-49 0 0,16-8 119 0 0,0-2 0 0 0,-2-1-1 0 0,0-1 1 0 0,-1-1 0 0 0,0-2 0 0 0,-2 0 0 0 0,0-2 0 0 0,15-18-119 0 0,89-109 158 0 0,-177 190-244 0 0,41-35 74 0 0,-1 1-1 0 0,1 0 1 0 0,0 0 0 0 0,1 1 0 0 0,0 0 0 0 0,0 0-1 0 0,1 1 1 0 0,0-1 0 0 0,0 1 0 0 0,1 0 0 0 0,0 1 0 0 0,0-1-1 0 0,1 1 1 0 0,1-1 0 0 0,0 1 0 0 0,0 0 0 0 0,0 0-1 0 0,2 0 1 0 0,-1 0 0 0 0,1 0 0 0 0,1 0 0 0 0,0 7 12 0 0,3-11-1 0 0,0 1 1 0 0,0-1-1 0 0,0 0 1 0 0,1-1 0 0 0,0 1-1 0 0,0-1 1 0 0,0 0-1 0 0,1 0 1 0 0,0 0-1 0 0,0-1 1 0 0,0 0 0 0 0,0 0-1 0 0,1-1 1 0 0,-1 0-1 0 0,1 0 1 0 0,0 0-1 0 0,0-1 1 0 0,0 0 0 0 0,0 0-1 0 0,0-1 1 0 0,0 0-1 0 0,6 0 1 0 0,4 1 22 0 0,1-2 1 0 0,0 0-1 0 0,-1-1 0 0 0,1 0 0 0 0,-1-2 0 0 0,0 0 0 0 0,0-1 0 0 0,0-1 0 0 0,0 0 0 0 0,0-1 1 0 0,-1-1-1 0 0,0-1 0 0 0,-1 0 0 0 0,0-1 0 0 0,0-1 0 0 0,-1 0 0 0 0,0-1 0 0 0,0 0 0 0 0,2-5-22 0 0,19-19 83 0 0,-1-2-1 0 0,-2-1 0 0 0,-2-1 0 0 0,2-9-82 0 0,-12 21-8 0 0,-15 20 11 0 0,1 1 0 0 0,-1-2 0 0 0,0 1 0 0 0,-1 0 0 0 0,1-1 0 0 0,-2 0 0 0 0,1 0 0 0 0,-1 0 0 0 0,0-1 0 0 0,-1 1 0 0 0,0-1 0 0 0,0 1 0 0 0,-1-1 0 0 0,0 0 0 0 0,0 1 0 0 0,-1-1 0 0 0,0 0 0 0 0,-1-3-3 0 0,-2 9-8 0 0,0-1 0 0 0,0 1 0 0 0,-1 0 0 0 0,1 0 0 0 0,-1 0 0 0 0,1 0 0 0 0,-1 1 0 0 0,0-1 0 0 0,0 1 0 0 0,0 0 0 0 0,-1 0 0 0 0,1 1 0 0 0,0-1 0 0 0,-1 1 0 0 0,1 0 0 0 0,-1 0 0 0 0,1 0 0 0 0,-1 1 0 0 0,0 0 0 0 0,1 0 0 0 0,-1 0 0 0 0,1 0 0 0 0,-1 1 0 0 0,1-1 0 0 0,-1 1 0 0 0,1 0 0 0 0,-1 1 0 0 0,1-1 0 0 0,-1 1 0 0 0,1 0 8 0 0,-4 2-12 0 0,0 0-1 0 0,1 0 1 0 0,0 1-1 0 0,0 0 1 0 0,0 1-1 0 0,0-1 1 0 0,1 1 0 0 0,0 0-1 0 0,0 1 1 0 0,1 0-1 0 0,0-1 1 0 0,-2 5 12 0 0,6-10-2 0 0,0 1 0 0 0,0 0 0 0 0,0-1 0 0 0,1 1 0 0 0,-1-1 0 0 0,0 1 0 0 0,1 0 0 0 0,0 0 0 0 0,-1-1 0 0 0,1 1 0 0 0,0 0 0 0 0,0 0 0 0 0,0 0 0 0 0,0-1 0 0 0,0 1 0 0 0,0 0 1 0 0,1 0-1 0 0,-1-1 0 0 0,0 1 0 0 0,1 0 0 0 0,0 0 0 0 0,-1-1 0 0 0,1 1 0 0 0,0-1 0 0 0,0 1 0 0 0,0-1 0 0 0,0 1 0 0 0,0-1 0 0 0,0 1 0 0 0,0-1 0 0 0,0 0 0 0 0,1 1 0 0 0,-1-1 0 0 0,0 0 0 0 0,1 0 0 0 0,-1 0 0 0 0,1 0 0 0 0,0 0 0 0 0,-1-1 1 0 0,1 1-1 0 0,0 0 2 0 0,70 22 12 0 0,103 8 54 0 0,-173-31-63 0 0,0 1-1 0 0,0-1 1 0 0,0 1-1 0 0,0-1 1 0 0,1 1-1 0 0,-1 0 1 0 0,0-1-1 0 0,0 1 1 0 0,-1 0-1 0 0,1 0 1 0 0,0 1-1 0 0,0-1 1 0 0,0 0-1 0 0,-1 1 1 0 0,1-1-1 0 0,-1 1 1 0 0,1-1-1 0 0,-1 1 1 0 0,0 0-1 0 0,1-1 1 0 0,-1 1-1 0 0,0 0 1 0 0,0 0-1 0 0,0 0 1 0 0,0 0-1 0 0,-1 0 1 0 0,1 0-1 0 0,-1 0 0 0 0,1 0 1 0 0,-1 0-1 0 0,1 0 1 0 0,-1 1-1 0 0,0-1 1 0 0,0 0-1 0 0,0 0 1 0 0,-1 0-1 0 0,1 0 1 0 0,0 1-1 0 0,-1-1 1 0 0,1 0-1 0 0,-1 0 1 0 0,0 1-3 0 0,-46 83 204 0 0,42-80-207 0 0,1 0 1 0 0,0 0 0 0 0,1 0 0 0 0,0 1 0 0 0,0 0 0 0 0,0-1 0 0 0,0 1 0 0 0,1 0 0 0 0,0 0 0 0 0,1 1 0 0 0,0-1 0 0 0,0 0 0 0 0,0 0-1 0 0,1 1 1 0 0,0-1 0 0 0,1 0 0 0 0,-1 1 0 0 0,2 2 2 0 0,-1-6-17 0 0,1-1 0 0 0,0 1-1 0 0,-1-1 1 0 0,1 0 0 0 0,1 0 0 0 0,-1 1-1 0 0,0-1 1 0 0,1-1 0 0 0,-1 1 0 0 0,1 0-1 0 0,0-1 1 0 0,0 1 0 0 0,0-1 0 0 0,0 0-1 0 0,1 0 1 0 0,-1 0 0 0 0,1 0 0 0 0,-1-1-1 0 0,1 1 1 0 0,-1-1 0 0 0,1 0 0 0 0,3 1 17 0 0,29 3-3131 0 0,-25-8-1701 0 0,-8 1-2212 0 0,-3-5-4756 0 0</inkml:trace>
  <inkml:trace contextRef="#ctx0" brushRef="#br0" timeOffset="1621.07">2263 406 6153 0 0,'0'0'2736'0'0,"0"0"-371"0"0,0 0-280 0 0,0 0-189 0 0,0 0-258 0 0,0 0-282 0 0,0 0-365 0 0,0 0-391 0 0,0 0-241 0 0,0 0-66 0 0,0 0 55 0 0,0 0 91 0 0,0 0 76 0 0,2 8 6 0 0,44 189 2208 0 0,-21-75-1969 0 0,-22-97-685 0 0,1-1 0 0 0,1 1 0 0 0,1-1 0 0 0,2 0 0 0 0,0 0 0 0 0,3 3-75 0 0,-8-20 51 0 0,-3-6-33 0 0,0 1-1 0 0,0-1 1 0 0,0 1-1 0 0,0-1 0 0 0,0 1 1 0 0,1-1-1 0 0,-1 1 0 0 0,0-1 1 0 0,1 1-1 0 0,-1-1 1 0 0,1 1-1 0 0,0-1 0 0 0,-1 0 1 0 0,1 1-1 0 0,0-1 0 0 0,0 0 1 0 0,0 1-1 0 0,0-1 0 0 0,0 0 1 0 0,0 0-1 0 0,0 0 1 0 0,0 0-1 0 0,0 0 0 0 0,1 0 1 0 0,-1 0-1 0 0,0 0 0 0 0,1-1 1 0 0,-1 1-1 0 0,0 0 1 0 0,1-1-1 0 0,-1 1 0 0 0,1-1 1 0 0,-1 0-1 0 0,1 1 0 0 0,-1-1 1 0 0,1 0-1 0 0,0 0 0 0 0,-1 0 1 0 0,1 0-1 0 0,-1 0 1 0 0,1 0-1 0 0,-1-1 0 0 0,1 1 1 0 0,-1 0-1 0 0,1-1 0 0 0,-1 1 1 0 0,1-1-18 0 0,72-122 1241 0 0,13-134-720 0 0,-65 156-509 0 0,-21 101 224 0 0,-1-3 1290 0 0,1 1-3827 0 0,4-1-14494 0 0,-4 3 5453 0 0</inkml:trace>
  <inkml:trace contextRef="#ctx0" brushRef="#br0" timeOffset="2119.02">2916 637 816 0 0,'0'0'2219'0'0,"0"0"43"0"0,0 0 23 0 0,0 0 8 0 0,0 0-181 0 0,0 0-232 0 0,0 0-202 0 0,0 0-206 0 0,0 0-204 0 0,0 0-173 0 0,0 0-115 0 0,0 0-114 0 0,0 0-109 0 0,23 1-84 0 0,70 0-83 0 0,-90-1-541 0 0,0 0 0 0 0,-1 0 0 0 0,1 0 1 0 0,0 0-1 0 0,0-1 0 0 0,-1 1 0 0 0,1-1 0 0 0,0 0 0 0 0,-1 1 0 0 0,1-1 0 0 0,-1 0 0 0 0,1-1 0 0 0,-1 1 0 0 0,1 0 0 0 0,-1-1 0 0 0,0 1 0 0 0,0-1 0 0 0,0 0 0 0 0,0 1 0 0 0,0-1 0 0 0,1-2-49 0 0,7-5 269 0 0,-2 1-159 0 0,-1 0 0 0 0,1 0 0 0 0,-1-1-1 0 0,-1 0 1 0 0,1-1 0 0 0,-2 0 0 0 0,1 1-1 0 0,-1-2 1 0 0,-1 1 0 0 0,0 0 0 0 0,0-1-1 0 0,-1 0 1 0 0,1-8-110 0 0,-3 18 0 0 0,0 0 0 0 0,-1-1 0 0 0,1 0 0 0 0,-1 1 0 0 0,0-1 0 0 0,1 1 0 0 0,-1-1 0 0 0,0 1 0 0 0,0-1 0 0 0,0 0 0 0 0,0 1-1 0 0,0-1 1 0 0,0 0 0 0 0,0 1 0 0 0,-1-1 0 0 0,1 1 0 0 0,-1-1 0 0 0,1 1 0 0 0,-1-1 0 0 0,0 1 0 0 0,1-1 0 0 0,-1 1 0 0 0,0-1 0 0 0,0 1 0 0 0,0 0 0 0 0,0 0 0 0 0,0-1-1 0 0,0 1 1 0 0,0 0 0 0 0,0 0 0 0 0,-1 0 0 0 0,1 0 0 0 0,0 0 0 0 0,-1 0 0 0 0,1 1 0 0 0,-1-1 0 0 0,1 0 0 0 0,-2 0 0 0 0,-63-5-220 0 0,54 6 157 0 0,0 2 42 0 0,-1 1 0 0 0,1 0 0 0 0,-1 1 0 0 0,1 0 0 0 0,0 0 0 0 0,0 2 0 0 0,1 0 0 0 0,-1 0 0 0 0,2 1 0 0 0,-1 0 0 0 0,1 0 0 0 0,0 2 0 0 0,0-1 0 0 0,1 1 0 0 0,-2 3 21 0 0,2-4-4 0 0,1-1 1 0 0,1 2-1 0 0,0-1 0 0 0,0 1 0 0 0,1 0 0 0 0,0 0 1 0 0,0 1-1 0 0,1 0 0 0 0,0 0 0 0 0,1 0 1 0 0,0 1-1 0 0,1-1 0 0 0,0 1 0 0 0,0 0 1 0 0,1 0-1 0 0,1 0 0 0 0,0 1 4 0 0,0-6-2 0 0,1-1 0 0 0,0 1 0 0 0,0-1 0 0 0,1 1 0 0 0,0 0 0 0 0,0-1-1 0 0,0 1 1 0 0,0-1 0 0 0,1 0 0 0 0,0 1 0 0 0,0-1 0 0 0,1 0 0 0 0,-1 0 0 0 0,1 0 0 0 0,0 0 0 0 0,0-1 0 0 0,1 1-1 0 0,-1-1 1 0 0,1 0 0 0 0,0 0 0 0 0,0 0 0 0 0,1 0 0 0 0,1 0 2 0 0,8 3-141 0 0,1 0 0 0 0,0-1 0 0 0,0-1 0 0 0,0-1 0 0 0,1 0 0 0 0,-1-1 0 0 0,1 0 0 0 0,0-2 0 0 0,0 0 0 0 0,0 0 0 0 0,0-2 0 0 0,0 0 0 0 0,-1 0 0 0 0,1-2 0 0 0,0 0 0 0 0,-1-1 0 0 0,0 0 0 0 0,1-1-1 0 0,-2-1 1 0 0,14-7 141 0 0,48-24-4985 0 0,-28 9-5246 0 0,-32 20 3008 0 0</inkml:trace>
  <inkml:trace contextRef="#ctx0" brushRef="#br0" timeOffset="2614.805">3553 502 9818 0 0,'0'0'2799'0'0,"0"0"-638"0"0,0 0-419 0 0,0 0-269 0 0,0 0-229 0 0,0 0-257 0 0,0 0-227 0 0,0 0-201 0 0,0 0-132 0 0,0 0-66 0 0,0 0-23 0 0,0 0-39 0 0,0 0-35 0 0,-24 10-38 0 0,-78 31-51 0 0,54-6 16 0 0,42-25-163 0 0,-3 1-29 0 0,1 0 1 0 0,1 0-1 0 0,0 1 1 0 0,1 0-1 0 0,0 1 1 0 0,1-1-1 0 0,0 1 1 0 0,1 0-1 0 0,0 0 0 0 0,1 0 1 0 0,1 1-1 0 0,0-1 1 0 0,1 1-1 0 0,0 0 1 0 0,2 10 0 0 0,-1-20-6 0 0,1 0 0 0 0,0 0 1 0 0,0 0-1 0 0,0 0 0 0 0,1-1 1 0 0,0 1-1 0 0,-1 0 0 0 0,1 0 0 0 0,1-1 1 0 0,-1 0-1 0 0,0 1 0 0 0,1-1 1 0 0,0 0-1 0 0,-1 0 0 0 0,1 0 1 0 0,0 0-1 0 0,1-1 0 0 0,-1 1 0 0 0,0-1 1 0 0,1 0-1 0 0,0 0 0 0 0,-1 0 1 0 0,1 0-1 0 0,0-1 0 0 0,0 0 1 0 0,2 1 5 0 0,109 15 218 0 0,-91-21-8 0 0,-1-1-1 0 0,1 0 1 0 0,-1-2-1 0 0,0-1 0 0 0,-1-1 1 0 0,0 0-1 0 0,-1-2 0 0 0,0-1 1 0 0,0 0-1 0 0,-1-2 1 0 0,-1 0-1 0 0,0-1 0 0 0,-1-1 1 0 0,-1-1-210 0 0,14-8 176 0 0,12-9-23 0 0,-3-1 1 0 0,-1-2-1 0 0,25-30-153 0 0,-54 54-12 0 0,1-1 0 0 0,-2 0 0 0 0,0 0 0 0 0,0-1 0 0 0,-2 0 0 0 0,0-1 0 0 0,0 1 0 0 0,-2-2 0 0 0,0 1 0 0 0,-1 0 0 0 0,0-1 0 0 0,-1 0 0 0 0,0-14 12 0 0,-2 18-26 0 0,0 0 0 0 0,-1 1 0 0 0,0-1 0 0 0,-1 1 0 0 0,-1-1 0 0 0,0 1 0 0 0,0-1 0 0 0,-1 1 0 0 0,-1 0 0 0 0,0 0 0 0 0,-1 0 0 0 0,0 1 0 0 0,0-1 0 0 0,-1 1 0 0 0,-1 1 0 0 0,0-1 0 0 0,-1 1 0 0 0,0 0 0 0 0,0 1 0 0 0,-1 0 0 0 0,0 0 0 0 0,-1 1 0 0 0,1 0 0 0 0,-2 1 0 0 0,1 0 0 0 0,-6-3 26 0 0,7 6-3 0 0,0-1 0 0 0,-1 1 1 0 0,1 0-1 0 0,-1 1 1 0 0,0 1-1 0 0,0-1 0 0 0,0 1 1 0 0,0 1-1 0 0,0 0 0 0 0,-1 0 1 0 0,1 1-1 0 0,0 0 0 0 0,0 1 1 0 0,-1 1-1 0 0,1-1 1 0 0,0 1-1 0 0,0 1 0 0 0,1 0 1 0 0,-1 0-1 0 0,0 1 0 0 0,1 0 1 0 0,0 1-1 0 0,0 0 0 0 0,0 0 1 0 0,1 1-1 0 0,0 0 1 0 0,0 1-1 0 0,0 0 0 0 0,1 0 1 0 0,0 0-1 0 0,0 1 0 0 0,1 0 1 0 0,0 0-1 0 0,0 1 0 0 0,1 0 1 0 0,0 0-1 0 0,1 0 1 0 0,0 1-1 0 0,0-1 0 0 0,1 2 3 0 0,0 5 23 0 0,1 0 0 0 0,1 1-1 0 0,1-1 1 0 0,1 1 0 0 0,0-1 0 0 0,1 0-1 0 0,0 0 1 0 0,1 0 0 0 0,1 0 0 0 0,1 0-1 0 0,0 0 1 0 0,1-1 0 0 0,1 0-1 0 0,0 0 1 0 0,1-1 0 0 0,1 0 0 0 0,5 6-23 0 0,21 27 223 0 0,2-1 0 0 0,2-3 0 0 0,2-1 0 0 0,13 8-223 0 0,193 150 502 0 0,-241-192-2586 0 0,-16-7-6235 0 0,4-1 2054 0 0,-2 0-5392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11090 0 0,'0'0'5378'0'0,"0"0"-3170"0"0,0 0-968 0 0,0 0-328 0 0,0 0-183 0 0,0 0-209 0 0,0 0-208 0 0,0 0-240 0 0,0 0-208 0 0,0 0-192 0 0,0 0-56 0 0,0 0-64 0 0,0 0-193 0 0,0 0-527 0 0,2 4-2297 0 0,6 4-8793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22 233 3289 0 0,'0'0'2559'0'0,"0"0"-20"0"0,0 0-76 0 0,0 0-116 0 0,0 0-201 0 0,0 0-220 0 0,0 0-239 0 0,0 0-275 0 0,0 0-253 0 0,0 0-185 0 0,0 0-143 0 0,4 0-107 0 0,-4 1-677 0 0,1-1 0 0 0,0 0 0 0 0,0 0 0 0 0,-1 1 0 0 0,1-1 0 0 0,0 0 0 0 0,-1 1 0 0 0,1-1 0 0 0,-1 0 0 0 0,1 1 0 0 0,0-1 0 0 0,-1 1 0 0 0,1 0 0 0 0,-1-1 0 0 0,1 1 0 0 0,-1-1 0 0 0,1 1 0 0 0,-1 0 0 0 0,0-1 0 0 0,1 1 0 0 0,-1 0 0 0 0,0-1 0 0 0,1 1 0 0 0,-1 0 1 0 0,0-1-1 0 0,0 1 0 0 0,0 0 0 0 0,0 0 0 0 0,0-1 0 0 0,0 1 0 0 0,0 0 0 0 0,0 0 0 0 0,0-1 0 0 0,0 1 0 0 0,0 0 0 0 0,0 0 0 0 0,0-1 0 0 0,-1 1 0 0 0,1 0 0 0 0,0-1 0 0 0,0 1 0 0 0,-1 0 0 0 0,1-1 0 0 0,-1 1 0 0 0,1 0 0 0 0,0-1 0 0 0,-1 1 0 0 0,1-1 0 0 0,-1 1 0 0 0,0 0 0 0 0,1-1 0 0 0,-1 0 0 0 0,1 1 0 0 0,-1 0-47 0 0,-4 9 49 0 0,-1 9 37 0 0,1 1 0 0 0,0-1 0 0 0,2 1 0 0 0,0 0 0 0 0,1 0 0 0 0,2 0 0 0 0,0 1-1 0 0,1 2-85 0 0,-1-2-160 0 0,0-21-23 0 0,0 0-151 0 0,-1 0-729 0 0,0 0-2446 0 0,1 0-3746 0 0,0 0-4147 0 0</inkml:trace>
  <inkml:trace contextRef="#ctx0" brushRef="#br0" timeOffset="721.095">573 2 8714 0 0,'0'0'3953'0'0,"0"0"-1574"0"0,0 0-777 0 0,0 0-141 0 0,0 0-127 0 0,0 0-191 0 0,0 0-211 0 0,0 0-212 0 0,0 0-144 0 0,0 0-92 0 0,0 0-70 0 0,0 0-80 0 0,0 0-84 0 0,-6-1-69 0 0,-2 1-75 0 0,0 0 0 0 0,-1 1-1 0 0,1 0 1 0 0,0 0 0 0 0,0 1-1 0 0,0 0 1 0 0,0 1 0 0 0,0 0-1 0 0,1 0 1 0 0,-1 0 0 0 0,1 1 0 0 0,-8 4-106 0 0,12-6 12 0 0,0-1 1 0 0,0 0 0 0 0,0 1 0 0 0,0 0-1 0 0,0 0 1 0 0,0 0 0 0 0,0 0 0 0 0,1 0-1 0 0,-1 0 1 0 0,1 1 0 0 0,-1 0 0 0 0,1-1 0 0 0,0 1-1 0 0,0 0 1 0 0,0 0 0 0 0,0 0 0 0 0,1 0-1 0 0,-1 0 1 0 0,1 0 0 0 0,0 1 0 0 0,0-1 0 0 0,0 0-1 0 0,0 1 1 0 0,0-1 0 0 0,1 1 0 0 0,0-1-1 0 0,0 1 1 0 0,0-1 0 0 0,0 0 0 0 0,0 1 0 0 0,1-1-1 0 0,-1 1 1 0 0,1-1 0 0 0,0 1 0 0 0,0-1-1 0 0,0 0 1 0 0,0 0 0 0 0,1 1 0 0 0,0-1 0 0 0,-1 0-1 0 0,1 0 1 0 0,0-1 0 0 0,1 3-13 0 0,173 156 300 0 0,-174-159-270 0 0,0 0-1 0 0,-1 0 1 0 0,1 1 0 0 0,-1-1-1 0 0,1 1 1 0 0,-1-1-1 0 0,0 1 1 0 0,0 0 0 0 0,0-1-1 0 0,-1 1 1 0 0,1 0 0 0 0,0 0-1 0 0,-1-1 1 0 0,0 1 0 0 0,0 0-1 0 0,0 0 1 0 0,0 0-1 0 0,0 0 1 0 0,0-1 0 0 0,-1 1-1 0 0,1 0 1 0 0,-1 0 0 0 0,0-1-1 0 0,0 1 1 0 0,0 0-1 0 0,0-1 1 0 0,-1 1 0 0 0,1-1-1 0 0,0 1 1 0 0,-1-1 0 0 0,0 0-1 0 0,0 0 1 0 0,0 0 0 0 0,0 0-1 0 0,0 0 1 0 0,0 0-1 0 0,0 0 1 0 0,-2 0-30 0 0,-96 56 914 0 0,88-53-862 0 0,0 0 0 0 0,-1-1 0 0 0,1 0 0 0 0,-1-1 1 0 0,0 0-1 0 0,-1-1 0 0 0,1-1 0 0 0,0 0 0 0 0,0-1 0 0 0,-1 0 0 0 0,-11-2-52 0 0,23 2-24 0 0,0-1 0 0 0,1 1 0 0 0,-1 0 0 0 0,1-1 0 0 0,-1 1 1 0 0,1-1-1 0 0,-1 1 0 0 0,1-1 0 0 0,0 0 0 0 0,-1 0 0 0 0,1 0 0 0 0,0 0 1 0 0,0 0-1 0 0,-1 0 0 0 0,1 0 0 0 0,0 0 0 0 0,0 0 0 0 0,0 0 1 0 0,0-1-1 0 0,0 1 0 0 0,1 0 0 0 0,-1-1 0 0 0,0 1 0 0 0,1 0 0 0 0,-1-1 1 0 0,0 1-1 0 0,1-1 0 0 0,0 1 0 0 0,-1-1 0 0 0,1 0 0 0 0,0 1 1 0 0,0-1-1 0 0,0 1 0 0 0,0-1 0 0 0,0 1 24 0 0,18-32-7367 0 0,-13 28-3389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7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887 721 0 0 0,'0'0'707'0'0,"0"0"528"0"0,0 0 288 0 0,0 0 89 0 0,0 0-72 0 0,0 0-194 0 0,0 0-146 0 0,0-6-85 0 0,0-15-434 0 0,0 13 8679 0 0,0 9-9061 0 0,0-1-61 0 0,0 0-31 0 0,0 23 1120 0 0,0 474 2426 0 0,-13-333-3325 0 0,1 114 99 0 0,27-164-375 0 0,-15 127 184 0 0,-15-113-17 0 0,24 3-141 0 0,10-19 57 0 0,-1 2-132 0 0,-3 129 274 0 0,-13-27-127 0 0,4 254 28 0 0,4-288-232 0 0,-12 13 64 0 0,9 146 118 0 0,-6-42-86 0 0,-10-48-25 0 0,-6-178-44 0 0,9-31-18 0 0,6-41-87 0 0,0-1 32 0 0,0 0-9 0 0,0 0 3 0 0,2-61-6178 0 0,4 45-501 0 0,-2 0-5807 0 0</inkml:trace>
  <inkml:trace contextRef="#ctx0" brushRef="#br0" timeOffset="2699.025">798 4832 0 0 0,'0'0'248'0'0,"0"0"360"0"0,0 0 286 0 0,0 0 261 0 0,0 0 210 0 0,0 0 40 0 0,0 0-125 0 0,0 0-212 0 0,0 0-197 0 0,0 0-124 0 0,14 4 4046 0 0,12 3-1494 0 0,63-6-306 0 0,33-20-1293 0 0,148-8-374 0 0,-64 38-635 0 0,120 5 660 0 0,-120-40-717 0 0,-17 17-279 0 0,260 3 601 0 0,-310 0-806 0 0,242-7 223 0 0,210 11 298 0 0,-401 7-467 0 0,113-10 85 0 0,-16-5-115 0 0,125 12 118 0 0,-382 0-278 0 0,-29-4-2 0 0,-1 0 7 0 0,21 3 49 0 0,71 1 89 0 0,27-2-41 0 0,2 0 214 0 0,-102 6-880 0 0,-20-8 289 0 0,-8 0-3049 0 0,5 0 29 0 0,2 0-4571 0 0,-2 0-4245 0 0</inkml:trace>
  <inkml:trace contextRef="#ctx0" brushRef="#br0" timeOffset="5294.946">1967 3507 0 0 0,'0'0'556'0'0,"0"0"152"0"0,0 0 87 0 0,0 0 104 0 0,0 0 127 0 0,0 0 126 0 0,0 0 87 0 0,0 0 33 0 0,0 0-21 0 0,0 0-83 0 0,0 0-97 0 0,0 0-104 0 0,0 0-102 0 0,0 0-67 0 0,0 0-67 0 0,0 0-58 0 0,0 0-53 0 0,0 0-56 0 0,0 0-11 0 0,0 0-5 0 0,0 0-27 0 0,0 0-47 0 0,0 0-24 0 0,-5 5 5413 0 0,7 232-5222 0 0,-2-232-640 0 0,0 1-1 0 0,1-1 0 0 0,0 0 0 0 0,0 0 1 0 0,1 0-1 0 0,0 0 0 0 0,-1 0 0 0 0,2 0 1 0 0,-1 0-1 0 0,0-1 0 0 0,1 1 0 0 0,0-1 1 0 0,0 1-1 0 0,0-1 0 0 0,1 0 0 0 0,0 0 0 0 0,-1-1 1 0 0,1 1-1 0 0,0-1 0 0 0,1 0 0 0 0,-1 0 1 0 0,1 0-1 0 0,-1-1 0 0 0,1 1 0 0 0,0-1 1 0 0,0 0-1 0 0,0 0 0 0 0,0-1 0 0 0,0 0 1 0 0,0 0-1 0 0,0 0 0 0 0,0 0 0 0 0,1-1 0 0 0,0 0 0 0 0,-2-1 40 0 0,-1-1 0 0 0,1 0 0 0 0,-1-1 0 0 0,0 1-1 0 0,0-1 1 0 0,0 1 0 0 0,0-1 0 0 0,0 0 0 0 0,0 0-1 0 0,-1 0 1 0 0,0 0 0 0 0,1-1 0 0 0,-1 1 0 0 0,0-1 0 0 0,-1 1-1 0 0,1-1 1 0 0,0 0 0 0 0,-1 1 0 0 0,0-3-40 0 0,1 2 40 0 0,70-193 326 0 0,-55 152-336 0 0,-17 44-40 0 0,0 1 18 0 0,0 0 2 0 0,0 0 8 0 0,0 0 33 0 0,0 0-36 0 0,0 0-27 0 0,0 0-12 0 0,0 0-19 0 0,0 0 46 0 0,0 0 15 0 0,0 0 9 0 0,0 0-10 0 0,0 0-7 0 0,0 0 6 0 0,0 0 26 0 0,0 0-20 0 0,0 0-37 0 0,0 0 3 0 0,0 0 25 0 0,0 20-113 0 0,31 88 291 0 0,1-11-162 0 0,-15-52-15 0 0,-3 0 0 0 0,-1 1 1 0 0,-2 1-1 0 0,-3 0 0 0 0,2 30-14 0 0,-9-53 38 0 0,1-15-31 0 0,-1-1 0 0 0,-1 0 0 0 0,0 0 0 0 0,0 0 0 0 0,0 0 0 0 0,-1 1 0 0 0,-1-1 0 0 0,1 0 0 0 0,-1 0 0 0 0,0 0 0 0 0,-1-1 0 0 0,0 1 0 0 0,-4 6-7 0 0,-82 101 102 0 0,88-115-93 0 0,0-1 0 0 0,0 1 0 0 0,0-1-1 0 0,0 1 1 0 0,-1-1 0 0 0,1 1 0 0 0,0-1 0 0 0,0 0 0 0 0,0 0 0 0 0,0 1 0 0 0,0-1 0 0 0,0 0 0 0 0,1 0-1 0 0,-1 0 1 0 0,0 0 0 0 0,0 0 0 0 0,1 0 0 0 0,-1 0 0 0 0,0 0 0 0 0,1 0 0 0 0,-1-1 0 0 0,1 1 0 0 0,0 0 0 0 0,-1 0-1 0 0,1 0 1 0 0,0-1 0 0 0,0 1 0 0 0,-1 0 0 0 0,1 0 0 0 0,0-1 0 0 0,0 1 0 0 0,1 0 0 0 0,-1 0 0 0 0,0-1 0 0 0,0 1-1 0 0,1 0 1 0 0,-1-1-9 0 0,0-3 10 0 0,-3-22-44 0 0,1 0 0 0 0,2-1 0 0 0,0 1 0 0 0,2 0 0 0 0,1 0 0 0 0,2 0 0 0 0,0 0-1 0 0,2 1 1 0 0,1 0 0 0 0,1-1 34 0 0,-7 17-577 0 0,0 0 2134 0 0,0 4-3270 0 0,0 2-3236 0 0,1 3-4541 0 0,-3 1-1862 0 0</inkml:trace>
  <inkml:trace contextRef="#ctx0" brushRef="#br0" timeOffset="5609.876">2630 3888 10778 0 0,'0'0'4033'0'0,"0"0"-1866"0"0,0 0-852 0 0,0 0-50 0 0,0 0 79 0 0,0 0 17 0 0,0 0-72 0 0,0 0-272 0 0,0 0-295 0 0,0 0-207 0 0,0 0-114 0 0,0 0-80 0 0,0 0-33 0 0,0 13-20 0 0,-5 105 198 0 0,-1-10-343 0 0,6-108-261 0 0,0 0-2987 0 0,0-3-10697 0 0,0-1 3234 0 0</inkml:trace>
  <inkml:trace contextRef="#ctx0" brushRef="#br0" timeOffset="6410.006">1969 4320 0 0 0,'0'0'441'0'0,"0"0"546"0"0,0 0 267 0 0,0 0 140 0 0,0 0 63 0 0,0 0-9 0 0,0 0-23 0 0,0 0-29 0 0,0 0-45 0 0,3-6-57 0 0,7-17-74 0 0,-7 17-92 0 0,-3 14 5847 0 0,1 13-7029 0 0,0-15 792 0 0,21 264 1996 0 0,-10-89-2339 0 0,-10-206-6586 0 0,-2 11-1229 0 0,0 7-3648 0 0</inkml:trace>
  <inkml:trace contextRef="#ctx0" brushRef="#br0" timeOffset="7131.632">1952 2887 216 0 0,'0'0'1082'0'0,"0"0"19"0"0,0 0 251 0 0,0 0 378 0 0,0 0 281 0 0,0 0 90 0 0,0 0-169 0 0,0 0-301 0 0,0 0-317 0 0,0 0-253 0 0,0 0-124 0 0,0 0-88 0 0,2-2-49 0 0,6-6-49 0 0,-6 6-85 0 0,-2 2-92 0 0,0 0-91 0 0,0 0-80 0 0,0 24 1122 0 0,5 187 74 0 0,21-57-1349 0 0,-21-139-119 0 0,-7-16-3675 0 0,-4-5 1680 0 0,4 4 805 0 0,-2-3-1120 0 0,1 0-3516 0 0,-1 2-4463 0 0</inkml:trace>
  <inkml:trace contextRef="#ctx0" brushRef="#br0" timeOffset="7862.001">1971 2783 1208 0 0,'0'0'1205'0'0,"0"0"31"0"0,0 0 93 0 0,0 0 136 0 0,0 0 96 0 0,0 0 9 0 0,0 0-106 0 0,0 0-182 0 0,0 0-267 0 0,0 0-212 0 0,0 0-125 0 0,0 0-91 0 0,0 0-16 0 0,-12 16 1 0 0,-57 76 464 0 0,61-85-605 0 0,0 0 0 0 0,0 0-1 0 0,0-1 1 0 0,-1 0-1 0 0,0-1 1 0 0,0 0 0 0 0,-1 0-1 0 0,1-1 1 0 0,-11 3-431 0 0,13-4 432 0 0,92 0 2085 0 0,166-18-1725 0 0,-201 22-723 0 0,-49-6-52 0 0,-1 2-1 0 0,-7 0 2467 0 0,-25-10-2434 0 0,-52-27 71 0 0,7 3-132 0 0,52 23-98 0 0,24 8 0 0 0,1-7-2550 0 0,1-1-8273 0 0,0 4-842 0 0</inkml:trace>
  <inkml:trace contextRef="#ctx0" brushRef="#br0" timeOffset="11650.329">4663 3206 528 0 0,'0'0'891'0'0,"0"0"-104"0"0,0 0 88 0 0,0 0 330 0 0,0 0 349 0 0,0 0 210 0 0,0 0-23 0 0,0 0-213 0 0,0 0-254 0 0,0 0-253 0 0,0 0-133 0 0,0-7-61 0 0,0-16 1242 0 0,0 45 2360 0 0,0 252-3069 0 0,0-270-1352 0 0,-1 1 0 0 0,1 0 1 0 0,1-1-1 0 0,-1 1 0 0 0,1 0 1 0 0,-1-1-1 0 0,1 1 0 0 0,1 0 1 0 0,-1-1-1 0 0,1 0 0 0 0,-1 1 0 0 0,1-1 1 0 0,1 0-1 0 0,-1 0 0 0 0,0 0 1 0 0,1 0-1 0 0,0 0 0 0 0,0-1 1 0 0,0 1-1 0 0,1-1 0 0 0,-1 0 1 0 0,1 0-1 0 0,-1 0 0 0 0,1 0 0 0 0,0-1 1 0 0,0 1-1 0 0,0-1 0 0 0,1 0 1 0 0,-1 0-1 0 0,0-1 0 0 0,5 2-8 0 0,-4-5 53 0 0,-1-1-1 0 0,1 1 1 0 0,-1-1-1 0 0,0 0 1 0 0,0 0-1 0 0,0 0 1 0 0,0 0-1 0 0,-1-1 1 0 0,1 0-1 0 0,-1 0 1 0 0,0 0-1 0 0,0 0 1 0 0,0 0-1 0 0,-1 0 1 0 0,0-1 0 0 0,1 1-1 0 0,-1-1 1 0 0,-1 0-1 0 0,1 0 1 0 0,-1 0-1 0 0,1-1-52 0 0,-2 6 0 0 0,107-345 543 0 0,-100 317-376 0 0,-6 27-86 0 0,-1 1-6 0 0,0 0-21 0 0,0 0 22 0 0,0 0-13 0 0,0 0-20 0 0,0 0 11 0 0,0 0-12 0 0,0 0-9 0 0,0 0 19 0 0,0 12-71 0 0,9 301 544 0 0,7-131-359 0 0,-7 0 1 0 0,-9 37-167 0 0,-1-200 14 0 0,-1 0 0 0 0,-1 0 0 0 0,-1 0 0 0 0,0-1-1 0 0,-2 0 1 0 0,0 0 0 0 0,0 0 0 0 0,-2 0 0 0 0,0-1 0 0 0,-1-1 0 0 0,-1 0 0 0 0,-1 0 0 0 0,0 0 0 0 0,-5 4-14 0 0,15-20 12 0 0,0 0 0 0 0,0-1 0 0 0,0 1 0 0 0,0 0 0 0 0,0-1 1 0 0,0 1-1 0 0,0-1 0 0 0,0 1 0 0 0,0-1 0 0 0,0 1 0 0 0,1-1 0 0 0,-1 1 1 0 0,0-1-1 0 0,0 0 0 0 0,1 1 0 0 0,-1-1 0 0 0,0 0 0 0 0,1 0 0 0 0,-1 0 1 0 0,1 1-1 0 0,-1-1 0 0 0,1 0 0 0 0,-1 0 0 0 0,1 0 0 0 0,0 0 1 0 0,0 0-1 0 0,-1 0 0 0 0,1 0 0 0 0,0 0 0 0 0,0 0 0 0 0,0 0 0 0 0,0 0 1 0 0,0 0-1 0 0,0 0 0 0 0,0 0 0 0 0,0 0 0 0 0,0 0 0 0 0,1 0 0 0 0,-1 0 1 0 0,0 0-1 0 0,1 0 0 0 0,-1 0 0 0 0,0 0 0 0 0,1 0 0 0 0,-1 1 1 0 0,1-1-1 0 0,0 0 0 0 0,0 0-12 0 0,-1-3 9 0 0,3-41-2 0 0,3 0 1 0 0,2 0-1 0 0,1 1 1 0 0,3 0-1 0 0,1 1 1 0 0,10-20-8 0 0,4-16 24 0 0,9-28-947 0 0,-36 106 386 0 0,0 1-321 0 0,0 0-525 0 0,0 0-884 0 0,-1 0-3206 0 0,0 0 492 0 0,1 0-5676 0 0</inkml:trace>
  <inkml:trace contextRef="#ctx0" brushRef="#br0" timeOffset="12082.738">5187 3661 4985 0 0,'0'0'2483'0'0,"0"0"-438"0"0,0 0-248 0 0,0 0-79 0 0,0 0-15 0 0,0 0-57 0 0,0 0-161 0 0,0 0-246 0 0,0 0-222 0 0,0 0-175 0 0,0 0-209 0 0,0 0-105 0 0,0 0-74 0 0,18-12-52 0 0,59-38 14 0 0,-10 24 599 0 0,-65 26-988 0 0,-1 0 0 0 0,1 0 0 0 0,-1 0 0 0 0,1 0 0 0 0,-1 0 0 0 0,1 0 0 0 0,0 0 0 0 0,-1 0-1 0 0,1 1 1 0 0,-1-1 0 0 0,1 1 0 0 0,-1-1 0 0 0,0 1 0 0 0,1 0 0 0 0,-1-1 0 0 0,1 1 0 0 0,-1 0 0 0 0,0 0 0 0 0,0 0 0 0 0,1 0 0 0 0,-1 0 0 0 0,0 0 0 0 0,0 0 0 0 0,0 0 0 0 0,0 1 0 0 0,0-1 0 0 0,-1 0 0 0 0,1 1 0 0 0,0-1-1 0 0,-1 0 1 0 0,1 1 0 0 0,0-1 0 0 0,-1 1 0 0 0,0-1 0 0 0,1 1 0 0 0,-1-1 0 0 0,0 1 0 0 0,0 0 0 0 0,0-1 0 0 0,0 1 0 0 0,0-1 0 0 0,0 1 0 0 0,0-1 0 0 0,-1 1 0 0 0,1-1 0 0 0,0 1 0 0 0,-1-1 0 0 0,1 1 0 0 0,-1-1 0 0 0,0 1-1 0 0,1-1 1 0 0,-1 0 0 0 0,0 1 0 0 0,0-1 0 0 0,0 0 0 0 0,0 0 0 0 0,-1 1-27 0 0,-71 125 654 0 0,72-124-639 0 0,-1 0 1 0 0,0 0-1 0 0,1 0 1 0 0,0 0-1 0 0,-1 0 1 0 0,1 1 0 0 0,0-1-1 0 0,1 1 1 0 0,-1-1-1 0 0,1 1 1 0 0,0-1-1 0 0,-1 1 1 0 0,1-1-1 0 0,1 0 1 0 0,-1 1 0 0 0,0-1-1 0 0,1 1 1 0 0,0-1-1 0 0,0 1 1 0 0,0-1-1 0 0,0 0 1 0 0,1 0 0 0 0,-1 1-1 0 0,1-1 1 0 0,-1 0-1 0 0,1 0 1 0 0,2 1-16 0 0,1-1-42 0 0,1 0 0 0 0,-1 0 1 0 0,1 0-1 0 0,0-1 0 0 0,0 0 0 0 0,0 0 1 0 0,0 0-1 0 0,1-1 0 0 0,-1 0 0 0 0,0 0 1 0 0,1-1-1 0 0,-1 1 0 0 0,0-1 0 0 0,1-1 1 0 0,-1 1-1 0 0,0-1 0 0 0,5-1 42 0 0,4 1-4426 0 0,-10 1-3678 0 0,-2 0-3722 0 0</inkml:trace>
  <inkml:trace contextRef="#ctx0" brushRef="#br0" timeOffset="12617.237">4986 4436 0 0 0,'0'0'976'0'0,"0"0"235"0"0,0 0 235 0 0,0 0 109 0 0,0 0 20 0 0,0 0-47 0 0,0 0-101 0 0,0 0-41 0 0,0 0-23 0 0,0 0-38 0 0,-1-11-27 0 0,-5-30-62 0 0,6 40-1096 0 0,0 0-1 0 0,-1 1 1 0 0,1-1-1 0 0,-1 0 1 0 0,1 0-1 0 0,-1 0 1 0 0,1 1-1 0 0,-1-1 0 0 0,1 0 1 0 0,-1 0-1 0 0,0 1 1 0 0,1-1-1 0 0,-1 1 1 0 0,0-1-1 0 0,0 1 1 0 0,1-1-1 0 0,-1 1 1 0 0,0-1-1 0 0,0 1 1 0 0,0-1-1 0 0,0 1 1 0 0,0 0-1 0 0,0 0 1 0 0,0-1-1 0 0,1 1 1 0 0,-1 0-1 0 0,0 0 1 0 0,0 0-1 0 0,0 0 0 0 0,0 0 1 0 0,0 0-1 0 0,0 0 1 0 0,0 1-1 0 0,0-1 1 0 0,0 0-1 0 0,0 0 1 0 0,1 1-1 0 0,-1-1 1 0 0,0 1-1 0 0,0-1 1 0 0,0 0-1 0 0,0 1 1 0 0,1 0-1 0 0,-1-1 1 0 0,0 1-1 0 0,1-1 1 0 0,-1 1-1 0 0,0 0 1 0 0,1-1-1 0 0,-1 1 1 0 0,1 0-1 0 0,-1 0 0 0 0,1 0 1 0 0,-1-1-1 0 0,1 1 1 0 0,0 0-1 0 0,-1 0 1 0 0,1 1-140 0 0,-4 22 480 0 0,1 1 0 0 0,1 0 0 0 0,1 0 0 0 0,2 0 0 0 0,0-1 0 0 0,2 8-480 0 0,2 57 362 0 0,-17 0-159 0 0,6-67-465 0 0,1-33-4015 0 0,6-12-1814 0 0,2 9-766 0 0,-1 5-3517 0 0</inkml:trace>
  <inkml:trace contextRef="#ctx0" brushRef="#br0" timeOffset="13638.984">4807 2016 0 0 0,'0'0'233'0'0,"0"0"450"0"0,0 0 227 0 0,0 0 81 0 0,0 0 87 0 0,0 0 77 0 0,0 0 26 0 0,0 0 26 0 0,0 0 14 0 0,0 0-27 0 0,5-27-34 0 0,0-6-691 0 0,4-16-12 0 0,3-4 5266 0 0,-8 99-3103 0 0,11 105-81 0 0,-31 178-1131 0 0,3-173-1238 0 0,12 39-70 0 0,31-117-156 0 0,-63-97-1918 0 0,31-67-7334 0 0,5 61 3152 0 0,-2 13-849 0 0</inkml:trace>
  <inkml:trace contextRef="#ctx0" brushRef="#br0" timeOffset="15186.654">4799 1973 0 0 0,'0'0'377'0'0,"0"0"426"0"0,0 0 261 0 0,0 0 122 0 0,5-3 7356 0 0,-4-1-8946 0 0,0-192 7663 0 0,0 3-5646 0 0,-9 123-1009 0 0,14-33-145 0 0,-6 102-377 0 0,0 1 16 0 0,0 0-6 0 0,0 0-24 0 0,0 0-12 0 0,0 0-4 0 0,0 0 6 0 0,0 0-14 0 0,0 0-7 0 0,0 0-10 0 0,0 0-3 0 0,0 0-2 0 0,0 0-3 0 0,0 0 2 0 0,0 0-1 0 0,0 0 6 0 0,0 0-13 0 0,0 0 2 0 0,0 0 1 0 0,-6 23-28 0 0,-10 1 184 0 0,-2-2 0 0 0,0 0 0 0 0,-2-1 0 0 0,0-1 0 0 0,-1-1 0 0 0,-1 0 0 0 0,-1-2 0 0 0,-13 8-172 0 0,-6 9 467 0 0,71-6-168 0 0,67-1 374 0 0,94-42 142 0 0,42-1-466 0 0,-242 11 2174 0 0,-192-117-2434 0 0,108 60-72 0 0,86 48-1601 0 0,24-2-4898 0 0,29 4-5512 0 0,-45 12 3165 0 0</inkml:trace>
  <inkml:trace contextRef="#ctx0" brushRef="#br0" timeOffset="18501.942">1409 2671 688 0 0,'0'0'1288'0'0,"0"0"-406"0"0,0 0-26 0 0,0 0 222 0 0,0 0 266 0 0,0 0 204 0 0,0 0 14 0 0,0 0-194 0 0,0 0-300 0 0,0 0-323 0 0,0 0-281 0 0,-4 1-183 0 0,0 1-268 0 0,-4 1 440 0 0,22-1 1918 0 0,103-12 2505 0 0,3 0-3264 0 0,169 29 415 0 0,-55-15-811 0 0,-130-19-929 0 0,19 0-159 0 0,-54-1 67 0 0,26-3-23 0 0,-10-8-2 0 0,-2-8 46 0 0,-39 4 22 0 0,45-30 18 0 0,-37 29-145 0 0,41-51 238 0 0,-38 28-113 0 0,40-45-32 0 0,-30 35-31 0 0,-18 28-122 0 0,-32 27-19 0 0,0-1 1 0 0,-1-1-1 0 0,-1-1 0 0 0,0 0 0 0 0,0 0 0 0 0,-1-1 0 0 0,2-6-32 0 0,41-60 91 0 0,-3 17-25 0 0,15-21-13 0 0,-25 30-33 0 0,78-49 99 0 0,-86 79-110 0 0,36-19 39 0 0,19-15-23 0 0,45-12 21 0 0,105-18-49 0 0,-55 27 4 0 0,-11 15 29 0 0,-130 34-43 0 0,157-23 55 0 0,-14 28 19 0 0,-29 3 90 0 0,-53-1-102 0 0,-3-2 6 0 0,-100 7-38 0 0,-1 0 39 0 0,0 0-34 0 0,0 0-6 0 0,0 0 8 0 0,0 0 6 0 0,0 0-7 0 0,0 0-27 0 0,0 0 28 0 0,0 0-13 0 0,0 0-1 0 0,0 0 50 0 0,0 0-32 0 0,0 0-8 0 0,0 0 8 0 0,0 0-24 0 0,0 0 3 0 0,0 0-11 0 0,0 0 16 0 0,0 0-16 0 0,0 0-5 0 0,0 0 21 0 0,-7-2-612 0 0,1 1-3188 0 0,-7 15-1608 0 0,7-6-696 0 0,1-4-5263 0 0</inkml:trace>
  <inkml:trace contextRef="#ctx0" brushRef="#br0" timeOffset="20238.085">4742 478 0 0 0,'0'0'930'0'0,"0"0"343"0"0,0 0 171 0 0,0 0 89 0 0,0 0 46 0 0,0 0-30 0 0,0 0-18 0 0,0 0-96 0 0,0 0-142 0 0,0 0-166 0 0,0-3-167 0 0,0-10-133 0 0,0 10-117 0 0,0 3-112 0 0,0 0-93 0 0,0 0-77 0 0,8 12 2422 0 0,11 166-176 0 0,4 144-1786 0 0,-23-245-782 0 0,0-76-105 0 0,0-1-14 0 0,0 0-7 0 0,0 0 8 0 0,0 0-3 0 0,0 0 4 0 0,0 0 15 0 0,0 0-16 0 0,0 0 12 0 0,0 0-6 0 0,0 0-10 0 0,-4-24-1990 0 0,0 18 890 0 0,-3-3-1403 0 0,4 2-2088 0 0,1 3-3972 0 0</inkml:trace>
  <inkml:trace contextRef="#ctx0" brushRef="#br0" timeOffset="21150.308">4734 525 0 0 0,'0'0'127'0'0,"0"0"337"0"0,0 0 472 0 0,0 0 362 0 0,0 0 131 0 0,0 0-144 0 0,0 0-323 0 0,0 0-263 0 0,0 0-115 0 0,0 0 136 0 0,0 0 225 0 0,3 0 228 0 0,93-11 6022 0 0,50-28-4039 0 0,-23 4-2190 0 0,95 0-223 0 0,-188 47-660 0 0,-28 15 2336 0 0,16 101-2006 0 0,19 148 213 0 0,-11-132-375 0 0,5 5-15 0 0,-29-138-182 0 0,0-6-478 0 0,-20-18-4275 0 0,15 11 3594 0 0,-3-3-1195 0 0,2 2-3039 0 0,0 3-5566 0 0</inkml:trace>
  <inkml:trace contextRef="#ctx0" brushRef="#br0" timeOffset="22536.882">4930 490 0 0 0,'0'0'151'0'0,"0"0"564"0"0,0 0 415 0 0,0 0 365 0 0,0 0 351 0 0,0 0 151 0 0,0 0-65 0 0,0 0-233 0 0,0 0-337 0 0,0 0-311 0 0,0 0-246 0 0,-28 33-165 0 0,-92 106-82 0 0,32-19 767 0 0,83-114-1283 0 0,0 1-1 0 0,0 0 1 0 0,1 0-1 0 0,0 0 0 0 0,0 0 1 0 0,1 1-1 0 0,0 0 1 0 0,0 0-1 0 0,0 0 1 0 0,1 0-1 0 0,1 0 1 0 0,-1 0-1 0 0,1 3-41 0 0,3-10 7 0 0,0 1 0 0 0,0-1-1 0 0,0 0 1 0 0,1 0 0 0 0,-1-1 0 0 0,0 1 0 0 0,0 0-1 0 0,1-1 1 0 0,-1 1 0 0 0,0-1 0 0 0,1 0-1 0 0,-1 0 1 0 0,0 1 0 0 0,1-2 0 0 0,-1 1 0 0 0,0 0-1 0 0,1 0 1 0 0,-1-1 0 0 0,0 0 0 0 0,1 1 0 0 0,-1-1-1 0 0,0 0 1 0 0,0 0-7 0 0,19-7 38 0 0,-1-1 0 0 0,-1-1 0 0 0,0-1-1 0 0,0-1 1 0 0,-1-1 0 0 0,9-8-38 0 0,-16 13-11 0 0,260-219-336 0 0,-230 170 562 0 0,-41 56-126 0 0,-12 2-465 0 0,-82 64-176 0 0,-81 115 1093 0 0,101-95-263 0 0,18-8 170 0 0,56-77-449 0 0,0 1 1 0 0,0 0-1 0 0,0-1 0 0 0,0 1 0 0 0,0-1 1 0 0,0 1-1 0 0,0 0 0 0 0,0-1 0 0 0,0 1 0 0 0,1-1 1 0 0,-1 1-1 0 0,0-1 0 0 0,0 1 0 0 0,1 0 1 0 0,-1-1-1 0 0,0 1 0 0 0,1-1 0 0 0,-1 0 1 0 0,0 1-1 0 0,1-1 0 0 0,-1 1 0 0 0,1-1 1 0 0,-1 1-1 0 0,1-1 0 0 0,-1 0 0 0 0,1 0 0 0 0,-1 1 1 0 0,1-1-1 0 0,-1 0 0 0 0,1 0 0 0 0,0 1 1 0 0,-1-1-1 0 0,1 0 0 0 0,-1 0 0 0 0,1 0 1 0 0,0 0-1 0 0,-1 0 0 0 0,1 0 0 0 0,-1 0 0 0 0,1 0 1 0 0,0 0-1 0 0,-1 0 0 0 0,1 0 0 0 0,-1 0 1 0 0,1-1-1 0 0,0 1 0 0 0,-1 0 0 0 0,1 0 1 0 0,-1-1-1 0 0,1 1 0 0 0,-1 0 0 0 0,1 0 0 0 0,-1-1 1 0 0,1 0 0 0 0,35-10 227 0 0,113-85-133 0 0,50-50-538 0 0,-98 62-356 0 0,-156 126-1127 0 0,-244 234 3184 0 0,267-229-818 0 0,81-48-319 0 0,-13-16-116 0 0,-1-1 0 0 0,-1-2 0 0 0,-1-2 0 0 0,0 0 0 0 0,2-6-4 0 0,22-14-40 0 0,127-92-476 0 0,-175 125-44 0 0,-23 19 271 0 0,-120 105 298 0 0,-64 65 1719 0 0,170-138-1217 0 0,56-37-532 0 0,-14-8 59 0 0,1 0 0 0 0,-1-1 0 0 0,0 0 0 0 0,-1-1 0 0 0,1-1 1 0 0,-1 0-1 0 0,0-1 0 0 0,0 0 0 0 0,-1-1 0 0 0,0 0 0 0 0,9-9-38 0 0,7-2-2 0 0,76-50-290 0 0,-168 141-24 0 0,-36 24 951 0 0,69-61-358 0 0,52-34-363 0 0,70-43 232 0 0,-3-4-462 0 0,-86 45 278 0 0,-1 1 71 0 0,-22 16-158 0 0,-139 130 902 0 0,146-120-1165 0 0,21-21-7468 0 0,-6-5-2316 0 0</inkml:trace>
  <inkml:trace contextRef="#ctx0" brushRef="#br0" timeOffset="23350.041">5011 1072 0 0 0,'0'0'887'0'0,"0"0"429"0"0,0 0 348 0 0,0 0 288 0 0,0 0 135 0 0,0 0-216 0 0,0 0-339 0 0,0 0-380 0 0,4-4-365 0 0,-3 2-687 0 0,0 2-73 0 0,-1 0 0 0 0,1 0 0 0 0,-1 0 1 0 0,1 0-1 0 0,-1-1 0 0 0,0 1 0 0 0,1 0 0 0 0,-1 0 0 0 0,1 0 0 0 0,-1-1 0 0 0,0 1 0 0 0,1 0 0 0 0,-1 0 0 0 0,1-1 0 0 0,-1 1 1 0 0,0 0-1 0 0,1-1 0 0 0,-1 1 0 0 0,0 0 0 0 0,0-1 0 0 0,1 1 0 0 0,-1-1 0 0 0,0 1 0 0 0,0 0 0 0 0,0-1 0 0 0,1 1 0 0 0,-1-1 1 0 0,0 1-1 0 0,0-1 0 0 0,0 1 0 0 0,0-1 0 0 0,0 1 0 0 0,0-1 0 0 0,0 1 0 0 0,0 0 0 0 0,0-1 0 0 0,0 1 0 0 0,0-1 0 0 0,0 1 1 0 0,0-1-1 0 0,-1 1 0 0 0,1-1 0 0 0,0 1 0 0 0,0 0 0 0 0,0-1 0 0 0,-1 1 0 0 0,1-1 0 0 0,0 1 0 0 0,0 0 0 0 0,-1-1 0 0 0,1 1 1 0 0,0 0-1 0 0,-1-1 0 0 0,1 1 0 0 0,-1 0 0 0 0,1 0 0 0 0,0-1 0 0 0,-1 1 0 0 0,1 0 0 0 0,-1 0 0 0 0,1 0 0 0 0,0-1 0 0 0,-1 1 1 0 0,1 0-1 0 0,-1 0 0 0 0,1 0 0 0 0,-1 0 0 0 0,1 0-27 0 0,-28-1 1039 0 0,20 0-977 0 0,1 1 1 0 0,-1 0-1 0 0,1 0 1 0 0,-1 1-1 0 0,1-1 1 0 0,-1 2-1 0 0,1-1 1 0 0,-1 1-1 0 0,1 0 0 0 0,0 1 1 0 0,0-1-1 0 0,-2 2-62 0 0,-39 19-52 0 0,48-23-17 0 0,0 0-56 0 0,0 0-51 0 0,0 0-55 0 0,0 0-71 0 0,0 0-32 0 0,18 0-258 0 0,9-17 1152 0 0,-37 23 409 0 0,-66 39-895 0 0,57-38 28 0 0,23-21-464 0 0,45-56 240 0 0,-27 36 62 0 0,-76 68-2908 0 0,37-24 3092 0 0,13-7-5591 0 0,4-3-2480 0 0</inkml:trace>
  <inkml:trace contextRef="#ctx0" brushRef="#br0" timeOffset="24597.94">1598 1877 1464 0 0,'0'0'1275'0'0,"0"0"11"0"0,0 0 164 0 0,0 0 235 0 0,0 0 205 0 0,0 0 32 0 0,0 0-213 0 0,0 0-367 0 0,0 0-384 0 0,0 0-285 0 0,0 0-177 0 0,0 0-89 0 0,0 0-48 0 0,7 1 1640 0 0,-3 62 888 0 0,-4-61-2848 0 0,0-2-23 0 0,6 7-1481 0 0,10-7-2428 0 0,-5 0-6547 0 0,-9 0 4381 0 0</inkml:trace>
  <inkml:trace contextRef="#ctx0" brushRef="#br0" timeOffset="24883.673">1615 2101 3729 0 0,'0'0'1331'0'0,"0"0"-72"0"0,0 0 182 0 0,0 0 209 0 0,0 0 186 0 0,0 0-15 0 0,0 0-205 0 0,0 0-269 0 0,0 0-365 0 0,0 0-296 0 0,0 0-200 0 0,0 0-115 0 0,-4 20 1866 0 0,4-13-2802 0 0,1 14 189 0 0,3-8-7003 0 0,-1-9-2380 0 0</inkml:trace>
  <inkml:trace contextRef="#ctx0" brushRef="#br0" timeOffset="25133.896">1571 2351 9122 0 0,'0'0'1704'0'0,"0"0"-889"0"0,0 0-279 0 0,0 0 192 0 0,0 0 337 0 0,0 0 234 0 0,0 0-55 0 0,0 0-251 0 0,0 0-351 0 0,0 0-274 0 0,0 0-127 0 0,0 0-81 0 0,0 0-42 0 0,1 17-16 0 0,4 51-14 0 0,12-14 50 0 0,9-42-1278 0 0,-13-12-2564 0 0,-4-1-1838 0 0,-5 1-3435 0 0</inkml:trace>
  <inkml:trace contextRef="#ctx0" brushRef="#br0" timeOffset="26066.48">1788 1950 3473 0 0,'0'0'2018'0'0,"0"0"-500"0"0,0 0-201 0 0,0 0 56 0 0,0 0 173 0 0,0 0 132 0 0,0 0-73 0 0,0 0-350 0 0,0 0-417 0 0,0 0-298 0 0,0 0-188 0 0,0 0-35 0 0,0 0 44 0 0,32 0 3678 0 0,97-54-948 0 0,-93 43-3020 0 0,-39 35-832 0 0,-16 22-2044 0 0,11-31-815 0 0,-1-1-3762 0 0,5-9-3442 0 0</inkml:trace>
  <inkml:trace contextRef="#ctx0" brushRef="#br0" timeOffset="26316.933">2060 1977 0 0 0,'0'0'828'0'0,"0"0"-129"0"0,0 0 165 0 0,0 0 152 0 0,0 0 115 0 0,0 0 151 0 0,0 0 69 0 0,0 0 113 0 0,0 0 42 0 0,0 0-97 0 0,0 0-130 0 0,0 0-162 0 0,0 0-148 0 0,9 2-109 0 0,29 6-122 0 0,-12 13 794 0 0,26-13-2468 0 0,-35-11-2426 0 0,0-1-4136 0 0,-14 3 1249 0 0</inkml:trace>
  <inkml:trace contextRef="#ctx0" brushRef="#br0" timeOffset="26551.997">2322 1966 0 0 0,'0'0'239'0'0,"0"0"396"0"0,0 0 351 0 0,0 0 371 0 0,0 0 266 0 0,0 0 25 0 0,0 0-246 0 0,0 0-327 0 0,0 0-317 0 0,0 0-269 0 0,0 0-188 0 0,0 0-104 0 0,0 0-33 0 0,23 7-257 0 0,-16-7-901 0 0,-2 0-3376 0 0,-3 0-1047 0 0</inkml:trace>
  <inkml:trace contextRef="#ctx0" brushRef="#br0" timeOffset="26715.882">2322 1966 3081 0 0,'32'81'1624'0'0,"-27"-28"3310"0"0,-1-5-4387 0 0,-1-33-2815 0 0,3-1-3340 0 0,-6-13 3298 0 0</inkml:trace>
  <inkml:trace contextRef="#ctx0" brushRef="#br0" timeOffset="26871.444">2362 2239 2801 0 0,'0'0'1320'0'0,"0"0"-200"0"0,0 0 104 0 0,0 0 57 0 0,0 0 7 0 0,0 0-96 0 0,0 0-248 0 0,0 0-327 0 0,0 0-241 0 0,0 0-152 0 0,0 0-160 0 0,0 0-112 0 0,0 0-96 0 0,0 0-152 0 0,12 62-297 0 0,-10-58-871 0 0,2 0-1929 0 0,0-4-3120 0 0</inkml:trace>
  <inkml:trace contextRef="#ctx0" brushRef="#br0" timeOffset="27035.481">2330 2428 9042 0 0,'0'0'1480'0'0,"0"0"-413"0"0,0 0-259 0 0,0 0-238 0 0,0 0-187 0 0,0 0-213 0 0,0 0-311 0 0,0 0-139 0 0,0 0-50 0 0,0 0-8 0 0,0 0-46 0 0,0 0-331 0 0,6 1-570 0 0,20 6-688 0 0,-12 27-5989 0 0,-14-30 7850 0 0</inkml:trace>
  <inkml:trace contextRef="#ctx0" brushRef="#br0" timeOffset="27290.37">2330 2428 0 0 0,'11'139'0'0'0,"-11"-135"0"0"0,0 0 0 0 0,0-4 0 0 0,4 0 0 0 0,4 0 0 0 0,-4 0 0 0 0</inkml:trace>
  <inkml:trace contextRef="#ctx0" brushRef="#br0" timeOffset="31223.406">2505 1997 4033 0 0,'0'0'1185'0'0,"0"0"-574"0"0,0 0-56 0 0,0 0 497 0 0,0 0 522 0 0,0 0 296 0 0,0 0-78 0 0,0 0-298 0 0,0 0-287 0 0,0 0-253 0 0,0 0-144 0 0,12-6-102 0 0,58-23 606 0 0,-15-11 2151 0 0,-18 10-4199 0 0,-34 25-749 0 0,-2 3-3144 0 0,0 1 2321 0 0,-1-2-8783 0 0</inkml:trace>
  <inkml:trace contextRef="#ctx0" brushRef="#br0" timeOffset="31469.178">2867 1658 6489 0 0,'0'0'2617'0'0,"0"0"-1497"0"0,0 0-480 0 0,0 0 0 0 0,0 0 209 0 0,0 0 55 0 0,0 0-88 0 0,0 0-184 0 0,0 0-264 0 0,0 0-176 0 0,0 0-160 0 0,0 0-80 0 0,0 0-96 0 0,83-66-80 0 0,-77 62-136 0 0,1 0-424 0 0,-3 4-1689 0 0,-2-4-7409 0 0</inkml:trace>
  <inkml:trace contextRef="#ctx0" brushRef="#br0" timeOffset="31621.156">3195 1380 8642 0 0,'0'0'3641'0'0,"0"0"-2745"0"0,0 0-576 0 0,0 0-136 0 0,0 0-176 0 0,0 0-216 0 0,0 0-40 0 0,0 0-96 0 0,0 0-232 0 0,0 0-513 0 0,0 0-1863 0 0,0 0-5322 0 0</inkml:trace>
  <inkml:trace contextRef="#ctx0" brushRef="#br0" timeOffset="31804.926">3566 1226 11298 0 0,'0'0'1273'0'0,"0"0"-729"0"0,0 0-56 0 0,0 0-40 0 0,0 0-64 0 0,0 0-120 0 0,0 0-112 0 0,0 0-184 0 0,0 0-152 0 0,0 0-176 0 0,0 0-352 0 0,0 0-528 0 0,0 0-1345 0 0,0 0-1352 0 0,51-89-1864 0 0</inkml:trace>
  <inkml:trace contextRef="#ctx0" brushRef="#br0" timeOffset="31954.006">3755 1033 48 0 0,'0'0'1128'0'0,"0"0"-608"0"0,0 0-272 0 0,0 0-72 0 0,0 0-184 0 0,0 0-104 0 0,0 0-232 0 0,0 0-168 0 0,0 0-88 0 0,0 0 56 0 0,0 0 544 0 0</inkml:trace>
  <inkml:trace contextRef="#ctx0" brushRef="#br0" timeOffset="32199.911">3898 902 4153 0 0,'2'0'576'0'0,"4"-4"-560"0"0,-3 1-24 0 0,7-5 88 0 0,-2 4-64 0 0,5 0-72 0 0,-1-3-120 0 0,-3 7-216 0 0,5-8-232 0 0,-3 8-280 0 0,-3 0-377 0 0,2-4-119 0 0,-6 4 1400 0 0</inkml:trace>
  <inkml:trace contextRef="#ctx0" brushRef="#br0" timeOffset="32355.523">4139 837 2328 0 0,'0'0'2593'0'0,"0"0"-392"0"0,0 0-81 0 0,0 0-96 0 0,0 0-191 0 0,0 0-369 0 0,0 0-528 0 0,0 0-512 0 0,0 0-288 0 0,0 0-112 0 0,0 0-72 0 0,0 0-80 0 0,0 0-184 0 0,0 0-272 0 0,44-8-560 0 0,-36 8-2017 0 0,-5 0-7121 0 0</inkml:trace>
  <inkml:trace contextRef="#ctx0" brushRef="#br0" timeOffset="32503.914">4351 806 11931 0 0,'0'0'2249'0'0,"0"0"-475"0"0,0 0-166 0 0,0 0-215 0 0,0 0-296 0 0,0 0-339 0 0,0 0-379 0 0,0 0-322 0 0,0 0-202 0 0,0 0-136 0 0,0 0-56 0 0,0 0-26 0 0,0 0-59 0 0,5-1-87 0 0,24-1-852 0 0,-15 1-2721 0 0,-1 1-4766 0 0,-9 0 3950 0 0</inkml:trace>
  <inkml:trace contextRef="#ctx0" brushRef="#br0" timeOffset="52912.551">5352 4821 0 0 0,'0'0'55'0'0,"0"0"55"0"0,0 0 10 0 0,0 0 30 0 0,0 0 58 0 0,0 0 68 0 0,-4 1 14359 0 0,17 1-7835 0 0,22-1-7041 0 0,-33-1 646 0 0,68 4 459 0 0,58-1 383 0 0,-33 1-571 0 0,-41-8-580 0 0,-54 4-98 0 0,7 0 59 0 0,-6 0-60 0 0,-1 0-18 0 0,0 1 33 0 0,0 2 8 0 0,0-3 7 0 0,0 0-7 0 0,0 0-4 0 0,0 0-24 0 0,84 0 259 0 0,-83 0-258 0 0,-1 0 22 0 0,0 0 15 0 0,0 0-8 0 0,0 0 22 0 0,0 0-11 0 0,0 0-5 0 0,0 0 40 0 0,0 0 28 0 0,0 0 5 0 0,0 0 38 0 0,0 0-4 0 0,0 0-11 0 0,0 0 26 0 0,0 0 0 0 0,-23 0 574 0 0,-108-15-625 0 0,-29 15 221 0 0,88-19 88 0 0,38 11-256 0 0,-10 0 64 0 0,1 4-51 0 0,7-3 15 0 0,36 7-173 0 0,0 0-12 0 0,0 0 9 0 0,0 0-15 0 0,0 0 15 0 0,0 0-9 0 0,0 0 18 0 0,0 0 10 0 0,0 0-22 0 0,0 0-2 0 0,0 0-27 0 0,0 0-18 0 0,0 0-2 0 0,0 0-1 0 0,0 0-14 0 0,0 0-34 0 0,0 0-34 0 0,21-4-4498 0 0,5 0 773 0 0,-12 1-2951 0 0,-2 2-4623 0 0</inkml:trace>
  <inkml:trace contextRef="#ctx0" brushRef="#br0" timeOffset="54528.656">5749 4832 0 0 0,'0'0'644'0'0,"0"0"-21"0"0,0 0-24 0 0,0 0-4 0 0,0 0-6 0 0,0 0 52 0 0,0 0 80 0 0,0 0-7 0 0,0 0-17 0 0,-1 0 1465 0 0,-12-7 15112 0 0,-70-43-15621 0 0,26 22-1092 0 0,28 13-332 0 0,-56-8 190 0 0,24 12 19 0 0,57 15 115 0 0,-40 112-504 0 0,-10 33-26 0 0,29-73-11 0 0,25-76-14 0 0,0-1 1 0 0,0 1 0 0 0,0 0 0 0 0,0-1 0 0 0,0 1 0 0 0,1 0-1 0 0,-1-1 1 0 0,0 1 0 0 0,0 0 0 0 0,0 0 0 0 0,0-1 0 0 0,1 1-1 0 0,-1 0 1 0 0,0-1 0 0 0,0 1 0 0 0,1 0 0 0 0,-1 0 0 0 0,0 0-1 0 0,0-1 1 0 0,1 1 0 0 0,-1 0 0 0 0,0 0 0 0 0,1 0 0 0 0,-1 0-1 0 0,0-1 1 0 0,1 1 0 0 0,-1 0 0 0 0,0 0 0 0 0,1 0 0 0 0,-1 0-1 0 0,0 0 1 0 0,1 0 0 0 0,-1 0 0 0 0,0 0 0 0 0,1 0 0 0 0,-1 0-1 0 0,0 0 1 0 0,1 0 0 0 0,-1 0 0 0 0,0 1 0 0 0,1-1 0 0 0,-1 0-1 0 0,0 0 1 0 0,1 0 0 0 0,-1 0 0 0 0,0 0 0 0 0,1 1 0 0 0,-1-1-1 0 0,0 0 1 0 0,0 0 0 0 0,1 1 0 0 0,-1-1 0 0 0,0 0 0 0 0,0 0-1 0 0,0 1 1 0 0,1-1 0 0 0,-1 0 0 0 0,0 1 0 0 0,0-1 0 0 0,0 0-1 0 0,0 1 1 0 0,0-1 0 0 0,1 0 0 0 0,-1 1 0 0 0,0-1 0 0 0,0 0-1 0 0,0 1 1 0 0,0-1 0 0 0,0 1 1 0 0,7-5-10 0 0,223-97 141 0 0,-186 75-121 0 0,94-37 8 0 0,-125 56-1701 0 0,-12 0-1257 0 0,0 4-501 0 0,0 1-3376 0 0,2-1-4973 0 0</inkml:trace>
  <inkml:trace contextRef="#ctx0" brushRef="#br0" timeOffset="55230.84">6497 4524 8178 0 0,'0'0'2242'0'0,"0"0"-459"0"0,0 0-287 0 0,0 0 0 0 0,0 0 77 0 0,0 0-6 0 0,0 0-206 0 0,0 0-317 0 0,0 0-249 0 0,0 0-171 0 0,0 0-82 0 0,0 0-7 0 0,0 0 23 0 0,10 2 423 0 0,-7-1 2267 0 0,-88 100-2049 0 0,-256 265-771 0 0,269-277-410 0 0,72-89-55 0 0,0-1-1 0 0,0 1 1 0 0,1-1 0 0 0,-1 1 0 0 0,0 0 0 0 0,0-1 0 0 0,0 1 0 0 0,0-1 0 0 0,1 1 0 0 0,-1-1 0 0 0,0 1-1 0 0,0 0 1 0 0,0-1 0 0 0,0 1 0 0 0,0-1 0 0 0,0 1 0 0 0,0-1 0 0 0,0 1 0 0 0,0-1 0 0 0,0 1 0 0 0,0-1-1 0 0,0 1 1 0 0,-1 0 0 0 0,1-1 0 0 0,0 1 0 0 0,0-1 0 0 0,0 1 0 0 0,-1 0 0 0 0,1-1 0 0 0,0 1 0 0 0,0-1-1 0 0,-1 1 1 0 0,1 0 0 0 0,0-1 0 0 0,-1 1 0 0 0,1 0 0 0 0,0 0 0 0 0,-1-1 0 0 0,1 1 0 0 0,-1 0 0 0 0,1 0-1 0 0,0-1 1 0 0,-1 1 0 0 0,1 0 0 0 0,-1 0 0 0 0,1 0 0 0 0,-1 0 0 0 0,1 0 0 0 0,0 0 0 0 0,-1 0 0 0 0,1 0-1 0 0,-1 0 1 0 0,1 0 0 0 0,-1 0 0 0 0,1 0 0 0 0,-1 0 0 0 0,1 0 0 0 0,-1 0 0 0 0,1 0 0 0 0,0 0 0 0 0,-1 1-1 0 0,1-1 1 0 0,-1 0 0 0 0,1 0 0 0 0,0 1 0 0 0,-1-1 0 0 0,1 0 0 0 0,-1 0 37 0 0,1-44-3109 0 0,13-1-4035 0 0,-7 30 689 0 0,-2 3-3982 0 0</inkml:trace>
  <inkml:trace contextRef="#ctx0" brushRef="#br0" timeOffset="56096.81">6011 4513 6945 0 0,'0'0'2892'0'0,"0"0"-726"0"0,0 0-421 0 0,0 0-50 0 0,0 0 22 0 0,0 0-72 0 0,0 0-187 0 0,0 0-298 0 0,0 0-296 0 0,0 0-202 0 0,0 0-174 0 0,0 0-95 0 0,-2-2-19 0 0,-6 0 1352 0 0,20 12 1374 0 0,3 3-3124 0 0,21 23 437 0 0,-4-7-225 0 0,-2 2 1 0 0,-1 2 0 0 0,-2 0-1 0 0,14 24-188 0 0,67 66 79 0 0,-48-71-22 0 0,-1 4-108 0 0,-34-32 34 0 0,-25-24 17 0 0,-1 15-2526 0 0,-2-19-694 0 0,-1 1-6549 0 0,1 3-2428 0 0</inkml:trace>
  <inkml:trace contextRef="#ctx0" brushRef="#br0" timeOffset="58897.534">758 717 0 0 0,'0'0'269'0'0,"0"0"133"0"0,0 0 103 0 0,0 0 103 0 0,0 0 141 0 0,0 0 161 0 0,1-9 994 0 0,-1 8 1978 0 0,1 0 4173 0 0,28 1-6437 0 0,-16 0 4921 0 0,-19 28-4210 0 0,-26 60-1673 0 0,-15 57-293 0 0,-51 79-96 0 0,84-186-222 0 0,14-37-38 0 0,0-1-15 0 0,0 0-8 0 0,0 0 14 0 0,0 0-10 0 0,0 0 0 0 0,0 0 14 0 0,88-7 230 0 0,-14 3-195 0 0,64 3 44 0 0,-66 28-31 0 0,-57-19-22 0 0,-14-8-58 0 0,-1 0 16 0 0,0 0 23 0 0,0 0 8 0 0,0 0 25 0 0,0 0-24 0 0,0 0-22 0 0,0 0-1 0 0,0 0 0 0 0,0 0-33 0 0,2-24 976 0 0,-34-84-806 0 0,10 47-19 0 0,-22-61-30 0 0,20 20-59 0 0,-30-40 105 0 0,37 97-62 0 0,17 44-47 0 0,-9-3 129 0 0,8 4-151 0 0,1 0 7 0 0,-23-4-2167 0 0,23 3 1551 0 0,0-1 677 0 0,0 1-8425 0 0,2 1-1213 0 0</inkml:trace>
  <inkml:trace contextRef="#ctx0" brushRef="#br0" timeOffset="61064.616">130 28 0 0 0,'0'0'1071'0'0,"0"0"320"0"0,0 0 253 0 0,0 0 155 0 0,0 0-61 0 0,0 0-166 0 0,0 0-151 0 0,0 0-94 0 0,0 0-43 0 0,0 0-5 0 0,0 0-76 0 0,-4-5-140 0 0,-9-13-126 0 0,10 14-97 0 0,-16 9 4884 0 0,6 20-4167 0 0,12-21-1633 0 0,-51 190 573 0 0,31 21-370 0 0,21-193-122 0 0,-1-17-5 0 0,0 0 0 0 0,0 0 0 0 0,1 0 0 0 0,0 0 0 0 0,0 0 0 0 0,0 0 0 0 0,1-1 0 0 0,0 1 0 0 0,-1 0 0 0 0,2 0 0 0 0,-1 0 0 0 0,1-1 0 0 0,-1 1 0 0 0,1-1 0 0 0,0 1 0 0 0,1-1 0 0 0,-1 0 0 0 0,1 0 0 0 0,0 0 0 0 0,0 0 0 0 0,68-5 336 0 0,-54-14-262 0 0,-1-1 0 0 0,0 0 0 0 0,-1-1-1 0 0,-1-1 1 0 0,-1 0 0 0 0,0-1 0 0 0,-1 0 0 0 0,-1-1 0 0 0,-1-1 0 0 0,-1 1-1 0 0,-1-2 1 0 0,-1 1 0 0 0,0-1 0 0 0,-2 0 0 0 0,0 0 0 0 0,-2-3-74 0 0,28-154 336 0 0,-7 345 385 0 0,26 73-674 0 0,-36-154-22 0 0,-4 0 1 0 0,-1 73-26 0 0,-10-133 12 0 0,-1 1 0 0 0,0-1 1 0 0,-2 0-1 0 0,-1 0 0 0 0,-1 0 1 0 0,-1-1-1 0 0,-1 0 0 0 0,-1 0 1 0 0,-2-1-1 0 0,0 0 0 0 0,-1-1 1 0 0,-1 0-1 0 0,-1-1 1 0 0,-1 0-1 0 0,-13 12-12 0 0,23-27 4 0 0,4-3 9 0 0,-1-1 0 0 0,0 1 0 0 0,0 0 0 0 0,-1-1 0 0 0,1 1 0 0 0,-1-1 0 0 0,1 0 0 0 0,-1 0 0 0 0,0 0-1 0 0,1 0 1 0 0,-1 0 0 0 0,0 0 0 0 0,0-1 0 0 0,-1 0 0 0 0,1 1 0 0 0,0-1 0 0 0,0 0 0 0 0,-1-1 0 0 0,1 1 0 0 0,0-1-13 0 0,0-3 4 0 0,0 0 0 0 0,1 0 0 0 0,-1 0 0 0 0,1-1 0 0 0,0 1 0 0 0,0-1 0 0 0,0 0 0 0 0,1 0 0 0 0,-1 0 0 0 0,1 0 0 0 0,0 0 0 0 0,0 0 0 0 0,0 0 0 0 0,1 0 0 0 0,-1-4-4 0 0,0-23 4 0 0,1-1 0 0 0,2 1 0 0 0,0-1 0 0 0,3 1 0 0 0,0 0 0 0 0,2 0 0 0 0,2 0 0 0 0,0 1 0 0 0,2 1 0 0 0,2 0 0 0 0,0 0 0 0 0,2 1 0 0 0,1 1 0 0 0,1 0 0 0 0,1 1 0 0 0,2 1 0 0 0,0 1 0 0 0,3 0-4 0 0,-17 16 8 0 0,1 1-1 0 0,1-1 1 0 0,-1 1 0 0 0,1 1 0 0 0,1 0 0 0 0,-1 0 0 0 0,1 0-1 0 0,0 1 1 0 0,0 1 0 0 0,0-1 0 0 0,1 1 0 0 0,-1 1 0 0 0,1 0-1 0 0,0 0 1 0 0,0 1 0 0 0,10-1-8 0 0,28 29 83 0 0,-45-25 114 0 0,-2-1-4879 0 0,-1 0-4842 0 0,0 0-3202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78 0 0 0,'0'0'852'0'0,"0"0"818"0"0,0 0 496 0 0,0 0 265 0 0,0 0 55 0 0,0 0-214 0 0,0 0-273 0 0,0 0-278 0 0,0 0-265 0 0,0 0-196 0 0,0 0-154 0 0,2-8-117 0 0,1 0-585 0 0,1-5-72 0 0,2-1 5075 0 0,-14 80-4093 0 0,-25 91-725 0 0,6 2 1 0 0,7 14-590 0 0,6 181 301 0 0,15-340-294 0 0,0 1 0 0 0,1-1-1 0 0,0 0 1 0 0,1 1 0 0 0,0-1 0 0 0,1-1 0 0 0,1 1-1 0 0,0 0 1 0 0,6 8-7 0 0,-9-19 2 0 0,-1-1 0 0 0,1 0 0 0 0,0 0 0 0 0,0 0 0 0 0,0 0 0 0 0,1 0 0 0 0,-1 0 0 0 0,0 0 0 0 0,1-1 0 0 0,-1 1 0 0 0,1-1 0 0 0,-1 0 0 0 0,1 0 0 0 0,0 0 0 0 0,-1 0 0 0 0,1 0 0 0 0,0-1 0 0 0,0 1 0 0 0,0-1 0 0 0,-1 1 0 0 0,1-1 0 0 0,0 0 0 0 0,0 0 0 0 0,0-1 0 0 0,0 1 0 0 0,0 0 0 0 0,-1-1 1 0 0,1 0-1 0 0,0 0 0 0 0,0 0-2 0 0,78-38 143 0 0,-48 11-81 0 0,-1 0-1 0 0,-1-2 1 0 0,-2-2-1 0 0,-1 0 1 0 0,-1-2-1 0 0,-2-1 1 0 0,-2-1-1 0 0,6-13-61 0 0,-2 1 41 0 0,-3 0 0 0 0,-1-2 0 0 0,-3 0 0 0 0,-2-2 0 0 0,-2 0 0 0 0,-1-10-41 0 0,-1-19 50 0 0,-3-1 1 0 0,-1-81-51 0 0,-8 124 15 0 0,2-8 50 0 0,-4 46-63 0 0,0 1 10 0 0,0 0 4 0 0,-8 31-48 0 0,-27 240 208 0 0,23-141-70 0 0,2-29-36 0 0,3 0-1 0 0,6 1 0 0 0,3-1-69 0 0,30 64 95 0 0,-24-160-136 0 0,-8-6-59 0 0,2-22-4051 0 0,5 9 263 0 0,-1 6-2699 0 0,-2 3-5365 0 0</inkml:trace>
  <inkml:trace contextRef="#ctx0" brushRef="#br0" timeOffset="382.74">879 675 15579 0 0,'0'0'2023'0'0,"0"0"-420"0"0,0 0-213 0 0,0 0-11 0 0,0 0-41 0 0,0 0-135 0 0,0 0-246 0 0,0 0-286 0 0,0 0-204 0 0,0 0-149 0 0,0 0-48 0 0,0 0-13 0 0,0 0-15 0 0,-2 5 34 0 0,-52 299 1976 0 0,50-187-2528 0 0,4-85-2541 0 0,7-45-1491 0 0,-1 7-1827 0 0,-4 2-5337 0 0</inkml:trace>
  <inkml:trace contextRef="#ctx0" brushRef="#br0" timeOffset="1288.892">1040 864 12323 0 0,'0'0'2419'0'0,"0"0"-461"0"0,0 0-225 0 0,0 0-127 0 0,0 0-166 0 0,0 0-187 0 0,0 0-233 0 0,0 0-229 0 0,0 0-218 0 0,0 0-158 0 0,0 0-112 0 0,0 0-70 0 0,0 0-30 0 0,45 3 1244 0 0,180-6-196 0 0,-179 9-7 0 0,-57-17-1231 0 0,0-1 1 0 0,0 0 0 0 0,1-1-1 0 0,1 0 1 0 0,0 0 0 0 0,1-1-1 0 0,1 0 1 0 0,-1-2-14 0 0,-4-3 25 0 0,12 19-25 0 0,0 0 38 0 0,-19 50-206 0 0,-22 161 266 0 0,30-133-195 0 0,47-121 252 0 0,77-76-56 0 0,-110 115-422 0 0,5-7-3489 0 0,-1-5-6106 0 0,-7 16-2467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 7001 0 0,'0'0'2260'0'0,"0"0"-328"0"0,0 0-130 0 0,0 0 26 0 0,0 0-79 0 0,0 0-125 0 0,0 0-228 0 0,0 0-286 0 0,0 0-235 0 0,0 0-167 0 0,0 0-99 0 0,0 0-50 0 0,0 0-40 0 0,-7-8 1817 0 0,147-3 276 0 0,-138 13-2593 0 0,0 0 1 0 0,0 0-1 0 0,0 0 1 0 0,-1 0-1 0 0,1 0 1 0 0,-1 0-1 0 0,1 1 1 0 0,-1-1-1 0 0,0 1 1 0 0,0-1-1 0 0,0 1 1 0 0,0-1 0 0 0,-1 1-1 0 0,1 0 1 0 0,-1-1-1 0 0,1 1 1 0 0,-1 0-1 0 0,0-1 1 0 0,0 1-1 0 0,0 0 1 0 0,-1 0-1 0 0,1-1 1 0 0,-1 1 0 0 0,1 0-1 0 0,-1-1 1 0 0,-1 3-20 0 0,-4 12 56 0 0,-2 0 0 0 0,0-1 1 0 0,-1 0-1 0 0,-1 0 0 0 0,0-1 0 0 0,-1-1 1 0 0,-1 0-1 0 0,-7 8-56 0 0,16-19 4 0 0,-13 16 36 0 0,5-8-17 0 0,0 1 1 0 0,1 0-1 0 0,1 1 0 0 0,0 0 1 0 0,1 1-1 0 0,0 0 1 0 0,1 0-1 0 0,-1 4-23 0 0,7-16 7 0 0,1-1-1 0 0,-1 1 1 0 0,0 0 0 0 0,0 0-1 0 0,1 0 1 0 0,-1 0-1 0 0,1 0 1 0 0,0 0 0 0 0,0 0-1 0 0,-1 0 1 0 0,1 0-1 0 0,1 0 1 0 0,-1 0 0 0 0,0 1-1 0 0,0-1 1 0 0,1 0-1 0 0,-1 0 1 0 0,1 0 0 0 0,0-1-1 0 0,-1 1 1 0 0,1 0-1 0 0,0 0 1 0 0,0 0 0 0 0,0 0-1 0 0,0-1 1 0 0,1 1-1 0 0,-1-1 1 0 0,0 1 0 0 0,1-1-1 0 0,-1 1 1 0 0,1-1-1 0 0,-1 0 1 0 0,1 1 0 0 0,0-1-1 0 0,0 0 1 0 0,-1 0 0 0 0,1 0-1 0 0,0-1 1 0 0,0 1-1 0 0,0 0 1 0 0,0-1 0 0 0,1 1-8 0 0,13 0 99 0 0,-1 0 0 0 0,1-1 0 0 0,-1-1 0 0 0,1 0 0 0 0,-1-1 0 0 0,0-1-1 0 0,1 0 1 0 0,-1-1 0 0 0,-1-1 0 0 0,9-4-98 0 0,20-4 122 0 0,-2 1 60 0 0,-41 12-188 0 0,0 0 22 0 0,0 0-24 0 0,0 0-7 0 0,0 0-1 0 0,0 0-33 0 0,0 0-42 0 0,0 0-26 0 0,0 0-50 0 0,17-4-2554 0 0,-14 1 2011 0 0,3-1-612 0 0,-1 0-3495 0 0,2 0-7611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6073 0 0,'0'0'2137'0'0,"0"0"-346"0"0,0 0-168 0 0,0 0 33 0 0,0 0 23 0 0,0 0-81 0 0,0 0-214 0 0,0 0-269 0 0,0 0-255 0 0,0 0-197 0 0,0 0-148 0 0,-3 0 2746 0 0,125 10 454 0 0,-94-7-3343 0 0,226 15 866 0 0,-204-18-1012 0 0,-53-4-152 0 0,2 4-233 0 0,-16 2-7279 0 0,11 0 889 0 0,2-2-5156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6001 0 0,'0'0'2549'0'0,"0"0"-521"0"0,0 0-342 0 0,0 0-71 0 0,0 0-39 0 0,0 0-103 0 0,0 0-136 0 0,0 0-203 0 0,0 0-242 0 0,0 0-175 0 0,0 0-146 0 0,0 0-61 0 0,0 0 4 0 0,-4 0 8 0 0,-5 4-136 0 0,2-1 3019 0 0,135 13-956 0 0,-120-16-2317 0 0,82 2 331 0 0,-50 0-318 0 0,0-1 0 0 0,0-2 0 0 0,0-2 0 0 0,25-6-145 0 0,-8 1 9 0 0,-57 8-46 0 0,0 0-1 0 0,0 0 0 0 0,0 0 0 0 0,-1 0 1 0 0,1 0-1 0 0,0-1 0 0 0,0 1 1 0 0,0 0-1 0 0,0 0 0 0 0,-1 0 1 0 0,1-1-1 0 0,0 1 0 0 0,0 0 1 0 0,0 0-1 0 0,0 0 0 0 0,0-1 1 0 0,0 1-1 0 0,0 0 0 0 0,0 0 1 0 0,0-1-1 0 0,0 1 0 0 0,0 0 1 0 0,0 0-1 0 0,0-1 0 0 0,0 1 1 0 0,0 0-1 0 0,0 0 0 0 0,0-1 0 0 0,0 1 1 0 0,0 0-1 0 0,0 0 0 0 0,0 0 1 0 0,0-1-1 0 0,0 1 0 0 0,1 0 1 0 0,-1 0-1 0 0,0 0 0 0 0,0-1 1 0 0,0 1-1 0 0,0 0 0 0 0,0 0 1 0 0,1 0-1 0 0,-1 0 0 0 0,0-1 1 0 0,0 1-1 0 0,1 0 38 0 0,-8-5-3719 0 0,2 0-3648 0 0,3 1-5138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0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47 290 2296 0 0,'0'0'3669'0'0,"0"0"-1100"0"0,0 0-390 0 0,0 0-68 0 0,0 0-52 0 0,0 0-180 0 0,0 0-276 0 0,0 0-281 0 0,0 0-250 0 0,0 0-149 0 0,0 0-106 0 0,0 0-55 0 0,0 0-27 0 0,-8-4-83 0 0,-23-9-83 0 0,23 10-74 0 0,8 3-77 0 0,0 0-72 0 0,0 0-55 0 0,0 0-48 0 0,0 0-57 0 0,0 0-24 0 0,0 0-39 0 0,58-12 268 0 0,0 1 0 0 0,0 4 0 0 0,1 2 0 0 0,39 2-391 0 0,-67 10 99 0 0,-30-7-97 0 0,-1 0-35 0 0,0 0 30 0 0,0 0 14 0 0,0 0 17 0 0,0 0 28 0 0,0 0 0 0 0,0 0-5 0 0,0 0 5 0 0,0 0 6 0 0,0 0 4 0 0,0 0 3 0 0,0 0-9 0 0,0 0-20 0 0,0 0 5 0 0,0 0 5 0 0,0 0 2 0 0,0 0-6 0 0,0 0 9 0 0,0 0-15 0 0,0 0 11 0 0,0 0 15 0 0,0 0-19 0 0,0 0 17 0 0,0 0 3 0 0,0 0 5 0 0,0 0 6 0 0,0 0 3 0 0,0 0-5 0 0,0 0-10 0 0,0 0 20 0 0,-11-8 304 0 0,-48-57-250 0 0,-24-27-105 0 0,30 34-327 0 0,46 45-319 0 0,6 11-4101 0 0,1 2-4783 0 0,0 0-3482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8:5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364 285 2008 0 0,'0'0'1901'0'0,"0"0"131"0"0,0 0 111 0 0,0 0 3 0 0,0 0-159 0 0,0 0-266 0 0,0 0-252 0 0,0 0-214 0 0,0 0-176 0 0,0 0-137 0 0,0 0-95 0 0,0 0-27 0 0,3-3 3 0 0,-3 3-847 0 0,1 0 107 0 0,0-1 0 0 0,0 1 0 0 0,-1 0 0 0 0,1-1 1 0 0,0 1-1 0 0,0-1 0 0 0,-1 1 0 0 0,1-1 0 0 0,0 1 0 0 0,-1-1 1 0 0,1 1-1 0 0,0-1 0 0 0,-1 0 0 0 0,1 0 0 0 0,-1 1 0 0 0,1-1 1 0 0,-1 0-1 0 0,1 0 0 0 0,-1 1 0 0 0,0-1 0 0 0,1 0 0 0 0,-1 0 1 0 0,0 0-1 0 0,0 0 0 0 0,0 1 0 0 0,1-1 0 0 0,-1 0 0 0 0,0 0 1 0 0,0 0-1 0 0,0 0 0 0 0,0 0 0 0 0,-1 0 0 0 0,1 0 0 0 0,0 1 1 0 0,0-1-1 0 0,0 0 0 0 0,-1 0 0 0 0,1 0 0 0 0,0 0 1 0 0,-1 1-1 0 0,1-1 0 0 0,-1 0 0 0 0,1 0 0 0 0,-1 1 0 0 0,1-1 1 0 0,-1 0-1 0 0,0 1 0 0 0,1-1 0 0 0,-1 0-83 0 0,-58-49 1931 0 0,42 43-1730 0 0,6 1-94 0 0,0 1 1 0 0,-1 0 0 0 0,1 1-1 0 0,-1 0 1 0 0,0 1 0 0 0,0 0-1 0 0,-1 1 1 0 0,1 0 0 0 0,-9 1-108 0 0,13 2 30 0 0,0 0 0 0 0,0 0 0 0 0,-1 1 0 0 0,1 0 0 0 0,1 1 0 0 0,-1 0 0 0 0,0 0 0 0 0,1 1 0 0 0,-1 0 0 0 0,1 0 0 0 0,0 1 0 0 0,-2 1-30 0 0,1 4 29 0 0,1 0 0 0 0,0 1 0 0 0,0 0 0 0 0,1 0 0 0 0,0 0 0 0 0,1 1 1 0 0,0 0-1 0 0,1 0 0 0 0,1 0 0 0 0,-1 1 0 0 0,2-1 0 0 0,0 1 0 0 0,1-1 0 0 0,0 1 1 0 0,0 0-1 0 0,2 0 0 0 0,-1-1 0 0 0,2 5-29 0 0,-1 9 91 0 0,1 0 1 0 0,2 1-1 0 0,0-2 0 0 0,2 1 1 0 0,0 0-1 0 0,9 20-91 0 0,24 96 265 0 0,18 46-26 0 0,25 42 12 0 0,-30-94-92 0 0,-42-99-117 0 0,-2 1 1 0 0,-1-1 0 0 0,-2 1-1 0 0,0 25-42 0 0,-4-37 18 0 0,-1-20-10 0 0,1 0 0 0 0,-1 0 1 0 0,0 0-1 0 0,0 1 0 0 0,-1-1 1 0 0,1 0-1 0 0,-2 0 0 0 0,1 0 0 0 0,0 0 1 0 0,-1 0-1 0 0,0 0 0 0 0,-1 0 1 0 0,0 1-9 0 0,-34 43 186 0 0,6-19-24 0 0,-54-5 72 0 0,64-24-184 0 0,18-2-42 0 0,0 1 0 0 0,1 0 1 0 0,-1-1-1 0 0,0 0 0 0 0,0 0 1 0 0,1 0-1 0 0,-1 0 0 0 0,0 0 1 0 0,0 0-1 0 0,1-1 0 0 0,-1 1 1 0 0,0-1-1 0 0,1 0 0 0 0,-1 0 1 0 0,1 0-1 0 0,-1 0 0 0 0,1 0 1 0 0,-1 0-1 0 0,1-1 0 0 0,-1 0-8 0 0,-29-28 14 0 0,31 29-12 0 0,1 1-30 0 0,-6-27-1656 0 0,11-3-2577 0 0,2 11-6529 0 0,-1 11-2012 0 0</inkml:trace>
  <inkml:trace contextRef="#ctx0" brushRef="#br0" timeOffset="2521.358">468 1776 0 0 0,'0'0'335'0'0,"0"0"520"0"0,0 0 341 0 0,0 0 265 0 0,0 0 276 0 0,0 0 103 0 0,0 0-22 0 0,0 0-47 0 0,0 0-168 0 0,0 0-135 0 0,0 0-134 0 0,-1-3-138 0 0,1-9 1061 0 0,1 19 2001 0 0,8 101-3195 0 0,-4 39-535 0 0,-6-138-923 0 0,-3 7 1977 0 0,0-31-104 0 0,2 0-1456 0 0,1-1 1 0 0,1 0 0 0 0,0 0 0 0 0,1 0 0 0 0,0 0 0 0 0,2 1 0 0 0,0-1 0 0 0,0 1 0 0 0,2-1 0 0 0,4-11-23 0 0,84-157 83 0 0,-85 168-47 0 0,-7 16-26 0 0,-1 0 5 0 0,0 0 0 0 0,0 0-6 0 0,0 0-6 0 0,44 92 402 0 0,-21-57-354 0 0,-23-35-79 0 0,0 0-39 0 0,0 0-32 0 0,0 0-45 0 0,0 0-84 0 0,0 0-124 0 0,0 0-213 0 0,0 0-323 0 0,0 0-438 0 0,0 0-896 0 0,0 0-2968 0 0,0 0-6413 0 0</inkml:trace>
  <inkml:trace contextRef="#ctx0" brushRef="#br0" timeOffset="2900.175">722 1988 13147 0 0,'0'0'2968'0'0,"0"0"-1275"0"0,0 0-676 0 0,0 0-130 0 0,0 0 11 0 0,0 0 10 0 0,0 0-89 0 0,0 0-172 0 0,0 0-101 0 0,0 0-56 0 0,0 0-11 0 0,0 0 3 0 0,4 6-63 0 0,1 0-175 0 0,-1 0-1 0 0,0 0 1 0 0,-1 1 0 0 0,1-1-1 0 0,-1 1 1 0 0,0 0 0 0 0,-1 0-1 0 0,0 0 1 0 0,0 1 0 0 0,0-1-1 0 0,-1 0 1 0 0,0 1-1 0 0,-1 0-243 0 0,-7 46 319 0 0,7-53-444 0 0,0-1-74 0 0,0 0-120 0 0,0 0-161 0 0,0 0-205 0 0,0 0-269 0 0,0 0-461 0 0,0 0-1077 0 0,0 0-3462 0 0,0 0-5948 0 0</inkml:trace>
  <inkml:trace contextRef="#ctx0" brushRef="#br0" timeOffset="3650.761">338 1522 2008 0 0,'0'0'2612'0'0,"0"0"-401"0"0,0 0-205 0 0,0 0-75 0 0,0 0-136 0 0,0 0-144 0 0,0 0-144 0 0,0 0-199 0 0,0 0-213 0 0,0 0-152 0 0,0 0-108 0 0,0 0-93 0 0,0 0-91 0 0,19 4 1390 0 0,82-28 858 0 0,149 10-1607 0 0,-192 9-1157 0 0,-58 5-120 0 0,0 0-6 0 0,0 0 0 0 0,0 0 11 0 0,0 0 22 0 0,0 0 8 0 0,0 0 38 0 0,0 0 16 0 0,0 0 11 0 0,0 0 14 0 0,0 0-7 0 0,0 0-9 0 0,0 0 2 0 0,0 0 5 0 0,0 0-15 0 0,-30-34 669 0 0,-60-63-696 0 0,66 74-1165 0 0,24 23 507 0 0,0 0-312 0 0,0 0-467 0 0,0 0-748 0 0,0 0-2810 0 0,0 0-6874 0 0</inkml:trace>
  <inkml:trace contextRef="#ctx0" brushRef="#br0" timeOffset="5105.101">460 84 5601 0 0,'0'0'2186'0'0,"0"0"-230"0"0,0 0-79 0 0,0 0 45 0 0,0 0-78 0 0,0 0-238 0 0,0 0-337 0 0,0 0-318 0 0,0 0-239 0 0,0 0-148 0 0,0 0-80 0 0,8-2 1702 0 0,18 120-13 0 0,-12-33-1738 0 0,-8 3-97 0 0,-2-106 1856 0 0,-4 2-2163 0 0,-1-3-24 0 0,1 0-1 0 0,1 0 1 0 0,0 0-1 0 0,2 1 0 0 0,0-1 1 0 0,1 1-1 0 0,2-2-6 0 0,73-149 29 0 0,-56 150-105 0 0,2 80 202 0 0,-8-34-144 0 0,20 4-40 0 0,-34-31 60 0 0,7-8-9486 0 0,-9 5 1601 0 0,0-1-3129 0 0</inkml:trace>
  <inkml:trace contextRef="#ctx0" brushRef="#br0" timeOffset="5606.099">743 273 8370 0 0,'0'0'5562'0'0,"0"0"-3311"0"0,0 0-1278 0 0,0 0-169 0 0,0 0 36 0 0,0 0 32 0 0,0 0 7 0 0,0 0-69 0 0,0 0-105 0 0,0 0-75 0 0,0 0-82 0 0,0 0-98 0 0,0 0-82 0 0,16-3-45 0 0,78-16 261 0 0,-26 18 386 0 0,-67 2-946 0 0,0 1 0 0 0,1-1 0 0 0,-1 1 0 0 0,0-1 0 0 0,0 1 0 0 0,0 0 0 0 0,0-1 0 0 0,0 1 0 0 0,0 0 0 0 0,0 0 0 0 0,0-1 0 0 0,-1 1 0 0 0,1 0 1 0 0,-1 0-1 0 0,1 0 0 0 0,-1 0 0 0 0,0 0 0 0 0,0 0 0 0 0,0 0 0 0 0,0 0 0 0 0,0 0 0 0 0,0 0 0 0 0,-1 0 0 0 0,1-1 0 0 0,-1 1 0 0 0,1 0 0 0 0,-1 0 0 0 0,0 0 0 0 0,1 0 0 0 0,-1-1 0 0 0,0 1 0 0 0,0 0 0 0 0,-1 0-24 0 0,-75 91 875 0 0,76-90-854 0 0,1-1 1 0 0,-1 0-1 0 0,1 1 0 0 0,-1-1 1 0 0,1 1-1 0 0,0-1 0 0 0,0 1 0 0 0,0-1 1 0 0,0 1-1 0 0,0-1 0 0 0,1 0 0 0 0,-1 1 1 0 0,1-1-1 0 0,0 1 0 0 0,-1-1 0 0 0,1 0 1 0 0,0 1-1 0 0,1-1 0 0 0,-1 0 0 0 0,0 0 1 0 0,0 0-1 0 0,1 0 0 0 0,-1 0 0 0 0,1 0 1 0 0,0-1-1 0 0,0 1 0 0 0,0 0 0 0 0,-1-1 1 0 0,2 1-1 0 0,-1-1 0 0 0,0 0 0 0 0,0 1 1 0 0,0-1-1 0 0,0 0 0 0 0,1-1 0 0 0,-1 1 1 0 0,0 0-1 0 0,1-1 0 0 0,-1 1 0 0 0,1-1 1 0 0,-1 0-1 0 0,1 1 0 0 0,-1-1 0 0 0,1-1 1 0 0,-1 1-1 0 0,0 0 0 0 0,1 0 0 0 0,2-2-21 0 0,-3 2-127 0 0,42-7 494 0 0,-29-20-6426 0 0,-15 23-760 0 0,2 0-5537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9:3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12499 0 0,'0'0'1337'0'0,"0"0"-414"0"0,0 0-201 0 0,0 0 176 0 0,0 0 352 0 0,0 0 310 0 0,0 0 98 0 0,0 0-147 0 0,0 0-261 0 0,0 0-258 0 0,0 0-191 0 0,38 7-155 0 0,126 18-101 0 0,-21-19 310 0 0,438-51 603 0 0,-579 45-1459 0 0,0-1-21 0 0,0 0 1 0 0,0 1-1 0 0,1-1 1 0 0,-1 1-1 0 0,0 0 1 0 0,1 0-1 0 0,-1 0 1 0 0,0 0 0 0 0,0 0-1 0 0,1 0 1 0 0,-1 1-1 0 0,0-1 1 0 0,0 1-1 0 0,1-1 1 0 0,-1 1-1 0 0,0 0 1 0 0,0 0-1 0 0,0 0 1 0 0,0 0 0 0 0,0 0-1 0 0,0 0 1 0 0,0 1-1 0 0,-1-1 1 0 0,1 1-1 0 0,0-1 1 0 0,-1 1-1 0 0,1 0 1 0 0,-1 0-1 0 0,1-1 1 0 0,-1 1 0 0 0,0 0-1 0 0,0 0 1 0 0,0 0-1 0 0,0 0 1 0 0,0 1-1 0 0,0-1 22 0 0,-10 34-4229 0 0,-13-22-6468 0 0,16-10-1060 0 0</inkml:trace>
  <inkml:trace contextRef="#ctx0" brushRef="#br0" timeOffset="249.993">159 620 5369 0 0,'0'0'4368'0'0,"0"0"-2198"0"0,0 0-711 0 0,0 0 58 0 0,0 0 134 0 0,0 0-77 0 0,0 0-286 0 0,0 0-293 0 0,0 0-239 0 0,0 0-61 0 0,0 0 65 0 0,0 0-24 0 0,0 0-36 0 0,18 12-66 0 0,-8-5-528 0 0,-1-1-29 0 0,0 0-1 0 0,0 0 1 0 0,0-1 0 0 0,1 0 0 0 0,-1-1-1 0 0,1 0 1 0 0,0-1 0 0 0,0 0-1 0 0,1 0 1 0 0,-1-1 0 0 0,1 0-1 0 0,-1-1 1 0 0,4 0-77 0 0,471-31 1189 0 0,-379 26-4180 0 0,-106 4 2895 0 0,4-2-2977 0 0,-4 0-4013 0 0,0 1-5112 0 0</inkml:trace>
  <inkml:trace contextRef="#ctx0" brushRef="#br0" timeOffset="652.391">613 0 11642 0 0,'0'0'1776'0'0,"0"0"-245"0"0,0 0-247 0 0,0 0-101 0 0,0 0-59 0 0,0 0-44 0 0,0 0-185 0 0,0 0-303 0 0,0 0-230 0 0,0 0-56 0 0,0 0 85 0 0,0 0 100 0 0,0 0 56 0 0,15 12-35 0 0,49 37-55 0 0,73 24 732 0 0,-79-49-932 0 0,-6 1-122 0 0,-1 2-1 0 0,-2 2 1 0 0,38 29-135 0 0,-80-53 10 0 0,-1 0 1 0 0,1 1 0 0 0,-1-1-1 0 0,-1 1 1 0 0,1 1-1 0 0,-1-1 1 0 0,0 1 0 0 0,-1 0-1 0 0,1 0 1 0 0,-1 0-1 0 0,-1 1 1 0 0,1 0 0 0 0,-2-1-1 0 0,1 1 1 0 0,-1 0-1 0 0,0 0 1 0 0,0 0-1 0 0,-1 1 1 0 0,0-1 0 0 0,-1 0-1 0 0,1 1 1 0 0,-2-1-1 0 0,1 0 1 0 0,-1 0 0 0 0,-1 1-1 0 0,1-1 1 0 0,-1 0-1 0 0,-1 0 1 0 0,1 0-1 0 0,-1-1 1 0 0,-1 1 0 0 0,-3 5-11 0 0,-13 18 63 0 0,-1-1 0 0 0,-2-1 0 0 0,-1-1 0 0 0,-1-1 0 0 0,-2-1 0 0 0,0-1 0 0 0,-2-2 0 0 0,-23 15-63 0 0,14-12 43 0 0,-1-1 1 0 0,-1-3 0 0 0,-2-1-1 0 0,-14 4-43 0 0,53-24 2 0 0,-73 27-402 0 0,75-28 60 0 0,1 0-337 0 0,0 0-589 0 0,0 0-1343 0 0,0 0-3767 0 0,0 0-5661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0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 1624 0 0,'0'0'3132'0'0,"0"0"-764"0"0,0 0-333 0 0,0 0-36 0 0,0 0 39 0 0,0 0-33 0 0,0 0-133 0 0,0 0-272 0 0,0 0-298 0 0,0 0-271 0 0,0 0-220 0 0,-4-1-143 0 0,-17-5 1640 0 0,21 29-1822 0 0,0 42 221 0 0,1 110 563 0 0,-7 0 0 0 0,-25 142-1270 0 0,-18-90 165 0 0,49-226-198 0 0,0 0-1 0 0,0-1 0 0 0,-1 1 0 0 0,1 0 0 0 0,0 0 0 0 0,0-1 0 0 0,-1 1 1 0 0,1 0-1 0 0,-1-1 0 0 0,1 1 0 0 0,-1 0 0 0 0,1-1 0 0 0,-1 1 0 0 0,1-1 0 0 0,-1 1 1 0 0,1-1-1 0 0,-1 1 0 0 0,0-1 0 0 0,1 1 0 0 0,-1-1 0 0 0,0 1 0 0 0,1-1 0 0 0,-1 0 1 0 0,0 1-1 0 0,1-1 0 0 0,-1 0 0 0 0,0 0 0 0 0,0 0 0 0 0,1 0 0 0 0,-1 0 1 0 0,0 1-1 0 0,0-1 0 0 0,0 0 0 0 0,1-1 0 0 0,-1 1 0 0 0,0 0 0 0 0,0 0 0 0 0,1 0 1 0 0,-1 0-1 0 0,0-1 0 0 0,0 1 0 0 0,1 0 0 0 0,-1-1 0 0 0,0 1 0 0 0,1 0 1 0 0,-1-1-1 0 0,0 1 0 0 0,1-1 0 0 0,-1 1 0 0 0,1-1 0 0 0,-1 1 0 0 0,1-1 0 0 0,-1 0 34 0 0,-7-54-7041 0 0,9 35 3643 0 0,1 7-1759 0 0,0 1-5615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0 0 0,'0'0'355'0'0,"0"0"345"0"0,0 0 13 0 0,0 0-62 0 0,0 0-84 0 0,0 0-116 0 0,0 0-87 0 0,0 0-64 0 0,-3-2 48 0 0,-16-7 609 0 0,18 9-367 0 0,1 0 23 0 0,0 0 5 0 0,0 0 1 0 0,0 0-7 0 0,0 0 36 0 0,0 0 48 0 0,0 0 48 0 0,0 0 39 0 0,0 0-4 0 0,0 0-40 0 0,2 0 7733 0 0,1 0-4120 0 0,21 0-3101 0 0,302 19 759 0 0,-71-34-1177 0 0,-177 11-601 0 0,-78 4-267 0 0,0 0 38 0 0,0 0 4 0 0,0 0-5 0 0,0 0 26 0 0,0 0-2 0 0,0 0 11 0 0,0 0-16 0 0,0 0-15 0 0,0 0-30 0 0,0 0 41 0 0,0 0 7 0 0,0 0 7 0 0,0 0 41 0 0,0 0-30 0 0,0 0-10 0 0,0 0-4 0 0,0 0-12 0 0,0 0 10 0 0,0 0-17 0 0,-20 0-7517 0 0,15 4 1327 0 0,-3-1-5974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 0 0 0,'0'0'293'0'0,"0"0"173"0"0,0 0 142 0 0,0 0 95 0 0,0 0 78 0 0,-1 5 55 0 0,-8 24 1409 0 0,-10-13 1453 0 0,-19-4 4436 0 0,71-12-1234 0 0,2 1-3448 0 0,138-3-2434 0 0,86-24 46 0 0,-259 26-1053 0 0,0 0 10 0 0,0 0 2 0 0,0 0-10 0 0,0 0-13 0 0,0 0 12 0 0,0 0 3 0 0,0 0-2 0 0,0 0 11 0 0,0 0-12 0 0,0 0-5 0 0,-1 0-8 0 0,0 0-11 0 0,1 0-2 0 0,-15-27-3037 0 0,6 10-1949 0 0,7 11-395 0 0,0 2-6816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137 214 0 0 0,'-49'31'0'0'0,"-11"-12"0"0"0,52-18 10529 0 0,-2-8-4502 0 0,1 2-3096 0 0,9 5-2382 0 0,0 0 1 0 0,0 0-27 0 0,0 0-71 0 0,0 0-42 0 0,0 0-46 0 0,0 0-25 0 0,0 0 7 0 0,0 0-37 0 0,0 0-30 0 0,0 0-34 0 0,0 0-38 0 0,0 0-15 0 0,0 0-9 0 0,0 0-14 0 0,0 0-9 0 0,0 0-11 0 0,0 0-21 0 0,0 0-14 0 0,0 0 8 0 0,14 0 785 0 0,185-12 810 0 0,-61 12-1200 0 0,-71 12-321 0 0,-15-8-8 0 0,9 11 23 0 0,-18-7-59 0 0,-48-17 1759 0 0,-68-71-1746 0 0,17 19-90 0 0,-30-47 118 0 0,76 96-228 0 0,1 3-2449 0 0,0 11-8513 0 0,6 1 46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0 0 0,'0'0'95'0'0,"0"0"386"0"0,0 0 299 0 0,0 0 291 0 0,0 0 247 0 0,0 0 143 0 0,0 0 44 0 0,-2 1-608 0 0,-1 1 11897 0 0,2-1-10886 0 0,1-1-1266 0 0,0 0-89 0 0,-16 8 570 0 0,-41 25-578 0 0,109-47 1230 0 0,3-24-1166 0 0,-49 35 265 0 0,-22 37-735 0 0,16-34-134 0 0,0 0-1 0 0,1-1 0 0 0,-1 1 1 0 0,0 0-1 0 0,1-1 1 0 0,-1 1-1 0 0,0 0 1 0 0,1-1-1 0 0,-1 1 0 0 0,1 0 1 0 0,-1 0-1 0 0,0 0 1 0 0,1 0-1 0 0,-1-1 0 0 0,1 1 1 0 0,-1 0-1 0 0,1 0 1 0 0,-1 0-1 0 0,1 0 1 0 0,-1 0-1 0 0,0 0 0 0 0,1 0 1 0 0,-1 0-1 0 0,1 0 1 0 0,-1 0-1 0 0,1 0 1 0 0,-1 0-1 0 0,1 1 0 0 0,-1-1 1 0 0,0 0-1 0 0,1 0 1 0 0,-1 0-1 0 0,1 1 1 0 0,-1-1-1 0 0,0 0 0 0 0,1 0 1 0 0,-1 1-1 0 0,1-1 1 0 0,-1 0-1 0 0,0 1 1 0 0,0-1-1 0 0,1 0 0 0 0,-1 1 1 0 0,0-1-1 0 0,0 1 1 0 0,1-1-1 0 0,-1 0 1 0 0,0 1-1 0 0,0-1 0 0 0,0 1 1 0 0,0-1-1 0 0,1 1 1 0 0,-1-1-1 0 0,0 0 1 0 0,0 1-1 0 0,0-1 0 0 0,0 1 1 0 0,0-1-1 0 0,0 1 1 0 0,0-1-1 0 0,0 1 0 0 0,-1-1 1 0 0,1 1-1 0 0,0-1 1 0 0,0 0-1 0 0,0 1-4 0 0,33-27 636 0 0,-84 25-461 0 0,31 8-271 0 0,20-6 57 0 0,0-1-15 0 0,0 0-13 0 0,12 23-597 0 0,-4-1-2536 0 0,-7-14-1154 0 0,-1 0-4624 0 0,0-4-3243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1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273 702 6105 0 0,'0'0'2552'0'0,"0"0"-272"0"0,0 0-130 0 0,0 0-167 0 0,0 0-245 0 0,0 0-247 0 0,0 0-309 0 0,0 0-267 0 0,0 0-230 0 0,0 0-172 0 0,0 0-117 0 0,0 0-81 0 0,-20 3-35 0 0,-62 12-21 0 0,78-14-226 0 0,0 0 1 0 0,1 0-1 0 0,-1 0 1 0 0,0 0 0 0 0,1 1-1 0 0,-1-1 1 0 0,0 1-1 0 0,1 0 1 0 0,0 0 0 0 0,-1 0-1 0 0,1 1 1 0 0,0-1-1 0 0,0 1 1 0 0,1 0 0 0 0,-1 0-1 0 0,0 0 1 0 0,1 0-1 0 0,0 0 1 0 0,0 0-34 0 0,-12 14 143 0 0,6-10-118 0 0,-1 1 0 0 0,2 0 0 0 0,-1 0 1 0 0,1 1-1 0 0,0 0 0 0 0,1 0 0 0 0,0 1 0 0 0,0-1 0 0 0,1 1 0 0 0,1 1 0 0 0,-1-1 0 0 0,2 1 1 0 0,-1-1-1 0 0,2 1 0 0 0,-1 0 0 0 0,1 0 0 0 0,1 0 0 0 0,0 1-25 0 0,3-8 13 0 0,0 1-1 0 0,0-1 0 0 0,1 0 1 0 0,-1-1-1 0 0,1 1 1 0 0,0 0-1 0 0,0-1 1 0 0,0 1-1 0 0,0-1 1 0 0,1 0-1 0 0,0 0 1 0 0,-1 0-1 0 0,1-1 0 0 0,0 1 1 0 0,0-1-1 0 0,0 0 1 0 0,1 0-1 0 0,-1 0 1 0 0,0-1-1 0 0,1 0 1 0 0,-1 0-1 0 0,1 0 0 0 0,0 0 1 0 0,-1 0-1 0 0,1-1 1 0 0,0 0-1 0 0,4 0-12 0 0,9-4 141 0 0,1-1 0 0 0,0 0 0 0 0,-1-1 0 0 0,0-1 0 0 0,0-1 0 0 0,-1-1 0 0 0,0 0 0 0 0,-1-1 0 0 0,0-1 0 0 0,0 0 0 0 0,-1-1 0 0 0,-1-1 0 0 0,0 0 0 0 0,-1-1 0 0 0,0-1-1 0 0,-1 0 1 0 0,3-5-141 0 0,-9 13 53 0 0,22-28 72 0 0,-1-1-1 0 0,-1-2 1 0 0,-3 0 0 0 0,-1-2 0 0 0,-2 0-1 0 0,-1-1 1 0 0,8-32-125 0 0,-18 42 13 0 0,-1 1 0 0 0,-2-1 0 0 0,-1 0-1 0 0,-1 0 1 0 0,-2-1 0 0 0,-1 1 0 0 0,-2-5-13 0 0,0 23-3 0 0,0 0 1 0 0,0 0-1 0 0,-1 0 1 0 0,-1 0-1 0 0,0 0 1 0 0,-1 1-1 0 0,0-1 1 0 0,-1 1 0 0 0,0 0-1 0 0,-1 1 1 0 0,0-1-1 0 0,-6-6 3 0 0,8 12-2 0 0,0 1 0 0 0,0-1 0 0 0,-1 1-1 0 0,1 0 1 0 0,-1 1 0 0 0,0-1 0 0 0,-1 1-1 0 0,1 0 1 0 0,-1 0 0 0 0,0 0 0 0 0,0 1 0 0 0,0 0-1 0 0,0 0 1 0 0,-1 0 0 0 0,1 1 0 0 0,-1 0-1 0 0,1 1 1 0 0,-1-1 0 0 0,0 1 0 0 0,0 0 0 0 0,0 1-1 0 0,1 0 1 0 0,-1 0 0 0 0,-3 0 2 0 0,3 3-5 0 0,1 0 0 0 0,0 1 0 0 0,-1-1 0 0 0,1 1 0 0 0,1 0 0 0 0,-1 1 0 0 0,1-1 0 0 0,-1 1 0 0 0,1 0 0 0 0,1 1 0 0 0,-1-1 0 0 0,1 1 0 0 0,0 0 0 0 0,0 0 0 0 0,1 0 0 0 0,-1 0 0 0 0,1 1 0 0 0,1-1 0 0 0,-3 7 5 0 0,1 8 24 0 0,0 1 0 0 0,0-1 0 0 0,2 1 0 0 0,1 0 0 0 0,1 0 0 0 0,1-1 0 0 0,0 1 0 0 0,2 0 0 0 0,1-1 0 0 0,0 1 0 0 0,2-1 0 0 0,0 0 0 0 0,1-1 0 0 0,1 1 0 0 0,1-2 0 0 0,8 14-24 0 0,-4-1 75 0 0,18 44 264 0 0,2-1 1 0 0,39 60-340 0 0,-14-55 193 0 0,-40-30-14 0 0,-10-59-7903 0 0,-6 7 3184 0 0,3-2-7208 0 0</inkml:trace>
  <inkml:trace contextRef="#ctx0" brushRef="#br0" timeOffset="636.449">815 621 13339 0 0,'0'0'2090'0'0,"0"0"-682"0"0,0 0-501 0 0,0 0-224 0 0,0 0-45 0 0,0 0-8 0 0,0 0 2 0 0,0 0-33 0 0,0 0-58 0 0,0 0 2 0 0,0 0-44 0 0,0 0-44 0 0,0 0-15 0 0,4 15-10 0 0,26 113 879 0 0,-34 75-173 0 0,4-202-1104 0 0,0-1 11 0 0,0 0 21 0 0,0 0 29 0 0,0 0 51 0 0,0 0 55 0 0,0 0 49 0 0,0 0 44 0 0,0 0 24 0 0,0 0 3 0 0,0-31 654 0 0,3 4-943 0 0,1 0 0 0 0,0 1 0 0 0,2 0 0 0 0,1 0-1 0 0,2 1 1 0 0,0 0 0 0 0,1 0 0 0 0,6-7-30 0 0,-5 4 12 0 0,1 1 0 0 0,2 0 0 0 0,0 1 0 0 0,2 1 0 0 0,1 0 0 0 0,1 1 0 0 0,1 0 0 0 0,1 2 0 0 0,12-10-12 0 0,-30 32 0 0 0,-1 0 0 0 0,1 0 0 0 0,0 0 0 0 0,0 1 0 0 0,-1-1 0 0 0,1 1 0 0 0,0 0 1 0 0,-1-1-1 0 0,1 1 0 0 0,-1 0 0 0 0,1 0 0 0 0,-1 0 0 0 0,1 0 0 0 0,-1 0 0 0 0,1 0 0 0 0,-1 0 0 0 0,0 1 0 0 0,0-1 0 0 0,0 0 1 0 0,0 1-1 0 0,0-1 0 0 0,0 1 0 0 0,0-1 0 0 0,0 1 0 0 0,0 0 0 0 0,-1-1 0 0 0,1 1 0 0 0,-1 0 0 0 0,1-1 0 0 0,-1 1 0 0 0,0 0 1 0 0,1-1-1 0 0,-1 1 0 0 0,0 0 0 0 0,0 0 0 0 0,-1 1 0 0 0,5 8 5 0 0,39 143 207 0 0,-39-139-2591 0 0,-14-30-1210 0 0,4 7-143 0 0,3 1-2813 0 0,1 3-5347 0 0</inkml:trace>
  <inkml:trace contextRef="#ctx0" brushRef="#br0" timeOffset="1169.109">865 220 6921 0 0,'0'0'4189'0'0,"0"0"-1580"0"0,0 0-659 0 0,0 0-246 0 0,0 0-185 0 0,0 0-172 0 0,0 0-260 0 0,0 0-308 0 0,0 0-260 0 0,0 0-175 0 0,0 0-76 0 0,0 0 36 0 0,0 0 113 0 0,3 0 106 0 0,187 12 3183 0 0,-25-12-2828 0 0,-165 0-866 0 0,0 0 0 0 0,0 0 5 0 0,0 0 8 0 0,0 0-10 0 0,0 0 21 0 0,0 0 49 0 0,0 0-29 0 0,0 0 7 0 0,0 0-2 0 0,0 0-49 0 0,0 0 36 0 0,0 0 27 0 0,0 0 1 0 0,0 0 9 0 0,0 0 1 0 0,0 0-6 0 0,0 0 24 0 0,0 0 21 0 0,-13-8 887 0 0,3-2-1712 0 0,-55-66 2266 0 0,52 45-4863 0 0,8-2-5475 0 0,5 29-3756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2593 0 0,'0'0'2339'0'0,"0"0"-148"0"0,0 0-36 0 0,0 0-19 0 0,0 0-60 0 0,0 0-239 0 0,0 0-378 0 0,0 0-372 0 0,0 0-263 0 0,0 0-157 0 0,0 0-68 0 0,-8 4 1435 0 0,106 4 3764 0 0,1-1-4831 0 0,120-7 587 0 0,-219 0-1553 0 0,0-3-1 0 0,0 2-12 0 0,0 1-32 0 0,-54 15-11931 0 0,33-1 3476 0 0,18-12 6831 0 0,-5 2-6451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2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3137 0 0,'0'0'2539'0'0,"0"0"-57"0"0,0 0-36 0 0,0 0-51 0 0,0 0-129 0 0,0 0-247 0 0,0 0-326 0 0,0 0-343 0 0,0 0-319 0 0,0 0-270 0 0,0 0-187 0 0,0 0-131 0 0,0 0-53 0 0,-4 3-35 0 0,-10 10-15 0 0,40-2 1738 0 0,129 1 744 0 0,-86-8-2314 0 0,-62 0-409 0 0,1-1-953 0 0,-1-3-10644 0 0,-7 0-1029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3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 0 0,'0'0'343'0'0,"0"0"1366"0"0,0 0 473 0 0,0 0 136 0 0,0 0 37 0 0,0 0-78 0 0,0 0-161 0 0,0 0-222 0 0,0 0-248 0 0,0 0-250 0 0,0 0-195 0 0,0 0-144 0 0,0 0-129 0 0,17 12 6744 0 0,-17-12-7594 0 0,17 0 343 0 0,218-11 1073 0 0,-131 10-1142 0 0,-103 1-340 0 0,-1 0-12 0 0,0 0 6 0 0,0 0-11 0 0,0 0 16 0 0,0 0 3 0 0,0 0-3 0 0,0 0 0 0 0,0 0-10 0 0,0 0 12 0 0,0 0-17 0 0,0 0-10 0 0,0 0-4 0 0,0 0-3 0 0,0 0 0 0 0,0 0-22 0 0,0 0-30 0 0,0 0-21 0 0,0 0-62 0 0,0 0-56 0 0,-21 0-2783 0 0,-8 8-185 0 0,10 0-1916 0 0,13-5 2302 0 0,-4 1-9093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3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11034 0 0,'0'0'2773'0'0,"0"0"-963"0"0,0 0-546 0 0,0 0-52 0 0,0 0 48 0 0,0 0 22 0 0,0 0-44 0 0,0 0-81 0 0,0 0-111 0 0,0 0-69 0 0,0 0-66 0 0,0 0-119 0 0,0 0-82 0 0,15 3-106 0 0,107 13 758 0 0,-50-36-484 0 0,-38 10-610 0 0,8-2-115 0 0,-15 8-3039 0 0,-27 7-5920 0 0,0-2-3880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9:4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1 925 0 0 0,'0'0'1224'0'0,"0"0"542"0"0,0 0 130 0 0,0 0 54 0 0,0 0 164 0 0,0 0 97 0 0,0 0-109 0 0,0 0-320 0 0,0 0-363 0 0,0 0-285 0 0,0 0-112 0 0,0 8 6914 0 0,139-12-5476 0 0,-76-12-2121 0 0,-21 4-192 0 0,0 3-1 0 0,0 1 0 0 0,1 2 0 0 0,0 2 0 0 0,3 1-146 0 0,-45 3-4 0 0,-1 0 7 0 0,-2 9-54 0 0,-39 33-410 0 0,16-20-2600 0 0,27-21-11706 0 0,2-1 3022 0 0</inkml:trace>
  <inkml:trace contextRef="#ctx0" brushRef="#br0" timeOffset="284.316">774 675 8202 0 0,'0'0'2075'0'0,"0"0"-301"0"0,0 0-6 0 0,0 0 195 0 0,0 0 155 0 0,0 0 14 0 0,0 0-234 0 0,0 0-364 0 0,0 0-334 0 0,0 0-289 0 0,0 0-164 0 0,0 0-123 0 0,0 0-112 0 0,5 33-87 0 0,16 103-94 0 0,-6-8 368 0 0,13 152-356 0 0,-29-253-1728 0 0,-4-28-3379 0 0,-4-13-3313 0 0,7 7-448 0 0</inkml:trace>
  <inkml:trace contextRef="#ctx0" brushRef="#br0" timeOffset="533.374">419 633 8154 0 0,'0'0'3467'0'0,"0"0"-1137"0"0,0 0-687 0 0,0 0-344 0 0,0 0-156 0 0,0 0-60 0 0,0 0-22 0 0,0 0 17 0 0,0 0-43 0 0,0 0-44 0 0,0 0-39 0 0,0 0-131 0 0,21 3-149 0 0,122 13 447 0 0,109-27 504 0 0,-53-4-1348 0 0,-114 14-3680 0 0,-80 2-1397 0 0,-3 2-7383 0 0</inkml:trace>
  <inkml:trace contextRef="#ctx0" brushRef="#br0" timeOffset="2853.251">1749 567 0 0 0,'0'0'613'0'0,"0"0"289"0"0,0 0 30 0 0,0 0 196 0 0,0 0 342 0 0,0 0 293 0 0,0 0 116 0 0,0 0-116 0 0,0 0-186 0 0,0 0-172 0 0,0 0-86 0 0,0 0-64 0 0,0 0-36 0 0,7-8 2786 0 0,-8-3-3833 0 0,-1 0-1 0 0,0 1 1 0 0,-1 0 0 0 0,0-1 0 0 0,0 1 0 0 0,-1 0 0 0 0,-1 0-1 0 0,0 1 1 0 0,0-1 0 0 0,0 1 0 0 0,-2 0 0 0 0,1 1-1 0 0,-1-1 1 0 0,0 1 0 0 0,-1 1 0 0 0,1-1 0 0 0,-2 1 0 0 0,1 1-1 0 0,-1 0 1 0 0,0 0 0 0 0,0 0 0 0 0,0 1 0 0 0,-1 0-1 0 0,-6-1-171 0 0,-60-2 810 0 0,54 43-701 0 0,-6 91 119 0 0,25-82-137 0 0,1-1 0 0 0,3 1 1 0 0,1 0-1 0 0,2-1 0 0 0,2 0 0 0 0,2 0 0 0 0,11 31-91 0 0,116 331 681 0 0,-127-371-562 0 0,-1 1-1 0 0,-2-1 1 0 0,-2 2-1 0 0,-1-1 1 0 0,-2 0-1 0 0,-3 28-118 0 0,2-55 24 0 0,-1 0 0 0 0,0 0-1 0 0,0 0 1 0 0,-1-1 0 0 0,0 1 0 0 0,-1-1 0 0 0,0 1-1 0 0,0-1 1 0 0,0 0 0 0 0,-1-1 0 0 0,0 1 0 0 0,0-1-1 0 0,0 0 1 0 0,-1 0 0 0 0,0-1 0 0 0,-1 1 0 0 0,1-1-1 0 0,-1-1 1 0 0,0 1 0 0 0,0-1 0 0 0,0 0-1 0 0,0-1 1 0 0,-1 0 0 0 0,0 0 0 0 0,1 0 0 0 0,-1-1-1 0 0,0 0 1 0 0,0-1 0 0 0,0 0 0 0 0,-1 0 0 0 0,-6-1-24 0 0,14 0-12 0 0,-98-16-76 0 0,97 15 23 0 0,0-1 0 0 0,0 1 1 0 0,0-1-1 0 0,0 0 0 0 0,0 0 1 0 0,0 0-1 0 0,0 0 1 0 0,1 0-1 0 0,-1 0 0 0 0,1 0 1 0 0,-1-1-1 0 0,1 1 0 0 0,0 0 1 0 0,0-1-1 0 0,0 1 1 0 0,0-1-1 0 0,1 0 0 0 0,-1 1 1 0 0,1-1-1 0 0,-1 1 0 0 0,1-1 1 0 0,0 0-1 0 0,0 1 1 0 0,0-2 64 0 0,9-28-2700 0 0,4 15-2249 0 0,-6 8-5073 0 0</inkml:trace>
  <inkml:trace contextRef="#ctx0" brushRef="#br0" timeOffset="3188.243">1993 1430 6273 0 0,'0'0'4048'0'0,"0"0"-1897"0"0,0 0-705 0 0,0 0 45 0 0,0 0 178 0 0,0 0 72 0 0,0 0-60 0 0,0 0-184 0 0,0 0-281 0 0,0 0-299 0 0,0 0-182 0 0,0 0-139 0 0,0 0-157 0 0,-4 12-85 0 0,-36 62 154 0 0,-44 64 213 0 0,35-26-1069 0 0,44-105-3 0 0,-12 11-1911 0 0,3-13-6458 0 0,13-5 2644 0 0,0-4-3650 0 0</inkml:trace>
  <inkml:trace contextRef="#ctx0" brushRef="#br0" timeOffset="3453.621">1745 1334 7690 0 0,'0'0'2618'0'0,"0"0"-629"0"0,0 0-430 0 0,0 0-310 0 0,0 0-145 0 0,0 0-45 0 0,0 0 34 0 0,0 0-74 0 0,0 0-83 0 0,0 0-51 0 0,0 0-159 0 0,0 0-98 0 0,0 0-54 0 0,8 18-39 0 0,53 114 728 0 0,-37-68-594 0 0,-17-43-593 0 0,0 0-1 0 0,2 0 1 0 0,0-1-1 0 0,2 0 1 0 0,0-1 0 0 0,13 18-76 0 0,10-13-992 0 0,-21-21-2555 0 0,1-2-4509 0 0,-9-1-3399 0 0</inkml:trace>
  <inkml:trace contextRef="#ctx0" brushRef="#br0" timeOffset="3820.312">2178 1642 5401 0 0,'0'0'3940'0'0,"0"0"-1369"0"0,0 0-733 0 0,0 0-214 0 0,0 0-150 0 0,0 0-94 0 0,0 0-123 0 0,0 0-240 0 0,0 0-228 0 0,0 0-154 0 0,0 0-106 0 0,0 0-111 0 0,0 0-90 0 0,-6 25-109 0 0,-20 74-93 0 0,26-39 77 0 0,5-40-1010 0 0,-3-25-5032 0 0,-1 3 757 0 0,0 2-6211 0 0</inkml:trace>
  <inkml:trace contextRef="#ctx0" brushRef="#br0" timeOffset="4295.593">2153 1 6505 0 0,'0'0'2027'0'0,"0"0"-642"0"0,0 0-316 0 0,0 0 29 0 0,0 0 76 0 0,0 0 98 0 0,0 0-4 0 0,0 0-105 0 0,0 0-103 0 0,0 0-42 0 0,0 0-21 0 0,0 0-133 0 0,0 0-215 0 0,-5 20-192 0 0,-15 66-142 0 0,13-60-224 0 0,-1-1 1 0 0,-2 0 0 0 0,0-1-1 0 0,-2 0 1 0 0,0-1 0 0 0,-2 0-1 0 0,0-1 1 0 0,-4 3-92 0 0,10-13-1 0 0,6-10-23 0 0,-80 106-129 0 0,11-53-2917 0 0,55-51-181 0 0,4-4-4105 0 0,10 0 4684 0 0,0 0-3855 0 0</inkml:trace>
  <inkml:trace contextRef="#ctx0" brushRef="#br0" timeOffset="4555.171">1849 116 1608 0 0,'0'0'2886'0'0,"0"0"-393"0"0,0 0-255 0 0,0 0-245 0 0,0 0-279 0 0,0 0-295 0 0,0 0-349 0 0,0 0-329 0 0,0 0-142 0 0,0 0-47 0 0,0 0 59 0 0,0 0 58 0 0,9-2-62 0 0,29-7-44 0 0,-36 9-509 0 0,0 0 0 0 0,0 0 0 0 0,0 1 0 0 0,1-1 0 0 0,-1 1 0 0 0,0-1 0 0 0,0 1 0 0 0,0 0 0 0 0,-1 0 0 0 0,1 0 0 0 0,0 0 0 0 0,0 0 0 0 0,0 0 0 0 0,-1 1 0 0 0,1-1 1 0 0,0 1-1 0 0,-1-1 0 0 0,0 1 0 0 0,1-1 0 0 0,-1 1 0 0 0,0 0 0 0 0,0 0 0 0 0,0-1 0 0 0,0 1 0 0 0,0 0 0 0 0,1 1-54 0 0,7 11 294 0 0,114 152 319 0 0,-65-118-1971 0 0,-35-38-2994 0 0,1-3-5538 0 0,-16-7 3415 0 0</inkml:trace>
  <inkml:trace contextRef="#ctx0" brushRef="#br0" timeOffset="4834.117">2203 355 8010 0 0,'0'0'2524'0'0,"0"0"-759"0"0,0 0-492 0 0,0 0-206 0 0,0 0-65 0 0,0 0 55 0 0,0 0 26 0 0,0 0-207 0 0,0 0-209 0 0,0 0-151 0 0,0 0-109 0 0,0 0-54 0 0,0 0-59 0 0,30-6-47 0 0,93-21-51 0 0,-27 18 141 0 0,-95 10-316 0 0,0 1 0 0 0,0-1 1 0 0,0 1-1 0 0,-1 0 0 0 0,1-1 0 0 0,0 1 1 0 0,-1 0-1 0 0,1 0 0 0 0,-1-1 0 0 0,1 1 1 0 0,-1 0-1 0 0,0 0 0 0 0,0 0 0 0 0,0 0 1 0 0,0 0-1 0 0,0-1 0 0 0,0 1 0 0 0,0 0 1 0 0,-1 0-1 0 0,1 0 0 0 0,-1-1 0 0 0,1 1 1 0 0,-1 0-1 0 0,0 0 0 0 0,1-1 0 0 0,-1 1 1 0 0,0 0-1 0 0,-1 0-21 0 0,-63 79 565 0 0,55-72-514 0 0,0 1 1 0 0,1 0-1 0 0,1 1 0 0 0,-1-1 1 0 0,2 2-1 0 0,-1-1 1 0 0,2 1-1 0 0,-6 13-51 0 0,11-23 10 0 0,0 1 0 0 0,0 0 0 0 0,0-1 0 0 0,0 1 0 0 0,0 0 0 0 0,1-1 0 0 0,-1 1 0 0 0,1 0 0 0 0,0 0 0 0 0,0-1-1 0 0,0 1 1 0 0,0 0 0 0 0,0 0 0 0 0,1-1 0 0 0,-1 1 0 0 0,1 0 0 0 0,0-1 0 0 0,0 1 0 0 0,0 0 0 0 0,0-1 0 0 0,0 1 0 0 0,1-1 0 0 0,-1 1 0 0 0,1-1 0 0 0,-1 0 0 0 0,1 0 0 0 0,0 0 0 0 0,0 0 0 0 0,0 0 0 0 0,0 0 0 0 0,0 0 0 0 0,0-1 0 0 0,1 1-1 0 0,-1-1 1 0 0,0 1 0 0 0,1-1 0 0 0,-1 0 0 0 0,1 0 0 0 0,0 0 0 0 0,-1 0 0 0 0,1-1 0 0 0,0 1 0 0 0,0-1-10 0 0,116-5-27 0 0,-68-8-7277 0 0,-45 13-3869 0 0</inkml:trace>
  <inkml:trace contextRef="#ctx0" brushRef="#br0" timeOffset="5470.061">2589 1053 3009 0 0,'0'0'2902'0'0,"0"0"-459"0"0,0 0-135 0 0,0 0-121 0 0,0 0-220 0 0,0 0-237 0 0,0 0-316 0 0,0 0-299 0 0,0 0-218 0 0,0 0-186 0 0,0 0-152 0 0,0 0-122 0 0,0 0-114 0 0,-9-7-67 0 0,4 3-201 0 0,4 2-43 0 0,0 1-1 0 0,0 0 0 0 0,0-1 0 0 0,0 1 1 0 0,-1 0-1 0 0,1 0 0 0 0,0 0 0 0 0,-1 0 0 0 0,1 0 1 0 0,-1 0-1 0 0,1 0 0 0 0,-1 0 0 0 0,0 1 0 0 0,1-1 1 0 0,-1 0-1 0 0,0 1 0 0 0,1 0 0 0 0,-1-1 1 0 0,0 1-1 0 0,0 0 0 0 0,1 0 0 0 0,-1 0 0 0 0,0 0 1 0 0,0 0-1 0 0,1 0 0 0 0,-1 1 0 0 0,0-1 0 0 0,0 0 1 0 0,1 1-1 0 0,-1-1 0 0 0,0 1 0 0 0,1 0 0 0 0,-2 0-10 0 0,-8 7 37 0 0,1 0 1 0 0,0 1-1 0 0,0 0 1 0 0,1 0-1 0 0,0 1 1 0 0,1 0-1 0 0,0 0 1 0 0,1 1-1 0 0,0 0 1 0 0,0 1-1 0 0,1 0 1 0 0,1-1-1 0 0,0 2 1 0 0,0-1-1 0 0,2 1 1 0 0,-1-1-1 0 0,2 1 1 0 0,-1 3-39 0 0,3-13-2 0 0,-1 0 0 0 0,1 1 0 0 0,0-1-1 0 0,0 1 1 0 0,0-1 0 0 0,0 1 0 0 0,1-1 0 0 0,-1 1 0 0 0,1-1 0 0 0,0 1-1 0 0,0-1 1 0 0,0 0 0 0 0,0 0 0 0 0,1 1 0 0 0,-1-1 0 0 0,1 0-1 0 0,0 0 1 0 0,0 0 0 0 0,0-1 0 0 0,0 1 0 0 0,1 0 0 0 0,-1-1 0 0 0,1 0-1 0 0,0 1 1 0 0,-1-1 0 0 0,1 0 0 0 0,0 0 0 0 0,0-1 0 0 0,0 1 0 0 0,0-1-1 0 0,1 1 1 0 0,-1-1 0 0 0,0 0 0 0 0,1 0 0 0 0,-1 0 0 0 0,3 0 2 0 0,5 0 52 0 0,0-1 1 0 0,1 1-1 0 0,-1-2 0 0 0,0 0 1 0 0,1 0-1 0 0,-1-1 1 0 0,0 0-1 0 0,0-1 0 0 0,0 0 1 0 0,0-1-1 0 0,0 0 1 0 0,-1-1-1 0 0,0 0 1 0 0,0 0-1 0 0,0-1 0 0 0,-1-1 1 0 0,1 1-1 0 0,0-3-52 0 0,15-12 363 0 0,0-2 0 0 0,-1-1 0 0 0,-2 0 0 0 0,0-2 0 0 0,11-18-363 0 0,-16 18 55 0 0,0-1 0 0 0,-1-1 0 0 0,-2 0 0 0 0,-1-1 0 0 0,-2-1 0 0 0,0 0 0 0 0,-2 0 0 0 0,-1-1 0 0 0,-2 0 0 0 0,-1 0 0 0 0,-1-1 0 0 0,-2 1 0 0 0,-1-1 0 0 0,-2 0 0 0 0,-4-30-55 0 0,3 48-12 0 0,-1-1-1 0 0,0 1 0 0 0,-1 0 1 0 0,-1 0-1 0 0,0 0 1 0 0,-1 0-1 0 0,-1 1 1 0 0,0 0-1 0 0,-5-6 13 0 0,10 15-3 0 0,0 1 1 0 0,-1-1-1 0 0,1 1 0 0 0,-1 0 1 0 0,0 0-1 0 0,0 0 0 0 0,0 0 1 0 0,0 0-1 0 0,-1 1 0 0 0,1 0 1 0 0,-1-1-1 0 0,1 1 0 0 0,-1 0 1 0 0,0 1-1 0 0,0-1 0 0 0,0 1 1 0 0,0-1-1 0 0,0 1 0 0 0,0 1 1 0 0,0-1-1 0 0,0 0 0 0 0,-1 1 1 0 0,1 0-1 0 0,0 0 0 0 0,0 0 0 0 0,0 1 1 0 0,-1-1-1 0 0,1 1 0 0 0,0 0 1 0 0,0 0-1 0 0,0 0 0 0 0,0 1 1 0 0,0 0-1 0 0,-3 1 3 0 0,1 1-2 0 0,-1 0 1 0 0,1 0-1 0 0,0 1 0 0 0,1-1 1 0 0,-1 1-1 0 0,1 1 0 0 0,0-1 1 0 0,0 1-1 0 0,0 0 0 0 0,1 0 1 0 0,0 0-1 0 0,0 0 1 0 0,1 1-1 0 0,0 0 0 0 0,0 0 1 0 0,0 0-1 0 0,1 0 0 0 0,0 0 1 0 0,0 0-1 0 0,1 2 2 0 0,-8 152 46 0 0,9-148-46 0 0,4 20 29 0 0,1-1 0 0 0,1 1 0 0 0,2-1 0 0 0,1 0 0 0 0,2-1-1 0 0,1 0 1 0 0,1 0 0 0 0,2-2 0 0 0,1 0 0 0 0,1 0 0 0 0,4 2-29 0 0,-2-2 33 0 0,1-1 0 0 0,2 0 1 0 0,1-2-1 0 0,1 0 0 0 0,1-2 1 0 0,15 11-34 0 0,-32-47-3382 0 0,-8-5-2315 0 0,0 14 1765 0 0,0-6-8211 0 0</inkml:trace>
  <inkml:trace contextRef="#ctx0" brushRef="#br0" timeOffset="5789.028">3361 914 14131 0 0,'0'0'1782'0'0,"0"0"-403"0"0,0 0-106 0 0,0 0 98 0 0,0 0 38 0 0,0 0-53 0 0,0 0-228 0 0,0 0-336 0 0,0 0-242 0 0,0 0-112 0 0,0 0-11 0 0,0 0-43 0 0,0 0-65 0 0,-3 5-88 0 0,-93 140 712 0 0,25 36-939 0 0,44-149-782 0 0,13-30-3145 0 0,-2-1-5237 0 0,10-1-2479 0 0</inkml:trace>
  <inkml:trace contextRef="#ctx0" brushRef="#br0" timeOffset="6151.406">3038 848 11018 0 0,'0'0'3610'0'0,"0"0"-1608"0"0,0 0-699 0 0,0 0-99 0 0,0 0 49 0 0,0 0 123 0 0,0 0-62 0 0,0 0-203 0 0,0 0-221 0 0,0 0-163 0 0,0 0-99 0 0,0 0-90 0 0,0 0-58 0 0,24 35-52 0 0,76 109-61 0 0,-26-30 441 0 0,38 79-59 0 0,-102-182-4839 0 0,-13-34-4443 0 0,2 16 5854 0 0,0 3-9264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3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197 614 9898 0 0,'0'0'3797'0'0,"0"0"-1853"0"0,0 0-731 0 0,0 0-12 0 0,0 0 5 0 0,0 0-95 0 0,0 0-163 0 0,0 0-213 0 0,0 0-190 0 0,0 0-135 0 0,0 0-90 0 0,0 0-79 0 0,0 0-70 0 0,-28 19-55 0 0,-85 61-38 0 0,73-39-7 0 0,38-34-55 0 0,0-2-5 0 0,0 0 1 0 0,0 0-1 0 0,0 0 1 0 0,1 0-1 0 0,0 0 0 0 0,-1 1 1 0 0,2-1-1 0 0,-1 0 0 0 0,1 1 1 0 0,0-1-1 0 0,0 0 0 0 0,0 1 1 0 0,1-1-1 0 0,0 0 0 0 0,0 1 1 0 0,0-1-1 0 0,1 0 0 0 0,0 0 1 0 0,0 0-1 0 0,0 0 1 0 0,0 0-1 0 0,1-1 0 0 0,0 1 1 0 0,0-1-1 0 0,0 1 0 0 0,0-1 1 0 0,1 0-1 0 0,-1 0 0 0 0,1-1 1 0 0,0 1-1 0 0,1-1 0 0 0,-1 0 1 0 0,0 0-1 0 0,1 0 0 0 0,0-1 1 0 0,0 1-1 0 0,0-1 0 0 0,0 0 1 0 0,0 0-1 0 0,0-1 1 0 0,2 1-12 0 0,1-2 114 0 0,1 0 1 0 0,-1 0 0 0 0,0-1-1 0 0,0 0 1 0 0,0-1 0 0 0,0 1-1 0 0,0-1 1 0 0,0-1 0 0 0,-1 0-1 0 0,1 0 1 0 0,-1 0 0 0 0,0-1 0 0 0,0 0-1 0 0,0-1 1 0 0,0 1 0 0 0,-1-1-1 0 0,1 0 1 0 0,-1-1 0 0 0,0-1-115 0 0,10-12 170 0 0,-2-1 0 0 0,0-1 0 0 0,-1 0 0 0 0,-2-1 1 0 0,0 0-1 0 0,2-9-170 0 0,2 0 66 0 0,0-9-42 0 0,-2 1 0 0 0,-1-2 0 0 0,-2 0 0 0 0,-2 0 0 0 0,-1-1 0 0 0,-3 0 0 0 0,-1 0 0 0 0,-2 0 0 0 0,-3-27-24 0 0,2 56-11 0 0,0 0 0 0 0,-1 0 1 0 0,0 0-1 0 0,-1 1 1 0 0,0-1-1 0 0,-1 0 0 0 0,-1 1 1 0 0,0-1-1 0 0,0 1 1 0 0,-1 0-1 0 0,-1 1 0 0 0,0-1 1 0 0,0 1-1 0 0,-2 0 1 0 0,1 1-1 0 0,-1 0 1 0 0,0 0-1 0 0,-5-4 11 0 0,10 12-10 0 0,0-1 0 0 0,1 1 0 0 0,-1 0 0 0 0,0 0 0 0 0,0 0 0 0 0,0 0 0 0 0,-1 0 0 0 0,1 1 0 0 0,0 0 0 0 0,-1-1 0 0 0,1 1 0 0 0,-1 0 0 0 0,1 1 0 0 0,-1-1 0 0 0,1 1 1 0 0,-1-1-1 0 0,1 1 0 0 0,-1 0 0 0 0,0 0 0 0 0,1 1 0 0 0,-1-1 0 0 0,1 1 0 0 0,-1 0 0 0 0,1 0 0 0 0,-1 0 0 0 0,1 0 0 0 0,0 0 0 0 0,-1 1 0 0 0,1 0 0 0 0,0-1 0 0 0,0 1 0 0 0,0 0 0 0 0,0 1 0 0 0,1-1 0 0 0,-1 0 0 0 0,0 1 0 0 0,1 0 0 0 0,0-1 0 0 0,-1 2 10 0 0,-5 6 0 0 0,1 1 0 0 0,-1 0 0 0 0,2 0 0 0 0,0 1 0 0 0,0-1 0 0 0,1 2 0 0 0,0-1 0 0 0,1 0 0 0 0,1 1 0 0 0,-1 2 0 0 0,-3 20 51 0 0,2-1 0 0 0,2 1 1 0 0,1 0-1 0 0,1 0 0 0 0,2 0 1 0 0,2 0-1 0 0,1-1 0 0 0,1 1 1 0 0,2-1-1 0 0,8 22-51 0 0,11 19 123 0 0,2-1-1 0 0,4-2 1 0 0,40 67-123 0 0,-32-85-107 0 0,-36-51-1660 0 0,-4-8-4443 0 0,0 0 278 0 0,0 1-5761 0 0</inkml:trace>
  <inkml:trace contextRef="#ctx0" brushRef="#br0" timeOffset="677.8">622 591 10314 0 0,'0'0'2038'0'0,"0"0"-483"0"0,0 0-211 0 0,0 0-37 0 0,0 0-77 0 0,0 0-151 0 0,0 0-224 0 0,0 0-211 0 0,0 0-175 0 0,0 0-110 0 0,0 0-68 0 0,0 0-54 0 0,0 0-52 0 0,-7 20-22 0 0,-24 65-34 0 0,21-9 176 0 0,11-70-296 0 0,0-2 45 0 0,0-1 0 0 0,0 0 1 0 0,0 0-1 0 0,1 0 0 0 0,-1 0 0 0 0,1 0 1 0 0,0-1-1 0 0,0 1 0 0 0,0 0 0 0 0,0-1 1 0 0,0 1-1 0 0,1-1 0 0 0,-1 0 0 0 0,1 0 1 0 0,-1 0-1 0 0,1 0 0 0 0,0 0 1 0 0,0-1-1 0 0,0 1 0 0 0,0-1 0 0 0,0 0 1 0 0,0 1-1 0 0,0-2 0 0 0,0 1 0 0 0,1 0 1 0 0,-1-1-1 0 0,0 1 0 0 0,1-1 0 0 0,-1 0 1 0 0,0 0-1 0 0,1 0 0 0 0,-1 0 0 0 0,0-1 1 0 0,0 0-1 0 0,1 1 0 0 0,-1-1 1 0 0,0 0-1 0 0,0 0 0 0 0,0-1 0 0 0,0 1 1 0 0,0-1-1 0 0,0 1 0 0 0,0-1 0 0 0,-1 0 1 0 0,1 0-1 0 0,-1 0 0 0 0,1-1 0 0 0,0 0-54 0 0,145-193 1923 0 0,-141 181-1758 0 0,-4 23-383 0 0,-39 485 299 0 0,36-461-56 0 0,-1 1-1 0 0,-1 0 0 0 0,-2 0 0 0 0,-1-1 0 0 0,-2 1 0 0 0,-1-1 0 0 0,-1-1 0 0 0,-2 0 0 0 0,-1 0 0 0 0,-2-1 0 0 0,0-1 1 0 0,-2 0-1 0 0,-2-1 0 0 0,0 0 0 0 0,-2-2 0 0 0,-12 13-24 0 0,26-33 37 0 0,0 0 1 0 0,-1-1-1 0 0,1 0 1 0 0,-1 0-1 0 0,0-1 0 0 0,0 1 1 0 0,-1-1-1 0 0,0-1 1 0 0,1 0-1 0 0,-1 0 1 0 0,0 0-1 0 0,0-1 0 0 0,0 0 1 0 0,-1-1-1 0 0,-5 1-37 0 0,11-4 15 0 0,1 0 0 0 0,0 0 0 0 0,0 0 1 0 0,0 0-1 0 0,0 0 0 0 0,0-1 0 0 0,0 1 0 0 0,0 0 0 0 0,1-1 0 0 0,-1 0 0 0 0,1 1 0 0 0,0-1 0 0 0,0 0 0 0 0,0 0 0 0 0,0 0 0 0 0,0 1 0 0 0,1-1 0 0 0,-1 0 0 0 0,1 0 0 0 0,0 0 1 0 0,0 0-1 0 0,0 0 0 0 0,0 0 0 0 0,1-2-15 0 0,-1-19 5 0 0,1 1 0 0 0,1 0-1 0 0,2 0 1 0 0,0 0 0 0 0,1 0 0 0 0,1 1 0 0 0,1 0 0 0 0,1 0 0 0 0,1 1 0 0 0,1 0 0 0 0,1 0-1 0 0,13-18-4 0 0,106-144-13 0 0,-118 168-631 0 0,8-11 1365 0 0,-15 17-4353 0 0,-1 0-3890 0 0,-4 9-4430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418 428 0 0 0,'0'0'1091'0'0,"0"0"211"0"0,0 0 237 0 0,0 0 198 0 0,0 0 114 0 0,0 0-4 0 0,0 0-108 0 0,0 0-178 0 0,0 0-192 0 0,0 0-178 0 0,0 0-145 0 0,0 0-119 0 0,12-16 2371 0 0,-12 11-3061 0 0,0 0 0 0 0,-1 0 0 0 0,0 0 0 0 0,0 0 0 0 0,0 0 0 0 0,0 0 0 0 0,-1 0 0 0 0,0 1 0 0 0,0-1 0 0 0,0 1 0 0 0,-1-1 0 0 0,1 1 0 0 0,-1-1 0 0 0,0 1 0 0 0,0 0 0 0 0,-1 1 0 0 0,1-1 0 0 0,-1 0 0 0 0,-3-2-237 0 0,-5-4 154 0 0,0 0 0 0 0,0 1-1 0 0,-1 0 1 0 0,-1 1-1 0 0,1 0 1 0 0,-1 1-1 0 0,0 0 1 0 0,-1 2 0 0 0,0-1-1 0 0,0 2 1 0 0,0 0-1 0 0,-11-1-153 0 0,-57 4 851 0 0,79 3-846 0 0,0 0 0 0 0,-1 0 0 0 0,2 0 0 0 0,-1 1 0 0 0,0-1 0 0 0,0 1 0 0 0,1 0 0 0 0,0 0 0 0 0,-1 0 0 0 0,1 1 0 0 0,0-1 0 0 0,1 1 0 0 0,-1 0 0 0 0,1-1 0 0 0,-1 1 0 0 0,1 0 0 0 0,-1 3-5 0 0,-4 5 6 0 0,0 3 12 0 0,1 1 0 0 0,0 1 0 0 0,1-1 1 0 0,1 1-1 0 0,1-1 0 0 0,0 1 0 0 0,1 0 0 0 0,1 1 0 0 0,1-1 1 0 0,0 0-1 0 0,1 0 0 0 0,2 10-18 0 0,-2-11 31 0 0,5 34 34 0 0,2-1-1 0 0,2 0 1 0 0,2-1-1 0 0,2 0 1 0 0,3 0-65 0 0,7 30 84 0 0,83 287 60 0 0,-99-335-128 0 0,-2 0-1 0 0,0 0 1 0 0,-3 0 0 0 0,0 1-1 0 0,-2-1 1 0 0,-1 1-1 0 0,-2 8-15 0 0,0-32 18 0 0,-1 0 0 0 0,0 0 0 0 0,-1 0 0 0 0,0 0 0 0 0,0-1 0 0 0,0 1 0 0 0,-1-1 0 0 0,1 0 0 0 0,-1 0 0 0 0,-1-1 0 0 0,1 1-1 0 0,-1-1 1 0 0,0-1 0 0 0,0 1 0 0 0,-1-1 0 0 0,1 0 0 0 0,-1 0 0 0 0,0-1 0 0 0,0 0 0 0 0,0 0 0 0 0,-1 0 0 0 0,1-1 0 0 0,-5 0-18 0 0,-85 5 69 0 0,93-52-1552 0 0,21 10-1408 0 0,-5 22-1694 0 0,-7 7 88 0 0,5-2-7823 0 0</inkml:trace>
  <inkml:trace contextRef="#ctx0" brushRef="#br0" timeOffset="1273.11">478 1510 0 0 0,'0'0'475'0'0,"0"0"273"0"0,0 0 109 0 0,0 0 90 0 0,0 0 107 0 0,0 0 87 0 0,0 0 29 0 0,0 0-44 0 0,0 0-62 0 0,0 0-27 0 0,0 0 10 0 0,0 0 31 0 0,-2 4 4735 0 0,-34 120-3188 0 0,32-40-2176 0 0,6-83-361 0 0,-1 0 1 0 0,0-1-1 0 0,0 1 1 0 0,1 0-1 0 0,-1 0 0 0 0,1-1 1 0 0,-1 1-1 0 0,0-1 0 0 0,1 1 1 0 0,-1-1-1 0 0,1 0 1 0 0,-1 1-1 0 0,1-1 0 0 0,-1 0 1 0 0,1 0-1 0 0,-1 0 1 0 0,1 0-1 0 0,-1 0 0 0 0,1 0 1 0 0,0-1-1 0 0,-1 1 0 0 0,0-1 1 0 0,1 1-1 0 0,-1-1 1 0 0,1 1-1 0 0,-1-1 0 0 0,0 0 1 0 0,1 1-1 0 0,-1-1 0 0 0,0 0 1 0 0,0 0-1 0 0,1 0 1 0 0,-1 0-1 0 0,0 0 0 0 0,0 0 1 0 0,0-1-1 0 0,0 1-88 0 0,95-127 1746 0 0,-45 51-1381 0 0,-21 36-125 0 0,-27 75 167 0 0,31 139-48 0 0,-13 127-215 0 0,-23-276-127 0 0,-1 0-1 0 0,-1-1 1 0 0,-2 1 0 0 0,0-1 0 0 0,-1 0-1 0 0,-1-1 1 0 0,-1 1 0 0 0,-1-2 0 0 0,-1 1 0 0 0,-1-2-1 0 0,-1 1 1 0 0,-10 10-17 0 0,-50 46 66 0 0,17-61 216 0 0,43-63-315 0 0,13 36 6 0 0,-1-3-103 0 0,1 0 0 0 0,0 0-1 0 0,1 1 1 0 0,0-1-1 0 0,2 0 1 0 0,-1 1-1 0 0,2-1 1 0 0,0 1 0 0 0,2-6 130 0 0,9-17-2632 0 0,-10 21-4864 0 0,-4 12 4833 0 0,0-1-9040 0 0</inkml:trace>
  <inkml:trace contextRef="#ctx0" brushRef="#br0" timeOffset="1607.771">939 1849 8210 0 0,'0'0'2404'0'0,"0"0"-523"0"0,0 0-232 0 0,0 0-18 0 0,0 0-73 0 0,0 0-156 0 0,0 0-157 0 0,0 0-210 0 0,0 0-167 0 0,0 0-61 0 0,0 0 17 0 0,0 0 22 0 0,0 0-26 0 0,2 8-65 0 0,8 25-124 0 0,-27 34 1009 0 0,7-47-1420 0 0,-16 64 149 0 0,26-93-7971 0 0,2-1-1119 0 0,0 2-3175 0 0</inkml:trace>
  <inkml:trace contextRef="#ctx0" brushRef="#br0" timeOffset="3007.821">496 23 3993 0 0,'0'0'1571'0'0,"0"0"-534"0"0,0 0-350 0 0,0 0 65 0 0,0 0 222 0 0,0 0 221 0 0,0 0 45 0 0,0 0-132 0 0,0 0-199 0 0,0 0-144 0 0,0 0-31 0 0,0 0 46 0 0,0 0 64 0 0,1 1 12 0 0,17 34 3264 0 0,-9 35-2517 0 0,-9-68-1570 0 0,7 141 618 0 0,-7-143-628 0 0,0 1 1 0 0,0-1-1 0 0,1 1 0 0 0,-1-1 1 0 0,0 1-1 0 0,1-1 0 0 0,-1 0 1 0 0,1 1-1 0 0,-1-1 1 0 0,1 1-1 0 0,-1-1 0 0 0,1 0 1 0 0,-1 0-1 0 0,1 1 1 0 0,-1-1-1 0 0,1 0 0 0 0,-1 0 1 0 0,1 1-1 0 0,-1-1 1 0 0,1 0-1 0 0,-1 0 0 0 0,1 0 1 0 0,0 0-1 0 0,-1 0 0 0 0,1 0 1 0 0,-1 0-1 0 0,1 0 1 0 0,0 0-1 0 0,-1 0 0 0 0,1 0 1 0 0,-1 0-1 0 0,1 0 1 0 0,-1-1-1 0 0,1 1 0 0 0,-1 0 1 0 0,1 0-1 0 0,-1-1 1 0 0,1 1-1 0 0,-1 0 0 0 0,1-1 1 0 0,-1 1-1 0 0,1 0 0 0 0,-1-1 1 0 0,1 1-1 0 0,-1-1 1 0 0,0 1-1 0 0,1-1 0 0 0,-1 1 1 0 0,0-1-1 0 0,1 1 1 0 0,-1-1-1 0 0,0 1 0 0 0,0-1 1 0 0,0 1-1 0 0,1-1 0 0 0,-1 1 1 0 0,0-1-1 0 0,0 0 1 0 0,0 1-24 0 0,28-39 313 0 0,-26 37-285 0 0,50-64 245 0 0,40-65-25 0 0,-78 101 114 0 0,-14 29-284 0 0,0 1-1 0 0,0 0-13 0 0,0 0-13 0 0,0 0-5 0 0,0 0-10 0 0,0 0-17 0 0,0 0 6 0 0,0 0-27 0 0,22 254 246 0 0,-22-250-242 0 0,5 45 2 0 0,-2 0 0 0 0,-2 0 0 0 0,-3 0 0 0 0,-2 1 0 0 0,-1-2 0 0 0,-3 1 0 0 0,-2-1 0 0 0,-3 3-4 0 0,12-47 16 0 0,0 1-1 0 0,-1-1 1 0 0,1 1-1 0 0,-1-1 1 0 0,0 0-1 0 0,0 0 1 0 0,0 0-1 0 0,0 0 1 0 0,-1 0-1 0 0,0-1 1 0 0,0 1 0 0 0,0-1-1 0 0,0 1 1 0 0,0-1-1 0 0,-1 0 1 0 0,1 0-1 0 0,-1-1 1 0 0,0 1-1 0 0,0-1 1 0 0,0 0-1 0 0,0 0 1 0 0,0 0-1 0 0,0 0 1 0 0,-1-1-1 0 0,1 0 1 0 0,0 0-1 0 0,-1 0 1 0 0,1 0-1 0 0,-1-1 1 0 0,0 1-1 0 0,1-1 1 0 0,-4-1-16 0 0,-7-52 173 0 0,15 34-172 0 0,0-1 1 0 0,2 1-1 0 0,0-1 0 0 0,1 1 1 0 0,1 0-1 0 0,1 0 0 0 0,1 1 1 0 0,1-1-1 0 0,0 1 0 0 0,1 1 1 0 0,1-1-1 0 0,10-14-1 0 0,39-76-2317 0 0,-57 106 85 0 0,1 1 3091 0 0,-1 0-3954 0 0,-1 0-6090 0 0,0 1-2411 0 0</inkml:trace>
  <inkml:trace contextRef="#ctx0" brushRef="#br0" timeOffset="3455.287">968 312 9122 0 0,'0'0'2795'0'0,"0"0"-941"0"0,0 0-550 0 0,0 0-14 0 0,0 0 54 0 0,0 0 6 0 0,0 0-77 0 0,0 0-207 0 0,0 0-221 0 0,0 0-155 0 0,0 0-105 0 0,0 0-85 0 0,18-4-67 0 0,120-22 649 0 0,-137 25-1066 0 0,1 0 0 0 0,-1 0-1 0 0,1 1 1 0 0,-1-1-1 0 0,1 0 1 0 0,0 1-1 0 0,-1-1 1 0 0,1 1 0 0 0,0 0-1 0 0,-1-1 1 0 0,1 1-1 0 0,0 0 1 0 0,0 0-1 0 0,-1 0 1 0 0,1 0 0 0 0,0 1-1 0 0,-1-1 1 0 0,1 0-1 0 0,0 1 1 0 0,-1-1-1 0 0,1 1 1 0 0,0-1 0 0 0,-1 1-1 0 0,1 0 1 0 0,-1 0-1 0 0,1 0 1 0 0,-1 0-1 0 0,0 0 1 0 0,1 0-1 0 0,-1 0 1 0 0,0 0 0 0 0,0 0-1 0 0,1 1 1 0 0,-1-1-1 0 0,0 1 1 0 0,-1-1-1 0 0,1 0 1 0 0,0 1 0 0 0,0 0-1 0 0,0-1 1 0 0,-1 1-1 0 0,1-1 1 0 0,-1 1-1 0 0,1 0 1 0 0,-1-1 0 0 0,0 1-1 0 0,0 0 1 0 0,0-1-1 0 0,0 1 1 0 0,0 0-1 0 0,0 0 1 0 0,0-1-16 0 0,-40 59 480 0 0,9-23-208 0 0,29-35-258 0 0,1 0 0 0 0,-1 0-1 0 0,1 0 1 0 0,-1 0 0 0 0,1 0-1 0 0,0 0 1 0 0,0 0 0 0 0,0 1 0 0 0,0-1-1 0 0,0 0 1 0 0,1 1 0 0 0,-1-1-1 0 0,1 1 1 0 0,-1-1 0 0 0,1 1 0 0 0,0-1-1 0 0,0 1 1 0 0,0-1 0 0 0,0 1-1 0 0,1-1 1 0 0,-1 0 0 0 0,1 1 0 0 0,-1-1-1 0 0,1 1 1 0 0,0-1 0 0 0,0 0 0 0 0,0 1-1 0 0,0-1 1 0 0,0 0 0 0 0,1 0-1 0 0,-1 0 1 0 0,1 0 0 0 0,-1 0 0 0 0,1 0-1 0 0,0 0-13 0 0,5 2 56 0 0,1-1 1 0 0,0 0-1 0 0,0 0 0 0 0,0 0 0 0 0,0-1 1 0 0,0-1-1 0 0,0 1 0 0 0,0-1 0 0 0,1 0 0 0 0,-1-1 1 0 0,0 0-1 0 0,1-1 0 0 0,-1 1 0 0 0,0-1 1 0 0,1-1-1 0 0,-1 0 0 0 0,0 0 0 0 0,0-1 0 0 0,5-2-56 0 0,-8-4-1241 0 0,-4 5-1802 0 0,0 1-632 0 0,0 0-8607 0 0</inkml:trace>
  <inkml:trace contextRef="#ctx0" brushRef="#br0" timeOffset="5640.732">1378 709 1552 0 0,'0'0'2938'0'0,"0"0"-603"0"0,0 0-291 0 0,0 0-131 0 0,0 0-67 0 0,0 0-36 0 0,0 0-166 0 0,0 0-274 0 0,0 0-283 0 0,0 0-238 0 0,0 0-147 0 0,8-4 3732 0 0,-7 544-1698 0 0,-37-368-2544 0 0,23-129-139 0 0,3 7-76 0 0,10-50-4 0 0,0 0 1 0 0,0 0-2 0 0,0 0 9 0 0,0 0 4 0 0,0 0 1 0 0,0 0-21 0 0,0 0-13 0 0,0-13-1124 0 0,35-66-4622 0 0,-30 67 4144 0 0,4-10-5169 0 0,-6 10-4008 0 0</inkml:trace>
  <inkml:trace contextRef="#ctx0" brushRef="#br0" timeOffset="6069.758">1335 794 3705 0 0,'0'0'2323'0'0,"0"0"-245"0"0,0 0-179 0 0,0 0-16 0 0,0 0 17 0 0,0 0-55 0 0,0 0-196 0 0,0 0-266 0 0,0 0-221 0 0,0 0-191 0 0,0 0-146 0 0,0 0-125 0 0,0 0-103 0 0,-1-4-81 0 0,-4-12-63 0 0,4 13-70 0 0,1 3-68 0 0,0 0-35 0 0,0 0-50 0 0,0 0-30 0 0,25-1 661 0 0,273-36 1543 0 0,-211 28-2128 0 0,-87 9-273 0 0,0 0-21 0 0,0 0-2 0 0,0 0-10 0 0,0 0-16 0 0,0 0-27 0 0,0 0-15 0 0,0 0-47 0 0,0 0-78 0 0,-20 38-8546 0 0,17-34 5238 0 0,-1 1-6664 0 0</inkml:trace>
  <inkml:trace contextRef="#ctx0" brushRef="#br0" timeOffset="6325.711">1361 1071 11450 0 0,'0'0'1745'0'0,"0"0"-602"0"0,0 0-235 0 0,0 0 35 0 0,0 0 82 0 0,0 0 29 0 0,0 0 5 0 0,0 0 0 0 0,0 0-43 0 0,0 0-44 0 0,0 0-124 0 0,0 0-165 0 0,0 0-123 0 0,22 0-78 0 0,70 0-74 0 0,-9-23 277 0 0,6 0-2605 0 0,-86 29-5819 0 0,-4-4 3698 0 0,1 1-7707 0 0</inkml:trace>
  <inkml:trace contextRef="#ctx0" brushRef="#br0" timeOffset="7038.547">1601 1383 7850 0 0,'0'0'2563'0'0,"0"0"-616"0"0,0 0-227 0 0,0 0-47 0 0,0 0-106 0 0,0 0-183 0 0,0 0-294 0 0,0 0-333 0 0,0 0-269 0 0,0 0-176 0 0,0 0-93 0 0,0 0-54 0 0,8 16 349 0 0,-9 18-204 0 0,9 70 880 0 0,-7-103-1167 0 0,0 1-1 0 0,0 0 1 0 0,0-1 0 0 0,0 1 0 0 0,0-1-1 0 0,1 1 1 0 0,-1-1 0 0 0,0 1-1 0 0,1-1 1 0 0,-1 0 0 0 0,1 0 0 0 0,-1 0-1 0 0,1 0 1 0 0,-1 0 0 0 0,1 0-1 0 0,0 0 1 0 0,0 0 0 0 0,-1-1 0 0 0,1 1-1 0 0,0-1 1 0 0,0 1 0 0 0,0-1-1 0 0,0 0 1 0 0,0 0 0 0 0,0 0 0 0 0,-1 0-1 0 0,1 0 1 0 0,0 0 0 0 0,0 0-1 0 0,0-1 1 0 0,0 1 0 0 0,0 0 0 0 0,-1-1-1 0 0,1 0 1 0 0,0 1 0 0 0,0-1-1 0 0,-1 0 1 0 0,1 0 0 0 0,0 0 0 0 0,0-1-23 0 0,59-52 986 0 0,33-111-110 0 0,-78 149-642 0 0,4 63-228 0 0,-11-13 18 0 0,-1 0 0 0 0,-2 1 0 0 0,-1-1 0 0 0,-1 1 0 0 0,-2 1 0 0 0,-2-1 0 0 0,-1 0 0 0 0,-3 10-24 0 0,-2-16 12 0 0,-2 1 0 0 0,-1-2 0 0 0,-2 1 0 0 0,0-1-1 0 0,-2-1 1 0 0,-2 1-12 0 0,-49 65 55 0 0,62-91-35 0 0,0 0 0 0 0,0 0-1 0 0,0-1 1 0 0,0 1 0 0 0,-1 0 0 0 0,1-1 0 0 0,-1 1 0 0 0,1-1 0 0 0,-1 0 0 0 0,1 0 0 0 0,-1 0 0 0 0,0 0 0 0 0,1-1-1 0 0,-1 1 1 0 0,0-1 0 0 0,0 1 0 0 0,0-1 0 0 0,1 0 0 0 0,-1 0 0 0 0,0 0 0 0 0,-3-1-20 0 0,5 1 14 0 0,-2-2-4 0 0,0 0 1 0 0,1 1-1 0 0,0-1 0 0 0,-1 0 1 0 0,1-1-1 0 0,0 1 1 0 0,0 0-1 0 0,0-1 0 0 0,0 1 1 0 0,0-1-1 0 0,1 1 1 0 0,-1-1-1 0 0,1 0 0 0 0,0 0 1 0 0,-1 0-1 0 0,1 0 0 0 0,1 0 1 0 0,-1 0-1 0 0,0 0 1 0 0,1 0-1 0 0,-1 0 0 0 0,1 0 1 0 0,0 0-1 0 0,0-2-10 0 0,0 2 0 0 0,-1-10-18 0 0,0 0-1 0 0,2 1 1 0 0,-1-1-1 0 0,2 0 0 0 0,-1 0 1 0 0,2 1-1 0 0,0 0 1 0 0,0-1-1 0 0,1 1 1 0 0,1 0-1 0 0,0 0 0 0 0,0 1 1 0 0,1 0-1 0 0,4-5 19 0 0,21-43-319 0 0,-4 7-2100 0 0,-7 21-4254 0 0,-14 22-5158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09:4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18 505 0 0 0,'0'0'1232'0'0,"0"0"125"0"0,0 0 175 0 0,0 0 198 0 0,0 0 46 0 0,0 0-140 0 0,0 0-173 0 0,0 0-192 0 0,0 0-128 0 0,0 0-45 0 0,0 0 1 0 0,-4-1-22 0 0,2 1-1636 0 0,-9-4 3657 0 0,16 2 1039 0 0,80-17-1955 0 0,190-21-346 0 0,-167 29-163 0 0,-304 26-1735 0 0,106-3 217 0 0,120-15 329 0 0,-13 0-2633 0 0,1 2-8467 0 0,-14 1-1584 0 0</inkml:trace>
  <inkml:trace contextRef="#ctx0" brushRef="#br0" timeOffset="1501.349">457 128 3041 0 0,'0'0'2140'0'0,"0"0"-173"0"0,0 0-14 0 0,0 0 70 0 0,0 0-47 0 0,0 0-225 0 0,0 0-349 0 0,0 0-317 0 0,0 0-210 0 0,0 0-141 0 0,0 0-102 0 0,0 0-71 0 0,1-6-78 0 0,2-18-41 0 0,27-4 1151 0 0,-15 18-1256 0 0,1 1 0 0 0,0 0 0 0 0,0 1 0 0 0,1 1 0 0 0,0 1 0 0 0,0 0 0 0 0,1 1 0 0 0,-1 1 0 0 0,8-1-337 0 0,-18 5 32 0 0,-1-1 1 0 0,1 1 0 0 0,-1 0-1 0 0,1 1 1 0 0,-1 0-1 0 0,1 0 1 0 0,-1 0-1 0 0,1 1 1 0 0,-1-1-1 0 0,0 2 1 0 0,0-1 0 0 0,0 1-1 0 0,0 0 1 0 0,0 0-1 0 0,-1 0 1 0 0,1 1-1 0 0,-1 0 1 0 0,0 0-1 0 0,0 0 1 0 0,0 1 0 0 0,-1 0-1 0 0,0 0 1 0 0,1 0-1 0 0,-2 0 1 0 0,1 1-33 0 0,3 5 19 0 0,0 0 0 0 0,0 1-1 0 0,-2 0 1 0 0,1 0 0 0 0,-2 0 0 0 0,1 1 0 0 0,-2 0 0 0 0,0 0 0 0 0,0 0 0 0 0,-1 0-1 0 0,0 13-18 0 0,0 3 12 0 0,-2 0-1 0 0,-1 0 0 0 0,-1 0 0 0 0,-2 0 1 0 0,-1 0-1 0 0,-1 0 0 0 0,-1-1 0 0 0,-2 0 1 0 0,-11 24-12 0 0,-136 233-176 0 0,128-238 158 0 0,27-47 5 0 0,1 0 41 0 0,0 0 37 0 0,0 0 35 0 0,0-12 258 0 0,3-8-321 0 0,0 0 0 0 0,1 0 0 0 0,1 0 0 0 0,1 1 0 0 0,0-1 0 0 0,2 1 0 0 0,0 1 0 0 0,1 0 0 0 0,10-15-37 0 0,7-7 37 0 0,1 1 0 0 0,3 1-1 0 0,1 2 1 0 0,1 1 0 0 0,9-5-37 0 0,-4 2-5 0 0,119-128 89 0 0,-108 131-127 0 0,-48 35 51 0 0,0 0-25 0 0,21 36-42 0 0,1 40 126 0 0,-18-58-67 0 0,-1 0 1 0 0,0 0 0 0 0,-1 0-1 0 0,-1 1 1 0 0,0-1-1 0 0,-2 1 1 0 0,0-1-1 0 0,-1 0 1 0 0,-1 1 0 0 0,-1-1-1 0 0,0 0 1 0 0,-1-1-1 0 0,-1 1 1 0 0,-2 2-1 0 0,-12 15-25 0 0,-1-1 1 0 0,-1-1-1 0 0,-2-1 1 0 0,-1-2-1 0 0,-8 7 25 0 0,13 1-325 0 0,47-69 452 0 0,60-84 50 0 0,66-141-32 0 0,-56 115-139 0 0,-96 139-11 0 0,1-1 0 0 0,-1 1 1 0 0,1-1-1 0 0,0 1 0 0 0,0 0 1 0 0,0 0-1 0 0,0 0 0 0 0,0 0 1 0 0,0 0-1 0 0,0 0 1 0 0,1 1-1 0 0,-1-1 0 0 0,1 1 1 0 0,0 0-1 0 0,-1-1 0 0 0,1 1 1 0 0,0 1-1 0 0,-1-1 0 0 0,1 0 1 0 0,0 0-1 0 0,0 1 0 0 0,0 0 1 0 0,0 0-1 0 0,0 0 1 0 0,2 0 4 0 0,29 50 45 0 0,-30-41-4 0 0,-1 0 0 0 0,-1 0 1 0 0,1 0-1 0 0,-1 0 0 0 0,-1 1 0 0 0,0-1 1 0 0,0 0-1 0 0,-1 1 0 0 0,0-1 0 0 0,-1 1 0 0 0,0-1 1 0 0,-1 3-42 0 0,-23 84 328 0 0,-73 167-95 0 0,96-255-417 0 0,-1-1 0 0 0,-1 0 0 0 0,1 0 0 0 0,-1 0-1 0 0,0 0 1 0 0,-1-1 0 0 0,0 0 0 0 0,0 0 0 0 0,0 0 0 0 0,-1 0-1 0 0,1-1 1 0 0,-3 1 184 0 0,-1 1-2711 0 0,6-3-5912 0 0,3-3-2654 0 0</inkml:trace>
  <inkml:trace contextRef="#ctx0" brushRef="#br0" timeOffset="2379.039">1771 309 9466 0 0,'0'0'2413'0'0,"0"0"-737"0"0,0 0-213 0 0,0 0 117 0 0,0 0 54 0 0,0 0-116 0 0,0 0-257 0 0,0 0-275 0 0,0 0-190 0 0,0 0-87 0 0,0 0-43 0 0,0 0-42 0 0,0 0-80 0 0,2-2-113 0 0,-65 34 650 0 0,46-21-1055 0 0,2 1-1 0 0,-1 0 0 0 0,2 1 0 0 0,0 0 0 0 0,0 2 1 0 0,1-1-1 0 0,1 2 0 0 0,1-1 0 0 0,-1 3-25 0 0,-32 59-1 0 0,27 15-186 0 0,17-90 186 0 0,1-1 0 0 0,-1 1 0 0 0,1-1 0 0 0,-1 1 0 0 0,1-1 0 0 0,0 1 1 0 0,-1-1-1 0 0,1 0 0 0 0,0 1 0 0 0,0-1 0 0 0,0 0 0 0 0,0 0 0 0 0,0 1 0 0 0,0-1 0 0 0,1 0 0 0 0,-1 0 0 0 0,0 0 0 0 0,1-1 0 0 0,-1 1 0 0 0,0 0 0 0 0,1 0 1 0 0,-1-1-1 0 0,1 1 0 0 0,-1-1 0 0 0,1 1 0 0 0,-1-1 0 0 0,1 0 0 0 0,-1 1 0 0 0,1-1 0 0 0,0 0 0 0 0,-1 0 0 0 0,1 0 0 0 0,-1 0 0 0 0,2-1 1 0 0,57-4 251 0 0,-46 0-204 0 0,-1-1-1 0 0,0 0 1 0 0,0-1 0 0 0,-1 0 0 0 0,0-1 0 0 0,0 0-1 0 0,-1-1 1 0 0,0 0 0 0 0,-1-1 0 0 0,1 0 0 0 0,2-6-47 0 0,54-45 85 0 0,142-101 134 0 0,-222 163 998 0 0,-13 21-1045 0 0,-21 33-102 0 0,41-33-65 0 0,0 0 1 0 0,2 0-1 0 0,1 1 1 0 0,0-1-1 0 0,2 1 1 0 0,0 0-1 0 0,2-1 1 0 0,1 1-1 0 0,0 0 1 0 0,2-1-1 0 0,0 0 1 0 0,2 0-1 0 0,0 0 1 0 0,1 0-1 0 0,6 9-5 0 0,-2 1 3 0 0,-1 1 0 0 0,-2 1-1 0 0,-2 0 1 0 0,0 0 0 0 0,-3 0-1 0 0,-1 1 1 0 0,-1-1 0 0 0,-2 1-1 0 0,-1-1 1 0 0,-2 1 0 0 0,-5 18-3 0 0,3-23 13 0 0,-2 0 0 0 0,-1-1-1 0 0,-1 0 1 0 0,-1-1 0 0 0,-2 0 0 0 0,-1-1 0 0 0,-1-1 0 0 0,-1 0 0 0 0,-1 0 0 0 0,-18 18-13 0 0,30-38 8 0 0,-1-1 0 0 0,0-1 0 0 0,0 1 1 0 0,0-1-1 0 0,0 0 0 0 0,-1 0 0 0 0,0-1 0 0 0,0 0 0 0 0,0 0 0 0 0,0 0 0 0 0,0-1 1 0 0,0 0-1 0 0,-1-1 0 0 0,1 1 0 0 0,0-2 0 0 0,-1 1 0 0 0,1-1 0 0 0,-1 0 1 0 0,0 0-1 0 0,1-1-8 0 0,2-1 8 0 0,0-1 1 0 0,0 1 0 0 0,0-1 0 0 0,1 0-1 0 0,-1 0 1 0 0,1-1 0 0 0,0 1 0 0 0,0-1-1 0 0,0 0 1 0 0,0 0 0 0 0,1 0 0 0 0,-1-1-1 0 0,1 1 1 0 0,0-1 0 0 0,1 0 0 0 0,-1 0-1 0 0,1 0 1 0 0,0 0 0 0 0,0 0 0 0 0,1 0-1 0 0,-1 0 1 0 0,1-1 0 0 0,0 1 0 0 0,1-1-1 0 0,-1 1 1 0 0,1-1 0 0 0,0-2-9 0 0,-1-14 5 0 0,1 0 1 0 0,1-1 0 0 0,2 1 0 0 0,0 0-1 0 0,0 0 1 0 0,2 1 0 0 0,1-1-1 0 0,1 1 1 0 0,1 0 0 0 0,0 1 0 0 0,2 0-1 0 0,0 0 1 0 0,1 1 0 0 0,1 0-1 0 0,1 1 1 0 0,1 1 0 0 0,0 0-1 0 0,17-15-5 0 0,104-99-817 0 0,-128 118-1352 0 0,-7 7-6656 0 0,0 6-3137 0 0</inkml:trace>
  <inkml:trace contextRef="#ctx0" brushRef="#br0" timeOffset="3318.323">2320 344 184 0 0,'0'0'2242'0'0,"0"0"-82"0"0,0 0 143 0 0,0 0 49 0 0,0 0-163 0 0,0 0-351 0 0,0 0-338 0 0,0 0-294 0 0,0 0-223 0 0,0 0-136 0 0,0 0-67 0 0,0 0-57 0 0,0 0-26 0 0,0 0-42 0 0,0 0-59 0 0,0 0-73 0 0,0 28 2759 0 0,-2-19-3131 0 0,0 1 0 0 0,-1-1 0 0 0,0 0 0 0 0,-1 0 0 0 0,0 0 0 0 0,0-1 0 0 0,-1 1 0 0 0,0-1 0 0 0,-1 0 0 0 0,1 0 0 0 0,-2-1 0 0 0,1 0 0 0 0,-1 0-1 0 0,-1 0-150 0 0,-6 10 96 0 0,-140 114 442 0 0,153-130-533 0 0,0 0-1 0 0,-1 1 0 0 0,1-1 1 0 0,0 0-1 0 0,0 0 1 0 0,0 1-1 0 0,0-1 0 0 0,0 1 1 0 0,0-1-1 0 0,0 1 0 0 0,0-1 1 0 0,1 1-1 0 0,-1 0 0 0 0,0-1 1 0 0,1 1-1 0 0,0 0 1 0 0,-1 0-1 0 0,1-1 0 0 0,0 1 1 0 0,0 0-1 0 0,0 0 0 0 0,0-1 1 0 0,0 1-1 0 0,0 0 1 0 0,0 0-1 0 0,1-1 0 0 0,-1 1 1 0 0,1 0-1 0 0,-1 0 0 0 0,1-1 1 0 0,0 1-1 0 0,0-1 1 0 0,0 1-1 0 0,-1-1 0 0 0,1 1 1 0 0,1-1-1 0 0,-1 1 0 0 0,0-1 1 0 0,0 0-1 0 0,0 0 0 0 0,1 0 1 0 0,-1 1-1 0 0,1-1 1 0 0,-1 0-1 0 0,1-1 0 0 0,-1 1 1 0 0,1 0-1 0 0,-1 0 0 0 0,1-1 1 0 0,0 1-1 0 0,0-1 1 0 0,-1 1-1 0 0,1-1 0 0 0,1 0-4 0 0,157 36 242 0 0,19-5-184 0 0,-123-13-22 0 0,-56-18-57 0 0,0 0 28 0 0,0 0 3 0 0,0 0 5 0 0,1-5 49 0 0,-1 0 0 0 0,0-1 0 0 0,0 1 1 0 0,-1 0-1 0 0,0-1 0 0 0,0 1 0 0 0,0 0 0 0 0,0 0 0 0 0,-1 0 0 0 0,0 0 0 0 0,0 0 1 0 0,0 0-1 0 0,0 1 0 0 0,-1-1 0 0 0,0 1 0 0 0,0-1 0 0 0,0 1 0 0 0,-1 0 0 0 0,1 0 1 0 0,-3-1-65 0 0,-11-19 129 0 0,-21-35-18 0 0,-42-87 37 0 0,55-22-156 0 0,22 108-124 0 0,-14 22-922 0 0,-9 46-3992 0 0,15 3 1736 0 0,3-3-3158 0 0,1 0-5375 0 0</inkml:trace>
  <inkml:trace contextRef="#ctx0" brushRef="#br0" timeOffset="4199.456">2511 247 9898 0 0,'0'0'2255'0'0,"0"0"-414"0"0,0 0-218 0 0,0 0-131 0 0,0 0-177 0 0,0 0-223 0 0,0 0-258 0 0,0 0-189 0 0,0 0-109 0 0,0 0-58 0 0,0 0-34 0 0,0 0-40 0 0,2 2-24 0 0,1 3-213 0 0,-1 0-1 0 0,1 0 1 0 0,-1 1 0 0 0,0-1 0 0 0,0 1-1 0 0,-1 0 1 0 0,0 0 0 0 0,0-1-1 0 0,0 1 1 0 0,-1 0 0 0 0,1 0 0 0 0,-1 0-1 0 0,-1 0 1 0 0,1 0 0 0 0,-1-1-1 0 0,0 2-166 0 0,0 14 234 0 0,0 141 159 0 0,1-159-379 0 0,1 0-1 0 0,0 0 1 0 0,0 0 0 0 0,1 0 0 0 0,-1 0-1 0 0,1-1 1 0 0,-1 1 0 0 0,1 0 0 0 0,0-1-1 0 0,0 1 1 0 0,0-1 0 0 0,0 1 0 0 0,1-1-1 0 0,-1 0 1 0 0,0 0 0 0 0,1 0 0 0 0,0 0-1 0 0,-1-1 1 0 0,1 1 0 0 0,0-1-1 0 0,0 1 1 0 0,0-1 0 0 0,0 0 0 0 0,0 0-1 0 0,0 0 1 0 0,0-1 0 0 0,0 1 0 0 0,1-1-1 0 0,-1 0 1 0 0,0 1 0 0 0,0-2 0 0 0,0 1-1 0 0,1 0 1 0 0,-1 0 0 0 0,0-1 0 0 0,0 0-1 0 0,0 0 1 0 0,0 0 0 0 0,0 0 0 0 0,0 0-1 0 0,0-1 1 0 0,0 1 0 0 0,0-1-1 0 0,-1 1 1 0 0,1-1 0 0 0,-1 0 0 0 0,1 0-1 0 0,-1-1 1 0 0,0 1 0 0 0,0 0 0 0 0,0-1-1 0 0,0 1 1 0 0,1-2-14 0 0,10-12 124 0 0,-1 1-1 0 0,0-2 1 0 0,-2 1 0 0 0,0-1-1 0 0,0-1 1 0 0,-2 0-1 0 0,0-1 1 0 0,-1 1 0 0 0,2-13-124 0 0,24-54 299 0 0,5 32-144 0 0,-36 80 212 0 0,1 285-55 0 0,3 161-148 0 0,-6-431-161 0 0,-3-1 0 0 0,-1 0 0 0 0,-2 1 0 0 0,-2-2 0 0 0,-1 1 0 0 0,-3-1 0 0 0,-1-1 0 0 0,-11 24-3 0 0,22-57 5 0 0,-1 1-1 0 0,0-1 1 0 0,1-1 0 0 0,-2 1-1 0 0,1 0 1 0 0,-1-1 0 0 0,0 0-1 0 0,0 1 1 0 0,0-2 0 0 0,-1 1-1 0 0,0 0 1 0 0,0-1 0 0 0,0 0-1 0 0,0 0 1 0 0,-1 0 0 0 0,1-1-1 0 0,-1 0 1 0 0,0 0 0 0 0,0-1-1 0 0,0 1 1 0 0,0-1 0 0 0,-1 0-1 0 0,1-1 1 0 0,-1 0 0 0 0,1 0-1 0 0,-1 0 1 0 0,1-1 0 0 0,-1 1-1 0 0,1-2 1 0 0,-4 1-5 0 0,5-3 6 0 0,0-1-1 0 0,0 1 1 0 0,0-1-1 0 0,1 0 1 0 0,-1 0 0 0 0,1 0-1 0 0,0 0 1 0 0,0-1 0 0 0,0 0-1 0 0,1 0 1 0 0,-1 0-1 0 0,1 0 1 0 0,1 0 0 0 0,-1-1-1 0 0,1 1 1 0 0,0-1-1 0 0,0 0 1 0 0,0 1 0 0 0,1-1-1 0 0,0 0 1 0 0,0 0 0 0 0,0 0-1 0 0,1 0 1 0 0,0-3-6 0 0,-1-5 1 0 0,1 0 0 0 0,0-1 0 0 0,0 1 0 0 0,2 0 0 0 0,0 0 1 0 0,0-1-1 0 0,2 2 0 0 0,-1-1 0 0 0,2 0 0 0 0,0 1 0 0 0,0 0 0 0 0,2 0 0 0 0,6-11-1 0 0,0 3-12 0 0,0 1 0 0 0,2 1 0 0 0,1 0 0 0 0,0 1 0 0 0,1 0 0 0 0,1 1 0 0 0,0 2 0 0 0,1-1-1 0 0,1 2 1 0 0,1 1 0 0 0,0 1 0 0 0,3-1 12 0 0,73-14-653 0 0,-66 26-1740 0 0,-20 1-8291 0 0,-8 0-1718 0 0</inkml:trace>
  <inkml:trace contextRef="#ctx0" brushRef="#br0" timeOffset="5266.839">1929 355 0 0 0,'0'0'528'0'0,"0"0"190"0"0,0 0 22 0 0,0 0-84 0 0,0 0-135 0 0,0 0-162 0 0,0 0-131 0 0,0 0-70 0 0,0 0-38 0 0,0 0-36 0 0,4-9-68 0 0,-2 7-3960 0 0,0 2 3760 0 0</inkml:trace>
  <inkml:trace contextRef="#ctx0" brushRef="#br0" timeOffset="6667.606">1702 297 0 0 0,'0'0'256'0'0,"5"0"211"0"0,22 0 1459 0 0,-5-16 6185 0 0,1-2-5348 0 0,-14 13-2224 0 0,1 0 0 0 0,-1 1 0 0 0,1-1-1 0 0,0 2 1 0 0,1 0 0 0 0,-1 0 0 0 0,1 1 0 0 0,-1 0 0 0 0,1 0 0 0 0,0 1 0 0 0,2 1-539 0 0,35 7 1052 0 0,-2 20 1065 0 0,-46-26-2012 0 0,0-1 4 0 0,0 0 26 0 0,2 30 2951 0 0,0 8-2230 0 0,-2-37-816 0 0,-4 23 215 0 0,0-24-2068 0 0,0-1-1341 0 0,-1 1-4571 0 0,3 0-4348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0:5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24 3345 0 0,'0'0'1829'0'0,"0"0"-23"0"0,0 0-35 0 0,0 0 95 0 0,0 0 112 0 0,0 0-17 0 0,0 0-207 0 0,0 0-298 0 0,0 0-267 0 0,0 0-192 0 0,0 0-95 0 0,-13-4-99 0 0,-39-11-139 0 0,39 11-95 0 0,13 4-102 0 0,0 0-88 0 0,0 0-46 0 0,0 0-47 0 0,0 0-53 0 0,0 32 736 0 0,-25 417 630 0 0,26-230-1344 0 0,-1-210-251 0 0,0-1-1 0 0,0 0 1 0 0,1 1-1 0 0,1-1 1 0 0,-1 0-1 0 0,1 0 0 0 0,1 0 1 0 0,0 0-1 0 0,0 0 1 0 0,0 0-1 0 0,1-1 1 0 0,0 0-1 0 0,0 0 1 0 0,1 0-1 0 0,5 6-3 0 0,-7-12 8 0 0,0 0-1 0 0,0 0 1 0 0,0 0-1 0 0,0-1 1 0 0,1 1 0 0 0,-1-1-1 0 0,0 0 1 0 0,0 0-1 0 0,0 0 1 0 0,0 0 0 0 0,1-1-1 0 0,-1 1 1 0 0,0-1-1 0 0,0 0 1 0 0,0 0-1 0 0,0 0 1 0 0,0 0 0 0 0,0-1-1 0 0,0 1 1 0 0,-1-1-1 0 0,1 0 1 0 0,0 1-1 0 0,-1-1 1 0 0,1 0 0 0 0,-1-1-1 0 0,0 1 1 0 0,0 0-1 0 0,1-1-7 0 0,23-27 64 0 0,-1 0 1 0 0,-1-2-1 0 0,-2 0 0 0 0,-1-1 0 0 0,-2-2 0 0 0,-1 0 1 0 0,4-14-65 0 0,8-14 77 0 0,-28 57-65 0 0,-2 5-25 0 0,0 1-10 0 0,3 15-141 0 0,20 54 131 0 0,-17-47 27 0 0,0-1 0 0 0,2 0 0 0 0,0-1-1 0 0,2 1 1 0 0,0-2 0 0 0,1 1-1 0 0,1-2 1 0 0,0 1 0 0 0,3 0 6 0 0,-8-13 2 0 0,-1-1 0 0 0,1 0 1 0 0,0 0-1 0 0,1-1 0 0 0,-1 1 1 0 0,1-2-1 0 0,0 1 1 0 0,0-1-1 0 0,0 0 0 0 0,0-1 1 0 0,0 0-1 0 0,1 0 0 0 0,-1-1 1 0 0,1 0-1 0 0,-1 0 1 0 0,1-1-1 0 0,-1 0 0 0 0,4-1-2 0 0,-3-2 27 0 0,-1 0 1 0 0,1-1-1 0 0,0 0 0 0 0,-1 0 0 0 0,0-1 0 0 0,0 0 1 0 0,0-1-1 0 0,-1 1 0 0 0,1-2 0 0 0,-2 1 0 0 0,1-1 1 0 0,-1 0-1 0 0,0 0 0 0 0,0-1 0 0 0,-1 1 0 0 0,0-1 1 0 0,0-1-1 0 0,0-1-27 0 0,21-32 108 0 0,-2 0 1 0 0,-2-1-1 0 0,-2-2 1 0 0,-2 0 0 0 0,-2-1-1 0 0,-2 0 1 0 0,-2-1-1 0 0,-3-1 1 0 0,-1 0 0 0 0,-2 0-1 0 0,-3-1 1 0 0,-1-10-109 0 0,-15 27-500 0 0,12 32-2 0 0,1 31-2843 0 0,0 19-509 0 0,2-16-3891 0 0,0-18-3628 0 0</inkml:trace>
  <inkml:trace contextRef="#ctx0" brushRef="#br0" timeOffset="418.282">1156 671 10450 0 0,'0'0'1450'0'0,"0"0"-525"0"0,0 0-163 0 0,0 0 162 0 0,0 0 264 0 0,0 0 134 0 0,0 0-51 0 0,0 0-102 0 0,0 0-132 0 0,0 0-150 0 0,0 0-130 0 0,0 0-123 0 0,28-12-90 0 0,85-39-75 0 0,-63 10 310 0 0,-45 35-693 0 0,0 0 0 0 0,-1-1-1 0 0,0 1 1 0 0,0-1 0 0 0,-1 0 0 0 0,0 0 0 0 0,0 0-1 0 0,-1-1 1 0 0,1 1 0 0 0,-2-1 0 0 0,1 1 0 0 0,-1-1 0 0 0,0 1-1 0 0,-1-1 1 0 0,1 0 0 0 0,-2 0 0 0 0,1 1 0 0 0,-1-1-1 0 0,0 0 1 0 0,-2-4-86 0 0,0 9 4 0 0,-1 0 0 0 0,1 0 0 0 0,-1 0 0 0 0,1 1-1 0 0,-1-1 1 0 0,0 1 0 0 0,0 0 0 0 0,0 0 0 0 0,0 1 0 0 0,0-1-1 0 0,-1 1 1 0 0,1 0 0 0 0,0 0 0 0 0,-1 0 0 0 0,1 1 0 0 0,0-1-1 0 0,-1 1 1 0 0,1 0 0 0 0,-1 1 0 0 0,1-1 0 0 0,-1 1 0 0 0,1 0-1 0 0,0 0 1 0 0,-1 0-4 0 0,-6 4-13 0 0,0 0-1 0 0,1 1 0 0 0,0 1 0 0 0,0-1 1 0 0,1 2-1 0 0,-1-1 0 0 0,2 1 1 0 0,-1 1-1 0 0,1-1 0 0 0,0 1 0 0 0,1 1 1 0 0,0-1-1 0 0,-4 9 14 0 0,9-15-3 0 0,-10 13 2 0 0,1 1 1 0 0,1 0-1 0 0,0 0 1 0 0,2 1-1 0 0,0 0 1 0 0,1 1-1 0 0,0 0 0 0 0,2 0 1 0 0,0 0-1 0 0,1 1 1 0 0,1-1-1 0 0,0 16 1 0 0,5-27 20 0 0,-1-1-1 0 0,1 0 1 0 0,1 1-1 0 0,0-1 1 0 0,0 0-1 0 0,0 0 0 0 0,0-1 1 0 0,1 1-1 0 0,1-1 1 0 0,-1 0-1 0 0,1 0 1 0 0,0 0-1 0 0,0 0 1 0 0,0-1-1 0 0,1 0 1 0 0,0 0-1 0 0,0-1 0 0 0,0 1 1 0 0,1-1-1 0 0,0-1 1 0 0,-1 1-1 0 0,1-1 1 0 0,0 0-1 0 0,1-1 1 0 0,-1 1-1 0 0,0-2 1 0 0,1 1-1 0 0,-1-1 0 0 0,1 0 1 0 0,-1 0-1 0 0,1-1 1 0 0,0 0-1 0 0,-1-1 1 0 0,8-1-20 0 0,-11 2 14 0 0,11 2 6 0 0,0-2-1 0 0,0 0 1 0 0,0-1 0 0 0,1 0-1 0 0,-1-1 1 0 0,0-1-1 0 0,-1-1 1 0 0,1 0-1 0 0,-1 0 1 0 0,1-2 0 0 0,-1 0-1 0 0,5-3-19 0 0,-9 2-597 0 0,21-14-135 0 0,-15 3-8785 0 0,-13 14-2719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24 1088 0 0,'0'0'1738'0'0,"0"0"-119"0"0,0 0 149 0 0,0 0 247 0 0,0 0 183 0 0,0 0-4 0 0,0 0-216 0 0,0 0-353 0 0,0 0-374 0 0,0 0-265 0 0,0 0-194 0 0,0 0-137 0 0,0 0-74 0 0,1-4-67 0 0,6-11-61 0 0,-6 11-45 0 0,-1 4-74 0 0,0 0-89 0 0,-2 20 739 0 0,-58 110-390 0 0,-92 198-361 0 0,26-67-666 0 0,118-239 265 0 0,5-14-4476 0 0,83-169 1255 0 0,83-257 1644 0 0,-119 274 5384 0 0,-40 137-541 0 0,-5 18-846 0 0,0-7-2818 0 0,-27 215 1789 0 0,28-195-1140 0 0,1 0 0 0 0,2 1 0 0 0,0-1 0 0 0,2 0 0 0 0,0-1 0 0 0,2 1 1 0 0,1-1-1 0 0,0 0 0 0 0,3 2-83 0 0,0-1 37 0 0,-10-17-23 0 0,1 0 0 0 0,0 0 0 0 0,1 0 0 0 0,0 0 0 0 0,0 0 0 0 0,0-1 0 0 0,1 1 0 0 0,0-1 0 0 0,0 0 0 0 0,1 0 0 0 0,0 0 0 0 0,0 0 0 0 0,0-1 0 0 0,0 0 0 0 0,1 0 0 0 0,0-1 0 0 0,0 1 0 0 0,0-1 0 0 0,1-1 0 0 0,-1 1 0 0 0,1-1 0 0 0,0 0 0 0 0,0-1 0 0 0,0 1 0 0 0,0-1 0 0 0,1-1-14 0 0,-1-3 69 0 0,0-1 0 0 0,1 0 0 0 0,-1 0 0 0 0,-1-1 0 0 0,1 0 0 0 0,0 0 1 0 0,-1-1-1 0 0,0 0 0 0 0,0 0 0 0 0,0 0 0 0 0,-1-1 0 0 0,0 1 0 0 0,0-1 0 0 0,0-1 0 0 0,-1 1 0 0 0,0-1 0 0 0,1-2-69 0 0,86-141 771 0 0,-78 126-681 0 0,-2 0 0 0 0,0-1 0 0 0,-1 0 0 0 0,-2-1 0 0 0,0-1 0 0 0,-2 1 0 0 0,-1-1 0 0 0,-1 0 0 0 0,-1 0 0 0 0,-2 0 1 0 0,-1-22-91 0 0,-27 6-577 0 0,24 71-2458 0 0,2-10 1709 0 0,2 23-3284 0 0,6-17-4341 0 0,-3-16-155 0 0</inkml:trace>
  <inkml:trace contextRef="#ctx0" brushRef="#br0" timeOffset="334.597">1065 213 6273 0 0,'0'0'2045'0'0,"0"0"-476"0"0,0 0-274 0 0,0 0-17 0 0,0 0 36 0 0,0 0-33 0 0,0 0-119 0 0,0 0-190 0 0,0 0-174 0 0,-17 33-116 0 0,-51 103-96 0 0,39-44 271 0 0,27-87-814 0 0,0 0-1 0 0,1 1 0 0 0,-1-1 0 0 0,1 0 1 0 0,0 0-1 0 0,1 1 0 0 0,-1-1 0 0 0,1 1 0 0 0,0-1 1 0 0,0 1-1 0 0,1-1 0 0 0,-1 1 0 0 0,1-1 1 0 0,1 0-1 0 0,-1 0 0 0 0,1 1 0 0 0,0-1 1 0 0,0 0-1 0 0,0 0 0 0 0,1 0 0 0 0,-1-1 1 0 0,1 1-1 0 0,0-1 0 0 0,1 1 0 0 0,-1-1 1 0 0,1 0-1 0 0,0 0 0 0 0,0-1 0 0 0,0 1 1 0 0,0-1-1 0 0,1 0 0 0 0,-1 0 0 0 0,1 0 1 0 0,0-1-1 0 0,0 1 0 0 0,0-1 0 0 0,4 1-42 0 0,-1-3 141 0 0,1 1-1 0 0,0-1 1 0 0,-1 0-1 0 0,1-1 0 0 0,0 0 1 0 0,-1-1-1 0 0,1 0 1 0 0,-1 0-1 0 0,0 0 1 0 0,0-1-1 0 0,0-1 0 0 0,0 1 1 0 0,0-1-1 0 0,0-1 1 0 0,-1 1-1 0 0,0-1 1 0 0,0 0-1 0 0,0-1 0 0 0,-1 0 1 0 0,6-6-141 0 0,-1 1 119 0 0,0 0 1 0 0,0-1-1 0 0,-1 0 1 0 0,-1-1-1 0 0,0 0 1 0 0,-1 0-1 0 0,0-1 0 0 0,-1 0 1 0 0,-1-1-1 0 0,0 1 1 0 0,-1-1-1 0 0,0 0 1 0 0,-1-1-1 0 0,-1 1 1 0 0,0-1-1 0 0,-1-7-119 0 0,-1 15 4 0 0,0 0-1 0 0,-1 0 1 0 0,0 0-1 0 0,-1 0 1 0 0,0-1 0 0 0,0 1-1 0 0,0 0 1 0 0,-1 0-1 0 0,-1 1 1 0 0,1-1-1 0 0,-1 0 1 0 0,0 1 0 0 0,-1 0-1 0 0,0-1 1 0 0,0 1-1 0 0,0 1 1 0 0,-1-1 0 0 0,0 1-1 0 0,-1 0 1 0 0,1 0-1 0 0,-1 0 1 0 0,0 1 0 0 0,0-1-1 0 0,-1 2 1 0 0,0-1-1 0 0,-2 0-3 0 0,2 1-113 0 0,1 1 0 0 0,-2 0-1 0 0,1 0 1 0 0,0 1 0 0 0,0 0-1 0 0,-1 1 1 0 0,1-1-1 0 0,-1 2 1 0 0,1-1 0 0 0,-1 1-1 0 0,0 0 1 0 0,1 0 0 0 0,-1 1-1 0 0,1 0 1 0 0,-1 0 0 0 0,1 1-1 0 0,-1 0 1 0 0,1 0 0 0 0,0 1-1 0 0,0 0 1 0 0,0 0-1 0 0,0 1 1 0 0,1 0 0 0 0,-1 0-1 0 0,1 0 1 0 0,0 1 0 0 0,0 0-1 0 0,1 0 1 0 0,-1 0 0 0 0,1 1-1 0 0,-3 4 114 0 0,-11 10-1180 0 0,-15 17-4580 0 0,20-14-4249 0 0</inkml:trace>
  <inkml:trace contextRef="#ctx0" brushRef="#br0" timeOffset="876.544">1522 294 7602 0 0,'0'0'2157'0'0,"0"0"-488"0"0,0 0-200 0 0,0 0 141 0 0,0 0 74 0 0,0 0-138 0 0,0 0-270 0 0,0 0-378 0 0,0 0-311 0 0,0 0-181 0 0,0 0-119 0 0,0 0-81 0 0,0 0-48 0 0,-2 6-7 0 0,0 6-14 0 0,-9 108 773 0 0,11-117-888 0 0,1 1 0 0 0,-1-1 0 0 0,1 0 0 0 0,0 0 0 0 0,0 0 0 0 0,0 0 0 0 0,0 0 0 0 0,1 0 0 0 0,-1 0 0 0 0,1 0 0 0 0,0 0 0 0 0,0 0 0 0 0,0-1-1 0 0,0 1 1 0 0,0-1 0 0 0,0 0 0 0 0,1 1 0 0 0,-1-1 0 0 0,1 0 0 0 0,-1 0 0 0 0,1-1 0 0 0,0 1 0 0 0,0 0 0 0 0,0-1 0 0 0,0 0 0 0 0,0 0 0 0 0,0 0 0 0 0,0 0 0 0 0,1 0 0 0 0,-1-1 0 0 0,0 1 0 0 0,0-1 0 0 0,1 0 0 0 0,-1 0 0 0 0,0 0 0 0 0,1 0-22 0 0,5 1 132 0 0,0-1 0 0 0,1 0 0 0 0,-1-1 0 0 0,0 1 0 0 0,0-2 0 0 0,0 1 1 0 0,0-1-1 0 0,-1-1 0 0 0,1 1 0 0 0,0-2 0 0 0,-1 1 0 0 0,0-1 0 0 0,0 0 0 0 0,0-1 0 0 0,5-4-132 0 0,141-153 1124 0 0,-124 125-1017 0 0,-34 79-193 0 0,3-38 94 0 0,-2 2-12 0 0,0 0 0 0 0,1 0-1 0 0,-1 0 1 0 0,1 1 0 0 0,1-1-1 0 0,-1 0 1 0 0,1 1 0 0 0,0-1-1 0 0,1 1 1 0 0,-1 0 0 0 0,1-1 0 0 0,1 1-1 0 0,-1-1 1 0 0,1 1 0 0 0,0-1-1 0 0,1 1 1 0 0,-1-1 0 0 0,1 0-1 0 0,1 1 1 0 0,-1-1 0 0 0,1 0-1 0 0,0 0 1 0 0,0-1 0 0 0,1 1-1 0 0,0-1 1 0 0,0 0 0 0 0,0 0 0 0 0,0 0-1 0 0,1 0 1 0 0,0-1 0 0 0,0 1-1 0 0,1-1 5 0 0,2 0 37 0 0,1 0 0 0 0,0 0-1 0 0,0-1 1 0 0,0 0-1 0 0,1-1 1 0 0,-1 0 0 0 0,1 0-1 0 0,-1-1 1 0 0,1 0-1 0 0,-1-1 1 0 0,1 0 0 0 0,0-1-1 0 0,-1 1 1 0 0,1-2-1 0 0,-1 0 1 0 0,1 0 0 0 0,-1 0-1 0 0,0-1 1 0 0,0-1 0 0 0,0 0-1 0 0,0 0 1 0 0,-1 0-1 0 0,1-1 1 0 0,-1 0 0 0 0,-1-1-1 0 0,1 0 1 0 0,-1 0-1 0 0,0-1 1 0 0,0 0 0 0 0,0 0-1 0 0,4-7-36 0 0,1-8 110 0 0,0-1-1 0 0,-2 0 1 0 0,0-1 0 0 0,-2 0-1 0 0,0-1 1 0 0,1-12-110 0 0,-7 27-20 0 0,6-118-1875 0 0,-14 111-301 0 0,-3 7-5632 0 0,8 6-4189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50 155 1712 0 0,'0'0'2280'0'0,"0"0"-116"0"0,0 0-89 0 0,0 0-45 0 0,0 0 1 0 0,0 0-140 0 0,0 0-196 0 0,0 0-280 0 0,0 0-231 0 0,0 0-151 0 0,0 0-129 0 0,0 0-101 0 0,0 0-106 0 0,-2-4-81 0 0,1 3-272 0 0,-5-7-447 0 0,4 1 3294 0 0,-22 96-2051 0 0,20-69-1114 0 0,0 0 1 0 0,1 0-1 0 0,1 0 1 0 0,1 1 0 0 0,1-1-1 0 0,0 0 1 0 0,2 1-1 0 0,0-1 1 0 0,2 0-1 0 0,0 0 1 0 0,3 7-27 0 0,-5-22 10 0 0,0 0 0 0 0,1 0 1 0 0,-1-1-1 0 0,1 1 0 0 0,0-1 0 0 0,0 0 0 0 0,0 0 1 0 0,1 0-1 0 0,0 0 0 0 0,-1-1 0 0 0,1 1 1 0 0,0-1-1 0 0,1 0 0 0 0,-1 0 0 0 0,1 0 0 0 0,-1-1 1 0 0,1 0-1 0 0,0 0 0 0 0,0 0 0 0 0,0 0 1 0 0,0-1-1 0 0,0 1 0 0 0,0-2 0 0 0,0 1 0 0 0,0 0 1 0 0,1-1-1 0 0,-1 0 0 0 0,0 0 0 0 0,0 0 1 0 0,0-1-1 0 0,1 0 0 0 0,-1 0 0 0 0,0 0 0 0 0,0-1 1 0 0,0 0-1 0 0,3-1-10 0 0,15-10 87 0 0,-1-2 1 0 0,0 0-1 0 0,-1-2 0 0 0,-1 0 1 0 0,0-1-1 0 0,-2-1 0 0 0,0-1 1 0 0,1-3-88 0 0,45-47 69 0 0,-57 109-172 0 0,-8-3 78 0 0,-1-28 19 0 0,1 0 0 0 0,0 1 0 0 0,0-1 0 0 0,1 0 0 0 0,0 0 1 0 0,0 1-1 0 0,1-1 0 0 0,0 0 0 0 0,1 0 0 0 0,-1 0 0 0 0,2 0 0 0 0,-1 0 0 0 0,1 0 1 0 0,0 0-1 0 0,1-1 0 0 0,-1 0 0 0 0,2 1 0 0 0,-1-1 0 0 0,1-1 0 0 0,0 1 1 0 0,0-1-1 0 0,2 2 6 0 0,0-6-3 0 0,-1 0 0 0 0,1 0 0 0 0,-1 0 0 0 0,1-1 0 0 0,0 0 0 0 0,0 0 0 0 0,0-1 0 0 0,-1 0 0 0 0,1 0 0 0 0,0 0 0 0 0,0-1 0 0 0,3-1 3 0 0,-3-1 17 0 0,1 0 0 0 0,-1-1 1 0 0,1 0-1 0 0,-1-1 0 0 0,-1 1 1 0 0,1-1-1 0 0,-1-1 0 0 0,1 1 1 0 0,-2-1-1 0 0,1 0 0 0 0,0 0 1 0 0,0-3-18 0 0,17-19 32 0 0,-1-1 1 0 0,-2 0 0 0 0,-1-2 0 0 0,-1 0-1 0 0,-2-1 1 0 0,-1-1 0 0 0,-2 0 0 0 0,-1-1-1 0 0,-1 0 1 0 0,-2-1 0 0 0,2-25-33 0 0,-1-38 54 0 0,-10 98-36 0 0,-2 2-207 0 0,0 1 1 0 0,0-1 0 0 0,0 1-1 0 0,0 0 1 0 0,1 0 0 0 0,-1 0-1 0 0,1 0 1 0 0,0 0-1 0 0,0 0 1 0 0,0 0 0 0 0,0 1-1 0 0,0-1 1 0 0,1 0-1 0 0,0 0 1 0 0,-1 1 0 0 0,1-1-1 0 0,0 0 1 0 0,1 1 0 0 0,-1-1-1 0 0,0 0 1 0 0,2 3 188 0 0,-2 1-943 0 0,1 7-1526 0 0,3-5-3143 0 0,-2-2-6052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7658 0 0,'0'0'5105'0'0,"0"0"-3006"0"0,0 0-982 0 0,0 0-40 0 0,0 0 76 0 0,0 0-3 0 0,0 0-94 0 0,0 0-209 0 0,0 0-251 0 0,0 0-179 0 0,0 0-135 0 0,0 0-73 0 0,-3 32-75 0 0,-8 101-58 0 0,8-68-55 0 0,16-46-1388 0 0,-2-18-5577 0 0,-10-1-2253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 0 0,'0'0'816'0'0,"0"0"-528"0"0,0 0-288 0 0,0 0-152 0 0,0 0-264 0 0,0 0-696 0 0,0 0-1137 0 0,0 0-1856 0 0,0 0-1352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4081 0 0,'0'0'3774'0'0,"0"0"-1312"0"0,0 0-515 0 0,0 0-29 0 0,0 0-138 0 0,0 0-198 0 0,0 0-231 0 0,0 0-295 0 0,0 0-261 0 0,0 0-183 0 0,0 0-172 0 0,0 0-140 0 0,0 0-111 0 0,-6 3-70 0 0,-145 90 991 0 0,149-91-1110 0 0,-1 1 0 0 0,1-1 0 0 0,0 1 0 0 0,0-1 0 0 0,0 1 0 0 0,1 0 0 0 0,-1 0 0 0 0,0 0 0 0 0,1 0 0 0 0,0 0 0 0 0,0 0 0 0 0,0 0 0 0 0,0 0 0 0 0,1 0 0 0 0,-1 1 0 0 0,1-1 0 0 0,-1 0 0 0 0,1 0 0 0 0,0 1 0 0 0,1-1 0 0 0,-1 0 0 0 0,0 0 0 0 0,1 1 0 0 0,0-1 0 0 0,0 0 0 0 0,0 0 0 0 0,0 0 0 0 0,0 0 0 0 0,1 0 0 0 0,-1 0 0 0 0,42 32 93 0 0,60 38 665 0 0,-97-67-648 0 0,-1 1 1 0 0,0-1 0 0 0,0 1 0 0 0,-1 0 0 0 0,0 1-1 0 0,0-1 1 0 0,0 1 0 0 0,-1-1 0 0 0,0 1 0 0 0,-1 0-1 0 0,0 0 1 0 0,1 9-111 0 0,-3-11 50 0 0,0 0 0 0 0,0 0 0 0 0,-1 0 0 0 0,0 0-1 0 0,0 0 1 0 0,-1 0 0 0 0,0 0 0 0 0,0 0 0 0 0,0-1 0 0 0,-1 1 0 0 0,1-1 0 0 0,-1 1-1 0 0,-1-1 1 0 0,1 0 0 0 0,-1 0 0 0 0,0 0 0 0 0,0-1 0 0 0,0 1 0 0 0,-1-1 0 0 0,1 0-1 0 0,-1 0 1 0 0,0-1 0 0 0,0 0 0 0 0,-1 1 0 0 0,1-2 0 0 0,-1 1 0 0 0,1-1-1 0 0,-4 2-49 0 0,-9 5-253 0 0,1 0-1 0 0,-2-2 1 0 0,1 0-1 0 0,-1 0 0 0 0,0-2 1 0 0,0-1-1 0 0,-1 0 0 0 0,1-1 1 0 0,-1-1-1 0 0,1-1 1 0 0,-6-1 253 0 0,15-17-5593 0 0,12-1-5274 0 0,1 11 3024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11851 0 0,'0'0'1955'0'0,"0"0"-230"0"0,0 0-254 0 0,0 0-126 0 0,0 0-76 0 0,0 0-115 0 0,0 0-150 0 0,0 0-146 0 0,0 0-166 0 0,0 0-154 0 0,0 0-131 0 0,0 0-93 0 0,-10 4-40 0 0,-27 14 18 0 0,35-16-238 0 0,1 1 1 0 0,0-1-1 0 0,-1 0 0 0 0,1 1 0 0 0,0-1 0 0 0,0 0 0 0 0,0 1 0 0 0,1-1 0 0 0,-1 1 0 0 0,1 0 1 0 0,-1-1-1 0 0,1 1 0 0 0,0-1 0 0 0,0 1 0 0 0,0 0 0 0 0,0-1 0 0 0,0 1 0 0 0,1 0 0 0 0,-1-1 1 0 0,2 3-55 0 0,-2-1 72 0 0,49 136 1455 0 0,-35-88-1397 0 0,-3 0 1 0 0,-3 1-1 0 0,-2 1 0 0 0,-2-1 0 0 0,-2 13-130 0 0,-22 261 108 0 0,5-130-79 0 0,15-195-29 0 0,0-1-1 0 0,0 1 1 0 0,0 0-1 0 0,0 0 1 0 0,0 0-1 0 0,0 0 1 0 0,0 0-1 0 0,1 0 1 0 0,-1-1-1 0 0,0 1 1 0 0,1 0-1 0 0,0 0 1 0 0,-1-1-1 0 0,1 1 1 0 0,0 0-1 0 0,0-1 1 0 0,0 1-1 0 0,0 0 1 0 0,0-1-1 0 0,0 0 1 0 0,1 1-1 0 0,-1-1 1 0 0,1 0-1 0 0,-1 1 1 0 0,0-1-1 0 0,1 0 0 0 0,0 0 1 0 0,-1 0-1 0 0,1 0 1 0 0,0-1-1 0 0,-1 1 1 0 0,1 0-1 0 0,0-1 1 0 0,0 1-1 0 0,0-1 1 0 0,0 0 0 0 0,6-2 1 0 0,-1 0 0 0 0,1-1 0 0 0,0 0 0 0 0,-1-1-1 0 0,0 0 1 0 0,0 0 0 0 0,0-1 0 0 0,0 1 0 0 0,-1-1 0 0 0,0-1 0 0 0,0 1 0 0 0,0-1 0 0 0,0 0 0 0 0,-1-1 0 0 0,0 1 0 0 0,0-2-1 0 0,6-5 9 0 0,196-213 77 0 0,-201 220-79 0 0,-4 3-12 0 0,0 0 0 0 0,1 0-1 0 0,0 0 1 0 0,-1 1 0 0 0,1-1 0 0 0,0 1 0 0 0,0-1 0 0 0,1 1 0 0 0,-1 0 0 0 0,0 0 0 0 0,1 0 0 0 0,-1 1 0 0 0,1-1 0 0 0,0 1 0 0 0,-1 0 0 0 0,4-1 5 0 0,1 38 8 0 0,-26 109 17 0 0,11-114-6 0 0,2 1 0 0 0,0-1 0 0 0,2 1 0 0 0,2-1 0 0 0,1 20-19 0 0,0-50-44 0 0,0 0 0 0 0,0 0-1 0 0,-1 0 1 0 0,1 0 0 0 0,0 0 0 0 0,0 0 0 0 0,0 0 0 0 0,0 0 0 0 0,0 0 0 0 0,0 0 0 0 0,1 0-1 0 0,-1 0 1 0 0,0 0 0 0 0,0 0 0 0 0,1 0 0 0 0,-1 0 0 0 0,0 0 0 0 0,1-1 0 0 0,-1 1-1 0 0,1 0 1 0 0,0 0 0 0 0,-1 0 0 0 0,1 0 0 0 0,0-1 0 0 0,-1 1 0 0 0,1 0 0 0 0,0-1 0 0 0,0 1-1 0 0,-1 0 1 0 0,1-1 0 0 0,0 1 0 0 0,0-1 0 0 0,0 1 0 0 0,0-1 0 0 0,0 0 0 0 0,0 1-1 0 0,0-1 1 0 0,0 0 0 0 0,0 0 0 0 0,0 0 0 0 0,0 0 0 0 0,0 0 0 0 0,0 0 0 0 0,0 0 0 0 0,0 0-1 0 0,0 0 1 0 0,0 0 0 0 0,0 0 0 0 0,0 0 0 0 0,0-1 0 0 0,0 1 0 0 0,0 0 0 0 0,0-1-1 0 0,-1 1 1 0 0,1-1 0 0 0,0 1 0 0 0,0-1 0 0 0,0 0 0 0 0,0 1 0 0 0,-1-1 0 0 0,1 0 44 0 0,8-16-4574 0 0,-7 13 1073 0 0,2-1-8705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9:5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21 259 752 0 0,'0'0'996'0'0,"0"0"-13"0"0,0 0 295 0 0,0 0 289 0 0,0 0 172 0 0,0 0-21 0 0,0 0-290 0 0,0 0-357 0 0,0 0-302 0 0,0 0-154 0 0,0 0-48 0 0,-5 4 141 0 0,-11 14 158 0 0,52-6 5179 0 0,-15-10-5364 0 0,-1-1 1 0 0,1-2 0 0 0,0 1-1 0 0,0-2 1 0 0,0-1-1 0 0,0-1 1 0 0,7-3-682 0 0,2 2 358 0 0,173-33 415 0 0,-194 37-1982 0 0,8 0 3814 0 0,-9-1-4908 0 0,-10 2-2990 0 0,-5 0-4051 0 0,5 0-2116 0 0</inkml:trace>
  <inkml:trace contextRef="#ctx0" brushRef="#br0" timeOffset="248.469">273 1 9962 0 0,'0'0'840'0'0,"0"0"-389"0"0,0 0-39 0 0,0 0 404 0 0,0 0 509 0 0,0 0 299 0 0,0 0-5 0 0,0 0-349 0 0,0 0-438 0 0,0 0-224 0 0,0 0-124 0 0,0 0-61 0 0,0 0-31 0 0,-2 37-53 0 0,-6 117-53 0 0,-5 106 202 0 0,13-254-873 0 0,6 47-118 0 0,3-38-2846 0 0,6-5-4117 0 0,-12-10-3002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41 0 0 0,'0'0'372'0'0,"0"0"720"0"0,0 0 337 0 0,0 0 171 0 0,0 0-24 0 0,0 0-198 0 0,0 0-131 0 0,0 0-87 0 0,0 0-100 0 0,0 0-71 0 0,0 0-113 0 0,0 0-127 0 0,-7 2-74 0 0,5-1-27 0 0,-18 5-1228 0 0,14-7 7766 0 0,23-41-5419 0 0,-21 41-1739 0 0,0 0 0 0 0,1 0 0 0 0,-1 0 0 0 0,0 0 0 0 0,0 1 1 0 0,0-1-1 0 0,1 1 0 0 0,-1 0 0 0 0,0 0 0 0 0,0 0 0 0 0,0 1 0 0 0,0-1 1 0 0,1 1-1 0 0,-1 0 0 0 0,0 0 0 0 0,0 1 0 0 0,1-1 0 0 0,-3 2-28 0 0,-1 1 19 0 0,6-3-14 0 0,0-1 0 0 0,0 0 0 0 0,0 0 0 0 0,0 1 0 0 0,0-1 0 0 0,0 1 0 0 0,0-1 0 0 0,0 1 0 0 0,0-1 0 0 0,0 1 0 0 0,1 0 0 0 0,-1-1 0 0 0,0 1 0 0 0,0 0 0 0 0,1 0 0 0 0,-1-1 0 0 0,0 1 0 0 0,1 0 0 0 0,-1 0 0 0 0,1 0 0 0 0,-1 0 0 0 0,1 0 0 0 0,0 0 0 0 0,-1 0 0 0 0,1 0 0 0 0,0 0 0 0 0,0 0 0 0 0,-1 0 0 0 0,1 0 0 0 0,0 0 0 0 0,0 0 0 0 0,0 0 0 0 0,0 0 0 0 0,1 0 0 0 0,-1 0 0 0 0,0 0 0 0 0,0 0-5 0 0,64 11 710 0 0,-55-12-550 0 0,-9 0-131 0 0,0 0-6 0 0,0 0 33 0 0,0 0-12 0 0,0 0-9 0 0,0 0-6 0 0,0 0-42 0 0,0 0-45 0 0,0 0-58 0 0,0 0-117 0 0,0 0-178 0 0,0 0-262 0 0,0 0-522 0 0,4-1-7707 0 0,0-2-2685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2665 0 0,'0'0'3694'0'0,"0"0"-1575"0"0,0 0-594 0 0,0 0 78 0 0,0 0 175 0 0,0 0 53 0 0,0 0-42 0 0,0 0-174 0 0,0 0-236 0 0,0 0-235 0 0,0 0-227 0 0,0 0-203 0 0,0 0-175 0 0,6-7-102 0 0,18-21-84 0 0,-18 56 970 0 0,10 356 1331 0 0,-30 12-2103 0 0,-18-103-358 0 0,30-189-185 0 0,2-103-36 0 0,0-1-13 0 0,0 0 4 0 0,0 0-30 0 0,0-17-294 0 0,24-79-1462 0 0,-26 11-1932 0 0,-13 30-5357 0 0,8 38-2287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7962 0 0,'0'0'3428'0'0,"0"0"-2186"0"0,0 0-714 0 0,0 0 218 0 0,0 0 331 0 0,0 0 177 0 0,0 0 11 0 0,34-5-110 0 0,108-14-154 0 0,88-29 1711 0 0,-187 36-2587 0 0,1 1 0 0 0,0 3 0 0 0,1 2-1 0 0,-1 2 1 0 0,5 1-125 0 0,21 7-992 0 0,-47 0-1933 0 0,-2 3-3860 0 0,-15-3-4283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40 9346 0 0,'0'0'1668'0'0,"0"0"-154"0"0,0 0 45 0 0,0 0 13 0 0,0 0-134 0 0,0 0-243 0 0,0 0-276 0 0,0 0-236 0 0,0 0-151 0 0,-18 33-106 0 0,-53 102-60 0 0,70-134-351 0 0,-1 1 0 0 0,1 0 0 0 0,-1 0 0 0 0,1-1 0 0 0,0 1 0 0 0,0 0 0 0 0,0 0 0 0 0,0 0 0 0 0,0 0 0 0 0,0 1-1 0 0,1-1 1 0 0,-1 0 0 0 0,1 0 0 0 0,-1 0 0 0 0,1 0 0 0 0,0 1 0 0 0,0-1 0 0 0,0 0 0 0 0,0 0 0 0 0,0 1 0 0 0,0-1 0 0 0,1 0 0 0 0,-1 0 0 0 0,1 0 0 0 0,0 0 0 0 0,-1 0 0 0 0,1 1 0 0 0,0-1 0 0 0,0-1 0 0 0,1 1 0 0 0,-1 0 0 0 0,1 1-15 0 0,3 3 80 0 0,2 2 34 0 0,0-1 0 0 0,1 0 0 0 0,0-1-1 0 0,0 0 1 0 0,0 0 0 0 0,1-1 0 0 0,-1 0 0 0 0,2 0 0 0 0,-1-1 0 0 0,0 0 0 0 0,1 0 0 0 0,-1-1 0 0 0,1-1 0 0 0,0 0 0 0 0,0 0 0 0 0,0-1 0 0 0,0 0 0 0 0,1-1 0 0 0,-1 0 0 0 0,0 0 0 0 0,0-1 0 0 0,10-2-114 0 0,-12 2 86 0 0,-1 0 0 0 0,1-1 0 0 0,-1 1 0 0 0,1-1 0 0 0,-1-1 0 0 0,0 0 0 0 0,0 0 0 0 0,0 0 0 0 0,0 0 0 0 0,0-1 0 0 0,-1-1 0 0 0,1 1 0 0 0,-1-1 0 0 0,0 0 0 0 0,-1 0 0 0 0,1-1 0 0 0,-1 1 0 0 0,0-1 0 0 0,-1 0 0 0 0,1-1 0 0 0,-1 1 0 0 0,0-1 0 0 0,-1 0 0 0 0,0 0 0 0 0,0 0 0 0 0,0 0 0 0 0,-1-1 0 0 0,0 1 0 0 0,0-1 0 0 0,-1 1 0 0 0,0-1 0 0 0,-1 0 0 0 0,1 1 0 0 0,-1-1 1 0 0,-1 0-1 0 0,1 1 0 0 0,-2-1 0 0 0,1-2-86 0 0,-3 2-26 0 0,0-1 0 0 0,0 1 1 0 0,-1 0-1 0 0,0 0 1 0 0,0 1-1 0 0,-1-1 1 0 0,0 1-1 0 0,0 0 0 0 0,-1 1 1 0 0,0 0-1 0 0,0 0 1 0 0,0 0-1 0 0,-1 1 1 0 0,0 0-1 0 0,0 0 1 0 0,0 1-1 0 0,-1 0 0 0 0,-7-2 26 0 0,5 2-240 0 0,-1 0 0 0 0,1 1 0 0 0,-1 1 0 0 0,0 0 0 0 0,0 0-1 0 0,0 2 1 0 0,0-1 0 0 0,0 1 0 0 0,-8 2 240 0 0,-21 4-3430 0 0,2 6-3844 0 0,18-3-4705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0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12 1480 0 0,'0'0'1601'0'0,"0"0"-361"0"0,0 0-62 0 0,0 0 247 0 0,0 0 191 0 0,0 0 116 0 0,0 0-89 0 0,0 0-211 0 0,0 0-188 0 0,0 0-125 0 0,0 0-89 0 0,0 0-96 0 0,0 0-99 0 0,-12-11 1188 0 0,-5 13-1642 0 0,-1 1 0 0 0,1 1 0 0 0,0 0 0 0 0,0 1 0 0 0,1 1 0 0 0,-1 1-1 0 0,1 0 1 0 0,1 1 0 0 0,0 1 0 0 0,0 1 0 0 0,0 0 0 0 0,-2 3-381 0 0,-21 22 239 0 0,37-34-238 0 0,1 0 0 0 0,-1-1 1 0 0,0 1-1 0 0,1 0 0 0 0,-1 0 0 0 0,1 0 1 0 0,-1-1-1 0 0,1 1 0 0 0,-1 0 0 0 0,1 0 1 0 0,0 0-1 0 0,-1 0 0 0 0,1 0 0 0 0,0 0 1 0 0,0-1-1 0 0,0 1 0 0 0,0 0 0 0 0,-1 0 1 0 0,1 0-1 0 0,1 0 0 0 0,-1 0 0 0 0,0 0 1 0 0,0 0-1 0 0,0 0 0 0 0,0 0 0 0 0,1 0 1 0 0,-1 0-1 0 0,0-1 0 0 0,1 1 0 0 0,-1 0 1 0 0,1 0-1 0 0,-1 0 0 0 0,1 0 0 0 0,-1-1 1 0 0,1 1-1 0 0,-1 0 0 0 0,1-1 0 0 0,0 1 0 0 0,0 0 1 0 0,-1-1-1 0 0,1 1 0 0 0,0-1 0 0 0,0 1 1 0 0,-1-1-1 0 0,1 1 0 0 0,0-1 0 0 0,0 0 1 0 0,0 1-1 0 0,0-1 0 0 0,0 0 0 0 0,0 0 1 0 0,0 0-2 0 0,130 40 404 0 0,-124-39-358 0 0,0 0 0 0 0,-1 0 1 0 0,1 1-1 0 0,-1 0 0 0 0,1 1 0 0 0,-1-1 1 0 0,0 1-1 0 0,0 1 0 0 0,0-1 1 0 0,0 1-1 0 0,-1 0 0 0 0,0 0 0 0 0,1 1 1 0 0,-2-1-1 0 0,1 1 0 0 0,0 0 0 0 0,-1 0 1 0 0,0 1-1 0 0,0-1 0 0 0,-1 1 1 0 0,1 0-1 0 0,-1 0 0 0 0,2 5-46 0 0,-4-1 48 0 0,0 0 0 0 0,0 0 0 0 0,-1 0 0 0 0,-1-1-1 0 0,1 1 1 0 0,-1 0 0 0 0,-1 0 0 0 0,0-1 0 0 0,0 1 0 0 0,-1-1 0 0 0,-1 0-1 0 0,1 1 1 0 0,-1-1 0 0 0,-1-1 0 0 0,1 1 0 0 0,-2-1 0 0 0,1 0 0 0 0,-1 0 0 0 0,0 0-1 0 0,-1-1 1 0 0,0 0 0 0 0,0 0 0 0 0,0-1 0 0 0,-1 0 0 0 0,0 0 0 0 0,0 0 0 0 0,0-1-1 0 0,-10 4-47 0 0,0 1-18 0 0,0-1 1 0 0,0 0-1 0 0,-1-1 0 0 0,0-1 0 0 0,-1-1 0 0 0,0-1 0 0 0,0-1 0 0 0,0 0 0 0 0,0-2 0 0 0,0 0 1 0 0,-1-1-1 0 0,-17-2 18 0 0,38-34-2122 0 0,56-32-1915 0 0,-26 43-1035 0 0,-14 12 101 0 0,-4 0-6148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16 736 0 0,'0'0'2158'0'0,"0"0"-379"0"0,0 0-11 0 0,0 0 127 0 0,0 0 86 0 0,0 0-7 0 0,0 0-175 0 0,0 0-271 0 0,0 0-261 0 0,0 0-270 0 0,0 0-239 0 0,-5-2-177 0 0,-17-11 278 0 0,22 13-476 0 0,0 0 1 0 0,0 0-16 0 0,0 0 3 0 0,0 0-20 0 0,0 0-46 0 0,0 0 0 0 0,0 0-34 0 0,8 20 1072 0 0,-5-6-1131 0 0,0 0-1 0 0,0 1 0 0 0,-1-1 1 0 0,-1 1-1 0 0,0-1 0 0 0,-1 1 1 0 0,-1 0-1 0 0,-1 0-211 0 0,1 27 264 0 0,-12 158 296 0 0,-13 123-285 0 0,-1-95-147 0 0,8-75-233 0 0,19-152 121 0 0,0-1-18 0 0,0 0 21 0 0,0 0 4 0 0,0 0-25 0 0,0 0 14 0 0,0 0-6 0 0,0 0 23 0 0,0 0-5 0 0,0 0-13 0 0,0 0-2 0 0,0 0 12 0 0,0 0 26 0 0,4-28 92 0 0,11 0-143 0 0,0-1 0 0 0,2 2 0 0 0,1 0 0 0 0,1 1 0 0 0,2 1 0 0 0,0 1 0 0 0,16-13 4 0 0,-27 26-13 0 0,60-63 15 0 0,-53 59-30 0 0,-17 15 36 0 0,0 0-20 0 0,0 0-27 0 0,0 0 9 0 0,13 27 135 0 0,19 46 43 0 0,-25-55-103 0 0,-2 0 0 0 0,0-1 0 0 0,-1 1-1 0 0,-1 1 1 0 0,-1-1 0 0 0,0 0 0 0 0,-2 1 0 0 0,0-1-1 0 0,-1 1 1 0 0,-2 8-45 0 0,-16 84 123 0 0,21-96-564 0 0,13-31-648 0 0,-8 9 841 0 0,21-32-3032 0 0,-10 14-4585 0 0,-10 16-3837 0 0</inkml:trace>
  <inkml:trace contextRef="#ctx0" brushRef="#br0" timeOffset="384.703">800 733 9258 0 0,'0'0'2619'0'0,"0"0"-1013"0"0,0 0-470 0 0,0 0 44 0 0,0 0 73 0 0,0 0-10 0 0,0 0-123 0 0,0 0-196 0 0,0 0-165 0 0,0 0-155 0 0,0 0-137 0 0,0 0-114 0 0,0 0-73 0 0,-29 25-66 0 0,-88 78-64 0 0,114-101-141 0 0,0-1 0 0 0,0 1 0 0 0,1 0-1 0 0,-1-1 1 0 0,1 1 0 0 0,-1 1 0 0 0,1-1 0 0 0,0 0-1 0 0,0 0 1 0 0,0 1 0 0 0,0-1 0 0 0,0 1-1 0 0,0 0 1 0 0,1 0 0 0 0,-1-1 0 0 0,1 1 0 0 0,0 0-1 0 0,0 0 1 0 0,0 0 0 0 0,0 0 0 0 0,0 1-1 0 0,0 1-8 0 0,1 4 7 0 0,0-5 4 0 0,0 0-1 0 0,0-1 0 0 0,0 1 0 0 0,1-1 0 0 0,-1 1 1 0 0,1-1-1 0 0,0 1 0 0 0,0-1 0 0 0,0 1 1 0 0,0-1-1 0 0,0 0 0 0 0,1 0 0 0 0,0 1 0 0 0,-1-1 1 0 0,1 0-1 0 0,1 0 0 0 0,-1-1 0 0 0,0 1 1 0 0,0 0-1 0 0,1-1 0 0 0,0 1 0 0 0,-1-1 0 0 0,1 0 1 0 0,0 0-1 0 0,0 0 0 0 0,0 0 0 0 0,1-1 1 0 0,-1 1-1 0 0,0-1 0 0 0,1 0 0 0 0,-1 0 1 0 0,0 0-1 0 0,2 0-10 0 0,3 2 89 0 0,1-1 1 0 0,0 0-1 0 0,0 0 1 0 0,0-1-1 0 0,0 0 1 0 0,1-1-1 0 0,-1 0 1 0 0,0 0-1 0 0,0-1 1 0 0,0 0-1 0 0,0-1 1 0 0,0 0-1 0 0,0 0 0 0 0,0-1 1 0 0,0 0-1 0 0,-1 0 1 0 0,0-1-1 0 0,1 0 1 0 0,-1-1-1 0 0,-1 0 1 0 0,1 0-1 0 0,-1-1 1 0 0,0 0-1 0 0,0 0 1 0 0,0 0-1 0 0,-1-1 1 0 0,0 0-1 0 0,-1 0 1 0 0,1-1-1 0 0,-1 0 1 0 0,3-7-90 0 0,-6 11 18 0 0,0-1 1 0 0,0 1 0 0 0,0 0-1 0 0,0-1 1 0 0,-1 1 0 0 0,0-1-1 0 0,0 1 1 0 0,0-1 0 0 0,-1 1-1 0 0,0-1 1 0 0,1 0 0 0 0,-2 1-1 0 0,1-1 1 0 0,0 0 0 0 0,-1 1-1 0 0,0-1 1 0 0,0 1 0 0 0,0-1-1 0 0,-1 1 1 0 0,0-1 0 0 0,1 1-1 0 0,-2 0 1 0 0,1 0 0 0 0,0 0-1 0 0,-1 0 1 0 0,0 0 0 0 0,1 1-1 0 0,-2-1 1 0 0,1 1 0 0 0,0-1-1 0 0,-1 1 1 0 0,1 0 0 0 0,-1 1-1 0 0,0-1 1 0 0,0 1 0 0 0,0-1-1 0 0,-4 0-18 0 0,0 0-63 0 0,1 0 0 0 0,-1 1 0 0 0,0 0-1 0 0,0 0 1 0 0,0 1 0 0 0,0 0-1 0 0,0 0 1 0 0,0 1 0 0 0,-1 0 0 0 0,1 0-1 0 0,0 1 1 0 0,0 0 0 0 0,0 1-1 0 0,0 0 1 0 0,1 0 0 0 0,-1 1-1 0 0,0 0 1 0 0,1 0 0 0 0,-6 3 63 0 0,-36 24-4248 0 0,9 7-5765 0 0,33-28-1348 0 0</inkml:trace>
  <inkml:trace contextRef="#ctx0" brushRef="#br0" timeOffset="1072.936">1183 756 9666 0 0,'0'0'2462'0'0,"0"0"-458"0"0,0 0-257 0 0,0 0-156 0 0,0 0-116 0 0,0 0-189 0 0,0 0-210 0 0,0 0-162 0 0,0 0-145 0 0,0 0-130 0 0,0 0-99 0 0,0 0-77 0 0,0 0-75 0 0,0-4 443 0 0,-5 123 703 0 0,1-42-1400 0 0,6-74-130 0 0,0 0 1 0 0,1 0-1 0 0,-1 0 0 0 0,1 0 0 0 0,-1-1 0 0 0,1 1 1 0 0,0-1-1 0 0,0 0 0 0 0,0 1 0 0 0,0-1 0 0 0,0-1 1 0 0,0 1-1 0 0,1 0 0 0 0,-1-1 0 0 0,0 0 0 0 0,1 0 0 0 0,0 0 1 0 0,-1 0-1 0 0,1 0 0 0 0,-1-1 0 0 0,1 1 0 0 0,0-1 1 0 0,0 0-1 0 0,-1 0 0 0 0,1-1 0 0 0,0 1 0 0 0,-1-1 1 0 0,1 0-1 0 0,-1 0 0 0 0,1 0 0 0 0,-1 0 0 0 0,1 0 1 0 0,-1-1-1 0 0,0 0 0 0 0,3-1-4 0 0,25-13 83 0 0,-1-2 0 0 0,-1-1 0 0 0,0-2 0 0 0,-1 0 0 0 0,12-14-83 0 0,-1-26 138 0 0,-39 60-86 0 0,0 1 10 0 0,0 0-6 0 0,0 0-16 0 0,-10 24-198 0 0,7-20 149 0 0,0 0 0 0 0,0 0 0 0 0,1 0 0 0 0,0 0 0 0 0,0 1 0 0 0,0-1 0 0 0,1 1 0 0 0,-1 0-1 0 0,1-1 1 0 0,0 1 0 0 0,0 0 0 0 0,1 0 0 0 0,0 0 0 0 0,-1-1 0 0 0,1 1 0 0 0,1 0 0 0 0,-1 0 0 0 0,1 0-1 0 0,0-1 1 0 0,0 1 0 0 0,0 0 0 0 0,1-1 0 0 0,0 1 9 0 0,7 2 1 0 0,0-1 0 0 0,0 0 0 0 0,1 0 0 0 0,0-1-1 0 0,0 0 1 0 0,0-1 0 0 0,0 0 0 0 0,1-1 0 0 0,0 0 0 0 0,-1-1 0 0 0,1 0 0 0 0,0 0 0 0 0,0-2-1 0 0,1 1 1 0 0,-1-1 0 0 0,0-1 0 0 0,0 0 0 0 0,0 0 0 0 0,0-1 0 0 0,0 0 0 0 0,-1-1 0 0 0,1-1-1 0 0,-1 1 1 0 0,6-4-1 0 0,0 3 64 0 0,-1 0 0 0 0,0-1 1 0 0,-1-1-1 0 0,1 0 0 0 0,-1-1 0 0 0,0 0 0 0 0,-1-1 0 0 0,0-1 0 0 0,0 0 0 0 0,-1-1 0 0 0,0 0 0 0 0,0-1 0 0 0,-1 0 0 0 0,-1-1 1 0 0,0 0-1 0 0,-1 0 0 0 0,0-1 0 0 0,0-1 0 0 0,-2 1 0 0 0,4-9-64 0 0,-11 20 29 0 0,1 0-1 0 0,0 0 1 0 0,-1 0 0 0 0,0-1 0 0 0,1 1 0 0 0,-1 0-1 0 0,0-1 1 0 0,0 1 0 0 0,0 0 0 0 0,0-1-1 0 0,-1 1 1 0 0,1 0 0 0 0,-1 0 0 0 0,1-1-1 0 0,-1 1 1 0 0,0 0 0 0 0,0 0 0 0 0,0 0-1 0 0,0 0 1 0 0,0 0 0 0 0,0 0 0 0 0,-1 0 0 0 0,1 0-1 0 0,-1 0 1 0 0,1 1 0 0 0,-1-1 0 0 0,0 1-1 0 0,1-1 1 0 0,-1 1 0 0 0,0-1 0 0 0,0 1-1 0 0,0 0 1 0 0,0 0 0 0 0,0 0 0 0 0,0 0-1 0 0,-3 0-28 0 0,-39-9-1683 0 0,1 9-6464 0 0,39 1-3637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1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51 112 0 0,'0'0'1295'0'0,"0"0"-192"0"0,0 0 149 0 0,0 0 310 0 0,0 0 248 0 0,0 0 107 0 0,0 0-84 0 0,0 0-228 0 0,0 0-174 0 0,0 0-153 0 0,0 0-123 0 0,0 0-79 0 0,0-9-92 0 0,0-24-120 0 0,0 25-99 0 0,0 8-112 0 0,0 0-115 0 0,0 0-82 0 0,0 0-71 0 0,11 201 4027 0 0,10 341-2967 0 0,-18-487-1393 0 0,-3 0 0 0 0,-2-1 0 0 0,-2 1-1 0 0,-3-1 1 0 0,-3 3-52 0 0,-19 21 45 0 0,29-167-6459 0 0,0 54 2204 0 0,0 15-182 0 0,0 0-3654 0 0,0 11 2873 0 0</inkml:trace>
  <inkml:trace contextRef="#ctx0" brushRef="#br0" timeOffset="680.221">1 744 7906 0 0,'0'0'2148'0'0,"0"0"-522"0"0,0 0-350 0 0,0 0-73 0 0,0 0-99 0 0,0 0-98 0 0,0 0-30 0 0,0 0-56 0 0,0 0-5 0 0,0 0 1 0 0,0 0-78 0 0,0 0-110 0 0,19-3-108 0 0,106-18 379 0 0,99-48 571 0 0,-189 57-1643 0 0,-19 9-70 0 0,0-2 0 0 0,0 0 0 0 0,0 0 0 0 0,0-2 0 0 0,-1 0 0 0 0,0-1 0 0 0,-1 0 0 0 0,1-1 1 0 0,-2-1-1 0 0,1 0 0 0 0,-1-1 0 0 0,-1 0 0 0 0,0-1 0 0 0,-1 0 0 0 0,1-2 143 0 0,39-111-12410 0 0,-29 60 5412 0 0,3-5 4637 0 0,-9-1 4397 0 0,-11 55 288 0 0,0-4 5059 0 0,-7 56 788 0 0,-2 0-6068 0 0,-2 39-1560 0 0,3 438 2174 0 0,2-506-2705 0 0,1 1 0 0 0,0-1 1 0 0,0 1-1 0 0,1-1 1 0 0,0 1-1 0 0,0-1 1 0 0,1 0-1 0 0,0 0 1 0 0,0 0-1 0 0,1 0 0 0 0,-1 0 1 0 0,2 0-1 0 0,-1 0 1 0 0,1-1-1 0 0,0 0 1 0 0,0 0-1 0 0,1 0 1 0 0,2 2-13 0 0,-3-7 46 0 0,0 0 0 0 0,0-1 1 0 0,-1 0-1 0 0,1 0 0 0 0,0 0 0 0 0,0 0 1 0 0,0-1-1 0 0,0 1 0 0 0,0-1 1 0 0,0 0-1 0 0,-1 0 0 0 0,1-1 1 0 0,0 1-1 0 0,-1-1 0 0 0,1 0 0 0 0,-1 0 1 0 0,1 0-1 0 0,-1 0 0 0 0,0 0 1 0 0,0-1-1 0 0,0 1 0 0 0,0-1 1 0 0,-1 0-1 0 0,1 0 0 0 0,-1 0 1 0 0,0 0-1 0 0,3-4-46 0 0,3-2 29 0 0,144-133 380 0 0,-91 88-366 0 0,-56 54-67 0 0,-4 13 0 0 0,-7 158 224 0 0,4-59-422 0 0,3-111 79 0 0,0 1 0 0 0,0-1 0 0 0,0 0 0 0 0,0 1 0 0 0,0-1 0 0 0,0 0 0 0 0,1 0 0 0 0,-1 0 0 0 0,0 0 0 0 0,1 0 0 0 0,-1 0 0 0 0,1 0 0 0 0,-1 0 0 0 0,1-1 0 0 0,-1 1 0 0 0,1-1 1 0 0,0 1-1 0 0,-1-1 0 0 0,1 1 0 0 0,0-1 0 0 0,0 0 0 0 0,-1 0 0 0 0,1 0 0 0 0,0 0 0 0 0,-1 0 0 0 0,1 0 0 0 0,0-1 0 0 0,-1 1 0 0 0,1 0 0 0 0,0-1 0 0 0,-1 1 0 0 0,1-1 0 0 0,-1 0 0 0 0,1 1 0 0 0,0-1 0 0 0,-1 0 0 0 0,0 0 0 0 0,1 0 0 0 0,-1 0 0 0 0,0 0 0 0 0,1-1 0 0 0,-1 1 0 0 0,0 0 0 0 0,0 0 0 0 0,0-1 0 0 0,1 0 143 0 0,12-10-3852 0 0,-7 5-1189 0 0,2-1-6104 0 0</inkml:trace>
  <inkml:trace contextRef="#ctx0" brushRef="#br0" timeOffset="1475.98">1523 648 3497 0 0,'0'0'1536'0'0,"0"0"-62"0"0,0 0 142 0 0,0 0 176 0 0,0 0 58 0 0,0 0-85 0 0,0 0-206 0 0,0 0-195 0 0,0 0-249 0 0,0 0-212 0 0,0 0-149 0 0,0 0-133 0 0,-34 17-65 0 0,-103 56-63 0 0,71-20 302 0 0,59-46-715 0 0,0 1-1 0 0,1 0 1 0 0,0 0-1 0 0,0 0 1 0 0,1 1 0 0 0,0 0-1 0 0,1 0 1 0 0,-1 0-1 0 0,2 0 1 0 0,-1 1 0 0 0,2-1-1 0 0,-1 1 1 0 0,0 7-80 0 0,5-15 28 0 0,-1 0 1 0 0,1 0 0 0 0,-1 0-1 0 0,1 0 1 0 0,0-1-1 0 0,0 1 1 0 0,0 0 0 0 0,0-1-1 0 0,0 1 1 0 0,0-1-1 0 0,0 0 1 0 0,1 0 0 0 0,-1 0-1 0 0,0 0 1 0 0,1 0-1 0 0,-1 0 1 0 0,1-1 0 0 0,-1 1-1 0 0,1-1 1 0 0,-1 1-1 0 0,1-1 1 0 0,-1 0 0 0 0,1 0-1 0 0,-1 0 1 0 0,1-1-1 0 0,-1 1 1 0 0,1-1 0 0 0,-1 1-1 0 0,1-1 1 0 0,-1 0-1 0 0,1 0 1 0 0,-1 0-1 0 0,0 0 1 0 0,1-1-29 0 0,21-8 180 0 0,0-2 1 0 0,-1-1-1 0 0,-1-1 0 0 0,-1 0 1 0 0,0-2-1 0 0,0-1 0 0 0,-2 0 1 0 0,0-1-1 0 0,7-11-180 0 0,7-1 87 0 0,-32 29-110 0 0,-15 212 82 0 0,15-208-57 0 0,0 1 0 0 0,0-1-1 0 0,0 0 1 0 0,1-1 0 0 0,-1 1 0 0 0,1 0 0 0 0,0 0 0 0 0,-1-1 0 0 0,1 1 0 0 0,1-1 0 0 0,-1 1-1 0 0,0-1 1 0 0,1 0 0 0 0,-1 0 0 0 0,1 0 0 0 0,-1 0 0 0 0,1 0 0 0 0,0-1 0 0 0,0 1 0 0 0,0-1 0 0 0,0 0-1 0 0,0 0 1 0 0,0 0 0 0 0,0 0 0 0 0,1 0 0 0 0,-1-1 0 0 0,0 1 0 0 0,0-1 0 0 0,1 0 0 0 0,-1 0-1 0 0,0 0 1 0 0,0-1 0 0 0,0 1 0 0 0,1-1 0 0 0,-1 0 0 0 0,0 0 0 0 0,0 0 0 0 0,0 0 0 0 0,0 0-1 0 0,0 0 1 0 0,0-1 0 0 0,0 0 0 0 0,0 0-2 0 0,19-17 87 0 0,-1-2-1 0 0,0 0 0 0 0,-2-1 1 0 0,-1-2-1 0 0,0 1 1 0 0,-2-2-1 0 0,-1 0 1 0 0,-1-1-1 0 0,-1 0 1 0 0,-1-1-1 0 0,3-13-86 0 0,-4 6 12 0 0,-1 0 0 0 0,-1 0 1 0 0,-2 0-1 0 0,-2-1 0 0 0,-1-1 1 0 0,-1 1-1 0 0,-2 0 0 0 0,-2 0 0 0 0,-1-1 1 0 0,-2 1-1 0 0,-1 0 0 0 0,-2 0 0 0 0,-1 1 1 0 0,-2 0-1 0 0,-1 1 0 0 0,-8-17-12 0 0,17 46 9 0 0,1 1 1 0 0,0-1-1 0 0,-1 0 1 0 0,1 1-1 0 0,-1-1 0 0 0,0 1 1 0 0,0-1-1 0 0,-1 1 1 0 0,1 0-1 0 0,-1 0 0 0 0,1 0 1 0 0,-1 0-1 0 0,0 1 0 0 0,0-1 1 0 0,0 1-1 0 0,-1-1 1 0 0,1 1-1 0 0,0 0 0 0 0,-1 1 1 0 0,0-1-1 0 0,1 0 1 0 0,-1 1-1 0 0,0 0 0 0 0,-2-1-9 0 0,-26 46-76 0 0,29-38 71 0 0,-3 14 22 0 0,1 0 1 0 0,1 0-1 0 0,0 0 0 0 0,1 1 1 0 0,1-1-1 0 0,2 1 0 0 0,0-1 1 0 0,1 9-18 0 0,-1 5 22 0 0,3 0 48 0 0,1 1-1 0 0,2-1 1 0 0,1 1-1 0 0,1-2 1 0 0,3 1-1 0 0,3 7-69 0 0,31 121 330 0 0,-4 87-96 0 0,-37-222-193 0 0,-4-26-58 0 0,0-1-3 0 0,0 0 2 0 0,0 0-23 0 0,-4-2-244 0 0,0 0 0 0 0,0 0 0 0 0,0 0 1 0 0,0-1-1 0 0,0 1 0 0 0,1-1 0 0 0,-1 0 0 0 0,1 0 0 0 0,0 0 0 0 0,0-1 0 0 0,0 1 1 0 0,0-1-1 0 0,1 0 0 0 0,-1 1 0 0 0,1-1 0 0 0,0 0 0 0 0,0-1 0 0 0,0 1 1 0 0,1 0-1 0 0,-1-2 285 0 0,-6-14-1925 0 0,0 0-1525 0 0,3 6-1671 0 0,-1-1-5772 0 0</inkml:trace>
  <inkml:trace contextRef="#ctx0" brushRef="#br0" timeOffset="1683.533">1471 440 12635 0 0,'0'0'2276'0'0,"0"0"-446"0"0,0 0-316 0 0,0 0-198 0 0,0 0-192 0 0,0 0-176 0 0,0 0-141 0 0,0 0-71 0 0,0 0-13 0 0,0 0 24 0 0,0 0-42 0 0,0 0-138 0 0,0 0-132 0 0,37-7-108 0 0,123-23-82 0 0,202-57-817 0 0,-320 80-1770 0 0,-25 2-1812 0 0,-4 2-1406 0 0,1-1-6939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85 0 0 0,'0'0'269'0'0,"0"0"777"0"0,0 0 317 0 0,0 0 268 0 0,0 0 204 0 0,0 0 60 0 0,0 0-33 0 0,0 0-151 0 0,0 0-179 0 0,0 0-157 0 0,0 0-137 0 0,-5-6-159 0 0,-17-17-115 0 0,17 17-113 0 0,5 6-99 0 0,0 11 4189 0 0,-1 45-4501 0 0,-12 104 137 0 0,13-140-526 0 0,-1-11-29 0 0,0 0 0 0 0,1 1 0 0 0,0-1 0 0 0,0 0 0 0 0,1 1 0 0 0,1-1 0 0 0,-1 0 0 0 0,1 0 0 0 0,1 1 0 0 0,0-2 0 0 0,0 1 0 0 0,1 0 0 0 0,0-1 0 0 0,0 1 0 0 0,1-1 0 0 0,4 5-22 0 0,-7-11 19 0 0,-1-1 0 0 0,1 1-1 0 0,-1-1 1 0 0,1 0 0 0 0,0 1 0 0 0,0-1-1 0 0,0 0 1 0 0,0 0 0 0 0,0 0 0 0 0,0 0-1 0 0,0 0 1 0 0,0-1 0 0 0,0 1 0 0 0,1-1-1 0 0,-1 1 1 0 0,0-1 0 0 0,0 0 0 0 0,0 0-1 0 0,1 0 1 0 0,-1 0 0 0 0,0 0-1 0 0,0-1 1 0 0,1 1 0 0 0,-1 0 0 0 0,0-1-1 0 0,0 0 1 0 0,0 0 0 0 0,0 1 0 0 0,0-1-1 0 0,0 0 1 0 0,0-1 0 0 0,0 1 0 0 0,0 0-1 0 0,-1 0 1 0 0,1-1 0 0 0,1 0-19 0 0,57-62 588 0 0,-57 61-595 0 0,158-220 624 0 0,-161 222-618 0 0,1 0 0 0 0,0-1 0 0 0,0 1 0 0 0,0 0 0 0 0,0 0 0 0 0,0 0 0 0 0,0 0 0 0 0,0 0 0 0 0,1 0 0 0 0,-1 0 0 0 0,0 0 0 0 0,0 0 0 0 0,1 1 0 0 0,-1-1 0 0 0,1 0 0 0 0,-1 1 0 0 0,0-1 0 0 0,1 1 0 0 0,-1 0 0 0 0,1-1 0 0 0,-1 1 1 0 0,1 0-1 0 0,-1 0 0 0 0,1 0 0 0 0,-1 0 0 0 0,1 0 0 0 0,0 0 0 0 0,-1 1 0 0 0,1-1 0 0 0,-1 0 0 0 0,0 1 0 0 0,1-1 0 0 0,-1 1 0 0 0,1-1 0 0 0,-1 1 0 0 0,0 0 0 0 0,1 0 0 0 0,-1 0 0 0 0,0-1 0 0 0,0 1 0 0 0,0 0 0 0 0,1 1 0 0 0,-1-1 0 0 0,0 0 1 0 0,0 0-1 0 0,-1 0 0 0 0,1 1 0 0 0,0-1 0 0 0,0 0 0 0 0,-1 1 0 0 0,1-1 0 0 0,0 0 0 0 0,-1 1 1 0 0,38 61 15 0 0,-30-47-11 0 0,0-1 1 0 0,1 0-1 0 0,0-1 0 0 0,1 0 1 0 0,1 0-1 0 0,0-1 0 0 0,1-1 1 0 0,1 0-1 0 0,-1 0 1 0 0,14 7-5 0 0,-18-15 21 0 0,0-1 0 0 0,0 0 1 0 0,0 0-1 0 0,1-1 0 0 0,-1 0 1 0 0,1 0-1 0 0,-1-1 0 0 0,1 0 1 0 0,0-1-1 0 0,-1 0 0 0 0,7-1-21 0 0,-10 0 56 0 0,-1 0 0 0 0,1-1-1 0 0,0 0 1 0 0,-1 0 0 0 0,1 0-1 0 0,-1-1 1 0 0,1 1 0 0 0,-1-1-1 0 0,0 0 1 0 0,0 0 0 0 0,-1 0-1 0 0,1-1 1 0 0,-1 0 0 0 0,1 1-1 0 0,-1-1 1 0 0,0 0 0 0 0,-1-1-1 0 0,1 1 1 0 0,1-3-56 0 0,5-5 155 0 0,0-4-58 0 0,-1 0 0 0 0,0-1-1 0 0,-1 0 1 0 0,-1 0 0 0 0,0 0 0 0 0,-2-1 0 0 0,0 1 0 0 0,1-16-97 0 0,-4 32 2 0 0,7-166-1404 0 0,-8 166 734 0 0,8 65-3494 0 0,-2-36-1178 0 0,-4-21 3072 0 0,1 9-9280 0 0</inkml:trace>
  <inkml:trace contextRef="#ctx0" brushRef="#br0" timeOffset="427.175">1157 366 2593 0 0,'0'0'1463'0'0,"0"0"14"0"0,0 0 264 0 0,0 0 319 0 0,0 0 91 0 0,0 0-120 0 0,0 0-258 0 0,0 0-285 0 0,0 0-217 0 0,0 0-171 0 0,0 0-138 0 0,0 0-97 0 0,25-6-90 0 0,76-19-110 0 0,-37-5 461 0 0,-57 26-994 0 0,-1 0 1 0 0,1 0-1 0 0,-1-1 0 0 0,1 1 0 0 0,-2-2 1 0 0,1 1-1 0 0,0-1 0 0 0,-1 1 1 0 0,0-2-1 0 0,0 1 0 0 0,-1 0 0 0 0,0-1 1 0 0,0 0-1 0 0,0 0 0 0 0,-1 0 1 0 0,0 0-1 0 0,0-1 0 0 0,-1 1 0 0 0,0-1 1 0 0,-1 0-1 0 0,1-3-132 0 0,-2 8 22 0 0,0 0 1 0 0,0 0-1 0 0,0 0 0 0 0,-1 0 0 0 0,1 0 1 0 0,-1 0-1 0 0,0 0 0 0 0,0 0 1 0 0,0 0-1 0 0,0 0 0 0 0,0 0 1 0 0,-1 1-1 0 0,1-1 0 0 0,-1 1 1 0 0,0-1-1 0 0,0 1 0 0 0,0-1 1 0 0,0 1-1 0 0,0 0 0 0 0,0 0 0 0 0,-1 0 1 0 0,1 0-1 0 0,-1 1 0 0 0,1-1 1 0 0,-1 1-1 0 0,0-1 0 0 0,1 1 1 0 0,-1 0-1 0 0,0 0 0 0 0,0 0 1 0 0,0 0-1 0 0,0 1 0 0 0,-1-1-22 0 0,-7 0-9 0 0,0 0 0 0 0,0 1 0 0 0,1 0 0 0 0,-1 0 0 0 0,0 1 0 0 0,1 1-1 0 0,-1 0 1 0 0,1 0 0 0 0,-1 1 0 0 0,1 0 0 0 0,0 1 0 0 0,0 0 0 0 0,1 1 0 0 0,-1 0 0 0 0,1 1 0 0 0,0-1-1 0 0,0 2 1 0 0,1-1 0 0 0,0 1 0 0 0,0 1 0 0 0,0-1 0 0 0,1 1 0 0 0,0 1 0 0 0,1-1 0 0 0,0 1 0 0 0,0 0-1 0 0,1 0 1 0 0,-1 3 9 0 0,0-2-3 0 0,1 1 0 0 0,0 0-1 0 0,1 0 1 0 0,0 0-1 0 0,1 0 1 0 0,0 1-1 0 0,0-1 1 0 0,2 1 0 0 0,-1 0-1 0 0,1 0 1 0 0,1-1-1 0 0,0 1 1 0 0,1 0-1 0 0,2 9 4 0 0,1-13 16 0 0,1 1-1 0 0,0-1 0 0 0,1 0 1 0 0,0 0-1 0 0,0 0 0 0 0,1-1 1 0 0,0 0-1 0 0,0 0 0 0 0,0-1 0 0 0,1 0 1 0 0,0 0-1 0 0,0-1 0 0 0,1 0 1 0 0,0 0-1 0 0,0-1 0 0 0,0-1 1 0 0,0 1-1 0 0,0-1 0 0 0,1-1 1 0 0,-1 1-1 0 0,1-2 0 0 0,0 1 1 0 0,-1-1-1 0 0,1-1 0 0 0,0 0-15 0 0,19 2-21 0 0,-1-1-1 0 0,0-2 1 0 0,0 0-1 0 0,1-2 0 0 0,-1-1 1 0 0,-1-2-1 0 0,11-3 22 0 0,7-1-1186 0 0,-16 8-7223 0 0,-20 2-3755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2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170 644 1568 0 0,'0'0'1819'0'0,"0"0"-317"0"0,0 0-67 0 0,0 0 207 0 0,0 0 227 0 0,0 0 71 0 0,0 0-84 0 0,0 0-236 0 0,0 0-263 0 0,0 0-199 0 0,0 0-203 0 0,-4-12-168 0 0,-13-34-140 0 0,16 45-607 0 0,0 0 0 0 0,0 0 0 0 0,0 0 0 0 0,-1 0 0 0 0,1 0 1 0 0,0 0-1 0 0,0 0 0 0 0,0 1 0 0 0,-1-1 0 0 0,1 0 0 0 0,0 1 0 0 0,-1-1 0 0 0,1 1 0 0 0,-1 0 1 0 0,1-1-1 0 0,-1 1 0 0 0,1 0 0 0 0,0 0 0 0 0,-1 0 0 0 0,1 0 0 0 0,-1 0 0 0 0,1 0 0 0 0,-1 0 0 0 0,1 1 1 0 0,-1-1-1 0 0,1 0 0 0 0,0 1 0 0 0,-1-1 0 0 0,1 1 0 0 0,0-1 0 0 0,-1 1 0 0 0,1 0 0 0 0,0 0 1 0 0,0 0-1 0 0,-1 0 0 0 0,1-1 0 0 0,0 1 0 0 0,0 1 0 0 0,0-1 0 0 0,0 0 0 0 0,1 0 0 0 0,-2 1-40 0 0,-6 5 43 0 0,0 1-1 0 0,0 1 1 0 0,1 0-1 0 0,0 0 1 0 0,0 0 0 0 0,1 1-1 0 0,0 0 1 0 0,1 0-1 0 0,0 0 1 0 0,1 1-1 0 0,0-1 1 0 0,0 1-1 0 0,1 0 1 0 0,1 1-1 0 0,0-1 1 0 0,0 0-1 0 0,1 1 1 0 0,1 0-43 0 0,-2-7 8 0 0,1 1 0 0 0,0 0 0 0 0,1 0 0 0 0,-1 0 0 0 0,1-1 0 0 0,0 1 0 0 0,1 0 1 0 0,-1 0-1 0 0,1 0 0 0 0,0 0 0 0 0,1-1 0 0 0,0 1 0 0 0,-1-1 0 0 0,2 1 0 0 0,-1-1 0 0 0,1 0 0 0 0,0 1 0 0 0,0-1 0 0 0,0-1 1 0 0,0 1-1 0 0,1 0 0 0 0,0-1 0 0 0,0 0 0 0 0,0 0 0 0 0,1 0 0 0 0,-1 0 0 0 0,1-1 0 0 0,0 0 0 0 0,0 0 0 0 0,0 0 1 0 0,5 2-9 0 0,-2-3 83 0 0,0-1 0 0 0,0 0 0 0 0,0 0 0 0 0,1 0 0 0 0,-1-1 0 0 0,1-1 1 0 0,-1 1-1 0 0,0-1 0 0 0,0-1 0 0 0,1 1 0 0 0,-1-1 0 0 0,0-1 0 0 0,0 0 1 0 0,-1 0-1 0 0,1 0 0 0 0,-1-1 0 0 0,1 0 0 0 0,-1 0 0 0 0,0-1 0 0 0,-1 0 1 0 0,1-1-1 0 0,-1 1 0 0 0,0-1 0 0 0,0 0 0 0 0,-1 0 0 0 0,2-4-83 0 0,3-3 108 0 0,-1 0-1 0 0,-1-1 0 0 0,0 0 0 0 0,-1-1 1 0 0,0 0-1 0 0,-1 0 0 0 0,-1 0 1 0 0,-1-1-1 0 0,0 0 0 0 0,-1 0 0 0 0,0 0 1 0 0,-1 0-1 0 0,-1 0 0 0 0,-1-1 1 0 0,0 1-1 0 0,-1 0 0 0 0,-1 0 0 0 0,-1-1-107 0 0,2 11-49 0 0,-1 0-1 0 0,1 0 0 0 0,-1 0 1 0 0,0 1-1 0 0,-1-1 0 0 0,0 1 0 0 0,1-1 1 0 0,-2 1-1 0 0,1 0 0 0 0,-1 0 0 0 0,1 1 1 0 0,-1-1-1 0 0,0 1 0 0 0,-1 0 1 0 0,1 0-1 0 0,-1 0 0 0 0,0 0 0 0 0,0 1 1 0 0,0 0-1 0 0,-1 0 0 0 0,1 0 0 0 0,0 1 1 0 0,-1 0-1 0 0,0 0 0 0 0,0 0 1 0 0,0 1-1 0 0,1-1 0 0 0,-1 2 0 0 0,0-1 1 0 0,0 1-1 0 0,0-1 0 0 0,-1 2 0 0 0,1-1 1 0 0,0 1-1 0 0,0 0 0 0 0,1 0 1 0 0,-1 0-1 0 0,0 1 0 0 0,0 0 0 0 0,1 0 1 0 0,-1 0-1 0 0,1 1 0 0 0,-1 0 1 0 0,1 0-1 0 0,0 1 0 0 0,0-1 0 0 0,1 1 1 0 0,-1 0-1 0 0,-1 2 50 0 0,-23 42-3144 0 0,22-30-334 0 0,4 0-3386 0 0,1-7-4162 0 0</inkml:trace>
  <inkml:trace contextRef="#ctx0" brushRef="#br0" timeOffset="631.74">605 46 3081 0 0,'0'0'3111'0'0,"0"0"-665"0"0,0 0-259 0 0,0 0-104 0 0,0 0-104 0 0,0 0-181 0 0,0 0-294 0 0,0 0-286 0 0,0 0-266 0 0,0 0-218 0 0,0 0-156 0 0,0 0-122 0 0,0 0-73 0 0,-5-7-15 0 0,-14-24-28 0 0,14 23-17 0 0,5 8-15 0 0,0 0-45 0 0,15 31 248 0 0,-2 0 0 0 0,-1 1 0 0 0,-2 0 0 0 0,-1 0 1 0 0,-1 1-1 0 0,-2 1 0 0 0,2 30-511 0 0,8 187 319 0 0,-16-205-283 0 0,-1-1 0 0 0,-2 1 0 0 0,-2-1 0 0 0,-2 0 0 0 0,-2-1 0 0 0,-2 0 0 0 0,-3 3-36 0 0,133-209 181 0 0,-97 134-170 0 0,2 1-1 0 0,1 1 0 0 0,0 1 1 0 0,2 2-1 0 0,1 0 1 0 0,19-10-11 0 0,-38 27-2 0 0,-5 3-2 0 0,0 0-1 0 0,1 0 1 0 0,-1 0 0 0 0,1 1 0 0 0,0-1 0 0 0,0 1 0 0 0,0 0 0 0 0,0 0 0 0 0,0 1-1 0 0,0 0 1 0 0,1-1 0 0 0,-1 2 0 0 0,0-1 0 0 0,1 1 0 0 0,-1 0 0 0 0,4 0 4 0 0,-6 3 1 0 0,0 0 0 0 0,0 0 0 0 0,-1 0 0 0 0,1 1 0 0 0,-1-1 0 0 0,0 1-1 0 0,0-1 1 0 0,0 1 0 0 0,0 0 0 0 0,-1 0 0 0 0,0 0 0 0 0,1 0 0 0 0,-1 0 0 0 0,-1 0 0 0 0,1 0 0 0 0,-1 0 0 0 0,1 0 0 0 0,-1 3-1 0 0,1 8 1 0 0,0 0-1 0 0,-1 1 0 0 0,0-1 1 0 0,-2 0-1 0 0,0 1 1 0 0,0-1-1 0 0,-1 0 1 0 0,-1 0-1 0 0,-3 6 0 0 0,1-3 14 0 0,-1 0 0 0 0,-1-1 0 0 0,0 0 0 0 0,-1 0 0 0 0,-1-1 0 0 0,-1 0 0 0 0,-1 0 0 0 0,0-1 0 0 0,0-1 0 0 0,-8 6-14 0 0,15-15 2 0 0,-1 0 0 0 0,1 0 1 0 0,-1-1-1 0 0,0 0 0 0 0,0 0 0 0 0,0 0 0 0 0,0-1 0 0 0,0 0 0 0 0,-1 0 1 0 0,0-1-1 0 0,1 0 0 0 0,-1 0 0 0 0,0-1 0 0 0,0 1 0 0 0,0-1 0 0 0,0-1 1 0 0,-1 1-1 0 0,1-1-2 0 0,0-1-66 0 0,0 1 1 0 0,-1-1-1 0 0,1-1 0 0 0,0 1 1 0 0,0-1-1 0 0,0 0 0 0 0,0-1 1 0 0,0 1-1 0 0,0-1 1 0 0,1-1-1 0 0,-1 1 0 0 0,1-1 1 0 0,0-1-1 0 0,0 1 1 0 0,1-1-1 0 0,-1 0 0 0 0,1 0 1 0 0,0 0-1 0 0,0-1 1 0 0,0-1 65 0 0,-1-40-3005 0 0,19 21-5337 0 0,-6 18-3131 0 0</inkml:trace>
  <inkml:trace contextRef="#ctx0" brushRef="#br0" timeOffset="1384.662">1522 547 9082 0 0,'0'0'1847'0'0,"0"0"-316"0"0,0 0-169 0 0,0 0-75 0 0,0 0-163 0 0,0 0-195 0 0,0 0-173 0 0,0 0-199 0 0,0 0-151 0 0,0 0-79 0 0,0 0-63 0 0,0 0-28 0 0,0 0-4 0 0,-3-1-6 0 0,-8-26 6790 0 0,14 8-7596 0 0,2-2 669 0 0,9-43 176 0 0,-2-1 1 0 0,-3 1-1 0 0,1-63-265 0 0,-10 119 56 0 0,1 7-37 0 0,-1 0-1 0 0,0 0 1 0 0,1 0 0 0 0,-1 0-1 0 0,0 0 1 0 0,0 0-1 0 0,0 0 1 0 0,0 0-1 0 0,0 0 1 0 0,0 0-1 0 0,0 0 1 0 0,0 0 0 0 0,0 0-1 0 0,0 0 1 0 0,-1 0-1 0 0,1 0 1 0 0,0 0-1 0 0,-1 0 1 0 0,1 0-1 0 0,0 0 1 0 0,-1 0 0 0 0,0 1-1 0 0,1-1 1 0 0,-1 0-1 0 0,1 0 1 0 0,-1 0-1 0 0,0 1 1 0 0,0-1-1 0 0,1 0 1 0 0,-1 0 0 0 0,0 1-1 0 0,0-1 1 0 0,0 1-1 0 0,0-1 1 0 0,0 1-19 0 0,-9 32 13 0 0,-1 8 18 0 0,3 0 0 0 0,1 0 0 0 0,1 1-1 0 0,3-1 1 0 0,1 1 0 0 0,2 0 0 0 0,2 0 0 0 0,2 8-31 0 0,16 158 86 0 0,-20-186-80 0 0,-1 0 1 0 0,-1-1-1 0 0,-1 1 0 0 0,-1 0 0 0 0,-1-1 0 0 0,0 0 0 0 0,-2 0 0 0 0,0 0 0 0 0,-1-1 0 0 0,-2 0 0 0 0,-5 9-6 0 0,0-8-176 0 0,14-20 45 0 0,1 0-31 0 0,0 0-62 0 0,0 0-44 0 0,0 0-62 0 0,17-66-4560 0 0,-15 30 186 0 0,-2 12-1712 0 0,0 20 4586 0 0,0-9-7645 0 0</inkml:trace>
  <inkml:trace contextRef="#ctx0" brushRef="#br0" timeOffset="1637.897">1141 590 4897 0 0,'0'0'3197'0'0,"0"0"-1204"0"0,0 0-708 0 0,0 0-228 0 0,0 0 109 0 0,0 0 228 0 0,0 0 226 0 0,0 0 78 0 0,0 0-217 0 0,0 0-250 0 0,0 0-243 0 0,0 0-214 0 0,25 0-153 0 0,82 2-111 0 0,48-20 858 0 0,86-16-965 0 0,-169 38-1690 0 0,-48 1-2472 0 0,-1 2-4957 0 0,-13 0-3045 0 0</inkml:trace>
  <inkml:trace contextRef="#ctx0" brushRef="#br0" timeOffset="7721.197">2247 713 0 0 0,'0'0'563'0'0,"0"0"425"0"0,0 0 247 0 0,0 0 149 0 0,0 0 109 0 0,0 0 52 0 0,0-6-66 0 0,0-30 1243 0 0,2 23 380 0 0,-9-14 1906 0 0,1 25-4868 0 0,-1 0 1 0 0,0 0-1 0 0,0 0 0 0 0,0 1 1 0 0,0 0-1 0 0,0 0 1 0 0,0 1-1 0 0,0 0 0 0 0,-1 0 1 0 0,1 1-1 0 0,0 0 1 0 0,0 0-1 0 0,0 0 0 0 0,0 1 1 0 0,0 0-1 0 0,1 1 1 0 0,-1-1-1 0 0,1 1 0 0 0,-1 1 1 0 0,1-1-1 0 0,0 1 1 0 0,-5 4-142 0 0,2-3 45 0 0,0 0-1 0 0,0 1 1 0 0,0 0-1 0 0,1 0 0 0 0,0 1 1 0 0,1 0-1 0 0,0 0 0 0 0,0 1 1 0 0,0 0-1 0 0,1 0 0 0 0,0 1 1 0 0,0 0-1 0 0,1 0 0 0 0,1 0 1 0 0,-1 0-1 0 0,1 1 0 0 0,1 0 1 0 0,0 0-1 0 0,0 0 0 0 0,1 0 1 0 0,0 0-1 0 0,1 0 0 0 0,0 1 1 0 0,1 6-44 0 0,-1-13 9 0 0,0 0-1 0 0,1 0 1 0 0,-1 0 0 0 0,1 0 0 0 0,0 0 0 0 0,0 0-1 0 0,0 0 1 0 0,1 0 0 0 0,0 0 0 0 0,-1 0 0 0 0,1 0 0 0 0,1 0-1 0 0,-1-1 1 0 0,0 1 0 0 0,1 0 0 0 0,0-1 0 0 0,0 1-1 0 0,0-1 1 0 0,0 1 0 0 0,1-1 0 0 0,-1 0 0 0 0,1 0 0 0 0,0 0-1 0 0,0 0 1 0 0,0-1 0 0 0,0 1 0 0 0,0-1 0 0 0,0 0-1 0 0,1 0 1 0 0,-1 0 0 0 0,4 1-9 0 0,2-2 100 0 0,0 0-1 0 0,0-1 0 0 0,0 0 1 0 0,0-1-1 0 0,0 0 1 0 0,0-1-1 0 0,0 1 0 0 0,0-2 1 0 0,-1 1-1 0 0,1-1 1 0 0,-1-1-1 0 0,0 1 1 0 0,0-1-1 0 0,0-1 0 0 0,0 0 1 0 0,-1 0-1 0 0,0 0 1 0 0,0-1-1 0 0,0 0 0 0 0,0 0 1 0 0,-1-1-1 0 0,0 1 1 0 0,-1-2-1 0 0,0 1 1 0 0,3-4-100 0 0,4-3 75 0 0,29-31 124 0 0,-2-3 0 0 0,-3-1 1 0 0,-2-1-1 0 0,20-41-199 0 0,-43 59 600 0 0,-35 82-612 0 0,21-44 17 0 0,0 0-1 0 0,1-1 1 0 0,-1 1 0 0 0,1 1-1 0 0,0-1 1 0 0,1 0-1 0 0,0 0 1 0 0,0 1-1 0 0,0-1 1 0 0,1 0-1 0 0,-1 1 1 0 0,2-1 0 0 0,-1 1-1 0 0,1-1 1 0 0,0 0-1 0 0,0 1 1 0 0,0-1-1 0 0,1 0 1 0 0,0 0-1 0 0,1 0 1 0 0,-1 0 0 0 0,1 0-1 0 0,0-1 1 0 0,2 3-5 0 0,54 60 272 0 0,-38-41-83 0 0,-9-12-130 0 0,-9-14 161 0 0,-3-1-4519 0 0,1 0-4657 0 0,-1 0-2097 0 0</inkml:trace>
  <inkml:trace contextRef="#ctx0" brushRef="#br0" timeOffset="7991.886">2765 674 11851 0 0,'0'0'1991'0'0,"0"0"-544"0"0,0 0-223 0 0,0 0 45 0 0,0 0 72 0 0,0 0-89 0 0,0 0-206 0 0,0 0-245 0 0,0 0-246 0 0,0 0-146 0 0,0 0-110 0 0,0 0-88 0 0,-3 27-45 0 0,-13 130 86 0 0,14-114-1248 0 0,2-42 331 0 0,0-1-387 0 0,0 0-872 0 0,0-1-3759 0 0,0-2 700 0 0,0-1-3828 0 0</inkml:trace>
  <inkml:trace contextRef="#ctx0" brushRef="#br0" timeOffset="8233.78">2728 220 11282 0 0,'0'0'1905'0'0,"0"0"-561"0"0,0 0-456 0 0,0 0-312 0 0,0 0-224 0 0,0 0-320 0 0,0 0-360 0 0,0 0-128 0 0,0 0-128 0 0,0 0-64 0 0,0 0-176 0 0,0 0-1097 0 0,0 0-2527 0 0,0 0-2722 0 0</inkml:trace>
  <inkml:trace contextRef="#ctx0" brushRef="#br0" timeOffset="8653.107">2973 998 5265 0 0,'0'0'2349'0'0,"0"0"-612"0"0,0 0-195 0 0,0 0 84 0 0,0 0 13 0 0,0 0-22 0 0,0 0-166 0 0,0 0-305 0 0,0 0-283 0 0,0 0-202 0 0,0 0-122 0 0,0 0-63 0 0,0 0-32 0 0,0-20-16 0 0,0-66-24 0 0,22-4 819 0 0,-16 74-1156 0 0,0 1-1 0 0,1 0 0 0 0,1 1 1 0 0,1 0-1 0 0,0 0 0 0 0,0 1 1 0 0,1 0-1 0 0,1 1 0 0 0,0 0 0 0 0,1 0 1 0 0,12-8-67 0 0,-16 78-490 0 0,-7-51 509 0 0,-1 0 0 0 0,1-1 0 0 0,0 1 0 0 0,0-1-1 0 0,1 1 1 0 0,0-1 0 0 0,0 0 0 0 0,1 0-1 0 0,0 0 1 0 0,0 0 0 0 0,0 0 0 0 0,0 0 0 0 0,1-1-1 0 0,0 0 1 0 0,0 0 0 0 0,1 0 0 0 0,-1 0 0 0 0,1 0-1 0 0,0-1 1 0 0,0 0 0 0 0,1 0 0 0 0,-1-1 0 0 0,1 1-1 0 0,0-1 1 0 0,0 0 0 0 0,0-1 0 0 0,0 1-1 0 0,0-1 1 0 0,1-1 0 0 0,-1 1 0 0 0,1-1 0 0 0,-1 0-1 0 0,1 0 1 0 0,3-1-19 0 0,-1 0 189 0 0,0-1 0 0 0,0 0 0 0 0,0 0-1 0 0,0-1 1 0 0,0-1 0 0 0,0 1 0 0 0,0-1 0 0 0,0-1-1 0 0,-1 1 1 0 0,0-2 0 0 0,0 1 0 0 0,0-1-1 0 0,0 0 1 0 0,-1-1 0 0 0,0 0 0 0 0,2-1-189 0 0,1-2 131 0 0,-1-1 0 0 0,1 1 0 0 0,-2-2 1 0 0,1 1-1 0 0,-1-1 0 0 0,-1 0 0 0 0,0-1 0 0 0,-1 0 0 0 0,0 0 1 0 0,-1 0-1 0 0,0 0 0 0 0,-1-1 0 0 0,0 0 0 0 0,1-10-131 0 0,-4 15-774 0 0,1-14 1940 0 0,-7 18-4488 0 0,-4 3-4453 0 0,6 1-4473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3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 5281 0 0,'0'0'2283'0'0,"0"0"-157"0"0,0 0-67 0 0,0 0-14 0 0,0 0-101 0 0,0 0-200 0 0,0 0-278 0 0,0 0-287 0 0,0 0-274 0 0,0 0-243 0 0,0 0-150 0 0,0 0-94 0 0,0 0-69 0 0,-2-4 528 0 0,-13 159 1425 0 0,-7 215-829 0 0,7-129-1189 0 0,2-122-239 0 0,7-91-121 0 0,-4-36-1438 0 0,-14-46-2722 0 0,12 17-5564 0 0,10 28-1248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9:5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2160 0 0,'0'0'1788'0'0,"0"0"-236"0"0,0 0 24 0 0,0 0 199 0 0,0 0 111 0 0,0 0-28 0 0,0 0-215 0 0,0 0-283 0 0,0 0-192 0 0,0 0-124 0 0,0 0-78 0 0,0 0-110 0 0,0 0-122 0 0,-34 29-125 0 0,-103 91-90 0 0,92-65-86 0 0,34-28-247 0 0,2 0 0 0 0,0 0-1 0 0,2 1 1 0 0,2 0 0 0 0,0 1-1 0 0,2-1 1 0 0,1 1-1 0 0,1-1 1 0 0,1 1 0 0 0,2 6-186 0 0,1-14 28 0 0,0 1 1 0 0,2-1 0 0 0,0 0-1 0 0,1 0 1 0 0,1-1 0 0 0,1 0-1 0 0,1 0 1 0 0,1 0 0 0 0,0-1-1 0 0,13 16-28 0 0,-19-30-42 0 0,0 0 0 0 0,0 0 0 0 0,0-1 0 0 0,1 1 0 0 0,-1-1 0 0 0,1 0 0 0 0,1 0 0 0 0,-1-1 0 0 0,0 1 0 0 0,1-1 0 0 0,-1 0 0 0 0,1-1 0 0 0,0 1 0 0 0,0-1 0 0 0,0 0 0 0 0,0-1 0 0 0,4 1 42 0 0,42-2-4648 0 0,-42-3-617 0 0,-4-1-5785 0 0</inkml:trace>
  <inkml:trace contextRef="#ctx0" brushRef="#br0" timeOffset="648.673">207 825 2913 0 0,'0'0'1280'0'0,"0"0"-211"0"0,0 0 201 0 0,0 0 444 0 0,0 0 378 0 0,0 0 145 0 0,0 0-97 0 0,0 0-233 0 0,0 0-289 0 0,0 0-243 0 0,0 0-276 0 0,0 0-310 0 0,0 0-191 0 0,14-22-101 0 0,45-69-47 0 0,37-99 1278 0 0,-78 148-1537 0 0,-14 29-169 0 0,0 0 0 0 0,1 1 0 0 0,0 0 0 0 0,1 0 1 0 0,0 0-1 0 0,1 1 0 0 0,0 0 0 0 0,1 0 0 0 0,0 1 1 0 0,1 0-1 0 0,0 0 0 0 0,0 1 0 0 0,1 0 0 0 0,1 1 1 0 0,-1 0-1 0 0,1 0 0 0 0,8-3-22 0 0,-18 11-5 0 0,0 0 0 0 0,0 0 0 0 0,0 0 0 0 0,0 0 1 0 0,0-1-1 0 0,1 2 0 0 0,-1-1 0 0 0,0 0 0 0 0,0 0 0 0 0,0 0 0 0 0,0 0 0 0 0,0 1 0 0 0,1-1 1 0 0,-1 1-1 0 0,0-1 0 0 0,0 1 0 0 0,0-1 0 0 0,0 1 0 0 0,0-1 0 0 0,0 1 0 0 0,0 0 0 0 0,-1 0 1 0 0,1-1-1 0 0,0 1 0 0 0,0 0 0 0 0,0 0 0 0 0,-1 0 0 0 0,1 0 0 0 0,-1 0 0 0 0,1 0 0 0 0,0 0 0 0 0,-1 0 1 0 0,0 0-1 0 0,1 0 0 0 0,-1 0 0 0 0,0 1 0 0 0,1-1 0 0 0,-1 0 0 0 0,0 0 0 0 0,0 0 0 0 0,0 0 1 0 0,0 1 4 0 0,4 59 72 0 0,-4-53-52 0 0,11 173 104 0 0,-7-164-123 0 0,-4-13-2 0 0,0 1 1 0 0,1-1-1 0 0,-1 1 1 0 0,1-1 0 0 0,0 1-1 0 0,1-1 1 0 0,-1 1 0 0 0,1-1-1 0 0,0 0 1 0 0,0 0 0 0 0,0 0-1 0 0,1 0 1 0 0,-1 0 0 0 0,1-1-1 0 0,0 1 1 0 0,0-1 0 0 0,0 0-1 0 0,0 1 1 0 0,1-1-1 0 0,0-1 1 0 0,0 2 0 0 0,2-5 22 0 0,0 0 1 0 0,0 0-1 0 0,1-1 0 0 0,-2 0 1 0 0,1 0-1 0 0,0 0 0 0 0,0-1 0 0 0,-1 0 1 0 0,1 0-1 0 0,-1 0 0 0 0,0 0 1 0 0,0-1-1 0 0,0 0 0 0 0,0 0 0 0 0,-1-1 1 0 0,0 1-1 0 0,0-1 0 0 0,0 0 1 0 0,0 0-1 0 0,-1 0 0 0 0,0 0 0 0 0,0-1 1 0 0,0 1-1 0 0,0-4-22 0 0,6-3 39 0 0,125-195 29 0 0,-83 130-55 0 0,-41 61 6 0 0,-9 16-11 0 0,-30 188 148 0 0,27-161-151 0 0,2 1 1 0 0,1 0 0 0 0,0 0 0 0 0,2-1 0 0 0,2 1 0 0 0,0-1 0 0 0,5 11-6 0 0,-10-36-37 0 0,1-1 1 0 0,0 1-1 0 0,-1 0 1 0 0,1-1-1 0 0,0 1 0 0 0,0-1 1 0 0,-1 1-1 0 0,1-1 0 0 0,1 0 1 0 0,-1 1-1 0 0,0-1 1 0 0,0 0-1 0 0,0 1 0 0 0,1-1 1 0 0,-1 0-1 0 0,0 0 1 0 0,1 0-1 0 0,-1 0 0 0 0,1-1 1 0 0,-1 1-1 0 0,1 0 1 0 0,0-1-1 0 0,-1 1 0 0 0,1-1 1 0 0,0 1-1 0 0,-1-1 1 0 0,1 0 36 0 0,15 1-3727 0 0,0-4-4821 0 0,-8 3-3296 0 0</inkml:trace>
  <inkml:trace contextRef="#ctx0" brushRef="#br0" timeOffset="2054.127">1174 660 0 0 0,'0'0'729'0'0,"0"0"598"0"0,0 0-41 0 0,0 0-79 0 0,0 0 49 0 0,0 0 73 0 0,0 0 51 0 0,0 0-33 0 0,0 0-84 0 0,0 0-130 0 0,0 0-138 0 0,8 3 11544 0 0,-5-3-12544 0 0,-2 0 9 0 0,-1 0 6 0 0,92-10 618 0 0,-26 5-474 0 0,-73 28 60 0 0,-90 88 312 0 0,84-98-511 0 0,10-11-14 0 0,0 0 1 0 0,1 0-1 0 0,-1 0 0 0 0,1 1 1 0 0,0-1-1 0 0,-1 1 0 0 0,1-1 1 0 0,0 1-1 0 0,1 0 1 0 0,-1 0-1 0 0,0-1 0 0 0,1 1 1 0 0,-1 1-1 0 0,1-1 0 0 0,0 0 1 0 0,0 0-1 0 0,0 0 1 0 0,1 0-1 0 0,-1 1 0 0 0,1-1 1 0 0,0 0-1 0 0,0 1 1 0 0,0 0-2 0 0,54 11 157 0 0,41-15-92 0 0,-45-37-4261 0 0,-39 25-1527 0 0,-4 7-5988 0 0</inkml:trace>
  <inkml:trace contextRef="#ctx0" brushRef="#br0" timeOffset="2799.567">1873 332 7898 0 0,'0'0'1731'0'0,"0"0"-135"0"0,0 0 147 0 0,0 0 40 0 0,0 0-144 0 0,0 0-244 0 0,0 0-344 0 0,0 0-255 0 0,0 0-165 0 0,0 0-84 0 0,0 0-35 0 0,0 0-52 0 0,-8-9-47 0 0,-27-27-50 0 0,33 33-308 0 0,-1 1-1 0 0,0 0 1 0 0,1 0-1 0 0,-1 0 1 0 0,0 1-1 0 0,0-1 1 0 0,0 1-1 0 0,0 0 1 0 0,-1-1-1 0 0,1 2 1 0 0,0-1-1 0 0,0 0 1 0 0,-1 0-1 0 0,1 1 1 0 0,0 0-1 0 0,-1 0 1 0 0,1 0-1 0 0,0 0 1 0 0,-3 0-55 0 0,-2 1 104 0 0,-72 13 502 0 0,74-11-601 0 0,1 1 0 0 0,-1-1 0 0 0,1 1 0 0 0,-1 0 0 0 0,1 1-1 0 0,0-1 1 0 0,1 1 0 0 0,-1 0 0 0 0,1 0 0 0 0,0 0 0 0 0,0 1 0 0 0,1-1 0 0 0,0 1 0 0 0,0 0 0 0 0,0 0 0 0 0,0 0 0 0 0,1 0 0 0 0,0 1 0 0 0,1-1 0 0 0,-1 1 0 0 0,1-1 0 0 0,0 1-1 0 0,1-1 1 0 0,-1 1 0 0 0,1 0 0 0 0,1-1 0 0 0,0 5-5 0 0,-1-7 30 0 0,0 1 1 0 0,0 0-1 0 0,1 0 0 0 0,-1-1 0 0 0,1 1 0 0 0,0 0 0 0 0,0-1 0 0 0,1 1 1 0 0,0-1-1 0 0,-1 1 0 0 0,1-1 0 0 0,1 0 0 0 0,-1 0 0 0 0,1 0 0 0 0,-1 0 1 0 0,1 0-1 0 0,0 0 0 0 0,1-1 0 0 0,-1 0 0 0 0,1 1 0 0 0,-1-1 0 0 0,1-1 1 0 0,0 1-1 0 0,0 0 0 0 0,0-1 0 0 0,0 0 0 0 0,1 0 0 0 0,-1 0 0 0 0,1 0 1 0 0,-1-1-1 0 0,1 0 0 0 0,-1 0 0 0 0,1 0 0 0 0,0 0 0 0 0,0-1 0 0 0,-1 0 1 0 0,1 0-1 0 0,0 0 0 0 0,0-1 0 0 0,-1 1 0 0 0,1-1 0 0 0,0 0 0 0 0,-1-1 1 0 0,1 1-1 0 0,-1-1 0 0 0,1 1 0 0 0,-1-2 0 0 0,2 0-30 0 0,24-22 266 0 0,-2 0 0 0 0,-1-2 0 0 0,-1-2 0 0 0,16-23-266 0 0,48-50 254 0 0,-35 41-185 0 0,-53 84 14 0 0,-37 191 148 0 0,-12 179-166 0 0,-6-27-90 0 0,50-346 29 0 0,0 0 1 0 0,-1-1 0 0 0,-2 1-1 0 0,0-1 1 0 0,-1-1 0 0 0,0 1-1 0 0,-2-1 1 0 0,-3 5-5 0 0,11-20 2 0 0,-1-1 1 0 0,1 0-1 0 0,0 0 0 0 0,0 0 1 0 0,-1 0-1 0 0,1 0 1 0 0,-1 0-1 0 0,0-1 0 0 0,0 1 1 0 0,1 0-1 0 0,-1-1 0 0 0,0 0 1 0 0,0 1-1 0 0,-1-1 1 0 0,1 0-1 0 0,0 0 0 0 0,0 0 1 0 0,0 0-1 0 0,-1 0 0 0 0,1-1 1 0 0,-1 1-1 0 0,1-1 1 0 0,0 1-1 0 0,-1-1 0 0 0,1 0 1 0 0,-1 0-1 0 0,1 0 1 0 0,0 0-1 0 0,-1-1 0 0 0,1 1 1 0 0,-1-1-1 0 0,1 1 0 0 0,0-1 1 0 0,-1 0-1 0 0,1 0 1 0 0,0 0-1 0 0,0 0 0 0 0,0 0 1 0 0,0 0-1 0 0,0-1 0 0 0,0 1 1 0 0,0-1-1 0 0,0 1 1 0 0,0-1-1 0 0,1 0 0 0 0,-1 0 1 0 0,0 0-1 0 0,1 0 0 0 0,0 0 1 0 0,0 0-1 0 0,-2-2-2 0 0,-2-13-1 0 0,-1 0 0 0 0,2 0-1 0 0,0-1 1 0 0,1 0 0 0 0,1 0-1 0 0,1 0 1 0 0,0 0 0 0 0,2 1-1 0 0,0-1 1 0 0,0 0 0 0 0,2 0-1 0 0,0 0 1 0 0,1 1 0 0 0,1-1-1 0 0,1 1 1 0 0,0 1 0 0 0,1-1-1 0 0,1 1 1 0 0,1-2 1 0 0,9-17-75 0 0,2 0 0 0 0,1 2 0 0 0,1 0 0 0 0,2 1 0 0 0,1 1 1 0 0,24-21 74 0 0,-45 48-43 0 0,5-4-2961 0 0,-3 16-9521 0 0,-6-4 788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3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9874 0 0,'0'0'1965'0'0,"0"0"-453"0"0,0 0-177 0 0,0 0 26 0 0,0 0 12 0 0,0 0-113 0 0,0 0-270 0 0,0 0-260 0 0,0 0-123 0 0,0 0 8 0 0,0 0 72 0 0,0 0 5 0 0,18 0-59 0 0,56-1-67 0 0,150-40 1216 0 0,97-21-2219 0 0,-276 42-2251 0 0,-33 10-977 0 0,-2-3-3658 0 0,-7 5-3602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7722 0 0,'0'0'2582'0'0,"0"0"-879"0"0,0 0-489 0 0,0 0-107 0 0,0 0 58 0 0,0 0 84 0 0,0 0-10 0 0,0 0-193 0 0,0 0-227 0 0,0 0-155 0 0,0 0-116 0 0,0 0-37 0 0,0 35-27 0 0,1 112-40 0 0,0 260 1500 0 0,-1-403-1932 0 0,0 0 0 0 0,0 0 0 0 0,0-1 0 0 0,0 1 0 0 0,1 0-1 0 0,0 0 1 0 0,-1 0 0 0 0,1-1 0 0 0,1 1 0 0 0,-1 0 0 0 0,1-1-1 0 0,-1 1 1 0 0,1-1 0 0 0,0 0 0 0 0,0 1 0 0 0,1-1 0 0 0,-1 0 0 0 0,0 0-1 0 0,1 0 1 0 0,0-1 0 0 0,0 1 0 0 0,0-1 0 0 0,0 1 0 0 0,0-1 0 0 0,0 0-1 0 0,1 0 1 0 0,-1-1 0 0 0,1 1 0 0 0,-1-1 0 0 0,1 1 0 0 0,0-1 0 0 0,-1 0-1 0 0,1 0 1 0 0,0-1 0 0 0,0 1 0 0 0,1-1-12 0 0,2-1 58 0 0,1 0 1 0 0,-1-1-1 0 0,0 1 0 0 0,0-1 1 0 0,0-1-1 0 0,0 0 0 0 0,0 0 1 0 0,-1 0-1 0 0,1-1 0 0 0,-1 1 1 0 0,0-2-1 0 0,0 1 0 0 0,4-4-58 0 0,30-19 182 0 0,121-76 164 0 0,-149 149-224 0 0,-4 66 68 0 0,-8-110-215 0 0,1 0 0 0 0,-1 0 0 0 0,1 1 0 0 0,0-1 1 0 0,0 0-1 0 0,0 0 0 0 0,0 0 0 0 0,0 0 0 0 0,0 0 1 0 0,1 0-1 0 0,-1 0 0 0 0,1 0 0 0 0,-1 0 0 0 0,1 0 0 0 0,0-1 1 0 0,-1 1-1 0 0,1-1 0 0 0,0 1 0 0 0,0-1 0 0 0,0 0 1 0 0,0 0-1 0 0,0 0 0 0 0,1 0 0 0 0,-1 0 0 0 0,0 0 1 0 0,0-1-1 0 0,1 1 0 0 0,-1-1 0 0 0,0 1 0 0 0,1-1 0 0 0,-1 0 1 0 0,0 0-1 0 0,2 0 25 0 0,13-2-1342 0 0,-10 0-1831 0 0,0 2-5150 0 0,-5 0-2286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1 273 152 0 0,'0'0'2099'0'0,"0"0"132"0"0,0 0 127 0 0,0 0-27 0 0,0 0-209 0 0,0 0-172 0 0,0 0-222 0 0,0 0-219 0 0,0 0-156 0 0,0 0-182 0 0,36 1-148 0 0,114-1-128 0 0,-146 0-829 0 0,1 0 0 0 0,-1 0 0 0 0,1 0 0 0 0,0 0 0 0 0,-1-1 0 0 0,1 1 0 0 0,-1-1 0 0 0,0 0 0 0 0,1-1 1 0 0,-1 1-1 0 0,0-1 0 0 0,1 0 0 0 0,-1 0 0 0 0,0 0 0 0 0,0 0 0 0 0,3-3-66 0 0,3-3 202 0 0,-1 3-103 0 0,0 0 0 0 0,0 0 0 0 0,0-1 1 0 0,-1-1-1 0 0,0 1 0 0 0,0-2 0 0 0,-1 1 0 0 0,0-1 1 0 0,0 0-1 0 0,0 0 0 0 0,-1-1 0 0 0,-1 1 0 0 0,0-2 1 0 0,0 1-1 0 0,0 0 0 0 0,-1-1 0 0 0,-1 0 1 0 0,1 0-1 0 0,-2 0 0 0 0,1 0 0 0 0,-2-1 0 0 0,1 1 1 0 0,-1-11-100 0 0,-1 19-2 0 0,-1 1 1 0 0,1-1-1 0 0,-1 0 1 0 0,0 0 0 0 0,0 0-1 0 0,0 1 1 0 0,0-1 0 0 0,0 0-1 0 0,0 1 1 0 0,0-1-1 0 0,0 1 1 0 0,-1-1 0 0 0,1 1-1 0 0,0 0 1 0 0,-1-1-1 0 0,0 1 1 0 0,1 0 0 0 0,-1 0-1 0 0,0 0 1 0 0,1 0 0 0 0,-1 1-1 0 0,0-1 1 0 0,0 0-1 0 0,0 1 1 0 0,1-1 0 0 0,-1 1-1 0 0,0-1 1 0 0,0 1 0 0 0,0 0-1 0 0,0 0 1 0 0,0 0-1 0 0,0 0 1 0 0,0 0 0 0 0,0 1-1 0 0,-1-1 2 0 0,-70 19-86 0 0,60-11 83 0 0,0 0-1 0 0,0 1 1 0 0,1 1 0 0 0,0 0-1 0 0,0 0 1 0 0,1 1 0 0 0,0 1-1 0 0,1 0 1 0 0,1 0 0 0 0,0 1 0 0 0,0 0-1 0 0,2 1 1 0 0,-1 0 0 0 0,2 0-1 0 0,0 0 1 0 0,0 1 0 0 0,2 0-1 0 0,0 0 1 0 0,0 0 0 0 0,2 1 0 0 0,-1 3 3 0 0,3-14 1 0 0,0 0 1 0 0,0 0 0 0 0,0 0-1 0 0,1 0 1 0 0,0 0 0 0 0,-1 0 0 0 0,2 0-1 0 0,-1-1 1 0 0,1 1 0 0 0,-1 0 0 0 0,1-1-1 0 0,1 1 1 0 0,-1-1 0 0 0,1 0 0 0 0,-1 0-1 0 0,1 0 1 0 0,0 0 0 0 0,1 0 0 0 0,-1-1-1 0 0,1 1 1 0 0,0-1 0 0 0,-1 0 0 0 0,1 0-1 0 0,1 0 1 0 0,-1-1 0 0 0,0 1 0 0 0,1-1-1 0 0,-1 0 1 0 0,1 0 0 0 0,0 0-2 0 0,6 1-2 0 0,0 0 1 0 0,0-1-1 0 0,0 0 1 0 0,1-1-1 0 0,-1 0 0 0 0,0-1 1 0 0,0 0-1 0 0,1 0 1 0 0,-1-2-1 0 0,0 1 0 0 0,0-1 1 0 0,10-4 1 0 0,50-19-1067 0 0,-48 15-2217 0 0,-1-1-4096 0 0,-9 3-4589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4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34 1224 0 0,'0'0'1506'0'0,"0"0"-208"0"0,0 0 15 0 0,0 0 146 0 0,0 0 141 0 0,0 0 91 0 0,0 0-97 0 0,0 0-180 0 0,0 0-230 0 0,0 0-224 0 0,0 0-153 0 0,-4-3-104 0 0,-52-25 3268 0 0,23 27-3046 0 0,26 0-826 0 0,-1 1 1 0 0,1-1-1 0 0,-1 1 1 0 0,0 1-1 0 0,1 0 1 0 0,-1 0-1 0 0,1 0 0 0 0,-1 1 1 0 0,1 0-1 0 0,0 0 1 0 0,-1 1-1 0 0,-4 2-99 0 0,-24 12 289 0 0,31-16-243 0 0,1 0 0 0 0,-1 1 0 0 0,1 0 0 0 0,-1-1 1 0 0,1 2-1 0 0,0-1 0 0 0,0 0 0 0 0,0 1 0 0 0,0 0 0 0 0,0 0 0 0 0,0 0 0 0 0,1 0 0 0 0,0 0 0 0 0,-1 1 0 0 0,1 0 0 0 0,0-1 0 0 0,1 1 0 0 0,-1 0 0 0 0,1 1 0 0 0,0-1 0 0 0,0 0 0 0 0,0 1 0 0 0,0-1 0 0 0,1 1 1 0 0,-1 1-47 0 0,1 3 137 0 0,-1 1 0 0 0,1-1 0 0 0,1 1 0 0 0,-1 0 1 0 0,2-1-1 0 0,-1 1 0 0 0,2-1 0 0 0,-1 1 1 0 0,1-1-1 0 0,3 8-137 0 0,0-9 64 0 0,0-1 1 0 0,1 1 0 0 0,0-2-1 0 0,0 1 1 0 0,1 0-1 0 0,0-1 1 0 0,0-1-1 0 0,0 1 1 0 0,1-1 0 0 0,0 0-1 0 0,0-1 1 0 0,0 0-1 0 0,0 0 1 0 0,1 0-1 0 0,-1-1 1 0 0,1-1 0 0 0,0 0-1 0 0,0 0 1 0 0,2 0-65 0 0,71 28 277 0 0,-79-28-257 0 0,0 0 0 0 0,-1 0 0 0 0,1 0 0 0 0,0 1-1 0 0,-1-1 1 0 0,1 0 0 0 0,-1 1 0 0 0,0 0 0 0 0,1 0 0 0 0,-1-1 0 0 0,-1 1 0 0 0,1 0-1 0 0,0 1 1 0 0,-1-1 0 0 0,0 0 0 0 0,1 0 0 0 0,-1 1 0 0 0,0-1 0 0 0,-1 0-1 0 0,1 1 1 0 0,-1-1 0 0 0,1 1 0 0 0,-1-1 0 0 0,0 1 0 0 0,0-1 0 0 0,-1 1 0 0 0,1-1-1 0 0,-1 1 1 0 0,0 1-20 0 0,-44 53 318 0 0,32-48-288 0 0,1-1 0 0 0,-1-1 0 0 0,-1 0 0 0 0,0 0 0 0 0,0-2 0 0 0,0 0 0 0 0,-1 0 0 0 0,0-1 0 0 0,0-1 0 0 0,0-1 0 0 0,-1 0 0 0 0,1-1 0 0 0,-1 0 0 0 0,0-1 0 0 0,1-1 0 0 0,-1-1 1 0 0,1 0-1 0 0,-1-1-30 0 0,1 2 4 0 0,13 1-30 0 0,0-1 0 0 0,-1 0 0 0 0,1 0 1 0 0,0 0-1 0 0,-1 0 0 0 0,1 0 0 0 0,-1-1 0 0 0,1 1 0 0 0,0-1 0 0 0,-1 1 0 0 0,1-1 0 0 0,0 0 0 0 0,0 0 1 0 0,0 0-1 0 0,0 0 0 0 0,-1 0 0 0 0,1 0 0 0 0,1-1 0 0 0,-1 1 0 0 0,0-1 0 0 0,0 1 0 0 0,0-1 0 0 0,1 0 1 0 0,-1 0-1 0 0,1 1 0 0 0,0-1 0 0 0,-1 0 0 0 0,1 0 0 0 0,0-1 0 0 0,0 1 0 0 0,0-1 26 0 0,50-35-3733 0 0,-24 26 819 0 0,-8 5-2768 0 0,-2-1-6071 0 0</inkml:trace>
  <inkml:trace contextRef="#ctx0" brushRef="#br0" timeOffset="612.784">1124 92 4225 0 0,'0'0'1671'0'0,"0"0"-228"0"0,0 0 131 0 0,0 0 317 0 0,0 0 186 0 0,0 0-59 0 0,0 0-292 0 0,0 0-339 0 0,0 0-287 0 0,0 0-208 0 0,0 0-110 0 0,0 0-73 0 0,2-3-69 0 0,0 0-593 0 0,-1 3-20 0 0,-1-1 0 0 0,0 1 1 0 0,1 0-1 0 0,-1-1 1 0 0,0 1-1 0 0,1 0 1 0 0,-1-1-1 0 0,0 1 1 0 0,0 0-1 0 0,1-1 1 0 0,-1 1-1 0 0,0-1 1 0 0,0 1-1 0 0,0 0 0 0 0,0-1 1 0 0,1 1-1 0 0,-1-1 1 0 0,0 1-1 0 0,0-1 1 0 0,0 1-1 0 0,0 0 1 0 0,0-1-1 0 0,0 1 1 0 0,0-1-1 0 0,0 1 1 0 0,0-1-1 0 0,0 1 0 0 0,0-1 1 0 0,-1 1-1 0 0,1-1 1 0 0,0 1-1 0 0,0 0 1 0 0,0-1-1 0 0,0 1 1 0 0,-1-1-1 0 0,1 1 1 0 0,0 0-1 0 0,0-1 0 0 0,-1 1 1 0 0,1 0-1 0 0,0-1 1 0 0,-1 1-1 0 0,1 0 1 0 0,-1 0-1 0 0,1-1 1 0 0,0 1-1 0 0,-1 0 1 0 0,1 0-1 0 0,0-1 1 0 0,-1 1-1 0 0,1 0 0 0 0,-1 0 1 0 0,1 0-1 0 0,-1 0 1 0 0,1 0-1 0 0,-1 0 1 0 0,1 0-1 0 0,0 0 1 0 0,-1 0-1 0 0,1 0 1 0 0,-1 0-1 0 0,1 0 1 0 0,-1 0-1 0 0,1 0 0 0 0,-1 0 1 0 0,1 0-1 0 0,0 0 1 0 0,-1 1-1 0 0,1-1 1 0 0,-1 0-28 0 0,-16-1 190 0 0,-1 1 0 0 0,0 0 0 0 0,1 1 0 0 0,-1 1 0 0 0,1 1 0 0 0,-1 0 0 0 0,1 1 0 0 0,0 1 0 0 0,1 1 0 0 0,-1 0 0 0 0,1 1 0 0 0,0 1 0 0 0,1 0 0 0 0,0 1 0 0 0,0 1 0 0 0,1 1 0 0 0,-5 4-190 0 0,8-8 9 0 0,0 1-1 0 0,1-1 1 0 0,0 2 0 0 0,1 0 0 0 0,0 0 0 0 0,0 0 0 0 0,1 1-1 0 0,0 0 1 0 0,0 1 0 0 0,1 0 0 0 0,1 0 0 0 0,0 1 0 0 0,1-1-1 0 0,0 1 1 0 0,0 0 0 0 0,2 1 0 0 0,-1-1 0 0 0,2 1 0 0 0,-1 0-1 0 0,2-1 1 0 0,-1 10-9 0 0,4-19 10 0 0,1-1 0 0 0,-1 1 0 0 0,0 0 0 0 0,1-1 1 0 0,-1 0-1 0 0,1 0 0 0 0,0 0 0 0 0,0 0 0 0 0,0 0 0 0 0,0 0 0 0 0,0-1 0 0 0,0 1 0 0 0,0-1 0 0 0,1 0 0 0 0,-1 0 0 0 0,0 0 0 0 0,1 0 0 0 0,-1-1 0 0 0,1 1 1 0 0,-1-1-1 0 0,1 0 0 0 0,-1 0 0 0 0,1 0 0 0 0,-1-1 0 0 0,1 1 0 0 0,-1-1 0 0 0,0 0 0 0 0,1 0 0 0 0,-1 0 0 0 0,0 0 0 0 0,1-1-10 0 0,14-4 79 0 0,0-1-1 0 0,0-1 1 0 0,-1-1-1 0 0,0-1 1 0 0,0 0-1 0 0,-1-1 0 0 0,11-10-78 0 0,31-19 153 0 0,140-99 195 0 0,-153 120-343 0 0,-39 57-105 0 0,-21 181 84 0 0,16-213-40 0 0,0-1-1 0 0,1 0 1 0 0,-1 0-1 0 0,1 1 1 0 0,1-1-1 0 0,-1 0 0 0 0,1-1 1 0 0,-1 1-1 0 0,1 0 1 0 0,1-1-1 0 0,-1 0 1 0 0,1 1-1 0 0,0-1 1 0 0,0-1-1 0 0,0 1 1 0 0,0-1-1 0 0,0 1 1 0 0,1-1-1 0 0,0 0 1 0 0,-1-1-1 0 0,1 1 1 0 0,0-1-1 0 0,1 0 0 0 0,-1 0 1 0 0,0-1-1 0 0,0 1 1 0 0,1-1-1 0 0,-1 0 1 0 0,1-1-1 0 0,-1 1 1 0 0,4-1 56 0 0,29-5-2919 0 0,-26 1-782 0 0,0-3-3777 0 0,-7 4-4322 0 0</inkml:trace>
  <inkml:trace contextRef="#ctx0" brushRef="#br0" timeOffset="1315.322">1486 473 9650 0 0,'0'0'2290'0'0,"0"0"-491"0"0,0 0-160 0 0,0 0 81 0 0,0 0 35 0 0,0 0-90 0 0,0 0-225 0 0,0 0-305 0 0,0 0-267 0 0,0 0-145 0 0,0 0-99 0 0,0 0-62 0 0,0 0-58 0 0,10-9-79 0 0,72-74 559 0 0,-17-14 115 0 0,-50 72-1003 0 0,1 0 0 0 0,1 1 0 0 0,1 0 0 0 0,1 2 0 0 0,1 0 0 0 0,20-17-96 0 0,9-2 32 0 0,-45 64-192 0 0,-31 153 155 0 0,26-174 3 0 0,0 0 0 0 0,1 0 0 0 0,0 1 1 0 0,-1-1-1 0 0,1 0 0 0 0,0 0 0 0 0,0 1 0 0 0,0-1 1 0 0,1 0-1 0 0,-1 0 0 0 0,1 0 0 0 0,-1 1 0 0 0,1-1 1 0 0,-1 0-1 0 0,1 0 0 0 0,0 0 0 0 0,0 0 0 0 0,0 0 0 0 0,1 0 1 0 0,-1 0-1 0 0,0 0 0 0 0,1-1 0 0 0,-1 1 0 0 0,1 0 1 0 0,-1-1-1 0 0,1 1 0 0 0,0-1 0 0 0,-1 0 0 0 0,1 0 1 0 0,0 1-1 0 0,0-1 0 0 0,0 0 0 0 0,0 0 0 0 0,0-1 0 0 0,1 1 1 0 0,-1 0-1 0 0,0-1 0 0 0,0 1 0 0 0,1-1 2 0 0,4-3 3 0 0,-1 1-1 0 0,1-1 1 0 0,0-1-1 0 0,-1 0 1 0 0,0 1 0 0 0,0-2-1 0 0,0 1 1 0 0,0-1-1 0 0,-1 0 1 0 0,1 0-1 0 0,-1-1 1 0 0,-1 1-1 0 0,1-1 1 0 0,-1 0-1 0 0,0 0 1 0 0,2-4-3 0 0,4-4-14 0 0,118-137 17 0 0,-127 152-9 0 0,0 0 0 0 0,0 0 1 0 0,0 1-1 0 0,0-1 1 0 0,0 0-1 0 0,0 0 0 0 0,0 0 1 0 0,0 1-1 0 0,0-1 1 0 0,-1 1-1 0 0,1-1 0 0 0,0 0 1 0 0,-1 1-1 0 0,1-1 0 0 0,-1 1 1 0 0,0-1-1 0 0,1 1 1 0 0,-1-1-1 0 0,0 1 0 0 0,0 0 1 0 0,0-1-1 0 0,0 1 1 0 0,0-1-1 0 0,0 1 0 0 0,-1-1 1 0 0,1 1-1 0 0,-1-1 1 0 0,1 1-1 0 0,-1-1 0 0 0,1 1 1 0 0,-1 0 5 0 0,1 6-6 0 0,-2 200-2 0 0,27-135-955 0 0,-12-80-4385 0 0,-9-4-3367 0 0,-2 6-2850 0 0</inkml:trace>
  <inkml:trace contextRef="#ctx0" brushRef="#br0" timeOffset="1750.809">2353 273 2000 0 0,'0'0'2532'0'0,"0"0"-103"0"0,0 0 28 0 0,0 0-46 0 0,0 0-152 0 0,0 0-158 0 0,0 0-149 0 0,0 0-183 0 0,0 0-228 0 0,33 8-256 0 0,104 22-289 0 0,-58-31 182 0 0,-64-5-916 0 0,12 0 82 0 0,-1-2 0 0 0,0-1 0 0 0,0-1 0 0 0,-1-1 0 0 0,0-2-1 0 0,-1 0 1 0 0,-1-1 0 0 0,12-10-344 0 0,-31 19 37 0 0,1-1 0 0 0,-1 0 0 0 0,1 0 0 0 0,-2 0 1 0 0,1-1-1 0 0,-1 1 0 0 0,0-1 0 0 0,0 0 0 0 0,0 1 0 0 0,-1-1 0 0 0,-1-1 0 0 0,1 1 0 0 0,-1 0 0 0 0,0 0 0 0 0,0-1 0 0 0,-1 1 0 0 0,0 0 0 0 0,-1-3-37 0 0,-1 6-7 0 0,0 1-1 0 0,0 0 0 0 0,0 0 1 0 0,-1 1-1 0 0,1-1 1 0 0,-1 0-1 0 0,1 1 1 0 0,-1-1-1 0 0,0 1 1 0 0,0 0-1 0 0,0 0 1 0 0,-1 0-1 0 0,1 0 1 0 0,0 1-1 0 0,-1 0 0 0 0,1-1 1 0 0,-1 1-1 0 0,1 0 1 0 0,-1 0-1 0 0,0 1 1 0 0,1-1-1 0 0,-1 1 1 0 0,0 0-1 0 0,1 0 1 0 0,-1 0-1 0 0,0 0 0 0 0,1 1 1 0 0,-1 0-1 0 0,0-1 1 0 0,1 1-1 0 0,-1 1 1 0 0,0-1 7 0 0,-15 5-20 0 0,1 0 0 0 0,0 1 1 0 0,1 1-1 0 0,-1 1 0 0 0,2 0 1 0 0,-1 2-1 0 0,1-1 1 0 0,1 2-1 0 0,0 0 0 0 0,1 1 1 0 0,0 0-1 0 0,1 1 0 0 0,0 1 1 0 0,1 0-1 0 0,1 1 20 0 0,4-7-7 0 0,0 0 0 0 0,1 0 0 0 0,0 1 0 0 0,0-1 0 0 0,1 1 0 0 0,1 0 0 0 0,-1 1 0 0 0,2-1 0 0 0,0 1 0 0 0,0 0 0 0 0,1 0 0 0 0,0-1 0 0 0,0 2 0 0 0,2-1 0 0 0,-1 0 0 0 0,1 0 0 0 0,2 10 7 0 0,2-14 2 0 0,0 0 0 0 0,0 0-1 0 0,1-1 1 0 0,0 0-1 0 0,0 0 1 0 0,1 0 0 0 0,-1 0-1 0 0,1-1 1 0 0,0 0-1 0 0,1 0 1 0 0,-1-1 0 0 0,1 0-1 0 0,0 0 1 0 0,0 0-1 0 0,0-1 1 0 0,1 0 0 0 0,-1-1-1 0 0,1 1 1 0 0,0-2-1 0 0,2 2-1 0 0,32 7 27 0 0,0-2-1 0 0,0-1 0 0 0,0-3 0 0 0,1-1 1 0 0,-1-2-1 0 0,1-2 0 0 0,1-1-26 0 0,61-18-1677 0 0,-63 6-5662 0 0,-29 10-4931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5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8418 0 0,'0'0'2192'0'0,"0"0"-630"0"0,0 0-223 0 0,0 0 52 0 0,0 0-3 0 0,0 0-42 0 0,0 0-171 0 0,0 0-219 0 0,0 0-145 0 0,0 0-110 0 0,0 0-77 0 0,0 0-52 0 0,0 0-85 0 0,-1 25-61 0 0,-5 75-25 0 0,14-25 593 0 0,7 56 82 0 0,-35 51-652 0 0,-23-4-324 0 0,36-30-1722 0 0,7-147 1017 0 0,0-1-177 0 0,0 0-258 0 0,0 0-291 0 0,5-22-14526 0 0,0 21 10711 0 0</inkml:trace>
  <inkml:trace contextRef="#ctx0" brushRef="#br0" timeOffset="365.512">523 12 5425 0 0,'0'0'2887'0'0,"0"0"-357"0"0,0 0-364 0 0,0 0-252 0 0,0 0-294 0 0,0 0-356 0 0,0 0-354 0 0,0 0-279 0 0,0 0-156 0 0,0 0-47 0 0,0 0 22 0 0,0 0 41 0 0,0 0 23 0 0,-2 14 18 0 0,-8 103 1039 0 0,23 111 1008 0 0,-16-185-2509 0 0,-2 0 0 0 0,-2 0 0 0 0,-2-1 0 0 0,-2 0 0 0 0,-16 38-70 0 0,15-40-2 0 0,5 13 310 0 0,6-44-2317 0 0,1-13-3413 0 0,0-8 2220 0 0,0-2-5036 0 0,0 6 66 0 0</inkml:trace>
  <inkml:trace contextRef="#ctx0" brushRef="#br0" timeOffset="601.533">226 405 7738 0 0,'0'0'2392'0'0,"0"0"-583"0"0,0 0-321 0 0,0 0-172 0 0,0 0-185 0 0,0 0-121 0 0,0 0-90 0 0,0 0-61 0 0,0 0-79 0 0,0 0-103 0 0,0 0-123 0 0,0 0-146 0 0,26-3-112 0 0,168-17 173 0 0,-30-3-740 0 0,-94 11-5482 0 0,-52 8-5205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5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24 127 320 0 0,'0'0'1323'0'0,"0"0"-156"0"0,0 0 100 0 0,0 0 249 0 0,0 0 247 0 0,0 0 59 0 0,0 0-174 0 0,0 0-311 0 0,0 0-336 0 0,0 0-303 0 0,0 0-196 0 0,-4 0-142 0 0,-11-3-118 0 0,11 3-54 0 0,17 11 1168 0 0,-5 10-755 0 0,-1 0-1 0 0,-1 0 1 0 0,-1 1-1 0 0,-1 0 1 0 0,-1 0-1 0 0,-1 0 1 0 0,0 1-601 0 0,-2-16 56 0 0,2 34 158 0 0,-1 0 0 0 0,-3 0 0 0 0,-1-1 0 0 0,-8 41-214 0 0,5-38-77 0 0,3-16 268 0 0,2-30 2388 0 0,3-31-2320 0 0,2 0 0 0 0,2 0 1 0 0,1 1-1 0 0,1-1 0 0 0,8-16-259 0 0,10-42 249 0 0,-23 76-218 0 0,9-35 133 0 0,1 0-1 0 0,3 1 1 0 0,2 0 0 0 0,4-4-164 0 0,-21 52-1 0 0,-1 0 1 0 0,0 0-1 0 0,0 0 0 0 0,1 0 1 0 0,-1 0-1 0 0,1 0 1 0 0,0 1-1 0 0,-1-1 0 0 0,1 0 1 0 0,0 0-1 0 0,0 1 1 0 0,0-1-1 0 0,0 0 1 0 0,1 1-1 0 0,-1-1 0 0 0,0 1 1 0 0,1-1-1 0 0,-1 1 1 0 0,1 0-1 0 0,-1 0 1 0 0,1-1-1 0 0,0 1 0 0 0,-1 0 1 0 0,1 1-1 0 0,0-1 1 0 0,0 0-1 0 0,-1 0 1 0 0,1 1-1 0 0,0-1 0 0 0,0 1 1 0 0,0 0-1 0 0,0-1 1 0 0,0 1-1 0 0,0 0 0 0 0,0 0 1 0 0,0 0-1 0 0,0 0 1 0 0,0 1-1 0 0,0-1 1 0 0,0 0-1 0 0,0 1 0 0 0,0 0 1 0 0,-1-1-1 0 0,1 1 1 0 0,0 0-1 0 0,0 0 1 0 0,-1 0-1 0 0,1 0 0 0 0,0 0 1 0 0,-1 0-1 0 0,2 1 1 0 0,30 67 64 0 0,-16-16-78 0 0,-2-14-328 0 0,-6-26-4099 0 0,-8-12 3341 0 0,0 1-1262 0 0,1-2-3144 0 0,0 0-5745 0 0</inkml:trace>
  <inkml:trace contextRef="#ctx0" brushRef="#br0" timeOffset="413.187">398 482 2361 0 0,'0'0'2841'0'0,"0"0"-353"0"0,0 0-252 0 0,0 0-113 0 0,0 0-160 0 0,0 0-266 0 0,0 0-306 0 0,0 0-252 0 0,0 0-209 0 0,0 0-136 0 0,0 0-139 0 0,0 0-116 0 0,32-5-95 0 0,100-18-67 0 0,-82-2 143 0 0,-46 17-364 0 0,-1 5-128 0 0,0-1 0 0 0,0 1 0 0 0,0-1 0 0 0,0 1 0 0 0,0-1 0 0 0,-1 0 0 0 0,0 0 0 0 0,0 0 0 0 0,0 0-1 0 0,0-1 1 0 0,-1 1 0 0 0,0 0 0 0 0,1-1 0 0 0,-2 1 0 0 0,1-1 0 0 0,0 1 0 0 0,-1-1 0 0 0,0 0 0 0 0,0 1 0 0 0,0-1 0 0 0,-1 1 0 0 0,1-1-1 0 0,-1 1 1 0 0,0-1 0 0 0,-1 1 0 0 0,1-1 0 0 0,-1 1 0 0 0,0 0 0 0 0,0 0 0 0 0,0 0 0 0 0,0 0 0 0 0,-1 0 0 0 0,0 0 0 0 0,1 1 0 0 0,-1-1 0 0 0,-1 1-1 0 0,1 0 1 0 0,0 0 0 0 0,-1 0 0 0 0,0 0 0 0 0,1 1 0 0 0,-1-1 0 0 0,0 1 0 0 0,-1 0 0 0 0,1 0 0 0 0,0 0 0 0 0,0 1 0 0 0,-1 0 0 0 0,1 0 0 0 0,-4-1-29 0 0,3 1-16 0 0,0 1 0 0 0,0 0-1 0 0,0 0 1 0 0,0 0-1 0 0,0 0 1 0 0,0 1 0 0 0,0-1-1 0 0,0 1 1 0 0,0 1 0 0 0,0-1-1 0 0,0 1 1 0 0,0 0-1 0 0,1 0 1 0 0,-1 0 0 0 0,1 0-1 0 0,0 1 1 0 0,-1 0-1 0 0,1 0 1 0 0,0 0 0 0 0,1 1-1 0 0,-1-1 1 0 0,0 1-1 0 0,0 2 18 0 0,-4 3-6 0 0,2 1 0 0 0,-1 0 0 0 0,1 0 0 0 0,1 1 0 0 0,0 0 0 0 0,0 0 0 0 0,1 0 0 0 0,1 1 0 0 0,0-1-1 0 0,0 1 1 0 0,1 0 0 0 0,1 0 0 0 0,0 0 0 0 0,0 3 6 0 0,1-8 3 0 0,-1 0 0 0 0,1 0 0 0 0,0 0 0 0 0,1 0 0 0 0,0-1 0 0 0,0 1 0 0 0,0 0 0 0 0,1 0 0 0 0,0-1 1 0 0,0 1-1 0 0,0-1 0 0 0,1 1 0 0 0,0-1 0 0 0,0 0 0 0 0,1 0 0 0 0,0 0 0 0 0,0-1 0 0 0,0 1 0 0 0,1-1 0 0 0,0 0 0 0 0,0 0 0 0 0,0-1 0 0 0,0 0 0 0 0,1 0 0 0 0,0 0 0 0 0,0 0 0 0 0,0-1 0 0 0,3 2-3 0 0,-2-2-21 0 0,0 0-1 0 0,1 0 0 0 0,-1-1 0 0 0,1 0 0 0 0,-1 0 1 0 0,1-1-1 0 0,0 0 0 0 0,-1 0 0 0 0,1-1 0 0 0,0 0 1 0 0,0 0-1 0 0,0 0 0 0 0,-1-1 0 0 0,1-1 0 0 0,0 1 1 0 0,-1-1-1 0 0,0-1 0 0 0,1 1 0 0 0,-1-1 0 0 0,3-2 22 0 0,57-37-4042 0 0,-24 11-7690 0 0,-32 20 4292 0 0</inkml:trace>
  <inkml:trace contextRef="#ctx0" brushRef="#br0" timeOffset="779.959">1172 135 6929 0 0,'0'0'2105'0'0,"0"0"-455"0"0,0 0-131 0 0,0 0 8 0 0,0 0-98 0 0,0 0-209 0 0,0 0-266 0 0,0 0-227 0 0,0 0-147 0 0,0 0-91 0 0,-32 26-103 0 0,-99 78-107 0 0,92-60-13 0 0,41-40-222 0 0,-1 1-1 0 0,1-1 0 0 0,0 0 1 0 0,1 0-1 0 0,-1 1 0 0 0,1-1 1 0 0,-1 0-1 0 0,1-1 0 0 0,0 1 1 0 0,1-1-1 0 0,-1 1 0 0 0,1-1 1 0 0,-1 0-1 0 0,1 0 1 0 0,0 0-1 0 0,0-1 0 0 0,0 1 1 0 0,0-1-1 0 0,1 0 0 0 0,-1 0 1 0 0,1-1-1 0 0,-1 1 0 0 0,1-1 1 0 0,0 0-1 0 0,-1 0 0 0 0,2-1-43 0 0,11 7 118 0 0,-13-7-95 0 0,0 1 1 0 0,0 0 0 0 0,0 1 0 0 0,-1-1 0 0 0,1 1 0 0 0,0-1 0 0 0,-1 1 0 0 0,1 0 0 0 0,-1 1 0 0 0,0-1 0 0 0,0 0 0 0 0,0 1 0 0 0,0 0-1 0 0,0 0 1 0 0,0 0 0 0 0,-1 0 0 0 0,1 0 0 0 0,-1 0 0 0 0,0 1 0 0 0,0-1 0 0 0,0 1 0 0 0,0-1 0 0 0,-1 1 0 0 0,0 0 0 0 0,0 0-1 0 0,0 0 1 0 0,0 0 0 0 0,0 0 0 0 0,-1 0 0 0 0,1 0 0 0 0,-1 0-24 0 0,-2 3 62 0 0,1 1 0 0 0,-2-1 0 0 0,1 0 0 0 0,-1 0 0 0 0,0 0-1 0 0,0-1 1 0 0,-1 1 0 0 0,0-1 0 0 0,0 0 0 0 0,0 0 0 0 0,-1 0 0 0 0,0-1 0 0 0,0 1 0 0 0,0-1-1 0 0,-1 0 1 0 0,0-1 0 0 0,-6 5-62 0 0,-3 3-3 0 0,0-1-1 0 0,0-1 1 0 0,-1 0-1 0 0,-1-1 0 0 0,0 0 1 0 0,0-2-1 0 0,-1 0 1 0 0,1-1-1 0 0,-15 3 4 0 0,23-6-130 0 0,-25-1-749 0 0,25-24-3621 0 0,9 11 977 0 0,0 3-1721 0 0,0 1-3546 0 0</inkml:trace>
  <inkml:trace contextRef="#ctx0" brushRef="#br0" timeOffset="1081.85">1324 359 1376 0 0,'0'0'2105'0'0,"0"0"-500"0"0,0 0-168 0 0,0 0 98 0 0,0 0 61 0 0,0 0-148 0 0,0 0-286 0 0,0 0-299 0 0,0 0-230 0 0,0 0-63 0 0,0 0-45 0 0,-1 32-26 0 0,-5 100-11 0 0,5-131-469 0 0,1 0 0 0 0,-1 0 0 0 0,1 0 0 0 0,-1 0 0 0 0,1 1 0 0 0,0-1 0 0 0,-1 0 0 0 0,1 0 0 0 0,0 0 0 0 0,0 0 0 0 0,0 1 0 0 0,0-1 0 0 0,0 0 0 0 0,0 0 0 0 0,0 0 0 0 0,0 1 0 0 0,0-1 0 0 0,1 0 0 0 0,-1 0 0 0 0,0 0 0 0 0,1 0 0 0 0,-1 0 0 0 0,1 1 0 0 0,-1-1 0 0 0,1 0 0 0 0,0 0 0 0 0,-1 0 0 0 0,1 0 0 0 0,0-1 0 0 0,0 1 0 0 0,0 0 0 0 0,0 0 0 0 0,-1 0 0 0 0,1-1 0 0 0,0 1 0 0 0,0 0 0 0 0,0-1 0 0 0,1 1 0 0 0,-1-1 0 0 0,0 1 0 0 0,0-1 0 0 0,0 0 0 0 0,0 1 0 0 0,1-1-19 0 0,2 0 163 0 0,6 1 124 0 0,0 0 1 0 0,0-1-1 0 0,0-1 1 0 0,0 0-1 0 0,0 0 1 0 0,0-1-1 0 0,-1 0 1 0 0,1 0-1 0 0,0-1 1 0 0,-1-1-1 0 0,0 0 1 0 0,0 0-1 0 0,0-1 1 0 0,0 0-1 0 0,-1 0 1 0 0,0-1-1 0 0,0 0 1 0 0,2-2-288 0 0,-6 5 74 0 0,51-56 825 0 0,-10-36-1063 0 0,-40 49-6960 0 0,-5 38-831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9954 0 0,'0'0'2098'0'0,"0"0"-308"0"0,0 0-175 0 0,0 0-36 0 0,0 0-20 0 0,0 0-118 0 0,0 0-260 0 0,0 0-305 0 0,0 0-269 0 0,0 0-167 0 0,0 0-107 0 0,0 0-68 0 0,0 0-21 0 0,0 4 2 0 0,-9 334 1550 0 0,10-329-1772 0 0,0 0 0 0 0,0 0 1 0 0,1 0-1 0 0,0 0 0 0 0,1 0 0 0 0,-1 0 0 0 0,2-1 0 0 0,-1 1 0 0 0,2-1 1 0 0,3 7-25 0 0,-6-13 17 0 0,-1 0 0 0 0,1 1 1 0 0,-1-1-1 0 0,1 0 1 0 0,0 0-1 0 0,0-1 1 0 0,0 1-1 0 0,0 0 1 0 0,0-1-1 0 0,1 1 0 0 0,-1-1 1 0 0,0 0-1 0 0,1 1 1 0 0,-1-1-1 0 0,1 0 1 0 0,-1-1-1 0 0,1 1 1 0 0,-1 0-1 0 0,1-1 0 0 0,-1 1 1 0 0,1-1-1 0 0,0 0 1 0 0,-1 0-1 0 0,1 0 1 0 0,0 0-1 0 0,-1-1 1 0 0,1 1-1 0 0,0 0 0 0 0,-1-1 1 0 0,1 0-1 0 0,-1 0 1 0 0,1 0-1 0 0,-1 0 1 0 0,1 0-1 0 0,-1 0 1 0 0,0-1-1 0 0,0 1 0 0 0,1-1-17 0 0,29-21 184 0 0,0-2 0 0 0,-2 0 0 0 0,-1-2 0 0 0,-1-2 0 0 0,-1 0-1 0 0,18-27-183 0 0,-11 8 180 0 0,-25 53-402 0 0,25 67 203 0 0,-32-63 17 0 0,0-1-1 0 0,1 0 0 0 0,0 0 1 0 0,0 0-1 0 0,0-1 0 0 0,1 1 1 0 0,0-1-1 0 0,1 1 1 0 0,0-1-1 0 0,0-1 0 0 0,0 1 1 0 0,1-1-1 0 0,0 0 0 0 0,0 0 1 0 0,1-1-1 0 0,0 1 1 0 0,0-1-1 0 0,0-1 0 0 0,0 0 1 0 0,1 0-1 0 0,-1 0 0 0 0,1-1 1 0 0,0 0-1 0 0,0 0 1 0 0,8 1 2 0 0,-7-5 42 0 0,1-1 0 0 0,-1 1 0 0 0,0-2 1 0 0,0 1-1 0 0,0-1 0 0 0,0-1 1 0 0,0 1-1 0 0,-1-1 0 0 0,0-1 1 0 0,1 0-1 0 0,-2 0 0 0 0,1-1 0 0 0,-1 1 1 0 0,0-2-1 0 0,0 1 0 0 0,0-1 1 0 0,-1 0-1 0 0,0 0 0 0 0,0-1 0 0 0,-1 0 1 0 0,0 0-1 0 0,-1 0 0 0 0,1 0 1 0 0,-2-1-1 0 0,1 0 0 0 0,-1 0 0 0 0,0 0 1 0 0,-1 0-1 0 0,0 0 0 0 0,-1 0 1 0 0,0-1-43 0 0,7-97 273 0 0,-18 88-890 0 0,8 20-2771 0 0,9 8-4007 0 0,-2-5-4373 0 0</inkml:trace>
  <inkml:trace contextRef="#ctx0" brushRef="#br0" timeOffset="352.899">1159 336 5193 0 0,'0'0'3454'0'0,"0"0"-553"0"0,0 0-430 0 0,0 0-352 0 0,0 0-363 0 0,0 0-290 0 0,0 0-271 0 0,36-20-267 0 0,109-66-178 0 0,-79 33 163 0 0,-59 43-714 0 0,-3 5-88 0 0,1 0 0 0 0,-1-1 1 0 0,0 1-1 0 0,-1-1 0 0 0,0 1 0 0 0,1-1 1 0 0,-2 0-1 0 0,1 0 0 0 0,-1-1 0 0 0,0 1 1 0 0,0 0-1 0 0,-1-1 0 0 0,1 1 1 0 0,-1-1-1 0 0,-1 0 0 0 0,0 1 0 0 0,0-1 1 0 0,0 0-1 0 0,0 0-111 0 0,-3 4 14 0 0,1 0-1 0 0,-1 1 1 0 0,0-1 0 0 0,0 1 0 0 0,0 0-1 0 0,0 0 1 0 0,0 0 0 0 0,0 0 0 0 0,0 0 0 0 0,-1 1-1 0 0,1-1 1 0 0,-1 1 0 0 0,1 0 0 0 0,-1 0-1 0 0,1 0 1 0 0,-1 1 0 0 0,0-1 0 0 0,1 1 0 0 0,-1 0-1 0 0,0 0 1 0 0,0 0-14 0 0,-13 2-13 0 0,0 0 0 0 0,0 1 0 0 0,0 1 1 0 0,1 1-1 0 0,0 0 0 0 0,0 1 0 0 0,0 1 0 0 0,1 0 0 0 0,0 1 0 0 0,0 1 0 0 0,1 0 0 0 0,0 1 0 0 0,0 1 0 0 0,1 0 1 0 0,1 1-1 0 0,0 0 0 0 0,1 1 0 0 0,0 0 0 0 0,1 0 0 0 0,0 2 0 0 0,1-1 0 0 0,1 1 0 0 0,0 0 0 0 0,1 1 0 0 0,-1 4 13 0 0,4-12 0 0 0,0 0-1 0 0,1 1 1 0 0,0-1-1 0 0,0 1 1 0 0,1 0-1 0 0,0 0 1 0 0,1 0-1 0 0,0 0 1 0 0,0 0-1 0 0,1 0 1 0 0,0 0-1 0 0,0 0 1 0 0,1 0-1 0 0,0 0 1 0 0,1 0-1 0 0,0-1 1 0 0,1 1-1 0 0,-1 0 1 0 0,2-1-1 0 0,-1 0 1 0 0,1 1-1 0 0,0-1 1 0 0,1-1-1 0 0,0 1 1 0 0,0-1-1 0 0,3 3 1 0 0,7 2 35 0 0,0-1 0 0 0,0-1 0 0 0,1 0 0 0 0,1-1 0 0 0,-1-1 0 0 0,2 0 0 0 0,-1-1 0 0 0,1-1 0 0 0,0-1 1 0 0,0 0-1 0 0,0-2 0 0 0,1 0 0 0 0,0-1 0 0 0,-1-1 0 0 0,1 0 0 0 0,0-2 0 0 0,-1 0 0 0 0,17-3-35 0 0,96-45-4194 0 0,-118 42-2300 0 0,-3 3-5604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48 355 4585 0 0,'0'0'2122'0'0,"0"0"-140"0"0,0 0-113 0 0,0 0-80 0 0,0 0-106 0 0,0 0-166 0 0,0 0-176 0 0,0 0-150 0 0,0 0-199 0 0,0 0-183 0 0,0 0-167 0 0,0 0-144 0 0,-8 6-64 0 0,-20 19-34 0 0,18 25 819 0 0,11-39-1019 0 0,-1 29 381 0 0,-2-23-438 0 0,1 0 0 0 0,1-1 1 0 0,1 1-1 0 0,0 0 1 0 0,1 0-1 0 0,1-1 0 0 0,0 0 1 0 0,2 1-1 0 0,0-1 0 0 0,0-1 1 0 0,4 6-144 0 0,-8-18 43 0 0,1 0 0 0 0,0 0 0 0 0,0 0 0 0 0,0-1 0 0 0,0 1-1 0 0,1 0 1 0 0,-1-1 0 0 0,1 0 0 0 0,0 1 0 0 0,-1-1 0 0 0,1 0 0 0 0,0 0 0 0 0,0-1 0 0 0,0 1 0 0 0,0 0 0 0 0,1-1 0 0 0,-1 0 0 0 0,0 0 0 0 0,1 0 0 0 0,-1 0 0 0 0,1-1 0 0 0,-1 1 0 0 0,1-1 0 0 0,-1 0 0 0 0,1 0-1 0 0,-1 0 1 0 0,0 0 0 0 0,1-1 0 0 0,3 0-43 0 0,88-44 721 0 0,-73 29-667 0 0,-1-1 0 0 0,-1-1 0 0 0,0-1 1 0 0,-2-1-1 0 0,0 0 0 0 0,-1-2 1 0 0,1-3-55 0 0,-9 22-221 0 0,-9 14 188 0 0,7 48 62 0 0,23 106 15 0 0,-28-159-44 0 0,1 0-1 0 0,-1-1 1 0 0,1 1 0 0 0,0 0 0 0 0,0-1 0 0 0,1 0 0 0 0,0 0 0 0 0,0 0-1 0 0,0 0 1 0 0,0-1 0 0 0,1 1 0 0 0,0-1 0 0 0,0 0 0 0 0,0-1 0 0 0,0 1 0 0 0,1-1-1 0 0,-1 0 1 0 0,1 0 0 0 0,0-1 0 0 0,0 1 0 0 0,0-1 0 0 0,0-1 0 0 0,0 1 0 0 0,3 0 0 0 0,0-1 16 0 0,-1 0 0 0 0,0-1 0 0 0,0 0 0 0 0,0 0 0 0 0,0 0 0 0 0,0-1 0 0 0,0-1 0 0 0,0 1 0 0 0,0-1 0 0 0,0 0 0 0 0,0-1 0 0 0,-1 0 0 0 0,1 0 0 0 0,-1-1 0 0 0,0 0 1 0 0,0 0-1 0 0,0-1 0 0 0,-1 0 0 0 0,1 0 0 0 0,-1 0 0 0 0,0-1 0 0 0,-1 0 0 0 0,5-5-16 0 0,2-1 46 0 0,-1-1 0 0 0,-1 0 1 0 0,0 0-1 0 0,-1-1 0 0 0,0 0 0 0 0,-1-1 0 0 0,-1 0 0 0 0,0 0 1 0 0,-1 0-1 0 0,0-1 0 0 0,-2 0 0 0 0,0 0 0 0 0,0 0 0 0 0,-2-1 1 0 0,0 1-1 0 0,0-14-46 0 0,-13-12-131 0 0,-3 34-2507 0 0,14 8 675 0 0,0 0-1392 0 0,0 0-3432 0 0,0 0-5192 0 0</inkml:trace>
  <inkml:trace contextRef="#ctx0" brushRef="#br0" timeOffset="511.464">1070 0 13275 0 0,'0'0'1349'0'0,"0"0"-206"0"0,0 0-48 0 0,0 0 95 0 0,0 0 111 0 0,0 0-23 0 0,0 0-208 0 0,0 0-308 0 0,0 0-263 0 0,0 0-171 0 0,0 0-90 0 0,0 0 34 0 0,0 0 64 0 0,2 5 63 0 0,6 47 334 0 0,-2 0 0 0 0,-2 0 0 0 0,-2 1 0 0 0,-4 26-733 0 0,2-13 116 0 0,-29 442 355 0 0,28-507-469 0 0,0 1-1 0 0,1 0 1 0 0,-1 0-1 0 0,1 0 1 0 0,0 0-1 0 0,-1 0 1 0 0,1 0-1 0 0,0 0 1 0 0,0-1-1 0 0,0 1 1 0 0,0 0 0 0 0,1 0-1 0 0,-1 0 1 0 0,0 0-1 0 0,1 0 1 0 0,-1 0-1 0 0,1 0 1 0 0,0-1-1 0 0,0 1 1 0 0,-1 0 0 0 0,1 0-1 0 0,0-1 1 0 0,1 1-1 0 0,-1-1 1 0 0,0 1-1 0 0,0-1 1 0 0,1 1-1 0 0,-1-1 1 0 0,1 0-1 0 0,-1 0 1 0 0,1 1 0 0 0,-1-1-1 0 0,1 0 1 0 0,0 0-1 0 0,-1-1 1 0 0,1 1-1 0 0,0 0 1 0 0,0-1-1 0 0,0 1 1 0 0,0-1-1 0 0,0 1 1 0 0,0-1 0 0 0,-1 0-1 0 0,1 0 1 0 0,0 0-1 0 0,0 0 1 0 0,0 0-1 0 0,0 0 1 0 0,0-1-1 0 0,0 1 1 0 0,0-1 0 0 0,0 1-1 0 0,-1-1 1 0 0,1 0-1 0 0,0 1 1 0 0,0-1-2 0 0,138-148 364 0 0,-29 34-259 0 0,-111 116-105 0 0,-1-1 0 0 0,1 1 0 0 0,0 0 0 0 0,-1 0 0 0 0,1-1 0 0 0,0 1 0 0 0,-1 0 0 0 0,1 0 0 0 0,0 0 1 0 0,0-1-1 0 0,0 1 0 0 0,0 0 0 0 0,0 0 0 0 0,0 0 0 0 0,0 0 0 0 0,0-1 0 0 0,0 1 0 0 0,0 0 0 0 0,1 0 0 0 0,-1 0 0 0 0,0-1 0 0 0,1 1 0 0 0,-1 0 0 0 0,0 0 0 0 0,1-1 0 0 0,-1 1 0 0 0,1 0 0 0 0,-1 0 0 0 0,1-1 0 0 0,-1 1 0 0 0,1-1 0 0 0,-1 1 0 0 0,1 0 0 0 0,0-1 0 0 0,-1 1 1 0 0,1-1-1 0 0,0 0 0 0 0,0 1 0 0 0,-1-1 0 0 0,1 0 0 0 0,0 1 0 0 0,0-1 0 0 0,-1 0 0 0 0,1 0 0 0 0,0 1 0 0 0,0-1 0 0 0,0 0 0 0 0,0 0 0 0 0,-1 0 0 0 0,1 0 0 0 0,0 0 0 0 0,0 0 0 0 0,0-1 0 0 0,0 1 0 0 0,-1 0 0 0 0,1 0 0 0 0,0 0 0 0 0,0-1 0 0 0,0 1 0 0 0,-1 0 0 0 0,1-1 1 0 0,0 1-1 0 0,-1-1 0 0 0,1 1 0 0 0,0-1 0 0 0,-1 1 0 0 0,1-1 0 0 0,0 0 0 0 0,-1 1 0 0 0,2 15 37 0 0,6 143 59 0 0,-5-109-283 0 0,30-53-6014 0 0,-20-8 2451 0 0,1-2-5529 0 0,-9 6-50 0 0</inkml:trace>
  <inkml:trace contextRef="#ctx0" brushRef="#br0" timeOffset="866.797">1654 655 3529 0 0,'0'0'1857'0'0,"0"0"-123"0"0,0 0-71 0 0,0 0-158 0 0,0 0-121 0 0,0 0-92 0 0,0 0-140 0 0,0 0-70 0 0,0 0-66 0 0,0 0-33 0 0,0 0 3 0 0,0 0 8 0 0,23 5-15 0 0,71 16-33 0 0,-84-19-710 0 0,0 0-1 0 0,1-1 1 0 0,-1-1 0 0 0,0 1-1 0 0,0-2 1 0 0,0 1 0 0 0,0-1-1 0 0,0-1 1 0 0,0 0 0 0 0,0 0-1 0 0,0-1 1 0 0,0 0 0 0 0,-1-1-1 0 0,0 0 1 0 0,1-1 0 0 0,-1 1 0 0 0,-1-2-1 0 0,1 1 1 0 0,-1-1 0 0 0,0-1-1 0 0,0 1 1 0 0,5-8-236 0 0,-6 9 52 0 0,-1-1 0 0 0,0 0 1 0 0,0 0-1 0 0,-1 0 0 0 0,0-1 0 0 0,0 0 0 0 0,0 0 1 0 0,-1 0-1 0 0,0 0 0 0 0,0-1 0 0 0,-1 0 0 0 0,0 0 1 0 0,0 0-1 0 0,-1 0 0 0 0,0 0 0 0 0,0 0 1 0 0,-1-1-1 0 0,0 1 0 0 0,0 0 0 0 0,-2-8-52 0 0,-2 12-2 0 0,0 0 0 0 0,0 1-1 0 0,-1-1 1 0 0,1 1 0 0 0,-1-1-1 0 0,0 1 1 0 0,0 1 0 0 0,-1-1-1 0 0,1 0 1 0 0,0 1 0 0 0,-1 0 0 0 0,0 0-1 0 0,1 0 1 0 0,-1 1 0 0 0,0 0-1 0 0,0 0 1 0 0,0 0 0 0 0,0 0-1 0 0,0 1 1 0 0,0-1 0 0 0,0 1 0 0 0,0 1-1 0 0,0-1 1 0 0,0 1 0 0 0,0 0-1 0 0,0 0 1 0 0,1 0 0 0 0,-1 1 0 0 0,-4 1 1 0 0,-5 3-19 0 0,-1 1 0 0 0,1 0 0 0 0,0 2 0 0 0,1-1 0 0 0,0 2 0 0 0,0-1 0 0 0,1 2 0 0 0,0 0 0 0 0,1 0 0 0 0,-8 11 20 0 0,12-15-6 0 0,-4 6-23 0 0,0 0 0 0 0,1 1 0 0 0,0 0 0 0 0,1 0 0 0 0,1 1 0 0 0,0 1 0 0 0,1-1 0 0 0,1 1 0 0 0,1 0 1 0 0,0 1-1 0 0,1-1 0 0 0,0 1 0 0 0,1 0 0 0 0,1 0 0 0 0,1 0 0 0 0,1 16 29 0 0,0-29-12 0 0,0-1-1 0 0,1 1 1 0 0,-1-1 0 0 0,1 1-1 0 0,0-1 1 0 0,0 1-1 0 0,0-1 1 0 0,0 0 0 0 0,0 1-1 0 0,1-1 1 0 0,0 0 0 0 0,-1 0-1 0 0,1 0 1 0 0,0 0 0 0 0,1 0-1 0 0,-1 0 1 0 0,0-1-1 0 0,1 1 1 0 0,0-1 0 0 0,-1 0-1 0 0,1 0 1 0 0,0 0 0 0 0,0 0-1 0 0,0 0 1 0 0,1 0 0 0 0,-1-1-1 0 0,0 1 1 0 0,1-1-1 0 0,-1 0 1 0 0,2 0 12 0 0,111 8-1133 0 0,-92-9 547 0 0,80-20-3506 0 0,-72 8 124 0 0,-1-2-3623 0 0,-16 6-1263 0 0</inkml:trace>
  <inkml:trace contextRef="#ctx0" brushRef="#br0" timeOffset="1282.955">2211 883 0 0 0,'0'0'2799'0'0,"0"0"3"0"0,0 0 139 0 0,0 0-94 0 0,0 0-408 0 0,0 0-374 0 0,0 0-396 0 0,0 0-331 0 0,0 0-211 0 0,0 0-154 0 0,0 0-122 0 0,0 0-111 0 0,0 0-115 0 0,29-32-89 0 0,88-97-80 0 0,-71 59 227 0 0,-13-57 264 0 0,-33 126-925 0 0,0 1-46 0 0,0 13-273 0 0,-15 75 99 0 0,15-71 196 0 0,-1-13 0 0 0,0 0 0 0 0,0 1 0 0 0,0-1 0 0 0,1 1 0 0 0,0-1 0 0 0,0 1 0 0 0,0-1 0 0 0,0 1 0 0 0,1-1 0 0 0,0 1 0 0 0,0-1 0 0 0,0 0 0 0 0,0 1 0 0 0,1-1 0 0 0,0 0 0 0 0,0 0 0 0 0,0 0 0 0 0,0 0-1 0 0,0 0 1 0 0,1-1 0 0 0,0 1 0 0 0,0-1 0 0 0,0 1 0 0 0,0-1 0 0 0,0 0 0 0 0,1 0 0 0 0,-1-1 0 0 0,1 1 0 0 0,0-1 0 0 0,0 1 0 0 0,0-1 0 0 0,0 0 0 0 0,0-1 2 0 0,8 2 91 0 0,0-1 0 0 0,0 0 0 0 0,-1-1 1 0 0,1-1-1 0 0,0 0 0 0 0,0 0 0 0 0,0-1 0 0 0,0-1 0 0 0,0 0 0 0 0,0 0 0 0 0,-1-1 0 0 0,1-1 0 0 0,-1 0 1 0 0,0-1-1 0 0,0 0 0 0 0,-1 0 0 0 0,1-1 0 0 0,-1 0 0 0 0,0-1 0 0 0,-1-1 0 0 0,0 1 0 0 0,2-3-91 0 0,33-56-272 0 0,-36 33-8160 0 0,-7 29-3531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1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71 270 440 0 0,'0'0'1114'0'0,"0"0"-261"0"0,0 0 69 0 0,0 0 293 0 0,0 0 401 0 0,0 0 218 0 0,0 0-50 0 0,0 0-161 0 0,0 0-261 0 0,0 0-245 0 0,0 0-202 0 0,11 7-148 0 0,75 40 1807 0 0,-75-44-2238 0 0,1-2 1 0 0,0 1-1 0 0,0-2 1 0 0,-1 0-1 0 0,1 0 1 0 0,0-1-1 0 0,0 0 1 0 0,0-1-1 0 0,-1 0 1 0 0,1-1-1 0 0,-1 0 1 0 0,0-1-1 0 0,9-4-336 0 0,-2-1 164 0 0,-1 1-1 0 0,0-2 1 0 0,0-1-1 0 0,-1 0 1 0 0,0 0-1 0 0,-1-2 1 0 0,-1 0-1 0 0,0-1 1 0 0,0 0-1 0 0,1-4-163 0 0,-13 15 24 0 0,0 0 0 0 0,0 1 0 0 0,0-1 0 0 0,-1-1 0 0 0,1 1-1 0 0,-1 0 1 0 0,0 0 0 0 0,0 0 0 0 0,0-1 0 0 0,0 1 0 0 0,0-1 0 0 0,-1 1 0 0 0,1 0-1 0 0,-1-1 1 0 0,0 1 0 0 0,0-1 0 0 0,-1 1 0 0 0,1-1 0 0 0,-1 1 0 0 0,1-1-1 0 0,-1 1 1 0 0,0 0 0 0 0,0 0 0 0 0,-1-1 0 0 0,1 1 0 0 0,-1 0 0 0 0,1 0 0 0 0,-1 0-1 0 0,0 0 1 0 0,-1 0-24 0 0,-5-4-29 0 0,-1 1-1 0 0,0 1 1 0 0,0-1-1 0 0,-1 1 1 0 0,0 1-1 0 0,0 0 1 0 0,0 0-1 0 0,0 1 1 0 0,0 0-1 0 0,-1 1 0 0 0,1 0 1 0 0,-1 1-1 0 0,1 0 1 0 0,-7 1 29 0 0,1-2-43 0 0,-1 1-1 0 0,1 0 1 0 0,-1 2 0 0 0,0 0-1 0 0,1 1 1 0 0,-1 0 0 0 0,1 1-1 0 0,0 1 1 0 0,0 1 0 0 0,0 0-1 0 0,0 1 1 0 0,1 1 0 0 0,0 1 0 0 0,1 0-1 0 0,-1 0 1 0 0,1 2 0 0 0,1-1-1 0 0,0 2 1 0 0,1 0 0 0 0,0 0-1 0 0,-4 6 44 0 0,12-8 23 0 0,0-1-1 0 0,1 1 0 0 0,0 0 0 0 0,1 0 1 0 0,0 0-1 0 0,0 0 0 0 0,1 0 0 0 0,0 1 1 0 0,1-1-1 0 0,0 0 0 0 0,0 0 0 0 0,1 1 1 0 0,0-1-1 0 0,1 0 0 0 0,0 0 0 0 0,0 0 1 0 0,1 0-1 0 0,0 0 0 0 0,1-1 0 0 0,-1 1 1 0 0,2-1-1 0 0,-1 0 0 0 0,1 0 0 0 0,1-1 1 0 0,2 5-24 0 0,8 4 87 0 0,0 0-1 0 0,1-1 0 0 0,0 0 0 0 0,1-2 0 0 0,1 0 0 0 0,0-1 0 0 0,1-1 0 0 0,0-1 0 0 0,1 0 0 0 0,0-2 0 0 0,0 0 0 0 0,1-2 0 0 0,-1 0 0 0 0,2-1 0 0 0,-1-1 0 0 0,0-2 0 0 0,1 0 0 0 0,0-1 0 0 0,-1-1 0 0 0,20-3-85 0 0,9-20-993 0 0,-41 7-3490 0 0,-4-2-5823 0 0,-5 13 293 0 0</inkml:trace>
  <inkml:trace contextRef="#ctx0" brushRef="#br0" timeOffset="418.373">834 16 10826 0 0,'0'0'2130'0'0,"0"0"-414"0"0,0 0-382 0 0,0 0-208 0 0,0 0-137 0 0,0 0-91 0 0,0 0-131 0 0,0 0-111 0 0,0 0-66 0 0,0 0-29 0 0,0 0-36 0 0,0 0-74 0 0,0 0-78 0 0,3 20-70 0 0,10 63-16 0 0,24 30 564 0 0,48 164-239 0 0,-85-276-600 0 0,-1 0-1 0 0,1 0 1 0 0,0 0 0 0 0,0 0 0 0 0,0 0 0 0 0,1 0 0 0 0,-1 0 0 0 0,0 0 0 0 0,0 0-1 0 0,0 0 1 0 0,1 0 0 0 0,-1 0 0 0 0,1 0 0 0 0,-1 0 0 0 0,0 0 0 0 0,1 0 0 0 0,0 0-1 0 0,-1-1 1 0 0,1 1 0 0 0,-1 0 0 0 0,1 0 0 0 0,0-1 0 0 0,0 1 0 0 0,-1 0 0 0 0,1-1-1 0 0,0 1 1 0 0,0-1 0 0 0,0 1 0 0 0,0-1 0 0 0,0 1 0 0 0,0-1 0 0 0,0 0 0 0 0,0 1-1 0 0,0-1 1 0 0,0 0 0 0 0,0 0 0 0 0,0 0 0 0 0,0 0 0 0 0,0 0 0 0 0,0 0 0 0 0,0 0-1 0 0,0 0 1 0 0,0 0 0 0 0,0 0 0 0 0,0 0 0 0 0,0-1 0 0 0,0 1 0 0 0,-1 0 0 0 0,1-1 0 0 0,0 1-1 0 0,0-1 1 0 0,0 1 0 0 0,0-1 0 0 0,0 0 0 0 0,-1 1 0 0 0,1-1 0 0 0,0 0 0 0 0,0 1-1 0 0,-1-1 1 0 0,1 0 0 0 0,0 0 0 0 0,-1 1 0 0 0,1-1 0 0 0,-1-1-12 0 0,23-38 272 0 0,-3 0 0 0 0,-1-2 0 0 0,-2 0 0 0 0,-1-2 0 0 0,-1-6-272 0 0,1 1 107 0 0,-7 21-145 0 0,-1-1 0 0 0,-1 0 0 0 0,-2-1 1 0 0,-1 1-1 0 0,-1-1 0 0 0,-1-10 38 0 0,-2 40-315 0 0,0 0-258 0 0,0 0-331 0 0,0 11-7009 0 0,0-7-2271 0 0</inkml:trace>
  <inkml:trace contextRef="#ctx0" brushRef="#br0" timeOffset="819.455">1362 301 7914 0 0,'0'0'1860'0'0,"0"0"-285"0"0,0 0-105 0 0,0 0 49 0 0,0 0-11 0 0,0 0-108 0 0,0 0-133 0 0,0 0-154 0 0,0 0-159 0 0,0 0-141 0 0,0 0-131 0 0,0 0-135 0 0,32-4-93 0 0,96-13-64 0 0,-125 17-361 0 0,-1 0 0 0 0,1 1 0 0 0,-1-2 1 0 0,1 1-1 0 0,-1 0 0 0 0,1 0 0 0 0,0-1 0 0 0,-1 1 0 0 0,1-1 0 0 0,-1 0 0 0 0,0 0 0 0 0,1 0 0 0 0,-1 0 0 0 0,0 0 0 0 0,1 0 0 0 0,-1-1 0 0 0,0 1 0 0 0,0-1 0 0 0,0 0 0 0 0,0 1 0 0 0,0-1 0 0 0,-1 0 0 0 0,1 0 1 0 0,0 0-1 0 0,-1 0 0 0 0,1-1-29 0 0,4-8 199 0 0,-1 4-92 0 0,-1 1 1 0 0,0-1-1 0 0,0-1 0 0 0,0 1 0 0 0,-1-1 1 0 0,0 1-1 0 0,-1-1 0 0 0,0 0 0 0 0,0 0 0 0 0,0 0 1 0 0,0-8-108 0 0,-2 13 1 0 0,0 1 0 0 0,0-1 0 0 0,0 1 0 0 0,0 0 0 0 0,0-1 0 0 0,0 1 0 0 0,-1-1 0 0 0,1 1 0 0 0,-1 0 1 0 0,1-1-1 0 0,-1 1 0 0 0,0 0 0 0 0,0 0 0 0 0,0-1 0 0 0,0 1 0 0 0,-1 0 0 0 0,1 0 0 0 0,-1 0 0 0 0,1 0 1 0 0,-1 1-1 0 0,1-1 0 0 0,-1 0 0 0 0,0 1 0 0 0,0-1 0 0 0,0 1 0 0 0,0-1 0 0 0,0 1 0 0 0,0 0 0 0 0,-1 0 0 0 0,1 0 1 0 0,0 0-1 0 0,0 0 0 0 0,-1 1 0 0 0,1-1 0 0 0,0 1 0 0 0,-1 0 0 0 0,1-1 0 0 0,-1 1 0 0 0,1 0 0 0 0,-1 0 1 0 0,-1 1-3 0 0,-5-1-35 0 0,1 0-1 0 0,-1 1 1 0 0,0 0-1 0 0,1 0 1 0 0,-1 1-1 0 0,0 0 1 0 0,1 1-1 0 0,0 0 1 0 0,0 0-1 0 0,0 0 1 0 0,0 1-1 0 0,0 1 1 0 0,1-1-1 0 0,0 1 1 0 0,0 1-1 0 0,-3 2 37 0 0,-1 0-15 0 0,2 0 0 0 0,-1 1 0 0 0,1 0 0 0 0,0 0 0 0 0,1 1 0 0 0,0 0 0 0 0,1 0-1 0 0,0 1 1 0 0,1 0 0 0 0,0 1 0 0 0,1-1 0 0 0,0 1 0 0 0,0 0 0 0 0,1 0 0 0 0,1 1 0 0 0,0-1-1 0 0,1 1 1 0 0,-1 10 15 0 0,3-19-6 0 0,-1 1 0 0 0,1-1 0 0 0,0 0-1 0 0,0 0 1 0 0,0 0 0 0 0,1 1 0 0 0,-1-1-1 0 0,1 0 1 0 0,0 0 0 0 0,0 0 0 0 0,1 0-1 0 0,-1 0 1 0 0,1 0 0 0 0,0 0 0 0 0,0-1-1 0 0,0 1 1 0 0,0 0 0 0 0,1-1 0 0 0,-1 0-1 0 0,1 0 1 0 0,0 0 0 0 0,0 0 0 0 0,0 0-1 0 0,0 0 1 0 0,1-1 0 0 0,-1 1-1 0 0,1-1 1 0 0,0 0 0 0 0,-1 0 0 0 0,1 0-1 0 0,0-1 1 0 0,4 2 6 0 0,4-1-44 0 0,0 1-1 0 0,0-2 0 0 0,1 1 1 0 0,-1-2-1 0 0,0 0 1 0 0,1 0-1 0 0,-1-1 0 0 0,0-1 1 0 0,1 0-1 0 0,-1 0 1 0 0,0-1-1 0 0,2-2 45 0 0,36-14-2729 0 0,0-4-3710 0 0,-33 14-379 0 0,-2 2-1250 0 0</inkml:trace>
  <inkml:trace contextRef="#ctx0" brushRef="#br0" timeOffset="1283.687">1801 444 7882 0 0,'0'0'1815'0'0,"0"0"-295"0"0,0 0 78 0 0,0 0 159 0 0,0 0-43 0 0,0 0-136 0 0,0 0-214 0 0,0 0-258 0 0,0 0-191 0 0,0 0-129 0 0,0 0-107 0 0,0 0-103 0 0,0 0-72 0 0,25-21-65 0 0,77-67-57 0 0,-57 34 264 0 0,33-130 328 0 0,-68 145-892 0 0,-9 29-158 0 0,-6 29-175 0 0,-25 107 191 0 0,30-125 59 0 0,-1 5-4 0 0,1 0 0 0 0,0 0 0 0 0,0 0 0 0 0,0 0 0 0 0,1 0 0 0 0,0 0 0 0 0,0 0 0 0 0,0 0 0 0 0,1 0 0 0 0,0 0-1 0 0,0 0 1 0 0,1-1 0 0 0,0 1 0 0 0,0-1 0 0 0,0 0 0 0 0,1 1 5 0 0,2 1 39 0 0,0 0-1 0 0,1-1 0 0 0,0-1 1 0 0,0 1-1 0 0,0-1 1 0 0,1 0-1 0 0,0 0 1 0 0,0-1-1 0 0,0 0 0 0 0,1-1 1 0 0,-1 0-1 0 0,1 0 1 0 0,-1-1-1 0 0,1 0 0 0 0,0 0 1 0 0,0-1-1 0 0,0 0 1 0 0,0-1-1 0 0,0 0 1 0 0,0 0-1 0 0,0-1 0 0 0,0 0 1 0 0,0-1-1 0 0,0 0 1 0 0,0 0-1 0 0,6-3-38 0 0,-4 3 66 0 0,-1-1-1 0 0,1 0 1 0 0,-1-1-1 0 0,1 0 1 0 0,-1 0 0 0 0,0-1-1 0 0,-1-1 1 0 0,1 1-1 0 0,-1-2 1 0 0,0 1 0 0 0,-1-1-1 0 0,1-1 1 0 0,-1 1-1 0 0,-1-1 1 0 0,1-1 0 0 0,-2 0-1 0 0,1 1 1 0 0,-1-2-1 0 0,0 1 1 0 0,-1-1 0 0 0,0 0-1 0 0,-1 0 1 0 0,0-1-1 0 0,0 1 1 0 0,-1-1 0 0 0,-1 0-1 0 0,0 0-65 0 0,-1 0-201 0 0,-3-16-384 0 0,-8 11-3734 0 0,5 10-2618 0 0,4 5-5662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14451 0 0,'0'0'2122'0'0,"0"0"-410"0"0,0 0-351 0 0,0 0-159 0 0,0 0-185 0 0,0 0-184 0 0,0 0-198 0 0,0 0-168 0 0,0 0-56 0 0,0 0-29 0 0,0 0-58 0 0,0 0-54 0 0,-11 36-65 0 0,-35 113-68 0 0,25-26 106 0 0,22-35-302 0 0,0-87-16 0 0,-1 0 0 0 0,1 0-1 0 0,-1-1 1 0 0,1 1-1 0 0,-1 0 1 0 0,1-1-1 0 0,-1 1 1 0 0,1-1-1 0 0,-1 1 1 0 0,1-1-1 0 0,0 1 1 0 0,-1-1-1 0 0,1 1 1 0 0,0-1-1 0 0,0 1 1 0 0,-1-1-1 0 0,1 0 1 0 0,0 0-1 0 0,0 1 1 0 0,-1-1-1 0 0,1 0 1 0 0,0 0-1 0 0,0 0 1 0 0,0 0-1 0 0,-1 0 1 0 0,1 0-1 0 0,0 0 1 0 0,0 0-1 0 0,0 0 1 0 0,0 0-1 0 0,-1 0 1 0 0,1-1-1 0 0,0 1 1 0 0,0 0-1 0 0,-1 0 1 0 0,1-1-1 0 0,0 1 1 0 0,0-1-1 0 0,-1 1 1 0 0,1-1-1 0 0,0 1 1 0 0,-1-1-1 0 0,1 1 1 0 0,-1-1-1 0 0,1 1 1 0 0,-1-1-1 0 0,1 0 1 0 0,-1 1-1 0 0,1-1 1 0 0,-1 0-1 0 0,1 0 1 0 0,-1 1-1 0 0,0-1 1 0 0,0 0-1 0 0,1 0 1 0 0,-1 1-1 0 0,0-1 1 0 0,0 0-1 0 0,0 0 1 0 0,0 0-1 0 0,0 0 77 0 0,4-7-1138 0 0,6-18-6759 0 0,-6 11-3300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9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0 678 11298 0 0,'0'0'2518'0'0,"0"0"-864"0"0,0 0-248 0 0,0 0 189 0 0,0 0 93 0 0,0 0-150 0 0,0 0-305 0 0,0 0-354 0 0,0 0-247 0 0,0 0-204 0 0,0 0-146 0 0,34-4-98 0 0,105-15-83 0 0,-23-4-680 0 0,-96 15-3452 0 0,-14 5-934 0 0,-3 3-6423 0 0</inkml:trace>
  <inkml:trace contextRef="#ctx0" brushRef="#br0" timeOffset="332.669">540 297 6681 0 0,'0'0'4729'0'0,"0"0"-2135"0"0,0 0-856 0 0,0 0-92 0 0,0 0-79 0 0,0 0-116 0 0,0 0-198 0 0,0 0-302 0 0,0 0-255 0 0,0 0-144 0 0,0 0 2 0 0,0 0 33 0 0,0 0 7 0 0,1 6-31 0 0,4 34-33 0 0,-1 1 0 0 0,-3 0 0 0 0,-1 0 1 0 0,-4 30-531 0 0,0 1 56 0 0,-11 149-38 0 0,13-188-508 0 0,2-33 247 0 0,0 0-116 0 0,0 0-156 0 0,-2-20-3651 0 0,-2-9-1456 0 0,-1 10-3514 0 0,3 10 1316 0 0</inkml:trace>
  <inkml:trace contextRef="#ctx0" brushRef="#br0" timeOffset="578.825">268 320 9738 0 0,'0'0'2530'0'0,"0"0"-367"0"0,0 0-359 0 0,0 0-370 0 0,0 0-211 0 0,0 0-107 0 0,0 0-82 0 0,0 0-105 0 0,0 0-94 0 0,0 0-63 0 0,0 0-95 0 0,0 0-88 0 0,0 0-61 0 0,23-4-64 0 0,146-30 468 0 0,42 14-1020 0 0,-196 27-1117 0 0,-7 1-6876 0 0,-8-7-3672 0 0</inkml:trace>
  <inkml:trace contextRef="#ctx0" brushRef="#br0" timeOffset="934.786">671 0 11146 0 0,'0'0'2408'0'0,"0"0"-297"0"0,0 0-239 0 0,0 0-218 0 0,0 0-266 0 0,0 0-306 0 0,0 0-360 0 0,0 0-289 0 0,0 0-97 0 0,0 0 45 0 0,0 0 94 0 0,0 0 86 0 0,12 4-6 0 0,95 48 832 0 0,-83-34-1272 0 0,-1 2 1 0 0,-1 1-1 0 0,-1 1 1 0 0,0 0-1 0 0,-2 2 0 0 0,-1 0 1 0 0,-1 1-1 0 0,-1 1 1 0 0,-1 1-1 0 0,-1 0 0 0 0,-2 0 1 0 0,0 2-1 0 0,-2-1 1 0 0,-2 1-1 0 0,0 1 0 0 0,-2 0 1 0 0,-1 0-1 0 0,-2 0 0 0 0,1 30-115 0 0,-5-36 3 0 0,-1 0 0 0 0,-1 0 0 0 0,-1 0 0 0 0,-1 0 0 0 0,-1-1 0 0 0,-1 0 0 0 0,-1 0 0 0 0,-1-1-1 0 0,-1 0 1 0 0,-1 0 0 0 0,-1-1 0 0 0,-1 0 0 0 0,-1-1 0 0 0,0-1 0 0 0,-2 0 0 0 0,0-1 0 0 0,-1-1-1 0 0,-13 10-2 0 0,14-12-891 0 0,-56 41 1351 0 0,45-44-4301 0 0,-1-7-4769 0 0,24-5-3550 0 0</inkml:trace>
  <inkml:trace contextRef="#ctx0" brushRef="#br0" timeOffset="1705.949">586 278 0 0 0,'0'0'924'0'0,"0"0"376"0"0,0 0-5 0 0,0 0-53 0 0,0 0 30 0 0,0 0 29 0 0,0 0-61 0 0,0 0-115 0 0,0 0-126 0 0,0 0-89 0 0,0 0-31 0 0,0 0-24 0 0,0 0-33 0 0,0 0-41 0 0,0 0-68 0 0,0 0-90 0 0,0 0-78 0 0,0 0-82 0 0,32 7 4485 0 0,87-6-3000 0 0,-82-2-1820 0 0,-36 1-141 0 0,-1 0 21 0 0,0 0-4 0 0,0 0-24 0 0,0 0-19 0 0,0 0-40 0 0,0 0-49 0 0,0 0-93 0 0,-7 3-2380 0 0,5-1-2921 0 0,1 1-5803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11907 0 0,'0'0'2128'0'0,"0"0"-357"0"0,0 0-127 0 0,0 0-121 0 0,0 0-244 0 0,0 0-244 0 0,0 0-220 0 0,9-35-180 0 0,29-108-115 0 0,6-7 1215 0 0,-30 89-1135 0 0,-5 95-1077 0 0,3 30 467 0 0,25 71-125 0 0,-35-130 134 0 0,1 0 0 0 0,0 0 0 0 0,0 0 0 0 0,0-1 0 0 0,0 1 0 0 0,1-1-1 0 0,0 0 1 0 0,0 0 0 0 0,0 0 0 0 0,0-1 0 0 0,1 1 0 0 0,-1-1 0 0 0,1 0 0 0 0,0 0 0 0 0,0-1 0 0 0,0 0 0 0 0,0 1 0 0 0,0-2 0 0 0,1 1 0 0 0,-1 0-1 0 0,1-1 1 0 0,-1 0 0 0 0,2-1 1 0 0,-1 1 61 0 0,-1 0-1 0 0,0-1 0 0 0,1 0 0 0 0,-1 0 1 0 0,0 0-1 0 0,1-1 0 0 0,-1 0 0 0 0,0 0 0 0 0,1 0 1 0 0,-1-1-1 0 0,0 0 0 0 0,0 0 0 0 0,0 0 1 0 0,0 0-1 0 0,-1-1 0 0 0,1 0 0 0 0,-1 0 1 0 0,1 0-1 0 0,-1-1 0 0 0,0 1 0 0 0,0-1 1 0 0,-1 0-1 0 0,1 0 0 0 0,1-3-60 0 0,4-4 144 0 0,-1 0 0 0 0,0-1 1 0 0,0 0-1 0 0,-2-1 0 0 0,1 0 0 0 0,-2 0 1 0 0,1 0-1 0 0,-2-1 0 0 0,0 0 1 0 0,-1 0-1 0 0,0 0 0 0 0,0-1-144 0 0,10-40-2793 0 0,-11 55-4084 0 0,0 0-4766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168 508 9634 0 0,'0'0'2909'0'0,"0"0"-952"0"0,0 0-408 0 0,0 0-189 0 0,0 0-236 0 0,0 0-242 0 0,0 0-254 0 0,0 0-203 0 0,0 0-142 0 0,0 0-83 0 0,0 0-37 0 0,0 0-23 0 0,-22 16-35 0 0,-67 49-30 0 0,54-20 2 0 0,32-36-66 0 0,1-4-11 0 0,-1 0 1 0 0,1-1-1 0 0,0 1 1 0 0,0 0-1 0 0,0 0 1 0 0,1 0-1 0 0,0 0 1 0 0,0 0-1 0 0,0 1 1 0 0,0-1-1 0 0,1 0 1 0 0,0 0-1 0 0,0 1 1 0 0,0-1-1 0 0,1 0 1 0 0,0 0-1 0 0,0 1 1 0 0,0-1-1 0 0,1 0 1 0 0,-1 0-1 0 0,1 0 1 0 0,0-1-1 0 0,1 1 1 0 0,-1 0-1 0 0,1-1 0 0 0,0 1 1 0 0,0-1-1 0 0,0 0 1 0 0,1 0-1 0 0,0 0 1 0 0,-1-1-1 0 0,1 1 1 0 0,1-1-1 0 0,-1 0 1 0 0,0 0-1 0 0,1 0 0 0 0,8 0 180 0 0,0-1 1 0 0,0-1-1 0 0,0 0 0 0 0,1-1 0 0 0,-1 0 0 0 0,0-1 0 0 0,0 0 0 0 0,0-1 1 0 0,0 0-1 0 0,0-1 0 0 0,0-1 0 0 0,-1 0 0 0 0,1-1 0 0 0,-1 0 1 0 0,0-1-1 0 0,-1 0 0 0 0,0-1 0 0 0,0 0 0 0 0,0-1 0 0 0,0 0 0 0 0,-1-1 1 0 0,-1 0-1 0 0,0-1 0 0 0,5-5-180 0 0,9-9 261 0 0,-1 0 1 0 0,-1-2 0 0 0,-1-1-1 0 0,-2 0 1 0 0,0-2-1 0 0,-2 0 1 0 0,-1 0-1 0 0,-1-2-261 0 0,5-11 13 0 0,-3 0 0 0 0,-1-1 0 0 0,-1-1 0 0 0,-3 0-1 0 0,3-29-12 0 0,-13 66-13 0 0,-1 0 0 0 0,-1 0 0 0 0,1 0 0 0 0,-1 0 0 0 0,0 0 0 0 0,0 0-1 0 0,-1 1 1 0 0,0-1 0 0 0,0 0 0 0 0,-1 1 0 0 0,1-1 0 0 0,-2 1 0 0 0,1 0-1 0 0,-1 0 1 0 0,1 0 0 0 0,-2 1 0 0 0,1-1 0 0 0,-1 1 0 0 0,1 0 0 0 0,-1 0 0 0 0,-1 0-1 0 0,1 1 1 0 0,-1 0 0 0 0,0 0 0 0 0,0 0 0 0 0,0 1 0 0 0,0 0 0 0 0,0 0 0 0 0,-1 1-1 0 0,0-1 1 0 0,1 1 0 0 0,-1 1 0 0 0,0-1 0 0 0,0 1 0 0 0,0 1 0 0 0,0-1-1 0 0,0 1 1 0 0,0 0 0 0 0,-4 1 13 0 0,-2 3-28 0 0,0 1 0 0 0,0 1 0 0 0,0 0 0 0 0,1 0 0 0 0,0 1 0 0 0,0 1 0 0 0,1 0 0 0 0,0 1 0 0 0,0 0 0 0 0,1 0 0 0 0,0 1 0 0 0,1 0 0 0 0,0 1 0 0 0,1 0 0 0 0,0 1 0 0 0,0 0 0 0 0,1 0 0 0 0,1 0 0 0 0,0 1 28 0 0,-1-1-3 0 0,1-1-1 0 0,0 1 1 0 0,1 1-1 0 0,0-1 1 0 0,1 1-1 0 0,0 0 1 0 0,1 0 0 0 0,1 0-1 0 0,0 1 1 0 0,1-1-1 0 0,0 0 1 0 0,1 1-1 0 0,0-1 1 0 0,1 1-1 0 0,1-1 1 0 0,0 0 0 0 0,1 0-1 0 0,0 0 1 0 0,1 0-1 0 0,0 0 1 0 0,1-1-1 0 0,1 1 1 0 0,0-1-1 0 0,1 0 4 0 0,10 9 37 0 0,1-1-1 0 0,0 0 1 0 0,2-1 0 0 0,0-1-1 0 0,1-2 1 0 0,1 1-1 0 0,1-2 1 0 0,0-1-1 0 0,1-1 1 0 0,0-1-1 0 0,1-1 1 0 0,0-2-1 0 0,1 0 1 0 0,0-1 0 0 0,11 0-37 0 0,-6-2 139 0 0,-1-1 1 0 0,2-2 0 0 0,-1-2 0 0 0,0 0 0 0 0,0-2-1 0 0,16-3-139 0 0,-30 2 45 0 0,0-1-1 0 0,0-1 0 0 0,-1 0 1 0 0,0-1-1 0 0,0 0 0 0 0,0-2 0 0 0,0 0 1 0 0,-1 0-1 0 0,0-2 0 0 0,-1 0 1 0 0,0 0-1 0 0,0-1 0 0 0,-1-1 0 0 0,-1 0 1 0 0,1-1-1 0 0,-2-1 0 0 0,0 0 1 0 0,0 0-1 0 0,-1-1 0 0 0,-1 0 0 0 0,0-1 1 0 0,-1 1-1 0 0,-1-2 0 0 0,0 1 1 0 0,-1-1-1 0 0,-1 0 0 0 0,-1-1 0 0 0,0 1 1 0 0,1-14-45 0 0,-4 25-4 0 0,0 1 1 0 0,0-1 0 0 0,-1 0 0 0 0,0 0 0 0 0,0 1 0 0 0,-1-1 0 0 0,1 0-1 0 0,-1 0 1 0 0,0 1 0 0 0,0-1 0 0 0,0 0 0 0 0,-1 1 0 0 0,0-1-1 0 0,0 1 1 0 0,0 0 0 0 0,0 0 0 0 0,-1 0 0 0 0,1 0 0 0 0,-1 0-1 0 0,0 0 1 0 0,0 0 0 0 0,-1 1 0 0 0,1 0 0 0 0,-1 0 0 0 0,0 0-1 0 0,1 0 1 0 0,-1 0 0 0 0,-1 1 0 0 0,1 0 0 0 0,0-1 0 0 0,0 2-1 0 0,-1-1 1 0 0,1 0 0 0 0,-1 1 0 0 0,-1 0 3 0 0,-5 0-23 0 0,-1 1 0 0 0,0 1 0 0 0,0 0-1 0 0,1 0 1 0 0,-1 1 0 0 0,1 1 0 0 0,-1 0 0 0 0,1 1 0 0 0,0 0 0 0 0,0 0 0 0 0,0 1-1 0 0,1 1 1 0 0,0 0 0 0 0,0 0 0 0 0,0 1 0 0 0,1 0 0 0 0,0 0 0 0 0,0 1-1 0 0,1 1 1 0 0,-3 4 23 0 0,-1 0-24 0 0,0 0-1 0 0,2 1 0 0 0,-1 0 0 0 0,2 1 1 0 0,0 0-1 0 0,1 1 0 0 0,0 0 0 0 0,2 0 1 0 0,-1 0-1 0 0,2 1 0 0 0,0 0 1 0 0,2 0-1 0 0,-2 9 25 0 0,4-15-13 0 0,1 0 0 0 0,0-1 1 0 0,0 1-1 0 0,1-1 0 0 0,1 1 1 0 0,0-1-1 0 0,0 1 0 0 0,1-1 1 0 0,0 0-1 0 0,1 0 0 0 0,0 0 1 0 0,0-1-1 0 0,1 1 0 0 0,1-1 1 0 0,-1 0-1 0 0,1-1 0 0 0,1 1 1 0 0,0-1-1 0 0,0-1 0 0 0,0 1 1 0 0,1-1-1 0 0,6 4 13 0 0,17 12-14 0 0,1-2 1 0 0,0-2-1 0 0,2 0 0 0 0,0-3 0 0 0,1 0 0 0 0,0-3 1 0 0,1 0-1 0 0,1-3 0 0 0,0-1 0 0 0,0-2 0 0 0,1-1 1 0 0,14-1 13 0 0,12-4-1145 0 0,-24-9-6241 0 0,-31 4-4346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268 471 5489 0 0,'0'0'3396'0'0,"0"0"-843"0"0,0 0-423 0 0,0 0-159 0 0,0 0-168 0 0,0 0-169 0 0,0 0-264 0 0,0 0-233 0 0,0 0-230 0 0,0 0-169 0 0,0 0-73 0 0,0 0-93 0 0,0 0-61 0 0,-10-10-58 0 0,-35-28-66 0 0,43 36-338 0 0,-1 1-1 0 0,1-1 0 0 0,-1 1 1 0 0,1 0-1 0 0,-1 0 0 0 0,1 0 1 0 0,-1 0-1 0 0,0 1 1 0 0,1-1-1 0 0,-1 1 0 0 0,0-1 1 0 0,0 1-1 0 0,1 0 0 0 0,-1 0 1 0 0,0 0-1 0 0,0 1 1 0 0,0-1-1 0 0,1 1 0 0 0,-1-1 1 0 0,0 1-1 0 0,1 0 0 0 0,-1 0 1 0 0,1 0-1 0 0,-1 0 1 0 0,-2 2-49 0 0,5-3 13 0 0,-11 6 14 0 0,1 1 0 0 0,1-1 0 0 0,-1 2 1 0 0,1-1-1 0 0,0 1 0 0 0,1 1 0 0 0,0 0 0 0 0,0 0 0 0 0,1 0 0 0 0,0 1 0 0 0,1 0 0 0 0,0 0 1 0 0,0 1-1 0 0,1-1 0 0 0,1 1 0 0 0,0 1 0 0 0,0-1 0 0 0,1 0 0 0 0,1 1 0 0 0,0 0 1 0 0,0 0-1 0 0,1-1 0 0 0,1 1 0 0 0,0 0 0 0 0,0 0 0 0 0,1 0 0 0 0,3 11-27 0 0,-2-17 1 0 0,0 0 1 0 0,0 0-1 0 0,0-1 0 0 0,1 1 0 0 0,0-1 0 0 0,1 1 0 0 0,-1-1 0 0 0,1 0 1 0 0,0 0-1 0 0,0-1 0 0 0,0 1 0 0 0,1-1 0 0 0,0 0 0 0 0,0 0 1 0 0,0-1-1 0 0,0 1 0 0 0,0-1 0 0 0,1 0 0 0 0,0 0 0 0 0,-1-1 0 0 0,1 0 1 0 0,0 0-1 0 0,0 0 0 0 0,0-1 0 0 0,0 1 0 0 0,0-2 0 0 0,1 1 0 0 0,-1-1 1 0 0,2 0-2 0 0,0 1 3 0 0,1-1 0 0 0,-1-1 0 0 0,1 0 0 0 0,-1 0 0 0 0,0-1 0 0 0,1 0 1 0 0,-1 0-1 0 0,0-1 0 0 0,0 0 0 0 0,-1 0 0 0 0,1-1 0 0 0,-1 0 0 0 0,1 0 1 0 0,5-5-4 0 0,21-13-800 0 0,14-9-2284 0 0,-18 8-7342 0 0,-25 18-1021 0 0</inkml:trace>
  <inkml:trace contextRef="#ctx0" brushRef="#br0" timeOffset="320.292">582 1 11715 0 0,'0'0'2444'0'0,"0"0"-476"0"0,0 0-451 0 0,0 0-300 0 0,0 0-194 0 0,0 0-144 0 0,0 0-107 0 0,0 0-81 0 0,0 0-64 0 0,0 0-50 0 0,0 0-46 0 0,0 0-65 0 0,-11 33-62 0 0,-36 106-47 0 0,30-45 172 0 0,-11 205 378 0 0,23-64-1020 0 0,6-233 23 0 0,-1-1-1 0 0,0 0 1 0 0,1 0-1 0 0,-1 0 1 0 0,1 0 0 0 0,-1 0-1 0 0,1 0 1 0 0,-1 0-1 0 0,1-1 1 0 0,0 1 0 0 0,-1 0-1 0 0,1 0 1 0 0,0 0-1 0 0,0 0 1 0 0,0-1 0 0 0,-1 1-1 0 0,1 0 1 0 0,0-1-1 0 0,0 1 1 0 0,0-1 0 0 0,0 1-1 0 0,0-1 1 0 0,0 0-1 0 0,0 1 1 0 0,0-1 0 0 0,1 0-1 0 0,-1 0 1 0 0,0 1-1 0 0,0-1 1 0 0,0 0 0 0 0,0 0-1 0 0,0 0 1 0 0,0 0-1 0 0,0-1 1 0 0,0 1 0 0 0,1 0-1 0 0,-1 0 1 0 0,0-1-1 0 0,0 1 1 0 0,0 0 0 0 0,0-1-1 0 0,0 1 1 0 0,0-1-1 0 0,0 0 1 0 0,-1 1 0 0 0,1-1-1 0 0,0 0 1 0 0,0 1-1 0 0,0-1 1 0 0,0 0 0 0 0,-1 0-1 0 0,1 0 1 0 0,0 0-1 0 0,-1 0 1 0 0,1 0 0 0 0,-1 0-1 0 0,1 0 1 0 0,-1 0-1 0 0,0 0 1 0 0,1 0 0 0 0,-1-1 89 0 0,2-1-582 0 0,6-8-1970 0 0,-3 3-2454 0 0,0 0-6022 0 0</inkml:trace>
  <inkml:trace contextRef="#ctx0" brushRef="#br0" timeOffset="704.591">765 417 5577 0 0,'0'0'2635'0'0,"0"0"-237"0"0,0 0-181 0 0,0 0-197 0 0,0 0-263 0 0,0 0-332 0 0,0 0-337 0 0,0 0-203 0 0,0 0-113 0 0,0 0-63 0 0,0 0-95 0 0,0 0-113 0 0,0 0-91 0 0,-5 18-78 0 0,-17 56-64 0 0,13 41 292 0 0,11-107-531 0 0,0-1 0 0 0,1 0 0 0 0,-1 0 0 0 0,1 0 0 0 0,1 0 0 0 0,0 0 0 0 0,-1-1 1 0 0,2 1-1 0 0,-1-1 0 0 0,1 0 0 0 0,0 0 0 0 0,0-1 0 0 0,1 0 0 0 0,0 0 0 0 0,0 0 0 0 0,0 0 0 0 0,0-1 0 0 0,1 0 0 0 0,-1 0 1 0 0,1-1-1 0 0,0 0 0 0 0,0 0 0 0 0,1-1 0 0 0,-1 0 0 0 0,1 0 0 0 0,-1 0 0 0 0,1-1 0 0 0,-1 0 0 0 0,1-1 0 0 0,-1 0 1 0 0,1 0-1 0 0,0 0 0 0 0,-1-1 0 0 0,1 0 0 0 0,-1-1 0 0 0,1 0 0 0 0,5-2-29 0 0,-4 1 88 0 0,0-2-1 0 0,1 1 1 0 0,-2-1-1 0 0,1-1 1 0 0,-1 1 0 0 0,1-1-1 0 0,-1-1 1 0 0,-1 0-1 0 0,0 0 1 0 0,0 0-1 0 0,0-1 1 0 0,-1 0 0 0 0,0 0-1 0 0,0-1 1 0 0,-1 1-1 0 0,0-1 1 0 0,-1 0-1 0 0,0-1 1 0 0,0 1 0 0 0,-1-1-1 0 0,0 0 1 0 0,-1 0-1 0 0,0 0 1 0 0,0 0-1 0 0,-1 0 1 0 0,-1 0 0 0 0,0-2-88 0 0,1-1-880 0 0,-4-36 1248 0 0,-3 38-4889 0 0,-7 6-5148 0 0,11 5-2486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13867 0 0,'0'0'1656'0'0,"0"0"-567"0"0,0 0-561 0 0,0 0-288 0 0,0 0-232 0 0,0 0-208 0 0,0 0-112 0 0,0 0-56 0 0,0 0-41 0 0,0 0-111 0 0,0 0-304 0 0,0 0-1472 0 0,0 0-4242 0 0,0 0 617 0 0</inkml:trace>
  <inkml:trace contextRef="#ctx0" brushRef="#br0" timeOffset="3719.735">68 86 0 0 0,'0'0'744'0'0,"0"0"276"0"0,0 0 202 0 0,0 0 297 0 0,0 0 271 0 0,0 0 150 0 0,0 0 63 0 0,7-5-134 0 0,21-16-226 0 0,-21 10 2722 0 0,-26 9-2706 0 0,19 2-1454 0 0,-63 11 3081 0 0,94-15-2200 0 0,-14-6-893 0 0,-12 6 1398 0 0,-23 3-898 0 0,15 1-687 0 0,0 0-1 0 0,0 0 0 0 0,0 1 0 0 0,0-1 0 0 0,0 0 0 0 0,0 1 1 0 0,0 0-1 0 0,1-1 0 0 0,-1 1 0 0 0,0 1 0 0 0,0-1 0 0 0,1 0 0 0 0,-1 0 1 0 0,1 1-1 0 0,-1 0 0 0 0,1-1 0 0 0,0 1 0 0 0,-1 0 0 0 0,1 0 1 0 0,0 0-1 0 0,0 1 0 0 0,1-1 0 0 0,-2 2-5 0 0,26-8-2038 0 0,-4-6-1052 0 0,-8 2-2730 0 0,-3 3-6402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3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23 559 6281 0 0,'0'0'2525'0'0,"0"0"-249"0"0,0 0-98 0 0,0 0-61 0 0,0 0-164 0 0,0 0-270 0 0,0 0-286 0 0,0 0-293 0 0,0 0-249 0 0,0 0-178 0 0,0 0-126 0 0,0 0-67 0 0,0 0-58 0 0,-5-19-28 0 0,-12-63-19 0 0,25 21 198 0 0,-3 49-448 0 0,13-37 175 0 0,3 0 0 0 0,1 1 0 0 0,3 1 1 0 0,1 2-1 0 0,3 0 0 0 0,16-18-304 0 0,0 24-572 0 0,-40 66-2335 0 0,-4-4-2035 0 0,-1-16 1342 0 0,0 5-8345 0 0</inkml:trace>
  <inkml:trace contextRef="#ctx0" brushRef="#br0" timeOffset="561.545">592 135 0 0 0,'0'0'911'0'0,"0"0"334"0"0,0 0 142 0 0,0 0-46 0 0,0 0-14 0 0,0 0-14 0 0,5-2 44 0 0,18-6 28 0 0,-17 6-39 0 0,-8 2 7733 0 0,-5 0-4634 0 0,-33 1-4168 0 0,-32 29 132 0 0,61-24-363 0 0,1 1 1 0 0,0 0 0 0 0,0 0 0 0 0,0 1 0 0 0,1 0 0 0 0,0 0 0 0 0,1 1 0 0 0,-1 1 0 0 0,2-1 0 0 0,0 1 0 0 0,0 1 0 0 0,0-1 0 0 0,2 1 0 0 0,-1 0 0 0 0,-3 11-47 0 0,6-15 26 0 0,1 0-1 0 0,0 1 1 0 0,0-1 0 0 0,1 0 0 0 0,0 0 0 0 0,0 1 0 0 0,1-1-1 0 0,0 1 1 0 0,0-1 0 0 0,1 0 0 0 0,0 1 0 0 0,0-1 0 0 0,0 0-1 0 0,1 1 1 0 0,0-1 0 0 0,1 0 0 0 0,0 0 0 0 0,0-1 0 0 0,0 1 0 0 0,1 0-1 0 0,0-1 1 0 0,0 0 0 0 0,0 0 0 0 0,1 0 0 0 0,0-1 0 0 0,0 0-1 0 0,1 1 1 0 0,-1-2 0 0 0,1 1 0 0 0,0-1 0 0 0,0 0 0 0 0,1 0-1 0 0,-1 0 1 0 0,1-1 0 0 0,0 0 0 0 0,0-1 0 0 0,4 2-26 0 0,0-2 39 0 0,-1-1 0 0 0,1 0 0 0 0,0 0 0 0 0,1-1 0 0 0,-1 0 0 0 0,0-1 0 0 0,0-1 1 0 0,-1 0-1 0 0,1 0 0 0 0,0-1 0 0 0,-1 0 0 0 0,1-1 0 0 0,-1 0-39 0 0,96-52-307 0 0,-66 24-5097 0 0,-34 28-361 0 0,-1 0-6140 0 0</inkml:trace>
  <inkml:trace contextRef="#ctx0" brushRef="#br0" timeOffset="1063.096">977 385 1848 0 0,'0'0'2948'0'0,"0"0"-1076"0"0,0 0-336 0 0,0 0 143 0 0,0 0 35 0 0,0 0-64 0 0,0 0-94 0 0,0 0-173 0 0,0 0-196 0 0,0 0-172 0 0,0 0-110 0 0,0 0-91 0 0,24 5-89 0 0,76 13-39 0 0,-90-16-490 0 0,0 0 0 0 0,1-1-1 0 0,-1-1 1 0 0,0 1 0 0 0,1-1 0 0 0,-1-1 0 0 0,1 0-1 0 0,-1-1 1 0 0,0 0 0 0 0,0 0 0 0 0,0-1 0 0 0,0 0 0 0 0,0-1-1 0 0,-1 0 1 0 0,1-1 0 0 0,-1 0 0 0 0,0 0 0 0 0,0-1 0 0 0,-1 0-1 0 0,0-1 1 0 0,0 0 0 0 0,0 0 0 0 0,-1 0 0 0 0,1-2-196 0 0,-3 4 28 0 0,0-1 1 0 0,0 1-1 0 0,0-1 1 0 0,-1 0-1 0 0,0 0 1 0 0,0 0-1 0 0,-1 0 1 0 0,1-1-1 0 0,-2 1 1 0 0,1-1-1 0 0,0 0 1 0 0,-1 0-1 0 0,-1 0 0 0 0,1 0 1 0 0,-1 0-1 0 0,0-1 1 0 0,-1 1-1 0 0,0 0 1 0 0,0 0-1 0 0,0-1 1 0 0,-1 1-1 0 0,-1-5-28 0 0,-1 8-11 0 0,0 0 0 0 0,0 0 0 0 0,-1 1 0 0 0,0-1 0 0 0,1 1 0 0 0,-1 0-1 0 0,-1 0 1 0 0,1 0 0 0 0,0 0 0 0 0,-1 1 0 0 0,1 0 0 0 0,-1 0 0 0 0,1 0 0 0 0,-1 1-1 0 0,0-1 1 0 0,0 1 0 0 0,0 0 0 0 0,0 0 0 0 0,0 1 0 0 0,0 0 0 0 0,0-1-1 0 0,0 2 1 0 0,-4-1 11 0 0,-4 3-20 0 0,0 1-1 0 0,0 0 0 0 0,0 1 0 0 0,0 0 1 0 0,1 1-1 0 0,0 0 0 0 0,0 1 0 0 0,1 0 0 0 0,-1 1 1 0 0,1 0-1 0 0,1 1 0 0 0,0 0 0 0 0,0 1 1 0 0,1 0-1 0 0,0 1 0 0 0,1-1 0 0 0,0 2 1 0 0,1-1-1 0 0,0 1 0 0 0,1 0 0 0 0,-3 8 21 0 0,2-6 5 0 0,1 1 0 0 0,0 0 0 0 0,1 0-1 0 0,1 0 1 0 0,1 1 0 0 0,0-1 0 0 0,1 1-1 0 0,0 0 1 0 0,1 0 0 0 0,1 0 0 0 0,1 0 0 0 0,1 7-5 0 0,-1-16 3 0 0,1 0-1 0 0,0 0 1 0 0,0 0 0 0 0,0-1 0 0 0,1 1 0 0 0,0 0 0 0 0,1-1 0 0 0,-1 0 0 0 0,1 0 0 0 0,0 0 0 0 0,1 0 0 0 0,0-1 0 0 0,-1 1 0 0 0,2-1 0 0 0,-1-1 0 0 0,1 1 0 0 0,-1-1 0 0 0,1 0 0 0 0,0 0 0 0 0,1 0 0 0 0,2 1-3 0 0,146 45 315 0 0,64-43 57 0 0,-115-33-1246 0 0,-63 11-7987 0 0,-29 14-3554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3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5089 0 0,'0'0'1055'0'0,"0"0"-295"0"0,0 0-205 0 0,0 0-20 0 0,0 0 208 0 0,0 0 309 0 0,0 0 291 0 0,0 0 180 0 0,0 0-6 0 0,0 0-126 0 0,0 0-176 0 0,29 2-155 0 0,90 4-131 0 0,-27-25 318 0 0,-73 11-985 0 0,36-14 75 0 0,-1-2-1 0 0,-1-3 1 0 0,-1-2-1 0 0,-2-2 1 0 0,-1-2-1 0 0,-1-2 1 0 0,-2-2-1 0 0,-2-3 1 0 0,20-22-337 0 0,8-56 193 0 0,-66 64 122 0 0,-8 53-317 0 0,0-1 0 0 0,0 1 1 0 0,0 0-1 0 0,0 1 0 0 0,0-1 0 0 0,0 0 0 0 0,0 0 0 0 0,0 1 1 0 0,0-1-1 0 0,0 1 0 0 0,0 0 0 0 0,0 0 0 0 0,-1 0 0 0 0,1 0 1 0 0,0 0-1 0 0,0 0 0 0 0,0 0 0 0 0,0 1 0 0 0,0-1 0 0 0,0 1 1 0 0,0-1-1 0 0,0 1 0 0 0,0 0 0 0 0,-1 1 2 0 0,-7 5-14 0 0,0 0 1 0 0,1 2-1 0 0,0-1 1 0 0,0 1-1 0 0,1 0 1 0 0,0 1-1 0 0,1 0 0 0 0,0 0 1 0 0,0 0-1 0 0,1 1 1 0 0,-4 11 13 0 0,-7 21-7 0 0,2 0 0 0 0,2 2 0 0 0,2-1 0 0 0,2 1 1 0 0,2 1-1 0 0,2-1 0 0 0,1 1 0 0 0,3 0 0 0 0,2 0 0 0 0,3 9 7 0 0,-5 100 13 0 0,-2-65-46 0 0,-3 0 1 0 0,-4-1-1 0 0,-4 0 1 0 0,-4-1-1 0 0,-3 0 1 0 0,-9 11 32 0 0,23-76-19 0 0,-1 0-1 0 0,-1 0 1 0 0,-1-1 0 0 0,-1-1-1 0 0,-1 1 1 0 0,-1-2-1 0 0,-1 0 1 0 0,0-1 0 0 0,-2 0-1 0 0,0-1 1 0 0,-1-1 0 0 0,-1 0-1 0 0,0-1 1 0 0,-1-1-1 0 0,-1-1 1 0 0,0-1 0 0 0,-1-1-1 0 0,0 0 1 0 0,-10 2 19 0 0,26-12 1 0 0,-1-1-1 0 0,0 1 1 0 0,0-1 0 0 0,1 0-1 0 0,-1 0 1 0 0,0-1-1 0 0,0 0 1 0 0,0 0 0 0 0,0 0-1 0 0,0-1 1 0 0,0 0 0 0 0,0 0-1 0 0,1 0 1 0 0,-1-1 0 0 0,0 0-1 0 0,1 0 1 0 0,-1 0 0 0 0,1-1-1 0 0,0 0 1 0 0,0 0 0 0 0,0 0-1 0 0,0-1 1 0 0,0 1-1 0 0,1-1 1 0 0,0 0 0 0 0,0 0-1 0 0,0-1 1 0 0,0 0 0 0 0,0 1-1 0 0,1-1 1 0 0,0 0 0 0 0,0 0-1 0 0,0-1 1 0 0,1 1 0 0 0,0-1-1 0 0,0 1 1 0 0,-1-5-1 0 0,-1-8 26 0 0,0 1 0 0 0,1-1 1 0 0,1 0-1 0 0,1 0 0 0 0,0 0 1 0 0,1 0-1 0 0,2 0 0 0 0,-1 0 0 0 0,2 0 1 0 0,0 1-1 0 0,3-7-26 0 0,5-11 40 0 0,2 0 1 0 0,1 0-1 0 0,2 2 0 0 0,1 0 1 0 0,1 0-1 0 0,2 2 1 0 0,1 1-1 0 0,2 0-40 0 0,-6 8 22 0 0,1 1-1 0 0,1 1 1 0 0,1 1 0 0 0,0 1-1 0 0,1 0 1 0 0,16-9-22 0 0,-26 20-95 0 0,0 1 0 0 0,0 0 0 0 0,0 0 0 0 0,1 1 0 0 0,0 1 0 0 0,0 0 0 0 0,0 1 0 0 0,1 0 0 0 0,10-1 95 0 0,49 3-3983 0 0,-41 1-3945 0 0,-17 0-2929 0 0</inkml:trace>
  <inkml:trace contextRef="#ctx0" brushRef="#br0" timeOffset="286.982">1052 768 10330 0 0,'0'0'2011'0'0,"0"0"-760"0"0,0 0-577 0 0,0 0-150 0 0,0 0 84 0 0,0 0 140 0 0,0 0 84 0 0,0 0-5 0 0,0 0-85 0 0,0 0-140 0 0,0 0-131 0 0,-32 37-104 0 0,-101 118-99 0 0,95-92-79 0 0,36-58-163 0 0,0 1 0 0 0,0-1 0 0 0,1 0 0 0 0,0 1 1 0 0,0-1-1 0 0,1 1 0 0 0,-1-1 0 0 0,1 1 0 0 0,1-1 0 0 0,-1 1 0 0 0,1-1 0 0 0,-1 0 0 0 0,2 1 0 0 0,-1-1 0 0 0,0 1 0 0 0,1-1 0 0 0,0 0 0 0 0,1 0 0 0 0,-1 0 0 0 0,1 0 0 0 0,0-1 0 0 0,0 1 0 0 0,0-1 0 0 0,0 1 0 0 0,1-1 0 0 0,0 0 0 0 0,0 0 0 0 0,0-1 0 0 0,0 1 0 0 0,1-1 0 0 0,-1 0 0 0 0,1 0 0 0 0,1 0-26 0 0,2 0 112 0 0,1 0 0 0 0,0-1-1 0 0,0 0 1 0 0,0-1-1 0 0,0 1 1 0 0,0-2 0 0 0,0 1-1 0 0,0-1 1 0 0,0-1 0 0 0,0 1-1 0 0,0-2 1 0 0,0 1 0 0 0,0-1-1 0 0,0-1 1 0 0,-1 1 0 0 0,1-1-1 0 0,-1-1 1 0 0,0 0 0 0 0,0 0-1 0 0,0 0 1 0 0,0-1 0 0 0,-1-1-1 0 0,1 1 1 0 0,-1-1 0 0 0,-1 0-1 0 0,1 0 1 0 0,-1-1 0 0 0,0 0-1 0 0,-1 0 1 0 0,0-1 0 0 0,0 1-1 0 0,0-1 1 0 0,-1 0 0 0 0,0-1-1 0 0,-1 1 1 0 0,0-1 0 0 0,0 1-1 0 0,0-1 1 0 0,-2 0-1 0 0,1-2-110 0 0,-1 3 1 0 0,-1 0 0 0 0,0 0 0 0 0,-1 0 0 0 0,0 1 0 0 0,0-1 0 0 0,0 0 0 0 0,-1 0 0 0 0,0 1 0 0 0,-1-1 0 0 0,0 1 0 0 0,0-1 0 0 0,-1 1 0 0 0,1 0 0 0 0,-2 0 0 0 0,1 1 0 0 0,-1-1 0 0 0,0 1 0 0 0,0 0 0 0 0,0 1 0 0 0,-1-1 0 0 0,0 1 0 0 0,0 0 0 0 0,-1 0 0 0 0,1 1 0 0 0,-1 0 0 0 0,0 0 0 0 0,0 0 0 0 0,-1 1 0 0 0,-4-2-2 0 0,-32 2-1649 0 0,24 21-6915 0 0,18-10-2162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1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663 347 0 0 0,'0'0'1242'0'0,"0"0"405"0"0,0 0 301 0 0,0 0 107 0 0,0 0-84 0 0,0 0-128 0 0,0 0-178 0 0,0 0-196 0 0,0 0-200 0 0,0 0-180 0 0,-5-8-127 0 0,-13-26-74 0 0,16 16 3834 0 0,8 29-804 0 0,11 174-2760 0 0,-19 202-570 0 0,-23-286-523 0 0,25-100-59 0 0,0-1-17 0 0,0 0 0 0 0,0 0 18 0 0,0 0-11 0 0,0 0-8 0 0,0 0-13 0 0,-1-22-11124 0 0,2 2-538 0 0,-1 15 6074 0 0</inkml:trace>
  <inkml:trace contextRef="#ctx0" brushRef="#br0" timeOffset="329.864">385 675 8970 0 0,'0'0'2243'0'0,"0"0"-564"0"0,0 0-504 0 0,0 0-91 0 0,0 0 166 0 0,0 0 145 0 0,0 0-43 0 0,0 0-209 0 0,0 0-232 0 0,0 0-174 0 0,0 0-134 0 0,0 0-67 0 0,30-15-76 0 0,93-45-54 0 0,-39 31 375 0 0,110-1 572 0 0,-78 21-2215 0 0,-112 3-2791 0 0,-4-1-2465 0 0,0 5 1566 0 0,0-2-6341 0 0</inkml:trace>
  <inkml:trace contextRef="#ctx0" brushRef="#br0" timeOffset="962.401">977 247 3625 0 0,'0'0'2552'0'0,"0"0"-891"0"0,0 0-424 0 0,0 0 84 0 0,0 0 218 0 0,0 0 137 0 0,0 0-93 0 0,0 0-315 0 0,0 0-380 0 0,0 0-265 0 0,0 0-113 0 0,0 0-37 0 0,0 0 64 0 0,1 2 53 0 0,17 73 2760 0 0,-4 5-2813 0 0,-3 1 0 0 0,-4 0-1 0 0,-3 0 1 0 0,-4 0 0 0 0,-3 0-537 0 0,1 50 210 0 0,2-131-205 0 0,0 1 0 0 0,0-1 0 0 0,0 1 1 0 0,0 0-1 0 0,1-1 0 0 0,-1 1 0 0 0,0-1 0 0 0,0 1 0 0 0,0 0 0 0 0,1-1 0 0 0,-1 1 1 0 0,0-1-1 0 0,1 1 0 0 0,-1-1 0 0 0,1 1 0 0 0,-1-1 0 0 0,1 1 0 0 0,-1-1 1 0 0,0 0-1 0 0,1 1 0 0 0,0-1 0 0 0,-1 0 0 0 0,1 1 0 0 0,-1-1 0 0 0,1 0 1 0 0,-1 1-1 0 0,1-1 0 0 0,0 0 0 0 0,-1 0 0 0 0,1 0 0 0 0,-1 0 0 0 0,1 0 0 0 0,0 0 1 0 0,-1 0-1 0 0,1 0 0 0 0,0 0 0 0 0,-1 0 0 0 0,1 0 0 0 0,-1 0 0 0 0,1 0 1 0 0,0 0-1 0 0,-1 0 0 0 0,1-1 0 0 0,-1 1 0 0 0,1 0 0 0 0,-1 0 0 0 0,1-1 1 0 0,0 1-1 0 0,-1 0 0 0 0,1-1 0 0 0,-1 1 0 0 0,1-1 0 0 0,-1 1 0 0 0,0-1 0 0 0,1 1 1 0 0,-1-1-1 0 0,0 1 0 0 0,1-1 0 0 0,-1 1 0 0 0,0-1-5 0 0,36-27 348 0 0,-36 28-348 0 0,133-123 318 0 0,21 27-294 0 0,-153 95-24 0 0,0 0 0 0 0,0 1 0 0 0,0-1 0 0 0,0 0 0 0 0,1 1 0 0 0,-1-1 0 0 0,0 1 0 0 0,1-1 0 0 0,-1 1 0 0 0,0 0 0 0 0,1-1 0 0 0,-1 1 0 0 0,0 0 0 0 0,1 0 0 0 0,-1 0 0 0 0,0 0 0 0 0,1 0 0 0 0,-1 0 0 0 0,1 1 0 0 0,-1-1 0 0 0,0 0 0 0 0,1 1 0 0 0,-1-1 0 0 0,0 1 0 0 0,0-1 0 0 0,1 1 0 0 0,-1 0 0 0 0,0-1 0 0 0,0 1 0 0 0,0 0 0 0 0,0 0 0 0 0,0 0 0 0 0,0 0 0 0 0,0 0 0 0 0,0 0 0 0 0,0 0 0 0 0,0 0 0 0 0,-1 0 0 0 0,1 1 0 0 0,0-1 0 0 0,-1 0 0 0 0,1 0 0 0 0,-1 1 0 0 0,1-1 0 0 0,-1 1 0 0 0,5 68 117 0 0,-6-53-57 0 0,0 124 112 0 0,1-140-219 0 0,1 1-1 0 0,0-1 1 0 0,0 0 0 0 0,0 0 0 0 0,0 0 0 0 0,1 0-1 0 0,-1 0 1 0 0,0 0 0 0 0,0 0 0 0 0,1 0 0 0 0,-1-1-1 0 0,0 1 1 0 0,1 0 0 0 0,-1-1 0 0 0,1 1 0 0 0,-1-1-1 0 0,1 0 1 0 0,-1 1 0 0 0,1-1 0 0 0,-1 0 0 0 0,1 0-1 0 0,-1 0 1 0 0,1 0 0 0 0,-1 0 0 0 0,1 0-1 0 0,-1 0 1 0 0,1-1 0 0 0,-1 1 0 0 0,1 0 0 0 0,-1-1-1 0 0,1 1 1 0 0,-1-1 0 0 0,0 0 0 0 0,1 1 0 0 0,-1-1-1 0 0,0 0 1 0 0,1 0 0 0 0,-1 0 0 0 0,0 0 0 0 0,0 0-1 0 0,0 0 1 0 0,0 0 0 0 0,0 0 0 0 0,0-1-1 0 0,0 1 48 0 0,46-53-6013 0 0,-28 31 508 0 0,1 0-3982 0 0,-13 16 4943 0 0</inkml:trace>
  <inkml:trace contextRef="#ctx0" brushRef="#br0" timeOffset="1316.072">1636 802 0 0 0,'0'0'970'0'0,"0"0"750"0"0,0 0 236 0 0,0 0 43 0 0,0 0-81 0 0,0 0-93 0 0,0 0-90 0 0,0 0-95 0 0,0 0-101 0 0,0 0-123 0 0,0 0-131 0 0,0 0-140 0 0,16 11-106 0 0,54 33-105 0 0,-67-43-848 0 0,-1 1 0 0 0,1-1 0 0 0,0 1 1 0 0,-1-1-1 0 0,1 0 0 0 0,0 0 0 0 0,0 0 1 0 0,0 0-1 0 0,0 0 0 0 0,0-1 0 0 0,-1 0 1 0 0,1 1-1 0 0,0-1 0 0 0,0 0 0 0 0,0 0 1 0 0,0-1-1 0 0,0 1 0 0 0,0-1 0 0 0,0 1 1 0 0,0-1-1 0 0,0 0 0 0 0,0 0 0 0 0,1-1-86 0 0,5-1 232 0 0,8-3 19 0 0,1-1 1 0 0,-1-1 0 0 0,0 0 0 0 0,-1-1-1 0 0,0-1 1 0 0,0 0 0 0 0,-1-1-1 0 0,0-1 1 0 0,-1 0 0 0 0,-1-1 0 0 0,0-1-1 0 0,4-5-251 0 0,-13 12 26 0 0,0 0-1 0 0,0 1 1 0 0,-1-1-1 0 0,1-1 1 0 0,-2 1-1 0 0,1 0 0 0 0,-1-1 1 0 0,0 1-1 0 0,-1-1 1 0 0,0 1-1 0 0,0-1 1 0 0,-1-5-26 0 0,0 11-1 0 0,0 1 0 0 0,-1-1 0 0 0,0 0 1 0 0,1 1-1 0 0,-1-1 0 0 0,0 1 0 0 0,0-1 1 0 0,0 1-1 0 0,0-1 0 0 0,0 1 0 0 0,0 0 1 0 0,0-1-1 0 0,0 1 0 0 0,-1 0 0 0 0,1 0 1 0 0,0 0-1 0 0,-1 0 0 0 0,1 0 0 0 0,-1 0 1 0 0,1 0-1 0 0,-1 1 0 0 0,1-1 0 0 0,-1 0 1 0 0,0 1-1 0 0,1-1 0 0 0,-1 1 0 0 0,0 0 1 0 0,1 0-1 0 0,-1-1 0 0 0,0 1 0 0 0,0 0 1 0 0,1 0-1 0 0,-3 1 1 0 0,-60 4-187 0 0,50 2 174 0 0,0 0 0 0 0,0 1 0 0 0,1 0 0 0 0,1 1 0 0 0,-1 0 0 0 0,1 1 0 0 0,1 1 0 0 0,0 0 0 0 0,0 0 0 0 0,1 1 0 0 0,1 1 0 0 0,-3 4 13 0 0,-52 107 12 0 0,62-119-8 0 0,1 0-1 0 0,-1 0 1 0 0,2 0-1 0 0,-1 1 0 0 0,0-1 1 0 0,1 0-1 0 0,0 0 1 0 0,0 0-1 0 0,1 0 1 0 0,-1 1-1 0 0,1-1 1 0 0,0 0-1 0 0,0 0 0 0 0,1 0 1 0 0,0 0-1 0 0,0-1 1 0 0,0 1-1 0 0,0 0 1 0 0,1-1-1 0 0,-1 1 1 0 0,1-1-1 0 0,0 0 0 0 0,1 0 1 0 0,-1 0-1 0 0,3 2-3 0 0,9 3 24 0 0,-1 0 0 0 0,1-1 0 0 0,1-1 0 0 0,-1 0 0 0 0,1-2 0 0 0,0 1 0 0 0,1-2 0 0 0,-1 0 0 0 0,1-1 0 0 0,0-1 0 0 0,0 0 0 0 0,0-2 0 0 0,0 0 0 0 0,0 0 0 0 0,0-2 0 0 0,-1 0 0 0 0,7-2-24 0 0,75-25-1297 0 0,-78 21-3209 0 0,-2 0-4043 0 0,-11 7-3899 0 0</inkml:trace>
  <inkml:trace contextRef="#ctx0" brushRef="#br0" timeOffset="11437.919">3269 706 0 0 0,'0'0'459'0'0,"0"0"586"0"0,0 0 313 0 0,0 0 246 0 0,0 0 197 0 0,0 0 90 0 0,0 0-54 0 0,0 0-143 0 0,0 0-218 0 0,0 0-181 0 0,0 0-142 0 0,4-11-124 0 0,9-33-67 0 0,-31 104 4969 0 0,-2 11-4499 0 0,-30 100-1700 0 0,-29 70 257 0 0,141-417-509 0 0,115-212 741 0 0,-146 283 522 0 0,-31 105-574 0 0,0 0-5 0 0,0 0-30 0 0,0 0-64 0 0,-8 23-11 0 0,5-16-37 0 0,1-1-1 0 0,0 0 0 0 0,0 1 1 0 0,1-1-1 0 0,0 1 1 0 0,0-1-1 0 0,0 1 0 0 0,1-1 1 0 0,0 1-1 0 0,1 0 0 0 0,-1-1 1 0 0,1 1-1 0 0,0-1 1 0 0,1 1-1 0 0,0-1 0 0 0,0 1 1 0 0,0-1-1 0 0,0 0 1 0 0,1 0-1 0 0,0 0 0 0 0,1 0 1 0 0,-1-1-1 0 0,1 1 1 0 0,0-1-1 0 0,1 0-21 0 0,10 20 52 0 0,0 1-1 0 0,-1 1 1 0 0,-2 0-1 0 0,-1 0 1 0 0,-1 1-1 0 0,-2 1 1 0 0,0 0-1 0 0,-2 0 1 0 0,-1 1-52 0 0,25 82-29 0 0,-29-111 41 0 0,0 1-1 0 0,1-1 1 0 0,-1 1 0 0 0,0-1 0 0 0,1 0 0 0 0,-1 0 0 0 0,1 0 0 0 0,0 0-1 0 0,-1 0 1 0 0,1 0 0 0 0,0 0 0 0 0,0 0 0 0 0,0-1 0 0 0,-1 1 0 0 0,1-1 0 0 0,0 1-1 0 0,0-1 1 0 0,0 0 0 0 0,0 0 0 0 0,0 0 0 0 0,0 0 0 0 0,0 0 0 0 0,0 0-1 0 0,0 0 1 0 0,0-1 0 0 0,-1 1 0 0 0,1-1 0 0 0,0 1 0 0 0,0-1 0 0 0,0 0-1 0 0,0 0 1 0 0,-1 1 0 0 0,1-1 0 0 0,0-1 0 0 0,-1 1 0 0 0,1 0 0 0 0,-1 0-1 0 0,0-1 1 0 0,1 1 0 0 0,-1 0 0 0 0,0-1 0 0 0,0 1 0 0 0,1-1 0 0 0,-1 0 0 0 0,0 1-1 0 0,-1-1 1 0 0,1 0 0 0 0,0-1-12 0 0,79-124 675 0 0,-63 91-549 0 0,-2-2 1 0 0,-1 0-1 0 0,-2-1 1 0 0,-1 0-1 0 0,0-16-126 0 0,15-138 125 0 0,-26 175-201 0 0,-6 24-522 0 0,-10 66-1340 0 0,16-24-4937 0 0,2-38 224 0 0,2-5-4966 0 0</inkml:trace>
  <inkml:trace contextRef="#ctx0" brushRef="#br0" timeOffset="11848.753">4215 640 14435 0 0,'0'0'1839'0'0,"0"0"-423"0"0,0 0-114 0 0,0 0-28 0 0,0 0-86 0 0,0 0-199 0 0,0 0-211 0 0,0 0-229 0 0,0 0-187 0 0,0 0-91 0 0,0 0-91 0 0,0 0-50 0 0,0 0-34 0 0,-24 16-50 0 0,-76 54-9 0 0,96-68-34 0 0,1 0 0 0 0,-1 1-1 0 0,1-1 1 0 0,0 1 0 0 0,0 0 0 0 0,0 0-1 0 0,0 1 1 0 0,0-1 0 0 0,1 0 0 0 0,-1 1-1 0 0,1-1 1 0 0,0 1 0 0 0,0 0 0 0 0,1 0 0 0 0,-1 0-1 0 0,0 4-2 0 0,-2 3 8 0 0,-2 4-20 0 0,1 1-1 0 0,1 0 1 0 0,0 1-1 0 0,1-1 1 0 0,1 1 0 0 0,0-1-1 0 0,2 1 1 0 0,0 0-1 0 0,0-1 1 0 0,3 11 12 0 0,0-21 3 0 0,0 0 0 0 0,0-1 0 0 0,1 0 0 0 0,-1 0 0 0 0,1 0 0 0 0,1 0 0 0 0,-1-1 1 0 0,1 1-1 0 0,0-1 0 0 0,0 0 0 0 0,0-1 0 0 0,0 1 0 0 0,0-1 0 0 0,1 0 0 0 0,0 0 0 0 0,-1-1 0 0 0,1 0 0 0 0,0 0 0 0 0,1 0 0 0 0,-1-1 1 0 0,0 0-1 0 0,0 0 0 0 0,0 0 0 0 0,1-1 0 0 0,-1 0 0 0 0,0 0 0 0 0,1 0 0 0 0,-1-1 0 0 0,0 0 0 0 0,0 0 0 0 0,0-1 0 0 0,1 0 0 0 0,-2 0 0 0 0,1 0 1 0 0,0-1-1 0 0,3-2-3 0 0,4 0 106 0 0,0-1 0 0 0,-1 0 0 0 0,1-1 1 0 0,-1-1-1 0 0,-1 0 0 0 0,0 0 0 0 0,0-1 0 0 0,0 0 1 0 0,-1-1-1 0 0,-1-1 0 0 0,1 1 0 0 0,-2-1 1 0 0,0-1-1 0 0,0 0 0 0 0,-1 0 0 0 0,0 0 0 0 0,-1-1 1 0 0,-1 0-1 0 0,0 0 0 0 0,0-1 0 0 0,-2 1 1 0 0,1-1-1 0 0,-2-1-106 0 0,0 8-4 0 0,-1-1-1 0 0,0 1 1 0 0,0-1 0 0 0,-1 0 0 0 0,0 1 0 0 0,-1-1-1 0 0,1 0 1 0 0,-1 1 0 0 0,-1-1 0 0 0,0 1-1 0 0,0-1 1 0 0,0 1 0 0 0,-1 0 0 0 0,0 0 0 0 0,0 0-1 0 0,-1 0 1 0 0,1 1 0 0 0,-2-1 0 0 0,1 1-1 0 0,-1 0 1 0 0,0 0 0 0 0,0 1 0 0 0,0-1 0 0 0,-1 1-1 0 0,0 0 1 0 0,0 1 0 0 0,0-1 0 0 0,-1 1-1 0 0,0 1 1 0 0,-3-2 4 0 0,3 2-165 0 0,0 0 0 0 0,0 1 0 0 0,0 1 0 0 0,-1-1 0 0 0,1 1 0 0 0,0 0 1 0 0,-1 1-1 0 0,1 0 0 0 0,-1 0 0 0 0,1 0 0 0 0,-1 1 0 0 0,1 0 0 0 0,0 1 0 0 0,-1-1 0 0 0,1 2 0 0 0,0-1 0 0 0,0 1 0 0 0,-5 2 165 0 0,-27 23-4390 0 0,6 10-4534 0 0,23-25-2040 0 0</inkml:trace>
  <inkml:trace contextRef="#ctx0" brushRef="#br0" timeOffset="12185.015">4545 987 6057 0 0,'0'0'2194'0'0,"0"0"-267"0"0,0 0 11 0 0,0 0 77 0 0,0 0-48 0 0,0 0-211 0 0,0 0-373 0 0,0 0-360 0 0,0 0-248 0 0,0 0-143 0 0,0 0-26 0 0,0 0 11 0 0,0 0 2 0 0,0 5 32 0 0,-1 6-562 0 0,1-4 1380 0 0,5-22-236 0 0,29-97-169 0 0,4 2-1 0 0,24-42-1063 0 0,20 14-42 0 0,-56 96-863 0 0,-26 41 507 0 0,0 50-7431 0 0,0-37 1591 0 0,0-4-5396 0 0</inkml:trace>
  <inkml:trace contextRef="#ctx0" brushRef="#br0" timeOffset="12818.763">4961 937 7138 0 0,'0'0'5230'0'0,"0"0"-2479"0"0,0 0-1013 0 0,0 0-202 0 0,0 0-147 0 0,0 0-151 0 0,0 0-179 0 0,0 0-177 0 0,0 0-161 0 0,0 0-118 0 0,0 0-91 0 0,0 0-56 0 0,0 0-50 0 0,4-24-55 0 0,12-73-33 0 0,3 41 192 0 0,58-90 289 0 0,-77 147-799 0 0,0 0 1 0 0,0 0 0 0 0,0 0 0 0 0,0 0-1 0 0,0 0 1 0 0,0 0 0 0 0,1 0 0 0 0,-1 0 0 0 0,0 0-1 0 0,0 0 1 0 0,1 0 0 0 0,-1 0 0 0 0,1-1 0 0 0,-1 1-1 0 0,0 0 1 0 0,1 0 0 0 0,0 0 0 0 0,-1 0-1 0 0,1-1 1 0 0,0 1 0 0 0,-1 0 0 0 0,1 0 0 0 0,0-1-1 0 0,-1 1 1 0 0,1-1 0 0 0,0 1 0 0 0,0-1-1 0 0,0 1 1 0 0,0-1 0 0 0,0 1 0 0 0,0-1 0 0 0,0 0-1 0 0,0 1 1 0 0,0-1 0 0 0,0 0 0 0 0,0 0-1 0 0,0 0 1 0 0,-1 0 0 0 0,1 0 0 0 0,0 0 0 0 0,0 0-1 0 0,0 0 1 0 0,0 0 0 0 0,0-1 0 0 0,0 1 0 0 0,0 0-1 0 0,0 0 1 0 0,0-1 0 0 0,0 1 0 0 0,0-1-1 0 0,0 1 1 0 0,0-1 0 0 0,-1 1 0 0 0,1-1 0 0 0,0 0-1 0 0,0 1 1 0 0,-1-1 0 0 0,1 0 0 0 0,0 1-1 0 0,-1-1 1 0 0,1 0 0 0 0,-1 0 0 0 0,1 0 0 0 0,-1 0-1 0 0,1 0 1 0 0,-1 1 0 0 0,1-1 0 0 0,-1 0-1 0 0,0 0 1 0 0,0 0-1 0 0,-12 147 88 0 0,6-35-86 0 0,7-109-2 0 0,0 0-1 0 0,0-1 1 0 0,0 1 0 0 0,0-1 0 0 0,1 1 0 0 0,-1-1 0 0 0,1 0 0 0 0,-1 1 0 0 0,1-1 0 0 0,-1 0 0 0 0,1 0-1 0 0,0 0 1 0 0,-1 0 0 0 0,1 0 0 0 0,0 0 0 0 0,0-1 0 0 0,0 1 0 0 0,0 0 0 0 0,0-1 0 0 0,0 0 0 0 0,-1 1 0 0 0,1-1-1 0 0,0 0 1 0 0,0 0 0 0 0,0 0 0 0 0,0 0 0 0 0,0-1 0 0 0,0 1 0 0 0,0 0 0 0 0,0-1 0 0 0,0 1 0 0 0,0-1 0 0 0,0 0-1 0 0,0 0 1 0 0,-1 0 0 0 0,1 0 0 0 0,0 0 0 0 0,-1 0 0 0 0,1 0 0 0 0,-1 0 0 0 0,1-1 0 0 0,-1 1 0 0 0,2-2 0 0 0,189-215 200 0 0,-189 214-191 0 0,0 0 0 0 0,0 0 0 0 0,1 0 0 0 0,-1 0 1 0 0,1 1-1 0 0,0 0 0 0 0,0 0 0 0 0,1 0 0 0 0,-1 0 1 0 0,0 1-1 0 0,1-1 0 0 0,-1 1 0 0 0,1 0 0 0 0,0 1 1 0 0,0-1-1 0 0,0 1 0 0 0,0 0 0 0 0,0 0 0 0 0,3 0-9 0 0,-6 3 6 0 0,0 0-1 0 0,0 1 0 0 0,0-1 0 0 0,0 0 0 0 0,-1 1 1 0 0,1-1-1 0 0,-1 1 0 0 0,1 0 0 0 0,-1-1 0 0 0,0 1 1 0 0,0 0-1 0 0,0 0 0 0 0,-1 0 0 0 0,1-1 0 0 0,-1 1 1 0 0,1 0-1 0 0,-1 0 0 0 0,0 0 0 0 0,0 0 0 0 0,0 2-5 0 0,0 140 143 0 0,0-142-174 0 0,1-1-1 0 0,-1 1 1 0 0,1-1 0 0 0,-1 1-1 0 0,1-1 1 0 0,0 1-1 0 0,-1-1 1 0 0,1 1 0 0 0,1-1-1 0 0,-1 0 1 0 0,0 1 0 0 0,1-1-1 0 0,-1 0 1 0 0,1 0-1 0 0,-1 0 1 0 0,1 0 0 0 0,0 0-1 0 0,0-1 1 0 0,0 1 0 0 0,0 0-1 0 0,0-1 1 0 0,2 2 31 0 0,37 1-4932 0 0,-30-12-972 0 0,-9 6 2975 0 0,2 1-8573 0 0</inkml:trace>
  <inkml:trace contextRef="#ctx0" brushRef="#br0" timeOffset="13464.43">5914 606 11707 0 0,'0'0'2832'0'0,"0"0"-830"0"0,0 0-470 0 0,0 0-206 0 0,0 0-203 0 0,0 0-172 0 0,0 0-165 0 0,0 0-143 0 0,0 0-99 0 0,0 0-85 0 0,0 0-75 0 0,0 0-65 0 0,0 0-46 0 0,-24 21-61 0 0,-76 69-49 0 0,33-21 133 0 0,65-68-294 0 0,0 0 0 0 0,1 1-1 0 0,-1-1 1 0 0,1 1 0 0 0,-1-1-1 0 0,1 1 1 0 0,0-1 0 0 0,0 1-1 0 0,0 0 1 0 0,-1-1 0 0 0,2 1 0 0 0,-1 0-1 0 0,0 0 1 0 0,0 0 0 0 0,0 0-1 0 0,1 0 1 0 0,-1 0 0 0 0,1 0-1 0 0,0 0 1 0 0,0 0 0 0 0,-1 0 0 0 0,1 0-1 0 0,0 0 1 0 0,1 0 0 0 0,-1 0-1 0 0,0 0 1 0 0,1 0 0 0 0,-1 0-1 0 0,1 0 1 0 0,-1 0 0 0 0,1 0-1 0 0,0 0 1 0 0,0 0 0 0 0,0-1 0 0 0,0 1-1 0 0,0 0 1 0 0,0-1 0 0 0,1 1-1 0 0,-1 0 1 0 0,1-1 0 0 0,-1 0-1 0 0,1 1 1 0 0,-1-1 0 0 0,1 0 0 0 0,0 0-1 0 0,-1 0 1 0 0,1 0 0 0 0,0 0-1 0 0,0 0 1 0 0,0 0 0 0 0,1 0-2 0 0,15-2 64 0 0,0-1-1 0 0,-1-1 1 0 0,1-1 0 0 0,-1 0-1 0 0,1-1 1 0 0,-1-1 0 0 0,-1 0 0 0 0,1-1-1 0 0,-1-1 1 0 0,-1-1 0 0 0,1 0 0 0 0,-1-1-1 0 0,-1-1 1 0 0,9-8-64 0 0,-19 16 43 0 0,1-1 0 0 0,-1 1 0 0 0,1 0 0 0 0,0 0 0 0 0,0 0-1 0 0,0 0 1 0 0,0 1 0 0 0,0 0 0 0 0,0 0 0 0 0,1 1 0 0 0,-1-1 0 0 0,0 1 0 0 0,1 0 0 0 0,0 1 0 0 0,-1-1 0 0 0,1 1-1 0 0,3 0-42 0 0,19 46 67 0 0,-24-34-64 0 0,-3-7-9 0 0,0-1 0 0 0,0 1 0 0 0,0 0 1 0 0,1 0-1 0 0,0 0 0 0 0,0-1 0 0 0,0 1 0 0 0,1-1 1 0 0,0 0-1 0 0,0 1 0 0 0,0-1 0 0 0,0-1 0 0 0,0 1 1 0 0,1 0-1 0 0,0-1 0 0 0,-1 1 0 0 0,1-1 0 0 0,1 0 1 0 0,-1-1-1 0 0,0 1 0 0 0,1-1 0 0 0,-1 0 1 0 0,1 0-1 0 0,0 0 0 0 0,-1 0 0 0 0,5 0 6 0 0,4-1 15 0 0,0 1 0 0 0,0-2 0 0 0,0 0-1 0 0,1-1 1 0 0,-1 0 0 0 0,0-1 0 0 0,-1 0 0 0 0,1-1-1 0 0,0 0 1 0 0,-1-1 0 0 0,1-1 0 0 0,-1 0 0 0 0,0-1-1 0 0,-1 0 1 0 0,0 0 0 0 0,0-2 0 0 0,0 1 0 0 0,-1-1 0 0 0,1-1-15 0 0,24-22 209 0 0,-2-1 0 0 0,-2-2 1 0 0,0-1-1 0 0,19-31-209 0 0,-31 40 6 0 0,-1 0 0 0 0,-1-1 0 0 0,-1-1-1 0 0,-1-1 1 0 0,-2 0 0 0 0,-1-1 0 0 0,-1 0 0 0 0,-1-1 0 0 0,-2 0 0 0 0,-2 0-1 0 0,0-1 1 0 0,-2 0 0 0 0,-1-16-6 0 0,-18-72-140 0 0,13 116 135 0 0,1 1 0 0 0,0-1 0 0 0,-1 0 0 0 0,0 1 0 0 0,1 0 0 0 0,-2-1 0 0 0,1 1 0 0 0,0 0 0 0 0,-1 0 1 0 0,1 0-1 0 0,-1 0 0 0 0,0 1 0 0 0,0-1 0 0 0,0 1 0 0 0,0-1 0 0 0,0 1 0 0 0,0 0 0 0 0,-1 0 0 0 0,1 1 0 0 0,-1-1 0 0 0,0 1 0 0 0,1-1 0 0 0,-1 1 0 0 0,0 1 0 0 0,0-1 0 0 0,0 0 0 0 0,1 1 0 0 0,-1 0 0 0 0,-2 0 5 0 0,-2-1-2 0 0,1 1 0 0 0,0 1 0 0 0,0-1-1 0 0,0 1 1 0 0,-1 0 0 0 0,1 1 0 0 0,0 0 0 0 0,0 0 0 0 0,1 0 0 0 0,-1 1 0 0 0,0 0-1 0 0,1 0 1 0 0,0 1 0 0 0,0 0 0 0 0,0 0 0 0 0,0 0 0 0 0,0 1 0 0 0,1 0-1 0 0,0 0 1 0 0,-2 3 2 0 0,-4 6 20 0 0,1 1 1 0 0,1 0-1 0 0,1 1 0 0 0,0-1 0 0 0,1 2 0 0 0,0-1 1 0 0,2 1-1 0 0,0 0 0 0 0,0 0 0 0 0,2 0 0 0 0,0 1 0 0 0,1-1 1 0 0,1 1-1 0 0,1 0 0 0 0,0-1 0 0 0,2 11-20 0 0,2-4 78 0 0,0 0 0 0 0,2-1 0 0 0,0 1 0 0 0,2-1 0 0 0,0-1 0 0 0,1 1 0 0 0,2-1 0 0 0,0-1-1 0 0,2 0 1 0 0,0 0 0 0 0,1-2 0 0 0,1 0 0 0 0,1 0 0 0 0,0-1 0 0 0,1-1 0 0 0,17 12-78 0 0,22 18 91 0 0,2-3 0 0 0,2-2 1 0 0,2-3-1 0 0,2-3 0 0 0,46 19-91 0 0,-92-45-561 0 0,22 9-112 0 0,-16-13-7296 0 0,-21-6-4363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3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0 0 0,'0'0'819'0'0,"0"0"545"0"0,0 0 350 0 0,0 0 92 0 0,0 0 1 0 0,0 0-139 0 0,0 0-169 0 0,0 0-111 0 0,0 0-143 0 0,34 12-164 0 0,106 37-126 0 0,-48-32 360 0 0,-73-18-1000 0 0,15 0 212 0 0,0 0 1 0 0,-1-3 0 0 0,1-1 0 0 0,-1-1 0 0 0,0-2-1 0 0,-1-1 1 0 0,0-1 0 0 0,6-5-528 0 0,-32 13 82 0 0,17-7 241 0 0,0 0 0 0 0,0-1 0 0 0,-1-2 0 0 0,-1 0 0 0 0,0-1 0 0 0,0-1 0 0 0,-1-1 0 0 0,15-15-323 0 0,-33 25 135 0 0,1 1 0 0 0,-1-1 0 0 0,0 1 0 0 0,-1-1-1 0 0,1 0 1 0 0,-1 0 0 0 0,0 0 0 0 0,0 0 0 0 0,0 0 0 0 0,-1 0 0 0 0,0 0 0 0 0,0 0 0 0 0,0 0 0 0 0,0 0 0 0 0,-1 0 0 0 0,0-1-135 0 0,1 5 19 0 0,0 0 1 0 0,0 0 0 0 0,0 1-1 0 0,0-1 1 0 0,-1 0-1 0 0,1 0 1 0 0,0 0 0 0 0,0 1-1 0 0,-1-1 1 0 0,1 0-1 0 0,0 0 1 0 0,-1 1-1 0 0,1-1 1 0 0,-1 0 0 0 0,1 1-1 0 0,-1-1 1 0 0,1 1-1 0 0,-1-1 1 0 0,1 0 0 0 0,-1 1-1 0 0,1-1 1 0 0,-1 1-1 0 0,0-1 1 0 0,1 1-1 0 0,-1 0 1 0 0,0-1 0 0 0,0 1-1 0 0,1 0 1 0 0,-1-1-1 0 0,0 1 1 0 0,0 0 0 0 0,1 0-1 0 0,-1 0 1 0 0,0 0-1 0 0,0 0 1 0 0,0 0-1 0 0,1 0 1 0 0,-1 0 0 0 0,0 0-1 0 0,0 0 1 0 0,0 0-1 0 0,1 0 1 0 0,-1 0-1 0 0,0 1 1 0 0,0-1 0 0 0,1 0-1 0 0,-1 1 1 0 0,0-1-1 0 0,0 1 1 0 0,1-1 0 0 0,-1 0-1 0 0,1 1 1 0 0,-1-1-1 0 0,0 1 1 0 0,1 0-1 0 0,-1-1 1 0 0,1 1 0 0 0,-1-1-1 0 0,1 1 1 0 0,-1 0-1 0 0,1 0 1 0 0,0-1 0 0 0,-1 2-21 0 0,-20 35 0 0 0,2 2 0 0 0,2 0-1 0 0,2 1 1 0 0,1 0 0 0 0,2 1-1 0 0,1 1 1 0 0,3 0 0 0 0,1 0-1 0 0,3 0 1 0 0,0 23 1 0 0,-1 23 3 0 0,-5 0 0 0 0,-2 0 0 0 0,-5-2 0 0 0,-4 0 0 0 0,-3-1 0 0 0,-4-1 0 0 0,-10 15-3 0 0,33-86 1 0 0,-1 1-1 0 0,0-1 0 0 0,-1-1 0 0 0,-1 1 0 0 0,1-1 0 0 0,-2-1 1 0 0,0 1-1 0 0,0-1 0 0 0,-1-1 0 0 0,0 0 0 0 0,-1 0 0 0 0,0-1 1 0 0,-1-1-1 0 0,0 0 0 0 0,0 0 0 0 0,-1-1 0 0 0,-9 4 0 0 0,18-10 0 0 0,1 0-1 0 0,0 0 1 0 0,-1-1-1 0 0,1 1 1 0 0,-1-1-1 0 0,1 0 1 0 0,-1 0-1 0 0,1 0 1 0 0,-1-1 0 0 0,1 1-1 0 0,0-1 1 0 0,-1 0-1 0 0,1 0 1 0 0,0 0-1 0 0,-1 0 1 0 0,1 0-1 0 0,0-1 1 0 0,0 1-1 0 0,0-1 1 0 0,0 0-1 0 0,0 0 1 0 0,1 0 0 0 0,-1 0-1 0 0,0-1 1 0 0,1 1-1 0 0,0-1 1 0 0,-1 0-1 0 0,1 1 1 0 0,-1-4 0 0 0,-3-7 5 0 0,0 0 0 0 0,1-1 0 0 0,1 1 0 0 0,0-1 0 0 0,1 0 0 0 0,0 0 0 0 0,1-1 0 0 0,1 1 0 0 0,0-1 1 0 0,1 1-1 0 0,1 0 0 0 0,0-1 0 0 0,1 1 0 0 0,1 0 0 0 0,2-9-5 0 0,57-134 88 0 0,-47 131-80 0 0,2 1 0 0 0,1 0 0 0 0,1 1-1 0 0,1 2 1 0 0,1 0 0 0 0,1 1 0 0 0,1 1 0 0 0,1 1 0 0 0,0 1 0 0 0,1 1 0 0 0,1 1 0 0 0,1 1 0 0 0,0 2 0 0 0,28-10-8 0 0,-41 18-287 0 0,0 1 1 0 0,1 0 0 0 0,-1 1-1 0 0,1 1 1 0 0,0 0 0 0 0,0 1 0 0 0,0 1-1 0 0,0 0 1 0 0,5 1 286 0 0,12 0-3233 0 0,-10 3-2407 0 0,-13-1-1404 0 0,-2-2-1991 0 0</inkml:trace>
  <inkml:trace contextRef="#ctx0" brushRef="#br0" timeOffset="314.384">940 813 560 0 0,'0'0'1583'0'0,"0"0"95"0"0,0 0 206 0 0,0 0 247 0 0,0 0 110 0 0,0 0-79 0 0,0 0-254 0 0,0 0-342 0 0,0 0-267 0 0,0 0-188 0 0,0 0-115 0 0,0 0-88 0 0,0 0-93 0 0,-4 24-71 0 0,-12 71-60 0 0,11-72-34 0 0,5-23 6 0 0,0 0 4 0 0,-5-19 1202 0 0,4 4-1732 0 0,0-1 1 0 0,1 1 0 0 0,1 0-1 0 0,0-1 1 0 0,1 1 0 0 0,1 0-1 0 0,0 0 1 0 0,1 0 0 0 0,1 0-1 0 0,0 1 1 0 0,1-1 0 0 0,0 1 0 0 0,4-4-131 0 0,-4 4 88 0 0,109-178 268 0 0,-69 127-378 0 0,-46 67-844 0 0,-8 33-4360 0 0,7-19-1920 0 0,1-9-4290 0 0</inkml:trace>
  <inkml:trace contextRef="#ctx0" brushRef="#br0" timeOffset="549.492">1333 728 12843 0 0,'0'0'1616'0'0,"0"0"-468"0"0,0 0-195 0 0,0 0-51 0 0,0 0-75 0 0,0 0-121 0 0,0 0-189 0 0,0 0-203 0 0,0 0-156 0 0,0 0-79 0 0,0 0-46 0 0,0 0-66 0 0,6 26-94 0 0,19 80-182 0 0,-9-80-1331 0 0,-10-37-4829 0 0,-1 7-4281 0 0</inkml:trace>
  <inkml:trace contextRef="#ctx0" brushRef="#br0" timeOffset="716.415">1308 339 16724 0 0,'0'0'928'0'0,"0"0"-560"0"0,0 0-216 0 0,0 0-96 0 0,0 0-56 0 0,0 0 8 0 0,0 0-32 0 0,0 0-32 0 0,0 0-40 0 0,0 0-112 0 0,0 0-256 0 0,0 0-577 0 0,0 0-2287 0 0,0 0-8203 0 0</inkml:trace>
  <inkml:trace contextRef="#ctx0" brushRef="#br0" timeOffset="964.217">1960 451 9930 0 0,'0'0'2477'0'0,"0"0"-848"0"0,0 0-300 0 0,0 0 72 0 0,0 0 34 0 0,0 0-37 0 0,0 0-163 0 0,0 0-239 0 0,-34 9-225 0 0,-105 32-163 0 0,60-3 327 0 0,74-34-902 0 0,-1 0 0 0 0,0 1 1 0 0,1-1-1 0 0,0 1 0 0 0,0 0 1 0 0,0 0-1 0 0,0 1 0 0 0,1-1 0 0 0,0 1 1 0 0,0 0-1 0 0,1 0 0 0 0,0 1 1 0 0,0-1-1 0 0,0 1 0 0 0,1-1 0 0 0,0 1 1 0 0,0 0-1 0 0,1 0 0 0 0,-1 0 1 0 0,2 0-1 0 0,-1 0 0 0 0,1 0 0 0 0,0 0 1 0 0,0 0-1 0 0,1 1-33 0 0,2-1 15 0 0,1-1-1 0 0,0 1 1 0 0,0-1-1 0 0,0 0 1 0 0,1 0 0 0 0,-1-1-1 0 0,1 0 1 0 0,1 1-1 0 0,-1-2 1 0 0,1 1 0 0 0,0-1-1 0 0,0 1 1 0 0,0-2-1 0 0,1 1 1 0 0,-1-1 0 0 0,1 0-1 0 0,0 0 1 0 0,0-1-1 0 0,1 1-14 0 0,10 2 38 0 0,0-1 0 0 0,1-1 0 0 0,-1-1 0 0 0,1 0 0 0 0,-1-1-1 0 0,1-1 1 0 0,0-1 0 0 0,1-1-38 0 0,-12 1-75 0 0,0-1-1 0 0,0 0 1 0 0,0-1 0 0 0,0 0-1 0 0,0 0 1 0 0,-1-1-1 0 0,1 0 1 0 0,-1 0 0 0 0,0-1-1 0 0,0 1 1 0 0,1-3 75 0 0,9-8-3602 0 0,-4 0-3300 0 0,-7 7-4824 0 0</inkml:trace>
  <inkml:trace contextRef="#ctx0" brushRef="#br0" timeOffset="1316.16">2337 100 16916 0 0,'0'0'1391'0'0,"0"0"-458"0"0,0 0-246 0 0,0 0-8 0 0,0 0 90 0 0,0 0 107 0 0,0 0 57 0 0,0 0-92 0 0,0 0-106 0 0,0 0-56 0 0,0 0-78 0 0,0 0-77 0 0,0 0-53 0 0,8 19-37 0 0,22 59-74 0 0,-14 14 481 0 0,-7 192-206 0 0,7-56-526 0 0,-16-214-529 0 0,0-19-1558 0 0,-33-41-7705 0 0,25 37 3180 0 0,3 1-4327 0 0</inkml:trace>
  <inkml:trace contextRef="#ctx0" brushRef="#br0" timeOffset="1570.411">2100 489 11242 0 0,'0'0'1877'0'0,"0"0"-501"0"0,0 0-112 0 0,0 0 119 0 0,0 0 60 0 0,0 0-66 0 0,0 0-196 0 0,0 0-246 0 0,0 0-185 0 0,0 0-120 0 0,34-2-104 0 0,105-5-94 0 0,-17 5 295 0 0,-48 16-1907 0 0,-47-6-7225 0 0,-20-7-3504 0 0</inkml:trace>
  <inkml:trace contextRef="#ctx0" brushRef="#br0" timeOffset="4780.749">1362 620 0 0 0,'0'0'283'0'0,"0"0"510"0"0,0 0 225 0 0,0 0 102 0 0,0 0 2 0 0,0 0-74 0 0,0 0-173 0 0,0 0-170 0 0,0 0-101 0 0,0 0-80 0 0,0 0-1 0 0,0-4 28 0 0,-4-22 663 0 0,-4 31 9104 0 0,7 2-10348 0 0,2 44 2402 0 0,-12 108-536 0 0,-13-66-1484 0 0,42-110-1948 0 0,-3-11-3068 0 0,-12 16-1891 0 0,-1 4-5010 0 0</inkml:trace>
  <inkml:trace contextRef="#ctx0" brushRef="#br0" timeOffset="5286.269">1310 300 0 0 0,'0'0'1310'0'0,"0"0"259"0"0,0 0 238 0 0,0 0 23 0 0,0 0-102 0 0,0 0-223 0 0,0 0-178 0 0,0 0-115 0 0,0 0-132 0 0,0 0-85 0 0,0 0-97 0 0,0 0-118 0 0,-10 4-81 0 0,-31 12-98 0 0,35-9 1829 0 0,22-7-1745 0 0,90-61 2328 0 0,-113 59-463 0 0,-33 8-2458 0 0,39-1-2079 0 0,13-7 217 0 0,-2 2-2812 0 0,-2 0-6893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3:5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509 112 0 0 0,'0'0'1267'0'0,"0"0"280"0"0,0 0 268 0 0,0 0 164 0 0,0 0 35 0 0,0 0-111 0 0,0 0-201 0 0,0 0-195 0 0,0 0-188 0 0,0 0-198 0 0,0 0-115 0 0,0 0-137 0 0,-20 11-138 0 0,-61 39-78 0 0,28 4 476 0 0,41-34-817 0 0,-22 26 148 0 0,-145 177 457 0 0,226-289 169 0 0,267-287 441 0 0,-280 315-1272 0 0,-31 61-26 0 0,-30 241 194 0 0,26-259-423 0 0,0 0 0 0 0,1 0 1 0 0,-1 0-1 0 0,1 0 0 0 0,0 0 0 0 0,1 0 1 0 0,-1 0-1 0 0,1 0 0 0 0,0 0 0 0 0,0 0 1 0 0,1 0-1 0 0,-1 0 0 0 0,1-1 0 0 0,0 1 0 0 0,1 0 1 0 0,-1-1-1 0 0,1 0 0 0 0,-1 0 0 0 0,1 1 1 0 0,1-2-1 0 0,-1 1 0 0 0,0 0 0 0 0,1-1 1 0 0,0 1-1 0 0,0-1 0 0 0,0 0 0 0 0,0 0 1 0 0,0-1-1 0 0,1 1 0 0 0,-1-1 0 0 0,1 0 1 0 0,0 0-1 0 0,0 0 0 0 0,2-2 62 0 0,-1 1 0 0 0,0-1 0 0 0,1 0 0 0 0,-1 0 0 0 0,0 0 0 0 0,1-1 0 0 0,-1 0 0 0 0,0 0 0 0 0,1-1 0 0 0,-1 0 0 0 0,0 0 0 0 0,0 0 0 0 0,-1-1 0 0 0,1 0 1 0 0,0 0-1 0 0,-1 0 0 0 0,0-1 0 0 0,1 0 0 0 0,-2 0 0 0 0,1 0 0 0 0,4-5-62 0 0,79-114 1660 0 0,-77 103-1568 0 0,-1 1 0 0 0,-1-2-1 0 0,-1 0 1 0 0,-1 0 0 0 0,-1 0-1 0 0,-1-1 1 0 0,0 1 0 0 0,-2-1-1 0 0,0 0 1 0 0,-2-1 0 0 0,-1 1-1 0 0,-1-12-91 0 0,1 33-18 0 0,0 0 0 0 0,0 0 0 0 0,-1 0 0 0 0,1-1 0 0 0,-1 1 0 0 0,1 0 0 0 0,-1 0 0 0 0,1 0 0 0 0,-1 0 0 0 0,1 0 0 0 0,-1 0 0 0 0,0 1 0 0 0,0-1 0 0 0,1 0 0 0 0,-1 0 0 0 0,0 0 0 0 0,0 1 0 0 0,0-1 0 0 0,0 0 0 0 0,0 1 0 0 0,0-1 0 0 0,0 1 0 0 0,0-1-1 0 0,0 1 1 0 0,0-1 0 0 0,0 1 0 0 0,0 0 0 0 0,-1 0 0 0 0,1-1 0 0 0,0 1 0 0 0,0 0 0 0 0,0 0 0 0 0,0 0 0 0 0,0 0 0 0 0,-1 0 0 0 0,1 1 0 0 0,0-1 0 0 0,0 0 0 0 0,0 0 0 0 0,0 1 0 0 0,0-1 0 0 0,0 1 0 0 0,0-1 0 0 0,0 1 0 0 0,0-1 0 0 0,0 1 0 0 0,0 0 0 0 0,0 0 0 0 0,0-1 0 0 0,0 1 0 0 0,0 0-1 0 0,1 0 1 0 0,-1 0 0 0 0,0 0 0 0 0,1 0 0 0 0,-1 0 0 0 0,1 0 0 0 0,-1 0 0 0 0,1 0 0 0 0,-1 0 0 0 0,1 1 18 0 0,-16 47-2727 0 0,15-32-1260 0 0,3 0-4191 0 0,1-8-4048 0 0</inkml:trace>
  <inkml:trace contextRef="#ctx0" brushRef="#br0" timeOffset="316.332">1325 54 11819 0 0,'0'0'2659'0'0,"0"0"-613"0"0,0 0-369 0 0,0 0-222 0 0,0 0-208 0 0,0 0-188 0 0,0 0-199 0 0,0 0-184 0 0,0 0-156 0 0,0 0-118 0 0,0 0-102 0 0,0 0-83 0 0,0 0-67 0 0,-32 32-45 0 0,-96 101-33 0 0,126-132-70 0 0,-1 0 0 0 0,1 1-1 0 0,0-1 1 0 0,0 1 0 0 0,0-1 0 0 0,0 1 0 0 0,0 0-1 0 0,1 0 1 0 0,-1 0 0 0 0,0 0 0 0 0,1 0 0 0 0,0 0-1 0 0,-1 0 1 0 0,1 0 0 0 0,0 1 0 0 0,0-1-1 0 0,0 0 1 0 0,0 1 0 0 0,1-1 0 0 0,-1 1 0 0 0,1-1-1 0 0,-1 1 1 0 0,1 0 0 0 0,0-1 0 0 0,0 1 0 0 0,0-1-1 0 0,0 1 1 0 0,1-1 0 0 0,-1 1 0 0 0,1-1-1 0 0,0 2-1 0 0,2 4 6 0 0,-1-3 4 0 0,0 0 0 0 0,0 1-1 0 0,1-1 1 0 0,-1 0 0 0 0,1 0-1 0 0,1-1 1 0 0,-1 1 0 0 0,1 0 0 0 0,0-1-1 0 0,0 0 1 0 0,0 0 0 0 0,0 0-1 0 0,1-1 1 0 0,-1 1 0 0 0,1-1-1 0 0,0 0 1 0 0,0 0 0 0 0,0-1-1 0 0,1 0 1 0 0,-1 0 0 0 0,0 0-1 0 0,3 0-9 0 0,124 15 825 0 0,-123-17-716 0 0,1-1 0 0 0,-1 0 1 0 0,0 0-1 0 0,0-1 0 0 0,0 0 0 0 0,0 0 0 0 0,0-1 0 0 0,0 0 1 0 0,-1-1-1 0 0,1 0 0 0 0,-1 0 0 0 0,0-1 0 0 0,0 0 1 0 0,-1 0-1 0 0,1-1 0 0 0,-1 0 0 0 0,0 0 0 0 0,-1-1 1 0 0,0 0-1 0 0,0 0 0 0 0,0-1 0 0 0,-1 1 0 0 0,0-1 1 0 0,4-8-110 0 0,-6 7 39 0 0,-1 0 1 0 0,0-1-1 0 0,0 1 1 0 0,-1-1-1 0 0,0 1 1 0 0,0-1-1 0 0,-1 0 1 0 0,0 1-1 0 0,-1-1 1 0 0,0 1-1 0 0,-1-1 1 0 0,0 1-1 0 0,0-1 1 0 0,-1 1-1 0 0,0 0 1 0 0,-1 0-1 0 0,0 0 1 0 0,0 1-1 0 0,-1-1 1 0 0,-4-5-40 0 0,5 9-130 0 0,-1 0 0 0 0,1 1-1 0 0,-1-1 1 0 0,0 1 0 0 0,0 0 0 0 0,0 0 0 0 0,-1 0 0 0 0,1 1 0 0 0,-1 0 0 0 0,0 0 0 0 0,0 0 0 0 0,0 1 0 0 0,0 0 0 0 0,0 0 0 0 0,-1 0 0 0 0,1 1 0 0 0,-1 0 0 0 0,1 0 0 0 0,-1 1-1 0 0,-3 0 131 0 0,-35 5-2984 0 0,16 5-4748 0 0,15-2-4443 0 0</inkml:trace>
  <inkml:trace contextRef="#ctx0" brushRef="#br0" timeOffset="653.499">0 832 10018 0 0,'0'0'2973'0'0,"0"0"-1069"0"0,0 0-618 0 0,0 0-113 0 0,0 0 17 0 0,0 0-22 0 0,0 0-65 0 0,0 0-83 0 0,34 5-91 0 0,112 15-67 0 0,-22-26 376 0 0,-95 1-978 0 0,142-29 1805 0 0,147-51-2065 0 0,4-1 194 0 0,-3 40-1647 0 0,-197 33-7880 0 0,-94 9-2959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2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64 0 0 0,'0'0'657'0'0,"0"0"386"0"0,0 0 378 0 0,0 0 316 0 0,0 0 193 0 0,0 0 0 0 0,0 0-223 0 0,0 0-279 0 0,0 0-234 0 0,0 0-190 0 0,2-9-76 0 0,6-27-56 0 0,-8 36-721 0 0,0-1-1 0 0,0 0 1 0 0,-1 0-1 0 0,1 0 1 0 0,0 0-1 0 0,0 0 1 0 0,-1 1-1 0 0,1-1 1 0 0,0 0-1 0 0,-1 0 1 0 0,1 1-1 0 0,-1-1 1 0 0,1 0-1 0 0,-1 0 1 0 0,1 1-1 0 0,-1-1 1 0 0,1 1-1 0 0,-1-1 1 0 0,0 0-1 0 0,1 1 1 0 0,-1-1-1 0 0,0 1 1 0 0,1-1-1 0 0,-1 1 1 0 0,0 0-1 0 0,0-1 1 0 0,0 1-1 0 0,1 0 1 0 0,-1 0-1 0 0,0-1 1 0 0,0 1-1 0 0,0 0 1 0 0,0 0-1 0 0,0 0 1 0 0,1 0-1 0 0,-1 0 1 0 0,0 0-1 0 0,0 0 0 0 0,0 0 1 0 0,0 1-1 0 0,0-1 1 0 0,1 0-1 0 0,-1 0 1 0 0,0 1-1 0 0,0-1-150 0 0,-3 1 553 0 0,-6 1-368 0 0,0 2 1 0 0,0-1 0 0 0,0 1 0 0 0,1 1-1 0 0,-1 0 1 0 0,1 0 0 0 0,1 1 0 0 0,-1 0-1 0 0,1 0 1 0 0,0 1 0 0 0,0 0-1 0 0,1 1 1 0 0,-1 0 0 0 0,2 0 0 0 0,-1 0-1 0 0,-3 8-185 0 0,6-12 93 0 0,-76 143 883 0 0,60-97-807 0 0,2 1 0 0 0,2 0 0 0 0,3 1 0 0 0,1 0-1 0 0,3 1 1 0 0,3 1 0 0 0,0 24-169 0 0,5-57 57 0 0,1-1-1 0 0,0 1 1 0 0,2-1-1 0 0,0 0 1 0 0,2 1-1 0 0,0-1 1 0 0,1-1-1 0 0,7 20-56 0 0,1-8 120 0 0,1 1 0 0 0,1-2 0 0 0,2 0 0 0 0,1-1-1 0 0,1-1 1 0 0,1 0 0 0 0,2-2 0 0 0,6 6-120 0 0,-22-25 43 0 0,0 0 0 0 0,0 0 1 0 0,1 0-1 0 0,0 0 0 0 0,0-1 0 0 0,1-1 0 0 0,0 1 0 0 0,0-1 1 0 0,0 0-1 0 0,0-1 0 0 0,1 0 0 0 0,0 0 0 0 0,0-1 1 0 0,0 0-1 0 0,0 0 0 0 0,2-1-43 0 0,1-7-2905 0 0,-6-5-2992 0 0,-3 6-3694 0 0</inkml:trace>
  <inkml:trace contextRef="#ctx0" brushRef="#br0" timeOffset="59688.303">1075 627 0 0 0,'0'0'569'0'0,"0"0"305"0"0,0 0 310 0 0,0 0 403 0 0,0 0 344 0 0,0 0 135 0 0,0 0-119 0 0,0 0-284 0 0,0 0-307 0 0,0 0-239 0 0,-5-3-153 0 0,-83-17 4221 0 0,-18 35-2327 0 0,68 1-2461 0 0,1 1 0 0 0,1 2 1 0 0,1 2-1 0 0,1 1 0 0 0,1 1 0 0 0,-30 28-397 0 0,55-46 37 0 0,1 1 0 0 0,1-1-1 0 0,-1 1 1 0 0,1 0 0 0 0,0 1 0 0 0,0 0-1 0 0,1 0 1 0 0,0 0 0 0 0,0 0 0 0 0,1 1-1 0 0,0 0 1 0 0,0 0 0 0 0,1 0-1 0 0,0 0 1 0 0,0 1 0 0 0,1-1 0 0 0,0 1-1 0 0,1-1 1 0 0,0 1 0 0 0,0 0 0 0 0,1 0-1 0 0,0 1-36 0 0,2-5 18 0 0,0 0 0 0 0,1-1 0 0 0,0 1 0 0 0,0-1 0 0 0,1 0 0 0 0,-1 0 0 0 0,1 0 0 0 0,0 0 0 0 0,0 0 0 0 0,0-1 0 0 0,0 0 0 0 0,1 0-1 0 0,-1 0 1 0 0,1 0 0 0 0,0-1 0 0 0,0 0 0 0 0,0 0 0 0 0,0 0 0 0 0,0 0 0 0 0,0-1 0 0 0,0 0 0 0 0,1 0 0 0 0,-1 0 0 0 0,0-1 0 0 0,1 0 0 0 0,-1 0 0 0 0,0 0 0 0 0,1-1-1 0 0,4-1-17 0 0,10 0 58 0 0,-1-1 0 0 0,0-1 0 0 0,1-1 0 0 0,-1-1 0 0 0,-1 0-1 0 0,1-1 1 0 0,-1-1 0 0 0,-1-1 0 0 0,0-1 0 0 0,0 0 0 0 0,15-13-58 0 0,5-4 103 0 0,-2-2 1 0 0,0-2-1 0 0,-3-1 1 0 0,0-2-1 0 0,22-31-103 0 0,-36 42 51 0 0,-6 9 8 0 0,0-1-1 0 0,-1 0 1 0 0,-1-1-1 0 0,0 0 1 0 0,-1 0-1 0 0,-1-1 0 0 0,0-1 1 0 0,-1-1-59 0 0,-7 20 7 0 0,-1-1-1 0 0,1 0 1 0 0,0 1 0 0 0,0-1 0 0 0,0 1-1 0 0,-1-1 1 0 0,1 1 0 0 0,0-1-1 0 0,-1 0 1 0 0,1 1 0 0 0,0-1 0 0 0,-1 0-1 0 0,1 1 1 0 0,0-1 0 0 0,-1 0 0 0 0,1 1-1 0 0,-1-1 1 0 0,1 0 0 0 0,-1 0 0 0 0,1 0-1 0 0,-1 1 1 0 0,1-1 0 0 0,0 0 0 0 0,-1 0-1 0 0,1 0 1 0 0,-1 0 0 0 0,1 0 0 0 0,-1 0-1 0 0,1 0 1 0 0,-1 0 0 0 0,1 0 0 0 0,-1 0-1 0 0,1 0 1 0 0,-1 0 0 0 0,1 0 0 0 0,-1 0-1 0 0,1-1 1 0 0,-1 1 0 0 0,1 0-1 0 0,-1 0 1 0 0,1-1 0 0 0,0 1 0 0 0,-1 0-1 0 0,1 0 1 0 0,-1-1 0 0 0,1 1 0 0 0,0 0-1 0 0,-1-1 1 0 0,1 1 0 0 0,0-1 0 0 0,-1 1-1 0 0,1 0 1 0 0,0-1 0 0 0,0 1 0 0 0,0-1-1 0 0,-1 1 1 0 0,1-1 0 0 0,0 1 0 0 0,0-1-1 0 0,0 1 1 0 0,0-1 0 0 0,0 1 0 0 0,0-1-1 0 0,0 1 1 0 0,0-1 0 0 0,0 1 0 0 0,0-1-1 0 0,0 1 1 0 0,0-1-7 0 0,-33 24-102 0 0,26-14 108 0 0,0-1 0 0 0,1 1 1 0 0,0 0-1 0 0,0 1 1 0 0,1 0-1 0 0,0 0 0 0 0,0 0 1 0 0,1 0-1 0 0,1 0 1 0 0,0 1-1 0 0,0 0 0 0 0,1-1 1 0 0,0 1-1 0 0,1 0 1 0 0,1 0-1 0 0,-1 0 0 0 0,2 0 1 0 0,-1 0-1 0 0,2 0 1 0 0,0 4-7 0 0,-1 25 24 0 0,22 84 53 0 0,-4-97-1296 0 0,-5-34-6945 0 0,-12 6 3325 0 0,2 1-7535 0 0</inkml:trace>
  <inkml:trace contextRef="#ctx0" brushRef="#br0" timeOffset="60257.78">1818 531 5001 0 0,'0'0'2627'0'0,"0"0"-373"0"0,0 0-211 0 0,0 0-37 0 0,0 0-91 0 0,0 0-183 0 0,0 0-290 0 0,0 0-336 0 0,0 0-230 0 0,0 0-219 0 0,0 0-118 0 0,0 0-60 0 0,-8-2-70 0 0,-68 7 720 0 0,-11 37 88 0 0,78-37-1102 0 0,-3 2-11 0 0,-1 0 0 0 0,2 0 0 0 0,-1 1 0 0 0,1 1 1 0 0,0 0-1 0 0,1 0 0 0 0,0 1 0 0 0,-6 8-104 0 0,15-17 2 0 0,0 1 0 0 0,1-1 0 0 0,-1 1 0 0 0,1 0-1 0 0,-1-1 1 0 0,1 1 0 0 0,0 0 0 0 0,-1-1 0 0 0,1 1-1 0 0,0 0 1 0 0,0-1 0 0 0,0 1 0 0 0,0 0 0 0 0,1-1 0 0 0,-1 1-1 0 0,0 0 1 0 0,1-1 0 0 0,-1 1 0 0 0,1 0 0 0 0,-1-1-1 0 0,1 1 1 0 0,0-1 0 0 0,0 1 0 0 0,0-1 0 0 0,0 1 0 0 0,0-1-1 0 0,0 0 1 0 0,0 1 0 0 0,0-1 0 0 0,0 0 0 0 0,1 0-1 0 0,-1 0 1 0 0,0 0 0 0 0,1 0 0 0 0,-1 0 0 0 0,1 0 0 0 0,0 0-2 0 0,57 29 82 0 0,-42-24-14 0 0,-11-5-43 0 0,0 0 1 0 0,0 0 0 0 0,-1 1 0 0 0,1 0 0 0 0,-1 0 0 0 0,1 1 0 0 0,-1-1 0 0 0,0 1 0 0 0,0 0 0 0 0,0 1 0 0 0,0-1 0 0 0,-1 1 0 0 0,1 0 0 0 0,-1 0 0 0 0,0 1 0 0 0,0-1 0 0 0,0 1 0 0 0,-1 0 0 0 0,0 0 0 0 0,0 0 0 0 0,0 0-1 0 0,1 4-25 0 0,-4-6 52 0 0,0 1-1 0 0,0-1 0 0 0,0 0 1 0 0,-1 0-1 0 0,1 0 0 0 0,-1 0 1 0 0,0 0-1 0 0,0 0 0 0 0,0 0 1 0 0,0 0-1 0 0,-1 0 0 0 0,1 0 1 0 0,-1-1-1 0 0,0 1 0 0 0,0 0 1 0 0,0-1-1 0 0,0 1 0 0 0,0-1 1 0 0,0 0-1 0 0,0 0 0 0 0,-1 0 1 0 0,1 0-1 0 0,-1 0 0 0 0,0-1 1 0 0,-2 2-52 0 0,-77 37 181 0 0,75-37-147 0 0,-159 39-59 0 0,115-41-622 0 0,61-20-3164 0 0,15 0 842 0 0,-11 9-169 0 0,0 0-4178 0 0,-3 2-3445 0 0</inkml:trace>
  <inkml:trace contextRef="#ctx0" brushRef="#br0" timeOffset="60821.947">2150 558 3793 0 0,'0'0'2383'0'0,"0"0"-189"0"0,0 0-8 0 0,0 0 23 0 0,0 0-115 0 0,0 0-256 0 0,0 0-411 0 0,0 0-400 0 0,0 0-247 0 0,0 0-137 0 0,0 0-22 0 0,0 0-3 0 0,0 0-1 0 0,4-5-3 0 0,13-13-45 0 0,-13 14-54 0 0,-4 4-66 0 0,0 0-35 0 0,0 0-45 0 0,0 0-65 0 0,-24 0 556 0 0,-67 30-89 0 0,13 35-213 0 0,77-60-555 0 0,0 0 1 0 0,1 0 0 0 0,-1 0 0 0 0,1 0 0 0 0,0-1-1 0 0,1 1 1 0 0,-1 0 0 0 0,1 0 0 0 0,0 0 0 0 0,0 0 0 0 0,1-1-1 0 0,-1 1 1 0 0,1 0 0 0 0,0-1 0 0 0,0 0 0 0 0,1 1-1 0 0,-1-1 1 0 0,1 0 0 0 0,0 0 0 0 0,0 0 0 0 0,0-1-1 0 0,1 1 1 0 0,-1-1 0 0 0,1 0 0 0 0,0 0 0 0 0,0 0 0 0 0,0 0-1 0 0,4 2-3 0 0,-4-2 33 0 0,-1 0 0 0 0,0 1 0 0 0,0 0 0 0 0,0 0 0 0 0,0 0 0 0 0,0 0 0 0 0,-1 0 0 0 0,1 1 0 0 0,-1-1 0 0 0,-1 1 0 0 0,1 0 0 0 0,0-1 0 0 0,-1 1 1 0 0,0 0-1 0 0,0 0 0 0 0,-1 0 0 0 0,1 0 0 0 0,-1 0 0 0 0,0 0 0 0 0,-1-1 0 0 0,1 1 0 0 0,-1 0 0 0 0,0 0 0 0 0,0 0 0 0 0,0 0 0 0 0,-1-1 0 0 0,1 1 0 0 0,-1 0 0 0 0,0-1 0 0 0,-1 0 0 0 0,1 1 0 0 0,-1-1 0 0 0,0 0 0 0 0,0 0 0 0 0,0 0 0 0 0,0-1 0 0 0,-1 1 0 0 0,0-1 0 0 0,1 0 0 0 0,-1 0 0 0 0,0 0 0 0 0,-1-1 0 0 0,1 1 0 0 0,0-1 0 0 0,-1 0-33 0 0,-13 10 4 0 0,-1-2 1 0 0,0 0-1 0 0,0-1 0 0 0,-1-1 1 0 0,0-1-1 0 0,0 0 0 0 0,-1-2 1 0 0,0 0-1 0 0,0-2 0 0 0,0 0 1 0 0,0-1-1 0 0,-5-1-4 0 0,25-1-108 0 0,0-1 1 0 0,0 1-1 0 0,-1-1 0 0 0,1 1 0 0 0,0-1 1 0 0,0 1-1 0 0,0-1 0 0 0,0 1 0 0 0,0-1 1 0 0,0 0-1 0 0,0 0 0 0 0,0 0 0 0 0,0 1 1 0 0,0-1-1 0 0,1 0 0 0 0,-1 0 1 0 0,0 0-1 0 0,0 0 0 0 0,1 0 0 0 0,-1-1 1 0 0,1 1-1 0 0,-1 0 0 0 0,1 0 0 0 0,-1 0 1 0 0,1 0-1 0 0,0-1 0 0 0,0 1 0 0 0,0 0 1 0 0,-1 0-1 0 0,1-1 0 0 0,0 1 1 0 0,0 0-1 0 0,1 0 0 0 0,-1 0 0 0 0,0-1 1 0 0,0 1-1 0 0,1 0 0 0 0,-1 0 0 0 0,0 0 1 0 0,1-1-1 0 0,-1 1 0 0 0,1 0 0 0 0,0 0 1 0 0,-1 0-1 0 0,1 0 0 0 0,0 0 1 0 0,0 0-1 0 0,-1 0 0 0 0,1 0 0 0 0,0 0 1 0 0,0 1-1 0 0,0-1 0 0 0,0 0 0 0 0,0 1 1 0 0,1-1 107 0 0,8-8-5119 0 0,-3 2-6789 0 0</inkml:trace>
  <inkml:trace contextRef="#ctx0" brushRef="#br0" timeOffset="61322.159">2244 689 3057 0 0,'0'0'1969'0'0,"0"0"-258"0"0,0 0-72 0 0,0 0 87 0 0,0 0 21 0 0,0 0-102 0 0,0 0-229 0 0,0 0-331 0 0,0 0-284 0 0,0 0-192 0 0,0 0-92 0 0,0 0-12 0 0,0 0 40 0 0,8-7 90 0 0,21-17 98 0 0,-33 55 1925 0 0,-1-16-2386 0 0,0 0-1 0 0,1 1 1 0 0,1-1 0 0 0,0 1-1 0 0,1 0 1 0 0,1 0-1 0 0,0 0 1 0 0,2 0-1 0 0,-1 0 1 0 0,2-1 0 0 0,2 8-272 0 0,-2-18 58 0 0,0-1 1 0 0,0 0 0 0 0,1 0-1 0 0,-1-1 1 0 0,1 1 0 0 0,0 0-1 0 0,0-1 1 0 0,1 0 0 0 0,-1 1-1 0 0,1-1 1 0 0,-1-1 0 0 0,1 1-1 0 0,0-1 1 0 0,0 1 0 0 0,0-1-1 0 0,0 0 1 0 0,1 0 0 0 0,-1-1-1 0 0,0 1 1 0 0,1-1 0 0 0,0 0 0 0 0,-1 0-1 0 0,1-1 1 0 0,-1 1 0 0 0,1-1-1 0 0,0 0 1 0 0,-1 0 0 0 0,1-1-1 0 0,0 0 1 0 0,-1 1 0 0 0,1-1-1 0 0,-1-1 1 0 0,1 1 0 0 0,-1-1-1 0 0,0 1 1 0 0,0-1 0 0 0,1-1-1 0 0,-1 1 1 0 0,-1 0 0 0 0,1-1-1 0 0,0 0 1 0 0,1-1-59 0 0,7-4 84 0 0,0 0 0 0 0,-1-1-1 0 0,0-1 1 0 0,0 1 0 0 0,-1-1-1 0 0,-1-1 1 0 0,0 0 0 0 0,0-1 0 0 0,-1 1-1 0 0,0-2 1 0 0,-1 1 0 0 0,-1-1-1 0 0,0 0 1 0 0,0 0 0 0 0,-2-1 0 0 0,1 1-1 0 0,-2-1 1 0 0,0 0 0 0 0,0 0-1 0 0,-2-1 1 0 0,1 1 0 0 0,-2-2-84 0 0,0 10 409 0 0,0-8-1918 0 0,-4 23-1740 0 0,3-4 2402 0 0,-1 5-1100 0 0,-1-3-2878 0 0,-2 1-7210 0 0</inkml:trace>
  <inkml:trace contextRef="#ctx0" brushRef="#br0" timeOffset="61954.128">2720 947 8146 0 0,'0'0'2230'0'0,"0"0"-331"0"0,0 0-83 0 0,0 0 3 0 0,0 0 3 0 0,0 0-61 0 0,0 0-173 0 0,0 0-243 0 0,0 0-211 0 0,0 0-182 0 0,0 0-169 0 0,0 0-139 0 0,4-6-111 0 0,25-54 673 0 0,-21 33-944 0 0,2-1 0 0 0,1 2 0 0 0,2 0 0 0 0,0 0 0 0 0,1 1 0 0 0,2 1 0 0 0,7-9-262 0 0,-19 27 17 0 0,-1 0-12 0 0,0 1 1 0 0,1 0-1 0 0,-1 0 1 0 0,1 0-1 0 0,0 0 0 0 0,0 0 1 0 0,1 1-1 0 0,-1 0 1 0 0,1 0-1 0 0,0 0 0 0 0,0 0 1 0 0,0 1-1 0 0,1 0 1 0 0,-1 0-1 0 0,1 0 0 0 0,0 1 1 0 0,0 0-1 0 0,5-2-5 0 0,2 36 10 0 0,-9 180-12 0 0,-4-211 2 0 0,0-1-1 0 0,0 1 0 0 0,0 0 0 0 0,0-1 0 0 0,0 1 0 0 0,0 0 1 0 0,1 0-1 0 0,-1-1 0 0 0,0 1 0 0 0,0 0 0 0 0,1-1 0 0 0,-1 1 1 0 0,1-1-1 0 0,-1 1 0 0 0,0 0 0 0 0,1-1 0 0 0,-1 1 1 0 0,1-1-1 0 0,-1 1 0 0 0,1-1 0 0 0,-1 1 0 0 0,1-1 0 0 0,0 0 1 0 0,-1 1-1 0 0,1-1 0 0 0,0 0 0 0 0,-1 1 0 0 0,1-1 1 0 0,0 0-1 0 0,-1 0 0 0 0,1 1 0 0 0,0-1 0 0 0,-1 0 0 0 0,1 0 1 0 0,0 0-1 0 0,0 0 0 0 0,-1 0 0 0 0,1 0 0 0 0,0 0 1 0 0,-1 0-1 0 0,1 0 0 0 0,0-1 0 0 0,0 1 0 0 0,-1 0 0 0 0,1 0 1 0 0,0-1-1 0 0,-1 1 0 0 0,1 0 0 0 0,-1-1 0 0 0,1 1 0 0 0,0-1 1 0 0,-1 1-1 0 0,1 0 0 0 0,-1-1 1 0 0,32-27 2 0 0,54-87 30 0 0,-72 96-35 0 0,1 1-1 0 0,0 1 1 0 0,1 0 0 0 0,1 1 0 0 0,0 1 0 0 0,15-10 3 0 0,0 16-21 0 0,-26 32 27 0 0,-5 77 33 0 0,-2-78-37 0 0,0 1-1 0 0,2 0 1 0 0,1 0-1 0 0,0-1 1 0 0,2 1-1 0 0,2 7-1 0 0,21 4-720 0 0,-27-30 686 0 0,0-3-3151 0 0,0-1-6452 0 0,0 0-2848 0 0</inkml:trace>
  <inkml:trace contextRef="#ctx0" brushRef="#br0" timeOffset="62600.236">3562 739 5697 0 0,'0'0'2546'0'0,"0"0"-563"0"0,0 0-369 0 0,0 0-138 0 0,0 0-62 0 0,0 0-106 0 0,0 0-169 0 0,0 0-188 0 0,0 0-112 0 0,0 0-12 0 0,0 0-21 0 0,0 0-57 0 0,0 0-61 0 0,-1 13-81 0 0,-14 85 875 0 0,-11-24-85 0 0,16-90-4878 0 0,6-7-2820 0 0,2 12-305 0 0,2 3-2529 0 0</inkml:trace>
  <inkml:trace contextRef="#ctx0" brushRef="#br0" timeOffset="62749.134">3581 338 7378 0 0,'0'0'2168'0'0,"0"0"-504"0"0,0 0-255 0 0,0 0-113 0 0,0 0-208 0 0,0 0-352 0 0,0 0-344 0 0,0 0-384 0 0,0 0-208 0 0,0 0-176 0 0,0 0-200 0 0,0 0-368 0 0,0 0-1216 0 0,0 0-3314 0 0,-19 54-935 0 0</inkml:trace>
  <inkml:trace contextRef="#ctx0" brushRef="#br0" timeOffset="63170.034">3741 920 5593 0 0,'0'0'4868'0'0,"0"0"-2140"0"0,0 0-950 0 0,0 0-277 0 0,0 0-188 0 0,0 0-131 0 0,0 0-93 0 0,0 0-167 0 0,0 0-181 0 0,0 0-137 0 0,0 0-61 0 0,0 0-79 0 0,12-25-78 0 0,57-115 178 0 0,-19 59 27 0 0,-39 85-786 0 0,-5 22 135 0 0,-5 15 58 0 0,-2-35 6 0 0,1 0 0 0 0,-1 0 0 0 0,1 0 0 0 0,0-1-1 0 0,1 1 1 0 0,0 0 0 0 0,0 0 0 0 0,0 0 0 0 0,0 0-1 0 0,1 0 1 0 0,0-1 0 0 0,0 1 0 0 0,1-1 0 0 0,-1 0-1 0 0,1 1 1 0 0,0-1 0 0 0,1 0 0 0 0,-1-1 0 0 0,2 2-4 0 0,-2-4 86 0 0,1 0 0 0 0,0-1 0 0 0,0 1 0 0 0,0-1 0 0 0,0 0 1 0 0,0 0-1 0 0,0 0 0 0 0,0 0 0 0 0,0 0 0 0 0,0-1 0 0 0,0 0 0 0 0,0 0 1 0 0,0 0-1 0 0,0-1 0 0 0,0 1 0 0 0,0-1 0 0 0,1 0 0 0 0,-2 0 0 0 0,1 0 1 0 0,0-1-1 0 0,0 0 0 0 0,0 1 0 0 0,-1-1 0 0 0,1 0 0 0 0,-1-1 1 0 0,1 1-1 0 0,-1-1 0 0 0,0 1 0 0 0,0-1 0 0 0,0 0 0 0 0,0 0 0 0 0,-1 0 1 0 0,1-1-1 0 0,-1 1 0 0 0,1-1-86 0 0,2-2 7 0 0,0 0 1 0 0,-1 0-1 0 0,0 0 0 0 0,0 0 1 0 0,0-1-1 0 0,-1 0 0 0 0,0 1 1 0 0,0-1-1 0 0,0-1 0 0 0,-1 1 1 0 0,0 0-1 0 0,-1 0 0 0 0,0-1 1 0 0,0 1-1 0 0,0-1 0 0 0,-1 1 1 0 0,0-1-1 0 0,0 1 0 0 0,-1-1 1 0 0,0 1-1 0 0,-1-1 0 0 0,0-3-7 0 0,-3 7-1087 0 0,3 2-1545 0 0,1 0-6519 0 0,1 2-3141 0 0</inkml:trace>
  <inkml:trace contextRef="#ctx0" brushRef="#br0" timeOffset="63919.82">4606 600 0 0 0,'0'0'1270'0'0,"0"0"306"0"0,0 0 362 0 0,0 0 302 0 0,0 0 133 0 0,0 0-74 0 0,0 0-240 0 0,0 0-316 0 0,0 0-293 0 0,0 0-234 0 0,0 0-155 0 0,0 0-114 0 0,0 0-91 0 0,-6-7-69 0 0,-20-18-99 0 0,-31 18 1528 0 0,47 10-2108 0 0,1-1 0 0 0,-1 1 1 0 0,0 1-1 0 0,1 0 1 0 0,0 0-1 0 0,0 1 0 0 0,0 0 1 0 0,1 0-1 0 0,0 1 1 0 0,0 1-1 0 0,0-1 0 0 0,1 1 1 0 0,-1 0-1 0 0,-4 8-108 0 0,4-7 3 0 0,0 1 0 0 0,0 0-1 0 0,1 1 1 0 0,0 0 0 0 0,1 0-1 0 0,0 1 1 0 0,1-1 0 0 0,0 1-1 0 0,1 0 1 0 0,0 1 0 0 0,0-1-1 0 0,1 1 1 0 0,1-1 0 0 0,0 1-1 0 0,1 0 1 0 0,0 0 0 0 0,1 0-1 0 0,0 1-2 0 0,1-10 2 0 0,1 0-1 0 0,-1-1 1 0 0,1 1 0 0 0,0-1-1 0 0,0 1 1 0 0,0-1-1 0 0,0 0 1 0 0,0 1 0 0 0,0-1-1 0 0,1 0 1 0 0,-1-1-1 0 0,0 1 1 0 0,1 0 0 0 0,0-1-1 0 0,-1 1 1 0 0,1-1-1 0 0,0 0 1 0 0,0 0 0 0 0,0 0-1 0 0,0 0 1 0 0,0-1-1 0 0,0 1 1 0 0,0-1 0 0 0,0 0-1 0 0,0 1 1 0 0,0-2-1 0 0,0 1 1 0 0,0 0 0 0 0,0 0-1 0 0,0-1 1 0 0,0 0-1 0 0,0 1 1 0 0,0-1 0 0 0,0-1-1 0 0,0 1 1 0 0,-1 0-1 0 0,1 0 1 0 0,0-1 0 0 0,-1 0-1 0 0,2 0-1 0 0,34-24 127 0 0,-1-1 0 0 0,-1-2 1 0 0,-2-1-1 0 0,-1-2 0 0 0,-1-2 0 0 0,-2 0 0 0 0,0-3-127 0 0,18-6 523 0 0,-31 75-373 0 0,-9-2-91 0 0,-3 1-1 0 0,0 0 1 0 0,-2 0-1 0 0,-2 1 1 0 0,0 5-59 0 0,1 36 38 0 0,4 254-58 0 0,-9-296 21 0 0,0 0 0 0 0,-2 0-1 0 0,-2 0 1 0 0,-1-1 0 0 0,-1 0 0 0 0,-1 0-1 0 0,-2-1 1 0 0,-1 0 0 0 0,-1-1 0 0 0,-2-1 0 0 0,-1 0-1 0 0,-9 11 0 0 0,15-24 2 0 0,0-1 0 0 0,-1 0-1 0 0,-1-1 1 0 0,0-1 0 0 0,0 0-1 0 0,-1 0 1 0 0,-1-2 0 0 0,0 1-1 0 0,0-2 1 0 0,0 0 0 0 0,-1-1-1 0 0,-14 4-1 0 0,28-10 1 0 0,0 1 0 0 0,0-1 0 0 0,0 0 0 0 0,-1 0 0 0 0,1 0 0 0 0,0-1 0 0 0,0 1-1 0 0,-1 0 1 0 0,1-1 0 0 0,0 0 0 0 0,-1 1 0 0 0,1-1 0 0 0,-1 0 0 0 0,1 0 0 0 0,0 0 0 0 0,-1-1-1 0 0,1 1 1 0 0,0-1 0 0 0,-1 1 0 0 0,1-1 0 0 0,0 0 0 0 0,0 1 0 0 0,0-1 0 0 0,-1-1 0 0 0,1 1-1 0 0,0 0 1 0 0,0 0 0 0 0,0-1 0 0 0,1 1 0 0 0,-1-1 0 0 0,0 1 0 0 0,0-1 0 0 0,1 0 0 0 0,-1 0-1 0 0,1 0 1 0 0,0 0 0 0 0,0 0 0 0 0,-1 0 0 0 0,1 0 0 0 0,0 0 0 0 0,1 0 0 0 0,-1-1 0 0 0,0 1-1 0 0,1 0 1 0 0,-1-1 0 0 0,1 1 0 0 0,0 0 0 0 0,-1-1 0 0 0,1 1 0 0 0,0 0 0 0 0,1-1-1 0 0,3-30 0 0 0,2 1 0 0 0,1 0 0 0 0,2 0 0 0 0,1 1 0 0 0,2 0 0 0 0,0 0 0 0 0,2 2 0 0 0,2-1 0 0 0,0 2 0 0 0,2 0 0 0 0,14-16 0 0 0,110-166-673 0 0,-78 121-5454 0 0,-53 74-1252 0 0,-1 6-4939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39:5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402 401 288 0 0,'0'0'2173'0'0,"0"0"-325"0"0,0 0 3 0 0,0 0 171 0 0,0 0 29 0 0,0 0-140 0 0,0 0-263 0 0,0 0-357 0 0,0 0-277 0 0,0 0-141 0 0,0 0-93 0 0,-14 0-47 0 0,-80 0 1606 0 0,25-23-241 0 0,55 15-1896 0 0,0 1 0 0 0,-1 0 0 0 0,0 1 0 0 0,0 1 0 0 0,-1 0 1 0 0,0 2-1 0 0,0-1 0 0 0,0 2 0 0 0,0 0 0 0 0,-8 1-202 0 0,24 1 72 0 0,-9 13 128 0 0,3 6-143 0 0,1 1-1 0 0,1 1 1 0 0,1-1-1 0 0,1 1 1 0 0,0-1-1 0 0,2 1 1 0 0,2 19-57 0 0,-2-4 116 0 0,4 1-16 0 0,1-1 0 0 0,3 1-1 0 0,0-1 1 0 0,3-1-1 0 0,0 0 1 0 0,3 0 0 0 0,0-1-1 0 0,3-1 1 0 0,0 0-1 0 0,3-1 1 0 0,15 20-100 0 0,74 145 466 0 0,-100-178-421 0 0,-1 0-1 0 0,0 1 1 0 0,-2-1-1 0 0,0 1 1 0 0,-2 1-1 0 0,0-1 1 0 0,-1 1-1 0 0,-1 5-44 0 0,-1-19 23 0 0,0 0 0 0 0,-1 0-1 0 0,0 0 1 0 0,0 0 0 0 0,-1 0-1 0 0,0 0 1 0 0,0 0 0 0 0,0 0-1 0 0,-1-1 1 0 0,0 1 0 0 0,-1 0-1 0 0,1-1 1 0 0,-1 1 0 0 0,0-1-1 0 0,-1 0 1 0 0,0 0 0 0 0,0 0-1 0 0,0-1 1 0 0,0 1 0 0 0,-1-1-1 0 0,0 0 1 0 0,0 0 0 0 0,-1-1-1 0 0,1 0 1 0 0,-1 0 0 0 0,0 0-1 0 0,0 0 1 0 0,0-1 0 0 0,-3 1-23 0 0,1 0-27 0 0,1-1 1 0 0,0 0-1 0 0,-1-1 1 0 0,0 0-1 0 0,0 0 1 0 0,0-1-1 0 0,0 1 1 0 0,0-2-1 0 0,0 1 1 0 0,0-1-1 0 0,0 0 1 0 0,0-1 0 0 0,0 0-1 0 0,1 0 1 0 0,-1-1-1 0 0,0 0 1 0 0,0 0-1 0 0,1-1 1 0 0,-1 0-1 0 0,1 0 1 0 0,0-1-1 0 0,0 0 1 0 0,0 0-1 0 0,0-1 1 0 0,1 0-1 0 0,0 0 1 0 0,0 0-1 0 0,0-1 1 0 0,0 0-1 0 0,1 0 1 0 0,0 0-1 0 0,1-1 1 0 0,-1 1 0 0 0,0-4 26 0 0,10-51-3325 0 0,18 27-7243 0 0,-16 25-1356 0 0</inkml:trace>
  <inkml:trace contextRef="#ctx0" brushRef="#br0" timeOffset="669.544">512 1245 9114 0 0,'0'0'2420'0'0,"0"0"-362"0"0,0 0-220 0 0,0 0-186 0 0,0 0-234 0 0,0 0-258 0 0,0 0-325 0 0,0 0-340 0 0,0 0-218 0 0,0 0-41 0 0,0 0 12 0 0,0 0 14 0 0,0 0-2 0 0,-3 16-22 0 0,-11 122 427 0 0,29-15-268 0 0,-15-122-387 0 0,1 0 0 0 0,-1 0 0 0 0,0 0 0 0 0,0 0-1 0 0,1 0 1 0 0,-1 0 0 0 0,0 0 0 0 0,1-1 0 0 0,-1 1 0 0 0,1 0 0 0 0,-1 0 0 0 0,1 0 0 0 0,-1-1-1 0 0,1 1 1 0 0,0 0 0 0 0,-1-1 0 0 0,1 1 0 0 0,0 0 0 0 0,0-1 0 0 0,0 1 0 0 0,-1-1-1 0 0,1 1 1 0 0,0-1 0 0 0,0 0 0 0 0,0 1 0 0 0,0-1 0 0 0,0 0 0 0 0,0 1 0 0 0,0-1 0 0 0,-1 0-1 0 0,1 0 1 0 0,0 0 0 0 0,0 0 0 0 0,0 0 0 0 0,0 0 0 0 0,0 0 0 0 0,0 0 0 0 0,0-1 0 0 0,0 1-1 0 0,0 0 1 0 0,0 0 0 0 0,0-1 0 0 0,0 1 0 0 0,-1-1 0 0 0,1 1 0 0 0,0-1 0 0 0,0 1-1 0 0,0-1 1 0 0,-1 1 0 0 0,1-1-10 0 0,42-33 622 0 0,-40 31-615 0 0,140-174 961 0 0,-130 165-889 0 0,-11 35-39 0 0,22 175 191 0 0,-15 44-57 0 0,-9-229-160 0 0,0 0 0 0 0,-1 0 0 0 0,-1 1-1 0 0,0-1 1 0 0,0 0 0 0 0,-1 0 0 0 0,-1-1 0 0 0,0 1-1 0 0,-1-1 1 0 0,-1 0 0 0 0,1 0 0 0 0,-6 7-14 0 0,8-15-6 0 0,-1 0 0 0 0,0 0-1 0 0,0-1 1 0 0,0 1 0 0 0,0-1 0 0 0,-1 0 0 0 0,1 0 0 0 0,-1 0 0 0 0,0-1 0 0 0,0 0 0 0 0,0 0 0 0 0,0 0 0 0 0,0 0 0 0 0,0-1 0 0 0,0 0 0 0 0,-1 0 0 0 0,1 0 0 0 0,0-1 0 0 0,-1 1 0 0 0,1-1 0 0 0,0-1 0 0 0,-1 1 0 0 0,1-1-1 0 0,0 0 1 0 0,-1 0 0 0 0,1 0 0 0 0,0-1 0 0 0,-5-2 6 0 0,8 3-22 0 0,1 0 0 0 0,-1 0 0 0 0,0 0 0 0 0,1 0 0 0 0,-1 0 0 0 0,0 0 0 0 0,1 0 0 0 0,0-1 0 0 0,-1 1 0 0 0,1 0 0 0 0,0-1 0 0 0,-1 0-1 0 0,1 1 1 0 0,0-1 0 0 0,0 0 0 0 0,1 1 0 0 0,-1-1 0 0 0,0 0 0 0 0,0 0 0 0 0,1 0 0 0 0,-1 0 0 0 0,1 1 0 0 0,0-1 0 0 0,-1 0 0 0 0,1 0 0 0 0,0 0 0 0 0,0 0 0 0 0,0 0-1 0 0,1 0 1 0 0,-1 0 0 0 0,0 0 0 0 0,1 0 0 0 0,-1 0 0 0 0,1 0 0 0 0,0 1 0 0 0,0-3 22 0 0,41-57-5460 0 0,-32 50-578 0 0,-2 3-5501 0 0</inkml:trace>
  <inkml:trace contextRef="#ctx0" brushRef="#br0" timeOffset="916.55">919 1657 11106 0 0,'0'0'2250'0'0,"0"0"-449"0"0,0 0-126 0 0,0 0 22 0 0,0 0-91 0 0,0 0-192 0 0,0 0-306 0 0,0 0-312 0 0,0 0-269 0 0,0 0-171 0 0,0 0-119 0 0,0 0-65 0 0,0 0-68 0 0,6 32-57 0 0,20 98-10 0 0,-20-91-251 0 0,-9-39-3037 0 0,0-1-2444 0 0,2 1-6277 0 0</inkml:trace>
  <inkml:trace contextRef="#ctx0" brushRef="#br0" timeOffset="2133.565">560 73 0 0 0,'0'0'476'0'0,"0"0"1008"0"0,0 0 359 0 0,0 0-14 0 0,0 0-13 0 0,0 0-134 0 0,0 0-222 0 0,0 0-217 0 0,0 0-187 0 0,0 0-111 0 0,0 0-64 0 0,0 0-57 0 0,-5 6-81 0 0,-16 19-61 0 0,1 33 2078 0 0,14-36-2551 0 0,1 1-1 0 0,0-1 0 0 0,2 1 1 0 0,1 0-1 0 0,0 0 1 0 0,2 0-1 0 0,2 22-208 0 0,-2-43 31 0 0,0 0 0 0 0,0 0 0 0 0,0 0 0 0 0,1 0 0 0 0,-1 1 0 0 0,0-1 0 0 0,1 0 0 0 0,0 0 0 0 0,-1 0 0 0 0,1 0 0 0 0,0 0 0 0 0,0 0 0 0 0,0 0 0 0 0,0 0 0 0 0,1-1 0 0 0,-1 1 0 0 0,0 0 0 0 0,1-1 0 0 0,-1 1 0 0 0,1-1 0 0 0,-1 1 0 0 0,1-1 0 0 0,0 0 0 0 0,0 0 0 0 0,0 1 0 0 0,0-1 0 0 0,0 0 0 0 0,0-1 0 0 0,0 1 0 0 0,0 0 0 0 0,0-1 0 0 0,0 1 0 0 0,0-1 0 0 0,0 0 0 0 0,0 1 0 0 0,0-1 0 0 0,1 0 0 0 0,-1 0 0 0 0,0 0 0 0 0,0-1 0 0 0,0 1 0 0 0,0-1 0 0 0,0 1 0 0 0,1-1 0 0 0,-1 1 1 0 0,0-1-1 0 0,0 0 0 0 0,0-1-31 0 0,75-72 1064 0 0,-52 39-1002 0 0,-1-1 1 0 0,-2 0 0 0 0,-2-2-1 0 0,-1-1 1 0 0,-1 0 0 0 0,9-37-63 0 0,-17 38 227 0 0,-10 37-115 0 0,0 1-6 0 0,0 0-12 0 0,-31 109-114 0 0,23-58 52 0 0,1 1 1 0 0,3 0 0 0 0,2 0 0 0 0,3 0 0 0 0,5 38-33 0 0,12 211-54 0 0,-17-297 59 0 0,-1 0-1 0 0,1 0 0 0 0,-1-1 0 0 0,0 1 0 0 0,0 0 1 0 0,-1 0-1 0 0,1 0 0 0 0,-1-1 0 0 0,1 1 1 0 0,-1 0-1 0 0,-1-1 0 0 0,1 1 0 0 0,0 0 1 0 0,-1-1-1 0 0,0 0 0 0 0,1 1 0 0 0,-1-1 0 0 0,-1 0 1 0 0,1 0-1 0 0,0 0 0 0 0,-1 0 0 0 0,1 0 1 0 0,-1-1-1 0 0,0 1 0 0 0,0-1 0 0 0,0 0 1 0 0,0 1-1 0 0,-1-2 0 0 0,1 1 0 0 0,-1 0 0 0 0,1-1 1 0 0,-1 1-1 0 0,1-1 0 0 0,-1 0 0 0 0,-2 0-4 0 0,4 0-3 0 0,-1-1 0 0 0,0 0-1 0 0,0 0 1 0 0,1 0 0 0 0,-1-1-1 0 0,0 1 1 0 0,1-1-1 0 0,-1 1 1 0 0,0-1 0 0 0,1 0-1 0 0,-1 0 1 0 0,1 0 0 0 0,-1 0-1 0 0,1-1 1 0 0,-1 1 0 0 0,1 0-1 0 0,0-1 1 0 0,0 0 0 0 0,0 0-1 0 0,0 1 1 0 0,0-1 0 0 0,0 0-1 0 0,0-1 1 0 0,1 1-1 0 0,-1 0 1 0 0,1 0 0 0 0,-1-1-1 0 0,1 1 1 0 0,0-1 0 0 0,0 1-1 0 0,0-1 1 0 0,1 0 0 0 0,-1 1-1 0 0,0-1 1 0 0,1 0 3 0 0,-2-11-7 0 0,0-1 0 0 0,1 1 1 0 0,0-1-1 0 0,2 0 0 0 0,0 1 1 0 0,0-1-1 0 0,1 0 0 0 0,1 1 0 0 0,0 0 1 0 0,1 0-1 0 0,1 0 0 0 0,0 0 0 0 0,1 0 1 0 0,1 1-1 0 0,0 0 0 0 0,0 1 0 0 0,8-10 7 0 0,56-71-9520 0 0,-65 85-1664 0 0</inkml:trace>
  <inkml:trace contextRef="#ctx0" brushRef="#br0" timeOffset="2550.17">996 351 8250 0 0,'0'0'2552'0'0,"0"0"-355"0"0,0 0-285 0 0,0 0-318 0 0,0 0-270 0 0,0 0-252 0 0,0 0-285 0 0,0 0-172 0 0,0 0-42 0 0,0 0 36 0 0,0 0 16 0 0,0 0-99 0 0,0 0-116 0 0,14-2-120 0 0,114-8 358 0 0,-127 10-643 0 0,-1 0 1 0 0,1 0-1 0 0,0 0 1 0 0,0 0-1 0 0,-1 0 0 0 0,1 1 1 0 0,0-1-1 0 0,-1 0 1 0 0,1 0-1 0 0,0 0 1 0 0,-1 1-1 0 0,1-1 1 0 0,-1 0-1 0 0,1 1 0 0 0,0-1 1 0 0,-1 1-1 0 0,1-1 1 0 0,-1 1-1 0 0,1-1 1 0 0,-1 1-1 0 0,1-1 1 0 0,-1 1-1 0 0,1-1 0 0 0,-1 1 1 0 0,0-1-1 0 0,1 1 1 0 0,-1 0-1 0 0,0-1 1 0 0,1 1-1 0 0,-1 0 1 0 0,0-1-1 0 0,0 1 0 0 0,0 0 1 0 0,0-1-1 0 0,0 1 1 0 0,1 0-1 0 0,-1-1 1 0 0,-1 1-1 0 0,1 0 1 0 0,0 0-1 0 0,0-1 0 0 0,0 1 1 0 0,0 0-1 0 0,0-1 1 0 0,0 1-1 0 0,-1 0 1 0 0,1-1-1 0 0,0 1 1 0 0,-1 0-1 0 0,1-1 0 0 0,0 1 1 0 0,-1-1-1 0 0,1 1 1 0 0,-1-1-1 0 0,1 1 1 0 0,-1-1-1 0 0,1 1 0 0 0,-1-1 1 0 0,1 1-1 0 0,-1-1 1 0 0,0 0-6 0 0,-50 54 345 0 0,32-33-240 0 0,15-19-91 0 0,1 1 0 0 0,0 0 0 0 0,0 0 0 0 0,0 0 0 0 0,0 1 0 0 0,1-1 0 0 0,-1 1 0 0 0,1-1 0 0 0,0 1 0 0 0,0 0 0 0 0,0 0-1 0 0,1 0 1 0 0,-1 0 0 0 0,1 0 0 0 0,0 0 0 0 0,0 1 0 0 0,1-1 0 0 0,-1 0-14 0 0,1-2 15 0 0,0 0-1 0 0,0 0 1 0 0,1 0-1 0 0,-1 0 1 0 0,1 0-1 0 0,-1 0 1 0 0,1 0-1 0 0,-1 0 0 0 0,1-1 1 0 0,0 1-1 0 0,0 0 1 0 0,0 0-1 0 0,0-1 1 0 0,0 1-1 0 0,0-1 1 0 0,1 1-1 0 0,-1-1 1 0 0,1 1-1 0 0,-1-1 0 0 0,1 0 1 0 0,-1 1-1 0 0,1-1 1 0 0,-1 0-1 0 0,1 0 1 0 0,0 0-1 0 0,0-1 1 0 0,0 1-1 0 0,-1 0 1 0 0,1-1-1 0 0,0 1 0 0 0,1-1-14 0 0,111 5 1146 0 0,-110-5-1167 0 0,-1 0 0 0 0,1 1 0 0 0,0-1 0 0 0,-1-1-1 0 0,1 1 1 0 0,-1-1 0 0 0,1 1 0 0 0,0-1 0 0 0,-1 0 0 0 0,0 0 0 0 0,1-1-1 0 0,-1 1 1 0 0,0-1 0 0 0,1 1 0 0 0,-1-1 0 0 0,0 0 0 0 0,0 0 0 0 0,0-1 0 0 0,1-1 21 0 0,-3 4-607 0 0,-1 0-643 0 0,0 0-1682 0 0,0 0-4342 0 0,0 0-5025 0 0</inkml:trace>
  <inkml:trace contextRef="#ctx0" brushRef="#br0" timeOffset="3169.525">1549 840 2457 0 0,'0'0'4758'0'0,"0"0"-1737"0"0,0 0-846 0 0,0 0-378 0 0,0 0-342 0 0,0 0-284 0 0,0 0-135 0 0,0 0-98 0 0,0 0-138 0 0,0 0-93 0 0,0 0-98 0 0,0 0-90 0 0,-35 21-71 0 0,-108 64-89 0 0,24 5 325 0 0,100-70-602 0 0,13-14-74 0 0,1 1 0 0 0,0 0 1 0 0,0 0-1 0 0,0 0 0 0 0,1 1 1 0 0,0-1-1 0 0,0 1 0 0 0,1 0 0 0 0,0 0 1 0 0,1 0-1 0 0,-2 7-8 0 0,3-12-1 0 0,1 0 0 0 0,-1 0 0 0 0,1 0 0 0 0,0 0 1 0 0,0 0-1 0 0,0 0 0 0 0,0 0 0 0 0,0 0 0 0 0,1 0 0 0 0,-1 0 0 0 0,1 0 0 0 0,0 0 0 0 0,0 0 0 0 0,0 0 0 0 0,0 0 0 0 0,1 0 1 0 0,-1-1-1 0 0,1 1 0 0 0,0-1 0 0 0,-1 1 0 0 0,1-1 0 0 0,0 1 0 0 0,1-1 0 0 0,-1 0 0 0 0,0 0 0 0 0,1 0 0 0 0,-1 0 1 0 0,1-1-1 0 0,-1 1 0 0 0,1 0 0 0 0,0-1 0 0 0,0 0 0 0 0,2 1 1 0 0,7 1 114 0 0,-1-1 0 0 0,1 0 0 0 0,1 0 0 0 0,-1-2 0 0 0,0 1 0 0 0,0-1 0 0 0,0-1 0 0 0,0-1 0 0 0,0 1 0 0 0,0-2 0 0 0,0 0 0 0 0,-1 0 0 0 0,1-1 0 0 0,-1 0 0 0 0,0-1 0 0 0,4-2-114 0 0,12-8 169 0 0,0 0 0 0 0,-1-2-1 0 0,0-1 1 0 0,-1-2-1 0 0,-2 0 1 0 0,0-1 0 0 0,-1-1-1 0 0,-1-1 1 0 0,-1-1-1 0 0,-1-1 1 0 0,-1-1 0 0 0,-2 0-1 0 0,0-1 1 0 0,-2-2-169 0 0,11-22-15 0 0,-3-1 1 0 0,-3-1-1 0 0,-1-1 1 0 0,-3 0-1 0 0,-2-1 1 0 0,-3-1-1 0 0,-2 0 1 0 0,-3 0-1 0 0,-2-40 15 0 0,-2 91-7 0 0,0 1 0 0 0,-1-1 1 0 0,1 0-1 0 0,-1 0 0 0 0,0 0 0 0 0,-1 0 0 0 0,1 0 0 0 0,-1 0 0 0 0,0 0 0 0 0,-1 1 1 0 0,1-1-1 0 0,-1 0 0 0 0,1 1 0 0 0,-2-1 0 0 0,1 1 0 0 0,0 0 0 0 0,-1-1 0 0 0,0 1 1 0 0,0 0-1 0 0,0 1 0 0 0,0-1 0 0 0,-1 0 0 0 0,1 1 0 0 0,-1 0 0 0 0,0 0 0 0 0,0 0 1 0 0,0 0-1 0 0,0 1 0 0 0,-1 0 0 0 0,1-1 0 0 0,-1 1 0 0 0,1 1 0 0 0,-3-1 7 0 0,-2 1-13 0 0,-1 0 0 0 0,1 1-1 0 0,-1 0 1 0 0,1 1-1 0 0,0 0 1 0 0,-1 0 0 0 0,1 1-1 0 0,0 0 1 0 0,0 1-1 0 0,0 0 1 0 0,0 0-1 0 0,0 1 1 0 0,1 0 0 0 0,0 1-1 0 0,0 0 1 0 0,0 0-1 0 0,0 1 1 0 0,1 0 0 0 0,-1 1 13 0 0,-8 6-2 0 0,1 1 1 0 0,0 1 0 0 0,2 1 0 0 0,0 0 0 0 0,0 0 0 0 0,1 2 0 0 0,2-1-1 0 0,-4 8 2 0 0,5-6 13 0 0,0 0 1 0 0,2 0-1 0 0,0 1 0 0 0,2 0 0 0 0,0 0 0 0 0,1 0 0 0 0,1 0 0 0 0,1 1 0 0 0,0 0 1 0 0,2-1-1 0 0,1 1 0 0 0,0 0 0 0 0,1-1 0 0 0,1 1 0 0 0,2-1 0 0 0,0 0 1 0 0,0 0-1 0 0,2-1 0 0 0,2 4-13 0 0,2 2 34 0 0,1-1 0 0 0,1 0 0 0 0,1-1 0 0 0,1-1 0 0 0,1-1 0 0 0,0 0 0 0 0,2 0 0 0 0,1-2 1 0 0,0 0-1 0 0,1-2 0 0 0,1 0 0 0 0,1-1 0 0 0,0-1 0 0 0,1-1 0 0 0,0-1 0 0 0,13 4-34 0 0,-5-15-911 0 0,-24-8-3055 0 0,-3-5-4674 0 0,-3 7-3694 0 0</inkml:trace>
  <inkml:trace contextRef="#ctx0" brushRef="#br0" timeOffset="3804.951">2046 859 14419 0 0,'0'0'2207'0'0,"0"0"-568"0"0,0 0-357 0 0,0 0-203 0 0,0 0-254 0 0,0 0-175 0 0,0 0-150 0 0,0 0-157 0 0,0 0-126 0 0,0 0-68 0 0,0 0-17 0 0,0 0-44 0 0,0 0-21 0 0,-10 28-14 0 0,-28 85-35 0 0,28-57 22 0 0,10-54-36 0 0,-1 0 0 0 0,1 1 0 0 0,0-1 1 0 0,0 0-1 0 0,0 0 0 0 0,1 0 0 0 0,-1 1 1 0 0,0-1-1 0 0,1 0 0 0 0,0 0 0 0 0,-1 0 1 0 0,1 0-1 0 0,0 0 0 0 0,0 0 0 0 0,0 0 1 0 0,0 0-1 0 0,0 0 0 0 0,1 0 0 0 0,-1-1 1 0 0,1 1-1 0 0,-1 0 0 0 0,1-1 0 0 0,-1 0 1 0 0,1 1-1 0 0,0-1 0 0 0,0 0 0 0 0,0 1 1 0 0,0-1-1 0 0,0 0 0 0 0,0-1 0 0 0,0 1 1 0 0,0 0-1 0 0,0 0 0 0 0,0-1 0 0 0,0 0 1 0 0,1 1-1 0 0,-1-1 0 0 0,0 0 0 0 0,0 0 0 0 0,0 0 1 0 0,1 0-1 0 0,-1 0 0 0 0,0-1 0 0 0,1 1-4 0 0,9-3 80 0 0,-1-1 0 0 0,1 0 0 0 0,-1 0 0 0 0,0-1 0 0 0,0-1 0 0 0,0 0 0 0 0,-1 0 0 0 0,0-1 0 0 0,0-1 0 0 0,-1 1 0 0 0,0-1 0 0 0,0-1 0 0 0,-1 0 0 0 0,0 0 0 0 0,0-1 0 0 0,-1 0 0 0 0,2-5-80 0 0,5-2 161 0 0,91-108 656 0 0,-73 96-451 0 0,-32 46-313 0 0,-37 131 326 0 0,-109 519-345 0 0,145-661-28 0 0,1 0-1 0 0,-1 0 0 0 0,0-1 0 0 0,0 1 1 0 0,-1 0-1 0 0,1-1 0 0 0,-1 1 0 0 0,0-1 1 0 0,-1 0-1 0 0,0 0 0 0 0,1 0 0 0 0,-2 0 1 0 0,1 0-1 0 0,0-1 0 0 0,-1 1 0 0 0,0-1 1 0 0,0 0-1 0 0,0 0 0 0 0,-1 0 0 0 0,1-1 1 0 0,-1 1-1 0 0,0-1 0 0 0,0 0 0 0 0,0-1 1 0 0,0 1-1 0 0,-1-1 0 0 0,1 0 0 0 0,-1 0 1 0 0,1-1-1 0 0,-2 1-5 0 0,4-3 4 0 0,1 1 0 0 0,-1 0 0 0 0,0-1 0 0 0,1 1 0 0 0,-1-1 0 0 0,1 0 0 0 0,-1 0 0 0 0,1 0 0 0 0,0 0 0 0 0,-1 0 0 0 0,1-1 0 0 0,0 1 0 0 0,0-1 0 0 0,0 1 0 0 0,0-1 0 0 0,0 0 0 0 0,0 0-1 0 0,0 0 1 0 0,0 0 0 0 0,1 0 0 0 0,-1 0 0 0 0,1-1 0 0 0,0 1 0 0 0,0 0 0 0 0,0-1 0 0 0,0 1 0 0 0,0-1 0 0 0,0 1 0 0 0,0-1 0 0 0,1 1 0 0 0,-1-1 0 0 0,1 0 0 0 0,0 1 0 0 0,0-3-4 0 0,6-95 124 0 0,3 75-135 0 0,0-1 1 0 0,2 2 0 0 0,1-1 0 0 0,1 2-1 0 0,1 0 1 0 0,0 0 0 0 0,2 1-1 0 0,1 1 1 0 0,1 1 0 0 0,0 0 0 0 0,2 1-1 0 0,0 1 1 0 0,19-12 10 0 0,40-2-640 0 0,-41 29-9414 0 0,-34 3-1694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4:0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82 640 5161 0 0,'0'0'3079'0'0,"0"0"-499"0"0,0 0-325 0 0,0 0-167 0 0,0 0-155 0 0,0 0-226 0 0,0 0-312 0 0,0 0-268 0 0,0 0-163 0 0,0 0-123 0 0,0 0-129 0 0,0 0-183 0 0,0 0-164 0 0,-3 17-124 0 0,-9 52-79 0 0,-8-11 708 0 0,9-32-2879 0 0,9-4-5724 0 0,2-21-3781 0 0</inkml:trace>
  <inkml:trace contextRef="#ctx0" brushRef="#br0" timeOffset="242.6">151 320 11026 0 0,'0'0'5594'0'0,"0"0"-4458"0"0,0 0-488 0 0,0 0-168 0 0,0 0-272 0 0,0 0-192 0 0,0 0-160 0 0,0 0-144 0 0,0 0-72 0 0,0 0-120 0 0,0 0-232 0 0,0 0-921 0 0,0 0-3048 0 0,-42 24-6129 0 0</inkml:trace>
  <inkml:trace contextRef="#ctx0" brushRef="#br0" timeOffset="496.663">492 586 15315 0 0,'0'0'1383'0'0,"0"0"-435"0"0,0 0-163 0 0,0 0-36 0 0,0 0-9 0 0,0 0-32 0 0,0 0-97 0 0,0 0-160 0 0,0 0-148 0 0,0 0-89 0 0,-27 36-72 0 0,-81 107-53 0 0,81-93-40 0 0,27-47-32 0 0,0 0-1 0 0,1 1 1 0 0,-1-1-1 0 0,1 0 0 0 0,-1 0 1 0 0,1 0-1 0 0,0 0 0 0 0,0 0 1 0 0,0 0-1 0 0,1 0 0 0 0,-1 0 1 0 0,1 0-1 0 0,-1 0 1 0 0,1-1-1 0 0,0 1 0 0 0,0-1 1 0 0,0 1-1 0 0,1-1 0 0 0,-1 0 1 0 0,1 0-1 0 0,-1 0 0 0 0,1 0 1 0 0,-1 0-1 0 0,1 0 1 0 0,0-1-1 0 0,0 0 0 0 0,0 1 1 0 0,0-1-1 0 0,0 0 0 0 0,0 0 1 0 0,0-1-1 0 0,0 1 1 0 0,1-1-1 0 0,-1 1 0 0 0,0-1 1 0 0,0 0-1 0 0,1 0-16 0 0,7 0 165 0 0,1-1 0 0 0,-1 0 0 0 0,0 0 0 0 0,0-1 0 0 0,0-1 0 0 0,-1 0 0 0 0,1 0 0 0 0,0-1 0 0 0,-1 0 0 0 0,0-1 0 0 0,0 0 0 0 0,0-1 0 0 0,-1 0 0 0 0,6-5-165 0 0,-5 4 113 0 0,-3 3-29 0 0,0 0 0 0 0,0-1 0 0 0,-1 1 1 0 0,1-1-1 0 0,-1 0 0 0 0,0-1 0 0 0,-1 0 0 0 0,1 0 0 0 0,-1 0 0 0 0,0-1 0 0 0,0 1 0 0 0,-1-1 0 0 0,0 0 0 0 0,0 0 0 0 0,-1-1 0 0 0,0 1 0 0 0,0-1 0 0 0,-1 0 1 0 0,0 1-1 0 0,0-1 0 0 0,-1 0 0 0 0,0 0 0 0 0,0-1 0 0 0,-1-1-84 0 0,-2 6-50 0 0,-1-1-1 0 0,0 0 1 0 0,0 1 0 0 0,0 0 0 0 0,0-1-1 0 0,-1 1 1 0 0,1 1 0 0 0,-1-1 0 0 0,0 0-1 0 0,0 1 1 0 0,-1 0 0 0 0,1 0-1 0 0,-1 0 1 0 0,1 0 0 0 0,-1 1 0 0 0,0 0-1 0 0,0 0 1 0 0,0 0 0 0 0,0 1 0 0 0,0-1-1 0 0,0 1 1 0 0,-1 1 0 0 0,1-1 0 0 0,0 1-1 0 0,-1 0 1 0 0,1 0 0 0 0,0 0 0 0 0,-1 1-1 0 0,1-1 1 0 0,0 1 0 0 0,0 1 0 0 0,-2 0 50 0 0,-27 6-2652 0 0,15 1-3937 0 0,12-4-5295 0 0</inkml:trace>
  <inkml:trace contextRef="#ctx0" brushRef="#br0" timeOffset="931.573">866 833 15923 0 0,'0'0'1574'0'0,"0"0"-650"0"0,0 0-268 0 0,0 0 9 0 0,0 0 24 0 0,0 0 51 0 0,0 0 10 0 0,0 0-128 0 0,0 0-113 0 0,0 0-44 0 0,0 0-61 0 0,0 0-9 0 0,13-17-48 0 0,69-89 166 0 0,45-10-70 0 0,-126 116-449 0 0,-1-1 0 0 0,1 1 0 0 0,-1 0 0 0 0,1 0 1 0 0,0-1-1 0 0,-1 1 0 0 0,1 0 0 0 0,-1 0 0 0 0,1 0 0 0 0,0 0 0 0 0,-1 0 1 0 0,1 0-1 0 0,-1 0 0 0 0,1 0 0 0 0,0 0 0 0 0,-1 0 0 0 0,1 0 1 0 0,-1 0-1 0 0,1 0 0 0 0,0 0 0 0 0,-1 1 0 0 0,1-1 0 0 0,-1 0 0 0 0,1 0 1 0 0,-1 1-1 0 0,1-1 0 0 0,-1 0 0 0 0,1 1 0 0 0,-1-1 0 0 0,1 1 0 0 0,-1-1 1 0 0,1 0-1 0 0,-1 1 0 0 0,0-1 0 0 0,1 1 0 0 0,-1-1 0 0 0,0 1 1 0 0,1-1-1 0 0,-1 1 0 0 0,0 0 0 0 0,0-1 0 0 0,0 1 0 0 0,1-1 0 0 0,-1 1 1 0 0,0-1-1 0 0,0 1 0 0 0,0 0 0 0 0,0-1 0 0 0,0 1 0 0 0,0-1 0 0 0,0 1 1 0 0,0 0-1 0 0,0-1 0 0 0,0 1 0 0 0,-1-1 0 0 0,1 1 6 0 0,-1 49-24 0 0,0-35 18 0 0,0 0 6 0 0,0-13-1 0 0,1 1 0 0 0,0-1 1 0 0,-1 0-1 0 0,1 1 1 0 0,0-1-1 0 0,0 0 1 0 0,0 1-1 0 0,1-1 1 0 0,-1 0-1 0 0,0 1 1 0 0,1-1-1 0 0,0 0 1 0 0,-1 1-1 0 0,1-1 1 0 0,0 0-1 0 0,0 0 1 0 0,0 0-1 0 0,1 0 1 0 0,-1 0-1 0 0,0 0 1 0 0,1 0-1 0 0,-1 0 1 0 0,1-1-1 0 0,0 1 1 0 0,6 2 141 0 0,1 0-1 0 0,0-1 1 0 0,0 0 0 0 0,0 0-1 0 0,0-1 1 0 0,0-1 0 0 0,0 1-1 0 0,0-1 1 0 0,1-1 0 0 0,-1 0-1 0 0,0 0 1 0 0,1-1 0 0 0,-1 0-1 0 0,0-1 1 0 0,0 0 0 0 0,0 0-1 0 0,0-1 1 0 0,0 0 0 0 0,0 0-1 0 0,-1-1 1 0 0,0 0 0 0 0,1-1-1 0 0,4-4-140 0 0,-5 5 42 0 0,0-1-1 0 0,-1 0 0 0 0,1-1 1 0 0,-1 0-1 0 0,0 0 0 0 0,-1 0 1 0 0,0-1-1 0 0,0 0 1 0 0,0 0-1 0 0,-1-1 0 0 0,0 0 1 0 0,3-5-42 0 0,-1-4-403 0 0,0-3-2377 0 0,-1 7-6500 0 0,-4 9-3052 0 0</inkml:trace>
  <inkml:trace contextRef="#ctx0" brushRef="#br0" timeOffset="1597.678">1767 436 11170 0 0,'0'0'4572'0'0,"0"0"-2358"0"0,0 0-854 0 0,0 0-202 0 0,0 0-215 0 0,0 0-138 0 0,0 0-89 0 0,0 0-72 0 0,0 0-85 0 0,0 0-93 0 0,0 0-93 0 0,0 0-100 0 0,0 0-90 0 0,-27 27-60 0 0,-86 84-41 0 0,63-49 0 0 0,48-60-84 0 0,1 0-1 0 0,-1 0 1 0 0,1 0 0 0 0,-1 0-1 0 0,1 0 1 0 0,0 0 0 0 0,0 0-1 0 0,0 1 1 0 0,0-1 0 0 0,0 0-1 0 0,0 1 1 0 0,1-1 0 0 0,-1 1 0 0 0,1-1-1 0 0,-1 0 1 0 0,1 1 0 0 0,0-1-1 0 0,0 1 1 0 0,0-1 0 0 0,1 1-1 0 0,-1-1 1 0 0,0 1 0 0 0,1-1-1 0 0,0 0 1 0 0,-1 1 0 0 0,1-1 0 0 0,0 0-1 0 0,0 1 1 0 0,1-1 0 0 0,-1 0-1 0 0,0 0 1 0 0,1 0 0 0 0,-1 0-1 0 0,1 0 1 0 0,-1 0 0 0 0,1-1-1 0 0,0 1 1 0 0,0 0 0 0 0,0-1 0 0 0,0 0-1 0 0,0 1 1 0 0,0-1 0 0 0,0 0-1 0 0,1 0 1 0 0,-1 0 0 0 0,0 0-1 0 0,1-1 1 0 0,-1 1 2 0 0,13-1 36 0 0,0-1-1 0 0,0-1 0 0 0,0-1 1 0 0,0 0-1 0 0,-1 0 0 0 0,0-2 1 0 0,1 0-1 0 0,-2 0 0 0 0,1-1 1 0 0,-1-1-1 0 0,1 0 1 0 0,-2-1-1 0 0,1-1 0 0 0,-1 0 1 0 0,-1 0-1 0 0,0-1 0 0 0,0 0 1 0 0,-1-1-1 0 0,0-1 1 0 0,0 1-1 0 0,6-13-35 0 0,-17 99 20 0 0,1-72-24 0 0,1 0 0 0 0,0 1 0 0 0,0-1 0 0 0,0 0 0 0 0,0 1 0 0 0,1-1 0 0 0,-1 0 0 0 0,1 0 0 0 0,0 0-1 0 0,0 0 1 0 0,0 0 0 0 0,0-1 0 0 0,0 1 0 0 0,1-1 0 0 0,-1 1 0 0 0,1-1 0 0 0,-1 0 0 0 0,1 0 0 0 0,0 0 0 0 0,0 0 0 0 0,0 0 0 0 0,0-1 0 0 0,0 1 0 0 0,1-1 0 0 0,-1 0 0 0 0,0 0 0 0 0,1 0 0 0 0,-1-1 0 0 0,1 1-1 0 0,-1-1 1 0 0,0 0 0 0 0,1 1 0 0 0,-1-2 0 0 0,1 1 0 0 0,-1 0 0 0 0,1-1 0 0 0,-1 1 0 0 0,0-1 0 0 0,1 0 0 0 0,1-1 4 0 0,11 2 18 0 0,1-3 3 0 0,0-1 0 0 0,0 0 0 0 0,0-1 0 0 0,-1-1 0 0 0,0 0 0 0 0,0-1 0 0 0,0-1 0 0 0,-1 0 0 0 0,0-1 0 0 0,12-10-21 0 0,8-3 65 0 0,-5 4 75 0 0,-1-2 0 0 0,-1 0 1 0 0,-1-2-1 0 0,0-1 0 0 0,21-24-140 0 0,-37 32 34 0 0,1 1 0 0 0,-2-1-1 0 0,0-1 1 0 0,0 0 0 0 0,-2 0 0 0 0,0-1 0 0 0,-1 0-1 0 0,0-1 1 0 0,-2 1 0 0 0,0-1 0 0 0,-1 0 0 0 0,-1-1-1 0 0,0 1 1 0 0,-2 0 0 0 0,0-1 0 0 0,-1 1-1 0 0,-1-1 1 0 0,-1-3-34 0 0,2 16-6 0 0,-1 0 0 0 0,-1 0-1 0 0,1 0 1 0 0,-1 0 0 0 0,0 0 0 0 0,0 0-1 0 0,-1 1 1 0 0,1-1 0 0 0,-1 1-1 0 0,-1-1 1 0 0,1 1 0 0 0,-1 0 0 0 0,0 1-1 0 0,0-1 1 0 0,0 1 0 0 0,0-1-1 0 0,-1 1 1 0 0,0 0 0 0 0,0 1 0 0 0,0-1-1 0 0,0 1 1 0 0,-1 0 0 0 0,1 0 0 0 0,-1 1-1 0 0,0 0 1 0 0,0 0 0 0 0,0 0-1 0 0,0 1 1 0 0,0 0 0 0 0,0 0 0 0 0,-5 0 6 0 0,5 1-21 0 0,-1 0 1 0 0,0 1 0 0 0,1 0-1 0 0,-1 0 1 0 0,1 1 0 0 0,-1 0-1 0 0,1 0 1 0 0,0 1 0 0 0,-1-1-1 0 0,1 1 1 0 0,1 1 0 0 0,-1-1 0 0 0,0 1-1 0 0,1 0 1 0 0,0 0 0 0 0,0 1-1 0 0,0-1 1 0 0,0 1 0 0 0,1 0-1 0 0,0 0 1 0 0,0 1 0 0 0,0-1-1 0 0,0 1 1 0 0,1 0 0 0 0,0 0-1 0 0,-1 5 21 0 0,-1 5 10 0 0,2 0 0 0 0,0 0 0 0 0,1 0 0 0 0,0 0 0 0 0,2 0-1 0 0,-1 0 1 0 0,2 0 0 0 0,0 0 0 0 0,1 0 0 0 0,1 0-1 0 0,1 0 1 0 0,0-1 0 0 0,1 1 0 0 0,0-1 0 0 0,1 0 0 0 0,1-1-1 0 0,0 1 1 0 0,2 0-10 0 0,-2 1-2 0 0,22 47 252 0 0,3-2 0 0 0,3 0 0 0 0,3-3 0 0 0,43 52-250 0 0,140 182 775 0 0,-154-195-1579 0 0,-64-90-172 0 0,-3-6-2698 0 0,0-1-3615 0 0,-2 0-5289 0 0</inkml:trace>
  <inkml:trace contextRef="#ctx0" brushRef="#br0" timeOffset="5063.761">1 617 0 0 0,'0'0'336'0'0,"0"0"419"0"0,0 0 116 0 0,0 0 10 0 0,0 0-1 0 0,5-1-62 0 0,56-16 5199 0 0,-59 14 1514 0 0,-16 8-6712 0 0,14-4-684 0 0,0 26 3604 0 0,-18 100-1661 0 0,1 0-1471 0 0,11-62-326 0 0,6-65-305 0 0,0-1 1 0 0,0 1-1 0 0,0 0 0 0 0,-1 0 0 0 0,1 0 0 0 0,0 0 1 0 0,0 0-1 0 0,0-1 0 0 0,0 1 0 0 0,0 0 0 0 0,-1 0 1 0 0,1 0-1 0 0,0 0 0 0 0,0 0 0 0 0,0 0 0 0 0,0 0 1 0 0,-1-1-1 0 0,1 1 0 0 0,0 0 0 0 0,0 0 0 0 0,0 0 1 0 0,-1 0-1 0 0,1 0 0 0 0,0 0 0 0 0,0 0 0 0 0,0 0 1 0 0,-1 0-1 0 0,1 0 0 0 0,0 0 0 0 0,0 0 0 0 0,0 0 24 0 0,5-24-1878 0 0,-1 6-809 0 0,-2 10-1321 0 0,-2 4 415 0 0,2 0-7747 0 0</inkml:trace>
  <inkml:trace contextRef="#ctx0" brushRef="#br0" timeOffset="5561.936">132 263 0 0 0,'0'0'1414'0'0,"0"0"433"0"0,0 0 180 0 0,0 0-151 0 0,0 0-263 0 0,0 0-277 0 0,0 0-183 0 0,0 0-46 0 0,0 0-50 0 0,0 0-17 0 0,0 0-65 0 0,-10 5-87 0 0,-75 55 2327 0 0,86-60-3189 0 0,-1 0-1 0 0,1 0 0 0 0,-1 1 1 0 0,0-1-1 0 0,1 0 1 0 0,-1 0-1 0 0,0 0 0 0 0,1 0 1 0 0,-1 0-1 0 0,0 1 0 0 0,1-1 1 0 0,-1 0-1 0 0,0 0 1 0 0,0 1-1 0 0,1-1 0 0 0,-1 0 1 0 0,0 1-1 0 0,0-1 1 0 0,1 0-1 0 0,-1 1 0 0 0,0-1 1 0 0,0 0-1 0 0,0 1 0 0 0,0-1 1 0 0,0 0-1 0 0,1 1 1 0 0,-1-1-1 0 0,0 0 0 0 0,0 1 1 0 0,0-1-1 0 0,0 1 1 0 0,0-1-1 0 0,0 0 0 0 0,0 1 1 0 0,0-1-1 0 0,0 0 1 0 0,0 1-1 0 0,-1-1 0 0 0,1 1 1 0 0,0-1-1 0 0,0 0 0 0 0,0 1 1 0 0,0-1-1 0 0,0 0 1 0 0,-1 1-1 0 0,1-1 0 0 0,0 0 1 0 0,0 0-1 0 0,-1 1 1 0 0,1-1-1 0 0,0 0 0 0 0,0 0 1 0 0,-1 1-1 0 0,1-1 1 0 0,0 0-1 0 0,-1 0 0 0 0,1 1 1 0 0,0-1-1 0 0,-1 0 0 0 0,1 0 1 0 0,0 0-1 0 0,-1 0 1 0 0,1 0-1 0 0,-1 0 0 0 0,1 0 1 0 0,0 0-1 0 0,-1 0 1 0 0,1 0-26 0 0,31-10 787 0 0,72-76 1185 0 0,-138 84-941 0 0,26 7-1500 0 0,-4 3-1835 0 0,5-5-7353 0 0,8-3-1586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4:0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224 292 272 0 0,'0'0'1603'0'0,"0"0"-327"0"0,0 0-167 0 0,0 0-101 0 0,0 0-12 0 0,0 0-4 0 0,0 0 16 0 0,0 0 105 0 0,0 0 111 0 0,0 0 152 0 0,0 0 83 0 0,6 0-34 0 0,0 1-1031 0 0,0-1 1 0 0,0 0 0 0 0,0-1 0 0 0,1 1-1 0 0,-1-1 1 0 0,0-1 0 0 0,0 1 0 0 0,0-1-1 0 0,0 0 1 0 0,-1 0 0 0 0,1-1 0 0 0,0 1-1 0 0,1-3-394 0 0,152-102 2968 0 0,-152 102-2849 0 0,0-1 1 0 0,0 0-1 0 0,0 0 1 0 0,-1 0-1 0 0,0-1 1 0 0,0 0-1 0 0,0 0 1 0 0,-1-1-1 0 0,0 1 0 0 0,-1-1 1 0 0,0 0-1 0 0,0-1 1 0 0,-1 1-1 0 0,0-1 1 0 0,0 1-1 0 0,-1-1 1 0 0,0 0-1 0 0,0 0 1 0 0,-1 0-1 0 0,0-5-119 0 0,-18 15 657 0 0,-2 34-654 0 0,3 2 1 0 0,1 0-1 0 0,2 0 1 0 0,1 2 0 0 0,2-1-1 0 0,2 1 1 0 0,1 1-1 0 0,2-1 1 0 0,2 1 0 0 0,2 21-4 0 0,-5 12-2 0 0,-6 87-12 0 0,7-62 25 0 0,-5 0 1 0 0,-3-1-1 0 0,-5 0 0 0 0,-9 17-11 0 0,25-104 1 0 0,0 0-1 0 0,0-1 1 0 0,-1 1-1 0 0,-1-1 1 0 0,1 0 0 0 0,-2 0-1 0 0,1 0 1 0 0,-1-1 0 0 0,0 0-1 0 0,-1 1 1 0 0,0-2-1 0 0,-1 1 1 0 0,1-1 0 0 0,-1 0-1 0 0,-1 0 1 0 0,1-1 0 0 0,-1 0-1 0 0,0 0 1 0 0,-1 0-1 0 0,-106 17-65 0 0,111-23 62 0 0,-1 0 0 0 0,0 0 0 0 0,0 0 0 0 0,0 0 0 0 0,0-1 0 0 0,1 0 0 0 0,-1 0 0 0 0,0 0 0 0 0,1 0 0 0 0,-1-1 0 0 0,1 0 0 0 0,-1 0 0 0 0,1 0 0 0 0,0 0 0 0 0,0-1 0 0 0,0 0 0 0 0,0 1 0 0 0,0-2 0 0 0,1 1 0 0 0,-1 0 0 0 0,1-1 0 0 0,0 1 0 0 0,0-1 0 0 0,0 0 0 0 0,0 0 0 0 0,1 0 0 0 0,0-1 0 0 0,0 1 0 0 0,0 0 0 0 0,0-1 0 0 0,1 1 0 0 0,-1-3 3 0 0,0-2 0 0 0,1 0 0 0 0,0 0 0 0 0,0 0 1 0 0,1 0-1 0 0,0 0 0 0 0,0 0 1 0 0,1 0-1 0 0,1 0 0 0 0,-1 0 1 0 0,2 0-1 0 0,-1 0 0 0 0,1 1 1 0 0,0-1-1 0 0,1 1 0 0 0,0 0 1 0 0,0 0-1 0 0,1 0 0 0 0,2-2 0 0 0,106-127 12 0 0,116-48-476 0 0,-155 132-845 0 0,-38 28-2125 0 0,-1-1-6206 0 0,-30 22-1012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4:0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2345 0 0,'0'0'2504'0'0,"0"0"-398"0"0,0 0-299 0 0,0 0-149 0 0,0 0-33 0 0,0 0 48 0 0,0 0-106 0 0,0 0-230 0 0,0 0-278 0 0,0 0-181 0 0,0 0-133 0 0,0 0-109 0 0,-23 34-77 0 0,-68 106-126 0 0,59-74 40 0 0,33-56-396 0 0,-2-6-39 0 0,1 1 0 0 0,-1-1 0 0 0,1 0 0 0 0,0 1 0 0 0,0-1 0 0 0,0 1 0 0 0,1-1 0 0 0,0 0 0 0 0,0 0 0 0 0,0 1 0 0 0,0-1 0 0 0,0 0 0 0 0,1 0 0 0 0,0 0 0 0 0,0 0 0 0 0,0 0 0 0 0,0-1 0 0 0,1 1 0 0 0,-1-1 0 0 0,1 1 0 0 0,0-1 0 0 0,0 0 0 0 0,0 0 0 0 0,1 0 0 0 0,-1 0 0 0 0,1-1 0 0 0,-1 0 0 0 0,1 1 0 0 0,0-1 0 0 0,0 0 0 0 0,0-1 0 0 0,0 1 0 0 0,0-1 0 0 0,0 0 0 0 0,4 1-38 0 0,-2-1 117 0 0,0-1 1 0 0,-1 0 0 0 0,1 0-1 0 0,-1 0 1 0 0,1 0 0 0 0,0-1-1 0 0,-1 0 1 0 0,1 0 0 0 0,-1-1-1 0 0,1 1 1 0 0,-1-1 0 0 0,0 0 0 0 0,0-1-1 0 0,0 1 1 0 0,0-1 0 0 0,0 0-1 0 0,0-1 1 0 0,-1 1 0 0 0,0-1-1 0 0,1 1 1 0 0,-1-1 0 0 0,-1-1-1 0 0,1 1 1 0 0,0 0 0 0 0,-1-1 0 0 0,0 0-1 0 0,0 0 1 0 0,-1 0 0 0 0,1 0-1 0 0,-1 0 1 0 0,0 0 0 0 0,0-2-118 0 0,1-3 31 0 0,0 0 0 0 0,-1 0 1 0 0,0 0-1 0 0,-1 0 1 0 0,0 0-1 0 0,0 0 0 0 0,-1-1 1 0 0,0 1-1 0 0,-1 0 0 0 0,0 0 1 0 0,-1-1-1 0 0,0 1 0 0 0,-1 1 1 0 0,0-1-1 0 0,0 0 1 0 0,-1 0-1 0 0,0 1 0 0 0,-1 0 1 0 0,0 0-1 0 0,0 0 0 0 0,-1 1 1 0 0,0 0-1 0 0,-1 0 0 0 0,0 0 1 0 0,-3-2-32 0 0,10 9-75 0 0,-1 0 1 0 0,0 1 0 0 0,1-1-1 0 0,-1 0 1 0 0,0 1-1 0 0,0-1 1 0 0,1 0-1 0 0,-1 1 1 0 0,0-1-1 0 0,0 1 1 0 0,0 0 0 0 0,0-1-1 0 0,0 1 1 0 0,1-1-1 0 0,-1 1 1 0 0,0 0-1 0 0,0 0 1 0 0,0 0 0 0 0,0 0-1 0 0,0 0 1 0 0,0 0-1 0 0,0 0 1 0 0,0 0-1 0 0,0 0 1 0 0,0 0-1 0 0,0 0 1 0 0,0 0 0 0 0,0 1-1 0 0,0-1 1 0 0,1 0-1 0 0,-1 1 1 0 0,0-1-1 0 0,0 1 1 0 0,0-1 0 0 0,0 1-1 0 0,1-1 1 0 0,-1 1-1 0 0,0-1 1 0 0,0 1-1 0 0,1 0 1 0 0,-1 0-1 0 0,1-1 1 0 0,-1 1 0 0 0,0 0-1 0 0,1 0 1 0 0,0 0-1 0 0,-1 0 75 0 0,-11 29-6121 0 0,7-15 13 0 0,1-6-5126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4:0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7610 0 0,'0'0'2276'0'0,"0"0"-285"0"0,0 0 22 0 0,0 0 95 0 0,0 0-74 0 0,0 0-258 0 0,0 0-385 0 0,0 0-381 0 0,0 0-226 0 0,0 0-95 0 0,0 0-56 0 0,0 0-35 0 0,0 0-67 0 0,2-1-91 0 0,26-91 1461 0 0,83-131-744 0 0,-111 222-1222 0 0,0-1-1 0 0,1 1 0 0 0,-1 0 1 0 0,1 0-1 0 0,0-1 1 0 0,-1 1-1 0 0,1 0 1 0 0,0 0-1 0 0,0 0 0 0 0,0 0 1 0 0,0 0-1 0 0,0 0 1 0 0,0 0-1 0 0,0 0 1 0 0,0 1-1 0 0,0-1 0 0 0,0 0 1 0 0,0 1-1 0 0,1-1 1 0 0,-1 1-1 0 0,0-1 1 0 0,0 1-1 0 0,1-1 0 0 0,-1 1 1 0 0,0 0-1 0 0,1 0 1 0 0,-1-1-1 0 0,0 1 1 0 0,1 0-1 0 0,0 0 66 0 0,8 26-4651 0 0,-9-14-2722 0 0,0-12 6246 0 0,-1 8-10553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4:1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233 551 0 0 0,'0'0'1007'0'0,"0"0"117"0"0,0 0 142 0 0,0 0 69 0 0,0 0-27 0 0,0 0-86 0 0,0 0-69 0 0,7 0-21 0 0,2-2-655 0 0,4 1-19 0 0,2 0 3426 0 0,-14 1-3260 0 0,-1 0-40 0 0,0 0-27 0 0,0 0-6 0 0,0 0-4 0 0,0 0 8 0 0,0 0 28 0 0,0 0 54 0 0,0 0 42 0 0,0 0 0 0 0,0 0-22 0 0,0 0-47 0 0,0 0-50 0 0,0 0-48 0 0,-37 15 1378 0 0,-48 6-1142 0 0,76-19-672 0 0,0 1 0 0 0,0 1 1 0 0,1 0-1 0 0,-1 0 0 0 0,1 0 1 0 0,0 1-1 0 0,0 0 0 0 0,0 1 1 0 0,1 0-1 0 0,0 0 0 0 0,0 1 0 0 0,1-1 1 0 0,0 2-1 0 0,0-1 0 0 0,0 0 1 0 0,1 1-1 0 0,0 0 0 0 0,-1 3-76 0 0,-13 78 747 0 0,20-82-658 0 0,0 1 0 0 0,1-1 0 0 0,-1 0-1 0 0,2 0 1 0 0,-1 0 0 0 0,1 0 0 0 0,0 0 0 0 0,0 0 0 0 0,1-1-1 0 0,-1 1 1 0 0,2-1 0 0 0,-1 0 0 0 0,1-1 0 0 0,0 1-1 0 0,0-1 1 0 0,0 0 0 0 0,1 0 0 0 0,0 0 0 0 0,0-1 0 0 0,0 0-1 0 0,0 0 1 0 0,1 0 0 0 0,-1-1 0 0 0,1 0 0 0 0,0 0 0 0 0,0-1-1 0 0,0 0 1 0 0,0 0 0 0 0,1-1 0 0 0,3 1-89 0 0,128-9 699 0 0,-103-1-609 0 0,-35 7-67 0 0,7-5-1390 0 0,-20 1-3058 0 0,8 5-831 0 0,-2 0-7022 0 0</inkml:trace>
  <inkml:trace contextRef="#ctx0" brushRef="#br0" timeOffset="532.229">524 721 8922 0 0,'0'0'2007'0'0,"0"0"-417"0"0,0 0-89 0 0,0 0 1 0 0,0 0-59 0 0,0 0-135 0 0,0 0-206 0 0,0 0-239 0 0,0 0-143 0 0,0 0-51 0 0,0 0-17 0 0,0 0-25 0 0,0 0-23 0 0,21 8-30 0 0,68 22-19 0 0,-32-24 298 0 0,-46-8-685 0 0,7-2-8 0 0,0 0 0 0 0,-1 0 0 0 0,1-2 1 0 0,-1 0-1 0 0,0-1 0 0 0,-1-1 0 0 0,0 0 0 0 0,0-1 0 0 0,0-1 0 0 0,-2-1 0 0 0,1 0 0 0 0,-1-1 1 0 0,-1 0-1 0 0,0-1 0 0 0,0 0 0 0 0,-2-1 0 0 0,0-1 0 0 0,4-6-160 0 0,-14 20 5 0 0,1-1-1 0 0,-1 1 1 0 0,0-1-1 0 0,0 0 1 0 0,0 1-1 0 0,0-1 1 0 0,0 0-1 0 0,0 0 1 0 0,-1 0-1 0 0,1 1 1 0 0,0-1-1 0 0,-1 0 1 0 0,0 0 0 0 0,1 0-1 0 0,-1 0 1 0 0,0 0-1 0 0,0 0 1 0 0,0 0-1 0 0,0 0 1 0 0,0 0-1 0 0,-1 0 1 0 0,1 0-1 0 0,0 0 1 0 0,-1 0-1 0 0,0 1 1 0 0,1-1-1 0 0,-1 0 1 0 0,0 0-1 0 0,0 0 1 0 0,0 1 0 0 0,0-1-1 0 0,0 0 1 0 0,-1 1-1 0 0,1-1 1 0 0,0 1-1 0 0,-1 0 1 0 0,1-1-1 0 0,-1 1 1 0 0,1 0-1 0 0,-1 0 1 0 0,0 0-1 0 0,1 0 1 0 0,-1 0-1 0 0,0 0 1 0 0,0 1-1 0 0,0-1 1 0 0,0 0-1 0 0,0 1 1 0 0,0 0 0 0 0,1-1-1 0 0,-1 1 1 0 0,0 0-1 0 0,0 0-4 0 0,-12 1-31 0 0,1 0-1 0 0,0 1 1 0 0,0 0-1 0 0,0 1 1 0 0,0 1-1 0 0,1 0 1 0 0,-1 0-1 0 0,1 1 1 0 0,0 1-1 0 0,1 0 1 0 0,-1 1-1 0 0,1 0 1 0 0,-9 8 31 0 0,-3-1-64 0 0,1 1 40 0 0,1 0 0 0 0,0 2 0 0 0,1 1 1 0 0,0 0-1 0 0,2 1 0 0 0,-12 17 24 0 0,26-33-2 0 0,0 1 0 0 0,1 0-1 0 0,-1 0 1 0 0,1 0 0 0 0,0 0 0 0 0,0 0 0 0 0,1 1 0 0 0,-1-1-1 0 0,1 1 1 0 0,0-1 0 0 0,0 1 0 0 0,1 0 0 0 0,-1 0 0 0 0,1 0-1 0 0,0 0 1 0 0,1 0 0 0 0,-1 0 0 0 0,1 0 0 0 0,0 1-1 0 0,0-1 1 0 0,0 0 0 0 0,1 0 0 0 0,0 0 0 0 0,0 0 0 0 0,0 0-1 0 0,1 0 1 0 0,-1 0 0 0 0,1-1 0 0 0,0 1 0 0 0,1 0-1 0 0,-1-1 1 0 0,1 0 0 0 0,0 1 0 0 0,0-1 0 0 0,0 0 0 0 0,1 0-1 0 0,-1-1 1 0 0,1 1 0 0 0,0-1 0 0 0,0 0 0 0 0,2 1 2 0 0,16 2 25 0 0,0-1 0 0 0,0-1 1 0 0,0-1-1 0 0,0-1 0 0 0,1-1 1 0 0,-1-1-1 0 0,1-1 0 0 0,20-3-25 0 0,-22 1-68 0 0,1-2 0 0 0,-1 0 0 0 0,1-1 0 0 0,-2-1 0 0 0,1-1-1 0 0,-1-1 1 0 0,0-1 0 0 0,-1-1 0 0 0,3-2 68 0 0,56-40-7986 0 0,-69 45 1459 0 0,-1 1-5122 0 0</inkml:trace>
  <inkml:trace contextRef="#ctx0" brushRef="#br0" timeOffset="1018.241">1697 493 5817 0 0,'0'0'3972'0'0,"0"0"-1581"0"0,0 0-589 0 0,0 0-30 0 0,0 0-93 0 0,0 0-200 0 0,0 0-255 0 0,0 0-254 0 0,0 0-203 0 0,0 0-127 0 0,0 0-77 0 0,0 0-53 0 0,0 0-28 0 0,-20 6-43 0 0,-101 26 370 0 0,86-19-160 0 0,14-7-421 0 0,1 0 0 0 0,0 2 0 0 0,0 1 0 0 0,1 0 1 0 0,0 1-1 0 0,0 1 0 0 0,-10 10-228 0 0,28-20 3 0 0,0 0-1 0 0,0 0 1 0 0,0 1 0 0 0,0-1 0 0 0,0 0-1 0 0,1 1 1 0 0,-1-1 0 0 0,0 0 0 0 0,1 1-1 0 0,-1-1 1 0 0,1 1 0 0 0,0-1 0 0 0,-1 1-1 0 0,1-1 1 0 0,0 1 0 0 0,0-1 0 0 0,0 1-1 0 0,0-1 1 0 0,0 1 0 0 0,1-1 0 0 0,-1 1-1 0 0,0-1 1 0 0,1 1 0 0 0,-1-1 0 0 0,1 0-1 0 0,-1 1 1 0 0,1-1 0 0 0,-1 1 0 0 0,1-1-1 0 0,0 0 1 0 0,0 0 0 0 0,0 1 0 0 0,0-1-1 0 0,0 0 1 0 0,0 0 0 0 0,0 0-1 0 0,0 0 1 0 0,0 0 0 0 0,1 0 0 0 0,-1-1-1 0 0,0 1 1 0 0,1 0 0 0 0,-1 0 0 0 0,0-1-1 0 0,1 1 1 0 0,-1-1 0 0 0,1 0 0 0 0,-1 1-1 0 0,1-1 1 0 0,-1 0 0 0 0,1 0-3 0 0,98 54 203 0 0,-96-50-169 0 0,0-1 0 0 0,0 1 0 0 0,-1 0 0 0 0,0 0-1 0 0,1 0 1 0 0,-2 1 0 0 0,1-1 0 0 0,0 1 0 0 0,-1-1 0 0 0,0 1 0 0 0,0 0 0 0 0,0 0 0 0 0,-1 0 0 0 0,0 0 0 0 0,0 0 0 0 0,0 0 0 0 0,0 0 0 0 0,-1 1 0 0 0,0-1 0 0 0,0 0 0 0 0,0 0 0 0 0,-1 1 0 0 0,0-1 0 0 0,0 0 0 0 0,0 0 0 0 0,0 0 0 0 0,-1 0 0 0 0,0 0 0 0 0,0-1 0 0 0,0 1 0 0 0,-1 0 0 0 0,0-1 0 0 0,0 1 0 0 0,-1 0-34 0 0,-3 3 16 0 0,-1-1 1 0 0,0 0 0 0 0,0-1-1 0 0,0 1 1 0 0,-1-1 0 0 0,0-1-1 0 0,-1 0 1 0 0,1 0 0 0 0,-1-1-1 0 0,0 0 1 0 0,0-1 0 0 0,0 0-1 0 0,0 0 1 0 0,-1-1 0 0 0,1-1-1 0 0,-1 1-16 0 0,-5-1-407 0 0,-49 1 31 0 0,36-21-6592 0 0,27 15 408 0 0,1 0-5486 0 0</inkml:trace>
  <inkml:trace contextRef="#ctx0" brushRef="#br0" timeOffset="1502.36">1821 16 3689 0 0,'0'0'3614'0'0,"0"0"-832"0"0,0 0-411 0 0,0 0-89 0 0,0 0-134 0 0,0 0-207 0 0,0 0-342 0 0,0 0-319 0 0,0 0-296 0 0,0 0-240 0 0,0 0-136 0 0,0 0-99 0 0,0 0-47 0 0,-2-3-11 0 0,-6-7-23 0 0,6 7-14 0 0,2 3-25 0 0,0 0-40 0 0,9 24 945 0 0,154 207 1293 0 0,-147-199-2539 0 0,-2 1 0 0 0,-1 0-1 0 0,-1 1 1 0 0,-2 0 0 0 0,-1 1-1 0 0,-2 1 1 0 0,-1-1 0 0 0,-2 1-1 0 0,-2 0 1 0 0,-1-1 0 0 0,-2 1-1 0 0,-3 26-47 0 0,-1-33-1 0 0,-2 0-1 0 0,0-1 1 0 0,-2-1-1 0 0,0 1 1 0 0,-2-1-1 0 0,-2-1 1 0 0,0 0-1 0 0,-1-1 1 0 0,-2 0-1 0 0,0-1 0 0 0,-2-1 1 0 0,-1 0-1 0 0,-20 18 2 0 0,21-24-101 0 0,-1 0-1 0 0,-1-2 1 0 0,0 0-1 0 0,-1-1 0 0 0,0-1 1 0 0,-1-2-1 0 0,-1 0 1 0 0,0-1-1 0 0,0-1 0 0 0,-1-1 1 0 0,-1-1 101 0 0,25-7-8 0 0,-35 3-1894 0 0,24-21-6490 0 0,10 14-3912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5:1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 2441 0 0,'0'0'3023'0'0,"0"0"-644"0"0,0 0-393 0 0,0 0-55 0 0,0 0-32 0 0,0 0-144 0 0,0 0-273 0 0,0 0-375 0 0,0 0-330 0 0,0 0-200 0 0,0 0-88 0 0,0 0-11 0 0,-1 3-2 0 0,-25 194 2612 0 0,26-194-3073 0 0,0-1 1 0 0,0 1 0 0 0,0 0-1 0 0,1-1 1 0 0,-1 1 0 0 0,1 0-1 0 0,0-1 1 0 0,0 1 0 0 0,0-1 0 0 0,0 1-1 0 0,0-1 1 0 0,0 1 0 0 0,1-1-1 0 0,-1 0 1 0 0,1 0 0 0 0,0 1-1 0 0,-1-1 1 0 0,1 0 0 0 0,0-1-1 0 0,0 1 1 0 0,0 0 0 0 0,0-1-1 0 0,1 1 1 0 0,-1-1 0 0 0,0 1-1 0 0,1-1 1 0 0,-1 0 0 0 0,1 0-1 0 0,-1 0 1 0 0,1 0 0 0 0,0-1-1 0 0,-1 1 1 0 0,1-1 0 0 0,0 0-1 0 0,-1 1 1 0 0,1-1 0 0 0,0 0-16 0 0,102-20 905 0 0,-71 2-709 0 0,0-2-1 0 0,-2-1 0 0 0,0-2 1 0 0,-1-1-1 0 0,-1-1 0 0 0,-2-2 0 0 0,5-6-195 0 0,-31 34 3 0 0,1-1-1 0 0,-1 1 1 0 0,0 0-1 0 0,1-1 0 0 0,-1 1 1 0 0,0 1-1 0 0,1-1 1 0 0,-1 0-1 0 0,0 0 1 0 0,0 1-1 0 0,0-1 0 0 0,0 1 1 0 0,-1 0-1 0 0,1-1 1 0 0,0 1-1 0 0,-1 0 0 0 0,1 0 1 0 0,-1 0-1 0 0,1 0 1 0 0,-1 0-1 0 0,0 1 1 0 0,0-1-1 0 0,0 0 0 0 0,0 0 1 0 0,0 1-1 0 0,-1-1 1 0 0,1 1-1 0 0,-1-1-2 0 0,6 8 2 0 0,-4-4 2 0 0,1 0 1 0 0,0 0 0 0 0,0 0-1 0 0,1 0 1 0 0,-1-1 0 0 0,1 0 0 0 0,1 1-1 0 0,-1-2 1 0 0,1 1 0 0 0,0 0-1 0 0,0-1 1 0 0,0 0 0 0 0,0 0-1 0 0,1 0 1 0 0,0-1 0 0 0,0 0-1 0 0,0 0 1 0 0,0 0 0 0 0,0-1 0 0 0,0 0-1 0 0,1 0 1 0 0,-1-1 0 0 0,1 0-1 0 0,-1 0 1 0 0,1 0 0 0 0,0-1-1 0 0,-1 0 1 0 0,1 0 0 0 0,0 0-1 0 0,-1-1 1 0 0,4-1-5 0 0,-1-1 75 0 0,0-1 0 0 0,-1 1 0 0 0,1-2 0 0 0,-1 1 0 0 0,0-1 0 0 0,0-1 1 0 0,-1 1-1 0 0,1-1 0 0 0,-1 0 0 0 0,-1-1 0 0 0,1 0 0 0 0,-1 0 0 0 0,0 0 0 0 0,-1-1 0 0 0,0 0 0 0 0,0 0 0 0 0,1-4-75 0 0,19-99 620 0 0,-38 95-1554 0 0,13 41-6644 0 0,0-19 1655 0 0,0 1-5652 0 0</inkml:trace>
  <inkml:trace contextRef="#ctx0" brushRef="#br0" timeOffset="403.815">984 219 0 0 0,'0'0'1955'0'0,"0"0"328"0"0,0 0 180 0 0,0 0-66 0 0,0 0-246 0 0,0 0-261 0 0,0 0-271 0 0,0 0-220 0 0,0 0-139 0 0,0 0-74 0 0,0 0-61 0 0,0 0-78 0 0,27 0-125 0 0,86-2-158 0 0,-62-15 159 0 0,-46 10-697 0 0,2 1-82 0 0,-1 0 0 0 0,0 0 0 0 0,0 0-1 0 0,-1-1 1 0 0,0 0 0 0 0,0 0 0 0 0,-1 0-1 0 0,1-1 1 0 0,-2 1 0 0 0,1-1-1 0 0,-1 0 1 0 0,0 0 0 0 0,-1 0 0 0 0,0 0-1 0 0,0-1 1 0 0,-1 1 0 0 0,0 0 0 0 0,0-8-144 0 0,-2 13 2 0 0,-1 0 0 0 0,0 0 0 0 0,0 0 0 0 0,0 1 0 0 0,-1-1 0 0 0,1 0 1 0 0,-1 1-1 0 0,1-1 0 0 0,-1 1 0 0 0,0 0 0 0 0,0 0 0 0 0,0 0 1 0 0,0 0-1 0 0,0 1 0 0 0,-1-1 0 0 0,1 1 0 0 0,0 0 0 0 0,-1 0 0 0 0,1 0 1 0 0,-1 0-1 0 0,1 0 0 0 0,-1 1 0 0 0,1 0 0 0 0,-1-1 0 0 0,0 2 1 0 0,1-1-1 0 0,-1 0 0 0 0,1 1 0 0 0,-1-1 0 0 0,1 1 0 0 0,-2 0-2 0 0,-8 4-23 0 0,1 0 0 0 0,0 1 1 0 0,0 0-1 0 0,0 1 0 0 0,1 0 0 0 0,0 1 0 0 0,0 0 0 0 0,1 1 0 0 0,0 0 0 0 0,1 1 0 0 0,-5 5 23 0 0,6-8-1 0 0,0 1 1 0 0,1 1-1 0 0,0-1 0 0 0,0 1 0 0 0,1 1 1 0 0,0-1-1 0 0,0 1 0 0 0,1 0 0 0 0,1 0 0 0 0,0 0 1 0 0,0 1-1 0 0,1 0 0 0 0,0-1 0 0 0,1 1 0 0 0,0 0 1 0 0,1 1-1 0 0,0 3 1 0 0,0-10 10 0 0,1 1 1 0 0,-1-1 0 0 0,2 0-1 0 0,-1 1 1 0 0,0-1-1 0 0,1 1 1 0 0,0-1-1 0 0,1 0 1 0 0,-1 0-1 0 0,1 1 1 0 0,0-1 0 0 0,0 0-1 0 0,0-1 1 0 0,1 1-1 0 0,0 0 1 0 0,0-1-1 0 0,0 1 1 0 0,0-1-1 0 0,1 0 1 0 0,0 0 0 0 0,0 0-1 0 0,0-1 1 0 0,0 1-1 0 0,3 1-10 0 0,9 3 55 0 0,-1-1-1 0 0,1 0 0 0 0,0-1 0 0 0,1-1 1 0 0,-1-1-1 0 0,1 0 0 0 0,0-1 1 0 0,0-1-1 0 0,0 0 0 0 0,0-1 0 0 0,1-1 1 0 0,-1-1-1 0 0,1-1-54 0 0,4 2 13 0 0,36-8-2845 0 0,24-27-8354 0 0,-74 28-1479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5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27 2264 0 0,'0'0'2729'0'0,"0"0"-283"0"0,0 0-200 0 0,0 0-171 0 0,0 0-157 0 0,0 0-153 0 0,0 0-211 0 0,0 0-199 0 0,0 0-214 0 0,0 0-218 0 0,0 0-169 0 0,0 0-115 0 0,0 0-73 0 0,-1-4-32 0 0,-4-19 467 0 0,7 51 1625 0 0,4 360-688 0 0,-42-130-1675 0 0,35-258-309 0 0,1 1 1 0 0,-1-1 0 0 0,1 1-1 0 0,-1-1 1 0 0,1 1 0 0 0,-1-1-1 0 0,1 1 1 0 0,-1-1-1 0 0,1 0 1 0 0,-1 1 0 0 0,0-1-1 0 0,1 0 1 0 0,-1 1-1 0 0,1-1 1 0 0,-1 0 0 0 0,0 0-1 0 0,1 0 1 0 0,-1 1 0 0 0,0-1-1 0 0,0 0 1 0 0,1 0-1 0 0,-1 0 1 0 0,0 0 0 0 0,1 0-1 0 0,-1-1 1 0 0,0 1 0 0 0,1 0-1 0 0,-1 0 1 0 0,0 0-1 0 0,1 0 1 0 0,-1-1 0 0 0,1 1-1 0 0,-1 0 1 0 0,0-1 0 0 0,1 1-1 0 0,-1 0 1 0 0,1-1-1 0 0,-1 1 1 0 0,1-1 0 0 0,-1 1-1 0 0,1-1 1 0 0,-1 1-1 0 0,1-1 1 0 0,-1 1 0 0 0,1-1-1 0 0,0 0 1 0 0,-1 1 0 0 0,1-1-1 0 0,0 1 1 0 0,0-1-1 0 0,-1 0 1 0 0,1 1 0 0 0,0-1-1 0 0,0 0 1 0 0,0 1 0 0 0,0-1-1 0 0,0 0 1 0 0,0 1-1 0 0,0-1 46 0 0,-31-46-3876 0 0,11 5-1372 0 0,8 14-3871 0 0,7 17 1303 0 0</inkml:trace>
  <inkml:trace contextRef="#ctx0" brushRef="#br0" timeOffset="240.13">0 347 2521 0 0,'0'0'1953'0'0,"0"0"-30"0"0,0 0-29 0 0,0 0-56 0 0,0 0-130 0 0,0 0-142 0 0,0 0-185 0 0,0 0-199 0 0,0 0-154 0 0,0 0-23 0 0,0 0 35 0 0,0 0-8 0 0,0 0-12 0 0,9 0-92 0 0,17 0-208 0 0,235-15 3248 0 0,-65-16-3735 0 0,-154 28-4688 0 0,0 2-4652 0 0,-40 1-2503 0 0</inkml:trace>
  <inkml:trace contextRef="#ctx0" brushRef="#br0" timeOffset="607.339">807 285 5001 0 0,'0'0'2321'0'0,"0"0"-189"0"0,0 0-53 0 0,0 0-121 0 0,0 0-236 0 0,0 0-322 0 0,0 0-345 0 0,0 0-246 0 0,0 0-138 0 0,0 0-60 0 0,0 0-39 0 0,0 0-61 0 0,-10 16 484 0 0,1-9-957 0 0,1 1 0 0 0,0 1 0 0 0,0-1 0 0 0,1 1 0 0 0,0 1 0 0 0,0-1 0 0 0,1 1 0 0 0,1 0-1 0 0,0 1 1 0 0,0-1 0 0 0,1 1 0 0 0,0 0 0 0 0,1 0 0 0 0,0 0 0 0 0,1 1 0 0 0,0-1 0 0 0,1 0 0 0 0,0 1 0 0 0,1 0 0 0 0,0-1 0 0 0,0 1 0 0 0,2-1 0 0 0,0 5-38 0 0,2-10 43 0 0,-1-1 1 0 0,1 1-1 0 0,0 0 0 0 0,0-1 1 0 0,1 0-1 0 0,0 0 0 0 0,0-1 0 0 0,0 1 1 0 0,0-1-1 0 0,1 0 0 0 0,0 0 0 0 0,0-1 1 0 0,0 0-1 0 0,0 0 0 0 0,0 0 1 0 0,0-1-1 0 0,1 0 0 0 0,0 0 0 0 0,-1 0 1 0 0,1-1-1 0 0,0 0 0 0 0,-1 0 0 0 0,1-1 1 0 0,0 0-1 0 0,0 0 0 0 0,0-1 1 0 0,0 0-1 0 0,-1 0 0 0 0,5-1-43 0 0,-1-1 162 0 0,0 0-1 0 0,0-1 1 0 0,-1 0 0 0 0,1 0-1 0 0,-1-1 1 0 0,0 0 0 0 0,-1-1-1 0 0,1 0 1 0 0,-1 0-1 0 0,0-1 1 0 0,-1 0 0 0 0,1 0-1 0 0,-2-1 1 0 0,1 0 0 0 0,0 0-162 0 0,-4 2-2 0 0,1 0 0 0 0,-1 0 0 0 0,0 0 0 0 0,0-1 0 0 0,-1 1 0 0 0,1-1 0 0 0,-1 1 0 0 0,-1-1 0 0 0,0 0 0 0 0,0 1 0 0 0,0-1 0 0 0,0 0 0 0 0,-1 0 0 0 0,0 0 0 0 0,-1 0 0 0 0,0 0 0 0 0,0 1 0 0 0,0-1 1 0 0,-1 0-1 0 0,0 1 0 0 0,0-1 0 0 0,0 1 0 0 0,-1-1 0 0 0,0 1 0 0 0,-1 0 0 0 0,1 0 0 0 0,-1 1 0 0 0,0-1 0 0 0,-1 1 0 0 0,1 0 0 0 0,-1 0 0 0 0,0 0 0 0 0,0 0 0 0 0,0 1 0 0 0,-1 0 0 0 0,0 0 0 0 0,0 1 0 0 0,0-1 0 0 0,0 1 1 0 0,0 1-1 0 0,-1-1 0 0 0,1 1 0 0 0,-2 0 2 0 0,-38-8-1931 0 0,15 8-4343 0 0,14 2-5642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5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262 493 0 0 0,'0'0'584'0'0,"0"0"248"0"0,0 0 197 0 0,-4-3 215 0 0,2 1-1305 0 0,-13-12 2771 0 0,1-5 9111 0 0,11 26-7454 0 0,-8 11-4250 0 0,4-8 57 0 0,-193 363 149 0 0,195-364-1338 0 0,10-16-1141 0 0,10-19-167 0 0,46-132-10361 0 0,-24 58 7793 0 0,33-45 5795 0 0,-46 115 2210 0 0,-2 21 4023 0 0,-16 20-2991 0 0,-5 16-2556 0 0,-1-26-1378 0 0,0 6 92 0 0,-1 27 435 0 0,2 0 1 0 0,1 0-1 0 0,1 0 0 0 0,2 0 1 0 0,1-1-1 0 0,5 11-739 0 0,-8-31 48 0 0,1 0-1 0 0,1-1 1 0 0,0 0-1 0 0,1 0 1 0 0,0-1-1 0 0,1 1 1 0 0,0-1 0 0 0,0-1-1 0 0,4 3-47 0 0,-10-11 33 0 0,0-1 0 0 0,1 1 0 0 0,-1-1 0 0 0,1 0 0 0 0,-1 0 0 0 0,1 0 0 0 0,0 0 0 0 0,-1 0 0 0 0,1 0 0 0 0,0 0 0 0 0,0 0 0 0 0,0-1 0 0 0,0 1 0 0 0,-1 0 0 0 0,1-1 0 0 0,0 0 0 0 0,0 0 0 0 0,0 1 0 0 0,0-1 0 0 0,0 0 0 0 0,0 0 0 0 0,0-1 0 0 0,0 1 0 0 0,0 0 0 0 0,0-1 0 0 0,0 1 0 0 0,0-1 0 0 0,0 0 0 0 0,-1 1 0 0 0,1-1 0 0 0,0 0 0 0 0,0 0 0 0 0,-1 0 0 0 0,1-1 0 0 0,-1 1 0 0 0,1 0 1 0 0,-1 0-1 0 0,1-1-33 0 0,50-66 1586 0 0,-42 53-1477 0 0,4-7 73 0 0,-1-1 0 0 0,-1-1 0 0 0,-1 0 0 0 0,-2-1 0 0 0,0 0 0 0 0,-1 0-1 0 0,-2-1 1 0 0,0 0 0 0 0,-2 0 0 0 0,0-13-182 0 0,-4-14 53 0 0,0 52-185 0 0,0 1-78 0 0,0 0-98 0 0,0 0-111 0 0,0 0-95 0 0,11 13-3801 0 0,-8-11 3305 0 0,3 3-1691 0 0,-1-2-2390 0 0,1-3-6093 0 0</inkml:trace>
  <inkml:trace contextRef="#ctx0" brushRef="#br0" timeOffset="439.692">701 682 2441 0 0,'0'0'2233'0'0,"0"0"94"0"0,0 0 81 0 0,0 0-168 0 0,0 0-315 0 0,0 0-321 0 0,0 0-294 0 0,0 0-266 0 0,0 0-227 0 0,0 0-151 0 0,34-11-126 0 0,103-39-100 0 0,-78 10 283 0 0,-56 38-668 0 0,0 0 1 0 0,-1 0-1 0 0,1-1 1 0 0,-1 1 0 0 0,1-1-1 0 0,-1 0 1 0 0,0 0-1 0 0,0 0 1 0 0,0 0 0 0 0,-1 0-1 0 0,1 0 1 0 0,-1 0-1 0 0,0 0 1 0 0,0-1-1 0 0,0 1 1 0 0,0-1 0 0 0,0 1-1 0 0,-1-1 1 0 0,1 1-1 0 0,-1-1 1 0 0,0 1-1 0 0,0-1 1 0 0,-1 1 0 0 0,1-1-1 0 0,-1 1 1 0 0,1 0-1 0 0,-1-1 1 0 0,0 1 0 0 0,-1 0-1 0 0,1-1 1 0 0,0 1-1 0 0,-1 0 1 0 0,0 0-1 0 0,1 0 1 0 0,-1 0 0 0 0,-1 0-1 0 0,1 1 1 0 0,0-1-1 0 0,-1 0 1 0 0,0 0-56 0 0,-4 1-13 0 0,1 0 0 0 0,-1 0-1 0 0,0 0 1 0 0,0 0 0 0 0,-1 1 0 0 0,1 1 0 0 0,0-1 0 0 0,0 1-1 0 0,0 0 1 0 0,-1 1 0 0 0,1 0 0 0 0,0 0 0 0 0,0 0 0 0 0,0 1-1 0 0,0 0 1 0 0,0 0 0 0 0,0 1 0 0 0,1 0 0 0 0,-1 0 0 0 0,1 0-1 0 0,0 1 1 0 0,-4 3 13 0 0,-2 2-36 0 0,-1 1-1 0 0,1 1 1 0 0,1 0-1 0 0,0 0 0 0 0,0 1 1 0 0,1 1-1 0 0,1 0 1 0 0,0 0-1 0 0,-6 12 37 0 0,11-17-5 0 0,1 0 0 0 0,0 0-1 0 0,0 1 1 0 0,0-1 0 0 0,1 0 0 0 0,0 1-1 0 0,1-1 1 0 0,0 1 0 0 0,0 0 0 0 0,1 0-1 0 0,0-1 1 0 0,1 1 0 0 0,0 0 0 0 0,0-1-1 0 0,1 4 6 0 0,2-6 9 0 0,0 0-1 0 0,1-1 0 0 0,-1 1 0 0 0,1-1 0 0 0,0 0 0 0 0,0 0 0 0 0,1-1 1 0 0,-1 0-1 0 0,1 0 0 0 0,0 0 0 0 0,0 0 0 0 0,1-1 0 0 0,-1 0 1 0 0,1-1-1 0 0,-1 1 0 0 0,1-1 0 0 0,0-1 0 0 0,0 1-8 0 0,7 2 26 0 0,0-1 1 0 0,1 0-1 0 0,-1-1 0 0 0,1-1 0 0 0,0 0 1 0 0,-1-1-1 0 0,1 0 0 0 0,0-1 1 0 0,-1-1-1 0 0,9-2-26 0 0,96-55-176 0 0,-53 3-2906 0 0,-52 41 307 0 0,-5 4-2748 0 0,-1 2-5254 0 0</inkml:trace>
  <inkml:trace contextRef="#ctx0" brushRef="#br0" timeOffset="849.973">1134 617 0 0 0,'0'0'592'0'0,"0"0"440"0"0,0 0 391 0 0,0 0 379 0 0,0 0 237 0 0,0 0 56 0 0,0 0-77 0 0,0 0-222 0 0,0 0-258 0 0,0 0-228 0 0,0 0-211 0 0,0 0-133 0 0,18 3-81 0 0,55 12-69 0 0,-70-15-740 0 0,0 1-1 0 0,0-1 1 0 0,0 0 0 0 0,0 0 0 0 0,0 0 0 0 0,0 0 0 0 0,0 0 0 0 0,0-1-1 0 0,-1 1 1 0 0,1-1 0 0 0,0 0 0 0 0,0 0 0 0 0,0 0 0 0 0,-1 0-1 0 0,1 0 1 0 0,0 0 0 0 0,-1-1 0 0 0,1 0 0 0 0,-1 1 0 0 0,0-1-76 0 0,9-6 317 0 0,-3 5-208 0 0,0-1 1 0 0,0 0 0 0 0,-1-1 0 0 0,0 1 0 0 0,0-2 0 0 0,0 1 0 0 0,-1-1-1 0 0,1 0 1 0 0,-1 0 0 0 0,-1 0 0 0 0,1-1 0 0 0,-1 0 0 0 0,0 0 0 0 0,-1-1-1 0 0,1 1 1 0 0,-2-1 0 0 0,1 0 0 0 0,-1 0 0 0 0,0-1 0 0 0,-1 1 0 0 0,0 0-1 0 0,0-1 1 0 0,-1 1 0 0 0,1-8-110 0 0,-4 13-3 0 0,0 1 1 0 0,0-1-1 0 0,0 1 0 0 0,-1 0 1 0 0,1-1-1 0 0,-1 1 0 0 0,1 0 1 0 0,-1 1-1 0 0,0-1 0 0 0,0 0 1 0 0,0 1-1 0 0,0-1 0 0 0,0 1 1 0 0,0 0-1 0 0,0 0 0 0 0,0 0 1 0 0,0 1-1 0 0,0-1 0 0 0,-1 1 1 0 0,1 0-1 0 0,0-1 0 0 0,0 1 1 0 0,-1 1-1 0 0,1-1 0 0 0,-1 1 3 0 0,-6 1-20 0 0,0 1-1 0 0,0 0 0 0 0,0 1 1 0 0,1 0-1 0 0,-1 0 0 0 0,1 1 1 0 0,0 1-1 0 0,0-1 0 0 0,1 2 0 0 0,0-1 1 0 0,0 1-1 0 0,0 0 0 0 0,1 0 1 0 0,0 1-1 0 0,0 0 0 0 0,1 1 0 0 0,0-1 1 0 0,1 1-1 0 0,0 0 0 0 0,0 1 1 0 0,-2 5 20 0 0,2-5-9 0 0,1 0 1 0 0,0 0-1 0 0,0 1 1 0 0,1 0-1 0 0,0-1 1 0 0,1 1 0 0 0,0 0-1 0 0,1 0 1 0 0,0 1-1 0 0,0-1 1 0 0,2 0-1 0 0,-1 1 9 0 0,2-6 3 0 0,1 1-1 0 0,-1-1 1 0 0,1 0 0 0 0,0-1-1 0 0,1 1 1 0 0,-1-1-1 0 0,1 1 1 0 0,0-1 0 0 0,0 0-1 0 0,1 0 1 0 0,-1-1-1 0 0,1 1 1 0 0,0-1 0 0 0,1 0-1 0 0,-1-1 1 0 0,1 1-1 0 0,-1-1 1 0 0,1 0 0 0 0,0 0-1 0 0,0-1 1 0 0,0 0-1 0 0,1 0 1 0 0,-1 0 0 0 0,0-1-1 0 0,1 0 1 0 0,-1 0-1 0 0,1 0 1 0 0,-1-1 0 0 0,1 0-1 0 0,-1-1 1 0 0,1 1-1 0 0,-1-1 1 0 0,1 0-1 0 0,-1-1 1 0 0,1 0 0 0 0,2-1-3 0 0,102-51-324 0 0,-34-4-3780 0 0,-50 36-5142 0 0,-17 14-452 0 0</inkml:trace>
  <inkml:trace contextRef="#ctx0" brushRef="#br0" timeOffset="1461.62">1832 489 1672 0 0,'0'0'2364'0'0,"0"0"-171"0"0,0 0 16 0 0,0 0 47 0 0,0 0-71 0 0,0 0-211 0 0,0 0-311 0 0,0 0-334 0 0,0 0-303 0 0,0 0-193 0 0,0 0-133 0 0,0 0-132 0 0,0 0-101 0 0,0-5-81 0 0,1 4-371 0 0,-1 0 1 0 0,0 0-1 0 0,0 0 1 0 0,0 0-1 0 0,0 0 0 0 0,0 0 1 0 0,0 0-1 0 0,0 0 1 0 0,0 0-1 0 0,-1 0 1 0 0,1 0-1 0 0,0 0 1 0 0,-1 0-1 0 0,1 0 1 0 0,-1 0-1 0 0,1 0 1 0 0,-1 0-1 0 0,1 0 1 0 0,-1 0-1 0 0,1 0 1 0 0,-1 0-1 0 0,0 1 0 0 0,0-1 1 0 0,1 0-1 0 0,-1 0 1 0 0,0 1-1 0 0,0-1 1 0 0,0 1-1 0 0,0-1 1 0 0,0 1-1 0 0,0-1 1 0 0,0 1-1 0 0,0-1 1 0 0,0 1-1 0 0,0 0 1 0 0,0-1-1 0 0,0 1 1 0 0,0 0-1 0 0,0 0 0 0 0,0 0 1 0 0,0 0-1 0 0,0 0 1 0 0,0 0-1 0 0,0 0 1 0 0,0 1-1 0 0,-1-1 1 0 0,1 0-1 0 0,0 0 1 0 0,0 1-1 0 0,0-1 1 0 0,0 1-1 0 0,1-1 1 0 0,-1 1-1 0 0,0-1 1 0 0,0 1-1 0 0,0-1 0 0 0,0 1 1 0 0,0 0-1 0 0,1 0 1 0 0,-2 0-16 0 0,-12 5 11 0 0,0-1 0 0 0,0 2 1 0 0,1 0-1 0 0,0 1 0 0 0,0 0 0 0 0,1 1 1 0 0,0 0-1 0 0,1 1 0 0 0,-1 1 0 0 0,2 0 1 0 0,0 0-1 0 0,0 1 0 0 0,1 0 1 0 0,0 0-1 0 0,1 1 0 0 0,1 0 0 0 0,0 1 1 0 0,0 1-12 0 0,6-12-9 0 0,0 1 1 0 0,0-1 0 0 0,0 1 0 0 0,0-1-1 0 0,1 1 1 0 0,-1 0 0 0 0,1-1 0 0 0,0 1 0 0 0,0 0-1 0 0,1-1 1 0 0,-1 1 0 0 0,1 0 0 0 0,-1-1-1 0 0,1 1 1 0 0,0-1 0 0 0,0 1 0 0 0,1-1 0 0 0,-1 0-1 0 0,1 1 1 0 0,0-1 0 0 0,-1 0 0 0 0,2 0-1 0 0,-1 0 1 0 0,1 1 8 0 0,5 0 28 0 0,1-1-1 0 0,0 0 1 0 0,0 0-1 0 0,0 0 0 0 0,0-1 1 0 0,0 0-1 0 0,1-1 1 0 0,-1 0-1 0 0,0-1 1 0 0,1 0-1 0 0,-1 0 1 0 0,1-1-1 0 0,-1 0 0 0 0,0 0 1 0 0,1-1-1 0 0,-1-1 1 0 0,0 0-1 0 0,0 0 1 0 0,6-3-28 0 0,9-5 239 0 0,0-1 0 0 0,-1-1 1 0 0,0-1-1 0 0,-1-1 1 0 0,0 0-1 0 0,8-10-239 0 0,-10 8 68 0 0,0-1-1 0 0,-1 0 1 0 0,-1-1-1 0 0,-1-1 1 0 0,0-1 0 0 0,-2 0-1 0 0,0-1 1 0 0,-2-1 0 0 0,0 0-1 0 0,-2-1 1 0 0,0 0 0 0 0,-2-1-1 0 0,-1 0 1 0 0,0-1-1 0 0,-2 1 1 0 0,-1-1 0 0 0,-1-1-1 0 0,-2 1 1 0 0,0 0 0 0 0,-2-1-1 0 0,-1-5-67 0 0,1 26-20 0 0,-1 0-1 0 0,0 0 1 0 0,0 1-1 0 0,-1-1 1 0 0,0 1-1 0 0,0-1 0 0 0,0 1 1 0 0,0-1-1 0 0,-1 1 1 0 0,0 0-1 0 0,0 0 1 0 0,0 0-1 0 0,-1 1 1 0 0,1-1-1 0 0,-1 1 1 0 0,0 0-1 0 0,-1 0 1 0 0,1 0-1 0 0,-1 1 0 0 0,0-1 1 0 0,1 1-1 0 0,-2 0 1 0 0,1 0-1 0 0,0 1 1 0 0,0 0-1 0 0,-1 0 1 0 0,1 0-1 0 0,-1 0 1 0 0,0 1-1 0 0,-1 0 21 0 0,-2 1-14 0 0,-1 1 0 0 0,0 0 0 0 0,1 0 0 0 0,0 1 0 0 0,-1 0 0 0 0,1 1 0 0 0,0 0 0 0 0,0 1 0 0 0,0-1 0 0 0,1 2 0 0 0,-1-1 0 0 0,1 1 0 0 0,0 1 0 0 0,0-1 0 0 0,1 1 0 0 0,0 1 0 0 0,0-1 0 0 0,0 1 0 0 0,1 0 0 0 0,0 1 0 0 0,0 0 0 0 0,1 0 0 0 0,0 0 0 0 0,0 0 0 0 0,1 1 0 0 0,0 0 0 0 0,1-1-1 0 0,0 2 1 0 0,0-1 0 0 0,1 0 0 0 0,0 0 0 0 0,1 1 0 0 0,-1 6 14 0 0,0 2 15 0 0,1 0-1 0 0,0 1 1 0 0,1-1-1 0 0,1 0 1 0 0,1 0-1 0 0,1 0 1 0 0,0 0-1 0 0,1 0 1 0 0,1-1-1 0 0,1 0 0 0 0,0 0 1 0 0,1 0-1 0 0,4 6-14 0 0,17 20 319 0 0,2-1 0 0 0,2-1 0 0 0,1-2-1 0 0,33 30-318 0 0,-32-33 196 0 0,47 41-257 0 0,-79-83-9628 0 0,-2 5 7006 0 0,0 1-9264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5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197 159 0 0 0,'0'0'395'0'0,"0"0"556"0"0,0 0 141 0 0,0 0-29 0 0,0 0-118 0 0,8-15 2871 0 0,-8 14-2957 0 0,0 1-49 0 0,0 0-35 0 0,0 0-5 0 0,-16-11 4388 0 0,-21 15-3583 0 0,28 2-1387 0 0,-69 52 903 0 0,72-53-1057 0 0,1 0 0 0 0,0 1 0 0 0,0-1-1 0 0,0 1 1 0 0,1 0 0 0 0,0 0 0 0 0,0 0 0 0 0,1 0 0 0 0,-1 1-1 0 0,1-1 1 0 0,1 1 0 0 0,-1 0 0 0 0,1 0 0 0 0,0 0 0 0 0,1 0-1 0 0,0 0 1 0 0,0 1 0 0 0,1-1 0 0 0,-1 1-34 0 0,1 1 28 0 0,-1-4-8 0 0,0 0 0 0 0,1 0 0 0 0,-1 0-1 0 0,1 0 1 0 0,0 0 0 0 0,0 0 0 0 0,0 0 0 0 0,1 0 0 0 0,0 0 0 0 0,0 0 0 0 0,0 0 0 0 0,1 0 0 0 0,-1 0 0 0 0,1 0 0 0 0,0-1 0 0 0,1 1-1 0 0,-1-1 1 0 0,1 0 0 0 0,0 0 0 0 0,0 0 0 0 0,0 0 0 0 0,1 0 0 0 0,-1 0 0 0 0,1-1 0 0 0,0 0 0 0 0,0 1 0 0 0,0-2 0 0 0,0 1-1 0 0,5 2-19 0 0,4-3 145 0 0,0-1-1 0 0,1-1 1 0 0,-1 0-1 0 0,1-1 0 0 0,-1-1 1 0 0,0 0-1 0 0,1 0 1 0 0,-1-1-1 0 0,0-1 0 0 0,-1 0 1 0 0,1-1-1 0 0,-1-1 1 0 0,0 1-1 0 0,0-2 0 0 0,0 0 1 0 0,-1 0-1 0 0,0-1 1 0 0,-1 0-1 0 0,0-1 0 0 0,0-1 1 0 0,-1 1-1 0 0,1-3-144 0 0,2 2 75 0 0,-1 0 0 0 0,-1 0 0 0 0,0-2 0 0 0,-1 1 0 0 0,0-1 0 0 0,-1 0 0 0 0,0-1 0 0 0,-1 0 0 0 0,0 0 0 0 0,-1-1 0 0 0,0 0 0 0 0,-1 0 0 0 0,-1 0 0 0 0,-1-1 0 0 0,0 1 0 0 0,0-1 0 0 0,-1-3-75 0 0,-3 13-11 0 0,1 0-1 0 0,-1 0 1 0 0,0 0-1 0 0,0 0 1 0 0,0 0-1 0 0,-1 0 1 0 0,0 0-1 0 0,0 1 1 0 0,0-1-1 0 0,0 1 1 0 0,-1-1-1 0 0,0 1 1 0 0,0 0 0 0 0,0 0-1 0 0,0 0 1 0 0,-1 0-1 0 0,0 1 1 0 0,1-1-1 0 0,-1 1 1 0 0,0 0-1 0 0,-1 0 1 0 0,1 1-1 0 0,0-1 1 0 0,-1 1-1 0 0,0 0 1 0 0,1 0-1 0 0,-1 0 1 0 0,-3 0 11 0 0,-7-3-266 0 0,0 1 0 0 0,0 1 1 0 0,-1 0-1 0 0,1 1 0 0 0,-1 1 0 0 0,1 0 1 0 0,-1 1-1 0 0,-13 2 266 0 0,-65 29-3317 0 0,39 5-5811 0 0,40-27-1168 0 0</inkml:trace>
  <inkml:trace contextRef="#ctx0" brushRef="#br0" timeOffset="577.849">553 85 3001 0 0,'0'0'3071'0'0,"0"0"-1145"0"0,0 0-597 0 0,0 0-31 0 0,0 0 136 0 0,0 0 51 0 0,0 0-82 0 0,0 0-236 0 0,0 0-209 0 0,0 0-162 0 0,0 0-95 0 0,0 0-47 0 0,0 0-103 0 0,9-12-87 0 0,26-37-52 0 0,-35 50-380 0 0,0 0 1 0 0,0-1 0 0 0,0 1 0 0 0,0 0-1 0 0,0-1 1 0 0,0 1 0 0 0,0 0 0 0 0,1-1-1 0 0,-1 1 1 0 0,0 0 0 0 0,0-1 0 0 0,0 1-1 0 0,1-1 1 0 0,-1 1 0 0 0,0 0 0 0 0,1-1-1 0 0,-1 1 1 0 0,0-1 0 0 0,1 1 0 0 0,-1-1-1 0 0,1 1 1 0 0,-1-1 0 0 0,1 1 0 0 0,-1-1-1 0 0,1 0 1 0 0,-1 1 0 0 0,1-1 0 0 0,-1 0-1 0 0,1 1 1 0 0,0-1 0 0 0,-1 0 0 0 0,1 1-1 0 0,-1-1 1 0 0,1 0 0 0 0,0 0 0 0 0,-1 0-1 0 0,1 0 1 0 0,0 0 0 0 0,-1 0-1 0 0,1 0 1 0 0,0 0 0 0 0,-1 0 0 0 0,1 0-1 0 0,0 0 1 0 0,-1 0 0 0 0,1 0 0 0 0,0-1-1 0 0,-1 1 1 0 0,1 0 0 0 0,-1 0 0 0 0,1-1-1 0 0,-1 1 1 0 0,1-1 0 0 0,0 1 0 0 0,-1 0-1 0 0,1-1 1 0 0,-1 1 0 0 0,0-1 0 0 0,1 1-1 0 0,-1-1 1 0 0,1 1 0 0 0,-1-1 0 0 0,0 1-1 0 0,1-1 1 0 0,-1 0 0 0 0,0 1-33 0 0,1 3 159 0 0,7 158 1832 0 0,52 31-1675 0 0,-47-161-270 0 0,11-3 48 0 0,-23-28-36 0 0,76-221 1473 0 0,38 10-1503 0 0,-113 201-204 0 0,-2 12-12582 0 0,0 2 978 0 0</inkml:trace>
  <inkml:trace contextRef="#ctx0" brushRef="#br0" timeOffset="1434.379">1012 255 760 0 0,'0'0'1035'0'0,"0"0"-160"0"0,0 0 92 0 0,0 0 293 0 0,0 0 332 0 0,0 0 122 0 0,0 0-168 0 0,0 0-221 0 0,0 0-182 0 0,0 0-98 0 0,0 0-5 0 0,0 0 11 0 0,15 6-8 0 0,46 17-18 0 0,-56-22-860 0 0,-1 0-1 0 0,0 0 0 0 0,1 0 1 0 0,-1 0-1 0 0,0-1 1 0 0,1 0-1 0 0,-1 0 1 0 0,1 0-1 0 0,-1-1 1 0 0,0 1-1 0 0,1-1 1 0 0,-1 0-1 0 0,0 0 1 0 0,1-1-1 0 0,-1 1 0 0 0,0-1 1 0 0,0 0-1 0 0,0 0 1 0 0,0 0-1 0 0,-1 0 1 0 0,1-1-1 0 0,2-2-164 0 0,7-3 362 0 0,-5 4-250 0 0,-1 0 0 0 0,-1 0 1 0 0,1 0-1 0 0,-1-1 0 0 0,1 0 1 0 0,-1 0-1 0 0,-1 0 0 0 0,1-1 1 0 0,-1 0-1 0 0,0 0 0 0 0,0-1 1 0 0,-1 1-1 0 0,1-1 0 0 0,-2 0 1 0 0,1 0-1 0 0,-1 0 0 0 0,0-1 1 0 0,0 1-1 0 0,-1-1 0 0 0,0 1 1 0 0,-1-1-1 0 0,1 0 0 0 0,-1 0 1 0 0,-1 0-1 0 0,0-2-112 0 0,-2 8-23 0 0,0-1-1 0 0,0 1 0 0 0,-1-1 1 0 0,1 1-1 0 0,-1 0 1 0 0,0 0-1 0 0,0 0 1 0 0,1 0-1 0 0,-1 0 0 0 0,0 1 1 0 0,-1 0-1 0 0,1-1 1 0 0,0 1-1 0 0,0 0 1 0 0,0 0-1 0 0,-1 1 0 0 0,1-1 1 0 0,-1 1-1 0 0,1 0 1 0 0,0-1-1 0 0,-1 1 1 0 0,1 1-1 0 0,-1-1 0 0 0,1 1 1 0 0,0-1-1 0 0,-1 1 1 0 0,1 0-1 0 0,0 0 0 0 0,0 0 1 0 0,0 1-1 0 0,-1-1 24 0 0,-21 9-135 0 0,1 0 0 0 0,0 2 0 0 0,1 1 0 0 0,0 0 0 0 0,1 2 0 0 0,1 0-1 0 0,0 2 1 0 0,1 0 0 0 0,-1 3 135 0 0,13-13-8 0 0,0 1 0 0 0,1 0 1 0 0,0 0-1 0 0,0 0 0 0 0,1 1 0 0 0,0-1 0 0 0,1 2 1 0 0,0-1-1 0 0,0 0 0 0 0,1 1 0 0 0,0 0 0 0 0,0 0 1 0 0,1 1-1 0 0,1-1 0 0 0,0 0 0 0 0,0 1 0 0 0,1-1 1 0 0,1 1-1 0 0,-1 0 0 0 0,2 5 8 0 0,0-12 4 0 0,1 0 0 0 0,0 0 0 0 0,0 0 1 0 0,0 0-1 0 0,0-1 0 0 0,1 1 0 0 0,0-1 0 0 0,-1 1 0 0 0,1-1 1 0 0,0 0-1 0 0,1 0 0 0 0,-1 0 0 0 0,0-1 0 0 0,1 1 0 0 0,0-1 0 0 0,-1 0 1 0 0,1 0-1 0 0,0 0 0 0 0,0 0 0 0 0,0-1 0 0 0,1 1 0 0 0,-1-1 0 0 0,0 0 1 0 0,3 0-5 0 0,106 9 419 0 0,13-22 181 0 0,-95 5-386 0 0,-1-1-1 0 0,0-2 1 0 0,0 0-1 0 0,-1-2 1 0 0,-1-2 0 0 0,0 0-1 0 0,0-2 1 0 0,-2-1 0 0 0,0-1-1 0 0,-1-1 1 0 0,-1-1 0 0 0,-1-2-1 0 0,-1 0 1 0 0,0-1-1 0 0,-2-1 1 0 0,13-21-214 0 0,-29 39 13 0 0,-1-1 1 0 0,0 0-1 0 0,0 0 0 0 0,0 0 0 0 0,-1 0 1 0 0,0-1-1 0 0,-1 1 0 0 0,1-1 0 0 0,-1 1 1 0 0,-1-1-1 0 0,1 1 0 0 0,-2-1 0 0 0,1 0 1 0 0,-1 1-1 0 0,0-1 0 0 0,-1-5-13 0 0,1 11-3 0 0,0 0 0 0 0,-1 1 0 0 0,1-1 0 0 0,0 0 0 0 0,-1 1 0 0 0,1-1-1 0 0,-1 1 1 0 0,1-1 0 0 0,-1 1 0 0 0,1 0 0 0 0,-1 0 0 0 0,0-1 0 0 0,0 1 0 0 0,0 1 0 0 0,0-1 0 0 0,0 0 0 0 0,0 0-1 0 0,0 1 1 0 0,0-1 0 0 0,0 1 0 0 0,0-1 0 0 0,0 1 0 0 0,0 0 0 0 0,0 0 0 0 0,0 0 0 0 0,0 0 0 0 0,0 0 0 0 0,0 1-1 0 0,0-1 1 0 0,0 1 0 0 0,0-1 0 0 0,0 1 0 0 0,0 0 0 0 0,0-1 0 0 0,-2 2 3 0 0,-66 37-189 0 0,69-38 185 0 0,-3 1-4 0 0,0 1 1 0 0,0-1-1 0 0,0 1 1 0 0,0 0 0 0 0,1 0-1 0 0,0 1 1 0 0,-1-1-1 0 0,1 1 1 0 0,0-1-1 0 0,1 1 1 0 0,-1 0 0 0 0,1 0-1 0 0,0 0 1 0 0,0 1-1 0 0,0-1 1 0 0,0 0 0 0 0,1 1-1 0 0,-1-1 1 0 0,1 1-1 0 0,0 0 1 0 0,1-1-1 0 0,-1 1 1 0 0,1 3 7 0 0,3-6-3 0 0,0 1-1 0 0,0-1 1 0 0,0 1-1 0 0,0-1 1 0 0,1 0-1 0 0,-1-1 1 0 0,1 1 0 0 0,-1-1-1 0 0,1 1 1 0 0,0-1-1 0 0,-1 0 1 0 0,1 0 0 0 0,0-1-1 0 0,0 1 1 0 0,0-1-1 0 0,0 0 1 0 0,0 0-1 0 0,-1 0 1 0 0,3 0 3 0 0,4 0 9 0 0,49 1 13 0 0,-48-2-15 0 0,-1 0 0 0 0,1 0-1 0 0,-1 1 1 0 0,1 1-1 0 0,-1 0 1 0 0,0 1 0 0 0,1-1-1 0 0,-1 2 1 0 0,0 0-1 0 0,0 0 1 0 0,0 1-1 0 0,0 0 1 0 0,-1 0 0 0 0,3 2-7 0 0,-7 1 21 0 0,0 0 0 0 0,0 0-1 0 0,0 0 1 0 0,-1 0 0 0 0,0 1 0 0 0,-1-1 0 0 0,0 1 0 0 0,0 0 0 0 0,0 0 0 0 0,-1 1 0 0 0,0-1 0 0 0,-1 0 0 0 0,0 1 0 0 0,0-1 0 0 0,-1 0-1 0 0,0 1 1 0 0,0-1 0 0 0,-1 1 0 0 0,-1 6-21 0 0,4 63 77 0 0,-2-76-102 0 0,0 0-1 0 0,1 0 0 0 0,-1 0 0 0 0,0-1 0 0 0,1 1 0 0 0,-1 0 0 0 0,1 0 1 0 0,-1 0-1 0 0,1-1 0 0 0,0 1 0 0 0,0 0 0 0 0,0-1 0 0 0,0 1 1 0 0,0-1-1 0 0,0 1 0 0 0,0-1 0 0 0,1 1 0 0 0,-1-1 0 0 0,0 0 0 0 0,1 0 1 0 0,-1 0-1 0 0,1 1 0 0 0,-1-1 0 0 0,1-1 0 0 0,0 1 0 0 0,-1 0 0 0 0,1 0 1 0 0,0-1-1 0 0,0 1 0 0 0,-1-1 0 0 0,1 1 0 0 0,0-1 0 0 0,0 0 0 0 0,0 0 1 0 0,0 0-1 0 0,0 0 0 0 0,-1 0 0 0 0,1 0 0 0 0,2 0 26 0 0,27-4-3775 0 0,-13-4-7752 0 0,-13 4 921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6:48.2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489 2239 0 0 0,'0'0'495'0'0,"0"0"496"0"0,0 0 220 0 0,0 0 81 0 0,0 0-19 0 0,0 0-100 0 0,0 0-136 0 0,0 0-138 0 0,0 0-96 0 0,0 0-68 0 0,0 0-42 0 0,0 0-45 0 0,0 0-47 0 0,0 0-61 0 0,0 0-95 0 0,10 0 3913 0 0,11-1-2725 0 0,42-17 188 0 0,1-20-99 0 0,-39 22-928 0 0,-4-4-382 0 0,12-7-50 0 0,19-15 88 0 0,-18 12-13 0 0,1 6-63 0 0,-1-3-182 0 0,0 0 125 0 0,44-54 523 0 0,-35 15-558 0 0,-18 13-145 0 0,26-28-46 0 0,2 27-106 0 0,7 0 100 0 0,-22 19-87 0 0,23-12 42 0 0,-27 21-26 0 0,61-46 62 0 0,67-49 170 0 0,-63 64-103 0 0,-20 10-11 0 0,21 1 36 0 0,-64 28-104 0 0,37-11 37 0 0,-5 3-33 0 0,2 3 40 0 0,-3 4-11 0 0,-5 12 1 0 0,-15 3-72 0 0,18-5 26 0 0,189 9 91 0 0,-254 0-134 0 0,0 0-18 0 0,0 0 18 0 0,0 0-13 0 0,0 0 11 0 0,0 0-8 0 0,0 0 2 0 0,0 0-8 0 0,0 0 14 0 0,0 0-11 0 0,0 0 0 0 0,0 0 11 0 0,0 0-14 0 0,0 0 11 0 0,2 0 1 0 0,-2 0-6 0 0,0 0 9 0 0,31 0 836 0 0,-31 0-777 0 0,0 0 16 0 0,0 0 23 0 0,0 0 10 0 0,-18-15 195 0 0,-136-116-234 0 0,85 51-15 0 0,46 60-15 0 0,19 39-382 0 0,-19 178 321 0 0,8-29 37 0 0,15-6-92 0 0,0-161 73 0 0,0-1 25 0 0,0 0-16 0 0,0 0-7 0 0,0 0-13 0 0,0 0-1 0 0,0 0 24 0 0,0 0 0 0 0,0 0-4 0 0,0 0 8 0 0,0 0-7 0 0,0 0-11 0 0,0 0 14 0 0,0 0-8 0 0,0 0-10 0 0,0 0 13 0 0,0 0 5 0 0,0 0 20 0 0,0 0-12 0 0,0 0-8 0 0,0 0-40 0 0,0 0 24 0 0,0 0-9 0 0,0 0 2 0 0,0 0 12 0 0,9-16 14 0 0,16-12-25 0 0,0 1-1 0 0,2 1 1 0 0,1 1 0 0 0,0 1-1 0 0,2 2 1 0 0,1 1 0 0 0,1 1-1 0 0,13-5 7 0 0,-19 16-21 0 0,-26 9 4 0 0,0 0 10 0 0,0 0 34 0 0,0 0-29 0 0,0 0-2 0 0,0 0-22 0 0,0 0 15 0 0,0 0 18 0 0,0 0 3 0 0,0 0-11 0 0,0 0 2 0 0,0 0-13 0 0,0 0-6 0 0,0 0-10 0 0,0 0-6 0 0,0 0-36 0 0,0 0-48 0 0,0 0-88 0 0,-15 8-5305 0 0,12-1-123 0 0,2-3-6544 0 0</inkml:trace>
  <inkml:trace contextRef="#ctx0" brushRef="#br0" timeOffset="1097.205">202 1310 0 0 0,'0'0'800'0'0,"0"0"546"0"0,0 0 315 0 0,0 0 269 0 0,0 0 112 0 0,0 0-23 0 0,0 0-94 0 0,0 0-194 0 0,0 0-152 0 0,0 0-148 0 0,-6-9-123 0 0,-19-30-100 0 0,19 29-92 0 0,6 10-93 0 0,0 0-149 0 0,0 0-135 0 0,0 0-141 0 0,0 0-111 0 0,0 0-79 0 0,0 0-66 0 0,0 0-50 0 0,0 0-55 0 0,0 0-44 0 0,0 0-58 0 0,0 0-40 0 0,0 0-39 0 0,22 33 240 0 0,12 16 63 0 0,-2 0-211 0 0,2-2 0 0 0,2-1 0 0 0,2-1 0 0 0,3-1-148 0 0,57 52 72 0 0,-96-93-184 0 0,0 0 0 0 0,0 0 1 0 0,-1 0-1 0 0,1 0 0 0 0,-1 0 0 0 0,0 1 1 0 0,0-1-1 0 0,0 0 0 0 0,0 1 0 0 0,-1-1 1 0 0,1 1-1 0 0,-1-1 0 0 0,0 1 0 0 0,0-1 1 0 0,0 1-1 0 0,-1-1 0 0 0,1 1 0 0 0,-1-1 1 0 0,0 0-1 0 0,0 1 0 0 0,0-1 1 0 0,0 0-1 0 0,0 1 0 0 0,-1-1 0 0 0,0 0 1 0 0,1 0-1 0 0,-1 0 0 0 0,0-1 0 0 0,0 1 1 0 0,-1 0-1 0 0,1-1 112 0 0,-3 8-1161 0 0,2-7-1283 0 0,2-12-10793 0 0,1 8 13054 0 0,0-4-6222 0 0</inkml:trace>
  <inkml:trace contextRef="#ctx0" brushRef="#br0" timeOffset="1501.201">81 1214 1456 0 0,'0'0'1777'0'0,"0"0"-144"0"0,0 0-91 0 0,0 0-4 0 0,0 0 74 0 0,0 0 59 0 0,0 0-23 0 0,0 0-85 0 0,0 0-153 0 0,0 0-195 0 0,0 0-207 0 0,0 0-197 0 0,-14-14-147 0 0,-40-45-94 0 0,54 59-550 0 0,-1-1 1 0 0,0 1-1 0 0,0-1 1 0 0,0 1-1 0 0,1-1 1 0 0,-1 1-1 0 0,0-1 1 0 0,0 0-1 0 0,1 0 1 0 0,-1 1-1 0 0,1-1 1 0 0,-1 0-1 0 0,1 0 1 0 0,-1 0-1 0 0,1 0 1 0 0,-1 1-1 0 0,1-1 1 0 0,0 0-1 0 0,-1 0 1 0 0,1 0-1 0 0,0 0 1 0 0,0 0-1 0 0,0 0 1 0 0,0 0-1 0 0,0 0 1 0 0,0 0-1 0 0,0 0 1 0 0,0 0-1 0 0,0 0 1 0 0,0 0-1 0 0,1 0 1 0 0,-1 0-1 0 0,0 0 1 0 0,1 0-1 0 0,-1 0 1 0 0,0 1-1 0 0,1-1 1 0 0,-1 0-1 0 0,1 0 1 0 0,0 0-1 0 0,-1 1 1 0 0,1-1-21 0 0,2-3 134 0 0,10-14 170 0 0,1 0 0 0 0,1 1 0 0 0,0 1 0 0 0,1 0 0 0 0,1 1 0 0 0,0 1 0 0 0,1 0 0 0 0,1 2 0 0 0,0 0 0 0 0,19-9-304 0 0,-26 16 46 0 0,1 0-1 0 0,-1 1 0 0 0,1 0 1 0 0,-1 1-1 0 0,1 0 0 0 0,0 1 1 0 0,1 0-1 0 0,-1 1 0 0 0,0 1 1 0 0,0 0-1 0 0,12 2-45 0 0,-19-1 12 0 0,-1-1 0 0 0,0 1 0 0 0,0 0-1 0 0,0 1 1 0 0,0-1 0 0 0,0 1 0 0 0,0 0-1 0 0,-1 0 1 0 0,1 1 0 0 0,-1-1 0 0 0,1 1 0 0 0,-1 0-1 0 0,0 0 1 0 0,0 1 0 0 0,0-1 0 0 0,0 1-1 0 0,-1 0 1 0 0,0 0 0 0 0,1 0 0 0 0,-1 0 0 0 0,-1 1-1 0 0,1-1 1 0 0,-1 1 0 0 0,1-1 0 0 0,-1 1-1 0 0,-1 0 1 0 0,1 0 0 0 0,-1 0 0 0 0,0 0 0 0 0,0 0-1 0 0,0 2-11 0 0,-2 15 22 0 0,0 0 0 0 0,-2 1-1 0 0,0-1 1 0 0,-2 0 0 0 0,0-1 0 0 0,-1 1-1 0 0,-2-1 1 0 0,0 0 0 0 0,-1-1-1 0 0,-1 0 1 0 0,-1 0 0 0 0,-1-1 0 0 0,0 0-1 0 0,-1-1 1 0 0,-2-1 0 0 0,1 0-1 0 0,-2-1 1 0 0,-4 3-22 0 0,-27 23-937 0 0,58-56-10722 0 0,-6 9 543 0 0</inkml:trace>
  <inkml:trace contextRef="#ctx0" brushRef="#br0" timeOffset="12023.217">882 975 0 0 0,'0'0'768'0'0,"0"0"390"0"0,0 0 103 0 0,0 0-58 0 0,0 0-50 0 0,0 0-1 0 0,0 0-55 0 0,0-3-95 0 0,-1 3-805 0 0,1-1 0 0 0,-1 0 0 0 0,1 0 0 0 0,-1 0 0 0 0,1 0 0 0 0,-1 0 0 0 0,1 1 0 0 0,-1-1 0 0 0,0 0 0 0 0,0 0 0 0 0,1 1 0 0 0,-1-1 0 0 0,0 0 0 0 0,0 1 0 0 0,0-1 0 0 0,1 1 0 0 0,-1-1 0 0 0,0 1 0 0 0,0 0 0 0 0,0-1 0 0 0,0 1 0 0 0,0 0 0 0 0,0 0 0 0 0,0-1 0 0 0,0 1 1 0 0,0 0-1 0 0,0 0 0 0 0,0 0 0 0 0,0 0 0 0 0,0 0 0 0 0,0 1 0 0 0,0-1 0 0 0,0 0 0 0 0,0 0 0 0 0,0 1 0 0 0,0-1 0 0 0,0 0 0 0 0,-1 1-197 0 0,-52 60 1301 0 0,-16 55-722 0 0,49-15 83 0 0,21-99-640 0 0,0 1 1 0 0,1 0 0 0 0,-1-1-1 0 0,1 1 1 0 0,-1-1 0 0 0,1 1-1 0 0,0-1 1 0 0,0 1-1 0 0,0-1 1 0 0,0 1 0 0 0,1-1-1 0 0,-1 0 1 0 0,1 0 0 0 0,-1 0-1 0 0,1 0 1 0 0,0 0 0 0 0,0 0-1 0 0,0 0 1 0 0,0 0-1 0 0,0-1 1 0 0,0 1 0 0 0,0-1-1 0 0,1 0 1 0 0,-1 1 0 0 0,0-1-1 0 0,1 0 1 0 0,-1 0 0 0 0,1-1-1 0 0,-1 1 1 0 0,1 0-1 0 0,0-1 1 0 0,-1 0 0 0 0,1 1-1 0 0,-1-1 1 0 0,1 0 0 0 0,0 0-1 0 0,-1-1 1 0 0,1 1 0 0 0,0-1-1 0 0,-1 1-22 0 0,6-2 123 0 0,-1-1 0 0 0,0 1 0 0 0,0-1 0 0 0,0-1 0 0 0,0 1 0 0 0,0-1 1 0 0,-1-1-1 0 0,0 1 0 0 0,0-1 0 0 0,0 0 0 0 0,0 0 0 0 0,-1-1 0 0 0,0 0 0 0 0,0 0 0 0 0,0 0 0 0 0,-1 0 0 0 0,4-7-123 0 0,-5 8 59 0 0,8-11 98 0 0,-1-2 0 0 0,0 0 0 0 0,-2 0 0 0 0,0 0 0 0 0,-1-1 0 0 0,-1 0 0 0 0,0 0 0 0 0,-2-1 0 0 0,0 0 0 0 0,-1 0-1 0 0,-1 0 1 0 0,-1 0 0 0 0,-1 0 0 0 0,-1 0 0 0 0,-1-3-157 0 0,2 21 52 0 0,0 0 0 0 0,0 0 0 0 0,0 0 0 0 0,0 0 0 0 0,0 0 0 0 0,-1 0 0 0 0,1 0-1 0 0,-1 0 1 0 0,1 0 0 0 0,-1 0 0 0 0,0 0 0 0 0,0 0 0 0 0,0 0 0 0 0,0 0 0 0 0,0 1 0 0 0,0-1 0 0 0,0 0-1 0 0,-1 1 1 0 0,1-1 0 0 0,-1 1 0 0 0,1-1 0 0 0,-1 1 0 0 0,1 0 0 0 0,-1 0 0 0 0,-1-1-52 0 0,3 2 77 0 0,0 0-36 0 0,0 0-31 0 0,-1 5-15 0 0,0 0 1 0 0,1 0-1 0 0,-1 0 1 0 0,1 1-1 0 0,1-1 1 0 0,-1 0-1 0 0,1 0 1 0 0,0 0-1 0 0,0 0 0 0 0,0 0 1 0 0,1 0-1 0 0,0 0 1 0 0,0-1-1 0 0,0 1 1 0 0,0 0-1 0 0,1-1 1 0 0,0 0-1 0 0,0 1 1 0 0,0-1-1 0 0,0 0 1 0 0,1-1-1 0 0,-1 1 1 0 0,1 0-1 0 0,0-1 0 0 0,3 2 5 0 0,101 41 96 0 0,-23-27-652 0 0,-85-31-3491 0 0,0 6-538 0 0,0 5 65 0 0,0-3-7157 0 0</inkml:trace>
  <inkml:trace contextRef="#ctx0" brushRef="#br0" timeOffset="12622.639">1084 170 7602 0 0,'0'0'2027'0'0,"0"0"-534"0"0,0 0-239 0 0,0 0 18 0 0,0 0-19 0 0,0 0-135 0 0,0 0-225 0 0,0 0-247 0 0,0 0-171 0 0,0 0-72 0 0,0 0-3 0 0,0 0 56 0 0,6 22 3128 0 0,53 41-644 0 0,-29-26-2758 0 0,-3 1 0 0 0,-1 1 0 0 0,-2 1 0 0 0,-2 1 0 0 0,-1 1 0 0 0,11 33-182 0 0,41 94 72 0 0,-58-135-37 0 0,-24-38-9981 0 0,9 4 9758 0 0,-2-2-2288 0 0,2 0-4559 0 0,0-1-335 0 0</inkml:trace>
  <inkml:trace contextRef="#ctx0" brushRef="#br0" timeOffset="12923.281">1025 605 10546 0 0,'0'0'2025'0'0,"0"0"-742"0"0,0 0-451 0 0,0 0-80 0 0,0 0 56 0 0,0 0 104 0 0,0 0 90 0 0,0 0-5 0 0,0 0-36 0 0,0 0-60 0 0,0 0-122 0 0,0 0-90 0 0,0 0-44 0 0,21-12-49 0 0,69-40-41 0 0,62-69 961 0 0,-21 9-1860 0 0,-124 108-427 0 0,7-2-843 0 0,-4 5-8659 0 0,-10 1-956 0 0</inkml:trace>
  <inkml:trace contextRef="#ctx0" brushRef="#br0" timeOffset="13672.761">1400 0 7162 0 0,'0'0'3203'0'0,"0"0"-1361"0"0,0 0-711 0 0,0 0-182 0 0,0 0 31 0 0,0 0 34 0 0,0 0-58 0 0,0 0-124 0 0,0 0-130 0 0,0 0-92 0 0,0 0-15 0 0,0 0-24 0 0,0 0-41 0 0,4 12-14 0 0,26 54 448 0 0,11 3 676 0 0,4 8-1179 0 0,-4 2-1 0 0,-2 1 1 0 0,6 30-461 0 0,-17-60 22 0 0,-26-51 10 0 0,0 0-1 0 0,0 0 1 0 0,0-1-1 0 0,-1 1 1 0 0,1 0-1 0 0,-1-1 1 0 0,1 1-1 0 0,0-1 0 0 0,-1 1 1 0 0,0-1-1 0 0,0 0 1 0 0,1 0-1 0 0,-1 0 1 0 0,0 1-1 0 0,0-1 0 0 0,0 0 1 0 0,-1 0-1 0 0,1-1 1 0 0,-1 1-1 0 0,1 0 1 0 0,-1 0-1 0 0,1 0 0 0 0,-1 0 1 0 0,0 0-1 0 0,0-1-31 0 0,2-5 53 0 0,1-1-23 0 0,3-10-8 0 0,0-1 1 0 0,2 1 0 0 0,0 1-1 0 0,1-1 1 0 0,0 1 0 0 0,2 1-1 0 0,3-4-22 0 0,50-37-12 0 0,-61 58 39 0 0,0 1-1 0 0,0-1 0 0 0,1 1 0 0 0,-1 0 1 0 0,0 1-1 0 0,0-1 0 0 0,0 0 0 0 0,0 1 1 0 0,-1 0-1 0 0,1 0 0 0 0,0-1 0 0 0,-1 1 1 0 0,1 1-1 0 0,-1-1 0 0 0,0 0 0 0 0,1 1 1 0 0,-1-1-1 0 0,0 1 0 0 0,-1 0 0 0 0,1 0 1 0 0,0-1-1 0 0,-1 1 0 0 0,1 0 0 0 0,-1 0 1 0 0,0 1-1 0 0,0-1 0 0 0,0 0-26 0 0,7 12 57 0 0,22 64 271 0 0,-10-46-273 0 0,-13-18 0 0 0,-7-13-4160 0 0,-2-1-4344 0 0,1-1-3120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0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7106 0 0,'0'0'1947'0'0,"0"0"-795"0"0,0 0-485 0 0,0 0-191 0 0,0 0-37 0 0,0 0 246 0 0,0 0 373 0 0,0 0 286 0 0,0 0 135 0 0,0 0-146 0 0,0 0-212 0 0,34 2-186 0 0,113 6-169 0 0,254-3 1748 0 0,616-44-825 0 0,-768 37-1716 0 0,-183 17-142 0 0,-93 23 391 0 0,-235 170 120 0 0,50-38-346 0 0,182-128-211 0 0,78-23 187 0 0,236-32 457 0 0,-140-1-343 0 0,410 7 671 0 0,-391 15-429 0 0,-130-1 448 0 0,-33-6-784 0 0,0 1 3 0 0,0-1-7 0 0,0-1 8 0 0,0 0 21 0 0,0 0-5 0 0,0 0-21 0 0,0 0-2 0 0,0 0 6 0 0,0 0 25 0 0,0 0-31 0 0,0 0 3 0 0,0 0 19 0 0,0 0 16 0 0,0 0-22 0 0,0 0-1 0 0,0 0-47 0 0,0 0 18 0 0,0 0 25 0 0,0 0 0 0 0,0 0 17 0 0,0 0 1 0 0,0 0-8 0 0,0 0-14 0 0,-7-1 650 0 0,-98-63-541 0 0,10-13-143 0 0,87 66 58 0 0,8 11-27 0 0,0 0-1 0 0,0 1 0 0 0,0-1 1 0 0,0 0-1 0 0,0 0 1 0 0,0 0-1 0 0,0 0 1 0 0,-1 1-1 0 0,1-1 0 0 0,0 0 1 0 0,0 0-1 0 0,0 0 1 0 0,0 0-1 0 0,0 1 1 0 0,-1-1-1 0 0,1 0 1 0 0,0 0-1 0 0,0 0 0 0 0,0 0 1 0 0,-1 0-1 0 0,1 0 1 0 0,0 0-1 0 0,0 0 1 0 0,0 1-1 0 0,-1-1 0 0 0,1 0 1 0 0,0 0-1 0 0,0 0 1 0 0,-1 0-1 0 0,1 0 1 0 0,0 0-1 0 0,0 0 0 0 0,0 0 1 0 0,-1-1-1 0 0,1 1 1 0 0,0 0-1 0 0,0 0 1 0 0,0 0-1 0 0,-1 0 0 0 0,1 0 1 0 0,0 0-1 0 0,0 0 8 0 0,-10 49 37 0 0,-1 0 0 0 0,-2 0 0 0 0,-3-1 0 0 0,-2 1-37 0 0,8-24-20 0 0,-85 171 80 0 0,78-175-38 0 0,24-35 194 0 0,26-22-196 0 0,0 0 0 0 0,3 2 0 0 0,1 2 0 0 0,1 1 0 0 0,1 2 0 0 0,11-4-20 0 0,65-50-47 0 0,-54 33-1436 0 0,-58 50 934 0 0,-3 0-6168 0 0,0 0 6689 0 0,0 0-11471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5:1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14277 964 968 0 0,'0'0'2039'0'0,"0"0"-181"0"0,0 0-88 0 0,0 0 49 0 0,0 0-9 0 0,0 0-87 0 0,0 0-236 0 0,0 0-353 0 0,0 0-311 0 0,0 0-249 0 0,0 0-133 0 0,14 8 1189 0 0,-13-1-1295 0 0,-1 0 1 0 0,1 0 0 0 0,-1 0-1 0 0,-1 0 1 0 0,1 0-1 0 0,-1 0 1 0 0,0 0 0 0 0,-1 0-1 0 0,0 0 1 0 0,0-1-1 0 0,0 1 1 0 0,-1-1-1 0 0,0 1 1 0 0,0-1 0 0 0,-2 2-336 0 0,-8 11 32 0 0,-2 0 1 0 0,0-1 0 0 0,-1-1 0 0 0,-1-1-1 0 0,0 0 1 0 0,-11 7-33 0 0,1 0 243 0 0,-13 4-463 0 0,23-22-3106 0 0,19-13-8534 0 0,2 4 3717 0 0</inkml:trace>
  <inkml:trace contextRef="#ctx0" brushRef="#br0" timeOffset="-13519.597">9613 956 0 0 0,'0'0'581'0'0,"0"0"321"0"0,0 0 266 0 0,0 0 214 0 0,0 0 284 0 0,0 0 69 0 0,0 0-12 0 0,0 0-75 0 0,0 0-110 0 0,0 0-102 0 0,-3-7-153 0 0,-15-33 940 0 0,50 139 3785 0 0,-26-58-5791 0 0,-2 0-1 0 0,-1 0 1 0 0,-2 0 0 0 0,-2 0 0 0 0,-4 18-217 0 0,-1-12 71 0 0,-2 0 1 0 0,-2 0-1 0 0,-2-1 0 0 0,-2-1 0 0 0,-5 7-71 0 0,-18 26 327 0 0,36-78-303 0 0,0 0 0 0 0,0 0 0 0 0,0 0 0 0 0,0 0 1 0 0,0 0-1 0 0,0-1 0 0 0,-1 1 0 0 0,1-1 0 0 0,0 1 0 0 0,0 0 0 0 0,0-1 0 0 0,0 0 1 0 0,1 1-1 0 0,-1-1 0 0 0,0 0 0 0 0,0 1 0 0 0,0-1 0 0 0,0 0 0 0 0,1 0 0 0 0,-1 0 0 0 0,0 1 1 0 0,1-1-1 0 0,-1 0 0 0 0,1 0 0 0 0,-1 0 0 0 0,1 0 0 0 0,-1 0 0 0 0,1 0 0 0 0,-1 0 1 0 0,1-1-1 0 0,0 1 0 0 0,0 0 0 0 0,0 0 0 0 0,0 0 0 0 0,0 0 0 0 0,0 0 0 0 0,0 0 0 0 0,0 0 1 0 0,0 0-1 0 0,0-1 0 0 0,0 1 0 0 0,1 0 0 0 0,-1 0 0 0 0,1 0 0 0 0,-1 0 0 0 0,0 0 0 0 0,1 0 1 0 0,0 0-25 0 0,3-38 53 0 0,3 0 1 0 0,1 1 0 0 0,1 0 0 0 0,2 0-1 0 0,2 1 1 0 0,1 1 0 0 0,2 0 0 0 0,2 1-1 0 0,7-10-53 0 0,-13 22 22 0 0,7-24 7 0 0,3 1 0 0 0,1 1 1 0 0,3 0-1 0 0,1 2 0 0 0,2 1 0 0 0,2 2 1 0 0,2 1-1 0 0,2 1 0 0 0,1 2 0 0 0,1 2 1 0 0,2 1-1 0 0,18-10-29 0 0,25 19 114 0 0,-79 26-102 0 0,-1-1-1 0 0,1 1 0 0 0,-1 0 0 0 0,0 0 0 0 0,0 0 0 0 0,1 0 0 0 0,-2 0 0 0 0,1 0 0 0 0,0 0 0 0 0,0 1 0 0 0,-1-1 0 0 0,1 1 0 0 0,-1-1 0 0 0,0 1 0 0 0,0 0 0 0 0,0-1 0 0 0,0 1 0 0 0,0 0 0 0 0,0 0 0 0 0,-1 0 0 0 0,1-1 0 0 0,-1 1 0 0 0,0 0 0 0 0,0 0 1 0 0,0 0-12 0 0,1 23 40 0 0,-2 0 1 0 0,0-1-1 0 0,-2 1 1 0 0,-1-1-1 0 0,0 1 1 0 0,-2-1-1 0 0,-1-1 1 0 0,-1 1 0 0 0,-1-1-1 0 0,-2-1 1 0 0,0 0-1 0 0,-1 0 1 0 0,-1-1-1 0 0,-1 0 1 0 0,-1-2-1 0 0,-1 1 1 0 0,-10 7-41 0 0,16-15-4 0 0,-2-1 1 0 0,1-1-1 0 0,-1 0 1 0 0,-1-1-1 0 0,0 0 1 0 0,-1-1-1 0 0,1 0 1 0 0,-2-1-1 0 0,1-1 1 0 0,-1 0-1 0 0,0-1 1 0 0,-1-1-1 0 0,1 0 1 0 0,-1-1-1 0 0,0-1 1 0 0,0 0-1 0 0,-5-1 4 0 0,17-3-94 0 0,1 0 1 0 0,-1-1-1 0 0,1 0 0 0 0,0 0 0 0 0,0 0 1 0 0,-1 0-1 0 0,1 0 0 0 0,0-1 1 0 0,1 1-1 0 0,-1-1 0 0 0,0 0 0 0 0,1 0 1 0 0,0 0-1 0 0,-1 0 0 0 0,1 0 1 0 0,0-1-1 0 0,1 1 0 0 0,-1-1 0 0 0,1 1 1 0 0,-1-1-1 0 0,1 1 0 0 0,0-1 1 0 0,0 0-1 0 0,1 0 0 0 0,-1 1 0 0 0,1-1 1 0 0,0 0-1 0 0,0 0 0 0 0,0 0 1 0 0,0 0-1 0 0,1 1 0 0 0,-1-1 1 0 0,1 0-1 0 0,0 0 0 0 0,0 1 0 0 0,1-1 1 0 0,-1 1-1 0 0,1-1 0 0 0,0 1 1 0 0,0-1-1 0 0,1-1 94 0 0,33-46-3857 0 0,-9 22-5142 0 0,-17 20-2309 0 0</inkml:trace>
  <inkml:trace contextRef="#ctx0" brushRef="#br0" timeOffset="-5287.834">10424 729 0 0 0,'0'0'1604'0'0,"0"0"123"0"0,0 0 84 0 0,0 0 82 0 0,0 0 77 0 0,0 0-34 0 0,0 0-173 0 0,0 0-289 0 0,0 0-326 0 0,0 0-268 0 0,0 0-176 0 0,-5 4-86 0 0,0 0-425 0 0,1 0 0 0 0,0-1 0 0 0,0 2 1 0 0,0-1-1 0 0,1 0 0 0 0,-1 1 0 0 0,1-1 1 0 0,0 1-1 0 0,1 0 0 0 0,-1 0 0 0 0,1 0 0 0 0,0 0 1 0 0,0 1-1 0 0,0-1 0 0 0,1 1 0 0 0,0-1 1 0 0,0 1-1 0 0,0 1-193 0 0,18 211 1771 0 0,-30-59-1270 0 0,22-213-198 0 0,2 0 0 0 0,2 1 1 0 0,2 1-1 0 0,3 0 0 0 0,2 1 0 0 0,2 1 0 0 0,3 1 0 0 0,8-10-303 0 0,-32 56 7 0 0,0 0 1 0 0,0 0 0 0 0,1-1-1 0 0,-1 1 1 0 0,1 1-1 0 0,0-1 1 0 0,0 0-1 0 0,0 0 1 0 0,0 1 0 0 0,0-1-1 0 0,0 1 1 0 0,1 0-1 0 0,-1 0 1 0 0,1-1-1 0 0,0 2 1 0 0,0-1 0 0 0,-1 0-1 0 0,1 1 1 0 0,0-1-1 0 0,0 1 1 0 0,1 0-1 0 0,-1 0 1 0 0,0 0 0 0 0,0 0-1 0 0,1 0 1 0 0,-1 1-1 0 0,0 0 1 0 0,1 0-1 0 0,-1 0 1 0 0,0 0-1 0 0,1 0 1 0 0,-1 0 0 0 0,0 1-1 0 0,0 0-7 0 0,2 4 39 0 0,0 1 0 0 0,-1 0 0 0 0,0 0-1 0 0,0 0 1 0 0,0 1 0 0 0,-1 0 0 0 0,0-1 0 0 0,-1 1-1 0 0,1 0 1 0 0,-1 0 0 0 0,-1 0 0 0 0,1 1 0 0 0,-1-1-1 0 0,0 0 1 0 0,-1 1 0 0 0,0-1 0 0 0,0 0 0 0 0,-1 1-1 0 0,1-1 1 0 0,-2 0 0 0 0,1 1 0 0 0,-1 1-39 0 0,-12 26-508 0 0,14-35 158 0 0,0 0-149 0 0,0 0-163 0 0,0 0-168 0 0,33-10-9231 0 0,-27 6 5496 0 0,3-1-4774 0 0</inkml:trace>
  <inkml:trace contextRef="#ctx0" brushRef="#br0" timeOffset="-4936.127">11065 737 7922 0 0,'0'0'2567'0'0,"0"0"-561"0"0,0 0-334 0 0,0 0-184 0 0,0 0-178 0 0,0 0-219 0 0,0 0-216 0 0,0 0-204 0 0,0 0-187 0 0,0 0-110 0 0,0 0-87 0 0,0 0-63 0 0,0 0-54 0 0,-31 34-48 0 0,-95 110-35 0 0,79-73-24 0 0,44-59-61 0 0,2-8-2 0 0,-1-1 0 0 0,1 1 1 0 0,0 0-1 0 0,0-1 0 0 0,0 1 0 0 0,1 0 0 0 0,-1 0 0 0 0,1 0 0 0 0,0 0 0 0 0,0-1 0 0 0,0 1 0 0 0,0 0 1 0 0,1 0-1 0 0,0 0 0 0 0,0 0 0 0 0,0-1 0 0 0,0 1 0 0 0,0 0 0 0 0,1-1 0 0 0,0 1 0 0 0,-1-1 0 0 0,1 0 1 0 0,1 1-1 0 0,-1-1 0 0 0,0 0 0 0 0,1 0 0 0 0,-1 0 0 0 0,1-1 0 0 0,0 1 0 0 0,0-1 0 0 0,0 1 0 0 0,0-1 1 0 0,1 0-1 0 0,-1 0 0 0 0,1-1 0 0 0,-1 1 0 0 0,1-1 0 0 0,-1 1 0 0 0,2-1 0 0 0,7-1 141 0 0,1-1 0 0 0,-1 0 0 0 0,1-1 0 0 0,-1-1 0 0 0,1 0-1 0 0,-1 0 1 0 0,0-1 0 0 0,0-1 0 0 0,-1 0 0 0 0,1 0 0 0 0,-1-1 0 0 0,0-1-1 0 0,-1 0 1 0 0,1 0 0 0 0,-1-1 0 0 0,-1-1 0 0 0,0 1 0 0 0,0-1 0 0 0,0-1 0 0 0,-2 0-1 0 0,1 0 1 0 0,-1 0 0 0 0,0-1 0 0 0,4-10-141 0 0,-8 17-13 0 0,0 0 0 0 0,0-1 1 0 0,0 1-1 0 0,0-1 0 0 0,-1 1 0 0 0,0-1 1 0 0,0 0-1 0 0,0 0 0 0 0,0 0 0 0 0,-1 0 1 0 0,0 0-1 0 0,0 0 0 0 0,0 0 0 0 0,-1-1 1 0 0,0 1-1 0 0,0 0 0 0 0,0 0 1 0 0,0-1-1 0 0,-1 1 0 0 0,0 0 0 0 0,0 0 1 0 0,-1 0-1 0 0,1 0 0 0 0,-1 0 0 0 0,0 0 1 0 0,0 0-1 0 0,-1 1 0 0 0,1-1 0 0 0,-1 1 1 0 0,0-1-1 0 0,0 1 0 0 0,-1 0 0 0 0,1 0 1 0 0,-1 1-1 0 0,0-1 0 0 0,0 1 0 0 0,0 0 1 0 0,-1 0-1 0 0,1 0 0 0 0,-1 0 0 0 0,1 1 1 0 0,-1 0-1 0 0,-4-2 13 0 0,-22-1-2978 0 0,17 6-959 0 0,2-1-3279 0 0,4 0-2905 0 0</inkml:trace>
  <inkml:trace contextRef="#ctx0" brushRef="#br0" timeOffset="-4185.4">11534 116 6809 0 0,'0'0'3995'0'0,"0"0"-1465"0"0,0 0-761 0 0,0 0-299 0 0,0 0-178 0 0,0 0-90 0 0,0 0-99 0 0,0 0-126 0 0,0 0-185 0 0,0 0-181 0 0,0 0-101 0 0,0 0-56 0 0,0 0-20 0 0,-1-4-6 0 0,-2-11 4 0 0,3 11-25 0 0,0 36 1185 0 0,0 47-925 0 0,-14 353 38 0 0,6-362-689 0 0,-3 0 0 0 0,-3-1-1 0 0,-3 0 1 0 0,-14 30-16 0 0,14-64 20 0 0,35-64-35 0 0,1 1 1 0 0,2 0-1 0 0,0 2 0 0 0,2 1 1 0 0,1 0-1 0 0,1 2 0 0 0,1 0 1 0 0,1 2-1 0 0,7-3 15 0 0,-27 18-5 0 0,-1 1 1 0 0,1 1-1 0 0,1-1 0 0 0,-1 1 0 0 0,0 0 0 0 0,1 1 1 0 0,0-1-1 0 0,0 2 0 0 0,0-1 0 0 0,0 1 1 0 0,0 0-1 0 0,1 1 0 0 0,-1 0 0 0 0,0 0 1 0 0,1 1-1 0 0,7 0 5 0 0,-11 4-5 0 0,0 0 1 0 0,0 0-1 0 0,0 1 0 0 0,-1-1 1 0 0,1 1-1 0 0,-1 0 1 0 0,0 0-1 0 0,-1 0 0 0 0,1 1 1 0 0,-1-1-1 0 0,0 1 0 0 0,0 0 1 0 0,-1-1-1 0 0,0 2 0 0 0,0-1 1 0 0,0 0-1 0 0,-1 0 1 0 0,0 0-1 0 0,0 1 0 0 0,0-1 1 0 0,-1 3 4 0 0,1 1 9 0 0,0 0 1 0 0,-1-1 0 0 0,0 1-1 0 0,0 0 1 0 0,-1 0 0 0 0,0-1-1 0 0,-1 1 1 0 0,0-1 0 0 0,0 1 0 0 0,-1-1-1 0 0,-1 0 1 0 0,1 0 0 0 0,-1 0-1 0 0,-1-1 1 0 0,0 2-10 0 0,0-3 7 0 0,1 1 0 0 0,-1-1 0 0 0,-1 0 0 0 0,1 0 0 0 0,-1 0 0 0 0,0-1 0 0 0,-1 0 0 0 0,0 0 0 0 0,0-1 0 0 0,0 1 0 0 0,0-2 0 0 0,-1 1 0 0 0,0-1 0 0 0,0 0 0 0 0,0-1 0 0 0,0 1 0 0 0,-8 1-7 0 0,7-3-29 0 0,0-1 1 0 0,0 0 0 0 0,0 0 0 0 0,0-1-1 0 0,0 0 1 0 0,0 0 0 0 0,1-1 0 0 0,-1 0 0 0 0,0 0-1 0 0,0-1 1 0 0,0-1 0 0 0,1 1 0 0 0,-1-1-1 0 0,1-1 1 0 0,0 0 0 0 0,0 0 0 0 0,-7-5 28 0 0,-45-68-2041 0 0,51 46-1648 0 0,6-2-4262 0 0,3 25-3412 0 0</inkml:trace>
  <inkml:trace contextRef="#ctx0" brushRef="#br0" timeOffset="-3633.956">12225 166 5777 0 0,'0'0'2023'0'0,"0"0"-312"0"0,0 0-6 0 0,0 0 100 0 0,0 0 12 0 0,0 0-130 0 0,0 0-264 0 0,0 0-304 0 0,0 0-202 0 0,0 0-95 0 0,0 0-77 0 0,0 0-46 0 0,0 0-57 0 0,2-4-54 0 0,6-14-38 0 0,-6 13-41 0 0,-2 5-57 0 0,0 24 1545 0 0,-30 308-447 0 0,21-268-1378 0 0,-60 237 251 0 0,38-198-843 0 0,31-102 222 0 0,0-1-54 0 0,0 0-54 0 0,0 0-90 0 0,18-1-4497 0 0,-9-7 493 0 0,-4 2-2987 0 0,-2-2-3494 0 0</inkml:trace>
  <inkml:trace contextRef="#ctx0" brushRef="#br0" timeOffset="-2783.245">12358 802 0 0 0,'0'0'1260'0'0,"0"0"210"0"0,0 0 41 0 0,0 0-49 0 0,0 0 7 0 0,0 0-103 0 0,0 0-53 0 0,0 0-104 0 0,0 0-101 0 0,8 2-113 0 0,53 19 3663 0 0,15-7-661 0 0,37-50-2390 0 0,-100 30-1515 0 0,0 0 1 0 0,0-1-1 0 0,0 0 0 0 0,-1-1 0 0 0,0 0 1 0 0,-1-1-1 0 0,0-1 0 0 0,0 1 1 0 0,-1-2-1 0 0,8-9-92 0 0,-16 18 17 0 0,-1 0 0 0 0,1 0 0 0 0,-1 0 0 0 0,1 0 0 0 0,-1 0 0 0 0,0 0 0 0 0,0 0 0 0 0,0 0 0 0 0,0-1 0 0 0,0 1 0 0 0,-1 0 0 0 0,1-1 1 0 0,-1 1-1 0 0,1-1 0 0 0,-1 1 0 0 0,0-1 0 0 0,0 1 0 0 0,0 0 0 0 0,0-1 0 0 0,0 1 0 0 0,-1-1 0 0 0,1 1 0 0 0,-1-1 0 0 0,1 1 0 0 0,-1 0 0 0 0,0-1 0 0 0,0 1 0 0 0,0 0 0 0 0,-1 0 0 0 0,1 0 0 0 0,0 0 0 0 0,-1 0 1 0 0,1 0-1 0 0,-1 0 0 0 0,0 0 0 0 0,1 1 0 0 0,-1-1 0 0 0,0 0 0 0 0,0 1 0 0 0,0 0 0 0 0,0-1 0 0 0,0 1 0 0 0,-1 0 0 0 0,1 0 0 0 0,0 0 0 0 0,-1 1 0 0 0,1-1 0 0 0,0 0 0 0 0,-1 1 0 0 0,1 0 0 0 0,-1-1-17 0 0,-15 1-3 0 0,0 1 0 0 0,0 0 0 0 0,0 2-1 0 0,0 0 1 0 0,0 1 0 0 0,1 0 0 0 0,0 2 0 0 0,0 0-1 0 0,0 1 1 0 0,0 0 0 0 0,1 1 0 0 0,1 1-1 0 0,-1 1 1 0 0,2 0 0 0 0,-1 1 0 0 0,1 1 0 0 0,1 0-1 0 0,0 1 1 0 0,-8 10 3 0 0,17-18 16 0 0,0 0 0 0 0,0 1 0 0 0,0 0-1 0 0,0-1 1 0 0,1 1 0 0 0,0 1 0 0 0,0-1 0 0 0,1 0-1 0 0,0 1 1 0 0,0-1 0 0 0,0 1 0 0 0,1 0 0 0 0,0-1 0 0 0,0 1-1 0 0,1 0 1 0 0,0 0 0 0 0,0 0 0 0 0,0-1 0 0 0,1 1 0 0 0,0 0-1 0 0,0 0 1 0 0,1-1 0 0 0,0 1 0 0 0,0-1 0 0 0,1 1-1 0 0,-1-1 1 0 0,1 0 0 0 0,1 0 0 0 0,-1 0 0 0 0,1 0 0 0 0,0-1-1 0 0,0 0 1 0 0,1 1 0 0 0,0-2 0 0 0,0 1 0 0 0,0 0 0 0 0,1-1-16 0 0,9 4 105 0 0,1-1 0 0 0,0-1 0 0 0,0 0 0 0 0,1-1 1 0 0,0-1-1 0 0,0 0 0 0 0,0-2 0 0 0,0 0 1 0 0,0-1-1 0 0,0 0 0 0 0,0-1 0 0 0,1-1 1 0 0,-1-1-1 0 0,0-1 0 0 0,0 0 0 0 0,0-1 0 0 0,-1-1 1 0 0,1 0-1 0 0,-1-2 0 0 0,-1 1 0 0 0,1-2 1 0 0,7-5-106 0 0,-12 7-208 0 0,0-1 0 0 0,-1 0 1 0 0,0 0-1 0 0,-1-1 1 0 0,1-1-1 0 0,-1 0 0 0 0,-1 0 1 0 0,0 0-1 0 0,2-4 208 0 0,-6 4-2278 0 0,-3 2-7373 0 0,-1 3-2608 0 0</inkml:trace>
  <inkml:trace contextRef="#ctx0" brushRef="#br0" timeOffset="-2166.023">12928 1026 7970 0 0,'0'0'2726'0'0,"0"0"-1241"0"0,0 0-342 0 0,0 0 67 0 0,0 0 53 0 0,0 0-36 0 0,0 0-90 0 0,0 0-45 0 0,0 0-66 0 0,0 0-32 0 0,0 0-6 0 0,0 0-81 0 0,0 0-113 0 0,9-3-77 0 0,29-9-85 0 0,-34 10-538 0 0,0-1 1 0 0,0 0 0 0 0,-1 1-1 0 0,1-1 1 0 0,-1 0 0 0 0,0-1-1 0 0,0 1 1 0 0,0 0-1 0 0,0-1 1 0 0,-1 0 0 0 0,1 0-1 0 0,-1 0 1 0 0,0 0 0 0 0,0 0-1 0 0,0 0 1 0 0,-1-1-95 0 0,4-6 139 0 0,13-25 73 0 0,0 0-1 0 0,3 1 0 0 0,1 1 0 0 0,1 1 1 0 0,8-6-212 0 0,3-2-26 0 0,-27 31 40 0 0,1-1 0 0 0,0 1-1 0 0,1 1 1 0 0,0 0 0 0 0,0 0-1 0 0,1 1 1 0 0,0 0 0 0 0,11-6-14 0 0,-19 45-84 0 0,-17 79 82 0 0,15-107 16 0 0,-1 2-14 0 0,1-1 0 0 0,-1 0 0 0 0,1 1 0 0 0,0-1 0 0 0,0 0 0 0 0,0 1 0 0 0,1-1 0 0 0,0 0 0 0 0,-1 0 0 0 0,2 1 0 0 0,-1-1 0 0 0,0 0 0 0 0,1 0 0 0 0,0 0 0 0 0,-1 0 0 0 0,2-1 0 0 0,-1 1 0 0 0,0 0 0 0 0,1-1 0 0 0,0 0 0 0 0,-1 1 0 0 0,1-1 0 0 0,1 0 0 0 0,2 2 0 0 0,0-4 3 0 0,0-1-1 0 0,1 0 1 0 0,-1 0 0 0 0,0 0 0 0 0,0-1 0 0 0,0 0 0 0 0,0 0-1 0 0,0 0 1 0 0,0-1 0 0 0,-1 0 0 0 0,1 0 0 0 0,0-1 0 0 0,-1 0 0 0 0,1 0-1 0 0,-1 0 1 0 0,0 0 0 0 0,0-1 0 0 0,0 0 0 0 0,-1 0 0 0 0,1 0-1 0 0,-1 0 1 0 0,0-1 0 0 0,0 0-3 0 0,3-1 0 0 0,61-57 70 0 0,-39 35-59 0 0,0 2 1 0 0,1 1 0 0 0,2 1-1 0 0,19-10-11 0 0,-50 34 2 0 0,1 1 0 0 0,-1 0 0 0 0,1 0 0 0 0,-1 0 0 0 0,1 0 0 0 0,-1 0 0 0 0,0 0 0 0 0,0 1 0 0 0,0-1 0 0 0,0 0 0 0 0,0 1 0 0 0,0-1 0 0 0,0 0 0 0 0,0 1 0 0 0,0 0 0 0 0,0-1 0 0 0,-1 1 0 0 0,1-1 0 0 0,-1 1 0 0 0,1 0 0 0 0,-1-1 0 0 0,0 1 0 0 0,0 0 0 0 0,1-1 0 0 0,-1 1 0 0 0,0 0 0 0 0,-1 0 0 0 0,1-1 0 0 0,0 1 0 0 0,0 0 0 0 0,-1-1 0 0 0,1 1 0 0 0,-1 0 0 0 0,1-1 0 0 0,-1 1 0 0 0,0-1 0 0 0,0 1-2 0 0,1 8 37 0 0,-5 201 203 0 0,28-162-753 0 0,-17-42-2996 0 0,0-4-3417 0 0,-5-3-5074 0 0</inkml:trace>
  <inkml:trace contextRef="#ctx0" brushRef="#br0" timeOffset="-17110.156">6995 833 0 0 0,'0'0'549'0'0,"0"0"261"0"0,0 0 149 0 0,0 0 145 0 0,0 0 96 0 0,0 0 63 0 0,0 0-17 0 0,0 0-59 0 0,0 0-34 0 0,-1-3-148 0 0,0 2-906 0 0,1 0 1 0 0,-1 0-1 0 0,1 0 1 0 0,-1 0 0 0 0,1 0-1 0 0,-1 0 1 0 0,0 0-1 0 0,1 1 1 0 0,-1-1-1 0 0,0 0 1 0 0,0 0 0 0 0,1 1-1 0 0,-1-1 1 0 0,0 1-1 0 0,0-1 1 0 0,0 1 0 0 0,0-1-1 0 0,0 1 1 0 0,0-1-1 0 0,0 1 1 0 0,0 0-1 0 0,0-1 1 0 0,0 1 0 0 0,0 0-1 0 0,0 0 1 0 0,0 0-1 0 0,0 0 1 0 0,-1 0 0 0 0,1 0-1 0 0,0 0 1 0 0,0 0-1 0 0,0 1 1 0 0,0-1 0 0 0,0 0-1 0 0,0 0 1 0 0,0 1-1 0 0,0-1 1 0 0,0 1-1 0 0,0-1 1 0 0,0 1 0 0 0,1 0-1 0 0,-1-1 1 0 0,0 1-1 0 0,0 0 1 0 0,0-1 0 0 0,0 2-100 0 0,-7 3 238 0 0,0 1 1 0 0,1 0 0 0 0,-1 0-1 0 0,1 1 1 0 0,1 0 0 0 0,-1 0 0 0 0,1 1-1 0 0,0 0 1 0 0,1 0 0 0 0,0 0-1 0 0,0 1 1 0 0,-1 5-239 0 0,1-5 113 0 0,2 0 0 0 0,-1 0 0 0 0,1 1 0 0 0,1 0 0 0 0,0-1 0 0 0,0 1 1 0 0,1 0-1 0 0,0 0 0 0 0,1 0 0 0 0,0 0 0 0 0,1 0 0 0 0,-1 0 0 0 0,3 9-113 0 0,-2-14 59 0 0,1 0 0 0 0,-1 0-1 0 0,0 0 1 0 0,1-1 0 0 0,0 1 0 0 0,0 0 0 0 0,1-1 0 0 0,-1 1 0 0 0,1-1 0 0 0,0 0 0 0 0,0 0-1 0 0,0 0 1 0 0,1 0 0 0 0,0-1 0 0 0,-1 1 0 0 0,1-1 0 0 0,0 0 0 0 0,1 0 0 0 0,-1 0-1 0 0,0-1 1 0 0,1 1 0 0 0,-1-1 0 0 0,1 0 0 0 0,0 0 0 0 0,0-1 0 0 0,0 0 0 0 0,5 1-60 0 0,1 0 168 0 0,0-2-1 0 0,0 1 0 0 0,1-1 0 0 0,-1-1 1 0 0,0 0-1 0 0,0-1 0 0 0,0 0 0 0 0,0 0 0 0 0,0-1 1 0 0,0-1-1 0 0,-1 0 0 0 0,1 0 0 0 0,-1-1 0 0 0,0-1 1 0 0,-1 1-1 0 0,1-2 0 0 0,-1 1 0 0 0,0-1 0 0 0,-1-1 1 0 0,1 1-1 0 0,-2-1 0 0 0,1-1 0 0 0,-1 1 0 0 0,0-1 1 0 0,-1-1-1 0 0,0 1 0 0 0,0-2-166 0 0,-2 5 14 0 0,0 1-1 0 0,0-1 1 0 0,0 0-1 0 0,-1 0 1 0 0,0-1-1 0 0,-1 1 1 0 0,1-1-1 0 0,-1 1 1 0 0,0-1-1 0 0,-1 0 1 0 0,0 0-1 0 0,0 0 1 0 0,0 0-1 0 0,-1 0 1 0 0,0 0-1 0 0,0 1 1 0 0,-1-1-1 0 0,0 0 1 0 0,0 0-1 0 0,-1 0 1 0 0,1 0-1 0 0,-2 1 1 0 0,1-1-1 0 0,-1 1 1 0 0,0-1-1 0 0,0 1 1 0 0,0 0-1 0 0,-1 0 1 0 0,0 1-1 0 0,0-1 1 0 0,-1 1-1 0 0,1 0 1 0 0,-1 0-1 0 0,0 0 1 0 0,-1 1-1 0 0,1 0 1 0 0,-1 0-1 0 0,0 0 1 0 0,0 0-1 0 0,0 1 1 0 0,-1 0-14 0 0,-1 1-156 0 0,0 0 0 0 0,0 0 0 0 0,0 1 0 0 0,-1 0 0 0 0,1 0 0 0 0,0 1 0 0 0,0 0 0 0 0,-1 1 0 0 0,1 0 0 0 0,0 0 0 0 0,0 1 0 0 0,0 0 1 0 0,0 0-1 0 0,0 1 0 0 0,0 0 0 0 0,1 0 0 0 0,-1 1 0 0 0,1 0 0 0 0,-4 3 156 0 0,-34 27-3763 0 0,6 7-3915 0 0,28-28-3308 0 0</inkml:trace>
  <inkml:trace contextRef="#ctx0" brushRef="#br0" timeOffset="-16771.95">7394 864 0 0 0,'0'0'2606'0'0,"0"0"-319"0"0,0 0-304 0 0,0 0-208 0 0,0 0-209 0 0,0 0-134 0 0,0 0-10 0 0,0 0-57 0 0,0 0-88 0 0,0 0-124 0 0,0 0-179 0 0,0 0-165 0 0,1 17-111 0 0,7 96 573 0 0,-7-104-1123 0 0,-1 0 1 0 0,1-1-1 0 0,0 1 1 0 0,1-1-1 0 0,0 1 1 0 0,1-1-1 0 0,-1 0 1 0 0,2 1-1 0 0,-1-1 1 0 0,1-1-1 0 0,0 1 1 0 0,1-1 0 0 0,-1 1-1 0 0,2-1 1 0 0,-1 0-1 0 0,1-1 1 0 0,0 0-1 0 0,0 0 1 0 0,3 2-149 0 0,-1-2 127 0 0,0 0 0 0 0,1-1 0 0 0,0 0 0 0 0,0 0 0 0 0,1-1 0 0 0,-1 0 0 0 0,1 0 0 0 0,0-1 1 0 0,0-1-1 0 0,0 0 0 0 0,0 0 0 0 0,0-1 0 0 0,0 0 0 0 0,1-1 0 0 0,-1 0 0 0 0,0 0 0 0 0,0-1 0 0 0,1-1 0 0 0,-1 0 1 0 0,0 0-1 0 0,0-1 0 0 0,-1 0 0 0 0,1-1 0 0 0,0 0 0 0 0,-1 0 0 0 0,0-1 0 0 0,0 0 0 0 0,-1-1 0 0 0,1 0 0 0 0,4-5-127 0 0,2-4 81 0 0,0 0 0 0 0,-2-1-1 0 0,0-1 1 0 0,0 0-1 0 0,-2-1 1 0 0,0 0-1 0 0,-1-1 1 0 0,-1 0-1 0 0,-1-1 1 0 0,0-2-81 0 0,-4-35-745 0 0,-22 51-2645 0 0,9 7-193 0 0,4 0-3542 0 0,-3 2-4810 0 0</inkml:trace>
  <inkml:trace contextRef="#ctx0" brushRef="#br0" timeOffset="-16209.732">8126 814 6809 0 0,'0'0'2618'0'0,"0"0"-812"0"0,0 0-527 0 0,0 0-156 0 0,0 0-20 0 0,0 0-28 0 0,0 0-107 0 0,0 0-107 0 0,0 0-114 0 0,0 0-5 0 0,0 0 33 0 0,0 0-106 0 0,0 0-94 0 0,9 9-91 0 0,31 29-91 0 0,1 45 778 0 0,-33-57-951 0 0,0 1 0 0 0,-2 0 0 0 0,0 0 0 0 0,-2 0 0 0 0,-1 1-1 0 0,-2-1 1 0 0,0 11-220 0 0,-1-37 159 0 0,0-1 52 0 0,0 0 41 0 0,0 0 52 0 0,0 0 56 0 0,0 0 39 0 0,-1-5 257 0 0,-1-7-586 0 0,1 0 1 0 0,0 0-1 0 0,1 0 1 0 0,0 0-1 0 0,1 0 0 0 0,0 0 1 0 0,1 0-1 0 0,0 0 1 0 0,1 1-1 0 0,0-1 1 0 0,3-7-71 0 0,8-15 97 0 0,-8 14-71 0 0,1 1-1 0 0,0-1 1 0 0,2 1 0 0 0,0 1-1 0 0,1-1 1 0 0,1 2-1 0 0,0-1 1 0 0,2 2 0 0 0,0 0-1 0 0,1 0 1 0 0,0 1 0 0 0,1 1-1 0 0,1 0 1 0 0,5-3-26 0 0,-15 14 7 0 0,-6 2-11 0 0,1 1 1 0 0,-1-1-1 0 0,1 0 1 0 0,-1 1-1 0 0,1-1 1 0 0,0 1-1 0 0,-1 0 1 0 0,1-1-1 0 0,-1 1 1 0 0,1-1-1 0 0,0 1 1 0 0,-1 0-1 0 0,1-1 1 0 0,0 1-1 0 0,-1 0 1 0 0,1 0-1 0 0,0 0 1 0 0,-1 0-1 0 0,1-1 1 0 0,0 1-1 0 0,0 0 1 0 0,-1 0-1 0 0,1 0 1 0 0,0 0-1 0 0,0 1 1 0 0,-1-1-1 0 0,1 0 1 0 0,0 0-1 0 0,-1 0 1 0 0,1 1-1 0 0,0-1 1 0 0,-1 0-1 0 0,1 0 1 0 0,0 1-1 0 0,-1-1 0 0 0,1 1 1 0 0,-1-1-1 0 0,1 1 1 0 0,0-1-1 0 0,-1 1 1 0 0,1-1-1 0 0,-1 1 1 0 0,0-1-1 0 0,1 1 1 0 0,-1 0-1 0 0,1-1 1 0 0,-1 1-1 0 0,0-1 1 0 0,1 1-1 0 0,-1 0 1 0 0,0 0-1 0 0,0-1 1 0 0,0 1-1 0 0,0 0 1 0 0,1-1-1 0 0,-1 1 4 0 0,17 67-80 0 0,18 31-2534 0 0,-19-84-3345 0 0,-14-14 4273 0 0,6 4-10301 0 0</inkml:trace>
  <inkml:trace contextRef="#ctx0" brushRef="#br0" timeOffset="-19241.181">4305 255 2385 0 0,'0'0'1514'0'0,"0"0"-181"0"0,0 0-22 0 0,0 0 153 0 0,0 0 220 0 0,0 0 197 0 0,0 0-10 0 0,0 0-144 0 0,0 0-256 0 0,0 0-367 0 0,0 0-345 0 0,-2-4-263 0 0,0 2-476 0 0,2 1 5 0 0,-1 1 1 0 0,1-1-1 0 0,-1 1 0 0 0,1-1 0 0 0,-1 1 0 0 0,1-1 0 0 0,0 1 0 0 0,-1-1 0 0 0,1 0 0 0 0,0 1 1 0 0,-1-1-1 0 0,1 0 0 0 0,0 1 0 0 0,0-1 0 0 0,0 0 0 0 0,-1 0 0 0 0,1 1 0 0 0,0-1 0 0 0,0 0 1 0 0,0 1-1 0 0,0-1 0 0 0,0 0 0 0 0,0 0 0 0 0,1 1 0 0 0,-1-1 0 0 0,0 0 0 0 0,0 1 0 0 0,0-1 1 0 0,1 0-1 0 0,-1 1 0 0 0,0-1 0 0 0,1 0 0 0 0,-1 1 0 0 0,1-1 0 0 0,-1 1 0 0 0,1-1 0 0 0,-1 1 1 0 0,1-1-1 0 0,-1 1 0 0 0,1-1 0 0 0,-1 1 0 0 0,1-1 0 0 0,-1 1 0 0 0,1 0 0 0 0,0-1 0 0 0,-1 1 1 0 0,1 0-1 0 0,0-1 0 0 0,-1 1 0 0 0,1 0 0 0 0,0 0 0 0 0,0 0 0 0 0,-1 0 0 0 0,1 0-25 0 0,20-10 574 0 0,1 2-1 0 0,-1 1 1 0 0,1 0 0 0 0,1 2-1 0 0,-1 0 1 0 0,14 0-574 0 0,82-21 977 0 0,-79 14-758 0 0,-14 4-80 0 0,0 0 0 0 0,0-1 0 0 0,0-2 0 0 0,-1-1 1 0 0,19-12-140 0 0,30-38 806 0 0,-97 154 132 0 0,-33 398-721 0 0,20-255 67 0 0,-54 172-284 0 0,29-171 62 0 0,35-151-46 0 0,6-129-6208 0 0,14 30-658 0 0,2 2-4884 0 0</inkml:trace>
  <inkml:trace contextRef="#ctx0" brushRef="#br0" timeOffset="-18986.099">4259 983 15683 0 0,'0'0'946'0'0,"0"0"-370"0"0,0 0 4 0 0,0 0 300 0 0,0 0 261 0 0,0 0 95 0 0,0 0-91 0 0,38-5-179 0 0,124-17-169 0 0,217-43 1133 0 0,-102 15-4561 0 0,-255 46-1170 0 0,-9 4-4873 0 0,-8 0-2100 0 0</inkml:trace>
  <inkml:trace contextRef="#ctx0" brushRef="#br0" timeOffset="-18673.758">5394 837 5937 0 0,'0'0'3105'0'0,"0"0"-613"0"0,0 0-588 0 0,0 0-397 0 0,0 0-290 0 0,0 0-181 0 0,0 0-162 0 0,0 0-131 0 0,0 0-129 0 0,0 0-123 0 0,0 0-85 0 0,0 0-80 0 0,0 0-55 0 0,-25 22-48 0 0,-74 73-30 0 0,60-37 12 0 0,37-48-172 0 0,0-4-11 0 0,0 0 0 0 0,0 0 0 0 0,1 0 0 0 0,0 1 1 0 0,0-1-1 0 0,0 0 0 0 0,1 1 0 0 0,0-1 1 0 0,0 1-1 0 0,1-1 0 0 0,0 0 0 0 0,0 1 0 0 0,0-1 1 0 0,1 0-1 0 0,0 0 0 0 0,0 0 0 0 0,1 0 0 0 0,-1 0 1 0 0,1 0-1 0 0,1-1 0 0 0,-1 1 0 0 0,1-1 0 0 0,0 0 1 0 0,0 0-1 0 0,0 0 0 0 0,1-1 0 0 0,-1 1 1 0 0,1-1-1 0 0,0 0 0 0 0,1-1 0 0 0,-1 1 0 0 0,6 2-22 0 0,-3-2 180 0 0,1 0 0 0 0,0 0-1 0 0,0-1 1 0 0,0 0 0 0 0,0-1 0 0 0,1 0-1 0 0,-1 0 1 0 0,0-1 0 0 0,1 0-1 0 0,-1 0 1 0 0,1-1 0 0 0,0-1-1 0 0,-1 0 1 0 0,1 0 0 0 0,-1-1-1 0 0,0 0 1 0 0,0 0 0 0 0,1-1-1 0 0,-1 0 1 0 0,-1-1 0 0 0,1 0-1 0 0,-1 0 1 0 0,1-1 0 0 0,-1 0-1 0 0,0-1 1 0 0,1-1-180 0 0,-5 1 91 0 0,-1 1-1 0 0,0-1 1 0 0,-1 0-1 0 0,1 0 1 0 0,-1 0 0 0 0,0 0-1 0 0,-1 0 1 0 0,1 0-1 0 0,-1-1 1 0 0,0 1-1 0 0,-1 0 1 0 0,0-1-1 0 0,0 1 1 0 0,0 0 0 0 0,-1-1-1 0 0,0 0-90 0 0,1 0 29 0 0,-3-2-33 0 0,0-1 1 0 0,0 1-1 0 0,-1-1 1 0 0,0 1 0 0 0,-1 0-1 0 0,0 1 1 0 0,0-1-1 0 0,-1 1 1 0 0,0 0-1 0 0,-1 0 1 0 0,0 1-1 0 0,0 0 1 0 0,0 0 0 0 0,-1 1-1 0 0,0 0 1 0 0,0 0-1 0 0,0 0 1 0 0,-1 1-1 0 0,-4-1 4 0 0,5 2-169 0 0,0 0-1 0 0,-1 1 0 0 0,0-1 1 0 0,0 2-1 0 0,0 0 0 0 0,0 0 0 0 0,0 0 1 0 0,0 1-1 0 0,-1 0 0 0 0,1 1 1 0 0,0 0-1 0 0,-6 1 170 0 0,-22 23-3983 0 0,31-10-61 0 0,2 1-3568 0 0,3-7-3084 0 0</inkml:trace>
  <inkml:trace contextRef="#ctx0" brushRef="#br0" timeOffset="-18393.721">5781 1107 5881 0 0,'0'0'2387'0'0,"0"0"-245"0"0,0 0-72 0 0,0 0-55 0 0,0 0-90 0 0,0 0-192 0 0,0 0-284 0 0,0 0-284 0 0,0 0-179 0 0,0 0-81 0 0,0 0-17 0 0,0 0 21 0 0,0 0 0 0 0,-5 9-66 0 0,4-6-720 0 0,-14 25 353 0 0,8-24-93 0 0,7-22 210 0 0,7-17-380 0 0,2 0 0 0 0,1 1-1 0 0,2 0 1 0 0,1 1 0 0 0,1 0 0 0 0,2 1 0 0 0,2-1-213 0 0,106-135-70 0 0,-124 167 36 0 0,0 0-1 0 0,0 1 0 0 0,1-1 1 0 0,-1 0-1 0 0,0 1 0 0 0,1-1 0 0 0,-1 0 1 0 0,0 1-1 0 0,1-1 0 0 0,-1 1 1 0 0,1-1-1 0 0,-1 1 0 0 0,0-1 1 0 0,1 1-1 0 0,-1-1 0 0 0,1 1 1 0 0,0 0-1 0 0,-1-1 0 0 0,1 1 1 0 0,-1 0-1 0 0,1-1 0 0 0,0 1 1 0 0,-1 0-1 0 0,1 0 0 0 0,0-1 1 0 0,-1 1-1 0 0,1 0 0 0 0,0 0 1 0 0,-1 0-1 0 0,1 0 0 0 0,0 0 1 0 0,-1 0-1 0 0,1 0 0 0 0,0 0 0 0 0,-1 0 1 0 0,1 0-1 0 0,0 1 0 0 0,-1-1 1 0 0,1 0-1 0 0,0 0 0 0 0,-1 1 1 0 0,1-1-1 0 0,-1 0 0 0 0,1 1 1 0 0,-1-1-1 0 0,1 0 0 0 0,0 1 1 0 0,-1-1-1 0 0,1 1 0 0 0,-1-1 1 0 0,0 1-1 0 0,1-1 0 0 0,-1 1 1 0 0,1 0-1 0 0,-1-1 0 0 0,0 1 1 0 0,1-1-1 0 0,-1 1 0 0 0,0 0 1 0 0,0-1-1 0 0,1 2 35 0 0,4 26-8671 0 0,-5-19-3512 0 0</inkml:trace>
  <inkml:trace contextRef="#ctx0" brushRef="#br0" timeOffset="9447.081">86 2189 0 0 0,'0'0'761'0'0,"0"0"612"0"0,0 0 275 0 0,0 0 71 0 0,0 0-53 0 0,0 0-83 0 0,0 0-9 0 0,-4-6-34 0 0,-11-20-46 0 0,9 14 8938 0 0,7 16-7581 0 0,0 2-3553 0 0,7 82 1875 0 0,-7-74-1130 0 0,-1 1 0 0 0,-1 0-1 0 0,0 0 1 0 0,0 0-1 0 0,-2-1 1 0 0,0 1-1 0 0,0-1 1 0 0,-2 1 0 0 0,0-1-1 0 0,0-1 1 0 0,-1 1-1 0 0,-1-1 1 0 0,-5 9-43 0 0,3-9 298 0 0,0 0-1761 0 0,11-32-773 0 0,12-29-1520 0 0,-5 21-568 0 0,-2 1-3814 0 0,-5 12 91 0 0</inkml:trace>
  <inkml:trace contextRef="#ctx0" brushRef="#br0" timeOffset="9683.126">69 1588 7314 0 0,'0'0'4242'0'0,"0"0"-1458"0"0,0 0-730 0 0,0 0-296 0 0,0 0-255 0 0,0 0-235 0 0,0 0-242 0 0,0 0-246 0 0,0 0-253 0 0,0 0-221 0 0,0 0-163 0 0,0 0-115 0 0,-11-6-49 0 0,-34-15-5 0 0,44 22 5 0 0,-1 0 0 0 0,1 1 0 0 0,0-1 0 0 0,0 0 0 0 0,0 1 0 0 0,0-1 0 0 0,1 0 0 0 0,-1 1 0 0 0,0-1 0 0 0,1 1-1 0 0,-1-1 1 0 0,0 1 0 0 0,1 0 0 0 0,0-1 0 0 0,-1 1 0 0 0,1-1 0 0 0,0 1 0 0 0,0 0 0 0 0,0-1 0 0 0,0 1 0 0 0,0 0-1 0 0,0-1 1 0 0,1 1 0 0 0,-1-1 0 0 0,1 1 0 0 0,-1-1 0 0 0,1 1 0 0 0,-1 0 0 0 0,1-1 0 0 0,0 0 0 0 0,-1 1 0 0 0,2 0 21 0 0,36 35-1881 0 0,-8-18-5996 0 0,-27-18 6312 0 0,5 4-9396 0 0</inkml:trace>
  <inkml:trace contextRef="#ctx0" brushRef="#br0" timeOffset="13920.738">441 2062 0 0 0,'0'0'1019'0'0,"0"0"148"0"0,0 0 76 0 0,0 0 32 0 0,4-7 44 0 0,21-32 1455 0 0,-20 35 6167 0 0,-6 8-5058 0 0,-11 23-4373 0 0,10-23 1382 0 0,-48 100 135 0 0,-39 192-641 0 0,76-258-352 0 0,13-37-15 0 0,0-1 18 0 0,0 0 13 0 0,0 0 15 0 0,0 0 22 0 0,0-28 361 0 0,9-1-436 0 0,1 0-1 0 0,2 0 1 0 0,0 1 0 0 0,2 0-1 0 0,1 1 1 0 0,5-5-12 0 0,-8 11 11 0 0,57-101 163 0 0,-49 194 346 0 0,30 91-444 0 0,7-64-48 0 0,-56-98-12 0 0,1 0 0 0 0,0 0 0 0 0,-1 0 0 0 0,1 0 0 0 0,0 0 1 0 0,-1 0-1 0 0,1-1 0 0 0,0 1 0 0 0,0 0 0 0 0,0-1 0 0 0,-1 0 0 0 0,1 1 1 0 0,0-1-1 0 0,0 0 0 0 0,0 0 0 0 0,0 0 0 0 0,0 0 0 0 0,0 0 1 0 0,-1 0-1 0 0,1-1 0 0 0,0 1 0 0 0,0-1 0 0 0,0 1 0 0 0,0-1 0 0 0,-1 0 1 0 0,1 0-1 0 0,0 1 0 0 0,-1-1 0 0 0,1 0 0 0 0,0-1 0 0 0,-1 1 0 0 0,0 0 1 0 0,1 0-1 0 0,-1-1 0 0 0,0 1 0 0 0,1-1 0 0 0,-1 1 0 0 0,0-1-16 0 0,39-66 1046 0 0,-28 28-799 0 0,-2 0 0 0 0,-1 0 0 0 0,-3-1 0 0 0,-1 0 0 0 0,-2 0 0 0 0,-2 0 0 0 0,-1-8-247 0 0,0 48-41 0 0,0 1-31 0 0,0 0-63 0 0,0 0-73 0 0,0 0-104 0 0,19 0-3282 0 0,1 0-5186 0 0,-13 0-3064 0 0</inkml:trace>
  <inkml:trace contextRef="#ctx0" brushRef="#br0" timeOffset="14417.299">1227 1588 5145 0 0,'0'0'2294'0'0,"0"0"-308"0"0,0 0-217 0 0,0 0 22 0 0,0 0 8 0 0,0 0-50 0 0,0 0-221 0 0,0 0-344 0 0,0 0-326 0 0,0 0-257 0 0,0 0-128 0 0,0 0-36 0 0,0 0 3 0 0,-4-2 7 0 0,0-2-351 0 0,4 5-71 0 0,0-1 0 0 0,0 0 0 0 0,1 1 0 0 0,-1-1 0 0 0,0 0-1 0 0,0 1 1 0 0,0-1 0 0 0,0 1 0 0 0,0-1 0 0 0,0 0 0 0 0,0 1-1 0 0,0-1 1 0 0,0 1 0 0 0,0-1 0 0 0,0 0 0 0 0,0 1 0 0 0,0-1-1 0 0,0 1 1 0 0,0-1 0 0 0,0 0 0 0 0,-1 1 0 0 0,1-1 0 0 0,0 1 0 0 0,0-1-1 0 0,0 0 1 0 0,-1 1 0 0 0,1-1 0 0 0,0 0 0 0 0,0 0 0 0 0,-1 1-1 0 0,1-1 1 0 0,0 0 0 0 0,-1 1 0 0 0,1-1 0 0 0,0 0 0 0 0,-1 0-1 0 0,1 0 1 0 0,0 1 0 0 0,-1-1 0 0 0,1 0 0 0 0,0 0 0 0 0,-1 0-1 0 0,1 0 1 0 0,-1 0 0 0 0,1 0 0 0 0,0 0 0 0 0,-1 0 0 0 0,1 0 0 0 0,-1 0-1 0 0,1 0 1 0 0,0 0 0 0 0,-1 0 0 0 0,1 0 0 0 0,-1 0 0 0 0,1 0-1 0 0,0 0 1 0 0,-1 0 0 0 0,1-1 0 0 0,0 1 0 0 0,-1 0 0 0 0,1 0-1 0 0,0 0 1 0 0,-1-1 0 0 0,1 1 0 0 0,0 0 0 0 0,-1-1 0 0 0,1 1 0 0 0,0 0-25 0 0,-6 45 862 0 0,2 1 1 0 0,2 0 0 0 0,2 0 0 0 0,6 42-863 0 0,0 49 297 0 0,-7-94-267 0 0,-1 0 0 0 0,-1 0-1 0 0,-3-1 1 0 0,-2 1 0 0 0,-1-1 0 0 0,-3-1-1 0 0,-6 15-29 0 0,9-24-1696 0 0,12-90-2219 0 0,-1 29 226 0 0,-1 1-5481 0 0,-1 19-603 0 0</inkml:trace>
  <inkml:trace contextRef="#ctx0" brushRef="#br0" timeOffset="14687.342">880 2093 4081 0 0,'0'0'2966'0'0,"0"0"-294"0"0,0 0-331 0 0,0 0-261 0 0,0 0-269 0 0,0 0-276 0 0,0 0-310 0 0,0 0-312 0 0,0 0-241 0 0,0 0-96 0 0,0 0-29 0 0,0 0-7 0 0,4-5 3 0 0,39-22 1000 0 0,68 3 658 0 0,65-5-1461 0 0,-5 29-2579 0 0,-152-2-60 0 0,-10 1-645 0 0,1 0-3365 0 0,-6 1-5165 0 0</inkml:trace>
  <inkml:trace contextRef="#ctx0" brushRef="#br0" timeOffset="15123.994">1533 2220 824 0 0,'0'0'2445'0'0,"0"0"-345"0"0,0 0-127 0 0,0 0-89 0 0,0 0-158 0 0,0 0-127 0 0,0 0-135 0 0,0 0-192 0 0,0 0-177 0 0,0 0-177 0 0,0 0-181 0 0,33-11-139 0 0,103-34-108 0 0,-73 12 760 0 0,-60 31-1111 0 0,-1 0 0 0 0,0-1-1 0 0,0 1 1 0 0,0-1 0 0 0,0 0 0 0 0,0 0-1 0 0,0 0 1 0 0,-1 0 0 0 0,1 0 0 0 0,-1 0-1 0 0,0 0 1 0 0,0-1 0 0 0,0 1 0 0 0,-1 0-1 0 0,1-1 1 0 0,-1 1 0 0 0,0 0 0 0 0,1-1-1 0 0,-2 1 1 0 0,1 0 0 0 0,0-1 0 0 0,-1 1-1 0 0,1 0 1 0 0,-2-4-139 0 0,0 5 18 0 0,0 0 0 0 0,-1 1 0 0 0,1-1 0 0 0,0 0 0 0 0,-1 1 0 0 0,1-1 0 0 0,-1 1 0 0 0,0 0 0 0 0,0 0 1 0 0,1 0-1 0 0,-1 0 0 0 0,0 1 0 0 0,0-1 0 0 0,0 1 0 0 0,0 0 0 0 0,1 0 0 0 0,-1 0 0 0 0,0 0 0 0 0,0 0 0 0 0,0 0 0 0 0,0 1 0 0 0,-1 0-18 0 0,-9-1-41 0 0,-1 3 26 0 0,-1 0-1 0 0,1 1 0 0 0,0 1 1 0 0,0 0-1 0 0,1 1 0 0 0,0 0 1 0 0,0 1-1 0 0,0 1 0 0 0,1 0 1 0 0,0 1-1 0 0,0 0 1 0 0,1 1-1 0 0,0 0 0 0 0,1 0 1 0 0,0 1-1 0 0,1 1 0 0 0,0 0 1 0 0,0 0 15 0 0,6-8 1 0 0,0 0 0 0 0,1 1 0 0 0,-1-1 0 0 0,1 0 0 0 0,0 1 0 0 0,0-1 0 0 0,0 1 0 0 0,1 0 0 0 0,-1 0 0 0 0,1 0 0 0 0,0-1 0 0 0,1 1 0 0 0,-1 0 0 0 0,1 0 0 0 0,0 0 1 0 0,0 0-1 0 0,1 0 0 0 0,-1 0 0 0 0,1 0 0 0 0,0 0 0 0 0,1 0 0 0 0,-1 0 0 0 0,1-1 0 0 0,0 1 0 0 0,0-1 0 0 0,0 1 0 0 0,1-1 0 0 0,1 3-1 0 0,5 0-57 0 0,0-1-1 0 0,0 0 1 0 0,0 0-1 0 0,0-1 1 0 0,1-1-1 0 0,0 0 1 0 0,0 0 0 0 0,0-1-1 0 0,1 0 1 0 0,-1 0-1 0 0,1-1 1 0 0,-1-1-1 0 0,1 0 1 0 0,0 0-1 0 0,-1-1 1 0 0,1-1 0 0 0,0 0-1 0 0,-1 0 1 0 0,1-1-1 0 0,-1 0 1 0 0,1-1-1 0 0,-1 0 1 0 0,0 0-1 0 0,0-1 1 0 0,0-1 0 0 0,-1 0-1 0 0,8-4 58 0 0,16-11-2619 0 0,-4 2-6102 0 0,-18 9-2197 0 0</inkml:trace>
  <inkml:trace contextRef="#ctx0" brushRef="#br0" timeOffset="16200.912">2165 2008 1496 0 0,'0'0'3513'0'0,"0"0"-1455"0"0,0 0-419 0 0,0 0-17 0 0,0 0-14 0 0,0 0-30 0 0,0 0-109 0 0,0 0-198 0 0,0 0-232 0 0,0 0-256 0 0,0 0-186 0 0,0 0-77 0 0,0 0-22 0 0,-5 0-10 0 0,1 0-519 0 0,-1 0 255 0 0,0-1 0 0 0,0 1 0 0 0,0 0 0 0 0,-1 1 0 0 0,1-1 1 0 0,0 1-1 0 0,0 0 0 0 0,0 0 0 0 0,0 1 0 0 0,0 0 0 0 0,0 0 1 0 0,1 0-1 0 0,-1 0 0 0 0,1 1 0 0 0,-1-1 0 0 0,1 1 0 0 0,-4 3-224 0 0,-17 21 139 0 0,17-20-121 0 0,1 1 1 0 0,0 0-1 0 0,0 0 0 0 0,0 1 0 0 0,1 0 1 0 0,0 0-1 0 0,1 1 0 0 0,0-1 0 0 0,-3 10-18 0 0,0 4-1 0 0,-4 50-44 0 0,14-71 65 0 0,1 1 0 0 0,0-1 0 0 0,-1 0 0 0 0,1 0 0 0 0,0-1 0 0 0,0 1 0 0 0,1-1 0 0 0,-1 1 0 0 0,0-1 0 0 0,0 0 0 0 0,1 0 0 0 0,-1-1 0 0 0,1 1 0 0 0,-1 0 0 0 0,0-1 0 0 0,1 0 0 0 0,-1 0 0 0 0,1 0 0 0 0,-1-1 1 0 0,1 1-1 0 0,-1-1 0 0 0,0 1 0 0 0,1-1 0 0 0,-1 0 0 0 0,0-1 0 0 0,1 1 0 0 0,-1 0 0 0 0,0-1-20 0 0,19-9 153 0 0,-1-1 0 0 0,0 0 0 0 0,-2-2 1 0 0,1 0-1 0 0,-2-1 0 0 0,2-3-153 0 0,103-128 697 0 0,-119 211-518 0 0,12 174-140 0 0,-14-186-66 0 0,-3 0 1 0 0,-2 0 0 0 0,-2 0 0 0 0,-2 0-1 0 0,-3-1 1 0 0,-2 0 0 0 0,-18 49 26 0 0,26-90-11 0 0,-1 0 0 0 0,0 0 0 0 0,-1-1 0 0 0,0 1 0 0 0,-1-1 0 0 0,0-1 0 0 0,-1 1 0 0 0,0-1 0 0 0,0-1 0 0 0,-1 1 0 0 0,0-1 0 0 0,0-1 0 0 0,-1 0 0 0 0,0 0 0 0 0,0-1 0 0 0,-1 0 0 0 0,-5 1 11 0 0,15-6-9 0 0,0-1 0 0 0,0 0 0 0 0,0 0 1 0 0,0 0-1 0 0,0 0 0 0 0,0-1 0 0 0,0 1 0 0 0,0 0 0 0 0,0 0 0 0 0,0-1 1 0 0,0 1-1 0 0,0 0 0 0 0,0-1 0 0 0,0 1 0 0 0,0-1 0 0 0,0 1 1 0 0,0-1-1 0 0,0 0 0 0 0,0 1 0 0 0,0-1 0 0 0,0 0 0 0 0,1 0 0 0 0,-1 1 1 0 0,0-1-1 0 0,1 0 0 0 0,-1 0 0 0 0,1 0 0 0 0,-1 0 0 0 0,1 0 0 0 0,-1 0 1 0 0,1 0-1 0 0,-1 0 0 0 0,1 0 0 0 0,0 0 0 0 0,0 0 0 0 0,-1 0 1 0 0,1 0-1 0 0,0-1 0 0 0,0 1 0 0 0,0 0 0 0 0,0 0 0 0 0,1 0 0 0 0,-1 0 1 0 0,0 0-1 0 0,0 0 0 0 0,1 0 0 0 0,-1 0 0 0 0,0 0 0 0 0,1 0 0 0 0,-1 0 1 0 0,1 0-1 0 0,0-1 9 0 0,0-12-13 0 0,1 2 18 0 0,0 1 0 0 0,1-1 0 0 0,1 1 0 0 0,0 0 0 0 0,1-1 1 0 0,0 2-1 0 0,0-1 0 0 0,1 1 0 0 0,1 0 0 0 0,0 0 1 0 0,0 0-1 0 0,0 1 0 0 0,10-8-5 0 0,7-13 41 0 0,273-373 144 0 0,-282 382-170 0 0,0 0 1 0 0,-2-1 0 0 0,0 0-1 0 0,-2-1 1 0 0,0 0-1 0 0,-1-1 1 0 0,-2 0 0 0 0,0-1-1 0 0,-2 0 1 0 0,-1 0-1 0 0,-1 0 1 0 0,0 0 0 0 0,-2-17-16 0 0,-2 41 6 0 0,0 0 0 0 0,0-1-1 0 0,0 1 1 0 0,0-1 0 0 0,0 1 0 0 0,0 0 0 0 0,-1-1 0 0 0,1 1 0 0 0,-1 0 0 0 0,1 0 0 0 0,-1-1 0 0 0,1 1 0 0 0,-1 0 0 0 0,0 0 0 0 0,0-1 0 0 0,1 1 0 0 0,-1 0 0 0 0,0 0 0 0 0,0 0 0 0 0,0 0 0 0 0,0 0 0 0 0,0 1-1 0 0,0-1 1 0 0,-1 0 0 0 0,1 0 0 0 0,0 1 0 0 0,0-1 0 0 0,-1 0 0 0 0,1 1 0 0 0,0 0 0 0 0,0-1 0 0 0,-1 1 0 0 0,1 0 0 0 0,-1-1 0 0 0,1 1 0 0 0,0 0 0 0 0,-1 0 0 0 0,1 0 0 0 0,0 0 0 0 0,-1 0 0 0 0,1 1 0 0 0,-1-1 0 0 0,1 0-1 0 0,0 1 1 0 0,-1-1-6 0 0,-57 28-43 0 0,46-20 43 0 0,1 1 0 0 0,0 0 0 0 0,0 1 0 0 0,1 0 0 0 0,0 1 0 0 0,1 0 0 0 0,1 1 0 0 0,-1 0 0 0 0,2 1 0 0 0,0-1 0 0 0,0 2 0 0 0,0 1 0 0 0,8-13-1 0 0,-1-1 1 0 0,1 0 0 0 0,0 1-1 0 0,-1-1 1 0 0,1 1 0 0 0,0-1 0 0 0,0 1-1 0 0,0-1 1 0 0,0 0 0 0 0,0 1-1 0 0,1-1 1 0 0,-1 1 0 0 0,0-1 0 0 0,1 1-1 0 0,-1-1 1 0 0,1 0 0 0 0,-1 1-1 0 0,1-1 1 0 0,-1 0 0 0 0,1 0 0 0 0,0 1-1 0 0,0-1 1 0 0,0 0 0 0 0,0 0-1 0 0,0 0 1 0 0,0 0 0 0 0,0 0-1 0 0,0 0 1 0 0,0 0 0 0 0,0 0 0 0 0,0-1-1 0 0,1 1 1 0 0,-1 0 0 0 0,0-1-1 0 0,1 1 1 0 0,-1-1 0 0 0,0 1 0 0 0,1-1-1 0 0,-1 0 1 0 0,1 0 0 0 0,-1 1-1 0 0,0-1 1 0 0,1 0 0 0 0,-1 0-1 0 0,1 0 1 0 0,-1 0 0 0 0,1-1 0 0 0,0 1 0 0 0,74-6 103 0 0,134-39 10 0 0,-208 46-102 0 0,1 1-1 0 0,-1-1 0 0 0,0 1 0 0 0,0 0 0 0 0,0 0 0 0 0,0 0 0 0 0,0 0 1 0 0,0 0-1 0 0,-1 1 0 0 0,1-1 0 0 0,-1 1 0 0 0,1-1 0 0 0,-1 1 1 0 0,0-1-1 0 0,0 1 0 0 0,0-1 0 0 0,0 1 0 0 0,-1 0 0 0 0,1 0 1 0 0,-1 0-1 0 0,1-1 0 0 0,-1 1 0 0 0,0 0 0 0 0,0 0 0 0 0,0 0 1 0 0,-1-1-1 0 0,1 1 0 0 0,-1 0 0 0 0,1 0 0 0 0,-1-1 0 0 0,-1 2-10 0 0,2 9 37 0 0,-29 184 269 0 0,29-197-360 0 0,0 1 0 0 0,0 0-1 0 0,1-1 1 0 0,-1 1 0 0 0,0 0 0 0 0,0-1 0 0 0,0 1 0 0 0,1 0 0 0 0,-1-1 0 0 0,0 1 0 0 0,1-1-1 0 0,-1 1 1 0 0,1-1 0 0 0,-1 1 0 0 0,0-1 0 0 0,1 1 0 0 0,-1-1 0 0 0,1 1 0 0 0,0-1-1 0 0,-1 1 1 0 0,1-1 0 0 0,-1 0 0 0 0,1 1 0 0 0,-1-1 0 0 0,1 0 0 0 0,0 0 0 0 0,-1 1-1 0 0,1-1 1 0 0,0 0 0 0 0,-1 0 0 0 0,1 0 0 0 0,0 0 0 0 0,-1 0 0 0 0,1 0 0 0 0,0 0-1 0 0,0 0 1 0 0,-1 0 0 0 0,1 0 0 0 0,0 0 0 0 0,-1 0 0 0 0,1-1 0 0 0,0 1 0 0 0,-1 0 0 0 0,1 0-1 0 0,-1-1 1 0 0,1 1 0 0 0,0 0 0 0 0,-1-1 0 0 0,1 1 0 0 0,-1-1 0 0 0,1 1 0 0 0,-1-1-1 0 0,1 1 1 0 0,-1-1 0 0 0,1 1 54 0 0,21-15-9496 0 0,-15 10-808 0 0</inkml:trace>
  <inkml:trace contextRef="#ctx0" brushRef="#br0" timeOffset="16936.605">3163 2058 10402 0 0,'0'0'2582'0'0,"0"0"-492"0"0,0 0-292 0 0,0 0-253 0 0,0 0-240 0 0,0 0-187 0 0,0 0-196 0 0,0 0-171 0 0,0 0-159 0 0,0 0-125 0 0,0 0-107 0 0,0 0-99 0 0,-33 26-74 0 0,-104 81-50 0 0,67-36 69 0 0,66-66-198 0 0,1-1 1 0 0,-1 1-1 0 0,1-1 1 0 0,0 1-1 0 0,0 0 0 0 0,1 0 1 0 0,-1 1-1 0 0,1-1 1 0 0,0 0-1 0 0,1 1 1 0 0,-1-1-1 0 0,1 1 1 0 0,0 0-1 0 0,0-1 1 0 0,1 1-1 0 0,0 0 1 0 0,0 4-9 0 0,2-8-4 0 0,0 0 1 0 0,0 0 0 0 0,0 0-1 0 0,1 0 1 0 0,-1 0-1 0 0,1-1 1 0 0,-1 1 0 0 0,1-1-1 0 0,-1 0 1 0 0,1 0 0 0 0,0 0-1 0 0,0 0 1 0 0,-1 0 0 0 0,1-1-1 0 0,0 1 1 0 0,0-1-1 0 0,0 0 1 0 0,0 0 0 0 0,0 0-1 0 0,-1 0 1 0 0,1 0 0 0 0,0-1-1 0 0,3 0 4 0 0,12-4 26 0 0,1 0 1 0 0,0-2-1 0 0,-1 0 0 0 0,0-1 0 0 0,-1-1 0 0 0,0 0 0 0 0,0-1 0 0 0,-1-1 0 0 0,0-1 0 0 0,-1 0 1 0 0,-1-1-1 0 0,12-13-26 0 0,58-43 36 0 0,-84 69-38 0 0,0 0 0 0 0,0 1 0 0 0,0-1 0 0 0,0 0 0 0 0,0 0 0 0 0,0 1 0 0 0,0-1 0 0 0,0 0 0 0 0,0 0 0 0 0,0 1 0 0 0,0-1 0 0 0,0 0 0 0 0,0 1 0 0 0,0-1 0 0 0,0 0 0 0 0,0 0 0 0 0,1 1 0 0 0,-1-1 0 0 0,0 0 0 0 0,0 0 0 0 0,0 1-1 0 0,0-1 1 0 0,1 0 0 0 0,-1 0 0 0 0,0 0 0 0 0,0 1 0 0 0,0-1 0 0 0,1 0 0 0 0,-1 0 0 0 0,0 0 0 0 0,0 0 0 0 0,1 1 0 0 0,-1-1 0 0 0,0 0 0 0 0,0 0 0 0 0,1 0 0 0 0,-1 0 0 0 0,0 0 0 0 0,1 0 0 0 0,-1 0 0 0 0,0 0 0 0 0,0 0 0 0 0,1 0 0 0 0,-1 0 0 0 0,0 0 0 0 0,0 0 0 0 0,1 0 0 0 0,-1 0 0 0 0,0 0 0 0 0,1 0 0 0 0,-1 0 0 0 0,0 0 0 0 0,0-1 0 0 0,1 1 0 0 0,-1 0 0 0 0,0 0 0 0 0,0 0 0 0 0,1 0 0 0 0,-1-1 2 0 0,-1 11 19 0 0,-8 101 15 0 0,9-108-41 0 0,0 1 0 0 0,0 0 0 0 0,0-1-1 0 0,0 1 1 0 0,1-1 0 0 0,0 1 0 0 0,0-1-1 0 0,0 1 1 0 0,0-1 0 0 0,0 1 0 0 0,1-1-1 0 0,-1 0 1 0 0,1 0 0 0 0,0 0 0 0 0,0 0 0 0 0,0 0-1 0 0,1 0 1 0 0,-1 0 0 0 0,0-1 0 0 0,1 1-1 0 0,0-1 1 0 0,0 0 0 0 0,0 0 0 0 0,0 0-1 0 0,0 0 1 0 0,0 0 0 0 0,0-1 0 0 0,3 2 7 0 0,71 1 28 0 0,-68-6-10 0 0,1 0 1 0 0,-1-1-1 0 0,0 0 1 0 0,1-1-1 0 0,-2 0 1 0 0,1-1-1 0 0,0 0 1 0 0,-1 0-1 0 0,0 0 1 0 0,0-1-1 0 0,5-6-18 0 0,9-4 82 0 0,2-4-11 0 0,0-1-1 0 0,-2-1 1 0 0,0-1-1 0 0,-2 0 1 0 0,-1-2 0 0 0,0 0-1 0 0,-2-2 1 0 0,-1 0-1 0 0,-2 0 1 0 0,0-1 0 0 0,-2-1-1 0 0,-1-1 1 0 0,-1 1-1 0 0,-1-1 1 0 0,-1-5-71 0 0,2-10-35 0 0,-2 0 0 0 0,-2-1-1 0 0,-2 1 1 0 0,-2-1 0 0 0,-4-45 35 0 0,2 83-1 0 0,-1 0 0 0 0,0 0 1 0 0,0 1-1 0 0,0-1 0 0 0,-1 0 0 0 0,0 1 1 0 0,-1-1-1 0 0,0 1 0 0 0,0 0 0 0 0,0 0 0 0 0,-1 0 1 0 0,0 0-1 0 0,0 1 0 0 0,-1 0 0 0 0,0-1 1 0 0,0 1-1 0 0,0 1 0 0 0,-1-1 0 0 0,-1 0 1 0 0,5 5-4 0 0,-1 0-1 0 0,1 0 0 0 0,-1 0 0 0 0,1 0 1 0 0,-1 0-1 0 0,1 1 0 0 0,-1-1 1 0 0,1 1-1 0 0,-1-1 0 0 0,0 1 1 0 0,1 0-1 0 0,-1 0 0 0 0,0 1 1 0 0,1-1-1 0 0,-1 0 0 0 0,1 1 0 0 0,-1-1 1 0 0,1 1-1 0 0,-1 0 0 0 0,1 0 1 0 0,-1 0-1 0 0,1 0 0 0 0,0 1 1 0 0,-1-1-1 0 0,1 1 0 0 0,0-1 1 0 0,0 1-1 0 0,0 0 0 0 0,0-1 0 0 0,0 1 1 0 0,1 0-1 0 0,-1 0 0 0 0,0 1 1 0 0,1-1-1 0 0,0 0 0 0 0,-1 1 5 0 0,-35 89 64 0 0,29-45 97 0 0,3 1 1 0 0,1-1-1 0 0,3 1 0 0 0,3 21-161 0 0,-2 0 170 0 0,1-32-111 0 0,2 0 0 0 0,1-1 0 0 0,1 1 0 0 0,2-1 0 0 0,2 0 0 0 0,1-1 1 0 0,2 0-1 0 0,2-1 0 0 0,0 0 0 0 0,3-1 0 0 0,0-1 0 0 0,13 16-59 0 0,22 17-353 0 0,-54-85-4299 0 0,-10 2-2855 0 0,9 10-2123 0 0</inkml:trace>
  <inkml:trace contextRef="#ctx0" brushRef="#br0" timeOffset="17188.577">3369 1885 15579 0 0,'0'0'1525'0'0,"0"0"-673"0"0,0 0-344 0 0,0 0 3 0 0,0 0 176 0 0,0 0 177 0 0,0 0 60 0 0,0 0-59 0 0,0 0-138 0 0,0 0-153 0 0,0 0-129 0 0,0 0-98 0 0,35 4-80 0 0,110 11-73 0 0,-36-20-5 0 0,-82-1-180 0 0,108-12-1019 0 0,-106 17-3583 0 0,0 0-4298 0 0,-24 1-1682 0 0</inkml:trace>
  <inkml:trace contextRef="#ctx0" brushRef="#br0" timeOffset="17599.922">4045 2131 3921 0 0,'0'0'1888'0'0,"0"0"-282"0"0,0 0-30 0 0,0 0 97 0 0,0 0 55 0 0,0 0 35 0 0,0 0-112 0 0,0 0-167 0 0,0 0-166 0 0,0 0-187 0 0,0 0-122 0 0,0 0-92 0 0,0 0-77 0 0,29 6-67 0 0,90 15-51 0 0,-116-20-676 0 0,0 0 1 0 0,0 0 0 0 0,0-1-1 0 0,0 1 1 0 0,0-1-1 0 0,0 0 1 0 0,0 0-1 0 0,0 0 1 0 0,0-1 0 0 0,0 1-1 0 0,0-1 1 0 0,0 1-1 0 0,0-1 1 0 0,-1 0-1 0 0,1 0 1 0 0,0 0 0 0 0,0 0-1 0 0,-1-1 1 0 0,1 1-1 0 0,-1-1 1 0 0,1 0-1 0 0,0 0-46 0 0,6-5 205 0 0,3 2-70 0 0,-1-1 0 0 0,0 0 0 0 0,1 0 0 0 0,-2-2 0 0 0,1 1-1 0 0,-1-1 1 0 0,-1-1 0 0 0,1 0 0 0 0,-1 0 0 0 0,-1 0-1 0 0,0-2 1 0 0,0 1 0 0 0,-1-1 0 0 0,0 0 0 0 0,-1 0 0 0 0,0 0-1 0 0,-1-1 1 0 0,0 0 0 0 0,-1 0 0 0 0,0-1 0 0 0,1-9-135 0 0,-5 19 1 0 0,0 1 0 0 0,-1-1 1 0 0,1 1-1 0 0,-1-1 0 0 0,0 1 1 0 0,1 0-1 0 0,-1-1 1 0 0,0 1-1 0 0,-1 0 0 0 0,1-1 1 0 0,0 1-1 0 0,0 0 0 0 0,-1 0 1 0 0,0 0-1 0 0,1 0 0 0 0,-1 1 1 0 0,0-1-1 0 0,0 0 1 0 0,0 1-1 0 0,0-1 0 0 0,0 1 1 0 0,0-1-1 0 0,0 1 0 0 0,0 0 1 0 0,-1 0-1 0 0,1 0 0 0 0,0 0 1 0 0,-1 1-1 0 0,1-1 1 0 0,-1 1-1 0 0,1-1 0 0 0,-1 1 1 0 0,1 0-1 0 0,-1 0 0 0 0,-1 0-1 0 0,-90 12-141 0 0,75-3 129 0 0,1 0 0 0 0,0 2 0 0 0,1 0-1 0 0,0 1 1 0 0,1 1 0 0 0,0 0 0 0 0,1 1-1 0 0,0 1 1 0 0,2 0 0 0 0,-1 1 0 0 0,2 1-1 0 0,0 0 1 0 0,1 0 0 0 0,1 1 0 0 0,1 0-1 0 0,0 1 1 0 0,-3 14 12 0 0,8-24-2 0 0,1 0 1 0 0,0 0-1 0 0,1 1 0 0 0,0-1 0 0 0,0 1 0 0 0,1 0 0 0 0,0-1 1 0 0,1 1-1 0 0,0 0 0 0 0,1 0 0 0 0,0-1 0 0 0,0 1 0 0 0,1-1 1 0 0,0 1-1 0 0,1-1 0 0 0,2 7 2 0 0,1-7-2 0 0,0-1 0 0 0,1 0 1 0 0,-1-1-1 0 0,2 0 0 0 0,-1 0 0 0 0,1 0 1 0 0,0-1-1 0 0,0 0 0 0 0,1-1 0 0 0,-1 1 1 0 0,1-2-1 0 0,0 1 0 0 0,1-1 0 0 0,-1-1 1 0 0,1 0-1 0 0,0 0 0 0 0,0-1 0 0 0,2 0 2 0 0,16 2-5 0 0,-1-1 0 0 0,1-1 1 0 0,0-2-1 0 0,0 0 0 0 0,0-2 0 0 0,2-2 5 0 0,55-16-978 0 0,-51 8-4922 0 0,-17 6 296 0 0,-2 2-7230 0 0</inkml:trace>
  <inkml:trace contextRef="#ctx0" brushRef="#br0" timeOffset="21220.86">5548 1700 0 0 0,'0'0'180'0'0,"0"0"718"0"0,0 0 312 0 0,0 0 145 0 0,0 0 110 0 0,0 0 62 0 0,0 0 20 0 0,0 0 22 0 0,0 0 20 0 0,-3-6-32 0 0,-2-1-947 0 0,-8-22 2951 0 0,8 15 3254 0 0,6 32-2861 0 0,1 6-4189 0 0,-10 337 1072 0 0,-7-96-519 0 0,-5-150-284 0 0,18-102 183 0 0,0-4-1297 0 0,-3-22-869 0 0,-4-24-3453 0 0,4 13-5333 0 0,3 15 893 0 0</inkml:trace>
  <inkml:trace contextRef="#ctx0" brushRef="#br0" timeOffset="21541.923">5172 2116 3465 0 0,'0'0'2575'0'0,"0"0"-488"0"0,0 0-368 0 0,0 0-36 0 0,0 0 62 0 0,0 0-25 0 0,0 0-185 0 0,0 0-278 0 0,0 0-238 0 0,0 0-138 0 0,0 0-57 0 0,0 0-37 0 0,0 0-31 0 0,18-12-41 0 0,57-39-34 0 0,80-13 1806 0 0,-132 56-2386 0 0,0 2 1 0 0,0 1-1 0 0,0 0 0 0 0,0 2 0 0 0,1 0 0 0 0,-1 2 0 0 0,16 1-101 0 0,-21 14-781 0 0,-17-6-2677 0 0,-3 0-4567 0 0,1-7-3346 0 0</inkml:trace>
  <inkml:trace contextRef="#ctx0" brushRef="#br0" timeOffset="22153.968">5779 1673 1816 0 0,'0'0'4749'0'0,"0"0"-2492"0"0,0 0-1065 0 0,0 0-225 0 0,0 0 101 0 0,0 0 162 0 0,0 0 41 0 0,0 0-182 0 0,0 0-239 0 0,0 0-155 0 0,0 0-25 0 0,0 0 67 0 0,0 0-8 0 0,5 5-18 0 0,27 48 1361 0 0,-18 156 1281 0 0,-28 106-2739 0 0,4-188-560 0 0,39-128-58 0 0,50-76 288 0 0,-46 40-253 0 0,2 2 0 0 0,1 2 0 0 0,1 1 0 0 0,36-22-31 0 0,-72 53 2 0 0,0 0-1 0 0,0 0-1 0 0,0 0 1 0 0,0 0 0 0 0,-1 0-1 0 0,1 0 1 0 0,0 0-1 0 0,1 0 1 0 0,-1 0-1 0 0,0 1 1 0 0,0-1-1 0 0,0 0 1 0 0,0 1-1 0 0,1-1 1 0 0,-1 1 0 0 0,0-1-1 0 0,1 1 1 0 0,-1 0-1 0 0,0 0 1 0 0,1-1-1 0 0,-1 1 1 0 0,0 0-1 0 0,1 0 1 0 0,-1 0 0 0 0,0 0-1 0 0,1 1 1 0 0,-1-1-1 0 0,0 0 1 0 0,1 0-1 0 0,-1 1 1 0 0,0-1-1 0 0,0 1 1 0 0,1-1 0 0 0,-1 1-1 0 0,0 0 1 0 0,0-1-1 0 0,0 1 1 0 0,0 0-1 0 0,0 0 1 0 0,0 0-1 0 0,1 0 0 0 0,9 154 432 0 0,-35-64-160 0 0,20-64-242 0 0,4-26-45 0 0,19-9-5728 0 0,-12 4-487 0 0,-3 0-5227 0 0</inkml:trace>
  <inkml:trace contextRef="#ctx0" brushRef="#br0" timeOffset="22587.102">6396 2309 0 0 0,'0'0'1155'0'0,"0"0"979"0"0,0 0 261 0 0,0 0-96 0 0,0 0-248 0 0,0 0-212 0 0,0 0-202 0 0,0 0-213 0 0,0 0-188 0 0,0 0-193 0 0,0 0-180 0 0,0 0-148 0 0,31-7-114 0 0,99-20-42 0 0,-73 4 570 0 0,-50 15-819 0 0,-2 3-200 0 0,-1 1-1 0 0,0-1 1 0 0,0 0 0 0 0,0 0 0 0 0,-1-1-1 0 0,1 1 1 0 0,-1-1 0 0 0,-1 0 0 0 0,1 0-1 0 0,-1 0 1 0 0,0 0 0 0 0,0 0 0 0 0,-1 0-1 0 0,0 0 1 0 0,0-1 0 0 0,0 1 0 0 0,-1-1 0 0 0,0 1-1 0 0,0 0 1 0 0,-1-7-110 0 0,-2 9-3 0 0,0 1 0 0 0,0-1 0 0 0,0 1 1 0 0,0 0-1 0 0,-1 0 0 0 0,1 0 0 0 0,-1 1 0 0 0,0-1 0 0 0,0 1 0 0 0,0-1 1 0 0,0 2-1 0 0,0-1 0 0 0,0 0 0 0 0,-1 1 0 0 0,1-1 0 0 0,0 1 0 0 0,-1 0 1 0 0,1 1-1 0 0,-1-1 0 0 0,0 1 0 0 0,1 0 0 0 0,-1 0 0 0 0,1 0 0 0 0,-1 1 0 0 0,1 0 1 0 0,-1 0-1 0 0,1 0 0 0 0,-1 0 0 0 0,1 1 0 0 0,0-1 0 0 0,0 1 0 0 0,0 0 1 0 0,0 0-1 0 0,-1 1 3 0 0,-8 4 2 0 0,0 0 0 0 0,1 1 0 0 0,0 1 0 0 0,0 0 0 0 0,1 0 1 0 0,0 1-1 0 0,0 1 0 0 0,1 0 0 0 0,0 0 0 0 0,1 1 0 0 0,1 0 0 0 0,0 0 1 0 0,0 1-1 0 0,2 0 0 0 0,-1 1 0 0 0,2-1 0 0 0,0 1 0 0 0,0 1 0 0 0,1-1 1 0 0,1 0-1 0 0,0 1 0 0 0,1 0 0 0 0,1 2-2 0 0,1-14 11 0 0,1 1 0 0 0,-1 0-1 0 0,1-1 1 0 0,0 1 0 0 0,0-1 0 0 0,0 1 0 0 0,1-1 0 0 0,-1 0-1 0 0,1 1 1 0 0,0-1 0 0 0,0 0 0 0 0,0 0 0 0 0,0 0-1 0 0,1 0 1 0 0,-1 0 0 0 0,1-1 0 0 0,-1 1 0 0 0,1-1-1 0 0,0 0 1 0 0,0 0 0 0 0,0 0 0 0 0,1 0 0 0 0,-1 0 0 0 0,0 0-1 0 0,1-1 1 0 0,-1 0 0 0 0,1 0 0 0 0,-1 0 0 0 0,3 1-11 0 0,109 13 429 0 0,31-40-483 0 0,-86 5-8298 0 0,-48 18-3289 0 0</inkml:trace>
  <inkml:trace contextRef="#ctx0" brushRef="#br0" timeOffset="24359.898">7727 1966 0 0 0,'0'0'739'0'0,"0"0"466"0"0,0 0 309 0 0,0 0 237 0 0,0 0 179 0 0,0 0 45 0 0,2-3-121 0 0,0 2-1273 0 0,9-14 3169 0 0,-11 14-2609 0 0,-3-4 3962 0 0,-7-1-3370 0 0,-19 4-930 0 0,-46 12-354 0 0,14 28 198 0 0,59-33-612 0 0,0 1 1 0 0,1 0-1 0 0,0 1 0 0 0,0-1 1 0 0,0 0-1 0 0,0 0 1 0 0,1 0-1 0 0,0 1 1 0 0,1-1-1 0 0,-1 0 0 0 0,1 0 1 0 0,0 1-1 0 0,1-1 1 0 0,-1 0-1 0 0,1 0 0 0 0,1-1 1 0 0,-1 1-1 0 0,1 0 1 0 0,0-1-1 0 0,0 1 1 0 0,0-1-1 0 0,1 0 0 0 0,0 0 1 0 0,0 0-1 0 0,4 3-35 0 0,52 39 384 0 0,-55-44-350 0 0,1 0 1 0 0,-1 1-1 0 0,-1 0 0 0 0,1 0 0 0 0,0 0 0 0 0,-1 0 0 0 0,0 1 0 0 0,0 0 1 0 0,0 0-1 0 0,-1 0 0 0 0,0 0 0 0 0,0 0 0 0 0,0 1 0 0 0,0 0 0 0 0,-1-1 1 0 0,0 1-1 0 0,0 0 0 0 0,-1 0 0 0 0,1 0 0 0 0,-1 1-34 0 0,-8 39 654 0 0,-57 8-316 0 0,48-48-302 0 0,-1-1-1 0 0,0 0 1 0 0,0-1 0 0 0,0-1-1 0 0,0-1 1 0 0,-1 0-1 0 0,1-1 1 0 0,-1-1-1 0 0,-15-2-35 0 0,-24-29 41 0 0,57 6-3580 0 0,12 16-47 0 0,-4 5-2779 0 0,-2 1-5200 0 0</inkml:trace>
  <inkml:trace contextRef="#ctx0" brushRef="#br0" timeOffset="24822.11">7989 2039 5985 0 0,'0'0'2435'0'0,"0"0"-722"0"0,0 0-406 0 0,0 0-11 0 0,0 0 138 0 0,0 0 61 0 0,0 0-146 0 0,0 0-300 0 0,0 0-329 0 0,0 0-179 0 0,0 0-26 0 0,0 0 22 0 0,0 0 54 0 0,1 3 20 0 0,-7 72 1509 0 0,-4-25-1567 0 0,8-40-524 0 0,1 0 0 0 0,1 1 1 0 0,0-1-1 0 0,0 0 1 0 0,1 1-1 0 0,0-1 1 0 0,1 0-1 0 0,0 0 1 0 0,1 0-1 0 0,0 0 1 0 0,0 0-1 0 0,1-1 1 0 0,0 1-1 0 0,1-1 1 0 0,0 0-1 0 0,1 0 1 0 0,-1-1-1 0 0,2 0 1 0 0,5 7-30 0 0,-9-13 44 0 0,-1 0 1 0 0,1 0 0 0 0,-1 0-1 0 0,1-1 1 0 0,0 1 0 0 0,0-1 0 0 0,0 1-1 0 0,0-1 1 0 0,0 0 0 0 0,0 0-1 0 0,0-1 1 0 0,0 1 0 0 0,0 0 0 0 0,1-1-1 0 0,-1 0 1 0 0,0 0 0 0 0,0 0-1 0 0,0 0 1 0 0,1-1 0 0 0,-1 1-1 0 0,0-1 1 0 0,0 1 0 0 0,0-1 0 0 0,0 0-1 0 0,0-1 1 0 0,0 1 0 0 0,0 0-1 0 0,0-1 1 0 0,0 0 0 0 0,-1 1 0 0 0,1-1-1 0 0,1-2-44 0 0,76-76 1249 0 0,-73 73-1229 0 0,1-6 21 0 0,0 1 0 0 0,-1-1 0 0 0,-1-1-1 0 0,0 1 1 0 0,0-1 0 0 0,-1 0 0 0 0,-1 0 0 0 0,-1-1 0 0 0,0 1 0 0 0,0-1 0 0 0,-2 1 0 0 0,0-1 0 0 0,0 0-1 0 0,-2 0 1 0 0,0-7-41 0 0,-4 7-1179 0 0,0 21-9442 0 0,5-5 1612 0 0</inkml:trace>
  <inkml:trace contextRef="#ctx0" brushRef="#br0" timeOffset="25554.778">8453 2374 7178 0 0,'0'0'2163'0'0,"0"0"-351"0"0,0 0-116 0 0,0 0 22 0 0,0 0 4 0 0,0 0-121 0 0,0 0-256 0 0,0 0-256 0 0,0 0-219 0 0,0 0-130 0 0,0 0-103 0 0,0 0-123 0 0,0 0-67 0 0,5-11-51 0 0,33-86 795 0 0,-33 78-1116 0 0,1 0 0 0 0,1 1 0 0 0,1-1 1 0 0,0 1-1 0 0,1 1 0 0 0,1 0 1 0 0,1 0-1 0 0,0 1 0 0 0,1 0 0 0 0,1 1 1 0 0,1 0-1 0 0,0 1 0 0 0,0 1 0 0 0,2 0 1 0 0,-1 1-1 0 0,8-3-75 0 0,31-8-29 0 0,-53 24 33 0 0,1 0 1 0 0,0 0-1 0 0,-1 1 0 0 0,1-1 1 0 0,-1 1-1 0 0,0-1 1 0 0,0 1-1 0 0,1 0 1 0 0,-1-1-1 0 0,0 1 1 0 0,0 0-1 0 0,0 0 0 0 0,-1 0 1 0 0,1 0-1 0 0,0 0 1 0 0,-1 0-1 0 0,1 0 1 0 0,-1 0-1 0 0,0 0 1 0 0,1 0-1 0 0,-1 0 1 0 0,0 0-1 0 0,-1 0 0 0 0,1 0 1 0 0,0 0-1 0 0,0 0 1 0 0,-1 0-1 0 0,1 0-4 0 0,0 7 25 0 0,0 53 84 0 0,-1-49-97 0 0,1 1 1 0 0,0-1 0 0 0,0 1 0 0 0,1-1 0 0 0,1 1 0 0 0,1-1-1 0 0,0 0 1 0 0,0 0 0 0 0,6 13-13 0 0,-8-25 4 0 0,1 1 0 0 0,0-1 0 0 0,-1 1 0 0 0,1-1 0 0 0,0 0 0 0 0,0 1 0 0 0,0-1 0 0 0,0 0 0 0 0,0-1-1 0 0,0 1 1 0 0,0 0 0 0 0,1 0 0 0 0,-1-1 0 0 0,0 1 0 0 0,0-1 0 0 0,0 0 0 0 0,1 0 0 0 0,-1 0 0 0 0,0 0 0 0 0,0 0 0 0 0,1 0 0 0 0,-1 0 0 0 0,0-1 0 0 0,0 1 0 0 0,0-1 0 0 0,1 0-1 0 0,-1 0 1 0 0,0 1 0 0 0,0-1 0 0 0,0-1 0 0 0,0 1 0 0 0,-1 0 0 0 0,1 0 0 0 0,0-1 0 0 0,0 1 0 0 0,-1-1 0 0 0,1 1 0 0 0,-1-1 0 0 0,1 0 0 0 0,-1 0 0 0 0,0 0 0 0 0,1 1 0 0 0,-1-1 0 0 0,0 0-1 0 0,0-1 1 0 0,0 0-4 0 0,101-89 86 0 0,-80 75-67 0 0,80-43 47 0 0,-101 60-64 0 0,1-1 0 0 0,0 1 0 0 0,0 0 0 0 0,0 0 0 0 0,0 0 0 0 0,-1 0 0 0 0,1 0 0 0 0,0 0 0 0 0,0 0 0 0 0,0 0 0 0 0,0 1 0 0 0,-1-1 0 0 0,1 1 0 0 0,0 0 0 0 0,0-1 0 0 0,-1 1 0 0 0,1 0 0 0 0,0 0 0 0 0,-1 0 0 0 0,1 0 0 0 0,-1 0 0 0 0,1 0 0 0 0,-1 1 0 0 0,0-1 0 0 0,1 0 0 0 0,-1 1 0 0 0,0-1 0 0 0,0 1 0 0 0,0-1 0 0 0,0 1 0 0 0,0 0 0 0 0,0-1 0 0 0,-1 1 1 0 0,1 0-1 0 0,0 0-2 0 0,12 74 321 0 0,-11-59-257 0 0,23 164 667 0 0,-25-180-754 0 0,0 0 0 0 0,0 0 0 0 0,0-1-1 0 0,0 1 1 0 0,0 0 0 0 0,1 0 0 0 0,-1 0 0 0 0,0 0 0 0 0,0-1 0 0 0,1 1-1 0 0,-1 0 1 0 0,1 0 0 0 0,-1-1 0 0 0,0 1 0 0 0,1 0 0 0 0,0 0 0 0 0,-1-1 0 0 0,1 1-1 0 0,-1-1 1 0 0,1 1 0 0 0,0 0 0 0 0,-1-1 0 0 0,1 1 0 0 0,0-1 0 0 0,0 0-1 0 0,-1 1 1 0 0,1-1 0 0 0,0 0 0 0 0,0 1 0 0 0,0-1 0 0 0,-1 0 0 0 0,1 0-1 0 0,0 0 1 0 0,0 1 0 0 0,0-1 0 0 0,0 0 0 0 0,0 0 0 0 0,-1 0 0 0 0,1 0-1 0 0,0-1 1 0 0,0 1 0 0 0,0 0 0 0 0,0 0 0 0 0,-1-1 0 0 0,1 1 0 0 0,0 0-1 0 0,0-1 1 0 0,0 1 0 0 0,-1 0 0 0 0,1-1 0 0 0,0 1 0 0 0,-1-1 0 0 0,1 1-1 0 0,0-1 25 0 0,12-10-3725 0 0,-2 1-4277 0 0,-10 9 6664 0 0,4-4-10870 0 0</inkml:trace>
  <inkml:trace contextRef="#ctx0" brushRef="#br0" timeOffset="28506.947">10179 2255 0 0 0,'0'0'976'0'0,"0"0"498"0"0,0 0 336 0 0,0 0 145 0 0,0 0-48 0 0,0 0-176 0 0,0 0-211 0 0,0 0-173 0 0,0 0-120 0 0,5-7-93 0 0,16-22-74 0 0,-20 17 4441 0 0,-14 21-3835 0 0,13-9-1936 0 0,-9 10 265 0 0,1-1 0 0 0,0 1-1 0 0,0 1 1 0 0,1-1 0 0 0,0 1 0 0 0,1 1-1 0 0,0-1 1 0 0,1 1 0 0 0,0 0 0 0 0,1 0-1 0 0,1 1 1 0 0,0-1 0 0 0,0 1 0 0 0,1 0-1 0 0,1-1 1 0 0,0 1 0 0 0,1 0-1 0 0,0 0 1 0 0,1 0 0 0 0,2 10 5 0 0,-2-20 8 0 0,0 0 0 0 0,0 0 0 0 0,1 0 0 0 0,-1 0 0 0 0,1 0 0 0 0,0 0 0 0 0,0-1 0 0 0,0 1 0 0 0,0-1 0 0 0,0 0 0 0 0,0 1 0 0 0,1-1 0 0 0,-1 0-1 0 0,1 0 1 0 0,0 0 0 0 0,-1-1 0 0 0,1 1 0 0 0,0-1 0 0 0,0 1 0 0 0,0-1 0 0 0,0 0 0 0 0,0 0 0 0 0,0-1 0 0 0,0 1 0 0 0,1 0 0 0 0,-1-1 0 0 0,0 0 0 0 0,0 0 0 0 0,0 0 0 0 0,1 0 0 0 0,-1 0 0 0 0,0-1 0 0 0,0 1 0 0 0,0-1 0 0 0,0 0 0 0 0,1 0 0 0 0,-1 0 0 0 0,-1-1 0 0 0,1 1 0 0 0,0 0 0 0 0,0-1 0 0 0,0 0-8 0 0,7-4 59 0 0,0 0-1 0 0,-1 0 1 0 0,0-1 0 0 0,0 0 0 0 0,0 0 0 0 0,-1-1 0 0 0,0 0 0 0 0,-1-1 0 0 0,0 0 0 0 0,0 0 0 0 0,0-1-1 0 0,-2 1 1 0 0,1-1 0 0 0,-1-1 0 0 0,0 1 0 0 0,-1-1 0 0 0,-1 1 0 0 0,0-1 0 0 0,0 0 0 0 0,-1-1 0 0 0,0 1-1 0 0,-1 0 1 0 0,0-1 0 0 0,-1-5-59 0 0,0-1 10 0 0,1 13-31 0 0,0 0 1 0 0,0-1 0 0 0,-1 1 0 0 0,0-1 0 0 0,0 1 0 0 0,-1-1 0 0 0,0 1 0 0 0,1 0-1 0 0,-2-1 1 0 0,1 1 0 0 0,-1 0 0 0 0,1 0 0 0 0,-2 0 0 0 0,1 0 0 0 0,0 0 0 0 0,-1 0-1 0 0,0 1 1 0 0,0-1 0 0 0,0 1 0 0 0,-1 0 0 0 0,-2-3 20 0 0,-2 2-190 0 0,1 0-1 0 0,0 1 1 0 0,-1 0-1 0 0,0 1 1 0 0,0 0 0 0 0,0 0-1 0 0,0 0 1 0 0,0 1 0 0 0,-1 1-1 0 0,1-1 1 0 0,-1 1 0 0 0,1 1-1 0 0,-1-1 1 0 0,1 2 0 0 0,-4-1 190 0 0,12 0-167 0 0,0 0-41 0 0,0 0-26 0 0,27-4 24 0 0,1-6 484 0 0,0-3 1 0 0,-1 0 0 0 0,-1-2 0 0 0,0 0-1 0 0,-1-2 1 0 0,0-1 0 0 0,19-19-275 0 0,-23 20 103 0 0,-2-1-1 0 0,0-1 1 0 0,-2 0 0 0 0,0-1-1 0 0,-1-1 1 0 0,-1-1 0 0 0,-1 0-1 0 0,-1-1 1 0 0,-1 0 0 0 0,8-22-103 0 0,5-2 32 0 0,-25 886-99 0 0,7-396 28 0 0,-7-426 61 0 0,-1 1-1 0 0,0-1 1 0 0,-2 1-1 0 0,0-1 1 0 0,-1 0-1 0 0,0 0 1 0 0,-2 0-1 0 0,0-1 1 0 0,-1 0 0 0 0,0 0-1 0 0,-2 0 1 0 0,1-1-1 0 0,-2 0 1 0 0,0-1-1 0 0,-8 9-21 0 0,15-21 12 0 0,0 1 1 0 0,1-1-1 0 0,-1 0 0 0 0,0 0 0 0 0,0 0 1 0 0,-1 0-1 0 0,1 0 0 0 0,0-1 1 0 0,-1 1-1 0 0,1-1 0 0 0,-1 0 0 0 0,1 0 1 0 0,-1 0-1 0 0,1 0 0 0 0,-1-1 0 0 0,0 0 1 0 0,1 1-1 0 0,-1-1 0 0 0,0-1 1 0 0,1 1-1 0 0,-1 0 0 0 0,0-1 0 0 0,1 0 1 0 0,-1 0-1 0 0,1 0 0 0 0,-1 0 1 0 0,1-1-1 0 0,0 1 0 0 0,-1-1 0 0 0,1 0 1 0 0,0 0-1 0 0,0 0 0 0 0,0 0 0 0 0,0 0 1 0 0,1-1-1 0 0,-1 1 0 0 0,1-1 1 0 0,-1 0-1 0 0,1 0 0 0 0,0 0 0 0 0,0 0 1 0 0,0 0-1 0 0,0 0 0 0 0,0-3-12 0 0,-3-9 14 0 0,1-1-1 0 0,1 0 1 0 0,1 0 0 0 0,0-1-1 0 0,1 1 1 0 0,0 0 0 0 0,2-1-1 0 0,0 1 1 0 0,0 0 0 0 0,2 0-1 0 0,0-1 1 0 0,1 2-1 0 0,0-1 1 0 0,2 0 0 0 0,-1 1-1 0 0,2 0 1 0 0,0 0 0 0 0,8-10-14 0 0,6-10-177 0 0,1 1 0 0 0,1 1 0 0 0,2 1 0 0 0,2 1 1 0 0,1 1-1 0 0,1 2 0 0 0,1 1 0 0 0,1 1 1 0 0,8-3 176 0 0,18-12-5494 0 0,-39 28-2734 0 0</inkml:trace>
  <inkml:trace contextRef="#ctx0" brushRef="#br0" timeOffset="29640.48">11584 1958 1336 0 0,'0'0'1414'0'0,"0"0"-289"0"0,0 0-136 0 0,0 0 78 0 0,0 0 198 0 0,0 0 102 0 0,0 0-96 0 0,0 0-275 0 0,0 0-184 0 0,0 0 51 0 0,0 0 144 0 0,0 0 177 0 0,6 1 39 0 0,10 1-402 0 0,1 0-53 0 0,-1 0-1 0 0,0-1 1 0 0,1 0 0 0 0,-1-1-1 0 0,1-1 1 0 0,-1-1-1 0 0,0-1 1 0 0,2 0-768 0 0,-6 1 98 0 0,0-2 0 0 0,0 1 0 0 0,0-1 1 0 0,-1-1-1 0 0,0 0 0 0 0,1-1 0 0 0,-2 0 0 0 0,1 0 1 0 0,-1-1-1 0 0,0-1 0 0 0,0 0 0 0 0,-1 0 0 0 0,0-1 1 0 0,-1 0-1 0 0,0 0 0 0 0,0-1 0 0 0,-1 0 0 0 0,0 0 1 0 0,-1-1-1 0 0,0 0 0 0 0,0 0 0 0 0,-2-1 0 0 0,1 1 1 0 0,-1-1-1 0 0,-1 0 0 0 0,0 0 0 0 0,0-8-98 0 0,-2 18 2 0 0,-1 1 0 0 0,0 0 0 0 0,0-1 0 0 0,0 1 1 0 0,0-1-1 0 0,0 1 0 0 0,0 0 0 0 0,0-1 0 0 0,0 1 0 0 0,-1 0 0 0 0,1-1 0 0 0,0 1 0 0 0,-1 0 0 0 0,1 0 0 0 0,-1-1 1 0 0,1 1-1 0 0,-1 0 0 0 0,0 0 0 0 0,0 0 0 0 0,1 0 0 0 0,-1-1 0 0 0,0 1 0 0 0,0 0 0 0 0,0 1 0 0 0,0-1 1 0 0,0 0-1 0 0,0 0 0 0 0,-1 0 0 0 0,1 1 0 0 0,0-1 0 0 0,0 0 0 0 0,-1 1 0 0 0,1-1 0 0 0,0 1 0 0 0,0 0 0 0 0,-1-1 1 0 0,1 1-1 0 0,0 0 0 0 0,-1 0 0 0 0,1 0 0 0 0,-1 0 0 0 0,1 0 0 0 0,0 0 0 0 0,-1 0 0 0 0,1 0 0 0 0,0 1 0 0 0,-1-1 1 0 0,1 0-1 0 0,0 1 0 0 0,-1-1 0 0 0,0 1-2 0 0,-3 4-14 0 0,0-1-1 0 0,0 1 1 0 0,0 0 0 0 0,1 0 0 0 0,0 1-1 0 0,0 0 1 0 0,0-1 0 0 0,0 1 0 0 0,1 0 0 0 0,0 1-1 0 0,0-1 1 0 0,1 1 0 0 0,0-1 0 0 0,0 1-1 0 0,0 4 15 0 0,-34 204-6 0 0,15 115 69 0 0,19-224-50 0 0,-5 0 0 0 0,-4 0 0 0 0,-4-1 0 0 0,-6-1 0 0 0,-28 86-13 0 0,47-179-1 0 0,-1-1 1 0 0,0 0-1 0 0,-1 0 1 0 0,0 0-1 0 0,0 0 1 0 0,-1-1 0 0 0,-1 1-1 0 0,0-1 1 0 0,0-1-1 0 0,0 1 1 0 0,-1-1-1 0 0,0 0 1 0 0,-1 0-1 0 0,0-1 1 0 0,0 0-1 0 0,-1-1 1 0 0,1 0-1 0 0,-1 0 1 0 0,-1-1 0 0 0,1 0-1 0 0,-1 0 1 0 0,0-1-1 0 0,0 0 1 0 0,0-1-1 0 0,0 0 1 0 0,-3-1 0 0 0,8-3-4 0 0,0-2 0 0 0,0 1 0 0 0,0 0 0 0 0,0-1 0 0 0,0 0 0 0 0,1 0 0 0 0,0 0 0 0 0,0-1 0 0 0,0 1 0 0 0,0-1 0 0 0,0 0 0 0 0,1 0 0 0 0,-1-1 0 0 0,1 1 1 0 0,0-1-1 0 0,1 0 0 0 0,-1 1 0 0 0,1-1 0 0 0,0 0 0 0 0,0 0 0 0 0,0-1 0 0 0,1 1 0 0 0,0 0 0 0 0,0 0 0 0 0,0-1 0 0 0,0 1 0 0 0,1-2 4 0 0,-8-193 1 0 0,10 182 0 0 0,0 0-1 0 0,2 0 1 0 0,0 0-1 0 0,1 1 0 0 0,0 0 1 0 0,2 0-1 0 0,0 0 1 0 0,1 0-1 0 0,0 1 1 0 0,1 1-1 0 0,1 0 0 0 0,1 0 1 0 0,0 1-1 0 0,1 0 1 0 0,12-11-1 0 0,2 0-16 0 0,1 2 1 0 0,1 1 0 0 0,1 2-1 0 0,0 0 1 0 0,2 2-1 0 0,0 1 1 0 0,25-8 15 0 0,100-7-1113 0 0,-113 27-3962 0 0,0-1-5913 0 0,-36 5 2836 0 0</inkml:trace>
  <inkml:trace contextRef="#ctx0" brushRef="#br0" timeOffset="29942.544">12262 2343 5121 0 0,'0'0'2033'0'0,"0"0"-457"0"0,0 0-116 0 0,0 0 99 0 0,0 0 8 0 0,0 0-34 0 0,0 0-191 0 0,0 0-285 0 0,0 0-248 0 0,0 0-137 0 0,0 0-112 0 0,0 0-105 0 0,0 0-81 0 0,-19 34-74 0 0,-58 106-36 0 0,56-80 32 0 0,23-52-232 0 0,-1-4-12 0 0,0-1 0 0 0,0 0 0 0 0,1 0 0 0 0,0 0-1 0 0,-1 0 1 0 0,1-1 0 0 0,0 1 0 0 0,0 0 0 0 0,1-1 0 0 0,-1 1 0 0 0,0-1 0 0 0,1 0 0 0 0,0 0 0 0 0,-1 0 0 0 0,1 0 0 0 0,0 0 0 0 0,0-1-1 0 0,0 1 1 0 0,0-1 0 0 0,0 0 0 0 0,1 0 0 0 0,-1 0 0 0 0,0 0 0 0 0,0 0 0 0 0,1-1 0 0 0,-1 0 0 0 0,0 0 0 0 0,1 1 0 0 0,-1-2 0 0 0,0 1-1 0 0,1 0 1 0 0,-1-1 0 0 0,0 1 0 0 0,1-1 0 0 0,-1 0 0 0 0,0 0 0 0 0,0-1 0 0 0,0 1 0 0 0,0-1 0 0 0,0 1 0 0 0,0-1 0 0 0,0 0-1 0 0,0 0 1 0 0,-1 0 0 0 0,2-2-52 0 0,5-1 112 0 0,0-1 0 0 0,-1 0-1 0 0,0 0 1 0 0,0-1-1 0 0,0 0 1 0 0,-1-1 0 0 0,0 0-1 0 0,0 0 1 0 0,-1 0 0 0 0,0-1-1 0 0,0 0 1 0 0,-1 0-1 0 0,-1 0 1 0 0,1-1 0 0 0,-1 1-1 0 0,-1-1 1 0 0,0 0-1 0 0,0 0 1 0 0,-1-1 0 0 0,-1 1-1 0 0,1 0 1 0 0,-2-1 0 0 0,1-4-112 0 0,-3 8-37 0 0,-1 1 1 0 0,0 0-1 0 0,1 0 1 0 0,-2-1 0 0 0,1 2-1 0 0,-1-1 1 0 0,0 0 0 0 0,0 1-1 0 0,-1 0 1 0 0,1 0-1 0 0,-1 0 1 0 0,0 0 0 0 0,-1 1-1 0 0,1 0 1 0 0,-1 0 0 0 0,0 0-1 0 0,0 1 1 0 0,0 0-1 0 0,0 0 1 0 0,0 0 0 0 0,-1 1-1 0 0,1 0 1 0 0,-1 0 0 0 0,0 1-1 0 0,0 0 1 0 0,1 0-1 0 0,-1 0 1 0 0,0 1 0 0 0,-5 0 36 0 0,11 1-211 0 0,-1 0 1 0 0,0-1 0 0 0,1 1 0 0 0,-1 0 0 0 0,1 0-1 0 0,-1 0 1 0 0,1 0 0 0 0,-1 1 0 0 0,1-1 0 0 0,0 0-1 0 0,0 0 1 0 0,0 1 0 0 0,0-1 0 0 0,0 1 0 0 0,0-1-1 0 0,0 1 1 0 0,0-1 0 0 0,0 1 0 0 0,1 0 0 0 0,-1-1-1 0 0,1 1 1 0 0,-1 0 0 0 0,1 0 0 0 0,0-1-1 0 0,-1 1 1 0 0,1 0 0 0 0,0 0 0 0 0,0 0 0 0 0,0-1-1 0 0,0 1 1 0 0,1 0 0 0 0,-1 0 0 0 0,1-1 0 0 0,-1 2 210 0 0,10 38-13234 0 0,-5-34 8724 0 0</inkml:trace>
  <inkml:trace contextRef="#ctx0" brushRef="#br0" timeOffset="30494.291">12639 2467 0 0 0,'0'0'1638'0'0,"0"0"255"0"0,0 0 215 0 0,0 0-21 0 0,0 0-106 0 0,0 0-118 0 0,0 0-206 0 0,0 0-198 0 0,0 0-184 0 0,0 0-191 0 0,0 0-145 0 0,0 0-115 0 0,3-11-78 0 0,7-33-68 0 0,-13 113 2379 0 0,-1 17-2986 0 0,-7-28 283 0 0,25-135 1898 0 0,3 34-2070 0 0,1 1 0 0 0,3 1 1 0 0,1 1-1 0 0,2 1 1 0 0,6-7-183 0 0,59-53 90 0 0,-61 79-216 0 0,-27 20 64 0 0,-1 0-18 0 0,0 23-420 0 0,-1 4-133 0 0,0 7-1573 0 0,3-11-2671 0 0,2-15-862 0 0,1-4-5390 0 0</inkml:trace>
  <inkml:trace contextRef="#ctx0" brushRef="#br0" timeOffset="30958.941">13165 2347 0 0 0,'0'0'753'0'0,"0"0"232"0"0,0 0 180 0 0,0 0 40 0 0,0 0 41 0 0,0 0 11 0 0,0 0-25 0 0,0 0 2 0 0,0 0 3 0 0,12-3-41 0 0,33-10-69 0 0,-27 2 7792 0 0,-24 5-5958 0 0,-24 1-2454 0 0,19 7-455 0 0,0 0 0 0 0,1 1 0 0 0,-1 1 0 0 0,1 0 0 0 0,0 0 0 0 0,0 1 0 0 0,1 0 0 0 0,-1 1 0 0 0,1 0 0 0 0,0 0 0 0 0,1 1 0 0 0,-1 0 0 0 0,1 1 0 0 0,1-1 0 0 0,0 2 0 0 0,0-1 0 0 0,-4 7-52 0 0,6-9 13 0 0,0 1-1 0 0,1-1 0 0 0,0 1 1 0 0,0 0-1 0 0,0 0 0 0 0,1 0 1 0 0,0 0-1 0 0,1 1 0 0 0,-1-1 1 0 0,1 1-1 0 0,1 0 0 0 0,0-1 1 0 0,0 1-1 0 0,0 0 0 0 0,1 0 1 0 0,0 0-1 0 0,1 0 0 0 0,-1 0 1 0 0,2-1-1 0 0,-1 3-12 0 0,3-6 1 0 0,0 0 0 0 0,0 0 0 0 0,0-1 0 0 0,0 1 1 0 0,0-1-1 0 0,1 0 0 0 0,-1 0 0 0 0,1 0 0 0 0,0-1 0 0 0,0 0 0 0 0,0 0 1 0 0,0 0-1 0 0,0 0 0 0 0,0-1 0 0 0,1 0 0 0 0,-1 0 0 0 0,1 0 0 0 0,-1-1 1 0 0,0 0-1 0 0,1 0 0 0 0,-1 0 0 0 0,1 0 0 0 0,4-2-1 0 0,-8 2 6 0 0,16-2-108 0 0,-1-1 0 0 0,1-1 1 0 0,0 0-1 0 0,-1-1 0 0 0,0-1 0 0 0,0-1 1 0 0,-1 0-1 0 0,0-2 0 0 0,0 1 0 0 0,7-7 102 0 0,21-15-2438 0 0,-19 7-6439 0 0,-18 15-2729 0 0</inkml:trace>
  <inkml:trace contextRef="#ctx0" brushRef="#br0" timeOffset="31373.931">13418 2505 0 0 0,'0'0'1396'0'0,"0"0"261"0"0,0 0 302 0 0,0 0 224 0 0,0 0 27 0 0,0 0-107 0 0,0 0-160 0 0,0 0-253 0 0,0 0-231 0 0,0 0-179 0 0,0 0-161 0 0,0 0-136 0 0,27-1-126 0 0,85-6-94 0 0,-39-16 467 0 0,-64 18-1077 0 0,0 1 1 0 0,0-1-1 0 0,0-1 1 0 0,-1 1 0 0 0,0-2-1 0 0,0 1 1 0 0,-1-1 0 0 0,1 0-1 0 0,-1-1 1 0 0,-1 1 0 0 0,1-1-1 0 0,-2-1 1 0 0,1 1-1 0 0,-1-1 1 0 0,0 0 0 0 0,-1 0-1 0 0,0-1 1 0 0,0 1 0 0 0,-1-1-1 0 0,1-3-153 0 0,-6 11 7 0 0,0 0-1 0 0,0 0 0 0 0,1 0 0 0 0,-1 0 1 0 0,0 1-1 0 0,0-1 0 0 0,-1 1 1 0 0,1-1-1 0 0,0 1 0 0 0,0 0 1 0 0,-1 0-1 0 0,1 0 0 0 0,-1 0 1 0 0,1 0-1 0 0,-1 1 0 0 0,1-1 1 0 0,-1 1-1 0 0,1 0 0 0 0,-1-1 0 0 0,1 1 1 0 0,-1 0-1 0 0,0 1 0 0 0,1-1 1 0 0,-1 0-1 0 0,1 1 0 0 0,-1-1 1 0 0,1 1-1 0 0,-1 0 0 0 0,1 0 1 0 0,-1 0-7 0 0,-17 6-33 0 0,0 1 0 0 0,0 1 0 0 0,1 0 1 0 0,1 2-1 0 0,-1 0 0 0 0,2 1 0 0 0,-1 1 33 0 0,8-6-26 0 0,0 1-1 0 0,1 0 1 0 0,0 0-1 0 0,0 1 1 0 0,1 0-1 0 0,0 1 1 0 0,0 0-1 0 0,1 0 1 0 0,1 1-1 0 0,0-1 1 0 0,0 2-1 0 0,1-1 0 0 0,0 0 1 0 0,1 1-1 0 0,0 0 1 0 0,1 0-1 0 0,-1 9 27 0 0,4-19-8 0 0,0 1 0 0 0,0-1-1 0 0,0 0 1 0 0,0 1-1 0 0,1-1 1 0 0,-1 0 0 0 0,1 0-1 0 0,-1 1 1 0 0,1-1-1 0 0,0 0 1 0 0,0 0 0 0 0,0 0-1 0 0,0 0 1 0 0,0 0-1 0 0,0 0 1 0 0,1 0 0 0 0,-1 0-1 0 0,1-1 1 0 0,-1 1 0 0 0,1 0-1 0 0,0-1 1 0 0,-1 1-1 0 0,1-1 1 0 0,0 0 0 0 0,0 0-1 0 0,0 0 1 0 0,0 0-1 0 0,0 0 1 0 0,0 0 0 0 0,1 0-1 0 0,-1 0 1 0 0,0-1-1 0 0,2 1 9 0 0,83 5-180 0 0,-69-7 95 0 0,9-2-600 0 0,-1-1 0 0 0,0-2 0 0 0,0 0 0 0 0,0-2 1 0 0,-1-1-1 0 0,0-1 0 0 0,-1-1 0 0 0,0-1 0 0 0,12-9 685 0 0,5 0-2898 0 0,60-29-12075 0 0,-88 42 14137 0 0</inkml:trace>
  <inkml:trace contextRef="#ctx0" brushRef="#br0" timeOffset="31689.484">14242 2282 1208 0 0,'0'0'3230'0'0,"0"0"-50"0"0,0 0-232 0 0,0 0-393 0 0,0 0-467 0 0,0 0-457 0 0,0 0-422 0 0,0 0-274 0 0,0 0-173 0 0,0 0-108 0 0,0 0-43 0 0,0 0-48 0 0,0 0-40 0 0,-14 5-37 0 0,-43 20-60 0 0,-3 14 849 0 0,59-38-1266 0 0,0-1 0 0 0,0 1-1 0 0,0-1 1 0 0,1 1 0 0 0,-1-1 0 0 0,0 1 0 0 0,0 0 0 0 0,1 0 0 0 0,-1-1-1 0 0,1 1 1 0 0,-1 0 0 0 0,1 0 0 0 0,-1 0 0 0 0,1 0 0 0 0,-1-1 0 0 0,1 1 0 0 0,0 0-1 0 0,-1 0 1 0 0,1 0 0 0 0,0 0 0 0 0,0 0 0 0 0,0 0 0 0 0,0 0 0 0 0,0 0-1 0 0,0 0 1 0 0,0 0 0 0 0,0 0 0 0 0,0 0 0 0 0,0 0 0 0 0,0 0 0 0 0,1 0-1 0 0,-1 0 1 0 0,0 0 0 0 0,1 0 0 0 0,-1-1 0 0 0,1 1 0 0 0,-1 0 0 0 0,1 0 0 0 0,-1 0-1 0 0,1 0 1 0 0,-1-1 0 0 0,1 1 0 0 0,0 0 0 0 0,0-1 0 0 0,-1 1 0 0 0,1 0-1 0 0,0-1 1 0 0,0 1 0 0 0,0-1 0 0 0,0 1 0 0 0,-1-1 0 0 0,1 0 0 0 0,0 1-1 0 0,0-1 1 0 0,0 0 0 0 0,0 0 0 0 0,0 0 0 0 0,0 1 0 0 0,0-1 0 0 0,0 0-1 0 0,0 0 1 0 0,1-1-9 0 0,24 10 83 0 0,-21-9-53 0 0,-1 1 0 0 0,0-1 0 0 0,0 1 0 0 0,0 0 0 0 0,-1 0 0 0 0,1 0 0 0 0,0 1 0 0 0,0 0 0 0 0,-1-1 0 0 0,1 1 0 0 0,0 1 0 0 0,-1-1 0 0 0,0 0 0 0 0,0 1 0 0 0,0-1 0 0 0,0 1 0 0 0,0 0 0 0 0,0 0 0 0 0,-1 0 0 0 0,1 1 0 0 0,-1-1 0 0 0,0 1 0 0 0,0-1 0 0 0,0 1 0 0 0,-1 0 0 0 0,1-1 0 0 0,-1 1 0 0 0,0 0-1 0 0,1 4-28 0 0,-3 0 65 0 0,-1 1 1 0 0,0 0-1 0 0,-1-1 1 0 0,0 0-1 0 0,0 0 1 0 0,-1 0-1 0 0,0 0 1 0 0,0 0-1 0 0,-1-1 1 0 0,0 0-1 0 0,0 0 1 0 0,0 0-1 0 0,-1-1 1 0 0,0 1-1 0 0,-1-1 1 0 0,1-1-1 0 0,-1 1 1 0 0,-1-1-1 0 0,1 0 1 0 0,0-1-1 0 0,-1 0 1 0 0,0 0-1 0 0,0-1 1 0 0,-2 1-67 0 0,-8 6 28 0 0,11-6-123 0 0,0 0-1 0 0,0-1 1 0 0,-1 0-1 0 0,1 0 1 0 0,-1-1 0 0 0,0 0-1 0 0,0 0 1 0 0,0-1 0 0 0,0 0-1 0 0,0 0 1 0 0,0-1 0 0 0,0 0-1 0 0,0 0 1 0 0,-5-2 95 0 0,0-8-2268 0 0,7 1-3802 0 0,4 6-5154 0 0</inkml:trace>
  <inkml:trace contextRef="#ctx0" brushRef="#br0" timeOffset="57387.079">2745 3307 0 0 0,'0'0'592'0'0,"0"0"572"0"0,0 0 394 0 0,0 0 168 0 0,0 0 39 0 0,0 0-72 0 0,0 0-161 0 0,0 0-144 0 0,0 0-165 0 0,4-6-112 0 0,13-17-65 0 0,-13 17-37 0 0,-4 6-51 0 0,0 0-154 0 0,-30 4 1450 0 0,-191 117 386 0 0,108-62-1207 0 0,113-57-1417 0 0,0 0 1 0 0,0 0 0 0 0,0 0-1 0 0,0 0 1 0 0,0 0 0 0 0,0 0-1 0 0,0 0 1 0 0,1 0 0 0 0,-1-1-1 0 0,1 1 1 0 0,-1 0-1 0 0,1 0 1 0 0,0 0 0 0 0,-1 0-1 0 0,1-1 1 0 0,0 1 0 0 0,0 0-1 0 0,1-1 1 0 0,-1 1 0 0 0,0-1-1 0 0,0 1 1 0 0,1-1 0 0 0,0 1-17 0 0,148 117 145 0 0,-137-110-123 0 0,0 1 1 0 0,-1 0-1 0 0,0 1 1 0 0,0 0-1 0 0,-2 1 1 0 0,1 0-1 0 0,-1 1 1 0 0,-1 0-1 0 0,-1 1 1 0 0,1 0-1 0 0,-2 0 1 0 0,0 0-1 0 0,-1 1 1 0 0,3 10-23 0 0,-8-20 50 0 0,1 1 1 0 0,-1-1 0 0 0,0 0 0 0 0,0 1 0 0 0,-1-1-1 0 0,0 0 1 0 0,0 1 0 0 0,0-1 0 0 0,0 1-1 0 0,-1-1 1 0 0,0 0 0 0 0,0 1 0 0 0,0-1 0 0 0,-1 0-1 0 0,0 0 1 0 0,0 0 0 0 0,0 0 0 0 0,-1 0-1 0 0,1 0 1 0 0,-1-1 0 0 0,0 1 0 0 0,-1-1 0 0 0,1 0-1 0 0,-1 0 1 0 0,0 0 0 0 0,-1 1-51 0 0,-12 5 45 0 0,0 0 1 0 0,0-1-1 0 0,-1-1 1 0 0,0 0-1 0 0,-1-2 0 0 0,1 0 1 0 0,-1-1-1 0 0,-1-1 1 0 0,1-1-1 0 0,0 0 1 0 0,-1-2-1 0 0,1 0 0 0 0,-1-1 1 0 0,1-1-1 0 0,-11-2-45 0 0,-10 2 11 0 0,-34-9-95 0 0,109-6-7811 0 0,-26 15 1815 0 0,0-2-5324 0 0</inkml:trace>
  <inkml:trace contextRef="#ctx0" brushRef="#br0" timeOffset="58047.895">3176 3126 4585 0 0,'0'0'2749'0'0,"0"0"-738"0"0,0 0-494 0 0,0 0-68 0 0,0 0 127 0 0,0 0 116 0 0,0 0 13 0 0,0 0-221 0 0,0 0-369 0 0,0 0-339 0 0,0 0-253 0 0,0 0-178 0 0,0 0-85 0 0,-1 1-12 0 0,-4 7 1 0 0,2 0 1 0 0,-1 0-1 0 0,1 1 0 0 0,0-1 0 0 0,0 0 0 0 0,1 1 0 0 0,0 0 0 0 0,1-1 0 0 0,0 1 0 0 0,0 0 0 0 0,1 0 0 0 0,0 0 0 0 0,1 0 1 0 0,0 0-1 0 0,1 8-249 0 0,0 6 142 0 0,8 273 1438 0 0,-16 66-1580 0 0,6-293-19 0 0,1-69 27 0 0,0 1-1 0 0,0 0 1 0 0,0 0-1 0 0,0-1 1 0 0,0 1-1 0 0,1 0 1 0 0,-1-1-1 0 0,0 1 1 0 0,0-1-1 0 0,0 0 1 0 0,1 1-1 0 0,-1-1 1 0 0,0 0-1 0 0,0 0 1 0 0,1 0 0 0 0,-1 0-1 0 0,0 0 1 0 0,0 0-1 0 0,1 0 1 0 0,-1 0-1 0 0,0 0 1 0 0,0-1-1 0 0,1 1 1 0 0,-1-1-1 0 0,0 1 1 0 0,0-1-1 0 0,0 1 1 0 0,0-1-1 0 0,0 1 1 0 0,0-1-1 0 0,1 0 1 0 0,-2 0-1 0 0,1 1 1 0 0,0-1-1 0 0,0 0 1 0 0,1-1-8 0 0,102-92 291 0 0,-58 45-262 0 0,193-169 36 0 0,-237 219-67 0 0,0-1-1 0 0,0 1 1 0 0,0 0 0 0 0,0 0-1 0 0,-1 0 1 0 0,1 0-1 0 0,0 0 1 0 0,-1 0-1 0 0,1 1 1 0 0,0-1 0 0 0,-1 1-1 0 0,0-1 1 0 0,1 1-1 0 0,-1-1 1 0 0,0 1-1 0 0,0 0 1 0 0,0-1 0 0 0,0 1-1 0 0,0 0 1 0 0,0 0-1 0 0,-1 0 1 0 0,1 0-1 0 0,0 0 1 0 0,-1 0 0 0 0,0 0-1 0 0,1 0 1 0 0,-1 0-1 0 0,0 0 1 0 0,0 0-1 0 0,0 0 1 0 0,0 0 0 0 0,-1 0-1 0 0,1 0 1 0 0,-1 2 2 0 0,-8 111 128 0 0,-1 15-947 0 0,11-129 574 0 0,0 0 1 0 0,0 0-1 0 0,0-1 1 0 0,0 1-1 0 0,0 0 1 0 0,0-1-1 0 0,0 1 0 0 0,0-1 1 0 0,0 1-1 0 0,0-1 1 0 0,0 1-1 0 0,1-1 1 0 0,-1 0-1 0 0,0 0 1 0 0,0 1-1 0 0,0-1 1 0 0,1 0-1 0 0,-1 0 0 0 0,0 0 1 0 0,0 0-1 0 0,0 0 1 0 0,1-1-1 0 0,-1 1 1 0 0,0 0-1 0 0,0 0 1 0 0,0-1-1 0 0,0 1 1 0 0,0-1-1 0 0,1 1 0 0 0,-1-1 1 0 0,0 0-1 0 0,0 1 1 0 0,0-1-1 0 0,0 0 1 0 0,0 0 244 0 0,10-6-6196 0 0,-4 2-5223 0 0</inkml:trace>
  <inkml:trace contextRef="#ctx0" brushRef="#br0" timeOffset="58331.85">4028 3650 4649 0 0,'0'0'2473'0'0,"0"0"-562"0"0,0 0-192 0 0,0 0 22 0 0,0 0-58 0 0,0 0-128 0 0,0 0-229 0 0,-26 32-298 0 0,-80 104-306 0 0,62-53 126 0 0,42-78-801 0 0,1-1 0 0 0,-1 0 0 0 0,1 1 0 0 0,1-1 0 0 0,-1 1 0 0 0,1-1 0 0 0,-1 1 0 0 0,1-1 0 0 0,0 1 0 0 0,1-1 1 0 0,-1 1-1 0 0,1-1 0 0 0,0 1 0 0 0,0-1 0 0 0,1 1 0 0 0,-1-1 0 0 0,1 0 0 0 0,0 0 0 0 0,0 0 0 0 0,0 0 0 0 0,0 0 0 0 0,1 0 0 0 0,0 0 0 0 0,0-1 0 0 0,0 0 1 0 0,0 1-1 0 0,0-1 0 0 0,1 0 0 0 0,-1 0 0 0 0,1-1 0 0 0,0 1 0 0 0,0-1 0 0 0,0 0 0 0 0,0 0 0 0 0,0 0 0 0 0,0-1 0 0 0,1 1 0 0 0,0-1-47 0 0,6 1 143 0 0,0 0 0 0 0,0-1 0 0 0,0-1 0 0 0,1 0 0 0 0,-1-1 0 0 0,0 0 0 0 0,0 0 0 0 0,0-1 0 0 0,0-1 0 0 0,-1 1 0 0 0,1-2 0 0 0,-1 0 0 0 0,1 0 0 0 0,-1-1 0 0 0,-1 0 0 0 0,1 0 0 0 0,-1-1 0 0 0,1-1 0 0 0,-2 0 0 0 0,1 0 0 0 0,-1 0 0 0 0,0-1 0 0 0,-1-1 0 0 0,0 1 0 0 0,0-1 0 0 0,0 0-1 0 0,-2-1 1 0 0,1 1 0 0 0,0-3-143 0 0,-4 7-1 0 0,1 0-1 0 0,-1 0 0 0 0,0-1 0 0 0,-1 1 0 0 0,1-1 0 0 0,-1 0 0 0 0,0 1 0 0 0,0-1 0 0 0,-1 0 0 0 0,0 1 0 0 0,0-1 0 0 0,0 0 0 0 0,-1 0 0 0 0,0 1 0 0 0,0-1 0 0 0,0 0 0 0 0,-1 1 0 0 0,1-1 0 0 0,-1 1 0 0 0,-1 0 0 0 0,1 0 1 0 0,-1 0-1 0 0,0 0 0 0 0,0 0 0 0 0,0 0 0 0 0,-1 1 0 0 0,0-1 0 0 0,0 1 0 0 0,0 0 0 0 0,0 0 0 0 0,-1 1 0 0 0,1-1 0 0 0,-1 1 0 0 0,0 0 0 0 0,0 0 0 0 0,0 1 0 0 0,0-1 0 0 0,-1 1 0 0 0,1 0 0 0 0,0 1 0 0 0,-1-1 0 0 0,0 1 0 0 0,-3 0 2 0 0,-74 9-2080 0 0,36 22-6763 0 0,40-20-1498 0 0</inkml:trace>
  <inkml:trace contextRef="#ctx0" brushRef="#br0" timeOffset="58880.256">4438 3788 6169 0 0,'0'0'2449'0'0,"0"0"-466"0"0,0 0-147 0 0,0 0 117 0 0,0 0 12 0 0,0 0-49 0 0,0 0-263 0 0,0 0-434 0 0,0 0-400 0 0,0 0-260 0 0,0 0-143 0 0,0 0-109 0 0,0 0-67 0 0,4 0-48 0 0,-3-1-181 0 0,-1 1 0 0 0,1 0 0 0 0,0 0 0 0 0,-1 0 0 0 0,1 0 1 0 0,0 0-1 0 0,0 0 0 0 0,-1 0 0 0 0,1 0 0 0 0,0 0 0 0 0,-1 1 1 0 0,1-1-1 0 0,-1 0 0 0 0,1 0 0 0 0,0 1 0 0 0,-1-1 0 0 0,1 0 0 0 0,0 1 1 0 0,-1-1-1 0 0,1 0 0 0 0,-1 1 0 0 0,1-1 0 0 0,-1 1 0 0 0,1-1 0 0 0,-1 1 1 0 0,0-1-1 0 0,1 1 0 0 0,-1-1 0 0 0,1 1 0 0 0,-1 0 0 0 0,0-1 0 0 0,1 1 1 0 0,-1-1-1 0 0,0 1 0 0 0,0 0 0 0 0,0-1 0 0 0,0 1 0 0 0,1 0 0 0 0,-1-1 1 0 0,0 1-1 0 0,0 0 0 0 0,0-1 0 0 0,0 1 0 0 0,0 0 0 0 0,-1-1 1 0 0,1 1-1 0 0,0 0 0 0 0,0-1 0 0 0,0 1 0 0 0,-1 0 0 0 0,1-1 0 0 0,0 1 1 0 0,0 0-1 0 0,-1-1 0 0 0,1 1 0 0 0,-1-1 0 0 0,1 1 0 0 0,0-1 0 0 0,-1 1-11 0 0,-2 20 198 0 0,2-17-164 0 0,0 1 0 0 0,0-1 1 0 0,1 1-1 0 0,-1-1 1 0 0,1 1-1 0 0,0 0 1 0 0,0-1-1 0 0,1 1 1 0 0,0 0-1 0 0,-1-1 1 0 0,1 1-1 0 0,1-1 1 0 0,-1 0-1 0 0,1 1 0 0 0,0-1 1 0 0,0 0-1 0 0,0 0 1 0 0,0 0-1 0 0,1 0 1 0 0,0 0-1 0 0,-1 0 1 0 0,1-1-1 0 0,1 1 1 0 0,-1-1-1 0 0,3 2-34 0 0,2-1 111 0 0,1 0 0 0 0,-1-1 0 0 0,1 0 1 0 0,-1-1-1 0 0,1 0 0 0 0,0 0 0 0 0,0-1 0 0 0,0 0 0 0 0,0-1 0 0 0,0 0 1 0 0,0 0-1 0 0,0-1 0 0 0,0 0 0 0 0,0 0 0 0 0,-1-1 0 0 0,1-1 0 0 0,0 1 1 0 0,-1-1-1 0 0,1-1 0 0 0,-1 1 0 0 0,2-3-111 0 0,110-98 782 0 0,-90 74-667 0 0,-30 30-115 0 0,0 0-18 0 0,0 0 11 0 0,0 0-24 0 0,0 18-262 0 0,0-13 289 0 0,1-1 1 0 0,-1 1-1 0 0,1-1 0 0 0,0 1 1 0 0,0-1-1 0 0,1 1 0 0 0,-1-1 1 0 0,1 0-1 0 0,0 1 0 0 0,0-1 1 0 0,0 0-1 0 0,1-1 1 0 0,-1 1-1 0 0,1 0 0 0 0,0-1 1 0 0,0 1-1 0 0,0-1 0 0 0,1 0 1 0 0,-1 0-1 0 0,1 0 0 0 0,0 0 1 0 0,0-1-1 0 0,-1 0 0 0 0,2 1 1 0 0,-1-1-1 0 0,0-1 0 0 0,0 1 1 0 0,1-1-1 0 0,0 1 4 0 0,7 1 1 0 0,1 1 1 0 0,0-2-1 0 0,0 0 0 0 0,0 0 0 0 0,0-1 1 0 0,0-1-1 0 0,0 0 0 0 0,0-1 0 0 0,11-2-1 0 0,-10-2 43 0 0,-1 0-1 0 0,0-1 1 0 0,0-1 0 0 0,-1 0-1 0 0,1-1 1 0 0,-1 0-1 0 0,-1-1 1 0 0,0-1 0 0 0,0 1-1 0 0,-1-2 1 0 0,0 1-1 0 0,-1-1 1 0 0,7-12-43 0 0,-10 14 19 0 0,0 0-1 0 0,-1 0 1 0 0,0 0 0 0 0,0-1 0 0 0,-1 0-1 0 0,-1 0 1 0 0,0 0 0 0 0,0 0 0 0 0,-1-1-1 0 0,0 1 1 0 0,-1-1 0 0 0,0 1 0 0 0,0-1 0 0 0,-1 0-19 0 0,-17 0-1885 0 0,3 17-6683 0 0,10-2-1045 0 0</inkml:trace>
  <inkml:trace contextRef="#ctx0" brushRef="#br0" timeOffset="59431.034">5507 3996 8370 0 0,'0'0'2254'0'0,"0"0"-291"0"0,0 0-203 0 0,0 0-249 0 0,0 0-329 0 0,0 0-209 0 0,0 0-165 0 0,0 0-73 0 0,0 0 52 0 0,0 0 48 0 0,0 0 89 0 0,0 0 27 0 0,0 0-8 0 0,6 1-58 0 0,-3-1-796 0 0,-1 0 0 0 0,1 0 1 0 0,-1 0-1 0 0,1 0 0 0 0,-1 0 0 0 0,1-1 0 0 0,-1 1 0 0 0,1-1 0 0 0,-1 0 0 0 0,0 1 0 0 0,1-1 0 0 0,-1 0 0 0 0,0 0 0 0 0,0-1 0 0 0,0 1 0 0 0,0 0 0 0 0,0-1 1 0 0,0 0-1 0 0,0 1 0 0 0,0-1 0 0 0,0 0 0 0 0,-1 0 0 0 0,1 0 0 0 0,-1 0 0 0 0,1 0 0 0 0,-1 0 0 0 0,0 0 0 0 0,1-2-89 0 0,79-169 996 0 0,-66 123-1014 0 0,-15 49 6 0 0,0 1-16 0 0,0 0-27 0 0,0 0-28 0 0,0 19-283 0 0,1-10 369 0 0,0-1 1 0 0,0 0 0 0 0,1 0 0 0 0,0 0 0 0 0,0 0-1 0 0,1 0 1 0 0,0 0 0 0 0,0 0 0 0 0,1-1 0 0 0,0 0-1 0 0,0 0 1 0 0,1 0 0 0 0,0 0 0 0 0,0-1 0 0 0,1 1-1 0 0,-1-1 1 0 0,1-1 0 0 0,1 1 0 0 0,-1-1-1 0 0,1 0 1 0 0,0-1 0 0 0,0 1 0 0 0,0-1 0 0 0,1-1-1 0 0,-1 1 1 0 0,1-1 0 0 0,0-1 0 0 0,0 1 0 0 0,0-2-1 0 0,0 1 1 0 0,0-1 0 0 0,6 1-4 0 0,0-3 137 0 0,0 1-1 0 0,1-2 1 0 0,-1 1 0 0 0,0-2 0 0 0,0 0-1 0 0,0-1 1 0 0,-1 0 0 0 0,1-1 0 0 0,-1-1-1 0 0,0 0 1 0 0,-1-1 0 0 0,1 0 0 0 0,-1-1-1 0 0,-1 0 1 0 0,1-1 0 0 0,-1 0-1 0 0,2-4-136 0 0,-7 7-66 0 0,0 0-1 0 0,0 0 1 0 0,-1-1-1 0 0,1 0 0 0 0,-2 0 1 0 0,1-1-1 0 0,-1 1 1 0 0,0-1-1 0 0,-1 0 0 0 0,0 0 1 0 0,0-1-1 0 0,-1 1 1 0 0,0 0-1 0 0,0-1 0 0 0,-1 1 1 0 0,0-1-1 0 0,0 0 1 0 0,-1 0 66 0 0,-3-10-4555 0 0,1 11-5774 0 0,1 4-2643 0 0</inkml:trace>
  <inkml:trace contextRef="#ctx0" brushRef="#br0" timeOffset="117546.575">6369 3992 6353 0 0,'0'0'1790'0'0,"0"0"-486"0"0,0 0-361 0 0,0 0-144 0 0,0 0-41 0 0,0 0-22 0 0,0 0-83 0 0,0 0-107 0 0,0 0-106 0 0,0 0-106 0 0,0 0-111 0 0,20 0-49 0 0,-14 0-2984 0 0,-5 0-1839 0 0,-1 0-2945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6:04.609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2622 720 4705 0 0,'0'0'2586'0'0,"0"0"-307"0"0,0 0-183 0 0,0 0-126 0 0,0 0-223 0 0,0 0-308 0 0,0 0-347 0 0,0 0-301 0 0,0 0-236 0 0,0 0-119 0 0,0 0-60 0 0,0 0 7 0 0,0 0 8 0 0,-4 16-22 0 0,-11 52-2 0 0,14 42 776 0 0,6-68-830 0 0,-2 3-75 0 0,-1 0-1 0 0,-3-1 0 0 0,-1 1 1 0 0,-3 0-1 0 0,-8 35-237 0 0,-6-23 528 0 0,19-57-349 0 0,0 0 40 0 0,0 0 58 0 0,0-16 826 0 0,5-13-979 0 0,1 0 0 0 0,1 0 0 0 0,2 1 0 0 0,1 1 0 0 0,1-1 0 0 0,1 2 0 0 0,2-1 0 0 0,0 2 0 0 0,2 0 0 0 0,0 1 0 0 0,2 0 0 0 0,20-19-124 0 0,-11 4 30 0 0,2 2 0 0 0,2 1 0 0 0,1 2 0 0 0,2 1 0 0 0,1 1 0 0 0,2 2 0 0 0,1 2 0 0 0,29-16-30 0 0,-65 42 3 0 0,0 0-1 0 0,0 0 1 0 0,0 1 0 0 0,1-1-1 0 0,-1 1 1 0 0,0-1-1 0 0,1 1 1 0 0,0 0-1 0 0,-1 0 1 0 0,1 0-1 0 0,-1 0 1 0 0,1 1 0 0 0,0-1-1 0 0,0 1 1 0 0,-1-1-1 0 0,1 1 1 0 0,0 0-1 0 0,0 0 1 0 0,0 0-1 0 0,-1 1 1 0 0,1-1-1 0 0,0 1 1 0 0,0-1 0 0 0,-1 1-1 0 0,1 0 1 0 0,0 0-1 0 0,-1 0 1 0 0,1 0-1 0 0,-1 1 1 0 0,1-1-1 0 0,-1 1 1 0 0,0-1-1 0 0,0 1 1 0 0,2 2-3 0 0,2 10 18 0 0,-1-1 0 0 0,-1 1-1 0 0,0 1 1 0 0,-1-1 0 0 0,-1 1 0 0 0,0-1 0 0 0,-1 1-1 0 0,0 0 1 0 0,-1-1 0 0 0,-1 1 0 0 0,-1 0-1 0 0,0-1 1 0 0,0 1 0 0 0,-2-1 0 0 0,0 0 0 0 0,0 0-1 0 0,-1 0 1 0 0,-5 8-18 0 0,5-10 8 0 0,0 0-1 0 0,0-1 1 0 0,-1 0-1 0 0,0 0 1 0 0,-1-1-1 0 0,-1 0 1 0 0,1 0-1 0 0,-2-1 1 0 0,1 0 0 0 0,-1 0-1 0 0,-1-1 1 0 0,1 0-1 0 0,-1 0 1 0 0,-1-1-1 0 0,1-1 1 0 0,-1 0-1 0 0,0 0 1 0 0,-1-1-1 0 0,0 0 1 0 0,1-1-1 0 0,-1-1 1 0 0,0 0 0 0 0,-1 0-1 0 0,1-1 1 0 0,0-1-1 0 0,-1 0-7 0 0,7 0-71 0 0,-1 0 0 0 0,1-1 0 0 0,0 1 0 0 0,-1-1 0 0 0,1-1-1 0 0,0 1 1 0 0,-1-1 0 0 0,1 0 0 0 0,0 0 0 0 0,0-1 0 0 0,0 0 0 0 0,0 0 0 0 0,0-1 0 0 0,0 1-1 0 0,0-1 1 0 0,1 0 0 0 0,-1-1 0 0 0,1 1 0 0 0,0-1 0 0 0,0 0 0 0 0,0-1 0 0 0,1 1 0 0 0,0-1-1 0 0,0 0 1 0 0,0 0 0 0 0,0 0 0 0 0,1 0 0 0 0,-1-1 0 0 0,1 0 0 0 0,1 1 0 0 0,-1-1-1 0 0,1 0 1 0 0,0 0 0 0 0,1-1 0 0 0,-1 1 0 0 0,1 0 0 0 0,0-4 71 0 0,15-30-3113 0 0,5 19-2753 0 0,-12 13 1689 0 0,1 0-7202 0 0</inkml:trace>
  <inkml:trace contextRef="#ctx0" brushRef="#br0" timeOffset="853.305">3499 682 2296 0 0,'0'0'3723'0'0,"0"0"-953"0"0,0 0-334 0 0,0 0 3 0 0,0 0-172 0 0,0 0-442 0 0,0 0-549 0 0,0 0-493 0 0,0 0-336 0 0,0 0-89 0 0,0 0 1 0 0,0 0 29 0 0,-19 10 18 0 0,-121 73 767 0 0,131-78-1121 0 0,0 0-1 0 0,1 1 1 0 0,0 1 0 0 0,0-1-1 0 0,0 1 1 0 0,0 1-1 0 0,1-1 1 0 0,0 1-1 0 0,1 0 1 0 0,0 1-1 0 0,0 0 1 0 0,1 0 0 0 0,0 0-1 0 0,1 0 1 0 0,0 1-1 0 0,0 0 1 0 0,1-1-1 0 0,0 2 1 0 0,1-1 0 0 0,0 0-1 0 0,0 2-51 0 0,5-8 19 0 0,0-1-1 0 0,0 0 0 0 0,1 0 1 0 0,-1 0-1 0 0,1 0 1 0 0,-1-1-1 0 0,1 1 1 0 0,0-1-1 0 0,0 0 0 0 0,0 0 1 0 0,1 0-1 0 0,-1-1 1 0 0,0 1-1 0 0,1-1 1 0 0,-1 0-1 0 0,0 0 0 0 0,1-1 1 0 0,-1 1-1 0 0,1-1 1 0 0,0 0-1 0 0,-1 0 1 0 0,1-1-1 0 0,-1 1 1 0 0,1-1-1 0 0,-1 0 0 0 0,0 0 1 0 0,1-1-1 0 0,3-1-18 0 0,17-4 137 0 0,0-2 0 0 0,-1 0 0 0 0,0-2 0 0 0,0 0 0 0 0,-1-2 0 0 0,0-1 0 0 0,9-7-137 0 0,67-67 227 0 0,-100 88-234 0 0,1 1 0 0 0,0-1 0 0 0,0 1 1 0 0,-1-1-1 0 0,1 1 0 0 0,0-1 0 0 0,0 1 1 0 0,0-1-1 0 0,0 1 0 0 0,0-1 0 0 0,0 1 0 0 0,0-1 1 0 0,0 1-1 0 0,0-1 0 0 0,0 1 0 0 0,0 0 1 0 0,0-1-1 0 0,0 1 0 0 0,0-1 0 0 0,0 1 0 0 0,1-1 1 0 0,-1 1-1 0 0,0-1 0 0 0,0 1 0 0 0,1-1 1 0 0,-1 1-1 0 0,0-1 0 0 0,1 0 0 0 0,-1 1 0 0 0,0-1 1 0 0,1 1-1 0 0,-1-1 0 0 0,1 0 0 0 0,-1 1 0 0 0,1-1 1 0 0,-1 0-1 0 0,0 1 0 0 0,1-1 0 0 0,-1 0 1 0 0,1 0-1 0 0,-1 0 0 0 0,1 1 0 0 0,0-1 0 0 0,-1 0 1 0 0,1 0-1 0 0,-1 0 0 0 0,1 0 0 0 0,-1 0 1 0 0,1 0-1 0 0,-1 0 0 0 0,1 0 0 0 0,-1 0 0 0 0,1 0 1 0 0,0 0-1 0 0,-1-1 0 0 0,1 1 0 0 0,-1 0 1 0 0,1 0-1 0 0,0-1 7 0 0,-15 55-19 0 0,12-52 13 0 0,1 1-1 0 0,-1-1 1 0 0,1 1 0 0 0,0 0-1 0 0,0 0 1 0 0,0-1-1 0 0,0 1 1 0 0,0 0 0 0 0,1 0-1 0 0,-1 0 1 0 0,1 0-1 0 0,0 0 1 0 0,0 0 0 0 0,0 0-1 0 0,0 0 1 0 0,0 0-1 0 0,1 0 1 0 0,-1 0 0 0 0,1-1-1 0 0,0 1 1 0 0,0 0 0 0 0,0 0-1 0 0,0 0 1 0 0,0-1-1 0 0,1 1 1 0 0,-1-1 0 0 0,1 1-1 0 0,0-1 1 0 0,0 0-1 0 0,0 1 1 0 0,0-1 0 0 0,0 0-1 0 0,0 0 1 0 0,0 0-1 0 0,1-1 1 0 0,-1 1 0 0 0,1 0-1 0 0,-1-1 1 0 0,1 0 0 0 0,0 0-1 0 0,0 1 1 0 0,-1-1-1 0 0,2 0 7 0 0,8-2 49 0 0,1 0 0 0 0,-1-1 0 0 0,0 0 0 0 0,0-1 0 0 0,0 0 0 0 0,-1-1 0 0 0,1 0 0 0 0,-1 0 0 0 0,0-2 0 0 0,0 1 0 0 0,0-2 0 0 0,-1 1 0 0 0,0-1 0 0 0,0-1 1 0 0,-1 0-1 0 0,2-2-49 0 0,13-8 55 0 0,-1-1 1 0 0,0-2 0 0 0,-2 0-1 0 0,0-1 1 0 0,-2-1 0 0 0,0-1-1 0 0,-2-1 1 0 0,0-1 0 0 0,-2 0 0 0 0,-1 0-1 0 0,-1-2 1 0 0,-2 0 0 0 0,0 0-1 0 0,-2-1 1 0 0,-1 0 0 0 0,-1-1 0 0 0,-2 1-1 0 0,-1-1 1 0 0,-1-1 0 0 0,-2 1-1 0 0,-1 0 1 0 0,-3-20-56 0 0,-32-54 123 0 0,34 103-118 0 0,0 1 1 0 0,0-1 0 0 0,0 0-1 0 0,0 0 1 0 0,0 1 0 0 0,0-1-1 0 0,0 0 1 0 0,0 1-1 0 0,0-1 1 0 0,-1 1 0 0 0,1 0-1 0 0,0-1 1 0 0,0 1-1 0 0,0 0 1 0 0,-1 0 0 0 0,1-1-1 0 0,0 1 1 0 0,0 0 0 0 0,-1 0-1 0 0,1 1 1 0 0,0-1-1 0 0,0 0 1 0 0,0 0 0 0 0,-1 0-1 0 0,1 1 1 0 0,0-1 0 0 0,0 1-1 0 0,0-1 1 0 0,0 1-1 0 0,0-1 1 0 0,-1 1 0 0 0,1 0-1 0 0,0-1 1 0 0,1 1 0 0 0,-1 0-1 0 0,0 0 1 0 0,0 0-1 0 0,0 0 1 0 0,0 0 0 0 0,1 0-1 0 0,-1 0 1 0 0,0 0 0 0 0,1 0-1 0 0,-1 0 1 0 0,0 1-6 0 0,-26 52-32 0 0,22-27 84 0 0,2 0 0 0 0,1 0 0 0 0,2 0 0 0 0,0 1 0 0 0,2-1 0 0 0,1 0 0 0 0,1 0 0 0 0,1 0 0 0 0,1-1 0 0 0,9 24-52 0 0,8 43 258 0 0,43 200-126 0 0,-63-178-72 0 0,-16-95-267 0 0,13-20 75 0 0,-34-97-5592 0 0,9 37 251 0 0,11 21-3182 0 0,10 26 485 0 0</inkml:trace>
  <inkml:trace contextRef="#ctx0" brushRef="#br0" timeOffset="1101.327">3722 597 2905 0 0,'0'0'2635'0'0,"0"0"-103"0"0,0 0-124 0 0,0 0-209 0 0,0 0-312 0 0,0 0-372 0 0,0 0-254 0 0,0 0-110 0 0,0 0-77 0 0,0 0-53 0 0,0 0-92 0 0,0 0-131 0 0,0 0-111 0 0,16-4-103 0 0,52-11-76 0 0,17 7 569 0 0,79-10-284 0 0,-15 9-1632 0 0,-121 5-1005 0 0,-10-1-4179 0 0,-11 3 714 0 0,-2 1-6088 0 0</inkml:trace>
  <inkml:trace contextRef="#ctx0" brushRef="#br0" timeOffset="1507.686">4391 262 11370 0 0,'0'0'2556'0'0,"0"0"-788"0"0,0 0-461 0 0,0 0-223 0 0,0 0-134 0 0,0 0-75 0 0,0 0-81 0 0,0 0-77 0 0,0 0-88 0 0,0 0-58 0 0,0 0-19 0 0,0 0-40 0 0,0 0-48 0 0,-3 34-49 0 0,-7 110-60 0 0,0-17 401 0 0,4-44-637 0 0,1-40-47 0 0,2 0 1 0 0,2 1 0 0 0,2 0 0 0 0,2-1 0 0 0,4 17-73 0 0,-7-57 6 0 0,0 0 0 0 0,0 0 0 0 0,0 0 0 0 0,0 0 0 0 0,1 0 0 0 0,-1-1 0 0 0,1 1 0 0 0,0 0 0 0 0,0 0 1 0 0,0 0-1 0 0,0-1 0 0 0,0 1 0 0 0,0 0 0 0 0,1-1 0 0 0,0 1 0 0 0,-1-1 0 0 0,1 0 0 0 0,0 1 1 0 0,0-1-1 0 0,0 0 0 0 0,0 0 0 0 0,1 0 0 0 0,-1-1 0 0 0,0 1 0 0 0,1 0 0 0 0,-1-1 0 0 0,1 0 0 0 0,0 0 1 0 0,0 1-1 0 0,-1-1 0 0 0,1-1 0 0 0,0 1 0 0 0,0 0 0 0 0,0-1 0 0 0,0 1 0 0 0,0-1 0 0 0,0 0 0 0 0,0 0 1 0 0,-1 0-1 0 0,2-1-6 0 0,71-60 642 0 0,-59 46-564 0 0,-4 2-50 0 0,1 1-1 0 0,0 0 1 0 0,0 1-1 0 0,1 0 1 0 0,1 1 0 0 0,0 0-1 0 0,0 2 1 0 0,1 0-1 0 0,0 0 1 0 0,0 2-1 0 0,1 0 1 0 0,0 0 0 0 0,10 0-28 0 0,-23 5 6 0 0,-2 0-3 0 0,-1 1 0 0 0,0-1 0 0 0,0 1 0 0 0,0 0-1 0 0,0-1 1 0 0,1 1 0 0 0,-1 0 0 0 0,0 0 0 0 0,0-1 0 0 0,0 1 0 0 0,1 0 0 0 0,-1 0 0 0 0,0 1 0 0 0,0-1 0 0 0,1 0 0 0 0,-1 0-1 0 0,0 0 1 0 0,0 1 0 0 0,0-1 0 0 0,1 1 0 0 0,-1-1 0 0 0,0 1 0 0 0,0-1 0 0 0,0 1 0 0 0,0 0 0 0 0,0-1 0 0 0,0 1 0 0 0,0 0-1 0 0,0 0 1 0 0,0 0 0 0 0,-1 0 0 0 0,1 0 0 0 0,0 0 0 0 0,0 0 0 0 0,-1 0 0 0 0,1 0 0 0 0,-1 0 0 0 0,1 0 0 0 0,-1 0-1 0 0,1 1 1 0 0,-1-1 0 0 0,0 0 0 0 0,1 0 0 0 0,-1 0 0 0 0,0 1 0 0 0,0-1 0 0 0,0 0 0 0 0,0 0 0 0 0,0 1 0 0 0,0 0-3 0 0,1 16 33 0 0,-1 1 0 0 0,-1 0 1 0 0,0 0-1 0 0,-1 0 0 0 0,-2 0 1 0 0,1-1-1 0 0,-5 11-33 0 0,7 17-67 0 0,12-50-4412 0 0,-11-2-576 0 0,0 5-6825 0 0</inkml:trace>
  <inkml:trace contextRef="#ctx0" brushRef="#br0" timeOffset="-2565.934">493 34 1080 0 0,'0'0'2513'0'0,"0"0"-341"0"0,0 0-161 0 0,0 0-8 0 0,0 0 62 0 0,0 0-49 0 0,0 0-229 0 0,0 0-369 0 0,0 0-340 0 0,0 0-229 0 0,0 0-117 0 0,-4-3 2958 0 0,0 100 801 0 0,-27 129-3970 0 0,11-109-364 0 0,5 0 1 0 0,1 100-158 0 0,12-110 89 0 0,-39-61 117 0 0,46-80-1984 0 0,4-14-4213 0 0,-6 28-2739 0 0,-2 15-2527 0 0</inkml:trace>
  <inkml:trace contextRef="#ctx0" brushRef="#br0" timeOffset="-2184.59">0 578 3705 0 0,'0'0'3719'0'0,"0"0"-1142"0"0,0 0-595 0 0,0 0-103 0 0,0 0-44 0 0,0 0-116 0 0,0 0-222 0 0,0 0-318 0 0,0 0-283 0 0,0 0-185 0 0,0 0-71 0 0,0 0-19 0 0,0 0-27 0 0,16-8-28 0 0,105-42 805 0 0,-89 42-1110 0 0,0 2 1 0 0,0 1-1 0 0,0 2 1 0 0,1 1-1 0 0,0 1 1 0 0,6 3-262 0 0,-8-2 19 0 0,108 7-315 0 0,-94-34-2888 0 0,-24-4-6504 0 0,-18 25 6206 0 0,3 1-6947 0 0</inkml:trace>
  <inkml:trace contextRef="#ctx0" brushRef="#br0" timeOffset="-1484">863 4 632 0 0,'0'0'3464'0'0,"0"0"-792"0"0,0 0-273 0 0,0 0-65 0 0,0 0-75 0 0,0 0-232 0 0,0 0-329 0 0,0 0-364 0 0,0 0-334 0 0,0 0-243 0 0,0 0-135 0 0,0 0-90 0 0,0 0-60 0 0,-4-4 914 0 0,8 228 1310 0 0,-19 44-2134 0 0,-20-60-445 0 0,30-88-154 0 0,5-119 41 0 0,1 1 1 0 0,0-1-1 0 0,0 0 1 0 0,0 0-1 0 0,0 1 1 0 0,0-1-1 0 0,0 0 1 0 0,1 0-1 0 0,-1 0 1 0 0,0 0-1 0 0,1 0 1 0 0,-1 0-1 0 0,0-1 1 0 0,1 1-1 0 0,-1 0 1 0 0,1-1-1 0 0,-1 1 1 0 0,1-1-1 0 0,-1 1 1 0 0,1-1-1 0 0,0 0 1 0 0,-1 0-1 0 0,1 1 1 0 0,-1-1-1 0 0,1 0 0 0 0,0-1 1 0 0,-1 1-1 0 0,1 0 1 0 0,-1 0-1 0 0,1-1 1 0 0,0 1-1 0 0,-1-1 1 0 0,1 1-1 0 0,-1-1 1 0 0,0 0-1 0 0,1 1 1 0 0,-1-1-1 0 0,1 0 1 0 0,-1 0-1 0 0,0 0 1 0 0,0 0-1 0 0,1 0 1 0 0,-1 0-1 0 0,0-1 1 0 0,0 1-1 0 0,0 0 1 0 0,0 0-1 0 0,-1-1 1 0 0,1 1-5 0 0,185-142 356 0 0,-12 17-352 0 0,-164 167-37 0 0,-19 44 132 0 0,7-71-99 0 0,-1 1-1 0 0,2 0 1 0 0,0 0 0 0 0,1-1 0 0 0,0 1 0 0 0,1 0 0 0 0,1 0 0 0 0,1 3 0 0 0,24 46-56 0 0,-20-65-1676 0 0,-7-19-4999 0 0,-1 15 404 0 0,1 1-5206 0 0</inkml:trace>
  <inkml:trace contextRef="#ctx0" brushRef="#br0" timeOffset="-994.162">1468 747 2425 0 0,'0'0'2399'0'0,"0"0"-85"0"0,0 0-101 0 0,0 0-112 0 0,0 0-146 0 0,0 0-195 0 0,0 0-189 0 0,0 0-232 0 0,0 0-220 0 0,0 0-161 0 0,34 3-150 0 0,103 10-112 0 0,-67-17 455 0 0,-61 2-1001 0 0,0 0 1 0 0,0-1-1 0 0,0 1 0 0 0,0-2 0 0 0,0 1 1 0 0,-1-1-1 0 0,0-1 0 0 0,0 0 1 0 0,0 0-1 0 0,0 0 0 0 0,-1-1 1 0 0,0 0-1 0 0,0 0 0 0 0,0-1 1 0 0,-1 0-1 0 0,0 0 0 0 0,0-1 1 0 0,-1 1-1 0 0,0-1 0 0 0,0 0 1 0 0,1-6-151 0 0,-5 12 3 0 0,0-1 1 0 0,0 0 0 0 0,-1 1 0 0 0,1-1-1 0 0,-1 0 1 0 0,0 0 0 0 0,0 1 0 0 0,0-1-1 0 0,0 0 1 0 0,0 0 0 0 0,0 1 0 0 0,-1-1-1 0 0,0 0 1 0 0,1 0 0 0 0,-1 1 0 0 0,0-1-1 0 0,0 1 1 0 0,0-1 0 0 0,-1 1 0 0 0,1-1-1 0 0,-1 1 1 0 0,1 0 0 0 0,-1-1-1 0 0,0 1 1 0 0,0 0 0 0 0,0 0 0 0 0,0 0-1 0 0,0 1 1 0 0,0-1 0 0 0,0 0 0 0 0,-1 1-1 0 0,1 0 1 0 0,-1-1 0 0 0,1 1 0 0 0,-1 0-1 0 0,1 0 1 0 0,-1 0 0 0 0,0 1 0 0 0,1-1-1 0 0,-2 0-3 0 0,-114-8-157 0 0,106 12 153 0 0,1 0 0 0 0,-1 0 0 0 0,1 1 0 0 0,0 1 0 0 0,0 0 0 0 0,0 0 0 0 0,0 1 0 0 0,1 0 0 0 0,0 1 0 0 0,1 0 0 0 0,-1 1 0 0 0,1 0 0 0 0,1 0 0 0 0,-1 1 0 0 0,2 0 0 0 0,-1 1 1 0 0,1 0-1 0 0,1 0 0 0 0,-1 0 0 0 0,2 1 0 0 0,-1-1 0 0 0,0 5 4 0 0,5-10 12 0 0,0 0 1 0 0,0 0 0 0 0,0 0-1 0 0,1 0 1 0 0,0 1-1 0 0,0-1 1 0 0,0 0 0 0 0,1 0-1 0 0,-1 0 1 0 0,1 0-1 0 0,0 0 1 0 0,1 0 0 0 0,-1-1-1 0 0,1 1 1 0 0,0 0-1 0 0,0-1 1 0 0,1 1 0 0 0,-1-1-1 0 0,1 1 1 0 0,0-1-1 0 0,0 0 1 0 0,0 0-1 0 0,1-1 1 0 0,-1 1 0 0 0,1-1-1 0 0,0 0 1 0 0,0 1-1 0 0,0-2 1 0 0,1 1 0 0 0,-1 0-1 0 0,1-1 1 0 0,-1 0-1 0 0,1 0 1 0 0,3 1-13 0 0,122 46 1005 0 0,116-22-2 0 0,-169-27-2396 0 0,-71-3-1289 0 0,-5-1-3812 0 0,-1 3-5667 0 0</inkml:trace>
  <inkml:trace contextRef="#ctx0" brushRef="#br1" timeOffset="77226.742">2075 1475 336 0 0,'0'0'762'0'0,"0"0"-261"0"0,0 0-249 0 0,0 0-136 0 0,0 0 103 0 0,0 0 222 0 0,0 0 201 0 0,0 0 115 0 0,0 0 29 0 0,0 0 3 0 0,0 0-46 0 0,10-2-83 0 0,46-10 510 0 0,-2 7 2432 0 0,-19-6 3471 0 0,-11 2-6386 0 0,35-1-264 0 0,-1 3 0 0 0,1 3 0 0 0,0 2 0 0 0,42 5-423 0 0,1-1 431 0 0,1026-14 2060 0 0,-258-3-1660 0 0,-304 0-155 0 0,-535 10-265 0 0,-32 5-516 0 0,1 0-76 0 0,0 0-160 0 0,0 0-313 0 0,8 0-3725 0 0,-6 0-304 0 0,2 0-6977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7: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1 128 0 0 0,'0'0'499'0'0,"10"-3"30"0"0,49-13 908 0 0,38 12 3901 0 0,182 2 30 0 0,141-11-2462 0 0,341-26-584 0 0,946-4 664 0 0,-1056 35-1261 0 0,-554 8-59 0 0,-98 0-1719 0 0,1 0-23 0 0,0 0-36 0 0,0 0-44 0 0,0 0-57 0 0,-7 12-3974 0 0,6-5-1009 0 0,0-2-5994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7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783 0 0 0,'0'0'355'0'0,"0"0"650"0"0,0 0 302 0 0,0 0 108 0 0,0 0 7 0 0,0 0-81 0 0,0 0-80 0 0,-1-3-88 0 0,0-10-51 0 0,1 10 7 0 0,0 3-31 0 0,0 0-40 0 0,0 0-48 0 0,0 0-95 0 0,0 0-96 0 0,0 0-85 0 0,0 0-92 0 0,-8 20 1991 0 0,-5 91-1259 0 0,13 205 401 0 0,29-108-1306 0 0,-8-49 134 0 0,-4 90 90 0 0,16 25-379 0 0,-16-131-86 0 0,35 215 267 0 0,-40-235-135 0 0,-5 0 0 0 0,-10 112-360 0 0,1-61 102 0 0,10-52 50 0 0,-4-92-64 0 0,-2 1 0 0 0,0 0 0 0 0,-2 0 0 0 0,-2 0 1 0 0,-1-1-1 0 0,-1 2-88 0 0,0-13 25 0 0,1 0 1 0 0,1 1-1 0 0,1-1 1 0 0,0 0-1 0 0,2 1 1 0 0,0-1-1 0 0,1 1 1 0 0,2 3-26 0 0,6 23 159 0 0,-2 1 0 0 0,-2 0 0 0 0,-2 0 0 0 0,-2 36-159 0 0,-4-45 649 0 0,-3 81-471 0 0,5-118-188 0 0,3-2 238 0 0,40-10-205 0 0,98-15 137 0 0,71 16-47 0 0,-137 11-89 0 0,19 7-4 0 0,121-4 4 0 0,76-30 22 0 0,-78 14 59 0 0,-3 4-97 0 0,46 4-13 0 0,-44-22 35 0 0,144 17 44 0 0,-73-18-72 0 0,-110 20 55 0 0,638 10 171 0 0,-432-6-115 0 0,-239-5-105 0 0,41 0 33 0 0,10-3 62 0 0,-184 7-83 0 0,-7 4-25 0 0,0 0 2 0 0,0 0 16 0 0,0 0-11 0 0,0 0 11 0 0,0 0 7 0 0,0 0-7 0 0,0 0 3 0 0,0 0-13 0 0,0 0 16 0 0,0 0-2 0 0,0 0-20 0 0,0 0 14 0 0,0 0-19 0 0,-23-3-896 0 0,15-1 426 0 0,0 0-1954 0 0,4 3-6523 0 0,3 1-3483 0 0</inkml:trace>
  <inkml:trace contextRef="#ctx0" brushRef="#br0" timeOffset="465.87">6655 3708 6841 0 0,'0'0'2725'0'0,"0"0"-1207"0"0,0 0-306 0 0,0 0 114 0 0,0 0 174 0 0,0 0 79 0 0,0 0-59 0 0,0 0-93 0 0,0 0-129 0 0,0 0-178 0 0,0 0-137 0 0,0 0-151 0 0,0 0-114 0 0,5 1-56 0 0,14 4-40 0 0,-19-4-546 0 0,1 0 0 0 0,-1-1 1 0 0,0 1-1 0 0,1 0 0 0 0,-1 0 0 0 0,0 0 1 0 0,0 0-1 0 0,0 0 0 0 0,0 0 0 0 0,0 0 1 0 0,0 0-1 0 0,0 0 0 0 0,0-1 0 0 0,0 1 1 0 0,0 0-1 0 0,0 0 0 0 0,0 0 0 0 0,-1 0 1 0 0,1 0-1 0 0,0 0 0 0 0,-1-1 0 0 0,1 1 1 0 0,-1 0-1 0 0,1 0 0 0 0,-1 0 0 0 0,1-1 0 0 0,-1 1 1 0 0,0 0-1 0 0,1-1 0 0 0,-1 1 0 0 0,0-1 1 0 0,1 1-1 0 0,-1 0 0 0 0,0-1 0 0 0,0 1-76 0 0,-395 433 1369 0 0,284-310-1419 0 0,104-178-6124 0 0,16-3-909 0 0,-3 30-855 0 0,-3 11-737 0 0</inkml:trace>
  <inkml:trace contextRef="#ctx0" brushRef="#br0" timeOffset="748.72">6189 3634 10266 0 0,'0'0'2765'0'0,"0"0"-415"0"0,0 0-558 0 0,0 0-262 0 0,0 0-27 0 0,0 0-11 0 0,0 0-114 0 0,0 0-229 0 0,0 0-263 0 0,0 0-261 0 0,0 0-167 0 0,0 0-52 0 0,-1 3-26 0 0,2 6-228 0 0,1 1 0 0 0,0-1 0 0 0,0 0 0 0 0,1 1 0 0 0,0-1 0 0 0,0 0-1 0 0,1-1 1 0 0,0 1 0 0 0,1-1 0 0 0,0 0 0 0 0,2 2-152 0 0,4 10 253 0 0,155 208 1303 0 0,-146-200-1422 0 0,-6-6-95 0 0,1-1 0 0 0,1-1 0 0 0,1-1 0 0 0,0 0 0 0 0,2-1 0 0 0,0 0-39 0 0,-1-7-232 0 0,-11-29-7979 0 0,-7 10 968 0 0,0 0-5202 0 0</inkml:trace>
  <inkml:trace contextRef="#ctx0" brushRef="#br0" timeOffset="1965.767">47 1 11098 0 0,'0'0'1635'0'0,"0"0"-316"0"0,0 0-201 0 0,0 0 67 0 0,0 0 90 0 0,0 0-5 0 0,0 0-167 0 0,0 0-232 0 0,0 0-208 0 0,0 0-171 0 0,0 0-138 0 0,-6 5-84 0 0,-16 17-47 0 0,9 43 711 0 0,8 181 217 0 0,4-241-1144 0 0,1-1-1 0 0,0 1 1 0 0,0-1 0 0 0,1 0-1 0 0,0 1 1 0 0,-1-1-1 0 0,1 0 1 0 0,1 1-1 0 0,-1-1 1 0 0,0 0-1 0 0,1 0 1 0 0,0 0 0 0 0,0 0-1 0 0,0 0 1 0 0,1-1-1 0 0,-1 1 1 0 0,1-1-1 0 0,0 1 1 0 0,0-1-1 0 0,0 0 1 0 0,0 0-1 0 0,1 0 1 0 0,0 0-7 0 0,-1-3 39 0 0,-1-1-1 0 0,1 1 1 0 0,0-1-1 0 0,0 1 1 0 0,0-1 0 0 0,-1 0-1 0 0,1 0 1 0 0,0 0 0 0 0,-1-1-1 0 0,1 1 1 0 0,-1-1-1 0 0,0 1 1 0 0,1-1 0 0 0,-1 0-1 0 0,0 0 1 0 0,0 0-1 0 0,0 0 1 0 0,0 0 0 0 0,0 0-1 0 0,-1 0 1 0 0,1-1-1 0 0,-1 1 1 0 0,1-1 0 0 0,-1 1-1 0 0,0-1 1 0 0,0 0 0 0 0,0 1-1 0 0,0-1 1 0 0,0-1-39 0 0,8-13 98 0 0,13-19-17 0 0,-1-2 0 0 0,-2 0 1 0 0,-2-2-1 0 0,-2 0 0 0 0,5-21-81 0 0,6-23 47 0 0,-20 156 209 0 0,-2-6-215 0 0,3-1 1 0 0,3 0-1 0 0,3-1 0 0 0,9 23-41 0 0,-2-7-16 0 0,-4 1 0 0 0,-3 1 0 0 0,-4 0 0 0 0,-4 0 0 0 0,-3 20 16 0 0,-1-75 6 0 0,-2 1-1 0 0,0 0 1 0 0,-2 0-1 0 0,-1-1 1 0 0,-2 0-1 0 0,0 0 1 0 0,-2 0-1 0 0,-1-1 0 0 0,-1 0 1 0 0,-1 0-1 0 0,-1-1 1 0 0,-1-1-1 0 0,-6 7-5 0 0,16-26 4 0 0,0 0 0 0 0,-1 0 0 0 0,1 0 0 0 0,-1 0 0 0 0,0-1 0 0 0,0 1 0 0 0,-1-1 0 0 0,1 0 0 0 0,-1 0 0 0 0,0-1 0 0 0,0 1 0 0 0,-1-1 0 0 0,1 0 0 0 0,0-1 0 0 0,-1 1 0 0 0,0-1 0 0 0,0 0 0 0 0,1 0 0 0 0,-1-1 0 0 0,0 0 0 0 0,0 0 0 0 0,-1 0 0 0 0,1-1 0 0 0,0 0 0 0 0,0 0 0 0 0,0 0 0 0 0,-5-2-4 0 0,6-3 4 0 0,0-1 1 0 0,0 0-1 0 0,1 0 0 0 0,0-1 0 0 0,0 1 0 0 0,0-1 0 0 0,1 0 1 0 0,0 0-1 0 0,0 0 0 0 0,1 0 0 0 0,0-1 0 0 0,0 1 0 0 0,1-1 1 0 0,0 1-1 0 0,0-1 0 0 0,1-6-4 0 0,-3-36-51 0 0,3 0-1 0 0,2 0 1 0 0,3 0-1 0 0,1 0 1 0 0,3 1 0 0 0,2 0-1 0 0,1 1 1 0 0,3 0 0 0 0,2 1-1 0 0,23-44 52 0 0,5 16-2150 0 0,-27 48-3764 0 0,-11 15-6061 0 0</inkml:trace>
  <inkml:trace contextRef="#ctx0" brushRef="#br0" timeOffset="8773.385">2131 2744 2008 0 0,'0'0'2016'0'0,"0"0"-89"0"0,0 0-102 0 0,0 0-59 0 0,0 0-35 0 0,0 0-71 0 0,0 0-169 0 0,0 0-252 0 0,0 0-298 0 0,0 0-280 0 0,0 0-209 0 0,-1-2-140 0 0,1 1-275 0 0,-1 1 1 0 0,1-1-1 0 0,0 1 0 0 0,0-1 0 0 0,0 1 0 0 0,0-1 1 0 0,0 1-1 0 0,0-1 0 0 0,-1 0 0 0 0,1 1 0 0 0,0-1 0 0 0,1 1 1 0 0,-1-1-1 0 0,0 1 0 0 0,0-1 0 0 0,0 1 0 0 0,0-1 1 0 0,0 1-1 0 0,0-1 0 0 0,1 1 0 0 0,-1-1 0 0 0,0 1 1 0 0,1-1-1 0 0,-1 1 0 0 0,0-1 0 0 0,1 1 0 0 0,-1-1 0 0 0,0 1 1 0 0,1 0-1 0 0,-1-1 0 0 0,1 1 0 0 0,-1 0 0 0 0,0-1 1 0 0,1 1-1 0 0,-1 0 0 0 0,1 0 0 0 0,-1-1 0 0 0,1 1 1 0 0,-1 0-1 0 0,1 0 0 0 0,-1 0 0 0 0,1 0 0 0 0,0 0 0 0 0,-1 0 1 0 0,1 0-1 0 0,-1 0 0 0 0,1 0 0 0 0,-1 0 0 0 0,1 0 1 0 0,-1 0-1 0 0,1 0 0 0 0,-1 0 0 0 0,1 0 0 0 0,-1 0 1 0 0,1 1-1 0 0,-1-1 0 0 0,1 0 0 0 0,-1 0 0 0 0,1 1 0 0 0,-1-1 1 0 0,1 0-1 0 0,-1 1 0 0 0,1-1 0 0 0,-1 0 0 0 0,0 1 1 0 0,1-1-38 0 0,12 1 308 0 0,172-12 3020 0 0,125 6-2173 0 0,-159 2-314 0 0,-48-9-265 0 0,-20 4-374 0 0,39-14 56 0 0,-14 3-128 0 0,-26-1-23 0 0,-23-7 33 0 0,31-20 153 0 0,-18-3-94 0 0,1 0-49 0 0,1-8 4 0 0,2-26 216 0 0,13 11-287 0 0,-20 11 96 0 0,16-39 414 0 0,13-21-522 0 0,-16 30 26 0 0,-23 29-31 0 0,-31 30-45 0 0,32-22 38 0 0,26-37 30 0 0,-32 18 4 0 0,29-53 39 0 0,-33 55-93 0 0,95-61-18 0 0,10 34-10 0 0,-58 52 76 0 0,25 6-143 0 0,-63 29 85 0 0,81-20-10 0 0,1 2-13 0 0,37 22 1 0 0,-135 8-8 0 0,65-8 25 0 0,-17-3 12 0 0,94 7 68 0 0,-184 4-103 0 0,-1 0-11 0 0,1 0 23 0 0,0 0-5 0 0,-1 0-11 0 0,0 0 11 0 0,0 0 14 0 0,0 0 2 0 0,0 0-3 0 0,0 0-6 0 0,0 0 10 0 0,0 0-8 0 0,0 0-6 0 0,0 0 4 0 0,0 0 1 0 0,0 0 2 0 0,0 0 9 0 0,0 0-6 0 0,0 0 6 0 0,0 0-10 0 0,0 0-3 0 0,0 0 11 0 0,-13 11-2624 0 0,-5 18-1791 0 0,3-13-5489 0 0,8-11-2401 0 0</inkml:trace>
  <inkml:trace contextRef="#ctx0" brushRef="#br0" timeOffset="11203.91">3434 1504 0 0 0,'0'0'649'0'0,"0"0"542"0"0,0 0 390 0 0,0 0 248 0 0,0 0 91 0 0,0 0-100 0 0,0 0-138 0 0,0 0-194 0 0,0 0-200 0 0,-4-6-164 0 0,-10-14-126 0 0,11 15-70 0 0,3 5-61 0 0,0 0-89 0 0,0 0-120 0 0,0 0-114 0 0,0 0-110 0 0,0 0-95 0 0,0 0-50 0 0,0 0-33 0 0,0 0-28 0 0,0 0-13 0 0,0 0-11 0 0,0 0 1 0 0,0 0-5 0 0,0 0-9 0 0,0 0-12 0 0,30 27 1552 0 0,51 39-508 0 0,10 26-404 0 0,-39-31-494 0 0,44 63 126 0 0,-21-16-141 0 0,-40-81-232 0 0,-2 8-20 0 0,-2 10 125 0 0,-31-45-213 0 0,0 0 0 0 0,0-1 0 0 0,0 1 0 0 0,0 0-1 0 0,0 0 1 0 0,1 0 0 0 0,-1 0 0 0 0,0 0 0 0 0,0 0 0 0 0,0 0-1 0 0,0 0 1 0 0,0 0 0 0 0,1 0 0 0 0,-1 0 0 0 0,0 0 0 0 0,0 0 0 0 0,0 0-1 0 0,0 0 1 0 0,1 0 30 0 0,-7-22-1299 0 0,-7 1-488 0 0,1 1-1744 0 0,5 8-2615 0 0,3 4-5396 0 0</inkml:trace>
  <inkml:trace contextRef="#ctx0" brushRef="#br0" timeOffset="13069.136">3430 1388 0 0 0,'0'0'220'0'0,"0"0"351"0"0,0 0 162 0 0,0 0 98 0 0,0 0 25 0 0,0 0-26 0 0,0 0-35 0 0,0 0 9 0 0,0 0 24 0 0,-2 1-20 0 0,-10 6 690 0 0,12-7-827 0 0,0 0-5 0 0,0 0-8 0 0,0 0-9 0 0,0 0 5 0 0,0 0 19 0 0,0 0-7 0 0,0 0-39 0 0,0 0-43 0 0,0 0-67 0 0,0 0-49 0 0,0 0-32 0 0,0 0-41 0 0,0 0-31 0 0,0 0-16 0 0,0 0-25 0 0,0 0-19 0 0,0 0-10 0 0,14-8 1865 0 0,36-34-523 0 0,83-59-168 0 0,-19 25-833 0 0,-68 48-335 0 0,2-11 266 0 0,-23 16-220 0 0,-4-3-231 0 0,35-40 178 0 0,-41 36-151 0 0,-15 29-133 0 0,18-79 594 0 0,-18 80-599 0 0,0 0-7 0 0,0 0 18 0 0,0 0 30 0 0,0 0-30 0 0,0 0-16 0 0,0 0 1 0 0,0 0-34 0 0,0 0 29 0 0,0 0-3 0 0,51 46 835 0 0,85 120 210 0 0,38-5-469 0 0,-96-79-362 0 0,-50-29-55 0 0,2-11-105 0 0,-13-22-2125 0 0,-24-20-10141 0 0,5 0 42 0 0</inkml:trace>
  <inkml:trace contextRef="#ctx0" brushRef="#br0" timeOffset="14315.775">3931 1773 1920 0 0,'0'0'1113'0'0,"0"0"-92"0"0,0 0 171 0 0,0 0 293 0 0,0 0 219 0 0,0 0 19 0 0,0 0-134 0 0,0 0-164 0 0,0 0-209 0 0,0 0-178 0 0,0 0-119 0 0,0 0-99 0 0,0 0-36 0 0,4 2 31 0 0,13 3 9 0 0,-13-4-8 0 0,-4-1-46 0 0,0 0-75 0 0,0 0-57 0 0,0 0-51 0 0,0 0-40 0 0,0 0-27 0 0,0 0-24 0 0,0 0-21 0 0,0 0-11 0 0,0 0-12 0 0,0 0-24 0 0,0 0-21 0 0,-11-15 563 0 0,-1 2-885 0 0,1-1 0 0 0,0-1 0 0 0,1 0 1 0 0,1 0-1 0 0,1-1 0 0 0,0 0 0 0 0,1-1 1 0 0,1 1-1 0 0,0-1 0 0 0,1-1 0 0 0,1 1 1 0 0,1-1-1 0 0,0 1 0 0 0,1-7-85 0 0,-5-14 51 0 0,-1-76-16 0 0,8 113-43 0 0,12 5-248 0 0,79 66 325 0 0,4 29-62 0 0,-95-99-2 0 0,0 0-1 0 0,0-1 1 0 0,0 1 0 0 0,0 0 0 0 0,0 0 0 0 0,0-1 0 0 0,0 1 0 0 0,0 0 0 0 0,0 0 0 0 0,0-1 0 0 0,0 1 0 0 0,1 0 0 0 0,-1 0 0 0 0,0-1 0 0 0,0 1 0 0 0,0 0 0 0 0,0 0 0 0 0,0 0 0 0 0,1-1 0 0 0,-1 1 0 0 0,0 0 0 0 0,0 0 0 0 0,0 0 0 0 0,1 0 0 0 0,-1-1 0 0 0,0 1 0 0 0,0 0 0 0 0,1 0 0 0 0,-1 0 0 0 0,0 0 0 0 0,0 0 0 0 0,1 0 0 0 0,-1 0 0 0 0,0 0 0 0 0,0 0 0 0 0,1 0 0 0 0,-1 0 0 0 0,0 0 0 0 0,1 0 0 0 0,-1 0 0 0 0,0 0 0 0 0,0 0 0 0 0,1 0 0 0 0,-1 0 0 0 0,0 0 0 0 0,0 0 0 0 0,1 0-5 0 0,-9-40-16 0 0,5 28 40 0 0,-4-30-22 0 0,1 0-1 0 0,3 0 0 0 0,1 0 1 0 0,3-40-2 0 0,0 79 13 0 0,-1 3-16 0 0,0 1 0 0 0,1-1 0 0 0,0 0 0 0 0,-1 1 0 0 0,1-1 0 0 0,-1 0 0 0 0,1 1 0 0 0,-1-1 0 0 0,1 0 0 0 0,-1 0 0 0 0,1 0 0 0 0,0 0 0 0 0,-1 0 0 0 0,1 0 0 0 0,-1 0 0 0 0,1 0 0 0 0,0 0 0 0 0,-1 0 0 0 0,1 0 0 0 0,-1 0 0 0 0,1 0 0 0 0,0 0-1 0 0,-1 0 1 0 0,1-1 0 0 0,-1 1 0 0 0,1 0 0 0 0,-1 0 0 0 0,1-1 0 0 0,-1 1 0 0 0,1 0 0 0 0,-1-1 0 0 0,1 1 0 0 0,-1-1 0 0 0,1 1 0 0 0,-1-1 0 0 0,0 1 0 0 0,1-1 0 0 0,-1 1 0 0 0,0-1 0 0 0,1 1 0 0 0,-1-1 0 0 0,0 1 0 0 0,0-1 0 0 0,1 1 0 0 0,-1-1 0 0 0,0 1 0 0 0,0-1 0 0 0,0 0 0 0 0,0 1 0 0 0,0-1-1 0 0,0 1 1 0 0,0-1 0 0 0,0 0 0 0 0,0 1 0 0 0,0-1 0 0 0,0 1 0 0 0,0-1 0 0 0,0 0 0 0 0,-1 0 3 0 0,96 128 107 0 0,-17-62-35 0 0,-40-49-23 0 0,-29-5-2995 0 0,-8 1-5632 0 0,-1-8-3399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394 420 1080 0 0,'0'0'1507'0'0,"0"0"-217"0"0,0 0-186 0 0,0 0 4 0 0,0 0 126 0 0,0 0 140 0 0,0 0 60 0 0,0 0-104 0 0,0 0-168 0 0,0 0-165 0 0,0 0-118 0 0,2-5-12 0 0,2-15 0 0 0,9-28 6616 0 0,-13 48-6871 0 0,0 11 2200 0 0,1 46-2558 0 0,4 248 501 0 0,-47-5-493 0 0,36-207-231 0 0,6-93-32 0 0,0 0 2 0 0,0 0-8 0 0,0 0 18 0 0,0 0 4 0 0,0 0-9 0 0,0 0-12 0 0,0 0-14 0 0,0 0-19 0 0,1-16-600 0 0,14-32-1892 0 0,-8 18-3220 0 0,-6 20 246 0 0,0-1-6303 0 0</inkml:trace>
  <inkml:trace contextRef="#ctx0" brushRef="#br0" timeOffset="393.948">1 266 3793 0 0,'0'0'2192'0'0,"0"0"-170"0"0,0 0-82 0 0,0 0 9 0 0,0 0 41 0 0,0 0-91 0 0,0 0-267 0 0,0 0-306 0 0,0 0-313 0 0,0 0-273 0 0,0 0-184 0 0,0 0-142 0 0,0 0-102 0 0,19-4 1295 0 0,213 6 2243 0 0,1 0-3066 0 0,-50 18-644 0 0,-169-16-300 0 0,7 1-1462 0 0,-4-3-4195 0 0,-10-2-983 0 0,-3 0-5128 0 0</inkml:trace>
  <inkml:trace contextRef="#ctx0" brushRef="#br0" timeOffset="1437.245">1107 666 904 0 0,'0'0'1586'0'0,"0"0"174"0"0,0 0 209 0 0,0 0 67 0 0,0 0-55 0 0,0 0-141 0 0,0 0-222 0 0,0 0-263 0 0,0 0-253 0 0,0 0-213 0 0,0 0-157 0 0,0 0-60 0 0,0 0-5 0 0,-4-6 10 0 0,-12-20-1 0 0,14 24-542 0 0,0 0 0 0 0,-1 1 0 0 0,1-1 0 0 0,0 1 0 0 0,-1-1 0 0 0,1 1 0 0 0,-1 0 0 0 0,1 0 0 0 0,-1 0 0 0 0,0 1 0 0 0,1-1 0 0 0,-1 0 0 0 0,0 1 0 0 0,1 0-1 0 0,-1 0 1 0 0,0 0 0 0 0,0 0 0 0 0,1 0 0 0 0,-1 0 0 0 0,0 1 0 0 0,1-1 0 0 0,-4 2-134 0 0,5-2 21 0 0,-10 3 73 0 0,0 1 1 0 0,1 1-1 0 0,-1 0 1 0 0,1 0 0 0 0,0 1-1 0 0,0 0 1 0 0,0 1-1 0 0,1 0 1 0 0,0 1 0 0 0,-4 5-95 0 0,-5 1 67 0 0,9-8-46 0 0,0 0 1 0 0,1 0-1 0 0,0 1 0 0 0,0 0 0 0 0,0 1 0 0 0,1 0 1 0 0,0 0-1 0 0,0 0 0 0 0,1 1 0 0 0,0 0 0 0 0,1 0 1 0 0,0 1-1 0 0,0-1 0 0 0,1 1 0 0 0,0 0 1 0 0,1 0-1 0 0,0 0 0 0 0,0 1 0 0 0,1-1 0 0 0,1 5-21 0 0,2-13 14 0 0,0 1 1 0 0,0-1-1 0 0,0 0 0 0 0,1 1 0 0 0,-1-1 0 0 0,1 0 0 0 0,-1 0 1 0 0,1 0-1 0 0,0 0 0 0 0,0 0 0 0 0,0-1 0 0 0,0 1 0 0 0,0-1 1 0 0,0 1-1 0 0,1-1 0 0 0,-1 0 0 0 0,1 1 0 0 0,-1-1 0 0 0,0-1 0 0 0,1 1 1 0 0,-1 0-1 0 0,1-1 0 0 0,0 1 0 0 0,-1-1 0 0 0,1 1 0 0 0,0-1 1 0 0,-1 0-1 0 0,1 0 0 0 0,-1-1 0 0 0,1 1 0 0 0,0 0 0 0 0,-1-1 1 0 0,1 0-1 0 0,1 0-14 0 0,6 1 85 0 0,8-4 19 0 0,0 0 0 0 0,0-1 0 0 0,-1 0 0 0 0,0-1 0 0 0,0-1-1 0 0,-1-1 1 0 0,0-1 0 0 0,0 0 0 0 0,-1-1 0 0 0,0 0 0 0 0,9-10-104 0 0,-23 20 3 0 0,30-22 42 0 0,104-89 98 0 0,-117 95-114 0 0,-18 15-58 0 0,0 1-5 0 0,0 13-139 0 0,1 128 129 0 0,1-138 46 0 0,1 1 1 0 0,0-1-1 0 0,-1 1 1 0 0,1-1-1 0 0,0 0 1 0 0,0 0-1 0 0,1 0 1 0 0,-1 0-1 0 0,1 0 1 0 0,-1-1-1 0 0,1 0 1 0 0,0 0-1 0 0,0 0 1 0 0,0 0-1 0 0,0 0 1 0 0,0-1-1 0 0,0 0 1 0 0,1 0-1 0 0,-1 0 1 0 0,0 0-1 0 0,1-1 1 0 0,-1 0-1 0 0,1 0 1 0 0,-1 0-1 0 0,0 0 1 0 0,1 0-1 0 0,-1-1 1 0 0,0 0-1 0 0,1 0 0 0 0,-1 0 1 0 0,0-1-1 0 0,0 1 1 0 0,0-1-1 0 0,0 0 1 0 0,0 0-1 0 0,2-2-2 0 0,15-8 30 0 0,-1 0 0 0 0,0-1 0 0 0,-1-1 0 0 0,-1-1 0 0 0,0 0 0 0 0,-1-1 0 0 0,-1-1 0 0 0,0-1 0 0 0,-1 0 0 0 0,-1-1 0 0 0,-1-1 0 0 0,-1 0 0 0 0,0-1 0 0 0,-2 0 0 0 0,0 0 0 0 0,-2-1 0 0 0,3-13-30 0 0,9-17 13 0 0,-3-1 1 0 0,-2-1-1 0 0,-2 0 1 0 0,-3-1-1 0 0,-2-1 1 0 0,-2 1-1 0 0,-3-4-13 0 0,-3 54 19 0 0,1 0-1 0 0,-1 1 1 0 0,0-1-1 0 0,-1 0 0 0 0,1 1 1 0 0,-1-1-1 0 0,0 0 0 0 0,0 1 1 0 0,-1-1-1 0 0,1 1 0 0 0,-1-1 1 0 0,0 1-1 0 0,0 0 0 0 0,0 0 1 0 0,-1 0-1 0 0,1 0 0 0 0,-1 0 1 0 0,0 0-1 0 0,0 1 1 0 0,-1-1-1 0 0,-2-1-18 0 0,3 5 2 0 0,0 1 0 0 0,1 0 0 0 0,-1 0 0 0 0,0 0 0 0 0,1 0 1 0 0,-1 1-1 0 0,1-1 0 0 0,-1 1 0 0 0,1-1 0 0 0,0 1 0 0 0,0 0 0 0 0,-1 0 0 0 0,1 0 0 0 0,1 0 1 0 0,-1 0-1 0 0,0 0 0 0 0,0 1 0 0 0,1-1 0 0 0,-1 1 0 0 0,1-1 0 0 0,0 1 0 0 0,0 0 0 0 0,0-1 1 0 0,0 1-3 0 0,-6 15 11 0 0,2 1 1 0 0,0-1 0 0 0,1 1 0 0 0,1-1 0 0 0,0 1-1 0 0,2 0 1 0 0,0 0 0 0 0,1 0 0 0 0,2 18-12 0 0,-1 12 50 0 0,42 289 418 0 0,-43-299-433 0 0,-1 0 0 0 0,-3 0 0 0 0,0-1 1 0 0,-3 1-1 0 0,-7 22-35 0 0,-10 74-3 0 0,33-170-153 0 0,24-94-4287 0 0,-16 88-1069 0 0,4 4-4928 0 0,-15 24 2545 0 0</inkml:trace>
  <inkml:trace contextRef="#ctx0" brushRef="#br0" timeOffset="2083.954">1976 451 5009 0 0,'0'0'3027'0'0,"0"0"-1070"0"0,0 0-481 0 0,0 0-28 0 0,0 0 77 0 0,0 0-16 0 0,0 0-146 0 0,0 0-197 0 0,0 0-211 0 0,0 0-192 0 0,0 0-137 0 0,0 0-81 0 0,-4 0 2494 0 0,-14 0-2350 0 0,-79 42-16 0 0,87-36-573 0 0,1 0 0 0 0,0 1 0 0 0,0 0 1 0 0,1 0-1 0 0,0 1 0 0 0,0 0 1 0 0,1 1-1 0 0,0 0 0 0 0,0 0 0 0 0,-4 8-100 0 0,1 47 833 0 0,35-47-155 0 0,4-9-77 0 0,-25-8-524 0 0,1 1 0 0 0,-1 0 0 0 0,0 0 0 0 0,0 1 1 0 0,0-1-1 0 0,1 1 0 0 0,-1 0 0 0 0,-1 0 0 0 0,1 0 0 0 0,0 0 1 0 0,0 1-1 0 0,-1-1 0 0 0,0 1 0 0 0,1 0 0 0 0,-1 0 1 0 0,0 1-1 0 0,0 0-77 0 0,23 26 174 0 0,-20-19-129 0 0,0 1-1 0 0,-1 0 0 0 0,-1 0 1 0 0,0 0-1 0 0,-1 0 0 0 0,0 1 0 0 0,-1-1 1 0 0,0 1-1 0 0,-1 0 0 0 0,0 7-44 0 0,7 38 139 0 0,-12-64-2537 0 0,-7 2-3930 0 0,7 3 908 0 0,0-3-7385 0 0</inkml:trace>
  <inkml:trace contextRef="#ctx0" brushRef="#br0" timeOffset="2598.928">2199 697 8874 0 0,'0'0'1279'0'0,"0"0"-503"0"0,0 0-145 0 0,0 0 209 0 0,0 0 250 0 0,0 0 128 0 0,0 0-24 0 0,0 0-111 0 0,0 0-116 0 0,0 0-112 0 0,0 0-90 0 0,0 0-82 0 0,0 0-36 0 0,21 12-7 0 0,66 34-19 0 0,-84-44-529 0 0,1 0 0 0 0,0 0 0 0 0,-1-1 0 0 0,1 1 0 0 0,0-1 0 0 0,0 0 0 0 0,-1 0 0 0 0,1-1 0 0 0,0 1 0 0 0,0-1 0 0 0,0 1 0 0 0,0-1 0 0 0,0-1 0 0 0,0 1 0 0 0,0 0 0 0 0,0-1 0 0 0,0 0 0 0 0,0 0 0 0 0,0 0 0 0 0,-1 0 0 0 0,1-1 0 0 0,0 0 0 0 0,2-1-92 0 0,6-2 292 0 0,-2 1-184 0 0,0 1 1 0 0,0-1-1 0 0,0-1 1 0 0,0 0-1 0 0,-1 0 1 0 0,0-1-1 0 0,0 0 1 0 0,0-1 0 0 0,-1 1-1 0 0,0-2 1 0 0,0 1-1 0 0,-1-1 1 0 0,0 0-1 0 0,0-1 1 0 0,-1 0-1 0 0,0 0 1 0 0,-1 0 0 0 0,0-1-1 0 0,0 1 1 0 0,-1-1-1 0 0,0-1 1 0 0,-1 1-1 0 0,0 0 1 0 0,0-1-1 0 0,-1-4-108 0 0,-2 13-2 0 0,0-1 0 0 0,-1 1-1 0 0,1-1 1 0 0,-1 1-1 0 0,0-1 1 0 0,0 1-1 0 0,0 0 1 0 0,0 0-1 0 0,0-1 1 0 0,0 1-1 0 0,-1 0 1 0 0,1 0-1 0 0,-1 0 1 0 0,1 0-1 0 0,-1 0 1 0 0,0 1-1 0 0,0-1 1 0 0,1 0-1 0 0,-1 1 1 0 0,-1 0-1 0 0,1-1 1 0 0,0 1-1 0 0,0 0 1 0 0,0 0-1 0 0,-1 0 1 0 0,1 0-1 0 0,0 0 1 0 0,-1 1-1 0 0,-1-1 3 0 0,-75-9-197 0 0,62 13 170 0 0,1 0 0 0 0,0 2 0 0 0,1-1 1 0 0,-1 2-1 0 0,1 0 0 0 0,0 1 0 0 0,0 0 0 0 0,1 1 0 0 0,0 1 0 0 0,0 0 0 0 0,1 1 0 0 0,-6 6 27 0 0,7-7 4 0 0,2 0 0 0 0,-1 0 0 0 0,1 1 0 0 0,1 0 0 0 0,0 1 0 0 0,0 0 0 0 0,1 0 0 0 0,0 1 0 0 0,1 0 0 0 0,1 0 0 0 0,0 1 0 0 0,0-1 0 0 0,1 2 0 0 0,1-1 0 0 0,0 0 0 0 0,1 1 0 0 0,0 0 0 0 0,1-1 0 0 0,1 1 0 0 0,0 7-4 0 0,3-13 42 0 0,1 0 0 0 0,0 0 0 0 0,0-1 0 0 0,1 1-1 0 0,0-1 1 0 0,0 0 0 0 0,0 0 0 0 0,1-1 0 0 0,0 1 0 0 0,0-1-1 0 0,1 0 1 0 0,0 0 0 0 0,0-1 0 0 0,0 0 0 0 0,1 0-1 0 0,0 0 1 0 0,0-1 0 0 0,0 0 0 0 0,0 0 0 0 0,1-1 0 0 0,-1 0-1 0 0,1 0 1 0 0,0-1 0 0 0,0 0 0 0 0,0 0 0 0 0,0-1-1 0 0,0 0 1 0 0,0 0 0 0 0,1-1 0 0 0,-1 0 0 0 0,7-1-42 0 0,-7 1 64 0 0,15 1 90 0 0,0-1 1 0 0,0-1-1 0 0,0-1 0 0 0,0-1 1 0 0,-1-1-1 0 0,1-1 0 0 0,-1-1 1 0 0,1-1-155 0 0,38-21-407 0 0,-57 20-1209 0 0,-5 5-8676 0 0,1 3-2584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37 162 14147 0 0,'0'0'1894'0'0,"0"0"-630"0"0,0 0-309 0 0,0 0-31 0 0,0 0-90 0 0,0 0-120 0 0,0 0-148 0 0,0 0-182 0 0,0 0-119 0 0,0 0-63 0 0,0 0-50 0 0,0 0-43 0 0,0 0-21 0 0,-6 22-21 0 0,-18 71-31 0 0,18-24 37 0 0,7-64-12 0 0,1-1 0 0 0,-1 0-1 0 0,1 1 1 0 0,0-1 0 0 0,1 0-1 0 0,-1 0 1 0 0,1-1 0 0 0,-1 1-1 0 0,1 0 1 0 0,0-1 0 0 0,1 0-1 0 0,-1 1 1 0 0,1-1 0 0 0,-1-1 0 0 0,1 1-1 0 0,0 0 1 0 0,0-1 0 0 0,0 0-1 0 0,0 0 1 0 0,0 0 0 0 0,1 0-1 0 0,-1-1 1 0 0,0 0 0 0 0,1 0 0 0 0,-1 0-1 0 0,1 0 1 0 0,0-1 0 0 0,-1 1-1 0 0,1-1 1 0 0,-1-1 0 0 0,1 1-1 0 0,0 0 1 0 0,-1-1 0 0 0,1 0-1 0 0,-1 0 1 0 0,1-1 0 0 0,-1 1 0 0 0,0-1-1 0 0,0 0 1 0 0,1 0 0 0 0,-1 0-1 0 0,0-1 1 0 0,-1 1 0 0 0,1-1-1 0 0,0 0 1 0 0,-1 0 0 0 0,0 0-1 0 0,1-1 1 0 0,1-2-61 0 0,1-4 69 0 0,0 0-1 0 0,-1-1 1 0 0,0 1-1 0 0,-1-1 1 0 0,0-1-1 0 0,0 1 1 0 0,-1 0-1 0 0,-1-1 1 0 0,0 0-1 0 0,0 1 1 0 0,-1-1-1 0 0,-1 0 1 0 0,0 0-1 0 0,-2-8-68 0 0,2 16-108 0 0,-1-1-1 0 0,1 1 1 0 0,-1 0-1 0 0,-1-1 1 0 0,1 1-1 0 0,0 0 1 0 0,-1 0 0 0 0,0 0-1 0 0,0 0 1 0 0,0 0-1 0 0,-1 1 1 0 0,1-1 0 0 0,-1 0-1 0 0,0 1 1 0 0,0 0-1 0 0,0 0 1 0 0,0 0-1 0 0,-1 0 1 0 0,1 0 0 0 0,-1 1-1 0 0,1-1 1 0 0,-1 1-1 0 0,0 0 1 0 0,0 0-1 0 0,0 1 1 0 0,0-1 0 0 0,-1 1-1 0 0,1 0 1 0 0,0 0-1 0 0,-3 0 109 0 0,-11 1-2310 0 0,6 0-2280 0 0,4 0-6223 0 0</inkml:trace>
  <inkml:trace contextRef="#ctx0" brushRef="#br0" timeOffset="486.007">386 320 3849 0 0,'0'0'2394'0'0,"0"0"-635"0"0,0 0 156 0 0,0 0 380 0 0,0 0 103 0 0,0 0-228 0 0,0 0-441 0 0,0 0-450 0 0,0 0-349 0 0,0 0-251 0 0,0 0-89 0 0,0 0-51 0 0,19-12-28 0 0,60-39 6 0 0,-75 49-441 0 0,-1 0 0 0 0,1-1-1 0 0,-1 1 1 0 0,1-1 0 0 0,-1 0-1 0 0,0 0 1 0 0,0 0-1 0 0,0 0 1 0 0,0 0 0 0 0,-1-1-1 0 0,1 1 1 0 0,-1-1 0 0 0,0 0-1 0 0,0 1 1 0 0,0-1 0 0 0,0-3-76 0 0,7-12 247 0 0,36-54 705 0 0,-44 72-956 0 0,-1 1 0 0 0,1 0 0 0 0,0-1 1 0 0,0 1-1 0 0,-1 0 0 0 0,1 0 0 0 0,0 0 0 0 0,-1 0 0 0 0,1 0 0 0 0,0 0 0 0 0,0 0 0 0 0,-1 0 0 0 0,1 0 0 0 0,0 0 1 0 0,-1 0-1 0 0,1 0 0 0 0,0 0 0 0 0,0 0 0 0 0,-1 1 0 0 0,1-1 0 0 0,0 0 0 0 0,-1 1 0 0 0,1-1 0 0 0,-1 0 0 0 0,1 1 1 0 0,0-1-1 0 0,-1 1 0 0 0,1-1 0 0 0,-1 1 0 0 0,1-1 0 0 0,-1 1 0 0 0,1-1 0 0 0,-1 1 0 0 0,1-1 0 0 0,-1 1 0 0 0,0 0 1 0 0,1-1-1 0 0,-1 1 0 0 0,0 0 0 0 0,0-1 0 0 0,0 1 0 0 0,1 0 0 0 0,-1 0 0 0 0,0-1 0 0 0,0 1 0 0 0,0 0 0 0 0,0-1 1 0 0,0 1-1 0 0,0 0 0 0 0,0 0 0 0 0,0 0 4 0 0,2 4 13 0 0,57 95 19 0 0,-52-92 86 0 0,1-1 1 0 0,1 1-1 0 0,0-2 1 0 0,0 1-1 0 0,0-1 1 0 0,1-1 0 0 0,-1 1-1 0 0,1-2 1 0 0,1 1-1 0 0,-1-1 1 0 0,0-1 0 0 0,1 0-1 0 0,0-1 1 0 0,0 0-1 0 0,0 0 1 0 0,0-1-1 0 0,0 0 1 0 0,0-1 0 0 0,0-1-1 0 0,0 0 1 0 0,0 0-1 0 0,0-1 1 0 0,0 0 0 0 0,0-1-1 0 0,7-3-118 0 0,-6 1 100 0 0,0-1 0 0 0,-1 0-1 0 0,0-1 1 0 0,0-1 0 0 0,-1 1-1 0 0,1-2 1 0 0,-2 1 0 0 0,1-1 0 0 0,-1-1-1 0 0,-1 0 1 0 0,1 0 0 0 0,-2-1-1 0 0,0 0 1 0 0,0 0 0 0 0,-1 0-1 0 0,0-1 1 0 0,3-10-100 0 0,-7 18-105 0 0,-1 1 0 0 0,1-1 1 0 0,-1 1-1 0 0,0-1 0 0 0,0 0 0 0 0,0 1 0 0 0,0-1 0 0 0,-1 0 0 0 0,0 0 1 0 0,0 1-1 0 0,0-1 0 0 0,0 0 0 0 0,0 0 0 0 0,-1 0 0 0 0,0 1 0 0 0,1-1 1 0 0,-2 0-1 0 0,1 1 0 0 0,0-1 0 0 0,-1 1 0 0 0,1-1 0 0 0,-1 1 0 0 0,0-1 0 0 0,0 1 1 0 0,0 0-1 0 0,-1 0 0 0 0,1 0 105 0 0,-3-1-838 0 0,-6-5-2804 0 0,4 4-2632 0 0,-3 0-6769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16900 0 0,'0'0'1368'0'0,"0"0"-548"0"0,0 0-113 0 0,0 0 166 0 0,0 0 101 0 0,0 0-27 0 0,0 0-178 0 0,0 0-254 0 0,0 0-214 0 0,0 0-134 0 0,0 0-65 0 0,0 0-54 0 0,0 0-23 0 0,-7 19-20 0 0,-23 55-54 0 0,23-55-48 0 0,6-13-2200 0 0,-3-5-4455 0 0,3-1-4477 0 0</inkml:trace>
  <inkml:trace contextRef="#ctx0" brushRef="#br0" timeOffset="167.732">25 213 14595 0 0,'0'0'3378'0'0,"0"0"-1515"0"0,0 0-692 0 0,0 0-133 0 0,0 0-21 0 0,0 0-55 0 0,0 0-157 0 0,0 0-195 0 0,0 0-223 0 0,0 0-210 0 0,0 0-165 0 0,0 0-132 0 0,-5-25-95 0 0,-14-71-77 0 0,20 96 272 0 0,-1 0 1 0 0,0 0-1 0 0,0 0 0 0 0,1 0 0 0 0,-1 0 0 0 0,0 0 1 0 0,1 0-1 0 0,-1 0 0 0 0,0 0 0 0 0,1 0 1 0 0,-1 0-1 0 0,0 0 0 0 0,1 0 0 0 0,-1 0 0 0 0,0 0 1 0 0,0 0-1 0 0,1 0 0 0 0,-1 0 0 0 0,0 0 0 0 0,1 0 1 0 0,-1-1-1 0 0,0 1 0 0 0,0 0 0 0 0,1 0 1 0 0,-1 0-1 0 0,0-1 0 0 0,0 1 0 0 0,1 0 0 0 0,-1 0 1 0 0,0 0-1 0 0,0-1 0 0 0,0 1 0 0 0,1 0 1 0 0,-1 0-1 0 0,0-1 0 0 0,0 1 0 0 0,0 0 0 0 0,0-1 1 0 0,0 1-1 0 0,0 0 0 0 0,0 0 0 0 0,0-1 1 0 0,1 1-1 0 0,-1 0 0 0 0,0-1 0 0 0,0 1 0 0 0,0 0 1 0 0,0-1-1 0 0,-1 1 0 0 0,1 0 0 0 0,0-1 0 0 0,0 1 1 0 0,0 0-1 0 0,0 0 0 0 0,0-1 0 0 0,0 1 1 0 0,0 0-1 0 0,0-1 0 0 0,-1 1 0 0 0,1 0 0 0 0,0 0 1 0 0,0-1 19 0 0,20 22-4398 0 0,-17-18-216 0 0,5 2-7183 0 0</inkml:trace>
  <inkml:trace contextRef="#ctx0" brushRef="#br0" timeOffset="613.83">351 1 11218 0 0,'0'0'2286'0'0,"0"0"-565"0"0,0 0-340 0 0,0 0-245 0 0,0 0-281 0 0,0 0-184 0 0,0 0-67 0 0,0 0-16 0 0,0 0 37 0 0,0 0 31 0 0,0 0-32 0 0,0 0-47 0 0,0 0-39 0 0,6 1-36 0 0,22 2-31 0 0,-14 29 1707 0 0,-14-25-1905 0 0,33 170 1291 0 0,-22-130-1458 0 0,-2 0-1 0 0,-1 0 1 0 0,-3 1-1 0 0,-2 5-105 0 0,-17 59 222 0 0,-15-4-134 0 0,26-103-36 0 0,1-5-4157 0 0,0-9 2642 0 0,-1-5-3629 0 0,2 6-2987 0 0,1 3-2434 0 0</inkml:trace>
  <inkml:trace contextRef="#ctx0" brushRef="#br0" timeOffset="866.118">164 375 11682 0 0,'0'0'2276'0'0,"0"0"-663"0"0,0 0-410 0 0,0 0-91 0 0,0 0-34 0 0,0 0-43 0 0,0 0-38 0 0,0 0-54 0 0,0 0-97 0 0,0 0-122 0 0,0 0-133 0 0,0 0-110 0 0,0 0-89 0 0,31 0-53 0 0,100 0-36 0 0,12 8 434 0 0,-52 5-168 0 0,-21-2-3431 0 0,-22-9-8053 0 0,-42-2-149 0 0</inkml:trace>
  <inkml:trace contextRef="#ctx0" brushRef="#br0" timeOffset="1182.39">931 421 8378 0 0,'0'0'2303'0'0,"0"0"-811"0"0,0 0-170 0 0,0 0 222 0 0,0 0 99 0 0,0 0-166 0 0,0 0-308 0 0,0 0-342 0 0,0 0-282 0 0,0 0-159 0 0,0 0-86 0 0,0 0-36 0 0,0 0-53 0 0,1 35-49 0 0,6 107-34 0 0,-4-53 130 0 0,-1-55-728 0 0,-11-34-7799 0 0,9 0 6181 0 0,-3 0-9038 0 0</inkml:trace>
  <inkml:trace contextRef="#ctx0" brushRef="#br0" timeOffset="1419.471">896 109 14363 0 0,'0'0'1808'0'0,"0"0"-727"0"0,0 0-401 0 0,0 0-176 0 0,0 0-152 0 0,0 0-160 0 0,0 0-80 0 0,0 0-120 0 0,0 0-96 0 0,0 0-88 0 0,0 0-160 0 0,0 0-312 0 0,0 0-1513 0 0,-31 65-9481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107 212 0 0 0,'0'0'711'0'0,"0"0"864"0"0,0 0 543 0 0,0 0 333 0 0,0 0 16 0 0,0 0-215 0 0,0 0-318 0 0,0 0-385 0 0,0 0-313 0 0,0 0-243 0 0,0 0-210 0 0,-2-4-152 0 0,-3-11-135 0 0,4 11-101 0 0,-6 74 1312 0 0,5 80-476 0 0,5-108-971 0 0,-3 0 1 0 0,-1 0-1 0 0,-2 0 0 0 0,-3 0 0 0 0,0-1 0 0 0,-3 0 1 0 0,-12 36-261 0 0,20-74 89 0 0,0 1 1 0 0,0-1 0 0 0,0 0-1 0 0,-1 0 1 0 0,1 0 0 0 0,-1 0 0 0 0,0 0-1 0 0,1-1 1 0 0,-1 1 0 0 0,-1 0-1 0 0,1-1 1 0 0,0 1 0 0 0,-1-1 0 0 0,1 0-1 0 0,-1 0 1 0 0,1 0 0 0 0,-1 0 0 0 0,-2 1-90 0 0,-2-48 633 0 0,11 11-622 0 0,2-1-1 0 0,1 1 1 0 0,2 0-1 0 0,1 1 1 0 0,1 0-1 0 0,3 1 1 0 0,0 0-1 0 0,2 1 1 0 0,1 0-1 0 0,11-12-10 0 0,-10 9-1 0 0,2 2 0 0 0,1 0-1 0 0,2 1 1 0 0,1 1 0 0 0,1 2-1 0 0,2 0 1 0 0,0 2 0 0 0,2 1-1 0 0,1 1 1 0 0,1 1 0 0 0,1 2-1 0 0,1 1 1 0 0,32-14 1 0 0,-64 34 0 0 0,7-4 2 0 0,1 0 0 0 0,-1 1 0 0 0,1 0 0 0 0,0 0 0 0 0,0 1 0 0 0,0 0 0 0 0,0 1 0 0 0,0 0 0 0 0,0 0 0 0 0,1 1-1 0 0,-1 0 1 0 0,0 1 0 0 0,1 0-2 0 0,-6 3 6 0 0,1-1-1 0 0,-1 1 1 0 0,0 0-1 0 0,0 0 1 0 0,-1 0 0 0 0,1 0-1 0 0,-1 1 1 0 0,0-1-1 0 0,0 1 1 0 0,0 0-1 0 0,-1 0 1 0 0,1 0-1 0 0,-1 0 1 0 0,-1 1-1 0 0,1-1 1 0 0,-1 0-1 0 0,0 1 1 0 0,0-1-1 0 0,0 1 1 0 0,-1 0-1 0 0,0 5-5 0 0,0 2 34 0 0,0 1-1 0 0,0 0 1 0 0,-1-1-1 0 0,-1 1 0 0 0,-1 0 1 0 0,0-1-1 0 0,0 0 1 0 0,-2 0-1 0 0,1 0 1 0 0,-2 0-1 0 0,1-1 0 0 0,-2 0 1 0 0,0 0-1 0 0,0 0 1 0 0,-1-1-1 0 0,0 0 0 0 0,-1-1 1 0 0,-1 0-1 0 0,-6 6-33 0 0,2-4-9 0 0,0-2-1 0 0,0 0 0 0 0,-1-1 1 0 0,0 0-1 0 0,-1-1 1 0 0,0-1-1 0 0,0 0 1 0 0,-1-1-1 0 0,1-1 0 0 0,-1-1 1 0 0,0 0-1 0 0,-1-1 1 0 0,1-1-1 0 0,0-1 1 0 0,-1 0-1 0 0,1-1 1 0 0,-11-2 9 0 0,25 2-84 0 0,0 0 1 0 0,0 1-1 0 0,0-2 1 0 0,0 1-1 0 0,0 0 1 0 0,0-1 0 0 0,0 1-1 0 0,1-1 1 0 0,-1 0-1 0 0,0 0 1 0 0,0 0-1 0 0,1 0 1 0 0,-1-1 0 0 0,0 1-1 0 0,1-1 1 0 0,-1 1-1 0 0,1-1 1 0 0,0 0 0 0 0,0 0-1 0 0,0 0 1 0 0,0 0-1 0 0,0 0 1 0 0,0-1-1 0 0,0 1 1 0 0,1-1 0 0 0,-1 1-1 0 0,1-1 1 0 0,-1 1-1 0 0,1-1 1 0 0,0 0 0 0 0,0 0-1 0 0,1 0 1 0 0,-1 1-1 0 0,0-1 1 0 0,1 0-1 0 0,0 0 1 0 0,0 0 0 0 0,0 0-1 0 0,0 0 1 0 0,0 0-1 0 0,0 0 1 0 0,1 0-1 0 0,-1 0 1 0 0,1 1 0 0 0,0-1-1 0 0,0 0 1 0 0,0 0-1 0 0,0 1 1 0 0,1-1 83 0 0,25-31-3190 0 0,-7 15-3195 0 0,-10 10-4756 0 0</inkml:trace>
  <inkml:trace contextRef="#ctx0" brushRef="#br0" timeOffset="365.394">1112 66 8506 0 0,'0'0'2935'0'0,"0"0"-942"0"0,0 0-508 0 0,0 0-74 0 0,0 0-93 0 0,0 0-161 0 0,0 0-182 0 0,0 0-183 0 0,0 0-139 0 0,0 0-92 0 0,0 0-97 0 0,0 0-74 0 0,0 0-77 0 0,-30 34-68 0 0,-93 106-42 0 0,84-74 68 0 0,39-56-207 0 0,-1-6-39 0 0,0-1 1 0 0,1 0 0 0 0,-1 1-1 0 0,1-1 1 0 0,-1 1-1 0 0,1-1 1 0 0,0 1 0 0 0,0-1-1 0 0,1 1 1 0 0,-1-1-1 0 0,1 1 1 0 0,0-1 0 0 0,0 1-1 0 0,0-1 1 0 0,0 0-1 0 0,0 0 1 0 0,1 1 0 0 0,-1-1-1 0 0,1 0 1 0 0,0 0-1 0 0,0 0 1 0 0,0-1 0 0 0,1 1-1 0 0,-1 0 1 0 0,0-1-1 0 0,1 0 1 0 0,0 1-1 0 0,0-1 1 0 0,-1 0 0 0 0,1 0-1 0 0,0-1 1 0 0,1 1-1 0 0,-1-1 1 0 0,0 1 0 0 0,0-1-1 0 0,4 1-25 0 0,6-1 101 0 0,1 0-1 0 0,-1-1 0 0 0,1-1 1 0 0,-1 0-1 0 0,1-1 1 0 0,-1 0-1 0 0,0-1 0 0 0,0 0 1 0 0,0-1-1 0 0,0-1 0 0 0,0 0 1 0 0,-1 0-1 0 0,0-2 0 0 0,0 1 1 0 0,-1-1-1 0 0,0-1 1 0 0,0 0-1 0 0,-1-1 0 0 0,6-6-100 0 0,-9 10 42 0 0,-1 0 0 0 0,0-1-1 0 0,0 1 1 0 0,-1-1 0 0 0,1 0-1 0 0,-1-1 1 0 0,-1 0 0 0 0,1 1-1 0 0,-1-1 1 0 0,0-1-1 0 0,-1 1 1 0 0,0 0 0 0 0,0-1-1 0 0,-1 0 1 0 0,1 0 0 0 0,-2 0-1 0 0,1 0 1 0 0,-1 0 0 0 0,0 0-1 0 0,-1 0 1 0 0,0 0 0 0 0,0-2-42 0 0,-1 6-4 0 0,1 0 0 0 0,-1 0 1 0 0,0 0-1 0 0,0 1 1 0 0,0-1-1 0 0,0 0 1 0 0,-1 1-1 0 0,0-1 0 0 0,1 1 1 0 0,-1 0-1 0 0,0-1 1 0 0,-1 1-1 0 0,1 0 1 0 0,-1 0-1 0 0,1 0 1 0 0,-1 1-1 0 0,0-1 0 0 0,0 1 1 0 0,0-1-1 0 0,0 1 1 0 0,0 0-1 0 0,-1 0 1 0 0,1 0-1 0 0,-1 1 0 0 0,1-1 1 0 0,-1 1-1 0 0,-3-1 4 0 0,-105-11-877 0 0,21 36-976 0 0,64-8-1275 0 0,3 4-3723 0 0,16-11-4743 0 0</inkml:trace>
  <inkml:trace contextRef="#ctx0" brushRef="#br0" timeOffset="897.701">1683 23 8234 0 0,'0'0'1783'0'0,"0"0"-675"0"0,0 0-192 0 0,0 0 387 0 0,0 0 383 0 0,0 0 112 0 0,0 0-178 0 0,0 0-365 0 0,0 0-343 0 0,0 0-193 0 0,0 0-111 0 0,0 0-119 0 0,0 0-87 0 0,-3 0-70 0 0,-4 0-211 0 0,1 1 1 0 0,-1 0-1 0 0,1 1 0 0 0,0-1 1 0 0,-1 1-1 0 0,1 0 0 0 0,0 1 1 0 0,0 0-1 0 0,1 0 1 0 0,-1 0-1 0 0,0 0 0 0 0,1 1 1 0 0,-3 2-122 0 0,-20 11 357 0 0,-62 36 739 0 0,90-51-1090 0 0,1-1-1 0 0,-1-1 1 0 0,1 1 0 0 0,-1 0-1 0 0,1 0 1 0 0,-1 0-1 0 0,1 0 1 0 0,0 0-1 0 0,-1 0 1 0 0,1-1-1 0 0,0 1 1 0 0,0 0 0 0 0,-1 0-1 0 0,1-1 1 0 0,0 1-1 0 0,0-1 1 0 0,0 1-1 0 0,0-1 1 0 0,0 1-1 0 0,0-1 1 0 0,0 0 0 0 0,0 1-1 0 0,0-1 1 0 0,0 0-1 0 0,0 0 1 0 0,0 0-1 0 0,0 0 1 0 0,0 0 0 0 0,0 0-1 0 0,1 0 1 0 0,-1 0-1 0 0,0 0 1 0 0,0 0-1 0 0,0 0 1 0 0,1-1-6 0 0,3 2 41 0 0,23 2 130 0 0,-23-4-158 0 0,-1 1-1 0 0,1 0 0 0 0,0 0 0 0 0,0 1 1 0 0,0-1-1 0 0,-1 1 0 0 0,1 0 1 0 0,0 1-1 0 0,-1-1 0 0 0,1 1 0 0 0,-1 0 1 0 0,0 0-1 0 0,1 0 0 0 0,-1 0 0 0 0,0 1 1 0 0,0 0-1 0 0,0 0 0 0 0,-1 0 0 0 0,1 0 1 0 0,-1 0-1 0 0,1 1 0 0 0,-1 0 0 0 0,-1-1 1 0 0,2 2-13 0 0,-3-1 41 0 0,0 0-1 0 0,0 0 1 0 0,-1 0 0 0 0,1 0 0 0 0,-1 0 0 0 0,0 0 0 0 0,0 0 0 0 0,0 0-1 0 0,-1 0 1 0 0,1 0 0 0 0,-1 0 0 0 0,0-1 0 0 0,0 1 0 0 0,0 0-1 0 0,-1 0 1 0 0,1-1 0 0 0,-1 1 0 0 0,0 0 0 0 0,-1 0-41 0 0,-3 5 43 0 0,-1 0 0 0 0,-1-1 0 0 0,1 1 0 0 0,-1-2 0 0 0,-1 1 1 0 0,1-1-1 0 0,-1 0 0 0 0,-1-1 0 0 0,1 0 0 0 0,-1 0 0 0 0,0-1 0 0 0,0-1 0 0 0,-1 1 0 0 0,1-2 0 0 0,-1 1 1 0 0,0-2-1 0 0,0 1 0 0 0,0-2 0 0 0,0 1 0 0 0,0-1 0 0 0,0-1 0 0 0,-6 0-43 0 0,15 0-62 0 0,1 0 0 0 0,0 0 0 0 0,0 1-1 0 0,0-1 1 0 0,0 0 0 0 0,0 0 0 0 0,-1 0 0 0 0,1 0-1 0 0,0 0 1 0 0,0 0 0 0 0,0-1 0 0 0,0 1 0 0 0,0 0-1 0 0,0-1 1 0 0,0 1 0 0 0,0 0 0 0 0,0-1 0 0 0,0 1-1 0 0,0-1 1 0 0,0 0 0 0 0,0 1 0 0 0,0-1 0 0 0,0 0-1 0 0,0 0 1 0 0,0 1 0 0 0,0-1 0 0 0,1 0 0 0 0,-1 0-1 0 0,0 0 1 0 0,1 0 0 0 0,-1 0 0 0 0,1 0 0 0 0,-1 0-1 0 0,1 0 1 0 0,0 0 0 0 0,-1 0 0 0 0,1 0 0 0 0,0 0-1 0 0,-1-1 1 0 0,1 1 0 0 0,0 0 0 0 0,0 0 0 0 0,0 0-1 0 0,0 0 1 0 0,0 0 0 0 0,1-1 0 0 0,-1 1 0 0 0,0 0-1 0 0,0 0 1 0 0,1 0 0 0 0,-1 0 0 0 0,1 0 0 0 0,-1 0-1 0 0,1 0 1 0 0,-1 0 0 0 0,1 0 0 0 0,0 0 0 0 0,0-1 62 0 0,17-11-3238 0 0,-4 5-3675 0 0,-12 6 4465 0 0,6-2-8880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524 519 0 0 0,'0'0'543'0'0,"0"0"650"0"0,0 0 397 0 0,0 0 284 0 0,0 0 128 0 0,0 0-65 0 0,0 0-134 0 0,0 0-158 0 0,0 0-158 0 0,0 0-194 0 0,0 0-204 0 0,-28-9-179 0 0,-90-27-161 0 0,51 29 488 0 0,55 11-1022 0 0,1 1 0 0 0,0 0 0 0 0,0 1 0 0 0,0 0-1 0 0,1 1 1 0 0,0 0 0 0 0,0 0 0 0 0,0 1 0 0 0,-7 9-215 0 0,-4 2 95 0 0,0 1 1 0 0,1 1-1 0 0,2 0 1 0 0,0 2-1 0 0,1 0 1 0 0,1 1-1 0 0,1 1 1 0 0,2 0-1 0 0,0 1 1 0 0,-1 8-96 0 0,3 37 112 0 0,10-69-103 0 0,1 0-1 0 0,0 0 0 0 0,1 0 0 0 0,-1 0 0 0 0,0 0 1 0 0,0 0-1 0 0,1 0 0 0 0,-1-1 0 0 0,1 1 0 0 0,0 0 0 0 0,-1 0 1 0 0,1 0-1 0 0,0-1 0 0 0,0 1 0 0 0,0 0 0 0 0,0-1 0 0 0,0 1 1 0 0,1-1-1 0 0,-1 0 0 0 0,0 1 0 0 0,1-1 0 0 0,-1 0 1 0 0,1 0-1 0 0,-1 1 0 0 0,1-1 0 0 0,0 0 0 0 0,-1-1 0 0 0,1 1 1 0 0,0 0-1 0 0,0 0 0 0 0,0-1 0 0 0,0 1 0 0 0,-1-1 0 0 0,3 0-8 0 0,13-2 90 0 0,0 0 0 0 0,0-2 0 0 0,-1 0 0 0 0,1-1 0 0 0,-1-1 0 0 0,0 0 0 0 0,0-1 0 0 0,-1-1 0 0 0,0 0-1 0 0,0-2 1 0 0,-1 1 0 0 0,-1-2 0 0 0,1 1 0 0 0,-1-2 0 0 0,-1 0 0 0 0,0 0 0 0 0,-1-1 0 0 0,4-8-90 0 0,7-1 46 0 0,7-7-16 0 0,-2-2 1 0 0,-1 0-1 0 0,-1-2 1 0 0,-2-1-1 0 0,-1-1 1 0 0,5-13-31 0 0,-19 20 36 0 0,-8 27 4 0 0,0 1-7 0 0,0 0-18 0 0,-1 6-130 0 0,-30 71-136 0 0,26-58 249 0 0,1 1-1 0 0,0 0 1 0 0,2 0-1 0 0,0 1 1 0 0,1-1 0 0 0,1 0-1 0 0,1 0 1 0 0,1 1-1 0 0,1-1 1 0 0,3 10 2 0 0,-4-22 2 0 0,0 0 0 0 0,0 1 0 0 0,1-1 0 0 0,0 0 0 0 0,1-1 0 0 0,0 1 0 0 0,0-1 0 0 0,0 1 0 0 0,1-1 0 0 0,0 0-1 0 0,1-1 1 0 0,-1 1 0 0 0,1-1 0 0 0,1 0 0 0 0,-1-1 0 0 0,1 0 0 0 0,0 0 0 0 0,0 0 0 0 0,0 0 0 0 0,1-1 0 0 0,0-1 0 0 0,-1 1 0 0 0,1-1 0 0 0,1-1 0 0 0,-1 1 0 0 0,2-1-2 0 0,2 0 22 0 0,1-1-1 0 0,0 0 1 0 0,0-1 0 0 0,0 0 0 0 0,0-1-1 0 0,0 0 1 0 0,-1-1 0 0 0,1-1-1 0 0,-1 0 1 0 0,1 0 0 0 0,-1-1 0 0 0,0-1-1 0 0,0 0 1 0 0,0-1 0 0 0,-1 0 0 0 0,11-8-22 0 0,6-6 89 0 0,-1-1 0 0 0,-1-2 1 0 0,-1 0-1 0 0,-1-2 1 0 0,17-22-90 0 0,-16 17 22 0 0,-2-1 1 0 0,-1-1-1 0 0,-1-1 1 0 0,-2-1-1 0 0,-1-1 1 0 0,-2 0-1 0 0,-2-1 1 0 0,-1-1-1 0 0,-1 0 0 0 0,-2-1 1 0 0,-2 0-1 0 0,-2 0 1 0 0,-1-1-1 0 0,-1-37-22 0 0,-4 66-21 0 0,0 0-1 0 0,-2 0 1 0 0,1 0-1 0 0,-1 0 1 0 0,0 0-1 0 0,-1 0 1 0 0,0 0-1 0 0,-1 1 1 0 0,0 0-1 0 0,-3-6 22 0 0,5 12-13 0 0,0 0 1 0 0,1 0-1 0 0,-1 0 0 0 0,0 1 0 0 0,-1-1 0 0 0,1 0 0 0 0,0 1 0 0 0,-1 0 0 0 0,1-1 0 0 0,-1 1 0 0 0,0 0 0 0 0,0 0 0 0 0,0 1 0 0 0,0-1 0 0 0,0 1 0 0 0,0-1 0 0 0,0 1 0 0 0,0 0 0 0 0,-1 0 0 0 0,1 0 0 0 0,0 1 0 0 0,-1-1 1 0 0,1 1-1 0 0,-1 0 0 0 0,1 0 0 0 0,0 0 0 0 0,-1 0 0 0 0,1 1 0 0 0,-1-1 0 0 0,1 1 0 0 0,0 0 0 0 0,-3 1 13 0 0,-4 3-17 0 0,1 0 1 0 0,-1 1-1 0 0,1 1 1 0 0,0-1-1 0 0,1 1 0 0 0,0 1 1 0 0,0 0-1 0 0,0 0 0 0 0,1 0 1 0 0,0 1-1 0 0,-2 4 17 0 0,-1 3 10 0 0,0 1-1 0 0,1 0 0 0 0,0 0 1 0 0,1 1-1 0 0,2 0 0 0 0,-1 0 1 0 0,2 1-1 0 0,1 0 0 0 0,0 0 1 0 0,1 0-1 0 0,1 0 0 0 0,1 0 1 0 0,1 1-1 0 0,0-1 0 0 0,2 0 1 0 0,1 8-10 0 0,2-5 51 0 0,2 0 0 0 0,1 0 0 0 0,0-1 1 0 0,1 0-1 0 0,2 0 0 0 0,0-1 0 0 0,1-1 1 0 0,1 0-1 0 0,1 0 0 0 0,0-1 0 0 0,6 4-51 0 0,-15-16 17 0 0,55 61 132 0 0,-6-14-58 0 0,-52-52-188 0 0,-1-1 0 0 0,1 1 1 0 0,-1-1-1 0 0,1 0 0 0 0,0 0 0 0 0,-1 0 1 0 0,1 0-1 0 0,-1 0 0 0 0,1 0 0 0 0,-1 0 1 0 0,1-1-1 0 0,0 1 0 0 0,-1 0 0 0 0,1-1 1 0 0,-1 0-1 0 0,1 1 0 0 0,-1-1 1 0 0,0 0-1 0 0,1 1 0 0 0,-1-1 0 0 0,0 0 1 0 0,1 0-1 0 0,-1 0 0 0 0,0 0 0 0 0,0-1 1 0 0,0 1-1 0 0,0 0 0 0 0,1-1 97 0 0,25-23-3047 0 0,-3 4-5871 0 0,-15 13-1939 0 0</inkml:trace>
  <inkml:trace contextRef="#ctx0" brushRef="#br0" timeOffset="338.03">1491 489 6289 0 0,'0'0'1854'0'0,"0"0"-260"0"0,0 0-14 0 0,0 0 116 0 0,0 0 27 0 0,0 0-75 0 0,0 0-198 0 0,0 0-240 0 0,0 0-238 0 0,0 0-217 0 0,-20 34-197 0 0,-63 109-165 0 0,58-71-4 0 0,26-60-310 0 0,-1-7-44 0 0,0 0 1 0 0,0-1-1 0 0,0 1 0 0 0,0 0 0 0 0,1 0 0 0 0,0 0 1 0 0,0-1-1 0 0,0 1 0 0 0,0 0 0 0 0,1-1 0 0 0,0 1 1 0 0,0-1-1 0 0,0 0 0 0 0,1 0 0 0 0,-1 1 1 0 0,1-2-1 0 0,0 1 0 0 0,0 0 0 0 0,0 0 0 0 0,1-1 1 0 0,-1 0-1 0 0,1 0 0 0 0,0 0 0 0 0,0 0 1 0 0,0 0-1 0 0,0-1 0 0 0,1 1-35 0 0,3 0 92 0 0,0-1 0 0 0,0 1 0 0 0,0-1 1 0 0,1-1-1 0 0,-1 1 0 0 0,1-1 0 0 0,-1-1 0 0 0,1 0 0 0 0,-1 0 0 0 0,1 0 1 0 0,-1-1-1 0 0,0-1 0 0 0,1 1 0 0 0,-1-1 0 0 0,0-1 0 0 0,0 0 0 0 0,0 0 1 0 0,0 0-1 0 0,0-1 0 0 0,-1 0 0 0 0,4-3-92 0 0,7-4 142 0 0,0-2 1 0 0,0 0-1 0 0,-1-1 0 0 0,-1 0 1 0 0,0-2-1 0 0,-1 0 0 0 0,10-15-142 0 0,-17 20 54 0 0,0 0 0 0 0,0-1-1 0 0,-1 0 1 0 0,-1 0 0 0 0,0-1 0 0 0,-1 0-1 0 0,0 0 1 0 0,-1 0 0 0 0,0 0 0 0 0,-1-1-1 0 0,-1 1 1 0 0,0-1 0 0 0,0 0 0 0 0,-2 0-1 0 0,0 0 1 0 0,0 0 0 0 0,-3-12-54 0 0,1 21-48 0 0,1 0 0 0 0,-1-1-1 0 0,0 1 1 0 0,-1 0 0 0 0,1 0 0 0 0,-1 0 0 0 0,0 1 0 0 0,0-1 0 0 0,-1 1 0 0 0,1-1-1 0 0,-1 1 1 0 0,0 0 0 0 0,0 0 0 0 0,-1 1 0 0 0,1-1 0 0 0,-1 1 0 0 0,1 0 0 0 0,-1 0-1 0 0,0 1 1 0 0,0-1 0 0 0,0 1 0 0 0,-1 0 0 0 0,1 1 0 0 0,0-1 0 0 0,-1 1 0 0 0,1 0-1 0 0,-1 0 1 0 0,0 1 0 0 0,1 0 0 0 0,-1 0 0 0 0,1 0 0 0 0,-1 0 0 0 0,1 1 0 0 0,-1 0 0 0 0,1 0-1 0 0,-1 1 1 0 0,1-1 0 0 0,0 1 0 0 0,-1 0 0 0 0,1 1 0 0 0,0-1 0 0 0,1 1 0 0 0,-1 0-1 0 0,0 0 1 0 0,1 1 0 0 0,0-1 0 0 0,-1 1 0 0 0,1 1 48 0 0,-47 62-2673 0 0,27-16-6137 0 0,18-35-2431 0 0</inkml:trace>
  <inkml:trace contextRef="#ctx0" brushRef="#br0" timeOffset="851.706">1934 735 8834 0 0,'0'0'1911'0'0,"0"0"-619"0"0,0 0-126 0 0,0 0 215 0 0,0 0 170 0 0,0 0 22 0 0,0 0-144 0 0,0 0-279 0 0,0 0-311 0 0,0 0-267 0 0,0 0-163 0 0,0 0-61 0 0,0 0 19 0 0,-1 3 75 0 0,78-80 1595 0 0,-49 44-1781 0 0,-5 9-131 0 0,-2-2 0 0 0,-1 0 0 0 0,-2-1 0 0 0,0 0 0 0 0,10-24-125 0 0,-10 3 146 0 0,-13 30-140 0 0,-11 26-356 0 0,1 5 339 0 0,0-1 0 0 0,0 1 1 0 0,2 1-1 0 0,-1-1 0 0 0,2 0 0 0 0,0 1 0 0 0,0 0 0 0 0,1-1 0 0 0,1 1 0 0 0,1 0 0 0 0,0 0 1 0 0,2 9 10 0 0,-1-15 9 0 0,1 0 0 0 0,0 1 1 0 0,1-2-1 0 0,0 1 1 0 0,1 0-1 0 0,-1-1 1 0 0,1 1-1 0 0,1-1 1 0 0,-1-1-1 0 0,1 1 1 0 0,0-1-1 0 0,1 0 0 0 0,0 0 1 0 0,0-1-1 0 0,0 0 1 0 0,0 0-1 0 0,1-1 1 0 0,0 0-1 0 0,0 0 1 0 0,0-1-1 0 0,0 1 1 0 0,7 0-10 0 0,-8-3 76 0 0,-1 0 1 0 0,1 0-1 0 0,0-1 1 0 0,-1 0-1 0 0,1 0 0 0 0,0-1 1 0 0,-1 1-1 0 0,1-2 1 0 0,-1 1-1 0 0,1-1 1 0 0,-1 0-1 0 0,0 0 1 0 0,1 0-1 0 0,-1-1 1 0 0,0 0-1 0 0,-1-1 1 0 0,1 1-1 0 0,0-1 1 0 0,-1 0-1 0 0,0 0 1 0 0,0-1-1 0 0,0 1 1 0 0,-1-1-1 0 0,1 0 1 0 0,-1-1-1 0 0,0 1 1 0 0,1-3-77 0 0,2-4 84 0 0,1-1 1 0 0,-2 0 0 0 0,0 0 0 0 0,0 0-1 0 0,-1-1 1 0 0,-1 0 0 0 0,0 0 0 0 0,-1 0-1 0 0,-1-1 1 0 0,0 1 0 0 0,-1-1 0 0 0,0-2-85 0 0,-1 10-240 0 0,-2-39 690 0 0,2 45-517 0 0,0 0 1 0 0,0 1-1 0 0,0-1 1 0 0,0 0 0 0 0,0 1-1 0 0,0-1 1 0 0,-1 0-1 0 0,1 1 1 0 0,0-1 0 0 0,0 1-1 0 0,0-1 1 0 0,-1 0-1 0 0,1 1 1 0 0,0-1 0 0 0,-1 1-1 0 0,1-1 1 0 0,-1 0-1 0 0,1 1 1 0 0,-1-1 0 0 0,1 1-1 0 0,-1-1 1 0 0,1 1-1 0 0,-1 0 1 0 0,1-1 0 0 0,-1 1-1 0 0,1 0 1 0 0,-1-1-1 0 0,0 1 1 0 0,1 0 0 0 0,-1 0-1 0 0,0-1 1 0 0,1 1-1 0 0,-1 0 1 0 0,0 0-1 0 0,1 0 1 0 0,-1 0 0 0 0,0 0-1 0 0,1 0 1 0 0,-1 0-1 0 0,0 0 1 0 0,1 0 0 0 0,-1 0-1 0 0,0 0 1 0 0,1 0-1 0 0,-1 1 1 0 0,0-1 0 0 0,1 0-1 0 0,-1 1 1 0 0,1-1-1 0 0,-1 0 1 0 0,0 1 0 0 0,1-1-1 0 0,-1 0 1 0 0,1 1-1 0 0,-1 0 68 0 0,-8 20-5689 0 0,7-14 1351 0 0,0 2-7379 0 0</inkml:trace>
  <inkml:trace contextRef="#ctx0" brushRef="#br0" timeOffset="1537.178">2975 408 12099 0 0,'0'0'2324'0'0,"0"0"-625"0"0,0 0-276 0 0,0 0-25 0 0,0 0-61 0 0,0 0-88 0 0,0 0-158 0 0,0 0-186 0 0,0 0-143 0 0,0 0-90 0 0,0 0-68 0 0,0 0-124 0 0,0 0-84 0 0,2-23-88 0 0,5-67-89 0 0,-7 89-213 0 0,1 0 0 0 0,-1 0 1 0 0,0 1-1 0 0,1-1 0 0 0,-1 0 0 0 0,0 0 1 0 0,0 0-1 0 0,1 0 0 0 0,-1 1 0 0 0,0-1 1 0 0,0 0-1 0 0,0 0 0 0 0,0 0 1 0 0,0 0-1 0 0,-1 0 0 0 0,1 1 0 0 0,0-1 1 0 0,0 0-1 0 0,0 0 0 0 0,-1 0 0 0 0,1 1 1 0 0,0-1-1 0 0,-1 0 0 0 0,1 0 1 0 0,-1 1-1 0 0,1-1 0 0 0,-1 0 0 0 0,1 1 1 0 0,-1-1-1 0 0,0 0 0 0 0,1 1 1 0 0,-1-1-1 0 0,0 1 0 0 0,1-1 0 0 0,-1 1 1 0 0,0-1-1 0 0,0 1 0 0 0,1 0 0 0 0,-1-1 1 0 0,0 1-1 0 0,0 0 0 0 0,0 0 1 0 0,1 0-1 0 0,-1-1 0 0 0,0 1 0 0 0,0 0 1 0 0,0 0-1 0 0,0 0-6 0 0,-4 0 43 0 0,-4-1-31 0 0,-1-1 0 0 0,0 2 1 0 0,1-1-1 0 0,-1 1 0 0 0,0 1 0 0 0,1 0 0 0 0,-1 0 1 0 0,0 1-1 0 0,1 0 0 0 0,0 1 0 0 0,-1 0 1 0 0,1 0-1 0 0,0 1 0 0 0,1 0 0 0 0,-1 1 1 0 0,1 0-1 0 0,0 0 0 0 0,0 1 0 0 0,0 0 0 0 0,1 0 1 0 0,0 1-1 0 0,0 0 0 0 0,0 0 0 0 0,1 1 1 0 0,1-1-1 0 0,-1 1 0 0 0,1 1 0 0 0,0-1 1 0 0,1 1-1 0 0,0 0 0 0 0,0 0 0 0 0,1 0 0 0 0,0 0 1 0 0,1 0-1 0 0,-1 5-12 0 0,0 0-14 0 0,0 0-1 0 0,1 0 1 0 0,0 0 0 0 0,1 0 0 0 0,1 0-1 0 0,1 0 1 0 0,-1 1 0 0 0,2-1 0 0 0,0 0-1 0 0,1 0 1 0 0,0 0 0 0 0,1-1 0 0 0,1 1-1 0 0,0-1 1 0 0,1 0 0 0 0,2 2 14 0 0,-6-11 4 0 0,0-1 0 0 0,1 0 0 0 0,0 0 1 0 0,-1 0-1 0 0,1 0 0 0 0,0 0 0 0 0,0-1 0 0 0,1 1 0 0 0,-1-1 1 0 0,1 0-1 0 0,-1 0 0 0 0,1 0 0 0 0,-1 0 0 0 0,1-1 0 0 0,0 0 1 0 0,0 0-1 0 0,0 0 0 0 0,0 0 0 0 0,0 0 0 0 0,0-1 0 0 0,0 1 1 0 0,0-1-1 0 0,0 0 0 0 0,0-1 0 0 0,0 1 0 0 0,0-1 0 0 0,0 1 1 0 0,0-1-1 0 0,0 0 0 0 0,0-1 0 0 0,-1 1 0 0 0,4-2-4 0 0,107-72 302 0 0,42-83 204 0 0,-152 154-505 0 0,0-1-1 0 0,0 1 1 0 0,1-1-1 0 0,-1 1 1 0 0,1 0-1 0 0,0 1 1 0 0,0-1-1 0 0,0 1 1 0 0,1 0-1 0 0,-1 0 1 0 0,1 1-1 0 0,-1 0 1 0 0,1 0-1 0 0,0 0 0 0 0,0 1 1 0 0,0-1-1 0 0,5 1 0 0 0,19 48-10 0 0,-16 6 21 0 0,-3 0 0 0 0,-3 2 0 0 0,-2-1 0 0 0,-1 15-11 0 0,0-8 4 0 0,-1 263 33 0 0,-7-294-30 0 0,0 0 0 0 0,-2 0 0 0 0,-1 0 1 0 0,-2-1-1 0 0,-1 0 0 0 0,-1-1 0 0 0,-1 1 0 0 0,-2-2 0 0 0,0 0 0 0 0,-2 0 0 0 0,-1-2 0 0 0,-4 4-7 0 0,15-23 13 0 0,0 0-1 0 0,0-1 0 0 0,-1 0 0 0 0,0 0 0 0 0,0 0 0 0 0,0-1 0 0 0,0 1 0 0 0,-1-1 0 0 0,1-1 0 0 0,-1 0 0 0 0,0 0 0 0 0,0 0 0 0 0,0-1 0 0 0,0 0 0 0 0,-1 0 0 0 0,1 0 0 0 0,-1-1 1 0 0,1-1-1 0 0,-1 1 0 0 0,1-1 0 0 0,-1 0 0 0 0,1-1 0 0 0,-6 0-12 0 0,7-3 3 0 0,0 1 0 0 0,0-1 0 0 0,1 0 0 0 0,-1-1 0 0 0,1 1 0 0 0,0-1 0 0 0,1 0 1 0 0,-1 0-1 0 0,1-1 0 0 0,0 0 0 0 0,0 1 0 0 0,0-1 0 0 0,1 0 0 0 0,0-1 0 0 0,0 1 0 0 0,1 0 0 0 0,0-1 0 0 0,0 0 1 0 0,0 1-1 0 0,1-1 0 0 0,0 0 0 0 0,0-6-3 0 0,-2-10-2 0 0,0 1 0 0 0,2-1 1 0 0,1 0-1 0 0,0 0 0 0 0,2 0 0 0 0,1 0 0 0 0,0 1 1 0 0,2-1-1 0 0,0 1 0 0 0,2 0 0 0 0,0 1 1 0 0,2-1-1 0 0,0 2 0 0 0,2-1 0 0 0,5-8 2 0 0,-8 12-17 0 0,1 0 0 0 0,1 0 0 0 0,0 1 0 0 0,1 0 0 0 0,1 1 0 0 0,0 0 0 0 0,1 1 0 0 0,1 0 0 0 0,0 1 0 0 0,1 1 0 0 0,1 0 0 0 0,-1 1 0 0 0,2 0 0 0 0,-1 2 0 0 0,11-4 17 0 0,85-5-1669 0 0,-89 19-2951 0 0,0 2-4052 0 0,-16-2-3922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2196 547 1120 0 0,'0'0'1873'0'0,"0"0"106"0"0,0 0 87 0 0,0 0 69 0 0,0 0-107 0 0,0 0-230 0 0,0 0-270 0 0,0 0-280 0 0,0 0-183 0 0,0 0-124 0 0,0 0-97 0 0,0 0-98 0 0,0 0-75 0 0,-23-5-110 0 0,-70-17-121 0 0,40 28 142 0 0,44 0-461 0 0,-141 88 890 0 0,144-89-987 0 0,-1 1-1 0 0,1 1 1 0 0,0-1 0 0 0,0 1 0 0 0,1 0 0 0 0,0 0-1 0 0,0 0 1 0 0,1 1 0 0 0,0 0 0 0 0,0 0-1 0 0,1 0 1 0 0,0 0 0 0 0,0 1 0 0 0,1-1 0 0 0,0 1-1 0 0,0-1 1 0 0,1 1 0 0 0,0 8-24 0 0,1-14 17 0 0,0-1 0 0 0,1 1 0 0 0,-1 0 1 0 0,1-1-1 0 0,0 1 0 0 0,0 0 0 0 0,0-1 0 0 0,0 1 0 0 0,0-1 1 0 0,0 1-1 0 0,0-1 0 0 0,1 0 0 0 0,0 1 0 0 0,-1-1 1 0 0,1 0-1 0 0,0 0 0 0 0,0 0 0 0 0,0-1 0 0 0,0 1 0 0 0,0 0 1 0 0,0-1-1 0 0,1 1 0 0 0,-1-1 0 0 0,1 0 0 0 0,-1 1 0 0 0,1-1 1 0 0,-1 0-1 0 0,1-1 0 0 0,-1 1 0 0 0,1 0 0 0 0,0-1 0 0 0,0 0 1 0 0,-1 1-1 0 0,1-1 0 0 0,0 0 0 0 0,1-1-17 0 0,104-13 852 0 0,-81 4-722 0 0,-1-2 0 0 0,-1 0-1 0 0,0-2 1 0 0,-1 0 0 0 0,0-2 0 0 0,-1-1 0 0 0,-1 0 0 0 0,0-2 0 0 0,16-19-130 0 0,12-31 312 0 0,-47 63-250 0 0,-4 13-141 0 0,-14 77-58 0 0,15-80 134 0 0,-2 2 2 0 0,1-1-1 0 0,-1 1 0 0 0,1-1 1 0 0,1 1-1 0 0,-1-1 0 0 0,1 1 1 0 0,0-1-1 0 0,0 1 0 0 0,0 0 1 0 0,1-1-1 0 0,0 1 0 0 0,0-1 1 0 0,1 1-1 0 0,-1-1 0 0 0,1 1 1 0 0,0-1-1 0 0,1 0 0 0 0,-1 0 1 0 0,1 0-1 0 0,0-1 0 0 0,0 1 1 0 0,1 0-1 0 0,-1-1 0 0 0,1 0 1 0 0,0 0-1 0 0,0 0 1 0 0,1 0-1 0 0,-1-1 0 0 0,1 0 1 0 0,2 2 1 0 0,3-2 17 0 0,0 0 1 0 0,1-1 0 0 0,-1 0-1 0 0,1-1 1 0 0,-1 0 0 0 0,1-1 0 0 0,-1 0-1 0 0,1 0 1 0 0,0-1 0 0 0,-1 0 0 0 0,1-1-1 0 0,-1-1 1 0 0,0 1 0 0 0,1-1 0 0 0,-1-1-1 0 0,0 0 1 0 0,-1-1 0 0 0,1 0 0 0 0,-1 0-1 0 0,0-1 1 0 0,0 0 0 0 0,4-5-18 0 0,13-10 105 0 0,-2-1-1 0 0,0-2 1 0 0,-2 0 0 0 0,0-2 0 0 0,-2 0-1 0 0,11-20-104 0 0,14-60 197 0 0,-44 102-198 0 0,0 0 0 0 0,-1 0-1 0 0,1 0 1 0 0,-1-1 0 0 0,1 1 0 0 0,-1 0 0 0 0,0-1-1 0 0,-1 1 1 0 0,1 0 0 0 0,-1-1 0 0 0,0 1 0 0 0,0 0-1 0 0,0 0 1 0 0,-1 0 0 0 0,1 0 0 0 0,-1 0 0 0 0,0 0-1 0 0,0 0 1 0 0,0 1 0 0 0,-1-1 0 0 0,0 1 0 0 0,1-1-1 0 0,-1 1 1 0 0,0 0 0 0 0,0 0 1 0 0,-2 1-32 0 0,0 1 0 0 0,0 0 0 0 0,0 0 0 0 0,0 0 0 0 0,0 0 0 0 0,0 1 0 0 0,0-1 0 0 0,0 1 1 0 0,0 1-1 0 0,0-1 0 0 0,0 1 0 0 0,0 0 0 0 0,0 0 0 0 0,1 0 0 0 0,-1 1 0 0 0,0-1 0 0 0,0 1 0 0 0,1 1 0 0 0,-1-1 0 0 0,1 0 0 0 0,0 1 0 0 0,0 0 0 0 0,0 0 0 0 0,0 0 0 0 0,0 1 0 0 0,-1 1 32 0 0,2-4-8 0 0,0 1 0 0 0,0-1 0 0 0,0 0-1 0 0,0 1 1 0 0,0-1 0 0 0,1 1 0 0 0,-1 0 0 0 0,1 0-1 0 0,-1 0 1 0 0,1 0 0 0 0,0 1 0 0 0,0-1-1 0 0,0 1 1 0 0,0-1 0 0 0,0 1 0 0 0,0 0 0 0 0,1-1-1 0 0,0 1 1 0 0,-1 0 0 0 0,1 0 0 0 0,0 0-1 0 0,0 0 1 0 0,0 0 0 0 0,1 1 0 0 0,-1-1 0 0 0,1 0-1 0 0,0 0 1 0 0,0 0 0 0 0,0 0 0 0 0,0 1 0 0 0,0-1-1 0 0,1 0 1 0 0,0 0 0 0 0,-1 0 0 0 0,1 0-1 0 0,0 0 1 0 0,0 0 0 0 0,1 0 0 0 0,-1 0 0 0 0,1 0-1 0 0,-1 0 1 0 0,1-1 0 0 0,1 3 8 0 0,8 1 6 0 0,-1 0 0 0 0,1 0 1 0 0,0-1-1 0 0,0 0 0 0 0,1-1 0 0 0,-1-1 1 0 0,1 0-1 0 0,0 0 0 0 0,7 0-6 0 0,74 25 135 0 0,-90-26-120 0 0,0-1 1 0 0,0 1 0 0 0,0 0-1 0 0,0 0 1 0 0,-1 0-1 0 0,1 0 1 0 0,-1 1 0 0 0,0-1-1 0 0,0 1 1 0 0,1-1 0 0 0,-1 1-1 0 0,-1 0 1 0 0,1 0 0 0 0,0 0-1 0 0,-1 0 1 0 0,0 0 0 0 0,1 0-1 0 0,-1 0 1 0 0,0 1 0 0 0,-1-1-1 0 0,1 0 1 0 0,-1 0-1 0 0,1 1 1 0 0,-1-1 0 0 0,0 0-1 0 0,0 1 1 0 0,0-1 0 0 0,-1 1-1 0 0,1-1 1 0 0,-1 0 0 0 0,0 0-1 0 0,0 1 1 0 0,-1 1-16 0 0,-50 100 281 0 0,32-78-242 0 0,14-20-49 0 0,1 0 0 0 0,0 0 0 0 0,0 0 0 0 0,0 1-1 0 0,1 0 1 0 0,0 0 0 0 0,0 0 0 0 0,1 0 0 0 0,0 0-1 0 0,1 1 1 0 0,0-1 0 0 0,0 1 0 0 0,0 5 10 0 0,5-12-86 0 0,-1-1-1 0 0,1 1 1 0 0,-1-1 0 0 0,1 0 0 0 0,-1 0-1 0 0,1 0 1 0 0,0 0 0 0 0,0 0 0 0 0,-1-1 0 0 0,1 1-1 0 0,0-1 1 0 0,0 1 0 0 0,0-1 0 0 0,0 0 0 0 0,0 0-1 0 0,0-1 1 0 0,-1 1 0 0 0,1-1 0 0 0,0 1 0 0 0,0-1-1 0 0,0 0 1 0 0,-1 0 0 0 0,1 0 0 0 0,0 0 0 0 0,0-1 86 0 0,48-25-4630 0 0,-18 9-5316 0 0,-19 13-149 0 0</inkml:trace>
  <inkml:trace contextRef="#ctx0" brushRef="#br0" timeOffset="662.42">3147 12 10514 0 0,'0'0'2083'0'0,"0"0"-540"0"0,0 0-290 0 0,0 0-93 0 0,0 0-63 0 0,0 0-66 0 0,0 0-110 0 0,0 0-143 0 0,0 0-95 0 0,0 0-48 0 0,0 0-58 0 0,0 0-52 0 0,0 0-37 0 0,4 22-31 0 0,29 145 745 0 0,-24-108-945 0 0,-2 0 0 0 0,-3 1 0 0 0,-2 0 0 0 0,-3 0 0 0 0,-7 45-257 0 0,-24 34 63 0 0,17-107 440 0 0,63-102-269 0 0,102-86-250 0 0,-136 140 13 0 0,1 0 0 0 0,1 2 0 0 0,0 0 0 0 0,1 1 0 0 0,0 0 0 0 0,1 2-1 0 0,1 0 1 0 0,0 1 0 0 0,0 1 0 0 0,1 0 0 0 0,0 2 0 0 0,0 0 0 0 0,1 2-1 0 0,18-4 4 0 0,-36 11-1 0 0,0 0-1 0 0,-1-1 1 0 0,1 1-1 0 0,0 0 1 0 0,-1 1 0 0 0,1-1-1 0 0,-1 0 1 0 0,0 1-1 0 0,0-1 1 0 0,0 1-1 0 0,0 0 1 0 0,0-1-1 0 0,0 1 1 0 0,-1 0-1 0 0,1 0 1 0 0,-1 0-1 0 0,0 0 1 0 0,0 1-1 0 0,0-1 1 0 0,0 0-1 0 0,-1 0 1 0 0,1 1-1 0 0,-1-1 1 0 0,0 0-1 0 0,0 1 1 0 0,0-1-1 0 0,0 0 1 0 0,-1 1-1 0 0,1-1 1 0 0,-1 0-1 0 0,0 0 1 0 0,0 0-1 0 0,0 1 1 0 0,0-1-1 0 0,-2 2 2 0 0,-5 19 34 0 0,-1 0-1 0 0,-1-1 0 0 0,-1 1 0 0 0,-1-2 0 0 0,-1 0 1 0 0,-1 0-1 0 0,0-1 0 0 0,-2-1 0 0 0,-10 9-33 0 0,9-10 58 0 0,-2 0 0 0 0,-1-1-1 0 0,0-1 1 0 0,-1-1 0 0 0,-1-1 0 0 0,0-1-1 0 0,-21 10-57 0 0,35-20 6 0 0,0 0-1 0 0,0-1 1 0 0,-1 0-1 0 0,1 0 0 0 0,-1-1 1 0 0,0 0-1 0 0,0-1 1 0 0,1 0-1 0 0,-1 0 1 0 0,0 0-1 0 0,0-1 0 0 0,0-1 1 0 0,0 0-1 0 0,-1 0-5 0 0,7 0-13 0 0,-1 0-1 0 0,1-1 1 0 0,0 0-1 0 0,-1 0 1 0 0,1 1-1 0 0,0-2 1 0 0,0 1 0 0 0,0 0-1 0 0,0-1 1 0 0,1 1-1 0 0,-1-1 1 0 0,1 0-1 0 0,-1 0 1 0 0,1 0-1 0 0,0 0 1 0 0,0 0-1 0 0,1 0 1 0 0,-1-1-1 0 0,0 1 1 0 0,1-1 0 0 0,0 1-1 0 0,0-1 1 0 0,0 1-1 0 0,0-1 1 0 0,1 0-1 0 0,-1 0 1 0 0,1 1-1 0 0,0-1 1 0 0,0 0-1 0 0,0 1 1 0 0,1-1 13 0 0,-1-5-154 0 0,1 0 0 0 0,0 1 0 0 0,0-1 0 0 0,1 1 0 0 0,0-1 0 0 0,1 1 0 0 0,0-1 0 0 0,0 1 0 0 0,0 0 0 0 0,1 1-1 0 0,1-1 1 0 0,3-6 154 0 0,36-31-2733 0 0,-29 31-944 0 0,1 1-3829 0 0,-8 8-4011 0 0</inkml:trace>
  <inkml:trace contextRef="#ctx0" brushRef="#br0" timeOffset="917.026">3866 563 14227 0 0,'0'0'831'0'0,"0"0"-134"0"0,0 0 118 0 0,0 0 172 0 0,0 0 97 0 0,0 0-21 0 0,0 0-137 0 0,0 0-142 0 0,0 0-132 0 0,0 0-106 0 0,0 0-82 0 0,0 0-130 0 0,-6 35-110 0 0,-22 108-72 0 0,8-86-20 0 0,1-19-1065 0 0,14-38-4294 0 0,4 0 1153 0 0,1 0-7482 0 0</inkml:trace>
  <inkml:trace contextRef="#ctx0" brushRef="#br0" timeOffset="1161.415">3816 100 13219 0 0,'0'0'3585'0'0,"0"0"-2265"0"0,0 0-600 0 0,0 0-200 0 0,0 0-168 0 0,0 0-192 0 0,0 0-264 0 0,0 0-168 0 0,0 0-96 0 0,0 0-256 0 0,0 0-360 0 0,0 0-2921 0 0,0 0-8018 0 0</inkml:trace>
  <inkml:trace contextRef="#ctx0" brushRef="#br0" timeOffset="1415.38">4317 0 17540 0 0,'0'0'1107'0'0,"0"0"-582"0"0,0 0-151 0 0,0 0 247 0 0,0 0 290 0 0,0 0 185 0 0,0 0-1 0 0,0 0-203 0 0,0 0-234 0 0,0 0-138 0 0,0 0-104 0 0,0 0-69 0 0,0 0-50 0 0,-2 32-41 0 0,-4 99-40 0 0,2 150 430 0 0,-7 77-708 0 0,11-344 124 0 0,-5 12-2128 0 0,-14-28-4596 0 0,11-1 206 0 0,1 2-5093 0 0</inkml:trace>
  <inkml:trace contextRef="#ctx0" brushRef="#br0" timeOffset="1667.7">3958 478 12819 0 0,'0'0'1493'0'0,"0"0"-346"0"0,0 0-13 0 0,0 0 49 0 0,0 0-94 0 0,0 0-166 0 0,0 0-217 0 0,38-9-189 0 0,118-27-146 0 0,-49 27 108 0 0,-64 8-900 0 0,75 5 866 0 0,-43 16-9249 0 0,-59-12-2589 0 0</inkml:trace>
  <inkml:trace contextRef="#ctx0" brushRef="#br0" timeOffset="1895.568">4691 863 3961 0 0,'0'0'3169'0'0,"0"0"-558"0"0,0 0-319 0 0,0 0-114 0 0,0 0-152 0 0,0 0-143 0 0,0 0-284 0 0,0 0-348 0 0,0 0-296 0 0,0 0-194 0 0,0 0-106 0 0,0 0-88 0 0,0 0-63 0 0,-2-11-55 0 0,-10-86 644 0 0,11 71-911 0 0,1 0 0 0 0,1-1 0 0 0,1 1 0 0 0,1 0 1 0 0,2 0-1 0 0,0 0 0 0 0,2 1 0 0 0,1 0 1 0 0,1 0-1 0 0,1 1 0 0 0,7-12-182 0 0,44-23 90 0 0,-60 58-224 0 0,1 0 0 0 0,0 0 1 0 0,-1 0-1 0 0,1 1 0 0 0,0-1 1 0 0,-1 0-1 0 0,1 1 0 0 0,0-1 1 0 0,0 1-1 0 0,0-1 0 0 0,0 1 1 0 0,0 0-1 0 0,0 0 0 0 0,-1 0 1 0 0,1 0-1 0 0,0 0 0 0 0,0 0 1 0 0,0 1-1 0 0,0-1 0 0 0,0 1 1 0 0,-1-1-1 0 0,1 1 0 0 0,0 0 1 0 0,0-1-1 0 0,-1 1 0 0 0,1 0 1 0 0,0 0-1 0 0,-1 0 0 0 0,1 1 1 0 0,-1-1-1 0 0,1 0 0 0 0,-1 0 1 0 0,0 1-1 0 0,0-1 0 0 0,1 1 1 0 0,-1-1-1 0 0,0 1 0 0 0,0 0 1 0 0,-1-1-1 0 0,2 2 134 0 0,3 7-5797 0 0,-1-5-6282 0 0</inkml:trace>
  <inkml:trace contextRef="#ctx0" brushRef="#br0" timeOffset="2580.974">5332 447 11594 0 0,'0'0'4531'0'0,"0"0"-2355"0"0,0 0-926 0 0,0 0-157 0 0,0 0-91 0 0,0 0-98 0 0,0 0-132 0 0,0 0-153 0 0,0 0-149 0 0,0 0-144 0 0,0 0-82 0 0,-35 13-58 0 0,-108 42-74 0 0,61-7 6 0 0,81-47-117 0 0,-6 4-2 0 0,-1 0 0 0 0,1 1-1 0 0,0-1 1 0 0,1 1 0 0 0,-1 1 0 0 0,1-1 0 0 0,0 1 0 0 0,1 0 0 0 0,-1 1 0 0 0,1-1 0 0 0,1 1 0 0 0,0 0 0 0 0,0 0 0 0 0,0 1 0 0 0,1-1 0 0 0,0 1 0 0 0,1 0 0 0 0,0-1 0 0 0,0 1 0 0 0,1 0 0 0 0,0 5 1 0 0,4-11 1 0 0,0 0 0 0 0,0-1 0 0 0,1 1 0 0 0,-1 0 0 0 0,1-1 0 0 0,0 0 0 0 0,-1 0 0 0 0,1 0 0 0 0,0 0 0 0 0,0-1 0 0 0,0 1 0 0 0,0-1 0 0 0,0 0-1 0 0,1 0 1 0 0,-1-1 0 0 0,0 1 0 0 0,0-1 0 0 0,1 0 0 0 0,-1 0 0 0 0,0 0 0 0 0,0-1 0 0 0,1 1 0 0 0,-1-1 0 0 0,3-1-1 0 0,-4 2 8 0 0,17-3 0 0 0,0-1 1 0 0,0-1-1 0 0,-1-1 1 0 0,0 0-1 0 0,0-1 0 0 0,-1-1 1 0 0,0-1-1 0 0,4-3-8 0 0,48-21 37 0 0,-29 11-22 0 0,42-9-56 0 0,-81 32 34 0 0,-1 1 0 0 0,1 0 0 0 0,0-1-1 0 0,-1 1 1 0 0,0 0 0 0 0,1 0-1 0 0,-1 0 1 0 0,0 0 0 0 0,0 0 0 0 0,0 1-1 0 0,0-1 1 0 0,0 0 0 0 0,0 0-1 0 0,-1 1 1 0 0,1-1 0 0 0,-1 0 0 0 0,0 1-1 0 0,0-1 1 0 0,0 0 0 0 0,0 1 0 0 0,0-1-1 0 0,0 0 1 0 0,-1 3 7 0 0,2 4-18 0 0,-1-7 18 0 0,0 1-1 0 0,0-1 0 0 0,1 0 1 0 0,-1 0-1 0 0,0 0 1 0 0,1 0-1 0 0,0 1 1 0 0,0-1-1 0 0,0 0 1 0 0,0 0-1 0 0,0 0 1 0 0,0 0-1 0 0,0-1 1 0 0,0 1-1 0 0,1 0 1 0 0,-1 0-1 0 0,1-1 0 0 0,-1 1 1 0 0,1-1-1 0 0,0 1 1 0 0,0-1-1 0 0,-1 0 1 0 0,1 0-1 0 0,0 0 1 0 0,0 0-1 0 0,0 0 1 0 0,0 0-1 0 0,0 0 1 0 0,1-1-1 0 0,-1 1 0 0 0,0-1 1 0 0,0 1-1 0 0,0-1 1 0 0,1 0-1 0 0,-1 0 1 0 0,0 0-1 0 0,0 0 1 0 0,0 0-1 0 0,1-1 1 0 0,0 1 0 0 0,89-35 114 0 0,-65 18-52 0 0,-12 9 20 0 0,0-1-1 0 0,-1-1 1 0 0,0 0-1 0 0,0-1 1 0 0,-1 0-1 0 0,-1-1 0 0 0,0 0 1 0 0,0-1-1 0 0,-1 0 1 0 0,6-11-82 0 0,-5 1 22 0 0,-1-1 0 0 0,0 0 1 0 0,-2 0-1 0 0,-1-1 0 0 0,-1 0 0 0 0,-1 0 1 0 0,-1-1-1 0 0,-1 0 0 0 0,-1 0 1 0 0,-2 0-1 0 0,-1-3-22 0 0,0 27-9 0 0,0 1 1 0 0,0 0-1 0 0,0 0 1 0 0,-1 1-1 0 0,1-1 1 0 0,-1 0-1 0 0,1 0 1 0 0,-1 0-1 0 0,1 0 0 0 0,-1 0 1 0 0,1 0-1 0 0,-1 0 1 0 0,0 1-1 0 0,1-1 1 0 0,-1 0-1 0 0,0 1 1 0 0,0-1-1 0 0,0 0 1 0 0,0 1-1 0 0,1-1 0 0 0,-1 1 1 0 0,0-1-1 0 0,0 1 1 0 0,0 0-1 0 0,0-1 1 0 0,0 1-1 0 0,0 0 1 0 0,0-1-1 0 0,0 1 0 0 0,0 0 1 0 0,0 0-1 0 0,0 0 1 0 0,0 0-1 0 0,0 0 1 0 0,0 0-1 0 0,-1 1 1 0 0,1-1-1 0 0,0 0 1 0 0,0 0-1 0 0,0 1 0 0 0,1-1 1 0 0,-1 1-1 0 0,0-1 1 0 0,0 1 8 0 0,-46 18-263 0 0,40-14 240 0 0,0 0 0 0 0,1 0 0 0 0,0 1 0 0 0,0-1 0 0 0,0 1 0 0 0,1 1 0 0 0,0-1 0 0 0,0 1 0 0 0,1 0-1 0 0,0 0 1 0 0,0 0 0 0 0,0 1 0 0 0,1-1 0 0 0,0 1 0 0 0,1 0 0 0 0,0 0 0 0 0,0 0 0 0 0,0 0 0 0 0,1 0 0 0 0,0 2 23 0 0,4-3-7 0 0,0-1-1 0 0,0 0 1 0 0,1 0 0 0 0,-1 0 0 0 0,1-1 0 0 0,1 0-1 0 0,-1 1 1 0 0,1-1 0 0 0,0-1 0 0 0,0 1 0 0 0,0-1 0 0 0,1 0-1 0 0,-1 0 1 0 0,1 0 0 0 0,0-1 0 0 0,0 0 0 0 0,0 0-1 0 0,5 1 8 0 0,127 73 70 0 0,-134-72-41 0 0,1 0 1 0 0,-1 1 0 0 0,0-1-1 0 0,0 1 1 0 0,-1 0 0 0 0,0 0-1 0 0,0 0 1 0 0,0 1 0 0 0,-1-1-1 0 0,0 1 1 0 0,0-1 0 0 0,0 1-1 0 0,-1 0 1 0 0,0 0 0 0 0,-1 0-1 0 0,1-1 1 0 0,-1 1 0 0 0,0 0-1 0 0,-1 4-29 0 0,12 74 256 0 0,9-68-3310 0 0,23-15-7789 0 0,-39-6-882 0 0</inkml:trace>
  <inkml:trace contextRef="#ctx0" brushRef="#br0" timeOffset="3235.297">6261 351 10226 0 0,'0'0'2179'0'0,"0"0"-1062"0"0,0 0-437 0 0,0 0 20 0 0,0 0 53 0 0,0 0-26 0 0,0 0-120 0 0,0 0-162 0 0,0 0-105 0 0,0 0-35 0 0,0 0-1 0 0,0 0-32 0 0,0 0-56 0 0,-6 26-7 0 0,-17 79-17 0 0,15 7 468 0 0,9-109-595 0 0,-1 0-1 0 0,1 0 0 0 0,0 0 1 0 0,-1 1-1 0 0,1-1 0 0 0,1 0 1 0 0,-1 0-1 0 0,0 0 0 0 0,1 0 1 0 0,0-1-1 0 0,-1 1 0 0 0,1 0 1 0 0,0-1-1 0 0,1 1 0 0 0,-1-1 1 0 0,0 0-1 0 0,1 1 0 0 0,-1-1 0 0 0,1 0 1 0 0,-1-1-1 0 0,1 1 0 0 0,0 0 1 0 0,0-1-1 0 0,0 1 0 0 0,0-1 1 0 0,0 0-1 0 0,0 0 0 0 0,0 0 1 0 0,1-1-1 0 0,-1 1 0 0 0,0-1 1 0 0,0 0-1 0 0,1 0 0 0 0,-1 0 1 0 0,0 0-1 0 0,1 0 0 0 0,-1-1 1 0 0,0 1-1 0 0,0-1 0 0 0,0 0 1 0 0,0 0-1 0 0,0 0 0 0 0,0 0 1 0 0,0-1-1 0 0,0 1 0 0 0,0-1 1 0 0,0 0-1 0 0,-1 0 0 0 0,1 0 1 0 0,-1 0-1 0 0,2-2-64 0 0,16-17 661 0 0,-2-1 0 0 0,0-1-1 0 0,-2 0 1 0 0,0-1 0 0 0,-2-1 0 0 0,7-17-661 0 0,21-35 661 0 0,-42 77-658 0 0,0-1-1 0 0,0 0 0 0 0,1 0 1 0 0,-1 1-1 0 0,0-1 0 0 0,0 0 1 0 0,0 0-1 0 0,1 1 0 0 0,-1-1 1 0 0,0 0-1 0 0,1 1 0 0 0,-1-1 1 0 0,1 1-1 0 0,-1-1 0 0 0,1 0 1 0 0,-1 1-1 0 0,1-1 0 0 0,-1 1 1 0 0,1-1-1 0 0,-1 1 0 0 0,1-1 1 0 0,0 1-1 0 0,-1 0 0 0 0,1-1 1 0 0,0 1-1 0 0,-1 0 0 0 0,1-1 1 0 0,0 1-1 0 0,-1 0 0 0 0,1 0 1 0 0,0 0-1 0 0,0 0 0 0 0,-1 0 1 0 0,1 0-1 0 0,0 0 0 0 0,0 0 1 0 0,-1 0-1 0 0,1 0 0 0 0,0 0 1 0 0,0 0-1 0 0,-1 0 0 0 0,1 1 1 0 0,0-1-1 0 0,-1 0 0 0 0,1 0 1 0 0,0 1-3 0 0,14 31-155 0 0,-11-20 169 0 0,12 125-192 0 0,-16-103 127 0 0,13 158-193 0 0,32 162 244 0 0,-40-320 0 0 0,17 100 39 0 0,-5-43 79 0 0,-5 2-1 0 0,1 86-117 0 0,-12-130 67 0 0,1-35-29 0 0,-1 1 1 0 0,-1 0 0 0 0,0 0-1 0 0,-1 0 1 0 0,-1 0-1 0 0,0 0 1 0 0,-1 0-1 0 0,0-1 1 0 0,-2 1-1 0 0,1-1 1 0 0,-3 3-39 0 0,5-15 20 0 0,-1 1-1 0 0,0 0 1 0 0,0-1 0 0 0,0 0-1 0 0,0 1 1 0 0,0-1-1 0 0,0 0 1 0 0,-1-1 0 0 0,1 1-1 0 0,-1-1 1 0 0,1 1 0 0 0,-1-1-1 0 0,1 0 1 0 0,-1 0 0 0 0,0-1-1 0 0,0 1 1 0 0,1-1-1 0 0,-1 0 1 0 0,0 0 0 0 0,0 0-1 0 0,0 0 1 0 0,1-1 0 0 0,-1 1-1 0 0,0-1 1 0 0,0 0-1 0 0,1 0 1 0 0,-1-1 0 0 0,1 1-1 0 0,-1-1 1 0 0,1 1 0 0 0,0-1-1 0 0,-1 0 1 0 0,1 0 0 0 0,0-1-1 0 0,0 1 1 0 0,-1-3-20 0 0,-7-9 26 0 0,1 0 0 0 0,1-1-1 0 0,0-1 1 0 0,1 1 0 0 0,1-1 0 0 0,0-1 0 0 0,1 1 0 0 0,1-1 0 0 0,1 0-1 0 0,0-1 1 0 0,1 1 0 0 0,1 0 0 0 0,1-1 0 0 0,0 0 0 0 0,1 1 0 0 0,1-1-1 0 0,1 1 1 0 0,3-16-26 0 0,1 7-22 0 0,2 1-1 0 0,1 1 1 0 0,0-1-1 0 0,2 2 1 0 0,1-1-1 0 0,1 1 1 0 0,0 1-1 0 0,2 1 1 0 0,1 0-1 0 0,0 0 1 0 0,2 2-1 0 0,0 0 1 0 0,1 1-1 0 0,1 1 1 0 0,9-5 22 0 0,-11 8-306 0 0,0 0 0 0 0,1 2 0 0 0,1 0 0 0 0,0 1 1 0 0,0 1-1 0 0,1 1 0 0 0,0 1 0 0 0,1 1 0 0 0,0 0 0 0 0,0 2 1 0 0,0 1-1 0 0,1 0 306 0 0,19-2-3040 0 0,-15-2-5023 0 0,-11 3-3825 0 0</inkml:trace>
  <inkml:trace contextRef="#ctx0" brushRef="#br0" timeOffset="-1899.707">389 513 0 0 0,'0'0'2925'0'0,"0"0"-702"0"0,0 0-231 0 0,0 0-31 0 0,0 0-4 0 0,0 0-62 0 0,0 0-190 0 0,0 0-261 0 0,0 0-209 0 0,0 0-219 0 0,0 0-140 0 0,0 0-125 0 0,-13-9-101 0 0,-40-27-83 0 0,11 25 553 0 0,32 13-831 0 0,-3-1-131 0 0,0 1 0 0 0,1 0-1 0 0,-1 1 1 0 0,1 0 0 0 0,0 1-1 0 0,-1 0 1 0 0,2 1 0 0 0,-1 1-1 0 0,1 0 1 0 0,0 0 0 0 0,0 1 0 0 0,0 1-1 0 0,1-1 1 0 0,0 2 0 0 0,1-1-1 0 0,-5 7-157 0 0,6-6 37 0 0,0 0-1 0 0,1 0 1 0 0,1 1-1 0 0,0 0 1 0 0,0 0-1 0 0,1 1 1 0 0,0-1-1 0 0,1 1 1 0 0,0 0-1 0 0,0 1 1 0 0,1-1-1 0 0,1 0 1 0 0,0 1-1 0 0,1 0 1 0 0,0-1-1 0 0,1 1 0 0 0,0 11-35 0 0,1-20 21 0 0,-1 1 1 0 0,0 0 0 0 0,1 0-1 0 0,0 0 1 0 0,0-1 0 0 0,0 1-1 0 0,0 0 1 0 0,1-1 0 0 0,-1 1 0 0 0,1-1-1 0 0,0 0 1 0 0,0 1 0 0 0,0-1-1 0 0,1 0 1 0 0,-1 0 0 0 0,1 0 0 0 0,-1-1-1 0 0,1 1 1 0 0,0-1 0 0 0,0 1-1 0 0,0-1 1 0 0,1 0 0 0 0,-1 0 0 0 0,0 0-1 0 0,1-1 1 0 0,-1 1 0 0 0,1-1-1 0 0,0 0 1 0 0,-1 0 0 0 0,1 0-1 0 0,2 0-22 0 0,5 1 102 0 0,-1 0-1 0 0,0-1 1 0 0,1 0-1 0 0,-1-1 0 0 0,1 0 1 0 0,-1 0-1 0 0,0-1 0 0 0,1-1 1 0 0,-1 0-1 0 0,0 0 1 0 0,4-2-102 0 0,12-8 117 0 0,0 0 1 0 0,-1-2 0 0 0,0-1-1 0 0,-2-1 1 0 0,0-1-1 0 0,0 0 1 0 0,-2-2 0 0 0,0-1-1 0 0,4-6-117 0 0,37-55 224 0 0,-50 85-334 0 0,-9 4 112 0 0,18 72-4 0 0,-19-71-62 0 0,1 0 1 0 0,0 0 0 0 0,0 0-1 0 0,1 0 1 0 0,0 0 0 0 0,0-1-1 0 0,1 0 1 0 0,0 1 0 0 0,1-2-1 0 0,0 1 1 0 0,0-1 0 0 0,1 0-1 0 0,-1 0 1 0 0,2-1 0 0 0,-1 1-1 0 0,3 0 64 0 0,37 17-4381 0 0,-24-18-7114 0 0,-16-5-356 0 0</inkml:trace>
  <inkml:trace contextRef="#ctx0" brushRef="#br0" timeOffset="-1437.909">814 832 3857 0 0,'0'0'3567'0'0,"0"0"-960"0"0,0 0-463 0 0,0 0-91 0 0,0 0-107 0 0,0 0-258 0 0,0 0-351 0 0,0 0-353 0 0,0 0-264 0 0,0 0-134 0 0,0 0-36 0 0,0 0 8 0 0,0 0-2 0 0,11-16-20 0 0,63-103 851 0 0,17-57 219 0 0,-90 176-1609 0 0,-1 1 1 0 0,0-1-1 0 0,0 0 1 0 0,1 1-1 0 0,-1-1 0 0 0,0 0 1 0 0,0 1-1 0 0,1-1 1 0 0,-1 0-1 0 0,0 0 1 0 0,1 1-1 0 0,-1-1 1 0 0,0 0-1 0 0,1 0 1 0 0,-1 0-1 0 0,1 0 1 0 0,-1 1-1 0 0,0-1 1 0 0,1 0-1 0 0,-1 0 0 0 0,1 0 1 0 0,-1 0-1 0 0,0 0 1 0 0,1 0-1 0 0,-1 0 1 0 0,1 0-1 0 0,-1 0 1 0 0,1 0-1 0 0,-1 0 1 0 0,0 0-1 0 0,1-1 1 0 0,-1 1-1 0 0,1 0 1 0 0,-1 0-1 0 0,0 0 0 0 0,1 0 1 0 0,-1-1-1 0 0,0 1 1 0 0,1 0-1 0 0,-1 0 1 0 0,0-1-1 0 0,1 1 1 0 0,-1 0-1 0 0,0-1 1 0 0,0 1-1 0 0,1 0 1 0 0,-1-1-1 0 0,0 1 0 0 0,0 0 1 0 0,0-1-1 0 0,1 1 1 0 0,-1 0-1 0 0,0-1 1 0 0,0 1-1 0 0,0-1 1 0 0,0 1-1 0 0,0 0 1 0 0,0-1-1 0 0,0 1 1 0 0,0-1-1 0 0,0 1 1 0 0,0-1-1 0 0,0 1 3 0 0,1 38-236 0 0,-1-27 212 0 0,0 11 23 0 0,-2-16 0 0 0,1 1 0 0 0,0-1 0 0 0,0 0 0 0 0,1 1 0 0 0,0-1 1 0 0,0 1-1 0 0,0-1 0 0 0,1 1 0 0 0,0-1 0 0 0,0 1 0 0 0,1-1 1 0 0,-1 0-1 0 0,2 0 0 0 0,-1 0 0 0 0,1 0 0 0 0,-1 0 0 0 0,2 0 1 0 0,-1 0-1 0 0,0-1 0 0 0,1 0 0 0 0,0 0 0 0 0,1 0 0 0 0,-1 0 0 0 0,1-1 1 0 0,0 1-1 0 0,0-1 0 0 0,0 0 0 0 0,0-1 0 0 0,5 3 1 0 0,1-4 89 0 0,-1-1-1 0 0,0 0 0 0 0,0-1 1 0 0,0 0-1 0 0,0-1 0 0 0,0 1 1 0 0,0-2-1 0 0,0 0 0 0 0,0 0 1 0 0,0-1-1 0 0,0 0 0 0 0,-1 0 1 0 0,0-1-1 0 0,1-1 0 0 0,-1 1 1 0 0,-1-2-1 0 0,1 1 0 0 0,-1-1 1 0 0,0 0-1 0 0,0-1 0 0 0,-1 0 1 0 0,0 0-1 0 0,0-1 0 0 0,0 1 1 0 0,-1-2-1 0 0,-1 1 0 0 0,1 0 1 0 0,-1-1-1 0 0,1-5-88 0 0,2-33-1170 0 0,-10 29-8426 0 0,1 14-2843 0 0</inkml:trace>
  <inkml:trace contextRef="#ctx0" brushRef="#br0" timeOffset="13856.382">631 1329 1792 0 0,'0'0'2174'0'0,"0"0"-349"0"0,0 0-104 0 0,0 0 234 0 0,0 0 175 0 0,0 0-49 0 0,0 0-190 0 0,0 0-330 0 0,0 0-356 0 0,0 0-245 0 0,0 0-173 0 0,0 0-110 0 0,0 0-42 0 0,0-3-22 0 0,0-7 275 0 0,-1 21 490 0 0,-3 20-639 0 0,-37 414 1448 0 0,37-377-2072 0 0,-26 160 68 0 0,12-162-210 0 0,25-93-6447 0 0,-2 11 3952 0 0,-3 7 8 0 0,1 0-3351 0 0,1 1-4230 0 0</inkml:trace>
  <inkml:trace contextRef="#ctx0" brushRef="#br0" timeOffset="14135.554">275 1780 5345 0 0,'0'0'2353'0'0,"0"0"-1186"0"0,0 0-349 0 0,0 0 335 0 0,0 0 398 0 0,0 0 190 0 0,0 0-51 0 0,0 0-216 0 0,0 0-234 0 0,0 0-194 0 0,0 0-158 0 0,0 0-119 0 0,28-6-102 0 0,88-22-94 0 0,39-19 885 0 0,113 6-1398 0 0,-248 39-727 0 0,25-3-801 0 0,-30 1-2495 0 0,0-1-3398 0 0,-10 5-3173 0 0</inkml:trace>
  <inkml:trace contextRef="#ctx0" brushRef="#br0" timeOffset="14682.067">1042 1310 4049 0 0,'0'0'2658'0'0,"0"0"-1075"0"0,0 0-470 0 0,0 0 21 0 0,0 0 196 0 0,0 0 153 0 0,0 0-61 0 0,0 0-221 0 0,0 0-302 0 0,0 0-246 0 0,0 0-93 0 0,0 0 36 0 0,0 0 74 0 0,1 5 65 0 0,2 7-419 0 0,-2 0 1 0 0,0 1 0 0 0,0-1 0 0 0,-1 1-1 0 0,-1-1 1 0 0,0 1 0 0 0,0-1 0 0 0,-1 0-1 0 0,-1 0 1 0 0,0 0 0 0 0,-1 0 0 0 0,0 0-1 0 0,-1 0-316 0 0,-14 59 433 0 0,5-5-267 0 0,4 1 0 0 0,2 0 0 0 0,4 1 0 0 0,3 61-166 0 0,1-128 5 0 0,-1 1-1 0 0,1 0 1 0 0,0-1 0 0 0,0 1-1 0 0,0 0 1 0 0,0-1 0 0 0,1 1-1 0 0,-1-1 1 0 0,0 1-1 0 0,1 0 1 0 0,-1-1 0 0 0,1 1-1 0 0,-1-1 1 0 0,1 1 0 0 0,0-1-1 0 0,0 1 1 0 0,-1-1 0 0 0,1 0-1 0 0,0 1 1 0 0,0-1 0 0 0,0 0-1 0 0,1 0 1 0 0,-1 0-1 0 0,0 0 1 0 0,0 0 0 0 0,1 0-1 0 0,-1 0 1 0 0,1 0 0 0 0,-1 0-1 0 0,1 0 1 0 0,-1-1 0 0 0,1 1-1 0 0,-1-1 1 0 0,1 1 0 0 0,-1-1-1 0 0,1 0 1 0 0,0 1-1 0 0,-1-1 1 0 0,1 0 0 0 0,0 0-1 0 0,-1 0 1 0 0,1 0 0 0 0,-1-1-1 0 0,1 1-4 0 0,69-33 352 0 0,143-113-109 0 0,-159 118-355 0 0,-48 91 239 0 0,-25 90 186 0 0,18-151-318 0 0,-1 1 0 0 0,1-1-1 0 0,-1 1 1 0 0,1-1 0 0 0,0 1 0 0 0,0-1 0 0 0,0 1-1 0 0,0-1 1 0 0,0 1 0 0 0,1-1 0 0 0,-1 1 0 0 0,1-1-1 0 0,0 1 1 0 0,0-1 0 0 0,0 0 0 0 0,0 1 0 0 0,0-1-1 0 0,0 0 1 0 0,0 0 0 0 0,1 0 0 0 0,-1 0 0 0 0,1 0-1 0 0,-1 0 1 0 0,1 0 0 0 0,0-1 0 0 0,0 1 0 0 0,0 0-1 0 0,0-1 1 0 0,0 0 0 0 0,0 1 0 0 0,0-1 0 0 0,1 0-1 0 0,-1 0 1 0 0,0 0 0 0 0,1 0 0 0 0,-1-1 0 0 0,1 1-1 0 0,-1-1 1 0 0,1 1 0 0 0,0-1 5 0 0,56-46-3177 0 0,-52 38 1990 0 0,7-7-3252 0 0,-6 4-2323 0 0,-5 6-3892 0 0</inkml:trace>
  <inkml:trace contextRef="#ctx0" brushRef="#br0" timeOffset="15089.88">1649 1873 440 0 0,'0'0'1891'0'0,"0"0"-102"0"0,0 0 52 0 0,0 0 116 0 0,0 0 35 0 0,0 0-26 0 0,0 0-92 0 0,0 0-171 0 0,0 0-220 0 0,0 0-214 0 0,0 0-185 0 0,0 0-155 0 0,0 0-123 0 0,32 4-120 0 0,101 12-130 0 0,-130-15-529 0 0,-1 0 1 0 0,0-1-1 0 0,1 1 1 0 0,-1-1-1 0 0,1 1 0 0 0,-1-1 1 0 0,1 0-1 0 0,-1 0 1 0 0,1 0-1 0 0,-1-1 0 0 0,1 1 1 0 0,-1 0-1 0 0,1-1 1 0 0,-1 0-1 0 0,1 1 0 0 0,-1-1 1 0 0,0 0-1 0 0,1 0 1 0 0,-1-1-1 0 0,0 1 0 0 0,0 0 1 0 0,0-1-1 0 0,0 1 1 0 0,1-2-28 0 0,4-4 149 0 0,-2 3-96 0 0,1 1 0 0 0,-1-2 0 0 0,0 1-1 0 0,-1 0 1 0 0,1-1 0 0 0,-1 0 0 0 0,0 0 0 0 0,0 0 0 0 0,0-1 0 0 0,-1 1-1 0 0,0-1 1 0 0,0 0 0 0 0,0 0 0 0 0,-1 0 0 0 0,0 0 0 0 0,0 0 0 0 0,0-1 0 0 0,-1 1-1 0 0,0 0 1 0 0,-1-1 0 0 0,1 1 0 0 0,-1-1 0 0 0,0 1 0 0 0,-1-1 0 0 0,1 1 0 0 0,-1-1-1 0 0,-1 1 1 0 0,-1-6-53 0 0,0 9-10 0 0,-1 0 0 0 0,1 0-1 0 0,-1 0 1 0 0,0 1 0 0 0,0-1 0 0 0,0 1-1 0 0,0 0 1 0 0,0 0 0 0 0,-1 1-1 0 0,1-1 1 0 0,-1 1 0 0 0,1 0 0 0 0,-1 0-1 0 0,1 0 1 0 0,-1 1 0 0 0,1 0-1 0 0,-1 0 1 0 0,0 0 0 0 0,1 0 0 0 0,-1 1-1 0 0,1 0 1 0 0,-1 0 0 0 0,1 0-1 0 0,-1 0 1 0 0,1 1 0 0 0,0-1 0 0 0,-1 1-1 0 0,1 0 1 0 0,0 1 0 0 0,0-1-1 0 0,0 1 1 0 0,1-1 0 0 0,-1 1 0 0 0,1 0-1 0 0,-1 1 1 0 0,1-1 0 0 0,0 1-1 0 0,-2 2 11 0 0,-4 4 13 0 0,-1 0-1 0 0,2 1 0 0 0,-1-1 1 0 0,2 2-1 0 0,-1-1 0 0 0,2 1 0 0 0,-1 0 1 0 0,2 0-1 0 0,-1 1 0 0 0,2 0 1 0 0,0 0-1 0 0,0 0 0 0 0,1 0 0 0 0,1 1 1 0 0,0-1-1 0 0,1 1 0 0 0,1-1 1 0 0,0 1-1 0 0,1 6-12 0 0,-1-14 13 0 0,1 0 0 0 0,1 0-1 0 0,-1 0 1 0 0,1 0 0 0 0,0 0 0 0 0,0-1 0 0 0,1 1 0 0 0,0-1 0 0 0,0 0-1 0 0,0 1 1 0 0,0-1 0 0 0,1-1 0 0 0,0 1 0 0 0,0 0 0 0 0,0-1-1 0 0,1 0 1 0 0,-1 0 0 0 0,1 0 0 0 0,0-1 0 0 0,0 1 0 0 0,0-1 0 0 0,1 0-1 0 0,0-1-12 0 0,6 4 34 0 0,1 0-1 0 0,0-1 0 0 0,0-1 0 0 0,1 0 1 0 0,-1-1-1 0 0,1-1 0 0 0,0 0 0 0 0,0 0 1 0 0,9-2-34 0 0,142-7-1715 0 0,-150 4-401 0 0,-3 1-3391 0 0,-4-1-6145 0 0</inkml:trace>
  <inkml:trace contextRef="#ctx0" brushRef="#br0" timeOffset="17872.943">2978 1973 0 0 0,'0'0'777'0'0,"0"0"513"0"0,0 0 224 0 0,0 0-1 0 0,0 0-66 0 0,0 0-108 0 0,0 0-101 0 0,0 0-74 0 0,0 0-45 0 0,3-8-11 0 0,9-26 13 0 0,-11 40 4889 0 0,3 19-4995 0 0,0-2-540 0 0,4 42 80 0 0,-3 1-1 0 0,-2 0 1 0 0,-3 0 0 0 0,-4 9-555 0 0,4-60 50 0 0,-1-1 1 0 0,0 1-1 0 0,-1-1 1 0 0,-1 1-1 0 0,0-1 0 0 0,-1 0 1 0 0,-1 0-1 0 0,0 0 1 0 0,-1-1-1 0 0,0 1 0 0 0,-1-1 1 0 0,0-1-1 0 0,-1 0 0 0 0,-3 3-50 0 0,11-14 19 0 0,0 0-1 0 0,0 0 1 0 0,-1-1-1 0 0,1 1 0 0 0,-1 0 1 0 0,1 0-1 0 0,0 0 1 0 0,-1-1-1 0 0,1 1 0 0 0,-1 0 1 0 0,0-1-1 0 0,1 1 0 0 0,-1 0 1 0 0,0-1-1 0 0,1 1 1 0 0,-1-1-1 0 0,0 1 0 0 0,0-1 1 0 0,1 1-1 0 0,-1-1 1 0 0,0 0-1 0 0,0 1 0 0 0,0-1 1 0 0,0 0-1 0 0,0 0 0 0 0,1 0 1 0 0,-1 1-1 0 0,0-1 1 0 0,0 0-1 0 0,0 0 0 0 0,0 0 1 0 0,0 0-1 0 0,0 0 0 0 0,0-1 1 0 0,1 1-1 0 0,-1 0 1 0 0,0 0-1 0 0,0-1 0 0 0,0 1 1 0 0,0 0-1 0 0,1-1 1 0 0,-1 1-1 0 0,0-1 0 0 0,0 1 1 0 0,1-1-1 0 0,-1 1 0 0 0,0-1 1 0 0,1 0-1 0 0,-1 1 1 0 0,0-1-1 0 0,1 0 0 0 0,-1 1 1 0 0,1-1-1 0 0,-1 0 0 0 0,1 0 1 0 0,0 0-1 0 0,-1 1 1 0 0,1-1-1 0 0,0 0 0 0 0,-1-1-18 0 0,2-20 16 0 0,0-1-1 0 0,1 0 1 0 0,1 1-1 0 0,2-1 1 0 0,0 1-1 0 0,1 0 1 0 0,1 0-1 0 0,1 1 1 0 0,1 0-1 0 0,1 1 1 0 0,6-9-16 0 0,-6 7 13 0 0,14-32 1 0 0,3 1 0 0 0,2 1-1 0 0,2 2 1 0 0,2 1-1 0 0,3 1 1 0 0,1 2 0 0 0,3 2-1 0 0,1 2 1 0 0,2 1-1 0 0,37-26-13 0 0,-69 59 2 0 0,-1-1-1 0 0,1 2 0 0 0,0-1 0 0 0,1 2 0 0 0,0-1 0 0 0,0 2 0 0 0,0 0 0 0 0,1 0 0 0 0,0 1 0 0 0,0 0 0 0 0,0 1 0 0 0,0 1 0 0 0,0 0 0 0 0,1 1 0 0 0,1 0-1 0 0,-12 2 4 0 0,-1-1 0 0 0,0 1-1 0 0,1 0 1 0 0,-1 0-1 0 0,0 0 1 0 0,1 0-1 0 0,-1 0 1 0 0,0 1-1 0 0,0-1 1 0 0,0 1-1 0 0,0-1 1 0 0,0 1-1 0 0,0 0 1 0 0,-1 0-1 0 0,1 0 1 0 0,-1 0-1 0 0,1 0 1 0 0,-1 0 0 0 0,0 0-1 0 0,1 0 1 0 0,-1 0-1 0 0,0 1 1 0 0,0-1-1 0 0,-1 0 1 0 0,1 1-1 0 0,-1-1 1 0 0,1 1-1 0 0,-1-1 1 0 0,1 2-4 0 0,0 78 128 0 0,-8-59-108 0 0,0 1 0 0 0,-2-2-1 0 0,0 1 1 0 0,-1-1 0 0 0,-2 0 0 0 0,0-1-1 0 0,-1-1 1 0 0,-1 0 0 0 0,-1 0 0 0 0,-1-2 0 0 0,-1 0-1 0 0,0-1 1 0 0,-1 0 0 0 0,-1-2 0 0 0,0 0-1 0 0,-1-1 1 0 0,-1-1 0 0 0,0-1 0 0 0,-1-1-1 0 0,0 0 1 0 0,-1-2 0 0 0,-8 2-20 0 0,-83 9-143 0 0,112-21 87 0 0,1 0-1 0 0,0 0 1 0 0,-1 0-1 0 0,1 0 0 0 0,0 0 1 0 0,0-1-1 0 0,-1 1 1 0 0,1 0-1 0 0,0-1 1 0 0,0 1-1 0 0,0-1 0 0 0,1 0 1 0 0,-1 1-1 0 0,0-1 1 0 0,1 0-1 0 0,-1 1 1 0 0,1-1-1 0 0,-1 0 0 0 0,1 1 1 0 0,0-1-1 0 0,0 0 1 0 0,0 0-1 0 0,0 0 1 0 0,0 1-1 0 0,0-1 1 0 0,0 0-1 0 0,0 0 0 0 0,1 1 1 0 0,-1-1-1 0 0,1 0 1 0 0,0 1-1 0 0,-1-1 1 0 0,1 0-1 0 0,0 1 0 0 0,0-1 1 0 0,0 1-1 0 0,0-1 1 0 0,0 1-1 0 0,0-1 1 0 0,0 1-1 0 0,2-1 57 0 0,37-51-2794 0 0,-9 22-4841 0 0,-18 19-3585 0 0</inkml:trace>
  <inkml:trace contextRef="#ctx0" brushRef="#br0" timeOffset="18701.797">4034 1723 8994 0 0,'0'0'1656'0'0,"0"0"-720"0"0,0 0-319 0 0,0 0 157 0 0,0 0 264 0 0,0 0 192 0 0,0 0 17 0 0,0 0-122 0 0,0 0-158 0 0,0 0-155 0 0,-35 25-116 0 0,-109 79-126 0 0,62-34 271 0 0,71-60-711 0 0,-1 1 13 0 0,0 0 0 0 0,0 1 1 0 0,1 0-1 0 0,1 1 1 0 0,0 0-1 0 0,1 1 0 0 0,0 0 1 0 0,-5 12-144 0 0,13-24 6 0 0,0-1 0 0 0,0 1 0 0 0,0 0 0 0 0,0 0 0 0 0,0 0 0 0 0,1 0 1 0 0,-1 0-1 0 0,1 1 0 0 0,-1-1 0 0 0,1 0 0 0 0,0 0 0 0 0,0 0 0 0 0,0 0 1 0 0,0 0-1 0 0,0 1 0 0 0,0-1 0 0 0,1 0 0 0 0,-1 0 0 0 0,1 0 0 0 0,0 0 1 0 0,-1 0-1 0 0,1 0 0 0 0,0 0 0 0 0,0 0 0 0 0,0 0 0 0 0,0 0 0 0 0,1-1 1 0 0,-1 1-1 0 0,0 0 0 0 0,1-1 0 0 0,-1 1 0 0 0,1-1 0 0 0,0 1 1 0 0,-1-1-1 0 0,1 0 0 0 0,0 0 0 0 0,0 0 0 0 0,0 0 0 0 0,0 0 0 0 0,0 0 1 0 0,0 0-1 0 0,0-1 0 0 0,0 1 0 0 0,0-1 0 0 0,0 1 0 0 0,1-1-6 0 0,13-1 88 0 0,0 0 0 0 0,0-1 0 0 0,0-1 0 0 0,-1-1 0 0 0,1 0 0 0 0,-1-1 0 0 0,1 0 0 0 0,-2-2 0 0 0,1 1 0 0 0,-1-2 0 0 0,0 0-1 0 0,0-1 1 0 0,7-6-88 0 0,10-4 52 0 0,131-107 112 0 0,-143 110-142 0 0,-2 0 0 0 0,0-1 0 0 0,-1-1 0 0 0,0 0 0 0 0,-2-1 0 0 0,0-1 0 0 0,5-10-22 0 0,-18 27 37 0 0,-26 42-66 0 0,17-27 21 0 0,1 1 1 0 0,0 0 0 0 0,1 1 0 0 0,0-1 0 0 0,1 1 0 0 0,1 0-1 0 0,1 1 1 0 0,0-1 0 0 0,0 1 0 0 0,1 0 0 0 0,1-1-1 0 0,1 1 1 0 0,1 14 7 0 0,-1-26-3 0 0,1 1 0 0 0,-1-1 0 0 0,1 0 0 0 0,0 0 0 0 0,0 0 0 0 0,0 0 1 0 0,1 0-1 0 0,-1 0 0 0 0,1 0 0 0 0,0 0 0 0 0,-1 0 0 0 0,1-1 0 0 0,0 1 0 0 0,1-1 0 0 0,-1 1 0 0 0,0-1 0 0 0,1 0 0 0 0,-1 0 0 0 0,1 0 0 0 0,0 0 0 0 0,-1-1 0 0 0,1 1 0 0 0,0-1 0 0 0,0 1 0 0 0,0-1 0 0 0,0 0 0 0 0,1 0 0 0 0,-1 0 0 0 0,0-1 0 0 0,0 1 0 0 0,0-1 0 0 0,1 0 1 0 0,-1 0 2 0 0,111-10 101 0 0,-80-4-33 0 0,-1-1-1 0 0,0-2 1 0 0,-1-1 0 0 0,-1-1-1 0 0,0-2 1 0 0,-2-1-1 0 0,-1-2 1 0 0,0 0 0 0 0,-2-2-1 0 0,-1-1 1 0 0,-1-1-1 0 0,-2-1 1 0 0,0-1 0 0 0,-2-1-1 0 0,-2-1 1 0 0,11-23-68 0 0,-17 33 8 0 0,7-9 2 0 0,0-1 0 0 0,-2-1 0 0 0,-2 0 0 0 0,-1-1 0 0 0,-2-1 0 0 0,-1 0 0 0 0,-1 0 0 0 0,-3-1 0 0 0,0-1 0 0 0,-1-18-10 0 0,-6 44 4 0 0,1 9 5 0 0,0-1 1 0 0,-1 1 0 0 0,1 0-1 0 0,-1 0 1 0 0,1-1-1 0 0,-1 1 1 0 0,0 0-1 0 0,0-1 1 0 0,0 1-1 0 0,0 0 1 0 0,-1-1 0 0 0,1 1-1 0 0,0 0 1 0 0,-1-1-1 0 0,0 1 1 0 0,0 0-1 0 0,1 0 1 0 0,-1 0-1 0 0,0 0 1 0 0,-1 0 0 0 0,1 0-1 0 0,0 0 1 0 0,-1 0-1 0 0,1 0 1 0 0,-1 0-1 0 0,1 1 1 0 0,-1-1-1 0 0,0 1 1 0 0,0-1 0 0 0,1 1-1 0 0,-1 0 1 0 0,0-1-1 0 0,0 1 1 0 0,-1 0-1 0 0,1 0 1 0 0,-1 0-10 0 0,-1 2 2 0 0,1-1 0 0 0,0 1 0 0 0,-1 0 1 0 0,1 0-1 0 0,0 0 0 0 0,0 1 0 0 0,0-1 0 0 0,0 1 0 0 0,0-1 0 0 0,0 1 1 0 0,0 0-1 0 0,0 0 0 0 0,1 1 0 0 0,-1-1 0 0 0,1 1 0 0 0,0-1 1 0 0,-1 1-1 0 0,1-1 0 0 0,0 1 0 0 0,1 0 0 0 0,-1 0 0 0 0,0 0 1 0 0,1 0-1 0 0,0 1 0 0 0,-1 2-2 0 0,-22 87 5 0 0,22-38 72 0 0,3-1 0 0 0,2 1 1 0 0,2-1-1 0 0,3 0 0 0 0,2 0 0 0 0,2-1 1 0 0,8 16-78 0 0,22 114 289 0 0,-24 45-89 0 0,-28-236-1040 0 0,-19-43-2782 0 0,15 25-596 0 0,0 1-4816 0 0,8 12-372 0 0</inkml:trace>
  <inkml:trace contextRef="#ctx0" brushRef="#br0" timeOffset="18937.985">4452 1518 9218 0 0,'0'0'1072'0'0,"0"0"-424"0"0,0 0-77 0 0,0 0 287 0 0,0 0 330 0 0,0 0 188 0 0,0 0 8 0 0,0 0-123 0 0,0 0-162 0 0,0 0-152 0 0,0 0-138 0 0,35 5-130 0 0,115 15-134 0 0,-34-25 197 0 0,-11-19-943 0 0,-1-4 1 0 0,41-20 200 0 0,-128 43-293 0 0,6-6-1720 0 0,-9 3-4954 0 0,-7 4-4076 0 0</inkml:trace>
  <inkml:trace contextRef="#ctx0" brushRef="#br0" timeOffset="19385.987">5344 1145 5937 0 0,'0'0'3777'0'0,"0"0"-1423"0"0,0 0-795 0 0,0 0-208 0 0,0 0-27 0 0,0 0 7 0 0,0 0-41 0 0,0 0-183 0 0,0 0-250 0 0,0 0-175 0 0,0 0-74 0 0,0 0 9 0 0,0 0 15 0 0,2 7-42 0 0,3 32 41 0 0,-1 0-1 0 0,-2 0 1 0 0,-2 0 0 0 0,-1 0-1 0 0,-6 35-630 0 0,1-7 110 0 0,-9 221 121 0 0,14-256-217 0 0,-1-26-12 0 0,1 0 1 0 0,0 1-1 0 0,1-1 0 0 0,-1 0 1 0 0,1 1-1 0 0,0-1 0 0 0,1 0 1 0 0,-1 1-1 0 0,1-1 0 0 0,1 0 1 0 0,-1 1-1 0 0,1-1 0 0 0,0 0 1 0 0,0 0-1 0 0,1-1 0 0 0,0 1 1 0 0,0 0-1 0 0,0-1 0 0 0,1 0 1 0 0,-1 1-1 0 0,1-1 0 0 0,2 0-2 0 0,-1-4 22 0 0,0 0-1 0 0,0 0 0 0 0,0-1 1 0 0,1 0-1 0 0,-1 0 0 0 0,0 0 1 0 0,0-1-1 0 0,0 0 0 0 0,0 0 1 0 0,1 0-1 0 0,-1-1 0 0 0,-1 1 1 0 0,1-1-1 0 0,0 0 1 0 0,0-1-1 0 0,-1 1 0 0 0,1-1 1 0 0,-1 0-1 0 0,0 0 0 0 0,0 0 1 0 0,3-3-22 0 0,3-1 21 0 0,202-120 236 0 0,-211 126-256 0 0,0 0 0 0 0,0 0-1 0 0,0 0 1 0 0,1 0 0 0 0,-1 0 0 0 0,0 1-1 0 0,0-1 1 0 0,0 0 0 0 0,1 1 0 0 0,-1-1 0 0 0,0 1-1 0 0,1-1 1 0 0,-1 1 0 0 0,1-1 0 0 0,-1 1-1 0 0,0 0 1 0 0,1 0 0 0 0,-1 0 0 0 0,1 0 0 0 0,-1 0-1 0 0,1 0 1 0 0,-1 0 0 0 0,1 0 0 0 0,-1 0-1 0 0,0 1 1 0 0,1-1 0 0 0,-1 1 0 0 0,0-1 0 0 0,1 1-1 0 0,-1-1 1 0 0,0 1 0 0 0,1 0 0 0 0,-1 0-1 0 0,0 0 1 0 0,0 0 0 0 0,0-1 0 0 0,0 1 0 0 0,0 1-1 0 0,0-1 1 0 0,0 0 0 0 0,0 0 0 0 0,0 0-1 0 0,-1 0 1 0 0,1 1 0 0 0,0-1 0 0 0,-1 0-1 0 0,1 1 1 0 0,-1-1 0 0 0,1 0 0 0 0,-1 1 0 0 0,0-1-1 0 0,1 1 1 0 0,-1-1 0 0 0,0 1 0 0 0,0 0-1 0 0,4 206-8 0 0,9-203-1920 0 0,2-10-4118 0 0,-12-1-1601 0 0,-1 5-4573 0 0</inkml:trace>
  <inkml:trace contextRef="#ctx0" brushRef="#br0" timeOffset="20607.988">6076 2100 7170 0 0,'0'0'2481'0'0,"0"0"-504"0"0,0 0-246 0 0,0 0-59 0 0,0 0-62 0 0,0 0-80 0 0,0 0-150 0 0,0 0-212 0 0,0 0-200 0 0,0 0-101 0 0,0 0-60 0 0,0 0-34 0 0,0 0-40 0 0,7-8 1771 0 0,-30 66-1470 0 0,23-58-1038 0 0,19 3-18 0 0,-12-6 53 0 0,1 0 0 0 0,-1 0 0 0 0,0-1 0 0 0,0-1 0 0 0,0 1 0 0 0,-1-1-1 0 0,0 0 1 0 0,0 0 0 0 0,0-1 0 0 0,0 0 0 0 0,-1 0 0 0 0,0 0 0 0 0,0-1-1 0 0,2-4-30 0 0,-44 26 245 0 0,5 7-183 0 0,30-21-116 0 0,2-1 20 0 0,0 0 9 0 0,0 0-14 0 0,0 0-37 0 0,0 0-47 0 0,2-16-4879 0 0,1 9-2837 0 0,-3 3-5126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6:13:21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1 267,'16'-19,"1"1,1 1,1 0,0 2,1 0,0 1,2 1,-1 1,1 1,1 1,0 1,13-3,38 3,-72 9,0 0,-1 0,1 1,0-1,0 0,-1 1,1-1,0 1,-1 0,1-1,-1 1,1 0,-1 0,1 0,-1 0,0 0,1 0,-1 1,0-1,0 0,0 1,0-1,0 1,0-1,0 1,0-1,-1 1,1 0,-1-1,1 1,-1 0,0 0,1-1,-1 1,0 0,0 0,0-1,0 1,-1 0,1 1,-5 9,0 0,-1 0,0-1,-1 0,0 0,-1 0,0-1,0 0,-1 0,-1-1,1-1,-2 1,1-2,-1 1,-1-1,-134 101,143-106,1-1,-1 1,1-1,0 1,-1 0,1 0,0 0,0 0,0 0,1 0,-1 1,1-1,-1 1,1-1,0 1,0 0,0-1,0 1,0 0,0 0,1-1,0 1,-1 0,1 0,0 0,0 0,1 0,-1-1,0 1,1 0,0 0,0 0,0-1,0 1,0 0,0-1,1 1,-1-1,1 0,0 1,0-1,0 0,0 0,1 1,230 130,-228-129,0-1,0 1,0 0,0 0,-1 0,0 1,1 0,-1 0,-1 0,1 0,-1 0,0 1,0-1,-1 1,0 0,0 0,0 0,0 0,-1 0,0 0,-1 1,1-1,-1 0,0 0,-1 1,0-1,0 0,0 0,0 0,-1 0,0 0,0 0,-1 0,0 1,-11 7,0-1,-1 0,-1-1,0-1,0 0,-1-1,0-1,-1-1,0 0,0-1,-12 2,-6 5,11-6,6-4</inkml:trace>
  <inkml:trace contextRef="#ctx0" brushRef="#br0" timeOffset="182.243">819 634,'-29'33,"-9"17,6-1,9-8</inkml:trace>
  <inkml:trace contextRef="#ctx0" brushRef="#br0" timeOffset="565.014">989 239,'28'-27,"2"2,1 1,0 1,2 2,1 1,0 2,2 1,-1 2,2 1,0 2,14-2,-47 12,0 1,0-1,1 1,-1 0,1 0,-1 1,1-1,-1 1,1 0,-1 0,1 1,0-1,-1 1,0 0,1 0,-1 0,1 1,-1 0,0 0,0 0,0 0,0 0,-1 1,1 0,0 0,-1 0,0 0,0 0,0 1,0-1,0 1,-1 0,0 0,1 0,-1 0,-1 0,1 0,-1 1,0-1,0 1,0-1,0 3,-6 10,0 0,-1 0,-1-1,-1 0,0-1,-1 0,0 0,-2-1,1 0,-2 0,0-1,-13 10,21-18,-266 267,259-262,0 1,0 1,2-1,-1 2,1-1,1 1,1 0,0 1,0 0,1 0,1 1,-1 5,5-17,1 0,0 0,0 0,1-1,-1 1,0 0,1 0,0 0,-1 0,1-1,0 1,1 0,-1-1,0 1,1-1,-1 1,1-1,0 0,0 0,0 1,0-1,0-1,0 1,1 0,-1 0,1-1,-1 0,1 1,-1-1,1 0,0 0,0 0,1 0,97 10,-30-19,0-3,-1-2,-1-4,0-3,5-5,-40 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288 187 4489 0 0,'0'0'2961'0'0,"0"0"-984"0"0,0 0-343 0 0,0 0-79 0 0,0 0-52 0 0,0 0-159 0 0,0 0-243 0 0,0 0-236 0 0,0 0-179 0 0,0 0-106 0 0,0 0-24 0 0,-22 29 63 0 0,-63 91 58 0 0,86-121-660 0 0,0 1 1 0 0,-1-1-1 0 0,1 1 1 0 0,0 0-1 0 0,0-1 0 0 0,0 1 1 0 0,0 0-1 0 0,0-1 0 0 0,0 1 1 0 0,0 0-1 0 0,0 0 0 0 0,0 0 1 0 0,0 0-1 0 0,0 0 1 0 0,0 0-1 0 0,0 0 0 0 0,0 1 1 0 0,0-1-1 0 0,0 0 0 0 0,-1 0 1 0 0,1 1-1 0 0,0-1 0 0 0,0 1 1 0 0,0-1-1 0 0,0 0 1 0 0,0 1-1 0 0,-1 0 0 0 0,1-1 1 0 0,0 1-1 0 0,0-1 0 0 0,-1 1 1 0 0,1 0-1 0 0,0 0 0 0 0,-1-1 1 0 0,1 1-1 0 0,-1 0 1 0 0,1 0-1 0 0,-1 0 0 0 0,1 0 1 0 0,-1 0-1 0 0,0-1 0 0 0,0 1 1 0 0,1 0-1 0 0,-1 0 0 0 0,0 0 1 0 0,0 0-1 0 0,0 0 1 0 0,0 0-1 0 0,0 0 0 0 0,0 0 1 0 0,0 0-1 0 0,0 0 0 0 0,0 0 1 0 0,0 0-1 0 0,-1 0 0 0 0,1 0 1 0 0,0 0-1 0 0,-1 0 1 0 0,1-1-1 0 0,-1 1 0 0 0,1 0 1 0 0,-1 0-1 0 0,1 0 0 0 0,-1 0 1 0 0,1-1-1 0 0,-1 1 0 0 0,0 0 1 0 0,0-1-1 0 0,0 1-17 0 0,10-1 200 0 0,26-5 8 0 0,0-2 0 0 0,0-1 1 0 0,-1-1-1 0 0,0-3 1 0 0,0 0-1 0 0,-2-2 0 0 0,1-1 1 0 0,-2-2-1 0 0,0-1 0 0 0,-1-2 1 0 0,-1 0-1 0 0,-1-2 1 0 0,-1-2-1 0 0,-1 0 0 0 0,-1-2 1 0 0,1-2-209 0 0,-21 23 60 0 0,0 1 1 0 0,0-1 0 0 0,-1 0-1 0 0,1-1 1 0 0,-1 1 0 0 0,0-1-1 0 0,-1 0 1 0 0,0 0 0 0 0,1 0 0 0 0,-2 0-1 0 0,1-1 1 0 0,-1 1 0 0 0,0-1-1 0 0,0-2-60 0 0,-3 8 16 0 0,0 1 0 0 0,-1 0 0 0 0,1 0-1 0 0,0 0 1 0 0,0 0 0 0 0,-1 0 0 0 0,1 0 0 0 0,0 0-1 0 0,0 1 1 0 0,0-1 0 0 0,-1 0 0 0 0,1 1 0 0 0,0-1-1 0 0,0 1 1 0 0,0-1 0 0 0,0 1 0 0 0,-1-1-1 0 0,1 1 1 0 0,0 0 0 0 0,0-1 0 0 0,0 1 0 0 0,1 0-1 0 0,-1 0 1 0 0,0 0 0 0 0,0 0 0 0 0,0 0 0 0 0,1 0-1 0 0,-1 0 1 0 0,0 0 0 0 0,1 0 0 0 0,-1 0-16 0 0,-14 23 0 0 0,0 0 1 0 0,2 1 0 0 0,0 0-1 0 0,2 1 1 0 0,1 0 0 0 0,1 1-1 0 0,1 0 1 0 0,2 0 0 0 0,0 1-1 0 0,2 1 0 0 0,-16 283 28 0 0,21-162-60 0 0,2-72-25 0 0,-4 0-1 0 0,-2 0 0 0 0,-5 0 1 0 0,-11 46 57 0 0,14-102-108 0 0,-2 0 0 0 0,0 0 0 0 0,-2-1 0 0 0,0 0 1 0 0,-1-1-1 0 0,-1 0 0 0 0,-1 0 0 0 0,-1-1 0 0 0,-1-1 1 0 0,-8 9 107 0 0,13-17-174 0 0,1-1 0 0 0,-2 0 0 0 0,1-1 0 0 0,-1 0 0 0 0,-1-1 0 0 0,1 0 0 0 0,-1 0 0 0 0,0-1 0 0 0,-1-1 1 0 0,1 0-1 0 0,-1 0 0 0 0,0-1 0 0 0,-1-1 0 0 0,1 0 0 0 0,0 0 0 0 0,-1-2 0 0 0,0 1 0 0 0,1-2 0 0 0,-9 0 174 0 0,11-1-97 0 0,1-1 0 0 0,-1 0 0 0 0,1 0 0 0 0,0-1-1 0 0,0 0 1 0 0,1-1 0 0 0,-1 0 0 0 0,1-1 0 0 0,-1 0-1 0 0,2 0 1 0 0,-1 0 0 0 0,0-1 0 0 0,1 0 0 0 0,0-1-1 0 0,0 0 1 0 0,1 0 0 0 0,0 0 0 0 0,-5-8 97 0 0,-1-2-5 0 0,1 0 1 0 0,0-2-1 0 0,1 1 1 0 0,1-1-1 0 0,1-1 1 0 0,1 1-1 0 0,0-2 1 0 0,1-2 4 0 0,2 7 129 0 0,1 0 1 0 0,0 0 0 0 0,1 0-1 0 0,1 0 1 0 0,1 0 0 0 0,0 0-1 0 0,1 0 1 0 0,1 0-1 0 0,0 0 1 0 0,1 0 0 0 0,1 0-1 0 0,1 1 1 0 0,0-1 0 0 0,1 1-1 0 0,0 1 1 0 0,1-1 0 0 0,1 1-1 0 0,0 0 1 0 0,10-11-130 0 0,0 1 218 0 0,2 1 1 0 0,0 1 0 0 0,2 0-1 0 0,0 2 1 0 0,1 1-1 0 0,1 1 1 0 0,1 0 0 0 0,1 2-1 0 0,0 1 1 0 0,1 1-1 0 0,0 2 1 0 0,10-3-219 0 0,2-2 42 0 0,1 2 0 0 0,0 2 0 0 0,1 1 0 0 0,0 2 0 0 0,1 2 0 0 0,0 2 0 0 0,0 2 0 0 0,35 1-42 0 0,5 29-1419 0 0,-58-10-1533 0 0,-2 2-3486 0 0,-13-10-5116 0 0</inkml:trace>
  <inkml:trace contextRef="#ctx0" brushRef="#br0" timeOffset="239.102">1055 1084 0 0 0,'0'0'1814'0'0,"0"0"848"0"0,0 0 329 0 0,0 0 70 0 0,0 0-150 0 0,0 0-343 0 0,0 0-428 0 0,0 0-385 0 0,0 0-300 0 0,0 0-270 0 0,0 0-205 0 0,0 0-203 0 0,0 0-189 0 0,0-7-107 0 0,0-2-391 0 0,1 0 0 0 0,0 0 0 0 0,1 0 0 0 0,0 1 0 0 0,0-1 1 0 0,1 0-1 0 0,0 1 0 0 0,0 0 0 0 0,1 0 0 0 0,0 0 0 0 0,3-3-90 0 0,23-44 151 0 0,2 1 0 0 0,3 2 0 0 0,2 2 0 0 0,30-31-151 0 0,-9 41-1200 0 0,-35 36-2255 0 0,-1 9-4283 0 0,-17-1-3703 0 0</inkml:trace>
  <inkml:trace contextRef="#ctx0" brushRef="#br0" timeOffset="507.503">1649 676 8578 0 0,'0'0'2572'0'0,"0"0"-649"0"0,0 0-397 0 0,0 0-168 0 0,0 0-190 0 0,0 0-252 0 0,0 0-209 0 0,0 0-150 0 0,0 0-110 0 0,0 0-75 0 0,0 0-54 0 0,0 0-60 0 0,-30 29-46 0 0,-90 92-33 0 0,116-119-169 0 0,1 1 0 0 0,0-1-1 0 0,0 1 1 0 0,0 0 0 0 0,0 0 0 0 0,0 1-1 0 0,1-1 1 0 0,-1 0 0 0 0,1 1 0 0 0,0 0-1 0 0,0-1 1 0 0,0 1 0 0 0,1 0 0 0 0,-1 0-1 0 0,1 0 1 0 0,0 0 0 0 0,0 0-1 0 0,0 0 1 0 0,1 1-10 0 0,-1 6 30 0 0,0-9 6 0 0,0 1 0 0 0,0 0 1 0 0,1 0-1 0 0,-1 0 0 0 0,1 0 0 0 0,-1 0 0 0 0,1-1 1 0 0,0 1-1 0 0,0 0 0 0 0,1 0 0 0 0,-1 0 0 0 0,0 0 1 0 0,1 0-1 0 0,0 0 0 0 0,-1 0 0 0 0,1 0 0 0 0,0-1 1 0 0,1 1-1 0 0,-1 0 0 0 0,0-1 0 0 0,1 1 0 0 0,0-1 1 0 0,-1 0-1 0 0,1 1 0 0 0,0-1 0 0 0,0 0 1 0 0,0 0-1 0 0,1 0 0 0 0,-1 0 0 0 0,0 0 0 0 0,1-1 1 0 0,-1 1-1 0 0,1-1 0 0 0,0 0 0 0 0,-1 1 0 0 0,1-1 1 0 0,0 0-1 0 0,0-1 0 0 0,-1 1 0 0 0,4 0-36 0 0,-1 0 114 0 0,0-1-1 0 0,0 0 1 0 0,0 0-1 0 0,0 0 1 0 0,0-1 0 0 0,0 1-1 0 0,0-1 1 0 0,0 0-1 0 0,0-1 1 0 0,0 1-1 0 0,0-1 1 0 0,0 0 0 0 0,-1 0-1 0 0,1-1 1 0 0,-1 1-1 0 0,0-1 1 0 0,0 0-1 0 0,0 0 1 0 0,0 0 0 0 0,0-1-1 0 0,-1 1 1 0 0,1-1-1 0 0,-1 0 1 0 0,0 0-1 0 0,0 0 1 0 0,0 0 0 0 0,-1-1-1 0 0,0 1 1 0 0,0-1-1 0 0,0 0 1 0 0,0 1-1 0 0,0-3-113 0 0,3-8-111 0 0,-1 0-1 0 0,-1 0 1 0 0,0 0 0 0 0,-1-1-1 0 0,-1 0 1 0 0,0 1-1 0 0,-1-1 1 0 0,-1 1 0 0 0,0-1-1 0 0,-1 0 1 0 0,-1-1 111 0 0,0-2-2328 0 0,2 7-5029 0 0,1 7-4520 0 0</inkml:trace>
  <inkml:trace contextRef="#ctx0" brushRef="#br0" timeOffset="923.92">1835 1042 13275 0 0,'0'0'3094'0'0,"0"0"-1283"0"0,0 0-530 0 0,0 0-64 0 0,0 0-80 0 0,0 0-128 0 0,0 0-176 0 0,0 0-195 0 0,0 0-144 0 0,0 0-95 0 0,0 0-55 0 0,28-33-28 0 0,84-101-62 0 0,-49 66 122 0 0,30 0-70 0 0,-91 68-314 0 0,0 1 0 0 0,0-1 0 0 0,-1 0 0 0 0,1 1 0 0 0,0 0 0 0 0,-1-1 0 0 0,1 1 0 0 0,-1 0 0 0 0,1 0 0 0 0,-1 0 0 0 0,1 0 0 0 0,-1 0 0 0 0,1 0 0 0 0,-1 0 0 0 0,0 1 0 0 0,0-1 0 0 0,0 0 0 0 0,0 1 0 0 0,0-1 0 0 0,0 1 0 0 0,0-1 0 0 0,0 1 0 0 0,0-1 0 0 0,-1 1 0 0 0,1 0-1 0 0,-1-1 1 0 0,1 1 0 0 0,-1 0 0 0 0,0 0 0 0 0,1-1 0 0 0,-1 1 0 0 0,0 0 0 0 0,0 0 0 0 0,0-1 0 0 0,-1 1 0 0 0,1 0 0 0 0,0 0 0 0 0,-1-1 0 0 0,1 1 0 0 0,-1 0 0 0 0,1-1 0 0 0,-1 1 0 0 0,0 0 0 0 0,0-1 0 0 0,0 2 8 0 0,0 10 15 0 0,0-12-13 0 0,1 1 0 0 0,-1-1 1 0 0,1 1-1 0 0,0 0 1 0 0,-1-1-1 0 0,1 1 0 0 0,0 0 1 0 0,0-1-1 0 0,0 1 0 0 0,0 0 1 0 0,0 0-1 0 0,0-1 1 0 0,0 1-1 0 0,1-1 0 0 0,-1 1 1 0 0,1 0-1 0 0,-1-1 0 0 0,1 1 1 0 0,0-1-1 0 0,-1 1 1 0 0,1-1-1 0 0,0 1 0 0 0,0-1 1 0 0,0 1-1 0 0,0-1 0 0 0,0 0 1 0 0,1 0-1 0 0,-1 0 1 0 0,0 0-1 0 0,0 1 0 0 0,1-2 1 0 0,-1 1-1 0 0,1 0 1 0 0,-1 0-1 0 0,1 0 0 0 0,-1-1 1 0 0,1 1-1 0 0,-1-1 0 0 0,1 1 1 0 0,0-1-1 0 0,-1 1 1 0 0,1-1-1 0 0,0 0 0 0 0,-1 0 1 0 0,1 0-1 0 0,0 0 0 0 0,-1 0 1 0 0,1 0-1 0 0,0-1 1 0 0,-1 1-1 0 0,2-1-2 0 0,72-48 359 0 0,-69 45-328 0 0,-1-1 10 0 0,0 1 0 0 0,0 1 1 0 0,0-1-1 0 0,0 1 0 0 0,1 0 1 0 0,0 0-1 0 0,0 0 0 0 0,0 1 1 0 0,0 0-1 0 0,0 0 0 0 0,0 0 1 0 0,6 0-42 0 0,-10 4 12 0 0,0 0 1 0 0,-1 0-1 0 0,1 0 1 0 0,-1 1 0 0 0,1-1-1 0 0,-1 0 1 0 0,0 0-1 0 0,0 1 1 0 0,0-1 0 0 0,0 1-1 0 0,0-1 1 0 0,0 1-1 0 0,-1 0 1 0 0,1-1 0 0 0,-1 1-1 0 0,0 0 1 0 0,1-1 0 0 0,-1 1-1 0 0,-1 0 1 0 0,1-1-1 0 0,0 2-12 0 0,1 10 32 0 0,0-6-9 0 0,-1-2-37 0 0,1-1 0 0 0,0 1 0 0 0,0 0 0 0 0,0 0 1 0 0,0-1-1 0 0,1 1 0 0 0,0-1 0 0 0,0 1 0 0 0,1-1 0 0 0,-1 0 0 0 0,1 0 0 0 0,0 0 0 0 0,1 0 0 0 0,-1 0 0 0 0,1-1 0 0 0,0 1 0 0 0,1 0 14 0 0,48 1-3421 0 0,-39-7-1095 0 0,-5 1-7456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7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783 0 0 0,'0'0'355'0'0,"0"0"650"0"0,0 0 302 0 0,0 0 108 0 0,0 0 7 0 0,0 0-81 0 0,0 0-80 0 0,-1-3-88 0 0,0-10-51 0 0,1 10 7 0 0,0 3-31 0 0,0 0-40 0 0,0 0-48 0 0,0 0-95 0 0,0 0-96 0 0,0 0-85 0 0,0 0-92 0 0,-8 20 1991 0 0,-5 91-1259 0 0,13 205 401 0 0,29-108-1306 0 0,-8-49 134 0 0,-4 90 90 0 0,16 25-379 0 0,-16-131-86 0 0,35 215 267 0 0,-40-235-135 0 0,-5 0 0 0 0,-10 112-360 0 0,1-61 102 0 0,10-52 50 0 0,-4-92-64 0 0,-2 1 0 0 0,0 0 0 0 0,-2 0 0 0 0,-2 0 1 0 0,-1-1-1 0 0,-1 2-88 0 0,0-13 25 0 0,1 0 1 0 0,1 1-1 0 0,1-1 1 0 0,0 0-1 0 0,2 1 1 0 0,0-1-1 0 0,1 1 1 0 0,2 3-26 0 0,6 23 159 0 0,-2 1 0 0 0,-2 0 0 0 0,-2 0 0 0 0,-2 36-159 0 0,-4-45 649 0 0,-3 81-471 0 0,5-118-188 0 0,3-2 238 0 0,40-10-205 0 0,98-15 137 0 0,71 16-47 0 0,-137 11-89 0 0,19 7-4 0 0,121-4 4 0 0,76-30 22 0 0,-78 14 59 0 0,-3 4-97 0 0,46 4-13 0 0,-44-22 35 0 0,144 17 44 0 0,-73-18-72 0 0,-110 20 55 0 0,638 10 171 0 0,-432-6-115 0 0,-239-5-105 0 0,41 0 33 0 0,10-3 62 0 0,-184 7-83 0 0,-7 4-25 0 0,0 0 2 0 0,0 0 16 0 0,0 0-11 0 0,0 0 11 0 0,0 0 7 0 0,0 0-7 0 0,0 0 3 0 0,0 0-13 0 0,0 0 16 0 0,0 0-2 0 0,0 0-20 0 0,0 0 14 0 0,0 0-19 0 0,-23-3-896 0 0,15-1 426 0 0,0 0-1954 0 0,4 3-6523 0 0,3 1-3483 0 0</inkml:trace>
  <inkml:trace contextRef="#ctx0" brushRef="#br0" timeOffset="465.87">6655 3708 6841 0 0,'0'0'2725'0'0,"0"0"-1207"0"0,0 0-306 0 0,0 0 114 0 0,0 0 174 0 0,0 0 79 0 0,0 0-59 0 0,0 0-93 0 0,0 0-129 0 0,0 0-178 0 0,0 0-137 0 0,0 0-151 0 0,0 0-114 0 0,5 1-56 0 0,14 4-40 0 0,-19-4-546 0 0,1 0 0 0 0,-1-1 1 0 0,0 1-1 0 0,1 0 0 0 0,-1 0 0 0 0,0 0 1 0 0,0 0-1 0 0,0 0 0 0 0,0 0 0 0 0,0 0 1 0 0,0 0-1 0 0,0 0 0 0 0,0-1 0 0 0,0 1 1 0 0,0 0-1 0 0,0 0 0 0 0,0 0 0 0 0,-1 0 1 0 0,1 0-1 0 0,0 0 0 0 0,-1-1 0 0 0,1 1 1 0 0,-1 0-1 0 0,1 0 0 0 0,-1 0 0 0 0,1-1 0 0 0,-1 1 1 0 0,0 0-1 0 0,1-1 0 0 0,-1 1 0 0 0,0-1 1 0 0,1 1-1 0 0,-1 0 0 0 0,0-1 0 0 0,0 1-76 0 0,-395 433 1369 0 0,284-310-1419 0 0,104-178-6124 0 0,16-3-909 0 0,-3 30-855 0 0,-3 11-737 0 0</inkml:trace>
  <inkml:trace contextRef="#ctx0" brushRef="#br0" timeOffset="748.72">6189 3634 10266 0 0,'0'0'2765'0'0,"0"0"-415"0"0,0 0-558 0 0,0 0-262 0 0,0 0-27 0 0,0 0-11 0 0,0 0-114 0 0,0 0-229 0 0,0 0-263 0 0,0 0-261 0 0,0 0-167 0 0,0 0-52 0 0,-1 3-26 0 0,2 6-228 0 0,1 1 0 0 0,0-1 0 0 0,0 0 0 0 0,1 1 0 0 0,0-1 0 0 0,0 0-1 0 0,1-1 1 0 0,0 1 0 0 0,1-1 0 0 0,0 0 0 0 0,2 2-152 0 0,4 10 253 0 0,155 208 1303 0 0,-146-200-1422 0 0,-6-6-95 0 0,1-1 0 0 0,1-1 0 0 0,1-1 0 0 0,0 0 0 0 0,2-1 0 0 0,0 0-39 0 0,-1-7-232 0 0,-11-29-7979 0 0,-7 10 968 0 0,0 0-5202 0 0</inkml:trace>
  <inkml:trace contextRef="#ctx0" brushRef="#br0" timeOffset="1965.767">47 1 11098 0 0,'0'0'1635'0'0,"0"0"-316"0"0,0 0-201 0 0,0 0 67 0 0,0 0 90 0 0,0 0-5 0 0,0 0-167 0 0,0 0-232 0 0,0 0-208 0 0,0 0-171 0 0,0 0-138 0 0,-6 5-84 0 0,-16 17-47 0 0,9 43 711 0 0,8 181 217 0 0,4-241-1144 0 0,1-1-1 0 0,0 1 1 0 0,0-1 0 0 0,1 0-1 0 0,0 1 1 0 0,-1-1-1 0 0,1 0 1 0 0,1 1-1 0 0,-1-1 1 0 0,0 0-1 0 0,1 0 1 0 0,0 0 0 0 0,0 0-1 0 0,0 0 1 0 0,1-1-1 0 0,-1 1 1 0 0,1-1-1 0 0,0 1 1 0 0,0-1-1 0 0,0 0 1 0 0,0 0-1 0 0,1 0 1 0 0,0 0-7 0 0,-1-3 39 0 0,-1-1-1 0 0,1 1 1 0 0,0-1-1 0 0,0 1 1 0 0,0-1 0 0 0,-1 0-1 0 0,1 0 1 0 0,0 0 0 0 0,-1-1-1 0 0,1 1 1 0 0,-1-1-1 0 0,0 1 1 0 0,1-1 0 0 0,-1 0-1 0 0,0 0 1 0 0,0 0-1 0 0,0 0 1 0 0,0 0 0 0 0,0 0-1 0 0,-1 0 1 0 0,1-1-1 0 0,-1 1 1 0 0,1-1 0 0 0,-1 1-1 0 0,0-1 1 0 0,0 0 0 0 0,0 1-1 0 0,0-1 1 0 0,0-1-39 0 0,8-13 98 0 0,13-19-17 0 0,-1-2 0 0 0,-2 0 1 0 0,-2-2-1 0 0,-2 0 0 0 0,5-21-81 0 0,6-23 47 0 0,-20 156 209 0 0,-2-6-215 0 0,3-1 1 0 0,3 0-1 0 0,3-1 0 0 0,9 23-41 0 0,-2-7-16 0 0,-4 1 0 0 0,-3 1 0 0 0,-4 0 0 0 0,-4 0 0 0 0,-3 20 16 0 0,-1-75 6 0 0,-2 1-1 0 0,0 0 1 0 0,-2 0-1 0 0,-1-1 1 0 0,-2 0-1 0 0,0 0 1 0 0,-2 0-1 0 0,-1-1 0 0 0,-1 0 1 0 0,-1 0-1 0 0,-1-1 1 0 0,-1-1-1 0 0,-6 7-5 0 0,16-26 4 0 0,0 0 0 0 0,-1 0 0 0 0,1 0 0 0 0,-1 0 0 0 0,0-1 0 0 0,0 1 0 0 0,-1-1 0 0 0,1 0 0 0 0,-1 0 0 0 0,0-1 0 0 0,0 1 0 0 0,-1-1 0 0 0,1 0 0 0 0,0-1 0 0 0,-1 1 0 0 0,0-1 0 0 0,0 0 0 0 0,1 0 0 0 0,-1-1 0 0 0,0 0 0 0 0,0 0 0 0 0,-1 0 0 0 0,1-1 0 0 0,0 0 0 0 0,0 0 0 0 0,0 0 0 0 0,-5-2-4 0 0,6-3 4 0 0,0-1 1 0 0,0 0-1 0 0,1 0 0 0 0,0-1 0 0 0,0 1 0 0 0,0-1 0 0 0,1 0 1 0 0,0 0-1 0 0,0 0 0 0 0,1 0 0 0 0,0-1 0 0 0,0 1 0 0 0,1-1 1 0 0,0 1-1 0 0,0-1 0 0 0,1-6-4 0 0,-3-36-51 0 0,3 0-1 0 0,2 0 1 0 0,3 0-1 0 0,1 0 1 0 0,3 1 0 0 0,2 0-1 0 0,1 1 1 0 0,3 0 0 0 0,2 1-1 0 0,23-44 52 0 0,5 16-2150 0 0,-27 48-3764 0 0,-11 15-6061 0 0</inkml:trace>
  <inkml:trace contextRef="#ctx0" brushRef="#br0" timeOffset="8773.385">2131 2744 2008 0 0,'0'0'2016'0'0,"0"0"-89"0"0,0 0-102 0 0,0 0-59 0 0,0 0-35 0 0,0 0-71 0 0,0 0-169 0 0,0 0-252 0 0,0 0-298 0 0,0 0-280 0 0,0 0-209 0 0,-1-2-140 0 0,1 1-275 0 0,-1 1 1 0 0,1-1-1 0 0,0 1 0 0 0,0-1 0 0 0,0 1 0 0 0,0-1 1 0 0,0 1-1 0 0,0-1 0 0 0,-1 0 0 0 0,1 1 0 0 0,0-1 0 0 0,1 1 1 0 0,-1-1-1 0 0,0 1 0 0 0,0-1 0 0 0,0 1 0 0 0,0-1 1 0 0,0 1-1 0 0,0-1 0 0 0,1 1 0 0 0,-1-1 0 0 0,0 1 1 0 0,1-1-1 0 0,-1 1 0 0 0,0-1 0 0 0,1 1 0 0 0,-1-1 0 0 0,0 1 1 0 0,1 0-1 0 0,-1-1 0 0 0,1 1 0 0 0,-1 0 0 0 0,0-1 1 0 0,1 1-1 0 0,-1 0 0 0 0,1 0 0 0 0,-1-1 0 0 0,1 1 1 0 0,-1 0-1 0 0,1 0 0 0 0,-1 0 0 0 0,1 0 0 0 0,0 0 0 0 0,-1 0 1 0 0,1 0-1 0 0,-1 0 0 0 0,1 0 0 0 0,-1 0 0 0 0,1 0 1 0 0,-1 0-1 0 0,1 0 0 0 0,-1 0 0 0 0,1 0 0 0 0,-1 0 1 0 0,1 1-1 0 0,-1-1 0 0 0,1 0 0 0 0,-1 0 0 0 0,1 1 0 0 0,-1-1 1 0 0,1 0-1 0 0,-1 1 0 0 0,1-1 0 0 0,-1 0 0 0 0,0 1 1 0 0,1-1-38 0 0,12 1 308 0 0,172-12 3020 0 0,125 6-2173 0 0,-159 2-314 0 0,-48-9-265 0 0,-20 4-374 0 0,39-14 56 0 0,-14 3-128 0 0,-26-1-23 0 0,-23-7 33 0 0,31-20 153 0 0,-18-3-94 0 0,1 0-49 0 0,1-8 4 0 0,2-26 216 0 0,13 11-287 0 0,-20 11 96 0 0,16-39 414 0 0,13-21-522 0 0,-16 30 26 0 0,-23 29-31 0 0,-31 30-45 0 0,32-22 38 0 0,26-37 30 0 0,-32 18 4 0 0,29-53 39 0 0,-33 55-93 0 0,95-61-18 0 0,10 34-10 0 0,-58 52 76 0 0,25 6-143 0 0,-63 29 85 0 0,81-20-10 0 0,1 2-13 0 0,37 22 1 0 0,-135 8-8 0 0,65-8 25 0 0,-17-3 12 0 0,94 7 68 0 0,-184 4-103 0 0,-1 0-11 0 0,1 0 23 0 0,0 0-5 0 0,-1 0-11 0 0,0 0 11 0 0,0 0 14 0 0,0 0 2 0 0,0 0-3 0 0,0 0-6 0 0,0 0 10 0 0,0 0-8 0 0,0 0-6 0 0,0 0 4 0 0,0 0 1 0 0,0 0 2 0 0,0 0 9 0 0,0 0-6 0 0,0 0 6 0 0,0 0-10 0 0,0 0-3 0 0,0 0 11 0 0,-13 11-2624 0 0,-5 18-1791 0 0,3-13-5489 0 0,8-11-2401 0 0</inkml:trace>
  <inkml:trace contextRef="#ctx0" brushRef="#br0" timeOffset="11203.91">3434 1504 0 0 0,'0'0'649'0'0,"0"0"542"0"0,0 0 390 0 0,0 0 248 0 0,0 0 91 0 0,0 0-100 0 0,0 0-138 0 0,0 0-194 0 0,0 0-200 0 0,-4-6-164 0 0,-10-14-126 0 0,11 15-70 0 0,3 5-61 0 0,0 0-89 0 0,0 0-120 0 0,0 0-114 0 0,0 0-110 0 0,0 0-95 0 0,0 0-50 0 0,0 0-33 0 0,0 0-28 0 0,0 0-13 0 0,0 0-11 0 0,0 0 1 0 0,0 0-5 0 0,0 0-9 0 0,0 0-12 0 0,30 27 1552 0 0,51 39-508 0 0,10 26-404 0 0,-39-31-494 0 0,44 63 126 0 0,-21-16-141 0 0,-40-81-232 0 0,-2 8-20 0 0,-2 10 125 0 0,-31-45-213 0 0,0 0 0 0 0,0-1 0 0 0,0 1 0 0 0,0 0-1 0 0,0 0 1 0 0,1 0 0 0 0,-1 0 0 0 0,0 0 0 0 0,0 0 0 0 0,0 0-1 0 0,0 0 1 0 0,0 0 0 0 0,1 0 0 0 0,-1 0 0 0 0,0 0 0 0 0,0 0 0 0 0,0 0-1 0 0,0 0 1 0 0,1 0 30 0 0,-7-22-1299 0 0,-7 1-488 0 0,1 1-1744 0 0,5 8-2615 0 0,3 4-5396 0 0</inkml:trace>
  <inkml:trace contextRef="#ctx0" brushRef="#br0" timeOffset="13069.136">3430 1388 0 0 0,'0'0'220'0'0,"0"0"351"0"0,0 0 162 0 0,0 0 98 0 0,0 0 25 0 0,0 0-26 0 0,0 0-35 0 0,0 0 9 0 0,0 0 24 0 0,-2 1-20 0 0,-10 6 690 0 0,12-7-827 0 0,0 0-5 0 0,0 0-8 0 0,0 0-9 0 0,0 0 5 0 0,0 0 19 0 0,0 0-7 0 0,0 0-39 0 0,0 0-43 0 0,0 0-67 0 0,0 0-49 0 0,0 0-32 0 0,0 0-41 0 0,0 0-31 0 0,0 0-16 0 0,0 0-25 0 0,0 0-19 0 0,0 0-10 0 0,14-8 1865 0 0,36-34-523 0 0,83-59-168 0 0,-19 25-833 0 0,-68 48-335 0 0,2-11 266 0 0,-23 16-220 0 0,-4-3-231 0 0,35-40 178 0 0,-41 36-151 0 0,-15 29-133 0 0,18-79 594 0 0,-18 80-599 0 0,0 0-7 0 0,0 0 18 0 0,0 0 30 0 0,0 0-30 0 0,0 0-16 0 0,0 0 1 0 0,0 0-34 0 0,0 0 29 0 0,0 0-3 0 0,51 46 835 0 0,85 120 210 0 0,38-5-469 0 0,-96-79-362 0 0,-50-29-55 0 0,2-11-105 0 0,-13-22-2125 0 0,-24-20-10141 0 0,5 0 42 0 0</inkml:trace>
  <inkml:trace contextRef="#ctx0" brushRef="#br0" timeOffset="14315.775">3931 1773 1920 0 0,'0'0'1113'0'0,"0"0"-92"0"0,0 0 171 0 0,0 0 293 0 0,0 0 219 0 0,0 0 19 0 0,0 0-134 0 0,0 0-164 0 0,0 0-209 0 0,0 0-178 0 0,0 0-119 0 0,0 0-99 0 0,0 0-36 0 0,4 2 31 0 0,13 3 9 0 0,-13-4-8 0 0,-4-1-46 0 0,0 0-75 0 0,0 0-57 0 0,0 0-51 0 0,0 0-40 0 0,0 0-27 0 0,0 0-24 0 0,0 0-21 0 0,0 0-11 0 0,0 0-12 0 0,0 0-24 0 0,0 0-21 0 0,-11-15 563 0 0,-1 2-885 0 0,1-1 0 0 0,0-1 0 0 0,1 0 1 0 0,1 0-1 0 0,1-1 0 0 0,0 0 0 0 0,1-1 1 0 0,1 1-1 0 0,0-1 0 0 0,1-1 0 0 0,1 1 1 0 0,1-1-1 0 0,0 1 0 0 0,1-7-85 0 0,-5-14 51 0 0,-1-76-16 0 0,8 113-43 0 0,12 5-248 0 0,79 66 325 0 0,4 29-62 0 0,-95-99-2 0 0,0 0-1 0 0,0-1 1 0 0,0 1 0 0 0,0 0 0 0 0,0 0 0 0 0,0-1 0 0 0,0 1 0 0 0,0 0 0 0 0,0 0 0 0 0,0-1 0 0 0,0 1 0 0 0,1 0 0 0 0,-1 0 0 0 0,0-1 0 0 0,0 1 0 0 0,0 0 0 0 0,0 0 0 0 0,0 0 0 0 0,1-1 0 0 0,-1 1 0 0 0,0 0 0 0 0,0 0 0 0 0,0 0 0 0 0,1 0 0 0 0,-1-1 0 0 0,0 1 0 0 0,0 0 0 0 0,1 0 0 0 0,-1 0 0 0 0,0 0 0 0 0,0 0 0 0 0,1 0 0 0 0,-1 0 0 0 0,0 0 0 0 0,0 0 0 0 0,1 0 0 0 0,-1 0 0 0 0,0 0 0 0 0,1 0 0 0 0,-1 0 0 0 0,0 0 0 0 0,0 0 0 0 0,1 0 0 0 0,-1 0 0 0 0,0 0 0 0 0,0 0 0 0 0,1 0-5 0 0,-9-40-16 0 0,5 28 40 0 0,-4-30-22 0 0,1 0-1 0 0,3 0 0 0 0,1 0 1 0 0,3-40-2 0 0,0 79 13 0 0,-1 3-16 0 0,0 1 0 0 0,1-1 0 0 0,0 0 0 0 0,-1 1 0 0 0,1-1 0 0 0,-1 0 0 0 0,1 1 0 0 0,-1-1 0 0 0,1 0 0 0 0,-1 0 0 0 0,1 0 0 0 0,0 0 0 0 0,-1 0 0 0 0,1 0 0 0 0,-1 0 0 0 0,1 0 0 0 0,0 0 0 0 0,-1 0 0 0 0,1 0 0 0 0,-1 0 0 0 0,1 0 0 0 0,0 0-1 0 0,-1 0 1 0 0,1-1 0 0 0,-1 1 0 0 0,1 0 0 0 0,-1 0 0 0 0,1-1 0 0 0,-1 1 0 0 0,1 0 0 0 0,-1-1 0 0 0,1 1 0 0 0,-1-1 0 0 0,1 1 0 0 0,-1-1 0 0 0,0 1 0 0 0,1-1 0 0 0,-1 1 0 0 0,0-1 0 0 0,1 1 0 0 0,-1-1 0 0 0,0 1 0 0 0,0-1 0 0 0,1 1 0 0 0,-1-1 0 0 0,0 1 0 0 0,0-1 0 0 0,0 0 0 0 0,0 1 0 0 0,0-1-1 0 0,0 1 1 0 0,0-1 0 0 0,0 0 0 0 0,0 1 0 0 0,0-1 0 0 0,0 1 0 0 0,0-1 0 0 0,0 0 0 0 0,-1 0 3 0 0,96 128 107 0 0,-17-62-35 0 0,-40-49-23 0 0,-29-5-2995 0 0,-8 1-5632 0 0,-1-8-3399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394 420 1080 0 0,'0'0'1507'0'0,"0"0"-217"0"0,0 0-186 0 0,0 0 4 0 0,0 0 126 0 0,0 0 140 0 0,0 0 60 0 0,0 0-104 0 0,0 0-168 0 0,0 0-165 0 0,0 0-118 0 0,2-5-12 0 0,2-15 0 0 0,9-28 6616 0 0,-13 48-6871 0 0,0 11 2200 0 0,1 46-2558 0 0,4 248 501 0 0,-47-5-493 0 0,36-207-231 0 0,6-93-32 0 0,0 0 2 0 0,0 0-8 0 0,0 0 18 0 0,0 0 4 0 0,0 0-9 0 0,0 0-12 0 0,0 0-14 0 0,0 0-19 0 0,1-16-600 0 0,14-32-1892 0 0,-8 18-3220 0 0,-6 20 246 0 0,0-1-6303 0 0</inkml:trace>
  <inkml:trace contextRef="#ctx0" brushRef="#br0" timeOffset="393.948">1 266 3793 0 0,'0'0'2192'0'0,"0"0"-170"0"0,0 0-82 0 0,0 0 9 0 0,0 0 41 0 0,0 0-91 0 0,0 0-267 0 0,0 0-306 0 0,0 0-313 0 0,0 0-273 0 0,0 0-184 0 0,0 0-142 0 0,0 0-102 0 0,19-4 1295 0 0,213 6 2243 0 0,1 0-3066 0 0,-50 18-644 0 0,-169-16-300 0 0,7 1-1462 0 0,-4-3-4195 0 0,-10-2-983 0 0,-3 0-5128 0 0</inkml:trace>
  <inkml:trace contextRef="#ctx0" brushRef="#br0" timeOffset="1437.245">1107 666 904 0 0,'0'0'1586'0'0,"0"0"174"0"0,0 0 209 0 0,0 0 67 0 0,0 0-55 0 0,0 0-141 0 0,0 0-222 0 0,0 0-263 0 0,0 0-253 0 0,0 0-213 0 0,0 0-157 0 0,0 0-60 0 0,0 0-5 0 0,-4-6 10 0 0,-12-20-1 0 0,14 24-542 0 0,0 0 0 0 0,-1 1 0 0 0,1-1 0 0 0,0 1 0 0 0,-1-1 0 0 0,1 1 0 0 0,-1 0 0 0 0,1 0 0 0 0,-1 0 0 0 0,0 1 0 0 0,1-1 0 0 0,-1 0 0 0 0,0 1 0 0 0,1 0-1 0 0,-1 0 1 0 0,0 0 0 0 0,0 0 0 0 0,1 0 0 0 0,-1 0 0 0 0,0 1 0 0 0,1-1 0 0 0,-4 2-134 0 0,5-2 21 0 0,-10 3 73 0 0,0 1 1 0 0,1 1-1 0 0,-1 0 1 0 0,1 0 0 0 0,0 1-1 0 0,0 0 1 0 0,0 1-1 0 0,1 0 1 0 0,0 1 0 0 0,-4 5-95 0 0,-5 1 67 0 0,9-8-46 0 0,0 0 1 0 0,1 0-1 0 0,0 1 0 0 0,0 0 0 0 0,0 1 0 0 0,1 0 1 0 0,0 0-1 0 0,0 0 0 0 0,1 1 0 0 0,0 0 0 0 0,1 0 1 0 0,0 1-1 0 0,0-1 0 0 0,1 1 0 0 0,0 0 1 0 0,1 0-1 0 0,0 0 0 0 0,0 1 0 0 0,1-1 0 0 0,1 5-21 0 0,2-13 14 0 0,0 1 1 0 0,0-1-1 0 0,0 0 0 0 0,1 1 0 0 0,-1-1 0 0 0,1 0 0 0 0,-1 0 1 0 0,1 0-1 0 0,0 0 0 0 0,0 0 0 0 0,0-1 0 0 0,0 1 0 0 0,0-1 1 0 0,0 1-1 0 0,1-1 0 0 0,-1 0 0 0 0,1 1 0 0 0,-1-1 0 0 0,0-1 0 0 0,1 1 1 0 0,-1 0-1 0 0,1-1 0 0 0,0 1 0 0 0,-1-1 0 0 0,1 1 0 0 0,0-1 1 0 0,-1 0-1 0 0,1 0 0 0 0,-1-1 0 0 0,1 1 0 0 0,0 0 0 0 0,-1-1 1 0 0,1 0-1 0 0,1 0-14 0 0,6 1 85 0 0,8-4 19 0 0,0 0 0 0 0,0-1 0 0 0,-1 0 0 0 0,0-1 0 0 0,0-1-1 0 0,-1-1 1 0 0,0-1 0 0 0,0 0 0 0 0,-1-1 0 0 0,0 0 0 0 0,9-10-104 0 0,-23 20 3 0 0,30-22 42 0 0,104-89 98 0 0,-117 95-114 0 0,-18 15-58 0 0,0 1-5 0 0,0 13-139 0 0,1 128 129 0 0,1-138 46 0 0,1 1 1 0 0,0-1-1 0 0,-1 1 1 0 0,1-1-1 0 0,0 0 1 0 0,0 0-1 0 0,1 0 1 0 0,-1 0-1 0 0,1 0 1 0 0,-1-1-1 0 0,1 0 1 0 0,0 0-1 0 0,0 0 1 0 0,0 0-1 0 0,0 0 1 0 0,0-1-1 0 0,0 0 1 0 0,1 0-1 0 0,-1 0 1 0 0,0 0-1 0 0,1-1 1 0 0,-1 0-1 0 0,1 0 1 0 0,-1 0-1 0 0,0 0 1 0 0,1 0-1 0 0,-1-1 1 0 0,0 0-1 0 0,1 0 0 0 0,-1 0 1 0 0,0-1-1 0 0,0 1 1 0 0,0-1-1 0 0,0 0 1 0 0,0 0-1 0 0,2-2-2 0 0,15-8 30 0 0,-1 0 0 0 0,0-1 0 0 0,-1-1 0 0 0,-1-1 0 0 0,0 0 0 0 0,-1-1 0 0 0,-1-1 0 0 0,0-1 0 0 0,-1 0 0 0 0,-1-1 0 0 0,-1-1 0 0 0,-1 0 0 0 0,0-1 0 0 0,-2 0 0 0 0,0 0 0 0 0,-2-1 0 0 0,3-13-30 0 0,9-17 13 0 0,-3-1 1 0 0,-2-1-1 0 0,-2 0 1 0 0,-3-1-1 0 0,-2-1 1 0 0,-2 1-1 0 0,-3-4-13 0 0,-3 54 19 0 0,1 0-1 0 0,-1 1 1 0 0,0-1-1 0 0,-1 0 0 0 0,1 1 1 0 0,-1-1-1 0 0,0 0 0 0 0,0 1 1 0 0,-1-1-1 0 0,1 1 0 0 0,-1-1 1 0 0,0 1-1 0 0,0 0 0 0 0,0 0 1 0 0,-1 0-1 0 0,1 0 0 0 0,-1 0 1 0 0,0 0-1 0 0,0 1 1 0 0,-1-1-1 0 0,-2-1-18 0 0,3 5 2 0 0,0 1 0 0 0,1 0 0 0 0,-1 0 0 0 0,0 0 0 0 0,1 0 1 0 0,-1 1-1 0 0,1-1 0 0 0,-1 1 0 0 0,1-1 0 0 0,0 1 0 0 0,0 0 0 0 0,-1 0 0 0 0,1 0 0 0 0,1 0 1 0 0,-1 0-1 0 0,0 0 0 0 0,0 1 0 0 0,1-1 0 0 0,-1 1 0 0 0,1-1 0 0 0,0 1 0 0 0,0 0 0 0 0,0-1 1 0 0,0 1-3 0 0,-6 15 11 0 0,2 1 1 0 0,0-1 0 0 0,1 1 0 0 0,1-1 0 0 0,0 1-1 0 0,2 0 1 0 0,0 0 0 0 0,1 0 0 0 0,2 18-12 0 0,-1 12 50 0 0,42 289 418 0 0,-43-299-433 0 0,-1 0 0 0 0,-3 0 0 0 0,0-1 1 0 0,-3 1-1 0 0,-7 22-35 0 0,-10 74-3 0 0,33-170-153 0 0,24-94-4287 0 0,-16 88-1069 0 0,4 4-4928 0 0,-15 24 2545 0 0</inkml:trace>
  <inkml:trace contextRef="#ctx0" brushRef="#br0" timeOffset="2083.954">1976 451 5009 0 0,'0'0'3027'0'0,"0"0"-1070"0"0,0 0-481 0 0,0 0-28 0 0,0 0 77 0 0,0 0-16 0 0,0 0-146 0 0,0 0-197 0 0,0 0-211 0 0,0 0-192 0 0,0 0-137 0 0,0 0-81 0 0,-4 0 2494 0 0,-14 0-2350 0 0,-79 42-16 0 0,87-36-573 0 0,1 0 0 0 0,0 1 0 0 0,0 0 1 0 0,1 0-1 0 0,0 1 0 0 0,0 0 1 0 0,1 1-1 0 0,0 0 0 0 0,0 0 0 0 0,-4 8-100 0 0,1 47 833 0 0,35-47-155 0 0,4-9-77 0 0,-25-8-524 0 0,1 1 0 0 0,-1 0 0 0 0,0 0 0 0 0,0 1 1 0 0,0-1-1 0 0,1 1 0 0 0,-1 0 0 0 0,-1 0 0 0 0,1 0 0 0 0,0 0 1 0 0,0 1-1 0 0,-1-1 0 0 0,0 1 0 0 0,1 0 0 0 0,-1 0 1 0 0,0 1-1 0 0,0 0-77 0 0,23 26 174 0 0,-20-19-129 0 0,0 1-1 0 0,-1 0 0 0 0,-1 0 1 0 0,0 0-1 0 0,-1 0 0 0 0,0 1 0 0 0,-1-1 1 0 0,0 1-1 0 0,-1 0 0 0 0,0 7-44 0 0,7 38 139 0 0,-12-64-2537 0 0,-7 2-3930 0 0,7 3 908 0 0,0-3-7385 0 0</inkml:trace>
  <inkml:trace contextRef="#ctx0" brushRef="#br0" timeOffset="2598.928">2199 697 8874 0 0,'0'0'1279'0'0,"0"0"-503"0"0,0 0-145 0 0,0 0 209 0 0,0 0 250 0 0,0 0 128 0 0,0 0-24 0 0,0 0-111 0 0,0 0-116 0 0,0 0-112 0 0,0 0-90 0 0,0 0-82 0 0,0 0-36 0 0,21 12-7 0 0,66 34-19 0 0,-84-44-529 0 0,1 0 0 0 0,0 0 0 0 0,-1-1 0 0 0,1 1 0 0 0,0-1 0 0 0,0 0 0 0 0,-1 0 0 0 0,1-1 0 0 0,0 1 0 0 0,0-1 0 0 0,0 1 0 0 0,0-1 0 0 0,0-1 0 0 0,0 1 0 0 0,0 0 0 0 0,0-1 0 0 0,0 0 0 0 0,0 0 0 0 0,0 0 0 0 0,-1 0 0 0 0,1-1 0 0 0,0 0 0 0 0,2-1-92 0 0,6-2 292 0 0,-2 1-184 0 0,0 1 1 0 0,0-1-1 0 0,0-1 1 0 0,0 0-1 0 0,-1 0 1 0 0,0-1-1 0 0,0 0 1 0 0,0-1 0 0 0,-1 1-1 0 0,0-2 1 0 0,0 1-1 0 0,-1-1 1 0 0,0 0-1 0 0,0-1 1 0 0,-1 0-1 0 0,0 0 1 0 0,-1 0 0 0 0,0-1-1 0 0,0 1 1 0 0,-1-1-1 0 0,0-1 1 0 0,-1 1-1 0 0,0 0 1 0 0,0-1-1 0 0,-1-4-108 0 0,-2 13-2 0 0,0-1 0 0 0,-1 1-1 0 0,1-1 1 0 0,-1 1-1 0 0,0-1 1 0 0,0 1-1 0 0,0 0 1 0 0,0 0-1 0 0,0-1 1 0 0,0 1-1 0 0,-1 0 1 0 0,1 0-1 0 0,-1 0 1 0 0,1 0-1 0 0,-1 0 1 0 0,0 1-1 0 0,0-1 1 0 0,1 0-1 0 0,-1 1 1 0 0,-1 0-1 0 0,1-1 1 0 0,0 1-1 0 0,0 0 1 0 0,0 0-1 0 0,-1 0 1 0 0,1 0-1 0 0,0 0 1 0 0,-1 1-1 0 0,-1-1 3 0 0,-75-9-197 0 0,62 13 170 0 0,1 0 0 0 0,0 2 0 0 0,1-1 1 0 0,-1 2-1 0 0,1 0 0 0 0,0 1 0 0 0,0 0 0 0 0,1 1 0 0 0,0 1 0 0 0,0 0 0 0 0,1 1 0 0 0,-6 6 27 0 0,7-7 4 0 0,2 0 0 0 0,-1 0 0 0 0,1 1 0 0 0,1 0 0 0 0,0 1 0 0 0,0 0 0 0 0,1 0 0 0 0,0 1 0 0 0,1 0 0 0 0,1 0 0 0 0,0 1 0 0 0,0-1 0 0 0,1 2 0 0 0,1-1 0 0 0,0 0 0 0 0,1 1 0 0 0,0 0 0 0 0,1-1 0 0 0,1 1 0 0 0,0 7-4 0 0,3-13 42 0 0,1 0 0 0 0,0 0 0 0 0,0-1 0 0 0,1 1-1 0 0,0-1 1 0 0,0 0 0 0 0,0 0 0 0 0,1-1 0 0 0,0 1 0 0 0,0-1-1 0 0,1 0 1 0 0,0 0 0 0 0,0-1 0 0 0,0 0 0 0 0,1 0-1 0 0,0 0 1 0 0,0-1 0 0 0,0 0 0 0 0,0 0 0 0 0,1-1 0 0 0,-1 0-1 0 0,1 0 1 0 0,0-1 0 0 0,0 0 0 0 0,0 0 0 0 0,0-1-1 0 0,0 0 1 0 0,0 0 0 0 0,1-1 0 0 0,-1 0 0 0 0,7-1-42 0 0,-7 1 64 0 0,15 1 90 0 0,0-1 1 0 0,0-1-1 0 0,0-1 0 0 0,0-1 1 0 0,-1-1-1 0 0,1-1 0 0 0,-1-1 1 0 0,1-1-155 0 0,38-21-407 0 0,-57 20-1209 0 0,-5 5-8676 0 0,1 3-2584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37 162 14147 0 0,'0'0'1894'0'0,"0"0"-630"0"0,0 0-309 0 0,0 0-31 0 0,0 0-90 0 0,0 0-120 0 0,0 0-148 0 0,0 0-182 0 0,0 0-119 0 0,0 0-63 0 0,0 0-50 0 0,0 0-43 0 0,0 0-21 0 0,-6 22-21 0 0,-18 71-31 0 0,18-24 37 0 0,7-64-12 0 0,1-1 0 0 0,-1 0-1 0 0,1 1 1 0 0,0-1 0 0 0,1 0-1 0 0,-1 0 1 0 0,1-1 0 0 0,-1 1-1 0 0,1 0 1 0 0,0-1 0 0 0,1 0-1 0 0,-1 1 1 0 0,1-1 0 0 0,-1-1 0 0 0,1 1-1 0 0,0 0 1 0 0,0-1 0 0 0,0 0-1 0 0,0 0 1 0 0,0 0 0 0 0,1 0-1 0 0,-1-1 1 0 0,0 0 0 0 0,1 0 0 0 0,-1 0-1 0 0,1 0 1 0 0,0-1 0 0 0,-1 1-1 0 0,1-1 1 0 0,-1-1 0 0 0,1 1-1 0 0,0 0 1 0 0,-1-1 0 0 0,1 0-1 0 0,-1 0 1 0 0,1-1 0 0 0,-1 1 0 0 0,0-1-1 0 0,0 0 1 0 0,1 0 0 0 0,-1 0-1 0 0,0-1 1 0 0,-1 1 0 0 0,1-1-1 0 0,0 0 1 0 0,-1 0 0 0 0,0 0-1 0 0,1-1 1 0 0,1-2-61 0 0,1-4 69 0 0,0 0-1 0 0,-1-1 1 0 0,0 1-1 0 0,-1-1 1 0 0,0-1-1 0 0,0 1 1 0 0,-1 0-1 0 0,-1-1 1 0 0,0 0-1 0 0,0 1 1 0 0,-1-1-1 0 0,-1 0 1 0 0,0 0-1 0 0,-2-8-68 0 0,2 16-108 0 0,-1-1-1 0 0,1 1 1 0 0,-1 0-1 0 0,-1-1 1 0 0,1 1-1 0 0,0 0 1 0 0,-1 0 0 0 0,0 0-1 0 0,0 0 1 0 0,0 0-1 0 0,-1 1 1 0 0,1-1 0 0 0,-1 0-1 0 0,0 1 1 0 0,0 0-1 0 0,0 0 1 0 0,0 0-1 0 0,-1 0 1 0 0,1 0 0 0 0,-1 1-1 0 0,1-1 1 0 0,-1 1-1 0 0,0 0 1 0 0,0 0-1 0 0,0 1 1 0 0,0-1 0 0 0,-1 1-1 0 0,1 0 1 0 0,0 0-1 0 0,-3 0 109 0 0,-11 1-2310 0 0,6 0-2280 0 0,4 0-6223 0 0</inkml:trace>
  <inkml:trace contextRef="#ctx0" brushRef="#br0" timeOffset="486.007">386 320 3849 0 0,'0'0'2394'0'0,"0"0"-635"0"0,0 0 156 0 0,0 0 380 0 0,0 0 103 0 0,0 0-228 0 0,0 0-441 0 0,0 0-450 0 0,0 0-349 0 0,0 0-251 0 0,0 0-89 0 0,0 0-51 0 0,19-12-28 0 0,60-39 6 0 0,-75 49-441 0 0,-1 0 0 0 0,1-1-1 0 0,-1 1 1 0 0,1-1 0 0 0,-1 0-1 0 0,0 0 1 0 0,0 0-1 0 0,0 0 1 0 0,0 0 0 0 0,-1-1-1 0 0,1 1 1 0 0,-1-1 0 0 0,0 0-1 0 0,0 1 1 0 0,0-1 0 0 0,0-3-76 0 0,7-12 247 0 0,36-54 705 0 0,-44 72-956 0 0,-1 1 0 0 0,1 0 0 0 0,0-1 1 0 0,0 1-1 0 0,-1 0 0 0 0,1 0 0 0 0,0 0 0 0 0,-1 0 0 0 0,1 0 0 0 0,0 0 0 0 0,0 0 0 0 0,-1 0 0 0 0,1 0 0 0 0,0 0 1 0 0,-1 0-1 0 0,1 0 0 0 0,0 0 0 0 0,0 0 0 0 0,-1 1 0 0 0,1-1 0 0 0,0 0 0 0 0,-1 1 0 0 0,1-1 0 0 0,-1 0 0 0 0,1 1 1 0 0,0-1-1 0 0,-1 1 0 0 0,1-1 0 0 0,-1 1 0 0 0,1-1 0 0 0,-1 1 0 0 0,1-1 0 0 0,-1 1 0 0 0,1-1 0 0 0,-1 1 0 0 0,0 0 1 0 0,1-1-1 0 0,-1 1 0 0 0,0 0 0 0 0,0-1 0 0 0,0 1 0 0 0,1 0 0 0 0,-1 0 0 0 0,0-1 0 0 0,0 1 0 0 0,0 0 0 0 0,0-1 1 0 0,0 1-1 0 0,0 0 0 0 0,0 0 0 0 0,0 0 4 0 0,2 4 13 0 0,57 95 19 0 0,-52-92 86 0 0,1-1 1 0 0,1 1-1 0 0,0-2 1 0 0,0 1-1 0 0,0-1 1 0 0,1-1 0 0 0,-1 1-1 0 0,1-2 1 0 0,1 1-1 0 0,-1-1 1 0 0,0-1 0 0 0,1 0-1 0 0,0-1 1 0 0,0 0-1 0 0,0 0 1 0 0,0-1-1 0 0,0 0 1 0 0,0-1 0 0 0,0-1-1 0 0,0 0 1 0 0,0 0-1 0 0,0-1 1 0 0,0 0 0 0 0,0-1-1 0 0,7-3-118 0 0,-6 1 100 0 0,0-1 0 0 0,-1 0-1 0 0,0-1 1 0 0,0-1 0 0 0,-1 1-1 0 0,1-2 1 0 0,-2 1 0 0 0,1-1 0 0 0,-1-1-1 0 0,-1 0 1 0 0,1 0 0 0 0,-2-1-1 0 0,0 0 1 0 0,0 0 0 0 0,-1 0-1 0 0,0-1 1 0 0,3-10-100 0 0,-7 18-105 0 0,-1 1 0 0 0,1-1 1 0 0,-1 1-1 0 0,0-1 0 0 0,0 0 0 0 0,0 1 0 0 0,0-1 0 0 0,-1 0 0 0 0,0 0 1 0 0,0 1-1 0 0,0-1 0 0 0,0 0 0 0 0,0 0 0 0 0,-1 0 0 0 0,0 1 0 0 0,1-1 1 0 0,-2 0-1 0 0,1 1 0 0 0,0-1 0 0 0,-1 1 0 0 0,1-1 0 0 0,-1 1 0 0 0,0-1 0 0 0,0 1 1 0 0,0 0-1 0 0,-1 0 0 0 0,1 0 105 0 0,-3-1-838 0 0,-6-5-2804 0 0,4 4-2632 0 0,-3 0-6769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16900 0 0,'0'0'1368'0'0,"0"0"-548"0"0,0 0-113 0 0,0 0 166 0 0,0 0 101 0 0,0 0-27 0 0,0 0-178 0 0,0 0-254 0 0,0 0-214 0 0,0 0-134 0 0,0 0-65 0 0,0 0-54 0 0,0 0-23 0 0,-7 19-20 0 0,-23 55-54 0 0,23-55-48 0 0,6-13-2200 0 0,-3-5-4455 0 0,3-1-4477 0 0</inkml:trace>
  <inkml:trace contextRef="#ctx0" brushRef="#br0" timeOffset="167.732">25 213 14595 0 0,'0'0'3378'0'0,"0"0"-1515"0"0,0 0-692 0 0,0 0-133 0 0,0 0-21 0 0,0 0-55 0 0,0 0-157 0 0,0 0-195 0 0,0 0-223 0 0,0 0-210 0 0,0 0-165 0 0,0 0-132 0 0,-5-25-95 0 0,-14-71-77 0 0,20 96 272 0 0,-1 0 1 0 0,0 0-1 0 0,0 0 0 0 0,1 0 0 0 0,-1 0 0 0 0,0 0 1 0 0,1 0-1 0 0,-1 0 0 0 0,0 0 0 0 0,1 0 1 0 0,-1 0-1 0 0,0 0 0 0 0,1 0 0 0 0,-1 0 0 0 0,0 0 1 0 0,0 0-1 0 0,1 0 0 0 0,-1 0 0 0 0,0 0 0 0 0,1 0 1 0 0,-1-1-1 0 0,0 1 0 0 0,0 0 0 0 0,1 0 1 0 0,-1 0-1 0 0,0-1 0 0 0,0 1 0 0 0,1 0 0 0 0,-1 0 1 0 0,0 0-1 0 0,0-1 0 0 0,0 1 0 0 0,1 0 1 0 0,-1 0-1 0 0,0-1 0 0 0,0 1 0 0 0,0 0 0 0 0,0-1 1 0 0,0 1-1 0 0,0 0 0 0 0,0 0 0 0 0,0-1 1 0 0,1 1-1 0 0,-1 0 0 0 0,0-1 0 0 0,0 1 0 0 0,0 0 1 0 0,0-1-1 0 0,-1 1 0 0 0,1 0 0 0 0,0-1 0 0 0,0 1 1 0 0,0 0-1 0 0,0 0 0 0 0,0-1 0 0 0,0 1 1 0 0,0 0-1 0 0,0-1 0 0 0,-1 1 0 0 0,1 0 0 0 0,0 0 1 0 0,0-1 19 0 0,20 22-4398 0 0,-17-18-216 0 0,5 2-7183 0 0</inkml:trace>
  <inkml:trace contextRef="#ctx0" brushRef="#br0" timeOffset="613.83">351 1 11218 0 0,'0'0'2286'0'0,"0"0"-565"0"0,0 0-340 0 0,0 0-245 0 0,0 0-281 0 0,0 0-184 0 0,0 0-67 0 0,0 0-16 0 0,0 0 37 0 0,0 0 31 0 0,0 0-32 0 0,0 0-47 0 0,0 0-39 0 0,6 1-36 0 0,22 2-31 0 0,-14 29 1707 0 0,-14-25-1905 0 0,33 170 1291 0 0,-22-130-1458 0 0,-2 0-1 0 0,-1 0 1 0 0,-3 1-1 0 0,-2 5-105 0 0,-17 59 222 0 0,-15-4-134 0 0,26-103-36 0 0,1-5-4157 0 0,0-9 2642 0 0,-1-5-3629 0 0,2 6-2987 0 0,1 3-2434 0 0</inkml:trace>
  <inkml:trace contextRef="#ctx0" brushRef="#br0" timeOffset="866.118">164 375 11682 0 0,'0'0'2276'0'0,"0"0"-663"0"0,0 0-410 0 0,0 0-91 0 0,0 0-34 0 0,0 0-43 0 0,0 0-38 0 0,0 0-54 0 0,0 0-97 0 0,0 0-122 0 0,0 0-133 0 0,0 0-110 0 0,0 0-89 0 0,31 0-53 0 0,100 0-36 0 0,12 8 434 0 0,-52 5-168 0 0,-21-2-3431 0 0,-22-9-8053 0 0,-42-2-149 0 0</inkml:trace>
  <inkml:trace contextRef="#ctx0" brushRef="#br0" timeOffset="1182.39">931 421 8378 0 0,'0'0'2303'0'0,"0"0"-811"0"0,0 0-170 0 0,0 0 222 0 0,0 0 99 0 0,0 0-166 0 0,0 0-308 0 0,0 0-342 0 0,0 0-282 0 0,0 0-159 0 0,0 0-86 0 0,0 0-36 0 0,0 0-53 0 0,1 35-49 0 0,6 107-34 0 0,-4-53 130 0 0,-1-55-728 0 0,-11-34-7799 0 0,9 0 6181 0 0,-3 0-9038 0 0</inkml:trace>
  <inkml:trace contextRef="#ctx0" brushRef="#br0" timeOffset="1419.471">896 109 14363 0 0,'0'0'1808'0'0,"0"0"-727"0"0,0 0-401 0 0,0 0-176 0 0,0 0-152 0 0,0 0-160 0 0,0 0-80 0 0,0 0-120 0 0,0 0-96 0 0,0 0-88 0 0,0 0-160 0 0,0 0-312 0 0,0 0-1513 0 0,-31 65-9481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107 212 0 0 0,'0'0'711'0'0,"0"0"864"0"0,0 0 543 0 0,0 0 333 0 0,0 0 16 0 0,0 0-215 0 0,0 0-318 0 0,0 0-385 0 0,0 0-313 0 0,0 0-243 0 0,0 0-210 0 0,-2-4-152 0 0,-3-11-135 0 0,4 11-101 0 0,-6 74 1312 0 0,5 80-476 0 0,5-108-971 0 0,-3 0 1 0 0,-1 0-1 0 0,-2 0 0 0 0,-3 0 0 0 0,0-1 0 0 0,-3 0 1 0 0,-12 36-261 0 0,20-74 89 0 0,0 1 1 0 0,0-1 0 0 0,0 0-1 0 0,-1 0 1 0 0,1 0 0 0 0,-1 0 0 0 0,0 0-1 0 0,1-1 1 0 0,-1 1 0 0 0,-1 0-1 0 0,1-1 1 0 0,0 1 0 0 0,-1-1 0 0 0,1 0-1 0 0,-1 0 1 0 0,1 0 0 0 0,-1 0 0 0 0,-2 1-90 0 0,-2-48 633 0 0,11 11-622 0 0,2-1-1 0 0,1 1 1 0 0,2 0-1 0 0,1 1 1 0 0,1 0-1 0 0,3 1 1 0 0,0 0-1 0 0,2 1 1 0 0,1 0-1 0 0,11-12-10 0 0,-10 9-1 0 0,2 2 0 0 0,1 0-1 0 0,2 1 1 0 0,1 1 0 0 0,1 2-1 0 0,2 0 1 0 0,0 2 0 0 0,2 1-1 0 0,1 1 1 0 0,1 1 0 0 0,1 2-1 0 0,1 1 1 0 0,32-14 1 0 0,-64 34 0 0 0,7-4 2 0 0,1 0 0 0 0,-1 1 0 0 0,1 0 0 0 0,0 0 0 0 0,0 1 0 0 0,0 0 0 0 0,0 1 0 0 0,0 0 0 0 0,0 0 0 0 0,1 1-1 0 0,-1 0 1 0 0,0 1 0 0 0,1 0-2 0 0,-6 3 6 0 0,1-1-1 0 0,-1 1 1 0 0,0 0-1 0 0,0 0 1 0 0,-1 0 0 0 0,1 0-1 0 0,-1 1 1 0 0,0-1-1 0 0,0 1 1 0 0,0 0-1 0 0,-1 0 1 0 0,1 0-1 0 0,-1 0 1 0 0,-1 1-1 0 0,1-1 1 0 0,-1 0-1 0 0,0 1 1 0 0,0-1-1 0 0,0 1 1 0 0,-1 0-1 0 0,0 5-5 0 0,0 2 34 0 0,0 1-1 0 0,0 0 1 0 0,-1-1-1 0 0,-1 1 0 0 0,-1 0 1 0 0,0-1-1 0 0,0 0 1 0 0,-2 0-1 0 0,1 0 1 0 0,-2 0-1 0 0,1-1 0 0 0,-2 0 1 0 0,0 0-1 0 0,0 0 1 0 0,-1-1-1 0 0,0 0 0 0 0,-1-1 1 0 0,-1 0-1 0 0,-6 6-33 0 0,2-4-9 0 0,0-2-1 0 0,0 0 0 0 0,-1-1 1 0 0,0 0-1 0 0,-1-1 1 0 0,0-1-1 0 0,0 0 1 0 0,-1-1-1 0 0,1-1 0 0 0,-1-1 1 0 0,0 0-1 0 0,-1-1 1 0 0,1-1-1 0 0,0-1 1 0 0,-1 0-1 0 0,1-1 1 0 0,-11-2 9 0 0,25 2-84 0 0,0 0 1 0 0,0 1-1 0 0,0-2 1 0 0,0 1-1 0 0,0 0 1 0 0,0-1 0 0 0,0 1-1 0 0,1-1 1 0 0,-1 0-1 0 0,0 0 1 0 0,0 0-1 0 0,1 0 1 0 0,-1-1 0 0 0,0 1-1 0 0,1-1 1 0 0,-1 1-1 0 0,1-1 1 0 0,0 0 0 0 0,0 0-1 0 0,0 0 1 0 0,0 0-1 0 0,0 0 1 0 0,0-1-1 0 0,0 1 1 0 0,1-1 0 0 0,-1 1-1 0 0,1-1 1 0 0,-1 1-1 0 0,1-1 1 0 0,0 0 0 0 0,0 0-1 0 0,1 0 1 0 0,-1 1-1 0 0,0-1 1 0 0,1 0-1 0 0,0 0 1 0 0,0 0 0 0 0,0 0-1 0 0,0 0 1 0 0,0 0-1 0 0,0 0 1 0 0,1 0-1 0 0,-1 0 1 0 0,1 1 0 0 0,0-1-1 0 0,0 0 1 0 0,0 0-1 0 0,0 1 1 0 0,1-1 83 0 0,25-31-3190 0 0,-7 15-3195 0 0,-10 10-4756 0 0</inkml:trace>
  <inkml:trace contextRef="#ctx0" brushRef="#br0" timeOffset="365.394">1112 66 8506 0 0,'0'0'2935'0'0,"0"0"-942"0"0,0 0-508 0 0,0 0-74 0 0,0 0-93 0 0,0 0-161 0 0,0 0-182 0 0,0 0-183 0 0,0 0-139 0 0,0 0-92 0 0,0 0-97 0 0,0 0-74 0 0,0 0-77 0 0,-30 34-68 0 0,-93 106-42 0 0,84-74 68 0 0,39-56-207 0 0,-1-6-39 0 0,0-1 1 0 0,1 0 0 0 0,-1 1-1 0 0,1-1 1 0 0,-1 1-1 0 0,1-1 1 0 0,0 1 0 0 0,0-1-1 0 0,1 1 1 0 0,-1-1-1 0 0,1 1 1 0 0,0-1 0 0 0,0 1-1 0 0,0-1 1 0 0,0 0-1 0 0,0 0 1 0 0,1 1 0 0 0,-1-1-1 0 0,1 0 1 0 0,0 0-1 0 0,0 0 1 0 0,0-1 0 0 0,1 1-1 0 0,-1 0 1 0 0,0-1-1 0 0,1 0 1 0 0,0 1-1 0 0,0-1 1 0 0,-1 0 0 0 0,1 0-1 0 0,0-1 1 0 0,1 1-1 0 0,-1-1 1 0 0,0 1 0 0 0,0-1-1 0 0,4 1-25 0 0,6-1 101 0 0,1 0-1 0 0,-1-1 0 0 0,1-1 1 0 0,-1 0-1 0 0,1-1 1 0 0,-1 0-1 0 0,0-1 0 0 0,0 0 1 0 0,0-1-1 0 0,0-1 0 0 0,0 0 1 0 0,-1 0-1 0 0,0-2 0 0 0,0 1 1 0 0,-1-1-1 0 0,0-1 1 0 0,0 0-1 0 0,-1-1 0 0 0,6-6-100 0 0,-9 10 42 0 0,-1 0 0 0 0,0-1-1 0 0,0 1 1 0 0,-1-1 0 0 0,1 0-1 0 0,-1-1 1 0 0,-1 0 0 0 0,1 1-1 0 0,-1-1 1 0 0,0-1-1 0 0,-1 1 1 0 0,0 0 0 0 0,0-1-1 0 0,-1 0 1 0 0,1 0 0 0 0,-2 0-1 0 0,1 0 1 0 0,-1 0 0 0 0,0 0-1 0 0,-1 0 1 0 0,0 0 0 0 0,0-2-42 0 0,-1 6-4 0 0,1 0 0 0 0,-1 0 1 0 0,0 0-1 0 0,0 1 1 0 0,0-1-1 0 0,0 0 1 0 0,-1 1-1 0 0,0-1 0 0 0,1 1 1 0 0,-1 0-1 0 0,0-1 1 0 0,-1 1-1 0 0,1 0 1 0 0,-1 0-1 0 0,1 0 1 0 0,-1 1-1 0 0,0-1 0 0 0,0 1 1 0 0,0-1-1 0 0,0 1 1 0 0,0 0-1 0 0,-1 0 1 0 0,1 0-1 0 0,-1 1 0 0 0,1-1 1 0 0,-1 1-1 0 0,-3-1 4 0 0,-105-11-877 0 0,21 36-976 0 0,64-8-1275 0 0,3 4-3723 0 0,16-11-4743 0 0</inkml:trace>
  <inkml:trace contextRef="#ctx0" brushRef="#br0" timeOffset="897.701">1683 23 8234 0 0,'0'0'1783'0'0,"0"0"-675"0"0,0 0-192 0 0,0 0 387 0 0,0 0 383 0 0,0 0 112 0 0,0 0-178 0 0,0 0-365 0 0,0 0-343 0 0,0 0-193 0 0,0 0-111 0 0,0 0-119 0 0,0 0-87 0 0,-3 0-70 0 0,-4 0-211 0 0,1 1 1 0 0,-1 0-1 0 0,1 1 0 0 0,0-1 1 0 0,-1 1-1 0 0,1 0 0 0 0,0 1 1 0 0,0 0-1 0 0,1 0 1 0 0,-1 0-1 0 0,0 0 0 0 0,1 1 1 0 0,-3 2-122 0 0,-20 11 357 0 0,-62 36 739 0 0,90-51-1090 0 0,1-1-1 0 0,-1-1 1 0 0,1 1 0 0 0,-1 0-1 0 0,1 0 1 0 0,-1 0-1 0 0,1 0 1 0 0,0 0-1 0 0,-1 0 1 0 0,1-1-1 0 0,0 1 1 0 0,0 0 0 0 0,-1 0-1 0 0,1-1 1 0 0,0 1-1 0 0,0-1 1 0 0,0 1-1 0 0,0-1 1 0 0,0 1-1 0 0,0-1 1 0 0,0 0 0 0 0,0 1-1 0 0,0-1 1 0 0,0 0-1 0 0,0 0 1 0 0,0 0-1 0 0,0 0 1 0 0,0 0 0 0 0,0 0-1 0 0,1 0 1 0 0,-1 0-1 0 0,0 0 1 0 0,0 0-1 0 0,0 0 1 0 0,1-1-6 0 0,3 2 41 0 0,23 2 130 0 0,-23-4-158 0 0,-1 1-1 0 0,1 0 0 0 0,0 0 0 0 0,0 1 1 0 0,0-1-1 0 0,-1 1 0 0 0,1 0 1 0 0,0 1-1 0 0,-1-1 0 0 0,1 1 0 0 0,-1 0 1 0 0,0 0-1 0 0,1 0 0 0 0,-1 0 0 0 0,0 1 1 0 0,0 0-1 0 0,0 0 0 0 0,-1 0 0 0 0,1 0 1 0 0,-1 0-1 0 0,1 1 0 0 0,-1 0 0 0 0,-1-1 1 0 0,2 2-13 0 0,-3-1 41 0 0,0 0-1 0 0,0 0 1 0 0,-1 0 0 0 0,1 0 0 0 0,-1 0 0 0 0,0 0 0 0 0,0 0 0 0 0,0 0-1 0 0,-1 0 1 0 0,1 0 0 0 0,-1 0 0 0 0,0-1 0 0 0,0 1 0 0 0,0 0-1 0 0,-1 0 1 0 0,1-1 0 0 0,-1 1 0 0 0,0 0 0 0 0,-1 0-41 0 0,-3 5 43 0 0,-1 0 0 0 0,-1-1 0 0 0,1 1 0 0 0,-1-2 0 0 0,-1 1 1 0 0,1-1-1 0 0,-1 0 0 0 0,-1-1 0 0 0,1 0 0 0 0,-1 0 0 0 0,0-1 0 0 0,0-1 0 0 0,-1 1 0 0 0,1-2 0 0 0,-1 1 1 0 0,0-2-1 0 0,0 1 0 0 0,0-2 0 0 0,0 1 0 0 0,0-1 0 0 0,0-1 0 0 0,-6 0-43 0 0,15 0-62 0 0,1 0 0 0 0,0 0 0 0 0,0 1-1 0 0,0-1 1 0 0,0 0 0 0 0,0 0 0 0 0,-1 0 0 0 0,1 0-1 0 0,0 0 1 0 0,0 0 0 0 0,0-1 0 0 0,0 1 0 0 0,0 0-1 0 0,0-1 1 0 0,0 1 0 0 0,0 0 0 0 0,0-1 0 0 0,0 1-1 0 0,0-1 1 0 0,0 0 0 0 0,0 1 0 0 0,0-1 0 0 0,0 0-1 0 0,0 0 1 0 0,0 1 0 0 0,0-1 0 0 0,1 0 0 0 0,-1 0-1 0 0,0 0 1 0 0,1 0 0 0 0,-1 0 0 0 0,1 0 0 0 0,-1 0-1 0 0,1 0 1 0 0,0 0 0 0 0,-1 0 0 0 0,1 0 0 0 0,0 0-1 0 0,-1-1 1 0 0,1 1 0 0 0,0 0 0 0 0,0 0 0 0 0,0 0-1 0 0,0 0 1 0 0,0 0 0 0 0,1-1 0 0 0,-1 1 0 0 0,0 0-1 0 0,0 0 1 0 0,1 0 0 0 0,-1 0 0 0 0,1 0 0 0 0,-1 0-1 0 0,1 0 1 0 0,-1 0 0 0 0,1 0 0 0 0,0 0 0 0 0,0-1 62 0 0,17-11-3238 0 0,-4 5-3675 0 0,-12 6 4465 0 0,6-2-8880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524 519 0 0 0,'0'0'543'0'0,"0"0"650"0"0,0 0 397 0 0,0 0 284 0 0,0 0 128 0 0,0 0-65 0 0,0 0-134 0 0,0 0-158 0 0,0 0-158 0 0,0 0-194 0 0,0 0-204 0 0,-28-9-179 0 0,-90-27-161 0 0,51 29 488 0 0,55 11-1022 0 0,1 1 0 0 0,0 0 0 0 0,0 1 0 0 0,0 0-1 0 0,1 1 1 0 0,0 0 0 0 0,0 0 0 0 0,0 1 0 0 0,-7 9-215 0 0,-4 2 95 0 0,0 1 1 0 0,1 1-1 0 0,2 0 1 0 0,0 2-1 0 0,1 0 1 0 0,1 1-1 0 0,1 1 1 0 0,2 0-1 0 0,0 1 1 0 0,-1 8-96 0 0,3 37 112 0 0,10-69-103 0 0,1 0-1 0 0,0 0 0 0 0,1 0 0 0 0,-1 0 0 0 0,0 0 1 0 0,0 0-1 0 0,1 0 0 0 0,-1-1 0 0 0,1 1 0 0 0,0 0 0 0 0,-1 0 1 0 0,1 0-1 0 0,0-1 0 0 0,0 1 0 0 0,0 0 0 0 0,0-1 0 0 0,0 1 1 0 0,1-1-1 0 0,-1 0 0 0 0,0 1 0 0 0,1-1 0 0 0,-1 0 1 0 0,1 0-1 0 0,-1 1 0 0 0,1-1 0 0 0,0 0 0 0 0,-1-1 0 0 0,1 1 1 0 0,0 0-1 0 0,0 0 0 0 0,0-1 0 0 0,0 1 0 0 0,-1-1 0 0 0,3 0-8 0 0,13-2 90 0 0,0 0 0 0 0,0-2 0 0 0,-1 0 0 0 0,1-1 0 0 0,-1-1 0 0 0,0 0 0 0 0,0-1 0 0 0,-1-1 0 0 0,0 0-1 0 0,0-2 1 0 0,-1 1 0 0 0,-1-2 0 0 0,1 1 0 0 0,-1-2 0 0 0,-1 0 0 0 0,0 0 0 0 0,-1-1 0 0 0,4-8-90 0 0,7-1 46 0 0,7-7-16 0 0,-2-2 1 0 0,-1 0-1 0 0,-1-2 1 0 0,-2-1-1 0 0,-1-1 1 0 0,5-13-31 0 0,-19 20 36 0 0,-8 27 4 0 0,0 1-7 0 0,0 0-18 0 0,-1 6-130 0 0,-30 71-136 0 0,26-58 249 0 0,1 1-1 0 0,0 0 1 0 0,2 0-1 0 0,0 1 1 0 0,1-1 0 0 0,1 0-1 0 0,1 0 1 0 0,1 1-1 0 0,1-1 1 0 0,3 10 2 0 0,-4-22 2 0 0,0 0 0 0 0,0 1 0 0 0,1-1 0 0 0,0 0 0 0 0,1-1 0 0 0,0 1 0 0 0,0-1 0 0 0,0 1 0 0 0,1-1 0 0 0,0 0-1 0 0,1-1 1 0 0,-1 1 0 0 0,1-1 0 0 0,1 0 0 0 0,-1-1 0 0 0,1 0 0 0 0,0 0 0 0 0,0 0 0 0 0,0 0 0 0 0,1-1 0 0 0,0-1 0 0 0,-1 1 0 0 0,1-1 0 0 0,1-1 0 0 0,-1 1 0 0 0,2-1-2 0 0,2 0 22 0 0,1-1-1 0 0,0 0 1 0 0,0-1 0 0 0,0 0 0 0 0,0-1-1 0 0,0 0 1 0 0,-1-1 0 0 0,1-1-1 0 0,-1 0 1 0 0,1 0 0 0 0,-1-1 0 0 0,0-1-1 0 0,0 0 1 0 0,0-1 0 0 0,-1 0 0 0 0,11-8-22 0 0,6-6 89 0 0,-1-1 0 0 0,-1-2 1 0 0,-1 0-1 0 0,-1-2 1 0 0,17-22-90 0 0,-16 17 22 0 0,-2-1 1 0 0,-1-1-1 0 0,-1-1 1 0 0,-2-1-1 0 0,-1-1 1 0 0,-2 0-1 0 0,-2-1 1 0 0,-1-1-1 0 0,-1 0 0 0 0,-2-1 1 0 0,-2 0-1 0 0,-2 0 1 0 0,-1-1-1 0 0,-1-37-22 0 0,-4 66-21 0 0,0 0-1 0 0,-2 0 1 0 0,1 0-1 0 0,-1 0 1 0 0,0 0-1 0 0,-1 0 1 0 0,0 0-1 0 0,-1 1 1 0 0,0 0-1 0 0,-3-6 22 0 0,5 12-13 0 0,0 0 1 0 0,1 0-1 0 0,-1 0 0 0 0,0 1 0 0 0,-1-1 0 0 0,1 0 0 0 0,0 1 0 0 0,-1 0 0 0 0,1-1 0 0 0,-1 1 0 0 0,0 0 0 0 0,0 0 0 0 0,0 1 0 0 0,0-1 0 0 0,0 1 0 0 0,0-1 0 0 0,0 1 0 0 0,0 0 0 0 0,-1 0 0 0 0,1 0 0 0 0,0 1 0 0 0,-1-1 1 0 0,1 1-1 0 0,-1 0 0 0 0,1 0 0 0 0,0 0 0 0 0,-1 0 0 0 0,1 1 0 0 0,-1-1 0 0 0,1 1 0 0 0,0 0 0 0 0,-3 1 13 0 0,-4 3-17 0 0,1 0 1 0 0,-1 1-1 0 0,1 1 1 0 0,0-1-1 0 0,1 1 0 0 0,0 1 1 0 0,0 0-1 0 0,0 0 0 0 0,1 0 1 0 0,0 1-1 0 0,-2 4 17 0 0,-1 3 10 0 0,0 1-1 0 0,1 0 0 0 0,0 0 1 0 0,1 1-1 0 0,2 0 0 0 0,-1 0 1 0 0,2 1-1 0 0,1 0 0 0 0,0 0 1 0 0,1 0-1 0 0,1 0 0 0 0,1 0 1 0 0,1 1-1 0 0,0-1 0 0 0,2 0 1 0 0,1 8-10 0 0,2-5 51 0 0,2 0 0 0 0,1 0 0 0 0,0-1 1 0 0,1 0-1 0 0,2 0 0 0 0,0-1 0 0 0,1-1 1 0 0,1 0-1 0 0,1 0 0 0 0,0-1 0 0 0,6 4-51 0 0,-15-16 17 0 0,55 61 132 0 0,-6-14-58 0 0,-52-52-188 0 0,-1-1 0 0 0,1 1 1 0 0,-1-1-1 0 0,1 0 0 0 0,0 0 0 0 0,-1 0 1 0 0,1 0-1 0 0,-1 0 0 0 0,1 0 0 0 0,-1 0 1 0 0,1-1-1 0 0,0 1 0 0 0,-1 0 0 0 0,1-1 1 0 0,-1 0-1 0 0,1 1 0 0 0,-1-1 1 0 0,0 0-1 0 0,1 1 0 0 0,-1-1 0 0 0,0 0 1 0 0,1 0-1 0 0,-1 0 0 0 0,0 0 0 0 0,0-1 1 0 0,0 1-1 0 0,0 0 0 0 0,1-1 97 0 0,25-23-3047 0 0,-3 4-5871 0 0,-15 13-1939 0 0</inkml:trace>
  <inkml:trace contextRef="#ctx0" brushRef="#br0" timeOffset="338.03">1491 489 6289 0 0,'0'0'1854'0'0,"0"0"-260"0"0,0 0-14 0 0,0 0 116 0 0,0 0 27 0 0,0 0-75 0 0,0 0-198 0 0,0 0-240 0 0,0 0-238 0 0,0 0-217 0 0,-20 34-197 0 0,-63 109-165 0 0,58-71-4 0 0,26-60-310 0 0,-1-7-44 0 0,0 0 1 0 0,0-1-1 0 0,0 1 0 0 0,0 0 0 0 0,1 0 0 0 0,0 0 1 0 0,0-1-1 0 0,0 1 0 0 0,0 0 0 0 0,1-1 0 0 0,0 1 1 0 0,0-1-1 0 0,0 0 0 0 0,1 0 0 0 0,-1 1 1 0 0,1-2-1 0 0,0 1 0 0 0,0 0 0 0 0,0 0 0 0 0,1-1 1 0 0,-1 0-1 0 0,1 0 0 0 0,0 0 0 0 0,0 0 1 0 0,0 0-1 0 0,0-1 0 0 0,1 1-35 0 0,3 0 92 0 0,0-1 0 0 0,0 1 0 0 0,0-1 1 0 0,1-1-1 0 0,-1 1 0 0 0,1-1 0 0 0,-1-1 0 0 0,1 0 0 0 0,-1 0 0 0 0,1 0 1 0 0,-1-1-1 0 0,0-1 0 0 0,1 1 0 0 0,-1-1 0 0 0,0-1 0 0 0,0 0 0 0 0,0 0 1 0 0,0 0-1 0 0,0-1 0 0 0,-1 0 0 0 0,4-3-92 0 0,7-4 142 0 0,0-2 1 0 0,0 0-1 0 0,-1-1 0 0 0,-1 0 1 0 0,0-2-1 0 0,-1 0 0 0 0,10-15-142 0 0,-17 20 54 0 0,0 0 0 0 0,0-1-1 0 0,-1 0 1 0 0,-1 0 0 0 0,0-1 0 0 0,-1 0-1 0 0,0 0 1 0 0,-1 0 0 0 0,0 0 0 0 0,-1-1-1 0 0,-1 1 1 0 0,0-1 0 0 0,0 0 0 0 0,-2 0-1 0 0,0 0 1 0 0,0 0 0 0 0,-3-12-54 0 0,1 21-48 0 0,1 0 0 0 0,-1-1-1 0 0,0 1 1 0 0,-1 0 0 0 0,1 0 0 0 0,-1 0 0 0 0,0 1 0 0 0,0-1 0 0 0,-1 1 0 0 0,1-1-1 0 0,-1 1 1 0 0,0 0 0 0 0,0 0 0 0 0,-1 1 0 0 0,1-1 0 0 0,-1 1 0 0 0,1 0 0 0 0,-1 0-1 0 0,0 1 1 0 0,0-1 0 0 0,0 1 0 0 0,-1 0 0 0 0,1 1 0 0 0,0-1 0 0 0,-1 1 0 0 0,1 0-1 0 0,-1 0 1 0 0,0 1 0 0 0,1 0 0 0 0,-1 0 0 0 0,1 0 0 0 0,-1 0 0 0 0,1 1 0 0 0,-1 0 0 0 0,1 0-1 0 0,-1 1 1 0 0,1-1 0 0 0,0 1 0 0 0,-1 0 0 0 0,1 1 0 0 0,0-1 0 0 0,1 1 0 0 0,-1 0-1 0 0,0 0 1 0 0,1 1 0 0 0,0-1 0 0 0,-1 1 0 0 0,1 1 48 0 0,-47 62-2673 0 0,27-16-6137 0 0,18-35-2431 0 0</inkml:trace>
  <inkml:trace contextRef="#ctx0" brushRef="#br0" timeOffset="851.706">1934 735 8834 0 0,'0'0'1911'0'0,"0"0"-619"0"0,0 0-126 0 0,0 0 215 0 0,0 0 170 0 0,0 0 22 0 0,0 0-144 0 0,0 0-279 0 0,0 0-311 0 0,0 0-267 0 0,0 0-163 0 0,0 0-61 0 0,0 0 19 0 0,-1 3 75 0 0,78-80 1595 0 0,-49 44-1781 0 0,-5 9-131 0 0,-2-2 0 0 0,-1 0 0 0 0,-2-1 0 0 0,0 0 0 0 0,10-24-125 0 0,-10 3 146 0 0,-13 30-140 0 0,-11 26-356 0 0,1 5 339 0 0,0-1 0 0 0,0 1 1 0 0,2 1-1 0 0,-1-1 0 0 0,2 0 0 0 0,0 1 0 0 0,0 0 0 0 0,1-1 0 0 0,1 1 0 0 0,1 0 0 0 0,0 0 1 0 0,2 9 10 0 0,-1-15 9 0 0,1 0 0 0 0,0 1 1 0 0,1-2-1 0 0,0 1 1 0 0,1 0-1 0 0,-1-1 1 0 0,1 1-1 0 0,1-1 1 0 0,-1-1-1 0 0,1 1 1 0 0,0-1-1 0 0,1 0 0 0 0,0 0 1 0 0,0-1-1 0 0,0 0 1 0 0,0 0-1 0 0,1-1 1 0 0,0 0-1 0 0,0 0 1 0 0,0-1-1 0 0,0 1 1 0 0,7 0-10 0 0,-8-3 76 0 0,-1 0 1 0 0,1 0-1 0 0,0-1 1 0 0,-1 0-1 0 0,1 0 0 0 0,0-1 1 0 0,-1 1-1 0 0,1-2 1 0 0,-1 1-1 0 0,1-1 1 0 0,-1 0-1 0 0,0 0 1 0 0,1 0-1 0 0,-1-1 1 0 0,0 0-1 0 0,-1-1 1 0 0,1 1-1 0 0,0-1 1 0 0,-1 0-1 0 0,0 0 1 0 0,0-1-1 0 0,0 1 1 0 0,-1-1-1 0 0,1 0 1 0 0,-1-1-1 0 0,0 1 1 0 0,1-3-77 0 0,2-4 84 0 0,1-1 1 0 0,-2 0 0 0 0,0 0 0 0 0,0 0-1 0 0,-1-1 1 0 0,-1 0 0 0 0,0 0 0 0 0,-1 0-1 0 0,-1-1 1 0 0,0 1 0 0 0,-1-1 0 0 0,0-2-85 0 0,-1 10-240 0 0,-2-39 690 0 0,2 45-517 0 0,0 0 1 0 0,0 1-1 0 0,0-1 1 0 0,0 0 0 0 0,0 1-1 0 0,0-1 1 0 0,-1 0-1 0 0,1 1 1 0 0,0-1 0 0 0,0 1-1 0 0,0-1 1 0 0,-1 0-1 0 0,1 1 1 0 0,0-1 0 0 0,-1 1-1 0 0,1-1 1 0 0,-1 0-1 0 0,1 1 1 0 0,-1-1 0 0 0,1 1-1 0 0,-1-1 1 0 0,1 1-1 0 0,-1 0 1 0 0,1-1 0 0 0,-1 1-1 0 0,1 0 1 0 0,-1-1-1 0 0,0 1 1 0 0,1 0 0 0 0,-1 0-1 0 0,0-1 1 0 0,1 1-1 0 0,-1 0 1 0 0,0 0-1 0 0,1 0 1 0 0,-1 0 0 0 0,0 0-1 0 0,1 0 1 0 0,-1 0-1 0 0,0 0 1 0 0,1 0 0 0 0,-1 0-1 0 0,0 0 1 0 0,1 0-1 0 0,-1 1 1 0 0,0-1 0 0 0,1 0-1 0 0,-1 1 1 0 0,1-1-1 0 0,-1 0 1 0 0,0 1 0 0 0,1-1-1 0 0,-1 0 1 0 0,1 1-1 0 0,-1 0 68 0 0,-8 20-5689 0 0,7-14 1351 0 0,0 2-7379 0 0</inkml:trace>
  <inkml:trace contextRef="#ctx0" brushRef="#br0" timeOffset="1537.178">2975 408 12099 0 0,'0'0'2324'0'0,"0"0"-625"0"0,0 0-276 0 0,0 0-25 0 0,0 0-61 0 0,0 0-88 0 0,0 0-158 0 0,0 0-186 0 0,0 0-143 0 0,0 0-90 0 0,0 0-68 0 0,0 0-124 0 0,0 0-84 0 0,2-23-88 0 0,5-67-89 0 0,-7 89-213 0 0,1 0 0 0 0,-1 0 1 0 0,0 1-1 0 0,1-1 0 0 0,-1 0 0 0 0,0 0 1 0 0,0 0-1 0 0,1 0 0 0 0,-1 1 0 0 0,0-1 1 0 0,0 0-1 0 0,0 0 0 0 0,0 0 1 0 0,0 0-1 0 0,-1 0 0 0 0,1 1 0 0 0,0-1 1 0 0,0 0-1 0 0,0 0 0 0 0,-1 0 0 0 0,1 1 1 0 0,0-1-1 0 0,-1 0 0 0 0,1 0 1 0 0,-1 1-1 0 0,1-1 0 0 0,-1 0 0 0 0,1 1 1 0 0,-1-1-1 0 0,0 0 0 0 0,1 1 1 0 0,-1-1-1 0 0,0 1 0 0 0,1-1 0 0 0,-1 1 1 0 0,0-1-1 0 0,0 1 0 0 0,1 0 0 0 0,-1-1 1 0 0,0 1-1 0 0,0 0 0 0 0,0 0 1 0 0,1 0-1 0 0,-1-1 0 0 0,0 1 0 0 0,0 0 1 0 0,0 0-1 0 0,0 0-6 0 0,-4 0 43 0 0,-4-1-31 0 0,-1-1 0 0 0,0 2 1 0 0,1-1-1 0 0,-1 1 0 0 0,0 1 0 0 0,1 0 0 0 0,-1 0 1 0 0,0 1-1 0 0,1 0 0 0 0,0 1 0 0 0,-1 0 1 0 0,1 0-1 0 0,0 1 0 0 0,1 0 0 0 0,-1 1 1 0 0,1 0-1 0 0,0 0 0 0 0,0 1 0 0 0,0 0 0 0 0,1 0 1 0 0,0 1-1 0 0,0 0 0 0 0,0 0 0 0 0,1 1 1 0 0,1-1-1 0 0,-1 1 0 0 0,1 1 0 0 0,0-1 1 0 0,1 1-1 0 0,0 0 0 0 0,0 0 0 0 0,1 0 0 0 0,0 0 1 0 0,1 0-1 0 0,-1 5-12 0 0,0 0-14 0 0,0 0-1 0 0,1 0 1 0 0,0 0 0 0 0,1 0 0 0 0,1 0-1 0 0,1 0 1 0 0,-1 1 0 0 0,2-1 0 0 0,0 0-1 0 0,1 0 1 0 0,0 0 0 0 0,1-1 0 0 0,1 1-1 0 0,0-1 1 0 0,1 0 0 0 0,2 2 14 0 0,-6-11 4 0 0,0-1 0 0 0,1 0 0 0 0,0 0 1 0 0,-1 0-1 0 0,1 0 0 0 0,0 0 0 0 0,0-1 0 0 0,1 1 0 0 0,-1-1 1 0 0,1 0-1 0 0,-1 0 0 0 0,1 0 0 0 0,-1 0 0 0 0,1-1 0 0 0,0 0 1 0 0,0 0-1 0 0,0 0 0 0 0,0 0 0 0 0,0 0 0 0 0,0-1 0 0 0,0 1 1 0 0,0-1-1 0 0,0 0 0 0 0,0-1 0 0 0,0 1 0 0 0,0-1 0 0 0,0 1 1 0 0,0-1-1 0 0,0 0 0 0 0,0-1 0 0 0,-1 1 0 0 0,4-2-4 0 0,107-72 302 0 0,42-83 204 0 0,-152 154-505 0 0,0-1-1 0 0,0 1 1 0 0,1-1-1 0 0,-1 1 1 0 0,1 0-1 0 0,0 1 1 0 0,0-1-1 0 0,0 1 1 0 0,1 0-1 0 0,-1 0 1 0 0,1 1-1 0 0,-1 0 1 0 0,1 0-1 0 0,0 0 0 0 0,0 1 1 0 0,0-1-1 0 0,5 1 0 0 0,19 48-10 0 0,-16 6 21 0 0,-3 0 0 0 0,-3 2 0 0 0,-2-1 0 0 0,-1 15-11 0 0,0-8 4 0 0,-1 263 33 0 0,-7-294-30 0 0,0 0 0 0 0,-2 0 0 0 0,-1 0 1 0 0,-2-1-1 0 0,-1 0 0 0 0,-1-1 0 0 0,-1 1 0 0 0,-2-2 0 0 0,0 0 0 0 0,-2 0 0 0 0,-1-2 0 0 0,-4 4-7 0 0,15-23 13 0 0,0 0-1 0 0,0-1 0 0 0,-1 0 0 0 0,0 0 0 0 0,0 0 0 0 0,0-1 0 0 0,0 1 0 0 0,-1-1 0 0 0,1-1 0 0 0,-1 0 0 0 0,0 0 0 0 0,0 0 0 0 0,0-1 0 0 0,0 0 0 0 0,-1 0 0 0 0,1 0 0 0 0,-1-1 1 0 0,1-1-1 0 0,-1 1 0 0 0,1-1 0 0 0,-1 0 0 0 0,1-1 0 0 0,-6 0-12 0 0,7-3 3 0 0,0 1 0 0 0,0-1 0 0 0,1 0 0 0 0,-1-1 0 0 0,1 1 0 0 0,0-1 0 0 0,1 0 1 0 0,-1 0-1 0 0,1-1 0 0 0,0 0 0 0 0,0 1 0 0 0,0-1 0 0 0,1 0 0 0 0,0-1 0 0 0,0 1 0 0 0,1 0 0 0 0,0-1 0 0 0,0 0 1 0 0,0 1-1 0 0,1-1 0 0 0,0 0 0 0 0,0-6-3 0 0,-2-10-2 0 0,0 1 0 0 0,2-1 1 0 0,1 0-1 0 0,0 0 0 0 0,2 0 0 0 0,1 0 0 0 0,0 1 1 0 0,2-1-1 0 0,0 1 0 0 0,2 0 0 0 0,0 1 1 0 0,2-1-1 0 0,0 2 0 0 0,2-1 0 0 0,5-8 2 0 0,-8 12-17 0 0,1 0 0 0 0,1 0 0 0 0,0 1 0 0 0,1 0 0 0 0,1 1 0 0 0,0 0 0 0 0,1 1 0 0 0,1 0 0 0 0,0 1 0 0 0,1 1 0 0 0,1 0 0 0 0,-1 1 0 0 0,2 0 0 0 0,-1 2 0 0 0,11-4 17 0 0,85-5-1669 0 0,-89 19-2951 0 0,0 2-4052 0 0,-16-2-3922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2196 547 1120 0 0,'0'0'1873'0'0,"0"0"106"0"0,0 0 87 0 0,0 0 69 0 0,0 0-107 0 0,0 0-230 0 0,0 0-270 0 0,0 0-280 0 0,0 0-183 0 0,0 0-124 0 0,0 0-97 0 0,0 0-98 0 0,0 0-75 0 0,-23-5-110 0 0,-70-17-121 0 0,40 28 142 0 0,44 0-461 0 0,-141 88 890 0 0,144-89-987 0 0,-1 1-1 0 0,1 1 1 0 0,0-1 0 0 0,0 1 0 0 0,1 0 0 0 0,0 0-1 0 0,0 0 1 0 0,1 1 0 0 0,0 0 0 0 0,0 0-1 0 0,1 0 1 0 0,0 0 0 0 0,0 1 0 0 0,1-1 0 0 0,0 1-1 0 0,0-1 1 0 0,1 1 0 0 0,0 8-24 0 0,1-14 17 0 0,0-1 0 0 0,1 1 0 0 0,-1 0 1 0 0,1-1-1 0 0,0 1 0 0 0,0 0 0 0 0,0-1 0 0 0,0 1 0 0 0,0-1 1 0 0,0 1-1 0 0,0-1 0 0 0,1 0 0 0 0,0 1 0 0 0,-1-1 1 0 0,1 0-1 0 0,0 0 0 0 0,0 0 0 0 0,0-1 0 0 0,0 1 0 0 0,0 0 1 0 0,0-1-1 0 0,1 1 0 0 0,-1-1 0 0 0,1 0 0 0 0,-1 1 0 0 0,1-1 1 0 0,-1 0-1 0 0,1-1 0 0 0,-1 1 0 0 0,1 0 0 0 0,0-1 0 0 0,0 0 1 0 0,-1 1-1 0 0,1-1 0 0 0,0 0 0 0 0,1-1-17 0 0,104-13 852 0 0,-81 4-722 0 0,-1-2 0 0 0,-1 0-1 0 0,0-2 1 0 0,-1 0 0 0 0,0-2 0 0 0,-1-1 0 0 0,-1 0 0 0 0,0-2 0 0 0,16-19-130 0 0,12-31 312 0 0,-47 63-250 0 0,-4 13-141 0 0,-14 77-58 0 0,15-80 134 0 0,-2 2 2 0 0,1-1-1 0 0,-1 1 0 0 0,1-1 1 0 0,1 1-1 0 0,-1-1 0 0 0,1 1 1 0 0,0-1-1 0 0,0 1 0 0 0,0 0 1 0 0,1-1-1 0 0,0 1 0 0 0,0-1 1 0 0,1 1-1 0 0,-1-1 0 0 0,1 1 1 0 0,0-1-1 0 0,1 0 0 0 0,-1 0 1 0 0,1 0-1 0 0,0-1 0 0 0,0 1 1 0 0,1 0-1 0 0,-1-1 0 0 0,1 0 1 0 0,0 0-1 0 0,0 0 1 0 0,1 0-1 0 0,-1-1 0 0 0,1 0 1 0 0,2 2 1 0 0,3-2 17 0 0,0 0 1 0 0,1-1 0 0 0,-1 0-1 0 0,1-1 1 0 0,-1 0 0 0 0,1-1 0 0 0,-1 0-1 0 0,1 0 1 0 0,0-1 0 0 0,-1 0 0 0 0,1-1-1 0 0,-1-1 1 0 0,0 1 0 0 0,1-1 0 0 0,-1-1-1 0 0,0 0 1 0 0,-1-1 0 0 0,1 0 0 0 0,-1 0-1 0 0,0-1 1 0 0,0 0 0 0 0,4-5-18 0 0,13-10 105 0 0,-2-1-1 0 0,0-2 1 0 0,-2 0 0 0 0,0-2 0 0 0,-2 0-1 0 0,11-20-104 0 0,14-60 197 0 0,-44 102-198 0 0,0 0 0 0 0,-1 0-1 0 0,1 0 1 0 0,-1-1 0 0 0,1 1 0 0 0,-1 0 0 0 0,0-1-1 0 0,-1 1 1 0 0,1 0 0 0 0,-1-1 0 0 0,0 1 0 0 0,0 0-1 0 0,0 0 1 0 0,-1 0 0 0 0,1 0 0 0 0,-1 0 0 0 0,0 0-1 0 0,0 0 1 0 0,0 1 0 0 0,-1-1 0 0 0,0 1 0 0 0,1-1-1 0 0,-1 1 1 0 0,0 0 0 0 0,0 0 1 0 0,-2 1-32 0 0,0 1 0 0 0,0 0 0 0 0,0 0 0 0 0,0 0 0 0 0,0 0 0 0 0,0 1 0 0 0,0-1 0 0 0,0 1 1 0 0,0 1-1 0 0,0-1 0 0 0,0 1 0 0 0,0 0 0 0 0,0 0 0 0 0,1 0 0 0 0,-1 1 0 0 0,0-1 0 0 0,0 1 0 0 0,1 1 0 0 0,-1-1 0 0 0,1 0 0 0 0,0 1 0 0 0,0 0 0 0 0,0 0 0 0 0,0 0 0 0 0,0 1 0 0 0,-1 1 32 0 0,2-4-8 0 0,0 1 0 0 0,0-1 0 0 0,0 0-1 0 0,0 1 1 0 0,0-1 0 0 0,1 1 0 0 0,-1 0 0 0 0,1 0-1 0 0,-1 0 1 0 0,1 0 0 0 0,0 1 0 0 0,0-1-1 0 0,0 1 1 0 0,0-1 0 0 0,0 1 0 0 0,0 0 0 0 0,1-1-1 0 0,0 1 1 0 0,-1 0 0 0 0,1 0 0 0 0,0 0-1 0 0,0 0 1 0 0,0 0 0 0 0,1 1 0 0 0,-1-1 0 0 0,1 0-1 0 0,0 0 1 0 0,0 0 0 0 0,0 0 0 0 0,0 1 0 0 0,0-1-1 0 0,1 0 1 0 0,0 0 0 0 0,-1 0 0 0 0,1 0-1 0 0,0 0 1 0 0,0 0 0 0 0,1 0 0 0 0,-1 0 0 0 0,1 0-1 0 0,-1 0 1 0 0,1-1 0 0 0,1 3 8 0 0,8 1 6 0 0,-1 0 0 0 0,1 0 1 0 0,0-1-1 0 0,0 0 0 0 0,1-1 0 0 0,-1-1 1 0 0,1 0-1 0 0,0 0 0 0 0,7 0-6 0 0,74 25 135 0 0,-90-26-120 0 0,0-1 1 0 0,0 1 0 0 0,0 0-1 0 0,0 0 1 0 0,-1 0-1 0 0,1 0 1 0 0,-1 1 0 0 0,0-1-1 0 0,0 1 1 0 0,1-1 0 0 0,-1 1-1 0 0,-1 0 1 0 0,1 0 0 0 0,0 0-1 0 0,-1 0 1 0 0,0 0 0 0 0,1 0-1 0 0,-1 0 1 0 0,0 1 0 0 0,-1-1-1 0 0,1 0 1 0 0,-1 0-1 0 0,1 1 1 0 0,-1-1 0 0 0,0 0-1 0 0,0 1 1 0 0,0-1 0 0 0,-1 1-1 0 0,1-1 1 0 0,-1 0 0 0 0,0 0-1 0 0,0 1 1 0 0,-1 1-16 0 0,-50 100 281 0 0,32-78-242 0 0,14-20-49 0 0,1 0 0 0 0,0 0 0 0 0,0 0 0 0 0,0 1-1 0 0,1 0 1 0 0,0 0 0 0 0,0 0 0 0 0,1 0 0 0 0,0 0-1 0 0,1 1 1 0 0,0-1 0 0 0,0 1 0 0 0,0 5 10 0 0,5-12-86 0 0,-1-1-1 0 0,1 1 1 0 0,-1-1 0 0 0,1 0 0 0 0,-1 0-1 0 0,1 0 1 0 0,0 0 0 0 0,0 0 0 0 0,-1-1 0 0 0,1 1-1 0 0,0-1 1 0 0,0 1 0 0 0,0-1 0 0 0,0 0 0 0 0,0 0-1 0 0,0-1 1 0 0,-1 1 0 0 0,1-1 0 0 0,0 1 0 0 0,0-1-1 0 0,0 0 1 0 0,-1 0 0 0 0,1 0 0 0 0,0 0 0 0 0,0-1 86 0 0,48-25-4630 0 0,-18 9-5316 0 0,-19 13-149 0 0</inkml:trace>
  <inkml:trace contextRef="#ctx0" brushRef="#br0" timeOffset="662.42">3147 12 10514 0 0,'0'0'2083'0'0,"0"0"-540"0"0,0 0-290 0 0,0 0-93 0 0,0 0-63 0 0,0 0-66 0 0,0 0-110 0 0,0 0-143 0 0,0 0-95 0 0,0 0-48 0 0,0 0-58 0 0,0 0-52 0 0,0 0-37 0 0,4 22-31 0 0,29 145 745 0 0,-24-108-945 0 0,-2 0 0 0 0,-3 1 0 0 0,-2 0 0 0 0,-3 0 0 0 0,-7 45-257 0 0,-24 34 63 0 0,17-107 440 0 0,63-102-269 0 0,102-86-250 0 0,-136 140 13 0 0,1 0 0 0 0,1 2 0 0 0,0 0 0 0 0,1 1 0 0 0,0 0 0 0 0,1 2-1 0 0,1 0 1 0 0,0 1 0 0 0,0 1 0 0 0,1 0 0 0 0,0 2 0 0 0,0 0 0 0 0,1 2-1 0 0,18-4 4 0 0,-36 11-1 0 0,0 0-1 0 0,-1-1 1 0 0,1 1-1 0 0,0 0 1 0 0,-1 1 0 0 0,1-1-1 0 0,-1 0 1 0 0,0 1-1 0 0,0-1 1 0 0,0 1-1 0 0,0 0 1 0 0,0-1-1 0 0,0 1 1 0 0,-1 0-1 0 0,1 0 1 0 0,-1 0-1 0 0,0 0 1 0 0,0 1-1 0 0,0-1 1 0 0,0 0-1 0 0,-1 0 1 0 0,1 1-1 0 0,-1-1 1 0 0,0 0-1 0 0,0 1 1 0 0,0-1-1 0 0,0 0 1 0 0,-1 1-1 0 0,1-1 1 0 0,-1 0-1 0 0,0 0 1 0 0,0 0-1 0 0,0 1 1 0 0,0-1-1 0 0,-2 2 2 0 0,-5 19 34 0 0,-1 0-1 0 0,-1-1 0 0 0,-1 1 0 0 0,-1-2 0 0 0,-1 0 1 0 0,-1 0-1 0 0,0-1 0 0 0,-2-1 0 0 0,-10 9-33 0 0,9-10 58 0 0,-2 0 0 0 0,-1-1-1 0 0,0-1 1 0 0,-1-1 0 0 0,-1-1 0 0 0,0-1-1 0 0,-21 10-57 0 0,35-20 6 0 0,0 0-1 0 0,0-1 1 0 0,-1 0-1 0 0,1 0 0 0 0,-1-1 1 0 0,0 0-1 0 0,0-1 1 0 0,1 0-1 0 0,-1 0 1 0 0,0 0-1 0 0,0-1 0 0 0,0-1 1 0 0,0 0-1 0 0,-1 0-5 0 0,7 0-13 0 0,-1 0-1 0 0,1-1 1 0 0,0 0-1 0 0,-1 0 1 0 0,1 1-1 0 0,0-2 1 0 0,0 1 0 0 0,0 0-1 0 0,0-1 1 0 0,1 1-1 0 0,-1-1 1 0 0,1 0-1 0 0,-1 0 1 0 0,1 0-1 0 0,0 0 1 0 0,0 0-1 0 0,1 0 1 0 0,-1-1-1 0 0,0 1 1 0 0,1-1 0 0 0,0 1-1 0 0,0-1 1 0 0,0 1-1 0 0,0-1 1 0 0,1 0-1 0 0,-1 0 1 0 0,1 1-1 0 0,0-1 1 0 0,0 0-1 0 0,0 1 1 0 0,1-1 13 0 0,-1-5-154 0 0,1 0 0 0 0,0 1 0 0 0,0-1 0 0 0,1 1 0 0 0,0-1 0 0 0,1 1 0 0 0,0-1 0 0 0,0 1 0 0 0,0 0 0 0 0,1 1-1 0 0,1-1 1 0 0,3-6 154 0 0,36-31-2733 0 0,-29 31-944 0 0,1 1-3829 0 0,-8 8-4011 0 0</inkml:trace>
  <inkml:trace contextRef="#ctx0" brushRef="#br0" timeOffset="917.026">3866 563 14227 0 0,'0'0'831'0'0,"0"0"-134"0"0,0 0 118 0 0,0 0 172 0 0,0 0 97 0 0,0 0-21 0 0,0 0-137 0 0,0 0-142 0 0,0 0-132 0 0,0 0-106 0 0,0 0-82 0 0,0 0-130 0 0,-6 35-110 0 0,-22 108-72 0 0,8-86-20 0 0,1-19-1065 0 0,14-38-4294 0 0,4 0 1153 0 0,1 0-7482 0 0</inkml:trace>
  <inkml:trace contextRef="#ctx0" brushRef="#br0" timeOffset="1161.415">3816 100 13219 0 0,'0'0'3585'0'0,"0"0"-2265"0"0,0 0-600 0 0,0 0-200 0 0,0 0-168 0 0,0 0-192 0 0,0 0-264 0 0,0 0-168 0 0,0 0-96 0 0,0 0-256 0 0,0 0-360 0 0,0 0-2921 0 0,0 0-8018 0 0</inkml:trace>
  <inkml:trace contextRef="#ctx0" brushRef="#br0" timeOffset="1415.38">4317 0 17540 0 0,'0'0'1107'0'0,"0"0"-582"0"0,0 0-151 0 0,0 0 247 0 0,0 0 290 0 0,0 0 185 0 0,0 0-1 0 0,0 0-203 0 0,0 0-234 0 0,0 0-138 0 0,0 0-104 0 0,0 0-69 0 0,0 0-50 0 0,-2 32-41 0 0,-4 99-40 0 0,2 150 430 0 0,-7 77-708 0 0,11-344 124 0 0,-5 12-2128 0 0,-14-28-4596 0 0,11-1 206 0 0,1 2-5093 0 0</inkml:trace>
  <inkml:trace contextRef="#ctx0" brushRef="#br0" timeOffset="1667.7">3958 478 12819 0 0,'0'0'1493'0'0,"0"0"-346"0"0,0 0-13 0 0,0 0 49 0 0,0 0-94 0 0,0 0-166 0 0,0 0-217 0 0,38-9-189 0 0,118-27-146 0 0,-49 27 108 0 0,-64 8-900 0 0,75 5 866 0 0,-43 16-9249 0 0,-59-12-2589 0 0</inkml:trace>
  <inkml:trace contextRef="#ctx0" brushRef="#br0" timeOffset="1895.568">4691 863 3961 0 0,'0'0'3169'0'0,"0"0"-558"0"0,0 0-319 0 0,0 0-114 0 0,0 0-152 0 0,0 0-143 0 0,0 0-284 0 0,0 0-348 0 0,0 0-296 0 0,0 0-194 0 0,0 0-106 0 0,0 0-88 0 0,0 0-63 0 0,-2-11-55 0 0,-10-86 644 0 0,11 71-911 0 0,1 0 0 0 0,1-1 0 0 0,1 1 0 0 0,1 0 1 0 0,2 0-1 0 0,0 0 0 0 0,2 1 0 0 0,1 0 1 0 0,1 0-1 0 0,1 1 0 0 0,7-12-182 0 0,44-23 90 0 0,-60 58-224 0 0,1 0 0 0 0,0 0 1 0 0,-1 0-1 0 0,1 1 0 0 0,0-1 1 0 0,-1 0-1 0 0,1 1 0 0 0,0-1 1 0 0,0 1-1 0 0,0-1 0 0 0,0 1 1 0 0,0 0-1 0 0,0 0 0 0 0,-1 0 1 0 0,1 0-1 0 0,0 0 0 0 0,0 0 1 0 0,0 1-1 0 0,0-1 0 0 0,0 1 1 0 0,-1-1-1 0 0,1 1 0 0 0,0 0 1 0 0,0-1-1 0 0,-1 1 0 0 0,1 0 1 0 0,0 0-1 0 0,-1 0 0 0 0,1 1 1 0 0,-1-1-1 0 0,1 0 0 0 0,-1 0 1 0 0,0 1-1 0 0,0-1 0 0 0,1 1 1 0 0,-1-1-1 0 0,0 1 0 0 0,0 0 1 0 0,-1-1-1 0 0,2 2 134 0 0,3 7-5797 0 0,-1-5-6282 0 0</inkml:trace>
  <inkml:trace contextRef="#ctx0" brushRef="#br0" timeOffset="2580.974">5332 447 11594 0 0,'0'0'4531'0'0,"0"0"-2355"0"0,0 0-926 0 0,0 0-157 0 0,0 0-91 0 0,0 0-98 0 0,0 0-132 0 0,0 0-153 0 0,0 0-149 0 0,0 0-144 0 0,0 0-82 0 0,-35 13-58 0 0,-108 42-74 0 0,61-7 6 0 0,81-47-117 0 0,-6 4-2 0 0,-1 0 0 0 0,1 1-1 0 0,0-1 1 0 0,1 1 0 0 0,-1 1 0 0 0,1-1 0 0 0,0 1 0 0 0,1 0 0 0 0,-1 1 0 0 0,1-1 0 0 0,1 1 0 0 0,0 0 0 0 0,0 0 0 0 0,0 1 0 0 0,1-1 0 0 0,0 1 0 0 0,1 0 0 0 0,0-1 0 0 0,0 1 0 0 0,1 0 0 0 0,0 5 1 0 0,4-11 1 0 0,0 0 0 0 0,0-1 0 0 0,1 1 0 0 0,-1 0 0 0 0,1-1 0 0 0,0 0 0 0 0,-1 0 0 0 0,1 0 0 0 0,0 0 0 0 0,0-1 0 0 0,0 1 0 0 0,0-1 0 0 0,0 0-1 0 0,1 0 1 0 0,-1-1 0 0 0,0 1 0 0 0,0-1 0 0 0,1 0 0 0 0,-1 0 0 0 0,0 0 0 0 0,0-1 0 0 0,1 1 0 0 0,-1-1 0 0 0,3-1-1 0 0,-4 2 8 0 0,17-3 0 0 0,0-1 1 0 0,0-1-1 0 0,-1-1 1 0 0,0 0-1 0 0,0-1 0 0 0,-1-1 1 0 0,0-1-1 0 0,4-3-8 0 0,48-21 37 0 0,-29 11-22 0 0,42-9-56 0 0,-81 32 34 0 0,-1 1 0 0 0,1 0 0 0 0,0-1-1 0 0,-1 1 1 0 0,0 0 0 0 0,1 0-1 0 0,-1 0 1 0 0,0 0 0 0 0,0 0 0 0 0,0 1-1 0 0,0-1 1 0 0,0 0 0 0 0,0 0-1 0 0,-1 1 1 0 0,1-1 0 0 0,-1 0 0 0 0,0 1-1 0 0,0-1 1 0 0,0 0 0 0 0,0 1 0 0 0,0-1-1 0 0,0 0 1 0 0,-1 3 7 0 0,2 4-18 0 0,-1-7 18 0 0,0 1-1 0 0,0-1 0 0 0,1 0 1 0 0,-1 0-1 0 0,0 0 1 0 0,1 0-1 0 0,0 1 1 0 0,0-1-1 0 0,0 0 1 0 0,0 0-1 0 0,0 0 1 0 0,0 0-1 0 0,0-1 1 0 0,0 1-1 0 0,1 0 1 0 0,-1 0-1 0 0,1-1 0 0 0,-1 1 1 0 0,1-1-1 0 0,0 1 1 0 0,0-1-1 0 0,-1 0 1 0 0,1 0-1 0 0,0 0 1 0 0,0 0-1 0 0,0 0 1 0 0,0 0-1 0 0,0 0 1 0 0,1-1-1 0 0,-1 1 0 0 0,0-1 1 0 0,0 1-1 0 0,0-1 1 0 0,1 0-1 0 0,-1 0 1 0 0,0 0-1 0 0,0 0 1 0 0,0 0-1 0 0,1-1 1 0 0,0 1 0 0 0,89-35 114 0 0,-65 18-52 0 0,-12 9 20 0 0,0-1-1 0 0,-1-1 1 0 0,0 0-1 0 0,0-1 1 0 0,-1 0-1 0 0,-1-1 0 0 0,0 0 1 0 0,0-1-1 0 0,-1 0 1 0 0,6-11-82 0 0,-5 1 22 0 0,-1-1 0 0 0,0 0 1 0 0,-2 0-1 0 0,-1-1 0 0 0,-1 0 0 0 0,-1 0 1 0 0,-1-1-1 0 0,-1 0 0 0 0,-1 0 1 0 0,-2 0-1 0 0,-1-3-22 0 0,0 27-9 0 0,0 1 1 0 0,0 0-1 0 0,0 0 1 0 0,-1 1-1 0 0,1-1 1 0 0,-1 0-1 0 0,1 0 1 0 0,-1 0-1 0 0,1 0 0 0 0,-1 0 1 0 0,1 0-1 0 0,-1 0 1 0 0,0 1-1 0 0,1-1 1 0 0,-1 0-1 0 0,0 1 1 0 0,0-1-1 0 0,0 0 1 0 0,0 1-1 0 0,1-1 0 0 0,-1 1 1 0 0,0-1-1 0 0,0 1 1 0 0,0 0-1 0 0,0-1 1 0 0,0 1-1 0 0,0 0 1 0 0,0-1-1 0 0,0 1 0 0 0,0 0 1 0 0,0 0-1 0 0,0 0 1 0 0,0 0-1 0 0,0 0 1 0 0,0 0-1 0 0,-1 1 1 0 0,1-1-1 0 0,0 0 1 0 0,0 0-1 0 0,0 1 0 0 0,1-1 1 0 0,-1 1-1 0 0,0-1 1 0 0,0 1 8 0 0,-46 18-263 0 0,40-14 240 0 0,0 0 0 0 0,1 0 0 0 0,0 1 0 0 0,0-1 0 0 0,0 1 0 0 0,1 1 0 0 0,0-1 0 0 0,0 1 0 0 0,1 0-1 0 0,0 0 1 0 0,0 0 0 0 0,0 1 0 0 0,1-1 0 0 0,0 1 0 0 0,1 0 0 0 0,0 0 0 0 0,0 0 0 0 0,0 0 0 0 0,1 0 0 0 0,0 2 23 0 0,4-3-7 0 0,0-1-1 0 0,0 0 1 0 0,1 0 0 0 0,-1 0 0 0 0,1-1 0 0 0,1 0-1 0 0,-1 1 1 0 0,1-1 0 0 0,0-1 0 0 0,0 1 0 0 0,0-1 0 0 0,1 0-1 0 0,-1 0 1 0 0,1 0 0 0 0,0-1 0 0 0,0 0 0 0 0,0 0-1 0 0,5 1 8 0 0,127 73 70 0 0,-134-72-41 0 0,1 0 1 0 0,-1 1 0 0 0,0-1-1 0 0,0 1 1 0 0,-1 0 0 0 0,0 0-1 0 0,0 0 1 0 0,0 1 0 0 0,-1-1-1 0 0,0 1 1 0 0,0-1 0 0 0,0 1-1 0 0,-1 0 1 0 0,0 0 0 0 0,-1 0-1 0 0,1-1 1 0 0,-1 1 0 0 0,0 0-1 0 0,-1 4-29 0 0,12 74 256 0 0,9-68-3310 0 0,23-15-7789 0 0,-39-6-882 0 0</inkml:trace>
  <inkml:trace contextRef="#ctx0" brushRef="#br0" timeOffset="3235.297">6261 351 10226 0 0,'0'0'2179'0'0,"0"0"-1062"0"0,0 0-437 0 0,0 0 20 0 0,0 0 53 0 0,0 0-26 0 0,0 0-120 0 0,0 0-162 0 0,0 0-105 0 0,0 0-35 0 0,0 0-1 0 0,0 0-32 0 0,0 0-56 0 0,-6 26-7 0 0,-17 79-17 0 0,15 7 468 0 0,9-109-595 0 0,-1 0-1 0 0,1 0 0 0 0,0 0 1 0 0,-1 1-1 0 0,1-1 0 0 0,1 0 1 0 0,-1 0-1 0 0,0 0 0 0 0,1 0 1 0 0,0-1-1 0 0,-1 1 0 0 0,1 0 1 0 0,0-1-1 0 0,1 1 0 0 0,-1-1 1 0 0,0 0-1 0 0,1 1 0 0 0,-1-1 0 0 0,1 0 1 0 0,-1-1-1 0 0,1 1 0 0 0,0 0 1 0 0,0-1-1 0 0,0 1 0 0 0,0-1 1 0 0,0 0-1 0 0,0 0 0 0 0,0 0 1 0 0,1-1-1 0 0,-1 1 0 0 0,0-1 1 0 0,0 0-1 0 0,1 0 0 0 0,-1 0 1 0 0,0 0-1 0 0,1 0 0 0 0,-1-1 1 0 0,0 1-1 0 0,0-1 0 0 0,0 0 1 0 0,0 0-1 0 0,0 0 0 0 0,0 0 1 0 0,0-1-1 0 0,0 1 0 0 0,0-1 1 0 0,0 0-1 0 0,-1 0 0 0 0,1 0 1 0 0,-1 0-1 0 0,2-2-64 0 0,16-17 661 0 0,-2-1 0 0 0,0-1-1 0 0,-2 0 1 0 0,0-1 0 0 0,-2-1 0 0 0,7-17-661 0 0,21-35 661 0 0,-42 77-658 0 0,0-1-1 0 0,0 0 0 0 0,1 0 1 0 0,-1 1-1 0 0,0-1 0 0 0,0 0 1 0 0,0 0-1 0 0,1 1 0 0 0,-1-1 1 0 0,0 0-1 0 0,1 1 0 0 0,-1-1 1 0 0,1 1-1 0 0,-1-1 0 0 0,1 0 1 0 0,-1 1-1 0 0,1-1 0 0 0,-1 1 1 0 0,1-1-1 0 0,-1 1 0 0 0,1-1 1 0 0,0 1-1 0 0,-1 0 0 0 0,1-1 1 0 0,0 1-1 0 0,-1 0 0 0 0,1-1 1 0 0,0 1-1 0 0,-1 0 0 0 0,1 0 1 0 0,0 0-1 0 0,0 0 0 0 0,-1 0 1 0 0,1 0-1 0 0,0 0 0 0 0,0 0 1 0 0,-1 0-1 0 0,1 0 0 0 0,0 0 1 0 0,0 0-1 0 0,-1 0 0 0 0,1 1 1 0 0,0-1-1 0 0,-1 0 0 0 0,1 0 1 0 0,0 1-3 0 0,14 31-155 0 0,-11-20 169 0 0,12 125-192 0 0,-16-103 127 0 0,13 158-193 0 0,32 162 244 0 0,-40-320 0 0 0,17 100 39 0 0,-5-43 79 0 0,-5 2-1 0 0,1 86-117 0 0,-12-130 67 0 0,1-35-29 0 0,-1 1 1 0 0,-1 0 0 0 0,0 0-1 0 0,-1 0 1 0 0,-1 0-1 0 0,0 0 1 0 0,-1 0-1 0 0,0-1 1 0 0,-2 1-1 0 0,1-1 1 0 0,-3 3-39 0 0,5-15 20 0 0,-1 1-1 0 0,0 0 1 0 0,0-1 0 0 0,0 0-1 0 0,0 1 1 0 0,0-1-1 0 0,0 0 1 0 0,-1-1 0 0 0,1 1-1 0 0,-1-1 1 0 0,1 1 0 0 0,-1-1-1 0 0,1 0 1 0 0,-1 0 0 0 0,0-1-1 0 0,0 1 1 0 0,1-1-1 0 0,-1 0 1 0 0,0 0 0 0 0,0 0-1 0 0,0 0 1 0 0,1-1 0 0 0,-1 1-1 0 0,0-1 1 0 0,0 0-1 0 0,1 0 1 0 0,-1-1 0 0 0,1 1-1 0 0,-1-1 1 0 0,1 1 0 0 0,0-1-1 0 0,-1 0 1 0 0,1 0 0 0 0,0-1-1 0 0,0 1 1 0 0,-1-3-20 0 0,-7-9 26 0 0,1 0 0 0 0,1-1-1 0 0,0-1 1 0 0,1 1 0 0 0,1-1 0 0 0,0-1 0 0 0,1 1 0 0 0,1-1 0 0 0,1 0-1 0 0,0-1 1 0 0,1 1 0 0 0,1 0 0 0 0,1-1 0 0 0,0 0 0 0 0,1 1 0 0 0,1-1-1 0 0,1 1 1 0 0,3-16-26 0 0,1 7-22 0 0,2 1-1 0 0,1 1 1 0 0,0-1-1 0 0,2 2 1 0 0,1-1-1 0 0,1 1 1 0 0,0 1-1 0 0,2 1 1 0 0,1 0-1 0 0,0 0 1 0 0,2 2-1 0 0,0 0 1 0 0,1 1-1 0 0,1 1 1 0 0,9-5 22 0 0,-11 8-306 0 0,0 0 0 0 0,1 2 0 0 0,1 0 0 0 0,0 1 1 0 0,0 1-1 0 0,1 1 0 0 0,0 1 0 0 0,1 1 0 0 0,0 0 0 0 0,0 2 1 0 0,0 1-1 0 0,1 0 306 0 0,19-2-3040 0 0,-15-2-5023 0 0,-11 3-3825 0 0</inkml:trace>
  <inkml:trace contextRef="#ctx0" brushRef="#br0" timeOffset="-1899.707">389 513 0 0 0,'0'0'2925'0'0,"0"0"-702"0"0,0 0-231 0 0,0 0-31 0 0,0 0-4 0 0,0 0-62 0 0,0 0-190 0 0,0 0-261 0 0,0 0-209 0 0,0 0-219 0 0,0 0-140 0 0,0 0-125 0 0,-13-9-101 0 0,-40-27-83 0 0,11 25 553 0 0,32 13-831 0 0,-3-1-131 0 0,0 1 0 0 0,1 0-1 0 0,-1 1 1 0 0,1 0 0 0 0,0 1-1 0 0,-1 0 1 0 0,2 1 0 0 0,-1 1-1 0 0,1 0 1 0 0,0 0 0 0 0,0 1 0 0 0,0 1-1 0 0,1-1 1 0 0,0 2 0 0 0,1-1-1 0 0,-5 7-157 0 0,6-6 37 0 0,0 0-1 0 0,1 0 1 0 0,1 1-1 0 0,0 0 1 0 0,0 0-1 0 0,1 1 1 0 0,0-1-1 0 0,1 1 1 0 0,0 0-1 0 0,0 1 1 0 0,1-1-1 0 0,1 0 1 0 0,0 1-1 0 0,1 0 1 0 0,0-1-1 0 0,1 1 0 0 0,0 11-35 0 0,1-20 21 0 0,-1 1 1 0 0,0 0 0 0 0,1 0-1 0 0,0 0 1 0 0,0-1 0 0 0,0 1-1 0 0,0 0 1 0 0,1-1 0 0 0,-1 1 0 0 0,1-1-1 0 0,0 0 1 0 0,0 1 0 0 0,0-1-1 0 0,1 0 1 0 0,-1 0 0 0 0,1 0 0 0 0,-1-1-1 0 0,1 1 1 0 0,0-1 0 0 0,0 1-1 0 0,0-1 1 0 0,1 0 0 0 0,-1 0 0 0 0,0 0-1 0 0,1-1 1 0 0,-1 1 0 0 0,1-1-1 0 0,0 0 1 0 0,-1 0 0 0 0,1 0-1 0 0,2 0-22 0 0,5 1 102 0 0,-1 0-1 0 0,0-1 1 0 0,1 0-1 0 0,-1-1 0 0 0,1 0 1 0 0,-1 0-1 0 0,0-1 0 0 0,1-1 1 0 0,-1 0-1 0 0,0 0 1 0 0,4-2-102 0 0,12-8 117 0 0,0 0 1 0 0,-1-2 0 0 0,0-1-1 0 0,-2-1 1 0 0,0-1-1 0 0,0 0 1 0 0,-2-2 0 0 0,0-1-1 0 0,4-6-117 0 0,37-55 224 0 0,-50 85-334 0 0,-9 4 112 0 0,18 72-4 0 0,-19-71-62 0 0,1 0 1 0 0,0 0 0 0 0,0 0-1 0 0,1 0 1 0 0,0 0 0 0 0,0-1-1 0 0,1 0 1 0 0,0 1 0 0 0,1-2-1 0 0,0 1 1 0 0,0-1 0 0 0,1 0-1 0 0,-1 0 1 0 0,2-1 0 0 0,-1 1-1 0 0,3 0 64 0 0,37 17-4381 0 0,-24-18-7114 0 0,-16-5-356 0 0</inkml:trace>
  <inkml:trace contextRef="#ctx0" brushRef="#br0" timeOffset="-1437.909">814 832 3857 0 0,'0'0'3567'0'0,"0"0"-960"0"0,0 0-463 0 0,0 0-91 0 0,0 0-107 0 0,0 0-258 0 0,0 0-351 0 0,0 0-353 0 0,0 0-264 0 0,0 0-134 0 0,0 0-36 0 0,0 0 8 0 0,0 0-2 0 0,11-16-20 0 0,63-103 851 0 0,17-57 219 0 0,-90 176-1609 0 0,-1 1 1 0 0,0-1-1 0 0,0 0 1 0 0,1 1-1 0 0,-1-1 0 0 0,0 0 1 0 0,0 1-1 0 0,1-1 1 0 0,-1 0-1 0 0,0 0 1 0 0,1 1-1 0 0,-1-1 1 0 0,0 0-1 0 0,1 0 1 0 0,-1 0-1 0 0,1 0 1 0 0,-1 1-1 0 0,0-1 1 0 0,1 0-1 0 0,-1 0 0 0 0,1 0 1 0 0,-1 0-1 0 0,0 0 1 0 0,1 0-1 0 0,-1 0 1 0 0,1 0-1 0 0,-1 0 1 0 0,1 0-1 0 0,-1 0 1 0 0,0 0-1 0 0,1-1 1 0 0,-1 1-1 0 0,1 0 1 0 0,-1 0-1 0 0,0 0 0 0 0,1 0 1 0 0,-1-1-1 0 0,0 1 1 0 0,1 0-1 0 0,-1 0 1 0 0,0-1-1 0 0,1 1 1 0 0,-1 0-1 0 0,0-1 1 0 0,0 1-1 0 0,1 0 1 0 0,-1-1-1 0 0,0 1 0 0 0,0 0 1 0 0,0-1-1 0 0,1 1 1 0 0,-1 0-1 0 0,0-1 1 0 0,0 1-1 0 0,0-1 1 0 0,0 1-1 0 0,0 0 1 0 0,0-1-1 0 0,0 1 1 0 0,0-1-1 0 0,0 1 1 0 0,0-1-1 0 0,0 1 3 0 0,1 38-236 0 0,-1-27 212 0 0,0 11 23 0 0,-2-16 0 0 0,1 1 0 0 0,0-1 0 0 0,0 0 0 0 0,1 1 0 0 0,0-1 1 0 0,0 1-1 0 0,0-1 0 0 0,1 1 0 0 0,0-1 0 0 0,0 1 0 0 0,1-1 1 0 0,-1 0-1 0 0,2 0 0 0 0,-1 0 0 0 0,1 0 0 0 0,-1 0 0 0 0,2 0 1 0 0,-1 0-1 0 0,0-1 0 0 0,1 0 0 0 0,0 0 0 0 0,1 0 0 0 0,-1 0 0 0 0,1-1 1 0 0,0 1-1 0 0,0-1 0 0 0,0 0 0 0 0,0-1 0 0 0,5 3 1 0 0,1-4 89 0 0,-1-1-1 0 0,0 0 0 0 0,0-1 1 0 0,0 0-1 0 0,0-1 0 0 0,0 1 1 0 0,0-2-1 0 0,0 0 0 0 0,0 0 1 0 0,0-1-1 0 0,0 0 0 0 0,-1 0 1 0 0,0-1-1 0 0,1-1 0 0 0,-1 1 1 0 0,-1-2-1 0 0,1 1 0 0 0,-1-1 1 0 0,0 0-1 0 0,0-1 0 0 0,-1 0 1 0 0,0 0-1 0 0,0-1 0 0 0,0 1 1 0 0,-1-2-1 0 0,-1 1 0 0 0,1 0 1 0 0,-1-1-1 0 0,1-5-88 0 0,2-33-1170 0 0,-10 29-8426 0 0,1 14-2843 0 0</inkml:trace>
  <inkml:trace contextRef="#ctx0" brushRef="#br0" timeOffset="13856.382">631 1329 1792 0 0,'0'0'2174'0'0,"0"0"-349"0"0,0 0-104 0 0,0 0 234 0 0,0 0 175 0 0,0 0-49 0 0,0 0-190 0 0,0 0-330 0 0,0 0-356 0 0,0 0-245 0 0,0 0-173 0 0,0 0-110 0 0,0 0-42 0 0,0-3-22 0 0,0-7 275 0 0,-1 21 490 0 0,-3 20-639 0 0,-37 414 1448 0 0,37-377-2072 0 0,-26 160 68 0 0,12-162-210 0 0,25-93-6447 0 0,-2 11 3952 0 0,-3 7 8 0 0,1 0-3351 0 0,1 1-4230 0 0</inkml:trace>
  <inkml:trace contextRef="#ctx0" brushRef="#br0" timeOffset="14135.554">275 1780 5345 0 0,'0'0'2353'0'0,"0"0"-1186"0"0,0 0-349 0 0,0 0 335 0 0,0 0 398 0 0,0 0 190 0 0,0 0-51 0 0,0 0-216 0 0,0 0-234 0 0,0 0-194 0 0,0 0-158 0 0,0 0-119 0 0,28-6-102 0 0,88-22-94 0 0,39-19 885 0 0,113 6-1398 0 0,-248 39-727 0 0,25-3-801 0 0,-30 1-2495 0 0,0-1-3398 0 0,-10 5-3173 0 0</inkml:trace>
  <inkml:trace contextRef="#ctx0" brushRef="#br0" timeOffset="14682.067">1042 1310 4049 0 0,'0'0'2658'0'0,"0"0"-1075"0"0,0 0-470 0 0,0 0 21 0 0,0 0 196 0 0,0 0 153 0 0,0 0-61 0 0,0 0-221 0 0,0 0-302 0 0,0 0-246 0 0,0 0-93 0 0,0 0 36 0 0,0 0 74 0 0,1 5 65 0 0,2 7-419 0 0,-2 0 1 0 0,0 1 0 0 0,0-1 0 0 0,-1 1-1 0 0,-1-1 1 0 0,0 1 0 0 0,0-1 0 0 0,-1 0-1 0 0,-1 0 1 0 0,0 0 0 0 0,-1 0 0 0 0,0 0-1 0 0,-1 0-316 0 0,-14 59 433 0 0,5-5-267 0 0,4 1 0 0 0,2 0 0 0 0,4 1 0 0 0,3 61-166 0 0,1-128 5 0 0,-1 1-1 0 0,1 0 1 0 0,0-1 0 0 0,0 1-1 0 0,0 0 1 0 0,0-1 0 0 0,1 1-1 0 0,-1-1 1 0 0,0 1-1 0 0,1 0 1 0 0,-1-1 0 0 0,1 1-1 0 0,-1-1 1 0 0,1 1 0 0 0,0-1-1 0 0,0 1 1 0 0,-1-1 0 0 0,1 0-1 0 0,0 1 1 0 0,0-1 0 0 0,0 0-1 0 0,1 0 1 0 0,-1 0-1 0 0,0 0 1 0 0,0 0 0 0 0,1 0-1 0 0,-1 0 1 0 0,1 0 0 0 0,-1 0-1 0 0,1 0 1 0 0,-1-1 0 0 0,1 1-1 0 0,-1-1 1 0 0,1 1 0 0 0,-1-1-1 0 0,1 0 1 0 0,0 1-1 0 0,-1-1 1 0 0,1 0 0 0 0,0 0-1 0 0,-1 0 1 0 0,1 0 0 0 0,-1-1-1 0 0,1 1-4 0 0,69-33 352 0 0,143-113-109 0 0,-159 118-355 0 0,-48 91 239 0 0,-25 90 186 0 0,18-151-318 0 0,-1 1 0 0 0,1-1-1 0 0,-1 1 1 0 0,1-1 0 0 0,0 1 0 0 0,0-1 0 0 0,0 1-1 0 0,0-1 1 0 0,0 1 0 0 0,1-1 0 0 0,-1 1 0 0 0,1-1-1 0 0,0 1 1 0 0,0-1 0 0 0,0 0 0 0 0,0 1 0 0 0,0-1-1 0 0,0 0 1 0 0,0 0 0 0 0,1 0 0 0 0,-1 0 0 0 0,1 0-1 0 0,-1 0 1 0 0,1 0 0 0 0,0-1 0 0 0,0 1 0 0 0,0 0-1 0 0,0-1 1 0 0,0 0 0 0 0,0 1 0 0 0,0-1 0 0 0,1 0-1 0 0,-1 0 1 0 0,0 0 0 0 0,1 0 0 0 0,-1-1 0 0 0,1 1-1 0 0,-1-1 1 0 0,1 1 0 0 0,0-1 5 0 0,56-46-3177 0 0,-52 38 1990 0 0,7-7-3252 0 0,-6 4-2323 0 0,-5 6-3892 0 0</inkml:trace>
  <inkml:trace contextRef="#ctx0" brushRef="#br0" timeOffset="15089.88">1649 1873 440 0 0,'0'0'1891'0'0,"0"0"-102"0"0,0 0 52 0 0,0 0 116 0 0,0 0 35 0 0,0 0-26 0 0,0 0-92 0 0,0 0-171 0 0,0 0-220 0 0,0 0-214 0 0,0 0-185 0 0,0 0-155 0 0,0 0-123 0 0,32 4-120 0 0,101 12-130 0 0,-130-15-529 0 0,-1 0 1 0 0,0-1-1 0 0,1 1 1 0 0,-1-1-1 0 0,1 1 0 0 0,-1-1 1 0 0,1 0-1 0 0,-1 0 1 0 0,1 0-1 0 0,-1-1 0 0 0,1 1 1 0 0,-1 0-1 0 0,1-1 1 0 0,-1 0-1 0 0,1 1 0 0 0,-1-1 1 0 0,0 0-1 0 0,1 0 1 0 0,-1-1-1 0 0,0 1 0 0 0,0 0 1 0 0,0-1-1 0 0,0 1 1 0 0,1-2-28 0 0,4-4 149 0 0,-2 3-96 0 0,1 1 0 0 0,-1-2 0 0 0,0 1-1 0 0,-1 0 1 0 0,1-1 0 0 0,-1 0 0 0 0,0 0 0 0 0,0 0 0 0 0,0-1 0 0 0,-1 1-1 0 0,0-1 1 0 0,0 0 0 0 0,0 0 0 0 0,-1 0 0 0 0,0 0 0 0 0,0 0 0 0 0,0-1 0 0 0,-1 1-1 0 0,0 0 1 0 0,-1-1 0 0 0,1 1 0 0 0,-1-1 0 0 0,0 1 0 0 0,-1-1 0 0 0,1 1 0 0 0,-1-1-1 0 0,-1 1 1 0 0,-1-6-53 0 0,0 9-10 0 0,-1 0 0 0 0,1 0-1 0 0,-1 0 1 0 0,0 1 0 0 0,0-1 0 0 0,0 1-1 0 0,0 0 1 0 0,0 0 0 0 0,-1 1-1 0 0,1-1 1 0 0,-1 1 0 0 0,1 0 0 0 0,-1 0-1 0 0,1 0 1 0 0,-1 1 0 0 0,1 0-1 0 0,-1 0 1 0 0,0 0 0 0 0,1 0 0 0 0,-1 1-1 0 0,1 0 1 0 0,-1 0 0 0 0,1 0-1 0 0,-1 0 1 0 0,1 1 0 0 0,0-1 0 0 0,-1 1-1 0 0,1 0 1 0 0,0 1 0 0 0,0-1-1 0 0,0 1 1 0 0,1-1 0 0 0,-1 1 0 0 0,1 0-1 0 0,-1 1 1 0 0,1-1 0 0 0,0 1-1 0 0,-2 2 11 0 0,-4 4 13 0 0,-1 0-1 0 0,2 1 0 0 0,-1-1 1 0 0,2 2-1 0 0,-1-1 0 0 0,2 1 0 0 0,-1 0 1 0 0,2 0-1 0 0,-1 1 0 0 0,2 0 1 0 0,0 0-1 0 0,0 0 0 0 0,1 0 0 0 0,1 1 1 0 0,0-1-1 0 0,1 1 0 0 0,1-1 1 0 0,0 1-1 0 0,1 6-12 0 0,-1-14 13 0 0,1 0 0 0 0,1 0-1 0 0,-1 0 1 0 0,1 0 0 0 0,0 0 0 0 0,0-1 0 0 0,1 1 0 0 0,0-1 0 0 0,0 0-1 0 0,0 1 1 0 0,0-1 0 0 0,1-1 0 0 0,0 1 0 0 0,0 0 0 0 0,0-1-1 0 0,1 0 1 0 0,-1 0 0 0 0,1 0 0 0 0,0-1 0 0 0,0 1 0 0 0,0-1 0 0 0,1 0-1 0 0,0-1-12 0 0,6 4 34 0 0,1 0-1 0 0,0-1 0 0 0,0-1 0 0 0,1 0 1 0 0,-1-1-1 0 0,1-1 0 0 0,0 0 0 0 0,0 0 1 0 0,9-2-34 0 0,142-7-1715 0 0,-150 4-401 0 0,-3 1-3391 0 0,-4-1-6145 0 0</inkml:trace>
  <inkml:trace contextRef="#ctx0" brushRef="#br0" timeOffset="17872.943">2978 1973 0 0 0,'0'0'777'0'0,"0"0"513"0"0,0 0 224 0 0,0 0-1 0 0,0 0-66 0 0,0 0-108 0 0,0 0-101 0 0,0 0-74 0 0,0 0-45 0 0,3-8-11 0 0,9-26 13 0 0,-11 40 4889 0 0,3 19-4995 0 0,0-2-540 0 0,4 42 80 0 0,-3 1-1 0 0,-2 0 1 0 0,-3 0 0 0 0,-4 9-555 0 0,4-60 50 0 0,-1-1 1 0 0,0 1-1 0 0,-1-1 1 0 0,-1 1-1 0 0,0-1 0 0 0,-1 0 1 0 0,-1 0-1 0 0,0 0 1 0 0,-1-1-1 0 0,0 1 0 0 0,-1-1 1 0 0,0-1-1 0 0,-1 0 0 0 0,-3 3-50 0 0,11-14 19 0 0,0 0-1 0 0,0 0 1 0 0,-1-1-1 0 0,1 1 0 0 0,-1 0 1 0 0,1 0-1 0 0,0 0 1 0 0,-1-1-1 0 0,1 1 0 0 0,-1 0 1 0 0,0-1-1 0 0,1 1 0 0 0,-1 0 1 0 0,0-1-1 0 0,1 1 1 0 0,-1-1-1 0 0,0 1 0 0 0,0-1 1 0 0,1 1-1 0 0,-1-1 1 0 0,0 0-1 0 0,0 1 0 0 0,0-1 1 0 0,0 0-1 0 0,0 0 0 0 0,1 0 1 0 0,-1 1-1 0 0,0-1 1 0 0,0 0-1 0 0,0 0 0 0 0,0 0 1 0 0,0 0-1 0 0,0 0 0 0 0,0-1 1 0 0,1 1-1 0 0,-1 0 1 0 0,0 0-1 0 0,0-1 0 0 0,0 1 1 0 0,0 0-1 0 0,1-1 1 0 0,-1 1-1 0 0,0-1 0 0 0,0 1 1 0 0,1-1-1 0 0,-1 1 0 0 0,0-1 1 0 0,1 0-1 0 0,-1 1 1 0 0,0-1-1 0 0,1 0 0 0 0,-1 1 1 0 0,1-1-1 0 0,-1 0 0 0 0,1 0 1 0 0,0 0-1 0 0,-1 1 1 0 0,1-1-1 0 0,0 0 0 0 0,-1-1-18 0 0,2-20 16 0 0,0-1-1 0 0,1 0 1 0 0,1 1-1 0 0,2-1 1 0 0,0 1-1 0 0,1 0 1 0 0,1 0-1 0 0,1 1 1 0 0,1 0-1 0 0,1 1 1 0 0,6-9-16 0 0,-6 7 13 0 0,14-32 1 0 0,3 1 0 0 0,2 1-1 0 0,2 2 1 0 0,2 1-1 0 0,3 1 1 0 0,1 2 0 0 0,3 2-1 0 0,1 2 1 0 0,2 1-1 0 0,37-26-13 0 0,-69 59 2 0 0,-1-1-1 0 0,1 2 0 0 0,0-1 0 0 0,1 2 0 0 0,0-1 0 0 0,0 2 0 0 0,0 0 0 0 0,1 0 0 0 0,0 1 0 0 0,0 0 0 0 0,0 1 0 0 0,0 1 0 0 0,0 0 0 0 0,1 1 0 0 0,1 0-1 0 0,-12 2 4 0 0,-1-1 0 0 0,0 1-1 0 0,1 0 1 0 0,-1 0-1 0 0,0 0 1 0 0,1 0-1 0 0,-1 0 1 0 0,0 1-1 0 0,0-1 1 0 0,0 1-1 0 0,0-1 1 0 0,0 1-1 0 0,0 0 1 0 0,-1 0-1 0 0,1 0 1 0 0,-1 0-1 0 0,1 0 1 0 0,-1 0 0 0 0,0 0-1 0 0,1 0 1 0 0,-1 0-1 0 0,0 1 1 0 0,0-1-1 0 0,-1 0 1 0 0,1 1-1 0 0,-1-1 1 0 0,1 1-1 0 0,-1-1 1 0 0,1 2-4 0 0,0 78 128 0 0,-8-59-108 0 0,0 1 0 0 0,-2-2-1 0 0,0 1 1 0 0,-1-1 0 0 0,-2 0 0 0 0,0-1-1 0 0,-1-1 1 0 0,-1 0 0 0 0,-1 0 0 0 0,-1-2 0 0 0,-1 0-1 0 0,0-1 1 0 0,-1 0 0 0 0,-1-2 0 0 0,0 0-1 0 0,-1-1 1 0 0,-1-1 0 0 0,0-1 0 0 0,-1-1-1 0 0,0 0 1 0 0,-1-2 0 0 0,-8 2-20 0 0,-83 9-143 0 0,112-21 87 0 0,1 0-1 0 0,0 0 1 0 0,-1 0-1 0 0,1 0 0 0 0,0 0 1 0 0,0-1-1 0 0,-1 1 1 0 0,1 0-1 0 0,0-1 1 0 0,0 1-1 0 0,0-1 0 0 0,1 0 1 0 0,-1 1-1 0 0,0-1 1 0 0,1 0-1 0 0,-1 1 1 0 0,1-1-1 0 0,-1 0 0 0 0,1 1 1 0 0,0-1-1 0 0,0 0 1 0 0,0 0-1 0 0,0 0 1 0 0,0 1-1 0 0,0-1 1 0 0,0 0-1 0 0,0 0 0 0 0,1 1 1 0 0,-1-1-1 0 0,1 0 1 0 0,0 1-1 0 0,-1-1 1 0 0,1 0-1 0 0,0 1 0 0 0,0-1 1 0 0,0 1-1 0 0,0-1 1 0 0,0 1-1 0 0,0-1 1 0 0,0 1-1 0 0,2-1 57 0 0,37-51-2794 0 0,-9 22-4841 0 0,-18 19-3585 0 0</inkml:trace>
  <inkml:trace contextRef="#ctx0" brushRef="#br0" timeOffset="18701.797">4034 1723 8994 0 0,'0'0'1656'0'0,"0"0"-720"0"0,0 0-319 0 0,0 0 157 0 0,0 0 264 0 0,0 0 192 0 0,0 0 17 0 0,0 0-122 0 0,0 0-158 0 0,0 0-155 0 0,-35 25-116 0 0,-109 79-126 0 0,62-34 271 0 0,71-60-711 0 0,-1 1 13 0 0,0 0 0 0 0,0 1 1 0 0,1 0-1 0 0,1 1 1 0 0,0 0-1 0 0,1 1 0 0 0,0 0 1 0 0,-5 12-144 0 0,13-24 6 0 0,0-1 0 0 0,0 1 0 0 0,0 0 0 0 0,0 0 0 0 0,0 0 0 0 0,1 0 1 0 0,-1 0-1 0 0,1 1 0 0 0,-1-1 0 0 0,1 0 0 0 0,0 0 0 0 0,0 0 0 0 0,0 0 1 0 0,0 0-1 0 0,0 1 0 0 0,0-1 0 0 0,1 0 0 0 0,-1 0 0 0 0,1 0 0 0 0,0 0 1 0 0,-1 0-1 0 0,1 0 0 0 0,0 0 0 0 0,0 0 0 0 0,0 0 0 0 0,0 0 0 0 0,1-1 1 0 0,-1 1-1 0 0,0 0 0 0 0,1-1 0 0 0,-1 1 0 0 0,1-1 0 0 0,0 1 1 0 0,-1-1-1 0 0,1 0 0 0 0,0 0 0 0 0,0 0 0 0 0,0 0 0 0 0,0 0 0 0 0,0 0 1 0 0,0 0-1 0 0,0-1 0 0 0,0 1 0 0 0,0-1 0 0 0,0 1 0 0 0,1-1-6 0 0,13-1 88 0 0,0 0 0 0 0,0-1 0 0 0,0-1 0 0 0,-1-1 0 0 0,1 0 0 0 0,-1-1 0 0 0,1 0 0 0 0,-2-2 0 0 0,1 1 0 0 0,-1-2 0 0 0,0 0-1 0 0,0-1 1 0 0,7-6-88 0 0,10-4 52 0 0,131-107 112 0 0,-143 110-142 0 0,-2 0 0 0 0,0-1 0 0 0,-1-1 0 0 0,0 0 0 0 0,-2-1 0 0 0,0-1 0 0 0,5-10-22 0 0,-18 27 37 0 0,-26 42-66 0 0,17-27 21 0 0,1 1 1 0 0,0 0 0 0 0,1 1 0 0 0,0-1 0 0 0,1 1 0 0 0,1 0-1 0 0,1 1 1 0 0,0-1 0 0 0,0 1 0 0 0,1 0 0 0 0,1-1-1 0 0,1 1 1 0 0,1 14 7 0 0,-1-26-3 0 0,1 1 0 0 0,-1-1 0 0 0,1 0 0 0 0,0 0 0 0 0,0 0 0 0 0,0 0 1 0 0,1 0-1 0 0,-1 0 0 0 0,1 0 0 0 0,0 0 0 0 0,-1 0 0 0 0,1-1 0 0 0,0 1 0 0 0,1-1 0 0 0,-1 1 0 0 0,0-1 0 0 0,1 0 0 0 0,-1 0 0 0 0,1 0 0 0 0,0 0 0 0 0,-1-1 0 0 0,1 1 0 0 0,0-1 0 0 0,0 1 0 0 0,0-1 0 0 0,0 0 0 0 0,1 0 0 0 0,-1 0 0 0 0,0-1 0 0 0,0 1 0 0 0,0-1 0 0 0,1 0 1 0 0,-1 0 2 0 0,111-10 101 0 0,-80-4-33 0 0,-1-1-1 0 0,0-2 1 0 0,-1-1 0 0 0,-1-1-1 0 0,0-2 1 0 0,-2-1-1 0 0,-1-2 1 0 0,0 0 0 0 0,-2-2-1 0 0,-1-1 1 0 0,-1-1-1 0 0,-2-1 1 0 0,0-1 0 0 0,-2-1-1 0 0,-2-1 1 0 0,11-23-68 0 0,-17 33 8 0 0,7-9 2 0 0,0-1 0 0 0,-2-1 0 0 0,-2 0 0 0 0,-1-1 0 0 0,-2-1 0 0 0,-1 0 0 0 0,-1 0 0 0 0,-3-1 0 0 0,0-1 0 0 0,-1-18-10 0 0,-6 44 4 0 0,1 9 5 0 0,0-1 1 0 0,-1 1 0 0 0,1 0-1 0 0,-1 0 1 0 0,1-1-1 0 0,-1 1 1 0 0,0 0-1 0 0,0-1 1 0 0,0 1-1 0 0,0 0 1 0 0,-1-1 0 0 0,1 1-1 0 0,0 0 1 0 0,-1-1-1 0 0,0 1 1 0 0,0 0-1 0 0,1 0 1 0 0,-1 0-1 0 0,0 0 1 0 0,-1 0 0 0 0,1 0-1 0 0,0 0 1 0 0,-1 0-1 0 0,1 0 1 0 0,-1 0-1 0 0,1 1 1 0 0,-1-1-1 0 0,0 1 1 0 0,0-1 0 0 0,1 1-1 0 0,-1 0 1 0 0,0-1-1 0 0,0 1 1 0 0,-1 0-1 0 0,1 0 1 0 0,-1 0-10 0 0,-1 2 2 0 0,1-1 0 0 0,0 1 0 0 0,-1 0 1 0 0,1 0-1 0 0,0 0 0 0 0,0 1 0 0 0,0-1 0 0 0,0 1 0 0 0,0-1 0 0 0,0 1 1 0 0,0 0-1 0 0,0 0 0 0 0,1 1 0 0 0,-1-1 0 0 0,1 1 0 0 0,0-1 1 0 0,-1 1-1 0 0,1-1 0 0 0,0 1 0 0 0,1 0 0 0 0,-1 0 0 0 0,0 0 1 0 0,1 0-1 0 0,0 1 0 0 0,-1 2-2 0 0,-22 87 5 0 0,22-38 72 0 0,3-1 0 0 0,2 1 1 0 0,2-1-1 0 0,3 0 0 0 0,2 0 0 0 0,2-1 1 0 0,8 16-78 0 0,22 114 289 0 0,-24 45-89 0 0,-28-236-1040 0 0,-19-43-2782 0 0,15 25-596 0 0,0 1-4816 0 0,8 12-372 0 0</inkml:trace>
  <inkml:trace contextRef="#ctx0" brushRef="#br0" timeOffset="18937.985">4452 1518 9218 0 0,'0'0'1072'0'0,"0"0"-424"0"0,0 0-77 0 0,0 0 287 0 0,0 0 330 0 0,0 0 188 0 0,0 0 8 0 0,0 0-123 0 0,0 0-162 0 0,0 0-152 0 0,0 0-138 0 0,35 5-130 0 0,115 15-134 0 0,-34-25 197 0 0,-11-19-943 0 0,-1-4 1 0 0,41-20 200 0 0,-128 43-293 0 0,6-6-1720 0 0,-9 3-4954 0 0,-7 4-4076 0 0</inkml:trace>
  <inkml:trace contextRef="#ctx0" brushRef="#br0" timeOffset="19385.987">5344 1145 5937 0 0,'0'0'3777'0'0,"0"0"-1423"0"0,0 0-795 0 0,0 0-208 0 0,0 0-27 0 0,0 0 7 0 0,0 0-41 0 0,0 0-183 0 0,0 0-250 0 0,0 0-175 0 0,0 0-74 0 0,0 0 9 0 0,0 0 15 0 0,2 7-42 0 0,3 32 41 0 0,-1 0-1 0 0,-2 0 1 0 0,-2 0 0 0 0,-1 0-1 0 0,-6 35-630 0 0,1-7 110 0 0,-9 221 121 0 0,14-256-217 0 0,-1-26-12 0 0,1 0 1 0 0,0 1-1 0 0,1-1 0 0 0,-1 0 1 0 0,1 1-1 0 0,0-1 0 0 0,1 0 1 0 0,-1 1-1 0 0,1-1 0 0 0,1 0 1 0 0,-1 1-1 0 0,1-1 0 0 0,0 0 1 0 0,0 0-1 0 0,1-1 0 0 0,0 1 1 0 0,0 0-1 0 0,0-1 0 0 0,1 0 1 0 0,-1 1-1 0 0,1-1 0 0 0,2 0-2 0 0,-1-4 22 0 0,0 0-1 0 0,0 0 0 0 0,0-1 1 0 0,1 0-1 0 0,-1 0 0 0 0,0 0 1 0 0,0-1-1 0 0,0 0 0 0 0,0 0 1 0 0,1 0-1 0 0,-1-1 0 0 0,-1 1 1 0 0,1-1-1 0 0,0 0 1 0 0,0-1-1 0 0,-1 1 0 0 0,1-1 1 0 0,-1 0-1 0 0,0 0 0 0 0,0 0 1 0 0,3-3-22 0 0,3-1 21 0 0,202-120 236 0 0,-211 126-256 0 0,0 0 0 0 0,0 0-1 0 0,0 0 1 0 0,1 0 0 0 0,-1 0 0 0 0,0 1-1 0 0,0-1 1 0 0,0 0 0 0 0,1 1 0 0 0,-1-1 0 0 0,0 1-1 0 0,1-1 1 0 0,-1 1 0 0 0,1-1 0 0 0,-1 1-1 0 0,0 0 1 0 0,1 0 0 0 0,-1 0 0 0 0,1 0 0 0 0,-1 0-1 0 0,1 0 1 0 0,-1 0 0 0 0,1 0 0 0 0,-1 0-1 0 0,0 1 1 0 0,1-1 0 0 0,-1 1 0 0 0,0-1 0 0 0,1 1-1 0 0,-1-1 1 0 0,0 1 0 0 0,1 0 0 0 0,-1 0-1 0 0,0 0 1 0 0,0 0 0 0 0,0-1 0 0 0,0 1 0 0 0,0 1-1 0 0,0-1 1 0 0,0 0 0 0 0,0 0 0 0 0,0 0-1 0 0,-1 0 1 0 0,1 1 0 0 0,0-1 0 0 0,-1 0-1 0 0,1 1 1 0 0,-1-1 0 0 0,1 0 0 0 0,-1 1 0 0 0,0-1-1 0 0,1 1 1 0 0,-1-1 0 0 0,0 1 0 0 0,0 0-1 0 0,4 206-8 0 0,9-203-1920 0 0,2-10-4118 0 0,-12-1-1601 0 0,-1 5-4573 0 0</inkml:trace>
  <inkml:trace contextRef="#ctx0" brushRef="#br0" timeOffset="20607.988">6076 2100 7170 0 0,'0'0'2481'0'0,"0"0"-504"0"0,0 0-246 0 0,0 0-59 0 0,0 0-62 0 0,0 0-80 0 0,0 0-150 0 0,0 0-212 0 0,0 0-200 0 0,0 0-101 0 0,0 0-60 0 0,0 0-34 0 0,0 0-40 0 0,7-8 1771 0 0,-30 66-1470 0 0,23-58-1038 0 0,19 3-18 0 0,-12-6 53 0 0,1 0 0 0 0,-1 0 0 0 0,0-1 0 0 0,0-1 0 0 0,0 1 0 0 0,-1-1-1 0 0,0 0 1 0 0,0 0 0 0 0,0-1 0 0 0,0 0 0 0 0,-1 0 0 0 0,0 0 0 0 0,0-1-1 0 0,2-4-30 0 0,-44 26 245 0 0,5 7-183 0 0,30-21-116 0 0,2-1 20 0 0,0 0 9 0 0,0 0-14 0 0,0 0-37 0 0,0 0-47 0 0,2-16-4879 0 0,1 9-2837 0 0,-3 3-5126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147 563 1360 0 0,'0'0'1722'0'0,"0"0"-18"0"0,0 0 195 0 0,0 0 241 0 0,0 0 111 0 0,0 0-134 0 0,0 0-344 0 0,0 0-361 0 0,0 0-293 0 0,0 0-213 0 0,0 0-166 0 0,0 0-164 0 0,0 0-123 0 0,-7 2-57 0 0,-64 54 954 0 0,63-45-1279 0 0,0 1-1 0 0,0 1 1 0 0,1-1-1 0 0,1 1 1 0 0,0 0-1 0 0,1 1 1 0 0,0-1-1 0 0,1 1 1 0 0,0 0-1 0 0,1 0 1 0 0,1 0-1 0 0,1 1 1 0 0,0-1-1 0 0,0 0 1 0 0,1 1-1 0 0,1 1-70 0 0,1-11 54 0 0,0 0-1 0 0,0 0 1 0 0,1-1 0 0 0,-1 1-1 0 0,1-1 1 0 0,0 1-1 0 0,0-1 1 0 0,0 0 0 0 0,1 0-1 0 0,-1 0 1 0 0,1 0 0 0 0,0-1-1 0 0,0 0 1 0 0,0 0-1 0 0,1 0 1 0 0,-1 0 0 0 0,1 0-1 0 0,0-1 1 0 0,-1 0-1 0 0,1 0 1 0 0,0 0 0 0 0,0-1-1 0 0,0 0 1 0 0,1 0-1 0 0,-1 0 1 0 0,0 0 0 0 0,0-1-1 0 0,1 0 1 0 0,-1 0-1 0 0,0 0 1 0 0,0-1 0 0 0,1 0-1 0 0,-1 0 1 0 0,0 0-1 0 0,0-1 1 0 0,0 1 0 0 0,0-1-1 0 0,0 0 1 0 0,-1-1-1 0 0,1 1 1 0 0,0-1-54 0 0,13-10 118 0 0,0-1 0 0 0,-1-1-1 0 0,-1 0 1 0 0,0-2 0 0 0,-1 1 0 0 0,-1-2 0 0 0,-1 0-1 0 0,0 0 1 0 0,-1-2 0 0 0,-1 1 0 0 0,-1-1 0 0 0,-1-1 0 0 0,-1 0-1 0 0,-1 0 1 0 0,0 0 0 0 0,-2-1 0 0 0,0 0 0 0 0,-1-1-118 0 0,2-9 2 0 0,-1-1 1 0 0,-1 1 0 0 0,-2-1 0 0 0,-1 0 0 0 0,-2 0 0 0 0,-1 1 0 0 0,-2-1 0 0 0,-1 0 0 0 0,-1-1-3 0 0,-53-161-159 0 0,58 192 152 0 0,0 1-1 0 0,0-1 0 0 0,0 1 0 0 0,-1 0 1 0 0,1 0-1 0 0,-1 0 0 0 0,1 0 0 0 0,-1 0 0 0 0,0 0 1 0 0,0 0-1 0 0,0 0 0 0 0,0 1 0 0 0,0-1 1 0 0,0 1-1 0 0,0-1 0 0 0,-1 1 0 0 0,1 0 0 0 0,0 0 1 0 0,-1 0-1 0 0,1 0 0 0 0,-1 0 0 0 0,1 1 0 0 0,-1-1 1 0 0,1 1-1 0 0,-1-1 0 0 0,0 1 0 0 0,1 0 1 0 0,-1 0-1 0 0,0 0 0 0 0,1 1 0 0 0,-1-1 0 0 0,1 1 1 0 0,-1-1-1 0 0,1 1 0 0 0,-1 0 0 0 0,1 0 0 0 0,-1 0 1 0 0,1 0-1 0 0,0 0 0 0 0,0 1 0 0 0,-1-1 1 0 0,1 1-1 0 0,0-1 0 0 0,0 1 0 0 0,0 0 0 0 0,1 0 1 0 0,-1 0-1 0 0,0 0 0 0 0,-1 2 8 0 0,-7 16 1 0 0,0 1-1 0 0,2 0 1 0 0,0 0-1 0 0,2 1 1 0 0,0 0-1 0 0,1 0 1 0 0,2 0-1 0 0,0 1 1 0 0,1-1-1 0 0,1 1 1 0 0,1-1-1 0 0,1 1 1 0 0,4 20-1 0 0,-1-9 19 0 0,2 0 0 0 0,1-1 0 0 0,2 0-1 0 0,1 0 1 0 0,10 22-19 0 0,-5-23 11 0 0,1 0-1 0 0,1-1 1 0 0,2-1-1 0 0,0-1 1 0 0,3 0-1 0 0,3 1-10 0 0,-20-22-23 0 0,0 0-1 0 0,1-1 1 0 0,0 0 0 0 0,0 0-1 0 0,0 0 1 0 0,1-1-1 0 0,0 0 1 0 0,1-1 0 0 0,-1 1-1 0 0,1-1 1 0 0,0-1 0 0 0,0 1-1 0 0,0-1 1 0 0,1-1-1 0 0,0 0 1 0 0,0 0 0 0 0,-1 0-1 0 0,1-1 1 0 0,2-1 23 0 0,-8-1-248 0 0,1 0 1 0 0,0 0-1 0 0,-1-1 0 0 0,1 1 0 0 0,-1-1 1 0 0,1 0-1 0 0,-1 0 0 0 0,1-1 1 0 0,-1 1-1 0 0,0 0 0 0 0,0-1 0 0 0,1 0 1 0 0,-1 0-1 0 0,0 0 0 0 0,-1 0 1 0 0,1-1-1 0 0,0 1 0 0 0,-1-1 0 0 0,1 1 1 0 0,-1-1-1 0 0,0 0 0 0 0,0 0 0 0 0,0 0 1 0 0,1-3 247 0 0,3-2-1538 0 0,7-11-5887 0 0,-7 8-3638 0 0</inkml:trace>
  <inkml:trace contextRef="#ctx0" brushRef="#br0" timeOffset="600.112">690 582 4769 0 0,'0'0'3307'0'0,"0"0"-1153"0"0,0 0-465 0 0,0 0-114 0 0,0 0-118 0 0,0 0-134 0 0,0 0-193 0 0,0 0-225 0 0,0 0-181 0 0,0 0-115 0 0,0 0-71 0 0,0 0-47 0 0,0 0-33 0 0,0 28-25 0 0,0 87-18 0 0,12-75 206 0 0,-8-38-447 0 0,2 1-65 0 0,-1 0 1 0 0,1 0 0 0 0,-1-1-1 0 0,1 1 1 0 0,0-2 0 0 0,0 1-1 0 0,0 0 1 0 0,0-1 0 0 0,0 0-1 0 0,1-1 1 0 0,-1 0 0 0 0,0 1-1 0 0,0-2 1 0 0,0 1 0 0 0,1-1-1 0 0,-1 0 1 0 0,0 0 0 0 0,0-1-1 0 0,0 0 1 0 0,0 0 0 0 0,-1 0-1 0 0,1-1 1 0 0,-1 1 0 0 0,1-1-1 0 0,-1-1 1 0 0,0 1-1 0 0,0-1 1 0 0,0 0 0 0 0,0 0-1 0 0,-1 0 1 0 0,0-1 0 0 0,0 0-1 0 0,0 1 1 0 0,0-2 0 0 0,-1 1-1 0 0,0 0 1 0 0,0-1 0 0 0,0 1-1 0 0,0-2-109 0 0,47-78 338 0 0,-5-6-123 0 0,-27 183-65 0 0,4-15-148 0 0,15 52 108 0 0,-6 1-1 0 0,3 53-109 0 0,-29-141 21 0 0,-1 0 0 0 0,-2 0 1 0 0,-2 0-1 0 0,-2 0 0 0 0,-2 0 0 0 0,-1 0 1 0 0,-3-1-1 0 0,-1 0 0 0 0,-11 30-21 0 0,17-63 4 0 0,-1 12 18 0 0,-2-1 0 0 0,0 0 1 0 0,-1-1-1 0 0,-1 1 0 0 0,0-1 0 0 0,-2-1 1 0 0,0 1-1 0 0,-1-2 0 0 0,0 1 1 0 0,-2-2-1 0 0,0 0 0 0 0,0 0 1 0 0,-1-1-1 0 0,-1-1 0 0 0,-1 0 0 0 0,-3 1-22 0 0,15-11 13 0 0,1-1-1 0 0,-1 0 0 0 0,0 0 0 0 0,1-1 1 0 0,-1 1-1 0 0,0-1 0 0 0,0 0 0 0 0,0 0 1 0 0,0 0-1 0 0,-1 0 0 0 0,1-1 0 0 0,0 0 1 0 0,0 0-1 0 0,0 0 0 0 0,0 0 0 0 0,0-1 1 0 0,-1 1-1 0 0,1-1 0 0 0,0 0 0 0 0,0 0 1 0 0,0-1-1 0 0,0 1 0 0 0,1-1 0 0 0,-1 0 1 0 0,0 0-1 0 0,1 0 0 0 0,-1 0 0 0 0,1-1 1 0 0,0 1-1 0 0,0-1 0 0 0,0 0 0 0 0,0 0-11 0 0,-5-13 4 0 0,2 1 1 0 0,0-1 0 0 0,0 0 0 0 0,2-1 0 0 0,0 1 0 0 0,1-1-1 0 0,0 0 1 0 0,2 0 0 0 0,0 1 0 0 0,1-1 0 0 0,0 0 0 0 0,2 0 0 0 0,0-2-6 0 0,-1-39-2 0 0,-1 12-22 0 0,3 0 0 0 0,1-1-1 0 0,2 1 1 0 0,2 1 0 0 0,2-1-1 0 0,3 1 1 0 0,1 1-1 0 0,2 1 1 0 0,2 0 0 0 0,1 1-1 0 0,3 1 1 0 0,19-27 24 0 0,9 7-1450 0 0,-27 37-6183 0 0,-15 19-4788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2513 0 0,'0'0'2173'0'0,"0"0"-518"0"0,0 0-230 0 0,0 0 28 0 0,0 0 202 0 0,0 0 170 0 0,0 0-2 0 0,0 0-182 0 0,0 0-274 0 0,0 0-284 0 0,0 0-233 0 0,1-5-181 0 0,0 2-944 0 0,1-13 1872 0 0,0 26 35 0 0,-21 333 458 0 0,4-154-1446 0 0,-26 121-644 0 0,25-164 66 0 0,45-174 88 0 0,22-24 41 0 0,-14 11-173 0 0,2 2 1 0 0,1 1-1 0 0,2 2 0 0 0,2 2 0 0 0,1 2 0 0 0,2 1 0 0 0,26-10-22 0 0,-66 37-3 0 0,1 1 0 0 0,-1 0 0 0 0,1 0 0 0 0,0 1 0 0 0,0 0 0 0 0,0 1 0 0 0,0 0 1 0 0,0 0-1 0 0,0 0 0 0 0,1 1 0 0 0,-1 1 0 0 0,1-1 3 0 0,-5 3 1 0 0,-1 0 1 0 0,0 0-1 0 0,0 1 0 0 0,0-1 1 0 0,-1 1-1 0 0,1-1 0 0 0,-1 1 1 0 0,0 0-1 0 0,0 0 0 0 0,0 0 1 0 0,-1 0-1 0 0,1 0 0 0 0,-1 0 1 0 0,0 0-1 0 0,0 0 0 0 0,0 1 1 0 0,-1-1-1 0 0,1 0 0 0 0,-1 1 1 0 0,0-1-1 0 0,-1 0 0 0 0,1 1 1 0 0,-1-1-1 0 0,0 0 0 0 0,0 1 1 0 0,0 0-2 0 0,-3 7 30 0 0,-1 0 1 0 0,-1 0 0 0 0,0 0-1 0 0,0-1 1 0 0,-1 0 0 0 0,-1 0-1 0 0,1-1 1 0 0,-2 0 0 0 0,0 0-1 0 0,0 0 1 0 0,0-2 0 0 0,-1 1-1 0 0,-4 2-30 0 0,-8 9 8 0 0,-1-1-1 0 0,0-1 0 0 0,-2-1 0 0 0,0-2 0 0 0,0 0 0 0 0,-2-1 0 0 0,1-2 0 0 0,-2 0 0 0 0,-5 0-7 0 0,-6-11-460 0 0,41-29-3846 0 0,15 11-395 0 0,-7 8-928 0 0,-1-2-5959 0 0</inkml:trace>
  <inkml:trace contextRef="#ctx0" brushRef="#br0" timeOffset="299.534">962 618 11026 0 0,'0'0'2978'0'0,"0"0"-1239"0"0,0 0-552 0 0,0 0-140 0 0,0 0-75 0 0,-24 32-94 0 0,-70 101-154 0 0,67-66 43 0 0,28-60-636 0 0,1-1-56 0 0,1-1 0 0 0,0 1 1 0 0,0-1-1 0 0,0 0 0 0 0,1 0 1 0 0,0 0-1 0 0,0-1 0 0 0,0 1 1 0 0,0-1-1 0 0,1 0 0 0 0,0 0 1 0 0,-1 0-1 0 0,1-1 0 0 0,1 0 1 0 0,-1 0-1 0 0,0 0 0 0 0,1 0 0 0 0,0-1 1 0 0,-1 0-1 0 0,1 0 0 0 0,0-1 1 0 0,0 0-1 0 0,0 0 0 0 0,0 0 1 0 0,0-1-1 0 0,0 1 0 0 0,0-1 1 0 0,1-1-1 0 0,-1 1 0 0 0,0-1 1 0 0,1-1-76 0 0,4 1 100 0 0,0 0 0 0 0,-1-1 0 0 0,1-1 1 0 0,0 0-1 0 0,-1 0 0 0 0,1-1 0 0 0,-1 0 0 0 0,0-1 1 0 0,0 0-1 0 0,-1-1 0 0 0,0 0 0 0 0,0-1 0 0 0,0 1 1 0 0,0-2-1 0 0,-1 1 0 0 0,-1-1 0 0 0,1 0 0 0 0,-1-1 1 0 0,-1 0-1 0 0,1 0 0 0 0,-1 0 0 0 0,-1-1 0 0 0,0 0 1 0 0,0 0-1 0 0,-1 0 0 0 0,-1 0 0 0 0,1-1 0 0 0,-2 0 1 0 0,1 0-1 0 0,-1-6-100 0 0,-3 11-42 0 0,0 0 0 0 0,-1 0 0 0 0,0 1 1 0 0,0-1-1 0 0,0 0 0 0 0,-1 1 1 0 0,0 0-1 0 0,0 0 0 0 0,0-1 0 0 0,-1 2 1 0 0,0-1-1 0 0,1 0 0 0 0,-2 1 0 0 0,1 0 1 0 0,0 0-1 0 0,-1 0 0 0 0,0 0 0 0 0,0 1 1 0 0,0 0-1 0 0,0 0 0 0 0,-1 0 0 0 0,1 1 1 0 0,-1 0-1 0 0,0 0 0 0 0,1 0 0 0 0,-1 0 1 0 0,0 1-1 0 0,0 0 0 0 0,0 0 0 0 0,-4 1 42 0 0,10 0-101 0 0,-35 4-2647 0 0,17 11-7065 0 0,14-7-2014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86 3257 0 0,'0'0'2096'0'0,"0"0"1"0"0,0 0 16 0 0,0 0 67 0 0,0 0-35 0 0,0 0-190 0 0,0 0-286 0 0,0 0-334 0 0,0 0-279 0 0,0 0-233 0 0,0 0-214 0 0,-5-4-133 0 0,-13-8-66 0 0,-6 39 1013 0 0,18-13 482 0 0,22-36-342 0 0,32-66-138 0 0,-53 136-6605 0 0,3-37 491 0 0,0 0-3301 0 0,0 0-2688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0 0 0,'0'0'1294'0'0,"0"0"987"0"0,0 0 233 0 0,0 0-201 0 0,0 0-274 0 0,0 0-245 0 0,0 0-202 0 0,0 0-210 0 0,0 0-276 0 0,-5 0 1498 0 0,-22-4 774 0 0,38 0-4297 0 0,-5 1-6880 0 0,-6 2-3363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88 11330 0 0,'0'0'2049'0'0,"0"0"-342"0"0,0 0-149 0 0,0 0 18 0 0,0 0-109 0 0,0 0-176 0 0,0 0-206 0 0,0 0-211 0 0,0 0-171 0 0,0 0-124 0 0,0 0-82 0 0,0 0-86 0 0,0 0-53 0 0,-3-7-47 0 0,-8-21-55 0 0,-3 52 496 0 0,55-101 926 0 0,-102 118-1099 0 0,58-40-586 0 0,2-1 6 0 0,1 0 22 0 0,0 0-5 0 0,0 0 4 0 0,0 0-26 0 0,0 0-4 0 0,0 0 1 0 0,0 0-7 0 0,0 4-5467 0 0,0 0 424 0 0,0-1-6867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2224 0 0,'0'0'2133'0'0,"0"0"-82"0"0,0 0-19 0 0,0 0 30 0 0,0 0 1 0 0,0 0-120 0 0,0 0-232 0 0,0 0-313 0 0,0 0-284 0 0,0 0-171 0 0,0 0-109 0 0,0 0-53 0 0,0 0-23 0 0,2-4 2346 0 0,-3-9-2808 0 0,1 1 0 0 0,1-1 1 0 0,0 0-1 0 0,1 1 0 0 0,0-1 0 0 0,1 1 1 0 0,0 0-1 0 0,1 0 0 0 0,0 0 1 0 0,1 0-1 0 0,0 0 0 0 0,5-5-296 0 0,9-16 46 0 0,1 1 1 0 0,2 1-1 0 0,1 1 1 0 0,1 1-1 0 0,2 1 0 0 0,1 2 1 0 0,1 0-1 0 0,4-1-46 0 0,27 8 55 0 0,-41 50-23 0 0,-15-16-27 0 0,1 0 1 0 0,-2 0 0 0 0,0 0 0 0 0,0 0-1 0 0,-2 0 1 0 0,0 0 0 0 0,0 0 0 0 0,-2 2-6 0 0,1 26 38 0 0,8-8 11 0 0,15-62-4 0 0,130-138-66 0 0,-118 131-7 0 0,-26 24 32 0 0,1 1 1 0 0,0 0-1 0 0,0 1 0 0 0,1-1 0 0 0,0 2 1 0 0,0 0-1 0 0,1 0 0 0 0,0 1 0 0 0,0 0 1 0 0,5-1-5 0 0,-15 7-3 0 0,0 0 0 0 0,0 0 0 0 0,0 0 1 0 0,0 0-1 0 0,1 0 0 0 0,-1 0 0 0 0,0 1 1 0 0,0-1-1 0 0,0 0 0 0 0,0 1 0 0 0,0-1 1 0 0,0 0-1 0 0,0 1 0 0 0,0 0 0 0 0,0-1 1 0 0,0 1-1 0 0,0 0 0 0 0,-1-1 0 0 0,1 1 1 0 0,0 0-1 0 0,0 0 0 0 0,0 0 0 0 0,-1-1 1 0 0,1 1-1 0 0,-1 0 0 0 0,1 0 0 0 0,-1 0 1 0 0,1 0-1 0 0,-1 0 0 0 0,1 0 0 0 0,-1 0 1 0 0,0 1-1 0 0,1-1 0 0 0,-1 0 0 0 0,0 0 1 0 0,0 0-1 0 0,0 0 0 0 0,0 0 0 0 0,0 0 1 0 0,0 1 2 0 0,3 54 103 0 0,-3-50-122 0 0,0 183-817 0 0,0-189 336 0 0,0 0-200 0 0,0 0-267 0 0,3 0-1849 0 0,2 0-849 0 0,-2 0-1846 0 0,0 0-6083 0 0</inkml:trace>
  <inkml:trace contextRef="#ctx0" brushRef="#br0" timeOffset="787.583">1233 39 8554 0 0,'0'0'3909'0'0,"0"0"-1606"0"0,0 0-739 0 0,0 0-162 0 0,0 0-70 0 0,0 0-104 0 0,0 0-110 0 0,0 0-139 0 0,0 0-111 0 0,0 0-117 0 0,0 0-127 0 0,0 0-127 0 0,-17 4-107 0 0,-52 15-57 0 0,57-15-165 0 0,1 0 1 0 0,0 0-1 0 0,0 1 0 0 0,0 1 1 0 0,0 0-1 0 0,1 0 0 0 0,0 1 0 0 0,1 0 1 0 0,-10 9-169 0 0,8-7 79 0 0,-80 86 321 0 0,87-89-399 0 0,1 0 0 0 0,-1 0 0 0 0,2 0 0 0 0,-1 0-1 0 0,1 0 1 0 0,0 1 0 0 0,0-1 0 0 0,0 1 0 0 0,1-1 0 0 0,0 1 0 0 0,0 0 0 0 0,1 0 0 0 0,0-1-1 0 0,0 1 1 0 0,1 0-1 0 0,-1-6 3 0 0,0 1 1 0 0,1-1-1 0 0,-1 0 0 0 0,1 0 0 0 0,-1 0 0 0 0,1 0 1 0 0,-1 1-1 0 0,1-1 0 0 0,0 0 0 0 0,-1 0 0 0 0,1 0 0 0 0,0 0 1 0 0,0 0-1 0 0,0-1 0 0 0,0 1 0 0 0,0 0 0 0 0,0 0 1 0 0,0 0-1 0 0,0-1 0 0 0,0 1 0 0 0,0-1 0 0 0,0 1 1 0 0,0-1-1 0 0,1 1 0 0 0,-1-1 0 0 0,0 1 0 0 0,0-1 0 0 0,1 0 1 0 0,-1 0-1 0 0,0 0 0 0 0,0 0 0 0 0,1 0 0 0 0,-1 0 1 0 0,0 0-1 0 0,0 0 0 0 0,1 0 0 0 0,-1-1 0 0 0,0 1 0 0 0,0 0 1 0 0,1-1-4 0 0,48-20 179 0 0,21-37 238 0 0,-2-3 0 0 0,39-46-417 0 0,-107 105 3 0 0,0 0 1 0 0,0 0-1 0 0,0 0 1 0 0,0 0-1 0 0,0 1 1 0 0,0-1-1 0 0,1 0 1 0 0,-1 1-1 0 0,1-1 1 0 0,-1 1-1 0 0,1 0 1 0 0,0-1-1 0 0,0 1 1 0 0,-1 0-1 0 0,1 0 1 0 0,0 0-1 0 0,0 0 1 0 0,0 0-1 0 0,0 1 1 0 0,0-1-1 0 0,0 1 1 0 0,0-1-1 0 0,1 1 1 0 0,-1 0-1 0 0,0-1 1 0 0,0 1-1 0 0,0 0 1 0 0,0 1-1 0 0,0-1 1 0 0,0 0 0 0 0,1 0-1 0 0,-1 1 1 0 0,0 0-1 0 0,0-1 1 0 0,0 1-1 0 0,0 0 1 0 0,0 0-1 0 0,-1 0 1 0 0,1 0-1 0 0,0 0 1 0 0,0 0-1 0 0,-1 1 1 0 0,1-1-1 0 0,0 1-3 0 0,53 165 23 0 0,-46-130-6 0 0,-2 1 1 0 0,-2 0 0 0 0,-1 1-1 0 0,-2-1 1 0 0,-2 1-1 0 0,-2 5-17 0 0,-1-18 7 0 0,-1 0-1 0 0,-2-1 0 0 0,-1 1 0 0 0,0-1 1 0 0,-2 0-1 0 0,-1-1 0 0 0,-2 1-6 0 0,-1 6 30 0 0,-1 0 0 0 0,-2-2 0 0 0,-1 0 0 0 0,-2 0 0 0 0,0-2 0 0 0,-2-1-1 0 0,-1 0 1 0 0,-1-1 0 0 0,0-2 0 0 0,-20 14-30 0 0,33-27 5 0 0,-1 0 1 0 0,0-1-1 0 0,-1 0 1 0 0,1-1-1 0 0,-2 0 1 0 0,1-1-1 0 0,-1-1 0 0 0,0 0 1 0 0,-1 0-1 0 0,1-2 1 0 0,-1 1-1 0 0,0-2 0 0 0,0 0 1 0 0,-1 0-1 0 0,1-2 1 0 0,-6 1-6 0 0,17-5-1 0 0,-1 1 1 0 0,1-1 0 0 0,0 0-1 0 0,0 0 1 0 0,1 0 0 0 0,-1 0-1 0 0,0-1 1 0 0,1 1 0 0 0,0-1-1 0 0,0 1 1 0 0,0-1 0 0 0,0 0-1 0 0,1 0 1 0 0,-1 0 0 0 0,1 0 0 0 0,0 0-1 0 0,0 0 1 0 0,1 0 0 0 0,-1 0-1 0 0,1 0 1 0 0,0 0 0 0 0,0 0-1 0 0,0-1 1 0 0,1 1 0 0 0,-1 0-1 0 0,1 0 1 0 0,0 0 0 0 0,0 0-1 0 0,0 0 1 0 0,3-11-1 0 0,1 1 0 0 0,0 1 0 0 0,1-1 0 0 0,0 1 0 0 0,1 0 0 0 0,1 0 0 0 0,0 0 0 0 0,1 1 0 0 0,0 1 0 0 0,7-8 1 0 0,9-10 1 0 0,1 2 1 0 0,2 0-1 0 0,0 2 1 0 0,2 1-1 0 0,0 2 0 0 0,2 0 1 0 0,0 2-1 0 0,1 2 1 0 0,1 1-1 0 0,1 1-1 0 0,72 5-26 0 0,-77 31 60 0 0,-1 0-1902 0 0,-8-19-7171 0 0,-16-4-3271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3759 204 0 0 0,'0'0'1504'0'0,"0"0"509"0"0,0 0 359 0 0,0 0 21 0 0,0 0-345 0 0,0 0-405 0 0,0 0-419 0 0,-1-4-290 0 0,1 3-874 0 0,0 0-1 0 0,0 1 1 0 0,0-1 0 0 0,0 0 0 0 0,0 0-1 0 0,0 1 1 0 0,0-1 0 0 0,0 0 0 0 0,0 0-1 0 0,0 1 1 0 0,0-1 0 0 0,1 0-1 0 0,-1 0 1 0 0,0 1 0 0 0,0-1 0 0 0,1 0-1 0 0,-1 1 1 0 0,0-1 0 0 0,1 0-1 0 0,-1 1 1 0 0,1-1 0 0 0,-1 1 0 0 0,1-1-1 0 0,-1 1 1 0 0,1-1 0 0 0,0 1 0 0 0,-1-1-1 0 0,1 1 1 0 0,-1-1 0 0 0,1 1-1 0 0,0 0 1 0 0,-1-1 0 0 0,1 1 0 0 0,0 0-1 0 0,0 0 1 0 0,-1-1 0 0 0,1 1-1 0 0,0 0 1 0 0,0 0 0 0 0,-1 0 0 0 0,1 0-1 0 0,0 0 1 0 0,0 0 0 0 0,-1 0-1 0 0,1 0 1 0 0,0 0 0 0 0,0 1 0 0 0,-1-1-1 0 0,1 0-59 0 0,17-2 561 0 0,274-85 3983 0 0,-147 39-3762 0 0,-33 6 24 0 0,-123 74 551 0 0,-32 85-1033 0 0,5 2 1 0 0,-8 59-325 0 0,-124 434 742 0 0,101-361-509 0 0,57-216-216 0 0,12-35-7 0 0,-1 0-179 0 0,-1 0 1 0 0,1 0 0 0 0,-1-1-1 0 0,1 1 1 0 0,0 0 0 0 0,-1-1-1 0 0,1 1 1 0 0,0-1 0 0 0,-1 1-1 0 0,1-1 1 0 0,0 0 0 0 0,0 0-1 0 0,0 1 1 0 0,-1-1-1 0 0,1 0 1 0 0,0 0 0 0 0,0 0-1 0 0,0 0 1 0 0,0 0 0 0 0,1-1-1 0 0,-1 1 1 0 0,0 0 0 0 0,0 0-1 0 0,1-1 1 0 0,-1 1 0 0 0,1 0-1 0 0,-1-1 1 0 0,1 1 0 0 0,-1 0-1 0 0,1-1 1 0 0,0 1 0 0 0,0-1 168 0 0,-4-30-8760 0 0,3 26 5546 0 0,1-3-6183 0 0</inkml:trace>
  <inkml:trace contextRef="#ctx0" brushRef="#br0" timeOffset="238.646">3720 789 6561 0 0,'0'0'2389'0'0,"0"0"-558"0"0,0 0-632 0 0,0 0-182 0 0,0 0 161 0 0,0 0 234 0 0,0 0 142 0 0,0 0-2 0 0,0 0-163 0 0,0 0-232 0 0,0 0-189 0 0,41-2-167 0 0,129-9-131 0 0,156-33 1483 0 0,-100 17-1992 0 0,-226 27-468 0 0,0 0-193 0 0,-17 11-4442 0 0,11-8 412 0 0,-1 2-6934 0 0</inkml:trace>
  <inkml:trace contextRef="#ctx0" brushRef="#br0" timeOffset="738.978">4639 905 8906 0 0,'0'0'4694'0'0,"0"0"-2583"0"0,0 0-1202 0 0,0 0-249 0 0,0 0 72 0 0,0 0 136 0 0,0 0 92 0 0,0 0-68 0 0,0 0-201 0 0,0 0-175 0 0,0 0-109 0 0,0 0-67 0 0,-4 33-42 0 0,-14 102-32 0 0,-7 1 728 0 0,20-95-551 0 0,5-39-338 0 0,1-11 2516 0 0,10-34-2208 0 0,74-198 152 0 0,-73 208-526 0 0,1 0-1 0 0,2 1 0 0 0,1 1 1 0 0,1 0-1 0 0,2 1 0 0 0,1 1 0 0 0,23-25-38 0 0,-43 54-16 0 0,0 1-1 0 0,0-1 0 0 0,0 1 0 0 0,0-1 0 0 0,1 1 0 0 0,-1-1 0 0 0,0 1 1 0 0,0-1-1 0 0,1 1 0 0 0,-1-1 0 0 0,0 0 0 0 0,1 1 0 0 0,-1-1 0 0 0,1 1 1 0 0,-1-1-1 0 0,0 0 0 0 0,1 1 0 0 0,-1-1 0 0 0,1 0 0 0 0,-1 0 1 0 0,1 0-1 0 0,-1 1 0 0 0,1-1 0 0 0,-1 0 0 0 0,1 0 0 0 0,-1 0 0 0 0,1 0 1 0 0,-1 0-1 0 0,1 0 0 0 0,-1 0 0 0 0,1 0 0 0 0,0 0 0 0 0,-1 0 0 0 0,1 0 1 0 0,-1 0-1 0 0,1 0 0 0 0,-1 0 0 0 0,1 0 0 0 0,-1-1 0 0 0,1 1 0 0 0,-1 0 1 0 0,1 0-1 0 0,-1-1 0 0 0,0 1 0 0 0,1 0 0 0 0,-1-1 0 0 0,1 1 0 0 0,-1 0 1 0 0,0-1-1 0 0,1 1 0 0 0,-1 0 0 0 0,0-1 0 0 0,1 1 0 0 0,-1-1 0 0 0,0 1 1 0 0,0-1-1 0 0,1 1 0 0 0,-1-1 17 0 0,1 6-72 0 0,20 44-3012 0 0,-9-36-1895 0 0,1-1-5023 0 0,-9-8 457 0 0</inkml:trace>
  <inkml:trace contextRef="#ctx0" brushRef="#br0" timeOffset="1089.879">5031 913 1016 0 0,'0'0'2778'0'0,"0"0"-41"0"0,0 0-206 0 0,0 0-159 0 0,0 0-192 0 0,0 0-241 0 0,0 0-186 0 0,0 0-194 0 0,0 0-205 0 0,0 0-199 0 0,0 0-191 0 0,35 5-193 0 0,108 14-147 0 0,-78-27 170 0 0,-58 3-630 0 0,-3 3-82 0 0,0 0 1 0 0,0-1 0 0 0,0 1 0 0 0,-1-1-1 0 0,1 0 1 0 0,-1 0 0 0 0,0 0-1 0 0,1-1 1 0 0,-1 1 0 0 0,-1-1 0 0 0,1 0-1 0 0,0 0 1 0 0,-1 0 0 0 0,0 0 0 0 0,0 0-1 0 0,0 0 1 0 0,0 0 0 0 0,-1-1 0 0 0,0 1-1 0 0,0-1 1 0 0,0 1 0 0 0,0-1 0 0 0,-1 1-1 0 0,0-1 1 0 0,0 0 0 0 0,0-3-83 0 0,-2 6-4 0 0,0-1 1 0 0,-1 0 0 0 0,1 1-1 0 0,-1-1 1 0 0,0 1 0 0 0,0 0-1 0 0,0 0 1 0 0,0 0-1 0 0,0 0 1 0 0,0 1 0 0 0,0-1-1 0 0,0 1 1 0 0,-1 0 0 0 0,1 0-1 0 0,-1 0 1 0 0,1 0 0 0 0,-1 0-1 0 0,1 1 1 0 0,-1 0-1 0 0,1 0 1 0 0,-1 0 0 0 0,1 0-1 0 0,-1 0 1 0 0,1 1 0 0 0,-1-1-1 0 0,0 1 4 0 0,-3-1-22 0 0,-5 3-24 0 0,-1 1 0 0 0,1 0 0 0 0,1 0 0 0 0,-1 1 0 0 0,1 1 0 0 0,-1 0 0 0 0,1 0 0 0 0,1 1 0 0 0,0 0 0 0 0,0 1 0 0 0,0 0 0 0 0,1 1-1 0 0,0 0 1 0 0,1 1 0 0 0,0-1 0 0 0,0 2 0 0 0,1-1 0 0 0,0 1 0 0 0,1 0 0 0 0,0 0 0 0 0,1 1 0 0 0,-3 9 46 0 0,6-17-17 0 0,-1-1 0 0 0,2 1-1 0 0,-1 0 1 0 0,0 0 0 0 0,1 0 0 0 0,0 0 0 0 0,-1 0 0 0 0,2 0 0 0 0,-1 0-1 0 0,0 0 1 0 0,1 0 0 0 0,0 0 0 0 0,0 1 0 0 0,0-1 0 0 0,0 0 0 0 0,1 0 0 0 0,-1 0-1 0 0,1 0 1 0 0,0 0 0 0 0,1 0 0 0 0,-1 0 0 0 0,1 0 0 0 0,0 0 0 0 0,-1-1-1 0 0,2 1 1 0 0,-1 0 0 0 0,0-1 0 0 0,1 0 0 0 0,-1 0 0 0 0,1 1 0 0 0,0-1-1 0 0,0-1 1 0 0,0 1 0 0 0,1 0 0 0 0,-1-1 0 0 0,1 0 0 0 0,-1 0 0 0 0,1 0 0 0 0,0 0-1 0 0,0 0 18 0 0,18 6-327 0 0,-1-2-1 0 0,1 0 1 0 0,0-1-1 0 0,1-1 1 0 0,-1-1-1 0 0,1-1 1 0 0,-1-1-1 0 0,1-1 1 0 0,-1-1-1 0 0,1-1 1 0 0,-1-1-1 0 0,9-3 328 0 0,37-15-5356 0 0,-27 1-5161 0 0,-32 15 5287 0 0</inkml:trace>
  <inkml:trace contextRef="#ctx0" brushRef="#br0" timeOffset="1484.306">5528 978 0 0 0,'0'0'1527'0'0,"0"0"43"0"0,0 0 85 0 0,0 0 97 0 0,0 0 87 0 0,0 0-83 0 0,0 0-157 0 0,0 0-118 0 0,0 0-110 0 0,0 0-12 0 0,0 0 8 0 0,0 0-4 0 0,0 0-42 0 0,28 5-108 0 0,86 14-148 0 0,-111-18-1008 0 0,-1-1-1 0 0,1 1 0 0 0,-1-1 1 0 0,1 1-1 0 0,-1-1 1 0 0,1 0-1 0 0,-1 0 0 0 0,1 0 1 0 0,-1 0-1 0 0,1 0 1 0 0,-1-1-1 0 0,1 1 1 0 0,-1-1-1 0 0,0 0 0 0 0,1 0 1 0 0,-1 0-1 0 0,0 0 1 0 0,1 0-1 0 0,-1 0 0 0 0,0 0 1 0 0,0-1-1 0 0,0 1 1 0 0,0-1-1 0 0,1-1-56 0 0,4-3 238 0 0,1 1-107 0 0,1-1 1 0 0,-1 0-1 0 0,-1 0 0 0 0,1-1 0 0 0,-1 0 0 0 0,0 0 0 0 0,-1 0 0 0 0,0-1 0 0 0,0 0 0 0 0,-1 0 0 0 0,0-1 0 0 0,0 0 0 0 0,0 0 0 0 0,-2 0 0 0 0,1 0 0 0 0,-1 0 0 0 0,0-1 0 0 0,-1 0 0 0 0,0 1 0 0 0,-1-1 0 0 0,0 0 0 0 0,0 0 0 0 0,-1-6-131 0 0,-2 14 1 0 0,0 0-1 0 0,0 0 1 0 0,0 0-1 0 0,0 0 1 0 0,0 1-1 0 0,0-1 1 0 0,0 0-1 0 0,-1 1 1 0 0,1 0-1 0 0,-1-1 1 0 0,1 1-1 0 0,-1 0 1 0 0,0 0-1 0 0,1 1 1 0 0,-1-1-1 0 0,0 1 1 0 0,1-1-1 0 0,-1 1 1 0 0,0 0-1 0 0,0 0 1 0 0,1 0-1 0 0,-1 0 1 0 0,0 0-1 0 0,0 1 1 0 0,1-1-1 0 0,-1 1 1 0 0,0 0-1 0 0,0-1 1 0 0,1 1-1 0 0,-2 1 0 0 0,-9 4-17 0 0,0 0-1 0 0,1 1 1 0 0,0 1-1 0 0,0 0 1 0 0,1 0-1 0 0,0 1 1 0 0,1 0-1 0 0,-1 1 1 0 0,2 0-1 0 0,0 1 1 0 0,0 0-1 0 0,1 0 1 0 0,0 1-1 0 0,1 0 1 0 0,0 1-1 0 0,1-1 1 0 0,0 1-1 0 0,1 0 1 0 0,1 1-1 0 0,0-1 1 0 0,1 1-1 0 0,0 0 1 0 0,1 0-1 0 0,0 0 1 0 0,2 0-1 0 0,0 6 18 0 0,3-12 1 0 0,1 1 1 0 0,0-1-1 0 0,1 0 0 0 0,-1-1 0 0 0,2 1 0 0 0,-1-1 0 0 0,1 0 0 0 0,0-1 0 0 0,1 1 0 0 0,-1-1 1 0 0,1 0-1 0 0,0-1 0 0 0,1 1 0 0 0,-1-2 0 0 0,1 1 0 0 0,0-1 0 0 0,1 0 0 0 0,-1-1 0 0 0,0 1 1 0 0,1-2-1 0 0,0 1 0 0 0,0-1 0 0 0,0-1 0 0 0,4 1-1 0 0,15 3-8 0 0,0-1 1 0 0,0-2-1 0 0,1 0 1 0 0,-1-2-1 0 0,0-1 1 0 0,1-1-1 0 0,-1-2 1 0 0,8-2 7 0 0,3-10-2570 0 0,-26 9-4338 0 0,-6 3-5168 0 0</inkml:trace>
  <inkml:trace contextRef="#ctx0" brushRef="#br0" timeOffset="19058.721">1763 4353 5113 0 0,'0'0'3121'0'0,"0"0"-779"0"0,0 0-603 0 0,0 0-132 0 0,0 0 5 0 0,0 0-66 0 0,0 0-135 0 0,0 0-235 0 0,0 0-273 0 0,0 0-215 0 0,0 0-159 0 0,0 0-98 0 0,0 0-27 0 0,1-6 3 0 0,3-20-2 0 0,-3 20-9 0 0,-1 6-9 0 0,0 11 692 0 0,-18 205 893 0 0,-11-8-1873 0 0,29-208-89 0 0,-4 18-317 0 0,1-29-1124 0 0,1-219-1018 0 0,4 193 2426 0 0,2 0 1 0 0,1 0-1 0 0,2 0 0 0 0,1 0 0 0 0,2 1 0 0 0,2 0 0 0 0,1 0 23 0 0,11-17 428 0 0,-3 106 1561 0 0,-11-22-1570 0 0,42 89 389 0 0,19-32-455 0 0,49 20-27 0 0,-53-77 296 0 0,-67-31-470 0 0,26-70 1482 0 0,-19 44-1599 0 0,-2 0 0 0 0,-1 0 0 0 0,-1-1 0 0 0,-1 0 0 0 0,-2 1 0 0 0,0-1 0 0 0,-2 0 0 0 0,-1 0 1 0 0,-1 1-1 0 0,-1 0 0 0 0,-1 0 0 0 0,-2 0 0 0 0,0 1 0 0 0,-2 0-35 0 0,-26-81-44 0 0,17 74-490 0 0,19 31 134 0 0,0 1-224 0 0,0 0-332 0 0,0 0-358 0 0,13 4-10966 0 0,-9 0 124 0 0</inkml:trace>
  <inkml:trace contextRef="#ctx0" brushRef="#br0" timeOffset="9925.113">0 3240 1880 0 0,'0'0'1653'0'0,"0"0"-90"0"0,0 0 80 0 0,0 0 74 0 0,0 0-70 0 0,0 0-138 0 0,0 0-266 0 0,0 0-312 0 0,0 0-201 0 0,0 0-204 0 0,0 0-158 0 0,0 0-105 0 0,0 0-63 0 0,10 8 1187 0 0,64 127 2994 0 0,-43-43-3466 0 0,-24-64-720 0 0,2-2 0 0 0,0 1-1 0 0,2-2 1 0 0,1 1 0 0 0,1-1 0 0 0,6 7-195 0 0,80 94 822 0 0,-46-52-256 0 0,-16-23-167 0 0,-20-25-243 0 0,0-3-17 0 0,3 7-20 0 0,-20-29-102 0 0,0-1 4 0 0,1 0-5 0 0,0 0-4 0 0,-1 0 8 0 0,0 0-1 0 0,0 0 6 0 0,0 0 10 0 0,0 0-3 0 0,0 0 17 0 0,0 0-3 0 0,0 0-16 0 0,0 0 2 0 0,0 0-18 0 0,0 0-9 0 0,0 0-13 0 0,0 0-7 0 0,0 0 21 0 0,0 0-14 0 0,0 0-19 0 0,0 0 0 0 0,0 0-5 0 0,0 0-10 0 0,0 0-22 0 0,0 0-32 0 0,0 0-76 0 0,0-17-4502 0 0,0 10-2218 0 0,0 0-4331 0 0</inkml:trace>
  <inkml:trace contextRef="#ctx0" brushRef="#br0" timeOffset="13162.636">25 3298 0 0 0,'0'0'532'0'0,"0"0"162"0"0,0 0 115 0 0,0 0 73 0 0,0 0 51 0 0,0 0-29 0 0,0 0-54 0 0,0 0 29 0 0,0 0 14 0 0,4-7 2 0 0,68-102 7120 0 0,-4 55-6268 0 0,137-119 1088 0 0,-126 112-1676 0 0,-42 22-636 0 0,13-19-132 0 0,-30 31-222 0 0,30 8 918 0 0,2-5-811 0 0,0-6 242 0 0,-35 46 39 0 0,90 133-162 0 0,-55-6 14 0 0,-35-98-342 0 0,18 11 34 0 0,-9-15-5 0 0,-9-21-48 0 0,31 34 104 0 0,-13-16-2 0 0,-8-11-81 0 0,-4 4 46 0 0,-11 0 225 0 0,-7-5-285 0 0,9-6 61 0 0,5 6-52 0 0,-18-25-59 0 0,0-1 10 0 0,-1 0-15 0 0,0 0 8 0 0,0 0 6 0 0,0 0-19 0 0,0 0 9 0 0,0 0 5 0 0,0 0 6 0 0,0 0-3 0 0,0 0-16 0 0,0 0-1 0 0,0 0 10 0 0,0 0 0 0 0,0 0-7 0 0,0 0 10 0 0,0 0 13 0 0,0 0 2 0 0,0 0-10 0 0,0 0-10 0 0,0 0 21 0 0,0 0 4 0 0,0 0 10 0 0,0 0 6 0 0,0 0-5 0 0,0 0 16 0 0,0 0 15 0 0,0 0 8 0 0,0 0-5 0 0,0 0-1 0 0,0 0 3 0 0,0 0 6 0 0,0 0-16 0 0,0 0-13 0 0,0 0-4 0 0,0 0-18 0 0,0 0 15 0 0,0 0-10 0 0,0 0-3 0 0,0 0 17 0 0,0 0-22 0 0,0 0 4 0 0,0 0 6 0 0,0 0-6 0 0,-10 4-11 0 0,-121 100 2 0 0,54-39-60 0 0,-104 89 95 0 0,56-62-61 0 0,58-22 53 0 0,22-35 14 0 0,-25 23-23 0 0,55-48-1348 0 0,14-16-2822 0 0,0-6-3815 0 0,1 8-3892 0 0</inkml:trace>
  <inkml:trace contextRef="#ctx0" brushRef="#br0" timeOffset="14359.831">530 3714 0 0 0,'0'0'553'0'0,"0"0"444"0"0,0 0 190 0 0,0 0-3 0 0,0 0-119 0 0,0 0-123 0 0,0 0-59 0 0,0 0 28 0 0,0 0 160 0 0,5 4 178 0 0,16 11 134 0 0,-16-11 47 0 0,-5-4-39 0 0,0 0-148 0 0,0 0-162 0 0,0 0-143 0 0,-3-3 6934 0 0,-6-7-5396 0 0,-13-17-3034 0 0,7 1 620 0 0,2-1 0 0 0,1 0-1 0 0,2-1 1 0 0,0 0 0 0 0,2 0 0 0 0,1-1 0 0 0,1 0 0 0 0,2-1 0 0 0,1 1-1 0 0,1-1 1 0 0,1 0 0 0 0,2 1 0 0 0,2-7-62 0 0,12-4-221 0 0,7 64 87 0 0,121 141 226 0 0,-125-146 142 0 0,-18-19-192 0 0,0 0-6 0 0,0 0 4 0 0,0 0 3 0 0,0 0-10 0 0,0 0 17 0 0,0 0 3 0 0,0 0 18 0 0,2-12 317 0 0,-2-17-299 0 0,-2 9-86 0 0,1-1 0 0 0,2 1 1 0 0,0-1-1 0 0,1 1 0 0 0,0 0 1 0 0,2 0-1 0 0,1 0 0 0 0,0 0 1 0 0,1 1-1 0 0,1 0 0 0 0,9-16-3 0 0,-16 35-7 0 0,1-1 0 0 0,-1 0 0 0 0,1 1 0 0 0,-1-1 0 0 0,1 1 0 0 0,-1-1 0 0 0,1 1 0 0 0,0-1 0 0 0,-1 1-1 0 0,1-1 1 0 0,0 1 0 0 0,0-1 0 0 0,-1 1 0 0 0,1 0 0 0 0,0-1 0 0 0,0 1 0 0 0,0 0 0 0 0,-1 0 0 0 0,1 0 0 0 0,0 0 0 0 0,0 0 0 0 0,0 0 0 0 0,-1 0-1 0 0,1 0 1 0 0,0 0 0 0 0,0 0 0 0 0,0 0 0 0 0,0 0 0 0 0,-1 0 0 0 0,1 1 0 0 0,0-1 0 0 0,0 0 0 0 0,-1 1 0 0 0,1-1 0 0 0,0 0 0 0 0,0 1 0 0 0,-1-1-1 0 0,1 1 1 0 0,0 0 0 0 0,-1-1 0 0 0,1 1 0 0 0,-1-1 0 0 0,1 1 0 0 0,-1 0 0 0 0,1-1 0 0 0,-1 1 0 0 0,1 0 0 0 0,-1-1 0 0 0,1 2 7 0 0,13 9 17 0 0,46 24-13 0 0,-56-33 9 0 0,0 1 0 0 0,-1 0 1 0 0,1-1-1 0 0,0 1 0 0 0,-1 1 0 0 0,0-1 1 0 0,0 0-1 0 0,0 1 0 0 0,0 0 0 0 0,-1 0 1 0 0,1-1-1 0 0,-1 2 0 0 0,0-1 0 0 0,0 0 1 0 0,1 4-14 0 0,6 10 52 0 0,13 37 99 0 0,1 1-13 0 0,-23-55-143 0 0,0-1 18 0 0,0 0 14 0 0,0 0-9 0 0,0 0-2 0 0,0 0 7 0 0,0 0 21 0 0,0 0-17 0 0,0 0-17 0 0,0 0-15 0 0,0 0-48 0 0,0 0 1 0 0,0 0-27 0 0,0 0-61 0 0,0-3-395 0 0,0 2-7687 0 0,0 1-3432 0 0</inkml:trace>
  <inkml:trace contextRef="#ctx0" brushRef="#br0" timeOffset="17006.653">1014 3899 0 0 0,'0'0'331'0'0,"0"0"450"0"0,0 0 214 0 0,0 0 99 0 0,0 0 137 0 0,0 0 32 0 0,0 0 38 0 0,0 0 78 0 0,0 0 9 0 0,-8-1-6 0 0,-23-1-68 0 0,24 1-169 0 0,7 1-175 0 0,0 0-134 0 0,0 0-100 0 0,0 0-52 0 0,0 0 2 0 0,7-2 6981 0 0,-5 8-7034 0 0,44 117 411 0 0,8-12-331 0 0,24 1-124 0 0,-20-46-193 0 0,2 14-26 0 0,10 1 112 0 0,-14-22-2 0 0,-19-12-318 0 0,-61-35-865 0 0,-31-10-4279 0 0,44-2 2231 0 0,5 0-2312 0 0,1 0-6593 0 0</inkml:trace>
  <inkml:trace contextRef="#ctx0" brushRef="#br0" timeOffset="18022.905">946 3953 0 0 0,'0'0'652'0'0,"0"0"379"0"0,0 0 291 0 0,0 0 186 0 0,0 0 31 0 0,0 0-48 0 0,0 0-129 0 0,0 0-110 0 0,0 0-89 0 0,0 0-92 0 0,0 0-46 0 0,3-7-53 0 0,9-18-45 0 0,-10 24 8568 0 0,-8 23-8812 0 0,-127 224 287 0 0,124-233-961 0 0,0 2 371 0 0,19-16 254 0 0,49-26-161 0 0,-7 0-301 0 0,170-70 58 0 0,-123 70-188 0 0,-90 17 716 0 0,-29 1-403 0 0,-229-64-325 0 0,179 39 1 0 0,70 33-71 0 0,0 0 0 0 0,0 0 0 0 0,0 0 0 0 0,0 0 0 0 0,0 0 0 0 0,0 0 0 0 0,0 0 0 0 0,0 0 1 0 0,1 0-1 0 0,-1 0 0 0 0,0 0 0 0 0,1 0 0 0 0,-1 0 0 0 0,1 0 0 0 0,-1 0 0 0 0,1 0 0 0 0,-1 0 0 0 0,1 0 0 0 0,0 1 0 0 0,-1-1 0 0 0,1 0 0 0 0,0 0 0 0 0,0 1 0 0 0,-1-1 0 0 0,1 0 1 0 0,0 1-1 0 0,0-1 0 0 0,0 1 0 0 0,0-1 0 0 0,0 1 0 0 0,0 0 0 0 0,0-1 0 0 0,0 1 0 0 0,0 0 0 0 0,0 0 0 0 0,0-1 0 0 0,0 1 0 0 0,0 0 0 0 0,1 0 40 0 0,41-8-3363 0 0,-14 9-6917 0 0,-19 2-1727 0 0</inkml:trace>
  <inkml:trace contextRef="#ctx0" brushRef="#br0" timeOffset="21108.903">1033 3005 0 0 0,'0'0'91'0'0,"0"0"107"0"0,0 0 37 0 0,0 0 12 0 0,0 0-27 0 0,0 0-49 0 0,0 0-35 0 0,0 0 10 0 0,0 0 65 0 0,-3 2 98 0 0,-9 6-416 0 0,-23 1 8368 0 0,29-6-8680 0 0,6-3 748 0 0,0 0 0 0 0,0 0 0 0 0,0 0 1 0 0,1 0-1 0 0,-1 0 0 0 0,0 0 0 0 0,0 0 0 0 0,0 1 0 0 0,1-1 0 0 0,-1 0 1 0 0,0 0-1 0 0,0 0 0 0 0,0 0 0 0 0,0 1 0 0 0,0-1 0 0 0,0 0 0 0 0,0 0 1 0 0,1 0-1 0 0,-1 1 0 0 0,0-1 0 0 0,0 0 0 0 0,0 0 0 0 0,0 0 0 0 0,0 1 1 0 0,0-1-1 0 0,0 0 0 0 0,0 0 0 0 0,0 1 0 0 0,0-1 0 0 0,0 0 0 0 0,0 0 1 0 0,0 0-1 0 0,0 1 0 0 0,0-1 0 0 0,0 0 0 0 0,0 0 0 0 0,-1 0 0 0 0,1 1 1 0 0,0-1-1 0 0,0 0 0 0 0,0 0 0 0 0,0 0 0 0 0,0 1 0 0 0,0-1 1 0 0,-1 0-1 0 0,1 0 0 0 0,0 0 0 0 0,0 0 0 0 0,0 0 0 0 0,-1 1-329 0 0,24-32 1035 0 0,162-138-313 0 0,41 6-205 0 0,-124 102-296 0 0,-87 54 37 0 0,-8 3 464 0 0,-22-1-304 0 0,-188-61-437 0 0,170 44 134 0 0,32 22-94 0 0,1 0 1 0 0,0 0-12 0 0,0 0-6 0 0,0 0-22 0 0,0 0-26 0 0,0 0 10 0 0,0 0-10 0 0,0 0 3 0 0,0 0 20 0 0,35 58-61 0 0,52 69 73 0 0,-73-104 15 0 0,0 0 0 0 0,-2 1 0 0 0,0 0 0 0 0,-2 1 0 0 0,-1 0-1 0 0,-1 0 1 0 0,3 18-6 0 0,-1-9 68 0 0,-6-62 659 0 0,-2-13-711 0 0,2 0 0 0 0,2 0 0 0 0,1 0-1 0 0,3 1 1 0 0,1 0 0 0 0,11-27-16 0 0,-7 7-117 0 0,-15 59 67 0 0,0 1-27 0 0,0 0-54 0 0,0 0-62 0 0,0 0-149 0 0,0 0-148 0 0,0 0-217 0 0,0 0-256 0 0,0 11-7554 0 0,0-7-3510 0 0</inkml:trace>
  <inkml:trace contextRef="#ctx0" brushRef="#br0" timeOffset="21974.893">2147 2342 2152 0 0,'0'0'1753'0'0,"0"0"153"0"0,0 0 122 0 0,0 0-38 0 0,0 0-142 0 0,0 0-243 0 0,0 0-249 0 0,0 0-212 0 0,0 0-137 0 0,0 0-102 0 0,0 0-107 0 0,0 0-62 0 0,-11 3-46 0 0,-33 8-45 0 0,39-9-490 0 0,0 0 0 0 0,0 1 0 0 0,0-1 0 0 0,0 1 0 0 0,1 0 0 0 0,-1 0-1 0 0,1 1 1 0 0,0-1 0 0 0,0 1 0 0 0,0 0 0 0 0,0 0 0 0 0,1 0 0 0 0,0 1 0 0 0,-1-1 0 0 0,1 2-155 0 0,0-2 58 0 0,-3 5-22 0 0,1-1 0 0 0,0 1 0 0 0,1 1 0 0 0,0-1 0 0 0,0 1 0 0 0,1 0-1 0 0,0-1 1 0 0,1 1 0 0 0,0 1 0 0 0,0-1 0 0 0,1 0 0 0 0,1 0 0 0 0,-1 0 0 0 0,2 1 0 0 0,-1-1 0 0 0,2 0 0 0 0,-1 0 0 0 0,2 1-36 0 0,-1-6 56 0 0,1-1 0 0 0,0 0 0 0 0,0 0 1 0 0,0 0-1 0 0,0-1 0 0 0,1 1 0 0 0,-1-1 1 0 0,1 0-1 0 0,0 0 0 0 0,0 0 0 0 0,0 0 0 0 0,0-1 1 0 0,1 0-1 0 0,-1 1 0 0 0,1-2 0 0 0,-1 1 1 0 0,1 0-1 0 0,0-1 0 0 0,0 0 0 0 0,-1 0 1 0 0,1 0-1 0 0,0-1 0 0 0,0 0 0 0 0,0 0 0 0 0,0 0 1 0 0,0 0-1 0 0,0-1 0 0 0,0 0 0 0 0,-1 0 1 0 0,1 0-1 0 0,0-1 0 0 0,-1 1 0 0 0,1-1 0 0 0,0 0 1 0 0,-1-1-1 0 0,0 1 0 0 0,3-3-56 0 0,15-10 76 0 0,-1-2 0 0 0,-1-1 0 0 0,-1 0 0 0 0,0-2 1 0 0,-1 0-1 0 0,-2-1 0 0 0,0 0 0 0 0,-1-1 0 0 0,-1-1 0 0 0,-1-1 0 0 0,-1 0 0 0 0,-1 0 0 0 0,-1-1 0 0 0,-2 0 0 0 0,0-1 0 0 0,-2 0 0 0 0,0 0 0 0 0,-2-1 1 0 0,-1 0-1 0 0,-1 1 0 0 0,-2-1 0 0 0,0 0 0 0 0,-3-7-76 0 0,3 24-10 0 0,-2 1-1 0 0,1 0 1 0 0,-1 0-1 0 0,-1 0 1 0 0,0 0 0 0 0,0 0-1 0 0,0 0 1 0 0,-1 1 0 0 0,-1-1-1 0 0,0 1 1 0 0,0 0 0 0 0,0 1-1 0 0,-1-1 1 0 0,0 1 0 0 0,0 0-1 0 0,-1 1 1 0 0,0-1 0 0 0,0 1-1 0 0,0 1 1 0 0,-1-1 0 0 0,0 1-1 0 0,0 1 1 0 0,0-1 0 0 0,-1 1-1 0 0,1 1 1 0 0,-1 0-1 0 0,0 0 1 0 0,0 0 0 0 0,-6 0 10 0 0,7 2-11 0 0,0-1-1 0 0,1 1 1 0 0,-1 1 0 0 0,0-1 0 0 0,0 1-1 0 0,1 1 1 0 0,-1-1 0 0 0,0 1 0 0 0,0 1-1 0 0,1-1 1 0 0,-1 1 0 0 0,1 0 0 0 0,0 1-1 0 0,-1 0 1 0 0,1 0 0 0 0,0 1 0 0 0,1 0-1 0 0,-1 0 1 0 0,1 0 0 0 0,0 1 0 0 0,0 0-1 0 0,0 0 1 0 0,0 1 0 0 0,1 0 0 0 0,0 0-1 0 0,0 0 1 0 0,1 0 0 0 0,0 1 0 0 0,0-1-1 0 0,0 1 1 0 0,1 0 0 0 0,0 0 0 0 0,0 1-1 0 0,1-1 1 0 0,0 1 0 0 0,0-1 0 0 0,1 2 11 0 0,3 2 24 0 0,2 0 0 0 0,0 0-1 0 0,0-1 1 0 0,1 1 0 0 0,0-1 0 0 0,0 0 0 0 0,1 0 0 0 0,1 0 0 0 0,0-1 0 0 0,0 0 0 0 0,1-1-1 0 0,0 1 1 0 0,0-2 0 0 0,1 1 0 0 0,0-1 0 0 0,0 0 0 0 0,8 4-24 0 0,19 19 207 0 0,90 70 348 0 0,-38-41-111 0 0,12 17 12 0 0,-58-48-383 0 0,-42-28-55 0 0,0 0 3 0 0,30 10-1888 0 0,-12-8-4069 0 0,-10-3-3970 0 0,-2 1-1271 0 0</inkml:trace>
  <inkml:trace contextRef="#ctx0" brushRef="#br0" timeOffset="22523.206">2765 2203 8242 0 0,'0'0'2066'0'0,"0"0"-523"0"0,0 0-202 0 0,0 0-65 0 0,0 0-54 0 0,0 0-114 0 0,0 0-197 0 0,0 0-175 0 0,0 0-97 0 0,0 0-52 0 0,0 0-38 0 0,0 0-50 0 0,0 0-73 0 0,-2 27-74 0 0,-7 81-70 0 0,6-8 640 0 0,21-14 158 0 0,-18-86-987 0 0,0-1 0 0 0,0 1 0 0 0,1 0 0 0 0,-1 0 0 0 0,0 0 0 0 0,0 0 0 0 0,0 0 0 0 0,0-1 0 0 0,0 1 0 0 0,1 0 0 0 0,-1 0 0 0 0,0 0 0 0 0,0 0 0 0 0,0 0 0 0 0,1 0 0 0 0,-1 0 0 0 0,0 0 0 0 0,0-1 0 0 0,0 1 0 0 0,1 0 0 0 0,-1 0 0 0 0,0 0 0 0 0,0 0 0 0 0,0 0 0 0 0,1 0 0 0 0,-1 0 0 0 0,0 0 0 0 0,0 0 0 0 0,0 0 0 0 0,1 1 0 0 0,-1-1 0 0 0,0 0 0 0 0,0 0-93 0 0,3-26 1252 0 0,-3-59-1011 0 0,-2 20-116 0 0,3 0 0 0 0,3-1 0 0 0,11-57-125 0 0,-11 96 13 0 0,26-65 78 0 0,-28 92-90 0 0,-1-1 0 0 0,1 1 0 0 0,-1 0 0 0 0,1 0 0 0 0,0 0 0 0 0,-1 0 0 0 0,1 0 0 0 0,-1 0 0 0 0,1 1-1 0 0,-1-1 1 0 0,1 0 0 0 0,0 1 0 0 0,-1-1 0 0 0,0 1 0 0 0,1 0 0 0 0,-1-1 0 0 0,1 1 0 0 0,-1 0 0 0 0,0 0 0 0 0,1 0 0 0 0,-1 0 0 0 0,0 0 0 0 0,0 0 0 0 0,0 0-1 0 0,0 1 1 0 0,0-1 0 0 0,0 0 0 0 0,0 1 0 0 0,0-1 0 0 0,-1 0 0 0 0,1 1 0 0 0,0 0-1 0 0,1 1 2 0 0,67 121 218 0 0,-42-63-168 0 0,-35-83-3728 0 0,-2-1-5729 0 0,7 18-2487 0 0</inkml:trace>
  <inkml:trace contextRef="#ctx0" brushRef="#br0" timeOffset="23113.849">2615 1814 10346 0 0,'0'0'2393'0'0,"0"0"-458"0"0,0 0-271 0 0,0 0-58 0 0,0 0-82 0 0,0 0-168 0 0,0 0-194 0 0,0 0-254 0 0,0 0-161 0 0,0 0-127 0 0,0 0-117 0 0,0 0-36 0 0,0 0-34 0 0,-3-4-34 0 0,-5-11-38 0 0,34-8 986 0 0,2 9-1177 0 0,1 2 0 0 0,1 1 0 0 0,0 1-1 0 0,0 2 1 0 0,1 1 0 0 0,-1 1 0 0 0,2 1-170 0 0,-2 1 857 0 0,-67-23 863 0 0,-50-70-1602 0 0,28 2-660 0 0,61 88-1280 0 0,6 3-5221 0 0,-4 3 3631 0 0,1 1-9535 0 0</inkml:trace>
  <inkml:trace contextRef="#ctx0" brushRef="#br0" timeOffset="27742.538">449 4141 0 0 0,'-9'-3'29'0'0,"7"3"129"0"0,2 0 67 0 0,0 0-5 0 0,0 0-8 0 0,0 0-16 0 0,0 0 0 0 0,0 0 18 0 0,0 0 10 0 0,0 0 0 0 0,0 0-48 0 0,0 0-118 0 0,0 0-116 0 0,-14-23-729 0 0,17-35 4541 0 0,0 4 4780 0 0,-3 54-7923 0 0,0 0-55 0 0,0 0-33 0 0,0 0-11 0 0,0 0 20 0 0,0 0 15 0 0,0 0 22 0 0,0 0 19 0 0,0 0-20 0 0,0 0-13 0 0,0 0-55 0 0,0 0-49 0 0,0 0-38 0 0,0 0-35 0 0,7 72 5748 0 0,-12 102-5252 0 0,1 57-490 0 0,14 94 266 0 0,-12-242-256 0 0,2-82-384 0 0,0-1-13 0 0,0 0 8 0 0,0 0 1 0 0,0 0-8 0 0,0 0 10 0 0,0 0-6 0 0,0 0 8 0 0,0 0-19 0 0,0 0 18 0 0,0 0 10 0 0,0 0 14 0 0,0 0 11 0 0,0 0-28 0 0,0 0-8 0 0,0 0 3 0 0,0 0 8 0 0,0 0-11 0 0,0 0-10 0 0,0 0 4 0 0,0 0-28 0 0,0 0 40 0 0,0 0 8 0 0,0 0-18 0 0,0 0 32 0 0,0 0-22 0 0,0 0-20 0 0,0 0-3 0 0,0 0-4 0 0,0 0 10 0 0,0 0 18 0 0,0 0-27 0 0,0 0 25 0 0,0 0 3 0 0,0 0-5 0 0,0 0-1 0 0,0 0-6 0 0,0 0 23 0 0,0 0-10 0 0,0 0 15 0 0,0 0 22 0 0,0 0 6 0 0,0 0-6 0 0,-5-23 577 0 0,-6 7-645 0 0,-1 0 0 0 0,-1 2 0 0 0,0-1 0 0 0,-1 1 0 0 0,0 1 0 0 0,-1 1-1 0 0,-6-4 15 0 0,-131-54-145 0 0,152 69 142 0 0,-1-1-1 0 0,1 0 0 0 0,0 1 1 0 0,0-1-1 0 0,0 0 0 0 0,0 0 1 0 0,0 1-1 0 0,1-1 1 0 0,-1 0-1 0 0,0 1 0 0 0,1-1 1 0 0,-1 1-1 0 0,1-1 0 0 0,0 0 1 0 0,-1 1-1 0 0,1-1 1 0 0,0 1-1 0 0,0 0 0 0 0,0-1 1 0 0,0 1-1 0 0,0 0 0 0 0,0-1 1 0 0,1 1-1 0 0,-1 0 1 0 0,0 0-1 0 0,1 0 0 0 0,-1 0 1 0 0,0 0-1 0 0,1 0 0 0 0,-1 1 1 0 0,1-1-1 0 0,0 0 1 0 0,-1 1-1 0 0,1-1 4 0 0,7-6 14 0 0,1 0-11 0 0,1 1 1 0 0,-1 0-1 0 0,1 1 1 0 0,1 0 0 0 0,-1 1-1 0 0,1 0 1 0 0,-1 1-1 0 0,1 0 1 0 0,0 0-1 0 0,0 2 1 0 0,1-1-1 0 0,-1 2 1 0 0,0 0-1 0 0,0 0 1 0 0,0 1 0 0 0,2 1-4 0 0,12-2-3 0 0,190 27 3 0 0,-89-27 43 0 0,-127 0-55 0 0,0 0-3 0 0,0 0 26 0 0,0 0-6 0 0,0 0 25 0 0,0 0-2 0 0,0 0 2 0 0,0 0 1 0 0,0 0-7 0 0,-18 7 182 0 0,-153 86-118 0 0,31 15-66 0 0,103-89 20 0 0,49-16-4143 0 0,0 1 772 0 0,-4-3-3006 0 0,-3-1-6174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7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783 0 0 0,'0'0'355'0'0,"0"0"650"0"0,0 0 302 0 0,0 0 108 0 0,0 0 7 0 0,0 0-81 0 0,0 0-80 0 0,-1-3-88 0 0,0-10-51 0 0,1 10 7 0 0,0 3-31 0 0,0 0-40 0 0,0 0-48 0 0,0 0-95 0 0,0 0-96 0 0,0 0-85 0 0,0 0-92 0 0,-8 20 1991 0 0,-5 91-1259 0 0,13 205 401 0 0,29-108-1306 0 0,-8-49 134 0 0,-4 90 90 0 0,16 25-379 0 0,-16-131-86 0 0,35 215 267 0 0,-40-235-135 0 0,-5 0 0 0 0,-10 112-360 0 0,1-61 102 0 0,10-52 50 0 0,-4-92-64 0 0,-2 1 0 0 0,0 0 0 0 0,-2 0 0 0 0,-2 0 1 0 0,-1-1-1 0 0,-1 2-88 0 0,0-13 25 0 0,1 0 1 0 0,1 1-1 0 0,1-1 1 0 0,0 0-1 0 0,2 1 1 0 0,0-1-1 0 0,1 1 1 0 0,2 3-26 0 0,6 23 159 0 0,-2 1 0 0 0,-2 0 0 0 0,-2 0 0 0 0,-2 36-159 0 0,-4-45 649 0 0,-3 81-471 0 0,5-118-188 0 0,3-2 238 0 0,40-10-205 0 0,98-15 137 0 0,71 16-47 0 0,-137 11-89 0 0,19 7-4 0 0,121-4 4 0 0,76-30 22 0 0,-78 14 59 0 0,-3 4-97 0 0,46 4-13 0 0,-44-22 35 0 0,144 17 44 0 0,-73-18-72 0 0,-110 20 55 0 0,638 10 171 0 0,-432-6-115 0 0,-239-5-105 0 0,41 0 33 0 0,10-3 62 0 0,-184 7-83 0 0,-7 4-25 0 0,0 0 2 0 0,0 0 16 0 0,0 0-11 0 0,0 0 11 0 0,0 0 7 0 0,0 0-7 0 0,0 0 3 0 0,0 0-13 0 0,0 0 16 0 0,0 0-2 0 0,0 0-20 0 0,0 0 14 0 0,0 0-19 0 0,-23-3-896 0 0,15-1 426 0 0,0 0-1954 0 0,4 3-6523 0 0,3 1-3483 0 0</inkml:trace>
  <inkml:trace contextRef="#ctx0" brushRef="#br0" timeOffset="465.87">6655 3708 6841 0 0,'0'0'2725'0'0,"0"0"-1207"0"0,0 0-306 0 0,0 0 114 0 0,0 0 174 0 0,0 0 79 0 0,0 0-59 0 0,0 0-93 0 0,0 0-129 0 0,0 0-178 0 0,0 0-137 0 0,0 0-151 0 0,0 0-114 0 0,5 1-56 0 0,14 4-40 0 0,-19-4-546 0 0,1 0 0 0 0,-1-1 1 0 0,0 1-1 0 0,1 0 0 0 0,-1 0 0 0 0,0 0 1 0 0,0 0-1 0 0,0 0 0 0 0,0 0 0 0 0,0 0 1 0 0,0 0-1 0 0,0 0 0 0 0,0-1 0 0 0,0 1 1 0 0,0 0-1 0 0,0 0 0 0 0,0 0 0 0 0,-1 0 1 0 0,1 0-1 0 0,0 0 0 0 0,-1-1 0 0 0,1 1 1 0 0,-1 0-1 0 0,1 0 0 0 0,-1 0 0 0 0,1-1 0 0 0,-1 1 1 0 0,0 0-1 0 0,1-1 0 0 0,-1 1 0 0 0,0-1 1 0 0,1 1-1 0 0,-1 0 0 0 0,0-1 0 0 0,0 1-76 0 0,-395 433 1369 0 0,284-310-1419 0 0,104-178-6124 0 0,16-3-909 0 0,-3 30-855 0 0,-3 11-737 0 0</inkml:trace>
  <inkml:trace contextRef="#ctx0" brushRef="#br0" timeOffset="748.72">6189 3634 10266 0 0,'0'0'2765'0'0,"0"0"-415"0"0,0 0-558 0 0,0 0-262 0 0,0 0-27 0 0,0 0-11 0 0,0 0-114 0 0,0 0-229 0 0,0 0-263 0 0,0 0-261 0 0,0 0-167 0 0,0 0-52 0 0,-1 3-26 0 0,2 6-228 0 0,1 1 0 0 0,0-1 0 0 0,0 0 0 0 0,1 1 0 0 0,0-1 0 0 0,0 0-1 0 0,1-1 1 0 0,0 1 0 0 0,1-1 0 0 0,0 0 0 0 0,2 2-152 0 0,4 10 253 0 0,155 208 1303 0 0,-146-200-1422 0 0,-6-6-95 0 0,1-1 0 0 0,1-1 0 0 0,1-1 0 0 0,0 0 0 0 0,2-1 0 0 0,0 0-39 0 0,-1-7-232 0 0,-11-29-7979 0 0,-7 10 968 0 0,0 0-5202 0 0</inkml:trace>
  <inkml:trace contextRef="#ctx0" brushRef="#br0" timeOffset="1965.767">47 1 11098 0 0,'0'0'1635'0'0,"0"0"-316"0"0,0 0-201 0 0,0 0 67 0 0,0 0 90 0 0,0 0-5 0 0,0 0-167 0 0,0 0-232 0 0,0 0-208 0 0,0 0-171 0 0,0 0-138 0 0,-6 5-84 0 0,-16 17-47 0 0,9 43 711 0 0,8 181 217 0 0,4-241-1144 0 0,1-1-1 0 0,0 1 1 0 0,0-1 0 0 0,1 0-1 0 0,0 1 1 0 0,-1-1-1 0 0,1 0 1 0 0,1 1-1 0 0,-1-1 1 0 0,0 0-1 0 0,1 0 1 0 0,0 0 0 0 0,0 0-1 0 0,0 0 1 0 0,1-1-1 0 0,-1 1 1 0 0,1-1-1 0 0,0 1 1 0 0,0-1-1 0 0,0 0 1 0 0,0 0-1 0 0,1 0 1 0 0,0 0-7 0 0,-1-3 39 0 0,-1-1-1 0 0,1 1 1 0 0,0-1-1 0 0,0 1 1 0 0,0-1 0 0 0,-1 0-1 0 0,1 0 1 0 0,0 0 0 0 0,-1-1-1 0 0,1 1 1 0 0,-1-1-1 0 0,0 1 1 0 0,1-1 0 0 0,-1 0-1 0 0,0 0 1 0 0,0 0-1 0 0,0 0 1 0 0,0 0 0 0 0,0 0-1 0 0,-1 0 1 0 0,1-1-1 0 0,-1 1 1 0 0,1-1 0 0 0,-1 1-1 0 0,0-1 1 0 0,0 0 0 0 0,0 1-1 0 0,0-1 1 0 0,0-1-39 0 0,8-13 98 0 0,13-19-17 0 0,-1-2 0 0 0,-2 0 1 0 0,-2-2-1 0 0,-2 0 0 0 0,5-21-81 0 0,6-23 47 0 0,-20 156 209 0 0,-2-6-215 0 0,3-1 1 0 0,3 0-1 0 0,3-1 0 0 0,9 23-41 0 0,-2-7-16 0 0,-4 1 0 0 0,-3 1 0 0 0,-4 0 0 0 0,-4 0 0 0 0,-3 20 16 0 0,-1-75 6 0 0,-2 1-1 0 0,0 0 1 0 0,-2 0-1 0 0,-1-1 1 0 0,-2 0-1 0 0,0 0 1 0 0,-2 0-1 0 0,-1-1 0 0 0,-1 0 1 0 0,-1 0-1 0 0,-1-1 1 0 0,-1-1-1 0 0,-6 7-5 0 0,16-26 4 0 0,0 0 0 0 0,-1 0 0 0 0,1 0 0 0 0,-1 0 0 0 0,0-1 0 0 0,0 1 0 0 0,-1-1 0 0 0,1 0 0 0 0,-1 0 0 0 0,0-1 0 0 0,0 1 0 0 0,-1-1 0 0 0,1 0 0 0 0,0-1 0 0 0,-1 1 0 0 0,0-1 0 0 0,0 0 0 0 0,1 0 0 0 0,-1-1 0 0 0,0 0 0 0 0,0 0 0 0 0,-1 0 0 0 0,1-1 0 0 0,0 0 0 0 0,0 0 0 0 0,0 0 0 0 0,-5-2-4 0 0,6-3 4 0 0,0-1 1 0 0,0 0-1 0 0,1 0 0 0 0,0-1 0 0 0,0 1 0 0 0,0-1 0 0 0,1 0 1 0 0,0 0-1 0 0,0 0 0 0 0,1 0 0 0 0,0-1 0 0 0,0 1 0 0 0,1-1 1 0 0,0 1-1 0 0,0-1 0 0 0,1-6-4 0 0,-3-36-51 0 0,3 0-1 0 0,2 0 1 0 0,3 0-1 0 0,1 0 1 0 0,3 1 0 0 0,2 0-1 0 0,1 1 1 0 0,3 0 0 0 0,2 1-1 0 0,23-44 52 0 0,5 16-2150 0 0,-27 48-3764 0 0,-11 15-6061 0 0</inkml:trace>
  <inkml:trace contextRef="#ctx0" brushRef="#br0" timeOffset="8773.385">2131 2744 2008 0 0,'0'0'2016'0'0,"0"0"-89"0"0,0 0-102 0 0,0 0-59 0 0,0 0-35 0 0,0 0-71 0 0,0 0-169 0 0,0 0-252 0 0,0 0-298 0 0,0 0-280 0 0,0 0-209 0 0,-1-2-140 0 0,1 1-275 0 0,-1 1 1 0 0,1-1-1 0 0,0 1 0 0 0,0-1 0 0 0,0 1 0 0 0,0-1 1 0 0,0 1-1 0 0,0-1 0 0 0,-1 0 0 0 0,1 1 0 0 0,0-1 0 0 0,1 1 1 0 0,-1-1-1 0 0,0 1 0 0 0,0-1 0 0 0,0 1 0 0 0,0-1 1 0 0,0 1-1 0 0,0-1 0 0 0,1 1 0 0 0,-1-1 0 0 0,0 1 1 0 0,1-1-1 0 0,-1 1 0 0 0,0-1 0 0 0,1 1 0 0 0,-1-1 0 0 0,0 1 1 0 0,1 0-1 0 0,-1-1 0 0 0,1 1 0 0 0,-1 0 0 0 0,0-1 1 0 0,1 1-1 0 0,-1 0 0 0 0,1 0 0 0 0,-1-1 0 0 0,1 1 1 0 0,-1 0-1 0 0,1 0 0 0 0,-1 0 0 0 0,1 0 0 0 0,0 0 0 0 0,-1 0 1 0 0,1 0-1 0 0,-1 0 0 0 0,1 0 0 0 0,-1 0 0 0 0,1 0 1 0 0,-1 0-1 0 0,1 0 0 0 0,-1 0 0 0 0,1 0 0 0 0,-1 0 1 0 0,1 1-1 0 0,-1-1 0 0 0,1 0 0 0 0,-1 0 0 0 0,1 1 0 0 0,-1-1 1 0 0,1 0-1 0 0,-1 1 0 0 0,1-1 0 0 0,-1 0 0 0 0,0 1 1 0 0,1-1-38 0 0,12 1 308 0 0,172-12 3020 0 0,125 6-2173 0 0,-159 2-314 0 0,-48-9-265 0 0,-20 4-374 0 0,39-14 56 0 0,-14 3-128 0 0,-26-1-23 0 0,-23-7 33 0 0,31-20 153 0 0,-18-3-94 0 0,1 0-49 0 0,1-8 4 0 0,2-26 216 0 0,13 11-287 0 0,-20 11 96 0 0,16-39 414 0 0,13-21-522 0 0,-16 30 26 0 0,-23 29-31 0 0,-31 30-45 0 0,32-22 38 0 0,26-37 30 0 0,-32 18 4 0 0,29-53 39 0 0,-33 55-93 0 0,95-61-18 0 0,10 34-10 0 0,-58 52 76 0 0,25 6-143 0 0,-63 29 85 0 0,81-20-10 0 0,1 2-13 0 0,37 22 1 0 0,-135 8-8 0 0,65-8 25 0 0,-17-3 12 0 0,94 7 68 0 0,-184 4-103 0 0,-1 0-11 0 0,1 0 23 0 0,0 0-5 0 0,-1 0-11 0 0,0 0 11 0 0,0 0 14 0 0,0 0 2 0 0,0 0-3 0 0,0 0-6 0 0,0 0 10 0 0,0 0-8 0 0,0 0-6 0 0,0 0 4 0 0,0 0 1 0 0,0 0 2 0 0,0 0 9 0 0,0 0-6 0 0,0 0 6 0 0,0 0-10 0 0,0 0-3 0 0,0 0 11 0 0,-13 11-2624 0 0,-5 18-1791 0 0,3-13-5489 0 0,8-11-2401 0 0</inkml:trace>
  <inkml:trace contextRef="#ctx0" brushRef="#br0" timeOffset="11203.91">3434 1504 0 0 0,'0'0'649'0'0,"0"0"542"0"0,0 0 390 0 0,0 0 248 0 0,0 0 91 0 0,0 0-100 0 0,0 0-138 0 0,0 0-194 0 0,0 0-200 0 0,-4-6-164 0 0,-10-14-126 0 0,11 15-70 0 0,3 5-61 0 0,0 0-89 0 0,0 0-120 0 0,0 0-114 0 0,0 0-110 0 0,0 0-95 0 0,0 0-50 0 0,0 0-33 0 0,0 0-28 0 0,0 0-13 0 0,0 0-11 0 0,0 0 1 0 0,0 0-5 0 0,0 0-9 0 0,0 0-12 0 0,30 27 1552 0 0,51 39-508 0 0,10 26-404 0 0,-39-31-494 0 0,44 63 126 0 0,-21-16-141 0 0,-40-81-232 0 0,-2 8-20 0 0,-2 10 125 0 0,-31-45-213 0 0,0 0 0 0 0,0-1 0 0 0,0 1 0 0 0,0 0-1 0 0,0 0 1 0 0,1 0 0 0 0,-1 0 0 0 0,0 0 0 0 0,0 0 0 0 0,0 0-1 0 0,0 0 1 0 0,0 0 0 0 0,1 0 0 0 0,-1 0 0 0 0,0 0 0 0 0,0 0 0 0 0,0 0-1 0 0,0 0 1 0 0,1 0 30 0 0,-7-22-1299 0 0,-7 1-488 0 0,1 1-1744 0 0,5 8-2615 0 0,3 4-5396 0 0</inkml:trace>
  <inkml:trace contextRef="#ctx0" brushRef="#br0" timeOffset="13069.136">3430 1388 0 0 0,'0'0'220'0'0,"0"0"351"0"0,0 0 162 0 0,0 0 98 0 0,0 0 25 0 0,0 0-26 0 0,0 0-35 0 0,0 0 9 0 0,0 0 24 0 0,-2 1-20 0 0,-10 6 690 0 0,12-7-827 0 0,0 0-5 0 0,0 0-8 0 0,0 0-9 0 0,0 0 5 0 0,0 0 19 0 0,0 0-7 0 0,0 0-39 0 0,0 0-43 0 0,0 0-67 0 0,0 0-49 0 0,0 0-32 0 0,0 0-41 0 0,0 0-31 0 0,0 0-16 0 0,0 0-25 0 0,0 0-19 0 0,0 0-10 0 0,14-8 1865 0 0,36-34-523 0 0,83-59-168 0 0,-19 25-833 0 0,-68 48-335 0 0,2-11 266 0 0,-23 16-220 0 0,-4-3-231 0 0,35-40 178 0 0,-41 36-151 0 0,-15 29-133 0 0,18-79 594 0 0,-18 80-599 0 0,0 0-7 0 0,0 0 18 0 0,0 0 30 0 0,0 0-30 0 0,0 0-16 0 0,0 0 1 0 0,0 0-34 0 0,0 0 29 0 0,0 0-3 0 0,51 46 835 0 0,85 120 210 0 0,38-5-469 0 0,-96-79-362 0 0,-50-29-55 0 0,2-11-105 0 0,-13-22-2125 0 0,-24-20-10141 0 0,5 0 42 0 0</inkml:trace>
  <inkml:trace contextRef="#ctx0" brushRef="#br0" timeOffset="14315.775">3931 1773 1920 0 0,'0'0'1113'0'0,"0"0"-92"0"0,0 0 171 0 0,0 0 293 0 0,0 0 219 0 0,0 0 19 0 0,0 0-134 0 0,0 0-164 0 0,0 0-209 0 0,0 0-178 0 0,0 0-119 0 0,0 0-99 0 0,0 0-36 0 0,4 2 31 0 0,13 3 9 0 0,-13-4-8 0 0,-4-1-46 0 0,0 0-75 0 0,0 0-57 0 0,0 0-51 0 0,0 0-40 0 0,0 0-27 0 0,0 0-24 0 0,0 0-21 0 0,0 0-11 0 0,0 0-12 0 0,0 0-24 0 0,0 0-21 0 0,-11-15 563 0 0,-1 2-885 0 0,1-1 0 0 0,0-1 0 0 0,1 0 1 0 0,1 0-1 0 0,1-1 0 0 0,0 0 0 0 0,1-1 1 0 0,1 1-1 0 0,0-1 0 0 0,1-1 0 0 0,1 1 1 0 0,1-1-1 0 0,0 1 0 0 0,1-7-85 0 0,-5-14 51 0 0,-1-76-16 0 0,8 113-43 0 0,12 5-248 0 0,79 66 325 0 0,4 29-62 0 0,-95-99-2 0 0,0 0-1 0 0,0-1 1 0 0,0 1 0 0 0,0 0 0 0 0,0 0 0 0 0,0-1 0 0 0,0 1 0 0 0,0 0 0 0 0,0 0 0 0 0,0-1 0 0 0,0 1 0 0 0,1 0 0 0 0,-1 0 0 0 0,0-1 0 0 0,0 1 0 0 0,0 0 0 0 0,0 0 0 0 0,0 0 0 0 0,1-1 0 0 0,-1 1 0 0 0,0 0 0 0 0,0 0 0 0 0,0 0 0 0 0,1 0 0 0 0,-1-1 0 0 0,0 1 0 0 0,0 0 0 0 0,1 0 0 0 0,-1 0 0 0 0,0 0 0 0 0,0 0 0 0 0,1 0 0 0 0,-1 0 0 0 0,0 0 0 0 0,0 0 0 0 0,1 0 0 0 0,-1 0 0 0 0,0 0 0 0 0,1 0 0 0 0,-1 0 0 0 0,0 0 0 0 0,0 0 0 0 0,1 0 0 0 0,-1 0 0 0 0,0 0 0 0 0,0 0 0 0 0,1 0-5 0 0,-9-40-16 0 0,5 28 40 0 0,-4-30-22 0 0,1 0-1 0 0,3 0 0 0 0,1 0 1 0 0,3-40-2 0 0,0 79 13 0 0,-1 3-16 0 0,0 1 0 0 0,1-1 0 0 0,0 0 0 0 0,-1 1 0 0 0,1-1 0 0 0,-1 0 0 0 0,1 1 0 0 0,-1-1 0 0 0,1 0 0 0 0,-1 0 0 0 0,1 0 0 0 0,0 0 0 0 0,-1 0 0 0 0,1 0 0 0 0,-1 0 0 0 0,1 0 0 0 0,0 0 0 0 0,-1 0 0 0 0,1 0 0 0 0,-1 0 0 0 0,1 0 0 0 0,0 0-1 0 0,-1 0 1 0 0,1-1 0 0 0,-1 1 0 0 0,1 0 0 0 0,-1 0 0 0 0,1-1 0 0 0,-1 1 0 0 0,1 0 0 0 0,-1-1 0 0 0,1 1 0 0 0,-1-1 0 0 0,1 1 0 0 0,-1-1 0 0 0,0 1 0 0 0,1-1 0 0 0,-1 1 0 0 0,0-1 0 0 0,1 1 0 0 0,-1-1 0 0 0,0 1 0 0 0,0-1 0 0 0,1 1 0 0 0,-1-1 0 0 0,0 1 0 0 0,0-1 0 0 0,0 0 0 0 0,0 1 0 0 0,0-1-1 0 0,0 1 1 0 0,0-1 0 0 0,0 0 0 0 0,0 1 0 0 0,0-1 0 0 0,0 1 0 0 0,0-1 0 0 0,0 0 0 0 0,-1 0 3 0 0,96 128 107 0 0,-17-62-35 0 0,-40-49-23 0 0,-29-5-2995 0 0,-8 1-5632 0 0,-1-8-3399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394 420 1080 0 0,'0'0'1507'0'0,"0"0"-217"0"0,0 0-186 0 0,0 0 4 0 0,0 0 126 0 0,0 0 140 0 0,0 0 60 0 0,0 0-104 0 0,0 0-168 0 0,0 0-165 0 0,0 0-118 0 0,2-5-12 0 0,2-15 0 0 0,9-28 6616 0 0,-13 48-6871 0 0,0 11 2200 0 0,1 46-2558 0 0,4 248 501 0 0,-47-5-493 0 0,36-207-231 0 0,6-93-32 0 0,0 0 2 0 0,0 0-8 0 0,0 0 18 0 0,0 0 4 0 0,0 0-9 0 0,0 0-12 0 0,0 0-14 0 0,0 0-19 0 0,1-16-600 0 0,14-32-1892 0 0,-8 18-3220 0 0,-6 20 246 0 0,0-1-6303 0 0</inkml:trace>
  <inkml:trace contextRef="#ctx0" brushRef="#br0" timeOffset="393.948">1 266 3793 0 0,'0'0'2192'0'0,"0"0"-170"0"0,0 0-82 0 0,0 0 9 0 0,0 0 41 0 0,0 0-91 0 0,0 0-267 0 0,0 0-306 0 0,0 0-313 0 0,0 0-273 0 0,0 0-184 0 0,0 0-142 0 0,0 0-102 0 0,19-4 1295 0 0,213 6 2243 0 0,1 0-3066 0 0,-50 18-644 0 0,-169-16-300 0 0,7 1-1462 0 0,-4-3-4195 0 0,-10-2-983 0 0,-3 0-5128 0 0</inkml:trace>
  <inkml:trace contextRef="#ctx0" brushRef="#br0" timeOffset="1437.245">1107 666 904 0 0,'0'0'1586'0'0,"0"0"174"0"0,0 0 209 0 0,0 0 67 0 0,0 0-55 0 0,0 0-141 0 0,0 0-222 0 0,0 0-263 0 0,0 0-253 0 0,0 0-213 0 0,0 0-157 0 0,0 0-60 0 0,0 0-5 0 0,-4-6 10 0 0,-12-20-1 0 0,14 24-542 0 0,0 0 0 0 0,-1 1 0 0 0,1-1 0 0 0,0 1 0 0 0,-1-1 0 0 0,1 1 0 0 0,-1 0 0 0 0,1 0 0 0 0,-1 0 0 0 0,0 1 0 0 0,1-1 0 0 0,-1 0 0 0 0,0 1 0 0 0,1 0-1 0 0,-1 0 1 0 0,0 0 0 0 0,0 0 0 0 0,1 0 0 0 0,-1 0 0 0 0,0 1 0 0 0,1-1 0 0 0,-4 2-134 0 0,5-2 21 0 0,-10 3 73 0 0,0 1 1 0 0,1 1-1 0 0,-1 0 1 0 0,1 0 0 0 0,0 1-1 0 0,0 0 1 0 0,0 1-1 0 0,1 0 1 0 0,0 1 0 0 0,-4 5-95 0 0,-5 1 67 0 0,9-8-46 0 0,0 0 1 0 0,1 0-1 0 0,0 1 0 0 0,0 0 0 0 0,0 1 0 0 0,1 0 1 0 0,0 0-1 0 0,0 0 0 0 0,1 1 0 0 0,0 0 0 0 0,1 0 1 0 0,0 1-1 0 0,0-1 0 0 0,1 1 0 0 0,0 0 1 0 0,1 0-1 0 0,0 0 0 0 0,0 1 0 0 0,1-1 0 0 0,1 5-21 0 0,2-13 14 0 0,0 1 1 0 0,0-1-1 0 0,0 0 0 0 0,1 1 0 0 0,-1-1 0 0 0,1 0 0 0 0,-1 0 1 0 0,1 0-1 0 0,0 0 0 0 0,0 0 0 0 0,0-1 0 0 0,0 1 0 0 0,0-1 1 0 0,0 1-1 0 0,1-1 0 0 0,-1 0 0 0 0,1 1 0 0 0,-1-1 0 0 0,0-1 0 0 0,1 1 1 0 0,-1 0-1 0 0,1-1 0 0 0,0 1 0 0 0,-1-1 0 0 0,1 1 0 0 0,0-1 1 0 0,-1 0-1 0 0,1 0 0 0 0,-1-1 0 0 0,1 1 0 0 0,0 0 0 0 0,-1-1 1 0 0,1 0-1 0 0,1 0-14 0 0,6 1 85 0 0,8-4 19 0 0,0 0 0 0 0,0-1 0 0 0,-1 0 0 0 0,0-1 0 0 0,0-1-1 0 0,-1-1 1 0 0,0-1 0 0 0,0 0 0 0 0,-1-1 0 0 0,0 0 0 0 0,9-10-104 0 0,-23 20 3 0 0,30-22 42 0 0,104-89 98 0 0,-117 95-114 0 0,-18 15-58 0 0,0 1-5 0 0,0 13-139 0 0,1 128 129 0 0,1-138 46 0 0,1 1 1 0 0,0-1-1 0 0,-1 1 1 0 0,1-1-1 0 0,0 0 1 0 0,0 0-1 0 0,1 0 1 0 0,-1 0-1 0 0,1 0 1 0 0,-1-1-1 0 0,1 0 1 0 0,0 0-1 0 0,0 0 1 0 0,0 0-1 0 0,0 0 1 0 0,0-1-1 0 0,0 0 1 0 0,1 0-1 0 0,-1 0 1 0 0,0 0-1 0 0,1-1 1 0 0,-1 0-1 0 0,1 0 1 0 0,-1 0-1 0 0,0 0 1 0 0,1 0-1 0 0,-1-1 1 0 0,0 0-1 0 0,1 0 0 0 0,-1 0 1 0 0,0-1-1 0 0,0 1 1 0 0,0-1-1 0 0,0 0 1 0 0,0 0-1 0 0,2-2-2 0 0,15-8 30 0 0,-1 0 0 0 0,0-1 0 0 0,-1-1 0 0 0,-1-1 0 0 0,0 0 0 0 0,-1-1 0 0 0,-1-1 0 0 0,0-1 0 0 0,-1 0 0 0 0,-1-1 0 0 0,-1-1 0 0 0,-1 0 0 0 0,0-1 0 0 0,-2 0 0 0 0,0 0 0 0 0,-2-1 0 0 0,3-13-30 0 0,9-17 13 0 0,-3-1 1 0 0,-2-1-1 0 0,-2 0 1 0 0,-3-1-1 0 0,-2-1 1 0 0,-2 1-1 0 0,-3-4-13 0 0,-3 54 19 0 0,1 0-1 0 0,-1 1 1 0 0,0-1-1 0 0,-1 0 0 0 0,1 1 1 0 0,-1-1-1 0 0,0 0 0 0 0,0 1 1 0 0,-1-1-1 0 0,1 1 0 0 0,-1-1 1 0 0,0 1-1 0 0,0 0 0 0 0,0 0 1 0 0,-1 0-1 0 0,1 0 0 0 0,-1 0 1 0 0,0 0-1 0 0,0 1 1 0 0,-1-1-1 0 0,-2-1-18 0 0,3 5 2 0 0,0 1 0 0 0,1 0 0 0 0,-1 0 0 0 0,0 0 0 0 0,1 0 1 0 0,-1 1-1 0 0,1-1 0 0 0,-1 1 0 0 0,1-1 0 0 0,0 1 0 0 0,0 0 0 0 0,-1 0 0 0 0,1 0 0 0 0,1 0 1 0 0,-1 0-1 0 0,0 0 0 0 0,0 1 0 0 0,1-1 0 0 0,-1 1 0 0 0,1-1 0 0 0,0 1 0 0 0,0 0 0 0 0,0-1 1 0 0,0 1-3 0 0,-6 15 11 0 0,2 1 1 0 0,0-1 0 0 0,1 1 0 0 0,1-1 0 0 0,0 1-1 0 0,2 0 1 0 0,0 0 0 0 0,1 0 0 0 0,2 18-12 0 0,-1 12 50 0 0,42 289 418 0 0,-43-299-433 0 0,-1 0 0 0 0,-3 0 0 0 0,0-1 1 0 0,-3 1-1 0 0,-7 22-35 0 0,-10 74-3 0 0,33-170-153 0 0,24-94-4287 0 0,-16 88-1069 0 0,4 4-4928 0 0,-15 24 2545 0 0</inkml:trace>
  <inkml:trace contextRef="#ctx0" brushRef="#br0" timeOffset="2083.954">1976 451 5009 0 0,'0'0'3027'0'0,"0"0"-1070"0"0,0 0-481 0 0,0 0-28 0 0,0 0 77 0 0,0 0-16 0 0,0 0-146 0 0,0 0-197 0 0,0 0-211 0 0,0 0-192 0 0,0 0-137 0 0,0 0-81 0 0,-4 0 2494 0 0,-14 0-2350 0 0,-79 42-16 0 0,87-36-573 0 0,1 0 0 0 0,0 1 0 0 0,0 0 1 0 0,1 0-1 0 0,0 1 0 0 0,0 0 1 0 0,1 1-1 0 0,0 0 0 0 0,0 0 0 0 0,-4 8-100 0 0,1 47 833 0 0,35-47-155 0 0,4-9-77 0 0,-25-8-524 0 0,1 1 0 0 0,-1 0 0 0 0,0 0 0 0 0,0 1 1 0 0,0-1-1 0 0,1 1 0 0 0,-1 0 0 0 0,-1 0 0 0 0,1 0 0 0 0,0 0 1 0 0,0 1-1 0 0,-1-1 0 0 0,0 1 0 0 0,1 0 0 0 0,-1 0 1 0 0,0 1-1 0 0,0 0-77 0 0,23 26 174 0 0,-20-19-129 0 0,0 1-1 0 0,-1 0 0 0 0,-1 0 1 0 0,0 0-1 0 0,-1 0 0 0 0,0 1 0 0 0,-1-1 1 0 0,0 1-1 0 0,-1 0 0 0 0,0 7-44 0 0,7 38 139 0 0,-12-64-2537 0 0,-7 2-3930 0 0,7 3 908 0 0,0-3-7385 0 0</inkml:trace>
  <inkml:trace contextRef="#ctx0" brushRef="#br0" timeOffset="2598.928">2199 697 8874 0 0,'0'0'1279'0'0,"0"0"-503"0"0,0 0-145 0 0,0 0 209 0 0,0 0 250 0 0,0 0 128 0 0,0 0-24 0 0,0 0-111 0 0,0 0-116 0 0,0 0-112 0 0,0 0-90 0 0,0 0-82 0 0,0 0-36 0 0,21 12-7 0 0,66 34-19 0 0,-84-44-529 0 0,1 0 0 0 0,0 0 0 0 0,-1-1 0 0 0,1 1 0 0 0,0-1 0 0 0,0 0 0 0 0,-1 0 0 0 0,1-1 0 0 0,0 1 0 0 0,0-1 0 0 0,0 1 0 0 0,0-1 0 0 0,0-1 0 0 0,0 1 0 0 0,0 0 0 0 0,0-1 0 0 0,0 0 0 0 0,0 0 0 0 0,0 0 0 0 0,-1 0 0 0 0,1-1 0 0 0,0 0 0 0 0,2-1-92 0 0,6-2 292 0 0,-2 1-184 0 0,0 1 1 0 0,0-1-1 0 0,0-1 1 0 0,0 0-1 0 0,-1 0 1 0 0,0-1-1 0 0,0 0 1 0 0,0-1 0 0 0,-1 1-1 0 0,0-2 1 0 0,0 1-1 0 0,-1-1 1 0 0,0 0-1 0 0,0-1 1 0 0,-1 0-1 0 0,0 0 1 0 0,-1 0 0 0 0,0-1-1 0 0,0 1 1 0 0,-1-1-1 0 0,0-1 1 0 0,-1 1-1 0 0,0 0 1 0 0,0-1-1 0 0,-1-4-108 0 0,-2 13-2 0 0,0-1 0 0 0,-1 1-1 0 0,1-1 1 0 0,-1 1-1 0 0,0-1 1 0 0,0 1-1 0 0,0 0 1 0 0,0 0-1 0 0,0-1 1 0 0,0 1-1 0 0,-1 0 1 0 0,1 0-1 0 0,-1 0 1 0 0,1 0-1 0 0,-1 0 1 0 0,0 1-1 0 0,0-1 1 0 0,1 0-1 0 0,-1 1 1 0 0,-1 0-1 0 0,1-1 1 0 0,0 1-1 0 0,0 0 1 0 0,0 0-1 0 0,-1 0 1 0 0,1 0-1 0 0,0 0 1 0 0,-1 1-1 0 0,-1-1 3 0 0,-75-9-197 0 0,62 13 170 0 0,1 0 0 0 0,0 2 0 0 0,1-1 1 0 0,-1 2-1 0 0,1 0 0 0 0,0 1 0 0 0,0 0 0 0 0,1 1 0 0 0,0 1 0 0 0,0 0 0 0 0,1 1 0 0 0,-6 6 27 0 0,7-7 4 0 0,2 0 0 0 0,-1 0 0 0 0,1 1 0 0 0,1 0 0 0 0,0 1 0 0 0,0 0 0 0 0,1 0 0 0 0,0 1 0 0 0,1 0 0 0 0,1 0 0 0 0,0 1 0 0 0,0-1 0 0 0,1 2 0 0 0,1-1 0 0 0,0 0 0 0 0,1 1 0 0 0,0 0 0 0 0,1-1 0 0 0,1 1 0 0 0,0 7-4 0 0,3-13 42 0 0,1 0 0 0 0,0 0 0 0 0,0-1 0 0 0,1 1-1 0 0,0-1 1 0 0,0 0 0 0 0,0 0 0 0 0,1-1 0 0 0,0 1 0 0 0,0-1-1 0 0,1 0 1 0 0,0 0 0 0 0,0-1 0 0 0,0 0 0 0 0,1 0-1 0 0,0 0 1 0 0,0-1 0 0 0,0 0 0 0 0,0 0 0 0 0,1-1 0 0 0,-1 0-1 0 0,1 0 1 0 0,0-1 0 0 0,0 0 0 0 0,0 0 0 0 0,0-1-1 0 0,0 0 1 0 0,0 0 0 0 0,1-1 0 0 0,-1 0 0 0 0,7-1-42 0 0,-7 1 64 0 0,15 1 90 0 0,0-1 1 0 0,0-1-1 0 0,0-1 0 0 0,0-1 1 0 0,-1-1-1 0 0,1-1 0 0 0,-1-1 1 0 0,1-1-155 0 0,38-21-407 0 0,-57 20-1209 0 0,-5 5-8676 0 0,1 3-2584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37 162 14147 0 0,'0'0'1894'0'0,"0"0"-630"0"0,0 0-309 0 0,0 0-31 0 0,0 0-90 0 0,0 0-120 0 0,0 0-148 0 0,0 0-182 0 0,0 0-119 0 0,0 0-63 0 0,0 0-50 0 0,0 0-43 0 0,0 0-21 0 0,-6 22-21 0 0,-18 71-31 0 0,18-24 37 0 0,7-64-12 0 0,1-1 0 0 0,-1 0-1 0 0,1 1 1 0 0,0-1 0 0 0,1 0-1 0 0,-1 0 1 0 0,1-1 0 0 0,-1 1-1 0 0,1 0 1 0 0,0-1 0 0 0,1 0-1 0 0,-1 1 1 0 0,1-1 0 0 0,-1-1 0 0 0,1 1-1 0 0,0 0 1 0 0,0-1 0 0 0,0 0-1 0 0,0 0 1 0 0,0 0 0 0 0,1 0-1 0 0,-1-1 1 0 0,0 0 0 0 0,1 0 0 0 0,-1 0-1 0 0,1 0 1 0 0,0-1 0 0 0,-1 1-1 0 0,1-1 1 0 0,-1-1 0 0 0,1 1-1 0 0,0 0 1 0 0,-1-1 0 0 0,1 0-1 0 0,-1 0 1 0 0,1-1 0 0 0,-1 1 0 0 0,0-1-1 0 0,0 0 1 0 0,1 0 0 0 0,-1 0-1 0 0,0-1 1 0 0,-1 1 0 0 0,1-1-1 0 0,0 0 1 0 0,-1 0 0 0 0,0 0-1 0 0,1-1 1 0 0,1-2-61 0 0,1-4 69 0 0,0 0-1 0 0,-1-1 1 0 0,0 1-1 0 0,-1-1 1 0 0,0-1-1 0 0,0 1 1 0 0,-1 0-1 0 0,-1-1 1 0 0,0 0-1 0 0,0 1 1 0 0,-1-1-1 0 0,-1 0 1 0 0,0 0-1 0 0,-2-8-68 0 0,2 16-108 0 0,-1-1-1 0 0,1 1 1 0 0,-1 0-1 0 0,-1-1 1 0 0,1 1-1 0 0,0 0 1 0 0,-1 0 0 0 0,0 0-1 0 0,0 0 1 0 0,0 0-1 0 0,-1 1 1 0 0,1-1 0 0 0,-1 0-1 0 0,0 1 1 0 0,0 0-1 0 0,0 0 1 0 0,0 0-1 0 0,-1 0 1 0 0,1 0 0 0 0,-1 1-1 0 0,1-1 1 0 0,-1 1-1 0 0,0 0 1 0 0,0 0-1 0 0,0 1 1 0 0,0-1 0 0 0,-1 1-1 0 0,1 0 1 0 0,0 0-1 0 0,-3 0 109 0 0,-11 1-2310 0 0,6 0-2280 0 0,4 0-6223 0 0</inkml:trace>
  <inkml:trace contextRef="#ctx0" brushRef="#br0" timeOffset="486.007">386 320 3849 0 0,'0'0'2394'0'0,"0"0"-635"0"0,0 0 156 0 0,0 0 380 0 0,0 0 103 0 0,0 0-228 0 0,0 0-441 0 0,0 0-450 0 0,0 0-349 0 0,0 0-251 0 0,0 0-89 0 0,0 0-51 0 0,19-12-28 0 0,60-39 6 0 0,-75 49-441 0 0,-1 0 0 0 0,1-1-1 0 0,-1 1 1 0 0,1-1 0 0 0,-1 0-1 0 0,0 0 1 0 0,0 0-1 0 0,0 0 1 0 0,0 0 0 0 0,-1-1-1 0 0,1 1 1 0 0,-1-1 0 0 0,0 0-1 0 0,0 1 1 0 0,0-1 0 0 0,0-3-76 0 0,7-12 247 0 0,36-54 705 0 0,-44 72-956 0 0,-1 1 0 0 0,1 0 0 0 0,0-1 1 0 0,0 1-1 0 0,-1 0 0 0 0,1 0 0 0 0,0 0 0 0 0,-1 0 0 0 0,1 0 0 0 0,0 0 0 0 0,0 0 0 0 0,-1 0 0 0 0,1 0 0 0 0,0 0 1 0 0,-1 0-1 0 0,1 0 0 0 0,0 0 0 0 0,0 0 0 0 0,-1 1 0 0 0,1-1 0 0 0,0 0 0 0 0,-1 1 0 0 0,1-1 0 0 0,-1 0 0 0 0,1 1 1 0 0,0-1-1 0 0,-1 1 0 0 0,1-1 0 0 0,-1 1 0 0 0,1-1 0 0 0,-1 1 0 0 0,1-1 0 0 0,-1 1 0 0 0,1-1 0 0 0,-1 1 0 0 0,0 0 1 0 0,1-1-1 0 0,-1 1 0 0 0,0 0 0 0 0,0-1 0 0 0,0 1 0 0 0,1 0 0 0 0,-1 0 0 0 0,0-1 0 0 0,0 1 0 0 0,0 0 0 0 0,0-1 1 0 0,0 1-1 0 0,0 0 0 0 0,0 0 0 0 0,0 0 4 0 0,2 4 13 0 0,57 95 19 0 0,-52-92 86 0 0,1-1 1 0 0,1 1-1 0 0,0-2 1 0 0,0 1-1 0 0,0-1 1 0 0,1-1 0 0 0,-1 1-1 0 0,1-2 1 0 0,1 1-1 0 0,-1-1 1 0 0,0-1 0 0 0,1 0-1 0 0,0-1 1 0 0,0 0-1 0 0,0 0 1 0 0,0-1-1 0 0,0 0 1 0 0,0-1 0 0 0,0-1-1 0 0,0 0 1 0 0,0 0-1 0 0,0-1 1 0 0,0 0 0 0 0,0-1-1 0 0,7-3-118 0 0,-6 1 100 0 0,0-1 0 0 0,-1 0-1 0 0,0-1 1 0 0,0-1 0 0 0,-1 1-1 0 0,1-2 1 0 0,-2 1 0 0 0,1-1 0 0 0,-1-1-1 0 0,-1 0 1 0 0,1 0 0 0 0,-2-1-1 0 0,0 0 1 0 0,0 0 0 0 0,-1 0-1 0 0,0-1 1 0 0,3-10-100 0 0,-7 18-105 0 0,-1 1 0 0 0,1-1 1 0 0,-1 1-1 0 0,0-1 0 0 0,0 0 0 0 0,0 1 0 0 0,0-1 0 0 0,-1 0 0 0 0,0 0 1 0 0,0 1-1 0 0,0-1 0 0 0,0 0 0 0 0,0 0 0 0 0,-1 0 0 0 0,0 1 0 0 0,1-1 1 0 0,-2 0-1 0 0,1 1 0 0 0,0-1 0 0 0,-1 1 0 0 0,1-1 0 0 0,-1 1 0 0 0,0-1 0 0 0,0 1 1 0 0,0 0-1 0 0,-1 0 0 0 0,1 0 105 0 0,-3-1-838 0 0,-6-5-2804 0 0,4 4-2632 0 0,-3 0-6769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16900 0 0,'0'0'1368'0'0,"0"0"-548"0"0,0 0-113 0 0,0 0 166 0 0,0 0 101 0 0,0 0-27 0 0,0 0-178 0 0,0 0-254 0 0,0 0-214 0 0,0 0-134 0 0,0 0-65 0 0,0 0-54 0 0,0 0-23 0 0,-7 19-20 0 0,-23 55-54 0 0,23-55-48 0 0,6-13-2200 0 0,-3-5-4455 0 0,3-1-4477 0 0</inkml:trace>
  <inkml:trace contextRef="#ctx0" brushRef="#br0" timeOffset="167.732">25 213 14595 0 0,'0'0'3378'0'0,"0"0"-1515"0"0,0 0-692 0 0,0 0-133 0 0,0 0-21 0 0,0 0-55 0 0,0 0-157 0 0,0 0-195 0 0,0 0-223 0 0,0 0-210 0 0,0 0-165 0 0,0 0-132 0 0,-5-25-95 0 0,-14-71-77 0 0,20 96 272 0 0,-1 0 1 0 0,0 0-1 0 0,0 0 0 0 0,1 0 0 0 0,-1 0 0 0 0,0 0 1 0 0,1 0-1 0 0,-1 0 0 0 0,0 0 0 0 0,1 0 1 0 0,-1 0-1 0 0,0 0 0 0 0,1 0 0 0 0,-1 0 0 0 0,0 0 1 0 0,0 0-1 0 0,1 0 0 0 0,-1 0 0 0 0,0 0 0 0 0,1 0 1 0 0,-1-1-1 0 0,0 1 0 0 0,0 0 0 0 0,1 0 1 0 0,-1 0-1 0 0,0-1 0 0 0,0 1 0 0 0,1 0 0 0 0,-1 0 1 0 0,0 0-1 0 0,0-1 0 0 0,0 1 0 0 0,1 0 1 0 0,-1 0-1 0 0,0-1 0 0 0,0 1 0 0 0,0 0 0 0 0,0-1 1 0 0,0 1-1 0 0,0 0 0 0 0,0 0 0 0 0,0-1 1 0 0,1 1-1 0 0,-1 0 0 0 0,0-1 0 0 0,0 1 0 0 0,0 0 1 0 0,0-1-1 0 0,-1 1 0 0 0,1 0 0 0 0,0-1 0 0 0,0 1 1 0 0,0 0-1 0 0,0 0 0 0 0,0-1 0 0 0,0 1 1 0 0,0 0-1 0 0,0-1 0 0 0,-1 1 0 0 0,1 0 0 0 0,0 0 1 0 0,0-1 19 0 0,20 22-4398 0 0,-17-18-216 0 0,5 2-7183 0 0</inkml:trace>
  <inkml:trace contextRef="#ctx0" brushRef="#br0" timeOffset="613.83">351 1 11218 0 0,'0'0'2286'0'0,"0"0"-565"0"0,0 0-340 0 0,0 0-245 0 0,0 0-281 0 0,0 0-184 0 0,0 0-67 0 0,0 0-16 0 0,0 0 37 0 0,0 0 31 0 0,0 0-32 0 0,0 0-47 0 0,0 0-39 0 0,6 1-36 0 0,22 2-31 0 0,-14 29 1707 0 0,-14-25-1905 0 0,33 170 1291 0 0,-22-130-1458 0 0,-2 0-1 0 0,-1 0 1 0 0,-3 1-1 0 0,-2 5-105 0 0,-17 59 222 0 0,-15-4-134 0 0,26-103-36 0 0,1-5-4157 0 0,0-9 2642 0 0,-1-5-3629 0 0,2 6-2987 0 0,1 3-2434 0 0</inkml:trace>
  <inkml:trace contextRef="#ctx0" brushRef="#br0" timeOffset="866.118">164 375 11682 0 0,'0'0'2276'0'0,"0"0"-663"0"0,0 0-410 0 0,0 0-91 0 0,0 0-34 0 0,0 0-43 0 0,0 0-38 0 0,0 0-54 0 0,0 0-97 0 0,0 0-122 0 0,0 0-133 0 0,0 0-110 0 0,0 0-89 0 0,31 0-53 0 0,100 0-36 0 0,12 8 434 0 0,-52 5-168 0 0,-21-2-3431 0 0,-22-9-8053 0 0,-42-2-149 0 0</inkml:trace>
  <inkml:trace contextRef="#ctx0" brushRef="#br0" timeOffset="1182.39">931 421 8378 0 0,'0'0'2303'0'0,"0"0"-811"0"0,0 0-170 0 0,0 0 222 0 0,0 0 99 0 0,0 0-166 0 0,0 0-308 0 0,0 0-342 0 0,0 0-282 0 0,0 0-159 0 0,0 0-86 0 0,0 0-36 0 0,0 0-53 0 0,1 35-49 0 0,6 107-34 0 0,-4-53 130 0 0,-1-55-728 0 0,-11-34-7799 0 0,9 0 6181 0 0,-3 0-9038 0 0</inkml:trace>
  <inkml:trace contextRef="#ctx0" brushRef="#br0" timeOffset="1419.471">896 109 14363 0 0,'0'0'1808'0'0,"0"0"-727"0"0,0 0-401 0 0,0 0-176 0 0,0 0-152 0 0,0 0-160 0 0,0 0-80 0 0,0 0-120 0 0,0 0-96 0 0,0 0-88 0 0,0 0-160 0 0,0 0-312 0 0,0 0-1513 0 0,-31 65-9481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107 212 0 0 0,'0'0'711'0'0,"0"0"864"0"0,0 0 543 0 0,0 0 333 0 0,0 0 16 0 0,0 0-215 0 0,0 0-318 0 0,0 0-385 0 0,0 0-313 0 0,0 0-243 0 0,0 0-210 0 0,-2-4-152 0 0,-3-11-135 0 0,4 11-101 0 0,-6 74 1312 0 0,5 80-476 0 0,5-108-971 0 0,-3 0 1 0 0,-1 0-1 0 0,-2 0 0 0 0,-3 0 0 0 0,0-1 0 0 0,-3 0 1 0 0,-12 36-261 0 0,20-74 89 0 0,0 1 1 0 0,0-1 0 0 0,0 0-1 0 0,-1 0 1 0 0,1 0 0 0 0,-1 0 0 0 0,0 0-1 0 0,1-1 1 0 0,-1 1 0 0 0,-1 0-1 0 0,1-1 1 0 0,0 1 0 0 0,-1-1 0 0 0,1 0-1 0 0,-1 0 1 0 0,1 0 0 0 0,-1 0 0 0 0,-2 1-90 0 0,-2-48 633 0 0,11 11-622 0 0,2-1-1 0 0,1 1 1 0 0,2 0-1 0 0,1 1 1 0 0,1 0-1 0 0,3 1 1 0 0,0 0-1 0 0,2 1 1 0 0,1 0-1 0 0,11-12-10 0 0,-10 9-1 0 0,2 2 0 0 0,1 0-1 0 0,2 1 1 0 0,1 1 0 0 0,1 2-1 0 0,2 0 1 0 0,0 2 0 0 0,2 1-1 0 0,1 1 1 0 0,1 1 0 0 0,1 2-1 0 0,1 1 1 0 0,32-14 1 0 0,-64 34 0 0 0,7-4 2 0 0,1 0 0 0 0,-1 1 0 0 0,1 0 0 0 0,0 0 0 0 0,0 1 0 0 0,0 0 0 0 0,0 1 0 0 0,0 0 0 0 0,0 0 0 0 0,1 1-1 0 0,-1 0 1 0 0,0 1 0 0 0,1 0-2 0 0,-6 3 6 0 0,1-1-1 0 0,-1 1 1 0 0,0 0-1 0 0,0 0 1 0 0,-1 0 0 0 0,1 0-1 0 0,-1 1 1 0 0,0-1-1 0 0,0 1 1 0 0,0 0-1 0 0,-1 0 1 0 0,1 0-1 0 0,-1 0 1 0 0,-1 1-1 0 0,1-1 1 0 0,-1 0-1 0 0,0 1 1 0 0,0-1-1 0 0,0 1 1 0 0,-1 0-1 0 0,0 5-5 0 0,0 2 34 0 0,0 1-1 0 0,0 0 1 0 0,-1-1-1 0 0,-1 1 0 0 0,-1 0 1 0 0,0-1-1 0 0,0 0 1 0 0,-2 0-1 0 0,1 0 1 0 0,-2 0-1 0 0,1-1 0 0 0,-2 0 1 0 0,0 0-1 0 0,0 0 1 0 0,-1-1-1 0 0,0 0 0 0 0,-1-1 1 0 0,-1 0-1 0 0,-6 6-33 0 0,2-4-9 0 0,0-2-1 0 0,0 0 0 0 0,-1-1 1 0 0,0 0-1 0 0,-1-1 1 0 0,0-1-1 0 0,0 0 1 0 0,-1-1-1 0 0,1-1 0 0 0,-1-1 1 0 0,0 0-1 0 0,-1-1 1 0 0,1-1-1 0 0,0-1 1 0 0,-1 0-1 0 0,1-1 1 0 0,-11-2 9 0 0,25 2-84 0 0,0 0 1 0 0,0 1-1 0 0,0-2 1 0 0,0 1-1 0 0,0 0 1 0 0,0-1 0 0 0,0 1-1 0 0,1-1 1 0 0,-1 0-1 0 0,0 0 1 0 0,0 0-1 0 0,1 0 1 0 0,-1-1 0 0 0,0 1-1 0 0,1-1 1 0 0,-1 1-1 0 0,1-1 1 0 0,0 0 0 0 0,0 0-1 0 0,0 0 1 0 0,0 0-1 0 0,0 0 1 0 0,0-1-1 0 0,0 1 1 0 0,1-1 0 0 0,-1 1-1 0 0,1-1 1 0 0,-1 1-1 0 0,1-1 1 0 0,0 0 0 0 0,0 0-1 0 0,1 0 1 0 0,-1 1-1 0 0,0-1 1 0 0,1 0-1 0 0,0 0 1 0 0,0 0 0 0 0,0 0-1 0 0,0 0 1 0 0,0 0-1 0 0,0 0 1 0 0,1 0-1 0 0,-1 0 1 0 0,1 1 0 0 0,0-1-1 0 0,0 0 1 0 0,0 0-1 0 0,0 1 1 0 0,1-1 83 0 0,25-31-3190 0 0,-7 15-3195 0 0,-10 10-4756 0 0</inkml:trace>
  <inkml:trace contextRef="#ctx0" brushRef="#br0" timeOffset="365.394">1112 66 8506 0 0,'0'0'2935'0'0,"0"0"-942"0"0,0 0-508 0 0,0 0-74 0 0,0 0-93 0 0,0 0-161 0 0,0 0-182 0 0,0 0-183 0 0,0 0-139 0 0,0 0-92 0 0,0 0-97 0 0,0 0-74 0 0,0 0-77 0 0,-30 34-68 0 0,-93 106-42 0 0,84-74 68 0 0,39-56-207 0 0,-1-6-39 0 0,0-1 1 0 0,1 0 0 0 0,-1 1-1 0 0,1-1 1 0 0,-1 1-1 0 0,1-1 1 0 0,0 1 0 0 0,0-1-1 0 0,1 1 1 0 0,-1-1-1 0 0,1 1 1 0 0,0-1 0 0 0,0 1-1 0 0,0-1 1 0 0,0 0-1 0 0,0 0 1 0 0,1 1 0 0 0,-1-1-1 0 0,1 0 1 0 0,0 0-1 0 0,0 0 1 0 0,0-1 0 0 0,1 1-1 0 0,-1 0 1 0 0,0-1-1 0 0,1 0 1 0 0,0 1-1 0 0,0-1 1 0 0,-1 0 0 0 0,1 0-1 0 0,0-1 1 0 0,1 1-1 0 0,-1-1 1 0 0,0 1 0 0 0,0-1-1 0 0,4 1-25 0 0,6-1 101 0 0,1 0-1 0 0,-1-1 0 0 0,1-1 1 0 0,-1 0-1 0 0,1-1 1 0 0,-1 0-1 0 0,0-1 0 0 0,0 0 1 0 0,0-1-1 0 0,0-1 0 0 0,0 0 1 0 0,-1 0-1 0 0,0-2 0 0 0,0 1 1 0 0,-1-1-1 0 0,0-1 1 0 0,0 0-1 0 0,-1-1 0 0 0,6-6-100 0 0,-9 10 42 0 0,-1 0 0 0 0,0-1-1 0 0,0 1 1 0 0,-1-1 0 0 0,1 0-1 0 0,-1-1 1 0 0,-1 0 0 0 0,1 1-1 0 0,-1-1 1 0 0,0-1-1 0 0,-1 1 1 0 0,0 0 0 0 0,0-1-1 0 0,-1 0 1 0 0,1 0 0 0 0,-2 0-1 0 0,1 0 1 0 0,-1 0 0 0 0,0 0-1 0 0,-1 0 1 0 0,0 0 0 0 0,0-2-42 0 0,-1 6-4 0 0,1 0 0 0 0,-1 0 1 0 0,0 0-1 0 0,0 1 1 0 0,0-1-1 0 0,0 0 1 0 0,-1 1-1 0 0,0-1 0 0 0,1 1 1 0 0,-1 0-1 0 0,0-1 1 0 0,-1 1-1 0 0,1 0 1 0 0,-1 0-1 0 0,1 0 1 0 0,-1 1-1 0 0,0-1 0 0 0,0 1 1 0 0,0-1-1 0 0,0 1 1 0 0,0 0-1 0 0,-1 0 1 0 0,1 0-1 0 0,-1 1 0 0 0,1-1 1 0 0,-1 1-1 0 0,-3-1 4 0 0,-105-11-877 0 0,21 36-976 0 0,64-8-1275 0 0,3 4-3723 0 0,16-11-4743 0 0</inkml:trace>
  <inkml:trace contextRef="#ctx0" brushRef="#br0" timeOffset="897.701">1683 23 8234 0 0,'0'0'1783'0'0,"0"0"-675"0"0,0 0-192 0 0,0 0 387 0 0,0 0 383 0 0,0 0 112 0 0,0 0-178 0 0,0 0-365 0 0,0 0-343 0 0,0 0-193 0 0,0 0-111 0 0,0 0-119 0 0,0 0-87 0 0,-3 0-70 0 0,-4 0-211 0 0,1 1 1 0 0,-1 0-1 0 0,1 1 0 0 0,0-1 1 0 0,-1 1-1 0 0,1 0 0 0 0,0 1 1 0 0,0 0-1 0 0,1 0 1 0 0,-1 0-1 0 0,0 0 0 0 0,1 1 1 0 0,-3 2-122 0 0,-20 11 357 0 0,-62 36 739 0 0,90-51-1090 0 0,1-1-1 0 0,-1-1 1 0 0,1 1 0 0 0,-1 0-1 0 0,1 0 1 0 0,-1 0-1 0 0,1 0 1 0 0,0 0-1 0 0,-1 0 1 0 0,1-1-1 0 0,0 1 1 0 0,0 0 0 0 0,-1 0-1 0 0,1-1 1 0 0,0 1-1 0 0,0-1 1 0 0,0 1-1 0 0,0-1 1 0 0,0 1-1 0 0,0-1 1 0 0,0 0 0 0 0,0 1-1 0 0,0-1 1 0 0,0 0-1 0 0,0 0 1 0 0,0 0-1 0 0,0 0 1 0 0,0 0 0 0 0,0 0-1 0 0,1 0 1 0 0,-1 0-1 0 0,0 0 1 0 0,0 0-1 0 0,0 0 1 0 0,1-1-6 0 0,3 2 41 0 0,23 2 130 0 0,-23-4-158 0 0,-1 1-1 0 0,1 0 0 0 0,0 0 0 0 0,0 1 1 0 0,0-1-1 0 0,-1 1 0 0 0,1 0 1 0 0,0 1-1 0 0,-1-1 0 0 0,1 1 0 0 0,-1 0 1 0 0,0 0-1 0 0,1 0 0 0 0,-1 0 0 0 0,0 1 1 0 0,0 0-1 0 0,0 0 0 0 0,-1 0 0 0 0,1 0 1 0 0,-1 0-1 0 0,1 1 0 0 0,-1 0 0 0 0,-1-1 1 0 0,2 2-13 0 0,-3-1 41 0 0,0 0-1 0 0,0 0 1 0 0,-1 0 0 0 0,1 0 0 0 0,-1 0 0 0 0,0 0 0 0 0,0 0 0 0 0,0 0-1 0 0,-1 0 1 0 0,1 0 0 0 0,-1 0 0 0 0,0-1 0 0 0,0 1 0 0 0,0 0-1 0 0,-1 0 1 0 0,1-1 0 0 0,-1 1 0 0 0,0 0 0 0 0,-1 0-41 0 0,-3 5 43 0 0,-1 0 0 0 0,-1-1 0 0 0,1 1 0 0 0,-1-2 0 0 0,-1 1 1 0 0,1-1-1 0 0,-1 0 0 0 0,-1-1 0 0 0,1 0 0 0 0,-1 0 0 0 0,0-1 0 0 0,0-1 0 0 0,-1 1 0 0 0,1-2 0 0 0,-1 1 1 0 0,0-2-1 0 0,0 1 0 0 0,0-2 0 0 0,0 1 0 0 0,0-1 0 0 0,0-1 0 0 0,-6 0-43 0 0,15 0-62 0 0,1 0 0 0 0,0 0 0 0 0,0 1-1 0 0,0-1 1 0 0,0 0 0 0 0,0 0 0 0 0,-1 0 0 0 0,1 0-1 0 0,0 0 1 0 0,0 0 0 0 0,0-1 0 0 0,0 1 0 0 0,0 0-1 0 0,0-1 1 0 0,0 1 0 0 0,0 0 0 0 0,0-1 0 0 0,0 1-1 0 0,0-1 1 0 0,0 0 0 0 0,0 1 0 0 0,0-1 0 0 0,0 0-1 0 0,0 0 1 0 0,0 1 0 0 0,0-1 0 0 0,1 0 0 0 0,-1 0-1 0 0,0 0 1 0 0,1 0 0 0 0,-1 0 0 0 0,1 0 0 0 0,-1 0-1 0 0,1 0 1 0 0,0 0 0 0 0,-1 0 0 0 0,1 0 0 0 0,0 0-1 0 0,-1-1 1 0 0,1 1 0 0 0,0 0 0 0 0,0 0 0 0 0,0 0-1 0 0,0 0 1 0 0,0 0 0 0 0,1-1 0 0 0,-1 1 0 0 0,0 0-1 0 0,0 0 1 0 0,1 0 0 0 0,-1 0 0 0 0,1 0 0 0 0,-1 0-1 0 0,1 0 1 0 0,-1 0 0 0 0,1 0 0 0 0,0 0 0 0 0,0-1 62 0 0,17-11-3238 0 0,-4 5-3675 0 0,-12 6 4465 0 0,6-2-8880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524 519 0 0 0,'0'0'543'0'0,"0"0"650"0"0,0 0 397 0 0,0 0 284 0 0,0 0 128 0 0,0 0-65 0 0,0 0-134 0 0,0 0-158 0 0,0 0-158 0 0,0 0-194 0 0,0 0-204 0 0,-28-9-179 0 0,-90-27-161 0 0,51 29 488 0 0,55 11-1022 0 0,1 1 0 0 0,0 0 0 0 0,0 1 0 0 0,0 0-1 0 0,1 1 1 0 0,0 0 0 0 0,0 0 0 0 0,0 1 0 0 0,-7 9-215 0 0,-4 2 95 0 0,0 1 1 0 0,1 1-1 0 0,2 0 1 0 0,0 2-1 0 0,1 0 1 0 0,1 1-1 0 0,1 1 1 0 0,2 0-1 0 0,0 1 1 0 0,-1 8-96 0 0,3 37 112 0 0,10-69-103 0 0,1 0-1 0 0,0 0 0 0 0,1 0 0 0 0,-1 0 0 0 0,0 0 1 0 0,0 0-1 0 0,1 0 0 0 0,-1-1 0 0 0,1 1 0 0 0,0 0 0 0 0,-1 0 1 0 0,1 0-1 0 0,0-1 0 0 0,0 1 0 0 0,0 0 0 0 0,0-1 0 0 0,0 1 1 0 0,1-1-1 0 0,-1 0 0 0 0,0 1 0 0 0,1-1 0 0 0,-1 0 1 0 0,1 0-1 0 0,-1 1 0 0 0,1-1 0 0 0,0 0 0 0 0,-1-1 0 0 0,1 1 1 0 0,0 0-1 0 0,0 0 0 0 0,0-1 0 0 0,0 1 0 0 0,-1-1 0 0 0,3 0-8 0 0,13-2 90 0 0,0 0 0 0 0,0-2 0 0 0,-1 0 0 0 0,1-1 0 0 0,-1-1 0 0 0,0 0 0 0 0,0-1 0 0 0,-1-1 0 0 0,0 0-1 0 0,0-2 1 0 0,-1 1 0 0 0,-1-2 0 0 0,1 1 0 0 0,-1-2 0 0 0,-1 0 0 0 0,0 0 0 0 0,-1-1 0 0 0,4-8-90 0 0,7-1 46 0 0,7-7-16 0 0,-2-2 1 0 0,-1 0-1 0 0,-1-2 1 0 0,-2-1-1 0 0,-1-1 1 0 0,5-13-31 0 0,-19 20 36 0 0,-8 27 4 0 0,0 1-7 0 0,0 0-18 0 0,-1 6-130 0 0,-30 71-136 0 0,26-58 249 0 0,1 1-1 0 0,0 0 1 0 0,2 0-1 0 0,0 1 1 0 0,1-1 0 0 0,1 0-1 0 0,1 0 1 0 0,1 1-1 0 0,1-1 1 0 0,3 10 2 0 0,-4-22 2 0 0,0 0 0 0 0,0 1 0 0 0,1-1 0 0 0,0 0 0 0 0,1-1 0 0 0,0 1 0 0 0,0-1 0 0 0,0 1 0 0 0,1-1 0 0 0,0 0-1 0 0,1-1 1 0 0,-1 1 0 0 0,1-1 0 0 0,1 0 0 0 0,-1-1 0 0 0,1 0 0 0 0,0 0 0 0 0,0 0 0 0 0,0 0 0 0 0,1-1 0 0 0,0-1 0 0 0,-1 1 0 0 0,1-1 0 0 0,1-1 0 0 0,-1 1 0 0 0,2-1-2 0 0,2 0 22 0 0,1-1-1 0 0,0 0 1 0 0,0-1 0 0 0,0 0 0 0 0,0-1-1 0 0,0 0 1 0 0,-1-1 0 0 0,1-1-1 0 0,-1 0 1 0 0,1 0 0 0 0,-1-1 0 0 0,0-1-1 0 0,0 0 1 0 0,0-1 0 0 0,-1 0 0 0 0,11-8-22 0 0,6-6 89 0 0,-1-1 0 0 0,-1-2 1 0 0,-1 0-1 0 0,-1-2 1 0 0,17-22-90 0 0,-16 17 22 0 0,-2-1 1 0 0,-1-1-1 0 0,-1-1 1 0 0,-2-1-1 0 0,-1-1 1 0 0,-2 0-1 0 0,-2-1 1 0 0,-1-1-1 0 0,-1 0 0 0 0,-2-1 1 0 0,-2 0-1 0 0,-2 0 1 0 0,-1-1-1 0 0,-1-37-22 0 0,-4 66-21 0 0,0 0-1 0 0,-2 0 1 0 0,1 0-1 0 0,-1 0 1 0 0,0 0-1 0 0,-1 0 1 0 0,0 0-1 0 0,-1 1 1 0 0,0 0-1 0 0,-3-6 22 0 0,5 12-13 0 0,0 0 1 0 0,1 0-1 0 0,-1 0 0 0 0,0 1 0 0 0,-1-1 0 0 0,1 0 0 0 0,0 1 0 0 0,-1 0 0 0 0,1-1 0 0 0,-1 1 0 0 0,0 0 0 0 0,0 0 0 0 0,0 1 0 0 0,0-1 0 0 0,0 1 0 0 0,0-1 0 0 0,0 1 0 0 0,0 0 0 0 0,-1 0 0 0 0,1 0 0 0 0,0 1 0 0 0,-1-1 1 0 0,1 1-1 0 0,-1 0 0 0 0,1 0 0 0 0,0 0 0 0 0,-1 0 0 0 0,1 1 0 0 0,-1-1 0 0 0,1 1 0 0 0,0 0 0 0 0,-3 1 13 0 0,-4 3-17 0 0,1 0 1 0 0,-1 1-1 0 0,1 1 1 0 0,0-1-1 0 0,1 1 0 0 0,0 1 1 0 0,0 0-1 0 0,0 0 0 0 0,1 0 1 0 0,0 1-1 0 0,-2 4 17 0 0,-1 3 10 0 0,0 1-1 0 0,1 0 0 0 0,0 0 1 0 0,1 1-1 0 0,2 0 0 0 0,-1 0 1 0 0,2 1-1 0 0,1 0 0 0 0,0 0 1 0 0,1 0-1 0 0,1 0 0 0 0,1 0 1 0 0,1 1-1 0 0,0-1 0 0 0,2 0 1 0 0,1 8-10 0 0,2-5 51 0 0,2 0 0 0 0,1 0 0 0 0,0-1 1 0 0,1 0-1 0 0,2 0 0 0 0,0-1 0 0 0,1-1 1 0 0,1 0-1 0 0,1 0 0 0 0,0-1 0 0 0,6 4-51 0 0,-15-16 17 0 0,55 61 132 0 0,-6-14-58 0 0,-52-52-188 0 0,-1-1 0 0 0,1 1 1 0 0,-1-1-1 0 0,1 0 0 0 0,0 0 0 0 0,-1 0 1 0 0,1 0-1 0 0,-1 0 0 0 0,1 0 0 0 0,-1 0 1 0 0,1-1-1 0 0,0 1 0 0 0,-1 0 0 0 0,1-1 1 0 0,-1 0-1 0 0,1 1 0 0 0,-1-1 1 0 0,0 0-1 0 0,1 1 0 0 0,-1-1 0 0 0,0 0 1 0 0,1 0-1 0 0,-1 0 0 0 0,0 0 0 0 0,0-1 1 0 0,0 1-1 0 0,0 0 0 0 0,1-1 97 0 0,25-23-3047 0 0,-3 4-5871 0 0,-15 13-1939 0 0</inkml:trace>
  <inkml:trace contextRef="#ctx0" brushRef="#br0" timeOffset="338.03">1491 489 6289 0 0,'0'0'1854'0'0,"0"0"-260"0"0,0 0-14 0 0,0 0 116 0 0,0 0 27 0 0,0 0-75 0 0,0 0-198 0 0,0 0-240 0 0,0 0-238 0 0,0 0-217 0 0,-20 34-197 0 0,-63 109-165 0 0,58-71-4 0 0,26-60-310 0 0,-1-7-44 0 0,0 0 1 0 0,0-1-1 0 0,0 1 0 0 0,0 0 0 0 0,1 0 0 0 0,0 0 1 0 0,0-1-1 0 0,0 1 0 0 0,0 0 0 0 0,1-1 0 0 0,0 1 1 0 0,0-1-1 0 0,0 0 0 0 0,1 0 0 0 0,-1 1 1 0 0,1-2-1 0 0,0 1 0 0 0,0 0 0 0 0,0 0 0 0 0,1-1 1 0 0,-1 0-1 0 0,1 0 0 0 0,0 0 0 0 0,0 0 1 0 0,0 0-1 0 0,0-1 0 0 0,1 1-35 0 0,3 0 92 0 0,0-1 0 0 0,0 1 0 0 0,0-1 1 0 0,1-1-1 0 0,-1 1 0 0 0,1-1 0 0 0,-1-1 0 0 0,1 0 0 0 0,-1 0 0 0 0,1 0 1 0 0,-1-1-1 0 0,0-1 0 0 0,1 1 0 0 0,-1-1 0 0 0,0-1 0 0 0,0 0 0 0 0,0 0 1 0 0,0 0-1 0 0,0-1 0 0 0,-1 0 0 0 0,4-3-92 0 0,7-4 142 0 0,0-2 1 0 0,0 0-1 0 0,-1-1 0 0 0,-1 0 1 0 0,0-2-1 0 0,-1 0 0 0 0,10-15-142 0 0,-17 20 54 0 0,0 0 0 0 0,0-1-1 0 0,-1 0 1 0 0,-1 0 0 0 0,0-1 0 0 0,-1 0-1 0 0,0 0 1 0 0,-1 0 0 0 0,0 0 0 0 0,-1-1-1 0 0,-1 1 1 0 0,0-1 0 0 0,0 0 0 0 0,-2 0-1 0 0,0 0 1 0 0,0 0 0 0 0,-3-12-54 0 0,1 21-48 0 0,1 0 0 0 0,-1-1-1 0 0,0 1 1 0 0,-1 0 0 0 0,1 0 0 0 0,-1 0 0 0 0,0 1 0 0 0,0-1 0 0 0,-1 1 0 0 0,1-1-1 0 0,-1 1 1 0 0,0 0 0 0 0,0 0 0 0 0,-1 1 0 0 0,1-1 0 0 0,-1 1 0 0 0,1 0 0 0 0,-1 0-1 0 0,0 1 1 0 0,0-1 0 0 0,0 1 0 0 0,-1 0 0 0 0,1 1 0 0 0,0-1 0 0 0,-1 1 0 0 0,1 0-1 0 0,-1 0 1 0 0,0 1 0 0 0,1 0 0 0 0,-1 0 0 0 0,1 0 0 0 0,-1 0 0 0 0,1 1 0 0 0,-1 0 0 0 0,1 0-1 0 0,-1 1 1 0 0,1-1 0 0 0,0 1 0 0 0,-1 0 0 0 0,1 1 0 0 0,0-1 0 0 0,1 1 0 0 0,-1 0-1 0 0,0 0 1 0 0,1 1 0 0 0,0-1 0 0 0,-1 1 0 0 0,1 1 48 0 0,-47 62-2673 0 0,27-16-6137 0 0,18-35-2431 0 0</inkml:trace>
  <inkml:trace contextRef="#ctx0" brushRef="#br0" timeOffset="851.706">1934 735 8834 0 0,'0'0'1911'0'0,"0"0"-619"0"0,0 0-126 0 0,0 0 215 0 0,0 0 170 0 0,0 0 22 0 0,0 0-144 0 0,0 0-279 0 0,0 0-311 0 0,0 0-267 0 0,0 0-163 0 0,0 0-61 0 0,0 0 19 0 0,-1 3 75 0 0,78-80 1595 0 0,-49 44-1781 0 0,-5 9-131 0 0,-2-2 0 0 0,-1 0 0 0 0,-2-1 0 0 0,0 0 0 0 0,10-24-125 0 0,-10 3 146 0 0,-13 30-140 0 0,-11 26-356 0 0,1 5 339 0 0,0-1 0 0 0,0 1 1 0 0,2 1-1 0 0,-1-1 0 0 0,2 0 0 0 0,0 1 0 0 0,0 0 0 0 0,1-1 0 0 0,1 1 0 0 0,1 0 0 0 0,0 0 1 0 0,2 9 10 0 0,-1-15 9 0 0,1 0 0 0 0,0 1 1 0 0,1-2-1 0 0,0 1 1 0 0,1 0-1 0 0,-1-1 1 0 0,1 1-1 0 0,1-1 1 0 0,-1-1-1 0 0,1 1 1 0 0,0-1-1 0 0,1 0 0 0 0,0 0 1 0 0,0-1-1 0 0,0 0 1 0 0,0 0-1 0 0,1-1 1 0 0,0 0-1 0 0,0 0 1 0 0,0-1-1 0 0,0 1 1 0 0,7 0-10 0 0,-8-3 76 0 0,-1 0 1 0 0,1 0-1 0 0,0-1 1 0 0,-1 0-1 0 0,1 0 0 0 0,0-1 1 0 0,-1 1-1 0 0,1-2 1 0 0,-1 1-1 0 0,1-1 1 0 0,-1 0-1 0 0,0 0 1 0 0,1 0-1 0 0,-1-1 1 0 0,0 0-1 0 0,-1-1 1 0 0,1 1-1 0 0,0-1 1 0 0,-1 0-1 0 0,0 0 1 0 0,0-1-1 0 0,0 1 1 0 0,-1-1-1 0 0,1 0 1 0 0,-1-1-1 0 0,0 1 1 0 0,1-3-77 0 0,2-4 84 0 0,1-1 1 0 0,-2 0 0 0 0,0 0 0 0 0,0 0-1 0 0,-1-1 1 0 0,-1 0 0 0 0,0 0 0 0 0,-1 0-1 0 0,-1-1 1 0 0,0 1 0 0 0,-1-1 0 0 0,0-2-85 0 0,-1 10-240 0 0,-2-39 690 0 0,2 45-517 0 0,0 0 1 0 0,0 1-1 0 0,0-1 1 0 0,0 0 0 0 0,0 1-1 0 0,0-1 1 0 0,-1 0-1 0 0,1 1 1 0 0,0-1 0 0 0,0 1-1 0 0,0-1 1 0 0,-1 0-1 0 0,1 1 1 0 0,0-1 0 0 0,-1 1-1 0 0,1-1 1 0 0,-1 0-1 0 0,1 1 1 0 0,-1-1 0 0 0,1 1-1 0 0,-1-1 1 0 0,1 1-1 0 0,-1 0 1 0 0,1-1 0 0 0,-1 1-1 0 0,1 0 1 0 0,-1-1-1 0 0,0 1 1 0 0,1 0 0 0 0,-1 0-1 0 0,0-1 1 0 0,1 1-1 0 0,-1 0 1 0 0,0 0-1 0 0,1 0 1 0 0,-1 0 0 0 0,0 0-1 0 0,1 0 1 0 0,-1 0-1 0 0,0 0 1 0 0,1 0 0 0 0,-1 0-1 0 0,0 0 1 0 0,1 0-1 0 0,-1 1 1 0 0,0-1 0 0 0,1 0-1 0 0,-1 1 1 0 0,1-1-1 0 0,-1 0 1 0 0,0 1 0 0 0,1-1-1 0 0,-1 0 1 0 0,1 1-1 0 0,-1 0 68 0 0,-8 20-5689 0 0,7-14 1351 0 0,0 2-7379 0 0</inkml:trace>
  <inkml:trace contextRef="#ctx0" brushRef="#br0" timeOffset="1537.178">2975 408 12099 0 0,'0'0'2324'0'0,"0"0"-625"0"0,0 0-276 0 0,0 0-25 0 0,0 0-61 0 0,0 0-88 0 0,0 0-158 0 0,0 0-186 0 0,0 0-143 0 0,0 0-90 0 0,0 0-68 0 0,0 0-124 0 0,0 0-84 0 0,2-23-88 0 0,5-67-89 0 0,-7 89-213 0 0,1 0 0 0 0,-1 0 1 0 0,0 1-1 0 0,1-1 0 0 0,-1 0 0 0 0,0 0 1 0 0,0 0-1 0 0,1 0 0 0 0,-1 1 0 0 0,0-1 1 0 0,0 0-1 0 0,0 0 0 0 0,0 0 1 0 0,0 0-1 0 0,-1 0 0 0 0,1 1 0 0 0,0-1 1 0 0,0 0-1 0 0,0 0 0 0 0,-1 0 0 0 0,1 1 1 0 0,0-1-1 0 0,-1 0 0 0 0,1 0 1 0 0,-1 1-1 0 0,1-1 0 0 0,-1 0 0 0 0,1 1 1 0 0,-1-1-1 0 0,0 0 0 0 0,1 1 1 0 0,-1-1-1 0 0,0 1 0 0 0,1-1 0 0 0,-1 1 1 0 0,0-1-1 0 0,0 1 0 0 0,1 0 0 0 0,-1-1 1 0 0,0 1-1 0 0,0 0 0 0 0,0 0 1 0 0,1 0-1 0 0,-1-1 0 0 0,0 1 0 0 0,0 0 1 0 0,0 0-1 0 0,0 0-6 0 0,-4 0 43 0 0,-4-1-31 0 0,-1-1 0 0 0,0 2 1 0 0,1-1-1 0 0,-1 1 0 0 0,0 1 0 0 0,1 0 0 0 0,-1 0 1 0 0,0 1-1 0 0,1 0 0 0 0,0 1 0 0 0,-1 0 1 0 0,1 0-1 0 0,0 1 0 0 0,1 0 0 0 0,-1 1 1 0 0,1 0-1 0 0,0 0 0 0 0,0 1 0 0 0,0 0 0 0 0,1 0 1 0 0,0 1-1 0 0,0 0 0 0 0,0 0 0 0 0,1 1 1 0 0,1-1-1 0 0,-1 1 0 0 0,1 1 0 0 0,0-1 1 0 0,1 1-1 0 0,0 0 0 0 0,0 0 0 0 0,1 0 0 0 0,0 0 1 0 0,1 0-1 0 0,-1 5-12 0 0,0 0-14 0 0,0 0-1 0 0,1 0 1 0 0,0 0 0 0 0,1 0 0 0 0,1 0-1 0 0,1 0 1 0 0,-1 1 0 0 0,2-1 0 0 0,0 0-1 0 0,1 0 1 0 0,0 0 0 0 0,1-1 0 0 0,1 1-1 0 0,0-1 1 0 0,1 0 0 0 0,2 2 14 0 0,-6-11 4 0 0,0-1 0 0 0,1 0 0 0 0,0 0 1 0 0,-1 0-1 0 0,1 0 0 0 0,0 0 0 0 0,0-1 0 0 0,1 1 0 0 0,-1-1 1 0 0,1 0-1 0 0,-1 0 0 0 0,1 0 0 0 0,-1 0 0 0 0,1-1 0 0 0,0 0 1 0 0,0 0-1 0 0,0 0 0 0 0,0 0 0 0 0,0 0 0 0 0,0-1 0 0 0,0 1 1 0 0,0-1-1 0 0,0 0 0 0 0,0-1 0 0 0,0 1 0 0 0,0-1 0 0 0,0 1 1 0 0,0-1-1 0 0,0 0 0 0 0,0-1 0 0 0,-1 1 0 0 0,4-2-4 0 0,107-72 302 0 0,42-83 204 0 0,-152 154-505 0 0,0-1-1 0 0,0 1 1 0 0,1-1-1 0 0,-1 1 1 0 0,1 0-1 0 0,0 1 1 0 0,0-1-1 0 0,0 1 1 0 0,1 0-1 0 0,-1 0 1 0 0,1 1-1 0 0,-1 0 1 0 0,1 0-1 0 0,0 0 0 0 0,0 1 1 0 0,0-1-1 0 0,5 1 0 0 0,19 48-10 0 0,-16 6 21 0 0,-3 0 0 0 0,-3 2 0 0 0,-2-1 0 0 0,-1 15-11 0 0,0-8 4 0 0,-1 263 33 0 0,-7-294-30 0 0,0 0 0 0 0,-2 0 0 0 0,-1 0 1 0 0,-2-1-1 0 0,-1 0 0 0 0,-1-1 0 0 0,-1 1 0 0 0,-2-2 0 0 0,0 0 0 0 0,-2 0 0 0 0,-1-2 0 0 0,-4 4-7 0 0,15-23 13 0 0,0 0-1 0 0,0-1 0 0 0,-1 0 0 0 0,0 0 0 0 0,0 0 0 0 0,0-1 0 0 0,0 1 0 0 0,-1-1 0 0 0,1-1 0 0 0,-1 0 0 0 0,0 0 0 0 0,0 0 0 0 0,0-1 0 0 0,0 0 0 0 0,-1 0 0 0 0,1 0 0 0 0,-1-1 1 0 0,1-1-1 0 0,-1 1 0 0 0,1-1 0 0 0,-1 0 0 0 0,1-1 0 0 0,-6 0-12 0 0,7-3 3 0 0,0 1 0 0 0,0-1 0 0 0,1 0 0 0 0,-1-1 0 0 0,1 1 0 0 0,0-1 0 0 0,1 0 1 0 0,-1 0-1 0 0,1-1 0 0 0,0 0 0 0 0,0 1 0 0 0,0-1 0 0 0,1 0 0 0 0,0-1 0 0 0,0 1 0 0 0,1 0 0 0 0,0-1 0 0 0,0 0 1 0 0,0 1-1 0 0,1-1 0 0 0,0 0 0 0 0,0-6-3 0 0,-2-10-2 0 0,0 1 0 0 0,2-1 1 0 0,1 0-1 0 0,0 0 0 0 0,2 0 0 0 0,1 0 0 0 0,0 1 1 0 0,2-1-1 0 0,0 1 0 0 0,2 0 0 0 0,0 1 1 0 0,2-1-1 0 0,0 2 0 0 0,2-1 0 0 0,5-8 2 0 0,-8 12-17 0 0,1 0 0 0 0,1 0 0 0 0,0 1 0 0 0,1 0 0 0 0,1 1 0 0 0,0 0 0 0 0,1 1 0 0 0,1 0 0 0 0,0 1 0 0 0,1 1 0 0 0,1 0 0 0 0,-1 1 0 0 0,2 0 0 0 0,-1 2 0 0 0,11-4 17 0 0,85-5-1669 0 0,-89 19-2951 0 0,0 2-4052 0 0,-16-2-3922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2196 547 1120 0 0,'0'0'1873'0'0,"0"0"106"0"0,0 0 87 0 0,0 0 69 0 0,0 0-107 0 0,0 0-230 0 0,0 0-270 0 0,0 0-280 0 0,0 0-183 0 0,0 0-124 0 0,0 0-97 0 0,0 0-98 0 0,0 0-75 0 0,-23-5-110 0 0,-70-17-121 0 0,40 28 142 0 0,44 0-461 0 0,-141 88 890 0 0,144-89-987 0 0,-1 1-1 0 0,1 1 1 0 0,0-1 0 0 0,0 1 0 0 0,1 0 0 0 0,0 0-1 0 0,0 0 1 0 0,1 1 0 0 0,0 0 0 0 0,0 0-1 0 0,1 0 1 0 0,0 0 0 0 0,0 1 0 0 0,1-1 0 0 0,0 1-1 0 0,0-1 1 0 0,1 1 0 0 0,0 8-24 0 0,1-14 17 0 0,0-1 0 0 0,1 1 0 0 0,-1 0 1 0 0,1-1-1 0 0,0 1 0 0 0,0 0 0 0 0,0-1 0 0 0,0 1 0 0 0,0-1 1 0 0,0 1-1 0 0,0-1 0 0 0,1 0 0 0 0,0 1 0 0 0,-1-1 1 0 0,1 0-1 0 0,0 0 0 0 0,0 0 0 0 0,0-1 0 0 0,0 1 0 0 0,0 0 1 0 0,0-1-1 0 0,1 1 0 0 0,-1-1 0 0 0,1 0 0 0 0,-1 1 0 0 0,1-1 1 0 0,-1 0-1 0 0,1-1 0 0 0,-1 1 0 0 0,1 0 0 0 0,0-1 0 0 0,0 0 1 0 0,-1 1-1 0 0,1-1 0 0 0,0 0 0 0 0,1-1-17 0 0,104-13 852 0 0,-81 4-722 0 0,-1-2 0 0 0,-1 0-1 0 0,0-2 1 0 0,-1 0 0 0 0,0-2 0 0 0,-1-1 0 0 0,-1 0 0 0 0,0-2 0 0 0,16-19-130 0 0,12-31 312 0 0,-47 63-250 0 0,-4 13-141 0 0,-14 77-58 0 0,15-80 134 0 0,-2 2 2 0 0,1-1-1 0 0,-1 1 0 0 0,1-1 1 0 0,1 1-1 0 0,-1-1 0 0 0,1 1 1 0 0,0-1-1 0 0,0 1 0 0 0,0 0 1 0 0,1-1-1 0 0,0 1 0 0 0,0-1 1 0 0,1 1-1 0 0,-1-1 0 0 0,1 1 1 0 0,0-1-1 0 0,1 0 0 0 0,-1 0 1 0 0,1 0-1 0 0,0-1 0 0 0,0 1 1 0 0,1 0-1 0 0,-1-1 0 0 0,1 0 1 0 0,0 0-1 0 0,0 0 1 0 0,1 0-1 0 0,-1-1 0 0 0,1 0 1 0 0,2 2 1 0 0,3-2 17 0 0,0 0 1 0 0,1-1 0 0 0,-1 0-1 0 0,1-1 1 0 0,-1 0 0 0 0,1-1 0 0 0,-1 0-1 0 0,1 0 1 0 0,0-1 0 0 0,-1 0 0 0 0,1-1-1 0 0,-1-1 1 0 0,0 1 0 0 0,1-1 0 0 0,-1-1-1 0 0,0 0 1 0 0,-1-1 0 0 0,1 0 0 0 0,-1 0-1 0 0,0-1 1 0 0,0 0 0 0 0,4-5-18 0 0,13-10 105 0 0,-2-1-1 0 0,0-2 1 0 0,-2 0 0 0 0,0-2 0 0 0,-2 0-1 0 0,11-20-104 0 0,14-60 197 0 0,-44 102-198 0 0,0 0 0 0 0,-1 0-1 0 0,1 0 1 0 0,-1-1 0 0 0,1 1 0 0 0,-1 0 0 0 0,0-1-1 0 0,-1 1 1 0 0,1 0 0 0 0,-1-1 0 0 0,0 1 0 0 0,0 0-1 0 0,0 0 1 0 0,-1 0 0 0 0,1 0 0 0 0,-1 0 0 0 0,0 0-1 0 0,0 0 1 0 0,0 1 0 0 0,-1-1 0 0 0,0 1 0 0 0,1-1-1 0 0,-1 1 1 0 0,0 0 0 0 0,0 0 1 0 0,-2 1-32 0 0,0 1 0 0 0,0 0 0 0 0,0 0 0 0 0,0 0 0 0 0,0 0 0 0 0,0 1 0 0 0,0-1 0 0 0,0 1 1 0 0,0 1-1 0 0,0-1 0 0 0,0 1 0 0 0,0 0 0 0 0,0 0 0 0 0,1 0 0 0 0,-1 1 0 0 0,0-1 0 0 0,0 1 0 0 0,1 1 0 0 0,-1-1 0 0 0,1 0 0 0 0,0 1 0 0 0,0 0 0 0 0,0 0 0 0 0,0 0 0 0 0,0 1 0 0 0,-1 1 32 0 0,2-4-8 0 0,0 1 0 0 0,0-1 0 0 0,0 0-1 0 0,0 1 1 0 0,0-1 0 0 0,1 1 0 0 0,-1 0 0 0 0,1 0-1 0 0,-1 0 1 0 0,1 0 0 0 0,0 1 0 0 0,0-1-1 0 0,0 1 1 0 0,0-1 0 0 0,0 1 0 0 0,0 0 0 0 0,1-1-1 0 0,0 1 1 0 0,-1 0 0 0 0,1 0 0 0 0,0 0-1 0 0,0 0 1 0 0,0 0 0 0 0,1 1 0 0 0,-1-1 0 0 0,1 0-1 0 0,0 0 1 0 0,0 0 0 0 0,0 0 0 0 0,0 1 0 0 0,0-1-1 0 0,1 0 1 0 0,0 0 0 0 0,-1 0 0 0 0,1 0-1 0 0,0 0 1 0 0,0 0 0 0 0,1 0 0 0 0,-1 0 0 0 0,1 0-1 0 0,-1 0 1 0 0,1-1 0 0 0,1 3 8 0 0,8 1 6 0 0,-1 0 0 0 0,1 0 1 0 0,0-1-1 0 0,0 0 0 0 0,1-1 0 0 0,-1-1 1 0 0,1 0-1 0 0,0 0 0 0 0,7 0-6 0 0,74 25 135 0 0,-90-26-120 0 0,0-1 1 0 0,0 1 0 0 0,0 0-1 0 0,0 0 1 0 0,-1 0-1 0 0,1 0 1 0 0,-1 1 0 0 0,0-1-1 0 0,0 1 1 0 0,1-1 0 0 0,-1 1-1 0 0,-1 0 1 0 0,1 0 0 0 0,0 0-1 0 0,-1 0 1 0 0,0 0 0 0 0,1 0-1 0 0,-1 0 1 0 0,0 1 0 0 0,-1-1-1 0 0,1 0 1 0 0,-1 0-1 0 0,1 1 1 0 0,-1-1 0 0 0,0 0-1 0 0,0 1 1 0 0,0-1 0 0 0,-1 1-1 0 0,1-1 1 0 0,-1 0 0 0 0,0 0-1 0 0,0 1 1 0 0,-1 1-16 0 0,-50 100 281 0 0,32-78-242 0 0,14-20-49 0 0,1 0 0 0 0,0 0 0 0 0,0 0 0 0 0,0 1-1 0 0,1 0 1 0 0,0 0 0 0 0,0 0 0 0 0,1 0 0 0 0,0 0-1 0 0,1 1 1 0 0,0-1 0 0 0,0 1 0 0 0,0 5 10 0 0,5-12-86 0 0,-1-1-1 0 0,1 1 1 0 0,-1-1 0 0 0,1 0 0 0 0,-1 0-1 0 0,1 0 1 0 0,0 0 0 0 0,0 0 0 0 0,-1-1 0 0 0,1 1-1 0 0,0-1 1 0 0,0 1 0 0 0,0-1 0 0 0,0 0 0 0 0,0 0-1 0 0,0-1 1 0 0,-1 1 0 0 0,1-1 0 0 0,0 1 0 0 0,0-1-1 0 0,0 0 1 0 0,-1 0 0 0 0,1 0 0 0 0,0 0 0 0 0,0-1 86 0 0,48-25-4630 0 0,-18 9-5316 0 0,-19 13-149 0 0</inkml:trace>
  <inkml:trace contextRef="#ctx0" brushRef="#br0" timeOffset="662.42">3147 12 10514 0 0,'0'0'2083'0'0,"0"0"-540"0"0,0 0-290 0 0,0 0-93 0 0,0 0-63 0 0,0 0-66 0 0,0 0-110 0 0,0 0-143 0 0,0 0-95 0 0,0 0-48 0 0,0 0-58 0 0,0 0-52 0 0,0 0-37 0 0,4 22-31 0 0,29 145 745 0 0,-24-108-945 0 0,-2 0 0 0 0,-3 1 0 0 0,-2 0 0 0 0,-3 0 0 0 0,-7 45-257 0 0,-24 34 63 0 0,17-107 440 0 0,63-102-269 0 0,102-86-250 0 0,-136 140 13 0 0,1 0 0 0 0,1 2 0 0 0,0 0 0 0 0,1 1 0 0 0,0 0 0 0 0,1 2-1 0 0,1 0 1 0 0,0 1 0 0 0,0 1 0 0 0,1 0 0 0 0,0 2 0 0 0,0 0 0 0 0,1 2-1 0 0,18-4 4 0 0,-36 11-1 0 0,0 0-1 0 0,-1-1 1 0 0,1 1-1 0 0,0 0 1 0 0,-1 1 0 0 0,1-1-1 0 0,-1 0 1 0 0,0 1-1 0 0,0-1 1 0 0,0 1-1 0 0,0 0 1 0 0,0-1-1 0 0,0 1 1 0 0,-1 0-1 0 0,1 0 1 0 0,-1 0-1 0 0,0 0 1 0 0,0 1-1 0 0,0-1 1 0 0,0 0-1 0 0,-1 0 1 0 0,1 1-1 0 0,-1-1 1 0 0,0 0-1 0 0,0 1 1 0 0,0-1-1 0 0,0 0 1 0 0,-1 1-1 0 0,1-1 1 0 0,-1 0-1 0 0,0 0 1 0 0,0 0-1 0 0,0 1 1 0 0,0-1-1 0 0,-2 2 2 0 0,-5 19 34 0 0,-1 0-1 0 0,-1-1 0 0 0,-1 1 0 0 0,-1-2 0 0 0,-1 0 1 0 0,-1 0-1 0 0,0-1 0 0 0,-2-1 0 0 0,-10 9-33 0 0,9-10 58 0 0,-2 0 0 0 0,-1-1-1 0 0,0-1 1 0 0,-1-1 0 0 0,-1-1 0 0 0,0-1-1 0 0,-21 10-57 0 0,35-20 6 0 0,0 0-1 0 0,0-1 1 0 0,-1 0-1 0 0,1 0 0 0 0,-1-1 1 0 0,0 0-1 0 0,0-1 1 0 0,1 0-1 0 0,-1 0 1 0 0,0 0-1 0 0,0-1 0 0 0,0-1 1 0 0,0 0-1 0 0,-1 0-5 0 0,7 0-13 0 0,-1 0-1 0 0,1-1 1 0 0,0 0-1 0 0,-1 0 1 0 0,1 1-1 0 0,0-2 1 0 0,0 1 0 0 0,0 0-1 0 0,0-1 1 0 0,1 1-1 0 0,-1-1 1 0 0,1 0-1 0 0,-1 0 1 0 0,1 0-1 0 0,0 0 1 0 0,0 0-1 0 0,1 0 1 0 0,-1-1-1 0 0,0 1 1 0 0,1-1 0 0 0,0 1-1 0 0,0-1 1 0 0,0 1-1 0 0,0-1 1 0 0,1 0-1 0 0,-1 0 1 0 0,1 1-1 0 0,0-1 1 0 0,0 0-1 0 0,0 1 1 0 0,1-1 13 0 0,-1-5-154 0 0,1 0 0 0 0,0 1 0 0 0,0-1 0 0 0,1 1 0 0 0,0-1 0 0 0,1 1 0 0 0,0-1 0 0 0,0 1 0 0 0,0 0 0 0 0,1 1-1 0 0,1-1 1 0 0,3-6 154 0 0,36-31-2733 0 0,-29 31-944 0 0,1 1-3829 0 0,-8 8-4011 0 0</inkml:trace>
  <inkml:trace contextRef="#ctx0" brushRef="#br0" timeOffset="917.026">3866 563 14227 0 0,'0'0'831'0'0,"0"0"-134"0"0,0 0 118 0 0,0 0 172 0 0,0 0 97 0 0,0 0-21 0 0,0 0-137 0 0,0 0-142 0 0,0 0-132 0 0,0 0-106 0 0,0 0-82 0 0,0 0-130 0 0,-6 35-110 0 0,-22 108-72 0 0,8-86-20 0 0,1-19-1065 0 0,14-38-4294 0 0,4 0 1153 0 0,1 0-7482 0 0</inkml:trace>
  <inkml:trace contextRef="#ctx0" brushRef="#br0" timeOffset="1161.415">3816 100 13219 0 0,'0'0'3585'0'0,"0"0"-2265"0"0,0 0-600 0 0,0 0-200 0 0,0 0-168 0 0,0 0-192 0 0,0 0-264 0 0,0 0-168 0 0,0 0-96 0 0,0 0-256 0 0,0 0-360 0 0,0 0-2921 0 0,0 0-8018 0 0</inkml:trace>
  <inkml:trace contextRef="#ctx0" brushRef="#br0" timeOffset="1415.38">4317 0 17540 0 0,'0'0'1107'0'0,"0"0"-582"0"0,0 0-151 0 0,0 0 247 0 0,0 0 290 0 0,0 0 185 0 0,0 0-1 0 0,0 0-203 0 0,0 0-234 0 0,0 0-138 0 0,0 0-104 0 0,0 0-69 0 0,0 0-50 0 0,-2 32-41 0 0,-4 99-40 0 0,2 150 430 0 0,-7 77-708 0 0,11-344 124 0 0,-5 12-2128 0 0,-14-28-4596 0 0,11-1 206 0 0,1 2-5093 0 0</inkml:trace>
  <inkml:trace contextRef="#ctx0" brushRef="#br0" timeOffset="1667.7">3958 478 12819 0 0,'0'0'1493'0'0,"0"0"-346"0"0,0 0-13 0 0,0 0 49 0 0,0 0-94 0 0,0 0-166 0 0,0 0-217 0 0,38-9-189 0 0,118-27-146 0 0,-49 27 108 0 0,-64 8-900 0 0,75 5 866 0 0,-43 16-9249 0 0,-59-12-2589 0 0</inkml:trace>
  <inkml:trace contextRef="#ctx0" brushRef="#br0" timeOffset="1895.568">4691 863 3961 0 0,'0'0'3169'0'0,"0"0"-558"0"0,0 0-319 0 0,0 0-114 0 0,0 0-152 0 0,0 0-143 0 0,0 0-284 0 0,0 0-348 0 0,0 0-296 0 0,0 0-194 0 0,0 0-106 0 0,0 0-88 0 0,0 0-63 0 0,-2-11-55 0 0,-10-86 644 0 0,11 71-911 0 0,1 0 0 0 0,1-1 0 0 0,1 1 0 0 0,1 0 1 0 0,2 0-1 0 0,0 0 0 0 0,2 1 0 0 0,1 0 1 0 0,1 0-1 0 0,1 1 0 0 0,7-12-182 0 0,44-23 90 0 0,-60 58-224 0 0,1 0 0 0 0,0 0 1 0 0,-1 0-1 0 0,1 1 0 0 0,0-1 1 0 0,-1 0-1 0 0,1 1 0 0 0,0-1 1 0 0,0 1-1 0 0,0-1 0 0 0,0 1 1 0 0,0 0-1 0 0,0 0 0 0 0,-1 0 1 0 0,1 0-1 0 0,0 0 0 0 0,0 0 1 0 0,0 1-1 0 0,0-1 0 0 0,0 1 1 0 0,-1-1-1 0 0,1 1 0 0 0,0 0 1 0 0,0-1-1 0 0,-1 1 0 0 0,1 0 1 0 0,0 0-1 0 0,-1 0 0 0 0,1 1 1 0 0,-1-1-1 0 0,1 0 0 0 0,-1 0 1 0 0,0 1-1 0 0,0-1 0 0 0,1 1 1 0 0,-1-1-1 0 0,0 1 0 0 0,0 0 1 0 0,-1-1-1 0 0,2 2 134 0 0,3 7-5797 0 0,-1-5-6282 0 0</inkml:trace>
  <inkml:trace contextRef="#ctx0" brushRef="#br0" timeOffset="2580.974">5332 447 11594 0 0,'0'0'4531'0'0,"0"0"-2355"0"0,0 0-926 0 0,0 0-157 0 0,0 0-91 0 0,0 0-98 0 0,0 0-132 0 0,0 0-153 0 0,0 0-149 0 0,0 0-144 0 0,0 0-82 0 0,-35 13-58 0 0,-108 42-74 0 0,61-7 6 0 0,81-47-117 0 0,-6 4-2 0 0,-1 0 0 0 0,1 1-1 0 0,0-1 1 0 0,1 1 0 0 0,-1 1 0 0 0,1-1 0 0 0,0 1 0 0 0,1 0 0 0 0,-1 1 0 0 0,1-1 0 0 0,1 1 0 0 0,0 0 0 0 0,0 0 0 0 0,0 1 0 0 0,1-1 0 0 0,0 1 0 0 0,1 0 0 0 0,0-1 0 0 0,0 1 0 0 0,1 0 0 0 0,0 5 1 0 0,4-11 1 0 0,0 0 0 0 0,0-1 0 0 0,1 1 0 0 0,-1 0 0 0 0,1-1 0 0 0,0 0 0 0 0,-1 0 0 0 0,1 0 0 0 0,0 0 0 0 0,0-1 0 0 0,0 1 0 0 0,0-1 0 0 0,0 0-1 0 0,1 0 1 0 0,-1-1 0 0 0,0 1 0 0 0,0-1 0 0 0,1 0 0 0 0,-1 0 0 0 0,0 0 0 0 0,0-1 0 0 0,1 1 0 0 0,-1-1 0 0 0,3-1-1 0 0,-4 2 8 0 0,17-3 0 0 0,0-1 1 0 0,0-1-1 0 0,-1-1 1 0 0,0 0-1 0 0,0-1 0 0 0,-1-1 1 0 0,0-1-1 0 0,4-3-8 0 0,48-21 37 0 0,-29 11-22 0 0,42-9-56 0 0,-81 32 34 0 0,-1 1 0 0 0,1 0 0 0 0,0-1-1 0 0,-1 1 1 0 0,0 0 0 0 0,1 0-1 0 0,-1 0 1 0 0,0 0 0 0 0,0 0 0 0 0,0 1-1 0 0,0-1 1 0 0,0 0 0 0 0,0 0-1 0 0,-1 1 1 0 0,1-1 0 0 0,-1 0 0 0 0,0 1-1 0 0,0-1 1 0 0,0 0 0 0 0,0 1 0 0 0,0-1-1 0 0,0 0 1 0 0,-1 3 7 0 0,2 4-18 0 0,-1-7 18 0 0,0 1-1 0 0,0-1 0 0 0,1 0 1 0 0,-1 0-1 0 0,0 0 1 0 0,1 0-1 0 0,0 1 1 0 0,0-1-1 0 0,0 0 1 0 0,0 0-1 0 0,0 0 1 0 0,0 0-1 0 0,0-1 1 0 0,0 1-1 0 0,1 0 1 0 0,-1 0-1 0 0,1-1 0 0 0,-1 1 1 0 0,1-1-1 0 0,0 1 1 0 0,0-1-1 0 0,-1 0 1 0 0,1 0-1 0 0,0 0 1 0 0,0 0-1 0 0,0 0 1 0 0,0 0-1 0 0,0 0 1 0 0,1-1-1 0 0,-1 1 0 0 0,0-1 1 0 0,0 1-1 0 0,0-1 1 0 0,1 0-1 0 0,-1 0 1 0 0,0 0-1 0 0,0 0 1 0 0,0 0-1 0 0,1-1 1 0 0,0 1 0 0 0,89-35 114 0 0,-65 18-52 0 0,-12 9 20 0 0,0-1-1 0 0,-1-1 1 0 0,0 0-1 0 0,0-1 1 0 0,-1 0-1 0 0,-1-1 0 0 0,0 0 1 0 0,0-1-1 0 0,-1 0 1 0 0,6-11-82 0 0,-5 1 22 0 0,-1-1 0 0 0,0 0 1 0 0,-2 0-1 0 0,-1-1 0 0 0,-1 0 0 0 0,-1 0 1 0 0,-1-1-1 0 0,-1 0 0 0 0,-1 0 1 0 0,-2 0-1 0 0,-1-3-22 0 0,0 27-9 0 0,0 1 1 0 0,0 0-1 0 0,0 0 1 0 0,-1 1-1 0 0,1-1 1 0 0,-1 0-1 0 0,1 0 1 0 0,-1 0-1 0 0,1 0 0 0 0,-1 0 1 0 0,1 0-1 0 0,-1 0 1 0 0,0 1-1 0 0,1-1 1 0 0,-1 0-1 0 0,0 1 1 0 0,0-1-1 0 0,0 0 1 0 0,0 1-1 0 0,1-1 0 0 0,-1 1 1 0 0,0-1-1 0 0,0 1 1 0 0,0 0-1 0 0,0-1 1 0 0,0 1-1 0 0,0 0 1 0 0,0-1-1 0 0,0 1 0 0 0,0 0 1 0 0,0 0-1 0 0,0 0 1 0 0,0 0-1 0 0,0 0 1 0 0,0 0-1 0 0,-1 1 1 0 0,1-1-1 0 0,0 0 1 0 0,0 0-1 0 0,0 1 0 0 0,1-1 1 0 0,-1 1-1 0 0,0-1 1 0 0,0 1 8 0 0,-46 18-263 0 0,40-14 240 0 0,0 0 0 0 0,1 0 0 0 0,0 1 0 0 0,0-1 0 0 0,0 1 0 0 0,1 1 0 0 0,0-1 0 0 0,0 1 0 0 0,1 0-1 0 0,0 0 1 0 0,0 0 0 0 0,0 1 0 0 0,1-1 0 0 0,0 1 0 0 0,1 0 0 0 0,0 0 0 0 0,0 0 0 0 0,0 0 0 0 0,1 0 0 0 0,0 2 23 0 0,4-3-7 0 0,0-1-1 0 0,0 0 1 0 0,1 0 0 0 0,-1 0 0 0 0,1-1 0 0 0,1 0-1 0 0,-1 1 1 0 0,1-1 0 0 0,0-1 0 0 0,0 1 0 0 0,0-1 0 0 0,1 0-1 0 0,-1 0 1 0 0,1 0 0 0 0,0-1 0 0 0,0 0 0 0 0,0 0-1 0 0,5 1 8 0 0,127 73 70 0 0,-134-72-41 0 0,1 0 1 0 0,-1 1 0 0 0,0-1-1 0 0,0 1 1 0 0,-1 0 0 0 0,0 0-1 0 0,0 0 1 0 0,0 1 0 0 0,-1-1-1 0 0,0 1 1 0 0,0-1 0 0 0,0 1-1 0 0,-1 0 1 0 0,0 0 0 0 0,-1 0-1 0 0,1-1 1 0 0,-1 1 0 0 0,0 0-1 0 0,-1 4-29 0 0,12 74 256 0 0,9-68-3310 0 0,23-15-7789 0 0,-39-6-882 0 0</inkml:trace>
  <inkml:trace contextRef="#ctx0" brushRef="#br0" timeOffset="3235.297">6261 351 10226 0 0,'0'0'2179'0'0,"0"0"-1062"0"0,0 0-437 0 0,0 0 20 0 0,0 0 53 0 0,0 0-26 0 0,0 0-120 0 0,0 0-162 0 0,0 0-105 0 0,0 0-35 0 0,0 0-1 0 0,0 0-32 0 0,0 0-56 0 0,-6 26-7 0 0,-17 79-17 0 0,15 7 468 0 0,9-109-595 0 0,-1 0-1 0 0,1 0 0 0 0,0 0 1 0 0,-1 1-1 0 0,1-1 0 0 0,1 0 1 0 0,-1 0-1 0 0,0 0 0 0 0,1 0 1 0 0,0-1-1 0 0,-1 1 0 0 0,1 0 1 0 0,0-1-1 0 0,1 1 0 0 0,-1-1 1 0 0,0 0-1 0 0,1 1 0 0 0,-1-1 0 0 0,1 0 1 0 0,-1-1-1 0 0,1 1 0 0 0,0 0 1 0 0,0-1-1 0 0,0 1 0 0 0,0-1 1 0 0,0 0-1 0 0,0 0 0 0 0,0 0 1 0 0,1-1-1 0 0,-1 1 0 0 0,0-1 1 0 0,0 0-1 0 0,1 0 0 0 0,-1 0 1 0 0,0 0-1 0 0,1 0 0 0 0,-1-1 1 0 0,0 1-1 0 0,0-1 0 0 0,0 0 1 0 0,0 0-1 0 0,0 0 0 0 0,0 0 1 0 0,0-1-1 0 0,0 1 0 0 0,0-1 1 0 0,0 0-1 0 0,-1 0 0 0 0,1 0 1 0 0,-1 0-1 0 0,2-2-64 0 0,16-17 661 0 0,-2-1 0 0 0,0-1-1 0 0,-2 0 1 0 0,0-1 0 0 0,-2-1 0 0 0,7-17-661 0 0,21-35 661 0 0,-42 77-658 0 0,0-1-1 0 0,0 0 0 0 0,1 0 1 0 0,-1 1-1 0 0,0-1 0 0 0,0 0 1 0 0,0 0-1 0 0,1 1 0 0 0,-1-1 1 0 0,0 0-1 0 0,1 1 0 0 0,-1-1 1 0 0,1 1-1 0 0,-1-1 0 0 0,1 0 1 0 0,-1 1-1 0 0,1-1 0 0 0,-1 1 1 0 0,1-1-1 0 0,-1 1 0 0 0,1-1 1 0 0,0 1-1 0 0,-1 0 0 0 0,1-1 1 0 0,0 1-1 0 0,-1 0 0 0 0,1-1 1 0 0,0 1-1 0 0,-1 0 0 0 0,1 0 1 0 0,0 0-1 0 0,0 0 0 0 0,-1 0 1 0 0,1 0-1 0 0,0 0 0 0 0,0 0 1 0 0,-1 0-1 0 0,1 0 0 0 0,0 0 1 0 0,0 0-1 0 0,-1 0 0 0 0,1 1 1 0 0,0-1-1 0 0,-1 0 0 0 0,1 0 1 0 0,0 1-3 0 0,14 31-155 0 0,-11-20 169 0 0,12 125-192 0 0,-16-103 127 0 0,13 158-193 0 0,32 162 244 0 0,-40-320 0 0 0,17 100 39 0 0,-5-43 79 0 0,-5 2-1 0 0,1 86-117 0 0,-12-130 67 0 0,1-35-29 0 0,-1 1 1 0 0,-1 0 0 0 0,0 0-1 0 0,-1 0 1 0 0,-1 0-1 0 0,0 0 1 0 0,-1 0-1 0 0,0-1 1 0 0,-2 1-1 0 0,1-1 1 0 0,-3 3-39 0 0,5-15 20 0 0,-1 1-1 0 0,0 0 1 0 0,0-1 0 0 0,0 0-1 0 0,0 1 1 0 0,0-1-1 0 0,0 0 1 0 0,-1-1 0 0 0,1 1-1 0 0,-1-1 1 0 0,1 1 0 0 0,-1-1-1 0 0,1 0 1 0 0,-1 0 0 0 0,0-1-1 0 0,0 1 1 0 0,1-1-1 0 0,-1 0 1 0 0,0 0 0 0 0,0 0-1 0 0,0 0 1 0 0,1-1 0 0 0,-1 1-1 0 0,0-1 1 0 0,0 0-1 0 0,1 0 1 0 0,-1-1 0 0 0,1 1-1 0 0,-1-1 1 0 0,1 1 0 0 0,0-1-1 0 0,-1 0 1 0 0,1 0 0 0 0,0-1-1 0 0,0 1 1 0 0,-1-3-20 0 0,-7-9 26 0 0,1 0 0 0 0,1-1-1 0 0,0-1 1 0 0,1 1 0 0 0,1-1 0 0 0,0-1 0 0 0,1 1 0 0 0,1-1 0 0 0,1 0-1 0 0,0-1 1 0 0,1 1 0 0 0,1 0 0 0 0,1-1 0 0 0,0 0 0 0 0,1 1 0 0 0,1-1-1 0 0,1 1 1 0 0,3-16-26 0 0,1 7-22 0 0,2 1-1 0 0,1 1 1 0 0,0-1-1 0 0,2 2 1 0 0,1-1-1 0 0,1 1 1 0 0,0 1-1 0 0,2 1 1 0 0,1 0-1 0 0,0 0 1 0 0,2 2-1 0 0,0 0 1 0 0,1 1-1 0 0,1 1 1 0 0,9-5 22 0 0,-11 8-306 0 0,0 0 0 0 0,1 2 0 0 0,1 0 0 0 0,0 1 1 0 0,0 1-1 0 0,1 1 0 0 0,0 1 0 0 0,1 1 0 0 0,0 0 0 0 0,0 2 1 0 0,0 1-1 0 0,1 0 306 0 0,19-2-3040 0 0,-15-2-5023 0 0,-11 3-3825 0 0</inkml:trace>
  <inkml:trace contextRef="#ctx0" brushRef="#br0" timeOffset="-1899.707">389 513 0 0 0,'0'0'2925'0'0,"0"0"-702"0"0,0 0-231 0 0,0 0-31 0 0,0 0-4 0 0,0 0-62 0 0,0 0-190 0 0,0 0-261 0 0,0 0-209 0 0,0 0-219 0 0,0 0-140 0 0,0 0-125 0 0,-13-9-101 0 0,-40-27-83 0 0,11 25 553 0 0,32 13-831 0 0,-3-1-131 0 0,0 1 0 0 0,1 0-1 0 0,-1 1 1 0 0,1 0 0 0 0,0 1-1 0 0,-1 0 1 0 0,2 1 0 0 0,-1 1-1 0 0,1 0 1 0 0,0 0 0 0 0,0 1 0 0 0,0 1-1 0 0,1-1 1 0 0,0 2 0 0 0,1-1-1 0 0,-5 7-157 0 0,6-6 37 0 0,0 0-1 0 0,1 0 1 0 0,1 1-1 0 0,0 0 1 0 0,0 0-1 0 0,1 1 1 0 0,0-1-1 0 0,1 1 1 0 0,0 0-1 0 0,0 1 1 0 0,1-1-1 0 0,1 0 1 0 0,0 1-1 0 0,1 0 1 0 0,0-1-1 0 0,1 1 0 0 0,0 11-35 0 0,1-20 21 0 0,-1 1 1 0 0,0 0 0 0 0,1 0-1 0 0,0 0 1 0 0,0-1 0 0 0,0 1-1 0 0,0 0 1 0 0,1-1 0 0 0,-1 1 0 0 0,1-1-1 0 0,0 0 1 0 0,0 1 0 0 0,0-1-1 0 0,1 0 1 0 0,-1 0 0 0 0,1 0 0 0 0,-1-1-1 0 0,1 1 1 0 0,0-1 0 0 0,0 1-1 0 0,0-1 1 0 0,1 0 0 0 0,-1 0 0 0 0,0 0-1 0 0,1-1 1 0 0,-1 1 0 0 0,1-1-1 0 0,0 0 1 0 0,-1 0 0 0 0,1 0-1 0 0,2 0-22 0 0,5 1 102 0 0,-1 0-1 0 0,0-1 1 0 0,1 0-1 0 0,-1-1 0 0 0,1 0 1 0 0,-1 0-1 0 0,0-1 0 0 0,1-1 1 0 0,-1 0-1 0 0,0 0 1 0 0,4-2-102 0 0,12-8 117 0 0,0 0 1 0 0,-1-2 0 0 0,0-1-1 0 0,-2-1 1 0 0,0-1-1 0 0,0 0 1 0 0,-2-2 0 0 0,0-1-1 0 0,4-6-117 0 0,37-55 224 0 0,-50 85-334 0 0,-9 4 112 0 0,18 72-4 0 0,-19-71-62 0 0,1 0 1 0 0,0 0 0 0 0,0 0-1 0 0,1 0 1 0 0,0 0 0 0 0,0-1-1 0 0,1 0 1 0 0,0 1 0 0 0,1-2-1 0 0,0 1 1 0 0,0-1 0 0 0,1 0-1 0 0,-1 0 1 0 0,2-1 0 0 0,-1 1-1 0 0,3 0 64 0 0,37 17-4381 0 0,-24-18-7114 0 0,-16-5-356 0 0</inkml:trace>
  <inkml:trace contextRef="#ctx0" brushRef="#br0" timeOffset="-1437.909">814 832 3857 0 0,'0'0'3567'0'0,"0"0"-960"0"0,0 0-463 0 0,0 0-91 0 0,0 0-107 0 0,0 0-258 0 0,0 0-351 0 0,0 0-353 0 0,0 0-264 0 0,0 0-134 0 0,0 0-36 0 0,0 0 8 0 0,0 0-2 0 0,11-16-20 0 0,63-103 851 0 0,17-57 219 0 0,-90 176-1609 0 0,-1 1 1 0 0,0-1-1 0 0,0 0 1 0 0,1 1-1 0 0,-1-1 0 0 0,0 0 1 0 0,0 1-1 0 0,1-1 1 0 0,-1 0-1 0 0,0 0 1 0 0,1 1-1 0 0,-1-1 1 0 0,0 0-1 0 0,1 0 1 0 0,-1 0-1 0 0,1 0 1 0 0,-1 1-1 0 0,0-1 1 0 0,1 0-1 0 0,-1 0 0 0 0,1 0 1 0 0,-1 0-1 0 0,0 0 1 0 0,1 0-1 0 0,-1 0 1 0 0,1 0-1 0 0,-1 0 1 0 0,1 0-1 0 0,-1 0 1 0 0,0 0-1 0 0,1-1 1 0 0,-1 1-1 0 0,1 0 1 0 0,-1 0-1 0 0,0 0 0 0 0,1 0 1 0 0,-1-1-1 0 0,0 1 1 0 0,1 0-1 0 0,-1 0 1 0 0,0-1-1 0 0,1 1 1 0 0,-1 0-1 0 0,0-1 1 0 0,0 1-1 0 0,1 0 1 0 0,-1-1-1 0 0,0 1 0 0 0,0 0 1 0 0,0-1-1 0 0,1 1 1 0 0,-1 0-1 0 0,0-1 1 0 0,0 1-1 0 0,0-1 1 0 0,0 1-1 0 0,0 0 1 0 0,0-1-1 0 0,0 1 1 0 0,0-1-1 0 0,0 1 1 0 0,0-1-1 0 0,0 1 3 0 0,1 38-236 0 0,-1-27 212 0 0,0 11 23 0 0,-2-16 0 0 0,1 1 0 0 0,0-1 0 0 0,0 0 0 0 0,1 1 0 0 0,0-1 1 0 0,0 1-1 0 0,0-1 0 0 0,1 1 0 0 0,0-1 0 0 0,0 1 0 0 0,1-1 1 0 0,-1 0-1 0 0,2 0 0 0 0,-1 0 0 0 0,1 0 0 0 0,-1 0 0 0 0,2 0 1 0 0,-1 0-1 0 0,0-1 0 0 0,1 0 0 0 0,0 0 0 0 0,1 0 0 0 0,-1 0 0 0 0,1-1 1 0 0,0 1-1 0 0,0-1 0 0 0,0 0 0 0 0,0-1 0 0 0,5 3 1 0 0,1-4 89 0 0,-1-1-1 0 0,0 0 0 0 0,0-1 1 0 0,0 0-1 0 0,0-1 0 0 0,0 1 1 0 0,0-2-1 0 0,0 0 0 0 0,0 0 1 0 0,0-1-1 0 0,0 0 0 0 0,-1 0 1 0 0,0-1-1 0 0,1-1 0 0 0,-1 1 1 0 0,-1-2-1 0 0,1 1 0 0 0,-1-1 1 0 0,0 0-1 0 0,0-1 0 0 0,-1 0 1 0 0,0 0-1 0 0,0-1 0 0 0,0 1 1 0 0,-1-2-1 0 0,-1 1 0 0 0,1 0 1 0 0,-1-1-1 0 0,1-5-88 0 0,2-33-1170 0 0,-10 29-8426 0 0,1 14-2843 0 0</inkml:trace>
  <inkml:trace contextRef="#ctx0" brushRef="#br0" timeOffset="13856.382">631 1329 1792 0 0,'0'0'2174'0'0,"0"0"-349"0"0,0 0-104 0 0,0 0 234 0 0,0 0 175 0 0,0 0-49 0 0,0 0-190 0 0,0 0-330 0 0,0 0-356 0 0,0 0-245 0 0,0 0-173 0 0,0 0-110 0 0,0 0-42 0 0,0-3-22 0 0,0-7 275 0 0,-1 21 490 0 0,-3 20-639 0 0,-37 414 1448 0 0,37-377-2072 0 0,-26 160 68 0 0,12-162-210 0 0,25-93-6447 0 0,-2 11 3952 0 0,-3 7 8 0 0,1 0-3351 0 0,1 1-4230 0 0</inkml:trace>
  <inkml:trace contextRef="#ctx0" brushRef="#br0" timeOffset="14135.554">275 1780 5345 0 0,'0'0'2353'0'0,"0"0"-1186"0"0,0 0-349 0 0,0 0 335 0 0,0 0 398 0 0,0 0 190 0 0,0 0-51 0 0,0 0-216 0 0,0 0-234 0 0,0 0-194 0 0,0 0-158 0 0,0 0-119 0 0,28-6-102 0 0,88-22-94 0 0,39-19 885 0 0,113 6-1398 0 0,-248 39-727 0 0,25-3-801 0 0,-30 1-2495 0 0,0-1-3398 0 0,-10 5-3173 0 0</inkml:trace>
  <inkml:trace contextRef="#ctx0" brushRef="#br0" timeOffset="14682.067">1042 1310 4049 0 0,'0'0'2658'0'0,"0"0"-1075"0"0,0 0-470 0 0,0 0 21 0 0,0 0 196 0 0,0 0 153 0 0,0 0-61 0 0,0 0-221 0 0,0 0-302 0 0,0 0-246 0 0,0 0-93 0 0,0 0 36 0 0,0 0 74 0 0,1 5 65 0 0,2 7-419 0 0,-2 0 1 0 0,0 1 0 0 0,0-1 0 0 0,-1 1-1 0 0,-1-1 1 0 0,0 1 0 0 0,0-1 0 0 0,-1 0-1 0 0,-1 0 1 0 0,0 0 0 0 0,-1 0 0 0 0,0 0-1 0 0,-1 0-316 0 0,-14 59 433 0 0,5-5-267 0 0,4 1 0 0 0,2 0 0 0 0,4 1 0 0 0,3 61-166 0 0,1-128 5 0 0,-1 1-1 0 0,1 0 1 0 0,0-1 0 0 0,0 1-1 0 0,0 0 1 0 0,0-1 0 0 0,1 1-1 0 0,-1-1 1 0 0,0 1-1 0 0,1 0 1 0 0,-1-1 0 0 0,1 1-1 0 0,-1-1 1 0 0,1 1 0 0 0,0-1-1 0 0,0 1 1 0 0,-1-1 0 0 0,1 0-1 0 0,0 1 1 0 0,0-1 0 0 0,0 0-1 0 0,1 0 1 0 0,-1 0-1 0 0,0 0 1 0 0,0 0 0 0 0,1 0-1 0 0,-1 0 1 0 0,1 0 0 0 0,-1 0-1 0 0,1 0 1 0 0,-1-1 0 0 0,1 1-1 0 0,-1-1 1 0 0,1 1 0 0 0,-1-1-1 0 0,1 0 1 0 0,0 1-1 0 0,-1-1 1 0 0,1 0 0 0 0,0 0-1 0 0,-1 0 1 0 0,1 0 0 0 0,-1-1-1 0 0,1 1-4 0 0,69-33 352 0 0,143-113-109 0 0,-159 118-355 0 0,-48 91 239 0 0,-25 90 186 0 0,18-151-318 0 0,-1 1 0 0 0,1-1-1 0 0,-1 1 1 0 0,1-1 0 0 0,0 1 0 0 0,0-1 0 0 0,0 1-1 0 0,0-1 1 0 0,0 1 0 0 0,1-1 0 0 0,-1 1 0 0 0,1-1-1 0 0,0 1 1 0 0,0-1 0 0 0,0 0 0 0 0,0 1 0 0 0,0-1-1 0 0,0 0 1 0 0,0 0 0 0 0,1 0 0 0 0,-1 0 0 0 0,1 0-1 0 0,-1 0 1 0 0,1 0 0 0 0,0-1 0 0 0,0 1 0 0 0,0 0-1 0 0,0-1 1 0 0,0 0 0 0 0,0 1 0 0 0,0-1 0 0 0,1 0-1 0 0,-1 0 1 0 0,0 0 0 0 0,1 0 0 0 0,-1-1 0 0 0,1 1-1 0 0,-1-1 1 0 0,1 1 0 0 0,0-1 5 0 0,56-46-3177 0 0,-52 38 1990 0 0,7-7-3252 0 0,-6 4-2323 0 0,-5 6-3892 0 0</inkml:trace>
  <inkml:trace contextRef="#ctx0" brushRef="#br0" timeOffset="15089.88">1649 1873 440 0 0,'0'0'1891'0'0,"0"0"-102"0"0,0 0 52 0 0,0 0 116 0 0,0 0 35 0 0,0 0-26 0 0,0 0-92 0 0,0 0-171 0 0,0 0-220 0 0,0 0-214 0 0,0 0-185 0 0,0 0-155 0 0,0 0-123 0 0,32 4-120 0 0,101 12-130 0 0,-130-15-529 0 0,-1 0 1 0 0,0-1-1 0 0,1 1 1 0 0,-1-1-1 0 0,1 1 0 0 0,-1-1 1 0 0,1 0-1 0 0,-1 0 1 0 0,1 0-1 0 0,-1-1 0 0 0,1 1 1 0 0,-1 0-1 0 0,1-1 1 0 0,-1 0-1 0 0,1 1 0 0 0,-1-1 1 0 0,0 0-1 0 0,1 0 1 0 0,-1-1-1 0 0,0 1 0 0 0,0 0 1 0 0,0-1-1 0 0,0 1 1 0 0,1-2-28 0 0,4-4 149 0 0,-2 3-96 0 0,1 1 0 0 0,-1-2 0 0 0,0 1-1 0 0,-1 0 1 0 0,1-1 0 0 0,-1 0 0 0 0,0 0 0 0 0,0 0 0 0 0,0-1 0 0 0,-1 1-1 0 0,0-1 1 0 0,0 0 0 0 0,0 0 0 0 0,-1 0 0 0 0,0 0 0 0 0,0 0 0 0 0,0-1 0 0 0,-1 1-1 0 0,0 0 1 0 0,-1-1 0 0 0,1 1 0 0 0,-1-1 0 0 0,0 1 0 0 0,-1-1 0 0 0,1 1 0 0 0,-1-1-1 0 0,-1 1 1 0 0,-1-6-53 0 0,0 9-10 0 0,-1 0 0 0 0,1 0-1 0 0,-1 0 1 0 0,0 1 0 0 0,0-1 0 0 0,0 1-1 0 0,0 0 1 0 0,0 0 0 0 0,-1 1-1 0 0,1-1 1 0 0,-1 1 0 0 0,1 0 0 0 0,-1 0-1 0 0,1 0 1 0 0,-1 1 0 0 0,1 0-1 0 0,-1 0 1 0 0,0 0 0 0 0,1 0 0 0 0,-1 1-1 0 0,1 0 1 0 0,-1 0 0 0 0,1 0-1 0 0,-1 0 1 0 0,1 1 0 0 0,0-1 0 0 0,-1 1-1 0 0,1 0 1 0 0,0 1 0 0 0,0-1-1 0 0,0 1 1 0 0,1-1 0 0 0,-1 1 0 0 0,1 0-1 0 0,-1 1 1 0 0,1-1 0 0 0,0 1-1 0 0,-2 2 11 0 0,-4 4 13 0 0,-1 0-1 0 0,2 1 0 0 0,-1-1 1 0 0,2 2-1 0 0,-1-1 0 0 0,2 1 0 0 0,-1 0 1 0 0,2 0-1 0 0,-1 1 0 0 0,2 0 1 0 0,0 0-1 0 0,0 0 0 0 0,1 0 0 0 0,1 1 1 0 0,0-1-1 0 0,1 1 0 0 0,1-1 1 0 0,0 1-1 0 0,1 6-12 0 0,-1-14 13 0 0,1 0 0 0 0,1 0-1 0 0,-1 0 1 0 0,1 0 0 0 0,0 0 0 0 0,0-1 0 0 0,1 1 0 0 0,0-1 0 0 0,0 0-1 0 0,0 1 1 0 0,0-1 0 0 0,1-1 0 0 0,0 1 0 0 0,0 0 0 0 0,0-1-1 0 0,1 0 1 0 0,-1 0 0 0 0,1 0 0 0 0,0-1 0 0 0,0 1 0 0 0,0-1 0 0 0,1 0-1 0 0,0-1-12 0 0,6 4 34 0 0,1 0-1 0 0,0-1 0 0 0,0-1 0 0 0,1 0 1 0 0,-1-1-1 0 0,1-1 0 0 0,0 0 0 0 0,0 0 1 0 0,9-2-34 0 0,142-7-1715 0 0,-150 4-401 0 0,-3 1-3391 0 0,-4-1-6145 0 0</inkml:trace>
  <inkml:trace contextRef="#ctx0" brushRef="#br0" timeOffset="17872.943">2978 1973 0 0 0,'0'0'777'0'0,"0"0"513"0"0,0 0 224 0 0,0 0-1 0 0,0 0-66 0 0,0 0-108 0 0,0 0-101 0 0,0 0-74 0 0,0 0-45 0 0,3-8-11 0 0,9-26 13 0 0,-11 40 4889 0 0,3 19-4995 0 0,0-2-540 0 0,4 42 80 0 0,-3 1-1 0 0,-2 0 1 0 0,-3 0 0 0 0,-4 9-555 0 0,4-60 50 0 0,-1-1 1 0 0,0 1-1 0 0,-1-1 1 0 0,-1 1-1 0 0,0-1 0 0 0,-1 0 1 0 0,-1 0-1 0 0,0 0 1 0 0,-1-1-1 0 0,0 1 0 0 0,-1-1 1 0 0,0-1-1 0 0,-1 0 0 0 0,-3 3-50 0 0,11-14 19 0 0,0 0-1 0 0,0 0 1 0 0,-1-1-1 0 0,1 1 0 0 0,-1 0 1 0 0,1 0-1 0 0,0 0 1 0 0,-1-1-1 0 0,1 1 0 0 0,-1 0 1 0 0,0-1-1 0 0,1 1 0 0 0,-1 0 1 0 0,0-1-1 0 0,1 1 1 0 0,-1-1-1 0 0,0 1 0 0 0,0-1 1 0 0,1 1-1 0 0,-1-1 1 0 0,0 0-1 0 0,0 1 0 0 0,0-1 1 0 0,0 0-1 0 0,0 0 0 0 0,1 0 1 0 0,-1 1-1 0 0,0-1 1 0 0,0 0-1 0 0,0 0 0 0 0,0 0 1 0 0,0 0-1 0 0,0 0 0 0 0,0-1 1 0 0,1 1-1 0 0,-1 0 1 0 0,0 0-1 0 0,0-1 0 0 0,0 1 1 0 0,0 0-1 0 0,1-1 1 0 0,-1 1-1 0 0,0-1 0 0 0,0 1 1 0 0,1-1-1 0 0,-1 1 0 0 0,0-1 1 0 0,1 0-1 0 0,-1 1 1 0 0,0-1-1 0 0,1 0 0 0 0,-1 1 1 0 0,1-1-1 0 0,-1 0 0 0 0,1 0 1 0 0,0 0-1 0 0,-1 1 1 0 0,1-1-1 0 0,0 0 0 0 0,-1-1-18 0 0,2-20 16 0 0,0-1-1 0 0,1 0 1 0 0,1 1-1 0 0,2-1 1 0 0,0 1-1 0 0,1 0 1 0 0,1 0-1 0 0,1 1 1 0 0,1 0-1 0 0,1 1 1 0 0,6-9-16 0 0,-6 7 13 0 0,14-32 1 0 0,3 1 0 0 0,2 1-1 0 0,2 2 1 0 0,2 1-1 0 0,3 1 1 0 0,1 2 0 0 0,3 2-1 0 0,1 2 1 0 0,2 1-1 0 0,37-26-13 0 0,-69 59 2 0 0,-1-1-1 0 0,1 2 0 0 0,0-1 0 0 0,1 2 0 0 0,0-1 0 0 0,0 2 0 0 0,0 0 0 0 0,1 0 0 0 0,0 1 0 0 0,0 0 0 0 0,0 1 0 0 0,0 1 0 0 0,0 0 0 0 0,1 1 0 0 0,1 0-1 0 0,-12 2 4 0 0,-1-1 0 0 0,0 1-1 0 0,1 0 1 0 0,-1 0-1 0 0,0 0 1 0 0,1 0-1 0 0,-1 0 1 0 0,0 1-1 0 0,0-1 1 0 0,0 1-1 0 0,0-1 1 0 0,0 1-1 0 0,0 0 1 0 0,-1 0-1 0 0,1 0 1 0 0,-1 0-1 0 0,1 0 1 0 0,-1 0 0 0 0,0 0-1 0 0,1 0 1 0 0,-1 0-1 0 0,0 1 1 0 0,0-1-1 0 0,-1 0 1 0 0,1 1-1 0 0,-1-1 1 0 0,1 1-1 0 0,-1-1 1 0 0,1 2-4 0 0,0 78 128 0 0,-8-59-108 0 0,0 1 0 0 0,-2-2-1 0 0,0 1 1 0 0,-1-1 0 0 0,-2 0 0 0 0,0-1-1 0 0,-1-1 1 0 0,-1 0 0 0 0,-1 0 0 0 0,-1-2 0 0 0,-1 0-1 0 0,0-1 1 0 0,-1 0 0 0 0,-1-2 0 0 0,0 0-1 0 0,-1-1 1 0 0,-1-1 0 0 0,0-1 0 0 0,-1-1-1 0 0,0 0 1 0 0,-1-2 0 0 0,-8 2-20 0 0,-83 9-143 0 0,112-21 87 0 0,1 0-1 0 0,0 0 1 0 0,-1 0-1 0 0,1 0 0 0 0,0 0 1 0 0,0-1-1 0 0,-1 1 1 0 0,1 0-1 0 0,0-1 1 0 0,0 1-1 0 0,0-1 0 0 0,1 0 1 0 0,-1 1-1 0 0,0-1 1 0 0,1 0-1 0 0,-1 1 1 0 0,1-1-1 0 0,-1 0 0 0 0,1 1 1 0 0,0-1-1 0 0,0 0 1 0 0,0 0-1 0 0,0 0 1 0 0,0 1-1 0 0,0-1 1 0 0,0 0-1 0 0,0 0 0 0 0,1 1 1 0 0,-1-1-1 0 0,1 0 1 0 0,0 1-1 0 0,-1-1 1 0 0,1 0-1 0 0,0 1 0 0 0,0-1 1 0 0,0 1-1 0 0,0-1 1 0 0,0 1-1 0 0,0-1 1 0 0,0 1-1 0 0,2-1 57 0 0,37-51-2794 0 0,-9 22-4841 0 0,-18 19-3585 0 0</inkml:trace>
  <inkml:trace contextRef="#ctx0" brushRef="#br0" timeOffset="18701.797">4034 1723 8994 0 0,'0'0'1656'0'0,"0"0"-720"0"0,0 0-319 0 0,0 0 157 0 0,0 0 264 0 0,0 0 192 0 0,0 0 17 0 0,0 0-122 0 0,0 0-158 0 0,0 0-155 0 0,-35 25-116 0 0,-109 79-126 0 0,62-34 271 0 0,71-60-711 0 0,-1 1 13 0 0,0 0 0 0 0,0 1 1 0 0,1 0-1 0 0,1 1 1 0 0,0 0-1 0 0,1 1 0 0 0,0 0 1 0 0,-5 12-144 0 0,13-24 6 0 0,0-1 0 0 0,0 1 0 0 0,0 0 0 0 0,0 0 0 0 0,0 0 0 0 0,1 0 1 0 0,-1 0-1 0 0,1 1 0 0 0,-1-1 0 0 0,1 0 0 0 0,0 0 0 0 0,0 0 0 0 0,0 0 1 0 0,0 0-1 0 0,0 1 0 0 0,0-1 0 0 0,1 0 0 0 0,-1 0 0 0 0,1 0 0 0 0,0 0 1 0 0,-1 0-1 0 0,1 0 0 0 0,0 0 0 0 0,0 0 0 0 0,0 0 0 0 0,0 0 0 0 0,1-1 1 0 0,-1 1-1 0 0,0 0 0 0 0,1-1 0 0 0,-1 1 0 0 0,1-1 0 0 0,0 1 1 0 0,-1-1-1 0 0,1 0 0 0 0,0 0 0 0 0,0 0 0 0 0,0 0 0 0 0,0 0 0 0 0,0 0 1 0 0,0 0-1 0 0,0-1 0 0 0,0 1 0 0 0,0-1 0 0 0,0 1 0 0 0,1-1-6 0 0,13-1 88 0 0,0 0 0 0 0,0-1 0 0 0,0-1 0 0 0,-1-1 0 0 0,1 0 0 0 0,-1-1 0 0 0,1 0 0 0 0,-2-2 0 0 0,1 1 0 0 0,-1-2 0 0 0,0 0-1 0 0,0-1 1 0 0,7-6-88 0 0,10-4 52 0 0,131-107 112 0 0,-143 110-142 0 0,-2 0 0 0 0,0-1 0 0 0,-1-1 0 0 0,0 0 0 0 0,-2-1 0 0 0,0-1 0 0 0,5-10-22 0 0,-18 27 37 0 0,-26 42-66 0 0,17-27 21 0 0,1 1 1 0 0,0 0 0 0 0,1 1 0 0 0,0-1 0 0 0,1 1 0 0 0,1 0-1 0 0,1 1 1 0 0,0-1 0 0 0,0 1 0 0 0,1 0 0 0 0,1-1-1 0 0,1 1 1 0 0,1 14 7 0 0,-1-26-3 0 0,1 1 0 0 0,-1-1 0 0 0,1 0 0 0 0,0 0 0 0 0,0 0 0 0 0,0 0 1 0 0,1 0-1 0 0,-1 0 0 0 0,1 0 0 0 0,0 0 0 0 0,-1 0 0 0 0,1-1 0 0 0,0 1 0 0 0,1-1 0 0 0,-1 1 0 0 0,0-1 0 0 0,1 0 0 0 0,-1 0 0 0 0,1 0 0 0 0,0 0 0 0 0,-1-1 0 0 0,1 1 0 0 0,0-1 0 0 0,0 1 0 0 0,0-1 0 0 0,0 0 0 0 0,1 0 0 0 0,-1 0 0 0 0,0-1 0 0 0,0 1 0 0 0,0-1 0 0 0,1 0 1 0 0,-1 0 2 0 0,111-10 101 0 0,-80-4-33 0 0,-1-1-1 0 0,0-2 1 0 0,-1-1 0 0 0,-1-1-1 0 0,0-2 1 0 0,-2-1-1 0 0,-1-2 1 0 0,0 0 0 0 0,-2-2-1 0 0,-1-1 1 0 0,-1-1-1 0 0,-2-1 1 0 0,0-1 0 0 0,-2-1-1 0 0,-2-1 1 0 0,11-23-68 0 0,-17 33 8 0 0,7-9 2 0 0,0-1 0 0 0,-2-1 0 0 0,-2 0 0 0 0,-1-1 0 0 0,-2-1 0 0 0,-1 0 0 0 0,-1 0 0 0 0,-3-1 0 0 0,0-1 0 0 0,-1-18-10 0 0,-6 44 4 0 0,1 9 5 0 0,0-1 1 0 0,-1 1 0 0 0,1 0-1 0 0,-1 0 1 0 0,1-1-1 0 0,-1 1 1 0 0,0 0-1 0 0,0-1 1 0 0,0 1-1 0 0,0 0 1 0 0,-1-1 0 0 0,1 1-1 0 0,0 0 1 0 0,-1-1-1 0 0,0 1 1 0 0,0 0-1 0 0,1 0 1 0 0,-1 0-1 0 0,0 0 1 0 0,-1 0 0 0 0,1 0-1 0 0,0 0 1 0 0,-1 0-1 0 0,1 0 1 0 0,-1 0-1 0 0,1 1 1 0 0,-1-1-1 0 0,0 1 1 0 0,0-1 0 0 0,1 1-1 0 0,-1 0 1 0 0,0-1-1 0 0,0 1 1 0 0,-1 0-1 0 0,1 0 1 0 0,-1 0-10 0 0,-1 2 2 0 0,1-1 0 0 0,0 1 0 0 0,-1 0 1 0 0,1 0-1 0 0,0 0 0 0 0,0 1 0 0 0,0-1 0 0 0,0 1 0 0 0,0-1 0 0 0,0 1 1 0 0,0 0-1 0 0,0 0 0 0 0,1 1 0 0 0,-1-1 0 0 0,1 1 0 0 0,0-1 1 0 0,-1 1-1 0 0,1-1 0 0 0,0 1 0 0 0,1 0 0 0 0,-1 0 0 0 0,0 0 1 0 0,1 0-1 0 0,0 1 0 0 0,-1 2-2 0 0,-22 87 5 0 0,22-38 72 0 0,3-1 0 0 0,2 1 1 0 0,2-1-1 0 0,3 0 0 0 0,2 0 0 0 0,2-1 1 0 0,8 16-78 0 0,22 114 289 0 0,-24 45-89 0 0,-28-236-1040 0 0,-19-43-2782 0 0,15 25-596 0 0,0 1-4816 0 0,8 12-372 0 0</inkml:trace>
  <inkml:trace contextRef="#ctx0" brushRef="#br0" timeOffset="18937.985">4452 1518 9218 0 0,'0'0'1072'0'0,"0"0"-424"0"0,0 0-77 0 0,0 0 287 0 0,0 0 330 0 0,0 0 188 0 0,0 0 8 0 0,0 0-123 0 0,0 0-162 0 0,0 0-152 0 0,0 0-138 0 0,35 5-130 0 0,115 15-134 0 0,-34-25 197 0 0,-11-19-943 0 0,-1-4 1 0 0,41-20 200 0 0,-128 43-293 0 0,6-6-1720 0 0,-9 3-4954 0 0,-7 4-4076 0 0</inkml:trace>
  <inkml:trace contextRef="#ctx0" brushRef="#br0" timeOffset="19385.987">5344 1145 5937 0 0,'0'0'3777'0'0,"0"0"-1423"0"0,0 0-795 0 0,0 0-208 0 0,0 0-27 0 0,0 0 7 0 0,0 0-41 0 0,0 0-183 0 0,0 0-250 0 0,0 0-175 0 0,0 0-74 0 0,0 0 9 0 0,0 0 15 0 0,2 7-42 0 0,3 32 41 0 0,-1 0-1 0 0,-2 0 1 0 0,-2 0 0 0 0,-1 0-1 0 0,-6 35-630 0 0,1-7 110 0 0,-9 221 121 0 0,14-256-217 0 0,-1-26-12 0 0,1 0 1 0 0,0 1-1 0 0,1-1 0 0 0,-1 0 1 0 0,1 1-1 0 0,0-1 0 0 0,1 0 1 0 0,-1 1-1 0 0,1-1 0 0 0,1 0 1 0 0,-1 1-1 0 0,1-1 0 0 0,0 0 1 0 0,0 0-1 0 0,1-1 0 0 0,0 1 1 0 0,0 0-1 0 0,0-1 0 0 0,1 0 1 0 0,-1 1-1 0 0,1-1 0 0 0,2 0-2 0 0,-1-4 22 0 0,0 0-1 0 0,0 0 0 0 0,0-1 1 0 0,1 0-1 0 0,-1 0 0 0 0,0 0 1 0 0,0-1-1 0 0,0 0 0 0 0,0 0 1 0 0,1 0-1 0 0,-1-1 0 0 0,-1 1 1 0 0,1-1-1 0 0,0 0 1 0 0,0-1-1 0 0,-1 1 0 0 0,1-1 1 0 0,-1 0-1 0 0,0 0 0 0 0,0 0 1 0 0,3-3-22 0 0,3-1 21 0 0,202-120 236 0 0,-211 126-256 0 0,0 0 0 0 0,0 0-1 0 0,0 0 1 0 0,1 0 0 0 0,-1 0 0 0 0,0 1-1 0 0,0-1 1 0 0,0 0 0 0 0,1 1 0 0 0,-1-1 0 0 0,0 1-1 0 0,1-1 1 0 0,-1 1 0 0 0,1-1 0 0 0,-1 1-1 0 0,0 0 1 0 0,1 0 0 0 0,-1 0 0 0 0,1 0 0 0 0,-1 0-1 0 0,1 0 1 0 0,-1 0 0 0 0,1 0 0 0 0,-1 0-1 0 0,0 1 1 0 0,1-1 0 0 0,-1 1 0 0 0,0-1 0 0 0,1 1-1 0 0,-1-1 1 0 0,0 1 0 0 0,1 0 0 0 0,-1 0-1 0 0,0 0 1 0 0,0 0 0 0 0,0-1 0 0 0,0 1 0 0 0,0 1-1 0 0,0-1 1 0 0,0 0 0 0 0,0 0 0 0 0,0 0-1 0 0,-1 0 1 0 0,1 1 0 0 0,0-1 0 0 0,-1 0-1 0 0,1 1 1 0 0,-1-1 0 0 0,1 0 0 0 0,-1 1 0 0 0,0-1-1 0 0,1 1 1 0 0,-1-1 0 0 0,0 1 0 0 0,0 0-1 0 0,4 206-8 0 0,9-203-1920 0 0,2-10-4118 0 0,-12-1-1601 0 0,-1 5-4573 0 0</inkml:trace>
  <inkml:trace contextRef="#ctx0" brushRef="#br0" timeOffset="20607.988">6076 2100 7170 0 0,'0'0'2481'0'0,"0"0"-504"0"0,0 0-246 0 0,0 0-59 0 0,0 0-62 0 0,0 0-80 0 0,0 0-150 0 0,0 0-212 0 0,0 0-200 0 0,0 0-101 0 0,0 0-60 0 0,0 0-34 0 0,0 0-40 0 0,7-8 1771 0 0,-30 66-1470 0 0,23-58-1038 0 0,19 3-18 0 0,-12-6 53 0 0,1 0 0 0 0,-1 0 0 0 0,0-1 0 0 0,0-1 0 0 0,0 1 0 0 0,-1-1-1 0 0,0 0 1 0 0,0 0 0 0 0,0-1 0 0 0,0 0 0 0 0,-1 0 0 0 0,0 0 0 0 0,0-1-1 0 0,2-4-30 0 0,-44 26 245 0 0,5 7-183 0 0,30-21-116 0 0,2-1 20 0 0,0 0 9 0 0,0 0-14 0 0,0 0-37 0 0,0 0-47 0 0,2-16-4879 0 0,1 9-2837 0 0,-3 3-5126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75 14867 0 0,'0'0'3158'0'0,"0"0"-981"0"0,0 0-568 0 0,0 0-291 0 0,0 0-285 0 0,0 0-214 0 0,0 0-155 0 0,0 0-137 0 0,0 0-100 0 0,0 0-56 0 0,0 0-69 0 0,0 0-81 0 0,0 0-93 0 0,7-13-63 0 0,17-41-45 0 0,-24 54-20 0 0,-1-1 0 0 0,1 0 0 0 0,-1 1 0 0 0,0-1 0 0 0,1 1 0 0 0,-1-1 0 0 0,0 1 0 0 0,0-1 0 0 0,1 1 0 0 0,-1-1 0 0 0,0 1 0 0 0,0 0 0 0 0,0-1 0 0 0,1 1 0 0 0,-1 0 0 0 0,0 0 0 0 0,0 0-1 0 0,0 0 1 0 0,0 0 0 0 0,0 0 0 0 0,0 0 0 0 0,1 0 0 0 0,-1 0 0 0 0,0 0 0 0 0,0 0 0 0 0,0 0 0 0 0,0 1 0 0 0,0-1 0 0 0,1 0 0 0 0,-1 1 0 0 0,0-1 0 0 0,0 0 0 0 0,0 1 0 0 0,1-1 0 0 0,-1 1 0 0 0,0-1 0 0 0,1 1 0 0 0,-1 0 0 0 0,0-1 0 0 0,1 1 0 0 0,-1 0 0 0 0,1-1 0 0 0,-1 1 0 0 0,1 0 0 0 0,-1 0 0 0 0,1-1 0 0 0,0 1 0 0 0,-1 0 0 0 0,1 0 0 0 0,-3 1-3 0 0,-2 1 1 0 0,2-3-1 0 0,1 1 0 0 0,-1-1 0 0 0,1 1 0 0 0,-1 0 0 0 0,0 0-1 0 0,1 0 1 0 0,0 0 0 0 0,-1 0 0 0 0,1 0 0 0 0,0 1 0 0 0,-1-1 0 0 0,1 1-1 0 0,0 0 1 0 0,0 0 0 0 0,0-1 0 0 0,1 1 0 0 0,-1 1 0 0 0,0-1 0 0 0,1 0-1 0 0,-1 0 1 0 0,1 1 0 0 0,0-1 0 0 0,0 0 0 0 0,-1 1 0 0 0,2-1 0 0 0,-1 1 0 0 0,0 0-1 0 0,1-1 1 0 0,-1 1 0 0 0,1-1 0 0 0,-1 1 0 0 0,1 0 0 0 0,0 0 0 0 0,1-1-1 0 0,-1 1 1 0 0,0 0 0 0 0,1-1 0 0 0,-1 1 0 0 0,1-1 0 0 0,0 1 0 0 0,0 0 0 0 0,0 0 3 0 0,44 37 37 0 0,-39-37-27 0 0,0 1 0 0 0,-1 0 0 0 0,1 0 0 0 0,-1 1 0 0 0,0-1 0 0 0,-1 1 1 0 0,1 0-1 0 0,-1 0 0 0 0,0 1 0 0 0,0-1 0 0 0,-1 1 0 0 0,1 0 0 0 0,-1 0 0 0 0,-1 0 0 0 0,1 1 0 0 0,-1-1 0 0 0,0 0 0 0 0,1 7-10 0 0,-4-6 43 0 0,0 1 1 0 0,0 0-1 0 0,0-1 0 0 0,-1 1 0 0 0,0-1 0 0 0,-1 0 0 0 0,0 1 1 0 0,0-1-1 0 0,0 0 0 0 0,-1-1 0 0 0,0 1 0 0 0,0 0 0 0 0,-1-1 1 0 0,0 0-1 0 0,0 0 0 0 0,0-1 0 0 0,-1 1 0 0 0,0-1 1 0 0,0 0-1 0 0,0-1 0 0 0,0 0 0 0 0,-1 0 0 0 0,0 0 0 0 0,0 0 1 0 0,0-1-1 0 0,0-1 0 0 0,-1 1-43 0 0,4-2-33 0 0,1 0 0 0 0,0 0 0 0 0,0 0-1 0 0,0 0 1 0 0,-1-1 0 0 0,1 0 0 0 0,0 0 0 0 0,-1 0 0 0 0,1 0 0 0 0,0 0 0 0 0,-1 0-1 0 0,1-1 1 0 0,0 0 0 0 0,0 0 0 0 0,-1 0 0 0 0,1 0 0 0 0,0 0 0 0 0,-1-1 33 0 0,-21-11-5295 0 0,21 10 3648 0 0,-2-1-10502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147 563 1360 0 0,'0'0'1722'0'0,"0"0"-18"0"0,0 0 195 0 0,0 0 241 0 0,0 0 111 0 0,0 0-134 0 0,0 0-344 0 0,0 0-361 0 0,0 0-293 0 0,0 0-213 0 0,0 0-166 0 0,0 0-164 0 0,0 0-123 0 0,-7 2-57 0 0,-64 54 954 0 0,63-45-1279 0 0,0 1-1 0 0,0 1 1 0 0,1-1-1 0 0,1 1 1 0 0,0 0-1 0 0,1 1 1 0 0,0-1-1 0 0,1 1 1 0 0,0 0-1 0 0,1 0 1 0 0,1 0-1 0 0,1 1 1 0 0,0-1-1 0 0,0 0 1 0 0,1 1-1 0 0,1 1-70 0 0,1-11 54 0 0,0 0-1 0 0,0 0 1 0 0,1-1 0 0 0,-1 1-1 0 0,1-1 1 0 0,0 1-1 0 0,0-1 1 0 0,0 0 0 0 0,1 0-1 0 0,-1 0 1 0 0,1 0 0 0 0,0-1-1 0 0,0 0 1 0 0,0 0-1 0 0,1 0 1 0 0,-1 0 0 0 0,1 0-1 0 0,0-1 1 0 0,-1 0-1 0 0,1 0 1 0 0,0 0 0 0 0,0-1-1 0 0,0 0 1 0 0,1 0-1 0 0,-1 0 1 0 0,0 0 0 0 0,0-1-1 0 0,1 0 1 0 0,-1 0-1 0 0,0 0 1 0 0,0-1 0 0 0,1 0-1 0 0,-1 0 1 0 0,0 0-1 0 0,0-1 1 0 0,0 1 0 0 0,0-1-1 0 0,0 0 1 0 0,-1-1-1 0 0,1 1 1 0 0,0-1-54 0 0,13-10 118 0 0,0-1 0 0 0,-1-1-1 0 0,-1 0 1 0 0,0-2 0 0 0,-1 1 0 0 0,-1-2 0 0 0,-1 0-1 0 0,0 0 1 0 0,-1-2 0 0 0,-1 1 0 0 0,-1-1 0 0 0,-1-1 0 0 0,-1 0-1 0 0,-1 0 1 0 0,0 0 0 0 0,-2-1 0 0 0,0 0 0 0 0,-1-1-118 0 0,2-9 2 0 0,-1-1 1 0 0,-1 1 0 0 0,-2-1 0 0 0,-1 0 0 0 0,-2 0 0 0 0,-1 1 0 0 0,-2-1 0 0 0,-1 0 0 0 0,-1-1-3 0 0,-53-161-159 0 0,58 192 152 0 0,0 1-1 0 0,0-1 0 0 0,0 1 0 0 0,-1 0 1 0 0,1 0-1 0 0,-1 0 0 0 0,1 0 0 0 0,-1 0 0 0 0,0 0 1 0 0,0 0-1 0 0,0 0 0 0 0,0 1 0 0 0,0-1 1 0 0,0 1-1 0 0,0-1 0 0 0,-1 1 0 0 0,1 0 0 0 0,0 0 1 0 0,-1 0-1 0 0,1 0 0 0 0,-1 0 0 0 0,1 1 0 0 0,-1-1 1 0 0,1 1-1 0 0,-1-1 0 0 0,0 1 0 0 0,1 0 1 0 0,-1 0-1 0 0,0 0 0 0 0,1 1 0 0 0,-1-1 0 0 0,1 1 1 0 0,-1-1-1 0 0,1 1 0 0 0,-1 0 0 0 0,1 0 0 0 0,-1 0 1 0 0,1 0-1 0 0,0 0 0 0 0,0 1 0 0 0,-1-1 1 0 0,1 1-1 0 0,0-1 0 0 0,0 1 0 0 0,0 0 0 0 0,1 0 1 0 0,-1 0-1 0 0,0 0 0 0 0,-1 2 8 0 0,-7 16 1 0 0,0 1-1 0 0,2 0 1 0 0,0 0-1 0 0,2 1 1 0 0,0 0-1 0 0,1 0 1 0 0,2 0-1 0 0,0 1 1 0 0,1-1-1 0 0,1 1 1 0 0,1-1-1 0 0,1 1 1 0 0,4 20-1 0 0,-1-9 19 0 0,2 0 0 0 0,1-1 0 0 0,2 0-1 0 0,1 0 1 0 0,10 22-19 0 0,-5-23 11 0 0,1 0-1 0 0,1-1 1 0 0,2-1-1 0 0,0-1 1 0 0,3 0-1 0 0,3 1-10 0 0,-20-22-23 0 0,0 0-1 0 0,1-1 1 0 0,0 0 0 0 0,0 0-1 0 0,0 0 1 0 0,1-1-1 0 0,0 0 1 0 0,1-1 0 0 0,-1 1-1 0 0,1-1 1 0 0,0-1 0 0 0,0 1-1 0 0,0-1 1 0 0,1-1-1 0 0,0 0 1 0 0,0 0 0 0 0,-1 0-1 0 0,1-1 1 0 0,2-1 23 0 0,-8-1-248 0 0,1 0 1 0 0,0 0-1 0 0,-1-1 0 0 0,1 1 0 0 0,-1-1 1 0 0,1 0-1 0 0,-1 0 0 0 0,1-1 1 0 0,-1 1-1 0 0,0 0 0 0 0,0-1 0 0 0,1 0 1 0 0,-1 0-1 0 0,0 0 0 0 0,-1 0 1 0 0,1-1-1 0 0,0 1 0 0 0,-1-1 0 0 0,1 1 1 0 0,-1-1-1 0 0,0 0 0 0 0,0 0 0 0 0,0 0 1 0 0,1-3 247 0 0,3-2-1538 0 0,7-11-5887 0 0,-7 8-3638 0 0</inkml:trace>
  <inkml:trace contextRef="#ctx0" brushRef="#br0" timeOffset="600.112">690 582 4769 0 0,'0'0'3307'0'0,"0"0"-1153"0"0,0 0-465 0 0,0 0-114 0 0,0 0-118 0 0,0 0-134 0 0,0 0-193 0 0,0 0-225 0 0,0 0-181 0 0,0 0-115 0 0,0 0-71 0 0,0 0-47 0 0,0 0-33 0 0,0 28-25 0 0,0 87-18 0 0,12-75 206 0 0,-8-38-447 0 0,2 1-65 0 0,-1 0 1 0 0,1 0 0 0 0,-1-1-1 0 0,1 1 1 0 0,0-2 0 0 0,0 1-1 0 0,0 0 1 0 0,0-1 0 0 0,0 0-1 0 0,1-1 1 0 0,-1 0 0 0 0,0 1-1 0 0,0-2 1 0 0,0 1 0 0 0,1-1-1 0 0,-1 0 1 0 0,0 0 0 0 0,0-1-1 0 0,0 0 1 0 0,0 0 0 0 0,-1 0-1 0 0,1-1 1 0 0,-1 1 0 0 0,1-1-1 0 0,-1-1 1 0 0,0 1-1 0 0,0-1 1 0 0,0 0 0 0 0,0 0-1 0 0,-1 0 1 0 0,0-1 0 0 0,0 0-1 0 0,0 1 1 0 0,0-2 0 0 0,-1 1-1 0 0,0 0 1 0 0,0-1 0 0 0,0 1-1 0 0,0-2-109 0 0,47-78 338 0 0,-5-6-123 0 0,-27 183-65 0 0,4-15-148 0 0,15 52 108 0 0,-6 1-1 0 0,3 53-109 0 0,-29-141 21 0 0,-1 0 0 0 0,-2 0 1 0 0,-2 0-1 0 0,-2 0 0 0 0,-2 0 0 0 0,-1 0 1 0 0,-3-1-1 0 0,-1 0 0 0 0,-11 30-21 0 0,17-63 4 0 0,-1 12 18 0 0,-2-1 0 0 0,0 0 1 0 0,-1-1-1 0 0,-1 1 0 0 0,0-1 0 0 0,-2-1 1 0 0,0 1-1 0 0,-1-2 0 0 0,0 1 1 0 0,-2-2-1 0 0,0 0 0 0 0,0 0 1 0 0,-1-1-1 0 0,-1-1 0 0 0,-1 0 0 0 0,-3 1-22 0 0,15-11 13 0 0,1-1-1 0 0,-1 0 0 0 0,0 0 0 0 0,1-1 1 0 0,-1 1-1 0 0,0-1 0 0 0,0 0 0 0 0,0 0 1 0 0,0 0-1 0 0,-1 0 0 0 0,1-1 0 0 0,0 0 1 0 0,0 0-1 0 0,0 0 0 0 0,0 0 0 0 0,0-1 1 0 0,-1 1-1 0 0,1-1 0 0 0,0 0 0 0 0,0 0 1 0 0,0-1-1 0 0,0 1 0 0 0,1-1 0 0 0,-1 0 1 0 0,0 0-1 0 0,1 0 0 0 0,-1 0 0 0 0,1-1 1 0 0,0 1-1 0 0,0-1 0 0 0,0 0 0 0 0,0 0-11 0 0,-5-13 4 0 0,2 1 1 0 0,0-1 0 0 0,0 0 0 0 0,2-1 0 0 0,0 1 0 0 0,1-1-1 0 0,0 0 1 0 0,2 0 0 0 0,0 1 0 0 0,1-1 0 0 0,0 0 0 0 0,2 0 0 0 0,0-2-6 0 0,-1-39-2 0 0,-1 12-22 0 0,3 0 0 0 0,1-1-1 0 0,2 1 1 0 0,2 1 0 0 0,2-1-1 0 0,3 1 1 0 0,1 1-1 0 0,2 1 1 0 0,2 0 0 0 0,1 1-1 0 0,3 1 1 0 0,19-27 24 0 0,9 7-1450 0 0,-27 37-6183 0 0,-15 19-4788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2513 0 0,'0'0'2173'0'0,"0"0"-518"0"0,0 0-230 0 0,0 0 28 0 0,0 0 202 0 0,0 0 170 0 0,0 0-2 0 0,0 0-182 0 0,0 0-274 0 0,0 0-284 0 0,0 0-233 0 0,1-5-181 0 0,0 2-944 0 0,1-13 1872 0 0,0 26 35 0 0,-21 333 458 0 0,4-154-1446 0 0,-26 121-644 0 0,25-164 66 0 0,45-174 88 0 0,22-24 41 0 0,-14 11-173 0 0,2 2 1 0 0,1 1-1 0 0,2 2 0 0 0,2 2 0 0 0,1 2 0 0 0,2 1 0 0 0,26-10-22 0 0,-66 37-3 0 0,1 1 0 0 0,-1 0 0 0 0,1 0 0 0 0,0 1 0 0 0,0 0 0 0 0,0 1 0 0 0,0 0 1 0 0,0 0-1 0 0,0 0 0 0 0,1 1 0 0 0,-1 1 0 0 0,1-1 3 0 0,-5 3 1 0 0,-1 0 1 0 0,0 0-1 0 0,0 1 0 0 0,0-1 1 0 0,-1 1-1 0 0,1-1 0 0 0,-1 1 1 0 0,0 0-1 0 0,0 0 0 0 0,0 0 1 0 0,-1 0-1 0 0,1 0 0 0 0,-1 0 1 0 0,0 0-1 0 0,0 0 0 0 0,0 1 1 0 0,-1-1-1 0 0,1 0 0 0 0,-1 1 1 0 0,0-1-1 0 0,-1 0 0 0 0,1 1 1 0 0,-1-1-1 0 0,0 0 0 0 0,0 1 1 0 0,0 0-2 0 0,-3 7 30 0 0,-1 0 1 0 0,-1 0 0 0 0,0 0-1 0 0,0-1 1 0 0,-1 0 0 0 0,-1 0-1 0 0,1-1 1 0 0,-2 0 0 0 0,0 0-1 0 0,0 0 1 0 0,0-2 0 0 0,-1 1-1 0 0,-4 2-30 0 0,-8 9 8 0 0,-1-1-1 0 0,0-1 0 0 0,-2-1 0 0 0,0-2 0 0 0,0 0 0 0 0,-2-1 0 0 0,1-2 0 0 0,-2 0 0 0 0,-5 0-7 0 0,-6-11-460 0 0,41-29-3846 0 0,15 11-395 0 0,-7 8-928 0 0,-1-2-5959 0 0</inkml:trace>
  <inkml:trace contextRef="#ctx0" brushRef="#br0" timeOffset="299.534">962 618 11026 0 0,'0'0'2978'0'0,"0"0"-1239"0"0,0 0-552 0 0,0 0-140 0 0,0 0-75 0 0,-24 32-94 0 0,-70 101-154 0 0,67-66 43 0 0,28-60-636 0 0,1-1-56 0 0,1-1 0 0 0,0 1 1 0 0,0-1-1 0 0,0 0 0 0 0,1 0 1 0 0,0 0-1 0 0,0-1 0 0 0,0 1 1 0 0,0-1-1 0 0,1 0 0 0 0,0 0 1 0 0,-1 0-1 0 0,1-1 0 0 0,1 0 1 0 0,-1 0-1 0 0,0 0 0 0 0,1 0 0 0 0,0-1 1 0 0,-1 0-1 0 0,1 0 0 0 0,0-1 1 0 0,0 0-1 0 0,0 0 0 0 0,0 0 1 0 0,0-1-1 0 0,0 1 0 0 0,0-1 1 0 0,1-1-1 0 0,-1 1 0 0 0,0-1 1 0 0,1-1-76 0 0,4 1 100 0 0,0 0 0 0 0,-1-1 0 0 0,1-1 1 0 0,0 0-1 0 0,-1 0 0 0 0,1-1 0 0 0,-1 0 0 0 0,0-1 1 0 0,0 0-1 0 0,-1-1 0 0 0,0 0 0 0 0,0-1 0 0 0,0 1 1 0 0,0-2-1 0 0,-1 1 0 0 0,-1-1 0 0 0,1 0 0 0 0,-1-1 1 0 0,-1 0-1 0 0,1 0 0 0 0,-1 0 0 0 0,-1-1 0 0 0,0 0 1 0 0,0 0-1 0 0,-1 0 0 0 0,-1 0 0 0 0,1-1 0 0 0,-2 0 1 0 0,1 0-1 0 0,-1-6-100 0 0,-3 11-42 0 0,0 0 0 0 0,-1 0 0 0 0,0 1 1 0 0,0-1-1 0 0,0 0 0 0 0,-1 1 1 0 0,0 0-1 0 0,0 0 0 0 0,0-1 0 0 0,-1 2 1 0 0,0-1-1 0 0,1 0 0 0 0,-2 1 0 0 0,1 0 1 0 0,0 0-1 0 0,-1 0 0 0 0,0 0 0 0 0,0 1 1 0 0,0 0-1 0 0,0 0 0 0 0,-1 0 0 0 0,1 1 1 0 0,-1 0-1 0 0,0 0 0 0 0,1 0 0 0 0,-1 0 1 0 0,0 1-1 0 0,0 0 0 0 0,0 0 0 0 0,-4 1 42 0 0,10 0-101 0 0,-35 4-2647 0 0,17 11-7065 0 0,14-7-2014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86 3257 0 0,'0'0'2096'0'0,"0"0"1"0"0,0 0 16 0 0,0 0 67 0 0,0 0-35 0 0,0 0-190 0 0,0 0-286 0 0,0 0-334 0 0,0 0-279 0 0,0 0-233 0 0,0 0-214 0 0,-5-4-133 0 0,-13-8-66 0 0,-6 39 1013 0 0,18-13 482 0 0,22-36-342 0 0,32-66-138 0 0,-53 136-6605 0 0,3-37 491 0 0,0 0-3301 0 0,0 0-2688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88 11330 0 0,'0'0'2049'0'0,"0"0"-342"0"0,0 0-149 0 0,0 0 18 0 0,0 0-109 0 0,0 0-176 0 0,0 0-206 0 0,0 0-211 0 0,0 0-171 0 0,0 0-124 0 0,0 0-82 0 0,0 0-86 0 0,0 0-53 0 0,-3-7-47 0 0,-8-21-55 0 0,-3 52 496 0 0,55-101 926 0 0,-102 118-1099 0 0,58-40-586 0 0,2-1 6 0 0,1 0 22 0 0,0 0-5 0 0,0 0 4 0 0,0 0-26 0 0,0 0-4 0 0,0 0 1 0 0,0 0-7 0 0,0 4-5467 0 0,0 0 424 0 0,0-1-6867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2224 0 0,'0'0'2133'0'0,"0"0"-82"0"0,0 0-19 0 0,0 0 30 0 0,0 0 1 0 0,0 0-120 0 0,0 0-232 0 0,0 0-313 0 0,0 0-284 0 0,0 0-171 0 0,0 0-109 0 0,0 0-53 0 0,0 0-23 0 0,2-4 2346 0 0,-3-9-2808 0 0,1 1 0 0 0,1-1 1 0 0,0 0-1 0 0,1 1 0 0 0,0-1 0 0 0,1 1 1 0 0,0 0-1 0 0,1 0 0 0 0,0 0 1 0 0,1 0-1 0 0,0 0 0 0 0,5-5-296 0 0,9-16 46 0 0,1 1 1 0 0,2 1-1 0 0,1 1 1 0 0,1 1-1 0 0,2 1 0 0 0,1 2 1 0 0,1 0-1 0 0,4-1-46 0 0,27 8 55 0 0,-41 50-23 0 0,-15-16-27 0 0,1 0 1 0 0,-2 0 0 0 0,0 0 0 0 0,0 0-1 0 0,-2 0 1 0 0,0 0 0 0 0,0 0 0 0 0,-2 2-6 0 0,1 26 38 0 0,8-8 11 0 0,15-62-4 0 0,130-138-66 0 0,-118 131-7 0 0,-26 24 32 0 0,1 1 1 0 0,0 0-1 0 0,0 1 0 0 0,1-1 0 0 0,0 2 1 0 0,0 0-1 0 0,1 0 0 0 0,0 1 0 0 0,0 0 1 0 0,5-1-5 0 0,-15 7-3 0 0,0 0 0 0 0,0 0 0 0 0,0 0 1 0 0,0 0-1 0 0,1 0 0 0 0,-1 0 0 0 0,0 1 1 0 0,0-1-1 0 0,0 0 0 0 0,0 1 0 0 0,0-1 1 0 0,0 0-1 0 0,0 1 0 0 0,0 0 0 0 0,0-1 1 0 0,0 1-1 0 0,0 0 0 0 0,-1-1 0 0 0,1 1 1 0 0,0 0-1 0 0,0 0 0 0 0,0 0 0 0 0,-1-1 1 0 0,1 1-1 0 0,-1 0 0 0 0,1 0 0 0 0,-1 0 1 0 0,1 0-1 0 0,-1 0 0 0 0,1 0 0 0 0,-1 0 1 0 0,0 1-1 0 0,1-1 0 0 0,-1 0 0 0 0,0 0 1 0 0,0 0-1 0 0,0 0 0 0 0,0 0 0 0 0,0 0 1 0 0,0 1 2 0 0,3 54 103 0 0,-3-50-122 0 0,0 183-817 0 0,0-189 336 0 0,0 0-200 0 0,0 0-267 0 0,3 0-1849 0 0,2 0-849 0 0,-2 0-1846 0 0,0 0-6083 0 0</inkml:trace>
  <inkml:trace contextRef="#ctx0" brushRef="#br0" timeOffset="787.583">1233 39 8554 0 0,'0'0'3909'0'0,"0"0"-1606"0"0,0 0-739 0 0,0 0-162 0 0,0 0-70 0 0,0 0-104 0 0,0 0-110 0 0,0 0-139 0 0,0 0-111 0 0,0 0-117 0 0,0 0-127 0 0,0 0-127 0 0,-17 4-107 0 0,-52 15-57 0 0,57-15-165 0 0,1 0 1 0 0,0 0-1 0 0,0 1 0 0 0,0 1 1 0 0,0 0-1 0 0,1 0 0 0 0,0 1 0 0 0,1 0 1 0 0,-10 9-169 0 0,8-7 79 0 0,-80 86 321 0 0,87-89-399 0 0,1 0 0 0 0,-1 0 0 0 0,2 0 0 0 0,-1 0-1 0 0,1 0 1 0 0,0 1 0 0 0,0-1 0 0 0,0 1 0 0 0,1-1 0 0 0,0 1 0 0 0,0 0 0 0 0,1 0 0 0 0,0-1-1 0 0,0 1 1 0 0,1 0-1 0 0,-1-6 3 0 0,0 1 1 0 0,1-1-1 0 0,-1 0 0 0 0,1 0 0 0 0,-1 0 0 0 0,1 0 1 0 0,-1 1-1 0 0,1-1 0 0 0,0 0 0 0 0,-1 0 0 0 0,1 0 0 0 0,0 0 1 0 0,0 0-1 0 0,0-1 0 0 0,0 1 0 0 0,0 0 0 0 0,0 0 1 0 0,0 0-1 0 0,0-1 0 0 0,0 1 0 0 0,0-1 0 0 0,0 1 1 0 0,0-1-1 0 0,1 1 0 0 0,-1-1 0 0 0,0 1 0 0 0,0-1 0 0 0,1 0 1 0 0,-1 0-1 0 0,0 0 0 0 0,0 0 0 0 0,1 0 0 0 0,-1 0 1 0 0,0 0-1 0 0,0 0 0 0 0,1 0 0 0 0,-1-1 0 0 0,0 1 0 0 0,0 0 1 0 0,1-1-4 0 0,48-20 179 0 0,21-37 238 0 0,-2-3 0 0 0,39-46-417 0 0,-107 105 3 0 0,0 0 1 0 0,0 0-1 0 0,0 0 1 0 0,0 0-1 0 0,0 1 1 0 0,0-1-1 0 0,1 0 1 0 0,-1 1-1 0 0,1-1 1 0 0,-1 1-1 0 0,1 0 1 0 0,0-1-1 0 0,0 1 1 0 0,-1 0-1 0 0,1 0 1 0 0,0 0-1 0 0,0 0 1 0 0,0 0-1 0 0,0 1 1 0 0,0-1-1 0 0,0 1 1 0 0,0-1-1 0 0,1 1 1 0 0,-1 0-1 0 0,0-1 1 0 0,0 1-1 0 0,0 0 1 0 0,0 1-1 0 0,0-1 1 0 0,0 0 0 0 0,1 0-1 0 0,-1 1 1 0 0,0 0-1 0 0,0-1 1 0 0,0 1-1 0 0,0 0 1 0 0,0 0-1 0 0,-1 0 1 0 0,1 0-1 0 0,0 0 1 0 0,0 0-1 0 0,-1 1 1 0 0,1-1-1 0 0,0 1-3 0 0,53 165 23 0 0,-46-130-6 0 0,-2 1 1 0 0,-2 0 0 0 0,-1 1-1 0 0,-2-1 1 0 0,-2 1-1 0 0,-2 5-17 0 0,-1-18 7 0 0,-1 0-1 0 0,-2-1 0 0 0,-1 1 0 0 0,0-1 1 0 0,-2 0-1 0 0,-1-1 0 0 0,-2 1-6 0 0,-1 6 30 0 0,-1 0 0 0 0,-2-2 0 0 0,-1 0 0 0 0,-2 0 0 0 0,0-2 0 0 0,-2-1-1 0 0,-1 0 1 0 0,-1-1 0 0 0,0-2 0 0 0,-20 14-30 0 0,33-27 5 0 0,-1 0 1 0 0,0-1-1 0 0,-1 0 1 0 0,1-1-1 0 0,-2 0 1 0 0,1-1-1 0 0,-1-1 0 0 0,0 0 1 0 0,-1 0-1 0 0,1-2 1 0 0,-1 1-1 0 0,0-2 0 0 0,0 0 1 0 0,-1 0-1 0 0,1-2 1 0 0,-6 1-6 0 0,17-5-1 0 0,-1 1 1 0 0,1-1 0 0 0,0 0-1 0 0,0 0 1 0 0,1 0 0 0 0,-1 0-1 0 0,0-1 1 0 0,1 1 0 0 0,0-1-1 0 0,0 1 1 0 0,0-1 0 0 0,0 0-1 0 0,1 0 1 0 0,-1 0 0 0 0,1 0 0 0 0,0 0-1 0 0,0 0 1 0 0,1 0 0 0 0,-1 0-1 0 0,1 0 1 0 0,0 0 0 0 0,0 0-1 0 0,0-1 1 0 0,1 1 0 0 0,-1 0-1 0 0,1 0 1 0 0,0 0 0 0 0,0 0-1 0 0,0 0 1 0 0,3-11-1 0 0,1 1 0 0 0,0 1 0 0 0,1-1 0 0 0,0 1 0 0 0,1 0 0 0 0,1 0 0 0 0,0 0 0 0 0,1 1 0 0 0,0 1 0 0 0,7-8 1 0 0,9-10 1 0 0,1 2 1 0 0,2 0-1 0 0,0 2 1 0 0,2 1-1 0 0,0 2 0 0 0,2 0 1 0 0,0 2-1 0 0,1 2 1 0 0,1 1-1 0 0,1 1-1 0 0,72 5-26 0 0,-77 31 60 0 0,-1 0-1902 0 0,-8-19-7171 0 0,-16-4-3271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3759 204 0 0 0,'0'0'1504'0'0,"0"0"509"0"0,0 0 359 0 0,0 0 21 0 0,0 0-345 0 0,0 0-405 0 0,0 0-419 0 0,-1-4-290 0 0,1 3-874 0 0,0 0-1 0 0,0 1 1 0 0,0-1 0 0 0,0 0 0 0 0,0 0-1 0 0,0 1 1 0 0,0-1 0 0 0,0 0 0 0 0,0 0-1 0 0,0 1 1 0 0,0-1 0 0 0,1 0-1 0 0,-1 0 1 0 0,0 1 0 0 0,0-1 0 0 0,1 0-1 0 0,-1 1 1 0 0,0-1 0 0 0,1 0-1 0 0,-1 1 1 0 0,1-1 0 0 0,-1 1 0 0 0,1-1-1 0 0,-1 1 1 0 0,1-1 0 0 0,0 1 0 0 0,-1-1-1 0 0,1 1 1 0 0,-1-1 0 0 0,1 1-1 0 0,0 0 1 0 0,-1-1 0 0 0,1 1 0 0 0,0 0-1 0 0,0 0 1 0 0,-1-1 0 0 0,1 1-1 0 0,0 0 1 0 0,0 0 0 0 0,-1 0 0 0 0,1 0-1 0 0,0 0 1 0 0,0 0 0 0 0,-1 0-1 0 0,1 0 1 0 0,0 0 0 0 0,0 1 0 0 0,-1-1-1 0 0,1 0-59 0 0,17-2 561 0 0,274-85 3983 0 0,-147 39-3762 0 0,-33 6 24 0 0,-123 74 551 0 0,-32 85-1033 0 0,5 2 1 0 0,-8 59-325 0 0,-124 434 742 0 0,101-361-509 0 0,57-216-216 0 0,12-35-7 0 0,-1 0-179 0 0,-1 0 1 0 0,1 0 0 0 0,-1-1-1 0 0,1 1 1 0 0,0 0 0 0 0,-1-1-1 0 0,1 1 1 0 0,0-1 0 0 0,-1 1-1 0 0,1-1 1 0 0,0 0 0 0 0,0 0-1 0 0,0 1 1 0 0,-1-1-1 0 0,1 0 1 0 0,0 0 0 0 0,0 0-1 0 0,0 0 1 0 0,0 0 0 0 0,1-1-1 0 0,-1 1 1 0 0,0 0 0 0 0,0 0-1 0 0,1-1 1 0 0,-1 1 0 0 0,1 0-1 0 0,-1-1 1 0 0,1 1 0 0 0,-1 0-1 0 0,1-1 1 0 0,0 1 0 0 0,0-1 168 0 0,-4-30-8760 0 0,3 26 5546 0 0,1-3-6183 0 0</inkml:trace>
  <inkml:trace contextRef="#ctx0" brushRef="#br0" timeOffset="238.646">3720 789 6561 0 0,'0'0'2389'0'0,"0"0"-558"0"0,0 0-632 0 0,0 0-182 0 0,0 0 161 0 0,0 0 234 0 0,0 0 142 0 0,0 0-2 0 0,0 0-163 0 0,0 0-232 0 0,0 0-189 0 0,41-2-167 0 0,129-9-131 0 0,156-33 1483 0 0,-100 17-1992 0 0,-226 27-468 0 0,0 0-193 0 0,-17 11-4442 0 0,11-8 412 0 0,-1 2-6934 0 0</inkml:trace>
  <inkml:trace contextRef="#ctx0" brushRef="#br0" timeOffset="738.978">4639 905 8906 0 0,'0'0'4694'0'0,"0"0"-2583"0"0,0 0-1202 0 0,0 0-249 0 0,0 0 72 0 0,0 0 136 0 0,0 0 92 0 0,0 0-68 0 0,0 0-201 0 0,0 0-175 0 0,0 0-109 0 0,0 0-67 0 0,-4 33-42 0 0,-14 102-32 0 0,-7 1 728 0 0,20-95-551 0 0,5-39-338 0 0,1-11 2516 0 0,10-34-2208 0 0,74-198 152 0 0,-73 208-526 0 0,1 0-1 0 0,2 1 0 0 0,1 1 1 0 0,1 0-1 0 0,2 1 0 0 0,1 1 0 0 0,23-25-38 0 0,-43 54-16 0 0,0 1-1 0 0,0-1 0 0 0,0 1 0 0 0,0-1 0 0 0,1 1 0 0 0,-1-1 0 0 0,0 1 1 0 0,0-1-1 0 0,1 1 0 0 0,-1-1 0 0 0,0 0 0 0 0,1 1 0 0 0,-1-1 0 0 0,1 1 1 0 0,-1-1-1 0 0,0 0 0 0 0,1 1 0 0 0,-1-1 0 0 0,1 0 0 0 0,-1 0 1 0 0,1 0-1 0 0,-1 1 0 0 0,1-1 0 0 0,-1 0 0 0 0,1 0 0 0 0,-1 0 0 0 0,1 0 1 0 0,-1 0-1 0 0,1 0 0 0 0,-1 0 0 0 0,1 0 0 0 0,0 0 0 0 0,-1 0 0 0 0,1 0 1 0 0,-1 0-1 0 0,1 0 0 0 0,-1 0 0 0 0,1 0 0 0 0,-1-1 0 0 0,1 1 0 0 0,-1 0 1 0 0,1 0-1 0 0,-1-1 0 0 0,0 1 0 0 0,1 0 0 0 0,-1-1 0 0 0,1 1 0 0 0,-1 0 1 0 0,0-1-1 0 0,1 1 0 0 0,-1 0 0 0 0,0-1 0 0 0,1 1 0 0 0,-1-1 0 0 0,0 1 1 0 0,0-1-1 0 0,1 1 0 0 0,-1-1 17 0 0,1 6-72 0 0,20 44-3012 0 0,-9-36-1895 0 0,1-1-5023 0 0,-9-8 457 0 0</inkml:trace>
  <inkml:trace contextRef="#ctx0" brushRef="#br0" timeOffset="1089.879">5031 913 1016 0 0,'0'0'2778'0'0,"0"0"-41"0"0,0 0-206 0 0,0 0-159 0 0,0 0-192 0 0,0 0-241 0 0,0 0-186 0 0,0 0-194 0 0,0 0-205 0 0,0 0-199 0 0,0 0-191 0 0,35 5-193 0 0,108 14-147 0 0,-78-27 170 0 0,-58 3-630 0 0,-3 3-82 0 0,0 0 1 0 0,0-1 0 0 0,0 1 0 0 0,-1-1-1 0 0,1 0 1 0 0,-1 0 0 0 0,0 0-1 0 0,1-1 1 0 0,-1 1 0 0 0,-1-1 0 0 0,1 0-1 0 0,0 0 1 0 0,-1 0 0 0 0,0 0 0 0 0,0 0-1 0 0,0 0 1 0 0,0 0 0 0 0,-1-1 0 0 0,0 1-1 0 0,0-1 1 0 0,0 1 0 0 0,0-1 0 0 0,-1 1-1 0 0,0-1 1 0 0,0 0 0 0 0,0-3-83 0 0,-2 6-4 0 0,0-1 1 0 0,-1 0 0 0 0,1 1-1 0 0,-1-1 1 0 0,0 1 0 0 0,0 0-1 0 0,0 0 1 0 0,0 0-1 0 0,0 0 1 0 0,0 1 0 0 0,0-1-1 0 0,0 1 1 0 0,-1 0 0 0 0,1 0-1 0 0,-1 0 1 0 0,1 0 0 0 0,-1 0-1 0 0,1 1 1 0 0,-1 0-1 0 0,1 0 1 0 0,-1 0 0 0 0,1 0-1 0 0,-1 0 1 0 0,1 1 0 0 0,-1-1-1 0 0,0 1 4 0 0,-3-1-22 0 0,-5 3-24 0 0,-1 1 0 0 0,1 0 0 0 0,1 0 0 0 0,-1 1 0 0 0,1 1 0 0 0,-1 0 0 0 0,1 0 0 0 0,1 1 0 0 0,0 0 0 0 0,0 1 0 0 0,0 0 0 0 0,1 1-1 0 0,0 0 1 0 0,1 1 0 0 0,0-1 0 0 0,0 2 0 0 0,1-1 0 0 0,0 1 0 0 0,1 0 0 0 0,0 0 0 0 0,1 1 0 0 0,-3 9 46 0 0,6-17-17 0 0,-1-1 0 0 0,2 1-1 0 0,-1 0 1 0 0,0 0 0 0 0,1 0 0 0 0,0 0 0 0 0,-1 0 0 0 0,2 0 0 0 0,-1 0-1 0 0,0 0 1 0 0,1 0 0 0 0,0 0 0 0 0,0 1 0 0 0,0-1 0 0 0,0 0 0 0 0,1 0 0 0 0,-1 0-1 0 0,1 0 1 0 0,0 0 0 0 0,1 0 0 0 0,-1 0 0 0 0,1 0 0 0 0,0 0 0 0 0,-1-1-1 0 0,2 1 1 0 0,-1 0 0 0 0,0-1 0 0 0,1 0 0 0 0,-1 0 0 0 0,1 1 0 0 0,0-1-1 0 0,0-1 1 0 0,0 1 0 0 0,1 0 0 0 0,-1-1 0 0 0,1 0 0 0 0,-1 0 0 0 0,1 0 0 0 0,0 0-1 0 0,0 0 18 0 0,18 6-327 0 0,-1-2-1 0 0,1 0 1 0 0,0-1-1 0 0,1-1 1 0 0,-1-1-1 0 0,1-1 1 0 0,-1-1-1 0 0,1-1 1 0 0,-1-1-1 0 0,1-1 1 0 0,-1-1-1 0 0,9-3 328 0 0,37-15-5356 0 0,-27 1-5161 0 0,-32 15 5287 0 0</inkml:trace>
  <inkml:trace contextRef="#ctx0" brushRef="#br0" timeOffset="1484.306">5528 978 0 0 0,'0'0'1527'0'0,"0"0"43"0"0,0 0 85 0 0,0 0 97 0 0,0 0 87 0 0,0 0-83 0 0,0 0-157 0 0,0 0-118 0 0,0 0-110 0 0,0 0-12 0 0,0 0 8 0 0,0 0-4 0 0,0 0-42 0 0,28 5-108 0 0,86 14-148 0 0,-111-18-1008 0 0,-1-1-1 0 0,1 1 0 0 0,-1-1 1 0 0,1 1-1 0 0,-1-1 1 0 0,1 0-1 0 0,-1 0 0 0 0,1 0 1 0 0,-1 0-1 0 0,1 0 1 0 0,-1-1-1 0 0,1 1 1 0 0,-1-1-1 0 0,0 0 0 0 0,1 0 1 0 0,-1 0-1 0 0,0 0 1 0 0,1 0-1 0 0,-1 0 0 0 0,0 0 1 0 0,0-1-1 0 0,0 1 1 0 0,0-1-1 0 0,1-1-56 0 0,4-3 238 0 0,1 1-107 0 0,1-1 1 0 0,-1 0-1 0 0,-1 0 0 0 0,1-1 0 0 0,-1 0 0 0 0,0 0 0 0 0,-1 0 0 0 0,0-1 0 0 0,0 0 0 0 0,-1 0 0 0 0,0-1 0 0 0,0 0 0 0 0,0 0 0 0 0,-2 0 0 0 0,1 0 0 0 0,-1 0 0 0 0,0-1 0 0 0,-1 0 0 0 0,0 1 0 0 0,-1-1 0 0 0,0 0 0 0 0,0 0 0 0 0,-1-6-131 0 0,-2 14 1 0 0,0 0-1 0 0,0 0 1 0 0,0 0-1 0 0,0 0 1 0 0,0 1-1 0 0,0-1 1 0 0,0 0-1 0 0,-1 1 1 0 0,1 0-1 0 0,-1-1 1 0 0,1 1-1 0 0,-1 0 1 0 0,0 0-1 0 0,1 1 1 0 0,-1-1-1 0 0,0 1 1 0 0,1-1-1 0 0,-1 1 1 0 0,0 0-1 0 0,0 0 1 0 0,1 0-1 0 0,-1 0 1 0 0,0 0-1 0 0,0 1 1 0 0,1-1-1 0 0,-1 1 1 0 0,0 0-1 0 0,0-1 1 0 0,1 1-1 0 0,-2 1 0 0 0,-9 4-17 0 0,0 0-1 0 0,1 1 1 0 0,0 1-1 0 0,0 0 1 0 0,1 0-1 0 0,0 1 1 0 0,1 0-1 0 0,-1 1 1 0 0,2 0-1 0 0,0 1 1 0 0,0 0-1 0 0,1 0 1 0 0,0 1-1 0 0,1 0 1 0 0,0 1-1 0 0,1-1 1 0 0,0 1-1 0 0,1 0 1 0 0,1 1-1 0 0,0-1 1 0 0,1 1-1 0 0,0 0 1 0 0,1 0-1 0 0,0 0 1 0 0,2 0-1 0 0,0 6 18 0 0,3-12 1 0 0,1 1 1 0 0,0-1-1 0 0,1 0 0 0 0,-1-1 0 0 0,2 1 0 0 0,-1-1 0 0 0,1 0 0 0 0,0-1 0 0 0,1 1 0 0 0,-1-1 1 0 0,1 0-1 0 0,0-1 0 0 0,1 1 0 0 0,-1-2 0 0 0,1 1 0 0 0,0-1 0 0 0,1 0 0 0 0,-1-1 0 0 0,0 1 1 0 0,1-2-1 0 0,0 1 0 0 0,0-1 0 0 0,0-1 0 0 0,4 1-1 0 0,15 3-8 0 0,0-1 1 0 0,0-2-1 0 0,1 0 1 0 0,-1-2-1 0 0,0-1 1 0 0,1-1-1 0 0,-1-2 1 0 0,8-2 7 0 0,3-10-2570 0 0,-26 9-4338 0 0,-6 3-5168 0 0</inkml:trace>
  <inkml:trace contextRef="#ctx0" brushRef="#br0" timeOffset="19058.721">1763 4353 5113 0 0,'0'0'3121'0'0,"0"0"-779"0"0,0 0-603 0 0,0 0-132 0 0,0 0 5 0 0,0 0-66 0 0,0 0-135 0 0,0 0-235 0 0,0 0-273 0 0,0 0-215 0 0,0 0-159 0 0,0 0-98 0 0,0 0-27 0 0,1-6 3 0 0,3-20-2 0 0,-3 20-9 0 0,-1 6-9 0 0,0 11 692 0 0,-18 205 893 0 0,-11-8-1873 0 0,29-208-89 0 0,-4 18-317 0 0,1-29-1124 0 0,1-219-1018 0 0,4 193 2426 0 0,2 0 1 0 0,1 0-1 0 0,2 0 0 0 0,1 0 0 0 0,2 1 0 0 0,2 0 0 0 0,1 0 23 0 0,11-17 428 0 0,-3 106 1561 0 0,-11-22-1570 0 0,42 89 389 0 0,19-32-455 0 0,49 20-27 0 0,-53-77 296 0 0,-67-31-470 0 0,26-70 1482 0 0,-19 44-1599 0 0,-2 0 0 0 0,-1 0 0 0 0,-1-1 0 0 0,-1 0 0 0 0,-2 1 0 0 0,0-1 0 0 0,-2 0 0 0 0,-1 0 1 0 0,-1 1-1 0 0,-1 0 0 0 0,-1 0 0 0 0,-2 0 0 0 0,0 1 0 0 0,-2 0-35 0 0,-26-81-44 0 0,17 74-490 0 0,19 31 134 0 0,0 1-224 0 0,0 0-332 0 0,0 0-358 0 0,13 4-10966 0 0,-9 0 124 0 0</inkml:trace>
  <inkml:trace contextRef="#ctx0" brushRef="#br0" timeOffset="9925.113">0 3240 1880 0 0,'0'0'1653'0'0,"0"0"-90"0"0,0 0 80 0 0,0 0 74 0 0,0 0-70 0 0,0 0-138 0 0,0 0-266 0 0,0 0-312 0 0,0 0-201 0 0,0 0-204 0 0,0 0-158 0 0,0 0-105 0 0,0 0-63 0 0,10 8 1187 0 0,64 127 2994 0 0,-43-43-3466 0 0,-24-64-720 0 0,2-2 0 0 0,0 1-1 0 0,2-2 1 0 0,1 1 0 0 0,1-1 0 0 0,6 7-195 0 0,80 94 822 0 0,-46-52-256 0 0,-16-23-167 0 0,-20-25-243 0 0,0-3-17 0 0,3 7-20 0 0,-20-29-102 0 0,0-1 4 0 0,1 0-5 0 0,0 0-4 0 0,-1 0 8 0 0,0 0-1 0 0,0 0 6 0 0,0 0 10 0 0,0 0-3 0 0,0 0 17 0 0,0 0-3 0 0,0 0-16 0 0,0 0 2 0 0,0 0-18 0 0,0 0-9 0 0,0 0-13 0 0,0 0-7 0 0,0 0 21 0 0,0 0-14 0 0,0 0-19 0 0,0 0 0 0 0,0 0-5 0 0,0 0-10 0 0,0 0-22 0 0,0 0-32 0 0,0 0-76 0 0,0-17-4502 0 0,0 10-2218 0 0,0 0-4331 0 0</inkml:trace>
  <inkml:trace contextRef="#ctx0" brushRef="#br0" timeOffset="13162.636">25 3298 0 0 0,'0'0'532'0'0,"0"0"162"0"0,0 0 115 0 0,0 0 73 0 0,0 0 51 0 0,0 0-29 0 0,0 0-54 0 0,0 0 29 0 0,0 0 14 0 0,4-7 2 0 0,68-102 7120 0 0,-4 55-6268 0 0,137-119 1088 0 0,-126 112-1676 0 0,-42 22-636 0 0,13-19-132 0 0,-30 31-222 0 0,30 8 918 0 0,2-5-811 0 0,0-6 242 0 0,-35 46 39 0 0,90 133-162 0 0,-55-6 14 0 0,-35-98-342 0 0,18 11 34 0 0,-9-15-5 0 0,-9-21-48 0 0,31 34 104 0 0,-13-16-2 0 0,-8-11-81 0 0,-4 4 46 0 0,-11 0 225 0 0,-7-5-285 0 0,9-6 61 0 0,5 6-52 0 0,-18-25-59 0 0,0-1 10 0 0,-1 0-15 0 0,0 0 8 0 0,0 0 6 0 0,0 0-19 0 0,0 0 9 0 0,0 0 5 0 0,0 0 6 0 0,0 0-3 0 0,0 0-16 0 0,0 0-1 0 0,0 0 10 0 0,0 0 0 0 0,0 0-7 0 0,0 0 10 0 0,0 0 13 0 0,0 0 2 0 0,0 0-10 0 0,0 0-10 0 0,0 0 21 0 0,0 0 4 0 0,0 0 10 0 0,0 0 6 0 0,0 0-5 0 0,0 0 16 0 0,0 0 15 0 0,0 0 8 0 0,0 0-5 0 0,0 0-1 0 0,0 0 3 0 0,0 0 6 0 0,0 0-16 0 0,0 0-13 0 0,0 0-4 0 0,0 0-18 0 0,0 0 15 0 0,0 0-10 0 0,0 0-3 0 0,0 0 17 0 0,0 0-22 0 0,0 0 4 0 0,0 0 6 0 0,0 0-6 0 0,-10 4-11 0 0,-121 100 2 0 0,54-39-60 0 0,-104 89 95 0 0,56-62-61 0 0,58-22 53 0 0,22-35 14 0 0,-25 23-23 0 0,55-48-1348 0 0,14-16-2822 0 0,0-6-3815 0 0,1 8-3892 0 0</inkml:trace>
  <inkml:trace contextRef="#ctx0" brushRef="#br0" timeOffset="14359.831">530 3714 0 0 0,'0'0'553'0'0,"0"0"444"0"0,0 0 190 0 0,0 0-3 0 0,0 0-119 0 0,0 0-123 0 0,0 0-59 0 0,0 0 28 0 0,0 0 160 0 0,5 4 178 0 0,16 11 134 0 0,-16-11 47 0 0,-5-4-39 0 0,0 0-148 0 0,0 0-162 0 0,0 0-143 0 0,-3-3 6934 0 0,-6-7-5396 0 0,-13-17-3034 0 0,7 1 620 0 0,2-1 0 0 0,1 0-1 0 0,2-1 1 0 0,0 0 0 0 0,2 0 0 0 0,1-1 0 0 0,1 0 0 0 0,2-1 0 0 0,1 1-1 0 0,1-1 1 0 0,1 0 0 0 0,2 1 0 0 0,2-7-62 0 0,12-4-221 0 0,7 64 87 0 0,121 141 226 0 0,-125-146 142 0 0,-18-19-192 0 0,0 0-6 0 0,0 0 4 0 0,0 0 3 0 0,0 0-10 0 0,0 0 17 0 0,0 0 3 0 0,0 0 18 0 0,2-12 317 0 0,-2-17-299 0 0,-2 9-86 0 0,1-1 0 0 0,2 1 1 0 0,0-1-1 0 0,1 1 0 0 0,0 0 1 0 0,2 0-1 0 0,1 0 0 0 0,0 0 1 0 0,1 1-1 0 0,1 0 0 0 0,9-16-3 0 0,-16 35-7 0 0,1-1 0 0 0,-1 0 0 0 0,1 1 0 0 0,-1-1 0 0 0,1 1 0 0 0,-1-1 0 0 0,1 1 0 0 0,0-1 0 0 0,-1 1-1 0 0,1-1 1 0 0,0 1 0 0 0,0-1 0 0 0,-1 1 0 0 0,1 0 0 0 0,0-1 0 0 0,0 1 0 0 0,0 0 0 0 0,-1 0 0 0 0,1 0 0 0 0,0 0 0 0 0,0 0 0 0 0,0 0 0 0 0,-1 0-1 0 0,1 0 1 0 0,0 0 0 0 0,0 0 0 0 0,0 0 0 0 0,0 0 0 0 0,-1 0 0 0 0,1 1 0 0 0,0-1 0 0 0,0 0 0 0 0,-1 1 0 0 0,1-1 0 0 0,0 0 0 0 0,0 1 0 0 0,-1-1-1 0 0,1 1 1 0 0,0 0 0 0 0,-1-1 0 0 0,1 1 0 0 0,-1-1 0 0 0,1 1 0 0 0,-1 0 0 0 0,1-1 0 0 0,-1 1 0 0 0,1 0 0 0 0,-1-1 0 0 0,1 2 7 0 0,13 9 17 0 0,46 24-13 0 0,-56-33 9 0 0,0 1 0 0 0,-1 0 1 0 0,1-1-1 0 0,0 1 0 0 0,-1 1 0 0 0,0-1 1 0 0,0 0-1 0 0,0 1 0 0 0,0 0 0 0 0,-1 0 1 0 0,1-1-1 0 0,-1 2 0 0 0,0-1 0 0 0,0 0 1 0 0,1 4-14 0 0,6 10 52 0 0,13 37 99 0 0,1 1-13 0 0,-23-55-143 0 0,0-1 18 0 0,0 0 14 0 0,0 0-9 0 0,0 0-2 0 0,0 0 7 0 0,0 0 21 0 0,0 0-17 0 0,0 0-17 0 0,0 0-15 0 0,0 0-48 0 0,0 0 1 0 0,0 0-27 0 0,0 0-61 0 0,0-3-395 0 0,0 2-7687 0 0,0 1-3432 0 0</inkml:trace>
  <inkml:trace contextRef="#ctx0" brushRef="#br0" timeOffset="17006.653">1014 3899 0 0 0,'0'0'331'0'0,"0"0"450"0"0,0 0 214 0 0,0 0 99 0 0,0 0 137 0 0,0 0 32 0 0,0 0 38 0 0,0 0 78 0 0,0 0 9 0 0,-8-1-6 0 0,-23-1-68 0 0,24 1-169 0 0,7 1-175 0 0,0 0-134 0 0,0 0-100 0 0,0 0-52 0 0,0 0 2 0 0,7-2 6981 0 0,-5 8-7034 0 0,44 117 411 0 0,8-12-331 0 0,24 1-124 0 0,-20-46-193 0 0,2 14-26 0 0,10 1 112 0 0,-14-22-2 0 0,-19-12-318 0 0,-61-35-865 0 0,-31-10-4279 0 0,44-2 2231 0 0,5 0-2312 0 0,1 0-6593 0 0</inkml:trace>
  <inkml:trace contextRef="#ctx0" brushRef="#br0" timeOffset="18022.905">946 3953 0 0 0,'0'0'652'0'0,"0"0"379"0"0,0 0 291 0 0,0 0 186 0 0,0 0 31 0 0,0 0-48 0 0,0 0-129 0 0,0 0-110 0 0,0 0-89 0 0,0 0-92 0 0,0 0-46 0 0,3-7-53 0 0,9-18-45 0 0,-10 24 8568 0 0,-8 23-8812 0 0,-127 224 287 0 0,124-233-961 0 0,0 2 371 0 0,19-16 254 0 0,49-26-161 0 0,-7 0-301 0 0,170-70 58 0 0,-123 70-188 0 0,-90 17 716 0 0,-29 1-403 0 0,-229-64-325 0 0,179 39 1 0 0,70 33-71 0 0,0 0 0 0 0,0 0 0 0 0,0 0 0 0 0,0 0 0 0 0,0 0 0 0 0,0 0 0 0 0,0 0 0 0 0,0 0 1 0 0,1 0-1 0 0,-1 0 0 0 0,0 0 0 0 0,1 0 0 0 0,-1 0 0 0 0,1 0 0 0 0,-1 0 0 0 0,1 0 0 0 0,-1 0 0 0 0,1 0 0 0 0,0 1 0 0 0,-1-1 0 0 0,1 0 0 0 0,0 0 0 0 0,0 1 0 0 0,-1-1 0 0 0,1 0 1 0 0,0 1-1 0 0,0-1 0 0 0,0 1 0 0 0,0-1 0 0 0,0 1 0 0 0,0 0 0 0 0,0-1 0 0 0,0 1 0 0 0,0 0 0 0 0,0 0 0 0 0,0-1 0 0 0,0 1 0 0 0,0 0 0 0 0,1 0 40 0 0,41-8-3363 0 0,-14 9-6917 0 0,-19 2-1727 0 0</inkml:trace>
  <inkml:trace contextRef="#ctx0" brushRef="#br0" timeOffset="21108.903">1033 3005 0 0 0,'0'0'91'0'0,"0"0"107"0"0,0 0 37 0 0,0 0 12 0 0,0 0-27 0 0,0 0-49 0 0,0 0-35 0 0,0 0 10 0 0,0 0 65 0 0,-3 2 98 0 0,-9 6-416 0 0,-23 1 8368 0 0,29-6-8680 0 0,6-3 748 0 0,0 0 0 0 0,0 0 0 0 0,0 0 1 0 0,1 0-1 0 0,-1 0 0 0 0,0 0 0 0 0,0 0 0 0 0,0 1 0 0 0,1-1 0 0 0,-1 0 1 0 0,0 0-1 0 0,0 0 0 0 0,0 0 0 0 0,0 1 0 0 0,0-1 0 0 0,0 0 0 0 0,0 0 1 0 0,1 0-1 0 0,-1 1 0 0 0,0-1 0 0 0,0 0 0 0 0,0 0 0 0 0,0 0 0 0 0,0 1 1 0 0,0-1-1 0 0,0 0 0 0 0,0 0 0 0 0,0 1 0 0 0,0-1 0 0 0,0 0 0 0 0,0 0 1 0 0,0 0-1 0 0,0 1 0 0 0,0-1 0 0 0,0 0 0 0 0,0 0 0 0 0,-1 0 0 0 0,1 1 1 0 0,0-1-1 0 0,0 0 0 0 0,0 0 0 0 0,0 0 0 0 0,0 1 0 0 0,0-1 1 0 0,-1 0-1 0 0,1 0 0 0 0,0 0 0 0 0,0 0 0 0 0,0 0 0 0 0,-1 1-329 0 0,24-32 1035 0 0,162-138-313 0 0,41 6-205 0 0,-124 102-296 0 0,-87 54 37 0 0,-8 3 464 0 0,-22-1-304 0 0,-188-61-437 0 0,170 44 134 0 0,32 22-94 0 0,1 0 1 0 0,0 0-12 0 0,0 0-6 0 0,0 0-22 0 0,0 0-26 0 0,0 0 10 0 0,0 0-10 0 0,0 0 3 0 0,0 0 20 0 0,35 58-61 0 0,52 69 73 0 0,-73-104 15 0 0,0 0 0 0 0,-2 1 0 0 0,0 0 0 0 0,-2 1 0 0 0,-1 0-1 0 0,-1 0 1 0 0,3 18-6 0 0,-1-9 68 0 0,-6-62 659 0 0,-2-13-711 0 0,2 0 0 0 0,2 0 0 0 0,1 0-1 0 0,3 1 1 0 0,1 0 0 0 0,11-27-16 0 0,-7 7-117 0 0,-15 59 67 0 0,0 1-27 0 0,0 0-54 0 0,0 0-62 0 0,0 0-149 0 0,0 0-148 0 0,0 0-217 0 0,0 0-256 0 0,0 11-7554 0 0,0-7-3510 0 0</inkml:trace>
  <inkml:trace contextRef="#ctx0" brushRef="#br0" timeOffset="21974.893">2147 2342 2152 0 0,'0'0'1753'0'0,"0"0"153"0"0,0 0 122 0 0,0 0-38 0 0,0 0-142 0 0,0 0-243 0 0,0 0-249 0 0,0 0-212 0 0,0 0-137 0 0,0 0-102 0 0,0 0-107 0 0,0 0-62 0 0,-11 3-46 0 0,-33 8-45 0 0,39-9-490 0 0,0 0 0 0 0,0 1 0 0 0,0-1 0 0 0,0 1 0 0 0,1 0 0 0 0,-1 0-1 0 0,1 1 1 0 0,0-1 0 0 0,0 1 0 0 0,0 0 0 0 0,0 0 0 0 0,1 0 0 0 0,0 1 0 0 0,-1-1 0 0 0,1 2-155 0 0,0-2 58 0 0,-3 5-22 0 0,1-1 0 0 0,0 1 0 0 0,1 1 0 0 0,0-1 0 0 0,0 1 0 0 0,1 0-1 0 0,0-1 1 0 0,1 1 0 0 0,0 1 0 0 0,0-1 0 0 0,1 0 0 0 0,1 0 0 0 0,-1 0 0 0 0,2 1 0 0 0,-1-1 0 0 0,2 0 0 0 0,-1 0 0 0 0,2 1-36 0 0,-1-6 56 0 0,1-1 0 0 0,0 0 0 0 0,0 0 1 0 0,0 0-1 0 0,0-1 0 0 0,1 1 0 0 0,-1-1 1 0 0,1 0-1 0 0,0 0 0 0 0,0 0 0 0 0,0 0 0 0 0,0-1 1 0 0,1 0-1 0 0,-1 1 0 0 0,1-2 0 0 0,-1 1 1 0 0,1 0-1 0 0,0-1 0 0 0,0 0 0 0 0,-1 0 1 0 0,1 0-1 0 0,0-1 0 0 0,0 0 0 0 0,0 0 0 0 0,0 0 1 0 0,0 0-1 0 0,0-1 0 0 0,0 0 0 0 0,-1 0 1 0 0,1 0-1 0 0,0-1 0 0 0,-1 1 0 0 0,1-1 0 0 0,0 0 1 0 0,-1-1-1 0 0,0 1 0 0 0,3-3-56 0 0,15-10 76 0 0,-1-2 0 0 0,-1-1 0 0 0,-1 0 0 0 0,0-2 1 0 0,-1 0-1 0 0,-2-1 0 0 0,0 0 0 0 0,-1-1 0 0 0,-1-1 0 0 0,-1-1 0 0 0,-1 0 0 0 0,-1 0 0 0 0,-1-1 0 0 0,-2 0 0 0 0,0-1 0 0 0,-2 0 0 0 0,0 0 0 0 0,-2-1 1 0 0,-1 0-1 0 0,-1 1 0 0 0,-2-1 0 0 0,0 0 0 0 0,-3-7-76 0 0,3 24-10 0 0,-2 1-1 0 0,1 0 1 0 0,-1 0-1 0 0,-1 0 1 0 0,0 0 0 0 0,0 0-1 0 0,0 0 1 0 0,-1 1 0 0 0,-1-1-1 0 0,0 1 1 0 0,0 0 0 0 0,0 1-1 0 0,-1-1 1 0 0,0 1 0 0 0,0 0-1 0 0,-1 1 1 0 0,0-1 0 0 0,0 1-1 0 0,0 1 1 0 0,-1-1 0 0 0,0 1-1 0 0,0 1 1 0 0,0-1 0 0 0,-1 1-1 0 0,1 1 1 0 0,-1 0-1 0 0,0 0 1 0 0,0 0 0 0 0,-6 0 10 0 0,7 2-11 0 0,0-1-1 0 0,1 1 1 0 0,-1 1 0 0 0,0-1 0 0 0,0 1-1 0 0,1 1 1 0 0,-1-1 0 0 0,0 1 0 0 0,0 1-1 0 0,1-1 1 0 0,-1 1 0 0 0,1 0 0 0 0,0 1-1 0 0,-1 0 1 0 0,1 0 0 0 0,0 1 0 0 0,1 0-1 0 0,-1 0 1 0 0,1 0 0 0 0,0 1 0 0 0,0 0-1 0 0,0 0 1 0 0,0 1 0 0 0,1 0 0 0 0,0 0-1 0 0,0 0 1 0 0,1 0 0 0 0,0 1 0 0 0,0-1-1 0 0,0 1 1 0 0,1 0 0 0 0,0 0 0 0 0,0 1-1 0 0,1-1 1 0 0,0 1 0 0 0,0-1 0 0 0,1 2 11 0 0,3 2 24 0 0,2 0 0 0 0,0 0-1 0 0,0-1 1 0 0,1 1 0 0 0,0-1 0 0 0,0 0 0 0 0,1 0 0 0 0,1 0 0 0 0,0-1 0 0 0,0 0 0 0 0,1-1-1 0 0,0 1 1 0 0,0-2 0 0 0,1 1 0 0 0,0-1 0 0 0,0 0 0 0 0,8 4-24 0 0,19 19 207 0 0,90 70 348 0 0,-38-41-111 0 0,12 17 12 0 0,-58-48-383 0 0,-42-28-55 0 0,0 0 3 0 0,30 10-1888 0 0,-12-8-4069 0 0,-10-3-3970 0 0,-2 1-1271 0 0</inkml:trace>
  <inkml:trace contextRef="#ctx0" brushRef="#br0" timeOffset="22523.206">2765 2203 8242 0 0,'0'0'2066'0'0,"0"0"-523"0"0,0 0-202 0 0,0 0-65 0 0,0 0-54 0 0,0 0-114 0 0,0 0-197 0 0,0 0-175 0 0,0 0-97 0 0,0 0-52 0 0,0 0-38 0 0,0 0-50 0 0,0 0-73 0 0,-2 27-74 0 0,-7 81-70 0 0,6-8 640 0 0,21-14 158 0 0,-18-86-987 0 0,0-1 0 0 0,0 1 0 0 0,1 0 0 0 0,-1 0 0 0 0,0 0 0 0 0,0 0 0 0 0,0 0 0 0 0,0-1 0 0 0,0 1 0 0 0,1 0 0 0 0,-1 0 0 0 0,0 0 0 0 0,0 0 0 0 0,0 0 0 0 0,1 0 0 0 0,-1 0 0 0 0,0 0 0 0 0,0-1 0 0 0,0 1 0 0 0,1 0 0 0 0,-1 0 0 0 0,0 0 0 0 0,0 0 0 0 0,0 0 0 0 0,1 0 0 0 0,-1 0 0 0 0,0 0 0 0 0,0 0 0 0 0,0 0 0 0 0,1 1 0 0 0,-1-1 0 0 0,0 0 0 0 0,0 0-93 0 0,3-26 1252 0 0,-3-59-1011 0 0,-2 20-116 0 0,3 0 0 0 0,3-1 0 0 0,11-57-125 0 0,-11 96 13 0 0,26-65 78 0 0,-28 92-90 0 0,-1-1 0 0 0,1 1 0 0 0,-1 0 0 0 0,1 0 0 0 0,0 0 0 0 0,-1 0 0 0 0,1 0 0 0 0,-1 0 0 0 0,1 1-1 0 0,-1-1 1 0 0,1 0 0 0 0,0 1 0 0 0,-1-1 0 0 0,0 1 0 0 0,1 0 0 0 0,-1-1 0 0 0,1 1 0 0 0,-1 0 0 0 0,0 0 0 0 0,1 0 0 0 0,-1 0 0 0 0,0 0 0 0 0,0 0 0 0 0,0 0-1 0 0,0 1 1 0 0,0-1 0 0 0,0 0 0 0 0,0 1 0 0 0,0-1 0 0 0,-1 0 0 0 0,1 1 0 0 0,0 0-1 0 0,1 1 2 0 0,67 121 218 0 0,-42-63-168 0 0,-35-83-3728 0 0,-2-1-5729 0 0,7 18-2487 0 0</inkml:trace>
  <inkml:trace contextRef="#ctx0" brushRef="#br0" timeOffset="23113.849">2615 1814 10346 0 0,'0'0'2393'0'0,"0"0"-458"0"0,0 0-271 0 0,0 0-58 0 0,0 0-82 0 0,0 0-168 0 0,0 0-194 0 0,0 0-254 0 0,0 0-161 0 0,0 0-127 0 0,0 0-117 0 0,0 0-36 0 0,0 0-34 0 0,-3-4-34 0 0,-5-11-38 0 0,34-8 986 0 0,2 9-1177 0 0,1 2 0 0 0,1 1 0 0 0,0 1-1 0 0,0 2 1 0 0,1 1 0 0 0,-1 1 0 0 0,2 1-170 0 0,-2 1 857 0 0,-67-23 863 0 0,-50-70-1602 0 0,28 2-660 0 0,61 88-1280 0 0,6 3-5221 0 0,-4 3 3631 0 0,1 1-9535 0 0</inkml:trace>
  <inkml:trace contextRef="#ctx0" brushRef="#br0" timeOffset="27742.538">449 4141 0 0 0,'-9'-3'29'0'0,"7"3"129"0"0,2 0 67 0 0,0 0-5 0 0,0 0-8 0 0,0 0-16 0 0,0 0 0 0 0,0 0 18 0 0,0 0 10 0 0,0 0 0 0 0,0 0-48 0 0,0 0-118 0 0,0 0-116 0 0,-14-23-729 0 0,17-35 4541 0 0,0 4 4780 0 0,-3 54-7923 0 0,0 0-55 0 0,0 0-33 0 0,0 0-11 0 0,0 0 20 0 0,0 0 15 0 0,0 0 22 0 0,0 0 19 0 0,0 0-20 0 0,0 0-13 0 0,0 0-55 0 0,0 0-49 0 0,0 0-38 0 0,0 0-35 0 0,7 72 5748 0 0,-12 102-5252 0 0,1 57-490 0 0,14 94 266 0 0,-12-242-256 0 0,2-82-384 0 0,0-1-13 0 0,0 0 8 0 0,0 0 1 0 0,0 0-8 0 0,0 0 10 0 0,0 0-6 0 0,0 0 8 0 0,0 0-19 0 0,0 0 18 0 0,0 0 10 0 0,0 0 14 0 0,0 0 11 0 0,0 0-28 0 0,0 0-8 0 0,0 0 3 0 0,0 0 8 0 0,0 0-11 0 0,0 0-10 0 0,0 0 4 0 0,0 0-28 0 0,0 0 40 0 0,0 0 8 0 0,0 0-18 0 0,0 0 32 0 0,0 0-22 0 0,0 0-20 0 0,0 0-3 0 0,0 0-4 0 0,0 0 10 0 0,0 0 18 0 0,0 0-27 0 0,0 0 25 0 0,0 0 3 0 0,0 0-5 0 0,0 0-1 0 0,0 0-6 0 0,0 0 23 0 0,0 0-10 0 0,0 0 15 0 0,0 0 22 0 0,0 0 6 0 0,0 0-6 0 0,-5-23 577 0 0,-6 7-645 0 0,-1 0 0 0 0,-1 2 0 0 0,0-1 0 0 0,-1 1 0 0 0,0 1 0 0 0,-1 1-1 0 0,-6-4 15 0 0,-131-54-145 0 0,152 69 142 0 0,-1-1-1 0 0,1 0 0 0 0,0 1 1 0 0,0-1-1 0 0,0 0 0 0 0,0 0 1 0 0,0 1-1 0 0,1-1 1 0 0,-1 0-1 0 0,0 1 0 0 0,1-1 1 0 0,-1 1-1 0 0,1-1 0 0 0,0 0 1 0 0,-1 1-1 0 0,1-1 1 0 0,0 1-1 0 0,0 0 0 0 0,0-1 1 0 0,0 1-1 0 0,0 0 0 0 0,0-1 1 0 0,1 1-1 0 0,-1 0 1 0 0,0 0-1 0 0,1 0 0 0 0,-1 0 1 0 0,0 0-1 0 0,1 0 0 0 0,-1 1 1 0 0,1-1-1 0 0,0 0 1 0 0,-1 1-1 0 0,1-1 4 0 0,7-6 14 0 0,1 0-11 0 0,1 1 1 0 0,-1 0-1 0 0,1 1 1 0 0,1 0 0 0 0,-1 1-1 0 0,1 0 1 0 0,-1 1-1 0 0,1 0 1 0 0,0 0-1 0 0,0 2 1 0 0,1-1-1 0 0,-1 2 1 0 0,0 0-1 0 0,0 0 1 0 0,0 1 0 0 0,2 1-4 0 0,12-2-3 0 0,190 27 3 0 0,-89-27 43 0 0,-127 0-55 0 0,0 0-3 0 0,0 0 26 0 0,0 0-6 0 0,0 0 25 0 0,0 0-2 0 0,0 0 2 0 0,0 0 1 0 0,0 0-7 0 0,-18 7 182 0 0,-153 86-118 0 0,31 15-66 0 0,103-89 20 0 0,49-16-4143 0 0,0 1 772 0 0,-4-3-3006 0 0,-3-1-6174 0 0</inkml:trace>
  <inkml:trace contextRef="#ctx0" brushRef="#br0" timeOffset="44502.109">3478 3814 9666 0 0,'0'0'1890'0'0,"0"0"-385"0"0,0 0-227 0 0,0 0 9 0 0,0 0 65 0 0,0 0-11 0 0,0 0-134 0 0,0 0-254 0 0,0 0-257 0 0,0 0-182 0 0,0 0-122 0 0,6 8 1524 0 0,-9 21-1621 0 0,-1-1 0 0 0,-1 1-1 0 0,-1-1 1 0 0,-1 1 0 0 0,-2-2-1 0 0,-1 1 1 0 0,-1-2 0 0 0,-1 1 0 0 0,-2-1-1 0 0,-11 16-294 0 0,18-29-14 0 0,-1 0 0 0 0,-1-1 0 0 0,0 0 0 0 0,0 0 0 0 0,-1-1-1 0 0,-1 0 1 0 0,0-1 0 0 0,-4 4 14 0 0,14-14-61 0 0,1 1 1 0 0,-1-1-1 0 0,1 1 0 0 0,-1-1 0 0 0,1 1 1 0 0,-1-1-1 0 0,0 1 0 0 0,1-1 0 0 0,-1 0 1 0 0,1 1-1 0 0,-1-1 0 0 0,0 0 0 0 0,1 1 1 0 0,-1-1-1 0 0,0 0 0 0 0,0 0 0 0 0,1 0 1 0 0,-1 0-1 0 0,0 0 0 0 0,1 0 0 0 0,-1 0 1 0 0,0 0-1 0 0,0 0 0 0 0,1 0 0 0 0,-1 0 1 0 0,0 0-1 0 0,0 0 0 0 0,1 0 0 0 0,-1-1 1 0 0,0 1-1 0 0,1 0 0 0 0,-1-1 0 0 0,1 1 1 0 0,-1 0-1 0 0,0-1 0 0 0,1 1 0 0 0,-1-1 1 0 0,1 1-1 0 0,-1-1 0 0 0,1 1 0 0 0,-1-1 1 0 0,1 1-1 0 0,-1-1 0 0 0,1 0 0 0 0,0 1 1 0 0,-1-1-1 0 0,1 0 0 0 0,0 1 0 0 0,-1-1 1 0 0,1 0-1 0 0,0 1 0 0 0,0-1 0 0 0,0 0 1 0 0,0 0-1 0 0,0 0 61 0 0,-3-27-9648 0 0,3 20-1866 0 0</inkml:trace>
  <inkml:trace contextRef="#ctx0" brushRef="#br0" timeOffset="45703.754">4129 3124 1816 0 0,'0'0'1929'0'0,"0"0"-340"0"0,0 0-118 0 0,0 0 168 0 0,0 0 222 0 0,0 0 86 0 0,0 0-85 0 0,0 0-217 0 0,0 0-210 0 0,0 0-160 0 0,0 0-140 0 0,-4-4-140 0 0,-11-14-128 0 0,11 13-112 0 0,4 5-103 0 0,-6 5 2118 0 0,2 19-2722 0 0,4-21 196 0 0,-12 120 552 0 0,6 1-1 0 0,6 51-795 0 0,1-74 112 0 0,-1-99-105 0 0,0 0 0 0 0,0 0 0 0 0,0 0 0 0 0,0 0 0 0 0,0 1 0 0 0,1-1 1 0 0,-1 0-1 0 0,1 0 0 0 0,-1 0 0 0 0,1 0 0 0 0,0 0 0 0 0,0 0 0 0 0,0 0 0 0 0,0 0 0 0 0,0 0 0 0 0,1 0 0 0 0,-1-1 0 0 0,0 1 1 0 0,1 0-1 0 0,-1-1 0 0 0,1 1 0 0 0,0-1 0 0 0,-1 0 0 0 0,1 1 0 0 0,0-1 0 0 0,0 0 0 0 0,0 0 0 0 0,0 0 0 0 0,0 0 0 0 0,0-1 1 0 0,0 1-1 0 0,0 0 0 0 0,0-1 0 0 0,1 1 0 0 0,-1-1 0 0 0,0 0 0 0 0,0 0 0 0 0,0 0 0 0 0,1 0 0 0 0,-1 0 0 0 0,0-1 1 0 0,0 1-1 0 0,0 0 0 0 0,0-1 0 0 0,0 0 0 0 0,1 0 0 0 0,-1 1 0 0 0,0-1 0 0 0,0 0 0 0 0,-1 0 0 0 0,2-1-7 0 0,19-13 46 0 0,-2-2 1 0 0,1 0-1 0 0,-2 0 0 0 0,-1-2 0 0 0,0-1 0 0 0,-1 0 0 0 0,-1-1 0 0 0,-1-1 1 0 0,3-7-47 0 0,-13 23 8 0 0,64-102 7 0 0,-67 139-264 0 0,-1 137 282 0 0,-1-162-25 0 0,1 0 0 0 0,0 0 0 0 0,0 0 0 0 0,0 0 0 0 0,1-1 0 0 0,0 1 0 0 0,0-1 0 0 0,1 1 0 0 0,0-1 0 0 0,0 0 0 0 0,0 1 0 0 0,0-1 0 0 0,1-1 0 0 0,-1 1 0 0 0,1-1 1 0 0,1 1-1 0 0,-1-1 0 0 0,1 0 0 0 0,-1-1 0 0 0,1 1 0 0 0,0-1 0 0 0,0 0 0 0 0,1 0 0 0 0,-1 0 0 0 0,1-1 0 0 0,-1 0 0 0 0,1 0 0 0 0,0 0 0 0 0,-1-1 0 0 0,1 0 0 0 0,0 0 0 0 0,0-1 0 0 0,0 1 0 0 0,0-1 0 0 0,0 0 0 0 0,0-1 0 0 0,0 0 0 0 0,0 1 0 0 0,0-2 0 0 0,0 1 0 0 0,-1-1 0 0 0,1 0 0 0 0,0 0 0 0 0,-1-1 0 0 0,3-1-8 0 0,13-10 111 0 0,-1-1 0 0 0,0 0 0 0 0,-1-2 0 0 0,-1 0 0 0 0,-1-2 0 0 0,0 1 0 0 0,1-6-111 0 0,-6 6 105 0 0,-1 0 0 0 0,-1 0 1 0 0,0-1-1 0 0,-2 0 1 0 0,0-1-1 0 0,4-18-105 0 0,-3 11 30 0 0,3-45-1433 0 0,-17 69-2834 0 0,2 1-3517 0 0,3 2-4193 0 0</inkml:trace>
  <inkml:trace contextRef="#ctx0" brushRef="#br0" timeOffset="46347.892">5158 2446 13691 0 0,'0'0'1907'0'0,"0"0"-544"0"0,0 0-293 0 0,0 0-28 0 0,0 0 23 0 0,0 0-21 0 0,0 0-97 0 0,0 0-194 0 0,0 0-189 0 0,0 0-96 0 0,0 0-21 0 0,0 0 16 0 0,0 0 10 0 0,0 11-27 0 0,17 136 1136 0 0,-3-80-1236 0 0,-3 0 0 0 0,-3 0 0 0 0,-1 41-346 0 0,-5-27 109 0 0,-4 0 0 0 0,-3-1 0 0 0,-9 47-109 0 0,4-68 28 0 0,4 2 0 0 0,2-1 0 0 0,3 44-28 0 0,1-101 0 0 0,0 0-1 0 0,0 0 0 0 0,1 0 1 0 0,-1 0-1 0 0,1 0 1 0 0,-1 0-1 0 0,1 0 1 0 0,0 0-1 0 0,0 0 1 0 0,1-1-1 0 0,-1 1 0 0 0,0 0 1 0 0,1-1-1 0 0,-1 1 1 0 0,1-1-1 0 0,0 1 1 0 0,0-1-1 0 0,0 0 0 0 0,0 0 1 0 0,1 0-1 0 0,-1 0 1 0 0,0 0-1 0 0,1-1 1 0 0,-1 1-1 0 0,1 0 0 0 0,0-1 1 0 0,1-1 9 0 0,-1 1 0 0 0,0-2-1 0 0,0 1 1 0 0,0 0 0 0 0,1-1-1 0 0,-1 1 1 0 0,0-1-1 0 0,0 0 1 0 0,0 0 0 0 0,0 0-1 0 0,0 0 1 0 0,0-1-1 0 0,-1 1 1 0 0,1-1 0 0 0,0 0-1 0 0,-1 0 1 0 0,1 0 0 0 0,-1 0-1 0 0,1 0 1 0 0,-1 0-1 0 0,0-1 1 0 0,0 1 0 0 0,0-1-1 0 0,-1 0 1 0 0,1 1-1 0 0,0-1 1 0 0,-1 0 0 0 0,1-1-9 0 0,10-11 19 0 0,140-181 55 0 0,-142 186-76 0 0,8-9-5 0 0,0 1 0 0 0,1 1 0 0 0,0 1-1 0 0,1 1 1 0 0,1 1 0 0 0,8-4 7 0 0,-20 41-67 0 0,-7-4 100 0 0,-1 0 0 0 0,-1-1-1 0 0,-1 1 1 0 0,0 0 0 0 0,-2-1 0 0 0,0 1 0 0 0,-4 12-33 0 0,-11 42 56 0 0,-11 100-26 0 0,65-177-1246 0 0,17-46-3343 0 0,-32 26-4222 0 0,-13 14-3048 0 0</inkml:trace>
  <inkml:trace contextRef="#ctx0" brushRef="#br0" timeOffset="47169.95">5872 3456 5817 0 0,'0'0'2307'0'0,"0"0"-382"0"0,0 0-127 0 0,0 0-3 0 0,0 0-68 0 0,0 0-183 0 0,0 0-206 0 0,0 0-198 0 0,0 0-172 0 0,0 0-130 0 0,0 0-100 0 0,0 0-83 0 0,24 2-76 0 0,76 3-42 0 0,-52-18 185 0 0,-40 7-538 0 0,7-5 48 0 0,0-1 0 0 0,0-1 1 0 0,-1 0-1 0 0,-1-1 0 0 0,0 0 0 0 0,-1-1 0 0 0,0 0 1 0 0,-1-1-1 0 0,0-3-232 0 0,-9 17 11 0 0,-1 0 0 0 0,1 0 0 0 0,-1 0-1 0 0,0 0 1 0 0,0-1 0 0 0,0 1 0 0 0,0 0 0 0 0,0-1 0 0 0,-1 1 0 0 0,1-1 0 0 0,-1 1 0 0 0,1-1 0 0 0,-1 1 0 0 0,0-1 0 0 0,0 1 0 0 0,0-1 0 0 0,0 1 0 0 0,-1-1-1 0 0,1 1 1 0 0,-1-1 0 0 0,1 1 0 0 0,-1 0 0 0 0,0-1 0 0 0,0 1 0 0 0,0 0 0 0 0,0-1 0 0 0,0 1 0 0 0,-1 0 0 0 0,1 0 0 0 0,0 0 0 0 0,-1 0 0 0 0,0 0 0 0 0,0 1 0 0 0,1-1-1 0 0,-1 0 1 0 0,0 1 0 0 0,0-1 0 0 0,0 1 0 0 0,-1 0 0 0 0,1-1 0 0 0,0 1 0 0 0,0 0 0 0 0,-1 0 0 0 0,1 1 0 0 0,-2-1-11 0 0,-6 1-33 0 0,1 0 1 0 0,0 1-1 0 0,-1 0 1 0 0,1 0 0 0 0,0 1-1 0 0,0 1 1 0 0,0-1-1 0 0,0 2 1 0 0,0-1-1 0 0,1 1 1 0 0,0 0-1 0 0,-1 1 1 0 0,1 0-1 0 0,1 0 1 0 0,-1 1 0 0 0,1 0-1 0 0,-6 6 33 0 0,-101 128-504 0 0,105-127 455 0 0,1 1 0 0 0,0 0 1 0 0,2 0-1 0 0,-1 0 0 0 0,2 1 1 0 0,0 0-1 0 0,0 0 0 0 0,2 1 0 0 0,0-1 1 0 0,1 1-1 0 0,0 0 0 0 0,1 10 49 0 0,2-23 5 0 0,-1 0 0 0 0,1 0 0 0 0,0 0 0 0 0,0 0 0 0 0,0 0 0 0 0,0 0-1 0 0,1 0 1 0 0,-1-1 0 0 0,1 1 0 0 0,-1-1 0 0 0,1 1 0 0 0,0-1 0 0 0,0 0-1 0 0,0 1 1 0 0,1-1 0 0 0,-1 0 0 0 0,0 0 0 0 0,1-1 0 0 0,-1 1 0 0 0,1 0-1 0 0,0-1 1 0 0,-1 0 0 0 0,1 1 0 0 0,0-1 0 0 0,0 0 0 0 0,0-1 0 0 0,0 1-1 0 0,0 0 1 0 0,1-1-5 0 0,92 10 380 0 0,-74-10-279 0 0,0-2 1 0 0,-1 0 0 0 0,1-1 0 0 0,-1-1 0 0 0,1-1 0 0 0,-1-1 0 0 0,-1-1-1 0 0,8-3-101 0 0,3-3 80 0 0,-1-1-1 0 0,0-1 1 0 0,-1-1-1 0 0,-1-2 1 0 0,0-1-1 0 0,-2-1 1 0 0,0-1-1 0 0,-1-2 1 0 0,-1 0-1 0 0,-1-1 0 0 0,-2-2 1 0 0,0 0-80 0 0,3-8 14 0 0,-13 22-6 0 0,-1-1-1 0 0,0 0 0 0 0,-2 0 1 0 0,1-1-1 0 0,-1 0 1 0 0,-1-1-1 0 0,-1 0 1 0 0,0 0-1 0 0,-1 0 0 0 0,0-1 1 0 0,-2 1-1 0 0,1-1 1 0 0,-1-14-8 0 0,-2 29-5 0 0,-1 0 1 0 0,0 0-1 0 0,0 0 1 0 0,0 0-1 0 0,0 0 1 0 0,0 0-1 0 0,0 0 1 0 0,0 0-1 0 0,-1 0 1 0 0,1 0-1 0 0,0 0 1 0 0,-1-1-1 0 0,1 1 1 0 0,0 0-1 0 0,-1 1 1 0 0,1-1-1 0 0,-1 0 1 0 0,0 0-1 0 0,1 0 1 0 0,-1 0-1 0 0,0 0 1 0 0,1 0-1 0 0,-1 1 1 0 0,0-1-1 0 0,0 0 1 0 0,0 1-1 0 0,0-1 1 0 0,1 1-1 0 0,-1-1 1 0 0,0 1-1 0 0,0-1 1 0 0,0 1-1 0 0,0-1 1 0 0,0 1-1 0 0,-1 0 1 0 0,1 0-1 0 0,0-1 1 0 0,0 1-1 0 0,0 0 1 0 0,0 0-1 0 0,0 0 1 0 0,0 0-1 0 0,0 0 1 0 0,0 1-1 0 0,0-1 1 0 0,0 0-1 0 0,0 0 1 0 0,0 1-1 0 0,-1 0 5 0 0,-9-1-25 0 0,2 2 9 0 0,-1 1-1 0 0,1 0 1 0 0,0 0-1 0 0,0 1 1 0 0,0 1-1 0 0,1-1 1 0 0,0 1-1 0 0,-1 1 1 0 0,2-1-1 0 0,-1 2 1 0 0,1-1-1 0 0,0 1 1 0 0,0 0-1 0 0,0 0 1 0 0,-1 4 16 0 0,-6 3 3 0 0,13-14-2 0 0,0 1-1 0 0,0-1 0 0 0,0 1 1 0 0,0 0-1 0 0,0 0 0 0 0,0 0 0 0 0,0 0 1 0 0,0-1-1 0 0,0 1 0 0 0,1 0 1 0 0,-1 0-1 0 0,0 1 0 0 0,0-1 1 0 0,1 0-1 0 0,-1 0 0 0 0,1 0 1 0 0,-1 0-1 0 0,1 1 0 0 0,0-1 1 0 0,-1 0-1 0 0,1 0 0 0 0,0 1 1 0 0,0-1-1 0 0,0 0 0 0 0,0 0 1 0 0,0 1-1 0 0,0-1 0 0 0,0 0 1 0 0,0 0-1 0 0,0 1 0 0 0,1-1 1 0 0,-1 0-1 0 0,1 0 0 0 0,-1 1 1 0 0,1-1-1 0 0,-1 0 0 0 0,1 0 1 0 0,-1 0-1 0 0,1 0 0 0 0,0 0 1 0 0,0 0-1 0 0,0 0 0 0 0,-1 0 1 0 0,1 0-1 0 0,0 0 0 0 0,0 0 1 0 0,0-1-1 0 0,1 1 0 0 0,-1 0 1 0 0,0-1-1 0 0,0 1 0 0 0,0-1 1 0 0,0 1-1 0 0,0-1 0 0 0,1 1 1 0 0,-1-1-1 0 0,0 0 0 0 0,0 0 1 0 0,1 0-1 0 0,-1 0 0 0 0,0 0 1 0 0,1 0-1 0 0,-1 0 0 0 0,0 0 1 0 0,1 0-1 0 0,170-4 212 0 0,-170 6-199 0 0,1 1 0 0 0,-1 0 0 0 0,0-1 1 0 0,0 1-1 0 0,0 0 0 0 0,-1 0 1 0 0,1 0-1 0 0,-1 1 0 0 0,0-1 0 0 0,1 0 1 0 0,-1 0-1 0 0,-1 1 0 0 0,1-1 1 0 0,0 0-1 0 0,-1 1 0 0 0,0-1 1 0 0,0 1-1 0 0,0-1 0 0 0,0 0 0 0 0,0 1 1 0 0,-1-1-1 0 0,0 1 0 0 0,1-1 1 0 0,-1 0-1 0 0,0 1 0 0 0,-1-1 0 0 0,1 0 1 0 0,-1 0-1 0 0,0 1-13 0 0,-19 46 50 0 0,14-34-48 0 0,0-1 0 0 0,1 1-1 0 0,1 0 1 0 0,0 1 0 0 0,1-1 0 0 0,1 1-1 0 0,1 0 1 0 0,-1 8-2 0 0,4-24 0 0 0,-1 1 1 0 0,0-1-1 0 0,1 1 0 0 0,-1-1 1 0 0,1 1-1 0 0,0-1 0 0 0,-1 0 1 0 0,1 1-1 0 0,0-1 0 0 0,0 0 1 0 0,0 1-1 0 0,0-1 0 0 0,0 0 1 0 0,0 0-1 0 0,0 0 0 0 0,1 0 1 0 0,-1 0-1 0 0,0 0 0 0 0,1 0 1 0 0,-1 0-1 0 0,0 0 0 0 0,1-1 1 0 0,-1 1-1 0 0,1-1 0 0 0,-1 1 1 0 0,1-1-1 0 0,-1 1 0 0 0,1-1 1 0 0,-1 0-1 0 0,1 0 0 0 0,0 0 1 0 0,-1 0-1 0 0,1 0 0 0 0,1 0 0 0 0,23 7-260 0 0,-18-3-195 0 0,-2 0-859 0 0,-5-1-3317 0 0,-1 2-3687 0 0,0-5-756 0 0</inkml:trace>
  <inkml:trace contextRef="#ctx0" brushRef="#br0" timeOffset="47663.759">6857 3436 1640 0 0,'0'0'1817'0'0,"0"0"-86"0"0,0 0 42 0 0,0 0 112 0 0,0 0 30 0 0,0 0-77 0 0,0 0-229 0 0,0 0-247 0 0,0 0-191 0 0,0 0-103 0 0,0 0-73 0 0,0 0-76 0 0,0 0-23 0 0,19 15-4 0 0,60 44 12 0 0,-29-43 516 0 0,-40-17-1091 0 0,8-2-59 0 0,0-1 0 0 0,0-1 0 0 0,-1-1 0 0 0,1 0 0 0 0,-1-1 0 0 0,0-1 0 0 0,-1-1 0 0 0,0 0 0 0 0,0-1 0 0 0,-1-1 0 0 0,0 0 0 0 0,-1-1 0 0 0,-1-1 0 0 0,1 0 0 0 0,-2 0 0 0 0,0-2 0 0 0,-1 0-270 0 0,54-91 386 0 0,-64 103-383 0 0,1-1-1 0 0,-1 1 0 0 0,0-1 1 0 0,0 1-1 0 0,0-1 1 0 0,0 0-1 0 0,-1 1 1 0 0,1-1-1 0 0,-1 0 0 0 0,0 0 1 0 0,0 0-1 0 0,-1 1 1 0 0,1-1-1 0 0,-1 0 1 0 0,0 1-1 0 0,0-1 1 0 0,0 0-1 0 0,0 1 0 0 0,0-1 1 0 0,-1 1-1 0 0,0 0 1 0 0,0-1-1 0 0,0 1 1 0 0,0 0-1 0 0,0 0 0 0 0,0 0 1 0 0,-1 0-1 0 0,0 1 1 0 0,1-1-1 0 0,-1 1 1 0 0,-1-1-3 0 0,-3 0-13 0 0,-1 0 0 0 0,0 1 1 0 0,0 0-1 0 0,0 1 1 0 0,0-1-1 0 0,0 1 1 0 0,-1 1-1 0 0,1 0 1 0 0,0 0-1 0 0,0 0 0 0 0,0 1 1 0 0,0 1-1 0 0,0-1 1 0 0,0 1-1 0 0,0 0 1 0 0,0 1-1 0 0,0 0 1 0 0,1 0-1 0 0,0 1 0 0 0,-1 0 1 0 0,1 0-1 0 0,1 1 1 0 0,-1 0-1 0 0,1 0 1 0 0,-1 0-1 0 0,1 1 1 0 0,1 0-1 0 0,-1 0 1 0 0,0 2 11 0 0,-8 5-7 0 0,0 0 0 0 0,0 0-1 0 0,2 2 1 0 0,0-1 0 0 0,0 2-1 0 0,2 0 1 0 0,0 0 0 0 0,1 1-1 0 0,0 0 1 0 0,1 0 0 0 0,1 1-1 0 0,1 0 1 0 0,1 0 0 0 0,0 1-1 0 0,1-1 1 0 0,1 5 8 0 0,2-16 2 0 0,0 1 0 0 0,1-1-1 0 0,-1 1 1 0 0,2 0 0 0 0,-1-1-1 0 0,1 1 1 0 0,0 0 0 0 0,1-1-1 0 0,0 0 1 0 0,0 1 0 0 0,1-1 0 0 0,0 0-1 0 0,0 0 1 0 0,0 0 0 0 0,1 0-1 0 0,0-1 1 0 0,0 0 0 0 0,5 6-2 0 0,5 0 41 0 0,0 1-1 0 0,1-2 1 0 0,0 0 0 0 0,1 0-1 0 0,0-2 1 0 0,1 0 0 0 0,0-1-1 0 0,0 0 1 0 0,1-1 0 0 0,-1-2 0 0 0,2 0-1 0 0,-1 0 1 0 0,1-2-41 0 0,37 7 243 0 0,0-4 0 0 0,0-2 1 0 0,40-2-244 0 0,-75-1-39 0 0,1-2 0 0 0,-1 0-1 0 0,0-1 1 0 0,0-1 0 0 0,0-1 0 0 0,20-6 39 0 0,15-28-5124 0 0,-52 30-2797 0 0,-3 1-5190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457 101 0 0 0,'0'0'1451'0'0,"0"0"-104"0"0,0 0 48 0 0,0 0 152 0 0,0 0 229 0 0,0 0 177 0 0,0 0-16 0 0,0 0-167 0 0,0 0-280 0 0,0 0-285 0 0,0 0-206 0 0,1-5-100 0 0,4-16-60 0 0,-4 16-31 0 0,-1 5-29 0 0,0 0-52 0 0,0 0-64 0 0,0 0-71 0 0,0 0-72 0 0,0 0-71 0 0,0 0-61 0 0,0 0-42 0 0,0 0-31 0 0,0 0-21 0 0,0 0-23 0 0,0 0-31 0 0,0 0-37 0 0,0 0-51 0 0,0 0-32 0 0,0 0-47 0 0,6 24 239 0 0,12 183 826 0 0,-18-195-1107 0 0,3 36 81 0 0,-3-1 1 0 0,-2 0 0 0 0,-1 1-1 0 0,-8 31-112 0 0,-5 15 96 0 0,14-87 305 0 0,-5 17-2123 0 0,-5-34-3822 0 0,10-2 1676 0 0,0-1-4228 0 0,0 8-650 0 0</inkml:trace>
  <inkml:trace contextRef="#ctx0" brushRef="#br0" timeOffset="468.605">54 70 7410 0 0,'0'0'1847'0'0,"0"0"-218"0"0,0 0-139 0 0,0 0-48 0 0,0 0 51 0 0,0 0 13 0 0,0 0-84 0 0,0 0-102 0 0,0 0-168 0 0,0 0-197 0 0,0 0-134 0 0,0 0-123 0 0,-9-3-111 0 0,-27-10-64 0 0,27 10-53 0 0,9 3-78 0 0,50-15 1654 0 0,164-13-987 0 0,166 21-287 0 0,-207 22-650 0 0,-168-14-2049 0 0,-18 1-5684 0 0,-8 3-2833 0 0,13-1 1270 0 0</inkml:trace>
  <inkml:trace contextRef="#ctx0" brushRef="#br0" timeOffset="800.631">54 756 6593 0 0,'0'0'2196'0'0,"0"0"-315"0"0,0 0-212 0 0,0 0-21 0 0,0 0 48 0 0,0 0-86 0 0,0 0-207 0 0,0 0-225 0 0,0 0-249 0 0,0 0-229 0 0,0 0-137 0 0,0 0-71 0 0,0 0-25 0 0,-1 3 50 0 0,0-2-486 0 0,1 0-1 0 0,0-1 1 0 0,0 1-1 0 0,0 0 0 0 0,0 0 1 0 0,0-1-1 0 0,0 1 1 0 0,0 0-1 0 0,0 0 0 0 0,0-1 1 0 0,1 1-1 0 0,-1 0 1 0 0,0 0-1 0 0,0-1 0 0 0,1 1 1 0 0,-1 0-1 0 0,0-1 1 0 0,1 1-1 0 0,-1 0 0 0 0,1-1 1 0 0,-1 1-1 0 0,1-1 1 0 0,-1 1-1 0 0,1-1 0 0 0,-1 1 1 0 0,1-1-1 0 0,0 1 1 0 0,-1-1-1 0 0,1 1 0 0 0,-1-1 1 0 0,1 0-1 0 0,0 1 1 0 0,0-1-1 0 0,-1 0 0 0 0,1 0 1 0 0,0 1-1 0 0,0-1 1 0 0,-1 0-1 0 0,1 0 0 0 0,0 0 1 0 0,0 0-1 0 0,-1 0 1 0 0,1 0-1 0 0,0 0 0 0 0,0 0 1 0 0,-1-1-1 0 0,1 1 1 0 0,0 0-1 0 0,0 0 0 0 0,-1 0 1 0 0,1-1-1 0 0,0 1 1 0 0,-1 0-1 0 0,1-1 0 0 0,0 1 1 0 0,-1-1-1 0 0,1 1 1 0 0,-1-1-1 0 0,1 1-30 0 0,14-1 329 0 0,65 0 752 0 0,-1-5 0 0 0,0-2 0 0 0,74-19-1081 0 0,56-19 370 0 0,-133 41-2390 0 0,-52 6-6802 0 0,-21-1-2508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0 0 0,'0'0'472'0'0,"0"0"915"0"0,0 0 465 0 0,0 0 265 0 0,0 0 175 0 0,0 0 76 0 0,0 0-184 0 0,0 0-234 0 0,0 0-295 0 0,0 0-263 0 0,0 0-166 0 0,-6-4-166 0 0,-17-12-156 0 0,8 19 2252 0 0,8 23-2895 0 0,6-23 15 0 0,-4 32 70 0 0,2 1 0 0 0,1-1 0 0 0,2 1 0 0 0,2 0 0 0 0,3 21-346 0 0,2 66 450 0 0,11 269 405 0 0,-8-312-731 0 0,1-28-38 0 0,-10-49-78 0 0,-1-3 29 0 0,0 0 30 0 0,0 0 26 0 0,17-36 1057 0 0,-2 4-1139 0 0,1 0 0 0 0,2 0 1 0 0,1 2-1 0 0,1 0 1 0 0,2 1-1 0 0,1 1 1 0 0,22-20-12 0 0,-38 40-6 0 0,3-2 5 0 0,0-1-1 0 0,1 1 1 0 0,0 1-1 0 0,0 0 1 0 0,1 1-1 0 0,0 0 1 0 0,0 0-1 0 0,11-3 2 0 0,-21 12 0 0 0,0 1-1 0 0,1-1 1 0 0,-1 1 0 0 0,0 0-1 0 0,0 0 1 0 0,0 0 0 0 0,0 0-1 0 0,0 0 1 0 0,0 0-1 0 0,-1 0 1 0 0,1 1 0 0 0,-1-1-1 0 0,1 1 1 0 0,-1-1-1 0 0,0 1 1 0 0,0-1 0 0 0,0 1-1 0 0,-1 0 1 0 0,1 0-1 0 0,0-1 1 0 0,-1 1 0 0 0,0 0-1 0 0,0 0 1 0 0,0 1 0 0 0,10 60 102 0 0,-2 1 0 0 0,-4 0 0 0 0,-2 0 0 0 0,-4 25-102 0 0,-7-61-323 0 0,16-39-2212 0 0,43-47-2889 0 0,-12 24-5361 0 0,-25 24 239 0 0</inkml:trace>
  <inkml:trace contextRef="#ctx0" brushRef="#br0" timeOffset="565.754">917 586 6353 0 0,'0'0'1742'0'0,"0"0"-176"0"0,0 0 82 0 0,0 0 135 0 0,0 0 7 0 0,0 0-151 0 0,0 0-283 0 0,0 0-300 0 0,0 0-189 0 0,0 0-96 0 0,0 0-88 0 0,0 0-54 0 0,-13-4 858 0 0,2 5-1282 0 0,1-1-1 0 0,-1 2 1 0 0,1-1 0 0 0,-1 2-1 0 0,1-1 1 0 0,-1 1-1 0 0,1 1 1 0 0,0 0-1 0 0,1 0 1 0 0,-1 1-1 0 0,1 0 1 0 0,0 1 0 0 0,-7 5-205 0 0,9-5 39 0 0,0 1 1 0 0,0 0 0 0 0,1 1 0 0 0,-1-1-1 0 0,2 1 1 0 0,-1 0 0 0 0,1 1 0 0 0,0-1-1 0 0,1 1 1 0 0,0 0 0 0 0,1 0 0 0 0,-1 1 0 0 0,2-1-1 0 0,-1 1 1 0 0,1-1 0 0 0,1 1 0 0 0,0 0-1 0 0,0 0 1 0 0,1-1 0 0 0,0 1 0 0 0,1 0-1 0 0,0 2-39 0 0,0-10 30 0 0,1 1-1 0 0,-1 0 0 0 0,1-1 0 0 0,0 1 1 0 0,0-1-1 0 0,0 1 0 0 0,0-1 0 0 0,0 0 0 0 0,0 0 1 0 0,0 0-1 0 0,1 0 0 0 0,-1 0 0 0 0,1-1 0 0 0,0 1 1 0 0,-1-1-1 0 0,1 1 0 0 0,0-1 0 0 0,0 0 1 0 0,0 0-1 0 0,0 0 0 0 0,0-1 0 0 0,0 1 0 0 0,0-1 1 0 0,0 1-1 0 0,0-1 0 0 0,0 0 0 0 0,0 0 1 0 0,0-1-1 0 0,0 1 0 0 0,0-1 0 0 0,0 1 0 0 0,0-1 1 0 0,2-1-30 0 0,11-7 102 0 0,1-2 0 0 0,-2 0 0 0 0,1-2 1 0 0,-2 1-1 0 0,1-1 0 0 0,-2-1 0 0 0,0-1 1 0 0,0 0-1 0 0,7-13-102 0 0,8-7 29 0 0,71-80-38 0 0,-117 184 53 0 0,16-63-41 0 0,0 1-1 0 0,1-1 1 0 0,0 0 0 0 0,0 0 0 0 0,1 1-1 0 0,-1-1 1 0 0,1 1 0 0 0,1-1 0 0 0,-1 0-1 0 0,1 1 1 0 0,0-1 0 0 0,1 0 0 0 0,-1 0 0 0 0,1 1-1 0 0,1-1 1 0 0,-1 0 0 0 0,1-1 0 0 0,0 1-1 0 0,0 0 1 0 0,0-1 0 0 0,1 0 0 0 0,0 0-1 0 0,0 0 1 0 0,1 0 0 0 0,-1-1 0 0 0,1 1-1 0 0,4 2-1 0 0,0 2-16 0 0,1-1 0 0 0,-1 0 1 0 0,1 0-1 0 0,0-1 1 0 0,1 0-1 0 0,0-1 1 0 0,0-1-1 0 0,0 1 1 0 0,1-2-1 0 0,1 1 15 0 0,-10-5 635 0 0,10 2-3646 0 0,-11-10-9016 0 0,-4 7 177 0 0</inkml:trace>
  <inkml:trace contextRef="#ctx0" brushRef="#br0" timeOffset="22292.16">1258 540 0 0 0,'0'0'992'0'0,"0"0"126"0"0,0 0 43 0 0,0 0 116 0 0,0 0 150 0 0,0 0 118 0 0,0 0 44 0 0,0 0-42 0 0,0 0-136 0 0,0 0-150 0 0,0 0-151 0 0,0-7-125 0 0,-1-19-74 0 0,12 16 5557 0 0,25 122-4600 0 0,-21-77-1602 0 0,79 156 346 0 0,-63-148-421 0 0,-20-70 2075 0 0,-5-16-2121 0 0,3 0 0 0 0,1 1 1 0 0,2 0-1 0 0,11-22-145 0 0,59-109 40 0 0,-77 169-1141 0 0,-5 21-1552 0 0,7-3-3367 0 0,-5-13 4606 0 0,0 1-848 0 0,0-2-3352 0 0,2 0-3948 0 0</inkml:trace>
  <inkml:trace contextRef="#ctx0" brushRef="#br0" timeOffset="22723.477">1800 652 1392 0 0,'0'0'3504'0'0,"0"0"-960"0"0,0 0-229 0 0,0 0-85 0 0,0 0-188 0 0,0 0-255 0 0,0 0-329 0 0,0 0-270 0 0,0 0-205 0 0,0 0-183 0 0,0 0-117 0 0,0 0-90 0 0,0 0-78 0 0,30 0-55 0 0,95-2-12 0 0,-70-12 366 0 0,-49 11-728 0 0,0 0 0 0 0,0-1-1 0 0,0 1 1 0 0,-1-1 0 0 0,1 0 0 0 0,-1-1 0 0 0,0 0 0 0 0,0 0 0 0 0,-1 0 0 0 0,1 0-1 0 0,-1 0 1 0 0,-1-1 0 0 0,1 0 0 0 0,-1 0 0 0 0,0 0 0 0 0,0 0 0 0 0,0 0 0 0 0,-1-1 0 0 0,0 1-1 0 0,0-1 1 0 0,-1 0 0 0 0,0 0 0 0 0,0 1 0 0 0,0-1 0 0 0,-1-5-86 0 0,-2 9-12 0 0,0 0 0 0 0,-1 0 0 0 0,1 0 0 0 0,0 1 0 0 0,-1-1 0 0 0,0 1 0 0 0,0-1-1 0 0,0 1 1 0 0,0 0 0 0 0,0 0 0 0 0,0 1 0 0 0,0-1 0 0 0,0 1 0 0 0,-1-1 0 0 0,1 1 0 0 0,-1 0 0 0 0,1 0 0 0 0,-1 0 0 0 0,1 1 0 0 0,-1 0 0 0 0,1-1 0 0 0,-1 1 0 0 0,0 0 0 0 0,1 0 0 0 0,-1 1 0 0 0,1-1 0 0 0,-1 1 0 0 0,1 0 0 0 0,-1 0-1 0 0,0 0 13 0 0,-8 3-17 0 0,0 0 0 0 0,1 1-1 0 0,-1 0 1 0 0,1 1 0 0 0,0 0-1 0 0,1 1 1 0 0,-1 0 0 0 0,1 1-1 0 0,1 0 1 0 0,0 0 0 0 0,0 1-1 0 0,0 1 1 0 0,1-1 0 0 0,-3 6 17 0 0,4-5 25 0 0,-1 0 0 0 0,2 0 1 0 0,-1 1-1 0 0,2 0 0 0 0,-1 0 1 0 0,1 0-1 0 0,1 1 0 0 0,0-1 1 0 0,1 1-1 0 0,0 0 0 0 0,1 1 1 0 0,0-1-1 0 0,1 0 0 0 0,0 0 1 0 0,1 1-1 0 0,1 0-25 0 0,0-7 43 0 0,0-1 0 0 0,1 1 0 0 0,-1-1-1 0 0,1 0 1 0 0,1 1 0 0 0,-1-1 0 0 0,1 0-1 0 0,0 0 1 0 0,0-1 0 0 0,0 1 0 0 0,1-1 0 0 0,-1 1-1 0 0,1-1 1 0 0,0 0 0 0 0,0 0 0 0 0,1-1-1 0 0,-1 1 1 0 0,1-1 0 0 0,0 0 0 0 0,0-1 0 0 0,0 1-1 0 0,3 1-42 0 0,123 31 615 0 0,61-45-731 0 0,-114-14-9412 0 0,-70 20-2303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1880 0 0,'0'0'1707'0'0,"0"0"159"0"0,0 0 151 0 0,0 0 174 0 0,0 0 48 0 0,0 0-148 0 0,0 0-229 0 0,0 0-291 0 0,0 0-232 0 0,0 0-203 0 0,0 0-193 0 0,0 0-166 0 0,-2-2-141 0 0,2 2-592 0 0,-1 0 1 0 0,1 0-1 0 0,-1 0 0 0 0,1 0 0 0 0,0 0 0 0 0,-1-1 0 0 0,1 1 0 0 0,-1 0 0 0 0,1 0 0 0 0,-1 0 0 0 0,1 0 0 0 0,0 0 0 0 0,-1 0 0 0 0,1 0 0 0 0,-1 0 0 0 0,1 0 0 0 0,-1 1 0 0 0,1-1 0 0 0,0 0 0 0 0,-1 0 1 0 0,1 0-1 0 0,-1 0 0 0 0,1 1 0 0 0,0-1 0 0 0,-1 0 0 0 0,1 0 0 0 0,0 1 0 0 0,-1-1 0 0 0,1 0 0 0 0,0 1 0 0 0,-1-1 0 0 0,1 0 0 0 0,0 1 0 0 0,0-1 0 0 0,-1 0 0 0 0,1 1 0 0 0,0-1 0 0 0,0 1 1 0 0,0-1-1 0 0,0 0 0 0 0,-1 1 0 0 0,1-1 0 0 0,0 1 0 0 0,0-1 0 0 0,0 1 0 0 0,0-1 0 0 0,0 0 0 0 0,0 1 0 0 0,0-1 0 0 0,0 1 0 0 0,0-1 0 0 0,0 1 0 0 0,0-1 0 0 0,1 1 0 0 0,-1-1 0 0 0,0 0 0 0 0,0 1 1 0 0,0-1-1 0 0,1 0 0 0 0,-1 1 0 0 0,0-1 0 0 0,0 1 0 0 0,1-1 0 0 0,-1 0-44 0 0,-1 17 388 0 0,-7 291 1316 0 0,14-301-3876 0 0,4-31-774 0 0,-8 20 2926 0 0,18-65-5517 0 0,-6 17-4028 0 0,-8 32 2638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10642 0 0,'0'0'2913'0'0,"0"0"-857"0"0,0 0-471 0 0,0 0-489 0 0,0 0-400 0 0,0 0-248 0 0,0 0-280 0 0,0 0-184 0 0,0 0-88 0 0,0 0-32 0 0,0 0-24 0 0,0 0-72 0 0,0 0-232 0 0,-4 62-424 0 0,31-43-665 0 0,-2 0-1175 0 0,-1-7-1817 0 0,-13-1-4233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2777 0 0,'0'0'1572'0'0,"0"0"-134"0"0,0 0 37 0 0,0 0 168 0 0,0 0 62 0 0,0 0-162 0 0,0 0-286 0 0,0 0-319 0 0,0 0-227 0 0,0 0-100 0 0,0 0 2 0 0,9-13 38 0 0,62-89 1348 0 0,-57 82-1350 0 0,33-41 680 0 0,-3-2-1 0 0,-2-2 1 0 0,1-11-1329 0 0,-20 18 1089 0 0,-9 136-633 0 0,35 199-164 0 0,-30-112 18 0 0,-5 123-310 0 0,-13-280 5 0 0,-1 0 1 0 0,-1 0 0 0 0,0 0-1 0 0,0 0 1 0 0,0 0-1 0 0,-1-1 1 0 0,0 1 0 0 0,0 0-1 0 0,-1-1 1 0 0,0 0-1 0 0,-1 0 1 0 0,1 0 0 0 0,-1 0-1 0 0,-1 0 1 0 0,-3 4-6 0 0,6-9 14 0 0,-1-1 0 0 0,1 1 0 0 0,-1 0 0 0 0,0-1 1 0 0,0 1-1 0 0,0-1 0 0 0,0 0 0 0 0,0 0 0 0 0,0 0 0 0 0,0-1 1 0 0,0 1-1 0 0,0-1 0 0 0,-1 1 0 0 0,1-1 0 0 0,0 0 0 0 0,0 0 1 0 0,0 0-1 0 0,0-1 0 0 0,-1 1 0 0 0,1-1 0 0 0,0 0 0 0 0,0 0 1 0 0,0 0-1 0 0,0 0 0 0 0,0 0 0 0 0,1-1 0 0 0,-1 1 0 0 0,0-1 0 0 0,1 0 1 0 0,-1 0-1 0 0,1 0 0 0 0,-1 0 0 0 0,1 0 0 0 0,-1-1-14 0 0,-4-10 3 0 0,0 0-1 0 0,1 0 0 0 0,0 0 0 0 0,1-1 1 0 0,1 0-1 0 0,0 0 0 0 0,1 0 0 0 0,0 0 1 0 0,1-1-1 0 0,1 1 0 0 0,0-1 0 0 0,1 0 1 0 0,1 1-1 0 0,0-1 0 0 0,1 1 0 0 0,3-13-2 0 0,5-13-8 0 0,2-1-1 0 0,2 2 0 0 0,2 0 0 0 0,2 1 1 0 0,1 0-1 0 0,1 2 0 0 0,2 0 0 0 0,2 2 1 0 0,1 0-1 0 0,2 2 0 0 0,25-24 9 0 0,-32 33 1 0 0,1 1 1 0 0,1 1-1 0 0,1 1 0 0 0,0 1 0 0 0,1 1 0 0 0,2 1 0 0 0,-1 1 0 0 0,2 1 0 0 0,0 2 1 0 0,1 0-1 0 0,0 2 0 0 0,0 1 0 0 0,7 0-1 0 0,-33 9-2 0 0,0 0 0 0 0,0 0 0 0 0,0 1 0 0 0,-1-1 0 0 0,1 0 0 0 0,0 1 0 0 0,0-1 0 0 0,0 1 0 0 0,0 0 0 0 0,0 0 0 0 0,0 0 0 0 0,0 0 0 0 0,1 0 0 0 0,-1 0 0 0 0,0 0 0 0 0,0 1 0 0 0,0-1 0 0 0,0 1 0 0 0,-1-1 0 0 0,1 1 0 0 0,0 0 0 0 0,0 0 0 0 0,0-1 0 0 0,0 2 0 0 0,-1-1 0 0 0,1 0 0 0 0,0 0 0 0 0,-1 0 0 0 0,1 1 0 0 0,-1-1 0 0 0,0 1 0 0 0,1-1 0 0 0,-1 1 0 0 0,0 0 0 0 0,0-1 0 0 0,0 1 0 0 0,0 0 0 0 0,0 0 0 0 0,0 0 0 0 0,-1 0 0 0 0,1 0 0 0 0,0-1 0 0 0,-1 1 0 0 0,0 0 0 0 0,1 0 0 0 0,-1 1 0 0 0,0-1 0 0 0,0 1 2 0 0,-1 10 5 0 0,0-1 0 0 0,0 1 0 0 0,-1 0 0 0 0,-1 0 0 0 0,0-1-1 0 0,-1 1 1 0 0,0-1 0 0 0,-1 0 0 0 0,0 0 0 0 0,-1-1 0 0 0,0 0 0 0 0,-1 0 0 0 0,-1 0 0 0 0,1-1 0 0 0,-3 2-5 0 0,-140 139 30 0 0,134-137-30 0 0,-161 122-265 0 0,114-113-1416 0 0,70-43-3659 0 0,17-9-4776 0 0,-13 17 1275 0 0</inkml:trace>
  <inkml:trace contextRef="#ctx0" brushRef="#br0" timeOffset="586.796">937 561 3273 0 0,'0'0'3451'0'0,"0"0"-1210"0"0,0 0-552 0 0,0 0-22 0 0,0 0-24 0 0,0 0-148 0 0,0 0-166 0 0,0 0-221 0 0,0 0-204 0 0,0 0-130 0 0,0 0-88 0 0,0 0-54 0 0,0 0-47 0 0,17-7-49 0 0,57-26-48 0 0,-59 26-247 0 0,0-2 0 0 0,-1 1-1 0 0,1-2 1 0 0,-2 0 0 0 0,1 0 0 0 0,-2-1 0 0 0,12-13-241 0 0,6-5 340 0 0,-17 19-271 0 0,-1-1 1 0 0,-1-1 0 0 0,1 0 0 0 0,-2-1 0 0 0,0 0-1 0 0,0-1 1 0 0,-1 0 0 0 0,-1 0 0 0 0,-1-1 0 0 0,0 0 0 0 0,0 0-1 0 0,-2-1 1 0 0,0 0 0 0 0,0 0 0 0 0,-2 0 0 0 0,0 0-1 0 0,0-11-69 0 0,-3 24-3 0 0,-1 0 0 0 0,1 1 0 0 0,-1-1 0 0 0,0 1 0 0 0,0 0 0 0 0,0-1 0 0 0,0 1 0 0 0,0 0 0 0 0,-1-1 0 0 0,1 1 0 0 0,0 0-1 0 0,-1 0 1 0 0,0 0 0 0 0,0 0 0 0 0,1 0 0 0 0,-1 1 0 0 0,0-1 0 0 0,0 1 0 0 0,-1-1 0 0 0,1 1 0 0 0,0-1 0 0 0,0 1 0 0 0,-1 0-1 0 0,1 0 1 0 0,0 0 0 0 0,-1 1 0 0 0,1-1 0 0 0,-1 0 0 0 0,0 1 0 0 0,1 0 0 0 0,-1 0 0 0 0,1-1 0 0 0,-1 1 0 0 0,1 1 0 0 0,-1-1-1 0 0,0 0 1 0 0,1 1 0 0 0,-1-1 0 0 0,1 1 0 0 0,-1 0 0 0 0,1 0 0 0 0,0 0 0 0 0,-1 0 0 0 0,1 0 0 0 0,0 0 0 0 0,0 1 0 0 0,-1-1-1 0 0,1 1 4 0 0,-72 53-148 0 0,71-53 140 0 0,1 0 0 0 0,-1 0 1 0 0,1 1-1 0 0,0-1 1 0 0,0 1-1 0 0,0 0 1 0 0,0 0-1 0 0,1 0 1 0 0,-1 0-1 0 0,1 0 0 0 0,0 0 1 0 0,0 0-1 0 0,0 0 1 0 0,0 0-1 0 0,0 1 1 0 0,1-1-1 0 0,-1 0 1 0 0,1 0-1 0 0,0 1 0 0 0,0-1 1 0 0,0 0-1 0 0,0 1 1 0 0,1-1-1 0 0,-1 0 1 0 0,1 1-1 0 0,1 2 8 0 0,3-2 6 0 0,-1 0 1 0 0,1 0-1 0 0,0 0 1 0 0,1-1-1 0 0,-1 1 1 0 0,1-1-1 0 0,-1 0 1 0 0,1-1-1 0 0,0 0 1 0 0,0 0-1 0 0,0 0 0 0 0,0 0 1 0 0,0-1-1 0 0,1 0 1 0 0,-1-1-1 0 0,0 1 1 0 0,1-1-1 0 0,4 0-6 0 0,33 1 53 0 0,-28-1-21 0 0,0 0 1 0 0,0 2-1 0 0,0-1 0 0 0,0 2 0 0 0,0 0 1 0 0,-1 1-1 0 0,14 5-32 0 0,-27-6 27 0 0,-1-1-1 0 0,1 1 1 0 0,-1 0 0 0 0,1 0-1 0 0,-1-1 1 0 0,0 1 0 0 0,0 0 0 0 0,-1 0-1 0 0,1 0 1 0 0,-1 0 0 0 0,1 0 0 0 0,-1 0-1 0 0,0 0 1 0 0,0 0 0 0 0,0 0-1 0 0,0 0 1 0 0,-1 1 0 0 0,1-1 0 0 0,-2 2-27 0 0,2-3 12 0 0,-21 135 307 0 0,21-132-312 0 0,0 0-3 0 0,-1 0 1 0 0,1 0-1 0 0,0-1 1 0 0,0 1 0 0 0,1 0-1 0 0,0 0 1 0 0,-1-1-1 0 0,1 1 1 0 0,1 0-1 0 0,-1-1 1 0 0,1 1 0 0 0,0-1-1 0 0,0 1 1 0 0,0-1-1 0 0,0 0 1 0 0,1 0-1 0 0,0 0 1 0 0,1 2-5 0 0,-2-4-269 0 0,45 27-532 0 0,-35-31-3499 0 0,2-3-3756 0 0,-11 4-3733 0 0</inkml:trace>
  <inkml:trace contextRef="#ctx0" brushRef="#br0" timeOffset="979.034">1726 419 0 0 0,'0'0'2008'0'0,"0"0"296"0"0,0 0 215 0 0,0 0 0 0 0,0 0-158 0 0,0 0-261 0 0,0 0-313 0 0,0 0-264 0 0,0 0-172 0 0,0 0-124 0 0,0 0-111 0 0,0 0-122 0 0,0 0-125 0 0,24 8-139 0 0,74 20-158 0 0,-96-27-548 0 0,0 0 1 0 0,-1 0-1 0 0,1-1 1 0 0,0 1-1 0 0,0-1 1 0 0,-1 0-1 0 0,1 1 0 0 0,0-1 1 0 0,0 0-1 0 0,0 0 1 0 0,0 0-1 0 0,-1 0 1 0 0,1 0-1 0 0,0-1 1 0 0,0 1-1 0 0,0-1 1 0 0,-1 1-1 0 0,1-1 1 0 0,0 1-1 0 0,0-1 0 0 0,-1 0 1 0 0,1 0-1 0 0,-1 0 1 0 0,1 0-1 0 0,-1 0 1 0 0,1 0-1 0 0,-1-1 1 0 0,1 0-25 0 0,3-3 110 0 0,3 0-56 0 0,-1-1 1 0 0,-1 0 0 0 0,1 0-1 0 0,-1 0 1 0 0,0-1 0 0 0,-1 0-1 0 0,0 0 1 0 0,0-1 0 0 0,0 1-1 0 0,-1-1 1 0 0,0 0 0 0 0,0-1-1 0 0,-1 1 1 0 0,0 0 0 0 0,-1-1-1 0 0,0 0 1 0 0,0 0 0 0 0,-1 1 0 0 0,0-1-1 0 0,0 0 1 0 0,-1-8-55 0 0,-1 13-9 0 0,0 1 1 0 0,-1-1 0 0 0,1 1-1 0 0,-1 0 1 0 0,1-1-1 0 0,-1 1 1 0 0,0 0-1 0 0,0 0 1 0 0,-1 0-1 0 0,1 0 1 0 0,0 1-1 0 0,-1-1 1 0 0,0 1-1 0 0,0-1 1 0 0,0 1 0 0 0,0 0-1 0 0,0 0 1 0 0,0 0-1 0 0,0 0 1 0 0,0 1-1 0 0,-1 0 1 0 0,1-1-1 0 0,-1 1 1 0 0,1 0-1 0 0,-1 0 1 0 0,0 1 0 0 0,1-1-1 0 0,-1 1 1 0 0,0 0-1 0 0,1 0 1 0 0,-1 0-1 0 0,0 1 1 0 0,1-1-1 0 0,-1 1 1 0 0,1-1-1 0 0,-1 1 1 0 0,0 1 0 0 0,1-1-1 0 0,0 0 1 0 0,-1 1-1 0 0,1 0 1 0 0,0-1-1 0 0,0 1 1 0 0,-1 2 8 0 0,-7 3-20 0 0,0 1 0 0 0,1 1 1 0 0,0 0-1 0 0,1 0 0 0 0,0 1 1 0 0,0 0-1 0 0,1 1 0 0 0,1-1 1 0 0,0 2-1 0 0,0-1 0 0 0,1 1 1 0 0,0 0-1 0 0,1 0 0 0 0,1 1 1 0 0,0-1-1 0 0,0 1 0 0 0,2 0 1 0 0,-1 0-1 0 0,2 0 0 0 0,-1 0 1 0 0,2 1-1 0 0,0-1 0 0 0,0 0 1 0 0,2 3 19 0 0,-1-11-9 0 0,0 0 1 0 0,0 0 0 0 0,1 0-1 0 0,-1 0 1 0 0,1-1 0 0 0,0 1 0 0 0,1 0-1 0 0,-1-1 1 0 0,1 0 0 0 0,0 1-1 0 0,0-1 1 0 0,0 0 0 0 0,0 0-1 0 0,1-1 1 0 0,0 1 0 0 0,0-1 0 0 0,0 0-1 0 0,0 0 1 0 0,0 0 0 0 0,1 0-1 0 0,-1-1 1 0 0,1 0 0 0 0,-1 0-1 0 0,1 0 1 0 0,0 0 0 0 0,0-1 0 0 0,0 0-1 0 0,3 1 9 0 0,2-1-128 0 0,0 1 0 0 0,0-2 0 0 0,0 1 0 0 0,0-2 0 0 0,0 1 0 0 0,0-1 0 0 0,0 0-1 0 0,0-1 1 0 0,-1-1 0 0 0,1 1 0 0 0,0-1 0 0 0,-1-1 0 0 0,0 0 0 0 0,2-1 128 0 0,8-5-1054 0 0,41-25-3266 0 0,-23 7-5789 0 0,-29 20 2539 0 0</inkml:trace>
  <inkml:trace contextRef="#ctx0" brushRef="#br0" timeOffset="1387.351">2208 238 5297 0 0,'0'0'2487'0'0,"0"0"-973"0"0,0 0-367 0 0,0 0 85 0 0,0 0 119 0 0,0 0 80 0 0,0 0-59 0 0,0 0-202 0 0,0 0-131 0 0,0 0-80 0 0,0 0-80 0 0,0 0-87 0 0,0 0-89 0 0,6 9-90 0 0,39 70 1414 0 0,-7 217-820 0 0,-38-295-1182 0 0,0 0 1 0 0,0 0-1 0 0,1 0 0 0 0,-1 0 1 0 0,0-1-1 0 0,1 1 0 0 0,-1 0 1 0 0,1 0-1 0 0,-1-1 0 0 0,1 1 1 0 0,-1 0-1 0 0,1-1 0 0 0,0 1 1 0 0,-1 0-1 0 0,1-1 0 0 0,0 1 1 0 0,-1-1-1 0 0,1 1 0 0 0,0-1 1 0 0,0 1-1 0 0,0-1 0 0 0,-1 0 1 0 0,1 1-1 0 0,0-1 0 0 0,0 0 1 0 0,0 0-1 0 0,0 0 0 0 0,0 0 1 0 0,-1 0-1 0 0,1 1 0 0 0,0-1 1 0 0,0-1-1 0 0,0 1 0 0 0,0 0 1 0 0,0 0-1 0 0,0 0 0 0 0,-1 0 1 0 0,1-1-1 0 0,0 1 0 0 0,0 0 1 0 0,0-1-1 0 0,-1 1 0 0 0,1-1 1 0 0,0 1-1 0 0,0-1 0 0 0,-1 1 1 0 0,1-1-1 0 0,0 1 0 0 0,-1-1 1 0 0,1 0-1 0 0,-1 1 0 0 0,1-1 1 0 0,-1 0-1 0 0,1 1 0 0 0,0-2-25 0 0,35-42 1046 0 0,-2-15-640 0 0,-2-1-1 0 0,-3-2 1 0 0,-3-1-1 0 0,3-14-405 0 0,-1 7-281 0 0,-28 70 99 0 0,0 0-113 0 0,0 0-159 0 0,0 0-202 0 0,0 20-6901 0 0,0-18 3747 0 0,0 3-8355 0 0</inkml:trace>
  <inkml:trace contextRef="#ctx0" brushRef="#br0" timeOffset="1637.992">2863 276 17028 0 0,'0'0'1495'0'0,"0"0"-524"0"0,0 0-129 0 0,0 0 108 0 0,0 0 2 0 0,0 0-165 0 0,0 0-243 0 0,0 0-220 0 0,-6 32-173 0 0,-20 101-77 0 0,18-12-566 0 0,8-97-2009 0 0,0-15-3213 0 0,0-4-5872 0 0</inkml:trace>
  <inkml:trace contextRef="#ctx0" brushRef="#br0" timeOffset="1883.524">2765 68 16956 0 0,'0'0'1800'0'0,"0"0"-456"0"0,0 0-335 0 0,0 0-281 0 0,0 0-280 0 0,0 0-200 0 0,0 0-216 0 0,0 0-104 0 0,0 0-88 0 0,0 0 8 0 0,0 0-16 0 0,0 0-112 0 0,0 0-272 0 0,0 0-497 0 0,58 43-1159 0 0,-47-28-4146 0 0,-3-3-5216 0 0</inkml:trace>
  <inkml:trace contextRef="#ctx0" brushRef="#br0" timeOffset="2080.273">3183 219 7138 0 0,'0'0'3476'0'0,"0"0"-901"0"0,0 0-475 0 0,0 0-312 0 0,0 0-305 0 0,0 0-243 0 0,0 0-245 0 0,0 0-205 0 0,0 0-180 0 0,0 0-179 0 0,0 0-127 0 0,0 0-105 0 0,0 0-76 0 0,-14 0-51 0 0,-44 5-18 0 0,56-4-52 0 0,0-1 0 0 0,1 0 0 0 0,-1 1 0 0 0,1-1 0 0 0,-1 1 1 0 0,1 0-1 0 0,-1-1 0 0 0,1 1 0 0 0,0 0 0 0 0,-1 0 0 0 0,1 0 0 0 0,0 0 0 0 0,0 0 0 0 0,-1 0 0 0 0,1 0 0 0 0,0 1 0 0 0,0-1 0 0 0,0 0 0 0 0,1 1 0 0 0,-1-1 0 0 0,0 0 0 0 0,0 1 0 0 0,1-1 0 0 0,-1 1 0 0 0,1-1 0 0 0,-1 1 0 0 0,1-1-2 0 0,-3 7 9 0 0,-3 5 3 0 0,2 0 0 0 0,-1 1 0 0 0,2 0-1 0 0,0 0 1 0 0,0 0 0 0 0,1 0-1 0 0,1 0 1 0 0,0 0 0 0 0,1 1 0 0 0,1 0-12 0 0,-1-10 10 0 0,0 0 0 0 0,0 0 0 0 0,1 0-1 0 0,-1 0 1 0 0,1 0 0 0 0,1 0 0 0 0,-1-1 0 0 0,0 1 0 0 0,1 0 0 0 0,0-1 0 0 0,0 1 0 0 0,1-1 0 0 0,-1 1 0 0 0,1-1 0 0 0,0 0 0 0 0,0 0 0 0 0,0 0 0 0 0,1-1 0 0 0,-1 1 0 0 0,1-1-1 0 0,0 0 1 0 0,0 0 0 0 0,0 0 0 0 0,0 0 0 0 0,1-1 0 0 0,-1 0 0 0 0,1 0 0 0 0,-1 0 0 0 0,1 0 0 0 0,0-1 0 0 0,0 0 0 0 0,0 0 0 0 0,2 0-10 0 0,-2 0 109 0 0,0-1 0 0 0,1 0 0 0 0,-1-1 0 0 0,0 1 0 0 0,1-1 0 0 0,-1 0 0 0 0,0 0 0 0 0,0-1 0 0 0,0 0 0 0 0,0 0 0 0 0,0 0 0 0 0,0 0 0 0 0,0-1 0 0 0,-1 0 0 0 0,1 0 0 0 0,-1 0 0 0 0,0 0 0 0 0,0-1 0 0 0,0 1 0 0 0,-1-1 0 0 0,1 0 0 0 0,-1 0 0 0 0,0-1 0 0 0,1 0-109 0 0,1-4 38 0 0,0 1 0 0 0,-1-1 0 0 0,0 1 0 0 0,-1-1-1 0 0,0-1 1 0 0,0 1 0 0 0,-1 0 0 0 0,0-1 0 0 0,-1 1-1 0 0,0-1 1 0 0,0 1 0 0 0,-1-1 0 0 0,0 1 0 0 0,-1-1-1 0 0,0 1 1 0 0,-1-1 0 0 0,1 1 0 0 0,-2-1 0 0 0,0 1 0 0 0,0 0-1 0 0,0 0 1 0 0,-1 0 0 0 0,0 1 0 0 0,-1-1 0 0 0,0 1-1 0 0,0 0 1 0 0,-1 0 0 0 0,0 1 0 0 0,-1 0 0 0 0,1 0-1 0 0,-1 0 1 0 0,0 1 0 0 0,-1 0 0 0 0,-1-1-38 0 0,-39 4-2312 0 0,23 19-5645 0 0,18-11-3835 0 0</inkml:trace>
  <inkml:trace contextRef="#ctx0" brushRef="#br0" timeOffset="2385.406">3491 330 16932 0 0,'0'0'1911'0'0,"0"0"-584"0"0,0 0-318 0 0,0 0-242 0 0,0 0-226 0 0,0 0-118 0 0,0 0-108 0 0,0 0-38 0 0,0 0-5 0 0,0 0-24 0 0,0 0-14 0 0,0 0-57 0 0,0 0-30 0 0,12 21-6 0 0,40 66 14 0 0,-51-84-129 0 0,1 0 0 0 0,-1-1 1 0 0,1 1-1 0 0,0 0 0 0 0,-1-1 0 0 0,1 0 1 0 0,0 1-1 0 0,0-1 0 0 0,1 0 0 0 0,-1 0 1 0 0,0 0-1 0 0,1 0 0 0 0,-1 0 1 0 0,1-1-1 0 0,0 1 0 0 0,0-1 0 0 0,-1 0 1 0 0,1 0-1 0 0,0 0 0 0 0,0 0 0 0 0,0 0 1 0 0,0-1-1 0 0,0 1 0 0 0,0-1 0 0 0,0 0 1 0 0,0 0-1 0 0,1 0 0 0 0,1 0-26 0 0,5 0 136 0 0,1-2-23 0 0,-1 1 1 0 0,0-1-1 0 0,0-1 1 0 0,0 0-1 0 0,0 0 1 0 0,0-1-1 0 0,-1 0 1 0 0,1-1-1 0 0,-1 0 1 0 0,0 0-1 0 0,-1-1 1 0 0,1 0-1 0 0,-1-1 1 0 0,-1 0-1 0 0,1 0 1 0 0,-1-1-1 0 0,0 1 1 0 0,-1-2-1 0 0,1 1 1 0 0,-2-1-1 0 0,1 0 1 0 0,-1 0-1 0 0,-1 0 1 0 0,0-1-1 0 0,0 1 1 0 0,0-1-1 0 0,-2 0 1 0 0,3-10-114 0 0,-4 17-23 0 0,0 0 1 0 0,-1 0 0 0 0,1-1-1 0 0,0 1 1 0 0,-1 0-1 0 0,0 0 1 0 0,0-1-1 0 0,0 1 1 0 0,0 0-1 0 0,0-1 1 0 0,-1 1 0 0 0,1 0-1 0 0,-1 0 1 0 0,0 0-1 0 0,0-1 1 0 0,0 1-1 0 0,-1 0 1 0 0,0-2 22 0 0,-24-5-8859 0 0,21 10-3201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5521 0 0,'0'0'2827'0'0,"0"0"-661"0"0,0 0-293 0 0,0 0-74 0 0,0 0-63 0 0,0 0-118 0 0,0 0-221 0 0,0 0-242 0 0,0 0-194 0 0,0 0-137 0 0,0 0-73 0 0,0 0-97 0 0,0 0-116 0 0,9-9-126 0 0,60-78 501 0 0,-12-102 488 0 0,-38 124-1289 0 0,-19 64-164 0 0,0 1-14 0 0,0 0-16 0 0,0 0-49 0 0,4 27-229 0 0,17 30 464 0 0,-19-47-89 0 0,1 1 0 0 0,0-1 0 0 0,0 0 0 0 0,1 0 0 0 0,1 0 0 0 0,0-1 0 0 0,0 0 0 0 0,1 0 0 0 0,0 0 0 0 0,0 0 0 0 0,1-1 0 0 0,0 0 0 0 0,0 0 0 0 0,1-1 0 0 0,0 0 0 0 0,1-1 0 0 0,3 3-15 0 0,-8-6 55 0 0,0-1 1 0 0,-1 0 0 0 0,1 1 0 0 0,0-1-1 0 0,1-1 1 0 0,-1 1 0 0 0,0 0 0 0 0,0-1-1 0 0,1 0 1 0 0,-1 0 0 0 0,1-1-1 0 0,-1 1 1 0 0,1-1 0 0 0,-1 0 0 0 0,1 0-1 0 0,-1 0 1 0 0,0-1 0 0 0,1 1 0 0 0,-1-1-1 0 0,1 0 1 0 0,-1 0 0 0 0,0-1 0 0 0,1 1-1 0 0,-1-1 1 0 0,0 0 0 0 0,0 0 0 0 0,-1-1-1 0 0,1 1 1 0 0,0-1 0 0 0,-1 0-1 0 0,1 0 1 0 0,-1 0 0 0 0,0 0 0 0 0,0 0-56 0 0,8-11 28 0 0,-2-1 0 0 0,1 1 0 0 0,-2-2 0 0 0,0 1 0 0 0,-1-1 0 0 0,0 0 0 0 0,-2-1 0 0 0,0 1 0 0 0,0-1 1 0 0,-2 0-1 0 0,0 0 0 0 0,-1 0 0 0 0,0-1 0 0 0,-2 1 0 0 0,0-1 0 0 0,-2-7-28 0 0,0 43-12228 0 0,2-13 691 0 0</inkml:trace>
  <inkml:trace contextRef="#ctx0" brushRef="#br0" timeOffset="6438.65">1003 69 2168 0 0,'0'0'1430'0'0,"0"0"-34"0"0,0 0 42 0 0,0 0 78 0 0,0 0 47 0 0,0 0-54 0 0,0 0-137 0 0,0 0-181 0 0,0 0-142 0 0,0 0-142 0 0,0 0-101 0 0,-4-12 1913 0 0,-22 0 3289 0 0,-1-2-4862 0 0,18 12-1096 0 0,1 0 0 0 0,-1 1 1 0 0,0 0-1 0 0,1 1 0 0 0,-1 0 1 0 0,0 0-1 0 0,0 1 0 0 0,0 0 1 0 0,1 1-1 0 0,-1 0 0 0 0,1 0 1 0 0,-1 1-1 0 0,1 0 0 0 0,0 0 1 0 0,0 1-1 0 0,0 0 0 0 0,0 0 1 0 0,1 1-1 0 0,0 0 0 0 0,0 0 1 0 0,0 1-1 0 0,1 0 1 0 0,-1 0-1 0 0,1 1 0 0 0,1-1 1 0 0,-1 1-1 0 0,1 0 0 0 0,0 1 1 0 0,1-1-1 0 0,0 1 0 0 0,0 0 1 0 0,-2 8-51 0 0,3-7 35 0 0,1 0 0 0 0,0 1 0 0 0,0 0 0 0 0,0-1 1 0 0,2 1-1 0 0,-1 0 0 0 0,1 0 0 0 0,1-1 0 0 0,-1 1 1 0 0,3 5-36 0 0,-1-9 31 0 0,1-1 0 0 0,0 0 1 0 0,0-1-1 0 0,0 1 1 0 0,1 0-1 0 0,-1-1 0 0 0,1 0 1 0 0,1 0-1 0 0,-1 0 0 0 0,0 0 1 0 0,1-1-1 0 0,0 0 1 0 0,0 1-1 0 0,0-2 0 0 0,0 1 1 0 0,0-1-1 0 0,0 0 0 0 0,1 0 1 0 0,1 1-32 0 0,13 1 127 0 0,1 0 1 0 0,-1-1 0 0 0,1-1-1 0 0,0-1 1 0 0,0 0 0 0 0,-1-2-1 0 0,15-2-127 0 0,30-15 238 0 0,-33 17-3053 0 0,-20 1-1026 0 0,-6 0-3957 0 0,-3 0-3607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7402 0 0,'0'0'4150'0'0,"0"0"-1610"0"0,0 0-671 0 0,0 0-214 0 0,0 0-100 0 0,0 0-112 0 0,0 0-183 0 0,0 0-245 0 0,0 0-247 0 0,0 0-184 0 0,0 0-156 0 0,0 0-101 0 0,0 0-58 0 0,-3-1-27 0 0,2 1-217 0 0,1 0 0 0 0,-1 0 1 0 0,0 0-1 0 0,0 0 0 0 0,0 0 0 0 0,0 0 1 0 0,1 1-1 0 0,-1-1 0 0 0,0 0 0 0 0,0 0 1 0 0,0 1-1 0 0,1-1 0 0 0,-1 0 1 0 0,0 1-1 0 0,1-1 0 0 0,-1 1 0 0 0,0-1 1 0 0,1 1-1 0 0,-1-1 0 0 0,0 1 0 0 0,1 0 1 0 0,-1-1-1 0 0,1 1 0 0 0,-1 0 0 0 0,1-1 1 0 0,-1 1-1 0 0,1 0 0 0 0,0 0 1 0 0,-1-1-1 0 0,1 1 0 0 0,0 0 0 0 0,0 0 1 0 0,-1 0-1 0 0,1-1 0 0 0,0 1 0 0 0,0 0 1 0 0,0 0-1 0 0,0 0 0 0 0,0 0 0 0 0,0-1 1 0 0,0 1-1 0 0,0 0 0 0 0,1 0-25 0 0,-5 11 234 0 0,2 89 884 0 0,5 218-236 0 0,-20-130-707 0 0,-19 18-109 0 0,34-153-146 0 0,2-53 38 0 0,4 0-1346 0 0,39-52-5175 0 0,-26 35-3322 0 0,-12 9-1225 0 0</inkml:trace>
  <inkml:trace contextRef="#ctx0" brushRef="#br0" timeOffset="390.019">344 560 11122 0 0,'0'0'2181'0'0,"0"0"-350"0"0,0 0-284 0 0,0 0-177 0 0,0 0-157 0 0,0 0-173 0 0,0 0-202 0 0,0 0-179 0 0,0 0-133 0 0,0 0-107 0 0,0 0-40 0 0,0 0-42 0 0,-7 12-31 0 0,-17 40-1 0 0,13 30 747 0 0,12-58-872 0 0,-1-19-144 0 0,0 0-1 0 0,0 0 0 0 0,0-1 0 0 0,0 1 1 0 0,1 0-1 0 0,0 0 0 0 0,0 0 0 0 0,1 0 0 0 0,-1-1 1 0 0,1 1-1 0 0,0 0 0 0 0,0-1 0 0 0,0 0 1 0 0,1 1-1 0 0,0-1 0 0 0,0 0 0 0 0,0 0 0 0 0,0 0 1 0 0,0-1-1 0 0,1 1 0 0 0,0-1 0 0 0,-1 0 1 0 0,1 0-1 0 0,0 0 0 0 0,1-1 0 0 0,-1 1 0 0 0,0-1 1 0 0,1 0-1 0 0,0 0 0 0 0,-1-1 0 0 0,1 1 1 0 0,0-1-1 0 0,0 0 0 0 0,0 0-35 0 0,3-1 91 0 0,0-1 1 0 0,0 0-1 0 0,0 0 1 0 0,1 0-1 0 0,-2-1 1 0 0,1-1-1 0 0,0 1 1 0 0,0-1-1 0 0,-1-1 1 0 0,0 1-1 0 0,1-1 1 0 0,-1 0-1 0 0,-1-1 1 0 0,1 0-1 0 0,-1 0 1 0 0,1 0-1 0 0,-2-1 1 0 0,1 0-1 0 0,-1 0 1 0 0,1 0-92 0 0,6-10 116 0 0,0 1 0 0 0,-1-2 0 0 0,-1 1 0 0 0,-1-1 0 0 0,0-1 0 0 0,-1 0 0 0 0,-1 0 0 0 0,5-17-116 0 0,-12 34-55 0 0,1 0 0 0 0,0 0 1 0 0,-1-1-1 0 0,1 1 0 0 0,-1 0 0 0 0,1-1 0 0 0,-1 1 1 0 0,0 0-1 0 0,0-1 0 0 0,1 1 0 0 0,-1 0 0 0 0,0-1 1 0 0,0 1-1 0 0,0 0 0 0 0,0-1 0 0 0,-1 1 0 0 0,1-1 1 0 0,0 1-1 0 0,-1 0 0 0 0,1-1 0 0 0,0 1 0 0 0,-1 0 1 0 0,0 0-1 0 0,1-1 0 0 0,-1 1 0 0 0,0 0 0 0 0,1 0 1 0 0,-1 0-1 0 0,0 0 0 0 0,0 0 0 0 0,0 0 0 0 0,0 0 1 0 0,-1 0 54 0 0,-23 15-8552 0 0,20-10 4205 0 0,1 1-7262 0 0</inkml:trace>
  <inkml:trace contextRef="#ctx0" brushRef="#br0" timeOffset="983.043">1033 633 15083 0 0,'0'0'1795'0'0,"0"0"-460"0"0,0 0-205 0 0,0 0-51 0 0,0 0-48 0 0,0 0-97 0 0,0 0-143 0 0,0 0-163 0 0,0 0-157 0 0,0 0-81 0 0,0 0-97 0 0,0 0-74 0 0,0 0-31 0 0,-16 0-34 0 0,-51-2-18 0 0,63 3-117 0 0,0-1 0 0 0,0 0 0 0 0,1 1 0 0 0,-1 0-1 0 0,0 0 1 0 0,0 0 0 0 0,1 0 0 0 0,-1 1-1 0 0,0-1 1 0 0,1 1 0 0 0,-1 0 0 0 0,1 0 0 0 0,0 0-1 0 0,0 0 1 0 0,0 1 0 0 0,0 0 0 0 0,0-1-1 0 0,0 1 1 0 0,-1 3-19 0 0,-4 2 34 0 0,2-3-31 0 0,1 1-1 0 0,0 0 1 0 0,0 0-1 0 0,1 0 1 0 0,0 0-1 0 0,0 1 0 0 0,0-1 1 0 0,1 1-1 0 0,-1 0 1 0 0,2 0-1 0 0,-1 1 1 0 0,1-1-1 0 0,0 0 1 0 0,1 1-1 0 0,0-1 1 0 0,0 1-1 0 0,0 0 1 0 0,1-1-1 0 0,0 1 1 0 0,1 1-3 0 0,1-4-1 0 0,0-1 0 0 0,1 0 1 0 0,-1 0-1 0 0,1 0 1 0 0,0 0-1 0 0,0 0 0 0 0,1-1 1 0 0,-1 0-1 0 0,1 1 1 0 0,0-1-1 0 0,0 0 0 0 0,0-1 1 0 0,0 1-1 0 0,0-1 1 0 0,0 0-1 0 0,1 0 0 0 0,-1 0 1 0 0,1 0-1 0 0,-1-1 1 0 0,1 0-1 0 0,0 0 0 0 0,0 0 1 0 0,-1-1-1 0 0,1 1 1 0 0,0-1-1 0 0,0 0 0 0 0,0-1 1 0 0,0 1-1 0 0,2-1 1 0 0,9 0 73 0 0,1-1-1 0 0,0 0 0 0 0,-1-1 1 0 0,0 0-1 0 0,0-2 1 0 0,0 0-1 0 0,0-1 0 0 0,-1 0 1 0 0,0-1-1 0 0,0-1 0 0 0,9-7-72 0 0,-1 1 167 0 0,-2-2-1 0 0,1-1 0 0 0,-2-1 0 0 0,0-1 1 0 0,-1 0-1 0 0,-1-2 0 0 0,-1 0 0 0 0,-1 0 1 0 0,8-17-167 0 0,-16 26-12 0 0,0-1-1 0 0,-1-1 1 0 0,-1 1 0 0 0,0-1 0 0 0,-1 0 0 0 0,0 0 0 0 0,-1-1 0 0 0,-1 0-1 0 0,-1 1 1 0 0,0-1 0 0 0,0 0 0 0 0,-1 0 0 0 0,-1 0 0 0 0,-1 0 0 0 0,0 0-1 0 0,-1 0 1 0 0,-1 0 0 0 0,0 1 0 0 0,-1-1 0 0 0,0 1 0 0 0,-1 0 0 0 0,-1 0-1 0 0,-1 0 1 0 0,1 1 0 0 0,-2 0 0 0 0,0 0 0 0 0,0 1 0 0 0,-2-1 12 0 0,0-1-29 0 0,0 1 0 0 0,-1 0 0 0 0,-1 0 0 0 0,0 1 0 0 0,0 0 0 0 0,-1 1 0 0 0,-1 1 0 0 0,1 0 0 0 0,-2 1 0 0 0,1 0 0 0 0,-1 1 0 0 0,-1 1 0 0 0,0 1 0 0 0,1 0 0 0 0,-2 0 0 0 0,1 2 0 0 0,-1 0 0 0 0,-1 1 29 0 0,15 2-1 0 0,-1 1 0 0 0,1 0-1 0 0,-1 0 1 0 0,1 0 0 0 0,-1 0-1 0 0,1 1 1 0 0,-1-1 0 0 0,1 1 0 0 0,0 0-1 0 0,-1 0 1 0 0,1 0 0 0 0,0 1-1 0 0,-1-1 1 0 0,1 1 0 0 0,0-1-1 0 0,0 1 1 0 0,0 0 0 0 0,1 0 0 0 0,-1 1-1 0 0,0-1 1 0 0,1 0 0 0 0,-1 1-1 0 0,1 0 1 0 0,0-1 0 0 0,0 1 0 0 0,0 0-1 0 0,0 0 1 0 0,1 0 0 0 0,-1 1-1 0 0,1-1 1 0 0,-1 0 0 0 0,1 0-1 0 0,0 1 1 0 0,1-1 0 0 0,-1 3 1 0 0,1 8 29 0 0,1 0-1 0 0,1 0 1 0 0,0-1 0 0 0,1 1-1 0 0,1-1 1 0 0,0 1 0 0 0,1-1 0 0 0,0 0-1 0 0,1-1 1 0 0,0 1 0 0 0,1-1 0 0 0,0-1-1 0 0,1 1 1 0 0,0-1 0 0 0,10 9-29 0 0,-6-2 8 0 0,44 64 121 0 0,-18-25-72 0 0,2-1 1 0 0,3-1-1 0 0,22 19-57 0 0,-40-48-169 0 0,46 39-796 0 0,-10-48-3658 0 0,-49-17 2101 0 0,3 0-5485 0 0,-5 0-3785 0 0</inkml:trace>
  <inkml:trace contextRef="#ctx0" brushRef="#br0" timeOffset="1383.941">1617 680 10242 0 0,'0'0'1645'0'0,"0"0"-412"0"0,0 0 21 0 0,0 0 214 0 0,0 0 135 0 0,0 0 3 0 0,0 0-146 0 0,0 0-245 0 0,0 0-229 0 0,0 0-178 0 0,0 0-129 0 0,0 0-94 0 0,31 13-78 0 0,99 40-63 0 0,-127-51-416 0 0,0 0 0 0 0,-1-1-1 0 0,1 0 1 0 0,0 1 0 0 0,0-1 0 0 0,-1 0 0 0 0,1-1 0 0 0,0 1-1 0 0,0 0 1 0 0,0-1 0 0 0,0 1 0 0 0,0-1 0 0 0,0 0 0 0 0,0 0-1 0 0,1 0 1 0 0,-1-1 0 0 0,0 1 0 0 0,0-1 0 0 0,-1 0 0 0 0,1 0-1 0 0,0 0 1 0 0,2 0-28 0 0,4-4 119 0 0,6-1-15 0 0,-1-1-1 0 0,0-1 1 0 0,0 0 0 0 0,0-1 0 0 0,-1 0 0 0 0,-1-1 0 0 0,1 0 0 0 0,-2-1 0 0 0,1-1 0 0 0,-2 0 0 0 0,0 0 0 0 0,5-8-104 0 0,-13 17-13 0 0,0 0 1 0 0,0-1 0 0 0,-1 1 0 0 0,1-1-1 0 0,-1 1 1 0 0,0-1 0 0 0,0 0 0 0 0,0 0 0 0 0,0 1-1 0 0,0-1 1 0 0,-1 0 0 0 0,0 0 0 0 0,0 0-1 0 0,0 1 1 0 0,0-1 0 0 0,-1 0 0 0 0,1 0 0 0 0,-1 0-1 0 0,0 1 1 0 0,0-1 0 0 0,0 0 0 0 0,-1 1-1 0 0,1-1 1 0 0,-1 1 0 0 0,0-1 0 0 0,0 1 0 0 0,0 0-1 0 0,0 0 1 0 0,-1 0 0 0 0,1 0 0 0 0,-1 0-1 0 0,0 1 1 0 0,0-1 0 0 0,0 1 0 0 0,0 0 0 0 0,0-1-1 0 0,0 1 1 0 0,-1 1 0 0 0,1-1 0 0 0,-1 0-1 0 0,1 1 1 0 0,-1 0 0 0 0,0 0 0 0 0,1 0-1 0 0,-1 0 1 0 0,0 1 0 0 0,0-1 0 0 0,-2 1 12 0 0,-4-1-58 0 0,-1 1 1 0 0,1 0 0 0 0,-1 1-1 0 0,1 0 1 0 0,0 0 0 0 0,-1 1-1 0 0,1 1 1 0 0,0 0 0 0 0,0 0-1 0 0,1 1 1 0 0,-1 0 0 0 0,1 1-1 0 0,-1-1 1 0 0,-2 4 57 0 0,-2 0-61 0 0,0 1 1 0 0,0 0-1 0 0,1 1 0 0 0,0 1 0 0 0,0 0 1 0 0,1 1-1 0 0,1 0 0 0 0,0 0 0 0 0,1 1 1 0 0,0 1-1 0 0,1 0 0 0 0,1 0 1 0 0,0 1-1 0 0,1 0 0 0 0,-4 9 61 0 0,11-19-26 0 0,-1-1 0 0 0,0 0 0 0 0,1 0 0 0 0,-1 1 0 0 0,1-1 0 0 0,1 0 0 0 0,-1 1 0 0 0,0-1 0 0 0,1 0 0 0 0,0 1 0 0 0,0-1-1 0 0,0 0 1 0 0,1 0 0 0 0,0 0 0 0 0,-1 0 0 0 0,1 0 0 0 0,0-1 0 0 0,1 1 0 0 0,-1 0 0 0 0,1-1 0 0 0,0 0 0 0 0,-1 1 0 0 0,1-1 0 0 0,1 0 0 0 0,-1 0 0 0 0,0-1 0 0 0,1 1 0 0 0,-1-1 0 0 0,1 0-1 0 0,0 0 1 0 0,0 0 0 0 0,0 0 0 0 0,0-1 0 0 0,0 1 0 0 0,0-1 0 0 0,0 0 0 0 0,1 0 0 0 0,-1-1 0 0 0,0 1 0 0 0,1-1 0 0 0,0 0 26 0 0,27 3-677 0 0,0 0 1 0 0,0-2-1 0 0,0-2 1 0 0,0-1-1 0 0,0-1 1 0 0,0-2-1 0 0,25-7 677 0 0,9-5-3323 0 0,-20 5-3805 0 0,-27 7-2029 0 0</inkml:trace>
  <inkml:trace contextRef="#ctx0" brushRef="#br0" timeOffset="1921.686">2395 572 7754 0 0,'0'0'2027'0'0,"0"0"-410"0"0,0 0-262 0 0,0 0-156 0 0,0 0-110 0 0,0 0-80 0 0,0 0-110 0 0,0 0-164 0 0,0 0-139 0 0,0 0-91 0 0,0 0-93 0 0,0 0-53 0 0,-19 10-49 0 0,-58 33-57 0 0,74-42-227 0 0,0 1 0 0 0,0 0 0 0 0,0-1 1 0 0,0 1-1 0 0,0 0 0 0 0,0 1 0 0 0,1-1 0 0 0,-1 0 0 0 0,1 1 0 0 0,0-1 1 0 0,-1 1-1 0 0,1 0 0 0 0,1 0 0 0 0,-1 0 0 0 0,0 0 0 0 0,1 0 0 0 0,-1 0 1 0 0,1 0-1 0 0,0 0 0 0 0,-1 2-26 0 0,-3 11 74 0 0,2-8-53 0 0,0 0 0 0 0,0 0 0 0 0,0 1 0 0 0,1-1 0 0 0,1 1 0 0 0,-1-1-1 0 0,2 1 1 0 0,-1 0 0 0 0,1 0 0 0 0,0-1 0 0 0,1 2-21 0 0,1-5 29 0 0,0-1 1 0 0,0 1-1 0 0,0-1 1 0 0,1 0 0 0 0,0 0-1 0 0,0 0 1 0 0,0 0-1 0 0,0 0 1 0 0,0-1-1 0 0,1 1 1 0 0,0-1-1 0 0,0 0 1 0 0,-1 0-1 0 0,2-1 1 0 0,-1 1 0 0 0,0-1-1 0 0,1 0 1 0 0,-1 0-1 0 0,1 0 1 0 0,-1 0-1 0 0,1-1 1 0 0,0 0-1 0 0,0 0 1 0 0,-1 0-1 0 0,1-1 1 0 0,1 1-30 0 0,14-2 214 0 0,-1 0 1 0 0,1-1 0 0 0,-1-1-1 0 0,0-1 1 0 0,0 0-1 0 0,0-2 1 0 0,0 0-1 0 0,-1-1 1 0 0,0-1-1 0 0,0 0 1 0 0,-1-2-1 0 0,-1 0 1 0 0,1 0-1 0 0,-1-2 1 0 0,-1 0-1 0 0,0-1 1 0 0,-1 0-1 0 0,-1-1 1 0 0,0-1-1 0 0,0 0 1 0 0,-2-1-1 0 0,0 0 1 0 0,0-1-1 0 0,-2 0 1 0 0,0-1-1 0 0,-1 1 1 0 0,0-5-215 0 0,-3 4-36 0 0,-2 1 1 0 0,0-1 0 0 0,-1 0-1 0 0,0 0 1 0 0,-2 1-1 0 0,0-1 1 0 0,-1 0-1 0 0,-1 0 1 0 0,0 0 0 0 0,-2 0-1 0 0,0 1 1 0 0,-1 0-1 0 0,0 0 1 0 0,-2 0-1 0 0,0 0 1 0 0,-1 1-1 0 0,0 0 1 0 0,-1 1 0 0 0,-1 0-1 0 0,-1 0 1 0 0,0 1-1 0 0,0 0 1 0 0,-2 1-1 0 0,1 1 1 0 0,-2 0 0 0 0,0 0-1 0 0,0 2 1 0 0,-14-9 35 0 0,20 14-1 0 0,1 1 1 0 0,0-1 0 0 0,-1 1 0 0 0,0 0-1 0 0,0 1 1 0 0,0 0 0 0 0,-1 1-1 0 0,1-1 1 0 0,-1 1 0 0 0,1 1 0 0 0,-1 0-1 0 0,0 0 1 0 0,1 1 0 0 0,-1 0 0 0 0,0 0-1 0 0,1 1 1 0 0,-1 0 0 0 0,0 0-1 0 0,1 1 1 0 0,-1 0 0 0 0,1 1 0 0 0,0 0-1 0 0,0 0 1 0 0,0 1 0 0 0,0 0 0 0 0,1 0-1 0 0,-1 1 1 0 0,1 0 0 0 0,0 1 0 0 0,2-1 17 0 0,0 1 0 0 0,1-1 1 0 0,0 1-1 0 0,0 0 0 0 0,0 0 0 0 0,1 1 1 0 0,0-1-1 0 0,0 1 0 0 0,1 0 1 0 0,-1-1-1 0 0,2 1 0 0 0,-1 0 1 0 0,1 0-1 0 0,0 0 0 0 0,0 1 0 0 0,1-1 1 0 0,0 0-1 0 0,0 0 0 0 0,1 0 1 0 0,0 0-1 0 0,0 0 0 0 0,0 0 0 0 0,1 0 1 0 0,0 0-1 0 0,1 0 0 0 0,0 1-17 0 0,8 17 109 0 0,1 0 0 0 0,0 0-1 0 0,2-1 1 0 0,1-1 0 0 0,1 0-1 0 0,3 1-108 0 0,31 36 477 0 0,3-2 0 0 0,2-3 1 0 0,2-2-1 0 0,9 3-477 0 0,355 244 1153 0 0,-386-273-2209 0 0,-33-34-5254 0 0,-2 3-1444 0 0,0 0-4978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270 159 0 0 0,'0'0'483'0'0,"0"0"482"0"0,0 0 110 0 0,0 0 76 0 0,0 0 88 0 0,0 0 161 0 0,0 0 138 0 0,0 0 74 0 0,0 0 55 0 0,0 0-33 0 0,6-10-88 0 0,1-1-996 0 0,4-6 27 0 0,-1-3 4016 0 0,-12 32 973 0 0,3 11-5217 0 0,0-7 6 0 0,9 226 1180 0 0,4 105-703 0 0,-28-205-746 0 0,-6-92 47 0 0,36-111-4878 0 0,0-11-555 0 0,-9 25-5766 0 0,-7 47 11022 0 0,2-12-7687 0 0</inkml:trace>
  <inkml:trace contextRef="#ctx0" brushRef="#br0" timeOffset="268.45">0 521 10994 0 0,'0'0'1975'0'0,"0"0"-508"0"0,0 0-320 0 0,0 0 2 0 0,0 0 56 0 0,0 0 51 0 0,0 0-57 0 0,0 0-150 0 0,0 0-163 0 0,0 0-132 0 0,0 0-118 0 0,0 0-88 0 0,34-7-44 0 0,107-23-58 0 0,116-45 786 0 0,-170 52-3296 0 0,-66 11-2183 0 0,-12 1-6267 0 0,-7 7 892 0 0</inkml:trace>
  <inkml:trace contextRef="#ctx0" brushRef="#br0" timeOffset="783.968">703 1 10594 0 0,'0'0'3524'0'0,"0"0"-1563"0"0,0 0-690 0 0,0 0-250 0 0,0 0-67 0 0,0 0-72 0 0,0 0-89 0 0,0 0-114 0 0,0 0-113 0 0,0 0-61 0 0,0 0-35 0 0,0 0-20 0 0,0 0-32 0 0,-5 21-27 0 0,-15 68-6 0 0,15 14 613 0 0,9-77-816 0 0,16 240 614 0 0,-7-13-628 0 0,12-168-114 0 0,-23-84-38 0 0,1 0 0 0 0,-1 0-1 0 0,0-1 1 0 0,0 1 0 0 0,0-1 0 0 0,1 1 0 0 0,-1-1 0 0 0,0 0 0 0 0,1 0 0 0 0,-1 0 0 0 0,0 0 0 0 0,0 0-1 0 0,1 0 1 0 0,-1-1 0 0 0,0 1 0 0 0,0-1 0 0 0,1 1 0 0 0,-1-1 0 0 0,0 0 0 0 0,0 0 0 0 0,0 0-1 0 0,0 0 1 0 0,0-1 0 0 0,0 1 0 0 0,0 0 0 0 0,-1-1 0 0 0,1 1 0 0 0,0-1 0 0 0,-1 0 0 0 0,1 0-16 0 0,4-2 23 0 0,143-122 273 0 0,-39 37-249 0 0,-109 89-52 0 0,-1-1 1 0 0,1 1 0 0 0,0 0 0 0 0,0-1 0 0 0,0 1 0 0 0,-1 0 0 0 0,1 0 0 0 0,0-1-1 0 0,0 1 1 0 0,0 0 0 0 0,0 0 0 0 0,0 0 0 0 0,-1 0 0 0 0,1 0 0 0 0,0 0-1 0 0,0 0 1 0 0,0 1 0 0 0,0-1 0 0 0,0 0 0 0 0,0 0 0 0 0,-1 1 0 0 0,1-1-1 0 0,0 0 1 0 0,0 1 0 0 0,-1-1 0 0 0,1 1 0 0 0,0-1 0 0 0,0 1 0 0 0,-1-1 0 0 0,1 1-1 0 0,0 0 1 0 0,-1-1 0 0 0,1 1 0 0 0,-1 0 0 0 0,1-1 0 0 0,-1 1 0 0 0,1 0-1 0 0,-1 0 1 0 0,0-1 0 0 0,1 1 0 0 0,-1 0 0 0 0,0 0 0 0 0,0 0 0 0 0,1 0-1 0 0,-1 0 1 0 0,0-1 0 0 0,0 2 4 0 0,5 54 91 0 0,-4-37-61 0 0,0-5-27 0 0,1 0 0 0 0,1-1-1 0 0,0 1 1 0 0,1-1 0 0 0,0 0-1 0 0,1 0 1 0 0,0 0 0 0 0,5 7-3 0 0,20 1-2344 0 0,-18-19-3250 0 0,1-2-5833 0 0,-9 0 2939 0 0</inkml:trace>
  <inkml:trace contextRef="#ctx0" brushRef="#br0" timeOffset="1163.601">1374 818 4713 0 0,'0'0'1776'0'0,"0"0"-290"0"0,0 0-58 0 0,0 0 125 0 0,0 0 130 0 0,0 0 25 0 0,0 0-90 0 0,0 0-165 0 0,0 0-148 0 0,0 0-104 0 0,0 0-66 0 0,0 0-100 0 0,0 0-117 0 0,35 10-84 0 0,112 29-111 0 0,-88-38-85 0 0,61-48 943 0 0,-106 40-1499 0 0,-1-1 0 0 0,0 0 0 0 0,0-1-1 0 0,0-1 1 0 0,-1 0 0 0 0,0-1 0 0 0,-1 0-1 0 0,-1 0 1 0 0,0-1 0 0 0,0-1 0 0 0,-1 1 0 0 0,0-2-1 0 0,5-11-81 0 0,-12 21 0 0 0,-1 0-1 0 0,1 1 1 0 0,-1-1-1 0 0,0 0 0 0 0,0 0 1 0 0,-1 0-1 0 0,1 0 1 0 0,-1 0-1 0 0,0 0 0 0 0,0 0 1 0 0,0 0-1 0 0,0 0 1 0 0,-1 0-1 0 0,0 0 0 0 0,1 1 1 0 0,-1-1-1 0 0,-1 0 1 0 0,1 0-1 0 0,-1 0 1 0 0,1 1-1 0 0,-1-1 0 0 0,0 1 1 0 0,0-1-1 0 0,-1 1 1 0 0,1 0-1 0 0,-1 0 0 0 0,1 0 1 0 0,-1 0-1 0 0,0 1 1 0 0,0-1-1 0 0,0 1 1 0 0,-1-1-1 0 0,1 1 0 0 0,0 0 1 0 0,-1 0-1 0 0,0 1 1 0 0,1-1-1 0 0,-1 1 0 0 0,0 0 1 0 0,0 0-1 0 0,-1-1 1 0 0,-10 1-19 0 0,0-1 1 0 0,0 2-1 0 0,0 0 0 0 0,0 1 0 0 0,0 0 0 0 0,1 2 0 0 0,-1-1 0 0 0,0 2 1 0 0,1 0-1 0 0,0 0 0 0 0,0 2 0 0 0,0-1 0 0 0,1 2 0 0 0,0 0 0 0 0,0 1 1 0 0,0 0-1 0 0,1 0 0 0 0,0 2 0 0 0,1-1 0 0 0,0 1 0 0 0,1 1 0 0 0,0 0 0 0 0,0 1 1 0 0,1 0-1 0 0,1 0 0 0 0,0 1 0 0 0,1 0 0 0 0,-2 5 19 0 0,6-12 2 0 0,0 0 1 0 0,0 0-1 0 0,1 1 0 0 0,0-1 0 0 0,0 1 1 0 0,1 0-1 0 0,-1 0 0 0 0,2-1 0 0 0,-1 1 0 0 0,1 0 1 0 0,0 0-1 0 0,0 0 0 0 0,1 0 0 0 0,-1-1 1 0 0,2 1-1 0 0,-1 0 0 0 0,1 0 0 0 0,0-1 0 0 0,0 1 1 0 0,1-1-1 0 0,0 0 0 0 0,0 0 0 0 0,1 0 1 0 0,-1 0-1 0 0,1 0 0 0 0,1-1 0 0 0,-1 0 0 0 0,1 0 1 0 0,0 0-1 0 0,4 3-2 0 0,12 7-27 0 0,1-2 1 0 0,1-1-1 0 0,0 0 1 0 0,1-2-1 0 0,0-1 0 0 0,0-1 1 0 0,1 0-1 0 0,0-2 1 0 0,0-1-1 0 0,1-2 0 0 0,0 0 1 0 0,-1-1-1 0 0,1-2 1 0 0,0 0-1 0 0,1-2 27 0 0,57-5-1652 0 0,-29-1-5076 0 0,-52 7 5870 0 0,18-2-11078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415 757 0 0 0,'0'0'891'0'0,"0"0"145"0"0,0 0 103 0 0,0 0 216 0 0,0 0 263 0 0,0 0 243 0 0,0 0 90 0 0,0 0-140 0 0,0 0-226 0 0,0 0-294 0 0,0 0-279 0 0,-1-9-186 0 0,-3-28-124 0 0,4 36-621 0 0,-1 0-1 0 0,0-1 0 0 0,0 1 1 0 0,0 0-1 0 0,0 0 0 0 0,0 0 1 0 0,0 0-1 0 0,0 0 0 0 0,0 0 1 0 0,0 0-1 0 0,0 0 0 0 0,-1 1 1 0 0,1-1-1 0 0,0 0 0 0 0,0 1 1 0 0,-1-1-1 0 0,1 1 0 0 0,-1-1 1 0 0,1 1-1 0 0,0 0 0 0 0,-1-1 1 0 0,1 1-1 0 0,-1 0 0 0 0,1 0 1 0 0,-1 0-1 0 0,1 0 0 0 0,-1 0 1 0 0,1 0-1 0 0,-1 1 0 0 0,1-1 1 0 0,-1 1-81 0 0,-3-1 183 0 0,-5 0 17 0 0,-1 1 1 0 0,0 0-1 0 0,1 0 0 0 0,-1 1 1 0 0,1 1-1 0 0,-1-1 0 0 0,1 2 0 0 0,0-1 1 0 0,0 2-1 0 0,1-1 0 0 0,-1 1 0 0 0,-8 6-200 0 0,-2 2 118 0 0,0 0 0 0 0,0 1 0 0 0,1 1 1 0 0,1 1-1 0 0,1 0 0 0 0,0 2 0 0 0,1-1 0 0 0,1 2 0 0 0,1 0 0 0 0,-7 13-118 0 0,16-21 41 0 0,1 0 0 0 0,0 0 0 0 0,0 0 0 0 0,2 0 0 0 0,-1 1 0 0 0,1-1 0 0 0,1 1 0 0 0,0 0 0 0 0,1-1 0 0 0,0 1 0 0 0,0 0 0 0 0,2 6-41 0 0,-1-14 24 0 0,0 0 1 0 0,0 1 0 0 0,0-1 0 0 0,0 0-1 0 0,1 0 1 0 0,-1 1 0 0 0,1-1-1 0 0,0 0 1 0 0,1-1 0 0 0,-1 1 0 0 0,1 0-1 0 0,-1-1 1 0 0,1 1 0 0 0,0-1-1 0 0,0 0 1 0 0,1 0 0 0 0,-1 0 0 0 0,1 0-1 0 0,-1-1 1 0 0,1 1 0 0 0,0-1-1 0 0,0 0 1 0 0,0 0 0 0 0,0-1 0 0 0,0 1-1 0 0,1-1 1 0 0,3 1-25 0 0,1 0 67 0 0,-1 0 0 0 0,1-1 0 0 0,-1 0 0 0 0,1 0 0 0 0,-1-1 0 0 0,1 0 0 0 0,0 0-1 0 0,-1-1 1 0 0,1 0 0 0 0,-1-1 0 0 0,1 0 0 0 0,-1 0 0 0 0,0-1 0 0 0,2-1-67 0 0,27-17 86 0 0,0-1 1 0 0,-2-3-1 0 0,0-1 0 0 0,-2-1 1 0 0,-1-2-1 0 0,-1-1 0 0 0,-1-1 1 0 0,-2-2-1 0 0,-1-1 0 0 0,-2-1 1 0 0,-2-1-1 0 0,-1-1 0 0 0,-1-1 1 0 0,-3-1-1 0 0,11-32-86 0 0,-19 48-18 0 0,-1 1 0 0 0,-2-1 0 0 0,0 0-1 0 0,-2 0 1 0 0,0-1 0 0 0,-2 0 0 0 0,0 0 0 0 0,-2 0 0 0 0,0 0 0 0 0,-2 0-1 0 0,-1 0 1 0 0,-1 0 0 0 0,0 1 0 0 0,-2-1 0 0 0,-1 1 0 0 0,-1 0 0 0 0,-1 0-1 0 0,-1 1 1 0 0,-1 0 0 0 0,0 0 0 0 0,-2 1 0 0 0,-1 1 0 0 0,-7-9 18 0 0,15 23-2 0 0,0 0-1 0 0,-1 0 1 0 0,0 0 0 0 0,0 1 0 0 0,0 0 0 0 0,-1 0 0 0 0,0 1 0 0 0,0 0 0 0 0,0 0 0 0 0,0 1 0 0 0,-1-1 0 0 0,1 2-1 0 0,-1-1 1 0 0,0 1 0 0 0,0 0 0 0 0,0 0 0 0 0,0 1 0 0 0,0 1 0 0 0,0-1 0 0 0,0 1 0 0 0,0 0 0 0 0,0 1 0 0 0,-4 0 2 0 0,3 5 2 0 0,1-1 0 0 0,-1 1 0 0 0,1 1 0 0 0,0-1 0 0 0,1 1 1 0 0,-1 1-1 0 0,1-1 0 0 0,1 1 0 0 0,0 0 0 0 0,0 1 0 0 0,0 0 1 0 0,1 0-1 0 0,0 0 0 0 0,1 0 0 0 0,0 1 0 0 0,0 1-2 0 0,-5 17 44 0 0,0 1 1 0 0,2 0-1 0 0,1 0 0 0 0,2 1 0 0 0,1 0 0 0 0,1 0 0 0 0,1 0 0 0 0,2 0 1 0 0,1-1-1 0 0,2 7-44 0 0,2-1 99 0 0,3-1-1 0 0,1 0 1 0 0,1 0 0 0 0,2-1 0 0 0,1 0 0 0 0,1-2-1 0 0,2 1 1 0 0,1-2 0 0 0,2 0 0 0 0,1-2 0 0 0,14 16-99 0 0,83 86 497 0 0,-63-84-402 0 0,-52-83-11515 0 0,-1 29 4537 0 0,1 4-3231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13731 0 0,'0'0'2106'0'0,"0"0"-934"0"0,0 0-493 0 0,0 0 41 0 0,0 0 173 0 0,0 0 66 0 0,0 0-41 0 0,0 0-115 0 0,0 0-167 0 0,0 0-133 0 0,0 0-119 0 0,3 35-84 0 0,11 111-58 0 0,-8 31 785 0 0,-6-131-383 0 0,0-46-527 0 0,0 0 55 0 0,0 0 52 0 0,0 0 57 0 0,0-12 815 0 0,4-45-861 0 0,2 1 0 0 0,3 0 1 0 0,2 0-1 0 0,3-3-235 0 0,-3 9 75 0 0,-3 18-54 0 0,3-27 0 0 0,4 2 0 0 0,2 0-1 0 0,19-42-20 0 0,-34 95-3 0 0,-2 1 4 0 0,1 1 0 0 0,0-1 0 0 0,0 1 0 0 0,0-1 0 0 0,1 1-1 0 0,-1-1 1 0 0,1 1 0 0 0,-1-1 0 0 0,1 1 0 0 0,0 0 0 0 0,0 0 0 0 0,0 0-1 0 0,0 0 1 0 0,0 0 0 0 0,0 1 0 0 0,0-1 0 0 0,1 0 0 0 0,-1 1-1 0 0,3-1 0 0 0,27 33-28 0 0,72 120 120 0 0,-74-121-80 0 0,-32-34-7436 0 0,-8-8-3877 0 0,8 8 1231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4 261 10258 0 0,'0'0'2746'0'0,"0"0"-824"0"0,0 0-463 0 0,0 0-179 0 0,0 0-64 0 0,0 0-10 0 0,0 0-96 0 0,0 0-121 0 0,0 0-182 0 0,0 0-175 0 0,0 0-160 0 0,0 0-122 0 0,0 0-84 0 0,-3 1-14 0 0,3-1-223 0 0,0 0-1 0 0,1 0 0 0 0,-1 0 1 0 0,0 1-1 0 0,1-1 1 0 0,-1 0-1 0 0,1 0 0 0 0,-1 0 1 0 0,0 0-1 0 0,0 1 0 0 0,1-1 1 0 0,-1 0-1 0 0,0 0 0 0 0,1 1 1 0 0,-1-1-1 0 0,0 0 1 0 0,0 1-1 0 0,1-1 0 0 0,-1 0 1 0 0,0 1-1 0 0,0-1 0 0 0,0 0 1 0 0,0 1-1 0 0,1-1 0 0 0,-1 0 1 0 0,0 1-1 0 0,0-1 1 0 0,0 1-1 0 0,0-1 0 0 0,0 0 1 0 0,0 1-1 0 0,0-1 0 0 0,0 1 1 0 0,0-1-1 0 0,0 0 1 0 0,0 1-1 0 0,0-1 0 0 0,0 0 1 0 0,0 1-1 0 0,-1-1 0 0 0,1 1 1 0 0,0-1-1 0 0,0 0 0 0 0,0 1 1 0 0,-1-1-1 0 0,1 0 1 0 0,0 1-29 0 0,48 2 1123 0 0,157-22 314 0 0,-67 15-1219 0 0,-104 23-211 0 0,-44-58 1418 0 0,-203-183-1271 0 0,212 220 299 0 0,-9-9-2269 0 0,16 10-1833 0 0,3 7 2127 0 0,4 2-3928 0 0,-5-1-6420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52 284 0 0 0,'0'0'1874'0'0,"0"0"-317"0"0,0 0-48 0 0,0 0 156 0 0,0 0 108 0 0,0 0-40 0 0,0 0-175 0 0,0 0-311 0 0,0 0-235 0 0,0 0-115 0 0,0 0-25 0 0,4 4 16 0 0,-1-1-658 0 0,0 0 1 0 0,1-1-1 0 0,-1 1 1 0 0,1-1-1 0 0,0 0 1 0 0,0 0-1 0 0,0 0 1 0 0,0 0-1 0 0,0-1 1 0 0,0 0-1 0 0,0 0 1 0 0,1 0-1 0 0,-1 0 1 0 0,0 0-1 0 0,1-1 1 0 0,-1 0-1 0 0,5 0-230 0 0,-3 0 182 0 0,0-1-1 0 0,1 1 0 0 0,-1-1 1 0 0,0-1-1 0 0,1 1 1 0 0,-1-1-1 0 0,0 0 1 0 0,0 0-1 0 0,0-1 1 0 0,-1 0-1 0 0,1 0 1 0 0,-1 0-1 0 0,1-1 1 0 0,-1 0-1 0 0,4-3-181 0 0,1 0 111 0 0,0 0 1 0 0,0 0-1 0 0,0-1 1 0 0,-1 0 0 0 0,0-1-1 0 0,0 0 1 0 0,-1-1-1 0 0,0 0 1 0 0,-1 0-1 0 0,0 0 1 0 0,-1-1-1 0 0,0 0 1 0 0,2-6-112 0 0,-6 13-3 0 0,0 1-1 0 0,0-1 1 0 0,-1 0 0 0 0,1 0 0 0 0,-1 0 0 0 0,0 0 0 0 0,0 0 0 0 0,0 0 0 0 0,-1 0 0 0 0,1 0 0 0 0,-1 0 0 0 0,0 0-1 0 0,0 0 1 0 0,0 0 0 0 0,-1 0 0 0 0,0 0 0 0 0,1 0 0 0 0,-1 0 0 0 0,-1 0 0 0 0,1 0 0 0 0,0 0 0 0 0,-1 0 0 0 0,0 1-1 0 0,0-1 1 0 0,0 1 0 0 0,-1-1 0 0 0,1 1 0 0 0,-1 0 0 0 0,1 0 0 0 0,-1 0 0 0 0,0 0 0 0 0,0 0 0 0 0,-1 1 0 0 0,1-1-1 0 0,0 1 1 0 0,-1 0 0 0 0,1 0 0 0 0,-1 0 0 0 0,0 1 0 0 0,0-1 0 0 0,0 1 3 0 0,-7 0-57 0 0,1 0 0 0 0,-1 0 0 0 0,0 2 0 0 0,0-1 0 0 0,0 1 1 0 0,0 1-1 0 0,1 0 0 0 0,-1 1 0 0 0,1 0 0 0 0,-1 0 0 0 0,1 1 0 0 0,0 0 0 0 0,1 1 0 0 0,-1 0 0 0 0,1 1 1 0 0,0 0-1 0 0,0 0 0 0 0,0 1 0 0 0,1 0 0 0 0,0 0 0 0 0,1 1 0 0 0,0 0 0 0 0,0 1 0 0 0,0-1 0 0 0,1 1 0 0 0,0 1 1 0 0,-4 9 56 0 0,6-12 55 0 0,-1 0 1 0 0,1 1-1 0 0,0-1 1 0 0,1 1 0 0 0,0 0-1 0 0,0 0 1 0 0,1 0-1 0 0,0 1 1 0 0,0-1 0 0 0,1 0-1 0 0,0 1 1 0 0,0-1-1 0 0,1 1 1 0 0,0 0-1 0 0,1-1 1 0 0,0 1 0 0 0,0-1-1 0 0,1 0 1 0 0,0 1-1 0 0,0-1 1 0 0,1 0 0 0 0,0 0-1 0 0,1 0 1 0 0,0-1-1 0 0,0 1 1 0 0,0-1 0 0 0,1 0-1 0 0,0 0 1 0 0,0 0-1 0 0,1-1 1 0 0,0 0 0 0 0,0 0-1 0 0,0 0 1 0 0,1-1-1 0 0,5 3-55 0 0,7 0 161 0 0,1 0-1 0 0,-1-2 0 0 0,2 0 0 0 0,-1-2 1 0 0,1 0-1 0 0,-1-1 0 0 0,1-1 0 0 0,0-1 1 0 0,0-1-1 0 0,18-2-160 0 0,-10 1 138 0 0,-26 1-125 0 0,20 1-5 0 0,-1 0 0 0 0,0-2 1 0 0,0-1-1 0 0,0-1 1 0 0,0-1-1 0 0,-1-1 0 0 0,1 0 1 0 0,4-4-9 0 0,20-17-4133 0 0,-32 16-180 0 0,-1-3-3434 0 0,-6 9-2838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85 155 11955 0 0,'0'0'2380'0'0,"0"0"-392"0"0,0 0-354 0 0,0 0-251 0 0,0 0-95 0 0,0 0-101 0 0,0 0-166 0 0,0 0-199 0 0,0 0-195 0 0,0 0-155 0 0,0 0-130 0 0,0 0-74 0 0,0 0-46 0 0,-7 9-28 0 0,-38 82 482 0 0,35 175 786 0 0,12-169-1242 0 0,-2-59-153 0 0,-15 215 142 0 0,5-153-784 0 0,31-104-1309 0 0,41-52-4187 0 0,-38 29-3933 0 0,-15 19 121 0 0</inkml:trace>
  <inkml:trace contextRef="#ctx0" brushRef="#br0" timeOffset="369.572">243 871 5401 0 0,'0'0'1535'0'0,"0"0"-149"0"0,0 0 81 0 0,0 0 280 0 0,0 0 181 0 0,0 0 25 0 0,0 0-156 0 0,0 0-286 0 0,0 0-269 0 0,0 0-189 0 0,0 0-146 0 0,0 0-117 0 0,34 11-74 0 0,108 32-97 0 0,-139-42-580 0 0,0 0-1 0 0,0 1 1 0 0,0-1 0 0 0,0 0 0 0 0,0-1 0 0 0,0 1 0 0 0,1 0-1 0 0,-1-1 1 0 0,0 0 0 0 0,0 0 0 0 0,0 0 0 0 0,1 0 0 0 0,-1 0-1 0 0,0-1 1 0 0,0 1 0 0 0,1-1 0 0 0,-1 0 0 0 0,0 0 0 0 0,0 0 0 0 0,0 0-1 0 0,0-1 1 0 0,0 0-39 0 0,7-4 209 0 0,-4 4-100 0 0,4-1-14 0 0,-1 0 0 0 0,1-1 0 0 0,0 0 0 0 0,-1-1 0 0 0,0 0 0 0 0,0 0 0 0 0,-1-1 0 0 0,0 0 0 0 0,0-1 0 0 0,0 0 0 0 0,0 0 0 0 0,-1 0 0 0 0,-1-1 0 0 0,1 0 0 0 0,-1-1 0 0 0,0 1 0 0 0,-1-1 0 0 0,2-5-95 0 0,-5 10-6 0 0,0-1 0 0 0,0 1 0 0 0,0-1 1 0 0,-1 0-1 0 0,1 0 0 0 0,-1 0 0 0 0,0 0 1 0 0,-1 0-1 0 0,1 0 0 0 0,-1 0 0 0 0,0 0 0 0 0,0 0 1 0 0,-1 0-1 0 0,1 0 0 0 0,-1 0 0 0 0,0 0 1 0 0,-1 1-1 0 0,1-1 0 0 0,-1 0 0 0 0,0 0 0 0 0,0 1 1 0 0,0-1-1 0 0,-1 1 0 0 0,0 0 0 0 0,0 0 0 0 0,0 0 1 0 0,0 0-1 0 0,0 0 0 0 0,-1 1 0 0 0,0-1 1 0 0,1 1-1 0 0,-1 0 0 0 0,-4-2 6 0 0,0 1-47 0 0,-1 0-1 0 0,1 1 0 0 0,-1 0 1 0 0,1 1-1 0 0,-1 0 1 0 0,0 0-1 0 0,0 1 1 0 0,0 0-1 0 0,0 0 1 0 0,0 1-1 0 0,0 0 1 0 0,0 1-1 0 0,0 0 1 0 0,0 1-1 0 0,1-1 1 0 0,-1 2-1 0 0,0-1 1 0 0,1 1-1 0 0,-6 3 48 0 0,2 1-15 0 0,0 1-1 0 0,0 0 0 0 0,1 1 1 0 0,1 0-1 0 0,-1 1 1 0 0,2 0-1 0 0,-1 1 0 0 0,1 0 1 0 0,1 0-1 0 0,0 1 1 0 0,1 0-1 0 0,0 0 0 0 0,0 1 1 0 0,2-1-1 0 0,-1 2 1 0 0,2-1-1 0 0,0 0 0 0 0,0 1 1 0 0,2 0-1 0 0,-2 12 16 0 0,3-18-22 0 0,0 1 1 0 0,1-1-1 0 0,0 0 0 0 0,1 0 0 0 0,0 0 0 0 0,0 1 1 0 0,1-1-1 0 0,0 0 0 0 0,0 0 0 0 0,1-1 0 0 0,0 1 0 0 0,0 0 1 0 0,1-1-1 0 0,0 0 0 0 0,0 0 0 0 0,0 0 0 0 0,1 0 1 0 0,0-1-1 0 0,1 0 0 0 0,-1 0 0 0 0,1 0 0 0 0,1-1 1 0 0,-1 1 21 0 0,2-1-204 0 0,1 1 0 0 0,-1-1 0 0 0,1-1 0 0 0,0 0 0 0 0,0 0 0 0 0,0-1 0 0 0,0 0 1 0 0,0 0-1 0 0,1-1 0 0 0,0-1 0 0 0,-1 1 0 0 0,2-1 204 0 0,32 1-3186 0 0,0-2-3306 0 0,-33 0 4214 0 0,5 0-8346 0 0</inkml:trace>
  <inkml:trace contextRef="#ctx0" brushRef="#br0" timeOffset="915.796">832 1025 7602 0 0,'0'0'1763'0'0,"0"0"-312"0"0,0 0-96 0 0,0 0-30 0 0,0 0 33 0 0,0 0 65 0 0,0 0-67 0 0,0 0-134 0 0,0 0-102 0 0,0 0-116 0 0,0 0-110 0 0,0 0-111 0 0,0 0-91 0 0,13-5-103 0 0,41-19-105 0 0,4-38 726 0 0,-48 46-1003 0 0,124-166 993 0 0,-128 174-1193 0 0,1 0 0 0 0,0 1 0 0 0,0 0 0 0 0,1 0-1 0 0,-1 0 1 0 0,2 1 0 0 0,-1 0 0 0 0,1 1 0 0 0,0-1 0 0 0,5 0-7 0 0,-10 68-179 0 0,-29 61 347 0 0,25-121-167 0 0,0 0-1 0 0,-1-1 1 0 0,1 1-1 0 0,0 0 1 0 0,0 0-1 0 0,0-1 0 0 0,0 1 1 0 0,1 0-1 0 0,-1 0 1 0 0,0-1-1 0 0,1 1 0 0 0,-1 0 1 0 0,1-1-1 0 0,-1 1 1 0 0,1 0-1 0 0,0-1 0 0 0,0 1 1 0 0,0-1-1 0 0,0 1 1 0 0,0-1-1 0 0,0 0 1 0 0,0 1-1 0 0,0-1 0 0 0,1 0 1 0 0,-1 0-1 0 0,0 0 1 0 0,1 0-1 0 0,-1 0 0 0 0,1 0 1 0 0,-1 0-1 0 0,1 0 1 0 0,0 0-1 0 0,-1-1 0 0 0,1 1 1 0 0,0-1-1 0 0,-1 1 1 0 0,1-1-1 0 0,0 0 1 0 0,0 0-1 0 0,-1 0 0 0 0,1 0 1 0 0,1 0-1 0 0,6 1 11 0 0,-1-1 0 0 0,1-1 0 0 0,-1 1 0 0 0,1-1 0 0 0,-1-1 0 0 0,0 1 0 0 0,0-1 0 0 0,1-1 0 0 0,-1 0 0 0 0,-1 0 0 0 0,1 0 0 0 0,2-3-11 0 0,223-146 95 0 0,-232 151-93 0 0,0 0 1 0 0,0 0 0 0 0,0 0-1 0 0,1 0 1 0 0,-1 0 0 0 0,0 0-1 0 0,1 0 1 0 0,-1 1 0 0 0,0-1 0 0 0,1 0-1 0 0,-1 1 1 0 0,1-1 0 0 0,-1 1-1 0 0,1 0 1 0 0,-1-1 0 0 0,1 1 0 0 0,-1 0-1 0 0,1 0 1 0 0,0 0 0 0 0,-1 0-1 0 0,1 0 1 0 0,-1 0 0 0 0,1 0 0 0 0,-1 1-1 0 0,1-1 1 0 0,-1 1 0 0 0,1-1-1 0 0,-1 1 1 0 0,1-1 0 0 0,-1 1 0 0 0,0 0-1 0 0,1 0 1 0 0,-1 0 0 0 0,0 0-1 0 0,0 0 1 0 0,1 0 0 0 0,-1 0 0 0 0,0 0-1 0 0,0 0 1 0 0,0 0 0 0 0,0 0-1 0 0,-1 1 1 0 0,1-1 0 0 0,0 1 0 0 0,0-1-1 0 0,-1 0 1 0 0,1 1 0 0 0,-1-1-1 0 0,1 1 1 0 0,-1-1 0 0 0,0 1 0 0 0,1-1-1 0 0,-1 1 1 0 0,0 0 0 0 0,0-1-1 0 0,0 1 1 0 0,0-1 0 0 0,-1 2-3 0 0,5 157 325 0 0,29-105-2171 0 0,-22-49-2147 0 0,1-4-3305 0 0,-4-2-4283 0 0</inkml:trace>
  <inkml:trace contextRef="#ctx0" brushRef="#br0" timeOffset="1284.907">1824 1002 10802 0 0,'0'0'1765'0'0,"0"0"-757"0"0,0 0-33 0 0,0 0 254 0 0,0 0 160 0 0,0 0 63 0 0,0 0-42 0 0,0 0-127 0 0,0 0-169 0 0,0 0-191 0 0,33 0-176 0 0,105-2-132 0 0,-62-19 110 0 0,-63 13-565 0 0,9-3 15 0 0,0 0 0 0 0,-1-1-1 0 0,-1-2 1 0 0,0 0-1 0 0,-1-1 1 0 0,0 0-1 0 0,-1-2 1 0 0,-1 0-1 0 0,7-11-174 0 0,-21 26 7 0 0,-1 0 0 0 0,1-1 0 0 0,-1 1-1 0 0,0-1 1 0 0,0 1 0 0 0,0-1-1 0 0,0 0 1 0 0,0 0 0 0 0,-1 0-1 0 0,1 0 1 0 0,-1 0 0 0 0,0 0 0 0 0,0 0-1 0 0,0-1 1 0 0,0 1 0 0 0,-1 0-1 0 0,1-1 1 0 0,-1 1 0 0 0,0 0-1 0 0,0-1 1 0 0,0 1 0 0 0,0-1-1 0 0,-1 1 1 0 0,1 0 0 0 0,-1-1 0 0 0,0 1-1 0 0,0 0 1 0 0,0 0 0 0 0,0 0-1 0 0,-1 0 1 0 0,1 0 0 0 0,-1 0-1 0 0,0 0 1 0 0,0 0 0 0 0,0 0-1 0 0,0 1 1 0 0,0-1 0 0 0,-1 1 0 0 0,1 0-1 0 0,-1-1 1 0 0,0 1 0 0 0,1 0-1 0 0,-1 1 1 0 0,0-1 0 0 0,0 0-1 0 0,0 1 1 0 0,0 0 0 0 0,-2-1-7 0 0,-9 3-23 0 0,1 1 0 0 0,-1 0-1 0 0,0 1 1 0 0,1 0 0 0 0,-1 1 0 0 0,1 1 0 0 0,0 0 0 0 0,0 1 0 0 0,1 0-1 0 0,0 1 1 0 0,0 0 0 0 0,0 1 0 0 0,1 1 0 0 0,0 0 0 0 0,1 0 0 0 0,0 1-1 0 0,0 0 1 0 0,1 0 0 0 0,0 1 0 0 0,1 1 0 0 0,1-1 0 0 0,-1 1-1 0 0,2 1 1 0 0,0-1 0 0 0,0 1 0 0 0,1 0 0 0 0,1 1 0 0 0,-2 8 23 0 0,4-17-14 0 0,1 0 0 0 0,-1 1-1 0 0,1-1 1 0 0,0 0 0 0 0,0 0 0 0 0,1 1 0 0 0,0-1 0 0 0,0 0 0 0 0,0 1 0 0 0,0-1 0 0 0,1 0-1 0 0,0 1 1 0 0,0-1 0 0 0,0 0 0 0 0,1 0 0 0 0,0 0 0 0 0,0 0 0 0 0,0 0 0 0 0,1 0 0 0 0,-1-1-1 0 0,1 1 1 0 0,0-1 0 0 0,0 1 0 0 0,1-1 0 0 0,-1 0 0 0 0,1-1 0 0 0,0 1 0 0 0,0-1 0 0 0,1 1-1 0 0,-1-1 1 0 0,2 1 14 0 0,6 2-168 0 0,1 0-1 0 0,0-1 0 0 0,0-1 0 0 0,0 0 1 0 0,1 0-1 0 0,-1-1 0 0 0,1-1 0 0 0,0 0 1 0 0,0-1-1 0 0,0-1 0 0 0,4 0 169 0 0,92-17-8406 0 0,-95 13-510 0 0</inkml:trace>
  <inkml:trace contextRef="#ctx0" brushRef="#br0" timeOffset="1716.023">2481 1041 7362 0 0,'0'0'2492'0'0,"0"0"-1078"0"0,0 0-267 0 0,0 0 116 0 0,0 0 112 0 0,0 0 188 0 0,0 0 45 0 0,0 0-204 0 0,0 0-249 0 0,0 0-253 0 0,0 0-185 0 0,0 0-91 0 0,0 0-92 0 0,25-19-60 0 0,78-62-27 0 0,-3-20 920 0 0,4-41-498 0 0,-91 127-825 0 0,-13 14-51 0 0,0 1-10 0 0,-14 63-242 0 0,10-33 236 0 0,2-24 31 0 0,1 0 0 0 0,0 0 0 0 0,0 1 0 0 0,0-1 0 0 0,1 0 0 0 0,-1 1-1 0 0,2-1 1 0 0,-1 0 0 0 0,1 1 0 0 0,0-1 0 0 0,0 0 0 0 0,1 1 0 0 0,-1-1 0 0 0,2 0-1 0 0,-1 0 1 0 0,1-1 0 0 0,-1 1 0 0 0,1 0 0 0 0,4 4-8 0 0,-1-3 55 0 0,0 0 0 0 0,0 0 0 0 0,1-1 0 0 0,-1 0 0 0 0,2-1 0 0 0,-1 1 0 0 0,0-1 0 0 0,1 0 0 0 0,0-1 0 0 0,0 0 0 0 0,1 0 0 0 0,-1-1 0 0 0,1 0 0 0 0,-1-1 0 0 0,1 0 0 0 0,0 0 0 0 0,0 0 0 0 0,0-1 0 0 0,0-1 0 0 0,0 0 0 0 0,2 0-55 0 0,0 0 77 0 0,1 0 1 0 0,-1 0-1 0 0,0-2 0 0 0,0 1 1 0 0,0-1-1 0 0,0-1 0 0 0,0 0 1 0 0,0 0-1 0 0,0-1 0 0 0,-1-1 1 0 0,0 0-1 0 0,0 0 0 0 0,0-1 1 0 0,-1 0-1 0 0,1-1 1 0 0,-2 0-1 0 0,5-4-77 0 0,30-59-91 0 0,-45 15-4897 0 0,-2 46-149 0 0,-1 5-6875 0 0</inkml:trace>
  <inkml:trace contextRef="#ctx0" brushRef="#br0" timeOffset="2034.18">3664 0 21733 0 0,'0'0'885'0'0,"0"0"-277"0"0,0 0-101 0 0,0 0 43 0 0,0 0 115 0 0,0 0 107 0 0,0 0-17 0 0,0 0-100 0 0,0 0-112 0 0,0 0-81 0 0,0 0-56 0 0,3 37-85 0 0,9 115-55 0 0,0 69 492 0 0,-12-94-642 0 0,-6 0 0 0 0,-11 49-116 0 0,0-7-973 0 0,9-154-1513 0 0,-11-25-6999 0 0,13 2 2760 0 0,2 0-3724 0 0</inkml:trace>
  <inkml:trace contextRef="#ctx0" brushRef="#br0" timeOffset="2285.599">3294 471 20140 0 0,'0'0'1651'0'0,"0"0"-606"0"0,0 0-328 0 0,0 0-117 0 0,0 0 15 0 0,0 0 84 0 0,0 0 20 0 0,0 0-95 0 0,0 0-109 0 0,0 0-71 0 0,36 4-72 0 0,111 14-58 0 0,9-14 264 0 0,-85-7-729 0 0,0-4 0 0 0,0-3 0 0 0,7-5 151 0 0,-17 4-1384 0 0,-34 4-585 0 0,-15 3-589 0 0,1 0-3665 0 0,-2 4-6118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9474 0 0,'0'0'2965'0'0,"0"0"-581"0"0,0 0-494 0 0,0 0-232 0 0,0 0-102 0 0,0 0-164 0 0,0 0-224 0 0,0 0-259 0 0,0 0-249 0 0,0 0-209 0 0,0 0-126 0 0,-3 0-73 0 0,2 2-179 0 0,-1 0 1 0 0,1 0-1 0 0,0 0 1 0 0,-1 0-1 0 0,1 0 1 0 0,0 1-1 0 0,0-1 0 0 0,1 0 1 0 0,-1 1-1 0 0,0-1 1 0 0,1 0-1 0 0,-1 1 1 0 0,1-1-1 0 0,0 1 0 0 0,0-1 1 0 0,0 1-1 0 0,0-1 1 0 0,0 0-1 0 0,1 1 0 0 0,-1-1 1 0 0,1 1-1 0 0,-1-1 1 0 0,1 0-1 0 0,0 1 1 0 0,1 0-74 0 0,0 25 357 0 0,-2-19-283 0 0,1 14 70 0 0,-1 0-1 0 0,-1 0 0 0 0,-2 0 1 0 0,0 0-1 0 0,-1 0 0 0 0,-4 10-143 0 0,-26 52-965 0 0,28-100-2769 0 0,3-31-1739 0 0,3 16-2948 0 0,0 18-1197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14659 0 0,'0'0'1672'0'0,"0"0"-215"0"0,0 0-409 0 0,0 0-264 0 0,0 0-216 0 0,0 0-224 0 0,0 0-304 0 0,0 0-216 0 0,0 0-80 0 0,0 0-96 0 0,0 0-72 0 0,0 0-296 0 0,0 0-576 0 0,0 0-1529 0 0,69 70-2888 0 0,-59-62-3097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4 0 0 0,'0'0'2147'0'0,"0"0"448"0"0,0 0-218 0 0,0 0-318 0 0,0 0-259 0 0,0 0-263 0 0,0 0-217 0 0,0 0-230 0 0,0 0-217 0 0,0 0-138 0 0,0 0-98 0 0,0 0-78 0 0,0 0-5 0 0,-8-1-38 0 0,-25-1-42 0 0,0 20 1609 0 0,21-6-1590 0 0,-169 57 1267 0 0,65-34-886 0 0,117-35-865 0 0,-1 0 1 0 0,1 0 0 0 0,0 0 0 0 0,0 0 0 0 0,-1 1 0 0 0,1-1 0 0 0,0 0 0 0 0,-1 0 0 0 0,1 1 0 0 0,0-1 0 0 0,-1 1 0 0 0,1-1-1 0 0,0 0 1 0 0,-1 1 0 0 0,1-1 0 0 0,-1 1 0 0 0,1 0 0 0 0,-1-1 0 0 0,1 1 0 0 0,-1-1 0 0 0,1 1 0 0 0,-1 0 0 0 0,0-1-1 0 0,1 1 1 0 0,-1 0 0 0 0,0-1 0 0 0,1 1 0 0 0,-1 0 0 0 0,0 0 0 0 0,0-1 0 0 0,0 1 0 0 0,0 0 0 0 0,0 0 0 0 0,0-1-1 0 0,0 1 1 0 0,0 0 0 0 0,0 0 0 0 0,0-1 0 0 0,0 1 0 0 0,0 0 0 0 0,-1 0 0 0 0,1-1 0 0 0,0 1 0 0 0,0 0 0 0 0,-1-1 0 0 0,1 1-1 0 0,-1 0 1 0 0,1-1 0 0 0,0 1 0 0 0,-1-1 0 0 0,1 1 0 0 0,-1 0 0 0 0,0-1 0 0 0,1 1 0 0 0,-1-1 0 0 0,1 1 0 0 0,-1-1-1 0 0,0 0 1 0 0,1 1 0 0 0,-1-1 0 0 0,0 0 0 0 0,1 1 0 0 0,-1-1 0 0 0,0 0 0 0 0,0 0 0 0 0,1 0 0 0 0,-1 0-10 0 0,156 61 845 0 0,-56-29-653 0 0,-84-26-160 0 0,47 31 135 0 0,-63-34-144 0 0,1 0-1 0 0,0 0 1 0 0,-1 0 0 0 0,1 0 0 0 0,-1 0-1 0 0,0 0 1 0 0,0 0 0 0 0,0-1-1 0 0,0 1 1 0 0,-1 0 0 0 0,1 0 0 0 0,-1-1-1 0 0,0 1 1 0 0,0-1 0 0 0,1 0-1 0 0,-1 1 1 0 0,-1-1 0 0 0,1 0 0 0 0,0 0-1 0 0,-1 0 1 0 0,1-1 0 0 0,-1 1-1 0 0,1 0 1 0 0,-1-1 0 0 0,0 0 0 0 0,1 1-1 0 0,-1-1 1 0 0,0-1 0 0 0,0 1 0 0 0,0 0-1 0 0,0 0 1 0 0,-3-1-23 0 0,-4 4 28 0 0,-32 13 12 0 0,-1-3-1 0 0,-1-2 1 0 0,-1-2 0 0 0,1-1-1 0 0,-1-3 1 0 0,-1-1 0 0 0,1-3-1 0 0,-1-1 1 0 0,-6-3-40 0 0,70-21-1967 0 0,-14 21 1507 0 0,24-9-2491 0 0,-8 4-4882 0 0,-9 3-4427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10258 0 0,'0'0'2270'0'0,"0"0"-403"0"0,0 0-260 0 0,0 0-115 0 0,0 0-187 0 0,0 0-184 0 0,0 0-171 0 0,0 0-174 0 0,0 0-133 0 0,0 0-80 0 0,0 0-62 0 0,0 0-57 0 0,0 0-20 0 0,8-27-41 0 0,40-127 241 0 0,-29 85 186 0 0,-12 48-599 0 0,-6 15-185 0 0,0 0 1 0 0,1 0-1 0 0,0 1 0 0 0,0-1 0 0 0,0 1 0 0 0,1 0 0 0 0,0 0 1 0 0,0-1-1 0 0,0 2 0 0 0,1-1 0 0 0,-1 0 0 0 0,1 1 0 0 0,0 0 1 0 0,1-1-1 0 0,2-1-26 0 0,-6 6-3 0 0,0-1 1 0 0,0 1 0 0 0,0-1-1 0 0,0 1 1 0 0,0-1 0 0 0,1 1-1 0 0,-1 0 1 0 0,0-1 0 0 0,0 1-1 0 0,1 0 1 0 0,-1 0 0 0 0,0 0-1 0 0,0 0 1 0 0,1 0 0 0 0,-1 0-1 0 0,0 0 1 0 0,0 1 0 0 0,0-1-1 0 0,1 0 1 0 0,-1 1 0 0 0,0-1-1 0 0,0 1 1 0 0,0-1 0 0 0,0 1-1 0 0,1-1 1 0 0,-1 1 0 0 0,0 0 0 0 0,0 0-1 0 0,0-1 1 0 0,-1 1 0 0 0,1 0-1 0 0,0 0 1 0 0,0 0 0 0 0,0 0-1 0 0,-1 0 1 0 0,1 0 0 0 0,0 0-1 0 0,-1 0 1 0 0,1 1 0 0 0,-1-1-1 0 0,1 0 1 0 0,-1 0 2 0 0,14 61 28 0 0,-11-47-24 0 0,2 20 58 0 0,-5-27-56 0 0,0 0 0 0 0,0 0-1 0 0,1 0 1 0 0,0 0 0 0 0,0-1 0 0 0,1 1-1 0 0,0 0 1 0 0,1 0 0 0 0,0-1-1 0 0,0 1 1 0 0,0-1 0 0 0,1 0-1 0 0,0 0 1 0 0,0 0 0 0 0,1-1-1 0 0,0 1 1 0 0,0-1 0 0 0,0 0 0 0 0,1-1-1 0 0,0 1 1 0 0,0-1 0 0 0,1 0-1 0 0,-1-1 1 0 0,5 3-6 0 0,-6-6 55 0 0,1 1 0 0 0,-1-1 0 0 0,0 0-1 0 0,1-1 1 0 0,-1 1 0 0 0,0-1 0 0 0,1 0 0 0 0,-1-1-1 0 0,0 1 1 0 0,1-1 0 0 0,-1 0 0 0 0,0 0 0 0 0,0-1 0 0 0,1 1-1 0 0,-1-1 1 0 0,0-1 0 0 0,-1 1 0 0 0,1 0 0 0 0,0-1-1 0 0,-1 0 1 0 0,1 0 0 0 0,-1-1 0 0 0,0 1 0 0 0,0-1 0 0 0,0 0-1 0 0,-1 0 1 0 0,1 0 0 0 0,-1 0 0 0 0,1-3-55 0 0,7-8 102 0 0,-1 0 0 0 0,-1-1-1 0 0,0 0 1 0 0,-1 0 0 0 0,-1-1 0 0 0,0 0 0 0 0,-2 0 0 0 0,1-4-102 0 0,-3-7 132 0 0,3-6-2439 0 0,13 21-6671 0 0,-13 10-2928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31 2649 0 0,'0'0'1796'0'0,"0"0"-118"0"0,0 0 94 0 0,0 0 156 0 0,0 0 77 0 0,0 0-42 0 0,0 0-159 0 0,0 0-214 0 0,0 0-180 0 0,0 0-187 0 0,0 0-163 0 0,0 0-140 0 0,0 0-129 0 0,-2-5-103 0 0,-4-16-95 0 0,4 16-87 0 0,2 5-71 0 0,0 0-33 0 0,0 0-42 0 0,0 0-45 0 0,-11 40 793 0 0,-68 636 723 0 0,43-409-1628 0 0,23-214-252 0 0,-7-84-3599 0 0,7-22-2899 0 0,8 25-2766 0 0,3 14-160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8906 0 0,'0'0'3141'0'0,"0"0"-1473"0"0,0 0-704 0 0,0 0-202 0 0,0 0 103 0 0,0 0 267 0 0,0 0 171 0 0,0 0 39 0 0,0 0-143 0 0,0 0-251 0 0,0 0-169 0 0,0 0-156 0 0,0 0-127 0 0,31 5-83 0 0,96 13-55 0 0,-112-16-234 0 0,-1 0 0 0 0,1-1 1 0 0,0-1-1 0 0,0 0 0 0 0,0-1 1 0 0,-1 0-1 0 0,1-1 0 0 0,11-4-124 0 0,5 0 147 0 0,140-41 109 0 0,-73 11-1348 0 0,-70 16-1848 0 0,-5-5-3533 0 0,-16 16 836 0 0,-2 7-4517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4 408 0 0,'0'0'1602'0'0,"0"0"219"0"0,0 0 291 0 0,0 0 171 0 0,0 0 5 0 0,0 0-155 0 0,0 0-320 0 0,0 0-322 0 0,0 0-268 0 0,0 0-217 0 0,0 0-149 0 0,6-3 6678 0 0,-4 3-7263 0 0,-5 38 1845 0 0,-12 108-1717 0 0,-46 154-109 0 0,42-102-193 0 0,17-164-76 0 0,-1 0 0 0 0,-2 0 0 0 0,-1 0 0 0 0,-1-1 0 0 0,-3 0 0 0 0,-5 14-22 0 0,13 3 39 0 0,2-49-52 0 0,4-5 153 0 0,52-78 25 0 0,-29 47-132 0 0,10-15-13 0 0,2 2 0 0 0,2 2 0 0 0,41-36-20 0 0,-12 36-41 0 0,-69 46 40 0 0,0 0 0 0 0,0-1 0 0 0,0 1 0 0 0,0-1 0 0 0,-1 1 0 0 0,1 0 0 0 0,0 0 0 0 0,0 0 0 0 0,0 0 1 0 0,0 0-1 0 0,0-1 0 0 0,0 2 0 0 0,0-1 0 0 0,0 0 0 0 0,0 0 0 0 0,0 0 0 0 0,0 0 0 0 0,0 1 0 0 0,0-1 0 0 0,-1 0 0 0 0,1 1 0 0 0,0-1 0 0 0,0 0 0 0 0,0 1 0 0 0,0-1 0 0 0,-1 1 0 0 0,1 0 0 0 0,0-1 0 0 0,-1 1 0 0 0,1 0 0 0 0,0-1 0 0 0,-1 1 0 0 0,1 0 0 0 0,-1 0 1 0 0,1-1-1 0 0,-1 1 0 0 0,1 0 0 0 0,-1 0 0 0 0,1 0 0 0 0,-1 0 0 0 0,0 0 0 0 0,0 0 0 0 0,0 0 0 0 0,1-1 0 0 0,-1 1 0 0 0,0 0 0 0 0,0 0 1 0 0,7 59 22 0 0,-6-42 0 0 0,-7 350 181 0 0,6-367-235 0 0,0-1-18 0 0,0 0-1 0 0,0 0-26 0 0,0 0-4 0 0,0 0-41 0 0,0 0-86 0 0,0 0-96 0 0,4-12-1465 0 0,4-3-355 0 0,0 0-4373 0 0,-5 7-5638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197 181 0 0 0,'0'0'208'0'0,"0"0"602"0"0,0 0 266 0 0,0 0 120 0 0,0 0 59 0 0,0 0 11 0 0,0 0-5 0 0,0 0-38 0 0,0 0-27 0 0,0 0-38 0 0,-3 1-52 0 0,-13 5 2013 0 0,16-5-2180 0 0,0-1-56 0 0,0 0-67 0 0,0 0-60 0 0,0 0-20 0 0,0 0-41 0 0,-1 5 2690 0 0,17 6-2735 0 0,-7-10-517 0 0,1 0 0 0 0,-1-1 0 0 0,0 0 0 0 0,0 0-1 0 0,1-1 1 0 0,-1 0 0 0 0,0-1 0 0 0,0 0 0 0 0,0 0 0 0 0,0-1-1 0 0,0 0 1 0 0,-1 0 0 0 0,1-1 0 0 0,-1-1 0 0 0,0 1-1 0 0,0-1 1 0 0,-1 0 0 0 0,1-1 0 0 0,-1 0 0 0 0,0 0 0 0 0,-1-1-1 0 0,5-5-132 0 0,-7 9 32 0 0,50-56 228 0 0,-47 10 103 0 0,-10 46-361 0 0,1 1-1 0 0,-1 1 1 0 0,0-1 0 0 0,0 0-1 0 0,0 1 1 0 0,0-1 0 0 0,0 1-1 0 0,0 0 1 0 0,0 0 0 0 0,-1 0-1 0 0,1 0 1 0 0,0 1-1 0 0,0-1 1 0 0,-1 1 0 0 0,1 0-1 0 0,0 0 1 0 0,-1 0 0 0 0,1 1-1 0 0,0-1 1 0 0,-1 1-1 0 0,-2 0-1 0 0,-9 0-23 0 0,-5 2 15 0 0,0 1 0 0 0,0 0 0 0 0,0 2 0 0 0,1 0 0 0 0,0 2 0 0 0,0 0 0 0 0,0 1 0 0 0,1 0 0 0 0,1 2 0 0 0,0 0 0 0 0,0 1 0 0 0,1 1 0 0 0,0 0 0 0 0,1 1 0 0 0,-9 12 8 0 0,17-18 40 0 0,0-1 0 0 0,0 1 0 0 0,1 0-1 0 0,0 1 1 0 0,1 0 0 0 0,0 0 0 0 0,0 0 0 0 0,1 0 0 0 0,0 1 0 0 0,1 0 0 0 0,0 0 0 0 0,0 0 0 0 0,1 0 0 0 0,0 0-1 0 0,1 0 1 0 0,0 1 0 0 0,1-1 0 0 0,0 0 0 0 0,1 1 0 0 0,0-1 0 0 0,0 0 0 0 0,1 0 0 0 0,0 0 0 0 0,1 0 0 0 0,0 0-1 0 0,1 0 1 0 0,2 3-40 0 0,-1-3 82 0 0,1 0-1 0 0,0 0 1 0 0,0-1-1 0 0,1 0 0 0 0,0 0 1 0 0,1-1-1 0 0,0 0 1 0 0,0 0-1 0 0,1-1 1 0 0,0 0-1 0 0,0 0 0 0 0,1-1 1 0 0,0 0-1 0 0,0-1 1 0 0,0 0-1 0 0,0-1 1 0 0,1 0-1 0 0,3 0-81 0 0,9 3 126 0 0,0-2 0 0 0,0 0 0 0 0,1-2-1 0 0,-1 0 1 0 0,1-2 0 0 0,0-1 0 0 0,0-1 0 0 0,8-1-126 0 0,-26 2-3 0 0,-1-1 0 0 0,1 1 0 0 0,0-1 0 0 0,0-1 0 0 0,0 1 0 0 0,-1-1-1 0 0,1 0 1 0 0,-1 0 0 0 0,1 0 0 0 0,-1-1 0 0 0,0 0 0 0 0,0 0 0 0 0,0 0 0 0 0,0-1 0 0 0,-1 1 0 0 0,1-1 0 0 0,1-3 3 0 0,-4-4-1427 0 0,-1 3-1611 0 0,1 1-4238 0 0,0 3-5018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384 900 7210 0 0,'0'0'1985'0'0,"0"0"-231"0"0,0 0-240 0 0,0 0-97 0 0,0 0-48 0 0,0 0-136 0 0,0 0-150 0 0,0 0-139 0 0,0 0-137 0 0,0 0-132 0 0,0 0-98 0 0,-30 14-110 0 0,-95 49-96 0 0,53-4 216 0 0,54-40-453 0 0,1 1-1 0 0,0 0 1 0 0,2 1 0 0 0,1 1 0 0 0,0 1 0 0 0,2 0 0 0 0,1 0 0 0 0,0 1 0 0 0,2 1 0 0 0,-1 6-134 0 0,8-26 31 0 0,0 0 0 0 0,1 1 0 0 0,0-1 1 0 0,0 0-1 0 0,0 0 0 0 0,0 0 0 0 0,1 1 0 0 0,0-1 1 0 0,0 0-1 0 0,1 1 0 0 0,-1-1 0 0 0,1 0 0 0 0,0 0 1 0 0,1 0-1 0 0,-1 1 0 0 0,1-1 0 0 0,0-1 1 0 0,0 1-1 0 0,0 0 0 0 0,1 0 0 0 0,0-1 0 0 0,0 1 1 0 0,0-1-1 0 0,0 0 0 0 0,1 0 0 0 0,-1 0 0 0 0,1-1 1 0 0,0 1-1 0 0,1-1 0 0 0,-1 0 0 0 0,0 0 0 0 0,1 0 1 0 0,-1-1-1 0 0,1 0 0 0 0,0 1 0 0 0,0-2 1 0 0,3 2-32 0 0,4-1 101 0 0,-1-1 0 0 0,1 0 0 0 0,0-1 1 0 0,0 0-1 0 0,-1 0 0 0 0,1-1 1 0 0,0-1-1 0 0,-1 0 0 0 0,1-1 1 0 0,-1 0-1 0 0,0-1 0 0 0,0 0 0 0 0,0-1 1 0 0,0 0-1 0 0,-1 0 0 0 0,3-3-101 0 0,152-117 886 0 0,-155 115-839 0 0,42-37 97 0 0,-3-3-1 0 0,-2-1 0 0 0,-3-3 0 0 0,-2-2 0 0 0,-2-1 0 0 0,-3-2 0 0 0,-2-1 1 0 0,-3-2-1 0 0,20-58-143 0 0,-39 81-3 0 0,-2-1 0 0 0,-1 0 0 0 0,-3 0 0 0 0,-1-1-1 0 0,-2 0 1 0 0,-2 0 0 0 0,-2-23 3 0 0,1 48-5 0 0,0 1 0 0 0,-2-1 0 0 0,0 1 0 0 0,0 0-1 0 0,-2-1 1 0 0,0 1 0 0 0,0 0 0 0 0,-2 0 0 0 0,0 1-1 0 0,0-1 1 0 0,-2 1 0 0 0,1 0 0 0 0,-2 1 0 0 0,0 0-1 0 0,0 0 1 0 0,-1 0 0 0 0,-1 1 0 0 0,0 1 0 0 0,-12-11 5 0 0,17 19-5 0 0,1 0 0 0 0,-1 1 0 0 0,0-1 1 0 0,0 1-1 0 0,0 0 0 0 0,-1 0 1 0 0,1 1-1 0 0,0-1 0 0 0,-1 1 0 0 0,1 1 1 0 0,0-1-1 0 0,-1 1 0 0 0,1 0 0 0 0,-1 0 1 0 0,1 0-1 0 0,-1 1 0 0 0,1-1 1 0 0,-1 2-1 0 0,1-1 0 0 0,0 0 0 0 0,-1 1 1 0 0,1 0-1 0 0,0 1 0 0 0,0-1 0 0 0,1 1 1 0 0,-1-1-1 0 0,0 2 0 0 0,1-1 0 0 0,0 0 1 0 0,-3 4 4 0 0,-8 6-5 0 0,1 0 0 0 0,1 2 0 0 0,0-1 1 0 0,1 2-1 0 0,1 0 0 0 0,1 0 0 0 0,0 1 1 0 0,0 2 4 0 0,-7 17 21 0 0,3 2 0 0 0,1-1 0 0 0,2 2 0 0 0,2 0 0 0 0,1 0 0 0 0,2 0 0 0 0,2 1 0 0 0,1 0 1 0 0,2 0-1 0 0,2 0 0 0 0,3 8-21 0 0,-3-21 56 0 0,2-1-1 0 0,1 1 1 0 0,1-1 0 0 0,1 0 0 0 0,2-1 0 0 0,0 1 0 0 0,2-2 0 0 0,1 1-1 0 0,0-1 1 0 0,2-1 0 0 0,1 0 0 0 0,0-1 0 0 0,2 0 0 0 0,1-1 0 0 0,0-1 0 0 0,2-1-1 0 0,0 0 1 0 0,19 13-56 0 0,-20-21 142 0 0,0-1-1 0 0,1 0 1 0 0,1-2 0 0 0,-1 0-1 0 0,1-1 1 0 0,1-1-1 0 0,-1 0 1 0 0,1-2 0 0 0,18 2-142 0 0,22 6 231 0 0,-46-12-155 0 0,-10 12-1270 0 0,-5-2-3754 0 0,15-23 617 0 0,-7 5-818 0 0,0 3-6164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54 524 15027 0 0,'0'0'2453'0'0,"0"0"-1014"0"0,0 0-515 0 0,0 0-77 0 0,0 0-26 0 0,0 0-71 0 0,0 0-103 0 0,0 0-147 0 0,-9 33-168 0 0,-24 104-142 0 0,31-134-183 0 0,1 0 0 0 0,0-1-1 0 0,-1 1 1 0 0,1 0-1 0 0,0 0 1 0 0,0 0 0 0 0,1 0-1 0 0,-1 0 1 0 0,1 0 0 0 0,-1 0-1 0 0,1 0 1 0 0,0 0-1 0 0,0 0 1 0 0,0 0 0 0 0,0 0-1 0 0,1 0 1 0 0,-1 0-1 0 0,1 0 1 0 0,0 0 0 0 0,0 0-1 0 0,0 0 1 0 0,0-1-1 0 0,1 1-6 0 0,2 4-12 0 0,26 19-415 0 0,-18-23-2484 0 0,2-1-4153 0 0,-10-2-4171 0 0</inkml:trace>
  <inkml:trace contextRef="#ctx0" brushRef="#br0" timeOffset="240.924">83 0 20476 0 0,'0'0'1185'0'0,"0"0"-433"0"0,0 0-256 0 0,0 0-168 0 0,0 0-96 0 0,0 0-112 0 0,0 0-80 0 0,0 0-48 0 0,0 0-72 0 0,0 0 0 0 0,0 0-104 0 0,0 0-264 0 0,0 0-488 0 0,0 0-1065 0 0,65 104-3088 0 0,-55-88-7586 0 0</inkml:trace>
  <inkml:trace contextRef="#ctx0" brushRef="#br0" timeOffset="638.695">715 412 16788 0 0,'0'0'1523'0'0,"0"0"-421"0"0,0 0-141 0 0,0 0 60 0 0,0 0 34 0 0,0 0-63 0 0,0 0-147 0 0,0 0-169 0 0,0 0-126 0 0,0 0-103 0 0,0 0-52 0 0,0 0-64 0 0,0 0-81 0 0,-6-9-40 0 0,-21-27-26 0 0,-12 26 182 0 0,29 11-273 0 0,-5 2-58 0 0,1 0 1 0 0,0 1-1 0 0,0 1 1 0 0,0 0-1 0 0,0 0 1 0 0,1 2-1 0 0,-1 0 1 0 0,2 0-1 0 0,-1 1 1 0 0,1 1-1 0 0,0 0 1 0 0,1 0-1 0 0,0 1 1 0 0,1 1-1 0 0,0 0 1 0 0,0 0-36 0 0,-3 2 4 0 0,1 0 0 0 0,1 0 0 0 0,0 1 0 0 0,0 0 0 0 0,2 1 0 0 0,0 0 0 0 0,0 1 0 0 0,2 0 0 0 0,0 0 1 0 0,0 1-1 0 0,2 0 0 0 0,0 0 0 0 0,1 0 0 0 0,1 0 0 0 0,0 1 0 0 0,2 0-4 0 0,2-14 8 0 0,0 0 1 0 0,1 0-1 0 0,-1 0 0 0 0,1 0 1 0 0,0 0-1 0 0,0 0 0 0 0,1 0 1 0 0,-1-1-1 0 0,1 1 0 0 0,0-1 1 0 0,0 1-1 0 0,0-1 0 0 0,0 0 1 0 0,0 0-1 0 0,1-1 0 0 0,-1 1 1 0 0,1-1-1 0 0,0 1 0 0 0,0-1 0 0 0,0-1 1 0 0,0 1-1 0 0,0 0 0 0 0,0-1 1 0 0,0 0-1 0 0,1 0 0 0 0,-1 0 1 0 0,0 0-1 0 0,1-1 0 0 0,-1 0 1 0 0,0 0-1 0 0,1 0 0 0 0,-1 0 1 0 0,1-1-1 0 0,-1 1 0 0 0,0-1 1 0 0,1 0-1 0 0,-1-1 0 0 0,0 1 1 0 0,0-1-1 0 0,0 0 0 0 0,0 0 1 0 0,3-2-10 0 0,26-14 88 0 0,-1-2 0 0 0,-1-2 0 0 0,-1 0 0 0 0,-1-2 0 0 0,-1-2 0 0 0,-1 0 0 0 0,-2-2-1 0 0,0 0 1 0 0,-2-2 0 0 0,-1-1 0 0 0,0-3-87 0 0,-2 8 41 0 0,49-71-21 0 0,-80 179-71 0 0,8-67 64 0 0,0-7-12 0 0,1 0-1 0 0,-1 1 1 0 0,1-1 0 0 0,1 1-1 0 0,0 0 1 0 0,0-1-1 0 0,0 1 1 0 0,1 0 0 0 0,1-1-1 0 0,-1 1 1 0 0,1 0 0 0 0,1-1-1 0 0,0 1 1 0 0,0-1-1 0 0,0 1 1 0 0,1-1 0 0 0,1 0-1 0 0,-1 0 1 0 0,1 0 0 0 0,1-1-1 0 0,-1 1 1 0 0,1-1-1 0 0,0 0 1 0 0,1 0 0 0 0,0-1-1 0 0,5 5 0 0 0,-2-5-4 0 0,-1-1 0 0 0,1 0-1 0 0,0-1 1 0 0,0 0-1 0 0,1 0 1 0 0,-1-1-1 0 0,1 0 1 0 0,-1-1 0 0 0,1 0-1 0 0,0 0 1 0 0,0-1-1 0 0,0 0 1 0 0,0-1 0 0 0,0 0-1 0 0,0-1 1 0 0,5-1 4 0 0,-14 2-67 0 0,1 0 1 0 0,-1-1-1 0 0,1 0 1 0 0,0 1-1 0 0,-1-1 1 0 0,1 0 0 0 0,-1 0-1 0 0,1 0 1 0 0,-1 1-1 0 0,0-2 1 0 0,1 1-1 0 0,-1 0 1 0 0,0 0-1 0 0,0 0 1 0 0,1-1-1 0 0,-1 1 1 0 0,0 0 0 0 0,-1-1-1 0 0,1 1 1 0 0,0-1-1 0 0,0 1 1 0 0,-1-1-1 0 0,1 0 1 0 0,0 1-1 0 0,-1-1 1 0 0,0 0 0 0 0,1 0 66 0 0,0-8-4361 0 0,0-1-3893 0 0,-1 4-4256 0 0</inkml:trace>
  <inkml:trace contextRef="#ctx0" brushRef="#br0" timeOffset="1671.591">1587 382 6489 0 0,'0'0'1945'0'0,"0"0"-238"0"0,0 0 27 0 0,0 0 70 0 0,0 0-58 0 0,0 0-163 0 0,0 0-234 0 0,0 0-198 0 0,0 0-176 0 0,0 0-117 0 0,0 0-100 0 0,0 0-101 0 0,0 0-97 0 0,-6-11-58 0 0,-20-30-27 0 0,24 40-429 0 0,1 0-1 0 0,0 0 1 0 0,-1-1 0 0 0,1 1-1 0 0,-1 0 1 0 0,1 1-1 0 0,-1-1 1 0 0,0 0 0 0 0,1 0-1 0 0,-1 1 1 0 0,0-1-1 0 0,1 1 1 0 0,-1-1 0 0 0,0 1-1 0 0,0 0 1 0 0,1-1-1 0 0,-1 1 1 0 0,0 0-1 0 0,0 0 1 0 0,0 1 0 0 0,1-1-1 0 0,-1 0 1 0 0,0 1-1 0 0,0-1 1 0 0,1 1 0 0 0,-2-1-46 0 0,0 1 93 0 0,-15 4 92 0 0,-1 1 0 0 0,2 1 0 0 0,-1 0 0 0 0,1 1 0 0 0,0 1 0 0 0,1 1 0 0 0,0 0 0 0 0,1 1 0 0 0,0 0 0 0 0,0 2 0 0 0,-11 12-185 0 0,15-13 19 0 0,0 1-1 0 0,0 0 1 0 0,1 1-1 0 0,1 0 1 0 0,0 0-1 0 0,1 1 1 0 0,1 0-1 0 0,0 0 1 0 0,1 1-1 0 0,1 0 1 0 0,1 0-1 0 0,0 0 1 0 0,0 1-1 0 0,2 0 1 0 0,0 9-19 0 0,2-24 1 0 0,0 0 1 0 0,0-1 0 0 0,0 1-1 0 0,0 0 1 0 0,0-1 0 0 0,1 1-1 0 0,-1-1 1 0 0,1 1 0 0 0,-1 0-1 0 0,1-1 1 0 0,0 1-1 0 0,-1-1 1 0 0,1 1 0 0 0,0-1-1 0 0,0 0 1 0 0,0 1 0 0 0,0-1-1 0 0,0 0 1 0 0,1 0 0 0 0,-1 0-1 0 0,0 0 1 0 0,0 0 0 0 0,1 0-1 0 0,-1 0 1 0 0,1 0 0 0 0,-1 0-1 0 0,1-1 1 0 0,-1 1 0 0 0,1 0-1 0 0,-1-1 1 0 0,1 1 0 0 0,0-1-1 0 0,-1 0 1 0 0,1 0 0 0 0,0 0-1 0 0,-1 1 1 0 0,1-2 0 0 0,0 1-1 0 0,-1 0 1 0 0,1 0 0 0 0,0 0-1 0 0,-1-1 1 0 0,1 1-1 0 0,-1-1 1 0 0,1 1 0 0 0,-1-1-1 0 0,1 0-1 0 0,76-30 247 0 0,-23-6-138 0 0,-1-2 0 0 0,-2-2 1 0 0,-2-3-1 0 0,22-25-109 0 0,93-81 380 0 0,-164 149-376 0 0,-1 0 0 0 0,1 0-1 0 0,0 0 1 0 0,0 0 0 0 0,0 0-1 0 0,0 1 1 0 0,0-1 0 0 0,0 0 0 0 0,0 0-1 0 0,0 1 1 0 0,0-1 0 0 0,0 0-1 0 0,0 1 1 0 0,0-1 0 0 0,0 1 0 0 0,1-1-1 0 0,-1 1 1 0 0,0 0 0 0 0,0 0-1 0 0,0-1 1 0 0,1 1 0 0 0,-1 0 0 0 0,0 0-1 0 0,0 0 1 0 0,1 0 0 0 0,-1 1-1 0 0,0-1 1 0 0,0 0 0 0 0,1 0-1 0 0,-1 1 1 0 0,0-1 0 0 0,0 1 0 0 0,0-1-1 0 0,0 1 1 0 0,0-1 0 0 0,1 1-1 0 0,-1 0 1 0 0,0-1 0 0 0,0 1 0 0 0,-1 0-1 0 0,1 0 1 0 0,0 0 0 0 0,0 0-1 0 0,0 0 1 0 0,0 0 0 0 0,-1 0 0 0 0,1 0-1 0 0,-1 0 1 0 0,1 0 0 0 0,-1 0-1 0 0,1 1 1 0 0,-1-1 0 0 0,1 0-1 0 0,-1 0 1 0 0,0 0 0 0 0,0 1 0 0 0,0-1-1 0 0,0 0 1 0 0,1 0 0 0 0,-2 1-1 0 0,1-1 1 0 0,0 0 0 0 0,0 0 0 0 0,-1 2-4 0 0,11 58 21 0 0,-3 1 1 0 0,-3-1-1 0 0,-3 1 1 0 0,-4 30-22 0 0,2 13-73 0 0,2-55 10 0 0,-2 0 0 0 0,-2-1 0 0 0,-3 1 0 0 0,-1-1 1 0 0,-3 0-1 0 0,-2 0 0 0 0,-15 40 63 0 0,24-78-8 0 0,0-1 0 0 0,-1 1 1 0 0,0-1-1 0 0,-1 0 0 0 0,0 0 0 0 0,-1 0 1 0 0,0 0-1 0 0,0-1 0 0 0,-1 0 0 0 0,0 0 1 0 0,0-1-1 0 0,-1 0 0 0 0,0-1 0 0 0,-1 1 0 0 0,0-1 1 0 0,0-1-1 0 0,0 0 0 0 0,-1 0 0 0 0,0-1 1 0 0,0 0-1 0 0,0-1 0 0 0,-1 0 0 0 0,0 0 1 0 0,1-1-1 0 0,-1-1 0 0 0,0 0 0 0 0,-2 0 8 0 0,11-1-4 0 0,-1-1-1 0 0,1 1 1 0 0,0-1 0 0 0,0 0-1 0 0,-1 0 1 0 0,1 1-1 0 0,0-2 1 0 0,0 1-1 0 0,-1 0 1 0 0,1 0-1 0 0,0-1 1 0 0,0 1-1 0 0,-1-1 1 0 0,1 0-1 0 0,0 1 1 0 0,0-1-1 0 0,0 0 1 0 0,0-1-1 0 0,0 1 1 0 0,0 0-1 0 0,0 0 1 0 0,1-1-1 0 0,-1 1 1 0 0,0-1 0 0 0,1 1-1 0 0,-1-1 1 0 0,1 0-1 0 0,0 0 1 0 0,-1 0-1 0 0,1 0 1 0 0,0 0-1 0 0,0 0 1 0 0,0 0-1 0 0,0 0 1 0 0,1 0-1 0 0,-1 0 1 0 0,0 0-1 0 0,1-1 1 0 0,0 1-1 0 0,-1 0 1 0 0,1 0-1 0 0,0-2 5 0 0,3-9-2 0 0,0-1 1 0 0,1 1-1 0 0,0-1 0 0 0,1 1 0 0 0,0 0 0 0 0,1 1 0 0 0,1-1 0 0 0,0 1 0 0 0,0 1 0 0 0,1-1 0 0 0,1 1 0 0 0,0 1 0 0 0,5-5 2 0 0,8-13 11 0 0,293-364 25 0 0,-282 350-29 0 0,-2-2 0 0 0,-2-1 0 0 0,-2-1-1 0 0,-3-1 1 0 0,15-37-7 0 0,-27 53-10 0 0,-2 0-1 0 0,0-1 1 0 0,-3 0-1 0 0,0-1 1 0 0,-2 1-1 0 0,-2-1 1 0 0,0 0-1 0 0,-3-17 11 0 0,0 47 1 0 0,0 0 0 0 0,-1 1-1 0 0,0-1 1 0 0,1 1-1 0 0,-1-1 1 0 0,0 0-1 0 0,0 1 1 0 0,0 0 0 0 0,-1-1-1 0 0,1 1 1 0 0,0 0-1 0 0,-1 0 1 0 0,0-1 0 0 0,1 1-1 0 0,-1 0 1 0 0,0 1-1 0 0,0-1 1 0 0,0 0-1 0 0,0 0 1 0 0,0 1 0 0 0,-1 0-1 0 0,1-1 1 0 0,0 1-1 0 0,-1 0 1 0 0,1 0-1 0 0,-1 0 1 0 0,1 0 0 0 0,-1 1-1 0 0,0-1 1 0 0,1 1-1 0 0,-1-1 1 0 0,0 1 0 0 0,1 0-1 0 0,-1 0 1 0 0,0 0-1 0 0,1 0 1 0 0,-1 1-1 0 0,1-1 1 0 0,-1 1 0 0 0,0 0-1 0 0,1-1 1 0 0,-1 1-1 0 0,1 0 1 0 0,-1 1 0 0 0,1-1-1 0 0,-1 1 0 0 0,-9 5-10 0 0,0 0 1 0 0,1 1-1 0 0,0 1 0 0 0,1 0 1 0 0,0 0-1 0 0,0 1 0 0 0,1 0 0 0 0,0 1 1 0 0,0 0-1 0 0,2 0 0 0 0,-4 6 10 0 0,9-15 1 0 0,1 0-1 0 0,-1 1 0 0 0,1-1 0 0 0,-1 1 0 0 0,1 0 0 0 0,0-1 0 0 0,-1 1 0 0 0,2 0 1 0 0,-1 0-1 0 0,0 0 0 0 0,0 0 0 0 0,1 0 0 0 0,0 0 0 0 0,-1 0 0 0 0,1 0 1 0 0,0 0-1 0 0,1-1 0 0 0,-1 1 0 0 0,0 0 0 0 0,1 0 0 0 0,0 0 0 0 0,-1 0 1 0 0,1 0-1 0 0,1 0 0 0 0,-1-1 0 0 0,0 1 0 0 0,0 0 0 0 0,1-1 0 0 0,0 1 0 0 0,-1-1 1 0 0,1 1-1 0 0,0-1 0 0 0,0 0 0 0 0,1 0 0 0 0,-1 0 0 0 0,0 0 0 0 0,0 0 1 0 0,1-1-1 0 0,1 2 0 0 0,112 32 62 0 0,-95-30-51 0 0,1 1-1 0 0,-1 0 1 0 0,0 1-1 0 0,0 2 1 0 0,-1 0-1 0 0,10 7-10 0 0,-23-10 8 0 0,0 0-1 0 0,0 1 1 0 0,-1 0-1 0 0,0 0 1 0 0,0 1-1 0 0,-1 0 1 0 0,0 0-1 0 0,0 0 1 0 0,-1 0-1 0 0,0 1 1 0 0,-1-1-1 0 0,1 1 1 0 0,-2 0-1 0 0,1 0 1 0 0,-1 1-1 0 0,-1-1 1 0 0,0 0-1 0 0,0 1 1 0 0,-1-1-1 0 0,0 1 1 0 0,0-1-1 0 0,-1 0 1 0 0,-1 1-1 0 0,-1 6-7 0 0,-39 115 175 0 0,6-38-186 0 0,35-66-502 0 0,10-28-7017 0 0,-5-4 307 0 0,-1 3-4925 0 0</inkml:trace>
  <inkml:trace contextRef="#ctx0" brushRef="#br0" timeOffset="2585.121">2836 439 0 0 0,'0'0'117'0'0,"0"0"474"0"0,0 0 275 0 0,0 0 133 0 0,0 0 54 0 0,0 0-63 0 0,0 0-107 0 0,0 0-131 0 0,0 0-100 0 0,0 0 31 0 0,0 0 34 0 0,11-14 109 0 0,36-44 115 0 0,-45 57-685 0 0,0-1-1 0 0,0 1 1 0 0,0-1-1 0 0,-1 0 1 0 0,1 0-1 0 0,-1 0 1 0 0,1 0-1 0 0,-1 0 1 0 0,0 0-1 0 0,0 0 1 0 0,0-1-1 0 0,0 1 1 0 0,0 0-1 0 0,0-1 1 0 0,-1 1-1 0 0,1 0 1 0 0,-1-1-1 0 0,0 1 1 0 0,1-1-1 0 0,-1 1 1 0 0,0-1-1 0 0,-1 1 1 0 0,1-1-1 0 0,0 0-255 0 0,-2-5 650 0 0,1 5-418 0 0,-1-1 0 0 0,0 1 0 0 0,0 0 0 0 0,-1 0 1 0 0,1 0-1 0 0,-1 0 0 0 0,1 0 0 0 0,-1 0 1 0 0,0 0-1 0 0,0 1 0 0 0,0-1 0 0 0,-1 1 0 0 0,1 0 1 0 0,0 0-1 0 0,-1 1 0 0 0,1-1 0 0 0,-1 0 1 0 0,0 1-1 0 0,0 0 0 0 0,1 0 0 0 0,-1 0 0 0 0,0 1 1 0 0,0-1-1 0 0,0 1 0 0 0,0 0 0 0 0,0 0 1 0 0,0 0-1 0 0,0 0 0 0 0,1 1 0 0 0,-1 0 0 0 0,-2 0-232 0 0,-113 57 1079 0 0,98-49-1000 0 0,0 2 0 0 0,1 0-1 0 0,1 1 1 0 0,0 1-1 0 0,1 1 1 0 0,0 0 0 0 0,1 1-1 0 0,1 1 1 0 0,0 1-1 0 0,1 0 1 0 0,1 1 0 0 0,0 1-1 0 0,2 0 1 0 0,0 1-1 0 0,1 0 1 0 0,1 1 0 0 0,-1 5-79 0 0,10-21 25 0 0,-1-1 1 0 0,1 1-1 0 0,0 0 1 0 0,0-1-1 0 0,0 1 1 0 0,1 0-1 0 0,-1 0 1 0 0,1 0-1 0 0,1 0 1 0 0,-1 0 0 0 0,0-1-1 0 0,1 1 1 0 0,0 0-1 0 0,0 0 1 0 0,1-1-1 0 0,0 1 1 0 0,-1-1-1 0 0,1 1 1 0 0,1-1-1 0 0,-1 0 1 0 0,0 1-1 0 0,1-1 1 0 0,0 0-1 0 0,0-1 1 0 0,0 1 0 0 0,1-1-1 0 0,-1 1 1 0 0,1-1-1 0 0,0 0 1 0 0,0 0-1 0 0,0-1 1 0 0,0 1-1 0 0,0-1 1 0 0,1 0-1 0 0,-1 0 1 0 0,1 0-1 0 0,-1-1 1 0 0,1 1-1 0 0,0-1 1 0 0,0 0 0 0 0,3 0-26 0 0,11 0 75 0 0,-1 0 1 0 0,1-2-1 0 0,0 0 1 0 0,-1-1-1 0 0,0 0 1 0 0,1-2-1 0 0,-1 0 1 0 0,0-1 0 0 0,-1-1-1 0 0,1-1 1 0 0,-1 0-1 0 0,-1-1 1 0 0,1-1-1 0 0,-1-1 1 0 0,-1 0-1 0 0,11-10-75 0 0,2-2 60 0 0,-2-1 0 0 0,-1-2 0 0 0,-1-1 0 0 0,-1-1 0 0 0,-1 0 0 0 0,-1-2 0 0 0,-2-1 0 0 0,6-12-60 0 0,-8 8 131 0 0,-16 33-83 0 0,-1 1-6 0 0,0 0-6 0 0,0 0-14 0 0,0 14-17 0 0,-8 69 27 0 0,7-73-38 0 0,0 0-1 0 0,0 0 1 0 0,1 1 0 0 0,0-1 0 0 0,1 0-1 0 0,0 1 1 0 0,1-1 0 0 0,0 0-1 0 0,1 0 1 0 0,-1 0 0 0 0,2 0-1 0 0,0-1 1 0 0,0 1 0 0 0,1-1 0 0 0,0 0-1 0 0,0 0 1 0 0,1-1 0 0 0,0 1-1 0 0,1-1 1 0 0,-1-1 0 0 0,2 1-1 0 0,-1-1 1 0 0,1 0 0 0 0,0-1 0 0 0,5 3 6 0 0,-5-5-134 0 0,1 0-1 0 0,-1-1 1 0 0,1 0 0 0 0,0-1 0 0 0,0 0 0 0 0,-1 0 0 0 0,2-1 0 0 0,-1 0 0 0 0,0-1 0 0 0,0 0 0 0 0,0 0 0 0 0,6-2 134 0 0,25-7-5112 0 0,-5-8-6631 0 0,-28 12 847 0 0</inkml:trace>
  <inkml:trace contextRef="#ctx0" brushRef="#br0" timeOffset="3159.596">3404 728 15507 0 0,'0'0'1318'0'0,"0"0"-350"0"0,0 0-28 0 0,0 0 58 0 0,0 0 29 0 0,0 0-30 0 0,0 0-39 0 0,0 0-14 0 0,0 0-84 0 0,0 0-76 0 0,0 0-137 0 0,0 0-176 0 0,-5-3-118 0 0,1 1-296 0 0,3 2-46 0 0,0 0 0 0 0,1 0-1 0 0,-1-1 1 0 0,0 1 0 0 0,0 0 0 0 0,1-1-1 0 0,-1 1 1 0 0,0 0 0 0 0,0-1 0 0 0,1 1-1 0 0,-1-1 1 0 0,0 1 0 0 0,1-1 0 0 0,-1 1 0 0 0,1-1-1 0 0,-1 0 1 0 0,1 1 0 0 0,-1-1 0 0 0,1 1-1 0 0,-1-1 1 0 0,1 0 0 0 0,0 0 0 0 0,-1 1-1 0 0,1-1 1 0 0,0 0 0 0 0,0 0 0 0 0,-1 1 0 0 0,1-1-1 0 0,0 0 1 0 0,0 0 0 0 0,0 0 0 0 0,0 0-1 0 0,0 1 1 0 0,0-1 0 0 0,0 0 0 0 0,0 0 0 0 0,0 0-1 0 0,1 1 1 0 0,-1-1 0 0 0,0 0 0 0 0,0 0-1 0 0,1 1 1 0 0,-1-1 0 0 0,1 0 0 0 0,-1 1-1 0 0,0-1 1 0 0,1 0-11 0 0,116-176 1270 0 0,-101 153-1219 0 0,1 1 1 0 0,1 0 0 0 0,1 2 0 0 0,0 0-1 0 0,2 1 1 0 0,1 1 0 0 0,0 1 0 0 0,1 1-1 0 0,14-7-51 0 0,18 12 15 0 0,-46 61-16 0 0,-39 73 25 0 0,7-52-36 0 0,1 57 90 0 0,23-126-74 0 0,1 0-1 0 0,-1 0 1 0 0,1 1 0 0 0,0-1-1 0 0,0 0 1 0 0,-1 0 0 0 0,1 0-1 0 0,0-1 1 0 0,0 1 0 0 0,0 0-1 0 0,0-1 1 0 0,0 1-1 0 0,0-1 1 0 0,0 0 0 0 0,0 0-1 0 0,0 0 1 0 0,0 0 0 0 0,0 0-1 0 0,0 0 1 0 0,0 0-1 0 0,0 0 1 0 0,1-1 0 0 0,-2 1-1 0 0,1-1 1 0 0,0 0 0 0 0,0 0-1 0 0,0 1 1 0 0,0-1 0 0 0,0 0-1 0 0,-1-1 1 0 0,1 1-1 0 0,0 0 1 0 0,-1 0 0 0 0,1-1-1 0 0,-1 1 1 0 0,1-1-4 0 0,168-140 113 0 0,-16 27-34 0 0,-137 103-59 0 0,-11 7-22 0 0,0 1-1 0 0,0-1 1 0 0,1 1-1 0 0,0 0 1 0 0,-1 1-1 0 0,1-1 1 0 0,1 1-1 0 0,-1 1 1 0 0,0-1 0 0 0,1 1-1 0 0,-1 1 1 0 0,5-1 2 0 0,-10 3 2 0 0,0 1 0 0 0,0 0 0 0 0,-1 0 0 0 0,1 0 0 0 0,0 0 0 0 0,-1 0 0 0 0,1 0 0 0 0,-1 0 0 0 0,0 1 0 0 0,1-1 0 0 0,-1 0 0 0 0,0 1 0 0 0,-1-1 0 0 0,1 1 0 0 0,0-1 0 0 0,-1 1 0 0 0,1-1 0 0 0,-1 1 0 0 0,0-1 0 0 0,0 1 0 0 0,0 0 0 0 0,0-1 0 0 0,0 1 0 0 0,-1-1 0 0 0,1 1 0 0 0,-1-1 0 0 0,1 1 0 0 0,-2 2-2 0 0,1 3 24 0 0,-16 253 689 0 0,17-157-673 0 0,36-109-2331 0 0,-23-14-429 0 0,-5 5-3671 0 0,-7 14 6221 0 0,3-8-12210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 6633 0 0,'0'0'2022'0'0,"0"0"-325"0"0,0 0-158 0 0,0 0 81 0 0,0 0 52 0 0,0 0-102 0 0,0 0-216 0 0,0 0-309 0 0,0 0-253 0 0,0 0-142 0 0,0 0-107 0 0,-2 20 2442 0 0,-36 26-1595 0 0,55-54-874 0 0,93-73 214 0 0,-154 149 829 0 0,84-74-1578 0 0,-3-16-1095 0 0,-24 13-2519 0 0,0 1-5876 0 0,-6 4-3005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7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783 0 0 0,'0'0'355'0'0,"0"0"650"0"0,0 0 302 0 0,0 0 108 0 0,0 0 7 0 0,0 0-81 0 0,0 0-80 0 0,-1-3-88 0 0,0-10-51 0 0,1 10 7 0 0,0 3-31 0 0,0 0-40 0 0,0 0-48 0 0,0 0-95 0 0,0 0-96 0 0,0 0-85 0 0,0 0-92 0 0,-8 20 1991 0 0,-5 91-1259 0 0,13 205 401 0 0,29-108-1306 0 0,-8-49 134 0 0,-4 90 90 0 0,16 25-379 0 0,-16-131-86 0 0,35 215 267 0 0,-40-235-135 0 0,-5 0 0 0 0,-10 112-360 0 0,1-61 102 0 0,10-52 50 0 0,-4-92-64 0 0,-2 1 0 0 0,0 0 0 0 0,-2 0 0 0 0,-2 0 1 0 0,-1-1-1 0 0,-1 2-88 0 0,0-13 25 0 0,1 0 1 0 0,1 1-1 0 0,1-1 1 0 0,0 0-1 0 0,2 1 1 0 0,0-1-1 0 0,1 1 1 0 0,2 3-26 0 0,6 23 159 0 0,-2 1 0 0 0,-2 0 0 0 0,-2 0 0 0 0,-2 36-159 0 0,-4-45 649 0 0,-3 81-471 0 0,5-118-188 0 0,3-2 238 0 0,40-10-205 0 0,98-15 137 0 0,71 16-47 0 0,-137 11-89 0 0,19 7-4 0 0,121-4 4 0 0,76-30 22 0 0,-78 14 59 0 0,-3 4-97 0 0,46 4-13 0 0,-44-22 35 0 0,144 17 44 0 0,-73-18-72 0 0,-110 20 55 0 0,638 10 171 0 0,-432-6-115 0 0,-239-5-105 0 0,41 0 33 0 0,10-3 62 0 0,-184 7-83 0 0,-7 4-25 0 0,0 0 2 0 0,0 0 16 0 0,0 0-11 0 0,0 0 11 0 0,0 0 7 0 0,0 0-7 0 0,0 0 3 0 0,0 0-13 0 0,0 0 16 0 0,0 0-2 0 0,0 0-20 0 0,0 0 14 0 0,0 0-19 0 0,-23-3-896 0 0,15-1 426 0 0,0 0-1954 0 0,4 3-6523 0 0,3 1-3483 0 0</inkml:trace>
  <inkml:trace contextRef="#ctx0" brushRef="#br0" timeOffset="465.87">6655 3708 6841 0 0,'0'0'2725'0'0,"0"0"-1207"0"0,0 0-306 0 0,0 0 114 0 0,0 0 174 0 0,0 0 79 0 0,0 0-59 0 0,0 0-93 0 0,0 0-129 0 0,0 0-178 0 0,0 0-137 0 0,0 0-151 0 0,0 0-114 0 0,5 1-56 0 0,14 4-40 0 0,-19-4-546 0 0,1 0 0 0 0,-1-1 1 0 0,0 1-1 0 0,1 0 0 0 0,-1 0 0 0 0,0 0 1 0 0,0 0-1 0 0,0 0 0 0 0,0 0 0 0 0,0 0 1 0 0,0 0-1 0 0,0 0 0 0 0,0-1 0 0 0,0 1 1 0 0,0 0-1 0 0,0 0 0 0 0,0 0 0 0 0,-1 0 1 0 0,1 0-1 0 0,0 0 0 0 0,-1-1 0 0 0,1 1 1 0 0,-1 0-1 0 0,1 0 0 0 0,-1 0 0 0 0,1-1 0 0 0,-1 1 1 0 0,0 0-1 0 0,1-1 0 0 0,-1 1 0 0 0,0-1 1 0 0,1 1-1 0 0,-1 0 0 0 0,0-1 0 0 0,0 1-76 0 0,-395 433 1369 0 0,284-310-1419 0 0,104-178-6124 0 0,16-3-909 0 0,-3 30-855 0 0,-3 11-737 0 0</inkml:trace>
  <inkml:trace contextRef="#ctx0" brushRef="#br0" timeOffset="748.72">6189 3634 10266 0 0,'0'0'2765'0'0,"0"0"-415"0"0,0 0-558 0 0,0 0-262 0 0,0 0-27 0 0,0 0-11 0 0,0 0-114 0 0,0 0-229 0 0,0 0-263 0 0,0 0-261 0 0,0 0-167 0 0,0 0-52 0 0,-1 3-26 0 0,2 6-228 0 0,1 1 0 0 0,0-1 0 0 0,0 0 0 0 0,1 1 0 0 0,0-1 0 0 0,0 0-1 0 0,1-1 1 0 0,0 1 0 0 0,1-1 0 0 0,0 0 0 0 0,2 2-152 0 0,4 10 253 0 0,155 208 1303 0 0,-146-200-1422 0 0,-6-6-95 0 0,1-1 0 0 0,1-1 0 0 0,1-1 0 0 0,0 0 0 0 0,2-1 0 0 0,0 0-39 0 0,-1-7-232 0 0,-11-29-7979 0 0,-7 10 968 0 0,0 0-5202 0 0</inkml:trace>
  <inkml:trace contextRef="#ctx0" brushRef="#br0" timeOffset="1965.767">47 1 11098 0 0,'0'0'1635'0'0,"0"0"-316"0"0,0 0-201 0 0,0 0 67 0 0,0 0 90 0 0,0 0-5 0 0,0 0-167 0 0,0 0-232 0 0,0 0-208 0 0,0 0-171 0 0,0 0-138 0 0,-6 5-84 0 0,-16 17-47 0 0,9 43 711 0 0,8 181 217 0 0,4-241-1144 0 0,1-1-1 0 0,0 1 1 0 0,0-1 0 0 0,1 0-1 0 0,0 1 1 0 0,-1-1-1 0 0,1 0 1 0 0,1 1-1 0 0,-1-1 1 0 0,0 0-1 0 0,1 0 1 0 0,0 0 0 0 0,0 0-1 0 0,0 0 1 0 0,1-1-1 0 0,-1 1 1 0 0,1-1-1 0 0,0 1 1 0 0,0-1-1 0 0,0 0 1 0 0,0 0-1 0 0,1 0 1 0 0,0 0-7 0 0,-1-3 39 0 0,-1-1-1 0 0,1 1 1 0 0,0-1-1 0 0,0 1 1 0 0,0-1 0 0 0,-1 0-1 0 0,1 0 1 0 0,0 0 0 0 0,-1-1-1 0 0,1 1 1 0 0,-1-1-1 0 0,0 1 1 0 0,1-1 0 0 0,-1 0-1 0 0,0 0 1 0 0,0 0-1 0 0,0 0 1 0 0,0 0 0 0 0,0 0-1 0 0,-1 0 1 0 0,1-1-1 0 0,-1 1 1 0 0,1-1 0 0 0,-1 1-1 0 0,0-1 1 0 0,0 0 0 0 0,0 1-1 0 0,0-1 1 0 0,0-1-39 0 0,8-13 98 0 0,13-19-17 0 0,-1-2 0 0 0,-2 0 1 0 0,-2-2-1 0 0,-2 0 0 0 0,5-21-81 0 0,6-23 47 0 0,-20 156 209 0 0,-2-6-215 0 0,3-1 1 0 0,3 0-1 0 0,3-1 0 0 0,9 23-41 0 0,-2-7-16 0 0,-4 1 0 0 0,-3 1 0 0 0,-4 0 0 0 0,-4 0 0 0 0,-3 20 16 0 0,-1-75 6 0 0,-2 1-1 0 0,0 0 1 0 0,-2 0-1 0 0,-1-1 1 0 0,-2 0-1 0 0,0 0 1 0 0,-2 0-1 0 0,-1-1 0 0 0,-1 0 1 0 0,-1 0-1 0 0,-1-1 1 0 0,-1-1-1 0 0,-6 7-5 0 0,16-26 4 0 0,0 0 0 0 0,-1 0 0 0 0,1 0 0 0 0,-1 0 0 0 0,0-1 0 0 0,0 1 0 0 0,-1-1 0 0 0,1 0 0 0 0,-1 0 0 0 0,0-1 0 0 0,0 1 0 0 0,-1-1 0 0 0,1 0 0 0 0,0-1 0 0 0,-1 1 0 0 0,0-1 0 0 0,0 0 0 0 0,1 0 0 0 0,-1-1 0 0 0,0 0 0 0 0,0 0 0 0 0,-1 0 0 0 0,1-1 0 0 0,0 0 0 0 0,0 0 0 0 0,0 0 0 0 0,-5-2-4 0 0,6-3 4 0 0,0-1 1 0 0,0 0-1 0 0,1 0 0 0 0,0-1 0 0 0,0 1 0 0 0,0-1 0 0 0,1 0 1 0 0,0 0-1 0 0,0 0 0 0 0,1 0 0 0 0,0-1 0 0 0,0 1 0 0 0,1-1 1 0 0,0 1-1 0 0,0-1 0 0 0,1-6-4 0 0,-3-36-51 0 0,3 0-1 0 0,2 0 1 0 0,3 0-1 0 0,1 0 1 0 0,3 1 0 0 0,2 0-1 0 0,1 1 1 0 0,3 0 0 0 0,2 1-1 0 0,23-44 52 0 0,5 16-2150 0 0,-27 48-3764 0 0,-11 15-6061 0 0</inkml:trace>
  <inkml:trace contextRef="#ctx0" brushRef="#br0" timeOffset="8773.385">2131 2744 2008 0 0,'0'0'2016'0'0,"0"0"-89"0"0,0 0-102 0 0,0 0-59 0 0,0 0-35 0 0,0 0-71 0 0,0 0-169 0 0,0 0-252 0 0,0 0-298 0 0,0 0-280 0 0,0 0-209 0 0,-1-2-140 0 0,1 1-275 0 0,-1 1 1 0 0,1-1-1 0 0,0 1 0 0 0,0-1 0 0 0,0 1 0 0 0,0-1 1 0 0,0 1-1 0 0,0-1 0 0 0,-1 0 0 0 0,1 1 0 0 0,0-1 0 0 0,1 1 1 0 0,-1-1-1 0 0,0 1 0 0 0,0-1 0 0 0,0 1 0 0 0,0-1 1 0 0,0 1-1 0 0,0-1 0 0 0,1 1 0 0 0,-1-1 0 0 0,0 1 1 0 0,1-1-1 0 0,-1 1 0 0 0,0-1 0 0 0,1 1 0 0 0,-1-1 0 0 0,0 1 1 0 0,1 0-1 0 0,-1-1 0 0 0,1 1 0 0 0,-1 0 0 0 0,0-1 1 0 0,1 1-1 0 0,-1 0 0 0 0,1 0 0 0 0,-1-1 0 0 0,1 1 1 0 0,-1 0-1 0 0,1 0 0 0 0,-1 0 0 0 0,1 0 0 0 0,0 0 0 0 0,-1 0 1 0 0,1 0-1 0 0,-1 0 0 0 0,1 0 0 0 0,-1 0 0 0 0,1 0 1 0 0,-1 0-1 0 0,1 0 0 0 0,-1 0 0 0 0,1 0 0 0 0,-1 0 1 0 0,1 1-1 0 0,-1-1 0 0 0,1 0 0 0 0,-1 0 0 0 0,1 1 0 0 0,-1-1 1 0 0,1 0-1 0 0,-1 1 0 0 0,1-1 0 0 0,-1 0 0 0 0,0 1 1 0 0,1-1-38 0 0,12 1 308 0 0,172-12 3020 0 0,125 6-2173 0 0,-159 2-314 0 0,-48-9-265 0 0,-20 4-374 0 0,39-14 56 0 0,-14 3-128 0 0,-26-1-23 0 0,-23-7 33 0 0,31-20 153 0 0,-18-3-94 0 0,1 0-49 0 0,1-8 4 0 0,2-26 216 0 0,13 11-287 0 0,-20 11 96 0 0,16-39 414 0 0,13-21-522 0 0,-16 30 26 0 0,-23 29-31 0 0,-31 30-45 0 0,32-22 38 0 0,26-37 30 0 0,-32 18 4 0 0,29-53 39 0 0,-33 55-93 0 0,95-61-18 0 0,10 34-10 0 0,-58 52 76 0 0,25 6-143 0 0,-63 29 85 0 0,81-20-10 0 0,1 2-13 0 0,37 22 1 0 0,-135 8-8 0 0,65-8 25 0 0,-17-3 12 0 0,94 7 68 0 0,-184 4-103 0 0,-1 0-11 0 0,1 0 23 0 0,0 0-5 0 0,-1 0-11 0 0,0 0 11 0 0,0 0 14 0 0,0 0 2 0 0,0 0-3 0 0,0 0-6 0 0,0 0 10 0 0,0 0-8 0 0,0 0-6 0 0,0 0 4 0 0,0 0 1 0 0,0 0 2 0 0,0 0 9 0 0,0 0-6 0 0,0 0 6 0 0,0 0-10 0 0,0 0-3 0 0,0 0 11 0 0,-13 11-2624 0 0,-5 18-1791 0 0,3-13-5489 0 0,8-11-2401 0 0</inkml:trace>
  <inkml:trace contextRef="#ctx0" brushRef="#br0" timeOffset="11203.91">3434 1504 0 0 0,'0'0'649'0'0,"0"0"542"0"0,0 0 390 0 0,0 0 248 0 0,0 0 91 0 0,0 0-100 0 0,0 0-138 0 0,0 0-194 0 0,0 0-200 0 0,-4-6-164 0 0,-10-14-126 0 0,11 15-70 0 0,3 5-61 0 0,0 0-89 0 0,0 0-120 0 0,0 0-114 0 0,0 0-110 0 0,0 0-95 0 0,0 0-50 0 0,0 0-33 0 0,0 0-28 0 0,0 0-13 0 0,0 0-11 0 0,0 0 1 0 0,0 0-5 0 0,0 0-9 0 0,0 0-12 0 0,30 27 1552 0 0,51 39-508 0 0,10 26-404 0 0,-39-31-494 0 0,44 63 126 0 0,-21-16-141 0 0,-40-81-232 0 0,-2 8-20 0 0,-2 10 125 0 0,-31-45-213 0 0,0 0 0 0 0,0-1 0 0 0,0 1 0 0 0,0 0-1 0 0,0 0 1 0 0,1 0 0 0 0,-1 0 0 0 0,0 0 0 0 0,0 0 0 0 0,0 0-1 0 0,0 0 1 0 0,0 0 0 0 0,1 0 0 0 0,-1 0 0 0 0,0 0 0 0 0,0 0 0 0 0,0 0-1 0 0,0 0 1 0 0,1 0 30 0 0,-7-22-1299 0 0,-7 1-488 0 0,1 1-1744 0 0,5 8-2615 0 0,3 4-5396 0 0</inkml:trace>
  <inkml:trace contextRef="#ctx0" brushRef="#br0" timeOffset="13069.136">3430 1388 0 0 0,'0'0'220'0'0,"0"0"351"0"0,0 0 162 0 0,0 0 98 0 0,0 0 25 0 0,0 0-26 0 0,0 0-35 0 0,0 0 9 0 0,0 0 24 0 0,-2 1-20 0 0,-10 6 690 0 0,12-7-827 0 0,0 0-5 0 0,0 0-8 0 0,0 0-9 0 0,0 0 5 0 0,0 0 19 0 0,0 0-7 0 0,0 0-39 0 0,0 0-43 0 0,0 0-67 0 0,0 0-49 0 0,0 0-32 0 0,0 0-41 0 0,0 0-31 0 0,0 0-16 0 0,0 0-25 0 0,0 0-19 0 0,0 0-10 0 0,14-8 1865 0 0,36-34-523 0 0,83-59-168 0 0,-19 25-833 0 0,-68 48-335 0 0,2-11 266 0 0,-23 16-220 0 0,-4-3-231 0 0,35-40 178 0 0,-41 36-151 0 0,-15 29-133 0 0,18-79 594 0 0,-18 80-599 0 0,0 0-7 0 0,0 0 18 0 0,0 0 30 0 0,0 0-30 0 0,0 0-16 0 0,0 0 1 0 0,0 0-34 0 0,0 0 29 0 0,0 0-3 0 0,51 46 835 0 0,85 120 210 0 0,38-5-469 0 0,-96-79-362 0 0,-50-29-55 0 0,2-11-105 0 0,-13-22-2125 0 0,-24-20-10141 0 0,5 0 42 0 0</inkml:trace>
  <inkml:trace contextRef="#ctx0" brushRef="#br0" timeOffset="14315.775">3931 1773 1920 0 0,'0'0'1113'0'0,"0"0"-92"0"0,0 0 171 0 0,0 0 293 0 0,0 0 219 0 0,0 0 19 0 0,0 0-134 0 0,0 0-164 0 0,0 0-209 0 0,0 0-178 0 0,0 0-119 0 0,0 0-99 0 0,0 0-36 0 0,4 2 31 0 0,13 3 9 0 0,-13-4-8 0 0,-4-1-46 0 0,0 0-75 0 0,0 0-57 0 0,0 0-51 0 0,0 0-40 0 0,0 0-27 0 0,0 0-24 0 0,0 0-21 0 0,0 0-11 0 0,0 0-12 0 0,0 0-24 0 0,0 0-21 0 0,-11-15 563 0 0,-1 2-885 0 0,1-1 0 0 0,0-1 0 0 0,1 0 1 0 0,1 0-1 0 0,1-1 0 0 0,0 0 0 0 0,1-1 1 0 0,1 1-1 0 0,0-1 0 0 0,1-1 0 0 0,1 1 1 0 0,1-1-1 0 0,0 1 0 0 0,1-7-85 0 0,-5-14 51 0 0,-1-76-16 0 0,8 113-43 0 0,12 5-248 0 0,79 66 325 0 0,4 29-62 0 0,-95-99-2 0 0,0 0-1 0 0,0-1 1 0 0,0 1 0 0 0,0 0 0 0 0,0 0 0 0 0,0-1 0 0 0,0 1 0 0 0,0 0 0 0 0,0 0 0 0 0,0-1 0 0 0,0 1 0 0 0,1 0 0 0 0,-1 0 0 0 0,0-1 0 0 0,0 1 0 0 0,0 0 0 0 0,0 0 0 0 0,0 0 0 0 0,1-1 0 0 0,-1 1 0 0 0,0 0 0 0 0,0 0 0 0 0,0 0 0 0 0,1 0 0 0 0,-1-1 0 0 0,0 1 0 0 0,0 0 0 0 0,1 0 0 0 0,-1 0 0 0 0,0 0 0 0 0,0 0 0 0 0,1 0 0 0 0,-1 0 0 0 0,0 0 0 0 0,0 0 0 0 0,1 0 0 0 0,-1 0 0 0 0,0 0 0 0 0,1 0 0 0 0,-1 0 0 0 0,0 0 0 0 0,0 0 0 0 0,1 0 0 0 0,-1 0 0 0 0,0 0 0 0 0,0 0 0 0 0,1 0-5 0 0,-9-40-16 0 0,5 28 40 0 0,-4-30-22 0 0,1 0-1 0 0,3 0 0 0 0,1 0 1 0 0,3-40-2 0 0,0 79 13 0 0,-1 3-16 0 0,0 1 0 0 0,1-1 0 0 0,0 0 0 0 0,-1 1 0 0 0,1-1 0 0 0,-1 0 0 0 0,1 1 0 0 0,-1-1 0 0 0,1 0 0 0 0,-1 0 0 0 0,1 0 0 0 0,0 0 0 0 0,-1 0 0 0 0,1 0 0 0 0,-1 0 0 0 0,1 0 0 0 0,0 0 0 0 0,-1 0 0 0 0,1 0 0 0 0,-1 0 0 0 0,1 0 0 0 0,0 0-1 0 0,-1 0 1 0 0,1-1 0 0 0,-1 1 0 0 0,1 0 0 0 0,-1 0 0 0 0,1-1 0 0 0,-1 1 0 0 0,1 0 0 0 0,-1-1 0 0 0,1 1 0 0 0,-1-1 0 0 0,1 1 0 0 0,-1-1 0 0 0,0 1 0 0 0,1-1 0 0 0,-1 1 0 0 0,0-1 0 0 0,1 1 0 0 0,-1-1 0 0 0,0 1 0 0 0,0-1 0 0 0,1 1 0 0 0,-1-1 0 0 0,0 1 0 0 0,0-1 0 0 0,0 0 0 0 0,0 1 0 0 0,0-1-1 0 0,0 1 1 0 0,0-1 0 0 0,0 0 0 0 0,0 1 0 0 0,0-1 0 0 0,0 1 0 0 0,0-1 0 0 0,0 0 0 0 0,-1 0 3 0 0,96 128 107 0 0,-17-62-35 0 0,-40-49-23 0 0,-29-5-2995 0 0,-8 1-5632 0 0,-1-8-3399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394 420 1080 0 0,'0'0'1507'0'0,"0"0"-217"0"0,0 0-186 0 0,0 0 4 0 0,0 0 126 0 0,0 0 140 0 0,0 0 60 0 0,0 0-104 0 0,0 0-168 0 0,0 0-165 0 0,0 0-118 0 0,2-5-12 0 0,2-15 0 0 0,9-28 6616 0 0,-13 48-6871 0 0,0 11 2200 0 0,1 46-2558 0 0,4 248 501 0 0,-47-5-493 0 0,36-207-231 0 0,6-93-32 0 0,0 0 2 0 0,0 0-8 0 0,0 0 18 0 0,0 0 4 0 0,0 0-9 0 0,0 0-12 0 0,0 0-14 0 0,0 0-19 0 0,1-16-600 0 0,14-32-1892 0 0,-8 18-3220 0 0,-6 20 246 0 0,0-1-6303 0 0</inkml:trace>
  <inkml:trace contextRef="#ctx0" brushRef="#br0" timeOffset="393.948">1 266 3793 0 0,'0'0'2192'0'0,"0"0"-170"0"0,0 0-82 0 0,0 0 9 0 0,0 0 41 0 0,0 0-91 0 0,0 0-267 0 0,0 0-306 0 0,0 0-313 0 0,0 0-273 0 0,0 0-184 0 0,0 0-142 0 0,0 0-102 0 0,19-4 1295 0 0,213 6 2243 0 0,1 0-3066 0 0,-50 18-644 0 0,-169-16-300 0 0,7 1-1462 0 0,-4-3-4195 0 0,-10-2-983 0 0,-3 0-5128 0 0</inkml:trace>
  <inkml:trace contextRef="#ctx0" brushRef="#br0" timeOffset="1437.245">1107 666 904 0 0,'0'0'1586'0'0,"0"0"174"0"0,0 0 209 0 0,0 0 67 0 0,0 0-55 0 0,0 0-141 0 0,0 0-222 0 0,0 0-263 0 0,0 0-253 0 0,0 0-213 0 0,0 0-157 0 0,0 0-60 0 0,0 0-5 0 0,-4-6 10 0 0,-12-20-1 0 0,14 24-542 0 0,0 0 0 0 0,-1 1 0 0 0,1-1 0 0 0,0 1 0 0 0,-1-1 0 0 0,1 1 0 0 0,-1 0 0 0 0,1 0 0 0 0,-1 0 0 0 0,0 1 0 0 0,1-1 0 0 0,-1 0 0 0 0,0 1 0 0 0,1 0-1 0 0,-1 0 1 0 0,0 0 0 0 0,0 0 0 0 0,1 0 0 0 0,-1 0 0 0 0,0 1 0 0 0,1-1 0 0 0,-4 2-134 0 0,5-2 21 0 0,-10 3 73 0 0,0 1 1 0 0,1 1-1 0 0,-1 0 1 0 0,1 0 0 0 0,0 1-1 0 0,0 0 1 0 0,0 1-1 0 0,1 0 1 0 0,0 1 0 0 0,-4 5-95 0 0,-5 1 67 0 0,9-8-46 0 0,0 0 1 0 0,1 0-1 0 0,0 1 0 0 0,0 0 0 0 0,0 1 0 0 0,1 0 1 0 0,0 0-1 0 0,0 0 0 0 0,1 1 0 0 0,0 0 0 0 0,1 0 1 0 0,0 1-1 0 0,0-1 0 0 0,1 1 0 0 0,0 0 1 0 0,1 0-1 0 0,0 0 0 0 0,0 1 0 0 0,1-1 0 0 0,1 5-21 0 0,2-13 14 0 0,0 1 1 0 0,0-1-1 0 0,0 0 0 0 0,1 1 0 0 0,-1-1 0 0 0,1 0 0 0 0,-1 0 1 0 0,1 0-1 0 0,0 0 0 0 0,0 0 0 0 0,0-1 0 0 0,0 1 0 0 0,0-1 1 0 0,0 1-1 0 0,1-1 0 0 0,-1 0 0 0 0,1 1 0 0 0,-1-1 0 0 0,0-1 0 0 0,1 1 1 0 0,-1 0-1 0 0,1-1 0 0 0,0 1 0 0 0,-1-1 0 0 0,1 1 0 0 0,0-1 1 0 0,-1 0-1 0 0,1 0 0 0 0,-1-1 0 0 0,1 1 0 0 0,0 0 0 0 0,-1-1 1 0 0,1 0-1 0 0,1 0-14 0 0,6 1 85 0 0,8-4 19 0 0,0 0 0 0 0,0-1 0 0 0,-1 0 0 0 0,0-1 0 0 0,0-1-1 0 0,-1-1 1 0 0,0-1 0 0 0,0 0 0 0 0,-1-1 0 0 0,0 0 0 0 0,9-10-104 0 0,-23 20 3 0 0,30-22 42 0 0,104-89 98 0 0,-117 95-114 0 0,-18 15-58 0 0,0 1-5 0 0,0 13-139 0 0,1 128 129 0 0,1-138 46 0 0,1 1 1 0 0,0-1-1 0 0,-1 1 1 0 0,1-1-1 0 0,0 0 1 0 0,0 0-1 0 0,1 0 1 0 0,-1 0-1 0 0,1 0 1 0 0,-1-1-1 0 0,1 0 1 0 0,0 0-1 0 0,0 0 1 0 0,0 0-1 0 0,0 0 1 0 0,0-1-1 0 0,0 0 1 0 0,1 0-1 0 0,-1 0 1 0 0,0 0-1 0 0,1-1 1 0 0,-1 0-1 0 0,1 0 1 0 0,-1 0-1 0 0,0 0 1 0 0,1 0-1 0 0,-1-1 1 0 0,0 0-1 0 0,1 0 0 0 0,-1 0 1 0 0,0-1-1 0 0,0 1 1 0 0,0-1-1 0 0,0 0 1 0 0,0 0-1 0 0,2-2-2 0 0,15-8 30 0 0,-1 0 0 0 0,0-1 0 0 0,-1-1 0 0 0,-1-1 0 0 0,0 0 0 0 0,-1-1 0 0 0,-1-1 0 0 0,0-1 0 0 0,-1 0 0 0 0,-1-1 0 0 0,-1-1 0 0 0,-1 0 0 0 0,0-1 0 0 0,-2 0 0 0 0,0 0 0 0 0,-2-1 0 0 0,3-13-30 0 0,9-17 13 0 0,-3-1 1 0 0,-2-1-1 0 0,-2 0 1 0 0,-3-1-1 0 0,-2-1 1 0 0,-2 1-1 0 0,-3-4-13 0 0,-3 54 19 0 0,1 0-1 0 0,-1 1 1 0 0,0-1-1 0 0,-1 0 0 0 0,1 1 1 0 0,-1-1-1 0 0,0 0 0 0 0,0 1 1 0 0,-1-1-1 0 0,1 1 0 0 0,-1-1 1 0 0,0 1-1 0 0,0 0 0 0 0,0 0 1 0 0,-1 0-1 0 0,1 0 0 0 0,-1 0 1 0 0,0 0-1 0 0,0 1 1 0 0,-1-1-1 0 0,-2-1-18 0 0,3 5 2 0 0,0 1 0 0 0,1 0 0 0 0,-1 0 0 0 0,0 0 0 0 0,1 0 1 0 0,-1 1-1 0 0,1-1 0 0 0,-1 1 0 0 0,1-1 0 0 0,0 1 0 0 0,0 0 0 0 0,-1 0 0 0 0,1 0 0 0 0,1 0 1 0 0,-1 0-1 0 0,0 0 0 0 0,0 1 0 0 0,1-1 0 0 0,-1 1 0 0 0,1-1 0 0 0,0 1 0 0 0,0 0 0 0 0,0-1 1 0 0,0 1-3 0 0,-6 15 11 0 0,2 1 1 0 0,0-1 0 0 0,1 1 0 0 0,1-1 0 0 0,0 1-1 0 0,2 0 1 0 0,0 0 0 0 0,1 0 0 0 0,2 18-12 0 0,-1 12 50 0 0,42 289 418 0 0,-43-299-433 0 0,-1 0 0 0 0,-3 0 0 0 0,0-1 1 0 0,-3 1-1 0 0,-7 22-35 0 0,-10 74-3 0 0,33-170-153 0 0,24-94-4287 0 0,-16 88-1069 0 0,4 4-4928 0 0,-15 24 2545 0 0</inkml:trace>
  <inkml:trace contextRef="#ctx0" brushRef="#br0" timeOffset="2083.954">1976 451 5009 0 0,'0'0'3027'0'0,"0"0"-1070"0"0,0 0-481 0 0,0 0-28 0 0,0 0 77 0 0,0 0-16 0 0,0 0-146 0 0,0 0-197 0 0,0 0-211 0 0,0 0-192 0 0,0 0-137 0 0,0 0-81 0 0,-4 0 2494 0 0,-14 0-2350 0 0,-79 42-16 0 0,87-36-573 0 0,1 0 0 0 0,0 1 0 0 0,0 0 1 0 0,1 0-1 0 0,0 1 0 0 0,0 0 1 0 0,1 1-1 0 0,0 0 0 0 0,0 0 0 0 0,-4 8-100 0 0,1 47 833 0 0,35-47-155 0 0,4-9-77 0 0,-25-8-524 0 0,1 1 0 0 0,-1 0 0 0 0,0 0 0 0 0,0 1 1 0 0,0-1-1 0 0,1 1 0 0 0,-1 0 0 0 0,-1 0 0 0 0,1 0 0 0 0,0 0 1 0 0,0 1-1 0 0,-1-1 0 0 0,0 1 0 0 0,1 0 0 0 0,-1 0 1 0 0,0 1-1 0 0,0 0-77 0 0,23 26 174 0 0,-20-19-129 0 0,0 1-1 0 0,-1 0 0 0 0,-1 0 1 0 0,0 0-1 0 0,-1 0 0 0 0,0 1 0 0 0,-1-1 1 0 0,0 1-1 0 0,-1 0 0 0 0,0 7-44 0 0,7 38 139 0 0,-12-64-2537 0 0,-7 2-3930 0 0,7 3 908 0 0,0-3-7385 0 0</inkml:trace>
  <inkml:trace contextRef="#ctx0" brushRef="#br0" timeOffset="2598.928">2199 697 8874 0 0,'0'0'1279'0'0,"0"0"-503"0"0,0 0-145 0 0,0 0 209 0 0,0 0 250 0 0,0 0 128 0 0,0 0-24 0 0,0 0-111 0 0,0 0-116 0 0,0 0-112 0 0,0 0-90 0 0,0 0-82 0 0,0 0-36 0 0,21 12-7 0 0,66 34-19 0 0,-84-44-529 0 0,1 0 0 0 0,0 0 0 0 0,-1-1 0 0 0,1 1 0 0 0,0-1 0 0 0,0 0 0 0 0,-1 0 0 0 0,1-1 0 0 0,0 1 0 0 0,0-1 0 0 0,0 1 0 0 0,0-1 0 0 0,0-1 0 0 0,0 1 0 0 0,0 0 0 0 0,0-1 0 0 0,0 0 0 0 0,0 0 0 0 0,0 0 0 0 0,-1 0 0 0 0,1-1 0 0 0,0 0 0 0 0,2-1-92 0 0,6-2 292 0 0,-2 1-184 0 0,0 1 1 0 0,0-1-1 0 0,0-1 1 0 0,0 0-1 0 0,-1 0 1 0 0,0-1-1 0 0,0 0 1 0 0,0-1 0 0 0,-1 1-1 0 0,0-2 1 0 0,0 1-1 0 0,-1-1 1 0 0,0 0-1 0 0,0-1 1 0 0,-1 0-1 0 0,0 0 1 0 0,-1 0 0 0 0,0-1-1 0 0,0 1 1 0 0,-1-1-1 0 0,0-1 1 0 0,-1 1-1 0 0,0 0 1 0 0,0-1-1 0 0,-1-4-108 0 0,-2 13-2 0 0,0-1 0 0 0,-1 1-1 0 0,1-1 1 0 0,-1 1-1 0 0,0-1 1 0 0,0 1-1 0 0,0 0 1 0 0,0 0-1 0 0,0-1 1 0 0,0 1-1 0 0,-1 0 1 0 0,1 0-1 0 0,-1 0 1 0 0,1 0-1 0 0,-1 0 1 0 0,0 1-1 0 0,0-1 1 0 0,1 0-1 0 0,-1 1 1 0 0,-1 0-1 0 0,1-1 1 0 0,0 1-1 0 0,0 0 1 0 0,0 0-1 0 0,-1 0 1 0 0,1 0-1 0 0,0 0 1 0 0,-1 1-1 0 0,-1-1 3 0 0,-75-9-197 0 0,62 13 170 0 0,1 0 0 0 0,0 2 0 0 0,1-1 1 0 0,-1 2-1 0 0,1 0 0 0 0,0 1 0 0 0,0 0 0 0 0,1 1 0 0 0,0 1 0 0 0,0 0 0 0 0,1 1 0 0 0,-6 6 27 0 0,7-7 4 0 0,2 0 0 0 0,-1 0 0 0 0,1 1 0 0 0,1 0 0 0 0,0 1 0 0 0,0 0 0 0 0,1 0 0 0 0,0 1 0 0 0,1 0 0 0 0,1 0 0 0 0,0 1 0 0 0,0-1 0 0 0,1 2 0 0 0,1-1 0 0 0,0 0 0 0 0,1 1 0 0 0,0 0 0 0 0,1-1 0 0 0,1 1 0 0 0,0 7-4 0 0,3-13 42 0 0,1 0 0 0 0,0 0 0 0 0,0-1 0 0 0,1 1-1 0 0,0-1 1 0 0,0 0 0 0 0,0 0 0 0 0,1-1 0 0 0,0 1 0 0 0,0-1-1 0 0,1 0 1 0 0,0 0 0 0 0,0-1 0 0 0,0 0 0 0 0,1 0-1 0 0,0 0 1 0 0,0-1 0 0 0,0 0 0 0 0,0 0 0 0 0,1-1 0 0 0,-1 0-1 0 0,1 0 1 0 0,0-1 0 0 0,0 0 0 0 0,0 0 0 0 0,0-1-1 0 0,0 0 1 0 0,0 0 0 0 0,1-1 0 0 0,-1 0 0 0 0,7-1-42 0 0,-7 1 64 0 0,15 1 90 0 0,0-1 1 0 0,0-1-1 0 0,0-1 0 0 0,0-1 1 0 0,-1-1-1 0 0,1-1 0 0 0,-1-1 1 0 0,1-1-155 0 0,38-21-407 0 0,-57 20-1209 0 0,-5 5-8676 0 0,1 3-2584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0 0 0,'0'0'2802'0'0,"0"0"-523"0"0,0 0-304 0 0,0 0-17 0 0,0 0 5 0 0,0 0-104 0 0,0 0-223 0 0,0 0-290 0 0,0 0-294 0 0,0 0-246 0 0,0 0-118 0 0,0 0-43 0 0,0 0 29 0 0,-2 7 69 0 0,-4 25 108 0 0,1 0 0 0 0,2 1 0 0 0,1-1 0 0 0,2 1 0 0 0,1-1 0 0 0,4 19-851 0 0,-1 62 808 0 0,-44 185-126 0 0,26-194-628 0 0,14-104-64 0 0,0 0 10 0 0,0 0-12 0 0,0 0-4 0 0,0 0-6 0 0,0 0-18 0 0,0 0 4 0 0,0 0-16 0 0,3-23-1545 0 0,12-4-2279 0 0,-7 16-478 0 0,-2 0-3897 0 0,-3 2-559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37 162 14147 0 0,'0'0'1894'0'0,"0"0"-630"0"0,0 0-309 0 0,0 0-31 0 0,0 0-90 0 0,0 0-120 0 0,0 0-148 0 0,0 0-182 0 0,0 0-119 0 0,0 0-63 0 0,0 0-50 0 0,0 0-43 0 0,0 0-21 0 0,-6 22-21 0 0,-18 71-31 0 0,18-24 37 0 0,7-64-12 0 0,1-1 0 0 0,-1 0-1 0 0,1 1 1 0 0,0-1 0 0 0,1 0-1 0 0,-1 0 1 0 0,1-1 0 0 0,-1 1-1 0 0,1 0 1 0 0,0-1 0 0 0,1 0-1 0 0,-1 1 1 0 0,1-1 0 0 0,-1-1 0 0 0,1 1-1 0 0,0 0 1 0 0,0-1 0 0 0,0 0-1 0 0,0 0 1 0 0,0 0 0 0 0,1 0-1 0 0,-1-1 1 0 0,0 0 0 0 0,1 0 0 0 0,-1 0-1 0 0,1 0 1 0 0,0-1 0 0 0,-1 1-1 0 0,1-1 1 0 0,-1-1 0 0 0,1 1-1 0 0,0 0 1 0 0,-1-1 0 0 0,1 0-1 0 0,-1 0 1 0 0,1-1 0 0 0,-1 1 0 0 0,0-1-1 0 0,0 0 1 0 0,1 0 0 0 0,-1 0-1 0 0,0-1 1 0 0,-1 1 0 0 0,1-1-1 0 0,0 0 1 0 0,-1 0 0 0 0,0 0-1 0 0,1-1 1 0 0,1-2-61 0 0,1-4 69 0 0,0 0-1 0 0,-1-1 1 0 0,0 1-1 0 0,-1-1 1 0 0,0-1-1 0 0,0 1 1 0 0,-1 0-1 0 0,-1-1 1 0 0,0 0-1 0 0,0 1 1 0 0,-1-1-1 0 0,-1 0 1 0 0,0 0-1 0 0,-2-8-68 0 0,2 16-108 0 0,-1-1-1 0 0,1 1 1 0 0,-1 0-1 0 0,-1-1 1 0 0,1 1-1 0 0,0 0 1 0 0,-1 0 0 0 0,0 0-1 0 0,0 0 1 0 0,0 0-1 0 0,-1 1 1 0 0,1-1 0 0 0,-1 0-1 0 0,0 1 1 0 0,0 0-1 0 0,0 0 1 0 0,0 0-1 0 0,-1 0 1 0 0,1 0 0 0 0,-1 1-1 0 0,1-1 1 0 0,-1 1-1 0 0,0 0 1 0 0,0 0-1 0 0,0 1 1 0 0,0-1 0 0 0,-1 1-1 0 0,1 0 1 0 0,0 0-1 0 0,-3 0 109 0 0,-11 1-2310 0 0,6 0-2280 0 0,4 0-6223 0 0</inkml:trace>
  <inkml:trace contextRef="#ctx0" brushRef="#br0" timeOffset="486.007">386 320 3849 0 0,'0'0'2394'0'0,"0"0"-635"0"0,0 0 156 0 0,0 0 380 0 0,0 0 103 0 0,0 0-228 0 0,0 0-441 0 0,0 0-450 0 0,0 0-349 0 0,0 0-251 0 0,0 0-89 0 0,0 0-51 0 0,19-12-28 0 0,60-39 6 0 0,-75 49-441 0 0,-1 0 0 0 0,1-1-1 0 0,-1 1 1 0 0,1-1 0 0 0,-1 0-1 0 0,0 0 1 0 0,0 0-1 0 0,0 0 1 0 0,0 0 0 0 0,-1-1-1 0 0,1 1 1 0 0,-1-1 0 0 0,0 0-1 0 0,0 1 1 0 0,0-1 0 0 0,0-3-76 0 0,7-12 247 0 0,36-54 705 0 0,-44 72-956 0 0,-1 1 0 0 0,1 0 0 0 0,0-1 1 0 0,0 1-1 0 0,-1 0 0 0 0,1 0 0 0 0,0 0 0 0 0,-1 0 0 0 0,1 0 0 0 0,0 0 0 0 0,0 0 0 0 0,-1 0 0 0 0,1 0 0 0 0,0 0 1 0 0,-1 0-1 0 0,1 0 0 0 0,0 0 0 0 0,0 0 0 0 0,-1 1 0 0 0,1-1 0 0 0,0 0 0 0 0,-1 1 0 0 0,1-1 0 0 0,-1 0 0 0 0,1 1 1 0 0,0-1-1 0 0,-1 1 0 0 0,1-1 0 0 0,-1 1 0 0 0,1-1 0 0 0,-1 1 0 0 0,1-1 0 0 0,-1 1 0 0 0,1-1 0 0 0,-1 1 0 0 0,0 0 1 0 0,1-1-1 0 0,-1 1 0 0 0,0 0 0 0 0,0-1 0 0 0,0 1 0 0 0,1 0 0 0 0,-1 0 0 0 0,0-1 0 0 0,0 1 0 0 0,0 0 0 0 0,0-1 1 0 0,0 1-1 0 0,0 0 0 0 0,0 0 0 0 0,0 0 4 0 0,2 4 13 0 0,57 95 19 0 0,-52-92 86 0 0,1-1 1 0 0,1 1-1 0 0,0-2 1 0 0,0 1-1 0 0,0-1 1 0 0,1-1 0 0 0,-1 1-1 0 0,1-2 1 0 0,1 1-1 0 0,-1-1 1 0 0,0-1 0 0 0,1 0-1 0 0,0-1 1 0 0,0 0-1 0 0,0 0 1 0 0,0-1-1 0 0,0 0 1 0 0,0-1 0 0 0,0-1-1 0 0,0 0 1 0 0,0 0-1 0 0,0-1 1 0 0,0 0 0 0 0,0-1-1 0 0,7-3-118 0 0,-6 1 100 0 0,0-1 0 0 0,-1 0-1 0 0,0-1 1 0 0,0-1 0 0 0,-1 1-1 0 0,1-2 1 0 0,-2 1 0 0 0,1-1 0 0 0,-1-1-1 0 0,-1 0 1 0 0,1 0 0 0 0,-2-1-1 0 0,0 0 1 0 0,0 0 0 0 0,-1 0-1 0 0,0-1 1 0 0,3-10-100 0 0,-7 18-105 0 0,-1 1 0 0 0,1-1 1 0 0,-1 1-1 0 0,0-1 0 0 0,0 0 0 0 0,0 1 0 0 0,0-1 0 0 0,-1 0 0 0 0,0 0 1 0 0,0 1-1 0 0,0-1 0 0 0,0 0 0 0 0,0 0 0 0 0,-1 0 0 0 0,0 1 0 0 0,1-1 1 0 0,-2 0-1 0 0,1 1 0 0 0,0-1 0 0 0,-1 1 0 0 0,1-1 0 0 0,-1 1 0 0 0,0-1 0 0 0,0 1 1 0 0,0 0-1 0 0,-1 0 0 0 0,1 0 105 0 0,-3-1-838 0 0,-6-5-2804 0 0,4 4-2632 0 0,-3 0-6769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16900 0 0,'0'0'1368'0'0,"0"0"-548"0"0,0 0-113 0 0,0 0 166 0 0,0 0 101 0 0,0 0-27 0 0,0 0-178 0 0,0 0-254 0 0,0 0-214 0 0,0 0-134 0 0,0 0-65 0 0,0 0-54 0 0,0 0-23 0 0,-7 19-20 0 0,-23 55-54 0 0,23-55-48 0 0,6-13-2200 0 0,-3-5-4455 0 0,3-1-4477 0 0</inkml:trace>
  <inkml:trace contextRef="#ctx0" brushRef="#br0" timeOffset="167.732">25 213 14595 0 0,'0'0'3378'0'0,"0"0"-1515"0"0,0 0-692 0 0,0 0-133 0 0,0 0-21 0 0,0 0-55 0 0,0 0-157 0 0,0 0-195 0 0,0 0-223 0 0,0 0-210 0 0,0 0-165 0 0,0 0-132 0 0,-5-25-95 0 0,-14-71-77 0 0,20 96 272 0 0,-1 0 1 0 0,0 0-1 0 0,0 0 0 0 0,1 0 0 0 0,-1 0 0 0 0,0 0 1 0 0,1 0-1 0 0,-1 0 0 0 0,0 0 0 0 0,1 0 1 0 0,-1 0-1 0 0,0 0 0 0 0,1 0 0 0 0,-1 0 0 0 0,0 0 1 0 0,0 0-1 0 0,1 0 0 0 0,-1 0 0 0 0,0 0 0 0 0,1 0 1 0 0,-1-1-1 0 0,0 1 0 0 0,0 0 0 0 0,1 0 1 0 0,-1 0-1 0 0,0-1 0 0 0,0 1 0 0 0,1 0 0 0 0,-1 0 1 0 0,0 0-1 0 0,0-1 0 0 0,0 1 0 0 0,1 0 1 0 0,-1 0-1 0 0,0-1 0 0 0,0 1 0 0 0,0 0 0 0 0,0-1 1 0 0,0 1-1 0 0,0 0 0 0 0,0 0 0 0 0,0-1 1 0 0,1 1-1 0 0,-1 0 0 0 0,0-1 0 0 0,0 1 0 0 0,0 0 1 0 0,0-1-1 0 0,-1 1 0 0 0,1 0 0 0 0,0-1 0 0 0,0 1 1 0 0,0 0-1 0 0,0 0 0 0 0,0-1 0 0 0,0 1 1 0 0,0 0-1 0 0,0-1 0 0 0,-1 1 0 0 0,1 0 0 0 0,0 0 1 0 0,0-1 19 0 0,20 22-4398 0 0,-17-18-216 0 0,5 2-7183 0 0</inkml:trace>
  <inkml:trace contextRef="#ctx0" brushRef="#br0" timeOffset="613.83">351 1 11218 0 0,'0'0'2286'0'0,"0"0"-565"0"0,0 0-340 0 0,0 0-245 0 0,0 0-281 0 0,0 0-184 0 0,0 0-67 0 0,0 0-16 0 0,0 0 37 0 0,0 0 31 0 0,0 0-32 0 0,0 0-47 0 0,0 0-39 0 0,6 1-36 0 0,22 2-31 0 0,-14 29 1707 0 0,-14-25-1905 0 0,33 170 1291 0 0,-22-130-1458 0 0,-2 0-1 0 0,-1 0 1 0 0,-3 1-1 0 0,-2 5-105 0 0,-17 59 222 0 0,-15-4-134 0 0,26-103-36 0 0,1-5-4157 0 0,0-9 2642 0 0,-1-5-3629 0 0,2 6-2987 0 0,1 3-2434 0 0</inkml:trace>
  <inkml:trace contextRef="#ctx0" brushRef="#br0" timeOffset="866.118">164 375 11682 0 0,'0'0'2276'0'0,"0"0"-663"0"0,0 0-410 0 0,0 0-91 0 0,0 0-34 0 0,0 0-43 0 0,0 0-38 0 0,0 0-54 0 0,0 0-97 0 0,0 0-122 0 0,0 0-133 0 0,0 0-110 0 0,0 0-89 0 0,31 0-53 0 0,100 0-36 0 0,12 8 434 0 0,-52 5-168 0 0,-21-2-3431 0 0,-22-9-8053 0 0,-42-2-149 0 0</inkml:trace>
  <inkml:trace contextRef="#ctx0" brushRef="#br0" timeOffset="1182.39">931 421 8378 0 0,'0'0'2303'0'0,"0"0"-811"0"0,0 0-170 0 0,0 0 222 0 0,0 0 99 0 0,0 0-166 0 0,0 0-308 0 0,0 0-342 0 0,0 0-282 0 0,0 0-159 0 0,0 0-86 0 0,0 0-36 0 0,0 0-53 0 0,1 35-49 0 0,6 107-34 0 0,-4-53 130 0 0,-1-55-728 0 0,-11-34-7799 0 0,9 0 6181 0 0,-3 0-9038 0 0</inkml:trace>
  <inkml:trace contextRef="#ctx0" brushRef="#br0" timeOffset="1419.471">896 109 14363 0 0,'0'0'1808'0'0,"0"0"-727"0"0,0 0-401 0 0,0 0-176 0 0,0 0-152 0 0,0 0-160 0 0,0 0-80 0 0,0 0-120 0 0,0 0-96 0 0,0 0-88 0 0,0 0-160 0 0,0 0-312 0 0,0 0-1513 0 0,-31 65-9481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107 212 0 0 0,'0'0'711'0'0,"0"0"864"0"0,0 0 543 0 0,0 0 333 0 0,0 0 16 0 0,0 0-215 0 0,0 0-318 0 0,0 0-385 0 0,0 0-313 0 0,0 0-243 0 0,0 0-210 0 0,-2-4-152 0 0,-3-11-135 0 0,4 11-101 0 0,-6 74 1312 0 0,5 80-476 0 0,5-108-971 0 0,-3 0 1 0 0,-1 0-1 0 0,-2 0 0 0 0,-3 0 0 0 0,0-1 0 0 0,-3 0 1 0 0,-12 36-261 0 0,20-74 89 0 0,0 1 1 0 0,0-1 0 0 0,0 0-1 0 0,-1 0 1 0 0,1 0 0 0 0,-1 0 0 0 0,0 0-1 0 0,1-1 1 0 0,-1 1 0 0 0,-1 0-1 0 0,1-1 1 0 0,0 1 0 0 0,-1-1 0 0 0,1 0-1 0 0,-1 0 1 0 0,1 0 0 0 0,-1 0 0 0 0,-2 1-90 0 0,-2-48 633 0 0,11 11-622 0 0,2-1-1 0 0,1 1 1 0 0,2 0-1 0 0,1 1 1 0 0,1 0-1 0 0,3 1 1 0 0,0 0-1 0 0,2 1 1 0 0,1 0-1 0 0,11-12-10 0 0,-10 9-1 0 0,2 2 0 0 0,1 0-1 0 0,2 1 1 0 0,1 1 0 0 0,1 2-1 0 0,2 0 1 0 0,0 2 0 0 0,2 1-1 0 0,1 1 1 0 0,1 1 0 0 0,1 2-1 0 0,1 1 1 0 0,32-14 1 0 0,-64 34 0 0 0,7-4 2 0 0,1 0 0 0 0,-1 1 0 0 0,1 0 0 0 0,0 0 0 0 0,0 1 0 0 0,0 0 0 0 0,0 1 0 0 0,0 0 0 0 0,0 0 0 0 0,1 1-1 0 0,-1 0 1 0 0,0 1 0 0 0,1 0-2 0 0,-6 3 6 0 0,1-1-1 0 0,-1 1 1 0 0,0 0-1 0 0,0 0 1 0 0,-1 0 0 0 0,1 0-1 0 0,-1 1 1 0 0,0-1-1 0 0,0 1 1 0 0,0 0-1 0 0,-1 0 1 0 0,1 0-1 0 0,-1 0 1 0 0,-1 1-1 0 0,1-1 1 0 0,-1 0-1 0 0,0 1 1 0 0,0-1-1 0 0,0 1 1 0 0,-1 0-1 0 0,0 5-5 0 0,0 2 34 0 0,0 1-1 0 0,0 0 1 0 0,-1-1-1 0 0,-1 1 0 0 0,-1 0 1 0 0,0-1-1 0 0,0 0 1 0 0,-2 0-1 0 0,1 0 1 0 0,-2 0-1 0 0,1-1 0 0 0,-2 0 1 0 0,0 0-1 0 0,0 0 1 0 0,-1-1-1 0 0,0 0 0 0 0,-1-1 1 0 0,-1 0-1 0 0,-6 6-33 0 0,2-4-9 0 0,0-2-1 0 0,0 0 0 0 0,-1-1 1 0 0,0 0-1 0 0,-1-1 1 0 0,0-1-1 0 0,0 0 1 0 0,-1-1-1 0 0,1-1 0 0 0,-1-1 1 0 0,0 0-1 0 0,-1-1 1 0 0,1-1-1 0 0,0-1 1 0 0,-1 0-1 0 0,1-1 1 0 0,-11-2 9 0 0,25 2-84 0 0,0 0 1 0 0,0 1-1 0 0,0-2 1 0 0,0 1-1 0 0,0 0 1 0 0,0-1 0 0 0,0 1-1 0 0,1-1 1 0 0,-1 0-1 0 0,0 0 1 0 0,0 0-1 0 0,1 0 1 0 0,-1-1 0 0 0,0 1-1 0 0,1-1 1 0 0,-1 1-1 0 0,1-1 1 0 0,0 0 0 0 0,0 0-1 0 0,0 0 1 0 0,0 0-1 0 0,0 0 1 0 0,0-1-1 0 0,0 1 1 0 0,1-1 0 0 0,-1 1-1 0 0,1-1 1 0 0,-1 1-1 0 0,1-1 1 0 0,0 0 0 0 0,0 0-1 0 0,1 0 1 0 0,-1 1-1 0 0,0-1 1 0 0,1 0-1 0 0,0 0 1 0 0,0 0 0 0 0,0 0-1 0 0,0 0 1 0 0,0 0-1 0 0,0 0 1 0 0,1 0-1 0 0,-1 0 1 0 0,1 1 0 0 0,0-1-1 0 0,0 0 1 0 0,0 0-1 0 0,0 1 1 0 0,1-1 83 0 0,25-31-3190 0 0,-7 15-3195 0 0,-10 10-4756 0 0</inkml:trace>
  <inkml:trace contextRef="#ctx0" brushRef="#br0" timeOffset="365.394">1112 66 8506 0 0,'0'0'2935'0'0,"0"0"-942"0"0,0 0-508 0 0,0 0-74 0 0,0 0-93 0 0,0 0-161 0 0,0 0-182 0 0,0 0-183 0 0,0 0-139 0 0,0 0-92 0 0,0 0-97 0 0,0 0-74 0 0,0 0-77 0 0,-30 34-68 0 0,-93 106-42 0 0,84-74 68 0 0,39-56-207 0 0,-1-6-39 0 0,0-1 1 0 0,1 0 0 0 0,-1 1-1 0 0,1-1 1 0 0,-1 1-1 0 0,1-1 1 0 0,0 1 0 0 0,0-1-1 0 0,1 1 1 0 0,-1-1-1 0 0,1 1 1 0 0,0-1 0 0 0,0 1-1 0 0,0-1 1 0 0,0 0-1 0 0,0 0 1 0 0,1 1 0 0 0,-1-1-1 0 0,1 0 1 0 0,0 0-1 0 0,0 0 1 0 0,0-1 0 0 0,1 1-1 0 0,-1 0 1 0 0,0-1-1 0 0,1 0 1 0 0,0 1-1 0 0,0-1 1 0 0,-1 0 0 0 0,1 0-1 0 0,0-1 1 0 0,1 1-1 0 0,-1-1 1 0 0,0 1 0 0 0,0-1-1 0 0,4 1-25 0 0,6-1 101 0 0,1 0-1 0 0,-1-1 0 0 0,1-1 1 0 0,-1 0-1 0 0,1-1 1 0 0,-1 0-1 0 0,0-1 0 0 0,0 0 1 0 0,0-1-1 0 0,0-1 0 0 0,0 0 1 0 0,-1 0-1 0 0,0-2 0 0 0,0 1 1 0 0,-1-1-1 0 0,0-1 1 0 0,0 0-1 0 0,-1-1 0 0 0,6-6-100 0 0,-9 10 42 0 0,-1 0 0 0 0,0-1-1 0 0,0 1 1 0 0,-1-1 0 0 0,1 0-1 0 0,-1-1 1 0 0,-1 0 0 0 0,1 1-1 0 0,-1-1 1 0 0,0-1-1 0 0,-1 1 1 0 0,0 0 0 0 0,0-1-1 0 0,-1 0 1 0 0,1 0 0 0 0,-2 0-1 0 0,1 0 1 0 0,-1 0 0 0 0,0 0-1 0 0,-1 0 1 0 0,0 0 0 0 0,0-2-42 0 0,-1 6-4 0 0,1 0 0 0 0,-1 0 1 0 0,0 0-1 0 0,0 1 1 0 0,0-1-1 0 0,0 0 1 0 0,-1 1-1 0 0,0-1 0 0 0,1 1 1 0 0,-1 0-1 0 0,0-1 1 0 0,-1 1-1 0 0,1 0 1 0 0,-1 0-1 0 0,1 0 1 0 0,-1 1-1 0 0,0-1 0 0 0,0 1 1 0 0,0-1-1 0 0,0 1 1 0 0,0 0-1 0 0,-1 0 1 0 0,1 0-1 0 0,-1 1 0 0 0,1-1 1 0 0,-1 1-1 0 0,-3-1 4 0 0,-105-11-877 0 0,21 36-976 0 0,64-8-1275 0 0,3 4-3723 0 0,16-11-4743 0 0</inkml:trace>
  <inkml:trace contextRef="#ctx0" brushRef="#br0" timeOffset="897.701">1683 23 8234 0 0,'0'0'1783'0'0,"0"0"-675"0"0,0 0-192 0 0,0 0 387 0 0,0 0 383 0 0,0 0 112 0 0,0 0-178 0 0,0 0-365 0 0,0 0-343 0 0,0 0-193 0 0,0 0-111 0 0,0 0-119 0 0,0 0-87 0 0,-3 0-70 0 0,-4 0-211 0 0,1 1 1 0 0,-1 0-1 0 0,1 1 0 0 0,0-1 1 0 0,-1 1-1 0 0,1 0 0 0 0,0 1 1 0 0,0 0-1 0 0,1 0 1 0 0,-1 0-1 0 0,0 0 0 0 0,1 1 1 0 0,-3 2-122 0 0,-20 11 357 0 0,-62 36 739 0 0,90-51-1090 0 0,1-1-1 0 0,-1-1 1 0 0,1 1 0 0 0,-1 0-1 0 0,1 0 1 0 0,-1 0-1 0 0,1 0 1 0 0,0 0-1 0 0,-1 0 1 0 0,1-1-1 0 0,0 1 1 0 0,0 0 0 0 0,-1 0-1 0 0,1-1 1 0 0,0 1-1 0 0,0-1 1 0 0,0 1-1 0 0,0-1 1 0 0,0 1-1 0 0,0-1 1 0 0,0 0 0 0 0,0 1-1 0 0,0-1 1 0 0,0 0-1 0 0,0 0 1 0 0,0 0-1 0 0,0 0 1 0 0,0 0 0 0 0,0 0-1 0 0,1 0 1 0 0,-1 0-1 0 0,0 0 1 0 0,0 0-1 0 0,0 0 1 0 0,1-1-6 0 0,3 2 41 0 0,23 2 130 0 0,-23-4-158 0 0,-1 1-1 0 0,1 0 0 0 0,0 0 0 0 0,0 1 1 0 0,0-1-1 0 0,-1 1 0 0 0,1 0 1 0 0,0 1-1 0 0,-1-1 0 0 0,1 1 0 0 0,-1 0 1 0 0,0 0-1 0 0,1 0 0 0 0,-1 0 0 0 0,0 1 1 0 0,0 0-1 0 0,0 0 0 0 0,-1 0 0 0 0,1 0 1 0 0,-1 0-1 0 0,1 1 0 0 0,-1 0 0 0 0,-1-1 1 0 0,2 2-13 0 0,-3-1 41 0 0,0 0-1 0 0,0 0 1 0 0,-1 0 0 0 0,1 0 0 0 0,-1 0 0 0 0,0 0 0 0 0,0 0 0 0 0,0 0-1 0 0,-1 0 1 0 0,1 0 0 0 0,-1 0 0 0 0,0-1 0 0 0,0 1 0 0 0,0 0-1 0 0,-1 0 1 0 0,1-1 0 0 0,-1 1 0 0 0,0 0 0 0 0,-1 0-41 0 0,-3 5 43 0 0,-1 0 0 0 0,-1-1 0 0 0,1 1 0 0 0,-1-2 0 0 0,-1 1 1 0 0,1-1-1 0 0,-1 0 0 0 0,-1-1 0 0 0,1 0 0 0 0,-1 0 0 0 0,0-1 0 0 0,0-1 0 0 0,-1 1 0 0 0,1-2 0 0 0,-1 1 1 0 0,0-2-1 0 0,0 1 0 0 0,0-2 0 0 0,0 1 0 0 0,0-1 0 0 0,0-1 0 0 0,-6 0-43 0 0,15 0-62 0 0,1 0 0 0 0,0 0 0 0 0,0 1-1 0 0,0-1 1 0 0,0 0 0 0 0,0 0 0 0 0,-1 0 0 0 0,1 0-1 0 0,0 0 1 0 0,0 0 0 0 0,0-1 0 0 0,0 1 0 0 0,0 0-1 0 0,0-1 1 0 0,0 1 0 0 0,0 0 0 0 0,0-1 0 0 0,0 1-1 0 0,0-1 1 0 0,0 0 0 0 0,0 1 0 0 0,0-1 0 0 0,0 0-1 0 0,0 0 1 0 0,0 1 0 0 0,0-1 0 0 0,1 0 0 0 0,-1 0-1 0 0,0 0 1 0 0,1 0 0 0 0,-1 0 0 0 0,1 0 0 0 0,-1 0-1 0 0,1 0 1 0 0,0 0 0 0 0,-1 0 0 0 0,1 0 0 0 0,0 0-1 0 0,-1-1 1 0 0,1 1 0 0 0,0 0 0 0 0,0 0 0 0 0,0 0-1 0 0,0 0 1 0 0,0 0 0 0 0,1-1 0 0 0,-1 1 0 0 0,0 0-1 0 0,0 0 1 0 0,1 0 0 0 0,-1 0 0 0 0,1 0 0 0 0,-1 0-1 0 0,1 0 1 0 0,-1 0 0 0 0,1 0 0 0 0,0 0 0 0 0,0-1 62 0 0,17-11-3238 0 0,-4 5-3675 0 0,-12 6 4465 0 0,6-2-8880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524 519 0 0 0,'0'0'543'0'0,"0"0"650"0"0,0 0 397 0 0,0 0 284 0 0,0 0 128 0 0,0 0-65 0 0,0 0-134 0 0,0 0-158 0 0,0 0-158 0 0,0 0-194 0 0,0 0-204 0 0,-28-9-179 0 0,-90-27-161 0 0,51 29 488 0 0,55 11-1022 0 0,1 1 0 0 0,0 0 0 0 0,0 1 0 0 0,0 0-1 0 0,1 1 1 0 0,0 0 0 0 0,0 0 0 0 0,0 1 0 0 0,-7 9-215 0 0,-4 2 95 0 0,0 1 1 0 0,1 1-1 0 0,2 0 1 0 0,0 2-1 0 0,1 0 1 0 0,1 1-1 0 0,1 1 1 0 0,2 0-1 0 0,0 1 1 0 0,-1 8-96 0 0,3 37 112 0 0,10-69-103 0 0,1 0-1 0 0,0 0 0 0 0,1 0 0 0 0,-1 0 0 0 0,0 0 1 0 0,0 0-1 0 0,1 0 0 0 0,-1-1 0 0 0,1 1 0 0 0,0 0 0 0 0,-1 0 1 0 0,1 0-1 0 0,0-1 0 0 0,0 1 0 0 0,0 0 0 0 0,0-1 0 0 0,0 1 1 0 0,1-1-1 0 0,-1 0 0 0 0,0 1 0 0 0,1-1 0 0 0,-1 0 1 0 0,1 0-1 0 0,-1 1 0 0 0,1-1 0 0 0,0 0 0 0 0,-1-1 0 0 0,1 1 1 0 0,0 0-1 0 0,0 0 0 0 0,0-1 0 0 0,0 1 0 0 0,-1-1 0 0 0,3 0-8 0 0,13-2 90 0 0,0 0 0 0 0,0-2 0 0 0,-1 0 0 0 0,1-1 0 0 0,-1-1 0 0 0,0 0 0 0 0,0-1 0 0 0,-1-1 0 0 0,0 0-1 0 0,0-2 1 0 0,-1 1 0 0 0,-1-2 0 0 0,1 1 0 0 0,-1-2 0 0 0,-1 0 0 0 0,0 0 0 0 0,-1-1 0 0 0,4-8-90 0 0,7-1 46 0 0,7-7-16 0 0,-2-2 1 0 0,-1 0-1 0 0,-1-2 1 0 0,-2-1-1 0 0,-1-1 1 0 0,5-13-31 0 0,-19 20 36 0 0,-8 27 4 0 0,0 1-7 0 0,0 0-18 0 0,-1 6-130 0 0,-30 71-136 0 0,26-58 249 0 0,1 1-1 0 0,0 0 1 0 0,2 0-1 0 0,0 1 1 0 0,1-1 0 0 0,1 0-1 0 0,1 0 1 0 0,1 1-1 0 0,1-1 1 0 0,3 10 2 0 0,-4-22 2 0 0,0 0 0 0 0,0 1 0 0 0,1-1 0 0 0,0 0 0 0 0,1-1 0 0 0,0 1 0 0 0,0-1 0 0 0,0 1 0 0 0,1-1 0 0 0,0 0-1 0 0,1-1 1 0 0,-1 1 0 0 0,1-1 0 0 0,1 0 0 0 0,-1-1 0 0 0,1 0 0 0 0,0 0 0 0 0,0 0 0 0 0,0 0 0 0 0,1-1 0 0 0,0-1 0 0 0,-1 1 0 0 0,1-1 0 0 0,1-1 0 0 0,-1 1 0 0 0,2-1-2 0 0,2 0 22 0 0,1-1-1 0 0,0 0 1 0 0,0-1 0 0 0,0 0 0 0 0,0-1-1 0 0,0 0 1 0 0,-1-1 0 0 0,1-1-1 0 0,-1 0 1 0 0,1 0 0 0 0,-1-1 0 0 0,0-1-1 0 0,0 0 1 0 0,0-1 0 0 0,-1 0 0 0 0,11-8-22 0 0,6-6 89 0 0,-1-1 0 0 0,-1-2 1 0 0,-1 0-1 0 0,-1-2 1 0 0,17-22-90 0 0,-16 17 22 0 0,-2-1 1 0 0,-1-1-1 0 0,-1-1 1 0 0,-2-1-1 0 0,-1-1 1 0 0,-2 0-1 0 0,-2-1 1 0 0,-1-1-1 0 0,-1 0 0 0 0,-2-1 1 0 0,-2 0-1 0 0,-2 0 1 0 0,-1-1-1 0 0,-1-37-22 0 0,-4 66-21 0 0,0 0-1 0 0,-2 0 1 0 0,1 0-1 0 0,-1 0 1 0 0,0 0-1 0 0,-1 0 1 0 0,0 0-1 0 0,-1 1 1 0 0,0 0-1 0 0,-3-6 22 0 0,5 12-13 0 0,0 0 1 0 0,1 0-1 0 0,-1 0 0 0 0,0 1 0 0 0,-1-1 0 0 0,1 0 0 0 0,0 1 0 0 0,-1 0 0 0 0,1-1 0 0 0,-1 1 0 0 0,0 0 0 0 0,0 0 0 0 0,0 1 0 0 0,0-1 0 0 0,0 1 0 0 0,0-1 0 0 0,0 1 0 0 0,0 0 0 0 0,-1 0 0 0 0,1 0 0 0 0,0 1 0 0 0,-1-1 1 0 0,1 1-1 0 0,-1 0 0 0 0,1 0 0 0 0,0 0 0 0 0,-1 0 0 0 0,1 1 0 0 0,-1-1 0 0 0,1 1 0 0 0,0 0 0 0 0,-3 1 13 0 0,-4 3-17 0 0,1 0 1 0 0,-1 1-1 0 0,1 1 1 0 0,0-1-1 0 0,1 1 0 0 0,0 1 1 0 0,0 0-1 0 0,0 0 0 0 0,1 0 1 0 0,0 1-1 0 0,-2 4 17 0 0,-1 3 10 0 0,0 1-1 0 0,1 0 0 0 0,0 0 1 0 0,1 1-1 0 0,2 0 0 0 0,-1 0 1 0 0,2 1-1 0 0,1 0 0 0 0,0 0 1 0 0,1 0-1 0 0,1 0 0 0 0,1 0 1 0 0,1 1-1 0 0,0-1 0 0 0,2 0 1 0 0,1 8-10 0 0,2-5 51 0 0,2 0 0 0 0,1 0 0 0 0,0-1 1 0 0,1 0-1 0 0,2 0 0 0 0,0-1 0 0 0,1-1 1 0 0,1 0-1 0 0,1 0 0 0 0,0-1 0 0 0,6 4-51 0 0,-15-16 17 0 0,55 61 132 0 0,-6-14-58 0 0,-52-52-188 0 0,-1-1 0 0 0,1 1 1 0 0,-1-1-1 0 0,1 0 0 0 0,0 0 0 0 0,-1 0 1 0 0,1 0-1 0 0,-1 0 0 0 0,1 0 0 0 0,-1 0 1 0 0,1-1-1 0 0,0 1 0 0 0,-1 0 0 0 0,1-1 1 0 0,-1 0-1 0 0,1 1 0 0 0,-1-1 1 0 0,0 0-1 0 0,1 1 0 0 0,-1-1 0 0 0,0 0 1 0 0,1 0-1 0 0,-1 0 0 0 0,0 0 0 0 0,0-1 1 0 0,0 1-1 0 0,0 0 0 0 0,1-1 97 0 0,25-23-3047 0 0,-3 4-5871 0 0,-15 13-1939 0 0</inkml:trace>
  <inkml:trace contextRef="#ctx0" brushRef="#br0" timeOffset="338.03">1491 489 6289 0 0,'0'0'1854'0'0,"0"0"-260"0"0,0 0-14 0 0,0 0 116 0 0,0 0 27 0 0,0 0-75 0 0,0 0-198 0 0,0 0-240 0 0,0 0-238 0 0,0 0-217 0 0,-20 34-197 0 0,-63 109-165 0 0,58-71-4 0 0,26-60-310 0 0,-1-7-44 0 0,0 0 1 0 0,0-1-1 0 0,0 1 0 0 0,0 0 0 0 0,1 0 0 0 0,0 0 1 0 0,0-1-1 0 0,0 1 0 0 0,0 0 0 0 0,1-1 0 0 0,0 1 1 0 0,0-1-1 0 0,0 0 0 0 0,1 0 0 0 0,-1 1 1 0 0,1-2-1 0 0,0 1 0 0 0,0 0 0 0 0,0 0 0 0 0,1-1 1 0 0,-1 0-1 0 0,1 0 0 0 0,0 0 0 0 0,0 0 1 0 0,0 0-1 0 0,0-1 0 0 0,1 1-35 0 0,3 0 92 0 0,0-1 0 0 0,0 1 0 0 0,0-1 1 0 0,1-1-1 0 0,-1 1 0 0 0,1-1 0 0 0,-1-1 0 0 0,1 0 0 0 0,-1 0 0 0 0,1 0 1 0 0,-1-1-1 0 0,0-1 0 0 0,1 1 0 0 0,-1-1 0 0 0,0-1 0 0 0,0 0 0 0 0,0 0 1 0 0,0 0-1 0 0,0-1 0 0 0,-1 0 0 0 0,4-3-92 0 0,7-4 142 0 0,0-2 1 0 0,0 0-1 0 0,-1-1 0 0 0,-1 0 1 0 0,0-2-1 0 0,-1 0 0 0 0,10-15-142 0 0,-17 20 54 0 0,0 0 0 0 0,0-1-1 0 0,-1 0 1 0 0,-1 0 0 0 0,0-1 0 0 0,-1 0-1 0 0,0 0 1 0 0,-1 0 0 0 0,0 0 0 0 0,-1-1-1 0 0,-1 1 1 0 0,0-1 0 0 0,0 0 0 0 0,-2 0-1 0 0,0 0 1 0 0,0 0 0 0 0,-3-12-54 0 0,1 21-48 0 0,1 0 0 0 0,-1-1-1 0 0,0 1 1 0 0,-1 0 0 0 0,1 0 0 0 0,-1 0 0 0 0,0 1 0 0 0,0-1 0 0 0,-1 1 0 0 0,1-1-1 0 0,-1 1 1 0 0,0 0 0 0 0,0 0 0 0 0,-1 1 0 0 0,1-1 0 0 0,-1 1 0 0 0,1 0 0 0 0,-1 0-1 0 0,0 1 1 0 0,0-1 0 0 0,0 1 0 0 0,-1 0 0 0 0,1 1 0 0 0,0-1 0 0 0,-1 1 0 0 0,1 0-1 0 0,-1 0 1 0 0,0 1 0 0 0,1 0 0 0 0,-1 0 0 0 0,1 0 0 0 0,-1 0 0 0 0,1 1 0 0 0,-1 0 0 0 0,1 0-1 0 0,-1 1 1 0 0,1-1 0 0 0,0 1 0 0 0,-1 0 0 0 0,1 1 0 0 0,0-1 0 0 0,1 1 0 0 0,-1 0-1 0 0,0 0 1 0 0,1 1 0 0 0,0-1 0 0 0,-1 1 0 0 0,1 1 48 0 0,-47 62-2673 0 0,27-16-6137 0 0,18-35-2431 0 0</inkml:trace>
  <inkml:trace contextRef="#ctx0" brushRef="#br0" timeOffset="851.706">1934 735 8834 0 0,'0'0'1911'0'0,"0"0"-619"0"0,0 0-126 0 0,0 0 215 0 0,0 0 170 0 0,0 0 22 0 0,0 0-144 0 0,0 0-279 0 0,0 0-311 0 0,0 0-267 0 0,0 0-163 0 0,0 0-61 0 0,0 0 19 0 0,-1 3 75 0 0,78-80 1595 0 0,-49 44-1781 0 0,-5 9-131 0 0,-2-2 0 0 0,-1 0 0 0 0,-2-1 0 0 0,0 0 0 0 0,10-24-125 0 0,-10 3 146 0 0,-13 30-140 0 0,-11 26-356 0 0,1 5 339 0 0,0-1 0 0 0,0 1 1 0 0,2 1-1 0 0,-1-1 0 0 0,2 0 0 0 0,0 1 0 0 0,0 0 0 0 0,1-1 0 0 0,1 1 0 0 0,1 0 0 0 0,0 0 1 0 0,2 9 10 0 0,-1-15 9 0 0,1 0 0 0 0,0 1 1 0 0,1-2-1 0 0,0 1 1 0 0,1 0-1 0 0,-1-1 1 0 0,1 1-1 0 0,1-1 1 0 0,-1-1-1 0 0,1 1 1 0 0,0-1-1 0 0,1 0 0 0 0,0 0 1 0 0,0-1-1 0 0,0 0 1 0 0,0 0-1 0 0,1-1 1 0 0,0 0-1 0 0,0 0 1 0 0,0-1-1 0 0,0 1 1 0 0,7 0-10 0 0,-8-3 76 0 0,-1 0 1 0 0,1 0-1 0 0,0-1 1 0 0,-1 0-1 0 0,1 0 0 0 0,0-1 1 0 0,-1 1-1 0 0,1-2 1 0 0,-1 1-1 0 0,1-1 1 0 0,-1 0-1 0 0,0 0 1 0 0,1 0-1 0 0,-1-1 1 0 0,0 0-1 0 0,-1-1 1 0 0,1 1-1 0 0,0-1 1 0 0,-1 0-1 0 0,0 0 1 0 0,0-1-1 0 0,0 1 1 0 0,-1-1-1 0 0,1 0 1 0 0,-1-1-1 0 0,0 1 1 0 0,1-3-77 0 0,2-4 84 0 0,1-1 1 0 0,-2 0 0 0 0,0 0 0 0 0,0 0-1 0 0,-1-1 1 0 0,-1 0 0 0 0,0 0 0 0 0,-1 0-1 0 0,-1-1 1 0 0,0 1 0 0 0,-1-1 0 0 0,0-2-85 0 0,-1 10-240 0 0,-2-39 690 0 0,2 45-517 0 0,0 0 1 0 0,0 1-1 0 0,0-1 1 0 0,0 0 0 0 0,0 1-1 0 0,0-1 1 0 0,-1 0-1 0 0,1 1 1 0 0,0-1 0 0 0,0 1-1 0 0,0-1 1 0 0,-1 0-1 0 0,1 1 1 0 0,0-1 0 0 0,-1 1-1 0 0,1-1 1 0 0,-1 0-1 0 0,1 1 1 0 0,-1-1 0 0 0,1 1-1 0 0,-1-1 1 0 0,1 1-1 0 0,-1 0 1 0 0,1-1 0 0 0,-1 1-1 0 0,1 0 1 0 0,-1-1-1 0 0,0 1 1 0 0,1 0 0 0 0,-1 0-1 0 0,0-1 1 0 0,1 1-1 0 0,-1 0 1 0 0,0 0-1 0 0,1 0 1 0 0,-1 0 0 0 0,0 0-1 0 0,1 0 1 0 0,-1 0-1 0 0,0 0 1 0 0,1 0 0 0 0,-1 0-1 0 0,0 0 1 0 0,1 0-1 0 0,-1 1 1 0 0,0-1 0 0 0,1 0-1 0 0,-1 1 1 0 0,1-1-1 0 0,-1 0 1 0 0,0 1 0 0 0,1-1-1 0 0,-1 0 1 0 0,1 1-1 0 0,-1 0 68 0 0,-8 20-5689 0 0,7-14 1351 0 0,0 2-7379 0 0</inkml:trace>
  <inkml:trace contextRef="#ctx0" brushRef="#br0" timeOffset="1537.178">2975 408 12099 0 0,'0'0'2324'0'0,"0"0"-625"0"0,0 0-276 0 0,0 0-25 0 0,0 0-61 0 0,0 0-88 0 0,0 0-158 0 0,0 0-186 0 0,0 0-143 0 0,0 0-90 0 0,0 0-68 0 0,0 0-124 0 0,0 0-84 0 0,2-23-88 0 0,5-67-89 0 0,-7 89-213 0 0,1 0 0 0 0,-1 0 1 0 0,0 1-1 0 0,1-1 0 0 0,-1 0 0 0 0,0 0 1 0 0,0 0-1 0 0,1 0 0 0 0,-1 1 0 0 0,0-1 1 0 0,0 0-1 0 0,0 0 0 0 0,0 0 1 0 0,0 0-1 0 0,-1 0 0 0 0,1 1 0 0 0,0-1 1 0 0,0 0-1 0 0,0 0 0 0 0,-1 0 0 0 0,1 1 1 0 0,0-1-1 0 0,-1 0 0 0 0,1 0 1 0 0,-1 1-1 0 0,1-1 0 0 0,-1 0 0 0 0,1 1 1 0 0,-1-1-1 0 0,0 0 0 0 0,1 1 1 0 0,-1-1-1 0 0,0 1 0 0 0,1-1 0 0 0,-1 1 1 0 0,0-1-1 0 0,0 1 0 0 0,1 0 0 0 0,-1-1 1 0 0,0 1-1 0 0,0 0 0 0 0,0 0 1 0 0,1 0-1 0 0,-1-1 0 0 0,0 1 0 0 0,0 0 1 0 0,0 0-1 0 0,0 0-6 0 0,-4 0 43 0 0,-4-1-31 0 0,-1-1 0 0 0,0 2 1 0 0,1-1-1 0 0,-1 1 0 0 0,0 1 0 0 0,1 0 0 0 0,-1 0 1 0 0,0 1-1 0 0,1 0 0 0 0,0 1 0 0 0,-1 0 1 0 0,1 0-1 0 0,0 1 0 0 0,1 0 0 0 0,-1 1 1 0 0,1 0-1 0 0,0 0 0 0 0,0 1 0 0 0,0 0 0 0 0,1 0 1 0 0,0 1-1 0 0,0 0 0 0 0,0 0 0 0 0,1 1 1 0 0,1-1-1 0 0,-1 1 0 0 0,1 1 0 0 0,0-1 1 0 0,1 1-1 0 0,0 0 0 0 0,0 0 0 0 0,1 0 0 0 0,0 0 1 0 0,1 0-1 0 0,-1 5-12 0 0,0 0-14 0 0,0 0-1 0 0,1 0 1 0 0,0 0 0 0 0,1 0 0 0 0,1 0-1 0 0,1 0 1 0 0,-1 1 0 0 0,2-1 0 0 0,0 0-1 0 0,1 0 1 0 0,0 0 0 0 0,1-1 0 0 0,1 1-1 0 0,0-1 1 0 0,1 0 0 0 0,2 2 14 0 0,-6-11 4 0 0,0-1 0 0 0,1 0 0 0 0,0 0 1 0 0,-1 0-1 0 0,1 0 0 0 0,0 0 0 0 0,0-1 0 0 0,1 1 0 0 0,-1-1 1 0 0,1 0-1 0 0,-1 0 0 0 0,1 0 0 0 0,-1 0 0 0 0,1-1 0 0 0,0 0 1 0 0,0 0-1 0 0,0 0 0 0 0,0 0 0 0 0,0 0 0 0 0,0-1 0 0 0,0 1 1 0 0,0-1-1 0 0,0 0 0 0 0,0-1 0 0 0,0 1 0 0 0,0-1 0 0 0,0 1 1 0 0,0-1-1 0 0,0 0 0 0 0,0-1 0 0 0,-1 1 0 0 0,4-2-4 0 0,107-72 302 0 0,42-83 204 0 0,-152 154-505 0 0,0-1-1 0 0,0 1 1 0 0,1-1-1 0 0,-1 1 1 0 0,1 0-1 0 0,0 1 1 0 0,0-1-1 0 0,0 1 1 0 0,1 0-1 0 0,-1 0 1 0 0,1 1-1 0 0,-1 0 1 0 0,1 0-1 0 0,0 0 0 0 0,0 1 1 0 0,0-1-1 0 0,5 1 0 0 0,19 48-10 0 0,-16 6 21 0 0,-3 0 0 0 0,-3 2 0 0 0,-2-1 0 0 0,-1 15-11 0 0,0-8 4 0 0,-1 263 33 0 0,-7-294-30 0 0,0 0 0 0 0,-2 0 0 0 0,-1 0 1 0 0,-2-1-1 0 0,-1 0 0 0 0,-1-1 0 0 0,-1 1 0 0 0,-2-2 0 0 0,0 0 0 0 0,-2 0 0 0 0,-1-2 0 0 0,-4 4-7 0 0,15-23 13 0 0,0 0-1 0 0,0-1 0 0 0,-1 0 0 0 0,0 0 0 0 0,0 0 0 0 0,0-1 0 0 0,0 1 0 0 0,-1-1 0 0 0,1-1 0 0 0,-1 0 0 0 0,0 0 0 0 0,0 0 0 0 0,0-1 0 0 0,0 0 0 0 0,-1 0 0 0 0,1 0 0 0 0,-1-1 1 0 0,1-1-1 0 0,-1 1 0 0 0,1-1 0 0 0,-1 0 0 0 0,1-1 0 0 0,-6 0-12 0 0,7-3 3 0 0,0 1 0 0 0,0-1 0 0 0,1 0 0 0 0,-1-1 0 0 0,1 1 0 0 0,0-1 0 0 0,1 0 1 0 0,-1 0-1 0 0,1-1 0 0 0,0 0 0 0 0,0 1 0 0 0,0-1 0 0 0,1 0 0 0 0,0-1 0 0 0,0 1 0 0 0,1 0 0 0 0,0-1 0 0 0,0 0 1 0 0,0 1-1 0 0,1-1 0 0 0,0 0 0 0 0,0-6-3 0 0,-2-10-2 0 0,0 1 0 0 0,2-1 1 0 0,1 0-1 0 0,0 0 0 0 0,2 0 0 0 0,1 0 0 0 0,0 1 1 0 0,2-1-1 0 0,0 1 0 0 0,2 0 0 0 0,0 1 1 0 0,2-1-1 0 0,0 2 0 0 0,2-1 0 0 0,5-8 2 0 0,-8 12-17 0 0,1 0 0 0 0,1 0 0 0 0,0 1 0 0 0,1 0 0 0 0,1 1 0 0 0,0 0 0 0 0,1 1 0 0 0,1 0 0 0 0,0 1 0 0 0,1 1 0 0 0,1 0 0 0 0,-1 1 0 0 0,2 0 0 0 0,-1 2 0 0 0,11-4 17 0 0,85-5-1669 0 0,-89 19-2951 0 0,0 2-4052 0 0,-16-2-3922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2196 547 1120 0 0,'0'0'1873'0'0,"0"0"106"0"0,0 0 87 0 0,0 0 69 0 0,0 0-107 0 0,0 0-230 0 0,0 0-270 0 0,0 0-280 0 0,0 0-183 0 0,0 0-124 0 0,0 0-97 0 0,0 0-98 0 0,0 0-75 0 0,-23-5-110 0 0,-70-17-121 0 0,40 28 142 0 0,44 0-461 0 0,-141 88 890 0 0,144-89-987 0 0,-1 1-1 0 0,1 1 1 0 0,0-1 0 0 0,0 1 0 0 0,1 0 0 0 0,0 0-1 0 0,0 0 1 0 0,1 1 0 0 0,0 0 0 0 0,0 0-1 0 0,1 0 1 0 0,0 0 0 0 0,0 1 0 0 0,1-1 0 0 0,0 1-1 0 0,0-1 1 0 0,1 1 0 0 0,0 8-24 0 0,1-14 17 0 0,0-1 0 0 0,1 1 0 0 0,-1 0 1 0 0,1-1-1 0 0,0 1 0 0 0,0 0 0 0 0,0-1 0 0 0,0 1 0 0 0,0-1 1 0 0,0 1-1 0 0,0-1 0 0 0,1 0 0 0 0,0 1 0 0 0,-1-1 1 0 0,1 0-1 0 0,0 0 0 0 0,0 0 0 0 0,0-1 0 0 0,0 1 0 0 0,0 0 1 0 0,0-1-1 0 0,1 1 0 0 0,-1-1 0 0 0,1 0 0 0 0,-1 1 0 0 0,1-1 1 0 0,-1 0-1 0 0,1-1 0 0 0,-1 1 0 0 0,1 0 0 0 0,0-1 0 0 0,0 0 1 0 0,-1 1-1 0 0,1-1 0 0 0,0 0 0 0 0,1-1-17 0 0,104-13 852 0 0,-81 4-722 0 0,-1-2 0 0 0,-1 0-1 0 0,0-2 1 0 0,-1 0 0 0 0,0-2 0 0 0,-1-1 0 0 0,-1 0 0 0 0,0-2 0 0 0,16-19-130 0 0,12-31 312 0 0,-47 63-250 0 0,-4 13-141 0 0,-14 77-58 0 0,15-80 134 0 0,-2 2 2 0 0,1-1-1 0 0,-1 1 0 0 0,1-1 1 0 0,1 1-1 0 0,-1-1 0 0 0,1 1 1 0 0,0-1-1 0 0,0 1 0 0 0,0 0 1 0 0,1-1-1 0 0,0 1 0 0 0,0-1 1 0 0,1 1-1 0 0,-1-1 0 0 0,1 1 1 0 0,0-1-1 0 0,1 0 0 0 0,-1 0 1 0 0,1 0-1 0 0,0-1 0 0 0,0 1 1 0 0,1 0-1 0 0,-1-1 0 0 0,1 0 1 0 0,0 0-1 0 0,0 0 1 0 0,1 0-1 0 0,-1-1 0 0 0,1 0 1 0 0,2 2 1 0 0,3-2 17 0 0,0 0 1 0 0,1-1 0 0 0,-1 0-1 0 0,1-1 1 0 0,-1 0 0 0 0,1-1 0 0 0,-1 0-1 0 0,1 0 1 0 0,0-1 0 0 0,-1 0 0 0 0,1-1-1 0 0,-1-1 1 0 0,0 1 0 0 0,1-1 0 0 0,-1-1-1 0 0,0 0 1 0 0,-1-1 0 0 0,1 0 0 0 0,-1 0-1 0 0,0-1 1 0 0,0 0 0 0 0,4-5-18 0 0,13-10 105 0 0,-2-1-1 0 0,0-2 1 0 0,-2 0 0 0 0,0-2 0 0 0,-2 0-1 0 0,11-20-104 0 0,14-60 197 0 0,-44 102-198 0 0,0 0 0 0 0,-1 0-1 0 0,1 0 1 0 0,-1-1 0 0 0,1 1 0 0 0,-1 0 0 0 0,0-1-1 0 0,-1 1 1 0 0,1 0 0 0 0,-1-1 0 0 0,0 1 0 0 0,0 0-1 0 0,0 0 1 0 0,-1 0 0 0 0,1 0 0 0 0,-1 0 0 0 0,0 0-1 0 0,0 0 1 0 0,0 1 0 0 0,-1-1 0 0 0,0 1 0 0 0,1-1-1 0 0,-1 1 1 0 0,0 0 0 0 0,0 0 1 0 0,-2 1-32 0 0,0 1 0 0 0,0 0 0 0 0,0 0 0 0 0,0 0 0 0 0,0 0 0 0 0,0 1 0 0 0,0-1 0 0 0,0 1 1 0 0,0 1-1 0 0,0-1 0 0 0,0 1 0 0 0,0 0 0 0 0,0 0 0 0 0,1 0 0 0 0,-1 1 0 0 0,0-1 0 0 0,0 1 0 0 0,1 1 0 0 0,-1-1 0 0 0,1 0 0 0 0,0 1 0 0 0,0 0 0 0 0,0 0 0 0 0,0 0 0 0 0,0 1 0 0 0,-1 1 32 0 0,2-4-8 0 0,0 1 0 0 0,0-1 0 0 0,0 0-1 0 0,0 1 1 0 0,0-1 0 0 0,1 1 0 0 0,-1 0 0 0 0,1 0-1 0 0,-1 0 1 0 0,1 0 0 0 0,0 1 0 0 0,0-1-1 0 0,0 1 1 0 0,0-1 0 0 0,0 1 0 0 0,0 0 0 0 0,1-1-1 0 0,0 1 1 0 0,-1 0 0 0 0,1 0 0 0 0,0 0-1 0 0,0 0 1 0 0,0 0 0 0 0,1 1 0 0 0,-1-1 0 0 0,1 0-1 0 0,0 0 1 0 0,0 0 0 0 0,0 0 0 0 0,0 1 0 0 0,0-1-1 0 0,1 0 1 0 0,0 0 0 0 0,-1 0 0 0 0,1 0-1 0 0,0 0 1 0 0,0 0 0 0 0,1 0 0 0 0,-1 0 0 0 0,1 0-1 0 0,-1 0 1 0 0,1-1 0 0 0,1 3 8 0 0,8 1 6 0 0,-1 0 0 0 0,1 0 1 0 0,0-1-1 0 0,0 0 0 0 0,1-1 0 0 0,-1-1 1 0 0,1 0-1 0 0,0 0 0 0 0,7 0-6 0 0,74 25 135 0 0,-90-26-120 0 0,0-1 1 0 0,0 1 0 0 0,0 0-1 0 0,0 0 1 0 0,-1 0-1 0 0,1 0 1 0 0,-1 1 0 0 0,0-1-1 0 0,0 1 1 0 0,1-1 0 0 0,-1 1-1 0 0,-1 0 1 0 0,1 0 0 0 0,0 0-1 0 0,-1 0 1 0 0,0 0 0 0 0,1 0-1 0 0,-1 0 1 0 0,0 1 0 0 0,-1-1-1 0 0,1 0 1 0 0,-1 0-1 0 0,1 1 1 0 0,-1-1 0 0 0,0 0-1 0 0,0 1 1 0 0,0-1 0 0 0,-1 1-1 0 0,1-1 1 0 0,-1 0 0 0 0,0 0-1 0 0,0 1 1 0 0,-1 1-16 0 0,-50 100 281 0 0,32-78-242 0 0,14-20-49 0 0,1 0 0 0 0,0 0 0 0 0,0 0 0 0 0,0 1-1 0 0,1 0 1 0 0,0 0 0 0 0,0 0 0 0 0,1 0 0 0 0,0 0-1 0 0,1 1 1 0 0,0-1 0 0 0,0 1 0 0 0,0 5 10 0 0,5-12-86 0 0,-1-1-1 0 0,1 1 1 0 0,-1-1 0 0 0,1 0 0 0 0,-1 0-1 0 0,1 0 1 0 0,0 0 0 0 0,0 0 0 0 0,-1-1 0 0 0,1 1-1 0 0,0-1 1 0 0,0 1 0 0 0,0-1 0 0 0,0 0 0 0 0,0 0-1 0 0,0-1 1 0 0,-1 1 0 0 0,1-1 0 0 0,0 1 0 0 0,0-1-1 0 0,0 0 1 0 0,-1 0 0 0 0,1 0 0 0 0,0 0 0 0 0,0-1 86 0 0,48-25-4630 0 0,-18 9-5316 0 0,-19 13-149 0 0</inkml:trace>
  <inkml:trace contextRef="#ctx0" brushRef="#br0" timeOffset="662.42">3147 12 10514 0 0,'0'0'2083'0'0,"0"0"-540"0"0,0 0-290 0 0,0 0-93 0 0,0 0-63 0 0,0 0-66 0 0,0 0-110 0 0,0 0-143 0 0,0 0-95 0 0,0 0-48 0 0,0 0-58 0 0,0 0-52 0 0,0 0-37 0 0,4 22-31 0 0,29 145 745 0 0,-24-108-945 0 0,-2 0 0 0 0,-3 1 0 0 0,-2 0 0 0 0,-3 0 0 0 0,-7 45-257 0 0,-24 34 63 0 0,17-107 440 0 0,63-102-269 0 0,102-86-250 0 0,-136 140 13 0 0,1 0 0 0 0,1 2 0 0 0,0 0 0 0 0,1 1 0 0 0,0 0 0 0 0,1 2-1 0 0,1 0 1 0 0,0 1 0 0 0,0 1 0 0 0,1 0 0 0 0,0 2 0 0 0,0 0 0 0 0,1 2-1 0 0,18-4 4 0 0,-36 11-1 0 0,0 0-1 0 0,-1-1 1 0 0,1 1-1 0 0,0 0 1 0 0,-1 1 0 0 0,1-1-1 0 0,-1 0 1 0 0,0 1-1 0 0,0-1 1 0 0,0 1-1 0 0,0 0 1 0 0,0-1-1 0 0,0 1 1 0 0,-1 0-1 0 0,1 0 1 0 0,-1 0-1 0 0,0 0 1 0 0,0 1-1 0 0,0-1 1 0 0,0 0-1 0 0,-1 0 1 0 0,1 1-1 0 0,-1-1 1 0 0,0 0-1 0 0,0 1 1 0 0,0-1-1 0 0,0 0 1 0 0,-1 1-1 0 0,1-1 1 0 0,-1 0-1 0 0,0 0 1 0 0,0 0-1 0 0,0 1 1 0 0,0-1-1 0 0,-2 2 2 0 0,-5 19 34 0 0,-1 0-1 0 0,-1-1 0 0 0,-1 1 0 0 0,-1-2 0 0 0,-1 0 1 0 0,-1 0-1 0 0,0-1 0 0 0,-2-1 0 0 0,-10 9-33 0 0,9-10 58 0 0,-2 0 0 0 0,-1-1-1 0 0,0-1 1 0 0,-1-1 0 0 0,-1-1 0 0 0,0-1-1 0 0,-21 10-57 0 0,35-20 6 0 0,0 0-1 0 0,0-1 1 0 0,-1 0-1 0 0,1 0 0 0 0,-1-1 1 0 0,0 0-1 0 0,0-1 1 0 0,1 0-1 0 0,-1 0 1 0 0,0 0-1 0 0,0-1 0 0 0,0-1 1 0 0,0 0-1 0 0,-1 0-5 0 0,7 0-13 0 0,-1 0-1 0 0,1-1 1 0 0,0 0-1 0 0,-1 0 1 0 0,1 1-1 0 0,0-2 1 0 0,0 1 0 0 0,0 0-1 0 0,0-1 1 0 0,1 1-1 0 0,-1-1 1 0 0,1 0-1 0 0,-1 0 1 0 0,1 0-1 0 0,0 0 1 0 0,0 0-1 0 0,1 0 1 0 0,-1-1-1 0 0,0 1 1 0 0,1-1 0 0 0,0 1-1 0 0,0-1 1 0 0,0 1-1 0 0,0-1 1 0 0,1 0-1 0 0,-1 0 1 0 0,1 1-1 0 0,0-1 1 0 0,0 0-1 0 0,0 1 1 0 0,1-1 13 0 0,-1-5-154 0 0,1 0 0 0 0,0 1 0 0 0,0-1 0 0 0,1 1 0 0 0,0-1 0 0 0,1 1 0 0 0,0-1 0 0 0,0 1 0 0 0,0 0 0 0 0,1 1-1 0 0,1-1 1 0 0,3-6 154 0 0,36-31-2733 0 0,-29 31-944 0 0,1 1-3829 0 0,-8 8-4011 0 0</inkml:trace>
  <inkml:trace contextRef="#ctx0" brushRef="#br0" timeOffset="917.026">3866 563 14227 0 0,'0'0'831'0'0,"0"0"-134"0"0,0 0 118 0 0,0 0 172 0 0,0 0 97 0 0,0 0-21 0 0,0 0-137 0 0,0 0-142 0 0,0 0-132 0 0,0 0-106 0 0,0 0-82 0 0,0 0-130 0 0,-6 35-110 0 0,-22 108-72 0 0,8-86-20 0 0,1-19-1065 0 0,14-38-4294 0 0,4 0 1153 0 0,1 0-7482 0 0</inkml:trace>
  <inkml:trace contextRef="#ctx0" brushRef="#br0" timeOffset="1161.415">3816 100 13219 0 0,'0'0'3585'0'0,"0"0"-2265"0"0,0 0-600 0 0,0 0-200 0 0,0 0-168 0 0,0 0-192 0 0,0 0-264 0 0,0 0-168 0 0,0 0-96 0 0,0 0-256 0 0,0 0-360 0 0,0 0-2921 0 0,0 0-8018 0 0</inkml:trace>
  <inkml:trace contextRef="#ctx0" brushRef="#br0" timeOffset="1415.38">4317 0 17540 0 0,'0'0'1107'0'0,"0"0"-582"0"0,0 0-151 0 0,0 0 247 0 0,0 0 290 0 0,0 0 185 0 0,0 0-1 0 0,0 0-203 0 0,0 0-234 0 0,0 0-138 0 0,0 0-104 0 0,0 0-69 0 0,0 0-50 0 0,-2 32-41 0 0,-4 99-40 0 0,2 150 430 0 0,-7 77-708 0 0,11-344 124 0 0,-5 12-2128 0 0,-14-28-4596 0 0,11-1 206 0 0,1 2-5093 0 0</inkml:trace>
  <inkml:trace contextRef="#ctx0" brushRef="#br0" timeOffset="1667.7">3958 478 12819 0 0,'0'0'1493'0'0,"0"0"-346"0"0,0 0-13 0 0,0 0 49 0 0,0 0-94 0 0,0 0-166 0 0,0 0-217 0 0,38-9-189 0 0,118-27-146 0 0,-49 27 108 0 0,-64 8-900 0 0,75 5 866 0 0,-43 16-9249 0 0,-59-12-2589 0 0</inkml:trace>
  <inkml:trace contextRef="#ctx0" brushRef="#br0" timeOffset="1895.568">4691 863 3961 0 0,'0'0'3169'0'0,"0"0"-558"0"0,0 0-319 0 0,0 0-114 0 0,0 0-152 0 0,0 0-143 0 0,0 0-284 0 0,0 0-348 0 0,0 0-296 0 0,0 0-194 0 0,0 0-106 0 0,0 0-88 0 0,0 0-63 0 0,-2-11-55 0 0,-10-86 644 0 0,11 71-911 0 0,1 0 0 0 0,1-1 0 0 0,1 1 0 0 0,1 0 1 0 0,2 0-1 0 0,0 0 0 0 0,2 1 0 0 0,1 0 1 0 0,1 0-1 0 0,1 1 0 0 0,7-12-182 0 0,44-23 90 0 0,-60 58-224 0 0,1 0 0 0 0,0 0 1 0 0,-1 0-1 0 0,1 1 0 0 0,0-1 1 0 0,-1 0-1 0 0,1 1 0 0 0,0-1 1 0 0,0 1-1 0 0,0-1 0 0 0,0 1 1 0 0,0 0-1 0 0,0 0 0 0 0,-1 0 1 0 0,1 0-1 0 0,0 0 0 0 0,0 0 1 0 0,0 1-1 0 0,0-1 0 0 0,0 1 1 0 0,-1-1-1 0 0,1 1 0 0 0,0 0 1 0 0,0-1-1 0 0,-1 1 0 0 0,1 0 1 0 0,0 0-1 0 0,-1 0 0 0 0,1 1 1 0 0,-1-1-1 0 0,1 0 0 0 0,-1 0 1 0 0,0 1-1 0 0,0-1 0 0 0,1 1 1 0 0,-1-1-1 0 0,0 1 0 0 0,0 0 1 0 0,-1-1-1 0 0,2 2 134 0 0,3 7-5797 0 0,-1-5-6282 0 0</inkml:trace>
  <inkml:trace contextRef="#ctx0" brushRef="#br0" timeOffset="2580.974">5332 447 11594 0 0,'0'0'4531'0'0,"0"0"-2355"0"0,0 0-926 0 0,0 0-157 0 0,0 0-91 0 0,0 0-98 0 0,0 0-132 0 0,0 0-153 0 0,0 0-149 0 0,0 0-144 0 0,0 0-82 0 0,-35 13-58 0 0,-108 42-74 0 0,61-7 6 0 0,81-47-117 0 0,-6 4-2 0 0,-1 0 0 0 0,1 1-1 0 0,0-1 1 0 0,1 1 0 0 0,-1 1 0 0 0,1-1 0 0 0,0 1 0 0 0,1 0 0 0 0,-1 1 0 0 0,1-1 0 0 0,1 1 0 0 0,0 0 0 0 0,0 0 0 0 0,0 1 0 0 0,1-1 0 0 0,0 1 0 0 0,1 0 0 0 0,0-1 0 0 0,0 1 0 0 0,1 0 0 0 0,0 5 1 0 0,4-11 1 0 0,0 0 0 0 0,0-1 0 0 0,1 1 0 0 0,-1 0 0 0 0,1-1 0 0 0,0 0 0 0 0,-1 0 0 0 0,1 0 0 0 0,0 0 0 0 0,0-1 0 0 0,0 1 0 0 0,0-1 0 0 0,0 0-1 0 0,1 0 1 0 0,-1-1 0 0 0,0 1 0 0 0,0-1 0 0 0,1 0 0 0 0,-1 0 0 0 0,0 0 0 0 0,0-1 0 0 0,1 1 0 0 0,-1-1 0 0 0,3-1-1 0 0,-4 2 8 0 0,17-3 0 0 0,0-1 1 0 0,0-1-1 0 0,-1-1 1 0 0,0 0-1 0 0,0-1 0 0 0,-1-1 1 0 0,0-1-1 0 0,4-3-8 0 0,48-21 37 0 0,-29 11-22 0 0,42-9-56 0 0,-81 32 34 0 0,-1 1 0 0 0,1 0 0 0 0,0-1-1 0 0,-1 1 1 0 0,0 0 0 0 0,1 0-1 0 0,-1 0 1 0 0,0 0 0 0 0,0 0 0 0 0,0 1-1 0 0,0-1 1 0 0,0 0 0 0 0,0 0-1 0 0,-1 1 1 0 0,1-1 0 0 0,-1 0 0 0 0,0 1-1 0 0,0-1 1 0 0,0 0 0 0 0,0 1 0 0 0,0-1-1 0 0,0 0 1 0 0,-1 3 7 0 0,2 4-18 0 0,-1-7 18 0 0,0 1-1 0 0,0-1 0 0 0,1 0 1 0 0,-1 0-1 0 0,0 0 1 0 0,1 0-1 0 0,0 1 1 0 0,0-1-1 0 0,0 0 1 0 0,0 0-1 0 0,0 0 1 0 0,0 0-1 0 0,0-1 1 0 0,0 1-1 0 0,1 0 1 0 0,-1 0-1 0 0,1-1 0 0 0,-1 1 1 0 0,1-1-1 0 0,0 1 1 0 0,0-1-1 0 0,-1 0 1 0 0,1 0-1 0 0,0 0 1 0 0,0 0-1 0 0,0 0 1 0 0,0 0-1 0 0,0 0 1 0 0,1-1-1 0 0,-1 1 0 0 0,0-1 1 0 0,0 1-1 0 0,0-1 1 0 0,1 0-1 0 0,-1 0 1 0 0,0 0-1 0 0,0 0 1 0 0,0 0-1 0 0,1-1 1 0 0,0 1 0 0 0,89-35 114 0 0,-65 18-52 0 0,-12 9 20 0 0,0-1-1 0 0,-1-1 1 0 0,0 0-1 0 0,0-1 1 0 0,-1 0-1 0 0,-1-1 0 0 0,0 0 1 0 0,0-1-1 0 0,-1 0 1 0 0,6-11-82 0 0,-5 1 22 0 0,-1-1 0 0 0,0 0 1 0 0,-2 0-1 0 0,-1-1 0 0 0,-1 0 0 0 0,-1 0 1 0 0,-1-1-1 0 0,-1 0 0 0 0,-1 0 1 0 0,-2 0-1 0 0,-1-3-22 0 0,0 27-9 0 0,0 1 1 0 0,0 0-1 0 0,0 0 1 0 0,-1 1-1 0 0,1-1 1 0 0,-1 0-1 0 0,1 0 1 0 0,-1 0-1 0 0,1 0 0 0 0,-1 0 1 0 0,1 0-1 0 0,-1 0 1 0 0,0 1-1 0 0,1-1 1 0 0,-1 0-1 0 0,0 1 1 0 0,0-1-1 0 0,0 0 1 0 0,0 1-1 0 0,1-1 0 0 0,-1 1 1 0 0,0-1-1 0 0,0 1 1 0 0,0 0-1 0 0,0-1 1 0 0,0 1-1 0 0,0 0 1 0 0,0-1-1 0 0,0 1 0 0 0,0 0 1 0 0,0 0-1 0 0,0 0 1 0 0,0 0-1 0 0,0 0 1 0 0,0 0-1 0 0,-1 1 1 0 0,1-1-1 0 0,0 0 1 0 0,0 0-1 0 0,0 1 0 0 0,1-1 1 0 0,-1 1-1 0 0,0-1 1 0 0,0 1 8 0 0,-46 18-263 0 0,40-14 240 0 0,0 0 0 0 0,1 0 0 0 0,0 1 0 0 0,0-1 0 0 0,0 1 0 0 0,1 1 0 0 0,0-1 0 0 0,0 1 0 0 0,1 0-1 0 0,0 0 1 0 0,0 0 0 0 0,0 1 0 0 0,1-1 0 0 0,0 1 0 0 0,1 0 0 0 0,0 0 0 0 0,0 0 0 0 0,0 0 0 0 0,1 0 0 0 0,0 2 23 0 0,4-3-7 0 0,0-1-1 0 0,0 0 1 0 0,1 0 0 0 0,-1 0 0 0 0,1-1 0 0 0,1 0-1 0 0,-1 1 1 0 0,1-1 0 0 0,0-1 0 0 0,0 1 0 0 0,0-1 0 0 0,1 0-1 0 0,-1 0 1 0 0,1 0 0 0 0,0-1 0 0 0,0 0 0 0 0,0 0-1 0 0,5 1 8 0 0,127 73 70 0 0,-134-72-41 0 0,1 0 1 0 0,-1 1 0 0 0,0-1-1 0 0,0 1 1 0 0,-1 0 0 0 0,0 0-1 0 0,0 0 1 0 0,0 1 0 0 0,-1-1-1 0 0,0 1 1 0 0,0-1 0 0 0,0 1-1 0 0,-1 0 1 0 0,0 0 0 0 0,-1 0-1 0 0,1-1 1 0 0,-1 1 0 0 0,0 0-1 0 0,-1 4-29 0 0,12 74 256 0 0,9-68-3310 0 0,23-15-7789 0 0,-39-6-882 0 0</inkml:trace>
  <inkml:trace contextRef="#ctx0" brushRef="#br0" timeOffset="3235.297">6261 351 10226 0 0,'0'0'2179'0'0,"0"0"-1062"0"0,0 0-437 0 0,0 0 20 0 0,0 0 53 0 0,0 0-26 0 0,0 0-120 0 0,0 0-162 0 0,0 0-105 0 0,0 0-35 0 0,0 0-1 0 0,0 0-32 0 0,0 0-56 0 0,-6 26-7 0 0,-17 79-17 0 0,15 7 468 0 0,9-109-595 0 0,-1 0-1 0 0,1 0 0 0 0,0 0 1 0 0,-1 1-1 0 0,1-1 0 0 0,1 0 1 0 0,-1 0-1 0 0,0 0 0 0 0,1 0 1 0 0,0-1-1 0 0,-1 1 0 0 0,1 0 1 0 0,0-1-1 0 0,1 1 0 0 0,-1-1 1 0 0,0 0-1 0 0,1 1 0 0 0,-1-1 0 0 0,1 0 1 0 0,-1-1-1 0 0,1 1 0 0 0,0 0 1 0 0,0-1-1 0 0,0 1 0 0 0,0-1 1 0 0,0 0-1 0 0,0 0 0 0 0,0 0 1 0 0,1-1-1 0 0,-1 1 0 0 0,0-1 1 0 0,0 0-1 0 0,1 0 0 0 0,-1 0 1 0 0,0 0-1 0 0,1 0 0 0 0,-1-1 1 0 0,0 1-1 0 0,0-1 0 0 0,0 0 1 0 0,0 0-1 0 0,0 0 0 0 0,0 0 1 0 0,0-1-1 0 0,0 1 0 0 0,0-1 1 0 0,0 0-1 0 0,-1 0 0 0 0,1 0 1 0 0,-1 0-1 0 0,2-2-64 0 0,16-17 661 0 0,-2-1 0 0 0,0-1-1 0 0,-2 0 1 0 0,0-1 0 0 0,-2-1 0 0 0,7-17-661 0 0,21-35 661 0 0,-42 77-658 0 0,0-1-1 0 0,0 0 0 0 0,1 0 1 0 0,-1 1-1 0 0,0-1 0 0 0,0 0 1 0 0,0 0-1 0 0,1 1 0 0 0,-1-1 1 0 0,0 0-1 0 0,1 1 0 0 0,-1-1 1 0 0,1 1-1 0 0,-1-1 0 0 0,1 0 1 0 0,-1 1-1 0 0,1-1 0 0 0,-1 1 1 0 0,1-1-1 0 0,-1 1 0 0 0,1-1 1 0 0,0 1-1 0 0,-1 0 0 0 0,1-1 1 0 0,0 1-1 0 0,-1 0 0 0 0,1-1 1 0 0,0 1-1 0 0,-1 0 0 0 0,1 0 1 0 0,0 0-1 0 0,0 0 0 0 0,-1 0 1 0 0,1 0-1 0 0,0 0 0 0 0,0 0 1 0 0,-1 0-1 0 0,1 0 0 0 0,0 0 1 0 0,0 0-1 0 0,-1 0 0 0 0,1 1 1 0 0,0-1-1 0 0,-1 0 0 0 0,1 0 1 0 0,0 1-3 0 0,14 31-155 0 0,-11-20 169 0 0,12 125-192 0 0,-16-103 127 0 0,13 158-193 0 0,32 162 244 0 0,-40-320 0 0 0,17 100 39 0 0,-5-43 79 0 0,-5 2-1 0 0,1 86-117 0 0,-12-130 67 0 0,1-35-29 0 0,-1 1 1 0 0,-1 0 0 0 0,0 0-1 0 0,-1 0 1 0 0,-1 0-1 0 0,0 0 1 0 0,-1 0-1 0 0,0-1 1 0 0,-2 1-1 0 0,1-1 1 0 0,-3 3-39 0 0,5-15 20 0 0,-1 1-1 0 0,0 0 1 0 0,0-1 0 0 0,0 0-1 0 0,0 1 1 0 0,0-1-1 0 0,0 0 1 0 0,-1-1 0 0 0,1 1-1 0 0,-1-1 1 0 0,1 1 0 0 0,-1-1-1 0 0,1 0 1 0 0,-1 0 0 0 0,0-1-1 0 0,0 1 1 0 0,1-1-1 0 0,-1 0 1 0 0,0 0 0 0 0,0 0-1 0 0,0 0 1 0 0,1-1 0 0 0,-1 1-1 0 0,0-1 1 0 0,0 0-1 0 0,1 0 1 0 0,-1-1 0 0 0,1 1-1 0 0,-1-1 1 0 0,1 1 0 0 0,0-1-1 0 0,-1 0 1 0 0,1 0 0 0 0,0-1-1 0 0,0 1 1 0 0,-1-3-20 0 0,-7-9 26 0 0,1 0 0 0 0,1-1-1 0 0,0-1 1 0 0,1 1 0 0 0,1-1 0 0 0,0-1 0 0 0,1 1 0 0 0,1-1 0 0 0,1 0-1 0 0,0-1 1 0 0,1 1 0 0 0,1 0 0 0 0,1-1 0 0 0,0 0 0 0 0,1 1 0 0 0,1-1-1 0 0,1 1 1 0 0,3-16-26 0 0,1 7-22 0 0,2 1-1 0 0,1 1 1 0 0,0-1-1 0 0,2 2 1 0 0,1-1-1 0 0,1 1 1 0 0,0 1-1 0 0,2 1 1 0 0,1 0-1 0 0,0 0 1 0 0,2 2-1 0 0,0 0 1 0 0,1 1-1 0 0,1 1 1 0 0,9-5 22 0 0,-11 8-306 0 0,0 0 0 0 0,1 2 0 0 0,1 0 0 0 0,0 1 1 0 0,0 1-1 0 0,1 1 0 0 0,0 1 0 0 0,1 1 0 0 0,0 0 0 0 0,0 2 1 0 0,0 1-1 0 0,1 0 306 0 0,19-2-3040 0 0,-15-2-5023 0 0,-11 3-3825 0 0</inkml:trace>
  <inkml:trace contextRef="#ctx0" brushRef="#br0" timeOffset="-1899.707">389 513 0 0 0,'0'0'2925'0'0,"0"0"-702"0"0,0 0-231 0 0,0 0-31 0 0,0 0-4 0 0,0 0-62 0 0,0 0-190 0 0,0 0-261 0 0,0 0-209 0 0,0 0-219 0 0,0 0-140 0 0,0 0-125 0 0,-13-9-101 0 0,-40-27-83 0 0,11 25 553 0 0,32 13-831 0 0,-3-1-131 0 0,0 1 0 0 0,1 0-1 0 0,-1 1 1 0 0,1 0 0 0 0,0 1-1 0 0,-1 0 1 0 0,2 1 0 0 0,-1 1-1 0 0,1 0 1 0 0,0 0 0 0 0,0 1 0 0 0,0 1-1 0 0,1-1 1 0 0,0 2 0 0 0,1-1-1 0 0,-5 7-157 0 0,6-6 37 0 0,0 0-1 0 0,1 0 1 0 0,1 1-1 0 0,0 0 1 0 0,0 0-1 0 0,1 1 1 0 0,0-1-1 0 0,1 1 1 0 0,0 0-1 0 0,0 1 1 0 0,1-1-1 0 0,1 0 1 0 0,0 1-1 0 0,1 0 1 0 0,0-1-1 0 0,1 1 0 0 0,0 11-35 0 0,1-20 21 0 0,-1 1 1 0 0,0 0 0 0 0,1 0-1 0 0,0 0 1 0 0,0-1 0 0 0,0 1-1 0 0,0 0 1 0 0,1-1 0 0 0,-1 1 0 0 0,1-1-1 0 0,0 0 1 0 0,0 1 0 0 0,0-1-1 0 0,1 0 1 0 0,-1 0 0 0 0,1 0 0 0 0,-1-1-1 0 0,1 1 1 0 0,0-1 0 0 0,0 1-1 0 0,0-1 1 0 0,1 0 0 0 0,-1 0 0 0 0,0 0-1 0 0,1-1 1 0 0,-1 1 0 0 0,1-1-1 0 0,0 0 1 0 0,-1 0 0 0 0,1 0-1 0 0,2 0-22 0 0,5 1 102 0 0,-1 0-1 0 0,0-1 1 0 0,1 0-1 0 0,-1-1 0 0 0,1 0 1 0 0,-1 0-1 0 0,0-1 0 0 0,1-1 1 0 0,-1 0-1 0 0,0 0 1 0 0,4-2-102 0 0,12-8 117 0 0,0 0 1 0 0,-1-2 0 0 0,0-1-1 0 0,-2-1 1 0 0,0-1-1 0 0,0 0 1 0 0,-2-2 0 0 0,0-1-1 0 0,4-6-117 0 0,37-55 224 0 0,-50 85-334 0 0,-9 4 112 0 0,18 72-4 0 0,-19-71-62 0 0,1 0 1 0 0,0 0 0 0 0,0 0-1 0 0,1 0 1 0 0,0 0 0 0 0,0-1-1 0 0,1 0 1 0 0,0 1 0 0 0,1-2-1 0 0,0 1 1 0 0,0-1 0 0 0,1 0-1 0 0,-1 0 1 0 0,2-1 0 0 0,-1 1-1 0 0,3 0 64 0 0,37 17-4381 0 0,-24-18-7114 0 0,-16-5-356 0 0</inkml:trace>
  <inkml:trace contextRef="#ctx0" brushRef="#br0" timeOffset="-1437.909">814 832 3857 0 0,'0'0'3567'0'0,"0"0"-960"0"0,0 0-463 0 0,0 0-91 0 0,0 0-107 0 0,0 0-258 0 0,0 0-351 0 0,0 0-353 0 0,0 0-264 0 0,0 0-134 0 0,0 0-36 0 0,0 0 8 0 0,0 0-2 0 0,11-16-20 0 0,63-103 851 0 0,17-57 219 0 0,-90 176-1609 0 0,-1 1 1 0 0,0-1-1 0 0,0 0 1 0 0,1 1-1 0 0,-1-1 0 0 0,0 0 1 0 0,0 1-1 0 0,1-1 1 0 0,-1 0-1 0 0,0 0 1 0 0,1 1-1 0 0,-1-1 1 0 0,0 0-1 0 0,1 0 1 0 0,-1 0-1 0 0,1 0 1 0 0,-1 1-1 0 0,0-1 1 0 0,1 0-1 0 0,-1 0 0 0 0,1 0 1 0 0,-1 0-1 0 0,0 0 1 0 0,1 0-1 0 0,-1 0 1 0 0,1 0-1 0 0,-1 0 1 0 0,1 0-1 0 0,-1 0 1 0 0,0 0-1 0 0,1-1 1 0 0,-1 1-1 0 0,1 0 1 0 0,-1 0-1 0 0,0 0 0 0 0,1 0 1 0 0,-1-1-1 0 0,0 1 1 0 0,1 0-1 0 0,-1 0 1 0 0,0-1-1 0 0,1 1 1 0 0,-1 0-1 0 0,0-1 1 0 0,0 1-1 0 0,1 0 1 0 0,-1-1-1 0 0,0 1 0 0 0,0 0 1 0 0,0-1-1 0 0,1 1 1 0 0,-1 0-1 0 0,0-1 1 0 0,0 1-1 0 0,0-1 1 0 0,0 1-1 0 0,0 0 1 0 0,0-1-1 0 0,0 1 1 0 0,0-1-1 0 0,0 1 1 0 0,0-1-1 0 0,0 1 3 0 0,1 38-236 0 0,-1-27 212 0 0,0 11 23 0 0,-2-16 0 0 0,1 1 0 0 0,0-1 0 0 0,0 0 0 0 0,1 1 0 0 0,0-1 1 0 0,0 1-1 0 0,0-1 0 0 0,1 1 0 0 0,0-1 0 0 0,0 1 0 0 0,1-1 1 0 0,-1 0-1 0 0,2 0 0 0 0,-1 0 0 0 0,1 0 0 0 0,-1 0 0 0 0,2 0 1 0 0,-1 0-1 0 0,0-1 0 0 0,1 0 0 0 0,0 0 0 0 0,1 0 0 0 0,-1 0 0 0 0,1-1 1 0 0,0 1-1 0 0,0-1 0 0 0,0 0 0 0 0,0-1 0 0 0,5 3 1 0 0,1-4 89 0 0,-1-1-1 0 0,0 0 0 0 0,0-1 1 0 0,0 0-1 0 0,0-1 0 0 0,0 1 1 0 0,0-2-1 0 0,0 0 0 0 0,0 0 1 0 0,0-1-1 0 0,0 0 0 0 0,-1 0 1 0 0,0-1-1 0 0,1-1 0 0 0,-1 1 1 0 0,-1-2-1 0 0,1 1 0 0 0,-1-1 1 0 0,0 0-1 0 0,0-1 0 0 0,-1 0 1 0 0,0 0-1 0 0,0-1 0 0 0,0 1 1 0 0,-1-2-1 0 0,-1 1 0 0 0,1 0 1 0 0,-1-1-1 0 0,1-5-88 0 0,2-33-1170 0 0,-10 29-8426 0 0,1 14-2843 0 0</inkml:trace>
  <inkml:trace contextRef="#ctx0" brushRef="#br0" timeOffset="13856.382">631 1329 1792 0 0,'0'0'2174'0'0,"0"0"-349"0"0,0 0-104 0 0,0 0 234 0 0,0 0 175 0 0,0 0-49 0 0,0 0-190 0 0,0 0-330 0 0,0 0-356 0 0,0 0-245 0 0,0 0-173 0 0,0 0-110 0 0,0 0-42 0 0,0-3-22 0 0,0-7 275 0 0,-1 21 490 0 0,-3 20-639 0 0,-37 414 1448 0 0,37-377-2072 0 0,-26 160 68 0 0,12-162-210 0 0,25-93-6447 0 0,-2 11 3952 0 0,-3 7 8 0 0,1 0-3351 0 0,1 1-4230 0 0</inkml:trace>
  <inkml:trace contextRef="#ctx0" brushRef="#br0" timeOffset="14135.554">275 1780 5345 0 0,'0'0'2353'0'0,"0"0"-1186"0"0,0 0-349 0 0,0 0 335 0 0,0 0 398 0 0,0 0 190 0 0,0 0-51 0 0,0 0-216 0 0,0 0-234 0 0,0 0-194 0 0,0 0-158 0 0,0 0-119 0 0,28-6-102 0 0,88-22-94 0 0,39-19 885 0 0,113 6-1398 0 0,-248 39-727 0 0,25-3-801 0 0,-30 1-2495 0 0,0-1-3398 0 0,-10 5-3173 0 0</inkml:trace>
  <inkml:trace contextRef="#ctx0" brushRef="#br0" timeOffset="14682.067">1042 1310 4049 0 0,'0'0'2658'0'0,"0"0"-1075"0"0,0 0-470 0 0,0 0 21 0 0,0 0 196 0 0,0 0 153 0 0,0 0-61 0 0,0 0-221 0 0,0 0-302 0 0,0 0-246 0 0,0 0-93 0 0,0 0 36 0 0,0 0 74 0 0,1 5 65 0 0,2 7-419 0 0,-2 0 1 0 0,0 1 0 0 0,0-1 0 0 0,-1 1-1 0 0,-1-1 1 0 0,0 1 0 0 0,0-1 0 0 0,-1 0-1 0 0,-1 0 1 0 0,0 0 0 0 0,-1 0 0 0 0,0 0-1 0 0,-1 0-316 0 0,-14 59 433 0 0,5-5-267 0 0,4 1 0 0 0,2 0 0 0 0,4 1 0 0 0,3 61-166 0 0,1-128 5 0 0,-1 1-1 0 0,1 0 1 0 0,0-1 0 0 0,0 1-1 0 0,0 0 1 0 0,0-1 0 0 0,1 1-1 0 0,-1-1 1 0 0,0 1-1 0 0,1 0 1 0 0,-1-1 0 0 0,1 1-1 0 0,-1-1 1 0 0,1 1 0 0 0,0-1-1 0 0,0 1 1 0 0,-1-1 0 0 0,1 0-1 0 0,0 1 1 0 0,0-1 0 0 0,0 0-1 0 0,1 0 1 0 0,-1 0-1 0 0,0 0 1 0 0,0 0 0 0 0,1 0-1 0 0,-1 0 1 0 0,1 0 0 0 0,-1 0-1 0 0,1 0 1 0 0,-1-1 0 0 0,1 1-1 0 0,-1-1 1 0 0,1 1 0 0 0,-1-1-1 0 0,1 0 1 0 0,0 1-1 0 0,-1-1 1 0 0,1 0 0 0 0,0 0-1 0 0,-1 0 1 0 0,1 0 0 0 0,-1-1-1 0 0,1 1-4 0 0,69-33 352 0 0,143-113-109 0 0,-159 118-355 0 0,-48 91 239 0 0,-25 90 186 0 0,18-151-318 0 0,-1 1 0 0 0,1-1-1 0 0,-1 1 1 0 0,1-1 0 0 0,0 1 0 0 0,0-1 0 0 0,0 1-1 0 0,0-1 1 0 0,0 1 0 0 0,1-1 0 0 0,-1 1 0 0 0,1-1-1 0 0,0 1 1 0 0,0-1 0 0 0,0 0 0 0 0,0 1 0 0 0,0-1-1 0 0,0 0 1 0 0,0 0 0 0 0,1 0 0 0 0,-1 0 0 0 0,1 0-1 0 0,-1 0 1 0 0,1 0 0 0 0,0-1 0 0 0,0 1 0 0 0,0 0-1 0 0,0-1 1 0 0,0 0 0 0 0,0 1 0 0 0,0-1 0 0 0,1 0-1 0 0,-1 0 1 0 0,0 0 0 0 0,1 0 0 0 0,-1-1 0 0 0,1 1-1 0 0,-1-1 1 0 0,1 1 0 0 0,0-1 5 0 0,56-46-3177 0 0,-52 38 1990 0 0,7-7-3252 0 0,-6 4-2323 0 0,-5 6-3892 0 0</inkml:trace>
  <inkml:trace contextRef="#ctx0" brushRef="#br0" timeOffset="15089.88">1649 1873 440 0 0,'0'0'1891'0'0,"0"0"-102"0"0,0 0 52 0 0,0 0 116 0 0,0 0 35 0 0,0 0-26 0 0,0 0-92 0 0,0 0-171 0 0,0 0-220 0 0,0 0-214 0 0,0 0-185 0 0,0 0-155 0 0,0 0-123 0 0,32 4-120 0 0,101 12-130 0 0,-130-15-529 0 0,-1 0 1 0 0,0-1-1 0 0,1 1 1 0 0,-1-1-1 0 0,1 1 0 0 0,-1-1 1 0 0,1 0-1 0 0,-1 0 1 0 0,1 0-1 0 0,-1-1 0 0 0,1 1 1 0 0,-1 0-1 0 0,1-1 1 0 0,-1 0-1 0 0,1 1 0 0 0,-1-1 1 0 0,0 0-1 0 0,1 0 1 0 0,-1-1-1 0 0,0 1 0 0 0,0 0 1 0 0,0-1-1 0 0,0 1 1 0 0,1-2-28 0 0,4-4 149 0 0,-2 3-96 0 0,1 1 0 0 0,-1-2 0 0 0,0 1-1 0 0,-1 0 1 0 0,1-1 0 0 0,-1 0 0 0 0,0 0 0 0 0,0 0 0 0 0,0-1 0 0 0,-1 1-1 0 0,0-1 1 0 0,0 0 0 0 0,0 0 0 0 0,-1 0 0 0 0,0 0 0 0 0,0 0 0 0 0,0-1 0 0 0,-1 1-1 0 0,0 0 1 0 0,-1-1 0 0 0,1 1 0 0 0,-1-1 0 0 0,0 1 0 0 0,-1-1 0 0 0,1 1 0 0 0,-1-1-1 0 0,-1 1 1 0 0,-1-6-53 0 0,0 9-10 0 0,-1 0 0 0 0,1 0-1 0 0,-1 0 1 0 0,0 1 0 0 0,0-1 0 0 0,0 1-1 0 0,0 0 1 0 0,0 0 0 0 0,-1 1-1 0 0,1-1 1 0 0,-1 1 0 0 0,1 0 0 0 0,-1 0-1 0 0,1 0 1 0 0,-1 1 0 0 0,1 0-1 0 0,-1 0 1 0 0,0 0 0 0 0,1 0 0 0 0,-1 1-1 0 0,1 0 1 0 0,-1 0 0 0 0,1 0-1 0 0,-1 0 1 0 0,1 1 0 0 0,0-1 0 0 0,-1 1-1 0 0,1 0 1 0 0,0 1 0 0 0,0-1-1 0 0,0 1 1 0 0,1-1 0 0 0,-1 1 0 0 0,1 0-1 0 0,-1 1 1 0 0,1-1 0 0 0,0 1-1 0 0,-2 2 11 0 0,-4 4 13 0 0,-1 0-1 0 0,2 1 0 0 0,-1-1 1 0 0,2 2-1 0 0,-1-1 0 0 0,2 1 0 0 0,-1 0 1 0 0,2 0-1 0 0,-1 1 0 0 0,2 0 1 0 0,0 0-1 0 0,0 0 0 0 0,1 0 0 0 0,1 1 1 0 0,0-1-1 0 0,1 1 0 0 0,1-1 1 0 0,0 1-1 0 0,1 6-12 0 0,-1-14 13 0 0,1 0 0 0 0,1 0-1 0 0,-1 0 1 0 0,1 0 0 0 0,0 0 0 0 0,0-1 0 0 0,1 1 0 0 0,0-1 0 0 0,0 0-1 0 0,0 1 1 0 0,0-1 0 0 0,1-1 0 0 0,0 1 0 0 0,0 0 0 0 0,0-1-1 0 0,1 0 1 0 0,-1 0 0 0 0,1 0 0 0 0,0-1 0 0 0,0 1 0 0 0,0-1 0 0 0,1 0-1 0 0,0-1-12 0 0,6 4 34 0 0,1 0-1 0 0,0-1 0 0 0,0-1 0 0 0,1 0 1 0 0,-1-1-1 0 0,1-1 0 0 0,0 0 0 0 0,0 0 1 0 0,9-2-34 0 0,142-7-1715 0 0,-150 4-401 0 0,-3 1-3391 0 0,-4-1-6145 0 0</inkml:trace>
  <inkml:trace contextRef="#ctx0" brushRef="#br0" timeOffset="17872.943">2978 1973 0 0 0,'0'0'777'0'0,"0"0"513"0"0,0 0 224 0 0,0 0-1 0 0,0 0-66 0 0,0 0-108 0 0,0 0-101 0 0,0 0-74 0 0,0 0-45 0 0,3-8-11 0 0,9-26 13 0 0,-11 40 4889 0 0,3 19-4995 0 0,0-2-540 0 0,4 42 80 0 0,-3 1-1 0 0,-2 0 1 0 0,-3 0 0 0 0,-4 9-555 0 0,4-60 50 0 0,-1-1 1 0 0,0 1-1 0 0,-1-1 1 0 0,-1 1-1 0 0,0-1 0 0 0,-1 0 1 0 0,-1 0-1 0 0,0 0 1 0 0,-1-1-1 0 0,0 1 0 0 0,-1-1 1 0 0,0-1-1 0 0,-1 0 0 0 0,-3 3-50 0 0,11-14 19 0 0,0 0-1 0 0,0 0 1 0 0,-1-1-1 0 0,1 1 0 0 0,-1 0 1 0 0,1 0-1 0 0,0 0 1 0 0,-1-1-1 0 0,1 1 0 0 0,-1 0 1 0 0,0-1-1 0 0,1 1 0 0 0,-1 0 1 0 0,0-1-1 0 0,1 1 1 0 0,-1-1-1 0 0,0 1 0 0 0,0-1 1 0 0,1 1-1 0 0,-1-1 1 0 0,0 0-1 0 0,0 1 0 0 0,0-1 1 0 0,0 0-1 0 0,0 0 0 0 0,1 0 1 0 0,-1 1-1 0 0,0-1 1 0 0,0 0-1 0 0,0 0 0 0 0,0 0 1 0 0,0 0-1 0 0,0 0 0 0 0,0-1 1 0 0,1 1-1 0 0,-1 0 1 0 0,0 0-1 0 0,0-1 0 0 0,0 1 1 0 0,0 0-1 0 0,1-1 1 0 0,-1 1-1 0 0,0-1 0 0 0,0 1 1 0 0,1-1-1 0 0,-1 1 0 0 0,0-1 1 0 0,1 0-1 0 0,-1 1 1 0 0,0-1-1 0 0,1 0 0 0 0,-1 1 1 0 0,1-1-1 0 0,-1 0 0 0 0,1 0 1 0 0,0 0-1 0 0,-1 1 1 0 0,1-1-1 0 0,0 0 0 0 0,-1-1-18 0 0,2-20 16 0 0,0-1-1 0 0,1 0 1 0 0,1 1-1 0 0,2-1 1 0 0,0 1-1 0 0,1 0 1 0 0,1 0-1 0 0,1 1 1 0 0,1 0-1 0 0,1 1 1 0 0,6-9-16 0 0,-6 7 13 0 0,14-32 1 0 0,3 1 0 0 0,2 1-1 0 0,2 2 1 0 0,2 1-1 0 0,3 1 1 0 0,1 2 0 0 0,3 2-1 0 0,1 2 1 0 0,2 1-1 0 0,37-26-13 0 0,-69 59 2 0 0,-1-1-1 0 0,1 2 0 0 0,0-1 0 0 0,1 2 0 0 0,0-1 0 0 0,0 2 0 0 0,0 0 0 0 0,1 0 0 0 0,0 1 0 0 0,0 0 0 0 0,0 1 0 0 0,0 1 0 0 0,0 0 0 0 0,1 1 0 0 0,1 0-1 0 0,-12 2 4 0 0,-1-1 0 0 0,0 1-1 0 0,1 0 1 0 0,-1 0-1 0 0,0 0 1 0 0,1 0-1 0 0,-1 0 1 0 0,0 1-1 0 0,0-1 1 0 0,0 1-1 0 0,0-1 1 0 0,0 1-1 0 0,0 0 1 0 0,-1 0-1 0 0,1 0 1 0 0,-1 0-1 0 0,1 0 1 0 0,-1 0 0 0 0,0 0-1 0 0,1 0 1 0 0,-1 0-1 0 0,0 1 1 0 0,0-1-1 0 0,-1 0 1 0 0,1 1-1 0 0,-1-1 1 0 0,1 1-1 0 0,-1-1 1 0 0,1 2-4 0 0,0 78 128 0 0,-8-59-108 0 0,0 1 0 0 0,-2-2-1 0 0,0 1 1 0 0,-1-1 0 0 0,-2 0 0 0 0,0-1-1 0 0,-1-1 1 0 0,-1 0 0 0 0,-1 0 0 0 0,-1-2 0 0 0,-1 0-1 0 0,0-1 1 0 0,-1 0 0 0 0,-1-2 0 0 0,0 0-1 0 0,-1-1 1 0 0,-1-1 0 0 0,0-1 0 0 0,-1-1-1 0 0,0 0 1 0 0,-1-2 0 0 0,-8 2-20 0 0,-83 9-143 0 0,112-21 87 0 0,1 0-1 0 0,0 0 1 0 0,-1 0-1 0 0,1 0 0 0 0,0 0 1 0 0,0-1-1 0 0,-1 1 1 0 0,1 0-1 0 0,0-1 1 0 0,0 1-1 0 0,0-1 0 0 0,1 0 1 0 0,-1 1-1 0 0,0-1 1 0 0,1 0-1 0 0,-1 1 1 0 0,1-1-1 0 0,-1 0 0 0 0,1 1 1 0 0,0-1-1 0 0,0 0 1 0 0,0 0-1 0 0,0 0 1 0 0,0 1-1 0 0,0-1 1 0 0,0 0-1 0 0,0 0 0 0 0,1 1 1 0 0,-1-1-1 0 0,1 0 1 0 0,0 1-1 0 0,-1-1 1 0 0,1 0-1 0 0,0 1 0 0 0,0-1 1 0 0,0 1-1 0 0,0-1 1 0 0,0 1-1 0 0,0-1 1 0 0,0 1-1 0 0,2-1 57 0 0,37-51-2794 0 0,-9 22-4841 0 0,-18 19-3585 0 0</inkml:trace>
  <inkml:trace contextRef="#ctx0" brushRef="#br0" timeOffset="18701.797">4034 1723 8994 0 0,'0'0'1656'0'0,"0"0"-720"0"0,0 0-319 0 0,0 0 157 0 0,0 0 264 0 0,0 0 192 0 0,0 0 17 0 0,0 0-122 0 0,0 0-158 0 0,0 0-155 0 0,-35 25-116 0 0,-109 79-126 0 0,62-34 271 0 0,71-60-711 0 0,-1 1 13 0 0,0 0 0 0 0,0 1 1 0 0,1 0-1 0 0,1 1 1 0 0,0 0-1 0 0,1 1 0 0 0,0 0 1 0 0,-5 12-144 0 0,13-24 6 0 0,0-1 0 0 0,0 1 0 0 0,0 0 0 0 0,0 0 0 0 0,0 0 0 0 0,1 0 1 0 0,-1 0-1 0 0,1 1 0 0 0,-1-1 0 0 0,1 0 0 0 0,0 0 0 0 0,0 0 0 0 0,0 0 1 0 0,0 0-1 0 0,0 1 0 0 0,0-1 0 0 0,1 0 0 0 0,-1 0 0 0 0,1 0 0 0 0,0 0 1 0 0,-1 0-1 0 0,1 0 0 0 0,0 0 0 0 0,0 0 0 0 0,0 0 0 0 0,0 0 0 0 0,1-1 1 0 0,-1 1-1 0 0,0 0 0 0 0,1-1 0 0 0,-1 1 0 0 0,1-1 0 0 0,0 1 1 0 0,-1-1-1 0 0,1 0 0 0 0,0 0 0 0 0,0 0 0 0 0,0 0 0 0 0,0 0 0 0 0,0 0 1 0 0,0 0-1 0 0,0-1 0 0 0,0 1 0 0 0,0-1 0 0 0,0 1 0 0 0,1-1-6 0 0,13-1 88 0 0,0 0 0 0 0,0-1 0 0 0,0-1 0 0 0,-1-1 0 0 0,1 0 0 0 0,-1-1 0 0 0,1 0 0 0 0,-2-2 0 0 0,1 1 0 0 0,-1-2 0 0 0,0 0-1 0 0,0-1 1 0 0,7-6-88 0 0,10-4 52 0 0,131-107 112 0 0,-143 110-142 0 0,-2 0 0 0 0,0-1 0 0 0,-1-1 0 0 0,0 0 0 0 0,-2-1 0 0 0,0-1 0 0 0,5-10-22 0 0,-18 27 37 0 0,-26 42-66 0 0,17-27 21 0 0,1 1 1 0 0,0 0 0 0 0,1 1 0 0 0,0-1 0 0 0,1 1 0 0 0,1 0-1 0 0,1 1 1 0 0,0-1 0 0 0,0 1 0 0 0,1 0 0 0 0,1-1-1 0 0,1 1 1 0 0,1 14 7 0 0,-1-26-3 0 0,1 1 0 0 0,-1-1 0 0 0,1 0 0 0 0,0 0 0 0 0,0 0 0 0 0,0 0 1 0 0,1 0-1 0 0,-1 0 0 0 0,1 0 0 0 0,0 0 0 0 0,-1 0 0 0 0,1-1 0 0 0,0 1 0 0 0,1-1 0 0 0,-1 1 0 0 0,0-1 0 0 0,1 0 0 0 0,-1 0 0 0 0,1 0 0 0 0,0 0 0 0 0,-1-1 0 0 0,1 1 0 0 0,0-1 0 0 0,0 1 0 0 0,0-1 0 0 0,0 0 0 0 0,1 0 0 0 0,-1 0 0 0 0,0-1 0 0 0,0 1 0 0 0,0-1 0 0 0,1 0 1 0 0,-1 0 2 0 0,111-10 101 0 0,-80-4-33 0 0,-1-1-1 0 0,0-2 1 0 0,-1-1 0 0 0,-1-1-1 0 0,0-2 1 0 0,-2-1-1 0 0,-1-2 1 0 0,0 0 0 0 0,-2-2-1 0 0,-1-1 1 0 0,-1-1-1 0 0,-2-1 1 0 0,0-1 0 0 0,-2-1-1 0 0,-2-1 1 0 0,11-23-68 0 0,-17 33 8 0 0,7-9 2 0 0,0-1 0 0 0,-2-1 0 0 0,-2 0 0 0 0,-1-1 0 0 0,-2-1 0 0 0,-1 0 0 0 0,-1 0 0 0 0,-3-1 0 0 0,0-1 0 0 0,-1-18-10 0 0,-6 44 4 0 0,1 9 5 0 0,0-1 1 0 0,-1 1 0 0 0,1 0-1 0 0,-1 0 1 0 0,1-1-1 0 0,-1 1 1 0 0,0 0-1 0 0,0-1 1 0 0,0 1-1 0 0,0 0 1 0 0,-1-1 0 0 0,1 1-1 0 0,0 0 1 0 0,-1-1-1 0 0,0 1 1 0 0,0 0-1 0 0,1 0 1 0 0,-1 0-1 0 0,0 0 1 0 0,-1 0 0 0 0,1 0-1 0 0,0 0 1 0 0,-1 0-1 0 0,1 0 1 0 0,-1 0-1 0 0,1 1 1 0 0,-1-1-1 0 0,0 1 1 0 0,0-1 0 0 0,1 1-1 0 0,-1 0 1 0 0,0-1-1 0 0,0 1 1 0 0,-1 0-1 0 0,1 0 1 0 0,-1 0-10 0 0,-1 2 2 0 0,1-1 0 0 0,0 1 0 0 0,-1 0 1 0 0,1 0-1 0 0,0 0 0 0 0,0 1 0 0 0,0-1 0 0 0,0 1 0 0 0,0-1 0 0 0,0 1 1 0 0,0 0-1 0 0,0 0 0 0 0,1 1 0 0 0,-1-1 0 0 0,1 1 0 0 0,0-1 1 0 0,-1 1-1 0 0,1-1 0 0 0,0 1 0 0 0,1 0 0 0 0,-1 0 0 0 0,0 0 1 0 0,1 0-1 0 0,0 1 0 0 0,-1 2-2 0 0,-22 87 5 0 0,22-38 72 0 0,3-1 0 0 0,2 1 1 0 0,2-1-1 0 0,3 0 0 0 0,2 0 0 0 0,2-1 1 0 0,8 16-78 0 0,22 114 289 0 0,-24 45-89 0 0,-28-236-1040 0 0,-19-43-2782 0 0,15 25-596 0 0,0 1-4816 0 0,8 12-372 0 0</inkml:trace>
  <inkml:trace contextRef="#ctx0" brushRef="#br0" timeOffset="18937.985">4452 1518 9218 0 0,'0'0'1072'0'0,"0"0"-424"0"0,0 0-77 0 0,0 0 287 0 0,0 0 330 0 0,0 0 188 0 0,0 0 8 0 0,0 0-123 0 0,0 0-162 0 0,0 0-152 0 0,0 0-138 0 0,35 5-130 0 0,115 15-134 0 0,-34-25 197 0 0,-11-19-943 0 0,-1-4 1 0 0,41-20 200 0 0,-128 43-293 0 0,6-6-1720 0 0,-9 3-4954 0 0,-7 4-4076 0 0</inkml:trace>
  <inkml:trace contextRef="#ctx0" brushRef="#br0" timeOffset="19385.987">5344 1145 5937 0 0,'0'0'3777'0'0,"0"0"-1423"0"0,0 0-795 0 0,0 0-208 0 0,0 0-27 0 0,0 0 7 0 0,0 0-41 0 0,0 0-183 0 0,0 0-250 0 0,0 0-175 0 0,0 0-74 0 0,0 0 9 0 0,0 0 15 0 0,2 7-42 0 0,3 32 41 0 0,-1 0-1 0 0,-2 0 1 0 0,-2 0 0 0 0,-1 0-1 0 0,-6 35-630 0 0,1-7 110 0 0,-9 221 121 0 0,14-256-217 0 0,-1-26-12 0 0,1 0 1 0 0,0 1-1 0 0,1-1 0 0 0,-1 0 1 0 0,1 1-1 0 0,0-1 0 0 0,1 0 1 0 0,-1 1-1 0 0,1-1 0 0 0,1 0 1 0 0,-1 1-1 0 0,1-1 0 0 0,0 0 1 0 0,0 0-1 0 0,1-1 0 0 0,0 1 1 0 0,0 0-1 0 0,0-1 0 0 0,1 0 1 0 0,-1 1-1 0 0,1-1 0 0 0,2 0-2 0 0,-1-4 22 0 0,0 0-1 0 0,0 0 0 0 0,0-1 1 0 0,1 0-1 0 0,-1 0 0 0 0,0 0 1 0 0,0-1-1 0 0,0 0 0 0 0,0 0 1 0 0,1 0-1 0 0,-1-1 0 0 0,-1 1 1 0 0,1-1-1 0 0,0 0 1 0 0,0-1-1 0 0,-1 1 0 0 0,1-1 1 0 0,-1 0-1 0 0,0 0 0 0 0,0 0 1 0 0,3-3-22 0 0,3-1 21 0 0,202-120 236 0 0,-211 126-256 0 0,0 0 0 0 0,0 0-1 0 0,0 0 1 0 0,1 0 0 0 0,-1 0 0 0 0,0 1-1 0 0,0-1 1 0 0,0 0 0 0 0,1 1 0 0 0,-1-1 0 0 0,0 1-1 0 0,1-1 1 0 0,-1 1 0 0 0,1-1 0 0 0,-1 1-1 0 0,0 0 1 0 0,1 0 0 0 0,-1 0 0 0 0,1 0 0 0 0,-1 0-1 0 0,1 0 1 0 0,-1 0 0 0 0,1 0 0 0 0,-1 0-1 0 0,0 1 1 0 0,1-1 0 0 0,-1 1 0 0 0,0-1 0 0 0,1 1-1 0 0,-1-1 1 0 0,0 1 0 0 0,1 0 0 0 0,-1 0-1 0 0,0 0 1 0 0,0 0 0 0 0,0-1 0 0 0,0 1 0 0 0,0 1-1 0 0,0-1 1 0 0,0 0 0 0 0,0 0 0 0 0,0 0-1 0 0,-1 0 1 0 0,1 1 0 0 0,0-1 0 0 0,-1 0-1 0 0,1 1 1 0 0,-1-1 0 0 0,1 0 0 0 0,-1 1 0 0 0,0-1-1 0 0,1 1 1 0 0,-1-1 0 0 0,0 1 0 0 0,0 0-1 0 0,4 206-8 0 0,9-203-1920 0 0,2-10-4118 0 0,-12-1-1601 0 0,-1 5-4573 0 0</inkml:trace>
  <inkml:trace contextRef="#ctx0" brushRef="#br0" timeOffset="20607.988">6076 2100 7170 0 0,'0'0'2481'0'0,"0"0"-504"0"0,0 0-246 0 0,0 0-59 0 0,0 0-62 0 0,0 0-80 0 0,0 0-150 0 0,0 0-212 0 0,0 0-200 0 0,0 0-101 0 0,0 0-60 0 0,0 0-34 0 0,0 0-40 0 0,7-8 1771 0 0,-30 66-1470 0 0,23-58-1038 0 0,19 3-18 0 0,-12-6 53 0 0,1 0 0 0 0,-1 0 0 0 0,0-1 0 0 0,0-1 0 0 0,0 1 0 0 0,-1-1-1 0 0,0 0 1 0 0,0 0 0 0 0,0-1 0 0 0,0 0 0 0 0,-1 0 0 0 0,0 0 0 0 0,0-1-1 0 0,2-4-30 0 0,-44 26 245 0 0,5 7-183 0 0,30-21-116 0 0,2-1 20 0 0,0 0 9 0 0,0 0-14 0 0,0 0-37 0 0,0 0-47 0 0,2-16-4879 0 0,1 9-2837 0 0,-3 3-5126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147 563 1360 0 0,'0'0'1722'0'0,"0"0"-18"0"0,0 0 195 0 0,0 0 241 0 0,0 0 111 0 0,0 0-134 0 0,0 0-344 0 0,0 0-361 0 0,0 0-293 0 0,0 0-213 0 0,0 0-166 0 0,0 0-164 0 0,0 0-123 0 0,-7 2-57 0 0,-64 54 954 0 0,63-45-1279 0 0,0 1-1 0 0,0 1 1 0 0,1-1-1 0 0,1 1 1 0 0,0 0-1 0 0,1 1 1 0 0,0-1-1 0 0,1 1 1 0 0,0 0-1 0 0,1 0 1 0 0,1 0-1 0 0,1 1 1 0 0,0-1-1 0 0,0 0 1 0 0,1 1-1 0 0,1 1-70 0 0,1-11 54 0 0,0 0-1 0 0,0 0 1 0 0,1-1 0 0 0,-1 1-1 0 0,1-1 1 0 0,0 1-1 0 0,0-1 1 0 0,0 0 0 0 0,1 0-1 0 0,-1 0 1 0 0,1 0 0 0 0,0-1-1 0 0,0 0 1 0 0,0 0-1 0 0,1 0 1 0 0,-1 0 0 0 0,1 0-1 0 0,0-1 1 0 0,-1 0-1 0 0,1 0 1 0 0,0 0 0 0 0,0-1-1 0 0,0 0 1 0 0,1 0-1 0 0,-1 0 1 0 0,0 0 0 0 0,0-1-1 0 0,1 0 1 0 0,-1 0-1 0 0,0 0 1 0 0,0-1 0 0 0,1 0-1 0 0,-1 0 1 0 0,0 0-1 0 0,0-1 1 0 0,0 1 0 0 0,0-1-1 0 0,0 0 1 0 0,-1-1-1 0 0,1 1 1 0 0,0-1-54 0 0,13-10 118 0 0,0-1 0 0 0,-1-1-1 0 0,-1 0 1 0 0,0-2 0 0 0,-1 1 0 0 0,-1-2 0 0 0,-1 0-1 0 0,0 0 1 0 0,-1-2 0 0 0,-1 1 0 0 0,-1-1 0 0 0,-1-1 0 0 0,-1 0-1 0 0,-1 0 1 0 0,0 0 0 0 0,-2-1 0 0 0,0 0 0 0 0,-1-1-118 0 0,2-9 2 0 0,-1-1 1 0 0,-1 1 0 0 0,-2-1 0 0 0,-1 0 0 0 0,-2 0 0 0 0,-1 1 0 0 0,-2-1 0 0 0,-1 0 0 0 0,-1-1-3 0 0,-53-161-159 0 0,58 192 152 0 0,0 1-1 0 0,0-1 0 0 0,0 1 0 0 0,-1 0 1 0 0,1 0-1 0 0,-1 0 0 0 0,1 0 0 0 0,-1 0 0 0 0,0 0 1 0 0,0 0-1 0 0,0 0 0 0 0,0 1 0 0 0,0-1 1 0 0,0 1-1 0 0,0-1 0 0 0,-1 1 0 0 0,1 0 0 0 0,0 0 1 0 0,-1 0-1 0 0,1 0 0 0 0,-1 0 0 0 0,1 1 0 0 0,-1-1 1 0 0,1 1-1 0 0,-1-1 0 0 0,0 1 0 0 0,1 0 1 0 0,-1 0-1 0 0,0 0 0 0 0,1 1 0 0 0,-1-1 0 0 0,1 1 1 0 0,-1-1-1 0 0,1 1 0 0 0,-1 0 0 0 0,1 0 0 0 0,-1 0 1 0 0,1 0-1 0 0,0 0 0 0 0,0 1 0 0 0,-1-1 1 0 0,1 1-1 0 0,0-1 0 0 0,0 1 0 0 0,0 0 0 0 0,1 0 1 0 0,-1 0-1 0 0,0 0 0 0 0,-1 2 8 0 0,-7 16 1 0 0,0 1-1 0 0,2 0 1 0 0,0 0-1 0 0,2 1 1 0 0,0 0-1 0 0,1 0 1 0 0,2 0-1 0 0,0 1 1 0 0,1-1-1 0 0,1 1 1 0 0,1-1-1 0 0,1 1 1 0 0,4 20-1 0 0,-1-9 19 0 0,2 0 0 0 0,1-1 0 0 0,2 0-1 0 0,1 0 1 0 0,10 22-19 0 0,-5-23 11 0 0,1 0-1 0 0,1-1 1 0 0,2-1-1 0 0,0-1 1 0 0,3 0-1 0 0,3 1-10 0 0,-20-22-23 0 0,0 0-1 0 0,1-1 1 0 0,0 0 0 0 0,0 0-1 0 0,0 0 1 0 0,1-1-1 0 0,0 0 1 0 0,1-1 0 0 0,-1 1-1 0 0,1-1 1 0 0,0-1 0 0 0,0 1-1 0 0,0-1 1 0 0,1-1-1 0 0,0 0 1 0 0,0 0 0 0 0,-1 0-1 0 0,1-1 1 0 0,2-1 23 0 0,-8-1-248 0 0,1 0 1 0 0,0 0-1 0 0,-1-1 0 0 0,1 1 0 0 0,-1-1 1 0 0,1 0-1 0 0,-1 0 0 0 0,1-1 1 0 0,-1 1-1 0 0,0 0 0 0 0,0-1 0 0 0,1 0 1 0 0,-1 0-1 0 0,0 0 0 0 0,-1 0 1 0 0,1-1-1 0 0,0 1 0 0 0,-1-1 0 0 0,1 1 1 0 0,-1-1-1 0 0,0 0 0 0 0,0 0 0 0 0,0 0 1 0 0,1-3 247 0 0,3-2-1538 0 0,7-11-5887 0 0,-7 8-3638 0 0</inkml:trace>
  <inkml:trace contextRef="#ctx0" brushRef="#br0" timeOffset="600.112">690 582 4769 0 0,'0'0'3307'0'0,"0"0"-1153"0"0,0 0-465 0 0,0 0-114 0 0,0 0-118 0 0,0 0-134 0 0,0 0-193 0 0,0 0-225 0 0,0 0-181 0 0,0 0-115 0 0,0 0-71 0 0,0 0-47 0 0,0 0-33 0 0,0 28-25 0 0,0 87-18 0 0,12-75 206 0 0,-8-38-447 0 0,2 1-65 0 0,-1 0 1 0 0,1 0 0 0 0,-1-1-1 0 0,1 1 1 0 0,0-2 0 0 0,0 1-1 0 0,0 0 1 0 0,0-1 0 0 0,0 0-1 0 0,1-1 1 0 0,-1 0 0 0 0,0 1-1 0 0,0-2 1 0 0,0 1 0 0 0,1-1-1 0 0,-1 0 1 0 0,0 0 0 0 0,0-1-1 0 0,0 0 1 0 0,0 0 0 0 0,-1 0-1 0 0,1-1 1 0 0,-1 1 0 0 0,1-1-1 0 0,-1-1 1 0 0,0 1-1 0 0,0-1 1 0 0,0 0 0 0 0,0 0-1 0 0,-1 0 1 0 0,0-1 0 0 0,0 0-1 0 0,0 1 1 0 0,0-2 0 0 0,-1 1-1 0 0,0 0 1 0 0,0-1 0 0 0,0 1-1 0 0,0-2-109 0 0,47-78 338 0 0,-5-6-123 0 0,-27 183-65 0 0,4-15-148 0 0,15 52 108 0 0,-6 1-1 0 0,3 53-109 0 0,-29-141 21 0 0,-1 0 0 0 0,-2 0 1 0 0,-2 0-1 0 0,-2 0 0 0 0,-2 0 0 0 0,-1 0 1 0 0,-3-1-1 0 0,-1 0 0 0 0,-11 30-21 0 0,17-63 4 0 0,-1 12 18 0 0,-2-1 0 0 0,0 0 1 0 0,-1-1-1 0 0,-1 1 0 0 0,0-1 0 0 0,-2-1 1 0 0,0 1-1 0 0,-1-2 0 0 0,0 1 1 0 0,-2-2-1 0 0,0 0 0 0 0,0 0 1 0 0,-1-1-1 0 0,-1-1 0 0 0,-1 0 0 0 0,-3 1-22 0 0,15-11 13 0 0,1-1-1 0 0,-1 0 0 0 0,0 0 0 0 0,1-1 1 0 0,-1 1-1 0 0,0-1 0 0 0,0 0 0 0 0,0 0 1 0 0,0 0-1 0 0,-1 0 0 0 0,1-1 0 0 0,0 0 1 0 0,0 0-1 0 0,0 0 0 0 0,0 0 0 0 0,0-1 1 0 0,-1 1-1 0 0,1-1 0 0 0,0 0 0 0 0,0 0 1 0 0,0-1-1 0 0,0 1 0 0 0,1-1 0 0 0,-1 0 1 0 0,0 0-1 0 0,1 0 0 0 0,-1 0 0 0 0,1-1 1 0 0,0 1-1 0 0,0-1 0 0 0,0 0 0 0 0,0 0-11 0 0,-5-13 4 0 0,2 1 1 0 0,0-1 0 0 0,0 0 0 0 0,2-1 0 0 0,0 1 0 0 0,1-1-1 0 0,0 0 1 0 0,2 0 0 0 0,0 1 0 0 0,1-1 0 0 0,0 0 0 0 0,2 0 0 0 0,0-2-6 0 0,-1-39-2 0 0,-1 12-22 0 0,3 0 0 0 0,1-1-1 0 0,2 1 1 0 0,2 1 0 0 0,2-1-1 0 0,3 1 1 0 0,1 1-1 0 0,2 1 1 0 0,2 0 0 0 0,1 1-1 0 0,3 1 1 0 0,19-27 24 0 0,9 7-1450 0 0,-27 37-6183 0 0,-15 19-4788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2513 0 0,'0'0'2173'0'0,"0"0"-518"0"0,0 0-230 0 0,0 0 28 0 0,0 0 202 0 0,0 0 170 0 0,0 0-2 0 0,0 0-182 0 0,0 0-274 0 0,0 0-284 0 0,0 0-233 0 0,1-5-181 0 0,0 2-944 0 0,1-13 1872 0 0,0 26 35 0 0,-21 333 458 0 0,4-154-1446 0 0,-26 121-644 0 0,25-164 66 0 0,45-174 88 0 0,22-24 41 0 0,-14 11-173 0 0,2 2 1 0 0,1 1-1 0 0,2 2 0 0 0,2 2 0 0 0,1 2 0 0 0,2 1 0 0 0,26-10-22 0 0,-66 37-3 0 0,1 1 0 0 0,-1 0 0 0 0,1 0 0 0 0,0 1 0 0 0,0 0 0 0 0,0 1 0 0 0,0 0 1 0 0,0 0-1 0 0,0 0 0 0 0,1 1 0 0 0,-1 1 0 0 0,1-1 3 0 0,-5 3 1 0 0,-1 0 1 0 0,0 0-1 0 0,0 1 0 0 0,0-1 1 0 0,-1 1-1 0 0,1-1 0 0 0,-1 1 1 0 0,0 0-1 0 0,0 0 0 0 0,0 0 1 0 0,-1 0-1 0 0,1 0 0 0 0,-1 0 1 0 0,0 0-1 0 0,0 0 0 0 0,0 1 1 0 0,-1-1-1 0 0,1 0 0 0 0,-1 1 1 0 0,0-1-1 0 0,-1 0 0 0 0,1 1 1 0 0,-1-1-1 0 0,0 0 0 0 0,0 1 1 0 0,0 0-2 0 0,-3 7 30 0 0,-1 0 1 0 0,-1 0 0 0 0,0 0-1 0 0,0-1 1 0 0,-1 0 0 0 0,-1 0-1 0 0,1-1 1 0 0,-2 0 0 0 0,0 0-1 0 0,0 0 1 0 0,0-2 0 0 0,-1 1-1 0 0,-4 2-30 0 0,-8 9 8 0 0,-1-1-1 0 0,0-1 0 0 0,-2-1 0 0 0,0-2 0 0 0,0 0 0 0 0,-2-1 0 0 0,1-2 0 0 0,-2 0 0 0 0,-5 0-7 0 0,-6-11-460 0 0,41-29-3846 0 0,15 11-395 0 0,-7 8-928 0 0,-1-2-5959 0 0</inkml:trace>
  <inkml:trace contextRef="#ctx0" brushRef="#br0" timeOffset="299.534">962 618 11026 0 0,'0'0'2978'0'0,"0"0"-1239"0"0,0 0-552 0 0,0 0-140 0 0,0 0-75 0 0,-24 32-94 0 0,-70 101-154 0 0,67-66 43 0 0,28-60-636 0 0,1-1-56 0 0,1-1 0 0 0,0 1 1 0 0,0-1-1 0 0,0 0 0 0 0,1 0 1 0 0,0 0-1 0 0,0-1 0 0 0,0 1 1 0 0,0-1-1 0 0,1 0 0 0 0,0 0 1 0 0,-1 0-1 0 0,1-1 0 0 0,1 0 1 0 0,-1 0-1 0 0,0 0 0 0 0,1 0 0 0 0,0-1 1 0 0,-1 0-1 0 0,1 0 0 0 0,0-1 1 0 0,0 0-1 0 0,0 0 0 0 0,0 0 1 0 0,0-1-1 0 0,0 1 0 0 0,0-1 1 0 0,1-1-1 0 0,-1 1 0 0 0,0-1 1 0 0,1-1-76 0 0,4 1 100 0 0,0 0 0 0 0,-1-1 0 0 0,1-1 1 0 0,0 0-1 0 0,-1 0 0 0 0,1-1 0 0 0,-1 0 0 0 0,0-1 1 0 0,0 0-1 0 0,-1-1 0 0 0,0 0 0 0 0,0-1 0 0 0,0 1 1 0 0,0-2-1 0 0,-1 1 0 0 0,-1-1 0 0 0,1 0 0 0 0,-1-1 1 0 0,-1 0-1 0 0,1 0 0 0 0,-1 0 0 0 0,-1-1 0 0 0,0 0 1 0 0,0 0-1 0 0,-1 0 0 0 0,-1 0 0 0 0,1-1 0 0 0,-2 0 1 0 0,1 0-1 0 0,-1-6-100 0 0,-3 11-42 0 0,0 0 0 0 0,-1 0 0 0 0,0 1 1 0 0,0-1-1 0 0,0 0 0 0 0,-1 1 1 0 0,0 0-1 0 0,0 0 0 0 0,0-1 0 0 0,-1 2 1 0 0,0-1-1 0 0,1 0 0 0 0,-2 1 0 0 0,1 0 1 0 0,0 0-1 0 0,-1 0 0 0 0,0 0 0 0 0,0 1 1 0 0,0 0-1 0 0,0 0 0 0 0,-1 0 0 0 0,1 1 1 0 0,-1 0-1 0 0,0 0 0 0 0,1 0 0 0 0,-1 0 1 0 0,0 1-1 0 0,0 0 0 0 0,0 0 0 0 0,-4 1 42 0 0,10 0-101 0 0,-35 4-2647 0 0,17 11-7065 0 0,14-7-2014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86 3257 0 0,'0'0'2096'0'0,"0"0"1"0"0,0 0 16 0 0,0 0 67 0 0,0 0-35 0 0,0 0-190 0 0,0 0-286 0 0,0 0-334 0 0,0 0-279 0 0,0 0-233 0 0,0 0-214 0 0,-5-4-133 0 0,-13-8-66 0 0,-6 39 1013 0 0,18-13 482 0 0,22-36-342 0 0,32-66-138 0 0,-53 136-6605 0 0,3-37 491 0 0,0 0-3301 0 0,0 0-2688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88 11330 0 0,'0'0'2049'0'0,"0"0"-342"0"0,0 0-149 0 0,0 0 18 0 0,0 0-109 0 0,0 0-176 0 0,0 0-206 0 0,0 0-211 0 0,0 0-171 0 0,0 0-124 0 0,0 0-82 0 0,0 0-86 0 0,0 0-53 0 0,-3-7-47 0 0,-8-21-55 0 0,-3 52 496 0 0,55-101 926 0 0,-102 118-1099 0 0,58-40-586 0 0,2-1 6 0 0,1 0 22 0 0,0 0-5 0 0,0 0 4 0 0,0 0-26 0 0,0 0-4 0 0,0 0 1 0 0,0 0-7 0 0,0 4-5467 0 0,0 0 424 0 0,0-1-6867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2224 0 0,'0'0'2133'0'0,"0"0"-82"0"0,0 0-19 0 0,0 0 30 0 0,0 0 1 0 0,0 0-120 0 0,0 0-232 0 0,0 0-313 0 0,0 0-284 0 0,0 0-171 0 0,0 0-109 0 0,0 0-53 0 0,0 0-23 0 0,2-4 2346 0 0,-3-9-2808 0 0,1 1 0 0 0,1-1 1 0 0,0 0-1 0 0,1 1 0 0 0,0-1 0 0 0,1 1 1 0 0,0 0-1 0 0,1 0 0 0 0,0 0 1 0 0,1 0-1 0 0,0 0 0 0 0,5-5-296 0 0,9-16 46 0 0,1 1 1 0 0,2 1-1 0 0,1 1 1 0 0,1 1-1 0 0,2 1 0 0 0,1 2 1 0 0,1 0-1 0 0,4-1-46 0 0,27 8 55 0 0,-41 50-23 0 0,-15-16-27 0 0,1 0 1 0 0,-2 0 0 0 0,0 0 0 0 0,0 0-1 0 0,-2 0 1 0 0,0 0 0 0 0,0 0 0 0 0,-2 2-6 0 0,1 26 38 0 0,8-8 11 0 0,15-62-4 0 0,130-138-66 0 0,-118 131-7 0 0,-26 24 32 0 0,1 1 1 0 0,0 0-1 0 0,0 1 0 0 0,1-1 0 0 0,0 2 1 0 0,0 0-1 0 0,1 0 0 0 0,0 1 0 0 0,0 0 1 0 0,5-1-5 0 0,-15 7-3 0 0,0 0 0 0 0,0 0 0 0 0,0 0 1 0 0,0 0-1 0 0,1 0 0 0 0,-1 0 0 0 0,0 1 1 0 0,0-1-1 0 0,0 0 0 0 0,0 1 0 0 0,0-1 1 0 0,0 0-1 0 0,0 1 0 0 0,0 0 0 0 0,0-1 1 0 0,0 1-1 0 0,0 0 0 0 0,-1-1 0 0 0,1 1 1 0 0,0 0-1 0 0,0 0 0 0 0,0 0 0 0 0,-1-1 1 0 0,1 1-1 0 0,-1 0 0 0 0,1 0 0 0 0,-1 0 1 0 0,1 0-1 0 0,-1 0 0 0 0,1 0 0 0 0,-1 0 1 0 0,0 1-1 0 0,1-1 0 0 0,-1 0 0 0 0,0 0 1 0 0,0 0-1 0 0,0 0 0 0 0,0 0 0 0 0,0 0 1 0 0,0 1 2 0 0,3 54 103 0 0,-3-50-122 0 0,0 183-817 0 0,0-189 336 0 0,0 0-200 0 0,0 0-267 0 0,3 0-1849 0 0,2 0-849 0 0,-2 0-1846 0 0,0 0-6083 0 0</inkml:trace>
  <inkml:trace contextRef="#ctx0" brushRef="#br0" timeOffset="787.583">1233 39 8554 0 0,'0'0'3909'0'0,"0"0"-1606"0"0,0 0-739 0 0,0 0-162 0 0,0 0-70 0 0,0 0-104 0 0,0 0-110 0 0,0 0-139 0 0,0 0-111 0 0,0 0-117 0 0,0 0-127 0 0,0 0-127 0 0,-17 4-107 0 0,-52 15-57 0 0,57-15-165 0 0,1 0 1 0 0,0 0-1 0 0,0 1 0 0 0,0 1 1 0 0,0 0-1 0 0,1 0 0 0 0,0 1 0 0 0,1 0 1 0 0,-10 9-169 0 0,8-7 79 0 0,-80 86 321 0 0,87-89-399 0 0,1 0 0 0 0,-1 0 0 0 0,2 0 0 0 0,-1 0-1 0 0,1 0 1 0 0,0 1 0 0 0,0-1 0 0 0,0 1 0 0 0,1-1 0 0 0,0 1 0 0 0,0 0 0 0 0,1 0 0 0 0,0-1-1 0 0,0 1 1 0 0,1 0-1 0 0,-1-6 3 0 0,0 1 1 0 0,1-1-1 0 0,-1 0 0 0 0,1 0 0 0 0,-1 0 0 0 0,1 0 1 0 0,-1 1-1 0 0,1-1 0 0 0,0 0 0 0 0,-1 0 0 0 0,1 0 0 0 0,0 0 1 0 0,0 0-1 0 0,0-1 0 0 0,0 1 0 0 0,0 0 0 0 0,0 0 1 0 0,0 0-1 0 0,0-1 0 0 0,0 1 0 0 0,0-1 0 0 0,0 1 1 0 0,0-1-1 0 0,1 1 0 0 0,-1-1 0 0 0,0 1 0 0 0,0-1 0 0 0,1 0 1 0 0,-1 0-1 0 0,0 0 0 0 0,0 0 0 0 0,1 0 0 0 0,-1 0 1 0 0,0 0-1 0 0,0 0 0 0 0,1 0 0 0 0,-1-1 0 0 0,0 1 0 0 0,0 0 1 0 0,1-1-4 0 0,48-20 179 0 0,21-37 238 0 0,-2-3 0 0 0,39-46-417 0 0,-107 105 3 0 0,0 0 1 0 0,0 0-1 0 0,0 0 1 0 0,0 0-1 0 0,0 1 1 0 0,0-1-1 0 0,1 0 1 0 0,-1 1-1 0 0,1-1 1 0 0,-1 1-1 0 0,1 0 1 0 0,0-1-1 0 0,0 1 1 0 0,-1 0-1 0 0,1 0 1 0 0,0 0-1 0 0,0 0 1 0 0,0 0-1 0 0,0 1 1 0 0,0-1-1 0 0,0 1 1 0 0,0-1-1 0 0,1 1 1 0 0,-1 0-1 0 0,0-1 1 0 0,0 1-1 0 0,0 0 1 0 0,0 1-1 0 0,0-1 1 0 0,0 0 0 0 0,1 0-1 0 0,-1 1 1 0 0,0 0-1 0 0,0-1 1 0 0,0 1-1 0 0,0 0 1 0 0,0 0-1 0 0,-1 0 1 0 0,1 0-1 0 0,0 0 1 0 0,0 0-1 0 0,-1 1 1 0 0,1-1-1 0 0,0 1-3 0 0,53 165 23 0 0,-46-130-6 0 0,-2 1 1 0 0,-2 0 0 0 0,-1 1-1 0 0,-2-1 1 0 0,-2 1-1 0 0,-2 5-17 0 0,-1-18 7 0 0,-1 0-1 0 0,-2-1 0 0 0,-1 1 0 0 0,0-1 1 0 0,-2 0-1 0 0,-1-1 0 0 0,-2 1-6 0 0,-1 6 30 0 0,-1 0 0 0 0,-2-2 0 0 0,-1 0 0 0 0,-2 0 0 0 0,0-2 0 0 0,-2-1-1 0 0,-1 0 1 0 0,-1-1 0 0 0,0-2 0 0 0,-20 14-30 0 0,33-27 5 0 0,-1 0 1 0 0,0-1-1 0 0,-1 0 1 0 0,1-1-1 0 0,-2 0 1 0 0,1-1-1 0 0,-1-1 0 0 0,0 0 1 0 0,-1 0-1 0 0,1-2 1 0 0,-1 1-1 0 0,0-2 0 0 0,0 0 1 0 0,-1 0-1 0 0,1-2 1 0 0,-6 1-6 0 0,17-5-1 0 0,-1 1 1 0 0,1-1 0 0 0,0 0-1 0 0,0 0 1 0 0,1 0 0 0 0,-1 0-1 0 0,0-1 1 0 0,1 1 0 0 0,0-1-1 0 0,0 1 1 0 0,0-1 0 0 0,0 0-1 0 0,1 0 1 0 0,-1 0 0 0 0,1 0 0 0 0,0 0-1 0 0,0 0 1 0 0,1 0 0 0 0,-1 0-1 0 0,1 0 1 0 0,0 0 0 0 0,0 0-1 0 0,0-1 1 0 0,1 1 0 0 0,-1 0-1 0 0,1 0 1 0 0,0 0 0 0 0,0 0-1 0 0,0 0 1 0 0,3-11-1 0 0,1 1 0 0 0,0 1 0 0 0,1-1 0 0 0,0 1 0 0 0,1 0 0 0 0,1 0 0 0 0,0 0 0 0 0,1 1 0 0 0,0 1 0 0 0,7-8 1 0 0,9-10 1 0 0,1 2 1 0 0,2 0-1 0 0,0 2 1 0 0,2 1-1 0 0,0 2 0 0 0,2 0 1 0 0,0 2-1 0 0,1 2 1 0 0,1 1-1 0 0,1 1-1 0 0,72 5-26 0 0,-77 31 60 0 0,-1 0-1902 0 0,-8-19-7171 0 0,-16-4-3271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13923 0 0,'0'0'1496'0'0,"0"0"-576"0"0,0 0 1 0 0,0 0 127 0 0,0 0 24 0 0,0 0-120 0 0,0 0-280 0 0,0 0-287 0 0,0 0-193 0 0,0 0-104 0 0,0 0-40 0 0,0 0-64 0 0,0 0-56 0 0,0 0-136 0 0,14 158-361 0 0,-1-158-687 0 0,-7-4-2017 0 0,2 0-9169 0 0</inkml:trace>
  <inkml:trace contextRef="#ctx0" brushRef="#br0" timeOffset="153.897">52 143 17260 0 0,'0'0'1464'0'0,"0"0"-584"0"0,0 0-376 0 0,0 0-128 0 0,0 0-168 0 0,0 0-160 0 0,0 0-104 0 0,0 0-64 0 0,0 0-96 0 0,0 0-64 0 0,0 0-200 0 0,0 0-464 0 0,0 0-1369 0 0,0 0-9769 0 0</inkml:trace>
  <inkml:trace contextRef="#ctx0" brushRef="#br0" timeOffset="575.309">515 486 10706 0 0,'0'0'2421'0'0,"0"0"-790"0"0,0 0-323 0 0,0 0 8 0 0,0 0-57 0 0,0 0-101 0 0,0 0-99 0 0,-37 9-152 0 0,-118 29-181 0 0,76-6 100 0 0,67-23-685 0 0,6-5-121 0 0,-1 0-1 0 0,1 0 0 0 0,0 1 0 0 0,1-1 0 0 0,-1 1 0 0 0,1 0 1 0 0,0 1-1 0 0,0-1 0 0 0,1 1 0 0 0,-1 0 0 0 0,1 0 1 0 0,1 1-1 0 0,-1-1 0 0 0,1 1 0 0 0,0 0 0 0 0,1 0 0 0 0,-1 0 1 0 0,1 0-1 0 0,1 0 0 0 0,-1 0 0 0 0,1 1 0 0 0,1-1 1 0 0,-1 0-1 0 0,1 1 0 0 0,0-1 0 0 0,1 3-19 0 0,1-6 2 0 0,-1 0 0 0 0,1 0 0 0 0,-1 0 1 0 0,1 0-1 0 0,1 0 0 0 0,-1 0 0 0 0,0 0 0 0 0,1-1 0 0 0,0 1 0 0 0,0-1 0 0 0,0 0 1 0 0,0 0-1 0 0,0 0 0 0 0,1 0 0 0 0,0-1 0 0 0,-1 1 0 0 0,1-1 0 0 0,0 0 0 0 0,0 0 1 0 0,0 0-1 0 0,0-1 0 0 0,0 1 0 0 0,1-1 0 0 0,-1 0 0 0 0,0 0 0 0 0,2 0-2 0 0,116 6 85 0 0,-97-11 53 0 0,1-2-1 0 0,-1-1 1 0 0,0-1 0 0 0,0-1-1 0 0,-1-1 1 0 0,-1-1 0 0 0,1-1-1 0 0,-2-1 1 0 0,0-1 0 0 0,0-1-1 0 0,-2-1 1 0 0,1-1 0 0 0,-2 0-1 0 0,8-11-137 0 0,0 1 179 0 0,-1-1-1 0 0,-1-1 0 0 0,-2-2 1 0 0,0 0-1 0 0,-3-1 0 0 0,0-1 1 0 0,-3-1-1 0 0,12-29-178 0 0,-22 44 2 0 0,-1-1 0 0 0,-1 1-1 0 0,-1-1 1 0 0,-1 0 0 0 0,-1 0-1 0 0,0 0 1 0 0,-1-1 0 0 0,-2 1-1 0 0,0 0 1 0 0,-1 0 0 0 0,-3-12-2 0 0,5 28-1 0 0,-1 0 0 0 0,0 1 0 0 0,0-1 0 0 0,0 0 0 0 0,-1 1 0 0 0,1-1 0 0 0,-1 1 0 0 0,0-1 1 0 0,0 1-1 0 0,0 0 0 0 0,0-1 0 0 0,0 1 0 0 0,-1 1 0 0 0,1-1 0 0 0,-1 0 0 0 0,0 0 0 0 0,0 1 0 0 0,0 0 0 0 0,0-1 0 0 0,0 1 0 0 0,-1 1 0 0 0,1-1 0 0 0,-1 0 1 0 0,1 1-1 0 0,-1-1 0 0 0,0 1 0 0 0,1 0 0 0 0,-1 1 0 0 0,0-1 0 0 0,0 1 0 0 0,0-1 0 0 0,0 1 0 0 0,-2 0 1 0 0,-1 0-7 0 0,0 1-1 0 0,0-1 1 0 0,0 1-1 0 0,0 0 0 0 0,1 1 1 0 0,-1 0-1 0 0,0 0 1 0 0,1 0-1 0 0,-1 1 1 0 0,1 0-1 0 0,-1 0 1 0 0,1 1-1 0 0,1 0 0 0 0,-1 0 1 0 0,0 0-1 0 0,1 1 1 0 0,0-1-1 0 0,-1 2 8 0 0,-9 7-26 0 0,1 0 1 0 0,0 1-1 0 0,1 1 0 0 0,0 1 0 0 0,1-1 1 0 0,1 2-1 0 0,0-1 0 0 0,2 2 0 0 0,0-1 1 0 0,0 1-1 0 0,2 1 0 0 0,0-1 0 0 0,2 1 1 0 0,0 1-1 0 0,1-1 0 0 0,-2 18 26 0 0,6-30-80 0 0,-1 1-1 0 0,1 0 1 0 0,1 0-1 0 0,0-1 1 0 0,0 1-1 0 0,0-1 1 0 0,1 1-1 0 0,0-1 1 0 0,0 1-1 0 0,1-1 1 0 0,0 0 0 0 0,0 0-1 0 0,1 0 1 0 0,0-1-1 0 0,0 1 1 0 0,1-1-1 0 0,-1 0 1 0 0,1 0-1 0 0,1 0 1 0 0,-1-1-1 0 0,3 2 81 0 0,90 46-3653 0 0,-28-36-5207 0 0,-52-13-2004 0 0</inkml:trace>
  <inkml:trace contextRef="#ctx0" brushRef="#br0" timeOffset="9408.064">977 659 0 0 0,'0'0'2142'0'0,"0"0"266"0"0,0 0-6 0 0,0 0-200 0 0,0 0-306 0 0,0 0-289 0 0,0 0-244 0 0,0 0-182 0 0,0 0-116 0 0,0 0-63 0 0,29 5-54 0 0,91 16-68 0 0,-7-16 2210 0 0,-103-6-2945 0 0,-1-1 0 0 0,1 0-1 0 0,-1-1 1 0 0,0 1 0 0 0,0-2 0 0 0,0 1 0 0 0,-1-1-1 0 0,1-1 1 0 0,-1 0 0 0 0,0 0 0 0 0,0 0-1 0 0,-1-1 1 0 0,1 0 0 0 0,-1-1 0 0 0,-1 1 0 0 0,1-1-1 0 0,-1-1 1 0 0,0 1 0 0 0,-1-1 0 0 0,0 0 0 0 0,0 0-1 0 0,-1-1 1 0 0,1 0-145 0 0,-4 6 6 0 0,0 0 0 0 0,1 0 0 0 0,-1-1 0 0 0,0 1 0 0 0,-1 0 0 0 0,1 0 0 0 0,-1 0 0 0 0,1-1 0 0 0,-1 1 0 0 0,0 0 0 0 0,0 0-1 0 0,0-1 1 0 0,-1 1 0 0 0,1 0 0 0 0,-1 0 0 0 0,0 0 0 0 0,0-1 0 0 0,0 1 0 0 0,0 0 0 0 0,0 0 0 0 0,-1 0 0 0 0,1 1 0 0 0,-1-1 0 0 0,0 0 0 0 0,0 0 0 0 0,0 1 0 0 0,0-1 0 0 0,-1 1 0 0 0,1 0 0 0 0,0 0-1 0 0,-1 0 1 0 0,0 0 0 0 0,1 0 0 0 0,-1 0 0 0 0,0 1 0 0 0,-2-2-6 0 0,-1 1-16 0 0,0-1-1 0 0,1 1 0 0 0,-1 0 1 0 0,0 0-1 0 0,0 1 0 0 0,0 0 0 0 0,0 0 1 0 0,-1 0-1 0 0,1 1 0 0 0,0-1 1 0 0,0 2-1 0 0,0-1 0 0 0,0 1 1 0 0,-1 0-1 0 0,1 0 0 0 0,0 0 1 0 0,0 1-1 0 0,1 0 0 0 0,-2 1 17 0 0,-6 4-4 0 0,-1 1-1 0 0,1 1 0 0 0,1 0 1 0 0,0 1-1 0 0,0 0 0 0 0,1 1 1 0 0,0 0-1 0 0,1 1 0 0 0,0 0 1 0 0,1 1-1 0 0,0 0 0 0 0,1 0 1 0 0,1 1-1 0 0,0 0 0 0 0,1 0 1 0 0,0 0-1 0 0,1 1 0 0 0,1 0 1 0 0,0 0-1 0 0,1 0 0 0 0,1 1 1 0 0,0-1-1 0 0,1 1 0 0 0,1 13 5 0 0,1-24 21 0 0,0 1 0 0 0,0-1 0 0 0,1 1-1 0 0,-1-1 1 0 0,1 0 0 0 0,0 1 0 0 0,1-1-1 0 0,-1 0 1 0 0,1 0 0 0 0,0-1 0 0 0,0 1-1 0 0,1-1 1 0 0,-1 1 0 0 0,1-1 0 0 0,0 0-1 0 0,0 0 1 0 0,0-1 0 0 0,1 1 0 0 0,-1-1-1 0 0,1 0 1 0 0,0 0 0 0 0,0-1 0 0 0,0 1-1 0 0,0-1 1 0 0,0 0 0 0 0,1 0-21 0 0,12 4 123 0 0,0-1 0 0 0,0-1 0 0 0,0 0 0 0 0,1-1 1 0 0,-1-1-1 0 0,1-1 0 0 0,6-1-123 0 0,-12 0-15 0 0,0-1 1 0 0,0-1-1 0 0,-1 0 0 0 0,1-1 1 0 0,0 0-1 0 0,-1 0 0 0 0,0-2 1 0 0,0 0-1 0 0,4-2 15 0 0,6-10-1288 0 0,-15 10-1740 0 0,-2 1-3560 0 0,-3 2-5414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3759 204 0 0 0,'0'0'1504'0'0,"0"0"509"0"0,0 0 359 0 0,0 0 21 0 0,0 0-345 0 0,0 0-405 0 0,0 0-419 0 0,-1-4-290 0 0,1 3-874 0 0,0 0-1 0 0,0 1 1 0 0,0-1 0 0 0,0 0 0 0 0,0 0-1 0 0,0 1 1 0 0,0-1 0 0 0,0 0 0 0 0,0 0-1 0 0,0 1 1 0 0,0-1 0 0 0,1 0-1 0 0,-1 0 1 0 0,0 1 0 0 0,0-1 0 0 0,1 0-1 0 0,-1 1 1 0 0,0-1 0 0 0,1 0-1 0 0,-1 1 1 0 0,1-1 0 0 0,-1 1 0 0 0,1-1-1 0 0,-1 1 1 0 0,1-1 0 0 0,0 1 0 0 0,-1-1-1 0 0,1 1 1 0 0,-1-1 0 0 0,1 1-1 0 0,0 0 1 0 0,-1-1 0 0 0,1 1 0 0 0,0 0-1 0 0,0 0 1 0 0,-1-1 0 0 0,1 1-1 0 0,0 0 1 0 0,0 0 0 0 0,-1 0 0 0 0,1 0-1 0 0,0 0 1 0 0,0 0 0 0 0,-1 0-1 0 0,1 0 1 0 0,0 0 0 0 0,0 1 0 0 0,-1-1-1 0 0,1 0-59 0 0,17-2 561 0 0,274-85 3983 0 0,-147 39-3762 0 0,-33 6 24 0 0,-123 74 551 0 0,-32 85-1033 0 0,5 2 1 0 0,-8 59-325 0 0,-124 434 742 0 0,101-361-509 0 0,57-216-216 0 0,12-35-7 0 0,-1 0-179 0 0,-1 0 1 0 0,1 0 0 0 0,-1-1-1 0 0,1 1 1 0 0,0 0 0 0 0,-1-1-1 0 0,1 1 1 0 0,0-1 0 0 0,-1 1-1 0 0,1-1 1 0 0,0 0 0 0 0,0 0-1 0 0,0 1 1 0 0,-1-1-1 0 0,1 0 1 0 0,0 0 0 0 0,0 0-1 0 0,0 0 1 0 0,0 0 0 0 0,1-1-1 0 0,-1 1 1 0 0,0 0 0 0 0,0 0-1 0 0,1-1 1 0 0,-1 1 0 0 0,1 0-1 0 0,-1-1 1 0 0,1 1 0 0 0,-1 0-1 0 0,1-1 1 0 0,0 1 0 0 0,0-1 168 0 0,-4-30-8760 0 0,3 26 5546 0 0,1-3-6183 0 0</inkml:trace>
  <inkml:trace contextRef="#ctx0" brushRef="#br0" timeOffset="238.646">3720 789 6561 0 0,'0'0'2389'0'0,"0"0"-558"0"0,0 0-632 0 0,0 0-182 0 0,0 0 161 0 0,0 0 234 0 0,0 0 142 0 0,0 0-2 0 0,0 0-163 0 0,0 0-232 0 0,0 0-189 0 0,41-2-167 0 0,129-9-131 0 0,156-33 1483 0 0,-100 17-1992 0 0,-226 27-468 0 0,0 0-193 0 0,-17 11-4442 0 0,11-8 412 0 0,-1 2-6934 0 0</inkml:trace>
  <inkml:trace contextRef="#ctx0" brushRef="#br0" timeOffset="738.978">4639 905 8906 0 0,'0'0'4694'0'0,"0"0"-2583"0"0,0 0-1202 0 0,0 0-249 0 0,0 0 72 0 0,0 0 136 0 0,0 0 92 0 0,0 0-68 0 0,0 0-201 0 0,0 0-175 0 0,0 0-109 0 0,0 0-67 0 0,-4 33-42 0 0,-14 102-32 0 0,-7 1 728 0 0,20-95-551 0 0,5-39-338 0 0,1-11 2516 0 0,10-34-2208 0 0,74-198 152 0 0,-73 208-526 0 0,1 0-1 0 0,2 1 0 0 0,1 1 1 0 0,1 0-1 0 0,2 1 0 0 0,1 1 0 0 0,23-25-38 0 0,-43 54-16 0 0,0 1-1 0 0,0-1 0 0 0,0 1 0 0 0,0-1 0 0 0,1 1 0 0 0,-1-1 0 0 0,0 1 1 0 0,0-1-1 0 0,1 1 0 0 0,-1-1 0 0 0,0 0 0 0 0,1 1 0 0 0,-1-1 0 0 0,1 1 1 0 0,-1-1-1 0 0,0 0 0 0 0,1 1 0 0 0,-1-1 0 0 0,1 0 0 0 0,-1 0 1 0 0,1 0-1 0 0,-1 1 0 0 0,1-1 0 0 0,-1 0 0 0 0,1 0 0 0 0,-1 0 0 0 0,1 0 1 0 0,-1 0-1 0 0,1 0 0 0 0,-1 0 0 0 0,1 0 0 0 0,0 0 0 0 0,-1 0 0 0 0,1 0 1 0 0,-1 0-1 0 0,1 0 0 0 0,-1 0 0 0 0,1 0 0 0 0,-1-1 0 0 0,1 1 0 0 0,-1 0 1 0 0,1 0-1 0 0,-1-1 0 0 0,0 1 0 0 0,1 0 0 0 0,-1-1 0 0 0,1 1 0 0 0,-1 0 1 0 0,0-1-1 0 0,1 1 0 0 0,-1 0 0 0 0,0-1 0 0 0,1 1 0 0 0,-1-1 0 0 0,0 1 1 0 0,0-1-1 0 0,1 1 0 0 0,-1-1 17 0 0,1 6-72 0 0,20 44-3012 0 0,-9-36-1895 0 0,1-1-5023 0 0,-9-8 457 0 0</inkml:trace>
  <inkml:trace contextRef="#ctx0" brushRef="#br0" timeOffset="1089.879">5031 913 1016 0 0,'0'0'2778'0'0,"0"0"-41"0"0,0 0-206 0 0,0 0-159 0 0,0 0-192 0 0,0 0-241 0 0,0 0-186 0 0,0 0-194 0 0,0 0-205 0 0,0 0-199 0 0,0 0-191 0 0,35 5-193 0 0,108 14-147 0 0,-78-27 170 0 0,-58 3-630 0 0,-3 3-82 0 0,0 0 1 0 0,0-1 0 0 0,0 1 0 0 0,-1-1-1 0 0,1 0 1 0 0,-1 0 0 0 0,0 0-1 0 0,1-1 1 0 0,-1 1 0 0 0,-1-1 0 0 0,1 0-1 0 0,0 0 1 0 0,-1 0 0 0 0,0 0 0 0 0,0 0-1 0 0,0 0 1 0 0,0 0 0 0 0,-1-1 0 0 0,0 1-1 0 0,0-1 1 0 0,0 1 0 0 0,0-1 0 0 0,-1 1-1 0 0,0-1 1 0 0,0 0 0 0 0,0-3-83 0 0,-2 6-4 0 0,0-1 1 0 0,-1 0 0 0 0,1 1-1 0 0,-1-1 1 0 0,0 1 0 0 0,0 0-1 0 0,0 0 1 0 0,0 0-1 0 0,0 0 1 0 0,0 1 0 0 0,0-1-1 0 0,0 1 1 0 0,-1 0 0 0 0,1 0-1 0 0,-1 0 1 0 0,1 0 0 0 0,-1 0-1 0 0,1 1 1 0 0,-1 0-1 0 0,1 0 1 0 0,-1 0 0 0 0,1 0-1 0 0,-1 0 1 0 0,1 1 0 0 0,-1-1-1 0 0,0 1 4 0 0,-3-1-22 0 0,-5 3-24 0 0,-1 1 0 0 0,1 0 0 0 0,1 0 0 0 0,-1 1 0 0 0,1 1 0 0 0,-1 0 0 0 0,1 0 0 0 0,1 1 0 0 0,0 0 0 0 0,0 1 0 0 0,0 0 0 0 0,1 1-1 0 0,0 0 1 0 0,1 1 0 0 0,0-1 0 0 0,0 2 0 0 0,1-1 0 0 0,0 1 0 0 0,1 0 0 0 0,0 0 0 0 0,1 1 0 0 0,-3 9 46 0 0,6-17-17 0 0,-1-1 0 0 0,2 1-1 0 0,-1 0 1 0 0,0 0 0 0 0,1 0 0 0 0,0 0 0 0 0,-1 0 0 0 0,2 0 0 0 0,-1 0-1 0 0,0 0 1 0 0,1 0 0 0 0,0 0 0 0 0,0 1 0 0 0,0-1 0 0 0,0 0 0 0 0,1 0 0 0 0,-1 0-1 0 0,1 0 1 0 0,0 0 0 0 0,1 0 0 0 0,-1 0 0 0 0,1 0 0 0 0,0 0 0 0 0,-1-1-1 0 0,2 1 1 0 0,-1 0 0 0 0,0-1 0 0 0,1 0 0 0 0,-1 0 0 0 0,1 1 0 0 0,0-1-1 0 0,0-1 1 0 0,0 1 0 0 0,1 0 0 0 0,-1-1 0 0 0,1 0 0 0 0,-1 0 0 0 0,1 0 0 0 0,0 0-1 0 0,0 0 18 0 0,18 6-327 0 0,-1-2-1 0 0,1 0 1 0 0,0-1-1 0 0,1-1 1 0 0,-1-1-1 0 0,1-1 1 0 0,-1-1-1 0 0,1-1 1 0 0,-1-1-1 0 0,1-1 1 0 0,-1-1-1 0 0,9-3 328 0 0,37-15-5356 0 0,-27 1-5161 0 0,-32 15 5287 0 0</inkml:trace>
  <inkml:trace contextRef="#ctx0" brushRef="#br0" timeOffset="1484.306">5528 978 0 0 0,'0'0'1527'0'0,"0"0"43"0"0,0 0 85 0 0,0 0 97 0 0,0 0 87 0 0,0 0-83 0 0,0 0-157 0 0,0 0-118 0 0,0 0-110 0 0,0 0-12 0 0,0 0 8 0 0,0 0-4 0 0,0 0-42 0 0,28 5-108 0 0,86 14-148 0 0,-111-18-1008 0 0,-1-1-1 0 0,1 1 0 0 0,-1-1 1 0 0,1 1-1 0 0,-1-1 1 0 0,1 0-1 0 0,-1 0 0 0 0,1 0 1 0 0,-1 0-1 0 0,1 0 1 0 0,-1-1-1 0 0,1 1 1 0 0,-1-1-1 0 0,0 0 0 0 0,1 0 1 0 0,-1 0-1 0 0,0 0 1 0 0,1 0-1 0 0,-1 0 0 0 0,0 0 1 0 0,0-1-1 0 0,0 1 1 0 0,0-1-1 0 0,1-1-56 0 0,4-3 238 0 0,1 1-107 0 0,1-1 1 0 0,-1 0-1 0 0,-1 0 0 0 0,1-1 0 0 0,-1 0 0 0 0,0 0 0 0 0,-1 0 0 0 0,0-1 0 0 0,0 0 0 0 0,-1 0 0 0 0,0-1 0 0 0,0 0 0 0 0,0 0 0 0 0,-2 0 0 0 0,1 0 0 0 0,-1 0 0 0 0,0-1 0 0 0,-1 0 0 0 0,0 1 0 0 0,-1-1 0 0 0,0 0 0 0 0,0 0 0 0 0,-1-6-131 0 0,-2 14 1 0 0,0 0-1 0 0,0 0 1 0 0,0 0-1 0 0,0 0 1 0 0,0 1-1 0 0,0-1 1 0 0,0 0-1 0 0,-1 1 1 0 0,1 0-1 0 0,-1-1 1 0 0,1 1-1 0 0,-1 0 1 0 0,0 0-1 0 0,1 1 1 0 0,-1-1-1 0 0,0 1 1 0 0,1-1-1 0 0,-1 1 1 0 0,0 0-1 0 0,0 0 1 0 0,1 0-1 0 0,-1 0 1 0 0,0 0-1 0 0,0 1 1 0 0,1-1-1 0 0,-1 1 1 0 0,0 0-1 0 0,0-1 1 0 0,1 1-1 0 0,-2 1 0 0 0,-9 4-17 0 0,0 0-1 0 0,1 1 1 0 0,0 1-1 0 0,0 0 1 0 0,1 0-1 0 0,0 1 1 0 0,1 0-1 0 0,-1 1 1 0 0,2 0-1 0 0,0 1 1 0 0,0 0-1 0 0,1 0 1 0 0,0 1-1 0 0,1 0 1 0 0,0 1-1 0 0,1-1 1 0 0,0 1-1 0 0,1 0 1 0 0,1 1-1 0 0,0-1 1 0 0,1 1-1 0 0,0 0 1 0 0,1 0-1 0 0,0 0 1 0 0,2 0-1 0 0,0 6 18 0 0,3-12 1 0 0,1 1 1 0 0,0-1-1 0 0,1 0 0 0 0,-1-1 0 0 0,2 1 0 0 0,-1-1 0 0 0,1 0 0 0 0,0-1 0 0 0,1 1 0 0 0,-1-1 1 0 0,1 0-1 0 0,0-1 0 0 0,1 1 0 0 0,-1-2 0 0 0,1 1 0 0 0,0-1 0 0 0,1 0 0 0 0,-1-1 0 0 0,0 1 1 0 0,1-2-1 0 0,0 1 0 0 0,0-1 0 0 0,0-1 0 0 0,4 1-1 0 0,15 3-8 0 0,0-1 1 0 0,0-2-1 0 0,1 0 1 0 0,-1-2-1 0 0,0-1 1 0 0,1-1-1 0 0,-1-2 1 0 0,8-2 7 0 0,3-10-2570 0 0,-26 9-4338 0 0,-6 3-5168 0 0</inkml:trace>
  <inkml:trace contextRef="#ctx0" brushRef="#br0" timeOffset="19058.721">1763 4353 5113 0 0,'0'0'3121'0'0,"0"0"-779"0"0,0 0-603 0 0,0 0-132 0 0,0 0 5 0 0,0 0-66 0 0,0 0-135 0 0,0 0-235 0 0,0 0-273 0 0,0 0-215 0 0,0 0-159 0 0,0 0-98 0 0,0 0-27 0 0,1-6 3 0 0,3-20-2 0 0,-3 20-9 0 0,-1 6-9 0 0,0 11 692 0 0,-18 205 893 0 0,-11-8-1873 0 0,29-208-89 0 0,-4 18-317 0 0,1-29-1124 0 0,1-219-1018 0 0,4 193 2426 0 0,2 0 1 0 0,1 0-1 0 0,2 0 0 0 0,1 0 0 0 0,2 1 0 0 0,2 0 0 0 0,1 0 23 0 0,11-17 428 0 0,-3 106 1561 0 0,-11-22-1570 0 0,42 89 389 0 0,19-32-455 0 0,49 20-27 0 0,-53-77 296 0 0,-67-31-470 0 0,26-70 1482 0 0,-19 44-1599 0 0,-2 0 0 0 0,-1 0 0 0 0,-1-1 0 0 0,-1 0 0 0 0,-2 1 0 0 0,0-1 0 0 0,-2 0 0 0 0,-1 0 1 0 0,-1 1-1 0 0,-1 0 0 0 0,-1 0 0 0 0,-2 0 0 0 0,0 1 0 0 0,-2 0-35 0 0,-26-81-44 0 0,17 74-490 0 0,19 31 134 0 0,0 1-224 0 0,0 0-332 0 0,0 0-358 0 0,13 4-10966 0 0,-9 0 124 0 0</inkml:trace>
  <inkml:trace contextRef="#ctx0" brushRef="#br0" timeOffset="9925.113">0 3240 1880 0 0,'0'0'1653'0'0,"0"0"-90"0"0,0 0 80 0 0,0 0 74 0 0,0 0-70 0 0,0 0-138 0 0,0 0-266 0 0,0 0-312 0 0,0 0-201 0 0,0 0-204 0 0,0 0-158 0 0,0 0-105 0 0,0 0-63 0 0,10 8 1187 0 0,64 127 2994 0 0,-43-43-3466 0 0,-24-64-720 0 0,2-2 0 0 0,0 1-1 0 0,2-2 1 0 0,1 1 0 0 0,1-1 0 0 0,6 7-195 0 0,80 94 822 0 0,-46-52-256 0 0,-16-23-167 0 0,-20-25-243 0 0,0-3-17 0 0,3 7-20 0 0,-20-29-102 0 0,0-1 4 0 0,1 0-5 0 0,0 0-4 0 0,-1 0 8 0 0,0 0-1 0 0,0 0 6 0 0,0 0 10 0 0,0 0-3 0 0,0 0 17 0 0,0 0-3 0 0,0 0-16 0 0,0 0 2 0 0,0 0-18 0 0,0 0-9 0 0,0 0-13 0 0,0 0-7 0 0,0 0 21 0 0,0 0-14 0 0,0 0-19 0 0,0 0 0 0 0,0 0-5 0 0,0 0-10 0 0,0 0-22 0 0,0 0-32 0 0,0 0-76 0 0,0-17-4502 0 0,0 10-2218 0 0,0 0-4331 0 0</inkml:trace>
  <inkml:trace contextRef="#ctx0" brushRef="#br0" timeOffset="13162.636">25 3298 0 0 0,'0'0'532'0'0,"0"0"162"0"0,0 0 115 0 0,0 0 73 0 0,0 0 51 0 0,0 0-29 0 0,0 0-54 0 0,0 0 29 0 0,0 0 14 0 0,4-7 2 0 0,68-102 7120 0 0,-4 55-6268 0 0,137-119 1088 0 0,-126 112-1676 0 0,-42 22-636 0 0,13-19-132 0 0,-30 31-222 0 0,30 8 918 0 0,2-5-811 0 0,0-6 242 0 0,-35 46 39 0 0,90 133-162 0 0,-55-6 14 0 0,-35-98-342 0 0,18 11 34 0 0,-9-15-5 0 0,-9-21-48 0 0,31 34 104 0 0,-13-16-2 0 0,-8-11-81 0 0,-4 4 46 0 0,-11 0 225 0 0,-7-5-285 0 0,9-6 61 0 0,5 6-52 0 0,-18-25-59 0 0,0-1 10 0 0,-1 0-15 0 0,0 0 8 0 0,0 0 6 0 0,0 0-19 0 0,0 0 9 0 0,0 0 5 0 0,0 0 6 0 0,0 0-3 0 0,0 0-16 0 0,0 0-1 0 0,0 0 10 0 0,0 0 0 0 0,0 0-7 0 0,0 0 10 0 0,0 0 13 0 0,0 0 2 0 0,0 0-10 0 0,0 0-10 0 0,0 0 21 0 0,0 0 4 0 0,0 0 10 0 0,0 0 6 0 0,0 0-5 0 0,0 0 16 0 0,0 0 15 0 0,0 0 8 0 0,0 0-5 0 0,0 0-1 0 0,0 0 3 0 0,0 0 6 0 0,0 0-16 0 0,0 0-13 0 0,0 0-4 0 0,0 0-18 0 0,0 0 15 0 0,0 0-10 0 0,0 0-3 0 0,0 0 17 0 0,0 0-22 0 0,0 0 4 0 0,0 0 6 0 0,0 0-6 0 0,-10 4-11 0 0,-121 100 2 0 0,54-39-60 0 0,-104 89 95 0 0,56-62-61 0 0,58-22 53 0 0,22-35 14 0 0,-25 23-23 0 0,55-48-1348 0 0,14-16-2822 0 0,0-6-3815 0 0,1 8-3892 0 0</inkml:trace>
  <inkml:trace contextRef="#ctx0" brushRef="#br0" timeOffset="14359.831">530 3714 0 0 0,'0'0'553'0'0,"0"0"444"0"0,0 0 190 0 0,0 0-3 0 0,0 0-119 0 0,0 0-123 0 0,0 0-59 0 0,0 0 28 0 0,0 0 160 0 0,5 4 178 0 0,16 11 134 0 0,-16-11 47 0 0,-5-4-39 0 0,0 0-148 0 0,0 0-162 0 0,0 0-143 0 0,-3-3 6934 0 0,-6-7-5396 0 0,-13-17-3034 0 0,7 1 620 0 0,2-1 0 0 0,1 0-1 0 0,2-1 1 0 0,0 0 0 0 0,2 0 0 0 0,1-1 0 0 0,1 0 0 0 0,2-1 0 0 0,1 1-1 0 0,1-1 1 0 0,1 0 0 0 0,2 1 0 0 0,2-7-62 0 0,12-4-221 0 0,7 64 87 0 0,121 141 226 0 0,-125-146 142 0 0,-18-19-192 0 0,0 0-6 0 0,0 0 4 0 0,0 0 3 0 0,0 0-10 0 0,0 0 17 0 0,0 0 3 0 0,0 0 18 0 0,2-12 317 0 0,-2-17-299 0 0,-2 9-86 0 0,1-1 0 0 0,2 1 1 0 0,0-1-1 0 0,1 1 0 0 0,0 0 1 0 0,2 0-1 0 0,1 0 0 0 0,0 0 1 0 0,1 1-1 0 0,1 0 0 0 0,9-16-3 0 0,-16 35-7 0 0,1-1 0 0 0,-1 0 0 0 0,1 1 0 0 0,-1-1 0 0 0,1 1 0 0 0,-1-1 0 0 0,1 1 0 0 0,0-1 0 0 0,-1 1-1 0 0,1-1 1 0 0,0 1 0 0 0,0-1 0 0 0,-1 1 0 0 0,1 0 0 0 0,0-1 0 0 0,0 1 0 0 0,0 0 0 0 0,-1 0 0 0 0,1 0 0 0 0,0 0 0 0 0,0 0 0 0 0,0 0 0 0 0,-1 0-1 0 0,1 0 1 0 0,0 0 0 0 0,0 0 0 0 0,0 0 0 0 0,0 0 0 0 0,-1 0 0 0 0,1 1 0 0 0,0-1 0 0 0,0 0 0 0 0,-1 1 0 0 0,1-1 0 0 0,0 0 0 0 0,0 1 0 0 0,-1-1-1 0 0,1 1 1 0 0,0 0 0 0 0,-1-1 0 0 0,1 1 0 0 0,-1-1 0 0 0,1 1 0 0 0,-1 0 0 0 0,1-1 0 0 0,-1 1 0 0 0,1 0 0 0 0,-1-1 0 0 0,1 2 7 0 0,13 9 17 0 0,46 24-13 0 0,-56-33 9 0 0,0 1 0 0 0,-1 0 1 0 0,1-1-1 0 0,0 1 0 0 0,-1 1 0 0 0,0-1 1 0 0,0 0-1 0 0,0 1 0 0 0,0 0 0 0 0,-1 0 1 0 0,1-1-1 0 0,-1 2 0 0 0,0-1 0 0 0,0 0 1 0 0,1 4-14 0 0,6 10 52 0 0,13 37 99 0 0,1 1-13 0 0,-23-55-143 0 0,0-1 18 0 0,0 0 14 0 0,0 0-9 0 0,0 0-2 0 0,0 0 7 0 0,0 0 21 0 0,0 0-17 0 0,0 0-17 0 0,0 0-15 0 0,0 0-48 0 0,0 0 1 0 0,0 0-27 0 0,0 0-61 0 0,0-3-395 0 0,0 2-7687 0 0,0 1-3432 0 0</inkml:trace>
  <inkml:trace contextRef="#ctx0" brushRef="#br0" timeOffset="17006.653">1014 3899 0 0 0,'0'0'331'0'0,"0"0"450"0"0,0 0 214 0 0,0 0 99 0 0,0 0 137 0 0,0 0 32 0 0,0 0 38 0 0,0 0 78 0 0,0 0 9 0 0,-8-1-6 0 0,-23-1-68 0 0,24 1-169 0 0,7 1-175 0 0,0 0-134 0 0,0 0-100 0 0,0 0-52 0 0,0 0 2 0 0,7-2 6981 0 0,-5 8-7034 0 0,44 117 411 0 0,8-12-331 0 0,24 1-124 0 0,-20-46-193 0 0,2 14-26 0 0,10 1 112 0 0,-14-22-2 0 0,-19-12-318 0 0,-61-35-865 0 0,-31-10-4279 0 0,44-2 2231 0 0,5 0-2312 0 0,1 0-6593 0 0</inkml:trace>
  <inkml:trace contextRef="#ctx0" brushRef="#br0" timeOffset="18022.905">946 3953 0 0 0,'0'0'652'0'0,"0"0"379"0"0,0 0 291 0 0,0 0 186 0 0,0 0 31 0 0,0 0-48 0 0,0 0-129 0 0,0 0-110 0 0,0 0-89 0 0,0 0-92 0 0,0 0-46 0 0,3-7-53 0 0,9-18-45 0 0,-10 24 8568 0 0,-8 23-8812 0 0,-127 224 287 0 0,124-233-961 0 0,0 2 371 0 0,19-16 254 0 0,49-26-161 0 0,-7 0-301 0 0,170-70 58 0 0,-123 70-188 0 0,-90 17 716 0 0,-29 1-403 0 0,-229-64-325 0 0,179 39 1 0 0,70 33-71 0 0,0 0 0 0 0,0 0 0 0 0,0 0 0 0 0,0 0 0 0 0,0 0 0 0 0,0 0 0 0 0,0 0 0 0 0,0 0 1 0 0,1 0-1 0 0,-1 0 0 0 0,0 0 0 0 0,1 0 0 0 0,-1 0 0 0 0,1 0 0 0 0,-1 0 0 0 0,1 0 0 0 0,-1 0 0 0 0,1 0 0 0 0,0 1 0 0 0,-1-1 0 0 0,1 0 0 0 0,0 0 0 0 0,0 1 0 0 0,-1-1 0 0 0,1 0 1 0 0,0 1-1 0 0,0-1 0 0 0,0 1 0 0 0,0-1 0 0 0,0 1 0 0 0,0 0 0 0 0,0-1 0 0 0,0 1 0 0 0,0 0 0 0 0,0 0 0 0 0,0-1 0 0 0,0 1 0 0 0,0 0 0 0 0,1 0 40 0 0,41-8-3363 0 0,-14 9-6917 0 0,-19 2-1727 0 0</inkml:trace>
  <inkml:trace contextRef="#ctx0" brushRef="#br0" timeOffset="21108.903">1033 3005 0 0 0,'0'0'91'0'0,"0"0"107"0"0,0 0 37 0 0,0 0 12 0 0,0 0-27 0 0,0 0-49 0 0,0 0-35 0 0,0 0 10 0 0,0 0 65 0 0,-3 2 98 0 0,-9 6-416 0 0,-23 1 8368 0 0,29-6-8680 0 0,6-3 748 0 0,0 0 0 0 0,0 0 0 0 0,0 0 1 0 0,1 0-1 0 0,-1 0 0 0 0,0 0 0 0 0,0 0 0 0 0,0 1 0 0 0,1-1 0 0 0,-1 0 1 0 0,0 0-1 0 0,0 0 0 0 0,0 0 0 0 0,0 1 0 0 0,0-1 0 0 0,0 0 0 0 0,0 0 1 0 0,1 0-1 0 0,-1 1 0 0 0,0-1 0 0 0,0 0 0 0 0,0 0 0 0 0,0 0 0 0 0,0 1 1 0 0,0-1-1 0 0,0 0 0 0 0,0 0 0 0 0,0 1 0 0 0,0-1 0 0 0,0 0 0 0 0,0 0 1 0 0,0 0-1 0 0,0 1 0 0 0,0-1 0 0 0,0 0 0 0 0,0 0 0 0 0,-1 0 0 0 0,1 1 1 0 0,0-1-1 0 0,0 0 0 0 0,0 0 0 0 0,0 0 0 0 0,0 1 0 0 0,0-1 1 0 0,-1 0-1 0 0,1 0 0 0 0,0 0 0 0 0,0 0 0 0 0,0 0 0 0 0,-1 1-329 0 0,24-32 1035 0 0,162-138-313 0 0,41 6-205 0 0,-124 102-296 0 0,-87 54 37 0 0,-8 3 464 0 0,-22-1-304 0 0,-188-61-437 0 0,170 44 134 0 0,32 22-94 0 0,1 0 1 0 0,0 0-12 0 0,0 0-6 0 0,0 0-22 0 0,0 0-26 0 0,0 0 10 0 0,0 0-10 0 0,0 0 3 0 0,0 0 20 0 0,35 58-61 0 0,52 69 73 0 0,-73-104 15 0 0,0 0 0 0 0,-2 1 0 0 0,0 0 0 0 0,-2 1 0 0 0,-1 0-1 0 0,-1 0 1 0 0,3 18-6 0 0,-1-9 68 0 0,-6-62 659 0 0,-2-13-711 0 0,2 0 0 0 0,2 0 0 0 0,1 0-1 0 0,3 1 1 0 0,1 0 0 0 0,11-27-16 0 0,-7 7-117 0 0,-15 59 67 0 0,0 1-27 0 0,0 0-54 0 0,0 0-62 0 0,0 0-149 0 0,0 0-148 0 0,0 0-217 0 0,0 0-256 0 0,0 11-7554 0 0,0-7-3510 0 0</inkml:trace>
  <inkml:trace contextRef="#ctx0" brushRef="#br0" timeOffset="21974.893">2147 2342 2152 0 0,'0'0'1753'0'0,"0"0"153"0"0,0 0 122 0 0,0 0-38 0 0,0 0-142 0 0,0 0-243 0 0,0 0-249 0 0,0 0-212 0 0,0 0-137 0 0,0 0-102 0 0,0 0-107 0 0,0 0-62 0 0,-11 3-46 0 0,-33 8-45 0 0,39-9-490 0 0,0 0 0 0 0,0 1 0 0 0,0-1 0 0 0,0 1 0 0 0,1 0 0 0 0,-1 0-1 0 0,1 1 1 0 0,0-1 0 0 0,0 1 0 0 0,0 0 0 0 0,0 0 0 0 0,1 0 0 0 0,0 1 0 0 0,-1-1 0 0 0,1 2-155 0 0,0-2 58 0 0,-3 5-22 0 0,1-1 0 0 0,0 1 0 0 0,1 1 0 0 0,0-1 0 0 0,0 1 0 0 0,1 0-1 0 0,0-1 1 0 0,1 1 0 0 0,0 1 0 0 0,0-1 0 0 0,1 0 0 0 0,1 0 0 0 0,-1 0 0 0 0,2 1 0 0 0,-1-1 0 0 0,2 0 0 0 0,-1 0 0 0 0,2 1-36 0 0,-1-6 56 0 0,1-1 0 0 0,0 0 0 0 0,0 0 1 0 0,0 0-1 0 0,0-1 0 0 0,1 1 0 0 0,-1-1 1 0 0,1 0-1 0 0,0 0 0 0 0,0 0 0 0 0,0 0 0 0 0,0-1 1 0 0,1 0-1 0 0,-1 1 0 0 0,1-2 0 0 0,-1 1 1 0 0,1 0-1 0 0,0-1 0 0 0,0 0 0 0 0,-1 0 1 0 0,1 0-1 0 0,0-1 0 0 0,0 0 0 0 0,0 0 0 0 0,0 0 1 0 0,0 0-1 0 0,0-1 0 0 0,0 0 0 0 0,-1 0 1 0 0,1 0-1 0 0,0-1 0 0 0,-1 1 0 0 0,1-1 0 0 0,0 0 1 0 0,-1-1-1 0 0,0 1 0 0 0,3-3-56 0 0,15-10 76 0 0,-1-2 0 0 0,-1-1 0 0 0,-1 0 0 0 0,0-2 1 0 0,-1 0-1 0 0,-2-1 0 0 0,0 0 0 0 0,-1-1 0 0 0,-1-1 0 0 0,-1-1 0 0 0,-1 0 0 0 0,-1 0 0 0 0,-1-1 0 0 0,-2 0 0 0 0,0-1 0 0 0,-2 0 0 0 0,0 0 0 0 0,-2-1 1 0 0,-1 0-1 0 0,-1 1 0 0 0,-2-1 0 0 0,0 0 0 0 0,-3-7-76 0 0,3 24-10 0 0,-2 1-1 0 0,1 0 1 0 0,-1 0-1 0 0,-1 0 1 0 0,0 0 0 0 0,0 0-1 0 0,0 0 1 0 0,-1 1 0 0 0,-1-1-1 0 0,0 1 1 0 0,0 0 0 0 0,0 1-1 0 0,-1-1 1 0 0,0 1 0 0 0,0 0-1 0 0,-1 1 1 0 0,0-1 0 0 0,0 1-1 0 0,0 1 1 0 0,-1-1 0 0 0,0 1-1 0 0,0 1 1 0 0,0-1 0 0 0,-1 1-1 0 0,1 1 1 0 0,-1 0-1 0 0,0 0 1 0 0,0 0 0 0 0,-6 0 10 0 0,7 2-11 0 0,0-1-1 0 0,1 1 1 0 0,-1 1 0 0 0,0-1 0 0 0,0 1-1 0 0,1 1 1 0 0,-1-1 0 0 0,0 1 0 0 0,0 1-1 0 0,1-1 1 0 0,-1 1 0 0 0,1 0 0 0 0,0 1-1 0 0,-1 0 1 0 0,1 0 0 0 0,0 1 0 0 0,1 0-1 0 0,-1 0 1 0 0,1 0 0 0 0,0 1 0 0 0,0 0-1 0 0,0 0 1 0 0,0 1 0 0 0,1 0 0 0 0,0 0-1 0 0,0 0 1 0 0,1 0 0 0 0,0 1 0 0 0,0-1-1 0 0,0 1 1 0 0,1 0 0 0 0,0 0 0 0 0,0 1-1 0 0,1-1 1 0 0,0 1 0 0 0,0-1 0 0 0,1 2 11 0 0,3 2 24 0 0,2 0 0 0 0,0 0-1 0 0,0-1 1 0 0,1 1 0 0 0,0-1 0 0 0,0 0 0 0 0,1 0 0 0 0,1 0 0 0 0,0-1 0 0 0,0 0 0 0 0,1-1-1 0 0,0 1 1 0 0,0-2 0 0 0,1 1 0 0 0,0-1 0 0 0,0 0 0 0 0,8 4-24 0 0,19 19 207 0 0,90 70 348 0 0,-38-41-111 0 0,12 17 12 0 0,-58-48-383 0 0,-42-28-55 0 0,0 0 3 0 0,30 10-1888 0 0,-12-8-4069 0 0,-10-3-3970 0 0,-2 1-1271 0 0</inkml:trace>
  <inkml:trace contextRef="#ctx0" brushRef="#br0" timeOffset="22523.206">2765 2203 8242 0 0,'0'0'2066'0'0,"0"0"-523"0"0,0 0-202 0 0,0 0-65 0 0,0 0-54 0 0,0 0-114 0 0,0 0-197 0 0,0 0-175 0 0,0 0-97 0 0,0 0-52 0 0,0 0-38 0 0,0 0-50 0 0,0 0-73 0 0,-2 27-74 0 0,-7 81-70 0 0,6-8 640 0 0,21-14 158 0 0,-18-86-987 0 0,0-1 0 0 0,0 1 0 0 0,1 0 0 0 0,-1 0 0 0 0,0 0 0 0 0,0 0 0 0 0,0 0 0 0 0,0-1 0 0 0,0 1 0 0 0,1 0 0 0 0,-1 0 0 0 0,0 0 0 0 0,0 0 0 0 0,0 0 0 0 0,1 0 0 0 0,-1 0 0 0 0,0 0 0 0 0,0-1 0 0 0,0 1 0 0 0,1 0 0 0 0,-1 0 0 0 0,0 0 0 0 0,0 0 0 0 0,0 0 0 0 0,1 0 0 0 0,-1 0 0 0 0,0 0 0 0 0,0 0 0 0 0,0 0 0 0 0,1 1 0 0 0,-1-1 0 0 0,0 0 0 0 0,0 0-93 0 0,3-26 1252 0 0,-3-59-1011 0 0,-2 20-116 0 0,3 0 0 0 0,3-1 0 0 0,11-57-125 0 0,-11 96 13 0 0,26-65 78 0 0,-28 92-90 0 0,-1-1 0 0 0,1 1 0 0 0,-1 0 0 0 0,1 0 0 0 0,0 0 0 0 0,-1 0 0 0 0,1 0 0 0 0,-1 0 0 0 0,1 1-1 0 0,-1-1 1 0 0,1 0 0 0 0,0 1 0 0 0,-1-1 0 0 0,0 1 0 0 0,1 0 0 0 0,-1-1 0 0 0,1 1 0 0 0,-1 0 0 0 0,0 0 0 0 0,1 0 0 0 0,-1 0 0 0 0,0 0 0 0 0,0 0 0 0 0,0 0-1 0 0,0 1 1 0 0,0-1 0 0 0,0 0 0 0 0,0 1 0 0 0,0-1 0 0 0,-1 0 0 0 0,1 1 0 0 0,0 0-1 0 0,1 1 2 0 0,67 121 218 0 0,-42-63-168 0 0,-35-83-3728 0 0,-2-1-5729 0 0,7 18-2487 0 0</inkml:trace>
  <inkml:trace contextRef="#ctx0" brushRef="#br0" timeOffset="23113.849">2615 1814 10346 0 0,'0'0'2393'0'0,"0"0"-458"0"0,0 0-271 0 0,0 0-58 0 0,0 0-82 0 0,0 0-168 0 0,0 0-194 0 0,0 0-254 0 0,0 0-161 0 0,0 0-127 0 0,0 0-117 0 0,0 0-36 0 0,0 0-34 0 0,-3-4-34 0 0,-5-11-38 0 0,34-8 986 0 0,2 9-1177 0 0,1 2 0 0 0,1 1 0 0 0,0 1-1 0 0,0 2 1 0 0,1 1 0 0 0,-1 1 0 0 0,2 1-170 0 0,-2 1 857 0 0,-67-23 863 0 0,-50-70-1602 0 0,28 2-660 0 0,61 88-1280 0 0,6 3-5221 0 0,-4 3 3631 0 0,1 1-9535 0 0</inkml:trace>
  <inkml:trace contextRef="#ctx0" brushRef="#br0" timeOffset="27742.538">449 4141 0 0 0,'-9'-3'29'0'0,"7"3"129"0"0,2 0 67 0 0,0 0-5 0 0,0 0-8 0 0,0 0-16 0 0,0 0 0 0 0,0 0 18 0 0,0 0 10 0 0,0 0 0 0 0,0 0-48 0 0,0 0-118 0 0,0 0-116 0 0,-14-23-729 0 0,17-35 4541 0 0,0 4 4780 0 0,-3 54-7923 0 0,0 0-55 0 0,0 0-33 0 0,0 0-11 0 0,0 0 20 0 0,0 0 15 0 0,0 0 22 0 0,0 0 19 0 0,0 0-20 0 0,0 0-13 0 0,0 0-55 0 0,0 0-49 0 0,0 0-38 0 0,0 0-35 0 0,7 72 5748 0 0,-12 102-5252 0 0,1 57-490 0 0,14 94 266 0 0,-12-242-256 0 0,2-82-384 0 0,0-1-13 0 0,0 0 8 0 0,0 0 1 0 0,0 0-8 0 0,0 0 10 0 0,0 0-6 0 0,0 0 8 0 0,0 0-19 0 0,0 0 18 0 0,0 0 10 0 0,0 0 14 0 0,0 0 11 0 0,0 0-28 0 0,0 0-8 0 0,0 0 3 0 0,0 0 8 0 0,0 0-11 0 0,0 0-10 0 0,0 0 4 0 0,0 0-28 0 0,0 0 40 0 0,0 0 8 0 0,0 0-18 0 0,0 0 32 0 0,0 0-22 0 0,0 0-20 0 0,0 0-3 0 0,0 0-4 0 0,0 0 10 0 0,0 0 18 0 0,0 0-27 0 0,0 0 25 0 0,0 0 3 0 0,0 0-5 0 0,0 0-1 0 0,0 0-6 0 0,0 0 23 0 0,0 0-10 0 0,0 0 15 0 0,0 0 22 0 0,0 0 6 0 0,0 0-6 0 0,-5-23 577 0 0,-6 7-645 0 0,-1 0 0 0 0,-1 2 0 0 0,0-1 0 0 0,-1 1 0 0 0,0 1 0 0 0,-1 1-1 0 0,-6-4 15 0 0,-131-54-145 0 0,152 69 142 0 0,-1-1-1 0 0,1 0 0 0 0,0 1 1 0 0,0-1-1 0 0,0 0 0 0 0,0 0 1 0 0,0 1-1 0 0,1-1 1 0 0,-1 0-1 0 0,0 1 0 0 0,1-1 1 0 0,-1 1-1 0 0,1-1 0 0 0,0 0 1 0 0,-1 1-1 0 0,1-1 1 0 0,0 1-1 0 0,0 0 0 0 0,0-1 1 0 0,0 1-1 0 0,0 0 0 0 0,0-1 1 0 0,1 1-1 0 0,-1 0 1 0 0,0 0-1 0 0,1 0 0 0 0,-1 0 1 0 0,0 0-1 0 0,1 0 0 0 0,-1 1 1 0 0,1-1-1 0 0,0 0 1 0 0,-1 1-1 0 0,1-1 4 0 0,7-6 14 0 0,1 0-11 0 0,1 1 1 0 0,-1 0-1 0 0,1 1 1 0 0,1 0 0 0 0,-1 1-1 0 0,1 0 1 0 0,-1 1-1 0 0,1 0 1 0 0,0 0-1 0 0,0 2 1 0 0,1-1-1 0 0,-1 2 1 0 0,0 0-1 0 0,0 0 1 0 0,0 1 0 0 0,2 1-4 0 0,12-2-3 0 0,190 27 3 0 0,-89-27 43 0 0,-127 0-55 0 0,0 0-3 0 0,0 0 26 0 0,0 0-6 0 0,0 0 25 0 0,0 0-2 0 0,0 0 2 0 0,0 0 1 0 0,0 0-7 0 0,-18 7 182 0 0,-153 86-118 0 0,31 15-66 0 0,103-89 20 0 0,49-16-4143 0 0,0 1 772 0 0,-4-3-3006 0 0,-3-1-6174 0 0</inkml:trace>
  <inkml:trace contextRef="#ctx0" brushRef="#br0" timeOffset="44502.109">3478 3814 9666 0 0,'0'0'1890'0'0,"0"0"-385"0"0,0 0-227 0 0,0 0 9 0 0,0 0 65 0 0,0 0-11 0 0,0 0-134 0 0,0 0-254 0 0,0 0-257 0 0,0 0-182 0 0,0 0-122 0 0,6 8 1524 0 0,-9 21-1621 0 0,-1-1 0 0 0,-1 1-1 0 0,-1-1 1 0 0,-1 1 0 0 0,-2-2-1 0 0,-1 1 1 0 0,-1-2 0 0 0,-1 1 0 0 0,-2-1-1 0 0,-11 16-294 0 0,18-29-14 0 0,-1 0 0 0 0,-1-1 0 0 0,0 0 0 0 0,0 0 0 0 0,-1-1-1 0 0,-1 0 1 0 0,0-1 0 0 0,-4 4 14 0 0,14-14-61 0 0,1 1 1 0 0,-1-1-1 0 0,1 1 0 0 0,-1-1 0 0 0,1 1 1 0 0,-1-1-1 0 0,0 1 0 0 0,1-1 0 0 0,-1 0 1 0 0,1 1-1 0 0,-1-1 0 0 0,0 0 0 0 0,1 1 1 0 0,-1-1-1 0 0,0 0 0 0 0,0 0 0 0 0,1 0 1 0 0,-1 0-1 0 0,0 0 0 0 0,1 0 0 0 0,-1 0 1 0 0,0 0-1 0 0,0 0 0 0 0,1 0 0 0 0,-1 0 1 0 0,0 0-1 0 0,0 0 0 0 0,1 0 0 0 0,-1-1 1 0 0,0 1-1 0 0,1 0 0 0 0,-1-1 0 0 0,1 1 1 0 0,-1 0-1 0 0,0-1 0 0 0,1 1 0 0 0,-1-1 1 0 0,1 1-1 0 0,-1-1 0 0 0,1 1 0 0 0,-1-1 1 0 0,1 1-1 0 0,-1-1 0 0 0,1 0 0 0 0,0 1 1 0 0,-1-1-1 0 0,1 0 0 0 0,0 1 0 0 0,-1-1 1 0 0,1 0-1 0 0,0 1 0 0 0,0-1 0 0 0,0 0 1 0 0,0 0-1 0 0,0 0 61 0 0,-3-27-9648 0 0,3 20-1866 0 0</inkml:trace>
  <inkml:trace contextRef="#ctx0" brushRef="#br0" timeOffset="45703.754">4129 3124 1816 0 0,'0'0'1929'0'0,"0"0"-340"0"0,0 0-118 0 0,0 0 168 0 0,0 0 222 0 0,0 0 86 0 0,0 0-85 0 0,0 0-217 0 0,0 0-210 0 0,0 0-160 0 0,0 0-140 0 0,-4-4-140 0 0,-11-14-128 0 0,11 13-112 0 0,4 5-103 0 0,-6 5 2118 0 0,2 19-2722 0 0,4-21 196 0 0,-12 120 552 0 0,6 1-1 0 0,6 51-795 0 0,1-74 112 0 0,-1-99-105 0 0,0 0 0 0 0,0 0 0 0 0,0 0 0 0 0,0 0 0 0 0,0 1 0 0 0,1-1 1 0 0,-1 0-1 0 0,1 0 0 0 0,-1 0 0 0 0,1 0 0 0 0,0 0 0 0 0,0 0 0 0 0,0 0 0 0 0,0 0 0 0 0,0 0 0 0 0,1 0 0 0 0,-1-1 0 0 0,0 1 1 0 0,1 0-1 0 0,-1-1 0 0 0,1 1 0 0 0,0-1 0 0 0,-1 0 0 0 0,1 1 0 0 0,0-1 0 0 0,0 0 0 0 0,0 0 0 0 0,0 0 0 0 0,0 0 0 0 0,0-1 1 0 0,0 1-1 0 0,0 0 0 0 0,0-1 0 0 0,1 1 0 0 0,-1-1 0 0 0,0 0 0 0 0,0 0 0 0 0,0 0 0 0 0,1 0 0 0 0,-1 0 0 0 0,0-1 1 0 0,0 1-1 0 0,0 0 0 0 0,0-1 0 0 0,0 0 0 0 0,1 0 0 0 0,-1 1 0 0 0,0-1 0 0 0,0 0 0 0 0,-1 0 0 0 0,2-1-7 0 0,19-13 46 0 0,-2-2 1 0 0,1 0-1 0 0,-2 0 0 0 0,-1-2 0 0 0,0-1 0 0 0,-1 0 0 0 0,-1-1 0 0 0,-1-1 1 0 0,3-7-47 0 0,-13 23 8 0 0,64-102 7 0 0,-67 139-264 0 0,-1 137 282 0 0,-1-162-25 0 0,1 0 0 0 0,0 0 0 0 0,0 0 0 0 0,0 0 0 0 0,1-1 0 0 0,0 1 0 0 0,0-1 0 0 0,1 1 0 0 0,0-1 0 0 0,0 0 0 0 0,0 1 0 0 0,0-1 0 0 0,1-1 0 0 0,-1 1 0 0 0,1-1 1 0 0,1 1-1 0 0,-1-1 0 0 0,1 0 0 0 0,-1-1 0 0 0,1 1 0 0 0,0-1 0 0 0,0 0 0 0 0,1 0 0 0 0,-1 0 0 0 0,1-1 0 0 0,-1 0 0 0 0,1 0 0 0 0,0 0 0 0 0,-1-1 0 0 0,1 0 0 0 0,0 0 0 0 0,0-1 0 0 0,0 1 0 0 0,0-1 0 0 0,0 0 0 0 0,0-1 0 0 0,0 0 0 0 0,0 1 0 0 0,0-2 0 0 0,0 1 0 0 0,-1-1 0 0 0,1 0 0 0 0,0 0 0 0 0,-1-1 0 0 0,3-1-8 0 0,13-10 111 0 0,-1-1 0 0 0,0 0 0 0 0,-1-2 0 0 0,-1 0 0 0 0,-1-2 0 0 0,0 1 0 0 0,1-6-111 0 0,-6 6 105 0 0,-1 0 0 0 0,-1 0 1 0 0,0-1-1 0 0,-2 0 1 0 0,0-1-1 0 0,4-18-105 0 0,-3 11 30 0 0,3-45-1433 0 0,-17 69-2834 0 0,2 1-3517 0 0,3 2-4193 0 0</inkml:trace>
  <inkml:trace contextRef="#ctx0" brushRef="#br0" timeOffset="46347.892">5158 2446 13691 0 0,'0'0'1907'0'0,"0"0"-544"0"0,0 0-293 0 0,0 0-28 0 0,0 0 23 0 0,0 0-21 0 0,0 0-97 0 0,0 0-194 0 0,0 0-189 0 0,0 0-96 0 0,0 0-21 0 0,0 0 16 0 0,0 0 10 0 0,0 11-27 0 0,17 136 1136 0 0,-3-80-1236 0 0,-3 0 0 0 0,-3 0 0 0 0,-1 41-346 0 0,-5-27 109 0 0,-4 0 0 0 0,-3-1 0 0 0,-9 47-109 0 0,4-68 28 0 0,4 2 0 0 0,2-1 0 0 0,3 44-28 0 0,1-101 0 0 0,0 0-1 0 0,0 0 0 0 0,1 0 1 0 0,-1 0-1 0 0,1 0 1 0 0,-1 0-1 0 0,1 0 1 0 0,0 0-1 0 0,0 0 1 0 0,1-1-1 0 0,-1 1 0 0 0,0 0 1 0 0,1-1-1 0 0,-1 1 1 0 0,1-1-1 0 0,0 1 1 0 0,0-1-1 0 0,0 0 0 0 0,0 0 1 0 0,1 0-1 0 0,-1 0 1 0 0,0 0-1 0 0,1-1 1 0 0,-1 1-1 0 0,1 0 0 0 0,0-1 1 0 0,1-1 9 0 0,-1 1 0 0 0,0-2-1 0 0,0 1 1 0 0,0 0 0 0 0,1-1-1 0 0,-1 1 1 0 0,0-1-1 0 0,0 0 1 0 0,0 0 0 0 0,0 0-1 0 0,0 0 1 0 0,0-1-1 0 0,-1 1 1 0 0,1-1 0 0 0,0 0-1 0 0,-1 0 1 0 0,1 0 0 0 0,-1 0-1 0 0,1 0 1 0 0,-1 0-1 0 0,0-1 1 0 0,0 1 0 0 0,0-1-1 0 0,-1 0 1 0 0,1 1-1 0 0,0-1 1 0 0,-1 0 0 0 0,1-1-9 0 0,10-11 19 0 0,140-181 55 0 0,-142 186-76 0 0,8-9-5 0 0,0 1 0 0 0,1 1 0 0 0,0 1-1 0 0,1 1 1 0 0,1 1 0 0 0,8-4 7 0 0,-20 41-67 0 0,-7-4 100 0 0,-1 0 0 0 0,-1-1-1 0 0,-1 1 1 0 0,0 0 0 0 0,-2-1 0 0 0,0 1 0 0 0,-4 12-33 0 0,-11 42 56 0 0,-11 100-26 0 0,65-177-1246 0 0,17-46-3343 0 0,-32 26-4222 0 0,-13 14-3048 0 0</inkml:trace>
  <inkml:trace contextRef="#ctx0" brushRef="#br0" timeOffset="47169.95">5872 3456 5817 0 0,'0'0'2307'0'0,"0"0"-382"0"0,0 0-127 0 0,0 0-3 0 0,0 0-68 0 0,0 0-183 0 0,0 0-206 0 0,0 0-198 0 0,0 0-172 0 0,0 0-130 0 0,0 0-100 0 0,0 0-83 0 0,24 2-76 0 0,76 3-42 0 0,-52-18 185 0 0,-40 7-538 0 0,7-5 48 0 0,0-1 0 0 0,0-1 1 0 0,-1 0-1 0 0,-1-1 0 0 0,0 0 0 0 0,-1-1 0 0 0,0 0 1 0 0,-1-1-1 0 0,0-3-232 0 0,-9 17 11 0 0,-1 0 0 0 0,1 0 0 0 0,-1 0-1 0 0,0 0 1 0 0,0-1 0 0 0,0 1 0 0 0,0 0 0 0 0,0-1 0 0 0,-1 1 0 0 0,1-1 0 0 0,-1 1 0 0 0,1-1 0 0 0,-1 1 0 0 0,0-1 0 0 0,0 1 0 0 0,0-1 0 0 0,0 1 0 0 0,-1-1-1 0 0,1 1 1 0 0,-1-1 0 0 0,1 1 0 0 0,-1 0 0 0 0,0-1 0 0 0,0 1 0 0 0,0 0 0 0 0,0-1 0 0 0,0 1 0 0 0,-1 0 0 0 0,1 0 0 0 0,0 0 0 0 0,-1 0 0 0 0,0 0 0 0 0,0 1 0 0 0,1-1-1 0 0,-1 0 1 0 0,0 1 0 0 0,0-1 0 0 0,0 1 0 0 0,-1 0 0 0 0,1-1 0 0 0,0 1 0 0 0,0 0 0 0 0,-1 0 0 0 0,1 1 0 0 0,-2-1-11 0 0,-6 1-33 0 0,1 0 1 0 0,0 1-1 0 0,-1 0 1 0 0,1 0 0 0 0,0 1-1 0 0,0 1 1 0 0,0-1-1 0 0,0 2 1 0 0,0-1-1 0 0,1 1 1 0 0,0 0-1 0 0,-1 1 1 0 0,1 0-1 0 0,1 0 1 0 0,-1 1 0 0 0,1 0-1 0 0,-6 6 33 0 0,-101 128-504 0 0,105-127 455 0 0,1 1 0 0 0,0 0 1 0 0,2 0-1 0 0,-1 0 0 0 0,2 1 1 0 0,0 0-1 0 0,0 0 0 0 0,2 1 0 0 0,0-1 1 0 0,1 1-1 0 0,0 0 0 0 0,1 10 49 0 0,2-23 5 0 0,-1 0 0 0 0,1 0 0 0 0,0 0 0 0 0,0 0 0 0 0,0 0 0 0 0,0 0-1 0 0,1 0 1 0 0,-1-1 0 0 0,1 1 0 0 0,-1-1 0 0 0,1 1 0 0 0,0-1 0 0 0,0 0-1 0 0,0 1 1 0 0,1-1 0 0 0,-1 0 0 0 0,0 0 0 0 0,1-1 0 0 0,-1 1 0 0 0,1 0-1 0 0,0-1 1 0 0,-1 0 0 0 0,1 1 0 0 0,0-1 0 0 0,0 0 0 0 0,0-1 0 0 0,0 1-1 0 0,0 0 1 0 0,1-1-5 0 0,92 10 380 0 0,-74-10-279 0 0,0-2 1 0 0,-1 0 0 0 0,1-1 0 0 0,-1-1 0 0 0,1-1 0 0 0,-1-1 0 0 0,-1-1-1 0 0,8-3-101 0 0,3-3 80 0 0,-1-1-1 0 0,0-1 1 0 0,-1-1-1 0 0,-1-2 1 0 0,0-1-1 0 0,-2-1 1 0 0,0-1-1 0 0,-1-2 1 0 0,-1 0-1 0 0,-1-1 0 0 0,-2-2 1 0 0,0 0-80 0 0,3-8 14 0 0,-13 22-6 0 0,-1-1-1 0 0,0 0 0 0 0,-2 0 1 0 0,1-1-1 0 0,-1 0 1 0 0,-1-1-1 0 0,-1 0 1 0 0,0 0-1 0 0,-1 0 0 0 0,0-1 1 0 0,-2 1-1 0 0,1-1 1 0 0,-1-14-8 0 0,-2 29-5 0 0,-1 0 1 0 0,0 0-1 0 0,0 0 1 0 0,0 0-1 0 0,0 0 1 0 0,0 0-1 0 0,0 0 1 0 0,0 0-1 0 0,-1 0 1 0 0,1 0-1 0 0,0 0 1 0 0,-1-1-1 0 0,1 1 1 0 0,0 0-1 0 0,-1 1 1 0 0,1-1-1 0 0,-1 0 1 0 0,0 0-1 0 0,1 0 1 0 0,-1 0-1 0 0,0 0 1 0 0,1 0-1 0 0,-1 1 1 0 0,0-1-1 0 0,0 0 1 0 0,0 1-1 0 0,0-1 1 0 0,1 1-1 0 0,-1-1 1 0 0,0 1-1 0 0,0-1 1 0 0,0 1-1 0 0,0-1 1 0 0,0 1-1 0 0,-1 0 1 0 0,1 0-1 0 0,0-1 1 0 0,0 1-1 0 0,0 0 1 0 0,0 0-1 0 0,0 0 1 0 0,0 0-1 0 0,0 0 1 0 0,0 1-1 0 0,0-1 1 0 0,0 0-1 0 0,0 0 1 0 0,0 1-1 0 0,-1 0 5 0 0,-9-1-25 0 0,2 2 9 0 0,-1 1-1 0 0,1 0 1 0 0,0 0-1 0 0,0 1 1 0 0,0 1-1 0 0,1-1 1 0 0,0 1-1 0 0,-1 1 1 0 0,2-1-1 0 0,-1 2 1 0 0,1-1-1 0 0,0 1 1 0 0,0 0-1 0 0,0 0 1 0 0,-1 4 16 0 0,-6 3 3 0 0,13-14-2 0 0,0 1-1 0 0,0-1 0 0 0,0 1 1 0 0,0 0-1 0 0,0 0 0 0 0,0 0 0 0 0,0 0 1 0 0,0-1-1 0 0,0 1 0 0 0,1 0 1 0 0,-1 0-1 0 0,0 1 0 0 0,0-1 1 0 0,1 0-1 0 0,-1 0 0 0 0,1 0 1 0 0,-1 0-1 0 0,1 1 0 0 0,0-1 1 0 0,-1 0-1 0 0,1 0 0 0 0,0 1 1 0 0,0-1-1 0 0,0 0 0 0 0,0 0 1 0 0,0 1-1 0 0,0-1 0 0 0,0 0 1 0 0,0 0-1 0 0,0 1 0 0 0,1-1 1 0 0,-1 0-1 0 0,1 0 0 0 0,-1 1 1 0 0,1-1-1 0 0,-1 0 0 0 0,1 0 1 0 0,-1 0-1 0 0,1 0 0 0 0,0 0 1 0 0,0 0-1 0 0,0 0 0 0 0,-1 0 1 0 0,1 0-1 0 0,0 0 0 0 0,0 0 1 0 0,0-1-1 0 0,1 1 0 0 0,-1 0 1 0 0,0-1-1 0 0,0 1 0 0 0,0-1 1 0 0,0 1-1 0 0,0-1 0 0 0,1 1 1 0 0,-1-1-1 0 0,0 0 0 0 0,0 0 1 0 0,1 0-1 0 0,-1 0 0 0 0,0 0 1 0 0,1 0-1 0 0,-1 0 0 0 0,0 0 1 0 0,1 0-1 0 0,170-4 212 0 0,-170 6-199 0 0,1 1 0 0 0,-1 0 0 0 0,0-1 1 0 0,0 1-1 0 0,0 0 0 0 0,-1 0 1 0 0,1 0-1 0 0,-1 1 0 0 0,0-1 0 0 0,1 0 1 0 0,-1 0-1 0 0,-1 1 0 0 0,1-1 1 0 0,0 0-1 0 0,-1 1 0 0 0,0-1 1 0 0,0 1-1 0 0,0-1 0 0 0,0 0 0 0 0,0 1 1 0 0,-1-1-1 0 0,0 1 0 0 0,1-1 1 0 0,-1 0-1 0 0,0 1 0 0 0,-1-1 0 0 0,1 0 1 0 0,-1 0-1 0 0,0 1-13 0 0,-19 46 50 0 0,14-34-48 0 0,0-1 0 0 0,1 1-1 0 0,1 0 1 0 0,0 1 0 0 0,1-1 0 0 0,1 1-1 0 0,1 0 1 0 0,-1 8-2 0 0,4-24 0 0 0,-1 1 1 0 0,0-1-1 0 0,1 1 0 0 0,-1-1 1 0 0,1 1-1 0 0,0-1 0 0 0,-1 0 1 0 0,1 1-1 0 0,0-1 0 0 0,0 0 1 0 0,0 1-1 0 0,0-1 0 0 0,0 0 1 0 0,0 0-1 0 0,0 0 0 0 0,1 0 1 0 0,-1 0-1 0 0,0 0 0 0 0,1 0 1 0 0,-1 0-1 0 0,0 0 0 0 0,1-1 1 0 0,-1 1-1 0 0,1-1 0 0 0,-1 1 1 0 0,1-1-1 0 0,-1 1 0 0 0,1-1 1 0 0,-1 0-1 0 0,1 0 0 0 0,0 0 1 0 0,-1 0-1 0 0,1 0 0 0 0,1 0 0 0 0,23 7-260 0 0,-18-3-195 0 0,-2 0-859 0 0,-5-1-3317 0 0,-1 2-3687 0 0,0-5-756 0 0</inkml:trace>
  <inkml:trace contextRef="#ctx0" brushRef="#br0" timeOffset="47663.759">6857 3436 1640 0 0,'0'0'1817'0'0,"0"0"-86"0"0,0 0 42 0 0,0 0 112 0 0,0 0 30 0 0,0 0-77 0 0,0 0-229 0 0,0 0-247 0 0,0 0-191 0 0,0 0-103 0 0,0 0-73 0 0,0 0-76 0 0,0 0-23 0 0,19 15-4 0 0,60 44 12 0 0,-29-43 516 0 0,-40-17-1091 0 0,8-2-59 0 0,0-1 0 0 0,0-1 0 0 0,-1-1 0 0 0,1 0 0 0 0,-1-1 0 0 0,0-1 0 0 0,-1-1 0 0 0,0 0 0 0 0,0-1 0 0 0,-1-1 0 0 0,0 0 0 0 0,-1-1 0 0 0,-1-1 0 0 0,1 0 0 0 0,-2 0 0 0 0,0-2 0 0 0,-1 0-270 0 0,54-91 386 0 0,-64 103-383 0 0,1-1-1 0 0,-1 1 0 0 0,0-1 1 0 0,0 1-1 0 0,0-1 1 0 0,0 0-1 0 0,-1 1 1 0 0,1-1-1 0 0,-1 0 0 0 0,0 0 1 0 0,0 0-1 0 0,-1 1 1 0 0,1-1-1 0 0,-1 0 1 0 0,0 1-1 0 0,0-1 1 0 0,0 0-1 0 0,0 1 0 0 0,0-1 1 0 0,-1 1-1 0 0,0 0 1 0 0,0-1-1 0 0,0 1 1 0 0,0 0-1 0 0,0 0 0 0 0,0 0 1 0 0,-1 0-1 0 0,0 1 1 0 0,1-1-1 0 0,-1 1 1 0 0,-1-1-3 0 0,-3 0-13 0 0,-1 0 0 0 0,0 1 1 0 0,0 0-1 0 0,0 1 1 0 0,0-1-1 0 0,0 1 1 0 0,-1 1-1 0 0,1 0 1 0 0,0 0-1 0 0,0 0 0 0 0,0 1 1 0 0,0 1-1 0 0,0-1 1 0 0,0 1-1 0 0,0 0 1 0 0,0 1-1 0 0,0 0 1 0 0,1 0-1 0 0,0 1 0 0 0,-1 0 1 0 0,1 0-1 0 0,1 1 1 0 0,-1 0-1 0 0,1 0 1 0 0,-1 0-1 0 0,1 1 1 0 0,1 0-1 0 0,-1 0 1 0 0,0 2 11 0 0,-8 5-7 0 0,0 0 0 0 0,0 0-1 0 0,2 2 1 0 0,0-1 0 0 0,0 2-1 0 0,2 0 1 0 0,0 0 0 0 0,1 1-1 0 0,0 0 1 0 0,1 0 0 0 0,1 1-1 0 0,1 0 1 0 0,1 0 0 0 0,0 1-1 0 0,1-1 1 0 0,1 5 8 0 0,2-16 2 0 0,0 1 0 0 0,1-1-1 0 0,-1 1 1 0 0,2 0 0 0 0,-1-1-1 0 0,1 1 1 0 0,0 0 0 0 0,1-1-1 0 0,0 0 1 0 0,0 1 0 0 0,1-1 0 0 0,0 0-1 0 0,0 0 1 0 0,0 0 0 0 0,1 0-1 0 0,0-1 1 0 0,0 0 0 0 0,5 6-2 0 0,5 0 41 0 0,0 1-1 0 0,1-2 1 0 0,0 0 0 0 0,1 0-1 0 0,0-2 1 0 0,1 0 0 0 0,0-1-1 0 0,0 0 1 0 0,1-1 0 0 0,-1-2 0 0 0,2 0-1 0 0,-1 0 1 0 0,1-2-41 0 0,37 7 243 0 0,0-4 0 0 0,0-2 1 0 0,40-2-244 0 0,-75-1-39 0 0,1-2 0 0 0,-1 0-1 0 0,0-1 1 0 0,0-1 0 0 0,0-1 0 0 0,20-6 39 0 0,15-28-5124 0 0,-52 30-2797 0 0,-3 1-5190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457 101 0 0 0,'0'0'1451'0'0,"0"0"-104"0"0,0 0 48 0 0,0 0 152 0 0,0 0 229 0 0,0 0 177 0 0,0 0-16 0 0,0 0-167 0 0,0 0-280 0 0,0 0-285 0 0,0 0-206 0 0,1-5-100 0 0,4-16-60 0 0,-4 16-31 0 0,-1 5-29 0 0,0 0-52 0 0,0 0-64 0 0,0 0-71 0 0,0 0-72 0 0,0 0-71 0 0,0 0-61 0 0,0 0-42 0 0,0 0-31 0 0,0 0-21 0 0,0 0-23 0 0,0 0-31 0 0,0 0-37 0 0,0 0-51 0 0,0 0-32 0 0,0 0-47 0 0,6 24 239 0 0,12 183 826 0 0,-18-195-1107 0 0,3 36 81 0 0,-3-1 1 0 0,-2 0 0 0 0,-1 1-1 0 0,-8 31-112 0 0,-5 15 96 0 0,14-87 305 0 0,-5 17-2123 0 0,-5-34-3822 0 0,10-2 1676 0 0,0-1-4228 0 0,0 8-650 0 0</inkml:trace>
  <inkml:trace contextRef="#ctx0" brushRef="#br0" timeOffset="468.605">54 70 7410 0 0,'0'0'1847'0'0,"0"0"-218"0"0,0 0-139 0 0,0 0-48 0 0,0 0 51 0 0,0 0 13 0 0,0 0-84 0 0,0 0-102 0 0,0 0-168 0 0,0 0-197 0 0,0 0-134 0 0,0 0-123 0 0,-9-3-111 0 0,-27-10-64 0 0,27 10-53 0 0,9 3-78 0 0,50-15 1654 0 0,164-13-987 0 0,166 21-287 0 0,-207 22-650 0 0,-168-14-2049 0 0,-18 1-5684 0 0,-8 3-2833 0 0,13-1 1270 0 0</inkml:trace>
  <inkml:trace contextRef="#ctx0" brushRef="#br0" timeOffset="800.631">54 756 6593 0 0,'0'0'2196'0'0,"0"0"-315"0"0,0 0-212 0 0,0 0-21 0 0,0 0 48 0 0,0 0-86 0 0,0 0-207 0 0,0 0-225 0 0,0 0-249 0 0,0 0-229 0 0,0 0-137 0 0,0 0-71 0 0,0 0-25 0 0,-1 3 50 0 0,0-2-486 0 0,1 0-1 0 0,0-1 1 0 0,0 1-1 0 0,0 0 0 0 0,0 0 1 0 0,0-1-1 0 0,0 1 1 0 0,0 0-1 0 0,0 0 0 0 0,0-1 1 0 0,1 1-1 0 0,-1 0 1 0 0,0 0-1 0 0,0-1 0 0 0,1 1 1 0 0,-1 0-1 0 0,0-1 1 0 0,1 1-1 0 0,-1 0 0 0 0,1-1 1 0 0,-1 1-1 0 0,1-1 1 0 0,-1 1-1 0 0,1-1 0 0 0,-1 1 1 0 0,1-1-1 0 0,0 1 1 0 0,-1-1-1 0 0,1 1 0 0 0,-1-1 1 0 0,1 0-1 0 0,0 1 1 0 0,0-1-1 0 0,-1 0 0 0 0,1 0 1 0 0,0 1-1 0 0,0-1 1 0 0,-1 0-1 0 0,1 0 0 0 0,0 0 1 0 0,0 0-1 0 0,-1 0 1 0 0,1 0-1 0 0,0 0 0 0 0,0 0 1 0 0,-1-1-1 0 0,1 1 1 0 0,0 0-1 0 0,0 0 0 0 0,-1 0 1 0 0,1-1-1 0 0,0 1 1 0 0,-1 0-1 0 0,1-1 0 0 0,0 1 1 0 0,-1-1-1 0 0,1 1 1 0 0,-1-1-1 0 0,1 1-30 0 0,14-1 329 0 0,65 0 752 0 0,-1-5 0 0 0,0-2 0 0 0,74-19-1081 0 0,56-19 370 0 0,-133 41-2390 0 0,-52 6-6802 0 0,-21-1-2508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0 0 0,'0'0'472'0'0,"0"0"915"0"0,0 0 465 0 0,0 0 265 0 0,0 0 175 0 0,0 0 76 0 0,0 0-184 0 0,0 0-234 0 0,0 0-295 0 0,0 0-263 0 0,0 0-166 0 0,-6-4-166 0 0,-17-12-156 0 0,8 19 2252 0 0,8 23-2895 0 0,6-23 15 0 0,-4 32 70 0 0,2 1 0 0 0,1-1 0 0 0,2 1 0 0 0,2 0 0 0 0,3 21-346 0 0,2 66 450 0 0,11 269 405 0 0,-8-312-731 0 0,1-28-38 0 0,-10-49-78 0 0,-1-3 29 0 0,0 0 30 0 0,0 0 26 0 0,17-36 1057 0 0,-2 4-1139 0 0,1 0 0 0 0,2 0 1 0 0,1 2-1 0 0,1 0 1 0 0,2 1-1 0 0,1 1 1 0 0,22-20-12 0 0,-38 40-6 0 0,3-2 5 0 0,0-1-1 0 0,1 1 1 0 0,0 1-1 0 0,0 0 1 0 0,1 1-1 0 0,0 0 1 0 0,0 0-1 0 0,11-3 2 0 0,-21 12 0 0 0,0 1-1 0 0,1-1 1 0 0,-1 1 0 0 0,0 0-1 0 0,0 0 1 0 0,0 0 0 0 0,0 0-1 0 0,0 0 1 0 0,0 0-1 0 0,-1 0 1 0 0,1 1 0 0 0,-1-1-1 0 0,1 1 1 0 0,-1-1-1 0 0,0 1 1 0 0,0-1 0 0 0,0 1-1 0 0,-1 0 1 0 0,1 0-1 0 0,0-1 1 0 0,-1 1 0 0 0,0 0-1 0 0,0 0 1 0 0,0 1 0 0 0,10 60 102 0 0,-2 1 0 0 0,-4 0 0 0 0,-2 0 0 0 0,-4 25-102 0 0,-7-61-323 0 0,16-39-2212 0 0,43-47-2889 0 0,-12 24-5361 0 0,-25 24 239 0 0</inkml:trace>
  <inkml:trace contextRef="#ctx0" brushRef="#br0" timeOffset="565.754">917 586 6353 0 0,'0'0'1742'0'0,"0"0"-176"0"0,0 0 82 0 0,0 0 135 0 0,0 0 7 0 0,0 0-151 0 0,0 0-283 0 0,0 0-300 0 0,0 0-189 0 0,0 0-96 0 0,0 0-88 0 0,0 0-54 0 0,-13-4 858 0 0,2 5-1282 0 0,1-1-1 0 0,-1 2 1 0 0,1-1 0 0 0,-1 2-1 0 0,1-1 1 0 0,-1 1-1 0 0,1 1 1 0 0,0 0-1 0 0,1 0 1 0 0,-1 1-1 0 0,1 0 1 0 0,0 1 0 0 0,-7 5-205 0 0,9-5 39 0 0,0 1 1 0 0,0 0 0 0 0,1 1 0 0 0,-1-1-1 0 0,2 1 1 0 0,-1 0 0 0 0,1 1 0 0 0,0-1-1 0 0,1 1 1 0 0,0 0 0 0 0,1 0 0 0 0,-1 1 0 0 0,2-1-1 0 0,-1 1 1 0 0,1-1 0 0 0,1 1 0 0 0,0 0-1 0 0,0 0 1 0 0,1-1 0 0 0,0 1 0 0 0,1 0-1 0 0,0 2-39 0 0,0-10 30 0 0,1 1-1 0 0,-1 0 0 0 0,1-1 0 0 0,0 1 1 0 0,0-1-1 0 0,0 1 0 0 0,0-1 0 0 0,0 0 0 0 0,0 0 1 0 0,0 0-1 0 0,1 0 0 0 0,-1 0 0 0 0,1-1 0 0 0,0 1 1 0 0,-1-1-1 0 0,1 1 0 0 0,0-1 0 0 0,0 0 1 0 0,0 0-1 0 0,0 0 0 0 0,0-1 0 0 0,0 1 0 0 0,0-1 1 0 0,0 1-1 0 0,0-1 0 0 0,0 0 0 0 0,0 0 1 0 0,0-1-1 0 0,0 1 0 0 0,0-1 0 0 0,0 1 0 0 0,0-1 1 0 0,2-1-30 0 0,11-7 102 0 0,1-2 0 0 0,-2 0 0 0 0,1-2 1 0 0,-2 1-1 0 0,1-1 0 0 0,-2-1 0 0 0,0-1 1 0 0,0 0-1 0 0,7-13-102 0 0,8-7 29 0 0,71-80-38 0 0,-117 184 53 0 0,16-63-41 0 0,0 1-1 0 0,1-1 1 0 0,0 0 0 0 0,0 0 0 0 0,1 1-1 0 0,-1-1 1 0 0,1 1 0 0 0,1-1 0 0 0,-1 0-1 0 0,1 1 1 0 0,0-1 0 0 0,1 0 0 0 0,-1 0 0 0 0,1 1-1 0 0,1-1 1 0 0,-1 0 0 0 0,1-1 0 0 0,0 1-1 0 0,0 0 1 0 0,0-1 0 0 0,1 0 0 0 0,0 0-1 0 0,0 0 1 0 0,1 0 0 0 0,-1-1 0 0 0,1 1-1 0 0,4 2-1 0 0,0 2-16 0 0,1-1 0 0 0,-1 0 1 0 0,1 0-1 0 0,0-1 1 0 0,1 0-1 0 0,0-1 1 0 0,0-1-1 0 0,0 1 1 0 0,1-2-1 0 0,1 1 15 0 0,-10-5 635 0 0,10 2-3646 0 0,-11-10-9016 0 0,-4 7 177 0 0</inkml:trace>
  <inkml:trace contextRef="#ctx0" brushRef="#br0" timeOffset="22292.16">1258 540 0 0 0,'0'0'992'0'0,"0"0"126"0"0,0 0 43 0 0,0 0 116 0 0,0 0 150 0 0,0 0 118 0 0,0 0 44 0 0,0 0-42 0 0,0 0-136 0 0,0 0-150 0 0,0 0-151 0 0,0-7-125 0 0,-1-19-74 0 0,12 16 5557 0 0,25 122-4600 0 0,-21-77-1602 0 0,79 156 346 0 0,-63-148-421 0 0,-20-70 2075 0 0,-5-16-2121 0 0,3 0 0 0 0,1 1 1 0 0,2 0-1 0 0,11-22-145 0 0,59-109 40 0 0,-77 169-1141 0 0,-5 21-1552 0 0,7-3-3367 0 0,-5-13 4606 0 0,0 1-848 0 0,0-2-3352 0 0,2 0-3948 0 0</inkml:trace>
  <inkml:trace contextRef="#ctx0" brushRef="#br0" timeOffset="22723.477">1800 652 1392 0 0,'0'0'3504'0'0,"0"0"-960"0"0,0 0-229 0 0,0 0-85 0 0,0 0-188 0 0,0 0-255 0 0,0 0-329 0 0,0 0-270 0 0,0 0-205 0 0,0 0-183 0 0,0 0-117 0 0,0 0-90 0 0,0 0-78 0 0,30 0-55 0 0,95-2-12 0 0,-70-12 366 0 0,-49 11-728 0 0,0 0 0 0 0,0-1-1 0 0,0 1 1 0 0,-1-1 0 0 0,1 0 0 0 0,-1-1 0 0 0,0 0 0 0 0,0 0 0 0 0,-1 0 0 0 0,1 0-1 0 0,-1 0 1 0 0,-1-1 0 0 0,1 0 0 0 0,-1 0 0 0 0,0 0 0 0 0,0 0 0 0 0,0 0 0 0 0,-1-1 0 0 0,0 1-1 0 0,0-1 1 0 0,-1 0 0 0 0,0 0 0 0 0,0 1 0 0 0,0-1 0 0 0,-1-5-86 0 0,-2 9-12 0 0,0 0 0 0 0,-1 0 0 0 0,1 0 0 0 0,0 1 0 0 0,-1-1 0 0 0,0 1 0 0 0,0-1-1 0 0,0 1 1 0 0,0 0 0 0 0,0 0 0 0 0,0 1 0 0 0,0-1 0 0 0,0 1 0 0 0,-1-1 0 0 0,1 1 0 0 0,-1 0 0 0 0,1 0 0 0 0,-1 0 0 0 0,1 1 0 0 0,-1 0 0 0 0,1-1 0 0 0,-1 1 0 0 0,0 0 0 0 0,1 0 0 0 0,-1 1 0 0 0,1-1 0 0 0,-1 1 0 0 0,1 0 0 0 0,-1 0-1 0 0,0 0 13 0 0,-8 3-17 0 0,0 0 0 0 0,1 1-1 0 0,-1 0 1 0 0,1 1 0 0 0,0 0-1 0 0,1 1 1 0 0,-1 0 0 0 0,1 1-1 0 0,1 0 1 0 0,0 0 0 0 0,0 1-1 0 0,0 1 1 0 0,1-1 0 0 0,-3 6 17 0 0,4-5 25 0 0,-1 0 0 0 0,2 0 1 0 0,-1 1-1 0 0,2 0 0 0 0,-1 0 1 0 0,1 0-1 0 0,1 1 0 0 0,0-1 1 0 0,1 1-1 0 0,0 0 0 0 0,1 1 1 0 0,0-1-1 0 0,1 0 0 0 0,0 0 1 0 0,1 1-1 0 0,1 0-25 0 0,0-7 43 0 0,0-1 0 0 0,1 1 0 0 0,-1-1-1 0 0,1 0 1 0 0,1 1 0 0 0,-1-1 0 0 0,1 0-1 0 0,0 0 1 0 0,0-1 0 0 0,0 1 0 0 0,1-1 0 0 0,-1 1-1 0 0,1-1 1 0 0,0 0 0 0 0,0 0 0 0 0,1-1-1 0 0,-1 1 1 0 0,1-1 0 0 0,0 0 0 0 0,0-1 0 0 0,0 1-1 0 0,3 1-42 0 0,123 31 615 0 0,61-45-731 0 0,-114-14-9412 0 0,-70 20-2303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1880 0 0,'0'0'1707'0'0,"0"0"159"0"0,0 0 151 0 0,0 0 174 0 0,0 0 48 0 0,0 0-148 0 0,0 0-229 0 0,0 0-291 0 0,0 0-232 0 0,0 0-203 0 0,0 0-193 0 0,0 0-166 0 0,-2-2-141 0 0,2 2-592 0 0,-1 0 1 0 0,1 0-1 0 0,-1 0 0 0 0,1 0 0 0 0,0 0 0 0 0,-1-1 0 0 0,1 1 0 0 0,-1 0 0 0 0,1 0 0 0 0,-1 0 0 0 0,1 0 0 0 0,0 0 0 0 0,-1 0 0 0 0,1 0 0 0 0,-1 0 0 0 0,1 0 0 0 0,-1 1 0 0 0,1-1 0 0 0,0 0 0 0 0,-1 0 1 0 0,1 0-1 0 0,-1 0 0 0 0,1 1 0 0 0,0-1 0 0 0,-1 0 0 0 0,1 0 0 0 0,0 1 0 0 0,-1-1 0 0 0,1 0 0 0 0,0 1 0 0 0,-1-1 0 0 0,1 0 0 0 0,0 1 0 0 0,0-1 0 0 0,-1 0 0 0 0,1 1 0 0 0,0-1 0 0 0,0 1 1 0 0,0-1-1 0 0,0 0 0 0 0,-1 1 0 0 0,1-1 0 0 0,0 1 0 0 0,0-1 0 0 0,0 1 0 0 0,0-1 0 0 0,0 0 0 0 0,0 1 0 0 0,0-1 0 0 0,0 1 0 0 0,0-1 0 0 0,0 1 0 0 0,0-1 0 0 0,1 1 0 0 0,-1-1 0 0 0,0 0 0 0 0,0 1 1 0 0,0-1-1 0 0,1 0 0 0 0,-1 1 0 0 0,0-1 0 0 0,0 1 0 0 0,1-1 0 0 0,-1 0-44 0 0,-1 17 388 0 0,-7 291 1316 0 0,14-301-3876 0 0,4-31-774 0 0,-8 20 2926 0 0,18-65-5517 0 0,-6 17-4028 0 0,-8 32 2638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10642 0 0,'0'0'2913'0'0,"0"0"-857"0"0,0 0-471 0 0,0 0-489 0 0,0 0-400 0 0,0 0-248 0 0,0 0-280 0 0,0 0-184 0 0,0 0-88 0 0,0 0-32 0 0,0 0-24 0 0,0 0-72 0 0,0 0-232 0 0,-4 62-424 0 0,31-43-665 0 0,-2 0-1175 0 0,-1-7-1817 0 0,-13-1-4233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5521 0 0,'0'0'2827'0'0,"0"0"-661"0"0,0 0-293 0 0,0 0-74 0 0,0 0-63 0 0,0 0-118 0 0,0 0-221 0 0,0 0-242 0 0,0 0-194 0 0,0 0-137 0 0,0 0-73 0 0,0 0-97 0 0,0 0-116 0 0,9-9-126 0 0,60-78 501 0 0,-12-102 488 0 0,-38 124-1289 0 0,-19 64-164 0 0,0 1-14 0 0,0 0-16 0 0,0 0-49 0 0,4 27-229 0 0,17 30 464 0 0,-19-47-89 0 0,1 1 0 0 0,0-1 0 0 0,0 0 0 0 0,1 0 0 0 0,1 0 0 0 0,0-1 0 0 0,0 0 0 0 0,1 0 0 0 0,0 0 0 0 0,0 0 0 0 0,1-1 0 0 0,0 0 0 0 0,0 0 0 0 0,1-1 0 0 0,0 0 0 0 0,1-1 0 0 0,3 3-15 0 0,-8-6 55 0 0,0-1 1 0 0,-1 0 0 0 0,1 1 0 0 0,0-1-1 0 0,1-1 1 0 0,-1 1 0 0 0,0 0 0 0 0,0-1-1 0 0,1 0 1 0 0,-1 0 0 0 0,1-1-1 0 0,-1 1 1 0 0,1-1 0 0 0,-1 0 0 0 0,1 0-1 0 0,-1 0 1 0 0,0-1 0 0 0,1 1 0 0 0,-1-1-1 0 0,1 0 1 0 0,-1 0 0 0 0,0-1 0 0 0,1 1-1 0 0,-1-1 1 0 0,0 0 0 0 0,0 0 0 0 0,-1-1-1 0 0,1 1 1 0 0,0-1 0 0 0,-1 0-1 0 0,1 0 1 0 0,-1 0 0 0 0,0 0 0 0 0,0 0-56 0 0,8-11 28 0 0,-2-1 0 0 0,1 1 0 0 0,-2-2 0 0 0,0 1 0 0 0,-1-1 0 0 0,0 0 0 0 0,-2-1 0 0 0,0 1 0 0 0,0-1 1 0 0,-2 0-1 0 0,0 0 0 0 0,-1 0 0 0 0,0-1 0 0 0,-2 1 0 0 0,0-1 0 0 0,-2-7-28 0 0,0 43-12228 0 0,2-13 691 0 0</inkml:trace>
  <inkml:trace contextRef="#ctx0" brushRef="#br0" timeOffset="6438.65">1003 69 2168 0 0,'0'0'1430'0'0,"0"0"-34"0"0,0 0 42 0 0,0 0 78 0 0,0 0 47 0 0,0 0-54 0 0,0 0-137 0 0,0 0-181 0 0,0 0-142 0 0,0 0-142 0 0,0 0-101 0 0,-4-12 1913 0 0,-22 0 3289 0 0,-1-2-4862 0 0,18 12-1096 0 0,1 0 0 0 0,-1 1 1 0 0,0 0-1 0 0,1 1 0 0 0,-1 0 1 0 0,0 0-1 0 0,0 1 0 0 0,0 0 1 0 0,1 1-1 0 0,-1 0 0 0 0,1 0 1 0 0,-1 1-1 0 0,1 0 0 0 0,0 0 1 0 0,0 1-1 0 0,0 0 0 0 0,0 0 1 0 0,1 1-1 0 0,0 0 0 0 0,0 0 1 0 0,0 1-1 0 0,1 0 1 0 0,-1 0-1 0 0,1 1 0 0 0,1-1 1 0 0,-1 1-1 0 0,1 0 0 0 0,0 1 1 0 0,1-1-1 0 0,0 1 0 0 0,0 0 1 0 0,-2 8-51 0 0,3-7 35 0 0,1 0 0 0 0,0 1 0 0 0,0 0 0 0 0,0-1 1 0 0,2 1-1 0 0,-1 0 0 0 0,1 0 0 0 0,1-1 0 0 0,-1 1 1 0 0,3 5-36 0 0,-1-9 31 0 0,1-1 0 0 0,0 0 1 0 0,0-1-1 0 0,0 1 1 0 0,1 0-1 0 0,-1-1 0 0 0,1 0 1 0 0,1 0-1 0 0,-1 0 0 0 0,0 0 1 0 0,1-1-1 0 0,0 0 1 0 0,0 1-1 0 0,0-2 0 0 0,0 1 1 0 0,0-1-1 0 0,0 0 0 0 0,1 0 1 0 0,1 1-32 0 0,13 1 127 0 0,1 0 1 0 0,-1-1 0 0 0,1-1-1 0 0,0-1 1 0 0,0 0 0 0 0,-1-2-1 0 0,15-2-127 0 0,30-15 238 0 0,-33 17-3053 0 0,-20 1-1026 0 0,-6 0-3957 0 0,-3 0-3607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7402 0 0,'0'0'4150'0'0,"0"0"-1610"0"0,0 0-671 0 0,0 0-214 0 0,0 0-100 0 0,0 0-112 0 0,0 0-183 0 0,0 0-245 0 0,0 0-247 0 0,0 0-184 0 0,0 0-156 0 0,0 0-101 0 0,0 0-58 0 0,-3-1-27 0 0,2 1-217 0 0,1 0 0 0 0,-1 0 1 0 0,0 0-1 0 0,0 0 0 0 0,0 0 0 0 0,0 0 1 0 0,1 1-1 0 0,-1-1 0 0 0,0 0 0 0 0,0 0 1 0 0,0 1-1 0 0,1-1 0 0 0,-1 0 1 0 0,0 1-1 0 0,1-1 0 0 0,-1 1 0 0 0,0-1 1 0 0,1 1-1 0 0,-1-1 0 0 0,0 1 0 0 0,1 0 1 0 0,-1-1-1 0 0,1 1 0 0 0,-1 0 0 0 0,1-1 1 0 0,-1 1-1 0 0,1 0 0 0 0,0 0 1 0 0,-1-1-1 0 0,1 1 0 0 0,0 0 0 0 0,0 0 1 0 0,-1 0-1 0 0,1-1 0 0 0,0 1 0 0 0,0 0 1 0 0,0 0-1 0 0,0 0 0 0 0,0 0 0 0 0,0-1 1 0 0,0 1-1 0 0,0 0 0 0 0,1 0-25 0 0,-5 11 234 0 0,2 89 884 0 0,5 218-236 0 0,-20-130-707 0 0,-19 18-109 0 0,34-153-146 0 0,2-53 38 0 0,4 0-1346 0 0,39-52-5175 0 0,-26 35-3322 0 0,-12 9-1225 0 0</inkml:trace>
  <inkml:trace contextRef="#ctx0" brushRef="#br0" timeOffset="390.019">344 560 11122 0 0,'0'0'2181'0'0,"0"0"-350"0"0,0 0-284 0 0,0 0-177 0 0,0 0-157 0 0,0 0-173 0 0,0 0-202 0 0,0 0-179 0 0,0 0-133 0 0,0 0-107 0 0,0 0-40 0 0,0 0-42 0 0,-7 12-31 0 0,-17 40-1 0 0,13 30 747 0 0,12-58-872 0 0,-1-19-144 0 0,0 0-1 0 0,0 0 0 0 0,0-1 0 0 0,0 1 1 0 0,1 0-1 0 0,0 0 0 0 0,0 0 0 0 0,1 0 0 0 0,-1-1 1 0 0,1 1-1 0 0,0 0 0 0 0,0-1 0 0 0,0 0 1 0 0,1 1-1 0 0,0-1 0 0 0,0 0 0 0 0,0 0 0 0 0,0 0 1 0 0,0-1-1 0 0,1 1 0 0 0,0-1 0 0 0,-1 0 1 0 0,1 0-1 0 0,0 0 0 0 0,1-1 0 0 0,-1 1 0 0 0,0-1 1 0 0,1 0-1 0 0,0 0 0 0 0,-1-1 0 0 0,1 1 1 0 0,0-1-1 0 0,0 0 0 0 0,0 0-35 0 0,3-1 91 0 0,0-1 1 0 0,0 0-1 0 0,0 0 1 0 0,1 0-1 0 0,-2-1 1 0 0,1-1-1 0 0,0 1 1 0 0,0-1-1 0 0,-1-1 1 0 0,0 1-1 0 0,1-1 1 0 0,-1 0-1 0 0,-1-1 1 0 0,1 0-1 0 0,-1 0 1 0 0,1 0-1 0 0,-2-1 1 0 0,1 0-1 0 0,-1 0 1 0 0,1 0-92 0 0,6-10 116 0 0,0 1 0 0 0,-1-2 0 0 0,-1 1 0 0 0,-1-1 0 0 0,0-1 0 0 0,-1 0 0 0 0,-1 0 0 0 0,5-17-116 0 0,-12 34-55 0 0,1 0 0 0 0,0 0 1 0 0,-1-1-1 0 0,1 1 0 0 0,-1 0 0 0 0,1-1 0 0 0,-1 1 1 0 0,0 0-1 0 0,0-1 0 0 0,1 1 0 0 0,-1 0 0 0 0,0-1 1 0 0,0 1-1 0 0,0 0 0 0 0,0-1 0 0 0,-1 1 0 0 0,1-1 1 0 0,0 1-1 0 0,-1 0 0 0 0,1-1 0 0 0,0 1 0 0 0,-1 0 1 0 0,0 0-1 0 0,1-1 0 0 0,-1 1 0 0 0,0 0 0 0 0,1 0 1 0 0,-1 0-1 0 0,0 0 0 0 0,0 0 0 0 0,0 0 0 0 0,0 0 1 0 0,-1 0 54 0 0,-23 15-8552 0 0,20-10 4205 0 0,1 1-7262 0 0</inkml:trace>
  <inkml:trace contextRef="#ctx0" brushRef="#br0" timeOffset="983.043">1033 633 15083 0 0,'0'0'1795'0'0,"0"0"-460"0"0,0 0-205 0 0,0 0-51 0 0,0 0-48 0 0,0 0-97 0 0,0 0-143 0 0,0 0-163 0 0,0 0-157 0 0,0 0-81 0 0,0 0-97 0 0,0 0-74 0 0,0 0-31 0 0,-16 0-34 0 0,-51-2-18 0 0,63 3-117 0 0,0-1 0 0 0,0 0 0 0 0,1 1 0 0 0,-1 0-1 0 0,0 0 1 0 0,0 0 0 0 0,1 0 0 0 0,-1 1-1 0 0,0-1 1 0 0,1 1 0 0 0,-1 0 0 0 0,1 0 0 0 0,0 0-1 0 0,0 0 1 0 0,0 1 0 0 0,0 0 0 0 0,0-1-1 0 0,0 1 1 0 0,-1 3-19 0 0,-4 2 34 0 0,2-3-31 0 0,1 1-1 0 0,0 0 1 0 0,0 0-1 0 0,1 0 1 0 0,0 0-1 0 0,0 1 0 0 0,0-1 1 0 0,1 1-1 0 0,-1 0 1 0 0,2 0-1 0 0,-1 1 1 0 0,1-1-1 0 0,0 0 1 0 0,1 1-1 0 0,0-1 1 0 0,0 1-1 0 0,0 0 1 0 0,1-1-1 0 0,0 1 1 0 0,1 1-3 0 0,1-4-1 0 0,0-1 0 0 0,1 0 1 0 0,-1 0-1 0 0,1 0 1 0 0,0 0-1 0 0,0 0 0 0 0,1-1 1 0 0,-1 0-1 0 0,1 1 1 0 0,0-1-1 0 0,0 0 0 0 0,0-1 1 0 0,0 1-1 0 0,0-1 1 0 0,0 0-1 0 0,1 0 0 0 0,-1 0 1 0 0,1 0-1 0 0,-1-1 1 0 0,1 0-1 0 0,0 0 0 0 0,0 0 1 0 0,-1-1-1 0 0,1 1 1 0 0,0-1-1 0 0,0 0 0 0 0,0-1 1 0 0,0 1-1 0 0,2-1 1 0 0,9 0 73 0 0,1-1-1 0 0,0 0 0 0 0,-1-1 1 0 0,0 0-1 0 0,0-2 1 0 0,0 0-1 0 0,0-1 0 0 0,-1 0 1 0 0,0-1-1 0 0,0-1 0 0 0,9-7-72 0 0,-1 1 167 0 0,-2-2-1 0 0,1-1 0 0 0,-2-1 0 0 0,0-1 1 0 0,-1 0-1 0 0,-1-2 0 0 0,-1 0 0 0 0,-1 0 1 0 0,8-17-167 0 0,-16 26-12 0 0,0-1-1 0 0,-1-1 1 0 0,-1 1 0 0 0,0-1 0 0 0,-1 0 0 0 0,0 0 0 0 0,-1-1 0 0 0,-1 0-1 0 0,-1 1 1 0 0,0-1 0 0 0,0 0 0 0 0,-1 0 0 0 0,-1 0 0 0 0,-1 0 0 0 0,0 0-1 0 0,-1 0 1 0 0,-1 0 0 0 0,0 1 0 0 0,-1-1 0 0 0,0 1 0 0 0,-1 0 0 0 0,-1 0-1 0 0,-1 0 1 0 0,1 1 0 0 0,-2 0 0 0 0,0 0 0 0 0,0 1 0 0 0,-2-1 12 0 0,0-1-29 0 0,0 1 0 0 0,-1 0 0 0 0,-1 0 0 0 0,0 1 0 0 0,0 0 0 0 0,-1 1 0 0 0,-1 1 0 0 0,1 0 0 0 0,-2 1 0 0 0,1 0 0 0 0,-1 1 0 0 0,-1 1 0 0 0,0 1 0 0 0,1 0 0 0 0,-2 0 0 0 0,1 2 0 0 0,-1 0 0 0 0,-1 1 29 0 0,15 2-1 0 0,-1 1 0 0 0,1 0-1 0 0,-1 0 1 0 0,1 0 0 0 0,-1 0-1 0 0,1 1 1 0 0,-1-1 0 0 0,1 1 0 0 0,0 0-1 0 0,-1 0 1 0 0,1 0 0 0 0,0 1-1 0 0,-1-1 1 0 0,1 1 0 0 0,0-1-1 0 0,0 1 1 0 0,0 0 0 0 0,1 0 0 0 0,-1 1-1 0 0,0-1 1 0 0,1 0 0 0 0,-1 1-1 0 0,1 0 1 0 0,0-1 0 0 0,0 1 0 0 0,0 0-1 0 0,0 0 1 0 0,1 0 0 0 0,-1 1-1 0 0,1-1 1 0 0,-1 0 0 0 0,1 0-1 0 0,0 1 1 0 0,1-1 0 0 0,-1 3 1 0 0,1 8 29 0 0,1 0-1 0 0,1 0 1 0 0,0-1 0 0 0,1 1-1 0 0,1-1 1 0 0,0 1 0 0 0,1-1 0 0 0,0 0-1 0 0,1-1 1 0 0,0 1 0 0 0,1-1 0 0 0,0-1-1 0 0,1 1 1 0 0,0-1 0 0 0,10 9-29 0 0,-6-2 8 0 0,44 64 121 0 0,-18-25-72 0 0,2-1 1 0 0,3-1-1 0 0,22 19-57 0 0,-40-48-169 0 0,46 39-796 0 0,-10-48-3658 0 0,-49-17 2101 0 0,3 0-5485 0 0,-5 0-3785 0 0</inkml:trace>
  <inkml:trace contextRef="#ctx0" brushRef="#br0" timeOffset="1383.941">1617 680 10242 0 0,'0'0'1645'0'0,"0"0"-412"0"0,0 0 21 0 0,0 0 214 0 0,0 0 135 0 0,0 0 3 0 0,0 0-146 0 0,0 0-245 0 0,0 0-229 0 0,0 0-178 0 0,0 0-129 0 0,0 0-94 0 0,31 13-78 0 0,99 40-63 0 0,-127-51-416 0 0,0 0 0 0 0,-1-1-1 0 0,1 0 1 0 0,0 1 0 0 0,0-1 0 0 0,-1 0 0 0 0,1-1 0 0 0,0 1-1 0 0,0 0 1 0 0,0-1 0 0 0,0 1 0 0 0,0-1 0 0 0,0 0 0 0 0,0 0-1 0 0,1 0 1 0 0,-1-1 0 0 0,0 1 0 0 0,0-1 0 0 0,-1 0 0 0 0,1 0-1 0 0,0 0 1 0 0,2 0-28 0 0,4-4 119 0 0,6-1-15 0 0,-1-1-1 0 0,0-1 1 0 0,0 0 0 0 0,0-1 0 0 0,-1 0 0 0 0,-1-1 0 0 0,1 0 0 0 0,-2-1 0 0 0,1-1 0 0 0,-2 0 0 0 0,0 0 0 0 0,5-8-104 0 0,-13 17-13 0 0,0 0 1 0 0,0-1 0 0 0,-1 1 0 0 0,1-1-1 0 0,-1 1 1 0 0,0-1 0 0 0,0 0 0 0 0,0 0 0 0 0,0 1-1 0 0,0-1 1 0 0,-1 0 0 0 0,0 0 0 0 0,0 0-1 0 0,0 1 1 0 0,0-1 0 0 0,-1 0 0 0 0,1 0 0 0 0,-1 0-1 0 0,0 1 1 0 0,0-1 0 0 0,0 0 0 0 0,-1 1-1 0 0,1-1 1 0 0,-1 1 0 0 0,0-1 0 0 0,0 1 0 0 0,0 0-1 0 0,0 0 1 0 0,-1 0 0 0 0,1 0 0 0 0,-1 0-1 0 0,0 1 1 0 0,0-1 0 0 0,0 1 0 0 0,0 0 0 0 0,0-1-1 0 0,0 1 1 0 0,-1 1 0 0 0,1-1 0 0 0,-1 0-1 0 0,1 1 1 0 0,-1 0 0 0 0,0 0 0 0 0,1 0-1 0 0,-1 0 1 0 0,0 1 0 0 0,0-1 0 0 0,-2 1 12 0 0,-4-1-58 0 0,-1 1 1 0 0,1 0 0 0 0,-1 1-1 0 0,1 0 1 0 0,0 0 0 0 0,-1 1-1 0 0,1 1 1 0 0,0 0 0 0 0,0 0-1 0 0,1 1 1 0 0,-1 0 0 0 0,1 1-1 0 0,-1-1 1 0 0,-2 4 57 0 0,-2 0-61 0 0,0 1 1 0 0,0 0-1 0 0,1 1 0 0 0,0 1 0 0 0,0 0 1 0 0,1 1-1 0 0,1 0 0 0 0,0 0 0 0 0,1 1 1 0 0,0 1-1 0 0,1 0 0 0 0,1 0 1 0 0,0 1-1 0 0,1 0 0 0 0,-4 9 61 0 0,11-19-26 0 0,-1-1 0 0 0,0 0 0 0 0,1 0 0 0 0,-1 1 0 0 0,1-1 0 0 0,1 0 0 0 0,-1 1 0 0 0,0-1 0 0 0,1 0 0 0 0,0 1 0 0 0,0-1-1 0 0,0 0 1 0 0,1 0 0 0 0,0 0 0 0 0,-1 0 0 0 0,1 0 0 0 0,0-1 0 0 0,1 1 0 0 0,-1 0 0 0 0,1-1 0 0 0,0 0 0 0 0,-1 1 0 0 0,1-1 0 0 0,1 0 0 0 0,-1 0 0 0 0,0-1 0 0 0,1 1 0 0 0,-1-1 0 0 0,1 0-1 0 0,0 0 1 0 0,0 0 0 0 0,0 0 0 0 0,0-1 0 0 0,0 1 0 0 0,0-1 0 0 0,0 0 0 0 0,1 0 0 0 0,-1-1 0 0 0,0 1 0 0 0,1-1 0 0 0,0 0 26 0 0,27 3-677 0 0,0 0 1 0 0,0-2-1 0 0,0-2 1 0 0,0-1-1 0 0,0-1 1 0 0,0-2-1 0 0,25-7 677 0 0,9-5-3323 0 0,-20 5-3805 0 0,-27 7-2029 0 0</inkml:trace>
  <inkml:trace contextRef="#ctx0" brushRef="#br0" timeOffset="1921.686">2395 572 7754 0 0,'0'0'2027'0'0,"0"0"-410"0"0,0 0-262 0 0,0 0-156 0 0,0 0-110 0 0,0 0-80 0 0,0 0-110 0 0,0 0-164 0 0,0 0-139 0 0,0 0-91 0 0,0 0-93 0 0,0 0-53 0 0,-19 10-49 0 0,-58 33-57 0 0,74-42-227 0 0,0 1 0 0 0,0 0 0 0 0,0-1 1 0 0,0 1-1 0 0,0 0 0 0 0,0 1 0 0 0,1-1 0 0 0,-1 0 0 0 0,1 1 0 0 0,0-1 1 0 0,-1 1-1 0 0,1 0 0 0 0,1 0 0 0 0,-1 0 0 0 0,0 0 0 0 0,1 0 0 0 0,-1 0 1 0 0,1 0-1 0 0,0 0 0 0 0,-1 2-26 0 0,-3 11 74 0 0,2-8-53 0 0,0 0 0 0 0,0 0 0 0 0,0 1 0 0 0,1-1 0 0 0,1 1 0 0 0,-1-1-1 0 0,2 1 1 0 0,-1 0 0 0 0,1 0 0 0 0,0-1 0 0 0,1 2-21 0 0,1-5 29 0 0,0-1 1 0 0,0 1-1 0 0,0-1 1 0 0,1 0 0 0 0,0 0-1 0 0,0 0 1 0 0,0 0-1 0 0,0 0 1 0 0,0-1-1 0 0,1 1 1 0 0,0-1-1 0 0,0 0 1 0 0,-1 0-1 0 0,2-1 1 0 0,-1 1 0 0 0,0-1-1 0 0,1 0 1 0 0,-1 0-1 0 0,1 0 1 0 0,-1 0-1 0 0,1-1 1 0 0,0 0-1 0 0,0 0 1 0 0,-1 0-1 0 0,1-1 1 0 0,1 1-30 0 0,14-2 214 0 0,-1 0 1 0 0,1-1 0 0 0,-1-1-1 0 0,0-1 1 0 0,0 0-1 0 0,0-2 1 0 0,0 0-1 0 0,-1-1 1 0 0,0-1-1 0 0,0 0 1 0 0,-1-2-1 0 0,-1 0 1 0 0,1 0-1 0 0,-1-2 1 0 0,-1 0-1 0 0,0-1 1 0 0,-1 0-1 0 0,-1-1 1 0 0,0-1-1 0 0,0 0 1 0 0,-2-1-1 0 0,0 0 1 0 0,0-1-1 0 0,-2 0 1 0 0,0-1-1 0 0,-1 1 1 0 0,0-5-215 0 0,-3 4-36 0 0,-2 1 1 0 0,0-1 0 0 0,-1 0-1 0 0,0 0 1 0 0,-2 1-1 0 0,0-1 1 0 0,-1 0-1 0 0,-1 0 1 0 0,0 0 0 0 0,-2 0-1 0 0,0 1 1 0 0,-1 0-1 0 0,0 0 1 0 0,-2 0-1 0 0,0 0 1 0 0,-1 1-1 0 0,0 0 1 0 0,-1 1 0 0 0,-1 0-1 0 0,-1 0 1 0 0,0 1-1 0 0,0 0 1 0 0,-2 1-1 0 0,1 1 1 0 0,-2 0 0 0 0,0 0-1 0 0,0 2 1 0 0,-14-9 35 0 0,20 14-1 0 0,1 1 1 0 0,0-1 0 0 0,-1 1 0 0 0,0 0-1 0 0,0 1 1 0 0,0 0 0 0 0,-1 1-1 0 0,1-1 1 0 0,-1 1 0 0 0,1 1 0 0 0,-1 0-1 0 0,0 0 1 0 0,1 1 0 0 0,-1 0 0 0 0,0 0-1 0 0,1 1 1 0 0,-1 0 0 0 0,0 0-1 0 0,1 1 1 0 0,-1 0 0 0 0,1 1 0 0 0,0 0-1 0 0,0 0 1 0 0,0 1 0 0 0,0 0 0 0 0,1 0-1 0 0,-1 1 1 0 0,1 0 0 0 0,0 1 0 0 0,2-1 17 0 0,0 1 0 0 0,1-1 1 0 0,0 1-1 0 0,0 0 0 0 0,0 0 0 0 0,1 1 1 0 0,0-1-1 0 0,0 1 0 0 0,1 0 1 0 0,-1-1-1 0 0,2 1 0 0 0,-1 0 1 0 0,1 0-1 0 0,0 0 0 0 0,0 1 0 0 0,1-1 1 0 0,0 0-1 0 0,0 0 0 0 0,1 0 1 0 0,0 0-1 0 0,0 0 0 0 0,0 0 0 0 0,1 0 1 0 0,0 0-1 0 0,1 0 0 0 0,0 1-17 0 0,8 17 109 0 0,1 0 0 0 0,0 0-1 0 0,2-1 1 0 0,1-1 0 0 0,1 0-1 0 0,3 1-108 0 0,31 36 477 0 0,3-2 0 0 0,2-3 1 0 0,2-2-1 0 0,9 3-477 0 0,355 244 1153 0 0,-386-273-2209 0 0,-33-34-5254 0 0,-2 3-1444 0 0,0 0-4978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270 159 0 0 0,'0'0'483'0'0,"0"0"482"0"0,0 0 110 0 0,0 0 76 0 0,0 0 88 0 0,0 0 161 0 0,0 0 138 0 0,0 0 74 0 0,0 0 55 0 0,0 0-33 0 0,6-10-88 0 0,1-1-996 0 0,4-6 27 0 0,-1-3 4016 0 0,-12 32 973 0 0,3 11-5217 0 0,0-7 6 0 0,9 226 1180 0 0,4 105-703 0 0,-28-205-746 0 0,-6-92 47 0 0,36-111-4878 0 0,0-11-555 0 0,-9 25-5766 0 0,-7 47 11022 0 0,2-12-7687 0 0</inkml:trace>
  <inkml:trace contextRef="#ctx0" brushRef="#br0" timeOffset="268.45">0 521 10994 0 0,'0'0'1975'0'0,"0"0"-508"0"0,0 0-320 0 0,0 0 2 0 0,0 0 56 0 0,0 0 51 0 0,0 0-57 0 0,0 0-150 0 0,0 0-163 0 0,0 0-132 0 0,0 0-118 0 0,0 0-88 0 0,34-7-44 0 0,107-23-58 0 0,116-45 786 0 0,-170 52-3296 0 0,-66 11-2183 0 0,-12 1-6267 0 0,-7 7 892 0 0</inkml:trace>
  <inkml:trace contextRef="#ctx0" brushRef="#br0" timeOffset="783.968">703 1 10594 0 0,'0'0'3524'0'0,"0"0"-1563"0"0,0 0-690 0 0,0 0-250 0 0,0 0-67 0 0,0 0-72 0 0,0 0-89 0 0,0 0-114 0 0,0 0-113 0 0,0 0-61 0 0,0 0-35 0 0,0 0-20 0 0,0 0-32 0 0,-5 21-27 0 0,-15 68-6 0 0,15 14 613 0 0,9-77-816 0 0,16 240 614 0 0,-7-13-628 0 0,12-168-114 0 0,-23-84-38 0 0,1 0 0 0 0,-1 0-1 0 0,0-1 1 0 0,0 1 0 0 0,0-1 0 0 0,1 1 0 0 0,-1-1 0 0 0,0 0 0 0 0,1 0 0 0 0,-1 0 0 0 0,0 0 0 0 0,0 0-1 0 0,1 0 1 0 0,-1-1 0 0 0,0 1 0 0 0,0-1 0 0 0,1 1 0 0 0,-1-1 0 0 0,0 0 0 0 0,0 0 0 0 0,0 0-1 0 0,0 0 1 0 0,0-1 0 0 0,0 1 0 0 0,0 0 0 0 0,-1-1 0 0 0,1 1 0 0 0,0-1 0 0 0,-1 0 0 0 0,1 0-16 0 0,4-2 23 0 0,143-122 273 0 0,-39 37-249 0 0,-109 89-52 0 0,-1-1 1 0 0,1 1 0 0 0,0 0 0 0 0,0-1 0 0 0,0 1 0 0 0,-1 0 0 0 0,1 0 0 0 0,0-1-1 0 0,0 1 1 0 0,0 0 0 0 0,0 0 0 0 0,0 0 0 0 0,-1 0 0 0 0,1 0 0 0 0,0 0-1 0 0,0 0 1 0 0,0 1 0 0 0,0-1 0 0 0,0 0 0 0 0,0 0 0 0 0,-1 1 0 0 0,1-1-1 0 0,0 0 1 0 0,0 1 0 0 0,-1-1 0 0 0,1 1 0 0 0,0-1 0 0 0,0 1 0 0 0,-1-1 0 0 0,1 1-1 0 0,0 0 1 0 0,-1-1 0 0 0,1 1 0 0 0,-1 0 0 0 0,1-1 0 0 0,-1 1 0 0 0,1 0-1 0 0,-1 0 1 0 0,0-1 0 0 0,1 1 0 0 0,-1 0 0 0 0,0 0 0 0 0,0 0 0 0 0,1 0-1 0 0,-1 0 1 0 0,0-1 0 0 0,0 2 4 0 0,5 54 91 0 0,-4-37-61 0 0,0-5-27 0 0,1 0 0 0 0,1-1-1 0 0,0 1 1 0 0,1-1 0 0 0,0 0-1 0 0,1 0 1 0 0,0 0 0 0 0,5 7-3 0 0,20 1-2344 0 0,-18-19-3250 0 0,1-2-5833 0 0,-9 0 2939 0 0</inkml:trace>
  <inkml:trace contextRef="#ctx0" brushRef="#br0" timeOffset="1163.601">1374 818 4713 0 0,'0'0'1776'0'0,"0"0"-290"0"0,0 0-58 0 0,0 0 125 0 0,0 0 130 0 0,0 0 25 0 0,0 0-90 0 0,0 0-165 0 0,0 0-148 0 0,0 0-104 0 0,0 0-66 0 0,0 0-100 0 0,0 0-117 0 0,35 10-84 0 0,112 29-111 0 0,-88-38-85 0 0,61-48 943 0 0,-106 40-1499 0 0,-1-1 0 0 0,0 0 0 0 0,0-1-1 0 0,0-1 1 0 0,-1 0 0 0 0,0-1 0 0 0,-1 0-1 0 0,-1 0 1 0 0,0-1 0 0 0,0-1 0 0 0,-1 1 0 0 0,0-2-1 0 0,5-11-81 0 0,-12 21 0 0 0,-1 0-1 0 0,1 1 1 0 0,-1-1-1 0 0,0 0 0 0 0,0 0 1 0 0,-1 0-1 0 0,1 0 1 0 0,-1 0-1 0 0,0 0 0 0 0,0 0 1 0 0,0 0-1 0 0,0 0 1 0 0,-1 0-1 0 0,0 0 0 0 0,1 1 1 0 0,-1-1-1 0 0,-1 0 1 0 0,1 0-1 0 0,-1 0 1 0 0,1 1-1 0 0,-1-1 0 0 0,0 1 1 0 0,0-1-1 0 0,-1 1 1 0 0,1 0-1 0 0,-1 0 0 0 0,1 0 1 0 0,-1 0-1 0 0,0 1 1 0 0,0-1-1 0 0,0 1 1 0 0,-1-1-1 0 0,1 1 0 0 0,0 0 1 0 0,-1 0-1 0 0,0 1 1 0 0,1-1-1 0 0,-1 1 0 0 0,0 0 1 0 0,0 0-1 0 0,-1-1 1 0 0,-10 1-19 0 0,0-1 1 0 0,0 2-1 0 0,0 0 0 0 0,0 1 0 0 0,0 0 0 0 0,1 2 0 0 0,-1-1 0 0 0,0 2 1 0 0,1 0-1 0 0,0 0 0 0 0,0 2 0 0 0,0-1 0 0 0,1 2 0 0 0,0 0 0 0 0,0 1 1 0 0,0 0-1 0 0,1 0 0 0 0,0 2 0 0 0,1-1 0 0 0,0 1 0 0 0,1 1 0 0 0,0 0 0 0 0,0 1 1 0 0,1 0-1 0 0,1 0 0 0 0,0 1 0 0 0,1 0 0 0 0,-2 5 19 0 0,6-12 2 0 0,0 0 1 0 0,0 0-1 0 0,1 1 0 0 0,0-1 0 0 0,0 1 1 0 0,1 0-1 0 0,-1 0 0 0 0,2-1 0 0 0,-1 1 0 0 0,1 0 1 0 0,0 0-1 0 0,0 0 0 0 0,1 0 0 0 0,-1-1 1 0 0,2 1-1 0 0,-1 0 0 0 0,1 0 0 0 0,0-1 0 0 0,0 1 1 0 0,1-1-1 0 0,0 0 0 0 0,0 0 0 0 0,1 0 1 0 0,-1 0-1 0 0,1 0 0 0 0,1-1 0 0 0,-1 0 0 0 0,1 0 1 0 0,0 0-1 0 0,4 3-2 0 0,12 7-27 0 0,1-2 1 0 0,1-1-1 0 0,0 0 1 0 0,1-2-1 0 0,0-1 0 0 0,0-1 1 0 0,1 0-1 0 0,0-2 1 0 0,0-1-1 0 0,1-2 0 0 0,0 0 1 0 0,-1-1-1 0 0,1-2 1 0 0,0 0-1 0 0,1-2 27 0 0,57-5-1652 0 0,-29-1-5076 0 0,-52 7 5870 0 0,18-2-11078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415 757 0 0 0,'0'0'891'0'0,"0"0"145"0"0,0 0 103 0 0,0 0 216 0 0,0 0 263 0 0,0 0 243 0 0,0 0 90 0 0,0 0-140 0 0,0 0-226 0 0,0 0-294 0 0,0 0-279 0 0,-1-9-186 0 0,-3-28-124 0 0,4 36-621 0 0,-1 0-1 0 0,0-1 0 0 0,0 1 1 0 0,0 0-1 0 0,0 0 0 0 0,0 0 1 0 0,0 0-1 0 0,0 0 0 0 0,0 0 1 0 0,0 0-1 0 0,0 0 0 0 0,-1 1 1 0 0,1-1-1 0 0,0 0 0 0 0,0 1 1 0 0,-1-1-1 0 0,1 1 0 0 0,-1-1 1 0 0,1 1-1 0 0,0 0 0 0 0,-1-1 1 0 0,1 1-1 0 0,-1 0 0 0 0,1 0 1 0 0,-1 0-1 0 0,1 0 0 0 0,-1 0 1 0 0,1 0-1 0 0,-1 1 0 0 0,1-1 1 0 0,-1 1-81 0 0,-3-1 183 0 0,-5 0 17 0 0,-1 1 1 0 0,0 0-1 0 0,1 0 0 0 0,-1 1 1 0 0,1 1-1 0 0,-1-1 0 0 0,1 2 0 0 0,0-1 1 0 0,0 2-1 0 0,1-1 0 0 0,-1 1 0 0 0,-8 6-200 0 0,-2 2 118 0 0,0 0 0 0 0,0 1 0 0 0,1 1 1 0 0,1 1-1 0 0,1 0 0 0 0,0 2 0 0 0,1-1 0 0 0,1 2 0 0 0,1 0 0 0 0,-7 13-118 0 0,16-21 41 0 0,1 0 0 0 0,0 0 0 0 0,0 0 0 0 0,2 0 0 0 0,-1 1 0 0 0,1-1 0 0 0,1 1 0 0 0,0 0 0 0 0,1-1 0 0 0,0 1 0 0 0,0 0 0 0 0,2 6-41 0 0,-1-14 24 0 0,0 0 1 0 0,0 1 0 0 0,0-1 0 0 0,0 0-1 0 0,1 0 1 0 0,-1 1 0 0 0,1-1-1 0 0,0 0 1 0 0,1-1 0 0 0,-1 1 0 0 0,1 0-1 0 0,-1-1 1 0 0,1 1 0 0 0,0-1-1 0 0,0 0 1 0 0,1 0 0 0 0,-1 0 0 0 0,1 0-1 0 0,-1-1 1 0 0,1 1 0 0 0,0-1-1 0 0,0 0 1 0 0,0 0 0 0 0,0-1 0 0 0,0 1-1 0 0,1-1 1 0 0,3 1-25 0 0,1 0 67 0 0,-1 0 0 0 0,1-1 0 0 0,-1 0 0 0 0,1 0 0 0 0,-1-1 0 0 0,1 0 0 0 0,0 0-1 0 0,-1-1 1 0 0,1 0 0 0 0,-1-1 0 0 0,1 0 0 0 0,-1 0 0 0 0,0-1 0 0 0,2-1-67 0 0,27-17 86 0 0,0-1 1 0 0,-2-3-1 0 0,0-1 0 0 0,-2-1 1 0 0,-1-2-1 0 0,-1-1 0 0 0,-1-1 1 0 0,-2-2-1 0 0,-1-1 0 0 0,-2-1 1 0 0,-2-1-1 0 0,-1-1 0 0 0,-1-1 1 0 0,-3-1-1 0 0,11-32-86 0 0,-19 48-18 0 0,-1 1 0 0 0,-2-1 0 0 0,0 0-1 0 0,-2 0 1 0 0,0-1 0 0 0,-2 0 0 0 0,0 0 0 0 0,-2 0 0 0 0,0 0 0 0 0,-2 0-1 0 0,-1 0 1 0 0,-1 0 0 0 0,0 1 0 0 0,-2-1 0 0 0,-1 1 0 0 0,-1 0 0 0 0,-1 0-1 0 0,-1 1 1 0 0,-1 0 0 0 0,0 0 0 0 0,-2 1 0 0 0,-1 1 0 0 0,-7-9 18 0 0,15 23-2 0 0,0 0-1 0 0,-1 0 1 0 0,0 0 0 0 0,0 1 0 0 0,0 0 0 0 0,-1 0 0 0 0,0 1 0 0 0,0 0 0 0 0,0 0 0 0 0,0 1 0 0 0,-1-1 0 0 0,1 2-1 0 0,-1-1 1 0 0,0 1 0 0 0,0 0 0 0 0,0 0 0 0 0,0 1 0 0 0,0 1 0 0 0,0-1 0 0 0,0 1 0 0 0,0 0 0 0 0,0 1 0 0 0,-4 0 2 0 0,3 5 2 0 0,1-1 0 0 0,-1 1 0 0 0,1 1 0 0 0,0-1 0 0 0,1 1 1 0 0,-1 1-1 0 0,1-1 0 0 0,1 1 0 0 0,0 0 0 0 0,0 1 0 0 0,0 0 1 0 0,1 0-1 0 0,0 0 0 0 0,1 0 0 0 0,0 1 0 0 0,0 1-2 0 0,-5 17 44 0 0,0 1 1 0 0,2 0-1 0 0,1 0 0 0 0,2 1 0 0 0,1 0 0 0 0,1 0 0 0 0,1 0 0 0 0,2 0 1 0 0,1-1-1 0 0,2 7-44 0 0,2-1 99 0 0,3-1-1 0 0,1 0 1 0 0,1 0 0 0 0,2-1 0 0 0,1 0 0 0 0,1-2-1 0 0,2 1 1 0 0,1-2 0 0 0,2 0 0 0 0,1-2 0 0 0,14 16-99 0 0,83 86 497 0 0,-63-84-402 0 0,-52-83-11515 0 0,-1 29 4537 0 0,1 4-3231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13731 0 0,'0'0'2106'0'0,"0"0"-934"0"0,0 0-493 0 0,0 0 41 0 0,0 0 173 0 0,0 0 66 0 0,0 0-41 0 0,0 0-115 0 0,0 0-167 0 0,0 0-133 0 0,0 0-119 0 0,3 35-84 0 0,11 111-58 0 0,-8 31 785 0 0,-6-131-383 0 0,0-46-527 0 0,0 0 55 0 0,0 0 52 0 0,0 0 57 0 0,0-12 815 0 0,4-45-861 0 0,2 1 0 0 0,3 0 1 0 0,2 0-1 0 0,3-3-235 0 0,-3 9 75 0 0,-3 18-54 0 0,3-27 0 0 0,4 2 0 0 0,2 0-1 0 0,19-42-20 0 0,-34 95-3 0 0,-2 1 4 0 0,1 1 0 0 0,0-1 0 0 0,0 1 0 0 0,0-1 0 0 0,1 1-1 0 0,-1-1 1 0 0,1 1 0 0 0,-1-1 0 0 0,1 1 0 0 0,0 0 0 0 0,0 0 0 0 0,0 0-1 0 0,0 0 1 0 0,0 0 0 0 0,0 1 0 0 0,0-1 0 0 0,1 0 0 0 0,-1 1-1 0 0,3-1 0 0 0,27 33-28 0 0,72 120 120 0 0,-74-121-80 0 0,-32-34-7436 0 0,-8-8-3877 0 0,8 8 1231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6305 0 0,'0'0'2762'0'0,"0"0"-847"0"0,0 0-417 0 0,0 0-102 0 0,0 0-57 0 0,0 0-108 0 0,0 0-141 0 0,0 0-195 0 0,0 0-183 0 0,0 0-164 0 0,0 0-111 0 0,0 0-73 0 0,0 0-41 0 0,-21 18-3 0 0,-69 59-12 0 0,52-11 207 0 0,33-50-358 0 0,-11 45 376 0 0,3 0 0 0 0,3 0-1 0 0,2 2 1 0 0,1 36-533 0 0,0-9 261 0 0,3 110 45 0 0,4-196-288 0 0,1 0 0 0 0,0-1 0 0 0,0 1 0 0 0,0 0 0 0 0,0 0 0 0 0,0-1 0 0 0,1 1 0 0 0,0-1 0 0 0,-1 1 0 0 0,1-1 0 0 0,0 0-1 0 0,1 0 1 0 0,-1 0 0 0 0,1 0 0 0 0,-1 0 0 0 0,1 0 0 0 0,0-1 0 0 0,0 1 0 0 0,0-1 0 0 0,0 0 0 0 0,0 0 0 0 0,1 0 0 0 0,-1 0 0 0 0,1-1 0 0 0,-1 1 0 0 0,1-1-1 0 0,0 0 1 0 0,-1 0 0 0 0,1 0 0 0 0,0-1 0 0 0,0 1 0 0 0,0-1 0 0 0,-1 0 0 0 0,1 0 0 0 0,0 0 0 0 0,0-1 0 0 0,0 1 0 0 0,0-1 0 0 0,-1 0 0 0 0,1 0 0 0 0,0 0-1 0 0,-1 0 1 0 0,1-1 0 0 0,-1 0 0 0 0,1 1 0 0 0,-1-1 0 0 0,2-2-18 0 0,41-25 140 0 0,-1-2 0 0 0,-2-1 0 0 0,-1-3 0 0 0,-2-2 0 0 0,-1-1 0 0 0,-2-2 0 0 0,-2-1 0 0 0,15-26-140 0 0,-20 32 23 0 0,-2-1-1 0 0,-2-2 1 0 0,-1-1-1 0 0,-2 0 1 0 0,-2-2 0 0 0,-2-1-1 0 0,-1 0 1 0 0,-3-1-1 0 0,5-23-22 0 0,-13-38 247 0 0,-8 104-244 0 0,0-1 0 0 0,0 1 0 0 0,1-1 0 0 0,-1 1 1 0 0,0 0-1 0 0,0 0 0 0 0,0-1 0 0 0,0 1 0 0 0,0 0 0 0 0,0 0 1 0 0,0 0-1 0 0,0 0 0 0 0,0 0 0 0 0,0 0 0 0 0,1 0 1 0 0,-1 1-1 0 0,0-1 0 0 0,0 0 0 0 0,0 0 0 0 0,0 1 0 0 0,0-1 1 0 0,0 0-1 0 0,1 1 0 0 0,-1-1 0 0 0,0 1 0 0 0,0-1 0 0 0,0 1 1 0 0,1 0-1 0 0,-1-1 0 0 0,0 1 0 0 0,1 0 0 0 0,-1-1 0 0 0,1 1 1 0 0,-1 0-1 0 0,1 0 0 0 0,-1-1 0 0 0,1 1 0 0 0,-1 0 0 0 0,1 0 1 0 0,0 0-1 0 0,0 0 0 0 0,-1 0 0 0 0,1-1 0 0 0,0 1 0 0 0,0 0 1 0 0,0 0-1 0 0,0 0 0 0 0,0 0-3 0 0,-20 35 71 0 0,3 0 1 0 0,1 1 0 0 0,1 1-1 0 0,2 1 1 0 0,2 0-1 0 0,2 0 1 0 0,1 1-1 0 0,2 0 1 0 0,2 0 0 0 0,1 1-1 0 0,3-1 1 0 0,2 26-72 0 0,2-33 99 0 0,1-1 0 0 0,1 0 0 0 0,1 0 0 0 0,2-1 0 0 0,2 0 0 0 0,0 0 0 0 0,12 20-99 0 0,12 18 31 0 0,-34-66-3442 0 0,1-2-6568 0 0,-2-1-1527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4 261 10258 0 0,'0'0'2746'0'0,"0"0"-824"0"0,0 0-463 0 0,0 0-179 0 0,0 0-64 0 0,0 0-10 0 0,0 0-96 0 0,0 0-121 0 0,0 0-182 0 0,0 0-175 0 0,0 0-160 0 0,0 0-122 0 0,0 0-84 0 0,-3 1-14 0 0,3-1-223 0 0,0 0-1 0 0,1 0 0 0 0,-1 0 1 0 0,0 1-1 0 0,1-1 1 0 0,-1 0-1 0 0,1 0 0 0 0,-1 0 1 0 0,0 0-1 0 0,0 1 0 0 0,1-1 1 0 0,-1 0-1 0 0,0 0 0 0 0,1 1 1 0 0,-1-1-1 0 0,0 0 1 0 0,0 1-1 0 0,1-1 0 0 0,-1 0 1 0 0,0 1-1 0 0,0-1 0 0 0,0 0 1 0 0,0 1-1 0 0,1-1 0 0 0,-1 0 1 0 0,0 1-1 0 0,0-1 1 0 0,0 1-1 0 0,0-1 0 0 0,0 0 1 0 0,0 1-1 0 0,0-1 0 0 0,0 1 1 0 0,0-1-1 0 0,0 0 1 0 0,0 1-1 0 0,0-1 0 0 0,0 0 1 0 0,0 1-1 0 0,-1-1 0 0 0,1 1 1 0 0,0-1-1 0 0,0 0 0 0 0,0 1 1 0 0,-1-1-1 0 0,1 0 1 0 0,0 1-29 0 0,48 2 1123 0 0,157-22 314 0 0,-67 15-1219 0 0,-104 23-211 0 0,-44-58 1418 0 0,-203-183-1271 0 0,212 220 299 0 0,-9-9-2269 0 0,16 10-1833 0 0,3 7 2127 0 0,4 2-3928 0 0,-5-1-6420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52 284 0 0 0,'0'0'1874'0'0,"0"0"-317"0"0,0 0-48 0 0,0 0 156 0 0,0 0 108 0 0,0 0-40 0 0,0 0-175 0 0,0 0-311 0 0,0 0-235 0 0,0 0-115 0 0,0 0-25 0 0,4 4 16 0 0,-1-1-658 0 0,0 0 1 0 0,1-1-1 0 0,-1 1 1 0 0,1-1-1 0 0,0 0 1 0 0,0 0-1 0 0,0 0 1 0 0,0 0-1 0 0,0-1 1 0 0,0 0-1 0 0,0 0 1 0 0,1 0-1 0 0,-1 0 1 0 0,0 0-1 0 0,1-1 1 0 0,-1 0-1 0 0,5 0-230 0 0,-3 0 182 0 0,0-1-1 0 0,1 1 0 0 0,-1-1 1 0 0,0-1-1 0 0,1 1 1 0 0,-1-1-1 0 0,0 0 1 0 0,0 0-1 0 0,0-1 1 0 0,-1 0-1 0 0,1 0 1 0 0,-1 0-1 0 0,1-1 1 0 0,-1 0-1 0 0,4-3-181 0 0,1 0 111 0 0,0 0 1 0 0,0 0-1 0 0,0-1 1 0 0,-1 0 0 0 0,0-1-1 0 0,0 0 1 0 0,-1-1-1 0 0,0 0 1 0 0,-1 0-1 0 0,0 0 1 0 0,-1-1-1 0 0,0 0 1 0 0,2-6-112 0 0,-6 13-3 0 0,0 1-1 0 0,0-1 1 0 0,-1 0 0 0 0,1 0 0 0 0,-1 0 0 0 0,0 0 0 0 0,0 0 0 0 0,0 0 0 0 0,-1 0 0 0 0,1 0 0 0 0,-1 0 0 0 0,0 0-1 0 0,0 0 1 0 0,0 0 0 0 0,-1 0 0 0 0,0 0 0 0 0,1 0 0 0 0,-1 0 0 0 0,-1 0 0 0 0,1 0 0 0 0,0 0 0 0 0,-1 0 0 0 0,0 1-1 0 0,0-1 1 0 0,0 1 0 0 0,-1-1 0 0 0,1 1 0 0 0,-1 0 0 0 0,1 0 0 0 0,-1 0 0 0 0,0 0 0 0 0,0 0 0 0 0,-1 1 0 0 0,1-1-1 0 0,0 1 1 0 0,-1 0 0 0 0,1 0 0 0 0,-1 0 0 0 0,0 1 0 0 0,0-1 0 0 0,0 1 3 0 0,-7 0-57 0 0,1 0 0 0 0,-1 0 0 0 0,0 2 0 0 0,0-1 0 0 0,0 1 1 0 0,0 1-1 0 0,1 0 0 0 0,-1 1 0 0 0,1 0 0 0 0,-1 0 0 0 0,1 1 0 0 0,0 0 0 0 0,1 1 0 0 0,-1 0 0 0 0,1 1 1 0 0,0 0-1 0 0,0 0 0 0 0,0 1 0 0 0,1 0 0 0 0,0 0 0 0 0,1 1 0 0 0,0 0 0 0 0,0 1 0 0 0,0-1 0 0 0,1 1 0 0 0,0 1 1 0 0,-4 9 56 0 0,6-12 55 0 0,-1 0 1 0 0,1 1-1 0 0,0-1 1 0 0,1 1 0 0 0,0 0-1 0 0,0 0 1 0 0,1 0-1 0 0,0 1 1 0 0,0-1 0 0 0,1 0-1 0 0,0 1 1 0 0,0-1-1 0 0,1 1 1 0 0,0 0-1 0 0,1-1 1 0 0,0 1 0 0 0,0-1-1 0 0,1 0 1 0 0,0 1-1 0 0,0-1 1 0 0,1 0 0 0 0,0 0-1 0 0,1 0 1 0 0,0-1-1 0 0,0 1 1 0 0,0-1 0 0 0,1 0-1 0 0,0 0 1 0 0,0 0-1 0 0,1-1 1 0 0,0 0 0 0 0,0 0-1 0 0,0 0 1 0 0,1-1-1 0 0,5 3-55 0 0,7 0 161 0 0,1 0-1 0 0,-1-2 0 0 0,2 0 0 0 0,-1-2 1 0 0,1 0-1 0 0,-1-1 0 0 0,1-1 0 0 0,0-1 1 0 0,0-1-1 0 0,18-2-160 0 0,-10 1 138 0 0,-26 1-125 0 0,20 1-5 0 0,-1 0 0 0 0,0-2 1 0 0,0-1-1 0 0,0-1 1 0 0,0-1-1 0 0,-1-1 0 0 0,1 0 1 0 0,4-4-9 0 0,20-17-4133 0 0,-32 16-180 0 0,-1-3-3434 0 0,-6 9-2838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85 155 11955 0 0,'0'0'2380'0'0,"0"0"-392"0"0,0 0-354 0 0,0 0-251 0 0,0 0-95 0 0,0 0-101 0 0,0 0-166 0 0,0 0-199 0 0,0 0-195 0 0,0 0-155 0 0,0 0-130 0 0,0 0-74 0 0,0 0-46 0 0,-7 9-28 0 0,-38 82 482 0 0,35 175 786 0 0,12-169-1242 0 0,-2-59-153 0 0,-15 215 142 0 0,5-153-784 0 0,31-104-1309 0 0,41-52-4187 0 0,-38 29-3933 0 0,-15 19 121 0 0</inkml:trace>
  <inkml:trace contextRef="#ctx0" brushRef="#br0" timeOffset="369.572">243 871 5401 0 0,'0'0'1535'0'0,"0"0"-149"0"0,0 0 81 0 0,0 0 280 0 0,0 0 181 0 0,0 0 25 0 0,0 0-156 0 0,0 0-286 0 0,0 0-269 0 0,0 0-189 0 0,0 0-146 0 0,0 0-117 0 0,34 11-74 0 0,108 32-97 0 0,-139-42-580 0 0,0 0-1 0 0,0 1 1 0 0,0-1 0 0 0,0 0 0 0 0,0-1 0 0 0,0 1 0 0 0,1 0-1 0 0,-1-1 1 0 0,0 0 0 0 0,0 0 0 0 0,0 0 0 0 0,1 0 0 0 0,-1 0-1 0 0,0-1 1 0 0,0 1 0 0 0,1-1 0 0 0,-1 0 0 0 0,0 0 0 0 0,0 0 0 0 0,0 0-1 0 0,0-1 1 0 0,0 0-39 0 0,7-4 209 0 0,-4 4-100 0 0,4-1-14 0 0,-1 0 0 0 0,1-1 0 0 0,0 0 0 0 0,-1-1 0 0 0,0 0 0 0 0,0 0 0 0 0,-1-1 0 0 0,0 0 0 0 0,0-1 0 0 0,0 0 0 0 0,0 0 0 0 0,-1 0 0 0 0,-1-1 0 0 0,1 0 0 0 0,-1-1 0 0 0,0 1 0 0 0,-1-1 0 0 0,2-5-95 0 0,-5 10-6 0 0,0-1 0 0 0,0 1 0 0 0,0-1 1 0 0,-1 0-1 0 0,1 0 0 0 0,-1 0 0 0 0,0 0 1 0 0,-1 0-1 0 0,1 0 0 0 0,-1 0 0 0 0,0 0 0 0 0,0 0 1 0 0,-1 0-1 0 0,1 0 0 0 0,-1 0 0 0 0,0 0 1 0 0,-1 1-1 0 0,1-1 0 0 0,-1 0 0 0 0,0 0 0 0 0,0 1 1 0 0,0-1-1 0 0,-1 1 0 0 0,0 0 0 0 0,0 0 0 0 0,0 0 1 0 0,0 0-1 0 0,0 0 0 0 0,-1 1 0 0 0,0-1 1 0 0,1 1-1 0 0,-1 0 0 0 0,-4-2 6 0 0,0 1-47 0 0,-1 0-1 0 0,1 1 0 0 0,-1 0 1 0 0,1 1-1 0 0,-1 0 1 0 0,0 0-1 0 0,0 1 1 0 0,0 0-1 0 0,0 0 1 0 0,0 1-1 0 0,0 0 1 0 0,0 1-1 0 0,0 0 1 0 0,0 1-1 0 0,1-1 1 0 0,-1 2-1 0 0,0-1 1 0 0,1 1-1 0 0,-6 3 48 0 0,2 1-15 0 0,0 1-1 0 0,0 0 0 0 0,1 1 1 0 0,1 0-1 0 0,-1 1 1 0 0,2 0-1 0 0,-1 1 0 0 0,1 0 1 0 0,1 0-1 0 0,0 1 1 0 0,1 0-1 0 0,0 0 0 0 0,0 1 1 0 0,2-1-1 0 0,-1 2 1 0 0,2-1-1 0 0,0 0 0 0 0,0 1 1 0 0,2 0-1 0 0,-2 12 16 0 0,3-18-22 0 0,0 1 1 0 0,1-1-1 0 0,0 0 0 0 0,1 0 0 0 0,0 0 0 0 0,0 1 1 0 0,1-1-1 0 0,0 0 0 0 0,0 0 0 0 0,1-1 0 0 0,0 1 0 0 0,0 0 1 0 0,1-1-1 0 0,0 0 0 0 0,0 0 0 0 0,0 0 0 0 0,1 0 1 0 0,0-1-1 0 0,1 0 0 0 0,-1 0 0 0 0,1 0 0 0 0,1-1 1 0 0,-1 1 21 0 0,2-1-204 0 0,1 1 0 0 0,-1-1 0 0 0,1-1 0 0 0,0 0 0 0 0,0 0 0 0 0,0-1 0 0 0,0 0 1 0 0,0 0-1 0 0,1-1 0 0 0,0-1 0 0 0,-1 1 0 0 0,2-1 204 0 0,32 1-3186 0 0,0-2-3306 0 0,-33 0 4214 0 0,5 0-8346 0 0</inkml:trace>
  <inkml:trace contextRef="#ctx0" brushRef="#br0" timeOffset="915.796">832 1025 7602 0 0,'0'0'1763'0'0,"0"0"-312"0"0,0 0-96 0 0,0 0-30 0 0,0 0 33 0 0,0 0 65 0 0,0 0-67 0 0,0 0-134 0 0,0 0-102 0 0,0 0-116 0 0,0 0-110 0 0,0 0-111 0 0,0 0-91 0 0,13-5-103 0 0,41-19-105 0 0,4-38 726 0 0,-48 46-1003 0 0,124-166 993 0 0,-128 174-1193 0 0,1 0 0 0 0,0 1 0 0 0,0 0 0 0 0,1 0-1 0 0,-1 0 1 0 0,2 1 0 0 0,-1 0 0 0 0,1 1 0 0 0,0-1 0 0 0,5 0-7 0 0,-10 68-179 0 0,-29 61 347 0 0,25-121-167 0 0,0 0-1 0 0,-1-1 1 0 0,1 1-1 0 0,0 0 1 0 0,0 0-1 0 0,0-1 0 0 0,0 1 1 0 0,1 0-1 0 0,-1 0 1 0 0,0-1-1 0 0,1 1 0 0 0,-1 0 1 0 0,1-1-1 0 0,-1 1 1 0 0,1 0-1 0 0,0-1 0 0 0,0 1 1 0 0,0-1-1 0 0,0 1 1 0 0,0-1-1 0 0,0 0 1 0 0,0 1-1 0 0,0-1 0 0 0,1 0 1 0 0,-1 0-1 0 0,0 0 1 0 0,1 0-1 0 0,-1 0 0 0 0,1 0 1 0 0,-1 0-1 0 0,1 0 1 0 0,0 0-1 0 0,-1-1 0 0 0,1 1 1 0 0,0-1-1 0 0,-1 1 1 0 0,1-1-1 0 0,0 0 1 0 0,0 0-1 0 0,-1 0 0 0 0,1 0 1 0 0,1 0-1 0 0,6 1 11 0 0,-1-1 0 0 0,1-1 0 0 0,-1 1 0 0 0,1-1 0 0 0,-1-1 0 0 0,0 1 0 0 0,0-1 0 0 0,1-1 0 0 0,-1 0 0 0 0,-1 0 0 0 0,1 0 0 0 0,2-3-11 0 0,223-146 95 0 0,-232 151-93 0 0,0 0 1 0 0,0 0 0 0 0,0 0-1 0 0,1 0 1 0 0,-1 0 0 0 0,0 0-1 0 0,1 0 1 0 0,-1 1 0 0 0,0-1 0 0 0,1 0-1 0 0,-1 1 1 0 0,1-1 0 0 0,-1 1-1 0 0,1 0 1 0 0,-1-1 0 0 0,1 1 0 0 0,-1 0-1 0 0,1 0 1 0 0,0 0 0 0 0,-1 0-1 0 0,1 0 1 0 0,-1 0 0 0 0,1 0 0 0 0,-1 1-1 0 0,1-1 1 0 0,-1 1 0 0 0,1-1-1 0 0,-1 1 1 0 0,1-1 0 0 0,-1 1 0 0 0,0 0-1 0 0,1 0 1 0 0,-1 0 0 0 0,0 0-1 0 0,0 0 1 0 0,1 0 0 0 0,-1 0 0 0 0,0 0-1 0 0,0 0 1 0 0,0 0 0 0 0,0 0-1 0 0,-1 1 1 0 0,1-1 0 0 0,0 1 0 0 0,0-1-1 0 0,-1 0 1 0 0,1 1 0 0 0,-1-1-1 0 0,1 1 1 0 0,-1-1 0 0 0,0 1 0 0 0,1-1-1 0 0,-1 1 1 0 0,0 0 0 0 0,0-1-1 0 0,0 1 1 0 0,0-1 0 0 0,-1 2-3 0 0,5 157 325 0 0,29-105-2171 0 0,-22-49-2147 0 0,1-4-3305 0 0,-4-2-4283 0 0</inkml:trace>
  <inkml:trace contextRef="#ctx0" brushRef="#br0" timeOffset="1284.907">1824 1002 10802 0 0,'0'0'1765'0'0,"0"0"-757"0"0,0 0-33 0 0,0 0 254 0 0,0 0 160 0 0,0 0 63 0 0,0 0-42 0 0,0 0-127 0 0,0 0-169 0 0,0 0-191 0 0,33 0-176 0 0,105-2-132 0 0,-62-19 110 0 0,-63 13-565 0 0,9-3 15 0 0,0 0 0 0 0,-1-1-1 0 0,-1-2 1 0 0,0 0-1 0 0,-1-1 1 0 0,0 0-1 0 0,-1-2 1 0 0,-1 0-1 0 0,7-11-174 0 0,-21 26 7 0 0,-1 0 0 0 0,1-1 0 0 0,-1 1-1 0 0,0-1 1 0 0,0 1 0 0 0,0-1-1 0 0,0 0 1 0 0,0 0 0 0 0,-1 0-1 0 0,1 0 1 0 0,-1 0 0 0 0,0 0 0 0 0,0 0-1 0 0,0-1 1 0 0,0 1 0 0 0,-1 0-1 0 0,1-1 1 0 0,-1 1 0 0 0,0 0-1 0 0,0-1 1 0 0,0 1 0 0 0,0-1-1 0 0,-1 1 1 0 0,1 0 0 0 0,-1-1 0 0 0,0 1-1 0 0,0 0 1 0 0,0 0 0 0 0,0 0-1 0 0,-1 0 1 0 0,1 0 0 0 0,-1 0-1 0 0,0 0 1 0 0,0 0 0 0 0,0 0-1 0 0,0 1 1 0 0,0-1 0 0 0,-1 1 0 0 0,1 0-1 0 0,-1-1 1 0 0,0 1 0 0 0,1 0-1 0 0,-1 1 1 0 0,0-1 0 0 0,0 0-1 0 0,0 1 1 0 0,0 0 0 0 0,-2-1-7 0 0,-9 3-23 0 0,1 1 0 0 0,-1 0-1 0 0,0 1 1 0 0,1 0 0 0 0,-1 1 0 0 0,1 1 0 0 0,0 0 0 0 0,0 1 0 0 0,1 0-1 0 0,0 1 1 0 0,0 0 0 0 0,0 1 0 0 0,1 1 0 0 0,0 0 0 0 0,1 0 0 0 0,0 1-1 0 0,0 0 1 0 0,1 0 0 0 0,0 1 0 0 0,1 1 0 0 0,1-1 0 0 0,-1 1-1 0 0,2 1 1 0 0,0-1 0 0 0,0 1 0 0 0,1 0 0 0 0,1 1 0 0 0,-2 8 23 0 0,4-17-14 0 0,1 0 0 0 0,-1 1-1 0 0,1-1 1 0 0,0 0 0 0 0,0 0 0 0 0,1 1 0 0 0,0-1 0 0 0,0 0 0 0 0,0 1 0 0 0,0-1 0 0 0,1 0-1 0 0,0 1 1 0 0,0-1 0 0 0,0 0 0 0 0,1 0 0 0 0,0 0 0 0 0,0 0 0 0 0,0 0 0 0 0,1 0 0 0 0,-1-1-1 0 0,1 1 1 0 0,0-1 0 0 0,0 1 0 0 0,1-1 0 0 0,-1 0 0 0 0,1-1 0 0 0,0 1 0 0 0,0-1 0 0 0,1 1-1 0 0,-1-1 1 0 0,2 1 14 0 0,6 2-168 0 0,1 0-1 0 0,0-1 0 0 0,0-1 0 0 0,0 0 1 0 0,1 0-1 0 0,-1-1 0 0 0,1-1 0 0 0,0 0 1 0 0,0-1-1 0 0,0-1 0 0 0,4 0 169 0 0,92-17-8406 0 0,-95 13-510 0 0</inkml:trace>
  <inkml:trace contextRef="#ctx0" brushRef="#br0" timeOffset="1716.023">2481 1041 7362 0 0,'0'0'2492'0'0,"0"0"-1078"0"0,0 0-267 0 0,0 0 116 0 0,0 0 112 0 0,0 0 188 0 0,0 0 45 0 0,0 0-204 0 0,0 0-249 0 0,0 0-253 0 0,0 0-185 0 0,0 0-91 0 0,0 0-92 0 0,25-19-60 0 0,78-62-27 0 0,-3-20 920 0 0,4-41-498 0 0,-91 127-825 0 0,-13 14-51 0 0,0 1-10 0 0,-14 63-242 0 0,10-33 236 0 0,2-24 31 0 0,1 0 0 0 0,0 0 0 0 0,0 1 0 0 0,0-1 0 0 0,1 0 0 0 0,-1 1-1 0 0,2-1 1 0 0,-1 0 0 0 0,1 1 0 0 0,0-1 0 0 0,0 0 0 0 0,1 1 0 0 0,-1-1 0 0 0,2 0-1 0 0,-1 0 1 0 0,1-1 0 0 0,-1 1 0 0 0,1 0 0 0 0,4 4-8 0 0,-1-3 55 0 0,0 0 0 0 0,0 0 0 0 0,1-1 0 0 0,-1 0 0 0 0,2-1 0 0 0,-1 1 0 0 0,0-1 0 0 0,1 0 0 0 0,0-1 0 0 0,0 0 0 0 0,1 0 0 0 0,-1-1 0 0 0,1 0 0 0 0,-1-1 0 0 0,1 0 0 0 0,0 0 0 0 0,0 0 0 0 0,0-1 0 0 0,0-1 0 0 0,0 0 0 0 0,2 0-55 0 0,0 0 77 0 0,1 0 1 0 0,-1 0-1 0 0,0-2 0 0 0,0 1 1 0 0,0-1-1 0 0,0-1 0 0 0,0 0 1 0 0,0 0-1 0 0,0-1 0 0 0,-1-1 1 0 0,0 0-1 0 0,0 0 0 0 0,0-1 1 0 0,-1 0-1 0 0,1-1 1 0 0,-2 0-1 0 0,5-4-77 0 0,30-59-91 0 0,-45 15-4897 0 0,-2 46-149 0 0,-1 5-6875 0 0</inkml:trace>
  <inkml:trace contextRef="#ctx0" brushRef="#br0" timeOffset="2034.18">3664 0 21733 0 0,'0'0'885'0'0,"0"0"-277"0"0,0 0-101 0 0,0 0 43 0 0,0 0 115 0 0,0 0 107 0 0,0 0-17 0 0,0 0-100 0 0,0 0-112 0 0,0 0-81 0 0,0 0-56 0 0,3 37-85 0 0,9 115-55 0 0,0 69 492 0 0,-12-94-642 0 0,-6 0 0 0 0,-11 49-116 0 0,0-7-973 0 0,9-154-1513 0 0,-11-25-6999 0 0,13 2 2760 0 0,2 0-3724 0 0</inkml:trace>
  <inkml:trace contextRef="#ctx0" brushRef="#br0" timeOffset="2285.599">3294 471 20140 0 0,'0'0'1651'0'0,"0"0"-606"0"0,0 0-328 0 0,0 0-117 0 0,0 0 15 0 0,0 0 84 0 0,0 0 20 0 0,0 0-95 0 0,0 0-109 0 0,0 0-71 0 0,36 4-72 0 0,111 14-58 0 0,9-14 264 0 0,-85-7-729 0 0,0-4 0 0 0,0-3 0 0 0,7-5 151 0 0,-17 4-1384 0 0,-34 4-585 0 0,-15 3-589 0 0,1 0-3665 0 0,-2 4-6118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9474 0 0,'0'0'2965'0'0,"0"0"-581"0"0,0 0-494 0 0,0 0-232 0 0,0 0-102 0 0,0 0-164 0 0,0 0-224 0 0,0 0-259 0 0,0 0-249 0 0,0 0-209 0 0,0 0-126 0 0,-3 0-73 0 0,2 2-179 0 0,-1 0 1 0 0,1 0-1 0 0,0 0 1 0 0,-1 0-1 0 0,1 0 1 0 0,0 1-1 0 0,0-1 0 0 0,1 0 1 0 0,-1 1-1 0 0,0-1 1 0 0,1 0-1 0 0,-1 1 1 0 0,1-1-1 0 0,0 1 0 0 0,0-1 1 0 0,0 1-1 0 0,0-1 1 0 0,0 0-1 0 0,1 1 0 0 0,-1-1 1 0 0,1 1-1 0 0,-1-1 1 0 0,1 0-1 0 0,0 1 1 0 0,1 0-74 0 0,0 25 357 0 0,-2-19-283 0 0,1 14 70 0 0,-1 0-1 0 0,-1 0 0 0 0,-2 0 1 0 0,0 0-1 0 0,-1 0 0 0 0,-4 10-143 0 0,-26 52-965 0 0,28-100-2769 0 0,3-31-1739 0 0,3 16-2948 0 0,0 18-1197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14659 0 0,'0'0'1672'0'0,"0"0"-215"0"0,0 0-409 0 0,0 0-264 0 0,0 0-216 0 0,0 0-224 0 0,0 0-304 0 0,0 0-216 0 0,0 0-80 0 0,0 0-96 0 0,0 0-72 0 0,0 0-296 0 0,0 0-576 0 0,0 0-1529 0 0,69 70-2888 0 0,-59-62-3097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10258 0 0,'0'0'2270'0'0,"0"0"-403"0"0,0 0-260 0 0,0 0-115 0 0,0 0-187 0 0,0 0-184 0 0,0 0-171 0 0,0 0-174 0 0,0 0-133 0 0,0 0-80 0 0,0 0-62 0 0,0 0-57 0 0,0 0-20 0 0,8-27-41 0 0,40-127 241 0 0,-29 85 186 0 0,-12 48-599 0 0,-6 15-185 0 0,0 0 1 0 0,1 0-1 0 0,0 1 0 0 0,0-1 0 0 0,0 1 0 0 0,1 0 0 0 0,0 0 1 0 0,0-1-1 0 0,0 2 0 0 0,1-1 0 0 0,-1 0 0 0 0,1 1 0 0 0,0 0 1 0 0,1-1-1 0 0,2-1-26 0 0,-6 6-3 0 0,0-1 1 0 0,0 1 0 0 0,0-1-1 0 0,0 1 1 0 0,0-1 0 0 0,1 1-1 0 0,-1 0 1 0 0,0-1 0 0 0,0 1-1 0 0,1 0 1 0 0,-1 0 0 0 0,0 0-1 0 0,0 0 1 0 0,1 0 0 0 0,-1 0-1 0 0,0 0 1 0 0,0 1 0 0 0,0-1-1 0 0,1 0 1 0 0,-1 1 0 0 0,0-1-1 0 0,0 1 1 0 0,0-1 0 0 0,0 1-1 0 0,1-1 1 0 0,-1 1 0 0 0,0 0 0 0 0,0 0-1 0 0,0-1 1 0 0,-1 1 0 0 0,1 0-1 0 0,0 0 1 0 0,0 0 0 0 0,0 0-1 0 0,-1 0 1 0 0,1 0 0 0 0,0 0-1 0 0,-1 0 1 0 0,1 1 0 0 0,-1-1-1 0 0,1 0 1 0 0,-1 0 2 0 0,14 61 28 0 0,-11-47-24 0 0,2 20 58 0 0,-5-27-56 0 0,0 0 0 0 0,0 0-1 0 0,1 0 1 0 0,0 0 0 0 0,0-1 0 0 0,1 1-1 0 0,0 0 1 0 0,1 0 0 0 0,0-1-1 0 0,0 1 1 0 0,0-1 0 0 0,1 0-1 0 0,0 0 1 0 0,0 0 0 0 0,1-1-1 0 0,0 1 1 0 0,0-1 0 0 0,0 0 0 0 0,1-1-1 0 0,0 1 1 0 0,0-1 0 0 0,1 0-1 0 0,-1-1 1 0 0,5 3-6 0 0,-6-6 55 0 0,1 1 0 0 0,-1-1 0 0 0,0 0-1 0 0,1-1 1 0 0,-1 1 0 0 0,0-1 0 0 0,1 0 0 0 0,-1-1-1 0 0,0 1 1 0 0,1-1 0 0 0,-1 0 0 0 0,0 0 0 0 0,0-1 0 0 0,1 1-1 0 0,-1-1 1 0 0,0-1 0 0 0,-1 1 0 0 0,1 0 0 0 0,0-1-1 0 0,-1 0 1 0 0,1 0 0 0 0,-1-1 0 0 0,0 1 0 0 0,0-1 0 0 0,0 0-1 0 0,-1 0 1 0 0,1 0 0 0 0,-1 0 0 0 0,1-3-55 0 0,7-8 102 0 0,-1 0 0 0 0,-1-1-1 0 0,0 0 1 0 0,-1 0 0 0 0,-1-1 0 0 0,0 0 0 0 0,-2 0 0 0 0,1-4-102 0 0,-3-7 132 0 0,3-6-2439 0 0,13 21-6671 0 0,-13 10-2928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31 2649 0 0,'0'0'1796'0'0,"0"0"-118"0"0,0 0 94 0 0,0 0 156 0 0,0 0 77 0 0,0 0-42 0 0,0 0-159 0 0,0 0-214 0 0,0 0-180 0 0,0 0-187 0 0,0 0-163 0 0,0 0-140 0 0,0 0-129 0 0,-2-5-103 0 0,-4-16-95 0 0,4 16-87 0 0,2 5-71 0 0,0 0-33 0 0,0 0-42 0 0,0 0-45 0 0,-11 40 793 0 0,-68 636 723 0 0,43-409-1628 0 0,23-214-252 0 0,-7-84-3599 0 0,7-22-2899 0 0,8 25-2766 0 0,3 14-160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8906 0 0,'0'0'3141'0'0,"0"0"-1473"0"0,0 0-704 0 0,0 0-202 0 0,0 0 103 0 0,0 0 267 0 0,0 0 171 0 0,0 0 39 0 0,0 0-143 0 0,0 0-251 0 0,0 0-169 0 0,0 0-156 0 0,0 0-127 0 0,31 5-83 0 0,96 13-55 0 0,-112-16-234 0 0,-1 0 0 0 0,1-1 1 0 0,0-1-1 0 0,0 0 0 0 0,0-1 1 0 0,-1 0-1 0 0,1-1 0 0 0,11-4-124 0 0,5 0 147 0 0,140-41 109 0 0,-73 11-1348 0 0,-70 16-1848 0 0,-5-5-3533 0 0,-16 16 836 0 0,-2 7-4517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4 408 0 0,'0'0'1602'0'0,"0"0"219"0"0,0 0 291 0 0,0 0 171 0 0,0 0 5 0 0,0 0-155 0 0,0 0-320 0 0,0 0-322 0 0,0 0-268 0 0,0 0-217 0 0,0 0-149 0 0,6-3 6678 0 0,-4 3-7263 0 0,-5 38 1845 0 0,-12 108-1717 0 0,-46 154-109 0 0,42-102-193 0 0,17-164-76 0 0,-1 0 0 0 0,-2 0 0 0 0,-1 0 0 0 0,-1-1 0 0 0,-3 0 0 0 0,-5 14-22 0 0,13 3 39 0 0,2-49-52 0 0,4-5 153 0 0,52-78 25 0 0,-29 47-132 0 0,10-15-13 0 0,2 2 0 0 0,2 2 0 0 0,41-36-20 0 0,-12 36-41 0 0,-69 46 40 0 0,0 0 0 0 0,0-1 0 0 0,0 1 0 0 0,0-1 0 0 0,-1 1 0 0 0,1 0 0 0 0,0 0 0 0 0,0 0 0 0 0,0 0 1 0 0,0 0-1 0 0,0-1 0 0 0,0 2 0 0 0,0-1 0 0 0,0 0 0 0 0,0 0 0 0 0,0 0 0 0 0,0 0 0 0 0,0 1 0 0 0,0-1 0 0 0,-1 0 0 0 0,1 1 0 0 0,0-1 0 0 0,0 0 0 0 0,0 1 0 0 0,0-1 0 0 0,-1 1 0 0 0,1 0 0 0 0,0-1 0 0 0,-1 1 0 0 0,1 0 0 0 0,0-1 0 0 0,-1 1 0 0 0,1 0 0 0 0,-1 0 1 0 0,1-1-1 0 0,-1 1 0 0 0,1 0 0 0 0,-1 0 0 0 0,1 0 0 0 0,-1 0 0 0 0,0 0 0 0 0,0 0 0 0 0,0 0 0 0 0,1-1 0 0 0,-1 1 0 0 0,0 0 0 0 0,0 0 1 0 0,7 59 22 0 0,-6-42 0 0 0,-7 350 181 0 0,6-367-235 0 0,0-1-18 0 0,0 0-1 0 0,0 0-26 0 0,0 0-4 0 0,0 0-41 0 0,0 0-86 0 0,0 0-96 0 0,4-12-1465 0 0,4-3-355 0 0,0 0-4373 0 0,-5 7-5638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197 181 0 0 0,'0'0'208'0'0,"0"0"602"0"0,0 0 266 0 0,0 0 120 0 0,0 0 59 0 0,0 0 11 0 0,0 0-5 0 0,0 0-38 0 0,0 0-27 0 0,0 0-38 0 0,-3 1-52 0 0,-13 5 2013 0 0,16-5-2180 0 0,0-1-56 0 0,0 0-67 0 0,0 0-60 0 0,0 0-20 0 0,0 0-41 0 0,-1 5 2690 0 0,17 6-2735 0 0,-7-10-517 0 0,1 0 0 0 0,-1-1 0 0 0,0 0 0 0 0,0 0-1 0 0,1-1 1 0 0,-1 0 0 0 0,0-1 0 0 0,0 0 0 0 0,0 0 0 0 0,0-1-1 0 0,0 0 1 0 0,-1 0 0 0 0,1-1 0 0 0,-1-1 0 0 0,0 1-1 0 0,0-1 1 0 0,-1 0 0 0 0,1-1 0 0 0,-1 0 0 0 0,0 0 0 0 0,-1-1-1 0 0,5-5-132 0 0,-7 9 32 0 0,50-56 228 0 0,-47 10 103 0 0,-10 46-361 0 0,1 1-1 0 0,-1 1 1 0 0,0-1 0 0 0,0 0-1 0 0,0 1 1 0 0,0-1 0 0 0,0 1-1 0 0,0 0 1 0 0,0 0 0 0 0,-1 0-1 0 0,1 0 1 0 0,0 1-1 0 0,0-1 1 0 0,-1 1 0 0 0,1 0-1 0 0,0 0 1 0 0,-1 0 0 0 0,1 1-1 0 0,0-1 1 0 0,-1 1-1 0 0,-2 0-1 0 0,-9 0-23 0 0,-5 2 15 0 0,0 1 0 0 0,0 0 0 0 0,0 2 0 0 0,1 0 0 0 0,0 2 0 0 0,0 0 0 0 0,0 1 0 0 0,1 0 0 0 0,1 2 0 0 0,0 0 0 0 0,0 1 0 0 0,1 1 0 0 0,0 0 0 0 0,1 1 0 0 0,-9 12 8 0 0,17-18 40 0 0,0-1 0 0 0,0 1 0 0 0,1 0-1 0 0,0 1 1 0 0,1 0 0 0 0,0 0 0 0 0,0 0 0 0 0,1 0 0 0 0,0 1 0 0 0,1 0 0 0 0,0 0 0 0 0,0 0 0 0 0,1 0 0 0 0,0 0-1 0 0,1 0 1 0 0,0 1 0 0 0,1-1 0 0 0,0 0 0 0 0,1 1 0 0 0,0-1 0 0 0,0 0 0 0 0,1 0 0 0 0,0 0 0 0 0,1 0 0 0 0,0 0-1 0 0,1 0 1 0 0,2 3-40 0 0,-1-3 82 0 0,1 0-1 0 0,0 0 1 0 0,0-1-1 0 0,1 0 0 0 0,0 0 1 0 0,1-1-1 0 0,0 0 1 0 0,0 0-1 0 0,1-1 1 0 0,0 0-1 0 0,0 0 0 0 0,1-1 1 0 0,0 0-1 0 0,0-1 1 0 0,0 0-1 0 0,0-1 1 0 0,1 0-1 0 0,3 0-81 0 0,9 3 126 0 0,0-2 0 0 0,0 0 0 0 0,1-2-1 0 0,-1 0 1 0 0,1-2 0 0 0,0-1 0 0 0,0-1 0 0 0,8-1-126 0 0,-26 2-3 0 0,-1-1 0 0 0,1 1 0 0 0,0-1 0 0 0,0-1 0 0 0,0 1 0 0 0,-1-1-1 0 0,1 0 1 0 0,-1 0 0 0 0,1 0 0 0 0,-1-1 0 0 0,0 0 0 0 0,0 0 0 0 0,0 0 0 0 0,0-1 0 0 0,-1 1 0 0 0,1-1 0 0 0,1-3 3 0 0,-4-4-1427 0 0,-1 3-1611 0 0,1 1-4238 0 0,0 3-5018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9082 0 0,'0'0'2575'0'0,"0"0"-373"0"0,0 0-167 0 0,0 0-119 0 0,0 0-255 0 0,0 0-277 0 0,0 0-277 0 0,0 0-269 0 0,0 0-145 0 0,0 0-65 0 0,0 0-58 0 0,0 0-33 0 0,0 0-46 0 0,0 0-54 0 0,0 0-75 0 0,0 0-26 0 0,0 0-42 0 0,0 0-37 0 0,18 3 1015 0 0,151 2 79 0 0,-128-6-1339 0 0,37 2-2214 0 0,-109 12-2242 0 0,18-7-2289 0 0,5-2-5407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384 900 7210 0 0,'0'0'1985'0'0,"0"0"-231"0"0,0 0-240 0 0,0 0-97 0 0,0 0-48 0 0,0 0-136 0 0,0 0-150 0 0,0 0-139 0 0,0 0-137 0 0,0 0-132 0 0,0 0-98 0 0,-30 14-110 0 0,-95 49-96 0 0,53-4 216 0 0,54-40-453 0 0,1 1-1 0 0,0 0 1 0 0,2 1 0 0 0,1 1 0 0 0,0 1 0 0 0,2 0 0 0 0,1 0 0 0 0,0 1 0 0 0,2 1 0 0 0,-1 6-134 0 0,8-26 31 0 0,0 0 0 0 0,1 1 0 0 0,0-1 1 0 0,0 0-1 0 0,0 0 0 0 0,0 0 0 0 0,1 1 0 0 0,0-1 1 0 0,0 0-1 0 0,1 1 0 0 0,-1-1 0 0 0,1 0 0 0 0,0 0 1 0 0,1 0-1 0 0,-1 1 0 0 0,1-1 0 0 0,0-1 1 0 0,0 1-1 0 0,0 0 0 0 0,1 0 0 0 0,0-1 0 0 0,0 1 1 0 0,0-1-1 0 0,0 0 0 0 0,1 0 0 0 0,-1 0 0 0 0,1-1 1 0 0,0 1-1 0 0,1-1 0 0 0,-1 0 0 0 0,0 0 0 0 0,1 0 1 0 0,-1-1-1 0 0,1 0 0 0 0,0 1 0 0 0,0-2 1 0 0,3 2-32 0 0,4-1 101 0 0,-1-1 0 0 0,1 0 0 0 0,0-1 1 0 0,0 0-1 0 0,-1 0 0 0 0,1-1 1 0 0,0-1-1 0 0,-1 0 0 0 0,1-1 1 0 0,-1 0-1 0 0,0-1 0 0 0,0 0 0 0 0,0-1 1 0 0,0 0-1 0 0,-1 0 0 0 0,3-3-101 0 0,152-117 886 0 0,-155 115-839 0 0,42-37 97 0 0,-3-3-1 0 0,-2-1 0 0 0,-3-3 0 0 0,-2-2 0 0 0,-2-1 0 0 0,-3-2 0 0 0,-2-1 1 0 0,-3-2-1 0 0,20-58-143 0 0,-39 81-3 0 0,-2-1 0 0 0,-1 0 0 0 0,-3 0 0 0 0,-1-1-1 0 0,-2 0 1 0 0,-2 0 0 0 0,-2-23 3 0 0,1 48-5 0 0,0 1 0 0 0,-2-1 0 0 0,0 1 0 0 0,0 0-1 0 0,-2-1 1 0 0,0 1 0 0 0,0 0 0 0 0,-2 0 0 0 0,0 1-1 0 0,0-1 1 0 0,-2 1 0 0 0,1 0 0 0 0,-2 1 0 0 0,0 0-1 0 0,0 0 1 0 0,-1 0 0 0 0,-1 1 0 0 0,0 1 0 0 0,-12-11 5 0 0,17 19-5 0 0,1 0 0 0 0,-1 1 0 0 0,0-1 1 0 0,0 1-1 0 0,0 0 0 0 0,-1 0 1 0 0,1 1-1 0 0,0-1 0 0 0,-1 1 0 0 0,1 1 1 0 0,0-1-1 0 0,-1 1 0 0 0,1 0 0 0 0,-1 0 1 0 0,1 0-1 0 0,-1 1 0 0 0,1-1 1 0 0,-1 2-1 0 0,1-1 0 0 0,0 0 0 0 0,-1 1 1 0 0,1 0-1 0 0,0 1 0 0 0,0-1 0 0 0,1 1 1 0 0,-1-1-1 0 0,0 2 0 0 0,1-1 0 0 0,0 0 1 0 0,-3 4 4 0 0,-8 6-5 0 0,1 0 0 0 0,1 2 0 0 0,0-1 1 0 0,1 2-1 0 0,1 0 0 0 0,1 0 0 0 0,0 1 1 0 0,0 2 4 0 0,-7 17 21 0 0,3 2 0 0 0,1-1 0 0 0,2 2 0 0 0,2 0 0 0 0,1 0 0 0 0,2 0 0 0 0,2 1 0 0 0,1 0 1 0 0,2 0-1 0 0,2 0 0 0 0,3 8-21 0 0,-3-21 56 0 0,2-1-1 0 0,1 1 1 0 0,1-1 0 0 0,1 0 0 0 0,2-1 0 0 0,0 1 0 0 0,2-2 0 0 0,1 1-1 0 0,0-1 1 0 0,2-1 0 0 0,1 0 0 0 0,0-1 0 0 0,2 0 0 0 0,1-1 0 0 0,0-1 0 0 0,2-1-1 0 0,0 0 1 0 0,19 13-56 0 0,-20-21 142 0 0,0-1-1 0 0,1 0 1 0 0,1-2 0 0 0,-1 0-1 0 0,1-1 1 0 0,1-1-1 0 0,-1 0 1 0 0,1-2 0 0 0,18 2-142 0 0,22 6 231 0 0,-46-12-155 0 0,-10 12-1270 0 0,-5-2-3754 0 0,15-23 617 0 0,-7 5-818 0 0,0 3-6164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54 524 15027 0 0,'0'0'2453'0'0,"0"0"-1014"0"0,0 0-515 0 0,0 0-77 0 0,0 0-26 0 0,0 0-71 0 0,0 0-103 0 0,0 0-147 0 0,-9 33-168 0 0,-24 104-142 0 0,31-134-183 0 0,1 0 0 0 0,0-1-1 0 0,-1 1 1 0 0,1 0-1 0 0,0 0 1 0 0,0 0 0 0 0,1 0-1 0 0,-1 0 1 0 0,1 0 0 0 0,-1 0-1 0 0,1 0 1 0 0,0 0-1 0 0,0 0 1 0 0,0 0 0 0 0,0 0-1 0 0,1 0 1 0 0,-1 0-1 0 0,1 0 1 0 0,0 0 0 0 0,0 0-1 0 0,0 0 1 0 0,0-1-1 0 0,1 1-6 0 0,2 4-12 0 0,26 19-415 0 0,-18-23-2484 0 0,2-1-4153 0 0,-10-2-4171 0 0</inkml:trace>
  <inkml:trace contextRef="#ctx0" brushRef="#br0" timeOffset="240.924">83 0 20476 0 0,'0'0'1185'0'0,"0"0"-433"0"0,0 0-256 0 0,0 0-168 0 0,0 0-96 0 0,0 0-112 0 0,0 0-80 0 0,0 0-48 0 0,0 0-72 0 0,0 0 0 0 0,0 0-104 0 0,0 0-264 0 0,0 0-488 0 0,0 0-1065 0 0,65 104-3088 0 0,-55-88-7586 0 0</inkml:trace>
  <inkml:trace contextRef="#ctx0" brushRef="#br0" timeOffset="638.695">715 412 16788 0 0,'0'0'1523'0'0,"0"0"-421"0"0,0 0-141 0 0,0 0 60 0 0,0 0 34 0 0,0 0-63 0 0,0 0-147 0 0,0 0-169 0 0,0 0-126 0 0,0 0-103 0 0,0 0-52 0 0,0 0-64 0 0,0 0-81 0 0,-6-9-40 0 0,-21-27-26 0 0,-12 26 182 0 0,29 11-273 0 0,-5 2-58 0 0,1 0 1 0 0,0 1-1 0 0,0 1 1 0 0,0 0-1 0 0,0 0 1 0 0,1 2-1 0 0,-1 0 1 0 0,2 0-1 0 0,-1 1 1 0 0,1 1-1 0 0,0 0 1 0 0,1 0-1 0 0,0 1 1 0 0,1 1-1 0 0,0 0 1 0 0,0 0-36 0 0,-3 2 4 0 0,1 0 0 0 0,1 0 0 0 0,0 1 0 0 0,0 0 0 0 0,2 1 0 0 0,0 0 0 0 0,0 1 0 0 0,2 0 0 0 0,0 0 1 0 0,0 1-1 0 0,2 0 0 0 0,0 0 0 0 0,1 0 0 0 0,1 0 0 0 0,0 1 0 0 0,2 0-4 0 0,2-14 8 0 0,0 0 1 0 0,1 0-1 0 0,-1 0 0 0 0,1 0 1 0 0,0 0-1 0 0,0 0 0 0 0,1 0 1 0 0,-1-1-1 0 0,1 1 0 0 0,0-1 1 0 0,0 1-1 0 0,0-1 0 0 0,0 0 1 0 0,0 0-1 0 0,1-1 0 0 0,-1 1 1 0 0,1-1-1 0 0,0 1 0 0 0,0-1 0 0 0,0-1 1 0 0,0 1-1 0 0,0 0 0 0 0,0-1 1 0 0,0 0-1 0 0,1 0 0 0 0,-1 0 1 0 0,0 0-1 0 0,1-1 0 0 0,-1 0 1 0 0,0 0-1 0 0,1 0 0 0 0,-1 0 1 0 0,1-1-1 0 0,-1 1 0 0 0,0-1 1 0 0,1 0-1 0 0,-1-1 0 0 0,0 1 1 0 0,0-1-1 0 0,0 0 0 0 0,0 0 1 0 0,3-2-10 0 0,26-14 88 0 0,-1-2 0 0 0,-1-2 0 0 0,-1 0 0 0 0,-1-2 0 0 0,-1-2 0 0 0,-1 0 0 0 0,-2-2-1 0 0,0 0 1 0 0,-2-2 0 0 0,-1-1 0 0 0,0-3-87 0 0,-2 8 41 0 0,49-71-21 0 0,-80 179-71 0 0,8-67 64 0 0,0-7-12 0 0,1 0-1 0 0,-1 1 1 0 0,1-1 0 0 0,1 1-1 0 0,0 0 1 0 0,0-1-1 0 0,0 1 1 0 0,1 0 0 0 0,1-1-1 0 0,-1 1 1 0 0,1 0 0 0 0,1-1-1 0 0,0 1 1 0 0,0-1-1 0 0,0 1 1 0 0,1-1 0 0 0,1 0-1 0 0,-1 0 1 0 0,1 0 0 0 0,1-1-1 0 0,-1 1 1 0 0,1-1-1 0 0,0 0 1 0 0,1 0 0 0 0,0-1-1 0 0,5 5 0 0 0,-2-5-4 0 0,-1-1 0 0 0,1 0-1 0 0,0-1 1 0 0,0 0-1 0 0,1 0 1 0 0,-1-1-1 0 0,1 0 1 0 0,-1-1 0 0 0,1 0-1 0 0,0 0 1 0 0,0-1-1 0 0,0 0 1 0 0,0-1 0 0 0,0 0-1 0 0,0-1 1 0 0,5-1 4 0 0,-14 2-67 0 0,1 0 1 0 0,-1-1-1 0 0,1 0 1 0 0,0 1-1 0 0,-1-1 1 0 0,1 0 0 0 0,-1 0-1 0 0,1 0 1 0 0,-1 1-1 0 0,0-2 1 0 0,1 1-1 0 0,-1 0 1 0 0,0 0-1 0 0,0 0 1 0 0,1-1-1 0 0,-1 1 1 0 0,0 0 0 0 0,-1-1-1 0 0,1 1 1 0 0,0-1-1 0 0,0 1 1 0 0,-1-1-1 0 0,1 0 1 0 0,0 1-1 0 0,-1-1 1 0 0,0 0 0 0 0,1 0 66 0 0,0-8-4361 0 0,0-1-3893 0 0,-1 4-4256 0 0</inkml:trace>
  <inkml:trace contextRef="#ctx0" brushRef="#br0" timeOffset="1671.591">1587 382 6489 0 0,'0'0'1945'0'0,"0"0"-238"0"0,0 0 27 0 0,0 0 70 0 0,0 0-58 0 0,0 0-163 0 0,0 0-234 0 0,0 0-198 0 0,0 0-176 0 0,0 0-117 0 0,0 0-100 0 0,0 0-101 0 0,0 0-97 0 0,-6-11-58 0 0,-20-30-27 0 0,24 40-429 0 0,1 0-1 0 0,0 0 1 0 0,-1-1 0 0 0,1 1-1 0 0,-1 0 1 0 0,1 1-1 0 0,-1-1 1 0 0,0 0 0 0 0,1 0-1 0 0,-1 1 1 0 0,0-1-1 0 0,1 1 1 0 0,-1-1 0 0 0,0 1-1 0 0,0 0 1 0 0,1-1-1 0 0,-1 1 1 0 0,0 0-1 0 0,0 0 1 0 0,0 1 0 0 0,1-1-1 0 0,-1 0 1 0 0,0 1-1 0 0,0-1 1 0 0,1 1 0 0 0,-2-1-46 0 0,0 1 93 0 0,-15 4 92 0 0,-1 1 0 0 0,2 1 0 0 0,-1 0 0 0 0,1 1 0 0 0,0 1 0 0 0,1 1 0 0 0,0 0 0 0 0,1 1 0 0 0,0 0 0 0 0,0 2 0 0 0,-11 12-185 0 0,15-13 19 0 0,0 1-1 0 0,0 0 1 0 0,1 1-1 0 0,1 0 1 0 0,0 0-1 0 0,1 1 1 0 0,1 0-1 0 0,0 0 1 0 0,1 1-1 0 0,1 0 1 0 0,1 0-1 0 0,0 0 1 0 0,0 1-1 0 0,2 0 1 0 0,0 9-19 0 0,2-24 1 0 0,0 0 1 0 0,0-1 0 0 0,0 1-1 0 0,0 0 1 0 0,0-1 0 0 0,1 1-1 0 0,-1-1 1 0 0,1 1 0 0 0,-1 0-1 0 0,1-1 1 0 0,0 1-1 0 0,-1-1 1 0 0,1 1 0 0 0,0-1-1 0 0,0 0 1 0 0,0 1 0 0 0,0-1-1 0 0,0 0 1 0 0,1 0 0 0 0,-1 0-1 0 0,0 0 1 0 0,0 0 0 0 0,1 0-1 0 0,-1 0 1 0 0,1 0 0 0 0,-1 0-1 0 0,1-1 1 0 0,-1 1 0 0 0,1 0-1 0 0,-1-1 1 0 0,1 1 0 0 0,0-1-1 0 0,-1 0 1 0 0,1 0 0 0 0,0 0-1 0 0,-1 1 1 0 0,1-2 0 0 0,0 1-1 0 0,-1 0 1 0 0,1 0 0 0 0,0 0-1 0 0,-1-1 1 0 0,1 1-1 0 0,-1-1 1 0 0,1 1 0 0 0,-1-1-1 0 0,1 0-1 0 0,76-30 247 0 0,-23-6-138 0 0,-1-2 0 0 0,-2-2 1 0 0,-2-3-1 0 0,22-25-109 0 0,93-81 380 0 0,-164 149-376 0 0,-1 0 0 0 0,1 0-1 0 0,0 0 1 0 0,0 0 0 0 0,0 0-1 0 0,0 1 1 0 0,0-1 0 0 0,0 0 0 0 0,0 0-1 0 0,0 1 1 0 0,0-1 0 0 0,0 0-1 0 0,0 1 1 0 0,0-1 0 0 0,0 1 0 0 0,1-1-1 0 0,-1 1 1 0 0,0 0 0 0 0,0 0-1 0 0,0-1 1 0 0,1 1 0 0 0,-1 0 0 0 0,0 0-1 0 0,0 0 1 0 0,1 0 0 0 0,-1 1-1 0 0,0-1 1 0 0,0 0 0 0 0,1 0-1 0 0,-1 1 1 0 0,0-1 0 0 0,0 1 0 0 0,0-1-1 0 0,0 1 1 0 0,0-1 0 0 0,1 1-1 0 0,-1 0 1 0 0,0-1 0 0 0,0 1 0 0 0,-1 0-1 0 0,1 0 1 0 0,0 0 0 0 0,0 0-1 0 0,0 0 1 0 0,0 0 0 0 0,-1 0 0 0 0,1 0-1 0 0,-1 0 1 0 0,1 0 0 0 0,-1 0-1 0 0,1 1 1 0 0,-1-1 0 0 0,1 0-1 0 0,-1 0 1 0 0,0 0 0 0 0,0 1 0 0 0,0-1-1 0 0,0 0 1 0 0,1 0 0 0 0,-2 1-1 0 0,1-1 1 0 0,0 0 0 0 0,0 0 0 0 0,-1 2-4 0 0,11 58 21 0 0,-3 1 1 0 0,-3-1-1 0 0,-3 1 1 0 0,-4 30-22 0 0,2 13-73 0 0,2-55 10 0 0,-2 0 0 0 0,-2-1 0 0 0,-3 1 0 0 0,-1-1 1 0 0,-3 0-1 0 0,-2 0 0 0 0,-15 40 63 0 0,24-78-8 0 0,0-1 0 0 0,-1 1 1 0 0,0-1-1 0 0,-1 0 0 0 0,0 0 0 0 0,-1 0 1 0 0,0 0-1 0 0,0-1 0 0 0,-1 0 0 0 0,0 0 1 0 0,0-1-1 0 0,-1 0 0 0 0,0-1 0 0 0,-1 1 0 0 0,0-1 1 0 0,0-1-1 0 0,0 0 0 0 0,-1 0 0 0 0,0-1 1 0 0,0 0-1 0 0,0-1 0 0 0,-1 0 0 0 0,0 0 1 0 0,1-1-1 0 0,-1-1 0 0 0,0 0 0 0 0,-2 0 8 0 0,11-1-4 0 0,-1-1-1 0 0,1 1 1 0 0,0-1 0 0 0,0 0-1 0 0,-1 0 1 0 0,1 1-1 0 0,0-2 1 0 0,0 1-1 0 0,-1 0 1 0 0,1 0-1 0 0,0-1 1 0 0,0 1-1 0 0,-1-1 1 0 0,1 0-1 0 0,0 1 1 0 0,0-1-1 0 0,0 0 1 0 0,0-1-1 0 0,0 1 1 0 0,0 0-1 0 0,0 0 1 0 0,1-1-1 0 0,-1 1 1 0 0,0-1 0 0 0,1 1-1 0 0,-1-1 1 0 0,1 0-1 0 0,0 0 1 0 0,-1 0-1 0 0,1 0 1 0 0,0 0-1 0 0,0 0 1 0 0,0 0-1 0 0,0 0 1 0 0,1 0-1 0 0,-1 0 1 0 0,0 0-1 0 0,1-1 1 0 0,0 1-1 0 0,-1 0 1 0 0,1 0-1 0 0,0-2 5 0 0,3-9-2 0 0,0-1 1 0 0,1 1-1 0 0,0-1 0 0 0,1 1 0 0 0,0 0 0 0 0,1 1 0 0 0,1-1 0 0 0,0 1 0 0 0,0 1 0 0 0,1-1 0 0 0,1 1 0 0 0,0 1 0 0 0,5-5 2 0 0,8-13 11 0 0,293-364 25 0 0,-282 350-29 0 0,-2-2 0 0 0,-2-1 0 0 0,-2-1-1 0 0,-3-1 1 0 0,15-37-7 0 0,-27 53-10 0 0,-2 0-1 0 0,0-1 1 0 0,-3 0-1 0 0,0-1 1 0 0,-2 1-1 0 0,-2-1 1 0 0,0 0-1 0 0,-3-17 11 0 0,0 47 1 0 0,0 0 0 0 0,-1 1-1 0 0,0-1 1 0 0,1 1-1 0 0,-1-1 1 0 0,0 0-1 0 0,0 1 1 0 0,0 0 0 0 0,-1-1-1 0 0,1 1 1 0 0,0 0-1 0 0,-1 0 1 0 0,0-1 0 0 0,1 1-1 0 0,-1 0 1 0 0,0 1-1 0 0,0-1 1 0 0,0 0-1 0 0,0 0 1 0 0,0 1 0 0 0,-1 0-1 0 0,1-1 1 0 0,0 1-1 0 0,-1 0 1 0 0,1 0-1 0 0,-1 0 1 0 0,1 0 0 0 0,-1 1-1 0 0,0-1 1 0 0,1 1-1 0 0,-1-1 1 0 0,0 1 0 0 0,1 0-1 0 0,-1 0 1 0 0,0 0-1 0 0,1 0 1 0 0,-1 1-1 0 0,1-1 1 0 0,-1 1 0 0 0,0 0-1 0 0,1-1 1 0 0,-1 1-1 0 0,1 0 1 0 0,-1 1 0 0 0,1-1-1 0 0,-1 1 0 0 0,-9 5-10 0 0,0 0 1 0 0,1 1-1 0 0,0 1 0 0 0,1 0 1 0 0,0 0-1 0 0,0 1 0 0 0,1 0 0 0 0,0 1 1 0 0,0 0-1 0 0,2 0 0 0 0,-4 6 10 0 0,9-15 1 0 0,1 0-1 0 0,-1 1 0 0 0,1-1 0 0 0,-1 1 0 0 0,1 0 0 0 0,0-1 0 0 0,-1 1 0 0 0,2 0 1 0 0,-1 0-1 0 0,0 0 0 0 0,0 0 0 0 0,1 0 0 0 0,0 0 0 0 0,-1 0 0 0 0,1 0 1 0 0,0 0-1 0 0,1-1 0 0 0,-1 1 0 0 0,0 0 0 0 0,1 0 0 0 0,0 0 0 0 0,-1 0 1 0 0,1 0-1 0 0,1 0 0 0 0,-1-1 0 0 0,0 1 0 0 0,0 0 0 0 0,1-1 0 0 0,0 1 0 0 0,-1-1 1 0 0,1 1-1 0 0,0-1 0 0 0,0 0 0 0 0,1 0 0 0 0,-1 0 0 0 0,0 0 0 0 0,0 0 1 0 0,1-1-1 0 0,1 2 0 0 0,112 32 62 0 0,-95-30-51 0 0,1 1-1 0 0,-1 0 1 0 0,0 1-1 0 0,0 2 1 0 0,-1 0-1 0 0,10 7-10 0 0,-23-10 8 0 0,0 0-1 0 0,0 1 1 0 0,-1 0-1 0 0,0 0 1 0 0,0 1-1 0 0,-1 0 1 0 0,0 0-1 0 0,0 0 1 0 0,-1 0-1 0 0,0 1 1 0 0,-1-1-1 0 0,1 1 1 0 0,-2 0-1 0 0,1 0 1 0 0,-1 1-1 0 0,-1-1 1 0 0,0 0-1 0 0,0 1 1 0 0,-1-1-1 0 0,0 1 1 0 0,0-1-1 0 0,-1 0 1 0 0,-1 1-1 0 0,-1 6-7 0 0,-39 115 175 0 0,6-38-186 0 0,35-66-502 0 0,10-28-7017 0 0,-5-4 307 0 0,-1 3-4925 0 0</inkml:trace>
  <inkml:trace contextRef="#ctx0" brushRef="#br0" timeOffset="2585.121">2836 439 0 0 0,'0'0'117'0'0,"0"0"474"0"0,0 0 275 0 0,0 0 133 0 0,0 0 54 0 0,0 0-63 0 0,0 0-107 0 0,0 0-131 0 0,0 0-100 0 0,0 0 31 0 0,0 0 34 0 0,11-14 109 0 0,36-44 115 0 0,-45 57-685 0 0,0-1-1 0 0,0 1 1 0 0,0-1-1 0 0,-1 0 1 0 0,1 0-1 0 0,-1 0 1 0 0,1 0-1 0 0,-1 0 1 0 0,0 0-1 0 0,0 0 1 0 0,0-1-1 0 0,0 1 1 0 0,0 0-1 0 0,0-1 1 0 0,-1 1-1 0 0,1 0 1 0 0,-1-1-1 0 0,0 1 1 0 0,1-1-1 0 0,-1 1 1 0 0,0-1-1 0 0,-1 1 1 0 0,1-1-1 0 0,0 0-255 0 0,-2-5 650 0 0,1 5-418 0 0,-1-1 0 0 0,0 1 0 0 0,0 0 0 0 0,-1 0 1 0 0,1 0-1 0 0,-1 0 0 0 0,1 0 0 0 0,-1 0 1 0 0,0 0-1 0 0,0 1 0 0 0,0-1 0 0 0,-1 1 0 0 0,1 0 1 0 0,0 0-1 0 0,-1 1 0 0 0,1-1 0 0 0,-1 0 1 0 0,0 1-1 0 0,0 0 0 0 0,1 0 0 0 0,-1 0 0 0 0,0 1 1 0 0,0-1-1 0 0,0 1 0 0 0,0 0 0 0 0,0 0 1 0 0,0 0-1 0 0,0 0 0 0 0,1 1 0 0 0,-1 0 0 0 0,-2 0-232 0 0,-113 57 1079 0 0,98-49-1000 0 0,0 2 0 0 0,1 0-1 0 0,1 1 1 0 0,0 1-1 0 0,1 1 1 0 0,0 0 0 0 0,1 1-1 0 0,1 1 1 0 0,0 1-1 0 0,1 0 1 0 0,1 1 0 0 0,0 1-1 0 0,2 0 1 0 0,0 1-1 0 0,1 0 1 0 0,1 1 0 0 0,-1 5-79 0 0,10-21 25 0 0,-1-1 1 0 0,1 1-1 0 0,0 0 1 0 0,0-1-1 0 0,0 1 1 0 0,1 0-1 0 0,-1 0 1 0 0,1 0-1 0 0,1 0 1 0 0,-1 0 0 0 0,0-1-1 0 0,1 1 1 0 0,0 0-1 0 0,0 0 1 0 0,1-1-1 0 0,0 1 1 0 0,-1-1-1 0 0,1 1 1 0 0,1-1-1 0 0,-1 0 1 0 0,0 1-1 0 0,1-1 1 0 0,0 0-1 0 0,0-1 1 0 0,0 1 0 0 0,1-1-1 0 0,-1 1 1 0 0,1-1-1 0 0,0 0 1 0 0,0 0-1 0 0,0-1 1 0 0,0 1-1 0 0,0-1 1 0 0,1 0-1 0 0,-1 0 1 0 0,1 0-1 0 0,-1-1 1 0 0,1 1-1 0 0,0-1 1 0 0,0 0 0 0 0,3 0-26 0 0,11 0 75 0 0,-1 0 1 0 0,1-2-1 0 0,0 0 1 0 0,-1-1-1 0 0,0 0 1 0 0,1-2-1 0 0,-1 0 1 0 0,0-1 0 0 0,-1-1-1 0 0,1-1 1 0 0,-1 0-1 0 0,-1-1 1 0 0,1-1-1 0 0,-1-1 1 0 0,-1 0-1 0 0,11-10-75 0 0,2-2 60 0 0,-2-1 0 0 0,-1-2 0 0 0,-1-1 0 0 0,-1-1 0 0 0,-1 0 0 0 0,-1-2 0 0 0,-2-1 0 0 0,6-12-60 0 0,-8 8 131 0 0,-16 33-83 0 0,-1 1-6 0 0,0 0-6 0 0,0 0-14 0 0,0 14-17 0 0,-8 69 27 0 0,7-73-38 0 0,0 0-1 0 0,0 0 1 0 0,1 1 0 0 0,0-1 0 0 0,1 0-1 0 0,0 1 1 0 0,1-1 0 0 0,0 0-1 0 0,1 0 1 0 0,-1 0 0 0 0,2 0-1 0 0,0-1 1 0 0,0 1 0 0 0,1-1 0 0 0,0 0-1 0 0,0 0 1 0 0,1-1 0 0 0,0 1-1 0 0,1-1 1 0 0,-1-1 0 0 0,2 1-1 0 0,-1-1 1 0 0,1 0 0 0 0,0-1 0 0 0,5 3 6 0 0,-5-5-134 0 0,1 0-1 0 0,-1-1 1 0 0,1 0 0 0 0,0-1 0 0 0,0 0 0 0 0,-1 0 0 0 0,2-1 0 0 0,-1 0 0 0 0,0-1 0 0 0,0 0 0 0 0,0 0 0 0 0,6-2 134 0 0,25-7-5112 0 0,-5-8-6631 0 0,-28 12 847 0 0</inkml:trace>
  <inkml:trace contextRef="#ctx0" brushRef="#br0" timeOffset="3159.596">3404 728 15507 0 0,'0'0'1318'0'0,"0"0"-350"0"0,0 0-28 0 0,0 0 58 0 0,0 0 29 0 0,0 0-30 0 0,0 0-39 0 0,0 0-14 0 0,0 0-84 0 0,0 0-76 0 0,0 0-137 0 0,0 0-176 0 0,-5-3-118 0 0,1 1-296 0 0,3 2-46 0 0,0 0 0 0 0,1 0-1 0 0,-1-1 1 0 0,0 1 0 0 0,0 0 0 0 0,1-1-1 0 0,-1 1 1 0 0,0 0 0 0 0,0-1 0 0 0,1 1-1 0 0,-1-1 1 0 0,0 1 0 0 0,1-1 0 0 0,-1 1 0 0 0,1-1-1 0 0,-1 0 1 0 0,1 1 0 0 0,-1-1 0 0 0,1 1-1 0 0,-1-1 1 0 0,1 0 0 0 0,0 0 0 0 0,-1 1-1 0 0,1-1 1 0 0,0 0 0 0 0,0 0 0 0 0,-1 1 0 0 0,1-1-1 0 0,0 0 1 0 0,0 0 0 0 0,0 0 0 0 0,0 0-1 0 0,0 1 1 0 0,0-1 0 0 0,0 0 0 0 0,0 0 0 0 0,0 0-1 0 0,1 1 1 0 0,-1-1 0 0 0,0 0 0 0 0,0 0-1 0 0,1 1 1 0 0,-1-1 0 0 0,1 0 0 0 0,-1 1-1 0 0,0-1 1 0 0,1 0-11 0 0,116-176 1270 0 0,-101 153-1219 0 0,1 1 1 0 0,1 0 0 0 0,1 2 0 0 0,0 0-1 0 0,2 1 1 0 0,1 1 0 0 0,0 1 0 0 0,1 1-1 0 0,14-7-51 0 0,18 12 15 0 0,-46 61-16 0 0,-39 73 25 0 0,7-52-36 0 0,1 57 90 0 0,23-126-74 0 0,1 0-1 0 0,-1 0 1 0 0,1 1 0 0 0,0-1-1 0 0,0 0 1 0 0,-1 0 0 0 0,1 0-1 0 0,0-1 1 0 0,0 1 0 0 0,0 0-1 0 0,0-1 1 0 0,0 1-1 0 0,0-1 1 0 0,0 0 0 0 0,0 0-1 0 0,0 0 1 0 0,0 0 0 0 0,0 0-1 0 0,0 0 1 0 0,0 0-1 0 0,0 0 1 0 0,1-1 0 0 0,-2 1-1 0 0,1-1 1 0 0,0 0 0 0 0,0 0-1 0 0,0 1 1 0 0,0-1 0 0 0,0 0-1 0 0,-1-1 1 0 0,1 1-1 0 0,0 0 1 0 0,-1 0 0 0 0,1-1-1 0 0,-1 1 1 0 0,1-1-4 0 0,168-140 113 0 0,-16 27-34 0 0,-137 103-59 0 0,-11 7-22 0 0,0 1-1 0 0,0-1 1 0 0,1 1-1 0 0,0 0 1 0 0,-1 1-1 0 0,1-1 1 0 0,1 1-1 0 0,-1 1 1 0 0,0-1 0 0 0,1 1-1 0 0,-1 1 1 0 0,5-1 2 0 0,-10 3 2 0 0,0 1 0 0 0,0 0 0 0 0,-1 0 0 0 0,1 0 0 0 0,0 0 0 0 0,-1 0 0 0 0,1 0 0 0 0,-1 0 0 0 0,0 1 0 0 0,1-1 0 0 0,-1 0 0 0 0,0 1 0 0 0,-1-1 0 0 0,1 1 0 0 0,0-1 0 0 0,-1 1 0 0 0,1-1 0 0 0,-1 1 0 0 0,0-1 0 0 0,0 1 0 0 0,0 0 0 0 0,0-1 0 0 0,0 1 0 0 0,-1-1 0 0 0,1 1 0 0 0,-1-1 0 0 0,1 1 0 0 0,-2 2-2 0 0,1 3 24 0 0,-16 253 689 0 0,17-157-673 0 0,36-109-2331 0 0,-23-14-429 0 0,-5 5-3671 0 0,-7 14 6221 0 0,3-8-12210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 6633 0 0,'0'0'2022'0'0,"0"0"-325"0"0,0 0-158 0 0,0 0 81 0 0,0 0 52 0 0,0 0-102 0 0,0 0-216 0 0,0 0-309 0 0,0 0-253 0 0,0 0-142 0 0,0 0-107 0 0,-2 20 2442 0 0,-36 26-1595 0 0,55-54-874 0 0,93-73 214 0 0,-154 149 829 0 0,84-74-1578 0 0,-3-16-1095 0 0,-24 13-2519 0 0,0 1-5876 0 0,-6 4-3005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237 207 0 0 0,'0'0'964'0'0,"0"0"534"0"0,0 0 308 0 0,0 0 173 0 0,0 0 0 0 0,0 0-118 0 0,0 0-141 0 0,0 0-224 0 0,0 0-187 0 0,0 0-172 0 0,0-6-130 0 0,1-17-74 0 0,0 125 6415 0 0,-8 83-6599 0 0,-35-6-385 0 0,-7-2 0 0 0,-17 25-364 0 0,0-28 42 0 0,57-128-260 0 0,29-50 12 0 0,-10-6 35 0 0,-1 1 0 0 0,0-2-1 0 0,-1 1 1 0 0,0-1 0 0 0,0-1 0 0 0,-1 1-1 0 0,-1-1 1 0 0,0 0 0 0 0,2-7 171 0 0,25-71-6825 0 0,-17 44-1338 0 0,-10 26-1440 0 0</inkml:trace>
  <inkml:trace contextRef="#ctx0" brushRef="#br0" timeOffset="891.353">243 299 5097 0 0,'0'0'1459'0'0,"0"0"-143"0"0,0 0 18 0 0,0 0 137 0 0,0 0 84 0 0,0 0-91 0 0,0 0-206 0 0,0 0-281 0 0,0 0-262 0 0,0 0-149 0 0,0 0-89 0 0,0 0-22 0 0,0 0 5 0 0,-3-3-31 0 0,0 1-316 0 0,3 2-85 0 0,0-1 0 0 0,1 1 0 0 0,-1 0 0 0 0,0 0 0 0 0,0 0 0 0 0,1 0 0 0 0,-1-1 0 0 0,0 1 0 0 0,0 0 0 0 0,0 0 0 0 0,1 0 0 0 0,-1-1 0 0 0,0 1 1 0 0,0 0-1 0 0,0 0 0 0 0,0-1 0 0 0,1 1 0 0 0,-1 0 0 0 0,0-1 0 0 0,0 1 0 0 0,0 0 0 0 0,0 0 0 0 0,0-1 0 0 0,0 1 0 0 0,0 0 0 0 0,0-1 0 0 0,0 1 1 0 0,0 0-1 0 0,0-1 0 0 0,0 1 0 0 0,0 0 0 0 0,0 0 0 0 0,0-1 0 0 0,0 1 0 0 0,0 0 0 0 0,0-1 0 0 0,0 1 0 0 0,-1 0 0 0 0,1 0 0 0 0,0-1 0 0 0,0 1 0 0 0,0 0 1 0 0,0 0-1 0 0,-1-1 0 0 0,1 1 0 0 0,0 0 0 0 0,0 0 0 0 0,-1-1 0 0 0,1 1 0 0 0,0 0 0 0 0,0 0 0 0 0,-1 0 0 0 0,1 0 0 0 0,0 0 0 0 0,0-1 0 0 0,-1 1 1 0 0,1 0-1 0 0,0 0 0 0 0,-1 0 0 0 0,1 0-28 0 0,13-1 1039 0 0,-12 1-983 0 0,0 0-1 0 0,0-1 0 0 0,0 1 1 0 0,0 0-1 0 0,0 0 1 0 0,0 0-1 0 0,0 0 1 0 0,-1 0-1 0 0,1 0 1 0 0,0 0-1 0 0,0 0 0 0 0,0 0 1 0 0,0 0-1 0 0,0 1 1 0 0,0-1-1 0 0,0 0 1 0 0,0 1-1 0 0,0-1 1 0 0,-1 0-1 0 0,1 1 0 0 0,0-1 1 0 0,0 1-1 0 0,0 0 1 0 0,-1-1-1 0 0,1 1 1 0 0,0-1-1 0 0,-1 1 1 0 0,1 0-1 0 0,0 0 0 0 0,-1-1 1 0 0,1 1-1 0 0,-1 0 1 0 0,0 0-1 0 0,1 0 1 0 0,-1 0-1 0 0,1-1 1 0 0,-1 1-1 0 0,0 0 0 0 0,0 0 1 0 0,0 0-1 0 0,1 0 1 0 0,-1 0-1 0 0,0 0-55 0 0,34 77 1344 0 0,50 187-179 0 0,-65-210-1107 0 0,4 0 1 0 0,1-2 0 0 0,3 0-1 0 0,19 25-58 0 0,-41-68 8 0 0,1 0-1 0 0,-2 0 1 0 0,0 1-1 0 0,0 0 0 0 0,-1-1 1 0 0,0 2-1 0 0,0-1 1 0 0,-2 0-1 0 0,1 7-7 0 0,4 21 135 0 0,-6-39-123 0 0,0 0-19 0 0,0 0-8 0 0,0 0 26 0 0,0 0 13 0 0,0 0 0 0 0,8-8 1643 0 0,17-64-1461 0 0,3 12-196 0 0,-3-2 1 0 0,-3 0 0 0 0,-2-2 0 0 0,-4 0-1 0 0,-2-1 1 0 0,-3 0 0 0 0,-2-1 0 0 0,-4 0-1 0 0,-3 0 1 0 0,-2-1 0 0 0,-3 1 0 0 0,-3 0 0 0 0,-5-8-11 0 0,-11-22 49 0 0,22 97-72 0 0,0-1 1 0 0,0 0-1 0 0,0 1 0 0 0,0-1 1 0 0,0 1-1 0 0,0-1 0 0 0,0 0 1 0 0,0 1-1 0 0,-1-1 0 0 0,1 0 1 0 0,0 1-1 0 0,0-1 0 0 0,0 1 1 0 0,0-1-1 0 0,0 0 0 0 0,-1 1 1 0 0,1-1-1 0 0,0 0 0 0 0,0 1 1 0 0,-1-1-1 0 0,1 0 0 0 0,0 1 0 0 0,0-1 1 0 0,-1 0-1 0 0,1 0 0 0 0,0 1 1 0 0,-1-1-1 0 0,1 0 0 0 0,0 0 1 0 0,-1 0-1 0 0,1 0 0 0 0,-1 1 1 0 0,1-1-1 0 0,0 0 0 0 0,-1 0 1 0 0,1 0-1 0 0,0 0 0 0 0,-1 0 1 0 0,1 0-1 0 0,-1 0 0 0 0,1 0 1 0 0,0 0-1 0 0,-1 0 0 0 0,1 0 1 0 0,-1 0-1 0 0,1 0 0 0 0,-1-1 23 0 0,44 48-2764 0 0,-18-35-3879 0 0,-14-8 1407 0 0,-4 3-6604 0 0</inkml:trace>
  <inkml:trace contextRef="#ctx0" brushRef="#br0" timeOffset="1371.369">973 762 1744 0 0,'0'0'1243'0'0,"0"0"-444"0"0,0 0-84 0 0,0 0 303 0 0,0 0 501 0 0,0 0 292 0 0,0 0 88 0 0,0 0-116 0 0,0 0-331 0 0,0 0-209 0 0,0 0-140 0 0,0 0-72 0 0,0 0-26 0 0,6-14-2 0 0,23-57 864 0 0,-29 71-1047 0 0,0 0-111 0 0,0 0-103 0 0,0 0-74 0 0,-29 54 803 0 0,20-40-1307 0 0,0 0 0 0 0,2 0-1 0 0,0 1 1 0 0,0 0 0 0 0,2 0 0 0 0,0 1 0 0 0,0 0 0 0 0,2 0 0 0 0,0 0 0 0 0,0 7-28 0 0,2-18-1 0 0,0 0-1 0 0,0 0 1 0 0,0 0 0 0 0,1 0-1 0 0,0 0 1 0 0,0 0-1 0 0,0 0 1 0 0,1 0 0 0 0,0-1-1 0 0,0 1 1 0 0,0 0 0 0 0,0 0-1 0 0,1 0 1 0 0,0-1-1 0 0,0 1 1 0 0,0-1 0 0 0,1 1-1 0 0,-1-1 1 0 0,1 0-1 0 0,0 0 1 0 0,0 0 0 0 0,0 0-1 0 0,1-1 1 0 0,-1 1 0 0 0,1-1-1 0 0,0 0 1 0 0,0 0-1 0 0,1 0 2 0 0,2 1 31 0 0,0-1-1 0 0,0-1 1 0 0,0 1-1 0 0,1-1 1 0 0,-1-1-1 0 0,1 1 1 0 0,-1-1-1 0 0,1-1 1 0 0,0 1-1 0 0,-1-1 1 0 0,1-1-1 0 0,-1 1 1 0 0,1-1-1 0 0,-1-1 1 0 0,1 1-1 0 0,-1-1 1 0 0,0 0-1 0 0,1-1 1 0 0,-1 0-1 0 0,0 0 1 0 0,-1-1-1 0 0,3-1-30 0 0,0-2 80 0 0,0 0-1 0 0,-1 0 0 0 0,-1-1 0 0 0,1 0 1 0 0,-1-1-1 0 0,0 1 0 0 0,-1-2 0 0 0,0 1 1 0 0,-1 0-1 0 0,0-1 0 0 0,0 0 0 0 0,-1-1 1 0 0,0 1-1 0 0,-1-1-79 0 0,0 5 16 0 0,-1-1-1 0 0,0 1 1 0 0,0-1 0 0 0,-1 0-1 0 0,0 0 1 0 0,0 1 0 0 0,-1-1-1 0 0,1 0 1 0 0,-1 0 0 0 0,-1 0-1 0 0,0 0 1 0 0,0 1 0 0 0,0-1-1 0 0,0 0 1 0 0,-1 1 0 0 0,-1-1-1 0 0,1 1 1 0 0,-1 0 0 0 0,0-1-1 0 0,0 1 1 0 0,0 0 0 0 0,-1 1-1 0 0,0-1 1 0 0,-1 1 0 0 0,1 0 0 0 0,-1 0-1 0 0,0 0 1 0 0,0 0 0 0 0,0 1-16 0 0,0 1-178 0 0,1 1 0 0 0,-1-1 0 0 0,0 1 0 0 0,1 0 0 0 0,-1 0 0 0 0,0 0 1 0 0,0 1-1 0 0,0 0 0 0 0,0 0 0 0 0,-1 0 0 0 0,1 1 0 0 0,0-1 0 0 0,0 1 1 0 0,0 1-1 0 0,-1-1 0 0 0,1 1 0 0 0,0 0 0 0 0,0 0 0 0 0,0 0 0 0 0,0 1 1 0 0,0-1-1 0 0,0 1 0 0 0,0 0 0 0 0,1 1 0 0 0,-1-1 0 0 0,1 1 0 0 0,-1 0 1 0 0,1 0-1 0 0,0 1 0 0 0,0-1 0 0 0,1 1 0 0 0,-1 0 0 0 0,-2 3 178 0 0,-13 13-3237 0 0,7-6-2100 0 0,2-2-5828 0 0</inkml:trace>
  <inkml:trace contextRef="#ctx0" brushRef="#br0" timeOffset="1941.516">1416 719 7730 0 0,'0'0'2972'0'0,"0"0"-882"0"0,0 0-336 0 0,0 0 17 0 0,0 0-35 0 0,0 0-131 0 0,0 0-211 0 0,0 0-269 0 0,0 0-253 0 0,0 0-183 0 0,0 0-152 0 0,0 0-121 0 0,0 0-103 0 0,0 5-62 0 0,-13 33 318 0 0,12-34-533 0 0,0-1 0 0 0,0 0 0 0 0,0 1 0 0 0,1-1 0 0 0,-1 0 0 0 0,1 1 0 0 0,0-1 0 0 0,-1 1-1 0 0,2-1 1 0 0,-1 0 0 0 0,0 1 0 0 0,1-1 0 0 0,-1 1 0 0 0,1-1 0 0 0,0 0 0 0 0,0 1 0 0 0,0-1 0 0 0,1 0 0 0 0,-1 0 0 0 0,1 0-1 0 0,0 0 1 0 0,0 0 0 0 0,0 0 0 0 0,0-1 0 0 0,0 1 0 0 0,1-1 0 0 0,-1 1 0 0 0,1-1 0 0 0,-1 0 0 0 0,3 2-36 0 0,1-1 54 0 0,0-1 0 0 0,0 1 1 0 0,0-1-1 0 0,0 0 0 0 0,0 0 0 0 0,0-1 1 0 0,1 0-1 0 0,-1 0 0 0 0,0 0 1 0 0,1-1-1 0 0,-1 0 0 0 0,1 0 0 0 0,-1 0 1 0 0,0-1-1 0 0,1 0 0 0 0,-1-1 1 0 0,0 1-1 0 0,0-1 0 0 0,0 0 0 0 0,0-1 1 0 0,0 1-1 0 0,0-1 0 0 0,-1 0 1 0 0,1-1-1 0 0,-1 1 0 0 0,0-1 0 0 0,4-4-54 0 0,101-106 384 0 0,-83 86-297 0 0,-27 28-120 0 0,0 0-9 0 0,7 17 26 0 0,-5-11 18 0 0,0 0 0 0 0,0-1 0 0 0,1 1-1 0 0,-1-1 1 0 0,1 0 0 0 0,1 1 0 0 0,-1-1-1 0 0,1-1 1 0 0,-1 1 0 0 0,2 0 0 0 0,-1-1-1 0 0,0 0 1 0 0,1 0 0 0 0,0 0 0 0 0,-1 0-1 0 0,2-1 1 0 0,-1 0 0 0 0,0 0 0 0 0,1-1-1 0 0,-1 1 1 0 0,1-1 0 0 0,0 0-1 0 0,5 1-1 0 0,-2 0 40 0 0,0-1-1 0 0,0 0 0 0 0,1 0 0 0 0,-1-1 0 0 0,1-1 0 0 0,-1 1 0 0 0,1-1 0 0 0,0-1 0 0 0,-1 0 0 0 0,1 0 0 0 0,-1-1 0 0 0,0 0 0 0 0,1-1 0 0 0,-1 0 0 0 0,0 0 0 0 0,-1-1 1 0 0,1 0-1 0 0,-1-1 0 0 0,1 1 0 0 0,-1-2 0 0 0,-1 1 0 0 0,1-1 0 0 0,-1 0 0 0 0,7-8-39 0 0,-7 6 81 0 0,0-1-1 0 0,0 0 1 0 0,-1-1-1 0 0,0 0 1 0 0,-1 0-1 0 0,0 0 1 0 0,0-1-1 0 0,-1 1 1 0 0,-1-1-1 0 0,0 0 1 0 0,0 0-1 0 0,-1-1 1 0 0,0 1-1 0 0,-1 0 1 0 0,-1-1-1 0 0,0-1-80 0 0,-27-12-1480 0 0,19 23-2532 0 0,1 1-3571 0 0,3 1-5234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11 3921 0 0,'0'0'1896'0'0,"0"0"-157"0"0,0 0-13 0 0,0 0 96 0 0,0 0 115 0 0,0 0-69 0 0,0 0-177 0 0,0 0-238 0 0,0 0-319 0 0,0 0-226 0 0,0 0-175 0 0,-2-2-144 0 0,-24-7 6494 0 0,8 13-7590 0 0,-200 50 912 0 0,-66 19 36 0 0,246-69-44 0 0,38-4-328 0 0,0 0-29 0 0,0 0-21 0 0,0 0 15 0 0,0 0 5 0 0,0 0-12 0 0,5 30-66 0 0,24-21 196 0 0,257 97 337 0 0,-54-35-329 0 0,-206-57 110 0 0,-26-13-275 0 0,0-1 13 0 0,-121 32 805 0 0,82-17-781 0 0,-282 123 14 0 0,219-93-42 0 0,125-37-86 0 0,138 28 293 0 0,41-21-128 0 0,12-15 29 0 0,-162 8-109 0 0,-52-8 25 0 0,0 0-27 0 0,0 0 2 0 0,0 0-14 0 0,0 0 0 0 0,0 0 23 0 0,0 0-9 0 0,0 0 20 0 0,0 0-25 0 0,0 0 18 0 0,0 0-8 0 0,0 0-23 0 0,0 0-5 0 0,0 0 10 0 0,-1 0 17 0 0,0 0-8 0 0,-20-8-2646 0 0,8 1 205 0 0,7-1-5716 0 0,6 7-3849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58 159 8538 0 0,'0'0'3170'0'0,"0"0"-1135"0"0,0 0-488 0 0,0 0-85 0 0,0 0 2 0 0,0 0-24 0 0,0 0-80 0 0,0 0-162 0 0,0 0-224 0 0,0 0-236 0 0,0 0-189 0 0,0 0-157 0 0,0 0-106 0 0,-10-4-39 0 0,-28-11-31 0 0,28 11-30 0 0,10 4-28 0 0,0 0-31 0 0,0 0-35 0 0,0 0-19 0 0,0 0-10 0 0,23 4 761 0 0,119 11 650 0 0,83-19 770 0 0,-268-38-1916 0 0,-6-20-301 0 0,31 20-211 0 0,18 42 75 0 0,24-4-11258 0 0,-16 4-647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63 644 5041 0 0,'0'0'2426'0'0,"0"0"-354"0"0,0 0-107 0 0,0 0 15 0 0,0 0-29 0 0,0 0-222 0 0,0 0-361 0 0,0 0-369 0 0,0 0-279 0 0,0 0-129 0 0,0 0-63 0 0,0 0-16 0 0,0 0 9 0 0,1-3-35 0 0,-1 3-464 0 0,0-1-1 0 0,0 1 1 0 0,0-1-1 0 0,0 1 1 0 0,-1-1 0 0 0,1 1-1 0 0,0 0 1 0 0,0-1-1 0 0,0 1 1 0 0,0-1 0 0 0,-1 1-1 0 0,1 0 1 0 0,0-1 0 0 0,-1 1-1 0 0,1 0 1 0 0,0-1-1 0 0,0 1 1 0 0,-1 0 0 0 0,1-1-1 0 0,-1 1 1 0 0,1 0-1 0 0,0 0 1 0 0,-1-1 0 0 0,1 1-1 0 0,-1 0 1 0 0,1 0 0 0 0,0 0-1 0 0,-1 0 1 0 0,1 0-1 0 0,-1 0 1 0 0,1-1 0 0 0,-1 1-1 0 0,1 0 1 0 0,0 0-1 0 0,-1 0 1 0 0,1 0 0 0 0,-1 0-1 0 0,1 1 1 0 0,-1-1 0 0 0,1 0-1 0 0,-1 0 1 0 0,1 0-1 0 0,0 0 1 0 0,-1 0 0 0 0,1 1-1 0 0,-1-1 1 0 0,1 0-1 0 0,0 0 1 0 0,-1 1 0 0 0,1-1-1 0 0,0 0 1 0 0,-1 0 0 0 0,1 1-1 0 0,0-1 1 0 0,-1 0-1 0 0,1 1 1 0 0,0-1 0 0 0,0 1-1 0 0,-1-1 1 0 0,1 0 0 0 0,0 1-1 0 0,0-1 1 0 0,0 1-1 0 0,0-1 1 0 0,0 1 0 0 0,0-1-1 0 0,-1 0 1 0 0,1 1-1 0 0,0-1 1 0 0,0 1-22 0 0,-10 5 42 0 0,-23 17 1788 0 0,75-55-957 0 0,-10 5 852 0 0,-101 58-1814 0 0,73 0-1972 0 0,11-27-4275 0 0,-11-4 705 0 0,-1 0-6828 0 0</inkml:trace>
  <inkml:trace contextRef="#ctx0" brushRef="#br0" timeOffset="561.54">506 621 13323 0 0,'0'0'1622'0'0,"0"0"-428"0"0,0 0-228 0 0,0 0-35 0 0,0 0 34 0 0,0 0 17 0 0,0 0-86 0 0,0 0-206 0 0,0 0-242 0 0,-32 11-178 0 0,-104 39-120 0 0,69-12-30 0 0,55-26-100 0 0,-57 82 41 0 0,67-91-64 0 0,1 0 0 0 0,0 0 0 0 0,-1 0 0 0 0,1 1-1 0 0,0-1 1 0 0,1 0 0 0 0,-1 1 0 0 0,1-1 0 0 0,-1 0 0 0 0,1 1-1 0 0,0-1 1 0 0,0 1 0 0 0,1-1 0 0 0,-1 1 0 0 0,1-1 0 0 0,-1 0-1 0 0,1 1 1 0 0,0-1 0 0 0,1 0 0 0 0,-1 1 0 0 0,0-1 0 0 0,1 0-1 0 0,0 0 1 0 0,0 0 0 0 0,0-1 0 0 0,0 1 0 0 0,0 0-1 0 0,0-1 1 0 0,1 1 0 0 0,-1-1 0 0 0,1 0 0 0 0,2 2 3 0 0,7 1 85 0 0,1 0 0 0 0,0-1-1 0 0,0 0 1 0 0,1-1 0 0 0,-1 0 0 0 0,1-1 0 0 0,-1-1 0 0 0,1 0 0 0 0,0-1 0 0 0,0 0 0 0 0,-1-1-1 0 0,1-1 1 0 0,0 0 0 0 0,-1-1 0 0 0,0 0 0 0 0,1-1 0 0 0,-1-1 0 0 0,-1 0 0 0 0,1-1 0 0 0,-1 0-1 0 0,0-1 1 0 0,0 0 0 0 0,6-6-85 0 0,5-1 155 0 0,0-1-1 0 0,-1-1 0 0 0,-1-1 1 0 0,0-1-1 0 0,-1 0 1 0 0,-2-2-1 0 0,0 0 0 0 0,0-1 1 0 0,-2-1-1 0 0,-1-1 0 0 0,-1 0 1 0 0,-1-1-1 0 0,-1 0 1 0 0,-1-1-1 0 0,-1-1 0 0 0,-1 1 1 0 0,2-12-155 0 0,-11 36 0 0 0,8-33-6 0 0,-2 0 0 0 0,-1-1 0 0 0,-2 0-1 0 0,-1 0 1 0 0,-2-6 6 0 0,0 35-5 0 0,-1 0 0 0 0,0 0 0 0 0,0 1-1 0 0,-1-1 1 0 0,1 1 0 0 0,-1-1 0 0 0,-1 1 0 0 0,1-1 0 0 0,-1 1-1 0 0,0 0 1 0 0,0 0 0 0 0,0 0 0 0 0,-1 1 0 0 0,1-1-1 0 0,-1 1 1 0 0,0 0 0 0 0,-1 0 0 0 0,1 0 0 0 0,-1 0 0 0 0,1 1-1 0 0,-1 0 1 0 0,0 0 0 0 0,-1 0 0 0 0,1 1 0 0 0,0-1 0 0 0,-1 1-1 0 0,1 1 1 0 0,-1-1 0 0 0,0 1 0 0 0,1 0 0 0 0,-1 0 0 0 0,0 0-1 0 0,0 1 1 0 0,0 0 0 0 0,1 0 0 0 0,-1 1 0 0 0,0-1-1 0 0,0 1 1 0 0,1 1 0 0 0,-1-1 0 0 0,0 1 0 0 0,-4 2 5 0 0,-3 2-3 0 0,1 1 1 0 0,0 1-1 0 0,0 0 1 0 0,0 1 0 0 0,1 0-1 0 0,1 0 1 0 0,-1 1-1 0 0,2 1 1 0 0,-1 0 0 0 0,1 0-1 0 0,1 1 1 0 0,0 0-1 0 0,1 0 1 0 0,0 1-1 0 0,1 0 1 0 0,1 0 0 0 0,-1 0-1 0 0,2 1 1 0 0,0 0-1 0 0,1-1 1 0 0,0 2 0 0 0,1-1-1 0 0,1 0 1 0 0,0 0-1 0 0,1 1 1 0 0,1-1-1 0 0,0 5 3 0 0,3-2 13 0 0,1 0-1 0 0,1 0 0 0 0,1-1 1 0 0,0 0-1 0 0,0 0 1 0 0,2 0-1 0 0,0-1 0 0 0,1-1 1 0 0,0 0-1 0 0,1 0 0 0 0,1-1 1 0 0,0 0-1 0 0,1-1 0 0 0,0 0 1 0 0,1-1-1 0 0,0-1 0 0 0,1 0 1 0 0,0-1-1 0 0,7 3-12 0 0,-11-6-79 0 0,0 1 0 0 0,0-2 0 0 0,0 0 0 0 0,1 0 0 0 0,0-1 0 0 0,0 0 0 0 0,0-1 0 0 0,0 0 0 0 0,1-1 0 0 0,-1-1 0 0 0,12 1 79 0 0,-6-10-2069 0 0,-10 2-1350 0 0,-2 0-3200 0 0,0 2-5296 0 0</inkml:trace>
  <inkml:trace contextRef="#ctx0" brushRef="#br0" timeOffset="1044.202">1129 736 5385 0 0,'0'0'3886'0'0,"0"0"-1664"0"0,0 0-496 0 0,0 0-27 0 0,0 0-40 0 0,0 0-119 0 0,0 0-226 0 0,0 0-298 0 0,0 0-266 0 0,0 0-190 0 0,0 0-107 0 0,0 0-70 0 0,0 0-66 0 0,2 25-39 0 0,7 115 771 0 0,-9-139-853 0 0,0-1 52 0 0,0 0 40 0 0,0 0 66 0 0,0 0 75 0 0,0 0 61 0 0,0-21 1101 0 0,10-132-906 0 0,-6 123-642 0 0,1 0 1 0 0,2 1-1 0 0,0-1 0 0 0,3 2 1 0 0,0-1-1 0 0,3-2-43 0 0,-12 29 1 0 0,-1 1-1 0 0,1-1 1 0 0,0 1-1 0 0,0-1 1 0 0,0 1-1 0 0,0-1 1 0 0,0 1-1 0 0,1 0 1 0 0,-1-1-1 0 0,0 1 1 0 0,0 0-1 0 0,1 0 1 0 0,-1 0-1 0 0,1 0 1 0 0,-1 0-1 0 0,1 0 1 0 0,0 0-1 0 0,-1 1 1 0 0,1-1-1 0 0,0 1 1 0 0,-1-1-1 0 0,1 1 1 0 0,0-1-1 0 0,-1 1 0 0 0,1 0 1 0 0,0 0-1 0 0,0 0 1 0 0,0 0-1 0 0,-1 0 1 0 0,1 0-1 0 0,0 1 1 0 0,0-1-1 0 0,-1 0 1 0 0,1 1-1 0 0,0 0 1 0 0,-1-1-1 0 0,1 1 1 0 0,0 0-1 0 0,-1 0 1 0 0,1 0-1 0 0,-1 0 1 0 0,0 0-1 0 0,1 0 1 0 0,-1 0-1 0 0,0 0 1 0 0,1 1-1 0 0,-1-1 1 0 0,0 0-1 0 0,0 1 1 0 0,0-1-1 0 0,0 1 1 0 0,0-1-1 0 0,-1 1 1 0 0,1 0-1 0 0,10 14 22 0 0,-1 1 1 0 0,0 0 0 0 0,-2 0-1 0 0,0 1 1 0 0,0 0-1 0 0,-2 1 1 0 0,1 3-23 0 0,-3-8-11 0 0,3 5 82 0 0,-7-19-3995 0 0,-4-12-1702 0 0,1 4-1340 0 0,-1 1-4845 0 0</inkml:trace>
  <inkml:trace contextRef="#ctx0" brushRef="#br0" timeOffset="1584.182">1098 224 9770 0 0,'0'0'2669'0'0,"0"0"-314"0"0,0 0-279 0 0,0 0-265 0 0,0 0-249 0 0,0 0-198 0 0,0 0-153 0 0,0 0-196 0 0,0 0-197 0 0,0 0-145 0 0,0 0-167 0 0,0 0-108 0 0,0 0-59 0 0,-6-4-46 0 0,-21-12 156 0 0,27 16-304 0 0,47 0 564 0 0,159 23 72 0 0,-181-19 1096 0 0,-51-31-1526 0 0,-115-134 40 0 0,129 134-643 0 0,12 21-3145 0 0,-1-1-3482 0 0,1 4-5890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11442 0 0,'0'0'1769'0'0,"0"0"-201"0"0,0 0-58 0 0,0 0 75 0 0,0 0 12 0 0,0 0-69 0 0,0 0-245 0 0,0 0-308 0 0,0 0-214 0 0,0 0-216 0 0,0 0-131 0 0,0 0-66 0 0,0 0-13 0 0,-2 0-7 0 0,-2 5-215 0 0,0 0-1 0 0,1 0 0 0 0,-1 0 1 0 0,1 0-1 0 0,0 1 0 0 0,0-1 1 0 0,1 1-1 0 0,0 0 0 0 0,0 0 1 0 0,0 0-1 0 0,1 0 1 0 0,0 0-1 0 0,0 0 0 0 0,0 0 1 0 0,1 0-1 0 0,0 1-112 0 0,-28 257 991 0 0,-12-29-627 0 0,31-192-419 0 0,7-61-3349 0 0,0-29-1675 0 0,6 16-4363 0 0,1 19-1719 0 0</inkml:trace>
  <inkml:trace contextRef="#ctx0" brushRef="#br0" timeOffset="399.14">53 51 4193 0 0,'0'0'2953'0'0,"0"0"-782"0"0,0 0-367 0 0,0 0-38 0 0,0 0 31 0 0,0 0-76 0 0,0 0-189 0 0,0 0-292 0 0,0 0-317 0 0,0 0-199 0 0,0 0-82 0 0,0 0-25 0 0,0 0-11 0 0,6-4 2701 0 0,343-1-121 0 0,-295-2-3138 0 0,-53 7-32 0 0,-1 0-17 0 0,1 0 9 0 0,0 0-31 0 0,-1 0-14 0 0,0 0-24 0 0,0 0-25 0 0,0 0-39 0 0,-43 23-6402 0 0,18-5-1677 0 0,18-16-3073 0 0</inkml:trace>
  <inkml:trace contextRef="#ctx0" brushRef="#br0" timeOffset="660.023">1 309 10514 0 0,'0'0'2707'0'0,"0"0"-517"0"0,0 0-351 0 0,0 0-256 0 0,0 0-264 0 0,0 0-305 0 0,0 0-319 0 0,0 0-282 0 0,0 0-170 0 0,0 0 41 0 0,0 0 87 0 0,0 0 125 0 0,5 5 108 0 0,-2-2-499 0 0,0 0 0 0 0,0-1 0 0 0,0 1-1 0 0,0-1 1 0 0,1 0 0 0 0,-1 0 0 0 0,1 0 0 0 0,-1 0 0 0 0,1 0 0 0 0,0-1 0 0 0,0 0-1 0 0,0 1 1 0 0,0-2 0 0 0,0 1 0 0 0,0 0 0 0 0,0-1 0 0 0,1 0-105 0 0,151-11 1922 0 0,-75-4-2652 0 0,-82 9-3192 0 0,0 3-4290 0 0,-1 0-3636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0 0 0,'0'0'535'0'0,"0"0"452"0"0,0 0 336 0 0,0 0 362 0 0,0 0 282 0 0,0 0 114 0 0,0 0-23 0 0,0 0-201 0 0,0 0-255 0 0,0 0-236 0 0,0 0-245 0 0,-4-1-145 0 0,-11-1-22 0 0,18 1 4785 0 0,-2 1-5459 0 0,83 4 2567 0 0,153-11-1293 0 0,-179 6-1237 0 0,-58 1-266 0 0,0 0 19 0 0,0 0-11 0 0,0 0-3 0 0,0 0 23 0 0,0 0-6 0 0,0 0-12 0 0,0 0-14 0 0,0 0 2 0 0,0 0-13 0 0,0 0 3 0 0,0 0 20 0 0,0 0-22 0 0,0 0-8 0 0,0 0 9 0 0,0 0-24 0 0,0 0-4 0 0,-27 4-3399 0 0,15 0 2171 0 0,-25 12-3806 0 0,14-2-5524 0 0,18-10 671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3601 0 0,'0'0'2279'0'0,"0"0"99"0"0,0 0 44 0 0,0 0-91 0 0,0 0-291 0 0,0 0-347 0 0,0 0-392 0 0,0 0-353 0 0,0 0-227 0 0,0 0-160 0 0,0 0-94 0 0,0 0-14 0 0,0 0-5 0 0,18 5 2022 0 0,139 17 1346 0 0,6-22-2823 0 0,-101-7-786 0 0,-61 7-250 0 0,-1 0-15 0 0,0 0-50 0 0,0-5-2424 0 0,0 2-4186 0 0,0 3-4742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 0 0,'0'0'1734'0'0,"0"0"-307"0"0,0 0 36 0 0,0 0 93 0 0,0 0-101 0 0,0 0-218 0 0,0 0-241 0 0,0 0-195 0 0,0 0-167 0 0,0 0-125 0 0,0 0-93 0 0,0 0-89 0 0,0 0-90 0 0,28 5-66 0 0,90 12-48 0 0,-54-23-19 0 0,-32 2-662 0 0,-18 4-7130 0 0,-12 0-4385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0 0 0,'0'0'1196'0'0,"0"0"545"0"0,0 0 336 0 0,0 0 119 0 0,0 0-100 0 0,0 0-297 0 0,0 0-320 0 0,0 0-223 0 0,0 0-163 0 0,0 0-120 0 0,0 0-39 0 0,2 2-61 0 0,9 8 689 0 0,-11-10-897 0 0,0 0-58 0 0,3-3 5786 0 0,0-3-5528 0 0,15-132-231 0 0,-8 105-547 0 0,2-1 0 0 0,2 1 0 0 0,1 1 0 0 0,1 1 0 0 0,2 0 0 0 0,16-21-87 0 0,-26 41-3 0 0,-6 8 6 0 0,0-1-1 0 0,1 1 0 0 0,-1 0 1 0 0,0-1-1 0 0,1 1 0 0 0,0 0 1 0 0,0 1-1 0 0,0-1 1 0 0,0 0-1 0 0,0 1 0 0 0,0 0 1 0 0,1 0-1 0 0,-1 0 0 0 0,1 0 1 0 0,0 0-1 0 0,-1 1 0 0 0,1-1 1 0 0,1 1-3 0 0,15 1-56 0 0,11 93 89 0 0,-29-63-3 0 0,0 1 1 0 0,-2 0-1 0 0,-1 0 0 0 0,-2 0 0 0 0,-1 0 1 0 0,-6 22-31 0 0,3-10 2 0 0,6-27-24 0 0,5-22-36 0 0,102-155 108 0 0,-76 115 7 0 0,-7 9-53 0 0,1 0-1 0 0,1 2 1 0 0,3 1-1 0 0,0 1 1 0 0,2 1-1 0 0,29-22-3 0 0,-3 27-84 0 0,-37 70 58 0 0,-12-8 48 0 0,-2 1 0 0 0,-1-1 0 0 0,-2 1 0 0 0,-1 0 1 0 0,-2 0-1 0 0,-2 5-22 0 0,-10 31 121 0 0,13-72-99 0 0,0 0-24 0 0,0 0-3 0 0,-4 0-1453 0 0,4-2 1437 0 0,0-2-2914 0 0,0-1-5590 0 0,4 1-3128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31 5729 0 0,'0'0'1967'0'0,"0"0"-257"0"0,0 0-31 0 0,0 0 99 0 0,0 0 91 0 0,0 0-53 0 0,0 0-263 0 0,0 0-350 0 0,0 0-316 0 0,0 0-256 0 0,0 0-135 0 0,0 0-27 0 0,0 0-39 0 0,-5-5-15 0 0,-14-16 30 0 0,-27 17 1025 0 0,-83 61-277 0 0,119-48-1171 0 0,0 0-1 0 0,1 0 1 0 0,-1 1-1 0 0,2 0 1 0 0,-1 1-1 0 0,2 0 1 0 0,-1 0-1 0 0,1 0 1 0 0,-3 9-22 0 0,6-11-1 0 0,0-1 1 0 0,1 1-1 0 0,0 0 1 0 0,1 0-1 0 0,-1 0 1 0 0,2 0 0 0 0,-1 0-1 0 0,1 1 1 0 0,1-1-1 0 0,0 0 1 0 0,0 1 0 0 0,1-1-1 0 0,0 3 1 0 0,0-9 8 0 0,0 0 0 0 0,0 0 0 0 0,1-1 0 0 0,-1 1 0 0 0,1-1 0 0 0,-1 1 0 0 0,1-1 0 0 0,0 1-1 0 0,0-1 1 0 0,0 0 0 0 0,0 0 0 0 0,0 0 0 0 0,1 0 0 0 0,-1 0 0 0 0,1 0 0 0 0,-1-1 0 0 0,1 1 0 0 0,0-1 0 0 0,-1 0 0 0 0,1 0-1 0 0,0 0 1 0 0,0 0 0 0 0,0 0 0 0 0,0 0 0 0 0,0-1 0 0 0,0 0 0 0 0,0 1 0 0 0,0-1 0 0 0,0 0 0 0 0,0 0 0 0 0,0-1 0 0 0,0 1-1 0 0,-1-1 1 0 0,1 1 0 0 0,0-1 0 0 0,0 0 0 0 0,0 0 0 0 0,0 0 0 0 0,-1-1 0 0 0,1 1 0 0 0,0-1 0 0 0,-1 1 0 0 0,1-1 0 0 0,-1 0 0 0 0,0 0-1 0 0,0 0 1 0 0,1 0 0 0 0,-1-1-8 0 0,47-44 194 0 0,-3-2 0 0 0,-2-2 0 0 0,31-47-194 0 0,-61 85 272 0 0,16 38-228 0 0,-12 15-2 0 0,-2 1 0 0 0,-2 1 0 0 0,-2 0 0 0 0,-1 1 0 0 0,-3 0 0 0 0,-1 1 0 0 0,-2 0 0 0 0,-2 0 0 0 0,-2 0 0 0 0,-4 28-42 0 0,0-43 14 0 0,-2 0 0 0 0,-1 0 1 0 0,-1-1-1 0 0,-1 0 0 0 0,-2 0 1 0 0,0-1-1 0 0,-2 0 0 0 0,-1-1 0 0 0,-2 0 1 0 0,-1 1-15 0 0,10-18 23 0 0,-1 0 0 0 0,1-1 1 0 0,-1 0-1 0 0,-1 0 1 0 0,0-1-1 0 0,0 0 0 0 0,0 0 1 0 0,-1-1-1 0 0,0 0 0 0 0,0 0 1 0 0,0-1-1 0 0,-1 0 1 0 0,0-1-1 0 0,0 0 0 0 0,-5 1-23 0 0,13-4 10 0 0,0-1 0 0 0,0 0 0 0 0,0 0-1 0 0,-1 0 1 0 0,1 0 0 0 0,0 0 0 0 0,0-1 0 0 0,0 1-1 0 0,0-1 1 0 0,0 1 0 0 0,0-1 0 0 0,0 0 0 0 0,0 0-1 0 0,0 0 1 0 0,0 0 0 0 0,0 0 0 0 0,1 0 0 0 0,-1 0-1 0 0,0 0 1 0 0,1-1 0 0 0,-1 1 0 0 0,1-1-1 0 0,-1 1 1 0 0,1-1 0 0 0,0 0 0 0 0,-1 0 0 0 0,1 1-1 0 0,0-1 1 0 0,0 0 0 0 0,1 0 0 0 0,-1 0 0 0 0,0 0-1 0 0,0 0 1 0 0,1 0 0 0 0,0 0 0 0 0,-1 0 0 0 0,1-1-1 0 0,0 1 1 0 0,0 0 0 0 0,0 0 0 0 0,0 0-1 0 0,0 0 1 0 0,1 0 0 0 0,-1 0 0 0 0,0 0 0 0 0,1 0-1 0 0,0-1-9 0 0,1-20-10 0 0,1 1 0 0 0,1-1 0 0 0,1 1 0 0 0,1 0 0 0 0,1 1 0 0 0,1-1 0 0 0,0 1 0 0 0,2 1 0 0 0,0 0 0 0 0,2 0 0 0 0,0 1 0 0 0,9-10 10 0 0,131-141-472 0 0,-134 152-628 0 0,-9 14-2990 0 0,-1 3-5482 0 0,-6 1-2285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6393 0 0,'0'0'2165'0'0,"0"0"-237"0"0,0 0-169 0 0,0 0-60 0 0,0 0-81 0 0,0 0-202 0 0,0 0-322 0 0,0 0-345 0 0,0 0-270 0 0,0 0-151 0 0,0 0-48 0 0,0 0 52 0 0,0 0 136 0 0,4 0 111 0 0,2 2-336 0 0,1 1-1 0 0,0 0 0 0 0,-1 0 1 0 0,1 0-1 0 0,-1 1 1 0 0,0 0-1 0 0,0 0 1 0 0,-1 1-1 0 0,1 0 0 0 0,-1 0 1 0 0,0 0-1 0 0,0 0 1 0 0,-1 1-1 0 0,1 0 0 0 0,-1 0 1 0 0,-1 0-1 0 0,1 0 1 0 0,-1 1-1 0 0,1 2-242 0 0,10 13 349 0 0,4 5-131 0 0,-1 1 0 0 0,-1 0 1 0 0,-1 2-1 0 0,-2-1 1 0 0,-1 2-1 0 0,-2 0 0 0 0,0 0 1 0 0,-2 1-1 0 0,-2-1 0 0 0,-1 2 1 0 0,-1-1-1 0 0,-1 8-218 0 0,-3-25 35 0 0,0 0 0 0 0,0-1 0 0 0,-2 1 0 0 0,0-1 1 0 0,0 1-1 0 0,-1-1 0 0 0,-1 0 0 0 0,-1 0 0 0 0,0 0 0 0 0,-3 4-35 0 0,-1-3-15 0 0,-1-1 1 0 0,0 0-1 0 0,-1 0 1 0 0,-1-1 0 0 0,0-1-1 0 0,-1 0 1 0 0,0-1-1 0 0,-1 0 1 0 0,0-1-1 0 0,0-1 1 0 0,-1 0-1 0 0,-1-1 1 0 0,1 0-1 0 0,-11 2 15 0 0,-11 3-757 0 0,37-13 393 0 0,0 0-224 0 0,9-19-7852 0 0,-5 15 3947 0 0,0 0-7090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 3961 0 0,'0'0'2342'0'0,"0"0"-151"0"0,0 0-80 0 0,0 0-25 0 0,0 0-114 0 0,0 0-145 0 0,0 0-240 0 0,0 0-300 0 0,0 0-233 0 0,0 0-142 0 0,0 0-144 0 0,0 0-124 0 0,0 0-120 0 0,-12 3-69 0 0,-37 12-27 0 0,-8 28 924 0 0,50-33-1169 0 0,-22 31 147 0 0,3 1 0 0 0,2 1 0 0 0,1 1 0 0 0,3 1-1 0 0,1 1 1 0 0,-8 34-330 0 0,18-54 69 0 0,1-1 0 0 0,1 1 0 0 0,1 1 0 0 0,2-1 0 0 0,0 1 0 0 0,2 0 0 0 0,1 0 0 0 0,1 0 0 0 0,1 0 0 0 0,3 12-69 0 0,-1-22 63 0 0,2-1 1 0 0,0 0-1 0 0,0 0 0 0 0,2 0 1 0 0,0 0-1 0 0,0-1 1 0 0,1 0-1 0 0,1-1 0 0 0,1 0 1 0 0,0 0-1 0 0,7 5-63 0 0,15 2 515 0 0,-32-21-490 0 0,0 0-9 0 0,0 0-6 0 0,0 0-18 0 0,0 0 30 0 0,0 0 10 0 0,0 0-4 0 0,0 0-14 0 0,0 0-1 0 0,0 0-4 0 0,0 0-9 0 0,18-35-5141 0 0,-8 24-1099 0 0,-5 7-5592 0 0</inkml:trace>
  <inkml:trace contextRef="#ctx0" brushRef="#br0" timeOffset="399.985">268 522 6217 0 0,'0'0'3949'0'0,"0"0"-1160"0"0,0 0-547 0 0,0 0-293 0 0,0 0-283 0 0,0 0-250 0 0,0 0-255 0 0,0 0-315 0 0,0 0-280 0 0,0 0-174 0 0,0 0-96 0 0,0 0-81 0 0,0 0 17 0 0,15-4 792 0 0,155-1 2029 0 0,-131-5-2823 0 0,-38 9-214 0 0,-1 1 19 0 0,0 0-3 0 0,0 0-40 0 0,0 0-39 0 0,0 0-21 0 0,0 0-76 0 0,0 0-57 0 0,0 0-171 0 0,-7-2-2066 0 0,4 1-1803 0 0,1 1-5737 0 0,1 0-851 0 0</inkml:trace>
  <inkml:trace contextRef="#ctx0" brushRef="#br0" timeOffset="4823.84">690 610 624 0 0,'0'0'1398'0'0,"0"0"-85"0"0,0 0 101 0 0,0 0 190 0 0,0 0 134 0 0,0 0-11 0 0,0 0-227 0 0,0 0-373 0 0,0 0-352 0 0,0 0-244 0 0,0 0-158 0 0,20 0 3312 0 0,37-16-81 0 0,19-42-2331 0 0,-45 32-842 0 0,60-61 530 0 0,-60 116-444 0 0,-14-1-437 0 0,-2 0 0 0 0,-1 1 0 0 0,-1 0 1 0 0,-1 1-1 0 0,-2 0 0 0 0,-1 1 0 0 0,-1 0 1 0 0,-2 1-1 0 0,-1-1 0 0 0,-2 1 0 0 0,0 0 0 0 0,-3 14-80 0 0,0-35 4 0 0,2 14 23 0 0,-1 0 0 0 0,-1 0-1 0 0,-1 0 1 0 0,-1-1 0 0 0,-2 1-1 0 0,0 0 1 0 0,-2-1 0 0 0,0 0 0 0 0,-5 8-27 0 0,-71 103 164 0 0,74-125-148 0 0,-1-2 0 0 0,0 1 0 0 0,0-2 0 0 0,-1 1 0 0 0,0-1 0 0 0,0 0 0 0 0,-1-1 0 0 0,0 0 1 0 0,0-1-1 0 0,0 0 0 0 0,-1-1 0 0 0,-8 2-16 0 0,19-5 3 0 0,-2 0-1 0 0,1-1 1 0 0,0 1-1 0 0,0 0 1 0 0,0-1 0 0 0,0 0-1 0 0,0 1 1 0 0,0-1 0 0 0,-1 0-1 0 0,1 0 1 0 0,0 0-1 0 0,0 0 1 0 0,0-1 0 0 0,0 1-1 0 0,-1 0 1 0 0,1-1-1 0 0,0 0 1 0 0,0 1 0 0 0,0-1-1 0 0,0 0 1 0 0,0 0 0 0 0,0 0-1 0 0,1 0 1 0 0,-1-1-1 0 0,0 1 1 0 0,0 0 0 0 0,1-1-1 0 0,-1 1 1 0 0,1-1 0 0 0,-1 0-1 0 0,1 1 1 0 0,0-1-1 0 0,-1 0 1 0 0,1 0 0 0 0,0 0-1 0 0,0 0 1 0 0,1 0 0 0 0,-1 0-1 0 0,0 0 1 0 0,1 0-1 0 0,-1 0 1 0 0,1 0 0 0 0,-1-1-3 0 0,1-5-4 0 0,-1 1 0 0 0,1-1-1 0 0,0 1 1 0 0,1-1 0 0 0,0 1 0 0 0,0-1 0 0 0,0 1 0 0 0,1-1 0 0 0,0 1 0 0 0,1 0 0 0 0,-1 0 0 0 0,3-3 4 0 0,15-26-16 0 0,2 1 0 0 0,2 1 0 0 0,1 2 1 0 0,1 0-1 0 0,2 1 0 0 0,1 2 0 0 0,1 1 0 0 0,21-14 16 0 0,-15 15-1978 0 0,-23 17-2047 0 0,-8 4-2112 0 0,-3-1-3594 0 0</inkml:trace>
  <inkml:trace contextRef="#ctx0" brushRef="#br0" timeOffset="5817.736">686 256 568 0 0,'0'0'1547'0'0,"0"0"-188"0"0,0 0-68 0 0,0 0 25 0 0,0 0 73 0 0,0 0 11 0 0,0 0-114 0 0,0 0-200 0 0,0 0-135 0 0,0 0-17 0 0,0 0 51 0 0,0 0 34 0 0,0 0 4 0 0,5 1 4899 0 0,-2-2-5753 0 0,77-115 2347 0 0,52-23-1361 0 0,-121 138-550 0 0,-4 18-494 0 0,72 102 393 0 0,-57-88-384 0 0,-15-8-1545 0 0,27-4-4043 0 0,-10-8-6277 0 0,-16-6 3127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 0 0 0,'0'0'563'0'0,"0"0"272"0"0,0 0 103 0 0,0 0 76 0 0,0 0 56 0 0,0 0 89 0 0,0 0 53 0 0,0 0 3 0 0,0 0 4 0 0,11-1 3035 0 0,-8 2 3478 0 0,-3-1-7464 0 0,-6 17 620 0 0,-8 4-602 0 0,14-20-274 0 0,-3 10 1233 0 0,59-84-370 0 0,-55 70 560 0 0,-33 40-692 0 0,32-36-683 0 0,0-1-23 0 0,0 0 11 0 0,0 0-24 0 0,0 0 19 0 0,0 0 10 0 0,0 0-3 0 0,0 0-3 0 0,0 0-5 0 0,0 0 0 0 0,0 0-14 0 0,0 0 17 0 0,0 0-16 0 0,-2-1 978 0 0,2 2-927 0 0,0-1-12 0 0,0 0-19 0 0,0 0-15 0 0,0 0-10 0 0,0 0-11 0 0,0 0-12 0 0,0 0 19 0 0,0 0 7 0 0,0 0-20 0 0,0 0-18 0 0,0 0 19 0 0,0 0-25 0 0,0 0-5 0 0,0 0 24 0 0,0 0-45 0 0,0 0-21 0 0,0 0-48 0 0,0 0-95 0 0,0 0-138 0 0,0-1-1880 0 0,0-5-8820 0 0,0 5-1154 0 0</inkml:trace>
  <inkml:trace contextRef="#ctx0" brushRef="#br0" timeOffset="3769.865">39 24 0 0 0,'0'0'209'0'0,"0"0"702"0"0,0 0 427 0 0,0 0 237 0 0,0 0 72 0 0,0 0-153 0 0,0 0-204 0 0,0 0-157 0 0,0 0-114 0 0,0 0-47 0 0,0 0-75 0 0,1-1-421 0 0,3-2 6301 0 0,-24 23-6239 0 0,13 37-26 0 0,36-57 1174 0 0,-26-2-1587 0 0,1 1 0 0 0,-1 0 1 0 0,0-1-1 0 0,0 0 0 0 0,0 0 0 0 0,0 0 0 0 0,0 0 0 0 0,0 0 1 0 0,-1-1-1 0 0,1 1 0 0 0,-1-1 0 0 0,1 0 0 0 0,-1 1 0 0 0,0-1 0 0 0,0 0 1 0 0,0 0-1 0 0,-1-1 0 0 0,1 1 0 0 0,-1 0 0 0 0,1-3-99 0 0,-2 5 10 0 0,1-1 0 0 0,-1 1 0 0 0,0 0 0 0 0,0-1 0 0 0,0 1-1 0 0,0-1 1 0 0,0 1 0 0 0,0-1 0 0 0,0 1 0 0 0,-1-1 0 0 0,1 1 0 0 0,0-1-1 0 0,-1 1 1 0 0,1 0 0 0 0,-1-1 0 0 0,0 1 0 0 0,1 0 0 0 0,-1-1 0 0 0,0 1 0 0 0,0 0-1 0 0,0 0 1 0 0,0 0 0 0 0,0 0 0 0 0,0 0 0 0 0,0 0 0 0 0,0 0 0 0 0,0 0-1 0 0,-1 0 1 0 0,1 0 0 0 0,0 1 0 0 0,0-1 0 0 0,-1 0 0 0 0,1 1 0 0 0,-1-1 0 0 0,1 1-1 0 0,0 0 1 0 0,-1-1 0 0 0,1 1 0 0 0,-1 0 0 0 0,1 0 0 0 0,-1 0 0 0 0,1 0-1 0 0,-1 0 1 0 0,1 0 0 0 0,-1 0 0 0 0,1 1 0 0 0,0-1 0 0 0,-1 0 0 0 0,1 1-1 0 0,-1 0 1 0 0,1-1 0 0 0,0 1 0 0 0,-1-1 0 0 0,1 1 0 0 0,0 0 0 0 0,0 0 0 0 0,0 0-1 0 0,-1 0 1 0 0,1 0 0 0 0,0 0 0 0 0,0 0 0 0 0,1 0 0 0 0,-2 1-10 0 0,-1 0 6 0 0,0 1 0 0 0,0-1 0 0 0,1 1 1 0 0,-1-1-1 0 0,1 1 0 0 0,0 0 0 0 0,-1 0 1 0 0,1 0-1 0 0,0 0 0 0 0,1 0 0 0 0,-1 0 1 0 0,1 0-1 0 0,-1 1 0 0 0,1-1 0 0 0,0 1 1 0 0,0-1-1 0 0,0 1 0 0 0,1-1 0 0 0,-1 1 1 0 0,1 0-1 0 0,0-1 0 0 0,0 1 0 0 0,0-1 1 0 0,0 1-1 0 0,1 1-6 0 0,11-24 2412 0 0,-12 19-2313 0 0,2-2-962 0 0,1 1-7731 0 0,-1 1-3182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248 652 1760 0 0,'0'0'2676'0'0,"0"0"-621"0"0,0 0-247 0 0,0 0-61 0 0,0 0-62 0 0,0 0-62 0 0,0 0-118 0 0,0 0-222 0 0,0 0-255 0 0,0 0-206 0 0,0 0-167 0 0,0 0-121 0 0,0 0-59 0 0,-20 4-56 0 0,-61 16-19 0 0,21 17 727 0 0,51-30-1021 0 0,1 0-1 0 0,1 1 1 0 0,-1 1-1 0 0,1-1 1 0 0,1 1-1 0 0,0 0 1 0 0,0 1 0 0 0,0-1-1 0 0,1 1 1 0 0,1 0-1 0 0,0 1 1 0 0,-1 2-106 0 0,0 94 257 0 0,7-103-231 0 0,0 0-1 0 0,1-1 1 0 0,-1 1-1 0 0,1-1 1 0 0,0 1-1 0 0,0-1 1 0 0,0 0-1 0 0,0 0 1 0 0,1-1-1 0 0,-1 1 1 0 0,1 0-1 0 0,0-1 1 0 0,-1 0-1 0 0,1 0 1 0 0,0 0-1 0 0,0-1 1 0 0,1 1-1 0 0,-1-1 1 0 0,0 0-1 0 0,0 0 1 0 0,1 0-1 0 0,-1-1 1 0 0,0 0-1 0 0,1 1 1 0 0,-1-2-1 0 0,1 1 1 0 0,-1 0-1 0 0,0-1 1 0 0,1 0-1 0 0,1 0-25 0 0,5 1 101 0 0,3-3-18 0 0,0-1 0 0 0,0 0 0 0 0,0-1 0 0 0,0 0 0 0 0,-1-1-1 0 0,0 0 1 0 0,0-1 0 0 0,0-1 0 0 0,-1 0 0 0 0,0-1 0 0 0,-1 0 0 0 0,0-1 0 0 0,-1 0 0 0 0,1 0 0 0 0,-1-3-83 0 0,13-7 51 0 0,-1-1 0 0 0,-1-1-1 0 0,-1 0 1 0 0,-1-2 0 0 0,-1-1 0 0 0,-1 0 0 0 0,-2-1-1 0 0,0 0 1 0 0,-2-2 0 0 0,-1 1 0 0 0,4-14-51 0 0,-9 15-13 0 0,-1-1 0 0 0,-2 1 0 0 0,0-1 1 0 0,-2 0-1 0 0,-1 0 0 0 0,-1-24 13 0 0,-1 40-11 0 0,0 0 0 0 0,-1 0 0 0 0,0-1 0 0 0,0 1 0 0 0,-1 0 0 0 0,-1 1 0 0 0,0-1 0 0 0,0 1 0 0 0,-1-1 0 0 0,0 1 0 0 0,-1 1 0 0 0,0-1 0 0 0,-1 1 0 0 0,0 0 0 0 0,0 0 0 0 0,-1 1 0 0 0,-4-4 11 0 0,5 7-16 0 0,-1 0 0 0 0,0 1 0 0 0,1-1 0 0 0,-2 2 0 0 0,1-1 0 0 0,0 1 1 0 0,-1 0-1 0 0,1 1 0 0 0,-1 0 0 0 0,0 0 0 0 0,0 1 0 0 0,0 0 0 0 0,0 0 0 0 0,0 1 0 0 0,1 1 1 0 0,-1-1-1 0 0,0 1 0 0 0,0 1 0 0 0,0 0 0 0 0,0 0 0 0 0,1 1 0 0 0,-1 0 0 0 0,1 0 16 0 0,-1 1 4 0 0,1 0 0 0 0,-1 0 0 0 0,1 1 0 0 0,0 1-1 0 0,0-1 1 0 0,0 1 0 0 0,1 0 0 0 0,0 1 0 0 0,0 0 0 0 0,1 0-1 0 0,0 0 1 0 0,0 1 0 0 0,0 0 0 0 0,1 0 0 0 0,1 1-1 0 0,-1-1 1 0 0,1 1 0 0 0,1 0 0 0 0,-1 0 0 0 0,2 0 0 0 0,-1 1-1 0 0,0 8-3 0 0,1-5 16 0 0,2 0-1 0 0,-1 0 0 0 0,2 0 0 0 0,0 0 0 0 0,0-1 0 0 0,1 1 0 0 0,1 0 0 0 0,0-1 0 0 0,1 1 1 0 0,0-1-1 0 0,1 0 0 0 0,3 6-15 0 0,9 8 87 0 0,1-1 1 0 0,1 0-1 0 0,2-1 1 0 0,0-1-1 0 0,1-2 1 0 0,1 0-1 0 0,1-1 0 0 0,1-1 1 0 0,1-1-1 0 0,0-2 1 0 0,1 0-1 0 0,13 3-87 0 0,45 47 438 0 0,-68-53-2497 0 0,-3-15-8598 0 0,-12-1-568 0 0</inkml:trace>
  <inkml:trace contextRef="#ctx0" brushRef="#br0" timeOffset="635.721">794 578 6737 0 0,'0'0'1511'0'0,"0"0"-374"0"0,0 0 30 0 0,0 0 348 0 0,0 0 289 0 0,0 0 4 0 0,0 0-219 0 0,0 0-377 0 0,0 0-303 0 0,0 0-154 0 0,0 0-79 0 0,0 0-51 0 0,0 0-56 0 0,2 20-78 0 0,13 92 289 0 0,-13 103 916 0 0,4-264 1102 0 0,20-133-2654 0 0,-21 160-140 0 0,1 0-1 0 0,1 1 0 0 0,1-1 1 0 0,1 1-1 0 0,0 1 0 0 0,2 0 1 0 0,0 0-1 0 0,2 1 0 0 0,0 1 1 0 0,4-4-4 0 0,-16 20 0 0 0,1 0 0 0 0,-1 1 0 0 0,1-1 0 0 0,-1 1 0 0 0,1 0 0 0 0,0-1 0 0 0,-1 1 1 0 0,1 0-1 0 0,0 0 0 0 0,0 0 0 0 0,0 0 0 0 0,0 0 0 0 0,0 0 0 0 0,0 1 0 0 0,0-1 1 0 0,0 1-1 0 0,0-1 0 0 0,0 1 0 0 0,0 0 0 0 0,0 0 0 0 0,1 0 0 0 0,-1 0 0 0 0,0 0 1 0 0,0 0-1 0 0,0 1 0 0 0,0-1 0 0 0,0 1 0 0 0,0-1 0 0 0,0 1 0 0 0,0 0 0 0 0,0 0 1 0 0,0 0-1 0 0,0 0 0 0 0,0 0 0 0 0,-1 0 0 0 0,1 1 0 0 0,0-1 0 0 0,-1 0 0 0 0,1 1 0 0 0,-1 0 1 0 0,0-1-1 0 0,1 1 0 0 0,-1 0 0 0 0,0-1 0 0 0,0 1 0 0 0,0 0 0 0 0,0 0 0 0 0,0 0 1 0 0,0 0-1 0 0,-1 0 0 0 0,1 0 0 0 0,-1 0 0 0 0,1 0 0 0 0,-1 0 0 0 0,0 2 0 0 0,14 73 188 0 0,-1-20-181 0 0,-13-56-42 0 0,0-1-43 0 0,0 0-24 0 0,0 0-42 0 0,0 0-85 0 0,0 0-121 0 0,0 0-174 0 0,0 0-300 0 0,0-12-4504 0 0,0 8-1266 0 0,0 0-4955 0 0</inkml:trace>
  <inkml:trace contextRef="#ctx0" brushRef="#br0" timeOffset="1587.775">794 220 5745 0 0,'0'0'2678'0'0,"0"0"-295"0"0,0 0-202 0 0,0 0-149 0 0,0 0-166 0 0,0 0-267 0 0,0 0-329 0 0,0 0-330 0 0,0 0-237 0 0,0 0-146 0 0,0 0-72 0 0,0 0-39 0 0,0 0-35 0 0,9 3 2010 0 0,142-33 183 0 0,-17 26-1916 0 0,-78 0-437 0 0,-56 4-247 0 0,0 0 9 0 0,0 0-1 0 0,0 0 3 0 0,0 0-19 0 0,0 0 17 0 0,0 0 14 0 0,0 0-7 0 0,0 0 0 0 0,0 0-12 0 0,0 0-6 0 0,0 0 22 0 0,0 0-18 0 0,0 0 12 0 0,0 0 6 0 0,0 0-1 0 0,0 0-6 0 0,0 0 1 0 0,0 0 8 0 0,0 0 20 0 0,0 0 7 0 0,0 0 0 0 0,0 0 9 0 0,0 0-25 0 0,0 0-8 0 0,0 0 15 0 0,0 0 0 0 0,0 0-16 0 0,0 0-1 0 0,0 0 10 0 0,0 0 10 0 0,0 0 33 0 0,0 0 29 0 0,0 0-7 0 0,0 0 3 0 0,-29-23 173 0 0,-58-71-564 0 0,59 44-2633 0 0,27 49 2428 0 0,-3-7-2120 0 0,0 3-4005 0 0,1 1-6171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8226 0 0,'0'0'3176'0'0,"0"0"-642"0"0,0 0-449 0 0,0 0-261 0 0,0 0-230 0 0,0 0-227 0 0,0 0-236 0 0,0 0-246 0 0,0 0-187 0 0,0 0-125 0 0,0 0-62 0 0,0 0-59 0 0,0 0-64 0 0,22 0 1506 0 0,284-15-42 0 0,-166 14-1712 0 0,-139 1-138 0 0,-1 0-14 0 0,0 0 32 0 0,0 0-2 0 0,0 0-2 0 0,0 0 6 0 0,0 0 8 0 0,0 0-32 0 0,0 0 26 0 0,0 0 6 0 0,0 0-22 0 0,0 0 22 0 0,0 0-4 0 0,0 0-2 0 0,0 0 2 0 0,0 0 0 0 0,0 0-14 0 0,0 0-2 0 0,0 0-1 0 0,0 0-16 0 0,0 0 11 0 0,0 0 7 0 0,0 0 0 0 0,0 0-29 0 0,0 0 37 0 0,0 0 17 0 0,0 0 28 0 0,0 0-40 0 0,0 0-4 0 0,0 0 3 0 0,0 0 15 0 0,0 0-7 0 0,0 0 14 0 0,0 0 18 0 0,0 0-50 0 0,0 0 26 0 0,0 0-10 0 0,0 0-3 0 0,-36-38 719 0 0,-91-131-579 0 0,91 108-506 0 0,36 60 43 0 0,2-3-2384 0 0,4 0-6271 0 0,-2 4-3616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220 116 10842 0 0,'0'0'2988'0'0,"0"0"-1159"0"0,0 0-607 0 0,0 0-159 0 0,0 0-48 0 0,0 0-83 0 0,0 0-144 0 0,0 0-170 0 0,0 0-157 0 0,0 0-88 0 0,0 0-18 0 0,0 0 3 0 0,-9 18-9 0 0,-30 58-21 0 0,-6 89 1035 0 0,-29 34-987 0 0,47-141-1373 0 0,19-56-1444 0 0,-5-12-10288 0 0,11 9 10934 0 0,-1-1-5503 0 0</inkml:trace>
  <inkml:trace contextRef="#ctx0" brushRef="#br0" timeOffset="540.877">158 1 8458 0 0,'0'0'2515'0'0,"0"0"-533"0"0,0 0-413 0 0,0 0-235 0 0,0 0-135 0 0,0 0-159 0 0,0 0-217 0 0,0 0-264 0 0,0 0-127 0 0,0 0 25 0 0,0 0 39 0 0,0 0 49 0 0,0 0-20 0 0,0 15-68 0 0,0 78 377 0 0,1-82-683 0 0,1 0-1 0 0,0 0 1 0 0,0-1-1 0 0,1 1 1 0 0,1-1 0 0 0,0 1-1 0 0,0-1 1 0 0,1 0-1 0 0,0 0 1 0 0,1-1 0 0 0,0 0-1 0 0,0 0 1 0 0,1 0 0 0 0,0-1-1 0 0,1 1-150 0 0,91 129 494 0 0,-38-19-441 0 0,-22-73-42 0 0,-38-45-37 0 0,41-59 1400 0 0,15-75-830 0 0,-44 93-487 0 0,2 0-6 0 0,-3-1 0 0 0,-1-1 0 0 0,-2 0 0 0 0,-1 0 0 0 0,-3-1 0 0 0,0-34-51 0 0,-5 76-55 0 0,0 1-62 0 0,0 0-65 0 0,0 0-86 0 0,0 0-113 0 0,0 0-145 0 0,0 0-172 0 0,4 8-4338 0 0,-2-5-292 0 0,-2-2-6369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0 0 0,'0'0'958'0'0,"0"0"371"0"0,0 0 394 0 0,0 0 354 0 0,0 0 166 0 0,0 0-81 0 0,0 0-249 0 0,0 0-267 0 0,0 0-231 0 0,0 0-157 0 0,10 8 7507 0 0,-7-5-7960 0 0,22 2 407 0 0,16 0-877 0 0,0-1 1 0 0,0-2-1 0 0,1-2 1 0 0,-1-2-1 0 0,0-2 1 0 0,0-1-1 0 0,19-7-335 0 0,35 1 230 0 0,-35 10-105 0 0,-60 1-138 0 0,0 0 18 0 0,0 0 16 0 0,0 0 3 0 0,0 0-5 0 0,0 0-18 0 0,0 0 10 0 0,0 0-4 0 0,0 0-9 0 0,0 0 13 0 0,0 0 2 0 0,0 0 15 0 0,0 0-2 0 0,0 0-32 0 0,0 0-20 0 0,0 0-4 0 0,-8-8-1359 0 0,-9-8-3764 0 0,13 10 1450 0 0,0 2-3522 0 0,-2 0-4667 0 0</inkml:trace>
  <inkml:trace contextRef="#ctx0" brushRef="#br0" timeOffset="345.191">245 1 4169 0 0,'0'0'2926'0'0,"0"0"-614"0"0,0 0-387 0 0,0 0-120 0 0,0 0-37 0 0,0 0-123 0 0,0 0-238 0 0,0 0-244 0 0,0 0-224 0 0,0 0-87 0 0,0 0-44 0 0,0 0-64 0 0,0 0-51 0 0,-4 16-84 0 0,-11 50-58 0 0,14-59-381 0 0,0 0 0 0 0,0 0 1 0 0,0 0-1 0 0,1-1 0 0 0,0 1 1 0 0,1 0-1 0 0,0 0 0 0 0,0 0 1 0 0,0-1-1 0 0,1 1 0 0 0,-1 0 1 0 0,3 4-171 0 0,6 29 598 0 0,-6-9-278 0 0,-1-4-192 0 0,0-1 0 0 0,-2 1 0 0 0,-1 0-1 0 0,0 0 1 0 0,-3 0 0 0 0,-1 4-128 0 0,0 39-148 0 0,25-55-1881 0 0,-8-14-4923 0 0,-10-1 3498 0 0,3 0-8527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0 0 0,'0'0'1118'0'0,"0"0"134"0"0,0 0 96 0 0,0 0 2 0 0,13-3 7004 0 0,-9 3 4375 0 0,-3 1-12687 0 0,1 0 0 0 0,-1 0 0 0 0,1-1 0 0 0,-1 1 0 0 0,1 0 0 0 0,-1 0 0 0 0,1-1 0 0 0,-1 1 0 0 0,1-1 0 0 0,-1 0 0 0 0,1 1 0 0 0,0-1 0 0 0,-1 0 0 0 0,1 0 0 0 0,0 0 0 0 0,-1 0 0 0 0,1 0 0 0 0,0 0 0 0 0,-1-1 0 0 0,1 1 0 0 0,0 0 0 0 0,-1-1 0 0 0,1 1 0 0 0,-1-1 0 0 0,1 0 0 0 0,0 0-42 0 0,0 0 33 0 0,0-1 16 0 0,0 1 1 0 0,0 0-1 0 0,0-1 1 0 0,0 1-1 0 0,0-1 1 0 0,-1 0-1 0 0,1 1 1 0 0,-1-1 0 0 0,1 0-1 0 0,-1 0 1 0 0,0 0-1 0 0,1 0 1 0 0,-1 0-1 0 0,0 0 1 0 0,0-1-1 0 0,-1 1 1 0 0,1 0 0 0 0,0 0-1 0 0,-1-1 1 0 0,1 1-1 0 0,-1 0 1 0 0,0-1-1 0 0,0-1-49 0 0,-14 8-29 0 0,-1 3-66 0 0,12-7 86 0 0,0 1-1 0 0,0 0 0 0 0,1 0 0 0 0,-1 0 0 0 0,1 0 0 0 0,-1 0 0 0 0,1 1 0 0 0,-1-1 0 0 0,1 1 0 0 0,0-1 0 0 0,-1 1 0 0 0,1 0 0 0 0,0 0 1 0 0,0 0-1 0 0,1 0 0 0 0,-1 0 0 0 0,0 1 0 0 0,1-1 0 0 0,-1 1 0 0 0,1-1 0 0 0,0 1 0 0 0,0-1 0 0 0,0 1 0 0 0,0 0 0 0 0,-1 2 10 0 0,2-5-25 0 0,23 8 94 0 0,-18-9-46 0 0,0-1 0 0 0,0 1 0 0 0,0-1 0 0 0,0 0 0 0 0,-1-1 0 0 0,1 1 0 0 0,-1-1 0 0 0,0 0 0 0 0,0 0 0 0 0,0 0 0 0 0,0 0 0 0 0,0-1-1 0 0,-1 0 1 0 0,1 0 0 0 0,-1 0 0 0 0,0 0 0 0 0,-1 0 0 0 0,1 0 0 0 0,2-6-23 0 0,-3 7 10 0 0,-2 3-5 0 0,0-1 1 0 0,0 1-1 0 0,0-1 1 0 0,1 0-1 0 0,-1 1 1 0 0,0-1-1 0 0,0 0 1 0 0,0 1-1 0 0,0-1 1 0 0,0 0-1 0 0,-1 1 1 0 0,1-1-1 0 0,0 0 1 0 0,0 1-1 0 0,0-1 1 0 0,0 0-1 0 0,-1 1 1 0 0,1-1-1 0 0,0 1 0 0 0,-1-1 1 0 0,1 0-1 0 0,0 1 1 0 0,-1-1-1 0 0,1 1 1 0 0,-1-1-1 0 0,1 1 1 0 0,-1-1-1 0 0,1 1 1 0 0,-1 0-1 0 0,1-1 1 0 0,-1 1-1 0 0,0 0 1 0 0,1-1-1 0 0,-1 1 1 0 0,1 0-1 0 0,-1-1 1 0 0,0 1-1 0 0,1 0 1 0 0,-1 0-1 0 0,0 0 1 0 0,1 0-1 0 0,-1 0 1 0 0,0 0-1 0 0,1 0 1 0 0,-1 0-1 0 0,0 0 1 0 0,1 0-1 0 0,-1 0 1 0 0,0 0-1 0 0,1 0 1 0 0,-1 1-1 0 0,0-1 1 0 0,1 0-1 0 0,-1 0 1 0 0,1 1-1 0 0,-1-1 0 0 0,1 0 1 0 0,-1 1-6 0 0,-47 9-132 0 0,53-7-100 0 0,-4-4-394 0 0,-1-2-4689 0 0,1 0-2058 0 0,1 2-4823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6:13:16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621 290,'14'80,"-4"1,-4 0,-3 0,-6 62,-5-73,-3 0,-3 0,-3-2,-8 15,2-2,16-37,29-61,20-93,-35 83</inkml:trace>
  <inkml:trace contextRef="#ctx0" brushRef="#br0" timeOffset="234.994">227 234,'48'-5,"35"-6,17-1,7-4,-1-4,-3 2,-11-1,-6 2,-7 0,-9 3,-11 3,-6-1,-7 2,-6 2,-6 3,-4 1,-6 3</inkml:trace>
  <inkml:trace contextRef="#ctx0" brushRef="#br0" timeOffset="514.599">1271 488,'-116'289,"114"-283,-5 9,1 1,0 0,1 0,1 0,1 1,0-1,1 1,1 0,1 0,0 0,1 0,2 6,-2-20,0 1,0-1,1 0,-1 0,1 0,0 0,0 0,0 0,1 0,-1-1,1 1,-1-1,1 0,0 0,0 0,0 0,0 0,0 0,0-1,1 0,-1 1,0-1,1 0,-1-1,1 1,-1-1,1 1,3-1,99-18,-80 7,-1-1,0-2,-1 0,-1-2,-1 0,0-2,-1 0,-1-1,0-2,-2 0,0 0,-2-2,0 0,-2-1,0-1,-2 0,-1 0,2-8,-9 26,-1-1,0 0,-1 0,0 0,0 0,-1-1,1 1,-2 0,1-1,-1 1,-1 0,0-1,0 1,0 0,-1 0,0 0,-1 0,0 0,0 0,0 0,-1 1,0 0,-1 0,0 0,0 0,0 1,-1 0,0 0,0 0,0 1,-1 0,0 0,0 0,-2 0,-2 0,1 0,-1 1,0 0,0 0,0 2,0-1,0 1,-1 1,1 0,-1 0,1 2,-1-1,1 1,0 1,-1 0,1 0,0 1,0 1,0 0,1 0,-1 1,1 1,0 0,1 0,-1 1,1 0,1 0,-1 1,-20 16</inkml:trace>
  <inkml:trace contextRef="#ctx0" brushRef="#br0" timeOffset="914.954">2202 459,'-45'32,"0"3,3 1,0 2,3 1,1 3,2 1,-5 11,33-44,0 0,0 0,1 1,0 0,1 1,1-1,0 1,0 0,1 0,0 1,1-1,1 1,0 0,1 0,0 8,2-18,0 1,0-1,1 0,-1 0,1 0,0 0,0 0,0 0,0-1,0 1,1-1,-1 1,1-1,0 0,0 0,0 0,0 0,0-1,0 1,0-1,0 0,0 0,1 0,-1 0,1 0,-1-1,0 0,1 0,0 0,102-6,-81 0,-1-2,0 0,0-1,-1-2,0 0,-1-2,-1 0,1-1,-2-2,0 0,-1-1,-1 0,10-14,2-5,-2-1,-1-1,-2-1,-2-1,-1-1,-3-2,0-1,-7 13,-1-1,-2 0,-1-1,-1 0,-2 0,-1-2,-3 20,-1 1,0 0,0-1,-1 1,-1 0,-1-1,0 1,-1 0,0 1,-1-1,0 1,-1 0,-1 0,0 1,-3-3,6 9,0 1,-1 0,0 0,0 0,0 1,0 0,-1 0,0 0,0 1,0-1,0 1,0 1,-1-1,1 1,-1 0,1 1,-1 0,0 0,0 0,0 1,1 0,-1 0,0 0,0 1,0 0,1 1,-7 1,-4 3,1 0,0 0,0 2,0 0,1 0,1 2,-1 0,2 0,-1 2,-5 6,3-3,2 1,0 0,0 1,2 0,0 2,1-1,1 1,0 1,2-1,0 2,2-1,0 1,1 0,1 0,1 1,1-1,0 1,2-1,1 1,0-1,2 1,2 6,1-15,1 0,0 0,0-1,1-1,1 1,0-1,1-1,0 0,0 0,1-1,1 0,-1-1,1 0,1-1,-1 0,1-1,0-1,1 0,-1-1,1 0,0-1,0 0,1-1,24 5</inkml:trace>
  <inkml:trace contextRef="#ctx0" brushRef="#br0" timeOffset="2605.414">3105 432,'-25'-2,"1"2,-1 1,1 1,-1 2,1 0,0 1,0 1,1 2,0 0,0 1,1 2,-12 7,21-11,0 1,1 0,0 1,1 0,0 1,1 0,-1 1,2 0,0 1,0 0,6-8,1 0,0-1,0 1,0 0,0 1,0-1,1 0,0 0,0 1,0-1,0 1,1-1,0 0,-1 1,2-1,-1 1,0-1,1 1,0-1,0 1,1-1,-1 0,1 0,0 0,0 0,0 0,0 0,1 0,-1-1,1 1,0-1,0 0,4 3,0 0,1 0,0-1,0 0,0 0,1-1,-1 0,1-1,0 0,0 0,1-1,-1 0,0 0,1-1,-1 0,1-1,-1 0,1-1,-1 0,6-1,8-3,0 0,0-1,0-1,-1-1,-1-1,1-1,7-5,111-93,-138 106,-1 0,1 0,0 0,-1 0,1 1,0-1,0 1,0-1,0 1,0 0,1 0,-1 0,0 0,0 0,1 0,-1 0,1 1,-1-1,1 1,-1 0,0 0,1 0,-1 0,1 0,-1 1,1-1,-1 1,1-1,-1 1,0 0,0 0,2 1,-1 1,1 0,-1 0,1 0,-1 0,1-1,0 1,0-1,0 0,0 0,0 0,1-1,-1 1,1-1,-1 0,1-1,-1 1,1-1,-1 0,2 0,-5 1,1-1,-1 1,1-1,-1 1,1-1,-1 1,1 0,-1 0,0 0,1 0,-1 0,0 0,0 0,0 0,0 0,0 1,0-1,0 0,0 1,0-1,0 1,-1-1,1 1,-1-1,1 1,-1 0,0-1,0 1,1-1,-1 1,0 0,0-1,-1 1,1-1,0 1,0 0,-1-1,1 1,-1 0,4 28,-3-27,1 0,0-1,-1 1,1 0,1 0,-1-1,0 1,1 0,-1-1,1 0,0 1,0-1,0 0,0 0,0 0,0 0,0 0,1 0,-1-1,1 1,-1-1,1 0,0 0,0 0,-1 0,1 0,0 0,0-1,0 1,0-1,0 0,0 0,0 0,0 0,-1-1,1 1,0-1,0 0,0 1,0-1,-1-1,1 1,0 0,-1-1,1 1,-1-1,0 0,1 0,-1 0,0 0,23-22,-1-1,-1-2,-1 0,-1-1,-2-2,-1 0,-1 0,7-20,-1 6,16-45,-39 89,0 0,-1 0,1 0,0 0,0 0,-1 0,1 0,0 0,-1 0,1 0,0 0,-1 0,1 0,0-1,0 1,-1 0,1 0,0 0,0 0,-1 0,1-1,0 1,0 0,-1 0,1 0,0-1,0 1,0 0,0 0,-1 0,1-1,0 1,0 0,0-1,0 1,0 0,0 0,0-1,0 1,-1 0,1-1,0 1,0 0,0 0,1-1,-1 1,0 0,0-1,-20 23,14-15,-1 0,2-1,-1 2,1-1,0 1,0-1,1 2,0-1,1 0,0 1,0-1,1 1,0 0,0 0,1 0,0 0,0 0,1 0,1 0,0 0,0 0,0 0,2 2,1-1,0 0,0 0,1 0,1-1,0 1,0-1,1-1,0 1,0-1,1-1,0 1,0-1,1-1,5 4,-11-10,1-1,-1 1,1 0,-1-1,1 0,-1 0,0 0,0 0,1-1,-1 1,0-1,0 0,0 1,-1-2,1 1,0 0,-1 0,1-1,-1 1,0-1,0 0,0 0,0 0,0 0,-1 0,1 0,-1 0,0-1,0 1,0 0,0-1,-1 0,8-12,99-160,-107 176,0-1,1 1,-1-1,0 1,1-1,-1 1,1-1,-1 1,1 0,-1-1,1 1,-1-1,1 1,-1 0,1 0,-1-1,1 1,0 0,-1 0,1 0,0-1,-1 1,1 0,0 0,-1 0,1 0,-1 0,1 0,0 1,-1-1,1 0,0 0,-1 0,1 1,-1-1,1 0,-1 0,1 1,0-1,-1 1,1-1,-1 0,0 1,1-1,-1 1,1-1,-1 1,0-1,1 1,-1 0,0-1,1 1,-1-1,0 1,0 0,0-1,0 1,0 0,18 50,-13-34,62 213,-34-123,-5 2,-5 1,-4 1,-6 0,-4 1,-5 5,-6-54,-2 0,-3 0,-3 0,-3-1,-2-1,-3 0,-24 55,39-109,-90 182,86-178,-1 0,1-1,-2 0,0 0,0-1,-1 0,0 0,0-1,-1-1,0 0,0 0,-1-1,0 0,-12 3,19-7,-1-1,0 0,1 0,-1 0,1 0,-1-1,0 0,0 0,1-1,-1 0,0 0,1 0,-1 0,1-1,-1 0,1 0,0-1,0 1,0-1,0 0,0 0,1-1,0 0,-1 1,1-2,0 1,1 0,-1-1,1 1,0-1,-2-5,-4-7,0 0,2-1,0 0,1 0,1 0,0-1,1 0,2 0,0-2,2-18,1 0,3-1,1 1,2 1,1-1,2 1,2 1,1 0,2 1,2 0,1 1,22-30,-24 36,2 1,1 1,1 1,1 0,1 2,1 0,1 2,2 0,0 2,1 1,1 1,0 1,1 2,1 1,1 1,0 2,0 1,1 1,8 0,-15 7</inkml:trace>
  <inkml:trace contextRef="#ctx0" brushRef="#br0" timeOffset="6333.435">1 1617,'469'-31,"-325"18,1212-86,1379-117,-2391 180,-273 22,-91 33,5-6,2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6841 0 0,'0'0'3657'0'0,"0"0"-1188"0"0,0 0-549 0 0,0 0-71 0 0,0 0-117 0 0,0 0-225 0 0,0 0-279 0 0,0 0-321 0 0,0 0-269 0 0,0 0-166 0 0,0 0-102 0 0,0 0-46 0 0,0 0-2 0 0,0 4 59 0 0,0 24 504 0 0,1 56 612 0 0,-4 0 1 0 0,-12 67-1498 0 0,7-94-140 0 0,8-59-5837 0 0,-1-3 4256 0 0,0 2-3359 0 0,1 2-6394 0 0</inkml:trace>
  <inkml:trace contextRef="#ctx0" brushRef="#br0" timeOffset="578.959">178 232 6265 0 0,'0'0'3281'0'0,"0"0"-956"0"0,0 0-489 0 0,0 0-182 0 0,0 0-142 0 0,0 0-90 0 0,0 0-119 0 0,0 0-142 0 0,0 0-171 0 0,0 0-184 0 0,0 0-149 0 0,0 0-107 0 0,20 0-71 0 0,129 0 888 0 0,-66-12-580 0 0,-89-7-219 0 0,-88-85-397 0 0,73 88 101 0 0,19 41-247 0 0,23 208 82 0 0,-19-152-90 0 0,-2-81-25 0 0,0 0 23 0 0,0 0 22 0 0,0 0 22 0 0,2-25 362 0 0,3 8-431 0 0,1 1-1 0 0,0 0 0 0 0,1 1 0 0 0,1 0 0 0 0,0 0 1 0 0,1 0-1 0 0,1 1 0 0 0,0 1 0 0 0,1-1 0 0 0,1 2 1 0 0,0-1 10 0 0,5-2-790 0 0,-4 11-4192 0 0,-12 4-246 0 0,-1 0-6516 0 0</inkml:trace>
  <inkml:trace contextRef="#ctx0" brushRef="#br0" timeOffset="966.248">623 139 11450 0 0,'0'0'2750'0'0,"0"0"-620"0"0,0 0-315 0 0,0 0-212 0 0,0 0-220 0 0,0 0-179 0 0,0 0-210 0 0,0 0-213 0 0,0 0-172 0 0,0 0-105 0 0,0 0-86 0 0,0 0-69 0 0,0 0-51 0 0,25-10-39 0 0,77-28-51 0 0,-47 28 207 0 0,-53 12-405 0 0,0 0 0 0 0,0 0 0 0 0,-1 0 1 0 0,1 0-1 0 0,-1 0 0 0 0,1 0 0 0 0,-1 0 0 0 0,0 0 1 0 0,0 0-1 0 0,0 1 0 0 0,0-1 0 0 0,0 1 0 0 0,0-1 1 0 0,-1 1-1 0 0,1-1 0 0 0,-1 1 0 0 0,0-1 0 0 0,0 1 1 0 0,0-1-1 0 0,0 1 0 0 0,0-1 0 0 0,0 1 0 0 0,-1-1 1 0 0,1 1-1 0 0,-1-1 0 0 0,0 1 0 0 0,1-1 0 0 0,-1 0 1 0 0,0 1-1 0 0,-1-1 0 0 0,1 0 0 0 0,0 0 0 0 0,-1 0 1 0 0,0 2-11 0 0,-156 169 230 0 0,158-172-225 0 0,-1 0 0 0 0,0 0 0 0 0,0 0 0 0 0,0 0 0 0 0,0 0 0 0 0,1 1 0 0 0,-1-1 0 0 0,1 0 0 0 0,-1 0 0 0 0,1 1-1 0 0,-1-1 1 0 0,1 0 0 0 0,0 1 0 0 0,0-1 0 0 0,-1 1 0 0 0,1-1 0 0 0,0 0 0 0 0,0 1 0 0 0,1-1 0 0 0,-1 1 0 0 0,0-1 0 0 0,0 0 0 0 0,1 1 0 0 0,-1-1-1 0 0,0 0 1 0 0,1 1 0 0 0,0-1 0 0 0,-1 0 0 0 0,1 0 0 0 0,0 1 0 0 0,-1-1 0 0 0,1 0 0 0 0,0 0 0 0 0,0 0 0 0 0,0 0 0 0 0,0 0 0 0 0,0 0 0 0 0,0 0-1 0 0,0 0 1 0 0,1-1 0 0 0,-1 1 0 0 0,0 0 0 0 0,0-1 0 0 0,1 1 0 0 0,-1-1 0 0 0,0 1 0 0 0,1-1 0 0 0,-1 0 0 0 0,0 1 0 0 0,1-1 0 0 0,-1 0-1 0 0,0 0 1 0 0,1 0 0 0 0,-1 0 0 0 0,1 0-5 0 0,82-1 481 0 0,2-21-843 0 0,-81 16-1209 0 0,-4 4-5538 0 0,0 2-4826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332 675 2545 0 0,'0'0'2027'0'0,"0"0"22"0"0,0 0-81 0 0,0 0-84 0 0,0 0-89 0 0,0 0-188 0 0,0 0-175 0 0,0 0-230 0 0,0 0-255 0 0,0 0-186 0 0,0 0-151 0 0,0 0-114 0 0,0 0-96 0 0,-15-9-63 0 0,-46-27-49 0 0,59 34-255 0 0,-1 1 1 0 0,1 0-1 0 0,-1 0 0 0 0,1 0 0 0 0,0 0 0 0 0,-1 0 0 0 0,0 1 0 0 0,1-1 1 0 0,-1 1-1 0 0,1-1 0 0 0,-1 1 0 0 0,0 0 0 0 0,1 0 0 0 0,-1 0 0 0 0,0 0 1 0 0,1 1-1 0 0,-1-1 0 0 0,0 1 0 0 0,1 0 0 0 0,-1-1 0 0 0,1 1 0 0 0,-1 0 1 0 0,1 1-1 0 0,0-1 0 0 0,-1 0 0 0 0,1 1 0 0 0,-1 0-33 0 0,-10 5 116 0 0,2-2-90 0 0,1-1 0 0 0,0 2 0 0 0,-1 0 0 0 0,2 0-1 0 0,-1 1 1 0 0,1 0 0 0 0,0 0 0 0 0,1 1 0 0 0,-1 0 0 0 0,1 1 0 0 0,1 0-1 0 0,0 0 1 0 0,0 0 0 0 0,1 1 0 0 0,0 0 0 0 0,1 0 0 0 0,0 1 0 0 0,1 0-1 0 0,0 0 1 0 0,0 0 0 0 0,1 0 0 0 0,1 0 0 0 0,0 1 0 0 0,0-1 0 0 0,1 1-1 0 0,1 4-25 0 0,-1-13 13 0 0,0 1 1 0 0,1 0-1 0 0,-1-1 0 0 0,1 1 0 0 0,0 0 0 0 0,1-1 0 0 0,-1 1 0 0 0,0 0 0 0 0,1-1 0 0 0,0 1 0 0 0,0 0 1 0 0,0-1-1 0 0,0 1 0 0 0,1-1 0 0 0,-1 0 0 0 0,1 1 0 0 0,0-1 0 0 0,0 0 0 0 0,0 0 0 0 0,0 0 0 0 0,1 0 1 0 0,-1-1-1 0 0,1 1 0 0 0,0-1 0 0 0,0 1 0 0 0,0-1 0 0 0,0 0 0 0 0,0 0 0 0 0,0 0 0 0 0,0-1 0 0 0,1 1 0 0 0,-1-1 1 0 0,1 1-1 0 0,-1-1 0 0 0,1 0 0 0 0,-1-1 0 0 0,1 1 0 0 0,0-1 0 0 0,3 1-13 0 0,92-17 1142 0 0,-67-1-943 0 0,0-2 0 0 0,-2 0 0 0 0,0-3 0 0 0,-1 0 0 0 0,-1-2 0 0 0,-1 0 0 0 0,-1-2 0 0 0,-2-1 0 0 0,0-1 0 0 0,-2-2 0 0 0,-1 0 0 0 0,-2 0 0 0 0,-1-2 0 0 0,9-22-199 0 0,-19 35 24 0 0,-2 0 1 0 0,0-1-1 0 0,-1 1 1 0 0,-1-1-1 0 0,-1 0 1 0 0,0 0-1 0 0,-2 0 1 0 0,0-1-1 0 0,-1 1 1 0 0,-1 0-1 0 0,-4-18-24 0 0,4 30-14 0 0,-1 0 0 0 0,0 0 0 0 0,0 0 0 0 0,-1 0-1 0 0,0 1 1 0 0,-1-1 0 0 0,1 1 0 0 0,-1 0 0 0 0,-1 0 0 0 0,1 0 0 0 0,-1 1 0 0 0,0 0-1 0 0,-1 0 1 0 0,1 0 0 0 0,-1 0 0 0 0,-1 1 0 0 0,1 0 0 0 0,-1 0 0 0 0,1 1 0 0 0,-1 0 0 0 0,-1 0-1 0 0,1 0 1 0 0,0 1 0 0 0,-1 0 0 0 0,0 1 0 0 0,1 0 0 0 0,-1 0 0 0 0,0 0 0 0 0,0 1-1 0 0,-1 1 1 0 0,1-1 0 0 0,0 1 0 0 0,0 0 0 0 0,0 1 14 0 0,0 2-12 0 0,1 0 1 0 0,0 0-1 0 0,0 1 1 0 0,0 0-1 0 0,1 0 1 0 0,-1 1-1 0 0,1 0 1 0 0,0 0-1 0 0,0 0 1 0 0,1 1-1 0 0,0 0 1 0 0,0 0-1 0 0,0 0 1 0 0,0 1 0 0 0,1-1-1 0 0,0 1 1 0 0,1 0-1 0 0,0 1 1 0 0,0-1-1 0 0,0 0 1 0 0,1 1-1 0 0,0 0 1 0 0,0-1-1 0 0,1 1 1 0 0,0 0-1 0 0,0 0 1 0 0,1 0-1 0 0,0-1 1 0 0,1 5 11 0 0,1 10 34 0 0,1-1 1 0 0,1 1-1 0 0,2-1 0 0 0,0 0 1 0 0,0-1-1 0 0,2 1 1 0 0,1-1-1 0 0,0-1 1 0 0,2 0-1 0 0,0 0 1 0 0,1-1-1 0 0,4 4-34 0 0,-4-2 12 0 0,95 184 327 0 0,-55-135-267 0 0,-51-70-350 0 0,1 1 1 0 0,0-1-1 0 0,-1 1 1 0 0,1-1-1 0 0,0 0 1 0 0,-1 1-1 0 0,1-1 1 0 0,-1 0-1 0 0,0 0 1 0 0,1 0-1 0 0,-1 0 1 0 0,0 0-1 0 0,1 0 1 0 0,-1-1-1 0 0,0 1 1 0 0,0 0-1 0 0,0 0 1 0 0,0-1-1 0 0,0 1 1 0 0,0-1-1 0 0,-1 1 1 0 0,1-1-1 0 0,0 0 1 0 0,-1 1-1 0 0,1-1 1 0 0,-1-1 277 0 0,1 2-1155 0 0,3-4-5420 0 0,2 1-4898 0 0</inkml:trace>
  <inkml:trace contextRef="#ctx0" brushRef="#br0" timeOffset="609.496">910 571 8138 0 0,'0'0'2520'0'0,"0"0"-785"0"0,0 0-374 0 0,0 0-10 0 0,0 0 49 0 0,0 0-68 0 0,0 0-220 0 0,0 0-298 0 0,0 0-242 0 0,0 0-136 0 0,0 0-65 0 0,0 0-40 0 0,0 0-25 0 0,-1 16-7 0 0,-2 114 635 0 0,7 98-242 0 0,3-221 503 0 0,-4-36 653 0 0,-5-22-1715 0 0,3 1 0 0 0,2-1 0 0 0,2 1 0 0 0,2 0 0 0 0,3 0 0 0 0,6-15-133 0 0,-15 58 1 0 0,2 0 0 0 0,-1 0 1 0 0,1 0-1 0 0,0 1 0 0 0,0-1 1 0 0,0 1-1 0 0,1-1 0 0 0,0 1 1 0 0,1 0-1 0 0,-1 1 0 0 0,1-1 1 0 0,0 1-1 0 0,1 0 0 0 0,-1 0 1 0 0,1 1-1 0 0,0-1 0 0 0,0 1 1 0 0,6-3-2 0 0,-10 7-1 0 0,0 0-1 0 0,-1-1 1 0 0,1 1 0 0 0,0 0 0 0 0,0 0 0 0 0,-1 0 0 0 0,1 0 0 0 0,0 0 0 0 0,0 0 0 0 0,-1 1 0 0 0,1-1 0 0 0,0 1 0 0 0,-1-1 0 0 0,1 1 0 0 0,0 0 0 0 0,-1-1 0 0 0,1 1 0 0 0,-1 0 0 0 0,1 0 0 0 0,-1 0-1 0 0,0 0 1 0 0,1 0 0 0 0,-1 1 0 0 0,0-1 0 0 0,0 0 0 0 0,0 0 0 0 0,0 1 0 0 0,0-1 0 0 0,0 1 0 0 0,0-1 0 0 0,0 1 0 0 0,0-1 0 0 0,-1 1 0 0 0,1 0 0 0 0,-1-1 0 0 0,1 2 1 0 0,17 63 71 0 0,-1 52 120 0 0,-12-113-1882 0 0,-1-19-4129 0 0,-1 5-312 0 0,-1 8-5129 0 0</inkml:trace>
  <inkml:trace contextRef="#ctx0" brushRef="#br0" timeOffset="1111.535">789 247 9554 0 0,'0'0'2787'0'0,"0"0"-496"0"0,0 0-359 0 0,0 0-163 0 0,0 0-212 0 0,0 0-266 0 0,0 0-307 0 0,0 0-267 0 0,0 0-262 0 0,0 0-134 0 0,0 0-42 0 0,0 0-47 0 0,0 0 30 0 0,2-1 120 0 0,170-5 2484 0 0,27 2-2178 0 0,-205-4 1149 0 0,-100-104-1521 0 0,49 12-616 0 0,63 87-4016 0 0,4 11-3476 0 0,-5 2-4767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7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783 0 0 0,'0'0'355'0'0,"0"0"650"0"0,0 0 302 0 0,0 0 108 0 0,0 0 7 0 0,0 0-81 0 0,0 0-80 0 0,-1-3-88 0 0,0-10-51 0 0,1 10 7 0 0,0 3-31 0 0,0 0-40 0 0,0 0-48 0 0,0 0-95 0 0,0 0-96 0 0,0 0-85 0 0,0 0-92 0 0,-8 20 1991 0 0,-5 91-1259 0 0,13 205 401 0 0,29-108-1306 0 0,-8-49 134 0 0,-4 90 90 0 0,16 25-379 0 0,-16-131-86 0 0,35 215 267 0 0,-40-235-135 0 0,-5 0 0 0 0,-10 112-360 0 0,1-61 102 0 0,10-52 50 0 0,-4-92-64 0 0,-2 1 0 0 0,0 0 0 0 0,-2 0 0 0 0,-2 0 1 0 0,-1-1-1 0 0,-1 2-88 0 0,0-13 25 0 0,1 0 1 0 0,1 1-1 0 0,1-1 1 0 0,0 0-1 0 0,2 1 1 0 0,0-1-1 0 0,1 1 1 0 0,2 3-26 0 0,6 23 159 0 0,-2 1 0 0 0,-2 0 0 0 0,-2 0 0 0 0,-2 36-159 0 0,-4-45 649 0 0,-3 81-471 0 0,5-118-188 0 0,3-2 238 0 0,40-10-205 0 0,98-15 137 0 0,71 16-47 0 0,-137 11-89 0 0,19 7-4 0 0,121-4 4 0 0,76-30 22 0 0,-78 14 59 0 0,-3 4-97 0 0,46 4-13 0 0,-44-22 35 0 0,144 17 44 0 0,-73-18-72 0 0,-110 20 55 0 0,638 10 171 0 0,-432-6-115 0 0,-239-5-105 0 0,41 0 33 0 0,10-3 62 0 0,-184 7-83 0 0,-7 4-25 0 0,0 0 2 0 0,0 0 16 0 0,0 0-11 0 0,0 0 11 0 0,0 0 7 0 0,0 0-7 0 0,0 0 3 0 0,0 0-13 0 0,0 0 16 0 0,0 0-2 0 0,0 0-20 0 0,0 0 14 0 0,0 0-19 0 0,-23-3-896 0 0,15-1 426 0 0,0 0-1954 0 0,4 3-6523 0 0,3 1-3483 0 0</inkml:trace>
  <inkml:trace contextRef="#ctx0" brushRef="#br0" timeOffset="465.87">6655 3708 6841 0 0,'0'0'2725'0'0,"0"0"-1207"0"0,0 0-306 0 0,0 0 114 0 0,0 0 174 0 0,0 0 79 0 0,0 0-59 0 0,0 0-93 0 0,0 0-129 0 0,0 0-178 0 0,0 0-137 0 0,0 0-151 0 0,0 0-114 0 0,5 1-56 0 0,14 4-40 0 0,-19-4-546 0 0,1 0 0 0 0,-1-1 1 0 0,0 1-1 0 0,1 0 0 0 0,-1 0 0 0 0,0 0 1 0 0,0 0-1 0 0,0 0 0 0 0,0 0 0 0 0,0 0 1 0 0,0 0-1 0 0,0 0 0 0 0,0-1 0 0 0,0 1 1 0 0,0 0-1 0 0,0 0 0 0 0,0 0 0 0 0,-1 0 1 0 0,1 0-1 0 0,0 0 0 0 0,-1-1 0 0 0,1 1 1 0 0,-1 0-1 0 0,1 0 0 0 0,-1 0 0 0 0,1-1 0 0 0,-1 1 1 0 0,0 0-1 0 0,1-1 0 0 0,-1 1 0 0 0,0-1 1 0 0,1 1-1 0 0,-1 0 0 0 0,0-1 0 0 0,0 1-76 0 0,-395 433 1369 0 0,284-310-1419 0 0,104-178-6124 0 0,16-3-909 0 0,-3 30-855 0 0,-3 11-737 0 0</inkml:trace>
  <inkml:trace contextRef="#ctx0" brushRef="#br0" timeOffset="748.72">6189 3634 10266 0 0,'0'0'2765'0'0,"0"0"-415"0"0,0 0-558 0 0,0 0-262 0 0,0 0-27 0 0,0 0-11 0 0,0 0-114 0 0,0 0-229 0 0,0 0-263 0 0,0 0-261 0 0,0 0-167 0 0,0 0-52 0 0,-1 3-26 0 0,2 6-228 0 0,1 1 0 0 0,0-1 0 0 0,0 0 0 0 0,1 1 0 0 0,0-1 0 0 0,0 0-1 0 0,1-1 1 0 0,0 1 0 0 0,1-1 0 0 0,0 0 0 0 0,2 2-152 0 0,4 10 253 0 0,155 208 1303 0 0,-146-200-1422 0 0,-6-6-95 0 0,1-1 0 0 0,1-1 0 0 0,1-1 0 0 0,0 0 0 0 0,2-1 0 0 0,0 0-39 0 0,-1-7-232 0 0,-11-29-7979 0 0,-7 10 968 0 0,0 0-5202 0 0</inkml:trace>
  <inkml:trace contextRef="#ctx0" brushRef="#br0" timeOffset="1965.767">47 1 11098 0 0,'0'0'1635'0'0,"0"0"-316"0"0,0 0-201 0 0,0 0 67 0 0,0 0 90 0 0,0 0-5 0 0,0 0-167 0 0,0 0-232 0 0,0 0-208 0 0,0 0-171 0 0,0 0-138 0 0,-6 5-84 0 0,-16 17-47 0 0,9 43 711 0 0,8 181 217 0 0,4-241-1144 0 0,1-1-1 0 0,0 1 1 0 0,0-1 0 0 0,1 0-1 0 0,0 1 1 0 0,-1-1-1 0 0,1 0 1 0 0,1 1-1 0 0,-1-1 1 0 0,0 0-1 0 0,1 0 1 0 0,0 0 0 0 0,0 0-1 0 0,0 0 1 0 0,1-1-1 0 0,-1 1 1 0 0,1-1-1 0 0,0 1 1 0 0,0-1-1 0 0,0 0 1 0 0,0 0-1 0 0,1 0 1 0 0,0 0-7 0 0,-1-3 39 0 0,-1-1-1 0 0,1 1 1 0 0,0-1-1 0 0,0 1 1 0 0,0-1 0 0 0,-1 0-1 0 0,1 0 1 0 0,0 0 0 0 0,-1-1-1 0 0,1 1 1 0 0,-1-1-1 0 0,0 1 1 0 0,1-1 0 0 0,-1 0-1 0 0,0 0 1 0 0,0 0-1 0 0,0 0 1 0 0,0 0 0 0 0,0 0-1 0 0,-1 0 1 0 0,1-1-1 0 0,-1 1 1 0 0,1-1 0 0 0,-1 1-1 0 0,0-1 1 0 0,0 0 0 0 0,0 1-1 0 0,0-1 1 0 0,0-1-39 0 0,8-13 98 0 0,13-19-17 0 0,-1-2 0 0 0,-2 0 1 0 0,-2-2-1 0 0,-2 0 0 0 0,5-21-81 0 0,6-23 47 0 0,-20 156 209 0 0,-2-6-215 0 0,3-1 1 0 0,3 0-1 0 0,3-1 0 0 0,9 23-41 0 0,-2-7-16 0 0,-4 1 0 0 0,-3 1 0 0 0,-4 0 0 0 0,-4 0 0 0 0,-3 20 16 0 0,-1-75 6 0 0,-2 1-1 0 0,0 0 1 0 0,-2 0-1 0 0,-1-1 1 0 0,-2 0-1 0 0,0 0 1 0 0,-2 0-1 0 0,-1-1 0 0 0,-1 0 1 0 0,-1 0-1 0 0,-1-1 1 0 0,-1-1-1 0 0,-6 7-5 0 0,16-26 4 0 0,0 0 0 0 0,-1 0 0 0 0,1 0 0 0 0,-1 0 0 0 0,0-1 0 0 0,0 1 0 0 0,-1-1 0 0 0,1 0 0 0 0,-1 0 0 0 0,0-1 0 0 0,0 1 0 0 0,-1-1 0 0 0,1 0 0 0 0,0-1 0 0 0,-1 1 0 0 0,0-1 0 0 0,0 0 0 0 0,1 0 0 0 0,-1-1 0 0 0,0 0 0 0 0,0 0 0 0 0,-1 0 0 0 0,1-1 0 0 0,0 0 0 0 0,0 0 0 0 0,0 0 0 0 0,-5-2-4 0 0,6-3 4 0 0,0-1 1 0 0,0 0-1 0 0,1 0 0 0 0,0-1 0 0 0,0 1 0 0 0,0-1 0 0 0,1 0 1 0 0,0 0-1 0 0,0 0 0 0 0,1 0 0 0 0,0-1 0 0 0,0 1 0 0 0,1-1 1 0 0,0 1-1 0 0,0-1 0 0 0,1-6-4 0 0,-3-36-51 0 0,3 0-1 0 0,2 0 1 0 0,3 0-1 0 0,1 0 1 0 0,3 1 0 0 0,2 0-1 0 0,1 1 1 0 0,3 0 0 0 0,2 1-1 0 0,23-44 52 0 0,5 16-2150 0 0,-27 48-3764 0 0,-11 15-6061 0 0</inkml:trace>
  <inkml:trace contextRef="#ctx0" brushRef="#br0" timeOffset="8773.385">2131 2744 2008 0 0,'0'0'2016'0'0,"0"0"-89"0"0,0 0-102 0 0,0 0-59 0 0,0 0-35 0 0,0 0-71 0 0,0 0-169 0 0,0 0-252 0 0,0 0-298 0 0,0 0-280 0 0,0 0-209 0 0,-1-2-140 0 0,1 1-275 0 0,-1 1 1 0 0,1-1-1 0 0,0 1 0 0 0,0-1 0 0 0,0 1 0 0 0,0-1 1 0 0,0 1-1 0 0,0-1 0 0 0,-1 0 0 0 0,1 1 0 0 0,0-1 0 0 0,1 1 1 0 0,-1-1-1 0 0,0 1 0 0 0,0-1 0 0 0,0 1 0 0 0,0-1 1 0 0,0 1-1 0 0,0-1 0 0 0,1 1 0 0 0,-1-1 0 0 0,0 1 1 0 0,1-1-1 0 0,-1 1 0 0 0,0-1 0 0 0,1 1 0 0 0,-1-1 0 0 0,0 1 1 0 0,1 0-1 0 0,-1-1 0 0 0,1 1 0 0 0,-1 0 0 0 0,0-1 1 0 0,1 1-1 0 0,-1 0 0 0 0,1 0 0 0 0,-1-1 0 0 0,1 1 1 0 0,-1 0-1 0 0,1 0 0 0 0,-1 0 0 0 0,1 0 0 0 0,0 0 0 0 0,-1 0 1 0 0,1 0-1 0 0,-1 0 0 0 0,1 0 0 0 0,-1 0 0 0 0,1 0 1 0 0,-1 0-1 0 0,1 0 0 0 0,-1 0 0 0 0,1 0 0 0 0,-1 0 1 0 0,1 1-1 0 0,-1-1 0 0 0,1 0 0 0 0,-1 0 0 0 0,1 1 0 0 0,-1-1 1 0 0,1 0-1 0 0,-1 1 0 0 0,1-1 0 0 0,-1 0 0 0 0,0 1 1 0 0,1-1-38 0 0,12 1 308 0 0,172-12 3020 0 0,125 6-2173 0 0,-159 2-314 0 0,-48-9-265 0 0,-20 4-374 0 0,39-14 56 0 0,-14 3-128 0 0,-26-1-23 0 0,-23-7 33 0 0,31-20 153 0 0,-18-3-94 0 0,1 0-49 0 0,1-8 4 0 0,2-26 216 0 0,13 11-287 0 0,-20 11 96 0 0,16-39 414 0 0,13-21-522 0 0,-16 30 26 0 0,-23 29-31 0 0,-31 30-45 0 0,32-22 38 0 0,26-37 30 0 0,-32 18 4 0 0,29-53 39 0 0,-33 55-93 0 0,95-61-18 0 0,10 34-10 0 0,-58 52 76 0 0,25 6-143 0 0,-63 29 85 0 0,81-20-10 0 0,1 2-13 0 0,37 22 1 0 0,-135 8-8 0 0,65-8 25 0 0,-17-3 12 0 0,94 7 68 0 0,-184 4-103 0 0,-1 0-11 0 0,1 0 23 0 0,0 0-5 0 0,-1 0-11 0 0,0 0 11 0 0,0 0 14 0 0,0 0 2 0 0,0 0-3 0 0,0 0-6 0 0,0 0 10 0 0,0 0-8 0 0,0 0-6 0 0,0 0 4 0 0,0 0 1 0 0,0 0 2 0 0,0 0 9 0 0,0 0-6 0 0,0 0 6 0 0,0 0-10 0 0,0 0-3 0 0,0 0 11 0 0,-13 11-2624 0 0,-5 18-1791 0 0,3-13-5489 0 0,8-11-2401 0 0</inkml:trace>
  <inkml:trace contextRef="#ctx0" brushRef="#br0" timeOffset="11203.91">3434 1504 0 0 0,'0'0'649'0'0,"0"0"542"0"0,0 0 390 0 0,0 0 248 0 0,0 0 91 0 0,0 0-100 0 0,0 0-138 0 0,0 0-194 0 0,0 0-200 0 0,-4-6-164 0 0,-10-14-126 0 0,11 15-70 0 0,3 5-61 0 0,0 0-89 0 0,0 0-120 0 0,0 0-114 0 0,0 0-110 0 0,0 0-95 0 0,0 0-50 0 0,0 0-33 0 0,0 0-28 0 0,0 0-13 0 0,0 0-11 0 0,0 0 1 0 0,0 0-5 0 0,0 0-9 0 0,0 0-12 0 0,30 27 1552 0 0,51 39-508 0 0,10 26-404 0 0,-39-31-494 0 0,44 63 126 0 0,-21-16-141 0 0,-40-81-232 0 0,-2 8-20 0 0,-2 10 125 0 0,-31-45-213 0 0,0 0 0 0 0,0-1 0 0 0,0 1 0 0 0,0 0-1 0 0,0 0 1 0 0,1 0 0 0 0,-1 0 0 0 0,0 0 0 0 0,0 0 0 0 0,0 0-1 0 0,0 0 1 0 0,0 0 0 0 0,1 0 0 0 0,-1 0 0 0 0,0 0 0 0 0,0 0 0 0 0,0 0-1 0 0,0 0 1 0 0,1 0 30 0 0,-7-22-1299 0 0,-7 1-488 0 0,1 1-1744 0 0,5 8-2615 0 0,3 4-5396 0 0</inkml:trace>
  <inkml:trace contextRef="#ctx0" brushRef="#br0" timeOffset="13069.136">3430 1388 0 0 0,'0'0'220'0'0,"0"0"351"0"0,0 0 162 0 0,0 0 98 0 0,0 0 25 0 0,0 0-26 0 0,0 0-35 0 0,0 0 9 0 0,0 0 24 0 0,-2 1-20 0 0,-10 6 690 0 0,12-7-827 0 0,0 0-5 0 0,0 0-8 0 0,0 0-9 0 0,0 0 5 0 0,0 0 19 0 0,0 0-7 0 0,0 0-39 0 0,0 0-43 0 0,0 0-67 0 0,0 0-49 0 0,0 0-32 0 0,0 0-41 0 0,0 0-31 0 0,0 0-16 0 0,0 0-25 0 0,0 0-19 0 0,0 0-10 0 0,14-8 1865 0 0,36-34-523 0 0,83-59-168 0 0,-19 25-833 0 0,-68 48-335 0 0,2-11 266 0 0,-23 16-220 0 0,-4-3-231 0 0,35-40 178 0 0,-41 36-151 0 0,-15 29-133 0 0,18-79 594 0 0,-18 80-599 0 0,0 0-7 0 0,0 0 18 0 0,0 0 30 0 0,0 0-30 0 0,0 0-16 0 0,0 0 1 0 0,0 0-34 0 0,0 0 29 0 0,0 0-3 0 0,51 46 835 0 0,85 120 210 0 0,38-5-469 0 0,-96-79-362 0 0,-50-29-55 0 0,2-11-105 0 0,-13-22-2125 0 0,-24-20-10141 0 0,5 0 42 0 0</inkml:trace>
  <inkml:trace contextRef="#ctx0" brushRef="#br0" timeOffset="14315.775">3931 1773 1920 0 0,'0'0'1113'0'0,"0"0"-92"0"0,0 0 171 0 0,0 0 293 0 0,0 0 219 0 0,0 0 19 0 0,0 0-134 0 0,0 0-164 0 0,0 0-209 0 0,0 0-178 0 0,0 0-119 0 0,0 0-99 0 0,0 0-36 0 0,4 2 31 0 0,13 3 9 0 0,-13-4-8 0 0,-4-1-46 0 0,0 0-75 0 0,0 0-57 0 0,0 0-51 0 0,0 0-40 0 0,0 0-27 0 0,0 0-24 0 0,0 0-21 0 0,0 0-11 0 0,0 0-12 0 0,0 0-24 0 0,0 0-21 0 0,-11-15 563 0 0,-1 2-885 0 0,1-1 0 0 0,0-1 0 0 0,1 0 1 0 0,1 0-1 0 0,1-1 0 0 0,0 0 0 0 0,1-1 1 0 0,1 1-1 0 0,0-1 0 0 0,1-1 0 0 0,1 1 1 0 0,1-1-1 0 0,0 1 0 0 0,1-7-85 0 0,-5-14 51 0 0,-1-76-16 0 0,8 113-43 0 0,12 5-248 0 0,79 66 325 0 0,4 29-62 0 0,-95-99-2 0 0,0 0-1 0 0,0-1 1 0 0,0 1 0 0 0,0 0 0 0 0,0 0 0 0 0,0-1 0 0 0,0 1 0 0 0,0 0 0 0 0,0 0 0 0 0,0-1 0 0 0,0 1 0 0 0,1 0 0 0 0,-1 0 0 0 0,0-1 0 0 0,0 1 0 0 0,0 0 0 0 0,0 0 0 0 0,0 0 0 0 0,1-1 0 0 0,-1 1 0 0 0,0 0 0 0 0,0 0 0 0 0,0 0 0 0 0,1 0 0 0 0,-1-1 0 0 0,0 1 0 0 0,0 0 0 0 0,1 0 0 0 0,-1 0 0 0 0,0 0 0 0 0,0 0 0 0 0,1 0 0 0 0,-1 0 0 0 0,0 0 0 0 0,0 0 0 0 0,1 0 0 0 0,-1 0 0 0 0,0 0 0 0 0,1 0 0 0 0,-1 0 0 0 0,0 0 0 0 0,0 0 0 0 0,1 0 0 0 0,-1 0 0 0 0,0 0 0 0 0,0 0 0 0 0,1 0-5 0 0,-9-40-16 0 0,5 28 40 0 0,-4-30-22 0 0,1 0-1 0 0,3 0 0 0 0,1 0 1 0 0,3-40-2 0 0,0 79 13 0 0,-1 3-16 0 0,0 1 0 0 0,1-1 0 0 0,0 0 0 0 0,-1 1 0 0 0,1-1 0 0 0,-1 0 0 0 0,1 1 0 0 0,-1-1 0 0 0,1 0 0 0 0,-1 0 0 0 0,1 0 0 0 0,0 0 0 0 0,-1 0 0 0 0,1 0 0 0 0,-1 0 0 0 0,1 0 0 0 0,0 0 0 0 0,-1 0 0 0 0,1 0 0 0 0,-1 0 0 0 0,1 0 0 0 0,0 0-1 0 0,-1 0 1 0 0,1-1 0 0 0,-1 1 0 0 0,1 0 0 0 0,-1 0 0 0 0,1-1 0 0 0,-1 1 0 0 0,1 0 0 0 0,-1-1 0 0 0,1 1 0 0 0,-1-1 0 0 0,1 1 0 0 0,-1-1 0 0 0,0 1 0 0 0,1-1 0 0 0,-1 1 0 0 0,0-1 0 0 0,1 1 0 0 0,-1-1 0 0 0,0 1 0 0 0,0-1 0 0 0,1 1 0 0 0,-1-1 0 0 0,0 1 0 0 0,0-1 0 0 0,0 0 0 0 0,0 1 0 0 0,0-1-1 0 0,0 1 1 0 0,0-1 0 0 0,0 0 0 0 0,0 1 0 0 0,0-1 0 0 0,0 1 0 0 0,0-1 0 0 0,0 0 0 0 0,-1 0 3 0 0,96 128 107 0 0,-17-62-35 0 0,-40-49-23 0 0,-29-5-2995 0 0,-8 1-5632 0 0,-1-8-3399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394 420 1080 0 0,'0'0'1507'0'0,"0"0"-217"0"0,0 0-186 0 0,0 0 4 0 0,0 0 126 0 0,0 0 140 0 0,0 0 60 0 0,0 0-104 0 0,0 0-168 0 0,0 0-165 0 0,0 0-118 0 0,2-5-12 0 0,2-15 0 0 0,9-28 6616 0 0,-13 48-6871 0 0,0 11 2200 0 0,1 46-2558 0 0,4 248 501 0 0,-47-5-493 0 0,36-207-231 0 0,6-93-32 0 0,0 0 2 0 0,0 0-8 0 0,0 0 18 0 0,0 0 4 0 0,0 0-9 0 0,0 0-12 0 0,0 0-14 0 0,0 0-19 0 0,1-16-600 0 0,14-32-1892 0 0,-8 18-3220 0 0,-6 20 246 0 0,0-1-6303 0 0</inkml:trace>
  <inkml:trace contextRef="#ctx0" brushRef="#br0" timeOffset="393.948">1 266 3793 0 0,'0'0'2192'0'0,"0"0"-170"0"0,0 0-82 0 0,0 0 9 0 0,0 0 41 0 0,0 0-91 0 0,0 0-267 0 0,0 0-306 0 0,0 0-313 0 0,0 0-273 0 0,0 0-184 0 0,0 0-142 0 0,0 0-102 0 0,19-4 1295 0 0,213 6 2243 0 0,1 0-3066 0 0,-50 18-644 0 0,-169-16-300 0 0,7 1-1462 0 0,-4-3-4195 0 0,-10-2-983 0 0,-3 0-5128 0 0</inkml:trace>
  <inkml:trace contextRef="#ctx0" brushRef="#br0" timeOffset="1437.245">1107 666 904 0 0,'0'0'1586'0'0,"0"0"174"0"0,0 0 209 0 0,0 0 67 0 0,0 0-55 0 0,0 0-141 0 0,0 0-222 0 0,0 0-263 0 0,0 0-253 0 0,0 0-213 0 0,0 0-157 0 0,0 0-60 0 0,0 0-5 0 0,-4-6 10 0 0,-12-20-1 0 0,14 24-542 0 0,0 0 0 0 0,-1 1 0 0 0,1-1 0 0 0,0 1 0 0 0,-1-1 0 0 0,1 1 0 0 0,-1 0 0 0 0,1 0 0 0 0,-1 0 0 0 0,0 1 0 0 0,1-1 0 0 0,-1 0 0 0 0,0 1 0 0 0,1 0-1 0 0,-1 0 1 0 0,0 0 0 0 0,0 0 0 0 0,1 0 0 0 0,-1 0 0 0 0,0 1 0 0 0,1-1 0 0 0,-4 2-134 0 0,5-2 21 0 0,-10 3 73 0 0,0 1 1 0 0,1 1-1 0 0,-1 0 1 0 0,1 0 0 0 0,0 1-1 0 0,0 0 1 0 0,0 1-1 0 0,1 0 1 0 0,0 1 0 0 0,-4 5-95 0 0,-5 1 67 0 0,9-8-46 0 0,0 0 1 0 0,1 0-1 0 0,0 1 0 0 0,0 0 0 0 0,0 1 0 0 0,1 0 1 0 0,0 0-1 0 0,0 0 0 0 0,1 1 0 0 0,0 0 0 0 0,1 0 1 0 0,0 1-1 0 0,0-1 0 0 0,1 1 0 0 0,0 0 1 0 0,1 0-1 0 0,0 0 0 0 0,0 1 0 0 0,1-1 0 0 0,1 5-21 0 0,2-13 14 0 0,0 1 1 0 0,0-1-1 0 0,0 0 0 0 0,1 1 0 0 0,-1-1 0 0 0,1 0 0 0 0,-1 0 1 0 0,1 0-1 0 0,0 0 0 0 0,0 0 0 0 0,0-1 0 0 0,0 1 0 0 0,0-1 1 0 0,0 1-1 0 0,1-1 0 0 0,-1 0 0 0 0,1 1 0 0 0,-1-1 0 0 0,0-1 0 0 0,1 1 1 0 0,-1 0-1 0 0,1-1 0 0 0,0 1 0 0 0,-1-1 0 0 0,1 1 0 0 0,0-1 1 0 0,-1 0-1 0 0,1 0 0 0 0,-1-1 0 0 0,1 1 0 0 0,0 0 0 0 0,-1-1 1 0 0,1 0-1 0 0,1 0-14 0 0,6 1 85 0 0,8-4 19 0 0,0 0 0 0 0,0-1 0 0 0,-1 0 0 0 0,0-1 0 0 0,0-1-1 0 0,-1-1 1 0 0,0-1 0 0 0,0 0 0 0 0,-1-1 0 0 0,0 0 0 0 0,9-10-104 0 0,-23 20 3 0 0,30-22 42 0 0,104-89 98 0 0,-117 95-114 0 0,-18 15-58 0 0,0 1-5 0 0,0 13-139 0 0,1 128 129 0 0,1-138 46 0 0,1 1 1 0 0,0-1-1 0 0,-1 1 1 0 0,1-1-1 0 0,0 0 1 0 0,0 0-1 0 0,1 0 1 0 0,-1 0-1 0 0,1 0 1 0 0,-1-1-1 0 0,1 0 1 0 0,0 0-1 0 0,0 0 1 0 0,0 0-1 0 0,0 0 1 0 0,0-1-1 0 0,0 0 1 0 0,1 0-1 0 0,-1 0 1 0 0,0 0-1 0 0,1-1 1 0 0,-1 0-1 0 0,1 0 1 0 0,-1 0-1 0 0,0 0 1 0 0,1 0-1 0 0,-1-1 1 0 0,0 0-1 0 0,1 0 0 0 0,-1 0 1 0 0,0-1-1 0 0,0 1 1 0 0,0-1-1 0 0,0 0 1 0 0,0 0-1 0 0,2-2-2 0 0,15-8 30 0 0,-1 0 0 0 0,0-1 0 0 0,-1-1 0 0 0,-1-1 0 0 0,0 0 0 0 0,-1-1 0 0 0,-1-1 0 0 0,0-1 0 0 0,-1 0 0 0 0,-1-1 0 0 0,-1-1 0 0 0,-1 0 0 0 0,0-1 0 0 0,-2 0 0 0 0,0 0 0 0 0,-2-1 0 0 0,3-13-30 0 0,9-17 13 0 0,-3-1 1 0 0,-2-1-1 0 0,-2 0 1 0 0,-3-1-1 0 0,-2-1 1 0 0,-2 1-1 0 0,-3-4-13 0 0,-3 54 19 0 0,1 0-1 0 0,-1 1 1 0 0,0-1-1 0 0,-1 0 0 0 0,1 1 1 0 0,-1-1-1 0 0,0 0 0 0 0,0 1 1 0 0,-1-1-1 0 0,1 1 0 0 0,-1-1 1 0 0,0 1-1 0 0,0 0 0 0 0,0 0 1 0 0,-1 0-1 0 0,1 0 0 0 0,-1 0 1 0 0,0 0-1 0 0,0 1 1 0 0,-1-1-1 0 0,-2-1-18 0 0,3 5 2 0 0,0 1 0 0 0,1 0 0 0 0,-1 0 0 0 0,0 0 0 0 0,1 0 1 0 0,-1 1-1 0 0,1-1 0 0 0,-1 1 0 0 0,1-1 0 0 0,0 1 0 0 0,0 0 0 0 0,-1 0 0 0 0,1 0 0 0 0,1 0 1 0 0,-1 0-1 0 0,0 0 0 0 0,0 1 0 0 0,1-1 0 0 0,-1 1 0 0 0,1-1 0 0 0,0 1 0 0 0,0 0 0 0 0,0-1 1 0 0,0 1-3 0 0,-6 15 11 0 0,2 1 1 0 0,0-1 0 0 0,1 1 0 0 0,1-1 0 0 0,0 1-1 0 0,2 0 1 0 0,0 0 0 0 0,1 0 0 0 0,2 18-12 0 0,-1 12 50 0 0,42 289 418 0 0,-43-299-433 0 0,-1 0 0 0 0,-3 0 0 0 0,0-1 1 0 0,-3 1-1 0 0,-7 22-35 0 0,-10 74-3 0 0,33-170-153 0 0,24-94-4287 0 0,-16 88-1069 0 0,4 4-4928 0 0,-15 24 2545 0 0</inkml:trace>
  <inkml:trace contextRef="#ctx0" brushRef="#br0" timeOffset="2083.954">1976 451 5009 0 0,'0'0'3027'0'0,"0"0"-1070"0"0,0 0-481 0 0,0 0-28 0 0,0 0 77 0 0,0 0-16 0 0,0 0-146 0 0,0 0-197 0 0,0 0-211 0 0,0 0-192 0 0,0 0-137 0 0,0 0-81 0 0,-4 0 2494 0 0,-14 0-2350 0 0,-79 42-16 0 0,87-36-573 0 0,1 0 0 0 0,0 1 0 0 0,0 0 1 0 0,1 0-1 0 0,0 1 0 0 0,0 0 1 0 0,1 1-1 0 0,0 0 0 0 0,0 0 0 0 0,-4 8-100 0 0,1 47 833 0 0,35-47-155 0 0,4-9-77 0 0,-25-8-524 0 0,1 1 0 0 0,-1 0 0 0 0,0 0 0 0 0,0 1 1 0 0,0-1-1 0 0,1 1 0 0 0,-1 0 0 0 0,-1 0 0 0 0,1 0 0 0 0,0 0 1 0 0,0 1-1 0 0,-1-1 0 0 0,0 1 0 0 0,1 0 0 0 0,-1 0 1 0 0,0 1-1 0 0,0 0-77 0 0,23 26 174 0 0,-20-19-129 0 0,0 1-1 0 0,-1 0 0 0 0,-1 0 1 0 0,0 0-1 0 0,-1 0 0 0 0,0 1 0 0 0,-1-1 1 0 0,0 1-1 0 0,-1 0 0 0 0,0 7-44 0 0,7 38 139 0 0,-12-64-2537 0 0,-7 2-3930 0 0,7 3 908 0 0,0-3-7385 0 0</inkml:trace>
  <inkml:trace contextRef="#ctx0" brushRef="#br0" timeOffset="2598.928">2199 697 8874 0 0,'0'0'1279'0'0,"0"0"-503"0"0,0 0-145 0 0,0 0 209 0 0,0 0 250 0 0,0 0 128 0 0,0 0-24 0 0,0 0-111 0 0,0 0-116 0 0,0 0-112 0 0,0 0-90 0 0,0 0-82 0 0,0 0-36 0 0,21 12-7 0 0,66 34-19 0 0,-84-44-529 0 0,1 0 0 0 0,0 0 0 0 0,-1-1 0 0 0,1 1 0 0 0,0-1 0 0 0,0 0 0 0 0,-1 0 0 0 0,1-1 0 0 0,0 1 0 0 0,0-1 0 0 0,0 1 0 0 0,0-1 0 0 0,0-1 0 0 0,0 1 0 0 0,0 0 0 0 0,0-1 0 0 0,0 0 0 0 0,0 0 0 0 0,0 0 0 0 0,-1 0 0 0 0,1-1 0 0 0,0 0 0 0 0,2-1-92 0 0,6-2 292 0 0,-2 1-184 0 0,0 1 1 0 0,0-1-1 0 0,0-1 1 0 0,0 0-1 0 0,-1 0 1 0 0,0-1-1 0 0,0 0 1 0 0,0-1 0 0 0,-1 1-1 0 0,0-2 1 0 0,0 1-1 0 0,-1-1 1 0 0,0 0-1 0 0,0-1 1 0 0,-1 0-1 0 0,0 0 1 0 0,-1 0 0 0 0,0-1-1 0 0,0 1 1 0 0,-1-1-1 0 0,0-1 1 0 0,-1 1-1 0 0,0 0 1 0 0,0-1-1 0 0,-1-4-108 0 0,-2 13-2 0 0,0-1 0 0 0,-1 1-1 0 0,1-1 1 0 0,-1 1-1 0 0,0-1 1 0 0,0 1-1 0 0,0 0 1 0 0,0 0-1 0 0,0-1 1 0 0,0 1-1 0 0,-1 0 1 0 0,1 0-1 0 0,-1 0 1 0 0,1 0-1 0 0,-1 0 1 0 0,0 1-1 0 0,0-1 1 0 0,1 0-1 0 0,-1 1 1 0 0,-1 0-1 0 0,1-1 1 0 0,0 1-1 0 0,0 0 1 0 0,0 0-1 0 0,-1 0 1 0 0,1 0-1 0 0,0 0 1 0 0,-1 1-1 0 0,-1-1 3 0 0,-75-9-197 0 0,62 13 170 0 0,1 0 0 0 0,0 2 0 0 0,1-1 1 0 0,-1 2-1 0 0,1 0 0 0 0,0 1 0 0 0,0 0 0 0 0,1 1 0 0 0,0 1 0 0 0,0 0 0 0 0,1 1 0 0 0,-6 6 27 0 0,7-7 4 0 0,2 0 0 0 0,-1 0 0 0 0,1 1 0 0 0,1 0 0 0 0,0 1 0 0 0,0 0 0 0 0,1 0 0 0 0,0 1 0 0 0,1 0 0 0 0,1 0 0 0 0,0 1 0 0 0,0-1 0 0 0,1 2 0 0 0,1-1 0 0 0,0 0 0 0 0,1 1 0 0 0,0 0 0 0 0,1-1 0 0 0,1 1 0 0 0,0 7-4 0 0,3-13 42 0 0,1 0 0 0 0,0 0 0 0 0,0-1 0 0 0,1 1-1 0 0,0-1 1 0 0,0 0 0 0 0,0 0 0 0 0,1-1 0 0 0,0 1 0 0 0,0-1-1 0 0,1 0 1 0 0,0 0 0 0 0,0-1 0 0 0,0 0 0 0 0,1 0-1 0 0,0 0 1 0 0,0-1 0 0 0,0 0 0 0 0,0 0 0 0 0,1-1 0 0 0,-1 0-1 0 0,1 0 1 0 0,0-1 0 0 0,0 0 0 0 0,0 0 0 0 0,0-1-1 0 0,0 0 1 0 0,0 0 0 0 0,1-1 0 0 0,-1 0 0 0 0,7-1-42 0 0,-7 1 64 0 0,15 1 90 0 0,0-1 1 0 0,0-1-1 0 0,0-1 0 0 0,0-1 1 0 0,-1-1-1 0 0,1-1 0 0 0,-1-1 1 0 0,1-1-155 0 0,38-21-407 0 0,-57 20-1209 0 0,-5 5-8676 0 0,1 3-2584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37 162 14147 0 0,'0'0'1894'0'0,"0"0"-630"0"0,0 0-309 0 0,0 0-31 0 0,0 0-90 0 0,0 0-120 0 0,0 0-148 0 0,0 0-182 0 0,0 0-119 0 0,0 0-63 0 0,0 0-50 0 0,0 0-43 0 0,0 0-21 0 0,-6 22-21 0 0,-18 71-31 0 0,18-24 37 0 0,7-64-12 0 0,1-1 0 0 0,-1 0-1 0 0,1 1 1 0 0,0-1 0 0 0,1 0-1 0 0,-1 0 1 0 0,1-1 0 0 0,-1 1-1 0 0,1 0 1 0 0,0-1 0 0 0,1 0-1 0 0,-1 1 1 0 0,1-1 0 0 0,-1-1 0 0 0,1 1-1 0 0,0 0 1 0 0,0-1 0 0 0,0 0-1 0 0,0 0 1 0 0,0 0 0 0 0,1 0-1 0 0,-1-1 1 0 0,0 0 0 0 0,1 0 0 0 0,-1 0-1 0 0,1 0 1 0 0,0-1 0 0 0,-1 1-1 0 0,1-1 1 0 0,-1-1 0 0 0,1 1-1 0 0,0 0 1 0 0,-1-1 0 0 0,1 0-1 0 0,-1 0 1 0 0,1-1 0 0 0,-1 1 0 0 0,0-1-1 0 0,0 0 1 0 0,1 0 0 0 0,-1 0-1 0 0,0-1 1 0 0,-1 1 0 0 0,1-1-1 0 0,0 0 1 0 0,-1 0 0 0 0,0 0-1 0 0,1-1 1 0 0,1-2-61 0 0,1-4 69 0 0,0 0-1 0 0,-1-1 1 0 0,0 1-1 0 0,-1-1 1 0 0,0-1-1 0 0,0 1 1 0 0,-1 0-1 0 0,-1-1 1 0 0,0 0-1 0 0,0 1 1 0 0,-1-1-1 0 0,-1 0 1 0 0,0 0-1 0 0,-2-8-68 0 0,2 16-108 0 0,-1-1-1 0 0,1 1 1 0 0,-1 0-1 0 0,-1-1 1 0 0,1 1-1 0 0,0 0 1 0 0,-1 0 0 0 0,0 0-1 0 0,0 0 1 0 0,0 0-1 0 0,-1 1 1 0 0,1-1 0 0 0,-1 0-1 0 0,0 1 1 0 0,0 0-1 0 0,0 0 1 0 0,0 0-1 0 0,-1 0 1 0 0,1 0 0 0 0,-1 1-1 0 0,1-1 1 0 0,-1 1-1 0 0,0 0 1 0 0,0 0-1 0 0,0 1 1 0 0,0-1 0 0 0,-1 1-1 0 0,1 0 1 0 0,0 0-1 0 0,-3 0 109 0 0,-11 1-2310 0 0,6 0-2280 0 0,4 0-6223 0 0</inkml:trace>
  <inkml:trace contextRef="#ctx0" brushRef="#br0" timeOffset="486.007">386 320 3849 0 0,'0'0'2394'0'0,"0"0"-635"0"0,0 0 156 0 0,0 0 380 0 0,0 0 103 0 0,0 0-228 0 0,0 0-441 0 0,0 0-450 0 0,0 0-349 0 0,0 0-251 0 0,0 0-89 0 0,0 0-51 0 0,19-12-28 0 0,60-39 6 0 0,-75 49-441 0 0,-1 0 0 0 0,1-1-1 0 0,-1 1 1 0 0,1-1 0 0 0,-1 0-1 0 0,0 0 1 0 0,0 0-1 0 0,0 0 1 0 0,0 0 0 0 0,-1-1-1 0 0,1 1 1 0 0,-1-1 0 0 0,0 0-1 0 0,0 1 1 0 0,0-1 0 0 0,0-3-76 0 0,7-12 247 0 0,36-54 705 0 0,-44 72-956 0 0,-1 1 0 0 0,1 0 0 0 0,0-1 1 0 0,0 1-1 0 0,-1 0 0 0 0,1 0 0 0 0,0 0 0 0 0,-1 0 0 0 0,1 0 0 0 0,0 0 0 0 0,0 0 0 0 0,-1 0 0 0 0,1 0 0 0 0,0 0 1 0 0,-1 0-1 0 0,1 0 0 0 0,0 0 0 0 0,0 0 0 0 0,-1 1 0 0 0,1-1 0 0 0,0 0 0 0 0,-1 1 0 0 0,1-1 0 0 0,-1 0 0 0 0,1 1 1 0 0,0-1-1 0 0,-1 1 0 0 0,1-1 0 0 0,-1 1 0 0 0,1-1 0 0 0,-1 1 0 0 0,1-1 0 0 0,-1 1 0 0 0,1-1 0 0 0,-1 1 0 0 0,0 0 1 0 0,1-1-1 0 0,-1 1 0 0 0,0 0 0 0 0,0-1 0 0 0,0 1 0 0 0,1 0 0 0 0,-1 0 0 0 0,0-1 0 0 0,0 1 0 0 0,0 0 0 0 0,0-1 1 0 0,0 1-1 0 0,0 0 0 0 0,0 0 0 0 0,0 0 4 0 0,2 4 13 0 0,57 95 19 0 0,-52-92 86 0 0,1-1 1 0 0,1 1-1 0 0,0-2 1 0 0,0 1-1 0 0,0-1 1 0 0,1-1 0 0 0,-1 1-1 0 0,1-2 1 0 0,1 1-1 0 0,-1-1 1 0 0,0-1 0 0 0,1 0-1 0 0,0-1 1 0 0,0 0-1 0 0,0 0 1 0 0,0-1-1 0 0,0 0 1 0 0,0-1 0 0 0,0-1-1 0 0,0 0 1 0 0,0 0-1 0 0,0-1 1 0 0,0 0 0 0 0,0-1-1 0 0,7-3-118 0 0,-6 1 100 0 0,0-1 0 0 0,-1 0-1 0 0,0-1 1 0 0,0-1 0 0 0,-1 1-1 0 0,1-2 1 0 0,-2 1 0 0 0,1-1 0 0 0,-1-1-1 0 0,-1 0 1 0 0,1 0 0 0 0,-2-1-1 0 0,0 0 1 0 0,0 0 0 0 0,-1 0-1 0 0,0-1 1 0 0,3-10-100 0 0,-7 18-105 0 0,-1 1 0 0 0,1-1 1 0 0,-1 1-1 0 0,0-1 0 0 0,0 0 0 0 0,0 1 0 0 0,0-1 0 0 0,-1 0 0 0 0,0 0 1 0 0,0 1-1 0 0,0-1 0 0 0,0 0 0 0 0,0 0 0 0 0,-1 0 0 0 0,0 1 0 0 0,1-1 1 0 0,-2 0-1 0 0,1 1 0 0 0,0-1 0 0 0,-1 1 0 0 0,1-1 0 0 0,-1 1 0 0 0,0-1 0 0 0,0 1 1 0 0,0 0-1 0 0,-1 0 0 0 0,1 0 105 0 0,-3-1-838 0 0,-6-5-2804 0 0,4 4-2632 0 0,-3 0-6769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16900 0 0,'0'0'1368'0'0,"0"0"-548"0"0,0 0-113 0 0,0 0 166 0 0,0 0 101 0 0,0 0-27 0 0,0 0-178 0 0,0 0-254 0 0,0 0-214 0 0,0 0-134 0 0,0 0-65 0 0,0 0-54 0 0,0 0-23 0 0,-7 19-20 0 0,-23 55-54 0 0,23-55-48 0 0,6-13-2200 0 0,-3-5-4455 0 0,3-1-4477 0 0</inkml:trace>
  <inkml:trace contextRef="#ctx0" brushRef="#br0" timeOffset="167.732">25 213 14595 0 0,'0'0'3378'0'0,"0"0"-1515"0"0,0 0-692 0 0,0 0-133 0 0,0 0-21 0 0,0 0-55 0 0,0 0-157 0 0,0 0-195 0 0,0 0-223 0 0,0 0-210 0 0,0 0-165 0 0,0 0-132 0 0,-5-25-95 0 0,-14-71-77 0 0,20 96 272 0 0,-1 0 1 0 0,0 0-1 0 0,0 0 0 0 0,1 0 0 0 0,-1 0 0 0 0,0 0 1 0 0,1 0-1 0 0,-1 0 0 0 0,0 0 0 0 0,1 0 1 0 0,-1 0-1 0 0,0 0 0 0 0,1 0 0 0 0,-1 0 0 0 0,0 0 1 0 0,0 0-1 0 0,1 0 0 0 0,-1 0 0 0 0,0 0 0 0 0,1 0 1 0 0,-1-1-1 0 0,0 1 0 0 0,0 0 0 0 0,1 0 1 0 0,-1 0-1 0 0,0-1 0 0 0,0 1 0 0 0,1 0 0 0 0,-1 0 1 0 0,0 0-1 0 0,0-1 0 0 0,0 1 0 0 0,1 0 1 0 0,-1 0-1 0 0,0-1 0 0 0,0 1 0 0 0,0 0 0 0 0,0-1 1 0 0,0 1-1 0 0,0 0 0 0 0,0 0 0 0 0,0-1 1 0 0,1 1-1 0 0,-1 0 0 0 0,0-1 0 0 0,0 1 0 0 0,0 0 1 0 0,0-1-1 0 0,-1 1 0 0 0,1 0 0 0 0,0-1 0 0 0,0 1 1 0 0,0 0-1 0 0,0 0 0 0 0,0-1 0 0 0,0 1 1 0 0,0 0-1 0 0,0-1 0 0 0,-1 1 0 0 0,1 0 0 0 0,0 0 1 0 0,0-1 19 0 0,20 22-4398 0 0,-17-18-216 0 0,5 2-7183 0 0</inkml:trace>
  <inkml:trace contextRef="#ctx0" brushRef="#br0" timeOffset="613.83">351 1 11218 0 0,'0'0'2286'0'0,"0"0"-565"0"0,0 0-340 0 0,0 0-245 0 0,0 0-281 0 0,0 0-184 0 0,0 0-67 0 0,0 0-16 0 0,0 0 37 0 0,0 0 31 0 0,0 0-32 0 0,0 0-47 0 0,0 0-39 0 0,6 1-36 0 0,22 2-31 0 0,-14 29 1707 0 0,-14-25-1905 0 0,33 170 1291 0 0,-22-130-1458 0 0,-2 0-1 0 0,-1 0 1 0 0,-3 1-1 0 0,-2 5-105 0 0,-17 59 222 0 0,-15-4-134 0 0,26-103-36 0 0,1-5-4157 0 0,0-9 2642 0 0,-1-5-3629 0 0,2 6-2987 0 0,1 3-2434 0 0</inkml:trace>
  <inkml:trace contextRef="#ctx0" brushRef="#br0" timeOffset="866.118">164 375 11682 0 0,'0'0'2276'0'0,"0"0"-663"0"0,0 0-410 0 0,0 0-91 0 0,0 0-34 0 0,0 0-43 0 0,0 0-38 0 0,0 0-54 0 0,0 0-97 0 0,0 0-122 0 0,0 0-133 0 0,0 0-110 0 0,0 0-89 0 0,31 0-53 0 0,100 0-36 0 0,12 8 434 0 0,-52 5-168 0 0,-21-2-3431 0 0,-22-9-8053 0 0,-42-2-149 0 0</inkml:trace>
  <inkml:trace contextRef="#ctx0" brushRef="#br0" timeOffset="1182.39">931 421 8378 0 0,'0'0'2303'0'0,"0"0"-811"0"0,0 0-170 0 0,0 0 222 0 0,0 0 99 0 0,0 0-166 0 0,0 0-308 0 0,0 0-342 0 0,0 0-282 0 0,0 0-159 0 0,0 0-86 0 0,0 0-36 0 0,0 0-53 0 0,1 35-49 0 0,6 107-34 0 0,-4-53 130 0 0,-1-55-728 0 0,-11-34-7799 0 0,9 0 6181 0 0,-3 0-9038 0 0</inkml:trace>
  <inkml:trace contextRef="#ctx0" brushRef="#br0" timeOffset="1419.471">896 109 14363 0 0,'0'0'1808'0'0,"0"0"-727"0"0,0 0-401 0 0,0 0-176 0 0,0 0-152 0 0,0 0-160 0 0,0 0-80 0 0,0 0-120 0 0,0 0-96 0 0,0 0-88 0 0,0 0-160 0 0,0 0-312 0 0,0 0-1513 0 0,-31 65-9481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107 212 0 0 0,'0'0'711'0'0,"0"0"864"0"0,0 0 543 0 0,0 0 333 0 0,0 0 16 0 0,0 0-215 0 0,0 0-318 0 0,0 0-385 0 0,0 0-313 0 0,0 0-243 0 0,0 0-210 0 0,-2-4-152 0 0,-3-11-135 0 0,4 11-101 0 0,-6 74 1312 0 0,5 80-476 0 0,5-108-971 0 0,-3 0 1 0 0,-1 0-1 0 0,-2 0 0 0 0,-3 0 0 0 0,0-1 0 0 0,-3 0 1 0 0,-12 36-261 0 0,20-74 89 0 0,0 1 1 0 0,0-1 0 0 0,0 0-1 0 0,-1 0 1 0 0,1 0 0 0 0,-1 0 0 0 0,0 0-1 0 0,1-1 1 0 0,-1 1 0 0 0,-1 0-1 0 0,1-1 1 0 0,0 1 0 0 0,-1-1 0 0 0,1 0-1 0 0,-1 0 1 0 0,1 0 0 0 0,-1 0 0 0 0,-2 1-90 0 0,-2-48 633 0 0,11 11-622 0 0,2-1-1 0 0,1 1 1 0 0,2 0-1 0 0,1 1 1 0 0,1 0-1 0 0,3 1 1 0 0,0 0-1 0 0,2 1 1 0 0,1 0-1 0 0,11-12-10 0 0,-10 9-1 0 0,2 2 0 0 0,1 0-1 0 0,2 1 1 0 0,1 1 0 0 0,1 2-1 0 0,2 0 1 0 0,0 2 0 0 0,2 1-1 0 0,1 1 1 0 0,1 1 0 0 0,1 2-1 0 0,1 1 1 0 0,32-14 1 0 0,-64 34 0 0 0,7-4 2 0 0,1 0 0 0 0,-1 1 0 0 0,1 0 0 0 0,0 0 0 0 0,0 1 0 0 0,0 0 0 0 0,0 1 0 0 0,0 0 0 0 0,0 0 0 0 0,1 1-1 0 0,-1 0 1 0 0,0 1 0 0 0,1 0-2 0 0,-6 3 6 0 0,1-1-1 0 0,-1 1 1 0 0,0 0-1 0 0,0 0 1 0 0,-1 0 0 0 0,1 0-1 0 0,-1 1 1 0 0,0-1-1 0 0,0 1 1 0 0,0 0-1 0 0,-1 0 1 0 0,1 0-1 0 0,-1 0 1 0 0,-1 1-1 0 0,1-1 1 0 0,-1 0-1 0 0,0 1 1 0 0,0-1-1 0 0,0 1 1 0 0,-1 0-1 0 0,0 5-5 0 0,0 2 34 0 0,0 1-1 0 0,0 0 1 0 0,-1-1-1 0 0,-1 1 0 0 0,-1 0 1 0 0,0-1-1 0 0,0 0 1 0 0,-2 0-1 0 0,1 0 1 0 0,-2 0-1 0 0,1-1 0 0 0,-2 0 1 0 0,0 0-1 0 0,0 0 1 0 0,-1-1-1 0 0,0 0 0 0 0,-1-1 1 0 0,-1 0-1 0 0,-6 6-33 0 0,2-4-9 0 0,0-2-1 0 0,0 0 0 0 0,-1-1 1 0 0,0 0-1 0 0,-1-1 1 0 0,0-1-1 0 0,0 0 1 0 0,-1-1-1 0 0,1-1 0 0 0,-1-1 1 0 0,0 0-1 0 0,-1-1 1 0 0,1-1-1 0 0,0-1 1 0 0,-1 0-1 0 0,1-1 1 0 0,-11-2 9 0 0,25 2-84 0 0,0 0 1 0 0,0 1-1 0 0,0-2 1 0 0,0 1-1 0 0,0 0 1 0 0,0-1 0 0 0,0 1-1 0 0,1-1 1 0 0,-1 0-1 0 0,0 0 1 0 0,0 0-1 0 0,1 0 1 0 0,-1-1 0 0 0,0 1-1 0 0,1-1 1 0 0,-1 1-1 0 0,1-1 1 0 0,0 0 0 0 0,0 0-1 0 0,0 0 1 0 0,0 0-1 0 0,0 0 1 0 0,0-1-1 0 0,0 1 1 0 0,1-1 0 0 0,-1 1-1 0 0,1-1 1 0 0,-1 1-1 0 0,1-1 1 0 0,0 0 0 0 0,0 0-1 0 0,1 0 1 0 0,-1 1-1 0 0,0-1 1 0 0,1 0-1 0 0,0 0 1 0 0,0 0 0 0 0,0 0-1 0 0,0 0 1 0 0,0 0-1 0 0,0 0 1 0 0,1 0-1 0 0,-1 0 1 0 0,1 1 0 0 0,0-1-1 0 0,0 0 1 0 0,0 0-1 0 0,0 1 1 0 0,1-1 83 0 0,25-31-3190 0 0,-7 15-3195 0 0,-10 10-4756 0 0</inkml:trace>
  <inkml:trace contextRef="#ctx0" brushRef="#br0" timeOffset="365.394">1112 66 8506 0 0,'0'0'2935'0'0,"0"0"-942"0"0,0 0-508 0 0,0 0-74 0 0,0 0-93 0 0,0 0-161 0 0,0 0-182 0 0,0 0-183 0 0,0 0-139 0 0,0 0-92 0 0,0 0-97 0 0,0 0-74 0 0,0 0-77 0 0,-30 34-68 0 0,-93 106-42 0 0,84-74 68 0 0,39-56-207 0 0,-1-6-39 0 0,0-1 1 0 0,1 0 0 0 0,-1 1-1 0 0,1-1 1 0 0,-1 1-1 0 0,1-1 1 0 0,0 1 0 0 0,0-1-1 0 0,1 1 1 0 0,-1-1-1 0 0,1 1 1 0 0,0-1 0 0 0,0 1-1 0 0,0-1 1 0 0,0 0-1 0 0,0 0 1 0 0,1 1 0 0 0,-1-1-1 0 0,1 0 1 0 0,0 0-1 0 0,0 0 1 0 0,0-1 0 0 0,1 1-1 0 0,-1 0 1 0 0,0-1-1 0 0,1 0 1 0 0,0 1-1 0 0,0-1 1 0 0,-1 0 0 0 0,1 0-1 0 0,0-1 1 0 0,1 1-1 0 0,-1-1 1 0 0,0 1 0 0 0,0-1-1 0 0,4 1-25 0 0,6-1 101 0 0,1 0-1 0 0,-1-1 0 0 0,1-1 1 0 0,-1 0-1 0 0,1-1 1 0 0,-1 0-1 0 0,0-1 0 0 0,0 0 1 0 0,0-1-1 0 0,0-1 0 0 0,0 0 1 0 0,-1 0-1 0 0,0-2 0 0 0,0 1 1 0 0,-1-1-1 0 0,0-1 1 0 0,0 0-1 0 0,-1-1 0 0 0,6-6-100 0 0,-9 10 42 0 0,-1 0 0 0 0,0-1-1 0 0,0 1 1 0 0,-1-1 0 0 0,1 0-1 0 0,-1-1 1 0 0,-1 0 0 0 0,1 1-1 0 0,-1-1 1 0 0,0-1-1 0 0,-1 1 1 0 0,0 0 0 0 0,0-1-1 0 0,-1 0 1 0 0,1 0 0 0 0,-2 0-1 0 0,1 0 1 0 0,-1 0 0 0 0,0 0-1 0 0,-1 0 1 0 0,0 0 0 0 0,0-2-42 0 0,-1 6-4 0 0,1 0 0 0 0,-1 0 1 0 0,0 0-1 0 0,0 1 1 0 0,0-1-1 0 0,0 0 1 0 0,-1 1-1 0 0,0-1 0 0 0,1 1 1 0 0,-1 0-1 0 0,0-1 1 0 0,-1 1-1 0 0,1 0 1 0 0,-1 0-1 0 0,1 0 1 0 0,-1 1-1 0 0,0-1 0 0 0,0 1 1 0 0,0-1-1 0 0,0 1 1 0 0,0 0-1 0 0,-1 0 1 0 0,1 0-1 0 0,-1 1 0 0 0,1-1 1 0 0,-1 1-1 0 0,-3-1 4 0 0,-105-11-877 0 0,21 36-976 0 0,64-8-1275 0 0,3 4-3723 0 0,16-11-4743 0 0</inkml:trace>
  <inkml:trace contextRef="#ctx0" brushRef="#br0" timeOffset="897.701">1683 23 8234 0 0,'0'0'1783'0'0,"0"0"-675"0"0,0 0-192 0 0,0 0 387 0 0,0 0 383 0 0,0 0 112 0 0,0 0-178 0 0,0 0-365 0 0,0 0-343 0 0,0 0-193 0 0,0 0-111 0 0,0 0-119 0 0,0 0-87 0 0,-3 0-70 0 0,-4 0-211 0 0,1 1 1 0 0,-1 0-1 0 0,1 1 0 0 0,0-1 1 0 0,-1 1-1 0 0,1 0 0 0 0,0 1 1 0 0,0 0-1 0 0,1 0 1 0 0,-1 0-1 0 0,0 0 0 0 0,1 1 1 0 0,-3 2-122 0 0,-20 11 357 0 0,-62 36 739 0 0,90-51-1090 0 0,1-1-1 0 0,-1-1 1 0 0,1 1 0 0 0,-1 0-1 0 0,1 0 1 0 0,-1 0-1 0 0,1 0 1 0 0,0 0-1 0 0,-1 0 1 0 0,1-1-1 0 0,0 1 1 0 0,0 0 0 0 0,-1 0-1 0 0,1-1 1 0 0,0 1-1 0 0,0-1 1 0 0,0 1-1 0 0,0-1 1 0 0,0 1-1 0 0,0-1 1 0 0,0 0 0 0 0,0 1-1 0 0,0-1 1 0 0,0 0-1 0 0,0 0 1 0 0,0 0-1 0 0,0 0 1 0 0,0 0 0 0 0,0 0-1 0 0,1 0 1 0 0,-1 0-1 0 0,0 0 1 0 0,0 0-1 0 0,0 0 1 0 0,1-1-6 0 0,3 2 41 0 0,23 2 130 0 0,-23-4-158 0 0,-1 1-1 0 0,1 0 0 0 0,0 0 0 0 0,0 1 1 0 0,0-1-1 0 0,-1 1 0 0 0,1 0 1 0 0,0 1-1 0 0,-1-1 0 0 0,1 1 0 0 0,-1 0 1 0 0,0 0-1 0 0,1 0 0 0 0,-1 0 0 0 0,0 1 1 0 0,0 0-1 0 0,0 0 0 0 0,-1 0 0 0 0,1 0 1 0 0,-1 0-1 0 0,1 1 0 0 0,-1 0 0 0 0,-1-1 1 0 0,2 2-13 0 0,-3-1 41 0 0,0 0-1 0 0,0 0 1 0 0,-1 0 0 0 0,1 0 0 0 0,-1 0 0 0 0,0 0 0 0 0,0 0 0 0 0,0 0-1 0 0,-1 0 1 0 0,1 0 0 0 0,-1 0 0 0 0,0-1 0 0 0,0 1 0 0 0,0 0-1 0 0,-1 0 1 0 0,1-1 0 0 0,-1 1 0 0 0,0 0 0 0 0,-1 0-41 0 0,-3 5 43 0 0,-1 0 0 0 0,-1-1 0 0 0,1 1 0 0 0,-1-2 0 0 0,-1 1 1 0 0,1-1-1 0 0,-1 0 0 0 0,-1-1 0 0 0,1 0 0 0 0,-1 0 0 0 0,0-1 0 0 0,0-1 0 0 0,-1 1 0 0 0,1-2 0 0 0,-1 1 1 0 0,0-2-1 0 0,0 1 0 0 0,0-2 0 0 0,0 1 0 0 0,0-1 0 0 0,0-1 0 0 0,-6 0-43 0 0,15 0-62 0 0,1 0 0 0 0,0 0 0 0 0,0 1-1 0 0,0-1 1 0 0,0 0 0 0 0,0 0 0 0 0,-1 0 0 0 0,1 0-1 0 0,0 0 1 0 0,0 0 0 0 0,0-1 0 0 0,0 1 0 0 0,0 0-1 0 0,0-1 1 0 0,0 1 0 0 0,0 0 0 0 0,0-1 0 0 0,0 1-1 0 0,0-1 1 0 0,0 0 0 0 0,0 1 0 0 0,0-1 0 0 0,0 0-1 0 0,0 0 1 0 0,0 1 0 0 0,0-1 0 0 0,1 0 0 0 0,-1 0-1 0 0,0 0 1 0 0,1 0 0 0 0,-1 0 0 0 0,1 0 0 0 0,-1 0-1 0 0,1 0 1 0 0,0 0 0 0 0,-1 0 0 0 0,1 0 0 0 0,0 0-1 0 0,-1-1 1 0 0,1 1 0 0 0,0 0 0 0 0,0 0 0 0 0,0 0-1 0 0,0 0 1 0 0,0 0 0 0 0,1-1 0 0 0,-1 1 0 0 0,0 0-1 0 0,0 0 1 0 0,1 0 0 0 0,-1 0 0 0 0,1 0 0 0 0,-1 0-1 0 0,1 0 1 0 0,-1 0 0 0 0,1 0 0 0 0,0 0 0 0 0,0-1 62 0 0,17-11-3238 0 0,-4 5-3675 0 0,-12 6 4465 0 0,6-2-8880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524 519 0 0 0,'0'0'543'0'0,"0"0"650"0"0,0 0 397 0 0,0 0 284 0 0,0 0 128 0 0,0 0-65 0 0,0 0-134 0 0,0 0-158 0 0,0 0-158 0 0,0 0-194 0 0,0 0-204 0 0,-28-9-179 0 0,-90-27-161 0 0,51 29 488 0 0,55 11-1022 0 0,1 1 0 0 0,0 0 0 0 0,0 1 0 0 0,0 0-1 0 0,1 1 1 0 0,0 0 0 0 0,0 0 0 0 0,0 1 0 0 0,-7 9-215 0 0,-4 2 95 0 0,0 1 1 0 0,1 1-1 0 0,2 0 1 0 0,0 2-1 0 0,1 0 1 0 0,1 1-1 0 0,1 1 1 0 0,2 0-1 0 0,0 1 1 0 0,-1 8-96 0 0,3 37 112 0 0,10-69-103 0 0,1 0-1 0 0,0 0 0 0 0,1 0 0 0 0,-1 0 0 0 0,0 0 1 0 0,0 0-1 0 0,1 0 0 0 0,-1-1 0 0 0,1 1 0 0 0,0 0 0 0 0,-1 0 1 0 0,1 0-1 0 0,0-1 0 0 0,0 1 0 0 0,0 0 0 0 0,0-1 0 0 0,0 1 1 0 0,1-1-1 0 0,-1 0 0 0 0,0 1 0 0 0,1-1 0 0 0,-1 0 1 0 0,1 0-1 0 0,-1 1 0 0 0,1-1 0 0 0,0 0 0 0 0,-1-1 0 0 0,1 1 1 0 0,0 0-1 0 0,0 0 0 0 0,0-1 0 0 0,0 1 0 0 0,-1-1 0 0 0,3 0-8 0 0,13-2 90 0 0,0 0 0 0 0,0-2 0 0 0,-1 0 0 0 0,1-1 0 0 0,-1-1 0 0 0,0 0 0 0 0,0-1 0 0 0,-1-1 0 0 0,0 0-1 0 0,0-2 1 0 0,-1 1 0 0 0,-1-2 0 0 0,1 1 0 0 0,-1-2 0 0 0,-1 0 0 0 0,0 0 0 0 0,-1-1 0 0 0,4-8-90 0 0,7-1 46 0 0,7-7-16 0 0,-2-2 1 0 0,-1 0-1 0 0,-1-2 1 0 0,-2-1-1 0 0,-1-1 1 0 0,5-13-31 0 0,-19 20 36 0 0,-8 27 4 0 0,0 1-7 0 0,0 0-18 0 0,-1 6-130 0 0,-30 71-136 0 0,26-58 249 0 0,1 1-1 0 0,0 0 1 0 0,2 0-1 0 0,0 1 1 0 0,1-1 0 0 0,1 0-1 0 0,1 0 1 0 0,1 1-1 0 0,1-1 1 0 0,3 10 2 0 0,-4-22 2 0 0,0 0 0 0 0,0 1 0 0 0,1-1 0 0 0,0 0 0 0 0,1-1 0 0 0,0 1 0 0 0,0-1 0 0 0,0 1 0 0 0,1-1 0 0 0,0 0-1 0 0,1-1 1 0 0,-1 1 0 0 0,1-1 0 0 0,1 0 0 0 0,-1-1 0 0 0,1 0 0 0 0,0 0 0 0 0,0 0 0 0 0,0 0 0 0 0,1-1 0 0 0,0-1 0 0 0,-1 1 0 0 0,1-1 0 0 0,1-1 0 0 0,-1 1 0 0 0,2-1-2 0 0,2 0 22 0 0,1-1-1 0 0,0 0 1 0 0,0-1 0 0 0,0 0 0 0 0,0-1-1 0 0,0 0 1 0 0,-1-1 0 0 0,1-1-1 0 0,-1 0 1 0 0,1 0 0 0 0,-1-1 0 0 0,0-1-1 0 0,0 0 1 0 0,0-1 0 0 0,-1 0 0 0 0,11-8-22 0 0,6-6 89 0 0,-1-1 0 0 0,-1-2 1 0 0,-1 0-1 0 0,-1-2 1 0 0,17-22-90 0 0,-16 17 22 0 0,-2-1 1 0 0,-1-1-1 0 0,-1-1 1 0 0,-2-1-1 0 0,-1-1 1 0 0,-2 0-1 0 0,-2-1 1 0 0,-1-1-1 0 0,-1 0 0 0 0,-2-1 1 0 0,-2 0-1 0 0,-2 0 1 0 0,-1-1-1 0 0,-1-37-22 0 0,-4 66-21 0 0,0 0-1 0 0,-2 0 1 0 0,1 0-1 0 0,-1 0 1 0 0,0 0-1 0 0,-1 0 1 0 0,0 0-1 0 0,-1 1 1 0 0,0 0-1 0 0,-3-6 22 0 0,5 12-13 0 0,0 0 1 0 0,1 0-1 0 0,-1 0 0 0 0,0 1 0 0 0,-1-1 0 0 0,1 0 0 0 0,0 1 0 0 0,-1 0 0 0 0,1-1 0 0 0,-1 1 0 0 0,0 0 0 0 0,0 0 0 0 0,0 1 0 0 0,0-1 0 0 0,0 1 0 0 0,0-1 0 0 0,0 1 0 0 0,0 0 0 0 0,-1 0 0 0 0,1 0 0 0 0,0 1 0 0 0,-1-1 1 0 0,1 1-1 0 0,-1 0 0 0 0,1 0 0 0 0,0 0 0 0 0,-1 0 0 0 0,1 1 0 0 0,-1-1 0 0 0,1 1 0 0 0,0 0 0 0 0,-3 1 13 0 0,-4 3-17 0 0,1 0 1 0 0,-1 1-1 0 0,1 1 1 0 0,0-1-1 0 0,1 1 0 0 0,0 1 1 0 0,0 0-1 0 0,0 0 0 0 0,1 0 1 0 0,0 1-1 0 0,-2 4 17 0 0,-1 3 10 0 0,0 1-1 0 0,1 0 0 0 0,0 0 1 0 0,1 1-1 0 0,2 0 0 0 0,-1 0 1 0 0,2 1-1 0 0,1 0 0 0 0,0 0 1 0 0,1 0-1 0 0,1 0 0 0 0,1 0 1 0 0,1 1-1 0 0,0-1 0 0 0,2 0 1 0 0,1 8-10 0 0,2-5 51 0 0,2 0 0 0 0,1 0 0 0 0,0-1 1 0 0,1 0-1 0 0,2 0 0 0 0,0-1 0 0 0,1-1 1 0 0,1 0-1 0 0,1 0 0 0 0,0-1 0 0 0,6 4-51 0 0,-15-16 17 0 0,55 61 132 0 0,-6-14-58 0 0,-52-52-188 0 0,-1-1 0 0 0,1 1 1 0 0,-1-1-1 0 0,1 0 0 0 0,0 0 0 0 0,-1 0 1 0 0,1 0-1 0 0,-1 0 0 0 0,1 0 0 0 0,-1 0 1 0 0,1-1-1 0 0,0 1 0 0 0,-1 0 0 0 0,1-1 1 0 0,-1 0-1 0 0,1 1 0 0 0,-1-1 1 0 0,0 0-1 0 0,1 1 0 0 0,-1-1 0 0 0,0 0 1 0 0,1 0-1 0 0,-1 0 0 0 0,0 0 0 0 0,0-1 1 0 0,0 1-1 0 0,0 0 0 0 0,1-1 97 0 0,25-23-3047 0 0,-3 4-5871 0 0,-15 13-1939 0 0</inkml:trace>
  <inkml:trace contextRef="#ctx0" brushRef="#br0" timeOffset="338.03">1491 489 6289 0 0,'0'0'1854'0'0,"0"0"-260"0"0,0 0-14 0 0,0 0 116 0 0,0 0 27 0 0,0 0-75 0 0,0 0-198 0 0,0 0-240 0 0,0 0-238 0 0,0 0-217 0 0,-20 34-197 0 0,-63 109-165 0 0,58-71-4 0 0,26-60-310 0 0,-1-7-44 0 0,0 0 1 0 0,0-1-1 0 0,0 1 0 0 0,0 0 0 0 0,1 0 0 0 0,0 0 1 0 0,0-1-1 0 0,0 1 0 0 0,0 0 0 0 0,1-1 0 0 0,0 1 1 0 0,0-1-1 0 0,0 0 0 0 0,1 0 0 0 0,-1 1 1 0 0,1-2-1 0 0,0 1 0 0 0,0 0 0 0 0,0 0 0 0 0,1-1 1 0 0,-1 0-1 0 0,1 0 0 0 0,0 0 0 0 0,0 0 1 0 0,0 0-1 0 0,0-1 0 0 0,1 1-35 0 0,3 0 92 0 0,0-1 0 0 0,0 1 0 0 0,0-1 1 0 0,1-1-1 0 0,-1 1 0 0 0,1-1 0 0 0,-1-1 0 0 0,1 0 0 0 0,-1 0 0 0 0,1 0 1 0 0,-1-1-1 0 0,0-1 0 0 0,1 1 0 0 0,-1-1 0 0 0,0-1 0 0 0,0 0 0 0 0,0 0 1 0 0,0 0-1 0 0,0-1 0 0 0,-1 0 0 0 0,4-3-92 0 0,7-4 142 0 0,0-2 1 0 0,0 0-1 0 0,-1-1 0 0 0,-1 0 1 0 0,0-2-1 0 0,-1 0 0 0 0,10-15-142 0 0,-17 20 54 0 0,0 0 0 0 0,0-1-1 0 0,-1 0 1 0 0,-1 0 0 0 0,0-1 0 0 0,-1 0-1 0 0,0 0 1 0 0,-1 0 0 0 0,0 0 0 0 0,-1-1-1 0 0,-1 1 1 0 0,0-1 0 0 0,0 0 0 0 0,-2 0-1 0 0,0 0 1 0 0,0 0 0 0 0,-3-12-54 0 0,1 21-48 0 0,1 0 0 0 0,-1-1-1 0 0,0 1 1 0 0,-1 0 0 0 0,1 0 0 0 0,-1 0 0 0 0,0 1 0 0 0,0-1 0 0 0,-1 1 0 0 0,1-1-1 0 0,-1 1 1 0 0,0 0 0 0 0,0 0 0 0 0,-1 1 0 0 0,1-1 0 0 0,-1 1 0 0 0,1 0 0 0 0,-1 0-1 0 0,0 1 1 0 0,0-1 0 0 0,0 1 0 0 0,-1 0 0 0 0,1 1 0 0 0,0-1 0 0 0,-1 1 0 0 0,1 0-1 0 0,-1 0 1 0 0,0 1 0 0 0,1 0 0 0 0,-1 0 0 0 0,1 0 0 0 0,-1 0 0 0 0,1 1 0 0 0,-1 0 0 0 0,1 0-1 0 0,-1 1 1 0 0,1-1 0 0 0,0 1 0 0 0,-1 0 0 0 0,1 1 0 0 0,0-1 0 0 0,1 1 0 0 0,-1 0-1 0 0,0 0 1 0 0,1 1 0 0 0,0-1 0 0 0,-1 1 0 0 0,1 1 48 0 0,-47 62-2673 0 0,27-16-6137 0 0,18-35-2431 0 0</inkml:trace>
  <inkml:trace contextRef="#ctx0" brushRef="#br0" timeOffset="851.706">1934 735 8834 0 0,'0'0'1911'0'0,"0"0"-619"0"0,0 0-126 0 0,0 0 215 0 0,0 0 170 0 0,0 0 22 0 0,0 0-144 0 0,0 0-279 0 0,0 0-311 0 0,0 0-267 0 0,0 0-163 0 0,0 0-61 0 0,0 0 19 0 0,-1 3 75 0 0,78-80 1595 0 0,-49 44-1781 0 0,-5 9-131 0 0,-2-2 0 0 0,-1 0 0 0 0,-2-1 0 0 0,0 0 0 0 0,10-24-125 0 0,-10 3 146 0 0,-13 30-140 0 0,-11 26-356 0 0,1 5 339 0 0,0-1 0 0 0,0 1 1 0 0,2 1-1 0 0,-1-1 0 0 0,2 0 0 0 0,0 1 0 0 0,0 0 0 0 0,1-1 0 0 0,1 1 0 0 0,1 0 0 0 0,0 0 1 0 0,2 9 10 0 0,-1-15 9 0 0,1 0 0 0 0,0 1 1 0 0,1-2-1 0 0,0 1 1 0 0,1 0-1 0 0,-1-1 1 0 0,1 1-1 0 0,1-1 1 0 0,-1-1-1 0 0,1 1 1 0 0,0-1-1 0 0,1 0 0 0 0,0 0 1 0 0,0-1-1 0 0,0 0 1 0 0,0 0-1 0 0,1-1 1 0 0,0 0-1 0 0,0 0 1 0 0,0-1-1 0 0,0 1 1 0 0,7 0-10 0 0,-8-3 76 0 0,-1 0 1 0 0,1 0-1 0 0,0-1 1 0 0,-1 0-1 0 0,1 0 0 0 0,0-1 1 0 0,-1 1-1 0 0,1-2 1 0 0,-1 1-1 0 0,1-1 1 0 0,-1 0-1 0 0,0 0 1 0 0,1 0-1 0 0,-1-1 1 0 0,0 0-1 0 0,-1-1 1 0 0,1 1-1 0 0,0-1 1 0 0,-1 0-1 0 0,0 0 1 0 0,0-1-1 0 0,0 1 1 0 0,-1-1-1 0 0,1 0 1 0 0,-1-1-1 0 0,0 1 1 0 0,1-3-77 0 0,2-4 84 0 0,1-1 1 0 0,-2 0 0 0 0,0 0 0 0 0,0 0-1 0 0,-1-1 1 0 0,-1 0 0 0 0,0 0 0 0 0,-1 0-1 0 0,-1-1 1 0 0,0 1 0 0 0,-1-1 0 0 0,0-2-85 0 0,-1 10-240 0 0,-2-39 690 0 0,2 45-517 0 0,0 0 1 0 0,0 1-1 0 0,0-1 1 0 0,0 0 0 0 0,0 1-1 0 0,0-1 1 0 0,-1 0-1 0 0,1 1 1 0 0,0-1 0 0 0,0 1-1 0 0,0-1 1 0 0,-1 0-1 0 0,1 1 1 0 0,0-1 0 0 0,-1 1-1 0 0,1-1 1 0 0,-1 0-1 0 0,1 1 1 0 0,-1-1 0 0 0,1 1-1 0 0,-1-1 1 0 0,1 1-1 0 0,-1 0 1 0 0,1-1 0 0 0,-1 1-1 0 0,1 0 1 0 0,-1-1-1 0 0,0 1 1 0 0,1 0 0 0 0,-1 0-1 0 0,0-1 1 0 0,1 1-1 0 0,-1 0 1 0 0,0 0-1 0 0,1 0 1 0 0,-1 0 0 0 0,0 0-1 0 0,1 0 1 0 0,-1 0-1 0 0,0 0 1 0 0,1 0 0 0 0,-1 0-1 0 0,0 0 1 0 0,1 0-1 0 0,-1 1 1 0 0,0-1 0 0 0,1 0-1 0 0,-1 1 1 0 0,1-1-1 0 0,-1 0 1 0 0,0 1 0 0 0,1-1-1 0 0,-1 0 1 0 0,1 1-1 0 0,-1 0 68 0 0,-8 20-5689 0 0,7-14 1351 0 0,0 2-7379 0 0</inkml:trace>
  <inkml:trace contextRef="#ctx0" brushRef="#br0" timeOffset="1537.178">2975 408 12099 0 0,'0'0'2324'0'0,"0"0"-625"0"0,0 0-276 0 0,0 0-25 0 0,0 0-61 0 0,0 0-88 0 0,0 0-158 0 0,0 0-186 0 0,0 0-143 0 0,0 0-90 0 0,0 0-68 0 0,0 0-124 0 0,0 0-84 0 0,2-23-88 0 0,5-67-89 0 0,-7 89-213 0 0,1 0 0 0 0,-1 0 1 0 0,0 1-1 0 0,1-1 0 0 0,-1 0 0 0 0,0 0 1 0 0,0 0-1 0 0,1 0 0 0 0,-1 1 0 0 0,0-1 1 0 0,0 0-1 0 0,0 0 0 0 0,0 0 1 0 0,0 0-1 0 0,-1 0 0 0 0,1 1 0 0 0,0-1 1 0 0,0 0-1 0 0,0 0 0 0 0,-1 0 0 0 0,1 1 1 0 0,0-1-1 0 0,-1 0 0 0 0,1 0 1 0 0,-1 1-1 0 0,1-1 0 0 0,-1 0 0 0 0,1 1 1 0 0,-1-1-1 0 0,0 0 0 0 0,1 1 1 0 0,-1-1-1 0 0,0 1 0 0 0,1-1 0 0 0,-1 1 1 0 0,0-1-1 0 0,0 1 0 0 0,1 0 0 0 0,-1-1 1 0 0,0 1-1 0 0,0 0 0 0 0,0 0 1 0 0,1 0-1 0 0,-1-1 0 0 0,0 1 0 0 0,0 0 1 0 0,0 0-1 0 0,0 0-6 0 0,-4 0 43 0 0,-4-1-31 0 0,-1-1 0 0 0,0 2 1 0 0,1-1-1 0 0,-1 1 0 0 0,0 1 0 0 0,1 0 0 0 0,-1 0 1 0 0,0 1-1 0 0,1 0 0 0 0,0 1 0 0 0,-1 0 1 0 0,1 0-1 0 0,0 1 0 0 0,1 0 0 0 0,-1 1 1 0 0,1 0-1 0 0,0 0 0 0 0,0 1 0 0 0,0 0 0 0 0,1 0 1 0 0,0 1-1 0 0,0 0 0 0 0,0 0 0 0 0,1 1 1 0 0,1-1-1 0 0,-1 1 0 0 0,1 1 0 0 0,0-1 1 0 0,1 1-1 0 0,0 0 0 0 0,0 0 0 0 0,1 0 0 0 0,0 0 1 0 0,1 0-1 0 0,-1 5-12 0 0,0 0-14 0 0,0 0-1 0 0,1 0 1 0 0,0 0 0 0 0,1 0 0 0 0,1 0-1 0 0,1 0 1 0 0,-1 1 0 0 0,2-1 0 0 0,0 0-1 0 0,1 0 1 0 0,0 0 0 0 0,1-1 0 0 0,1 1-1 0 0,0-1 1 0 0,1 0 0 0 0,2 2 14 0 0,-6-11 4 0 0,0-1 0 0 0,1 0 0 0 0,0 0 1 0 0,-1 0-1 0 0,1 0 0 0 0,0 0 0 0 0,0-1 0 0 0,1 1 0 0 0,-1-1 1 0 0,1 0-1 0 0,-1 0 0 0 0,1 0 0 0 0,-1 0 0 0 0,1-1 0 0 0,0 0 1 0 0,0 0-1 0 0,0 0 0 0 0,0 0 0 0 0,0 0 0 0 0,0-1 0 0 0,0 1 1 0 0,0-1-1 0 0,0 0 0 0 0,0-1 0 0 0,0 1 0 0 0,0-1 0 0 0,0 1 1 0 0,0-1-1 0 0,0 0 0 0 0,0-1 0 0 0,-1 1 0 0 0,4-2-4 0 0,107-72 302 0 0,42-83 204 0 0,-152 154-505 0 0,0-1-1 0 0,0 1 1 0 0,1-1-1 0 0,-1 1 1 0 0,1 0-1 0 0,0 1 1 0 0,0-1-1 0 0,0 1 1 0 0,1 0-1 0 0,-1 0 1 0 0,1 1-1 0 0,-1 0 1 0 0,1 0-1 0 0,0 0 0 0 0,0 1 1 0 0,0-1-1 0 0,5 1 0 0 0,19 48-10 0 0,-16 6 21 0 0,-3 0 0 0 0,-3 2 0 0 0,-2-1 0 0 0,-1 15-11 0 0,0-8 4 0 0,-1 263 33 0 0,-7-294-30 0 0,0 0 0 0 0,-2 0 0 0 0,-1 0 1 0 0,-2-1-1 0 0,-1 0 0 0 0,-1-1 0 0 0,-1 1 0 0 0,-2-2 0 0 0,0 0 0 0 0,-2 0 0 0 0,-1-2 0 0 0,-4 4-7 0 0,15-23 13 0 0,0 0-1 0 0,0-1 0 0 0,-1 0 0 0 0,0 0 0 0 0,0 0 0 0 0,0-1 0 0 0,0 1 0 0 0,-1-1 0 0 0,1-1 0 0 0,-1 0 0 0 0,0 0 0 0 0,0 0 0 0 0,0-1 0 0 0,0 0 0 0 0,-1 0 0 0 0,1 0 0 0 0,-1-1 1 0 0,1-1-1 0 0,-1 1 0 0 0,1-1 0 0 0,-1 0 0 0 0,1-1 0 0 0,-6 0-12 0 0,7-3 3 0 0,0 1 0 0 0,0-1 0 0 0,1 0 0 0 0,-1-1 0 0 0,1 1 0 0 0,0-1 0 0 0,1 0 1 0 0,-1 0-1 0 0,1-1 0 0 0,0 0 0 0 0,0 1 0 0 0,0-1 0 0 0,1 0 0 0 0,0-1 0 0 0,0 1 0 0 0,1 0 0 0 0,0-1 0 0 0,0 0 1 0 0,0 1-1 0 0,1-1 0 0 0,0 0 0 0 0,0-6-3 0 0,-2-10-2 0 0,0 1 0 0 0,2-1 1 0 0,1 0-1 0 0,0 0 0 0 0,2 0 0 0 0,1 0 0 0 0,0 1 1 0 0,2-1-1 0 0,0 1 0 0 0,2 0 0 0 0,0 1 1 0 0,2-1-1 0 0,0 2 0 0 0,2-1 0 0 0,5-8 2 0 0,-8 12-17 0 0,1 0 0 0 0,1 0 0 0 0,0 1 0 0 0,1 0 0 0 0,1 1 0 0 0,0 0 0 0 0,1 1 0 0 0,1 0 0 0 0,0 1 0 0 0,1 1 0 0 0,1 0 0 0 0,-1 1 0 0 0,2 0 0 0 0,-1 2 0 0 0,11-4 17 0 0,85-5-1669 0 0,-89 19-2951 0 0,0 2-4052 0 0,-16-2-3922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2196 547 1120 0 0,'0'0'1873'0'0,"0"0"106"0"0,0 0 87 0 0,0 0 69 0 0,0 0-107 0 0,0 0-230 0 0,0 0-270 0 0,0 0-280 0 0,0 0-183 0 0,0 0-124 0 0,0 0-97 0 0,0 0-98 0 0,0 0-75 0 0,-23-5-110 0 0,-70-17-121 0 0,40 28 142 0 0,44 0-461 0 0,-141 88 890 0 0,144-89-987 0 0,-1 1-1 0 0,1 1 1 0 0,0-1 0 0 0,0 1 0 0 0,1 0 0 0 0,0 0-1 0 0,0 0 1 0 0,1 1 0 0 0,0 0 0 0 0,0 0-1 0 0,1 0 1 0 0,0 0 0 0 0,0 1 0 0 0,1-1 0 0 0,0 1-1 0 0,0-1 1 0 0,1 1 0 0 0,0 8-24 0 0,1-14 17 0 0,0-1 0 0 0,1 1 0 0 0,-1 0 1 0 0,1-1-1 0 0,0 1 0 0 0,0 0 0 0 0,0-1 0 0 0,0 1 0 0 0,0-1 1 0 0,0 1-1 0 0,0-1 0 0 0,1 0 0 0 0,0 1 0 0 0,-1-1 1 0 0,1 0-1 0 0,0 0 0 0 0,0 0 0 0 0,0-1 0 0 0,0 1 0 0 0,0 0 1 0 0,0-1-1 0 0,1 1 0 0 0,-1-1 0 0 0,1 0 0 0 0,-1 1 0 0 0,1-1 1 0 0,-1 0-1 0 0,1-1 0 0 0,-1 1 0 0 0,1 0 0 0 0,0-1 0 0 0,0 0 1 0 0,-1 1-1 0 0,1-1 0 0 0,0 0 0 0 0,1-1-17 0 0,104-13 852 0 0,-81 4-722 0 0,-1-2 0 0 0,-1 0-1 0 0,0-2 1 0 0,-1 0 0 0 0,0-2 0 0 0,-1-1 0 0 0,-1 0 0 0 0,0-2 0 0 0,16-19-130 0 0,12-31 312 0 0,-47 63-250 0 0,-4 13-141 0 0,-14 77-58 0 0,15-80 134 0 0,-2 2 2 0 0,1-1-1 0 0,-1 1 0 0 0,1-1 1 0 0,1 1-1 0 0,-1-1 0 0 0,1 1 1 0 0,0-1-1 0 0,0 1 0 0 0,0 0 1 0 0,1-1-1 0 0,0 1 0 0 0,0-1 1 0 0,1 1-1 0 0,-1-1 0 0 0,1 1 1 0 0,0-1-1 0 0,1 0 0 0 0,-1 0 1 0 0,1 0-1 0 0,0-1 0 0 0,0 1 1 0 0,1 0-1 0 0,-1-1 0 0 0,1 0 1 0 0,0 0-1 0 0,0 0 1 0 0,1 0-1 0 0,-1-1 0 0 0,1 0 1 0 0,2 2 1 0 0,3-2 17 0 0,0 0 1 0 0,1-1 0 0 0,-1 0-1 0 0,1-1 1 0 0,-1 0 0 0 0,1-1 0 0 0,-1 0-1 0 0,1 0 1 0 0,0-1 0 0 0,-1 0 0 0 0,1-1-1 0 0,-1-1 1 0 0,0 1 0 0 0,1-1 0 0 0,-1-1-1 0 0,0 0 1 0 0,-1-1 0 0 0,1 0 0 0 0,-1 0-1 0 0,0-1 1 0 0,0 0 0 0 0,4-5-18 0 0,13-10 105 0 0,-2-1-1 0 0,0-2 1 0 0,-2 0 0 0 0,0-2 0 0 0,-2 0-1 0 0,11-20-104 0 0,14-60 197 0 0,-44 102-198 0 0,0 0 0 0 0,-1 0-1 0 0,1 0 1 0 0,-1-1 0 0 0,1 1 0 0 0,-1 0 0 0 0,0-1-1 0 0,-1 1 1 0 0,1 0 0 0 0,-1-1 0 0 0,0 1 0 0 0,0 0-1 0 0,0 0 1 0 0,-1 0 0 0 0,1 0 0 0 0,-1 0 0 0 0,0 0-1 0 0,0 0 1 0 0,0 1 0 0 0,-1-1 0 0 0,0 1 0 0 0,1-1-1 0 0,-1 1 1 0 0,0 0 0 0 0,0 0 1 0 0,-2 1-32 0 0,0 1 0 0 0,0 0 0 0 0,0 0 0 0 0,0 0 0 0 0,0 0 0 0 0,0 1 0 0 0,0-1 0 0 0,0 1 1 0 0,0 1-1 0 0,0-1 0 0 0,0 1 0 0 0,0 0 0 0 0,0 0 0 0 0,1 0 0 0 0,-1 1 0 0 0,0-1 0 0 0,0 1 0 0 0,1 1 0 0 0,-1-1 0 0 0,1 0 0 0 0,0 1 0 0 0,0 0 0 0 0,0 0 0 0 0,0 0 0 0 0,0 1 0 0 0,-1 1 32 0 0,2-4-8 0 0,0 1 0 0 0,0-1 0 0 0,0 0-1 0 0,0 1 1 0 0,0-1 0 0 0,1 1 0 0 0,-1 0 0 0 0,1 0-1 0 0,-1 0 1 0 0,1 0 0 0 0,0 1 0 0 0,0-1-1 0 0,0 1 1 0 0,0-1 0 0 0,0 1 0 0 0,0 0 0 0 0,1-1-1 0 0,0 1 1 0 0,-1 0 0 0 0,1 0 0 0 0,0 0-1 0 0,0 0 1 0 0,0 0 0 0 0,1 1 0 0 0,-1-1 0 0 0,1 0-1 0 0,0 0 1 0 0,0 0 0 0 0,0 0 0 0 0,0 1 0 0 0,0-1-1 0 0,1 0 1 0 0,0 0 0 0 0,-1 0 0 0 0,1 0-1 0 0,0 0 1 0 0,0 0 0 0 0,1 0 0 0 0,-1 0 0 0 0,1 0-1 0 0,-1 0 1 0 0,1-1 0 0 0,1 3 8 0 0,8 1 6 0 0,-1 0 0 0 0,1 0 1 0 0,0-1-1 0 0,0 0 0 0 0,1-1 0 0 0,-1-1 1 0 0,1 0-1 0 0,0 0 0 0 0,7 0-6 0 0,74 25 135 0 0,-90-26-120 0 0,0-1 1 0 0,0 1 0 0 0,0 0-1 0 0,0 0 1 0 0,-1 0-1 0 0,1 0 1 0 0,-1 1 0 0 0,0-1-1 0 0,0 1 1 0 0,1-1 0 0 0,-1 1-1 0 0,-1 0 1 0 0,1 0 0 0 0,0 0-1 0 0,-1 0 1 0 0,0 0 0 0 0,1 0-1 0 0,-1 0 1 0 0,0 1 0 0 0,-1-1-1 0 0,1 0 1 0 0,-1 0-1 0 0,1 1 1 0 0,-1-1 0 0 0,0 0-1 0 0,0 1 1 0 0,0-1 0 0 0,-1 1-1 0 0,1-1 1 0 0,-1 0 0 0 0,0 0-1 0 0,0 1 1 0 0,-1 1-16 0 0,-50 100 281 0 0,32-78-242 0 0,14-20-49 0 0,1 0 0 0 0,0 0 0 0 0,0 0 0 0 0,0 1-1 0 0,1 0 1 0 0,0 0 0 0 0,0 0 0 0 0,1 0 0 0 0,0 0-1 0 0,1 1 1 0 0,0-1 0 0 0,0 1 0 0 0,0 5 10 0 0,5-12-86 0 0,-1-1-1 0 0,1 1 1 0 0,-1-1 0 0 0,1 0 0 0 0,-1 0-1 0 0,1 0 1 0 0,0 0 0 0 0,0 0 0 0 0,-1-1 0 0 0,1 1-1 0 0,0-1 1 0 0,0 1 0 0 0,0-1 0 0 0,0 0 0 0 0,0 0-1 0 0,0-1 1 0 0,-1 1 0 0 0,1-1 0 0 0,0 1 0 0 0,0-1-1 0 0,0 0 1 0 0,-1 0 0 0 0,1 0 0 0 0,0 0 0 0 0,0-1 86 0 0,48-25-4630 0 0,-18 9-5316 0 0,-19 13-149 0 0</inkml:trace>
  <inkml:trace contextRef="#ctx0" brushRef="#br0" timeOffset="662.42">3147 12 10514 0 0,'0'0'2083'0'0,"0"0"-540"0"0,0 0-290 0 0,0 0-93 0 0,0 0-63 0 0,0 0-66 0 0,0 0-110 0 0,0 0-143 0 0,0 0-95 0 0,0 0-48 0 0,0 0-58 0 0,0 0-52 0 0,0 0-37 0 0,4 22-31 0 0,29 145 745 0 0,-24-108-945 0 0,-2 0 0 0 0,-3 1 0 0 0,-2 0 0 0 0,-3 0 0 0 0,-7 45-257 0 0,-24 34 63 0 0,17-107 440 0 0,63-102-269 0 0,102-86-250 0 0,-136 140 13 0 0,1 0 0 0 0,1 2 0 0 0,0 0 0 0 0,1 1 0 0 0,0 0 0 0 0,1 2-1 0 0,1 0 1 0 0,0 1 0 0 0,0 1 0 0 0,1 0 0 0 0,0 2 0 0 0,0 0 0 0 0,1 2-1 0 0,18-4 4 0 0,-36 11-1 0 0,0 0-1 0 0,-1-1 1 0 0,1 1-1 0 0,0 0 1 0 0,-1 1 0 0 0,1-1-1 0 0,-1 0 1 0 0,0 1-1 0 0,0-1 1 0 0,0 1-1 0 0,0 0 1 0 0,0-1-1 0 0,0 1 1 0 0,-1 0-1 0 0,1 0 1 0 0,-1 0-1 0 0,0 0 1 0 0,0 1-1 0 0,0-1 1 0 0,0 0-1 0 0,-1 0 1 0 0,1 1-1 0 0,-1-1 1 0 0,0 0-1 0 0,0 1 1 0 0,0-1-1 0 0,0 0 1 0 0,-1 1-1 0 0,1-1 1 0 0,-1 0-1 0 0,0 0 1 0 0,0 0-1 0 0,0 1 1 0 0,0-1-1 0 0,-2 2 2 0 0,-5 19 34 0 0,-1 0-1 0 0,-1-1 0 0 0,-1 1 0 0 0,-1-2 0 0 0,-1 0 1 0 0,-1 0-1 0 0,0-1 0 0 0,-2-1 0 0 0,-10 9-33 0 0,9-10 58 0 0,-2 0 0 0 0,-1-1-1 0 0,0-1 1 0 0,-1-1 0 0 0,-1-1 0 0 0,0-1-1 0 0,-21 10-57 0 0,35-20 6 0 0,0 0-1 0 0,0-1 1 0 0,-1 0-1 0 0,1 0 0 0 0,-1-1 1 0 0,0 0-1 0 0,0-1 1 0 0,1 0-1 0 0,-1 0 1 0 0,0 0-1 0 0,0-1 0 0 0,0-1 1 0 0,0 0-1 0 0,-1 0-5 0 0,7 0-13 0 0,-1 0-1 0 0,1-1 1 0 0,0 0-1 0 0,-1 0 1 0 0,1 1-1 0 0,0-2 1 0 0,0 1 0 0 0,0 0-1 0 0,0-1 1 0 0,1 1-1 0 0,-1-1 1 0 0,1 0-1 0 0,-1 0 1 0 0,1 0-1 0 0,0 0 1 0 0,0 0-1 0 0,1 0 1 0 0,-1-1-1 0 0,0 1 1 0 0,1-1 0 0 0,0 1-1 0 0,0-1 1 0 0,0 1-1 0 0,0-1 1 0 0,1 0-1 0 0,-1 0 1 0 0,1 1-1 0 0,0-1 1 0 0,0 0-1 0 0,0 1 1 0 0,1-1 13 0 0,-1-5-154 0 0,1 0 0 0 0,0 1 0 0 0,0-1 0 0 0,1 1 0 0 0,0-1 0 0 0,1 1 0 0 0,0-1 0 0 0,0 1 0 0 0,0 0 0 0 0,1 1-1 0 0,1-1 1 0 0,3-6 154 0 0,36-31-2733 0 0,-29 31-944 0 0,1 1-3829 0 0,-8 8-4011 0 0</inkml:trace>
  <inkml:trace contextRef="#ctx0" brushRef="#br0" timeOffset="917.026">3866 563 14227 0 0,'0'0'831'0'0,"0"0"-134"0"0,0 0 118 0 0,0 0 172 0 0,0 0 97 0 0,0 0-21 0 0,0 0-137 0 0,0 0-142 0 0,0 0-132 0 0,0 0-106 0 0,0 0-82 0 0,0 0-130 0 0,-6 35-110 0 0,-22 108-72 0 0,8-86-20 0 0,1-19-1065 0 0,14-38-4294 0 0,4 0 1153 0 0,1 0-7482 0 0</inkml:trace>
  <inkml:trace contextRef="#ctx0" brushRef="#br0" timeOffset="1161.415">3816 100 13219 0 0,'0'0'3585'0'0,"0"0"-2265"0"0,0 0-600 0 0,0 0-200 0 0,0 0-168 0 0,0 0-192 0 0,0 0-264 0 0,0 0-168 0 0,0 0-96 0 0,0 0-256 0 0,0 0-360 0 0,0 0-2921 0 0,0 0-8018 0 0</inkml:trace>
  <inkml:trace contextRef="#ctx0" brushRef="#br0" timeOffset="1415.38">4317 0 17540 0 0,'0'0'1107'0'0,"0"0"-582"0"0,0 0-151 0 0,0 0 247 0 0,0 0 290 0 0,0 0 185 0 0,0 0-1 0 0,0 0-203 0 0,0 0-234 0 0,0 0-138 0 0,0 0-104 0 0,0 0-69 0 0,0 0-50 0 0,-2 32-41 0 0,-4 99-40 0 0,2 150 430 0 0,-7 77-708 0 0,11-344 124 0 0,-5 12-2128 0 0,-14-28-4596 0 0,11-1 206 0 0,1 2-5093 0 0</inkml:trace>
  <inkml:trace contextRef="#ctx0" brushRef="#br0" timeOffset="1667.7">3958 478 12819 0 0,'0'0'1493'0'0,"0"0"-346"0"0,0 0-13 0 0,0 0 49 0 0,0 0-94 0 0,0 0-166 0 0,0 0-217 0 0,38-9-189 0 0,118-27-146 0 0,-49 27 108 0 0,-64 8-900 0 0,75 5 866 0 0,-43 16-9249 0 0,-59-12-2589 0 0</inkml:trace>
  <inkml:trace contextRef="#ctx0" brushRef="#br0" timeOffset="1895.568">4691 863 3961 0 0,'0'0'3169'0'0,"0"0"-558"0"0,0 0-319 0 0,0 0-114 0 0,0 0-152 0 0,0 0-143 0 0,0 0-284 0 0,0 0-348 0 0,0 0-296 0 0,0 0-194 0 0,0 0-106 0 0,0 0-88 0 0,0 0-63 0 0,-2-11-55 0 0,-10-86 644 0 0,11 71-911 0 0,1 0 0 0 0,1-1 0 0 0,1 1 0 0 0,1 0 1 0 0,2 0-1 0 0,0 0 0 0 0,2 1 0 0 0,1 0 1 0 0,1 0-1 0 0,1 1 0 0 0,7-12-182 0 0,44-23 90 0 0,-60 58-224 0 0,1 0 0 0 0,0 0 1 0 0,-1 0-1 0 0,1 1 0 0 0,0-1 1 0 0,-1 0-1 0 0,1 1 0 0 0,0-1 1 0 0,0 1-1 0 0,0-1 0 0 0,0 1 1 0 0,0 0-1 0 0,0 0 0 0 0,-1 0 1 0 0,1 0-1 0 0,0 0 0 0 0,0 0 1 0 0,0 1-1 0 0,0-1 0 0 0,0 1 1 0 0,-1-1-1 0 0,1 1 0 0 0,0 0 1 0 0,0-1-1 0 0,-1 1 0 0 0,1 0 1 0 0,0 0-1 0 0,-1 0 0 0 0,1 1 1 0 0,-1-1-1 0 0,1 0 0 0 0,-1 0 1 0 0,0 1-1 0 0,0-1 0 0 0,1 1 1 0 0,-1-1-1 0 0,0 1 0 0 0,0 0 1 0 0,-1-1-1 0 0,2 2 134 0 0,3 7-5797 0 0,-1-5-6282 0 0</inkml:trace>
  <inkml:trace contextRef="#ctx0" brushRef="#br0" timeOffset="2580.974">5332 447 11594 0 0,'0'0'4531'0'0,"0"0"-2355"0"0,0 0-926 0 0,0 0-157 0 0,0 0-91 0 0,0 0-98 0 0,0 0-132 0 0,0 0-153 0 0,0 0-149 0 0,0 0-144 0 0,0 0-82 0 0,-35 13-58 0 0,-108 42-74 0 0,61-7 6 0 0,81-47-117 0 0,-6 4-2 0 0,-1 0 0 0 0,1 1-1 0 0,0-1 1 0 0,1 1 0 0 0,-1 1 0 0 0,1-1 0 0 0,0 1 0 0 0,1 0 0 0 0,-1 1 0 0 0,1-1 0 0 0,1 1 0 0 0,0 0 0 0 0,0 0 0 0 0,0 1 0 0 0,1-1 0 0 0,0 1 0 0 0,1 0 0 0 0,0-1 0 0 0,0 1 0 0 0,1 0 0 0 0,0 5 1 0 0,4-11 1 0 0,0 0 0 0 0,0-1 0 0 0,1 1 0 0 0,-1 0 0 0 0,1-1 0 0 0,0 0 0 0 0,-1 0 0 0 0,1 0 0 0 0,0 0 0 0 0,0-1 0 0 0,0 1 0 0 0,0-1 0 0 0,0 0-1 0 0,1 0 1 0 0,-1-1 0 0 0,0 1 0 0 0,0-1 0 0 0,1 0 0 0 0,-1 0 0 0 0,0 0 0 0 0,0-1 0 0 0,1 1 0 0 0,-1-1 0 0 0,3-1-1 0 0,-4 2 8 0 0,17-3 0 0 0,0-1 1 0 0,0-1-1 0 0,-1-1 1 0 0,0 0-1 0 0,0-1 0 0 0,-1-1 1 0 0,0-1-1 0 0,4-3-8 0 0,48-21 37 0 0,-29 11-22 0 0,42-9-56 0 0,-81 32 34 0 0,-1 1 0 0 0,1 0 0 0 0,0-1-1 0 0,-1 1 1 0 0,0 0 0 0 0,1 0-1 0 0,-1 0 1 0 0,0 0 0 0 0,0 0 0 0 0,0 1-1 0 0,0-1 1 0 0,0 0 0 0 0,0 0-1 0 0,-1 1 1 0 0,1-1 0 0 0,-1 0 0 0 0,0 1-1 0 0,0-1 1 0 0,0 0 0 0 0,0 1 0 0 0,0-1-1 0 0,0 0 1 0 0,-1 3 7 0 0,2 4-18 0 0,-1-7 18 0 0,0 1-1 0 0,0-1 0 0 0,1 0 1 0 0,-1 0-1 0 0,0 0 1 0 0,1 0-1 0 0,0 1 1 0 0,0-1-1 0 0,0 0 1 0 0,0 0-1 0 0,0 0 1 0 0,0 0-1 0 0,0-1 1 0 0,0 1-1 0 0,1 0 1 0 0,-1 0-1 0 0,1-1 0 0 0,-1 1 1 0 0,1-1-1 0 0,0 1 1 0 0,0-1-1 0 0,-1 0 1 0 0,1 0-1 0 0,0 0 1 0 0,0 0-1 0 0,0 0 1 0 0,0 0-1 0 0,0 0 1 0 0,1-1-1 0 0,-1 1 0 0 0,0-1 1 0 0,0 1-1 0 0,0-1 1 0 0,1 0-1 0 0,-1 0 1 0 0,0 0-1 0 0,0 0 1 0 0,0 0-1 0 0,1-1 1 0 0,0 1 0 0 0,89-35 114 0 0,-65 18-52 0 0,-12 9 20 0 0,0-1-1 0 0,-1-1 1 0 0,0 0-1 0 0,0-1 1 0 0,-1 0-1 0 0,-1-1 0 0 0,0 0 1 0 0,0-1-1 0 0,-1 0 1 0 0,6-11-82 0 0,-5 1 22 0 0,-1-1 0 0 0,0 0 1 0 0,-2 0-1 0 0,-1-1 0 0 0,-1 0 0 0 0,-1 0 1 0 0,-1-1-1 0 0,-1 0 0 0 0,-1 0 1 0 0,-2 0-1 0 0,-1-3-22 0 0,0 27-9 0 0,0 1 1 0 0,0 0-1 0 0,0 0 1 0 0,-1 1-1 0 0,1-1 1 0 0,-1 0-1 0 0,1 0 1 0 0,-1 0-1 0 0,1 0 0 0 0,-1 0 1 0 0,1 0-1 0 0,-1 0 1 0 0,0 1-1 0 0,1-1 1 0 0,-1 0-1 0 0,0 1 1 0 0,0-1-1 0 0,0 0 1 0 0,0 1-1 0 0,1-1 0 0 0,-1 1 1 0 0,0-1-1 0 0,0 1 1 0 0,0 0-1 0 0,0-1 1 0 0,0 1-1 0 0,0 0 1 0 0,0-1-1 0 0,0 1 0 0 0,0 0 1 0 0,0 0-1 0 0,0 0 1 0 0,0 0-1 0 0,0 0 1 0 0,0 0-1 0 0,-1 1 1 0 0,1-1-1 0 0,0 0 1 0 0,0 0-1 0 0,0 1 0 0 0,1-1 1 0 0,-1 1-1 0 0,0-1 1 0 0,0 1 8 0 0,-46 18-263 0 0,40-14 240 0 0,0 0 0 0 0,1 0 0 0 0,0 1 0 0 0,0-1 0 0 0,0 1 0 0 0,1 1 0 0 0,0-1 0 0 0,0 1 0 0 0,1 0-1 0 0,0 0 1 0 0,0 0 0 0 0,0 1 0 0 0,1-1 0 0 0,0 1 0 0 0,1 0 0 0 0,0 0 0 0 0,0 0 0 0 0,0 0 0 0 0,1 0 0 0 0,0 2 23 0 0,4-3-7 0 0,0-1-1 0 0,0 0 1 0 0,1 0 0 0 0,-1 0 0 0 0,1-1 0 0 0,1 0-1 0 0,-1 1 1 0 0,1-1 0 0 0,0-1 0 0 0,0 1 0 0 0,0-1 0 0 0,1 0-1 0 0,-1 0 1 0 0,1 0 0 0 0,0-1 0 0 0,0 0 0 0 0,0 0-1 0 0,5 1 8 0 0,127 73 70 0 0,-134-72-41 0 0,1 0 1 0 0,-1 1 0 0 0,0-1-1 0 0,0 1 1 0 0,-1 0 0 0 0,0 0-1 0 0,0 0 1 0 0,0 1 0 0 0,-1-1-1 0 0,0 1 1 0 0,0-1 0 0 0,0 1-1 0 0,-1 0 1 0 0,0 0 0 0 0,-1 0-1 0 0,1-1 1 0 0,-1 1 0 0 0,0 0-1 0 0,-1 4-29 0 0,12 74 256 0 0,9-68-3310 0 0,23-15-7789 0 0,-39-6-882 0 0</inkml:trace>
  <inkml:trace contextRef="#ctx0" brushRef="#br0" timeOffset="3235.297">6261 351 10226 0 0,'0'0'2179'0'0,"0"0"-1062"0"0,0 0-437 0 0,0 0 20 0 0,0 0 53 0 0,0 0-26 0 0,0 0-120 0 0,0 0-162 0 0,0 0-105 0 0,0 0-35 0 0,0 0-1 0 0,0 0-32 0 0,0 0-56 0 0,-6 26-7 0 0,-17 79-17 0 0,15 7 468 0 0,9-109-595 0 0,-1 0-1 0 0,1 0 0 0 0,0 0 1 0 0,-1 1-1 0 0,1-1 0 0 0,1 0 1 0 0,-1 0-1 0 0,0 0 0 0 0,1 0 1 0 0,0-1-1 0 0,-1 1 0 0 0,1 0 1 0 0,0-1-1 0 0,1 1 0 0 0,-1-1 1 0 0,0 0-1 0 0,1 1 0 0 0,-1-1 0 0 0,1 0 1 0 0,-1-1-1 0 0,1 1 0 0 0,0 0 1 0 0,0-1-1 0 0,0 1 0 0 0,0-1 1 0 0,0 0-1 0 0,0 0 0 0 0,0 0 1 0 0,1-1-1 0 0,-1 1 0 0 0,0-1 1 0 0,0 0-1 0 0,1 0 0 0 0,-1 0 1 0 0,0 0-1 0 0,1 0 0 0 0,-1-1 1 0 0,0 1-1 0 0,0-1 0 0 0,0 0 1 0 0,0 0-1 0 0,0 0 0 0 0,0 0 1 0 0,0-1-1 0 0,0 1 0 0 0,0-1 1 0 0,0 0-1 0 0,-1 0 0 0 0,1 0 1 0 0,-1 0-1 0 0,2-2-64 0 0,16-17 661 0 0,-2-1 0 0 0,0-1-1 0 0,-2 0 1 0 0,0-1 0 0 0,-2-1 0 0 0,7-17-661 0 0,21-35 661 0 0,-42 77-658 0 0,0-1-1 0 0,0 0 0 0 0,1 0 1 0 0,-1 1-1 0 0,0-1 0 0 0,0 0 1 0 0,0 0-1 0 0,1 1 0 0 0,-1-1 1 0 0,0 0-1 0 0,1 1 0 0 0,-1-1 1 0 0,1 1-1 0 0,-1-1 0 0 0,1 0 1 0 0,-1 1-1 0 0,1-1 0 0 0,-1 1 1 0 0,1-1-1 0 0,-1 1 0 0 0,1-1 1 0 0,0 1-1 0 0,-1 0 0 0 0,1-1 1 0 0,0 1-1 0 0,-1 0 0 0 0,1-1 1 0 0,0 1-1 0 0,-1 0 0 0 0,1 0 1 0 0,0 0-1 0 0,0 0 0 0 0,-1 0 1 0 0,1 0-1 0 0,0 0 0 0 0,0 0 1 0 0,-1 0-1 0 0,1 0 0 0 0,0 0 1 0 0,0 0-1 0 0,-1 0 0 0 0,1 1 1 0 0,0-1-1 0 0,-1 0 0 0 0,1 0 1 0 0,0 1-3 0 0,14 31-155 0 0,-11-20 169 0 0,12 125-192 0 0,-16-103 127 0 0,13 158-193 0 0,32 162 244 0 0,-40-320 0 0 0,17 100 39 0 0,-5-43 79 0 0,-5 2-1 0 0,1 86-117 0 0,-12-130 67 0 0,1-35-29 0 0,-1 1 1 0 0,-1 0 0 0 0,0 0-1 0 0,-1 0 1 0 0,-1 0-1 0 0,0 0 1 0 0,-1 0-1 0 0,0-1 1 0 0,-2 1-1 0 0,1-1 1 0 0,-3 3-39 0 0,5-15 20 0 0,-1 1-1 0 0,0 0 1 0 0,0-1 0 0 0,0 0-1 0 0,0 1 1 0 0,0-1-1 0 0,0 0 1 0 0,-1-1 0 0 0,1 1-1 0 0,-1-1 1 0 0,1 1 0 0 0,-1-1-1 0 0,1 0 1 0 0,-1 0 0 0 0,0-1-1 0 0,0 1 1 0 0,1-1-1 0 0,-1 0 1 0 0,0 0 0 0 0,0 0-1 0 0,0 0 1 0 0,1-1 0 0 0,-1 1-1 0 0,0-1 1 0 0,0 0-1 0 0,1 0 1 0 0,-1-1 0 0 0,1 1-1 0 0,-1-1 1 0 0,1 1 0 0 0,0-1-1 0 0,-1 0 1 0 0,1 0 0 0 0,0-1-1 0 0,0 1 1 0 0,-1-3-20 0 0,-7-9 26 0 0,1 0 0 0 0,1-1-1 0 0,0-1 1 0 0,1 1 0 0 0,1-1 0 0 0,0-1 0 0 0,1 1 0 0 0,1-1 0 0 0,1 0-1 0 0,0-1 1 0 0,1 1 0 0 0,1 0 0 0 0,1-1 0 0 0,0 0 0 0 0,1 1 0 0 0,1-1-1 0 0,1 1 1 0 0,3-16-26 0 0,1 7-22 0 0,2 1-1 0 0,1 1 1 0 0,0-1-1 0 0,2 2 1 0 0,1-1-1 0 0,1 1 1 0 0,0 1-1 0 0,2 1 1 0 0,1 0-1 0 0,0 0 1 0 0,2 2-1 0 0,0 0 1 0 0,1 1-1 0 0,1 1 1 0 0,9-5 22 0 0,-11 8-306 0 0,0 0 0 0 0,1 2 0 0 0,1 0 0 0 0,0 1 1 0 0,0 1-1 0 0,1 1 0 0 0,0 1 0 0 0,1 1 0 0 0,0 0 0 0 0,0 2 1 0 0,0 1-1 0 0,1 0 306 0 0,19-2-3040 0 0,-15-2-5023 0 0,-11 3-3825 0 0</inkml:trace>
  <inkml:trace contextRef="#ctx0" brushRef="#br0" timeOffset="-1899.707">389 513 0 0 0,'0'0'2925'0'0,"0"0"-702"0"0,0 0-231 0 0,0 0-31 0 0,0 0-4 0 0,0 0-62 0 0,0 0-190 0 0,0 0-261 0 0,0 0-209 0 0,0 0-219 0 0,0 0-140 0 0,0 0-125 0 0,-13-9-101 0 0,-40-27-83 0 0,11 25 553 0 0,32 13-831 0 0,-3-1-131 0 0,0 1 0 0 0,1 0-1 0 0,-1 1 1 0 0,1 0 0 0 0,0 1-1 0 0,-1 0 1 0 0,2 1 0 0 0,-1 1-1 0 0,1 0 1 0 0,0 0 0 0 0,0 1 0 0 0,0 1-1 0 0,1-1 1 0 0,0 2 0 0 0,1-1-1 0 0,-5 7-157 0 0,6-6 37 0 0,0 0-1 0 0,1 0 1 0 0,1 1-1 0 0,0 0 1 0 0,0 0-1 0 0,1 1 1 0 0,0-1-1 0 0,1 1 1 0 0,0 0-1 0 0,0 1 1 0 0,1-1-1 0 0,1 0 1 0 0,0 1-1 0 0,1 0 1 0 0,0-1-1 0 0,1 1 0 0 0,0 11-35 0 0,1-20 21 0 0,-1 1 1 0 0,0 0 0 0 0,1 0-1 0 0,0 0 1 0 0,0-1 0 0 0,0 1-1 0 0,0 0 1 0 0,1-1 0 0 0,-1 1 0 0 0,1-1-1 0 0,0 0 1 0 0,0 1 0 0 0,0-1-1 0 0,1 0 1 0 0,-1 0 0 0 0,1 0 0 0 0,-1-1-1 0 0,1 1 1 0 0,0-1 0 0 0,0 1-1 0 0,0-1 1 0 0,1 0 0 0 0,-1 0 0 0 0,0 0-1 0 0,1-1 1 0 0,-1 1 0 0 0,1-1-1 0 0,0 0 1 0 0,-1 0 0 0 0,1 0-1 0 0,2 0-22 0 0,5 1 102 0 0,-1 0-1 0 0,0-1 1 0 0,1 0-1 0 0,-1-1 0 0 0,1 0 1 0 0,-1 0-1 0 0,0-1 0 0 0,1-1 1 0 0,-1 0-1 0 0,0 0 1 0 0,4-2-102 0 0,12-8 117 0 0,0 0 1 0 0,-1-2 0 0 0,0-1-1 0 0,-2-1 1 0 0,0-1-1 0 0,0 0 1 0 0,-2-2 0 0 0,0-1-1 0 0,4-6-117 0 0,37-55 224 0 0,-50 85-334 0 0,-9 4 112 0 0,18 72-4 0 0,-19-71-62 0 0,1 0 1 0 0,0 0 0 0 0,0 0-1 0 0,1 0 1 0 0,0 0 0 0 0,0-1-1 0 0,1 0 1 0 0,0 1 0 0 0,1-2-1 0 0,0 1 1 0 0,0-1 0 0 0,1 0-1 0 0,-1 0 1 0 0,2-1 0 0 0,-1 1-1 0 0,3 0 64 0 0,37 17-4381 0 0,-24-18-7114 0 0,-16-5-356 0 0</inkml:trace>
  <inkml:trace contextRef="#ctx0" brushRef="#br0" timeOffset="-1437.909">814 832 3857 0 0,'0'0'3567'0'0,"0"0"-960"0"0,0 0-463 0 0,0 0-91 0 0,0 0-107 0 0,0 0-258 0 0,0 0-351 0 0,0 0-353 0 0,0 0-264 0 0,0 0-134 0 0,0 0-36 0 0,0 0 8 0 0,0 0-2 0 0,11-16-20 0 0,63-103 851 0 0,17-57 219 0 0,-90 176-1609 0 0,-1 1 1 0 0,0-1-1 0 0,0 0 1 0 0,1 1-1 0 0,-1-1 0 0 0,0 0 1 0 0,0 1-1 0 0,1-1 1 0 0,-1 0-1 0 0,0 0 1 0 0,1 1-1 0 0,-1-1 1 0 0,0 0-1 0 0,1 0 1 0 0,-1 0-1 0 0,1 0 1 0 0,-1 1-1 0 0,0-1 1 0 0,1 0-1 0 0,-1 0 0 0 0,1 0 1 0 0,-1 0-1 0 0,0 0 1 0 0,1 0-1 0 0,-1 0 1 0 0,1 0-1 0 0,-1 0 1 0 0,1 0-1 0 0,-1 0 1 0 0,0 0-1 0 0,1-1 1 0 0,-1 1-1 0 0,1 0 1 0 0,-1 0-1 0 0,0 0 0 0 0,1 0 1 0 0,-1-1-1 0 0,0 1 1 0 0,1 0-1 0 0,-1 0 1 0 0,0-1-1 0 0,1 1 1 0 0,-1 0-1 0 0,0-1 1 0 0,0 1-1 0 0,1 0 1 0 0,-1-1-1 0 0,0 1 0 0 0,0 0 1 0 0,0-1-1 0 0,1 1 1 0 0,-1 0-1 0 0,0-1 1 0 0,0 1-1 0 0,0-1 1 0 0,0 1-1 0 0,0 0 1 0 0,0-1-1 0 0,0 1 1 0 0,0-1-1 0 0,0 1 1 0 0,0-1-1 0 0,0 1 3 0 0,1 38-236 0 0,-1-27 212 0 0,0 11 23 0 0,-2-16 0 0 0,1 1 0 0 0,0-1 0 0 0,0 0 0 0 0,1 1 0 0 0,0-1 1 0 0,0 1-1 0 0,0-1 0 0 0,1 1 0 0 0,0-1 0 0 0,0 1 0 0 0,1-1 1 0 0,-1 0-1 0 0,2 0 0 0 0,-1 0 0 0 0,1 0 0 0 0,-1 0 0 0 0,2 0 1 0 0,-1 0-1 0 0,0-1 0 0 0,1 0 0 0 0,0 0 0 0 0,1 0 0 0 0,-1 0 0 0 0,1-1 1 0 0,0 1-1 0 0,0-1 0 0 0,0 0 0 0 0,0-1 0 0 0,5 3 1 0 0,1-4 89 0 0,-1-1-1 0 0,0 0 0 0 0,0-1 1 0 0,0 0-1 0 0,0-1 0 0 0,0 1 1 0 0,0-2-1 0 0,0 0 0 0 0,0 0 1 0 0,0-1-1 0 0,0 0 0 0 0,-1 0 1 0 0,0-1-1 0 0,1-1 0 0 0,-1 1 1 0 0,-1-2-1 0 0,1 1 0 0 0,-1-1 1 0 0,0 0-1 0 0,0-1 0 0 0,-1 0 1 0 0,0 0-1 0 0,0-1 0 0 0,0 1 1 0 0,-1-2-1 0 0,-1 1 0 0 0,1 0 1 0 0,-1-1-1 0 0,1-5-88 0 0,2-33-1170 0 0,-10 29-8426 0 0,1 14-2843 0 0</inkml:trace>
  <inkml:trace contextRef="#ctx0" brushRef="#br0" timeOffset="13856.382">631 1329 1792 0 0,'0'0'2174'0'0,"0"0"-349"0"0,0 0-104 0 0,0 0 234 0 0,0 0 175 0 0,0 0-49 0 0,0 0-190 0 0,0 0-330 0 0,0 0-356 0 0,0 0-245 0 0,0 0-173 0 0,0 0-110 0 0,0 0-42 0 0,0-3-22 0 0,0-7 275 0 0,-1 21 490 0 0,-3 20-639 0 0,-37 414 1448 0 0,37-377-2072 0 0,-26 160 68 0 0,12-162-210 0 0,25-93-6447 0 0,-2 11 3952 0 0,-3 7 8 0 0,1 0-3351 0 0,1 1-4230 0 0</inkml:trace>
  <inkml:trace contextRef="#ctx0" brushRef="#br0" timeOffset="14135.554">275 1780 5345 0 0,'0'0'2353'0'0,"0"0"-1186"0"0,0 0-349 0 0,0 0 335 0 0,0 0 398 0 0,0 0 190 0 0,0 0-51 0 0,0 0-216 0 0,0 0-234 0 0,0 0-194 0 0,0 0-158 0 0,0 0-119 0 0,28-6-102 0 0,88-22-94 0 0,39-19 885 0 0,113 6-1398 0 0,-248 39-727 0 0,25-3-801 0 0,-30 1-2495 0 0,0-1-3398 0 0,-10 5-3173 0 0</inkml:trace>
  <inkml:trace contextRef="#ctx0" brushRef="#br0" timeOffset="14682.067">1042 1310 4049 0 0,'0'0'2658'0'0,"0"0"-1075"0"0,0 0-470 0 0,0 0 21 0 0,0 0 196 0 0,0 0 153 0 0,0 0-61 0 0,0 0-221 0 0,0 0-302 0 0,0 0-246 0 0,0 0-93 0 0,0 0 36 0 0,0 0 74 0 0,1 5 65 0 0,2 7-419 0 0,-2 0 1 0 0,0 1 0 0 0,0-1 0 0 0,-1 1-1 0 0,-1-1 1 0 0,0 1 0 0 0,0-1 0 0 0,-1 0-1 0 0,-1 0 1 0 0,0 0 0 0 0,-1 0 0 0 0,0 0-1 0 0,-1 0-316 0 0,-14 59 433 0 0,5-5-267 0 0,4 1 0 0 0,2 0 0 0 0,4 1 0 0 0,3 61-166 0 0,1-128 5 0 0,-1 1-1 0 0,1 0 1 0 0,0-1 0 0 0,0 1-1 0 0,0 0 1 0 0,0-1 0 0 0,1 1-1 0 0,-1-1 1 0 0,0 1-1 0 0,1 0 1 0 0,-1-1 0 0 0,1 1-1 0 0,-1-1 1 0 0,1 1 0 0 0,0-1-1 0 0,0 1 1 0 0,-1-1 0 0 0,1 0-1 0 0,0 1 1 0 0,0-1 0 0 0,0 0-1 0 0,1 0 1 0 0,-1 0-1 0 0,0 0 1 0 0,0 0 0 0 0,1 0-1 0 0,-1 0 1 0 0,1 0 0 0 0,-1 0-1 0 0,1 0 1 0 0,-1-1 0 0 0,1 1-1 0 0,-1-1 1 0 0,1 1 0 0 0,-1-1-1 0 0,1 0 1 0 0,0 1-1 0 0,-1-1 1 0 0,1 0 0 0 0,0 0-1 0 0,-1 0 1 0 0,1 0 0 0 0,-1-1-1 0 0,1 1-4 0 0,69-33 352 0 0,143-113-109 0 0,-159 118-355 0 0,-48 91 239 0 0,-25 90 186 0 0,18-151-318 0 0,-1 1 0 0 0,1-1-1 0 0,-1 1 1 0 0,1-1 0 0 0,0 1 0 0 0,0-1 0 0 0,0 1-1 0 0,0-1 1 0 0,0 1 0 0 0,1-1 0 0 0,-1 1 0 0 0,1-1-1 0 0,0 1 1 0 0,0-1 0 0 0,0 0 0 0 0,0 1 0 0 0,0-1-1 0 0,0 0 1 0 0,0 0 0 0 0,1 0 0 0 0,-1 0 0 0 0,1 0-1 0 0,-1 0 1 0 0,1 0 0 0 0,0-1 0 0 0,0 1 0 0 0,0 0-1 0 0,0-1 1 0 0,0 0 0 0 0,0 1 0 0 0,0-1 0 0 0,1 0-1 0 0,-1 0 1 0 0,0 0 0 0 0,1 0 0 0 0,-1-1 0 0 0,1 1-1 0 0,-1-1 1 0 0,1 1 0 0 0,0-1 5 0 0,56-46-3177 0 0,-52 38 1990 0 0,7-7-3252 0 0,-6 4-2323 0 0,-5 6-3892 0 0</inkml:trace>
  <inkml:trace contextRef="#ctx0" brushRef="#br0" timeOffset="15089.88">1649 1873 440 0 0,'0'0'1891'0'0,"0"0"-102"0"0,0 0 52 0 0,0 0 116 0 0,0 0 35 0 0,0 0-26 0 0,0 0-92 0 0,0 0-171 0 0,0 0-220 0 0,0 0-214 0 0,0 0-185 0 0,0 0-155 0 0,0 0-123 0 0,32 4-120 0 0,101 12-130 0 0,-130-15-529 0 0,-1 0 1 0 0,0-1-1 0 0,1 1 1 0 0,-1-1-1 0 0,1 1 0 0 0,-1-1 1 0 0,1 0-1 0 0,-1 0 1 0 0,1 0-1 0 0,-1-1 0 0 0,1 1 1 0 0,-1 0-1 0 0,1-1 1 0 0,-1 0-1 0 0,1 1 0 0 0,-1-1 1 0 0,0 0-1 0 0,1 0 1 0 0,-1-1-1 0 0,0 1 0 0 0,0 0 1 0 0,0-1-1 0 0,0 1 1 0 0,1-2-28 0 0,4-4 149 0 0,-2 3-96 0 0,1 1 0 0 0,-1-2 0 0 0,0 1-1 0 0,-1 0 1 0 0,1-1 0 0 0,-1 0 0 0 0,0 0 0 0 0,0 0 0 0 0,0-1 0 0 0,-1 1-1 0 0,0-1 1 0 0,0 0 0 0 0,0 0 0 0 0,-1 0 0 0 0,0 0 0 0 0,0 0 0 0 0,0-1 0 0 0,-1 1-1 0 0,0 0 1 0 0,-1-1 0 0 0,1 1 0 0 0,-1-1 0 0 0,0 1 0 0 0,-1-1 0 0 0,1 1 0 0 0,-1-1-1 0 0,-1 1 1 0 0,-1-6-53 0 0,0 9-10 0 0,-1 0 0 0 0,1 0-1 0 0,-1 0 1 0 0,0 1 0 0 0,0-1 0 0 0,0 1-1 0 0,0 0 1 0 0,0 0 0 0 0,-1 1-1 0 0,1-1 1 0 0,-1 1 0 0 0,1 0 0 0 0,-1 0-1 0 0,1 0 1 0 0,-1 1 0 0 0,1 0-1 0 0,-1 0 1 0 0,0 0 0 0 0,1 0 0 0 0,-1 1-1 0 0,1 0 1 0 0,-1 0 0 0 0,1 0-1 0 0,-1 0 1 0 0,1 1 0 0 0,0-1 0 0 0,-1 1-1 0 0,1 0 1 0 0,0 1 0 0 0,0-1-1 0 0,0 1 1 0 0,1-1 0 0 0,-1 1 0 0 0,1 0-1 0 0,-1 1 1 0 0,1-1 0 0 0,0 1-1 0 0,-2 2 11 0 0,-4 4 13 0 0,-1 0-1 0 0,2 1 0 0 0,-1-1 1 0 0,2 2-1 0 0,-1-1 0 0 0,2 1 0 0 0,-1 0 1 0 0,2 0-1 0 0,-1 1 0 0 0,2 0 1 0 0,0 0-1 0 0,0 0 0 0 0,1 0 0 0 0,1 1 1 0 0,0-1-1 0 0,1 1 0 0 0,1-1 1 0 0,0 1-1 0 0,1 6-12 0 0,-1-14 13 0 0,1 0 0 0 0,1 0-1 0 0,-1 0 1 0 0,1 0 0 0 0,0 0 0 0 0,0-1 0 0 0,1 1 0 0 0,0-1 0 0 0,0 0-1 0 0,0 1 1 0 0,0-1 0 0 0,1-1 0 0 0,0 1 0 0 0,0 0 0 0 0,0-1-1 0 0,1 0 1 0 0,-1 0 0 0 0,1 0 0 0 0,0-1 0 0 0,0 1 0 0 0,0-1 0 0 0,1 0-1 0 0,0-1-12 0 0,6 4 34 0 0,1 0-1 0 0,0-1 0 0 0,0-1 0 0 0,1 0 1 0 0,-1-1-1 0 0,1-1 0 0 0,0 0 0 0 0,0 0 1 0 0,9-2-34 0 0,142-7-1715 0 0,-150 4-401 0 0,-3 1-3391 0 0,-4-1-6145 0 0</inkml:trace>
  <inkml:trace contextRef="#ctx0" brushRef="#br0" timeOffset="17872.943">2978 1973 0 0 0,'0'0'777'0'0,"0"0"513"0"0,0 0 224 0 0,0 0-1 0 0,0 0-66 0 0,0 0-108 0 0,0 0-101 0 0,0 0-74 0 0,0 0-45 0 0,3-8-11 0 0,9-26 13 0 0,-11 40 4889 0 0,3 19-4995 0 0,0-2-540 0 0,4 42 80 0 0,-3 1-1 0 0,-2 0 1 0 0,-3 0 0 0 0,-4 9-555 0 0,4-60 50 0 0,-1-1 1 0 0,0 1-1 0 0,-1-1 1 0 0,-1 1-1 0 0,0-1 0 0 0,-1 0 1 0 0,-1 0-1 0 0,0 0 1 0 0,-1-1-1 0 0,0 1 0 0 0,-1-1 1 0 0,0-1-1 0 0,-1 0 0 0 0,-3 3-50 0 0,11-14 19 0 0,0 0-1 0 0,0 0 1 0 0,-1-1-1 0 0,1 1 0 0 0,-1 0 1 0 0,1 0-1 0 0,0 0 1 0 0,-1-1-1 0 0,1 1 0 0 0,-1 0 1 0 0,0-1-1 0 0,1 1 0 0 0,-1 0 1 0 0,0-1-1 0 0,1 1 1 0 0,-1-1-1 0 0,0 1 0 0 0,0-1 1 0 0,1 1-1 0 0,-1-1 1 0 0,0 0-1 0 0,0 1 0 0 0,0-1 1 0 0,0 0-1 0 0,0 0 0 0 0,1 0 1 0 0,-1 1-1 0 0,0-1 1 0 0,0 0-1 0 0,0 0 0 0 0,0 0 1 0 0,0 0-1 0 0,0 0 0 0 0,0-1 1 0 0,1 1-1 0 0,-1 0 1 0 0,0 0-1 0 0,0-1 0 0 0,0 1 1 0 0,0 0-1 0 0,1-1 1 0 0,-1 1-1 0 0,0-1 0 0 0,0 1 1 0 0,1-1-1 0 0,-1 1 0 0 0,0-1 1 0 0,1 0-1 0 0,-1 1 1 0 0,0-1-1 0 0,1 0 0 0 0,-1 1 1 0 0,1-1-1 0 0,-1 0 0 0 0,1 0 1 0 0,0 0-1 0 0,-1 1 1 0 0,1-1-1 0 0,0 0 0 0 0,-1-1-18 0 0,2-20 16 0 0,0-1-1 0 0,1 0 1 0 0,1 1-1 0 0,2-1 1 0 0,0 1-1 0 0,1 0 1 0 0,1 0-1 0 0,1 1 1 0 0,1 0-1 0 0,1 1 1 0 0,6-9-16 0 0,-6 7 13 0 0,14-32 1 0 0,3 1 0 0 0,2 1-1 0 0,2 2 1 0 0,2 1-1 0 0,3 1 1 0 0,1 2 0 0 0,3 2-1 0 0,1 2 1 0 0,2 1-1 0 0,37-26-13 0 0,-69 59 2 0 0,-1-1-1 0 0,1 2 0 0 0,0-1 0 0 0,1 2 0 0 0,0-1 0 0 0,0 2 0 0 0,0 0 0 0 0,1 0 0 0 0,0 1 0 0 0,0 0 0 0 0,0 1 0 0 0,0 1 0 0 0,0 0 0 0 0,1 1 0 0 0,1 0-1 0 0,-12 2 4 0 0,-1-1 0 0 0,0 1-1 0 0,1 0 1 0 0,-1 0-1 0 0,0 0 1 0 0,1 0-1 0 0,-1 0 1 0 0,0 1-1 0 0,0-1 1 0 0,0 1-1 0 0,0-1 1 0 0,0 1-1 0 0,0 0 1 0 0,-1 0-1 0 0,1 0 1 0 0,-1 0-1 0 0,1 0 1 0 0,-1 0 0 0 0,0 0-1 0 0,1 0 1 0 0,-1 0-1 0 0,0 1 1 0 0,0-1-1 0 0,-1 0 1 0 0,1 1-1 0 0,-1-1 1 0 0,1 1-1 0 0,-1-1 1 0 0,1 2-4 0 0,0 78 128 0 0,-8-59-108 0 0,0 1 0 0 0,-2-2-1 0 0,0 1 1 0 0,-1-1 0 0 0,-2 0 0 0 0,0-1-1 0 0,-1-1 1 0 0,-1 0 0 0 0,-1 0 0 0 0,-1-2 0 0 0,-1 0-1 0 0,0-1 1 0 0,-1 0 0 0 0,-1-2 0 0 0,0 0-1 0 0,-1-1 1 0 0,-1-1 0 0 0,0-1 0 0 0,-1-1-1 0 0,0 0 1 0 0,-1-2 0 0 0,-8 2-20 0 0,-83 9-143 0 0,112-21 87 0 0,1 0-1 0 0,0 0 1 0 0,-1 0-1 0 0,1 0 0 0 0,0 0 1 0 0,0-1-1 0 0,-1 1 1 0 0,1 0-1 0 0,0-1 1 0 0,0 1-1 0 0,0-1 0 0 0,1 0 1 0 0,-1 1-1 0 0,0-1 1 0 0,1 0-1 0 0,-1 1 1 0 0,1-1-1 0 0,-1 0 0 0 0,1 1 1 0 0,0-1-1 0 0,0 0 1 0 0,0 0-1 0 0,0 0 1 0 0,0 1-1 0 0,0-1 1 0 0,0 0-1 0 0,0 0 0 0 0,1 1 1 0 0,-1-1-1 0 0,1 0 1 0 0,0 1-1 0 0,-1-1 1 0 0,1 0-1 0 0,0 1 0 0 0,0-1 1 0 0,0 1-1 0 0,0-1 1 0 0,0 1-1 0 0,0-1 1 0 0,0 1-1 0 0,2-1 57 0 0,37-51-2794 0 0,-9 22-4841 0 0,-18 19-3585 0 0</inkml:trace>
  <inkml:trace contextRef="#ctx0" brushRef="#br0" timeOffset="18701.797">4034 1723 8994 0 0,'0'0'1656'0'0,"0"0"-720"0"0,0 0-319 0 0,0 0 157 0 0,0 0 264 0 0,0 0 192 0 0,0 0 17 0 0,0 0-122 0 0,0 0-158 0 0,0 0-155 0 0,-35 25-116 0 0,-109 79-126 0 0,62-34 271 0 0,71-60-711 0 0,-1 1 13 0 0,0 0 0 0 0,0 1 1 0 0,1 0-1 0 0,1 1 1 0 0,0 0-1 0 0,1 1 0 0 0,0 0 1 0 0,-5 12-144 0 0,13-24 6 0 0,0-1 0 0 0,0 1 0 0 0,0 0 0 0 0,0 0 0 0 0,0 0 0 0 0,1 0 1 0 0,-1 0-1 0 0,1 1 0 0 0,-1-1 0 0 0,1 0 0 0 0,0 0 0 0 0,0 0 0 0 0,0 0 1 0 0,0 0-1 0 0,0 1 0 0 0,0-1 0 0 0,1 0 0 0 0,-1 0 0 0 0,1 0 0 0 0,0 0 1 0 0,-1 0-1 0 0,1 0 0 0 0,0 0 0 0 0,0 0 0 0 0,0 0 0 0 0,0 0 0 0 0,1-1 1 0 0,-1 1-1 0 0,0 0 0 0 0,1-1 0 0 0,-1 1 0 0 0,1-1 0 0 0,0 1 1 0 0,-1-1-1 0 0,1 0 0 0 0,0 0 0 0 0,0 0 0 0 0,0 0 0 0 0,0 0 0 0 0,0 0 1 0 0,0 0-1 0 0,0-1 0 0 0,0 1 0 0 0,0-1 0 0 0,0 1 0 0 0,1-1-6 0 0,13-1 88 0 0,0 0 0 0 0,0-1 0 0 0,0-1 0 0 0,-1-1 0 0 0,1 0 0 0 0,-1-1 0 0 0,1 0 0 0 0,-2-2 0 0 0,1 1 0 0 0,-1-2 0 0 0,0 0-1 0 0,0-1 1 0 0,7-6-88 0 0,10-4 52 0 0,131-107 112 0 0,-143 110-142 0 0,-2 0 0 0 0,0-1 0 0 0,-1-1 0 0 0,0 0 0 0 0,-2-1 0 0 0,0-1 0 0 0,5-10-22 0 0,-18 27 37 0 0,-26 42-66 0 0,17-27 21 0 0,1 1 1 0 0,0 0 0 0 0,1 1 0 0 0,0-1 0 0 0,1 1 0 0 0,1 0-1 0 0,1 1 1 0 0,0-1 0 0 0,0 1 0 0 0,1 0 0 0 0,1-1-1 0 0,1 1 1 0 0,1 14 7 0 0,-1-26-3 0 0,1 1 0 0 0,-1-1 0 0 0,1 0 0 0 0,0 0 0 0 0,0 0 0 0 0,0 0 1 0 0,1 0-1 0 0,-1 0 0 0 0,1 0 0 0 0,0 0 0 0 0,-1 0 0 0 0,1-1 0 0 0,0 1 0 0 0,1-1 0 0 0,-1 1 0 0 0,0-1 0 0 0,1 0 0 0 0,-1 0 0 0 0,1 0 0 0 0,0 0 0 0 0,-1-1 0 0 0,1 1 0 0 0,0-1 0 0 0,0 1 0 0 0,0-1 0 0 0,0 0 0 0 0,1 0 0 0 0,-1 0 0 0 0,0-1 0 0 0,0 1 0 0 0,0-1 0 0 0,1 0 1 0 0,-1 0 2 0 0,111-10 101 0 0,-80-4-33 0 0,-1-1-1 0 0,0-2 1 0 0,-1-1 0 0 0,-1-1-1 0 0,0-2 1 0 0,-2-1-1 0 0,-1-2 1 0 0,0 0 0 0 0,-2-2-1 0 0,-1-1 1 0 0,-1-1-1 0 0,-2-1 1 0 0,0-1 0 0 0,-2-1-1 0 0,-2-1 1 0 0,11-23-68 0 0,-17 33 8 0 0,7-9 2 0 0,0-1 0 0 0,-2-1 0 0 0,-2 0 0 0 0,-1-1 0 0 0,-2-1 0 0 0,-1 0 0 0 0,-1 0 0 0 0,-3-1 0 0 0,0-1 0 0 0,-1-18-10 0 0,-6 44 4 0 0,1 9 5 0 0,0-1 1 0 0,-1 1 0 0 0,1 0-1 0 0,-1 0 1 0 0,1-1-1 0 0,-1 1 1 0 0,0 0-1 0 0,0-1 1 0 0,0 1-1 0 0,0 0 1 0 0,-1-1 0 0 0,1 1-1 0 0,0 0 1 0 0,-1-1-1 0 0,0 1 1 0 0,0 0-1 0 0,1 0 1 0 0,-1 0-1 0 0,0 0 1 0 0,-1 0 0 0 0,1 0-1 0 0,0 0 1 0 0,-1 0-1 0 0,1 0 1 0 0,-1 0-1 0 0,1 1 1 0 0,-1-1-1 0 0,0 1 1 0 0,0-1 0 0 0,1 1-1 0 0,-1 0 1 0 0,0-1-1 0 0,0 1 1 0 0,-1 0-1 0 0,1 0 1 0 0,-1 0-10 0 0,-1 2 2 0 0,1-1 0 0 0,0 1 0 0 0,-1 0 1 0 0,1 0-1 0 0,0 0 0 0 0,0 1 0 0 0,0-1 0 0 0,0 1 0 0 0,0-1 0 0 0,0 1 1 0 0,0 0-1 0 0,0 0 0 0 0,1 1 0 0 0,-1-1 0 0 0,1 1 0 0 0,0-1 1 0 0,-1 1-1 0 0,1-1 0 0 0,0 1 0 0 0,1 0 0 0 0,-1 0 0 0 0,0 0 1 0 0,1 0-1 0 0,0 1 0 0 0,-1 2-2 0 0,-22 87 5 0 0,22-38 72 0 0,3-1 0 0 0,2 1 1 0 0,2-1-1 0 0,3 0 0 0 0,2 0 0 0 0,2-1 1 0 0,8 16-78 0 0,22 114 289 0 0,-24 45-89 0 0,-28-236-1040 0 0,-19-43-2782 0 0,15 25-596 0 0,0 1-4816 0 0,8 12-372 0 0</inkml:trace>
  <inkml:trace contextRef="#ctx0" brushRef="#br0" timeOffset="18937.985">4452 1518 9218 0 0,'0'0'1072'0'0,"0"0"-424"0"0,0 0-77 0 0,0 0 287 0 0,0 0 330 0 0,0 0 188 0 0,0 0 8 0 0,0 0-123 0 0,0 0-162 0 0,0 0-152 0 0,0 0-138 0 0,35 5-130 0 0,115 15-134 0 0,-34-25 197 0 0,-11-19-943 0 0,-1-4 1 0 0,41-20 200 0 0,-128 43-293 0 0,6-6-1720 0 0,-9 3-4954 0 0,-7 4-4076 0 0</inkml:trace>
  <inkml:trace contextRef="#ctx0" brushRef="#br0" timeOffset="19385.987">5344 1145 5937 0 0,'0'0'3777'0'0,"0"0"-1423"0"0,0 0-795 0 0,0 0-208 0 0,0 0-27 0 0,0 0 7 0 0,0 0-41 0 0,0 0-183 0 0,0 0-250 0 0,0 0-175 0 0,0 0-74 0 0,0 0 9 0 0,0 0 15 0 0,2 7-42 0 0,3 32 41 0 0,-1 0-1 0 0,-2 0 1 0 0,-2 0 0 0 0,-1 0-1 0 0,-6 35-630 0 0,1-7 110 0 0,-9 221 121 0 0,14-256-217 0 0,-1-26-12 0 0,1 0 1 0 0,0 1-1 0 0,1-1 0 0 0,-1 0 1 0 0,1 1-1 0 0,0-1 0 0 0,1 0 1 0 0,-1 1-1 0 0,1-1 0 0 0,1 0 1 0 0,-1 1-1 0 0,1-1 0 0 0,0 0 1 0 0,0 0-1 0 0,1-1 0 0 0,0 1 1 0 0,0 0-1 0 0,0-1 0 0 0,1 0 1 0 0,-1 1-1 0 0,1-1 0 0 0,2 0-2 0 0,-1-4 22 0 0,0 0-1 0 0,0 0 0 0 0,0-1 1 0 0,1 0-1 0 0,-1 0 0 0 0,0 0 1 0 0,0-1-1 0 0,0 0 0 0 0,0 0 1 0 0,1 0-1 0 0,-1-1 0 0 0,-1 1 1 0 0,1-1-1 0 0,0 0 1 0 0,0-1-1 0 0,-1 1 0 0 0,1-1 1 0 0,-1 0-1 0 0,0 0 0 0 0,0 0 1 0 0,3-3-22 0 0,3-1 21 0 0,202-120 236 0 0,-211 126-256 0 0,0 0 0 0 0,0 0-1 0 0,0 0 1 0 0,1 0 0 0 0,-1 0 0 0 0,0 1-1 0 0,0-1 1 0 0,0 0 0 0 0,1 1 0 0 0,-1-1 0 0 0,0 1-1 0 0,1-1 1 0 0,-1 1 0 0 0,1-1 0 0 0,-1 1-1 0 0,0 0 1 0 0,1 0 0 0 0,-1 0 0 0 0,1 0 0 0 0,-1 0-1 0 0,1 0 1 0 0,-1 0 0 0 0,1 0 0 0 0,-1 0-1 0 0,0 1 1 0 0,1-1 0 0 0,-1 1 0 0 0,0-1 0 0 0,1 1-1 0 0,-1-1 1 0 0,0 1 0 0 0,1 0 0 0 0,-1 0-1 0 0,0 0 1 0 0,0 0 0 0 0,0-1 0 0 0,0 1 0 0 0,0 1-1 0 0,0-1 1 0 0,0 0 0 0 0,0 0 0 0 0,0 0-1 0 0,-1 0 1 0 0,1 1 0 0 0,0-1 0 0 0,-1 0-1 0 0,1 1 1 0 0,-1-1 0 0 0,1 0 0 0 0,-1 1 0 0 0,0-1-1 0 0,1 1 1 0 0,-1-1 0 0 0,0 1 0 0 0,0 0-1 0 0,4 206-8 0 0,9-203-1920 0 0,2-10-4118 0 0,-12-1-1601 0 0,-1 5-4573 0 0</inkml:trace>
  <inkml:trace contextRef="#ctx0" brushRef="#br0" timeOffset="20607.988">6076 2100 7170 0 0,'0'0'2481'0'0,"0"0"-504"0"0,0 0-246 0 0,0 0-59 0 0,0 0-62 0 0,0 0-80 0 0,0 0-150 0 0,0 0-212 0 0,0 0-200 0 0,0 0-101 0 0,0 0-60 0 0,0 0-34 0 0,0 0-40 0 0,7-8 1771 0 0,-30 66-1470 0 0,23-58-1038 0 0,19 3-18 0 0,-12-6 53 0 0,1 0 0 0 0,-1 0 0 0 0,0-1 0 0 0,0-1 0 0 0,0 1 0 0 0,-1-1-1 0 0,0 0 1 0 0,0 0 0 0 0,0-1 0 0 0,0 0 0 0 0,-1 0 0 0 0,0 0 0 0 0,0-1-1 0 0,2-4-30 0 0,-44 26 245 0 0,5 7-183 0 0,30-21-116 0 0,2-1 20 0 0,0 0 9 0 0,0 0-14 0 0,0 0-37 0 0,0 0-47 0 0,2-16-4879 0 0,1 9-2837 0 0,-3 3-5126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147 563 1360 0 0,'0'0'1722'0'0,"0"0"-18"0"0,0 0 195 0 0,0 0 241 0 0,0 0 111 0 0,0 0-134 0 0,0 0-344 0 0,0 0-361 0 0,0 0-293 0 0,0 0-213 0 0,0 0-166 0 0,0 0-164 0 0,0 0-123 0 0,-7 2-57 0 0,-64 54 954 0 0,63-45-1279 0 0,0 1-1 0 0,0 1 1 0 0,1-1-1 0 0,1 1 1 0 0,0 0-1 0 0,1 1 1 0 0,0-1-1 0 0,1 1 1 0 0,0 0-1 0 0,1 0 1 0 0,1 0-1 0 0,1 1 1 0 0,0-1-1 0 0,0 0 1 0 0,1 1-1 0 0,1 1-70 0 0,1-11 54 0 0,0 0-1 0 0,0 0 1 0 0,1-1 0 0 0,-1 1-1 0 0,1-1 1 0 0,0 1-1 0 0,0-1 1 0 0,0 0 0 0 0,1 0-1 0 0,-1 0 1 0 0,1 0 0 0 0,0-1-1 0 0,0 0 1 0 0,0 0-1 0 0,1 0 1 0 0,-1 0 0 0 0,1 0-1 0 0,0-1 1 0 0,-1 0-1 0 0,1 0 1 0 0,0 0 0 0 0,0-1-1 0 0,0 0 1 0 0,1 0-1 0 0,-1 0 1 0 0,0 0 0 0 0,0-1-1 0 0,1 0 1 0 0,-1 0-1 0 0,0 0 1 0 0,0-1 0 0 0,1 0-1 0 0,-1 0 1 0 0,0 0-1 0 0,0-1 1 0 0,0 1 0 0 0,0-1-1 0 0,0 0 1 0 0,-1-1-1 0 0,1 1 1 0 0,0-1-54 0 0,13-10 118 0 0,0-1 0 0 0,-1-1-1 0 0,-1 0 1 0 0,0-2 0 0 0,-1 1 0 0 0,-1-2 0 0 0,-1 0-1 0 0,0 0 1 0 0,-1-2 0 0 0,-1 1 0 0 0,-1-1 0 0 0,-1-1 0 0 0,-1 0-1 0 0,-1 0 1 0 0,0 0 0 0 0,-2-1 0 0 0,0 0 0 0 0,-1-1-118 0 0,2-9 2 0 0,-1-1 1 0 0,-1 1 0 0 0,-2-1 0 0 0,-1 0 0 0 0,-2 0 0 0 0,-1 1 0 0 0,-2-1 0 0 0,-1 0 0 0 0,-1-1-3 0 0,-53-161-159 0 0,58 192 152 0 0,0 1-1 0 0,0-1 0 0 0,0 1 0 0 0,-1 0 1 0 0,1 0-1 0 0,-1 0 0 0 0,1 0 0 0 0,-1 0 0 0 0,0 0 1 0 0,0 0-1 0 0,0 0 0 0 0,0 1 0 0 0,0-1 1 0 0,0 1-1 0 0,0-1 0 0 0,-1 1 0 0 0,1 0 0 0 0,0 0 1 0 0,-1 0-1 0 0,1 0 0 0 0,-1 0 0 0 0,1 1 0 0 0,-1-1 1 0 0,1 1-1 0 0,-1-1 0 0 0,0 1 0 0 0,1 0 1 0 0,-1 0-1 0 0,0 0 0 0 0,1 1 0 0 0,-1-1 0 0 0,1 1 1 0 0,-1-1-1 0 0,1 1 0 0 0,-1 0 0 0 0,1 0 0 0 0,-1 0 1 0 0,1 0-1 0 0,0 0 0 0 0,0 1 0 0 0,-1-1 1 0 0,1 1-1 0 0,0-1 0 0 0,0 1 0 0 0,0 0 0 0 0,1 0 1 0 0,-1 0-1 0 0,0 0 0 0 0,-1 2 8 0 0,-7 16 1 0 0,0 1-1 0 0,2 0 1 0 0,0 0-1 0 0,2 1 1 0 0,0 0-1 0 0,1 0 1 0 0,2 0-1 0 0,0 1 1 0 0,1-1-1 0 0,1 1 1 0 0,1-1-1 0 0,1 1 1 0 0,4 20-1 0 0,-1-9 19 0 0,2 0 0 0 0,1-1 0 0 0,2 0-1 0 0,1 0 1 0 0,10 22-19 0 0,-5-23 11 0 0,1 0-1 0 0,1-1 1 0 0,2-1-1 0 0,0-1 1 0 0,3 0-1 0 0,3 1-10 0 0,-20-22-23 0 0,0 0-1 0 0,1-1 1 0 0,0 0 0 0 0,0 0-1 0 0,0 0 1 0 0,1-1-1 0 0,0 0 1 0 0,1-1 0 0 0,-1 1-1 0 0,1-1 1 0 0,0-1 0 0 0,0 1-1 0 0,0-1 1 0 0,1-1-1 0 0,0 0 1 0 0,0 0 0 0 0,-1 0-1 0 0,1-1 1 0 0,2-1 23 0 0,-8-1-248 0 0,1 0 1 0 0,0 0-1 0 0,-1-1 0 0 0,1 1 0 0 0,-1-1 1 0 0,1 0-1 0 0,-1 0 0 0 0,1-1 1 0 0,-1 1-1 0 0,0 0 0 0 0,0-1 0 0 0,1 0 1 0 0,-1 0-1 0 0,0 0 0 0 0,-1 0 1 0 0,1-1-1 0 0,0 1 0 0 0,-1-1 0 0 0,1 1 1 0 0,-1-1-1 0 0,0 0 0 0 0,0 0 0 0 0,0 0 1 0 0,1-3 247 0 0,3-2-1538 0 0,7-11-5887 0 0,-7 8-3638 0 0</inkml:trace>
  <inkml:trace contextRef="#ctx0" brushRef="#br0" timeOffset="600.112">690 582 4769 0 0,'0'0'3307'0'0,"0"0"-1153"0"0,0 0-465 0 0,0 0-114 0 0,0 0-118 0 0,0 0-134 0 0,0 0-193 0 0,0 0-225 0 0,0 0-181 0 0,0 0-115 0 0,0 0-71 0 0,0 0-47 0 0,0 0-33 0 0,0 28-25 0 0,0 87-18 0 0,12-75 206 0 0,-8-38-447 0 0,2 1-65 0 0,-1 0 1 0 0,1 0 0 0 0,-1-1-1 0 0,1 1 1 0 0,0-2 0 0 0,0 1-1 0 0,0 0 1 0 0,0-1 0 0 0,0 0-1 0 0,1-1 1 0 0,-1 0 0 0 0,0 1-1 0 0,0-2 1 0 0,0 1 0 0 0,1-1-1 0 0,-1 0 1 0 0,0 0 0 0 0,0-1-1 0 0,0 0 1 0 0,0 0 0 0 0,-1 0-1 0 0,1-1 1 0 0,-1 1 0 0 0,1-1-1 0 0,-1-1 1 0 0,0 1-1 0 0,0-1 1 0 0,0 0 0 0 0,0 0-1 0 0,-1 0 1 0 0,0-1 0 0 0,0 0-1 0 0,0 1 1 0 0,0-2 0 0 0,-1 1-1 0 0,0 0 1 0 0,0-1 0 0 0,0 1-1 0 0,0-2-109 0 0,47-78 338 0 0,-5-6-123 0 0,-27 183-65 0 0,4-15-148 0 0,15 52 108 0 0,-6 1-1 0 0,3 53-109 0 0,-29-141 21 0 0,-1 0 0 0 0,-2 0 1 0 0,-2 0-1 0 0,-2 0 0 0 0,-2 0 0 0 0,-1 0 1 0 0,-3-1-1 0 0,-1 0 0 0 0,-11 30-21 0 0,17-63 4 0 0,-1 12 18 0 0,-2-1 0 0 0,0 0 1 0 0,-1-1-1 0 0,-1 1 0 0 0,0-1 0 0 0,-2-1 1 0 0,0 1-1 0 0,-1-2 0 0 0,0 1 1 0 0,-2-2-1 0 0,0 0 0 0 0,0 0 1 0 0,-1-1-1 0 0,-1-1 0 0 0,-1 0 0 0 0,-3 1-22 0 0,15-11 13 0 0,1-1-1 0 0,-1 0 0 0 0,0 0 0 0 0,1-1 1 0 0,-1 1-1 0 0,0-1 0 0 0,0 0 0 0 0,0 0 1 0 0,0 0-1 0 0,-1 0 0 0 0,1-1 0 0 0,0 0 1 0 0,0 0-1 0 0,0 0 0 0 0,0 0 0 0 0,0-1 1 0 0,-1 1-1 0 0,1-1 0 0 0,0 0 0 0 0,0 0 1 0 0,0-1-1 0 0,0 1 0 0 0,1-1 0 0 0,-1 0 1 0 0,0 0-1 0 0,1 0 0 0 0,-1 0 0 0 0,1-1 1 0 0,0 1-1 0 0,0-1 0 0 0,0 0 0 0 0,0 0-11 0 0,-5-13 4 0 0,2 1 1 0 0,0-1 0 0 0,0 0 0 0 0,2-1 0 0 0,0 1 0 0 0,1-1-1 0 0,0 0 1 0 0,2 0 0 0 0,0 1 0 0 0,1-1 0 0 0,0 0 0 0 0,2 0 0 0 0,0-2-6 0 0,-1-39-2 0 0,-1 12-22 0 0,3 0 0 0 0,1-1-1 0 0,2 1 1 0 0,2 1 0 0 0,2-1-1 0 0,3 1 1 0 0,1 1-1 0 0,2 1 1 0 0,2 0 0 0 0,1 1-1 0 0,3 1 1 0 0,19-27 24 0 0,9 7-1450 0 0,-27 37-6183 0 0,-15 19-4788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2513 0 0,'0'0'2173'0'0,"0"0"-518"0"0,0 0-230 0 0,0 0 28 0 0,0 0 202 0 0,0 0 170 0 0,0 0-2 0 0,0 0-182 0 0,0 0-274 0 0,0 0-284 0 0,0 0-233 0 0,1-5-181 0 0,0 2-944 0 0,1-13 1872 0 0,0 26 35 0 0,-21 333 458 0 0,4-154-1446 0 0,-26 121-644 0 0,25-164 66 0 0,45-174 88 0 0,22-24 41 0 0,-14 11-173 0 0,2 2 1 0 0,1 1-1 0 0,2 2 0 0 0,2 2 0 0 0,1 2 0 0 0,2 1 0 0 0,26-10-22 0 0,-66 37-3 0 0,1 1 0 0 0,-1 0 0 0 0,1 0 0 0 0,0 1 0 0 0,0 0 0 0 0,0 1 0 0 0,0 0 1 0 0,0 0-1 0 0,0 0 0 0 0,1 1 0 0 0,-1 1 0 0 0,1-1 3 0 0,-5 3 1 0 0,-1 0 1 0 0,0 0-1 0 0,0 1 0 0 0,0-1 1 0 0,-1 1-1 0 0,1-1 0 0 0,-1 1 1 0 0,0 0-1 0 0,0 0 0 0 0,0 0 1 0 0,-1 0-1 0 0,1 0 0 0 0,-1 0 1 0 0,0 0-1 0 0,0 0 0 0 0,0 1 1 0 0,-1-1-1 0 0,1 0 0 0 0,-1 1 1 0 0,0-1-1 0 0,-1 0 0 0 0,1 1 1 0 0,-1-1-1 0 0,0 0 0 0 0,0 1 1 0 0,0 0-2 0 0,-3 7 30 0 0,-1 0 1 0 0,-1 0 0 0 0,0 0-1 0 0,0-1 1 0 0,-1 0 0 0 0,-1 0-1 0 0,1-1 1 0 0,-2 0 0 0 0,0 0-1 0 0,0 0 1 0 0,0-2 0 0 0,-1 1-1 0 0,-4 2-30 0 0,-8 9 8 0 0,-1-1-1 0 0,0-1 0 0 0,-2-1 0 0 0,0-2 0 0 0,0 0 0 0 0,-2-1 0 0 0,1-2 0 0 0,-2 0 0 0 0,-5 0-7 0 0,-6-11-460 0 0,41-29-3846 0 0,15 11-395 0 0,-7 8-928 0 0,-1-2-5959 0 0</inkml:trace>
  <inkml:trace contextRef="#ctx0" brushRef="#br0" timeOffset="299.534">962 618 11026 0 0,'0'0'2978'0'0,"0"0"-1239"0"0,0 0-552 0 0,0 0-140 0 0,0 0-75 0 0,-24 32-94 0 0,-70 101-154 0 0,67-66 43 0 0,28-60-636 0 0,1-1-56 0 0,1-1 0 0 0,0 1 1 0 0,0-1-1 0 0,0 0 0 0 0,1 0 1 0 0,0 0-1 0 0,0-1 0 0 0,0 1 1 0 0,0-1-1 0 0,1 0 0 0 0,0 0 1 0 0,-1 0-1 0 0,1-1 0 0 0,1 0 1 0 0,-1 0-1 0 0,0 0 0 0 0,1 0 0 0 0,0-1 1 0 0,-1 0-1 0 0,1 0 0 0 0,0-1 1 0 0,0 0-1 0 0,0 0 0 0 0,0 0 1 0 0,0-1-1 0 0,0 1 0 0 0,0-1 1 0 0,1-1-1 0 0,-1 1 0 0 0,0-1 1 0 0,1-1-76 0 0,4 1 100 0 0,0 0 0 0 0,-1-1 0 0 0,1-1 1 0 0,0 0-1 0 0,-1 0 0 0 0,1-1 0 0 0,-1 0 0 0 0,0-1 1 0 0,0 0-1 0 0,-1-1 0 0 0,0 0 0 0 0,0-1 0 0 0,0 1 1 0 0,0-2-1 0 0,-1 1 0 0 0,-1-1 0 0 0,1 0 0 0 0,-1-1 1 0 0,-1 0-1 0 0,1 0 0 0 0,-1 0 0 0 0,-1-1 0 0 0,0 0 1 0 0,0 0-1 0 0,-1 0 0 0 0,-1 0 0 0 0,1-1 0 0 0,-2 0 1 0 0,1 0-1 0 0,-1-6-100 0 0,-3 11-42 0 0,0 0 0 0 0,-1 0 0 0 0,0 1 1 0 0,0-1-1 0 0,0 0 0 0 0,-1 1 1 0 0,0 0-1 0 0,0 0 0 0 0,0-1 0 0 0,-1 2 1 0 0,0-1-1 0 0,1 0 0 0 0,-2 1 0 0 0,1 0 1 0 0,0 0-1 0 0,-1 0 0 0 0,0 0 0 0 0,0 1 1 0 0,0 0-1 0 0,0 0 0 0 0,-1 0 0 0 0,1 1 1 0 0,-1 0-1 0 0,0 0 0 0 0,1 0 0 0 0,-1 0 1 0 0,0 1-1 0 0,0 0 0 0 0,0 0 0 0 0,-4 1 42 0 0,10 0-101 0 0,-35 4-2647 0 0,17 11-7065 0 0,14-7-2014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1025 4217 0 0,'0'0'2202'0'0,"0"0"-369"0"0,0 0-38 0 0,0 0 63 0 0,0 0-24 0 0,0 0-194 0 0,0 0-342 0 0,0 0-330 0 0,0 0-270 0 0,0 0-184 0 0,0 0-112 0 0,-1-2-58 0 0,5-1-151 0 0,0-1 0 0 0,1 0 0 0 0,0 1 0 0 0,0 0 0 0 0,0 0 0 0 0,0 0 0 0 0,0 1 0 0 0,1 0 0 0 0,-1 0 0 0 0,1 0 0 0 0,-1 1 0 0 0,1-1 0 0 0,0 1 0 0 0,0 1 0 0 0,-1-1 1 0 0,5 1-194 0 0,110-12 822 0 0,-120 12-827 0 0,0 0 36 0 0,0 0 45 0 0,0 0 57 0 0,-20 8 589 0 0,-119 19 416 0 0,138-27-1018 0 0,1 0 9 0 0,0 0-15 0 0,21 3-49 0 0,0-1 0 0 0,1-1 0 0 0,-1-1 0 0 0,0 0 0 0 0,0-2 0 0 0,0 0 0 0 0,3-2-65 0 0,82-6 45 0 0,28 11-487 0 0,-117 7-377 0 0,-11 3-6602 0 0,-5-7-4136 0 0</inkml:trace>
  <inkml:trace contextRef="#ctx0" brushRef="#br0" timeOffset="369.316">856 563 13131 0 0,'0'0'900'0'0,"0"0"-488"0"0,0 0-21 0 0,0 0 361 0 0,0 0 400 0 0,0 0 266 0 0,0 0 38 0 0,0 0-196 0 0,0 0-239 0 0,0 0-165 0 0,0 0-137 0 0,0 0-105 0 0,0 26-72 0 0,4 168 668 0 0,-5 156-62 0 0,1-343-1161 0 0,0 1 0 0 0,-1 0 0 0 0,0 0 0 0 0,-1-1 1 0 0,0 1-1 0 0,0-1 0 0 0,0 1 0 0 0,-1-1 0 0 0,0 0 0 0 0,0 0 0 0 0,-3 3 13 0 0,-10-3-2179 0 0,9-25-5477 0 0,7 11 1165 0 0,0-1-4023 0 0</inkml:trace>
  <inkml:trace contextRef="#ctx0" brushRef="#br0" timeOffset="623.328">607 578 9570 0 0,'0'0'1768'0'0,"0"0"-362"0"0,0 0-255 0 0,0 0-84 0 0,0 0-127 0 0,0 0-94 0 0,0 0 43 0 0,0 0 30 0 0,0 0 40 0 0,0 0 12 0 0,0 0-114 0 0,0 0-159 0 0,0 0-126 0 0,30 6-103 0 0,96 14-103 0 0,8-15 232 0 0,-86-5-660 0 0,153 8-2800 0 0,-173-5-560 0 0,-10-2-3153 0 0,-6-1-4550 0 0</inkml:trace>
  <inkml:trace contextRef="#ctx0" brushRef="#br0" timeOffset="1151.039">1603 559 3833 0 0,'0'0'2112'0'0,"0"0"-214"0"0,0 0-11 0 0,0 0 25 0 0,0 0-104 0 0,0 0-252 0 0,0 0-229 0 0,0 0-194 0 0,0 0-179 0 0,0 0-117 0 0,0 0-96 0 0,0 0-57 0 0,0 0-64 0 0,-2-14-75 0 0,-6-44-43 0 0,8 55-397 0 0,-1 0 1 0 0,1 0 0 0 0,-1 0 0 0 0,0 0-1 0 0,0-1 1 0 0,0 1 0 0 0,0 0-1 0 0,0 1 1 0 0,-1-1 0 0 0,1 0-1 0 0,-1 0 1 0 0,0 1 0 0 0,0-1-1 0 0,0 1 1 0 0,0-1 0 0 0,0 1-1 0 0,-1 0 1 0 0,1 0 0 0 0,-3-2-106 0 0,-3-3 358 0 0,4 4-302 0 0,0 1 0 0 0,0-1 0 0 0,-1 1 0 0 0,1-1 0 0 0,0 1 0 0 0,-1 1 1 0 0,0-1-1 0 0,1 0 0 0 0,-1 1 0 0 0,0 0 0 0 0,0 0 0 0 0,1 1 0 0 0,-1-1 0 0 0,0 1 1 0 0,0 0-1 0 0,0 0 0 0 0,0 1 0 0 0,0 0 0 0 0,1 0 0 0 0,-1 0 0 0 0,0 0 0 0 0,0 0 1 0 0,1 1-1 0 0,-1 0 0 0 0,1 0 0 0 0,0 0 0 0 0,-1 1 0 0 0,1 0 0 0 0,0-1 0 0 0,0 1 1 0 0,1 1-1 0 0,-1-1 0 0 0,1 0 0 0 0,-1 1-56 0 0,-2 5 15 0 0,0 0 0 0 0,0 0 0 0 0,1 1 0 0 0,0-1 0 0 0,0 1 0 0 0,1 0 0 0 0,1 0 0 0 0,-1 1 0 0 0,2-1 0 0 0,-1 1 0 0 0,2 0 0 0 0,-1 0 0 0 0,1 7-15 0 0,1 9 64 0 0,1 0 0 0 0,2-1 0 0 0,0 1 0 0 0,2 0 1 0 0,1-1-1 0 0,1 0 0 0 0,1 0 0 0 0,1-1 0 0 0,3 4-64 0 0,111 243 754 0 0,-113-249-689 0 0,-2 0-1 0 0,0 1 1 0 0,-1 0 0 0 0,-1 1 0 0 0,-1-1 0 0 0,-2 1 0 0 0,0 0 0 0 0,-2 0 0 0 0,-1 23-65 0 0,-3-35 30 0 0,0-1 1 0 0,-1 1 0 0 0,-1-1-1 0 0,0 0 1 0 0,0 0-1 0 0,-1 0 1 0 0,-1-1-1 0 0,0 0 1 0 0,-1 0 0 0 0,0-1-1 0 0,0 0 1 0 0,-1 0-1 0 0,0-1 1 0 0,-1 0 0 0 0,-7 4-31 0 0,9-6-5 0 0,0-1 1 0 0,0 0 0 0 0,-1 0 0 0 0,0-1-1 0 0,0 0 1 0 0,0-1 0 0 0,-1 0 0 0 0,1 0 0 0 0,-1-1-1 0 0,0 0 1 0 0,0-1 0 0 0,0 0 0 0 0,0-1-1 0 0,-1 0 1 0 0,1 0 0 0 0,0-1 0 0 0,0 0 0 0 0,-2-1 4 0 0,10 0-130 0 0,1 0 0 0 0,-1-1 0 0 0,0 1 0 0 0,1 0 0 0 0,-1 0 0 0 0,1-1 1 0 0,-1 1-1 0 0,1-1 0 0 0,0 0 0 0 0,0 1 0 0 0,-1-1 0 0 0,1 0 0 0 0,0 0 0 0 0,1 1 1 0 0,-1-1-1 0 0,0 0 0 0 0,0 0 0 0 0,1 0 0 0 0,-1 0 0 0 0,1 0 0 0 0,0 0 1 0 0,-1 0-1 0 0,1 0 0 0 0,0 0 0 0 0,0 0 0 0 0,1 0 0 0 0,-1 0 0 0 0,0-1 0 0 0,1 1 1 0 0,-1 0-1 0 0,1 1 0 0 0,-1-1 0 0 0,1 0 0 0 0,0 0 0 0 0,0 0 0 0 0,0 0 1 0 0,1-1 129 0 0,9-12-3441 0 0,-3 6-2093 0 0,-6 7 3179 0 0,5-7-10034 0 0</inkml:trace>
  <inkml:trace contextRef="#ctx0" brushRef="#br0" timeOffset="1818.065">1800 1384 3705 0 0,'0'0'2815'0'0,"0"0"-524"0"0,0 0-169 0 0,0 0-100 0 0,0 0-215 0 0,0 0-252 0 0,0 0-276 0 0,0 0-278 0 0,0 0-231 0 0,0 0-179 0 0,0 0-131 0 0,0 0-70 0 0,0 0-29 0 0,-5 4-17 0 0,-30 30 737 0 0,-11 20 589 0 0,-39 50-1091 0 0,80-97-798 0 0,0-3-2531 0 0,-3-3-5414 0 0,8-1-153 0 0</inkml:trace>
  <inkml:trace contextRef="#ctx0" brushRef="#br0" timeOffset="2076.545">1624 1295 7370 0 0,'0'0'1271'0'0,"0"0"-250"0"0,0 0 163 0 0,0 0 322 0 0,0 0 194 0 0,0 0-77 0 0,0 0-285 0 0,0 0-272 0 0,0 0-184 0 0,0 0-119 0 0,0 0-111 0 0,0 0-138 0 0,0 0-91 0 0,12 30-109 0 0,33 94-99 0 0,-14-47 41 0 0,16-20-945 0 0,-30-49-4769 0 0,-15-7-2259 0 0</inkml:trace>
  <inkml:trace contextRef="#ctx0" brushRef="#br0" timeOffset="2256.958">1931 1488 7482 0 0,'0'0'1672'0'0,"0"0"-237"0"0,0 0 17 0 0,0 0 10 0 0,0 0-190 0 0,0 0-305 0 0,0 0-350 0 0,0 0-295 0 0,0 0-175 0 0,0 0-107 0 0,0 0-88 0 0,0 0-59 0 0,-3 23-80 0 0,-7 69-184 0 0,11-68-7381 0 0,-1-24-651 0 0</inkml:trace>
  <inkml:trace contextRef="#ctx0" brushRef="#br0" timeOffset="2723.381">1981 1 5001 0 0,'0'0'2463'0'0,"0"0"-310"0"0,0 0-154 0 0,0 0-91 0 0,0 0-190 0 0,0 0-323 0 0,0 0-351 0 0,0 0-248 0 0,0 0-104 0 0,0 0-25 0 0,0 0-15 0 0,0 0-67 0 0,-15 26-108 0 0,-46 87-97 0 0,45-83-197 0 0,2-1 0 0 0,1 2 0 0 0,2 0 0 0 0,0 0 0 0 0,-2 18-183 0 0,4-13 35 0 0,0 4-20 0 0,-32 71-560 0 0,21-100-2919 0 0,5-11-8554 0 0,10-3 5150 0 0</inkml:trace>
  <inkml:trace contextRef="#ctx0" brushRef="#br0" timeOffset="2970.094">1684 178 7690 0 0,'0'0'2313'0'0,"0"0"-473"0"0,0 0-403 0 0,0 0-282 0 0,0 0-261 0 0,0 0-170 0 0,0 0-92 0 0,0 0-32 0 0,0 0 47 0 0,0 0 64 0 0,0 0-31 0 0,0 0-69 0 0,0 0-122 0 0,16 16-122 0 0,79 79 52 0 0,22 2-255 0 0,-59-65-5340 0 0,-50-27-979 0 0,-3-4-3887 0 0</inkml:trace>
  <inkml:trace contextRef="#ctx0" brushRef="#br0" timeOffset="3305.103">2042 401 6409 0 0,'0'0'2234'0'0,"0"0"-389"0"0,0 0-166 0 0,0 0-166 0 0,0 0-216 0 0,0 0-137 0 0,0 0-123 0 0,0 0-159 0 0,0 0-147 0 0,0 0-129 0 0,0 0-109 0 0,0 0-97 0 0,0 0-104 0 0,21 0-90 0 0,93 0 8 0 0,-112 2-190 0 0,0 0 0 0 0,-1 0 1 0 0,1 0-1 0 0,0 0 0 0 0,-1 0 1 0 0,1 0-1 0 0,-1 0 0 0 0,0 1 1 0 0,0-1-1 0 0,0 0 0 0 0,0 1 0 0 0,0-1 1 0 0,-1 1-1 0 0,1-1 0 0 0,-1 1 1 0 0,1-1-1 0 0,-1 1 0 0 0,0-1 1 0 0,0 1-1 0 0,0 0 0 0 0,0-1 1 0 0,0 1-1 0 0,-1-1 0 0 0,0 1 0 0 0,1-1 1 0 0,-1 1-1 0 0,0-1 0 0 0,0 1 1 0 0,0-1-1 0 0,0 0 0 0 0,-1 2-20 0 0,-4 7 101 0 0,3-7-72 0 0,1-1 1 0 0,-1 1-1 0 0,1 0 1 0 0,0 0-1 0 0,1 0 1 0 0,-1 0-1 0 0,1 0 1 0 0,-1 1-1 0 0,1-1 0 0 0,0 0 1 0 0,1 1-1 0 0,-1-1 1 0 0,1 1-1 0 0,0-1 1 0 0,0 1-1 0 0,0-1 1 0 0,1 0-1 0 0,0 2-29 0 0,2-3 74 0 0,0-1 0 0 0,1 0 0 0 0,-1 0 0 0 0,1 0 0 0 0,-1 0 0 0 0,1-1 0 0 0,0 1 0 0 0,0-1 0 0 0,0 0 0 0 0,0 0-1 0 0,0 0 1 0 0,0-1 0 0 0,0 1 0 0 0,0-1 0 0 0,0 0 0 0 0,0 0 0 0 0,0 0 0 0 0,0-1-74 0 0,76-10 802 0 0,-72 11-2526 0 0,-8 7-4037 0 0,-1-3-5540 0 0</inkml:trace>
  <inkml:trace contextRef="#ctx0" brushRef="#br0" timeOffset="3852.096">2187 1022 8786 0 0,'0'0'2356'0'0,"0"0"-565"0"0,0 0-292 0 0,0 0-113 0 0,0 0-167 0 0,0 0-161 0 0,0 0-213 0 0,0 0-222 0 0,0 0-172 0 0,0 0-161 0 0,0 0-88 0 0,0 0-60 0 0,-24 27-32 0 0,-70 84-29 0 0,68-60 50 0 0,27-44-91 0 0,-1-4-3 0 0,1-1-1 0 0,-1 0 1 0 0,0 1 0 0 0,1-1 0 0 0,-1 1 0 0 0,1-1-1 0 0,0 0 1 0 0,0 1 0 0 0,0-1 0 0 0,0 0 0 0 0,0 0-1 0 0,1 0 1 0 0,-1 0 0 0 0,0 0 0 0 0,1 0 0 0 0,0 0-1 0 0,-1 0 1 0 0,1 0 0 0 0,0-1 0 0 0,0 1-1 0 0,0-1 1 0 0,0 0 0 0 0,0 1 0 0 0,0-1 0 0 0,1 0-1 0 0,-1 0 1 0 0,0 0 0 0 0,0 0 0 0 0,1-1 0 0 0,-1 1-1 0 0,1-1 1 0 0,-1 1 0 0 0,1-1 0 0 0,-1 0 0 0 0,1 0-1 0 0,-1 0 1 0 0,1 0-37 0 0,95-18 1727 0 0,-78 9-1532 0 0,-1-1 0 0 0,0 0 0 0 0,-1-2 0 0 0,0 0 0 0 0,0-1 0 0 0,-2 0 0 0 0,0-2 0 0 0,0 0 0 0 0,-1 0 0 0 0,-1-2 0 0 0,-1 0 0 0 0,6-9-195 0 0,-6 6 54 0 0,-2 0 0 0 0,1-1 0 0 0,-2 0 0 0 0,-1-1 0 0 0,-1 0 0 0 0,-1 0 0 0 0,0-1 0 0 0,-2 1 0 0 0,0-5-54 0 0,-2 13-30 0 0,0 0 0 0 0,-1 0-1 0 0,0 0 1 0 0,-1 0 0 0 0,-1 0-1 0 0,0-1 1 0 0,-1 1 0 0 0,0 0-1 0 0,-1 0 1 0 0,-1 0 0 0 0,0 0-1 0 0,-1 0 1 0 0,0 1 0 0 0,-2 0-1 0 0,1 0 1 0 0,-7-11 30 0 0,10 22-23 0 0,-1 0 0 0 0,1 0 0 0 0,0 0 0 0 0,-1 0 0 0 0,0 0 0 0 0,1 0 0 0 0,-1 1 0 0 0,0-1 0 0 0,0 1 0 0 0,0 0 0 0 0,0 0 0 0 0,0 0 0 0 0,0 0 0 0 0,0 1 0 0 0,0-1-1 0 0,0 1 1 0 0,0 0 0 0 0,-1 0 0 0 0,1 0 0 0 0,0 0 0 0 0,0 0 0 0 0,0 1 0 0 0,0 0 0 0 0,0-1 0 0 0,0 1 0 0 0,0 0 0 0 0,0 0 0 0 0,0 1 0 0 0,-3 0 23 0 0,-72 58-275 0 0,70-50 276 0 0,1 0 0 0 0,1 0 0 0 0,0 1-1 0 0,0-1 1 0 0,1 1 0 0 0,1 0 0 0 0,0 1 0 0 0,0-1-1 0 0,1 1 1 0 0,0 0 0 0 0,1 0 0 0 0,1 0 0 0 0,0 0-1 0 0,0 0 1 0 0,1 8-1 0 0,0-9 8 0 0,0 0 0 0 0,0 1 0 0 0,1-1 0 0 0,1 0 0 0 0,0 0-1 0 0,0 0 1 0 0,1 0 0 0 0,1 0 0 0 0,-1-1 0 0 0,2 1 0 0 0,4 8-8 0 0,-1-5-127 0 0,0-1 0 0 0,1 0 0 0 0,0 0 0 0 0,1-1-1 0 0,0 0 1 0 0,1-1 0 0 0,0 0 0 0 0,1-1 0 0 0,0 0 0 0 0,1-1 0 0 0,0 0 0 0 0,0-1 0 0 0,1 0 0 0 0,0-2 0 0 0,1 1 0 0 0,-1-2 0 0 0,1 0 0 0 0,11 2 127 0 0,5-8-4761 0 0,-13-5-4901 0 0,-11 3 777 0 0</inkml:trace>
  <inkml:trace contextRef="#ctx0" brushRef="#br0" timeOffset="4101.432">2850 891 6033 0 0,'0'0'2261'0'0,"0"0"-299"0"0,0 0-63 0 0,0 0-62 0 0,0 0-184 0 0,0 0-237 0 0,0 0-262 0 0,0 0-233 0 0,-23 32-214 0 0,-68 104-198 0 0,16 7 177 0 0,55-76-835 0 0,19-52-3275 0 0,1 1-3543 0 0,0-13-3531 0 0</inkml:trace>
  <inkml:trace contextRef="#ctx0" brushRef="#br0" timeOffset="4395.229">2582 825 12803 0 0,'0'0'4091'0'0,"0"0"-2369"0"0,0 0-870 0 0,0 0-18 0 0,0 0 138 0 0,0 0 125 0 0,0 0-74 0 0,0 0-184 0 0,0 0-165 0 0,0 0-117 0 0,11 34-78 0 0,37 107-58 0 0,-7-58 167 0 0,68 58-114 0 0,-56-86-3228 0 0,-50-54-4244 0 0,-2-1-4715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86 3257 0 0,'0'0'2096'0'0,"0"0"1"0"0,0 0 16 0 0,0 0 67 0 0,0 0-35 0 0,0 0-190 0 0,0 0-286 0 0,0 0-334 0 0,0 0-279 0 0,0 0-233 0 0,0 0-214 0 0,-5-4-133 0 0,-13-8-66 0 0,-6 39 1013 0 0,18-13 482 0 0,22-36-342 0 0,32-66-138 0 0,-53 136-6605 0 0,3-37 491 0 0,0 0-3301 0 0,0 0-2688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88 11330 0 0,'0'0'2049'0'0,"0"0"-342"0"0,0 0-149 0 0,0 0 18 0 0,0 0-109 0 0,0 0-176 0 0,0 0-206 0 0,0 0-211 0 0,0 0-171 0 0,0 0-124 0 0,0 0-82 0 0,0 0-86 0 0,0 0-53 0 0,-3-7-47 0 0,-8-21-55 0 0,-3 52 496 0 0,55-101 926 0 0,-102 118-1099 0 0,58-40-586 0 0,2-1 6 0 0,1 0 22 0 0,0 0-5 0 0,0 0 4 0 0,0 0-26 0 0,0 0-4 0 0,0 0 1 0 0,0 0-7 0 0,0 4-5467 0 0,0 0 424 0 0,0-1-6867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2224 0 0,'0'0'2133'0'0,"0"0"-82"0"0,0 0-19 0 0,0 0 30 0 0,0 0 1 0 0,0 0-120 0 0,0 0-232 0 0,0 0-313 0 0,0 0-284 0 0,0 0-171 0 0,0 0-109 0 0,0 0-53 0 0,0 0-23 0 0,2-4 2346 0 0,-3-9-2808 0 0,1 1 0 0 0,1-1 1 0 0,0 0-1 0 0,1 1 0 0 0,0-1 0 0 0,1 1 1 0 0,0 0-1 0 0,1 0 0 0 0,0 0 1 0 0,1 0-1 0 0,0 0 0 0 0,5-5-296 0 0,9-16 46 0 0,1 1 1 0 0,2 1-1 0 0,1 1 1 0 0,1 1-1 0 0,2 1 0 0 0,1 2 1 0 0,1 0-1 0 0,4-1-46 0 0,27 8 55 0 0,-41 50-23 0 0,-15-16-27 0 0,1 0 1 0 0,-2 0 0 0 0,0 0 0 0 0,0 0-1 0 0,-2 0 1 0 0,0 0 0 0 0,0 0 0 0 0,-2 2-6 0 0,1 26 38 0 0,8-8 11 0 0,15-62-4 0 0,130-138-66 0 0,-118 131-7 0 0,-26 24 32 0 0,1 1 1 0 0,0 0-1 0 0,0 1 0 0 0,1-1 0 0 0,0 2 1 0 0,0 0-1 0 0,1 0 0 0 0,0 1 0 0 0,0 0 1 0 0,5-1-5 0 0,-15 7-3 0 0,0 0 0 0 0,0 0 0 0 0,0 0 1 0 0,0 0-1 0 0,1 0 0 0 0,-1 0 0 0 0,0 1 1 0 0,0-1-1 0 0,0 0 0 0 0,0 1 0 0 0,0-1 1 0 0,0 0-1 0 0,0 1 0 0 0,0 0 0 0 0,0-1 1 0 0,0 1-1 0 0,0 0 0 0 0,-1-1 0 0 0,1 1 1 0 0,0 0-1 0 0,0 0 0 0 0,0 0 0 0 0,-1-1 1 0 0,1 1-1 0 0,-1 0 0 0 0,1 0 0 0 0,-1 0 1 0 0,1 0-1 0 0,-1 0 0 0 0,1 0 0 0 0,-1 0 1 0 0,0 1-1 0 0,1-1 0 0 0,-1 0 0 0 0,0 0 1 0 0,0 0-1 0 0,0 0 0 0 0,0 0 0 0 0,0 0 1 0 0,0 1 2 0 0,3 54 103 0 0,-3-50-122 0 0,0 183-817 0 0,0-189 336 0 0,0 0-200 0 0,0 0-267 0 0,3 0-1849 0 0,2 0-849 0 0,-2 0-1846 0 0,0 0-6083 0 0</inkml:trace>
  <inkml:trace contextRef="#ctx0" brushRef="#br0" timeOffset="787.583">1233 39 8554 0 0,'0'0'3909'0'0,"0"0"-1606"0"0,0 0-739 0 0,0 0-162 0 0,0 0-70 0 0,0 0-104 0 0,0 0-110 0 0,0 0-139 0 0,0 0-111 0 0,0 0-117 0 0,0 0-127 0 0,0 0-127 0 0,-17 4-107 0 0,-52 15-57 0 0,57-15-165 0 0,1 0 1 0 0,0 0-1 0 0,0 1 0 0 0,0 1 1 0 0,0 0-1 0 0,1 0 0 0 0,0 1 0 0 0,1 0 1 0 0,-10 9-169 0 0,8-7 79 0 0,-80 86 321 0 0,87-89-399 0 0,1 0 0 0 0,-1 0 0 0 0,2 0 0 0 0,-1 0-1 0 0,1 0 1 0 0,0 1 0 0 0,0-1 0 0 0,0 1 0 0 0,1-1 0 0 0,0 1 0 0 0,0 0 0 0 0,1 0 0 0 0,0-1-1 0 0,0 1 1 0 0,1 0-1 0 0,-1-6 3 0 0,0 1 1 0 0,1-1-1 0 0,-1 0 0 0 0,1 0 0 0 0,-1 0 0 0 0,1 0 1 0 0,-1 1-1 0 0,1-1 0 0 0,0 0 0 0 0,-1 0 0 0 0,1 0 0 0 0,0 0 1 0 0,0 0-1 0 0,0-1 0 0 0,0 1 0 0 0,0 0 0 0 0,0 0 1 0 0,0 0-1 0 0,0-1 0 0 0,0 1 0 0 0,0-1 0 0 0,0 1 1 0 0,0-1-1 0 0,1 1 0 0 0,-1-1 0 0 0,0 1 0 0 0,0-1 0 0 0,1 0 1 0 0,-1 0-1 0 0,0 0 0 0 0,0 0 0 0 0,1 0 0 0 0,-1 0 1 0 0,0 0-1 0 0,0 0 0 0 0,1 0 0 0 0,-1-1 0 0 0,0 1 0 0 0,0 0 1 0 0,1-1-4 0 0,48-20 179 0 0,21-37 238 0 0,-2-3 0 0 0,39-46-417 0 0,-107 105 3 0 0,0 0 1 0 0,0 0-1 0 0,0 0 1 0 0,0 0-1 0 0,0 1 1 0 0,0-1-1 0 0,1 0 1 0 0,-1 1-1 0 0,1-1 1 0 0,-1 1-1 0 0,1 0 1 0 0,0-1-1 0 0,0 1 1 0 0,-1 0-1 0 0,1 0 1 0 0,0 0-1 0 0,0 0 1 0 0,0 0-1 0 0,0 1 1 0 0,0-1-1 0 0,0 1 1 0 0,0-1-1 0 0,1 1 1 0 0,-1 0-1 0 0,0-1 1 0 0,0 1-1 0 0,0 0 1 0 0,0 1-1 0 0,0-1 1 0 0,0 0 0 0 0,1 0-1 0 0,-1 1 1 0 0,0 0-1 0 0,0-1 1 0 0,0 1-1 0 0,0 0 1 0 0,0 0-1 0 0,-1 0 1 0 0,1 0-1 0 0,0 0 1 0 0,0 0-1 0 0,-1 1 1 0 0,1-1-1 0 0,0 1-3 0 0,53 165 23 0 0,-46-130-6 0 0,-2 1 1 0 0,-2 0 0 0 0,-1 1-1 0 0,-2-1 1 0 0,-2 1-1 0 0,-2 5-17 0 0,-1-18 7 0 0,-1 0-1 0 0,-2-1 0 0 0,-1 1 0 0 0,0-1 1 0 0,-2 0-1 0 0,-1-1 0 0 0,-2 1-6 0 0,-1 6 30 0 0,-1 0 0 0 0,-2-2 0 0 0,-1 0 0 0 0,-2 0 0 0 0,0-2 0 0 0,-2-1-1 0 0,-1 0 1 0 0,-1-1 0 0 0,0-2 0 0 0,-20 14-30 0 0,33-27 5 0 0,-1 0 1 0 0,0-1-1 0 0,-1 0 1 0 0,1-1-1 0 0,-2 0 1 0 0,1-1-1 0 0,-1-1 0 0 0,0 0 1 0 0,-1 0-1 0 0,1-2 1 0 0,-1 1-1 0 0,0-2 0 0 0,0 0 1 0 0,-1 0-1 0 0,1-2 1 0 0,-6 1-6 0 0,17-5-1 0 0,-1 1 1 0 0,1-1 0 0 0,0 0-1 0 0,0 0 1 0 0,1 0 0 0 0,-1 0-1 0 0,0-1 1 0 0,1 1 0 0 0,0-1-1 0 0,0 1 1 0 0,0-1 0 0 0,0 0-1 0 0,1 0 1 0 0,-1 0 0 0 0,1 0 0 0 0,0 0-1 0 0,0 0 1 0 0,1 0 0 0 0,-1 0-1 0 0,1 0 1 0 0,0 0 0 0 0,0 0-1 0 0,0-1 1 0 0,1 1 0 0 0,-1 0-1 0 0,1 0 1 0 0,0 0 0 0 0,0 0-1 0 0,0 0 1 0 0,3-11-1 0 0,1 1 0 0 0,0 1 0 0 0,1-1 0 0 0,0 1 0 0 0,1 0 0 0 0,1 0 0 0 0,0 0 0 0 0,1 1 0 0 0,0 1 0 0 0,7-8 1 0 0,9-10 1 0 0,1 2 1 0 0,2 0-1 0 0,0 2 1 0 0,2 1-1 0 0,0 2 0 0 0,2 0 1 0 0,0 2-1 0 0,1 2 1 0 0,1 1-1 0 0,1 1-1 0 0,72 5-26 0 0,-77 31 60 0 0,-1 0-1902 0 0,-8-19-7171 0 0,-16-4-3271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3759 204 0 0 0,'0'0'1504'0'0,"0"0"509"0"0,0 0 359 0 0,0 0 21 0 0,0 0-345 0 0,0 0-405 0 0,0 0-419 0 0,-1-4-290 0 0,1 3-874 0 0,0 0-1 0 0,0 1 1 0 0,0-1 0 0 0,0 0 0 0 0,0 0-1 0 0,0 1 1 0 0,0-1 0 0 0,0 0 0 0 0,0 0-1 0 0,0 1 1 0 0,0-1 0 0 0,1 0-1 0 0,-1 0 1 0 0,0 1 0 0 0,0-1 0 0 0,1 0-1 0 0,-1 1 1 0 0,0-1 0 0 0,1 0-1 0 0,-1 1 1 0 0,1-1 0 0 0,-1 1 0 0 0,1-1-1 0 0,-1 1 1 0 0,1-1 0 0 0,0 1 0 0 0,-1-1-1 0 0,1 1 1 0 0,-1-1 0 0 0,1 1-1 0 0,0 0 1 0 0,-1-1 0 0 0,1 1 0 0 0,0 0-1 0 0,0 0 1 0 0,-1-1 0 0 0,1 1-1 0 0,0 0 1 0 0,0 0 0 0 0,-1 0 0 0 0,1 0-1 0 0,0 0 1 0 0,0 0 0 0 0,-1 0-1 0 0,1 0 1 0 0,0 0 0 0 0,0 1 0 0 0,-1-1-1 0 0,1 0-59 0 0,17-2 561 0 0,274-85 3983 0 0,-147 39-3762 0 0,-33 6 24 0 0,-123 74 551 0 0,-32 85-1033 0 0,5 2 1 0 0,-8 59-325 0 0,-124 434 742 0 0,101-361-509 0 0,57-216-216 0 0,12-35-7 0 0,-1 0-179 0 0,-1 0 1 0 0,1 0 0 0 0,-1-1-1 0 0,1 1 1 0 0,0 0 0 0 0,-1-1-1 0 0,1 1 1 0 0,0-1 0 0 0,-1 1-1 0 0,1-1 1 0 0,0 0 0 0 0,0 0-1 0 0,0 1 1 0 0,-1-1-1 0 0,1 0 1 0 0,0 0 0 0 0,0 0-1 0 0,0 0 1 0 0,0 0 0 0 0,1-1-1 0 0,-1 1 1 0 0,0 0 0 0 0,0 0-1 0 0,1-1 1 0 0,-1 1 0 0 0,1 0-1 0 0,-1-1 1 0 0,1 1 0 0 0,-1 0-1 0 0,1-1 1 0 0,0 1 0 0 0,0-1 168 0 0,-4-30-8760 0 0,3 26 5546 0 0,1-3-6183 0 0</inkml:trace>
  <inkml:trace contextRef="#ctx0" brushRef="#br0" timeOffset="238.646">3720 789 6561 0 0,'0'0'2389'0'0,"0"0"-558"0"0,0 0-632 0 0,0 0-182 0 0,0 0 161 0 0,0 0 234 0 0,0 0 142 0 0,0 0-2 0 0,0 0-163 0 0,0 0-232 0 0,0 0-189 0 0,41-2-167 0 0,129-9-131 0 0,156-33 1483 0 0,-100 17-1992 0 0,-226 27-468 0 0,0 0-193 0 0,-17 11-4442 0 0,11-8 412 0 0,-1 2-6934 0 0</inkml:trace>
  <inkml:trace contextRef="#ctx0" brushRef="#br0" timeOffset="738.978">4639 905 8906 0 0,'0'0'4694'0'0,"0"0"-2583"0"0,0 0-1202 0 0,0 0-249 0 0,0 0 72 0 0,0 0 136 0 0,0 0 92 0 0,0 0-68 0 0,0 0-201 0 0,0 0-175 0 0,0 0-109 0 0,0 0-67 0 0,-4 33-42 0 0,-14 102-32 0 0,-7 1 728 0 0,20-95-551 0 0,5-39-338 0 0,1-11 2516 0 0,10-34-2208 0 0,74-198 152 0 0,-73 208-526 0 0,1 0-1 0 0,2 1 0 0 0,1 1 1 0 0,1 0-1 0 0,2 1 0 0 0,1 1 0 0 0,23-25-38 0 0,-43 54-16 0 0,0 1-1 0 0,0-1 0 0 0,0 1 0 0 0,0-1 0 0 0,1 1 0 0 0,-1-1 0 0 0,0 1 1 0 0,0-1-1 0 0,1 1 0 0 0,-1-1 0 0 0,0 0 0 0 0,1 1 0 0 0,-1-1 0 0 0,1 1 1 0 0,-1-1-1 0 0,0 0 0 0 0,1 1 0 0 0,-1-1 0 0 0,1 0 0 0 0,-1 0 1 0 0,1 0-1 0 0,-1 1 0 0 0,1-1 0 0 0,-1 0 0 0 0,1 0 0 0 0,-1 0 0 0 0,1 0 1 0 0,-1 0-1 0 0,1 0 0 0 0,-1 0 0 0 0,1 0 0 0 0,0 0 0 0 0,-1 0 0 0 0,1 0 1 0 0,-1 0-1 0 0,1 0 0 0 0,-1 0 0 0 0,1 0 0 0 0,-1-1 0 0 0,1 1 0 0 0,-1 0 1 0 0,1 0-1 0 0,-1-1 0 0 0,0 1 0 0 0,1 0 0 0 0,-1-1 0 0 0,1 1 0 0 0,-1 0 1 0 0,0-1-1 0 0,1 1 0 0 0,-1 0 0 0 0,0-1 0 0 0,1 1 0 0 0,-1-1 0 0 0,0 1 1 0 0,0-1-1 0 0,1 1 0 0 0,-1-1 17 0 0,1 6-72 0 0,20 44-3012 0 0,-9-36-1895 0 0,1-1-5023 0 0,-9-8 457 0 0</inkml:trace>
  <inkml:trace contextRef="#ctx0" brushRef="#br0" timeOffset="1089.879">5031 913 1016 0 0,'0'0'2778'0'0,"0"0"-41"0"0,0 0-206 0 0,0 0-159 0 0,0 0-192 0 0,0 0-241 0 0,0 0-186 0 0,0 0-194 0 0,0 0-205 0 0,0 0-199 0 0,0 0-191 0 0,35 5-193 0 0,108 14-147 0 0,-78-27 170 0 0,-58 3-630 0 0,-3 3-82 0 0,0 0 1 0 0,0-1 0 0 0,0 1 0 0 0,-1-1-1 0 0,1 0 1 0 0,-1 0 0 0 0,0 0-1 0 0,1-1 1 0 0,-1 1 0 0 0,-1-1 0 0 0,1 0-1 0 0,0 0 1 0 0,-1 0 0 0 0,0 0 0 0 0,0 0-1 0 0,0 0 1 0 0,0 0 0 0 0,-1-1 0 0 0,0 1-1 0 0,0-1 1 0 0,0 1 0 0 0,0-1 0 0 0,-1 1-1 0 0,0-1 1 0 0,0 0 0 0 0,0-3-83 0 0,-2 6-4 0 0,0-1 1 0 0,-1 0 0 0 0,1 1-1 0 0,-1-1 1 0 0,0 1 0 0 0,0 0-1 0 0,0 0 1 0 0,0 0-1 0 0,0 0 1 0 0,0 1 0 0 0,0-1-1 0 0,0 1 1 0 0,-1 0 0 0 0,1 0-1 0 0,-1 0 1 0 0,1 0 0 0 0,-1 0-1 0 0,1 1 1 0 0,-1 0-1 0 0,1 0 1 0 0,-1 0 0 0 0,1 0-1 0 0,-1 0 1 0 0,1 1 0 0 0,-1-1-1 0 0,0 1 4 0 0,-3-1-22 0 0,-5 3-24 0 0,-1 1 0 0 0,1 0 0 0 0,1 0 0 0 0,-1 1 0 0 0,1 1 0 0 0,-1 0 0 0 0,1 0 0 0 0,1 1 0 0 0,0 0 0 0 0,0 1 0 0 0,0 0 0 0 0,1 1-1 0 0,0 0 1 0 0,1 1 0 0 0,0-1 0 0 0,0 2 0 0 0,1-1 0 0 0,0 1 0 0 0,1 0 0 0 0,0 0 0 0 0,1 1 0 0 0,-3 9 46 0 0,6-17-17 0 0,-1-1 0 0 0,2 1-1 0 0,-1 0 1 0 0,0 0 0 0 0,1 0 0 0 0,0 0 0 0 0,-1 0 0 0 0,2 0 0 0 0,-1 0-1 0 0,0 0 1 0 0,1 0 0 0 0,0 0 0 0 0,0 1 0 0 0,0-1 0 0 0,0 0 0 0 0,1 0 0 0 0,-1 0-1 0 0,1 0 1 0 0,0 0 0 0 0,1 0 0 0 0,-1 0 0 0 0,1 0 0 0 0,0 0 0 0 0,-1-1-1 0 0,2 1 1 0 0,-1 0 0 0 0,0-1 0 0 0,1 0 0 0 0,-1 0 0 0 0,1 1 0 0 0,0-1-1 0 0,0-1 1 0 0,0 1 0 0 0,1 0 0 0 0,-1-1 0 0 0,1 0 0 0 0,-1 0 0 0 0,1 0 0 0 0,0 0-1 0 0,0 0 18 0 0,18 6-327 0 0,-1-2-1 0 0,1 0 1 0 0,0-1-1 0 0,1-1 1 0 0,-1-1-1 0 0,1-1 1 0 0,-1-1-1 0 0,1-1 1 0 0,-1-1-1 0 0,1-1 1 0 0,-1-1-1 0 0,9-3 328 0 0,37-15-5356 0 0,-27 1-5161 0 0,-32 15 5287 0 0</inkml:trace>
  <inkml:trace contextRef="#ctx0" brushRef="#br0" timeOffset="1484.306">5528 978 0 0 0,'0'0'1527'0'0,"0"0"43"0"0,0 0 85 0 0,0 0 97 0 0,0 0 87 0 0,0 0-83 0 0,0 0-157 0 0,0 0-118 0 0,0 0-110 0 0,0 0-12 0 0,0 0 8 0 0,0 0-4 0 0,0 0-42 0 0,28 5-108 0 0,86 14-148 0 0,-111-18-1008 0 0,-1-1-1 0 0,1 1 0 0 0,-1-1 1 0 0,1 1-1 0 0,-1-1 1 0 0,1 0-1 0 0,-1 0 0 0 0,1 0 1 0 0,-1 0-1 0 0,1 0 1 0 0,-1-1-1 0 0,1 1 1 0 0,-1-1-1 0 0,0 0 0 0 0,1 0 1 0 0,-1 0-1 0 0,0 0 1 0 0,1 0-1 0 0,-1 0 0 0 0,0 0 1 0 0,0-1-1 0 0,0 1 1 0 0,0-1-1 0 0,1-1-56 0 0,4-3 238 0 0,1 1-107 0 0,1-1 1 0 0,-1 0-1 0 0,-1 0 0 0 0,1-1 0 0 0,-1 0 0 0 0,0 0 0 0 0,-1 0 0 0 0,0-1 0 0 0,0 0 0 0 0,-1 0 0 0 0,0-1 0 0 0,0 0 0 0 0,0 0 0 0 0,-2 0 0 0 0,1 0 0 0 0,-1 0 0 0 0,0-1 0 0 0,-1 0 0 0 0,0 1 0 0 0,-1-1 0 0 0,0 0 0 0 0,0 0 0 0 0,-1-6-131 0 0,-2 14 1 0 0,0 0-1 0 0,0 0 1 0 0,0 0-1 0 0,0 0 1 0 0,0 1-1 0 0,0-1 1 0 0,0 0-1 0 0,-1 1 1 0 0,1 0-1 0 0,-1-1 1 0 0,1 1-1 0 0,-1 0 1 0 0,0 0-1 0 0,1 1 1 0 0,-1-1-1 0 0,0 1 1 0 0,1-1-1 0 0,-1 1 1 0 0,0 0-1 0 0,0 0 1 0 0,1 0-1 0 0,-1 0 1 0 0,0 0-1 0 0,0 1 1 0 0,1-1-1 0 0,-1 1 1 0 0,0 0-1 0 0,0-1 1 0 0,1 1-1 0 0,-2 1 0 0 0,-9 4-17 0 0,0 0-1 0 0,1 1 1 0 0,0 1-1 0 0,0 0 1 0 0,1 0-1 0 0,0 1 1 0 0,1 0-1 0 0,-1 1 1 0 0,2 0-1 0 0,0 1 1 0 0,0 0-1 0 0,1 0 1 0 0,0 1-1 0 0,1 0 1 0 0,0 1-1 0 0,1-1 1 0 0,0 1-1 0 0,1 0 1 0 0,1 1-1 0 0,0-1 1 0 0,1 1-1 0 0,0 0 1 0 0,1 0-1 0 0,0 0 1 0 0,2 0-1 0 0,0 6 18 0 0,3-12 1 0 0,1 1 1 0 0,0-1-1 0 0,1 0 0 0 0,-1-1 0 0 0,2 1 0 0 0,-1-1 0 0 0,1 0 0 0 0,0-1 0 0 0,1 1 0 0 0,-1-1 1 0 0,1 0-1 0 0,0-1 0 0 0,1 1 0 0 0,-1-2 0 0 0,1 1 0 0 0,0-1 0 0 0,1 0 0 0 0,-1-1 0 0 0,0 1 1 0 0,1-2-1 0 0,0 1 0 0 0,0-1 0 0 0,0-1 0 0 0,4 1-1 0 0,15 3-8 0 0,0-1 1 0 0,0-2-1 0 0,1 0 1 0 0,-1-2-1 0 0,0-1 1 0 0,1-1-1 0 0,-1-2 1 0 0,8-2 7 0 0,3-10-2570 0 0,-26 9-4338 0 0,-6 3-5168 0 0</inkml:trace>
  <inkml:trace contextRef="#ctx0" brushRef="#br0" timeOffset="19058.721">1763 4353 5113 0 0,'0'0'3121'0'0,"0"0"-779"0"0,0 0-603 0 0,0 0-132 0 0,0 0 5 0 0,0 0-66 0 0,0 0-135 0 0,0 0-235 0 0,0 0-273 0 0,0 0-215 0 0,0 0-159 0 0,0 0-98 0 0,0 0-27 0 0,1-6 3 0 0,3-20-2 0 0,-3 20-9 0 0,-1 6-9 0 0,0 11 692 0 0,-18 205 893 0 0,-11-8-1873 0 0,29-208-89 0 0,-4 18-317 0 0,1-29-1124 0 0,1-219-1018 0 0,4 193 2426 0 0,2 0 1 0 0,1 0-1 0 0,2 0 0 0 0,1 0 0 0 0,2 1 0 0 0,2 0 0 0 0,1 0 23 0 0,11-17 428 0 0,-3 106 1561 0 0,-11-22-1570 0 0,42 89 389 0 0,19-32-455 0 0,49 20-27 0 0,-53-77 296 0 0,-67-31-470 0 0,26-70 1482 0 0,-19 44-1599 0 0,-2 0 0 0 0,-1 0 0 0 0,-1-1 0 0 0,-1 0 0 0 0,-2 1 0 0 0,0-1 0 0 0,-2 0 0 0 0,-1 0 1 0 0,-1 1-1 0 0,-1 0 0 0 0,-1 0 0 0 0,-2 0 0 0 0,0 1 0 0 0,-2 0-35 0 0,-26-81-44 0 0,17 74-490 0 0,19 31 134 0 0,0 1-224 0 0,0 0-332 0 0,0 0-358 0 0,13 4-10966 0 0,-9 0 124 0 0</inkml:trace>
  <inkml:trace contextRef="#ctx0" brushRef="#br0" timeOffset="9925.113">0 3240 1880 0 0,'0'0'1653'0'0,"0"0"-90"0"0,0 0 80 0 0,0 0 74 0 0,0 0-70 0 0,0 0-138 0 0,0 0-266 0 0,0 0-312 0 0,0 0-201 0 0,0 0-204 0 0,0 0-158 0 0,0 0-105 0 0,0 0-63 0 0,10 8 1187 0 0,64 127 2994 0 0,-43-43-3466 0 0,-24-64-720 0 0,2-2 0 0 0,0 1-1 0 0,2-2 1 0 0,1 1 0 0 0,1-1 0 0 0,6 7-195 0 0,80 94 822 0 0,-46-52-256 0 0,-16-23-167 0 0,-20-25-243 0 0,0-3-17 0 0,3 7-20 0 0,-20-29-102 0 0,0-1 4 0 0,1 0-5 0 0,0 0-4 0 0,-1 0 8 0 0,0 0-1 0 0,0 0 6 0 0,0 0 10 0 0,0 0-3 0 0,0 0 17 0 0,0 0-3 0 0,0 0-16 0 0,0 0 2 0 0,0 0-18 0 0,0 0-9 0 0,0 0-13 0 0,0 0-7 0 0,0 0 21 0 0,0 0-14 0 0,0 0-19 0 0,0 0 0 0 0,0 0-5 0 0,0 0-10 0 0,0 0-22 0 0,0 0-32 0 0,0 0-76 0 0,0-17-4502 0 0,0 10-2218 0 0,0 0-4331 0 0</inkml:trace>
  <inkml:trace contextRef="#ctx0" brushRef="#br0" timeOffset="13162.636">25 3298 0 0 0,'0'0'532'0'0,"0"0"162"0"0,0 0 115 0 0,0 0 73 0 0,0 0 51 0 0,0 0-29 0 0,0 0-54 0 0,0 0 29 0 0,0 0 14 0 0,4-7 2 0 0,68-102 7120 0 0,-4 55-6268 0 0,137-119 1088 0 0,-126 112-1676 0 0,-42 22-636 0 0,13-19-132 0 0,-30 31-222 0 0,30 8 918 0 0,2-5-811 0 0,0-6 242 0 0,-35 46 39 0 0,90 133-162 0 0,-55-6 14 0 0,-35-98-342 0 0,18 11 34 0 0,-9-15-5 0 0,-9-21-48 0 0,31 34 104 0 0,-13-16-2 0 0,-8-11-81 0 0,-4 4 46 0 0,-11 0 225 0 0,-7-5-285 0 0,9-6 61 0 0,5 6-52 0 0,-18-25-59 0 0,0-1 10 0 0,-1 0-15 0 0,0 0 8 0 0,0 0 6 0 0,0 0-19 0 0,0 0 9 0 0,0 0 5 0 0,0 0 6 0 0,0 0-3 0 0,0 0-16 0 0,0 0-1 0 0,0 0 10 0 0,0 0 0 0 0,0 0-7 0 0,0 0 10 0 0,0 0 13 0 0,0 0 2 0 0,0 0-10 0 0,0 0-10 0 0,0 0 21 0 0,0 0 4 0 0,0 0 10 0 0,0 0 6 0 0,0 0-5 0 0,0 0 16 0 0,0 0 15 0 0,0 0 8 0 0,0 0-5 0 0,0 0-1 0 0,0 0 3 0 0,0 0 6 0 0,0 0-16 0 0,0 0-13 0 0,0 0-4 0 0,0 0-18 0 0,0 0 15 0 0,0 0-10 0 0,0 0-3 0 0,0 0 17 0 0,0 0-22 0 0,0 0 4 0 0,0 0 6 0 0,0 0-6 0 0,-10 4-11 0 0,-121 100 2 0 0,54-39-60 0 0,-104 89 95 0 0,56-62-61 0 0,58-22 53 0 0,22-35 14 0 0,-25 23-23 0 0,55-48-1348 0 0,14-16-2822 0 0,0-6-3815 0 0,1 8-3892 0 0</inkml:trace>
  <inkml:trace contextRef="#ctx0" brushRef="#br0" timeOffset="14359.831">530 3714 0 0 0,'0'0'553'0'0,"0"0"444"0"0,0 0 190 0 0,0 0-3 0 0,0 0-119 0 0,0 0-123 0 0,0 0-59 0 0,0 0 28 0 0,0 0 160 0 0,5 4 178 0 0,16 11 134 0 0,-16-11 47 0 0,-5-4-39 0 0,0 0-148 0 0,0 0-162 0 0,0 0-143 0 0,-3-3 6934 0 0,-6-7-5396 0 0,-13-17-3034 0 0,7 1 620 0 0,2-1 0 0 0,1 0-1 0 0,2-1 1 0 0,0 0 0 0 0,2 0 0 0 0,1-1 0 0 0,1 0 0 0 0,2-1 0 0 0,1 1-1 0 0,1-1 1 0 0,1 0 0 0 0,2 1 0 0 0,2-7-62 0 0,12-4-221 0 0,7 64 87 0 0,121 141 226 0 0,-125-146 142 0 0,-18-19-192 0 0,0 0-6 0 0,0 0 4 0 0,0 0 3 0 0,0 0-10 0 0,0 0 17 0 0,0 0 3 0 0,0 0 18 0 0,2-12 317 0 0,-2-17-299 0 0,-2 9-86 0 0,1-1 0 0 0,2 1 1 0 0,0-1-1 0 0,1 1 0 0 0,0 0 1 0 0,2 0-1 0 0,1 0 0 0 0,0 0 1 0 0,1 1-1 0 0,1 0 0 0 0,9-16-3 0 0,-16 35-7 0 0,1-1 0 0 0,-1 0 0 0 0,1 1 0 0 0,-1-1 0 0 0,1 1 0 0 0,-1-1 0 0 0,1 1 0 0 0,0-1 0 0 0,-1 1-1 0 0,1-1 1 0 0,0 1 0 0 0,0-1 0 0 0,-1 1 0 0 0,1 0 0 0 0,0-1 0 0 0,0 1 0 0 0,0 0 0 0 0,-1 0 0 0 0,1 0 0 0 0,0 0 0 0 0,0 0 0 0 0,0 0 0 0 0,-1 0-1 0 0,1 0 1 0 0,0 0 0 0 0,0 0 0 0 0,0 0 0 0 0,0 0 0 0 0,-1 0 0 0 0,1 1 0 0 0,0-1 0 0 0,0 0 0 0 0,-1 1 0 0 0,1-1 0 0 0,0 0 0 0 0,0 1 0 0 0,-1-1-1 0 0,1 1 1 0 0,0 0 0 0 0,-1-1 0 0 0,1 1 0 0 0,-1-1 0 0 0,1 1 0 0 0,-1 0 0 0 0,1-1 0 0 0,-1 1 0 0 0,1 0 0 0 0,-1-1 0 0 0,1 2 7 0 0,13 9 17 0 0,46 24-13 0 0,-56-33 9 0 0,0 1 0 0 0,-1 0 1 0 0,1-1-1 0 0,0 1 0 0 0,-1 1 0 0 0,0-1 1 0 0,0 0-1 0 0,0 1 0 0 0,0 0 0 0 0,-1 0 1 0 0,1-1-1 0 0,-1 2 0 0 0,0-1 0 0 0,0 0 1 0 0,1 4-14 0 0,6 10 52 0 0,13 37 99 0 0,1 1-13 0 0,-23-55-143 0 0,0-1 18 0 0,0 0 14 0 0,0 0-9 0 0,0 0-2 0 0,0 0 7 0 0,0 0 21 0 0,0 0-17 0 0,0 0-17 0 0,0 0-15 0 0,0 0-48 0 0,0 0 1 0 0,0 0-27 0 0,0 0-61 0 0,0-3-395 0 0,0 2-7687 0 0,0 1-3432 0 0</inkml:trace>
  <inkml:trace contextRef="#ctx0" brushRef="#br0" timeOffset="17006.653">1014 3899 0 0 0,'0'0'331'0'0,"0"0"450"0"0,0 0 214 0 0,0 0 99 0 0,0 0 137 0 0,0 0 32 0 0,0 0 38 0 0,0 0 78 0 0,0 0 9 0 0,-8-1-6 0 0,-23-1-68 0 0,24 1-169 0 0,7 1-175 0 0,0 0-134 0 0,0 0-100 0 0,0 0-52 0 0,0 0 2 0 0,7-2 6981 0 0,-5 8-7034 0 0,44 117 411 0 0,8-12-331 0 0,24 1-124 0 0,-20-46-193 0 0,2 14-26 0 0,10 1 112 0 0,-14-22-2 0 0,-19-12-318 0 0,-61-35-865 0 0,-31-10-4279 0 0,44-2 2231 0 0,5 0-2312 0 0,1 0-6593 0 0</inkml:trace>
  <inkml:trace contextRef="#ctx0" brushRef="#br0" timeOffset="18022.905">946 3953 0 0 0,'0'0'652'0'0,"0"0"379"0"0,0 0 291 0 0,0 0 186 0 0,0 0 31 0 0,0 0-48 0 0,0 0-129 0 0,0 0-110 0 0,0 0-89 0 0,0 0-92 0 0,0 0-46 0 0,3-7-53 0 0,9-18-45 0 0,-10 24 8568 0 0,-8 23-8812 0 0,-127 224 287 0 0,124-233-961 0 0,0 2 371 0 0,19-16 254 0 0,49-26-161 0 0,-7 0-301 0 0,170-70 58 0 0,-123 70-188 0 0,-90 17 716 0 0,-29 1-403 0 0,-229-64-325 0 0,179 39 1 0 0,70 33-71 0 0,0 0 0 0 0,0 0 0 0 0,0 0 0 0 0,0 0 0 0 0,0 0 0 0 0,0 0 0 0 0,0 0 0 0 0,0 0 1 0 0,1 0-1 0 0,-1 0 0 0 0,0 0 0 0 0,1 0 0 0 0,-1 0 0 0 0,1 0 0 0 0,-1 0 0 0 0,1 0 0 0 0,-1 0 0 0 0,1 0 0 0 0,0 1 0 0 0,-1-1 0 0 0,1 0 0 0 0,0 0 0 0 0,0 1 0 0 0,-1-1 0 0 0,1 0 1 0 0,0 1-1 0 0,0-1 0 0 0,0 1 0 0 0,0-1 0 0 0,0 1 0 0 0,0 0 0 0 0,0-1 0 0 0,0 1 0 0 0,0 0 0 0 0,0 0 0 0 0,0-1 0 0 0,0 1 0 0 0,0 0 0 0 0,1 0 40 0 0,41-8-3363 0 0,-14 9-6917 0 0,-19 2-1727 0 0</inkml:trace>
  <inkml:trace contextRef="#ctx0" brushRef="#br0" timeOffset="21108.903">1033 3005 0 0 0,'0'0'91'0'0,"0"0"107"0"0,0 0 37 0 0,0 0 12 0 0,0 0-27 0 0,0 0-49 0 0,0 0-35 0 0,0 0 10 0 0,0 0 65 0 0,-3 2 98 0 0,-9 6-416 0 0,-23 1 8368 0 0,29-6-8680 0 0,6-3 748 0 0,0 0 0 0 0,0 0 0 0 0,0 0 1 0 0,1 0-1 0 0,-1 0 0 0 0,0 0 0 0 0,0 0 0 0 0,0 1 0 0 0,1-1 0 0 0,-1 0 1 0 0,0 0-1 0 0,0 0 0 0 0,0 0 0 0 0,0 1 0 0 0,0-1 0 0 0,0 0 0 0 0,0 0 1 0 0,1 0-1 0 0,-1 1 0 0 0,0-1 0 0 0,0 0 0 0 0,0 0 0 0 0,0 0 0 0 0,0 1 1 0 0,0-1-1 0 0,0 0 0 0 0,0 0 0 0 0,0 1 0 0 0,0-1 0 0 0,0 0 0 0 0,0 0 1 0 0,0 0-1 0 0,0 1 0 0 0,0-1 0 0 0,0 0 0 0 0,0 0 0 0 0,-1 0 0 0 0,1 1 1 0 0,0-1-1 0 0,0 0 0 0 0,0 0 0 0 0,0 0 0 0 0,0 1 0 0 0,0-1 1 0 0,-1 0-1 0 0,1 0 0 0 0,0 0 0 0 0,0 0 0 0 0,0 0 0 0 0,-1 1-329 0 0,24-32 1035 0 0,162-138-313 0 0,41 6-205 0 0,-124 102-296 0 0,-87 54 37 0 0,-8 3 464 0 0,-22-1-304 0 0,-188-61-437 0 0,170 44 134 0 0,32 22-94 0 0,1 0 1 0 0,0 0-12 0 0,0 0-6 0 0,0 0-22 0 0,0 0-26 0 0,0 0 10 0 0,0 0-10 0 0,0 0 3 0 0,0 0 20 0 0,35 58-61 0 0,52 69 73 0 0,-73-104 15 0 0,0 0 0 0 0,-2 1 0 0 0,0 0 0 0 0,-2 1 0 0 0,-1 0-1 0 0,-1 0 1 0 0,3 18-6 0 0,-1-9 68 0 0,-6-62 659 0 0,-2-13-711 0 0,2 0 0 0 0,2 0 0 0 0,1 0-1 0 0,3 1 1 0 0,1 0 0 0 0,11-27-16 0 0,-7 7-117 0 0,-15 59 67 0 0,0 1-27 0 0,0 0-54 0 0,0 0-62 0 0,0 0-149 0 0,0 0-148 0 0,0 0-217 0 0,0 0-256 0 0,0 11-7554 0 0,0-7-3510 0 0</inkml:trace>
  <inkml:trace contextRef="#ctx0" brushRef="#br0" timeOffset="21974.893">2147 2342 2152 0 0,'0'0'1753'0'0,"0"0"153"0"0,0 0 122 0 0,0 0-38 0 0,0 0-142 0 0,0 0-243 0 0,0 0-249 0 0,0 0-212 0 0,0 0-137 0 0,0 0-102 0 0,0 0-107 0 0,0 0-62 0 0,-11 3-46 0 0,-33 8-45 0 0,39-9-490 0 0,0 0 0 0 0,0 1 0 0 0,0-1 0 0 0,0 1 0 0 0,1 0 0 0 0,-1 0-1 0 0,1 1 1 0 0,0-1 0 0 0,0 1 0 0 0,0 0 0 0 0,0 0 0 0 0,1 0 0 0 0,0 1 0 0 0,-1-1 0 0 0,1 2-155 0 0,0-2 58 0 0,-3 5-22 0 0,1-1 0 0 0,0 1 0 0 0,1 1 0 0 0,0-1 0 0 0,0 1 0 0 0,1 0-1 0 0,0-1 1 0 0,1 1 0 0 0,0 1 0 0 0,0-1 0 0 0,1 0 0 0 0,1 0 0 0 0,-1 0 0 0 0,2 1 0 0 0,-1-1 0 0 0,2 0 0 0 0,-1 0 0 0 0,2 1-36 0 0,-1-6 56 0 0,1-1 0 0 0,0 0 0 0 0,0 0 1 0 0,0 0-1 0 0,0-1 0 0 0,1 1 0 0 0,-1-1 1 0 0,1 0-1 0 0,0 0 0 0 0,0 0 0 0 0,0 0 0 0 0,0-1 1 0 0,1 0-1 0 0,-1 1 0 0 0,1-2 0 0 0,-1 1 1 0 0,1 0-1 0 0,0-1 0 0 0,0 0 0 0 0,-1 0 1 0 0,1 0-1 0 0,0-1 0 0 0,0 0 0 0 0,0 0 0 0 0,0 0 1 0 0,0 0-1 0 0,0-1 0 0 0,0 0 0 0 0,-1 0 1 0 0,1 0-1 0 0,0-1 0 0 0,-1 1 0 0 0,1-1 0 0 0,0 0 1 0 0,-1-1-1 0 0,0 1 0 0 0,3-3-56 0 0,15-10 76 0 0,-1-2 0 0 0,-1-1 0 0 0,-1 0 0 0 0,0-2 1 0 0,-1 0-1 0 0,-2-1 0 0 0,0 0 0 0 0,-1-1 0 0 0,-1-1 0 0 0,-1-1 0 0 0,-1 0 0 0 0,-1 0 0 0 0,-1-1 0 0 0,-2 0 0 0 0,0-1 0 0 0,-2 0 0 0 0,0 0 0 0 0,-2-1 1 0 0,-1 0-1 0 0,-1 1 0 0 0,-2-1 0 0 0,0 0 0 0 0,-3-7-76 0 0,3 24-10 0 0,-2 1-1 0 0,1 0 1 0 0,-1 0-1 0 0,-1 0 1 0 0,0 0 0 0 0,0 0-1 0 0,0 0 1 0 0,-1 1 0 0 0,-1-1-1 0 0,0 1 1 0 0,0 0 0 0 0,0 1-1 0 0,-1-1 1 0 0,0 1 0 0 0,0 0-1 0 0,-1 1 1 0 0,0-1 0 0 0,0 1-1 0 0,0 1 1 0 0,-1-1 0 0 0,0 1-1 0 0,0 1 1 0 0,0-1 0 0 0,-1 1-1 0 0,1 1 1 0 0,-1 0-1 0 0,0 0 1 0 0,0 0 0 0 0,-6 0 10 0 0,7 2-11 0 0,0-1-1 0 0,1 1 1 0 0,-1 1 0 0 0,0-1 0 0 0,0 1-1 0 0,1 1 1 0 0,-1-1 0 0 0,0 1 0 0 0,0 1-1 0 0,1-1 1 0 0,-1 1 0 0 0,1 0 0 0 0,0 1-1 0 0,-1 0 1 0 0,1 0 0 0 0,0 1 0 0 0,1 0-1 0 0,-1 0 1 0 0,1 0 0 0 0,0 1 0 0 0,0 0-1 0 0,0 0 1 0 0,0 1 0 0 0,1 0 0 0 0,0 0-1 0 0,0 0 1 0 0,1 0 0 0 0,0 1 0 0 0,0-1-1 0 0,0 1 1 0 0,1 0 0 0 0,0 0 0 0 0,0 1-1 0 0,1-1 1 0 0,0 1 0 0 0,0-1 0 0 0,1 2 11 0 0,3 2 24 0 0,2 0 0 0 0,0 0-1 0 0,0-1 1 0 0,1 1 0 0 0,0-1 0 0 0,0 0 0 0 0,1 0 0 0 0,1 0 0 0 0,0-1 0 0 0,0 0 0 0 0,1-1-1 0 0,0 1 1 0 0,0-2 0 0 0,1 1 0 0 0,0-1 0 0 0,0 0 0 0 0,8 4-24 0 0,19 19 207 0 0,90 70 348 0 0,-38-41-111 0 0,12 17 12 0 0,-58-48-383 0 0,-42-28-55 0 0,0 0 3 0 0,30 10-1888 0 0,-12-8-4069 0 0,-10-3-3970 0 0,-2 1-1271 0 0</inkml:trace>
  <inkml:trace contextRef="#ctx0" brushRef="#br0" timeOffset="22523.206">2765 2203 8242 0 0,'0'0'2066'0'0,"0"0"-523"0"0,0 0-202 0 0,0 0-65 0 0,0 0-54 0 0,0 0-114 0 0,0 0-197 0 0,0 0-175 0 0,0 0-97 0 0,0 0-52 0 0,0 0-38 0 0,0 0-50 0 0,0 0-73 0 0,-2 27-74 0 0,-7 81-70 0 0,6-8 640 0 0,21-14 158 0 0,-18-86-987 0 0,0-1 0 0 0,0 1 0 0 0,1 0 0 0 0,-1 0 0 0 0,0 0 0 0 0,0 0 0 0 0,0 0 0 0 0,0-1 0 0 0,0 1 0 0 0,1 0 0 0 0,-1 0 0 0 0,0 0 0 0 0,0 0 0 0 0,0 0 0 0 0,1 0 0 0 0,-1 0 0 0 0,0 0 0 0 0,0-1 0 0 0,0 1 0 0 0,1 0 0 0 0,-1 0 0 0 0,0 0 0 0 0,0 0 0 0 0,0 0 0 0 0,1 0 0 0 0,-1 0 0 0 0,0 0 0 0 0,0 0 0 0 0,0 0 0 0 0,1 1 0 0 0,-1-1 0 0 0,0 0 0 0 0,0 0-93 0 0,3-26 1252 0 0,-3-59-1011 0 0,-2 20-116 0 0,3 0 0 0 0,3-1 0 0 0,11-57-125 0 0,-11 96 13 0 0,26-65 78 0 0,-28 92-90 0 0,-1-1 0 0 0,1 1 0 0 0,-1 0 0 0 0,1 0 0 0 0,0 0 0 0 0,-1 0 0 0 0,1 0 0 0 0,-1 0 0 0 0,1 1-1 0 0,-1-1 1 0 0,1 0 0 0 0,0 1 0 0 0,-1-1 0 0 0,0 1 0 0 0,1 0 0 0 0,-1-1 0 0 0,1 1 0 0 0,-1 0 0 0 0,0 0 0 0 0,1 0 0 0 0,-1 0 0 0 0,0 0 0 0 0,0 0 0 0 0,0 0-1 0 0,0 1 1 0 0,0-1 0 0 0,0 0 0 0 0,0 1 0 0 0,0-1 0 0 0,-1 0 0 0 0,1 1 0 0 0,0 0-1 0 0,1 1 2 0 0,67 121 218 0 0,-42-63-168 0 0,-35-83-3728 0 0,-2-1-5729 0 0,7 18-2487 0 0</inkml:trace>
  <inkml:trace contextRef="#ctx0" brushRef="#br0" timeOffset="23113.849">2615 1814 10346 0 0,'0'0'2393'0'0,"0"0"-458"0"0,0 0-271 0 0,0 0-58 0 0,0 0-82 0 0,0 0-168 0 0,0 0-194 0 0,0 0-254 0 0,0 0-161 0 0,0 0-127 0 0,0 0-117 0 0,0 0-36 0 0,0 0-34 0 0,-3-4-34 0 0,-5-11-38 0 0,34-8 986 0 0,2 9-1177 0 0,1 2 0 0 0,1 1 0 0 0,0 1-1 0 0,0 2 1 0 0,1 1 0 0 0,-1 1 0 0 0,2 1-170 0 0,-2 1 857 0 0,-67-23 863 0 0,-50-70-1602 0 0,28 2-660 0 0,61 88-1280 0 0,6 3-5221 0 0,-4 3 3631 0 0,1 1-9535 0 0</inkml:trace>
  <inkml:trace contextRef="#ctx0" brushRef="#br0" timeOffset="27742.538">449 4141 0 0 0,'-9'-3'29'0'0,"7"3"129"0"0,2 0 67 0 0,0 0-5 0 0,0 0-8 0 0,0 0-16 0 0,0 0 0 0 0,0 0 18 0 0,0 0 10 0 0,0 0 0 0 0,0 0-48 0 0,0 0-118 0 0,0 0-116 0 0,-14-23-729 0 0,17-35 4541 0 0,0 4 4780 0 0,-3 54-7923 0 0,0 0-55 0 0,0 0-33 0 0,0 0-11 0 0,0 0 20 0 0,0 0 15 0 0,0 0 22 0 0,0 0 19 0 0,0 0-20 0 0,0 0-13 0 0,0 0-55 0 0,0 0-49 0 0,0 0-38 0 0,0 0-35 0 0,7 72 5748 0 0,-12 102-5252 0 0,1 57-490 0 0,14 94 266 0 0,-12-242-256 0 0,2-82-384 0 0,0-1-13 0 0,0 0 8 0 0,0 0 1 0 0,0 0-8 0 0,0 0 10 0 0,0 0-6 0 0,0 0 8 0 0,0 0-19 0 0,0 0 18 0 0,0 0 10 0 0,0 0 14 0 0,0 0 11 0 0,0 0-28 0 0,0 0-8 0 0,0 0 3 0 0,0 0 8 0 0,0 0-11 0 0,0 0-10 0 0,0 0 4 0 0,0 0-28 0 0,0 0 40 0 0,0 0 8 0 0,0 0-18 0 0,0 0 32 0 0,0 0-22 0 0,0 0-20 0 0,0 0-3 0 0,0 0-4 0 0,0 0 10 0 0,0 0 18 0 0,0 0-27 0 0,0 0 25 0 0,0 0 3 0 0,0 0-5 0 0,0 0-1 0 0,0 0-6 0 0,0 0 23 0 0,0 0-10 0 0,0 0 15 0 0,0 0 22 0 0,0 0 6 0 0,0 0-6 0 0,-5-23 577 0 0,-6 7-645 0 0,-1 0 0 0 0,-1 2 0 0 0,0-1 0 0 0,-1 1 0 0 0,0 1 0 0 0,-1 1-1 0 0,-6-4 15 0 0,-131-54-145 0 0,152 69 142 0 0,-1-1-1 0 0,1 0 0 0 0,0 1 1 0 0,0-1-1 0 0,0 0 0 0 0,0 0 1 0 0,0 1-1 0 0,1-1 1 0 0,-1 0-1 0 0,0 1 0 0 0,1-1 1 0 0,-1 1-1 0 0,1-1 0 0 0,0 0 1 0 0,-1 1-1 0 0,1-1 1 0 0,0 1-1 0 0,0 0 0 0 0,0-1 1 0 0,0 1-1 0 0,0 0 0 0 0,0-1 1 0 0,1 1-1 0 0,-1 0 1 0 0,0 0-1 0 0,1 0 0 0 0,-1 0 1 0 0,0 0-1 0 0,1 0 0 0 0,-1 1 1 0 0,1-1-1 0 0,0 0 1 0 0,-1 1-1 0 0,1-1 4 0 0,7-6 14 0 0,1 0-11 0 0,1 1 1 0 0,-1 0-1 0 0,1 1 1 0 0,1 0 0 0 0,-1 1-1 0 0,1 0 1 0 0,-1 1-1 0 0,1 0 1 0 0,0 0-1 0 0,0 2 1 0 0,1-1-1 0 0,-1 2 1 0 0,0 0-1 0 0,0 0 1 0 0,0 1 0 0 0,2 1-4 0 0,12-2-3 0 0,190 27 3 0 0,-89-27 43 0 0,-127 0-55 0 0,0 0-3 0 0,0 0 26 0 0,0 0-6 0 0,0 0 25 0 0,0 0-2 0 0,0 0 2 0 0,0 0 1 0 0,0 0-7 0 0,-18 7 182 0 0,-153 86-118 0 0,31 15-66 0 0,103-89 20 0 0,49-16-4143 0 0,0 1 772 0 0,-4-3-3006 0 0,-3-1-6174 0 0</inkml:trace>
  <inkml:trace contextRef="#ctx0" brushRef="#br0" timeOffset="44502.109">3478 3814 9666 0 0,'0'0'1890'0'0,"0"0"-385"0"0,0 0-227 0 0,0 0 9 0 0,0 0 65 0 0,0 0-11 0 0,0 0-134 0 0,0 0-254 0 0,0 0-257 0 0,0 0-182 0 0,0 0-122 0 0,6 8 1524 0 0,-9 21-1621 0 0,-1-1 0 0 0,-1 1-1 0 0,-1-1 1 0 0,-1 1 0 0 0,-2-2-1 0 0,-1 1 1 0 0,-1-2 0 0 0,-1 1 0 0 0,-2-1-1 0 0,-11 16-294 0 0,18-29-14 0 0,-1 0 0 0 0,-1-1 0 0 0,0 0 0 0 0,0 0 0 0 0,-1-1-1 0 0,-1 0 1 0 0,0-1 0 0 0,-4 4 14 0 0,14-14-61 0 0,1 1 1 0 0,-1-1-1 0 0,1 1 0 0 0,-1-1 0 0 0,1 1 1 0 0,-1-1-1 0 0,0 1 0 0 0,1-1 0 0 0,-1 0 1 0 0,1 1-1 0 0,-1-1 0 0 0,0 0 0 0 0,1 1 1 0 0,-1-1-1 0 0,0 0 0 0 0,0 0 0 0 0,1 0 1 0 0,-1 0-1 0 0,0 0 0 0 0,1 0 0 0 0,-1 0 1 0 0,0 0-1 0 0,0 0 0 0 0,1 0 0 0 0,-1 0 1 0 0,0 0-1 0 0,0 0 0 0 0,1 0 0 0 0,-1-1 1 0 0,0 1-1 0 0,1 0 0 0 0,-1-1 0 0 0,1 1 1 0 0,-1 0-1 0 0,0-1 0 0 0,1 1 0 0 0,-1-1 1 0 0,1 1-1 0 0,-1-1 0 0 0,1 1 0 0 0,-1-1 1 0 0,1 1-1 0 0,-1-1 0 0 0,1 0 0 0 0,0 1 1 0 0,-1-1-1 0 0,1 0 0 0 0,0 1 0 0 0,-1-1 1 0 0,1 0-1 0 0,0 1 0 0 0,0-1 0 0 0,0 0 1 0 0,0 0-1 0 0,0 0 61 0 0,-3-27-9648 0 0,3 20-1866 0 0</inkml:trace>
  <inkml:trace contextRef="#ctx0" brushRef="#br0" timeOffset="45703.754">4129 3124 1816 0 0,'0'0'1929'0'0,"0"0"-340"0"0,0 0-118 0 0,0 0 168 0 0,0 0 222 0 0,0 0 86 0 0,0 0-85 0 0,0 0-217 0 0,0 0-210 0 0,0 0-160 0 0,0 0-140 0 0,-4-4-140 0 0,-11-14-128 0 0,11 13-112 0 0,4 5-103 0 0,-6 5 2118 0 0,2 19-2722 0 0,4-21 196 0 0,-12 120 552 0 0,6 1-1 0 0,6 51-795 0 0,1-74 112 0 0,-1-99-105 0 0,0 0 0 0 0,0 0 0 0 0,0 0 0 0 0,0 0 0 0 0,0 1 0 0 0,1-1 1 0 0,-1 0-1 0 0,1 0 0 0 0,-1 0 0 0 0,1 0 0 0 0,0 0 0 0 0,0 0 0 0 0,0 0 0 0 0,0 0 0 0 0,0 0 0 0 0,1 0 0 0 0,-1-1 0 0 0,0 1 1 0 0,1 0-1 0 0,-1-1 0 0 0,1 1 0 0 0,0-1 0 0 0,-1 0 0 0 0,1 1 0 0 0,0-1 0 0 0,0 0 0 0 0,0 0 0 0 0,0 0 0 0 0,0 0 0 0 0,0-1 1 0 0,0 1-1 0 0,0 0 0 0 0,0-1 0 0 0,1 1 0 0 0,-1-1 0 0 0,0 0 0 0 0,0 0 0 0 0,0 0 0 0 0,1 0 0 0 0,-1 0 0 0 0,0-1 1 0 0,0 1-1 0 0,0 0 0 0 0,0-1 0 0 0,0 0 0 0 0,1 0 0 0 0,-1 1 0 0 0,0-1 0 0 0,0 0 0 0 0,-1 0 0 0 0,2-1-7 0 0,19-13 46 0 0,-2-2 1 0 0,1 0-1 0 0,-2 0 0 0 0,-1-2 0 0 0,0-1 0 0 0,-1 0 0 0 0,-1-1 0 0 0,-1-1 1 0 0,3-7-47 0 0,-13 23 8 0 0,64-102 7 0 0,-67 139-264 0 0,-1 137 282 0 0,-1-162-25 0 0,1 0 0 0 0,0 0 0 0 0,0 0 0 0 0,0 0 0 0 0,1-1 0 0 0,0 1 0 0 0,0-1 0 0 0,1 1 0 0 0,0-1 0 0 0,0 0 0 0 0,0 1 0 0 0,0-1 0 0 0,1-1 0 0 0,-1 1 0 0 0,1-1 1 0 0,1 1-1 0 0,-1-1 0 0 0,1 0 0 0 0,-1-1 0 0 0,1 1 0 0 0,0-1 0 0 0,0 0 0 0 0,1 0 0 0 0,-1 0 0 0 0,1-1 0 0 0,-1 0 0 0 0,1 0 0 0 0,0 0 0 0 0,-1-1 0 0 0,1 0 0 0 0,0 0 0 0 0,0-1 0 0 0,0 1 0 0 0,0-1 0 0 0,0 0 0 0 0,0-1 0 0 0,0 0 0 0 0,0 1 0 0 0,0-2 0 0 0,0 1 0 0 0,-1-1 0 0 0,1 0 0 0 0,0 0 0 0 0,-1-1 0 0 0,3-1-8 0 0,13-10 111 0 0,-1-1 0 0 0,0 0 0 0 0,-1-2 0 0 0,-1 0 0 0 0,-1-2 0 0 0,0 1 0 0 0,1-6-111 0 0,-6 6 105 0 0,-1 0 0 0 0,-1 0 1 0 0,0-1-1 0 0,-2 0 1 0 0,0-1-1 0 0,4-18-105 0 0,-3 11 30 0 0,3-45-1433 0 0,-17 69-2834 0 0,2 1-3517 0 0,3 2-4193 0 0</inkml:trace>
  <inkml:trace contextRef="#ctx0" brushRef="#br0" timeOffset="46347.892">5158 2446 13691 0 0,'0'0'1907'0'0,"0"0"-544"0"0,0 0-293 0 0,0 0-28 0 0,0 0 23 0 0,0 0-21 0 0,0 0-97 0 0,0 0-194 0 0,0 0-189 0 0,0 0-96 0 0,0 0-21 0 0,0 0 16 0 0,0 0 10 0 0,0 11-27 0 0,17 136 1136 0 0,-3-80-1236 0 0,-3 0 0 0 0,-3 0 0 0 0,-1 41-346 0 0,-5-27 109 0 0,-4 0 0 0 0,-3-1 0 0 0,-9 47-109 0 0,4-68 28 0 0,4 2 0 0 0,2-1 0 0 0,3 44-28 0 0,1-101 0 0 0,0 0-1 0 0,0 0 0 0 0,1 0 1 0 0,-1 0-1 0 0,1 0 1 0 0,-1 0-1 0 0,1 0 1 0 0,0 0-1 0 0,0 0 1 0 0,1-1-1 0 0,-1 1 0 0 0,0 0 1 0 0,1-1-1 0 0,-1 1 1 0 0,1-1-1 0 0,0 1 1 0 0,0-1-1 0 0,0 0 0 0 0,0 0 1 0 0,1 0-1 0 0,-1 0 1 0 0,0 0-1 0 0,1-1 1 0 0,-1 1-1 0 0,1 0 0 0 0,0-1 1 0 0,1-1 9 0 0,-1 1 0 0 0,0-2-1 0 0,0 1 1 0 0,0 0 0 0 0,1-1-1 0 0,-1 1 1 0 0,0-1-1 0 0,0 0 1 0 0,0 0 0 0 0,0 0-1 0 0,0 0 1 0 0,0-1-1 0 0,-1 1 1 0 0,1-1 0 0 0,0 0-1 0 0,-1 0 1 0 0,1 0 0 0 0,-1 0-1 0 0,1 0 1 0 0,-1 0-1 0 0,0-1 1 0 0,0 1 0 0 0,0-1-1 0 0,-1 0 1 0 0,1 1-1 0 0,0-1 1 0 0,-1 0 0 0 0,1-1-9 0 0,10-11 19 0 0,140-181 55 0 0,-142 186-76 0 0,8-9-5 0 0,0 1 0 0 0,1 1 0 0 0,0 1-1 0 0,1 1 1 0 0,1 1 0 0 0,8-4 7 0 0,-20 41-67 0 0,-7-4 100 0 0,-1 0 0 0 0,-1-1-1 0 0,-1 1 1 0 0,0 0 0 0 0,-2-1 0 0 0,0 1 0 0 0,-4 12-33 0 0,-11 42 56 0 0,-11 100-26 0 0,65-177-1246 0 0,17-46-3343 0 0,-32 26-4222 0 0,-13 14-3048 0 0</inkml:trace>
  <inkml:trace contextRef="#ctx0" brushRef="#br0" timeOffset="47169.95">5872 3456 5817 0 0,'0'0'2307'0'0,"0"0"-382"0"0,0 0-127 0 0,0 0-3 0 0,0 0-68 0 0,0 0-183 0 0,0 0-206 0 0,0 0-198 0 0,0 0-172 0 0,0 0-130 0 0,0 0-100 0 0,0 0-83 0 0,24 2-76 0 0,76 3-42 0 0,-52-18 185 0 0,-40 7-538 0 0,7-5 48 0 0,0-1 0 0 0,0-1 1 0 0,-1 0-1 0 0,-1-1 0 0 0,0 0 0 0 0,-1-1 0 0 0,0 0 1 0 0,-1-1-1 0 0,0-3-232 0 0,-9 17 11 0 0,-1 0 0 0 0,1 0 0 0 0,-1 0-1 0 0,0 0 1 0 0,0-1 0 0 0,0 1 0 0 0,0 0 0 0 0,0-1 0 0 0,-1 1 0 0 0,1-1 0 0 0,-1 1 0 0 0,1-1 0 0 0,-1 1 0 0 0,0-1 0 0 0,0 1 0 0 0,0-1 0 0 0,0 1 0 0 0,-1-1-1 0 0,1 1 1 0 0,-1-1 0 0 0,1 1 0 0 0,-1 0 0 0 0,0-1 0 0 0,0 1 0 0 0,0 0 0 0 0,0-1 0 0 0,0 1 0 0 0,-1 0 0 0 0,1 0 0 0 0,0 0 0 0 0,-1 0 0 0 0,0 0 0 0 0,0 1 0 0 0,1-1-1 0 0,-1 0 1 0 0,0 1 0 0 0,0-1 0 0 0,0 1 0 0 0,-1 0 0 0 0,1-1 0 0 0,0 1 0 0 0,0 0 0 0 0,-1 0 0 0 0,1 1 0 0 0,-2-1-11 0 0,-6 1-33 0 0,1 0 1 0 0,0 1-1 0 0,-1 0 1 0 0,1 0 0 0 0,0 1-1 0 0,0 1 1 0 0,0-1-1 0 0,0 2 1 0 0,0-1-1 0 0,1 1 1 0 0,0 0-1 0 0,-1 1 1 0 0,1 0-1 0 0,1 0 1 0 0,-1 1 0 0 0,1 0-1 0 0,-6 6 33 0 0,-101 128-504 0 0,105-127 455 0 0,1 1 0 0 0,0 0 1 0 0,2 0-1 0 0,-1 0 0 0 0,2 1 1 0 0,0 0-1 0 0,0 0 0 0 0,2 1 0 0 0,0-1 1 0 0,1 1-1 0 0,0 0 0 0 0,1 10 49 0 0,2-23 5 0 0,-1 0 0 0 0,1 0 0 0 0,0 0 0 0 0,0 0 0 0 0,0 0 0 0 0,0 0-1 0 0,1 0 1 0 0,-1-1 0 0 0,1 1 0 0 0,-1-1 0 0 0,1 1 0 0 0,0-1 0 0 0,0 0-1 0 0,0 1 1 0 0,1-1 0 0 0,-1 0 0 0 0,0 0 0 0 0,1-1 0 0 0,-1 1 0 0 0,1 0-1 0 0,0-1 1 0 0,-1 0 0 0 0,1 1 0 0 0,0-1 0 0 0,0 0 0 0 0,0-1 0 0 0,0 1-1 0 0,0 0 1 0 0,1-1-5 0 0,92 10 380 0 0,-74-10-279 0 0,0-2 1 0 0,-1 0 0 0 0,1-1 0 0 0,-1-1 0 0 0,1-1 0 0 0,-1-1 0 0 0,-1-1-1 0 0,8-3-101 0 0,3-3 80 0 0,-1-1-1 0 0,0-1 1 0 0,-1-1-1 0 0,-1-2 1 0 0,0-1-1 0 0,-2-1 1 0 0,0-1-1 0 0,-1-2 1 0 0,-1 0-1 0 0,-1-1 0 0 0,-2-2 1 0 0,0 0-80 0 0,3-8 14 0 0,-13 22-6 0 0,-1-1-1 0 0,0 0 0 0 0,-2 0 1 0 0,1-1-1 0 0,-1 0 1 0 0,-1-1-1 0 0,-1 0 1 0 0,0 0-1 0 0,-1 0 0 0 0,0-1 1 0 0,-2 1-1 0 0,1-1 1 0 0,-1-14-8 0 0,-2 29-5 0 0,-1 0 1 0 0,0 0-1 0 0,0 0 1 0 0,0 0-1 0 0,0 0 1 0 0,0 0-1 0 0,0 0 1 0 0,0 0-1 0 0,-1 0 1 0 0,1 0-1 0 0,0 0 1 0 0,-1-1-1 0 0,1 1 1 0 0,0 0-1 0 0,-1 1 1 0 0,1-1-1 0 0,-1 0 1 0 0,0 0-1 0 0,1 0 1 0 0,-1 0-1 0 0,0 0 1 0 0,1 0-1 0 0,-1 1 1 0 0,0-1-1 0 0,0 0 1 0 0,0 1-1 0 0,0-1 1 0 0,1 1-1 0 0,-1-1 1 0 0,0 1-1 0 0,0-1 1 0 0,0 1-1 0 0,0-1 1 0 0,0 1-1 0 0,-1 0 1 0 0,1 0-1 0 0,0-1 1 0 0,0 1-1 0 0,0 0 1 0 0,0 0-1 0 0,0 0 1 0 0,0 0-1 0 0,0 0 1 0 0,0 1-1 0 0,0-1 1 0 0,0 0-1 0 0,0 0 1 0 0,0 1-1 0 0,-1 0 5 0 0,-9-1-25 0 0,2 2 9 0 0,-1 1-1 0 0,1 0 1 0 0,0 0-1 0 0,0 1 1 0 0,0 1-1 0 0,1-1 1 0 0,0 1-1 0 0,-1 1 1 0 0,2-1-1 0 0,-1 2 1 0 0,1-1-1 0 0,0 1 1 0 0,0 0-1 0 0,0 0 1 0 0,-1 4 16 0 0,-6 3 3 0 0,13-14-2 0 0,0 1-1 0 0,0-1 0 0 0,0 1 1 0 0,0 0-1 0 0,0 0 0 0 0,0 0 0 0 0,0 0 1 0 0,0-1-1 0 0,0 1 0 0 0,1 0 1 0 0,-1 0-1 0 0,0 1 0 0 0,0-1 1 0 0,1 0-1 0 0,-1 0 0 0 0,1 0 1 0 0,-1 0-1 0 0,1 1 0 0 0,0-1 1 0 0,-1 0-1 0 0,1 0 0 0 0,0 1 1 0 0,0-1-1 0 0,0 0 0 0 0,0 0 1 0 0,0 1-1 0 0,0-1 0 0 0,0 0 1 0 0,0 0-1 0 0,0 1 0 0 0,1-1 1 0 0,-1 0-1 0 0,1 0 0 0 0,-1 1 1 0 0,1-1-1 0 0,-1 0 0 0 0,1 0 1 0 0,-1 0-1 0 0,1 0 0 0 0,0 0 1 0 0,0 0-1 0 0,0 0 0 0 0,-1 0 1 0 0,1 0-1 0 0,0 0 0 0 0,0 0 1 0 0,0-1-1 0 0,1 1 0 0 0,-1 0 1 0 0,0-1-1 0 0,0 1 0 0 0,0-1 1 0 0,0 1-1 0 0,0-1 0 0 0,1 1 1 0 0,-1-1-1 0 0,0 0 0 0 0,0 0 1 0 0,1 0-1 0 0,-1 0 0 0 0,0 0 1 0 0,1 0-1 0 0,-1 0 0 0 0,0 0 1 0 0,1 0-1 0 0,170-4 212 0 0,-170 6-199 0 0,1 1 0 0 0,-1 0 0 0 0,0-1 1 0 0,0 1-1 0 0,0 0 0 0 0,-1 0 1 0 0,1 0-1 0 0,-1 1 0 0 0,0-1 0 0 0,1 0 1 0 0,-1 0-1 0 0,-1 1 0 0 0,1-1 1 0 0,0 0-1 0 0,-1 1 0 0 0,0-1 1 0 0,0 1-1 0 0,0-1 0 0 0,0 0 0 0 0,0 1 1 0 0,-1-1-1 0 0,0 1 0 0 0,1-1 1 0 0,-1 0-1 0 0,0 1 0 0 0,-1-1 0 0 0,1 0 1 0 0,-1 0-1 0 0,0 1-13 0 0,-19 46 50 0 0,14-34-48 0 0,0-1 0 0 0,1 1-1 0 0,1 0 1 0 0,0 1 0 0 0,1-1 0 0 0,1 1-1 0 0,1 0 1 0 0,-1 8-2 0 0,4-24 0 0 0,-1 1 1 0 0,0-1-1 0 0,1 1 0 0 0,-1-1 1 0 0,1 1-1 0 0,0-1 0 0 0,-1 0 1 0 0,1 1-1 0 0,0-1 0 0 0,0 0 1 0 0,0 1-1 0 0,0-1 0 0 0,0 0 1 0 0,0 0-1 0 0,0 0 0 0 0,1 0 1 0 0,-1 0-1 0 0,0 0 0 0 0,1 0 1 0 0,-1 0-1 0 0,0 0 0 0 0,1-1 1 0 0,-1 1-1 0 0,1-1 0 0 0,-1 1 1 0 0,1-1-1 0 0,-1 1 0 0 0,1-1 1 0 0,-1 0-1 0 0,1 0 0 0 0,0 0 1 0 0,-1 0-1 0 0,1 0 0 0 0,1 0 0 0 0,23 7-260 0 0,-18-3-195 0 0,-2 0-859 0 0,-5-1-3317 0 0,-1 2-3687 0 0,0-5-756 0 0</inkml:trace>
  <inkml:trace contextRef="#ctx0" brushRef="#br0" timeOffset="47663.759">6857 3436 1640 0 0,'0'0'1817'0'0,"0"0"-86"0"0,0 0 42 0 0,0 0 112 0 0,0 0 30 0 0,0 0-77 0 0,0 0-229 0 0,0 0-247 0 0,0 0-191 0 0,0 0-103 0 0,0 0-73 0 0,0 0-76 0 0,0 0-23 0 0,19 15-4 0 0,60 44 12 0 0,-29-43 516 0 0,-40-17-1091 0 0,8-2-59 0 0,0-1 0 0 0,0-1 0 0 0,-1-1 0 0 0,1 0 0 0 0,-1-1 0 0 0,0-1 0 0 0,-1-1 0 0 0,0 0 0 0 0,0-1 0 0 0,-1-1 0 0 0,0 0 0 0 0,-1-1 0 0 0,-1-1 0 0 0,1 0 0 0 0,-2 0 0 0 0,0-2 0 0 0,-1 0-270 0 0,54-91 386 0 0,-64 103-383 0 0,1-1-1 0 0,-1 1 0 0 0,0-1 1 0 0,0 1-1 0 0,0-1 1 0 0,0 0-1 0 0,-1 1 1 0 0,1-1-1 0 0,-1 0 0 0 0,0 0 1 0 0,0 0-1 0 0,-1 1 1 0 0,1-1-1 0 0,-1 0 1 0 0,0 1-1 0 0,0-1 1 0 0,0 0-1 0 0,0 1 0 0 0,0-1 1 0 0,-1 1-1 0 0,0 0 1 0 0,0-1-1 0 0,0 1 1 0 0,0 0-1 0 0,0 0 0 0 0,0 0 1 0 0,-1 0-1 0 0,0 1 1 0 0,1-1-1 0 0,-1 1 1 0 0,-1-1-3 0 0,-3 0-13 0 0,-1 0 0 0 0,0 1 1 0 0,0 0-1 0 0,0 1 1 0 0,0-1-1 0 0,0 1 1 0 0,-1 1-1 0 0,1 0 1 0 0,0 0-1 0 0,0 0 0 0 0,0 1 1 0 0,0 1-1 0 0,0-1 1 0 0,0 1-1 0 0,0 0 1 0 0,0 1-1 0 0,0 0 1 0 0,1 0-1 0 0,0 1 0 0 0,-1 0 1 0 0,1 0-1 0 0,1 1 1 0 0,-1 0-1 0 0,1 0 1 0 0,-1 0-1 0 0,1 1 1 0 0,1 0-1 0 0,-1 0 1 0 0,0 2 11 0 0,-8 5-7 0 0,0 0 0 0 0,0 0-1 0 0,2 2 1 0 0,0-1 0 0 0,0 2-1 0 0,2 0 1 0 0,0 0 0 0 0,1 1-1 0 0,0 0 1 0 0,1 0 0 0 0,1 1-1 0 0,1 0 1 0 0,1 0 0 0 0,0 1-1 0 0,1-1 1 0 0,1 5 8 0 0,2-16 2 0 0,0 1 0 0 0,1-1-1 0 0,-1 1 1 0 0,2 0 0 0 0,-1-1-1 0 0,1 1 1 0 0,0 0 0 0 0,1-1-1 0 0,0 0 1 0 0,0 1 0 0 0,1-1 0 0 0,0 0-1 0 0,0 0 1 0 0,0 0 0 0 0,1 0-1 0 0,0-1 1 0 0,0 0 0 0 0,5 6-2 0 0,5 0 41 0 0,0 1-1 0 0,1-2 1 0 0,0 0 0 0 0,1 0-1 0 0,0-2 1 0 0,1 0 0 0 0,0-1-1 0 0,0 0 1 0 0,1-1 0 0 0,-1-2 0 0 0,2 0-1 0 0,-1 0 1 0 0,1-2-41 0 0,37 7 243 0 0,0-4 0 0 0,0-2 1 0 0,40-2-244 0 0,-75-1-39 0 0,1-2 0 0 0,-1 0-1 0 0,0-1 1 0 0,0-1 0 0 0,0-1 0 0 0,20-6 39 0 0,15-28-5124 0 0,-52 30-2797 0 0,-3 1-5190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457 101 0 0 0,'0'0'1451'0'0,"0"0"-104"0"0,0 0 48 0 0,0 0 152 0 0,0 0 229 0 0,0 0 177 0 0,0 0-16 0 0,0 0-167 0 0,0 0-280 0 0,0 0-285 0 0,0 0-206 0 0,1-5-100 0 0,4-16-60 0 0,-4 16-31 0 0,-1 5-29 0 0,0 0-52 0 0,0 0-64 0 0,0 0-71 0 0,0 0-72 0 0,0 0-71 0 0,0 0-61 0 0,0 0-42 0 0,0 0-31 0 0,0 0-21 0 0,0 0-23 0 0,0 0-31 0 0,0 0-37 0 0,0 0-51 0 0,0 0-32 0 0,0 0-47 0 0,6 24 239 0 0,12 183 826 0 0,-18-195-1107 0 0,3 36 81 0 0,-3-1 1 0 0,-2 0 0 0 0,-1 1-1 0 0,-8 31-112 0 0,-5 15 96 0 0,14-87 305 0 0,-5 17-2123 0 0,-5-34-3822 0 0,10-2 1676 0 0,0-1-4228 0 0,0 8-650 0 0</inkml:trace>
  <inkml:trace contextRef="#ctx0" brushRef="#br0" timeOffset="468.605">54 70 7410 0 0,'0'0'1847'0'0,"0"0"-218"0"0,0 0-139 0 0,0 0-48 0 0,0 0 51 0 0,0 0 13 0 0,0 0-84 0 0,0 0-102 0 0,0 0-168 0 0,0 0-197 0 0,0 0-134 0 0,0 0-123 0 0,-9-3-111 0 0,-27-10-64 0 0,27 10-53 0 0,9 3-78 0 0,50-15 1654 0 0,164-13-987 0 0,166 21-287 0 0,-207 22-650 0 0,-168-14-2049 0 0,-18 1-5684 0 0,-8 3-2833 0 0,13-1 1270 0 0</inkml:trace>
  <inkml:trace contextRef="#ctx0" brushRef="#br0" timeOffset="800.631">54 756 6593 0 0,'0'0'2196'0'0,"0"0"-315"0"0,0 0-212 0 0,0 0-21 0 0,0 0 48 0 0,0 0-86 0 0,0 0-207 0 0,0 0-225 0 0,0 0-249 0 0,0 0-229 0 0,0 0-137 0 0,0 0-71 0 0,0 0-25 0 0,-1 3 50 0 0,0-2-486 0 0,1 0-1 0 0,0-1 1 0 0,0 1-1 0 0,0 0 0 0 0,0 0 1 0 0,0-1-1 0 0,0 1 1 0 0,0 0-1 0 0,0 0 0 0 0,0-1 1 0 0,1 1-1 0 0,-1 0 1 0 0,0 0-1 0 0,0-1 0 0 0,1 1 1 0 0,-1 0-1 0 0,0-1 1 0 0,1 1-1 0 0,-1 0 0 0 0,1-1 1 0 0,-1 1-1 0 0,1-1 1 0 0,-1 1-1 0 0,1-1 0 0 0,-1 1 1 0 0,1-1-1 0 0,0 1 1 0 0,-1-1-1 0 0,1 1 0 0 0,-1-1 1 0 0,1 0-1 0 0,0 1 1 0 0,0-1-1 0 0,-1 0 0 0 0,1 0 1 0 0,0 1-1 0 0,0-1 1 0 0,-1 0-1 0 0,1 0 0 0 0,0 0 1 0 0,0 0-1 0 0,-1 0 1 0 0,1 0-1 0 0,0 0 0 0 0,0 0 1 0 0,-1-1-1 0 0,1 1 1 0 0,0 0-1 0 0,0 0 0 0 0,-1 0 1 0 0,1-1-1 0 0,0 1 1 0 0,-1 0-1 0 0,1-1 0 0 0,0 1 1 0 0,-1-1-1 0 0,1 1 1 0 0,-1-1-1 0 0,1 1-30 0 0,14-1 329 0 0,65 0 752 0 0,-1-5 0 0 0,0-2 0 0 0,74-19-1081 0 0,56-19 370 0 0,-133 41-2390 0 0,-52 6-6802 0 0,-21-1-2508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0 0 0,'0'0'472'0'0,"0"0"915"0"0,0 0 465 0 0,0 0 265 0 0,0 0 175 0 0,0 0 76 0 0,0 0-184 0 0,0 0-234 0 0,0 0-295 0 0,0 0-263 0 0,0 0-166 0 0,-6-4-166 0 0,-17-12-156 0 0,8 19 2252 0 0,8 23-2895 0 0,6-23 15 0 0,-4 32 70 0 0,2 1 0 0 0,1-1 0 0 0,2 1 0 0 0,2 0 0 0 0,3 21-346 0 0,2 66 450 0 0,11 269 405 0 0,-8-312-731 0 0,1-28-38 0 0,-10-49-78 0 0,-1-3 29 0 0,0 0 30 0 0,0 0 26 0 0,17-36 1057 0 0,-2 4-1139 0 0,1 0 0 0 0,2 0 1 0 0,1 2-1 0 0,1 0 1 0 0,2 1-1 0 0,1 1 1 0 0,22-20-12 0 0,-38 40-6 0 0,3-2 5 0 0,0-1-1 0 0,1 1 1 0 0,0 1-1 0 0,0 0 1 0 0,1 1-1 0 0,0 0 1 0 0,0 0-1 0 0,11-3 2 0 0,-21 12 0 0 0,0 1-1 0 0,1-1 1 0 0,-1 1 0 0 0,0 0-1 0 0,0 0 1 0 0,0 0 0 0 0,0 0-1 0 0,0 0 1 0 0,0 0-1 0 0,-1 0 1 0 0,1 1 0 0 0,-1-1-1 0 0,1 1 1 0 0,-1-1-1 0 0,0 1 1 0 0,0-1 0 0 0,0 1-1 0 0,-1 0 1 0 0,1 0-1 0 0,0-1 1 0 0,-1 1 0 0 0,0 0-1 0 0,0 0 1 0 0,0 1 0 0 0,10 60 102 0 0,-2 1 0 0 0,-4 0 0 0 0,-2 0 0 0 0,-4 25-102 0 0,-7-61-323 0 0,16-39-2212 0 0,43-47-2889 0 0,-12 24-5361 0 0,-25 24 239 0 0</inkml:trace>
  <inkml:trace contextRef="#ctx0" brushRef="#br0" timeOffset="565.754">917 586 6353 0 0,'0'0'1742'0'0,"0"0"-176"0"0,0 0 82 0 0,0 0 135 0 0,0 0 7 0 0,0 0-151 0 0,0 0-283 0 0,0 0-300 0 0,0 0-189 0 0,0 0-96 0 0,0 0-88 0 0,0 0-54 0 0,-13-4 858 0 0,2 5-1282 0 0,1-1-1 0 0,-1 2 1 0 0,1-1 0 0 0,-1 2-1 0 0,1-1 1 0 0,-1 1-1 0 0,1 1 1 0 0,0 0-1 0 0,1 0 1 0 0,-1 1-1 0 0,1 0 1 0 0,0 1 0 0 0,-7 5-205 0 0,9-5 39 0 0,0 1 1 0 0,0 0 0 0 0,1 1 0 0 0,-1-1-1 0 0,2 1 1 0 0,-1 0 0 0 0,1 1 0 0 0,0-1-1 0 0,1 1 1 0 0,0 0 0 0 0,1 0 0 0 0,-1 1 0 0 0,2-1-1 0 0,-1 1 1 0 0,1-1 0 0 0,1 1 0 0 0,0 0-1 0 0,0 0 1 0 0,1-1 0 0 0,0 1 0 0 0,1 0-1 0 0,0 2-39 0 0,0-10 30 0 0,1 1-1 0 0,-1 0 0 0 0,1-1 0 0 0,0 1 1 0 0,0-1-1 0 0,0 1 0 0 0,0-1 0 0 0,0 0 0 0 0,0 0 1 0 0,0 0-1 0 0,1 0 0 0 0,-1 0 0 0 0,1-1 0 0 0,0 1 1 0 0,-1-1-1 0 0,1 1 0 0 0,0-1 0 0 0,0 0 1 0 0,0 0-1 0 0,0 0 0 0 0,0-1 0 0 0,0 1 0 0 0,0-1 1 0 0,0 1-1 0 0,0-1 0 0 0,0 0 0 0 0,0 0 1 0 0,0-1-1 0 0,0 1 0 0 0,0-1 0 0 0,0 1 0 0 0,0-1 1 0 0,2-1-30 0 0,11-7 102 0 0,1-2 0 0 0,-2 0 0 0 0,1-2 1 0 0,-2 1-1 0 0,1-1 0 0 0,-2-1 0 0 0,0-1 1 0 0,0 0-1 0 0,7-13-102 0 0,8-7 29 0 0,71-80-38 0 0,-117 184 53 0 0,16-63-41 0 0,0 1-1 0 0,1-1 1 0 0,0 0 0 0 0,0 0 0 0 0,1 1-1 0 0,-1-1 1 0 0,1 1 0 0 0,1-1 0 0 0,-1 0-1 0 0,1 1 1 0 0,0-1 0 0 0,1 0 0 0 0,-1 0 0 0 0,1 1-1 0 0,1-1 1 0 0,-1 0 0 0 0,1-1 0 0 0,0 1-1 0 0,0 0 1 0 0,0-1 0 0 0,1 0 0 0 0,0 0-1 0 0,0 0 1 0 0,1 0 0 0 0,-1-1 0 0 0,1 1-1 0 0,4 2-1 0 0,0 2-16 0 0,1-1 0 0 0,-1 0 1 0 0,1 0-1 0 0,0-1 1 0 0,1 0-1 0 0,0-1 1 0 0,0-1-1 0 0,0 1 1 0 0,1-2-1 0 0,1 1 15 0 0,-10-5 635 0 0,10 2-3646 0 0,-11-10-9016 0 0,-4 7 177 0 0</inkml:trace>
  <inkml:trace contextRef="#ctx0" brushRef="#br0" timeOffset="22292.16">1258 540 0 0 0,'0'0'992'0'0,"0"0"126"0"0,0 0 43 0 0,0 0 116 0 0,0 0 150 0 0,0 0 118 0 0,0 0 44 0 0,0 0-42 0 0,0 0-136 0 0,0 0-150 0 0,0 0-151 0 0,0-7-125 0 0,-1-19-74 0 0,12 16 5557 0 0,25 122-4600 0 0,-21-77-1602 0 0,79 156 346 0 0,-63-148-421 0 0,-20-70 2075 0 0,-5-16-2121 0 0,3 0 0 0 0,1 1 1 0 0,2 0-1 0 0,11-22-145 0 0,59-109 40 0 0,-77 169-1141 0 0,-5 21-1552 0 0,7-3-3367 0 0,-5-13 4606 0 0,0 1-848 0 0,0-2-3352 0 0,2 0-3948 0 0</inkml:trace>
  <inkml:trace contextRef="#ctx0" brushRef="#br0" timeOffset="22723.477">1800 652 1392 0 0,'0'0'3504'0'0,"0"0"-960"0"0,0 0-229 0 0,0 0-85 0 0,0 0-188 0 0,0 0-255 0 0,0 0-329 0 0,0 0-270 0 0,0 0-205 0 0,0 0-183 0 0,0 0-117 0 0,0 0-90 0 0,0 0-78 0 0,30 0-55 0 0,95-2-12 0 0,-70-12 366 0 0,-49 11-728 0 0,0 0 0 0 0,0-1-1 0 0,0 1 1 0 0,-1-1 0 0 0,1 0 0 0 0,-1-1 0 0 0,0 0 0 0 0,0 0 0 0 0,-1 0 0 0 0,1 0-1 0 0,-1 0 1 0 0,-1-1 0 0 0,1 0 0 0 0,-1 0 0 0 0,0 0 0 0 0,0 0 0 0 0,0 0 0 0 0,-1-1 0 0 0,0 1-1 0 0,0-1 1 0 0,-1 0 0 0 0,0 0 0 0 0,0 1 0 0 0,0-1 0 0 0,-1-5-86 0 0,-2 9-12 0 0,0 0 0 0 0,-1 0 0 0 0,1 0 0 0 0,0 1 0 0 0,-1-1 0 0 0,0 1 0 0 0,0-1-1 0 0,0 1 1 0 0,0 0 0 0 0,0 0 0 0 0,0 1 0 0 0,0-1 0 0 0,0 1 0 0 0,-1-1 0 0 0,1 1 0 0 0,-1 0 0 0 0,1 0 0 0 0,-1 0 0 0 0,1 1 0 0 0,-1 0 0 0 0,1-1 0 0 0,-1 1 0 0 0,0 0 0 0 0,1 0 0 0 0,-1 1 0 0 0,1-1 0 0 0,-1 1 0 0 0,1 0 0 0 0,-1 0-1 0 0,0 0 13 0 0,-8 3-17 0 0,0 0 0 0 0,1 1-1 0 0,-1 0 1 0 0,1 1 0 0 0,0 0-1 0 0,1 1 1 0 0,-1 0 0 0 0,1 1-1 0 0,1 0 1 0 0,0 0 0 0 0,0 1-1 0 0,0 1 1 0 0,1-1 0 0 0,-3 6 17 0 0,4-5 25 0 0,-1 0 0 0 0,2 0 1 0 0,-1 1-1 0 0,2 0 0 0 0,-1 0 1 0 0,1 0-1 0 0,1 1 0 0 0,0-1 1 0 0,1 1-1 0 0,0 0 0 0 0,1 1 1 0 0,0-1-1 0 0,1 0 0 0 0,0 0 1 0 0,1 1-1 0 0,1 0-25 0 0,0-7 43 0 0,0-1 0 0 0,1 1 0 0 0,-1-1-1 0 0,1 0 1 0 0,1 1 0 0 0,-1-1 0 0 0,1 0-1 0 0,0 0 1 0 0,0-1 0 0 0,0 1 0 0 0,1-1 0 0 0,-1 1-1 0 0,1-1 1 0 0,0 0 0 0 0,0 0 0 0 0,1-1-1 0 0,-1 1 1 0 0,1-1 0 0 0,0 0 0 0 0,0-1 0 0 0,0 1-1 0 0,3 1-42 0 0,123 31 615 0 0,61-45-731 0 0,-114-14-9412 0 0,-70 20-2303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1880 0 0,'0'0'1707'0'0,"0"0"159"0"0,0 0 151 0 0,0 0 174 0 0,0 0 48 0 0,0 0-148 0 0,0 0-229 0 0,0 0-291 0 0,0 0-232 0 0,0 0-203 0 0,0 0-193 0 0,0 0-166 0 0,-2-2-141 0 0,2 2-592 0 0,-1 0 1 0 0,1 0-1 0 0,-1 0 0 0 0,1 0 0 0 0,0 0 0 0 0,-1-1 0 0 0,1 1 0 0 0,-1 0 0 0 0,1 0 0 0 0,-1 0 0 0 0,1 0 0 0 0,0 0 0 0 0,-1 0 0 0 0,1 0 0 0 0,-1 0 0 0 0,1 0 0 0 0,-1 1 0 0 0,1-1 0 0 0,0 0 0 0 0,-1 0 1 0 0,1 0-1 0 0,-1 0 0 0 0,1 1 0 0 0,0-1 0 0 0,-1 0 0 0 0,1 0 0 0 0,0 1 0 0 0,-1-1 0 0 0,1 0 0 0 0,0 1 0 0 0,-1-1 0 0 0,1 0 0 0 0,0 1 0 0 0,0-1 0 0 0,-1 0 0 0 0,1 1 0 0 0,0-1 0 0 0,0 1 1 0 0,0-1-1 0 0,0 0 0 0 0,-1 1 0 0 0,1-1 0 0 0,0 1 0 0 0,0-1 0 0 0,0 1 0 0 0,0-1 0 0 0,0 0 0 0 0,0 1 0 0 0,0-1 0 0 0,0 1 0 0 0,0-1 0 0 0,0 1 0 0 0,0-1 0 0 0,1 1 0 0 0,-1-1 0 0 0,0 0 0 0 0,0 1 1 0 0,0-1-1 0 0,1 0 0 0 0,-1 1 0 0 0,0-1 0 0 0,0 1 0 0 0,1-1 0 0 0,-1 0-44 0 0,-1 17 388 0 0,-7 291 1316 0 0,14-301-3876 0 0,4-31-774 0 0,-8 20 2926 0 0,18-65-5517 0 0,-6 17-4028 0 0,-8 32 2638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10642 0 0,'0'0'2913'0'0,"0"0"-857"0"0,0 0-471 0 0,0 0-489 0 0,0 0-400 0 0,0 0-248 0 0,0 0-280 0 0,0 0-184 0 0,0 0-88 0 0,0 0-32 0 0,0 0-24 0 0,0 0-72 0 0,0 0-232 0 0,-4 62-424 0 0,31-43-665 0 0,-2 0-1175 0 0,-1-7-1817 0 0,-13-1-4233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5521 0 0,'0'0'2827'0'0,"0"0"-661"0"0,0 0-293 0 0,0 0-74 0 0,0 0-63 0 0,0 0-118 0 0,0 0-221 0 0,0 0-242 0 0,0 0-194 0 0,0 0-137 0 0,0 0-73 0 0,0 0-97 0 0,0 0-116 0 0,9-9-126 0 0,60-78 501 0 0,-12-102 488 0 0,-38 124-1289 0 0,-19 64-164 0 0,0 1-14 0 0,0 0-16 0 0,0 0-49 0 0,4 27-229 0 0,17 30 464 0 0,-19-47-89 0 0,1 1 0 0 0,0-1 0 0 0,0 0 0 0 0,1 0 0 0 0,1 0 0 0 0,0-1 0 0 0,0 0 0 0 0,1 0 0 0 0,0 0 0 0 0,0 0 0 0 0,1-1 0 0 0,0 0 0 0 0,0 0 0 0 0,1-1 0 0 0,0 0 0 0 0,1-1 0 0 0,3 3-15 0 0,-8-6 55 0 0,0-1 1 0 0,-1 0 0 0 0,1 1 0 0 0,0-1-1 0 0,1-1 1 0 0,-1 1 0 0 0,0 0 0 0 0,0-1-1 0 0,1 0 1 0 0,-1 0 0 0 0,1-1-1 0 0,-1 1 1 0 0,1-1 0 0 0,-1 0 0 0 0,1 0-1 0 0,-1 0 1 0 0,0-1 0 0 0,1 1 0 0 0,-1-1-1 0 0,1 0 1 0 0,-1 0 0 0 0,0-1 0 0 0,1 1-1 0 0,-1-1 1 0 0,0 0 0 0 0,0 0 0 0 0,-1-1-1 0 0,1 1 1 0 0,0-1 0 0 0,-1 0-1 0 0,1 0 1 0 0,-1 0 0 0 0,0 0 0 0 0,0 0-56 0 0,8-11 28 0 0,-2-1 0 0 0,1 1 0 0 0,-2-2 0 0 0,0 1 0 0 0,-1-1 0 0 0,0 0 0 0 0,-2-1 0 0 0,0 1 0 0 0,0-1 1 0 0,-2 0-1 0 0,0 0 0 0 0,-1 0 0 0 0,0-1 0 0 0,-2 1 0 0 0,0-1 0 0 0,-2-7-28 0 0,0 43-12228 0 0,2-13 691 0 0</inkml:trace>
  <inkml:trace contextRef="#ctx0" brushRef="#br0" timeOffset="6438.65">1003 69 2168 0 0,'0'0'1430'0'0,"0"0"-34"0"0,0 0 42 0 0,0 0 78 0 0,0 0 47 0 0,0 0-54 0 0,0 0-137 0 0,0 0-181 0 0,0 0-142 0 0,0 0-142 0 0,0 0-101 0 0,-4-12 1913 0 0,-22 0 3289 0 0,-1-2-4862 0 0,18 12-1096 0 0,1 0 0 0 0,-1 1 1 0 0,0 0-1 0 0,1 1 0 0 0,-1 0 1 0 0,0 0-1 0 0,0 1 0 0 0,0 0 1 0 0,1 1-1 0 0,-1 0 0 0 0,1 0 1 0 0,-1 1-1 0 0,1 0 0 0 0,0 0 1 0 0,0 1-1 0 0,0 0 0 0 0,0 0 1 0 0,1 1-1 0 0,0 0 0 0 0,0 0 1 0 0,0 1-1 0 0,1 0 1 0 0,-1 0-1 0 0,1 1 0 0 0,1-1 1 0 0,-1 1-1 0 0,1 0 0 0 0,0 1 1 0 0,1-1-1 0 0,0 1 0 0 0,0 0 1 0 0,-2 8-51 0 0,3-7 35 0 0,1 0 0 0 0,0 1 0 0 0,0 0 0 0 0,0-1 1 0 0,2 1-1 0 0,-1 0 0 0 0,1 0 0 0 0,1-1 0 0 0,-1 1 1 0 0,3 5-36 0 0,-1-9 31 0 0,1-1 0 0 0,0 0 1 0 0,0-1-1 0 0,0 1 1 0 0,1 0-1 0 0,-1-1 0 0 0,1 0 1 0 0,1 0-1 0 0,-1 0 0 0 0,0 0 1 0 0,1-1-1 0 0,0 0 1 0 0,0 1-1 0 0,0-2 0 0 0,0 1 1 0 0,0-1-1 0 0,0 0 0 0 0,1 0 1 0 0,1 1-32 0 0,13 1 127 0 0,1 0 1 0 0,-1-1 0 0 0,1-1-1 0 0,0-1 1 0 0,0 0 0 0 0,-1-2-1 0 0,15-2-127 0 0,30-15 238 0 0,-33 17-3053 0 0,-20 1-1026 0 0,-6 0-3957 0 0,-3 0-3607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7402 0 0,'0'0'4150'0'0,"0"0"-1610"0"0,0 0-671 0 0,0 0-214 0 0,0 0-100 0 0,0 0-112 0 0,0 0-183 0 0,0 0-245 0 0,0 0-247 0 0,0 0-184 0 0,0 0-156 0 0,0 0-101 0 0,0 0-58 0 0,-3-1-27 0 0,2 1-217 0 0,1 0 0 0 0,-1 0 1 0 0,0 0-1 0 0,0 0 0 0 0,0 0 0 0 0,0 0 1 0 0,1 1-1 0 0,-1-1 0 0 0,0 0 0 0 0,0 0 1 0 0,0 1-1 0 0,1-1 0 0 0,-1 0 1 0 0,0 1-1 0 0,1-1 0 0 0,-1 1 0 0 0,0-1 1 0 0,1 1-1 0 0,-1-1 0 0 0,0 1 0 0 0,1 0 1 0 0,-1-1-1 0 0,1 1 0 0 0,-1 0 0 0 0,1-1 1 0 0,-1 1-1 0 0,1 0 0 0 0,0 0 1 0 0,-1-1-1 0 0,1 1 0 0 0,0 0 0 0 0,0 0 1 0 0,-1 0-1 0 0,1-1 0 0 0,0 1 0 0 0,0 0 1 0 0,0 0-1 0 0,0 0 0 0 0,0 0 0 0 0,0-1 1 0 0,0 1-1 0 0,0 0 0 0 0,1 0-25 0 0,-5 11 234 0 0,2 89 884 0 0,5 218-236 0 0,-20-130-707 0 0,-19 18-109 0 0,34-153-146 0 0,2-53 38 0 0,4 0-1346 0 0,39-52-5175 0 0,-26 35-3322 0 0,-12 9-1225 0 0</inkml:trace>
  <inkml:trace contextRef="#ctx0" brushRef="#br0" timeOffset="390.019">344 560 11122 0 0,'0'0'2181'0'0,"0"0"-350"0"0,0 0-284 0 0,0 0-177 0 0,0 0-157 0 0,0 0-173 0 0,0 0-202 0 0,0 0-179 0 0,0 0-133 0 0,0 0-107 0 0,0 0-40 0 0,0 0-42 0 0,-7 12-31 0 0,-17 40-1 0 0,13 30 747 0 0,12-58-872 0 0,-1-19-144 0 0,0 0-1 0 0,0 0 0 0 0,0-1 0 0 0,0 1 1 0 0,1 0-1 0 0,0 0 0 0 0,0 0 0 0 0,1 0 0 0 0,-1-1 1 0 0,1 1-1 0 0,0 0 0 0 0,0-1 0 0 0,0 0 1 0 0,1 1-1 0 0,0-1 0 0 0,0 0 0 0 0,0 0 0 0 0,0 0 1 0 0,0-1-1 0 0,1 1 0 0 0,0-1 0 0 0,-1 0 1 0 0,1 0-1 0 0,0 0 0 0 0,1-1 0 0 0,-1 1 0 0 0,0-1 1 0 0,1 0-1 0 0,0 0 0 0 0,-1-1 0 0 0,1 1 1 0 0,0-1-1 0 0,0 0 0 0 0,0 0-35 0 0,3-1 91 0 0,0-1 1 0 0,0 0-1 0 0,0 0 1 0 0,1 0-1 0 0,-2-1 1 0 0,1-1-1 0 0,0 1 1 0 0,0-1-1 0 0,-1-1 1 0 0,0 1-1 0 0,1-1 1 0 0,-1 0-1 0 0,-1-1 1 0 0,1 0-1 0 0,-1 0 1 0 0,1 0-1 0 0,-2-1 1 0 0,1 0-1 0 0,-1 0 1 0 0,1 0-92 0 0,6-10 116 0 0,0 1 0 0 0,-1-2 0 0 0,-1 1 0 0 0,-1-1 0 0 0,0-1 0 0 0,-1 0 0 0 0,-1 0 0 0 0,5-17-116 0 0,-12 34-55 0 0,1 0 0 0 0,0 0 1 0 0,-1-1-1 0 0,1 1 0 0 0,-1 0 0 0 0,1-1 0 0 0,-1 1 1 0 0,0 0-1 0 0,0-1 0 0 0,1 1 0 0 0,-1 0 0 0 0,0-1 1 0 0,0 1-1 0 0,0 0 0 0 0,0-1 0 0 0,-1 1 0 0 0,1-1 1 0 0,0 1-1 0 0,-1 0 0 0 0,1-1 0 0 0,0 1 0 0 0,-1 0 1 0 0,0 0-1 0 0,1-1 0 0 0,-1 1 0 0 0,0 0 0 0 0,1 0 1 0 0,-1 0-1 0 0,0 0 0 0 0,0 0 0 0 0,0 0 0 0 0,0 0 1 0 0,-1 0 54 0 0,-23 15-8552 0 0,20-10 4205 0 0,1 1-7262 0 0</inkml:trace>
  <inkml:trace contextRef="#ctx0" brushRef="#br0" timeOffset="983.043">1033 633 15083 0 0,'0'0'1795'0'0,"0"0"-460"0"0,0 0-205 0 0,0 0-51 0 0,0 0-48 0 0,0 0-97 0 0,0 0-143 0 0,0 0-163 0 0,0 0-157 0 0,0 0-81 0 0,0 0-97 0 0,0 0-74 0 0,0 0-31 0 0,-16 0-34 0 0,-51-2-18 0 0,63 3-117 0 0,0-1 0 0 0,0 0 0 0 0,1 1 0 0 0,-1 0-1 0 0,0 0 1 0 0,0 0 0 0 0,1 0 0 0 0,-1 1-1 0 0,0-1 1 0 0,1 1 0 0 0,-1 0 0 0 0,1 0 0 0 0,0 0-1 0 0,0 0 1 0 0,0 1 0 0 0,0 0 0 0 0,0-1-1 0 0,0 1 1 0 0,-1 3-19 0 0,-4 2 34 0 0,2-3-31 0 0,1 1-1 0 0,0 0 1 0 0,0 0-1 0 0,1 0 1 0 0,0 0-1 0 0,0 1 0 0 0,0-1 1 0 0,1 1-1 0 0,-1 0 1 0 0,2 0-1 0 0,-1 1 1 0 0,1-1-1 0 0,0 0 1 0 0,1 1-1 0 0,0-1 1 0 0,0 1-1 0 0,0 0 1 0 0,1-1-1 0 0,0 1 1 0 0,1 1-3 0 0,1-4-1 0 0,0-1 0 0 0,1 0 1 0 0,-1 0-1 0 0,1 0 1 0 0,0 0-1 0 0,0 0 0 0 0,1-1 1 0 0,-1 0-1 0 0,1 1 1 0 0,0-1-1 0 0,0 0 0 0 0,0-1 1 0 0,0 1-1 0 0,0-1 1 0 0,0 0-1 0 0,1 0 0 0 0,-1 0 1 0 0,1 0-1 0 0,-1-1 1 0 0,1 0-1 0 0,0 0 0 0 0,0 0 1 0 0,-1-1-1 0 0,1 1 1 0 0,0-1-1 0 0,0 0 0 0 0,0-1 1 0 0,0 1-1 0 0,2-1 1 0 0,9 0 73 0 0,1-1-1 0 0,0 0 0 0 0,-1-1 1 0 0,0 0-1 0 0,0-2 1 0 0,0 0-1 0 0,0-1 0 0 0,-1 0 1 0 0,0-1-1 0 0,0-1 0 0 0,9-7-72 0 0,-1 1 167 0 0,-2-2-1 0 0,1-1 0 0 0,-2-1 0 0 0,0-1 1 0 0,-1 0-1 0 0,-1-2 0 0 0,-1 0 0 0 0,-1 0 1 0 0,8-17-167 0 0,-16 26-12 0 0,0-1-1 0 0,-1-1 1 0 0,-1 1 0 0 0,0-1 0 0 0,-1 0 0 0 0,0 0 0 0 0,-1-1 0 0 0,-1 0-1 0 0,-1 1 1 0 0,0-1 0 0 0,0 0 0 0 0,-1 0 0 0 0,-1 0 0 0 0,-1 0 0 0 0,0 0-1 0 0,-1 0 1 0 0,-1 0 0 0 0,0 1 0 0 0,-1-1 0 0 0,0 1 0 0 0,-1 0 0 0 0,-1 0-1 0 0,-1 0 1 0 0,1 1 0 0 0,-2 0 0 0 0,0 0 0 0 0,0 1 0 0 0,-2-1 12 0 0,0-1-29 0 0,0 1 0 0 0,-1 0 0 0 0,-1 0 0 0 0,0 1 0 0 0,0 0 0 0 0,-1 1 0 0 0,-1 1 0 0 0,1 0 0 0 0,-2 1 0 0 0,1 0 0 0 0,-1 1 0 0 0,-1 1 0 0 0,0 1 0 0 0,1 0 0 0 0,-2 0 0 0 0,1 2 0 0 0,-1 0 0 0 0,-1 1 29 0 0,15 2-1 0 0,-1 1 0 0 0,1 0-1 0 0,-1 0 1 0 0,1 0 0 0 0,-1 0-1 0 0,1 1 1 0 0,-1-1 0 0 0,1 1 0 0 0,0 0-1 0 0,-1 0 1 0 0,1 0 0 0 0,0 1-1 0 0,-1-1 1 0 0,1 1 0 0 0,0-1-1 0 0,0 1 1 0 0,0 0 0 0 0,1 0 0 0 0,-1 1-1 0 0,0-1 1 0 0,1 0 0 0 0,-1 1-1 0 0,1 0 1 0 0,0-1 0 0 0,0 1 0 0 0,0 0-1 0 0,0 0 1 0 0,1 0 0 0 0,-1 1-1 0 0,1-1 1 0 0,-1 0 0 0 0,1 0-1 0 0,0 1 1 0 0,1-1 0 0 0,-1 3 1 0 0,1 8 29 0 0,1 0-1 0 0,1 0 1 0 0,0-1 0 0 0,1 1-1 0 0,1-1 1 0 0,0 1 0 0 0,1-1 0 0 0,0 0-1 0 0,1-1 1 0 0,0 1 0 0 0,1-1 0 0 0,0-1-1 0 0,1 1 1 0 0,0-1 0 0 0,10 9-29 0 0,-6-2 8 0 0,44 64 121 0 0,-18-25-72 0 0,2-1 1 0 0,3-1-1 0 0,22 19-57 0 0,-40-48-169 0 0,46 39-796 0 0,-10-48-3658 0 0,-49-17 2101 0 0,3 0-5485 0 0,-5 0-3785 0 0</inkml:trace>
  <inkml:trace contextRef="#ctx0" brushRef="#br0" timeOffset="1383.941">1617 680 10242 0 0,'0'0'1645'0'0,"0"0"-412"0"0,0 0 21 0 0,0 0 214 0 0,0 0 135 0 0,0 0 3 0 0,0 0-146 0 0,0 0-245 0 0,0 0-229 0 0,0 0-178 0 0,0 0-129 0 0,0 0-94 0 0,31 13-78 0 0,99 40-63 0 0,-127-51-416 0 0,0 0 0 0 0,-1-1-1 0 0,1 0 1 0 0,0 1 0 0 0,0-1 0 0 0,-1 0 0 0 0,1-1 0 0 0,0 1-1 0 0,0 0 1 0 0,0-1 0 0 0,0 1 0 0 0,0-1 0 0 0,0 0 0 0 0,0 0-1 0 0,1 0 1 0 0,-1-1 0 0 0,0 1 0 0 0,0-1 0 0 0,-1 0 0 0 0,1 0-1 0 0,0 0 1 0 0,2 0-28 0 0,4-4 119 0 0,6-1-15 0 0,-1-1-1 0 0,0-1 1 0 0,0 0 0 0 0,0-1 0 0 0,-1 0 0 0 0,-1-1 0 0 0,1 0 0 0 0,-2-1 0 0 0,1-1 0 0 0,-2 0 0 0 0,0 0 0 0 0,5-8-104 0 0,-13 17-13 0 0,0 0 1 0 0,0-1 0 0 0,-1 1 0 0 0,1-1-1 0 0,-1 1 1 0 0,0-1 0 0 0,0 0 0 0 0,0 0 0 0 0,0 1-1 0 0,0-1 1 0 0,-1 0 0 0 0,0 0 0 0 0,0 0-1 0 0,0 1 1 0 0,0-1 0 0 0,-1 0 0 0 0,1 0 0 0 0,-1 0-1 0 0,0 1 1 0 0,0-1 0 0 0,0 0 0 0 0,-1 1-1 0 0,1-1 1 0 0,-1 1 0 0 0,0-1 0 0 0,0 1 0 0 0,0 0-1 0 0,0 0 1 0 0,-1 0 0 0 0,1 0 0 0 0,-1 0-1 0 0,0 1 1 0 0,0-1 0 0 0,0 1 0 0 0,0 0 0 0 0,0-1-1 0 0,0 1 1 0 0,-1 1 0 0 0,1-1 0 0 0,-1 0-1 0 0,1 1 1 0 0,-1 0 0 0 0,0 0 0 0 0,1 0-1 0 0,-1 0 1 0 0,0 1 0 0 0,0-1 0 0 0,-2 1 12 0 0,-4-1-58 0 0,-1 1 1 0 0,1 0 0 0 0,-1 1-1 0 0,1 0 1 0 0,0 0 0 0 0,-1 1-1 0 0,1 1 1 0 0,0 0 0 0 0,0 0-1 0 0,1 1 1 0 0,-1 0 0 0 0,1 1-1 0 0,-1-1 1 0 0,-2 4 57 0 0,-2 0-61 0 0,0 1 1 0 0,0 0-1 0 0,1 1 0 0 0,0 1 0 0 0,0 0 1 0 0,1 1-1 0 0,1 0 0 0 0,0 0 0 0 0,1 1 1 0 0,0 1-1 0 0,1 0 0 0 0,1 0 1 0 0,0 1-1 0 0,1 0 0 0 0,-4 9 61 0 0,11-19-26 0 0,-1-1 0 0 0,0 0 0 0 0,1 0 0 0 0,-1 1 0 0 0,1-1 0 0 0,1 0 0 0 0,-1 1 0 0 0,0-1 0 0 0,1 0 0 0 0,0 1 0 0 0,0-1-1 0 0,0 0 1 0 0,1 0 0 0 0,0 0 0 0 0,-1 0 0 0 0,1 0 0 0 0,0-1 0 0 0,1 1 0 0 0,-1 0 0 0 0,1-1 0 0 0,0 0 0 0 0,-1 1 0 0 0,1-1 0 0 0,1 0 0 0 0,-1 0 0 0 0,0-1 0 0 0,1 1 0 0 0,-1-1 0 0 0,1 0-1 0 0,0 0 1 0 0,0 0 0 0 0,0 0 0 0 0,0-1 0 0 0,0 1 0 0 0,0-1 0 0 0,0 0 0 0 0,1 0 0 0 0,-1-1 0 0 0,0 1 0 0 0,1-1 0 0 0,0 0 26 0 0,27 3-677 0 0,0 0 1 0 0,0-2-1 0 0,0-2 1 0 0,0-1-1 0 0,0-1 1 0 0,0-2-1 0 0,25-7 677 0 0,9-5-3323 0 0,-20 5-3805 0 0,-27 7-2029 0 0</inkml:trace>
  <inkml:trace contextRef="#ctx0" brushRef="#br0" timeOffset="1921.686">2395 572 7754 0 0,'0'0'2027'0'0,"0"0"-410"0"0,0 0-262 0 0,0 0-156 0 0,0 0-110 0 0,0 0-80 0 0,0 0-110 0 0,0 0-164 0 0,0 0-139 0 0,0 0-91 0 0,0 0-93 0 0,0 0-53 0 0,-19 10-49 0 0,-58 33-57 0 0,74-42-227 0 0,0 1 0 0 0,0 0 0 0 0,0-1 1 0 0,0 1-1 0 0,0 0 0 0 0,0 1 0 0 0,1-1 0 0 0,-1 0 0 0 0,1 1 0 0 0,0-1 1 0 0,-1 1-1 0 0,1 0 0 0 0,1 0 0 0 0,-1 0 0 0 0,0 0 0 0 0,1 0 0 0 0,-1 0 1 0 0,1 0-1 0 0,0 0 0 0 0,-1 2-26 0 0,-3 11 74 0 0,2-8-53 0 0,0 0 0 0 0,0 0 0 0 0,0 1 0 0 0,1-1 0 0 0,1 1 0 0 0,-1-1-1 0 0,2 1 1 0 0,-1 0 0 0 0,1 0 0 0 0,0-1 0 0 0,1 2-21 0 0,1-5 29 0 0,0-1 1 0 0,0 1-1 0 0,0-1 1 0 0,1 0 0 0 0,0 0-1 0 0,0 0 1 0 0,0 0-1 0 0,0 0 1 0 0,0-1-1 0 0,1 1 1 0 0,0-1-1 0 0,0 0 1 0 0,-1 0-1 0 0,2-1 1 0 0,-1 1 0 0 0,0-1-1 0 0,1 0 1 0 0,-1 0-1 0 0,1 0 1 0 0,-1 0-1 0 0,1-1 1 0 0,0 0-1 0 0,0 0 1 0 0,-1 0-1 0 0,1-1 1 0 0,1 1-30 0 0,14-2 214 0 0,-1 0 1 0 0,1-1 0 0 0,-1-1-1 0 0,0-1 1 0 0,0 0-1 0 0,0-2 1 0 0,0 0-1 0 0,-1-1 1 0 0,0-1-1 0 0,0 0 1 0 0,-1-2-1 0 0,-1 0 1 0 0,1 0-1 0 0,-1-2 1 0 0,-1 0-1 0 0,0-1 1 0 0,-1 0-1 0 0,-1-1 1 0 0,0-1-1 0 0,0 0 1 0 0,-2-1-1 0 0,0 0 1 0 0,0-1-1 0 0,-2 0 1 0 0,0-1-1 0 0,-1 1 1 0 0,0-5-215 0 0,-3 4-36 0 0,-2 1 1 0 0,0-1 0 0 0,-1 0-1 0 0,0 0 1 0 0,-2 1-1 0 0,0-1 1 0 0,-1 0-1 0 0,-1 0 1 0 0,0 0 0 0 0,-2 0-1 0 0,0 1 1 0 0,-1 0-1 0 0,0 0 1 0 0,-2 0-1 0 0,0 0 1 0 0,-1 1-1 0 0,0 0 1 0 0,-1 1 0 0 0,-1 0-1 0 0,-1 0 1 0 0,0 1-1 0 0,0 0 1 0 0,-2 1-1 0 0,1 1 1 0 0,-2 0 0 0 0,0 0-1 0 0,0 2 1 0 0,-14-9 35 0 0,20 14-1 0 0,1 1 1 0 0,0-1 0 0 0,-1 1 0 0 0,0 0-1 0 0,0 1 1 0 0,0 0 0 0 0,-1 1-1 0 0,1-1 1 0 0,-1 1 0 0 0,1 1 0 0 0,-1 0-1 0 0,0 0 1 0 0,1 1 0 0 0,-1 0 0 0 0,0 0-1 0 0,1 1 1 0 0,-1 0 0 0 0,0 0-1 0 0,1 1 1 0 0,-1 0 0 0 0,1 1 0 0 0,0 0-1 0 0,0 0 1 0 0,0 1 0 0 0,0 0 0 0 0,1 0-1 0 0,-1 1 1 0 0,1 0 0 0 0,0 1 0 0 0,2-1 17 0 0,0 1 0 0 0,1-1 1 0 0,0 1-1 0 0,0 0 0 0 0,0 0 0 0 0,1 1 1 0 0,0-1-1 0 0,0 1 0 0 0,1 0 1 0 0,-1-1-1 0 0,2 1 0 0 0,-1 0 1 0 0,1 0-1 0 0,0 0 0 0 0,0 1 0 0 0,1-1 1 0 0,0 0-1 0 0,0 0 0 0 0,1 0 1 0 0,0 0-1 0 0,0 0 0 0 0,0 0 0 0 0,1 0 1 0 0,0 0-1 0 0,1 0 0 0 0,0 1-17 0 0,8 17 109 0 0,1 0 0 0 0,0 0-1 0 0,2-1 1 0 0,1-1 0 0 0,1 0-1 0 0,3 1-108 0 0,31 36 477 0 0,3-2 0 0 0,2-3 1 0 0,2-2-1 0 0,9 3-477 0 0,355 244 1153 0 0,-386-273-2209 0 0,-33-34-5254 0 0,-2 3-1444 0 0,0 0-4978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1968 0 0,'0'0'2726'0'0,"0"0"-86"0"0,0 0-79 0 0,0 0-113 0 0,0 0-316 0 0,0 0-362 0 0,0 0-291 0 0,0 0-228 0 0,0 0-144 0 0,0 0-114 0 0,0 0-105 0 0,0 0-99 0 0,0 0-88 0 0,3 7 4900 0 0,-2-7-5491 0 0,-1 0-8 0 0,0 0 6 0 0,0 0-24 0 0,138-3 1143 0 0,99-17-823 0 0,-237 20-397 0 0,0 0-43 0 0,0 0 37 0 0,0 0 11 0 0,0 0 7 0 0,0 0-12 0 0,0 0-11 0 0,0 0 21 0 0,0 0-14 0 0,0 0 9 0 0,0 0 0 0 0,0 0-14 0 0,0 0 8 0 0,0 0 3 0 0,0 0 2 0 0,0 0-10 0 0,0 0 15 0 0,0 0-11 0 0,0 0-17 0 0,0 0 28 0 0,0 0 26 0 0,0 0-24 0 0,0 0 2 0 0,0 0-4 0 0,0 0-9 0 0,0 0-8 0 0,0 0 14 0 0,0 0 2 0 0,0 0-23 0 0,0 0 18 0 0,0 0-16 0 0,0 0-14 0 0,0 0 26 0 0,0 0 1 0 0,0 0-15 0 0,0 0-11 0 0,0 0 7 0 0,0 0-4 0 0,-43-4-6770 0 0,37 4 2837 0 0,1 0-7375 0 0</inkml:trace>
  <inkml:trace contextRef="#ctx0" brushRef="#br0" timeOffset="268.018">165 0 14939 0 0,'0'0'1232'0'0,"0"0"-394"0"0,0 0 30 0 0,0 0 252 0 0,0 0 194 0 0,0 0 45 0 0,0 0-157 0 0,0 0-248 0 0,0 0-200 0 0,0 0-117 0 0,0 0-74 0 0,0 0-57 0 0,9 34-56 0 0,31 104-72 0 0,-31-108-457 0 0,-1 1 1 0 0,-2 0 0 0 0,0 1-1 0 0,-3-1 1 0 0,0 1 0 0 0,-2 0 0 0 0,-2 1 78 0 0,1-21-490 0 0,-1-9-1967 0 0,-2-3-7608 0 0,2 0-2297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270 159 0 0 0,'0'0'483'0'0,"0"0"482"0"0,0 0 110 0 0,0 0 76 0 0,0 0 88 0 0,0 0 161 0 0,0 0 138 0 0,0 0 74 0 0,0 0 55 0 0,0 0-33 0 0,6-10-88 0 0,1-1-996 0 0,4-6 27 0 0,-1-3 4016 0 0,-12 32 973 0 0,3 11-5217 0 0,0-7 6 0 0,9 226 1180 0 0,4 105-703 0 0,-28-205-746 0 0,-6-92 47 0 0,36-111-4878 0 0,0-11-555 0 0,-9 25-5766 0 0,-7 47 11022 0 0,2-12-7687 0 0</inkml:trace>
  <inkml:trace contextRef="#ctx0" brushRef="#br0" timeOffset="268.45">0 521 10994 0 0,'0'0'1975'0'0,"0"0"-508"0"0,0 0-320 0 0,0 0 2 0 0,0 0 56 0 0,0 0 51 0 0,0 0-57 0 0,0 0-150 0 0,0 0-163 0 0,0 0-132 0 0,0 0-118 0 0,0 0-88 0 0,34-7-44 0 0,107-23-58 0 0,116-45 786 0 0,-170 52-3296 0 0,-66 11-2183 0 0,-12 1-6267 0 0,-7 7 892 0 0</inkml:trace>
  <inkml:trace contextRef="#ctx0" brushRef="#br0" timeOffset="783.968">703 1 10594 0 0,'0'0'3524'0'0,"0"0"-1563"0"0,0 0-690 0 0,0 0-250 0 0,0 0-67 0 0,0 0-72 0 0,0 0-89 0 0,0 0-114 0 0,0 0-113 0 0,0 0-61 0 0,0 0-35 0 0,0 0-20 0 0,0 0-32 0 0,-5 21-27 0 0,-15 68-6 0 0,15 14 613 0 0,9-77-816 0 0,16 240 614 0 0,-7-13-628 0 0,12-168-114 0 0,-23-84-38 0 0,1 0 0 0 0,-1 0-1 0 0,0-1 1 0 0,0 1 0 0 0,0-1 0 0 0,1 1 0 0 0,-1-1 0 0 0,0 0 0 0 0,1 0 0 0 0,-1 0 0 0 0,0 0 0 0 0,0 0-1 0 0,1 0 1 0 0,-1-1 0 0 0,0 1 0 0 0,0-1 0 0 0,1 1 0 0 0,-1-1 0 0 0,0 0 0 0 0,0 0 0 0 0,0 0-1 0 0,0 0 1 0 0,0-1 0 0 0,0 1 0 0 0,0 0 0 0 0,-1-1 0 0 0,1 1 0 0 0,0-1 0 0 0,-1 0 0 0 0,1 0-16 0 0,4-2 23 0 0,143-122 273 0 0,-39 37-249 0 0,-109 89-52 0 0,-1-1 1 0 0,1 1 0 0 0,0 0 0 0 0,0-1 0 0 0,0 1 0 0 0,-1 0 0 0 0,1 0 0 0 0,0-1-1 0 0,0 1 1 0 0,0 0 0 0 0,0 0 0 0 0,0 0 0 0 0,-1 0 0 0 0,1 0 0 0 0,0 0-1 0 0,0 0 1 0 0,0 1 0 0 0,0-1 0 0 0,0 0 0 0 0,0 0 0 0 0,-1 1 0 0 0,1-1-1 0 0,0 0 1 0 0,0 1 0 0 0,-1-1 0 0 0,1 1 0 0 0,0-1 0 0 0,0 1 0 0 0,-1-1 0 0 0,1 1-1 0 0,0 0 1 0 0,-1-1 0 0 0,1 1 0 0 0,-1 0 0 0 0,1-1 0 0 0,-1 1 0 0 0,1 0-1 0 0,-1 0 1 0 0,0-1 0 0 0,1 1 0 0 0,-1 0 0 0 0,0 0 0 0 0,0 0 0 0 0,1 0-1 0 0,-1 0 1 0 0,0-1 0 0 0,0 2 4 0 0,5 54 91 0 0,-4-37-61 0 0,0-5-27 0 0,1 0 0 0 0,1-1-1 0 0,0 1 1 0 0,1-1 0 0 0,0 0-1 0 0,1 0 1 0 0,0 0 0 0 0,5 7-3 0 0,20 1-2344 0 0,-18-19-3250 0 0,1-2-5833 0 0,-9 0 2939 0 0</inkml:trace>
  <inkml:trace contextRef="#ctx0" brushRef="#br0" timeOffset="1163.601">1374 818 4713 0 0,'0'0'1776'0'0,"0"0"-290"0"0,0 0-58 0 0,0 0 125 0 0,0 0 130 0 0,0 0 25 0 0,0 0-90 0 0,0 0-165 0 0,0 0-148 0 0,0 0-104 0 0,0 0-66 0 0,0 0-100 0 0,0 0-117 0 0,35 10-84 0 0,112 29-111 0 0,-88-38-85 0 0,61-48 943 0 0,-106 40-1499 0 0,-1-1 0 0 0,0 0 0 0 0,0-1-1 0 0,0-1 1 0 0,-1 0 0 0 0,0-1 0 0 0,-1 0-1 0 0,-1 0 1 0 0,0-1 0 0 0,0-1 0 0 0,-1 1 0 0 0,0-2-1 0 0,5-11-81 0 0,-12 21 0 0 0,-1 0-1 0 0,1 1 1 0 0,-1-1-1 0 0,0 0 0 0 0,0 0 1 0 0,-1 0-1 0 0,1 0 1 0 0,-1 0-1 0 0,0 0 0 0 0,0 0 1 0 0,0 0-1 0 0,0 0 1 0 0,-1 0-1 0 0,0 0 0 0 0,1 1 1 0 0,-1-1-1 0 0,-1 0 1 0 0,1 0-1 0 0,-1 0 1 0 0,1 1-1 0 0,-1-1 0 0 0,0 1 1 0 0,0-1-1 0 0,-1 1 1 0 0,1 0-1 0 0,-1 0 0 0 0,1 0 1 0 0,-1 0-1 0 0,0 1 1 0 0,0-1-1 0 0,0 1 1 0 0,-1-1-1 0 0,1 1 0 0 0,0 0 1 0 0,-1 0-1 0 0,0 1 1 0 0,1-1-1 0 0,-1 1 0 0 0,0 0 1 0 0,0 0-1 0 0,-1-1 1 0 0,-10 1-19 0 0,0-1 1 0 0,0 2-1 0 0,0 0 0 0 0,0 1 0 0 0,0 0 0 0 0,1 2 0 0 0,-1-1 0 0 0,0 2 1 0 0,1 0-1 0 0,0 0 0 0 0,0 2 0 0 0,0-1 0 0 0,1 2 0 0 0,0 0 0 0 0,0 1 1 0 0,0 0-1 0 0,1 0 0 0 0,0 2 0 0 0,1-1 0 0 0,0 1 0 0 0,1 1 0 0 0,0 0 0 0 0,0 1 1 0 0,1 0-1 0 0,1 0 0 0 0,0 1 0 0 0,1 0 0 0 0,-2 5 19 0 0,6-12 2 0 0,0 0 1 0 0,0 0-1 0 0,1 1 0 0 0,0-1 0 0 0,0 1 1 0 0,1 0-1 0 0,-1 0 0 0 0,2-1 0 0 0,-1 1 0 0 0,1 0 1 0 0,0 0-1 0 0,0 0 0 0 0,1 0 0 0 0,-1-1 1 0 0,2 1-1 0 0,-1 0 0 0 0,1 0 0 0 0,0-1 0 0 0,0 1 1 0 0,1-1-1 0 0,0 0 0 0 0,0 0 0 0 0,1 0 1 0 0,-1 0-1 0 0,1 0 0 0 0,1-1 0 0 0,-1 0 0 0 0,1 0 1 0 0,0 0-1 0 0,4 3-2 0 0,12 7-27 0 0,1-2 1 0 0,1-1-1 0 0,0 0 1 0 0,1-2-1 0 0,0-1 0 0 0,0-1 1 0 0,1 0-1 0 0,0-2 1 0 0,0-1-1 0 0,1-2 0 0 0,0 0 1 0 0,-1-1-1 0 0,1-2 1 0 0,0 0-1 0 0,1-2 27 0 0,57-5-1652 0 0,-29-1-5076 0 0,-52 7 5870 0 0,18-2-11078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415 757 0 0 0,'0'0'891'0'0,"0"0"145"0"0,0 0 103 0 0,0 0 216 0 0,0 0 263 0 0,0 0 243 0 0,0 0 90 0 0,0 0-140 0 0,0 0-226 0 0,0 0-294 0 0,0 0-279 0 0,-1-9-186 0 0,-3-28-124 0 0,4 36-621 0 0,-1 0-1 0 0,0-1 0 0 0,0 1 1 0 0,0 0-1 0 0,0 0 0 0 0,0 0 1 0 0,0 0-1 0 0,0 0 0 0 0,0 0 1 0 0,0 0-1 0 0,0 0 0 0 0,-1 1 1 0 0,1-1-1 0 0,0 0 0 0 0,0 1 1 0 0,-1-1-1 0 0,1 1 0 0 0,-1-1 1 0 0,1 1-1 0 0,0 0 0 0 0,-1-1 1 0 0,1 1-1 0 0,-1 0 0 0 0,1 0 1 0 0,-1 0-1 0 0,1 0 0 0 0,-1 0 1 0 0,1 0-1 0 0,-1 1 0 0 0,1-1 1 0 0,-1 1-81 0 0,-3-1 183 0 0,-5 0 17 0 0,-1 1 1 0 0,0 0-1 0 0,1 0 0 0 0,-1 1 1 0 0,1 1-1 0 0,-1-1 0 0 0,1 2 0 0 0,0-1 1 0 0,0 2-1 0 0,1-1 0 0 0,-1 1 0 0 0,-8 6-200 0 0,-2 2 118 0 0,0 0 0 0 0,0 1 0 0 0,1 1 1 0 0,1 1-1 0 0,1 0 0 0 0,0 2 0 0 0,1-1 0 0 0,1 2 0 0 0,1 0 0 0 0,-7 13-118 0 0,16-21 41 0 0,1 0 0 0 0,0 0 0 0 0,0 0 0 0 0,2 0 0 0 0,-1 1 0 0 0,1-1 0 0 0,1 1 0 0 0,0 0 0 0 0,1-1 0 0 0,0 1 0 0 0,0 0 0 0 0,2 6-41 0 0,-1-14 24 0 0,0 0 1 0 0,0 1 0 0 0,0-1 0 0 0,0 0-1 0 0,1 0 1 0 0,-1 1 0 0 0,1-1-1 0 0,0 0 1 0 0,1-1 0 0 0,-1 1 0 0 0,1 0-1 0 0,-1-1 1 0 0,1 1 0 0 0,0-1-1 0 0,0 0 1 0 0,1 0 0 0 0,-1 0 0 0 0,1 0-1 0 0,-1-1 1 0 0,1 1 0 0 0,0-1-1 0 0,0 0 1 0 0,0 0 0 0 0,0-1 0 0 0,0 1-1 0 0,1-1 1 0 0,3 1-25 0 0,1 0 67 0 0,-1 0 0 0 0,1-1 0 0 0,-1 0 0 0 0,1 0 0 0 0,-1-1 0 0 0,1 0 0 0 0,0 0-1 0 0,-1-1 1 0 0,1 0 0 0 0,-1-1 0 0 0,1 0 0 0 0,-1 0 0 0 0,0-1 0 0 0,2-1-67 0 0,27-17 86 0 0,0-1 1 0 0,-2-3-1 0 0,0-1 0 0 0,-2-1 1 0 0,-1-2-1 0 0,-1-1 0 0 0,-1-1 1 0 0,-2-2-1 0 0,-1-1 0 0 0,-2-1 1 0 0,-2-1-1 0 0,-1-1 0 0 0,-1-1 1 0 0,-3-1-1 0 0,11-32-86 0 0,-19 48-18 0 0,-1 1 0 0 0,-2-1 0 0 0,0 0-1 0 0,-2 0 1 0 0,0-1 0 0 0,-2 0 0 0 0,0 0 0 0 0,-2 0 0 0 0,0 0 0 0 0,-2 0-1 0 0,-1 0 1 0 0,-1 0 0 0 0,0 1 0 0 0,-2-1 0 0 0,-1 1 0 0 0,-1 0 0 0 0,-1 0-1 0 0,-1 1 1 0 0,-1 0 0 0 0,0 0 0 0 0,-2 1 0 0 0,-1 1 0 0 0,-7-9 18 0 0,15 23-2 0 0,0 0-1 0 0,-1 0 1 0 0,0 0 0 0 0,0 1 0 0 0,0 0 0 0 0,-1 0 0 0 0,0 1 0 0 0,0 0 0 0 0,0 0 0 0 0,0 1 0 0 0,-1-1 0 0 0,1 2-1 0 0,-1-1 1 0 0,0 1 0 0 0,0 0 0 0 0,0 0 0 0 0,0 1 0 0 0,0 1 0 0 0,0-1 0 0 0,0 1 0 0 0,0 0 0 0 0,0 1 0 0 0,-4 0 2 0 0,3 5 2 0 0,1-1 0 0 0,-1 1 0 0 0,1 1 0 0 0,0-1 0 0 0,1 1 1 0 0,-1 1-1 0 0,1-1 0 0 0,1 1 0 0 0,0 0 0 0 0,0 1 0 0 0,0 0 1 0 0,1 0-1 0 0,0 0 0 0 0,1 0 0 0 0,0 1 0 0 0,0 1-2 0 0,-5 17 44 0 0,0 1 1 0 0,2 0-1 0 0,1 0 0 0 0,2 1 0 0 0,1 0 0 0 0,1 0 0 0 0,1 0 0 0 0,2 0 1 0 0,1-1-1 0 0,2 7-44 0 0,2-1 99 0 0,3-1-1 0 0,1 0 1 0 0,1 0 0 0 0,2-1 0 0 0,1 0 0 0 0,1-2-1 0 0,2 1 1 0 0,1-2 0 0 0,2 0 0 0 0,1-2 0 0 0,14 16-99 0 0,83 86 497 0 0,-63-84-402 0 0,-52-83-11515 0 0,-1 29 4537 0 0,1 4-3231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13731 0 0,'0'0'2106'0'0,"0"0"-934"0"0,0 0-493 0 0,0 0 41 0 0,0 0 173 0 0,0 0 66 0 0,0 0-41 0 0,0 0-115 0 0,0 0-167 0 0,0 0-133 0 0,0 0-119 0 0,3 35-84 0 0,11 111-58 0 0,-8 31 785 0 0,-6-131-383 0 0,0-46-527 0 0,0 0 55 0 0,0 0 52 0 0,0 0 57 0 0,0-12 815 0 0,4-45-861 0 0,2 1 0 0 0,3 0 1 0 0,2 0-1 0 0,3-3-235 0 0,-3 9 75 0 0,-3 18-54 0 0,3-27 0 0 0,4 2 0 0 0,2 0-1 0 0,19-42-20 0 0,-34 95-3 0 0,-2 1 4 0 0,1 1 0 0 0,0-1 0 0 0,0 1 0 0 0,0-1 0 0 0,1 1-1 0 0,-1-1 1 0 0,1 1 0 0 0,-1-1 0 0 0,1 1 0 0 0,0 0 0 0 0,0 0 0 0 0,0 0-1 0 0,0 0 1 0 0,0 0 0 0 0,0 1 0 0 0,0-1 0 0 0,1 0 0 0 0,-1 1-1 0 0,3-1 0 0 0,27 33-28 0 0,72 120 120 0 0,-74-121-80 0 0,-32-34-7436 0 0,-8-8-3877 0 0,8 8 1231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4 261 10258 0 0,'0'0'2746'0'0,"0"0"-824"0"0,0 0-463 0 0,0 0-179 0 0,0 0-64 0 0,0 0-10 0 0,0 0-96 0 0,0 0-121 0 0,0 0-182 0 0,0 0-175 0 0,0 0-160 0 0,0 0-122 0 0,0 0-84 0 0,-3 1-14 0 0,3-1-223 0 0,0 0-1 0 0,1 0 0 0 0,-1 0 1 0 0,0 1-1 0 0,1-1 1 0 0,-1 0-1 0 0,1 0 0 0 0,-1 0 1 0 0,0 0-1 0 0,0 1 0 0 0,1-1 1 0 0,-1 0-1 0 0,0 0 0 0 0,1 1 1 0 0,-1-1-1 0 0,0 0 1 0 0,0 1-1 0 0,1-1 0 0 0,-1 0 1 0 0,0 1-1 0 0,0-1 0 0 0,0 0 1 0 0,0 1-1 0 0,1-1 0 0 0,-1 0 1 0 0,0 1-1 0 0,0-1 1 0 0,0 1-1 0 0,0-1 0 0 0,0 0 1 0 0,0 1-1 0 0,0-1 0 0 0,0 1 1 0 0,0-1-1 0 0,0 0 1 0 0,0 1-1 0 0,0-1 0 0 0,0 0 1 0 0,0 1-1 0 0,-1-1 0 0 0,1 1 1 0 0,0-1-1 0 0,0 0 0 0 0,0 1 1 0 0,-1-1-1 0 0,1 0 1 0 0,0 1-29 0 0,48 2 1123 0 0,157-22 314 0 0,-67 15-1219 0 0,-104 23-211 0 0,-44-58 1418 0 0,-203-183-1271 0 0,212 220 299 0 0,-9-9-2269 0 0,16 10-1833 0 0,3 7 2127 0 0,4 2-3928 0 0,-5-1-6420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52 284 0 0 0,'0'0'1874'0'0,"0"0"-317"0"0,0 0-48 0 0,0 0 156 0 0,0 0 108 0 0,0 0-40 0 0,0 0-175 0 0,0 0-311 0 0,0 0-235 0 0,0 0-115 0 0,0 0-25 0 0,4 4 16 0 0,-1-1-658 0 0,0 0 1 0 0,1-1-1 0 0,-1 1 1 0 0,1-1-1 0 0,0 0 1 0 0,0 0-1 0 0,0 0 1 0 0,0 0-1 0 0,0-1 1 0 0,0 0-1 0 0,0 0 1 0 0,1 0-1 0 0,-1 0 1 0 0,0 0-1 0 0,1-1 1 0 0,-1 0-1 0 0,5 0-230 0 0,-3 0 182 0 0,0-1-1 0 0,1 1 0 0 0,-1-1 1 0 0,0-1-1 0 0,1 1 1 0 0,-1-1-1 0 0,0 0 1 0 0,0 0-1 0 0,0-1 1 0 0,-1 0-1 0 0,1 0 1 0 0,-1 0-1 0 0,1-1 1 0 0,-1 0-1 0 0,4-3-181 0 0,1 0 111 0 0,0 0 1 0 0,0 0-1 0 0,0-1 1 0 0,-1 0 0 0 0,0-1-1 0 0,0 0 1 0 0,-1-1-1 0 0,0 0 1 0 0,-1 0-1 0 0,0 0 1 0 0,-1-1-1 0 0,0 0 1 0 0,2-6-112 0 0,-6 13-3 0 0,0 1-1 0 0,0-1 1 0 0,-1 0 0 0 0,1 0 0 0 0,-1 0 0 0 0,0 0 0 0 0,0 0 0 0 0,0 0 0 0 0,-1 0 0 0 0,1 0 0 0 0,-1 0 0 0 0,0 0-1 0 0,0 0 1 0 0,0 0 0 0 0,-1 0 0 0 0,0 0 0 0 0,1 0 0 0 0,-1 0 0 0 0,-1 0 0 0 0,1 0 0 0 0,0 0 0 0 0,-1 0 0 0 0,0 1-1 0 0,0-1 1 0 0,0 1 0 0 0,-1-1 0 0 0,1 1 0 0 0,-1 0 0 0 0,1 0 0 0 0,-1 0 0 0 0,0 0 0 0 0,0 0 0 0 0,-1 1 0 0 0,1-1-1 0 0,0 1 1 0 0,-1 0 0 0 0,1 0 0 0 0,-1 0 0 0 0,0 1 0 0 0,0-1 0 0 0,0 1 3 0 0,-7 0-57 0 0,1 0 0 0 0,-1 0 0 0 0,0 2 0 0 0,0-1 0 0 0,0 1 1 0 0,0 1-1 0 0,1 0 0 0 0,-1 1 0 0 0,1 0 0 0 0,-1 0 0 0 0,1 1 0 0 0,0 0 0 0 0,1 1 0 0 0,-1 0 0 0 0,1 1 1 0 0,0 0-1 0 0,0 0 0 0 0,0 1 0 0 0,1 0 0 0 0,0 0 0 0 0,1 1 0 0 0,0 0 0 0 0,0 1 0 0 0,0-1 0 0 0,1 1 0 0 0,0 1 1 0 0,-4 9 56 0 0,6-12 55 0 0,-1 0 1 0 0,1 1-1 0 0,0-1 1 0 0,1 1 0 0 0,0 0-1 0 0,0 0 1 0 0,1 0-1 0 0,0 1 1 0 0,0-1 0 0 0,1 0-1 0 0,0 1 1 0 0,0-1-1 0 0,1 1 1 0 0,0 0-1 0 0,1-1 1 0 0,0 1 0 0 0,0-1-1 0 0,1 0 1 0 0,0 1-1 0 0,0-1 1 0 0,1 0 0 0 0,0 0-1 0 0,1 0 1 0 0,0-1-1 0 0,0 1 1 0 0,0-1 0 0 0,1 0-1 0 0,0 0 1 0 0,0 0-1 0 0,1-1 1 0 0,0 0 0 0 0,0 0-1 0 0,0 0 1 0 0,1-1-1 0 0,5 3-55 0 0,7 0 161 0 0,1 0-1 0 0,-1-2 0 0 0,2 0 0 0 0,-1-2 1 0 0,1 0-1 0 0,-1-1 0 0 0,1-1 0 0 0,0-1 1 0 0,0-1-1 0 0,18-2-160 0 0,-10 1 138 0 0,-26 1-125 0 0,20 1-5 0 0,-1 0 0 0 0,0-2 1 0 0,0-1-1 0 0,0-1 1 0 0,0-1-1 0 0,-1-1 0 0 0,1 0 1 0 0,4-4-9 0 0,20-17-4133 0 0,-32 16-180 0 0,-1-3-3434 0 0,-6 9-2838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85 155 11955 0 0,'0'0'2380'0'0,"0"0"-392"0"0,0 0-354 0 0,0 0-251 0 0,0 0-95 0 0,0 0-101 0 0,0 0-166 0 0,0 0-199 0 0,0 0-195 0 0,0 0-155 0 0,0 0-130 0 0,0 0-74 0 0,0 0-46 0 0,-7 9-28 0 0,-38 82 482 0 0,35 175 786 0 0,12-169-1242 0 0,-2-59-153 0 0,-15 215 142 0 0,5-153-784 0 0,31-104-1309 0 0,41-52-4187 0 0,-38 29-3933 0 0,-15 19 121 0 0</inkml:trace>
  <inkml:trace contextRef="#ctx0" brushRef="#br0" timeOffset="369.572">243 871 5401 0 0,'0'0'1535'0'0,"0"0"-149"0"0,0 0 81 0 0,0 0 280 0 0,0 0 181 0 0,0 0 25 0 0,0 0-156 0 0,0 0-286 0 0,0 0-269 0 0,0 0-189 0 0,0 0-146 0 0,0 0-117 0 0,34 11-74 0 0,108 32-97 0 0,-139-42-580 0 0,0 0-1 0 0,0 1 1 0 0,0-1 0 0 0,0 0 0 0 0,0-1 0 0 0,0 1 0 0 0,1 0-1 0 0,-1-1 1 0 0,0 0 0 0 0,0 0 0 0 0,0 0 0 0 0,1 0 0 0 0,-1 0-1 0 0,0-1 1 0 0,0 1 0 0 0,1-1 0 0 0,-1 0 0 0 0,0 0 0 0 0,0 0 0 0 0,0 0-1 0 0,0-1 1 0 0,0 0-39 0 0,7-4 209 0 0,-4 4-100 0 0,4-1-14 0 0,-1 0 0 0 0,1-1 0 0 0,0 0 0 0 0,-1-1 0 0 0,0 0 0 0 0,0 0 0 0 0,-1-1 0 0 0,0 0 0 0 0,0-1 0 0 0,0 0 0 0 0,0 0 0 0 0,-1 0 0 0 0,-1-1 0 0 0,1 0 0 0 0,-1-1 0 0 0,0 1 0 0 0,-1-1 0 0 0,2-5-95 0 0,-5 10-6 0 0,0-1 0 0 0,0 1 0 0 0,0-1 1 0 0,-1 0-1 0 0,1 0 0 0 0,-1 0 0 0 0,0 0 1 0 0,-1 0-1 0 0,1 0 0 0 0,-1 0 0 0 0,0 0 0 0 0,0 0 1 0 0,-1 0-1 0 0,1 0 0 0 0,-1 0 0 0 0,0 0 1 0 0,-1 1-1 0 0,1-1 0 0 0,-1 0 0 0 0,0 0 0 0 0,0 1 1 0 0,0-1-1 0 0,-1 1 0 0 0,0 0 0 0 0,0 0 0 0 0,0 0 1 0 0,0 0-1 0 0,0 0 0 0 0,-1 1 0 0 0,0-1 1 0 0,1 1-1 0 0,-1 0 0 0 0,-4-2 6 0 0,0 1-47 0 0,-1 0-1 0 0,1 1 0 0 0,-1 0 1 0 0,1 1-1 0 0,-1 0 1 0 0,0 0-1 0 0,0 1 1 0 0,0 0-1 0 0,0 0 1 0 0,0 1-1 0 0,0 0 1 0 0,0 1-1 0 0,0 0 1 0 0,0 1-1 0 0,1-1 1 0 0,-1 2-1 0 0,0-1 1 0 0,1 1-1 0 0,-6 3 48 0 0,2 1-15 0 0,0 1-1 0 0,0 0 0 0 0,1 1 1 0 0,1 0-1 0 0,-1 1 1 0 0,2 0-1 0 0,-1 1 0 0 0,1 0 1 0 0,1 0-1 0 0,0 1 1 0 0,1 0-1 0 0,0 0 0 0 0,0 1 1 0 0,2-1-1 0 0,-1 2 1 0 0,2-1-1 0 0,0 0 0 0 0,0 1 1 0 0,2 0-1 0 0,-2 12 16 0 0,3-18-22 0 0,0 1 1 0 0,1-1-1 0 0,0 0 0 0 0,1 0 0 0 0,0 0 0 0 0,0 1 1 0 0,1-1-1 0 0,0 0 0 0 0,0 0 0 0 0,1-1 0 0 0,0 1 0 0 0,0 0 1 0 0,1-1-1 0 0,0 0 0 0 0,0 0 0 0 0,0 0 0 0 0,1 0 1 0 0,0-1-1 0 0,1 0 0 0 0,-1 0 0 0 0,1 0 0 0 0,1-1 1 0 0,-1 1 21 0 0,2-1-204 0 0,1 1 0 0 0,-1-1 0 0 0,1-1 0 0 0,0 0 0 0 0,0 0 0 0 0,0-1 0 0 0,0 0 1 0 0,0 0-1 0 0,1-1 0 0 0,0-1 0 0 0,-1 1 0 0 0,2-1 204 0 0,32 1-3186 0 0,0-2-3306 0 0,-33 0 4214 0 0,5 0-8346 0 0</inkml:trace>
  <inkml:trace contextRef="#ctx0" brushRef="#br0" timeOffset="915.796">832 1025 7602 0 0,'0'0'1763'0'0,"0"0"-312"0"0,0 0-96 0 0,0 0-30 0 0,0 0 33 0 0,0 0 65 0 0,0 0-67 0 0,0 0-134 0 0,0 0-102 0 0,0 0-116 0 0,0 0-110 0 0,0 0-111 0 0,0 0-91 0 0,13-5-103 0 0,41-19-105 0 0,4-38 726 0 0,-48 46-1003 0 0,124-166 993 0 0,-128 174-1193 0 0,1 0 0 0 0,0 1 0 0 0,0 0 0 0 0,1 0-1 0 0,-1 0 1 0 0,2 1 0 0 0,-1 0 0 0 0,1 1 0 0 0,0-1 0 0 0,5 0-7 0 0,-10 68-179 0 0,-29 61 347 0 0,25-121-167 0 0,0 0-1 0 0,-1-1 1 0 0,1 1-1 0 0,0 0 1 0 0,0 0-1 0 0,0-1 0 0 0,0 1 1 0 0,1 0-1 0 0,-1 0 1 0 0,0-1-1 0 0,1 1 0 0 0,-1 0 1 0 0,1-1-1 0 0,-1 1 1 0 0,1 0-1 0 0,0-1 0 0 0,0 1 1 0 0,0-1-1 0 0,0 1 1 0 0,0-1-1 0 0,0 0 1 0 0,0 1-1 0 0,0-1 0 0 0,1 0 1 0 0,-1 0-1 0 0,0 0 1 0 0,1 0-1 0 0,-1 0 0 0 0,1 0 1 0 0,-1 0-1 0 0,1 0 1 0 0,0 0-1 0 0,-1-1 0 0 0,1 1 1 0 0,0-1-1 0 0,-1 1 1 0 0,1-1-1 0 0,0 0 1 0 0,0 0-1 0 0,-1 0 0 0 0,1 0 1 0 0,1 0-1 0 0,6 1 11 0 0,-1-1 0 0 0,1-1 0 0 0,-1 1 0 0 0,1-1 0 0 0,-1-1 0 0 0,0 1 0 0 0,0-1 0 0 0,1-1 0 0 0,-1 0 0 0 0,-1 0 0 0 0,1 0 0 0 0,2-3-11 0 0,223-146 95 0 0,-232 151-93 0 0,0 0 1 0 0,0 0 0 0 0,0 0-1 0 0,1 0 1 0 0,-1 0 0 0 0,0 0-1 0 0,1 0 1 0 0,-1 1 0 0 0,0-1 0 0 0,1 0-1 0 0,-1 1 1 0 0,1-1 0 0 0,-1 1-1 0 0,1 0 1 0 0,-1-1 0 0 0,1 1 0 0 0,-1 0-1 0 0,1 0 1 0 0,0 0 0 0 0,-1 0-1 0 0,1 0 1 0 0,-1 0 0 0 0,1 0 0 0 0,-1 1-1 0 0,1-1 1 0 0,-1 1 0 0 0,1-1-1 0 0,-1 1 1 0 0,1-1 0 0 0,-1 1 0 0 0,0 0-1 0 0,1 0 1 0 0,-1 0 0 0 0,0 0-1 0 0,0 0 1 0 0,1 0 0 0 0,-1 0 0 0 0,0 0-1 0 0,0 0 1 0 0,0 0 0 0 0,0 0-1 0 0,-1 1 1 0 0,1-1 0 0 0,0 1 0 0 0,0-1-1 0 0,-1 0 1 0 0,1 1 0 0 0,-1-1-1 0 0,1 1 1 0 0,-1-1 0 0 0,0 1 0 0 0,1-1-1 0 0,-1 1 1 0 0,0 0 0 0 0,0-1-1 0 0,0 1 1 0 0,0-1 0 0 0,-1 2-3 0 0,5 157 325 0 0,29-105-2171 0 0,-22-49-2147 0 0,1-4-3305 0 0,-4-2-4283 0 0</inkml:trace>
  <inkml:trace contextRef="#ctx0" brushRef="#br0" timeOffset="1284.907">1824 1002 10802 0 0,'0'0'1765'0'0,"0"0"-757"0"0,0 0-33 0 0,0 0 254 0 0,0 0 160 0 0,0 0 63 0 0,0 0-42 0 0,0 0-127 0 0,0 0-169 0 0,0 0-191 0 0,33 0-176 0 0,105-2-132 0 0,-62-19 110 0 0,-63 13-565 0 0,9-3 15 0 0,0 0 0 0 0,-1-1-1 0 0,-1-2 1 0 0,0 0-1 0 0,-1-1 1 0 0,0 0-1 0 0,-1-2 1 0 0,-1 0-1 0 0,7-11-174 0 0,-21 26 7 0 0,-1 0 0 0 0,1-1 0 0 0,-1 1-1 0 0,0-1 1 0 0,0 1 0 0 0,0-1-1 0 0,0 0 1 0 0,0 0 0 0 0,-1 0-1 0 0,1 0 1 0 0,-1 0 0 0 0,0 0 0 0 0,0 0-1 0 0,0-1 1 0 0,0 1 0 0 0,-1 0-1 0 0,1-1 1 0 0,-1 1 0 0 0,0 0-1 0 0,0-1 1 0 0,0 1 0 0 0,0-1-1 0 0,-1 1 1 0 0,1 0 0 0 0,-1-1 0 0 0,0 1-1 0 0,0 0 1 0 0,0 0 0 0 0,0 0-1 0 0,-1 0 1 0 0,1 0 0 0 0,-1 0-1 0 0,0 0 1 0 0,0 0 0 0 0,0 0-1 0 0,0 1 1 0 0,0-1 0 0 0,-1 1 0 0 0,1 0-1 0 0,-1-1 1 0 0,0 1 0 0 0,1 0-1 0 0,-1 1 1 0 0,0-1 0 0 0,0 0-1 0 0,0 1 1 0 0,0 0 0 0 0,-2-1-7 0 0,-9 3-23 0 0,1 1 0 0 0,-1 0-1 0 0,0 1 1 0 0,1 0 0 0 0,-1 1 0 0 0,1 1 0 0 0,0 0 0 0 0,0 1 0 0 0,1 0-1 0 0,0 1 1 0 0,0 0 0 0 0,0 1 0 0 0,1 1 0 0 0,0 0 0 0 0,1 0 0 0 0,0 1-1 0 0,0 0 1 0 0,1 0 0 0 0,0 1 0 0 0,1 1 0 0 0,1-1 0 0 0,-1 1-1 0 0,2 1 1 0 0,0-1 0 0 0,0 1 0 0 0,1 0 0 0 0,1 1 0 0 0,-2 8 23 0 0,4-17-14 0 0,1 0 0 0 0,-1 1-1 0 0,1-1 1 0 0,0 0 0 0 0,0 0 0 0 0,1 1 0 0 0,0-1 0 0 0,0 0 0 0 0,0 1 0 0 0,0-1 0 0 0,1 0-1 0 0,0 1 1 0 0,0-1 0 0 0,0 0 0 0 0,1 0 0 0 0,0 0 0 0 0,0 0 0 0 0,0 0 0 0 0,1 0 0 0 0,-1-1-1 0 0,1 1 1 0 0,0-1 0 0 0,0 1 0 0 0,1-1 0 0 0,-1 0 0 0 0,1-1 0 0 0,0 1 0 0 0,0-1 0 0 0,1 1-1 0 0,-1-1 1 0 0,2 1 14 0 0,6 2-168 0 0,1 0-1 0 0,0-1 0 0 0,0-1 0 0 0,0 0 1 0 0,1 0-1 0 0,-1-1 0 0 0,1-1 0 0 0,0 0 1 0 0,0-1-1 0 0,0-1 0 0 0,4 0 169 0 0,92-17-8406 0 0,-95 13-510 0 0</inkml:trace>
  <inkml:trace contextRef="#ctx0" brushRef="#br0" timeOffset="1716.023">2481 1041 7362 0 0,'0'0'2492'0'0,"0"0"-1078"0"0,0 0-267 0 0,0 0 116 0 0,0 0 112 0 0,0 0 188 0 0,0 0 45 0 0,0 0-204 0 0,0 0-249 0 0,0 0-253 0 0,0 0-185 0 0,0 0-91 0 0,0 0-92 0 0,25-19-60 0 0,78-62-27 0 0,-3-20 920 0 0,4-41-498 0 0,-91 127-825 0 0,-13 14-51 0 0,0 1-10 0 0,-14 63-242 0 0,10-33 236 0 0,2-24 31 0 0,1 0 0 0 0,0 0 0 0 0,0 1 0 0 0,0-1 0 0 0,1 0 0 0 0,-1 1-1 0 0,2-1 1 0 0,-1 0 0 0 0,1 1 0 0 0,0-1 0 0 0,0 0 0 0 0,1 1 0 0 0,-1-1 0 0 0,2 0-1 0 0,-1 0 1 0 0,1-1 0 0 0,-1 1 0 0 0,1 0 0 0 0,4 4-8 0 0,-1-3 55 0 0,0 0 0 0 0,0 0 0 0 0,1-1 0 0 0,-1 0 0 0 0,2-1 0 0 0,-1 1 0 0 0,0-1 0 0 0,1 0 0 0 0,0-1 0 0 0,0 0 0 0 0,1 0 0 0 0,-1-1 0 0 0,1 0 0 0 0,-1-1 0 0 0,1 0 0 0 0,0 0 0 0 0,0 0 0 0 0,0-1 0 0 0,0-1 0 0 0,0 0 0 0 0,2 0-55 0 0,0 0 77 0 0,1 0 1 0 0,-1 0-1 0 0,0-2 0 0 0,0 1 1 0 0,0-1-1 0 0,0-1 0 0 0,0 0 1 0 0,0 0-1 0 0,0-1 0 0 0,-1-1 1 0 0,0 0-1 0 0,0 0 0 0 0,0-1 1 0 0,-1 0-1 0 0,1-1 1 0 0,-2 0-1 0 0,5-4-77 0 0,30-59-91 0 0,-45 15-4897 0 0,-2 46-149 0 0,-1 5-6875 0 0</inkml:trace>
  <inkml:trace contextRef="#ctx0" brushRef="#br0" timeOffset="2034.18">3664 0 21733 0 0,'0'0'885'0'0,"0"0"-277"0"0,0 0-101 0 0,0 0 43 0 0,0 0 115 0 0,0 0 107 0 0,0 0-17 0 0,0 0-100 0 0,0 0-112 0 0,0 0-81 0 0,0 0-56 0 0,3 37-85 0 0,9 115-55 0 0,0 69 492 0 0,-12-94-642 0 0,-6 0 0 0 0,-11 49-116 0 0,0-7-973 0 0,9-154-1513 0 0,-11-25-6999 0 0,13 2 2760 0 0,2 0-3724 0 0</inkml:trace>
  <inkml:trace contextRef="#ctx0" brushRef="#br0" timeOffset="2285.599">3294 471 20140 0 0,'0'0'1651'0'0,"0"0"-606"0"0,0 0-328 0 0,0 0-117 0 0,0 0 15 0 0,0 0 84 0 0,0 0 20 0 0,0 0-95 0 0,0 0-109 0 0,0 0-71 0 0,36 4-72 0 0,111 14-58 0 0,9-14 264 0 0,-85-7-729 0 0,0-4 0 0 0,0-3 0 0 0,7-5 151 0 0,-17 4-1384 0 0,-34 4-585 0 0,-15 3-589 0 0,1 0-3665 0 0,-2 4-6118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9474 0 0,'0'0'2965'0'0,"0"0"-581"0"0,0 0-494 0 0,0 0-232 0 0,0 0-102 0 0,0 0-164 0 0,0 0-224 0 0,0 0-259 0 0,0 0-249 0 0,0 0-209 0 0,0 0-126 0 0,-3 0-73 0 0,2 2-179 0 0,-1 0 1 0 0,1 0-1 0 0,0 0 1 0 0,-1 0-1 0 0,1 0 1 0 0,0 1-1 0 0,0-1 0 0 0,1 0 1 0 0,-1 1-1 0 0,0-1 1 0 0,1 0-1 0 0,-1 1 1 0 0,1-1-1 0 0,0 1 0 0 0,0-1 1 0 0,0 1-1 0 0,0-1 1 0 0,0 0-1 0 0,1 1 0 0 0,-1-1 1 0 0,1 1-1 0 0,-1-1 1 0 0,1 0-1 0 0,0 1 1 0 0,1 0-74 0 0,0 25 357 0 0,-2-19-283 0 0,1 14 70 0 0,-1 0-1 0 0,-1 0 0 0 0,-2 0 1 0 0,0 0-1 0 0,-1 0 0 0 0,-4 10-143 0 0,-26 52-965 0 0,28-100-2769 0 0,3-31-1739 0 0,3 16-2948 0 0,0 18-1197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14659 0 0,'0'0'1672'0'0,"0"0"-215"0"0,0 0-409 0 0,0 0-264 0 0,0 0-216 0 0,0 0-224 0 0,0 0-304 0 0,0 0-216 0 0,0 0-80 0 0,0 0-96 0 0,0 0-72 0 0,0 0-296 0 0,0 0-576 0 0,0 0-1529 0 0,69 70-2888 0 0,-59-62-3097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10258 0 0,'0'0'2270'0'0,"0"0"-403"0"0,0 0-260 0 0,0 0-115 0 0,0 0-187 0 0,0 0-184 0 0,0 0-171 0 0,0 0-174 0 0,0 0-133 0 0,0 0-80 0 0,0 0-62 0 0,0 0-57 0 0,0 0-20 0 0,8-27-41 0 0,40-127 241 0 0,-29 85 186 0 0,-12 48-599 0 0,-6 15-185 0 0,0 0 1 0 0,1 0-1 0 0,0 1 0 0 0,0-1 0 0 0,0 1 0 0 0,1 0 0 0 0,0 0 1 0 0,0-1-1 0 0,0 2 0 0 0,1-1 0 0 0,-1 0 0 0 0,1 1 0 0 0,0 0 1 0 0,1-1-1 0 0,2-1-26 0 0,-6 6-3 0 0,0-1 1 0 0,0 1 0 0 0,0-1-1 0 0,0 1 1 0 0,0-1 0 0 0,1 1-1 0 0,-1 0 1 0 0,0-1 0 0 0,0 1-1 0 0,1 0 1 0 0,-1 0 0 0 0,0 0-1 0 0,0 0 1 0 0,1 0 0 0 0,-1 0-1 0 0,0 0 1 0 0,0 1 0 0 0,0-1-1 0 0,1 0 1 0 0,-1 1 0 0 0,0-1-1 0 0,0 1 1 0 0,0-1 0 0 0,0 1-1 0 0,1-1 1 0 0,-1 1 0 0 0,0 0 0 0 0,0 0-1 0 0,0-1 1 0 0,-1 1 0 0 0,1 0-1 0 0,0 0 1 0 0,0 0 0 0 0,0 0-1 0 0,-1 0 1 0 0,1 0 0 0 0,0 0-1 0 0,-1 0 1 0 0,1 1 0 0 0,-1-1-1 0 0,1 0 1 0 0,-1 0 2 0 0,14 61 28 0 0,-11-47-24 0 0,2 20 58 0 0,-5-27-56 0 0,0 0 0 0 0,0 0-1 0 0,1 0 1 0 0,0 0 0 0 0,0-1 0 0 0,1 1-1 0 0,0 0 1 0 0,1 0 0 0 0,0-1-1 0 0,0 1 1 0 0,0-1 0 0 0,1 0-1 0 0,0 0 1 0 0,0 0 0 0 0,1-1-1 0 0,0 1 1 0 0,0-1 0 0 0,0 0 0 0 0,1-1-1 0 0,0 1 1 0 0,0-1 0 0 0,1 0-1 0 0,-1-1 1 0 0,5 3-6 0 0,-6-6 55 0 0,1 1 0 0 0,-1-1 0 0 0,0 0-1 0 0,1-1 1 0 0,-1 1 0 0 0,0-1 0 0 0,1 0 0 0 0,-1-1-1 0 0,0 1 1 0 0,1-1 0 0 0,-1 0 0 0 0,0 0 0 0 0,0-1 0 0 0,1 1-1 0 0,-1-1 1 0 0,0-1 0 0 0,-1 1 0 0 0,1 0 0 0 0,0-1-1 0 0,-1 0 1 0 0,1 0 0 0 0,-1-1 0 0 0,0 1 0 0 0,0-1 0 0 0,0 0-1 0 0,-1 0 1 0 0,1 0 0 0 0,-1 0 0 0 0,1-3-55 0 0,7-8 102 0 0,-1 0 0 0 0,-1-1-1 0 0,0 0 1 0 0,-1 0 0 0 0,-1-1 0 0 0,0 0 0 0 0,-2 0 0 0 0,1-4-102 0 0,-3-7 132 0 0,3-6-2439 0 0,13 21-6671 0 0,-13 10-2928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31 2649 0 0,'0'0'1796'0'0,"0"0"-118"0"0,0 0 94 0 0,0 0 156 0 0,0 0 77 0 0,0 0-42 0 0,0 0-159 0 0,0 0-214 0 0,0 0-180 0 0,0 0-187 0 0,0 0-163 0 0,0 0-140 0 0,0 0-129 0 0,-2-5-103 0 0,-4-16-95 0 0,4 16-87 0 0,2 5-71 0 0,0 0-33 0 0,0 0-42 0 0,0 0-45 0 0,-11 40 793 0 0,-68 636 723 0 0,43-409-1628 0 0,23-214-252 0 0,-7-84-3599 0 0,7-22-2899 0 0,8 25-2766 0 0,3 14-160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1 852 2849 0 0,'0'0'3688'0'0,"0"0"-268"0"0,0 0-564 0 0,0 0-524 0 0,0 0-447 0 0,0 0-371 0 0,0 0-303 0 0,0 0-207 0 0,0 0-136 0 0,0 0-105 0 0,0 0-85 0 0,0 0-61 0 0,3 0-55 0 0,8 0-62 0 0,-8 0-3 0 0,-3 0-36 0 0,5 8 3460 0 0,75-1-2978 0 0,110-7-383 0 0,-189 0-538 0 0,-1 0 2 0 0,0 0-2 0 0,0 0 0 0 0,0 0 18 0 0,0 0 17 0 0,0 0-5 0 0,0 0 3 0 0,0 0-1 0 0,0 0-4 0 0,0 0 2 0 0,-3 3 381 0 0,2-2-4816 0 0,1-1-4781 0 0,0 0-2948 0 0</inkml:trace>
  <inkml:trace contextRef="#ctx0" brushRef="#br0" timeOffset="392.068">635 459 7538 0 0,'0'0'6460'0'0,"0"0"-4097"0"0,0 0-1282 0 0,0 0 28 0 0,0 0 51 0 0,0 0-60 0 0,0 0-105 0 0,0 0-129 0 0,0 0-125 0 0,0 0-97 0 0,0 0-73 0 0,0 0-58 0 0,0 0-49 0 0,10 14-49 0 0,33 43-48 0 0,-32-5 339 0 0,-12-39-507 0 0,-31 125 748 0 0,-20 108-695 0 0,46-165-1165 0 0,14-89-727 0 0,2-17-1334 0 0,1 0-2296 0 0,-6 7-1970 0 0,-3 9-3214 0 0</inkml:trace>
  <inkml:trace contextRef="#ctx0" brushRef="#br0" timeOffset="645.723">423 405 11194 0 0,'0'0'2120'0'0,"0"0"-371"0"0,0 0-155 0 0,0 0-134 0 0,0 0-229 0 0,0 0-169 0 0,0 0-150 0 0,0 0-107 0 0,0 0-44 0 0,0 0-49 0 0,0 0-107 0 0,0 0-85 0 0,0 0-42 0 0,23 6-117 0 0,74 18-71 0 0,128 12-18 0 0,-222-36-548 0 0,33 10-716 0 0,-12-2-7655 0 0,-20-7-2819 0 0</inkml:trace>
  <inkml:trace contextRef="#ctx0" brushRef="#br0" timeOffset="1016.19">866 243 8338 0 0,'0'0'2834'0'0,"0"0"-375"0"0,0 0-237 0 0,0 0-258 0 0,0 0-417 0 0,0 0-457 0 0,0 0-369 0 0,0 0-213 0 0,0 0-26 0 0,0 0 85 0 0,0 0 102 0 0,0 0-2 0 0,5 18-46 0 0,44 130 853 0 0,-28-110-1319 0 0,-2 1 0 0 0,-1 0-1 0 0,-2 1 1 0 0,-2 1 0 0 0,-2 1 0 0 0,-1 0 0 0 0,-3 0-1 0 0,-1 1 1 0 0,-2 0 0 0 0,-2 1 0 0 0,-2 35-155 0 0,-3-66-46 0 0,-1-1-1 0 0,0 1 1 0 0,-1 0-1 0 0,-1-1 1 0 0,0 0 0 0 0,0 0-1 0 0,-1 0 1 0 0,-1-1-1 0 0,0 0 1 0 0,0 0 0 0 0,-1-1-1 0 0,-1 0 1 0 0,1 0-1 0 0,-2-1 1 0 0,1 0 0 0 0,-1 0-1 0 0,-1-1 1 0 0,1-1-1 0 0,-9 5 47 0 0,-41 18-2646 0 0,18-19-5406 0 0,31-10-2793 0 0</inkml:trace>
  <inkml:trace contextRef="#ctx0" brushRef="#br0" timeOffset="1615.535">1261 220 2473 0 0,'0'0'3182'0'0,"0"0"-499"0"0,0 0-160 0 0,0 0-72 0 0,0 0-230 0 0,0 0-318 0 0,0 0-322 0 0,0 0-258 0 0,0 0-193 0 0,0 0-149 0 0,0 0-136 0 0,0 0-96 0 0,0 0-97 0 0,-9-15-108 0 0,-28-48-85 0 0,37 62-401 0 0,-1 0-1 0 0,1-1 1 0 0,-1 1-1 0 0,0 0 1 0 0,1-1-1 0 0,-1 1 1 0 0,0 0-1 0 0,0 0 1 0 0,0 0-1 0 0,0 0 1 0 0,0 0-1 0 0,0 0 1 0 0,0 0-1 0 0,0 0 1 0 0,0 0-1 0 0,0 0 1 0 0,-1 0-1 0 0,1 1 1 0 0,0-1 0 0 0,0 0-1 0 0,-1 1 1 0 0,1-1-1 0 0,-1 1 1 0 0,1 0-1 0 0,0-1 1 0 0,-1 1-1 0 0,1 0 1 0 0,-1 0-1 0 0,1 0 1 0 0,-1 0-1 0 0,1 0 1 0 0,-1 0-1 0 0,1 0 1 0 0,-1 1-58 0 0,-7 0 177 0 0,5 1-165 0 0,1 1 1 0 0,0 0 0 0 0,0-1 0 0 0,0 1 0 0 0,1 0 0 0 0,-1 0 0 0 0,1 1 0 0 0,-1-1-1 0 0,1 1 1 0 0,0-1 0 0 0,0 1 0 0 0,1-1 0 0 0,-1 1 0 0 0,1 0 0 0 0,0 0-1 0 0,0 0 1 0 0,-1 2-13 0 0,1 106 59 0 0,29 18 53 0 0,80 283 471 0 0,-91-337-488 0 0,-4 1-1 0 0,-3 0 1 0 0,0 67-95 0 0,-9-120 11 0 0,0-1 1 0 0,-1 1-1 0 0,-2-1 0 0 0,0 1 1 0 0,-1-1-1 0 0,-2 0 1 0 0,0 0-1 0 0,-2 0 0 0 0,0-1 1 0 0,-2 0-1 0 0,-9 19-11 0 0,13-35-10 0 0,1-1-1 0 0,-1 1 1 0 0,0-1-1 0 0,0-1 1 0 0,-1 1 0 0 0,1-1-1 0 0,-1 0 1 0 0,0 0-1 0 0,0-1 1 0 0,-1 0-1 0 0,1 0 1 0 0,-1 0-1 0 0,1-1 1 0 0,-1 1-1 0 0,0-2 1 0 0,0 1 0 0 0,0-1-1 0 0,0 0 1 0 0,0-1-1 0 0,0 1 1 0 0,0-1-1 0 0,0-1 1 0 0,0 1-1 0 0,0-1 1 0 0,-4-2 10 0 0,6 2-176 0 0,0 0 0 0 0,0-1 0 0 0,1 0 1 0 0,-1 0-1 0 0,1 0 0 0 0,0-1 0 0 0,-1 0 0 0 0,1 1 0 0 0,0-1 1 0 0,1-1-1 0 0,-1 1 0 0 0,0-1 0 0 0,1 1 0 0 0,0-1 0 0 0,0 0 1 0 0,0 0-1 0 0,-1-3 176 0 0,-4-11-4443 0 0,4-1-3418 0 0,3 8-4487 0 0</inkml:trace>
  <inkml:trace contextRef="#ctx0" brushRef="#br0" timeOffset="2301.555">1413 1253 8282 0 0,'0'0'6057'0'0,"0"0"-4033"0"0,0 0-1353 0 0,0 0-13 0 0,0 0 127 0 0,0 0 93 0 0,0 0-11 0 0,0 0-127 0 0,0 0-185 0 0,0 0-149 0 0,0 0-100 0 0,0 0-53 0 0,0 0-29 0 0,5 15-52 0 0,16 48-40 0 0,1-3 246 0 0,-20-59-326 0 0,0-1 0 0 0,0 1 1 0 0,0-1-1 0 0,0 1 0 0 0,0-1 1 0 0,0 0-1 0 0,0 0 0 0 0,1 0 0 0 0,-1 0 1 0 0,0 0-1 0 0,0 0 0 0 0,0-1 1 0 0,0 1-1 0 0,0-1 0 0 0,0 1 1 0 0,0-1-1 0 0,0 0 0 0 0,0 0 0 0 0,0 0 1 0 0,-1 0-1 0 0,1 0 0 0 0,0 0 1 0 0,0 0-1 0 0,-1 0 0 0 0,1-1 1 0 0,-1 1-1 0 0,1-1 0 0 0,-1 1 1 0 0,0-1-1 0 0,1 0 0 0 0,-1 0 0 0 0,0 1 1 0 0,0-1-1 0 0,0 0 0 0 0,0 0 1 0 0,-1 0-1 0 0,1 0 0 0 0,-1 0 1 0 0,1 0-53 0 0,6-7 67 0 0,59-46 726 0 0,-64 56-779 0 0,0-1 1 0 0,0 1-1 0 0,1 0 0 0 0,-1 0 0 0 0,-1 1 0 0 0,1-1 1 0 0,0 0-1 0 0,0 1 0 0 0,0-1 0 0 0,-1 1 0 0 0,1-1 1 0 0,-1 1-1 0 0,1 0 0 0 0,-1 0 0 0 0,1-1 0 0 0,-1 1 0 0 0,0 0 1 0 0,0 0-1 0 0,0 0 0 0 0,0 1 0 0 0,-1-1 0 0 0,1 0 1 0 0,0 0-1 0 0,-1 0 0 0 0,0 1 0 0 0,1-1 0 0 0,-1 0 0 0 0,0 0 1 0 0,0 1-1 0 0,0-1 0 0 0,-1 0 0 0 0,1 0 0 0 0,-1 2-14 0 0,19 241 178 0 0,-20-234-170 0 0,1-1 0 0 0,-2 1 0 0 0,1-1 0 0 0,-2 0 0 0 0,1 1 0 0 0,-1-1 0 0 0,-1-1 0 0 0,0 1 0 0 0,0-1 1 0 0,-1 0-1 0 0,0 0 0 0 0,-1 0 0 0 0,0-1 0 0 0,0 0 0 0 0,-1 0 0 0 0,1-1 0 0 0,-6 3-8 0 0,11-8 7 0 0,-1 0-1 0 0,0 0 1 0 0,0 0-1 0 0,1-1 0 0 0,-1 1 1 0 0,0-1-1 0 0,0 0 1 0 0,0 0-1 0 0,-1 0 1 0 0,1 0-1 0 0,0-1 1 0 0,0 1-1 0 0,0-1 1 0 0,-1 0-1 0 0,1 0 1 0 0,0 0-1 0 0,0 0 1 0 0,-1-1-1 0 0,1 1 1 0 0,0-1-1 0 0,0 0 0 0 0,0 0 1 0 0,0 0-1 0 0,0 0 1 0 0,0 0-1 0 0,0-1 1 0 0,-2-1-7 0 0,2-1-198 0 0,1 1 1 0 0,0-1-1 0 0,0 0 0 0 0,0 0 1 0 0,1 0-1 0 0,-1 0 1 0 0,1 0-1 0 0,0 0 0 0 0,0 0 1 0 0,1 0-1 0 0,-1-1 0 0 0,1 1 1 0 0,0 0-1 0 0,0 0 1 0 0,0-1-1 0 0,1 1 0 0 0,-1 0 1 0 0,1 0-1 0 0,0 0 0 0 0,0 0 1 0 0,1 0-1 0 0,-1 0 1 0 0,1 0-1 0 0,0 0 0 0 0,0 0 1 0 0,0 0-1 0 0,0 1 1 0 0,1-1-1 0 0,-1 1 0 0 0,1 0 1 0 0,0 0-1 0 0,0 0 0 0 0,0 0 198 0 0,6-5-7537 0 0,-4 1-4682 0 0</inkml:trace>
  <inkml:trace contextRef="#ctx0" brushRef="#br0" timeOffset="2526.103">1764 1515 19444 0 0,'0'0'1248'0'0,"0"0"-355"0"0,0 0 47 0 0,0 0 153 0 0,0 0-4 0 0,0 0-143 0 0,0 0-192 0 0,0 0-210 0 0,0 0-145 0 0,0 0-104 0 0,0 0-89 0 0,0 0-46 0 0,0 0-82 0 0,3 26-42 0 0,13 81-18 0 0,-15-105-34 0 0,0-1 0 0 0,0 1 0 0 0,0-1 0 0 0,0 1 0 0 0,-1-1 0 0 0,1 1 0 0 0,0-1 0 0 0,-1 1 0 0 0,1 0-1 0 0,-1-1 1 0 0,0 1 0 0 0,1 0 0 0 0,-1 0 0 0 0,0-1 0 0 0,0 1 0 0 0,0 0 0 0 0,0 0 0 0 0,0-1 0 0 0,-1 1 0 0 0,1 0 0 0 0,-1 0-1 0 0,1-1 1 0 0,-1 1 0 0 0,1-1 0 0 0,-1 1 0 0 0,0 0 0 0 0,0-1 0 0 0,0 1 0 0 0,1-1 0 0 0,-2 0 0 0 0,1 1 0 0 0,0-1 0 0 0,0 0-1 0 0,0 1 1 0 0,-2 0 16 0 0,1-1-153 0 0,-6 0-2812 0 0,6-2-1835 0 0,0 1-6684 0 0</inkml:trace>
  <inkml:trace contextRef="#ctx0" brushRef="#br0" timeOffset="3430.836">1417 4 1192 0 0,'0'0'5103'0'0,"0"0"-2459"0"0,0 0-783 0 0,0 0-41 0 0,0 0-89 0 0,0 0-212 0 0,0 0-299 0 0,0 0-289 0 0,0 0-228 0 0,0 0-143 0 0,0 0-65 0 0,0 0-44 0 0,0 0 5 0 0,4-2 41 0 0,-2 1-496 0 0,-2 1 29 0 0,-1 1 0 0 0,1-1-1 0 0,0 1 1 0 0,0-1 0 0 0,-1 1 0 0 0,1 0 0 0 0,0-1 0 0 0,0 1 0 0 0,0-1-1 0 0,-1 1 1 0 0,1 0 0 0 0,0-1 0 0 0,0 1 0 0 0,0 0 0 0 0,0-1 0 0 0,0 1-1 0 0,0-1 1 0 0,1 1 0 0 0,-1 0 0 0 0,0-1 0 0 0,0 1 0 0 0,0-1 0 0 0,1 1 0 0 0,-1 0-1 0 0,0-1 1 0 0,0 1 0 0 0,1-1 0 0 0,-1 1 0 0 0,0-1 0 0 0,1 1 0 0 0,-1-1-1 0 0,1 1 1 0 0,-1-1 0 0 0,1 0 0 0 0,-1 1 0 0 0,1-1 0 0 0,-1 1 0 0 0,1-1-1 0 0,-1 0 1 0 0,1 0 0 0 0,-1 1 0 0 0,1-1 0 0 0,0 0 0 0 0,-1 0 0 0 0,1 0 0 0 0,-1 0-1 0 0,1 1 1 0 0,0-1 0 0 0,-1 0 0 0 0,1 0 0 0 0,0 0 0 0 0,-1 0 0 0 0,1-1-1 0 0,-1 1 1 0 0,1 0 0 0 0,0 0 0 0 0,-1 0 0 0 0,1 0 0 0 0,-1-1 0 0 0,1 1 0 0 0,0 0-1 0 0,-1 0 1 0 0,1-1 0 0 0,-1 1 0 0 0,1-1-30 0 0,-30 198 1451 0 0,29-192-1444 0 0,-1-5 9 0 0,1 1 1 0 0,-1 0-1 0 0,1 0 1 0 0,0 0-1 0 0,-1-1 0 0 0,1 1 1 0 0,0 0-1 0 0,-1 0 0 0 0,1 0 1 0 0,0 0-1 0 0,0 0 0 0 0,0 0 1 0 0,0 0-1 0 0,0-1 0 0 0,0 1 1 0 0,0 0-1 0 0,0 0 0 0 0,0 0 1 0 0,1 0-1 0 0,-1 0 1 0 0,0 0-1 0 0,0-1 0 0 0,1 1 1 0 0,-1 0-1 0 0,1 0 0 0 0,-1 0 1 0 0,1-1-1 0 0,-1 1 0 0 0,1 0 1 0 0,-1 0-1 0 0,1-1 0 0 0,-1 1 1 0 0,1-1-1 0 0,0 1 1 0 0,0 0-1 0 0,-1-1 0 0 0,1 1 1 0 0,0-1-1 0 0,0 0 0 0 0,0 1 1 0 0,-1-1-1 0 0,1 0 0 0 0,0 1 1 0 0,0-1-1 0 0,0 0 0 0 0,0 0 1 0 0,0 0-1 0 0,0 0 0 0 0,-1 0 1 0 0,1 0-1 0 0,0 0 1 0 0,0 0-1 0 0,0 0 0 0 0,0 0 1 0 0,0 0-1 0 0,0 0 0 0 0,0-1 1 0 0,-1 1-1 0 0,1 0 0 0 0,0-1 1 0 0,0 1-1 0 0,0-1 0 0 0,0 0-16 0 0,57-68 1089 0 0,-45 46-971 0 0,54-119 233 0 0,-67 142-353 0 0,0 1 0 0 0,0-1 0 0 0,0 1 0 0 0,0-1 0 0 0,0 1 0 0 0,0-1 0 0 0,1 1 0 0 0,-1-1 0 0 0,0 1 0 0 0,0-1 0 0 0,0 1 0 0 0,1-1 0 0 0,-1 1 0 0 0,0-1-1 0 0,0 0 1 0 0,1 1 0 0 0,-1-1 0 0 0,0 1 0 0 0,1-1 0 0 0,-1 0 0 0 0,0 1 0 0 0,1-1 0 0 0,-1 0 0 0 0,1 0 0 0 0,-1 1 0 0 0,0-1 0 0 0,1 0 0 0 0,-1 0 0 0 0,1 0 0 0 0,-1 1 0 0 0,1-1 0 0 0,-1 0 0 0 0,1 0 0 0 0,-1 0 0 0 0,1 0 0 0 0,-1 0 0 0 0,1 0 0 0 0,-1 0-1 0 0,1 0 1 0 0,-1 0 0 0 0,1 0 0 0 0,-1 0 0 0 0,1 0 0 0 0,-1-1 0 0 0,1 1 0 0 0,-1 0 0 0 0,1 0 0 0 0,-1 0 0 0 0,0-1 0 0 0,1 1 0 0 0,-1 0 0 0 0,1 0 0 0 0,-1-1 0 0 0,0 1 0 0 0,1 0 0 0 0,-1-1 0 0 0,0 1 0 0 0,1-1 0 0 0,-1 1 0 0 0,0 0 0 0 0,1-1-1 0 0,-1 1 1 0 0,0-1 0 0 0,0 0 2 0 0,24 109 76 0 0,-3 0-13 0 0,-15-69-56 0 0,-2 1-1 0 0,-1 0 0 0 0,-2 0 1 0 0,-2 0-1 0 0,-2 3-6 0 0,2-34 1 0 0,0 1-1 0 0,0 0 1 0 0,-1-1 0 0 0,0 1-1 0 0,-1-1 1 0 0,0 0 0 0 0,0 0-1 0 0,-1 0 1 0 0,-1 0 0 0 0,-3 6-1 0 0,7-15-13 0 0,0 1 0 0 0,0-1 0 0 0,0 1 0 0 0,-1-1 0 0 0,1 1 0 0 0,0-1 0 0 0,0 0 1 0 0,-1 1-1 0 0,1-1 0 0 0,0 0 0 0 0,-1 0 0 0 0,1 0 0 0 0,0 0 0 0 0,-1 0 0 0 0,1 0 0 0 0,0 0 0 0 0,-1-1 0 0 0,1 1 1 0 0,0 0-1 0 0,0-1 0 0 0,-1 1 0 0 0,1-1 0 0 0,0 1 0 0 0,0-1 0 0 0,0 0 0 0 0,0 0 0 0 0,-1 1 0 0 0,1-1 0 0 0,0 0 1 0 0,0 0-1 0 0,1 0 0 0 0,-1 0 0 0 0,0 0 0 0 0,0 0 0 0 0,0 0 0 0 0,1 0 0 0 0,-1-1 0 0 0,0 1 0 0 0,1 0 1 0 0,-1 0-1 0 0,1-1 0 0 0,0 1 0 0 0,-1 0 0 0 0,1 0 0 0 0,0-1 0 0 0,0 1 0 0 0,0 0 0 0 0,0-1 0 0 0,0 1 0 0 0,0 0 1 0 0,0-1-1 0 0,0 1 0 0 0,1-1 13 0 0,-6-129-2258 0 0,9 76-3374 0 0,-1 18-3169 0 0,-2 24-1042 0 0</inkml:trace>
  <inkml:trace contextRef="#ctx0" brushRef="#br0" timeOffset="3830.81">1785 278 14507 0 0,'0'0'2219'0'0,"0"0"-597"0"0,0 0-126 0 0,0 0 59 0 0,0 0-172 0 0,0 0-271 0 0,0 0-277 0 0,0 0-251 0 0,0 0-165 0 0,0 0-73 0 0,0 0-52 0 0,0 0-55 0 0,0 0-59 0 0,12-5-47 0 0,36-13-50 0 0,-47 18-83 0 0,0-1-1 0 0,1 1 1 0 0,-1-1 0 0 0,0 1-1 0 0,1-1 1 0 0,-1 1 0 0 0,0-1-1 0 0,1 1 1 0 0,-1 0 0 0 0,1 0-1 0 0,-1 0 1 0 0,1 0-1 0 0,-1 0 1 0 0,1 0 0 0 0,-1 0-1 0 0,0 1 1 0 0,1-1 0 0 0,-1 0-1 0 0,0 1 1 0 0,1-1 0 0 0,-1 1-1 0 0,0-1 1 0 0,1 1 0 0 0,-1 0-1 0 0,0 0 1 0 0,0 0-1 0 0,0-1 1 0 0,1 1 0 0 0,-1 0-1 0 0,0 0 1 0 0,0 0 0 0 0,-1 1-1 0 0,1-1 1 0 0,0 0 0 0 0,0 0-1 0 0,0 0 1 0 0,-1 1 0 0 0,1-1-1 0 0,-1 0 1 0 0,1 1-1 0 0,-1-1 1 0 0,1 0 0 0 0,-1 1-1 0 0,0-1 1 0 0,0 1 0 0 0,0-1-1 0 0,0 1 1 0 0,0-1 0 0 0,0 0-1 0 0,0 1 1 0 0,0-1 0 0 0,0 1-1 0 0,-1-1 1 0 0,1 0-1 0 0,0 1 1 0 0,-1-1 0 0 0,1 1-1 0 0,-1-1 1 0 0,0 0 0 0 0,0 0-1 0 0,1 1 1 0 0,-1-1 0 0 0,0 0-1 0 0,0 0 1 0 0,0 0 0 0 0,0 0-1 0 0,-1 0 1 0 0,-66 96 109 0 0,67-96-96 0 0,0 1 0 0 0,0 0 0 0 0,0 0 0 0 0,0 0 0 0 0,0-1 0 0 0,1 1 0 0 0,-1 0 0 0 0,1 0 0 0 0,0 0 0 0 0,-1 0 0 0 0,1 0 0 0 0,0 0 0 0 0,0 0 0 0 0,0 0 0 0 0,0 0 0 0 0,1 0 0 0 0,-1 0 0 0 0,0 0 0 0 0,1 0 0 0 0,0 0 0 0 0,-1 0 0 0 0,1-1 0 0 0,0 1 0 0 0,0 0-1 0 0,0 0 1 0 0,0-1 0 0 0,0 1 0 0 0,0-1 0 0 0,0 1 0 0 0,1-1 0 0 0,-1 1 0 0 0,1-1 0 0 0,-1 0 0 0 0,1 1 0 0 0,-1-1 0 0 0,1 0 0 0 0,0 0 0 0 0,0 0 0 0 0,-1 0 0 0 0,1-1 0 0 0,0 1 0 0 0,0 0 0 0 0,0-1 0 0 0,0 1 0 0 0,0-1-13 0 0,93 18 697 0 0,-88-19-971 0 0,4 3-730 0 0,-7 4-6951 0 0,-4-2-4392 0 0</inkml:trace>
  <inkml:trace contextRef="#ctx0" brushRef="#br0" timeOffset="4347.411">1779 848 11795 0 0,'0'0'2076'0'0,"0"0"-718"0"0,0 0-294 0 0,0 0-49 0 0,0 0-118 0 0,0 0-141 0 0,0 0-157 0 0,0 0-156 0 0,0 0-112 0 0,0 0-87 0 0,0 0-60 0 0,0 0-27 0 0,0 0-23 0 0,-7 28-5 0 0,-20 84 12 0 0,26-111-130 0 0,1 1-1 0 0,-1-1 0 0 0,0 1 1 0 0,1-1-1 0 0,-1 0 0 0 0,1 1 1 0 0,-1-1-1 0 0,1 1 0 0 0,0-1 1 0 0,0 1-1 0 0,-1-1 0 0 0,1 1 1 0 0,0-1-1 0 0,0 1 0 0 0,1-1 1 0 0,-1 1-1 0 0,0-1 0 0 0,0 1 1 0 0,1-1-1 0 0,-1 1 0 0 0,1-1 1 0 0,-1 1-1 0 0,1-1 0 0 0,0 0 1 0 0,-1 1-1 0 0,1-1 0 0 0,0 0 1 0 0,0 0-1 0 0,0 1 0 0 0,0-1 1 0 0,1 1-11 0 0,2 0 87 0 0,-1 1 55 0 0,1 0-1 0 0,-1-1 1 0 0,1 0-1 0 0,0 0 1 0 0,0 0-1 0 0,0 0 1 0 0,0-1-1 0 0,0 1 1 0 0,0-1-1 0 0,0 0 1 0 0,1 0-1 0 0,-1 0 1 0 0,0-1-1 0 0,1 0 0 0 0,-1 0 1 0 0,0 0-1 0 0,1 0 1 0 0,-1-1-1 0 0,0 1 1 0 0,1-1-1 0 0,-1 0 1 0 0,0 0-1 0 0,0-1 1 0 0,0 1-1 0 0,0-1 1 0 0,1-1-142 0 0,97-61 2269 0 0,-77 40-2114 0 0,-1-1 0 0 0,-1-2-1 0 0,-1 0 1 0 0,-2-1 0 0 0,0-1-1 0 0,-2-1 1 0 0,-2-1 0 0 0,0 0 0 0 0,-2-1-1 0 0,-2-1 1 0 0,7-25-155 0 0,-10 33-60 0 0,0 0 0 0 0,-2-1 0 0 0,-1 0 0 0 0,-1 0 0 0 0,-1 0 0 0 0,-1-1 0 0 0,-1 0 0 0 0,-2 1 0 0 0,-1-1 0 0 0,-1-3 60 0 0,1 23-31 0 0,0 1 0 0 0,-1-1 1 0 0,0 0-1 0 0,0 1 0 0 0,0-1 1 0 0,-1 1-1 0 0,0 0 0 0 0,0 0 1 0 0,-1 0-1 0 0,0 0 0 0 0,0 1 1 0 0,0-1-1 0 0,0 1 0 0 0,-1 0 1 0 0,0 0-1 0 0,0 1 0 0 0,-1 0 1 0 0,1 0-1 0 0,-1 0 0 0 0,0 0 1 0 0,0 1-1 0 0,0 0 0 0 0,0 0 1 0 0,0 0-1 0 0,-1 1 0 0 0,1 0 1 0 0,-7-1 30 0 0,5 3-11 0 0,0-1 0 0 0,0 1 0 0 0,0 1 0 0 0,0-1 0 0 0,0 1 0 0 0,0 1 0 0 0,0 0 0 0 0,1 0 0 0 0,-1 0 0 0 0,1 1 0 0 0,-1 0 0 0 0,1 0 0 0 0,0 1 0 0 0,0 0 0 0 0,0 0 0 0 0,1 1 1 0 0,-1 0-1 0 0,1 0 0 0 0,1 0 0 0 0,-1 1 0 0 0,1 0 0 0 0,-1 0 0 0 0,2 0 0 0 0,-2 2 11 0 0,0 4 10 0 0,0 0 0 0 0,0 1 0 0 0,1-1 0 0 0,1 1-1 0 0,0 1 1 0 0,1-1 0 0 0,0 0 0 0 0,1 1 0 0 0,1 0 0 0 0,0-1 0 0 0,1 1 0 0 0,0 0 0 0 0,1-1 0 0 0,1 1 0 0 0,0-1 0 0 0,1 1-1 0 0,0-1 1 0 0,1 0 0 0 0,0 0 0 0 0,1 0 0 0 0,1 0 0 0 0,0-1 0 0 0,1 0-10 0 0,110 161 179 0 0,15-30-757 0 0,-121-133-778 0 0,-7-5-5454 0 0,-2-4-5069 0 0</inkml:trace>
  <inkml:trace contextRef="#ctx0" brushRef="#br0" timeOffset="4926.629">2289 717 11130 0 0,'0'0'1815'0'0,"0"0"-533"0"0,0 0-40 0 0,0 0 166 0 0,0 0 75 0 0,0 0-132 0 0,0 0-212 0 0,0 0-214 0 0,0 0-201 0 0,0 0-123 0 0,0 0-96 0 0,0 0-62 0 0,-5 21-66 0 0,-18 62-26 0 0,22-82-318 0 0,1 0-1 0 0,-1 0 1 0 0,1 0 0 0 0,-1 0-1 0 0,1 0 1 0 0,-1 0-1 0 0,1-1 1 0 0,0 1 0 0 0,-1 0-1 0 0,1 0 1 0 0,0 1 0 0 0,0-1-1 0 0,0 0 1 0 0,0 0 0 0 0,0 0-1 0 0,0 0 1 0 0,0 0-1 0 0,0 0 1 0 0,0 0 0 0 0,0 0-1 0 0,1 0 1 0 0,-1 0 0 0 0,0 0-1 0 0,1 0 1 0 0,-1 0 0 0 0,1 0-1 0 0,-1-1 1 0 0,1 1-1 0 0,-1 0 1 0 0,1 0 0 0 0,0 0-1 0 0,-1 0 1 0 0,1-1 0 0 0,0 1-1 0 0,0 0 1 0 0,0-1 0 0 0,-1 1-1 0 0,1-1 1 0 0,0 1-1 0 0,0-1 1 0 0,0 1 0 0 0,0-1-1 0 0,0 1 1 0 0,0-1 0 0 0,0 0-1 0 0,0 0 1 0 0,0 1 0 0 0,0-1-1 0 0,0 0 1 0 0,0 0-1 0 0,0 0 1 0 0,0 0 0 0 0,0 0-1 0 0,0 0 1 0 0,0-1 0 0 0,0 1-1 0 0,0 0 1 0 0,0 0 0 0 0,0-1-1 0 0,0 1 1 0 0,0-1-1 0 0,0 1-31 0 0,5-1 255 0 0,0-1-159 0 0,-1 0 0 0 0,0-1 0 0 0,0 1-1 0 0,0-1 1 0 0,0 0 0 0 0,0-1-1 0 0,0 1 1 0 0,-1-1 0 0 0,0 0 0 0 0,0 0-1 0 0,0 0 1 0 0,0 0 0 0 0,0-1-1 0 0,-1 0 1 0 0,2-2-97 0 0,6-7 163 0 0,60-70 573 0 0,-71 83-731 0 0,1 0 0 0 0,-1 1-1 0 0,1-1 1 0 0,-1 0-1 0 0,1 1 1 0 0,-1-1 0 0 0,1 1-1 0 0,-1-1 1 0 0,1 1-1 0 0,0-1 1 0 0,-1 1 0 0 0,1-1-1 0 0,0 1 1 0 0,-1 0-1 0 0,1-1 1 0 0,0 1 0 0 0,0 0-1 0 0,-1 0 1 0 0,1-1 0 0 0,0 1-1 0 0,0 0 1 0 0,-1 0-1 0 0,1 0 1 0 0,0 0 0 0 0,0 0-1 0 0,0 0 1 0 0,-1 0-1 0 0,1 0 1 0 0,0 1 0 0 0,0-1-1 0 0,-1 0 1 0 0,1 0-1 0 0,0 1 1 0 0,0-1 0 0 0,-1 0-1 0 0,1 1 1 0 0,0-1 0 0 0,-1 0-1 0 0,1 1 1 0 0,-1-1-1 0 0,1 1 1 0 0,0-1 0 0 0,-1 1-1 0 0,1 0 1 0 0,-1-1-1 0 0,1 1 1 0 0,-1 0 0 0 0,0-1-1 0 0,1 1 1 0 0,-1 0-1 0 0,0-1 1 0 0,1 1 0 0 0,-1 0-1 0 0,0 0 1 0 0,0-1-5 0 0,12 47-17 0 0,-12-45 28 0 0,-3 203 92 0 0,-5-74-118 0 0,7 181 21 0 0,0-303-7 0 0,-1 0 0 0 0,0 0 0 0 0,-1 0 0 0 0,0 0 0 0 0,0-1 1 0 0,-1 0-1 0 0,0 1 0 0 0,0-1 0 0 0,-1-1 0 0 0,0 1 0 0 0,-1-1 1 0 0,0 0-1 0 0,0 0 0 0 0,0 0 0 0 0,-1-1 0 0 0,0 0 0 0 0,0-1 1 0 0,0 1-1 0 0,-6 2 1 0 0,3-4 2 0 0,1-1 0 0 0,-1-1 0 0 0,0 1 0 0 0,0-1 0 0 0,0-1 0 0 0,0 0 0 0 0,0 0 0 0 0,0-1 0 0 0,0-1 0 0 0,0 1 0 0 0,0-2 0 0 0,-3 0-2 0 0,8 1-4 0 0,0 0 1 0 0,0-1 0 0 0,1 0 0 0 0,-1 0-1 0 0,1 0 1 0 0,0 0 0 0 0,-1-1-1 0 0,1 1 1 0 0,0-1 0 0 0,0 0 0 0 0,1-1-1 0 0,-1 1 1 0 0,1-1 0 0 0,-1 1-1 0 0,1-1 1 0 0,0 0 0 0 0,1 0 0 0 0,-1 0-1 0 0,1-1 1 0 0,0 1 0 0 0,0-1-1 0 0,0 1 1 0 0,0-1 0 0 0,1 0 0 0 0,0 1-1 0 0,-1-3 4 0 0,5-5-5 0 0,0 1-1 0 0,1 0 1 0 0,0 1-1 0 0,0-1 1 0 0,1 1-1 0 0,0-1 1 0 0,1 1-1 0 0,1 1 1 0 0,-1-1-1 0 0,1 1 1 0 0,1 0-1 0 0,0 1 1 0 0,0 0-1 0 0,1 0 1 0 0,0 1-1 0 0,0 0 1 0 0,7-4 5 0 0,154-83-972 0 0,-159 89 454 0 0,23-9-641 0 0,-12 7-4679 0 0,-14 7-5930 0 0</inkml:trace>
  <inkml:trace contextRef="#ctx0" brushRef="#br0" timeOffset="5533.713">1671 891 104 0 0,'0'0'2379'0'0,"0"0"106"0"0,0 0-2 0 0,0 0-143 0 0,0 0-287 0 0,0 0-361 0 0,0 0-349 0 0,0 0-288 0 0,0 0-143 0 0,0 0-38 0 0,0 0 14 0 0,0 0 20 0 0,0 0-4 0 0,10-5-51 0 0,81-28 1643 0 0,-67 24-2066 0 0,87-40-995 0 0,-107 48-9321 0 0,-3 1-2262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8906 0 0,'0'0'3141'0'0,"0"0"-1473"0"0,0 0-704 0 0,0 0-202 0 0,0 0 103 0 0,0 0 267 0 0,0 0 171 0 0,0 0 39 0 0,0 0-143 0 0,0 0-251 0 0,0 0-169 0 0,0 0-156 0 0,0 0-127 0 0,31 5-83 0 0,96 13-55 0 0,-112-16-234 0 0,-1 0 0 0 0,1-1 1 0 0,0-1-1 0 0,0 0 0 0 0,0-1 1 0 0,-1 0-1 0 0,1-1 0 0 0,11-4-124 0 0,5 0 147 0 0,140-41 109 0 0,-73 11-1348 0 0,-70 16-1848 0 0,-5-5-3533 0 0,-16 16 836 0 0,-2 7-4517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4 408 0 0,'0'0'1602'0'0,"0"0"219"0"0,0 0 291 0 0,0 0 171 0 0,0 0 5 0 0,0 0-155 0 0,0 0-320 0 0,0 0-322 0 0,0 0-268 0 0,0 0-217 0 0,0 0-149 0 0,6-3 6678 0 0,-4 3-7263 0 0,-5 38 1845 0 0,-12 108-1717 0 0,-46 154-109 0 0,42-102-193 0 0,17-164-76 0 0,-1 0 0 0 0,-2 0 0 0 0,-1 0 0 0 0,-1-1 0 0 0,-3 0 0 0 0,-5 14-22 0 0,13 3 39 0 0,2-49-52 0 0,4-5 153 0 0,52-78 25 0 0,-29 47-132 0 0,10-15-13 0 0,2 2 0 0 0,2 2 0 0 0,41-36-20 0 0,-12 36-41 0 0,-69 46 40 0 0,0 0 0 0 0,0-1 0 0 0,0 1 0 0 0,0-1 0 0 0,-1 1 0 0 0,1 0 0 0 0,0 0 0 0 0,0 0 0 0 0,0 0 1 0 0,0 0-1 0 0,0-1 0 0 0,0 2 0 0 0,0-1 0 0 0,0 0 0 0 0,0 0 0 0 0,0 0 0 0 0,0 0 0 0 0,0 1 0 0 0,0-1 0 0 0,-1 0 0 0 0,1 1 0 0 0,0-1 0 0 0,0 0 0 0 0,0 1 0 0 0,0-1 0 0 0,-1 1 0 0 0,1 0 0 0 0,0-1 0 0 0,-1 1 0 0 0,1 0 0 0 0,0-1 0 0 0,-1 1 0 0 0,1 0 0 0 0,-1 0 1 0 0,1-1-1 0 0,-1 1 0 0 0,1 0 0 0 0,-1 0 0 0 0,1 0 0 0 0,-1 0 0 0 0,0 0 0 0 0,0 0 0 0 0,0 0 0 0 0,1-1 0 0 0,-1 1 0 0 0,0 0 0 0 0,0 0 1 0 0,7 59 22 0 0,-6-42 0 0 0,-7 350 181 0 0,6-367-235 0 0,0-1-18 0 0,0 0-1 0 0,0 0-26 0 0,0 0-4 0 0,0 0-41 0 0,0 0-86 0 0,0 0-96 0 0,4-12-1465 0 0,4-3-355 0 0,0 0-4373 0 0,-5 7-5638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197 181 0 0 0,'0'0'208'0'0,"0"0"602"0"0,0 0 266 0 0,0 0 120 0 0,0 0 59 0 0,0 0 11 0 0,0 0-5 0 0,0 0-38 0 0,0 0-27 0 0,0 0-38 0 0,-3 1-52 0 0,-13 5 2013 0 0,16-5-2180 0 0,0-1-56 0 0,0 0-67 0 0,0 0-60 0 0,0 0-20 0 0,0 0-41 0 0,-1 5 2690 0 0,17 6-2735 0 0,-7-10-517 0 0,1 0 0 0 0,-1-1 0 0 0,0 0 0 0 0,0 0-1 0 0,1-1 1 0 0,-1 0 0 0 0,0-1 0 0 0,0 0 0 0 0,0 0 0 0 0,0-1-1 0 0,0 0 1 0 0,-1 0 0 0 0,1-1 0 0 0,-1-1 0 0 0,0 1-1 0 0,0-1 1 0 0,-1 0 0 0 0,1-1 0 0 0,-1 0 0 0 0,0 0 0 0 0,-1-1-1 0 0,5-5-132 0 0,-7 9 32 0 0,50-56 228 0 0,-47 10 103 0 0,-10 46-361 0 0,1 1-1 0 0,-1 1 1 0 0,0-1 0 0 0,0 0-1 0 0,0 1 1 0 0,0-1 0 0 0,0 1-1 0 0,0 0 1 0 0,0 0 0 0 0,-1 0-1 0 0,1 0 1 0 0,0 1-1 0 0,0-1 1 0 0,-1 1 0 0 0,1 0-1 0 0,0 0 1 0 0,-1 0 0 0 0,1 1-1 0 0,0-1 1 0 0,-1 1-1 0 0,-2 0-1 0 0,-9 0-23 0 0,-5 2 15 0 0,0 1 0 0 0,0 0 0 0 0,0 2 0 0 0,1 0 0 0 0,0 2 0 0 0,0 0 0 0 0,0 1 0 0 0,1 0 0 0 0,1 2 0 0 0,0 0 0 0 0,0 1 0 0 0,1 1 0 0 0,0 0 0 0 0,1 1 0 0 0,-9 12 8 0 0,17-18 40 0 0,0-1 0 0 0,0 1 0 0 0,1 0-1 0 0,0 1 1 0 0,1 0 0 0 0,0 0 0 0 0,0 0 0 0 0,1 0 0 0 0,0 1 0 0 0,1 0 0 0 0,0 0 0 0 0,0 0 0 0 0,1 0 0 0 0,0 0-1 0 0,1 0 1 0 0,0 1 0 0 0,1-1 0 0 0,0 0 0 0 0,1 1 0 0 0,0-1 0 0 0,0 0 0 0 0,1 0 0 0 0,0 0 0 0 0,1 0 0 0 0,0 0-1 0 0,1 0 1 0 0,2 3-40 0 0,-1-3 82 0 0,1 0-1 0 0,0 0 1 0 0,0-1-1 0 0,1 0 0 0 0,0 0 1 0 0,1-1-1 0 0,0 0 1 0 0,0 0-1 0 0,1-1 1 0 0,0 0-1 0 0,0 0 0 0 0,1-1 1 0 0,0 0-1 0 0,0-1 1 0 0,0 0-1 0 0,0-1 1 0 0,1 0-1 0 0,3 0-81 0 0,9 3 126 0 0,0-2 0 0 0,0 0 0 0 0,1-2-1 0 0,-1 0 1 0 0,1-2 0 0 0,0-1 0 0 0,0-1 0 0 0,8-1-126 0 0,-26 2-3 0 0,-1-1 0 0 0,1 1 0 0 0,0-1 0 0 0,0-1 0 0 0,0 1 0 0 0,-1-1-1 0 0,1 0 1 0 0,-1 0 0 0 0,1 0 0 0 0,-1-1 0 0 0,0 0 0 0 0,0 0 0 0 0,0 0 0 0 0,0-1 0 0 0,-1 1 0 0 0,1-1 0 0 0,1-3 3 0 0,-4-4-1427 0 0,-1 3-1611 0 0,1 1-4238 0 0,0 3-5018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384 900 7210 0 0,'0'0'1985'0'0,"0"0"-231"0"0,0 0-240 0 0,0 0-97 0 0,0 0-48 0 0,0 0-136 0 0,0 0-150 0 0,0 0-139 0 0,0 0-137 0 0,0 0-132 0 0,0 0-98 0 0,-30 14-110 0 0,-95 49-96 0 0,53-4 216 0 0,54-40-453 0 0,1 1-1 0 0,0 0 1 0 0,2 1 0 0 0,1 1 0 0 0,0 1 0 0 0,2 0 0 0 0,1 0 0 0 0,0 1 0 0 0,2 1 0 0 0,-1 6-134 0 0,8-26 31 0 0,0 0 0 0 0,1 1 0 0 0,0-1 1 0 0,0 0-1 0 0,0 0 0 0 0,0 0 0 0 0,1 1 0 0 0,0-1 1 0 0,0 0-1 0 0,1 1 0 0 0,-1-1 0 0 0,1 0 0 0 0,0 0 1 0 0,1 0-1 0 0,-1 1 0 0 0,1-1 0 0 0,0-1 1 0 0,0 1-1 0 0,0 0 0 0 0,1 0 0 0 0,0-1 0 0 0,0 1 1 0 0,0-1-1 0 0,0 0 0 0 0,1 0 0 0 0,-1 0 0 0 0,1-1 1 0 0,0 1-1 0 0,1-1 0 0 0,-1 0 0 0 0,0 0 0 0 0,1 0 1 0 0,-1-1-1 0 0,1 0 0 0 0,0 1 0 0 0,0-2 1 0 0,3 2-32 0 0,4-1 101 0 0,-1-1 0 0 0,1 0 0 0 0,0-1 1 0 0,0 0-1 0 0,-1 0 0 0 0,1-1 1 0 0,0-1-1 0 0,-1 0 0 0 0,1-1 1 0 0,-1 0-1 0 0,0-1 0 0 0,0 0 0 0 0,0-1 1 0 0,0 0-1 0 0,-1 0 0 0 0,3-3-101 0 0,152-117 886 0 0,-155 115-839 0 0,42-37 97 0 0,-3-3-1 0 0,-2-1 0 0 0,-3-3 0 0 0,-2-2 0 0 0,-2-1 0 0 0,-3-2 0 0 0,-2-1 1 0 0,-3-2-1 0 0,20-58-143 0 0,-39 81-3 0 0,-2-1 0 0 0,-1 0 0 0 0,-3 0 0 0 0,-1-1-1 0 0,-2 0 1 0 0,-2 0 0 0 0,-2-23 3 0 0,1 48-5 0 0,0 1 0 0 0,-2-1 0 0 0,0 1 0 0 0,0 0-1 0 0,-2-1 1 0 0,0 1 0 0 0,0 0 0 0 0,-2 0 0 0 0,0 1-1 0 0,0-1 1 0 0,-2 1 0 0 0,1 0 0 0 0,-2 1 0 0 0,0 0-1 0 0,0 0 1 0 0,-1 0 0 0 0,-1 1 0 0 0,0 1 0 0 0,-12-11 5 0 0,17 19-5 0 0,1 0 0 0 0,-1 1 0 0 0,0-1 1 0 0,0 1-1 0 0,0 0 0 0 0,-1 0 1 0 0,1 1-1 0 0,0-1 0 0 0,-1 1 0 0 0,1 1 1 0 0,0-1-1 0 0,-1 1 0 0 0,1 0 0 0 0,-1 0 1 0 0,1 0-1 0 0,-1 1 0 0 0,1-1 1 0 0,-1 2-1 0 0,1-1 0 0 0,0 0 0 0 0,-1 1 1 0 0,1 0-1 0 0,0 1 0 0 0,0-1 0 0 0,1 1 1 0 0,-1-1-1 0 0,0 2 0 0 0,1-1 0 0 0,0 0 1 0 0,-3 4 4 0 0,-8 6-5 0 0,1 0 0 0 0,1 2 0 0 0,0-1 1 0 0,1 2-1 0 0,1 0 0 0 0,1 0 0 0 0,0 1 1 0 0,0 2 4 0 0,-7 17 21 0 0,3 2 0 0 0,1-1 0 0 0,2 2 0 0 0,2 0 0 0 0,1 0 0 0 0,2 0 0 0 0,2 1 0 0 0,1 0 1 0 0,2 0-1 0 0,2 0 0 0 0,3 8-21 0 0,-3-21 56 0 0,2-1-1 0 0,1 1 1 0 0,1-1 0 0 0,1 0 0 0 0,2-1 0 0 0,0 1 0 0 0,2-2 0 0 0,1 1-1 0 0,0-1 1 0 0,2-1 0 0 0,1 0 0 0 0,0-1 0 0 0,2 0 0 0 0,1-1 0 0 0,0-1 0 0 0,2-1-1 0 0,0 0 1 0 0,19 13-56 0 0,-20-21 142 0 0,0-1-1 0 0,1 0 1 0 0,1-2 0 0 0,-1 0-1 0 0,1-1 1 0 0,1-1-1 0 0,-1 0 1 0 0,1-2 0 0 0,18 2-142 0 0,22 6 231 0 0,-46-12-155 0 0,-10 12-1270 0 0,-5-2-3754 0 0,15-23 617 0 0,-7 5-818 0 0,0 3-6164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54 524 15027 0 0,'0'0'2453'0'0,"0"0"-1014"0"0,0 0-515 0 0,0 0-77 0 0,0 0-26 0 0,0 0-71 0 0,0 0-103 0 0,0 0-147 0 0,-9 33-168 0 0,-24 104-142 0 0,31-134-183 0 0,1 0 0 0 0,0-1-1 0 0,-1 1 1 0 0,1 0-1 0 0,0 0 1 0 0,0 0 0 0 0,1 0-1 0 0,-1 0 1 0 0,1 0 0 0 0,-1 0-1 0 0,1 0 1 0 0,0 0-1 0 0,0 0 1 0 0,0 0 0 0 0,0 0-1 0 0,1 0 1 0 0,-1 0-1 0 0,1 0 1 0 0,0 0 0 0 0,0 0-1 0 0,0 0 1 0 0,0-1-1 0 0,1 1-6 0 0,2 4-12 0 0,26 19-415 0 0,-18-23-2484 0 0,2-1-4153 0 0,-10-2-4171 0 0</inkml:trace>
  <inkml:trace contextRef="#ctx0" brushRef="#br0" timeOffset="240.924">83 0 20476 0 0,'0'0'1185'0'0,"0"0"-433"0"0,0 0-256 0 0,0 0-168 0 0,0 0-96 0 0,0 0-112 0 0,0 0-80 0 0,0 0-48 0 0,0 0-72 0 0,0 0 0 0 0,0 0-104 0 0,0 0-264 0 0,0 0-488 0 0,0 0-1065 0 0,65 104-3088 0 0,-55-88-7586 0 0</inkml:trace>
  <inkml:trace contextRef="#ctx0" brushRef="#br0" timeOffset="638.695">715 412 16788 0 0,'0'0'1523'0'0,"0"0"-421"0"0,0 0-141 0 0,0 0 60 0 0,0 0 34 0 0,0 0-63 0 0,0 0-147 0 0,0 0-169 0 0,0 0-126 0 0,0 0-103 0 0,0 0-52 0 0,0 0-64 0 0,0 0-81 0 0,-6-9-40 0 0,-21-27-26 0 0,-12 26 182 0 0,29 11-273 0 0,-5 2-58 0 0,1 0 1 0 0,0 1-1 0 0,0 1 1 0 0,0 0-1 0 0,0 0 1 0 0,1 2-1 0 0,-1 0 1 0 0,2 0-1 0 0,-1 1 1 0 0,1 1-1 0 0,0 0 1 0 0,1 0-1 0 0,0 1 1 0 0,1 1-1 0 0,0 0 1 0 0,0 0-36 0 0,-3 2 4 0 0,1 0 0 0 0,1 0 0 0 0,0 1 0 0 0,0 0 0 0 0,2 1 0 0 0,0 0 0 0 0,0 1 0 0 0,2 0 0 0 0,0 0 1 0 0,0 1-1 0 0,2 0 0 0 0,0 0 0 0 0,1 0 0 0 0,1 0 0 0 0,0 1 0 0 0,2 0-4 0 0,2-14 8 0 0,0 0 1 0 0,1 0-1 0 0,-1 0 0 0 0,1 0 1 0 0,0 0-1 0 0,0 0 0 0 0,1 0 1 0 0,-1-1-1 0 0,1 1 0 0 0,0-1 1 0 0,0 1-1 0 0,0-1 0 0 0,0 0 1 0 0,0 0-1 0 0,1-1 0 0 0,-1 1 1 0 0,1-1-1 0 0,0 1 0 0 0,0-1 0 0 0,0-1 1 0 0,0 1-1 0 0,0 0 0 0 0,0-1 1 0 0,0 0-1 0 0,1 0 0 0 0,-1 0 1 0 0,0 0-1 0 0,1-1 0 0 0,-1 0 1 0 0,0 0-1 0 0,1 0 0 0 0,-1 0 1 0 0,1-1-1 0 0,-1 1 0 0 0,0-1 1 0 0,1 0-1 0 0,-1-1 0 0 0,0 1 1 0 0,0-1-1 0 0,0 0 0 0 0,0 0 1 0 0,3-2-10 0 0,26-14 88 0 0,-1-2 0 0 0,-1-2 0 0 0,-1 0 0 0 0,-1-2 0 0 0,-1-2 0 0 0,-1 0 0 0 0,-2-2-1 0 0,0 0 1 0 0,-2-2 0 0 0,-1-1 0 0 0,0-3-87 0 0,-2 8 41 0 0,49-71-21 0 0,-80 179-71 0 0,8-67 64 0 0,0-7-12 0 0,1 0-1 0 0,-1 1 1 0 0,1-1 0 0 0,1 1-1 0 0,0 0 1 0 0,0-1-1 0 0,0 1 1 0 0,1 0 0 0 0,1-1-1 0 0,-1 1 1 0 0,1 0 0 0 0,1-1-1 0 0,0 1 1 0 0,0-1-1 0 0,0 1 1 0 0,1-1 0 0 0,1 0-1 0 0,-1 0 1 0 0,1 0 0 0 0,1-1-1 0 0,-1 1 1 0 0,1-1-1 0 0,0 0 1 0 0,1 0 0 0 0,0-1-1 0 0,5 5 0 0 0,-2-5-4 0 0,-1-1 0 0 0,1 0-1 0 0,0-1 1 0 0,0 0-1 0 0,1 0 1 0 0,-1-1-1 0 0,1 0 1 0 0,-1-1 0 0 0,1 0-1 0 0,0 0 1 0 0,0-1-1 0 0,0 0 1 0 0,0-1 0 0 0,0 0-1 0 0,0-1 1 0 0,5-1 4 0 0,-14 2-67 0 0,1 0 1 0 0,-1-1-1 0 0,1 0 1 0 0,0 1-1 0 0,-1-1 1 0 0,1 0 0 0 0,-1 0-1 0 0,1 0 1 0 0,-1 1-1 0 0,0-2 1 0 0,1 1-1 0 0,-1 0 1 0 0,0 0-1 0 0,0 0 1 0 0,1-1-1 0 0,-1 1 1 0 0,0 0 0 0 0,-1-1-1 0 0,1 1 1 0 0,0-1-1 0 0,0 1 1 0 0,-1-1-1 0 0,1 0 1 0 0,0 1-1 0 0,-1-1 1 0 0,0 0 0 0 0,1 0 66 0 0,0-8-4361 0 0,0-1-3893 0 0,-1 4-4256 0 0</inkml:trace>
  <inkml:trace contextRef="#ctx0" brushRef="#br0" timeOffset="1671.591">1587 382 6489 0 0,'0'0'1945'0'0,"0"0"-238"0"0,0 0 27 0 0,0 0 70 0 0,0 0-58 0 0,0 0-163 0 0,0 0-234 0 0,0 0-198 0 0,0 0-176 0 0,0 0-117 0 0,0 0-100 0 0,0 0-101 0 0,0 0-97 0 0,-6-11-58 0 0,-20-30-27 0 0,24 40-429 0 0,1 0-1 0 0,0 0 1 0 0,-1-1 0 0 0,1 1-1 0 0,-1 0 1 0 0,1 1-1 0 0,-1-1 1 0 0,0 0 0 0 0,1 0-1 0 0,-1 1 1 0 0,0-1-1 0 0,1 1 1 0 0,-1-1 0 0 0,0 1-1 0 0,0 0 1 0 0,1-1-1 0 0,-1 1 1 0 0,0 0-1 0 0,0 0 1 0 0,0 1 0 0 0,1-1-1 0 0,-1 0 1 0 0,0 1-1 0 0,0-1 1 0 0,1 1 0 0 0,-2-1-46 0 0,0 1 93 0 0,-15 4 92 0 0,-1 1 0 0 0,2 1 0 0 0,-1 0 0 0 0,1 1 0 0 0,0 1 0 0 0,1 1 0 0 0,0 0 0 0 0,1 1 0 0 0,0 0 0 0 0,0 2 0 0 0,-11 12-185 0 0,15-13 19 0 0,0 1-1 0 0,0 0 1 0 0,1 1-1 0 0,1 0 1 0 0,0 0-1 0 0,1 1 1 0 0,1 0-1 0 0,0 0 1 0 0,1 1-1 0 0,1 0 1 0 0,1 0-1 0 0,0 0 1 0 0,0 1-1 0 0,2 0 1 0 0,0 9-19 0 0,2-24 1 0 0,0 0 1 0 0,0-1 0 0 0,0 1-1 0 0,0 0 1 0 0,0-1 0 0 0,1 1-1 0 0,-1-1 1 0 0,1 1 0 0 0,-1 0-1 0 0,1-1 1 0 0,0 1-1 0 0,-1-1 1 0 0,1 1 0 0 0,0-1-1 0 0,0 0 1 0 0,0 1 0 0 0,0-1-1 0 0,0 0 1 0 0,1 0 0 0 0,-1 0-1 0 0,0 0 1 0 0,0 0 0 0 0,1 0-1 0 0,-1 0 1 0 0,1 0 0 0 0,-1 0-1 0 0,1-1 1 0 0,-1 1 0 0 0,1 0-1 0 0,-1-1 1 0 0,1 1 0 0 0,0-1-1 0 0,-1 0 1 0 0,1 0 0 0 0,0 0-1 0 0,-1 1 1 0 0,1-2 0 0 0,0 1-1 0 0,-1 0 1 0 0,1 0 0 0 0,0 0-1 0 0,-1-1 1 0 0,1 1-1 0 0,-1-1 1 0 0,1 1 0 0 0,-1-1-1 0 0,1 0-1 0 0,76-30 247 0 0,-23-6-138 0 0,-1-2 0 0 0,-2-2 1 0 0,-2-3-1 0 0,22-25-109 0 0,93-81 380 0 0,-164 149-376 0 0,-1 0 0 0 0,1 0-1 0 0,0 0 1 0 0,0 0 0 0 0,0 0-1 0 0,0 1 1 0 0,0-1 0 0 0,0 0 0 0 0,0 0-1 0 0,0 1 1 0 0,0-1 0 0 0,0 0-1 0 0,0 1 1 0 0,0-1 0 0 0,0 1 0 0 0,1-1-1 0 0,-1 1 1 0 0,0 0 0 0 0,0 0-1 0 0,0-1 1 0 0,1 1 0 0 0,-1 0 0 0 0,0 0-1 0 0,0 0 1 0 0,1 0 0 0 0,-1 1-1 0 0,0-1 1 0 0,0 0 0 0 0,1 0-1 0 0,-1 1 1 0 0,0-1 0 0 0,0 1 0 0 0,0-1-1 0 0,0 1 1 0 0,0-1 0 0 0,1 1-1 0 0,-1 0 1 0 0,0-1 0 0 0,0 1 0 0 0,-1 0-1 0 0,1 0 1 0 0,0 0 0 0 0,0 0-1 0 0,0 0 1 0 0,0 0 0 0 0,-1 0 0 0 0,1 0-1 0 0,-1 0 1 0 0,1 0 0 0 0,-1 0-1 0 0,1 1 1 0 0,-1-1 0 0 0,1 0-1 0 0,-1 0 1 0 0,0 0 0 0 0,0 1 0 0 0,0-1-1 0 0,0 0 1 0 0,1 0 0 0 0,-2 1-1 0 0,1-1 1 0 0,0 0 0 0 0,0 0 0 0 0,-1 2-4 0 0,11 58 21 0 0,-3 1 1 0 0,-3-1-1 0 0,-3 1 1 0 0,-4 30-22 0 0,2 13-73 0 0,2-55 10 0 0,-2 0 0 0 0,-2-1 0 0 0,-3 1 0 0 0,-1-1 1 0 0,-3 0-1 0 0,-2 0 0 0 0,-15 40 63 0 0,24-78-8 0 0,0-1 0 0 0,-1 1 1 0 0,0-1-1 0 0,-1 0 0 0 0,0 0 0 0 0,-1 0 1 0 0,0 0-1 0 0,0-1 0 0 0,-1 0 0 0 0,0 0 1 0 0,0-1-1 0 0,-1 0 0 0 0,0-1 0 0 0,-1 1 0 0 0,0-1 1 0 0,0-1-1 0 0,0 0 0 0 0,-1 0 0 0 0,0-1 1 0 0,0 0-1 0 0,0-1 0 0 0,-1 0 0 0 0,0 0 1 0 0,1-1-1 0 0,-1-1 0 0 0,0 0 0 0 0,-2 0 8 0 0,11-1-4 0 0,-1-1-1 0 0,1 1 1 0 0,0-1 0 0 0,0 0-1 0 0,-1 0 1 0 0,1 1-1 0 0,0-2 1 0 0,0 1-1 0 0,-1 0 1 0 0,1 0-1 0 0,0-1 1 0 0,0 1-1 0 0,-1-1 1 0 0,1 0-1 0 0,0 1 1 0 0,0-1-1 0 0,0 0 1 0 0,0-1-1 0 0,0 1 1 0 0,0 0-1 0 0,0 0 1 0 0,1-1-1 0 0,-1 1 1 0 0,0-1 0 0 0,1 1-1 0 0,-1-1 1 0 0,1 0-1 0 0,0 0 1 0 0,-1 0-1 0 0,1 0 1 0 0,0 0-1 0 0,0 0 1 0 0,0 0-1 0 0,0 0 1 0 0,1 0-1 0 0,-1 0 1 0 0,0 0-1 0 0,1-1 1 0 0,0 1-1 0 0,-1 0 1 0 0,1 0-1 0 0,0-2 5 0 0,3-9-2 0 0,0-1 1 0 0,1 1-1 0 0,0-1 0 0 0,1 1 0 0 0,0 0 0 0 0,1 1 0 0 0,1-1 0 0 0,0 1 0 0 0,0 1 0 0 0,1-1 0 0 0,1 1 0 0 0,0 1 0 0 0,5-5 2 0 0,8-13 11 0 0,293-364 25 0 0,-282 350-29 0 0,-2-2 0 0 0,-2-1 0 0 0,-2-1-1 0 0,-3-1 1 0 0,15-37-7 0 0,-27 53-10 0 0,-2 0-1 0 0,0-1 1 0 0,-3 0-1 0 0,0-1 1 0 0,-2 1-1 0 0,-2-1 1 0 0,0 0-1 0 0,-3-17 11 0 0,0 47 1 0 0,0 0 0 0 0,-1 1-1 0 0,0-1 1 0 0,1 1-1 0 0,-1-1 1 0 0,0 0-1 0 0,0 1 1 0 0,0 0 0 0 0,-1-1-1 0 0,1 1 1 0 0,0 0-1 0 0,-1 0 1 0 0,0-1 0 0 0,1 1-1 0 0,-1 0 1 0 0,0 1-1 0 0,0-1 1 0 0,0 0-1 0 0,0 0 1 0 0,0 1 0 0 0,-1 0-1 0 0,1-1 1 0 0,0 1-1 0 0,-1 0 1 0 0,1 0-1 0 0,-1 0 1 0 0,1 0 0 0 0,-1 1-1 0 0,0-1 1 0 0,1 1-1 0 0,-1-1 1 0 0,0 1 0 0 0,1 0-1 0 0,-1 0 1 0 0,0 0-1 0 0,1 0 1 0 0,-1 1-1 0 0,1-1 1 0 0,-1 1 0 0 0,0 0-1 0 0,1-1 1 0 0,-1 1-1 0 0,1 0 1 0 0,-1 1 0 0 0,1-1-1 0 0,-1 1 0 0 0,-9 5-10 0 0,0 0 1 0 0,1 1-1 0 0,0 1 0 0 0,1 0 1 0 0,0 0-1 0 0,0 1 0 0 0,1 0 0 0 0,0 1 1 0 0,0 0-1 0 0,2 0 0 0 0,-4 6 10 0 0,9-15 1 0 0,1 0-1 0 0,-1 1 0 0 0,1-1 0 0 0,-1 1 0 0 0,1 0 0 0 0,0-1 0 0 0,-1 1 0 0 0,2 0 1 0 0,-1 0-1 0 0,0 0 0 0 0,0 0 0 0 0,1 0 0 0 0,0 0 0 0 0,-1 0 0 0 0,1 0 1 0 0,0 0-1 0 0,1-1 0 0 0,-1 1 0 0 0,0 0 0 0 0,1 0 0 0 0,0 0 0 0 0,-1 0 1 0 0,1 0-1 0 0,1 0 0 0 0,-1-1 0 0 0,0 1 0 0 0,0 0 0 0 0,1-1 0 0 0,0 1 0 0 0,-1-1 1 0 0,1 1-1 0 0,0-1 0 0 0,0 0 0 0 0,1 0 0 0 0,-1 0 0 0 0,0 0 0 0 0,0 0 1 0 0,1-1-1 0 0,1 2 0 0 0,112 32 62 0 0,-95-30-51 0 0,1 1-1 0 0,-1 0 1 0 0,0 1-1 0 0,0 2 1 0 0,-1 0-1 0 0,10 7-10 0 0,-23-10 8 0 0,0 0-1 0 0,0 1 1 0 0,-1 0-1 0 0,0 0 1 0 0,0 1-1 0 0,-1 0 1 0 0,0 0-1 0 0,0 0 1 0 0,-1 0-1 0 0,0 1 1 0 0,-1-1-1 0 0,1 1 1 0 0,-2 0-1 0 0,1 0 1 0 0,-1 1-1 0 0,-1-1 1 0 0,0 0-1 0 0,0 1 1 0 0,-1-1-1 0 0,0 1 1 0 0,0-1-1 0 0,-1 0 1 0 0,-1 1-1 0 0,-1 6-7 0 0,-39 115 175 0 0,6-38-186 0 0,35-66-502 0 0,10-28-7017 0 0,-5-4 307 0 0,-1 3-4925 0 0</inkml:trace>
  <inkml:trace contextRef="#ctx0" brushRef="#br0" timeOffset="2585.121">2836 439 0 0 0,'0'0'117'0'0,"0"0"474"0"0,0 0 275 0 0,0 0 133 0 0,0 0 54 0 0,0 0-63 0 0,0 0-107 0 0,0 0-131 0 0,0 0-100 0 0,0 0 31 0 0,0 0 34 0 0,11-14 109 0 0,36-44 115 0 0,-45 57-685 0 0,0-1-1 0 0,0 1 1 0 0,0-1-1 0 0,-1 0 1 0 0,1 0-1 0 0,-1 0 1 0 0,1 0-1 0 0,-1 0 1 0 0,0 0-1 0 0,0 0 1 0 0,0-1-1 0 0,0 1 1 0 0,0 0-1 0 0,0-1 1 0 0,-1 1-1 0 0,1 0 1 0 0,-1-1-1 0 0,0 1 1 0 0,1-1-1 0 0,-1 1 1 0 0,0-1-1 0 0,-1 1 1 0 0,1-1-1 0 0,0 0-255 0 0,-2-5 650 0 0,1 5-418 0 0,-1-1 0 0 0,0 1 0 0 0,0 0 0 0 0,-1 0 1 0 0,1 0-1 0 0,-1 0 0 0 0,1 0 0 0 0,-1 0 1 0 0,0 0-1 0 0,0 1 0 0 0,0-1 0 0 0,-1 1 0 0 0,1 0 1 0 0,0 0-1 0 0,-1 1 0 0 0,1-1 0 0 0,-1 0 1 0 0,0 1-1 0 0,0 0 0 0 0,1 0 0 0 0,-1 0 0 0 0,0 1 1 0 0,0-1-1 0 0,0 1 0 0 0,0 0 0 0 0,0 0 1 0 0,0 0-1 0 0,0 0 0 0 0,1 1 0 0 0,-1 0 0 0 0,-2 0-232 0 0,-113 57 1079 0 0,98-49-1000 0 0,0 2 0 0 0,1 0-1 0 0,1 1 1 0 0,0 1-1 0 0,1 1 1 0 0,0 0 0 0 0,1 1-1 0 0,1 1 1 0 0,0 1-1 0 0,1 0 1 0 0,1 1 0 0 0,0 1-1 0 0,2 0 1 0 0,0 1-1 0 0,1 0 1 0 0,1 1 0 0 0,-1 5-79 0 0,10-21 25 0 0,-1-1 1 0 0,1 1-1 0 0,0 0 1 0 0,0-1-1 0 0,0 1 1 0 0,1 0-1 0 0,-1 0 1 0 0,1 0-1 0 0,1 0 1 0 0,-1 0 0 0 0,0-1-1 0 0,1 1 1 0 0,0 0-1 0 0,0 0 1 0 0,1-1-1 0 0,0 1 1 0 0,-1-1-1 0 0,1 1 1 0 0,1-1-1 0 0,-1 0 1 0 0,0 1-1 0 0,1-1 1 0 0,0 0-1 0 0,0-1 1 0 0,0 1 0 0 0,1-1-1 0 0,-1 1 1 0 0,1-1-1 0 0,0 0 1 0 0,0 0-1 0 0,0-1 1 0 0,0 1-1 0 0,0-1 1 0 0,1 0-1 0 0,-1 0 1 0 0,1 0-1 0 0,-1-1 1 0 0,1 1-1 0 0,0-1 1 0 0,0 0 0 0 0,3 0-26 0 0,11 0 75 0 0,-1 0 1 0 0,1-2-1 0 0,0 0 1 0 0,-1-1-1 0 0,0 0 1 0 0,1-2-1 0 0,-1 0 1 0 0,0-1 0 0 0,-1-1-1 0 0,1-1 1 0 0,-1 0-1 0 0,-1-1 1 0 0,1-1-1 0 0,-1-1 1 0 0,-1 0-1 0 0,11-10-75 0 0,2-2 60 0 0,-2-1 0 0 0,-1-2 0 0 0,-1-1 0 0 0,-1-1 0 0 0,-1 0 0 0 0,-1-2 0 0 0,-2-1 0 0 0,6-12-60 0 0,-8 8 131 0 0,-16 33-83 0 0,-1 1-6 0 0,0 0-6 0 0,0 0-14 0 0,0 14-17 0 0,-8 69 27 0 0,7-73-38 0 0,0 0-1 0 0,0 0 1 0 0,1 1 0 0 0,0-1 0 0 0,1 0-1 0 0,0 1 1 0 0,1-1 0 0 0,0 0-1 0 0,1 0 1 0 0,-1 0 0 0 0,2 0-1 0 0,0-1 1 0 0,0 1 0 0 0,1-1 0 0 0,0 0-1 0 0,0 0 1 0 0,1-1 0 0 0,0 1-1 0 0,1-1 1 0 0,-1-1 0 0 0,2 1-1 0 0,-1-1 1 0 0,1 0 0 0 0,0-1 0 0 0,5 3 6 0 0,-5-5-134 0 0,1 0-1 0 0,-1-1 1 0 0,1 0 0 0 0,0-1 0 0 0,0 0 0 0 0,-1 0 0 0 0,2-1 0 0 0,-1 0 0 0 0,0-1 0 0 0,0 0 0 0 0,0 0 0 0 0,6-2 134 0 0,25-7-5112 0 0,-5-8-6631 0 0,-28 12 847 0 0</inkml:trace>
  <inkml:trace contextRef="#ctx0" brushRef="#br0" timeOffset="3159.596">3404 728 15507 0 0,'0'0'1318'0'0,"0"0"-350"0"0,0 0-28 0 0,0 0 58 0 0,0 0 29 0 0,0 0-30 0 0,0 0-39 0 0,0 0-14 0 0,0 0-84 0 0,0 0-76 0 0,0 0-137 0 0,0 0-176 0 0,-5-3-118 0 0,1 1-296 0 0,3 2-46 0 0,0 0 0 0 0,1 0-1 0 0,-1-1 1 0 0,0 1 0 0 0,0 0 0 0 0,1-1-1 0 0,-1 1 1 0 0,0 0 0 0 0,0-1 0 0 0,1 1-1 0 0,-1-1 1 0 0,0 1 0 0 0,1-1 0 0 0,-1 1 0 0 0,1-1-1 0 0,-1 0 1 0 0,1 1 0 0 0,-1-1 0 0 0,1 1-1 0 0,-1-1 1 0 0,1 0 0 0 0,0 0 0 0 0,-1 1-1 0 0,1-1 1 0 0,0 0 0 0 0,0 0 0 0 0,-1 1 0 0 0,1-1-1 0 0,0 0 1 0 0,0 0 0 0 0,0 0 0 0 0,0 0-1 0 0,0 1 1 0 0,0-1 0 0 0,0 0 0 0 0,0 0 0 0 0,0 0-1 0 0,1 1 1 0 0,-1-1 0 0 0,0 0 0 0 0,0 0-1 0 0,1 1 1 0 0,-1-1 0 0 0,1 0 0 0 0,-1 1-1 0 0,0-1 1 0 0,1 0-11 0 0,116-176 1270 0 0,-101 153-1219 0 0,1 1 1 0 0,1 0 0 0 0,1 2 0 0 0,0 0-1 0 0,2 1 1 0 0,1 1 0 0 0,0 1 0 0 0,1 1-1 0 0,14-7-51 0 0,18 12 15 0 0,-46 61-16 0 0,-39 73 25 0 0,7-52-36 0 0,1 57 90 0 0,23-126-74 0 0,1 0-1 0 0,-1 0 1 0 0,1 1 0 0 0,0-1-1 0 0,0 0 1 0 0,-1 0 0 0 0,1 0-1 0 0,0-1 1 0 0,0 1 0 0 0,0 0-1 0 0,0-1 1 0 0,0 1-1 0 0,0-1 1 0 0,0 0 0 0 0,0 0-1 0 0,0 0 1 0 0,0 0 0 0 0,0 0-1 0 0,0 0 1 0 0,0 0-1 0 0,0 0 1 0 0,1-1 0 0 0,-2 1-1 0 0,1-1 1 0 0,0 0 0 0 0,0 0-1 0 0,0 1 1 0 0,0-1 0 0 0,0 0-1 0 0,-1-1 1 0 0,1 1-1 0 0,0 0 1 0 0,-1 0 0 0 0,1-1-1 0 0,-1 1 1 0 0,1-1-4 0 0,168-140 113 0 0,-16 27-34 0 0,-137 103-59 0 0,-11 7-22 0 0,0 1-1 0 0,0-1 1 0 0,1 1-1 0 0,0 0 1 0 0,-1 1-1 0 0,1-1 1 0 0,1 1-1 0 0,-1 1 1 0 0,0-1 0 0 0,1 1-1 0 0,-1 1 1 0 0,5-1 2 0 0,-10 3 2 0 0,0 1 0 0 0,0 0 0 0 0,-1 0 0 0 0,1 0 0 0 0,0 0 0 0 0,-1 0 0 0 0,1 0 0 0 0,-1 0 0 0 0,0 1 0 0 0,1-1 0 0 0,-1 0 0 0 0,0 1 0 0 0,-1-1 0 0 0,1 1 0 0 0,0-1 0 0 0,-1 1 0 0 0,1-1 0 0 0,-1 1 0 0 0,0-1 0 0 0,0 1 0 0 0,0 0 0 0 0,0-1 0 0 0,0 1 0 0 0,-1-1 0 0 0,1 1 0 0 0,-1-1 0 0 0,1 1 0 0 0,-2 2-2 0 0,1 3 24 0 0,-16 253 689 0 0,17-157-673 0 0,36-109-2331 0 0,-23-14-429 0 0,-5 5-3671 0 0,-7 14 6221 0 0,3-8-12210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 6633 0 0,'0'0'2022'0'0,"0"0"-325"0"0,0 0-158 0 0,0 0 81 0 0,0 0 52 0 0,0 0-102 0 0,0 0-216 0 0,0 0-309 0 0,0 0-253 0 0,0 0-142 0 0,0 0-107 0 0,-2 20 2442 0 0,-36 26-1595 0 0,55-54-874 0 0,93-73 214 0 0,-154 149 829 0 0,84-74-1578 0 0,-3-16-1095 0 0,-24 13-2519 0 0,0 1-5876 0 0,-6 4-3005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237 207 0 0 0,'0'0'964'0'0,"0"0"534"0"0,0 0 308 0 0,0 0 173 0 0,0 0 0 0 0,0 0-118 0 0,0 0-141 0 0,0 0-224 0 0,0 0-187 0 0,0 0-172 0 0,0-6-130 0 0,1-17-74 0 0,0 125 6415 0 0,-8 83-6599 0 0,-35-6-385 0 0,-7-2 0 0 0,-17 25-364 0 0,0-28 42 0 0,57-128-260 0 0,29-50 12 0 0,-10-6 35 0 0,-1 1 0 0 0,0-2-1 0 0,-1 1 1 0 0,0-1 0 0 0,0-1 0 0 0,-1 1-1 0 0,-1-1 1 0 0,0 0 0 0 0,2-7 171 0 0,25-71-6825 0 0,-17 44-1338 0 0,-10 26-1440 0 0</inkml:trace>
  <inkml:trace contextRef="#ctx0" brushRef="#br0" timeOffset="891.353">243 299 5097 0 0,'0'0'1459'0'0,"0"0"-143"0"0,0 0 18 0 0,0 0 137 0 0,0 0 84 0 0,0 0-91 0 0,0 0-206 0 0,0 0-281 0 0,0 0-262 0 0,0 0-149 0 0,0 0-89 0 0,0 0-22 0 0,0 0 5 0 0,-3-3-31 0 0,0 1-316 0 0,3 2-85 0 0,0-1 0 0 0,1 1 0 0 0,-1 0 0 0 0,0 0 0 0 0,0 0 0 0 0,1 0 0 0 0,-1-1 0 0 0,0 1 0 0 0,0 0 0 0 0,0 0 0 0 0,1 0 0 0 0,-1-1 0 0 0,0 1 1 0 0,0 0-1 0 0,0 0 0 0 0,0-1 0 0 0,1 1 0 0 0,-1 0 0 0 0,0-1 0 0 0,0 1 0 0 0,0 0 0 0 0,0 0 0 0 0,0-1 0 0 0,0 1 0 0 0,0 0 0 0 0,0-1 0 0 0,0 1 1 0 0,0 0-1 0 0,0-1 0 0 0,0 1 0 0 0,0 0 0 0 0,0 0 0 0 0,0-1 0 0 0,0 1 0 0 0,0 0 0 0 0,0-1 0 0 0,0 1 0 0 0,-1 0 0 0 0,1 0 0 0 0,0-1 0 0 0,0 1 0 0 0,0 0 1 0 0,0 0-1 0 0,-1-1 0 0 0,1 1 0 0 0,0 0 0 0 0,0 0 0 0 0,-1-1 0 0 0,1 1 0 0 0,0 0 0 0 0,0 0 0 0 0,-1 0 0 0 0,1 0 0 0 0,0 0 0 0 0,0-1 0 0 0,-1 1 1 0 0,1 0-1 0 0,0 0 0 0 0,-1 0 0 0 0,1 0-28 0 0,13-1 1039 0 0,-12 1-983 0 0,0 0-1 0 0,0-1 0 0 0,0 1 1 0 0,0 0-1 0 0,0 0 1 0 0,0 0-1 0 0,0 0 1 0 0,-1 0-1 0 0,1 0 1 0 0,0 0-1 0 0,0 0 0 0 0,0 0 1 0 0,0 0-1 0 0,0 1 1 0 0,0-1-1 0 0,0 0 1 0 0,0 1-1 0 0,0-1 1 0 0,-1 0-1 0 0,1 1 0 0 0,0-1 1 0 0,0 1-1 0 0,0 0 1 0 0,-1-1-1 0 0,1 1 1 0 0,0-1-1 0 0,-1 1 1 0 0,1 0-1 0 0,0 0 0 0 0,-1-1 1 0 0,1 1-1 0 0,-1 0 1 0 0,0 0-1 0 0,1 0 1 0 0,-1 0-1 0 0,1-1 1 0 0,-1 1-1 0 0,0 0 0 0 0,0 0 1 0 0,0 0-1 0 0,1 0 1 0 0,-1 0-1 0 0,0 0-55 0 0,34 77 1344 0 0,50 187-179 0 0,-65-210-1107 0 0,4 0 1 0 0,1-2 0 0 0,3 0-1 0 0,19 25-58 0 0,-41-68 8 0 0,1 0-1 0 0,-2 0 1 0 0,0 1-1 0 0,0 0 0 0 0,-1-1 1 0 0,0 2-1 0 0,0-1 1 0 0,-2 0-1 0 0,1 7-7 0 0,4 21 135 0 0,-6-39-123 0 0,0 0-19 0 0,0 0-8 0 0,0 0 26 0 0,0 0 13 0 0,0 0 0 0 0,8-8 1643 0 0,17-64-1461 0 0,3 12-196 0 0,-3-2 1 0 0,-3 0 0 0 0,-2-2 0 0 0,-4 0-1 0 0,-2-1 1 0 0,-3 0 0 0 0,-2-1 0 0 0,-4 0-1 0 0,-3 0 1 0 0,-2-1 0 0 0,-3 1 0 0 0,-3 0 0 0 0,-5-8-11 0 0,-11-22 49 0 0,22 97-72 0 0,0-1 1 0 0,0 0-1 0 0,0 1 0 0 0,0-1 1 0 0,0 1-1 0 0,0-1 0 0 0,0 0 1 0 0,0 1-1 0 0,-1-1 0 0 0,1 0 1 0 0,0 1-1 0 0,0-1 0 0 0,0 1 1 0 0,0-1-1 0 0,0 0 0 0 0,-1 1 1 0 0,1-1-1 0 0,0 0 0 0 0,0 1 1 0 0,-1-1-1 0 0,1 0 0 0 0,0 1 0 0 0,0-1 1 0 0,-1 0-1 0 0,1 0 0 0 0,0 1 1 0 0,-1-1-1 0 0,1 0 0 0 0,0 0 1 0 0,-1 0-1 0 0,1 0 0 0 0,-1 1 1 0 0,1-1-1 0 0,0 0 0 0 0,-1 0 1 0 0,1 0-1 0 0,0 0 0 0 0,-1 0 1 0 0,1 0-1 0 0,-1 0 0 0 0,1 0 1 0 0,0 0-1 0 0,-1 0 0 0 0,1 0 1 0 0,-1 0-1 0 0,1 0 0 0 0,-1-1 23 0 0,44 48-2764 0 0,-18-35-3879 0 0,-14-8 1407 0 0,-4 3-6604 0 0</inkml:trace>
  <inkml:trace contextRef="#ctx0" brushRef="#br0" timeOffset="1371.369">973 762 1744 0 0,'0'0'1243'0'0,"0"0"-444"0"0,0 0-84 0 0,0 0 303 0 0,0 0 501 0 0,0 0 292 0 0,0 0 88 0 0,0 0-116 0 0,0 0-331 0 0,0 0-209 0 0,0 0-140 0 0,0 0-72 0 0,0 0-26 0 0,6-14-2 0 0,23-57 864 0 0,-29 71-1047 0 0,0 0-111 0 0,0 0-103 0 0,0 0-74 0 0,-29 54 803 0 0,20-40-1307 0 0,0 0 0 0 0,2 0-1 0 0,0 1 1 0 0,0 0 0 0 0,2 0 0 0 0,0 1 0 0 0,0 0 0 0 0,2 0 0 0 0,0 0 0 0 0,0 7-28 0 0,2-18-1 0 0,0 0-1 0 0,0 0 1 0 0,0 0 0 0 0,1 0-1 0 0,0 0 1 0 0,0 0-1 0 0,0 0 1 0 0,1 0 0 0 0,0-1-1 0 0,0 1 1 0 0,0 0 0 0 0,0 0-1 0 0,1 0 1 0 0,0-1-1 0 0,0 1 1 0 0,0-1 0 0 0,1 1-1 0 0,-1-1 1 0 0,1 0-1 0 0,0 0 1 0 0,0 0 0 0 0,0 0-1 0 0,1-1 1 0 0,-1 1 0 0 0,1-1-1 0 0,0 0 1 0 0,0 0-1 0 0,1 0 2 0 0,2 1 31 0 0,0-1-1 0 0,0-1 1 0 0,0 1-1 0 0,1-1 1 0 0,-1-1-1 0 0,1 1 1 0 0,-1-1-1 0 0,1-1 1 0 0,0 1-1 0 0,-1-1 1 0 0,1-1-1 0 0,-1 1 1 0 0,1-1-1 0 0,-1-1 1 0 0,1 1-1 0 0,-1-1 1 0 0,0 0-1 0 0,1-1 1 0 0,-1 0-1 0 0,0 0 1 0 0,-1-1-1 0 0,3-1-30 0 0,0-2 80 0 0,0 0-1 0 0,-1 0 0 0 0,-1-1 0 0 0,1 0 1 0 0,-1-1-1 0 0,0 1 0 0 0,-1-2 0 0 0,0 1 1 0 0,-1 0-1 0 0,0-1 0 0 0,0 0 0 0 0,-1-1 1 0 0,0 1-1 0 0,-1-1-79 0 0,0 5 16 0 0,-1-1-1 0 0,0 1 1 0 0,0-1 0 0 0,-1 0-1 0 0,0 0 1 0 0,0 1 0 0 0,-1-1-1 0 0,1 0 1 0 0,-1 0 0 0 0,-1 0-1 0 0,0 0 1 0 0,0 1 0 0 0,0-1-1 0 0,0 0 1 0 0,-1 1 0 0 0,-1-1-1 0 0,1 1 1 0 0,-1 0 0 0 0,0-1-1 0 0,0 1 1 0 0,0 0 0 0 0,-1 1-1 0 0,0-1 1 0 0,-1 1 0 0 0,1 0 0 0 0,-1 0-1 0 0,0 0 1 0 0,0 0 0 0 0,0 1-16 0 0,0 1-178 0 0,1 1 0 0 0,-1-1 0 0 0,0 1 0 0 0,1 0 0 0 0,-1 0 0 0 0,0 0 1 0 0,0 1-1 0 0,0 0 0 0 0,0 0 0 0 0,-1 0 0 0 0,1 1 0 0 0,0-1 0 0 0,0 1 1 0 0,0 1-1 0 0,-1-1 0 0 0,1 1 0 0 0,0 0 0 0 0,0 0 0 0 0,0 0 0 0 0,0 1 1 0 0,0-1-1 0 0,0 1 0 0 0,0 0 0 0 0,1 1 0 0 0,-1-1 0 0 0,1 1 0 0 0,-1 0 1 0 0,1 0-1 0 0,0 1 0 0 0,0-1 0 0 0,1 1 0 0 0,-1 0 0 0 0,-2 3 178 0 0,-13 13-3237 0 0,7-6-2100 0 0,2-2-5828 0 0</inkml:trace>
  <inkml:trace contextRef="#ctx0" brushRef="#br0" timeOffset="1941.516">1416 719 7730 0 0,'0'0'2972'0'0,"0"0"-882"0"0,0 0-336 0 0,0 0 17 0 0,0 0-35 0 0,0 0-131 0 0,0 0-211 0 0,0 0-269 0 0,0 0-253 0 0,0 0-183 0 0,0 0-152 0 0,0 0-121 0 0,0 0-103 0 0,0 5-62 0 0,-13 33 318 0 0,12-34-533 0 0,0-1 0 0 0,0 0 0 0 0,0 1 0 0 0,1-1 0 0 0,-1 0 0 0 0,1 1 0 0 0,0-1 0 0 0,-1 1-1 0 0,2-1 1 0 0,-1 0 0 0 0,0 1 0 0 0,1-1 0 0 0,-1 1 0 0 0,1-1 0 0 0,0 0 0 0 0,0 1 0 0 0,0-1 0 0 0,1 0 0 0 0,-1 0 0 0 0,1 0-1 0 0,0 0 1 0 0,0 0 0 0 0,0 0 0 0 0,0-1 0 0 0,0 1 0 0 0,1-1 0 0 0,-1 1 0 0 0,1-1 0 0 0,-1 0 0 0 0,3 2-36 0 0,1-1 54 0 0,0-1 0 0 0,0 1 1 0 0,0-1-1 0 0,0 0 0 0 0,0 0 0 0 0,0-1 1 0 0,1 0-1 0 0,-1 0 0 0 0,0 0 1 0 0,1-1-1 0 0,-1 0 0 0 0,1 0 0 0 0,-1 0 1 0 0,0-1-1 0 0,1 0 0 0 0,-1-1 1 0 0,0 1-1 0 0,0-1 0 0 0,0 0 0 0 0,0-1 1 0 0,0 1-1 0 0,0-1 0 0 0,-1 0 1 0 0,1-1-1 0 0,-1 1 0 0 0,0-1 0 0 0,4-4-54 0 0,101-106 384 0 0,-83 86-297 0 0,-27 28-120 0 0,0 0-9 0 0,7 17 26 0 0,-5-11 18 0 0,0 0 0 0 0,0-1 0 0 0,1 1-1 0 0,-1-1 1 0 0,1 0 0 0 0,1 1 0 0 0,-1-1-1 0 0,1-1 1 0 0,-1 1 0 0 0,2 0 0 0 0,-1-1-1 0 0,0 0 1 0 0,1 0 0 0 0,0 0 0 0 0,-1 0-1 0 0,2-1 1 0 0,-1 0 0 0 0,0 0 0 0 0,1-1-1 0 0,-1 1 1 0 0,1-1 0 0 0,0 0-1 0 0,5 1-1 0 0,-2 0 40 0 0,0-1-1 0 0,0 0 0 0 0,1 0 0 0 0,-1-1 0 0 0,1-1 0 0 0,-1 1 0 0 0,1-1 0 0 0,0-1 0 0 0,-1 0 0 0 0,1 0 0 0 0,-1-1 0 0 0,0 0 0 0 0,1-1 0 0 0,-1 0 0 0 0,0 0 0 0 0,-1-1 1 0 0,1 0-1 0 0,-1-1 0 0 0,1 1 0 0 0,-1-2 0 0 0,-1 1 0 0 0,1-1 0 0 0,-1 0 0 0 0,7-8-39 0 0,-7 6 81 0 0,0-1-1 0 0,0 0 1 0 0,-1-1-1 0 0,0 0 1 0 0,-1 0-1 0 0,0 0 1 0 0,0-1-1 0 0,-1 1 1 0 0,-1-1-1 0 0,0 0 1 0 0,0 0-1 0 0,-1-1 1 0 0,0 1-1 0 0,-1 0 1 0 0,-1-1-1 0 0,0-1-80 0 0,-27-12-1480 0 0,19 23-2532 0 0,1 1-3571 0 0,3 1-5234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11 3921 0 0,'0'0'1896'0'0,"0"0"-157"0"0,0 0-13 0 0,0 0 96 0 0,0 0 115 0 0,0 0-69 0 0,0 0-177 0 0,0 0-238 0 0,0 0-319 0 0,0 0-226 0 0,0 0-175 0 0,-2-2-144 0 0,-24-7 6494 0 0,8 13-7590 0 0,-200 50 912 0 0,-66 19 36 0 0,246-69-44 0 0,38-4-328 0 0,0 0-29 0 0,0 0-21 0 0,0 0 15 0 0,0 0 5 0 0,0 0-12 0 0,5 30-66 0 0,24-21 196 0 0,257 97 337 0 0,-54-35-329 0 0,-206-57 110 0 0,-26-13-275 0 0,0-1 13 0 0,-121 32 805 0 0,82-17-781 0 0,-282 123 14 0 0,219-93-42 0 0,125-37-86 0 0,138 28 293 0 0,41-21-128 0 0,12-15 29 0 0,-162 8-109 0 0,-52-8 25 0 0,0 0-27 0 0,0 0 2 0 0,0 0-14 0 0,0 0 0 0 0,0 0 23 0 0,0 0-9 0 0,0 0 20 0 0,0 0-25 0 0,0 0 18 0 0,0 0-8 0 0,0 0-23 0 0,0 0-5 0 0,0 0 10 0 0,-1 0 17 0 0,0 0-8 0 0,-20-8-2646 0 0,8 1 205 0 0,7-1-5716 0 0,6 7-3849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58 159 8538 0 0,'0'0'3170'0'0,"0"0"-1135"0"0,0 0-488 0 0,0 0-85 0 0,0 0 2 0 0,0 0-24 0 0,0 0-80 0 0,0 0-162 0 0,0 0-224 0 0,0 0-236 0 0,0 0-189 0 0,0 0-157 0 0,0 0-106 0 0,-10-4-39 0 0,-28-11-31 0 0,28 11-30 0 0,10 4-28 0 0,0 0-31 0 0,0 0-35 0 0,0 0-19 0 0,0 0-10 0 0,23 4 761 0 0,119 11 650 0 0,83-19 770 0 0,-268-38-1916 0 0,-6-20-301 0 0,31 20-211 0 0,18 42 75 0 0,24-4-11258 0 0,-16 4-647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63 644 5041 0 0,'0'0'2426'0'0,"0"0"-354"0"0,0 0-107 0 0,0 0 15 0 0,0 0-29 0 0,0 0-222 0 0,0 0-361 0 0,0 0-369 0 0,0 0-279 0 0,0 0-129 0 0,0 0-63 0 0,0 0-16 0 0,0 0 9 0 0,1-3-35 0 0,-1 3-464 0 0,0-1-1 0 0,0 1 1 0 0,0-1-1 0 0,0 1 1 0 0,-1-1 0 0 0,1 1-1 0 0,0 0 1 0 0,0-1-1 0 0,0 1 1 0 0,0-1 0 0 0,-1 1-1 0 0,1 0 1 0 0,0-1 0 0 0,-1 1-1 0 0,1 0 1 0 0,0-1-1 0 0,0 1 1 0 0,-1 0 0 0 0,1-1-1 0 0,-1 1 1 0 0,1 0-1 0 0,0 0 1 0 0,-1-1 0 0 0,1 1-1 0 0,-1 0 1 0 0,1 0 0 0 0,0 0-1 0 0,-1 0 1 0 0,1 0-1 0 0,-1 0 1 0 0,1-1 0 0 0,-1 1-1 0 0,1 0 1 0 0,0 0-1 0 0,-1 0 1 0 0,1 0 0 0 0,-1 0-1 0 0,1 1 1 0 0,-1-1 0 0 0,1 0-1 0 0,-1 0 1 0 0,1 0-1 0 0,0 0 1 0 0,-1 0 0 0 0,1 1-1 0 0,-1-1 1 0 0,1 0-1 0 0,0 0 1 0 0,-1 1 0 0 0,1-1-1 0 0,0 0 1 0 0,-1 0 0 0 0,1 1-1 0 0,0-1 1 0 0,-1 0-1 0 0,1 1 1 0 0,0-1 0 0 0,0 1-1 0 0,-1-1 1 0 0,1 0 0 0 0,0 1-1 0 0,0-1 1 0 0,0 1-1 0 0,0-1 1 0 0,0 1 0 0 0,0-1-1 0 0,-1 0 1 0 0,1 1-1 0 0,0-1 1 0 0,0 1-22 0 0,-10 5 42 0 0,-23 17 1788 0 0,75-55-957 0 0,-10 5 852 0 0,-101 58-1814 0 0,73 0-1972 0 0,11-27-4275 0 0,-11-4 705 0 0,-1 0-6828 0 0</inkml:trace>
  <inkml:trace contextRef="#ctx0" brushRef="#br0" timeOffset="561.54">506 621 13323 0 0,'0'0'1622'0'0,"0"0"-428"0"0,0 0-228 0 0,0 0-35 0 0,0 0 34 0 0,0 0 17 0 0,0 0-86 0 0,0 0-206 0 0,0 0-242 0 0,-32 11-178 0 0,-104 39-120 0 0,69-12-30 0 0,55-26-100 0 0,-57 82 41 0 0,67-91-64 0 0,1 0 0 0 0,0 0 0 0 0,-1 0 0 0 0,1 1-1 0 0,0-1 1 0 0,1 0 0 0 0,-1 1 0 0 0,1-1 0 0 0,-1 0 0 0 0,1 1-1 0 0,0-1 1 0 0,0 1 0 0 0,1-1 0 0 0,-1 1 0 0 0,1-1 0 0 0,-1 0-1 0 0,1 1 1 0 0,0-1 0 0 0,1 0 0 0 0,-1 1 0 0 0,0-1 0 0 0,1 0-1 0 0,0 0 1 0 0,0 0 0 0 0,0-1 0 0 0,0 1 0 0 0,0 0-1 0 0,0-1 1 0 0,1 1 0 0 0,-1-1 0 0 0,1 0 0 0 0,2 2 3 0 0,7 1 85 0 0,1 0 0 0 0,0-1-1 0 0,0 0 1 0 0,1-1 0 0 0,-1 0 0 0 0,1-1 0 0 0,-1-1 0 0 0,1 0 0 0 0,0-1 0 0 0,0 0 0 0 0,-1-1-1 0 0,1-1 1 0 0,0 0 0 0 0,-1-1 0 0 0,0 0 0 0 0,1-1 0 0 0,-1-1 0 0 0,-1 0 0 0 0,1-1 0 0 0,-1 0-1 0 0,0-1 1 0 0,0 0 0 0 0,6-6-85 0 0,5-1 155 0 0,0-1-1 0 0,-1-1 0 0 0,-1-1 1 0 0,0-1-1 0 0,-1 0 1 0 0,-2-2-1 0 0,0 0 0 0 0,0-1 1 0 0,-2-1-1 0 0,-1-1 0 0 0,-1 0 1 0 0,-1-1-1 0 0,-1 0 1 0 0,-1-1-1 0 0,-1-1 0 0 0,-1 1 1 0 0,2-12-155 0 0,-11 36 0 0 0,8-33-6 0 0,-2 0 0 0 0,-1-1 0 0 0,-2 0-1 0 0,-1 0 1 0 0,-2-6 6 0 0,0 35-5 0 0,-1 0 0 0 0,0 0 0 0 0,0 1-1 0 0,-1-1 1 0 0,1 1 0 0 0,-1-1 0 0 0,-1 1 0 0 0,1-1 0 0 0,-1 1-1 0 0,0 0 1 0 0,0 0 0 0 0,0 0 0 0 0,-1 1 0 0 0,1-1-1 0 0,-1 1 1 0 0,0 0 0 0 0,-1 0 0 0 0,1 0 0 0 0,-1 0 0 0 0,1 1-1 0 0,-1 0 1 0 0,0 0 0 0 0,-1 0 0 0 0,1 1 0 0 0,0-1 0 0 0,-1 1-1 0 0,1 1 1 0 0,-1-1 0 0 0,0 1 0 0 0,1 0 0 0 0,-1 0 0 0 0,0 0-1 0 0,0 1 1 0 0,0 0 0 0 0,1 0 0 0 0,-1 1 0 0 0,0-1-1 0 0,0 1 1 0 0,1 1 0 0 0,-1-1 0 0 0,0 1 0 0 0,-4 2 5 0 0,-3 2-3 0 0,1 1 1 0 0,0 1-1 0 0,0 0 1 0 0,0 1 0 0 0,1 0-1 0 0,1 0 1 0 0,-1 1-1 0 0,2 1 1 0 0,-1 0 0 0 0,1 0-1 0 0,1 1 1 0 0,0 0-1 0 0,1 0 1 0 0,0 1-1 0 0,1 0 1 0 0,1 0 0 0 0,-1 0-1 0 0,2 1 1 0 0,0 0-1 0 0,1-1 1 0 0,0 2 0 0 0,1-1-1 0 0,1 0 1 0 0,0 0-1 0 0,1 1 1 0 0,1-1-1 0 0,0 5 3 0 0,3-2 13 0 0,1 0-1 0 0,1 0 0 0 0,1-1 1 0 0,0 0-1 0 0,0 0 1 0 0,2 0-1 0 0,0-1 0 0 0,1-1 1 0 0,0 0-1 0 0,1 0 0 0 0,1-1 1 0 0,0 0-1 0 0,1-1 0 0 0,0 0 1 0 0,1-1-1 0 0,0-1 0 0 0,1 0 1 0 0,0-1-1 0 0,7 3-12 0 0,-11-6-79 0 0,0 1 0 0 0,0-2 0 0 0,0 0 0 0 0,1 0 0 0 0,0-1 0 0 0,0 0 0 0 0,0-1 0 0 0,0 0 0 0 0,1-1 0 0 0,-1-1 0 0 0,12 1 79 0 0,-6-10-2069 0 0,-10 2-1350 0 0,-2 0-3200 0 0,0 2-5296 0 0</inkml:trace>
  <inkml:trace contextRef="#ctx0" brushRef="#br0" timeOffset="1044.202">1129 736 5385 0 0,'0'0'3886'0'0,"0"0"-1664"0"0,0 0-496 0 0,0 0-27 0 0,0 0-40 0 0,0 0-119 0 0,0 0-226 0 0,0 0-298 0 0,0 0-266 0 0,0 0-190 0 0,0 0-107 0 0,0 0-70 0 0,0 0-66 0 0,2 25-39 0 0,7 115 771 0 0,-9-139-853 0 0,0-1 52 0 0,0 0 40 0 0,0 0 66 0 0,0 0 75 0 0,0 0 61 0 0,0-21 1101 0 0,10-132-906 0 0,-6 123-642 0 0,1 0 1 0 0,2 1-1 0 0,0-1 0 0 0,3 2 1 0 0,0-1-1 0 0,3-2-43 0 0,-12 29 1 0 0,-1 1-1 0 0,1-1 1 0 0,0 1-1 0 0,0-1 1 0 0,0 1-1 0 0,0-1 1 0 0,0 1-1 0 0,1 0 1 0 0,-1-1-1 0 0,0 1 1 0 0,0 0-1 0 0,1 0 1 0 0,-1 0-1 0 0,1 0 1 0 0,-1 0-1 0 0,1 0 1 0 0,0 0-1 0 0,-1 1 1 0 0,1-1-1 0 0,0 1 1 0 0,-1-1-1 0 0,1 1 1 0 0,0-1-1 0 0,-1 1 0 0 0,1 0 1 0 0,0 0-1 0 0,0 0 1 0 0,0 0-1 0 0,-1 0 1 0 0,1 0-1 0 0,0 1 1 0 0,0-1-1 0 0,-1 0 1 0 0,1 1-1 0 0,0 0 1 0 0,-1-1-1 0 0,1 1 1 0 0,0 0-1 0 0,-1 0 1 0 0,1 0-1 0 0,-1 0 1 0 0,0 0-1 0 0,1 0 1 0 0,-1 0-1 0 0,0 0 1 0 0,1 1-1 0 0,-1-1 1 0 0,0 0-1 0 0,0 1 1 0 0,0-1-1 0 0,0 1 1 0 0,0-1-1 0 0,-1 1 1 0 0,1 0-1 0 0,10 14 22 0 0,-1 1 1 0 0,0 0 0 0 0,-2 0-1 0 0,0 1 1 0 0,0 0-1 0 0,-2 1 1 0 0,1 3-23 0 0,-3-8-11 0 0,3 5 82 0 0,-7-19-3995 0 0,-4-12-1702 0 0,1 4-1340 0 0,-1 1-4845 0 0</inkml:trace>
  <inkml:trace contextRef="#ctx0" brushRef="#br0" timeOffset="1584.182">1098 224 9770 0 0,'0'0'2669'0'0,"0"0"-314"0"0,0 0-279 0 0,0 0-265 0 0,0 0-249 0 0,0 0-198 0 0,0 0-153 0 0,0 0-196 0 0,0 0-197 0 0,0 0-145 0 0,0 0-167 0 0,0 0-108 0 0,0 0-59 0 0,-6-4-46 0 0,-21-12 156 0 0,27 16-304 0 0,47 0 564 0 0,159 23 72 0 0,-181-19 1096 0 0,-51-31-1526 0 0,-115-134 40 0 0,129 134-643 0 0,12 21-3145 0 0,-1-1-3482 0 0,1 4-5890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4313 0 0,'0'0'1747'0'0,"0"0"-412"0"0,0 0 40 0 0,0 0 239 0 0,0 0 113 0 0,0 0-100 0 0,0 0-227 0 0,0 0-232 0 0,0 0-148 0 0,0 0-54 0 0,0 0-53 0 0,0 0-75 0 0,0 0-66 0 0,-26 14-74 0 0,-82 47-70 0 0,54-13 272 0 0,46-35-680 0 0,-16 30 63 0 0,1 0 0 0 0,2 1 0 0 0,2 2 0 0 0,2 0 0 0 0,2 1 0 0 0,2 0 0 0 0,3 1 0 0 0,1 0 0 0 0,0 19-283 0 0,7 92 119 0 0,1-153-148 0 0,2 1-1 0 0,-1-1 1 0 0,1 1 0 0 0,0-1 0 0 0,0 0-1 0 0,0 1 1 0 0,1-1 0 0 0,0 0 0 0 0,1 0-1 0 0,-1 0 1 0 0,1 0 0 0 0,0-1 0 0 0,1 1-1 0 0,-1-1 1 0 0,1 0 0 0 0,0 1 0 0 0,0-2-1 0 0,1 1 1 0 0,-1 0 0 0 0,1-1 0 0 0,0 0-1 0 0,1 0 1 0 0,-1-1 0 0 0,1 1 0 0 0,-1-1-1 0 0,1 0 1 0 0,0-1 0 0 0,0 0 0 0 0,0 1-1 0 0,6 0 30 0 0,4-3-1039 0 0,7 0-1803 0 0,-9-1-2393 0 0,-6-2-6137 0 0</inkml:trace>
  <inkml:trace contextRef="#ctx0" brushRef="#br0" timeOffset="615.971">191 840 7498 0 0,'0'0'2691'0'0,"0"0"-327"0"0,0 0-153 0 0,0 0-97 0 0,0 0-273 0 0,0 0-328 0 0,0 0-340 0 0,0 0-280 0 0,0 0-173 0 0,0 0-104 0 0,0 0-41 0 0,0 0-57 0 0,0 0-48 0 0,9-24-44 0 0,43-118 282 0 0,51-97 656 0 0,-93 222-1353 0 0,2-1-1 0 0,0 2 0 0 0,0 0 0 0 0,2 0 1 0 0,0 1-1 0 0,0 1 0 0 0,2-1-10 0 0,-16 15-2 0 0,1 0 0 0 0,-1-1 0 0 0,1 1 0 0 0,-1 0-1 0 0,1 0 1 0 0,-1 0 0 0 0,0-1 0 0 0,1 1 0 0 0,-1 0-1 0 0,1 0 1 0 0,-1 0 0 0 0,1 0 0 0 0,-1 0 0 0 0,1 0-1 0 0,-1 0 1 0 0,1 0 0 0 0,-1 0 0 0 0,1 0 0 0 0,-1 0 0 0 0,1 0-1 0 0,-1 0 1 0 0,1 0 0 0 0,-1 1 0 0 0,1-1 0 0 0,-1 0-1 0 0,0 0 1 0 0,1 1 0 0 0,-1-1 0 0 0,1 0 0 0 0,-1 0-1 0 0,0 1 1 0 0,1-1 0 0 0,-1 0 0 0 0,0 1 0 0 0,1-1 0 0 0,-1 0-1 0 0,0 1 1 0 0,1-1 0 0 0,-1 1 0 0 0,0-1 0 0 0,0 1-1 0 0,0-1 1 0 0,1 1 0 0 0,-1-1 0 0 0,0 0 0 0 0,0 1-1 0 0,0-1 1 0 0,0 1 0 0 0,0-1 0 0 0,0 1 0 0 0,0-1 0 0 0,0 1-1 0 0,0-1 1 0 0,0 1 0 0 0,0-1 0 0 0,0 1 0 0 0,0-1-1 0 0,-1 1 1 0 0,1-1 0 0 0,0 1 2 0 0,0 42 23 0 0,0-34-23 0 0,-28 218 46 0 0,28-225-41 0 0,1 0 0 0 0,-1 1 0 0 0,1-1 1 0 0,0 0-1 0 0,0 0 0 0 0,0 0 1 0 0,0 0-1 0 0,0-1 0 0 0,0 1 0 0 0,0 0 1 0 0,1 0-1 0 0,-1-1 0 0 0,1 1 1 0 0,-1 0-1 0 0,1-1 0 0 0,0 0 0 0 0,0 1 1 0 0,-1-1-1 0 0,1 0 0 0 0,0 0 1 0 0,0 0-1 0 0,0 0 0 0 0,0 0 1 0 0,0 0-1 0 0,0-1 0 0 0,1 1 0 0 0,-1-1 1 0 0,0 0-1 0 0,0 1 0 0 0,0-1 1 0 0,1 0-1 0 0,-1 0 0 0 0,0 0 0 0 0,0-1 1 0 0,0 1-1 0 0,1 0 0 0 0,-1-1 1 0 0,0 1-1 0 0,0-1 0 0 0,0 0 0 0 0,0 0 1 0 0,0 0-1 0 0,0 0 0 0 0,0 0 1 0 0,0 0-1 0 0,-1-1 0 0 0,1 1 0 0 0,0 0 1 0 0,-1-1-1 0 0,1 0 0 0 0,-1 1 1 0 0,1-1-1 0 0,-1 0 0 0 0,0 0 0 0 0,0 1 1 0 0,0-1-1 0 0,0 0 0 0 0,0 0 1 0 0,1-2-6 0 0,152-206 218 0 0,-107 163-244 0 0,-40 74-169 0 0,-10 138 227 0 0,-4-61-31 0 0,13 23-1378 0 0,4-115-1358 0 0,-5-9-4689 0 0,-3-1 2107 0 0,2 1-5877 0 0</inkml:trace>
  <inkml:trace contextRef="#ctx0" brushRef="#br0" timeOffset="982.733">852 674 9450 0 0,'0'0'2374'0'0,"0"0"-551"0"0,0 0-268 0 0,0 0-180 0 0,0 0-250 0 0,0 0-142 0 0,0 0-58 0 0,0 0-41 0 0,0 0 25 0 0,0 0-15 0 0,0 0-97 0 0,0 0-103 0 0,16 0-131 0 0,112-7 997 0 0,-127 6-1537 0 0,1 1 1 0 0,-1-1-1 0 0,1 0 0 0 0,-1 1 1 0 0,1-1-1 0 0,0 1 1 0 0,-1-1-1 0 0,1 1 0 0 0,-1 0 1 0 0,1 0-1 0 0,0 0 1 0 0,-1 0-1 0 0,1 0 0 0 0,0 0 1 0 0,-1 0-1 0 0,1 0 0 0 0,0 1 1 0 0,-1-1-1 0 0,1 1 1 0 0,-1-1-1 0 0,1 1 0 0 0,-1 0 1 0 0,1-1-1 0 0,-1 1 1 0 0,1 0-1 0 0,-1 0 0 0 0,0 0 1 0 0,0 0-1 0 0,1 0 1 0 0,-1 0-1 0 0,0 1 0 0 0,0-1 1 0 0,0 0-1 0 0,0 1 0 0 0,0-1 1 0 0,0 0-1 0 0,-1 1 1 0 0,1-1-1 0 0,0 1 0 0 0,-1-1 1 0 0,1 2-24 0 0,-3 5 47 0 0,0 1 0 0 0,-1-1 0 0 0,1 1 0 0 0,-2-1 0 0 0,1 0 0 0 0,-1 0 0 0 0,-1 0 0 0 0,1-1 0 0 0,-1 0 1 0 0,-1 0-1 0 0,1 0 0 0 0,-1 0 0 0 0,-1-1 0 0 0,1 0 0 0 0,-1 0 0 0 0,-1 0-47 0 0,-24 27 163 0 0,32-33-159 0 0,-1 1 0 0 0,0 0 0 0 0,0 0 0 0 0,1-1-1 0 0,-1 1 1 0 0,0 0 0 0 0,1 0 0 0 0,-1 0 0 0 0,1 0 0 0 0,-1 0 0 0 0,1 0 0 0 0,-1 0 0 0 0,1 0 0 0 0,0 0 0 0 0,0 0-1 0 0,-1 0 1 0 0,1 0 0 0 0,0 0 0 0 0,0 0 0 0 0,0 0 0 0 0,0 0 0 0 0,0 0 0 0 0,0 0 0 0 0,0 0 0 0 0,1 0 0 0 0,-1 0-1 0 0,0 0 1 0 0,0 0 0 0 0,1 0 0 0 0,-1 0 0 0 0,1 0 0 0 0,-1 0 0 0 0,1 0 0 0 0,-1 0 0 0 0,1-1 0 0 0,0 1 0 0 0,-1 0 0 0 0,1 0-1 0 0,0 0 1 0 0,0-1 0 0 0,-1 1 0 0 0,1 0 0 0 0,0-1 0 0 0,0 1 0 0 0,0-1 0 0 0,0 1 0 0 0,0-1 0 0 0,0 0 0 0 0,0 1-1 0 0,0-1 1 0 0,0 0 0 0 0,0 0 0 0 0,0 1 0 0 0,0-1 0 0 0,0 0 0 0 0,0 0 0 0 0,0 0 0 0 0,0 0-4 0 0,7 1-76 0 0,0 0 0 0 0,1 0 0 0 0,-1-1 0 0 0,0 0 1 0 0,0 0-1 0 0,0-1 0 0 0,0 0 0 0 0,0 0 0 0 0,0-1 0 0 0,0 0 1 0 0,7-3 75 0 0,16-9-3263 0 0,-2-5-3893 0 0,-20 14-4187 0 0</inkml:trace>
  <inkml:trace contextRef="#ctx0" brushRef="#br0" timeOffset="1482.482">1437 389 9210 0 0,'0'0'3014'0'0,"0"0"-806"0"0,0 0-443 0 0,0 0-184 0 0,0 0-184 0 0,0 0-176 0 0,0 0-159 0 0,0 0-189 0 0,0 0-158 0 0,0 0-137 0 0,-35 22-126 0 0,-109 69-109 0 0,90-39 17 0 0,50-41-267 0 0,1-5-41 0 0,0 0 0 0 0,1 0 1 0 0,-1 0-1 0 0,1 1 0 0 0,0-1 0 0 0,1 0 0 0 0,-1 1 0 0 0,1-1 1 0 0,1 1-1 0 0,-1 0 0 0 0,1-1 0 0 0,0 1 0 0 0,1 0 1 0 0,0-1-1 0 0,1 7-52 0 0,1-10 55 0 0,1 0 0 0 0,-1-1 0 0 0,1 1 0 0 0,0-1-1 0 0,0 0 1 0 0,0 0 0 0 0,0 0 0 0 0,0 0 0 0 0,1-1 0 0 0,-1 1 0 0 0,1-1 0 0 0,-1 0 0 0 0,1 0 0 0 0,-1-1 0 0 0,1 0 0 0 0,-1 1 0 0 0,1-2-1 0 0,-1 1 1 0 0,1 0 0 0 0,-1-1 0 0 0,1 0 0 0 0,-1 0 0 0 0,1 0 0 0 0,-1-1 0 0 0,0 1 0 0 0,0-1 0 0 0,2-1-55 0 0,164-99 783 0 0,-168 100-781 0 0,-1 0 0 0 0,1 1 1 0 0,1-1-1 0 0,-1 1 0 0 0,0-1 1 0 0,0 1-1 0 0,0 0 0 0 0,1 0 1 0 0,-1 0-1 0 0,1 0 0 0 0,-1 0 1 0 0,1 1-1 0 0,-1-1 0 0 0,1 1 1 0 0,-1-1-1 0 0,1 1 0 0 0,-1 0 1 0 0,1 0-1 0 0,0 0 0 0 0,-1 0 1 0 0,1 1-1 0 0,-1-1 0 0 0,1 1 1 0 0,-1-1-1 0 0,1 1 0 0 0,-1 0 1 0 0,1 0-1 0 0,-1 0 0 0 0,0 0 1 0 0,0 1-1 0 0,1-1 0 0 0,-1 1 1 0 0,0-1-1 0 0,0 1 0 0 0,0 0 1 0 0,-1 0-1 0 0,1-1 0 0 0,0 1 1 0 0,-1 1-1 0 0,1 0-2 0 0,3 24-1 0 0,-3 1-1 0 0,0 0 1 0 0,-1 0 0 0 0,-2-1-1 0 0,-1 1 1 0 0,-1 0 0 0 0,-2-1-1 0 0,0 1 1 0 0,-2-1 0 0 0,-1-1 0 0 0,-8 19 1 0 0,0 9-49 0 0,3-7 42 0 0,9-26 6 0 0,-1 0-1 0 0,0 0 1 0 0,-2-1 0 0 0,-1 0 0 0 0,0 0-1 0 0,-2-1 1 0 0,0 0 0 0 0,-1 0 0 0 0,-13 15 1 0 0,20-29-3 0 0,0-1 0 0 0,0 1 0 0 0,-1-1 0 0 0,1 0 1 0 0,-1-1-1 0 0,0 1 0 0 0,0-1 0 0 0,-1 0 1 0 0,1 0-1 0 0,-1-1 0 0 0,1 0 0 0 0,-1 0 0 0 0,0 0 1 0 0,0 0-1 0 0,0-1 0 0 0,0 0 0 0 0,0 0 0 0 0,0-1 1 0 0,0 0-1 0 0,0 0 0 0 0,0 0 0 0 0,-4-1 3 0 0,6-3-9 0 0,0 1 0 0 0,1-1 0 0 0,-1 0 1 0 0,1 0-1 0 0,0-1 0 0 0,0 1 0 0 0,1-1 0 0 0,-1 1 0 0 0,1-1 0 0 0,0 0 0 0 0,0 0 0 0 0,0 0 0 0 0,1 0 0 0 0,0 0 0 0 0,0 0 0 0 0,0 0 0 0 0,1 0 0 0 0,-1 0 0 0 0,1-1 1 0 0,1 1-1 0 0,-1 0 0 0 0,1 0 0 0 0,0 0 0 0 0,0-1 0 0 0,0 1 0 0 0,1 0 0 0 0,1-4 9 0 0,4-8-101 0 0,0 1 0 0 0,1-1-1 0 0,1 1 1 0 0,1 1 0 0 0,0 0 0 0 0,1 0 0 0 0,1 1 0 0 0,4-4 101 0 0,24-22-2832 0 0,0 4-3800 0 0,-28 24-5164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11442 0 0,'0'0'1769'0'0,"0"0"-201"0"0,0 0-58 0 0,0 0 75 0 0,0 0 12 0 0,0 0-69 0 0,0 0-245 0 0,0 0-308 0 0,0 0-214 0 0,0 0-216 0 0,0 0-131 0 0,0 0-66 0 0,0 0-13 0 0,-2 0-7 0 0,-2 5-215 0 0,0 0-1 0 0,1 0 0 0 0,-1 0 1 0 0,1 0-1 0 0,0 1 0 0 0,0-1 1 0 0,1 1-1 0 0,0 0 0 0 0,0 0 1 0 0,0 0-1 0 0,1 0 1 0 0,0 0-1 0 0,0 0 0 0 0,0 0 1 0 0,1 0-1 0 0,0 1-112 0 0,-28 257 991 0 0,-12-29-627 0 0,31-192-419 0 0,7-61-3349 0 0,0-29-1675 0 0,6 16-4363 0 0,1 19-1719 0 0</inkml:trace>
  <inkml:trace contextRef="#ctx0" brushRef="#br0" timeOffset="399.14">53 51 4193 0 0,'0'0'2953'0'0,"0"0"-782"0"0,0 0-367 0 0,0 0-38 0 0,0 0 31 0 0,0 0-76 0 0,0 0-189 0 0,0 0-292 0 0,0 0-317 0 0,0 0-199 0 0,0 0-82 0 0,0 0-25 0 0,0 0-11 0 0,6-4 2701 0 0,343-1-121 0 0,-295-2-3138 0 0,-53 7-32 0 0,-1 0-17 0 0,1 0 9 0 0,0 0-31 0 0,-1 0-14 0 0,0 0-24 0 0,0 0-25 0 0,0 0-39 0 0,-43 23-6402 0 0,18-5-1677 0 0,18-16-3073 0 0</inkml:trace>
  <inkml:trace contextRef="#ctx0" brushRef="#br0" timeOffset="660.023">1 309 10514 0 0,'0'0'2707'0'0,"0"0"-517"0"0,0 0-351 0 0,0 0-256 0 0,0 0-264 0 0,0 0-305 0 0,0 0-319 0 0,0 0-282 0 0,0 0-170 0 0,0 0 41 0 0,0 0 87 0 0,0 0 125 0 0,5 5 108 0 0,-2-2-499 0 0,0 0 0 0 0,0-1 0 0 0,0 1-1 0 0,0-1 1 0 0,1 0 0 0 0,-1 0 0 0 0,1 0 0 0 0,-1 0 0 0 0,1 0 0 0 0,0-1 0 0 0,0 0-1 0 0,0 1 1 0 0,0-2 0 0 0,0 1 0 0 0,0 0 0 0 0,0-1 0 0 0,1 0-105 0 0,151-11 1922 0 0,-75-4-2652 0 0,-82 9-3192 0 0,0 3-4290 0 0,-1 0-3636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0 0 0,'0'0'535'0'0,"0"0"452"0"0,0 0 336 0 0,0 0 362 0 0,0 0 282 0 0,0 0 114 0 0,0 0-23 0 0,0 0-201 0 0,0 0-255 0 0,0 0-236 0 0,0 0-245 0 0,-4-1-145 0 0,-11-1-22 0 0,18 1 4785 0 0,-2 1-5459 0 0,83 4 2567 0 0,153-11-1293 0 0,-179 6-1237 0 0,-58 1-266 0 0,0 0 19 0 0,0 0-11 0 0,0 0-3 0 0,0 0 23 0 0,0 0-6 0 0,0 0-12 0 0,0 0-14 0 0,0 0 2 0 0,0 0-13 0 0,0 0 3 0 0,0 0 20 0 0,0 0-22 0 0,0 0-8 0 0,0 0 9 0 0,0 0-24 0 0,0 0-4 0 0,-27 4-3399 0 0,15 0 2171 0 0,-25 12-3806 0 0,14-2-5524 0 0,18-10 671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3601 0 0,'0'0'2279'0'0,"0"0"99"0"0,0 0 44 0 0,0 0-91 0 0,0 0-291 0 0,0 0-347 0 0,0 0-392 0 0,0 0-353 0 0,0 0-227 0 0,0 0-160 0 0,0 0-94 0 0,0 0-14 0 0,0 0-5 0 0,18 5 2022 0 0,139 17 1346 0 0,6-22-2823 0 0,-101-7-786 0 0,-61 7-250 0 0,-1 0-15 0 0,0 0-50 0 0,0-5-2424 0 0,0 2-4186 0 0,0 3-4742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0 0 0,'0'0'1196'0'0,"0"0"545"0"0,0 0 336 0 0,0 0 119 0 0,0 0-100 0 0,0 0-297 0 0,0 0-320 0 0,0 0-223 0 0,0 0-163 0 0,0 0-120 0 0,0 0-39 0 0,2 2-61 0 0,9 8 689 0 0,-11-10-897 0 0,0 0-58 0 0,3-3 5786 0 0,0-3-5528 0 0,15-132-231 0 0,-8 105-547 0 0,2-1 0 0 0,2 1 0 0 0,1 1 0 0 0,1 1 0 0 0,2 0 0 0 0,16-21-87 0 0,-26 41-3 0 0,-6 8 6 0 0,0-1-1 0 0,1 1 0 0 0,-1 0 1 0 0,0-1-1 0 0,1 1 0 0 0,0 0 1 0 0,0 1-1 0 0,0-1 1 0 0,0 0-1 0 0,0 1 0 0 0,0 0 1 0 0,1 0-1 0 0,-1 0 0 0 0,1 0 1 0 0,0 0-1 0 0,-1 1 0 0 0,1-1 1 0 0,1 1-3 0 0,15 1-56 0 0,11 93 89 0 0,-29-63-3 0 0,0 1 1 0 0,-2 0-1 0 0,-1 0 0 0 0,-2 0 0 0 0,-1 0 1 0 0,-6 22-31 0 0,3-10 2 0 0,6-27-24 0 0,5-22-36 0 0,102-155 108 0 0,-76 115 7 0 0,-7 9-53 0 0,1 0-1 0 0,1 2 1 0 0,3 1-1 0 0,0 1 1 0 0,2 1-1 0 0,29-22-3 0 0,-3 27-84 0 0,-37 70 58 0 0,-12-8 48 0 0,-2 1 0 0 0,-1-1 0 0 0,-2 1 0 0 0,-1 0 1 0 0,-2 0-1 0 0,-2 5-22 0 0,-10 31 121 0 0,13-72-99 0 0,0 0-24 0 0,0 0-3 0 0,-4 0-1453 0 0,4-2 1437 0 0,0-2-2914 0 0,0-1-5590 0 0,4 1-3128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31 5729 0 0,'0'0'1967'0'0,"0"0"-257"0"0,0 0-31 0 0,0 0 99 0 0,0 0 91 0 0,0 0-53 0 0,0 0-263 0 0,0 0-350 0 0,0 0-316 0 0,0 0-256 0 0,0 0-135 0 0,0 0-27 0 0,0 0-39 0 0,-5-5-15 0 0,-14-16 30 0 0,-27 17 1025 0 0,-83 61-277 0 0,119-48-1171 0 0,0 0-1 0 0,1 0 1 0 0,-1 1-1 0 0,2 0 1 0 0,-1 1-1 0 0,2 0 1 0 0,-1 0-1 0 0,1 0 1 0 0,-3 9-22 0 0,6-11-1 0 0,0-1 1 0 0,1 1-1 0 0,0 0 1 0 0,1 0-1 0 0,-1 0 1 0 0,2 0 0 0 0,-1 0-1 0 0,1 1 1 0 0,1-1-1 0 0,0 0 1 0 0,0 1 0 0 0,1-1-1 0 0,0 3 1 0 0,0-9 8 0 0,0 0 0 0 0,0 0 0 0 0,1-1 0 0 0,-1 1 0 0 0,1-1 0 0 0,-1 1 0 0 0,1-1 0 0 0,0 1-1 0 0,0-1 1 0 0,0 0 0 0 0,0 0 0 0 0,0 0 0 0 0,1 0 0 0 0,-1 0 0 0 0,1 0 0 0 0,-1-1 0 0 0,1 1 0 0 0,0-1 0 0 0,-1 0 0 0 0,1 0-1 0 0,0 0 1 0 0,0 0 0 0 0,0 0 0 0 0,0 0 0 0 0,0-1 0 0 0,0 0 0 0 0,0 1 0 0 0,0-1 0 0 0,0 0 0 0 0,0 0 0 0 0,0-1 0 0 0,0 1-1 0 0,-1-1 1 0 0,1 1 0 0 0,0-1 0 0 0,0 0 0 0 0,0 0 0 0 0,0 0 0 0 0,-1-1 0 0 0,1 1 0 0 0,0-1 0 0 0,-1 1 0 0 0,1-1 0 0 0,-1 0 0 0 0,0 0-1 0 0,0 0 1 0 0,1 0 0 0 0,-1-1-8 0 0,47-44 194 0 0,-3-2 0 0 0,-2-2 0 0 0,31-47-194 0 0,-61 85 272 0 0,16 38-228 0 0,-12 15-2 0 0,-2 1 0 0 0,-2 1 0 0 0,-2 0 0 0 0,-1 1 0 0 0,-3 0 0 0 0,-1 1 0 0 0,-2 0 0 0 0,-2 0 0 0 0,-2 0 0 0 0,-4 28-42 0 0,0-43 14 0 0,-2 0 0 0 0,-1 0 1 0 0,-1-1-1 0 0,-1 0 0 0 0,-2 0 1 0 0,0-1-1 0 0,-2 0 0 0 0,-1-1 0 0 0,-2 0 1 0 0,-1 1-15 0 0,10-18 23 0 0,-1 0 0 0 0,1-1 1 0 0,-1 0-1 0 0,-1 0 1 0 0,0-1-1 0 0,0 0 0 0 0,0 0 1 0 0,-1-1-1 0 0,0 0 0 0 0,0 0 1 0 0,0-1-1 0 0,-1 0 1 0 0,0-1-1 0 0,0 0 0 0 0,-5 1-23 0 0,13-4 10 0 0,0-1 0 0 0,0 0 0 0 0,0 0-1 0 0,-1 0 1 0 0,1 0 0 0 0,0 0 0 0 0,0-1 0 0 0,0 1-1 0 0,0-1 1 0 0,0 1 0 0 0,0-1 0 0 0,0 0 0 0 0,0 0-1 0 0,0 0 1 0 0,0 0 0 0 0,0 0 0 0 0,1 0 0 0 0,-1 0-1 0 0,0 0 1 0 0,1-1 0 0 0,-1 1 0 0 0,1-1-1 0 0,-1 1 1 0 0,1-1 0 0 0,0 0 0 0 0,-1 0 0 0 0,1 1-1 0 0,0-1 1 0 0,0 0 0 0 0,1 0 0 0 0,-1 0 0 0 0,0 0-1 0 0,0 0 1 0 0,1 0 0 0 0,0 0 0 0 0,-1 0 0 0 0,1-1-1 0 0,0 1 1 0 0,0 0 0 0 0,0 0 0 0 0,0 0-1 0 0,0 0 1 0 0,1 0 0 0 0,-1 0 0 0 0,0 0 0 0 0,1 0-1 0 0,0-1-9 0 0,1-20-10 0 0,1 1 0 0 0,1-1 0 0 0,1 1 0 0 0,1 0 0 0 0,1 1 0 0 0,1-1 0 0 0,0 1 0 0 0,2 1 0 0 0,0 0 0 0 0,2 0 0 0 0,0 1 0 0 0,9-10 10 0 0,131-141-472 0 0,-134 152-628 0 0,-9 14-2990 0 0,-1 3-5482 0 0,-6 1-2285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6393 0 0,'0'0'2165'0'0,"0"0"-237"0"0,0 0-169 0 0,0 0-60 0 0,0 0-81 0 0,0 0-202 0 0,0 0-322 0 0,0 0-345 0 0,0 0-270 0 0,0 0-151 0 0,0 0-48 0 0,0 0 52 0 0,0 0 136 0 0,4 0 111 0 0,2 2-336 0 0,1 1-1 0 0,0 0 0 0 0,-1 0 1 0 0,1 0-1 0 0,-1 1 1 0 0,0 0-1 0 0,0 0 1 0 0,-1 1-1 0 0,1 0 0 0 0,-1 0 1 0 0,0 0-1 0 0,0 0 1 0 0,-1 1-1 0 0,1 0 0 0 0,-1 0 1 0 0,-1 0-1 0 0,1 0 1 0 0,-1 1-1 0 0,1 2-242 0 0,10 13 349 0 0,4 5-131 0 0,-1 1 0 0 0,-1 0 1 0 0,-1 2-1 0 0,-2-1 1 0 0,-1 2-1 0 0,-2 0 0 0 0,0 0 1 0 0,-2 1-1 0 0,-2-1 0 0 0,-1 2 1 0 0,-1-1-1 0 0,-1 8-218 0 0,-3-25 35 0 0,0 0 0 0 0,0-1 0 0 0,-2 1 0 0 0,0-1 1 0 0,0 1-1 0 0,-1-1 0 0 0,-1 0 0 0 0,-1 0 0 0 0,0 0 0 0 0,-3 4-35 0 0,-1-3-15 0 0,-1-1 1 0 0,0 0-1 0 0,-1 0 1 0 0,-1-1 0 0 0,0-1-1 0 0,-1 0 1 0 0,0-1-1 0 0,-1 0 1 0 0,0-1-1 0 0,0-1 1 0 0,-1 0-1 0 0,-1-1 1 0 0,1 0-1 0 0,-11 2 15 0 0,-11 3-757 0 0,37-13 393 0 0,0 0-224 0 0,9-19-7852 0 0,-5 15 3947 0 0,0 0-7090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 3961 0 0,'0'0'2342'0'0,"0"0"-151"0"0,0 0-80 0 0,0 0-25 0 0,0 0-114 0 0,0 0-145 0 0,0 0-240 0 0,0 0-300 0 0,0 0-233 0 0,0 0-142 0 0,0 0-144 0 0,0 0-124 0 0,0 0-120 0 0,-12 3-69 0 0,-37 12-27 0 0,-8 28 924 0 0,50-33-1169 0 0,-22 31 147 0 0,3 1 0 0 0,2 1 0 0 0,1 1 0 0 0,3 1-1 0 0,1 1 1 0 0,-8 34-330 0 0,18-54 69 0 0,1-1 0 0 0,1 1 0 0 0,1 1 0 0 0,2-1 0 0 0,0 1 0 0 0,2 0 0 0 0,1 0 0 0 0,1 0 0 0 0,1 0 0 0 0,3 12-69 0 0,-1-22 63 0 0,2-1 1 0 0,0 0-1 0 0,0 0 0 0 0,2 0 1 0 0,0 0-1 0 0,0-1 1 0 0,1 0-1 0 0,1-1 0 0 0,1 0 1 0 0,0 0-1 0 0,7 5-63 0 0,15 2 515 0 0,-32-21-490 0 0,0 0-9 0 0,0 0-6 0 0,0 0-18 0 0,0 0 30 0 0,0 0 10 0 0,0 0-4 0 0,0 0-14 0 0,0 0-1 0 0,0 0-4 0 0,0 0-9 0 0,18-35-5141 0 0,-8 24-1099 0 0,-5 7-5592 0 0</inkml:trace>
  <inkml:trace contextRef="#ctx0" brushRef="#br0" timeOffset="399.985">268 522 6217 0 0,'0'0'3949'0'0,"0"0"-1160"0"0,0 0-547 0 0,0 0-293 0 0,0 0-283 0 0,0 0-250 0 0,0 0-255 0 0,0 0-315 0 0,0 0-280 0 0,0 0-174 0 0,0 0-96 0 0,0 0-81 0 0,0 0 17 0 0,15-4 792 0 0,155-1 2029 0 0,-131-5-2823 0 0,-38 9-214 0 0,-1 1 19 0 0,0 0-3 0 0,0 0-40 0 0,0 0-39 0 0,0 0-21 0 0,0 0-76 0 0,0 0-57 0 0,0 0-171 0 0,-7-2-2066 0 0,4 1-1803 0 0,1 1-5737 0 0,1 0-851 0 0</inkml:trace>
  <inkml:trace contextRef="#ctx0" brushRef="#br0" timeOffset="4823.84">690 610 624 0 0,'0'0'1398'0'0,"0"0"-85"0"0,0 0 101 0 0,0 0 190 0 0,0 0 134 0 0,0 0-11 0 0,0 0-227 0 0,0 0-373 0 0,0 0-352 0 0,0 0-244 0 0,0 0-158 0 0,20 0 3312 0 0,37-16-81 0 0,19-42-2331 0 0,-45 32-842 0 0,60-61 530 0 0,-60 116-444 0 0,-14-1-437 0 0,-2 0 0 0 0,-1 1 0 0 0,-1 0 1 0 0,-1 1-1 0 0,-2 0 0 0 0,-1 1 0 0 0,-1 0 1 0 0,-2 1-1 0 0,-1-1 0 0 0,-2 1 0 0 0,0 0 0 0 0,-3 14-80 0 0,0-35 4 0 0,2 14 23 0 0,-1 0 0 0 0,-1 0-1 0 0,-1 0 1 0 0,-1-1 0 0 0,-2 1-1 0 0,0 0 1 0 0,-2-1 0 0 0,0 0 0 0 0,-5 8-27 0 0,-71 103 164 0 0,74-125-148 0 0,-1-2 0 0 0,0 1 0 0 0,0-2 0 0 0,-1 1 0 0 0,0-1 0 0 0,0 0 0 0 0,-1-1 0 0 0,0 0 1 0 0,0-1-1 0 0,0 0 0 0 0,-1-1 0 0 0,-8 2-16 0 0,19-5 3 0 0,-2 0-1 0 0,1-1 1 0 0,0 1-1 0 0,0 0 1 0 0,0-1 0 0 0,0 0-1 0 0,0 1 1 0 0,0-1 0 0 0,-1 0-1 0 0,1 0 1 0 0,0 0-1 0 0,0 0 1 0 0,0-1 0 0 0,0 1-1 0 0,-1 0 1 0 0,1-1-1 0 0,0 0 1 0 0,0 1 0 0 0,0-1-1 0 0,0 0 1 0 0,0 0 0 0 0,0 0-1 0 0,1 0 1 0 0,-1-1-1 0 0,0 1 1 0 0,0 0 0 0 0,1-1-1 0 0,-1 1 1 0 0,1-1 0 0 0,-1 0-1 0 0,1 1 1 0 0,0-1-1 0 0,-1 0 1 0 0,1 0 0 0 0,0 0-1 0 0,0 0 1 0 0,1 0 0 0 0,-1 0-1 0 0,0 0 1 0 0,1 0-1 0 0,-1 0 1 0 0,1 0 0 0 0,-1-1-3 0 0,1-5-4 0 0,-1 1 0 0 0,1-1-1 0 0,0 1 1 0 0,1-1 0 0 0,0 1 0 0 0,0-1 0 0 0,0 1 0 0 0,1-1 0 0 0,0 1 0 0 0,1 0 0 0 0,-1 0 0 0 0,3-3 4 0 0,15-26-16 0 0,2 1 0 0 0,2 1 0 0 0,1 2 1 0 0,1 0-1 0 0,2 1 0 0 0,1 2 0 0 0,1 1 0 0 0,21-14 16 0 0,-15 15-1978 0 0,-23 17-2047 0 0,-8 4-2112 0 0,-3-1-3594 0 0</inkml:trace>
  <inkml:trace contextRef="#ctx0" brushRef="#br0" timeOffset="5817.736">686 256 568 0 0,'0'0'1547'0'0,"0"0"-188"0"0,0 0-68 0 0,0 0 25 0 0,0 0 73 0 0,0 0 11 0 0,0 0-114 0 0,0 0-200 0 0,0 0-135 0 0,0 0-17 0 0,0 0 51 0 0,0 0 34 0 0,0 0 4 0 0,5 1 4899 0 0,-2-2-5753 0 0,77-115 2347 0 0,52-23-1361 0 0,-121 138-550 0 0,-4 18-494 0 0,72 102 393 0 0,-57-88-384 0 0,-15-8-1545 0 0,27-4-4043 0 0,-10-8-6277 0 0,-16-6 3127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 0 0 0,'0'0'563'0'0,"0"0"272"0"0,0 0 103 0 0,0 0 76 0 0,0 0 56 0 0,0 0 89 0 0,0 0 53 0 0,0 0 3 0 0,0 0 4 0 0,11-1 3035 0 0,-8 2 3478 0 0,-3-1-7464 0 0,-6 17 620 0 0,-8 4-602 0 0,14-20-274 0 0,-3 10 1233 0 0,59-84-370 0 0,-55 70 560 0 0,-33 40-692 0 0,32-36-683 0 0,0-1-23 0 0,0 0 11 0 0,0 0-24 0 0,0 0 19 0 0,0 0 10 0 0,0 0-3 0 0,0 0-3 0 0,0 0-5 0 0,0 0 0 0 0,0 0-14 0 0,0 0 17 0 0,0 0-16 0 0,-2-1 978 0 0,2 2-927 0 0,0-1-12 0 0,0 0-19 0 0,0 0-15 0 0,0 0-10 0 0,0 0-11 0 0,0 0-12 0 0,0 0 19 0 0,0 0 7 0 0,0 0-20 0 0,0 0-18 0 0,0 0 19 0 0,0 0-25 0 0,0 0-5 0 0,0 0 24 0 0,0 0-45 0 0,0 0-21 0 0,0 0-48 0 0,0 0-95 0 0,0 0-138 0 0,0-1-1880 0 0,0-5-8820 0 0,0 5-1154 0 0</inkml:trace>
  <inkml:trace contextRef="#ctx0" brushRef="#br0" timeOffset="3769.865">39 24 0 0 0,'0'0'209'0'0,"0"0"702"0"0,0 0 427 0 0,0 0 237 0 0,0 0 72 0 0,0 0-153 0 0,0 0-204 0 0,0 0-157 0 0,0 0-114 0 0,0 0-47 0 0,0 0-75 0 0,1-1-421 0 0,3-2 6301 0 0,-24 23-6239 0 0,13 37-26 0 0,36-57 1174 0 0,-26-2-1587 0 0,1 1 0 0 0,-1 0 1 0 0,0-1-1 0 0,0 0 0 0 0,0 0 0 0 0,0 0 0 0 0,0 0 0 0 0,0 0 1 0 0,-1-1-1 0 0,1 1 0 0 0,-1-1 0 0 0,1 0 0 0 0,-1 1 0 0 0,0-1 0 0 0,0 0 1 0 0,0 0-1 0 0,-1-1 0 0 0,1 1 0 0 0,-1 0 0 0 0,1-3-99 0 0,-2 5 10 0 0,1-1 0 0 0,-1 1 0 0 0,0 0 0 0 0,0-1 0 0 0,0 1-1 0 0,0-1 1 0 0,0 1 0 0 0,0-1 0 0 0,0 1 0 0 0,-1-1 0 0 0,1 1 0 0 0,0-1-1 0 0,-1 1 1 0 0,1 0 0 0 0,-1-1 0 0 0,0 1 0 0 0,1 0 0 0 0,-1-1 0 0 0,0 1 0 0 0,0 0-1 0 0,0 0 1 0 0,0 0 0 0 0,0 0 0 0 0,0 0 0 0 0,0 0 0 0 0,0 0 0 0 0,0 0-1 0 0,-1 0 1 0 0,1 0 0 0 0,0 1 0 0 0,0-1 0 0 0,-1 0 0 0 0,1 1 0 0 0,-1-1 0 0 0,1 1-1 0 0,0 0 1 0 0,-1-1 0 0 0,1 1 0 0 0,-1 0 0 0 0,1 0 0 0 0,-1 0 0 0 0,1 0-1 0 0,-1 0 1 0 0,1 0 0 0 0,-1 0 0 0 0,1 1 0 0 0,0-1 0 0 0,-1 0 0 0 0,1 1-1 0 0,-1 0 1 0 0,1-1 0 0 0,0 1 0 0 0,-1-1 0 0 0,1 1 0 0 0,0 0 0 0 0,0 0 0 0 0,0 0-1 0 0,-1 0 1 0 0,1 0 0 0 0,0 0 0 0 0,0 0 0 0 0,1 0 0 0 0,-2 1-10 0 0,-1 0 6 0 0,0 1 0 0 0,0-1 0 0 0,1 1 1 0 0,-1-1-1 0 0,1 1 0 0 0,0 0 0 0 0,-1 0 1 0 0,1 0-1 0 0,0 0 0 0 0,1 0 0 0 0,-1 0 1 0 0,1 0-1 0 0,-1 1 0 0 0,1-1 0 0 0,0 1 1 0 0,0-1-1 0 0,0 1 0 0 0,1-1 0 0 0,-1 1 1 0 0,1 0-1 0 0,0-1 0 0 0,0 1 0 0 0,0-1 1 0 0,0 1-1 0 0,1 1-6 0 0,11-24 2412 0 0,-12 19-2313 0 0,2-2-962 0 0,1 1-7731 0 0,-1 1-3182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248 652 1760 0 0,'0'0'2676'0'0,"0"0"-621"0"0,0 0-247 0 0,0 0-61 0 0,0 0-62 0 0,0 0-62 0 0,0 0-118 0 0,0 0-222 0 0,0 0-255 0 0,0 0-206 0 0,0 0-167 0 0,0 0-121 0 0,0 0-59 0 0,-20 4-56 0 0,-61 16-19 0 0,21 17 727 0 0,51-30-1021 0 0,1 0-1 0 0,1 1 1 0 0,-1 1-1 0 0,1-1 1 0 0,1 1-1 0 0,0 0 1 0 0,0 1 0 0 0,0-1-1 0 0,1 1 1 0 0,1 0-1 0 0,0 1 1 0 0,-1 2-106 0 0,0 94 257 0 0,7-103-231 0 0,0 0-1 0 0,1-1 1 0 0,-1 1-1 0 0,1-1 1 0 0,0 1-1 0 0,0-1 1 0 0,0 0-1 0 0,0 0 1 0 0,1-1-1 0 0,-1 1 1 0 0,1 0-1 0 0,0-1 1 0 0,-1 0-1 0 0,1 0 1 0 0,0 0-1 0 0,0-1 1 0 0,1 1-1 0 0,-1-1 1 0 0,0 0-1 0 0,0 0 1 0 0,1 0-1 0 0,-1-1 1 0 0,0 0-1 0 0,1 1 1 0 0,-1-2-1 0 0,1 1 1 0 0,-1 0-1 0 0,0-1 1 0 0,1 0-1 0 0,1 0-25 0 0,5 1 101 0 0,3-3-18 0 0,0-1 0 0 0,0 0 0 0 0,0-1 0 0 0,0 0 0 0 0,-1-1-1 0 0,0 0 1 0 0,0-1 0 0 0,0-1 0 0 0,-1 0 0 0 0,0-1 0 0 0,-1 0 0 0 0,0-1 0 0 0,-1 0 0 0 0,1 0 0 0 0,-1-3-83 0 0,13-7 51 0 0,-1-1 0 0 0,-1-1-1 0 0,-1 0 1 0 0,-1-2 0 0 0,-1-1 0 0 0,-1 0 0 0 0,-2-1-1 0 0,0 0 1 0 0,-2-2 0 0 0,-1 1 0 0 0,4-14-51 0 0,-9 15-13 0 0,-1-1 0 0 0,-2 1 0 0 0,0-1 1 0 0,-2 0-1 0 0,-1 0 0 0 0,-1-24 13 0 0,-1 40-11 0 0,0 0 0 0 0,-1 0 0 0 0,0-1 0 0 0,0 1 0 0 0,-1 0 0 0 0,-1 1 0 0 0,0-1 0 0 0,0 1 0 0 0,-1-1 0 0 0,0 1 0 0 0,-1 1 0 0 0,0-1 0 0 0,-1 1 0 0 0,0 0 0 0 0,0 0 0 0 0,-1 1 0 0 0,-4-4 11 0 0,5 7-16 0 0,-1 0 0 0 0,0 1 0 0 0,1-1 0 0 0,-2 2 0 0 0,1-1 0 0 0,0 1 1 0 0,-1 0-1 0 0,1 1 0 0 0,-1 0 0 0 0,0 0 0 0 0,0 1 0 0 0,0 0 0 0 0,0 0 0 0 0,0 1 0 0 0,1 1 1 0 0,-1-1-1 0 0,0 1 0 0 0,0 1 0 0 0,0 0 0 0 0,0 0 0 0 0,1 1 0 0 0,-1 0 0 0 0,1 0 16 0 0,-1 1 4 0 0,1 0 0 0 0,-1 0 0 0 0,1 1 0 0 0,0 1-1 0 0,0-1 1 0 0,0 1 0 0 0,1 0 0 0 0,0 1 0 0 0,0 0 0 0 0,1 0-1 0 0,0 0 1 0 0,0 1 0 0 0,0 0 0 0 0,1 0 0 0 0,1 1-1 0 0,-1-1 1 0 0,1 1 0 0 0,1 0 0 0 0,-1 0 0 0 0,2 0 0 0 0,-1 1-1 0 0,0 8-3 0 0,1-5 16 0 0,2 0-1 0 0,-1 0 0 0 0,2 0 0 0 0,0 0 0 0 0,0-1 0 0 0,1 1 0 0 0,1 0 0 0 0,0-1 0 0 0,1 1 1 0 0,0-1-1 0 0,1 0 0 0 0,3 6-15 0 0,9 8 87 0 0,1-1 1 0 0,1 0-1 0 0,2-1 1 0 0,0-1-1 0 0,1-2 1 0 0,1 0-1 0 0,1-1 0 0 0,1-1 1 0 0,1-1-1 0 0,0-2 1 0 0,1 0-1 0 0,13 3-87 0 0,45 47 438 0 0,-68-53-2497 0 0,-3-15-8598 0 0,-12-1-568 0 0</inkml:trace>
  <inkml:trace contextRef="#ctx0" brushRef="#br0" timeOffset="635.721">794 578 6737 0 0,'0'0'1511'0'0,"0"0"-374"0"0,0 0 30 0 0,0 0 348 0 0,0 0 289 0 0,0 0 4 0 0,0 0-219 0 0,0 0-377 0 0,0 0-303 0 0,0 0-154 0 0,0 0-79 0 0,0 0-51 0 0,0 0-56 0 0,2 20-78 0 0,13 92 289 0 0,-13 103 916 0 0,4-264 1102 0 0,20-133-2654 0 0,-21 160-140 0 0,1 0-1 0 0,1 1 0 0 0,1-1 1 0 0,1 1-1 0 0,0 1 0 0 0,2 0 1 0 0,0 0-1 0 0,2 1 0 0 0,0 1 1 0 0,4-4-4 0 0,-16 20 0 0 0,1 0 0 0 0,-1 1 0 0 0,1-1 0 0 0,-1 1 0 0 0,1 0 0 0 0,0-1 0 0 0,-1 1 1 0 0,1 0-1 0 0,0 0 0 0 0,0 0 0 0 0,0 0 0 0 0,0 0 0 0 0,0 0 0 0 0,0 1 0 0 0,0-1 1 0 0,0 1-1 0 0,0-1 0 0 0,0 1 0 0 0,0 0 0 0 0,0 0 0 0 0,1 0 0 0 0,-1 0 0 0 0,0 0 1 0 0,0 0-1 0 0,0 1 0 0 0,0-1 0 0 0,0 1 0 0 0,0-1 0 0 0,0 1 0 0 0,0 0 0 0 0,0 0 1 0 0,0 0-1 0 0,0 0 0 0 0,0 0 0 0 0,-1 0 0 0 0,1 1 0 0 0,0-1 0 0 0,-1 0 0 0 0,1 1 0 0 0,-1 0 1 0 0,0-1-1 0 0,1 1 0 0 0,-1 0 0 0 0,0-1 0 0 0,0 1 0 0 0,0 0 0 0 0,0 0 0 0 0,0 0 1 0 0,0 0-1 0 0,-1 0 0 0 0,1 0 0 0 0,-1 0 0 0 0,1 0 0 0 0,-1 0 0 0 0,0 2 0 0 0,14 73 188 0 0,-1-20-181 0 0,-13-56-42 0 0,0-1-43 0 0,0 0-24 0 0,0 0-42 0 0,0 0-85 0 0,0 0-121 0 0,0 0-174 0 0,0 0-300 0 0,0-12-4504 0 0,0 8-1266 0 0,0 0-4955 0 0</inkml:trace>
  <inkml:trace contextRef="#ctx0" brushRef="#br0" timeOffset="1587.775">794 220 5745 0 0,'0'0'2678'0'0,"0"0"-295"0"0,0 0-202 0 0,0 0-149 0 0,0 0-166 0 0,0 0-267 0 0,0 0-329 0 0,0 0-330 0 0,0 0-237 0 0,0 0-146 0 0,0 0-72 0 0,0 0-39 0 0,0 0-35 0 0,9 3 2010 0 0,142-33 183 0 0,-17 26-1916 0 0,-78 0-437 0 0,-56 4-247 0 0,0 0 9 0 0,0 0-1 0 0,0 0 3 0 0,0 0-19 0 0,0 0 17 0 0,0 0 14 0 0,0 0-7 0 0,0 0 0 0 0,0 0-12 0 0,0 0-6 0 0,0 0 22 0 0,0 0-18 0 0,0 0 12 0 0,0 0 6 0 0,0 0-1 0 0,0 0-6 0 0,0 0 1 0 0,0 0 8 0 0,0 0 20 0 0,0 0 7 0 0,0 0 0 0 0,0 0 9 0 0,0 0-25 0 0,0 0-8 0 0,0 0 15 0 0,0 0 0 0 0,0 0-16 0 0,0 0-1 0 0,0 0 10 0 0,0 0 10 0 0,0 0 33 0 0,0 0 29 0 0,0 0-7 0 0,0 0 3 0 0,-29-23 173 0 0,-58-71-564 0 0,59 44-2633 0 0,27 49 2428 0 0,-3-7-2120 0 0,0 3-4005 0 0,1 1-6171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8226 0 0,'0'0'3176'0'0,"0"0"-642"0"0,0 0-449 0 0,0 0-261 0 0,0 0-230 0 0,0 0-227 0 0,0 0-236 0 0,0 0-246 0 0,0 0-187 0 0,0 0-125 0 0,0 0-62 0 0,0 0-59 0 0,0 0-64 0 0,22 0 1506 0 0,284-15-42 0 0,-166 14-1712 0 0,-139 1-138 0 0,-1 0-14 0 0,0 0 32 0 0,0 0-2 0 0,0 0-2 0 0,0 0 6 0 0,0 0 8 0 0,0 0-32 0 0,0 0 26 0 0,0 0 6 0 0,0 0-22 0 0,0 0 22 0 0,0 0-4 0 0,0 0-2 0 0,0 0 2 0 0,0 0 0 0 0,0 0-14 0 0,0 0-2 0 0,0 0-1 0 0,0 0-16 0 0,0 0 11 0 0,0 0 7 0 0,0 0 0 0 0,0 0-29 0 0,0 0 37 0 0,0 0 17 0 0,0 0 28 0 0,0 0-40 0 0,0 0-4 0 0,0 0 3 0 0,0 0 15 0 0,0 0-7 0 0,0 0 14 0 0,0 0 18 0 0,0 0-50 0 0,0 0 26 0 0,0 0-10 0 0,0 0-3 0 0,-36-38 719 0 0,-91-131-579 0 0,91 108-506 0 0,36 60 43 0 0,2-3-2384 0 0,4 0-6271 0 0,-2 4-3616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288 187 4489 0 0,'0'0'2961'0'0,"0"0"-984"0"0,0 0-343 0 0,0 0-79 0 0,0 0-52 0 0,0 0-159 0 0,0 0-243 0 0,0 0-236 0 0,0 0-179 0 0,0 0-106 0 0,0 0-24 0 0,-22 29 63 0 0,-63 91 58 0 0,86-121-660 0 0,0 1 1 0 0,-1-1-1 0 0,1 1 1 0 0,0 0-1 0 0,0-1 0 0 0,0 1 1 0 0,0 0-1 0 0,0-1 0 0 0,0 1 1 0 0,0 0-1 0 0,0 0 0 0 0,0 0 1 0 0,0 0-1 0 0,0 0 1 0 0,0 0-1 0 0,0 0 0 0 0,0 1 1 0 0,0-1-1 0 0,0 0 0 0 0,-1 0 1 0 0,1 1-1 0 0,0-1 0 0 0,0 1 1 0 0,0-1-1 0 0,0 0 1 0 0,0 1-1 0 0,-1 0 0 0 0,1-1 1 0 0,0 1-1 0 0,0-1 0 0 0,-1 1 1 0 0,1 0-1 0 0,0 0 0 0 0,-1-1 1 0 0,1 1-1 0 0,-1 0 1 0 0,1 0-1 0 0,-1 0 0 0 0,1 0 1 0 0,-1 0-1 0 0,0-1 0 0 0,0 1 1 0 0,1 0-1 0 0,-1 0 0 0 0,0 0 1 0 0,0 0-1 0 0,0 0 1 0 0,0 0-1 0 0,0 0 0 0 0,0 0 1 0 0,0 0-1 0 0,0 0 0 0 0,0 0 1 0 0,0 0-1 0 0,-1 0 0 0 0,1 0 1 0 0,0 0-1 0 0,-1 0 1 0 0,1-1-1 0 0,-1 1 0 0 0,1 0 1 0 0,-1 0-1 0 0,1 0 0 0 0,-1 0 1 0 0,1-1-1 0 0,-1 1 0 0 0,0 0 1 0 0,0-1-1 0 0,0 1-17 0 0,10-1 200 0 0,26-5 8 0 0,0-2 0 0 0,0-1 1 0 0,-1-1-1 0 0,0-3 1 0 0,0 0-1 0 0,-2-2 0 0 0,1-1 1 0 0,-2-2-1 0 0,0-1 0 0 0,-1-2 1 0 0,-1 0-1 0 0,-1-2 1 0 0,-1-2-1 0 0,-1 0 0 0 0,-1-2 1 0 0,1-2-209 0 0,-21 23 60 0 0,0 1 1 0 0,0-1 0 0 0,-1 0-1 0 0,1-1 1 0 0,-1 1 0 0 0,0-1-1 0 0,-1 0 1 0 0,0 0 0 0 0,1 0 0 0 0,-2 0-1 0 0,1-1 1 0 0,-1 1 0 0 0,0-1-1 0 0,0-2-60 0 0,-3 8 16 0 0,0 1 0 0 0,-1 0 0 0 0,1 0-1 0 0,0 0 1 0 0,0 0 0 0 0,-1 0 0 0 0,1 0 0 0 0,0 0-1 0 0,0 1 1 0 0,0-1 0 0 0,-1 0 0 0 0,1 1 0 0 0,0-1-1 0 0,0 1 1 0 0,0-1 0 0 0,0 1 0 0 0,-1-1-1 0 0,1 1 1 0 0,0 0 0 0 0,0-1 0 0 0,0 1 0 0 0,1 0-1 0 0,-1 0 1 0 0,0 0 0 0 0,0 0 0 0 0,0 0 0 0 0,1 0-1 0 0,-1 0 1 0 0,0 0 0 0 0,1 0 0 0 0,-1 0-16 0 0,-14 23 0 0 0,0 0 1 0 0,2 1 0 0 0,0 0-1 0 0,2 1 1 0 0,1 0 0 0 0,1 1-1 0 0,1 0 1 0 0,2 0 0 0 0,0 1-1 0 0,2 1 0 0 0,-16 283 28 0 0,21-162-60 0 0,2-72-25 0 0,-4 0-1 0 0,-2 0 0 0 0,-5 0 1 0 0,-11 46 57 0 0,14-102-108 0 0,-2 0 0 0 0,0 0 0 0 0,-2-1 0 0 0,0 0 1 0 0,-1-1-1 0 0,-1 0 0 0 0,-1 0 0 0 0,-1-1 0 0 0,-1-1 1 0 0,-8 9 107 0 0,13-17-174 0 0,1-1 0 0 0,-2 0 0 0 0,1-1 0 0 0,-1 0 0 0 0,-1-1 0 0 0,1 0 0 0 0,-1 0 0 0 0,0-1 0 0 0,-1-1 1 0 0,1 0-1 0 0,-1 0 0 0 0,0-1 0 0 0,-1-1 0 0 0,1 0 0 0 0,0 0 0 0 0,-1-2 0 0 0,0 1 0 0 0,1-2 0 0 0,-9 0 174 0 0,11-1-97 0 0,1-1 0 0 0,-1 0 0 0 0,1 0 0 0 0,0-1-1 0 0,0 0 1 0 0,1-1 0 0 0,-1 0 0 0 0,1-1 0 0 0,-1 0-1 0 0,2 0 1 0 0,-1 0 0 0 0,0-1 0 0 0,1 0 0 0 0,0-1-1 0 0,0 0 1 0 0,1 0 0 0 0,0 0 0 0 0,-5-8 97 0 0,-1-2-5 0 0,1 0 1 0 0,0-2-1 0 0,1 1 1 0 0,1-1-1 0 0,1-1 1 0 0,1 1-1 0 0,0-2 1 0 0,1-2 4 0 0,2 7 129 0 0,1 0 1 0 0,0 0 0 0 0,1 0-1 0 0,1 0 1 0 0,1 0 0 0 0,0 0-1 0 0,1 0 1 0 0,1 0-1 0 0,0 0 1 0 0,1 0 0 0 0,1 0-1 0 0,1 1 1 0 0,0-1 0 0 0,1 1-1 0 0,0 1 1 0 0,1-1 0 0 0,1 1-1 0 0,0 0 1 0 0,10-11-130 0 0,0 1 218 0 0,2 1 1 0 0,0 1 0 0 0,2 0-1 0 0,0 2 1 0 0,1 1-1 0 0,1 1 1 0 0,1 0 0 0 0,1 2-1 0 0,0 1 1 0 0,1 1-1 0 0,0 2 1 0 0,10-3-219 0 0,2-2 42 0 0,1 2 0 0 0,0 2 0 0 0,1 1 0 0 0,0 2 0 0 0,1 2 0 0 0,0 2 0 0 0,0 2 0 0 0,35 1-42 0 0,5 29-1419 0 0,-58-10-1533 0 0,-2 2-3486 0 0,-13-10-5116 0 0</inkml:trace>
  <inkml:trace contextRef="#ctx0" brushRef="#br0" timeOffset="239.102">1055 1084 0 0 0,'0'0'1814'0'0,"0"0"848"0"0,0 0 329 0 0,0 0 70 0 0,0 0-150 0 0,0 0-343 0 0,0 0-428 0 0,0 0-385 0 0,0 0-300 0 0,0 0-270 0 0,0 0-205 0 0,0 0-203 0 0,0 0-189 0 0,0-7-107 0 0,0-2-391 0 0,1 0 0 0 0,0 0 0 0 0,1 0 0 0 0,0 1 0 0 0,0-1 1 0 0,1 0-1 0 0,0 1 0 0 0,0 0 0 0 0,1 0 0 0 0,0 0 0 0 0,3-3-90 0 0,23-44 151 0 0,2 1 0 0 0,3 2 0 0 0,2 2 0 0 0,30-31-151 0 0,-9 41-1200 0 0,-35 36-2255 0 0,-1 9-4283 0 0,-17-1-3703 0 0</inkml:trace>
  <inkml:trace contextRef="#ctx0" brushRef="#br0" timeOffset="507.503">1649 676 8578 0 0,'0'0'2572'0'0,"0"0"-649"0"0,0 0-397 0 0,0 0-168 0 0,0 0-190 0 0,0 0-252 0 0,0 0-209 0 0,0 0-150 0 0,0 0-110 0 0,0 0-75 0 0,0 0-54 0 0,0 0-60 0 0,-30 29-46 0 0,-90 92-33 0 0,116-119-169 0 0,1 1 0 0 0,0-1-1 0 0,0 1 1 0 0,0 0 0 0 0,0 0 0 0 0,0 1-1 0 0,1-1 1 0 0,-1 0 0 0 0,1 1 0 0 0,0 0-1 0 0,0-1 1 0 0,0 1 0 0 0,1 0 0 0 0,-1 0-1 0 0,1 0 1 0 0,0 0 0 0 0,0 0-1 0 0,0 0 1 0 0,1 1-10 0 0,-1 6 30 0 0,0-9 6 0 0,0 1 0 0 0,0 0 1 0 0,1 0-1 0 0,-1 0 0 0 0,1 0 0 0 0,-1 0 0 0 0,1-1 1 0 0,0 1-1 0 0,0 0 0 0 0,1 0 0 0 0,-1 0 0 0 0,0 0 1 0 0,1 0-1 0 0,0 0 0 0 0,-1 0 0 0 0,1 0 0 0 0,0-1 1 0 0,1 1-1 0 0,-1 0 0 0 0,0-1 0 0 0,1 1 0 0 0,0-1 1 0 0,-1 0-1 0 0,1 1 0 0 0,0-1 0 0 0,0 0 1 0 0,0 0-1 0 0,1 0 0 0 0,-1 0 0 0 0,0 0 0 0 0,1-1 1 0 0,-1 1-1 0 0,1-1 0 0 0,0 0 0 0 0,-1 1 0 0 0,1-1 1 0 0,0 0-1 0 0,0-1 0 0 0,-1 1 0 0 0,4 0-36 0 0,-1 0 114 0 0,0-1-1 0 0,0 0 1 0 0,0 0-1 0 0,0 0 1 0 0,0-1 0 0 0,0 1-1 0 0,0-1 1 0 0,0 0-1 0 0,0-1 1 0 0,0 1-1 0 0,0-1 1 0 0,0 0 0 0 0,-1 0-1 0 0,1-1 1 0 0,-1 1-1 0 0,0-1 1 0 0,0 0-1 0 0,0 0 1 0 0,0 0 0 0 0,0-1-1 0 0,-1 1 1 0 0,1-1-1 0 0,-1 0 1 0 0,0 0-1 0 0,0 0 1 0 0,0 0 0 0 0,-1-1-1 0 0,0 1 1 0 0,0-1-1 0 0,0 0 1 0 0,0 1-1 0 0,0-3-113 0 0,3-8-111 0 0,-1 0-1 0 0,-1 0 1 0 0,0 0 0 0 0,-1-1-1 0 0,-1 0 1 0 0,0 1-1 0 0,-1-1 1 0 0,-1 1 0 0 0,0-1-1 0 0,-1 0 1 0 0,-1-1 111 0 0,0-2-2328 0 0,2 7-5029 0 0,1 7-4520 0 0</inkml:trace>
  <inkml:trace contextRef="#ctx0" brushRef="#br0" timeOffset="923.92">1835 1042 13275 0 0,'0'0'3094'0'0,"0"0"-1283"0"0,0 0-530 0 0,0 0-64 0 0,0 0-80 0 0,0 0-128 0 0,0 0-176 0 0,0 0-195 0 0,0 0-144 0 0,0 0-95 0 0,0 0-55 0 0,28-33-28 0 0,84-101-62 0 0,-49 66 122 0 0,30 0-70 0 0,-91 68-314 0 0,0 1 0 0 0,0-1 0 0 0,-1 0 0 0 0,1 1 0 0 0,0 0 0 0 0,-1-1 0 0 0,1 1 0 0 0,-1 0 0 0 0,1 0 0 0 0,-1 0 0 0 0,1 0 0 0 0,-1 0 0 0 0,1 0 0 0 0,-1 0 0 0 0,0 1 0 0 0,0-1 0 0 0,0 0 0 0 0,0 1 0 0 0,0-1 0 0 0,0 1 0 0 0,0-1 0 0 0,0 1 0 0 0,0-1 0 0 0,-1 1 0 0 0,1 0-1 0 0,-1-1 1 0 0,1 1 0 0 0,-1 0 0 0 0,0 0 0 0 0,1-1 0 0 0,-1 1 0 0 0,0 0 0 0 0,0 0 0 0 0,0-1 0 0 0,-1 1 0 0 0,1 0 0 0 0,0 0 0 0 0,-1-1 0 0 0,1 1 0 0 0,-1 0 0 0 0,1-1 0 0 0,-1 1 0 0 0,0 0 0 0 0,0-1 0 0 0,0 2 8 0 0,0 10 15 0 0,0-12-13 0 0,1 1 0 0 0,-1-1 1 0 0,1 1-1 0 0,0 0 1 0 0,-1-1-1 0 0,1 1 0 0 0,0 0 1 0 0,0-1-1 0 0,0 1 0 0 0,0 0 1 0 0,0 0-1 0 0,0-1 1 0 0,0 1-1 0 0,1-1 0 0 0,-1 1 1 0 0,1 0-1 0 0,-1-1 0 0 0,1 1 1 0 0,0-1-1 0 0,-1 1 1 0 0,1-1-1 0 0,0 1 0 0 0,0-1 1 0 0,0 1-1 0 0,0-1 0 0 0,0 0 1 0 0,1 0-1 0 0,-1 0 1 0 0,0 0-1 0 0,0 1 0 0 0,1-2 1 0 0,-1 1-1 0 0,1 0 1 0 0,-1 0-1 0 0,1 0 0 0 0,-1-1 1 0 0,1 1-1 0 0,-1-1 0 0 0,1 1 1 0 0,0-1-1 0 0,-1 1 1 0 0,1-1-1 0 0,0 0 0 0 0,-1 0 1 0 0,1 0-1 0 0,0 0 0 0 0,-1 0 1 0 0,1 0-1 0 0,0-1 1 0 0,-1 1-1 0 0,2-1-2 0 0,72-48 359 0 0,-69 45-328 0 0,-1-1 10 0 0,0 1 0 0 0,0 1 1 0 0,0-1-1 0 0,0 1 0 0 0,1 0 1 0 0,0 0-1 0 0,0 0 0 0 0,0 1 1 0 0,0 0-1 0 0,0 0 0 0 0,0 0 1 0 0,6 0-42 0 0,-10 4 12 0 0,0 0 1 0 0,-1 0-1 0 0,1 0 1 0 0,-1 1 0 0 0,1-1-1 0 0,-1 0 1 0 0,0 0-1 0 0,0 1 1 0 0,0-1 0 0 0,0 1-1 0 0,0-1 1 0 0,0 1-1 0 0,-1 0 1 0 0,1-1 0 0 0,-1 1-1 0 0,0 0 1 0 0,1-1 0 0 0,-1 1-1 0 0,-1 0 1 0 0,1-1-1 0 0,0 2-12 0 0,1 10 32 0 0,0-6-9 0 0,-1-2-37 0 0,1-1 0 0 0,0 1 0 0 0,0 0 0 0 0,0 0 1 0 0,0-1-1 0 0,1 1 0 0 0,0-1 0 0 0,0 1 0 0 0,1-1 0 0 0,-1 0 0 0 0,1 0 0 0 0,0 0 0 0 0,1 0 0 0 0,-1 0 0 0 0,1-1 0 0 0,0 1 0 0 0,1 0 14 0 0,48 1-3421 0 0,-39-7-1095 0 0,-5 1-7456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220 116 10842 0 0,'0'0'2988'0'0,"0"0"-1159"0"0,0 0-607 0 0,0 0-159 0 0,0 0-48 0 0,0 0-83 0 0,0 0-144 0 0,0 0-170 0 0,0 0-157 0 0,0 0-88 0 0,0 0-18 0 0,0 0 3 0 0,-9 18-9 0 0,-30 58-21 0 0,-6 89 1035 0 0,-29 34-987 0 0,47-141-1373 0 0,19-56-1444 0 0,-5-12-10288 0 0,11 9 10934 0 0,-1-1-5503 0 0</inkml:trace>
  <inkml:trace contextRef="#ctx0" brushRef="#br0" timeOffset="540.877">158 1 8458 0 0,'0'0'2515'0'0,"0"0"-533"0"0,0 0-413 0 0,0 0-235 0 0,0 0-135 0 0,0 0-159 0 0,0 0-217 0 0,0 0-264 0 0,0 0-127 0 0,0 0 25 0 0,0 0 39 0 0,0 0 49 0 0,0 0-20 0 0,0 15-68 0 0,0 78 377 0 0,1-82-683 0 0,1 0-1 0 0,0 0 1 0 0,0-1-1 0 0,1 1 1 0 0,1-1 0 0 0,0 1-1 0 0,0-1 1 0 0,1 0-1 0 0,0 0 1 0 0,1-1 0 0 0,0 0-1 0 0,0 0 1 0 0,1 0 0 0 0,0-1-1 0 0,1 1-150 0 0,91 129 494 0 0,-38-19-441 0 0,-22-73-42 0 0,-38-45-37 0 0,41-59 1400 0 0,15-75-830 0 0,-44 93-487 0 0,2 0-6 0 0,-3-1 0 0 0,-1-1 0 0 0,-2 0 0 0 0,-1 0 0 0 0,-3-1 0 0 0,0-34-51 0 0,-5 76-55 0 0,0 1-62 0 0,0 0-65 0 0,0 0-86 0 0,0 0-113 0 0,0 0-145 0 0,0 0-172 0 0,4 8-4338 0 0,-2-5-292 0 0,-2-2-6369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0 0 0,'0'0'958'0'0,"0"0"371"0"0,0 0 394 0 0,0 0 354 0 0,0 0 166 0 0,0 0-81 0 0,0 0-249 0 0,0 0-267 0 0,0 0-231 0 0,0 0-157 0 0,10 8 7507 0 0,-7-5-7960 0 0,22 2 407 0 0,16 0-877 0 0,0-1 1 0 0,0-2-1 0 0,1-2 1 0 0,-1-2-1 0 0,0-2 1 0 0,0-1-1 0 0,19-7-335 0 0,35 1 230 0 0,-35 10-105 0 0,-60 1-138 0 0,0 0 18 0 0,0 0 16 0 0,0 0 3 0 0,0 0-5 0 0,0 0-18 0 0,0 0 10 0 0,0 0-4 0 0,0 0-9 0 0,0 0 13 0 0,0 0 2 0 0,0 0 15 0 0,0 0-2 0 0,0 0-32 0 0,0 0-20 0 0,0 0-4 0 0,-8-8-1359 0 0,-9-8-3764 0 0,13 10 1450 0 0,0 2-3522 0 0,-2 0-4667 0 0</inkml:trace>
  <inkml:trace contextRef="#ctx0" brushRef="#br0" timeOffset="345.191">245 1 4169 0 0,'0'0'2926'0'0,"0"0"-614"0"0,0 0-387 0 0,0 0-120 0 0,0 0-37 0 0,0 0-123 0 0,0 0-238 0 0,0 0-244 0 0,0 0-224 0 0,0 0-87 0 0,0 0-44 0 0,0 0-64 0 0,0 0-51 0 0,-4 16-84 0 0,-11 50-58 0 0,14-59-381 0 0,0 0 0 0 0,0 0 1 0 0,0 0-1 0 0,1-1 0 0 0,0 1 1 0 0,1 0-1 0 0,0 0 0 0 0,0 0 1 0 0,0-1-1 0 0,1 1 0 0 0,-1 0 1 0 0,3 4-171 0 0,6 29 598 0 0,-6-9-278 0 0,-1-4-192 0 0,0-1 0 0 0,-2 1 0 0 0,-1 0-1 0 0,0 0 1 0 0,-3 0 0 0 0,-1 4-128 0 0,0 39-148 0 0,25-55-1881 0 0,-8-14-4923 0 0,-10-1 3498 0 0,3 0-8527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0 0 0,'0'0'1118'0'0,"0"0"134"0"0,0 0 96 0 0,0 0 2 0 0,13-3 7004 0 0,-9 3 4375 0 0,-3 1-12687 0 0,1 0 0 0 0,-1 0 0 0 0,1-1 0 0 0,-1 1 0 0 0,1 0 0 0 0,-1 0 0 0 0,1-1 0 0 0,-1 1 0 0 0,1-1 0 0 0,-1 0 0 0 0,1 1 0 0 0,0-1 0 0 0,-1 0 0 0 0,1 0 0 0 0,0 0 0 0 0,-1 0 0 0 0,1 0 0 0 0,0 0 0 0 0,-1-1 0 0 0,1 1 0 0 0,0 0 0 0 0,-1-1 0 0 0,1 1 0 0 0,-1-1 0 0 0,1 0 0 0 0,0 0-42 0 0,0 0 33 0 0,0-1 16 0 0,0 1 1 0 0,0 0-1 0 0,0-1 1 0 0,0 1-1 0 0,0-1 1 0 0,-1 0-1 0 0,1 1 1 0 0,-1-1 0 0 0,1 0-1 0 0,-1 0 1 0 0,0 0-1 0 0,1 0 1 0 0,-1 0-1 0 0,0 0 1 0 0,0-1-1 0 0,-1 1 1 0 0,1 0 0 0 0,0 0-1 0 0,-1-1 1 0 0,1 1-1 0 0,-1 0 1 0 0,0-1-1 0 0,0-1-49 0 0,-14 8-29 0 0,-1 3-66 0 0,12-7 86 0 0,0 1-1 0 0,0 0 0 0 0,1 0 0 0 0,-1 0 0 0 0,1 0 0 0 0,-1 0 0 0 0,1 1 0 0 0,-1-1 0 0 0,1 1 0 0 0,0-1 0 0 0,-1 1 0 0 0,1 0 0 0 0,0 0 1 0 0,0 0-1 0 0,1 0 0 0 0,-1 0 0 0 0,0 1 0 0 0,1-1 0 0 0,-1 1 0 0 0,1-1 0 0 0,0 1 0 0 0,0-1 0 0 0,0 1 0 0 0,0 0 0 0 0,-1 2 10 0 0,2-5-25 0 0,23 8 94 0 0,-18-9-46 0 0,0-1 0 0 0,0 1 0 0 0,0-1 0 0 0,0 0 0 0 0,-1-1 0 0 0,1 1 0 0 0,-1-1 0 0 0,0 0 0 0 0,0 0 0 0 0,0 0 0 0 0,0 0 0 0 0,0-1-1 0 0,-1 0 1 0 0,1 0 0 0 0,-1 0 0 0 0,0 0 0 0 0,-1 0 0 0 0,1 0 0 0 0,2-6-23 0 0,-3 7 10 0 0,-2 3-5 0 0,0-1 1 0 0,0 1-1 0 0,0-1 1 0 0,1 0-1 0 0,-1 1 1 0 0,0-1-1 0 0,0 0 1 0 0,0 1-1 0 0,0-1 1 0 0,0 0-1 0 0,-1 1 1 0 0,1-1-1 0 0,0 0 1 0 0,0 1-1 0 0,0-1 1 0 0,0 0-1 0 0,-1 1 1 0 0,1-1-1 0 0,0 1 0 0 0,-1-1 1 0 0,1 0-1 0 0,0 1 1 0 0,-1-1-1 0 0,1 1 1 0 0,-1-1-1 0 0,1 1 1 0 0,-1-1-1 0 0,1 1 1 0 0,-1 0-1 0 0,1-1 1 0 0,-1 1-1 0 0,0 0 1 0 0,1-1-1 0 0,-1 1 1 0 0,1 0-1 0 0,-1-1 1 0 0,0 1-1 0 0,1 0 1 0 0,-1 0-1 0 0,0 0 1 0 0,1 0-1 0 0,-1 0 1 0 0,0 0-1 0 0,1 0 1 0 0,-1 0-1 0 0,0 0 1 0 0,1 0-1 0 0,-1 0 1 0 0,0 0-1 0 0,1 0 1 0 0,-1 1-1 0 0,0-1 1 0 0,1 0-1 0 0,-1 0 1 0 0,1 1-1 0 0,-1-1 0 0 0,1 0 1 0 0,-1 1-6 0 0,-47 9-132 0 0,53-7-100 0 0,-4-4-394 0 0,-1-2-4689 0 0,1 0-2058 0 0,1 2-4823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332 675 2545 0 0,'0'0'2027'0'0,"0"0"22"0"0,0 0-81 0 0,0 0-84 0 0,0 0-89 0 0,0 0-188 0 0,0 0-175 0 0,0 0-230 0 0,0 0-255 0 0,0 0-186 0 0,0 0-151 0 0,0 0-114 0 0,0 0-96 0 0,-15-9-63 0 0,-46-27-49 0 0,59 34-255 0 0,-1 1 1 0 0,1 0-1 0 0,-1 0 0 0 0,1 0 0 0 0,0 0 0 0 0,-1 0 0 0 0,0 1 0 0 0,1-1 1 0 0,-1 1-1 0 0,1-1 0 0 0,-1 1 0 0 0,0 0 0 0 0,1 0 0 0 0,-1 0 0 0 0,0 0 1 0 0,1 1-1 0 0,-1-1 0 0 0,0 1 0 0 0,1 0 0 0 0,-1-1 0 0 0,1 1 0 0 0,-1 0 1 0 0,1 1-1 0 0,0-1 0 0 0,-1 0 0 0 0,1 1 0 0 0,-1 0-33 0 0,-10 5 116 0 0,2-2-90 0 0,1-1 0 0 0,0 2 0 0 0,-1 0 0 0 0,2 0-1 0 0,-1 1 1 0 0,1 0 0 0 0,0 0 0 0 0,1 1 0 0 0,-1 0 0 0 0,1 1 0 0 0,1 0-1 0 0,0 0 1 0 0,0 0 0 0 0,1 1 0 0 0,0 0 0 0 0,1 0 0 0 0,0 1 0 0 0,1 0-1 0 0,0 0 1 0 0,0 0 0 0 0,1 0 0 0 0,1 0 0 0 0,0 1 0 0 0,0-1 0 0 0,1 1-1 0 0,1 4-25 0 0,-1-13 13 0 0,0 1 1 0 0,1 0-1 0 0,-1-1 0 0 0,1 1 0 0 0,0 0 0 0 0,1-1 0 0 0,-1 1 0 0 0,0 0 0 0 0,1-1 0 0 0,0 1 0 0 0,0 0 1 0 0,0-1-1 0 0,0 1 0 0 0,1-1 0 0 0,-1 0 0 0 0,1 1 0 0 0,0-1 0 0 0,0 0 0 0 0,0 0 0 0 0,0 0 0 0 0,1 0 1 0 0,-1-1-1 0 0,1 1 0 0 0,0-1 0 0 0,0 1 0 0 0,0-1 0 0 0,0 0 0 0 0,0 0 0 0 0,0 0 0 0 0,0-1 0 0 0,1 1 0 0 0,-1-1 1 0 0,1 1-1 0 0,-1-1 0 0 0,1 0 0 0 0,-1-1 0 0 0,1 1 0 0 0,0-1 0 0 0,3 1-13 0 0,92-17 1142 0 0,-67-1-943 0 0,0-2 0 0 0,-2 0 0 0 0,0-3 0 0 0,-1 0 0 0 0,-1-2 0 0 0,-1 0 0 0 0,-1-2 0 0 0,-2-1 0 0 0,0-1 0 0 0,-2-2 0 0 0,-1 0 0 0 0,-2 0 0 0 0,-1-2 0 0 0,9-22-199 0 0,-19 35 24 0 0,-2 0 1 0 0,0-1-1 0 0,-1 1 1 0 0,-1-1-1 0 0,-1 0 1 0 0,0 0-1 0 0,-2 0 1 0 0,0-1-1 0 0,-1 1 1 0 0,-1 0-1 0 0,-4-18-24 0 0,4 30-14 0 0,-1 0 0 0 0,0 0 0 0 0,0 0 0 0 0,-1 0-1 0 0,0 1 1 0 0,-1-1 0 0 0,1 1 0 0 0,-1 0 0 0 0,-1 0 0 0 0,1 0 0 0 0,-1 1 0 0 0,0 0-1 0 0,-1 0 1 0 0,1 0 0 0 0,-1 0 0 0 0,-1 1 0 0 0,1 0 0 0 0,-1 0 0 0 0,1 1 0 0 0,-1 0 0 0 0,-1 0-1 0 0,1 0 1 0 0,0 1 0 0 0,-1 0 0 0 0,0 1 0 0 0,1 0 0 0 0,-1 0 0 0 0,0 0 0 0 0,0 1-1 0 0,-1 1 1 0 0,1-1 0 0 0,0 1 0 0 0,0 0 0 0 0,0 1 14 0 0,0 2-12 0 0,1 0 1 0 0,0 0-1 0 0,0 1 1 0 0,0 0-1 0 0,1 0 1 0 0,-1 1-1 0 0,1 0 1 0 0,0 0-1 0 0,0 0 1 0 0,1 1-1 0 0,0 0 1 0 0,0 0-1 0 0,0 0 1 0 0,0 1 0 0 0,1-1-1 0 0,0 1 1 0 0,1 0-1 0 0,0 1 1 0 0,0-1-1 0 0,0 0 1 0 0,1 1-1 0 0,0 0 1 0 0,0-1-1 0 0,1 1 1 0 0,0 0-1 0 0,0 0 1 0 0,1 0-1 0 0,0-1 1 0 0,1 5 11 0 0,1 10 34 0 0,1-1 1 0 0,1 1-1 0 0,2-1 0 0 0,0 0 1 0 0,0-1-1 0 0,2 1 1 0 0,1-1-1 0 0,0-1 1 0 0,2 0-1 0 0,0 0 1 0 0,1-1-1 0 0,4 4-34 0 0,-4-2 12 0 0,95 184 327 0 0,-55-135-267 0 0,-51-70-350 0 0,1 1 1 0 0,0-1-1 0 0,-1 1 1 0 0,1-1-1 0 0,0 0 1 0 0,-1 1-1 0 0,1-1 1 0 0,-1 0-1 0 0,0 0 1 0 0,1 0-1 0 0,-1 0 1 0 0,0 0-1 0 0,1 0 1 0 0,-1-1-1 0 0,0 1 1 0 0,0 0-1 0 0,0 0 1 0 0,0-1-1 0 0,0 1 1 0 0,0-1-1 0 0,-1 1 1 0 0,1-1-1 0 0,0 0 1 0 0,-1 1-1 0 0,1-1 1 0 0,-1-1 277 0 0,1 2-1155 0 0,3-4-5420 0 0,2 1-4898 0 0</inkml:trace>
  <inkml:trace contextRef="#ctx0" brushRef="#br0" timeOffset="609.496">910 571 8138 0 0,'0'0'2520'0'0,"0"0"-785"0"0,0 0-374 0 0,0 0-10 0 0,0 0 49 0 0,0 0-68 0 0,0 0-220 0 0,0 0-298 0 0,0 0-242 0 0,0 0-136 0 0,0 0-65 0 0,0 0-40 0 0,0 0-25 0 0,-1 16-7 0 0,-2 114 635 0 0,7 98-242 0 0,3-221 503 0 0,-4-36 653 0 0,-5-22-1715 0 0,3 1 0 0 0,2-1 0 0 0,2 1 0 0 0,2 0 0 0 0,3 0 0 0 0,6-15-133 0 0,-15 58 1 0 0,2 0 0 0 0,-1 0 1 0 0,1 0-1 0 0,0 1 0 0 0,0-1 1 0 0,0 1-1 0 0,1-1 0 0 0,0 1 1 0 0,1 0-1 0 0,-1 1 0 0 0,1-1 1 0 0,0 1-1 0 0,1 0 0 0 0,-1 0 1 0 0,1 1-1 0 0,0-1 0 0 0,0 1 1 0 0,6-3-2 0 0,-10 7-1 0 0,0 0-1 0 0,-1-1 1 0 0,1 1 0 0 0,0 0 0 0 0,0 0 0 0 0,-1 0 0 0 0,1 0 0 0 0,0 0 0 0 0,0 0 0 0 0,-1 1 0 0 0,1-1 0 0 0,0 1 0 0 0,-1-1 0 0 0,1 1 0 0 0,0 0 0 0 0,-1-1 0 0 0,1 1 0 0 0,-1 0 0 0 0,1 0 0 0 0,-1 0-1 0 0,0 0 1 0 0,1 0 0 0 0,-1 1 0 0 0,0-1 0 0 0,0 0 0 0 0,0 0 0 0 0,0 1 0 0 0,0-1 0 0 0,0 1 0 0 0,0-1 0 0 0,0 1 0 0 0,0-1 0 0 0,-1 1 0 0 0,1 0 0 0 0,-1-1 0 0 0,1 2 1 0 0,17 63 71 0 0,-1 52 120 0 0,-12-113-1882 0 0,-1-19-4129 0 0,-1 5-312 0 0,-1 8-5129 0 0</inkml:trace>
  <inkml:trace contextRef="#ctx0" brushRef="#br0" timeOffset="1111.535">789 247 9554 0 0,'0'0'2787'0'0,"0"0"-496"0"0,0 0-359 0 0,0 0-163 0 0,0 0-212 0 0,0 0-266 0 0,0 0-307 0 0,0 0-267 0 0,0 0-262 0 0,0 0-134 0 0,0 0-42 0 0,0 0-47 0 0,0 0 30 0 0,2-1 120 0 0,170-5 2484 0 0,27 2-2178 0 0,-205-4 1149 0 0,-100-104-1521 0 0,49 12-616 0 0,63 87-4016 0 0,4 11-3476 0 0,-5 2-4767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1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90 0 0 0,'0'0'1114'0'0,"0"0"281"0"0,0 0 121 0 0,0 0-88 0 0,0 0-97 0 0,0 0-136 0 0,0 0-133 0 0,0 0-109 0 0,0 0-74 0 0,0-3 15 0 0,0-8-204 0 0,0 2 4059 0 0,-24 17-2007 0 0,23-7-2729 0 0,-1 0 0 0 0,1 1 0 0 0,-1-1 0 0 0,1 0 1 0 0,0 1-1 0 0,-1 0 0 0 0,1-1 0 0 0,0 1 0 0 0,0 0 0 0 0,0-1 0 0 0,0 1 0 0 0,0 0 0 0 0,1 0 0 0 0,-1 0 0 0 0,1 0 0 0 0,-1 0 0 0 0,1 0 0 0 0,-1 0 0 0 0,1 0 0 0 0,0 0 0 0 0,0 0 0 0 0,0 0 0 0 0,0 0 0 0 0,1 0 0 0 0,-1 0-13 0 0,0 2 34 0 0,1-3 3 0 0,0 1 0 0 0,0-1 0 0 0,0 0 0 0 0,1 0-1 0 0,-1 1 1 0 0,0-1 0 0 0,0 0 0 0 0,1 0 0 0 0,-1 0-1 0 0,1 0 1 0 0,-1-1 0 0 0,1 1 0 0 0,0 0 0 0 0,-1-1 0 0 0,1 1-1 0 0,-1-1 1 0 0,1 1 0 0 0,0-1 0 0 0,0 0 0 0 0,-1 0-1 0 0,1 0 1 0 0,0 0 0 0 0,-1 0 0 0 0,1 0 0 0 0,0 0-1 0 0,0 0 1 0 0,-1-1 0 0 0,2 0-37 0 0,3 1 264 0 0,0 0-132 0 0,1-1-1 0 0,-1-1 1 0 0,0 1-1 0 0,0-1 0 0 0,1 0 1 0 0,-1-1-1 0 0,-1 1 1 0 0,1-1-1 0 0,0 0 1 0 0,-1-1-1 0 0,1 1 0 0 0,-1-1 1 0 0,0 0-1 0 0,0 0 1 0 0,-1-1-1 0 0,1 1 1 0 0,-1-1-1 0 0,0 0 0 0 0,0-1 1 0 0,-1 1-1 0 0,0 0 1 0 0,0-1-1 0 0,0 0 1 0 0,0 0-1 0 0,-1 0 0 0 0,0 0 1 0 0,0 0-1 0 0,-1 0 1 0 0,1-3-132 0 0,-4 8 7 0 0,1-1 0 0 0,-1 1 0 0 0,0-1 0 0 0,0 1 0 0 0,1 0 0 0 0,-1 0 0 0 0,0 0 0 0 0,0 0-1 0 0,0 0 1 0 0,0 0 0 0 0,-1 1 0 0 0,1-1 0 0 0,0 1 0 0 0,0-1 0 0 0,0 1 0 0 0,-1 0 0 0 0,1 0 0 0 0,0 0 0 0 0,0 0 0 0 0,0 0 0 0 0,-1 0 0 0 0,1 1 0 0 0,0-1 0 0 0,0 1 0 0 0,0-1 0 0 0,0 1 0 0 0,-1 0 0 0 0,1 0 0 0 0,0 0 0 0 0,1 0 0 0 0,-1 0-7 0 0,-4 2-13 0 0,0-1 0 0 0,1 1-1 0 0,0 0 1 0 0,0 1 0 0 0,0-1 0 0 0,0 1 0 0 0,0 0 0 0 0,1 1 0 0 0,0-1 0 0 0,0 1-1 0 0,0-1 1 0 0,0 1 0 0 0,-1 3 13 0 0,5-6 33 0 0,0 1 1 0 0,0-1-1 0 0,0 0 0 0 0,0 0 1 0 0,0 0-1 0 0,1 0 1 0 0,-1 0-1 0 0,1 0 0 0 0,-1 0 1 0 0,1 0-1 0 0,0 0 0 0 0,0 0 1 0 0,0 0-1 0 0,0-1 0 0 0,0 1 1 0 0,1 0-1 0 0,-1 0 0 0 0,0-1 1 0 0,1 1-1 0 0,-1-1 0 0 0,1 0 1 0 0,-1 1-1 0 0,1-1 0 0 0,0 0 1 0 0,0 0-1 0 0,0 0 1 0 0,-1 0-1 0 0,1 0 0 0 0,0 0 1 0 0,0-1-1 0 0,0 1 0 0 0,0 0 1 0 0,0-1-1 0 0,0 0 0 0 0,1 1 1 0 0,-1-1-1 0 0,0 0 0 0 0,0 0 1 0 0,0 0-1 0 0,0-1 0 0 0,0 1 1 0 0,0 0-1 0 0,0-1 0 0 0,0 0 1 0 0,0 1-1 0 0,0-1 0 0 0,2-1-32 0 0,2 2 518 0 0,-9-19-244 0 0,-14 21-425 0 0,32 0 305 0 0,-14-2-131 0 0,1 1-1 0 0,-1-1 1 0 0,1 0-1 0 0,-1 1 1 0 0,1-1 0 0 0,-1 0-1 0 0,1 0 1 0 0,-1 0-1 0 0,1 0 1 0 0,-1 0-1 0 0,1-1 1 0 0,-1 1-1 0 0,1 0 1 0 0,-1-1 0 0 0,0 1-1 0 0,1-1 1 0 0,-1 1-1 0 0,1-1 1 0 0,-1 0-1 0 0,0 0 1 0 0,0 1-1 0 0,1-1 1 0 0,-1 0 0 0 0,0 0-1 0 0,0 0 1 0 0,0 0-1 0 0,0 0 1 0 0,0-1-1 0 0,0 1 1 0 0,0 0-1 0 0,-1 0 1 0 0,1-1-1 0 0,0 1 1 0 0,-1 0 0 0 0,1-1-1 0 0,-1 1 1 0 0,1-1-1 0 0,-1 1 1 0 0,0-1-1 0 0,1 1 1 0 0,-1-1-1 0 0,0 1 1 0 0,0-1 0 0 0,0 1-1 0 0,0-1 1 0 0,0 1-1 0 0,-1-1-23 0 0,-1 1-13 0 0,0 0 0 0 0,0 0 0 0 0,-1 0-1 0 0,1 0 1 0 0,-1 0 0 0 0,1 0 0 0 0,0 1-1 0 0,-1-1 1 0 0,1 1 0 0 0,-1 0 0 0 0,0 0 0 0 0,1 0-1 0 0,-1 0 1 0 0,1 0 0 0 0,-1 0 0 0 0,1 1-1 0 0,-1-1 1 0 0,1 1 0 0 0,0 0 0 0 0,-1 0 0 0 0,1 0-1 0 0,-1 0 1 0 0,0 1 13 0 0,-3 1-43 0 0,4-3 24 0 0,0 1-1 0 0,0 0 0 0 0,-1 0 0 0 0,1 0 1 0 0,1 0-1 0 0,-1 0 0 0 0,0 1 1 0 0,0-1-1 0 0,0 0 0 0 0,1 1 0 0 0,-1-1 1 0 0,0 1-1 0 0,1 0 0 0 0,0-1 1 0 0,-1 1-1 0 0,1 0 0 0 0,0 0 0 0 0,0 0 1 0 0,0 0-1 0 0,0 0 0 0 0,0 0 0 0 0,1 0 1 0 0,-1 1-1 0 0,0-1 20 0 0,30 6-551 0 0,16-2-1263 0 0,-31-7-1178 0 0,-1 0-3392 0 0,-6-3-5932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73 9010 0 0,'0'0'4171'0'0,"0"0"-2002"0"0,0 0-849 0 0,0 0-78 0 0,0 0 10 0 0,0 0-56 0 0,0 0-173 0 0,0 0-296 0 0,0 0-307 0 0,0 0-200 0 0,0 0-60 0 0,0 0-2 0 0,-3 9 4 0 0,-5 11-88 0 0,-1 1 86 0 0,1 1 1 0 0,2-1-1 0 0,0 1 1 0 0,1 0-1 0 0,0 0 1 0 0,1 11-161 0 0,4-28 5 0 0,0-1 0 0 0,-1 0 0 0 0,2 1 1 0 0,-1-1-1 0 0,0 0 0 0 0,1 1 0 0 0,0-1 0 0 0,0 0 1 0 0,0 0-1 0 0,0 0 0 0 0,1 0 0 0 0,0 0 1 0 0,0 0-1 0 0,0 0 0 0 0,0 0 0 0 0,1-1 1 0 0,-1 1-1 0 0,1-1 0 0 0,0 1 0 0 0,0-1 1 0 0,0 0-1 0 0,0 0 0 0 0,0-1 0 0 0,1 1 1 0 0,0-1-1 0 0,-1 0 0 0 0,1 1 0 0 0,0-2 1 0 0,0 1-1 0 0,0 0 0 0 0,1-1-5 0 0,5 0 116 0 0,0-1 0 0 0,1-1-1 0 0,-1 1 1 0 0,0-2 0 0 0,1 0-1 0 0,-1 0 1 0 0,0 0-1 0 0,0-2 1 0 0,0 1 0 0 0,-1-1-1 0 0,1 0 1 0 0,-1-1 0 0 0,0 0-1 0 0,0-1 1 0 0,-1 0 0 0 0,1 0-1 0 0,-2-1 1 0 0,1 0 0 0 0,0 0-1 0 0,-1-1 1 0 0,-1 0 0 0 0,1 0-1 0 0,-1-1 1 0 0,-1 1 0 0 0,0-1-1 0 0,0-1 1 0 0,0 1 0 0 0,-1-1-1 0 0,1-6-115 0 0,-2 10-1 0 0,-1 0 1 0 0,0 0-1 0 0,0 0 0 0 0,-1 0 0 0 0,0-1 0 0 0,0 1 0 0 0,0-1 1 0 0,-1 1-1 0 0,0-1 0 0 0,-1 1 0 0 0,1 0 0 0 0,-1-1 0 0 0,0 1 0 0 0,0-1 1 0 0,-1 1-1 0 0,0 0 0 0 0,0 0 0 0 0,-1 0 0 0 0,0 0 0 0 0,0 0 1 0 0,0 1-1 0 0,0-1 0 0 0,-1 1 0 0 0,0 0 0 0 0,0 0 0 0 0,0 0 0 0 0,-1 1 1 0 0,0-1-1 0 0,0 1 0 0 0,0 0 0 0 0,0 1 0 0 0,-1-1 0 0 0,1 1 1 0 0,-1 0-1 0 0,0 0 0 0 0,0 1 0 0 0,0-1 0 0 0,0 2 0 0 0,0-1 0 0 0,-1 0 1 0 0,0 1 0 0 0,-58 4-2483 0 0,25 13-6562 0 0,27-8-2959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19 15571 0 0,'0'0'2634'0'0,"0"0"-1399"0"0,0 0-531 0 0,0 0 143 0 0,0 0 152 0 0,0 0 20 0 0,0 0-87 0 0,0 0-209 0 0,0 0-203 0 0,0 0-97 0 0,0 0-52 0 0,0 0-62 0 0,-4 5-49 0 0,-79 67 349 0 0,73-66-578 0 0,0 1 0 0 0,0-1 1 0 0,1 2-1 0 0,-1-1 0 0 0,2 1 0 0 0,-1 1 1 0 0,1 0-1 0 0,0 0 0 0 0,1 0 1 0 0,0 1-1 0 0,1 0 0 0 0,-4 8-31 0 0,8-14 8 0 0,1 0 0 0 0,0 0 0 0 0,-1 0 0 0 0,2 1 0 0 0,-1-1 0 0 0,0 1-1 0 0,1-1 1 0 0,0 0 0 0 0,0 1 0 0 0,0-1 0 0 0,1 1 0 0 0,-1-1 0 0 0,1 0 0 0 0,0 1 0 0 0,0-1-1 0 0,1 0 1 0 0,-1 0 0 0 0,1 0 0 0 0,0 0 0 0 0,0 0 0 0 0,0 0 0 0 0,0 0 0 0 0,1-1 0 0 0,0 1-1 0 0,0-1 1 0 0,0 0 0 0 0,0 0 0 0 0,0 0 0 0 0,1 0 0 0 0,-1 0 0 0 0,1-1 0 0 0,-1 0 0 0 0,1 1-1 0 0,0-1 1 0 0,0-1 0 0 0,2 2-8 0 0,9 2 40 0 0,0-1-1 0 0,0 0 0 0 0,0-1 0 0 0,1-1 0 0 0,-1 0 1 0 0,1-1-1 0 0,0-1 0 0 0,-1 0 0 0 0,1-1 1 0 0,0-1-1 0 0,-1-1 0 0 0,5-1-39 0 0,23-12-2362 0 0,9-29-7170 0 0,-50 41-2667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174 212 0 0 0,'0'0'1323'0'0,"0"0"-247"0"0,0 0-8 0 0,0 0 313 0 0,0 0 411 0 0,0 0 225 0 0,0 0-45 0 0,0 0-248 0 0,0 0-306 0 0,0 0-195 0 0,0 0-72 0 0,1-8-23 0 0,2-23-34 0 0,-4 50 4981 0 0,2 22-4539 0 0,1 7-1231 0 0,-4 0-209 0 0,-2-1 1 0 0,-2 0-1 0 0,-2-1 1 0 0,-2 0-1 0 0,-2 0 1 0 0,-2-1-1 0 0,-2 0 1 0 0,-2-1-1 0 0,-2-1 1 0 0,-1-1 0 0 0,-9 10-97 0 0,12-21-215 0 0,18-31 101 0 0,0 0-16 0 0,0 0-84 0 0,0 0-126 0 0,26-68-10874 0 0,-21 59 7193 0 0,2-2-6804 0 0</inkml:trace>
  <inkml:trace contextRef="#ctx0" brushRef="#br0" timeOffset="535.409">168 131 6257 0 0,'0'0'2389'0'0,"0"0"-451"0"0,0 0-170 0 0,0 0 23 0 0,0 0-87 0 0,0 0-279 0 0,0 0-353 0 0,0 0-340 0 0,0 0-236 0 0,0 0-101 0 0,0 0-6 0 0,0 0 23 0 0,0 0 101 0 0,1 4 95 0 0,56 101 3111 0 0,-45-88-3542 0 0,-2 1-1 0 0,0 0 0 0 0,0 0 1 0 0,-2 1-1 0 0,-1 1 1 0 0,0-1-1 0 0,0 5-176 0 0,32 157 328 0 0,-2-73-293 0 0,6-69-41 0 0,-34-35-4 0 0,5-12 375 0 0,37-100 231 0 0,8-182-286 0 0,-25 60-242 0 0,-33 142-83 0 0,-1 87 24 0 0,0 1-46 0 0,0 0-60 0 0,0 0-109 0 0,0 0-164 0 0,0 31-4342 0 0,0-17-749 0 0,0-5-6506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 12635 0 0,'0'0'2043'0'0,"0"0"-430"0"0,0 0-72 0 0,0 0 12 0 0,0 0-59 0 0,0 0-154 0 0,0 0-297 0 0,0 0-265 0 0,0 0-154 0 0,0 0-107 0 0,0 0-27 0 0,0 0-38 0 0,8-3 1047 0 0,-31 88 125 0 0,13 0-1374 0 0,4 1 0 0 0,4 0 0 0 0,5 17-250 0 0,-2 14 26 0 0,-1 87-1036 0 0,0-271-3064 0 0,0 22-6756 0 0,0 34-669 0 0</inkml:trace>
  <inkml:trace contextRef="#ctx0" brushRef="#br0" timeOffset="265.621">0 366 6609 0 0,'0'0'3242'0'0,"0"0"-508"0"0,0 0-389 0 0,0 0-177 0 0,0 0-239 0 0,0 0-329 0 0,0 0-348 0 0,0 0-345 0 0,0 0-261 0 0,0 0-173 0 0,0 0-83 0 0,0 0-26 0 0,0 0 64 0 0,0 4 92 0 0,2-1-411 0 0,1 0 1 0 0,-1 0-1 0 0,1 0 1 0 0,0 0 0 0 0,-1 0-1 0 0,1 0 1 0 0,0-1-1 0 0,1 1 1 0 0,-1-1-1 0 0,0 0 1 0 0,1 0-1 0 0,-1 0 1 0 0,1 0-1 0 0,0-1 1 0 0,-1 1-1 0 0,1-1 1 0 0,0 0 0 0 0,0 0-1 0 0,0-1 1 0 0,0 1-1 0 0,0-1 1 0 0,0 0-1 0 0,0 0 1 0 0,0 0-1 0 0,0 0 1 0 0,0-1-1 0 0,0 0 1 0 0,-1 0 0 0 0,3 0-110 0 0,1 1 69 0 0,268 0 842 0 0,-203 12-2173 0 0,-64-5-640 0 0,-6-3-4579 0 0,-2-3 2349 0 0,0 2-8422 0 0</inkml:trace>
  <inkml:trace contextRef="#ctx0" brushRef="#br0" timeOffset="494.259">665 605 14587 0 0,'0'0'880'0'0,"0"0"-432"0"0,0 0 41 0 0,0 0 87 0 0,0 0 16 0 0,0 0-48 0 0,0 0-208 0 0,0 0-168 0 0,0 0-144 0 0,0 0-72 0 0,0 0-24 0 0,0 0-152 0 0,0 0-192 0 0,0 0-552 0 0,12 147-1833 0 0,-12-147-8849 0 0</inkml:trace>
  <inkml:trace contextRef="#ctx0" brushRef="#br0" timeOffset="667.723">623 247 18044 0 0,'0'0'2232'0'0,"0"0"-1087"0"0,0 0-361 0 0,0 0-8 0 0,0 0-112 0 0,0 0-144 0 0,0 0-176 0 0,0 0-256 0 0,0 0-264 0 0,0 0-88 0 0,0 0-80 0 0,0 0-120 0 0,0 0-344 0 0,0 0-1233 0 0,28-23-4184 0 0,-22 31-6658 0 0</inkml:trace>
  <inkml:trace contextRef="#ctx0" brushRef="#br0" timeOffset="3114.631">707 640 0 0 0,'-40'-4'664'0'0,"39"-10"7453"0"0,8-2-4286 0 0,10-14 5227 0 0,-17 50-5500 0 0,2 108-2886 0 0,-4-8-201 0 0,1-110-479 0 0,0-21-1356 0 0,-1-22-4672 0 0,2 25 292 0 0,0 0-5499 0 0</inkml:trace>
  <inkml:trace contextRef="#ctx0" brushRef="#br0" timeOffset="3784.674">661 247 0 0 0,'0'0'497'0'0,"0"0"485"0"0,0 0 269 0 0,0 0 179 0 0,0 0 90 0 0,0 0-2 0 0,0 0-69 0 0,0 0-110 0 0,0 0-131 0 0,0 0-95 0 0,0 0-56 0 0,0 0-42 0 0,6 0 6304 0 0,0-38-4840 0 0,-6 37-2365 0 0,0 1 22 0 0,-64 23 256 0 0,120-57 580 0 0,-51 35-3134 0 0,-4 4-5660 0 0,-1-4 6021 0 0,0 0-9981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3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112 166 0 0 0,'0'0'725'0'0,"0"0"397"0"0,0 0 190 0 0,0 0 54 0 0,0 0 5 0 0,0 0-57 0 0,0 0 26 0 0,0 0 55 0 0,-6 0-2 0 0,-15 0-55 0 0,15 0-126 0 0,6 0-157 0 0,0 0-155 0 0,0 0-107 0 0,0 0-91 0 0,9 1 2906 0 0,11 2-2727 0 0,24-2 251 0 0,-31 0-931 0 0,-1 0 1 0 0,1-1 0 0 0,0-1-1 0 0,0 0 1 0 0,-1 0 0 0 0,1-1-1 0 0,0-1 1 0 0,9-3-202 0 0,81-30 959 0 0,-101 35-886 0 0,-1-1 0 0 0,1 0 1 0 0,-1 0-1 0 0,1 0 0 0 0,-1-1 1 0 0,0 1-1 0 0,1 0 0 0 0,-1 0 0 0 0,0-1 1 0 0,-1 1-1 0 0,1 0 0 0 0,0-1 1 0 0,-1 1-1 0 0,1-1 0 0 0,-1 1 1 0 0,0-1-1 0 0,0 1 0 0 0,0-1 0 0 0,0 0 1 0 0,0 1-1 0 0,-1-1 0 0 0,1 1 1 0 0,-1-1-1 0 0,1 1 0 0 0,-1-1-73 0 0,-2-1 19 0 0,1 0-1 0 0,-1 0 1 0 0,0 0-1 0 0,-1 0 1 0 0,1 1-1 0 0,-1-1 1 0 0,1 1-1 0 0,-1 0 1 0 0,0 0-1 0 0,0 0 1 0 0,0 1-1 0 0,-1 0 1 0 0,1-1-1 0 0,-1 1 1 0 0,1 1 0 0 0,-1-1-1 0 0,0 1 1 0 0,-2-1-19 0 0,-130-6 116 0 0,65 41 425 0 0,46-16-448 0 0,20-12-62 0 0,-1 1 0 0 0,1-1 0 0 0,1 1-1 0 0,-1 0 1 0 0,1 1 0 0 0,0-1-1 0 0,1 1 1 0 0,-1 0 0 0 0,1 1 0 0 0,1-1-1 0 0,-4 8-30 0 0,2-3 38 0 0,-7 77 395 0 0,11-82-388 0 0,1 1 0 0 0,0-1 0 0 0,0 0 0 0 0,0 1 0 0 0,1-1 1 0 0,0 1-1 0 0,0-1 0 0 0,1 0 0 0 0,0 0 0 0 0,0 0 1 0 0,1 0-1 0 0,0 0 0 0 0,0 0 0 0 0,1-1 0 0 0,0 1 1 0 0,0-1-1 0 0,0 0 0 0 0,1 0 0 0 0,0-1 0 0 0,0 1 0 0 0,0-1 1 0 0,1 0-1 0 0,-1-1 0 0 0,1 1 0 0 0,4 1-45 0 0,7 1 101 0 0,1-1-1 0 0,-1-1 1 0 0,1 0-1 0 0,1-1 0 0 0,-1-2 1 0 0,0 1-1 0 0,1-2 1 0 0,-1-1-1 0 0,1 0 1 0 0,4-1-101 0 0,7 0 110 0 0,97-14 273 0 0,-98 7-306 0 0,-29 8-59 0 0,0 0-21 0 0,0 0-8 0 0,0 0-14 0 0,0 0-15 0 0,0 0 13 0 0,0 0-8 0 0,0 0-66 0 0,-9-9-2582 0 0,3 4-4981 0 0,2 4-5035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0 0 0,'0'0'1294'0'0,"0"0"987"0"0,0 0 233 0 0,0 0-201 0 0,0 0-274 0 0,0 0-245 0 0,0 0-202 0 0,0 0-210 0 0,0 0-276 0 0,-5 0 1498 0 0,-22-4 774 0 0,38 0-4297 0 0,-5 1-6880 0 0,-6 2-3363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3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740 209 8874 0 0,'0'0'2050'0'0,"0"0"-310"0"0,0 0-150 0 0,0 0 86 0 0,0 0 47 0 0,0 0-83 0 0,0 0-315 0 0,0 0-348 0 0,0 0-286 0 0,0 0-187 0 0,0 0-97 0 0,0 0-51 0 0,0 0-35 0 0,-3-8 222 0 0,4 44 800 0 0,14 419 839 0 0,-16-165-1987 0 0,0-286-194 0 0,1 0 0 0 0,1 1 0 0 0,-1-1 0 0 0,0 0 0 0 0,1 0 0 0 0,0 0 0 0 0,0 0 1 0 0,0 0-1 0 0,1 0 0 0 0,-1 0 0 0 0,1-1 0 0 0,0 1 0 0 0,0 0 0 0 0,0-1 0 0 0,1 1 0 0 0,-1-1 1 0 0,1 0-1 0 0,2 2-1 0 0,17-24 350 0 0,104-146 95 0 0,-52 97-379 0 0,-72 65-67 0 0,0 1-1 0 0,0 1 0 0 0,1-1 1 0 0,-1 0-1 0 0,1 0 0 0 0,0 1 1 0 0,-1 0-1 0 0,1-1 0 0 0,0 1 1 0 0,0 0-1 0 0,0 0 0 0 0,0 1 1 0 0,0-1-1 0 0,0 1 0 0 0,0-1 1 0 0,0 1-1 0 0,0 0 0 0 0,0 0 1 0 0,0 0-1 0 0,0 0 0 0 0,0 1 1 0 0,0-1-1 0 0,0 1 0 0 0,0 0 1 0 0,0 0-1 0 0,0 0 0 0 0,-1 0 0 0 0,2 1 3 0 0,37 32 27 0 0,-37-25-6 0 0,1-1 0 0 0,-1 1 0 0 0,-1 0 0 0 0,0 0 1 0 0,0 0-1 0 0,-1 0 0 0 0,0 0 0 0 0,0 1 1 0 0,-1-1-1 0 0,0 1 0 0 0,-1 7-22 0 0,5 32 12 0 0,3 16 10 0 0,-8-64-63 0 0,0-1-14 0 0,0 0 1 0 0,37-9-5299 0 0,-16-5-1984 0 0,-14 6-995 0 0</inkml:trace>
  <inkml:trace contextRef="#ctx0" brushRef="#br0" timeOffset="-1118.584">283 186 0 0 0,'0'0'417'0'0,"0"0"832"0"0,0 0 462 0 0,0 0 248 0 0,0 0 161 0 0,0 0-19 0 0,0 0-228 0 0,0 0-258 0 0,0 0-224 0 0,0 0-176 0 0,0 0-106 0 0,2-5-80 0 0,1-3-654 0 0,1-2 220 0 0,-3 5 4152 0 0,-1 6-4607 0 0,4 19 618 0 0,31 284 1749 0 0,-38 99-1829 0 0,-14-264-525 0 0,0-92-33 0 0,3 2-133 0 0,14-48 19 0 0,0-1 1 0 0,0 0-27 0 0,0 0 11 0 0,0 0 17 0 0,0 0 13 0 0,0 0-2 0 0,0 0-23 0 0,0 0-10 0 0,0 0 9 0 0,0 0 13 0 0,0 0-12 0 0,0 0 1 0 0,0 0 22 0 0,0 0 4 0 0,0 0-7 0 0,0 0-11 0 0,0 0-16 0 0,0 0 5 0 0,0 0 7 0 0,0 0-12 0 0,0 0 6 0 0,0 0 16 0 0,0 0-2 0 0,0 0-4 0 0,0 0-6 0 0,0 0 13 0 0,0 0 0 0 0,0-23-1591 0 0,0-16-2537 0 0,0 26 233 0 0,0 0-3377 0 0,0 5-3792 0 0</inkml:trace>
  <inkml:trace contextRef="#ctx0" brushRef="#br0" timeOffset="-751.542">0 675 7834 0 0,'0'0'2172'0'0,"0"0"-329"0"0,0 0-181 0 0,0 0-47 0 0,0 0-51 0 0,0 0-154 0 0,0 0-279 0 0,0 0-338 0 0,0 0-262 0 0,0 0-167 0 0,0 0-93 0 0,0 0 69 0 0,3 0 117 0 0,151-1 3664 0 0,80-9-2674 0 0,-111 2-1240 0 0,-71-7-1025 0 0,-45 6-3676 0 0,-3 2-6061 0 0,-3 3-1180 0 0</inkml:trace>
  <inkml:trace contextRef="#ctx0" brushRef="#br0" timeOffset="833.396">1618 745 10738 0 0,'0'0'1991'0'0,"0"0"-457"0"0,0 0-110 0 0,0 0 66 0 0,0 0-51 0 0,0 0-165 0 0,0 0-232 0 0,0 0-193 0 0,0 0-144 0 0,0 0-94 0 0,-33 28-78 0 0,-102 89-85 0 0,69-47 219 0 0,58-61-554 0 0,4-6-63 0 0,0 1-1 0 0,0 0 1 0 0,0 0 0 0 0,1 1 0 0 0,-1-1 0 0 0,1 1-1 0 0,0-1 1 0 0,0 1 0 0 0,1 0 0 0 0,0 0-1 0 0,0 0 1 0 0,0 1 0 0 0,0-1 0 0 0,1 0 0 0 0,0 1-1 0 0,0-1 1 0 0,0 6-50 0 0,3-10 11 0 0,0 1 0 0 0,0-1-1 0 0,0 1 1 0 0,0-1 0 0 0,0 0-1 0 0,0 0 1 0 0,0 0 0 0 0,0 0-1 0 0,1 0 1 0 0,-1-1 0 0 0,0 1-1 0 0,1-1 1 0 0,-1 1 0 0 0,1-1-1 0 0,-1 0 1 0 0,1 0 0 0 0,-1 0-1 0 0,0 0 1 0 0,1 0 0 0 0,-1-1-1 0 0,1 1 1 0 0,-1-1 0 0 0,0 1-11 0 0,1-1 21 0 0,11-2 44 0 0,1-1 0 0 0,-1 0 0 0 0,1-2 0 0 0,-1 1 0 0 0,-1-2 0 0 0,1 0 0 0 0,-1 0 1 0 0,0-1-1 0 0,-1-1 0 0 0,7-6-65 0 0,12-7 61 0 0,171-142 287 0 0,-176 138-235 0 0,-25 25-75 0 0,-1 1-1 0 0,0 0-12 0 0,0 0-13 0 0,-2 20-44 0 0,0-16 31 0 0,0 0 0 0 0,1 1-1 0 0,-1-1 1 0 0,1 1 0 0 0,0-1-1 0 0,0 1 1 0 0,0-1 0 0 0,1 1-1 0 0,0 0 1 0 0,-1-1 0 0 0,2 1-1 0 0,-1 0 1 0 0,0-1 0 0 0,1 1-1 0 0,0 0 1 0 0,0-1 0 0 0,1 1-1 0 0,-1-1 1 0 0,1 0 0 0 0,0 1-1 0 0,0-1 1 0 0,0 0 0 0 0,1 0-1 0 0,-1 0 1 0 0,1-1 0 0 0,0 1-1 0 0,0-1 1 0 0,0 1 0 0 0,1-1-1 0 0,-1 0 1 0 0,1 0 0 0 0,0 0-1 0 0,0-1 1 0 0,0 1 0 0 0,0-1-1 0 0,0 0 1 0 0,4 1 1 0 0,1 0 6 0 0,1 0-1 0 0,0 0 1 0 0,0-1-1 0 0,1 0 1 0 0,-1-1-1 0 0,0 0 1 0 0,1-1 0 0 0,-1 0-1 0 0,0 0 1 0 0,1-1-1 0 0,-1-1 1 0 0,0 0-1 0 0,0 0 1 0 0,0-1-1 0 0,0 0 1 0 0,0-1 0 0 0,-1 0-1 0 0,2-1-5 0 0,3-4 39 0 0,-1 0 0 0 0,0-1 0 0 0,-1 0 0 0 0,0-1 0 0 0,-1 0 0 0 0,0-1 0 0 0,0 0 0 0 0,-1-1 1 0 0,-1 0-1 0 0,0-1 0 0 0,3-8-39 0 0,9-27 94 0 0,-2-1 0 0 0,-2-1 1 0 0,-3 0-1 0 0,-2-1 1 0 0,3-31-95 0 0,-2-19 38 0 0,-4-1 1 0 0,-4-92-39 0 0,-5 193 16 0 0,1-1 0 0 0,-1 1 0 0 0,0-1-1 0 0,0 1 1 0 0,0-1 0 0 0,0 1 0 0 0,0 0 0 0 0,-1-1 0 0 0,1 1-1 0 0,-1-1 1 0 0,0 1 0 0 0,1-1 0 0 0,-1 1 0 0 0,0 0 0 0 0,0 0 0 0 0,-1 0-1 0 0,1-1 1 0 0,0 1 0 0 0,-1 0 0 0 0,1 0 0 0 0,-1 1 0 0 0,0-1-1 0 0,0 0 1 0 0,0 0 0 0 0,-1 0-16 0 0,-21 33 85 0 0,15-12-67 0 0,0 0 0 0 0,1 0-1 0 0,1 1 1 0 0,1 0-1 0 0,1 0 1 0 0,0 1 0 0 0,2 0-1 0 0,0-1 1 0 0,1 12-18 0 0,-2-1 15 0 0,0 243 222 0 0,39 27 51 0 0,-6-82-90 0 0,-58-234-1659 0 0,-18-90-3967 0 0,29 34-2096 0 0,14 44 955 0 0,2 10-2081 0 0</inkml:trace>
  <inkml:trace contextRef="#ctx0" brushRef="#br0" timeOffset="1051.399">1959 456 7242 0 0,'0'0'3252'0'0,"0"0"-798"0"0,0 0-485 0 0,0 0-85 0 0,0 0-201 0 0,0 0-241 0 0,0 0-239 0 0,0 0-239 0 0,0 0-148 0 0,0 0-51 0 0,0 0 17 0 0,0 0 13 0 0,0 0-30 0 0,10 1-107 0 0,126 1 1121 0 0,217-59-951 0 0,-256 46-1968 0 0,-57 8-3280 0 0,-32 2 2682 0 0,9 0-10643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281 613 1192 0 0,'0'0'2330'0'0,"0"0"-551"0"0,0 0-301 0 0,0 0-7 0 0,0 0 154 0 0,0 0 144 0 0,0 0 39 0 0,0 0-130 0 0,0 0-270 0 0,0 0-277 0 0,0 0-193 0 0,-18-10-134 0 0,-54-31-103 0 0,70 40-638 0 0,0-1-1 0 0,0 1 0 0 0,0 0 1 0 0,0 0-1 0 0,-1-1 0 0 0,1 2 1 0 0,0-1-1 0 0,-1 0 0 0 0,1 0 1 0 0,-1 1-1 0 0,1-1 0 0 0,-1 1 1 0 0,1 0-1 0 0,-1 0 0 0 0,1 0 1 0 0,-1 0-1 0 0,1 0 0 0 0,-1 1 0 0 0,1-1 1 0 0,-1 1-1 0 0,1-1 0 0 0,0 1 1 0 0,-1 0-1 0 0,1 0 0 0 0,0 0 1 0 0,0 0-1 0 0,-1 1 0 0 0,1-1 1 0 0,0 0-1 0 0,0 1 0 0 0,0 0 1 0 0,1-1-1 0 0,-1 1 0 0 0,0 0 1 0 0,1 0-1 0 0,-2 1-62 0 0,-5 6 174 0 0,-2 0-96 0 0,1 0 0 0 0,1 1 0 0 0,-1 0 0 0 0,2 0 0 0 0,-1 1-1 0 0,1 0 1 0 0,1 1 0 0 0,0-1 0 0 0,1 1 0 0 0,0 0 0 0 0,1 1 0 0 0,0-1-1 0 0,1 1 1 0 0,0-1 0 0 0,1 1 0 0 0,1 0 0 0 0,0 0 0 0 0,1 6-78 0 0,-1-12 28 0 0,0 0 0 0 0,1 0 0 0 0,0 0 0 0 0,1-1 1 0 0,0 1-1 0 0,0 0 0 0 0,0 0 0 0 0,1-1 0 0 0,0 1 0 0 0,0-1 1 0 0,0 1-1 0 0,1-1 0 0 0,0 0 0 0 0,0 0 0 0 0,1 0 0 0 0,0 0 0 0 0,0-1 1 0 0,0 1-1 0 0,0-1 0 0 0,1 0 0 0 0,0-1 0 0 0,0 1 0 0 0,0-1 1 0 0,1 0-1 0 0,0 0 0 0 0,1 1-28 0 0,0-2 73 0 0,1 0-1 0 0,-1-1 1 0 0,1 0 0 0 0,-1 0-1 0 0,1 0 1 0 0,-1-1 0 0 0,1 0-1 0 0,0-1 1 0 0,0 0 0 0 0,-1 0-1 0 0,1 0 1 0 0,0-1 0 0 0,0 0-1 0 0,-1-1 1 0 0,1 1 0 0 0,-1-2 0 0 0,1 1-1 0 0,-1-1 1 0 0,0 0 0 0 0,0 0-1 0 0,0-1 1 0 0,-1 0 0 0 0,1-1-1 0 0,-1 1 1 0 0,0-1 0 0 0,0 0-1 0 0,0 0 1 0 0,-1-1 0 0 0,0 0-1 0 0,0 0 1 0 0,0 0 0 0 0,3-7-73 0 0,10-11 105 0 0,-2-1 0 0 0,0 0 0 0 0,-2-1 0 0 0,-1-1 0 0 0,-1 0 1 0 0,4-16-106 0 0,-2 1 32 0 0,-3-1 0 0 0,-2 0 1 0 0,-1 0-1 0 0,-3-1 1 0 0,-1 0-1 0 0,-2-28-32 0 0,-1 58-3 0 0,-1 0 1 0 0,0 0-1 0 0,-1 0 0 0 0,-1 1 0 0 0,0-1 0 0 0,-1 0 1 0 0,0 1-1 0 0,-1 0 0 0 0,-1-1 0 0 0,0 2 0 0 0,0-1 1 0 0,-2 0-1 0 0,1 1 0 0 0,-2 1 0 0 0,1-1 0 0 0,-2 1 1 0 0,1 0-1 0 0,-2 1 0 0 0,0-1 3 0 0,8 9-8 0 0,-1 1 0 0 0,1 0 1 0 0,0 0-1 0 0,-1 0 0 0 0,1 0 0 0 0,-1 0 0 0 0,1 1 1 0 0,-1-1-1 0 0,1 1 0 0 0,-1-1 0 0 0,0 1 0 0 0,1 0 0 0 0,-1 0 1 0 0,1 0-1 0 0,-1 0 0 0 0,0 1 0 0 0,1-1 0 0 0,-1 1 1 0 0,1 0-1 0 0,-1-1 0 0 0,1 1 0 0 0,0 0 0 0 0,-1 0 1 0 0,1 1-1 0 0,0-1 0 0 0,-1 0 0 0 0,1 1 0 0 0,0 0 1 0 0,0-1-1 0 0,0 1 0 0 0,1 0 0 0 0,-1 0 0 0 0,0 0 1 0 0,1 0-1 0 0,-1 0 0 0 0,1 0 0 0 0,-1 1 0 0 0,1-1 1 0 0,0 0-1 0 0,0 1 8 0 0,-8 18 9 0 0,1-1 1 0 0,1 1-1 0 0,1 0 1 0 0,1 1-1 0 0,1-1 1 0 0,1 1-1 0 0,0 0 1 0 0,2 0-1 0 0,1 0 1 0 0,0 0-1 0 0,2 0 0 0 0,0 0 1 0 0,2 0-1 0 0,0-1 1 0 0,1 1-1 0 0,2-1 1 0 0,0 0-1 0 0,1-1 1 0 0,1 0-1 0 0,5 7-9 0 0,14 18 136 0 0,2-1 0 0 0,2-1 0 0 0,2-2 0 0 0,1-2 0 0 0,3-1 0 0 0,14 10-136 0 0,-3 5 186 0 0,-15-95-7336 0 0,-14 17-474 0 0,-12 16-346 0 0</inkml:trace>
  <inkml:trace contextRef="#ctx0" brushRef="#br0" timeOffset="532.247">840 629 3649 0 0,'0'0'2498'0'0,"0"0"-635"0"0,0 0-414 0 0,0 0-114 0 0,0 0 26 0 0,0 0 30 0 0,0 0-68 0 0,0 0-186 0 0,0 0-125 0 0,0 0-23 0 0,0 0 13 0 0,0 0 8 0 0,0 0-90 0 0,2 13-133 0 0,29 178 2628 0 0,-1 14-2093 0 0,-14-326 958 0 0,42-163-2042 0 0,-10 146-125 0 0,-48 137-113 0 0,0 1-1 0 0,0-1 0 0 0,0 0 1 0 0,1 0-1 0 0,-1 0 0 0 0,0 0 1 0 0,1 0-1 0 0,-1 1 1 0 0,1-1-1 0 0,-1 0 0 0 0,1 0 1 0 0,-1 0-1 0 0,1 1 0 0 0,-1-1 1 0 0,1 0-1 0 0,0 1 1 0 0,-1-1-1 0 0,1 1 0 0 0,0-1 1 0 0,0 1-1 0 0,-1-1 0 0 0,1 1 1 0 0,0-1-1 0 0,0 1 0 0 0,0 0 1 0 0,0-1-1 0 0,-1 1 1 0 0,1 0-1 0 0,0 0 0 0 0,0 0 1 0 0,0 0-1 0 0,0 0 0 0 0,0 0 1 0 0,0 0-1 0 0,0 0 1 0 0,0 0-1 0 0,0 0 0 0 0,-1 0 1 0 0,1 0-1 0 0,0 1 0 0 0,0-1 1 0 0,0 0-1 0 0,0 1 1 0 0,0-1-1 0 0,-1 1 0 0 0,1-1 1 0 0,0 1-1 0 0,0-1 0 0 0,-1 1 1 0 0,1-1-1 0 0,0 1 1 0 0,-1 0-1 0 0,1-1 0 0 0,-1 1 1 0 0,1 0-1 0 0,-1 0 0 0 0,1-1 1 0 0,-1 1-1 0 0,1 0 0 0 0,-1 0 1 0 0,0 0 0 0 0,36 51 33 0 0,-36-51-33 0 0,59 114 221 0 0,-42-88-186 0 0,-17-26-32 0 0,0-1-9 0 0,0 0 1 0 0,0 0 4 0 0,0 0-27 0 0,0 0-19 0 0,0 0-21 0 0,-11-19-2141 0 0,10 18 1896 0 0,-29-28-4828 0 0,22 15-2701 0 0,4 3-3694 0 0</inkml:trace>
  <inkml:trace contextRef="#ctx0" brushRef="#br0" timeOffset="994.127">884 205 3705 0 0,'0'0'3231'0'0,"0"0"-577"0"0,0 0-383 0 0,0 0-164 0 0,0 0-249 0 0,0 0-211 0 0,0 0-184 0 0,0 0-241 0 0,0 0-229 0 0,0 0-181 0 0,0 0-146 0 0,0 0-94 0 0,0 0-37 0 0,-6-3-34 0 0,-20-7-41 0 0,20 8-34 0 0,6 2-56 0 0,25 0 1580 0 0,263 0 1230 0 0,-309-23-2856 0 0,-110-112-282 0 0,124 127-248 0 0,-1-3 84 0 0,6-1-4369 0 0,2 12-62 0 0,0 0-7366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345 351 0 0 0,'0'0'1402'0'0,"0"0"447"0"0,0 0 226 0 0,0 0 63 0 0,0 0-84 0 0,0 0-167 0 0,0 0-216 0 0,0 0-225 0 0,0 0-190 0 0,0 0-105 0 0,0 0-29 0 0,0 0-21 0 0,8-1-65 0 0,23-5-91 0 0,-24 5-103 0 0,-7 1-105 0 0,0 0-55 0 0,0 0-59 0 0,0 0-65 0 0,0 0-61 0 0,0 0-105 0 0,-28 0 1056 0 0,-65 15-554 0 0,-33 43-153 0 0,92-38-494 0 0,35 6-206 0 0,1-22-40 0 0,0-1 0 0 0,1 1 0 0 0,-1-1 0 0 0,1 0 0 0 0,0 0 0 0 0,0 0 0 0 0,0 0 0 0 0,1 0 0 0 0,-1-1 0 0 0,0 1 0 0 0,1-1 0 0 0,0 0 0 0 0,-1 0-1 0 0,1 0 1 0 0,0-1 0 0 0,0 1 0 0 0,0-1 0 0 0,0 0 0 0 0,1 0 0 0 0,-1 0 0 0 0,1-1-1 0 0,33 13 53 0 0,-34-10-57 0 0,-3-3 10 0 0,1 0 0 0 0,-1 0 0 0 0,0 0 0 0 0,0 1 0 0 0,1-1 0 0 0,-1 0 0 0 0,0 1 1 0 0,0-1-1 0 0,0 1 0 0 0,1 0 0 0 0,-1-1 0 0 0,0 1 0 0 0,0 0 0 0 0,0 0 0 0 0,0 0 1 0 0,0-1-1 0 0,-1 1 0 0 0,1 0 0 0 0,0 0 0 0 0,0 0 0 0 0,-1 0 0 0 0,1 1 0 0 0,0-1 0 0 0,-1 0 1 0 0,1 0-1 0 0,-1 0 0 0 0,1 0 0 0 0,-1 1 0 0 0,0-1 0 0 0,0 0 0 0 0,1 0 0 0 0,-1 1 1 0 0,0-1-1 0 0,0 0 0 0 0,0 1 0 0 0,0-1 0 0 0,-1 0 0 0 0,1 0 0 0 0,0 1 0 0 0,0-1 1 0 0,-1 0-1 0 0,1 0 0 0 0,-1 1 0 0 0,1-1 0 0 0,-1 0 0 0 0,1 0 0 0 0,-1 0 0 0 0,0 0 1 0 0,0 0-7 0 0,-102 103 349 0 0,-32 31-178 0 0,133-133-168 0 0,1 1 0 0 0,0-1 0 0 0,0 0 1 0 0,-1 0-1 0 0,2 1 0 0 0,-1-1 1 0 0,0 1-1 0 0,0-1 0 0 0,1 1 0 0 0,-1-1 1 0 0,1 1-1 0 0,0-1 0 0 0,-1 1 0 0 0,1 0 1 0 0,1-1-1 0 0,-1 1 0 0 0,0-1 0 0 0,1 1 1 0 0,-1-1-1 0 0,1 1 0 0 0,0-1 0 0 0,-1 1 1 0 0,1-1-1 0 0,1 1 0 0 0,-1-1 0 0 0,0 0 1 0 0,0 0-1 0 0,1 0 0 0 0,-1 1 1 0 0,1-2-1 0 0,0 1 0 0 0,0 0 0 0 0,0 0 1 0 0,0 0-1 0 0,0-1 0 0 0,1 2-3 0 0,3 1 36 0 0,0 0-1 0 0,0 0 1 0 0,0-1-1 0 0,0 0 1 0 0,1 0 0 0 0,-1 0-1 0 0,1-1 1 0 0,0 0-1 0 0,0 0 1 0 0,0-1 0 0 0,0 0-1 0 0,0 0 1 0 0,2 0-36 0 0,24 0 86 0 0,-28 0-80 0 0,0 0-1 0 0,0 0 0 0 0,0-1 1 0 0,0 0-1 0 0,0 0 0 0 0,0 0 1 0 0,0 0-1 0 0,0-1 0 0 0,0 0 1 0 0,0 0-1 0 0,0 0 0 0 0,-1-1 1 0 0,1 0-1 0 0,0 0 0 0 0,-1 0 1 0 0,0 0-1 0 0,1-1 1 0 0,-1 1-1 0 0,0-1 0 0 0,3-2-5 0 0,34-72-3453 0 0,-27 23-6306 0 0,-12 42-2061 0 0</inkml:trace>
  <inkml:trace contextRef="#ctx0" brushRef="#br0" timeOffset="515.758">249 0 11322 0 0,'0'0'2173'0'0,"0"0"-611"0"0,0 0-325 0 0,0 0 13 0 0,0 0-31 0 0,0 0-42 0 0,0 0-139 0 0,0 0-229 0 0,0 0-187 0 0,0 0-78 0 0,0 0-1 0 0,0 0-18 0 0,0 0-5 0 0,-4 12-5 0 0,2-5-457 0 0,-1 2 110 0 0,1 0-1 0 0,-1-1 1 0 0,1 1-1 0 0,1 0 0 0 0,0 0 1 0 0,0 1-1 0 0,1-1 1 0 0,0 0-1 0 0,0 0 0 0 0,2 6-167 0 0,13 47 689 0 0,-3 1-1 0 0,-3 0 1 0 0,-2 1-1 0 0,-2 46-688 0 0,-9-11 286 0 0,-3 0-1 0 0,-18 80-285 0 0,10-85 109 0 0,4 0 1 0 0,1 72-110 0 0,9-96 1 0 0,-7-105-5017 0 0,6 24 682 0 0,1 3-3800 0 0,0 0-4651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311 435 0 0 0,'0'0'331'0'0,"0"0"780"0"0,0 0 346 0 0,0 0 145 0 0,0 0 28 0 0,0 0-81 0 0,0 0-138 0 0,0 0-140 0 0,0 0-124 0 0,5-10-40 0 0,15-32 25 0 0,-15 32 47 0 0,-2 10 4015 0 0,-1 0 469 0 0,-5 5-5153 0 0,-18 29-371 0 0,2 1-1 0 0,1 0 1 0 0,1 1 0 0 0,2 1 0 0 0,2 0 0 0 0,-5 25-139 0 0,-7 15 123 0 0,-133 413 46 0 0,123-421-516 0 0,31-93-2018 0 0,6 8 1850 0 0,1 0 1 0 0,0 0-1 0 0,1 0 1 0 0,1 0-1 0 0,0 1 1 0 0,1 0-1 0 0,1 0 1 0 0,4-6 514 0 0,7-21-1884 0 0,-8 19 806 0 0,82-208-11055 0 0,-44 73 8755 0 0,-29 48 4075 0 0,-21 35 6287 0 0,-2 59-423 0 0,2 19-1303 0 0,1 6-4790 0 0,1-3-280 0 0,-1-1 1 0 0,1 1-1 0 0,1 0 0 0 0,-1-1 1 0 0,1 1-1 0 0,0-1 0 0 0,0 1 0 0 0,1-1 1 0 0,0 0-1 0 0,0 1 0 0 0,0-1 1 0 0,0 0-1 0 0,1 0 0 0 0,0 0 0 0 0,0-1 1 0 0,3 4-189 0 0,7 12 262 0 0,-1 1 1 0 0,-1 0 0 0 0,0 0-1 0 0,-2 1 1 0 0,-1 1 0 0 0,0-1-1 0 0,2 15-262 0 0,16 45 163 0 0,63 200 98 0 0,-67-209-216 0 0,-22-73-39 0 0,0 1 1 0 0,0-1-1 0 0,0 0 0 0 0,0 1 1 0 0,1-1-1 0 0,-1 0 0 0 0,0 1 1 0 0,0-1-1 0 0,1 0 0 0 0,-1 0 1 0 0,0 1-1 0 0,1-1 0 0 0,-1 0 1 0 0,0 0-1 0 0,1 1 0 0 0,-1-1 1 0 0,0 0-1 0 0,1 0 0 0 0,-1 0 1 0 0,1 0-1 0 0,-1 1 0 0 0,0-1 1 0 0,1 0-1 0 0,-1 0 0 0 0,0 0 1 0 0,1 0-1 0 0,-1 0 0 0 0,1 0 1 0 0,-1 0-1 0 0,1 0 0 0 0,-1 0 1 0 0,0 0-1 0 0,1 0 0 0 0,-1-1 1 0 0,0 1-1 0 0,1 0 0 0 0,-1 0 1 0 0,1 0-1 0 0,-1 0 0 0 0,0-1 1 0 0,1 1-1 0 0,-1 0 0 0 0,0 0 1 0 0,1-1-1 0 0,-1 1 0 0 0,0 0 1 0 0,0 0-1 0 0,1-1 0 0 0,-1 1 1 0 0,0 0-1 0 0,0-1 0 0 0,1 1 1 0 0,-1 0-1 0 0,0-1 0 0 0,0 1 1 0 0,0-1-1 0 0,0 1 0 0 0,0 0 1 0 0,0-1-1 0 0,0 1 0 0 0,1-1 1 0 0,-1 1-1 0 0,0 0 0 0 0,0-1 1 0 0,0 1-1 0 0,-1-1 0 0 0,1 1 1 0 0,0 0-1 0 0,0-1-6 0 0,12-37 409 0 0,-11 32-427 0 0,87-407 374 0 0,-58 214-328 0 0,-30 196-250 0 0,1-10 280 0 0,0 15-4010 0 0,-1 7-6834 0 0,0-9-818 0 0</inkml:trace>
  <inkml:trace contextRef="#ctx0" brushRef="#br0" timeOffset="615.877">241 184 7618 0 0,'0'0'2420'0'0,"0"0"-405"0"0,0 0-244 0 0,0 0-58 0 0,0 0-69 0 0,0 0-137 0 0,0 0-207 0 0,0 0-237 0 0,0 0-239 0 0,0 0-201 0 0,0 0-149 0 0,0 0-74 0 0,-5 0-52 0 0,-11-3 375 0 0,35 6 1262 0 0,85 4-482 0 0,203 13-633 0 0,-223-12 487 0 0,-99-32-1170 0 0,-75-91-13 0 0,42 46-205 0 0,45 58-2453 0 0,22 14-10996 0 0,-13 1 1212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242 300 0 0 0,'0'0'317'0'0,"0"0"317"0"0,0 0 419 0 0,0 0 445 0 0,0 0 372 0 0,0 0 114 0 0,0 0-143 0 0,0 0-268 0 0,0 0-296 0 0,0 0-185 0 0,4-9-93 0 0,10-24-18 0 0,-17 14 4109 0 0,-28 17-3599 0 0,26 3-1169 0 0,-4 2-232 0 0,-1 0 1 0 0,1 0-1 0 0,-1 1 0 0 0,1 1 0 0 0,0 0 0 0 0,1 0 1 0 0,-1 0-1 0 0,1 1 0 0 0,0 1 0 0 0,0-1 1 0 0,1 1-1 0 0,0 1 0 0 0,0-1 0 0 0,1 1 1 0 0,0 0-1 0 0,0 0 0 0 0,1 1 0 0 0,-4 8-90 0 0,-1-1 72 0 0,0 1-1 0 0,2 1 0 0 0,0 0 0 0 0,1 0 0 0 0,0 0 0 0 0,2 1 0 0 0,0 0 1 0 0,1 0-1 0 0,1 0 0 0 0,1 1 0 0 0,1-1 0 0 0,0 0 0 0 0,1 1 1 0 0,2 9-72 0 0,-1-26 24 0 0,-1 0 0 0 0,0 0 0 0 0,1 0 0 0 0,-1 0 0 0 0,1 0 0 0 0,0 0 1 0 0,0 0-1 0 0,1 0 0 0 0,-1 0 0 0 0,0 0 0 0 0,1 0 0 0 0,0-1 1 0 0,-1 1-1 0 0,1-1 0 0 0,0 1 0 0 0,1-1 0 0 0,-1 0 0 0 0,0 1 0 0 0,1-1 1 0 0,-1 0-1 0 0,1-1 0 0 0,-1 1 0 0 0,1 0 0 0 0,0-1 0 0 0,0 0 0 0 0,0 1 1 0 0,0-1-1 0 0,0 0 0 0 0,0-1 0 0 0,0 1 0 0 0,0 0 0 0 0,0-1 1 0 0,0 0-1 0 0,0 1 0 0 0,1-1 0 0 0,-1-1 0 0 0,0 1 0 0 0,0 0 0 0 0,0-1 1 0 0,0 0-1 0 0,0 1 0 0 0,0-1 0 0 0,0 0 0 0 0,0-1 0 0 0,0 1 0 0 0,2-1-23 0 0,11-10 118 0 0,0-1 1 0 0,-1 0 0 0 0,-1-1 0 0 0,0 0 0 0 0,-1-1 0 0 0,0-1 0 0 0,-1 0-120 0 0,17-20 102 0 0,18-26-47 0 0,-2-2 0 0 0,-4-2 0 0 0,-1-4-55 0 0,-27 51 6 0 0,-12 18 19 0 0,-1 1 15 0 0,0 0-43 0 0,-3 53-451 0 0,9 71 476 0 0,-1-115-13 0 0,0 1 0 0 0,1-1 0 0 0,0-1 0 0 0,0 1 0 0 0,1-1 0 0 0,1 0 0 0 0,-1-1 0 0 0,1 1 0 0 0,0-2 0 0 0,1 1-1 0 0,-1-1 1 0 0,1 0 0 0 0,1-1 0 0 0,-1 0 0 0 0,1 0 0 0 0,0-1 0 0 0,0-1 0 0 0,0 0 0 0 0,0 0 0 0 0,0 0 0 0 0,1-2 0 0 0,0 1 0 0 0,-1-1-1 0 0,1-1 1 0 0,0 0 0 0 0,-1 0 0 0 0,1-1 0 0 0,-1-1 0 0 0,4 0-9 0 0,2-2 37 0 0,-1-1 0 0 0,0 0-1 0 0,0-1 1 0 0,0-1 0 0 0,-1 0 0 0 0,0-1 0 0 0,0 0-1 0 0,-1-1 1 0 0,0-1 0 0 0,0 0 0 0 0,-1-1 0 0 0,-1 0-1 0 0,0-1 1 0 0,0 0 0 0 0,-1-1 0 0 0,-1 0 0 0 0,3-4-37 0 0,5-6 31 0 0,-2 0 0 0 0,0-2 0 0 0,-1 1 0 0 0,-1-2 0 0 0,-2 1 0 0 0,0-2 0 0 0,5-24-31 0 0,-2-57 88 0 0,-13 104-88 0 0,-1 1 0 0 0,-1-1 1 0 0,1 0-1 0 0,-1 1 0 0 0,1-1 0 0 0,-1 0 1 0 0,0 1-1 0 0,0-1 0 0 0,-1 1 0 0 0,1-1 1 0 0,-1 1-1 0 0,0 0 0 0 0,1-1 0 0 0,-2 1 1 0 0,1 0-1 0 0,0 0 0 0 0,0 1 0 0 0,-1-1 1 0 0,0 0-1 0 0,1 1 0 0 0,-1 0 0 0 0,0-1 1 0 0,0 1-1 0 0,-1 0 0 0 0,1 0 0 0 0,0 1 1 0 0,-2-1-1 0 0,1 1-13 0 0,1 0-1 0 0,-1 0 1 0 0,0 1 0 0 0,0-1 0 0 0,0 1 0 0 0,0 0 0 0 0,0 0 0 0 0,1 0 0 0 0,-1 1 0 0 0,0 0 0 0 0,0-1 0 0 0,0 1 0 0 0,1 0 0 0 0,-1 1 0 0 0,0-1 0 0 0,1 1 0 0 0,-1 0 0 0 0,1-1 0 0 0,0 2 0 0 0,-1-1 0 0 0,1 0-1 0 0,0 1 1 0 0,0-1 0 0 0,1 1 0 0 0,-1 0 0 0 0,-1 2 13 0 0,-57 85-109 0 0,58-86 105 0 0,0 0 0 0 0,0 0-1 0 0,1 1 1 0 0,0-1-1 0 0,0 0 1 0 0,0 1-1 0 0,0 0 1 0 0,0-1-1 0 0,1 1 1 0 0,0 0-1 0 0,0 0 1 0 0,1 0-1 0 0,-1 0 1 0 0,1 0 0 0 0,0-1-1 0 0,0 1 1 0 0,1 0-1 0 0,-1 0 1 0 0,1 0-1 0 0,0 0 1 0 0,0 0-1 0 0,1-1 1 0 0,0 1-1 0 0,-1 0 1 0 0,2-1 0 0 0,-1 0-1 0 0,0 1 1 0 0,1-1-1 0 0,1 1 5 0 0,9 4 8 0 0,0-2 0 0 0,1 0 0 0 0,0-1-1 0 0,0 0 1 0 0,1-1 0 0 0,-1-1 0 0 0,1 0 0 0 0,0-1 0 0 0,0-1-1 0 0,0 0 1 0 0,0-1 0 0 0,1 0 0 0 0,-1-2 0 0 0,0 1 0 0 0,0-2-1 0 0,3-1-7 0 0,36 2 15 0 0,-52 1-8 0 0,0 0 0 0 0,0 0 0 0 0,0 0-1 0 0,0 0 1 0 0,0 0 0 0 0,0 1 0 0 0,0-1 0 0 0,0 1-1 0 0,0-1 1 0 0,0 1 0 0 0,0 0 0 0 0,0 0 0 0 0,0 0-1 0 0,0 0 1 0 0,0 0 0 0 0,-1 0 0 0 0,1 1 0 0 0,0-1-1 0 0,-1 0 1 0 0,1 1 0 0 0,-1 0 0 0 0,0-1 0 0 0,1 1-1 0 0,-1 0 1 0 0,0-1 0 0 0,0 1 0 0 0,0 0 0 0 0,0 0-1 0 0,0 0 1 0 0,-1 0 0 0 0,1 0 0 0 0,-1 0 0 0 0,1 0-1 0 0,-1 0 1 0 0,0 0 0 0 0,1 0 0 0 0,-1 0 0 0 0,0 1-1 0 0,0-1 1 0 0,-1 0 0 0 0,1 2-7 0 0,-23 92 395 0 0,21-88-389 0 0,-1 57-28 0 0,39-42-453 0 0,13-9-4201 0 0,-15-24-5785 0 0,-26 6-592 0 0</inkml:trace>
  <inkml:trace contextRef="#ctx0" brushRef="#br0" timeOffset="415.3">1506 427 0 0 0,'0'0'1319'0'0,"0"0"347"0"0,0 0 262 0 0,0 0 257 0 0,0 0 42 0 0,0 0-95 0 0,0 0-221 0 0,0 0-250 0 0,0 0-220 0 0,0 0-135 0 0,0 0-85 0 0,32 11-90 0 0,102 30-114 0 0,-132-39-964 0 0,0-1 0 0 0,1 0 0 0 0,-1 0 0 0 0,1-1 0 0 0,-1 1 0 0 0,1 0 0 0 0,-1-1 0 0 0,1 1 0 0 0,0-1 0 0 0,-1 0 0 0 0,1 0 0 0 0,0 0 0 0 0,-1 0 0 0 0,1-1 0 0 0,-1 1 0 0 0,1-1 0 0 0,0 1 1 0 0,-1-1-1 0 0,1 0 0 0 0,-1 0 0 0 0,0 0 0 0 0,1 0 0 0 0,-1 0 0 0 0,0-1 0 0 0,0 1 0 0 0,1-1-53 0 0,4-4 241 0 0,2 0-98 0 0,1 0 1 0 0,-2-1 0 0 0,1 0-1 0 0,-1 0 1 0 0,0-1-1 0 0,0 0 1 0 0,-1-1-1 0 0,0 0 1 0 0,-1 0-1 0 0,0 0 1 0 0,0-1-1 0 0,-1 0 1 0 0,0 0 0 0 0,-1 0-1 0 0,0-1 1 0 0,0 1-1 0 0,-1-1 1 0 0,-1 0-1 0 0,0 0 1 0 0,-1 0-1 0 0,1 0 1 0 0,-2-7-144 0 0,1 16 7 0 0,0-1 1 0 0,-1 0-1 0 0,1 0 0 0 0,-1 0 0 0 0,1 0 1 0 0,-1 0-1 0 0,0 0 0 0 0,0 0 1 0 0,-1 1-1 0 0,1-1 0 0 0,-1 0 1 0 0,1 0-1 0 0,-1 0 0 0 0,0 0 1 0 0,0 1-1 0 0,0-1 0 0 0,0 0 1 0 0,-1 1-1 0 0,1-1 0 0 0,-1 1 1 0 0,1-1-1 0 0,-1 1 0 0 0,0 0 1 0 0,0-1-1 0 0,0 1 0 0 0,0 0 0 0 0,0 0 1 0 0,-1 1-1 0 0,1-1 0 0 0,-1 0 1 0 0,1 1-1 0 0,-1 0 0 0 0,1-1 1 0 0,-1 1-1 0 0,0 0 0 0 0,0 0 1 0 0,0 1-1 0 0,1-1 0 0 0,-1 1 1 0 0,0-1-1 0 0,-1 1-7 0 0,-3 1-17 0 0,0 0 1 0 0,0 0-1 0 0,1 1 1 0 0,-1 0-1 0 0,0 0 1 0 0,1 1-1 0 0,-1 0 1 0 0,1 0-1 0 0,0 0 1 0 0,0 1-1 0 0,0 0 1 0 0,1 0-1 0 0,-1 0 0 0 0,1 1 1 0 0,0 0-1 0 0,0 0 1 0 0,0 0-1 0 0,1 1 1 0 0,0 0-1 0 0,-1 1 17 0 0,-66 129-33 0 0,67-129 37 0 0,1 1-1 0 0,-1 0 1 0 0,1-1 0 0 0,1 1-1 0 0,0 0 1 0 0,0 1 0 0 0,0-1-1 0 0,1 0 1 0 0,0 1 0 0 0,1-1-1 0 0,0 0 1 0 0,0 1 0 0 0,1-1-1 0 0,0 1 1 0 0,0-1 0 0 0,1 0-1 0 0,0 0 1 0 0,1 0 0 0 0,0 0-1 0 0,0 0 1 0 0,0 0 0 0 0,1-1-1 0 0,0 0 1 0 0,1 0 0 0 0,0 0-1 0 0,0 0 1 0 0,0-1 0 0 0,6 6-4 0 0,7-3-27 0 0,0 0 1 0 0,1-2 0 0 0,1 0 0 0 0,-1-1 0 0 0,1 0 0 0 0,0-2 0 0 0,0-1 0 0 0,0 0 0 0 0,0-2 0 0 0,1 0 0 0 0,-1-1-1 0 0,0-1 1 0 0,1-1 0 0 0,-1-1 0 0 0,0 0 0 0 0,2-2 26 0 0,-9 2-450 0 0,33-5-1120 0 0,-17 1-4150 0 0,-12 2-6123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0 0 0,'0'0'693'0'0,"0"0"388"0"0,0 0 295 0 0,0 0 159 0 0,0 0-11 0 0,0 0-118 0 0,0 0-79 0 0,0 0 63 0 0,0 0 29 0 0,0 0 3 0 0,0 0-99 0 0,7 5-232 0 0,63 17 2589 0 0,-60-23-3363 0 0,0 0 1 0 0,0-1 0 0 0,0 0-1 0 0,0-1 1 0 0,-1 0-1 0 0,1-1 1 0 0,-1 0 0 0 0,0 0-1 0 0,0-1 1 0 0,-1 0-1 0 0,1 0 1 0 0,-1-1 0 0 0,0 0-1 0 0,0-1 1 0 0,-1 1-1 0 0,5-7-317 0 0,95-132 1373 0 0,-87 106-235 0 0,-20 38-967 0 0,0 1-46 0 0,0 0-58 0 0,1 35-130 0 0,57 438 430 0 0,-50-199-287 0 0,-8-260-46 0 0,-2 0 0 0 0,0 0-1 0 0,0 0 1 0 0,-2 0 0 0 0,0 0 0 0 0,0 0 0 0 0,-1-1 0 0 0,-6 11-34 0 0,10-25 24 0 0,0 1 0 0 0,0 0 0 0 0,0-1 0 0 0,0 1 0 0 0,0-1 0 0 0,0 0 0 0 0,0 1 0 0 0,0-1 0 0 0,0 0 1 0 0,0 1-1 0 0,0-1 0 0 0,1 0 0 0 0,-1 0 0 0 0,0 0 0 0 0,0 1 0 0 0,1-1 0 0 0,-1 0 0 0 0,0 0 0 0 0,1 0 0 0 0,-1 0 0 0 0,1-1 1 0 0,0 1-1 0 0,-1 0 0 0 0,1 0 0 0 0,0 0 0 0 0,-1 0 0 0 0,1 0 0 0 0,0 0 0 0 0,0-1 0 0 0,0 1 0 0 0,0 0 0 0 0,0 0 1 0 0,0 0-1 0 0,1 0 0 0 0,-1-1-24 0 0,-1-1 25 0 0,-1-22-16 0 0,0 1 1 0 0,2-1 0 0 0,0 0-1 0 0,2 0 1 0 0,1 0 0 0 0,1 1-1 0 0,1-1 1 0 0,1 1 0 0 0,1 0 0 0 0,1 1-1 0 0,4-7-9 0 0,4-20-10 0 0,-1-7 9 0 0,3 0 0 0 0,3 1-1 0 0,2 1 1 0 0,2 2 0 0 0,3 0 0 0 0,2 2 0 0 0,11-13 1 0 0,-36 57-2 0 0,1 0 1 0 0,-1 1-1 0 0,1-1 1 0 0,1 1-1 0 0,-1 0 1 0 0,1 1-1 0 0,0 0 1 0 0,1 0-1 0 0,-1 0 0 0 0,1 1 1 0 0,0 0-1 0 0,0 1 1 0 0,0-1-1 0 0,0 1 1 0 0,1 1-1 0 0,-1 0 1 0 0,1 0-1 0 0,0 1 1 0 0,-1 0-1 0 0,6 0 2 0 0,-11 1 2 0 0,0 1 0 0 0,1-1 0 0 0,-1 1 0 0 0,0 0 0 0 0,0-1-1 0 0,0 1 1 0 0,0 1 0 0 0,0-1 0 0 0,-1 0 0 0 0,1 1 0 0 0,0-1 0 0 0,0 1-1 0 0,-1 0 1 0 0,1 0 0 0 0,-1 0 0 0 0,0 0 0 0 0,0 0 0 0 0,1 1 0 0 0,-2-1 0 0 0,1 1-1 0 0,0-1 1 0 0,0 1 0 0 0,-1 0 0 0 0,1 0 0 0 0,-1 0 0 0 0,0 0 0 0 0,0 0-1 0 0,0 0 1 0 0,0 0 0 0 0,-1 0-2 0 0,13 100 130 0 0,-16-82-116 0 0,0 0 1 0 0,-1 0 0 0 0,-1 0 0 0 0,-1-1 0 0 0,0 0 0 0 0,-2 0 0 0 0,-1-1 0 0 0,0 0 0 0 0,-1 0 0 0 0,-1-1 0 0 0,-1 0 0 0 0,0-1 0 0 0,-1 0 0 0 0,-1-1 0 0 0,-1-1 0 0 0,0 0 0 0 0,-1-1 0 0 0,-1-1 0 0 0,-11 7-15 0 0,25-17-13 0 0,0 0 1 0 0,-1 0 0 0 0,1-1 0 0 0,-1 1 0 0 0,0-1-1 0 0,1 0 1 0 0,-1 0 0 0 0,0-1 0 0 0,0 1-1 0 0,0-1 1 0 0,0 0 0 0 0,-1 0 0 0 0,1 0 0 0 0,0 0-1 0 0,0-1 1 0 0,-1 0 0 0 0,1 0 0 0 0,0 0 0 0 0,-3-1 12 0 0,4-1-160 0 0,1 0 1 0 0,-1 0 0 0 0,1-1-1 0 0,0 1 1 0 0,0-1 0 0 0,0 1-1 0 0,0-1 1 0 0,1 0 0 0 0,-1 0-1 0 0,1 0 1 0 0,-1 0 0 0 0,1 0 0 0 0,0 0-1 0 0,0 0 1 0 0,0 0 0 0 0,1 0-1 0 0,-1-1 1 0 0,1 1 0 0 0,0 0-1 0 0,0 0 1 0 0,0-1 0 0 0,0-1 159 0 0,0-26-4007 0 0,0 15-3077 0 0,0 5-4791 0 0</inkml:trace>
  <inkml:trace contextRef="#ctx0" brushRef="#br0" timeOffset="761.651">988 370 5953 0 0,'0'0'2118'0'0,"0"0"-78"0"0,0 0-42 0 0,0 0-81 0 0,0 0-137 0 0,0 0-146 0 0,0 0-199 0 0,0 0-198 0 0,0 0-174 0 0,0 0-168 0 0,0 0-144 0 0,0 0-134 0 0,35-6-94 0 0,107-18-68 0 0,-72 0 302 0 0,-59 17-597 0 0,-1-1-1 0 0,1 0 0 0 0,-1 0 1 0 0,-1-1-1 0 0,0 0 0 0 0,0-1 1 0 0,-1 0-1 0 0,0-1 0 0 0,-1 1 0 0 0,0-1 1 0 0,3-7-160 0 0,-8 14 26 0 0,-1 1 1 0 0,1-1 0 0 0,-1 1-1 0 0,0-1 1 0 0,0 1-1 0 0,-1-1 1 0 0,1 0 0 0 0,-1 1-1 0 0,0-1 1 0 0,0 0 0 0 0,0 0-1 0 0,0 1 1 0 0,0-1-1 0 0,-1 0 1 0 0,0 1 0 0 0,0-1-1 0 0,0 1 1 0 0,0-1 0 0 0,0 1-1 0 0,-1-1 1 0 0,1 1-1 0 0,-1 0 1 0 0,0-1 0 0 0,0 1-1 0 0,-2-1-26 0 0,0 2-6 0 0,0 0 0 0 0,-1-1 0 0 0,0 2 0 0 0,1-1 0 0 0,-1 1 0 0 0,0-1 0 0 0,0 1 0 0 0,0 1 0 0 0,0-1 1 0 0,0 1-1 0 0,0 0 0 0 0,0 0 0 0 0,0 0 0 0 0,0 0 0 0 0,0 1 0 0 0,0 0 0 0 0,0 0 0 0 0,0 1 0 0 0,1-1 0 0 0,-1 1 0 0 0,0 0 0 0 0,1 0 0 0 0,-1 1 0 0 0,1-1 0 0 0,0 1 0 0 0,0 0 0 0 0,-3 3 6 0 0,-8 6-19 0 0,1 0 1 0 0,0 1-1 0 0,1 0 1 0 0,0 1 0 0 0,1 0-1 0 0,1 1 1 0 0,-1 2 18 0 0,3-4-18 0 0,1 0 0 0 0,0 1 0 0 0,0 0 0 0 0,2 0 0 0 0,-1 1 0 0 0,2-1 1 0 0,0 1-1 0 0,1 1 0 0 0,1-1 0 0 0,0 1 0 0 0,1-1 0 0 0,0 1 0 0 0,1 9 18 0 0,2-22 0 0 0,-1 1-1 0 0,0-1 0 0 0,1 0 0 0 0,0 0 0 0 0,0 0 1 0 0,0 0-1 0 0,0 0 0 0 0,0 0 0 0 0,1-1 0 0 0,-1 1 0 0 0,1 0 1 0 0,-1-1-1 0 0,1 1 0 0 0,0-1 0 0 0,0 1 0 0 0,1-1 1 0 0,-1 0-1 0 0,0 0 0 0 0,1 0 0 0 0,-1 0 0 0 0,1 0 0 0 0,0-1 1 0 0,-1 1-1 0 0,1-1 0 0 0,0 0 0 0 0,0 1 0 0 0,0-1 1 0 0,0-1-1 0 0,2 2 1 0 0,92 7 163 0 0,-73-12-71 0 0,0 0 0 0 0,0-2-1 0 0,-1-1 1 0 0,0-1 0 0 0,0-1-1 0 0,0-1 1 0 0,-1-1 0 0 0,-1-1-1 0 0,9-6-91 0 0,-21 12 53 0 0,170-111 718 0 0,-165 105-728 0 0,-1-1-1 0 0,-1-1 1 0 0,1 0 0 0 0,-2 0 0 0 0,0-1 0 0 0,-1-1-1 0 0,0 0 1 0 0,-1 0 0 0 0,-1 0 0 0 0,0-2 0 0 0,2-7-43 0 0,-4-65 125 0 0,-6 88-124 0 0,0 0 0 0 0,-1 0 1 0 0,1 0-1 0 0,0 0 0 0 0,-1 0 0 0 0,1 0 0 0 0,-1 0 1 0 0,1 0-1 0 0,-1 0 0 0 0,0 0 0 0 0,1 0 1 0 0,-1 0-1 0 0,0 0 0 0 0,0 0 0 0 0,1 1 0 0 0,-1-1 1 0 0,0 0-1 0 0,0 1 0 0 0,0-1 0 0 0,0 0 0 0 0,0 1 1 0 0,0-1-1 0 0,0 1 0 0 0,0 0 0 0 0,0-1 0 0 0,0 1 1 0 0,0 0-1 0 0,-1 0 0 0 0,1-1 0 0 0,0 1 1 0 0,0 0-1 0 0,0 0 0 0 0,0 0 0 0 0,0 0 0 0 0,0 1 1 0 0,0-1-1 0 0,-1 0 0 0 0,1 0 0 0 0,0 1 0 0 0,0-1 1 0 0,0 0-1 0 0,0 1 0 0 0,0-1 0 0 0,0 1-1 0 0,-46 25-153 0 0,43-23 139 0 0,1-1-1 0 0,-1 1 1 0 0,1 0 0 0 0,-1 0-1 0 0,1 0 1 0 0,0 0-1 0 0,0 0 1 0 0,1 1 0 0 0,-1 0-1 0 0,1-1 1 0 0,-1 1 0 0 0,1 0-1 0 0,0 0 1 0 0,1 0 0 0 0,-1 0-1 0 0,1 0 1 0 0,0 1 0 0 0,0-1-1 0 0,0 0 1 0 0,0 1 0 0 0,0 3 14 0 0,57 8-54 0 0,-40-16 59 0 0,-11-2-2 0 0,0 1 0 0 0,1 0 0 0 0,-1 0 0 0 0,0 0 0 0 0,0 1 0 0 0,1 0 1 0 0,-1 0-1 0 0,0 0 0 0 0,0 1 0 0 0,1-1 0 0 0,-1 1 0 0 0,0 1 0 0 0,0-1 0 0 0,0 1 0 0 0,0-1 1 0 0,0 2-1 0 0,0-1 0 0 0,-1 0 0 0 0,1 1 0 0 0,-1 0 0 0 0,1 0 0 0 0,-1 0 0 0 0,0 1 0 0 0,0-1 0 0 0,-1 1 1 0 0,1 0-1 0 0,-1 0 0 0 0,0 0 0 0 0,0 1 0 0 0,0-1 0 0 0,0 1 0 0 0,-1-1 0 0 0,0 1 0 0 0,0 0 1 0 0,0 1-4 0 0,-11 236 338 0 0,8-241-367 0 0,1 0-1 0 0,0 0 1 0 0,0-1-1 0 0,0 1 1 0 0,0 0-1 0 0,0 0 1 0 0,0-1-1 0 0,0 1 1 0 0,0 0 0 0 0,0 0-1 0 0,1-1 1 0 0,-1 1-1 0 0,0 0 1 0 0,0 0-1 0 0,1-1 1 0 0,-1 1-1 0 0,0 0 1 0 0,1-1-1 0 0,-1 1 1 0 0,1 0-1 0 0,-1-1 1 0 0,0 1-1 0 0,1-1 1 0 0,0 1-1 0 0,-1-1 1 0 0,1 1-1 0 0,-1-1 1 0 0,1 1-1 0 0,0-1 1 0 0,-1 0-1 0 0,1 1 1 0 0,0-1 0 0 0,-1 0-1 0 0,1 1 1 0 0,0-1-1 0 0,0 0 1 0 0,-1 0-1 0 0,1 0 1 0 0,0 0-1 0 0,0 0 1 0 0,-1 0-1 0 0,1 0 1 0 0,0 0-1 0 0,0 0 1 0 0,-1 0-1 0 0,1 0 1 0 0,0 0-1 0 0,0 0 1 0 0,-1-1-1 0 0,1 1 1 0 0,0 0-1 0 0,-1 0 1 0 0,1-1 0 0 0,0 1-1 0 0,-1-1 1 0 0,1 1 29 0 0,8-6-5269 0 0,-1 0-4665 0 0,-6 3-2663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96 340 0 0 0,'0'0'113'0'0,"0"0"191"0"0,0 0 14 0 0,1-7-62 0 0,2-33 187 0 0,-54 17-213 0 0,8 8-716 0 0,40 13-1302 0 0,1 1 5539 0 0,2 0 9046 0 0,5 1-10318 0 0,-5 0-2692 0 0,23 4 2402 0 0,-21-3-2049 0 0,0-1 0 0 0,0 1 0 0 0,1 0 0 0 0,-1-1 0 0 0,0 0 0 0 0,0 1 1 0 0,0-1-1 0 0,1 0 0 0 0,-1 0 0 0 0,0 0 0 0 0,0 0 0 0 0,1-1 0 0 0,-1 1 0 0 0,0 0 1 0 0,0-1-1 0 0,0 0 0 0 0,0 1 0 0 0,0-1 0 0 0,0 0 0 0 0,0 0 0 0 0,0 0 0 0 0,0 0 1 0 0,0-1-1 0 0,2-1-140 0 0,8-9 178 0 0,-1-1 0 0 0,0-1 0 0 0,-1 0 0 0 0,-1-1 0 0 0,0 0 0 0 0,0 0 0 0 0,-2-1 1 0 0,0 0-1 0 0,-1 0 0 0 0,0-1 0 0 0,1-12-178 0 0,-2-25 1307 0 0,-19 74-1202 0 0,5 0-87 0 0,1-1 0 0 0,1 1 1 0 0,0 0-1 0 0,2 1 0 0 0,0-1 0 0 0,2 1 0 0 0,0 0 0 0 0,1 0 0 0 0,1 0 1 0 0,1 6-19 0 0,14 281 358 0 0,-28-88-224 0 0,-42 21-42 0 0,22-183 88 0 0,24-92 713 0 0,29-156-847 0 0,74-81 4 0 0,-68 216-49 0 0,3 1 0 0 0,2 1 0 0 0,2 1 0 0 0,2 2 0 0 0,3 2 0 0 0,2 1 0 0 0,1 2 0 0 0,10-5-1 0 0,-35 36-5 0 0,0 0 0 0 0,2 1 0 0 0,-1 0 0 0 0,1 2 0 0 0,1 0 0 0 0,0 1 0 0 0,1 1 0 0 0,0 0 5 0 0,-17 8-2 0 0,0 0 0 0 0,0 0 1 0 0,0 0-1 0 0,0 0 0 0 0,0 0 0 0 0,0 1 0 0 0,0-1 0 0 0,0 1 0 0 0,0-1 1 0 0,0 1-1 0 0,0 0 0 0 0,0 0 0 0 0,0 0 0 0 0,0 0 0 0 0,0 0 0 0 0,0 0 0 0 0,0 1 1 0 0,0-1-1 0 0,0 1 0 0 0,0-1 0 0 0,0 1 0 0 0,0 0 0 0 0,0 0 0 0 0,0 0 1 0 0,0 0-1 0 0,-1 0 0 0 0,1 0 0 0 0,0 0 0 0 0,-1 1 0 0 0,1-1 0 0 0,-1 0 0 0 0,1 1 1 0 0,-1 0-1 0 0,0-1 0 0 0,0 1 0 0 0,1 0 0 0 0,-1-1 0 0 0,0 1 0 0 0,0 0 1 0 0,-1 0 1 0 0,3 9 8 0 0,-1 1 0 0 0,0-1 0 0 0,0 0 0 0 0,-2 0 1 0 0,1 1-1 0 0,-2-1 0 0 0,1 1 0 0 0,-1-1 0 0 0,-1 0 1 0 0,0 0-1 0 0,-1 0 0 0 0,0 0 0 0 0,-1 0 1 0 0,0 0-1 0 0,-4 6-8 0 0,-90 148 109 0 0,88-149-100 0 0,0-2-1 0 0,-1 1 1 0 0,-1-1 0 0 0,0-1 0 0 0,-1 0 0 0 0,0-1 0 0 0,-1 0 0 0 0,0-1 0 0 0,-1-1 0 0 0,0 0 0 0 0,0-1 0 0 0,-1 0 0 0 0,-1-1 0 0 0,-3 0-9 0 0,17-7-35 0 0,-1 1 0 0 0,0-1 1 0 0,0 0-1 0 0,-1 0 0 0 0,1-1 0 0 0,0 1 1 0 0,0-1-1 0 0,0 0 0 0 0,0 0 0 0 0,0 0 1 0 0,-1-1-1 0 0,1 1 0 0 0,0-1 0 0 0,0 0 1 0 0,0 0-1 0 0,0-1 0 0 0,0 1 0 0 0,1-1 1 0 0,-1 0-1 0 0,0 0 0 0 0,1 0 0 0 0,-1 0 1 0 0,1-1-1 0 0,-1 1 0 0 0,1-1 0 0 0,0 0 1 0 0,0 0-1 0 0,1 0 0 0 0,-1 0 0 0 0,1-1 1 0 0,-1 1-1 0 0,1-1 0 0 0,0 1 0 0 0,-1-3 35 0 0,-5-54-3680 0 0,11 41-283 0 0,3 3-3570 0 0,0 7-4398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295 683 4713 0 0,'0'0'2438'0'0,"0"0"-326"0"0,0 0-206 0 0,0 0-146 0 0,0 0-125 0 0,0 0-172 0 0,0 0-188 0 0,0 0-186 0 0,0 0-211 0 0,0 0-187 0 0,0 0-164 0 0,0 0-122 0 0,0 0-64 0 0,-14-6-64 0 0,-47-17-45 0 0,59 22-215 0 0,-1 1 1 0 0,1 0-1 0 0,-1 1 1 0 0,0-1-1 0 0,1 0 1 0 0,-1 1-1 0 0,1-1 1 0 0,0 1-1 0 0,-1 0 0 0 0,1 0 1 0 0,-1 0-1 0 0,1 0 1 0 0,0 0-1 0 0,0 0 1 0 0,-1 1-1 0 0,1-1 1 0 0,0 1-1 0 0,0-1 0 0 0,1 1 1 0 0,-1 0-1 0 0,0 0 1 0 0,0 0-1 0 0,0 1-17 0 0,-7 6 74 0 0,-12 9 21 0 0,0 1 0 0 0,2 2-1 0 0,0 0 1 0 0,1 0 0 0 0,1 2 0 0 0,-12 23-95 0 0,28-45 6 0 0,-1 0 0 0 0,1 0 0 0 0,0 1-1 0 0,0-1 1 0 0,0 1 0 0 0,0-1 0 0 0,1 1-1 0 0,-1-1 1 0 0,0 1 0 0 0,1 0 0 0 0,-1-1 0 0 0,1 1-1 0 0,-1 0 1 0 0,1-1 0 0 0,0 1 0 0 0,0 0-1 0 0,0 0 1 0 0,0-1 0 0 0,0 1 0 0 0,0 0 0 0 0,0 0-1 0 0,0-1 1 0 0,1 1 0 0 0,-1 0 0 0 0,1-1-1 0 0,-1 1 1 0 0,1 0 0 0 0,0-1 0 0 0,0 1 0 0 0,0-1-1 0 0,-1 1 1 0 0,1-1 0 0 0,1 1 0 0 0,-1-1-1 0 0,0 0 1 0 0,0 0 0 0 0,0 1 0 0 0,1-1 0 0 0,-1 0-1 0 0,1 0 1 0 0,-1 0 0 0 0,1 0 0 0 0,-1-1-1 0 0,1 1 1 0 0,-1 0 0 0 0,1-1 0 0 0,0 1 0 0 0,-1-1-1 0 0,1 1 1 0 0,0-1 0 0 0,1 0-6 0 0,13 0 195 0 0,0-2 1 0 0,0 0-1 0 0,-1-1 1 0 0,1 0-1 0 0,0-1 1 0 0,-1-1-1 0 0,0-1 1 0 0,0 0 0 0 0,0-1-1 0 0,-1 0 1 0 0,0-1-1 0 0,0-1 1 0 0,-1 0-1 0 0,-1-1 1 0 0,10-8-196 0 0,5-5 140 0 0,0-2 1 0 0,-1 0-1 0 0,-1-1 1 0 0,-2-2 0 0 0,0-1-1 0 0,-2 0 1 0 0,-2-1 0 0 0,0-2-1 0 0,-2 0 1 0 0,-2 0 0 0 0,12-35-141 0 0,-18 37 15 0 0,0-1 1 0 0,-2 0-1 0 0,-2-1 1 0 0,-1 1 0 0 0,-1-1-1 0 0,-1 0 1 0 0,-2-3-16 0 0,-1 24-5 0 0,0 0 0 0 0,0 0 1 0 0,-1 0-1 0 0,-1 0 0 0 0,0 0 1 0 0,0 0-1 0 0,-1 1 0 0 0,0 0 0 0 0,-1-1 1 0 0,0 2-1 0 0,-1-1 0 0 0,-3-4 5 0 0,6 10-5 0 0,1 0 1 0 0,-1 0-1 0 0,0 0 0 0 0,0 1 0 0 0,-1-1 0 0 0,1 1 1 0 0,-1 0-1 0 0,1 0 0 0 0,-1 1 0 0 0,0-1 1 0 0,0 1-1 0 0,0-1 0 0 0,-1 1 0 0 0,1 1 1 0 0,-1-1-1 0 0,1 1 0 0 0,-1-1 0 0 0,1 1 0 0 0,-1 0 1 0 0,1 1-1 0 0,-1-1 0 0 0,0 1 0 0 0,0 0 1 0 0,1 0-1 0 0,-1 1 0 0 0,0-1 0 0 0,1 1 0 0 0,-1 0 1 0 0,0 0-1 0 0,-3 2 5 0 0,-4 5-1 0 0,0 0 1 0 0,0 1-1 0 0,1 0 1 0 0,0 1-1 0 0,0 0 1 0 0,1 0-1 0 0,1 2 1 0 0,0-1-1 0 0,0 1 1 0 0,1 0-1 0 0,1 1 0 0 0,0 0 1 0 0,1 0-1 0 0,0 0 1 0 0,1 1-1 0 0,0 0 1 0 0,1 0-1 0 0,1 0 1 0 0,0 0-1 0 0,0 6 1 0 0,-1 0 27 0 0,1 0-1 0 0,1 1 1 0 0,1-1-1 0 0,0 1 1 0 0,1-1-1 0 0,2 1 1 0 0,0-1-1 0 0,1 0 1 0 0,1 0-1 0 0,1 0 1 0 0,0 0-1 0 0,2 0 1 0 0,0-1-1 0 0,2-1 1 0 0,0 1-1 0 0,0-1-26 0 0,11 14 206 0 0,0-1 0 0 0,2-1-1 0 0,1-1 1 0 0,1-1 0 0 0,1-1 0 0 0,2-1-1 0 0,1-1 1 0 0,25 17-206 0 0,61 21 719 0 0,-99-60-283 0 0,-15-2-4120 0 0,-3-5-1785 0 0,2 3 1364 0 0,1-2-7856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301 202 15235 0 0,'0'0'1467'0'0,"0"0"-515"0"0,0 0-26 0 0,0 0 168 0 0,0 0 107 0 0,0 0-53 0 0,0 0-193 0 0,0 0-219 0 0,0 0-231 0 0,0 0-169 0 0,0 0-106 0 0,0 0-43 0 0,0 0-36 0 0,-19-1 18 0 0,-61 2 26 0 0,75 1-172 0 0,0-1 0 0 0,1 0 1 0 0,-1 1-1 0 0,1 0 0 0 0,-1 0 0 0 0,1 0 0 0 0,0 0 1 0 0,0 1-1 0 0,0-1 0 0 0,0 1 0 0 0,0 0 1 0 0,1 1-1 0 0,-1-1 0 0 0,1 1 0 0 0,0-1 1 0 0,0 1-1 0 0,0 0 0 0 0,-1 2-23 0 0,-6 7 59 0 0,-2-1-34 0 0,1 1 0 0 0,0 0 0 0 0,1 1 0 0 0,0 0-1 0 0,1 1 1 0 0,1 0 0 0 0,0 0 0 0 0,1 1 0 0 0,1 0 0 0 0,1 0-1 0 0,0 0 1 0 0,0 1 0 0 0,2 0 0 0 0,0-1 0 0 0,1 1 0 0 0,1 17-25 0 0,1-32 4 0 0,1 1 0 0 0,-1-1 1 0 0,1 0-1 0 0,0 0 0 0 0,-1 0 1 0 0,1 0-1 0 0,0 0 0 0 0,0 0 1 0 0,1 0-1 0 0,-1 0 0 0 0,0 0 1 0 0,1-1-1 0 0,-1 1 0 0 0,1 0 1 0 0,0-1-1 0 0,-1 1 0 0 0,1-1 1 0 0,0 0-1 0 0,0 1 0 0 0,0-1 1 0 0,0 0-1 0 0,0 0 0 0 0,0 0 1 0 0,0 0-1 0 0,0-1 0 0 0,0 1 1 0 0,0-1-1 0 0,1 1 0 0 0,-1-1 1 0 0,0 0-1 0 0,0 0 0 0 0,1 0 1 0 0,-1 0-1 0 0,0 0 0 0 0,1 0-4 0 0,77-21 591 0 0,-47-3-499 0 0,-2-2 0 0 0,-1-1 0 0 0,-1-1-1 0 0,-2-2 1 0 0,0 0 0 0 0,-2-2-1 0 0,-2-1 1 0 0,18-32-92 0 0,-6 26-361 0 0,-39 62 36 0 0,-23 109 172 0 0,27-128 145 0 0,-1 0 1 0 0,1 0-1 0 0,1 1 0 0 0,-1-1 1 0 0,1 0-1 0 0,-1 0 0 0 0,1 0 1 0 0,0 1-1 0 0,1-1 0 0 0,-1 0 1 0 0,1-1-1 0 0,0 1 1 0 0,0 0-1 0 0,0 0 0 0 0,0-1 1 0 0,0 1-1 0 0,1-1 0 0 0,0 0 1 0 0,0 0-1 0 0,0 0 0 0 0,0 0 1 0 0,0 0-1 0 0,0 0 1 0 0,1-1-1 0 0,0 0 0 0 0,-1 0 1 0 0,1 0-1 0 0,0 0 0 0 0,0 0 1 0 0,0-1 7 0 0,4 2 5 0 0,1 0 0 0 0,0 0-1 0 0,0-1 1 0 0,0 0 0 0 0,0-1 0 0 0,0 0 0 0 0,0 0 0 0 0,1-1 0 0 0,-1 0 0 0 0,0-1 0 0 0,0 0 0 0 0,0 0 0 0 0,0-1 0 0 0,0 0-1 0 0,0-1 1 0 0,5-2-5 0 0,10-5 85 0 0,-1-1-1 0 0,0-1 1 0 0,-1-1-1 0 0,0 0 1 0 0,-1-2-1 0 0,-1-1 1 0 0,0 0-1 0 0,-2-2 1 0 0,12-12-85 0 0,-17 18 19 0 0,-1-1 1 0 0,0 0-1 0 0,-2-1 1 0 0,1 0-1 0 0,-2-1 1 0 0,0 0-1 0 0,0 0 1 0 0,-1-1-1 0 0,-1 0 1 0 0,-1-1-1 0 0,-1 1 1 0 0,0-1-1 0 0,-1 0 1 0 0,0 0-1 0 0,-2-1 1 0 0,1-14-20 0 0,-4 29-6 0 0,1 0 1 0 0,-1 0-1 0 0,0 0 1 0 0,-1 0-1 0 0,1 0 1 0 0,0 0-1 0 0,-1 0 1 0 0,0 1-1 0 0,1-1 1 0 0,-1 0-1 0 0,0 1 1 0 0,0-1-1 0 0,-1 1 1 0 0,1 0-1 0 0,0 0 1 0 0,-1 0-1 0 0,0 0 1 0 0,1 0-1 0 0,-1 1 1 0 0,0-1-1 0 0,0 1 1 0 0,0 0-1 0 0,0 0 1 0 0,0 0-1 0 0,0 0 1 0 0,0 0-1 0 0,0 0 1 0 0,0 1-1 0 0,0 0 1 0 0,0-1-1 0 0,-1 1 1 0 0,1 1-1 0 0,0-1 1 0 0,0 0-1 0 0,0 1 1 0 0,0-1-1 0 0,0 1 1 0 0,0 0-1 0 0,0 0 1 0 0,0 0-1 0 0,0 1 1 0 0,0-1-1 0 0,0 1 1 0 0,0-1-1 0 0,1 1 1 0 0,-1 0 0 0 0,1 0-1 0 0,-1 0 1 0 0,1 0-1 0 0,0 1 1 0 0,-1 0 5 0 0,-1 0-4 0 0,-1 1 1 0 0,1 0-1 0 0,0 1 1 0 0,0-1 0 0 0,1 0-1 0 0,-1 1 1 0 0,1 0-1 0 0,0 0 1 0 0,0 0 0 0 0,1 0-1 0 0,-1 1 1 0 0,1-1-1 0 0,0 1 1 0 0,1-1 0 0 0,-1 1-1 0 0,1 0 1 0 0,0-1-1 0 0,0 1 1 0 0,1 0 0 0 0,0 0-1 0 0,0 0 1 0 0,0-1-1 0 0,1 1 1 0 0,0 0 0 0 0,0 0-1 0 0,1-1 1 0 0,-1 1-1 0 0,1 0 1 0 0,0-1 0 0 0,0 0-1 0 0,2 3 4 0 0,133 213 454 0 0,-121-176-54 0 0,-2 1 0 0 0,-2 0 0 0 0,-1 1 0 0 0,-3 0 0 0 0,-2 2-400 0 0,13 35 807 0 0,-4-61-480 0 0,-14-22-299 0 0,-1-1-4 0 0,0 0 1 0 0,0 0 2 0 0,0 0-11 0 0,0 0 17 0 0,0 0 20 0 0,0 0-14 0 0,0 0-4 0 0,0 0-17 0 0,0 0-6 0 0,0 0 7 0 0,0 0-7 0 0,2-5-869 0 0,-17-3-3610 0 0,6 5-5480 0 0,6 0-2877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8 781 8090 0 0,'0'0'3659'0'0,"0"0"-1621"0"0,0 0-783 0 0,0 0-164 0 0,0 0 13 0 0,0 0 102 0 0,0 0-9 0 0,0 0-153 0 0,0 0-222 0 0,0 0-199 0 0,0 0-130 0 0,0 0-87 0 0,0 22-70 0 0,-1 66-84 0 0,-6 64-11 0 0,7-152-517 0 0,0 0-224 0 0,0 0-422 0 0,0-14-4359 0 0,0 9 510 0 0,0-3-6296 0 0</inkml:trace>
  <inkml:trace contextRef="#ctx0" brushRef="#br0" timeOffset="237.783">27 296 11138 0 0,'0'0'2145'0'0,"0"0"-561"0"0,0 0-384 0 0,0 0-295 0 0,0 0-265 0 0,0 0-272 0 0,0 0-288 0 0,0 0-200 0 0,0 0-128 0 0,0 0-144 0 0,0 0-216 0 0,0 0-561 0 0,0 0-1775 0 0,0 0-8307 0 0</inkml:trace>
  <inkml:trace contextRef="#ctx0" brushRef="#br0" timeOffset="850.828">438 654 6569 0 0,'0'0'2321'0'0,"0"0"-266"0"0,0 0-115 0 0,0 0-89 0 0,0 0-155 0 0,0 0-207 0 0,0 0-214 0 0,0 0-225 0 0,0 0-189 0 0,0 0-155 0 0,0 0-138 0 0,0 0-103 0 0,0 0-81 0 0,-7-4-40 0 0,-21-14-8 0 0,2 12 830 0 0,19 7 2003 0 0,-6 15-2957 0 0,-8 2-150 0 0,11-10-51 0 0,0 0 0 0 0,0 0-1 0 0,1 1 1 0 0,1 1 0 0 0,-1-1 0 0 0,1 1 0 0 0,1 1 0 0 0,0 0-1 0 0,0 0 1 0 0,1 0 0 0 0,1 1-11 0 0,-3 113 132 0 0,10-119-104 0 0,1 0-1 0 0,0 0 1 0 0,1 0-1 0 0,-1 0 1 0 0,1-1-1 0 0,0 0 1 0 0,1 1-1 0 0,-1-1 1 0 0,1-1-1 0 0,0 1 1 0 0,0-1-1 0 0,0 0 1 0 0,1 0-1 0 0,-1 0 1 0 0,1-1-1 0 0,0 0 1 0 0,0 0-1 0 0,0-1 1 0 0,1 1-1 0 0,-1-1 1 0 0,1-1-1 0 0,-1 1 1 0 0,1-1-1 0 0,0 0-27 0 0,4 2 58 0 0,0-1-1 0 0,0 0 0 0 0,1-1 0 0 0,-1 0 1 0 0,0-1-1 0 0,1 0 0 0 0,-1-1 0 0 0,0 0 0 0 0,0-1 1 0 0,1 0-1 0 0,-1-1 0 0 0,0 0 0 0 0,2-2-57 0 0,38-33-2199 0 0,-42 29-878 0 0,-2 3-5028 0 0,-6 5-3911 0 0</inkml:trace>
  <inkml:trace contextRef="#ctx0" brushRef="#br0" timeOffset="1703.157">798 635 9594 0 0,'0'0'3893'0'0,"0"0"-1670"0"0,0 0-625 0 0,0 0-129 0 0,0 0-223 0 0,0 0-263 0 0,0 0-240 0 0,0 0-221 0 0,0 0-119 0 0,0 0 0 0 0,0 0-2 0 0,0 0-33 0 0,0 0-43 0 0,-7 24-59 0 0,-18 78-50 0 0,23-97-184 0 0,0 1 0 0 0,1-1 0 0 0,0 1 0 0 0,0-1 0 0 0,0 1-1 0 0,1-1 1 0 0,0 1 0 0 0,0 0 0 0 0,0-1 0 0 0,1 1 0 0 0,0-1 0 0 0,0 1-1 0 0,0 0 1 0 0,1-1 0 0 0,0 0 0 0 0,0 1 0 0 0,0-1 0 0 0,0 0 0 0 0,2 1-33 0 0,-1 1 39 0 0,0-2 26 0 0,1 0 0 0 0,0 0-1 0 0,-1 0 1 0 0,2 0 0 0 0,-1 0-1 0 0,0-1 1 0 0,1 0 0 0 0,0 0 0 0 0,0 0-1 0 0,0-1 1 0 0,0 1 0 0 0,1-1 0 0 0,-1 0-1 0 0,1-1 1 0 0,0 0 0 0 0,0 0 0 0 0,0 0-1 0 0,0 0 1 0 0,0-1 0 0 0,0 0 0 0 0,0 0-1 0 0,1-1 1 0 0,-1 0 0 0 0,0 0 0 0 0,0 0-1 0 0,1-1 1 0 0,-1 0 0 0 0,0 0-1 0 0,1 0-63 0 0,5-3 125 0 0,-1-1 0 0 0,0 0 0 0 0,1-1 0 0 0,-2 0-1 0 0,1 0 1 0 0,-1-1 0 0 0,0-1 0 0 0,0 1-1 0 0,2-4-124 0 0,90-100 594 0 0,-65 50-402 0 0,-37 60-172 0 0,0 1 7 0 0,0 0-10 0 0,0 0-8 0 0,0 0-7 0 0,-20 58-329 0 0,18-48 307 0 0,-1-5 3 0 0,1 0-1 0 0,0 0 1 0 0,0 0-1 0 0,1 1 1 0 0,-1-1-1 0 0,1 0 1 0 0,0 1-1 0 0,1-1 1 0 0,-1 1-1 0 0,1-1 1 0 0,0 1-1 0 0,0-1 1 0 0,1 1-1 0 0,0-1 1 0 0,0 1-1 0 0,0-1 1 0 0,1 1-1 0 0,-1-1 1 0 0,1 0-1 0 0,0 0 1 0 0,1 0-1 0 0,-1 0 1 0 0,1 0-1 0 0,0-1 1 0 0,1 1-1 0 0,-1-1 1 0 0,3 3 17 0 0,0-3-9 0 0,0 0-1 0 0,0 0 1 0 0,0-1 0 0 0,1 0 0 0 0,-1 0 0 0 0,1-1 0 0 0,0 0 0 0 0,-1 0 0 0 0,1 0 0 0 0,0-1-1 0 0,0 0 1 0 0,0 0 0 0 0,0-1 0 0 0,0 0 0 0 0,1 0 0 0 0,-1-1 0 0 0,0 0 0 0 0,0 0 0 0 0,-1 0-1 0 0,1-1 1 0 0,0 0 0 0 0,0-1 0 0 0,-1 1 0 0 0,1-1 9 0 0,19-13 37 0 0,-1 0 0 0 0,-1-2-1 0 0,0-1 1 0 0,-1-1 0 0 0,-1 0 0 0 0,-1-2 0 0 0,-1-1-1 0 0,-1 0 1 0 0,-1-1 0 0 0,-1-1 0 0 0,-1-1-1 0 0,6-15-36 0 0,-7 12 8 0 0,-1-1 0 0 0,-1-1-1 0 0,-2 0 1 0 0,-1 0-1 0 0,-1-1 1 0 0,-2-1-1 0 0,-2 1 1 0 0,0-1-1 0 0,-2-15-7 0 0,-2 25-9 0 0,-1 1-1 0 0,-1-1 0 0 0,0 1 0 0 0,-2 0 1 0 0,-1 0-1 0 0,-1 0 0 0 0,-1 0 0 0 0,0 0 0 0 0,-2 1 1 0 0,0 0-1 0 0,-2 1 0 0 0,-4-7 10 0 0,12 25-5 0 0,0-1 0 0 0,1 1 0 0 0,-1 0-1 0 0,0 1 1 0 0,0-1 0 0 0,0 0 0 0 0,0 0 0 0 0,-1 1 0 0 0,1 0-1 0 0,0-1 1 0 0,-1 1 0 0 0,1 0 0 0 0,-1 0 0 0 0,1 0 0 0 0,-1 0-1 0 0,1 1 1 0 0,-1-1 0 0 0,0 1 0 0 0,1-1 0 0 0,-1 1 0 0 0,0 0-1 0 0,0 0 1 0 0,1 0 0 0 0,-1 1 0 0 0,0-1 0 0 0,1 0 0 0 0,-1 1-1 0 0,0 0 1 0 0,1 0 0 0 0,-1 0 0 0 0,1 0 0 0 0,-1 0 0 0 0,1 0 0 0 0,0 1-1 0 0,0-1 1 0 0,-1 1 0 0 0,1-1 0 0 0,0 1 0 0 0,0 0 0 0 0,0 0-1 0 0,1 0 1 0 0,-1 0 0 0 0,0 0 0 0 0,1 0 0 0 0,-1 1 0 0 0,1-1-1 0 0,0 1 1 0 0,0-1 0 0 0,0 1 0 0 0,0-1 0 0 0,0 1 0 0 0,0-1-1 0 0,1 1 1 0 0,-1 0 0 0 0,1 1 5 0 0,-13 33 17 0 0,2 1 0 0 0,1 0-1 0 0,2 1 1 0 0,1 0 0 0 0,3 1 0 0 0,1-1-1 0 0,2 1 1 0 0,3 37-17 0 0,-2-42 23 0 0,3-6 26 0 0,0 0 0 0 0,2-1 1 0 0,0 1-1 0 0,2-1 0 0 0,2 0 0 0 0,0-1 0 0 0,2 0 0 0 0,1-1 0 0 0,12 20-49 0 0,-17-30 37 0 0,2-1 1 0 0,-1 0 0 0 0,2 0 0 0 0,0-1-1 0 0,1-1 1 0 0,0 1 0 0 0,1-2-1 0 0,1 1 1 0 0,0-2 0 0 0,0 0-1 0 0,1 0 1 0 0,1-1-38 0 0,-14-10-40 0 0,0 0-1 0 0,0 0 1 0 0,-1 0-1 0 0,1 0 1 0 0,0 0 0 0 0,-1 0-1 0 0,1 0 1 0 0,0 0-1 0 0,-1 0 1 0 0,1 0 0 0 0,0 0-1 0 0,-1-1 1 0 0,1 1 0 0 0,0 0-1 0 0,-1 0 1 0 0,1-1-1 0 0,-1 1 1 0 0,1 0 0 0 0,0-1-1 0 0,-1 1 1 0 0,1-1-1 0 0,-1 1 1 0 0,1-1 0 0 0,-1 1-1 0 0,1-1 1 0 0,-1 1 0 0 0,0-1-1 0 0,1 1 1 0 0,-1-1-1 0 0,0 0 1 0 0,1 1 0 0 0,-1-1-1 0 0,0 0 1 0 0,0 1-1 0 0,1-1 1 0 0,-1 0 0 0 0,0 1-1 0 0,0-1 1 0 0,0 0-1 0 0,0 1 1 0 0,0-1 0 0 0,0 0-1 0 0,0 0 1 0 0,0 0 40 0 0,2-14-5100 0 0,-1 11 2243 0 0,1 0-9384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75 14867 0 0,'0'0'3158'0'0,"0"0"-981"0"0,0 0-568 0 0,0 0-291 0 0,0 0-285 0 0,0 0-214 0 0,0 0-155 0 0,0 0-137 0 0,0 0-100 0 0,0 0-56 0 0,0 0-69 0 0,0 0-81 0 0,0 0-93 0 0,7-13-63 0 0,17-41-45 0 0,-24 54-20 0 0,-1-1 0 0 0,1 0 0 0 0,-1 1 0 0 0,0-1 0 0 0,1 1 0 0 0,-1-1 0 0 0,0 1 0 0 0,0-1 0 0 0,1 1 0 0 0,-1-1 0 0 0,0 1 0 0 0,0 0 0 0 0,0-1 0 0 0,1 1 0 0 0,-1 0 0 0 0,0 0 0 0 0,0 0-1 0 0,0 0 1 0 0,0 0 0 0 0,0 0 0 0 0,0 0 0 0 0,1 0 0 0 0,-1 0 0 0 0,0 0 0 0 0,0 0 0 0 0,0 0 0 0 0,0 1 0 0 0,0-1 0 0 0,1 0 0 0 0,-1 1 0 0 0,0-1 0 0 0,0 0 0 0 0,0 1 0 0 0,1-1 0 0 0,-1 1 0 0 0,0-1 0 0 0,1 1 0 0 0,-1 0 0 0 0,0-1 0 0 0,1 1 0 0 0,-1 0 0 0 0,1-1 0 0 0,-1 1 0 0 0,1 0 0 0 0,-1 0 0 0 0,1-1 0 0 0,0 1 0 0 0,-1 0 0 0 0,1 0 0 0 0,-3 1-3 0 0,-2 1 1 0 0,2-3-1 0 0,1 1 0 0 0,-1-1 0 0 0,1 1 0 0 0,-1 0 0 0 0,0 0-1 0 0,1 0 1 0 0,0 0 0 0 0,-1 0 0 0 0,1 0 0 0 0,0 1 0 0 0,-1-1 0 0 0,1 1-1 0 0,0 0 1 0 0,0 0 0 0 0,0-1 0 0 0,1 1 0 0 0,-1 1 0 0 0,0-1 0 0 0,1 0-1 0 0,-1 0 1 0 0,1 1 0 0 0,0-1 0 0 0,0 0 0 0 0,-1 1 0 0 0,2-1 0 0 0,-1 1 0 0 0,0 0-1 0 0,1-1 1 0 0,-1 1 0 0 0,1-1 0 0 0,-1 1 0 0 0,1 0 0 0 0,0 0 0 0 0,1-1-1 0 0,-1 1 1 0 0,0 0 0 0 0,1-1 0 0 0,-1 1 0 0 0,1-1 0 0 0,0 1 0 0 0,0 0 0 0 0,0 0 3 0 0,44 37 37 0 0,-39-37-27 0 0,0 1 0 0 0,-1 0 0 0 0,1 0 0 0 0,-1 1 0 0 0,0-1 0 0 0,-1 1 1 0 0,1 0-1 0 0,-1 0 0 0 0,0 1 0 0 0,0-1 0 0 0,-1 1 0 0 0,1 0 0 0 0,-1 0 0 0 0,-1 0 0 0 0,1 1 0 0 0,-1-1 0 0 0,0 0 0 0 0,1 7-10 0 0,-4-6 43 0 0,0 1 1 0 0,0 0-1 0 0,0-1 0 0 0,-1 1 0 0 0,0-1 0 0 0,-1 0 0 0 0,0 1 1 0 0,0-1-1 0 0,0 0 0 0 0,-1-1 0 0 0,0 1 0 0 0,0 0 0 0 0,-1-1 1 0 0,0 0-1 0 0,0 0 0 0 0,0-1 0 0 0,-1 1 0 0 0,0-1 1 0 0,0 0-1 0 0,0-1 0 0 0,0 0 0 0 0,-1 0 0 0 0,0 0 0 0 0,0 0 1 0 0,0-1-1 0 0,0-1 0 0 0,-1 1-43 0 0,4-2-33 0 0,1 0 0 0 0,0 0 0 0 0,0 0-1 0 0,0 0 1 0 0,-1-1 0 0 0,1 0 0 0 0,0 0 0 0 0,-1 0 0 0 0,1 0 0 0 0,0 0 0 0 0,-1 0-1 0 0,1-1 1 0 0,0 0 0 0 0,0 0 0 0 0,-1 0 0 0 0,1 0 0 0 0,0 0 0 0 0,-1-1 33 0 0,-21-11-5295 0 0,21 10 3648 0 0,-2-1-10502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13163 0 0,'0'0'1632'0'0,"0"0"-608"0"0,0 0-407 0 0,0 0-169 0 0,0 0-216 0 0,0 0-120 0 0,0 0-88 0 0,0 0-120 0 0,0 0-128 0 0,0 0-329 0 0,0 0-799 0 0,0 0-2329 0 0,0 0-7641 0 0</inkml:trace>
  <inkml:trace contextRef="#ctx0" brushRef="#br0" timeOffset="1065.572">93 35 0 0 0,'0'0'794'0'0,"0"0"436"0"0,0 0 45 0 0,0 0-46 0 0,0 0-66 0 0,0 0-95 0 0,0 0-12 0 0,0 0-44 0 0,0 0-44 0 0,0 0-41 0 0,0 0-36 0 0,0 0 1 0 0,0 0-1 0 0,-14 3-3 0 0,-41 11-37 0 0,31-1 2518 0 0,24-12-2981 0 0,0-1-156 0 0,0 0-71 0 0,0 0-39 0 0,0 0-23 0 0,0 0 17 0 0,9-6 1214 0 0,68-47 860 0 0,-113 80-795 0 0,53-19-12480 0 0,-11-8-487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120 120 14539 0 0,'0'0'2598'0'0,"0"0"-1438"0"0,0 0-385 0 0,0 0 221 0 0,0 0 315 0 0,0 0 96 0 0,0 0-147 0 0,0 0-302 0 0,0 0-319 0 0,0 0-218 0 0,0 0-126 0 0,0 0-63 0 0,0 0-72 0 0,-8 34-45 0 0,-29 105-31 0 0,3-55-12 0 0,10-49-1497 0 0,17-35-3354 0 0,1-7-4222 0 0,3 3-2784 0 0</inkml:trace>
  <inkml:trace contextRef="#ctx0" brushRef="#br0" timeOffset="568.49">290 416 16628 0 0,'0'0'1396'0'0,"0"0"-348"0"0,0 0-124 0 0,0 0 18 0 0,0 0-15 0 0,0 0-76 0 0,0 0-150 0 0,0 0-192 0 0,0 0-132 0 0,21-32-55 0 0,68-104-34 0 0,-26 27 235 0 0,-15-29 124 0 0,-48 137-668 0 0,0 1-38 0 0,0 0-28 0 0,1 16-214 0 0,20 169 310 0 0,-20-179 20 0 0,0-1 0 0 0,0 0 0 0 0,0 0-1 0 0,1 0 1 0 0,-1 0 0 0 0,1 0 0 0 0,0 0-1 0 0,1-1 1 0 0,-1 1 0 0 0,1-1 0 0 0,0 1 0 0 0,0-1-1 0 0,0 0 1 0 0,1 0 0 0 0,-1 0 0 0 0,1-1 0 0 0,0 1-1 0 0,0-1 1 0 0,1 0 0 0 0,-1 0 0 0 0,0 0-1 0 0,1-1 1 0 0,0 0 0 0 0,0 0 0 0 0,-1 0 0 0 0,1 0-1 0 0,1-1 1 0 0,-1 1 0 0 0,0-1-29 0 0,2-2 133 0 0,0 1 1 0 0,0-1-1 0 0,0-1 0 0 0,0 1 0 0 0,0-1 1 0 0,0 0-1 0 0,0-1 0 0 0,-1 1 1 0 0,1-2-1 0 0,-1 1 0 0 0,0 0 1 0 0,0-1-1 0 0,0 0 0 0 0,0-1 0 0 0,-1 1 1 0 0,0-1-1 0 0,0 0 0 0 0,0-1 1 0 0,0 1-1 0 0,-1-1 0 0 0,3-3-133 0 0,2-3 66 0 0,-1 0-1 0 0,0 0 0 0 0,0-1 1 0 0,-1 0-1 0 0,-1 0 0 0 0,0 0 1 0 0,-1-1-1 0 0,1-4-65 0 0,0-11-3157 0 0,-4 1-3415 0 0,-2 27-5718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14 313 0 0 0,'0'0'931'0'0,"0"0"241"0"0,0 0 203 0 0,0 0 4 0 0,0 0-133 0 0,0 0-203 0 0,0 0-213 0 0,0 0-111 0 0,-3 0 2573 0 0,1 0 6722 0 0,3 0-9704 0 0,27 0 2849 0 0,79-7-1353 0 0,65-24-669 0 0,-29 26-880 0 0,-73-9 39 0 0,-46 13 180 0 0,29-11-2360 0 0,-61 11-1545 0 0,2-1-543 0 0,1 1-2353 0 0,3 1-5419 0 0</inkml:trace>
  <inkml:trace contextRef="#ctx0" brushRef="#br0" timeOffset="550.358">0 582 992 0 0,'0'0'1901'0'0,"0"0"-126"0"0,0 0 65 0 0,0 0 147 0 0,0 0 103 0 0,0 0-66 0 0,0 0-270 0 0,0 0-360 0 0,0 0-313 0 0,0 0-182 0 0,0 0-79 0 0,0 0-42 0 0,0 0-34 0 0,6 8 3003 0 0,185-23 281 0 0,55-20-3039 0 0,-134 31-764 0 0,-100-3-1888 0 0,-11-10-4724 0 0,0 2-2746 0 0,0 8-2120 0 0</inkml:trace>
  <inkml:trace contextRef="#ctx0" brushRef="#br0" timeOffset="1894.086">264 24 3369 0 0,'0'0'2794'0'0,"0"0"-707"0"0,0 0-434 0 0,0 0-7 0 0,0 0 45 0 0,0 0-40 0 0,0 0-96 0 0,0 0-256 0 0,0 0-217 0 0,0 0-153 0 0,0 0-105 0 0,0 0-89 0 0,0 0-59 0 0,-10-4-39 0 0,-28-12-47 0 0,28 13-27 0 0,10 3-43 0 0,0 0-48 0 0,0 0-50 0 0,0 0-58 0 0,0 0-49 0 0,0 0-63 0 0,0 0-52 0 0,11 15 634 0 0,189 142 1198 0 0,141 87-1492 0 0,-309-221-546 0 0,-30-23 22 0 0,-11 15 731 0 0,-221 189-427 0 0,40-51-138 0 0,106-82 16 0 0,74-73-1790 0 0,11-4-3041 0 0,1-1-4094 0 0,0 7-3477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7146 0 0,'0'0'2339'0'0,"0"0"-392"0"0,0 0-150 0 0,0 0 39 0 0,0 0-88 0 0,0 0-189 0 0,0 0-289 0 0,0 0-364 0 0,0 0-281 0 0,0 0-159 0 0,0 0-76 0 0,0 0-17 0 0,0 0-14 0 0,20-4 1111 0 0,174-5 873 0 0,-122 11-2059 0 0,108-2 104 0 0,-180 0-371 0 0,0 0 15 0 0,0 0 32 0 0,0 0-16 0 0,0 0-1 0 0,0 0 0 0 0,0 0-5 0 0,0 0 4 0 0,0 0-4 0 0,0 0 1 0 0,0 0-14 0 0,0 0 1 0 0,0 0-2 0 0,0 0 8 0 0,0 0 0 0 0,0 0 12 0 0,0 0 14 0 0,0 0 16 0 0,0 0 24 0 0,0 0-2 0 0,0 0 6 0 0,0 0 16 0 0,0 0 22 0 0,0 0-2 0 0,0 0 11 0 0,-8-2 222 0 0,-53-78-123 0 0,6 0-220 0 0,8 7-169 0 0,44 67-2255 0 0,17 12-5684 0 0,-8-2-1274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12419 0 0,'0'0'1624'0'0,"0"0"-434"0"0,0 0-38 0 0,0 0 97 0 0,0 0 4 0 0,0 0-78 0 0,0 0-136 0 0,0 0-174 0 0,0 0-133 0 0,0 0-82 0 0,0 0-89 0 0,0 0-53 0 0,24 3-25 0 0,121 13 412 0 0,38-15 1339 0 0,-11-17-1355 0 0,-122 9-1182 0 0,-50 7 107 0 0,0 0-84 0 0,0 0-128 0 0,0 0-174 0 0,0 0-218 0 0,-14 1-3894 0 0,1 6-301 0 0,7-4-494 0 0,0 1-5672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7778 0 0,'0'0'3583'0'0,"0"0"-1177"0"0,0 0-640 0 0,0 0-238 0 0,0 0-182 0 0,0 0-177 0 0,0 0-154 0 0,0 0-97 0 0,0 0-81 0 0,0 0-18 0 0,0 0 13 0 0,0 0-73 0 0,0 0-100 0 0,11 7-92 0 0,35 19-85 0 0,27-15 655 0 0,-49-12-857 0 0,13-2-40 0 0,1-1 1 0 0,-1-2 0 0 0,1-2-1 0 0,28-9-240 0 0,54-12-533 0 0,-102 27-888 0 0,-6 1-6085 0 0,-10 1-4755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634 199 7466 0 0,'0'0'1825'0'0,"0"0"-194"0"0,0 0 54 0 0,0 0 70 0 0,0 0-26 0 0,0 0-170 0 0,0 0-230 0 0,0 0-210 0 0,0 0-195 0 0,0 0-151 0 0,0 0-141 0 0,0 0-107 0 0,0 0-88 0 0,-7-11-89 0 0,-23-31-83 0 0,29 41-258 0 0,0 1 0 0 0,0-1 0 0 0,0 0 0 0 0,0 1 0 0 0,0-1 0 0 0,1 1-1 0 0,-1 0 1 0 0,0-1 0 0 0,0 1 0 0 0,0 0 0 0 0,0 0 0 0 0,0-1-1 0 0,0 1 1 0 0,0 0 0 0 0,0 0 0 0 0,0 0 0 0 0,0 0 0 0 0,0 0 0 0 0,0 0-1 0 0,0 0 1 0 0,0 1 0 0 0,0-1 0 0 0,0 0 0 0 0,0 1 0 0 0,0-1-1 0 0,0 0 1 0 0,0 1 0 0 0,0-1 0 0 0,0 1 0 0 0,0 0 0 0 0,0-1 0 0 0,1 1-1 0 0,-1-1 1 0 0,0 1 0 0 0,0 0 0 0 0,0 1-7 0 0,-5 2 30 0 0,-25 15 44 0 0,1 2 0 0 0,1 1 0 0 0,1 2 0 0 0,1 1 0 0 0,1 0 0 0 0,1 2 1 0 0,1 1-1 0 0,2 1 0 0 0,1 1 0 0 0,0 3-74 0 0,16-26 12 0 0,1 0 1 0 0,-1 0-1 0 0,2 1 1 0 0,-1-1-1 0 0,1 1 1 0 0,0-1-1 0 0,1 1 1 0 0,0 0-1 0 0,0 0 1 0 0,1 0-1 0 0,0 0 1 0 0,0 0-1 0 0,1 1 0 0 0,0-1 1 0 0,0 0-1 0 0,1 0 1 0 0,0 0-1 0 0,0 0 1 0 0,1 0-1 0 0,0 0 1 0 0,1 0-1 0 0,-1 0 1 0 0,2-1-1 0 0,-1 1 1 0 0,1-1-1 0 0,0 0 0 0 0,0 0 1 0 0,1 0-1 0 0,0-1 1 0 0,0 0-1 0 0,1 0 1 0 0,3 3-13 0 0,4-1 102 0 0,0-2 0 0 0,1 0-1 0 0,0 0 1 0 0,0-1 0 0 0,0-1 0 0 0,0 0 0 0 0,1-1 0 0 0,-1-1 0 0 0,1 0 0 0 0,0-1 0 0 0,0 0 0 0 0,0-1 0 0 0,-1-1-1 0 0,7-2-101 0 0,19-2 249 0 0,0-3-1 0 0,-1-1 0 0 0,0-1 0 0 0,26-13-248 0 0,-31 13 154 0 0,-1-2-1 0 0,0-2 1 0 0,-1 0-1 0 0,-1-3 1 0 0,0 0-1 0 0,-1-2 1 0 0,-1-1 0 0 0,-1-2-1 0 0,0 0 1 0 0,-2-2-1 0 0,-1-1 1 0 0,9-12-154 0 0,-28 28-2 0 0,-1 0 0 0 0,0 0 1 0 0,0 0-1 0 0,-1-1 0 0 0,0 1 0 0 0,0-1 0 0 0,-1 0 0 0 0,-1 0 1 0 0,0 0-1 0 0,0 0 0 0 0,-1-1 0 0 0,0 1 0 0 0,-1-1 1 0 0,0 1-1 0 0,0 0 0 0 0,-1-1 0 0 0,-1 1 0 0 0,0 0 1 0 0,0 0-1 0 0,-1 0 0 0 0,0 0 0 0 0,-1 0 0 0 0,0 1 0 0 0,0-1 1 0 0,-1 1-1 0 0,-1 0 0 0 0,1 0 0 0 0,-1 1 0 0 0,-1 0 1 0 0,0 0-1 0 0,0 0 0 0 0,0 1 0 0 0,-1 0 0 0 0,0 0 1 0 0,0 1-1 0 0,-7-4 2 0 0,-5-1-243 0 0,0 0 1 0 0,-1 1-1 0 0,0 1 0 0 0,0 1 1 0 0,-1 1-1 0 0,0 0 1 0 0,0 2-1 0 0,-1 1 0 0 0,0 0 1 0 0,1 2-1 0 0,-1 1 1 0 0,0 1-1 0 0,0 0 1 0 0,-2 2 242 0 0,-13 2-1627 0 0,1 1 0 0 0,0 1 1 0 0,1 2-1 0 0,-1 2 1 0 0,0 2 1626 0 0,-16 7-6503 0 0,14-6-4921 0 0</inkml:trace>
  <inkml:trace contextRef="#ctx0" brushRef="#br0" timeOffset="633.151">1 407 8498 0 0,'0'0'2364'0'0,"0"0"-255"0"0,0 0-14 0 0,0 0-52 0 0,0 0-181 0 0,0 0-271 0 0,0 0-262 0 0,0 0-240 0 0,0 0-191 0 0,0 0-108 0 0,0 0-101 0 0,0 0-92 0 0,0 0-83 0 0,24 0-87 0 0,120-4 569 0 0,386-11 1905 0 0,296-70-2214 0 0,-746 81-709 0 0,-80 4 49 0 0,6 20 14 0 0,-6-20-73 0 0,0 0 20 0 0,0 0 26 0 0,0 0 26 0 0,0 0-22 0 0,0 0 1 0 0,0 0-11 0 0,0 0-11 0 0,0 0 6 0 0,0 0-15 0 0,0 0-24 0 0,0 0 20 0 0,0 0 28 0 0,0 0 19 0 0,0 0 22 0 0,0 0-33 0 0,0 0-9 0 0,0 0-15 0 0,0 0-8 0 0,0 0-10 0 0,0 0 25 0 0,0 0 10 0 0,0 0-2 0 0,0 0-2 0 0,0 0-22 0 0,0 0-10 0 0,0 0 26 0 0,0 0 10 0 0,0 0-6 0 0,0 0-12 0 0,0 0 1 0 0,0 0 10 0 0,0 0-18 0 0,0 0-8 0 0,0 0 8 0 0,0 0 3 0 0,0 0 22 0 0,0 0 9 0 0,0 0-25 0 0,0 0 12 0 0,0 0-5 0 0,0 0-17 0 0,0 0 10 0 0,-13 0-3965 0 0,3 0-6307 0 0,6 0-2682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101 629 1504 0 0,'0'0'2890'0'0,"0"0"-649"0"0,0 0-177 0 0,0 0 167 0 0,0 0 76 0 0,0 0-155 0 0,0 0-316 0 0,0 0-381 0 0,0 0-352 0 0,0 0-272 0 0,0 0-186 0 0,0 0-122 0 0,-18-7 540 0 0,-57 49 169 0 0,68-31-500 0 0,38-38 582 0 0,-7 7 625 0 0,-26 22-6221 0 0,1-2-5201 0 0,1 2 6887 0 0,0-1-9049 0 0</inkml:trace>
  <inkml:trace contextRef="#ctx0" brushRef="#br0" timeOffset="583.468">434 583 8178 0 0,'0'0'3035'0'0,"0"0"-1132"0"0,0 0-473 0 0,0 0-7 0 0,0 0-50 0 0,0 0-123 0 0,0 0-174 0 0,0 0-217 0 0,0 0-179 0 0,0 0-128 0 0,0 0-82 0 0,0 0-61 0 0,0 0-71 0 0,-33 27-49 0 0,-102 89-58 0 0,75-47 40 0 0,52-54-217 0 0,2-4-28 0 0,0 0-1 0 0,0 1 0 0 0,1 0 1 0 0,1 0-1 0 0,0 0 1 0 0,1 0-1 0 0,0 1 1 0 0,1-1-1 0 0,0 1-25 0 0,2-9 3 0 0,0 1-1 0 0,0 0 1 0 0,0-1-1 0 0,0 1 1 0 0,1-1-1 0 0,0 1 1 0 0,0-1 0 0 0,0 1-1 0 0,0-1 1 0 0,1 0-1 0 0,0 0 1 0 0,0 1 0 0 0,0-1-1 0 0,0-1 1 0 0,1 1-1 0 0,-1 0 1 0 0,1 0-1 0 0,0-1 1 0 0,0 0 0 0 0,0 1-1 0 0,1-1 1 0 0,-1 0-1 0 0,1-1 1 0 0,0 1 0 0 0,0-1-1 0 0,1 1-2 0 0,9 2 86 0 0,-1-1 0 0 0,1-1 0 0 0,0 0 0 0 0,-1-1 0 0 0,1-1 0 0 0,0 0 0 0 0,1-1 0 0 0,-1 0 0 0 0,0-1 0 0 0,0-1 0 0 0,-1 0 0 0 0,1-1 0 0 0,0 0-1 0 0,-1-1 1 0 0,1-1 0 0 0,-1 0 0 0 0,0-1 0 0 0,-1 0 0 0 0,0-1 0 0 0,4-2-86 0 0,6-1 134 0 0,1-2 1 0 0,-2 0-1 0 0,0-1 0 0 0,0-1 0 0 0,-1-1 0 0 0,-1 0 1 0 0,0-2-1 0 0,-2 0 0 0 0,0-1 0 0 0,0-1 1 0 0,-2-1-1 0 0,0 0 0 0 0,-2 0 0 0 0,10-20-134 0 0,-14 20 17 0 0,-1 0-1 0 0,-1-1 0 0 0,-1 1 1 0 0,-1-1-1 0 0,0 0 0 0 0,-2-1 1 0 0,-1 1-1 0 0,0-1 1 0 0,-1 1-1 0 0,-2-1 0 0 0,0 0 1 0 0,-1 0-17 0 0,0 10-14 0 0,0 0 1 0 0,-1-1 0 0 0,0 1-1 0 0,-1 0 1 0 0,0 1-1 0 0,-1-1 1 0 0,0 1 0 0 0,-1 0-1 0 0,0 0 1 0 0,-1 0 0 0 0,0 1-1 0 0,-1 0 1 0 0,0 1 0 0 0,0-1-1 0 0,-1 2 1 0 0,0-1 0 0 0,-1 1-1 0 0,0 0 1 0 0,0 1 0 0 0,0 1-1 0 0,-6-3 14 0 0,6 4-13 0 0,0 1 0 0 0,-1 1 0 0 0,1 0 0 0 0,-1 0 0 0 0,1 1 0 0 0,-1 0 0 0 0,0 1-1 0 0,0 0 1 0 0,0 1 0 0 0,0 0 0 0 0,-6 1 13 0 0,14 0-3 0 0,0-1-1 0 0,0 1 0 0 0,0 0 0 0 0,0 0 1 0 0,0 0-1 0 0,0 0 0 0 0,0 1 1 0 0,0-1-1 0 0,1 1 0 0 0,-1-1 0 0 0,0 1 1 0 0,1 0-1 0 0,-1 0 0 0 0,1 0 1 0 0,0 1-1 0 0,0-1 0 0 0,0 0 1 0 0,0 1-1 0 0,0-1 0 0 0,0 1 0 0 0,1 0 1 0 0,-1 0-1 0 0,1 0 0 0 0,0 0 1 0 0,0-1-1 0 0,0 2 0 0 0,0-1 1 0 0,0 3 3 0 0,-3 90-82 0 0,8-77 91 0 0,2 0 0 0 0,0 0 0 0 0,1-1 0 0 0,0 0-1 0 0,2 0 1 0 0,0 0 0 0 0,10 12-9 0 0,-10-13 6 0 0,101 142 81 0 0,-4-20 21 0 0,-103-136-185 0 0,0 1 0 0 0,0 0 0 0 0,1-1 0 0 0,-1 1 1 0 0,1-1-1 0 0,-1 0 0 0 0,1 0 0 0 0,0 0 1 0 0,0-1-1 0 0,1 0 0 0 0,-1 1 0 0 0,0-1 0 0 0,1-1 1 0 0,-1 1-1 0 0,1-1 0 0 0,0 0 0 0 0,-1 0 1 0 0,2 0 76 0 0,12-3-4206 0 0,2-8-3597 0 0,-16 6-4051 0 0</inkml:trace>
  <inkml:trace contextRef="#ctx0" brushRef="#br0" timeOffset="1149.851">1172 633 6409 0 0,'0'0'1847'0'0,"0"0"-442"0"0,0 0 94 0 0,0 0 221 0 0,0 0 12 0 0,0 0-153 0 0,0 0-316 0 0,0 0-318 0 0,0 0-251 0 0,0 0-120 0 0,2 32-103 0 0,8 147 265 0 0,-4-70 1058 0 0,-7-147 2554 0 0,22-87-4068 0 0,-13 97-230 0 0,5-18-6 0 0,2 1 1 0 0,1 1-1 0 0,3 0 0 0 0,5-6-44 0 0,30-42 59 0 0,-51 91-58 0 0,-1 0 0 0 0,1 0 0 0 0,0 1 0 0 0,-1-1 0 0 0,1 1 0 0 0,-1 0 0 0 0,1 0 0 0 0,0 0 0 0 0,-1 0 0 0 0,1 0 0 0 0,0 1 0 0 0,-1-1 0 0 0,1 1 0 0 0,0-1 0 0 0,-1 1 0 0 0,1 0 0 0 0,-1 0 0 0 0,1 0 0 0 0,-1 1 0 0 0,0-1 0 0 0,0 0 0 0 0,1 1 0 0 0,-1 0 0 0 0,0-1 0 0 0,0 1 0 0 0,0 0 0 0 0,-1 0 0 0 0,1 0 0 0 0,0 0 0 0 0,-1 0 0 0 0,1 1 0 0 0,-1-1 0 0 0,0 0 0 0 0,0 1 0 0 0,1 2-1 0 0,3 6 11 0 0,-1 0 1 0 0,0 1 0 0 0,-1 0 0 0 0,0 0 0 0 0,-1 0 0 0 0,0 0-1 0 0,-1 1 1 0 0,0-1 0 0 0,-1 0 0 0 0,-1 0 0 0 0,0 6-12 0 0,0 13-97 0 0,1-30 30 0 0,0-1-33 0 0,0 0-28 0 0,0 0-56 0 0,0 0-87 0 0,0-21-9517 0 0,0 19 4517 0 0,0-2-5914 0 0</inkml:trace>
  <inkml:trace contextRef="#ctx0" brushRef="#br0" timeOffset="1648.859">1082 190 10634 0 0,'0'0'2393'0'0,"0"0"-418"0"0,0 0-227 0 0,0 0-55 0 0,0 0-166 0 0,0 0-223 0 0,0 0-293 0 0,0 0-316 0 0,0 0-245 0 0,0 0-139 0 0,0 0-63 0 0,0 0-12 0 0,0 0 124 0 0,3 1 122 0 0,27 6-48 0 0,-1-2 1 0 0,1-1-1 0 0,0-1 1 0 0,-1-2-1 0 0,1 0 1 0 0,0-3 0 0 0,0 0-1 0 0,22-5-434 0 0,-26 4 118 0 0,32 2-25 0 0,-58 1-97 0 0,0 0 0 0 0,0 0 11 0 0,0 0-13 0 0,0 0 20 0 0,0 0 16 0 0,0 0 9 0 0,0 0 4 0 0,0 0 12 0 0,0 0 7 0 0,0 0 8 0 0,0 0 19 0 0,0 0 0 0 0,0 0 2 0 0,0 0 16 0 0,0 0 22 0 0,-11-8 222 0 0,-129-118-149 0 0,110 71-739 0 0,73 48-2744 0 0,-11 7-45 0 0,-11 0-4758 0 0,-11 0-4005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16 3521 0 0,'0'0'2052'0'0,"0"0"-74"0"0,0 0 152 0 0,0 0 166 0 0,0 0 31 0 0,0 0-169 0 0,0 0-369 0 0,0 0-390 0 0,0 0-335 0 0,0 0-224 0 0,0 0-155 0 0,3-2-90 0 0,11-11 396 0 0,-14 13-571 0 0,0 0-76 0 0,-4 24 891 0 0,-169 325-265 0 0,14-75-702 0 0,85-169-464 0 0,61-101-4218 0 0,22-25-1268 0 0,11-9-2648 0 0,-13 18-110 0 0</inkml:trace>
  <inkml:trace contextRef="#ctx0" brushRef="#br0" timeOffset="628.493">264 43 6497 0 0,'0'0'2124'0'0,"0"0"-392"0"0,0 0-165 0 0,0 0-13 0 0,0 0 49 0 0,0 0-56 0 0,0 0-247 0 0,0 0-352 0 0,0 0-304 0 0,0 0-196 0 0,0 0-98 0 0,0 0-34 0 0,0 0-34 0 0,24 12 1301 0 0,-9 2-1333 0 0,-1 1-1 0 0,0 1 1 0 0,-1 0-1 0 0,-1 0 1 0 0,0 1-1 0 0,-2 1 1 0 0,0 0-1 0 0,0 0 1 0 0,-2 1-1 0 0,0 0 1 0 0,-1 0-1 0 0,-1 1 1 0 0,-1 0-1 0 0,-1 0 0 0 0,-1 0 1 0 0,1 21-250 0 0,15 49 259 0 0,46 121 79 0 0,-12-149-266 0 0,-32-124 1521 0 0,65-322-1433 0 0,-60 168-104 0 0,-21 193 583 0 0,-2 13-1741 0 0,-2 1-5654 0 0,-1 8 1694 0 0,0 1-6445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7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783 0 0 0,'0'0'355'0'0,"0"0"650"0"0,0 0 302 0 0,0 0 108 0 0,0 0 7 0 0,0 0-81 0 0,0 0-80 0 0,-1-3-88 0 0,0-10-51 0 0,1 10 7 0 0,0 3-31 0 0,0 0-40 0 0,0 0-48 0 0,0 0-95 0 0,0 0-96 0 0,0 0-85 0 0,0 0-92 0 0,-8 20 1991 0 0,-5 91-1259 0 0,13 205 401 0 0,29-108-1306 0 0,-8-49 134 0 0,-4 90 90 0 0,16 25-379 0 0,-16-131-86 0 0,35 215 267 0 0,-40-235-135 0 0,-5 0 0 0 0,-10 112-360 0 0,1-61 102 0 0,10-52 50 0 0,-4-92-64 0 0,-2 1 0 0 0,0 0 0 0 0,-2 0 0 0 0,-2 0 1 0 0,-1-1-1 0 0,-1 2-88 0 0,0-13 25 0 0,1 0 1 0 0,1 1-1 0 0,1-1 1 0 0,0 0-1 0 0,2 1 1 0 0,0-1-1 0 0,1 1 1 0 0,2 3-26 0 0,6 23 159 0 0,-2 1 0 0 0,-2 0 0 0 0,-2 0 0 0 0,-2 36-159 0 0,-4-45 649 0 0,-3 81-471 0 0,5-118-188 0 0,3-2 238 0 0,40-10-205 0 0,98-15 137 0 0,71 16-47 0 0,-137 11-89 0 0,19 7-4 0 0,121-4 4 0 0,76-30 22 0 0,-78 14 59 0 0,-3 4-97 0 0,46 4-13 0 0,-44-22 35 0 0,144 17 44 0 0,-73-18-72 0 0,-110 20 55 0 0,638 10 171 0 0,-432-6-115 0 0,-239-5-105 0 0,41 0 33 0 0,10-3 62 0 0,-184 7-83 0 0,-7 4-25 0 0,0 0 2 0 0,0 0 16 0 0,0 0-11 0 0,0 0 11 0 0,0 0 7 0 0,0 0-7 0 0,0 0 3 0 0,0 0-13 0 0,0 0 16 0 0,0 0-2 0 0,0 0-20 0 0,0 0 14 0 0,0 0-19 0 0,-23-3-896 0 0,15-1 426 0 0,0 0-1954 0 0,4 3-6523 0 0,3 1-3483 0 0</inkml:trace>
  <inkml:trace contextRef="#ctx0" brushRef="#br0" timeOffset="465.87">6655 3708 6841 0 0,'0'0'2725'0'0,"0"0"-1207"0"0,0 0-306 0 0,0 0 114 0 0,0 0 174 0 0,0 0 79 0 0,0 0-59 0 0,0 0-93 0 0,0 0-129 0 0,0 0-178 0 0,0 0-137 0 0,0 0-151 0 0,0 0-114 0 0,5 1-56 0 0,14 4-40 0 0,-19-4-546 0 0,1 0 0 0 0,-1-1 1 0 0,0 1-1 0 0,1 0 0 0 0,-1 0 0 0 0,0 0 1 0 0,0 0-1 0 0,0 0 0 0 0,0 0 0 0 0,0 0 1 0 0,0 0-1 0 0,0 0 0 0 0,0-1 0 0 0,0 1 1 0 0,0 0-1 0 0,0 0 0 0 0,0 0 0 0 0,-1 0 1 0 0,1 0-1 0 0,0 0 0 0 0,-1-1 0 0 0,1 1 1 0 0,-1 0-1 0 0,1 0 0 0 0,-1 0 0 0 0,1-1 0 0 0,-1 1 1 0 0,0 0-1 0 0,1-1 0 0 0,-1 1 0 0 0,0-1 1 0 0,1 1-1 0 0,-1 0 0 0 0,0-1 0 0 0,0 1-76 0 0,-395 433 1369 0 0,284-310-1419 0 0,104-178-6124 0 0,16-3-909 0 0,-3 30-855 0 0,-3 11-737 0 0</inkml:trace>
  <inkml:trace contextRef="#ctx0" brushRef="#br0" timeOffset="748.72">6189 3634 10266 0 0,'0'0'2765'0'0,"0"0"-415"0"0,0 0-558 0 0,0 0-262 0 0,0 0-27 0 0,0 0-11 0 0,0 0-114 0 0,0 0-229 0 0,0 0-263 0 0,0 0-261 0 0,0 0-167 0 0,0 0-52 0 0,-1 3-26 0 0,2 6-228 0 0,1 1 0 0 0,0-1 0 0 0,0 0 0 0 0,1 1 0 0 0,0-1 0 0 0,0 0-1 0 0,1-1 1 0 0,0 1 0 0 0,1-1 0 0 0,0 0 0 0 0,2 2-152 0 0,4 10 253 0 0,155 208 1303 0 0,-146-200-1422 0 0,-6-6-95 0 0,1-1 0 0 0,1-1 0 0 0,1-1 0 0 0,0 0 0 0 0,2-1 0 0 0,0 0-39 0 0,-1-7-232 0 0,-11-29-7979 0 0,-7 10 968 0 0,0 0-5202 0 0</inkml:trace>
  <inkml:trace contextRef="#ctx0" brushRef="#br0" timeOffset="1965.767">47 1 11098 0 0,'0'0'1635'0'0,"0"0"-316"0"0,0 0-201 0 0,0 0 67 0 0,0 0 90 0 0,0 0-5 0 0,0 0-167 0 0,0 0-232 0 0,0 0-208 0 0,0 0-171 0 0,0 0-138 0 0,-6 5-84 0 0,-16 17-47 0 0,9 43 711 0 0,8 181 217 0 0,4-241-1144 0 0,1-1-1 0 0,0 1 1 0 0,0-1 0 0 0,1 0-1 0 0,0 1 1 0 0,-1-1-1 0 0,1 0 1 0 0,1 1-1 0 0,-1-1 1 0 0,0 0-1 0 0,1 0 1 0 0,0 0 0 0 0,0 0-1 0 0,0 0 1 0 0,1-1-1 0 0,-1 1 1 0 0,1-1-1 0 0,0 1 1 0 0,0-1-1 0 0,0 0 1 0 0,0 0-1 0 0,1 0 1 0 0,0 0-7 0 0,-1-3 39 0 0,-1-1-1 0 0,1 1 1 0 0,0-1-1 0 0,0 1 1 0 0,0-1 0 0 0,-1 0-1 0 0,1 0 1 0 0,0 0 0 0 0,-1-1-1 0 0,1 1 1 0 0,-1-1-1 0 0,0 1 1 0 0,1-1 0 0 0,-1 0-1 0 0,0 0 1 0 0,0 0-1 0 0,0 0 1 0 0,0 0 0 0 0,0 0-1 0 0,-1 0 1 0 0,1-1-1 0 0,-1 1 1 0 0,1-1 0 0 0,-1 1-1 0 0,0-1 1 0 0,0 0 0 0 0,0 1-1 0 0,0-1 1 0 0,0-1-39 0 0,8-13 98 0 0,13-19-17 0 0,-1-2 0 0 0,-2 0 1 0 0,-2-2-1 0 0,-2 0 0 0 0,5-21-81 0 0,6-23 47 0 0,-20 156 209 0 0,-2-6-215 0 0,3-1 1 0 0,3 0-1 0 0,3-1 0 0 0,9 23-41 0 0,-2-7-16 0 0,-4 1 0 0 0,-3 1 0 0 0,-4 0 0 0 0,-4 0 0 0 0,-3 20 16 0 0,-1-75 6 0 0,-2 1-1 0 0,0 0 1 0 0,-2 0-1 0 0,-1-1 1 0 0,-2 0-1 0 0,0 0 1 0 0,-2 0-1 0 0,-1-1 0 0 0,-1 0 1 0 0,-1 0-1 0 0,-1-1 1 0 0,-1-1-1 0 0,-6 7-5 0 0,16-26 4 0 0,0 0 0 0 0,-1 0 0 0 0,1 0 0 0 0,-1 0 0 0 0,0-1 0 0 0,0 1 0 0 0,-1-1 0 0 0,1 0 0 0 0,-1 0 0 0 0,0-1 0 0 0,0 1 0 0 0,-1-1 0 0 0,1 0 0 0 0,0-1 0 0 0,-1 1 0 0 0,0-1 0 0 0,0 0 0 0 0,1 0 0 0 0,-1-1 0 0 0,0 0 0 0 0,0 0 0 0 0,-1 0 0 0 0,1-1 0 0 0,0 0 0 0 0,0 0 0 0 0,0 0 0 0 0,-5-2-4 0 0,6-3 4 0 0,0-1 1 0 0,0 0-1 0 0,1 0 0 0 0,0-1 0 0 0,0 1 0 0 0,0-1 0 0 0,1 0 1 0 0,0 0-1 0 0,0 0 0 0 0,1 0 0 0 0,0-1 0 0 0,0 1 0 0 0,1-1 1 0 0,0 1-1 0 0,0-1 0 0 0,1-6-4 0 0,-3-36-51 0 0,3 0-1 0 0,2 0 1 0 0,3 0-1 0 0,1 0 1 0 0,3 1 0 0 0,2 0-1 0 0,1 1 1 0 0,3 0 0 0 0,2 1-1 0 0,23-44 52 0 0,5 16-2150 0 0,-27 48-3764 0 0,-11 15-6061 0 0</inkml:trace>
  <inkml:trace contextRef="#ctx0" brushRef="#br0" timeOffset="8773.385">2131 2744 2008 0 0,'0'0'2016'0'0,"0"0"-89"0"0,0 0-102 0 0,0 0-59 0 0,0 0-35 0 0,0 0-71 0 0,0 0-169 0 0,0 0-252 0 0,0 0-298 0 0,0 0-280 0 0,0 0-209 0 0,-1-2-140 0 0,1 1-275 0 0,-1 1 1 0 0,1-1-1 0 0,0 1 0 0 0,0-1 0 0 0,0 1 0 0 0,0-1 1 0 0,0 1-1 0 0,0-1 0 0 0,-1 0 0 0 0,1 1 0 0 0,0-1 0 0 0,1 1 1 0 0,-1-1-1 0 0,0 1 0 0 0,0-1 0 0 0,0 1 0 0 0,0-1 1 0 0,0 1-1 0 0,0-1 0 0 0,1 1 0 0 0,-1-1 0 0 0,0 1 1 0 0,1-1-1 0 0,-1 1 0 0 0,0-1 0 0 0,1 1 0 0 0,-1-1 0 0 0,0 1 1 0 0,1 0-1 0 0,-1-1 0 0 0,1 1 0 0 0,-1 0 0 0 0,0-1 1 0 0,1 1-1 0 0,-1 0 0 0 0,1 0 0 0 0,-1-1 0 0 0,1 1 1 0 0,-1 0-1 0 0,1 0 0 0 0,-1 0 0 0 0,1 0 0 0 0,0 0 0 0 0,-1 0 1 0 0,1 0-1 0 0,-1 0 0 0 0,1 0 0 0 0,-1 0 0 0 0,1 0 1 0 0,-1 0-1 0 0,1 0 0 0 0,-1 0 0 0 0,1 0 0 0 0,-1 0 1 0 0,1 1-1 0 0,-1-1 0 0 0,1 0 0 0 0,-1 0 0 0 0,1 1 0 0 0,-1-1 1 0 0,1 0-1 0 0,-1 1 0 0 0,1-1 0 0 0,-1 0 0 0 0,0 1 1 0 0,1-1-38 0 0,12 1 308 0 0,172-12 3020 0 0,125 6-2173 0 0,-159 2-314 0 0,-48-9-265 0 0,-20 4-374 0 0,39-14 56 0 0,-14 3-128 0 0,-26-1-23 0 0,-23-7 33 0 0,31-20 153 0 0,-18-3-94 0 0,1 0-49 0 0,1-8 4 0 0,2-26 216 0 0,13 11-287 0 0,-20 11 96 0 0,16-39 414 0 0,13-21-522 0 0,-16 30 26 0 0,-23 29-31 0 0,-31 30-45 0 0,32-22 38 0 0,26-37 30 0 0,-32 18 4 0 0,29-53 39 0 0,-33 55-93 0 0,95-61-18 0 0,10 34-10 0 0,-58 52 76 0 0,25 6-143 0 0,-63 29 85 0 0,81-20-10 0 0,1 2-13 0 0,37 22 1 0 0,-135 8-8 0 0,65-8 25 0 0,-17-3 12 0 0,94 7 68 0 0,-184 4-103 0 0,-1 0-11 0 0,1 0 23 0 0,0 0-5 0 0,-1 0-11 0 0,0 0 11 0 0,0 0 14 0 0,0 0 2 0 0,0 0-3 0 0,0 0-6 0 0,0 0 10 0 0,0 0-8 0 0,0 0-6 0 0,0 0 4 0 0,0 0 1 0 0,0 0 2 0 0,0 0 9 0 0,0 0-6 0 0,0 0 6 0 0,0 0-10 0 0,0 0-3 0 0,0 0 11 0 0,-13 11-2624 0 0,-5 18-1791 0 0,3-13-5489 0 0,8-11-2401 0 0</inkml:trace>
  <inkml:trace contextRef="#ctx0" brushRef="#br0" timeOffset="11203.91">3434 1504 0 0 0,'0'0'649'0'0,"0"0"542"0"0,0 0 390 0 0,0 0 248 0 0,0 0 91 0 0,0 0-100 0 0,0 0-138 0 0,0 0-194 0 0,0 0-200 0 0,-4-6-164 0 0,-10-14-126 0 0,11 15-70 0 0,3 5-61 0 0,0 0-89 0 0,0 0-120 0 0,0 0-114 0 0,0 0-110 0 0,0 0-95 0 0,0 0-50 0 0,0 0-33 0 0,0 0-28 0 0,0 0-13 0 0,0 0-11 0 0,0 0 1 0 0,0 0-5 0 0,0 0-9 0 0,0 0-12 0 0,30 27 1552 0 0,51 39-508 0 0,10 26-404 0 0,-39-31-494 0 0,44 63 126 0 0,-21-16-141 0 0,-40-81-232 0 0,-2 8-20 0 0,-2 10 125 0 0,-31-45-213 0 0,0 0 0 0 0,0-1 0 0 0,0 1 0 0 0,0 0-1 0 0,0 0 1 0 0,1 0 0 0 0,-1 0 0 0 0,0 0 0 0 0,0 0 0 0 0,0 0-1 0 0,0 0 1 0 0,0 0 0 0 0,1 0 0 0 0,-1 0 0 0 0,0 0 0 0 0,0 0 0 0 0,0 0-1 0 0,0 0 1 0 0,1 0 30 0 0,-7-22-1299 0 0,-7 1-488 0 0,1 1-1744 0 0,5 8-2615 0 0,3 4-5396 0 0</inkml:trace>
  <inkml:trace contextRef="#ctx0" brushRef="#br0" timeOffset="13069.136">3430 1388 0 0 0,'0'0'220'0'0,"0"0"351"0"0,0 0 162 0 0,0 0 98 0 0,0 0 25 0 0,0 0-26 0 0,0 0-35 0 0,0 0 9 0 0,0 0 24 0 0,-2 1-20 0 0,-10 6 690 0 0,12-7-827 0 0,0 0-5 0 0,0 0-8 0 0,0 0-9 0 0,0 0 5 0 0,0 0 19 0 0,0 0-7 0 0,0 0-39 0 0,0 0-43 0 0,0 0-67 0 0,0 0-49 0 0,0 0-32 0 0,0 0-41 0 0,0 0-31 0 0,0 0-16 0 0,0 0-25 0 0,0 0-19 0 0,0 0-10 0 0,14-8 1865 0 0,36-34-523 0 0,83-59-168 0 0,-19 25-833 0 0,-68 48-335 0 0,2-11 266 0 0,-23 16-220 0 0,-4-3-231 0 0,35-40 178 0 0,-41 36-151 0 0,-15 29-133 0 0,18-79 594 0 0,-18 80-599 0 0,0 0-7 0 0,0 0 18 0 0,0 0 30 0 0,0 0-30 0 0,0 0-16 0 0,0 0 1 0 0,0 0-34 0 0,0 0 29 0 0,0 0-3 0 0,51 46 835 0 0,85 120 210 0 0,38-5-469 0 0,-96-79-362 0 0,-50-29-55 0 0,2-11-105 0 0,-13-22-2125 0 0,-24-20-10141 0 0,5 0 42 0 0</inkml:trace>
  <inkml:trace contextRef="#ctx0" brushRef="#br0" timeOffset="14315.775">3931 1773 1920 0 0,'0'0'1113'0'0,"0"0"-92"0"0,0 0 171 0 0,0 0 293 0 0,0 0 219 0 0,0 0 19 0 0,0 0-134 0 0,0 0-164 0 0,0 0-209 0 0,0 0-178 0 0,0 0-119 0 0,0 0-99 0 0,0 0-36 0 0,4 2 31 0 0,13 3 9 0 0,-13-4-8 0 0,-4-1-46 0 0,0 0-75 0 0,0 0-57 0 0,0 0-51 0 0,0 0-40 0 0,0 0-27 0 0,0 0-24 0 0,0 0-21 0 0,0 0-11 0 0,0 0-12 0 0,0 0-24 0 0,0 0-21 0 0,-11-15 563 0 0,-1 2-885 0 0,1-1 0 0 0,0-1 0 0 0,1 0 1 0 0,1 0-1 0 0,1-1 0 0 0,0 0 0 0 0,1-1 1 0 0,1 1-1 0 0,0-1 0 0 0,1-1 0 0 0,1 1 1 0 0,1-1-1 0 0,0 1 0 0 0,1-7-85 0 0,-5-14 51 0 0,-1-76-16 0 0,8 113-43 0 0,12 5-248 0 0,79 66 325 0 0,4 29-62 0 0,-95-99-2 0 0,0 0-1 0 0,0-1 1 0 0,0 1 0 0 0,0 0 0 0 0,0 0 0 0 0,0-1 0 0 0,0 1 0 0 0,0 0 0 0 0,0 0 0 0 0,0-1 0 0 0,0 1 0 0 0,1 0 0 0 0,-1 0 0 0 0,0-1 0 0 0,0 1 0 0 0,0 0 0 0 0,0 0 0 0 0,0 0 0 0 0,1-1 0 0 0,-1 1 0 0 0,0 0 0 0 0,0 0 0 0 0,0 0 0 0 0,1 0 0 0 0,-1-1 0 0 0,0 1 0 0 0,0 0 0 0 0,1 0 0 0 0,-1 0 0 0 0,0 0 0 0 0,0 0 0 0 0,1 0 0 0 0,-1 0 0 0 0,0 0 0 0 0,0 0 0 0 0,1 0 0 0 0,-1 0 0 0 0,0 0 0 0 0,1 0 0 0 0,-1 0 0 0 0,0 0 0 0 0,0 0 0 0 0,1 0 0 0 0,-1 0 0 0 0,0 0 0 0 0,0 0 0 0 0,1 0-5 0 0,-9-40-16 0 0,5 28 40 0 0,-4-30-22 0 0,1 0-1 0 0,3 0 0 0 0,1 0 1 0 0,3-40-2 0 0,0 79 13 0 0,-1 3-16 0 0,0 1 0 0 0,1-1 0 0 0,0 0 0 0 0,-1 1 0 0 0,1-1 0 0 0,-1 0 0 0 0,1 1 0 0 0,-1-1 0 0 0,1 0 0 0 0,-1 0 0 0 0,1 0 0 0 0,0 0 0 0 0,-1 0 0 0 0,1 0 0 0 0,-1 0 0 0 0,1 0 0 0 0,0 0 0 0 0,-1 0 0 0 0,1 0 0 0 0,-1 0 0 0 0,1 0 0 0 0,0 0-1 0 0,-1 0 1 0 0,1-1 0 0 0,-1 1 0 0 0,1 0 0 0 0,-1 0 0 0 0,1-1 0 0 0,-1 1 0 0 0,1 0 0 0 0,-1-1 0 0 0,1 1 0 0 0,-1-1 0 0 0,1 1 0 0 0,-1-1 0 0 0,0 1 0 0 0,1-1 0 0 0,-1 1 0 0 0,0-1 0 0 0,1 1 0 0 0,-1-1 0 0 0,0 1 0 0 0,0-1 0 0 0,1 1 0 0 0,-1-1 0 0 0,0 1 0 0 0,0-1 0 0 0,0 0 0 0 0,0 1 0 0 0,0-1-1 0 0,0 1 1 0 0,0-1 0 0 0,0 0 0 0 0,0 1 0 0 0,0-1 0 0 0,0 1 0 0 0,0-1 0 0 0,0 0 0 0 0,-1 0 3 0 0,96 128 107 0 0,-17-62-35 0 0,-40-49-23 0 0,-29-5-2995 0 0,-8 1-5632 0 0,-1-8-3399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0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2777 0 0,'0'0'1572'0'0,"0"0"-134"0"0,0 0 37 0 0,0 0 168 0 0,0 0 62 0 0,0 0-162 0 0,0 0-286 0 0,0 0-319 0 0,0 0-227 0 0,0 0-100 0 0,0 0 2 0 0,9-13 38 0 0,62-89 1348 0 0,-57 82-1350 0 0,33-41 680 0 0,-3-2-1 0 0,-2-2 1 0 0,1-11-1329 0 0,-20 18 1089 0 0,-9 136-633 0 0,35 199-164 0 0,-30-112 18 0 0,-5 123-310 0 0,-13-280 5 0 0,-1 0 1 0 0,-1 0 0 0 0,0 0-1 0 0,0 0 1 0 0,0 0-1 0 0,-1-1 1 0 0,0 1 0 0 0,0 0-1 0 0,-1-1 1 0 0,0 0-1 0 0,-1 0 1 0 0,1 0 0 0 0,-1 0-1 0 0,-1 0 1 0 0,-3 4-6 0 0,6-9 14 0 0,-1-1 0 0 0,1 1 0 0 0,-1 0 0 0 0,0-1 1 0 0,0 1-1 0 0,0-1 0 0 0,0 0 0 0 0,0 0 0 0 0,0 0 0 0 0,0-1 1 0 0,0 1-1 0 0,0-1 0 0 0,-1 1 0 0 0,1-1 0 0 0,0 0 0 0 0,0 0 1 0 0,0 0-1 0 0,0-1 0 0 0,-1 1 0 0 0,1-1 0 0 0,0 0 0 0 0,0 0 1 0 0,0 0-1 0 0,0 0 0 0 0,0 0 0 0 0,1-1 0 0 0,-1 1 0 0 0,0-1 0 0 0,1 0 1 0 0,-1 0-1 0 0,1 0 0 0 0,-1 0 0 0 0,1 0 0 0 0,-1-1-14 0 0,-4-10 3 0 0,0 0-1 0 0,1 0 0 0 0,0 0 0 0 0,1-1 1 0 0,1 0-1 0 0,0 0 0 0 0,1 0 0 0 0,0 0 1 0 0,1-1-1 0 0,1 1 0 0 0,0-1 0 0 0,1 0 1 0 0,1 1-1 0 0,0-1 0 0 0,1 1 0 0 0,3-13-2 0 0,5-13-8 0 0,2-1-1 0 0,2 2 0 0 0,2 0 0 0 0,2 1 1 0 0,1 0-1 0 0,1 2 0 0 0,2 0 0 0 0,2 2 1 0 0,1 0-1 0 0,2 2 0 0 0,25-24 9 0 0,-32 33 1 0 0,1 1 1 0 0,1 1-1 0 0,1 1 0 0 0,0 1 0 0 0,1 1 0 0 0,2 1 0 0 0,-1 1 0 0 0,2 1 0 0 0,0 2 1 0 0,1 0-1 0 0,0 2 0 0 0,0 1 0 0 0,7 0-1 0 0,-33 9-2 0 0,0 0 0 0 0,0 0 0 0 0,0 1 0 0 0,-1-1 0 0 0,1 0 0 0 0,0 1 0 0 0,0-1 0 0 0,0 1 0 0 0,0 0 0 0 0,0 0 0 0 0,0 0 0 0 0,0 0 0 0 0,1 0 0 0 0,-1 0 0 0 0,0 0 0 0 0,0 1 0 0 0,0-1 0 0 0,0 1 0 0 0,-1-1 0 0 0,1 1 0 0 0,0 0 0 0 0,0 0 0 0 0,0-1 0 0 0,0 2 0 0 0,-1-1 0 0 0,1 0 0 0 0,0 0 0 0 0,-1 0 0 0 0,1 1 0 0 0,-1-1 0 0 0,0 1 0 0 0,1-1 0 0 0,-1 1 0 0 0,0 0 0 0 0,0-1 0 0 0,0 1 0 0 0,0 0 0 0 0,0 0 0 0 0,0 0 0 0 0,-1 0 0 0 0,1 0 0 0 0,0-1 0 0 0,-1 1 0 0 0,0 0 0 0 0,1 0 0 0 0,-1 1 0 0 0,0-1 0 0 0,0 1 2 0 0,-1 10 5 0 0,0-1 0 0 0,0 1 0 0 0,-1 0 0 0 0,-1 0 0 0 0,0-1-1 0 0,-1 1 1 0 0,0-1 0 0 0,-1 0 0 0 0,0 0 0 0 0,-1-1 0 0 0,0 0 0 0 0,-1 0 0 0 0,-1 0 0 0 0,1-1 0 0 0,-3 2-5 0 0,-140 139 30 0 0,134-137-30 0 0,-161 122-265 0 0,114-113-1416 0 0,70-43-3659 0 0,17-9-4776 0 0,-13 17 1275 0 0</inkml:trace>
  <inkml:trace contextRef="#ctx0" brushRef="#br0" timeOffset="586.796">937 561 3273 0 0,'0'0'3451'0'0,"0"0"-1210"0"0,0 0-552 0 0,0 0-22 0 0,0 0-24 0 0,0 0-148 0 0,0 0-166 0 0,0 0-221 0 0,0 0-204 0 0,0 0-130 0 0,0 0-88 0 0,0 0-54 0 0,0 0-47 0 0,17-7-49 0 0,57-26-48 0 0,-59 26-247 0 0,0-2 0 0 0,-1 1-1 0 0,1-2 1 0 0,-2 0 0 0 0,1 0 0 0 0,-2-1 0 0 0,12-13-241 0 0,6-5 340 0 0,-17 19-271 0 0,-1-1 1 0 0,-1-1 0 0 0,1 0 0 0 0,-2-1 0 0 0,0 0-1 0 0,0-1 1 0 0,-1 0 0 0 0,-1 0 0 0 0,-1-1 0 0 0,0 0 0 0 0,0 0-1 0 0,-2-1 1 0 0,0 0 0 0 0,0 0 0 0 0,-2 0 0 0 0,0 0-1 0 0,0-11-69 0 0,-3 24-3 0 0,-1 0 0 0 0,1 1 0 0 0,-1-1 0 0 0,0 1 0 0 0,0 0 0 0 0,0-1 0 0 0,0 1 0 0 0,0 0 0 0 0,-1-1 0 0 0,1 1 0 0 0,0 0-1 0 0,-1 0 1 0 0,0 0 0 0 0,0 0 0 0 0,1 0 0 0 0,-1 1 0 0 0,0-1 0 0 0,0 1 0 0 0,-1-1 0 0 0,1 1 0 0 0,0-1 0 0 0,0 1 0 0 0,-1 0-1 0 0,1 0 1 0 0,0 0 0 0 0,-1 1 0 0 0,1-1 0 0 0,-1 0 0 0 0,0 1 0 0 0,1 0 0 0 0,-1 0 0 0 0,1-1 0 0 0,-1 1 0 0 0,1 1 0 0 0,-1-1-1 0 0,0 0 1 0 0,1 1 0 0 0,-1-1 0 0 0,1 1 0 0 0,-1 0 0 0 0,1 0 0 0 0,0 0 0 0 0,-1 0 0 0 0,1 0 0 0 0,0 0 0 0 0,0 1 0 0 0,-1-1-1 0 0,1 1 4 0 0,-72 53-148 0 0,71-53 140 0 0,1 0 0 0 0,-1 0 1 0 0,1 1-1 0 0,0-1 1 0 0,0 1-1 0 0,0 0 1 0 0,0 0-1 0 0,1 0 1 0 0,-1 0-1 0 0,1 0 0 0 0,0 0 1 0 0,0 0-1 0 0,0 0 1 0 0,0 0-1 0 0,0 1 1 0 0,1-1-1 0 0,-1 0 1 0 0,1 0-1 0 0,0 1 0 0 0,0-1 1 0 0,0 0-1 0 0,0 1 1 0 0,1-1-1 0 0,-1 0 1 0 0,1 1-1 0 0,1 2 8 0 0,3-2 6 0 0,-1 0 1 0 0,1 0-1 0 0,0 0 1 0 0,1-1-1 0 0,-1 1 1 0 0,1-1-1 0 0,-1 0 1 0 0,1-1-1 0 0,0 0 1 0 0,0 0-1 0 0,0 0 0 0 0,0 0 1 0 0,0-1-1 0 0,1 0 1 0 0,-1-1-1 0 0,0 1 1 0 0,1-1-1 0 0,4 0-6 0 0,33 1 53 0 0,-28-1-21 0 0,0 0 1 0 0,0 2-1 0 0,0-1 0 0 0,0 2 0 0 0,0 0 1 0 0,-1 1-1 0 0,14 5-32 0 0,-27-6 27 0 0,-1-1-1 0 0,1 1 1 0 0,-1 0 0 0 0,1 0-1 0 0,-1-1 1 0 0,0 1 0 0 0,0 0 0 0 0,-1 0-1 0 0,1 0 1 0 0,-1 0 0 0 0,1 0 0 0 0,-1 0-1 0 0,0 0 1 0 0,0 0 0 0 0,0 0-1 0 0,0 0 1 0 0,-1 1 0 0 0,1-1 0 0 0,-2 2-27 0 0,2-3 12 0 0,-21 135 307 0 0,21-132-312 0 0,0 0-3 0 0,-1 0 1 0 0,1 0-1 0 0,0-1 1 0 0,0 1 0 0 0,1 0-1 0 0,0 0 1 0 0,-1-1-1 0 0,1 1 1 0 0,1 0-1 0 0,-1-1 1 0 0,1 1 0 0 0,0-1-1 0 0,0 1 1 0 0,0-1-1 0 0,0 0 1 0 0,1 0-1 0 0,0 0 1 0 0,1 2-5 0 0,-2-4-269 0 0,45 27-532 0 0,-35-31-3499 0 0,2-3-3756 0 0,-11 4-3733 0 0</inkml:trace>
  <inkml:trace contextRef="#ctx0" brushRef="#br0" timeOffset="979.034">1726 419 0 0 0,'0'0'2008'0'0,"0"0"296"0"0,0 0 215 0 0,0 0 0 0 0,0 0-158 0 0,0 0-261 0 0,0 0-313 0 0,0 0-264 0 0,0 0-172 0 0,0 0-124 0 0,0 0-111 0 0,0 0-122 0 0,0 0-125 0 0,24 8-139 0 0,74 20-158 0 0,-96-27-548 0 0,0 0 1 0 0,-1 0-1 0 0,1-1 1 0 0,0 1-1 0 0,0-1 1 0 0,-1 0-1 0 0,1 1 0 0 0,0-1 1 0 0,0 0-1 0 0,0 0 1 0 0,0 0-1 0 0,-1 0 1 0 0,1 0-1 0 0,0-1 1 0 0,0 1-1 0 0,0-1 1 0 0,-1 1-1 0 0,1-1 1 0 0,0 1-1 0 0,0-1 0 0 0,-1 0 1 0 0,1 0-1 0 0,-1 0 1 0 0,1 0-1 0 0,-1 0 1 0 0,1 0-1 0 0,-1-1 1 0 0,1 0-25 0 0,3-3 110 0 0,3 0-56 0 0,-1-1 1 0 0,-1 0 0 0 0,1 0-1 0 0,-1 0 1 0 0,0-1 0 0 0,-1 0-1 0 0,0 0 1 0 0,0-1 0 0 0,0 1-1 0 0,-1-1 1 0 0,0 0 0 0 0,0-1-1 0 0,-1 1 1 0 0,0 0 0 0 0,-1-1-1 0 0,0 0 1 0 0,0 0 0 0 0,-1 1 0 0 0,0-1-1 0 0,0 0 1 0 0,-1-8-55 0 0,-1 13-9 0 0,0 1 1 0 0,-1-1 0 0 0,1 1-1 0 0,-1 0 1 0 0,1-1-1 0 0,-1 1 1 0 0,0 0-1 0 0,0 0 1 0 0,-1 0-1 0 0,1 0 1 0 0,0 1-1 0 0,-1-1 1 0 0,0 1-1 0 0,0-1 1 0 0,0 1 0 0 0,0 0-1 0 0,0 0 1 0 0,0 0-1 0 0,0 0 1 0 0,0 1-1 0 0,-1 0 1 0 0,1-1-1 0 0,-1 1 1 0 0,1 0-1 0 0,-1 0 1 0 0,0 1 0 0 0,1-1-1 0 0,-1 1 1 0 0,0 0-1 0 0,1 0 1 0 0,-1 0-1 0 0,0 1 1 0 0,1-1-1 0 0,-1 1 1 0 0,1-1-1 0 0,-1 1 1 0 0,0 1 0 0 0,1-1-1 0 0,0 0 1 0 0,-1 1-1 0 0,1 0 1 0 0,0-1-1 0 0,0 1 1 0 0,-1 2 8 0 0,-7 3-20 0 0,0 1 0 0 0,1 1 1 0 0,0 0-1 0 0,1 0 0 0 0,0 1 1 0 0,0 0-1 0 0,1 1 0 0 0,1-1 1 0 0,0 2-1 0 0,0-1 0 0 0,1 1 1 0 0,0 0-1 0 0,1 0 0 0 0,1 1 1 0 0,0-1-1 0 0,0 1 0 0 0,2 0 1 0 0,-1 0-1 0 0,2 0 0 0 0,-1 0 1 0 0,2 1-1 0 0,0-1 0 0 0,0 0 1 0 0,2 3 19 0 0,-1-11-9 0 0,0 0 1 0 0,0 0 0 0 0,1 0-1 0 0,-1 0 1 0 0,1-1 0 0 0,0 1 0 0 0,1 0-1 0 0,-1-1 1 0 0,1 0 0 0 0,0 1-1 0 0,0-1 1 0 0,0 0 0 0 0,0 0-1 0 0,1-1 1 0 0,0 1 0 0 0,0-1 0 0 0,0 0-1 0 0,0 0 1 0 0,0 0 0 0 0,1 0-1 0 0,-1-1 1 0 0,1 0 0 0 0,-1 0-1 0 0,1 0 1 0 0,0 0 0 0 0,0-1 0 0 0,0 0-1 0 0,3 1 9 0 0,2-1-128 0 0,0 1 0 0 0,0-2 0 0 0,0 1 0 0 0,0-2 0 0 0,0 1 0 0 0,0-1 0 0 0,0 0-1 0 0,0-1 1 0 0,-1-1 0 0 0,1 1 0 0 0,0-1 0 0 0,-1-1 0 0 0,0 0 0 0 0,2-1 128 0 0,8-5-1054 0 0,41-25-3266 0 0,-23 7-5789 0 0,-29 20 2539 0 0</inkml:trace>
  <inkml:trace contextRef="#ctx0" brushRef="#br0" timeOffset="1387.351">2208 238 5297 0 0,'0'0'2487'0'0,"0"0"-973"0"0,0 0-367 0 0,0 0 85 0 0,0 0 119 0 0,0 0 80 0 0,0 0-59 0 0,0 0-202 0 0,0 0-131 0 0,0 0-80 0 0,0 0-80 0 0,0 0-87 0 0,0 0-89 0 0,6 9-90 0 0,39 70 1414 0 0,-7 217-820 0 0,-38-295-1182 0 0,0 0 1 0 0,0 0-1 0 0,1 0 0 0 0,-1 0 1 0 0,0-1-1 0 0,1 1 0 0 0,-1 0 1 0 0,1 0-1 0 0,-1-1 0 0 0,1 1 1 0 0,-1 0-1 0 0,1-1 0 0 0,0 1 1 0 0,-1 0-1 0 0,1-1 0 0 0,0 1 1 0 0,-1-1-1 0 0,1 1 0 0 0,0-1 1 0 0,0 1-1 0 0,0-1 0 0 0,-1 0 1 0 0,1 1-1 0 0,0-1 0 0 0,0 0 1 0 0,0 0-1 0 0,0 0 0 0 0,0 0 1 0 0,-1 0-1 0 0,1 1 0 0 0,0-1 1 0 0,0-1-1 0 0,0 1 0 0 0,0 0 1 0 0,0 0-1 0 0,0 0 0 0 0,-1 0 1 0 0,1-1-1 0 0,0 1 0 0 0,0 0 1 0 0,0-1-1 0 0,-1 1 0 0 0,1-1 1 0 0,0 1-1 0 0,0-1 0 0 0,-1 1 1 0 0,1-1-1 0 0,0 1 0 0 0,-1-1 1 0 0,1 0-1 0 0,-1 1 0 0 0,1-1 1 0 0,-1 0-1 0 0,1 1 0 0 0,0-2-25 0 0,35-42 1046 0 0,-2-15-640 0 0,-2-1-1 0 0,-3-2 1 0 0,-3-1-1 0 0,3-14-405 0 0,-1 7-281 0 0,-28 70 99 0 0,0 0-113 0 0,0 0-159 0 0,0 0-202 0 0,0 20-6901 0 0,0-18 3747 0 0,0 3-8355 0 0</inkml:trace>
  <inkml:trace contextRef="#ctx0" brushRef="#br0" timeOffset="1637.992">2863 276 17028 0 0,'0'0'1495'0'0,"0"0"-524"0"0,0 0-129 0 0,0 0 108 0 0,0 0 2 0 0,0 0-165 0 0,0 0-243 0 0,0 0-220 0 0,-6 32-173 0 0,-20 101-77 0 0,18-12-566 0 0,8-97-2009 0 0,0-15-3213 0 0,0-4-5872 0 0</inkml:trace>
  <inkml:trace contextRef="#ctx0" brushRef="#br0" timeOffset="1883.524">2765 68 16956 0 0,'0'0'1800'0'0,"0"0"-456"0"0,0 0-335 0 0,0 0-281 0 0,0 0-280 0 0,0 0-200 0 0,0 0-216 0 0,0 0-104 0 0,0 0-88 0 0,0 0 8 0 0,0 0-16 0 0,0 0-112 0 0,0 0-272 0 0,0 0-497 0 0,58 43-1159 0 0,-47-28-4146 0 0,-3-3-5216 0 0</inkml:trace>
  <inkml:trace contextRef="#ctx0" brushRef="#br0" timeOffset="2080.273">3183 219 7138 0 0,'0'0'3476'0'0,"0"0"-901"0"0,0 0-475 0 0,0 0-312 0 0,0 0-305 0 0,0 0-243 0 0,0 0-245 0 0,0 0-205 0 0,0 0-180 0 0,0 0-179 0 0,0 0-127 0 0,0 0-105 0 0,0 0-76 0 0,-14 0-51 0 0,-44 5-18 0 0,56-4-52 0 0,0-1 0 0 0,1 0 0 0 0,-1 1 0 0 0,1-1 0 0 0,-1 1 1 0 0,1 0-1 0 0,-1-1 0 0 0,1 1 0 0 0,0 0 0 0 0,-1 0 0 0 0,1 0 0 0 0,0 0 0 0 0,0 0 0 0 0,-1 0 0 0 0,1 0 0 0 0,0 1 0 0 0,0-1 0 0 0,0 0 0 0 0,1 1 0 0 0,-1-1 0 0 0,0 0 0 0 0,0 1 0 0 0,1-1 0 0 0,-1 1 0 0 0,1-1 0 0 0,-1 1 0 0 0,1-1-2 0 0,-3 7 9 0 0,-3 5 3 0 0,2 0 0 0 0,-1 1 0 0 0,2 0-1 0 0,0 0 1 0 0,0 0 0 0 0,1 0-1 0 0,1 0 1 0 0,0 0 0 0 0,1 1 0 0 0,1 0-12 0 0,-1-10 10 0 0,0 0 0 0 0,0 0 0 0 0,1 0-1 0 0,-1 0 1 0 0,1 0 0 0 0,1 0 0 0 0,-1-1 0 0 0,0 1 0 0 0,1 0 0 0 0,0-1 0 0 0,0 1 0 0 0,1-1 0 0 0,-1 1 0 0 0,1-1 0 0 0,0 0 0 0 0,0 0 0 0 0,0 0 0 0 0,1-1 0 0 0,-1 1 0 0 0,1-1-1 0 0,0 0 1 0 0,0 0 0 0 0,0 0 0 0 0,0 0 0 0 0,1-1 0 0 0,-1 0 0 0 0,1 0 0 0 0,-1 0 0 0 0,1 0 0 0 0,0-1 0 0 0,0 0 0 0 0,0 0 0 0 0,2 0-10 0 0,-2 0 109 0 0,0-1 0 0 0,1 0 0 0 0,-1-1 0 0 0,0 1 0 0 0,1-1 0 0 0,-1 0 0 0 0,0 0 0 0 0,0-1 0 0 0,0 0 0 0 0,0 0 0 0 0,0 0 0 0 0,0 0 0 0 0,0-1 0 0 0,-1 0 0 0 0,1 0 0 0 0,-1 0 0 0 0,0 0 0 0 0,0-1 0 0 0,0 1 0 0 0,-1-1 0 0 0,1 0 0 0 0,-1 0 0 0 0,0-1 0 0 0,1 0-109 0 0,1-4 38 0 0,0 1 0 0 0,-1-1 0 0 0,0 1 0 0 0,-1-1-1 0 0,0-1 1 0 0,0 1 0 0 0,-1 0 0 0 0,0-1 0 0 0,-1 1-1 0 0,0-1 1 0 0,0 1 0 0 0,-1-1 0 0 0,0 1 0 0 0,-1-1-1 0 0,0 1 1 0 0,-1-1 0 0 0,1 1 0 0 0,-2-1 0 0 0,0 1 0 0 0,0 0-1 0 0,0 0 1 0 0,-1 0 0 0 0,0 1 0 0 0,-1-1 0 0 0,0 1-1 0 0,0 0 1 0 0,-1 0 0 0 0,0 1 0 0 0,-1 0 0 0 0,1 0-1 0 0,-1 0 1 0 0,0 1 0 0 0,-1 0 0 0 0,-1-1-38 0 0,-39 4-2312 0 0,23 19-5645 0 0,18-11-3835 0 0</inkml:trace>
  <inkml:trace contextRef="#ctx0" brushRef="#br0" timeOffset="2385.406">3491 330 16932 0 0,'0'0'1911'0'0,"0"0"-584"0"0,0 0-318 0 0,0 0-242 0 0,0 0-226 0 0,0 0-118 0 0,0 0-108 0 0,0 0-38 0 0,0 0-5 0 0,0 0-24 0 0,0 0-14 0 0,0 0-57 0 0,0 0-30 0 0,12 21-6 0 0,40 66 14 0 0,-51-84-129 0 0,1 0 0 0 0,-1-1 1 0 0,1 1-1 0 0,0 0 0 0 0,-1-1 0 0 0,1 0 1 0 0,0 1-1 0 0,0-1 0 0 0,1 0 0 0 0,-1 0 1 0 0,0 0-1 0 0,1 0 0 0 0,-1 0 1 0 0,1-1-1 0 0,0 1 0 0 0,0-1 0 0 0,-1 0 1 0 0,1 0-1 0 0,0 0 0 0 0,0 0 0 0 0,0 0 1 0 0,0-1-1 0 0,0 1 0 0 0,0-1 0 0 0,0 0 1 0 0,0 0-1 0 0,1 0 0 0 0,1 0-26 0 0,5 0 136 0 0,1-2-23 0 0,-1 1 1 0 0,0-1-1 0 0,0-1 1 0 0,0 0-1 0 0,0 0 1 0 0,0-1-1 0 0,-1 0 1 0 0,1-1-1 0 0,-1 0 1 0 0,0 0-1 0 0,-1-1 1 0 0,1 0-1 0 0,-1-1 1 0 0,-1 0-1 0 0,1 0 1 0 0,-1-1-1 0 0,0 1 1 0 0,-1-2-1 0 0,1 1 1 0 0,-2-1-1 0 0,1 0 1 0 0,-1 0-1 0 0,-1 0 1 0 0,0-1-1 0 0,0 1 1 0 0,0-1-1 0 0,-2 0 1 0 0,3-10-114 0 0,-4 17-23 0 0,0 0 1 0 0,-1 0 0 0 0,1-1-1 0 0,0 1 1 0 0,-1 0-1 0 0,0 0 1 0 0,0-1-1 0 0,0 1 1 0 0,0 0-1 0 0,0-1 1 0 0,-1 1 0 0 0,1 0-1 0 0,-1 0 1 0 0,0 0-1 0 0,0-1 1 0 0,0 1-1 0 0,-1 0 1 0 0,0-2 22 0 0,-24-5-8859 0 0,21 10-3201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394 420 1080 0 0,'0'0'1507'0'0,"0"0"-217"0"0,0 0-186 0 0,0 0 4 0 0,0 0 126 0 0,0 0 140 0 0,0 0 60 0 0,0 0-104 0 0,0 0-168 0 0,0 0-165 0 0,0 0-118 0 0,2-5-12 0 0,2-15 0 0 0,9-28 6616 0 0,-13 48-6871 0 0,0 11 2200 0 0,1 46-2558 0 0,4 248 501 0 0,-47-5-493 0 0,36-207-231 0 0,6-93-32 0 0,0 0 2 0 0,0 0-8 0 0,0 0 18 0 0,0 0 4 0 0,0 0-9 0 0,0 0-12 0 0,0 0-14 0 0,0 0-19 0 0,1-16-600 0 0,14-32-1892 0 0,-8 18-3220 0 0,-6 20 246 0 0,0-1-6303 0 0</inkml:trace>
  <inkml:trace contextRef="#ctx0" brushRef="#br0" timeOffset="393.948">1 266 3793 0 0,'0'0'2192'0'0,"0"0"-170"0"0,0 0-82 0 0,0 0 9 0 0,0 0 41 0 0,0 0-91 0 0,0 0-267 0 0,0 0-306 0 0,0 0-313 0 0,0 0-273 0 0,0 0-184 0 0,0 0-142 0 0,0 0-102 0 0,19-4 1295 0 0,213 6 2243 0 0,1 0-3066 0 0,-50 18-644 0 0,-169-16-300 0 0,7 1-1462 0 0,-4-3-4195 0 0,-10-2-983 0 0,-3 0-5128 0 0</inkml:trace>
  <inkml:trace contextRef="#ctx0" brushRef="#br0" timeOffset="1437.245">1107 666 904 0 0,'0'0'1586'0'0,"0"0"174"0"0,0 0 209 0 0,0 0 67 0 0,0 0-55 0 0,0 0-141 0 0,0 0-222 0 0,0 0-263 0 0,0 0-253 0 0,0 0-213 0 0,0 0-157 0 0,0 0-60 0 0,0 0-5 0 0,-4-6 10 0 0,-12-20-1 0 0,14 24-542 0 0,0 0 0 0 0,-1 1 0 0 0,1-1 0 0 0,0 1 0 0 0,-1-1 0 0 0,1 1 0 0 0,-1 0 0 0 0,1 0 0 0 0,-1 0 0 0 0,0 1 0 0 0,1-1 0 0 0,-1 0 0 0 0,0 1 0 0 0,1 0-1 0 0,-1 0 1 0 0,0 0 0 0 0,0 0 0 0 0,1 0 0 0 0,-1 0 0 0 0,0 1 0 0 0,1-1 0 0 0,-4 2-134 0 0,5-2 21 0 0,-10 3 73 0 0,0 1 1 0 0,1 1-1 0 0,-1 0 1 0 0,1 0 0 0 0,0 1-1 0 0,0 0 1 0 0,0 1-1 0 0,1 0 1 0 0,0 1 0 0 0,-4 5-95 0 0,-5 1 67 0 0,9-8-46 0 0,0 0 1 0 0,1 0-1 0 0,0 1 0 0 0,0 0 0 0 0,0 1 0 0 0,1 0 1 0 0,0 0-1 0 0,0 0 0 0 0,1 1 0 0 0,0 0 0 0 0,1 0 1 0 0,0 1-1 0 0,0-1 0 0 0,1 1 0 0 0,0 0 1 0 0,1 0-1 0 0,0 0 0 0 0,0 1 0 0 0,1-1 0 0 0,1 5-21 0 0,2-13 14 0 0,0 1 1 0 0,0-1-1 0 0,0 0 0 0 0,1 1 0 0 0,-1-1 0 0 0,1 0 0 0 0,-1 0 1 0 0,1 0-1 0 0,0 0 0 0 0,0 0 0 0 0,0-1 0 0 0,0 1 0 0 0,0-1 1 0 0,0 1-1 0 0,1-1 0 0 0,-1 0 0 0 0,1 1 0 0 0,-1-1 0 0 0,0-1 0 0 0,1 1 1 0 0,-1 0-1 0 0,1-1 0 0 0,0 1 0 0 0,-1-1 0 0 0,1 1 0 0 0,0-1 1 0 0,-1 0-1 0 0,1 0 0 0 0,-1-1 0 0 0,1 1 0 0 0,0 0 0 0 0,-1-1 1 0 0,1 0-1 0 0,1 0-14 0 0,6 1 85 0 0,8-4 19 0 0,0 0 0 0 0,0-1 0 0 0,-1 0 0 0 0,0-1 0 0 0,0-1-1 0 0,-1-1 1 0 0,0-1 0 0 0,0 0 0 0 0,-1-1 0 0 0,0 0 0 0 0,9-10-104 0 0,-23 20 3 0 0,30-22 42 0 0,104-89 98 0 0,-117 95-114 0 0,-18 15-58 0 0,0 1-5 0 0,0 13-139 0 0,1 128 129 0 0,1-138 46 0 0,1 1 1 0 0,0-1-1 0 0,-1 1 1 0 0,1-1-1 0 0,0 0 1 0 0,0 0-1 0 0,1 0 1 0 0,-1 0-1 0 0,1 0 1 0 0,-1-1-1 0 0,1 0 1 0 0,0 0-1 0 0,0 0 1 0 0,0 0-1 0 0,0 0 1 0 0,0-1-1 0 0,0 0 1 0 0,1 0-1 0 0,-1 0 1 0 0,0 0-1 0 0,1-1 1 0 0,-1 0-1 0 0,1 0 1 0 0,-1 0-1 0 0,0 0 1 0 0,1 0-1 0 0,-1-1 1 0 0,0 0-1 0 0,1 0 0 0 0,-1 0 1 0 0,0-1-1 0 0,0 1 1 0 0,0-1-1 0 0,0 0 1 0 0,0 0-1 0 0,2-2-2 0 0,15-8 30 0 0,-1 0 0 0 0,0-1 0 0 0,-1-1 0 0 0,-1-1 0 0 0,0 0 0 0 0,-1-1 0 0 0,-1-1 0 0 0,0-1 0 0 0,-1 0 0 0 0,-1-1 0 0 0,-1-1 0 0 0,-1 0 0 0 0,0-1 0 0 0,-2 0 0 0 0,0 0 0 0 0,-2-1 0 0 0,3-13-30 0 0,9-17 13 0 0,-3-1 1 0 0,-2-1-1 0 0,-2 0 1 0 0,-3-1-1 0 0,-2-1 1 0 0,-2 1-1 0 0,-3-4-13 0 0,-3 54 19 0 0,1 0-1 0 0,-1 1 1 0 0,0-1-1 0 0,-1 0 0 0 0,1 1 1 0 0,-1-1-1 0 0,0 0 0 0 0,0 1 1 0 0,-1-1-1 0 0,1 1 0 0 0,-1-1 1 0 0,0 1-1 0 0,0 0 0 0 0,0 0 1 0 0,-1 0-1 0 0,1 0 0 0 0,-1 0 1 0 0,0 0-1 0 0,0 1 1 0 0,-1-1-1 0 0,-2-1-18 0 0,3 5 2 0 0,0 1 0 0 0,1 0 0 0 0,-1 0 0 0 0,0 0 0 0 0,1 0 1 0 0,-1 1-1 0 0,1-1 0 0 0,-1 1 0 0 0,1-1 0 0 0,0 1 0 0 0,0 0 0 0 0,-1 0 0 0 0,1 0 0 0 0,1 0 1 0 0,-1 0-1 0 0,0 0 0 0 0,0 1 0 0 0,1-1 0 0 0,-1 1 0 0 0,1-1 0 0 0,0 1 0 0 0,0 0 0 0 0,0-1 1 0 0,0 1-3 0 0,-6 15 11 0 0,2 1 1 0 0,0-1 0 0 0,1 1 0 0 0,1-1 0 0 0,0 1-1 0 0,2 0 1 0 0,0 0 0 0 0,1 0 0 0 0,2 18-12 0 0,-1 12 50 0 0,42 289 418 0 0,-43-299-433 0 0,-1 0 0 0 0,-3 0 0 0 0,0-1 1 0 0,-3 1-1 0 0,-7 22-35 0 0,-10 74-3 0 0,33-170-153 0 0,24-94-4287 0 0,-16 88-1069 0 0,4 4-4928 0 0,-15 24 2545 0 0</inkml:trace>
  <inkml:trace contextRef="#ctx0" brushRef="#br0" timeOffset="2083.954">1976 451 5009 0 0,'0'0'3027'0'0,"0"0"-1070"0"0,0 0-481 0 0,0 0-28 0 0,0 0 77 0 0,0 0-16 0 0,0 0-146 0 0,0 0-197 0 0,0 0-211 0 0,0 0-192 0 0,0 0-137 0 0,0 0-81 0 0,-4 0 2494 0 0,-14 0-2350 0 0,-79 42-16 0 0,87-36-573 0 0,1 0 0 0 0,0 1 0 0 0,0 0 1 0 0,1 0-1 0 0,0 1 0 0 0,0 0 1 0 0,1 1-1 0 0,0 0 0 0 0,0 0 0 0 0,-4 8-100 0 0,1 47 833 0 0,35-47-155 0 0,4-9-77 0 0,-25-8-524 0 0,1 1 0 0 0,-1 0 0 0 0,0 0 0 0 0,0 1 1 0 0,0-1-1 0 0,1 1 0 0 0,-1 0 0 0 0,-1 0 0 0 0,1 0 0 0 0,0 0 1 0 0,0 1-1 0 0,-1-1 0 0 0,0 1 0 0 0,1 0 0 0 0,-1 0 1 0 0,0 1-1 0 0,0 0-77 0 0,23 26 174 0 0,-20-19-129 0 0,0 1-1 0 0,-1 0 0 0 0,-1 0 1 0 0,0 0-1 0 0,-1 0 0 0 0,0 1 0 0 0,-1-1 1 0 0,0 1-1 0 0,-1 0 0 0 0,0 7-44 0 0,7 38 139 0 0,-12-64-2537 0 0,-7 2-3930 0 0,7 3 908 0 0,0-3-7385 0 0</inkml:trace>
  <inkml:trace contextRef="#ctx0" brushRef="#br0" timeOffset="2598.928">2199 697 8874 0 0,'0'0'1279'0'0,"0"0"-503"0"0,0 0-145 0 0,0 0 209 0 0,0 0 250 0 0,0 0 128 0 0,0 0-24 0 0,0 0-111 0 0,0 0-116 0 0,0 0-112 0 0,0 0-90 0 0,0 0-82 0 0,0 0-36 0 0,21 12-7 0 0,66 34-19 0 0,-84-44-529 0 0,1 0 0 0 0,0 0 0 0 0,-1-1 0 0 0,1 1 0 0 0,0-1 0 0 0,0 0 0 0 0,-1 0 0 0 0,1-1 0 0 0,0 1 0 0 0,0-1 0 0 0,0 1 0 0 0,0-1 0 0 0,0-1 0 0 0,0 1 0 0 0,0 0 0 0 0,0-1 0 0 0,0 0 0 0 0,0 0 0 0 0,0 0 0 0 0,-1 0 0 0 0,1-1 0 0 0,0 0 0 0 0,2-1-92 0 0,6-2 292 0 0,-2 1-184 0 0,0 1 1 0 0,0-1-1 0 0,0-1 1 0 0,0 0-1 0 0,-1 0 1 0 0,0-1-1 0 0,0 0 1 0 0,0-1 0 0 0,-1 1-1 0 0,0-2 1 0 0,0 1-1 0 0,-1-1 1 0 0,0 0-1 0 0,0-1 1 0 0,-1 0-1 0 0,0 0 1 0 0,-1 0 0 0 0,0-1-1 0 0,0 1 1 0 0,-1-1-1 0 0,0-1 1 0 0,-1 1-1 0 0,0 0 1 0 0,0-1-1 0 0,-1-4-108 0 0,-2 13-2 0 0,0-1 0 0 0,-1 1-1 0 0,1-1 1 0 0,-1 1-1 0 0,0-1 1 0 0,0 1-1 0 0,0 0 1 0 0,0 0-1 0 0,0-1 1 0 0,0 1-1 0 0,-1 0 1 0 0,1 0-1 0 0,-1 0 1 0 0,1 0-1 0 0,-1 0 1 0 0,0 1-1 0 0,0-1 1 0 0,1 0-1 0 0,-1 1 1 0 0,-1 0-1 0 0,1-1 1 0 0,0 1-1 0 0,0 0 1 0 0,0 0-1 0 0,-1 0 1 0 0,1 0-1 0 0,0 0 1 0 0,-1 1-1 0 0,-1-1 3 0 0,-75-9-197 0 0,62 13 170 0 0,1 0 0 0 0,0 2 0 0 0,1-1 1 0 0,-1 2-1 0 0,1 0 0 0 0,0 1 0 0 0,0 0 0 0 0,1 1 0 0 0,0 1 0 0 0,0 0 0 0 0,1 1 0 0 0,-6 6 27 0 0,7-7 4 0 0,2 0 0 0 0,-1 0 0 0 0,1 1 0 0 0,1 0 0 0 0,0 1 0 0 0,0 0 0 0 0,1 0 0 0 0,0 1 0 0 0,1 0 0 0 0,1 0 0 0 0,0 1 0 0 0,0-1 0 0 0,1 2 0 0 0,1-1 0 0 0,0 0 0 0 0,1 1 0 0 0,0 0 0 0 0,1-1 0 0 0,1 1 0 0 0,0 7-4 0 0,3-13 42 0 0,1 0 0 0 0,0 0 0 0 0,0-1 0 0 0,1 1-1 0 0,0-1 1 0 0,0 0 0 0 0,0 0 0 0 0,1-1 0 0 0,0 1 0 0 0,0-1-1 0 0,1 0 1 0 0,0 0 0 0 0,0-1 0 0 0,0 0 0 0 0,1 0-1 0 0,0 0 1 0 0,0-1 0 0 0,0 0 0 0 0,0 0 0 0 0,1-1 0 0 0,-1 0-1 0 0,1 0 1 0 0,0-1 0 0 0,0 0 0 0 0,0 0 0 0 0,0-1-1 0 0,0 0 1 0 0,0 0 0 0 0,1-1 0 0 0,-1 0 0 0 0,7-1-42 0 0,-7 1 64 0 0,15 1 90 0 0,0-1 1 0 0,0-1-1 0 0,0-1 0 0 0,0-1 1 0 0,-1-1-1 0 0,1-1 0 0 0,-1-1 1 0 0,1-1-155 0 0,38-21-407 0 0,-57 20-1209 0 0,-5 5-8676 0 0,1 3-2584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37 162 14147 0 0,'0'0'1894'0'0,"0"0"-630"0"0,0 0-309 0 0,0 0-31 0 0,0 0-90 0 0,0 0-120 0 0,0 0-148 0 0,0 0-182 0 0,0 0-119 0 0,0 0-63 0 0,0 0-50 0 0,0 0-43 0 0,0 0-21 0 0,-6 22-21 0 0,-18 71-31 0 0,18-24 37 0 0,7-64-12 0 0,1-1 0 0 0,-1 0-1 0 0,1 1 1 0 0,0-1 0 0 0,1 0-1 0 0,-1 0 1 0 0,1-1 0 0 0,-1 1-1 0 0,1 0 1 0 0,0-1 0 0 0,1 0-1 0 0,-1 1 1 0 0,1-1 0 0 0,-1-1 0 0 0,1 1-1 0 0,0 0 1 0 0,0-1 0 0 0,0 0-1 0 0,0 0 1 0 0,0 0 0 0 0,1 0-1 0 0,-1-1 1 0 0,0 0 0 0 0,1 0 0 0 0,-1 0-1 0 0,1 0 1 0 0,0-1 0 0 0,-1 1-1 0 0,1-1 1 0 0,-1-1 0 0 0,1 1-1 0 0,0 0 1 0 0,-1-1 0 0 0,1 0-1 0 0,-1 0 1 0 0,1-1 0 0 0,-1 1 0 0 0,0-1-1 0 0,0 0 1 0 0,1 0 0 0 0,-1 0-1 0 0,0-1 1 0 0,-1 1 0 0 0,1-1-1 0 0,0 0 1 0 0,-1 0 0 0 0,0 0-1 0 0,1-1 1 0 0,1-2-61 0 0,1-4 69 0 0,0 0-1 0 0,-1-1 1 0 0,0 1-1 0 0,-1-1 1 0 0,0-1-1 0 0,0 1 1 0 0,-1 0-1 0 0,-1-1 1 0 0,0 0-1 0 0,0 1 1 0 0,-1-1-1 0 0,-1 0 1 0 0,0 0-1 0 0,-2-8-68 0 0,2 16-108 0 0,-1-1-1 0 0,1 1 1 0 0,-1 0-1 0 0,-1-1 1 0 0,1 1-1 0 0,0 0 1 0 0,-1 0 0 0 0,0 0-1 0 0,0 0 1 0 0,0 0-1 0 0,-1 1 1 0 0,1-1 0 0 0,-1 0-1 0 0,0 1 1 0 0,0 0-1 0 0,0 0 1 0 0,0 0-1 0 0,-1 0 1 0 0,1 0 0 0 0,-1 1-1 0 0,1-1 1 0 0,-1 1-1 0 0,0 0 1 0 0,0 0-1 0 0,0 1 1 0 0,0-1 0 0 0,-1 1-1 0 0,1 0 1 0 0,0 0-1 0 0,-3 0 109 0 0,-11 1-2310 0 0,6 0-2280 0 0,4 0-6223 0 0</inkml:trace>
  <inkml:trace contextRef="#ctx0" brushRef="#br0" timeOffset="486.007">386 320 3849 0 0,'0'0'2394'0'0,"0"0"-635"0"0,0 0 156 0 0,0 0 380 0 0,0 0 103 0 0,0 0-228 0 0,0 0-441 0 0,0 0-450 0 0,0 0-349 0 0,0 0-251 0 0,0 0-89 0 0,0 0-51 0 0,19-12-28 0 0,60-39 6 0 0,-75 49-441 0 0,-1 0 0 0 0,1-1-1 0 0,-1 1 1 0 0,1-1 0 0 0,-1 0-1 0 0,0 0 1 0 0,0 0-1 0 0,0 0 1 0 0,0 0 0 0 0,-1-1-1 0 0,1 1 1 0 0,-1-1 0 0 0,0 0-1 0 0,0 1 1 0 0,0-1 0 0 0,0-3-76 0 0,7-12 247 0 0,36-54 705 0 0,-44 72-956 0 0,-1 1 0 0 0,1 0 0 0 0,0-1 1 0 0,0 1-1 0 0,-1 0 0 0 0,1 0 0 0 0,0 0 0 0 0,-1 0 0 0 0,1 0 0 0 0,0 0 0 0 0,0 0 0 0 0,-1 0 0 0 0,1 0 0 0 0,0 0 1 0 0,-1 0-1 0 0,1 0 0 0 0,0 0 0 0 0,0 0 0 0 0,-1 1 0 0 0,1-1 0 0 0,0 0 0 0 0,-1 1 0 0 0,1-1 0 0 0,-1 0 0 0 0,1 1 1 0 0,0-1-1 0 0,-1 1 0 0 0,1-1 0 0 0,-1 1 0 0 0,1-1 0 0 0,-1 1 0 0 0,1-1 0 0 0,-1 1 0 0 0,1-1 0 0 0,-1 1 0 0 0,0 0 1 0 0,1-1-1 0 0,-1 1 0 0 0,0 0 0 0 0,0-1 0 0 0,0 1 0 0 0,1 0 0 0 0,-1 0 0 0 0,0-1 0 0 0,0 1 0 0 0,0 0 0 0 0,0-1 1 0 0,0 1-1 0 0,0 0 0 0 0,0 0 0 0 0,0 0 4 0 0,2 4 13 0 0,57 95 19 0 0,-52-92 86 0 0,1-1 1 0 0,1 1-1 0 0,0-2 1 0 0,0 1-1 0 0,0-1 1 0 0,1-1 0 0 0,-1 1-1 0 0,1-2 1 0 0,1 1-1 0 0,-1-1 1 0 0,0-1 0 0 0,1 0-1 0 0,0-1 1 0 0,0 0-1 0 0,0 0 1 0 0,0-1-1 0 0,0 0 1 0 0,0-1 0 0 0,0-1-1 0 0,0 0 1 0 0,0 0-1 0 0,0-1 1 0 0,0 0 0 0 0,0-1-1 0 0,7-3-118 0 0,-6 1 100 0 0,0-1 0 0 0,-1 0-1 0 0,0-1 1 0 0,0-1 0 0 0,-1 1-1 0 0,1-2 1 0 0,-2 1 0 0 0,1-1 0 0 0,-1-1-1 0 0,-1 0 1 0 0,1 0 0 0 0,-2-1-1 0 0,0 0 1 0 0,0 0 0 0 0,-1 0-1 0 0,0-1 1 0 0,3-10-100 0 0,-7 18-105 0 0,-1 1 0 0 0,1-1 1 0 0,-1 1-1 0 0,0-1 0 0 0,0 0 0 0 0,0 1 0 0 0,0-1 0 0 0,-1 0 0 0 0,0 0 1 0 0,0 1-1 0 0,0-1 0 0 0,0 0 0 0 0,0 0 0 0 0,-1 0 0 0 0,0 1 0 0 0,1-1 1 0 0,-2 0-1 0 0,1 1 0 0 0,0-1 0 0 0,-1 1 0 0 0,1-1 0 0 0,-1 1 0 0 0,0-1 0 0 0,0 1 1 0 0,0 0-1 0 0,-1 0 0 0 0,1 0 105 0 0,-3-1-838 0 0,-6-5-2804 0 0,4 4-2632 0 0,-3 0-6769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16900 0 0,'0'0'1368'0'0,"0"0"-548"0"0,0 0-113 0 0,0 0 166 0 0,0 0 101 0 0,0 0-27 0 0,0 0-178 0 0,0 0-254 0 0,0 0-214 0 0,0 0-134 0 0,0 0-65 0 0,0 0-54 0 0,0 0-23 0 0,-7 19-20 0 0,-23 55-54 0 0,23-55-48 0 0,6-13-2200 0 0,-3-5-4455 0 0,3-1-4477 0 0</inkml:trace>
  <inkml:trace contextRef="#ctx0" brushRef="#br0" timeOffset="167.732">25 213 14595 0 0,'0'0'3378'0'0,"0"0"-1515"0"0,0 0-692 0 0,0 0-133 0 0,0 0-21 0 0,0 0-55 0 0,0 0-157 0 0,0 0-195 0 0,0 0-223 0 0,0 0-210 0 0,0 0-165 0 0,0 0-132 0 0,-5-25-95 0 0,-14-71-77 0 0,20 96 272 0 0,-1 0 1 0 0,0 0-1 0 0,0 0 0 0 0,1 0 0 0 0,-1 0 0 0 0,0 0 1 0 0,1 0-1 0 0,-1 0 0 0 0,0 0 0 0 0,1 0 1 0 0,-1 0-1 0 0,0 0 0 0 0,1 0 0 0 0,-1 0 0 0 0,0 0 1 0 0,0 0-1 0 0,1 0 0 0 0,-1 0 0 0 0,0 0 0 0 0,1 0 1 0 0,-1-1-1 0 0,0 1 0 0 0,0 0 0 0 0,1 0 1 0 0,-1 0-1 0 0,0-1 0 0 0,0 1 0 0 0,1 0 0 0 0,-1 0 1 0 0,0 0-1 0 0,0-1 0 0 0,0 1 0 0 0,1 0 1 0 0,-1 0-1 0 0,0-1 0 0 0,0 1 0 0 0,0 0 0 0 0,0-1 1 0 0,0 1-1 0 0,0 0 0 0 0,0 0 0 0 0,0-1 1 0 0,1 1-1 0 0,-1 0 0 0 0,0-1 0 0 0,0 1 0 0 0,0 0 1 0 0,0-1-1 0 0,-1 1 0 0 0,1 0 0 0 0,0-1 0 0 0,0 1 1 0 0,0 0-1 0 0,0 0 0 0 0,0-1 0 0 0,0 1 1 0 0,0 0-1 0 0,0-1 0 0 0,-1 1 0 0 0,1 0 0 0 0,0 0 1 0 0,0-1 19 0 0,20 22-4398 0 0,-17-18-216 0 0,5 2-7183 0 0</inkml:trace>
  <inkml:trace contextRef="#ctx0" brushRef="#br0" timeOffset="613.83">351 1 11218 0 0,'0'0'2286'0'0,"0"0"-565"0"0,0 0-340 0 0,0 0-245 0 0,0 0-281 0 0,0 0-184 0 0,0 0-67 0 0,0 0-16 0 0,0 0 37 0 0,0 0 31 0 0,0 0-32 0 0,0 0-47 0 0,0 0-39 0 0,6 1-36 0 0,22 2-31 0 0,-14 29 1707 0 0,-14-25-1905 0 0,33 170 1291 0 0,-22-130-1458 0 0,-2 0-1 0 0,-1 0 1 0 0,-3 1-1 0 0,-2 5-105 0 0,-17 59 222 0 0,-15-4-134 0 0,26-103-36 0 0,1-5-4157 0 0,0-9 2642 0 0,-1-5-3629 0 0,2 6-2987 0 0,1 3-2434 0 0</inkml:trace>
  <inkml:trace contextRef="#ctx0" brushRef="#br0" timeOffset="866.118">164 375 11682 0 0,'0'0'2276'0'0,"0"0"-663"0"0,0 0-410 0 0,0 0-91 0 0,0 0-34 0 0,0 0-43 0 0,0 0-38 0 0,0 0-54 0 0,0 0-97 0 0,0 0-122 0 0,0 0-133 0 0,0 0-110 0 0,0 0-89 0 0,31 0-53 0 0,100 0-36 0 0,12 8 434 0 0,-52 5-168 0 0,-21-2-3431 0 0,-22-9-8053 0 0,-42-2-149 0 0</inkml:trace>
  <inkml:trace contextRef="#ctx0" brushRef="#br0" timeOffset="1182.39">931 421 8378 0 0,'0'0'2303'0'0,"0"0"-811"0"0,0 0-170 0 0,0 0 222 0 0,0 0 99 0 0,0 0-166 0 0,0 0-308 0 0,0 0-342 0 0,0 0-282 0 0,0 0-159 0 0,0 0-86 0 0,0 0-36 0 0,0 0-53 0 0,1 35-49 0 0,6 107-34 0 0,-4-53 130 0 0,-1-55-728 0 0,-11-34-7799 0 0,9 0 6181 0 0,-3 0-9038 0 0</inkml:trace>
  <inkml:trace contextRef="#ctx0" brushRef="#br0" timeOffset="1419.471">896 109 14363 0 0,'0'0'1808'0'0,"0"0"-727"0"0,0 0-401 0 0,0 0-176 0 0,0 0-152 0 0,0 0-160 0 0,0 0-80 0 0,0 0-120 0 0,0 0-96 0 0,0 0-88 0 0,0 0-160 0 0,0 0-312 0 0,0 0-1513 0 0,-31 65-9481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107 212 0 0 0,'0'0'711'0'0,"0"0"864"0"0,0 0 543 0 0,0 0 333 0 0,0 0 16 0 0,0 0-215 0 0,0 0-318 0 0,0 0-385 0 0,0 0-313 0 0,0 0-243 0 0,0 0-210 0 0,-2-4-152 0 0,-3-11-135 0 0,4 11-101 0 0,-6 74 1312 0 0,5 80-476 0 0,5-108-971 0 0,-3 0 1 0 0,-1 0-1 0 0,-2 0 0 0 0,-3 0 0 0 0,0-1 0 0 0,-3 0 1 0 0,-12 36-261 0 0,20-74 89 0 0,0 1 1 0 0,0-1 0 0 0,0 0-1 0 0,-1 0 1 0 0,1 0 0 0 0,-1 0 0 0 0,0 0-1 0 0,1-1 1 0 0,-1 1 0 0 0,-1 0-1 0 0,1-1 1 0 0,0 1 0 0 0,-1-1 0 0 0,1 0-1 0 0,-1 0 1 0 0,1 0 0 0 0,-1 0 0 0 0,-2 1-90 0 0,-2-48 633 0 0,11 11-622 0 0,2-1-1 0 0,1 1 1 0 0,2 0-1 0 0,1 1 1 0 0,1 0-1 0 0,3 1 1 0 0,0 0-1 0 0,2 1 1 0 0,1 0-1 0 0,11-12-10 0 0,-10 9-1 0 0,2 2 0 0 0,1 0-1 0 0,2 1 1 0 0,1 1 0 0 0,1 2-1 0 0,2 0 1 0 0,0 2 0 0 0,2 1-1 0 0,1 1 1 0 0,1 1 0 0 0,1 2-1 0 0,1 1 1 0 0,32-14 1 0 0,-64 34 0 0 0,7-4 2 0 0,1 0 0 0 0,-1 1 0 0 0,1 0 0 0 0,0 0 0 0 0,0 1 0 0 0,0 0 0 0 0,0 1 0 0 0,0 0 0 0 0,0 0 0 0 0,1 1-1 0 0,-1 0 1 0 0,0 1 0 0 0,1 0-2 0 0,-6 3 6 0 0,1-1-1 0 0,-1 1 1 0 0,0 0-1 0 0,0 0 1 0 0,-1 0 0 0 0,1 0-1 0 0,-1 1 1 0 0,0-1-1 0 0,0 1 1 0 0,0 0-1 0 0,-1 0 1 0 0,1 0-1 0 0,-1 0 1 0 0,-1 1-1 0 0,1-1 1 0 0,-1 0-1 0 0,0 1 1 0 0,0-1-1 0 0,0 1 1 0 0,-1 0-1 0 0,0 5-5 0 0,0 2 34 0 0,0 1-1 0 0,0 0 1 0 0,-1-1-1 0 0,-1 1 0 0 0,-1 0 1 0 0,0-1-1 0 0,0 0 1 0 0,-2 0-1 0 0,1 0 1 0 0,-2 0-1 0 0,1-1 0 0 0,-2 0 1 0 0,0 0-1 0 0,0 0 1 0 0,-1-1-1 0 0,0 0 0 0 0,-1-1 1 0 0,-1 0-1 0 0,-6 6-33 0 0,2-4-9 0 0,0-2-1 0 0,0 0 0 0 0,-1-1 1 0 0,0 0-1 0 0,-1-1 1 0 0,0-1-1 0 0,0 0 1 0 0,-1-1-1 0 0,1-1 0 0 0,-1-1 1 0 0,0 0-1 0 0,-1-1 1 0 0,1-1-1 0 0,0-1 1 0 0,-1 0-1 0 0,1-1 1 0 0,-11-2 9 0 0,25 2-84 0 0,0 0 1 0 0,0 1-1 0 0,0-2 1 0 0,0 1-1 0 0,0 0 1 0 0,0-1 0 0 0,0 1-1 0 0,1-1 1 0 0,-1 0-1 0 0,0 0 1 0 0,0 0-1 0 0,1 0 1 0 0,-1-1 0 0 0,0 1-1 0 0,1-1 1 0 0,-1 1-1 0 0,1-1 1 0 0,0 0 0 0 0,0 0-1 0 0,0 0 1 0 0,0 0-1 0 0,0 0 1 0 0,0-1-1 0 0,0 1 1 0 0,1-1 0 0 0,-1 1-1 0 0,1-1 1 0 0,-1 1-1 0 0,1-1 1 0 0,0 0 0 0 0,0 0-1 0 0,1 0 1 0 0,-1 1-1 0 0,0-1 1 0 0,1 0-1 0 0,0 0 1 0 0,0 0 0 0 0,0 0-1 0 0,0 0 1 0 0,0 0-1 0 0,0 0 1 0 0,1 0-1 0 0,-1 0 1 0 0,1 1 0 0 0,0-1-1 0 0,0 0 1 0 0,0 0-1 0 0,0 1 1 0 0,1-1 83 0 0,25-31-3190 0 0,-7 15-3195 0 0,-10 10-4756 0 0</inkml:trace>
  <inkml:trace contextRef="#ctx0" brushRef="#br0" timeOffset="365.394">1112 66 8506 0 0,'0'0'2935'0'0,"0"0"-942"0"0,0 0-508 0 0,0 0-74 0 0,0 0-93 0 0,0 0-161 0 0,0 0-182 0 0,0 0-183 0 0,0 0-139 0 0,0 0-92 0 0,0 0-97 0 0,0 0-74 0 0,0 0-77 0 0,-30 34-68 0 0,-93 106-42 0 0,84-74 68 0 0,39-56-207 0 0,-1-6-39 0 0,0-1 1 0 0,1 0 0 0 0,-1 1-1 0 0,1-1 1 0 0,-1 1-1 0 0,1-1 1 0 0,0 1 0 0 0,0-1-1 0 0,1 1 1 0 0,-1-1-1 0 0,1 1 1 0 0,0-1 0 0 0,0 1-1 0 0,0-1 1 0 0,0 0-1 0 0,0 0 1 0 0,1 1 0 0 0,-1-1-1 0 0,1 0 1 0 0,0 0-1 0 0,0 0 1 0 0,0-1 0 0 0,1 1-1 0 0,-1 0 1 0 0,0-1-1 0 0,1 0 1 0 0,0 1-1 0 0,0-1 1 0 0,-1 0 0 0 0,1 0-1 0 0,0-1 1 0 0,1 1-1 0 0,-1-1 1 0 0,0 1 0 0 0,0-1-1 0 0,4 1-25 0 0,6-1 101 0 0,1 0-1 0 0,-1-1 0 0 0,1-1 1 0 0,-1 0-1 0 0,1-1 1 0 0,-1 0-1 0 0,0-1 0 0 0,0 0 1 0 0,0-1-1 0 0,0-1 0 0 0,0 0 1 0 0,-1 0-1 0 0,0-2 0 0 0,0 1 1 0 0,-1-1-1 0 0,0-1 1 0 0,0 0-1 0 0,-1-1 0 0 0,6-6-100 0 0,-9 10 42 0 0,-1 0 0 0 0,0-1-1 0 0,0 1 1 0 0,-1-1 0 0 0,1 0-1 0 0,-1-1 1 0 0,-1 0 0 0 0,1 1-1 0 0,-1-1 1 0 0,0-1-1 0 0,-1 1 1 0 0,0 0 0 0 0,0-1-1 0 0,-1 0 1 0 0,1 0 0 0 0,-2 0-1 0 0,1 0 1 0 0,-1 0 0 0 0,0 0-1 0 0,-1 0 1 0 0,0 0 0 0 0,0-2-42 0 0,-1 6-4 0 0,1 0 0 0 0,-1 0 1 0 0,0 0-1 0 0,0 1 1 0 0,0-1-1 0 0,0 0 1 0 0,-1 1-1 0 0,0-1 0 0 0,1 1 1 0 0,-1 0-1 0 0,0-1 1 0 0,-1 1-1 0 0,1 0 1 0 0,-1 0-1 0 0,1 0 1 0 0,-1 1-1 0 0,0-1 0 0 0,0 1 1 0 0,0-1-1 0 0,0 1 1 0 0,0 0-1 0 0,-1 0 1 0 0,1 0-1 0 0,-1 1 0 0 0,1-1 1 0 0,-1 1-1 0 0,-3-1 4 0 0,-105-11-877 0 0,21 36-976 0 0,64-8-1275 0 0,3 4-3723 0 0,16-11-4743 0 0</inkml:trace>
  <inkml:trace contextRef="#ctx0" brushRef="#br0" timeOffset="897.701">1683 23 8234 0 0,'0'0'1783'0'0,"0"0"-675"0"0,0 0-192 0 0,0 0 387 0 0,0 0 383 0 0,0 0 112 0 0,0 0-178 0 0,0 0-365 0 0,0 0-343 0 0,0 0-193 0 0,0 0-111 0 0,0 0-119 0 0,0 0-87 0 0,-3 0-70 0 0,-4 0-211 0 0,1 1 1 0 0,-1 0-1 0 0,1 1 0 0 0,0-1 1 0 0,-1 1-1 0 0,1 0 0 0 0,0 1 1 0 0,0 0-1 0 0,1 0 1 0 0,-1 0-1 0 0,0 0 0 0 0,1 1 1 0 0,-3 2-122 0 0,-20 11 357 0 0,-62 36 739 0 0,90-51-1090 0 0,1-1-1 0 0,-1-1 1 0 0,1 1 0 0 0,-1 0-1 0 0,1 0 1 0 0,-1 0-1 0 0,1 0 1 0 0,0 0-1 0 0,-1 0 1 0 0,1-1-1 0 0,0 1 1 0 0,0 0 0 0 0,-1 0-1 0 0,1-1 1 0 0,0 1-1 0 0,0-1 1 0 0,0 1-1 0 0,0-1 1 0 0,0 1-1 0 0,0-1 1 0 0,0 0 0 0 0,0 1-1 0 0,0-1 1 0 0,0 0-1 0 0,0 0 1 0 0,0 0-1 0 0,0 0 1 0 0,0 0 0 0 0,0 0-1 0 0,1 0 1 0 0,-1 0-1 0 0,0 0 1 0 0,0 0-1 0 0,0 0 1 0 0,1-1-6 0 0,3 2 41 0 0,23 2 130 0 0,-23-4-158 0 0,-1 1-1 0 0,1 0 0 0 0,0 0 0 0 0,0 1 1 0 0,0-1-1 0 0,-1 1 0 0 0,1 0 1 0 0,0 1-1 0 0,-1-1 0 0 0,1 1 0 0 0,-1 0 1 0 0,0 0-1 0 0,1 0 0 0 0,-1 0 0 0 0,0 1 1 0 0,0 0-1 0 0,0 0 0 0 0,-1 0 0 0 0,1 0 1 0 0,-1 0-1 0 0,1 1 0 0 0,-1 0 0 0 0,-1-1 1 0 0,2 2-13 0 0,-3-1 41 0 0,0 0-1 0 0,0 0 1 0 0,-1 0 0 0 0,1 0 0 0 0,-1 0 0 0 0,0 0 0 0 0,0 0 0 0 0,0 0-1 0 0,-1 0 1 0 0,1 0 0 0 0,-1 0 0 0 0,0-1 0 0 0,0 1 0 0 0,0 0-1 0 0,-1 0 1 0 0,1-1 0 0 0,-1 1 0 0 0,0 0 0 0 0,-1 0-41 0 0,-3 5 43 0 0,-1 0 0 0 0,-1-1 0 0 0,1 1 0 0 0,-1-2 0 0 0,-1 1 1 0 0,1-1-1 0 0,-1 0 0 0 0,-1-1 0 0 0,1 0 0 0 0,-1 0 0 0 0,0-1 0 0 0,0-1 0 0 0,-1 1 0 0 0,1-2 0 0 0,-1 1 1 0 0,0-2-1 0 0,0 1 0 0 0,0-2 0 0 0,0 1 0 0 0,0-1 0 0 0,0-1 0 0 0,-6 0-43 0 0,15 0-62 0 0,1 0 0 0 0,0 0 0 0 0,0 1-1 0 0,0-1 1 0 0,0 0 0 0 0,0 0 0 0 0,-1 0 0 0 0,1 0-1 0 0,0 0 1 0 0,0 0 0 0 0,0-1 0 0 0,0 1 0 0 0,0 0-1 0 0,0-1 1 0 0,0 1 0 0 0,0 0 0 0 0,0-1 0 0 0,0 1-1 0 0,0-1 1 0 0,0 0 0 0 0,0 1 0 0 0,0-1 0 0 0,0 0-1 0 0,0 0 1 0 0,0 1 0 0 0,0-1 0 0 0,1 0 0 0 0,-1 0-1 0 0,0 0 1 0 0,1 0 0 0 0,-1 0 0 0 0,1 0 0 0 0,-1 0-1 0 0,1 0 1 0 0,0 0 0 0 0,-1 0 0 0 0,1 0 0 0 0,0 0-1 0 0,-1-1 1 0 0,1 1 0 0 0,0 0 0 0 0,0 0 0 0 0,0 0-1 0 0,0 0 1 0 0,0 0 0 0 0,1-1 0 0 0,-1 1 0 0 0,0 0-1 0 0,0 0 1 0 0,1 0 0 0 0,-1 0 0 0 0,1 0 0 0 0,-1 0-1 0 0,1 0 1 0 0,-1 0 0 0 0,1 0 0 0 0,0 0 0 0 0,0-1 62 0 0,17-11-3238 0 0,-4 5-3675 0 0,-12 6 4465 0 0,6-2-8880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524 519 0 0 0,'0'0'543'0'0,"0"0"650"0"0,0 0 397 0 0,0 0 284 0 0,0 0 128 0 0,0 0-65 0 0,0 0-134 0 0,0 0-158 0 0,0 0-158 0 0,0 0-194 0 0,0 0-204 0 0,-28-9-179 0 0,-90-27-161 0 0,51 29 488 0 0,55 11-1022 0 0,1 1 0 0 0,0 0 0 0 0,0 1 0 0 0,0 0-1 0 0,1 1 1 0 0,0 0 0 0 0,0 0 0 0 0,0 1 0 0 0,-7 9-215 0 0,-4 2 95 0 0,0 1 1 0 0,1 1-1 0 0,2 0 1 0 0,0 2-1 0 0,1 0 1 0 0,1 1-1 0 0,1 1 1 0 0,2 0-1 0 0,0 1 1 0 0,-1 8-96 0 0,3 37 112 0 0,10-69-103 0 0,1 0-1 0 0,0 0 0 0 0,1 0 0 0 0,-1 0 0 0 0,0 0 1 0 0,0 0-1 0 0,1 0 0 0 0,-1-1 0 0 0,1 1 0 0 0,0 0 0 0 0,-1 0 1 0 0,1 0-1 0 0,0-1 0 0 0,0 1 0 0 0,0 0 0 0 0,0-1 0 0 0,0 1 1 0 0,1-1-1 0 0,-1 0 0 0 0,0 1 0 0 0,1-1 0 0 0,-1 0 1 0 0,1 0-1 0 0,-1 1 0 0 0,1-1 0 0 0,0 0 0 0 0,-1-1 0 0 0,1 1 1 0 0,0 0-1 0 0,0 0 0 0 0,0-1 0 0 0,0 1 0 0 0,-1-1 0 0 0,3 0-8 0 0,13-2 90 0 0,0 0 0 0 0,0-2 0 0 0,-1 0 0 0 0,1-1 0 0 0,-1-1 0 0 0,0 0 0 0 0,0-1 0 0 0,-1-1 0 0 0,0 0-1 0 0,0-2 1 0 0,-1 1 0 0 0,-1-2 0 0 0,1 1 0 0 0,-1-2 0 0 0,-1 0 0 0 0,0 0 0 0 0,-1-1 0 0 0,4-8-90 0 0,7-1 46 0 0,7-7-16 0 0,-2-2 1 0 0,-1 0-1 0 0,-1-2 1 0 0,-2-1-1 0 0,-1-1 1 0 0,5-13-31 0 0,-19 20 36 0 0,-8 27 4 0 0,0 1-7 0 0,0 0-18 0 0,-1 6-130 0 0,-30 71-136 0 0,26-58 249 0 0,1 1-1 0 0,0 0 1 0 0,2 0-1 0 0,0 1 1 0 0,1-1 0 0 0,1 0-1 0 0,1 0 1 0 0,1 1-1 0 0,1-1 1 0 0,3 10 2 0 0,-4-22 2 0 0,0 0 0 0 0,0 1 0 0 0,1-1 0 0 0,0 0 0 0 0,1-1 0 0 0,0 1 0 0 0,0-1 0 0 0,0 1 0 0 0,1-1 0 0 0,0 0-1 0 0,1-1 1 0 0,-1 1 0 0 0,1-1 0 0 0,1 0 0 0 0,-1-1 0 0 0,1 0 0 0 0,0 0 0 0 0,0 0 0 0 0,0 0 0 0 0,1-1 0 0 0,0-1 0 0 0,-1 1 0 0 0,1-1 0 0 0,1-1 0 0 0,-1 1 0 0 0,2-1-2 0 0,2 0 22 0 0,1-1-1 0 0,0 0 1 0 0,0-1 0 0 0,0 0 0 0 0,0-1-1 0 0,0 0 1 0 0,-1-1 0 0 0,1-1-1 0 0,-1 0 1 0 0,1 0 0 0 0,-1-1 0 0 0,0-1-1 0 0,0 0 1 0 0,0-1 0 0 0,-1 0 0 0 0,11-8-22 0 0,6-6 89 0 0,-1-1 0 0 0,-1-2 1 0 0,-1 0-1 0 0,-1-2 1 0 0,17-22-90 0 0,-16 17 22 0 0,-2-1 1 0 0,-1-1-1 0 0,-1-1 1 0 0,-2-1-1 0 0,-1-1 1 0 0,-2 0-1 0 0,-2-1 1 0 0,-1-1-1 0 0,-1 0 0 0 0,-2-1 1 0 0,-2 0-1 0 0,-2 0 1 0 0,-1-1-1 0 0,-1-37-22 0 0,-4 66-21 0 0,0 0-1 0 0,-2 0 1 0 0,1 0-1 0 0,-1 0 1 0 0,0 0-1 0 0,-1 0 1 0 0,0 0-1 0 0,-1 1 1 0 0,0 0-1 0 0,-3-6 22 0 0,5 12-13 0 0,0 0 1 0 0,1 0-1 0 0,-1 0 0 0 0,0 1 0 0 0,-1-1 0 0 0,1 0 0 0 0,0 1 0 0 0,-1 0 0 0 0,1-1 0 0 0,-1 1 0 0 0,0 0 0 0 0,0 0 0 0 0,0 1 0 0 0,0-1 0 0 0,0 1 0 0 0,0-1 0 0 0,0 1 0 0 0,0 0 0 0 0,-1 0 0 0 0,1 0 0 0 0,0 1 0 0 0,-1-1 1 0 0,1 1-1 0 0,-1 0 0 0 0,1 0 0 0 0,0 0 0 0 0,-1 0 0 0 0,1 1 0 0 0,-1-1 0 0 0,1 1 0 0 0,0 0 0 0 0,-3 1 13 0 0,-4 3-17 0 0,1 0 1 0 0,-1 1-1 0 0,1 1 1 0 0,0-1-1 0 0,1 1 0 0 0,0 1 1 0 0,0 0-1 0 0,0 0 0 0 0,1 0 1 0 0,0 1-1 0 0,-2 4 17 0 0,-1 3 10 0 0,0 1-1 0 0,1 0 0 0 0,0 0 1 0 0,1 1-1 0 0,2 0 0 0 0,-1 0 1 0 0,2 1-1 0 0,1 0 0 0 0,0 0 1 0 0,1 0-1 0 0,1 0 0 0 0,1 0 1 0 0,1 1-1 0 0,0-1 0 0 0,2 0 1 0 0,1 8-10 0 0,2-5 51 0 0,2 0 0 0 0,1 0 0 0 0,0-1 1 0 0,1 0-1 0 0,2 0 0 0 0,0-1 0 0 0,1-1 1 0 0,1 0-1 0 0,1 0 0 0 0,0-1 0 0 0,6 4-51 0 0,-15-16 17 0 0,55 61 132 0 0,-6-14-58 0 0,-52-52-188 0 0,-1-1 0 0 0,1 1 1 0 0,-1-1-1 0 0,1 0 0 0 0,0 0 0 0 0,-1 0 1 0 0,1 0-1 0 0,-1 0 0 0 0,1 0 0 0 0,-1 0 1 0 0,1-1-1 0 0,0 1 0 0 0,-1 0 0 0 0,1-1 1 0 0,-1 0-1 0 0,1 1 0 0 0,-1-1 1 0 0,0 0-1 0 0,1 1 0 0 0,-1-1 0 0 0,0 0 1 0 0,1 0-1 0 0,-1 0 0 0 0,0 0 0 0 0,0-1 1 0 0,0 1-1 0 0,0 0 0 0 0,1-1 97 0 0,25-23-3047 0 0,-3 4-5871 0 0,-15 13-1939 0 0</inkml:trace>
  <inkml:trace contextRef="#ctx0" brushRef="#br0" timeOffset="338.03">1491 489 6289 0 0,'0'0'1854'0'0,"0"0"-260"0"0,0 0-14 0 0,0 0 116 0 0,0 0 27 0 0,0 0-75 0 0,0 0-198 0 0,0 0-240 0 0,0 0-238 0 0,0 0-217 0 0,-20 34-197 0 0,-63 109-165 0 0,58-71-4 0 0,26-60-310 0 0,-1-7-44 0 0,0 0 1 0 0,0-1-1 0 0,0 1 0 0 0,0 0 0 0 0,1 0 0 0 0,0 0 1 0 0,0-1-1 0 0,0 1 0 0 0,0 0 0 0 0,1-1 0 0 0,0 1 1 0 0,0-1-1 0 0,0 0 0 0 0,1 0 0 0 0,-1 1 1 0 0,1-2-1 0 0,0 1 0 0 0,0 0 0 0 0,0 0 0 0 0,1-1 1 0 0,-1 0-1 0 0,1 0 0 0 0,0 0 0 0 0,0 0 1 0 0,0 0-1 0 0,0-1 0 0 0,1 1-35 0 0,3 0 92 0 0,0-1 0 0 0,0 1 0 0 0,0-1 1 0 0,1-1-1 0 0,-1 1 0 0 0,1-1 0 0 0,-1-1 0 0 0,1 0 0 0 0,-1 0 0 0 0,1 0 1 0 0,-1-1-1 0 0,0-1 0 0 0,1 1 0 0 0,-1-1 0 0 0,0-1 0 0 0,0 0 0 0 0,0 0 1 0 0,0 0-1 0 0,0-1 0 0 0,-1 0 0 0 0,4-3-92 0 0,7-4 142 0 0,0-2 1 0 0,0 0-1 0 0,-1-1 0 0 0,-1 0 1 0 0,0-2-1 0 0,-1 0 0 0 0,10-15-142 0 0,-17 20 54 0 0,0 0 0 0 0,0-1-1 0 0,-1 0 1 0 0,-1 0 0 0 0,0-1 0 0 0,-1 0-1 0 0,0 0 1 0 0,-1 0 0 0 0,0 0 0 0 0,-1-1-1 0 0,-1 1 1 0 0,0-1 0 0 0,0 0 0 0 0,-2 0-1 0 0,0 0 1 0 0,0 0 0 0 0,-3-12-54 0 0,1 21-48 0 0,1 0 0 0 0,-1-1-1 0 0,0 1 1 0 0,-1 0 0 0 0,1 0 0 0 0,-1 0 0 0 0,0 1 0 0 0,0-1 0 0 0,-1 1 0 0 0,1-1-1 0 0,-1 1 1 0 0,0 0 0 0 0,0 0 0 0 0,-1 1 0 0 0,1-1 0 0 0,-1 1 0 0 0,1 0 0 0 0,-1 0-1 0 0,0 1 1 0 0,0-1 0 0 0,0 1 0 0 0,-1 0 0 0 0,1 1 0 0 0,0-1 0 0 0,-1 1 0 0 0,1 0-1 0 0,-1 0 1 0 0,0 1 0 0 0,1 0 0 0 0,-1 0 0 0 0,1 0 0 0 0,-1 0 0 0 0,1 1 0 0 0,-1 0 0 0 0,1 0-1 0 0,-1 1 1 0 0,1-1 0 0 0,0 1 0 0 0,-1 0 0 0 0,1 1 0 0 0,0-1 0 0 0,1 1 0 0 0,-1 0-1 0 0,0 0 1 0 0,1 1 0 0 0,0-1 0 0 0,-1 1 0 0 0,1 1 48 0 0,-47 62-2673 0 0,27-16-6137 0 0,18-35-2431 0 0</inkml:trace>
  <inkml:trace contextRef="#ctx0" brushRef="#br0" timeOffset="851.706">1934 735 8834 0 0,'0'0'1911'0'0,"0"0"-619"0"0,0 0-126 0 0,0 0 215 0 0,0 0 170 0 0,0 0 22 0 0,0 0-144 0 0,0 0-279 0 0,0 0-311 0 0,0 0-267 0 0,0 0-163 0 0,0 0-61 0 0,0 0 19 0 0,-1 3 75 0 0,78-80 1595 0 0,-49 44-1781 0 0,-5 9-131 0 0,-2-2 0 0 0,-1 0 0 0 0,-2-1 0 0 0,0 0 0 0 0,10-24-125 0 0,-10 3 146 0 0,-13 30-140 0 0,-11 26-356 0 0,1 5 339 0 0,0-1 0 0 0,0 1 1 0 0,2 1-1 0 0,-1-1 0 0 0,2 0 0 0 0,0 1 0 0 0,0 0 0 0 0,1-1 0 0 0,1 1 0 0 0,1 0 0 0 0,0 0 1 0 0,2 9 10 0 0,-1-15 9 0 0,1 0 0 0 0,0 1 1 0 0,1-2-1 0 0,0 1 1 0 0,1 0-1 0 0,-1-1 1 0 0,1 1-1 0 0,1-1 1 0 0,-1-1-1 0 0,1 1 1 0 0,0-1-1 0 0,1 0 0 0 0,0 0 1 0 0,0-1-1 0 0,0 0 1 0 0,0 0-1 0 0,1-1 1 0 0,0 0-1 0 0,0 0 1 0 0,0-1-1 0 0,0 1 1 0 0,7 0-10 0 0,-8-3 76 0 0,-1 0 1 0 0,1 0-1 0 0,0-1 1 0 0,-1 0-1 0 0,1 0 0 0 0,0-1 1 0 0,-1 1-1 0 0,1-2 1 0 0,-1 1-1 0 0,1-1 1 0 0,-1 0-1 0 0,0 0 1 0 0,1 0-1 0 0,-1-1 1 0 0,0 0-1 0 0,-1-1 1 0 0,1 1-1 0 0,0-1 1 0 0,-1 0-1 0 0,0 0 1 0 0,0-1-1 0 0,0 1 1 0 0,-1-1-1 0 0,1 0 1 0 0,-1-1-1 0 0,0 1 1 0 0,1-3-77 0 0,2-4 84 0 0,1-1 1 0 0,-2 0 0 0 0,0 0 0 0 0,0 0-1 0 0,-1-1 1 0 0,-1 0 0 0 0,0 0 0 0 0,-1 0-1 0 0,-1-1 1 0 0,0 1 0 0 0,-1-1 0 0 0,0-2-85 0 0,-1 10-240 0 0,-2-39 690 0 0,2 45-517 0 0,0 0 1 0 0,0 1-1 0 0,0-1 1 0 0,0 0 0 0 0,0 1-1 0 0,0-1 1 0 0,-1 0-1 0 0,1 1 1 0 0,0-1 0 0 0,0 1-1 0 0,0-1 1 0 0,-1 0-1 0 0,1 1 1 0 0,0-1 0 0 0,-1 1-1 0 0,1-1 1 0 0,-1 0-1 0 0,1 1 1 0 0,-1-1 0 0 0,1 1-1 0 0,-1-1 1 0 0,1 1-1 0 0,-1 0 1 0 0,1-1 0 0 0,-1 1-1 0 0,1 0 1 0 0,-1-1-1 0 0,0 1 1 0 0,1 0 0 0 0,-1 0-1 0 0,0-1 1 0 0,1 1-1 0 0,-1 0 1 0 0,0 0-1 0 0,1 0 1 0 0,-1 0 0 0 0,0 0-1 0 0,1 0 1 0 0,-1 0-1 0 0,0 0 1 0 0,1 0 0 0 0,-1 0-1 0 0,0 0 1 0 0,1 0-1 0 0,-1 1 1 0 0,0-1 0 0 0,1 0-1 0 0,-1 1 1 0 0,1-1-1 0 0,-1 0 1 0 0,0 1 0 0 0,1-1-1 0 0,-1 0 1 0 0,1 1-1 0 0,-1 0 68 0 0,-8 20-5689 0 0,7-14 1351 0 0,0 2-7379 0 0</inkml:trace>
  <inkml:trace contextRef="#ctx0" brushRef="#br0" timeOffset="1537.178">2975 408 12099 0 0,'0'0'2324'0'0,"0"0"-625"0"0,0 0-276 0 0,0 0-25 0 0,0 0-61 0 0,0 0-88 0 0,0 0-158 0 0,0 0-186 0 0,0 0-143 0 0,0 0-90 0 0,0 0-68 0 0,0 0-124 0 0,0 0-84 0 0,2-23-88 0 0,5-67-89 0 0,-7 89-213 0 0,1 0 0 0 0,-1 0 1 0 0,0 1-1 0 0,1-1 0 0 0,-1 0 0 0 0,0 0 1 0 0,0 0-1 0 0,1 0 0 0 0,-1 1 0 0 0,0-1 1 0 0,0 0-1 0 0,0 0 0 0 0,0 0 1 0 0,0 0-1 0 0,-1 0 0 0 0,1 1 0 0 0,0-1 1 0 0,0 0-1 0 0,0 0 0 0 0,-1 0 0 0 0,1 1 1 0 0,0-1-1 0 0,-1 0 0 0 0,1 0 1 0 0,-1 1-1 0 0,1-1 0 0 0,-1 0 0 0 0,1 1 1 0 0,-1-1-1 0 0,0 0 0 0 0,1 1 1 0 0,-1-1-1 0 0,0 1 0 0 0,1-1 0 0 0,-1 1 1 0 0,0-1-1 0 0,0 1 0 0 0,1 0 0 0 0,-1-1 1 0 0,0 1-1 0 0,0 0 0 0 0,0 0 1 0 0,1 0-1 0 0,-1-1 0 0 0,0 1 0 0 0,0 0 1 0 0,0 0-1 0 0,0 0-6 0 0,-4 0 43 0 0,-4-1-31 0 0,-1-1 0 0 0,0 2 1 0 0,1-1-1 0 0,-1 1 0 0 0,0 1 0 0 0,1 0 0 0 0,-1 0 1 0 0,0 1-1 0 0,1 0 0 0 0,0 1 0 0 0,-1 0 1 0 0,1 0-1 0 0,0 1 0 0 0,1 0 0 0 0,-1 1 1 0 0,1 0-1 0 0,0 0 0 0 0,0 1 0 0 0,0 0 0 0 0,1 0 1 0 0,0 1-1 0 0,0 0 0 0 0,0 0 0 0 0,1 1 1 0 0,1-1-1 0 0,-1 1 0 0 0,1 1 0 0 0,0-1 1 0 0,1 1-1 0 0,0 0 0 0 0,0 0 0 0 0,1 0 0 0 0,0 0 1 0 0,1 0-1 0 0,-1 5-12 0 0,0 0-14 0 0,0 0-1 0 0,1 0 1 0 0,0 0 0 0 0,1 0 0 0 0,1 0-1 0 0,1 0 1 0 0,-1 1 0 0 0,2-1 0 0 0,0 0-1 0 0,1 0 1 0 0,0 0 0 0 0,1-1 0 0 0,1 1-1 0 0,0-1 1 0 0,1 0 0 0 0,2 2 14 0 0,-6-11 4 0 0,0-1 0 0 0,1 0 0 0 0,0 0 1 0 0,-1 0-1 0 0,1 0 0 0 0,0 0 0 0 0,0-1 0 0 0,1 1 0 0 0,-1-1 1 0 0,1 0-1 0 0,-1 0 0 0 0,1 0 0 0 0,-1 0 0 0 0,1-1 0 0 0,0 0 1 0 0,0 0-1 0 0,0 0 0 0 0,0 0 0 0 0,0 0 0 0 0,0-1 0 0 0,0 1 1 0 0,0-1-1 0 0,0 0 0 0 0,0-1 0 0 0,0 1 0 0 0,0-1 0 0 0,0 1 1 0 0,0-1-1 0 0,0 0 0 0 0,0-1 0 0 0,-1 1 0 0 0,4-2-4 0 0,107-72 302 0 0,42-83 204 0 0,-152 154-505 0 0,0-1-1 0 0,0 1 1 0 0,1-1-1 0 0,-1 1 1 0 0,1 0-1 0 0,0 1 1 0 0,0-1-1 0 0,0 1 1 0 0,1 0-1 0 0,-1 0 1 0 0,1 1-1 0 0,-1 0 1 0 0,1 0-1 0 0,0 0 0 0 0,0 1 1 0 0,0-1-1 0 0,5 1 0 0 0,19 48-10 0 0,-16 6 21 0 0,-3 0 0 0 0,-3 2 0 0 0,-2-1 0 0 0,-1 15-11 0 0,0-8 4 0 0,-1 263 33 0 0,-7-294-30 0 0,0 0 0 0 0,-2 0 0 0 0,-1 0 1 0 0,-2-1-1 0 0,-1 0 0 0 0,-1-1 0 0 0,-1 1 0 0 0,-2-2 0 0 0,0 0 0 0 0,-2 0 0 0 0,-1-2 0 0 0,-4 4-7 0 0,15-23 13 0 0,0 0-1 0 0,0-1 0 0 0,-1 0 0 0 0,0 0 0 0 0,0 0 0 0 0,0-1 0 0 0,0 1 0 0 0,-1-1 0 0 0,1-1 0 0 0,-1 0 0 0 0,0 0 0 0 0,0 0 0 0 0,0-1 0 0 0,0 0 0 0 0,-1 0 0 0 0,1 0 0 0 0,-1-1 1 0 0,1-1-1 0 0,-1 1 0 0 0,1-1 0 0 0,-1 0 0 0 0,1-1 0 0 0,-6 0-12 0 0,7-3 3 0 0,0 1 0 0 0,0-1 0 0 0,1 0 0 0 0,-1-1 0 0 0,1 1 0 0 0,0-1 0 0 0,1 0 1 0 0,-1 0-1 0 0,1-1 0 0 0,0 0 0 0 0,0 1 0 0 0,0-1 0 0 0,1 0 0 0 0,0-1 0 0 0,0 1 0 0 0,1 0 0 0 0,0-1 0 0 0,0 0 1 0 0,0 1-1 0 0,1-1 0 0 0,0 0 0 0 0,0-6-3 0 0,-2-10-2 0 0,0 1 0 0 0,2-1 1 0 0,1 0-1 0 0,0 0 0 0 0,2 0 0 0 0,1 0 0 0 0,0 1 1 0 0,2-1-1 0 0,0 1 0 0 0,2 0 0 0 0,0 1 1 0 0,2-1-1 0 0,0 2 0 0 0,2-1 0 0 0,5-8 2 0 0,-8 12-17 0 0,1 0 0 0 0,1 0 0 0 0,0 1 0 0 0,1 0 0 0 0,1 1 0 0 0,0 0 0 0 0,1 1 0 0 0,1 0 0 0 0,0 1 0 0 0,1 1 0 0 0,1 0 0 0 0,-1 1 0 0 0,2 0 0 0 0,-1 2 0 0 0,11-4 17 0 0,85-5-1669 0 0,-89 19-2951 0 0,0 2-4052 0 0,-16-2-3922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2196 547 1120 0 0,'0'0'1873'0'0,"0"0"106"0"0,0 0 87 0 0,0 0 69 0 0,0 0-107 0 0,0 0-230 0 0,0 0-270 0 0,0 0-280 0 0,0 0-183 0 0,0 0-124 0 0,0 0-97 0 0,0 0-98 0 0,0 0-75 0 0,-23-5-110 0 0,-70-17-121 0 0,40 28 142 0 0,44 0-461 0 0,-141 88 890 0 0,144-89-987 0 0,-1 1-1 0 0,1 1 1 0 0,0-1 0 0 0,0 1 0 0 0,1 0 0 0 0,0 0-1 0 0,0 0 1 0 0,1 1 0 0 0,0 0 0 0 0,0 0-1 0 0,1 0 1 0 0,0 0 0 0 0,0 1 0 0 0,1-1 0 0 0,0 1-1 0 0,0-1 1 0 0,1 1 0 0 0,0 8-24 0 0,1-14 17 0 0,0-1 0 0 0,1 1 0 0 0,-1 0 1 0 0,1-1-1 0 0,0 1 0 0 0,0 0 0 0 0,0-1 0 0 0,0 1 0 0 0,0-1 1 0 0,0 1-1 0 0,0-1 0 0 0,1 0 0 0 0,0 1 0 0 0,-1-1 1 0 0,1 0-1 0 0,0 0 0 0 0,0 0 0 0 0,0-1 0 0 0,0 1 0 0 0,0 0 1 0 0,0-1-1 0 0,1 1 0 0 0,-1-1 0 0 0,1 0 0 0 0,-1 1 0 0 0,1-1 1 0 0,-1 0-1 0 0,1-1 0 0 0,-1 1 0 0 0,1 0 0 0 0,0-1 0 0 0,0 0 1 0 0,-1 1-1 0 0,1-1 0 0 0,0 0 0 0 0,1-1-17 0 0,104-13 852 0 0,-81 4-722 0 0,-1-2 0 0 0,-1 0-1 0 0,0-2 1 0 0,-1 0 0 0 0,0-2 0 0 0,-1-1 0 0 0,-1 0 0 0 0,0-2 0 0 0,16-19-130 0 0,12-31 312 0 0,-47 63-250 0 0,-4 13-141 0 0,-14 77-58 0 0,15-80 134 0 0,-2 2 2 0 0,1-1-1 0 0,-1 1 0 0 0,1-1 1 0 0,1 1-1 0 0,-1-1 0 0 0,1 1 1 0 0,0-1-1 0 0,0 1 0 0 0,0 0 1 0 0,1-1-1 0 0,0 1 0 0 0,0-1 1 0 0,1 1-1 0 0,-1-1 0 0 0,1 1 1 0 0,0-1-1 0 0,1 0 0 0 0,-1 0 1 0 0,1 0-1 0 0,0-1 0 0 0,0 1 1 0 0,1 0-1 0 0,-1-1 0 0 0,1 0 1 0 0,0 0-1 0 0,0 0 1 0 0,1 0-1 0 0,-1-1 0 0 0,1 0 1 0 0,2 2 1 0 0,3-2 17 0 0,0 0 1 0 0,1-1 0 0 0,-1 0-1 0 0,1-1 1 0 0,-1 0 0 0 0,1-1 0 0 0,-1 0-1 0 0,1 0 1 0 0,0-1 0 0 0,-1 0 0 0 0,1-1-1 0 0,-1-1 1 0 0,0 1 0 0 0,1-1 0 0 0,-1-1-1 0 0,0 0 1 0 0,-1-1 0 0 0,1 0 0 0 0,-1 0-1 0 0,0-1 1 0 0,0 0 0 0 0,4-5-18 0 0,13-10 105 0 0,-2-1-1 0 0,0-2 1 0 0,-2 0 0 0 0,0-2 0 0 0,-2 0-1 0 0,11-20-104 0 0,14-60 197 0 0,-44 102-198 0 0,0 0 0 0 0,-1 0-1 0 0,1 0 1 0 0,-1-1 0 0 0,1 1 0 0 0,-1 0 0 0 0,0-1-1 0 0,-1 1 1 0 0,1 0 0 0 0,-1-1 0 0 0,0 1 0 0 0,0 0-1 0 0,0 0 1 0 0,-1 0 0 0 0,1 0 0 0 0,-1 0 0 0 0,0 0-1 0 0,0 0 1 0 0,0 1 0 0 0,-1-1 0 0 0,0 1 0 0 0,1-1-1 0 0,-1 1 1 0 0,0 0 0 0 0,0 0 1 0 0,-2 1-32 0 0,0 1 0 0 0,0 0 0 0 0,0 0 0 0 0,0 0 0 0 0,0 0 0 0 0,0 1 0 0 0,0-1 0 0 0,0 1 1 0 0,0 1-1 0 0,0-1 0 0 0,0 1 0 0 0,0 0 0 0 0,0 0 0 0 0,1 0 0 0 0,-1 1 0 0 0,0-1 0 0 0,0 1 0 0 0,1 1 0 0 0,-1-1 0 0 0,1 0 0 0 0,0 1 0 0 0,0 0 0 0 0,0 0 0 0 0,0 0 0 0 0,0 1 0 0 0,-1 1 32 0 0,2-4-8 0 0,0 1 0 0 0,0-1 0 0 0,0 0-1 0 0,0 1 1 0 0,0-1 0 0 0,1 1 0 0 0,-1 0 0 0 0,1 0-1 0 0,-1 0 1 0 0,1 0 0 0 0,0 1 0 0 0,0-1-1 0 0,0 1 1 0 0,0-1 0 0 0,0 1 0 0 0,0 0 0 0 0,1-1-1 0 0,0 1 1 0 0,-1 0 0 0 0,1 0 0 0 0,0 0-1 0 0,0 0 1 0 0,0 0 0 0 0,1 1 0 0 0,-1-1 0 0 0,1 0-1 0 0,0 0 1 0 0,0 0 0 0 0,0 0 0 0 0,0 1 0 0 0,0-1-1 0 0,1 0 1 0 0,0 0 0 0 0,-1 0 0 0 0,1 0-1 0 0,0 0 1 0 0,0 0 0 0 0,1 0 0 0 0,-1 0 0 0 0,1 0-1 0 0,-1 0 1 0 0,1-1 0 0 0,1 3 8 0 0,8 1 6 0 0,-1 0 0 0 0,1 0 1 0 0,0-1-1 0 0,0 0 0 0 0,1-1 0 0 0,-1-1 1 0 0,1 0-1 0 0,0 0 0 0 0,7 0-6 0 0,74 25 135 0 0,-90-26-120 0 0,0-1 1 0 0,0 1 0 0 0,0 0-1 0 0,0 0 1 0 0,-1 0-1 0 0,1 0 1 0 0,-1 1 0 0 0,0-1-1 0 0,0 1 1 0 0,1-1 0 0 0,-1 1-1 0 0,-1 0 1 0 0,1 0 0 0 0,0 0-1 0 0,-1 0 1 0 0,0 0 0 0 0,1 0-1 0 0,-1 0 1 0 0,0 1 0 0 0,-1-1-1 0 0,1 0 1 0 0,-1 0-1 0 0,1 1 1 0 0,-1-1 0 0 0,0 0-1 0 0,0 1 1 0 0,0-1 0 0 0,-1 1-1 0 0,1-1 1 0 0,-1 0 0 0 0,0 0-1 0 0,0 1 1 0 0,-1 1-16 0 0,-50 100 281 0 0,32-78-242 0 0,14-20-49 0 0,1 0 0 0 0,0 0 0 0 0,0 0 0 0 0,0 1-1 0 0,1 0 1 0 0,0 0 0 0 0,0 0 0 0 0,1 0 0 0 0,0 0-1 0 0,1 1 1 0 0,0-1 0 0 0,0 1 0 0 0,0 5 10 0 0,5-12-86 0 0,-1-1-1 0 0,1 1 1 0 0,-1-1 0 0 0,1 0 0 0 0,-1 0-1 0 0,1 0 1 0 0,0 0 0 0 0,0 0 0 0 0,-1-1 0 0 0,1 1-1 0 0,0-1 1 0 0,0 1 0 0 0,0-1 0 0 0,0 0 0 0 0,0 0-1 0 0,0-1 1 0 0,-1 1 0 0 0,1-1 0 0 0,0 1 0 0 0,0-1-1 0 0,0 0 1 0 0,-1 0 0 0 0,1 0 0 0 0,0 0 0 0 0,0-1 86 0 0,48-25-4630 0 0,-18 9-5316 0 0,-19 13-149 0 0</inkml:trace>
  <inkml:trace contextRef="#ctx0" brushRef="#br0" timeOffset="662.42">3147 12 10514 0 0,'0'0'2083'0'0,"0"0"-540"0"0,0 0-290 0 0,0 0-93 0 0,0 0-63 0 0,0 0-66 0 0,0 0-110 0 0,0 0-143 0 0,0 0-95 0 0,0 0-48 0 0,0 0-58 0 0,0 0-52 0 0,0 0-37 0 0,4 22-31 0 0,29 145 745 0 0,-24-108-945 0 0,-2 0 0 0 0,-3 1 0 0 0,-2 0 0 0 0,-3 0 0 0 0,-7 45-257 0 0,-24 34 63 0 0,17-107 440 0 0,63-102-269 0 0,102-86-250 0 0,-136 140 13 0 0,1 0 0 0 0,1 2 0 0 0,0 0 0 0 0,1 1 0 0 0,0 0 0 0 0,1 2-1 0 0,1 0 1 0 0,0 1 0 0 0,0 1 0 0 0,1 0 0 0 0,0 2 0 0 0,0 0 0 0 0,1 2-1 0 0,18-4 4 0 0,-36 11-1 0 0,0 0-1 0 0,-1-1 1 0 0,1 1-1 0 0,0 0 1 0 0,-1 1 0 0 0,1-1-1 0 0,-1 0 1 0 0,0 1-1 0 0,0-1 1 0 0,0 1-1 0 0,0 0 1 0 0,0-1-1 0 0,0 1 1 0 0,-1 0-1 0 0,1 0 1 0 0,-1 0-1 0 0,0 0 1 0 0,0 1-1 0 0,0-1 1 0 0,0 0-1 0 0,-1 0 1 0 0,1 1-1 0 0,-1-1 1 0 0,0 0-1 0 0,0 1 1 0 0,0-1-1 0 0,0 0 1 0 0,-1 1-1 0 0,1-1 1 0 0,-1 0-1 0 0,0 0 1 0 0,0 0-1 0 0,0 1 1 0 0,0-1-1 0 0,-2 2 2 0 0,-5 19 34 0 0,-1 0-1 0 0,-1-1 0 0 0,-1 1 0 0 0,-1-2 0 0 0,-1 0 1 0 0,-1 0-1 0 0,0-1 0 0 0,-2-1 0 0 0,-10 9-33 0 0,9-10 58 0 0,-2 0 0 0 0,-1-1-1 0 0,0-1 1 0 0,-1-1 0 0 0,-1-1 0 0 0,0-1-1 0 0,-21 10-57 0 0,35-20 6 0 0,0 0-1 0 0,0-1 1 0 0,-1 0-1 0 0,1 0 0 0 0,-1-1 1 0 0,0 0-1 0 0,0-1 1 0 0,1 0-1 0 0,-1 0 1 0 0,0 0-1 0 0,0-1 0 0 0,0-1 1 0 0,0 0-1 0 0,-1 0-5 0 0,7 0-13 0 0,-1 0-1 0 0,1-1 1 0 0,0 0-1 0 0,-1 0 1 0 0,1 1-1 0 0,0-2 1 0 0,0 1 0 0 0,0 0-1 0 0,0-1 1 0 0,1 1-1 0 0,-1-1 1 0 0,1 0-1 0 0,-1 0 1 0 0,1 0-1 0 0,0 0 1 0 0,0 0-1 0 0,1 0 1 0 0,-1-1-1 0 0,0 1 1 0 0,1-1 0 0 0,0 1-1 0 0,0-1 1 0 0,0 1-1 0 0,0-1 1 0 0,1 0-1 0 0,-1 0 1 0 0,1 1-1 0 0,0-1 1 0 0,0 0-1 0 0,0 1 1 0 0,1-1 13 0 0,-1-5-154 0 0,1 0 0 0 0,0 1 0 0 0,0-1 0 0 0,1 1 0 0 0,0-1 0 0 0,1 1 0 0 0,0-1 0 0 0,0 1 0 0 0,0 0 0 0 0,1 1-1 0 0,1-1 1 0 0,3-6 154 0 0,36-31-2733 0 0,-29 31-944 0 0,1 1-3829 0 0,-8 8-4011 0 0</inkml:trace>
  <inkml:trace contextRef="#ctx0" brushRef="#br0" timeOffset="917.026">3866 563 14227 0 0,'0'0'831'0'0,"0"0"-134"0"0,0 0 118 0 0,0 0 172 0 0,0 0 97 0 0,0 0-21 0 0,0 0-137 0 0,0 0-142 0 0,0 0-132 0 0,0 0-106 0 0,0 0-82 0 0,0 0-130 0 0,-6 35-110 0 0,-22 108-72 0 0,8-86-20 0 0,1-19-1065 0 0,14-38-4294 0 0,4 0 1153 0 0,1 0-7482 0 0</inkml:trace>
  <inkml:trace contextRef="#ctx0" brushRef="#br0" timeOffset="1161.415">3816 100 13219 0 0,'0'0'3585'0'0,"0"0"-2265"0"0,0 0-600 0 0,0 0-200 0 0,0 0-168 0 0,0 0-192 0 0,0 0-264 0 0,0 0-168 0 0,0 0-96 0 0,0 0-256 0 0,0 0-360 0 0,0 0-2921 0 0,0 0-8018 0 0</inkml:trace>
  <inkml:trace contextRef="#ctx0" brushRef="#br0" timeOffset="1415.38">4317 0 17540 0 0,'0'0'1107'0'0,"0"0"-582"0"0,0 0-151 0 0,0 0 247 0 0,0 0 290 0 0,0 0 185 0 0,0 0-1 0 0,0 0-203 0 0,0 0-234 0 0,0 0-138 0 0,0 0-104 0 0,0 0-69 0 0,0 0-50 0 0,-2 32-41 0 0,-4 99-40 0 0,2 150 430 0 0,-7 77-708 0 0,11-344 124 0 0,-5 12-2128 0 0,-14-28-4596 0 0,11-1 206 0 0,1 2-5093 0 0</inkml:trace>
  <inkml:trace contextRef="#ctx0" brushRef="#br0" timeOffset="1667.7">3958 478 12819 0 0,'0'0'1493'0'0,"0"0"-346"0"0,0 0-13 0 0,0 0 49 0 0,0 0-94 0 0,0 0-166 0 0,0 0-217 0 0,38-9-189 0 0,118-27-146 0 0,-49 27 108 0 0,-64 8-900 0 0,75 5 866 0 0,-43 16-9249 0 0,-59-12-2589 0 0</inkml:trace>
  <inkml:trace contextRef="#ctx0" brushRef="#br0" timeOffset="1895.568">4691 863 3961 0 0,'0'0'3169'0'0,"0"0"-558"0"0,0 0-319 0 0,0 0-114 0 0,0 0-152 0 0,0 0-143 0 0,0 0-284 0 0,0 0-348 0 0,0 0-296 0 0,0 0-194 0 0,0 0-106 0 0,0 0-88 0 0,0 0-63 0 0,-2-11-55 0 0,-10-86 644 0 0,11 71-911 0 0,1 0 0 0 0,1-1 0 0 0,1 1 0 0 0,1 0 1 0 0,2 0-1 0 0,0 0 0 0 0,2 1 0 0 0,1 0 1 0 0,1 0-1 0 0,1 1 0 0 0,7-12-182 0 0,44-23 90 0 0,-60 58-224 0 0,1 0 0 0 0,0 0 1 0 0,-1 0-1 0 0,1 1 0 0 0,0-1 1 0 0,-1 0-1 0 0,1 1 0 0 0,0-1 1 0 0,0 1-1 0 0,0-1 0 0 0,0 1 1 0 0,0 0-1 0 0,0 0 0 0 0,-1 0 1 0 0,1 0-1 0 0,0 0 0 0 0,0 0 1 0 0,0 1-1 0 0,0-1 0 0 0,0 1 1 0 0,-1-1-1 0 0,1 1 0 0 0,0 0 1 0 0,0-1-1 0 0,-1 1 0 0 0,1 0 1 0 0,0 0-1 0 0,-1 0 0 0 0,1 1 1 0 0,-1-1-1 0 0,1 0 0 0 0,-1 0 1 0 0,0 1-1 0 0,0-1 0 0 0,1 1 1 0 0,-1-1-1 0 0,0 1 0 0 0,0 0 1 0 0,-1-1-1 0 0,2 2 134 0 0,3 7-5797 0 0,-1-5-6282 0 0</inkml:trace>
  <inkml:trace contextRef="#ctx0" brushRef="#br0" timeOffset="2580.974">5332 447 11594 0 0,'0'0'4531'0'0,"0"0"-2355"0"0,0 0-926 0 0,0 0-157 0 0,0 0-91 0 0,0 0-98 0 0,0 0-132 0 0,0 0-153 0 0,0 0-149 0 0,0 0-144 0 0,0 0-82 0 0,-35 13-58 0 0,-108 42-74 0 0,61-7 6 0 0,81-47-117 0 0,-6 4-2 0 0,-1 0 0 0 0,1 1-1 0 0,0-1 1 0 0,1 1 0 0 0,-1 1 0 0 0,1-1 0 0 0,0 1 0 0 0,1 0 0 0 0,-1 1 0 0 0,1-1 0 0 0,1 1 0 0 0,0 0 0 0 0,0 0 0 0 0,0 1 0 0 0,1-1 0 0 0,0 1 0 0 0,1 0 0 0 0,0-1 0 0 0,0 1 0 0 0,1 0 0 0 0,0 5 1 0 0,4-11 1 0 0,0 0 0 0 0,0-1 0 0 0,1 1 0 0 0,-1 0 0 0 0,1-1 0 0 0,0 0 0 0 0,-1 0 0 0 0,1 0 0 0 0,0 0 0 0 0,0-1 0 0 0,0 1 0 0 0,0-1 0 0 0,0 0-1 0 0,1 0 1 0 0,-1-1 0 0 0,0 1 0 0 0,0-1 0 0 0,1 0 0 0 0,-1 0 0 0 0,0 0 0 0 0,0-1 0 0 0,1 1 0 0 0,-1-1 0 0 0,3-1-1 0 0,-4 2 8 0 0,17-3 0 0 0,0-1 1 0 0,0-1-1 0 0,-1-1 1 0 0,0 0-1 0 0,0-1 0 0 0,-1-1 1 0 0,0-1-1 0 0,4-3-8 0 0,48-21 37 0 0,-29 11-22 0 0,42-9-56 0 0,-81 32 34 0 0,-1 1 0 0 0,1 0 0 0 0,0-1-1 0 0,-1 1 1 0 0,0 0 0 0 0,1 0-1 0 0,-1 0 1 0 0,0 0 0 0 0,0 0 0 0 0,0 1-1 0 0,0-1 1 0 0,0 0 0 0 0,0 0-1 0 0,-1 1 1 0 0,1-1 0 0 0,-1 0 0 0 0,0 1-1 0 0,0-1 1 0 0,0 0 0 0 0,0 1 0 0 0,0-1-1 0 0,0 0 1 0 0,-1 3 7 0 0,2 4-18 0 0,-1-7 18 0 0,0 1-1 0 0,0-1 0 0 0,1 0 1 0 0,-1 0-1 0 0,0 0 1 0 0,1 0-1 0 0,0 1 1 0 0,0-1-1 0 0,0 0 1 0 0,0 0-1 0 0,0 0 1 0 0,0 0-1 0 0,0-1 1 0 0,0 1-1 0 0,1 0 1 0 0,-1 0-1 0 0,1-1 0 0 0,-1 1 1 0 0,1-1-1 0 0,0 1 1 0 0,0-1-1 0 0,-1 0 1 0 0,1 0-1 0 0,0 0 1 0 0,0 0-1 0 0,0 0 1 0 0,0 0-1 0 0,0 0 1 0 0,1-1-1 0 0,-1 1 0 0 0,0-1 1 0 0,0 1-1 0 0,0-1 1 0 0,1 0-1 0 0,-1 0 1 0 0,0 0-1 0 0,0 0 1 0 0,0 0-1 0 0,1-1 1 0 0,0 1 0 0 0,89-35 114 0 0,-65 18-52 0 0,-12 9 20 0 0,0-1-1 0 0,-1-1 1 0 0,0 0-1 0 0,0-1 1 0 0,-1 0-1 0 0,-1-1 0 0 0,0 0 1 0 0,0-1-1 0 0,-1 0 1 0 0,6-11-82 0 0,-5 1 22 0 0,-1-1 0 0 0,0 0 1 0 0,-2 0-1 0 0,-1-1 0 0 0,-1 0 0 0 0,-1 0 1 0 0,-1-1-1 0 0,-1 0 0 0 0,-1 0 1 0 0,-2 0-1 0 0,-1-3-22 0 0,0 27-9 0 0,0 1 1 0 0,0 0-1 0 0,0 0 1 0 0,-1 1-1 0 0,1-1 1 0 0,-1 0-1 0 0,1 0 1 0 0,-1 0-1 0 0,1 0 0 0 0,-1 0 1 0 0,1 0-1 0 0,-1 0 1 0 0,0 1-1 0 0,1-1 1 0 0,-1 0-1 0 0,0 1 1 0 0,0-1-1 0 0,0 0 1 0 0,0 1-1 0 0,1-1 0 0 0,-1 1 1 0 0,0-1-1 0 0,0 1 1 0 0,0 0-1 0 0,0-1 1 0 0,0 1-1 0 0,0 0 1 0 0,0-1-1 0 0,0 1 0 0 0,0 0 1 0 0,0 0-1 0 0,0 0 1 0 0,0 0-1 0 0,0 0 1 0 0,0 0-1 0 0,-1 1 1 0 0,1-1-1 0 0,0 0 1 0 0,0 0-1 0 0,0 1 0 0 0,1-1 1 0 0,-1 1-1 0 0,0-1 1 0 0,0 1 8 0 0,-46 18-263 0 0,40-14 240 0 0,0 0 0 0 0,1 0 0 0 0,0 1 0 0 0,0-1 0 0 0,0 1 0 0 0,1 1 0 0 0,0-1 0 0 0,0 1 0 0 0,1 0-1 0 0,0 0 1 0 0,0 0 0 0 0,0 1 0 0 0,1-1 0 0 0,0 1 0 0 0,1 0 0 0 0,0 0 0 0 0,0 0 0 0 0,0 0 0 0 0,1 0 0 0 0,0 2 23 0 0,4-3-7 0 0,0-1-1 0 0,0 0 1 0 0,1 0 0 0 0,-1 0 0 0 0,1-1 0 0 0,1 0-1 0 0,-1 1 1 0 0,1-1 0 0 0,0-1 0 0 0,0 1 0 0 0,0-1 0 0 0,1 0-1 0 0,-1 0 1 0 0,1 0 0 0 0,0-1 0 0 0,0 0 0 0 0,0 0-1 0 0,5 1 8 0 0,127 73 70 0 0,-134-72-41 0 0,1 0 1 0 0,-1 1 0 0 0,0-1-1 0 0,0 1 1 0 0,-1 0 0 0 0,0 0-1 0 0,0 0 1 0 0,0 1 0 0 0,-1-1-1 0 0,0 1 1 0 0,0-1 0 0 0,0 1-1 0 0,-1 0 1 0 0,0 0 0 0 0,-1 0-1 0 0,1-1 1 0 0,-1 1 0 0 0,0 0-1 0 0,-1 4-29 0 0,12 74 256 0 0,9-68-3310 0 0,23-15-7789 0 0,-39-6-882 0 0</inkml:trace>
  <inkml:trace contextRef="#ctx0" brushRef="#br0" timeOffset="3235.297">6261 351 10226 0 0,'0'0'2179'0'0,"0"0"-1062"0"0,0 0-437 0 0,0 0 20 0 0,0 0 53 0 0,0 0-26 0 0,0 0-120 0 0,0 0-162 0 0,0 0-105 0 0,0 0-35 0 0,0 0-1 0 0,0 0-32 0 0,0 0-56 0 0,-6 26-7 0 0,-17 79-17 0 0,15 7 468 0 0,9-109-595 0 0,-1 0-1 0 0,1 0 0 0 0,0 0 1 0 0,-1 1-1 0 0,1-1 0 0 0,1 0 1 0 0,-1 0-1 0 0,0 0 0 0 0,1 0 1 0 0,0-1-1 0 0,-1 1 0 0 0,1 0 1 0 0,0-1-1 0 0,1 1 0 0 0,-1-1 1 0 0,0 0-1 0 0,1 1 0 0 0,-1-1 0 0 0,1 0 1 0 0,-1-1-1 0 0,1 1 0 0 0,0 0 1 0 0,0-1-1 0 0,0 1 0 0 0,0-1 1 0 0,0 0-1 0 0,0 0 0 0 0,0 0 1 0 0,1-1-1 0 0,-1 1 0 0 0,0-1 1 0 0,0 0-1 0 0,1 0 0 0 0,-1 0 1 0 0,0 0-1 0 0,1 0 0 0 0,-1-1 1 0 0,0 1-1 0 0,0-1 0 0 0,0 0 1 0 0,0 0-1 0 0,0 0 0 0 0,0 0 1 0 0,0-1-1 0 0,0 1 0 0 0,0-1 1 0 0,0 0-1 0 0,-1 0 0 0 0,1 0 1 0 0,-1 0-1 0 0,2-2-64 0 0,16-17 661 0 0,-2-1 0 0 0,0-1-1 0 0,-2 0 1 0 0,0-1 0 0 0,-2-1 0 0 0,7-17-661 0 0,21-35 661 0 0,-42 77-658 0 0,0-1-1 0 0,0 0 0 0 0,1 0 1 0 0,-1 1-1 0 0,0-1 0 0 0,0 0 1 0 0,0 0-1 0 0,1 1 0 0 0,-1-1 1 0 0,0 0-1 0 0,1 1 0 0 0,-1-1 1 0 0,1 1-1 0 0,-1-1 0 0 0,1 0 1 0 0,-1 1-1 0 0,1-1 0 0 0,-1 1 1 0 0,1-1-1 0 0,-1 1 0 0 0,1-1 1 0 0,0 1-1 0 0,-1 0 0 0 0,1-1 1 0 0,0 1-1 0 0,-1 0 0 0 0,1-1 1 0 0,0 1-1 0 0,-1 0 0 0 0,1 0 1 0 0,0 0-1 0 0,0 0 0 0 0,-1 0 1 0 0,1 0-1 0 0,0 0 0 0 0,0 0 1 0 0,-1 0-1 0 0,1 0 0 0 0,0 0 1 0 0,0 0-1 0 0,-1 0 0 0 0,1 1 1 0 0,0-1-1 0 0,-1 0 0 0 0,1 0 1 0 0,0 1-3 0 0,14 31-155 0 0,-11-20 169 0 0,12 125-192 0 0,-16-103 127 0 0,13 158-193 0 0,32 162 244 0 0,-40-320 0 0 0,17 100 39 0 0,-5-43 79 0 0,-5 2-1 0 0,1 86-117 0 0,-12-130 67 0 0,1-35-29 0 0,-1 1 1 0 0,-1 0 0 0 0,0 0-1 0 0,-1 0 1 0 0,-1 0-1 0 0,0 0 1 0 0,-1 0-1 0 0,0-1 1 0 0,-2 1-1 0 0,1-1 1 0 0,-3 3-39 0 0,5-15 20 0 0,-1 1-1 0 0,0 0 1 0 0,0-1 0 0 0,0 0-1 0 0,0 1 1 0 0,0-1-1 0 0,0 0 1 0 0,-1-1 0 0 0,1 1-1 0 0,-1-1 1 0 0,1 1 0 0 0,-1-1-1 0 0,1 0 1 0 0,-1 0 0 0 0,0-1-1 0 0,0 1 1 0 0,1-1-1 0 0,-1 0 1 0 0,0 0 0 0 0,0 0-1 0 0,0 0 1 0 0,1-1 0 0 0,-1 1-1 0 0,0-1 1 0 0,0 0-1 0 0,1 0 1 0 0,-1-1 0 0 0,1 1-1 0 0,-1-1 1 0 0,1 1 0 0 0,0-1-1 0 0,-1 0 1 0 0,1 0 0 0 0,0-1-1 0 0,0 1 1 0 0,-1-3-20 0 0,-7-9 26 0 0,1 0 0 0 0,1-1-1 0 0,0-1 1 0 0,1 1 0 0 0,1-1 0 0 0,0-1 0 0 0,1 1 0 0 0,1-1 0 0 0,1 0-1 0 0,0-1 1 0 0,1 1 0 0 0,1 0 0 0 0,1-1 0 0 0,0 0 0 0 0,1 1 0 0 0,1-1-1 0 0,1 1 1 0 0,3-16-26 0 0,1 7-22 0 0,2 1-1 0 0,1 1 1 0 0,0-1-1 0 0,2 2 1 0 0,1-1-1 0 0,1 1 1 0 0,0 1-1 0 0,2 1 1 0 0,1 0-1 0 0,0 0 1 0 0,2 2-1 0 0,0 0 1 0 0,1 1-1 0 0,1 1 1 0 0,9-5 22 0 0,-11 8-306 0 0,0 0 0 0 0,1 2 0 0 0,1 0 0 0 0,0 1 1 0 0,0 1-1 0 0,1 1 0 0 0,0 1 0 0 0,1 1 0 0 0,0 0 0 0 0,0 2 1 0 0,0 1-1 0 0,1 0 306 0 0,19-2-3040 0 0,-15-2-5023 0 0,-11 3-3825 0 0</inkml:trace>
  <inkml:trace contextRef="#ctx0" brushRef="#br0" timeOffset="-1899.707">389 513 0 0 0,'0'0'2925'0'0,"0"0"-702"0"0,0 0-231 0 0,0 0-31 0 0,0 0-4 0 0,0 0-62 0 0,0 0-190 0 0,0 0-261 0 0,0 0-209 0 0,0 0-219 0 0,0 0-140 0 0,0 0-125 0 0,-13-9-101 0 0,-40-27-83 0 0,11 25 553 0 0,32 13-831 0 0,-3-1-131 0 0,0 1 0 0 0,1 0-1 0 0,-1 1 1 0 0,1 0 0 0 0,0 1-1 0 0,-1 0 1 0 0,2 1 0 0 0,-1 1-1 0 0,1 0 1 0 0,0 0 0 0 0,0 1 0 0 0,0 1-1 0 0,1-1 1 0 0,0 2 0 0 0,1-1-1 0 0,-5 7-157 0 0,6-6 37 0 0,0 0-1 0 0,1 0 1 0 0,1 1-1 0 0,0 0 1 0 0,0 0-1 0 0,1 1 1 0 0,0-1-1 0 0,1 1 1 0 0,0 0-1 0 0,0 1 1 0 0,1-1-1 0 0,1 0 1 0 0,0 1-1 0 0,1 0 1 0 0,0-1-1 0 0,1 1 0 0 0,0 11-35 0 0,1-20 21 0 0,-1 1 1 0 0,0 0 0 0 0,1 0-1 0 0,0 0 1 0 0,0-1 0 0 0,0 1-1 0 0,0 0 1 0 0,1-1 0 0 0,-1 1 0 0 0,1-1-1 0 0,0 0 1 0 0,0 1 0 0 0,0-1-1 0 0,1 0 1 0 0,-1 0 0 0 0,1 0 0 0 0,-1-1-1 0 0,1 1 1 0 0,0-1 0 0 0,0 1-1 0 0,0-1 1 0 0,1 0 0 0 0,-1 0 0 0 0,0 0-1 0 0,1-1 1 0 0,-1 1 0 0 0,1-1-1 0 0,0 0 1 0 0,-1 0 0 0 0,1 0-1 0 0,2 0-22 0 0,5 1 102 0 0,-1 0-1 0 0,0-1 1 0 0,1 0-1 0 0,-1-1 0 0 0,1 0 1 0 0,-1 0-1 0 0,0-1 0 0 0,1-1 1 0 0,-1 0-1 0 0,0 0 1 0 0,4-2-102 0 0,12-8 117 0 0,0 0 1 0 0,-1-2 0 0 0,0-1-1 0 0,-2-1 1 0 0,0-1-1 0 0,0 0 1 0 0,-2-2 0 0 0,0-1-1 0 0,4-6-117 0 0,37-55 224 0 0,-50 85-334 0 0,-9 4 112 0 0,18 72-4 0 0,-19-71-62 0 0,1 0 1 0 0,0 0 0 0 0,0 0-1 0 0,1 0 1 0 0,0 0 0 0 0,0-1-1 0 0,1 0 1 0 0,0 1 0 0 0,1-2-1 0 0,0 1 1 0 0,0-1 0 0 0,1 0-1 0 0,-1 0 1 0 0,2-1 0 0 0,-1 1-1 0 0,3 0 64 0 0,37 17-4381 0 0,-24-18-7114 0 0,-16-5-356 0 0</inkml:trace>
  <inkml:trace contextRef="#ctx0" brushRef="#br0" timeOffset="-1437.909">814 832 3857 0 0,'0'0'3567'0'0,"0"0"-960"0"0,0 0-463 0 0,0 0-91 0 0,0 0-107 0 0,0 0-258 0 0,0 0-351 0 0,0 0-353 0 0,0 0-264 0 0,0 0-134 0 0,0 0-36 0 0,0 0 8 0 0,0 0-2 0 0,11-16-20 0 0,63-103 851 0 0,17-57 219 0 0,-90 176-1609 0 0,-1 1 1 0 0,0-1-1 0 0,0 0 1 0 0,1 1-1 0 0,-1-1 0 0 0,0 0 1 0 0,0 1-1 0 0,1-1 1 0 0,-1 0-1 0 0,0 0 1 0 0,1 1-1 0 0,-1-1 1 0 0,0 0-1 0 0,1 0 1 0 0,-1 0-1 0 0,1 0 1 0 0,-1 1-1 0 0,0-1 1 0 0,1 0-1 0 0,-1 0 0 0 0,1 0 1 0 0,-1 0-1 0 0,0 0 1 0 0,1 0-1 0 0,-1 0 1 0 0,1 0-1 0 0,-1 0 1 0 0,1 0-1 0 0,-1 0 1 0 0,0 0-1 0 0,1-1 1 0 0,-1 1-1 0 0,1 0 1 0 0,-1 0-1 0 0,0 0 0 0 0,1 0 1 0 0,-1-1-1 0 0,0 1 1 0 0,1 0-1 0 0,-1 0 1 0 0,0-1-1 0 0,1 1 1 0 0,-1 0-1 0 0,0-1 1 0 0,0 1-1 0 0,1 0 1 0 0,-1-1-1 0 0,0 1 0 0 0,0 0 1 0 0,0-1-1 0 0,1 1 1 0 0,-1 0-1 0 0,0-1 1 0 0,0 1-1 0 0,0-1 1 0 0,0 1-1 0 0,0 0 1 0 0,0-1-1 0 0,0 1 1 0 0,0-1-1 0 0,0 1 1 0 0,0-1-1 0 0,0 1 3 0 0,1 38-236 0 0,-1-27 212 0 0,0 11 23 0 0,-2-16 0 0 0,1 1 0 0 0,0-1 0 0 0,0 0 0 0 0,1 1 0 0 0,0-1 1 0 0,0 1-1 0 0,0-1 0 0 0,1 1 0 0 0,0-1 0 0 0,0 1 0 0 0,1-1 1 0 0,-1 0-1 0 0,2 0 0 0 0,-1 0 0 0 0,1 0 0 0 0,-1 0 0 0 0,2 0 1 0 0,-1 0-1 0 0,0-1 0 0 0,1 0 0 0 0,0 0 0 0 0,1 0 0 0 0,-1 0 0 0 0,1-1 1 0 0,0 1-1 0 0,0-1 0 0 0,0 0 0 0 0,0-1 0 0 0,5 3 1 0 0,1-4 89 0 0,-1-1-1 0 0,0 0 0 0 0,0-1 1 0 0,0 0-1 0 0,0-1 0 0 0,0 1 1 0 0,0-2-1 0 0,0 0 0 0 0,0 0 1 0 0,0-1-1 0 0,0 0 0 0 0,-1 0 1 0 0,0-1-1 0 0,1-1 0 0 0,-1 1 1 0 0,-1-2-1 0 0,1 1 0 0 0,-1-1 1 0 0,0 0-1 0 0,0-1 0 0 0,-1 0 1 0 0,0 0-1 0 0,0-1 0 0 0,0 1 1 0 0,-1-2-1 0 0,-1 1 0 0 0,1 0 1 0 0,-1-1-1 0 0,1-5-88 0 0,2-33-1170 0 0,-10 29-8426 0 0,1 14-2843 0 0</inkml:trace>
  <inkml:trace contextRef="#ctx0" brushRef="#br0" timeOffset="13856.382">631 1329 1792 0 0,'0'0'2174'0'0,"0"0"-349"0"0,0 0-104 0 0,0 0 234 0 0,0 0 175 0 0,0 0-49 0 0,0 0-190 0 0,0 0-330 0 0,0 0-356 0 0,0 0-245 0 0,0 0-173 0 0,0 0-110 0 0,0 0-42 0 0,0-3-22 0 0,0-7 275 0 0,-1 21 490 0 0,-3 20-639 0 0,-37 414 1448 0 0,37-377-2072 0 0,-26 160 68 0 0,12-162-210 0 0,25-93-6447 0 0,-2 11 3952 0 0,-3 7 8 0 0,1 0-3351 0 0,1 1-4230 0 0</inkml:trace>
  <inkml:trace contextRef="#ctx0" brushRef="#br0" timeOffset="14135.554">275 1780 5345 0 0,'0'0'2353'0'0,"0"0"-1186"0"0,0 0-349 0 0,0 0 335 0 0,0 0 398 0 0,0 0 190 0 0,0 0-51 0 0,0 0-216 0 0,0 0-234 0 0,0 0-194 0 0,0 0-158 0 0,0 0-119 0 0,28-6-102 0 0,88-22-94 0 0,39-19 885 0 0,113 6-1398 0 0,-248 39-727 0 0,25-3-801 0 0,-30 1-2495 0 0,0-1-3398 0 0,-10 5-3173 0 0</inkml:trace>
  <inkml:trace contextRef="#ctx0" brushRef="#br0" timeOffset="14682.067">1042 1310 4049 0 0,'0'0'2658'0'0,"0"0"-1075"0"0,0 0-470 0 0,0 0 21 0 0,0 0 196 0 0,0 0 153 0 0,0 0-61 0 0,0 0-221 0 0,0 0-302 0 0,0 0-246 0 0,0 0-93 0 0,0 0 36 0 0,0 0 74 0 0,1 5 65 0 0,2 7-419 0 0,-2 0 1 0 0,0 1 0 0 0,0-1 0 0 0,-1 1-1 0 0,-1-1 1 0 0,0 1 0 0 0,0-1 0 0 0,-1 0-1 0 0,-1 0 1 0 0,0 0 0 0 0,-1 0 0 0 0,0 0-1 0 0,-1 0-316 0 0,-14 59 433 0 0,5-5-267 0 0,4 1 0 0 0,2 0 0 0 0,4 1 0 0 0,3 61-166 0 0,1-128 5 0 0,-1 1-1 0 0,1 0 1 0 0,0-1 0 0 0,0 1-1 0 0,0 0 1 0 0,0-1 0 0 0,1 1-1 0 0,-1-1 1 0 0,0 1-1 0 0,1 0 1 0 0,-1-1 0 0 0,1 1-1 0 0,-1-1 1 0 0,1 1 0 0 0,0-1-1 0 0,0 1 1 0 0,-1-1 0 0 0,1 0-1 0 0,0 1 1 0 0,0-1 0 0 0,0 0-1 0 0,1 0 1 0 0,-1 0-1 0 0,0 0 1 0 0,0 0 0 0 0,1 0-1 0 0,-1 0 1 0 0,1 0 0 0 0,-1 0-1 0 0,1 0 1 0 0,-1-1 0 0 0,1 1-1 0 0,-1-1 1 0 0,1 1 0 0 0,-1-1-1 0 0,1 0 1 0 0,0 1-1 0 0,-1-1 1 0 0,1 0 0 0 0,0 0-1 0 0,-1 0 1 0 0,1 0 0 0 0,-1-1-1 0 0,1 1-4 0 0,69-33 352 0 0,143-113-109 0 0,-159 118-355 0 0,-48 91 239 0 0,-25 90 186 0 0,18-151-318 0 0,-1 1 0 0 0,1-1-1 0 0,-1 1 1 0 0,1-1 0 0 0,0 1 0 0 0,0-1 0 0 0,0 1-1 0 0,0-1 1 0 0,0 1 0 0 0,1-1 0 0 0,-1 1 0 0 0,1-1-1 0 0,0 1 1 0 0,0-1 0 0 0,0 0 0 0 0,0 1 0 0 0,0-1-1 0 0,0 0 1 0 0,0 0 0 0 0,1 0 0 0 0,-1 0 0 0 0,1 0-1 0 0,-1 0 1 0 0,1 0 0 0 0,0-1 0 0 0,0 1 0 0 0,0 0-1 0 0,0-1 1 0 0,0 0 0 0 0,0 1 0 0 0,0-1 0 0 0,1 0-1 0 0,-1 0 1 0 0,0 0 0 0 0,1 0 0 0 0,-1-1 0 0 0,1 1-1 0 0,-1-1 1 0 0,1 1 0 0 0,0-1 5 0 0,56-46-3177 0 0,-52 38 1990 0 0,7-7-3252 0 0,-6 4-2323 0 0,-5 6-3892 0 0</inkml:trace>
  <inkml:trace contextRef="#ctx0" brushRef="#br0" timeOffset="15089.88">1649 1873 440 0 0,'0'0'1891'0'0,"0"0"-102"0"0,0 0 52 0 0,0 0 116 0 0,0 0 35 0 0,0 0-26 0 0,0 0-92 0 0,0 0-171 0 0,0 0-220 0 0,0 0-214 0 0,0 0-185 0 0,0 0-155 0 0,0 0-123 0 0,32 4-120 0 0,101 12-130 0 0,-130-15-529 0 0,-1 0 1 0 0,0-1-1 0 0,1 1 1 0 0,-1-1-1 0 0,1 1 0 0 0,-1-1 1 0 0,1 0-1 0 0,-1 0 1 0 0,1 0-1 0 0,-1-1 0 0 0,1 1 1 0 0,-1 0-1 0 0,1-1 1 0 0,-1 0-1 0 0,1 1 0 0 0,-1-1 1 0 0,0 0-1 0 0,1 0 1 0 0,-1-1-1 0 0,0 1 0 0 0,0 0 1 0 0,0-1-1 0 0,0 1 1 0 0,1-2-28 0 0,4-4 149 0 0,-2 3-96 0 0,1 1 0 0 0,-1-2 0 0 0,0 1-1 0 0,-1 0 1 0 0,1-1 0 0 0,-1 0 0 0 0,0 0 0 0 0,0 0 0 0 0,0-1 0 0 0,-1 1-1 0 0,0-1 1 0 0,0 0 0 0 0,0 0 0 0 0,-1 0 0 0 0,0 0 0 0 0,0 0 0 0 0,0-1 0 0 0,-1 1-1 0 0,0 0 1 0 0,-1-1 0 0 0,1 1 0 0 0,-1-1 0 0 0,0 1 0 0 0,-1-1 0 0 0,1 1 0 0 0,-1-1-1 0 0,-1 1 1 0 0,-1-6-53 0 0,0 9-10 0 0,-1 0 0 0 0,1 0-1 0 0,-1 0 1 0 0,0 1 0 0 0,0-1 0 0 0,0 1-1 0 0,0 0 1 0 0,0 0 0 0 0,-1 1-1 0 0,1-1 1 0 0,-1 1 0 0 0,1 0 0 0 0,-1 0-1 0 0,1 0 1 0 0,-1 1 0 0 0,1 0-1 0 0,-1 0 1 0 0,0 0 0 0 0,1 0 0 0 0,-1 1-1 0 0,1 0 1 0 0,-1 0 0 0 0,1 0-1 0 0,-1 0 1 0 0,1 1 0 0 0,0-1 0 0 0,-1 1-1 0 0,1 0 1 0 0,0 1 0 0 0,0-1-1 0 0,0 1 1 0 0,1-1 0 0 0,-1 1 0 0 0,1 0-1 0 0,-1 1 1 0 0,1-1 0 0 0,0 1-1 0 0,-2 2 11 0 0,-4 4 13 0 0,-1 0-1 0 0,2 1 0 0 0,-1-1 1 0 0,2 2-1 0 0,-1-1 0 0 0,2 1 0 0 0,-1 0 1 0 0,2 0-1 0 0,-1 1 0 0 0,2 0 1 0 0,0 0-1 0 0,0 0 0 0 0,1 0 0 0 0,1 1 1 0 0,0-1-1 0 0,1 1 0 0 0,1-1 1 0 0,0 1-1 0 0,1 6-12 0 0,-1-14 13 0 0,1 0 0 0 0,1 0-1 0 0,-1 0 1 0 0,1 0 0 0 0,0 0 0 0 0,0-1 0 0 0,1 1 0 0 0,0-1 0 0 0,0 0-1 0 0,0 1 1 0 0,0-1 0 0 0,1-1 0 0 0,0 1 0 0 0,0 0 0 0 0,0-1-1 0 0,1 0 1 0 0,-1 0 0 0 0,1 0 0 0 0,0-1 0 0 0,0 1 0 0 0,0-1 0 0 0,1 0-1 0 0,0-1-12 0 0,6 4 34 0 0,1 0-1 0 0,0-1 0 0 0,0-1 0 0 0,1 0 1 0 0,-1-1-1 0 0,1-1 0 0 0,0 0 0 0 0,0 0 1 0 0,9-2-34 0 0,142-7-1715 0 0,-150 4-401 0 0,-3 1-3391 0 0,-4-1-6145 0 0</inkml:trace>
  <inkml:trace contextRef="#ctx0" brushRef="#br0" timeOffset="17872.943">2978 1973 0 0 0,'0'0'777'0'0,"0"0"513"0"0,0 0 224 0 0,0 0-1 0 0,0 0-66 0 0,0 0-108 0 0,0 0-101 0 0,0 0-74 0 0,0 0-45 0 0,3-8-11 0 0,9-26 13 0 0,-11 40 4889 0 0,3 19-4995 0 0,0-2-540 0 0,4 42 80 0 0,-3 1-1 0 0,-2 0 1 0 0,-3 0 0 0 0,-4 9-555 0 0,4-60 50 0 0,-1-1 1 0 0,0 1-1 0 0,-1-1 1 0 0,-1 1-1 0 0,0-1 0 0 0,-1 0 1 0 0,-1 0-1 0 0,0 0 1 0 0,-1-1-1 0 0,0 1 0 0 0,-1-1 1 0 0,0-1-1 0 0,-1 0 0 0 0,-3 3-50 0 0,11-14 19 0 0,0 0-1 0 0,0 0 1 0 0,-1-1-1 0 0,1 1 0 0 0,-1 0 1 0 0,1 0-1 0 0,0 0 1 0 0,-1-1-1 0 0,1 1 0 0 0,-1 0 1 0 0,0-1-1 0 0,1 1 0 0 0,-1 0 1 0 0,0-1-1 0 0,1 1 1 0 0,-1-1-1 0 0,0 1 0 0 0,0-1 1 0 0,1 1-1 0 0,-1-1 1 0 0,0 0-1 0 0,0 1 0 0 0,0-1 1 0 0,0 0-1 0 0,0 0 0 0 0,1 0 1 0 0,-1 1-1 0 0,0-1 1 0 0,0 0-1 0 0,0 0 0 0 0,0 0 1 0 0,0 0-1 0 0,0 0 0 0 0,0-1 1 0 0,1 1-1 0 0,-1 0 1 0 0,0 0-1 0 0,0-1 0 0 0,0 1 1 0 0,0 0-1 0 0,1-1 1 0 0,-1 1-1 0 0,0-1 0 0 0,0 1 1 0 0,1-1-1 0 0,-1 1 0 0 0,0-1 1 0 0,1 0-1 0 0,-1 1 1 0 0,0-1-1 0 0,1 0 0 0 0,-1 1 1 0 0,1-1-1 0 0,-1 0 0 0 0,1 0 1 0 0,0 0-1 0 0,-1 1 1 0 0,1-1-1 0 0,0 0 0 0 0,-1-1-18 0 0,2-20 16 0 0,0-1-1 0 0,1 0 1 0 0,1 1-1 0 0,2-1 1 0 0,0 1-1 0 0,1 0 1 0 0,1 0-1 0 0,1 1 1 0 0,1 0-1 0 0,1 1 1 0 0,6-9-16 0 0,-6 7 13 0 0,14-32 1 0 0,3 1 0 0 0,2 1-1 0 0,2 2 1 0 0,2 1-1 0 0,3 1 1 0 0,1 2 0 0 0,3 2-1 0 0,1 2 1 0 0,2 1-1 0 0,37-26-13 0 0,-69 59 2 0 0,-1-1-1 0 0,1 2 0 0 0,0-1 0 0 0,1 2 0 0 0,0-1 0 0 0,0 2 0 0 0,0 0 0 0 0,1 0 0 0 0,0 1 0 0 0,0 0 0 0 0,0 1 0 0 0,0 1 0 0 0,0 0 0 0 0,1 1 0 0 0,1 0-1 0 0,-12 2 4 0 0,-1-1 0 0 0,0 1-1 0 0,1 0 1 0 0,-1 0-1 0 0,0 0 1 0 0,1 0-1 0 0,-1 0 1 0 0,0 1-1 0 0,0-1 1 0 0,0 1-1 0 0,0-1 1 0 0,0 1-1 0 0,0 0 1 0 0,-1 0-1 0 0,1 0 1 0 0,-1 0-1 0 0,1 0 1 0 0,-1 0 0 0 0,0 0-1 0 0,1 0 1 0 0,-1 0-1 0 0,0 1 1 0 0,0-1-1 0 0,-1 0 1 0 0,1 1-1 0 0,-1-1 1 0 0,1 1-1 0 0,-1-1 1 0 0,1 2-4 0 0,0 78 128 0 0,-8-59-108 0 0,0 1 0 0 0,-2-2-1 0 0,0 1 1 0 0,-1-1 0 0 0,-2 0 0 0 0,0-1-1 0 0,-1-1 1 0 0,-1 0 0 0 0,-1 0 0 0 0,-1-2 0 0 0,-1 0-1 0 0,0-1 1 0 0,-1 0 0 0 0,-1-2 0 0 0,0 0-1 0 0,-1-1 1 0 0,-1-1 0 0 0,0-1 0 0 0,-1-1-1 0 0,0 0 1 0 0,-1-2 0 0 0,-8 2-20 0 0,-83 9-143 0 0,112-21 87 0 0,1 0-1 0 0,0 0 1 0 0,-1 0-1 0 0,1 0 0 0 0,0 0 1 0 0,0-1-1 0 0,-1 1 1 0 0,1 0-1 0 0,0-1 1 0 0,0 1-1 0 0,0-1 0 0 0,1 0 1 0 0,-1 1-1 0 0,0-1 1 0 0,1 0-1 0 0,-1 1 1 0 0,1-1-1 0 0,-1 0 0 0 0,1 1 1 0 0,0-1-1 0 0,0 0 1 0 0,0 0-1 0 0,0 0 1 0 0,0 1-1 0 0,0-1 1 0 0,0 0-1 0 0,0 0 0 0 0,1 1 1 0 0,-1-1-1 0 0,1 0 1 0 0,0 1-1 0 0,-1-1 1 0 0,1 0-1 0 0,0 1 0 0 0,0-1 1 0 0,0 1-1 0 0,0-1 1 0 0,0 1-1 0 0,0-1 1 0 0,0 1-1 0 0,2-1 57 0 0,37-51-2794 0 0,-9 22-4841 0 0,-18 19-3585 0 0</inkml:trace>
  <inkml:trace contextRef="#ctx0" brushRef="#br0" timeOffset="18701.797">4034 1723 8994 0 0,'0'0'1656'0'0,"0"0"-720"0"0,0 0-319 0 0,0 0 157 0 0,0 0 264 0 0,0 0 192 0 0,0 0 17 0 0,0 0-122 0 0,0 0-158 0 0,0 0-155 0 0,-35 25-116 0 0,-109 79-126 0 0,62-34 271 0 0,71-60-711 0 0,-1 1 13 0 0,0 0 0 0 0,0 1 1 0 0,1 0-1 0 0,1 1 1 0 0,0 0-1 0 0,1 1 0 0 0,0 0 1 0 0,-5 12-144 0 0,13-24 6 0 0,0-1 0 0 0,0 1 0 0 0,0 0 0 0 0,0 0 0 0 0,0 0 0 0 0,1 0 1 0 0,-1 0-1 0 0,1 1 0 0 0,-1-1 0 0 0,1 0 0 0 0,0 0 0 0 0,0 0 0 0 0,0 0 1 0 0,0 0-1 0 0,0 1 0 0 0,0-1 0 0 0,1 0 0 0 0,-1 0 0 0 0,1 0 0 0 0,0 0 1 0 0,-1 0-1 0 0,1 0 0 0 0,0 0 0 0 0,0 0 0 0 0,0 0 0 0 0,0 0 0 0 0,1-1 1 0 0,-1 1-1 0 0,0 0 0 0 0,1-1 0 0 0,-1 1 0 0 0,1-1 0 0 0,0 1 1 0 0,-1-1-1 0 0,1 0 0 0 0,0 0 0 0 0,0 0 0 0 0,0 0 0 0 0,0 0 0 0 0,0 0 1 0 0,0 0-1 0 0,0-1 0 0 0,0 1 0 0 0,0-1 0 0 0,0 1 0 0 0,1-1-6 0 0,13-1 88 0 0,0 0 0 0 0,0-1 0 0 0,0-1 0 0 0,-1-1 0 0 0,1 0 0 0 0,-1-1 0 0 0,1 0 0 0 0,-2-2 0 0 0,1 1 0 0 0,-1-2 0 0 0,0 0-1 0 0,0-1 1 0 0,7-6-88 0 0,10-4 52 0 0,131-107 112 0 0,-143 110-142 0 0,-2 0 0 0 0,0-1 0 0 0,-1-1 0 0 0,0 0 0 0 0,-2-1 0 0 0,0-1 0 0 0,5-10-22 0 0,-18 27 37 0 0,-26 42-66 0 0,17-27 21 0 0,1 1 1 0 0,0 0 0 0 0,1 1 0 0 0,0-1 0 0 0,1 1 0 0 0,1 0-1 0 0,1 1 1 0 0,0-1 0 0 0,0 1 0 0 0,1 0 0 0 0,1-1-1 0 0,1 1 1 0 0,1 14 7 0 0,-1-26-3 0 0,1 1 0 0 0,-1-1 0 0 0,1 0 0 0 0,0 0 0 0 0,0 0 0 0 0,0 0 1 0 0,1 0-1 0 0,-1 0 0 0 0,1 0 0 0 0,0 0 0 0 0,-1 0 0 0 0,1-1 0 0 0,0 1 0 0 0,1-1 0 0 0,-1 1 0 0 0,0-1 0 0 0,1 0 0 0 0,-1 0 0 0 0,1 0 0 0 0,0 0 0 0 0,-1-1 0 0 0,1 1 0 0 0,0-1 0 0 0,0 1 0 0 0,0-1 0 0 0,0 0 0 0 0,1 0 0 0 0,-1 0 0 0 0,0-1 0 0 0,0 1 0 0 0,0-1 0 0 0,1 0 1 0 0,-1 0 2 0 0,111-10 101 0 0,-80-4-33 0 0,-1-1-1 0 0,0-2 1 0 0,-1-1 0 0 0,-1-1-1 0 0,0-2 1 0 0,-2-1-1 0 0,-1-2 1 0 0,0 0 0 0 0,-2-2-1 0 0,-1-1 1 0 0,-1-1-1 0 0,-2-1 1 0 0,0-1 0 0 0,-2-1-1 0 0,-2-1 1 0 0,11-23-68 0 0,-17 33 8 0 0,7-9 2 0 0,0-1 0 0 0,-2-1 0 0 0,-2 0 0 0 0,-1-1 0 0 0,-2-1 0 0 0,-1 0 0 0 0,-1 0 0 0 0,-3-1 0 0 0,0-1 0 0 0,-1-18-10 0 0,-6 44 4 0 0,1 9 5 0 0,0-1 1 0 0,-1 1 0 0 0,1 0-1 0 0,-1 0 1 0 0,1-1-1 0 0,-1 1 1 0 0,0 0-1 0 0,0-1 1 0 0,0 1-1 0 0,0 0 1 0 0,-1-1 0 0 0,1 1-1 0 0,0 0 1 0 0,-1-1-1 0 0,0 1 1 0 0,0 0-1 0 0,1 0 1 0 0,-1 0-1 0 0,0 0 1 0 0,-1 0 0 0 0,1 0-1 0 0,0 0 1 0 0,-1 0-1 0 0,1 0 1 0 0,-1 0-1 0 0,1 1 1 0 0,-1-1-1 0 0,0 1 1 0 0,0-1 0 0 0,1 1-1 0 0,-1 0 1 0 0,0-1-1 0 0,0 1 1 0 0,-1 0-1 0 0,1 0 1 0 0,-1 0-10 0 0,-1 2 2 0 0,1-1 0 0 0,0 1 0 0 0,-1 0 1 0 0,1 0-1 0 0,0 0 0 0 0,0 1 0 0 0,0-1 0 0 0,0 1 0 0 0,0-1 0 0 0,0 1 1 0 0,0 0-1 0 0,0 0 0 0 0,1 1 0 0 0,-1-1 0 0 0,1 1 0 0 0,0-1 1 0 0,-1 1-1 0 0,1-1 0 0 0,0 1 0 0 0,1 0 0 0 0,-1 0 0 0 0,0 0 1 0 0,1 0-1 0 0,0 1 0 0 0,-1 2-2 0 0,-22 87 5 0 0,22-38 72 0 0,3-1 0 0 0,2 1 1 0 0,2-1-1 0 0,3 0 0 0 0,2 0 0 0 0,2-1 1 0 0,8 16-78 0 0,22 114 289 0 0,-24 45-89 0 0,-28-236-1040 0 0,-19-43-2782 0 0,15 25-596 0 0,0 1-4816 0 0,8 12-372 0 0</inkml:trace>
  <inkml:trace contextRef="#ctx0" brushRef="#br0" timeOffset="18937.985">4452 1518 9218 0 0,'0'0'1072'0'0,"0"0"-424"0"0,0 0-77 0 0,0 0 287 0 0,0 0 330 0 0,0 0 188 0 0,0 0 8 0 0,0 0-123 0 0,0 0-162 0 0,0 0-152 0 0,0 0-138 0 0,35 5-130 0 0,115 15-134 0 0,-34-25 197 0 0,-11-19-943 0 0,-1-4 1 0 0,41-20 200 0 0,-128 43-293 0 0,6-6-1720 0 0,-9 3-4954 0 0,-7 4-4076 0 0</inkml:trace>
  <inkml:trace contextRef="#ctx0" brushRef="#br0" timeOffset="19385.987">5344 1145 5937 0 0,'0'0'3777'0'0,"0"0"-1423"0"0,0 0-795 0 0,0 0-208 0 0,0 0-27 0 0,0 0 7 0 0,0 0-41 0 0,0 0-183 0 0,0 0-250 0 0,0 0-175 0 0,0 0-74 0 0,0 0 9 0 0,0 0 15 0 0,2 7-42 0 0,3 32 41 0 0,-1 0-1 0 0,-2 0 1 0 0,-2 0 0 0 0,-1 0-1 0 0,-6 35-630 0 0,1-7 110 0 0,-9 221 121 0 0,14-256-217 0 0,-1-26-12 0 0,1 0 1 0 0,0 1-1 0 0,1-1 0 0 0,-1 0 1 0 0,1 1-1 0 0,0-1 0 0 0,1 0 1 0 0,-1 1-1 0 0,1-1 0 0 0,1 0 1 0 0,-1 1-1 0 0,1-1 0 0 0,0 0 1 0 0,0 0-1 0 0,1-1 0 0 0,0 1 1 0 0,0 0-1 0 0,0-1 0 0 0,1 0 1 0 0,-1 1-1 0 0,1-1 0 0 0,2 0-2 0 0,-1-4 22 0 0,0 0-1 0 0,0 0 0 0 0,0-1 1 0 0,1 0-1 0 0,-1 0 0 0 0,0 0 1 0 0,0-1-1 0 0,0 0 0 0 0,0 0 1 0 0,1 0-1 0 0,-1-1 0 0 0,-1 1 1 0 0,1-1-1 0 0,0 0 1 0 0,0-1-1 0 0,-1 1 0 0 0,1-1 1 0 0,-1 0-1 0 0,0 0 0 0 0,0 0 1 0 0,3-3-22 0 0,3-1 21 0 0,202-120 236 0 0,-211 126-256 0 0,0 0 0 0 0,0 0-1 0 0,0 0 1 0 0,1 0 0 0 0,-1 0 0 0 0,0 1-1 0 0,0-1 1 0 0,0 0 0 0 0,1 1 0 0 0,-1-1 0 0 0,0 1-1 0 0,1-1 1 0 0,-1 1 0 0 0,1-1 0 0 0,-1 1-1 0 0,0 0 1 0 0,1 0 0 0 0,-1 0 0 0 0,1 0 0 0 0,-1 0-1 0 0,1 0 1 0 0,-1 0 0 0 0,1 0 0 0 0,-1 0-1 0 0,0 1 1 0 0,1-1 0 0 0,-1 1 0 0 0,0-1 0 0 0,1 1-1 0 0,-1-1 1 0 0,0 1 0 0 0,1 0 0 0 0,-1 0-1 0 0,0 0 1 0 0,0 0 0 0 0,0-1 0 0 0,0 1 0 0 0,0 1-1 0 0,0-1 1 0 0,0 0 0 0 0,0 0 0 0 0,0 0-1 0 0,-1 0 1 0 0,1 1 0 0 0,0-1 0 0 0,-1 0-1 0 0,1 1 1 0 0,-1-1 0 0 0,1 0 0 0 0,-1 1 0 0 0,0-1-1 0 0,1 1 1 0 0,-1-1 0 0 0,0 1 0 0 0,0 0-1 0 0,4 206-8 0 0,9-203-1920 0 0,2-10-4118 0 0,-12-1-1601 0 0,-1 5-4573 0 0</inkml:trace>
  <inkml:trace contextRef="#ctx0" brushRef="#br0" timeOffset="20607.988">6076 2100 7170 0 0,'0'0'2481'0'0,"0"0"-504"0"0,0 0-246 0 0,0 0-59 0 0,0 0-62 0 0,0 0-80 0 0,0 0-150 0 0,0 0-212 0 0,0 0-200 0 0,0 0-101 0 0,0 0-60 0 0,0 0-34 0 0,0 0-40 0 0,7-8 1771 0 0,-30 66-1470 0 0,23-58-1038 0 0,19 3-18 0 0,-12-6 53 0 0,1 0 0 0 0,-1 0 0 0 0,0-1 0 0 0,0-1 0 0 0,0 1 0 0 0,-1-1-1 0 0,0 0 1 0 0,0 0 0 0 0,0-1 0 0 0,0 0 0 0 0,-1 0 0 0 0,0 0 0 0 0,0-1-1 0 0,2-4-30 0 0,-44 26 245 0 0,5 7-183 0 0,30-21-116 0 0,2-1 20 0 0,0 0 9 0 0,0 0-14 0 0,0 0-37 0 0,0 0-47 0 0,2-16-4879 0 0,1 9-2837 0 0,-3 3-5126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147 563 1360 0 0,'0'0'1722'0'0,"0"0"-18"0"0,0 0 195 0 0,0 0 241 0 0,0 0 111 0 0,0 0-134 0 0,0 0-344 0 0,0 0-361 0 0,0 0-293 0 0,0 0-213 0 0,0 0-166 0 0,0 0-164 0 0,0 0-123 0 0,-7 2-57 0 0,-64 54 954 0 0,63-45-1279 0 0,0 1-1 0 0,0 1 1 0 0,1-1-1 0 0,1 1 1 0 0,0 0-1 0 0,1 1 1 0 0,0-1-1 0 0,1 1 1 0 0,0 0-1 0 0,1 0 1 0 0,1 0-1 0 0,1 1 1 0 0,0-1-1 0 0,0 0 1 0 0,1 1-1 0 0,1 1-70 0 0,1-11 54 0 0,0 0-1 0 0,0 0 1 0 0,1-1 0 0 0,-1 1-1 0 0,1-1 1 0 0,0 1-1 0 0,0-1 1 0 0,0 0 0 0 0,1 0-1 0 0,-1 0 1 0 0,1 0 0 0 0,0-1-1 0 0,0 0 1 0 0,0 0-1 0 0,1 0 1 0 0,-1 0 0 0 0,1 0-1 0 0,0-1 1 0 0,-1 0-1 0 0,1 0 1 0 0,0 0 0 0 0,0-1-1 0 0,0 0 1 0 0,1 0-1 0 0,-1 0 1 0 0,0 0 0 0 0,0-1-1 0 0,1 0 1 0 0,-1 0-1 0 0,0 0 1 0 0,0-1 0 0 0,1 0-1 0 0,-1 0 1 0 0,0 0-1 0 0,0-1 1 0 0,0 1 0 0 0,0-1-1 0 0,0 0 1 0 0,-1-1-1 0 0,1 1 1 0 0,0-1-54 0 0,13-10 118 0 0,0-1 0 0 0,-1-1-1 0 0,-1 0 1 0 0,0-2 0 0 0,-1 1 0 0 0,-1-2 0 0 0,-1 0-1 0 0,0 0 1 0 0,-1-2 0 0 0,-1 1 0 0 0,-1-1 0 0 0,-1-1 0 0 0,-1 0-1 0 0,-1 0 1 0 0,0 0 0 0 0,-2-1 0 0 0,0 0 0 0 0,-1-1-118 0 0,2-9 2 0 0,-1-1 1 0 0,-1 1 0 0 0,-2-1 0 0 0,-1 0 0 0 0,-2 0 0 0 0,-1 1 0 0 0,-2-1 0 0 0,-1 0 0 0 0,-1-1-3 0 0,-53-161-159 0 0,58 192 152 0 0,0 1-1 0 0,0-1 0 0 0,0 1 0 0 0,-1 0 1 0 0,1 0-1 0 0,-1 0 0 0 0,1 0 0 0 0,-1 0 0 0 0,0 0 1 0 0,0 0-1 0 0,0 0 0 0 0,0 1 0 0 0,0-1 1 0 0,0 1-1 0 0,0-1 0 0 0,-1 1 0 0 0,1 0 0 0 0,0 0 1 0 0,-1 0-1 0 0,1 0 0 0 0,-1 0 0 0 0,1 1 0 0 0,-1-1 1 0 0,1 1-1 0 0,-1-1 0 0 0,0 1 0 0 0,1 0 1 0 0,-1 0-1 0 0,0 0 0 0 0,1 1 0 0 0,-1-1 0 0 0,1 1 1 0 0,-1-1-1 0 0,1 1 0 0 0,-1 0 0 0 0,1 0 0 0 0,-1 0 1 0 0,1 0-1 0 0,0 0 0 0 0,0 1 0 0 0,-1-1 1 0 0,1 1-1 0 0,0-1 0 0 0,0 1 0 0 0,0 0 0 0 0,1 0 1 0 0,-1 0-1 0 0,0 0 0 0 0,-1 2 8 0 0,-7 16 1 0 0,0 1-1 0 0,2 0 1 0 0,0 0-1 0 0,2 1 1 0 0,0 0-1 0 0,1 0 1 0 0,2 0-1 0 0,0 1 1 0 0,1-1-1 0 0,1 1 1 0 0,1-1-1 0 0,1 1 1 0 0,4 20-1 0 0,-1-9 19 0 0,2 0 0 0 0,1-1 0 0 0,2 0-1 0 0,1 0 1 0 0,10 22-19 0 0,-5-23 11 0 0,1 0-1 0 0,1-1 1 0 0,2-1-1 0 0,0-1 1 0 0,3 0-1 0 0,3 1-10 0 0,-20-22-23 0 0,0 0-1 0 0,1-1 1 0 0,0 0 0 0 0,0 0-1 0 0,0 0 1 0 0,1-1-1 0 0,0 0 1 0 0,1-1 0 0 0,-1 1-1 0 0,1-1 1 0 0,0-1 0 0 0,0 1-1 0 0,0-1 1 0 0,1-1-1 0 0,0 0 1 0 0,0 0 0 0 0,-1 0-1 0 0,1-1 1 0 0,2-1 23 0 0,-8-1-248 0 0,1 0 1 0 0,0 0-1 0 0,-1-1 0 0 0,1 1 0 0 0,-1-1 1 0 0,1 0-1 0 0,-1 0 0 0 0,1-1 1 0 0,-1 1-1 0 0,0 0 0 0 0,0-1 0 0 0,1 0 1 0 0,-1 0-1 0 0,0 0 0 0 0,-1 0 1 0 0,1-1-1 0 0,0 1 0 0 0,-1-1 0 0 0,1 1 1 0 0,-1-1-1 0 0,0 0 0 0 0,0 0 0 0 0,0 0 1 0 0,1-3 247 0 0,3-2-1538 0 0,7-11-5887 0 0,-7 8-3638 0 0</inkml:trace>
  <inkml:trace contextRef="#ctx0" brushRef="#br0" timeOffset="600.112">690 582 4769 0 0,'0'0'3307'0'0,"0"0"-1153"0"0,0 0-465 0 0,0 0-114 0 0,0 0-118 0 0,0 0-134 0 0,0 0-193 0 0,0 0-225 0 0,0 0-181 0 0,0 0-115 0 0,0 0-71 0 0,0 0-47 0 0,0 0-33 0 0,0 28-25 0 0,0 87-18 0 0,12-75 206 0 0,-8-38-447 0 0,2 1-65 0 0,-1 0 1 0 0,1 0 0 0 0,-1-1-1 0 0,1 1 1 0 0,0-2 0 0 0,0 1-1 0 0,0 0 1 0 0,0-1 0 0 0,0 0-1 0 0,1-1 1 0 0,-1 0 0 0 0,0 1-1 0 0,0-2 1 0 0,0 1 0 0 0,1-1-1 0 0,-1 0 1 0 0,0 0 0 0 0,0-1-1 0 0,0 0 1 0 0,0 0 0 0 0,-1 0-1 0 0,1-1 1 0 0,-1 1 0 0 0,1-1-1 0 0,-1-1 1 0 0,0 1-1 0 0,0-1 1 0 0,0 0 0 0 0,0 0-1 0 0,-1 0 1 0 0,0-1 0 0 0,0 0-1 0 0,0 1 1 0 0,0-2 0 0 0,-1 1-1 0 0,0 0 1 0 0,0-1 0 0 0,0 1-1 0 0,0-2-109 0 0,47-78 338 0 0,-5-6-123 0 0,-27 183-65 0 0,4-15-148 0 0,15 52 108 0 0,-6 1-1 0 0,3 53-109 0 0,-29-141 21 0 0,-1 0 0 0 0,-2 0 1 0 0,-2 0-1 0 0,-2 0 0 0 0,-2 0 0 0 0,-1 0 1 0 0,-3-1-1 0 0,-1 0 0 0 0,-11 30-21 0 0,17-63 4 0 0,-1 12 18 0 0,-2-1 0 0 0,0 0 1 0 0,-1-1-1 0 0,-1 1 0 0 0,0-1 0 0 0,-2-1 1 0 0,0 1-1 0 0,-1-2 0 0 0,0 1 1 0 0,-2-2-1 0 0,0 0 0 0 0,0 0 1 0 0,-1-1-1 0 0,-1-1 0 0 0,-1 0 0 0 0,-3 1-22 0 0,15-11 13 0 0,1-1-1 0 0,-1 0 0 0 0,0 0 0 0 0,1-1 1 0 0,-1 1-1 0 0,0-1 0 0 0,0 0 0 0 0,0 0 1 0 0,0 0-1 0 0,-1 0 0 0 0,1-1 0 0 0,0 0 1 0 0,0 0-1 0 0,0 0 0 0 0,0 0 0 0 0,0-1 1 0 0,-1 1-1 0 0,1-1 0 0 0,0 0 0 0 0,0 0 1 0 0,0-1-1 0 0,0 1 0 0 0,1-1 0 0 0,-1 0 1 0 0,0 0-1 0 0,1 0 0 0 0,-1 0 0 0 0,1-1 1 0 0,0 1-1 0 0,0-1 0 0 0,0 0 0 0 0,0 0-11 0 0,-5-13 4 0 0,2 1 1 0 0,0-1 0 0 0,0 0 0 0 0,2-1 0 0 0,0 1 0 0 0,1-1-1 0 0,0 0 1 0 0,2 0 0 0 0,0 1 0 0 0,1-1 0 0 0,0 0 0 0 0,2 0 0 0 0,0-2-6 0 0,-1-39-2 0 0,-1 12-22 0 0,3 0 0 0 0,1-1-1 0 0,2 1 1 0 0,2 1 0 0 0,2-1-1 0 0,3 1 1 0 0,1 1-1 0 0,2 1 1 0 0,2 0 0 0 0,1 1-1 0 0,3 1 1 0 0,19-27 24 0 0,9 7-1450 0 0,-27 37-6183 0 0,-15 19-4788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2513 0 0,'0'0'2173'0'0,"0"0"-518"0"0,0 0-230 0 0,0 0 28 0 0,0 0 202 0 0,0 0 170 0 0,0 0-2 0 0,0 0-182 0 0,0 0-274 0 0,0 0-284 0 0,0 0-233 0 0,1-5-181 0 0,0 2-944 0 0,1-13 1872 0 0,0 26 35 0 0,-21 333 458 0 0,4-154-1446 0 0,-26 121-644 0 0,25-164 66 0 0,45-174 88 0 0,22-24 41 0 0,-14 11-173 0 0,2 2 1 0 0,1 1-1 0 0,2 2 0 0 0,2 2 0 0 0,1 2 0 0 0,2 1 0 0 0,26-10-22 0 0,-66 37-3 0 0,1 1 0 0 0,-1 0 0 0 0,1 0 0 0 0,0 1 0 0 0,0 0 0 0 0,0 1 0 0 0,0 0 1 0 0,0 0-1 0 0,0 0 0 0 0,1 1 0 0 0,-1 1 0 0 0,1-1 3 0 0,-5 3 1 0 0,-1 0 1 0 0,0 0-1 0 0,0 1 0 0 0,0-1 1 0 0,-1 1-1 0 0,1-1 0 0 0,-1 1 1 0 0,0 0-1 0 0,0 0 0 0 0,0 0 1 0 0,-1 0-1 0 0,1 0 0 0 0,-1 0 1 0 0,0 0-1 0 0,0 0 0 0 0,0 1 1 0 0,-1-1-1 0 0,1 0 0 0 0,-1 1 1 0 0,0-1-1 0 0,-1 0 0 0 0,1 1 1 0 0,-1-1-1 0 0,0 0 0 0 0,0 1 1 0 0,0 0-2 0 0,-3 7 30 0 0,-1 0 1 0 0,-1 0 0 0 0,0 0-1 0 0,0-1 1 0 0,-1 0 0 0 0,-1 0-1 0 0,1-1 1 0 0,-2 0 0 0 0,0 0-1 0 0,0 0 1 0 0,0-2 0 0 0,-1 1-1 0 0,-4 2-30 0 0,-8 9 8 0 0,-1-1-1 0 0,0-1 0 0 0,-2-1 0 0 0,0-2 0 0 0,0 0 0 0 0,-2-1 0 0 0,1-2 0 0 0,-2 0 0 0 0,-5 0-7 0 0,-6-11-460 0 0,41-29-3846 0 0,15 11-395 0 0,-7 8-928 0 0,-1-2-5959 0 0</inkml:trace>
  <inkml:trace contextRef="#ctx0" brushRef="#br0" timeOffset="299.534">962 618 11026 0 0,'0'0'2978'0'0,"0"0"-1239"0"0,0 0-552 0 0,0 0-140 0 0,0 0-75 0 0,-24 32-94 0 0,-70 101-154 0 0,67-66 43 0 0,28-60-636 0 0,1-1-56 0 0,1-1 0 0 0,0 1 1 0 0,0-1-1 0 0,0 0 0 0 0,1 0 1 0 0,0 0-1 0 0,0-1 0 0 0,0 1 1 0 0,0-1-1 0 0,1 0 0 0 0,0 0 1 0 0,-1 0-1 0 0,1-1 0 0 0,1 0 1 0 0,-1 0-1 0 0,0 0 0 0 0,1 0 0 0 0,0-1 1 0 0,-1 0-1 0 0,1 0 0 0 0,0-1 1 0 0,0 0-1 0 0,0 0 0 0 0,0 0 1 0 0,0-1-1 0 0,0 1 0 0 0,0-1 1 0 0,1-1-1 0 0,-1 1 0 0 0,0-1 1 0 0,1-1-76 0 0,4 1 100 0 0,0 0 0 0 0,-1-1 0 0 0,1-1 1 0 0,0 0-1 0 0,-1 0 0 0 0,1-1 0 0 0,-1 0 0 0 0,0-1 1 0 0,0 0-1 0 0,-1-1 0 0 0,0 0 0 0 0,0-1 0 0 0,0 1 1 0 0,0-2-1 0 0,-1 1 0 0 0,-1-1 0 0 0,1 0 0 0 0,-1-1 1 0 0,-1 0-1 0 0,1 0 0 0 0,-1 0 0 0 0,-1-1 0 0 0,0 0 1 0 0,0 0-1 0 0,-1 0 0 0 0,-1 0 0 0 0,1-1 0 0 0,-2 0 1 0 0,1 0-1 0 0,-1-6-100 0 0,-3 11-42 0 0,0 0 0 0 0,-1 0 0 0 0,0 1 1 0 0,0-1-1 0 0,0 0 0 0 0,-1 1 1 0 0,0 0-1 0 0,0 0 0 0 0,0-1 0 0 0,-1 2 1 0 0,0-1-1 0 0,1 0 0 0 0,-2 1 0 0 0,1 0 1 0 0,0 0-1 0 0,-1 0 0 0 0,0 0 0 0 0,0 1 1 0 0,0 0-1 0 0,0 0 0 0 0,-1 0 0 0 0,1 1 1 0 0,-1 0-1 0 0,0 0 0 0 0,1 0 0 0 0,-1 0 1 0 0,0 1-1 0 0,0 0 0 0 0,0 0 0 0 0,-4 1 42 0 0,10 0-101 0 0,-35 4-2647 0 0,17 11-7065 0 0,14-7-2014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86 3257 0 0,'0'0'2096'0'0,"0"0"1"0"0,0 0 16 0 0,0 0 67 0 0,0 0-35 0 0,0 0-190 0 0,0 0-286 0 0,0 0-334 0 0,0 0-279 0 0,0 0-233 0 0,0 0-214 0 0,-5-4-133 0 0,-13-8-66 0 0,-6 39 1013 0 0,18-13 482 0 0,22-36-342 0 0,32-66-138 0 0,-53 136-6605 0 0,3-37 491 0 0,0 0-3301 0 0,0 0-2688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88 11330 0 0,'0'0'2049'0'0,"0"0"-342"0"0,0 0-149 0 0,0 0 18 0 0,0 0-109 0 0,0 0-176 0 0,0 0-206 0 0,0 0-211 0 0,0 0-171 0 0,0 0-124 0 0,0 0-82 0 0,0 0-86 0 0,0 0-53 0 0,-3-7-47 0 0,-8-21-55 0 0,-3 52 496 0 0,55-101 926 0 0,-102 118-1099 0 0,58-40-586 0 0,2-1 6 0 0,1 0 22 0 0,0 0-5 0 0,0 0 4 0 0,0 0-26 0 0,0 0-4 0 0,0 0 1 0 0,0 0-7 0 0,0 4-5467 0 0,0 0 424 0 0,0-1-6867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4 0 0 0,'0'0'2147'0'0,"0"0"448"0"0,0 0-218 0 0,0 0-318 0 0,0 0-259 0 0,0 0-263 0 0,0 0-217 0 0,0 0-230 0 0,0 0-217 0 0,0 0-138 0 0,0 0-98 0 0,0 0-78 0 0,0 0-5 0 0,-8-1-38 0 0,-25-1-42 0 0,0 20 1609 0 0,21-6-1590 0 0,-169 57 1267 0 0,65-34-886 0 0,117-35-865 0 0,-1 0 1 0 0,1 0 0 0 0,0 0 0 0 0,0 0 0 0 0,-1 1 0 0 0,1-1 0 0 0,0 0 0 0 0,-1 0 0 0 0,1 1 0 0 0,0-1 0 0 0,-1 1 0 0 0,1-1-1 0 0,0 0 1 0 0,-1 1 0 0 0,1-1 0 0 0,-1 1 0 0 0,1 0 0 0 0,-1-1 0 0 0,1 1 0 0 0,-1-1 0 0 0,1 1 0 0 0,-1 0 0 0 0,0-1-1 0 0,1 1 1 0 0,-1 0 0 0 0,0-1 0 0 0,1 1 0 0 0,-1 0 0 0 0,0 0 0 0 0,0-1 0 0 0,0 1 0 0 0,0 0 0 0 0,0 0 0 0 0,0-1-1 0 0,0 1 1 0 0,0 0 0 0 0,0 0 0 0 0,0-1 0 0 0,0 1 0 0 0,0 0 0 0 0,-1 0 0 0 0,1-1 0 0 0,0 1 0 0 0,0 0 0 0 0,-1-1 0 0 0,1 1-1 0 0,-1 0 1 0 0,1-1 0 0 0,0 1 0 0 0,-1-1 0 0 0,1 1 0 0 0,-1 0 0 0 0,0-1 0 0 0,1 1 0 0 0,-1-1 0 0 0,1 1 0 0 0,-1-1-1 0 0,0 0 1 0 0,1 1 0 0 0,-1-1 0 0 0,0 0 0 0 0,1 1 0 0 0,-1-1 0 0 0,0 0 0 0 0,0 0 0 0 0,1 0 0 0 0,-1 0-10 0 0,156 61 845 0 0,-56-29-653 0 0,-84-26-160 0 0,47 31 135 0 0,-63-34-144 0 0,1 0-1 0 0,0 0 1 0 0,-1 0 0 0 0,1 0 0 0 0,-1 0-1 0 0,0 0 1 0 0,0 0 0 0 0,0-1-1 0 0,0 1 1 0 0,-1 0 0 0 0,1 0 0 0 0,-1-1-1 0 0,0 1 1 0 0,0-1 0 0 0,1 0-1 0 0,-1 1 1 0 0,-1-1 0 0 0,1 0 0 0 0,0 0-1 0 0,-1 0 1 0 0,1-1 0 0 0,-1 1-1 0 0,1 0 1 0 0,-1-1 0 0 0,0 0 0 0 0,1 1-1 0 0,-1-1 1 0 0,0-1 0 0 0,0 1 0 0 0,0 0-1 0 0,0 0 1 0 0,-3-1-23 0 0,-4 4 28 0 0,-32 13 12 0 0,-1-3-1 0 0,-1-2 1 0 0,-1-2 0 0 0,1-1-1 0 0,-1-3 1 0 0,-1-1 0 0 0,1-3-1 0 0,-1-1 1 0 0,-6-3-40 0 0,70-21-1967 0 0,-14 21 1507 0 0,24-9-2491 0 0,-8 4-4882 0 0,-9 3-4427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2224 0 0,'0'0'2133'0'0,"0"0"-82"0"0,0 0-19 0 0,0 0 30 0 0,0 0 1 0 0,0 0-120 0 0,0 0-232 0 0,0 0-313 0 0,0 0-284 0 0,0 0-171 0 0,0 0-109 0 0,0 0-53 0 0,0 0-23 0 0,2-4 2346 0 0,-3-9-2808 0 0,1 1 0 0 0,1-1 1 0 0,0 0-1 0 0,1 1 0 0 0,0-1 0 0 0,1 1 1 0 0,0 0-1 0 0,1 0 0 0 0,0 0 1 0 0,1 0-1 0 0,0 0 0 0 0,5-5-296 0 0,9-16 46 0 0,1 1 1 0 0,2 1-1 0 0,1 1 1 0 0,1 1-1 0 0,2 1 0 0 0,1 2 1 0 0,1 0-1 0 0,4-1-46 0 0,27 8 55 0 0,-41 50-23 0 0,-15-16-27 0 0,1 0 1 0 0,-2 0 0 0 0,0 0 0 0 0,0 0-1 0 0,-2 0 1 0 0,0 0 0 0 0,0 0 0 0 0,-2 2-6 0 0,1 26 38 0 0,8-8 11 0 0,15-62-4 0 0,130-138-66 0 0,-118 131-7 0 0,-26 24 32 0 0,1 1 1 0 0,0 0-1 0 0,0 1 0 0 0,1-1 0 0 0,0 2 1 0 0,0 0-1 0 0,1 0 0 0 0,0 1 0 0 0,0 0 1 0 0,5-1-5 0 0,-15 7-3 0 0,0 0 0 0 0,0 0 0 0 0,0 0 1 0 0,0 0-1 0 0,1 0 0 0 0,-1 0 0 0 0,0 1 1 0 0,0-1-1 0 0,0 0 0 0 0,0 1 0 0 0,0-1 1 0 0,0 0-1 0 0,0 1 0 0 0,0 0 0 0 0,0-1 1 0 0,0 1-1 0 0,0 0 0 0 0,-1-1 0 0 0,1 1 1 0 0,0 0-1 0 0,0 0 0 0 0,0 0 0 0 0,-1-1 1 0 0,1 1-1 0 0,-1 0 0 0 0,1 0 0 0 0,-1 0 1 0 0,1 0-1 0 0,-1 0 0 0 0,1 0 0 0 0,-1 0 1 0 0,0 1-1 0 0,1-1 0 0 0,-1 0 0 0 0,0 0 1 0 0,0 0-1 0 0,0 0 0 0 0,0 0 0 0 0,0 0 1 0 0,0 1 2 0 0,3 54 103 0 0,-3-50-122 0 0,0 183-817 0 0,0-189 336 0 0,0 0-200 0 0,0 0-267 0 0,3 0-1849 0 0,2 0-849 0 0,-2 0-1846 0 0,0 0-6083 0 0</inkml:trace>
  <inkml:trace contextRef="#ctx0" brushRef="#br0" timeOffset="787.583">1233 39 8554 0 0,'0'0'3909'0'0,"0"0"-1606"0"0,0 0-739 0 0,0 0-162 0 0,0 0-70 0 0,0 0-104 0 0,0 0-110 0 0,0 0-139 0 0,0 0-111 0 0,0 0-117 0 0,0 0-127 0 0,0 0-127 0 0,-17 4-107 0 0,-52 15-57 0 0,57-15-165 0 0,1 0 1 0 0,0 0-1 0 0,0 1 0 0 0,0 1 1 0 0,0 0-1 0 0,1 0 0 0 0,0 1 0 0 0,1 0 1 0 0,-10 9-169 0 0,8-7 79 0 0,-80 86 321 0 0,87-89-399 0 0,1 0 0 0 0,-1 0 0 0 0,2 0 0 0 0,-1 0-1 0 0,1 0 1 0 0,0 1 0 0 0,0-1 0 0 0,0 1 0 0 0,1-1 0 0 0,0 1 0 0 0,0 0 0 0 0,1 0 0 0 0,0-1-1 0 0,0 1 1 0 0,1 0-1 0 0,-1-6 3 0 0,0 1 1 0 0,1-1-1 0 0,-1 0 0 0 0,1 0 0 0 0,-1 0 0 0 0,1 0 1 0 0,-1 1-1 0 0,1-1 0 0 0,0 0 0 0 0,-1 0 0 0 0,1 0 0 0 0,0 0 1 0 0,0 0-1 0 0,0-1 0 0 0,0 1 0 0 0,0 0 0 0 0,0 0 1 0 0,0 0-1 0 0,0-1 0 0 0,0 1 0 0 0,0-1 0 0 0,0 1 1 0 0,0-1-1 0 0,1 1 0 0 0,-1-1 0 0 0,0 1 0 0 0,0-1 0 0 0,1 0 1 0 0,-1 0-1 0 0,0 0 0 0 0,0 0 0 0 0,1 0 0 0 0,-1 0 1 0 0,0 0-1 0 0,0 0 0 0 0,1 0 0 0 0,-1-1 0 0 0,0 1 0 0 0,0 0 1 0 0,1-1-4 0 0,48-20 179 0 0,21-37 238 0 0,-2-3 0 0 0,39-46-417 0 0,-107 105 3 0 0,0 0 1 0 0,0 0-1 0 0,0 0 1 0 0,0 0-1 0 0,0 1 1 0 0,0-1-1 0 0,1 0 1 0 0,-1 1-1 0 0,1-1 1 0 0,-1 1-1 0 0,1 0 1 0 0,0-1-1 0 0,0 1 1 0 0,-1 0-1 0 0,1 0 1 0 0,0 0-1 0 0,0 0 1 0 0,0 0-1 0 0,0 1 1 0 0,0-1-1 0 0,0 1 1 0 0,0-1-1 0 0,1 1 1 0 0,-1 0-1 0 0,0-1 1 0 0,0 1-1 0 0,0 0 1 0 0,0 1-1 0 0,0-1 1 0 0,0 0 0 0 0,1 0-1 0 0,-1 1 1 0 0,0 0-1 0 0,0-1 1 0 0,0 1-1 0 0,0 0 1 0 0,0 0-1 0 0,-1 0 1 0 0,1 0-1 0 0,0 0 1 0 0,0 0-1 0 0,-1 1 1 0 0,1-1-1 0 0,0 1-3 0 0,53 165 23 0 0,-46-130-6 0 0,-2 1 1 0 0,-2 0 0 0 0,-1 1-1 0 0,-2-1 1 0 0,-2 1-1 0 0,-2 5-17 0 0,-1-18 7 0 0,-1 0-1 0 0,-2-1 0 0 0,-1 1 0 0 0,0-1 1 0 0,-2 0-1 0 0,-1-1 0 0 0,-2 1-6 0 0,-1 6 30 0 0,-1 0 0 0 0,-2-2 0 0 0,-1 0 0 0 0,-2 0 0 0 0,0-2 0 0 0,-2-1-1 0 0,-1 0 1 0 0,-1-1 0 0 0,0-2 0 0 0,-20 14-30 0 0,33-27 5 0 0,-1 0 1 0 0,0-1-1 0 0,-1 0 1 0 0,1-1-1 0 0,-2 0 1 0 0,1-1-1 0 0,-1-1 0 0 0,0 0 1 0 0,-1 0-1 0 0,1-2 1 0 0,-1 1-1 0 0,0-2 0 0 0,0 0 1 0 0,-1 0-1 0 0,1-2 1 0 0,-6 1-6 0 0,17-5-1 0 0,-1 1 1 0 0,1-1 0 0 0,0 0-1 0 0,0 0 1 0 0,1 0 0 0 0,-1 0-1 0 0,0-1 1 0 0,1 1 0 0 0,0-1-1 0 0,0 1 1 0 0,0-1 0 0 0,0 0-1 0 0,1 0 1 0 0,-1 0 0 0 0,1 0 0 0 0,0 0-1 0 0,0 0 1 0 0,1 0 0 0 0,-1 0-1 0 0,1 0 1 0 0,0 0 0 0 0,0 0-1 0 0,0-1 1 0 0,1 1 0 0 0,-1 0-1 0 0,1 0 1 0 0,0 0 0 0 0,0 0-1 0 0,0 0 1 0 0,3-11-1 0 0,1 1 0 0 0,0 1 0 0 0,1-1 0 0 0,0 1 0 0 0,1 0 0 0 0,1 0 0 0 0,0 0 0 0 0,1 1 0 0 0,0 1 0 0 0,7-8 1 0 0,9-10 1 0 0,1 2 1 0 0,2 0-1 0 0,0 2 1 0 0,2 1-1 0 0,0 2 0 0 0,2 0 1 0 0,0 2-1 0 0,1 2 1 0 0,1 1-1 0 0,1 1-1 0 0,72 5-26 0 0,-77 31 60 0 0,-1 0-1902 0 0,-8-19-7171 0 0,-16-4-3271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3759 204 0 0 0,'0'0'1504'0'0,"0"0"509"0"0,0 0 359 0 0,0 0 21 0 0,0 0-345 0 0,0 0-405 0 0,0 0-419 0 0,-1-4-290 0 0,1 3-874 0 0,0 0-1 0 0,0 1 1 0 0,0-1 0 0 0,0 0 0 0 0,0 0-1 0 0,0 1 1 0 0,0-1 0 0 0,0 0 0 0 0,0 0-1 0 0,0 1 1 0 0,0-1 0 0 0,1 0-1 0 0,-1 0 1 0 0,0 1 0 0 0,0-1 0 0 0,1 0-1 0 0,-1 1 1 0 0,0-1 0 0 0,1 0-1 0 0,-1 1 1 0 0,1-1 0 0 0,-1 1 0 0 0,1-1-1 0 0,-1 1 1 0 0,1-1 0 0 0,0 1 0 0 0,-1-1-1 0 0,1 1 1 0 0,-1-1 0 0 0,1 1-1 0 0,0 0 1 0 0,-1-1 0 0 0,1 1 0 0 0,0 0-1 0 0,0 0 1 0 0,-1-1 0 0 0,1 1-1 0 0,0 0 1 0 0,0 0 0 0 0,-1 0 0 0 0,1 0-1 0 0,0 0 1 0 0,0 0 0 0 0,-1 0-1 0 0,1 0 1 0 0,0 0 0 0 0,0 1 0 0 0,-1-1-1 0 0,1 0-59 0 0,17-2 561 0 0,274-85 3983 0 0,-147 39-3762 0 0,-33 6 24 0 0,-123 74 551 0 0,-32 85-1033 0 0,5 2 1 0 0,-8 59-325 0 0,-124 434 742 0 0,101-361-509 0 0,57-216-216 0 0,12-35-7 0 0,-1 0-179 0 0,-1 0 1 0 0,1 0 0 0 0,-1-1-1 0 0,1 1 1 0 0,0 0 0 0 0,-1-1-1 0 0,1 1 1 0 0,0-1 0 0 0,-1 1-1 0 0,1-1 1 0 0,0 0 0 0 0,0 0-1 0 0,0 1 1 0 0,-1-1-1 0 0,1 0 1 0 0,0 0 0 0 0,0 0-1 0 0,0 0 1 0 0,0 0 0 0 0,1-1-1 0 0,-1 1 1 0 0,0 0 0 0 0,0 0-1 0 0,1-1 1 0 0,-1 1 0 0 0,1 0-1 0 0,-1-1 1 0 0,1 1 0 0 0,-1 0-1 0 0,1-1 1 0 0,0 1 0 0 0,0-1 168 0 0,-4-30-8760 0 0,3 26 5546 0 0,1-3-6183 0 0</inkml:trace>
  <inkml:trace contextRef="#ctx0" brushRef="#br0" timeOffset="238.646">3720 789 6561 0 0,'0'0'2389'0'0,"0"0"-558"0"0,0 0-632 0 0,0 0-182 0 0,0 0 161 0 0,0 0 234 0 0,0 0 142 0 0,0 0-2 0 0,0 0-163 0 0,0 0-232 0 0,0 0-189 0 0,41-2-167 0 0,129-9-131 0 0,156-33 1483 0 0,-100 17-1992 0 0,-226 27-468 0 0,0 0-193 0 0,-17 11-4442 0 0,11-8 412 0 0,-1 2-6934 0 0</inkml:trace>
  <inkml:trace contextRef="#ctx0" brushRef="#br0" timeOffset="738.978">4639 905 8906 0 0,'0'0'4694'0'0,"0"0"-2583"0"0,0 0-1202 0 0,0 0-249 0 0,0 0 72 0 0,0 0 136 0 0,0 0 92 0 0,0 0-68 0 0,0 0-201 0 0,0 0-175 0 0,0 0-109 0 0,0 0-67 0 0,-4 33-42 0 0,-14 102-32 0 0,-7 1 728 0 0,20-95-551 0 0,5-39-338 0 0,1-11 2516 0 0,10-34-2208 0 0,74-198 152 0 0,-73 208-526 0 0,1 0-1 0 0,2 1 0 0 0,1 1 1 0 0,1 0-1 0 0,2 1 0 0 0,1 1 0 0 0,23-25-38 0 0,-43 54-16 0 0,0 1-1 0 0,0-1 0 0 0,0 1 0 0 0,0-1 0 0 0,1 1 0 0 0,-1-1 0 0 0,0 1 1 0 0,0-1-1 0 0,1 1 0 0 0,-1-1 0 0 0,0 0 0 0 0,1 1 0 0 0,-1-1 0 0 0,1 1 1 0 0,-1-1-1 0 0,0 0 0 0 0,1 1 0 0 0,-1-1 0 0 0,1 0 0 0 0,-1 0 1 0 0,1 0-1 0 0,-1 1 0 0 0,1-1 0 0 0,-1 0 0 0 0,1 0 0 0 0,-1 0 0 0 0,1 0 1 0 0,-1 0-1 0 0,1 0 0 0 0,-1 0 0 0 0,1 0 0 0 0,0 0 0 0 0,-1 0 0 0 0,1 0 1 0 0,-1 0-1 0 0,1 0 0 0 0,-1 0 0 0 0,1 0 0 0 0,-1-1 0 0 0,1 1 0 0 0,-1 0 1 0 0,1 0-1 0 0,-1-1 0 0 0,0 1 0 0 0,1 0 0 0 0,-1-1 0 0 0,1 1 0 0 0,-1 0 1 0 0,0-1-1 0 0,1 1 0 0 0,-1 0 0 0 0,0-1 0 0 0,1 1 0 0 0,-1-1 0 0 0,0 1 1 0 0,0-1-1 0 0,1 1 0 0 0,-1-1 17 0 0,1 6-72 0 0,20 44-3012 0 0,-9-36-1895 0 0,1-1-5023 0 0,-9-8 457 0 0</inkml:trace>
  <inkml:trace contextRef="#ctx0" brushRef="#br0" timeOffset="1089.879">5031 913 1016 0 0,'0'0'2778'0'0,"0"0"-41"0"0,0 0-206 0 0,0 0-159 0 0,0 0-192 0 0,0 0-241 0 0,0 0-186 0 0,0 0-194 0 0,0 0-205 0 0,0 0-199 0 0,0 0-191 0 0,35 5-193 0 0,108 14-147 0 0,-78-27 170 0 0,-58 3-630 0 0,-3 3-82 0 0,0 0 1 0 0,0-1 0 0 0,0 1 0 0 0,-1-1-1 0 0,1 0 1 0 0,-1 0 0 0 0,0 0-1 0 0,1-1 1 0 0,-1 1 0 0 0,-1-1 0 0 0,1 0-1 0 0,0 0 1 0 0,-1 0 0 0 0,0 0 0 0 0,0 0-1 0 0,0 0 1 0 0,0 0 0 0 0,-1-1 0 0 0,0 1-1 0 0,0-1 1 0 0,0 1 0 0 0,0-1 0 0 0,-1 1-1 0 0,0-1 1 0 0,0 0 0 0 0,0-3-83 0 0,-2 6-4 0 0,0-1 1 0 0,-1 0 0 0 0,1 1-1 0 0,-1-1 1 0 0,0 1 0 0 0,0 0-1 0 0,0 0 1 0 0,0 0-1 0 0,0 0 1 0 0,0 1 0 0 0,0-1-1 0 0,0 1 1 0 0,-1 0 0 0 0,1 0-1 0 0,-1 0 1 0 0,1 0 0 0 0,-1 0-1 0 0,1 1 1 0 0,-1 0-1 0 0,1 0 1 0 0,-1 0 0 0 0,1 0-1 0 0,-1 0 1 0 0,1 1 0 0 0,-1-1-1 0 0,0 1 4 0 0,-3-1-22 0 0,-5 3-24 0 0,-1 1 0 0 0,1 0 0 0 0,1 0 0 0 0,-1 1 0 0 0,1 1 0 0 0,-1 0 0 0 0,1 0 0 0 0,1 1 0 0 0,0 0 0 0 0,0 1 0 0 0,0 0 0 0 0,1 1-1 0 0,0 0 1 0 0,1 1 0 0 0,0-1 0 0 0,0 2 0 0 0,1-1 0 0 0,0 1 0 0 0,1 0 0 0 0,0 0 0 0 0,1 1 0 0 0,-3 9 46 0 0,6-17-17 0 0,-1-1 0 0 0,2 1-1 0 0,-1 0 1 0 0,0 0 0 0 0,1 0 0 0 0,0 0 0 0 0,-1 0 0 0 0,2 0 0 0 0,-1 0-1 0 0,0 0 1 0 0,1 0 0 0 0,0 0 0 0 0,0 1 0 0 0,0-1 0 0 0,0 0 0 0 0,1 0 0 0 0,-1 0-1 0 0,1 0 1 0 0,0 0 0 0 0,1 0 0 0 0,-1 0 0 0 0,1 0 0 0 0,0 0 0 0 0,-1-1-1 0 0,2 1 1 0 0,-1 0 0 0 0,0-1 0 0 0,1 0 0 0 0,-1 0 0 0 0,1 1 0 0 0,0-1-1 0 0,0-1 1 0 0,0 1 0 0 0,1 0 0 0 0,-1-1 0 0 0,1 0 0 0 0,-1 0 0 0 0,1 0 0 0 0,0 0-1 0 0,0 0 18 0 0,18 6-327 0 0,-1-2-1 0 0,1 0 1 0 0,0-1-1 0 0,1-1 1 0 0,-1-1-1 0 0,1-1 1 0 0,-1-1-1 0 0,1-1 1 0 0,-1-1-1 0 0,1-1 1 0 0,-1-1-1 0 0,9-3 328 0 0,37-15-5356 0 0,-27 1-5161 0 0,-32 15 5287 0 0</inkml:trace>
  <inkml:trace contextRef="#ctx0" brushRef="#br0" timeOffset="1484.306">5528 978 0 0 0,'0'0'1527'0'0,"0"0"43"0"0,0 0 85 0 0,0 0 97 0 0,0 0 87 0 0,0 0-83 0 0,0 0-157 0 0,0 0-118 0 0,0 0-110 0 0,0 0-12 0 0,0 0 8 0 0,0 0-4 0 0,0 0-42 0 0,28 5-108 0 0,86 14-148 0 0,-111-18-1008 0 0,-1-1-1 0 0,1 1 0 0 0,-1-1 1 0 0,1 1-1 0 0,-1-1 1 0 0,1 0-1 0 0,-1 0 0 0 0,1 0 1 0 0,-1 0-1 0 0,1 0 1 0 0,-1-1-1 0 0,1 1 1 0 0,-1-1-1 0 0,0 0 0 0 0,1 0 1 0 0,-1 0-1 0 0,0 0 1 0 0,1 0-1 0 0,-1 0 0 0 0,0 0 1 0 0,0-1-1 0 0,0 1 1 0 0,0-1-1 0 0,1-1-56 0 0,4-3 238 0 0,1 1-107 0 0,1-1 1 0 0,-1 0-1 0 0,-1 0 0 0 0,1-1 0 0 0,-1 0 0 0 0,0 0 0 0 0,-1 0 0 0 0,0-1 0 0 0,0 0 0 0 0,-1 0 0 0 0,0-1 0 0 0,0 0 0 0 0,0 0 0 0 0,-2 0 0 0 0,1 0 0 0 0,-1 0 0 0 0,0-1 0 0 0,-1 0 0 0 0,0 1 0 0 0,-1-1 0 0 0,0 0 0 0 0,0 0 0 0 0,-1-6-131 0 0,-2 14 1 0 0,0 0-1 0 0,0 0 1 0 0,0 0-1 0 0,0 0 1 0 0,0 1-1 0 0,0-1 1 0 0,0 0-1 0 0,-1 1 1 0 0,1 0-1 0 0,-1-1 1 0 0,1 1-1 0 0,-1 0 1 0 0,0 0-1 0 0,1 1 1 0 0,-1-1-1 0 0,0 1 1 0 0,1-1-1 0 0,-1 1 1 0 0,0 0-1 0 0,0 0 1 0 0,1 0-1 0 0,-1 0 1 0 0,0 0-1 0 0,0 1 1 0 0,1-1-1 0 0,-1 1 1 0 0,0 0-1 0 0,0-1 1 0 0,1 1-1 0 0,-2 1 0 0 0,-9 4-17 0 0,0 0-1 0 0,1 1 1 0 0,0 1-1 0 0,0 0 1 0 0,1 0-1 0 0,0 1 1 0 0,1 0-1 0 0,-1 1 1 0 0,2 0-1 0 0,0 1 1 0 0,0 0-1 0 0,1 0 1 0 0,0 1-1 0 0,1 0 1 0 0,0 1-1 0 0,1-1 1 0 0,0 1-1 0 0,1 0 1 0 0,1 1-1 0 0,0-1 1 0 0,1 1-1 0 0,0 0 1 0 0,1 0-1 0 0,0 0 1 0 0,2 0-1 0 0,0 6 18 0 0,3-12 1 0 0,1 1 1 0 0,0-1-1 0 0,1 0 0 0 0,-1-1 0 0 0,2 1 0 0 0,-1-1 0 0 0,1 0 0 0 0,0-1 0 0 0,1 1 0 0 0,-1-1 1 0 0,1 0-1 0 0,0-1 0 0 0,1 1 0 0 0,-1-2 0 0 0,1 1 0 0 0,0-1 0 0 0,1 0 0 0 0,-1-1 0 0 0,0 1 1 0 0,1-2-1 0 0,0 1 0 0 0,0-1 0 0 0,0-1 0 0 0,4 1-1 0 0,15 3-8 0 0,0-1 1 0 0,0-2-1 0 0,1 0 1 0 0,-1-2-1 0 0,0-1 1 0 0,1-1-1 0 0,-1-2 1 0 0,8-2 7 0 0,3-10-2570 0 0,-26 9-4338 0 0,-6 3-5168 0 0</inkml:trace>
  <inkml:trace contextRef="#ctx0" brushRef="#br0" timeOffset="19058.721">1763 4353 5113 0 0,'0'0'3121'0'0,"0"0"-779"0"0,0 0-603 0 0,0 0-132 0 0,0 0 5 0 0,0 0-66 0 0,0 0-135 0 0,0 0-235 0 0,0 0-273 0 0,0 0-215 0 0,0 0-159 0 0,0 0-98 0 0,0 0-27 0 0,1-6 3 0 0,3-20-2 0 0,-3 20-9 0 0,-1 6-9 0 0,0 11 692 0 0,-18 205 893 0 0,-11-8-1873 0 0,29-208-89 0 0,-4 18-317 0 0,1-29-1124 0 0,1-219-1018 0 0,4 193 2426 0 0,2 0 1 0 0,1 0-1 0 0,2 0 0 0 0,1 0 0 0 0,2 1 0 0 0,2 0 0 0 0,1 0 23 0 0,11-17 428 0 0,-3 106 1561 0 0,-11-22-1570 0 0,42 89 389 0 0,19-32-455 0 0,49 20-27 0 0,-53-77 296 0 0,-67-31-470 0 0,26-70 1482 0 0,-19 44-1599 0 0,-2 0 0 0 0,-1 0 0 0 0,-1-1 0 0 0,-1 0 0 0 0,-2 1 0 0 0,0-1 0 0 0,-2 0 0 0 0,-1 0 1 0 0,-1 1-1 0 0,-1 0 0 0 0,-1 0 0 0 0,-2 0 0 0 0,0 1 0 0 0,-2 0-35 0 0,-26-81-44 0 0,17 74-490 0 0,19 31 134 0 0,0 1-224 0 0,0 0-332 0 0,0 0-358 0 0,13 4-10966 0 0,-9 0 124 0 0</inkml:trace>
  <inkml:trace contextRef="#ctx0" brushRef="#br0" timeOffset="9925.113">0 3240 1880 0 0,'0'0'1653'0'0,"0"0"-90"0"0,0 0 80 0 0,0 0 74 0 0,0 0-70 0 0,0 0-138 0 0,0 0-266 0 0,0 0-312 0 0,0 0-201 0 0,0 0-204 0 0,0 0-158 0 0,0 0-105 0 0,0 0-63 0 0,10 8 1187 0 0,64 127 2994 0 0,-43-43-3466 0 0,-24-64-720 0 0,2-2 0 0 0,0 1-1 0 0,2-2 1 0 0,1 1 0 0 0,1-1 0 0 0,6 7-195 0 0,80 94 822 0 0,-46-52-256 0 0,-16-23-167 0 0,-20-25-243 0 0,0-3-17 0 0,3 7-20 0 0,-20-29-102 0 0,0-1 4 0 0,1 0-5 0 0,0 0-4 0 0,-1 0 8 0 0,0 0-1 0 0,0 0 6 0 0,0 0 10 0 0,0 0-3 0 0,0 0 17 0 0,0 0-3 0 0,0 0-16 0 0,0 0 2 0 0,0 0-18 0 0,0 0-9 0 0,0 0-13 0 0,0 0-7 0 0,0 0 21 0 0,0 0-14 0 0,0 0-19 0 0,0 0 0 0 0,0 0-5 0 0,0 0-10 0 0,0 0-22 0 0,0 0-32 0 0,0 0-76 0 0,0-17-4502 0 0,0 10-2218 0 0,0 0-4331 0 0</inkml:trace>
  <inkml:trace contextRef="#ctx0" brushRef="#br0" timeOffset="13162.636">25 3298 0 0 0,'0'0'532'0'0,"0"0"162"0"0,0 0 115 0 0,0 0 73 0 0,0 0 51 0 0,0 0-29 0 0,0 0-54 0 0,0 0 29 0 0,0 0 14 0 0,4-7 2 0 0,68-102 7120 0 0,-4 55-6268 0 0,137-119 1088 0 0,-126 112-1676 0 0,-42 22-636 0 0,13-19-132 0 0,-30 31-222 0 0,30 8 918 0 0,2-5-811 0 0,0-6 242 0 0,-35 46 39 0 0,90 133-162 0 0,-55-6 14 0 0,-35-98-342 0 0,18 11 34 0 0,-9-15-5 0 0,-9-21-48 0 0,31 34 104 0 0,-13-16-2 0 0,-8-11-81 0 0,-4 4 46 0 0,-11 0 225 0 0,-7-5-285 0 0,9-6 61 0 0,5 6-52 0 0,-18-25-59 0 0,0-1 10 0 0,-1 0-15 0 0,0 0 8 0 0,0 0 6 0 0,0 0-19 0 0,0 0 9 0 0,0 0 5 0 0,0 0 6 0 0,0 0-3 0 0,0 0-16 0 0,0 0-1 0 0,0 0 10 0 0,0 0 0 0 0,0 0-7 0 0,0 0 10 0 0,0 0 13 0 0,0 0 2 0 0,0 0-10 0 0,0 0-10 0 0,0 0 21 0 0,0 0 4 0 0,0 0 10 0 0,0 0 6 0 0,0 0-5 0 0,0 0 16 0 0,0 0 15 0 0,0 0 8 0 0,0 0-5 0 0,0 0-1 0 0,0 0 3 0 0,0 0 6 0 0,0 0-16 0 0,0 0-13 0 0,0 0-4 0 0,0 0-18 0 0,0 0 15 0 0,0 0-10 0 0,0 0-3 0 0,0 0 17 0 0,0 0-22 0 0,0 0 4 0 0,0 0 6 0 0,0 0-6 0 0,-10 4-11 0 0,-121 100 2 0 0,54-39-60 0 0,-104 89 95 0 0,56-62-61 0 0,58-22 53 0 0,22-35 14 0 0,-25 23-23 0 0,55-48-1348 0 0,14-16-2822 0 0,0-6-3815 0 0,1 8-3892 0 0</inkml:trace>
  <inkml:trace contextRef="#ctx0" brushRef="#br0" timeOffset="14359.831">530 3714 0 0 0,'0'0'553'0'0,"0"0"444"0"0,0 0 190 0 0,0 0-3 0 0,0 0-119 0 0,0 0-123 0 0,0 0-59 0 0,0 0 28 0 0,0 0 160 0 0,5 4 178 0 0,16 11 134 0 0,-16-11 47 0 0,-5-4-39 0 0,0 0-148 0 0,0 0-162 0 0,0 0-143 0 0,-3-3 6934 0 0,-6-7-5396 0 0,-13-17-3034 0 0,7 1 620 0 0,2-1 0 0 0,1 0-1 0 0,2-1 1 0 0,0 0 0 0 0,2 0 0 0 0,1-1 0 0 0,1 0 0 0 0,2-1 0 0 0,1 1-1 0 0,1-1 1 0 0,1 0 0 0 0,2 1 0 0 0,2-7-62 0 0,12-4-221 0 0,7 64 87 0 0,121 141 226 0 0,-125-146 142 0 0,-18-19-192 0 0,0 0-6 0 0,0 0 4 0 0,0 0 3 0 0,0 0-10 0 0,0 0 17 0 0,0 0 3 0 0,0 0 18 0 0,2-12 317 0 0,-2-17-299 0 0,-2 9-86 0 0,1-1 0 0 0,2 1 1 0 0,0-1-1 0 0,1 1 0 0 0,0 0 1 0 0,2 0-1 0 0,1 0 0 0 0,0 0 1 0 0,1 1-1 0 0,1 0 0 0 0,9-16-3 0 0,-16 35-7 0 0,1-1 0 0 0,-1 0 0 0 0,1 1 0 0 0,-1-1 0 0 0,1 1 0 0 0,-1-1 0 0 0,1 1 0 0 0,0-1 0 0 0,-1 1-1 0 0,1-1 1 0 0,0 1 0 0 0,0-1 0 0 0,-1 1 0 0 0,1 0 0 0 0,0-1 0 0 0,0 1 0 0 0,0 0 0 0 0,-1 0 0 0 0,1 0 0 0 0,0 0 0 0 0,0 0 0 0 0,0 0 0 0 0,-1 0-1 0 0,1 0 1 0 0,0 0 0 0 0,0 0 0 0 0,0 0 0 0 0,0 0 0 0 0,-1 0 0 0 0,1 1 0 0 0,0-1 0 0 0,0 0 0 0 0,-1 1 0 0 0,1-1 0 0 0,0 0 0 0 0,0 1 0 0 0,-1-1-1 0 0,1 1 1 0 0,0 0 0 0 0,-1-1 0 0 0,1 1 0 0 0,-1-1 0 0 0,1 1 0 0 0,-1 0 0 0 0,1-1 0 0 0,-1 1 0 0 0,1 0 0 0 0,-1-1 0 0 0,1 2 7 0 0,13 9 17 0 0,46 24-13 0 0,-56-33 9 0 0,0 1 0 0 0,-1 0 1 0 0,1-1-1 0 0,0 1 0 0 0,-1 1 0 0 0,0-1 1 0 0,0 0-1 0 0,0 1 0 0 0,0 0 0 0 0,-1 0 1 0 0,1-1-1 0 0,-1 2 0 0 0,0-1 0 0 0,0 0 1 0 0,1 4-14 0 0,6 10 52 0 0,13 37 99 0 0,1 1-13 0 0,-23-55-143 0 0,0-1 18 0 0,0 0 14 0 0,0 0-9 0 0,0 0-2 0 0,0 0 7 0 0,0 0 21 0 0,0 0-17 0 0,0 0-17 0 0,0 0-15 0 0,0 0-48 0 0,0 0 1 0 0,0 0-27 0 0,0 0-61 0 0,0-3-395 0 0,0 2-7687 0 0,0 1-3432 0 0</inkml:trace>
  <inkml:trace contextRef="#ctx0" brushRef="#br0" timeOffset="17006.653">1014 3899 0 0 0,'0'0'331'0'0,"0"0"450"0"0,0 0 214 0 0,0 0 99 0 0,0 0 137 0 0,0 0 32 0 0,0 0 38 0 0,0 0 78 0 0,0 0 9 0 0,-8-1-6 0 0,-23-1-68 0 0,24 1-169 0 0,7 1-175 0 0,0 0-134 0 0,0 0-100 0 0,0 0-52 0 0,0 0 2 0 0,7-2 6981 0 0,-5 8-7034 0 0,44 117 411 0 0,8-12-331 0 0,24 1-124 0 0,-20-46-193 0 0,2 14-26 0 0,10 1 112 0 0,-14-22-2 0 0,-19-12-318 0 0,-61-35-865 0 0,-31-10-4279 0 0,44-2 2231 0 0,5 0-2312 0 0,1 0-6593 0 0</inkml:trace>
  <inkml:trace contextRef="#ctx0" brushRef="#br0" timeOffset="18022.905">946 3953 0 0 0,'0'0'652'0'0,"0"0"379"0"0,0 0 291 0 0,0 0 186 0 0,0 0 31 0 0,0 0-48 0 0,0 0-129 0 0,0 0-110 0 0,0 0-89 0 0,0 0-92 0 0,0 0-46 0 0,3-7-53 0 0,9-18-45 0 0,-10 24 8568 0 0,-8 23-8812 0 0,-127 224 287 0 0,124-233-961 0 0,0 2 371 0 0,19-16 254 0 0,49-26-161 0 0,-7 0-301 0 0,170-70 58 0 0,-123 70-188 0 0,-90 17 716 0 0,-29 1-403 0 0,-229-64-325 0 0,179 39 1 0 0,70 33-71 0 0,0 0 0 0 0,0 0 0 0 0,0 0 0 0 0,0 0 0 0 0,0 0 0 0 0,0 0 0 0 0,0 0 0 0 0,0 0 1 0 0,1 0-1 0 0,-1 0 0 0 0,0 0 0 0 0,1 0 0 0 0,-1 0 0 0 0,1 0 0 0 0,-1 0 0 0 0,1 0 0 0 0,-1 0 0 0 0,1 0 0 0 0,0 1 0 0 0,-1-1 0 0 0,1 0 0 0 0,0 0 0 0 0,0 1 0 0 0,-1-1 0 0 0,1 0 1 0 0,0 1-1 0 0,0-1 0 0 0,0 1 0 0 0,0-1 0 0 0,0 1 0 0 0,0 0 0 0 0,0-1 0 0 0,0 1 0 0 0,0 0 0 0 0,0 0 0 0 0,0-1 0 0 0,0 1 0 0 0,0 0 0 0 0,1 0 40 0 0,41-8-3363 0 0,-14 9-6917 0 0,-19 2-1727 0 0</inkml:trace>
  <inkml:trace contextRef="#ctx0" brushRef="#br0" timeOffset="21108.903">1033 3005 0 0 0,'0'0'91'0'0,"0"0"107"0"0,0 0 37 0 0,0 0 12 0 0,0 0-27 0 0,0 0-49 0 0,0 0-35 0 0,0 0 10 0 0,0 0 65 0 0,-3 2 98 0 0,-9 6-416 0 0,-23 1 8368 0 0,29-6-8680 0 0,6-3 748 0 0,0 0 0 0 0,0 0 0 0 0,0 0 1 0 0,1 0-1 0 0,-1 0 0 0 0,0 0 0 0 0,0 0 0 0 0,0 1 0 0 0,1-1 0 0 0,-1 0 1 0 0,0 0-1 0 0,0 0 0 0 0,0 0 0 0 0,0 1 0 0 0,0-1 0 0 0,0 0 0 0 0,0 0 1 0 0,1 0-1 0 0,-1 1 0 0 0,0-1 0 0 0,0 0 0 0 0,0 0 0 0 0,0 0 0 0 0,0 1 1 0 0,0-1-1 0 0,0 0 0 0 0,0 0 0 0 0,0 1 0 0 0,0-1 0 0 0,0 0 0 0 0,0 0 1 0 0,0 0-1 0 0,0 1 0 0 0,0-1 0 0 0,0 0 0 0 0,0 0 0 0 0,-1 0 0 0 0,1 1 1 0 0,0-1-1 0 0,0 0 0 0 0,0 0 0 0 0,0 0 0 0 0,0 1 0 0 0,0-1 1 0 0,-1 0-1 0 0,1 0 0 0 0,0 0 0 0 0,0 0 0 0 0,0 0 0 0 0,-1 1-329 0 0,24-32 1035 0 0,162-138-313 0 0,41 6-205 0 0,-124 102-296 0 0,-87 54 37 0 0,-8 3 464 0 0,-22-1-304 0 0,-188-61-437 0 0,170 44 134 0 0,32 22-94 0 0,1 0 1 0 0,0 0-12 0 0,0 0-6 0 0,0 0-22 0 0,0 0-26 0 0,0 0 10 0 0,0 0-10 0 0,0 0 3 0 0,0 0 20 0 0,35 58-61 0 0,52 69 73 0 0,-73-104 15 0 0,0 0 0 0 0,-2 1 0 0 0,0 0 0 0 0,-2 1 0 0 0,-1 0-1 0 0,-1 0 1 0 0,3 18-6 0 0,-1-9 68 0 0,-6-62 659 0 0,-2-13-711 0 0,2 0 0 0 0,2 0 0 0 0,1 0-1 0 0,3 1 1 0 0,1 0 0 0 0,11-27-16 0 0,-7 7-117 0 0,-15 59 67 0 0,0 1-27 0 0,0 0-54 0 0,0 0-62 0 0,0 0-149 0 0,0 0-148 0 0,0 0-217 0 0,0 0-256 0 0,0 11-7554 0 0,0-7-3510 0 0</inkml:trace>
  <inkml:trace contextRef="#ctx0" brushRef="#br0" timeOffset="21974.893">2147 2342 2152 0 0,'0'0'1753'0'0,"0"0"153"0"0,0 0 122 0 0,0 0-38 0 0,0 0-142 0 0,0 0-243 0 0,0 0-249 0 0,0 0-212 0 0,0 0-137 0 0,0 0-102 0 0,0 0-107 0 0,0 0-62 0 0,-11 3-46 0 0,-33 8-45 0 0,39-9-490 0 0,0 0 0 0 0,0 1 0 0 0,0-1 0 0 0,0 1 0 0 0,1 0 0 0 0,-1 0-1 0 0,1 1 1 0 0,0-1 0 0 0,0 1 0 0 0,0 0 0 0 0,0 0 0 0 0,1 0 0 0 0,0 1 0 0 0,-1-1 0 0 0,1 2-155 0 0,0-2 58 0 0,-3 5-22 0 0,1-1 0 0 0,0 1 0 0 0,1 1 0 0 0,0-1 0 0 0,0 1 0 0 0,1 0-1 0 0,0-1 1 0 0,1 1 0 0 0,0 1 0 0 0,0-1 0 0 0,1 0 0 0 0,1 0 0 0 0,-1 0 0 0 0,2 1 0 0 0,-1-1 0 0 0,2 0 0 0 0,-1 0 0 0 0,2 1-36 0 0,-1-6 56 0 0,1-1 0 0 0,0 0 0 0 0,0 0 1 0 0,0 0-1 0 0,0-1 0 0 0,1 1 0 0 0,-1-1 1 0 0,1 0-1 0 0,0 0 0 0 0,0 0 0 0 0,0 0 0 0 0,0-1 1 0 0,1 0-1 0 0,-1 1 0 0 0,1-2 0 0 0,-1 1 1 0 0,1 0-1 0 0,0-1 0 0 0,0 0 0 0 0,-1 0 1 0 0,1 0-1 0 0,0-1 0 0 0,0 0 0 0 0,0 0 0 0 0,0 0 1 0 0,0 0-1 0 0,0-1 0 0 0,0 0 0 0 0,-1 0 1 0 0,1 0-1 0 0,0-1 0 0 0,-1 1 0 0 0,1-1 0 0 0,0 0 1 0 0,-1-1-1 0 0,0 1 0 0 0,3-3-56 0 0,15-10 76 0 0,-1-2 0 0 0,-1-1 0 0 0,-1 0 0 0 0,0-2 1 0 0,-1 0-1 0 0,-2-1 0 0 0,0 0 0 0 0,-1-1 0 0 0,-1-1 0 0 0,-1-1 0 0 0,-1 0 0 0 0,-1 0 0 0 0,-1-1 0 0 0,-2 0 0 0 0,0-1 0 0 0,-2 0 0 0 0,0 0 0 0 0,-2-1 1 0 0,-1 0-1 0 0,-1 1 0 0 0,-2-1 0 0 0,0 0 0 0 0,-3-7-76 0 0,3 24-10 0 0,-2 1-1 0 0,1 0 1 0 0,-1 0-1 0 0,-1 0 1 0 0,0 0 0 0 0,0 0-1 0 0,0 0 1 0 0,-1 1 0 0 0,-1-1-1 0 0,0 1 1 0 0,0 0 0 0 0,0 1-1 0 0,-1-1 1 0 0,0 1 0 0 0,0 0-1 0 0,-1 1 1 0 0,0-1 0 0 0,0 1-1 0 0,0 1 1 0 0,-1-1 0 0 0,0 1-1 0 0,0 1 1 0 0,0-1 0 0 0,-1 1-1 0 0,1 1 1 0 0,-1 0-1 0 0,0 0 1 0 0,0 0 0 0 0,-6 0 10 0 0,7 2-11 0 0,0-1-1 0 0,1 1 1 0 0,-1 1 0 0 0,0-1 0 0 0,0 1-1 0 0,1 1 1 0 0,-1-1 0 0 0,0 1 0 0 0,0 1-1 0 0,1-1 1 0 0,-1 1 0 0 0,1 0 0 0 0,0 1-1 0 0,-1 0 1 0 0,1 0 0 0 0,0 1 0 0 0,1 0-1 0 0,-1 0 1 0 0,1 0 0 0 0,0 1 0 0 0,0 0-1 0 0,0 0 1 0 0,0 1 0 0 0,1 0 0 0 0,0 0-1 0 0,0 0 1 0 0,1 0 0 0 0,0 1 0 0 0,0-1-1 0 0,0 1 1 0 0,1 0 0 0 0,0 0 0 0 0,0 1-1 0 0,1-1 1 0 0,0 1 0 0 0,0-1 0 0 0,1 2 11 0 0,3 2 24 0 0,2 0 0 0 0,0 0-1 0 0,0-1 1 0 0,1 1 0 0 0,0-1 0 0 0,0 0 0 0 0,1 0 0 0 0,1 0 0 0 0,0-1 0 0 0,0 0 0 0 0,1-1-1 0 0,0 1 1 0 0,0-2 0 0 0,1 1 0 0 0,0-1 0 0 0,0 0 0 0 0,8 4-24 0 0,19 19 207 0 0,90 70 348 0 0,-38-41-111 0 0,12 17 12 0 0,-58-48-383 0 0,-42-28-55 0 0,0 0 3 0 0,30 10-1888 0 0,-12-8-4069 0 0,-10-3-3970 0 0,-2 1-1271 0 0</inkml:trace>
  <inkml:trace contextRef="#ctx0" brushRef="#br0" timeOffset="22523.206">2765 2203 8242 0 0,'0'0'2066'0'0,"0"0"-523"0"0,0 0-202 0 0,0 0-65 0 0,0 0-54 0 0,0 0-114 0 0,0 0-197 0 0,0 0-175 0 0,0 0-97 0 0,0 0-52 0 0,0 0-38 0 0,0 0-50 0 0,0 0-73 0 0,-2 27-74 0 0,-7 81-70 0 0,6-8 640 0 0,21-14 158 0 0,-18-86-987 0 0,0-1 0 0 0,0 1 0 0 0,1 0 0 0 0,-1 0 0 0 0,0 0 0 0 0,0 0 0 0 0,0 0 0 0 0,0-1 0 0 0,0 1 0 0 0,1 0 0 0 0,-1 0 0 0 0,0 0 0 0 0,0 0 0 0 0,0 0 0 0 0,1 0 0 0 0,-1 0 0 0 0,0 0 0 0 0,0-1 0 0 0,0 1 0 0 0,1 0 0 0 0,-1 0 0 0 0,0 0 0 0 0,0 0 0 0 0,0 0 0 0 0,1 0 0 0 0,-1 0 0 0 0,0 0 0 0 0,0 0 0 0 0,0 0 0 0 0,1 1 0 0 0,-1-1 0 0 0,0 0 0 0 0,0 0-93 0 0,3-26 1252 0 0,-3-59-1011 0 0,-2 20-116 0 0,3 0 0 0 0,3-1 0 0 0,11-57-125 0 0,-11 96 13 0 0,26-65 78 0 0,-28 92-90 0 0,-1-1 0 0 0,1 1 0 0 0,-1 0 0 0 0,1 0 0 0 0,0 0 0 0 0,-1 0 0 0 0,1 0 0 0 0,-1 0 0 0 0,1 1-1 0 0,-1-1 1 0 0,1 0 0 0 0,0 1 0 0 0,-1-1 0 0 0,0 1 0 0 0,1 0 0 0 0,-1-1 0 0 0,1 1 0 0 0,-1 0 0 0 0,0 0 0 0 0,1 0 0 0 0,-1 0 0 0 0,0 0 0 0 0,0 0 0 0 0,0 0-1 0 0,0 1 1 0 0,0-1 0 0 0,0 0 0 0 0,0 1 0 0 0,0-1 0 0 0,-1 0 0 0 0,1 1 0 0 0,0 0-1 0 0,1 1 2 0 0,67 121 218 0 0,-42-63-168 0 0,-35-83-3728 0 0,-2-1-5729 0 0,7 18-2487 0 0</inkml:trace>
  <inkml:trace contextRef="#ctx0" brushRef="#br0" timeOffset="23113.849">2615 1814 10346 0 0,'0'0'2393'0'0,"0"0"-458"0"0,0 0-271 0 0,0 0-58 0 0,0 0-82 0 0,0 0-168 0 0,0 0-194 0 0,0 0-254 0 0,0 0-161 0 0,0 0-127 0 0,0 0-117 0 0,0 0-36 0 0,0 0-34 0 0,-3-4-34 0 0,-5-11-38 0 0,34-8 986 0 0,2 9-1177 0 0,1 2 0 0 0,1 1 0 0 0,0 1-1 0 0,0 2 1 0 0,1 1 0 0 0,-1 1 0 0 0,2 1-170 0 0,-2 1 857 0 0,-67-23 863 0 0,-50-70-1602 0 0,28 2-660 0 0,61 88-1280 0 0,6 3-5221 0 0,-4 3 3631 0 0,1 1-9535 0 0</inkml:trace>
  <inkml:trace contextRef="#ctx0" brushRef="#br0" timeOffset="27742.538">449 4141 0 0 0,'-9'-3'29'0'0,"7"3"129"0"0,2 0 67 0 0,0 0-5 0 0,0 0-8 0 0,0 0-16 0 0,0 0 0 0 0,0 0 18 0 0,0 0 10 0 0,0 0 0 0 0,0 0-48 0 0,0 0-118 0 0,0 0-116 0 0,-14-23-729 0 0,17-35 4541 0 0,0 4 4780 0 0,-3 54-7923 0 0,0 0-55 0 0,0 0-33 0 0,0 0-11 0 0,0 0 20 0 0,0 0 15 0 0,0 0 22 0 0,0 0 19 0 0,0 0-20 0 0,0 0-13 0 0,0 0-55 0 0,0 0-49 0 0,0 0-38 0 0,0 0-35 0 0,7 72 5748 0 0,-12 102-5252 0 0,1 57-490 0 0,14 94 266 0 0,-12-242-256 0 0,2-82-384 0 0,0-1-13 0 0,0 0 8 0 0,0 0 1 0 0,0 0-8 0 0,0 0 10 0 0,0 0-6 0 0,0 0 8 0 0,0 0-19 0 0,0 0 18 0 0,0 0 10 0 0,0 0 14 0 0,0 0 11 0 0,0 0-28 0 0,0 0-8 0 0,0 0 3 0 0,0 0 8 0 0,0 0-11 0 0,0 0-10 0 0,0 0 4 0 0,0 0-28 0 0,0 0 40 0 0,0 0 8 0 0,0 0-18 0 0,0 0 32 0 0,0 0-22 0 0,0 0-20 0 0,0 0-3 0 0,0 0-4 0 0,0 0 10 0 0,0 0 18 0 0,0 0-27 0 0,0 0 25 0 0,0 0 3 0 0,0 0-5 0 0,0 0-1 0 0,0 0-6 0 0,0 0 23 0 0,0 0-10 0 0,0 0 15 0 0,0 0 22 0 0,0 0 6 0 0,0 0-6 0 0,-5-23 577 0 0,-6 7-645 0 0,-1 0 0 0 0,-1 2 0 0 0,0-1 0 0 0,-1 1 0 0 0,0 1 0 0 0,-1 1-1 0 0,-6-4 15 0 0,-131-54-145 0 0,152 69 142 0 0,-1-1-1 0 0,1 0 0 0 0,0 1 1 0 0,0-1-1 0 0,0 0 0 0 0,0 0 1 0 0,0 1-1 0 0,1-1 1 0 0,-1 0-1 0 0,0 1 0 0 0,1-1 1 0 0,-1 1-1 0 0,1-1 0 0 0,0 0 1 0 0,-1 1-1 0 0,1-1 1 0 0,0 1-1 0 0,0 0 0 0 0,0-1 1 0 0,0 1-1 0 0,0 0 0 0 0,0-1 1 0 0,1 1-1 0 0,-1 0 1 0 0,0 0-1 0 0,1 0 0 0 0,-1 0 1 0 0,0 0-1 0 0,1 0 0 0 0,-1 1 1 0 0,1-1-1 0 0,0 0 1 0 0,-1 1-1 0 0,1-1 4 0 0,7-6 14 0 0,1 0-11 0 0,1 1 1 0 0,-1 0-1 0 0,1 1 1 0 0,1 0 0 0 0,-1 1-1 0 0,1 0 1 0 0,-1 1-1 0 0,1 0 1 0 0,0 0-1 0 0,0 2 1 0 0,1-1-1 0 0,-1 2 1 0 0,0 0-1 0 0,0 0 1 0 0,0 1 0 0 0,2 1-4 0 0,12-2-3 0 0,190 27 3 0 0,-89-27 43 0 0,-127 0-55 0 0,0 0-3 0 0,0 0 26 0 0,0 0-6 0 0,0 0 25 0 0,0 0-2 0 0,0 0 2 0 0,0 0 1 0 0,0 0-7 0 0,-18 7 182 0 0,-153 86-118 0 0,31 15-66 0 0,103-89 20 0 0,49-16-4143 0 0,0 1 772 0 0,-4-3-3006 0 0,-3-1-6174 0 0</inkml:trace>
  <inkml:trace contextRef="#ctx0" brushRef="#br0" timeOffset="44502.109">3478 3814 9666 0 0,'0'0'1890'0'0,"0"0"-385"0"0,0 0-227 0 0,0 0 9 0 0,0 0 65 0 0,0 0-11 0 0,0 0-134 0 0,0 0-254 0 0,0 0-257 0 0,0 0-182 0 0,0 0-122 0 0,6 8 1524 0 0,-9 21-1621 0 0,-1-1 0 0 0,-1 1-1 0 0,-1-1 1 0 0,-1 1 0 0 0,-2-2-1 0 0,-1 1 1 0 0,-1-2 0 0 0,-1 1 0 0 0,-2-1-1 0 0,-11 16-294 0 0,18-29-14 0 0,-1 0 0 0 0,-1-1 0 0 0,0 0 0 0 0,0 0 0 0 0,-1-1-1 0 0,-1 0 1 0 0,0-1 0 0 0,-4 4 14 0 0,14-14-61 0 0,1 1 1 0 0,-1-1-1 0 0,1 1 0 0 0,-1-1 0 0 0,1 1 1 0 0,-1-1-1 0 0,0 1 0 0 0,1-1 0 0 0,-1 0 1 0 0,1 1-1 0 0,-1-1 0 0 0,0 0 0 0 0,1 1 1 0 0,-1-1-1 0 0,0 0 0 0 0,0 0 0 0 0,1 0 1 0 0,-1 0-1 0 0,0 0 0 0 0,1 0 0 0 0,-1 0 1 0 0,0 0-1 0 0,0 0 0 0 0,1 0 0 0 0,-1 0 1 0 0,0 0-1 0 0,0 0 0 0 0,1 0 0 0 0,-1-1 1 0 0,0 1-1 0 0,1 0 0 0 0,-1-1 0 0 0,1 1 1 0 0,-1 0-1 0 0,0-1 0 0 0,1 1 0 0 0,-1-1 1 0 0,1 1-1 0 0,-1-1 0 0 0,1 1 0 0 0,-1-1 1 0 0,1 1-1 0 0,-1-1 0 0 0,1 0 0 0 0,0 1 1 0 0,-1-1-1 0 0,1 0 0 0 0,0 1 0 0 0,-1-1 1 0 0,1 0-1 0 0,0 1 0 0 0,0-1 0 0 0,0 0 1 0 0,0 0-1 0 0,0 0 61 0 0,-3-27-9648 0 0,3 20-1866 0 0</inkml:trace>
  <inkml:trace contextRef="#ctx0" brushRef="#br0" timeOffset="45703.754">4129 3124 1816 0 0,'0'0'1929'0'0,"0"0"-340"0"0,0 0-118 0 0,0 0 168 0 0,0 0 222 0 0,0 0 86 0 0,0 0-85 0 0,0 0-217 0 0,0 0-210 0 0,0 0-160 0 0,0 0-140 0 0,-4-4-140 0 0,-11-14-128 0 0,11 13-112 0 0,4 5-103 0 0,-6 5 2118 0 0,2 19-2722 0 0,4-21 196 0 0,-12 120 552 0 0,6 1-1 0 0,6 51-795 0 0,1-74 112 0 0,-1-99-105 0 0,0 0 0 0 0,0 0 0 0 0,0 0 0 0 0,0 0 0 0 0,0 1 0 0 0,1-1 1 0 0,-1 0-1 0 0,1 0 0 0 0,-1 0 0 0 0,1 0 0 0 0,0 0 0 0 0,0 0 0 0 0,0 0 0 0 0,0 0 0 0 0,0 0 0 0 0,1 0 0 0 0,-1-1 0 0 0,0 1 1 0 0,1 0-1 0 0,-1-1 0 0 0,1 1 0 0 0,0-1 0 0 0,-1 0 0 0 0,1 1 0 0 0,0-1 0 0 0,0 0 0 0 0,0 0 0 0 0,0 0 0 0 0,0 0 0 0 0,0-1 1 0 0,0 1-1 0 0,0 0 0 0 0,0-1 0 0 0,1 1 0 0 0,-1-1 0 0 0,0 0 0 0 0,0 0 0 0 0,0 0 0 0 0,1 0 0 0 0,-1 0 0 0 0,0-1 1 0 0,0 1-1 0 0,0 0 0 0 0,0-1 0 0 0,0 0 0 0 0,1 0 0 0 0,-1 1 0 0 0,0-1 0 0 0,0 0 0 0 0,-1 0 0 0 0,2-1-7 0 0,19-13 46 0 0,-2-2 1 0 0,1 0-1 0 0,-2 0 0 0 0,-1-2 0 0 0,0-1 0 0 0,-1 0 0 0 0,-1-1 0 0 0,-1-1 1 0 0,3-7-47 0 0,-13 23 8 0 0,64-102 7 0 0,-67 139-264 0 0,-1 137 282 0 0,-1-162-25 0 0,1 0 0 0 0,0 0 0 0 0,0 0 0 0 0,0 0 0 0 0,1-1 0 0 0,0 1 0 0 0,0-1 0 0 0,1 1 0 0 0,0-1 0 0 0,0 0 0 0 0,0 1 0 0 0,0-1 0 0 0,1-1 0 0 0,-1 1 0 0 0,1-1 1 0 0,1 1-1 0 0,-1-1 0 0 0,1 0 0 0 0,-1-1 0 0 0,1 1 0 0 0,0-1 0 0 0,0 0 0 0 0,1 0 0 0 0,-1 0 0 0 0,1-1 0 0 0,-1 0 0 0 0,1 0 0 0 0,0 0 0 0 0,-1-1 0 0 0,1 0 0 0 0,0 0 0 0 0,0-1 0 0 0,0 1 0 0 0,0-1 0 0 0,0 0 0 0 0,0-1 0 0 0,0 0 0 0 0,0 1 0 0 0,0-2 0 0 0,0 1 0 0 0,-1-1 0 0 0,1 0 0 0 0,0 0 0 0 0,-1-1 0 0 0,3-1-8 0 0,13-10 111 0 0,-1-1 0 0 0,0 0 0 0 0,-1-2 0 0 0,-1 0 0 0 0,-1-2 0 0 0,0 1 0 0 0,1-6-111 0 0,-6 6 105 0 0,-1 0 0 0 0,-1 0 1 0 0,0-1-1 0 0,-2 0 1 0 0,0-1-1 0 0,4-18-105 0 0,-3 11 30 0 0,3-45-1433 0 0,-17 69-2834 0 0,2 1-3517 0 0,3 2-4193 0 0</inkml:trace>
  <inkml:trace contextRef="#ctx0" brushRef="#br0" timeOffset="46347.892">5158 2446 13691 0 0,'0'0'1907'0'0,"0"0"-544"0"0,0 0-293 0 0,0 0-28 0 0,0 0 23 0 0,0 0-21 0 0,0 0-97 0 0,0 0-194 0 0,0 0-189 0 0,0 0-96 0 0,0 0-21 0 0,0 0 16 0 0,0 0 10 0 0,0 11-27 0 0,17 136 1136 0 0,-3-80-1236 0 0,-3 0 0 0 0,-3 0 0 0 0,-1 41-346 0 0,-5-27 109 0 0,-4 0 0 0 0,-3-1 0 0 0,-9 47-109 0 0,4-68 28 0 0,4 2 0 0 0,2-1 0 0 0,3 44-28 0 0,1-101 0 0 0,0 0-1 0 0,0 0 0 0 0,1 0 1 0 0,-1 0-1 0 0,1 0 1 0 0,-1 0-1 0 0,1 0 1 0 0,0 0-1 0 0,0 0 1 0 0,1-1-1 0 0,-1 1 0 0 0,0 0 1 0 0,1-1-1 0 0,-1 1 1 0 0,1-1-1 0 0,0 1 1 0 0,0-1-1 0 0,0 0 0 0 0,0 0 1 0 0,1 0-1 0 0,-1 0 1 0 0,0 0-1 0 0,1-1 1 0 0,-1 1-1 0 0,1 0 0 0 0,0-1 1 0 0,1-1 9 0 0,-1 1 0 0 0,0-2-1 0 0,0 1 1 0 0,0 0 0 0 0,1-1-1 0 0,-1 1 1 0 0,0-1-1 0 0,0 0 1 0 0,0 0 0 0 0,0 0-1 0 0,0 0 1 0 0,0-1-1 0 0,-1 1 1 0 0,1-1 0 0 0,0 0-1 0 0,-1 0 1 0 0,1 0 0 0 0,-1 0-1 0 0,1 0 1 0 0,-1 0-1 0 0,0-1 1 0 0,0 1 0 0 0,0-1-1 0 0,-1 0 1 0 0,1 1-1 0 0,0-1 1 0 0,-1 0 0 0 0,1-1-9 0 0,10-11 19 0 0,140-181 55 0 0,-142 186-76 0 0,8-9-5 0 0,0 1 0 0 0,1 1 0 0 0,0 1-1 0 0,1 1 1 0 0,1 1 0 0 0,8-4 7 0 0,-20 41-67 0 0,-7-4 100 0 0,-1 0 0 0 0,-1-1-1 0 0,-1 1 1 0 0,0 0 0 0 0,-2-1 0 0 0,0 1 0 0 0,-4 12-33 0 0,-11 42 56 0 0,-11 100-26 0 0,65-177-1246 0 0,17-46-3343 0 0,-32 26-4222 0 0,-13 14-3048 0 0</inkml:trace>
  <inkml:trace contextRef="#ctx0" brushRef="#br0" timeOffset="47169.95">5872 3456 5817 0 0,'0'0'2307'0'0,"0"0"-382"0"0,0 0-127 0 0,0 0-3 0 0,0 0-68 0 0,0 0-183 0 0,0 0-206 0 0,0 0-198 0 0,0 0-172 0 0,0 0-130 0 0,0 0-100 0 0,0 0-83 0 0,24 2-76 0 0,76 3-42 0 0,-52-18 185 0 0,-40 7-538 0 0,7-5 48 0 0,0-1 0 0 0,0-1 1 0 0,-1 0-1 0 0,-1-1 0 0 0,0 0 0 0 0,-1-1 0 0 0,0 0 1 0 0,-1-1-1 0 0,0-3-232 0 0,-9 17 11 0 0,-1 0 0 0 0,1 0 0 0 0,-1 0-1 0 0,0 0 1 0 0,0-1 0 0 0,0 1 0 0 0,0 0 0 0 0,0-1 0 0 0,-1 1 0 0 0,1-1 0 0 0,-1 1 0 0 0,1-1 0 0 0,-1 1 0 0 0,0-1 0 0 0,0 1 0 0 0,0-1 0 0 0,0 1 0 0 0,-1-1-1 0 0,1 1 1 0 0,-1-1 0 0 0,1 1 0 0 0,-1 0 0 0 0,0-1 0 0 0,0 1 0 0 0,0 0 0 0 0,0-1 0 0 0,0 1 0 0 0,-1 0 0 0 0,1 0 0 0 0,0 0 0 0 0,-1 0 0 0 0,0 0 0 0 0,0 1 0 0 0,1-1-1 0 0,-1 0 1 0 0,0 1 0 0 0,0-1 0 0 0,0 1 0 0 0,-1 0 0 0 0,1-1 0 0 0,0 1 0 0 0,0 0 0 0 0,-1 0 0 0 0,1 1 0 0 0,-2-1-11 0 0,-6 1-33 0 0,1 0 1 0 0,0 1-1 0 0,-1 0 1 0 0,1 0 0 0 0,0 1-1 0 0,0 1 1 0 0,0-1-1 0 0,0 2 1 0 0,0-1-1 0 0,1 1 1 0 0,0 0-1 0 0,-1 1 1 0 0,1 0-1 0 0,1 0 1 0 0,-1 1 0 0 0,1 0-1 0 0,-6 6 33 0 0,-101 128-504 0 0,105-127 455 0 0,1 1 0 0 0,0 0 1 0 0,2 0-1 0 0,-1 0 0 0 0,2 1 1 0 0,0 0-1 0 0,0 0 0 0 0,2 1 0 0 0,0-1 1 0 0,1 1-1 0 0,0 0 0 0 0,1 10 49 0 0,2-23 5 0 0,-1 0 0 0 0,1 0 0 0 0,0 0 0 0 0,0 0 0 0 0,0 0 0 0 0,0 0-1 0 0,1 0 1 0 0,-1-1 0 0 0,1 1 0 0 0,-1-1 0 0 0,1 1 0 0 0,0-1 0 0 0,0 0-1 0 0,0 1 1 0 0,1-1 0 0 0,-1 0 0 0 0,0 0 0 0 0,1-1 0 0 0,-1 1 0 0 0,1 0-1 0 0,0-1 1 0 0,-1 0 0 0 0,1 1 0 0 0,0-1 0 0 0,0 0 0 0 0,0-1 0 0 0,0 1-1 0 0,0 0 1 0 0,1-1-5 0 0,92 10 380 0 0,-74-10-279 0 0,0-2 1 0 0,-1 0 0 0 0,1-1 0 0 0,-1-1 0 0 0,1-1 0 0 0,-1-1 0 0 0,-1-1-1 0 0,8-3-101 0 0,3-3 80 0 0,-1-1-1 0 0,0-1 1 0 0,-1-1-1 0 0,-1-2 1 0 0,0-1-1 0 0,-2-1 1 0 0,0-1-1 0 0,-1-2 1 0 0,-1 0-1 0 0,-1-1 0 0 0,-2-2 1 0 0,0 0-80 0 0,3-8 14 0 0,-13 22-6 0 0,-1-1-1 0 0,0 0 0 0 0,-2 0 1 0 0,1-1-1 0 0,-1 0 1 0 0,-1-1-1 0 0,-1 0 1 0 0,0 0-1 0 0,-1 0 0 0 0,0-1 1 0 0,-2 1-1 0 0,1-1 1 0 0,-1-14-8 0 0,-2 29-5 0 0,-1 0 1 0 0,0 0-1 0 0,0 0 1 0 0,0 0-1 0 0,0 0 1 0 0,0 0-1 0 0,0 0 1 0 0,0 0-1 0 0,-1 0 1 0 0,1 0-1 0 0,0 0 1 0 0,-1-1-1 0 0,1 1 1 0 0,0 0-1 0 0,-1 1 1 0 0,1-1-1 0 0,-1 0 1 0 0,0 0-1 0 0,1 0 1 0 0,-1 0-1 0 0,0 0 1 0 0,1 0-1 0 0,-1 1 1 0 0,0-1-1 0 0,0 0 1 0 0,0 1-1 0 0,0-1 1 0 0,1 1-1 0 0,-1-1 1 0 0,0 1-1 0 0,0-1 1 0 0,0 1-1 0 0,0-1 1 0 0,0 1-1 0 0,-1 0 1 0 0,1 0-1 0 0,0-1 1 0 0,0 1-1 0 0,0 0 1 0 0,0 0-1 0 0,0 0 1 0 0,0 0-1 0 0,0 0 1 0 0,0 1-1 0 0,0-1 1 0 0,0 0-1 0 0,0 0 1 0 0,0 1-1 0 0,-1 0 5 0 0,-9-1-25 0 0,2 2 9 0 0,-1 1-1 0 0,1 0 1 0 0,0 0-1 0 0,0 1 1 0 0,0 1-1 0 0,1-1 1 0 0,0 1-1 0 0,-1 1 1 0 0,2-1-1 0 0,-1 2 1 0 0,1-1-1 0 0,0 1 1 0 0,0 0-1 0 0,0 0 1 0 0,-1 4 16 0 0,-6 3 3 0 0,13-14-2 0 0,0 1-1 0 0,0-1 0 0 0,0 1 1 0 0,0 0-1 0 0,0 0 0 0 0,0 0 0 0 0,0 0 1 0 0,0-1-1 0 0,0 1 0 0 0,1 0 1 0 0,-1 0-1 0 0,0 1 0 0 0,0-1 1 0 0,1 0-1 0 0,-1 0 0 0 0,1 0 1 0 0,-1 0-1 0 0,1 1 0 0 0,0-1 1 0 0,-1 0-1 0 0,1 0 0 0 0,0 1 1 0 0,0-1-1 0 0,0 0 0 0 0,0 0 1 0 0,0 1-1 0 0,0-1 0 0 0,0 0 1 0 0,0 0-1 0 0,0 1 0 0 0,1-1 1 0 0,-1 0-1 0 0,1 0 0 0 0,-1 1 1 0 0,1-1-1 0 0,-1 0 0 0 0,1 0 1 0 0,-1 0-1 0 0,1 0 0 0 0,0 0 1 0 0,0 0-1 0 0,0 0 0 0 0,-1 0 1 0 0,1 0-1 0 0,0 0 0 0 0,0 0 1 0 0,0-1-1 0 0,1 1 0 0 0,-1 0 1 0 0,0-1-1 0 0,0 1 0 0 0,0-1 1 0 0,0 1-1 0 0,0-1 0 0 0,1 1 1 0 0,-1-1-1 0 0,0 0 0 0 0,0 0 1 0 0,1 0-1 0 0,-1 0 0 0 0,0 0 1 0 0,1 0-1 0 0,-1 0 0 0 0,0 0 1 0 0,1 0-1 0 0,170-4 212 0 0,-170 6-199 0 0,1 1 0 0 0,-1 0 0 0 0,0-1 1 0 0,0 1-1 0 0,0 0 0 0 0,-1 0 1 0 0,1 0-1 0 0,-1 1 0 0 0,0-1 0 0 0,1 0 1 0 0,-1 0-1 0 0,-1 1 0 0 0,1-1 1 0 0,0 0-1 0 0,-1 1 0 0 0,0-1 1 0 0,0 1-1 0 0,0-1 0 0 0,0 0 0 0 0,0 1 1 0 0,-1-1-1 0 0,0 1 0 0 0,1-1 1 0 0,-1 0-1 0 0,0 1 0 0 0,-1-1 0 0 0,1 0 1 0 0,-1 0-1 0 0,0 1-13 0 0,-19 46 50 0 0,14-34-48 0 0,0-1 0 0 0,1 1-1 0 0,1 0 1 0 0,0 1 0 0 0,1-1 0 0 0,1 1-1 0 0,1 0 1 0 0,-1 8-2 0 0,4-24 0 0 0,-1 1 1 0 0,0-1-1 0 0,1 1 0 0 0,-1-1 1 0 0,1 1-1 0 0,0-1 0 0 0,-1 0 1 0 0,1 1-1 0 0,0-1 0 0 0,0 0 1 0 0,0 1-1 0 0,0-1 0 0 0,0 0 1 0 0,0 0-1 0 0,0 0 0 0 0,1 0 1 0 0,-1 0-1 0 0,0 0 0 0 0,1 0 1 0 0,-1 0-1 0 0,0 0 0 0 0,1-1 1 0 0,-1 1-1 0 0,1-1 0 0 0,-1 1 1 0 0,1-1-1 0 0,-1 1 0 0 0,1-1 1 0 0,-1 0-1 0 0,1 0 0 0 0,0 0 1 0 0,-1 0-1 0 0,1 0 0 0 0,1 0 0 0 0,23 7-260 0 0,-18-3-195 0 0,-2 0-859 0 0,-5-1-3317 0 0,-1 2-3687 0 0,0-5-756 0 0</inkml:trace>
  <inkml:trace contextRef="#ctx0" brushRef="#br0" timeOffset="47663.759">6857 3436 1640 0 0,'0'0'1817'0'0,"0"0"-86"0"0,0 0 42 0 0,0 0 112 0 0,0 0 30 0 0,0 0-77 0 0,0 0-229 0 0,0 0-247 0 0,0 0-191 0 0,0 0-103 0 0,0 0-73 0 0,0 0-76 0 0,0 0-23 0 0,19 15-4 0 0,60 44 12 0 0,-29-43 516 0 0,-40-17-1091 0 0,8-2-59 0 0,0-1 0 0 0,0-1 0 0 0,-1-1 0 0 0,1 0 0 0 0,-1-1 0 0 0,0-1 0 0 0,-1-1 0 0 0,0 0 0 0 0,0-1 0 0 0,-1-1 0 0 0,0 0 0 0 0,-1-1 0 0 0,-1-1 0 0 0,1 0 0 0 0,-2 0 0 0 0,0-2 0 0 0,-1 0-270 0 0,54-91 386 0 0,-64 103-383 0 0,1-1-1 0 0,-1 1 0 0 0,0-1 1 0 0,0 1-1 0 0,0-1 1 0 0,0 0-1 0 0,-1 1 1 0 0,1-1-1 0 0,-1 0 0 0 0,0 0 1 0 0,0 0-1 0 0,-1 1 1 0 0,1-1-1 0 0,-1 0 1 0 0,0 1-1 0 0,0-1 1 0 0,0 0-1 0 0,0 1 0 0 0,0-1 1 0 0,-1 1-1 0 0,0 0 1 0 0,0-1-1 0 0,0 1 1 0 0,0 0-1 0 0,0 0 0 0 0,0 0 1 0 0,-1 0-1 0 0,0 1 1 0 0,1-1-1 0 0,-1 1 1 0 0,-1-1-3 0 0,-3 0-13 0 0,-1 0 0 0 0,0 1 1 0 0,0 0-1 0 0,0 1 1 0 0,0-1-1 0 0,0 1 1 0 0,-1 1-1 0 0,1 0 1 0 0,0 0-1 0 0,0 0 0 0 0,0 1 1 0 0,0 1-1 0 0,0-1 1 0 0,0 1-1 0 0,0 0 1 0 0,0 1-1 0 0,0 0 1 0 0,1 0-1 0 0,0 1 0 0 0,-1 0 1 0 0,1 0-1 0 0,1 1 1 0 0,-1 0-1 0 0,1 0 1 0 0,-1 0-1 0 0,1 1 1 0 0,1 0-1 0 0,-1 0 1 0 0,0 2 11 0 0,-8 5-7 0 0,0 0 0 0 0,0 0-1 0 0,2 2 1 0 0,0-1 0 0 0,0 2-1 0 0,2 0 1 0 0,0 0 0 0 0,1 1-1 0 0,0 0 1 0 0,1 0 0 0 0,1 1-1 0 0,1 0 1 0 0,1 0 0 0 0,0 1-1 0 0,1-1 1 0 0,1 5 8 0 0,2-16 2 0 0,0 1 0 0 0,1-1-1 0 0,-1 1 1 0 0,2 0 0 0 0,-1-1-1 0 0,1 1 1 0 0,0 0 0 0 0,1-1-1 0 0,0 0 1 0 0,0 1 0 0 0,1-1 0 0 0,0 0-1 0 0,0 0 1 0 0,0 0 0 0 0,1 0-1 0 0,0-1 1 0 0,0 0 0 0 0,5 6-2 0 0,5 0 41 0 0,0 1-1 0 0,1-2 1 0 0,0 0 0 0 0,1 0-1 0 0,0-2 1 0 0,1 0 0 0 0,0-1-1 0 0,0 0 1 0 0,1-1 0 0 0,-1-2 0 0 0,2 0-1 0 0,-1 0 1 0 0,1-2-41 0 0,37 7 243 0 0,0-4 0 0 0,0-2 1 0 0,40-2-244 0 0,-75-1-39 0 0,1-2 0 0 0,-1 0-1 0 0,0-1 1 0 0,0-1 0 0 0,0-1 0 0 0,20-6 39 0 0,15-28-5124 0 0,-52 30-2797 0 0,-3 1-5190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457 101 0 0 0,'0'0'1451'0'0,"0"0"-104"0"0,0 0 48 0 0,0 0 152 0 0,0 0 229 0 0,0 0 177 0 0,0 0-16 0 0,0 0-167 0 0,0 0-280 0 0,0 0-285 0 0,0 0-206 0 0,1-5-100 0 0,4-16-60 0 0,-4 16-31 0 0,-1 5-29 0 0,0 0-52 0 0,0 0-64 0 0,0 0-71 0 0,0 0-72 0 0,0 0-71 0 0,0 0-61 0 0,0 0-42 0 0,0 0-31 0 0,0 0-21 0 0,0 0-23 0 0,0 0-31 0 0,0 0-37 0 0,0 0-51 0 0,0 0-32 0 0,0 0-47 0 0,6 24 239 0 0,12 183 826 0 0,-18-195-1107 0 0,3 36 81 0 0,-3-1 1 0 0,-2 0 0 0 0,-1 1-1 0 0,-8 31-112 0 0,-5 15 96 0 0,14-87 305 0 0,-5 17-2123 0 0,-5-34-3822 0 0,10-2 1676 0 0,0-1-4228 0 0,0 8-650 0 0</inkml:trace>
  <inkml:trace contextRef="#ctx0" brushRef="#br0" timeOffset="468.605">54 70 7410 0 0,'0'0'1847'0'0,"0"0"-218"0"0,0 0-139 0 0,0 0-48 0 0,0 0 51 0 0,0 0 13 0 0,0 0-84 0 0,0 0-102 0 0,0 0-168 0 0,0 0-197 0 0,0 0-134 0 0,0 0-123 0 0,-9-3-111 0 0,-27-10-64 0 0,27 10-53 0 0,9 3-78 0 0,50-15 1654 0 0,164-13-987 0 0,166 21-287 0 0,-207 22-650 0 0,-168-14-2049 0 0,-18 1-5684 0 0,-8 3-2833 0 0,13-1 1270 0 0</inkml:trace>
  <inkml:trace contextRef="#ctx0" brushRef="#br0" timeOffset="800.631">54 756 6593 0 0,'0'0'2196'0'0,"0"0"-315"0"0,0 0-212 0 0,0 0-21 0 0,0 0 48 0 0,0 0-86 0 0,0 0-207 0 0,0 0-225 0 0,0 0-249 0 0,0 0-229 0 0,0 0-137 0 0,0 0-71 0 0,0 0-25 0 0,-1 3 50 0 0,0-2-486 0 0,1 0-1 0 0,0-1 1 0 0,0 1-1 0 0,0 0 0 0 0,0 0 1 0 0,0-1-1 0 0,0 1 1 0 0,0 0-1 0 0,0 0 0 0 0,0-1 1 0 0,1 1-1 0 0,-1 0 1 0 0,0 0-1 0 0,0-1 0 0 0,1 1 1 0 0,-1 0-1 0 0,0-1 1 0 0,1 1-1 0 0,-1 0 0 0 0,1-1 1 0 0,-1 1-1 0 0,1-1 1 0 0,-1 1-1 0 0,1-1 0 0 0,-1 1 1 0 0,1-1-1 0 0,0 1 1 0 0,-1-1-1 0 0,1 1 0 0 0,-1-1 1 0 0,1 0-1 0 0,0 1 1 0 0,0-1-1 0 0,-1 0 0 0 0,1 0 1 0 0,0 1-1 0 0,0-1 1 0 0,-1 0-1 0 0,1 0 0 0 0,0 0 1 0 0,0 0-1 0 0,-1 0 1 0 0,1 0-1 0 0,0 0 0 0 0,0 0 1 0 0,-1-1-1 0 0,1 1 1 0 0,0 0-1 0 0,0 0 0 0 0,-1 0 1 0 0,1-1-1 0 0,0 1 1 0 0,-1 0-1 0 0,1-1 0 0 0,0 1 1 0 0,-1-1-1 0 0,1 1 1 0 0,-1-1-1 0 0,1 1-30 0 0,14-1 329 0 0,65 0 752 0 0,-1-5 0 0 0,0-2 0 0 0,74-19-1081 0 0,56-19 370 0 0,-133 41-2390 0 0,-52 6-6802 0 0,-21-1-2508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0 0 0,'0'0'472'0'0,"0"0"915"0"0,0 0 465 0 0,0 0 265 0 0,0 0 175 0 0,0 0 76 0 0,0 0-184 0 0,0 0-234 0 0,0 0-295 0 0,0 0-263 0 0,0 0-166 0 0,-6-4-166 0 0,-17-12-156 0 0,8 19 2252 0 0,8 23-2895 0 0,6-23 15 0 0,-4 32 70 0 0,2 1 0 0 0,1-1 0 0 0,2 1 0 0 0,2 0 0 0 0,3 21-346 0 0,2 66 450 0 0,11 269 405 0 0,-8-312-731 0 0,1-28-38 0 0,-10-49-78 0 0,-1-3 29 0 0,0 0 30 0 0,0 0 26 0 0,17-36 1057 0 0,-2 4-1139 0 0,1 0 0 0 0,2 0 1 0 0,1 2-1 0 0,1 0 1 0 0,2 1-1 0 0,1 1 1 0 0,22-20-12 0 0,-38 40-6 0 0,3-2 5 0 0,0-1-1 0 0,1 1 1 0 0,0 1-1 0 0,0 0 1 0 0,1 1-1 0 0,0 0 1 0 0,0 0-1 0 0,11-3 2 0 0,-21 12 0 0 0,0 1-1 0 0,1-1 1 0 0,-1 1 0 0 0,0 0-1 0 0,0 0 1 0 0,0 0 0 0 0,0 0-1 0 0,0 0 1 0 0,0 0-1 0 0,-1 0 1 0 0,1 1 0 0 0,-1-1-1 0 0,1 1 1 0 0,-1-1-1 0 0,0 1 1 0 0,0-1 0 0 0,0 1-1 0 0,-1 0 1 0 0,1 0-1 0 0,0-1 1 0 0,-1 1 0 0 0,0 0-1 0 0,0 0 1 0 0,0 1 0 0 0,10 60 102 0 0,-2 1 0 0 0,-4 0 0 0 0,-2 0 0 0 0,-4 25-102 0 0,-7-61-323 0 0,16-39-2212 0 0,43-47-2889 0 0,-12 24-5361 0 0,-25 24 239 0 0</inkml:trace>
  <inkml:trace contextRef="#ctx0" brushRef="#br0" timeOffset="565.754">917 586 6353 0 0,'0'0'1742'0'0,"0"0"-176"0"0,0 0 82 0 0,0 0 135 0 0,0 0 7 0 0,0 0-151 0 0,0 0-283 0 0,0 0-300 0 0,0 0-189 0 0,0 0-96 0 0,0 0-88 0 0,0 0-54 0 0,-13-4 858 0 0,2 5-1282 0 0,1-1-1 0 0,-1 2 1 0 0,1-1 0 0 0,-1 2-1 0 0,1-1 1 0 0,-1 1-1 0 0,1 1 1 0 0,0 0-1 0 0,1 0 1 0 0,-1 1-1 0 0,1 0 1 0 0,0 1 0 0 0,-7 5-205 0 0,9-5 39 0 0,0 1 1 0 0,0 0 0 0 0,1 1 0 0 0,-1-1-1 0 0,2 1 1 0 0,-1 0 0 0 0,1 1 0 0 0,0-1-1 0 0,1 1 1 0 0,0 0 0 0 0,1 0 0 0 0,-1 1 0 0 0,2-1-1 0 0,-1 1 1 0 0,1-1 0 0 0,1 1 0 0 0,0 0-1 0 0,0 0 1 0 0,1-1 0 0 0,0 1 0 0 0,1 0-1 0 0,0 2-39 0 0,0-10 30 0 0,1 1-1 0 0,-1 0 0 0 0,1-1 0 0 0,0 1 1 0 0,0-1-1 0 0,0 1 0 0 0,0-1 0 0 0,0 0 0 0 0,0 0 1 0 0,0 0-1 0 0,1 0 0 0 0,-1 0 0 0 0,1-1 0 0 0,0 1 1 0 0,-1-1-1 0 0,1 1 0 0 0,0-1 0 0 0,0 0 1 0 0,0 0-1 0 0,0 0 0 0 0,0-1 0 0 0,0 1 0 0 0,0-1 1 0 0,0 1-1 0 0,0-1 0 0 0,0 0 0 0 0,0 0 1 0 0,0-1-1 0 0,0 1 0 0 0,0-1 0 0 0,0 1 0 0 0,0-1 1 0 0,2-1-30 0 0,11-7 102 0 0,1-2 0 0 0,-2 0 0 0 0,1-2 1 0 0,-2 1-1 0 0,1-1 0 0 0,-2-1 0 0 0,0-1 1 0 0,0 0-1 0 0,7-13-102 0 0,8-7 29 0 0,71-80-38 0 0,-117 184 53 0 0,16-63-41 0 0,0 1-1 0 0,1-1 1 0 0,0 0 0 0 0,0 0 0 0 0,1 1-1 0 0,-1-1 1 0 0,1 1 0 0 0,1-1 0 0 0,-1 0-1 0 0,1 1 1 0 0,0-1 0 0 0,1 0 0 0 0,-1 0 0 0 0,1 1-1 0 0,1-1 1 0 0,-1 0 0 0 0,1-1 0 0 0,0 1-1 0 0,0 0 1 0 0,0-1 0 0 0,1 0 0 0 0,0 0-1 0 0,0 0 1 0 0,1 0 0 0 0,-1-1 0 0 0,1 1-1 0 0,4 2-1 0 0,0 2-16 0 0,1-1 0 0 0,-1 0 1 0 0,1 0-1 0 0,0-1 1 0 0,1 0-1 0 0,0-1 1 0 0,0-1-1 0 0,0 1 1 0 0,1-2-1 0 0,1 1 15 0 0,-10-5 635 0 0,10 2-3646 0 0,-11-10-9016 0 0,-4 7 177 0 0</inkml:trace>
  <inkml:trace contextRef="#ctx0" brushRef="#br0" timeOffset="22292.16">1258 540 0 0 0,'0'0'992'0'0,"0"0"126"0"0,0 0 43 0 0,0 0 116 0 0,0 0 150 0 0,0 0 118 0 0,0 0 44 0 0,0 0-42 0 0,0 0-136 0 0,0 0-150 0 0,0 0-151 0 0,0-7-125 0 0,-1-19-74 0 0,12 16 5557 0 0,25 122-4600 0 0,-21-77-1602 0 0,79 156 346 0 0,-63-148-421 0 0,-20-70 2075 0 0,-5-16-2121 0 0,3 0 0 0 0,1 1 1 0 0,2 0-1 0 0,11-22-145 0 0,59-109 40 0 0,-77 169-1141 0 0,-5 21-1552 0 0,7-3-3367 0 0,-5-13 4606 0 0,0 1-848 0 0,0-2-3352 0 0,2 0-3948 0 0</inkml:trace>
  <inkml:trace contextRef="#ctx0" brushRef="#br0" timeOffset="22723.477">1800 652 1392 0 0,'0'0'3504'0'0,"0"0"-960"0"0,0 0-229 0 0,0 0-85 0 0,0 0-188 0 0,0 0-255 0 0,0 0-329 0 0,0 0-270 0 0,0 0-205 0 0,0 0-183 0 0,0 0-117 0 0,0 0-90 0 0,0 0-78 0 0,30 0-55 0 0,95-2-12 0 0,-70-12 366 0 0,-49 11-728 0 0,0 0 0 0 0,0-1-1 0 0,0 1 1 0 0,-1-1 0 0 0,1 0 0 0 0,-1-1 0 0 0,0 0 0 0 0,0 0 0 0 0,-1 0 0 0 0,1 0-1 0 0,-1 0 1 0 0,-1-1 0 0 0,1 0 0 0 0,-1 0 0 0 0,0 0 0 0 0,0 0 0 0 0,0 0 0 0 0,-1-1 0 0 0,0 1-1 0 0,0-1 1 0 0,-1 0 0 0 0,0 0 0 0 0,0 1 0 0 0,0-1 0 0 0,-1-5-86 0 0,-2 9-12 0 0,0 0 0 0 0,-1 0 0 0 0,1 0 0 0 0,0 1 0 0 0,-1-1 0 0 0,0 1 0 0 0,0-1-1 0 0,0 1 1 0 0,0 0 0 0 0,0 0 0 0 0,0 1 0 0 0,0-1 0 0 0,0 1 0 0 0,-1-1 0 0 0,1 1 0 0 0,-1 0 0 0 0,1 0 0 0 0,-1 0 0 0 0,1 1 0 0 0,-1 0 0 0 0,1-1 0 0 0,-1 1 0 0 0,0 0 0 0 0,1 0 0 0 0,-1 1 0 0 0,1-1 0 0 0,-1 1 0 0 0,1 0 0 0 0,-1 0-1 0 0,0 0 13 0 0,-8 3-17 0 0,0 0 0 0 0,1 1-1 0 0,-1 0 1 0 0,1 1 0 0 0,0 0-1 0 0,1 1 1 0 0,-1 0 0 0 0,1 1-1 0 0,1 0 1 0 0,0 0 0 0 0,0 1-1 0 0,0 1 1 0 0,1-1 0 0 0,-3 6 17 0 0,4-5 25 0 0,-1 0 0 0 0,2 0 1 0 0,-1 1-1 0 0,2 0 0 0 0,-1 0 1 0 0,1 0-1 0 0,1 1 0 0 0,0-1 1 0 0,1 1-1 0 0,0 0 0 0 0,1 1 1 0 0,0-1-1 0 0,1 0 0 0 0,0 0 1 0 0,1 1-1 0 0,1 0-25 0 0,0-7 43 0 0,0-1 0 0 0,1 1 0 0 0,-1-1-1 0 0,1 0 1 0 0,1 1 0 0 0,-1-1 0 0 0,1 0-1 0 0,0 0 1 0 0,0-1 0 0 0,0 1 0 0 0,1-1 0 0 0,-1 1-1 0 0,1-1 1 0 0,0 0 0 0 0,0 0 0 0 0,1-1-1 0 0,-1 1 1 0 0,1-1 0 0 0,0 0 0 0 0,0-1 0 0 0,0 1-1 0 0,3 1-42 0 0,123 31 615 0 0,61-45-731 0 0,-114-14-9412 0 0,-70 20-2303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1880 0 0,'0'0'1707'0'0,"0"0"159"0"0,0 0 151 0 0,0 0 174 0 0,0 0 48 0 0,0 0-148 0 0,0 0-229 0 0,0 0-291 0 0,0 0-232 0 0,0 0-203 0 0,0 0-193 0 0,0 0-166 0 0,-2-2-141 0 0,2 2-592 0 0,-1 0 1 0 0,1 0-1 0 0,-1 0 0 0 0,1 0 0 0 0,0 0 0 0 0,-1-1 0 0 0,1 1 0 0 0,-1 0 0 0 0,1 0 0 0 0,-1 0 0 0 0,1 0 0 0 0,0 0 0 0 0,-1 0 0 0 0,1 0 0 0 0,-1 0 0 0 0,1 0 0 0 0,-1 1 0 0 0,1-1 0 0 0,0 0 0 0 0,-1 0 1 0 0,1 0-1 0 0,-1 0 0 0 0,1 1 0 0 0,0-1 0 0 0,-1 0 0 0 0,1 0 0 0 0,0 1 0 0 0,-1-1 0 0 0,1 0 0 0 0,0 1 0 0 0,-1-1 0 0 0,1 0 0 0 0,0 1 0 0 0,0-1 0 0 0,-1 0 0 0 0,1 1 0 0 0,0-1 0 0 0,0 1 1 0 0,0-1-1 0 0,0 0 0 0 0,-1 1 0 0 0,1-1 0 0 0,0 1 0 0 0,0-1 0 0 0,0 1 0 0 0,0-1 0 0 0,0 0 0 0 0,0 1 0 0 0,0-1 0 0 0,0 1 0 0 0,0-1 0 0 0,0 1 0 0 0,0-1 0 0 0,1 1 0 0 0,-1-1 0 0 0,0 0 0 0 0,0 1 1 0 0,0-1-1 0 0,1 0 0 0 0,-1 1 0 0 0,0-1 0 0 0,0 1 0 0 0,1-1 0 0 0,-1 0-44 0 0,-1 17 388 0 0,-7 291 1316 0 0,14-301-3876 0 0,4-31-774 0 0,-8 20 2926 0 0,18-65-5517 0 0,-6 17-4028 0 0,-8 32 2638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10642 0 0,'0'0'2913'0'0,"0"0"-857"0"0,0 0-471 0 0,0 0-489 0 0,0 0-400 0 0,0 0-248 0 0,0 0-280 0 0,0 0-184 0 0,0 0-88 0 0,0 0-32 0 0,0 0-24 0 0,0 0-72 0 0,0 0-232 0 0,-4 62-424 0 0,31-43-665 0 0,-2 0-1175 0 0,-1-7-1817 0 0,-13-1-4233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5521 0 0,'0'0'2827'0'0,"0"0"-661"0"0,0 0-293 0 0,0 0-74 0 0,0 0-63 0 0,0 0-118 0 0,0 0-221 0 0,0 0-242 0 0,0 0-194 0 0,0 0-137 0 0,0 0-73 0 0,0 0-97 0 0,0 0-116 0 0,9-9-126 0 0,60-78 501 0 0,-12-102 488 0 0,-38 124-1289 0 0,-19 64-164 0 0,0 1-14 0 0,0 0-16 0 0,0 0-49 0 0,4 27-229 0 0,17 30 464 0 0,-19-47-89 0 0,1 1 0 0 0,0-1 0 0 0,0 0 0 0 0,1 0 0 0 0,1 0 0 0 0,0-1 0 0 0,0 0 0 0 0,1 0 0 0 0,0 0 0 0 0,0 0 0 0 0,1-1 0 0 0,0 0 0 0 0,0 0 0 0 0,1-1 0 0 0,0 0 0 0 0,1-1 0 0 0,3 3-15 0 0,-8-6 55 0 0,0-1 1 0 0,-1 0 0 0 0,1 1 0 0 0,0-1-1 0 0,1-1 1 0 0,-1 1 0 0 0,0 0 0 0 0,0-1-1 0 0,1 0 1 0 0,-1 0 0 0 0,1-1-1 0 0,-1 1 1 0 0,1-1 0 0 0,-1 0 0 0 0,1 0-1 0 0,-1 0 1 0 0,0-1 0 0 0,1 1 0 0 0,-1-1-1 0 0,1 0 1 0 0,-1 0 0 0 0,0-1 0 0 0,1 1-1 0 0,-1-1 1 0 0,0 0 0 0 0,0 0 0 0 0,-1-1-1 0 0,1 1 1 0 0,0-1 0 0 0,-1 0-1 0 0,1 0 1 0 0,-1 0 0 0 0,0 0 0 0 0,0 0-56 0 0,8-11 28 0 0,-2-1 0 0 0,1 1 0 0 0,-2-2 0 0 0,0 1 0 0 0,-1-1 0 0 0,0 0 0 0 0,-2-1 0 0 0,0 1 0 0 0,0-1 1 0 0,-2 0-1 0 0,0 0 0 0 0,-1 0 0 0 0,0-1 0 0 0,-2 1 0 0 0,0-1 0 0 0,-2-7-28 0 0,0 43-12228 0 0,2-13 691 0 0</inkml:trace>
  <inkml:trace contextRef="#ctx0" brushRef="#br0" timeOffset="6438.65">1003 69 2168 0 0,'0'0'1430'0'0,"0"0"-34"0"0,0 0 42 0 0,0 0 78 0 0,0 0 47 0 0,0 0-54 0 0,0 0-137 0 0,0 0-181 0 0,0 0-142 0 0,0 0-142 0 0,0 0-101 0 0,-4-12 1913 0 0,-22 0 3289 0 0,-1-2-4862 0 0,18 12-1096 0 0,1 0 0 0 0,-1 1 1 0 0,0 0-1 0 0,1 1 0 0 0,-1 0 1 0 0,0 0-1 0 0,0 1 0 0 0,0 0 1 0 0,1 1-1 0 0,-1 0 0 0 0,1 0 1 0 0,-1 1-1 0 0,1 0 0 0 0,0 0 1 0 0,0 1-1 0 0,0 0 0 0 0,0 0 1 0 0,1 1-1 0 0,0 0 0 0 0,0 0 1 0 0,0 1-1 0 0,1 0 1 0 0,-1 0-1 0 0,1 1 0 0 0,1-1 1 0 0,-1 1-1 0 0,1 0 0 0 0,0 1 1 0 0,1-1-1 0 0,0 1 0 0 0,0 0 1 0 0,-2 8-51 0 0,3-7 35 0 0,1 0 0 0 0,0 1 0 0 0,0 0 0 0 0,0-1 1 0 0,2 1-1 0 0,-1 0 0 0 0,1 0 0 0 0,1-1 0 0 0,-1 1 1 0 0,3 5-36 0 0,-1-9 31 0 0,1-1 0 0 0,0 0 1 0 0,0-1-1 0 0,0 1 1 0 0,1 0-1 0 0,-1-1 0 0 0,1 0 1 0 0,1 0-1 0 0,-1 0 0 0 0,0 0 1 0 0,1-1-1 0 0,0 0 1 0 0,0 1-1 0 0,0-2 0 0 0,0 1 1 0 0,0-1-1 0 0,0 0 0 0 0,1 0 1 0 0,1 1-32 0 0,13 1 127 0 0,1 0 1 0 0,-1-1 0 0 0,1-1-1 0 0,0-1 1 0 0,0 0 0 0 0,-1-2-1 0 0,15-2-127 0 0,30-15 238 0 0,-33 17-3053 0 0,-20 1-1026 0 0,-6 0-3957 0 0,-3 0-3607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7402 0 0,'0'0'4150'0'0,"0"0"-1610"0"0,0 0-671 0 0,0 0-214 0 0,0 0-100 0 0,0 0-112 0 0,0 0-183 0 0,0 0-245 0 0,0 0-247 0 0,0 0-184 0 0,0 0-156 0 0,0 0-101 0 0,0 0-58 0 0,-3-1-27 0 0,2 1-217 0 0,1 0 0 0 0,-1 0 1 0 0,0 0-1 0 0,0 0 0 0 0,0 0 0 0 0,0 0 1 0 0,1 1-1 0 0,-1-1 0 0 0,0 0 0 0 0,0 0 1 0 0,0 1-1 0 0,1-1 0 0 0,-1 0 1 0 0,0 1-1 0 0,1-1 0 0 0,-1 1 0 0 0,0-1 1 0 0,1 1-1 0 0,-1-1 0 0 0,0 1 0 0 0,1 0 1 0 0,-1-1-1 0 0,1 1 0 0 0,-1 0 0 0 0,1-1 1 0 0,-1 1-1 0 0,1 0 0 0 0,0 0 1 0 0,-1-1-1 0 0,1 1 0 0 0,0 0 0 0 0,0 0 1 0 0,-1 0-1 0 0,1-1 0 0 0,0 1 0 0 0,0 0 1 0 0,0 0-1 0 0,0 0 0 0 0,0 0 0 0 0,0-1 1 0 0,0 1-1 0 0,0 0 0 0 0,1 0-25 0 0,-5 11 234 0 0,2 89 884 0 0,5 218-236 0 0,-20-130-707 0 0,-19 18-109 0 0,34-153-146 0 0,2-53 38 0 0,4 0-1346 0 0,39-52-5175 0 0,-26 35-3322 0 0,-12 9-1225 0 0</inkml:trace>
  <inkml:trace contextRef="#ctx0" brushRef="#br0" timeOffset="390.019">344 560 11122 0 0,'0'0'2181'0'0,"0"0"-350"0"0,0 0-284 0 0,0 0-177 0 0,0 0-157 0 0,0 0-173 0 0,0 0-202 0 0,0 0-179 0 0,0 0-133 0 0,0 0-107 0 0,0 0-40 0 0,0 0-42 0 0,-7 12-31 0 0,-17 40-1 0 0,13 30 747 0 0,12-58-872 0 0,-1-19-144 0 0,0 0-1 0 0,0 0 0 0 0,0-1 0 0 0,0 1 1 0 0,1 0-1 0 0,0 0 0 0 0,0 0 0 0 0,1 0 0 0 0,-1-1 1 0 0,1 1-1 0 0,0 0 0 0 0,0-1 0 0 0,0 0 1 0 0,1 1-1 0 0,0-1 0 0 0,0 0 0 0 0,0 0 0 0 0,0 0 1 0 0,0-1-1 0 0,1 1 0 0 0,0-1 0 0 0,-1 0 1 0 0,1 0-1 0 0,0 0 0 0 0,1-1 0 0 0,-1 1 0 0 0,0-1 1 0 0,1 0-1 0 0,0 0 0 0 0,-1-1 0 0 0,1 1 1 0 0,0-1-1 0 0,0 0 0 0 0,0 0-35 0 0,3-1 91 0 0,0-1 1 0 0,0 0-1 0 0,0 0 1 0 0,1 0-1 0 0,-2-1 1 0 0,1-1-1 0 0,0 1 1 0 0,0-1-1 0 0,-1-1 1 0 0,0 1-1 0 0,1-1 1 0 0,-1 0-1 0 0,-1-1 1 0 0,1 0-1 0 0,-1 0 1 0 0,1 0-1 0 0,-2-1 1 0 0,1 0-1 0 0,-1 0 1 0 0,1 0-92 0 0,6-10 116 0 0,0 1 0 0 0,-1-2 0 0 0,-1 1 0 0 0,-1-1 0 0 0,0-1 0 0 0,-1 0 0 0 0,-1 0 0 0 0,5-17-116 0 0,-12 34-55 0 0,1 0 0 0 0,0 0 1 0 0,-1-1-1 0 0,1 1 0 0 0,-1 0 0 0 0,1-1 0 0 0,-1 1 1 0 0,0 0-1 0 0,0-1 0 0 0,1 1 0 0 0,-1 0 0 0 0,0-1 1 0 0,0 1-1 0 0,0 0 0 0 0,0-1 0 0 0,-1 1 0 0 0,1-1 1 0 0,0 1-1 0 0,-1 0 0 0 0,1-1 0 0 0,0 1 0 0 0,-1 0 1 0 0,0 0-1 0 0,1-1 0 0 0,-1 1 0 0 0,0 0 0 0 0,1 0 1 0 0,-1 0-1 0 0,0 0 0 0 0,0 0 0 0 0,0 0 0 0 0,0 0 1 0 0,-1 0 54 0 0,-23 15-8552 0 0,20-10 4205 0 0,1 1-7262 0 0</inkml:trace>
  <inkml:trace contextRef="#ctx0" brushRef="#br0" timeOffset="983.043">1033 633 15083 0 0,'0'0'1795'0'0,"0"0"-460"0"0,0 0-205 0 0,0 0-51 0 0,0 0-48 0 0,0 0-97 0 0,0 0-143 0 0,0 0-163 0 0,0 0-157 0 0,0 0-81 0 0,0 0-97 0 0,0 0-74 0 0,0 0-31 0 0,-16 0-34 0 0,-51-2-18 0 0,63 3-117 0 0,0-1 0 0 0,0 0 0 0 0,1 1 0 0 0,-1 0-1 0 0,0 0 1 0 0,0 0 0 0 0,1 0 0 0 0,-1 1-1 0 0,0-1 1 0 0,1 1 0 0 0,-1 0 0 0 0,1 0 0 0 0,0 0-1 0 0,0 0 1 0 0,0 1 0 0 0,0 0 0 0 0,0-1-1 0 0,0 1 1 0 0,-1 3-19 0 0,-4 2 34 0 0,2-3-31 0 0,1 1-1 0 0,0 0 1 0 0,0 0-1 0 0,1 0 1 0 0,0 0-1 0 0,0 1 0 0 0,0-1 1 0 0,1 1-1 0 0,-1 0 1 0 0,2 0-1 0 0,-1 1 1 0 0,1-1-1 0 0,0 0 1 0 0,1 1-1 0 0,0-1 1 0 0,0 1-1 0 0,0 0 1 0 0,1-1-1 0 0,0 1 1 0 0,1 1-3 0 0,1-4-1 0 0,0-1 0 0 0,1 0 1 0 0,-1 0-1 0 0,1 0 1 0 0,0 0-1 0 0,0 0 0 0 0,1-1 1 0 0,-1 0-1 0 0,1 1 1 0 0,0-1-1 0 0,0 0 0 0 0,0-1 1 0 0,0 1-1 0 0,0-1 1 0 0,0 0-1 0 0,1 0 0 0 0,-1 0 1 0 0,1 0-1 0 0,-1-1 1 0 0,1 0-1 0 0,0 0 0 0 0,0 0 1 0 0,-1-1-1 0 0,1 1 1 0 0,0-1-1 0 0,0 0 0 0 0,0-1 1 0 0,0 1-1 0 0,2-1 1 0 0,9 0 73 0 0,1-1-1 0 0,0 0 0 0 0,-1-1 1 0 0,0 0-1 0 0,0-2 1 0 0,0 0-1 0 0,0-1 0 0 0,-1 0 1 0 0,0-1-1 0 0,0-1 0 0 0,9-7-72 0 0,-1 1 167 0 0,-2-2-1 0 0,1-1 0 0 0,-2-1 0 0 0,0-1 1 0 0,-1 0-1 0 0,-1-2 0 0 0,-1 0 0 0 0,-1 0 1 0 0,8-17-167 0 0,-16 26-12 0 0,0-1-1 0 0,-1-1 1 0 0,-1 1 0 0 0,0-1 0 0 0,-1 0 0 0 0,0 0 0 0 0,-1-1 0 0 0,-1 0-1 0 0,-1 1 1 0 0,0-1 0 0 0,0 0 0 0 0,-1 0 0 0 0,-1 0 0 0 0,-1 0 0 0 0,0 0-1 0 0,-1 0 1 0 0,-1 0 0 0 0,0 1 0 0 0,-1-1 0 0 0,0 1 0 0 0,-1 0 0 0 0,-1 0-1 0 0,-1 0 1 0 0,1 1 0 0 0,-2 0 0 0 0,0 0 0 0 0,0 1 0 0 0,-2-1 12 0 0,0-1-29 0 0,0 1 0 0 0,-1 0 0 0 0,-1 0 0 0 0,0 1 0 0 0,0 0 0 0 0,-1 1 0 0 0,-1 1 0 0 0,1 0 0 0 0,-2 1 0 0 0,1 0 0 0 0,-1 1 0 0 0,-1 1 0 0 0,0 1 0 0 0,1 0 0 0 0,-2 0 0 0 0,1 2 0 0 0,-1 0 0 0 0,-1 1 29 0 0,15 2-1 0 0,-1 1 0 0 0,1 0-1 0 0,-1 0 1 0 0,1 0 0 0 0,-1 0-1 0 0,1 1 1 0 0,-1-1 0 0 0,1 1 0 0 0,0 0-1 0 0,-1 0 1 0 0,1 0 0 0 0,0 1-1 0 0,-1-1 1 0 0,1 1 0 0 0,0-1-1 0 0,0 1 1 0 0,0 0 0 0 0,1 0 0 0 0,-1 1-1 0 0,0-1 1 0 0,1 0 0 0 0,-1 1-1 0 0,1 0 1 0 0,0-1 0 0 0,0 1 0 0 0,0 0-1 0 0,0 0 1 0 0,1 0 0 0 0,-1 1-1 0 0,1-1 1 0 0,-1 0 0 0 0,1 0-1 0 0,0 1 1 0 0,1-1 0 0 0,-1 3 1 0 0,1 8 29 0 0,1 0-1 0 0,1 0 1 0 0,0-1 0 0 0,1 1-1 0 0,1-1 1 0 0,0 1 0 0 0,1-1 0 0 0,0 0-1 0 0,1-1 1 0 0,0 1 0 0 0,1-1 0 0 0,0-1-1 0 0,1 1 1 0 0,0-1 0 0 0,10 9-29 0 0,-6-2 8 0 0,44 64 121 0 0,-18-25-72 0 0,2-1 1 0 0,3-1-1 0 0,22 19-57 0 0,-40-48-169 0 0,46 39-796 0 0,-10-48-3658 0 0,-49-17 2101 0 0,3 0-5485 0 0,-5 0-3785 0 0</inkml:trace>
  <inkml:trace contextRef="#ctx0" brushRef="#br0" timeOffset="1383.941">1617 680 10242 0 0,'0'0'1645'0'0,"0"0"-412"0"0,0 0 21 0 0,0 0 214 0 0,0 0 135 0 0,0 0 3 0 0,0 0-146 0 0,0 0-245 0 0,0 0-229 0 0,0 0-178 0 0,0 0-129 0 0,0 0-94 0 0,31 13-78 0 0,99 40-63 0 0,-127-51-416 0 0,0 0 0 0 0,-1-1-1 0 0,1 0 1 0 0,0 1 0 0 0,0-1 0 0 0,-1 0 0 0 0,1-1 0 0 0,0 1-1 0 0,0 0 1 0 0,0-1 0 0 0,0 1 0 0 0,0-1 0 0 0,0 0 0 0 0,0 0-1 0 0,1 0 1 0 0,-1-1 0 0 0,0 1 0 0 0,0-1 0 0 0,-1 0 0 0 0,1 0-1 0 0,0 0 1 0 0,2 0-28 0 0,4-4 119 0 0,6-1-15 0 0,-1-1-1 0 0,0-1 1 0 0,0 0 0 0 0,0-1 0 0 0,-1 0 0 0 0,-1-1 0 0 0,1 0 0 0 0,-2-1 0 0 0,1-1 0 0 0,-2 0 0 0 0,0 0 0 0 0,5-8-104 0 0,-13 17-13 0 0,0 0 1 0 0,0-1 0 0 0,-1 1 0 0 0,1-1-1 0 0,-1 1 1 0 0,0-1 0 0 0,0 0 0 0 0,0 0 0 0 0,0 1-1 0 0,0-1 1 0 0,-1 0 0 0 0,0 0 0 0 0,0 0-1 0 0,0 1 1 0 0,0-1 0 0 0,-1 0 0 0 0,1 0 0 0 0,-1 0-1 0 0,0 1 1 0 0,0-1 0 0 0,0 0 0 0 0,-1 1-1 0 0,1-1 1 0 0,-1 1 0 0 0,0-1 0 0 0,0 1 0 0 0,0 0-1 0 0,0 0 1 0 0,-1 0 0 0 0,1 0 0 0 0,-1 0-1 0 0,0 1 1 0 0,0-1 0 0 0,0 1 0 0 0,0 0 0 0 0,0-1-1 0 0,0 1 1 0 0,-1 1 0 0 0,1-1 0 0 0,-1 0-1 0 0,1 1 1 0 0,-1 0 0 0 0,0 0 0 0 0,1 0-1 0 0,-1 0 1 0 0,0 1 0 0 0,0-1 0 0 0,-2 1 12 0 0,-4-1-58 0 0,-1 1 1 0 0,1 0 0 0 0,-1 1-1 0 0,1 0 1 0 0,0 0 0 0 0,-1 1-1 0 0,1 1 1 0 0,0 0 0 0 0,0 0-1 0 0,1 1 1 0 0,-1 0 0 0 0,1 1-1 0 0,-1-1 1 0 0,-2 4 57 0 0,-2 0-61 0 0,0 1 1 0 0,0 0-1 0 0,1 1 0 0 0,0 1 0 0 0,0 0 1 0 0,1 1-1 0 0,1 0 0 0 0,0 0 0 0 0,1 1 1 0 0,0 1-1 0 0,1 0 0 0 0,1 0 1 0 0,0 1-1 0 0,1 0 0 0 0,-4 9 61 0 0,11-19-26 0 0,-1-1 0 0 0,0 0 0 0 0,1 0 0 0 0,-1 1 0 0 0,1-1 0 0 0,1 0 0 0 0,-1 1 0 0 0,0-1 0 0 0,1 0 0 0 0,0 1 0 0 0,0-1-1 0 0,0 0 1 0 0,1 0 0 0 0,0 0 0 0 0,-1 0 0 0 0,1 0 0 0 0,0-1 0 0 0,1 1 0 0 0,-1 0 0 0 0,1-1 0 0 0,0 0 0 0 0,-1 1 0 0 0,1-1 0 0 0,1 0 0 0 0,-1 0 0 0 0,0-1 0 0 0,1 1 0 0 0,-1-1 0 0 0,1 0-1 0 0,0 0 1 0 0,0 0 0 0 0,0 0 0 0 0,0-1 0 0 0,0 1 0 0 0,0-1 0 0 0,0 0 0 0 0,1 0 0 0 0,-1-1 0 0 0,0 1 0 0 0,1-1 0 0 0,0 0 26 0 0,27 3-677 0 0,0 0 1 0 0,0-2-1 0 0,0-2 1 0 0,0-1-1 0 0,0-1 1 0 0,0-2-1 0 0,25-7 677 0 0,9-5-3323 0 0,-20 5-3805 0 0,-27 7-2029 0 0</inkml:trace>
  <inkml:trace contextRef="#ctx0" brushRef="#br0" timeOffset="1921.686">2395 572 7754 0 0,'0'0'2027'0'0,"0"0"-410"0"0,0 0-262 0 0,0 0-156 0 0,0 0-110 0 0,0 0-80 0 0,0 0-110 0 0,0 0-164 0 0,0 0-139 0 0,0 0-91 0 0,0 0-93 0 0,0 0-53 0 0,-19 10-49 0 0,-58 33-57 0 0,74-42-227 0 0,0 1 0 0 0,0 0 0 0 0,0-1 1 0 0,0 1-1 0 0,0 0 0 0 0,0 1 0 0 0,1-1 0 0 0,-1 0 0 0 0,1 1 0 0 0,0-1 1 0 0,-1 1-1 0 0,1 0 0 0 0,1 0 0 0 0,-1 0 0 0 0,0 0 0 0 0,1 0 0 0 0,-1 0 1 0 0,1 0-1 0 0,0 0 0 0 0,-1 2-26 0 0,-3 11 74 0 0,2-8-53 0 0,0 0 0 0 0,0 0 0 0 0,0 1 0 0 0,1-1 0 0 0,1 1 0 0 0,-1-1-1 0 0,2 1 1 0 0,-1 0 0 0 0,1 0 0 0 0,0-1 0 0 0,1 2-21 0 0,1-5 29 0 0,0-1 1 0 0,0 1-1 0 0,0-1 1 0 0,1 0 0 0 0,0 0-1 0 0,0 0 1 0 0,0 0-1 0 0,0 0 1 0 0,0-1-1 0 0,1 1 1 0 0,0-1-1 0 0,0 0 1 0 0,-1 0-1 0 0,2-1 1 0 0,-1 1 0 0 0,0-1-1 0 0,1 0 1 0 0,-1 0-1 0 0,1 0 1 0 0,-1 0-1 0 0,1-1 1 0 0,0 0-1 0 0,0 0 1 0 0,-1 0-1 0 0,1-1 1 0 0,1 1-30 0 0,14-2 214 0 0,-1 0 1 0 0,1-1 0 0 0,-1-1-1 0 0,0-1 1 0 0,0 0-1 0 0,0-2 1 0 0,0 0-1 0 0,-1-1 1 0 0,0-1-1 0 0,0 0 1 0 0,-1-2-1 0 0,-1 0 1 0 0,1 0-1 0 0,-1-2 1 0 0,-1 0-1 0 0,0-1 1 0 0,-1 0-1 0 0,-1-1 1 0 0,0-1-1 0 0,0 0 1 0 0,-2-1-1 0 0,0 0 1 0 0,0-1-1 0 0,-2 0 1 0 0,0-1-1 0 0,-1 1 1 0 0,0-5-215 0 0,-3 4-36 0 0,-2 1 1 0 0,0-1 0 0 0,-1 0-1 0 0,0 0 1 0 0,-2 1-1 0 0,0-1 1 0 0,-1 0-1 0 0,-1 0 1 0 0,0 0 0 0 0,-2 0-1 0 0,0 1 1 0 0,-1 0-1 0 0,0 0 1 0 0,-2 0-1 0 0,0 0 1 0 0,-1 1-1 0 0,0 0 1 0 0,-1 1 0 0 0,-1 0-1 0 0,-1 0 1 0 0,0 1-1 0 0,0 0 1 0 0,-2 1-1 0 0,1 1 1 0 0,-2 0 0 0 0,0 0-1 0 0,0 2 1 0 0,-14-9 35 0 0,20 14-1 0 0,1 1 1 0 0,0-1 0 0 0,-1 1 0 0 0,0 0-1 0 0,0 1 1 0 0,0 0 0 0 0,-1 1-1 0 0,1-1 1 0 0,-1 1 0 0 0,1 1 0 0 0,-1 0-1 0 0,0 0 1 0 0,1 1 0 0 0,-1 0 0 0 0,0 0-1 0 0,1 1 1 0 0,-1 0 0 0 0,0 0-1 0 0,1 1 1 0 0,-1 0 0 0 0,1 1 0 0 0,0 0-1 0 0,0 0 1 0 0,0 1 0 0 0,0 0 0 0 0,1 0-1 0 0,-1 1 1 0 0,1 0 0 0 0,0 1 0 0 0,2-1 17 0 0,0 1 0 0 0,1-1 1 0 0,0 1-1 0 0,0 0 0 0 0,0 0 0 0 0,1 1 1 0 0,0-1-1 0 0,0 1 0 0 0,1 0 1 0 0,-1-1-1 0 0,2 1 0 0 0,-1 0 1 0 0,1 0-1 0 0,0 0 0 0 0,0 1 0 0 0,1-1 1 0 0,0 0-1 0 0,0 0 0 0 0,1 0 1 0 0,0 0-1 0 0,0 0 0 0 0,0 0 0 0 0,1 0 1 0 0,0 0-1 0 0,1 0 0 0 0,0 1-17 0 0,8 17 109 0 0,1 0 0 0 0,0 0-1 0 0,2-1 1 0 0,1-1 0 0 0,1 0-1 0 0,3 1-108 0 0,31 36 477 0 0,3-2 0 0 0,2-3 1 0 0,2-2-1 0 0,9 3-477 0 0,355 244 1153 0 0,-386-273-2209 0 0,-33-34-5254 0 0,-2 3-1444 0 0,0 0-4978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270 159 0 0 0,'0'0'483'0'0,"0"0"482"0"0,0 0 110 0 0,0 0 76 0 0,0 0 88 0 0,0 0 161 0 0,0 0 138 0 0,0 0 74 0 0,0 0 55 0 0,0 0-33 0 0,6-10-88 0 0,1-1-996 0 0,4-6 27 0 0,-1-3 4016 0 0,-12 32 973 0 0,3 11-5217 0 0,0-7 6 0 0,9 226 1180 0 0,4 105-703 0 0,-28-205-746 0 0,-6-92 47 0 0,36-111-4878 0 0,0-11-555 0 0,-9 25-5766 0 0,-7 47 11022 0 0,2-12-7687 0 0</inkml:trace>
  <inkml:trace contextRef="#ctx0" brushRef="#br0" timeOffset="268.45">0 521 10994 0 0,'0'0'1975'0'0,"0"0"-508"0"0,0 0-320 0 0,0 0 2 0 0,0 0 56 0 0,0 0 51 0 0,0 0-57 0 0,0 0-150 0 0,0 0-163 0 0,0 0-132 0 0,0 0-118 0 0,0 0-88 0 0,34-7-44 0 0,107-23-58 0 0,116-45 786 0 0,-170 52-3296 0 0,-66 11-2183 0 0,-12 1-6267 0 0,-7 7 892 0 0</inkml:trace>
  <inkml:trace contextRef="#ctx0" brushRef="#br0" timeOffset="783.968">703 1 10594 0 0,'0'0'3524'0'0,"0"0"-1563"0"0,0 0-690 0 0,0 0-250 0 0,0 0-67 0 0,0 0-72 0 0,0 0-89 0 0,0 0-114 0 0,0 0-113 0 0,0 0-61 0 0,0 0-35 0 0,0 0-20 0 0,0 0-32 0 0,-5 21-27 0 0,-15 68-6 0 0,15 14 613 0 0,9-77-816 0 0,16 240 614 0 0,-7-13-628 0 0,12-168-114 0 0,-23-84-38 0 0,1 0 0 0 0,-1 0-1 0 0,0-1 1 0 0,0 1 0 0 0,0-1 0 0 0,1 1 0 0 0,-1-1 0 0 0,0 0 0 0 0,1 0 0 0 0,-1 0 0 0 0,0 0 0 0 0,0 0-1 0 0,1 0 1 0 0,-1-1 0 0 0,0 1 0 0 0,0-1 0 0 0,1 1 0 0 0,-1-1 0 0 0,0 0 0 0 0,0 0 0 0 0,0 0-1 0 0,0 0 1 0 0,0-1 0 0 0,0 1 0 0 0,0 0 0 0 0,-1-1 0 0 0,1 1 0 0 0,0-1 0 0 0,-1 0 0 0 0,1 0-16 0 0,4-2 23 0 0,143-122 273 0 0,-39 37-249 0 0,-109 89-52 0 0,-1-1 1 0 0,1 1 0 0 0,0 0 0 0 0,0-1 0 0 0,0 1 0 0 0,-1 0 0 0 0,1 0 0 0 0,0-1-1 0 0,0 1 1 0 0,0 0 0 0 0,0 0 0 0 0,0 0 0 0 0,-1 0 0 0 0,1 0 0 0 0,0 0-1 0 0,0 0 1 0 0,0 1 0 0 0,0-1 0 0 0,0 0 0 0 0,0 0 0 0 0,-1 1 0 0 0,1-1-1 0 0,0 0 1 0 0,0 1 0 0 0,-1-1 0 0 0,1 1 0 0 0,0-1 0 0 0,0 1 0 0 0,-1-1 0 0 0,1 1-1 0 0,0 0 1 0 0,-1-1 0 0 0,1 1 0 0 0,-1 0 0 0 0,1-1 0 0 0,-1 1 0 0 0,1 0-1 0 0,-1 0 1 0 0,0-1 0 0 0,1 1 0 0 0,-1 0 0 0 0,0 0 0 0 0,0 0 0 0 0,1 0-1 0 0,-1 0 1 0 0,0-1 0 0 0,0 2 4 0 0,5 54 91 0 0,-4-37-61 0 0,0-5-27 0 0,1 0 0 0 0,1-1-1 0 0,0 1 1 0 0,1-1 0 0 0,0 0-1 0 0,1 0 1 0 0,0 0 0 0 0,5 7-3 0 0,20 1-2344 0 0,-18-19-3250 0 0,1-2-5833 0 0,-9 0 2939 0 0</inkml:trace>
  <inkml:trace contextRef="#ctx0" brushRef="#br0" timeOffset="1163.601">1374 818 4713 0 0,'0'0'1776'0'0,"0"0"-290"0"0,0 0-58 0 0,0 0 125 0 0,0 0 130 0 0,0 0 25 0 0,0 0-90 0 0,0 0-165 0 0,0 0-148 0 0,0 0-104 0 0,0 0-66 0 0,0 0-100 0 0,0 0-117 0 0,35 10-84 0 0,112 29-111 0 0,-88-38-85 0 0,61-48 943 0 0,-106 40-1499 0 0,-1-1 0 0 0,0 0 0 0 0,0-1-1 0 0,0-1 1 0 0,-1 0 0 0 0,0-1 0 0 0,-1 0-1 0 0,-1 0 1 0 0,0-1 0 0 0,0-1 0 0 0,-1 1 0 0 0,0-2-1 0 0,5-11-81 0 0,-12 21 0 0 0,-1 0-1 0 0,1 1 1 0 0,-1-1-1 0 0,0 0 0 0 0,0 0 1 0 0,-1 0-1 0 0,1 0 1 0 0,-1 0-1 0 0,0 0 0 0 0,0 0 1 0 0,0 0-1 0 0,0 0 1 0 0,-1 0-1 0 0,0 0 0 0 0,1 1 1 0 0,-1-1-1 0 0,-1 0 1 0 0,1 0-1 0 0,-1 0 1 0 0,1 1-1 0 0,-1-1 0 0 0,0 1 1 0 0,0-1-1 0 0,-1 1 1 0 0,1 0-1 0 0,-1 0 0 0 0,1 0 1 0 0,-1 0-1 0 0,0 1 1 0 0,0-1-1 0 0,0 1 1 0 0,-1-1-1 0 0,1 1 0 0 0,0 0 1 0 0,-1 0-1 0 0,0 1 1 0 0,1-1-1 0 0,-1 1 0 0 0,0 0 1 0 0,0 0-1 0 0,-1-1 1 0 0,-10 1-19 0 0,0-1 1 0 0,0 2-1 0 0,0 0 0 0 0,0 1 0 0 0,0 0 0 0 0,1 2 0 0 0,-1-1 0 0 0,0 2 1 0 0,1 0-1 0 0,0 0 0 0 0,0 2 0 0 0,0-1 0 0 0,1 2 0 0 0,0 0 0 0 0,0 1 1 0 0,0 0-1 0 0,1 0 0 0 0,0 2 0 0 0,1-1 0 0 0,0 1 0 0 0,1 1 0 0 0,0 0 0 0 0,0 1 1 0 0,1 0-1 0 0,1 0 0 0 0,0 1 0 0 0,1 0 0 0 0,-2 5 19 0 0,6-12 2 0 0,0 0 1 0 0,0 0-1 0 0,1 1 0 0 0,0-1 0 0 0,0 1 1 0 0,1 0-1 0 0,-1 0 0 0 0,2-1 0 0 0,-1 1 0 0 0,1 0 1 0 0,0 0-1 0 0,0 0 0 0 0,1 0 0 0 0,-1-1 1 0 0,2 1-1 0 0,-1 0 0 0 0,1 0 0 0 0,0-1 0 0 0,0 1 1 0 0,1-1-1 0 0,0 0 0 0 0,0 0 0 0 0,1 0 1 0 0,-1 0-1 0 0,1 0 0 0 0,1-1 0 0 0,-1 0 0 0 0,1 0 1 0 0,0 0-1 0 0,4 3-2 0 0,12 7-27 0 0,1-2 1 0 0,1-1-1 0 0,0 0 1 0 0,1-2-1 0 0,0-1 0 0 0,0-1 1 0 0,1 0-1 0 0,0-2 1 0 0,0-1-1 0 0,1-2 0 0 0,0 0 1 0 0,-1-1-1 0 0,1-2 1 0 0,0 0-1 0 0,1-2 27 0 0,57-5-1652 0 0,-29-1-5076 0 0,-52 7 5870 0 0,18-2-11078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415 757 0 0 0,'0'0'891'0'0,"0"0"145"0"0,0 0 103 0 0,0 0 216 0 0,0 0 263 0 0,0 0 243 0 0,0 0 90 0 0,0 0-140 0 0,0 0-226 0 0,0 0-294 0 0,0 0-279 0 0,-1-9-186 0 0,-3-28-124 0 0,4 36-621 0 0,-1 0-1 0 0,0-1 0 0 0,0 1 1 0 0,0 0-1 0 0,0 0 0 0 0,0 0 1 0 0,0 0-1 0 0,0 0 0 0 0,0 0 1 0 0,0 0-1 0 0,0 0 0 0 0,-1 1 1 0 0,1-1-1 0 0,0 0 0 0 0,0 1 1 0 0,-1-1-1 0 0,1 1 0 0 0,-1-1 1 0 0,1 1-1 0 0,0 0 0 0 0,-1-1 1 0 0,1 1-1 0 0,-1 0 0 0 0,1 0 1 0 0,-1 0-1 0 0,1 0 0 0 0,-1 0 1 0 0,1 0-1 0 0,-1 1 0 0 0,1-1 1 0 0,-1 1-81 0 0,-3-1 183 0 0,-5 0 17 0 0,-1 1 1 0 0,0 0-1 0 0,1 0 0 0 0,-1 1 1 0 0,1 1-1 0 0,-1-1 0 0 0,1 2 0 0 0,0-1 1 0 0,0 2-1 0 0,1-1 0 0 0,-1 1 0 0 0,-8 6-200 0 0,-2 2 118 0 0,0 0 0 0 0,0 1 0 0 0,1 1 1 0 0,1 1-1 0 0,1 0 0 0 0,0 2 0 0 0,1-1 0 0 0,1 2 0 0 0,1 0 0 0 0,-7 13-118 0 0,16-21 41 0 0,1 0 0 0 0,0 0 0 0 0,0 0 0 0 0,2 0 0 0 0,-1 1 0 0 0,1-1 0 0 0,1 1 0 0 0,0 0 0 0 0,1-1 0 0 0,0 1 0 0 0,0 0 0 0 0,2 6-41 0 0,-1-14 24 0 0,0 0 1 0 0,0 1 0 0 0,0-1 0 0 0,0 0-1 0 0,1 0 1 0 0,-1 1 0 0 0,1-1-1 0 0,0 0 1 0 0,1-1 0 0 0,-1 1 0 0 0,1 0-1 0 0,-1-1 1 0 0,1 1 0 0 0,0-1-1 0 0,0 0 1 0 0,1 0 0 0 0,-1 0 0 0 0,1 0-1 0 0,-1-1 1 0 0,1 1 0 0 0,0-1-1 0 0,0 0 1 0 0,0 0 0 0 0,0-1 0 0 0,0 1-1 0 0,1-1 1 0 0,3 1-25 0 0,1 0 67 0 0,-1 0 0 0 0,1-1 0 0 0,-1 0 0 0 0,1 0 0 0 0,-1-1 0 0 0,1 0 0 0 0,0 0-1 0 0,-1-1 1 0 0,1 0 0 0 0,-1-1 0 0 0,1 0 0 0 0,-1 0 0 0 0,0-1 0 0 0,2-1-67 0 0,27-17 86 0 0,0-1 1 0 0,-2-3-1 0 0,0-1 0 0 0,-2-1 1 0 0,-1-2-1 0 0,-1-1 0 0 0,-1-1 1 0 0,-2-2-1 0 0,-1-1 0 0 0,-2-1 1 0 0,-2-1-1 0 0,-1-1 0 0 0,-1-1 1 0 0,-3-1-1 0 0,11-32-86 0 0,-19 48-18 0 0,-1 1 0 0 0,-2-1 0 0 0,0 0-1 0 0,-2 0 1 0 0,0-1 0 0 0,-2 0 0 0 0,0 0 0 0 0,-2 0 0 0 0,0 0 0 0 0,-2 0-1 0 0,-1 0 1 0 0,-1 0 0 0 0,0 1 0 0 0,-2-1 0 0 0,-1 1 0 0 0,-1 0 0 0 0,-1 0-1 0 0,-1 1 1 0 0,-1 0 0 0 0,0 0 0 0 0,-2 1 0 0 0,-1 1 0 0 0,-7-9 18 0 0,15 23-2 0 0,0 0-1 0 0,-1 0 1 0 0,0 0 0 0 0,0 1 0 0 0,0 0 0 0 0,-1 0 0 0 0,0 1 0 0 0,0 0 0 0 0,0 0 0 0 0,0 1 0 0 0,-1-1 0 0 0,1 2-1 0 0,-1-1 1 0 0,0 1 0 0 0,0 0 0 0 0,0 0 0 0 0,0 1 0 0 0,0 1 0 0 0,0-1 0 0 0,0 1 0 0 0,0 0 0 0 0,0 1 0 0 0,-4 0 2 0 0,3 5 2 0 0,1-1 0 0 0,-1 1 0 0 0,1 1 0 0 0,0-1 0 0 0,1 1 1 0 0,-1 1-1 0 0,1-1 0 0 0,1 1 0 0 0,0 0 0 0 0,0 1 0 0 0,0 0 1 0 0,1 0-1 0 0,0 0 0 0 0,1 0 0 0 0,0 1 0 0 0,0 1-2 0 0,-5 17 44 0 0,0 1 1 0 0,2 0-1 0 0,1 0 0 0 0,2 1 0 0 0,1 0 0 0 0,1 0 0 0 0,1 0 0 0 0,2 0 1 0 0,1-1-1 0 0,2 7-44 0 0,2-1 99 0 0,3-1-1 0 0,1 0 1 0 0,1 0 0 0 0,2-1 0 0 0,1 0 0 0 0,1-2-1 0 0,2 1 1 0 0,1-2 0 0 0,2 0 0 0 0,1-2 0 0 0,14 16-99 0 0,83 86 497 0 0,-63-84-402 0 0,-52-83-11515 0 0,-1 29 4537 0 0,1 4-3231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6:13:31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435 627,'2'0,"-1"1,0 0,1 0,-1 0,0 0,0 0,0 0,0 0,0 0,0 0,0 0,0 0,0 1,0-1,-1 0,1 1,-1-1,1 1,-1-1,1 0,-1 1,0-1,0 1,1-1,-1 1,0-1,-1 1,1-1,0 1,0-1,-1 1,1-1,0 1,-1-1,0 0,1 1,-1-1,0 0,0 1,1-1,-1 0,0 0,0 0,-2 1,2 3,-199 405,188-384,-10 28,-3-1,-2-1,-2-2,-2 0,-3-2,-12 11,30-44,18-47,129-206,-87 167,78-130,9 5,98-107,-146 202,-84 102,1-1,0 1,0 0,0 0,0 0,1 0,-1 0,0 0,0 0,0 0,1-1,-1 1,0 0,1 0,-1 0,1-1,-1 1,1 0,-1 0,1-1,0 1,-1 0,1-1,0 1,0-1,-1 1,1-1,0 1,0-1,0 0,-1 1,1-1,0 0,0 0,0 1,0-1,0 0,0 0,0 0,0 0,0 0,-1 0,1-1,0 1,0 0,0 0,0-1,0 1,-1 0,1-1,0 1,0-1,0 1,-1-1,1 1,0-1,-1 0,1 1,0-1,-1 67,-3 0,-3-1,-2 1,-6 8,-18 201,43-175,-11-98,0 0,1 0,0 0,0 0,-1 0,1 0,0-1,0 1,1 0,-1-1,0 1,1 0,-1-1,1 0,-1 1,1-1,-1 0,1 0,0 0,0 0,0 0,0 0,0 0,0-1,0 1,0 0,0-1,0 0,0 0,0 0,0 0,0 0,0 0,0 0,0 0,0-1,0 1,0-1,0 0,0 1,0-1,0 0,-1 0,1 0,1-1,11-7,0 0,-1-1,0-1,0 0,-1-1,-1 0,0-1,9-13,6-6,263-345,-151 174,-136 201,-2 1,-1 1,1-1,0 0,0 1,0-1,0 1,0-1,0 1,0-1,0 0,0 1,0-1,0 1,1-1,-1 1,0-1,0 1,1-1,-1 1,0-1,0 1,1-1,-1 1,1-1,-1 1,0-1,1 1,-1 0,1-1,-1 1,1 0,-1 0,1-1,-1 1,1 0,-1 0,1 0,-1-1,1 1,0 0,-1 0,1 0,-1 0,1 0,-1 0,1 0,0 0,-1 0,1 1,-1-1,1 0,-1 0,1 0,-1 1,1-1,-1 0,1 1,-1-1,1 0,-1 1,1 23,-1 0,-2 1,0-1,-2 0,0 0,-2 0,-4 10,0 6,-4 16,4-20,1 0,1 0,2 1,2 0,2 1,1 34,2-67,-1 0,1 0,0 0,1 0,-1 0,1 0,0-1,0 1,0-1,1 1,0-1,-1 0,2 0,-1 0,0 0,1-1,0 1,-1-1,2 0,-1 0,0 0,0-1,1 1,-1-1,1 0,0 0,0-1,0 0,0 0,0 0,0 0,3 0,16 1</inkml:trace>
  <inkml:trace contextRef="#ctx0" brushRef="#br0" timeOffset="267.94">1874 683,'-15'31,"1"0,1 1,2 0,1 1,1 0,2 1,-3 33,10-62,-1 0,1-1,0 1,0 0,0 0,1 0,0 0,0 0,0-1,1 1,-1 0,1-1,0 1,0-1,1 0,-1 1,1-1,0 0,0-1,1 1,-1-1,1 1,-1-1,1 0,0 0,0 0,1-1,-1 0,0 0,1 0,-1 0,1 0,0-1,0 0,0 0,-1 0,1-1,0 0,0 0,0 0,1 0,6-2,0 0,0-1,0 0,-1-1,1 0,-1-1,0 0,0-1,0 0,-1-1,0 0,0-1,-1 0,0 0,0-1,-1 0,0 0,0-1,-1 0,-1-1,0 1,0-1,-1 0,0-1,-1 1,-1-1,0 0,0 0,-1 0,0 0,-1-1,-1 1,0 0,-1-10,0 14,1 1,-1-1,-1 1,1-1,-1 1,-1 0,1 0,-1 0,-1 0,1 0,-1 0,0 1,0 0,-1 0,0 0,0 0,0 1,-1 0,0 0,0 1,0-1,-1 1,1 0,-1 1,0 0,0 0,0 0,0 1,-1 0,1 0,-1 1,1 0,-4 1,-1 1,1 1,0-1,1 2,-1-1,0 2,0-1,1 1,0 1,0 0,0 1,1-1,0 2,0-1,0 1,1 1,-1 1,-18 15</inkml:trace>
  <inkml:trace contextRef="#ctx0" brushRef="#br0" timeOffset="721.319">2270 1191,'71'-151,"66"-100,-78 168,-59 83,1-1,0 0,-1 1,1-1,0 0,0 1,0-1,-1 1,1-1,0 1,0 0,0-1,0 1,0 0,0 0,0-1,0 1,0 0,0 0,-1 0,1 0,0 0,0 0,0 1,0-1,0 0,0 0,0 1,0-1,0 0,0 1,-1-1,1 1,0-1,0 1,0 0,-1-1,1 1,0 0,-1-1,1 1,-1 0,1 0,-1 0,1-1,-1 1,1 0,-1 0,0 0,1 0,-1 0,0 0,0 0,0 0,0 0,0 0,0 0,0 0,0 0,0 0,7 62,-14 12,5-68,0 1,0 1,0-1,1 0,1 0,0 0,0 1,0-1,1 0,0 0,0 0,1 0,1 0,-1 0,1 0,0 0,1-1,0 0,0 1,1-1,-3-5,-1-1,1 1,0 0,0-1,0 0,1 0,-1 1,0-1,0-1,1 1,-1 0,0 0,1-1,-1 1,1-1,-1 0,1 0,-1 0,1 0,-1 0,1-1,-1 1,0-1,1 1,-1-1,1 0,-1 0,0 0,0 0,0 0,0-1,0 1,0-1,0 1,0-1,0 0,-1 0,2-1,62-78,28-111,-67 168,-16 22</inkml:trace>
  <inkml:trace contextRef="#ctx0" brushRef="#br0" timeOffset="4536.041">3512 853,'-24'2,"0"1,0 2,1 0,0 2,0 0,1 1,-1 2,2 0,-11 7,-67 53,96-67,0 0,1 1,-1-1,1 0,0 1,0 0,0-1,0 1,0 0,1 0,0 0,0 0,0 0,0 0,1 0,0 0,-1 0,1 1,1-1,-1 0,1 0,0 0,-1 0,2 0,-1 0,0 0,3 3,1 1,1 0,1 0,-1-1,1 0,0 0,1-1,0 0,0 0,0-1,1 0,-1 0,1-1,0 0,1 0,-1-1,0-1,1 0,0 0,0 0,-1-2,1 1,0-1,0 0,0-1,0 0,-1-1,1 0,0-1,-1 0,0 0,0-1,0 0,8-4,12-9,0-1,-1-2,-1 0,-1-2,0-1,-2 0,-1-2,-1-1,-1-1,-1-1,-2 0,-1-2,-1 0,10-26,-9 15,-1 0,-2-1,-1 0,-3-1,-2 0,-1-1,-2 0,-3 0,-1 0,-2 0,-2 0,-2 0,-2-3,4 33,-1 0,0 1,-1-1,0 1,-1-1,-1 2,0-1,-1 1,-3-5,8 14,0-1,0 1,0 0,0 0,0 0,-1 0,0 1,1-1,-1 1,0 0,0 0,0 0,0 1,-1-1,1 1,0 0,-1 0,1 1,-1-1,1 1,0 0,-1 0,1 0,-1 1,1 0,-1 0,1 0,0 0,0 0,0 1,-4 2,-10 7,0 2,0 0,2 1,0 1,0 1,1 0,1 1,1 0,0 1,1 0,2 1,-1 1,-1 7,-1 2,1 1,1 0,1 1,2 0,1 0,2 1,1-1,1 1,2 0,2 17,0-30,0 0,1 0,2-1,0 1,0-1,2 0,0 0,1-1,1 1,1-2,0 1,1-1,1-1,0 1,1-2,1 0,0 0,7 4,-4-7,1-1,0-1,0 0,1-1,0-1,1-1,-1 0,9 0,-20-4,28 8</inkml:trace>
  <inkml:trace contextRef="#ctx0" brushRef="#br0" timeOffset="5399.669">4556 599,'-61'33,"-15"6,1 3,2 4,2 3,-40 37,103-78,0 0,0 0,1 1,0 0,1 0,0 1,0-1,1 1,0 1,1-1,-2 6,5-12,0 0,1 0,-1-1,1 1,-1 0,1 0,0 0,0 0,1 0,-1 0,1 0,0 0,0-1,0 1,1 0,-1-1,1 1,0-1,0 1,0-1,0 0,1 0,-1 0,1 0,0 0,0-1,0 1,0-1,0 0,1 0,-1 0,1 0,2 1,8 1,1-1,-1 0,1-1,0-1,0 0,0-1,0 0,0-1,0-1,-1-1,1 0,0 0,-1-2,0 0,0 0,-1-1,1-1,-1-1,0 0,-1 0,0-1,-1 0,5-5,8-7,0 0,-2-2,0 0,-1-2,-2 0,0-1,0-4,67-102,-86 132,0-1,0 1,0-1,0 1,0-1,0 1,0-1,0 1,0-1,0 1,0-1,1 1,-1 0,0-1,0 1,1-1,-1 1,0-1,0 1,1 0,-1-1,0 1,1 0,-1-1,1 1,-1 0,0 0,1-1,-1 1,1 0,-1 0,1 0,-1 0,1-1,-1 1,1 0,-1 0,1 0,-1 0,1 0,-1 0,1 0,-1 0,0 0,1 1,-1-1,1 0,-1 0,1 0,-1 1,1-1,-1 0,0 0,1 1,-1-1,1 0,-1 1,0-1,1 0,-1 1,0-1,0 0,1 1,-1-1,0 1,0-1,0 1,1-1,-1 1,-3 37,2-29,-2 13,-1-2,2 0,0 0,1 0,1 0,0 0,2 0,1 0,0 0,2 4,-3-19,0-1,1 1,-1-1,1 1,0-1,0 0,1 0,-1 0,1 0,0-1,0 0,0 0,0 0,1 0,-1 0,1-1,-1 0,1 0,0 0,0 0,0-1,0 0,0 0,0 0,1-1,-1 0,0 0,0 0,0-1,1 1,-1-1,0 0,0-1,0 1,0-1,-1 0,1 0,0-1,1 0,16-16,-1-1,-1-1,-1-1,0-1,-2 0,-1-1,-1-1,7-15,45-67,-4 8,-73 141,-4 3,7-32,2 0,0 0,0 1,1-1,1 1,1 0,-1 0,2 0,0 0,1 0,0 0,1 1,1-1,0 0,1-1,1 1,0 0,0-1,4 7,-4-16,-1 0,0 0,1 0,0-1,0 1,0-1,1 0,-1 0,1 0,-1-1,1 1,0-1,0 0,0-1,0 1,0-1,0 0,1 0,-1-1,0 0,0 0,1 0,-1 0,0-1,1 0,-1 0,0 0,0-1,0 1,0-1,0-1,-1 1,5-3,9-11,0 0,-2-1,1-1,-2-1,-1 0,0-1,-1-1,-1 0,-1 0,-1-2,-1 1,-1-1,3-17,22-44,-21 53,-8 19,0 0,0 0,1 0,1 1,0-1,0 1,1 1,1-1,0 1,0 0,1 1,0 0,1 1,6-5,-14 12,0 0,0 0,0 1,0-1,1 1,-1-1,0 1,1 0,-1 0,0 0,0 0,1 1,-1-1,0 0,0 1,1 0,-1-1,0 1,0 0,0 0,0 0,0 1,0-1,0 0,-1 1,1-1,0 1,-1-1,1 1,-1 0,1 0,-1 0,0 0,0 0,1 1,33 79,-33-77,173 538,-155-483,-4-1,-1 2,-4 0,-2 0,-1 26,-7-64,-1-1,-1 1,-1-1,-1 1,0-1,-2 0,-1 0,-1-1,0 0,-2 0,-1-1,0 0,-1 0,-1-1,-1-1,-9 10,8-12,-1 0,-1-1,0-1,-1 0,0-1,-1-1,-1-1,0 0,0-2,-1 0,-1-1,1-1,-1-1,0-1,-10 1,27-5,-1-1,0 1,0-1,0 0,1 0,-1 0,0-1,0 1,1-1,-1 0,0-1,1 1,-1-1,1 0,0 0,-1-1,1 1,0-1,0 0,1 0,-1 0,1 0,-1-1,1 1,0-1,0 0,1 0,-1 0,1 0,0-1,0 1,0-1,0 1,1-1,-1-2,1-19,0 0,2 1,0-1,2 1,1 0,1-1,1 2,1-1,2 1,0 0,1 0,1 1,2 1,0 0,1 1,1 0,4-2,22-32,2 2,3 1,1 3,3 2,2 2,2 3,1 1,3 3,41-12,-61 36</inkml:trace>
  <inkml:trace contextRef="#ctx0" brushRef="#br0" timeOffset="5849.919">125 1671,'50'28,"1"-2,2-2,0-3,1-1,1-4,1-1,26 1,89 8,0-7,1-8,0-7,1-7,110-21,-275 25,1338-115,1538-39,-1795 127,-967 22,-88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0 0 0,'0'0'2802'0'0,"0"0"-523"0"0,0 0-304 0 0,0 0-17 0 0,0 0 5 0 0,0 0-104 0 0,0 0-223 0 0,0 0-290 0 0,0 0-294 0 0,0 0-246 0 0,0 0-118 0 0,0 0-43 0 0,0 0 29 0 0,-2 7 69 0 0,-4 25 108 0 0,1 0 0 0 0,2 1 0 0 0,1-1 0 0 0,2 1 0 0 0,1-1 0 0 0,4 19-851 0 0,-1 62 808 0 0,-44 185-126 0 0,26-194-628 0 0,14-104-64 0 0,0 0 10 0 0,0 0-12 0 0,0 0-4 0 0,0 0-6 0 0,0 0-18 0 0,0 0 4 0 0,0 0-16 0 0,3-23-1545 0 0,12-4-2279 0 0,-7 16-478 0 0,-2 0-3897 0 0,-3 2-559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13731 0 0,'0'0'2106'0'0,"0"0"-934"0"0,0 0-493 0 0,0 0 41 0 0,0 0 173 0 0,0 0 66 0 0,0 0-41 0 0,0 0-115 0 0,0 0-167 0 0,0 0-133 0 0,0 0-119 0 0,3 35-84 0 0,11 111-58 0 0,-8 31 785 0 0,-6-131-383 0 0,0-46-527 0 0,0 0 55 0 0,0 0 52 0 0,0 0 57 0 0,0-12 815 0 0,4-45-861 0 0,2 1 0 0 0,3 0 1 0 0,2 0-1 0 0,3-3-235 0 0,-3 9 75 0 0,-3 18-54 0 0,3-27 0 0 0,4 2 0 0 0,2 0-1 0 0,19-42-20 0 0,-34 95-3 0 0,-2 1 4 0 0,1 1 0 0 0,0-1 0 0 0,0 1 0 0 0,0-1 0 0 0,1 1-1 0 0,-1-1 1 0 0,1 1 0 0 0,-1-1 0 0 0,1 1 0 0 0,0 0 0 0 0,0 0 0 0 0,0 0-1 0 0,0 0 1 0 0,0 0 0 0 0,0 1 0 0 0,0-1 0 0 0,1 0 0 0 0,-1 1-1 0 0,3-1 0 0 0,27 33-28 0 0,72 120 120 0 0,-74-121-80 0 0,-32-34-7436 0 0,-8-8-3877 0 0,8 8 1231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4 261 10258 0 0,'0'0'2746'0'0,"0"0"-824"0"0,0 0-463 0 0,0 0-179 0 0,0 0-64 0 0,0 0-10 0 0,0 0-96 0 0,0 0-121 0 0,0 0-182 0 0,0 0-175 0 0,0 0-160 0 0,0 0-122 0 0,0 0-84 0 0,-3 1-14 0 0,3-1-223 0 0,0 0-1 0 0,1 0 0 0 0,-1 0 1 0 0,0 1-1 0 0,1-1 1 0 0,-1 0-1 0 0,1 0 0 0 0,-1 0 1 0 0,0 0-1 0 0,0 1 0 0 0,1-1 1 0 0,-1 0-1 0 0,0 0 0 0 0,1 1 1 0 0,-1-1-1 0 0,0 0 1 0 0,0 1-1 0 0,1-1 0 0 0,-1 0 1 0 0,0 1-1 0 0,0-1 0 0 0,0 0 1 0 0,0 1-1 0 0,1-1 0 0 0,-1 0 1 0 0,0 1-1 0 0,0-1 1 0 0,0 1-1 0 0,0-1 0 0 0,0 0 1 0 0,0 1-1 0 0,0-1 0 0 0,0 1 1 0 0,0-1-1 0 0,0 0 1 0 0,0 1-1 0 0,0-1 0 0 0,0 0 1 0 0,0 1-1 0 0,-1-1 0 0 0,1 1 1 0 0,0-1-1 0 0,0 0 0 0 0,0 1 1 0 0,-1-1-1 0 0,1 0 1 0 0,0 1-29 0 0,48 2 1123 0 0,157-22 314 0 0,-67 15-1219 0 0,-104 23-211 0 0,-44-58 1418 0 0,-203-183-1271 0 0,212 220 299 0 0,-9-9-2269 0 0,16 10-1833 0 0,3 7 2127 0 0,4 2-3928 0 0,-5-1-6420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52 284 0 0 0,'0'0'1874'0'0,"0"0"-317"0"0,0 0-48 0 0,0 0 156 0 0,0 0 108 0 0,0 0-40 0 0,0 0-175 0 0,0 0-311 0 0,0 0-235 0 0,0 0-115 0 0,0 0-25 0 0,4 4 16 0 0,-1-1-658 0 0,0 0 1 0 0,1-1-1 0 0,-1 1 1 0 0,1-1-1 0 0,0 0 1 0 0,0 0-1 0 0,0 0 1 0 0,0 0-1 0 0,0-1 1 0 0,0 0-1 0 0,0 0 1 0 0,1 0-1 0 0,-1 0 1 0 0,0 0-1 0 0,1-1 1 0 0,-1 0-1 0 0,5 0-230 0 0,-3 0 182 0 0,0-1-1 0 0,1 1 0 0 0,-1-1 1 0 0,0-1-1 0 0,1 1 1 0 0,-1-1-1 0 0,0 0 1 0 0,0 0-1 0 0,0-1 1 0 0,-1 0-1 0 0,1 0 1 0 0,-1 0-1 0 0,1-1 1 0 0,-1 0-1 0 0,4-3-181 0 0,1 0 111 0 0,0 0 1 0 0,0 0-1 0 0,0-1 1 0 0,-1 0 0 0 0,0-1-1 0 0,0 0 1 0 0,-1-1-1 0 0,0 0 1 0 0,-1 0-1 0 0,0 0 1 0 0,-1-1-1 0 0,0 0 1 0 0,2-6-112 0 0,-6 13-3 0 0,0 1-1 0 0,0-1 1 0 0,-1 0 0 0 0,1 0 0 0 0,-1 0 0 0 0,0 0 0 0 0,0 0 0 0 0,0 0 0 0 0,-1 0 0 0 0,1 0 0 0 0,-1 0 0 0 0,0 0-1 0 0,0 0 1 0 0,0 0 0 0 0,-1 0 0 0 0,0 0 0 0 0,1 0 0 0 0,-1 0 0 0 0,-1 0 0 0 0,1 0 0 0 0,0 0 0 0 0,-1 0 0 0 0,0 1-1 0 0,0-1 1 0 0,0 1 0 0 0,-1-1 0 0 0,1 1 0 0 0,-1 0 0 0 0,1 0 0 0 0,-1 0 0 0 0,0 0 0 0 0,0 0 0 0 0,-1 1 0 0 0,1-1-1 0 0,0 1 1 0 0,-1 0 0 0 0,1 0 0 0 0,-1 0 0 0 0,0 1 0 0 0,0-1 0 0 0,0 1 3 0 0,-7 0-57 0 0,1 0 0 0 0,-1 0 0 0 0,0 2 0 0 0,0-1 0 0 0,0 1 1 0 0,0 1-1 0 0,1 0 0 0 0,-1 1 0 0 0,1 0 0 0 0,-1 0 0 0 0,1 1 0 0 0,0 0 0 0 0,1 1 0 0 0,-1 0 0 0 0,1 1 1 0 0,0 0-1 0 0,0 0 0 0 0,0 1 0 0 0,1 0 0 0 0,0 0 0 0 0,1 1 0 0 0,0 0 0 0 0,0 1 0 0 0,0-1 0 0 0,1 1 0 0 0,0 1 1 0 0,-4 9 56 0 0,6-12 55 0 0,-1 0 1 0 0,1 1-1 0 0,0-1 1 0 0,1 1 0 0 0,0 0-1 0 0,0 0 1 0 0,1 0-1 0 0,0 1 1 0 0,0-1 0 0 0,1 0-1 0 0,0 1 1 0 0,0-1-1 0 0,1 1 1 0 0,0 0-1 0 0,1-1 1 0 0,0 1 0 0 0,0-1-1 0 0,1 0 1 0 0,0 1-1 0 0,0-1 1 0 0,1 0 0 0 0,0 0-1 0 0,1 0 1 0 0,0-1-1 0 0,0 1 1 0 0,0-1 0 0 0,1 0-1 0 0,0 0 1 0 0,0 0-1 0 0,1-1 1 0 0,0 0 0 0 0,0 0-1 0 0,0 0 1 0 0,1-1-1 0 0,5 3-55 0 0,7 0 161 0 0,1 0-1 0 0,-1-2 0 0 0,2 0 0 0 0,-1-2 1 0 0,1 0-1 0 0,-1-1 0 0 0,1-1 0 0 0,0-1 1 0 0,0-1-1 0 0,18-2-160 0 0,-10 1 138 0 0,-26 1-125 0 0,20 1-5 0 0,-1 0 0 0 0,0-2 1 0 0,0-1-1 0 0,0-1 1 0 0,0-1-1 0 0,-1-1 0 0 0,1 0 1 0 0,4-4-9 0 0,20-17-4133 0 0,-32 16-180 0 0,-1-3-3434 0 0,-6 9-2838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85 155 11955 0 0,'0'0'2380'0'0,"0"0"-392"0"0,0 0-354 0 0,0 0-251 0 0,0 0-95 0 0,0 0-101 0 0,0 0-166 0 0,0 0-199 0 0,0 0-195 0 0,0 0-155 0 0,0 0-130 0 0,0 0-74 0 0,0 0-46 0 0,-7 9-28 0 0,-38 82 482 0 0,35 175 786 0 0,12-169-1242 0 0,-2-59-153 0 0,-15 215 142 0 0,5-153-784 0 0,31-104-1309 0 0,41-52-4187 0 0,-38 29-3933 0 0,-15 19 121 0 0</inkml:trace>
  <inkml:trace contextRef="#ctx0" brushRef="#br0" timeOffset="369.572">243 871 5401 0 0,'0'0'1535'0'0,"0"0"-149"0"0,0 0 81 0 0,0 0 280 0 0,0 0 181 0 0,0 0 25 0 0,0 0-156 0 0,0 0-286 0 0,0 0-269 0 0,0 0-189 0 0,0 0-146 0 0,0 0-117 0 0,34 11-74 0 0,108 32-97 0 0,-139-42-580 0 0,0 0-1 0 0,0 1 1 0 0,0-1 0 0 0,0 0 0 0 0,0-1 0 0 0,0 1 0 0 0,1 0-1 0 0,-1-1 1 0 0,0 0 0 0 0,0 0 0 0 0,0 0 0 0 0,1 0 0 0 0,-1 0-1 0 0,0-1 1 0 0,0 1 0 0 0,1-1 0 0 0,-1 0 0 0 0,0 0 0 0 0,0 0 0 0 0,0 0-1 0 0,0-1 1 0 0,0 0-39 0 0,7-4 209 0 0,-4 4-100 0 0,4-1-14 0 0,-1 0 0 0 0,1-1 0 0 0,0 0 0 0 0,-1-1 0 0 0,0 0 0 0 0,0 0 0 0 0,-1-1 0 0 0,0 0 0 0 0,0-1 0 0 0,0 0 0 0 0,0 0 0 0 0,-1 0 0 0 0,-1-1 0 0 0,1 0 0 0 0,-1-1 0 0 0,0 1 0 0 0,-1-1 0 0 0,2-5-95 0 0,-5 10-6 0 0,0-1 0 0 0,0 1 0 0 0,0-1 1 0 0,-1 0-1 0 0,1 0 0 0 0,-1 0 0 0 0,0 0 1 0 0,-1 0-1 0 0,1 0 0 0 0,-1 0 0 0 0,0 0 0 0 0,0 0 1 0 0,-1 0-1 0 0,1 0 0 0 0,-1 0 0 0 0,0 0 1 0 0,-1 1-1 0 0,1-1 0 0 0,-1 0 0 0 0,0 0 0 0 0,0 1 1 0 0,0-1-1 0 0,-1 1 0 0 0,0 0 0 0 0,0 0 0 0 0,0 0 1 0 0,0 0-1 0 0,0 0 0 0 0,-1 1 0 0 0,0-1 1 0 0,1 1-1 0 0,-1 0 0 0 0,-4-2 6 0 0,0 1-47 0 0,-1 0-1 0 0,1 1 0 0 0,-1 0 1 0 0,1 1-1 0 0,-1 0 1 0 0,0 0-1 0 0,0 1 1 0 0,0 0-1 0 0,0 0 1 0 0,0 1-1 0 0,0 0 1 0 0,0 1-1 0 0,0 0 1 0 0,0 1-1 0 0,1-1 1 0 0,-1 2-1 0 0,0-1 1 0 0,1 1-1 0 0,-6 3 48 0 0,2 1-15 0 0,0 1-1 0 0,0 0 0 0 0,1 1 1 0 0,1 0-1 0 0,-1 1 1 0 0,2 0-1 0 0,-1 1 0 0 0,1 0 1 0 0,1 0-1 0 0,0 1 1 0 0,1 0-1 0 0,0 0 0 0 0,0 1 1 0 0,2-1-1 0 0,-1 2 1 0 0,2-1-1 0 0,0 0 0 0 0,0 1 1 0 0,2 0-1 0 0,-2 12 16 0 0,3-18-22 0 0,0 1 1 0 0,1-1-1 0 0,0 0 0 0 0,1 0 0 0 0,0 0 0 0 0,0 1 1 0 0,1-1-1 0 0,0 0 0 0 0,0 0 0 0 0,1-1 0 0 0,0 1 0 0 0,0 0 1 0 0,1-1-1 0 0,0 0 0 0 0,0 0 0 0 0,0 0 0 0 0,1 0 1 0 0,0-1-1 0 0,1 0 0 0 0,-1 0 0 0 0,1 0 0 0 0,1-1 1 0 0,-1 1 21 0 0,2-1-204 0 0,1 1 0 0 0,-1-1 0 0 0,1-1 0 0 0,0 0 0 0 0,0 0 0 0 0,0-1 0 0 0,0 0 1 0 0,0 0-1 0 0,1-1 0 0 0,0-1 0 0 0,-1 1 0 0 0,2-1 204 0 0,32 1-3186 0 0,0-2-3306 0 0,-33 0 4214 0 0,5 0-8346 0 0</inkml:trace>
  <inkml:trace contextRef="#ctx0" brushRef="#br0" timeOffset="915.796">832 1025 7602 0 0,'0'0'1763'0'0,"0"0"-312"0"0,0 0-96 0 0,0 0-30 0 0,0 0 33 0 0,0 0 65 0 0,0 0-67 0 0,0 0-134 0 0,0 0-102 0 0,0 0-116 0 0,0 0-110 0 0,0 0-111 0 0,0 0-91 0 0,13-5-103 0 0,41-19-105 0 0,4-38 726 0 0,-48 46-1003 0 0,124-166 993 0 0,-128 174-1193 0 0,1 0 0 0 0,0 1 0 0 0,0 0 0 0 0,1 0-1 0 0,-1 0 1 0 0,2 1 0 0 0,-1 0 0 0 0,1 1 0 0 0,0-1 0 0 0,5 0-7 0 0,-10 68-179 0 0,-29 61 347 0 0,25-121-167 0 0,0 0-1 0 0,-1-1 1 0 0,1 1-1 0 0,0 0 1 0 0,0 0-1 0 0,0-1 0 0 0,0 1 1 0 0,1 0-1 0 0,-1 0 1 0 0,0-1-1 0 0,1 1 0 0 0,-1 0 1 0 0,1-1-1 0 0,-1 1 1 0 0,1 0-1 0 0,0-1 0 0 0,0 1 1 0 0,0-1-1 0 0,0 1 1 0 0,0-1-1 0 0,0 0 1 0 0,0 1-1 0 0,0-1 0 0 0,1 0 1 0 0,-1 0-1 0 0,0 0 1 0 0,1 0-1 0 0,-1 0 0 0 0,1 0 1 0 0,-1 0-1 0 0,1 0 1 0 0,0 0-1 0 0,-1-1 0 0 0,1 1 1 0 0,0-1-1 0 0,-1 1 1 0 0,1-1-1 0 0,0 0 1 0 0,0 0-1 0 0,-1 0 0 0 0,1 0 1 0 0,1 0-1 0 0,6 1 11 0 0,-1-1 0 0 0,1-1 0 0 0,-1 1 0 0 0,1-1 0 0 0,-1-1 0 0 0,0 1 0 0 0,0-1 0 0 0,1-1 0 0 0,-1 0 0 0 0,-1 0 0 0 0,1 0 0 0 0,2-3-11 0 0,223-146 95 0 0,-232 151-93 0 0,0 0 1 0 0,0 0 0 0 0,0 0-1 0 0,1 0 1 0 0,-1 0 0 0 0,0 0-1 0 0,1 0 1 0 0,-1 1 0 0 0,0-1 0 0 0,1 0-1 0 0,-1 1 1 0 0,1-1 0 0 0,-1 1-1 0 0,1 0 1 0 0,-1-1 0 0 0,1 1 0 0 0,-1 0-1 0 0,1 0 1 0 0,0 0 0 0 0,-1 0-1 0 0,1 0 1 0 0,-1 0 0 0 0,1 0 0 0 0,-1 1-1 0 0,1-1 1 0 0,-1 1 0 0 0,1-1-1 0 0,-1 1 1 0 0,1-1 0 0 0,-1 1 0 0 0,0 0-1 0 0,1 0 1 0 0,-1 0 0 0 0,0 0-1 0 0,0 0 1 0 0,1 0 0 0 0,-1 0 0 0 0,0 0-1 0 0,0 0 1 0 0,0 0 0 0 0,0 0-1 0 0,-1 1 1 0 0,1-1 0 0 0,0 1 0 0 0,0-1-1 0 0,-1 0 1 0 0,1 1 0 0 0,-1-1-1 0 0,1 1 1 0 0,-1-1 0 0 0,0 1 0 0 0,1-1-1 0 0,-1 1 1 0 0,0 0 0 0 0,0-1-1 0 0,0 1 1 0 0,0-1 0 0 0,-1 2-3 0 0,5 157 325 0 0,29-105-2171 0 0,-22-49-2147 0 0,1-4-3305 0 0,-4-2-4283 0 0</inkml:trace>
  <inkml:trace contextRef="#ctx0" brushRef="#br0" timeOffset="1284.907">1824 1002 10802 0 0,'0'0'1765'0'0,"0"0"-757"0"0,0 0-33 0 0,0 0 254 0 0,0 0 160 0 0,0 0 63 0 0,0 0-42 0 0,0 0-127 0 0,0 0-169 0 0,0 0-191 0 0,33 0-176 0 0,105-2-132 0 0,-62-19 110 0 0,-63 13-565 0 0,9-3 15 0 0,0 0 0 0 0,-1-1-1 0 0,-1-2 1 0 0,0 0-1 0 0,-1-1 1 0 0,0 0-1 0 0,-1-2 1 0 0,-1 0-1 0 0,7-11-174 0 0,-21 26 7 0 0,-1 0 0 0 0,1-1 0 0 0,-1 1-1 0 0,0-1 1 0 0,0 1 0 0 0,0-1-1 0 0,0 0 1 0 0,0 0 0 0 0,-1 0-1 0 0,1 0 1 0 0,-1 0 0 0 0,0 0 0 0 0,0 0-1 0 0,0-1 1 0 0,0 1 0 0 0,-1 0-1 0 0,1-1 1 0 0,-1 1 0 0 0,0 0-1 0 0,0-1 1 0 0,0 1 0 0 0,0-1-1 0 0,-1 1 1 0 0,1 0 0 0 0,-1-1 0 0 0,0 1-1 0 0,0 0 1 0 0,0 0 0 0 0,0 0-1 0 0,-1 0 1 0 0,1 0 0 0 0,-1 0-1 0 0,0 0 1 0 0,0 0 0 0 0,0 0-1 0 0,0 1 1 0 0,0-1 0 0 0,-1 1 0 0 0,1 0-1 0 0,-1-1 1 0 0,0 1 0 0 0,1 0-1 0 0,-1 1 1 0 0,0-1 0 0 0,0 0-1 0 0,0 1 1 0 0,0 0 0 0 0,-2-1-7 0 0,-9 3-23 0 0,1 1 0 0 0,-1 0-1 0 0,0 1 1 0 0,1 0 0 0 0,-1 1 0 0 0,1 1 0 0 0,0 0 0 0 0,0 1 0 0 0,1 0-1 0 0,0 1 1 0 0,0 0 0 0 0,0 1 0 0 0,1 1 0 0 0,0 0 0 0 0,1 0 0 0 0,0 1-1 0 0,0 0 1 0 0,1 0 0 0 0,0 1 0 0 0,1 1 0 0 0,1-1 0 0 0,-1 1-1 0 0,2 1 1 0 0,0-1 0 0 0,0 1 0 0 0,1 0 0 0 0,1 1 0 0 0,-2 8 23 0 0,4-17-14 0 0,1 0 0 0 0,-1 1-1 0 0,1-1 1 0 0,0 0 0 0 0,0 0 0 0 0,1 1 0 0 0,0-1 0 0 0,0 0 0 0 0,0 1 0 0 0,0-1 0 0 0,1 0-1 0 0,0 1 1 0 0,0-1 0 0 0,0 0 0 0 0,1 0 0 0 0,0 0 0 0 0,0 0 0 0 0,0 0 0 0 0,1 0 0 0 0,-1-1-1 0 0,1 1 1 0 0,0-1 0 0 0,0 1 0 0 0,1-1 0 0 0,-1 0 0 0 0,1-1 0 0 0,0 1 0 0 0,0-1 0 0 0,1 1-1 0 0,-1-1 1 0 0,2 1 14 0 0,6 2-168 0 0,1 0-1 0 0,0-1 0 0 0,0-1 0 0 0,0 0 1 0 0,1 0-1 0 0,-1-1 0 0 0,1-1 0 0 0,0 0 1 0 0,0-1-1 0 0,0-1 0 0 0,4 0 169 0 0,92-17-8406 0 0,-95 13-510 0 0</inkml:trace>
  <inkml:trace contextRef="#ctx0" brushRef="#br0" timeOffset="1716.023">2481 1041 7362 0 0,'0'0'2492'0'0,"0"0"-1078"0"0,0 0-267 0 0,0 0 116 0 0,0 0 112 0 0,0 0 188 0 0,0 0 45 0 0,0 0-204 0 0,0 0-249 0 0,0 0-253 0 0,0 0-185 0 0,0 0-91 0 0,0 0-92 0 0,25-19-60 0 0,78-62-27 0 0,-3-20 920 0 0,4-41-498 0 0,-91 127-825 0 0,-13 14-51 0 0,0 1-10 0 0,-14 63-242 0 0,10-33 236 0 0,2-24 31 0 0,1 0 0 0 0,0 0 0 0 0,0 1 0 0 0,0-1 0 0 0,1 0 0 0 0,-1 1-1 0 0,2-1 1 0 0,-1 0 0 0 0,1 1 0 0 0,0-1 0 0 0,0 0 0 0 0,1 1 0 0 0,-1-1 0 0 0,2 0-1 0 0,-1 0 1 0 0,1-1 0 0 0,-1 1 0 0 0,1 0 0 0 0,4 4-8 0 0,-1-3 55 0 0,0 0 0 0 0,0 0 0 0 0,1-1 0 0 0,-1 0 0 0 0,2-1 0 0 0,-1 1 0 0 0,0-1 0 0 0,1 0 0 0 0,0-1 0 0 0,0 0 0 0 0,1 0 0 0 0,-1-1 0 0 0,1 0 0 0 0,-1-1 0 0 0,1 0 0 0 0,0 0 0 0 0,0 0 0 0 0,0-1 0 0 0,0-1 0 0 0,0 0 0 0 0,2 0-55 0 0,0 0 77 0 0,1 0 1 0 0,-1 0-1 0 0,0-2 0 0 0,0 1 1 0 0,0-1-1 0 0,0-1 0 0 0,0 0 1 0 0,0 0-1 0 0,0-1 0 0 0,-1-1 1 0 0,0 0-1 0 0,0 0 0 0 0,0-1 1 0 0,-1 0-1 0 0,1-1 1 0 0,-2 0-1 0 0,5-4-77 0 0,30-59-91 0 0,-45 15-4897 0 0,-2 46-149 0 0,-1 5-6875 0 0</inkml:trace>
  <inkml:trace contextRef="#ctx0" brushRef="#br0" timeOffset="2034.18">3664 0 21733 0 0,'0'0'885'0'0,"0"0"-277"0"0,0 0-101 0 0,0 0 43 0 0,0 0 115 0 0,0 0 107 0 0,0 0-17 0 0,0 0-100 0 0,0 0-112 0 0,0 0-81 0 0,0 0-56 0 0,3 37-85 0 0,9 115-55 0 0,0 69 492 0 0,-12-94-642 0 0,-6 0 0 0 0,-11 49-116 0 0,0-7-973 0 0,9-154-1513 0 0,-11-25-6999 0 0,13 2 2760 0 0,2 0-3724 0 0</inkml:trace>
  <inkml:trace contextRef="#ctx0" brushRef="#br0" timeOffset="2285.599">3294 471 20140 0 0,'0'0'1651'0'0,"0"0"-606"0"0,0 0-328 0 0,0 0-117 0 0,0 0 15 0 0,0 0 84 0 0,0 0 20 0 0,0 0-95 0 0,0 0-109 0 0,0 0-71 0 0,36 4-72 0 0,111 14-58 0 0,9-14 264 0 0,-85-7-729 0 0,0-4 0 0 0,0-3 0 0 0,7-5 151 0 0,-17 4-1384 0 0,-34 4-585 0 0,-15 3-589 0 0,1 0-3665 0 0,-2 4-6118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9474 0 0,'0'0'2965'0'0,"0"0"-581"0"0,0 0-494 0 0,0 0-232 0 0,0 0-102 0 0,0 0-164 0 0,0 0-224 0 0,0 0-259 0 0,0 0-249 0 0,0 0-209 0 0,0 0-126 0 0,-3 0-73 0 0,2 2-179 0 0,-1 0 1 0 0,1 0-1 0 0,0 0 1 0 0,-1 0-1 0 0,1 0 1 0 0,0 1-1 0 0,0-1 0 0 0,1 0 1 0 0,-1 1-1 0 0,0-1 1 0 0,1 0-1 0 0,-1 1 1 0 0,1-1-1 0 0,0 1 0 0 0,0-1 1 0 0,0 1-1 0 0,0-1 1 0 0,0 0-1 0 0,1 1 0 0 0,-1-1 1 0 0,1 1-1 0 0,-1-1 1 0 0,1 0-1 0 0,0 1 1 0 0,1 0-74 0 0,0 25 357 0 0,-2-19-283 0 0,1 14 70 0 0,-1 0-1 0 0,-1 0 0 0 0,-2 0 1 0 0,0 0-1 0 0,-1 0 0 0 0,-4 10-143 0 0,-26 52-965 0 0,28-100-2769 0 0,3-31-1739 0 0,3 16-2948 0 0,0 18-1197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14659 0 0,'0'0'1672'0'0,"0"0"-215"0"0,0 0-409 0 0,0 0-264 0 0,0 0-216 0 0,0 0-224 0 0,0 0-304 0 0,0 0-216 0 0,0 0-80 0 0,0 0-96 0 0,0 0-72 0 0,0 0-296 0 0,0 0-576 0 0,0 0-1529 0 0,69 70-2888 0 0,-59-62-3097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10258 0 0,'0'0'2270'0'0,"0"0"-403"0"0,0 0-260 0 0,0 0-115 0 0,0 0-187 0 0,0 0-184 0 0,0 0-171 0 0,0 0-174 0 0,0 0-133 0 0,0 0-80 0 0,0 0-62 0 0,0 0-57 0 0,0 0-20 0 0,8-27-41 0 0,40-127 241 0 0,-29 85 186 0 0,-12 48-599 0 0,-6 15-185 0 0,0 0 1 0 0,1 0-1 0 0,0 1 0 0 0,0-1 0 0 0,0 1 0 0 0,1 0 0 0 0,0 0 1 0 0,0-1-1 0 0,0 2 0 0 0,1-1 0 0 0,-1 0 0 0 0,1 1 0 0 0,0 0 1 0 0,1-1-1 0 0,2-1-26 0 0,-6 6-3 0 0,0-1 1 0 0,0 1 0 0 0,0-1-1 0 0,0 1 1 0 0,0-1 0 0 0,1 1-1 0 0,-1 0 1 0 0,0-1 0 0 0,0 1-1 0 0,1 0 1 0 0,-1 0 0 0 0,0 0-1 0 0,0 0 1 0 0,1 0 0 0 0,-1 0-1 0 0,0 0 1 0 0,0 1 0 0 0,0-1-1 0 0,1 0 1 0 0,-1 1 0 0 0,0-1-1 0 0,0 1 1 0 0,0-1 0 0 0,0 1-1 0 0,1-1 1 0 0,-1 1 0 0 0,0 0 0 0 0,0 0-1 0 0,0-1 1 0 0,-1 1 0 0 0,1 0-1 0 0,0 0 1 0 0,0 0 0 0 0,0 0-1 0 0,-1 0 1 0 0,1 0 0 0 0,0 0-1 0 0,-1 0 1 0 0,1 1 0 0 0,-1-1-1 0 0,1 0 1 0 0,-1 0 2 0 0,14 61 28 0 0,-11-47-24 0 0,2 20 58 0 0,-5-27-56 0 0,0 0 0 0 0,0 0-1 0 0,1 0 1 0 0,0 0 0 0 0,0-1 0 0 0,1 1-1 0 0,0 0 1 0 0,1 0 0 0 0,0-1-1 0 0,0 1 1 0 0,0-1 0 0 0,1 0-1 0 0,0 0 1 0 0,0 0 0 0 0,1-1-1 0 0,0 1 1 0 0,0-1 0 0 0,0 0 0 0 0,1-1-1 0 0,0 1 1 0 0,0-1 0 0 0,1 0-1 0 0,-1-1 1 0 0,5 3-6 0 0,-6-6 55 0 0,1 1 0 0 0,-1-1 0 0 0,0 0-1 0 0,1-1 1 0 0,-1 1 0 0 0,0-1 0 0 0,1 0 0 0 0,-1-1-1 0 0,0 1 1 0 0,1-1 0 0 0,-1 0 0 0 0,0 0 0 0 0,0-1 0 0 0,1 1-1 0 0,-1-1 1 0 0,0-1 0 0 0,-1 1 0 0 0,1 0 0 0 0,0-1-1 0 0,-1 0 1 0 0,1 0 0 0 0,-1-1 0 0 0,0 1 0 0 0,0-1 0 0 0,0 0-1 0 0,-1 0 1 0 0,1 0 0 0 0,-1 0 0 0 0,1-3-55 0 0,7-8 102 0 0,-1 0 0 0 0,-1-1-1 0 0,0 0 1 0 0,-1 0 0 0 0,-1-1 0 0 0,0 0 0 0 0,-2 0 0 0 0,1-4-102 0 0,-3-7 132 0 0,3-6-2439 0 0,13 21-6671 0 0,-13 10-2928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31 2649 0 0,'0'0'1796'0'0,"0"0"-118"0"0,0 0 94 0 0,0 0 156 0 0,0 0 77 0 0,0 0-42 0 0,0 0-159 0 0,0 0-214 0 0,0 0-180 0 0,0 0-187 0 0,0 0-163 0 0,0 0-140 0 0,0 0-129 0 0,-2-5-103 0 0,-4-16-95 0 0,4 16-87 0 0,2 5-71 0 0,0 0-33 0 0,0 0-42 0 0,0 0-45 0 0,-11 40 793 0 0,-68 636 723 0 0,43-409-1628 0 0,23-214-252 0 0,-7-84-3599 0 0,7-22-2899 0 0,8 25-2766 0 0,3 14-160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8906 0 0,'0'0'3141'0'0,"0"0"-1473"0"0,0 0-704 0 0,0 0-202 0 0,0 0 103 0 0,0 0 267 0 0,0 0 171 0 0,0 0 39 0 0,0 0-143 0 0,0 0-251 0 0,0 0-169 0 0,0 0-156 0 0,0 0-127 0 0,31 5-83 0 0,96 13-55 0 0,-112-16-234 0 0,-1 0 0 0 0,1-1 1 0 0,0-1-1 0 0,0 0 0 0 0,0-1 1 0 0,-1 0-1 0 0,1-1 0 0 0,11-4-124 0 0,5 0 147 0 0,140-41 109 0 0,-73 11-1348 0 0,-70 16-1848 0 0,-5-5-3533 0 0,-16 16 836 0 0,-2 7-4517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4 408 0 0,'0'0'1602'0'0,"0"0"219"0"0,0 0 291 0 0,0 0 171 0 0,0 0 5 0 0,0 0-155 0 0,0 0-320 0 0,0 0-322 0 0,0 0-268 0 0,0 0-217 0 0,0 0-149 0 0,6-3 6678 0 0,-4 3-7263 0 0,-5 38 1845 0 0,-12 108-1717 0 0,-46 154-109 0 0,42-102-193 0 0,17-164-76 0 0,-1 0 0 0 0,-2 0 0 0 0,-1 0 0 0 0,-1-1 0 0 0,-3 0 0 0 0,-5 14-22 0 0,13 3 39 0 0,2-49-52 0 0,4-5 153 0 0,52-78 25 0 0,-29 47-132 0 0,10-15-13 0 0,2 2 0 0 0,2 2 0 0 0,41-36-20 0 0,-12 36-41 0 0,-69 46 40 0 0,0 0 0 0 0,0-1 0 0 0,0 1 0 0 0,0-1 0 0 0,-1 1 0 0 0,1 0 0 0 0,0 0 0 0 0,0 0 0 0 0,0 0 1 0 0,0 0-1 0 0,0-1 0 0 0,0 2 0 0 0,0-1 0 0 0,0 0 0 0 0,0 0 0 0 0,0 0 0 0 0,0 0 0 0 0,0 1 0 0 0,0-1 0 0 0,-1 0 0 0 0,1 1 0 0 0,0-1 0 0 0,0 0 0 0 0,0 1 0 0 0,0-1 0 0 0,-1 1 0 0 0,1 0 0 0 0,0-1 0 0 0,-1 1 0 0 0,1 0 0 0 0,0-1 0 0 0,-1 1 0 0 0,1 0 0 0 0,-1 0 1 0 0,1-1-1 0 0,-1 1 0 0 0,1 0 0 0 0,-1 0 0 0 0,1 0 0 0 0,-1 0 0 0 0,0 0 0 0 0,0 0 0 0 0,0 0 0 0 0,1-1 0 0 0,-1 1 0 0 0,0 0 0 0 0,0 0 1 0 0,7 59 22 0 0,-6-42 0 0 0,-7 350 181 0 0,6-367-235 0 0,0-1-18 0 0,0 0-1 0 0,0 0-26 0 0,0 0-4 0 0,0 0-41 0 0,0 0-86 0 0,0 0-96 0 0,4-12-1465 0 0,4-3-355 0 0,0 0-4373 0 0,-5 7-5638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13923 0 0,'0'0'1496'0'0,"0"0"-576"0"0,0 0 1 0 0,0 0 127 0 0,0 0 24 0 0,0 0-120 0 0,0 0-280 0 0,0 0-287 0 0,0 0-193 0 0,0 0-104 0 0,0 0-40 0 0,0 0-64 0 0,0 0-56 0 0,0 0-136 0 0,14 158-361 0 0,-1-158-687 0 0,-7-4-2017 0 0,2 0-9169 0 0</inkml:trace>
  <inkml:trace contextRef="#ctx0" brushRef="#br0" timeOffset="153.897">52 143 17260 0 0,'0'0'1464'0'0,"0"0"-584"0"0,0 0-376 0 0,0 0-128 0 0,0 0-168 0 0,0 0-160 0 0,0 0-104 0 0,0 0-64 0 0,0 0-96 0 0,0 0-64 0 0,0 0-200 0 0,0 0-464 0 0,0 0-1369 0 0,0 0-9769 0 0</inkml:trace>
  <inkml:trace contextRef="#ctx0" brushRef="#br0" timeOffset="575.309">515 486 10706 0 0,'0'0'2421'0'0,"0"0"-790"0"0,0 0-323 0 0,0 0 8 0 0,0 0-57 0 0,0 0-101 0 0,0 0-99 0 0,-37 9-152 0 0,-118 29-181 0 0,76-6 100 0 0,67-23-685 0 0,6-5-121 0 0,-1 0-1 0 0,1 0 0 0 0,0 1 0 0 0,1-1 0 0 0,-1 1 0 0 0,1 0 1 0 0,0 1-1 0 0,0-1 0 0 0,1 1 0 0 0,-1 0 0 0 0,1 0 1 0 0,1 1-1 0 0,-1-1 0 0 0,1 1 0 0 0,0 0 0 0 0,1 0 0 0 0,-1 0 1 0 0,1 0-1 0 0,1 0 0 0 0,-1 0 0 0 0,1 1 0 0 0,1-1 1 0 0,-1 0-1 0 0,1 1 0 0 0,0-1 0 0 0,1 3-19 0 0,1-6 2 0 0,-1 0 0 0 0,1 0 0 0 0,-1 0 1 0 0,1 0-1 0 0,1 0 0 0 0,-1 0 0 0 0,0 0 0 0 0,1-1 0 0 0,0 1 0 0 0,0-1 0 0 0,0 0 1 0 0,0 0-1 0 0,0 0 0 0 0,1 0 0 0 0,0-1 0 0 0,-1 1 0 0 0,1-1 0 0 0,0 0 0 0 0,0 0 1 0 0,0 0-1 0 0,0-1 0 0 0,0 1 0 0 0,1-1 0 0 0,-1 0 0 0 0,0 0 0 0 0,2 0-2 0 0,116 6 85 0 0,-97-11 53 0 0,1-2-1 0 0,-1-1 1 0 0,0-1 0 0 0,0-1-1 0 0,-1-1 1 0 0,-1-1 0 0 0,1-1-1 0 0,-2-1 1 0 0,0-1 0 0 0,0-1-1 0 0,-2-1 1 0 0,1-1 0 0 0,-2 0-1 0 0,8-11-137 0 0,0 1 179 0 0,-1-1-1 0 0,-1-1 0 0 0,-2-2 1 0 0,0 0-1 0 0,-3-1 0 0 0,0-1 1 0 0,-3-1-1 0 0,12-29-178 0 0,-22 44 2 0 0,-1-1 0 0 0,-1 1-1 0 0,-1-1 1 0 0,-1 0 0 0 0,-1 0-1 0 0,0 0 1 0 0,-1-1 0 0 0,-2 1-1 0 0,0 0 1 0 0,-1 0 0 0 0,-3-12-2 0 0,5 28-1 0 0,-1 0 0 0 0,0 1 0 0 0,0-1 0 0 0,0 0 0 0 0,-1 1 0 0 0,1-1 0 0 0,-1 1 0 0 0,0-1 1 0 0,0 1-1 0 0,0 0 0 0 0,0-1 0 0 0,0 1 0 0 0,-1 1 0 0 0,1-1 0 0 0,-1 0 0 0 0,0 0 0 0 0,0 1 0 0 0,0 0 0 0 0,0-1 0 0 0,0 1 0 0 0,-1 1 0 0 0,1-1 0 0 0,-1 0 1 0 0,1 1-1 0 0,-1-1 0 0 0,0 1 0 0 0,1 0 0 0 0,-1 1 0 0 0,0-1 0 0 0,0 1 0 0 0,0-1 0 0 0,0 1 0 0 0,-2 0 1 0 0,-1 0-7 0 0,0 1-1 0 0,0-1 1 0 0,0 1-1 0 0,0 0 0 0 0,1 1 1 0 0,-1 0-1 0 0,0 0 1 0 0,1 0-1 0 0,-1 1 1 0 0,1 0-1 0 0,-1 0 1 0 0,1 1-1 0 0,1 0 0 0 0,-1 0 1 0 0,0 0-1 0 0,1 1 1 0 0,0-1-1 0 0,-1 2 8 0 0,-9 7-26 0 0,1 0 1 0 0,0 1-1 0 0,1 1 0 0 0,0 1 0 0 0,1-1 1 0 0,1 2-1 0 0,0-1 0 0 0,2 2 0 0 0,0-1 1 0 0,0 1-1 0 0,2 1 0 0 0,0-1 0 0 0,2 1 1 0 0,0 1-1 0 0,1-1 0 0 0,-2 18 26 0 0,6-30-80 0 0,-1 1-1 0 0,1 0 1 0 0,1 0-1 0 0,0-1 1 0 0,0 1-1 0 0,0-1 1 0 0,1 1-1 0 0,0-1 1 0 0,0 1-1 0 0,1-1 1 0 0,0 0 0 0 0,0 0-1 0 0,1 0 1 0 0,0-1-1 0 0,0 1 1 0 0,1-1-1 0 0,-1 0 1 0 0,1 0-1 0 0,1 0 1 0 0,-1-1-1 0 0,3 2 81 0 0,90 46-3653 0 0,-28-36-5207 0 0,-52-13-2004 0 0</inkml:trace>
  <inkml:trace contextRef="#ctx0" brushRef="#br0" timeOffset="9408.064">977 659 0 0 0,'0'0'2142'0'0,"0"0"266"0"0,0 0-6 0 0,0 0-200 0 0,0 0-306 0 0,0 0-289 0 0,0 0-244 0 0,0 0-182 0 0,0 0-116 0 0,0 0-63 0 0,29 5-54 0 0,91 16-68 0 0,-7-16 2210 0 0,-103-6-2945 0 0,-1-1 0 0 0,1 0-1 0 0,-1-1 1 0 0,0 1 0 0 0,0-2 0 0 0,0 1 0 0 0,-1-1-1 0 0,1-1 1 0 0,-1 0 0 0 0,0 0 0 0 0,0 0-1 0 0,-1-1 1 0 0,1 0 0 0 0,-1-1 0 0 0,-1 1 0 0 0,1-1-1 0 0,-1-1 1 0 0,0 1 0 0 0,-1-1 0 0 0,0 0 0 0 0,0 0-1 0 0,-1-1 1 0 0,1 0-145 0 0,-4 6 6 0 0,0 0 0 0 0,1 0 0 0 0,-1-1 0 0 0,0 1 0 0 0,-1 0 0 0 0,1 0 0 0 0,-1 0 0 0 0,1-1 0 0 0,-1 1 0 0 0,0 0 0 0 0,0 0-1 0 0,0-1 1 0 0,-1 1 0 0 0,1 0 0 0 0,-1 0 0 0 0,0 0 0 0 0,0-1 0 0 0,0 1 0 0 0,0 0 0 0 0,0 0 0 0 0,-1 0 0 0 0,1 1 0 0 0,-1-1 0 0 0,0 0 0 0 0,0 0 0 0 0,0 1 0 0 0,0-1 0 0 0,-1 1 0 0 0,1 0 0 0 0,0 0-1 0 0,-1 0 1 0 0,0 0 0 0 0,1 0 0 0 0,-1 0 0 0 0,0 1 0 0 0,-2-2-6 0 0,-1 1-16 0 0,0-1-1 0 0,1 1 0 0 0,-1 0 1 0 0,0 0-1 0 0,0 1 0 0 0,0 0 0 0 0,0 0 1 0 0,-1 0-1 0 0,1 1 0 0 0,0-1 1 0 0,0 2-1 0 0,0-1 0 0 0,0 1 1 0 0,-1 0-1 0 0,1 0 0 0 0,0 0 1 0 0,0 1-1 0 0,1 0 0 0 0,-2 1 17 0 0,-6 4-4 0 0,-1 1-1 0 0,1 1 0 0 0,1 0 1 0 0,0 1-1 0 0,0 0 0 0 0,1 1 1 0 0,0 0-1 0 0,1 1 0 0 0,0 0 1 0 0,1 1-1 0 0,0 0 0 0 0,1 0 1 0 0,1 1-1 0 0,0 0 0 0 0,1 0 1 0 0,0 0-1 0 0,1 1 0 0 0,1 0 1 0 0,0 0-1 0 0,1 0 0 0 0,1 1 1 0 0,0-1-1 0 0,1 1 0 0 0,1 13 5 0 0,1-24 21 0 0,0 1 0 0 0,0-1 0 0 0,1 1-1 0 0,-1-1 1 0 0,1 0 0 0 0,0 1 0 0 0,1-1-1 0 0,-1 0 1 0 0,1 0 0 0 0,0-1 0 0 0,0 1-1 0 0,1-1 1 0 0,-1 1 0 0 0,1-1 0 0 0,0 0-1 0 0,0 0 1 0 0,0-1 0 0 0,1 1 0 0 0,-1-1-1 0 0,1 0 1 0 0,0 0 0 0 0,0-1 0 0 0,0 1-1 0 0,0-1 1 0 0,0 0 0 0 0,1 0-21 0 0,12 4 123 0 0,0-1 0 0 0,0-1 0 0 0,0 0 0 0 0,1-1 1 0 0,-1-1-1 0 0,1-1 0 0 0,6-1-123 0 0,-12 0-15 0 0,0-1 1 0 0,0-1-1 0 0,-1 0 0 0 0,1-1 1 0 0,0 0-1 0 0,-1 0 0 0 0,0-2 1 0 0,0 0-1 0 0,4-2 15 0 0,6-10-1288 0 0,-15 10-1740 0 0,-2 1-3560 0 0,-3 2-5414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197 181 0 0 0,'0'0'208'0'0,"0"0"602"0"0,0 0 266 0 0,0 0 120 0 0,0 0 59 0 0,0 0 11 0 0,0 0-5 0 0,0 0-38 0 0,0 0-27 0 0,0 0-38 0 0,-3 1-52 0 0,-13 5 2013 0 0,16-5-2180 0 0,0-1-56 0 0,0 0-67 0 0,0 0-60 0 0,0 0-20 0 0,0 0-41 0 0,-1 5 2690 0 0,17 6-2735 0 0,-7-10-517 0 0,1 0 0 0 0,-1-1 0 0 0,0 0 0 0 0,0 0-1 0 0,1-1 1 0 0,-1 0 0 0 0,0-1 0 0 0,0 0 0 0 0,0 0 0 0 0,0-1-1 0 0,0 0 1 0 0,-1 0 0 0 0,1-1 0 0 0,-1-1 0 0 0,0 1-1 0 0,0-1 1 0 0,-1 0 0 0 0,1-1 0 0 0,-1 0 0 0 0,0 0 0 0 0,-1-1-1 0 0,5-5-132 0 0,-7 9 32 0 0,50-56 228 0 0,-47 10 103 0 0,-10 46-361 0 0,1 1-1 0 0,-1 1 1 0 0,0-1 0 0 0,0 0-1 0 0,0 1 1 0 0,0-1 0 0 0,0 1-1 0 0,0 0 1 0 0,0 0 0 0 0,-1 0-1 0 0,1 0 1 0 0,0 1-1 0 0,0-1 1 0 0,-1 1 0 0 0,1 0-1 0 0,0 0 1 0 0,-1 0 0 0 0,1 1-1 0 0,0-1 1 0 0,-1 1-1 0 0,-2 0-1 0 0,-9 0-23 0 0,-5 2 15 0 0,0 1 0 0 0,0 0 0 0 0,0 2 0 0 0,1 0 0 0 0,0 2 0 0 0,0 0 0 0 0,0 1 0 0 0,1 0 0 0 0,1 2 0 0 0,0 0 0 0 0,0 1 0 0 0,1 1 0 0 0,0 0 0 0 0,1 1 0 0 0,-9 12 8 0 0,17-18 40 0 0,0-1 0 0 0,0 1 0 0 0,1 0-1 0 0,0 1 1 0 0,1 0 0 0 0,0 0 0 0 0,0 0 0 0 0,1 0 0 0 0,0 1 0 0 0,1 0 0 0 0,0 0 0 0 0,0 0 0 0 0,1 0 0 0 0,0 0-1 0 0,1 0 1 0 0,0 1 0 0 0,1-1 0 0 0,0 0 0 0 0,1 1 0 0 0,0-1 0 0 0,0 0 0 0 0,1 0 0 0 0,0 0 0 0 0,1 0 0 0 0,0 0-1 0 0,1 0 1 0 0,2 3-40 0 0,-1-3 82 0 0,1 0-1 0 0,0 0 1 0 0,0-1-1 0 0,1 0 0 0 0,0 0 1 0 0,1-1-1 0 0,0 0 1 0 0,0 0-1 0 0,1-1 1 0 0,0 0-1 0 0,0 0 0 0 0,1-1 1 0 0,0 0-1 0 0,0-1 1 0 0,0 0-1 0 0,0-1 1 0 0,1 0-1 0 0,3 0-81 0 0,9 3 126 0 0,0-2 0 0 0,0 0 0 0 0,1-2-1 0 0,-1 0 1 0 0,1-2 0 0 0,0-1 0 0 0,0-1 0 0 0,8-1-126 0 0,-26 2-3 0 0,-1-1 0 0 0,1 1 0 0 0,0-1 0 0 0,0-1 0 0 0,0 1 0 0 0,-1-1-1 0 0,1 0 1 0 0,-1 0 0 0 0,1 0 0 0 0,-1-1 0 0 0,0 0 0 0 0,0 0 0 0 0,0 0 0 0 0,0-1 0 0 0,-1 1 0 0 0,1-1 0 0 0,1-3 3 0 0,-4-4-1427 0 0,-1 3-1611 0 0,1 1-4238 0 0,0 3-5018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384 900 7210 0 0,'0'0'1985'0'0,"0"0"-231"0"0,0 0-240 0 0,0 0-97 0 0,0 0-48 0 0,0 0-136 0 0,0 0-150 0 0,0 0-139 0 0,0 0-137 0 0,0 0-132 0 0,0 0-98 0 0,-30 14-110 0 0,-95 49-96 0 0,53-4 216 0 0,54-40-453 0 0,1 1-1 0 0,0 0 1 0 0,2 1 0 0 0,1 1 0 0 0,0 1 0 0 0,2 0 0 0 0,1 0 0 0 0,0 1 0 0 0,2 1 0 0 0,-1 6-134 0 0,8-26 31 0 0,0 0 0 0 0,1 1 0 0 0,0-1 1 0 0,0 0-1 0 0,0 0 0 0 0,0 0 0 0 0,1 1 0 0 0,0-1 1 0 0,0 0-1 0 0,1 1 0 0 0,-1-1 0 0 0,1 0 0 0 0,0 0 1 0 0,1 0-1 0 0,-1 1 0 0 0,1-1 0 0 0,0-1 1 0 0,0 1-1 0 0,0 0 0 0 0,1 0 0 0 0,0-1 0 0 0,0 1 1 0 0,0-1-1 0 0,0 0 0 0 0,1 0 0 0 0,-1 0 0 0 0,1-1 1 0 0,0 1-1 0 0,1-1 0 0 0,-1 0 0 0 0,0 0 0 0 0,1 0 1 0 0,-1-1-1 0 0,1 0 0 0 0,0 1 0 0 0,0-2 1 0 0,3 2-32 0 0,4-1 101 0 0,-1-1 0 0 0,1 0 0 0 0,0-1 1 0 0,0 0-1 0 0,-1 0 0 0 0,1-1 1 0 0,0-1-1 0 0,-1 0 0 0 0,1-1 1 0 0,-1 0-1 0 0,0-1 0 0 0,0 0 0 0 0,0-1 1 0 0,0 0-1 0 0,-1 0 0 0 0,3-3-101 0 0,152-117 886 0 0,-155 115-839 0 0,42-37 97 0 0,-3-3-1 0 0,-2-1 0 0 0,-3-3 0 0 0,-2-2 0 0 0,-2-1 0 0 0,-3-2 0 0 0,-2-1 1 0 0,-3-2-1 0 0,20-58-143 0 0,-39 81-3 0 0,-2-1 0 0 0,-1 0 0 0 0,-3 0 0 0 0,-1-1-1 0 0,-2 0 1 0 0,-2 0 0 0 0,-2-23 3 0 0,1 48-5 0 0,0 1 0 0 0,-2-1 0 0 0,0 1 0 0 0,0 0-1 0 0,-2-1 1 0 0,0 1 0 0 0,0 0 0 0 0,-2 0 0 0 0,0 1-1 0 0,0-1 1 0 0,-2 1 0 0 0,1 0 0 0 0,-2 1 0 0 0,0 0-1 0 0,0 0 1 0 0,-1 0 0 0 0,-1 1 0 0 0,0 1 0 0 0,-12-11 5 0 0,17 19-5 0 0,1 0 0 0 0,-1 1 0 0 0,0-1 1 0 0,0 1-1 0 0,0 0 0 0 0,-1 0 1 0 0,1 1-1 0 0,0-1 0 0 0,-1 1 0 0 0,1 1 1 0 0,0-1-1 0 0,-1 1 0 0 0,1 0 0 0 0,-1 0 1 0 0,1 0-1 0 0,-1 1 0 0 0,1-1 1 0 0,-1 2-1 0 0,1-1 0 0 0,0 0 0 0 0,-1 1 1 0 0,1 0-1 0 0,0 1 0 0 0,0-1 0 0 0,1 1 1 0 0,-1-1-1 0 0,0 2 0 0 0,1-1 0 0 0,0 0 1 0 0,-3 4 4 0 0,-8 6-5 0 0,1 0 0 0 0,1 2 0 0 0,0-1 1 0 0,1 2-1 0 0,1 0 0 0 0,1 0 0 0 0,0 1 1 0 0,0 2 4 0 0,-7 17 21 0 0,3 2 0 0 0,1-1 0 0 0,2 2 0 0 0,2 0 0 0 0,1 0 0 0 0,2 0 0 0 0,2 1 0 0 0,1 0 1 0 0,2 0-1 0 0,2 0 0 0 0,3 8-21 0 0,-3-21 56 0 0,2-1-1 0 0,1 1 1 0 0,1-1 0 0 0,1 0 0 0 0,2-1 0 0 0,0 1 0 0 0,2-2 0 0 0,1 1-1 0 0,0-1 1 0 0,2-1 0 0 0,1 0 0 0 0,0-1 0 0 0,2 0 0 0 0,1-1 0 0 0,0-1 0 0 0,2-1-1 0 0,0 0 1 0 0,19 13-56 0 0,-20-21 142 0 0,0-1-1 0 0,1 0 1 0 0,1-2 0 0 0,-1 0-1 0 0,1-1 1 0 0,1-1-1 0 0,-1 0 1 0 0,1-2 0 0 0,18 2-142 0 0,22 6 231 0 0,-46-12-155 0 0,-10 12-1270 0 0,-5-2-3754 0 0,15-23 617 0 0,-7 5-818 0 0,0 3-6164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54 524 15027 0 0,'0'0'2453'0'0,"0"0"-1014"0"0,0 0-515 0 0,0 0-77 0 0,0 0-26 0 0,0 0-71 0 0,0 0-103 0 0,0 0-147 0 0,-9 33-168 0 0,-24 104-142 0 0,31-134-183 0 0,1 0 0 0 0,0-1-1 0 0,-1 1 1 0 0,1 0-1 0 0,0 0 1 0 0,0 0 0 0 0,1 0-1 0 0,-1 0 1 0 0,1 0 0 0 0,-1 0-1 0 0,1 0 1 0 0,0 0-1 0 0,0 0 1 0 0,0 0 0 0 0,0 0-1 0 0,1 0 1 0 0,-1 0-1 0 0,1 0 1 0 0,0 0 0 0 0,0 0-1 0 0,0 0 1 0 0,0-1-1 0 0,1 1-6 0 0,2 4-12 0 0,26 19-415 0 0,-18-23-2484 0 0,2-1-4153 0 0,-10-2-4171 0 0</inkml:trace>
  <inkml:trace contextRef="#ctx0" brushRef="#br0" timeOffset="240.924">83 0 20476 0 0,'0'0'1185'0'0,"0"0"-433"0"0,0 0-256 0 0,0 0-168 0 0,0 0-96 0 0,0 0-112 0 0,0 0-80 0 0,0 0-48 0 0,0 0-72 0 0,0 0 0 0 0,0 0-104 0 0,0 0-264 0 0,0 0-488 0 0,0 0-1065 0 0,65 104-3088 0 0,-55-88-7586 0 0</inkml:trace>
  <inkml:trace contextRef="#ctx0" brushRef="#br0" timeOffset="638.695">715 412 16788 0 0,'0'0'1523'0'0,"0"0"-421"0"0,0 0-141 0 0,0 0 60 0 0,0 0 34 0 0,0 0-63 0 0,0 0-147 0 0,0 0-169 0 0,0 0-126 0 0,0 0-103 0 0,0 0-52 0 0,0 0-64 0 0,0 0-81 0 0,-6-9-40 0 0,-21-27-26 0 0,-12 26 182 0 0,29 11-273 0 0,-5 2-58 0 0,1 0 1 0 0,0 1-1 0 0,0 1 1 0 0,0 0-1 0 0,0 0 1 0 0,1 2-1 0 0,-1 0 1 0 0,2 0-1 0 0,-1 1 1 0 0,1 1-1 0 0,0 0 1 0 0,1 0-1 0 0,0 1 1 0 0,1 1-1 0 0,0 0 1 0 0,0 0-36 0 0,-3 2 4 0 0,1 0 0 0 0,1 0 0 0 0,0 1 0 0 0,0 0 0 0 0,2 1 0 0 0,0 0 0 0 0,0 1 0 0 0,2 0 0 0 0,0 0 1 0 0,0 1-1 0 0,2 0 0 0 0,0 0 0 0 0,1 0 0 0 0,1 0 0 0 0,0 1 0 0 0,2 0-4 0 0,2-14 8 0 0,0 0 1 0 0,1 0-1 0 0,-1 0 0 0 0,1 0 1 0 0,0 0-1 0 0,0 0 0 0 0,1 0 1 0 0,-1-1-1 0 0,1 1 0 0 0,0-1 1 0 0,0 1-1 0 0,0-1 0 0 0,0 0 1 0 0,0 0-1 0 0,1-1 0 0 0,-1 1 1 0 0,1-1-1 0 0,0 1 0 0 0,0-1 0 0 0,0-1 1 0 0,0 1-1 0 0,0 0 0 0 0,0-1 1 0 0,0 0-1 0 0,1 0 0 0 0,-1 0 1 0 0,0 0-1 0 0,1-1 0 0 0,-1 0 1 0 0,0 0-1 0 0,1 0 0 0 0,-1 0 1 0 0,1-1-1 0 0,-1 1 0 0 0,0-1 1 0 0,1 0-1 0 0,-1-1 0 0 0,0 1 1 0 0,0-1-1 0 0,0 0 0 0 0,0 0 1 0 0,3-2-10 0 0,26-14 88 0 0,-1-2 0 0 0,-1-2 0 0 0,-1 0 0 0 0,-1-2 0 0 0,-1-2 0 0 0,-1 0 0 0 0,-2-2-1 0 0,0 0 1 0 0,-2-2 0 0 0,-1-1 0 0 0,0-3-87 0 0,-2 8 41 0 0,49-71-21 0 0,-80 179-71 0 0,8-67 64 0 0,0-7-12 0 0,1 0-1 0 0,-1 1 1 0 0,1-1 0 0 0,1 1-1 0 0,0 0 1 0 0,0-1-1 0 0,0 1 1 0 0,1 0 0 0 0,1-1-1 0 0,-1 1 1 0 0,1 0 0 0 0,1-1-1 0 0,0 1 1 0 0,0-1-1 0 0,0 1 1 0 0,1-1 0 0 0,1 0-1 0 0,-1 0 1 0 0,1 0 0 0 0,1-1-1 0 0,-1 1 1 0 0,1-1-1 0 0,0 0 1 0 0,1 0 0 0 0,0-1-1 0 0,5 5 0 0 0,-2-5-4 0 0,-1-1 0 0 0,1 0-1 0 0,0-1 1 0 0,0 0-1 0 0,1 0 1 0 0,-1-1-1 0 0,1 0 1 0 0,-1-1 0 0 0,1 0-1 0 0,0 0 1 0 0,0-1-1 0 0,0 0 1 0 0,0-1 0 0 0,0 0-1 0 0,0-1 1 0 0,5-1 4 0 0,-14 2-67 0 0,1 0 1 0 0,-1-1-1 0 0,1 0 1 0 0,0 1-1 0 0,-1-1 1 0 0,1 0 0 0 0,-1 0-1 0 0,1 0 1 0 0,-1 1-1 0 0,0-2 1 0 0,1 1-1 0 0,-1 0 1 0 0,0 0-1 0 0,0 0 1 0 0,1-1-1 0 0,-1 1 1 0 0,0 0 0 0 0,-1-1-1 0 0,1 1 1 0 0,0-1-1 0 0,0 1 1 0 0,-1-1-1 0 0,1 0 1 0 0,0 1-1 0 0,-1-1 1 0 0,0 0 0 0 0,1 0 66 0 0,0-8-4361 0 0,0-1-3893 0 0,-1 4-4256 0 0</inkml:trace>
  <inkml:trace contextRef="#ctx0" brushRef="#br0" timeOffset="1671.591">1587 382 6489 0 0,'0'0'1945'0'0,"0"0"-238"0"0,0 0 27 0 0,0 0 70 0 0,0 0-58 0 0,0 0-163 0 0,0 0-234 0 0,0 0-198 0 0,0 0-176 0 0,0 0-117 0 0,0 0-100 0 0,0 0-101 0 0,0 0-97 0 0,-6-11-58 0 0,-20-30-27 0 0,24 40-429 0 0,1 0-1 0 0,0 0 1 0 0,-1-1 0 0 0,1 1-1 0 0,-1 0 1 0 0,1 1-1 0 0,-1-1 1 0 0,0 0 0 0 0,1 0-1 0 0,-1 1 1 0 0,0-1-1 0 0,1 1 1 0 0,-1-1 0 0 0,0 1-1 0 0,0 0 1 0 0,1-1-1 0 0,-1 1 1 0 0,0 0-1 0 0,0 0 1 0 0,0 1 0 0 0,1-1-1 0 0,-1 0 1 0 0,0 1-1 0 0,0-1 1 0 0,1 1 0 0 0,-2-1-46 0 0,0 1 93 0 0,-15 4 92 0 0,-1 1 0 0 0,2 1 0 0 0,-1 0 0 0 0,1 1 0 0 0,0 1 0 0 0,1 1 0 0 0,0 0 0 0 0,1 1 0 0 0,0 0 0 0 0,0 2 0 0 0,-11 12-185 0 0,15-13 19 0 0,0 1-1 0 0,0 0 1 0 0,1 1-1 0 0,1 0 1 0 0,0 0-1 0 0,1 1 1 0 0,1 0-1 0 0,0 0 1 0 0,1 1-1 0 0,1 0 1 0 0,1 0-1 0 0,0 0 1 0 0,0 1-1 0 0,2 0 1 0 0,0 9-19 0 0,2-24 1 0 0,0 0 1 0 0,0-1 0 0 0,0 1-1 0 0,0 0 1 0 0,0-1 0 0 0,1 1-1 0 0,-1-1 1 0 0,1 1 0 0 0,-1 0-1 0 0,1-1 1 0 0,0 1-1 0 0,-1-1 1 0 0,1 1 0 0 0,0-1-1 0 0,0 0 1 0 0,0 1 0 0 0,0-1-1 0 0,0 0 1 0 0,1 0 0 0 0,-1 0-1 0 0,0 0 1 0 0,0 0 0 0 0,1 0-1 0 0,-1 0 1 0 0,1 0 0 0 0,-1 0-1 0 0,1-1 1 0 0,-1 1 0 0 0,1 0-1 0 0,-1-1 1 0 0,1 1 0 0 0,0-1-1 0 0,-1 0 1 0 0,1 0 0 0 0,0 0-1 0 0,-1 1 1 0 0,1-2 0 0 0,0 1-1 0 0,-1 0 1 0 0,1 0 0 0 0,0 0-1 0 0,-1-1 1 0 0,1 1-1 0 0,-1-1 1 0 0,1 1 0 0 0,-1-1-1 0 0,1 0-1 0 0,76-30 247 0 0,-23-6-138 0 0,-1-2 0 0 0,-2-2 1 0 0,-2-3-1 0 0,22-25-109 0 0,93-81 380 0 0,-164 149-376 0 0,-1 0 0 0 0,1 0-1 0 0,0 0 1 0 0,0 0 0 0 0,0 0-1 0 0,0 1 1 0 0,0-1 0 0 0,0 0 0 0 0,0 0-1 0 0,0 1 1 0 0,0-1 0 0 0,0 0-1 0 0,0 1 1 0 0,0-1 0 0 0,0 1 0 0 0,1-1-1 0 0,-1 1 1 0 0,0 0 0 0 0,0 0-1 0 0,0-1 1 0 0,1 1 0 0 0,-1 0 0 0 0,0 0-1 0 0,0 0 1 0 0,1 0 0 0 0,-1 1-1 0 0,0-1 1 0 0,0 0 0 0 0,1 0-1 0 0,-1 1 1 0 0,0-1 0 0 0,0 1 0 0 0,0-1-1 0 0,0 1 1 0 0,0-1 0 0 0,1 1-1 0 0,-1 0 1 0 0,0-1 0 0 0,0 1 0 0 0,-1 0-1 0 0,1 0 1 0 0,0 0 0 0 0,0 0-1 0 0,0 0 1 0 0,0 0 0 0 0,-1 0 0 0 0,1 0-1 0 0,-1 0 1 0 0,1 0 0 0 0,-1 0-1 0 0,1 1 1 0 0,-1-1 0 0 0,1 0-1 0 0,-1 0 1 0 0,0 0 0 0 0,0 1 0 0 0,0-1-1 0 0,0 0 1 0 0,1 0 0 0 0,-2 1-1 0 0,1-1 1 0 0,0 0 0 0 0,0 0 0 0 0,-1 2-4 0 0,11 58 21 0 0,-3 1 1 0 0,-3-1-1 0 0,-3 1 1 0 0,-4 30-22 0 0,2 13-73 0 0,2-55 10 0 0,-2 0 0 0 0,-2-1 0 0 0,-3 1 0 0 0,-1-1 1 0 0,-3 0-1 0 0,-2 0 0 0 0,-15 40 63 0 0,24-78-8 0 0,0-1 0 0 0,-1 1 1 0 0,0-1-1 0 0,-1 0 0 0 0,0 0 0 0 0,-1 0 1 0 0,0 0-1 0 0,0-1 0 0 0,-1 0 0 0 0,0 0 1 0 0,0-1-1 0 0,-1 0 0 0 0,0-1 0 0 0,-1 1 0 0 0,0-1 1 0 0,0-1-1 0 0,0 0 0 0 0,-1 0 0 0 0,0-1 1 0 0,0 0-1 0 0,0-1 0 0 0,-1 0 0 0 0,0 0 1 0 0,1-1-1 0 0,-1-1 0 0 0,0 0 0 0 0,-2 0 8 0 0,11-1-4 0 0,-1-1-1 0 0,1 1 1 0 0,0-1 0 0 0,0 0-1 0 0,-1 0 1 0 0,1 1-1 0 0,0-2 1 0 0,0 1-1 0 0,-1 0 1 0 0,1 0-1 0 0,0-1 1 0 0,0 1-1 0 0,-1-1 1 0 0,1 0-1 0 0,0 1 1 0 0,0-1-1 0 0,0 0 1 0 0,0-1-1 0 0,0 1 1 0 0,0 0-1 0 0,0 0 1 0 0,1-1-1 0 0,-1 1 1 0 0,0-1 0 0 0,1 1-1 0 0,-1-1 1 0 0,1 0-1 0 0,0 0 1 0 0,-1 0-1 0 0,1 0 1 0 0,0 0-1 0 0,0 0 1 0 0,0 0-1 0 0,0 0 1 0 0,1 0-1 0 0,-1 0 1 0 0,0 0-1 0 0,1-1 1 0 0,0 1-1 0 0,-1 0 1 0 0,1 0-1 0 0,0-2 5 0 0,3-9-2 0 0,0-1 1 0 0,1 1-1 0 0,0-1 0 0 0,1 1 0 0 0,0 0 0 0 0,1 1 0 0 0,1-1 0 0 0,0 1 0 0 0,0 1 0 0 0,1-1 0 0 0,1 1 0 0 0,0 1 0 0 0,5-5 2 0 0,8-13 11 0 0,293-364 25 0 0,-282 350-29 0 0,-2-2 0 0 0,-2-1 0 0 0,-2-1-1 0 0,-3-1 1 0 0,15-37-7 0 0,-27 53-10 0 0,-2 0-1 0 0,0-1 1 0 0,-3 0-1 0 0,0-1 1 0 0,-2 1-1 0 0,-2-1 1 0 0,0 0-1 0 0,-3-17 11 0 0,0 47 1 0 0,0 0 0 0 0,-1 1-1 0 0,0-1 1 0 0,1 1-1 0 0,-1-1 1 0 0,0 0-1 0 0,0 1 1 0 0,0 0 0 0 0,-1-1-1 0 0,1 1 1 0 0,0 0-1 0 0,-1 0 1 0 0,0-1 0 0 0,1 1-1 0 0,-1 0 1 0 0,0 1-1 0 0,0-1 1 0 0,0 0-1 0 0,0 0 1 0 0,0 1 0 0 0,-1 0-1 0 0,1-1 1 0 0,0 1-1 0 0,-1 0 1 0 0,1 0-1 0 0,-1 0 1 0 0,1 0 0 0 0,-1 1-1 0 0,0-1 1 0 0,1 1-1 0 0,-1-1 1 0 0,0 1 0 0 0,1 0-1 0 0,-1 0 1 0 0,0 0-1 0 0,1 0 1 0 0,-1 1-1 0 0,1-1 1 0 0,-1 1 0 0 0,0 0-1 0 0,1-1 1 0 0,-1 1-1 0 0,1 0 1 0 0,-1 1 0 0 0,1-1-1 0 0,-1 1 0 0 0,-9 5-10 0 0,0 0 1 0 0,1 1-1 0 0,0 1 0 0 0,1 0 1 0 0,0 0-1 0 0,0 1 0 0 0,1 0 0 0 0,0 1 1 0 0,0 0-1 0 0,2 0 0 0 0,-4 6 10 0 0,9-15 1 0 0,1 0-1 0 0,-1 1 0 0 0,1-1 0 0 0,-1 1 0 0 0,1 0 0 0 0,0-1 0 0 0,-1 1 0 0 0,2 0 1 0 0,-1 0-1 0 0,0 0 0 0 0,0 0 0 0 0,1 0 0 0 0,0 0 0 0 0,-1 0 0 0 0,1 0 1 0 0,0 0-1 0 0,1-1 0 0 0,-1 1 0 0 0,0 0 0 0 0,1 0 0 0 0,0 0 0 0 0,-1 0 1 0 0,1 0-1 0 0,1 0 0 0 0,-1-1 0 0 0,0 1 0 0 0,0 0 0 0 0,1-1 0 0 0,0 1 0 0 0,-1-1 1 0 0,1 1-1 0 0,0-1 0 0 0,0 0 0 0 0,1 0 0 0 0,-1 0 0 0 0,0 0 0 0 0,0 0 1 0 0,1-1-1 0 0,1 2 0 0 0,112 32 62 0 0,-95-30-51 0 0,1 1-1 0 0,-1 0 1 0 0,0 1-1 0 0,0 2 1 0 0,-1 0-1 0 0,10 7-10 0 0,-23-10 8 0 0,0 0-1 0 0,0 1 1 0 0,-1 0-1 0 0,0 0 1 0 0,0 1-1 0 0,-1 0 1 0 0,0 0-1 0 0,0 0 1 0 0,-1 0-1 0 0,0 1 1 0 0,-1-1-1 0 0,1 1 1 0 0,-2 0-1 0 0,1 0 1 0 0,-1 1-1 0 0,-1-1 1 0 0,0 0-1 0 0,0 1 1 0 0,-1-1-1 0 0,0 1 1 0 0,0-1-1 0 0,-1 0 1 0 0,-1 1-1 0 0,-1 6-7 0 0,-39 115 175 0 0,6-38-186 0 0,35-66-502 0 0,10-28-7017 0 0,-5-4 307 0 0,-1 3-4925 0 0</inkml:trace>
  <inkml:trace contextRef="#ctx0" brushRef="#br0" timeOffset="2585.121">2836 439 0 0 0,'0'0'117'0'0,"0"0"474"0"0,0 0 275 0 0,0 0 133 0 0,0 0 54 0 0,0 0-63 0 0,0 0-107 0 0,0 0-131 0 0,0 0-100 0 0,0 0 31 0 0,0 0 34 0 0,11-14 109 0 0,36-44 115 0 0,-45 57-685 0 0,0-1-1 0 0,0 1 1 0 0,0-1-1 0 0,-1 0 1 0 0,1 0-1 0 0,-1 0 1 0 0,1 0-1 0 0,-1 0 1 0 0,0 0-1 0 0,0 0 1 0 0,0-1-1 0 0,0 1 1 0 0,0 0-1 0 0,0-1 1 0 0,-1 1-1 0 0,1 0 1 0 0,-1-1-1 0 0,0 1 1 0 0,1-1-1 0 0,-1 1 1 0 0,0-1-1 0 0,-1 1 1 0 0,1-1-1 0 0,0 0-255 0 0,-2-5 650 0 0,1 5-418 0 0,-1-1 0 0 0,0 1 0 0 0,0 0 0 0 0,-1 0 1 0 0,1 0-1 0 0,-1 0 0 0 0,1 0 0 0 0,-1 0 1 0 0,0 0-1 0 0,0 1 0 0 0,0-1 0 0 0,-1 1 0 0 0,1 0 1 0 0,0 0-1 0 0,-1 1 0 0 0,1-1 0 0 0,-1 0 1 0 0,0 1-1 0 0,0 0 0 0 0,1 0 0 0 0,-1 0 0 0 0,0 1 1 0 0,0-1-1 0 0,0 1 0 0 0,0 0 0 0 0,0 0 1 0 0,0 0-1 0 0,0 0 0 0 0,1 1 0 0 0,-1 0 0 0 0,-2 0-232 0 0,-113 57 1079 0 0,98-49-1000 0 0,0 2 0 0 0,1 0-1 0 0,1 1 1 0 0,0 1-1 0 0,1 1 1 0 0,0 0 0 0 0,1 1-1 0 0,1 1 1 0 0,0 1-1 0 0,1 0 1 0 0,1 1 0 0 0,0 1-1 0 0,2 0 1 0 0,0 1-1 0 0,1 0 1 0 0,1 1 0 0 0,-1 5-79 0 0,10-21 25 0 0,-1-1 1 0 0,1 1-1 0 0,0 0 1 0 0,0-1-1 0 0,0 1 1 0 0,1 0-1 0 0,-1 0 1 0 0,1 0-1 0 0,1 0 1 0 0,-1 0 0 0 0,0-1-1 0 0,1 1 1 0 0,0 0-1 0 0,0 0 1 0 0,1-1-1 0 0,0 1 1 0 0,-1-1-1 0 0,1 1 1 0 0,1-1-1 0 0,-1 0 1 0 0,0 1-1 0 0,1-1 1 0 0,0 0-1 0 0,0-1 1 0 0,0 1 0 0 0,1-1-1 0 0,-1 1 1 0 0,1-1-1 0 0,0 0 1 0 0,0 0-1 0 0,0-1 1 0 0,0 1-1 0 0,0-1 1 0 0,1 0-1 0 0,-1 0 1 0 0,1 0-1 0 0,-1-1 1 0 0,1 1-1 0 0,0-1 1 0 0,0 0 0 0 0,3 0-26 0 0,11 0 75 0 0,-1 0 1 0 0,1-2-1 0 0,0 0 1 0 0,-1-1-1 0 0,0 0 1 0 0,1-2-1 0 0,-1 0 1 0 0,0-1 0 0 0,-1-1-1 0 0,1-1 1 0 0,-1 0-1 0 0,-1-1 1 0 0,1-1-1 0 0,-1-1 1 0 0,-1 0-1 0 0,11-10-75 0 0,2-2 60 0 0,-2-1 0 0 0,-1-2 0 0 0,-1-1 0 0 0,-1-1 0 0 0,-1 0 0 0 0,-1-2 0 0 0,-2-1 0 0 0,6-12-60 0 0,-8 8 131 0 0,-16 33-83 0 0,-1 1-6 0 0,0 0-6 0 0,0 0-14 0 0,0 14-17 0 0,-8 69 27 0 0,7-73-38 0 0,0 0-1 0 0,0 0 1 0 0,1 1 0 0 0,0-1 0 0 0,1 0-1 0 0,0 1 1 0 0,1-1 0 0 0,0 0-1 0 0,1 0 1 0 0,-1 0 0 0 0,2 0-1 0 0,0-1 1 0 0,0 1 0 0 0,1-1 0 0 0,0 0-1 0 0,0 0 1 0 0,1-1 0 0 0,0 1-1 0 0,1-1 1 0 0,-1-1 0 0 0,2 1-1 0 0,-1-1 1 0 0,1 0 0 0 0,0-1 0 0 0,5 3 6 0 0,-5-5-134 0 0,1 0-1 0 0,-1-1 1 0 0,1 0 0 0 0,0-1 0 0 0,0 0 0 0 0,-1 0 0 0 0,2-1 0 0 0,-1 0 0 0 0,0-1 0 0 0,0 0 0 0 0,0 0 0 0 0,6-2 134 0 0,25-7-5112 0 0,-5-8-6631 0 0,-28 12 847 0 0</inkml:trace>
  <inkml:trace contextRef="#ctx0" brushRef="#br0" timeOffset="3159.596">3404 728 15507 0 0,'0'0'1318'0'0,"0"0"-350"0"0,0 0-28 0 0,0 0 58 0 0,0 0 29 0 0,0 0-30 0 0,0 0-39 0 0,0 0-14 0 0,0 0-84 0 0,0 0-76 0 0,0 0-137 0 0,0 0-176 0 0,-5-3-118 0 0,1 1-296 0 0,3 2-46 0 0,0 0 0 0 0,1 0-1 0 0,-1-1 1 0 0,0 1 0 0 0,0 0 0 0 0,1-1-1 0 0,-1 1 1 0 0,0 0 0 0 0,0-1 0 0 0,1 1-1 0 0,-1-1 1 0 0,0 1 0 0 0,1-1 0 0 0,-1 1 0 0 0,1-1-1 0 0,-1 0 1 0 0,1 1 0 0 0,-1-1 0 0 0,1 1-1 0 0,-1-1 1 0 0,1 0 0 0 0,0 0 0 0 0,-1 1-1 0 0,1-1 1 0 0,0 0 0 0 0,0 0 0 0 0,-1 1 0 0 0,1-1-1 0 0,0 0 1 0 0,0 0 0 0 0,0 0 0 0 0,0 0-1 0 0,0 1 1 0 0,0-1 0 0 0,0 0 0 0 0,0 0 0 0 0,0 0-1 0 0,1 1 1 0 0,-1-1 0 0 0,0 0 0 0 0,0 0-1 0 0,1 1 1 0 0,-1-1 0 0 0,1 0 0 0 0,-1 1-1 0 0,0-1 1 0 0,1 0-11 0 0,116-176 1270 0 0,-101 153-1219 0 0,1 1 1 0 0,1 0 0 0 0,1 2 0 0 0,0 0-1 0 0,2 1 1 0 0,1 1 0 0 0,0 1 0 0 0,1 1-1 0 0,14-7-51 0 0,18 12 15 0 0,-46 61-16 0 0,-39 73 25 0 0,7-52-36 0 0,1 57 90 0 0,23-126-74 0 0,1 0-1 0 0,-1 0 1 0 0,1 1 0 0 0,0-1-1 0 0,0 0 1 0 0,-1 0 0 0 0,1 0-1 0 0,0-1 1 0 0,0 1 0 0 0,0 0-1 0 0,0-1 1 0 0,0 1-1 0 0,0-1 1 0 0,0 0 0 0 0,0 0-1 0 0,0 0 1 0 0,0 0 0 0 0,0 0-1 0 0,0 0 1 0 0,0 0-1 0 0,0 0 1 0 0,1-1 0 0 0,-2 1-1 0 0,1-1 1 0 0,0 0 0 0 0,0 0-1 0 0,0 1 1 0 0,0-1 0 0 0,0 0-1 0 0,-1-1 1 0 0,1 1-1 0 0,0 0 1 0 0,-1 0 0 0 0,1-1-1 0 0,-1 1 1 0 0,1-1-4 0 0,168-140 113 0 0,-16 27-34 0 0,-137 103-59 0 0,-11 7-22 0 0,0 1-1 0 0,0-1 1 0 0,1 1-1 0 0,0 0 1 0 0,-1 1-1 0 0,1-1 1 0 0,1 1-1 0 0,-1 1 1 0 0,0-1 0 0 0,1 1-1 0 0,-1 1 1 0 0,5-1 2 0 0,-10 3 2 0 0,0 1 0 0 0,0 0 0 0 0,-1 0 0 0 0,1 0 0 0 0,0 0 0 0 0,-1 0 0 0 0,1 0 0 0 0,-1 0 0 0 0,0 1 0 0 0,1-1 0 0 0,-1 0 0 0 0,0 1 0 0 0,-1-1 0 0 0,1 1 0 0 0,0-1 0 0 0,-1 1 0 0 0,1-1 0 0 0,-1 1 0 0 0,0-1 0 0 0,0 1 0 0 0,0 0 0 0 0,0-1 0 0 0,0 1 0 0 0,-1-1 0 0 0,1 1 0 0 0,-1-1 0 0 0,1 1 0 0 0,-2 2-2 0 0,1 3 24 0 0,-16 253 689 0 0,17-157-673 0 0,36-109-2331 0 0,-23-14-429 0 0,-5 5-3671 0 0,-7 14 6221 0 0,3-8-12210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1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 6633 0 0,'0'0'2022'0'0,"0"0"-325"0"0,0 0-158 0 0,0 0 81 0 0,0 0 52 0 0,0 0-102 0 0,0 0-216 0 0,0 0-309 0 0,0 0-253 0 0,0 0-142 0 0,0 0-107 0 0,-2 20 2442 0 0,-36 26-1595 0 0,55-54-874 0 0,93-73 214 0 0,-154 149 829 0 0,84-74-1578 0 0,-3-16-1095 0 0,-24 13-2519 0 0,0 1-5876 0 0,-6 4-3005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237 207 0 0 0,'0'0'964'0'0,"0"0"534"0"0,0 0 308 0 0,0 0 173 0 0,0 0 0 0 0,0 0-118 0 0,0 0-141 0 0,0 0-224 0 0,0 0-187 0 0,0 0-172 0 0,0-6-130 0 0,1-17-74 0 0,0 125 6415 0 0,-8 83-6599 0 0,-35-6-385 0 0,-7-2 0 0 0,-17 25-364 0 0,0-28 42 0 0,57-128-260 0 0,29-50 12 0 0,-10-6 35 0 0,-1 1 0 0 0,0-2-1 0 0,-1 1 1 0 0,0-1 0 0 0,0-1 0 0 0,-1 1-1 0 0,-1-1 1 0 0,0 0 0 0 0,2-7 171 0 0,25-71-6825 0 0,-17 44-1338 0 0,-10 26-1440 0 0</inkml:trace>
  <inkml:trace contextRef="#ctx0" brushRef="#br0" timeOffset="891.353">243 299 5097 0 0,'0'0'1459'0'0,"0"0"-143"0"0,0 0 18 0 0,0 0 137 0 0,0 0 84 0 0,0 0-91 0 0,0 0-206 0 0,0 0-281 0 0,0 0-262 0 0,0 0-149 0 0,0 0-89 0 0,0 0-22 0 0,0 0 5 0 0,-3-3-31 0 0,0 1-316 0 0,3 2-85 0 0,0-1 0 0 0,1 1 0 0 0,-1 0 0 0 0,0 0 0 0 0,0 0 0 0 0,1 0 0 0 0,-1-1 0 0 0,0 1 0 0 0,0 0 0 0 0,0 0 0 0 0,1 0 0 0 0,-1-1 0 0 0,0 1 1 0 0,0 0-1 0 0,0 0 0 0 0,0-1 0 0 0,1 1 0 0 0,-1 0 0 0 0,0-1 0 0 0,0 1 0 0 0,0 0 0 0 0,0 0 0 0 0,0-1 0 0 0,0 1 0 0 0,0 0 0 0 0,0-1 0 0 0,0 1 1 0 0,0 0-1 0 0,0-1 0 0 0,0 1 0 0 0,0 0 0 0 0,0 0 0 0 0,0-1 0 0 0,0 1 0 0 0,0 0 0 0 0,0-1 0 0 0,0 1 0 0 0,-1 0 0 0 0,1 0 0 0 0,0-1 0 0 0,0 1 0 0 0,0 0 1 0 0,0 0-1 0 0,-1-1 0 0 0,1 1 0 0 0,0 0 0 0 0,0 0 0 0 0,-1-1 0 0 0,1 1 0 0 0,0 0 0 0 0,0 0 0 0 0,-1 0 0 0 0,1 0 0 0 0,0 0 0 0 0,0-1 0 0 0,-1 1 1 0 0,1 0-1 0 0,0 0 0 0 0,-1 0 0 0 0,1 0-28 0 0,13-1 1039 0 0,-12 1-983 0 0,0 0-1 0 0,0-1 0 0 0,0 1 1 0 0,0 0-1 0 0,0 0 1 0 0,0 0-1 0 0,0 0 1 0 0,-1 0-1 0 0,1 0 1 0 0,0 0-1 0 0,0 0 0 0 0,0 0 1 0 0,0 0-1 0 0,0 1 1 0 0,0-1-1 0 0,0 0 1 0 0,0 1-1 0 0,0-1 1 0 0,-1 0-1 0 0,1 1 0 0 0,0-1 1 0 0,0 1-1 0 0,0 0 1 0 0,-1-1-1 0 0,1 1 1 0 0,0-1-1 0 0,-1 1 1 0 0,1 0-1 0 0,0 0 0 0 0,-1-1 1 0 0,1 1-1 0 0,-1 0 1 0 0,0 0-1 0 0,1 0 1 0 0,-1 0-1 0 0,1-1 1 0 0,-1 1-1 0 0,0 0 0 0 0,0 0 1 0 0,0 0-1 0 0,1 0 1 0 0,-1 0-1 0 0,0 0-55 0 0,34 77 1344 0 0,50 187-179 0 0,-65-210-1107 0 0,4 0 1 0 0,1-2 0 0 0,3 0-1 0 0,19 25-58 0 0,-41-68 8 0 0,1 0-1 0 0,-2 0 1 0 0,0 1-1 0 0,0 0 0 0 0,-1-1 1 0 0,0 2-1 0 0,0-1 1 0 0,-2 0-1 0 0,1 7-7 0 0,4 21 135 0 0,-6-39-123 0 0,0 0-19 0 0,0 0-8 0 0,0 0 26 0 0,0 0 13 0 0,0 0 0 0 0,8-8 1643 0 0,17-64-1461 0 0,3 12-196 0 0,-3-2 1 0 0,-3 0 0 0 0,-2-2 0 0 0,-4 0-1 0 0,-2-1 1 0 0,-3 0 0 0 0,-2-1 0 0 0,-4 0-1 0 0,-3 0 1 0 0,-2-1 0 0 0,-3 1 0 0 0,-3 0 0 0 0,-5-8-11 0 0,-11-22 49 0 0,22 97-72 0 0,0-1 1 0 0,0 0-1 0 0,0 1 0 0 0,0-1 1 0 0,0 1-1 0 0,0-1 0 0 0,0 0 1 0 0,0 1-1 0 0,-1-1 0 0 0,1 0 1 0 0,0 1-1 0 0,0-1 0 0 0,0 1 1 0 0,0-1-1 0 0,0 0 0 0 0,-1 1 1 0 0,1-1-1 0 0,0 0 0 0 0,0 1 1 0 0,-1-1-1 0 0,1 0 0 0 0,0 1 0 0 0,0-1 1 0 0,-1 0-1 0 0,1 0 0 0 0,0 1 1 0 0,-1-1-1 0 0,1 0 0 0 0,0 0 1 0 0,-1 0-1 0 0,1 0 0 0 0,-1 1 1 0 0,1-1-1 0 0,0 0 0 0 0,-1 0 1 0 0,1 0-1 0 0,0 0 0 0 0,-1 0 1 0 0,1 0-1 0 0,-1 0 0 0 0,1 0 1 0 0,0 0-1 0 0,-1 0 0 0 0,1 0 1 0 0,-1 0-1 0 0,1 0 0 0 0,-1-1 23 0 0,44 48-2764 0 0,-18-35-3879 0 0,-14-8 1407 0 0,-4 3-6604 0 0</inkml:trace>
  <inkml:trace contextRef="#ctx0" brushRef="#br0" timeOffset="1371.369">973 762 1744 0 0,'0'0'1243'0'0,"0"0"-444"0"0,0 0-84 0 0,0 0 303 0 0,0 0 501 0 0,0 0 292 0 0,0 0 88 0 0,0 0-116 0 0,0 0-331 0 0,0 0-209 0 0,0 0-140 0 0,0 0-72 0 0,0 0-26 0 0,6-14-2 0 0,23-57 864 0 0,-29 71-1047 0 0,0 0-111 0 0,0 0-103 0 0,0 0-74 0 0,-29 54 803 0 0,20-40-1307 0 0,0 0 0 0 0,2 0-1 0 0,0 1 1 0 0,0 0 0 0 0,2 0 0 0 0,0 1 0 0 0,0 0 0 0 0,2 0 0 0 0,0 0 0 0 0,0 7-28 0 0,2-18-1 0 0,0 0-1 0 0,0 0 1 0 0,0 0 0 0 0,1 0-1 0 0,0 0 1 0 0,0 0-1 0 0,0 0 1 0 0,1 0 0 0 0,0-1-1 0 0,0 1 1 0 0,0 0 0 0 0,0 0-1 0 0,1 0 1 0 0,0-1-1 0 0,0 1 1 0 0,0-1 0 0 0,1 1-1 0 0,-1-1 1 0 0,1 0-1 0 0,0 0 1 0 0,0 0 0 0 0,0 0-1 0 0,1-1 1 0 0,-1 1 0 0 0,1-1-1 0 0,0 0 1 0 0,0 0-1 0 0,1 0 2 0 0,2 1 31 0 0,0-1-1 0 0,0-1 1 0 0,0 1-1 0 0,1-1 1 0 0,-1-1-1 0 0,1 1 1 0 0,-1-1-1 0 0,1-1 1 0 0,0 1-1 0 0,-1-1 1 0 0,1-1-1 0 0,-1 1 1 0 0,1-1-1 0 0,-1-1 1 0 0,1 1-1 0 0,-1-1 1 0 0,0 0-1 0 0,1-1 1 0 0,-1 0-1 0 0,0 0 1 0 0,-1-1-1 0 0,3-1-30 0 0,0-2 80 0 0,0 0-1 0 0,-1 0 0 0 0,-1-1 0 0 0,1 0 1 0 0,-1-1-1 0 0,0 1 0 0 0,-1-2 0 0 0,0 1 1 0 0,-1 0-1 0 0,0-1 0 0 0,0 0 0 0 0,-1-1 1 0 0,0 1-1 0 0,-1-1-79 0 0,0 5 16 0 0,-1-1-1 0 0,0 1 1 0 0,0-1 0 0 0,-1 0-1 0 0,0 0 1 0 0,0 1 0 0 0,-1-1-1 0 0,1 0 1 0 0,-1 0 0 0 0,-1 0-1 0 0,0 0 1 0 0,0 1 0 0 0,0-1-1 0 0,0 0 1 0 0,-1 1 0 0 0,-1-1-1 0 0,1 1 1 0 0,-1 0 0 0 0,0-1-1 0 0,0 1 1 0 0,0 0 0 0 0,-1 1-1 0 0,0-1 1 0 0,-1 1 0 0 0,1 0 0 0 0,-1 0-1 0 0,0 0 1 0 0,0 0 0 0 0,0 1-16 0 0,0 1-178 0 0,1 1 0 0 0,-1-1 0 0 0,0 1 0 0 0,1 0 0 0 0,-1 0 0 0 0,0 0 1 0 0,0 1-1 0 0,0 0 0 0 0,0 0 0 0 0,-1 0 0 0 0,1 1 0 0 0,0-1 0 0 0,0 1 1 0 0,0 1-1 0 0,-1-1 0 0 0,1 1 0 0 0,0 0 0 0 0,0 0 0 0 0,0 0 0 0 0,0 1 1 0 0,0-1-1 0 0,0 1 0 0 0,0 0 0 0 0,1 1 0 0 0,-1-1 0 0 0,1 1 0 0 0,-1 0 1 0 0,1 0-1 0 0,0 1 0 0 0,0-1 0 0 0,1 1 0 0 0,-1 0 0 0 0,-2 3 178 0 0,-13 13-3237 0 0,7-6-2100 0 0,2-2-5828 0 0</inkml:trace>
  <inkml:trace contextRef="#ctx0" brushRef="#br0" timeOffset="1941.516">1416 719 7730 0 0,'0'0'2972'0'0,"0"0"-882"0"0,0 0-336 0 0,0 0 17 0 0,0 0-35 0 0,0 0-131 0 0,0 0-211 0 0,0 0-269 0 0,0 0-253 0 0,0 0-183 0 0,0 0-152 0 0,0 0-121 0 0,0 0-103 0 0,0 5-62 0 0,-13 33 318 0 0,12-34-533 0 0,0-1 0 0 0,0 0 0 0 0,0 1 0 0 0,1-1 0 0 0,-1 0 0 0 0,1 1 0 0 0,0-1 0 0 0,-1 1-1 0 0,2-1 1 0 0,-1 0 0 0 0,0 1 0 0 0,1-1 0 0 0,-1 1 0 0 0,1-1 0 0 0,0 0 0 0 0,0 1 0 0 0,0-1 0 0 0,1 0 0 0 0,-1 0 0 0 0,1 0-1 0 0,0 0 1 0 0,0 0 0 0 0,0 0 0 0 0,0-1 0 0 0,0 1 0 0 0,1-1 0 0 0,-1 1 0 0 0,1-1 0 0 0,-1 0 0 0 0,3 2-36 0 0,1-1 54 0 0,0-1 0 0 0,0 1 1 0 0,0-1-1 0 0,0 0 0 0 0,0 0 0 0 0,0-1 1 0 0,1 0-1 0 0,-1 0 0 0 0,0 0 1 0 0,1-1-1 0 0,-1 0 0 0 0,1 0 0 0 0,-1 0 1 0 0,0-1-1 0 0,1 0 0 0 0,-1-1 1 0 0,0 1-1 0 0,0-1 0 0 0,0 0 0 0 0,0-1 1 0 0,0 1-1 0 0,0-1 0 0 0,-1 0 1 0 0,1-1-1 0 0,-1 1 0 0 0,0-1 0 0 0,4-4-54 0 0,101-106 384 0 0,-83 86-297 0 0,-27 28-120 0 0,0 0-9 0 0,7 17 26 0 0,-5-11 18 0 0,0 0 0 0 0,0-1 0 0 0,1 1-1 0 0,-1-1 1 0 0,1 0 0 0 0,1 1 0 0 0,-1-1-1 0 0,1-1 1 0 0,-1 1 0 0 0,2 0 0 0 0,-1-1-1 0 0,0 0 1 0 0,1 0 0 0 0,0 0 0 0 0,-1 0-1 0 0,2-1 1 0 0,-1 0 0 0 0,0 0 0 0 0,1-1-1 0 0,-1 1 1 0 0,1-1 0 0 0,0 0-1 0 0,5 1-1 0 0,-2 0 40 0 0,0-1-1 0 0,0 0 0 0 0,1 0 0 0 0,-1-1 0 0 0,1-1 0 0 0,-1 1 0 0 0,1-1 0 0 0,0-1 0 0 0,-1 0 0 0 0,1 0 0 0 0,-1-1 0 0 0,0 0 0 0 0,1-1 0 0 0,-1 0 0 0 0,0 0 0 0 0,-1-1 1 0 0,1 0-1 0 0,-1-1 0 0 0,1 1 0 0 0,-1-2 0 0 0,-1 1 0 0 0,1-1 0 0 0,-1 0 0 0 0,7-8-39 0 0,-7 6 81 0 0,0-1-1 0 0,0 0 1 0 0,-1-1-1 0 0,0 0 1 0 0,-1 0-1 0 0,0 0 1 0 0,0-1-1 0 0,-1 1 1 0 0,-1-1-1 0 0,0 0 1 0 0,0 0-1 0 0,-1-1 1 0 0,0 1-1 0 0,-1 0 1 0 0,-1-1-1 0 0,0-1-80 0 0,-27-12-1480 0 0,19 23-2532 0 0,1 1-3571 0 0,3 1-5234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11 3921 0 0,'0'0'1896'0'0,"0"0"-157"0"0,0 0-13 0 0,0 0 96 0 0,0 0 115 0 0,0 0-69 0 0,0 0-177 0 0,0 0-238 0 0,0 0-319 0 0,0 0-226 0 0,0 0-175 0 0,-2-2-144 0 0,-24-7 6494 0 0,8 13-7590 0 0,-200 50 912 0 0,-66 19 36 0 0,246-69-44 0 0,38-4-328 0 0,0 0-29 0 0,0 0-21 0 0,0 0 15 0 0,0 0 5 0 0,0 0-12 0 0,5 30-66 0 0,24-21 196 0 0,257 97 337 0 0,-54-35-329 0 0,-206-57 110 0 0,-26-13-275 0 0,0-1 13 0 0,-121 32 805 0 0,82-17-781 0 0,-282 123 14 0 0,219-93-42 0 0,125-37-86 0 0,138 28 293 0 0,41-21-128 0 0,12-15 29 0 0,-162 8-109 0 0,-52-8 25 0 0,0 0-27 0 0,0 0 2 0 0,0 0-14 0 0,0 0 0 0 0,0 0 23 0 0,0 0-9 0 0,0 0 20 0 0,0 0-25 0 0,0 0 18 0 0,0 0-8 0 0,0 0-23 0 0,0 0-5 0 0,0 0 10 0 0,-1 0 17 0 0,0 0-8 0 0,-20-8-2646 0 0,8 1 205 0 0,7-1-5716 0 0,6 7-3849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58 159 8538 0 0,'0'0'3170'0'0,"0"0"-1135"0"0,0 0-488 0 0,0 0-85 0 0,0 0 2 0 0,0 0-24 0 0,0 0-80 0 0,0 0-162 0 0,0 0-224 0 0,0 0-236 0 0,0 0-189 0 0,0 0-157 0 0,0 0-106 0 0,-10-4-39 0 0,-28-11-31 0 0,28 11-30 0 0,10 4-28 0 0,0 0-31 0 0,0 0-35 0 0,0 0-19 0 0,0 0-10 0 0,23 4 761 0 0,119 11 650 0 0,83-19 770 0 0,-268-38-1916 0 0,-6-20-301 0 0,31 20-211 0 0,18 42 75 0 0,24-4-11258 0 0,-16 4-647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63 644 5041 0 0,'0'0'2426'0'0,"0"0"-354"0"0,0 0-107 0 0,0 0 15 0 0,0 0-29 0 0,0 0-222 0 0,0 0-361 0 0,0 0-369 0 0,0 0-279 0 0,0 0-129 0 0,0 0-63 0 0,0 0-16 0 0,0 0 9 0 0,1-3-35 0 0,-1 3-464 0 0,0-1-1 0 0,0 1 1 0 0,0-1-1 0 0,0 1 1 0 0,-1-1 0 0 0,1 1-1 0 0,0 0 1 0 0,0-1-1 0 0,0 1 1 0 0,0-1 0 0 0,-1 1-1 0 0,1 0 1 0 0,0-1 0 0 0,-1 1-1 0 0,1 0 1 0 0,0-1-1 0 0,0 1 1 0 0,-1 0 0 0 0,1-1-1 0 0,-1 1 1 0 0,1 0-1 0 0,0 0 1 0 0,-1-1 0 0 0,1 1-1 0 0,-1 0 1 0 0,1 0 0 0 0,0 0-1 0 0,-1 0 1 0 0,1 0-1 0 0,-1 0 1 0 0,1-1 0 0 0,-1 1-1 0 0,1 0 1 0 0,0 0-1 0 0,-1 0 1 0 0,1 0 0 0 0,-1 0-1 0 0,1 1 1 0 0,-1-1 0 0 0,1 0-1 0 0,-1 0 1 0 0,1 0-1 0 0,0 0 1 0 0,-1 0 0 0 0,1 1-1 0 0,-1-1 1 0 0,1 0-1 0 0,0 0 1 0 0,-1 1 0 0 0,1-1-1 0 0,0 0 1 0 0,-1 0 0 0 0,1 1-1 0 0,0-1 1 0 0,-1 0-1 0 0,1 1 1 0 0,0-1 0 0 0,0 1-1 0 0,-1-1 1 0 0,1 0 0 0 0,0 1-1 0 0,0-1 1 0 0,0 1-1 0 0,0-1 1 0 0,0 1 0 0 0,0-1-1 0 0,-1 0 1 0 0,1 1-1 0 0,0-1 1 0 0,0 1-22 0 0,-10 5 42 0 0,-23 17 1788 0 0,75-55-957 0 0,-10 5 852 0 0,-101 58-1814 0 0,73 0-1972 0 0,11-27-4275 0 0,-11-4 705 0 0,-1 0-6828 0 0</inkml:trace>
  <inkml:trace contextRef="#ctx0" brushRef="#br0" timeOffset="561.54">506 621 13323 0 0,'0'0'1622'0'0,"0"0"-428"0"0,0 0-228 0 0,0 0-35 0 0,0 0 34 0 0,0 0 17 0 0,0 0-86 0 0,0 0-206 0 0,0 0-242 0 0,-32 11-178 0 0,-104 39-120 0 0,69-12-30 0 0,55-26-100 0 0,-57 82 41 0 0,67-91-64 0 0,1 0 0 0 0,0 0 0 0 0,-1 0 0 0 0,1 1-1 0 0,0-1 1 0 0,1 0 0 0 0,-1 1 0 0 0,1-1 0 0 0,-1 0 0 0 0,1 1-1 0 0,0-1 1 0 0,0 1 0 0 0,1-1 0 0 0,-1 1 0 0 0,1-1 0 0 0,-1 0-1 0 0,1 1 1 0 0,0-1 0 0 0,1 0 0 0 0,-1 1 0 0 0,0-1 0 0 0,1 0-1 0 0,0 0 1 0 0,0 0 0 0 0,0-1 0 0 0,0 1 0 0 0,0 0-1 0 0,0-1 1 0 0,1 1 0 0 0,-1-1 0 0 0,1 0 0 0 0,2 2 3 0 0,7 1 85 0 0,1 0 0 0 0,0-1-1 0 0,0 0 1 0 0,1-1 0 0 0,-1 0 0 0 0,1-1 0 0 0,-1-1 0 0 0,1 0 0 0 0,0-1 0 0 0,0 0 0 0 0,-1-1-1 0 0,1-1 1 0 0,0 0 0 0 0,-1-1 0 0 0,0 0 0 0 0,1-1 0 0 0,-1-1 0 0 0,-1 0 0 0 0,1-1 0 0 0,-1 0-1 0 0,0-1 1 0 0,0 0 0 0 0,6-6-85 0 0,5-1 155 0 0,0-1-1 0 0,-1-1 0 0 0,-1-1 1 0 0,0-1-1 0 0,-1 0 1 0 0,-2-2-1 0 0,0 0 0 0 0,0-1 1 0 0,-2-1-1 0 0,-1-1 0 0 0,-1 0 1 0 0,-1-1-1 0 0,-1 0 1 0 0,-1-1-1 0 0,-1-1 0 0 0,-1 1 1 0 0,2-12-155 0 0,-11 36 0 0 0,8-33-6 0 0,-2 0 0 0 0,-1-1 0 0 0,-2 0-1 0 0,-1 0 1 0 0,-2-6 6 0 0,0 35-5 0 0,-1 0 0 0 0,0 0 0 0 0,0 1-1 0 0,-1-1 1 0 0,1 1 0 0 0,-1-1 0 0 0,-1 1 0 0 0,1-1 0 0 0,-1 1-1 0 0,0 0 1 0 0,0 0 0 0 0,0 0 0 0 0,-1 1 0 0 0,1-1-1 0 0,-1 1 1 0 0,0 0 0 0 0,-1 0 0 0 0,1 0 0 0 0,-1 0 0 0 0,1 1-1 0 0,-1 0 1 0 0,0 0 0 0 0,-1 0 0 0 0,1 1 0 0 0,0-1 0 0 0,-1 1-1 0 0,1 1 1 0 0,-1-1 0 0 0,0 1 0 0 0,1 0 0 0 0,-1 0 0 0 0,0 0-1 0 0,0 1 1 0 0,0 0 0 0 0,1 0 0 0 0,-1 1 0 0 0,0-1-1 0 0,0 1 1 0 0,1 1 0 0 0,-1-1 0 0 0,0 1 0 0 0,-4 2 5 0 0,-3 2-3 0 0,1 1 1 0 0,0 1-1 0 0,0 0 1 0 0,0 1 0 0 0,1 0-1 0 0,1 0 1 0 0,-1 1-1 0 0,2 1 1 0 0,-1 0 0 0 0,1 0-1 0 0,1 1 1 0 0,0 0-1 0 0,1 0 1 0 0,0 1-1 0 0,1 0 1 0 0,1 0 0 0 0,-1 0-1 0 0,2 1 1 0 0,0 0-1 0 0,1-1 1 0 0,0 2 0 0 0,1-1-1 0 0,1 0 1 0 0,0 0-1 0 0,1 1 1 0 0,1-1-1 0 0,0 5 3 0 0,3-2 13 0 0,1 0-1 0 0,1 0 0 0 0,1-1 1 0 0,0 0-1 0 0,0 0 1 0 0,2 0-1 0 0,0-1 0 0 0,1-1 1 0 0,0 0-1 0 0,1 0 0 0 0,1-1 1 0 0,0 0-1 0 0,1-1 0 0 0,0 0 1 0 0,1-1-1 0 0,0-1 0 0 0,1 0 1 0 0,0-1-1 0 0,7 3-12 0 0,-11-6-79 0 0,0 1 0 0 0,0-2 0 0 0,0 0 0 0 0,1 0 0 0 0,0-1 0 0 0,0 0 0 0 0,0-1 0 0 0,0 0 0 0 0,1-1 0 0 0,-1-1 0 0 0,12 1 79 0 0,-6-10-2069 0 0,-10 2-1350 0 0,-2 0-3200 0 0,0 2-5296 0 0</inkml:trace>
  <inkml:trace contextRef="#ctx0" brushRef="#br0" timeOffset="1044.202">1129 736 5385 0 0,'0'0'3886'0'0,"0"0"-1664"0"0,0 0-496 0 0,0 0-27 0 0,0 0-40 0 0,0 0-119 0 0,0 0-226 0 0,0 0-298 0 0,0 0-266 0 0,0 0-190 0 0,0 0-107 0 0,0 0-70 0 0,0 0-66 0 0,2 25-39 0 0,7 115 771 0 0,-9-139-853 0 0,0-1 52 0 0,0 0 40 0 0,0 0 66 0 0,0 0 75 0 0,0 0 61 0 0,0-21 1101 0 0,10-132-906 0 0,-6 123-642 0 0,1 0 1 0 0,2 1-1 0 0,0-1 0 0 0,3 2 1 0 0,0-1-1 0 0,3-2-43 0 0,-12 29 1 0 0,-1 1-1 0 0,1-1 1 0 0,0 1-1 0 0,0-1 1 0 0,0 1-1 0 0,0-1 1 0 0,0 1-1 0 0,1 0 1 0 0,-1-1-1 0 0,0 1 1 0 0,0 0-1 0 0,1 0 1 0 0,-1 0-1 0 0,1 0 1 0 0,-1 0-1 0 0,1 0 1 0 0,0 0-1 0 0,-1 1 1 0 0,1-1-1 0 0,0 1 1 0 0,-1-1-1 0 0,1 1 1 0 0,0-1-1 0 0,-1 1 0 0 0,1 0 1 0 0,0 0-1 0 0,0 0 1 0 0,0 0-1 0 0,-1 0 1 0 0,1 0-1 0 0,0 1 1 0 0,0-1-1 0 0,-1 0 1 0 0,1 1-1 0 0,0 0 1 0 0,-1-1-1 0 0,1 1 1 0 0,0 0-1 0 0,-1 0 1 0 0,1 0-1 0 0,-1 0 1 0 0,0 0-1 0 0,1 0 1 0 0,-1 0-1 0 0,0 0 1 0 0,1 1-1 0 0,-1-1 1 0 0,0 0-1 0 0,0 1 1 0 0,0-1-1 0 0,0 1 1 0 0,0-1-1 0 0,-1 1 1 0 0,1 0-1 0 0,10 14 22 0 0,-1 1 1 0 0,0 0 0 0 0,-2 0-1 0 0,0 1 1 0 0,0 0-1 0 0,-2 1 1 0 0,1 3-23 0 0,-3-8-11 0 0,3 5 82 0 0,-7-19-3995 0 0,-4-12-1702 0 0,1 4-1340 0 0,-1 1-4845 0 0</inkml:trace>
  <inkml:trace contextRef="#ctx0" brushRef="#br0" timeOffset="1584.182">1098 224 9770 0 0,'0'0'2669'0'0,"0"0"-314"0"0,0 0-279 0 0,0 0-265 0 0,0 0-249 0 0,0 0-198 0 0,0 0-153 0 0,0 0-196 0 0,0 0-197 0 0,0 0-145 0 0,0 0-167 0 0,0 0-108 0 0,0 0-59 0 0,-6-4-46 0 0,-21-12 156 0 0,27 16-304 0 0,47 0 564 0 0,159 23 72 0 0,-181-19 1096 0 0,-51-31-1526 0 0,-115-134 40 0 0,129 134-643 0 0,12 21-3145 0 0,-1-1-3482 0 0,1 4-5890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1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11442 0 0,'0'0'1769'0'0,"0"0"-201"0"0,0 0-58 0 0,0 0 75 0 0,0 0 12 0 0,0 0-69 0 0,0 0-245 0 0,0 0-308 0 0,0 0-214 0 0,0 0-216 0 0,0 0-131 0 0,0 0-66 0 0,0 0-13 0 0,-2 0-7 0 0,-2 5-215 0 0,0 0-1 0 0,1 0 0 0 0,-1 0 1 0 0,1 0-1 0 0,0 1 0 0 0,0-1 1 0 0,1 1-1 0 0,0 0 0 0 0,0 0 1 0 0,0 0-1 0 0,1 0 1 0 0,0 0-1 0 0,0 0 0 0 0,0 0 1 0 0,1 0-1 0 0,0 1-112 0 0,-28 257 991 0 0,-12-29-627 0 0,31-192-419 0 0,7-61-3349 0 0,0-29-1675 0 0,6 16-4363 0 0,1 19-1719 0 0</inkml:trace>
  <inkml:trace contextRef="#ctx0" brushRef="#br0" timeOffset="399.14">53 51 4193 0 0,'0'0'2953'0'0,"0"0"-782"0"0,0 0-367 0 0,0 0-38 0 0,0 0 31 0 0,0 0-76 0 0,0 0-189 0 0,0 0-292 0 0,0 0-317 0 0,0 0-199 0 0,0 0-82 0 0,0 0-25 0 0,0 0-11 0 0,6-4 2701 0 0,343-1-121 0 0,-295-2-3138 0 0,-53 7-32 0 0,-1 0-17 0 0,1 0 9 0 0,0 0-31 0 0,-1 0-14 0 0,0 0-24 0 0,0 0-25 0 0,0 0-39 0 0,-43 23-6402 0 0,18-5-1677 0 0,18-16-3073 0 0</inkml:trace>
  <inkml:trace contextRef="#ctx0" brushRef="#br0" timeOffset="660.023">1 309 10514 0 0,'0'0'2707'0'0,"0"0"-517"0"0,0 0-351 0 0,0 0-256 0 0,0 0-264 0 0,0 0-305 0 0,0 0-319 0 0,0 0-282 0 0,0 0-170 0 0,0 0 41 0 0,0 0 87 0 0,0 0 125 0 0,5 5 108 0 0,-2-2-499 0 0,0 0 0 0 0,0-1 0 0 0,0 1-1 0 0,0-1 1 0 0,1 0 0 0 0,-1 0 0 0 0,1 0 0 0 0,-1 0 0 0 0,1 0 0 0 0,0-1 0 0 0,0 0-1 0 0,0 1 1 0 0,0-2 0 0 0,0 1 0 0 0,0 0 0 0 0,0-1 0 0 0,1 0-105 0 0,151-11 1922 0 0,-75-4-2652 0 0,-82 9-3192 0 0,0 3-4290 0 0,-1 0-3636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0 0 0,'0'0'535'0'0,"0"0"452"0"0,0 0 336 0 0,0 0 362 0 0,0 0 282 0 0,0 0 114 0 0,0 0-23 0 0,0 0-201 0 0,0 0-255 0 0,0 0-236 0 0,0 0-245 0 0,-4-1-145 0 0,-11-1-22 0 0,18 1 4785 0 0,-2 1-5459 0 0,83 4 2567 0 0,153-11-1293 0 0,-179 6-1237 0 0,-58 1-266 0 0,0 0 19 0 0,0 0-11 0 0,0 0-3 0 0,0 0 23 0 0,0 0-6 0 0,0 0-12 0 0,0 0-14 0 0,0 0 2 0 0,0 0-13 0 0,0 0 3 0 0,0 0 20 0 0,0 0-22 0 0,0 0-8 0 0,0 0 9 0 0,0 0-24 0 0,0 0-4 0 0,-27 4-3399 0 0,15 0 2171 0 0,-25 12-3806 0 0,14-2-5524 0 0,18-10 671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6305 0 0,'0'0'2762'0'0,"0"0"-847"0"0,0 0-417 0 0,0 0-102 0 0,0 0-57 0 0,0 0-108 0 0,0 0-141 0 0,0 0-195 0 0,0 0-183 0 0,0 0-164 0 0,0 0-111 0 0,0 0-73 0 0,0 0-41 0 0,-21 18-3 0 0,-69 59-12 0 0,52-11 207 0 0,33-50-358 0 0,-11 45 376 0 0,3 0 0 0 0,3 0-1 0 0,2 2 1 0 0,1 36-533 0 0,0-9 261 0 0,3 110 45 0 0,4-196-288 0 0,1 0 0 0 0,0-1 0 0 0,0 1 0 0 0,0 0 0 0 0,0 0 0 0 0,0-1 0 0 0,1 1 0 0 0,0-1 0 0 0,-1 1 0 0 0,1-1 0 0 0,0 0-1 0 0,1 0 1 0 0,-1 0 0 0 0,1 0 0 0 0,-1 0 0 0 0,1 0 0 0 0,0-1 0 0 0,0 1 0 0 0,0-1 0 0 0,0 0 0 0 0,0 0 0 0 0,1 0 0 0 0,-1 0 0 0 0,1-1 0 0 0,-1 1 0 0 0,1-1-1 0 0,0 0 1 0 0,-1 0 0 0 0,1 0 0 0 0,0-1 0 0 0,0 1 0 0 0,0-1 0 0 0,-1 0 0 0 0,1 0 0 0 0,0 0 0 0 0,0-1 0 0 0,0 1 0 0 0,0-1 0 0 0,-1 0 0 0 0,1 0 0 0 0,0 0-1 0 0,-1 0 1 0 0,1-1 0 0 0,-1 0 0 0 0,1 1 0 0 0,-1-1 0 0 0,2-2-18 0 0,41-25 140 0 0,-1-2 0 0 0,-2-1 0 0 0,-1-3 0 0 0,-2-2 0 0 0,-1-1 0 0 0,-2-2 0 0 0,-2-1 0 0 0,15-26-140 0 0,-20 32 23 0 0,-2-1-1 0 0,-2-2 1 0 0,-1-1-1 0 0,-2 0 1 0 0,-2-2 0 0 0,-2-1-1 0 0,-1 0 1 0 0,-3-1-1 0 0,5-23-22 0 0,-13-38 247 0 0,-8 104-244 0 0,0-1 0 0 0,0 1 0 0 0,1-1 0 0 0,-1 1 1 0 0,0 0-1 0 0,0 0 0 0 0,0-1 0 0 0,0 1 0 0 0,0 0 0 0 0,0 0 1 0 0,0 0-1 0 0,0 0 0 0 0,0 0 0 0 0,0 0 0 0 0,1 0 1 0 0,-1 1-1 0 0,0-1 0 0 0,0 0 0 0 0,0 0 0 0 0,0 1 0 0 0,0-1 1 0 0,0 0-1 0 0,1 1 0 0 0,-1-1 0 0 0,0 1 0 0 0,0-1 0 0 0,0 1 1 0 0,1 0-1 0 0,-1-1 0 0 0,0 1 0 0 0,1 0 0 0 0,-1-1 0 0 0,1 1 1 0 0,-1 0-1 0 0,1 0 0 0 0,-1-1 0 0 0,1 1 0 0 0,-1 0 0 0 0,1 0 1 0 0,0 0-1 0 0,0 0 0 0 0,-1 0 0 0 0,1-1 0 0 0,0 1 0 0 0,0 0 1 0 0,0 0-1 0 0,0 0 0 0 0,0 0-3 0 0,-20 35 71 0 0,3 0 1 0 0,1 1 0 0 0,1 1-1 0 0,2 1 1 0 0,2 0-1 0 0,2 0 1 0 0,1 1-1 0 0,2 0 1 0 0,2 0 0 0 0,1 1-1 0 0,3-1 1 0 0,2 26-72 0 0,2-33 99 0 0,1-1 0 0 0,1 0 0 0 0,1 0 0 0 0,2-1 0 0 0,2 0 0 0 0,0 0 0 0 0,12 20-99 0 0,12 18 31 0 0,-34-66-3442 0 0,1-2-6568 0 0,-2-1-1527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3601 0 0,'0'0'2279'0'0,"0"0"99"0"0,0 0 44 0 0,0 0-91 0 0,0 0-291 0 0,0 0-347 0 0,0 0-392 0 0,0 0-353 0 0,0 0-227 0 0,0 0-160 0 0,0 0-94 0 0,0 0-14 0 0,0 0-5 0 0,18 5 2022 0 0,139 17 1346 0 0,6-22-2823 0 0,-101-7-786 0 0,-61 7-250 0 0,-1 0-15 0 0,0 0-50 0 0,0-5-2424 0 0,0 2-4186 0 0,0 3-4742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0 0 0,'0'0'1196'0'0,"0"0"545"0"0,0 0 336 0 0,0 0 119 0 0,0 0-100 0 0,0 0-297 0 0,0 0-320 0 0,0 0-223 0 0,0 0-163 0 0,0 0-120 0 0,0 0-39 0 0,2 2-61 0 0,9 8 689 0 0,-11-10-897 0 0,0 0-58 0 0,3-3 5786 0 0,0-3-5528 0 0,15-132-231 0 0,-8 105-547 0 0,2-1 0 0 0,2 1 0 0 0,1 1 0 0 0,1 1 0 0 0,2 0 0 0 0,16-21-87 0 0,-26 41-3 0 0,-6 8 6 0 0,0-1-1 0 0,1 1 0 0 0,-1 0 1 0 0,0-1-1 0 0,1 1 0 0 0,0 0 1 0 0,0 1-1 0 0,0-1 1 0 0,0 0-1 0 0,0 1 0 0 0,0 0 1 0 0,1 0-1 0 0,-1 0 0 0 0,1 0 1 0 0,0 0-1 0 0,-1 1 0 0 0,1-1 1 0 0,1 1-3 0 0,15 1-56 0 0,11 93 89 0 0,-29-63-3 0 0,0 1 1 0 0,-2 0-1 0 0,-1 0 0 0 0,-2 0 0 0 0,-1 0 1 0 0,-6 22-31 0 0,3-10 2 0 0,6-27-24 0 0,5-22-36 0 0,102-155 108 0 0,-76 115 7 0 0,-7 9-53 0 0,1 0-1 0 0,1 2 1 0 0,3 1-1 0 0,0 1 1 0 0,2 1-1 0 0,29-22-3 0 0,-3 27-84 0 0,-37 70 58 0 0,-12-8 48 0 0,-2 1 0 0 0,-1-1 0 0 0,-2 1 0 0 0,-1 0 1 0 0,-2 0-1 0 0,-2 5-22 0 0,-10 31 121 0 0,13-72-99 0 0,0 0-24 0 0,0 0-3 0 0,-4 0-1453 0 0,4-2 1437 0 0,0-2-2914 0 0,0-1-5590 0 0,4 1-3128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31 5729 0 0,'0'0'1967'0'0,"0"0"-257"0"0,0 0-31 0 0,0 0 99 0 0,0 0 91 0 0,0 0-53 0 0,0 0-263 0 0,0 0-350 0 0,0 0-316 0 0,0 0-256 0 0,0 0-135 0 0,0 0-27 0 0,0 0-39 0 0,-5-5-15 0 0,-14-16 30 0 0,-27 17 1025 0 0,-83 61-277 0 0,119-48-1171 0 0,0 0-1 0 0,1 0 1 0 0,-1 1-1 0 0,2 0 1 0 0,-1 1-1 0 0,2 0 1 0 0,-1 0-1 0 0,1 0 1 0 0,-3 9-22 0 0,6-11-1 0 0,0-1 1 0 0,1 1-1 0 0,0 0 1 0 0,1 0-1 0 0,-1 0 1 0 0,2 0 0 0 0,-1 0-1 0 0,1 1 1 0 0,1-1-1 0 0,0 0 1 0 0,0 1 0 0 0,1-1-1 0 0,0 3 1 0 0,0-9 8 0 0,0 0 0 0 0,0 0 0 0 0,1-1 0 0 0,-1 1 0 0 0,1-1 0 0 0,-1 1 0 0 0,1-1 0 0 0,0 1-1 0 0,0-1 1 0 0,0 0 0 0 0,0 0 0 0 0,0 0 0 0 0,1 0 0 0 0,-1 0 0 0 0,1 0 0 0 0,-1-1 0 0 0,1 1 0 0 0,0-1 0 0 0,-1 0 0 0 0,1 0-1 0 0,0 0 1 0 0,0 0 0 0 0,0 0 0 0 0,0 0 0 0 0,0-1 0 0 0,0 0 0 0 0,0 1 0 0 0,0-1 0 0 0,0 0 0 0 0,0 0 0 0 0,0-1 0 0 0,0 1-1 0 0,-1-1 1 0 0,1 1 0 0 0,0-1 0 0 0,0 0 0 0 0,0 0 0 0 0,0 0 0 0 0,-1-1 0 0 0,1 1 0 0 0,0-1 0 0 0,-1 1 0 0 0,1-1 0 0 0,-1 0 0 0 0,0 0-1 0 0,0 0 1 0 0,1 0 0 0 0,-1-1-8 0 0,47-44 194 0 0,-3-2 0 0 0,-2-2 0 0 0,31-47-194 0 0,-61 85 272 0 0,16 38-228 0 0,-12 15-2 0 0,-2 1 0 0 0,-2 1 0 0 0,-2 0 0 0 0,-1 1 0 0 0,-3 0 0 0 0,-1 1 0 0 0,-2 0 0 0 0,-2 0 0 0 0,-2 0 0 0 0,-4 28-42 0 0,0-43 14 0 0,-2 0 0 0 0,-1 0 1 0 0,-1-1-1 0 0,-1 0 0 0 0,-2 0 1 0 0,0-1-1 0 0,-2 0 0 0 0,-1-1 0 0 0,-2 0 1 0 0,-1 1-15 0 0,10-18 23 0 0,-1 0 0 0 0,1-1 1 0 0,-1 0-1 0 0,-1 0 1 0 0,0-1-1 0 0,0 0 0 0 0,0 0 1 0 0,-1-1-1 0 0,0 0 0 0 0,0 0 1 0 0,0-1-1 0 0,-1 0 1 0 0,0-1-1 0 0,0 0 0 0 0,-5 1-23 0 0,13-4 10 0 0,0-1 0 0 0,0 0 0 0 0,0 0-1 0 0,-1 0 1 0 0,1 0 0 0 0,0 0 0 0 0,0-1 0 0 0,0 1-1 0 0,0-1 1 0 0,0 1 0 0 0,0-1 0 0 0,0 0 0 0 0,0 0-1 0 0,0 0 1 0 0,0 0 0 0 0,0 0 0 0 0,1 0 0 0 0,-1 0-1 0 0,0 0 1 0 0,1-1 0 0 0,-1 1 0 0 0,1-1-1 0 0,-1 1 1 0 0,1-1 0 0 0,0 0 0 0 0,-1 0 0 0 0,1 1-1 0 0,0-1 1 0 0,0 0 0 0 0,1 0 0 0 0,-1 0 0 0 0,0 0-1 0 0,0 0 1 0 0,1 0 0 0 0,0 0 0 0 0,-1 0 0 0 0,1-1-1 0 0,0 1 1 0 0,0 0 0 0 0,0 0 0 0 0,0 0-1 0 0,0 0 1 0 0,1 0 0 0 0,-1 0 0 0 0,0 0 0 0 0,1 0-1 0 0,0-1-9 0 0,1-20-10 0 0,1 1 0 0 0,1-1 0 0 0,1 1 0 0 0,1 0 0 0 0,1 1 0 0 0,1-1 0 0 0,0 1 0 0 0,2 1 0 0 0,0 0 0 0 0,2 0 0 0 0,0 1 0 0 0,9-10 10 0 0,131-141-472 0 0,-134 152-628 0 0,-9 14-2990 0 0,-1 3-5482 0 0,-6 1-2285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6393 0 0,'0'0'2165'0'0,"0"0"-237"0"0,0 0-169 0 0,0 0-60 0 0,0 0-81 0 0,0 0-202 0 0,0 0-322 0 0,0 0-345 0 0,0 0-270 0 0,0 0-151 0 0,0 0-48 0 0,0 0 52 0 0,0 0 136 0 0,4 0 111 0 0,2 2-336 0 0,1 1-1 0 0,0 0 0 0 0,-1 0 1 0 0,1 0-1 0 0,-1 1 1 0 0,0 0-1 0 0,0 0 1 0 0,-1 1-1 0 0,1 0 0 0 0,-1 0 1 0 0,0 0-1 0 0,0 0 1 0 0,-1 1-1 0 0,1 0 0 0 0,-1 0 1 0 0,-1 0-1 0 0,1 0 1 0 0,-1 1-1 0 0,1 2-242 0 0,10 13 349 0 0,4 5-131 0 0,-1 1 0 0 0,-1 0 1 0 0,-1 2-1 0 0,-2-1 1 0 0,-1 2-1 0 0,-2 0 0 0 0,0 0 1 0 0,-2 1-1 0 0,-2-1 0 0 0,-1 2 1 0 0,-1-1-1 0 0,-1 8-218 0 0,-3-25 35 0 0,0 0 0 0 0,0-1 0 0 0,-2 1 0 0 0,0-1 1 0 0,0 1-1 0 0,-1-1 0 0 0,-1 0 0 0 0,-1 0 0 0 0,0 0 0 0 0,-3 4-35 0 0,-1-3-15 0 0,-1-1 1 0 0,0 0-1 0 0,-1 0 1 0 0,-1-1 0 0 0,0-1-1 0 0,-1 0 1 0 0,0-1-1 0 0,-1 0 1 0 0,0-1-1 0 0,0-1 1 0 0,-1 0-1 0 0,-1-1 1 0 0,1 0-1 0 0,-11 2 15 0 0,-11 3-757 0 0,37-13 393 0 0,0 0-224 0 0,9-19-7852 0 0,-5 15 3947 0 0,0 0-7090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2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 3961 0 0,'0'0'2342'0'0,"0"0"-151"0"0,0 0-80 0 0,0 0-25 0 0,0 0-114 0 0,0 0-145 0 0,0 0-240 0 0,0 0-300 0 0,0 0-233 0 0,0 0-142 0 0,0 0-144 0 0,0 0-124 0 0,0 0-120 0 0,-12 3-69 0 0,-37 12-27 0 0,-8 28 924 0 0,50-33-1169 0 0,-22 31 147 0 0,3 1 0 0 0,2 1 0 0 0,1 1 0 0 0,3 1-1 0 0,1 1 1 0 0,-8 34-330 0 0,18-54 69 0 0,1-1 0 0 0,1 1 0 0 0,1 1 0 0 0,2-1 0 0 0,0 1 0 0 0,2 0 0 0 0,1 0 0 0 0,1 0 0 0 0,1 0 0 0 0,3 12-69 0 0,-1-22 63 0 0,2-1 1 0 0,0 0-1 0 0,0 0 0 0 0,2 0 1 0 0,0 0-1 0 0,0-1 1 0 0,1 0-1 0 0,1-1 0 0 0,1 0 1 0 0,0 0-1 0 0,7 5-63 0 0,15 2 515 0 0,-32-21-490 0 0,0 0-9 0 0,0 0-6 0 0,0 0-18 0 0,0 0 30 0 0,0 0 10 0 0,0 0-4 0 0,0 0-14 0 0,0 0-1 0 0,0 0-4 0 0,0 0-9 0 0,18-35-5141 0 0,-8 24-1099 0 0,-5 7-5592 0 0</inkml:trace>
  <inkml:trace contextRef="#ctx0" brushRef="#br0" timeOffset="399.985">268 522 6217 0 0,'0'0'3949'0'0,"0"0"-1160"0"0,0 0-547 0 0,0 0-293 0 0,0 0-283 0 0,0 0-250 0 0,0 0-255 0 0,0 0-315 0 0,0 0-280 0 0,0 0-174 0 0,0 0-96 0 0,0 0-81 0 0,0 0 17 0 0,15-4 792 0 0,155-1 2029 0 0,-131-5-2823 0 0,-38 9-214 0 0,-1 1 19 0 0,0 0-3 0 0,0 0-40 0 0,0 0-39 0 0,0 0-21 0 0,0 0-76 0 0,0 0-57 0 0,0 0-171 0 0,-7-2-2066 0 0,4 1-1803 0 0,1 1-5737 0 0,1 0-851 0 0</inkml:trace>
  <inkml:trace contextRef="#ctx0" brushRef="#br0" timeOffset="4823.84">690 610 624 0 0,'0'0'1398'0'0,"0"0"-85"0"0,0 0 101 0 0,0 0 190 0 0,0 0 134 0 0,0 0-11 0 0,0 0-227 0 0,0 0-373 0 0,0 0-352 0 0,0 0-244 0 0,0 0-158 0 0,20 0 3312 0 0,37-16-81 0 0,19-42-2331 0 0,-45 32-842 0 0,60-61 530 0 0,-60 116-444 0 0,-14-1-437 0 0,-2 0 0 0 0,-1 1 0 0 0,-1 0 1 0 0,-1 1-1 0 0,-2 0 0 0 0,-1 1 0 0 0,-1 0 1 0 0,-2 1-1 0 0,-1-1 0 0 0,-2 1 0 0 0,0 0 0 0 0,-3 14-80 0 0,0-35 4 0 0,2 14 23 0 0,-1 0 0 0 0,-1 0-1 0 0,-1 0 1 0 0,-1-1 0 0 0,-2 1-1 0 0,0 0 1 0 0,-2-1 0 0 0,0 0 0 0 0,-5 8-27 0 0,-71 103 164 0 0,74-125-148 0 0,-1-2 0 0 0,0 1 0 0 0,0-2 0 0 0,-1 1 0 0 0,0-1 0 0 0,0 0 0 0 0,-1-1 0 0 0,0 0 1 0 0,0-1-1 0 0,0 0 0 0 0,-1-1 0 0 0,-8 2-16 0 0,19-5 3 0 0,-2 0-1 0 0,1-1 1 0 0,0 1-1 0 0,0 0 1 0 0,0-1 0 0 0,0 0-1 0 0,0 1 1 0 0,0-1 0 0 0,-1 0-1 0 0,1 0 1 0 0,0 0-1 0 0,0 0 1 0 0,0-1 0 0 0,0 1-1 0 0,-1 0 1 0 0,1-1-1 0 0,0 0 1 0 0,0 1 0 0 0,0-1-1 0 0,0 0 1 0 0,0 0 0 0 0,0 0-1 0 0,1 0 1 0 0,-1-1-1 0 0,0 1 1 0 0,0 0 0 0 0,1-1-1 0 0,-1 1 1 0 0,1-1 0 0 0,-1 0-1 0 0,1 1 1 0 0,0-1-1 0 0,-1 0 1 0 0,1 0 0 0 0,0 0-1 0 0,0 0 1 0 0,1 0 0 0 0,-1 0-1 0 0,0 0 1 0 0,1 0-1 0 0,-1 0 1 0 0,1 0 0 0 0,-1-1-3 0 0,1-5-4 0 0,-1 1 0 0 0,1-1-1 0 0,0 1 1 0 0,1-1 0 0 0,0 1 0 0 0,0-1 0 0 0,0 1 0 0 0,1-1 0 0 0,0 1 0 0 0,1 0 0 0 0,-1 0 0 0 0,3-3 4 0 0,15-26-16 0 0,2 1 0 0 0,2 1 0 0 0,1 2 1 0 0,1 0-1 0 0,2 1 0 0 0,1 2 0 0 0,1 1 0 0 0,21-14 16 0 0,-15 15-1978 0 0,-23 17-2047 0 0,-8 4-2112 0 0,-3-1-3594 0 0</inkml:trace>
  <inkml:trace contextRef="#ctx0" brushRef="#br0" timeOffset="5817.736">686 256 568 0 0,'0'0'1547'0'0,"0"0"-188"0"0,0 0-68 0 0,0 0 25 0 0,0 0 73 0 0,0 0 11 0 0,0 0-114 0 0,0 0-200 0 0,0 0-135 0 0,0 0-17 0 0,0 0 51 0 0,0 0 34 0 0,0 0 4 0 0,5 1 4899 0 0,-2-2-5753 0 0,77-115 2347 0 0,52-23-1361 0 0,-121 138-550 0 0,-4 18-494 0 0,72 102 393 0 0,-57-88-384 0 0,-15-8-1545 0 0,27-4-4043 0 0,-10-8-6277 0 0,-16-6 3127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 0 0 0,'0'0'563'0'0,"0"0"272"0"0,0 0 103 0 0,0 0 76 0 0,0 0 56 0 0,0 0 89 0 0,0 0 53 0 0,0 0 3 0 0,0 0 4 0 0,11-1 3035 0 0,-8 2 3478 0 0,-3-1-7464 0 0,-6 17 620 0 0,-8 4-602 0 0,14-20-274 0 0,-3 10 1233 0 0,59-84-370 0 0,-55 70 560 0 0,-33 40-692 0 0,32-36-683 0 0,0-1-23 0 0,0 0 11 0 0,0 0-24 0 0,0 0 19 0 0,0 0 10 0 0,0 0-3 0 0,0 0-3 0 0,0 0-5 0 0,0 0 0 0 0,0 0-14 0 0,0 0 17 0 0,0 0-16 0 0,-2-1 978 0 0,2 2-927 0 0,0-1-12 0 0,0 0-19 0 0,0 0-15 0 0,0 0-10 0 0,0 0-11 0 0,0 0-12 0 0,0 0 19 0 0,0 0 7 0 0,0 0-20 0 0,0 0-18 0 0,0 0 19 0 0,0 0-25 0 0,0 0-5 0 0,0 0 24 0 0,0 0-45 0 0,0 0-21 0 0,0 0-48 0 0,0 0-95 0 0,0 0-138 0 0,0-1-1880 0 0,0-5-8820 0 0,0 5-1154 0 0</inkml:trace>
  <inkml:trace contextRef="#ctx0" brushRef="#br0" timeOffset="3769.865">39 24 0 0 0,'0'0'209'0'0,"0"0"702"0"0,0 0 427 0 0,0 0 237 0 0,0 0 72 0 0,0 0-153 0 0,0 0-204 0 0,0 0-157 0 0,0 0-114 0 0,0 0-47 0 0,0 0-75 0 0,1-1-421 0 0,3-2 6301 0 0,-24 23-6239 0 0,13 37-26 0 0,36-57 1174 0 0,-26-2-1587 0 0,1 1 0 0 0,-1 0 1 0 0,0-1-1 0 0,0 0 0 0 0,0 0 0 0 0,0 0 0 0 0,0 0 0 0 0,0 0 1 0 0,-1-1-1 0 0,1 1 0 0 0,-1-1 0 0 0,1 0 0 0 0,-1 1 0 0 0,0-1 0 0 0,0 0 1 0 0,0 0-1 0 0,-1-1 0 0 0,1 1 0 0 0,-1 0 0 0 0,1-3-99 0 0,-2 5 10 0 0,1-1 0 0 0,-1 1 0 0 0,0 0 0 0 0,0-1 0 0 0,0 1-1 0 0,0-1 1 0 0,0 1 0 0 0,0-1 0 0 0,0 1 0 0 0,-1-1 0 0 0,1 1 0 0 0,0-1-1 0 0,-1 1 1 0 0,1 0 0 0 0,-1-1 0 0 0,0 1 0 0 0,1 0 0 0 0,-1-1 0 0 0,0 1 0 0 0,0 0-1 0 0,0 0 1 0 0,0 0 0 0 0,0 0 0 0 0,0 0 0 0 0,0 0 0 0 0,0 0 0 0 0,0 0-1 0 0,-1 0 1 0 0,1 0 0 0 0,0 1 0 0 0,0-1 0 0 0,-1 0 0 0 0,1 1 0 0 0,-1-1 0 0 0,1 1-1 0 0,0 0 1 0 0,-1-1 0 0 0,1 1 0 0 0,-1 0 0 0 0,1 0 0 0 0,-1 0 0 0 0,1 0-1 0 0,-1 0 1 0 0,1 0 0 0 0,-1 0 0 0 0,1 1 0 0 0,0-1 0 0 0,-1 0 0 0 0,1 1-1 0 0,-1 0 1 0 0,1-1 0 0 0,0 1 0 0 0,-1-1 0 0 0,1 1 0 0 0,0 0 0 0 0,0 0 0 0 0,0 0-1 0 0,-1 0 1 0 0,1 0 0 0 0,0 0 0 0 0,0 0 0 0 0,1 0 0 0 0,-2 1-10 0 0,-1 0 6 0 0,0 1 0 0 0,0-1 0 0 0,1 1 1 0 0,-1-1-1 0 0,1 1 0 0 0,0 0 0 0 0,-1 0 1 0 0,1 0-1 0 0,0 0 0 0 0,1 0 0 0 0,-1 0 1 0 0,1 0-1 0 0,-1 1 0 0 0,1-1 0 0 0,0 1 1 0 0,0-1-1 0 0,0 1 0 0 0,1-1 0 0 0,-1 1 1 0 0,1 0-1 0 0,0-1 0 0 0,0 1 0 0 0,0-1 1 0 0,0 1-1 0 0,1 1-6 0 0,11-24 2412 0 0,-12 19-2313 0 0,2-2-962 0 0,1 1-7731 0 0,-1 1-3182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3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248 652 1760 0 0,'0'0'2676'0'0,"0"0"-621"0"0,0 0-247 0 0,0 0-61 0 0,0 0-62 0 0,0 0-62 0 0,0 0-118 0 0,0 0-222 0 0,0 0-255 0 0,0 0-206 0 0,0 0-167 0 0,0 0-121 0 0,0 0-59 0 0,-20 4-56 0 0,-61 16-19 0 0,21 17 727 0 0,51-30-1021 0 0,1 0-1 0 0,1 1 1 0 0,-1 1-1 0 0,1-1 1 0 0,1 1-1 0 0,0 0 1 0 0,0 1 0 0 0,0-1-1 0 0,1 1 1 0 0,1 0-1 0 0,0 1 1 0 0,-1 2-106 0 0,0 94 257 0 0,7-103-231 0 0,0 0-1 0 0,1-1 1 0 0,-1 1-1 0 0,1-1 1 0 0,0 1-1 0 0,0-1 1 0 0,0 0-1 0 0,0 0 1 0 0,1-1-1 0 0,-1 1 1 0 0,1 0-1 0 0,0-1 1 0 0,-1 0-1 0 0,1 0 1 0 0,0 0-1 0 0,0-1 1 0 0,1 1-1 0 0,-1-1 1 0 0,0 0-1 0 0,0 0 1 0 0,1 0-1 0 0,-1-1 1 0 0,0 0-1 0 0,1 1 1 0 0,-1-2-1 0 0,1 1 1 0 0,-1 0-1 0 0,0-1 1 0 0,1 0-1 0 0,1 0-25 0 0,5 1 101 0 0,3-3-18 0 0,0-1 0 0 0,0 0 0 0 0,0-1 0 0 0,0 0 0 0 0,-1-1-1 0 0,0 0 1 0 0,0-1 0 0 0,0-1 0 0 0,-1 0 0 0 0,0-1 0 0 0,-1 0 0 0 0,0-1 0 0 0,-1 0 0 0 0,1 0 0 0 0,-1-3-83 0 0,13-7 51 0 0,-1-1 0 0 0,-1-1-1 0 0,-1 0 1 0 0,-1-2 0 0 0,-1-1 0 0 0,-1 0 0 0 0,-2-1-1 0 0,0 0 1 0 0,-2-2 0 0 0,-1 1 0 0 0,4-14-51 0 0,-9 15-13 0 0,-1-1 0 0 0,-2 1 0 0 0,0-1 1 0 0,-2 0-1 0 0,-1 0 0 0 0,-1-24 13 0 0,-1 40-11 0 0,0 0 0 0 0,-1 0 0 0 0,0-1 0 0 0,0 1 0 0 0,-1 0 0 0 0,-1 1 0 0 0,0-1 0 0 0,0 1 0 0 0,-1-1 0 0 0,0 1 0 0 0,-1 1 0 0 0,0-1 0 0 0,-1 1 0 0 0,0 0 0 0 0,0 0 0 0 0,-1 1 0 0 0,-4-4 11 0 0,5 7-16 0 0,-1 0 0 0 0,0 1 0 0 0,1-1 0 0 0,-2 2 0 0 0,1-1 0 0 0,0 1 1 0 0,-1 0-1 0 0,1 1 0 0 0,-1 0 0 0 0,0 0 0 0 0,0 1 0 0 0,0 0 0 0 0,0 0 0 0 0,0 1 0 0 0,1 1 1 0 0,-1-1-1 0 0,0 1 0 0 0,0 1 0 0 0,0 0 0 0 0,0 0 0 0 0,1 1 0 0 0,-1 0 0 0 0,1 0 16 0 0,-1 1 4 0 0,1 0 0 0 0,-1 0 0 0 0,1 1 0 0 0,0 1-1 0 0,0-1 1 0 0,0 1 0 0 0,1 0 0 0 0,0 1 0 0 0,0 0 0 0 0,1 0-1 0 0,0 0 1 0 0,0 1 0 0 0,0 0 0 0 0,1 0 0 0 0,1 1-1 0 0,-1-1 1 0 0,1 1 0 0 0,1 0 0 0 0,-1 0 0 0 0,2 0 0 0 0,-1 1-1 0 0,0 8-3 0 0,1-5 16 0 0,2 0-1 0 0,-1 0 0 0 0,2 0 0 0 0,0 0 0 0 0,0-1 0 0 0,1 1 0 0 0,1 0 0 0 0,0-1 0 0 0,1 1 1 0 0,0-1-1 0 0,1 0 0 0 0,3 6-15 0 0,9 8 87 0 0,1-1 1 0 0,1 0-1 0 0,2-1 1 0 0,0-1-1 0 0,1-2 1 0 0,1 0-1 0 0,1-1 0 0 0,1-1 1 0 0,1-1-1 0 0,0-2 1 0 0,1 0-1 0 0,13 3-87 0 0,45 47 438 0 0,-68-53-2497 0 0,-3-15-8598 0 0,-12-1-568 0 0</inkml:trace>
  <inkml:trace contextRef="#ctx0" brushRef="#br0" timeOffset="635.721">794 578 6737 0 0,'0'0'1511'0'0,"0"0"-374"0"0,0 0 30 0 0,0 0 348 0 0,0 0 289 0 0,0 0 4 0 0,0 0-219 0 0,0 0-377 0 0,0 0-303 0 0,0 0-154 0 0,0 0-79 0 0,0 0-51 0 0,0 0-56 0 0,2 20-78 0 0,13 92 289 0 0,-13 103 916 0 0,4-264 1102 0 0,20-133-2654 0 0,-21 160-140 0 0,1 0-1 0 0,1 1 0 0 0,1-1 1 0 0,1 1-1 0 0,0 1 0 0 0,2 0 1 0 0,0 0-1 0 0,2 1 0 0 0,0 1 1 0 0,4-4-4 0 0,-16 20 0 0 0,1 0 0 0 0,-1 1 0 0 0,1-1 0 0 0,-1 1 0 0 0,1 0 0 0 0,0-1 0 0 0,-1 1 1 0 0,1 0-1 0 0,0 0 0 0 0,0 0 0 0 0,0 0 0 0 0,0 0 0 0 0,0 0 0 0 0,0 1 0 0 0,0-1 1 0 0,0 1-1 0 0,0-1 0 0 0,0 1 0 0 0,0 0 0 0 0,0 0 0 0 0,1 0 0 0 0,-1 0 0 0 0,0 0 1 0 0,0 0-1 0 0,0 1 0 0 0,0-1 0 0 0,0 1 0 0 0,0-1 0 0 0,0 1 0 0 0,0 0 0 0 0,0 0 1 0 0,0 0-1 0 0,0 0 0 0 0,0 0 0 0 0,-1 0 0 0 0,1 1 0 0 0,0-1 0 0 0,-1 0 0 0 0,1 1 0 0 0,-1 0 1 0 0,0-1-1 0 0,1 1 0 0 0,-1 0 0 0 0,0-1 0 0 0,0 1 0 0 0,0 0 0 0 0,0 0 0 0 0,0 0 1 0 0,0 0-1 0 0,-1 0 0 0 0,1 0 0 0 0,-1 0 0 0 0,1 0 0 0 0,-1 0 0 0 0,0 2 0 0 0,14 73 188 0 0,-1-20-181 0 0,-13-56-42 0 0,0-1-43 0 0,0 0-24 0 0,0 0-42 0 0,0 0-85 0 0,0 0-121 0 0,0 0-174 0 0,0 0-300 0 0,0-12-4504 0 0,0 8-1266 0 0,0 0-4955 0 0</inkml:trace>
  <inkml:trace contextRef="#ctx0" brushRef="#br0" timeOffset="1587.775">794 220 5745 0 0,'0'0'2678'0'0,"0"0"-295"0"0,0 0-202 0 0,0 0-149 0 0,0 0-166 0 0,0 0-267 0 0,0 0-329 0 0,0 0-330 0 0,0 0-237 0 0,0 0-146 0 0,0 0-72 0 0,0 0-39 0 0,0 0-35 0 0,9 3 2010 0 0,142-33 183 0 0,-17 26-1916 0 0,-78 0-437 0 0,-56 4-247 0 0,0 0 9 0 0,0 0-1 0 0,0 0 3 0 0,0 0-19 0 0,0 0 17 0 0,0 0 14 0 0,0 0-7 0 0,0 0 0 0 0,0 0-12 0 0,0 0-6 0 0,0 0 22 0 0,0 0-18 0 0,0 0 12 0 0,0 0 6 0 0,0 0-1 0 0,0 0-6 0 0,0 0 1 0 0,0 0 8 0 0,0 0 20 0 0,0 0 7 0 0,0 0 0 0 0,0 0 9 0 0,0 0-25 0 0,0 0-8 0 0,0 0 15 0 0,0 0 0 0 0,0 0-16 0 0,0 0-1 0 0,0 0 10 0 0,0 0 10 0 0,0 0 33 0 0,0 0 29 0 0,0 0-7 0 0,0 0 3 0 0,-29-23 173 0 0,-58-71-564 0 0,59 44-2633 0 0,27 49 2428 0 0,-3-7-2120 0 0,0 3-4005 0 0,1 1-6171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8226 0 0,'0'0'3176'0'0,"0"0"-642"0"0,0 0-449 0 0,0 0-261 0 0,0 0-230 0 0,0 0-227 0 0,0 0-236 0 0,0 0-246 0 0,0 0-187 0 0,0 0-125 0 0,0 0-62 0 0,0 0-59 0 0,0 0-64 0 0,22 0 1506 0 0,284-15-42 0 0,-166 14-1712 0 0,-139 1-138 0 0,-1 0-14 0 0,0 0 32 0 0,0 0-2 0 0,0 0-2 0 0,0 0 6 0 0,0 0 8 0 0,0 0-32 0 0,0 0 26 0 0,0 0 6 0 0,0 0-22 0 0,0 0 22 0 0,0 0-4 0 0,0 0-2 0 0,0 0 2 0 0,0 0 0 0 0,0 0-14 0 0,0 0-2 0 0,0 0-1 0 0,0 0-16 0 0,0 0 11 0 0,0 0 7 0 0,0 0 0 0 0,0 0-29 0 0,0 0 37 0 0,0 0 17 0 0,0 0 28 0 0,0 0-40 0 0,0 0-4 0 0,0 0 3 0 0,0 0 15 0 0,0 0-7 0 0,0 0 14 0 0,0 0 18 0 0,0 0-50 0 0,0 0 26 0 0,0 0-10 0 0,0 0-3 0 0,-36-38 719 0 0,-91-131-579 0 0,91 108-506 0 0,36 60 43 0 0,2-3-2384 0 0,4 0-6271 0 0,-2 4-3616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220 116 10842 0 0,'0'0'2988'0'0,"0"0"-1159"0"0,0 0-607 0 0,0 0-159 0 0,0 0-48 0 0,0 0-83 0 0,0 0-144 0 0,0 0-170 0 0,0 0-157 0 0,0 0-88 0 0,0 0-18 0 0,0 0 3 0 0,-9 18-9 0 0,-30 58-21 0 0,-6 89 1035 0 0,-29 34-987 0 0,47-141-1373 0 0,19-56-1444 0 0,-5-12-10288 0 0,11 9 10934 0 0,-1-1-5503 0 0</inkml:trace>
  <inkml:trace contextRef="#ctx0" brushRef="#br0" timeOffset="540.877">158 1 8458 0 0,'0'0'2515'0'0,"0"0"-533"0"0,0 0-413 0 0,0 0-235 0 0,0 0-135 0 0,0 0-159 0 0,0 0-217 0 0,0 0-264 0 0,0 0-127 0 0,0 0 25 0 0,0 0 39 0 0,0 0 49 0 0,0 0-20 0 0,0 15-68 0 0,0 78 377 0 0,1-82-683 0 0,1 0-1 0 0,0 0 1 0 0,0-1-1 0 0,1 1 1 0 0,1-1 0 0 0,0 1-1 0 0,0-1 1 0 0,1 0-1 0 0,0 0 1 0 0,1-1 0 0 0,0 0-1 0 0,0 0 1 0 0,1 0 0 0 0,0-1-1 0 0,1 1-150 0 0,91 129 494 0 0,-38-19-441 0 0,-22-73-42 0 0,-38-45-37 0 0,41-59 1400 0 0,15-75-830 0 0,-44 93-487 0 0,2 0-6 0 0,-3-1 0 0 0,-1-1 0 0 0,-2 0 0 0 0,-1 0 0 0 0,-3-1 0 0 0,0-34-51 0 0,-5 76-55 0 0,0 1-62 0 0,0 0-65 0 0,0 0-86 0 0,0 0-113 0 0,0 0-145 0 0,0 0-172 0 0,4 8-4338 0 0,-2-5-292 0 0,-2-2-6369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0 0 0,'0'0'958'0'0,"0"0"371"0"0,0 0 394 0 0,0 0 354 0 0,0 0 166 0 0,0 0-81 0 0,0 0-249 0 0,0 0-267 0 0,0 0-231 0 0,0 0-157 0 0,10 8 7507 0 0,-7-5-7960 0 0,22 2 407 0 0,16 0-877 0 0,0-1 1 0 0,0-2-1 0 0,1-2 1 0 0,-1-2-1 0 0,0-2 1 0 0,0-1-1 0 0,19-7-335 0 0,35 1 230 0 0,-35 10-105 0 0,-60 1-138 0 0,0 0 18 0 0,0 0 16 0 0,0 0 3 0 0,0 0-5 0 0,0 0-18 0 0,0 0 10 0 0,0 0-4 0 0,0 0-9 0 0,0 0 13 0 0,0 0 2 0 0,0 0 15 0 0,0 0-2 0 0,0 0-32 0 0,0 0-20 0 0,0 0-4 0 0,-8-8-1359 0 0,-9-8-3764 0 0,13 10 1450 0 0,0 2-3522 0 0,-2 0-4667 0 0</inkml:trace>
  <inkml:trace contextRef="#ctx0" brushRef="#br0" timeOffset="345.191">245 1 4169 0 0,'0'0'2926'0'0,"0"0"-614"0"0,0 0-387 0 0,0 0-120 0 0,0 0-37 0 0,0 0-123 0 0,0 0-238 0 0,0 0-244 0 0,0 0-224 0 0,0 0-87 0 0,0 0-44 0 0,0 0-64 0 0,0 0-51 0 0,-4 16-84 0 0,-11 50-58 0 0,14-59-381 0 0,0 0 0 0 0,0 0 1 0 0,0 0-1 0 0,1-1 0 0 0,0 1 1 0 0,1 0-1 0 0,0 0 0 0 0,0 0 1 0 0,0-1-1 0 0,1 1 0 0 0,-1 0 1 0 0,3 4-171 0 0,6 29 598 0 0,-6-9-278 0 0,-1-4-192 0 0,0-1 0 0 0,-2 1 0 0 0,-1 0-1 0 0,0 0 1 0 0,-3 0 0 0 0,-1 4-128 0 0,0 39-148 0 0,25-55-1881 0 0,-8-14-4923 0 0,-10-1 3498 0 0,3 0-8527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9082 0 0,'0'0'2575'0'0,"0"0"-373"0"0,0 0-167 0 0,0 0-119 0 0,0 0-255 0 0,0 0-277 0 0,0 0-277 0 0,0 0-269 0 0,0 0-145 0 0,0 0-65 0 0,0 0-58 0 0,0 0-33 0 0,0 0-46 0 0,0 0-54 0 0,0 0-75 0 0,0 0-26 0 0,0 0-42 0 0,0 0-37 0 0,18 3 1015 0 0,151 2 79 0 0,-128-6-1339 0 0,37 2-2214 0 0,-109 12-2242 0 0,18-7-2289 0 0,5-2-5407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2:5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0 0 0,'0'0'1118'0'0,"0"0"134"0"0,0 0 96 0 0,0 0 2 0 0,13-3 7004 0 0,-9 3 4375 0 0,-3 1-12687 0 0,1 0 0 0 0,-1 0 0 0 0,1-1 0 0 0,-1 1 0 0 0,1 0 0 0 0,-1 0 0 0 0,1-1 0 0 0,-1 1 0 0 0,1-1 0 0 0,-1 0 0 0 0,1 1 0 0 0,0-1 0 0 0,-1 0 0 0 0,1 0 0 0 0,0 0 0 0 0,-1 0 0 0 0,1 0 0 0 0,0 0 0 0 0,-1-1 0 0 0,1 1 0 0 0,0 0 0 0 0,-1-1 0 0 0,1 1 0 0 0,-1-1 0 0 0,1 0 0 0 0,0 0-42 0 0,0 0 33 0 0,0-1 16 0 0,0 1 1 0 0,0 0-1 0 0,0-1 1 0 0,0 1-1 0 0,0-1 1 0 0,-1 0-1 0 0,1 1 1 0 0,-1-1 0 0 0,1 0-1 0 0,-1 0 1 0 0,0 0-1 0 0,1 0 1 0 0,-1 0-1 0 0,0 0 1 0 0,0-1-1 0 0,-1 1 1 0 0,1 0 0 0 0,0 0-1 0 0,-1-1 1 0 0,1 1-1 0 0,-1 0 1 0 0,0-1-1 0 0,0-1-49 0 0,-14 8-29 0 0,-1 3-66 0 0,12-7 86 0 0,0 1-1 0 0,0 0 0 0 0,1 0 0 0 0,-1 0 0 0 0,1 0 0 0 0,-1 0 0 0 0,1 1 0 0 0,-1-1 0 0 0,1 1 0 0 0,0-1 0 0 0,-1 1 0 0 0,1 0 0 0 0,0 0 1 0 0,0 0-1 0 0,1 0 0 0 0,-1 0 0 0 0,0 1 0 0 0,1-1 0 0 0,-1 1 0 0 0,1-1 0 0 0,0 1 0 0 0,0-1 0 0 0,0 1 0 0 0,0 0 0 0 0,-1 2 10 0 0,2-5-25 0 0,23 8 94 0 0,-18-9-46 0 0,0-1 0 0 0,0 1 0 0 0,0-1 0 0 0,0 0 0 0 0,-1-1 0 0 0,1 1 0 0 0,-1-1 0 0 0,0 0 0 0 0,0 0 0 0 0,0 0 0 0 0,0 0 0 0 0,0-1-1 0 0,-1 0 1 0 0,1 0 0 0 0,-1 0 0 0 0,0 0 0 0 0,-1 0 0 0 0,1 0 0 0 0,2-6-23 0 0,-3 7 10 0 0,-2 3-5 0 0,0-1 1 0 0,0 1-1 0 0,0-1 1 0 0,1 0-1 0 0,-1 1 1 0 0,0-1-1 0 0,0 0 1 0 0,0 1-1 0 0,0-1 1 0 0,0 0-1 0 0,-1 1 1 0 0,1-1-1 0 0,0 0 1 0 0,0 1-1 0 0,0-1 1 0 0,0 0-1 0 0,-1 1 1 0 0,1-1-1 0 0,0 1 0 0 0,-1-1 1 0 0,1 0-1 0 0,0 1 1 0 0,-1-1-1 0 0,1 1 1 0 0,-1-1-1 0 0,1 1 1 0 0,-1-1-1 0 0,1 1 1 0 0,-1 0-1 0 0,1-1 1 0 0,-1 1-1 0 0,0 0 1 0 0,1-1-1 0 0,-1 1 1 0 0,1 0-1 0 0,-1-1 1 0 0,0 1-1 0 0,1 0 1 0 0,-1 0-1 0 0,0 0 1 0 0,1 0-1 0 0,-1 0 1 0 0,0 0-1 0 0,1 0 1 0 0,-1 0-1 0 0,0 0 1 0 0,1 0-1 0 0,-1 0 1 0 0,0 0-1 0 0,1 0 1 0 0,-1 1-1 0 0,0-1 1 0 0,1 0-1 0 0,-1 0 1 0 0,1 1-1 0 0,-1-1 0 0 0,1 0 1 0 0,-1 1-6 0 0,-47 9-132 0 0,53-7-100 0 0,-4-4-394 0 0,-1-2-4689 0 0,1 0-2058 0 0,1 2-4823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332 675 2545 0 0,'0'0'2027'0'0,"0"0"22"0"0,0 0-81 0 0,0 0-84 0 0,0 0-89 0 0,0 0-188 0 0,0 0-175 0 0,0 0-230 0 0,0 0-255 0 0,0 0-186 0 0,0 0-151 0 0,0 0-114 0 0,0 0-96 0 0,-15-9-63 0 0,-46-27-49 0 0,59 34-255 0 0,-1 1 1 0 0,1 0-1 0 0,-1 0 0 0 0,1 0 0 0 0,0 0 0 0 0,-1 0 0 0 0,0 1 0 0 0,1-1 1 0 0,-1 1-1 0 0,1-1 0 0 0,-1 1 0 0 0,0 0 0 0 0,1 0 0 0 0,-1 0 0 0 0,0 0 1 0 0,1 1-1 0 0,-1-1 0 0 0,0 1 0 0 0,1 0 0 0 0,-1-1 0 0 0,1 1 0 0 0,-1 0 1 0 0,1 1-1 0 0,0-1 0 0 0,-1 0 0 0 0,1 1 0 0 0,-1 0-33 0 0,-10 5 116 0 0,2-2-90 0 0,1-1 0 0 0,0 2 0 0 0,-1 0 0 0 0,2 0-1 0 0,-1 1 1 0 0,1 0 0 0 0,0 0 0 0 0,1 1 0 0 0,-1 0 0 0 0,1 1 0 0 0,1 0-1 0 0,0 0 1 0 0,0 0 0 0 0,1 1 0 0 0,0 0 0 0 0,1 0 0 0 0,0 1 0 0 0,1 0-1 0 0,0 0 1 0 0,0 0 0 0 0,1 0 0 0 0,1 0 0 0 0,0 1 0 0 0,0-1 0 0 0,1 1-1 0 0,1 4-25 0 0,-1-13 13 0 0,0 1 1 0 0,1 0-1 0 0,-1-1 0 0 0,1 1 0 0 0,0 0 0 0 0,1-1 0 0 0,-1 1 0 0 0,0 0 0 0 0,1-1 0 0 0,0 1 0 0 0,0 0 1 0 0,0-1-1 0 0,0 1 0 0 0,1-1 0 0 0,-1 0 0 0 0,1 1 0 0 0,0-1 0 0 0,0 0 0 0 0,0 0 0 0 0,0 0 0 0 0,1 0 1 0 0,-1-1-1 0 0,1 1 0 0 0,0-1 0 0 0,0 1 0 0 0,0-1 0 0 0,0 0 0 0 0,0 0 0 0 0,0 0 0 0 0,0-1 0 0 0,1 1 0 0 0,-1-1 1 0 0,1 1-1 0 0,-1-1 0 0 0,1 0 0 0 0,-1-1 0 0 0,1 1 0 0 0,0-1 0 0 0,3 1-13 0 0,92-17 1142 0 0,-67-1-943 0 0,0-2 0 0 0,-2 0 0 0 0,0-3 0 0 0,-1 0 0 0 0,-1-2 0 0 0,-1 0 0 0 0,-1-2 0 0 0,-2-1 0 0 0,0-1 0 0 0,-2-2 0 0 0,-1 0 0 0 0,-2 0 0 0 0,-1-2 0 0 0,9-22-199 0 0,-19 35 24 0 0,-2 0 1 0 0,0-1-1 0 0,-1 1 1 0 0,-1-1-1 0 0,-1 0 1 0 0,0 0-1 0 0,-2 0 1 0 0,0-1-1 0 0,-1 1 1 0 0,-1 0-1 0 0,-4-18-24 0 0,4 30-14 0 0,-1 0 0 0 0,0 0 0 0 0,0 0 0 0 0,-1 0-1 0 0,0 1 1 0 0,-1-1 0 0 0,1 1 0 0 0,-1 0 0 0 0,-1 0 0 0 0,1 0 0 0 0,-1 1 0 0 0,0 0-1 0 0,-1 0 1 0 0,1 0 0 0 0,-1 0 0 0 0,-1 1 0 0 0,1 0 0 0 0,-1 0 0 0 0,1 1 0 0 0,-1 0 0 0 0,-1 0-1 0 0,1 0 1 0 0,0 1 0 0 0,-1 0 0 0 0,0 1 0 0 0,1 0 0 0 0,-1 0 0 0 0,0 0 0 0 0,0 1-1 0 0,-1 1 1 0 0,1-1 0 0 0,0 1 0 0 0,0 0 0 0 0,0 1 14 0 0,0 2-12 0 0,1 0 1 0 0,0 0-1 0 0,0 1 1 0 0,0 0-1 0 0,1 0 1 0 0,-1 1-1 0 0,1 0 1 0 0,0 0-1 0 0,0 0 1 0 0,1 1-1 0 0,0 0 1 0 0,0 0-1 0 0,0 0 1 0 0,0 1 0 0 0,1-1-1 0 0,0 1 1 0 0,1 0-1 0 0,0 1 1 0 0,0-1-1 0 0,0 0 1 0 0,1 1-1 0 0,0 0 1 0 0,0-1-1 0 0,1 1 1 0 0,0 0-1 0 0,0 0 1 0 0,1 0-1 0 0,0-1 1 0 0,1 5 11 0 0,1 10 34 0 0,1-1 1 0 0,1 1-1 0 0,2-1 0 0 0,0 0 1 0 0,0-1-1 0 0,2 1 1 0 0,1-1-1 0 0,0-1 1 0 0,2 0-1 0 0,0 0 1 0 0,1-1-1 0 0,4 4-34 0 0,-4-2 12 0 0,95 184 327 0 0,-55-135-267 0 0,-51-70-350 0 0,1 1 1 0 0,0-1-1 0 0,-1 1 1 0 0,1-1-1 0 0,0 0 1 0 0,-1 1-1 0 0,1-1 1 0 0,-1 0-1 0 0,0 0 1 0 0,1 0-1 0 0,-1 0 1 0 0,0 0-1 0 0,1 0 1 0 0,-1-1-1 0 0,0 1 1 0 0,0 0-1 0 0,0 0 1 0 0,0-1-1 0 0,0 1 1 0 0,0-1-1 0 0,-1 1 1 0 0,1-1-1 0 0,0 0 1 0 0,-1 1-1 0 0,1-1 1 0 0,-1-1 277 0 0,1 2-1155 0 0,3-4-5420 0 0,2 1-4898 0 0</inkml:trace>
  <inkml:trace contextRef="#ctx0" brushRef="#br0" timeOffset="609.496">910 571 8138 0 0,'0'0'2520'0'0,"0"0"-785"0"0,0 0-374 0 0,0 0-10 0 0,0 0 49 0 0,0 0-68 0 0,0 0-220 0 0,0 0-298 0 0,0 0-242 0 0,0 0-136 0 0,0 0-65 0 0,0 0-40 0 0,0 0-25 0 0,-1 16-7 0 0,-2 114 635 0 0,7 98-242 0 0,3-221 503 0 0,-4-36 653 0 0,-5-22-1715 0 0,3 1 0 0 0,2-1 0 0 0,2 1 0 0 0,2 0 0 0 0,3 0 0 0 0,6-15-133 0 0,-15 58 1 0 0,2 0 0 0 0,-1 0 1 0 0,1 0-1 0 0,0 1 0 0 0,0-1 1 0 0,0 1-1 0 0,1-1 0 0 0,0 1 1 0 0,1 0-1 0 0,-1 1 0 0 0,1-1 1 0 0,0 1-1 0 0,1 0 0 0 0,-1 0 1 0 0,1 1-1 0 0,0-1 0 0 0,0 1 1 0 0,6-3-2 0 0,-10 7-1 0 0,0 0-1 0 0,-1-1 1 0 0,1 1 0 0 0,0 0 0 0 0,0 0 0 0 0,-1 0 0 0 0,1 0 0 0 0,0 0 0 0 0,0 0 0 0 0,-1 1 0 0 0,1-1 0 0 0,0 1 0 0 0,-1-1 0 0 0,1 1 0 0 0,0 0 0 0 0,-1-1 0 0 0,1 1 0 0 0,-1 0 0 0 0,1 0 0 0 0,-1 0-1 0 0,0 0 1 0 0,1 0 0 0 0,-1 1 0 0 0,0-1 0 0 0,0 0 0 0 0,0 0 0 0 0,0 1 0 0 0,0-1 0 0 0,0 1 0 0 0,0-1 0 0 0,0 1 0 0 0,0-1 0 0 0,-1 1 0 0 0,1 0 0 0 0,-1-1 0 0 0,1 2 1 0 0,17 63 71 0 0,-1 52 120 0 0,-12-113-1882 0 0,-1-19-4129 0 0,-1 5-312 0 0,-1 8-5129 0 0</inkml:trace>
  <inkml:trace contextRef="#ctx0" brushRef="#br0" timeOffset="1111.535">789 247 9554 0 0,'0'0'2787'0'0,"0"0"-496"0"0,0 0-359 0 0,0 0-163 0 0,0 0-212 0 0,0 0-266 0 0,0 0-307 0 0,0 0-267 0 0,0 0-262 0 0,0 0-134 0 0,0 0-42 0 0,0 0-47 0 0,0 0 30 0 0,2-1 120 0 0,170-5 2484 0 0,27 2-2178 0 0,-205-4 1149 0 0,-100-104-1521 0 0,49 12-616 0 0,63 87-4016 0 0,4 11-3476 0 0,-5 2-4767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1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90 0 0 0,'0'0'1114'0'0,"0"0"281"0"0,0 0 121 0 0,0 0-88 0 0,0 0-97 0 0,0 0-136 0 0,0 0-133 0 0,0 0-109 0 0,0 0-74 0 0,0-3 15 0 0,0-8-204 0 0,0 2 4059 0 0,-24 17-2007 0 0,23-7-2729 0 0,-1 0 0 0 0,1 1 0 0 0,-1-1 0 0 0,1 0 1 0 0,0 1-1 0 0,-1 0 0 0 0,1-1 0 0 0,0 1 0 0 0,0 0 0 0 0,0-1 0 0 0,0 1 0 0 0,0 0 0 0 0,1 0 0 0 0,-1 0 0 0 0,1 0 0 0 0,-1 0 0 0 0,1 0 0 0 0,-1 0 0 0 0,1 0 0 0 0,0 0 0 0 0,0 0 0 0 0,0 0 0 0 0,0 0 0 0 0,1 0 0 0 0,-1 0-13 0 0,0 2 34 0 0,1-3 3 0 0,0 1 0 0 0,0-1 0 0 0,0 0 0 0 0,1 0-1 0 0,-1 1 1 0 0,0-1 0 0 0,0 0 0 0 0,1 0 0 0 0,-1 0-1 0 0,1 0 1 0 0,-1-1 0 0 0,1 1 0 0 0,0 0 0 0 0,-1-1 0 0 0,1 1-1 0 0,-1-1 1 0 0,1 1 0 0 0,0-1 0 0 0,0 0 0 0 0,-1 0-1 0 0,1 0 1 0 0,0 0 0 0 0,-1 0 0 0 0,1 0 0 0 0,0 0-1 0 0,0 0 1 0 0,-1-1 0 0 0,2 0-37 0 0,3 1 264 0 0,0 0-132 0 0,1-1-1 0 0,-1-1 1 0 0,0 1-1 0 0,0-1 0 0 0,1 0 1 0 0,-1-1-1 0 0,-1 1 1 0 0,1-1-1 0 0,0 0 1 0 0,-1-1-1 0 0,1 1 0 0 0,-1-1 1 0 0,0 0-1 0 0,0 0 1 0 0,-1-1-1 0 0,1 1 1 0 0,-1-1-1 0 0,0 0 0 0 0,0-1 1 0 0,-1 1-1 0 0,0 0 1 0 0,0-1-1 0 0,0 0 1 0 0,0 0-1 0 0,-1 0 0 0 0,0 0 1 0 0,0 0-1 0 0,-1 0 1 0 0,1-3-132 0 0,-4 8 7 0 0,1-1 0 0 0,-1 1 0 0 0,0-1 0 0 0,0 1 0 0 0,1 0 0 0 0,-1 0 0 0 0,0 0 0 0 0,0 0-1 0 0,0 0 1 0 0,0 0 0 0 0,-1 1 0 0 0,1-1 0 0 0,0 1 0 0 0,0-1 0 0 0,0 1 0 0 0,-1 0 0 0 0,1 0 0 0 0,0 0 0 0 0,0 0 0 0 0,0 0 0 0 0,-1 0 0 0 0,1 1 0 0 0,0-1 0 0 0,0 1 0 0 0,0-1 0 0 0,0 1 0 0 0,-1 0 0 0 0,1 0 0 0 0,0 0 0 0 0,1 0 0 0 0,-1 0-7 0 0,-4 2-13 0 0,0-1 0 0 0,1 1-1 0 0,0 0 1 0 0,0 1 0 0 0,0-1 0 0 0,0 1 0 0 0,0 0 0 0 0,1 1 0 0 0,0-1 0 0 0,0 1-1 0 0,0-1 1 0 0,0 1 0 0 0,-1 3 13 0 0,5-6 33 0 0,0 1 1 0 0,0-1-1 0 0,0 0 0 0 0,0 0 1 0 0,0 0-1 0 0,1 0 1 0 0,-1 0-1 0 0,1 0 0 0 0,-1 0 1 0 0,1 0-1 0 0,0 0 0 0 0,0 0 1 0 0,0 0-1 0 0,0-1 0 0 0,0 1 1 0 0,1 0-1 0 0,-1 0 0 0 0,0-1 1 0 0,1 1-1 0 0,-1-1 0 0 0,1 0 1 0 0,-1 1-1 0 0,1-1 0 0 0,0 0 1 0 0,0 0-1 0 0,0 0 1 0 0,-1 0-1 0 0,1 0 0 0 0,0 0 1 0 0,0-1-1 0 0,0 1 0 0 0,0 0 1 0 0,0-1-1 0 0,0 0 0 0 0,1 1 1 0 0,-1-1-1 0 0,0 0 0 0 0,0 0 1 0 0,0 0-1 0 0,0-1 0 0 0,0 1 1 0 0,0 0-1 0 0,0-1 0 0 0,0 0 1 0 0,0 1-1 0 0,0-1 0 0 0,2-1-32 0 0,2 2 518 0 0,-9-19-244 0 0,-14 21-425 0 0,32 0 305 0 0,-14-2-131 0 0,1 1-1 0 0,-1-1 1 0 0,1 0-1 0 0,-1 1 1 0 0,1-1 0 0 0,-1 0-1 0 0,1 0 1 0 0,-1 0-1 0 0,1 0 1 0 0,-1 0-1 0 0,1-1 1 0 0,-1 1-1 0 0,1 0 1 0 0,-1-1 0 0 0,0 1-1 0 0,1-1 1 0 0,-1 1-1 0 0,1-1 1 0 0,-1 0-1 0 0,0 0 1 0 0,0 1-1 0 0,1-1 1 0 0,-1 0 0 0 0,0 0-1 0 0,0 0 1 0 0,0 0-1 0 0,0 0 1 0 0,0-1-1 0 0,0 1 1 0 0,0 0-1 0 0,-1 0 1 0 0,1-1-1 0 0,0 1 1 0 0,-1 0 0 0 0,1-1-1 0 0,-1 1 1 0 0,1-1-1 0 0,-1 1 1 0 0,0-1-1 0 0,1 1 1 0 0,-1-1-1 0 0,0 1 1 0 0,0-1 0 0 0,0 1-1 0 0,0-1 1 0 0,0 1-1 0 0,-1-1-23 0 0,-1 1-13 0 0,0 0 0 0 0,0 0 0 0 0,-1 0-1 0 0,1 0 1 0 0,-1 0 0 0 0,1 0 0 0 0,0 1-1 0 0,-1-1 1 0 0,1 1 0 0 0,-1 0 0 0 0,0 0 0 0 0,1 0-1 0 0,-1 0 1 0 0,1 0 0 0 0,-1 0 0 0 0,1 1-1 0 0,-1-1 1 0 0,1 1 0 0 0,0 0 0 0 0,-1 0 0 0 0,1 0-1 0 0,-1 0 1 0 0,0 1 13 0 0,-3 1-43 0 0,4-3 24 0 0,0 1-1 0 0,0 0 0 0 0,-1 0 0 0 0,1 0 1 0 0,1 0-1 0 0,-1 0 0 0 0,0 1 1 0 0,0-1-1 0 0,0 0 0 0 0,1 1 0 0 0,-1-1 1 0 0,0 1-1 0 0,1 0 0 0 0,0-1 1 0 0,-1 1-1 0 0,1 0 0 0 0,0 0 0 0 0,0 0 1 0 0,0 0-1 0 0,0 0 0 0 0,0 0 0 0 0,1 0 1 0 0,-1 1-1 0 0,0-1 20 0 0,30 6-551 0 0,16-2-1263 0 0,-31-7-1178 0 0,-1 0-3392 0 0,-6-3-5932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73 9010 0 0,'0'0'4171'0'0,"0"0"-2002"0"0,0 0-849 0 0,0 0-78 0 0,0 0 10 0 0,0 0-56 0 0,0 0-173 0 0,0 0-296 0 0,0 0-307 0 0,0 0-200 0 0,0 0-60 0 0,0 0-2 0 0,-3 9 4 0 0,-5 11-88 0 0,-1 1 86 0 0,1 1 1 0 0,2-1-1 0 0,0 1 1 0 0,1 0-1 0 0,0 0 1 0 0,1 11-161 0 0,4-28 5 0 0,0-1 0 0 0,-1 0 0 0 0,2 1 1 0 0,-1-1-1 0 0,0 0 0 0 0,1 1 0 0 0,0-1 0 0 0,0 0 1 0 0,0 0-1 0 0,0 0 0 0 0,1 0 0 0 0,0 0 1 0 0,0 0-1 0 0,0 0 0 0 0,0 0 0 0 0,1-1 1 0 0,-1 1-1 0 0,1-1 0 0 0,0 1 0 0 0,0-1 1 0 0,0 0-1 0 0,0 0 0 0 0,0-1 0 0 0,1 1 1 0 0,0-1-1 0 0,-1 0 0 0 0,1 1 0 0 0,0-2 1 0 0,0 1-1 0 0,0 0 0 0 0,1-1-5 0 0,5 0 116 0 0,0-1 0 0 0,1-1-1 0 0,-1 1 1 0 0,0-2 0 0 0,1 0-1 0 0,-1 0 1 0 0,0 0-1 0 0,0-2 1 0 0,0 1 0 0 0,-1-1-1 0 0,1 0 1 0 0,-1-1 0 0 0,0 0-1 0 0,0-1 1 0 0,-1 0 0 0 0,1 0-1 0 0,-2-1 1 0 0,1 0 0 0 0,0 0-1 0 0,-1-1 1 0 0,-1 0 0 0 0,1 0-1 0 0,-1-1 1 0 0,-1 1 0 0 0,0-1-1 0 0,0-1 1 0 0,0 1 0 0 0,-1-1-1 0 0,1-6-115 0 0,-2 10-1 0 0,-1 0 1 0 0,0 0-1 0 0,0 0 0 0 0,-1 0 0 0 0,0-1 0 0 0,0 1 0 0 0,0-1 1 0 0,-1 1-1 0 0,0-1 0 0 0,-1 1 0 0 0,1 0 0 0 0,-1-1 0 0 0,0 1 0 0 0,0-1 1 0 0,-1 1-1 0 0,0 0 0 0 0,0 0 0 0 0,-1 0 0 0 0,0 0 0 0 0,0 0 1 0 0,0 1-1 0 0,0-1 0 0 0,-1 1 0 0 0,0 0 0 0 0,0 0 0 0 0,0 0 0 0 0,-1 1 1 0 0,0-1-1 0 0,0 1 0 0 0,0 0 0 0 0,0 1 0 0 0,-1-1 0 0 0,1 1 1 0 0,-1 0-1 0 0,0 0 0 0 0,0 1 0 0 0,0-1 0 0 0,0 2 0 0 0,0-1 0 0 0,-1 0 1 0 0,0 1 0 0 0,-58 4-2483 0 0,25 13-6562 0 0,27-8-2959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19 15571 0 0,'0'0'2634'0'0,"0"0"-1399"0"0,0 0-531 0 0,0 0 143 0 0,0 0 152 0 0,0 0 20 0 0,0 0-87 0 0,0 0-209 0 0,0 0-203 0 0,0 0-97 0 0,0 0-52 0 0,0 0-62 0 0,-4 5-49 0 0,-79 67 349 0 0,73-66-578 0 0,0 1 0 0 0,0-1 1 0 0,1 2-1 0 0,-1-1 0 0 0,2 1 0 0 0,-1 1 1 0 0,1 0-1 0 0,0 0 0 0 0,1 0 1 0 0,0 1-1 0 0,1 0 0 0 0,-4 8-31 0 0,8-14 8 0 0,1 0 0 0 0,0 0 0 0 0,-1 0 0 0 0,2 1 0 0 0,-1-1 0 0 0,0 1-1 0 0,1-1 1 0 0,0 0 0 0 0,0 1 0 0 0,0-1 0 0 0,1 1 0 0 0,-1-1 0 0 0,1 0 0 0 0,0 1 0 0 0,0-1-1 0 0,1 0 1 0 0,-1 0 0 0 0,1 0 0 0 0,0 0 0 0 0,0 0 0 0 0,0 0 0 0 0,0 0 0 0 0,1-1 0 0 0,0 1-1 0 0,0-1 1 0 0,0 0 0 0 0,0 0 0 0 0,0 0 0 0 0,1 0 0 0 0,-1 0 0 0 0,1-1 0 0 0,-1 0 0 0 0,1 1-1 0 0,0-1 1 0 0,0-1 0 0 0,2 2-8 0 0,9 2 40 0 0,0-1-1 0 0,0 0 0 0 0,0-1 0 0 0,1-1 0 0 0,-1 0 1 0 0,1-1-1 0 0,0-1 0 0 0,-1 0 0 0 0,1-1 1 0 0,0-1-1 0 0,-1-1 0 0 0,5-1-39 0 0,23-12-2362 0 0,9-29-7170 0 0,-50 41-2667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174 212 0 0 0,'0'0'1323'0'0,"0"0"-247"0"0,0 0-8 0 0,0 0 313 0 0,0 0 411 0 0,0 0 225 0 0,0 0-45 0 0,0 0-248 0 0,0 0-306 0 0,0 0-195 0 0,0 0-72 0 0,1-8-23 0 0,2-23-34 0 0,-4 50 4981 0 0,2 22-4539 0 0,1 7-1231 0 0,-4 0-209 0 0,-2-1 1 0 0,-2 0-1 0 0,-2-1 1 0 0,-2 0-1 0 0,-2 0 1 0 0,-2-1-1 0 0,-2 0 1 0 0,-2-1-1 0 0,-2-1 1 0 0,-1-1 0 0 0,-9 10-97 0 0,12-21-215 0 0,18-31 101 0 0,0 0-16 0 0,0 0-84 0 0,0 0-126 0 0,26-68-10874 0 0,-21 59 7193 0 0,2-2-6804 0 0</inkml:trace>
  <inkml:trace contextRef="#ctx0" brushRef="#br0" timeOffset="535.409">168 131 6257 0 0,'0'0'2389'0'0,"0"0"-451"0"0,0 0-170 0 0,0 0 23 0 0,0 0-87 0 0,0 0-279 0 0,0 0-353 0 0,0 0-340 0 0,0 0-236 0 0,0 0-101 0 0,0 0-6 0 0,0 0 23 0 0,0 0 101 0 0,1 4 95 0 0,56 101 3111 0 0,-45-88-3542 0 0,-2 1-1 0 0,0 0 0 0 0,0 0 1 0 0,-2 1-1 0 0,-1 1 1 0 0,0-1-1 0 0,0 5-176 0 0,32 157 328 0 0,-2-73-293 0 0,6-69-41 0 0,-34-35-4 0 0,5-12 375 0 0,37-100 231 0 0,8-182-286 0 0,-25 60-242 0 0,-33 142-83 0 0,-1 87 24 0 0,0 1-46 0 0,0 0-60 0 0,0 0-109 0 0,0 0-164 0 0,0 31-4342 0 0,0-17-749 0 0,0-5-6506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 12635 0 0,'0'0'2043'0'0,"0"0"-430"0"0,0 0-72 0 0,0 0 12 0 0,0 0-59 0 0,0 0-154 0 0,0 0-297 0 0,0 0-265 0 0,0 0-154 0 0,0 0-107 0 0,0 0-27 0 0,0 0-38 0 0,8-3 1047 0 0,-31 88 125 0 0,13 0-1374 0 0,4 1 0 0 0,4 0 0 0 0,5 17-250 0 0,-2 14 26 0 0,-1 87-1036 0 0,0-271-3064 0 0,0 22-6756 0 0,0 34-669 0 0</inkml:trace>
  <inkml:trace contextRef="#ctx0" brushRef="#br0" timeOffset="265.621">0 366 6609 0 0,'0'0'3242'0'0,"0"0"-508"0"0,0 0-389 0 0,0 0-177 0 0,0 0-239 0 0,0 0-329 0 0,0 0-348 0 0,0 0-345 0 0,0 0-261 0 0,0 0-173 0 0,0 0-83 0 0,0 0-26 0 0,0 0 64 0 0,0 4 92 0 0,2-1-411 0 0,1 0 1 0 0,-1 0-1 0 0,1 0 1 0 0,0 0 0 0 0,-1 0-1 0 0,1 0 1 0 0,0-1-1 0 0,1 1 1 0 0,-1-1-1 0 0,0 0 1 0 0,1 0-1 0 0,-1 0 1 0 0,1 0-1 0 0,0-1 1 0 0,-1 1-1 0 0,1-1 1 0 0,0 0 0 0 0,0 0-1 0 0,0-1 1 0 0,0 1-1 0 0,0-1 1 0 0,0 0-1 0 0,0 0 1 0 0,0 0-1 0 0,0 0 1 0 0,0-1-1 0 0,0 0 1 0 0,-1 0 0 0 0,3 0-110 0 0,1 1 69 0 0,268 0 842 0 0,-203 12-2173 0 0,-64-5-640 0 0,-6-3-4579 0 0,-2-3 2349 0 0,0 2-8422 0 0</inkml:trace>
  <inkml:trace contextRef="#ctx0" brushRef="#br0" timeOffset="494.259">665 605 14587 0 0,'0'0'880'0'0,"0"0"-432"0"0,0 0 41 0 0,0 0 87 0 0,0 0 16 0 0,0 0-48 0 0,0 0-208 0 0,0 0-168 0 0,0 0-144 0 0,0 0-72 0 0,0 0-24 0 0,0 0-152 0 0,0 0-192 0 0,0 0-552 0 0,12 147-1833 0 0,-12-147-8849 0 0</inkml:trace>
  <inkml:trace contextRef="#ctx0" brushRef="#br0" timeOffset="667.723">623 247 18044 0 0,'0'0'2232'0'0,"0"0"-1087"0"0,0 0-361 0 0,0 0-8 0 0,0 0-112 0 0,0 0-144 0 0,0 0-176 0 0,0 0-256 0 0,0 0-264 0 0,0 0-88 0 0,0 0-80 0 0,0 0-120 0 0,0 0-344 0 0,0 0-1233 0 0,28-23-4184 0 0,-22 31-6658 0 0</inkml:trace>
  <inkml:trace contextRef="#ctx0" brushRef="#br0" timeOffset="3114.631">707 640 0 0 0,'-40'-4'664'0'0,"39"-10"7453"0"0,8-2-4286 0 0,10-14 5227 0 0,-17 50-5500 0 0,2 108-2886 0 0,-4-8-201 0 0,1-110-479 0 0,0-21-1356 0 0,-1-22-4672 0 0,2 25 292 0 0,0 0-5499 0 0</inkml:trace>
  <inkml:trace contextRef="#ctx0" brushRef="#br0" timeOffset="3784.674">661 247 0 0 0,'0'0'497'0'0,"0"0"485"0"0,0 0 269 0 0,0 0 179 0 0,0 0 90 0 0,0 0-2 0 0,0 0-69 0 0,0 0-110 0 0,0 0-131 0 0,0 0-95 0 0,0 0-56 0 0,0 0-42 0 0,6 0 6304 0 0,0-38-4840 0 0,-6 37-2365 0 0,0 1 22 0 0,-64 23 256 0 0,120-57 580 0 0,-51 35-3134 0 0,-4 4-5660 0 0,-1-4 6021 0 0,0 0-9981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3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112 166 0 0 0,'0'0'725'0'0,"0"0"397"0"0,0 0 190 0 0,0 0 54 0 0,0 0 5 0 0,0 0-57 0 0,0 0 26 0 0,0 0 55 0 0,-6 0-2 0 0,-15 0-55 0 0,15 0-126 0 0,6 0-157 0 0,0 0-155 0 0,0 0-107 0 0,0 0-91 0 0,9 1 2906 0 0,11 2-2727 0 0,24-2 251 0 0,-31 0-931 0 0,-1 0 1 0 0,1-1 0 0 0,0-1-1 0 0,0 0 1 0 0,-1 0 0 0 0,1-1-1 0 0,0-1 1 0 0,9-3-202 0 0,81-30 959 0 0,-101 35-886 0 0,-1-1 0 0 0,1 0 1 0 0,-1 0-1 0 0,1 0 0 0 0,-1-1 1 0 0,0 1-1 0 0,1 0 0 0 0,-1 0 0 0 0,0-1 1 0 0,-1 1-1 0 0,1 0 0 0 0,0-1 1 0 0,-1 1-1 0 0,1-1 0 0 0,-1 1 1 0 0,0-1-1 0 0,0 1 0 0 0,0-1 0 0 0,0 0 1 0 0,0 1-1 0 0,-1-1 0 0 0,1 1 1 0 0,-1-1-1 0 0,1 1 0 0 0,-1-1-73 0 0,-2-1 19 0 0,1 0-1 0 0,-1 0 1 0 0,0 0-1 0 0,-1 0 1 0 0,1 1-1 0 0,-1-1 1 0 0,1 1-1 0 0,-1 0 1 0 0,0 0-1 0 0,0 0 1 0 0,0 1-1 0 0,-1 0 1 0 0,1-1-1 0 0,-1 1 1 0 0,1 1 0 0 0,-1-1-1 0 0,0 1 1 0 0,-2-1-19 0 0,-130-6 116 0 0,65 41 425 0 0,46-16-448 0 0,20-12-62 0 0,-1 1 0 0 0,1-1 0 0 0,1 1-1 0 0,-1 0 1 0 0,1 1 0 0 0,0-1-1 0 0,1 1 1 0 0,-1 0 0 0 0,1 1 0 0 0,1-1-1 0 0,-4 8-30 0 0,2-3 38 0 0,-7 77 395 0 0,11-82-388 0 0,1 1 0 0 0,0-1 0 0 0,0 0 0 0 0,0 1 0 0 0,1-1 1 0 0,0 1-1 0 0,0-1 0 0 0,1 0 0 0 0,0 0 0 0 0,0 0 1 0 0,1 0-1 0 0,0 0 0 0 0,0 0 0 0 0,1-1 0 0 0,0 1 1 0 0,0-1-1 0 0,0 0 0 0 0,1 0 0 0 0,0-1 0 0 0,0 1 0 0 0,0-1 1 0 0,1 0-1 0 0,-1-1 0 0 0,1 1 0 0 0,4 1-45 0 0,7 1 101 0 0,1-1-1 0 0,-1-1 1 0 0,1 0-1 0 0,1-1 0 0 0,-1-2 1 0 0,0 1-1 0 0,1-2 1 0 0,-1-1-1 0 0,1 0 1 0 0,4-1-101 0 0,7 0 110 0 0,97-14 273 0 0,-98 7-306 0 0,-29 8-59 0 0,0 0-21 0 0,0 0-8 0 0,0 0-14 0 0,0 0-15 0 0,0 0 13 0 0,0 0-8 0 0,0 0-66 0 0,-9-9-2582 0 0,3 4-4981 0 0,2 4-5035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3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740 209 8874 0 0,'0'0'2050'0'0,"0"0"-310"0"0,0 0-150 0 0,0 0 86 0 0,0 0 47 0 0,0 0-83 0 0,0 0-315 0 0,0 0-348 0 0,0 0-286 0 0,0 0-187 0 0,0 0-97 0 0,0 0-51 0 0,0 0-35 0 0,-3-8 222 0 0,4 44 800 0 0,14 419 839 0 0,-16-165-1987 0 0,0-286-194 0 0,1 0 0 0 0,1 1 0 0 0,-1-1 0 0 0,0 0 0 0 0,1 0 0 0 0,0 0 0 0 0,0 0 1 0 0,0 0-1 0 0,1 0 0 0 0,-1 0 0 0 0,1-1 0 0 0,0 1 0 0 0,0 0 0 0 0,0-1 0 0 0,1 1 0 0 0,-1-1 1 0 0,1 0-1 0 0,2 2-1 0 0,17-24 350 0 0,104-146 95 0 0,-52 97-379 0 0,-72 65-67 0 0,0 1-1 0 0,0 1 0 0 0,1-1 1 0 0,-1 0-1 0 0,1 0 0 0 0,0 1 1 0 0,-1 0-1 0 0,1-1 0 0 0,0 1 1 0 0,0 0-1 0 0,0 0 0 0 0,0 1 1 0 0,0-1-1 0 0,0 1 0 0 0,0-1 1 0 0,0 1-1 0 0,0 0 0 0 0,0 0 1 0 0,0 0-1 0 0,0 0 0 0 0,0 1 1 0 0,0-1-1 0 0,0 1 0 0 0,0 0 1 0 0,0 0-1 0 0,0 0 0 0 0,-1 0 0 0 0,2 1 3 0 0,37 32 27 0 0,-37-25-6 0 0,1-1 0 0 0,-1 1 0 0 0,-1 0 0 0 0,0 0 1 0 0,0 0-1 0 0,-1 0 0 0 0,0 0 0 0 0,0 1 1 0 0,-1-1-1 0 0,0 1 0 0 0,-1 7-22 0 0,5 32 12 0 0,3 16 10 0 0,-8-64-63 0 0,0-1-14 0 0,0 0 1 0 0,37-9-5299 0 0,-16-5-1984 0 0,-14 6-995 0 0</inkml:trace>
  <inkml:trace contextRef="#ctx0" brushRef="#br0" timeOffset="-1118.584">283 186 0 0 0,'0'0'417'0'0,"0"0"832"0"0,0 0 462 0 0,0 0 248 0 0,0 0 161 0 0,0 0-19 0 0,0 0-228 0 0,0 0-258 0 0,0 0-224 0 0,0 0-176 0 0,0 0-106 0 0,2-5-80 0 0,1-3-654 0 0,1-2 220 0 0,-3 5 4152 0 0,-1 6-4607 0 0,4 19 618 0 0,31 284 1749 0 0,-38 99-1829 0 0,-14-264-525 0 0,0-92-33 0 0,3 2-133 0 0,14-48 19 0 0,0-1 1 0 0,0 0-27 0 0,0 0 11 0 0,0 0 17 0 0,0 0 13 0 0,0 0-2 0 0,0 0-23 0 0,0 0-10 0 0,0 0 9 0 0,0 0 13 0 0,0 0-12 0 0,0 0 1 0 0,0 0 22 0 0,0 0 4 0 0,0 0-7 0 0,0 0-11 0 0,0 0-16 0 0,0 0 5 0 0,0 0 7 0 0,0 0-12 0 0,0 0 6 0 0,0 0 16 0 0,0 0-2 0 0,0 0-4 0 0,0 0-6 0 0,0 0 13 0 0,0 0 0 0 0,0-23-1591 0 0,0-16-2537 0 0,0 26 233 0 0,0 0-3377 0 0,0 5-3792 0 0</inkml:trace>
  <inkml:trace contextRef="#ctx0" brushRef="#br0" timeOffset="-751.542">0 675 7834 0 0,'0'0'2172'0'0,"0"0"-329"0"0,0 0-181 0 0,0 0-47 0 0,0 0-51 0 0,0 0-154 0 0,0 0-279 0 0,0 0-338 0 0,0 0-262 0 0,0 0-167 0 0,0 0-93 0 0,0 0 69 0 0,3 0 117 0 0,151-1 3664 0 0,80-9-2674 0 0,-111 2-1240 0 0,-71-7-1025 0 0,-45 6-3676 0 0,-3 2-6061 0 0,-3 3-1180 0 0</inkml:trace>
  <inkml:trace contextRef="#ctx0" brushRef="#br0" timeOffset="833.396">1618 745 10738 0 0,'0'0'1991'0'0,"0"0"-457"0"0,0 0-110 0 0,0 0 66 0 0,0 0-51 0 0,0 0-165 0 0,0 0-232 0 0,0 0-193 0 0,0 0-144 0 0,0 0-94 0 0,-33 28-78 0 0,-102 89-85 0 0,69-47 219 0 0,58-61-554 0 0,4-6-63 0 0,0 1-1 0 0,0 0 1 0 0,0 0 0 0 0,1 1 0 0 0,-1-1 0 0 0,1 1-1 0 0,0-1 1 0 0,0 1 0 0 0,1 0 0 0 0,0 0-1 0 0,0 0 1 0 0,0 1 0 0 0,0-1 0 0 0,1 0 0 0 0,0 1-1 0 0,0-1 1 0 0,0 6-50 0 0,3-10 11 0 0,0 1 0 0 0,0-1-1 0 0,0 1 1 0 0,0-1 0 0 0,0 0-1 0 0,0 0 1 0 0,0 0 0 0 0,0 0-1 0 0,1 0 1 0 0,-1-1 0 0 0,0 1-1 0 0,1-1 1 0 0,-1 1 0 0 0,1-1-1 0 0,-1 0 1 0 0,1 0 0 0 0,-1 0-1 0 0,0 0 1 0 0,1 0 0 0 0,-1-1-1 0 0,1 1 1 0 0,-1-1 0 0 0,0 1-11 0 0,1-1 21 0 0,11-2 44 0 0,1-1 0 0 0,-1 0 0 0 0,1-2 0 0 0,-1 1 0 0 0,-1-2 0 0 0,1 0 0 0 0,-1 0 1 0 0,0-1-1 0 0,-1-1 0 0 0,7-6-65 0 0,12-7 61 0 0,171-142 287 0 0,-176 138-235 0 0,-25 25-75 0 0,-1 1-1 0 0,0 0-12 0 0,0 0-13 0 0,-2 20-44 0 0,0-16 31 0 0,0 0 0 0 0,1 1-1 0 0,-1-1 1 0 0,1 1 0 0 0,0-1-1 0 0,0 1 1 0 0,0-1 0 0 0,1 1-1 0 0,0 0 1 0 0,-1-1 0 0 0,2 1-1 0 0,-1 0 1 0 0,0-1 0 0 0,1 1-1 0 0,0 0 1 0 0,0-1 0 0 0,1 1-1 0 0,-1-1 1 0 0,1 0 0 0 0,0 1-1 0 0,0-1 1 0 0,0 0 0 0 0,1 0-1 0 0,-1 0 1 0 0,1-1 0 0 0,0 1-1 0 0,0-1 1 0 0,0 1 0 0 0,1-1-1 0 0,-1 0 1 0 0,1 0 0 0 0,0 0-1 0 0,0-1 1 0 0,0 1 0 0 0,0-1-1 0 0,0 0 1 0 0,4 1 1 0 0,1 0 6 0 0,1 0-1 0 0,0 0 1 0 0,0-1-1 0 0,1 0 1 0 0,-1-1-1 0 0,0 0 1 0 0,1-1 0 0 0,-1 0-1 0 0,0 0 1 0 0,1-1-1 0 0,-1-1 1 0 0,0 0-1 0 0,0 0 1 0 0,0-1-1 0 0,0 0 1 0 0,0-1 0 0 0,-1 0-1 0 0,2-1-5 0 0,3-4 39 0 0,-1 0 0 0 0,0-1 0 0 0,-1 0 0 0 0,0-1 0 0 0,-1 0 0 0 0,0-1 0 0 0,0 0 0 0 0,-1-1 1 0 0,-1 0-1 0 0,0-1 0 0 0,3-8-39 0 0,9-27 94 0 0,-2-1 0 0 0,-2-1 1 0 0,-3 0-1 0 0,-2-1 1 0 0,3-31-95 0 0,-2-19 38 0 0,-4-1 1 0 0,-4-92-39 0 0,-5 193 16 0 0,1-1 0 0 0,-1 1 0 0 0,0-1-1 0 0,0 1 1 0 0,0-1 0 0 0,0 1 0 0 0,0 0 0 0 0,-1-1 0 0 0,1 1-1 0 0,-1-1 1 0 0,0 1 0 0 0,1-1 0 0 0,-1 1 0 0 0,0 0 0 0 0,0 0 0 0 0,-1 0-1 0 0,1-1 1 0 0,0 1 0 0 0,-1 0 0 0 0,1 0 0 0 0,-1 1 0 0 0,0-1-1 0 0,0 0 1 0 0,0 0 0 0 0,-1 0-16 0 0,-21 33 85 0 0,15-12-67 0 0,0 0 0 0 0,1 0-1 0 0,1 1 1 0 0,1 0-1 0 0,1 0 1 0 0,0 1 0 0 0,2 0-1 0 0,0-1 1 0 0,1 12-18 0 0,-2-1 15 0 0,0 243 222 0 0,39 27 51 0 0,-6-82-90 0 0,-58-234-1659 0 0,-18-90-3967 0 0,29 34-2096 0 0,14 44 955 0 0,2 10-2081 0 0</inkml:trace>
  <inkml:trace contextRef="#ctx0" brushRef="#br0" timeOffset="1051.399">1959 456 7242 0 0,'0'0'3252'0'0,"0"0"-798"0"0,0 0-485 0 0,0 0-85 0 0,0 0-201 0 0,0 0-241 0 0,0 0-239 0 0,0 0-239 0 0,0 0-148 0 0,0 0-51 0 0,0 0 17 0 0,0 0 13 0 0,0 0-30 0 0,10 1-107 0 0,126 1 1121 0 0,217-59-951 0 0,-256 46-1968 0 0,-57 8-3280 0 0,-32 2 2682 0 0,9 0-10643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281 613 1192 0 0,'0'0'2330'0'0,"0"0"-551"0"0,0 0-301 0 0,0 0-7 0 0,0 0 154 0 0,0 0 144 0 0,0 0 39 0 0,0 0-130 0 0,0 0-270 0 0,0 0-277 0 0,0 0-193 0 0,-18-10-134 0 0,-54-31-103 0 0,70 40-638 0 0,0-1-1 0 0,0 1 0 0 0,0 0 1 0 0,0 0-1 0 0,-1-1 0 0 0,1 2 1 0 0,0-1-1 0 0,-1 0 0 0 0,1 0 1 0 0,-1 1-1 0 0,1-1 0 0 0,-1 1 1 0 0,1 0-1 0 0,-1 0 0 0 0,1 0 1 0 0,-1 0-1 0 0,1 0 0 0 0,-1 1 0 0 0,1-1 1 0 0,-1 1-1 0 0,1-1 0 0 0,0 1 1 0 0,-1 0-1 0 0,1 0 0 0 0,0 0 1 0 0,0 0-1 0 0,-1 1 0 0 0,1-1 1 0 0,0 0-1 0 0,0 1 0 0 0,0 0 1 0 0,1-1-1 0 0,-1 1 0 0 0,0 0 1 0 0,1 0-1 0 0,-2 1-62 0 0,-5 6 174 0 0,-2 0-96 0 0,1 0 0 0 0,1 1 0 0 0,-1 0 0 0 0,2 0 0 0 0,-1 1-1 0 0,1 0 1 0 0,1 1 0 0 0,0-1 0 0 0,1 1 0 0 0,0 0 0 0 0,1 1 0 0 0,0-1-1 0 0,1 1 1 0 0,0-1 0 0 0,1 1 0 0 0,1 0 0 0 0,0 0 0 0 0,1 6-78 0 0,-1-12 28 0 0,0 0 0 0 0,1 0 0 0 0,0 0 0 0 0,1-1 1 0 0,0 1-1 0 0,0 0 0 0 0,0 0 0 0 0,1-1 0 0 0,0 1 0 0 0,0-1 1 0 0,0 1-1 0 0,1-1 0 0 0,0 0 0 0 0,0 0 0 0 0,1 0 0 0 0,0 0 0 0 0,0-1 1 0 0,0 1-1 0 0,0-1 0 0 0,1 0 0 0 0,0-1 0 0 0,0 1 0 0 0,0-1 1 0 0,1 0-1 0 0,0 0 0 0 0,1 1-28 0 0,0-2 73 0 0,1 0-1 0 0,-1-1 1 0 0,1 0 0 0 0,-1 0-1 0 0,1 0 1 0 0,-1-1 0 0 0,1 0-1 0 0,0-1 1 0 0,0 0 0 0 0,-1 0-1 0 0,1 0 1 0 0,0-1 0 0 0,0 0-1 0 0,-1-1 1 0 0,1 1 0 0 0,-1-2 0 0 0,1 1-1 0 0,-1-1 1 0 0,0 0 0 0 0,0 0-1 0 0,0-1 1 0 0,-1 0 0 0 0,1-1-1 0 0,-1 1 1 0 0,0-1 0 0 0,0 0-1 0 0,0 0 1 0 0,-1-1 0 0 0,0 0-1 0 0,0 0 1 0 0,0 0 0 0 0,3-7-73 0 0,10-11 105 0 0,-2-1 0 0 0,0 0 0 0 0,-2-1 0 0 0,-1-1 0 0 0,-1 0 1 0 0,4-16-106 0 0,-2 1 32 0 0,-3-1 0 0 0,-2 0 1 0 0,-1 0-1 0 0,-3-1 1 0 0,-1 0-1 0 0,-2-28-32 0 0,-1 58-3 0 0,-1 0 1 0 0,0 0-1 0 0,-1 0 0 0 0,-1 1 0 0 0,0-1 0 0 0,-1 0 1 0 0,0 1-1 0 0,-1 0 0 0 0,-1-1 0 0 0,0 2 0 0 0,0-1 1 0 0,-2 0-1 0 0,1 1 0 0 0,-2 1 0 0 0,1-1 0 0 0,-2 1 1 0 0,1 0-1 0 0,-2 1 0 0 0,0-1 3 0 0,8 9-8 0 0,-1 1 0 0 0,1 0 1 0 0,0 0-1 0 0,-1 0 0 0 0,1 0 0 0 0,-1 0 0 0 0,1 1 1 0 0,-1-1-1 0 0,1 1 0 0 0,-1-1 0 0 0,0 1 0 0 0,1 0 0 0 0,-1 0 1 0 0,1 0-1 0 0,-1 0 0 0 0,0 1 0 0 0,1-1 0 0 0,-1 1 1 0 0,1 0-1 0 0,-1-1 0 0 0,1 1 0 0 0,0 0 0 0 0,-1 0 1 0 0,1 1-1 0 0,0-1 0 0 0,-1 0 0 0 0,1 1 0 0 0,0 0 1 0 0,0-1-1 0 0,0 1 0 0 0,1 0 0 0 0,-1 0 0 0 0,0 0 1 0 0,1 0-1 0 0,-1 0 0 0 0,1 0 0 0 0,-1 1 0 0 0,1-1 1 0 0,0 0-1 0 0,0 1 8 0 0,-8 18 9 0 0,1-1 1 0 0,1 1-1 0 0,1 0 1 0 0,1 1-1 0 0,1-1 1 0 0,1 1-1 0 0,0 0 1 0 0,2 0-1 0 0,1 0 1 0 0,0 0-1 0 0,2 0 0 0 0,0 0 1 0 0,2 0-1 0 0,0-1 1 0 0,1 1-1 0 0,2-1 1 0 0,0 0-1 0 0,1-1 1 0 0,1 0-1 0 0,5 7-9 0 0,14 18 136 0 0,2-1 0 0 0,2-1 0 0 0,2-2 0 0 0,1-2 0 0 0,3-1 0 0 0,14 10-136 0 0,-3 5 186 0 0,-15-95-7336 0 0,-14 17-474 0 0,-12 16-346 0 0</inkml:trace>
  <inkml:trace contextRef="#ctx0" brushRef="#br0" timeOffset="532.247">840 629 3649 0 0,'0'0'2498'0'0,"0"0"-635"0"0,0 0-414 0 0,0 0-114 0 0,0 0 26 0 0,0 0 30 0 0,0 0-68 0 0,0 0-186 0 0,0 0-125 0 0,0 0-23 0 0,0 0 13 0 0,0 0 8 0 0,0 0-90 0 0,2 13-133 0 0,29 178 2628 0 0,-1 14-2093 0 0,-14-326 958 0 0,42-163-2042 0 0,-10 146-125 0 0,-48 137-113 0 0,0 1-1 0 0,0-1 0 0 0,0 0 1 0 0,1 0-1 0 0,-1 0 0 0 0,0 0 1 0 0,1 0-1 0 0,-1 1 1 0 0,1-1-1 0 0,-1 0 0 0 0,1 0 1 0 0,-1 0-1 0 0,1 1 0 0 0,-1-1 1 0 0,1 0-1 0 0,0 1 1 0 0,-1-1-1 0 0,1 1 0 0 0,0-1 1 0 0,0 1-1 0 0,-1-1 0 0 0,1 1 1 0 0,0-1-1 0 0,0 1 0 0 0,0 0 1 0 0,0-1-1 0 0,-1 1 1 0 0,1 0-1 0 0,0 0 0 0 0,0 0 1 0 0,0 0-1 0 0,0 0 0 0 0,0 0 1 0 0,0 0-1 0 0,0 0 1 0 0,0 0-1 0 0,0 0 0 0 0,-1 0 1 0 0,1 0-1 0 0,0 1 0 0 0,0-1 1 0 0,0 0-1 0 0,0 1 1 0 0,0-1-1 0 0,-1 1 0 0 0,1-1 1 0 0,0 1-1 0 0,0-1 0 0 0,-1 1 1 0 0,1-1-1 0 0,0 1 1 0 0,-1 0-1 0 0,1-1 0 0 0,-1 1 1 0 0,1 0-1 0 0,-1 0 0 0 0,1-1 1 0 0,-1 1-1 0 0,1 0 0 0 0,-1 0 1 0 0,0 0 0 0 0,36 51 33 0 0,-36-51-33 0 0,59 114 221 0 0,-42-88-186 0 0,-17-26-32 0 0,0-1-9 0 0,0 0 1 0 0,0 0 4 0 0,0 0-27 0 0,0 0-19 0 0,0 0-21 0 0,-11-19-2141 0 0,10 18 1896 0 0,-29-28-4828 0 0,22 15-2701 0 0,4 3-3694 0 0</inkml:trace>
  <inkml:trace contextRef="#ctx0" brushRef="#br0" timeOffset="994.127">884 205 3705 0 0,'0'0'3231'0'0,"0"0"-577"0"0,0 0-383 0 0,0 0-164 0 0,0 0-249 0 0,0 0-211 0 0,0 0-184 0 0,0 0-241 0 0,0 0-229 0 0,0 0-181 0 0,0 0-146 0 0,0 0-94 0 0,0 0-37 0 0,-6-3-34 0 0,-20-7-41 0 0,20 8-34 0 0,6 2-56 0 0,25 0 1580 0 0,263 0 1230 0 0,-309-23-2856 0 0,-110-112-282 0 0,124 127-248 0 0,-1-3 84 0 0,6-1-4369 0 0,2 12-62 0 0,0 0-7366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 0 0,'0'0'1734'0'0,"0"0"-307"0"0,0 0 36 0 0,0 0 93 0 0,0 0-101 0 0,0 0-218 0 0,0 0-241 0 0,0 0-195 0 0,0 0-167 0 0,0 0-125 0 0,0 0-93 0 0,0 0-89 0 0,0 0-90 0 0,28 5-66 0 0,90 12-48 0 0,-54-23-19 0 0,-32 2-662 0 0,-18 4-7130 0 0,-12 0-4385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345 351 0 0 0,'0'0'1402'0'0,"0"0"447"0"0,0 0 226 0 0,0 0 63 0 0,0 0-84 0 0,0 0-167 0 0,0 0-216 0 0,0 0-225 0 0,0 0-190 0 0,0 0-105 0 0,0 0-29 0 0,0 0-21 0 0,8-1-65 0 0,23-5-91 0 0,-24 5-103 0 0,-7 1-105 0 0,0 0-55 0 0,0 0-59 0 0,0 0-65 0 0,0 0-61 0 0,0 0-105 0 0,-28 0 1056 0 0,-65 15-554 0 0,-33 43-153 0 0,92-38-494 0 0,35 6-206 0 0,1-22-40 0 0,0-1 0 0 0,1 1 0 0 0,-1-1 0 0 0,1 0 0 0 0,0 0 0 0 0,0 0 0 0 0,0 0 0 0 0,1 0 0 0 0,-1-1 0 0 0,0 1 0 0 0,1-1 0 0 0,0 0 0 0 0,-1 0-1 0 0,1 0 1 0 0,0-1 0 0 0,0 1 0 0 0,0-1 0 0 0,0 0 0 0 0,1 0 0 0 0,-1 0 0 0 0,1-1-1 0 0,33 13 53 0 0,-34-10-57 0 0,-3-3 10 0 0,1 0 0 0 0,-1 0 0 0 0,0 0 0 0 0,0 1 0 0 0,1-1 0 0 0,-1 0 0 0 0,0 1 1 0 0,0-1-1 0 0,0 1 0 0 0,1 0 0 0 0,-1-1 0 0 0,0 1 0 0 0,0 0 0 0 0,0 0 0 0 0,0 0 1 0 0,0-1-1 0 0,-1 1 0 0 0,1 0 0 0 0,0 0 0 0 0,0 0 0 0 0,-1 0 0 0 0,1 1 0 0 0,0-1 0 0 0,-1 0 1 0 0,1 0-1 0 0,-1 0 0 0 0,1 0 0 0 0,-1 1 0 0 0,0-1 0 0 0,0 0 0 0 0,1 0 0 0 0,-1 1 1 0 0,0-1-1 0 0,0 0 0 0 0,0 1 0 0 0,0-1 0 0 0,-1 0 0 0 0,1 0 0 0 0,0 1 0 0 0,0-1 1 0 0,-1 0-1 0 0,1 0 0 0 0,-1 1 0 0 0,1-1 0 0 0,-1 0 0 0 0,1 0 0 0 0,-1 0 0 0 0,0 0 1 0 0,0 0-7 0 0,-102 103 349 0 0,-32 31-178 0 0,133-133-168 0 0,1 1 0 0 0,0-1 0 0 0,0 0 1 0 0,-1 0-1 0 0,2 1 0 0 0,-1-1 1 0 0,0 1-1 0 0,0-1 0 0 0,1 1 0 0 0,-1-1 1 0 0,1 1-1 0 0,0-1 0 0 0,-1 1 0 0 0,1 0 1 0 0,1-1-1 0 0,-1 1 0 0 0,0-1 0 0 0,1 1 1 0 0,-1-1-1 0 0,1 1 0 0 0,0-1 0 0 0,-1 1 1 0 0,1-1-1 0 0,1 1 0 0 0,-1-1 0 0 0,0 0 1 0 0,0 0-1 0 0,1 0 0 0 0,-1 1 1 0 0,1-2-1 0 0,0 1 0 0 0,0 0 0 0 0,0 0 1 0 0,0 0-1 0 0,0-1 0 0 0,1 2-3 0 0,3 1 36 0 0,0 0-1 0 0,0 0 1 0 0,0-1-1 0 0,0 0 1 0 0,1 0 0 0 0,-1 0-1 0 0,1-1 1 0 0,0 0-1 0 0,0 0 1 0 0,0-1 0 0 0,0 0-1 0 0,0 0 1 0 0,2 0-36 0 0,24 0 86 0 0,-28 0-80 0 0,0 0-1 0 0,0 0 0 0 0,0-1 1 0 0,0 0-1 0 0,0 0 0 0 0,0 0 1 0 0,0 0-1 0 0,0-1 0 0 0,0 0 1 0 0,0 0-1 0 0,0 0 0 0 0,-1-1 1 0 0,1 0-1 0 0,0 0 0 0 0,-1 0 1 0 0,0 0-1 0 0,1-1 1 0 0,-1 1-1 0 0,0-1 0 0 0,3-2-5 0 0,34-72-3453 0 0,-27 23-6306 0 0,-12 42-2061 0 0</inkml:trace>
  <inkml:trace contextRef="#ctx0" brushRef="#br0" timeOffset="515.758">249 0 11322 0 0,'0'0'2173'0'0,"0"0"-611"0"0,0 0-325 0 0,0 0 13 0 0,0 0-31 0 0,0 0-42 0 0,0 0-139 0 0,0 0-229 0 0,0 0-187 0 0,0 0-78 0 0,0 0-1 0 0,0 0-18 0 0,0 0-5 0 0,-4 12-5 0 0,2-5-457 0 0,-1 2 110 0 0,1 0-1 0 0,-1-1 1 0 0,1 1-1 0 0,1 0 0 0 0,0 0 1 0 0,0 1-1 0 0,1-1 1 0 0,0 0-1 0 0,0 0 0 0 0,2 6-167 0 0,13 47 689 0 0,-3 1-1 0 0,-3 0 1 0 0,-2 1-1 0 0,-2 46-688 0 0,-9-11 286 0 0,-3 0-1 0 0,-18 80-285 0 0,10-85 109 0 0,4 0 1 0 0,1 72-110 0 0,9-96 1 0 0,-7-105-5017 0 0,6 24 682 0 0,1 3-3800 0 0,0 0-4651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4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311 435 0 0 0,'0'0'331'0'0,"0"0"780"0"0,0 0 346 0 0,0 0 145 0 0,0 0 28 0 0,0 0-81 0 0,0 0-138 0 0,0 0-140 0 0,0 0-124 0 0,5-10-40 0 0,15-32 25 0 0,-15 32 47 0 0,-2 10 4015 0 0,-1 0 469 0 0,-5 5-5153 0 0,-18 29-371 0 0,2 1-1 0 0,1 0 1 0 0,1 1 0 0 0,2 1 0 0 0,2 0 0 0 0,-5 25-139 0 0,-7 15 123 0 0,-133 413 46 0 0,123-421-516 0 0,31-93-2018 0 0,6 8 1850 0 0,1 0 1 0 0,0 0-1 0 0,1 0 1 0 0,1 0-1 0 0,0 1 1 0 0,1 0-1 0 0,1 0 1 0 0,4-6 514 0 0,7-21-1884 0 0,-8 19 806 0 0,82-208-11055 0 0,-44 73 8755 0 0,-29 48 4075 0 0,-21 35 6287 0 0,-2 59-423 0 0,2 19-1303 0 0,1 6-4790 0 0,1-3-280 0 0,-1-1 1 0 0,1 1-1 0 0,1 0 0 0 0,-1-1 1 0 0,1 1-1 0 0,0-1 0 0 0,0 1 0 0 0,1-1 1 0 0,0 0-1 0 0,0 1 0 0 0,0-1 1 0 0,0 0-1 0 0,1 0 0 0 0,0 0 0 0 0,0-1 1 0 0,3 4-189 0 0,7 12 262 0 0,-1 1 1 0 0,-1 0 0 0 0,0 0-1 0 0,-2 1 1 0 0,-1 1 0 0 0,0-1-1 0 0,2 15-262 0 0,16 45 163 0 0,63 200 98 0 0,-67-209-216 0 0,-22-73-39 0 0,0 1 1 0 0,0-1-1 0 0,0 0 0 0 0,0 1 1 0 0,1-1-1 0 0,-1 0 0 0 0,0 1 1 0 0,0-1-1 0 0,1 0 0 0 0,-1 0 1 0 0,0 1-1 0 0,1-1 0 0 0,-1 0 1 0 0,0 0-1 0 0,1 1 0 0 0,-1-1 1 0 0,0 0-1 0 0,1 0 0 0 0,-1 0 1 0 0,1 0-1 0 0,-1 1 0 0 0,0-1 1 0 0,1 0-1 0 0,-1 0 0 0 0,0 0 1 0 0,1 0-1 0 0,-1 0 0 0 0,1 0 1 0 0,-1 0-1 0 0,1 0 0 0 0,-1 0 1 0 0,0 0-1 0 0,1 0 0 0 0,-1-1 1 0 0,0 1-1 0 0,1 0 0 0 0,-1 0 1 0 0,1 0-1 0 0,-1 0 0 0 0,0-1 1 0 0,1 1-1 0 0,-1 0 0 0 0,0 0 1 0 0,1-1-1 0 0,-1 1 0 0 0,0 0 1 0 0,0 0-1 0 0,1-1 0 0 0,-1 1 1 0 0,0 0-1 0 0,0-1 0 0 0,1 1 1 0 0,-1 0-1 0 0,0-1 0 0 0,0 1 1 0 0,0-1-1 0 0,0 1 0 0 0,0 0 1 0 0,0-1-1 0 0,0 1 0 0 0,1-1 1 0 0,-1 1-1 0 0,0 0 0 0 0,0-1 1 0 0,0 1-1 0 0,-1-1 0 0 0,1 1 1 0 0,0 0-1 0 0,0-1-6 0 0,12-37 409 0 0,-11 32-427 0 0,87-407 374 0 0,-58 214-328 0 0,-30 196-250 0 0,1-10 280 0 0,0 15-4010 0 0,-1 7-6834 0 0,0-9-818 0 0</inkml:trace>
  <inkml:trace contextRef="#ctx0" brushRef="#br0" timeOffset="615.877">241 184 7618 0 0,'0'0'2420'0'0,"0"0"-405"0"0,0 0-244 0 0,0 0-58 0 0,0 0-69 0 0,0 0-137 0 0,0 0-207 0 0,0 0-237 0 0,0 0-239 0 0,0 0-201 0 0,0 0-149 0 0,0 0-74 0 0,-5 0-52 0 0,-11-3 375 0 0,35 6 1262 0 0,85 4-482 0 0,203 13-633 0 0,-223-12 487 0 0,-99-32-1170 0 0,-75-91-13 0 0,42 46-205 0 0,45 58-2453 0 0,22 14-10996 0 0,-13 1 1212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242 300 0 0 0,'0'0'317'0'0,"0"0"317"0"0,0 0 419 0 0,0 0 445 0 0,0 0 372 0 0,0 0 114 0 0,0 0-143 0 0,0 0-268 0 0,0 0-296 0 0,0 0-185 0 0,4-9-93 0 0,10-24-18 0 0,-17 14 4109 0 0,-28 17-3599 0 0,26 3-1169 0 0,-4 2-232 0 0,-1 0 1 0 0,1 0-1 0 0,-1 1 0 0 0,1 1 0 0 0,0 0 0 0 0,1 0 1 0 0,-1 0-1 0 0,1 1 0 0 0,0 1 0 0 0,0-1 1 0 0,1 1-1 0 0,0 1 0 0 0,0-1 0 0 0,1 1 1 0 0,0 0-1 0 0,0 0 0 0 0,1 1 0 0 0,-4 8-90 0 0,-1-1 72 0 0,0 1-1 0 0,2 1 0 0 0,0 0 0 0 0,1 0 0 0 0,0 0 0 0 0,2 1 0 0 0,0 0 1 0 0,1 0-1 0 0,1 0 0 0 0,1 1 0 0 0,1-1 0 0 0,0 0 0 0 0,1 1 1 0 0,2 9-72 0 0,-1-26 24 0 0,-1 0 0 0 0,0 0 0 0 0,1 0 0 0 0,-1 0 0 0 0,1 0 0 0 0,0 0 1 0 0,0 0-1 0 0,1 0 0 0 0,-1 0 0 0 0,0 0 0 0 0,1 0 0 0 0,0-1 1 0 0,-1 1-1 0 0,1-1 0 0 0,0 1 0 0 0,1-1 0 0 0,-1 0 0 0 0,0 1 0 0 0,1-1 1 0 0,-1 0-1 0 0,1-1 0 0 0,-1 1 0 0 0,1 0 0 0 0,0-1 0 0 0,0 0 0 0 0,0 1 1 0 0,0-1-1 0 0,0 0 0 0 0,0-1 0 0 0,0 1 0 0 0,0 0 0 0 0,0-1 1 0 0,0 0-1 0 0,0 1 0 0 0,1-1 0 0 0,-1-1 0 0 0,0 1 0 0 0,0 0 0 0 0,0-1 1 0 0,0 0-1 0 0,0 1 0 0 0,0-1 0 0 0,0 0 0 0 0,0-1 0 0 0,0 1 0 0 0,2-1-23 0 0,11-10 118 0 0,0-1 1 0 0,-1 0 0 0 0,-1-1 0 0 0,0 0 0 0 0,-1-1 0 0 0,0-1 0 0 0,-1 0-120 0 0,17-20 102 0 0,18-26-47 0 0,-2-2 0 0 0,-4-2 0 0 0,-1-4-55 0 0,-27 51 6 0 0,-12 18 19 0 0,-1 1 15 0 0,0 0-43 0 0,-3 53-451 0 0,9 71 476 0 0,-1-115-13 0 0,0 1 0 0 0,1-1 0 0 0,0-1 0 0 0,0 1 0 0 0,1-1 0 0 0,1 0 0 0 0,-1-1 0 0 0,1 1 0 0 0,0-2 0 0 0,1 1-1 0 0,-1-1 1 0 0,1 0 0 0 0,1-1 0 0 0,-1 0 0 0 0,1 0 0 0 0,0-1 0 0 0,0-1 0 0 0,0 0 0 0 0,0 0 0 0 0,0 0 0 0 0,1-2 0 0 0,0 1 0 0 0,-1-1-1 0 0,1-1 1 0 0,0 0 0 0 0,-1 0 0 0 0,1-1 0 0 0,-1-1 0 0 0,4 0-9 0 0,2-2 37 0 0,-1-1 0 0 0,0 0-1 0 0,0-1 1 0 0,0-1 0 0 0,-1 0 0 0 0,0-1 0 0 0,0 0-1 0 0,-1-1 1 0 0,0-1 0 0 0,0 0 0 0 0,-1-1 0 0 0,-1 0-1 0 0,0-1 1 0 0,0 0 0 0 0,-1-1 0 0 0,-1 0 0 0 0,3-4-37 0 0,5-6 31 0 0,-2 0 0 0 0,0-2 0 0 0,-1 1 0 0 0,-1-2 0 0 0,-2 1 0 0 0,0-2 0 0 0,5-24-31 0 0,-2-57 88 0 0,-13 104-88 0 0,-1 1 0 0 0,-1-1 1 0 0,1 0-1 0 0,-1 1 0 0 0,1-1 0 0 0,-1 0 1 0 0,0 1-1 0 0,0-1 0 0 0,-1 1 0 0 0,1-1 1 0 0,-1 1-1 0 0,0 0 0 0 0,1-1 0 0 0,-2 1 1 0 0,1 0-1 0 0,0 0 0 0 0,0 1 0 0 0,-1-1 1 0 0,0 0-1 0 0,1 1 0 0 0,-1 0 0 0 0,0-1 1 0 0,0 1-1 0 0,-1 0 0 0 0,1 0 0 0 0,0 1 1 0 0,-2-1-1 0 0,1 1-13 0 0,1 0-1 0 0,-1 0 1 0 0,0 1 0 0 0,0-1 0 0 0,0 1 0 0 0,0 0 0 0 0,0 0 0 0 0,1 0 0 0 0,-1 1 0 0 0,0 0 0 0 0,0-1 0 0 0,0 1 0 0 0,1 0 0 0 0,-1 1 0 0 0,0-1 0 0 0,1 1 0 0 0,-1 0 0 0 0,1-1 0 0 0,0 2 0 0 0,-1-1 0 0 0,1 0-1 0 0,0 1 1 0 0,0-1 0 0 0,1 1 0 0 0,-1 0 0 0 0,-1 2 13 0 0,-57 85-109 0 0,58-86 105 0 0,0 0 0 0 0,0 0-1 0 0,1 1 1 0 0,0-1-1 0 0,0 0 1 0 0,0 1-1 0 0,0 0 1 0 0,0-1-1 0 0,1 1 1 0 0,0 0-1 0 0,0 0 1 0 0,1 0-1 0 0,-1 0 1 0 0,1 0 0 0 0,0-1-1 0 0,0 1 1 0 0,1 0-1 0 0,-1 0 1 0 0,1 0-1 0 0,0 0 1 0 0,0 0-1 0 0,1-1 1 0 0,0 1-1 0 0,-1 0 1 0 0,2-1 0 0 0,-1 0-1 0 0,0 1 1 0 0,1-1-1 0 0,1 1 5 0 0,9 4 8 0 0,0-2 0 0 0,1 0 0 0 0,0-1-1 0 0,0 0 1 0 0,1-1 0 0 0,-1-1 0 0 0,1 0 0 0 0,0-1 0 0 0,0-1-1 0 0,0 0 1 0 0,0-1 0 0 0,1 0 0 0 0,-1-2 0 0 0,0 1 0 0 0,0-2-1 0 0,3-1-7 0 0,36 2 15 0 0,-52 1-8 0 0,0 0 0 0 0,0 0 0 0 0,0 0-1 0 0,0 0 1 0 0,0 0 0 0 0,0 1 0 0 0,0-1 0 0 0,0 1-1 0 0,0-1 1 0 0,0 1 0 0 0,0 0 0 0 0,0 0 0 0 0,0 0-1 0 0,0 0 1 0 0,0 0 0 0 0,-1 0 0 0 0,1 1 0 0 0,0-1-1 0 0,-1 0 1 0 0,1 1 0 0 0,-1 0 0 0 0,0-1 0 0 0,1 1-1 0 0,-1 0 1 0 0,0-1 0 0 0,0 1 0 0 0,0 0 0 0 0,0 0-1 0 0,0 0 1 0 0,-1 0 0 0 0,1 0 0 0 0,-1 0 0 0 0,1 0-1 0 0,-1 0 1 0 0,0 0 0 0 0,1 0 0 0 0,-1 0 0 0 0,0 1-1 0 0,0-1 1 0 0,-1 0 0 0 0,1 2-7 0 0,-23 92 395 0 0,21-88-389 0 0,-1 57-28 0 0,39-42-453 0 0,13-9-4201 0 0,-15-24-5785 0 0,-26 6-592 0 0</inkml:trace>
  <inkml:trace contextRef="#ctx0" brushRef="#br0" timeOffset="415.3">1506 427 0 0 0,'0'0'1319'0'0,"0"0"347"0"0,0 0 262 0 0,0 0 257 0 0,0 0 42 0 0,0 0-95 0 0,0 0-221 0 0,0 0-250 0 0,0 0-220 0 0,0 0-135 0 0,0 0-85 0 0,32 11-90 0 0,102 30-114 0 0,-132-39-964 0 0,0-1 0 0 0,1 0 0 0 0,-1 0 0 0 0,1-1 0 0 0,-1 1 0 0 0,1 0 0 0 0,-1-1 0 0 0,1 1 0 0 0,0-1 0 0 0,-1 0 0 0 0,1 0 0 0 0,0 0 0 0 0,-1 0 0 0 0,1-1 0 0 0,-1 1 0 0 0,1-1 0 0 0,0 1 1 0 0,-1-1-1 0 0,1 0 0 0 0,-1 0 0 0 0,0 0 0 0 0,1 0 0 0 0,-1 0 0 0 0,0-1 0 0 0,0 1 0 0 0,1-1-53 0 0,4-4 241 0 0,2 0-98 0 0,1 0 1 0 0,-2-1 0 0 0,1 0-1 0 0,-1 0 1 0 0,0-1-1 0 0,0 0 1 0 0,-1-1-1 0 0,0 0 1 0 0,-1 0-1 0 0,0 0 1 0 0,0-1-1 0 0,-1 0 1 0 0,0 0 0 0 0,-1 0-1 0 0,0-1 1 0 0,0 1-1 0 0,-1-1 1 0 0,-1 0-1 0 0,0 0 1 0 0,-1 0-1 0 0,1 0 1 0 0,-2-7-144 0 0,1 16 7 0 0,0-1 1 0 0,-1 0-1 0 0,1 0 0 0 0,-1 0 0 0 0,1 0 1 0 0,-1 0-1 0 0,0 0 0 0 0,0 0 1 0 0,-1 1-1 0 0,1-1 0 0 0,-1 0 1 0 0,1 0-1 0 0,-1 0 0 0 0,0 0 1 0 0,0 1-1 0 0,0-1 0 0 0,0 0 1 0 0,-1 1-1 0 0,1-1 0 0 0,-1 1 1 0 0,1-1-1 0 0,-1 1 0 0 0,0 0 1 0 0,0-1-1 0 0,0 1 0 0 0,0 0 0 0 0,0 0 1 0 0,-1 1-1 0 0,1-1 0 0 0,-1 0 1 0 0,1 1-1 0 0,-1 0 0 0 0,1-1 1 0 0,-1 1-1 0 0,0 0 0 0 0,0 0 1 0 0,0 1-1 0 0,1-1 0 0 0,-1 1 1 0 0,0-1-1 0 0,-1 1-7 0 0,-3 1-17 0 0,0 0 1 0 0,0 0-1 0 0,1 1 1 0 0,-1 0-1 0 0,0 0 1 0 0,1 1-1 0 0,-1 0 1 0 0,1 0-1 0 0,0 0 1 0 0,0 1-1 0 0,0 0 1 0 0,1 0-1 0 0,-1 0 0 0 0,1 1 1 0 0,0 0-1 0 0,0 0 1 0 0,0 0-1 0 0,1 1 1 0 0,0 0-1 0 0,-1 1 17 0 0,-66 129-33 0 0,67-129 37 0 0,1 1-1 0 0,-1 0 1 0 0,1-1 0 0 0,1 1-1 0 0,0 0 1 0 0,0 1 0 0 0,0-1-1 0 0,1 0 1 0 0,0 1 0 0 0,1-1-1 0 0,0 0 1 0 0,0 1 0 0 0,1-1-1 0 0,0 1 1 0 0,0-1 0 0 0,1 0-1 0 0,0 0 1 0 0,1 0 0 0 0,0 0-1 0 0,0 0 1 0 0,0 0 0 0 0,1-1-1 0 0,0 0 1 0 0,1 0 0 0 0,0 0-1 0 0,0 0 1 0 0,0-1 0 0 0,6 6-4 0 0,7-3-27 0 0,0 0 1 0 0,1-2 0 0 0,1 0 0 0 0,-1-1 0 0 0,1 0 0 0 0,0-2 0 0 0,0-1 0 0 0,0 0 0 0 0,0-2 0 0 0,1 0 0 0 0,-1-1-1 0 0,0-1 1 0 0,1-1 0 0 0,-1-1 0 0 0,0 0 0 0 0,2-2 26 0 0,-9 2-450 0 0,33-5-1120 0 0,-17 1-4150 0 0,-12 2-6123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0 0 0,'0'0'693'0'0,"0"0"388"0"0,0 0 295 0 0,0 0 159 0 0,0 0-11 0 0,0 0-118 0 0,0 0-79 0 0,0 0 63 0 0,0 0 29 0 0,0 0 3 0 0,0 0-99 0 0,7 5-232 0 0,63 17 2589 0 0,-60-23-3363 0 0,0 0 1 0 0,0-1 0 0 0,0 0-1 0 0,0-1 1 0 0,-1 0-1 0 0,1-1 1 0 0,-1 0 0 0 0,0 0-1 0 0,0-1 1 0 0,-1 0-1 0 0,1 0 1 0 0,-1-1 0 0 0,0 0-1 0 0,0-1 1 0 0,-1 1-1 0 0,5-7-317 0 0,95-132 1373 0 0,-87 106-235 0 0,-20 38-967 0 0,0 1-46 0 0,0 0-58 0 0,1 35-130 0 0,57 438 430 0 0,-50-199-287 0 0,-8-260-46 0 0,-2 0 0 0 0,0 0-1 0 0,0 0 1 0 0,-2 0 0 0 0,0 0 0 0 0,0 0 0 0 0,-1-1 0 0 0,-6 11-34 0 0,10-25 24 0 0,0 1 0 0 0,0 0 0 0 0,0-1 0 0 0,0 1 0 0 0,0-1 0 0 0,0 0 0 0 0,0 1 0 0 0,0-1 0 0 0,0 0 1 0 0,0 1-1 0 0,0-1 0 0 0,1 0 0 0 0,-1 0 0 0 0,0 0 0 0 0,0 1 0 0 0,1-1 0 0 0,-1 0 0 0 0,0 0 0 0 0,1 0 0 0 0,-1 0 0 0 0,1-1 1 0 0,0 1-1 0 0,-1 0 0 0 0,1 0 0 0 0,0 0 0 0 0,-1 0 0 0 0,1 0 0 0 0,0 0 0 0 0,0-1 0 0 0,0 1 0 0 0,0 0 0 0 0,0 0 1 0 0,0 0-1 0 0,1 0 0 0 0,-1-1-24 0 0,-1-1 25 0 0,-1-22-16 0 0,0 1 1 0 0,2-1 0 0 0,0 0-1 0 0,2 0 1 0 0,1 0 0 0 0,1 1-1 0 0,1-1 1 0 0,1 1 0 0 0,1 0 0 0 0,1 1-1 0 0,4-7-9 0 0,4-20-10 0 0,-1-7 9 0 0,3 0 0 0 0,3 1-1 0 0,2 1 1 0 0,2 2 0 0 0,3 0 0 0 0,2 2 0 0 0,11-13 1 0 0,-36 57-2 0 0,1 0 1 0 0,-1 1-1 0 0,1-1 1 0 0,1 1-1 0 0,-1 0 1 0 0,1 1-1 0 0,0 0 1 0 0,1 0-1 0 0,-1 0 0 0 0,1 1 1 0 0,0 0-1 0 0,0 1 1 0 0,0-1-1 0 0,0 1 1 0 0,1 1-1 0 0,-1 0 1 0 0,1 0-1 0 0,0 1 1 0 0,-1 0-1 0 0,6 0 2 0 0,-11 1 2 0 0,0 1 0 0 0,1-1 0 0 0,-1 1 0 0 0,0 0 0 0 0,0-1-1 0 0,0 1 1 0 0,0 1 0 0 0,0-1 0 0 0,-1 0 0 0 0,1 1 0 0 0,0-1 0 0 0,0 1-1 0 0,-1 0 1 0 0,1 0 0 0 0,-1 0 0 0 0,0 0 0 0 0,0 0 0 0 0,1 1 0 0 0,-2-1 0 0 0,1 1-1 0 0,0-1 1 0 0,0 1 0 0 0,-1 0 0 0 0,1 0 0 0 0,-1 0 0 0 0,0 0 0 0 0,0 0-1 0 0,0 0 1 0 0,0 0 0 0 0,-1 0-2 0 0,13 100 130 0 0,-16-82-116 0 0,0 0 1 0 0,-1 0 0 0 0,-1 0 0 0 0,-1-1 0 0 0,0 0 0 0 0,-2 0 0 0 0,-1-1 0 0 0,0 0 0 0 0,-1 0 0 0 0,-1-1 0 0 0,-1 0 0 0 0,0-1 0 0 0,-1 0 0 0 0,-1-1 0 0 0,-1-1 0 0 0,0 0 0 0 0,-1-1 0 0 0,-1-1 0 0 0,-11 7-15 0 0,25-17-13 0 0,0 0 1 0 0,-1 0 0 0 0,1-1 0 0 0,-1 1 0 0 0,0-1-1 0 0,1 0 1 0 0,-1 0 0 0 0,0-1 0 0 0,0 1-1 0 0,0-1 1 0 0,0 0 0 0 0,-1 0 0 0 0,1 0 0 0 0,0 0-1 0 0,0-1 1 0 0,-1 0 0 0 0,1 0 0 0 0,0 0 0 0 0,-3-1 12 0 0,4-1-160 0 0,1 0 1 0 0,-1 0 0 0 0,1-1-1 0 0,0 1 1 0 0,0-1 0 0 0,0 1-1 0 0,0-1 1 0 0,1 0 0 0 0,-1 0-1 0 0,1 0 1 0 0,-1 0 0 0 0,1 0 0 0 0,0 0-1 0 0,0 0 1 0 0,0 0 0 0 0,1 0-1 0 0,-1-1 1 0 0,1 1 0 0 0,0 0-1 0 0,0 0 1 0 0,0-1 0 0 0,0-1 159 0 0,0-26-4007 0 0,0 15-3077 0 0,0 5-4791 0 0</inkml:trace>
  <inkml:trace contextRef="#ctx0" brushRef="#br0" timeOffset="761.651">988 370 5953 0 0,'0'0'2118'0'0,"0"0"-78"0"0,0 0-42 0 0,0 0-81 0 0,0 0-137 0 0,0 0-146 0 0,0 0-199 0 0,0 0-198 0 0,0 0-174 0 0,0 0-168 0 0,0 0-144 0 0,0 0-134 0 0,35-6-94 0 0,107-18-68 0 0,-72 0 302 0 0,-59 17-597 0 0,-1-1-1 0 0,1 0 0 0 0,-1 0 1 0 0,-1-1-1 0 0,0 0 0 0 0,0-1 1 0 0,-1 0-1 0 0,0-1 0 0 0,-1 1 0 0 0,0-1 1 0 0,3-7-160 0 0,-8 14 26 0 0,-1 1 1 0 0,1-1 0 0 0,-1 1-1 0 0,0-1 1 0 0,0 1-1 0 0,-1-1 1 0 0,1 0 0 0 0,-1 1-1 0 0,0-1 1 0 0,0 0 0 0 0,0 0-1 0 0,0 1 1 0 0,0-1-1 0 0,-1 0 1 0 0,0 1 0 0 0,0-1-1 0 0,0 1 1 0 0,0-1 0 0 0,0 1-1 0 0,-1-1 1 0 0,1 1-1 0 0,-1 0 1 0 0,0-1 0 0 0,0 1-1 0 0,-2-1-26 0 0,0 2-6 0 0,0 0 0 0 0,-1-1 0 0 0,0 2 0 0 0,1-1 0 0 0,-1 1 0 0 0,0-1 0 0 0,0 1 0 0 0,0 1 0 0 0,0-1 1 0 0,0 1-1 0 0,0 0 0 0 0,0 0 0 0 0,0 0 0 0 0,0 0 0 0 0,0 1 0 0 0,0 0 0 0 0,0 0 0 0 0,0 1 0 0 0,1-1 0 0 0,-1 1 0 0 0,0 0 0 0 0,1 0 0 0 0,-1 1 0 0 0,1-1 0 0 0,0 1 0 0 0,0 0 0 0 0,-3 3 6 0 0,-8 6-19 0 0,1 0 1 0 0,0 1-1 0 0,1 0 1 0 0,0 1 0 0 0,1 0-1 0 0,1 1 1 0 0,-1 2 18 0 0,3-4-18 0 0,1 0 0 0 0,0 1 0 0 0,0 0 0 0 0,2 0 0 0 0,-1 1 0 0 0,2-1 1 0 0,0 1-1 0 0,1 1 0 0 0,1-1 0 0 0,0 1 0 0 0,1-1 0 0 0,0 1 0 0 0,1 9 18 0 0,2-22 0 0 0,-1 1-1 0 0,0-1 0 0 0,1 0 0 0 0,0 0 0 0 0,0 0 1 0 0,0 0-1 0 0,0 0 0 0 0,0 0 0 0 0,1-1 0 0 0,-1 1 0 0 0,1 0 1 0 0,-1-1-1 0 0,1 1 0 0 0,0-1 0 0 0,0 1 0 0 0,1-1 1 0 0,-1 0-1 0 0,0 0 0 0 0,1 0 0 0 0,-1 0 0 0 0,1 0 0 0 0,0-1 1 0 0,-1 1-1 0 0,1-1 0 0 0,0 0 0 0 0,0 1 0 0 0,0-1 1 0 0,0-1-1 0 0,2 2 1 0 0,92 7 163 0 0,-73-12-71 0 0,0 0 0 0 0,0-2-1 0 0,-1-1 1 0 0,0-1 0 0 0,0-1-1 0 0,0-1 1 0 0,-1-1 0 0 0,-1-1-1 0 0,9-6-91 0 0,-21 12 53 0 0,170-111 718 0 0,-165 105-728 0 0,-1-1-1 0 0,-1-1 1 0 0,1 0 0 0 0,-2 0 0 0 0,0-1 0 0 0,-1-1-1 0 0,0 0 1 0 0,-1 0 0 0 0,-1 0 0 0 0,0-2 0 0 0,2-7-43 0 0,-4-65 125 0 0,-6 88-124 0 0,0 0 0 0 0,-1 0 1 0 0,1 0-1 0 0,0 0 0 0 0,-1 0 0 0 0,1 0 0 0 0,-1 0 1 0 0,1 0-1 0 0,-1 0 0 0 0,0 0 0 0 0,1 0 1 0 0,-1 0-1 0 0,0 0 0 0 0,0 0 0 0 0,1 1 0 0 0,-1-1 1 0 0,0 0-1 0 0,0 1 0 0 0,0-1 0 0 0,0 0 0 0 0,0 1 1 0 0,0-1-1 0 0,0 1 0 0 0,0 0 0 0 0,0-1 0 0 0,0 1 1 0 0,0 0-1 0 0,-1 0 0 0 0,1-1 0 0 0,0 1 1 0 0,0 0-1 0 0,0 0 0 0 0,0 0 0 0 0,0 0 0 0 0,0 1 1 0 0,0-1-1 0 0,-1 0 0 0 0,1 0 0 0 0,0 1 0 0 0,0-1 1 0 0,0 0-1 0 0,0 1 0 0 0,0-1 0 0 0,0 1-1 0 0,-46 25-153 0 0,43-23 139 0 0,1-1-1 0 0,-1 1 1 0 0,1 0 0 0 0,-1 0-1 0 0,1 0 1 0 0,0 0-1 0 0,0 0 1 0 0,1 1 0 0 0,-1 0-1 0 0,1-1 1 0 0,-1 1 0 0 0,1 0-1 0 0,0 0 1 0 0,1 0 0 0 0,-1 0-1 0 0,1 0 1 0 0,0 1 0 0 0,0-1-1 0 0,0 0 1 0 0,0 1 0 0 0,0 3 14 0 0,57 8-54 0 0,-40-16 59 0 0,-11-2-2 0 0,0 1 0 0 0,1 0 0 0 0,-1 0 0 0 0,0 0 0 0 0,0 1 0 0 0,1 0 1 0 0,-1 0-1 0 0,0 0 0 0 0,0 1 0 0 0,1-1 0 0 0,-1 1 0 0 0,0 1 0 0 0,0-1 0 0 0,0 1 0 0 0,0-1 1 0 0,0 2-1 0 0,0-1 0 0 0,-1 0 0 0 0,1 1 0 0 0,-1 0 0 0 0,1 0 0 0 0,-1 0 0 0 0,0 1 0 0 0,0-1 0 0 0,-1 1 1 0 0,1 0-1 0 0,-1 0 0 0 0,0 0 0 0 0,0 1 0 0 0,0-1 0 0 0,0 1 0 0 0,-1-1 0 0 0,0 1 0 0 0,0 0 1 0 0,0 1-4 0 0,-11 236 338 0 0,8-241-367 0 0,1 0-1 0 0,0 0 1 0 0,0-1-1 0 0,0 1 1 0 0,0 0-1 0 0,0 0 1 0 0,0-1-1 0 0,0 1 1 0 0,0 0 0 0 0,0 0-1 0 0,1-1 1 0 0,-1 1-1 0 0,0 0 1 0 0,0 0-1 0 0,1-1 1 0 0,-1 1-1 0 0,0 0 1 0 0,1-1-1 0 0,-1 1 1 0 0,1 0-1 0 0,-1-1 1 0 0,0 1-1 0 0,1-1 1 0 0,0 1-1 0 0,-1-1 1 0 0,1 1-1 0 0,-1-1 1 0 0,1 1-1 0 0,0-1 1 0 0,-1 0-1 0 0,1 1 1 0 0,0-1 0 0 0,-1 0-1 0 0,1 1 1 0 0,0-1-1 0 0,0 0 1 0 0,-1 0-1 0 0,1 0 1 0 0,0 0-1 0 0,0 0 1 0 0,-1 0-1 0 0,1 0 1 0 0,0 0-1 0 0,0 0 1 0 0,-1 0-1 0 0,1 0 1 0 0,0 0-1 0 0,0 0 1 0 0,-1-1-1 0 0,1 1 1 0 0,0 0-1 0 0,-1 0 1 0 0,1-1 0 0 0,0 1-1 0 0,-1-1 1 0 0,1 1 29 0 0,8-6-5269 0 0,-1 0-4665 0 0,-6 3-2663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96 340 0 0 0,'0'0'113'0'0,"0"0"191"0"0,0 0 14 0 0,1-7-62 0 0,2-33 187 0 0,-54 17-213 0 0,8 8-716 0 0,40 13-1302 0 0,1 1 5539 0 0,2 0 9046 0 0,5 1-10318 0 0,-5 0-2692 0 0,23 4 2402 0 0,-21-3-2049 0 0,0-1 0 0 0,0 1 0 0 0,1 0 0 0 0,-1-1 0 0 0,0 0 0 0 0,0 1 1 0 0,0-1-1 0 0,1 0 0 0 0,-1 0 0 0 0,0 0 0 0 0,0 0 0 0 0,1-1 0 0 0,-1 1 0 0 0,0 0 1 0 0,0-1-1 0 0,0 0 0 0 0,0 1 0 0 0,0-1 0 0 0,0 0 0 0 0,0 0 0 0 0,0 0 0 0 0,0 0 1 0 0,0-1-1 0 0,2-1-140 0 0,8-9 178 0 0,-1-1 0 0 0,0-1 0 0 0,-1 0 0 0 0,-1-1 0 0 0,0 0 0 0 0,0 0 0 0 0,-2-1 1 0 0,0 0-1 0 0,-1 0 0 0 0,0-1 0 0 0,1-12-178 0 0,-2-25 1307 0 0,-19 74-1202 0 0,5 0-87 0 0,1-1 0 0 0,1 1 1 0 0,0 0-1 0 0,2 1 0 0 0,0-1 0 0 0,2 1 0 0 0,0 0 0 0 0,1 0 0 0 0,1 0 1 0 0,1 6-19 0 0,14 281 358 0 0,-28-88-224 0 0,-42 21-42 0 0,22-183 88 0 0,24-92 713 0 0,29-156-847 0 0,74-81 4 0 0,-68 216-49 0 0,3 1 0 0 0,2 1 0 0 0,2 1 0 0 0,2 2 0 0 0,3 2 0 0 0,2 1 0 0 0,1 2 0 0 0,10-5-1 0 0,-35 36-5 0 0,0 0 0 0 0,2 1 0 0 0,-1 0 0 0 0,1 2 0 0 0,1 0 0 0 0,0 1 0 0 0,1 1 0 0 0,0 0 5 0 0,-17 8-2 0 0,0 0 0 0 0,0 0 1 0 0,0 0-1 0 0,0 0 0 0 0,0 0 0 0 0,0 1 0 0 0,0-1 0 0 0,0 1 0 0 0,0-1 1 0 0,0 1-1 0 0,0 0 0 0 0,0 0 0 0 0,0 0 0 0 0,0 0 0 0 0,0 0 0 0 0,0 0 0 0 0,0 1 1 0 0,0-1-1 0 0,0 1 0 0 0,0-1 0 0 0,0 1 0 0 0,0 0 0 0 0,0 0 0 0 0,0 0 1 0 0,0 0-1 0 0,-1 0 0 0 0,1 0 0 0 0,0 0 0 0 0,-1 1 0 0 0,1-1 0 0 0,-1 0 0 0 0,1 1 1 0 0,-1 0-1 0 0,0-1 0 0 0,0 1 0 0 0,1 0 0 0 0,-1-1 0 0 0,0 1 0 0 0,0 0 1 0 0,-1 0 1 0 0,3 9 8 0 0,-1 1 0 0 0,0-1 0 0 0,0 0 0 0 0,-2 0 1 0 0,1 1-1 0 0,-2-1 0 0 0,1 1 0 0 0,-1-1 0 0 0,-1 0 1 0 0,0 0-1 0 0,-1 0 0 0 0,0 0 0 0 0,-1 0 1 0 0,0 0-1 0 0,-4 6-8 0 0,-90 148 109 0 0,88-149-100 0 0,0-2-1 0 0,-1 1 1 0 0,-1-1 0 0 0,0-1 0 0 0,-1 0 0 0 0,0-1 0 0 0,-1 0 0 0 0,0-1 0 0 0,-1-1 0 0 0,0 0 0 0 0,0-1 0 0 0,-1 0 0 0 0,-1-1 0 0 0,-3 0-9 0 0,17-7-35 0 0,-1 1 0 0 0,0-1 1 0 0,0 0-1 0 0,-1 0 0 0 0,1-1 0 0 0,0 1 1 0 0,0-1-1 0 0,0 0 0 0 0,0 0 0 0 0,0 0 1 0 0,-1-1-1 0 0,1 1 0 0 0,0-1 0 0 0,0 0 1 0 0,0 0-1 0 0,0-1 0 0 0,0 1 0 0 0,1-1 1 0 0,-1 0-1 0 0,0 0 0 0 0,1 0 0 0 0,-1 0 1 0 0,1-1-1 0 0,-1 1 0 0 0,1-1 0 0 0,0 0 1 0 0,0 0-1 0 0,1 0 0 0 0,-1 0 0 0 0,1-1 1 0 0,-1 1-1 0 0,1-1 0 0 0,0 1 0 0 0,-1-3 35 0 0,-5-54-3680 0 0,11 41-283 0 0,3 3-3570 0 0,0 7-4398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295 683 4713 0 0,'0'0'2438'0'0,"0"0"-326"0"0,0 0-206 0 0,0 0-146 0 0,0 0-125 0 0,0 0-172 0 0,0 0-188 0 0,0 0-186 0 0,0 0-211 0 0,0 0-187 0 0,0 0-164 0 0,0 0-122 0 0,0 0-64 0 0,-14-6-64 0 0,-47-17-45 0 0,59 22-215 0 0,-1 1 1 0 0,1 0-1 0 0,-1 1 1 0 0,0-1-1 0 0,1 0 1 0 0,-1 1-1 0 0,1-1 1 0 0,0 1-1 0 0,-1 0 0 0 0,1 0 1 0 0,-1 0-1 0 0,1 0 1 0 0,0 0-1 0 0,0 0 1 0 0,-1 1-1 0 0,1-1 1 0 0,0 1-1 0 0,0-1 0 0 0,1 1 1 0 0,-1 0-1 0 0,0 0 1 0 0,0 0-1 0 0,0 1-17 0 0,-7 6 74 0 0,-12 9 21 0 0,0 1 0 0 0,2 2-1 0 0,0 0 1 0 0,1 0 0 0 0,1 2 0 0 0,-12 23-95 0 0,28-45 6 0 0,-1 0 0 0 0,1 0 0 0 0,0 1-1 0 0,0-1 1 0 0,0 1 0 0 0,0-1 0 0 0,1 1-1 0 0,-1-1 1 0 0,0 1 0 0 0,1 0 0 0 0,-1-1 0 0 0,1 1-1 0 0,-1 0 1 0 0,1-1 0 0 0,0 1 0 0 0,0 0-1 0 0,0 0 1 0 0,0-1 0 0 0,0 1 0 0 0,0 0 0 0 0,0 0-1 0 0,0-1 1 0 0,1 1 0 0 0,-1 0 0 0 0,1-1-1 0 0,-1 1 1 0 0,1 0 0 0 0,0-1 0 0 0,0 1 0 0 0,0-1-1 0 0,-1 1 1 0 0,1-1 0 0 0,1 1 0 0 0,-1-1-1 0 0,0 0 1 0 0,0 0 0 0 0,0 1 0 0 0,1-1 0 0 0,-1 0-1 0 0,1 0 1 0 0,-1 0 0 0 0,1 0 0 0 0,-1-1-1 0 0,1 1 1 0 0,-1 0 0 0 0,1-1 0 0 0,0 1 0 0 0,-1-1-1 0 0,1 1 1 0 0,0-1 0 0 0,1 0-6 0 0,13 0 195 0 0,0-2 1 0 0,0 0-1 0 0,-1-1 1 0 0,1 0-1 0 0,0-1 1 0 0,-1-1-1 0 0,0-1 1 0 0,0 0 0 0 0,0-1-1 0 0,-1 0 1 0 0,0-1-1 0 0,0-1 1 0 0,-1 0-1 0 0,-1-1 1 0 0,10-8-196 0 0,5-5 140 0 0,0-2 1 0 0,-1 0-1 0 0,-1-1 1 0 0,-2-2 0 0 0,0-1-1 0 0,-2 0 1 0 0,-2-1 0 0 0,0-2-1 0 0,-2 0 1 0 0,-2 0 0 0 0,12-35-141 0 0,-18 37 15 0 0,0-1 1 0 0,-2 0-1 0 0,-2-1 1 0 0,-1 1 0 0 0,-1-1-1 0 0,-1 0 1 0 0,-2-3-16 0 0,-1 24-5 0 0,0 0 0 0 0,0 0 1 0 0,-1 0-1 0 0,-1 0 0 0 0,0 0 1 0 0,0 0-1 0 0,-1 1 0 0 0,0 0 0 0 0,-1-1 1 0 0,0 2-1 0 0,-1-1 0 0 0,-3-4 5 0 0,6 10-5 0 0,1 0 1 0 0,-1 0-1 0 0,0 0 0 0 0,0 1 0 0 0,-1-1 0 0 0,1 1 1 0 0,-1 0-1 0 0,1 0 0 0 0,-1 1 0 0 0,0-1 1 0 0,0 1-1 0 0,0-1 0 0 0,-1 1 0 0 0,1 1 1 0 0,-1-1-1 0 0,1 1 0 0 0,-1-1 0 0 0,1 1 0 0 0,-1 0 1 0 0,1 1-1 0 0,-1-1 0 0 0,0 1 0 0 0,0 0 1 0 0,1 0-1 0 0,-1 1 0 0 0,0-1 0 0 0,1 1 0 0 0,-1 0 1 0 0,0 0-1 0 0,-3 2 5 0 0,-4 5-1 0 0,0 0 1 0 0,0 1-1 0 0,1 0 1 0 0,0 1-1 0 0,0 0 1 0 0,1 0-1 0 0,1 2 1 0 0,0-1-1 0 0,0 1 1 0 0,1 0-1 0 0,1 1 0 0 0,0 0 1 0 0,1 0-1 0 0,0 0 1 0 0,1 1-1 0 0,0 0 1 0 0,1 0-1 0 0,1 0 1 0 0,0 0-1 0 0,0 6 1 0 0,-1 0 27 0 0,1 0-1 0 0,1 1 1 0 0,1-1-1 0 0,0 1 1 0 0,1-1-1 0 0,2 1 1 0 0,0-1-1 0 0,1 0 1 0 0,1 0-1 0 0,1 0 1 0 0,0 0-1 0 0,2 0 1 0 0,0-1-1 0 0,2-1 1 0 0,0 1-1 0 0,0-1-26 0 0,11 14 206 0 0,0-1 0 0 0,2-1-1 0 0,1-1 1 0 0,1-1 0 0 0,1-1 0 0 0,2-1-1 0 0,1-1 1 0 0,25 17-206 0 0,61 21 719 0 0,-99-60-283 0 0,-15-2-4120 0 0,-3-5-1785 0 0,2 3 1364 0 0,1-2-7856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301 202 15235 0 0,'0'0'1467'0'0,"0"0"-515"0"0,0 0-26 0 0,0 0 168 0 0,0 0 107 0 0,0 0-53 0 0,0 0-193 0 0,0 0-219 0 0,0 0-231 0 0,0 0-169 0 0,0 0-106 0 0,0 0-43 0 0,0 0-36 0 0,-19-1 18 0 0,-61 2 26 0 0,75 1-172 0 0,0-1 0 0 0,1 0 1 0 0,-1 1-1 0 0,1 0 0 0 0,-1 0 0 0 0,1 0 0 0 0,0 0 1 0 0,0 1-1 0 0,0-1 0 0 0,0 1 0 0 0,0 0 1 0 0,1 1-1 0 0,-1-1 0 0 0,1 1 0 0 0,0-1 1 0 0,0 1-1 0 0,0 0 0 0 0,-1 2-23 0 0,-6 7 59 0 0,-2-1-34 0 0,1 1 0 0 0,0 0 0 0 0,1 1 0 0 0,0 0-1 0 0,1 1 1 0 0,1 0 0 0 0,0 0 0 0 0,1 1 0 0 0,1 0 0 0 0,1 0-1 0 0,0 0 1 0 0,0 1 0 0 0,2 0 0 0 0,0-1 0 0 0,1 1 0 0 0,1 17-25 0 0,1-32 4 0 0,1 1 0 0 0,-1-1 1 0 0,1 0-1 0 0,0 0 0 0 0,-1 0 1 0 0,1 0-1 0 0,0 0 0 0 0,0 0 1 0 0,1 0-1 0 0,-1 0 0 0 0,0 0 1 0 0,1-1-1 0 0,-1 1 0 0 0,1 0 1 0 0,0-1-1 0 0,-1 1 0 0 0,1-1 1 0 0,0 0-1 0 0,0 1 0 0 0,0-1 1 0 0,0 0-1 0 0,0 0 0 0 0,0 0 1 0 0,0 0-1 0 0,0-1 0 0 0,0 1 1 0 0,0-1-1 0 0,1 1 0 0 0,-1-1 1 0 0,0 0-1 0 0,0 0 0 0 0,1 0 1 0 0,-1 0-1 0 0,0 0 0 0 0,1 0-4 0 0,77-21 591 0 0,-47-3-499 0 0,-2-2 0 0 0,-1-1 0 0 0,-1-1-1 0 0,-2-2 1 0 0,0 0 0 0 0,-2-2-1 0 0,-2-1 1 0 0,18-32-92 0 0,-6 26-361 0 0,-39 62 36 0 0,-23 109 172 0 0,27-128 145 0 0,-1 0 1 0 0,1 0-1 0 0,1 1 0 0 0,-1-1 1 0 0,1 0-1 0 0,-1 0 0 0 0,1 0 1 0 0,0 1-1 0 0,1-1 0 0 0,-1 0 1 0 0,1-1-1 0 0,0 1 1 0 0,0 0-1 0 0,0 0 0 0 0,0-1 1 0 0,0 1-1 0 0,1-1 0 0 0,0 0 1 0 0,0 0-1 0 0,0 0 0 0 0,0 0 1 0 0,0 0-1 0 0,0 0 1 0 0,1-1-1 0 0,0 0 0 0 0,-1 0 1 0 0,1 0-1 0 0,0 0 0 0 0,0 0 1 0 0,0-1 7 0 0,4 2 5 0 0,1 0 0 0 0,0 0-1 0 0,0-1 1 0 0,0 0 0 0 0,0-1 0 0 0,0 0 0 0 0,0 0 0 0 0,1-1 0 0 0,-1 0 0 0 0,0-1 0 0 0,0 0 0 0 0,0 0 0 0 0,0-1 0 0 0,0 0-1 0 0,0-1 1 0 0,5-2-5 0 0,10-5 85 0 0,-1-1-1 0 0,0-1 1 0 0,-1-1-1 0 0,0 0 1 0 0,-1-2-1 0 0,-1-1 1 0 0,0 0-1 0 0,-2-2 1 0 0,12-12-85 0 0,-17 18 19 0 0,-1-1 1 0 0,0 0-1 0 0,-2-1 1 0 0,1 0-1 0 0,-2-1 1 0 0,0 0-1 0 0,0 0 1 0 0,-1-1-1 0 0,-1 0 1 0 0,-1-1-1 0 0,-1 1 1 0 0,0-1-1 0 0,-1 0 1 0 0,0 0-1 0 0,-2-1 1 0 0,1-14-20 0 0,-4 29-6 0 0,1 0 1 0 0,-1 0-1 0 0,0 0 1 0 0,-1 0-1 0 0,1 0 1 0 0,0 0-1 0 0,-1 0 1 0 0,0 1-1 0 0,1-1 1 0 0,-1 0-1 0 0,0 1 1 0 0,0-1-1 0 0,-1 1 1 0 0,1 0-1 0 0,0 0 1 0 0,-1 0-1 0 0,0 0 1 0 0,1 0-1 0 0,-1 1 1 0 0,0-1-1 0 0,0 1 1 0 0,0 0-1 0 0,0 0 1 0 0,0 0-1 0 0,0 0 1 0 0,0 0-1 0 0,0 0 1 0 0,0 1-1 0 0,0 0 1 0 0,0-1-1 0 0,-1 1 1 0 0,1 1-1 0 0,0-1 1 0 0,0 0-1 0 0,0 1 1 0 0,0-1-1 0 0,0 1 1 0 0,0 0-1 0 0,0 0 1 0 0,0 0-1 0 0,0 1 1 0 0,0-1-1 0 0,0 1 1 0 0,0-1-1 0 0,1 1 1 0 0,-1 0 0 0 0,1 0-1 0 0,-1 0 1 0 0,1 0-1 0 0,0 1 1 0 0,-1 0 5 0 0,-1 0-4 0 0,-1 1 1 0 0,1 0-1 0 0,0 1 1 0 0,0-1 0 0 0,1 0-1 0 0,-1 1 1 0 0,1 0-1 0 0,0 0 1 0 0,0 0 0 0 0,1 0-1 0 0,-1 1 1 0 0,1-1-1 0 0,0 1 1 0 0,1-1 0 0 0,-1 1-1 0 0,1 0 1 0 0,0-1-1 0 0,0 1 1 0 0,1 0 0 0 0,0 0-1 0 0,0 0 1 0 0,0-1-1 0 0,1 1 1 0 0,0 0 0 0 0,0 0-1 0 0,1-1 1 0 0,-1 1-1 0 0,1 0 1 0 0,0-1 0 0 0,0 0-1 0 0,2 3 4 0 0,133 213 454 0 0,-121-176-54 0 0,-2 1 0 0 0,-2 0 0 0 0,-1 1 0 0 0,-3 0 0 0 0,-2 2-400 0 0,13 35 807 0 0,-4-61-480 0 0,-14-22-299 0 0,-1-1-4 0 0,0 0 1 0 0,0 0 2 0 0,0 0-11 0 0,0 0 17 0 0,0 0 20 0 0,0 0-14 0 0,0 0-4 0 0,0 0-17 0 0,0 0-6 0 0,0 0 7 0 0,0 0-7 0 0,2-5-869 0 0,-17-3-3610 0 0,6 5-5480 0 0,6 0-2877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8 781 8090 0 0,'0'0'3659'0'0,"0"0"-1621"0"0,0 0-783 0 0,0 0-164 0 0,0 0 13 0 0,0 0 102 0 0,0 0-9 0 0,0 0-153 0 0,0 0-222 0 0,0 0-199 0 0,0 0-130 0 0,0 0-87 0 0,0 22-70 0 0,-1 66-84 0 0,-6 64-11 0 0,7-152-517 0 0,0 0-224 0 0,0 0-422 0 0,0-14-4359 0 0,0 9 510 0 0,0-3-6296 0 0</inkml:trace>
  <inkml:trace contextRef="#ctx0" brushRef="#br0" timeOffset="237.783">27 296 11138 0 0,'0'0'2145'0'0,"0"0"-561"0"0,0 0-384 0 0,0 0-295 0 0,0 0-265 0 0,0 0-272 0 0,0 0-288 0 0,0 0-200 0 0,0 0-128 0 0,0 0-144 0 0,0 0-216 0 0,0 0-561 0 0,0 0-1775 0 0,0 0-8307 0 0</inkml:trace>
  <inkml:trace contextRef="#ctx0" brushRef="#br0" timeOffset="850.828">438 654 6569 0 0,'0'0'2321'0'0,"0"0"-266"0"0,0 0-115 0 0,0 0-89 0 0,0 0-155 0 0,0 0-207 0 0,0 0-214 0 0,0 0-225 0 0,0 0-189 0 0,0 0-155 0 0,0 0-138 0 0,0 0-103 0 0,0 0-81 0 0,-7-4-40 0 0,-21-14-8 0 0,2 12 830 0 0,19 7 2003 0 0,-6 15-2957 0 0,-8 2-150 0 0,11-10-51 0 0,0 0 0 0 0,0 0-1 0 0,1 1 1 0 0,1 1 0 0 0,-1-1 0 0 0,1 1 0 0 0,1 1 0 0 0,0 0-1 0 0,0 0 1 0 0,1 0 0 0 0,1 1-11 0 0,-3 113 132 0 0,10-119-104 0 0,1 0-1 0 0,0 0 1 0 0,1 0-1 0 0,-1 0 1 0 0,1-1-1 0 0,0 0 1 0 0,1 1-1 0 0,-1-1 1 0 0,1-1-1 0 0,0 1 1 0 0,0-1-1 0 0,0 0 1 0 0,1 0-1 0 0,-1 0 1 0 0,1-1-1 0 0,0 0 1 0 0,0 0-1 0 0,0-1 1 0 0,1 1-1 0 0,-1-1 1 0 0,1-1-1 0 0,-1 1 1 0 0,1-1-1 0 0,0 0-27 0 0,4 2 58 0 0,0-1-1 0 0,0 0 0 0 0,1-1 0 0 0,-1 0 1 0 0,0-1-1 0 0,1 0 0 0 0,-1-1 0 0 0,0 0 0 0 0,0-1 1 0 0,1 0-1 0 0,-1-1 0 0 0,0 0 0 0 0,2-2-57 0 0,38-33-2199 0 0,-42 29-878 0 0,-2 3-5028 0 0,-6 5-3911 0 0</inkml:trace>
  <inkml:trace contextRef="#ctx0" brushRef="#br0" timeOffset="1703.157">798 635 9594 0 0,'0'0'3893'0'0,"0"0"-1670"0"0,0 0-625 0 0,0 0-129 0 0,0 0-223 0 0,0 0-263 0 0,0 0-240 0 0,0 0-221 0 0,0 0-119 0 0,0 0 0 0 0,0 0-2 0 0,0 0-33 0 0,0 0-43 0 0,-7 24-59 0 0,-18 78-50 0 0,23-97-184 0 0,0 1 0 0 0,1-1 0 0 0,0 1 0 0 0,0-1 0 0 0,0 1-1 0 0,1-1 1 0 0,0 1 0 0 0,0 0 0 0 0,0-1 0 0 0,1 1 0 0 0,0-1 0 0 0,0 1-1 0 0,0 0 1 0 0,1-1 0 0 0,0 0 0 0 0,0 1 0 0 0,0-1 0 0 0,0 0 0 0 0,2 1-33 0 0,-1 1 39 0 0,0-2 26 0 0,1 0 0 0 0,0 0-1 0 0,-1 0 1 0 0,2 0 0 0 0,-1 0-1 0 0,0-1 1 0 0,1 0 0 0 0,0 0 0 0 0,0 0-1 0 0,0-1 1 0 0,0 1 0 0 0,1-1 0 0 0,-1 0-1 0 0,1-1 1 0 0,0 0 0 0 0,0 0 0 0 0,0 0-1 0 0,0 0 1 0 0,0-1 0 0 0,0 0 0 0 0,0 0-1 0 0,1-1 1 0 0,-1 0 0 0 0,0 0 0 0 0,0 0-1 0 0,1-1 1 0 0,-1 0 0 0 0,0 0-1 0 0,1 0-63 0 0,5-3 125 0 0,-1-1 0 0 0,0 0 0 0 0,1-1 0 0 0,-2 0-1 0 0,1 0 1 0 0,-1-1 0 0 0,0-1 0 0 0,0 1-1 0 0,2-4-124 0 0,90-100 594 0 0,-65 50-402 0 0,-37 60-172 0 0,0 1 7 0 0,0 0-10 0 0,0 0-8 0 0,0 0-7 0 0,-20 58-329 0 0,18-48 307 0 0,-1-5 3 0 0,1 0-1 0 0,0 0 1 0 0,0 0-1 0 0,1 1 1 0 0,-1-1-1 0 0,1 0 1 0 0,0 1-1 0 0,1-1 1 0 0,-1 1-1 0 0,1-1 1 0 0,0 1-1 0 0,0-1 1 0 0,1 1-1 0 0,0-1 1 0 0,0 1-1 0 0,0-1 1 0 0,1 1-1 0 0,-1-1 1 0 0,1 0-1 0 0,0 0 1 0 0,1 0-1 0 0,-1 0 1 0 0,1 0-1 0 0,0-1 1 0 0,1 1-1 0 0,-1-1 1 0 0,3 3 17 0 0,0-3-9 0 0,0 0-1 0 0,0 0 1 0 0,0-1 0 0 0,1 0 0 0 0,-1 0 0 0 0,1-1 0 0 0,0 0 0 0 0,-1 0 0 0 0,1 0 0 0 0,0-1-1 0 0,0 0 1 0 0,0 0 0 0 0,0-1 0 0 0,0 0 0 0 0,1 0 0 0 0,-1-1 0 0 0,0 0 0 0 0,0 0 0 0 0,-1 0-1 0 0,1-1 1 0 0,0 0 0 0 0,0-1 0 0 0,-1 1 0 0 0,1-1 9 0 0,19-13 37 0 0,-1 0 0 0 0,-1-2-1 0 0,0-1 1 0 0,-1-1 0 0 0,-1 0 0 0 0,-1-2 0 0 0,-1-1-1 0 0,-1 0 1 0 0,-1-1 0 0 0,-1-1 0 0 0,-1-1-1 0 0,6-15-36 0 0,-7 12 8 0 0,-1-1 0 0 0,-1-1-1 0 0,-2 0 1 0 0,-1 0-1 0 0,-1-1 1 0 0,-2-1-1 0 0,-2 1 1 0 0,0-1-1 0 0,-2-15-7 0 0,-2 25-9 0 0,-1 1-1 0 0,-1-1 0 0 0,0 1 0 0 0,-2 0 1 0 0,-1 0-1 0 0,-1 0 0 0 0,-1 0 0 0 0,0 0 0 0 0,-2 1 1 0 0,0 0-1 0 0,-2 1 0 0 0,-4-7 10 0 0,12 25-5 0 0,0-1 0 0 0,1 1 0 0 0,-1 0-1 0 0,0 1 1 0 0,0-1 0 0 0,0 0 0 0 0,0 0 0 0 0,-1 1 0 0 0,1 0-1 0 0,0-1 1 0 0,-1 1 0 0 0,1 0 0 0 0,-1 0 0 0 0,1 0 0 0 0,-1 0-1 0 0,1 1 1 0 0,-1-1 0 0 0,0 1 0 0 0,1-1 0 0 0,-1 1 0 0 0,0 0-1 0 0,0 0 1 0 0,1 0 0 0 0,-1 1 0 0 0,0-1 0 0 0,1 0 0 0 0,-1 1-1 0 0,0 0 1 0 0,1 0 0 0 0,-1 0 0 0 0,1 0 0 0 0,-1 0 0 0 0,1 0 0 0 0,0 1-1 0 0,0-1 1 0 0,-1 1 0 0 0,1-1 0 0 0,0 1 0 0 0,0 0 0 0 0,0 0-1 0 0,1 0 1 0 0,-1 0 0 0 0,0 0 0 0 0,1 0 0 0 0,-1 1 0 0 0,1-1-1 0 0,0 1 1 0 0,0-1 0 0 0,0 1 0 0 0,0-1 0 0 0,0 1 0 0 0,0-1-1 0 0,1 1 1 0 0,-1 0 0 0 0,1 1 5 0 0,-13 33 17 0 0,2 1 0 0 0,1 0-1 0 0,2 1 1 0 0,1 0 0 0 0,3 1 0 0 0,1-1-1 0 0,2 1 1 0 0,3 37-17 0 0,-2-42 23 0 0,3-6 26 0 0,0 0 0 0 0,2-1 1 0 0,0 1-1 0 0,2-1 0 0 0,2 0 0 0 0,0-1 0 0 0,2 0 0 0 0,1-1 0 0 0,12 20-49 0 0,-17-30 37 0 0,2-1 1 0 0,-1 0 0 0 0,2 0 0 0 0,0-1-1 0 0,1-1 1 0 0,0 1 0 0 0,1-2-1 0 0,1 1 1 0 0,0-2 0 0 0,0 0-1 0 0,1 0 1 0 0,1-1-38 0 0,-14-10-40 0 0,0 0-1 0 0,0 0 1 0 0,-1 0-1 0 0,1 0 1 0 0,0 0 0 0 0,-1 0-1 0 0,1 0 1 0 0,0 0-1 0 0,-1 0 1 0 0,1 0 0 0 0,0 0-1 0 0,-1-1 1 0 0,1 1 0 0 0,0 0-1 0 0,-1 0 1 0 0,1-1-1 0 0,-1 1 1 0 0,1 0 0 0 0,0-1-1 0 0,-1 1 1 0 0,1-1-1 0 0,-1 1 1 0 0,1-1 0 0 0,-1 1-1 0 0,1-1 1 0 0,-1 1 0 0 0,0-1-1 0 0,1 1 1 0 0,-1-1-1 0 0,0 0 1 0 0,1 1 0 0 0,-1-1-1 0 0,0 0 1 0 0,0 1-1 0 0,1-1 1 0 0,-1 0 0 0 0,0 1-1 0 0,0-1 1 0 0,0 0-1 0 0,0 1 1 0 0,0-1 0 0 0,0 0-1 0 0,0 0 1 0 0,0 0 40 0 0,2-14-5100 0 0,-1 11 2243 0 0,1 0-9384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13163 0 0,'0'0'1632'0'0,"0"0"-608"0"0,0 0-407 0 0,0 0-169 0 0,0 0-216 0 0,0 0-120 0 0,0 0-88 0 0,0 0-120 0 0,0 0-128 0 0,0 0-329 0 0,0 0-799 0 0,0 0-2329 0 0,0 0-7641 0 0</inkml:trace>
  <inkml:trace contextRef="#ctx0" brushRef="#br0" timeOffset="1065.572">93 35 0 0 0,'0'0'794'0'0,"0"0"436"0"0,0 0 45 0 0,0 0-46 0 0,0 0-66 0 0,0 0-95 0 0,0 0-12 0 0,0 0-44 0 0,0 0-44 0 0,0 0-41 0 0,0 0-36 0 0,0 0 1 0 0,0 0-1 0 0,-14 3-3 0 0,-41 11-37 0 0,31-1 2518 0 0,24-12-2981 0 0,0-1-156 0 0,0 0-71 0 0,0 0-39 0 0,0 0-23 0 0,0 0 17 0 0,9-6 1214 0 0,68-47 860 0 0,-113 80-795 0 0,53-19-12480 0 0,-11-8-487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3:5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120 120 14539 0 0,'0'0'2598'0'0,"0"0"-1438"0"0,0 0-385 0 0,0 0 221 0 0,0 0 315 0 0,0 0 96 0 0,0 0-147 0 0,0 0-302 0 0,0 0-319 0 0,0 0-218 0 0,0 0-126 0 0,0 0-63 0 0,0 0-72 0 0,-8 34-45 0 0,-29 105-31 0 0,3-55-12 0 0,10-49-1497 0 0,17-35-3354 0 0,1-7-4222 0 0,3 3-2784 0 0</inkml:trace>
  <inkml:trace contextRef="#ctx0" brushRef="#br0" timeOffset="568.49">290 416 16628 0 0,'0'0'1396'0'0,"0"0"-348"0"0,0 0-124 0 0,0 0 18 0 0,0 0-15 0 0,0 0-76 0 0,0 0-150 0 0,0 0-192 0 0,0 0-132 0 0,21-32-55 0 0,68-104-34 0 0,-26 27 235 0 0,-15-29 124 0 0,-48 137-668 0 0,0 1-38 0 0,0 0-28 0 0,1 16-214 0 0,20 169 310 0 0,-20-179 20 0 0,0-1 0 0 0,0 0 0 0 0,0 0-1 0 0,1 0 1 0 0,-1 0 0 0 0,1 0 0 0 0,0 0-1 0 0,1-1 1 0 0,-1 1 0 0 0,1-1 0 0 0,0 1 0 0 0,0-1-1 0 0,0 0 1 0 0,1 0 0 0 0,-1 0 0 0 0,1-1 0 0 0,0 1-1 0 0,0-1 1 0 0,1 0 0 0 0,-1 0 0 0 0,0 0-1 0 0,1-1 1 0 0,0 0 0 0 0,0 0 0 0 0,-1 0 0 0 0,1 0-1 0 0,1-1 1 0 0,-1 1 0 0 0,0-1-29 0 0,2-2 133 0 0,0 1 1 0 0,0-1-1 0 0,0-1 0 0 0,0 1 0 0 0,0-1 1 0 0,0 0-1 0 0,0-1 0 0 0,-1 1 1 0 0,1-2-1 0 0,-1 1 0 0 0,0 0 1 0 0,0-1-1 0 0,0 0 0 0 0,0-1 0 0 0,-1 1 1 0 0,0-1-1 0 0,0 0 0 0 0,0-1 1 0 0,0 1-1 0 0,-1-1 0 0 0,3-3-133 0 0,2-3 66 0 0,-1 0-1 0 0,0 0 0 0 0,0-1 1 0 0,-1 0-1 0 0,-1 0 0 0 0,0 0 1 0 0,-1-1-1 0 0,1-4-65 0 0,0-11-3157 0 0,-4 1-3415 0 0,-2 27-5718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6841 0 0,'0'0'3657'0'0,"0"0"-1188"0"0,0 0-549 0 0,0 0-71 0 0,0 0-117 0 0,0 0-225 0 0,0 0-279 0 0,0 0-321 0 0,0 0-269 0 0,0 0-166 0 0,0 0-102 0 0,0 0-46 0 0,0 0-2 0 0,0 4 59 0 0,0 24 504 0 0,1 56 612 0 0,-4 0 1 0 0,-12 67-1498 0 0,7-94-140 0 0,8-59-5837 0 0,-1-3 4256 0 0,0 2-3359 0 0,1 2-6394 0 0</inkml:trace>
  <inkml:trace contextRef="#ctx0" brushRef="#br0" timeOffset="578.959">178 232 6265 0 0,'0'0'3281'0'0,"0"0"-956"0"0,0 0-489 0 0,0 0-182 0 0,0 0-142 0 0,0 0-90 0 0,0 0-119 0 0,0 0-142 0 0,0 0-171 0 0,0 0-184 0 0,0 0-149 0 0,0 0-107 0 0,20 0-71 0 0,129 0 888 0 0,-66-12-580 0 0,-89-7-219 0 0,-88-85-397 0 0,73 88 101 0 0,19 41-247 0 0,23 208 82 0 0,-19-152-90 0 0,-2-81-25 0 0,0 0 23 0 0,0 0 22 0 0,0 0 22 0 0,2-25 362 0 0,3 8-431 0 0,1 1-1 0 0,0 0 0 0 0,1 1 0 0 0,1 0 0 0 0,0 0 1 0 0,1 0-1 0 0,1 1 0 0 0,0 1 0 0 0,1-1 0 0 0,1 2 1 0 0,0-1 10 0 0,5-2-790 0 0,-4 11-4192 0 0,-12 4-246 0 0,-1 0-6516 0 0</inkml:trace>
  <inkml:trace contextRef="#ctx0" brushRef="#br0" timeOffset="966.248">623 139 11450 0 0,'0'0'2750'0'0,"0"0"-620"0"0,0 0-315 0 0,0 0-212 0 0,0 0-220 0 0,0 0-179 0 0,0 0-210 0 0,0 0-213 0 0,0 0-172 0 0,0 0-105 0 0,0 0-86 0 0,0 0-69 0 0,0 0-51 0 0,25-10-39 0 0,77-28-51 0 0,-47 28 207 0 0,-53 12-405 0 0,0 0 0 0 0,0 0 0 0 0,-1 0 1 0 0,1 0-1 0 0,-1 0 0 0 0,1 0 0 0 0,-1 0 0 0 0,0 0 1 0 0,0 0-1 0 0,0 1 0 0 0,0-1 0 0 0,0 1 0 0 0,0-1 1 0 0,-1 1-1 0 0,1-1 0 0 0,-1 1 0 0 0,0-1 0 0 0,0 1 1 0 0,0-1-1 0 0,0 1 0 0 0,0-1 0 0 0,0 1 0 0 0,-1-1 1 0 0,1 1-1 0 0,-1-1 0 0 0,0 1 0 0 0,1-1 0 0 0,-1 0 1 0 0,0 1-1 0 0,-1-1 0 0 0,1 0 0 0 0,0 0 0 0 0,-1 0 1 0 0,0 2-11 0 0,-156 169 230 0 0,158-172-225 0 0,-1 0 0 0 0,0 0 0 0 0,0 0 0 0 0,0 0 0 0 0,0 0 0 0 0,1 1 0 0 0,-1-1 0 0 0,1 0 0 0 0,-1 0 0 0 0,1 1-1 0 0,-1-1 1 0 0,1 0 0 0 0,0 1 0 0 0,0-1 0 0 0,-1 1 0 0 0,1-1 0 0 0,0 0 0 0 0,0 1 0 0 0,1-1 0 0 0,-1 1 0 0 0,0-1 0 0 0,0 0 0 0 0,1 1 0 0 0,-1-1-1 0 0,0 0 1 0 0,1 1 0 0 0,0-1 0 0 0,-1 0 0 0 0,1 0 0 0 0,0 1 0 0 0,-1-1 0 0 0,1 0 0 0 0,0 0 0 0 0,0 0 0 0 0,0 0 0 0 0,0 0 0 0 0,0 0 0 0 0,0 0-1 0 0,0 0 1 0 0,1-1 0 0 0,-1 1 0 0 0,0 0 0 0 0,0-1 0 0 0,1 1 0 0 0,-1-1 0 0 0,0 1 0 0 0,1-1 0 0 0,-1 0 0 0 0,0 1 0 0 0,1-1 0 0 0,-1 0-1 0 0,0 0 1 0 0,1 0 0 0 0,-1 0 0 0 0,1 0-5 0 0,82-1 481 0 0,2-21-843 0 0,-81 16-1209 0 0,-4 4-5538 0 0,0 2-4826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14 313 0 0 0,'0'0'931'0'0,"0"0"241"0"0,0 0 203 0 0,0 0 4 0 0,0 0-133 0 0,0 0-203 0 0,0 0-213 0 0,0 0-111 0 0,-3 0 2573 0 0,1 0 6722 0 0,3 0-9704 0 0,27 0 2849 0 0,79-7-1353 0 0,65-24-669 0 0,-29 26-880 0 0,-73-9 39 0 0,-46 13 180 0 0,29-11-2360 0 0,-61 11-1545 0 0,2-1-543 0 0,1 1-2353 0 0,3 1-5419 0 0</inkml:trace>
  <inkml:trace contextRef="#ctx0" brushRef="#br0" timeOffset="550.358">0 582 992 0 0,'0'0'1901'0'0,"0"0"-126"0"0,0 0 65 0 0,0 0 147 0 0,0 0 103 0 0,0 0-66 0 0,0 0-270 0 0,0 0-360 0 0,0 0-313 0 0,0 0-182 0 0,0 0-79 0 0,0 0-42 0 0,0 0-34 0 0,6 8 3003 0 0,185-23 281 0 0,55-20-3039 0 0,-134 31-764 0 0,-100-3-1888 0 0,-11-10-4724 0 0,0 2-2746 0 0,0 8-2120 0 0</inkml:trace>
  <inkml:trace contextRef="#ctx0" brushRef="#br0" timeOffset="1894.086">264 24 3369 0 0,'0'0'2794'0'0,"0"0"-707"0"0,0 0-434 0 0,0 0-7 0 0,0 0 45 0 0,0 0-40 0 0,0 0-96 0 0,0 0-256 0 0,0 0-217 0 0,0 0-153 0 0,0 0-105 0 0,0 0-89 0 0,0 0-59 0 0,-10-4-39 0 0,-28-12-47 0 0,28 13-27 0 0,10 3-43 0 0,0 0-48 0 0,0 0-50 0 0,0 0-58 0 0,0 0-49 0 0,0 0-63 0 0,0 0-52 0 0,11 15 634 0 0,189 142 1198 0 0,141 87-1492 0 0,-309-221-546 0 0,-30-23 22 0 0,-11 15 731 0 0,-221 189-427 0 0,40-51-138 0 0,106-82 16 0 0,74-73-1790 0 0,11-4-3041 0 0,1-1-4094 0 0,0 7-3477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7146 0 0,'0'0'2339'0'0,"0"0"-392"0"0,0 0-150 0 0,0 0 39 0 0,0 0-88 0 0,0 0-189 0 0,0 0-289 0 0,0 0-364 0 0,0 0-281 0 0,0 0-159 0 0,0 0-76 0 0,0 0-17 0 0,0 0-14 0 0,20-4 1111 0 0,174-5 873 0 0,-122 11-2059 0 0,108-2 104 0 0,-180 0-371 0 0,0 0 15 0 0,0 0 32 0 0,0 0-16 0 0,0 0-1 0 0,0 0 0 0 0,0 0-5 0 0,0 0 4 0 0,0 0-4 0 0,0 0 1 0 0,0 0-14 0 0,0 0 1 0 0,0 0-2 0 0,0 0 8 0 0,0 0 0 0 0,0 0 12 0 0,0 0 14 0 0,0 0 16 0 0,0 0 24 0 0,0 0-2 0 0,0 0 6 0 0,0 0 16 0 0,0 0 22 0 0,0 0-2 0 0,0 0 11 0 0,-8-2 222 0 0,-53-78-123 0 0,6 0-220 0 0,8 7-169 0 0,44 67-2255 0 0,17 12-5684 0 0,-8-2-1274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12419 0 0,'0'0'1624'0'0,"0"0"-434"0"0,0 0-38 0 0,0 0 97 0 0,0 0 4 0 0,0 0-78 0 0,0 0-136 0 0,0 0-174 0 0,0 0-133 0 0,0 0-82 0 0,0 0-89 0 0,0 0-53 0 0,24 3-25 0 0,121 13 412 0 0,38-15 1339 0 0,-11-17-1355 0 0,-122 9-1182 0 0,-50 7 107 0 0,0 0-84 0 0,0 0-128 0 0,0 0-174 0 0,0 0-218 0 0,-14 1-3894 0 0,1 6-301 0 0,7-4-494 0 0,0 1-5672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7778 0 0,'0'0'3583'0'0,"0"0"-1177"0"0,0 0-640 0 0,0 0-238 0 0,0 0-182 0 0,0 0-177 0 0,0 0-154 0 0,0 0-97 0 0,0 0-81 0 0,0 0-18 0 0,0 0 13 0 0,0 0-73 0 0,0 0-100 0 0,11 7-92 0 0,35 19-85 0 0,27-15 655 0 0,-49-12-857 0 0,13-2-40 0 0,1-1 1 0 0,-1-2 0 0 0,1-2-1 0 0,28-9-240 0 0,54-12-533 0 0,-102 27-888 0 0,-6 1-6085 0 0,-10 1-4755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634 199 7466 0 0,'0'0'1825'0'0,"0"0"-194"0"0,0 0 54 0 0,0 0 70 0 0,0 0-26 0 0,0 0-170 0 0,0 0-230 0 0,0 0-210 0 0,0 0-195 0 0,0 0-151 0 0,0 0-141 0 0,0 0-107 0 0,0 0-88 0 0,-7-11-89 0 0,-23-31-83 0 0,29 41-258 0 0,0 1 0 0 0,0-1 0 0 0,0 0 0 0 0,0 1 0 0 0,0-1 0 0 0,1 1-1 0 0,-1 0 1 0 0,0-1 0 0 0,0 1 0 0 0,0 0 0 0 0,0 0 0 0 0,0-1-1 0 0,0 1 1 0 0,0 0 0 0 0,0 0 0 0 0,0 0 0 0 0,0 0 0 0 0,0 0 0 0 0,0 0-1 0 0,0 0 1 0 0,0 1 0 0 0,0-1 0 0 0,0 0 0 0 0,0 1 0 0 0,0-1-1 0 0,0 0 1 0 0,0 1 0 0 0,0-1 0 0 0,0 1 0 0 0,0 0 0 0 0,0-1 0 0 0,1 1-1 0 0,-1-1 1 0 0,0 1 0 0 0,0 0 0 0 0,0 1-7 0 0,-5 2 30 0 0,-25 15 44 0 0,1 2 0 0 0,1 1 0 0 0,1 2 0 0 0,1 1 0 0 0,1 0 0 0 0,1 2 1 0 0,1 1-1 0 0,2 1 0 0 0,1 1 0 0 0,0 3-74 0 0,16-26 12 0 0,1 0 1 0 0,-1 0-1 0 0,2 1 1 0 0,-1-1-1 0 0,1 1 1 0 0,0-1-1 0 0,1 1 1 0 0,0 0-1 0 0,0 0 1 0 0,1 0-1 0 0,0 0 1 0 0,0 0-1 0 0,1 1 0 0 0,0-1 1 0 0,0 0-1 0 0,1 0 1 0 0,0 0-1 0 0,0 0 1 0 0,1 0-1 0 0,0 0 1 0 0,1 0-1 0 0,-1 0 1 0 0,2-1-1 0 0,-1 1 1 0 0,1-1-1 0 0,0 0 0 0 0,0 0 1 0 0,1 0-1 0 0,0-1 1 0 0,0 0-1 0 0,1 0 1 0 0,3 3-13 0 0,4-1 102 0 0,0-2 0 0 0,1 0-1 0 0,0 0 1 0 0,0-1 0 0 0,0-1 0 0 0,0 0 0 0 0,1-1 0 0 0,-1-1 0 0 0,1 0 0 0 0,0-1 0 0 0,0 0 0 0 0,0-1 0 0 0,-1-1-1 0 0,7-2-101 0 0,19-2 249 0 0,0-3-1 0 0,-1-1 0 0 0,0-1 0 0 0,26-13-248 0 0,-31 13 154 0 0,-1-2-1 0 0,0-2 1 0 0,-1 0-1 0 0,-1-3 1 0 0,0 0-1 0 0,-1-2 1 0 0,-1-1 0 0 0,-1-2-1 0 0,0 0 1 0 0,-2-2-1 0 0,-1-1 1 0 0,9-12-154 0 0,-28 28-2 0 0,-1 0 0 0 0,0 0 1 0 0,0 0-1 0 0,-1-1 0 0 0,0 1 0 0 0,0-1 0 0 0,-1 0 0 0 0,-1 0 1 0 0,0 0-1 0 0,0 0 0 0 0,-1-1 0 0 0,0 1 0 0 0,-1-1 1 0 0,0 1-1 0 0,0 0 0 0 0,-1-1 0 0 0,-1 1 0 0 0,0 0 1 0 0,0 0-1 0 0,-1 0 0 0 0,0 0 0 0 0,-1 0 0 0 0,0 1 0 0 0,0-1 1 0 0,-1 1-1 0 0,-1 0 0 0 0,1 0 0 0 0,-1 1 0 0 0,-1 0 1 0 0,0 0-1 0 0,0 0 0 0 0,0 1 0 0 0,-1 0 0 0 0,0 0 1 0 0,0 1-1 0 0,-7-4 2 0 0,-5-1-243 0 0,0 0 1 0 0,-1 1-1 0 0,0 1 0 0 0,0 1 1 0 0,-1 1-1 0 0,0 0 1 0 0,0 2-1 0 0,-1 1 0 0 0,0 0 1 0 0,1 2-1 0 0,-1 1 1 0 0,0 1-1 0 0,0 0 1 0 0,-2 2 242 0 0,-13 2-1627 0 0,1 1 0 0 0,0 1 1 0 0,1 2-1 0 0,-1 2 1 0 0,0 2 1626 0 0,-16 7-6503 0 0,14-6-4921 0 0</inkml:trace>
  <inkml:trace contextRef="#ctx0" brushRef="#br0" timeOffset="633.151">1 407 8498 0 0,'0'0'2364'0'0,"0"0"-255"0"0,0 0-14 0 0,0 0-52 0 0,0 0-181 0 0,0 0-271 0 0,0 0-262 0 0,0 0-240 0 0,0 0-191 0 0,0 0-108 0 0,0 0-101 0 0,0 0-92 0 0,0 0-83 0 0,24 0-87 0 0,120-4 569 0 0,386-11 1905 0 0,296-70-2214 0 0,-746 81-709 0 0,-80 4 49 0 0,6 20 14 0 0,-6-20-73 0 0,0 0 20 0 0,0 0 26 0 0,0 0 26 0 0,0 0-22 0 0,0 0 1 0 0,0 0-11 0 0,0 0-11 0 0,0 0 6 0 0,0 0-15 0 0,0 0-24 0 0,0 0 20 0 0,0 0 28 0 0,0 0 19 0 0,0 0 22 0 0,0 0-33 0 0,0 0-9 0 0,0 0-15 0 0,0 0-8 0 0,0 0-10 0 0,0 0 25 0 0,0 0 10 0 0,0 0-2 0 0,0 0-2 0 0,0 0-22 0 0,0 0-10 0 0,0 0 26 0 0,0 0 10 0 0,0 0-6 0 0,0 0-12 0 0,0 0 1 0 0,0 0 10 0 0,0 0-18 0 0,0 0-8 0 0,0 0 8 0 0,0 0 3 0 0,0 0 22 0 0,0 0 9 0 0,0 0-25 0 0,0 0 12 0 0,0 0-5 0 0,0 0-17 0 0,0 0 10 0 0,-13 0-3965 0 0,3 0-6307 0 0,6 0-2682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1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101 629 1504 0 0,'0'0'2890'0'0,"0"0"-649"0"0,0 0-177 0 0,0 0 167 0 0,0 0 76 0 0,0 0-155 0 0,0 0-316 0 0,0 0-381 0 0,0 0-352 0 0,0 0-272 0 0,0 0-186 0 0,0 0-122 0 0,-18-7 540 0 0,-57 49 169 0 0,68-31-500 0 0,38-38 582 0 0,-7 7 625 0 0,-26 22-6221 0 0,1-2-5201 0 0,1 2 6887 0 0,0-1-9049 0 0</inkml:trace>
  <inkml:trace contextRef="#ctx0" brushRef="#br0" timeOffset="583.468">434 583 8178 0 0,'0'0'3035'0'0,"0"0"-1132"0"0,0 0-473 0 0,0 0-7 0 0,0 0-50 0 0,0 0-123 0 0,0 0-174 0 0,0 0-217 0 0,0 0-179 0 0,0 0-128 0 0,0 0-82 0 0,0 0-61 0 0,0 0-71 0 0,-33 27-49 0 0,-102 89-58 0 0,75-47 40 0 0,52-54-217 0 0,2-4-28 0 0,0 0-1 0 0,0 1 0 0 0,1 0 1 0 0,1 0-1 0 0,0 0 1 0 0,1 0-1 0 0,0 1 1 0 0,1-1-1 0 0,0 1-25 0 0,2-9 3 0 0,0 1-1 0 0,0 0 1 0 0,0-1-1 0 0,0 1 1 0 0,1-1-1 0 0,0 1 1 0 0,0-1 0 0 0,0 1-1 0 0,0-1 1 0 0,1 0-1 0 0,0 0 1 0 0,0 1 0 0 0,0-1-1 0 0,0-1 1 0 0,1 1-1 0 0,-1 0 1 0 0,1 0-1 0 0,0-1 1 0 0,0 0 0 0 0,0 1-1 0 0,1-1 1 0 0,-1 0-1 0 0,1-1 1 0 0,0 1 0 0 0,0-1-1 0 0,1 1-2 0 0,9 2 86 0 0,-1-1 0 0 0,1-1 0 0 0,0 0 0 0 0,-1-1 0 0 0,1-1 0 0 0,0 0 0 0 0,1-1 0 0 0,-1 0 0 0 0,0-1 0 0 0,0-1 0 0 0,-1 0 0 0 0,1-1 0 0 0,0 0-1 0 0,-1-1 1 0 0,1-1 0 0 0,-1 0 0 0 0,0-1 0 0 0,-1 0 0 0 0,0-1 0 0 0,4-2-86 0 0,6-1 134 0 0,1-2 1 0 0,-2 0-1 0 0,0-1 0 0 0,0-1 0 0 0,-1-1 0 0 0,-1 0 1 0 0,0-2-1 0 0,-2 0 0 0 0,0-1 0 0 0,0-1 1 0 0,-2-1-1 0 0,0 0 0 0 0,-2 0 0 0 0,10-20-134 0 0,-14 20 17 0 0,-1 0-1 0 0,-1-1 0 0 0,-1 1 1 0 0,-1-1-1 0 0,0 0 0 0 0,-2-1 1 0 0,-1 1-1 0 0,0-1 1 0 0,-1 1-1 0 0,-2-1 0 0 0,0 0 1 0 0,-1 0-17 0 0,0 10-14 0 0,0 0 1 0 0,-1-1 0 0 0,0 1-1 0 0,-1 0 1 0 0,0 1-1 0 0,-1-1 1 0 0,0 1 0 0 0,-1 0-1 0 0,0 0 1 0 0,-1 0 0 0 0,0 1-1 0 0,-1 0 1 0 0,0 1 0 0 0,0-1-1 0 0,-1 2 1 0 0,0-1 0 0 0,-1 1-1 0 0,0 0 1 0 0,0 1 0 0 0,0 1-1 0 0,-6-3 14 0 0,6 4-13 0 0,0 1 0 0 0,-1 1 0 0 0,1 0 0 0 0,-1 0 0 0 0,1 1 0 0 0,-1 0 0 0 0,0 1-1 0 0,0 0 1 0 0,0 1 0 0 0,0 0 0 0 0,-6 1 13 0 0,14 0-3 0 0,0-1-1 0 0,0 1 0 0 0,0 0 0 0 0,0 0 1 0 0,0 0-1 0 0,0 0 0 0 0,0 1 1 0 0,0-1-1 0 0,1 1 0 0 0,-1-1 0 0 0,0 1 1 0 0,1 0-1 0 0,-1 0 0 0 0,1 0 1 0 0,0 1-1 0 0,0-1 0 0 0,0 0 1 0 0,0 1-1 0 0,0-1 0 0 0,0 1 0 0 0,1 0 1 0 0,-1 0-1 0 0,1 0 0 0 0,0 0 1 0 0,0-1-1 0 0,0 2 0 0 0,0-1 1 0 0,0 3 3 0 0,-3 90-82 0 0,8-77 91 0 0,2 0 0 0 0,0 0 0 0 0,1-1 0 0 0,0 0-1 0 0,2 0 1 0 0,0 0 0 0 0,10 12-9 0 0,-10-13 6 0 0,101 142 81 0 0,-4-20 21 0 0,-103-136-185 0 0,0 1 0 0 0,0 0 0 0 0,1-1 0 0 0,-1 1 1 0 0,1-1-1 0 0,-1 0 0 0 0,1 0 0 0 0,0 0 1 0 0,0-1-1 0 0,1 0 0 0 0,-1 1 0 0 0,0-1 0 0 0,1-1 1 0 0,-1 1-1 0 0,1-1 0 0 0,0 0 0 0 0,-1 0 1 0 0,2 0 76 0 0,12-3-4206 0 0,2-8-3597 0 0,-16 6-4051 0 0</inkml:trace>
  <inkml:trace contextRef="#ctx0" brushRef="#br0" timeOffset="1149.851">1172 633 6409 0 0,'0'0'1847'0'0,"0"0"-442"0"0,0 0 94 0 0,0 0 221 0 0,0 0 12 0 0,0 0-153 0 0,0 0-316 0 0,0 0-318 0 0,0 0-251 0 0,0 0-120 0 0,2 32-103 0 0,8 147 265 0 0,-4-70 1058 0 0,-7-147 2554 0 0,22-87-4068 0 0,-13 97-230 0 0,5-18-6 0 0,2 1 1 0 0,1 1-1 0 0,3 0 0 0 0,5-6-44 0 0,30-42 59 0 0,-51 91-58 0 0,-1 0 0 0 0,1 0 0 0 0,0 1 0 0 0,-1-1 0 0 0,1 1 0 0 0,-1 0 0 0 0,1 0 0 0 0,0 0 0 0 0,-1 0 0 0 0,1 0 0 0 0,0 1 0 0 0,-1-1 0 0 0,1 1 0 0 0,0-1 0 0 0,-1 1 0 0 0,1 0 0 0 0,-1 0 0 0 0,1 0 0 0 0,-1 1 0 0 0,0-1 0 0 0,0 0 0 0 0,1 1 0 0 0,-1 0 0 0 0,0-1 0 0 0,0 1 0 0 0,0 0 0 0 0,-1 0 0 0 0,1 0 0 0 0,0 0 0 0 0,-1 0 0 0 0,1 1 0 0 0,-1-1 0 0 0,0 0 0 0 0,0 1 0 0 0,1 2-1 0 0,3 6 11 0 0,-1 0 1 0 0,0 1 0 0 0,-1 0 0 0 0,0 0 0 0 0,-1 0 0 0 0,0 0-1 0 0,-1 1 1 0 0,0-1 0 0 0,-1 0 0 0 0,-1 0 0 0 0,0 6-12 0 0,0 13-97 0 0,1-30 30 0 0,0-1-33 0 0,0 0-28 0 0,0 0-56 0 0,0 0-87 0 0,0-21-9517 0 0,0 19 4517 0 0,0-2-5914 0 0</inkml:trace>
  <inkml:trace contextRef="#ctx0" brushRef="#br0" timeOffset="1648.859">1082 190 10634 0 0,'0'0'2393'0'0,"0"0"-418"0"0,0 0-227 0 0,0 0-55 0 0,0 0-166 0 0,0 0-223 0 0,0 0-293 0 0,0 0-316 0 0,0 0-245 0 0,0 0-139 0 0,0 0-63 0 0,0 0-12 0 0,0 0 124 0 0,3 1 122 0 0,27 6-48 0 0,-1-2 1 0 0,1-1-1 0 0,0-1 1 0 0,-1-2-1 0 0,1 0 1 0 0,0-3 0 0 0,0 0-1 0 0,22-5-434 0 0,-26 4 118 0 0,32 2-25 0 0,-58 1-97 0 0,0 0 0 0 0,0 0 11 0 0,0 0-13 0 0,0 0 20 0 0,0 0 16 0 0,0 0 9 0 0,0 0 4 0 0,0 0 12 0 0,0 0 7 0 0,0 0 8 0 0,0 0 19 0 0,0 0 0 0 0,0 0 2 0 0,0 0 16 0 0,0 0 22 0 0,-11-8 222 0 0,-129-118-149 0 0,110 71-739 0 0,73 48-2744 0 0,-11 7-45 0 0,-11 0-4758 0 0,-11 0-4005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0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16 3521 0 0,'0'0'2052'0'0,"0"0"-74"0"0,0 0 152 0 0,0 0 166 0 0,0 0 31 0 0,0 0-169 0 0,0 0-369 0 0,0 0-390 0 0,0 0-335 0 0,0 0-224 0 0,0 0-155 0 0,3-2-90 0 0,11-11 396 0 0,-14 13-571 0 0,0 0-76 0 0,-4 24 891 0 0,-169 325-265 0 0,14-75-702 0 0,85-169-464 0 0,61-101-4218 0 0,22-25-1268 0 0,11-9-2648 0 0,-13 18-110 0 0</inkml:trace>
  <inkml:trace contextRef="#ctx0" brushRef="#br0" timeOffset="628.493">264 43 6497 0 0,'0'0'2124'0'0,"0"0"-392"0"0,0 0-165 0 0,0 0-13 0 0,0 0 49 0 0,0 0-56 0 0,0 0-247 0 0,0 0-352 0 0,0 0-304 0 0,0 0-196 0 0,0 0-98 0 0,0 0-34 0 0,0 0-34 0 0,24 12 1301 0 0,-9 2-1333 0 0,-1 1-1 0 0,0 1 1 0 0,-1 0-1 0 0,-1 0 1 0 0,0 1-1 0 0,-2 1 1 0 0,0 0-1 0 0,0 0 1 0 0,-2 1-1 0 0,0 0 1 0 0,-1 0-1 0 0,-1 1 1 0 0,-1 0-1 0 0,-1 0 0 0 0,-1 0 1 0 0,1 21-250 0 0,15 49 259 0 0,46 121 79 0 0,-12-149-266 0 0,-32-124 1521 0 0,65-322-1433 0 0,-60 168-104 0 0,-21 193 583 0 0,-2 13-1741 0 0,-2 1-5654 0 0,-1 8 1694 0 0,0 1-6445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1022 454 3833 0 0,'0'0'3811'0'0,"0"0"-2345"0"0,0 0-730 0 0,0 0 216 0 0,0 0 347 0 0,0 0 294 0 0,0 0 70 0 0,0 0-206 0 0,0 0-290 0 0,0 0-297 0 0,0 0-262 0 0,0 0-191 0 0,0 0-157 0 0,-6-2-104 0 0,5 1-137 0 0,0 0-15 0 0,0 0 1 0 0,0 0-1 0 0,0 1 0 0 0,0-1 0 0 0,0 0 0 0 0,0 1 0 0 0,0-1 1 0 0,0 1-1 0 0,0-1 0 0 0,0 1 0 0 0,0 0 0 0 0,0-1 0 0 0,-1 1 1 0 0,1 0-1 0 0,0 0 0 0 0,0 0 0 0 0,0 0 0 0 0,0 0 0 0 0,-1 0 1 0 0,1 0-1 0 0,0 0 0 0 0,0 0 0 0 0,0 1 0 0 0,0-1 0 0 0,0 0 1 0 0,-1 1-1 0 0,1-1 0 0 0,0 1 0 0 0,0-1 0 0 0,0 1 0 0 0,0 0-4 0 0,-4 10 21 0 0,0 0-1 0 0,0 1 0 0 0,1-1 1 0 0,1 1-1 0 0,0 0 0 0 0,0 0 1 0 0,1 0-1 0 0,1 1 0 0 0,0-1 1 0 0,1 0-1 0 0,0 0 0 0 0,1 1 1 0 0,0-1-1 0 0,1 0 0 0 0,0 0 1 0 0,1 0-1 0 0,1 0 0 0 0,0 0 1 0 0,0-1-1 0 0,1 1 0 0 0,0-1 0 0 0,1 0 1 0 0,1-1-1 0 0,-1 0 0 0 0,5 4-20 0 0,-6-8 93 0 0,1-1 0 0 0,0 1-1 0 0,0-1 1 0 0,0 0-1 0 0,1-1 1 0 0,-1 0-1 0 0,1 0 1 0 0,0 0 0 0 0,0-1-1 0 0,1 0 1 0 0,-1 0-1 0 0,1-1 1 0 0,0 0-1 0 0,-1 0 1 0 0,1-1 0 0 0,0 0-1 0 0,0-1 1 0 0,0 1-1 0 0,0-1 1 0 0,0-1-1 0 0,0 0 1 0 0,6-1-93 0 0,-10 1 91 0 0,1-1 1 0 0,0 0-1 0 0,-1 0 1 0 0,1 0-1 0 0,-1-1 1 0 0,1 1-1 0 0,-1-1 1 0 0,0 0-1 0 0,0 0 1 0 0,0-1-1 0 0,-1 1 1 0 0,1-1-1 0 0,-1 0 1 0 0,0 0-1 0 0,0 0 1 0 0,0 0-1 0 0,-1 0 1 0 0,1-1-1 0 0,-1 1 1 0 0,0-1-1 0 0,0 0 1 0 0,-1 1-1 0 0,1-3-91 0 0,15-116 608 0 0,-18 115-623 0 0,1 0-1 0 0,-2-1 0 0 0,1 1 0 0 0,-1 0 0 0 0,-1 0 0 0 0,1 0 0 0 0,-1 0 0 0 0,-1 0 0 0 0,1 1 0 0 0,-1-1 0 0 0,-1 1 0 0 0,1 0 1 0 0,-1 0-1 0 0,0 1 0 0 0,-1-1 0 0 0,0 1 0 0 0,0 0 0 0 0,0 1 0 0 0,-1-1 0 0 0,1 1 0 0 0,-1 1 0 0 0,-1-1 0 0 0,1 1 1 0 0,0 0-1 0 0,-5-1 16 0 0,-58-8-3631 0 0,-1 33-5227 0 0,60-13-2293 0 0</inkml:trace>
  <inkml:trace contextRef="#ctx0" brushRef="#br0" timeOffset="-938.327">293 38 2377 0 0,'0'0'1644'0'0,"0"0"-188"0"0,0 0-77 0 0,0 0 71 0 0,0 0 106 0 0,0 0-30 0 0,0 0-213 0 0,0 0-307 0 0,0 0-315 0 0,0 0-228 0 0,0 0-142 0 0,6 15 430 0 0,-37 186 1673 0 0,16-132-1992 0 0,-3 15-239 0 0,-4 0 0 0 0,-4-2-1 0 0,-2-1 1 0 0,-5-1 0 0 0,-3-2 0 0 0,-6 3-193 0 0,1-20-991 0 0,35-92-6458 0 0,8 11 5852 0 0,1-1 0 0 0,1 1-1 0 0,1 0 1 0 0,1 1-1 0 0,1-1 1 0 0,1 1-1 0 0,3-5 1598 0 0,4-14-324 0 0,-3 10 324 0 0,-3 8 0 0 0</inkml:trace>
  <inkml:trace contextRef="#ctx0" brushRef="#br0" timeOffset="-453.87">253 138 0 0 0,'0'0'1330'0'0,"0"0"239"0"0,0 0 89 0 0,0 0-44 0 0,0 0-50 0 0,0 0-61 0 0,0 0-71 0 0,0 0-93 0 0,0 0-171 0 0,0 0-170 0 0,0 0-202 0 0,7-21-189 0 0,23-63-151 0 0,-26 76 356 0 0,-4 19-464 0 0,-4 19 116 0 0,2-6-168 0 0,1 1 0 0 0,1-1 0 0 0,1 1 0 0 0,1 0 0 0 0,2-1 0 0 0,0 0 0 0 0,2 0 0 0 0,0 0 0 0 0,1-1 1 0 0,2 1-1 0 0,6 11-296 0 0,3 14 252 0 0,-1 1-119 0 0,2 0 0 0 0,2-1 0 0 0,3-2 0 0 0,2 0 0 0 0,1-1 0 0 0,9 8-133 0 0,-28-44 136 0 0,-7-8-68 0 0,0 0-1 0 0,0-1 1 0 0,0 1-1 0 0,0 0 1 0 0,0-1-1 0 0,0 1 1 0 0,1 0-1 0 0,-1-1 1 0 0,1 0-1 0 0,-1 1 1 0 0,1-1 0 0 0,-1 0-1 0 0,1 0 1 0 0,0 0-1 0 0,0 0 1 0 0,0 0-1 0 0,-1 0 1 0 0,1 0-1 0 0,0-1 1 0 0,0 1-1 0 0,0-1 1 0 0,0 1-1 0 0,2-1-67 0 0,2-17 1349 0 0,49-195 139 0 0,11-209-964 0 0,-57 274-659 0 0,-27 148-5030 0 0,4 14-484 0 0,9-9 931 0 0,1-2-3613 0 0</inkml:trace>
  <inkml:trace contextRef="#ctx0" brushRef="#br0" timeOffset="554.525">1478 500 10298 0 0,'0'0'1646'0'0,"0"0"-571"0"0,0 0-326 0 0,0 0-63 0 0,0 0-14 0 0,0 0 40 0 0,0 0 6 0 0,0 0-74 0 0,0 0-66 0 0,0 0-17 0 0,0 0-13 0 0,0 0-34 0 0,0 0-57 0 0,-4 26-63 0 0,-11 80-50 0 0,14-103-311 0 0,0 0 0 0 0,1 0 0 0 0,-1 0 0 0 0,1-1 0 0 0,0 1 0 0 0,0 0 0 0 0,0 0 0 0 0,0 0 0 0 0,0 0 0 0 0,1 0 0 0 0,-1 0 0 0 0,1 0 0 0 0,0 0 0 0 0,0-1 0 0 0,0 1 0 0 0,0 0 0 0 0,0-1 0 0 0,1 1 0 0 0,-1 0 0 0 0,1-1 0 0 0,1 2-33 0 0,4 6 188 0 0,-2-4-34 0 0,1 0 1 0 0,0 0 0 0 0,0-1-1 0 0,0 0 1 0 0,0 0-1 0 0,1 0 1 0 0,0-1 0 0 0,0 0-1 0 0,0 0 1 0 0,0-1 0 0 0,1 1-1 0 0,-1-2 1 0 0,1 1 0 0 0,0-1-1 0 0,0 0 1 0 0,0-1 0 0 0,0 0-1 0 0,0 0 1 0 0,0-1 0 0 0,0 0-1 0 0,0 0 1 0 0,0-1 0 0 0,0 0-1 0 0,0 0 1 0 0,0-1-1 0 0,2-1-154 0 0,4-2 113 0 0,0-1-1 0 0,-1 0 0 0 0,1-1 0 0 0,-2-1 0 0 0,1 0 0 0 0,-1-1 1 0 0,0 0-1 0 0,-1 0 0 0 0,7-9-112 0 0,49-59 336 0 0,-57 165-453 0 0,-8-83 119 0 0,1 0 0 0 0,0 0 0 0 0,0-1 0 0 0,1 0 0 0 0,-1 0 0 0 0,1 0 0 0 0,0 0 0 0 0,0 0 0 0 0,0-1-1 0 0,0 1 1 0 0,1-1 0 0 0,0 0 0 0 0,-1-1 0 0 0,1 1 0 0 0,0-1 0 0 0,0 0 0 0 0,0 0 0 0 0,1 0 0 0 0,-1-1 0 0 0,0 0 0 0 0,1 0 0 0 0,-1 0 0 0 0,1-1 0 0 0,-1 0 0 0 0,1 0 0 0 0,-1 0 0 0 0,1-1 0 0 0,-1 1 0 0 0,1-1-2 0 0,4-2 55 0 0,1 0 0 0 0,-1-1 0 0 0,1 0 0 0 0,-1 0 0 0 0,0-1 0 0 0,-1 0 0 0 0,1-1 0 0 0,-1 0 1 0 0,0 0-1 0 0,-1-1 0 0 0,1-1 0 0 0,-1 1 0 0 0,-1-1 0 0 0,0 0 0 0 0,0-1 0 0 0,0 0 0 0 0,-1 0 0 0 0,0-1-55 0 0,3 0 84 0 0,-1-1 1 0 0,0-1-1 0 0,-1 1 1 0 0,0-2-1 0 0,-1 1 1 0 0,0-1-1 0 0,-1 1 0 0 0,0-1 1 0 0,-1-1-1 0 0,-1 1 1 0 0,0-1-1 0 0,0 1 1 0 0,-2-1-85 0 0,-1 13-31 0 0,0 1-43 0 0,0 0-83 0 0,0 0-132 0 0,-4 4-5558 0 0,1 0-1148 0 0,3-1-5443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5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77 4377 0 0,'0'0'1736'0'0,"0"0"-178"0"0,0 0-98 0 0,0 0 67 0 0,0 0 74 0 0,0 0-40 0 0,0 0-144 0 0,0 0-244 0 0,0 0-203 0 0,0 0-143 0 0,0 0-82 0 0,0 0-37 0 0,-2 4 3504 0 0,-19 88-4090 0 0,21 81 29 0 0,0-167-137 0 0,1 1-1 0 0,-1-1 1 0 0,2 0 0 0 0,-1 1 0 0 0,1-1-1 0 0,0 0 1 0 0,0 0 0 0 0,1 0-1 0 0,-1 0 1 0 0,2-1 0 0 0,-1 1-1 0 0,0-1 1 0 0,1 0 0 0 0,0 1-1 0 0,0-2 1 0 0,2 3-14 0 0,-2-6 80 0 0,0 0 1 0 0,0 0-1 0 0,0 0 0 0 0,1 0 1 0 0,-1-1-1 0 0,0 1 1 0 0,0-1-1 0 0,0 0 0 0 0,0 0 1 0 0,0-1-1 0 0,1 1 1 0 0,-1-1-1 0 0,0 0 0 0 0,0 0 1 0 0,0-1-1 0 0,-1 1 1 0 0,1-1-1 0 0,0 0 0 0 0,0 0 1 0 0,-1 0-1 0 0,2-1-80 0 0,26-23 173 0 0,-1-2 1 0 0,-1 0-1 0 0,-2-2 0 0 0,-1-1 0 0 0,-1-1 0 0 0,-2-1 1 0 0,-2-1-1 0 0,17-34-173 0 0,-14 17 136 0 0,-19 94-373 0 0,1-24 265 0 0,-4-5-21 0 0,2-1 0 0 0,0 1 0 0 0,0-1 0 0 0,1 0 0 0 0,1-1 0 0 0,0 1 0 0 0,1-1 0 0 0,0 0-1 0 0,1-1 1 0 0,0 1 0 0 0,1-2 0 0 0,0 1 0 0 0,1-1 0 0 0,9 8-7 0 0,-17-17 2 0 0,1 1 28 0 0,0 1 0 0 0,0 0 0 0 0,0-1 0 0 0,0 0 0 0 0,0 0 0 0 0,1 0 0 0 0,-1 0 0 0 0,1 0 0 0 0,0-1 0 0 0,-1 0 0 0 0,1 1 0 0 0,0-1 0 0 0,0-1-1 0 0,0 1 1 0 0,0-1 0 0 0,0 1 0 0 0,0-1 0 0 0,0 0 0 0 0,0 0 0 0 0,0-1 0 0 0,0 1 0 0 0,-1-1 0 0 0,1 0 0 0 0,0 0 0 0 0,1-1-30 0 0,6-6 120 0 0,-2-1 0 0 0,1 0 0 0 0,-1-1 0 0 0,-1 0 0 0 0,0 0 0 0 0,0-1 0 0 0,-1 0 0 0 0,0 0 0 0 0,-1-1 0 0 0,-1 0 0 0 0,1 0 0 0 0,-2 0 0 0 0,1-3-120 0 0,10-20 109 0 0,1-66-171 0 0,-24 106-2072 0 0,1 29-2394 0 0,3-12-3395 0 0,3-13-3159 0 0</inkml:trace>
  <inkml:trace contextRef="#ctx0" brushRef="#br0" timeOffset="377.607">1035 250 6577 0 0,'0'0'1883'0'0,"0"0"14"0"0,0 0 247 0 0,0 0 13 0 0,0 0-173 0 0,0 0-201 0 0,0 0-232 0 0,0 0-320 0 0,0 0-273 0 0,0 0-207 0 0,0 0-183 0 0,0 0-116 0 0,32-12-81 0 0,97-36-63 0 0,-81 19 110 0 0,-45 22-310 0 0,0 4-86 0 0,0-1-1 0 0,-1 1 1 0 0,0 0-1 0 0,0-1 1 0 0,0 1-1 0 0,0-1 1 0 0,0 0-1 0 0,-1 1 1 0 0,1-1-1 0 0,-1 0 0 0 0,0 0 1 0 0,0 0-1 0 0,-1 0 1 0 0,1 0-1 0 0,-1 0 1 0 0,0-1-1 0 0,0 1 1 0 0,0 0-1 0 0,-1 0 1 0 0,1 0-1 0 0,-1 0 1 0 0,0 0-1 0 0,0 0 0 0 0,0 0 1 0 0,-1 1-1 0 0,0-1 1 0 0,1 0-1 0 0,-1 1 1 0 0,0-1-1 0 0,-1 1 1 0 0,1-1-1 0 0,-1 1 1 0 0,1 0-1 0 0,-1 0 1 0 0,0 0-1 0 0,0 1 0 0 0,0-1 1 0 0,-1 1-1 0 0,1-1 1 0 0,-1 1-1 0 0,1 0 1 0 0,-1 0-1 0 0,0 0-21 0 0,-3 1-33 0 0,0 1 0 0 0,0-1 0 0 0,0 1-1 0 0,0 0 1 0 0,0 1 0 0 0,-1-1 0 0 0,1 1-1 0 0,1 1 1 0 0,-1-1 0 0 0,0 1 0 0 0,0 1-1 0 0,1-1 1 0 0,-1 1 0 0 0,1 0 0 0 0,-1 1-1 0 0,1-1 1 0 0,1 1 0 0 0,-1 0 0 0 0,0 1-1 0 0,1 0 1 0 0,0-1 0 0 0,0 2 0 0 0,-2 2 33 0 0,-2 2-3 0 0,0 0 0 0 0,2 1 0 0 0,-1 0 0 0 0,1 0 0 0 0,1 1 1 0 0,0-1-1 0 0,1 1 0 0 0,0 1 0 0 0,0-1 0 0 0,2 1 0 0 0,-1 0 0 0 0,1 5 3 0 0,1-11 8 0 0,1 1-1 0 0,0 0 1 0 0,0 0-1 0 0,1 0 1 0 0,0 0 0 0 0,1 0-1 0 0,0 0 1 0 0,0 0-1 0 0,0 0 1 0 0,1-1-1 0 0,0 1 1 0 0,1-1-1 0 0,0 1 1 0 0,0-1-1 0 0,1 0 1 0 0,-1 0-1 0 0,1 0 1 0 0,1 0-1 0 0,-1-1 1 0 0,1 0-1 0 0,1 0 1 0 0,5 6-8 0 0,0-3-63 0 0,1 0 1 0 0,1-1 0 0 0,0 0 0 0 0,0-1-1 0 0,0-1 1 0 0,1 0 0 0 0,-1 0-1 0 0,2-2 1 0 0,-1 1 0 0 0,0-2 0 0 0,1 0-1 0 0,0-1 1 0 0,0 0 0 0 0,-1-1-1 0 0,1-1 1 0 0,0 0 0 0 0,10-2 62 0 0,11-4-5617 0 0,-34 5 5022 0 0,10 0-10788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4:5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11763 0 0,'0'0'1141'0'0,"0"0"-475"0"0,0 0-270 0 0,0 0 148 0 0,0 0 309 0 0,0 0 232 0 0,0 0 44 0 0,0 0-218 0 0,0 0-307 0 0,0 0-157 0 0,0 0-16 0 0,2 6 62 0 0,5 25 146 0 0,-2 0-1 0 0,0 1 1 0 0,-2 0-1 0 0,-2-1 1 0 0,-1 15-639 0 0,2 16 377 0 0,17 445 690 0 0,-2-354-947 0 0,-16-152-97 0 0,0 0 1 0 0,-1 0-1 0 0,1-1 1 0 0,0 1-1 0 0,0 0 0 0 0,-1-1 1 0 0,1 1-1 0 0,0 0 0 0 0,0-1 1 0 0,0 1-1 0 0,0-1 1 0 0,0 1-1 0 0,0-1 0 0 0,0 0 1 0 0,0 1-1 0 0,0-1 0 0 0,0 0 1 0 0,0 0-1 0 0,0 0 1 0 0,0 0-1 0 0,0 0 0 0 0,0 0 1 0 0,0 0-1 0 0,0 0 0 0 0,0 0 1 0 0,0 0-1 0 0,0-1 0 0 0,1 1 1 0 0,-1 0-1 0 0,-1-1 1 0 0,1 1-1 0 0,0 0 0 0 0,0-1 1 0 0,0 0-1 0 0,0 1 0 0 0,0-1 1 0 0,0 1-1 0 0,0-1 1 0 0,-1 0-1 0 0,1 0 0 0 0,0 1 1 0 0,-1-1-1 0 0,1 0 0 0 0,0 0 1 0 0,-1 0-1 0 0,1 0 1 0 0,-1 0-1 0 0,0 0 0 0 0,1 0 1 0 0,-1 0-1 0 0,0 0 0 0 0,1 0 1 0 0,-1 0-1 0 0,0 0 1 0 0,0 0-1 0 0,0 0 0 0 0,0 0 1 0 0,0 0-1 0 0,0-1-23 0 0,1 1 5 0 0,192-237 1045 0 0,-105 169-871 0 0,-60 112-109 0 0,19 189 209 0 0,2-100-264 0 0,-26-144-4512 0 0,-9-10-4352 0 0,-9 14-2825 0 0</inkml:trace>
  <inkml:trace contextRef="#ctx0" brushRef="#br0" timeOffset="484.955">1093 617 10514 0 0,'0'0'1643'0'0,"0"0"-607"0"0,0 0-169 0 0,0 0 71 0 0,0 0 73 0 0,0 0 62 0 0,0 0-15 0 0,0 0-125 0 0,0 0-150 0 0,0 0-125 0 0,0 0-111 0 0,0 0-95 0 0,0 0-74 0 0,-35 11-54 0 0,-110 37-33 0 0,68-12 233 0 0,68-31-472 0 0,-1 0 0 0 0,1 1 0 0 0,0 0 0 0 0,0 0 0 0 0,1 1 0 0 0,0 0 0 0 0,0 0-1 0 0,0 1 1 0 0,1 0 0 0 0,0 0 0 0 0,1 1 0 0 0,0 0 0 0 0,0 0 0 0 0,1 0 0 0 0,0 1 0 0 0,1 0-1 0 0,0 0 1 0 0,0 0 0 0 0,1 0 0 0 0,0 1 0 0 0,1-1 0 0 0,1 1 0 0 0,-1 10-52 0 0,3-17 46 0 0,0-1-1 0 0,1 1 1 0 0,0-1 0 0 0,-1 1-1 0 0,1-1 1 0 0,1 0 0 0 0,-1 0-1 0 0,0 0 1 0 0,1 0 0 0 0,-1 0 0 0 0,1 0-1 0 0,0-1 1 0 0,0 1 0 0 0,0-1-1 0 0,1 0 1 0 0,-1 0 0 0 0,0 0-1 0 0,1 0 1 0 0,-1-1 0 0 0,1 1 0 0 0,-1-1-1 0 0,1 0 1 0 0,0 0 0 0 0,0 0-1 0 0,0-1 1 0 0,-1 1 0 0 0,1-1-1 0 0,0 0 1 0 0,0 0 0 0 0,0 0 0 0 0,0-1-1 0 0,0 1 1 0 0,-1-1 0 0 0,1 0-1 0 0,0 0 1 0 0,0 0 0 0 0,-1-1 0 0 0,1 1-1 0 0,-1-1 1 0 0,1 0 0 0 0,2-2-46 0 0,34-23 251 0 0,0-2 1 0 0,-3-1 0 0 0,0-3 0 0 0,-2-1-1 0 0,16-20-251 0 0,12-11 197 0 0,-15 26-161 0 0,-47 63-136 0 0,5 40 161 0 0,-7-53-106 0 0,1 1-1 0 0,0 0 1 0 0,1 0 0 0 0,0-1-1 0 0,1 1 1 0 0,1-1 0 0 0,-1 1-1 0 0,2-1 1 0 0,0 0 0 0 0,0 0-1 0 0,1 0 1 0 0,0-1-1 0 0,1 0 1 0 0,0 0 0 0 0,0 0-1 0 0,7 6 46 0 0,24-3-2623 0 0,-11-15-6588 0 0,-21-1-2218 0 0</inkml:trace>
  <inkml:trace contextRef="#ctx0" brushRef="#br0" timeOffset="849.343">1474 470 14075 0 0,'0'0'850'0'0,"0"0"-332"0"0,0 0-130 0 0,0 0 70 0 0,0 0 194 0 0,0 0 185 0 0,0 0 78 0 0,0 0-62 0 0,0 0-109 0 0,0 0-110 0 0,0 0-92 0 0,11 33-75 0 0,31 105-78 0 0,0-50 420 0 0,-25-62-574 0 0,75 101 726 0 0,-92-127-928 0 0,0-1 0 0 0,0 1 1 0 0,0-1-1 0 0,0 0 1 0 0,0 1-1 0 0,0-1 1 0 0,1 1-1 0 0,-1-1 1 0 0,0 0-1 0 0,0 1 1 0 0,1-1-1 0 0,-1 1 1 0 0,0-1-1 0 0,1 1 1 0 0,-1-1-1 0 0,0 1 1 0 0,1-1-1 0 0,-1 1 1 0 0,1 0-1 0 0,-1-1 1 0 0,1 1-1 0 0,-1-1 0 0 0,1 1 1 0 0,-1 0-1 0 0,1 0 1 0 0,-1-1-1 0 0,1 1 1 0 0,0 0-1 0 0,-1 0 1 0 0,1 0-1 0 0,-1-1 1 0 0,1 1-1 0 0,0 0 1 0 0,-1 0-1 0 0,1 0 1 0 0,-1 0-1 0 0,1 0 1 0 0,0 0-1 0 0,-1 0 1 0 0,1 0-1 0 0,-1 1 1 0 0,1-1-1 0 0,0 0 0 0 0,-1 0 1 0 0,1 0-1 0 0,-1 1 1 0 0,1-1-1 0 0,-1 0 1 0 0,1 1-1 0 0,-1-1 1 0 0,1 0-1 0 0,-1 1 1 0 0,1-1-1 0 0,-1 1 1 0 0,1-1-1 0 0,-1 1 1 0 0,0-1-1 0 0,1 1 1 0 0,-1-1-1 0 0,0 1 1 0 0,1-1-1 0 0,-1 1 0 0 0,0-1 1 0 0,0 1-1 0 0,1 0 1 0 0,-1-1-1 0 0,0 1 1 0 0,0-1-1 0 0,0 1-33 0 0,24-149 1391 0 0,-20 111-1365 0 0,1 0 0 0 0,2 0 0 0 0,2 0 0 0 0,9-22-26 0 0,-15 49-654 0 0,22-36 521 0 0,-12 39-3225 0 0,4 11-3876 0 0,-13-1-4437 0 0</inkml:trace>
  <inkml:trace contextRef="#ctx0" brushRef="#br0" timeOffset="1219.09">2099 740 4481 0 0,'0'0'3619'0'0,"0"0"-910"0"0,0 0-463 0 0,0 0-182 0 0,0 0-230 0 0,0 0-214 0 0,0 0-191 0 0,0 0-205 0 0,0 0-205 0 0,36 0-179 0 0,112-1-121 0 0,-79-13 136 0 0,-57 6-633 0 0,-1 3-114 0 0,1-1-1 0 0,-1-1 0 0 0,0 0 1 0 0,-1-1-1 0 0,1 0 1 0 0,-1 0-1 0 0,-1-1 0 0 0,0 0 1 0 0,0-1-1 0 0,-1 0 1 0 0,0-1-1 0 0,-1 1 0 0 0,0-1 1 0 0,0-1-1 0 0,-1 1 0 0 0,-1-1 1 0 0,0 0-1 0 0,-1 0 1 0 0,0-1-1 0 0,-1 0 0 0 0,0 1 1 0 0,-1-1-1 0 0,0 0 1 0 0,-1 0-1 0 0,-1-1-107 0 0,0 10-1 0 0,-1 1-1 0 0,1 0 1 0 0,-1-1 0 0 0,0 1-1 0 0,0 0 1 0 0,0-1 0 0 0,0 1-1 0 0,-1 0 1 0 0,1 0 0 0 0,-1 0-1 0 0,0 0 1 0 0,0 1 0 0 0,0-1 0 0 0,0 0-1 0 0,0 1 1 0 0,-1-1 0 0 0,1 1-1 0 0,-1 0 1 0 0,1 0 0 0 0,-1 0-1 0 0,0 0 1 0 0,0 0 0 0 0,0 1-1 0 0,0-1 1 0 0,0 1 0 0 0,0 0 0 0 0,-1 0-1 0 0,1 0 1 0 0,0 0 0 0 0,0 1-1 0 0,-1-1 1 0 0,1 1 0 0 0,-1 0-1 0 0,-1 0 2 0 0,-3 0-25 0 0,-1 0 0 0 0,1 0 0 0 0,-1 1 0 0 0,1 0-1 0 0,-1 1 1 0 0,1 0 0 0 0,0 0 0 0 0,0 1 0 0 0,0 0-1 0 0,0 0 1 0 0,0 1 0 0 0,0 0 0 0 0,-2 3 25 0 0,-12 8-31 0 0,1 2-1 0 0,1 1 1 0 0,1 0 0 0 0,0 2 0 0 0,1 0 0 0 0,1 1-1 0 0,1 0 1 0 0,-5 13 31 0 0,13-22-2 0 0,1 1-1 0 0,0 0 1 0 0,1 0 0 0 0,1 1-1 0 0,0 0 1 0 0,1 0-1 0 0,1 0 1 0 0,0 0 0 0 0,0 0-1 0 0,2 1 1 0 0,0-1-1 0 0,0 1 1 0 0,1 0 0 0 0,1-1-1 0 0,1 1 1 0 0,1 6 2 0 0,2-10 10 0 0,0-1 0 0 0,0 1 0 0 0,1-1 0 0 0,0 0 1 0 0,1-1-1 0 0,0 1 0 0 0,1-1 0 0 0,0-1 0 0 0,0 1 1 0 0,1-1-1 0 0,0-1 0 0 0,0 0 0 0 0,1 0 0 0 0,-1-1 0 0 0,2 0 1 0 0,-1-1-1 0 0,1 0 0 0 0,0 0 0 0 0,4 0-10 0 0,12 5 26 0 0,-1-1-1 0 0,2-2 1 0 0,-1-1 0 0 0,1-1-1 0 0,-1-2 1 0 0,1 0 0 0 0,0-2-1 0 0,20-2-25 0 0,7-7-553 0 0,-23-6-5974 0 0,-25 10-5311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1025 4217 0 0,'0'0'2202'0'0,"0"0"-369"0"0,0 0-38 0 0,0 0 63 0 0,0 0-24 0 0,0 0-194 0 0,0 0-342 0 0,0 0-330 0 0,0 0-270 0 0,0 0-184 0 0,0 0-112 0 0,-1-2-58 0 0,5-1-151 0 0,0-1 0 0 0,1 0 0 0 0,0 1 0 0 0,0 0 0 0 0,0 0 0 0 0,0 0 0 0 0,0 1 0 0 0,1 0 0 0 0,-1 0 0 0 0,1 0 0 0 0,-1 1 0 0 0,1-1 0 0 0,0 1 0 0 0,0 1 0 0 0,-1-1 1 0 0,5 1-194 0 0,110-12 822 0 0,-120 12-827 0 0,0 0 36 0 0,0 0 45 0 0,0 0 57 0 0,-20 8 589 0 0,-119 19 416 0 0,138-27-1018 0 0,1 0 9 0 0,0 0-15 0 0,21 3-49 0 0,0-1 0 0 0,1-1 0 0 0,-1-1 0 0 0,0 0 0 0 0,0-2 0 0 0,0 0 0 0 0,3-2-65 0 0,82-6 45 0 0,28 11-487 0 0,-117 7-377 0 0,-11 3-6602 0 0,-5-7-4136 0 0</inkml:trace>
  <inkml:trace contextRef="#ctx0" brushRef="#br0" timeOffset="369.316">856 563 13131 0 0,'0'0'900'0'0,"0"0"-488"0"0,0 0-21 0 0,0 0 361 0 0,0 0 400 0 0,0 0 266 0 0,0 0 38 0 0,0 0-196 0 0,0 0-239 0 0,0 0-165 0 0,0 0-137 0 0,0 0-105 0 0,0 26-72 0 0,4 168 668 0 0,-5 156-62 0 0,1-343-1161 0 0,0 1 0 0 0,-1 0 0 0 0,0 0 0 0 0,-1-1 1 0 0,0 1-1 0 0,0-1 0 0 0,0 1 0 0 0,-1-1 0 0 0,0 0 0 0 0,0 0 0 0 0,-3 3 13 0 0,-10-3-2179 0 0,9-25-5477 0 0,7 11 1165 0 0,0-1-4023 0 0</inkml:trace>
  <inkml:trace contextRef="#ctx0" brushRef="#br0" timeOffset="623.328">607 578 9570 0 0,'0'0'1768'0'0,"0"0"-362"0"0,0 0-255 0 0,0 0-84 0 0,0 0-127 0 0,0 0-94 0 0,0 0 43 0 0,0 0 30 0 0,0 0 40 0 0,0 0 12 0 0,0 0-114 0 0,0 0-159 0 0,0 0-126 0 0,30 6-103 0 0,96 14-103 0 0,8-15 232 0 0,-86-5-660 0 0,153 8-2800 0 0,-173-5-560 0 0,-10-2-3153 0 0,-6-1-4550 0 0</inkml:trace>
  <inkml:trace contextRef="#ctx0" brushRef="#br0" timeOffset="1151.039">1603 559 3833 0 0,'0'0'2112'0'0,"0"0"-214"0"0,0 0-11 0 0,0 0 25 0 0,0 0-104 0 0,0 0-252 0 0,0 0-229 0 0,0 0-194 0 0,0 0-179 0 0,0 0-117 0 0,0 0-96 0 0,0 0-57 0 0,0 0-64 0 0,-2-14-75 0 0,-6-44-43 0 0,8 55-397 0 0,-1 0 1 0 0,1 0 0 0 0,-1 0 0 0 0,0 0-1 0 0,0-1 1 0 0,0 1 0 0 0,0 0-1 0 0,0 1 1 0 0,-1-1 0 0 0,1 0-1 0 0,-1 0 1 0 0,0 1 0 0 0,0-1-1 0 0,0 1 1 0 0,0-1 0 0 0,0 1-1 0 0,-1 0 1 0 0,1 0 0 0 0,-3-2-106 0 0,-3-3 358 0 0,4 4-302 0 0,0 1 0 0 0,0-1 0 0 0,-1 1 0 0 0,1-1 0 0 0,0 1 0 0 0,-1 1 1 0 0,0-1-1 0 0,1 0 0 0 0,-1 1 0 0 0,0 0 0 0 0,0 0 0 0 0,1 1 0 0 0,-1-1 0 0 0,0 1 1 0 0,0 0-1 0 0,0 0 0 0 0,0 1 0 0 0,0 0 0 0 0,1 0 0 0 0,-1 0 0 0 0,0 0 0 0 0,0 0 1 0 0,1 1-1 0 0,-1 0 0 0 0,1 0 0 0 0,0 0 0 0 0,-1 1 0 0 0,1 0 0 0 0,0-1 0 0 0,0 1 1 0 0,1 1-1 0 0,-1-1 0 0 0,1 0 0 0 0,-1 1-56 0 0,-2 5 15 0 0,0 0 0 0 0,0 0 0 0 0,1 1 0 0 0,0-1 0 0 0,0 1 0 0 0,1 0 0 0 0,1 0 0 0 0,-1 1 0 0 0,2-1 0 0 0,-1 1 0 0 0,2 0 0 0 0,-1 0 0 0 0,1 7-15 0 0,1 9 64 0 0,1 0 0 0 0,2-1 0 0 0,0 1 0 0 0,2 0 1 0 0,1-1-1 0 0,1 0 0 0 0,1 0 0 0 0,1-1 0 0 0,3 4-64 0 0,111 243 754 0 0,-113-249-689 0 0,-2 0-1 0 0,0 1 1 0 0,-1 0 0 0 0,-1 1 0 0 0,-1-1 0 0 0,-2 1 0 0 0,0 0 0 0 0,-2 0 0 0 0,-1 23-65 0 0,-3-35 30 0 0,0-1 1 0 0,-1 1 0 0 0,-1-1-1 0 0,0 0 1 0 0,0 0-1 0 0,-1 0 1 0 0,-1-1-1 0 0,0 0 1 0 0,-1 0 0 0 0,0-1-1 0 0,0 0 1 0 0,-1 0-1 0 0,0-1 1 0 0,-1 0 0 0 0,-7 4-31 0 0,9-6-5 0 0,0-1 1 0 0,0 0 0 0 0,-1 0 0 0 0,0-1-1 0 0,0 0 1 0 0,0-1 0 0 0,-1 0 0 0 0,1 0 0 0 0,-1-1-1 0 0,0 0 1 0 0,0-1 0 0 0,0 0 0 0 0,0-1-1 0 0,-1 0 1 0 0,1 0 0 0 0,0-1 0 0 0,0 0 0 0 0,-2-1 4 0 0,10 0-130 0 0,1 0 0 0 0,-1-1 0 0 0,0 1 0 0 0,1 0 0 0 0,-1 0 0 0 0,1-1 1 0 0,-1 1-1 0 0,1-1 0 0 0,0 0 0 0 0,0 1 0 0 0,-1-1 0 0 0,1 0 0 0 0,0 0 0 0 0,1 1 1 0 0,-1-1-1 0 0,0 0 0 0 0,0 0 0 0 0,1 0 0 0 0,-1 0 0 0 0,1 0 0 0 0,0 0 1 0 0,-1 0-1 0 0,1 0 0 0 0,0 0 0 0 0,0 0 0 0 0,1 0 0 0 0,-1 0 0 0 0,0-1 0 0 0,1 1 1 0 0,-1 0-1 0 0,1 1 0 0 0,-1-1 0 0 0,1 0 0 0 0,0 0 0 0 0,0 0 0 0 0,0 0 1 0 0,1-1 129 0 0,9-12-3441 0 0,-3 6-2093 0 0,-6 7 3179 0 0,5-7-10034 0 0</inkml:trace>
  <inkml:trace contextRef="#ctx0" brushRef="#br0" timeOffset="1818.065">1800 1384 3705 0 0,'0'0'2815'0'0,"0"0"-524"0"0,0 0-169 0 0,0 0-100 0 0,0 0-215 0 0,0 0-252 0 0,0 0-276 0 0,0 0-278 0 0,0 0-231 0 0,0 0-179 0 0,0 0-131 0 0,0 0-70 0 0,0 0-29 0 0,-5 4-17 0 0,-30 30 737 0 0,-11 20 589 0 0,-39 50-1091 0 0,80-97-798 0 0,0-3-2531 0 0,-3-3-5414 0 0,8-1-153 0 0</inkml:trace>
  <inkml:trace contextRef="#ctx0" brushRef="#br0" timeOffset="2076.545">1624 1295 7370 0 0,'0'0'1271'0'0,"0"0"-250"0"0,0 0 163 0 0,0 0 322 0 0,0 0 194 0 0,0 0-77 0 0,0 0-285 0 0,0 0-272 0 0,0 0-184 0 0,0 0-119 0 0,0 0-111 0 0,0 0-138 0 0,0 0-91 0 0,12 30-109 0 0,33 94-99 0 0,-14-47 41 0 0,16-20-945 0 0,-30-49-4769 0 0,-15-7-2259 0 0</inkml:trace>
  <inkml:trace contextRef="#ctx0" brushRef="#br0" timeOffset="2256.958">1931 1488 7482 0 0,'0'0'1672'0'0,"0"0"-237"0"0,0 0 17 0 0,0 0 10 0 0,0 0-190 0 0,0 0-305 0 0,0 0-350 0 0,0 0-295 0 0,0 0-175 0 0,0 0-107 0 0,0 0-88 0 0,0 0-59 0 0,-3 23-80 0 0,-7 69-184 0 0,11-68-7381 0 0,-1-24-651 0 0</inkml:trace>
  <inkml:trace contextRef="#ctx0" brushRef="#br0" timeOffset="2723.381">1981 1 5001 0 0,'0'0'2463'0'0,"0"0"-310"0"0,0 0-154 0 0,0 0-91 0 0,0 0-190 0 0,0 0-323 0 0,0 0-351 0 0,0 0-248 0 0,0 0-104 0 0,0 0-25 0 0,0 0-15 0 0,0 0-67 0 0,-15 26-108 0 0,-46 87-97 0 0,45-83-197 0 0,2-1 0 0 0,1 2 0 0 0,2 0 0 0 0,0 0 0 0 0,-2 18-183 0 0,4-13 35 0 0,0 4-20 0 0,-32 71-560 0 0,21-100-2919 0 0,5-11-8554 0 0,10-3 5150 0 0</inkml:trace>
  <inkml:trace contextRef="#ctx0" brushRef="#br0" timeOffset="2970.094">1684 178 7690 0 0,'0'0'2313'0'0,"0"0"-473"0"0,0 0-403 0 0,0 0-282 0 0,0 0-261 0 0,0 0-170 0 0,0 0-92 0 0,0 0-32 0 0,0 0 47 0 0,0 0 64 0 0,0 0-31 0 0,0 0-69 0 0,0 0-122 0 0,16 16-122 0 0,79 79 52 0 0,22 2-255 0 0,-59-65-5340 0 0,-50-27-979 0 0,-3-4-3887 0 0</inkml:trace>
  <inkml:trace contextRef="#ctx0" brushRef="#br0" timeOffset="3305.103">2042 401 6409 0 0,'0'0'2234'0'0,"0"0"-389"0"0,0 0-166 0 0,0 0-166 0 0,0 0-216 0 0,0 0-137 0 0,0 0-123 0 0,0 0-159 0 0,0 0-147 0 0,0 0-129 0 0,0 0-109 0 0,0 0-97 0 0,0 0-104 0 0,21 0-90 0 0,93 0 8 0 0,-112 2-190 0 0,0 0 0 0 0,-1 0 1 0 0,1 0-1 0 0,0 0 0 0 0,-1 0 1 0 0,1 0-1 0 0,-1 0 0 0 0,0 1 1 0 0,0-1-1 0 0,0 0 0 0 0,0 1 0 0 0,0-1 1 0 0,-1 1-1 0 0,1-1 0 0 0,-1 1 1 0 0,1-1-1 0 0,-1 1 0 0 0,0-1 1 0 0,0 1-1 0 0,0 0 0 0 0,0-1 1 0 0,0 1-1 0 0,-1-1 0 0 0,0 1 0 0 0,1-1 1 0 0,-1 1-1 0 0,0-1 0 0 0,0 1 1 0 0,0-1-1 0 0,0 0 0 0 0,-1 2-20 0 0,-4 7 101 0 0,3-7-72 0 0,1-1 1 0 0,-1 1-1 0 0,1 0 1 0 0,0 0-1 0 0,1 0 1 0 0,-1 0-1 0 0,1 0 1 0 0,-1 1-1 0 0,1-1 0 0 0,0 0 1 0 0,1 1-1 0 0,-1-1 1 0 0,1 1-1 0 0,0-1 1 0 0,0 1-1 0 0,0-1 1 0 0,1 0-1 0 0,0 2-29 0 0,2-3 74 0 0,0-1 0 0 0,1 0 0 0 0,-1 0 0 0 0,1 0 0 0 0,-1 0 0 0 0,1-1 0 0 0,0 1 0 0 0,0-1 0 0 0,0 0 0 0 0,0 0-1 0 0,0 0 1 0 0,0-1 0 0 0,0 1 0 0 0,0-1 0 0 0,0 0 0 0 0,0 0 0 0 0,0 0 0 0 0,0-1-74 0 0,76-10 802 0 0,-72 11-2526 0 0,-8 7-4037 0 0,-1-3-5540 0 0</inkml:trace>
  <inkml:trace contextRef="#ctx0" brushRef="#br0" timeOffset="3852.096">2187 1022 8786 0 0,'0'0'2356'0'0,"0"0"-565"0"0,0 0-292 0 0,0 0-113 0 0,0 0-167 0 0,0 0-161 0 0,0 0-213 0 0,0 0-222 0 0,0 0-172 0 0,0 0-161 0 0,0 0-88 0 0,0 0-60 0 0,-24 27-32 0 0,-70 84-29 0 0,68-60 50 0 0,27-44-91 0 0,-1-4-3 0 0,1-1-1 0 0,-1 0 1 0 0,0 1 0 0 0,1-1 0 0 0,-1 1 0 0 0,1-1-1 0 0,0 0 1 0 0,0 1 0 0 0,0-1 0 0 0,0 0 0 0 0,0 0-1 0 0,1 0 1 0 0,-1 0 0 0 0,0 0 0 0 0,1 0 0 0 0,0 0-1 0 0,-1 0 1 0 0,1 0 0 0 0,0-1 0 0 0,0 1-1 0 0,0-1 1 0 0,0 0 0 0 0,0 1 0 0 0,0-1 0 0 0,1 0-1 0 0,-1 0 1 0 0,0 0 0 0 0,0 0 0 0 0,1-1 0 0 0,-1 1-1 0 0,1-1 1 0 0,-1 1 0 0 0,1-1 0 0 0,-1 0 0 0 0,1 0-1 0 0,-1 0 1 0 0,1 0-37 0 0,95-18 1727 0 0,-78 9-1532 0 0,-1-1 0 0 0,0 0 0 0 0,-1-2 0 0 0,0 0 0 0 0,0-1 0 0 0,-2 0 0 0 0,0-2 0 0 0,0 0 0 0 0,-1 0 0 0 0,-1-2 0 0 0,-1 0 0 0 0,6-9-195 0 0,-6 6 54 0 0,-2 0 0 0 0,1-1 0 0 0,-2 0 0 0 0,-1-1 0 0 0,-1 0 0 0 0,-1 0 0 0 0,0-1 0 0 0,-2 1 0 0 0,0-5-54 0 0,-2 13-30 0 0,0 0 0 0 0,-1 0-1 0 0,0 0 1 0 0,-1 0 0 0 0,-1 0-1 0 0,0-1 1 0 0,-1 1 0 0 0,0 0-1 0 0,-1 0 1 0 0,-1 0 0 0 0,0 0-1 0 0,-1 0 1 0 0,0 1 0 0 0,-2 0-1 0 0,1 0 1 0 0,-7-11 30 0 0,10 22-23 0 0,-1 0 0 0 0,1 0 0 0 0,0 0 0 0 0,-1 0 0 0 0,0 0 0 0 0,1 0 0 0 0,-1 1 0 0 0,0-1 0 0 0,0 1 0 0 0,0 0 0 0 0,0 0 0 0 0,0 0 0 0 0,0 0 0 0 0,0 1 0 0 0,0-1-1 0 0,0 1 1 0 0,0 0 0 0 0,-1 0 0 0 0,1 0 0 0 0,0 0 0 0 0,0 0 0 0 0,0 1 0 0 0,0 0 0 0 0,0-1 0 0 0,0 1 0 0 0,0 0 0 0 0,0 0 0 0 0,0 1 0 0 0,-3 0 23 0 0,-72 58-275 0 0,70-50 276 0 0,1 0 0 0 0,1 0 0 0 0,0 1-1 0 0,0-1 1 0 0,1 1 0 0 0,1 0 0 0 0,0 1 0 0 0,0-1-1 0 0,1 1 1 0 0,0 0 0 0 0,1 0 0 0 0,1 0 0 0 0,0 0-1 0 0,0 0 1 0 0,1 8-1 0 0,0-9 8 0 0,0 0 0 0 0,0 1 0 0 0,1-1 0 0 0,1 0 0 0 0,0 0-1 0 0,0 0 1 0 0,1 0 0 0 0,1 0 0 0 0,-1-1 0 0 0,2 1 0 0 0,4 8-8 0 0,-1-5-127 0 0,0-1 0 0 0,1 0 0 0 0,0 0 0 0 0,1-1-1 0 0,0 0 1 0 0,1-1 0 0 0,0 0 0 0 0,1-1 0 0 0,0 0 0 0 0,1-1 0 0 0,0 0 0 0 0,0-1 0 0 0,1 0 0 0 0,0-2 0 0 0,1 1 0 0 0,-1-2 0 0 0,1 0 0 0 0,11 2 127 0 0,5-8-4761 0 0,-13-5-4901 0 0,-11 3 777 0 0</inkml:trace>
  <inkml:trace contextRef="#ctx0" brushRef="#br0" timeOffset="4101.432">2850 891 6033 0 0,'0'0'2261'0'0,"0"0"-299"0"0,0 0-63 0 0,0 0-62 0 0,0 0-184 0 0,0 0-237 0 0,0 0-262 0 0,0 0-233 0 0,-23 32-214 0 0,-68 104-198 0 0,16 7 177 0 0,55-76-835 0 0,19-52-3275 0 0,1 1-3543 0 0,0-13-3531 0 0</inkml:trace>
  <inkml:trace contextRef="#ctx0" brushRef="#br0" timeOffset="4395.229">2582 825 12803 0 0,'0'0'4091'0'0,"0"0"-2369"0"0,0 0-870 0 0,0 0-18 0 0,0 0 138 0 0,0 0 125 0 0,0 0-74 0 0,0 0-184 0 0,0 0-165 0 0,0 0-117 0 0,11 34-78 0 0,37 107-58 0 0,-7-58 167 0 0,68 58-114 0 0,-56-86-3228 0 0,-50-54-4244 0 0,-2-1-4715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6681 0 0,'0'0'2513'0'0,"0"0"-355"0"0,0 0-250 0 0,0 0-161 0 0,0 0-72 0 0,0 0-157 0 0,0 0-274 0 0,0 0-242 0 0,0 0-191 0 0,0 0-158 0 0,0 0-93 0 0,0 0-53 0 0,0 0-58 0 0,2-6-25 0 0,-1 2-387 0 0,-1 2 44 0 0,0 0 1 0 0,1 0-1 0 0,-1-1 0 0 0,1 1 0 0 0,0 0 1 0 0,-1 0-1 0 0,1 0 0 0 0,0 0 1 0 0,0 0-1 0 0,1 0 0 0 0,-1 0 0 0 0,0 0 1 0 0,0 1-1 0 0,1-1 0 0 0,-1 0 0 0 0,1 1 1 0 0,0-1-1 0 0,-1 1 0 0 0,1-1 0 0 0,0 1 1 0 0,0 0-1 0 0,0 0 0 0 0,0 0 1 0 0,0 0-82 0 0,20-3 314 0 0,1 0 0 0 0,0 2 1 0 0,-1 1-1 0 0,1 1 1 0 0,0 0-1 0 0,-1 2 1 0 0,3 1-315 0 0,65 2 346 0 0,-4-5-174 0 0,40 0 1529 0 0,-126 0-1577 0 0,-8-4 159 0 0,-50-62-111 0 0,-36-75-204 0 0,90 131-178 0 0,-2-1-29 0 0,-1 8-4323 0 0,6 3-892 0 0,1 0-7028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0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 1 0 0 0,'0'0'565'0'0,"0"0"573"0"0,0 0 174 0 0,0 0 75 0 0,0 0 220 0 0,0 0 248 0 0,0 0 104 0 0,0 0-34 0 0,0 0-215 0 0,0 0-315 0 0,0 0-274 0 0,6 0-181 0 0,11 0-460 0 0,-5 0 6164 0 0,-30 9-5886 0 0,-144 51-390 0 0,-174 37 331 0 0,200-52 202 0 0,136-45-880 0 0,0 1-1 0 0,0-1 0 0 0,0 0 0 0 0,0 0 0 0 0,0 0 0 0 0,0 1 1 0 0,0-1-1 0 0,0 0 0 0 0,0 0 0 0 0,0 0 0 0 0,0 1 1 0 0,0-1-1 0 0,0 0 0 0 0,0 0 0 0 0,0 0 0 0 0,0 1 0 0 0,0-1 1 0 0,0 0-1 0 0,0 0 0 0 0,0 0 0 0 0,0 0 0 0 0,0 1 1 0 0,0-1-1 0 0,0 0 0 0 0,-1 0 0 0 0,1 0 0 0 0,0 0 0 0 0,0 1-20 0 0,11 2 44 0 0,195 42 921 0 0,85-40-411 0 0,-205 13-520 0 0,-85-16-28 0 0,-1 0-1 0 0,0 0 1 0 0,1 0-1 0 0,-1 0 1 0 0,0 0-1 0 0,0 0 1 0 0,-1 0 0 0 0,1-1-1 0 0,0 1 1 0 0,-1 0-1 0 0,1 0 1 0 0,-1 0-1 0 0,1 0 1 0 0,-1-1-1 0 0,0 1 1 0 0,0 0 0 0 0,0 0-1 0 0,0-1 1 0 0,0 1-1 0 0,0-1 1 0 0,0 1-1 0 0,-1-1 1 0 0,1 0-1 0 0,-1 1 1 0 0,1-1-1 0 0,-1 0 1 0 0,1 0 0 0 0,-1 0-1 0 0,1 0 1 0 0,-1 0-1 0 0,-1 1-5 0 0,-1 1 12 0 0,-25 21 42 0 0,-2-2 0 0 0,0-1 0 0 0,-1-1 0 0 0,-1-2 0 0 0,-18 7-54 0 0,-27 15 17 0 0,-296 167 55 0 0,273-149-3 0 0,126-46-54 0 0,20-5 129 0 0,0-2 0 0 0,0-2 0 0 0,0-2 1 0 0,1-2-1 0 0,-1-2 0 0 0,0-2 0 0 0,0-2 0 0 0,38-11-144 0 0,-36 9 18 0 0,272-49 161 0 0,-250 46-102 0 0,-68 12-86 0 0,-1 0 13 0 0,0 0-10 0 0,0 0-39 0 0,0 0 37 0 0,0 0 1 0 0,0 0 3 0 0,0 0 22 0 0,0 0-73 0 0,-8-7-4111 0 0,6-4-6665 0 0,2 10-1959 0 0</inkml:trace>
  <inkml:trace contextRef="#ctx0" brushRef="#br0" timeOffset="433.643">1353 36 13155 0 0,'0'0'1627'0'0,"0"0"-388"0"0,0 0-250 0 0,0 0 53 0 0,0 0 59 0 0,0 0 14 0 0,0 0-93 0 0,0 0-189 0 0,0 0-184 0 0,0 0-109 0 0,0 0-47 0 0,0 0-33 0 0,-9 23 7 0 0,-24 76-10 0 0,26-34 490 0 0,9-48-687 0 0,1 14 110 0 0,1-4-221 0 0,-2-1 0 0 0,-1 1 0 0 0,-1-1-1 0 0,-1 1 1 0 0,-1 0 0 0 0,-1-1-1 0 0,-2 0 1 0 0,0 0 0 0 0,-4 5-149 0 0,-94 203 165 0 0,104-208-1208 0 0,24-43-448 0 0,15-40-2010 0 0,-20 17-3054 0 0,-13 27 2679 0 0,-1 0-7184 0 0</inkml:trace>
  <inkml:trace contextRef="#ctx0" brushRef="#br0" timeOffset="6265.427">1357 143 0 0 0,'0'0'348'0'0,"0"0"544"0"0,0 0 202 0 0,0 0 38 0 0,0 0 23 0 0,0 0 59 0 0,0 0 43 0 0,1-5-43 0 0,7-20 776 0 0,-8 25-1154 0 0,0 0 5 0 0,0 0 74 0 0,12-7 10444 0 0,26 4-9973 0 0,-8 0-1035 0 0,287-38 1372 0 0,-282 40-1143 0 0,-23 2-1413 0 0,-20-1-4720 0 0,-2 4-3441 0 0,4-1-2273 0 0</inkml:trace>
  <inkml:trace contextRef="#ctx0" brushRef="#br0" timeOffset="6749.96">1347 456 0 0 0,'0'0'547'0'0,"0"0"492"0"0,0 0 149 0 0,0 0 82 0 0,0 0 6 0 0,0 0 24 0 0,0 0 2 0 0,0 0-65 0 0,0 0-32 0 0,0 0-32 0 0,0 0-14 0 0,0 0-23 0 0,-5 1-58 0 0,-1 1-597 0 0,-5 1-118 0 0,4-2 5464 0 0,7-1-5382 0 0,20 4 3321 0 0,108-15-1848 0 0,26-12-915 0 0,-83 19-840 0 0,-70 4-197 0 0,-1 0-21 0 0,0 0-17 0 0,0 0-25 0 0,0 0-64 0 0,-14-3-4260 0 0,9 2-764 0 0,-1 1-5976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0 0 0,'0'0'429'0'0,"0"0"513"0"0,18-9 169 0 0,75-40 1200 0 0,-86 44 1061 0 0,-15 2 10224 0 0,-4 4-15178 0 0,7 0 1702 0 0,-1 0 0 0 0,1 1 1 0 0,0 0-1 0 0,0 0 0 0 0,-1 0 0 0 0,2 1 0 0 0,-1 0 0 0 0,0-1 1 0 0,0 2-1 0 0,1-1 0 0 0,0 1 0 0 0,0-1 0 0 0,0 1 1 0 0,0 0-1 0 0,0 1 0 0 0,1-1 0 0 0,-3 5-120 0 0,7-7 59 0 0,0-1 0 0 0,0 1 0 0 0,0-1 0 0 0,0 1 0 0 0,0-1 0 0 0,1 0 0 0 0,-1 1 0 0 0,1-1 0 0 0,-1 0 0 0 0,1 0 0 0 0,-1 0 0 0 0,1 0-1 0 0,-1 0 1 0 0,1 0 0 0 0,0 0 0 0 0,0-1 0 0 0,-1 1 0 0 0,1-1 0 0 0,0 1 0 0 0,0-1 0 0 0,0 0 0 0 0,0 1 0 0 0,0-1 0 0 0,-1 0 0 0 0,1 0 0 0 0,0 0 0 0 0,0-1 0 0 0,0 1 0 0 0,0 0 0 0 0,0-1 0 0 0,-1 1 0 0 0,1-1 0 0 0,0 0-1 0 0,1 0-57 0 0,7-2 122 0 0,0 0 1 0 0,0 0 0 0 0,0-1 0 0 0,0 0 0 0 0,-1-1 0 0 0,0 0 0 0 0,1-1 0 0 0,-2 0 0 0 0,1 0 0 0 0,-1-1-1 0 0,5-5-123 0 0,-10-7 958 0 0,-33 18-344 0 0,19 1-820 0 0,-32 11 106 0 0,42-11 88 0 0,5 1-1454 0 0,7 1 4173 0 0,-6-1-2480 0 0,-3-1-3701 0 0,-6 0-10711 0 0,3 0 3533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409 766 4025 0 0,'0'0'2812'0'0,"0"0"-708"0"0,0 0-369 0 0,0 0-19 0 0,0 0-10 0 0,0 0-82 0 0,0 0-221 0 0,0 0-271 0 0,0 0-246 0 0,0 0-175 0 0,0 0-101 0 0,0 0-71 0 0,-19-2-59 0 0,-61-8-54 0 0,75 9-355 0 0,0 1 1 0 0,1 0-1 0 0,-1 0 0 0 0,0 0 1 0 0,0 0-1 0 0,1 1 1 0 0,-1 0-1 0 0,0 0 1 0 0,1 0-1 0 0,-1 1 1 0 0,0-1-1 0 0,1 1 1 0 0,0 0-1 0 0,-1 0 0 0 0,1 1 1 0 0,-3 2-72 0 0,-13 7 292 0 0,7-8-251 0 0,1 0 1 0 0,0 1-1 0 0,1 1 1 0 0,-1 0-1 0 0,1 1 1 0 0,1 0-1 0 0,-1 0 1 0 0,1 1-1 0 0,0 1 1 0 0,1 0-1 0 0,0 0 1 0 0,0 1-1 0 0,1 0 1 0 0,0 0-1 0 0,1 1 1 0 0,0 0-1 0 0,1 0 1 0 0,0 1-1 0 0,1 0 1 0 0,0 0-1 0 0,1 0 1 0 0,0 0-1 0 0,1 1 1 0 0,0-1-1 0 0,0 13-41 0 0,3-21 3 0 0,0 0 1 0 0,0 0-1 0 0,0 0 0 0 0,0 0 0 0 0,1 0 0 0 0,0 0 0 0 0,-1 0 0 0 0,2 0 1 0 0,-1-1-1 0 0,0 1 0 0 0,1 0 0 0 0,0-1 0 0 0,-1 1 0 0 0,2-1 0 0 0,-1 1 1 0 0,0-1-1 0 0,1 0 0 0 0,-1 0 0 0 0,1 0 0 0 0,0 0 0 0 0,0 0 1 0 0,0-1-1 0 0,0 1 0 0 0,0-1 0 0 0,1 0 0 0 0,-1 0 0 0 0,1 0 0 0 0,0-1 1 0 0,-1 1-1 0 0,1-1 0 0 0,0 0 0 0 0,0 0 0 0 0,1 0-3 0 0,5 2 71 0 0,0-1 0 0 0,0-1-1 0 0,0 0 1 0 0,0 0 0 0 0,0-1 0 0 0,0-1-1 0 0,1 0 1 0 0,-1 0 0 0 0,0 0 0 0 0,0-1-1 0 0,0-1 1 0 0,-1 0 0 0 0,1 0 0 0 0,-1-1-1 0 0,1 0 1 0 0,-1-1 0 0 0,0 0 0 0 0,-1 0-1 0 0,6-5-70 0 0,143-132 1040 0 0,-152 136-1009 0 0,20-20 14 0 0,-1-1 0 0 0,-2-2 0 0 0,-1 0 0 0 0,-1-1 0 0 0,-1-1 0 0 0,-2-1-1 0 0,-1-1 1 0 0,-2 0 0 0 0,-1-1 0 0 0,-2 0 0 0 0,-1-1 0 0 0,-2 0-1 0 0,-1-1 1 0 0,-2 1 0 0 0,-1-1 0 0 0,-2 0 0 0 0,-1-1 0 0 0,-2 1 0 0 0,-5-28-45 0 0,4 49-7 0 0,0 1 1 0 0,-1 0 0 0 0,0 0 0 0 0,-1 0 0 0 0,-1 0-1 0 0,0 0 1 0 0,-1 1 0 0 0,0 0 0 0 0,-1 0 0 0 0,0 1-1 0 0,-1-1 1 0 0,-1 2 0 0 0,0-1 0 0 0,0 1 0 0 0,-1 1-1 0 0,-1 0 1 0 0,0 0 0 0 0,0 1 0 0 0,-1 0 0 0 0,-3-1 6 0 0,10 8-13 0 0,1 1 1 0 0,0 0-1 0 0,-1-1 1 0 0,0 2-1 0 0,1-1 1 0 0,-1 1 0 0 0,1-1-1 0 0,-1 1 1 0 0,0 0-1 0 0,1 1 1 0 0,-1-1-1 0 0,1 1 1 0 0,-1 0 0 0 0,1 0-1 0 0,-1 0 1 0 0,1 1-1 0 0,0 0 1 0 0,-1 0-1 0 0,1 0 1 0 0,0 0 0 0 0,0 0-1 0 0,1 1 1 0 0,-1 0-1 0 0,0 0 1 0 0,1 0-1 0 0,-1 0 1 0 0,1 0-1 0 0,0 1 1 0 0,0 0 0 0 0,-2 3 12 0 0,-2 4-8 0 0,-1 0 0 0 0,1 1-1 0 0,1 0 1 0 0,0 0 0 0 0,0 1 0 0 0,2-1 0 0 0,-1 1 0 0 0,2 0 0 0 0,-1 1 0 0 0,2 1 8 0 0,-1 7 5 0 0,2 0 1 0 0,0 0-1 0 0,2 0 0 0 0,0 0 0 0 0,1 0 0 0 0,2 0 1 0 0,0-1-1 0 0,1 1 0 0 0,1-1 0 0 0,1 0 0 0 0,6 11-5 0 0,6 15 64 0 0,2-1-1 0 0,1-1 0 0 0,3 0 0 0 0,2-2 0 0 0,1-1 0 0 0,2-2 0 0 0,2 0 0 0 0,22 19-63 0 0,31 18 62 0 0,-72-77-1747 0 0,-14-30-5827 0 0,1 18 466 0 0,0 4-4222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52 173 6673 0 0,'0'0'1557'0'0,"0"0"-449"0"0,0 0 146 0 0,0 0 418 0 0,0 0 326 0 0,0 0-5 0 0,0 0-382 0 0,0 0-461 0 0,0 0-340 0 0,0 0-156 0 0,0 0-111 0 0,0 0-89 0 0,0 0-86 0 0,-4 31-58 0 0,-12 95-52 0 0,-10 44 573 0 0,20-66-325 0 0,6-103-423 0 0,0-1 61 0 0,0 0 72 0 0,0 0 75 0 0,0 0 80 0 0,0 0 59 0 0,0-20 1175 0 0,38-138-816 0 0,-7 64-603 0 0,4 2-1 0 0,40-76-185 0 0,-74 164-2 0 0,1 0 1 0 0,-1 0-1 0 0,1 0 0 0 0,0 0 0 0 0,0 0 1 0 0,0 1-1 0 0,1-1 0 0 0,-1 0 1 0 0,1 1-1 0 0,0 0 0 0 0,0 0 1 0 0,0 0-1 0 0,0 0 0 0 0,0 0 0 0 0,1 0 1 0 0,-1 1-1 0 0,1 0 0 0 0,0-1 1 0 0,0 2-1 0 0,0-1 0 0 0,0 0 0 0 0,0 1 1 0 0,0-1-1 0 0,0 1 0 0 0,2 0 2 0 0,-1 5 12 0 0,-1 1 0 0 0,0-1 0 0 0,0 1 0 0 0,-1 0 0 0 0,1 0 0 0 0,-1 0 0 0 0,0 0 0 0 0,-1 0 0 0 0,1 1 0 0 0,-1-1 0 0 0,0 1 0 0 0,0 0 0 0 0,-1 0 0 0 0,0-1 0 0 0,0 1 0 0 0,0 0 0 0 0,0 4-12 0 0,16 99 136 0 0,-16-116-5090 0 0,0-9-4120 0 0,-1 12-2428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9 267 6945 0 0,'0'0'2140'0'0,"0"0"-127"0"0,0 0-67 0 0,0 0-37 0 0,0 0-48 0 0,0 0-176 0 0,0 0-298 0 0,0 0-263 0 0,0 0-284 0 0,0 0-240 0 0,0 0-136 0 0,0 0-104 0 0,0 0-69 0 0,-5-4-40 0 0,2 1-231 0 0,3 3 13 0 0,0 0-1 0 0,1 0 1 0 0,-1-1-1 0 0,0 1 0 0 0,1 0 1 0 0,-1 0-1 0 0,1-1 1 0 0,-1 1-1 0 0,0 0 0 0 0,0-1 1 0 0,1 1-1 0 0,-1 0 1 0 0,0-1-1 0 0,0 1 0 0 0,1 0 1 0 0,-1-1-1 0 0,0 1 1 0 0,0-1-1 0 0,0 1 0 0 0,0 0 1 0 0,0-1-1 0 0,1 1 1 0 0,-1-1-1 0 0,0 1 0 0 0,0-1 1 0 0,0 1-1 0 0,0 0 0 0 0,0-1 1 0 0,0 1-1 0 0,0-1 1 0 0,-1 1-1 0 0,1-1 0 0 0,0 1 1 0 0,0 0-1 0 0,0-1 1 0 0,0 1-1 0 0,0-1 0 0 0,-1 1 1 0 0,1 0-1 0 0,0-1 1 0 0,0 1-1 0 0,-1 0 0 0 0,1-1-32 0 0,306 10 3133 0 0,-192-11-2797 0 0,-114 2-298 0 0,0 0 0 0 0,-1-1-1 0 0,1 1 1 0 0,0 0 0 0 0,0 0-1 0 0,0-1 1 0 0,0 1 0 0 0,-1 0-1 0 0,1 0 1 0 0,0-1 0 0 0,0 1-1 0 0,0 0 1 0 0,0-1 0 0 0,0 1-1 0 0,0 0 1 0 0,0-1 0 0 0,0 1 0 0 0,0 0-1 0 0,0 0 1 0 0,0-1 0 0 0,0 1-1 0 0,0 0 1 0 0,0-1 0 0 0,0 1-1 0 0,1 0 1 0 0,-1-1 0 0 0,0 1-1 0 0,0 0 1 0 0,0 0 0 0 0,0-1-1 0 0,0 1 1 0 0,1 0 0 0 0,-1 0 0 0 0,0-1-1 0 0,0 1 1 0 0,1 0 0 0 0,-1 0-1 0 0,0 0 1 0 0,0-1 0 0 0,1 1-1 0 0,-1 0-37 0 0,-12-9-103 0 0,-6-5 91 0 0,2-2-1 0 0,0 0 1 0 0,1-1 0 0 0,0 0-1 0 0,2-1 1 0 0,0-1 0 0 0,1 0 0 0 0,1 0-1 0 0,0-2 1 0 0,1-2 12 0 0,15 0-2470 0 0,10 15-5515 0 0,-9 8-4383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1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0 0 0,'0'0'635'0'0,"0"0"92"0"0,0 0 281 0 0,0 0 392 0 0,0 0 278 0 0,0 0 54 0 0,0 0-107 0 0,0 0-157 0 0,0 0-103 0 0,0 0-36 0 0,0 0-33 0 0,3 2-62 0 0,64 19 4839 0 0,182-24-1493 0 0,-61 2-3824 0 0,-154 5-648 0 0,-38 4 17 0 0,-36-8-3109 0 0,13 0-3962 0 0,19 0 2246 0 0,3 0-6657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2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1088 0 0,'0'0'812'0'0,"0"0"-109"0"0,0 0 165 0 0,0 0 385 0 0,0 0 506 0 0,0 0 289 0 0,0 0-11 0 0,0 0-205 0 0,0 0-332 0 0,0 0-345 0 0,0 0-219 0 0,0 0-85 0 0,0 0-11 0 0,9 2 22 0 0,39 8 1972 0 0,-26-2 701 0 0,172-8-1274 0 0,142 0-346 0 0,-341-8-5399 0 0,2 4-1472 0 0,1 1-4020 0 0,0 2-2697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2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39 604 0 0 0,'0'0'890'0'0,"0"0"615"0"0,0 0 297 0 0,0 0 104 0 0,0 0 82 0 0,0 0-44 0 0,0 0-58 0 0,0 0-111 0 0,0 0-174 0 0,-4 3-142 0 0,-20 9 937 0 0,23-12-1401 0 0,-3-22 3585 0 0,-1-6-3528 0 0,5 14-912 0 0,1 0-1 0 0,0 1 1 0 0,1-1 0 0 0,1 0 0 0 0,0 0 0 0 0,1 1 0 0 0,0 0-1 0 0,1 0 1 0 0,1 0 0 0 0,0 0 0 0 0,1 1 0 0 0,0 0 0 0 0,2-1-140 0 0,28-43 227 0 0,3 3 1 0 0,2 1-1 0 0,40-37-227 0 0,64-45 178 0 0,-139 165-368 0 0,-17 145 337 0 0,10 24-147 0 0,15-161 41 0 0,-4-56 107 0 0,14-26-127 0 0,3 2 0 0 0,1 0 0 0 0,2 2 0 0 0,1 1-1 0 0,13-9-20 0 0,9-10-5 0 0,80-62-12 0 0,-132 121 8 0 0,0 1 1 0 0,0-1-1 0 0,0 1 0 0 0,-1 0 1 0 0,1 0-1 0 0,-1 0 1 0 0,1 0-1 0 0,-1 0 0 0 0,0 0 1 0 0,0 0-1 0 0,-1 1 1 0 0,1-1-1 0 0,0 0 0 0 0,-1 0 1 0 0,0 1-1 0 0,0-1 0 0 0,0 0 1 0 0,0 0-1 0 0,-1 1 1 0 0,1-1-1 0 0,-1 0 0 0 0,0 1 9 0 0,1-2-4 0 0,-4 243 56 0 0,-7-203-261 0 0,11-38-1860 0 0,9-5-11489 0 0,-5 0 10561 0 0,2 0-6713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2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5769 0 0,'0'0'2878'0'0,"0"0"-611"0"0,0 0-380 0 0,0 0-157 0 0,0 0-180 0 0,0 0-211 0 0,0 0-223 0 0,0 0-181 0 0,0 0-159 0 0,0 0-95 0 0,0 0-70 0 0,0 0-57 0 0,0 0-49 0 0,-28 8-37 0 0,-90 25-24 0 0,-17 24 1008 0 0,117-46-1295 0 0,8-5-123 0 0,0 0-1 0 0,1 1 1 0 0,0 0 0 0 0,0 0 0 0 0,1 1 0 0 0,0 1 0 0 0,0-1 0 0 0,1 1 0 0 0,0 0 0 0 0,0 1-1 0 0,1 0 1 0 0,1 0 0 0 0,0 0 0 0 0,0 0 0 0 0,1 1 0 0 0,0 0 0 0 0,0 0 0 0 0,2 0 0 0 0,-1 0-1 0 0,1 1 1 0 0,1-1 0 0 0,0 8-34 0 0,1-17 15 0 0,0 1 1 0 0,1 0-1 0 0,-1-1 0 0 0,0 1 0 0 0,1 0 0 0 0,0-1 1 0 0,0 1-1 0 0,0-1 0 0 0,0 1 0 0 0,0-1 0 0 0,0 1 1 0 0,1-1-1 0 0,-1 0 0 0 0,1 0 0 0 0,-1 0 1 0 0,1 0-1 0 0,0 0 0 0 0,0 0 0 0 0,0 0 0 0 0,0 0 1 0 0,0-1-1 0 0,0 1 0 0 0,1-1 0 0 0,-1 0 0 0 0,0 1 1 0 0,1-1-1 0 0,-1 0 0 0 0,1 0 0 0 0,0-1 0 0 0,-1 1 1 0 0,1 0-1 0 0,-1-1 0 0 0,1 0 0 0 0,0 0 0 0 0,-1 1 1 0 0,3-2-16 0 0,99-15 1033 0 0,-76 2-929 0 0,-1-1 1 0 0,0-1 0 0 0,-1-1 0 0 0,-1-1 0 0 0,-1-1-1 0 0,-1-2 1 0 0,-1 0 0 0 0,0-1 0 0 0,-2-2 0 0 0,5-7-105 0 0,43-45 144 0 0,-53 99-215 0 0,-3 33 79 0 0,-1 2 0 0 0,-4-1 0 0 0,-1 1 0 0 0,-3 39-8 0 0,-25 146-72 0 0,16-204 86 0 0,-2-1 1 0 0,-2 0-1 0 0,-1 0 0 0 0,-2-1 1 0 0,-2 0-1 0 0,-1-1 0 0 0,-13 20-14 0 0,25-48 11 0 0,0 1 0 0 0,0-1 0 0 0,-1 0 0 0 0,0 0 0 0 0,0-1 0 0 0,-1 1 0 0 0,0-1 0 0 0,0 0 0 0 0,-1-1-1 0 0,0 1 1 0 0,0-2 0 0 0,0 1 0 0 0,-1-1 0 0 0,0 0 0 0 0,0 0 0 0 0,0-1 0 0 0,0 0 0 0 0,-1 0 0 0 0,0-1 0 0 0,0 0 0 0 0,0-1 0 0 0,0 0 0 0 0,0-1 0 0 0,0 1-1 0 0,-8-1-9 0 0,13-3 5 0 0,1 0 1 0 0,0 0 0 0 0,1-1 0 0 0,-1 1 0 0 0,0-1 0 0 0,1 1 0 0 0,-1-1 0 0 0,1 0 0 0 0,0 0-1 0 0,0 0 1 0 0,0 0 0 0 0,0 0 0 0 0,0-1 0 0 0,1 1 0 0 0,-1 0 0 0 0,1-1 0 0 0,0 1 0 0 0,0-1-1 0 0,1 0 1 0 0,-1 1 0 0 0,1-1 0 0 0,-1 1 0 0 0,1-1 0 0 0,0 0 0 0 0,1 1 0 0 0,-1-1 0 0 0,0 0-1 0 0,1 1 1 0 0,0-2-7 0 0,-1-3 3 0 0,2-7-1 0 0,1-1-1 0 0,0 1 1 0 0,0 0-1 0 0,2 0 1 0 0,0 0-1 0 0,1 0 1 0 0,0 1-1 0 0,1 0 1 0 0,0 0-1 0 0,2 1 1 0 0,3-5-2 0 0,7-15-2 0 0,125-158-164 0 0,-117 159 68 0 0,21-16-841 0 0,-15 20-6111 0 0,-29 27 1623 0 0,-4 1-6081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1968 0 0,'0'0'2726'0'0,"0"0"-86"0"0,0 0-79 0 0,0 0-113 0 0,0 0-316 0 0,0 0-362 0 0,0 0-291 0 0,0 0-228 0 0,0 0-144 0 0,0 0-114 0 0,0 0-105 0 0,0 0-99 0 0,0 0-88 0 0,3 7 4900 0 0,-2-7-5491 0 0,-1 0-8 0 0,0 0 6 0 0,0 0-24 0 0,138-3 1143 0 0,99-17-823 0 0,-237 20-397 0 0,0 0-43 0 0,0 0 37 0 0,0 0 11 0 0,0 0 7 0 0,0 0-12 0 0,0 0-11 0 0,0 0 21 0 0,0 0-14 0 0,0 0 9 0 0,0 0 0 0 0,0 0-14 0 0,0 0 8 0 0,0 0 3 0 0,0 0 2 0 0,0 0-10 0 0,0 0 15 0 0,0 0-11 0 0,0 0-17 0 0,0 0 28 0 0,0 0 26 0 0,0 0-24 0 0,0 0 2 0 0,0 0-4 0 0,0 0-9 0 0,0 0-8 0 0,0 0 14 0 0,0 0 2 0 0,0 0-23 0 0,0 0 18 0 0,0 0-16 0 0,0 0-14 0 0,0 0 26 0 0,0 0 1 0 0,0 0-15 0 0,0 0-11 0 0,0 0 7 0 0,0 0-4 0 0,-43-4-6770 0 0,37 4 2837 0 0,1 0-7375 0 0</inkml:trace>
  <inkml:trace contextRef="#ctx0" brushRef="#br0" timeOffset="268.018">165 0 14939 0 0,'0'0'1232'0'0,"0"0"-394"0"0,0 0 30 0 0,0 0 252 0 0,0 0 194 0 0,0 0 45 0 0,0 0-157 0 0,0 0-248 0 0,0 0-200 0 0,0 0-117 0 0,0 0-74 0 0,0 0-57 0 0,9 34-56 0 0,31 104-72 0 0,-31-108-457 0 0,-1 1 1 0 0,-2 0 0 0 0,0 1-1 0 0,-3-1 1 0 0,0 1 0 0 0,-2 0 0 0 0,-2 1 78 0 0,1-21-490 0 0,-1-9-1967 0 0,-2-3-7608 0 0,2 0-2297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3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8922 0 0,'0'0'2472'0'0,"0"0"-1081"0"0,0 0-453 0 0,0 0 115 0 0,0 0 242 0 0,0 0 131 0 0,0 0-120 0 0,0 0-239 0 0,0 0-245 0 0,0 0-128 0 0,0 0-105 0 0,0 0-73 0 0,3 19-38 0 0,9 62-93 0 0,-19 44 792 0 0,5-102-1098 0 0,-1-9-22 0 0,1 1 0 0 0,1-1-1 0 0,1 1 1 0 0,0-1 0 0 0,0 1 0 0 0,2-1-1 0 0,0 1 1 0 0,2 9-57 0 0,-3-24 30 0 0,-1-1 1 0 0,0 1-1 0 0,0 0 1 0 0,1 0-1 0 0,-1-1 0 0 0,0 1 1 0 0,0 0-1 0 0,1 0 1 0 0,-1-1-1 0 0,0 1 1 0 0,1 0-1 0 0,-1 0 0 0 0,0 0 1 0 0,1-1-1 0 0,-1 1 1 0 0,0 0-1 0 0,1 0 0 0 0,-1 0 1 0 0,1 0-1 0 0,-1 0 1 0 0,0 0-1 0 0,1 0 1 0 0,-1 0-1 0 0,1 0 0 0 0,-1 0 1 0 0,0 0-1 0 0,1 0 1 0 0,-1 0-1 0 0,0 0 0 0 0,1 0 1 0 0,-1 0-1 0 0,0 1 1 0 0,1-1-1 0 0,-1 0 0 0 0,1 0 1 0 0,-1 0-1 0 0,0 1 1 0 0,0-1-1 0 0,1 0 1 0 0,-1 0-1 0 0,0 1 0 0 0,1-1 1 0 0,-1 0-1 0 0,0 0 1 0 0,0 1-1 0 0,0-1 0 0 0,1 0 1 0 0,-1 1-1 0 0,0-1 1 0 0,0 0-1 0 0,0 1 1 0 0,0-1-1 0 0,1 1 0 0 0,-1-1 1 0 0,0 0-1 0 0,0 1 1 0 0,0-1-1 0 0,0 0 0 0 0,0 1 1 0 0,0-1-1 0 0,0 1 1 0 0,0-1-1 0 0,0 1-30 0 0,10-40 1059 0 0,-7 25-1107 0 0,90-317 887 0 0,-74 261-800 0 0,-16 51-25 0 0,2-1 0 0 0,1 1 1 0 0,0 0-1 0 0,1 0 0 0 0,1 1 0 0 0,9-15-14 0 0,-17 33 1 0 0,1-1-1 0 0,-1 1 1 0 0,1-1-1 0 0,-1 1 1 0 0,1-1-1 0 0,-1 1 1 0 0,1-1-1 0 0,-1 1 1 0 0,1 0-1 0 0,-1-1 1 0 0,1 1-1 0 0,0 0 1 0 0,-1-1-1 0 0,1 1 1 0 0,-1 0-1 0 0,1 0 1 0 0,0 0-1 0 0,-1 0 1 0 0,1 0-1 0 0,0 0 1 0 0,-1 0-1 0 0,1 0 1 0 0,0 0-1 0 0,-1 0 1 0 0,1 0-1 0 0,0 0 1 0 0,-1 0 0 0 0,1 0-1 0 0,0 0 1 0 0,-1 1-1 0 0,1-1 1 0 0,-1 0-1 0 0,1 0 1 0 0,-1 1-1 0 0,1-1 1 0 0,0 1-1 0 0,-1-1 1 0 0,1 0-1 0 0,-1 1 1 0 0,0-1-1 0 0,1 1 1 0 0,-1-1-1 0 0,1 1 1 0 0,-1-1-1 0 0,0 1 1 0 0,1 0-1 0 0,-1-1 1 0 0,0 1-1 0 0,1-1 1 0 0,-1 1-1 0 0,0 0 1 0 0,0-1-1 0 0,0 1 1 0 0,0 0-1 0 0,0-1 0 0 0,19 40 14 0 0,-19-39-12 0 0,24 157 69 0 0,-15-105-151 0 0,-3-75-8395 0 0,-5 14 2197 0 0,0 1-5493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3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10378 0 0,'0'0'2214'0'0,"0"0"-351"0"0,0 0-180 0 0,0 0-107 0 0,0 0-134 0 0,0 0-264 0 0,0 0-311 0 0,0 0-254 0 0,0 0-141 0 0,0 0-53 0 0,0 0-2 0 0,0 0 85 0 0,0 0 39 0 0,5 0 39 0 0,141 12 2370 0 0,57-12-1568 0 0,-250-40-1046 0 0,41 33-322 0 0,1 0 1 0 0,0-1-1 0 0,0 0 1 0 0,1 0-1 0 0,0-1 1 0 0,0 1-1 0 0,1-1 0 0 0,0 0 1 0 0,1 0-1 0 0,-1 0 1 0 0,1-2-15 0 0,1 6 1 0 0,-4-118-646 0 0,27 85-1803 0 0,-15 32-1510 0 0,0 0-3294 0 0,-1 2-5313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5:3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285 135 0 0 0,'0'0'461'0'0,"0"0"818"0"0,0 0 322 0 0,0 0 75 0 0,0 0 8 0 0,0 0-22 0 0,0 0-43 0 0,0 0-80 0 0,7 5 7003 0 0,-44 13-5619 0 0,13 1-2481 0 0,0 1-1 0 0,1 1 1 0 0,1 0 0 0 0,1 2-1 0 0,1 0 1 0 0,1 2 0 0 0,-12 21-442 0 0,20-27 115 0 0,1 0 0 0 0,1 1 0 0 0,1 0 1 0 0,1 1-1 0 0,1 0 0 0 0,0 0 1 0 0,2 0-1 0 0,0 0 0 0 0,1 1 1 0 0,2 0-1 0 0,0 0 0 0 0,1 0 1 0 0,3 19-116 0 0,39 115 596 0 0,-15-78-258 0 0,4 84 691 0 0,-28-157-979 0 0,0-1 1 0 0,0 0-1 0 0,1 1 1 0 0,0-1-1 0 0,0-1 1 0 0,0 1-1 0 0,0 0 1 0 0,0-1-1 0 0,1 0 1 0 0,0 0-1 0 0,-1 0 1 0 0,1-1-1 0 0,0 0 1 0 0,1 1-1 0 0,-1-2 1 0 0,0 1-1 0 0,3 0-50 0 0,32 41 289 0 0,-29-28-228 0 0,-9-15-73 0 0,-2 0 8 0 0,0 0 21 0 0,-4-19-3811 0 0,0 6-138 0 0,3-1-4623 0 0,1 7-3544 0 0</inkml:trace>
  <inkml:trace contextRef="#ctx0" brushRef="#br0" timeOffset="612.367">269 682 10466 0 0,'0'0'2426'0'0,"0"0"-600"0"0,0 0-402 0 0,0 0-142 0 0,0 0-23 0 0,0 0-98 0 0,0 0-182 0 0,0 0-228 0 0,0 0-232 0 0,0 0-87 0 0,0 0-31 0 0,0 0 47 0 0,4 2 79 0 0,136 9 2386 0 0,-98-12-2763 0 0,-42 1-125 0 0,0 1-1 0 0,0-1 0 0 0,-1 1 0 0 0,1-1 0 0 0,0 0 0 0 0,0 1 0 0 0,0-1 0 0 0,-1 1 0 0 0,1-1 1 0 0,0 1-1 0 0,0-1 0 0 0,0 0 0 0 0,0 1 0 0 0,0-1 0 0 0,0 1 0 0 0,0-1 0 0 0,0 1 0 0 0,0-1 1 0 0,0 1-1 0 0,0-1 0 0 0,0 1 0 0 0,0-1 0 0 0,0 1 0 0 0,1-1 0 0 0,-1 1-24 0 0,-188 2 336 0 0,187-3-320 0 0,1 0-25 0 0,0 0-6 0 0,0 0 3 0 0,21 4 72 0 0,129 0 523 0 0,-80-8-538 0 0,-32-7-1553 0 0,-22 4-1835 0 0,-4-3-7446 0 0,-11 9 9140 0 0,2-1-9633 0 0</inkml:trace>
  <inkml:trace contextRef="#ctx0" brushRef="#br0" timeOffset="1336.831">778 629 4793 0 0,'0'0'1979'0'0,"0"0"-291"0"0,0 0-117 0 0,0 0 6 0 0,0 0-25 0 0,0 0-117 0 0,0 0-204 0 0,0 0-148 0 0,0 0-47 0 0,0 0 23 0 0,0 0 28 0 0,0 0-45 0 0,0 0-94 0 0,11-2-117 0 0,38-4-127 0 0,3-14 735 0 0,42-56 632 0 0,-70 100-1838 0 0,-10 0-205 0 0,0 1 0 0 0,-1 0-1 0 0,-2 1 1 0 0,0 1 0 0 0,-2 0-1 0 0,-1 0 1 0 0,-1 0 0 0 0,-2 1 0 0 0,-1 0-1 0 0,0 0 1 0 0,-2 1 0 0 0,-2-1-1 0 0,0 0 1 0 0,-2 1 0 0 0,-1-1 0 0 0,-1 0-1 0 0,-2 0 1 0 0,-7 23-28 0 0,5-27-9 0 0,-1 0 0 0 0,0-1-1 0 0,-2 0 1 0 0,-1-1 0 0 0,0-1 0 0 0,-2 1 0 0 0,0-2-1 0 0,-1 0 1 0 0,-1-1 0 0 0,-12 10 9 0 0,23-25-6 0 0,-1 0 1 0 0,1-1-1 0 0,0 1 0 0 0,-1-2 1 0 0,0 1-1 0 0,0 0 0 0 0,0-1 1 0 0,0 0-1 0 0,0-1 0 0 0,-1 1 1 0 0,1-1-1 0 0,0-1 1 0 0,-1 1-1 0 0,1-1 0 0 0,0 0 1 0 0,-1 0-1 0 0,-4-1 6 0 0,9-2-1 0 0,-1 1 0 0 0,1 0 0 0 0,-1-1 0 0 0,1 1 0 0 0,0-1 0 0 0,0 0 0 0 0,0 0 0 0 0,0 0 0 0 0,1 0-1 0 0,-1 0 1 0 0,1 0 0 0 0,0 0 0 0 0,0 0 0 0 0,0-1 0 0 0,0 1 0 0 0,1 0 0 0 0,-1-1 0 0 0,1 1 0 0 0,0-1 0 0 0,0 1 0 0 0,0 0 0 0 0,0-1 0 0 0,0 1 0 0 0,1-1 0 0 0,0 1 0 0 0,0-1 1 0 0,-1-9-10 0 0,3-2 21 0 0,1-1 1 0 0,0 1-1 0 0,1 0 1 0 0,1 0-1 0 0,0 0 1 0 0,1 1-1 0 0,0 0 1 0 0,1 0-1 0 0,1 1 1 0 0,0 0-1 0 0,1 1 1 0 0,0 0-1 0 0,1 0 1 0 0,1 1-1 0 0,0 0 1 0 0,8-5-12 0 0,-9 6-4 0 0,2 0 0 0 0,-1 0 1 0 0,1 1-1 0 0,0 1 0 0 0,1 0 1 0 0,0 1-1 0 0,0 0 0 0 0,1 2 1 0 0,0-1-1 0 0,0 2 0 0 0,0 0 1 0 0,8-1 3 0 0,50 1-2326 0 0,-54-9-2849 0 0,-14 6 355 0 0,-3 0-3308 0 0,-1 3 804 0 0</inkml:trace>
  <inkml:trace contextRef="#ctx0" brushRef="#br0" timeOffset="1969.709">799 286 7962 0 0,'0'0'1855'0'0,"0"0"-384"0"0,0 0-199 0 0,0 0-44 0 0,0 0-50 0 0,0 0-115 0 0,0 0-139 0 0,0 0-148 0 0,0 0-112 0 0,0 0-69 0 0,0 0-43 0 0,0 0-12 0 0,0 0-16 0 0,-5 0-3 0 0,-14 0-12 0 0,57-34 2849 0 0,75-52-1594 0 0,-34-10-826 0 0,-76 89-437 0 0,-1 23-377 0 0,113 201 517 0 0,-96-186-515 0 0,-19-30-115 0 0,1-1-23 0 0,0 0-15 0 0,-1 0-19 0 0,0 0-22 0 0,0 0-39 0 0,0 0-67 0 0,0 0-124 0 0,0 0-164 0 0,3-14-5272 0 0,1 9-525 0 0,-2 1-5594 0 0</inkml:trace>
  <inkml:trace contextRef="#ctx0" brushRef="#br0" timeOffset="2514.723">1415 108 5481 0 0,'0'0'2965'0'0,"0"0"-601"0"0,0 0-439 0 0,0 0-185 0 0,0 0-162 0 0,0 0-114 0 0,0 0-152 0 0,0 0-235 0 0,0 0-183 0 0,0 0-153 0 0,0 0-104 0 0,0 0-63 0 0,0 0-46 0 0,2-8-60 0 0,6-25-16 0 0,18 62 1432 0 0,16 29-1247 0 0,-2 2 0 0 0,-3 1-1 0 0,-3 3 1 0 0,-3 0 0 0 0,20 61-637 0 0,-42-98 45 0 0,-2 0 1 0 0,0 1 0 0 0,-3 0 0 0 0,0 0 0 0 0,-1 0 0 0 0,-2 0-1 0 0,-1 1 1 0 0,-1 3-46 0 0,-1-19-10 0 0,-1 1-1 0 0,0-1 1 0 0,-1 1-1 0 0,0-1 1 0 0,-1 0-1 0 0,-1-1 0 0 0,0 1 1 0 0,0-1-1 0 0,-1 0 1 0 0,-1-1-1 0 0,0 1 1 0 0,-1-1-1 0 0,0-1 0 0 0,0 0 1 0 0,-1 0-1 0 0,-1-1 1 0 0,1 0-1 0 0,-1-1 1 0 0,-1 0-1 0 0,0-1 0 0 0,0 0 1 0 0,0-1-1 0 0,-1 0 1 0 0,1-1-1 0 0,-2-1 1 0 0,-9 3 10 0 0,-48-3-2064 0 0,72-30-3779 0 0,6 7-4340 0 0,-4 10-1087 0 0</inkml:trace>
  <inkml:trace contextRef="#ctx0" brushRef="#br0" timeOffset="4869.899">2024 617 0 0 0,'0'0'1091'0'0,"0"0"211"0"0,0 0 231 0 0,0 0 160 0 0,0 0 20 0 0,0 0-72 0 0,0 0-118 0 0,0 0-128 0 0,0 0-169 0 0,0 0-137 0 0,-3-5-128 0 0,-9-13-118 0 0,11 18-746 0 0,-1-1 0 0 0,1 0 0 0 0,0 1 0 0 0,-1-1 1 0 0,1 1-1 0 0,-1-1 0 0 0,0 1 0 0 0,1 0 0 0 0,-1 0 0 0 0,1-1 0 0 0,-1 1 0 0 0,1 0 0 0 0,-1 0 0 0 0,1 1 1 0 0,-1-1-1 0 0,0 0 0 0 0,1 0 0 0 0,-1 1 0 0 0,1-1 0 0 0,-1 1 0 0 0,1 0 0 0 0,0-1 0 0 0,-1 1 0 0 0,1 0 0 0 0,0 0 1 0 0,-1-1-1 0 0,1 1 0 0 0,0 0 0 0 0,0 1 0 0 0,0-1 0 0 0,-1 0-97 0 0,-1 2 104 0 0,0 0 0 0 0,0 0 0 0 0,0 0 0 0 0,1 0 1 0 0,-1 0-1 0 0,1 1 0 0 0,-1-1 0 0 0,1 1 0 0 0,0 0 0 0 0,1 0 0 0 0,-1-1 0 0 0,1 1 0 0 0,0 0 0 0 0,-1 0 1 0 0,2 0-1 0 0,-1 1 0 0 0,0-1 0 0 0,1 2-104 0 0,38 3 2310 0 0,19-23-599 0 0,-54 13-1657 0 0,0 0 1 0 0,0-1 0 0 0,0 1 0 0 0,0 0 0 0 0,-1-1 0 0 0,1 1-1 0 0,-1-1 1 0 0,1 0 0 0 0,-1 0 0 0 0,1 0 0 0 0,-1 0-1 0 0,0-1 1 0 0,0 1 0 0 0,0-1 0 0 0,0 1 0 0 0,-1-1-1 0 0,1 1 1 0 0,-1-1 0 0 0,1 0 0 0 0,-1 0 0 0 0,0 0-1 0 0,0 0 1 0 0,0 0 0 0 0,-1 0 0 0 0,1 0 0 0 0,-1 0 0 0 0,0 0-1 0 0,1 0 1 0 0,-1 0 0 0 0,-1-1-55 0 0,0 2-8 0 0,0 1 1 0 0,-1-1-1 0 0,1 1 0 0 0,-1 0 1 0 0,0 0-1 0 0,1 0 0 0 0,-1-1 1 0 0,0 2-1 0 0,0-1 0 0 0,1 0 1 0 0,-1 0-1 0 0,0 0 0 0 0,0 1 1 0 0,0-1-1 0 0,0 1 0 0 0,0 0 1 0 0,0-1-1 0 0,0 1 0 0 0,0 0 1 0 0,0 0-1 0 0,0 0 0 0 0,0 1 1 0 0,0-1-1 0 0,0 0 8 0 0,-1 0-10 0 0,1 0 1 0 0,-1 0 0 0 0,0 0-1 0 0,1 0 1 0 0,-1 0-1 0 0,1 1 1 0 0,-1-1-1 0 0,1 1 1 0 0,-1-1-1 0 0,1 1 1 0 0,-1 0-1 0 0,1 0 1 0 0,-1 0-1 0 0,1 0 1 0 0,0 1-1 0 0,0-1 1 0 0,0 1-1 0 0,0-1 1 0 0,0 1-1 0 0,0 0 1 0 0,0 0-1 0 0,0 0 1 0 0,0 0-1 0 0,1 0 1 0 0,-1 0-1 0 0,1 0 1 0 0,0 0 0 0 0,0 1-1 0 0,-1-1 1 0 0,2 0-1 0 0,-1 1 1 0 0,0-1-1 0 0,0 1 1 0 0,1-1-1 0 0,-1 1 1 0 0,1-1-1 0 0,0 3 10 0 0,1-3 35 0 0,1-1 0 0 0,-1 0 0 0 0,1 0 0 0 0,-1 0 0 0 0,1 0 0 0 0,0 0 0 0 0,-1 0 0 0 0,1 0 0 0 0,0-1-1 0 0,0 1 1 0 0,-1-1 0 0 0,1 1 0 0 0,0-1 0 0 0,0 0 0 0 0,0 1 0 0 0,0-1 0 0 0,0 0 0 0 0,0 0 0 0 0,0 0 0 0 0,0-1 0 0 0,0 1-1 0 0,-1 0 1 0 0,1-1 0 0 0,0 1 0 0 0,0-1 0 0 0,0 0 0 0 0,0 0-35 0 0,2-1 31 0 0,0 0-1 0 0,0 0 0 0 0,0-1 1 0 0,-1 1-1 0 0,1-1 1 0 0,-1 0-1 0 0,0 0 0 0 0,0 0 1 0 0,0-1-1 0 0,0 1 1 0 0,0-1-1 0 0,-1 1 0 0 0,0-1 1 0 0,1 0-1 0 0,-1 0 1 0 0,-1 0-1 0 0,1 0 0 0 0,-1 0 1 0 0,1 0-1 0 0,-1-1 1 0 0,0 1-1 0 0,-1 0 0 0 0,1-1 1 0 0,-1 1-1 0 0,0-4-30 0 0,-41 3-333 0 0,5 36-2908 0 0,48-27-5934 0 0,-9-5 5247 0 0,2 1-7122 0 0</inkml:trace>
  <inkml:trace contextRef="#ctx0" brushRef="#br0" timeOffset="5683.644">2413 675 6289 0 0,'0'0'2854'0'0,"0"0"-773"0"0,0 0-426 0 0,0 0-116 0 0,0 0-82 0 0,0 0-182 0 0,0 0-252 0 0,0 0-236 0 0,0 0-204 0 0,0 0-132 0 0,0 0-65 0 0,0 0-18 0 0,0 0-25 0 0,-13 1 24 0 0,-42 4 25 0 0,50-4-250 0 0,0-1 1 0 0,0 1-1 0 0,1 1 1 0 0,-1-1-1 0 0,0 0 0 0 0,1 1 1 0 0,-1 0-1 0 0,1 0 0 0 0,0 1 1 0 0,-1-1-1 0 0,1 1 1 0 0,0 0-1 0 0,1 0 0 0 0,-1 0 1 0 0,0 0-1 0 0,-1 3-142 0 0,-6 4 299 0 0,4-2-243 0 0,0 1 1 0 0,1 0-1 0 0,0 0 1 0 0,0 0-1 0 0,1 0 1 0 0,0 1-1 0 0,1 0 1 0 0,0 0-1 0 0,1 0 1 0 0,0 1-1 0 0,0-1 1 0 0,1 1-1 0 0,1 0 1 0 0,-1-1 0 0 0,2 1-1 0 0,0 0 1 0 0,0 0-1 0 0,1 7-56 0 0,2-14 28 0 0,-1-1 1 0 0,1 1-1 0 0,-1 0 0 0 0,1-1 0 0 0,0 0 1 0 0,1 0-1 0 0,-1 0 0 0 0,0 0 1 0 0,1 0-1 0 0,0-1 0 0 0,-1 1 0 0 0,1-1 1 0 0,0 0-1 0 0,0 0 0 0 0,1-1 0 0 0,-1 1 1 0 0,0-1-1 0 0,0 0 0 0 0,1 0 1 0 0,-1 0-1 0 0,1-1 0 0 0,-1 1 0 0 0,0-1 1 0 0,1 0-1 0 0,-1 0 0 0 0,1-1 0 0 0,-1 1 1 0 0,1-1-1 0 0,-1 0 0 0 0,0 0 1 0 0,1-1-1 0 0,-1 1 0 0 0,0-1 0 0 0,0 0 1 0 0,2-1-29 0 0,24-11 157 0 0,-1 0 1 0 0,0-2 0 0 0,-1-2 0 0 0,-1 0 0 0 0,-1-1 0 0 0,17-17-158 0 0,-23 18 30 0 0,-1-1 1 0 0,-1-1 0 0 0,0-1 0 0 0,-2 0 0 0 0,0-1 0 0 0,-2 0 0 0 0,0-2 0 0 0,-2 0 0 0 0,0 0 0 0 0,-2-1 0 0 0,0 0-1 0 0,-2-1 1 0 0,-1 0 0 0 0,-1 0 0 0 0,-1 0 0 0 0,-2-1 0 0 0,0-13-31 0 0,-1 19-24 0 0,-1 1 0 0 0,-1-1 0 0 0,-1 0 0 0 0,-1 1 0 0 0,-1-1 0 0 0,-1 1 0 0 0,0 0 1 0 0,-2 0-1 0 0,0 0 0 0 0,-1 1 0 0 0,-2 0 0 0 0,1 0 0 0 0,-2 1 0 0 0,0 0 0 0 0,-2 1 0 0 0,0 0 0 0 0,-2-1 24 0 0,11 14-7 0 0,-1 0-1 0 0,0 1 0 0 0,1-1 1 0 0,-2 1-1 0 0,1 0 0 0 0,0 0 1 0 0,0 0-1 0 0,-1 1 0 0 0,0-1 1 0 0,1 1-1 0 0,-1 0 0 0 0,0 1 1 0 0,0-1-1 0 0,0 1 0 0 0,0 0 1 0 0,0 0-1 0 0,-1 0 0 0 0,1 1 1 0 0,0 0-1 0 0,0 0 0 0 0,-1 0 1 0 0,1 1-1 0 0,0-1 0 0 0,0 1 1 0 0,0 1-1 0 0,0-1 0 0 0,0 1 1 0 0,0-1-1 0 0,0 2 0 0 0,1-1 1 0 0,-1 0-1 0 0,1 1 0 0 0,-1 0 1 0 0,1 0-1 0 0,0 0 0 0 0,0 1 1 0 0,0-1-1 0 0,0 1 0 0 0,0 1 8 0 0,-7 14 9 0 0,1 1-1 0 0,1 1 0 0 0,1-1 0 0 0,0 1 1 0 0,2 0-1 0 0,1 1 0 0 0,0 0 0 0 0,2-1 0 0 0,0 2 1 0 0,1-1-1 0 0,2 0 0 0 0,0 0 0 0 0,2 6-8 0 0,-1 1 66 0 0,2-1 0 0 0,2 1 1 0 0,0-1-1 0 0,2 0 0 0 0,1 0 0 0 0,1 0 0 0 0,1-1 0 0 0,2-1 1 0 0,0 0-1 0 0,2-1 0 0 0,1 0 0 0 0,1-1 0 0 0,1 0 0 0 0,1-2 0 0 0,19 19-66 0 0,72 90 434 0 0,-57-66-193 0 0,-55-91-1037 0 0,-3 1-1554 0 0,6 8-2838 0 0,0 9 493 0 0,0 0-7057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7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783 0 0 0,'0'0'355'0'0,"0"0"650"0"0,0 0 302 0 0,0 0 108 0 0,0 0 7 0 0,0 0-81 0 0,0 0-80 0 0,-1-3-88 0 0,0-10-51 0 0,1 10 7 0 0,0 3-31 0 0,0 0-40 0 0,0 0-48 0 0,0 0-95 0 0,0 0-96 0 0,0 0-85 0 0,0 0-92 0 0,-8 20 1991 0 0,-5 91-1259 0 0,13 205 401 0 0,29-108-1306 0 0,-8-49 134 0 0,-4 90 90 0 0,16 25-379 0 0,-16-131-86 0 0,35 215 267 0 0,-40-235-135 0 0,-5 0 0 0 0,-10 112-360 0 0,1-61 102 0 0,10-52 50 0 0,-4-92-64 0 0,-2 1 0 0 0,0 0 0 0 0,-2 0 0 0 0,-2 0 1 0 0,-1-1-1 0 0,-1 2-88 0 0,0-13 25 0 0,1 0 1 0 0,1 1-1 0 0,1-1 1 0 0,0 0-1 0 0,2 1 1 0 0,0-1-1 0 0,1 1 1 0 0,2 3-26 0 0,6 23 159 0 0,-2 1 0 0 0,-2 0 0 0 0,-2 0 0 0 0,-2 36-159 0 0,-4-45 649 0 0,-3 81-471 0 0,5-118-188 0 0,3-2 238 0 0,40-10-205 0 0,98-15 137 0 0,71 16-47 0 0,-137 11-89 0 0,19 7-4 0 0,121-4 4 0 0,76-30 22 0 0,-78 14 59 0 0,-3 4-97 0 0,46 4-13 0 0,-44-22 35 0 0,144 17 44 0 0,-73-18-72 0 0,-110 20 55 0 0,638 10 171 0 0,-432-6-115 0 0,-239-5-105 0 0,41 0 33 0 0,10-3 62 0 0,-184 7-83 0 0,-7 4-25 0 0,0 0 2 0 0,0 0 16 0 0,0 0-11 0 0,0 0 11 0 0,0 0 7 0 0,0 0-7 0 0,0 0 3 0 0,0 0-13 0 0,0 0 16 0 0,0 0-2 0 0,0 0-20 0 0,0 0 14 0 0,0 0-19 0 0,-23-3-896 0 0,15-1 426 0 0,0 0-1954 0 0,4 3-6523 0 0,3 1-3483 0 0</inkml:trace>
  <inkml:trace contextRef="#ctx0" brushRef="#br0" timeOffset="465.87">6655 3708 6841 0 0,'0'0'2725'0'0,"0"0"-1207"0"0,0 0-306 0 0,0 0 114 0 0,0 0 174 0 0,0 0 79 0 0,0 0-59 0 0,0 0-93 0 0,0 0-129 0 0,0 0-178 0 0,0 0-137 0 0,0 0-151 0 0,0 0-114 0 0,5 1-56 0 0,14 4-40 0 0,-19-4-546 0 0,1 0 0 0 0,-1-1 1 0 0,0 1-1 0 0,1 0 0 0 0,-1 0 0 0 0,0 0 1 0 0,0 0-1 0 0,0 0 0 0 0,0 0 0 0 0,0 0 1 0 0,0 0-1 0 0,0 0 0 0 0,0-1 0 0 0,0 1 1 0 0,0 0-1 0 0,0 0 0 0 0,0 0 0 0 0,-1 0 1 0 0,1 0-1 0 0,0 0 0 0 0,-1-1 0 0 0,1 1 1 0 0,-1 0-1 0 0,1 0 0 0 0,-1 0 0 0 0,1-1 0 0 0,-1 1 1 0 0,0 0-1 0 0,1-1 0 0 0,-1 1 0 0 0,0-1 1 0 0,1 1-1 0 0,-1 0 0 0 0,0-1 0 0 0,0 1-76 0 0,-395 433 1369 0 0,284-310-1419 0 0,104-178-6124 0 0,16-3-909 0 0,-3 30-855 0 0,-3 11-737 0 0</inkml:trace>
  <inkml:trace contextRef="#ctx0" brushRef="#br0" timeOffset="748.72">6189 3634 10266 0 0,'0'0'2765'0'0,"0"0"-415"0"0,0 0-558 0 0,0 0-262 0 0,0 0-27 0 0,0 0-11 0 0,0 0-114 0 0,0 0-229 0 0,0 0-263 0 0,0 0-261 0 0,0 0-167 0 0,0 0-52 0 0,-1 3-26 0 0,2 6-228 0 0,1 1 0 0 0,0-1 0 0 0,0 0 0 0 0,1 1 0 0 0,0-1 0 0 0,0 0-1 0 0,1-1 1 0 0,0 1 0 0 0,1-1 0 0 0,0 0 0 0 0,2 2-152 0 0,4 10 253 0 0,155 208 1303 0 0,-146-200-1422 0 0,-6-6-95 0 0,1-1 0 0 0,1-1 0 0 0,1-1 0 0 0,0 0 0 0 0,2-1 0 0 0,0 0-39 0 0,-1-7-232 0 0,-11-29-7979 0 0,-7 10 968 0 0,0 0-5202 0 0</inkml:trace>
  <inkml:trace contextRef="#ctx0" brushRef="#br0" timeOffset="1965.767">47 1 11098 0 0,'0'0'1635'0'0,"0"0"-316"0"0,0 0-201 0 0,0 0 67 0 0,0 0 90 0 0,0 0-5 0 0,0 0-167 0 0,0 0-232 0 0,0 0-208 0 0,0 0-171 0 0,0 0-138 0 0,-6 5-84 0 0,-16 17-47 0 0,9 43 711 0 0,8 181 217 0 0,4-241-1144 0 0,1-1-1 0 0,0 1 1 0 0,0-1 0 0 0,1 0-1 0 0,0 1 1 0 0,-1-1-1 0 0,1 0 1 0 0,1 1-1 0 0,-1-1 1 0 0,0 0-1 0 0,1 0 1 0 0,0 0 0 0 0,0 0-1 0 0,0 0 1 0 0,1-1-1 0 0,-1 1 1 0 0,1-1-1 0 0,0 1 1 0 0,0-1-1 0 0,0 0 1 0 0,0 0-1 0 0,1 0 1 0 0,0 0-7 0 0,-1-3 39 0 0,-1-1-1 0 0,1 1 1 0 0,0-1-1 0 0,0 1 1 0 0,0-1 0 0 0,-1 0-1 0 0,1 0 1 0 0,0 0 0 0 0,-1-1-1 0 0,1 1 1 0 0,-1-1-1 0 0,0 1 1 0 0,1-1 0 0 0,-1 0-1 0 0,0 0 1 0 0,0 0-1 0 0,0 0 1 0 0,0 0 0 0 0,0 0-1 0 0,-1 0 1 0 0,1-1-1 0 0,-1 1 1 0 0,1-1 0 0 0,-1 1-1 0 0,0-1 1 0 0,0 0 0 0 0,0 1-1 0 0,0-1 1 0 0,0-1-39 0 0,8-13 98 0 0,13-19-17 0 0,-1-2 0 0 0,-2 0 1 0 0,-2-2-1 0 0,-2 0 0 0 0,5-21-81 0 0,6-23 47 0 0,-20 156 209 0 0,-2-6-215 0 0,3-1 1 0 0,3 0-1 0 0,3-1 0 0 0,9 23-41 0 0,-2-7-16 0 0,-4 1 0 0 0,-3 1 0 0 0,-4 0 0 0 0,-4 0 0 0 0,-3 20 16 0 0,-1-75 6 0 0,-2 1-1 0 0,0 0 1 0 0,-2 0-1 0 0,-1-1 1 0 0,-2 0-1 0 0,0 0 1 0 0,-2 0-1 0 0,-1-1 0 0 0,-1 0 1 0 0,-1 0-1 0 0,-1-1 1 0 0,-1-1-1 0 0,-6 7-5 0 0,16-26 4 0 0,0 0 0 0 0,-1 0 0 0 0,1 0 0 0 0,-1 0 0 0 0,0-1 0 0 0,0 1 0 0 0,-1-1 0 0 0,1 0 0 0 0,-1 0 0 0 0,0-1 0 0 0,0 1 0 0 0,-1-1 0 0 0,1 0 0 0 0,0-1 0 0 0,-1 1 0 0 0,0-1 0 0 0,0 0 0 0 0,1 0 0 0 0,-1-1 0 0 0,0 0 0 0 0,0 0 0 0 0,-1 0 0 0 0,1-1 0 0 0,0 0 0 0 0,0 0 0 0 0,0 0 0 0 0,-5-2-4 0 0,6-3 4 0 0,0-1 1 0 0,0 0-1 0 0,1 0 0 0 0,0-1 0 0 0,0 1 0 0 0,0-1 0 0 0,1 0 1 0 0,0 0-1 0 0,0 0 0 0 0,1 0 0 0 0,0-1 0 0 0,0 1 0 0 0,1-1 1 0 0,0 1-1 0 0,0-1 0 0 0,1-6-4 0 0,-3-36-51 0 0,3 0-1 0 0,2 0 1 0 0,3 0-1 0 0,1 0 1 0 0,3 1 0 0 0,2 0-1 0 0,1 1 1 0 0,3 0 0 0 0,2 1-1 0 0,23-44 52 0 0,5 16-2150 0 0,-27 48-3764 0 0,-11 15-6061 0 0</inkml:trace>
  <inkml:trace contextRef="#ctx0" brushRef="#br0" timeOffset="8773.385">2131 2744 2008 0 0,'0'0'2016'0'0,"0"0"-89"0"0,0 0-102 0 0,0 0-59 0 0,0 0-35 0 0,0 0-71 0 0,0 0-169 0 0,0 0-252 0 0,0 0-298 0 0,0 0-280 0 0,0 0-209 0 0,-1-2-140 0 0,1 1-275 0 0,-1 1 1 0 0,1-1-1 0 0,0 1 0 0 0,0-1 0 0 0,0 1 0 0 0,0-1 1 0 0,0 1-1 0 0,0-1 0 0 0,-1 0 0 0 0,1 1 0 0 0,0-1 0 0 0,1 1 1 0 0,-1-1-1 0 0,0 1 0 0 0,0-1 0 0 0,0 1 0 0 0,0-1 1 0 0,0 1-1 0 0,0-1 0 0 0,1 1 0 0 0,-1-1 0 0 0,0 1 1 0 0,1-1-1 0 0,-1 1 0 0 0,0-1 0 0 0,1 1 0 0 0,-1-1 0 0 0,0 1 1 0 0,1 0-1 0 0,-1-1 0 0 0,1 1 0 0 0,-1 0 0 0 0,0-1 1 0 0,1 1-1 0 0,-1 0 0 0 0,1 0 0 0 0,-1-1 0 0 0,1 1 1 0 0,-1 0-1 0 0,1 0 0 0 0,-1 0 0 0 0,1 0 0 0 0,0 0 0 0 0,-1 0 1 0 0,1 0-1 0 0,-1 0 0 0 0,1 0 0 0 0,-1 0 0 0 0,1 0 1 0 0,-1 0-1 0 0,1 0 0 0 0,-1 0 0 0 0,1 0 0 0 0,-1 0 1 0 0,1 1-1 0 0,-1-1 0 0 0,1 0 0 0 0,-1 0 0 0 0,1 1 0 0 0,-1-1 1 0 0,1 0-1 0 0,-1 1 0 0 0,1-1 0 0 0,-1 0 0 0 0,0 1 1 0 0,1-1-38 0 0,12 1 308 0 0,172-12 3020 0 0,125 6-2173 0 0,-159 2-314 0 0,-48-9-265 0 0,-20 4-374 0 0,39-14 56 0 0,-14 3-128 0 0,-26-1-23 0 0,-23-7 33 0 0,31-20 153 0 0,-18-3-94 0 0,1 0-49 0 0,1-8 4 0 0,2-26 216 0 0,13 11-287 0 0,-20 11 96 0 0,16-39 414 0 0,13-21-522 0 0,-16 30 26 0 0,-23 29-31 0 0,-31 30-45 0 0,32-22 38 0 0,26-37 30 0 0,-32 18 4 0 0,29-53 39 0 0,-33 55-93 0 0,95-61-18 0 0,10 34-10 0 0,-58 52 76 0 0,25 6-143 0 0,-63 29 85 0 0,81-20-10 0 0,1 2-13 0 0,37 22 1 0 0,-135 8-8 0 0,65-8 25 0 0,-17-3 12 0 0,94 7 68 0 0,-184 4-103 0 0,-1 0-11 0 0,1 0 23 0 0,0 0-5 0 0,-1 0-11 0 0,0 0 11 0 0,0 0 14 0 0,0 0 2 0 0,0 0-3 0 0,0 0-6 0 0,0 0 10 0 0,0 0-8 0 0,0 0-6 0 0,0 0 4 0 0,0 0 1 0 0,0 0 2 0 0,0 0 9 0 0,0 0-6 0 0,0 0 6 0 0,0 0-10 0 0,0 0-3 0 0,0 0 11 0 0,-13 11-2624 0 0,-5 18-1791 0 0,3-13-5489 0 0,8-11-2401 0 0</inkml:trace>
  <inkml:trace contextRef="#ctx0" brushRef="#br0" timeOffset="11203.91">3434 1504 0 0 0,'0'0'649'0'0,"0"0"542"0"0,0 0 390 0 0,0 0 248 0 0,0 0 91 0 0,0 0-100 0 0,0 0-138 0 0,0 0-194 0 0,0 0-200 0 0,-4-6-164 0 0,-10-14-126 0 0,11 15-70 0 0,3 5-61 0 0,0 0-89 0 0,0 0-120 0 0,0 0-114 0 0,0 0-110 0 0,0 0-95 0 0,0 0-50 0 0,0 0-33 0 0,0 0-28 0 0,0 0-13 0 0,0 0-11 0 0,0 0 1 0 0,0 0-5 0 0,0 0-9 0 0,0 0-12 0 0,30 27 1552 0 0,51 39-508 0 0,10 26-404 0 0,-39-31-494 0 0,44 63 126 0 0,-21-16-141 0 0,-40-81-232 0 0,-2 8-20 0 0,-2 10 125 0 0,-31-45-213 0 0,0 0 0 0 0,0-1 0 0 0,0 1 0 0 0,0 0-1 0 0,0 0 1 0 0,1 0 0 0 0,-1 0 0 0 0,0 0 0 0 0,0 0 0 0 0,0 0-1 0 0,0 0 1 0 0,0 0 0 0 0,1 0 0 0 0,-1 0 0 0 0,0 0 0 0 0,0 0 0 0 0,0 0-1 0 0,0 0 1 0 0,1 0 30 0 0,-7-22-1299 0 0,-7 1-488 0 0,1 1-1744 0 0,5 8-2615 0 0,3 4-5396 0 0</inkml:trace>
  <inkml:trace contextRef="#ctx0" brushRef="#br0" timeOffset="13069.136">3430 1388 0 0 0,'0'0'220'0'0,"0"0"351"0"0,0 0 162 0 0,0 0 98 0 0,0 0 25 0 0,0 0-26 0 0,0 0-35 0 0,0 0 9 0 0,0 0 24 0 0,-2 1-20 0 0,-10 6 690 0 0,12-7-827 0 0,0 0-5 0 0,0 0-8 0 0,0 0-9 0 0,0 0 5 0 0,0 0 19 0 0,0 0-7 0 0,0 0-39 0 0,0 0-43 0 0,0 0-67 0 0,0 0-49 0 0,0 0-32 0 0,0 0-41 0 0,0 0-31 0 0,0 0-16 0 0,0 0-25 0 0,0 0-19 0 0,0 0-10 0 0,14-8 1865 0 0,36-34-523 0 0,83-59-168 0 0,-19 25-833 0 0,-68 48-335 0 0,2-11 266 0 0,-23 16-220 0 0,-4-3-231 0 0,35-40 178 0 0,-41 36-151 0 0,-15 29-133 0 0,18-79 594 0 0,-18 80-599 0 0,0 0-7 0 0,0 0 18 0 0,0 0 30 0 0,0 0-30 0 0,0 0-16 0 0,0 0 1 0 0,0 0-34 0 0,0 0 29 0 0,0 0-3 0 0,51 46 835 0 0,85 120 210 0 0,38-5-469 0 0,-96-79-362 0 0,-50-29-55 0 0,2-11-105 0 0,-13-22-2125 0 0,-24-20-10141 0 0,5 0 42 0 0</inkml:trace>
  <inkml:trace contextRef="#ctx0" brushRef="#br0" timeOffset="14315.775">3931 1773 1920 0 0,'0'0'1113'0'0,"0"0"-92"0"0,0 0 171 0 0,0 0 293 0 0,0 0 219 0 0,0 0 19 0 0,0 0-134 0 0,0 0-164 0 0,0 0-209 0 0,0 0-178 0 0,0 0-119 0 0,0 0-99 0 0,0 0-36 0 0,4 2 31 0 0,13 3 9 0 0,-13-4-8 0 0,-4-1-46 0 0,0 0-75 0 0,0 0-57 0 0,0 0-51 0 0,0 0-40 0 0,0 0-27 0 0,0 0-24 0 0,0 0-21 0 0,0 0-11 0 0,0 0-12 0 0,0 0-24 0 0,0 0-21 0 0,-11-15 563 0 0,-1 2-885 0 0,1-1 0 0 0,0-1 0 0 0,1 0 1 0 0,1 0-1 0 0,1-1 0 0 0,0 0 0 0 0,1-1 1 0 0,1 1-1 0 0,0-1 0 0 0,1-1 0 0 0,1 1 1 0 0,1-1-1 0 0,0 1 0 0 0,1-7-85 0 0,-5-14 51 0 0,-1-76-16 0 0,8 113-43 0 0,12 5-248 0 0,79 66 325 0 0,4 29-62 0 0,-95-99-2 0 0,0 0-1 0 0,0-1 1 0 0,0 1 0 0 0,0 0 0 0 0,0 0 0 0 0,0-1 0 0 0,0 1 0 0 0,0 0 0 0 0,0 0 0 0 0,0-1 0 0 0,0 1 0 0 0,1 0 0 0 0,-1 0 0 0 0,0-1 0 0 0,0 1 0 0 0,0 0 0 0 0,0 0 0 0 0,0 0 0 0 0,1-1 0 0 0,-1 1 0 0 0,0 0 0 0 0,0 0 0 0 0,0 0 0 0 0,1 0 0 0 0,-1-1 0 0 0,0 1 0 0 0,0 0 0 0 0,1 0 0 0 0,-1 0 0 0 0,0 0 0 0 0,0 0 0 0 0,1 0 0 0 0,-1 0 0 0 0,0 0 0 0 0,0 0 0 0 0,1 0 0 0 0,-1 0 0 0 0,0 0 0 0 0,1 0 0 0 0,-1 0 0 0 0,0 0 0 0 0,0 0 0 0 0,1 0 0 0 0,-1 0 0 0 0,0 0 0 0 0,0 0 0 0 0,1 0-5 0 0,-9-40-16 0 0,5 28 40 0 0,-4-30-22 0 0,1 0-1 0 0,3 0 0 0 0,1 0 1 0 0,3-40-2 0 0,0 79 13 0 0,-1 3-16 0 0,0 1 0 0 0,1-1 0 0 0,0 0 0 0 0,-1 1 0 0 0,1-1 0 0 0,-1 0 0 0 0,1 1 0 0 0,-1-1 0 0 0,1 0 0 0 0,-1 0 0 0 0,1 0 0 0 0,0 0 0 0 0,-1 0 0 0 0,1 0 0 0 0,-1 0 0 0 0,1 0 0 0 0,0 0 0 0 0,-1 0 0 0 0,1 0 0 0 0,-1 0 0 0 0,1 0 0 0 0,0 0-1 0 0,-1 0 1 0 0,1-1 0 0 0,-1 1 0 0 0,1 0 0 0 0,-1 0 0 0 0,1-1 0 0 0,-1 1 0 0 0,1 0 0 0 0,-1-1 0 0 0,1 1 0 0 0,-1-1 0 0 0,1 1 0 0 0,-1-1 0 0 0,0 1 0 0 0,1-1 0 0 0,-1 1 0 0 0,0-1 0 0 0,1 1 0 0 0,-1-1 0 0 0,0 1 0 0 0,0-1 0 0 0,1 1 0 0 0,-1-1 0 0 0,0 1 0 0 0,0-1 0 0 0,0 0 0 0 0,0 1 0 0 0,0-1-1 0 0,0 1 1 0 0,0-1 0 0 0,0 0 0 0 0,0 1 0 0 0,0-1 0 0 0,0 1 0 0 0,0-1 0 0 0,0 0 0 0 0,-1 0 3 0 0,96 128 107 0 0,-17-62-35 0 0,-40-49-23 0 0,-29-5-2995 0 0,-8 1-5632 0 0,-1-8-3399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394 420 1080 0 0,'0'0'1507'0'0,"0"0"-217"0"0,0 0-186 0 0,0 0 4 0 0,0 0 126 0 0,0 0 140 0 0,0 0 60 0 0,0 0-104 0 0,0 0-168 0 0,0 0-165 0 0,0 0-118 0 0,2-5-12 0 0,2-15 0 0 0,9-28 6616 0 0,-13 48-6871 0 0,0 11 2200 0 0,1 46-2558 0 0,4 248 501 0 0,-47-5-493 0 0,36-207-231 0 0,6-93-32 0 0,0 0 2 0 0,0 0-8 0 0,0 0 18 0 0,0 0 4 0 0,0 0-9 0 0,0 0-12 0 0,0 0-14 0 0,0 0-19 0 0,1-16-600 0 0,14-32-1892 0 0,-8 18-3220 0 0,-6 20 246 0 0,0-1-6303 0 0</inkml:trace>
  <inkml:trace contextRef="#ctx0" brushRef="#br0" timeOffset="393.948">1 266 3793 0 0,'0'0'2192'0'0,"0"0"-170"0"0,0 0-82 0 0,0 0 9 0 0,0 0 41 0 0,0 0-91 0 0,0 0-267 0 0,0 0-306 0 0,0 0-313 0 0,0 0-273 0 0,0 0-184 0 0,0 0-142 0 0,0 0-102 0 0,19-4 1295 0 0,213 6 2243 0 0,1 0-3066 0 0,-50 18-644 0 0,-169-16-300 0 0,7 1-1462 0 0,-4-3-4195 0 0,-10-2-983 0 0,-3 0-5128 0 0</inkml:trace>
  <inkml:trace contextRef="#ctx0" brushRef="#br0" timeOffset="1437.245">1107 666 904 0 0,'0'0'1586'0'0,"0"0"174"0"0,0 0 209 0 0,0 0 67 0 0,0 0-55 0 0,0 0-141 0 0,0 0-222 0 0,0 0-263 0 0,0 0-253 0 0,0 0-213 0 0,0 0-157 0 0,0 0-60 0 0,0 0-5 0 0,-4-6 10 0 0,-12-20-1 0 0,14 24-542 0 0,0 0 0 0 0,-1 1 0 0 0,1-1 0 0 0,0 1 0 0 0,-1-1 0 0 0,1 1 0 0 0,-1 0 0 0 0,1 0 0 0 0,-1 0 0 0 0,0 1 0 0 0,1-1 0 0 0,-1 0 0 0 0,0 1 0 0 0,1 0-1 0 0,-1 0 1 0 0,0 0 0 0 0,0 0 0 0 0,1 0 0 0 0,-1 0 0 0 0,0 1 0 0 0,1-1 0 0 0,-4 2-134 0 0,5-2 21 0 0,-10 3 73 0 0,0 1 1 0 0,1 1-1 0 0,-1 0 1 0 0,1 0 0 0 0,0 1-1 0 0,0 0 1 0 0,0 1-1 0 0,1 0 1 0 0,0 1 0 0 0,-4 5-95 0 0,-5 1 67 0 0,9-8-46 0 0,0 0 1 0 0,1 0-1 0 0,0 1 0 0 0,0 0 0 0 0,0 1 0 0 0,1 0 1 0 0,0 0-1 0 0,0 0 0 0 0,1 1 0 0 0,0 0 0 0 0,1 0 1 0 0,0 1-1 0 0,0-1 0 0 0,1 1 0 0 0,0 0 1 0 0,1 0-1 0 0,0 0 0 0 0,0 1 0 0 0,1-1 0 0 0,1 5-21 0 0,2-13 14 0 0,0 1 1 0 0,0-1-1 0 0,0 0 0 0 0,1 1 0 0 0,-1-1 0 0 0,1 0 0 0 0,-1 0 1 0 0,1 0-1 0 0,0 0 0 0 0,0 0 0 0 0,0-1 0 0 0,0 1 0 0 0,0-1 1 0 0,0 1-1 0 0,1-1 0 0 0,-1 0 0 0 0,1 1 0 0 0,-1-1 0 0 0,0-1 0 0 0,1 1 1 0 0,-1 0-1 0 0,1-1 0 0 0,0 1 0 0 0,-1-1 0 0 0,1 1 0 0 0,0-1 1 0 0,-1 0-1 0 0,1 0 0 0 0,-1-1 0 0 0,1 1 0 0 0,0 0 0 0 0,-1-1 1 0 0,1 0-1 0 0,1 0-14 0 0,6 1 85 0 0,8-4 19 0 0,0 0 0 0 0,0-1 0 0 0,-1 0 0 0 0,0-1 0 0 0,0-1-1 0 0,-1-1 1 0 0,0-1 0 0 0,0 0 0 0 0,-1-1 0 0 0,0 0 0 0 0,9-10-104 0 0,-23 20 3 0 0,30-22 42 0 0,104-89 98 0 0,-117 95-114 0 0,-18 15-58 0 0,0 1-5 0 0,0 13-139 0 0,1 128 129 0 0,1-138 46 0 0,1 1 1 0 0,0-1-1 0 0,-1 1 1 0 0,1-1-1 0 0,0 0 1 0 0,0 0-1 0 0,1 0 1 0 0,-1 0-1 0 0,1 0 1 0 0,-1-1-1 0 0,1 0 1 0 0,0 0-1 0 0,0 0 1 0 0,0 0-1 0 0,0 0 1 0 0,0-1-1 0 0,0 0 1 0 0,1 0-1 0 0,-1 0 1 0 0,0 0-1 0 0,1-1 1 0 0,-1 0-1 0 0,1 0 1 0 0,-1 0-1 0 0,0 0 1 0 0,1 0-1 0 0,-1-1 1 0 0,0 0-1 0 0,1 0 0 0 0,-1 0 1 0 0,0-1-1 0 0,0 1 1 0 0,0-1-1 0 0,0 0 1 0 0,0 0-1 0 0,2-2-2 0 0,15-8 30 0 0,-1 0 0 0 0,0-1 0 0 0,-1-1 0 0 0,-1-1 0 0 0,0 0 0 0 0,-1-1 0 0 0,-1-1 0 0 0,0-1 0 0 0,-1 0 0 0 0,-1-1 0 0 0,-1-1 0 0 0,-1 0 0 0 0,0-1 0 0 0,-2 0 0 0 0,0 0 0 0 0,-2-1 0 0 0,3-13-30 0 0,9-17 13 0 0,-3-1 1 0 0,-2-1-1 0 0,-2 0 1 0 0,-3-1-1 0 0,-2-1 1 0 0,-2 1-1 0 0,-3-4-13 0 0,-3 54 19 0 0,1 0-1 0 0,-1 1 1 0 0,0-1-1 0 0,-1 0 0 0 0,1 1 1 0 0,-1-1-1 0 0,0 0 0 0 0,0 1 1 0 0,-1-1-1 0 0,1 1 0 0 0,-1-1 1 0 0,0 1-1 0 0,0 0 0 0 0,0 0 1 0 0,-1 0-1 0 0,1 0 0 0 0,-1 0 1 0 0,0 0-1 0 0,0 1 1 0 0,-1-1-1 0 0,-2-1-18 0 0,3 5 2 0 0,0 1 0 0 0,1 0 0 0 0,-1 0 0 0 0,0 0 0 0 0,1 0 1 0 0,-1 1-1 0 0,1-1 0 0 0,-1 1 0 0 0,1-1 0 0 0,0 1 0 0 0,0 0 0 0 0,-1 0 0 0 0,1 0 0 0 0,1 0 1 0 0,-1 0-1 0 0,0 0 0 0 0,0 1 0 0 0,1-1 0 0 0,-1 1 0 0 0,1-1 0 0 0,0 1 0 0 0,0 0 0 0 0,0-1 1 0 0,0 1-3 0 0,-6 15 11 0 0,2 1 1 0 0,0-1 0 0 0,1 1 0 0 0,1-1 0 0 0,0 1-1 0 0,2 0 1 0 0,0 0 0 0 0,1 0 0 0 0,2 18-12 0 0,-1 12 50 0 0,42 289 418 0 0,-43-299-433 0 0,-1 0 0 0 0,-3 0 0 0 0,0-1 1 0 0,-3 1-1 0 0,-7 22-35 0 0,-10 74-3 0 0,33-170-153 0 0,24-94-4287 0 0,-16 88-1069 0 0,4 4-4928 0 0,-15 24 2545 0 0</inkml:trace>
  <inkml:trace contextRef="#ctx0" brushRef="#br0" timeOffset="2083.954">1976 451 5009 0 0,'0'0'3027'0'0,"0"0"-1070"0"0,0 0-481 0 0,0 0-28 0 0,0 0 77 0 0,0 0-16 0 0,0 0-146 0 0,0 0-197 0 0,0 0-211 0 0,0 0-192 0 0,0 0-137 0 0,0 0-81 0 0,-4 0 2494 0 0,-14 0-2350 0 0,-79 42-16 0 0,87-36-573 0 0,1 0 0 0 0,0 1 0 0 0,0 0 1 0 0,1 0-1 0 0,0 1 0 0 0,0 0 1 0 0,1 1-1 0 0,0 0 0 0 0,0 0 0 0 0,-4 8-100 0 0,1 47 833 0 0,35-47-155 0 0,4-9-77 0 0,-25-8-524 0 0,1 1 0 0 0,-1 0 0 0 0,0 0 0 0 0,0 1 1 0 0,0-1-1 0 0,1 1 0 0 0,-1 0 0 0 0,-1 0 0 0 0,1 0 0 0 0,0 0 1 0 0,0 1-1 0 0,-1-1 0 0 0,0 1 0 0 0,1 0 0 0 0,-1 0 1 0 0,0 1-1 0 0,0 0-77 0 0,23 26 174 0 0,-20-19-129 0 0,0 1-1 0 0,-1 0 0 0 0,-1 0 1 0 0,0 0-1 0 0,-1 0 0 0 0,0 1 0 0 0,-1-1 1 0 0,0 1-1 0 0,-1 0 0 0 0,0 7-44 0 0,7 38 139 0 0,-12-64-2537 0 0,-7 2-3930 0 0,7 3 908 0 0,0-3-7385 0 0</inkml:trace>
  <inkml:trace contextRef="#ctx0" brushRef="#br0" timeOffset="2598.928">2199 697 8874 0 0,'0'0'1279'0'0,"0"0"-503"0"0,0 0-145 0 0,0 0 209 0 0,0 0 250 0 0,0 0 128 0 0,0 0-24 0 0,0 0-111 0 0,0 0-116 0 0,0 0-112 0 0,0 0-90 0 0,0 0-82 0 0,0 0-36 0 0,21 12-7 0 0,66 34-19 0 0,-84-44-529 0 0,1 0 0 0 0,0 0 0 0 0,-1-1 0 0 0,1 1 0 0 0,0-1 0 0 0,0 0 0 0 0,-1 0 0 0 0,1-1 0 0 0,0 1 0 0 0,0-1 0 0 0,0 1 0 0 0,0-1 0 0 0,0-1 0 0 0,0 1 0 0 0,0 0 0 0 0,0-1 0 0 0,0 0 0 0 0,0 0 0 0 0,0 0 0 0 0,-1 0 0 0 0,1-1 0 0 0,0 0 0 0 0,2-1-92 0 0,6-2 292 0 0,-2 1-184 0 0,0 1 1 0 0,0-1-1 0 0,0-1 1 0 0,0 0-1 0 0,-1 0 1 0 0,0-1-1 0 0,0 0 1 0 0,0-1 0 0 0,-1 1-1 0 0,0-2 1 0 0,0 1-1 0 0,-1-1 1 0 0,0 0-1 0 0,0-1 1 0 0,-1 0-1 0 0,0 0 1 0 0,-1 0 0 0 0,0-1-1 0 0,0 1 1 0 0,-1-1-1 0 0,0-1 1 0 0,-1 1-1 0 0,0 0 1 0 0,0-1-1 0 0,-1-4-108 0 0,-2 13-2 0 0,0-1 0 0 0,-1 1-1 0 0,1-1 1 0 0,-1 1-1 0 0,0-1 1 0 0,0 1-1 0 0,0 0 1 0 0,0 0-1 0 0,0-1 1 0 0,0 1-1 0 0,-1 0 1 0 0,1 0-1 0 0,-1 0 1 0 0,1 0-1 0 0,-1 0 1 0 0,0 1-1 0 0,0-1 1 0 0,1 0-1 0 0,-1 1 1 0 0,-1 0-1 0 0,1-1 1 0 0,0 1-1 0 0,0 0 1 0 0,0 0-1 0 0,-1 0 1 0 0,1 0-1 0 0,0 0 1 0 0,-1 1-1 0 0,-1-1 3 0 0,-75-9-197 0 0,62 13 170 0 0,1 0 0 0 0,0 2 0 0 0,1-1 1 0 0,-1 2-1 0 0,1 0 0 0 0,0 1 0 0 0,0 0 0 0 0,1 1 0 0 0,0 1 0 0 0,0 0 0 0 0,1 1 0 0 0,-6 6 27 0 0,7-7 4 0 0,2 0 0 0 0,-1 0 0 0 0,1 1 0 0 0,1 0 0 0 0,0 1 0 0 0,0 0 0 0 0,1 0 0 0 0,0 1 0 0 0,1 0 0 0 0,1 0 0 0 0,0 1 0 0 0,0-1 0 0 0,1 2 0 0 0,1-1 0 0 0,0 0 0 0 0,1 1 0 0 0,0 0 0 0 0,1-1 0 0 0,1 1 0 0 0,0 7-4 0 0,3-13 42 0 0,1 0 0 0 0,0 0 0 0 0,0-1 0 0 0,1 1-1 0 0,0-1 1 0 0,0 0 0 0 0,0 0 0 0 0,1-1 0 0 0,0 1 0 0 0,0-1-1 0 0,1 0 1 0 0,0 0 0 0 0,0-1 0 0 0,0 0 0 0 0,1 0-1 0 0,0 0 1 0 0,0-1 0 0 0,0 0 0 0 0,0 0 0 0 0,1-1 0 0 0,-1 0-1 0 0,1 0 1 0 0,0-1 0 0 0,0 0 0 0 0,0 0 0 0 0,0-1-1 0 0,0 0 1 0 0,0 0 0 0 0,1-1 0 0 0,-1 0 0 0 0,7-1-42 0 0,-7 1 64 0 0,15 1 90 0 0,0-1 1 0 0,0-1-1 0 0,0-1 0 0 0,0-1 1 0 0,-1-1-1 0 0,1-1 0 0 0,-1-1 1 0 0,1-1-155 0 0,38-21-407 0 0,-57 20-1209 0 0,-5 5-8676 0 0,1 3-2584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37 162 14147 0 0,'0'0'1894'0'0,"0"0"-630"0"0,0 0-309 0 0,0 0-31 0 0,0 0-90 0 0,0 0-120 0 0,0 0-148 0 0,0 0-182 0 0,0 0-119 0 0,0 0-63 0 0,0 0-50 0 0,0 0-43 0 0,0 0-21 0 0,-6 22-21 0 0,-18 71-31 0 0,18-24 37 0 0,7-64-12 0 0,1-1 0 0 0,-1 0-1 0 0,1 1 1 0 0,0-1 0 0 0,1 0-1 0 0,-1 0 1 0 0,1-1 0 0 0,-1 1-1 0 0,1 0 1 0 0,0-1 0 0 0,1 0-1 0 0,-1 1 1 0 0,1-1 0 0 0,-1-1 0 0 0,1 1-1 0 0,0 0 1 0 0,0-1 0 0 0,0 0-1 0 0,0 0 1 0 0,0 0 0 0 0,1 0-1 0 0,-1-1 1 0 0,0 0 0 0 0,1 0 0 0 0,-1 0-1 0 0,1 0 1 0 0,0-1 0 0 0,-1 1-1 0 0,1-1 1 0 0,-1-1 0 0 0,1 1-1 0 0,0 0 1 0 0,-1-1 0 0 0,1 0-1 0 0,-1 0 1 0 0,1-1 0 0 0,-1 1 0 0 0,0-1-1 0 0,0 0 1 0 0,1 0 0 0 0,-1 0-1 0 0,0-1 1 0 0,-1 1 0 0 0,1-1-1 0 0,0 0 1 0 0,-1 0 0 0 0,0 0-1 0 0,1-1 1 0 0,1-2-61 0 0,1-4 69 0 0,0 0-1 0 0,-1-1 1 0 0,0 1-1 0 0,-1-1 1 0 0,0-1-1 0 0,0 1 1 0 0,-1 0-1 0 0,-1-1 1 0 0,0 0-1 0 0,0 1 1 0 0,-1-1-1 0 0,-1 0 1 0 0,0 0-1 0 0,-2-8-68 0 0,2 16-108 0 0,-1-1-1 0 0,1 1 1 0 0,-1 0-1 0 0,-1-1 1 0 0,1 1-1 0 0,0 0 1 0 0,-1 0 0 0 0,0 0-1 0 0,0 0 1 0 0,0 0-1 0 0,-1 1 1 0 0,1-1 0 0 0,-1 0-1 0 0,0 1 1 0 0,0 0-1 0 0,0 0 1 0 0,0 0-1 0 0,-1 0 1 0 0,1 0 0 0 0,-1 1-1 0 0,1-1 1 0 0,-1 1-1 0 0,0 0 1 0 0,0 0-1 0 0,0 1 1 0 0,0-1 0 0 0,-1 1-1 0 0,1 0 1 0 0,0 0-1 0 0,-3 0 109 0 0,-11 1-2310 0 0,6 0-2280 0 0,4 0-6223 0 0</inkml:trace>
  <inkml:trace contextRef="#ctx0" brushRef="#br0" timeOffset="486.007">386 320 3849 0 0,'0'0'2394'0'0,"0"0"-635"0"0,0 0 156 0 0,0 0 380 0 0,0 0 103 0 0,0 0-228 0 0,0 0-441 0 0,0 0-450 0 0,0 0-349 0 0,0 0-251 0 0,0 0-89 0 0,0 0-51 0 0,19-12-28 0 0,60-39 6 0 0,-75 49-441 0 0,-1 0 0 0 0,1-1-1 0 0,-1 1 1 0 0,1-1 0 0 0,-1 0-1 0 0,0 0 1 0 0,0 0-1 0 0,0 0 1 0 0,0 0 0 0 0,-1-1-1 0 0,1 1 1 0 0,-1-1 0 0 0,0 0-1 0 0,0 1 1 0 0,0-1 0 0 0,0-3-76 0 0,7-12 247 0 0,36-54 705 0 0,-44 72-956 0 0,-1 1 0 0 0,1 0 0 0 0,0-1 1 0 0,0 1-1 0 0,-1 0 0 0 0,1 0 0 0 0,0 0 0 0 0,-1 0 0 0 0,1 0 0 0 0,0 0 0 0 0,0 0 0 0 0,-1 0 0 0 0,1 0 0 0 0,0 0 1 0 0,-1 0-1 0 0,1 0 0 0 0,0 0 0 0 0,0 0 0 0 0,-1 1 0 0 0,1-1 0 0 0,0 0 0 0 0,-1 1 0 0 0,1-1 0 0 0,-1 0 0 0 0,1 1 1 0 0,0-1-1 0 0,-1 1 0 0 0,1-1 0 0 0,-1 1 0 0 0,1-1 0 0 0,-1 1 0 0 0,1-1 0 0 0,-1 1 0 0 0,1-1 0 0 0,-1 1 0 0 0,0 0 1 0 0,1-1-1 0 0,-1 1 0 0 0,0 0 0 0 0,0-1 0 0 0,0 1 0 0 0,1 0 0 0 0,-1 0 0 0 0,0-1 0 0 0,0 1 0 0 0,0 0 0 0 0,0-1 1 0 0,0 1-1 0 0,0 0 0 0 0,0 0 0 0 0,0 0 4 0 0,2 4 13 0 0,57 95 19 0 0,-52-92 86 0 0,1-1 1 0 0,1 1-1 0 0,0-2 1 0 0,0 1-1 0 0,0-1 1 0 0,1-1 0 0 0,-1 1-1 0 0,1-2 1 0 0,1 1-1 0 0,-1-1 1 0 0,0-1 0 0 0,1 0-1 0 0,0-1 1 0 0,0 0-1 0 0,0 0 1 0 0,0-1-1 0 0,0 0 1 0 0,0-1 0 0 0,0-1-1 0 0,0 0 1 0 0,0 0-1 0 0,0-1 1 0 0,0 0 0 0 0,0-1-1 0 0,7-3-118 0 0,-6 1 100 0 0,0-1 0 0 0,-1 0-1 0 0,0-1 1 0 0,0-1 0 0 0,-1 1-1 0 0,1-2 1 0 0,-2 1 0 0 0,1-1 0 0 0,-1-1-1 0 0,-1 0 1 0 0,1 0 0 0 0,-2-1-1 0 0,0 0 1 0 0,0 0 0 0 0,-1 0-1 0 0,0-1 1 0 0,3-10-100 0 0,-7 18-105 0 0,-1 1 0 0 0,1-1 1 0 0,-1 1-1 0 0,0-1 0 0 0,0 0 0 0 0,0 1 0 0 0,0-1 0 0 0,-1 0 0 0 0,0 0 1 0 0,0 1-1 0 0,0-1 0 0 0,0 0 0 0 0,0 0 0 0 0,-1 0 0 0 0,0 1 0 0 0,1-1 1 0 0,-2 0-1 0 0,1 1 0 0 0,0-1 0 0 0,-1 1 0 0 0,1-1 0 0 0,-1 1 0 0 0,0-1 0 0 0,0 1 1 0 0,0 0-1 0 0,-1 0 0 0 0,1 0 105 0 0,-3-1-838 0 0,-6-5-2804 0 0,4 4-2632 0 0,-3 0-6769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16900 0 0,'0'0'1368'0'0,"0"0"-548"0"0,0 0-113 0 0,0 0 166 0 0,0 0 101 0 0,0 0-27 0 0,0 0-178 0 0,0 0-254 0 0,0 0-214 0 0,0 0-134 0 0,0 0-65 0 0,0 0-54 0 0,0 0-23 0 0,-7 19-20 0 0,-23 55-54 0 0,23-55-48 0 0,6-13-2200 0 0,-3-5-4455 0 0,3-1-4477 0 0</inkml:trace>
  <inkml:trace contextRef="#ctx0" brushRef="#br0" timeOffset="167.732">25 213 14595 0 0,'0'0'3378'0'0,"0"0"-1515"0"0,0 0-692 0 0,0 0-133 0 0,0 0-21 0 0,0 0-55 0 0,0 0-157 0 0,0 0-195 0 0,0 0-223 0 0,0 0-210 0 0,0 0-165 0 0,0 0-132 0 0,-5-25-95 0 0,-14-71-77 0 0,20 96 272 0 0,-1 0 1 0 0,0 0-1 0 0,0 0 0 0 0,1 0 0 0 0,-1 0 0 0 0,0 0 1 0 0,1 0-1 0 0,-1 0 0 0 0,0 0 0 0 0,1 0 1 0 0,-1 0-1 0 0,0 0 0 0 0,1 0 0 0 0,-1 0 0 0 0,0 0 1 0 0,0 0-1 0 0,1 0 0 0 0,-1 0 0 0 0,0 0 0 0 0,1 0 1 0 0,-1-1-1 0 0,0 1 0 0 0,0 0 0 0 0,1 0 1 0 0,-1 0-1 0 0,0-1 0 0 0,0 1 0 0 0,1 0 0 0 0,-1 0 1 0 0,0 0-1 0 0,0-1 0 0 0,0 1 0 0 0,1 0 1 0 0,-1 0-1 0 0,0-1 0 0 0,0 1 0 0 0,0 0 0 0 0,0-1 1 0 0,0 1-1 0 0,0 0 0 0 0,0 0 0 0 0,0-1 1 0 0,1 1-1 0 0,-1 0 0 0 0,0-1 0 0 0,0 1 0 0 0,0 0 1 0 0,0-1-1 0 0,-1 1 0 0 0,1 0 0 0 0,0-1 0 0 0,0 1 1 0 0,0 0-1 0 0,0 0 0 0 0,0-1 0 0 0,0 1 1 0 0,0 0-1 0 0,0-1 0 0 0,-1 1 0 0 0,1 0 0 0 0,0 0 1 0 0,0-1 19 0 0,20 22-4398 0 0,-17-18-216 0 0,5 2-7183 0 0</inkml:trace>
  <inkml:trace contextRef="#ctx0" brushRef="#br0" timeOffset="613.83">351 1 11218 0 0,'0'0'2286'0'0,"0"0"-565"0"0,0 0-340 0 0,0 0-245 0 0,0 0-281 0 0,0 0-184 0 0,0 0-67 0 0,0 0-16 0 0,0 0 37 0 0,0 0 31 0 0,0 0-32 0 0,0 0-47 0 0,0 0-39 0 0,6 1-36 0 0,22 2-31 0 0,-14 29 1707 0 0,-14-25-1905 0 0,33 170 1291 0 0,-22-130-1458 0 0,-2 0-1 0 0,-1 0 1 0 0,-3 1-1 0 0,-2 5-105 0 0,-17 59 222 0 0,-15-4-134 0 0,26-103-36 0 0,1-5-4157 0 0,0-9 2642 0 0,-1-5-3629 0 0,2 6-2987 0 0,1 3-2434 0 0</inkml:trace>
  <inkml:trace contextRef="#ctx0" brushRef="#br0" timeOffset="866.118">164 375 11682 0 0,'0'0'2276'0'0,"0"0"-663"0"0,0 0-410 0 0,0 0-91 0 0,0 0-34 0 0,0 0-43 0 0,0 0-38 0 0,0 0-54 0 0,0 0-97 0 0,0 0-122 0 0,0 0-133 0 0,0 0-110 0 0,0 0-89 0 0,31 0-53 0 0,100 0-36 0 0,12 8 434 0 0,-52 5-168 0 0,-21-2-3431 0 0,-22-9-8053 0 0,-42-2-149 0 0</inkml:trace>
  <inkml:trace contextRef="#ctx0" brushRef="#br0" timeOffset="1182.39">931 421 8378 0 0,'0'0'2303'0'0,"0"0"-811"0"0,0 0-170 0 0,0 0 222 0 0,0 0 99 0 0,0 0-166 0 0,0 0-308 0 0,0 0-342 0 0,0 0-282 0 0,0 0-159 0 0,0 0-86 0 0,0 0-36 0 0,0 0-53 0 0,1 35-49 0 0,6 107-34 0 0,-4-53 130 0 0,-1-55-728 0 0,-11-34-7799 0 0,9 0 6181 0 0,-3 0-9038 0 0</inkml:trace>
  <inkml:trace contextRef="#ctx0" brushRef="#br0" timeOffset="1419.471">896 109 14363 0 0,'0'0'1808'0'0,"0"0"-727"0"0,0 0-401 0 0,0 0-176 0 0,0 0-152 0 0,0 0-160 0 0,0 0-80 0 0,0 0-120 0 0,0 0-96 0 0,0 0-88 0 0,0 0-160 0 0,0 0-312 0 0,0 0-1513 0 0,-31 65-9481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107 212 0 0 0,'0'0'711'0'0,"0"0"864"0"0,0 0 543 0 0,0 0 333 0 0,0 0 16 0 0,0 0-215 0 0,0 0-318 0 0,0 0-385 0 0,0 0-313 0 0,0 0-243 0 0,0 0-210 0 0,-2-4-152 0 0,-3-11-135 0 0,4 11-101 0 0,-6 74 1312 0 0,5 80-476 0 0,5-108-971 0 0,-3 0 1 0 0,-1 0-1 0 0,-2 0 0 0 0,-3 0 0 0 0,0-1 0 0 0,-3 0 1 0 0,-12 36-261 0 0,20-74 89 0 0,0 1 1 0 0,0-1 0 0 0,0 0-1 0 0,-1 0 1 0 0,1 0 0 0 0,-1 0 0 0 0,0 0-1 0 0,1-1 1 0 0,-1 1 0 0 0,-1 0-1 0 0,1-1 1 0 0,0 1 0 0 0,-1-1 0 0 0,1 0-1 0 0,-1 0 1 0 0,1 0 0 0 0,-1 0 0 0 0,-2 1-90 0 0,-2-48 633 0 0,11 11-622 0 0,2-1-1 0 0,1 1 1 0 0,2 0-1 0 0,1 1 1 0 0,1 0-1 0 0,3 1 1 0 0,0 0-1 0 0,2 1 1 0 0,1 0-1 0 0,11-12-10 0 0,-10 9-1 0 0,2 2 0 0 0,1 0-1 0 0,2 1 1 0 0,1 1 0 0 0,1 2-1 0 0,2 0 1 0 0,0 2 0 0 0,2 1-1 0 0,1 1 1 0 0,1 1 0 0 0,1 2-1 0 0,1 1 1 0 0,32-14 1 0 0,-64 34 0 0 0,7-4 2 0 0,1 0 0 0 0,-1 1 0 0 0,1 0 0 0 0,0 0 0 0 0,0 1 0 0 0,0 0 0 0 0,0 1 0 0 0,0 0 0 0 0,0 0 0 0 0,1 1-1 0 0,-1 0 1 0 0,0 1 0 0 0,1 0-2 0 0,-6 3 6 0 0,1-1-1 0 0,-1 1 1 0 0,0 0-1 0 0,0 0 1 0 0,-1 0 0 0 0,1 0-1 0 0,-1 1 1 0 0,0-1-1 0 0,0 1 1 0 0,0 0-1 0 0,-1 0 1 0 0,1 0-1 0 0,-1 0 1 0 0,-1 1-1 0 0,1-1 1 0 0,-1 0-1 0 0,0 1 1 0 0,0-1-1 0 0,0 1 1 0 0,-1 0-1 0 0,0 5-5 0 0,0 2 34 0 0,0 1-1 0 0,0 0 1 0 0,-1-1-1 0 0,-1 1 0 0 0,-1 0 1 0 0,0-1-1 0 0,0 0 1 0 0,-2 0-1 0 0,1 0 1 0 0,-2 0-1 0 0,1-1 0 0 0,-2 0 1 0 0,0 0-1 0 0,0 0 1 0 0,-1-1-1 0 0,0 0 0 0 0,-1-1 1 0 0,-1 0-1 0 0,-6 6-33 0 0,2-4-9 0 0,0-2-1 0 0,0 0 0 0 0,-1-1 1 0 0,0 0-1 0 0,-1-1 1 0 0,0-1-1 0 0,0 0 1 0 0,-1-1-1 0 0,1-1 0 0 0,-1-1 1 0 0,0 0-1 0 0,-1-1 1 0 0,1-1-1 0 0,0-1 1 0 0,-1 0-1 0 0,1-1 1 0 0,-11-2 9 0 0,25 2-84 0 0,0 0 1 0 0,0 1-1 0 0,0-2 1 0 0,0 1-1 0 0,0 0 1 0 0,0-1 0 0 0,0 1-1 0 0,1-1 1 0 0,-1 0-1 0 0,0 0 1 0 0,0 0-1 0 0,1 0 1 0 0,-1-1 0 0 0,0 1-1 0 0,1-1 1 0 0,-1 1-1 0 0,1-1 1 0 0,0 0 0 0 0,0 0-1 0 0,0 0 1 0 0,0 0-1 0 0,0 0 1 0 0,0-1-1 0 0,0 1 1 0 0,1-1 0 0 0,-1 1-1 0 0,1-1 1 0 0,-1 1-1 0 0,1-1 1 0 0,0 0 0 0 0,0 0-1 0 0,1 0 1 0 0,-1 1-1 0 0,0-1 1 0 0,1 0-1 0 0,0 0 1 0 0,0 0 0 0 0,0 0-1 0 0,0 0 1 0 0,0 0-1 0 0,0 0 1 0 0,1 0-1 0 0,-1 0 1 0 0,1 1 0 0 0,0-1-1 0 0,0 0 1 0 0,0 0-1 0 0,0 1 1 0 0,1-1 83 0 0,25-31-3190 0 0,-7 15-3195 0 0,-10 10-4756 0 0</inkml:trace>
  <inkml:trace contextRef="#ctx0" brushRef="#br0" timeOffset="365.394">1112 66 8506 0 0,'0'0'2935'0'0,"0"0"-942"0"0,0 0-508 0 0,0 0-74 0 0,0 0-93 0 0,0 0-161 0 0,0 0-182 0 0,0 0-183 0 0,0 0-139 0 0,0 0-92 0 0,0 0-97 0 0,0 0-74 0 0,0 0-77 0 0,-30 34-68 0 0,-93 106-42 0 0,84-74 68 0 0,39-56-207 0 0,-1-6-39 0 0,0-1 1 0 0,1 0 0 0 0,-1 1-1 0 0,1-1 1 0 0,-1 1-1 0 0,1-1 1 0 0,0 1 0 0 0,0-1-1 0 0,1 1 1 0 0,-1-1-1 0 0,1 1 1 0 0,0-1 0 0 0,0 1-1 0 0,0-1 1 0 0,0 0-1 0 0,0 0 1 0 0,1 1 0 0 0,-1-1-1 0 0,1 0 1 0 0,0 0-1 0 0,0 0 1 0 0,0-1 0 0 0,1 1-1 0 0,-1 0 1 0 0,0-1-1 0 0,1 0 1 0 0,0 1-1 0 0,0-1 1 0 0,-1 0 0 0 0,1 0-1 0 0,0-1 1 0 0,1 1-1 0 0,-1-1 1 0 0,0 1 0 0 0,0-1-1 0 0,4 1-25 0 0,6-1 101 0 0,1 0-1 0 0,-1-1 0 0 0,1-1 1 0 0,-1 0-1 0 0,1-1 1 0 0,-1 0-1 0 0,0-1 0 0 0,0 0 1 0 0,0-1-1 0 0,0-1 0 0 0,0 0 1 0 0,-1 0-1 0 0,0-2 0 0 0,0 1 1 0 0,-1-1-1 0 0,0-1 1 0 0,0 0-1 0 0,-1-1 0 0 0,6-6-100 0 0,-9 10 42 0 0,-1 0 0 0 0,0-1-1 0 0,0 1 1 0 0,-1-1 0 0 0,1 0-1 0 0,-1-1 1 0 0,-1 0 0 0 0,1 1-1 0 0,-1-1 1 0 0,0-1-1 0 0,-1 1 1 0 0,0 0 0 0 0,0-1-1 0 0,-1 0 1 0 0,1 0 0 0 0,-2 0-1 0 0,1 0 1 0 0,-1 0 0 0 0,0 0-1 0 0,-1 0 1 0 0,0 0 0 0 0,0-2-42 0 0,-1 6-4 0 0,1 0 0 0 0,-1 0 1 0 0,0 0-1 0 0,0 1 1 0 0,0-1-1 0 0,0 0 1 0 0,-1 1-1 0 0,0-1 0 0 0,1 1 1 0 0,-1 0-1 0 0,0-1 1 0 0,-1 1-1 0 0,1 0 1 0 0,-1 0-1 0 0,1 0 1 0 0,-1 1-1 0 0,0-1 0 0 0,0 1 1 0 0,0-1-1 0 0,0 1 1 0 0,0 0-1 0 0,-1 0 1 0 0,1 0-1 0 0,-1 1 0 0 0,1-1 1 0 0,-1 1-1 0 0,-3-1 4 0 0,-105-11-877 0 0,21 36-976 0 0,64-8-1275 0 0,3 4-3723 0 0,16-11-4743 0 0</inkml:trace>
  <inkml:trace contextRef="#ctx0" brushRef="#br0" timeOffset="897.701">1683 23 8234 0 0,'0'0'1783'0'0,"0"0"-675"0"0,0 0-192 0 0,0 0 387 0 0,0 0 383 0 0,0 0 112 0 0,0 0-178 0 0,0 0-365 0 0,0 0-343 0 0,0 0-193 0 0,0 0-111 0 0,0 0-119 0 0,0 0-87 0 0,-3 0-70 0 0,-4 0-211 0 0,1 1 1 0 0,-1 0-1 0 0,1 1 0 0 0,0-1 1 0 0,-1 1-1 0 0,1 0 0 0 0,0 1 1 0 0,0 0-1 0 0,1 0 1 0 0,-1 0-1 0 0,0 0 0 0 0,1 1 1 0 0,-3 2-122 0 0,-20 11 357 0 0,-62 36 739 0 0,90-51-1090 0 0,1-1-1 0 0,-1-1 1 0 0,1 1 0 0 0,-1 0-1 0 0,1 0 1 0 0,-1 0-1 0 0,1 0 1 0 0,0 0-1 0 0,-1 0 1 0 0,1-1-1 0 0,0 1 1 0 0,0 0 0 0 0,-1 0-1 0 0,1-1 1 0 0,0 1-1 0 0,0-1 1 0 0,0 1-1 0 0,0-1 1 0 0,0 1-1 0 0,0-1 1 0 0,0 0 0 0 0,0 1-1 0 0,0-1 1 0 0,0 0-1 0 0,0 0 1 0 0,0 0-1 0 0,0 0 1 0 0,0 0 0 0 0,0 0-1 0 0,1 0 1 0 0,-1 0-1 0 0,0 0 1 0 0,0 0-1 0 0,0 0 1 0 0,1-1-6 0 0,3 2 41 0 0,23 2 130 0 0,-23-4-158 0 0,-1 1-1 0 0,1 0 0 0 0,0 0 0 0 0,0 1 1 0 0,0-1-1 0 0,-1 1 0 0 0,1 0 1 0 0,0 1-1 0 0,-1-1 0 0 0,1 1 0 0 0,-1 0 1 0 0,0 0-1 0 0,1 0 0 0 0,-1 0 0 0 0,0 1 1 0 0,0 0-1 0 0,0 0 0 0 0,-1 0 0 0 0,1 0 1 0 0,-1 0-1 0 0,1 1 0 0 0,-1 0 0 0 0,-1-1 1 0 0,2 2-13 0 0,-3-1 41 0 0,0 0-1 0 0,0 0 1 0 0,-1 0 0 0 0,1 0 0 0 0,-1 0 0 0 0,0 0 0 0 0,0 0 0 0 0,0 0-1 0 0,-1 0 1 0 0,1 0 0 0 0,-1 0 0 0 0,0-1 0 0 0,0 1 0 0 0,0 0-1 0 0,-1 0 1 0 0,1-1 0 0 0,-1 1 0 0 0,0 0 0 0 0,-1 0-41 0 0,-3 5 43 0 0,-1 0 0 0 0,-1-1 0 0 0,1 1 0 0 0,-1-2 0 0 0,-1 1 1 0 0,1-1-1 0 0,-1 0 0 0 0,-1-1 0 0 0,1 0 0 0 0,-1 0 0 0 0,0-1 0 0 0,0-1 0 0 0,-1 1 0 0 0,1-2 0 0 0,-1 1 1 0 0,0-2-1 0 0,0 1 0 0 0,0-2 0 0 0,0 1 0 0 0,0-1 0 0 0,0-1 0 0 0,-6 0-43 0 0,15 0-62 0 0,1 0 0 0 0,0 0 0 0 0,0 1-1 0 0,0-1 1 0 0,0 0 0 0 0,0 0 0 0 0,-1 0 0 0 0,1 0-1 0 0,0 0 1 0 0,0 0 0 0 0,0-1 0 0 0,0 1 0 0 0,0 0-1 0 0,0-1 1 0 0,0 1 0 0 0,0 0 0 0 0,0-1 0 0 0,0 1-1 0 0,0-1 1 0 0,0 0 0 0 0,0 1 0 0 0,0-1 0 0 0,0 0-1 0 0,0 0 1 0 0,0 1 0 0 0,0-1 0 0 0,1 0 0 0 0,-1 0-1 0 0,0 0 1 0 0,1 0 0 0 0,-1 0 0 0 0,1 0 0 0 0,-1 0-1 0 0,1 0 1 0 0,0 0 0 0 0,-1 0 0 0 0,1 0 0 0 0,0 0-1 0 0,-1-1 1 0 0,1 1 0 0 0,0 0 0 0 0,0 0 0 0 0,0 0-1 0 0,0 0 1 0 0,0 0 0 0 0,1-1 0 0 0,-1 1 0 0 0,0 0-1 0 0,0 0 1 0 0,1 0 0 0 0,-1 0 0 0 0,1 0 0 0 0,-1 0-1 0 0,1 0 1 0 0,-1 0 0 0 0,1 0 0 0 0,0 0 0 0 0,0-1 62 0 0,17-11-3238 0 0,-4 5-3675 0 0,-12 6 4465 0 0,6-2-8880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524 519 0 0 0,'0'0'543'0'0,"0"0"650"0"0,0 0 397 0 0,0 0 284 0 0,0 0 128 0 0,0 0-65 0 0,0 0-134 0 0,0 0-158 0 0,0 0-158 0 0,0 0-194 0 0,0 0-204 0 0,-28-9-179 0 0,-90-27-161 0 0,51 29 488 0 0,55 11-1022 0 0,1 1 0 0 0,0 0 0 0 0,0 1 0 0 0,0 0-1 0 0,1 1 1 0 0,0 0 0 0 0,0 0 0 0 0,0 1 0 0 0,-7 9-215 0 0,-4 2 95 0 0,0 1 1 0 0,1 1-1 0 0,2 0 1 0 0,0 2-1 0 0,1 0 1 0 0,1 1-1 0 0,1 1 1 0 0,2 0-1 0 0,0 1 1 0 0,-1 8-96 0 0,3 37 112 0 0,10-69-103 0 0,1 0-1 0 0,0 0 0 0 0,1 0 0 0 0,-1 0 0 0 0,0 0 1 0 0,0 0-1 0 0,1 0 0 0 0,-1-1 0 0 0,1 1 0 0 0,0 0 0 0 0,-1 0 1 0 0,1 0-1 0 0,0-1 0 0 0,0 1 0 0 0,0 0 0 0 0,0-1 0 0 0,0 1 1 0 0,1-1-1 0 0,-1 0 0 0 0,0 1 0 0 0,1-1 0 0 0,-1 0 1 0 0,1 0-1 0 0,-1 1 0 0 0,1-1 0 0 0,0 0 0 0 0,-1-1 0 0 0,1 1 1 0 0,0 0-1 0 0,0 0 0 0 0,0-1 0 0 0,0 1 0 0 0,-1-1 0 0 0,3 0-8 0 0,13-2 90 0 0,0 0 0 0 0,0-2 0 0 0,-1 0 0 0 0,1-1 0 0 0,-1-1 0 0 0,0 0 0 0 0,0-1 0 0 0,-1-1 0 0 0,0 0-1 0 0,0-2 1 0 0,-1 1 0 0 0,-1-2 0 0 0,1 1 0 0 0,-1-2 0 0 0,-1 0 0 0 0,0 0 0 0 0,-1-1 0 0 0,4-8-90 0 0,7-1 46 0 0,7-7-16 0 0,-2-2 1 0 0,-1 0-1 0 0,-1-2 1 0 0,-2-1-1 0 0,-1-1 1 0 0,5-13-31 0 0,-19 20 36 0 0,-8 27 4 0 0,0 1-7 0 0,0 0-18 0 0,-1 6-130 0 0,-30 71-136 0 0,26-58 249 0 0,1 1-1 0 0,0 0 1 0 0,2 0-1 0 0,0 1 1 0 0,1-1 0 0 0,1 0-1 0 0,1 0 1 0 0,1 1-1 0 0,1-1 1 0 0,3 10 2 0 0,-4-22 2 0 0,0 0 0 0 0,0 1 0 0 0,1-1 0 0 0,0 0 0 0 0,1-1 0 0 0,0 1 0 0 0,0-1 0 0 0,0 1 0 0 0,1-1 0 0 0,0 0-1 0 0,1-1 1 0 0,-1 1 0 0 0,1-1 0 0 0,1 0 0 0 0,-1-1 0 0 0,1 0 0 0 0,0 0 0 0 0,0 0 0 0 0,0 0 0 0 0,1-1 0 0 0,0-1 0 0 0,-1 1 0 0 0,1-1 0 0 0,1-1 0 0 0,-1 1 0 0 0,2-1-2 0 0,2 0 22 0 0,1-1-1 0 0,0 0 1 0 0,0-1 0 0 0,0 0 0 0 0,0-1-1 0 0,0 0 1 0 0,-1-1 0 0 0,1-1-1 0 0,-1 0 1 0 0,1 0 0 0 0,-1-1 0 0 0,0-1-1 0 0,0 0 1 0 0,0-1 0 0 0,-1 0 0 0 0,11-8-22 0 0,6-6 89 0 0,-1-1 0 0 0,-1-2 1 0 0,-1 0-1 0 0,-1-2 1 0 0,17-22-90 0 0,-16 17 22 0 0,-2-1 1 0 0,-1-1-1 0 0,-1-1 1 0 0,-2-1-1 0 0,-1-1 1 0 0,-2 0-1 0 0,-2-1 1 0 0,-1-1-1 0 0,-1 0 0 0 0,-2-1 1 0 0,-2 0-1 0 0,-2 0 1 0 0,-1-1-1 0 0,-1-37-22 0 0,-4 66-21 0 0,0 0-1 0 0,-2 0 1 0 0,1 0-1 0 0,-1 0 1 0 0,0 0-1 0 0,-1 0 1 0 0,0 0-1 0 0,-1 1 1 0 0,0 0-1 0 0,-3-6 22 0 0,5 12-13 0 0,0 0 1 0 0,1 0-1 0 0,-1 0 0 0 0,0 1 0 0 0,-1-1 0 0 0,1 0 0 0 0,0 1 0 0 0,-1 0 0 0 0,1-1 0 0 0,-1 1 0 0 0,0 0 0 0 0,0 0 0 0 0,0 1 0 0 0,0-1 0 0 0,0 1 0 0 0,0-1 0 0 0,0 1 0 0 0,0 0 0 0 0,-1 0 0 0 0,1 0 0 0 0,0 1 0 0 0,-1-1 1 0 0,1 1-1 0 0,-1 0 0 0 0,1 0 0 0 0,0 0 0 0 0,-1 0 0 0 0,1 1 0 0 0,-1-1 0 0 0,1 1 0 0 0,0 0 0 0 0,-3 1 13 0 0,-4 3-17 0 0,1 0 1 0 0,-1 1-1 0 0,1 1 1 0 0,0-1-1 0 0,1 1 0 0 0,0 1 1 0 0,0 0-1 0 0,0 0 0 0 0,1 0 1 0 0,0 1-1 0 0,-2 4 17 0 0,-1 3 10 0 0,0 1-1 0 0,1 0 0 0 0,0 0 1 0 0,1 1-1 0 0,2 0 0 0 0,-1 0 1 0 0,2 1-1 0 0,1 0 0 0 0,0 0 1 0 0,1 0-1 0 0,1 0 0 0 0,1 0 1 0 0,1 1-1 0 0,0-1 0 0 0,2 0 1 0 0,1 8-10 0 0,2-5 51 0 0,2 0 0 0 0,1 0 0 0 0,0-1 1 0 0,1 0-1 0 0,2 0 0 0 0,0-1 0 0 0,1-1 1 0 0,1 0-1 0 0,1 0 0 0 0,0-1 0 0 0,6 4-51 0 0,-15-16 17 0 0,55 61 132 0 0,-6-14-58 0 0,-52-52-188 0 0,-1-1 0 0 0,1 1 1 0 0,-1-1-1 0 0,1 0 0 0 0,0 0 0 0 0,-1 0 1 0 0,1 0-1 0 0,-1 0 0 0 0,1 0 0 0 0,-1 0 1 0 0,1-1-1 0 0,0 1 0 0 0,-1 0 0 0 0,1-1 1 0 0,-1 0-1 0 0,1 1 0 0 0,-1-1 1 0 0,0 0-1 0 0,1 1 0 0 0,-1-1 0 0 0,0 0 1 0 0,1 0-1 0 0,-1 0 0 0 0,0 0 0 0 0,0-1 1 0 0,0 1-1 0 0,0 0 0 0 0,1-1 97 0 0,25-23-3047 0 0,-3 4-5871 0 0,-15 13-1939 0 0</inkml:trace>
  <inkml:trace contextRef="#ctx0" brushRef="#br0" timeOffset="338.03">1491 489 6289 0 0,'0'0'1854'0'0,"0"0"-260"0"0,0 0-14 0 0,0 0 116 0 0,0 0 27 0 0,0 0-75 0 0,0 0-198 0 0,0 0-240 0 0,0 0-238 0 0,0 0-217 0 0,-20 34-197 0 0,-63 109-165 0 0,58-71-4 0 0,26-60-310 0 0,-1-7-44 0 0,0 0 1 0 0,0-1-1 0 0,0 1 0 0 0,0 0 0 0 0,1 0 0 0 0,0 0 1 0 0,0-1-1 0 0,0 1 0 0 0,0 0 0 0 0,1-1 0 0 0,0 1 1 0 0,0-1-1 0 0,0 0 0 0 0,1 0 0 0 0,-1 1 1 0 0,1-2-1 0 0,0 1 0 0 0,0 0 0 0 0,0 0 0 0 0,1-1 1 0 0,-1 0-1 0 0,1 0 0 0 0,0 0 0 0 0,0 0 1 0 0,0 0-1 0 0,0-1 0 0 0,1 1-35 0 0,3 0 92 0 0,0-1 0 0 0,0 1 0 0 0,0-1 1 0 0,1-1-1 0 0,-1 1 0 0 0,1-1 0 0 0,-1-1 0 0 0,1 0 0 0 0,-1 0 0 0 0,1 0 1 0 0,-1-1-1 0 0,0-1 0 0 0,1 1 0 0 0,-1-1 0 0 0,0-1 0 0 0,0 0 0 0 0,0 0 1 0 0,0 0-1 0 0,0-1 0 0 0,-1 0 0 0 0,4-3-92 0 0,7-4 142 0 0,0-2 1 0 0,0 0-1 0 0,-1-1 0 0 0,-1 0 1 0 0,0-2-1 0 0,-1 0 0 0 0,10-15-142 0 0,-17 20 54 0 0,0 0 0 0 0,0-1-1 0 0,-1 0 1 0 0,-1 0 0 0 0,0-1 0 0 0,-1 0-1 0 0,0 0 1 0 0,-1 0 0 0 0,0 0 0 0 0,-1-1-1 0 0,-1 1 1 0 0,0-1 0 0 0,0 0 0 0 0,-2 0-1 0 0,0 0 1 0 0,0 0 0 0 0,-3-12-54 0 0,1 21-48 0 0,1 0 0 0 0,-1-1-1 0 0,0 1 1 0 0,-1 0 0 0 0,1 0 0 0 0,-1 0 0 0 0,0 1 0 0 0,0-1 0 0 0,-1 1 0 0 0,1-1-1 0 0,-1 1 1 0 0,0 0 0 0 0,0 0 0 0 0,-1 1 0 0 0,1-1 0 0 0,-1 1 0 0 0,1 0 0 0 0,-1 0-1 0 0,0 1 1 0 0,0-1 0 0 0,0 1 0 0 0,-1 0 0 0 0,1 1 0 0 0,0-1 0 0 0,-1 1 0 0 0,1 0-1 0 0,-1 0 1 0 0,0 1 0 0 0,1 0 0 0 0,-1 0 0 0 0,1 0 0 0 0,-1 0 0 0 0,1 1 0 0 0,-1 0 0 0 0,1 0-1 0 0,-1 1 1 0 0,1-1 0 0 0,0 1 0 0 0,-1 0 0 0 0,1 1 0 0 0,0-1 0 0 0,1 1 0 0 0,-1 0-1 0 0,0 0 1 0 0,1 1 0 0 0,0-1 0 0 0,-1 1 0 0 0,1 1 48 0 0,-47 62-2673 0 0,27-16-6137 0 0,18-35-2431 0 0</inkml:trace>
  <inkml:trace contextRef="#ctx0" brushRef="#br0" timeOffset="851.706">1934 735 8834 0 0,'0'0'1911'0'0,"0"0"-619"0"0,0 0-126 0 0,0 0 215 0 0,0 0 170 0 0,0 0 22 0 0,0 0-144 0 0,0 0-279 0 0,0 0-311 0 0,0 0-267 0 0,0 0-163 0 0,0 0-61 0 0,0 0 19 0 0,-1 3 75 0 0,78-80 1595 0 0,-49 44-1781 0 0,-5 9-131 0 0,-2-2 0 0 0,-1 0 0 0 0,-2-1 0 0 0,0 0 0 0 0,10-24-125 0 0,-10 3 146 0 0,-13 30-140 0 0,-11 26-356 0 0,1 5 339 0 0,0-1 0 0 0,0 1 1 0 0,2 1-1 0 0,-1-1 0 0 0,2 0 0 0 0,0 1 0 0 0,0 0 0 0 0,1-1 0 0 0,1 1 0 0 0,1 0 0 0 0,0 0 1 0 0,2 9 10 0 0,-1-15 9 0 0,1 0 0 0 0,0 1 1 0 0,1-2-1 0 0,0 1 1 0 0,1 0-1 0 0,-1-1 1 0 0,1 1-1 0 0,1-1 1 0 0,-1-1-1 0 0,1 1 1 0 0,0-1-1 0 0,1 0 0 0 0,0 0 1 0 0,0-1-1 0 0,0 0 1 0 0,0 0-1 0 0,1-1 1 0 0,0 0-1 0 0,0 0 1 0 0,0-1-1 0 0,0 1 1 0 0,7 0-10 0 0,-8-3 76 0 0,-1 0 1 0 0,1 0-1 0 0,0-1 1 0 0,-1 0-1 0 0,1 0 0 0 0,0-1 1 0 0,-1 1-1 0 0,1-2 1 0 0,-1 1-1 0 0,1-1 1 0 0,-1 0-1 0 0,0 0 1 0 0,1 0-1 0 0,-1-1 1 0 0,0 0-1 0 0,-1-1 1 0 0,1 1-1 0 0,0-1 1 0 0,-1 0-1 0 0,0 0 1 0 0,0-1-1 0 0,0 1 1 0 0,-1-1-1 0 0,1 0 1 0 0,-1-1-1 0 0,0 1 1 0 0,1-3-77 0 0,2-4 84 0 0,1-1 1 0 0,-2 0 0 0 0,0 0 0 0 0,0 0-1 0 0,-1-1 1 0 0,-1 0 0 0 0,0 0 0 0 0,-1 0-1 0 0,-1-1 1 0 0,0 1 0 0 0,-1-1 0 0 0,0-2-85 0 0,-1 10-240 0 0,-2-39 690 0 0,2 45-517 0 0,0 0 1 0 0,0 1-1 0 0,0-1 1 0 0,0 0 0 0 0,0 1-1 0 0,0-1 1 0 0,-1 0-1 0 0,1 1 1 0 0,0-1 0 0 0,0 1-1 0 0,0-1 1 0 0,-1 0-1 0 0,1 1 1 0 0,0-1 0 0 0,-1 1-1 0 0,1-1 1 0 0,-1 0-1 0 0,1 1 1 0 0,-1-1 0 0 0,1 1-1 0 0,-1-1 1 0 0,1 1-1 0 0,-1 0 1 0 0,1-1 0 0 0,-1 1-1 0 0,1 0 1 0 0,-1-1-1 0 0,0 1 1 0 0,1 0 0 0 0,-1 0-1 0 0,0-1 1 0 0,1 1-1 0 0,-1 0 1 0 0,0 0-1 0 0,1 0 1 0 0,-1 0 0 0 0,0 0-1 0 0,1 0 1 0 0,-1 0-1 0 0,0 0 1 0 0,1 0 0 0 0,-1 0-1 0 0,0 0 1 0 0,1 0-1 0 0,-1 1 1 0 0,0-1 0 0 0,1 0-1 0 0,-1 1 1 0 0,1-1-1 0 0,-1 0 1 0 0,0 1 0 0 0,1-1-1 0 0,-1 0 1 0 0,1 1-1 0 0,-1 0 68 0 0,-8 20-5689 0 0,7-14 1351 0 0,0 2-7379 0 0</inkml:trace>
  <inkml:trace contextRef="#ctx0" brushRef="#br0" timeOffset="1537.178">2975 408 12099 0 0,'0'0'2324'0'0,"0"0"-625"0"0,0 0-276 0 0,0 0-25 0 0,0 0-61 0 0,0 0-88 0 0,0 0-158 0 0,0 0-186 0 0,0 0-143 0 0,0 0-90 0 0,0 0-68 0 0,0 0-124 0 0,0 0-84 0 0,2-23-88 0 0,5-67-89 0 0,-7 89-213 0 0,1 0 0 0 0,-1 0 1 0 0,0 1-1 0 0,1-1 0 0 0,-1 0 0 0 0,0 0 1 0 0,0 0-1 0 0,1 0 0 0 0,-1 1 0 0 0,0-1 1 0 0,0 0-1 0 0,0 0 0 0 0,0 0 1 0 0,0 0-1 0 0,-1 0 0 0 0,1 1 0 0 0,0-1 1 0 0,0 0-1 0 0,0 0 0 0 0,-1 0 0 0 0,1 1 1 0 0,0-1-1 0 0,-1 0 0 0 0,1 0 1 0 0,-1 1-1 0 0,1-1 0 0 0,-1 0 0 0 0,1 1 1 0 0,-1-1-1 0 0,0 0 0 0 0,1 1 1 0 0,-1-1-1 0 0,0 1 0 0 0,1-1 0 0 0,-1 1 1 0 0,0-1-1 0 0,0 1 0 0 0,1 0 0 0 0,-1-1 1 0 0,0 1-1 0 0,0 0 0 0 0,0 0 1 0 0,1 0-1 0 0,-1-1 0 0 0,0 1 0 0 0,0 0 1 0 0,0 0-1 0 0,0 0-6 0 0,-4 0 43 0 0,-4-1-31 0 0,-1-1 0 0 0,0 2 1 0 0,1-1-1 0 0,-1 1 0 0 0,0 1 0 0 0,1 0 0 0 0,-1 0 1 0 0,0 1-1 0 0,1 0 0 0 0,0 1 0 0 0,-1 0 1 0 0,1 0-1 0 0,0 1 0 0 0,1 0 0 0 0,-1 1 1 0 0,1 0-1 0 0,0 0 0 0 0,0 1 0 0 0,0 0 0 0 0,1 0 1 0 0,0 1-1 0 0,0 0 0 0 0,0 0 0 0 0,1 1 1 0 0,1-1-1 0 0,-1 1 0 0 0,1 1 0 0 0,0-1 1 0 0,1 1-1 0 0,0 0 0 0 0,0 0 0 0 0,1 0 0 0 0,0 0 1 0 0,1 0-1 0 0,-1 5-12 0 0,0 0-14 0 0,0 0-1 0 0,1 0 1 0 0,0 0 0 0 0,1 0 0 0 0,1 0-1 0 0,1 0 1 0 0,-1 1 0 0 0,2-1 0 0 0,0 0-1 0 0,1 0 1 0 0,0 0 0 0 0,1-1 0 0 0,1 1-1 0 0,0-1 1 0 0,1 0 0 0 0,2 2 14 0 0,-6-11 4 0 0,0-1 0 0 0,1 0 0 0 0,0 0 1 0 0,-1 0-1 0 0,1 0 0 0 0,0 0 0 0 0,0-1 0 0 0,1 1 0 0 0,-1-1 1 0 0,1 0-1 0 0,-1 0 0 0 0,1 0 0 0 0,-1 0 0 0 0,1-1 0 0 0,0 0 1 0 0,0 0-1 0 0,0 0 0 0 0,0 0 0 0 0,0 0 0 0 0,0-1 0 0 0,0 1 1 0 0,0-1-1 0 0,0 0 0 0 0,0-1 0 0 0,0 1 0 0 0,0-1 0 0 0,0 1 1 0 0,0-1-1 0 0,0 0 0 0 0,0-1 0 0 0,-1 1 0 0 0,4-2-4 0 0,107-72 302 0 0,42-83 204 0 0,-152 154-505 0 0,0-1-1 0 0,0 1 1 0 0,1-1-1 0 0,-1 1 1 0 0,1 0-1 0 0,0 1 1 0 0,0-1-1 0 0,0 1 1 0 0,1 0-1 0 0,-1 0 1 0 0,1 1-1 0 0,-1 0 1 0 0,1 0-1 0 0,0 0 0 0 0,0 1 1 0 0,0-1-1 0 0,5 1 0 0 0,19 48-10 0 0,-16 6 21 0 0,-3 0 0 0 0,-3 2 0 0 0,-2-1 0 0 0,-1 15-11 0 0,0-8 4 0 0,-1 263 33 0 0,-7-294-30 0 0,0 0 0 0 0,-2 0 0 0 0,-1 0 1 0 0,-2-1-1 0 0,-1 0 0 0 0,-1-1 0 0 0,-1 1 0 0 0,-2-2 0 0 0,0 0 0 0 0,-2 0 0 0 0,-1-2 0 0 0,-4 4-7 0 0,15-23 13 0 0,0 0-1 0 0,0-1 0 0 0,-1 0 0 0 0,0 0 0 0 0,0 0 0 0 0,0-1 0 0 0,0 1 0 0 0,-1-1 0 0 0,1-1 0 0 0,-1 0 0 0 0,0 0 0 0 0,0 0 0 0 0,0-1 0 0 0,0 0 0 0 0,-1 0 0 0 0,1 0 0 0 0,-1-1 1 0 0,1-1-1 0 0,-1 1 0 0 0,1-1 0 0 0,-1 0 0 0 0,1-1 0 0 0,-6 0-12 0 0,7-3 3 0 0,0 1 0 0 0,0-1 0 0 0,1 0 0 0 0,-1-1 0 0 0,1 1 0 0 0,0-1 0 0 0,1 0 1 0 0,-1 0-1 0 0,1-1 0 0 0,0 0 0 0 0,0 1 0 0 0,0-1 0 0 0,1 0 0 0 0,0-1 0 0 0,0 1 0 0 0,1 0 0 0 0,0-1 0 0 0,0 0 1 0 0,0 1-1 0 0,1-1 0 0 0,0 0 0 0 0,0-6-3 0 0,-2-10-2 0 0,0 1 0 0 0,2-1 1 0 0,1 0-1 0 0,0 0 0 0 0,2 0 0 0 0,1 0 0 0 0,0 1 1 0 0,2-1-1 0 0,0 1 0 0 0,2 0 0 0 0,0 1 1 0 0,2-1-1 0 0,0 2 0 0 0,2-1 0 0 0,5-8 2 0 0,-8 12-17 0 0,1 0 0 0 0,1 0 0 0 0,0 1 0 0 0,1 0 0 0 0,1 1 0 0 0,0 0 0 0 0,1 1 0 0 0,1 0 0 0 0,0 1 0 0 0,1 1 0 0 0,1 0 0 0 0,-1 1 0 0 0,2 0 0 0 0,-1 2 0 0 0,11-4 17 0 0,85-5-1669 0 0,-89 19-2951 0 0,0 2-4052 0 0,-16-2-3922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8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2196 547 1120 0 0,'0'0'1873'0'0,"0"0"106"0"0,0 0 87 0 0,0 0 69 0 0,0 0-107 0 0,0 0-230 0 0,0 0-270 0 0,0 0-280 0 0,0 0-183 0 0,0 0-124 0 0,0 0-97 0 0,0 0-98 0 0,0 0-75 0 0,-23-5-110 0 0,-70-17-121 0 0,40 28 142 0 0,44 0-461 0 0,-141 88 890 0 0,144-89-987 0 0,-1 1-1 0 0,1 1 1 0 0,0-1 0 0 0,0 1 0 0 0,1 0 0 0 0,0 0-1 0 0,0 0 1 0 0,1 1 0 0 0,0 0 0 0 0,0 0-1 0 0,1 0 1 0 0,0 0 0 0 0,0 1 0 0 0,1-1 0 0 0,0 1-1 0 0,0-1 1 0 0,1 1 0 0 0,0 8-24 0 0,1-14 17 0 0,0-1 0 0 0,1 1 0 0 0,-1 0 1 0 0,1-1-1 0 0,0 1 0 0 0,0 0 0 0 0,0-1 0 0 0,0 1 0 0 0,0-1 1 0 0,0 1-1 0 0,0-1 0 0 0,1 0 0 0 0,0 1 0 0 0,-1-1 1 0 0,1 0-1 0 0,0 0 0 0 0,0 0 0 0 0,0-1 0 0 0,0 1 0 0 0,0 0 1 0 0,0-1-1 0 0,1 1 0 0 0,-1-1 0 0 0,1 0 0 0 0,-1 1 0 0 0,1-1 1 0 0,-1 0-1 0 0,1-1 0 0 0,-1 1 0 0 0,1 0 0 0 0,0-1 0 0 0,0 0 1 0 0,-1 1-1 0 0,1-1 0 0 0,0 0 0 0 0,1-1-17 0 0,104-13 852 0 0,-81 4-722 0 0,-1-2 0 0 0,-1 0-1 0 0,0-2 1 0 0,-1 0 0 0 0,0-2 0 0 0,-1-1 0 0 0,-1 0 0 0 0,0-2 0 0 0,16-19-130 0 0,12-31 312 0 0,-47 63-250 0 0,-4 13-141 0 0,-14 77-58 0 0,15-80 134 0 0,-2 2 2 0 0,1-1-1 0 0,-1 1 0 0 0,1-1 1 0 0,1 1-1 0 0,-1-1 0 0 0,1 1 1 0 0,0-1-1 0 0,0 1 0 0 0,0 0 1 0 0,1-1-1 0 0,0 1 0 0 0,0-1 1 0 0,1 1-1 0 0,-1-1 0 0 0,1 1 1 0 0,0-1-1 0 0,1 0 0 0 0,-1 0 1 0 0,1 0-1 0 0,0-1 0 0 0,0 1 1 0 0,1 0-1 0 0,-1-1 0 0 0,1 0 1 0 0,0 0-1 0 0,0 0 1 0 0,1 0-1 0 0,-1-1 0 0 0,1 0 1 0 0,2 2 1 0 0,3-2 17 0 0,0 0 1 0 0,1-1 0 0 0,-1 0-1 0 0,1-1 1 0 0,-1 0 0 0 0,1-1 0 0 0,-1 0-1 0 0,1 0 1 0 0,0-1 0 0 0,-1 0 0 0 0,1-1-1 0 0,-1-1 1 0 0,0 1 0 0 0,1-1 0 0 0,-1-1-1 0 0,0 0 1 0 0,-1-1 0 0 0,1 0 0 0 0,-1 0-1 0 0,0-1 1 0 0,0 0 0 0 0,4-5-18 0 0,13-10 105 0 0,-2-1-1 0 0,0-2 1 0 0,-2 0 0 0 0,0-2 0 0 0,-2 0-1 0 0,11-20-104 0 0,14-60 197 0 0,-44 102-198 0 0,0 0 0 0 0,-1 0-1 0 0,1 0 1 0 0,-1-1 0 0 0,1 1 0 0 0,-1 0 0 0 0,0-1-1 0 0,-1 1 1 0 0,1 0 0 0 0,-1-1 0 0 0,0 1 0 0 0,0 0-1 0 0,0 0 1 0 0,-1 0 0 0 0,1 0 0 0 0,-1 0 0 0 0,0 0-1 0 0,0 0 1 0 0,0 1 0 0 0,-1-1 0 0 0,0 1 0 0 0,1-1-1 0 0,-1 1 1 0 0,0 0 0 0 0,0 0 1 0 0,-2 1-32 0 0,0 1 0 0 0,0 0 0 0 0,0 0 0 0 0,0 0 0 0 0,0 0 0 0 0,0 1 0 0 0,0-1 0 0 0,0 1 1 0 0,0 1-1 0 0,0-1 0 0 0,0 1 0 0 0,0 0 0 0 0,0 0 0 0 0,1 0 0 0 0,-1 1 0 0 0,0-1 0 0 0,0 1 0 0 0,1 1 0 0 0,-1-1 0 0 0,1 0 0 0 0,0 1 0 0 0,0 0 0 0 0,0 0 0 0 0,0 0 0 0 0,0 1 0 0 0,-1 1 32 0 0,2-4-8 0 0,0 1 0 0 0,0-1 0 0 0,0 0-1 0 0,0 1 1 0 0,0-1 0 0 0,1 1 0 0 0,-1 0 0 0 0,1 0-1 0 0,-1 0 1 0 0,1 0 0 0 0,0 1 0 0 0,0-1-1 0 0,0 1 1 0 0,0-1 0 0 0,0 1 0 0 0,0 0 0 0 0,1-1-1 0 0,0 1 1 0 0,-1 0 0 0 0,1 0 0 0 0,0 0-1 0 0,0 0 1 0 0,0 0 0 0 0,1 1 0 0 0,-1-1 0 0 0,1 0-1 0 0,0 0 1 0 0,0 0 0 0 0,0 0 0 0 0,0 1 0 0 0,0-1-1 0 0,1 0 1 0 0,0 0 0 0 0,-1 0 0 0 0,1 0-1 0 0,0 0 1 0 0,0 0 0 0 0,1 0 0 0 0,-1 0 0 0 0,1 0-1 0 0,-1 0 1 0 0,1-1 0 0 0,1 3 8 0 0,8 1 6 0 0,-1 0 0 0 0,1 0 1 0 0,0-1-1 0 0,0 0 0 0 0,1-1 0 0 0,-1-1 1 0 0,1 0-1 0 0,0 0 0 0 0,7 0-6 0 0,74 25 135 0 0,-90-26-120 0 0,0-1 1 0 0,0 1 0 0 0,0 0-1 0 0,0 0 1 0 0,-1 0-1 0 0,1 0 1 0 0,-1 1 0 0 0,0-1-1 0 0,0 1 1 0 0,1-1 0 0 0,-1 1-1 0 0,-1 0 1 0 0,1 0 0 0 0,0 0-1 0 0,-1 0 1 0 0,0 0 0 0 0,1 0-1 0 0,-1 0 1 0 0,0 1 0 0 0,-1-1-1 0 0,1 0 1 0 0,-1 0-1 0 0,1 1 1 0 0,-1-1 0 0 0,0 0-1 0 0,0 1 1 0 0,0-1 0 0 0,-1 1-1 0 0,1-1 1 0 0,-1 0 0 0 0,0 0-1 0 0,0 1 1 0 0,-1 1-16 0 0,-50 100 281 0 0,32-78-242 0 0,14-20-49 0 0,1 0 0 0 0,0 0 0 0 0,0 0 0 0 0,0 1-1 0 0,1 0 1 0 0,0 0 0 0 0,0 0 0 0 0,1 0 0 0 0,0 0-1 0 0,1 1 1 0 0,0-1 0 0 0,0 1 0 0 0,0 5 10 0 0,5-12-86 0 0,-1-1-1 0 0,1 1 1 0 0,-1-1 0 0 0,1 0 0 0 0,-1 0-1 0 0,1 0 1 0 0,0 0 0 0 0,0 0 0 0 0,-1-1 0 0 0,1 1-1 0 0,0-1 1 0 0,0 1 0 0 0,0-1 0 0 0,0 0 0 0 0,0 0-1 0 0,0-1 1 0 0,-1 1 0 0 0,1-1 0 0 0,0 1 0 0 0,0-1-1 0 0,0 0 1 0 0,-1 0 0 0 0,1 0 0 0 0,0 0 0 0 0,0-1 86 0 0,48-25-4630 0 0,-18 9-5316 0 0,-19 13-149 0 0</inkml:trace>
  <inkml:trace contextRef="#ctx0" brushRef="#br0" timeOffset="662.42">3147 12 10514 0 0,'0'0'2083'0'0,"0"0"-540"0"0,0 0-290 0 0,0 0-93 0 0,0 0-63 0 0,0 0-66 0 0,0 0-110 0 0,0 0-143 0 0,0 0-95 0 0,0 0-48 0 0,0 0-58 0 0,0 0-52 0 0,0 0-37 0 0,4 22-31 0 0,29 145 745 0 0,-24-108-945 0 0,-2 0 0 0 0,-3 1 0 0 0,-2 0 0 0 0,-3 0 0 0 0,-7 45-257 0 0,-24 34 63 0 0,17-107 440 0 0,63-102-269 0 0,102-86-250 0 0,-136 140 13 0 0,1 0 0 0 0,1 2 0 0 0,0 0 0 0 0,1 1 0 0 0,0 0 0 0 0,1 2-1 0 0,1 0 1 0 0,0 1 0 0 0,0 1 0 0 0,1 0 0 0 0,0 2 0 0 0,0 0 0 0 0,1 2-1 0 0,18-4 4 0 0,-36 11-1 0 0,0 0-1 0 0,-1-1 1 0 0,1 1-1 0 0,0 0 1 0 0,-1 1 0 0 0,1-1-1 0 0,-1 0 1 0 0,0 1-1 0 0,0-1 1 0 0,0 1-1 0 0,0 0 1 0 0,0-1-1 0 0,0 1 1 0 0,-1 0-1 0 0,1 0 1 0 0,-1 0-1 0 0,0 0 1 0 0,0 1-1 0 0,0-1 1 0 0,0 0-1 0 0,-1 0 1 0 0,1 1-1 0 0,-1-1 1 0 0,0 0-1 0 0,0 1 1 0 0,0-1-1 0 0,0 0 1 0 0,-1 1-1 0 0,1-1 1 0 0,-1 0-1 0 0,0 0 1 0 0,0 0-1 0 0,0 1 1 0 0,0-1-1 0 0,-2 2 2 0 0,-5 19 34 0 0,-1 0-1 0 0,-1-1 0 0 0,-1 1 0 0 0,-1-2 0 0 0,-1 0 1 0 0,-1 0-1 0 0,0-1 0 0 0,-2-1 0 0 0,-10 9-33 0 0,9-10 58 0 0,-2 0 0 0 0,-1-1-1 0 0,0-1 1 0 0,-1-1 0 0 0,-1-1 0 0 0,0-1-1 0 0,-21 10-57 0 0,35-20 6 0 0,0 0-1 0 0,0-1 1 0 0,-1 0-1 0 0,1 0 0 0 0,-1-1 1 0 0,0 0-1 0 0,0-1 1 0 0,1 0-1 0 0,-1 0 1 0 0,0 0-1 0 0,0-1 0 0 0,0-1 1 0 0,0 0-1 0 0,-1 0-5 0 0,7 0-13 0 0,-1 0-1 0 0,1-1 1 0 0,0 0-1 0 0,-1 0 1 0 0,1 1-1 0 0,0-2 1 0 0,0 1 0 0 0,0 0-1 0 0,0-1 1 0 0,1 1-1 0 0,-1-1 1 0 0,1 0-1 0 0,-1 0 1 0 0,1 0-1 0 0,0 0 1 0 0,0 0-1 0 0,1 0 1 0 0,-1-1-1 0 0,0 1 1 0 0,1-1 0 0 0,0 1-1 0 0,0-1 1 0 0,0 1-1 0 0,0-1 1 0 0,1 0-1 0 0,-1 0 1 0 0,1 1-1 0 0,0-1 1 0 0,0 0-1 0 0,0 1 1 0 0,1-1 13 0 0,-1-5-154 0 0,1 0 0 0 0,0 1 0 0 0,0-1 0 0 0,1 1 0 0 0,0-1 0 0 0,1 1 0 0 0,0-1 0 0 0,0 1 0 0 0,0 0 0 0 0,1 1-1 0 0,1-1 1 0 0,3-6 154 0 0,36-31-2733 0 0,-29 31-944 0 0,1 1-3829 0 0,-8 8-4011 0 0</inkml:trace>
  <inkml:trace contextRef="#ctx0" brushRef="#br0" timeOffset="917.026">3866 563 14227 0 0,'0'0'831'0'0,"0"0"-134"0"0,0 0 118 0 0,0 0 172 0 0,0 0 97 0 0,0 0-21 0 0,0 0-137 0 0,0 0-142 0 0,0 0-132 0 0,0 0-106 0 0,0 0-82 0 0,0 0-130 0 0,-6 35-110 0 0,-22 108-72 0 0,8-86-20 0 0,1-19-1065 0 0,14-38-4294 0 0,4 0 1153 0 0,1 0-7482 0 0</inkml:trace>
  <inkml:trace contextRef="#ctx0" brushRef="#br0" timeOffset="1161.415">3816 100 13219 0 0,'0'0'3585'0'0,"0"0"-2265"0"0,0 0-600 0 0,0 0-200 0 0,0 0-168 0 0,0 0-192 0 0,0 0-264 0 0,0 0-168 0 0,0 0-96 0 0,0 0-256 0 0,0 0-360 0 0,0 0-2921 0 0,0 0-8018 0 0</inkml:trace>
  <inkml:trace contextRef="#ctx0" brushRef="#br0" timeOffset="1415.38">4317 0 17540 0 0,'0'0'1107'0'0,"0"0"-582"0"0,0 0-151 0 0,0 0 247 0 0,0 0 290 0 0,0 0 185 0 0,0 0-1 0 0,0 0-203 0 0,0 0-234 0 0,0 0-138 0 0,0 0-104 0 0,0 0-69 0 0,0 0-50 0 0,-2 32-41 0 0,-4 99-40 0 0,2 150 430 0 0,-7 77-708 0 0,11-344 124 0 0,-5 12-2128 0 0,-14-28-4596 0 0,11-1 206 0 0,1 2-5093 0 0</inkml:trace>
  <inkml:trace contextRef="#ctx0" brushRef="#br0" timeOffset="1667.7">3958 478 12819 0 0,'0'0'1493'0'0,"0"0"-346"0"0,0 0-13 0 0,0 0 49 0 0,0 0-94 0 0,0 0-166 0 0,0 0-217 0 0,38-9-189 0 0,118-27-146 0 0,-49 27 108 0 0,-64 8-900 0 0,75 5 866 0 0,-43 16-9249 0 0,-59-12-2589 0 0</inkml:trace>
  <inkml:trace contextRef="#ctx0" brushRef="#br0" timeOffset="1895.568">4691 863 3961 0 0,'0'0'3169'0'0,"0"0"-558"0"0,0 0-319 0 0,0 0-114 0 0,0 0-152 0 0,0 0-143 0 0,0 0-284 0 0,0 0-348 0 0,0 0-296 0 0,0 0-194 0 0,0 0-106 0 0,0 0-88 0 0,0 0-63 0 0,-2-11-55 0 0,-10-86 644 0 0,11 71-911 0 0,1 0 0 0 0,1-1 0 0 0,1 1 0 0 0,1 0 1 0 0,2 0-1 0 0,0 0 0 0 0,2 1 0 0 0,1 0 1 0 0,1 0-1 0 0,1 1 0 0 0,7-12-182 0 0,44-23 90 0 0,-60 58-224 0 0,1 0 0 0 0,0 0 1 0 0,-1 0-1 0 0,1 1 0 0 0,0-1 1 0 0,-1 0-1 0 0,1 1 0 0 0,0-1 1 0 0,0 1-1 0 0,0-1 0 0 0,0 1 1 0 0,0 0-1 0 0,0 0 0 0 0,-1 0 1 0 0,1 0-1 0 0,0 0 0 0 0,0 0 1 0 0,0 1-1 0 0,0-1 0 0 0,0 1 1 0 0,-1-1-1 0 0,1 1 0 0 0,0 0 1 0 0,0-1-1 0 0,-1 1 0 0 0,1 0 1 0 0,0 0-1 0 0,-1 0 0 0 0,1 1 1 0 0,-1-1-1 0 0,1 0 0 0 0,-1 0 1 0 0,0 1-1 0 0,0-1 0 0 0,1 1 1 0 0,-1-1-1 0 0,0 1 0 0 0,0 0 1 0 0,-1-1-1 0 0,2 2 134 0 0,3 7-5797 0 0,-1-5-6282 0 0</inkml:trace>
  <inkml:trace contextRef="#ctx0" brushRef="#br0" timeOffset="2580.974">5332 447 11594 0 0,'0'0'4531'0'0,"0"0"-2355"0"0,0 0-926 0 0,0 0-157 0 0,0 0-91 0 0,0 0-98 0 0,0 0-132 0 0,0 0-153 0 0,0 0-149 0 0,0 0-144 0 0,0 0-82 0 0,-35 13-58 0 0,-108 42-74 0 0,61-7 6 0 0,81-47-117 0 0,-6 4-2 0 0,-1 0 0 0 0,1 1-1 0 0,0-1 1 0 0,1 1 0 0 0,-1 1 0 0 0,1-1 0 0 0,0 1 0 0 0,1 0 0 0 0,-1 1 0 0 0,1-1 0 0 0,1 1 0 0 0,0 0 0 0 0,0 0 0 0 0,0 1 0 0 0,1-1 0 0 0,0 1 0 0 0,1 0 0 0 0,0-1 0 0 0,0 1 0 0 0,1 0 0 0 0,0 5 1 0 0,4-11 1 0 0,0 0 0 0 0,0-1 0 0 0,1 1 0 0 0,-1 0 0 0 0,1-1 0 0 0,0 0 0 0 0,-1 0 0 0 0,1 0 0 0 0,0 0 0 0 0,0-1 0 0 0,0 1 0 0 0,0-1 0 0 0,0 0-1 0 0,1 0 1 0 0,-1-1 0 0 0,0 1 0 0 0,0-1 0 0 0,1 0 0 0 0,-1 0 0 0 0,0 0 0 0 0,0-1 0 0 0,1 1 0 0 0,-1-1 0 0 0,3-1-1 0 0,-4 2 8 0 0,17-3 0 0 0,0-1 1 0 0,0-1-1 0 0,-1-1 1 0 0,0 0-1 0 0,0-1 0 0 0,-1-1 1 0 0,0-1-1 0 0,4-3-8 0 0,48-21 37 0 0,-29 11-22 0 0,42-9-56 0 0,-81 32 34 0 0,-1 1 0 0 0,1 0 0 0 0,0-1-1 0 0,-1 1 1 0 0,0 0 0 0 0,1 0-1 0 0,-1 0 1 0 0,0 0 0 0 0,0 0 0 0 0,0 1-1 0 0,0-1 1 0 0,0 0 0 0 0,0 0-1 0 0,-1 1 1 0 0,1-1 0 0 0,-1 0 0 0 0,0 1-1 0 0,0-1 1 0 0,0 0 0 0 0,0 1 0 0 0,0-1-1 0 0,0 0 1 0 0,-1 3 7 0 0,2 4-18 0 0,-1-7 18 0 0,0 1-1 0 0,0-1 0 0 0,1 0 1 0 0,-1 0-1 0 0,0 0 1 0 0,1 0-1 0 0,0 1 1 0 0,0-1-1 0 0,0 0 1 0 0,0 0-1 0 0,0 0 1 0 0,0 0-1 0 0,0-1 1 0 0,0 1-1 0 0,1 0 1 0 0,-1 0-1 0 0,1-1 0 0 0,-1 1 1 0 0,1-1-1 0 0,0 1 1 0 0,0-1-1 0 0,-1 0 1 0 0,1 0-1 0 0,0 0 1 0 0,0 0-1 0 0,0 0 1 0 0,0 0-1 0 0,0 0 1 0 0,1-1-1 0 0,-1 1 0 0 0,0-1 1 0 0,0 1-1 0 0,0-1 1 0 0,1 0-1 0 0,-1 0 1 0 0,0 0-1 0 0,0 0 1 0 0,0 0-1 0 0,1-1 1 0 0,0 1 0 0 0,89-35 114 0 0,-65 18-52 0 0,-12 9 20 0 0,0-1-1 0 0,-1-1 1 0 0,0 0-1 0 0,0-1 1 0 0,-1 0-1 0 0,-1-1 0 0 0,0 0 1 0 0,0-1-1 0 0,-1 0 1 0 0,6-11-82 0 0,-5 1 22 0 0,-1-1 0 0 0,0 0 1 0 0,-2 0-1 0 0,-1-1 0 0 0,-1 0 0 0 0,-1 0 1 0 0,-1-1-1 0 0,-1 0 0 0 0,-1 0 1 0 0,-2 0-1 0 0,-1-3-22 0 0,0 27-9 0 0,0 1 1 0 0,0 0-1 0 0,0 0 1 0 0,-1 1-1 0 0,1-1 1 0 0,-1 0-1 0 0,1 0 1 0 0,-1 0-1 0 0,1 0 0 0 0,-1 0 1 0 0,1 0-1 0 0,-1 0 1 0 0,0 1-1 0 0,1-1 1 0 0,-1 0-1 0 0,0 1 1 0 0,0-1-1 0 0,0 0 1 0 0,0 1-1 0 0,1-1 0 0 0,-1 1 1 0 0,0-1-1 0 0,0 1 1 0 0,0 0-1 0 0,0-1 1 0 0,0 1-1 0 0,0 0 1 0 0,0-1-1 0 0,0 1 0 0 0,0 0 1 0 0,0 0-1 0 0,0 0 1 0 0,0 0-1 0 0,0 0 1 0 0,0 0-1 0 0,-1 1 1 0 0,1-1-1 0 0,0 0 1 0 0,0 0-1 0 0,0 1 0 0 0,1-1 1 0 0,-1 1-1 0 0,0-1 1 0 0,0 1 8 0 0,-46 18-263 0 0,40-14 240 0 0,0 0 0 0 0,1 0 0 0 0,0 1 0 0 0,0-1 0 0 0,0 1 0 0 0,1 1 0 0 0,0-1 0 0 0,0 1 0 0 0,1 0-1 0 0,0 0 1 0 0,0 0 0 0 0,0 1 0 0 0,1-1 0 0 0,0 1 0 0 0,1 0 0 0 0,0 0 0 0 0,0 0 0 0 0,0 0 0 0 0,1 0 0 0 0,0 2 23 0 0,4-3-7 0 0,0-1-1 0 0,0 0 1 0 0,1 0 0 0 0,-1 0 0 0 0,1-1 0 0 0,1 0-1 0 0,-1 1 1 0 0,1-1 0 0 0,0-1 0 0 0,0 1 0 0 0,0-1 0 0 0,1 0-1 0 0,-1 0 1 0 0,1 0 0 0 0,0-1 0 0 0,0 0 0 0 0,0 0-1 0 0,5 1 8 0 0,127 73 70 0 0,-134-72-41 0 0,1 0 1 0 0,-1 1 0 0 0,0-1-1 0 0,0 1 1 0 0,-1 0 0 0 0,0 0-1 0 0,0 0 1 0 0,0 1 0 0 0,-1-1-1 0 0,0 1 1 0 0,0-1 0 0 0,0 1-1 0 0,-1 0 1 0 0,0 0 0 0 0,-1 0-1 0 0,1-1 1 0 0,-1 1 0 0 0,0 0-1 0 0,-1 4-29 0 0,12 74 256 0 0,9-68-3310 0 0,23-15-7789 0 0,-39-6-882 0 0</inkml:trace>
  <inkml:trace contextRef="#ctx0" brushRef="#br0" timeOffset="3235.297">6261 351 10226 0 0,'0'0'2179'0'0,"0"0"-1062"0"0,0 0-437 0 0,0 0 20 0 0,0 0 53 0 0,0 0-26 0 0,0 0-120 0 0,0 0-162 0 0,0 0-105 0 0,0 0-35 0 0,0 0-1 0 0,0 0-32 0 0,0 0-56 0 0,-6 26-7 0 0,-17 79-17 0 0,15 7 468 0 0,9-109-595 0 0,-1 0-1 0 0,1 0 0 0 0,0 0 1 0 0,-1 1-1 0 0,1-1 0 0 0,1 0 1 0 0,-1 0-1 0 0,0 0 0 0 0,1 0 1 0 0,0-1-1 0 0,-1 1 0 0 0,1 0 1 0 0,0-1-1 0 0,1 1 0 0 0,-1-1 1 0 0,0 0-1 0 0,1 1 0 0 0,-1-1 0 0 0,1 0 1 0 0,-1-1-1 0 0,1 1 0 0 0,0 0 1 0 0,0-1-1 0 0,0 1 0 0 0,0-1 1 0 0,0 0-1 0 0,0 0 0 0 0,0 0 1 0 0,1-1-1 0 0,-1 1 0 0 0,0-1 1 0 0,0 0-1 0 0,1 0 0 0 0,-1 0 1 0 0,0 0-1 0 0,1 0 0 0 0,-1-1 1 0 0,0 1-1 0 0,0-1 0 0 0,0 0 1 0 0,0 0-1 0 0,0 0 0 0 0,0 0 1 0 0,0-1-1 0 0,0 1 0 0 0,0-1 1 0 0,0 0-1 0 0,-1 0 0 0 0,1 0 1 0 0,-1 0-1 0 0,2-2-64 0 0,16-17 661 0 0,-2-1 0 0 0,0-1-1 0 0,-2 0 1 0 0,0-1 0 0 0,-2-1 0 0 0,7-17-661 0 0,21-35 661 0 0,-42 77-658 0 0,0-1-1 0 0,0 0 0 0 0,1 0 1 0 0,-1 1-1 0 0,0-1 0 0 0,0 0 1 0 0,0 0-1 0 0,1 1 0 0 0,-1-1 1 0 0,0 0-1 0 0,1 1 0 0 0,-1-1 1 0 0,1 1-1 0 0,-1-1 0 0 0,1 0 1 0 0,-1 1-1 0 0,1-1 0 0 0,-1 1 1 0 0,1-1-1 0 0,-1 1 0 0 0,1-1 1 0 0,0 1-1 0 0,-1 0 0 0 0,1-1 1 0 0,0 1-1 0 0,-1 0 0 0 0,1-1 1 0 0,0 1-1 0 0,-1 0 0 0 0,1 0 1 0 0,0 0-1 0 0,0 0 0 0 0,-1 0 1 0 0,1 0-1 0 0,0 0 0 0 0,0 0 1 0 0,-1 0-1 0 0,1 0 0 0 0,0 0 1 0 0,0 0-1 0 0,-1 0 0 0 0,1 1 1 0 0,0-1-1 0 0,-1 0 0 0 0,1 0 1 0 0,0 1-3 0 0,14 31-155 0 0,-11-20 169 0 0,12 125-192 0 0,-16-103 127 0 0,13 158-193 0 0,32 162 244 0 0,-40-320 0 0 0,17 100 39 0 0,-5-43 79 0 0,-5 2-1 0 0,1 86-117 0 0,-12-130 67 0 0,1-35-29 0 0,-1 1 1 0 0,-1 0 0 0 0,0 0-1 0 0,-1 0 1 0 0,-1 0-1 0 0,0 0 1 0 0,-1 0-1 0 0,0-1 1 0 0,-2 1-1 0 0,1-1 1 0 0,-3 3-39 0 0,5-15 20 0 0,-1 1-1 0 0,0 0 1 0 0,0-1 0 0 0,0 0-1 0 0,0 1 1 0 0,0-1-1 0 0,0 0 1 0 0,-1-1 0 0 0,1 1-1 0 0,-1-1 1 0 0,1 1 0 0 0,-1-1-1 0 0,1 0 1 0 0,-1 0 0 0 0,0-1-1 0 0,0 1 1 0 0,1-1-1 0 0,-1 0 1 0 0,0 0 0 0 0,0 0-1 0 0,0 0 1 0 0,1-1 0 0 0,-1 1-1 0 0,0-1 1 0 0,0 0-1 0 0,1 0 1 0 0,-1-1 0 0 0,1 1-1 0 0,-1-1 1 0 0,1 1 0 0 0,0-1-1 0 0,-1 0 1 0 0,1 0 0 0 0,0-1-1 0 0,0 1 1 0 0,-1-3-20 0 0,-7-9 26 0 0,1 0 0 0 0,1-1-1 0 0,0-1 1 0 0,1 1 0 0 0,1-1 0 0 0,0-1 0 0 0,1 1 0 0 0,1-1 0 0 0,1 0-1 0 0,0-1 1 0 0,1 1 0 0 0,1 0 0 0 0,1-1 0 0 0,0 0 0 0 0,1 1 0 0 0,1-1-1 0 0,1 1 1 0 0,3-16-26 0 0,1 7-22 0 0,2 1-1 0 0,1 1 1 0 0,0-1-1 0 0,2 2 1 0 0,1-1-1 0 0,1 1 1 0 0,0 1-1 0 0,2 1 1 0 0,1 0-1 0 0,0 0 1 0 0,2 2-1 0 0,0 0 1 0 0,1 1-1 0 0,1 1 1 0 0,9-5 22 0 0,-11 8-306 0 0,0 0 0 0 0,1 2 0 0 0,1 0 0 0 0,0 1 1 0 0,0 1-1 0 0,1 1 0 0 0,0 1 0 0 0,1 1 0 0 0,0 0 0 0 0,0 2 1 0 0,0 1-1 0 0,1 0 306 0 0,19-2-3040 0 0,-15-2-5023 0 0,-11 3-3825 0 0</inkml:trace>
  <inkml:trace contextRef="#ctx0" brushRef="#br0" timeOffset="-1899.707">389 513 0 0 0,'0'0'2925'0'0,"0"0"-702"0"0,0 0-231 0 0,0 0-31 0 0,0 0-4 0 0,0 0-62 0 0,0 0-190 0 0,0 0-261 0 0,0 0-209 0 0,0 0-219 0 0,0 0-140 0 0,0 0-125 0 0,-13-9-101 0 0,-40-27-83 0 0,11 25 553 0 0,32 13-831 0 0,-3-1-131 0 0,0 1 0 0 0,1 0-1 0 0,-1 1 1 0 0,1 0 0 0 0,0 1-1 0 0,-1 0 1 0 0,2 1 0 0 0,-1 1-1 0 0,1 0 1 0 0,0 0 0 0 0,0 1 0 0 0,0 1-1 0 0,1-1 1 0 0,0 2 0 0 0,1-1-1 0 0,-5 7-157 0 0,6-6 37 0 0,0 0-1 0 0,1 0 1 0 0,1 1-1 0 0,0 0 1 0 0,0 0-1 0 0,1 1 1 0 0,0-1-1 0 0,1 1 1 0 0,0 0-1 0 0,0 1 1 0 0,1-1-1 0 0,1 0 1 0 0,0 1-1 0 0,1 0 1 0 0,0-1-1 0 0,1 1 0 0 0,0 11-35 0 0,1-20 21 0 0,-1 1 1 0 0,0 0 0 0 0,1 0-1 0 0,0 0 1 0 0,0-1 0 0 0,0 1-1 0 0,0 0 1 0 0,1-1 0 0 0,-1 1 0 0 0,1-1-1 0 0,0 0 1 0 0,0 1 0 0 0,0-1-1 0 0,1 0 1 0 0,-1 0 0 0 0,1 0 0 0 0,-1-1-1 0 0,1 1 1 0 0,0-1 0 0 0,0 1-1 0 0,0-1 1 0 0,1 0 0 0 0,-1 0 0 0 0,0 0-1 0 0,1-1 1 0 0,-1 1 0 0 0,1-1-1 0 0,0 0 1 0 0,-1 0 0 0 0,1 0-1 0 0,2 0-22 0 0,5 1 102 0 0,-1 0-1 0 0,0-1 1 0 0,1 0-1 0 0,-1-1 0 0 0,1 0 1 0 0,-1 0-1 0 0,0-1 0 0 0,1-1 1 0 0,-1 0-1 0 0,0 0 1 0 0,4-2-102 0 0,12-8 117 0 0,0 0 1 0 0,-1-2 0 0 0,0-1-1 0 0,-2-1 1 0 0,0-1-1 0 0,0 0 1 0 0,-2-2 0 0 0,0-1-1 0 0,4-6-117 0 0,37-55 224 0 0,-50 85-334 0 0,-9 4 112 0 0,18 72-4 0 0,-19-71-62 0 0,1 0 1 0 0,0 0 0 0 0,0 0-1 0 0,1 0 1 0 0,0 0 0 0 0,0-1-1 0 0,1 0 1 0 0,0 1 0 0 0,1-2-1 0 0,0 1 1 0 0,0-1 0 0 0,1 0-1 0 0,-1 0 1 0 0,2-1 0 0 0,-1 1-1 0 0,3 0 64 0 0,37 17-4381 0 0,-24-18-7114 0 0,-16-5-356 0 0</inkml:trace>
  <inkml:trace contextRef="#ctx0" brushRef="#br0" timeOffset="-1437.909">814 832 3857 0 0,'0'0'3567'0'0,"0"0"-960"0"0,0 0-463 0 0,0 0-91 0 0,0 0-107 0 0,0 0-258 0 0,0 0-351 0 0,0 0-353 0 0,0 0-264 0 0,0 0-134 0 0,0 0-36 0 0,0 0 8 0 0,0 0-2 0 0,11-16-20 0 0,63-103 851 0 0,17-57 219 0 0,-90 176-1609 0 0,-1 1 1 0 0,0-1-1 0 0,0 0 1 0 0,1 1-1 0 0,-1-1 0 0 0,0 0 1 0 0,0 1-1 0 0,1-1 1 0 0,-1 0-1 0 0,0 0 1 0 0,1 1-1 0 0,-1-1 1 0 0,0 0-1 0 0,1 0 1 0 0,-1 0-1 0 0,1 0 1 0 0,-1 1-1 0 0,0-1 1 0 0,1 0-1 0 0,-1 0 0 0 0,1 0 1 0 0,-1 0-1 0 0,0 0 1 0 0,1 0-1 0 0,-1 0 1 0 0,1 0-1 0 0,-1 0 1 0 0,1 0-1 0 0,-1 0 1 0 0,0 0-1 0 0,1-1 1 0 0,-1 1-1 0 0,1 0 1 0 0,-1 0-1 0 0,0 0 0 0 0,1 0 1 0 0,-1-1-1 0 0,0 1 1 0 0,1 0-1 0 0,-1 0 1 0 0,0-1-1 0 0,1 1 1 0 0,-1 0-1 0 0,0-1 1 0 0,0 1-1 0 0,1 0 1 0 0,-1-1-1 0 0,0 1 0 0 0,0 0 1 0 0,0-1-1 0 0,1 1 1 0 0,-1 0-1 0 0,0-1 1 0 0,0 1-1 0 0,0-1 1 0 0,0 1-1 0 0,0 0 1 0 0,0-1-1 0 0,0 1 1 0 0,0-1-1 0 0,0 1 1 0 0,0-1-1 0 0,0 1 3 0 0,1 38-236 0 0,-1-27 212 0 0,0 11 23 0 0,-2-16 0 0 0,1 1 0 0 0,0-1 0 0 0,0 0 0 0 0,1 1 0 0 0,0-1 1 0 0,0 1-1 0 0,0-1 0 0 0,1 1 0 0 0,0-1 0 0 0,0 1 0 0 0,1-1 1 0 0,-1 0-1 0 0,2 0 0 0 0,-1 0 0 0 0,1 0 0 0 0,-1 0 0 0 0,2 0 1 0 0,-1 0-1 0 0,0-1 0 0 0,1 0 0 0 0,0 0 0 0 0,1 0 0 0 0,-1 0 0 0 0,1-1 1 0 0,0 1-1 0 0,0-1 0 0 0,0 0 0 0 0,0-1 0 0 0,5 3 1 0 0,1-4 89 0 0,-1-1-1 0 0,0 0 0 0 0,0-1 1 0 0,0 0-1 0 0,0-1 0 0 0,0 1 1 0 0,0-2-1 0 0,0 0 0 0 0,0 0 1 0 0,0-1-1 0 0,0 0 0 0 0,-1 0 1 0 0,0-1-1 0 0,1-1 0 0 0,-1 1 1 0 0,-1-2-1 0 0,1 1 0 0 0,-1-1 1 0 0,0 0-1 0 0,0-1 0 0 0,-1 0 1 0 0,0 0-1 0 0,0-1 0 0 0,0 1 1 0 0,-1-2-1 0 0,-1 1 0 0 0,1 0 1 0 0,-1-1-1 0 0,1-5-88 0 0,2-33-1170 0 0,-10 29-8426 0 0,1 14-2843 0 0</inkml:trace>
  <inkml:trace contextRef="#ctx0" brushRef="#br0" timeOffset="13856.382">631 1329 1792 0 0,'0'0'2174'0'0,"0"0"-349"0"0,0 0-104 0 0,0 0 234 0 0,0 0 175 0 0,0 0-49 0 0,0 0-190 0 0,0 0-330 0 0,0 0-356 0 0,0 0-245 0 0,0 0-173 0 0,0 0-110 0 0,0 0-42 0 0,0-3-22 0 0,0-7 275 0 0,-1 21 490 0 0,-3 20-639 0 0,-37 414 1448 0 0,37-377-2072 0 0,-26 160 68 0 0,12-162-210 0 0,25-93-6447 0 0,-2 11 3952 0 0,-3 7 8 0 0,1 0-3351 0 0,1 1-4230 0 0</inkml:trace>
  <inkml:trace contextRef="#ctx0" brushRef="#br0" timeOffset="14135.554">275 1780 5345 0 0,'0'0'2353'0'0,"0"0"-1186"0"0,0 0-349 0 0,0 0 335 0 0,0 0 398 0 0,0 0 190 0 0,0 0-51 0 0,0 0-216 0 0,0 0-234 0 0,0 0-194 0 0,0 0-158 0 0,0 0-119 0 0,28-6-102 0 0,88-22-94 0 0,39-19 885 0 0,113 6-1398 0 0,-248 39-727 0 0,25-3-801 0 0,-30 1-2495 0 0,0-1-3398 0 0,-10 5-3173 0 0</inkml:trace>
  <inkml:trace contextRef="#ctx0" brushRef="#br0" timeOffset="14682.067">1042 1310 4049 0 0,'0'0'2658'0'0,"0"0"-1075"0"0,0 0-470 0 0,0 0 21 0 0,0 0 196 0 0,0 0 153 0 0,0 0-61 0 0,0 0-221 0 0,0 0-302 0 0,0 0-246 0 0,0 0-93 0 0,0 0 36 0 0,0 0 74 0 0,1 5 65 0 0,2 7-419 0 0,-2 0 1 0 0,0 1 0 0 0,0-1 0 0 0,-1 1-1 0 0,-1-1 1 0 0,0 1 0 0 0,0-1 0 0 0,-1 0-1 0 0,-1 0 1 0 0,0 0 0 0 0,-1 0 0 0 0,0 0-1 0 0,-1 0-316 0 0,-14 59 433 0 0,5-5-267 0 0,4 1 0 0 0,2 0 0 0 0,4 1 0 0 0,3 61-166 0 0,1-128 5 0 0,-1 1-1 0 0,1 0 1 0 0,0-1 0 0 0,0 1-1 0 0,0 0 1 0 0,0-1 0 0 0,1 1-1 0 0,-1-1 1 0 0,0 1-1 0 0,1 0 1 0 0,-1-1 0 0 0,1 1-1 0 0,-1-1 1 0 0,1 1 0 0 0,0-1-1 0 0,0 1 1 0 0,-1-1 0 0 0,1 0-1 0 0,0 1 1 0 0,0-1 0 0 0,0 0-1 0 0,1 0 1 0 0,-1 0-1 0 0,0 0 1 0 0,0 0 0 0 0,1 0-1 0 0,-1 0 1 0 0,1 0 0 0 0,-1 0-1 0 0,1 0 1 0 0,-1-1 0 0 0,1 1-1 0 0,-1-1 1 0 0,1 1 0 0 0,-1-1-1 0 0,1 0 1 0 0,0 1-1 0 0,-1-1 1 0 0,1 0 0 0 0,0 0-1 0 0,-1 0 1 0 0,1 0 0 0 0,-1-1-1 0 0,1 1-4 0 0,69-33 352 0 0,143-113-109 0 0,-159 118-355 0 0,-48 91 239 0 0,-25 90 186 0 0,18-151-318 0 0,-1 1 0 0 0,1-1-1 0 0,-1 1 1 0 0,1-1 0 0 0,0 1 0 0 0,0-1 0 0 0,0 1-1 0 0,0-1 1 0 0,0 1 0 0 0,1-1 0 0 0,-1 1 0 0 0,1-1-1 0 0,0 1 1 0 0,0-1 0 0 0,0 0 0 0 0,0 1 0 0 0,0-1-1 0 0,0 0 1 0 0,0 0 0 0 0,1 0 0 0 0,-1 0 0 0 0,1 0-1 0 0,-1 0 1 0 0,1 0 0 0 0,0-1 0 0 0,0 1 0 0 0,0 0-1 0 0,0-1 1 0 0,0 0 0 0 0,0 1 0 0 0,0-1 0 0 0,1 0-1 0 0,-1 0 1 0 0,0 0 0 0 0,1 0 0 0 0,-1-1 0 0 0,1 1-1 0 0,-1-1 1 0 0,1 1 0 0 0,0-1 5 0 0,56-46-3177 0 0,-52 38 1990 0 0,7-7-3252 0 0,-6 4-2323 0 0,-5 6-3892 0 0</inkml:trace>
  <inkml:trace contextRef="#ctx0" brushRef="#br0" timeOffset="15089.88">1649 1873 440 0 0,'0'0'1891'0'0,"0"0"-102"0"0,0 0 52 0 0,0 0 116 0 0,0 0 35 0 0,0 0-26 0 0,0 0-92 0 0,0 0-171 0 0,0 0-220 0 0,0 0-214 0 0,0 0-185 0 0,0 0-155 0 0,0 0-123 0 0,32 4-120 0 0,101 12-130 0 0,-130-15-529 0 0,-1 0 1 0 0,0-1-1 0 0,1 1 1 0 0,-1-1-1 0 0,1 1 0 0 0,-1-1 1 0 0,1 0-1 0 0,-1 0 1 0 0,1 0-1 0 0,-1-1 0 0 0,1 1 1 0 0,-1 0-1 0 0,1-1 1 0 0,-1 0-1 0 0,1 1 0 0 0,-1-1 1 0 0,0 0-1 0 0,1 0 1 0 0,-1-1-1 0 0,0 1 0 0 0,0 0 1 0 0,0-1-1 0 0,0 1 1 0 0,1-2-28 0 0,4-4 149 0 0,-2 3-96 0 0,1 1 0 0 0,-1-2 0 0 0,0 1-1 0 0,-1 0 1 0 0,1-1 0 0 0,-1 0 0 0 0,0 0 0 0 0,0 0 0 0 0,0-1 0 0 0,-1 1-1 0 0,0-1 1 0 0,0 0 0 0 0,0 0 0 0 0,-1 0 0 0 0,0 0 0 0 0,0 0 0 0 0,0-1 0 0 0,-1 1-1 0 0,0 0 1 0 0,-1-1 0 0 0,1 1 0 0 0,-1-1 0 0 0,0 1 0 0 0,-1-1 0 0 0,1 1 0 0 0,-1-1-1 0 0,-1 1 1 0 0,-1-6-53 0 0,0 9-10 0 0,-1 0 0 0 0,1 0-1 0 0,-1 0 1 0 0,0 1 0 0 0,0-1 0 0 0,0 1-1 0 0,0 0 1 0 0,0 0 0 0 0,-1 1-1 0 0,1-1 1 0 0,-1 1 0 0 0,1 0 0 0 0,-1 0-1 0 0,1 0 1 0 0,-1 1 0 0 0,1 0-1 0 0,-1 0 1 0 0,0 0 0 0 0,1 0 0 0 0,-1 1-1 0 0,1 0 1 0 0,-1 0 0 0 0,1 0-1 0 0,-1 0 1 0 0,1 1 0 0 0,0-1 0 0 0,-1 1-1 0 0,1 0 1 0 0,0 1 0 0 0,0-1-1 0 0,0 1 1 0 0,1-1 0 0 0,-1 1 0 0 0,1 0-1 0 0,-1 1 1 0 0,1-1 0 0 0,0 1-1 0 0,-2 2 11 0 0,-4 4 13 0 0,-1 0-1 0 0,2 1 0 0 0,-1-1 1 0 0,2 2-1 0 0,-1-1 0 0 0,2 1 0 0 0,-1 0 1 0 0,2 0-1 0 0,-1 1 0 0 0,2 0 1 0 0,0 0-1 0 0,0 0 0 0 0,1 0 0 0 0,1 1 1 0 0,0-1-1 0 0,1 1 0 0 0,1-1 1 0 0,0 1-1 0 0,1 6-12 0 0,-1-14 13 0 0,1 0 0 0 0,1 0-1 0 0,-1 0 1 0 0,1 0 0 0 0,0 0 0 0 0,0-1 0 0 0,1 1 0 0 0,0-1 0 0 0,0 0-1 0 0,0 1 1 0 0,0-1 0 0 0,1-1 0 0 0,0 1 0 0 0,0 0 0 0 0,0-1-1 0 0,1 0 1 0 0,-1 0 0 0 0,1 0 0 0 0,0-1 0 0 0,0 1 0 0 0,0-1 0 0 0,1 0-1 0 0,0-1-12 0 0,6 4 34 0 0,1 0-1 0 0,0-1 0 0 0,0-1 0 0 0,1 0 1 0 0,-1-1-1 0 0,1-1 0 0 0,0 0 0 0 0,0 0 1 0 0,9-2-34 0 0,142-7-1715 0 0,-150 4-401 0 0,-3 1-3391 0 0,-4-1-6145 0 0</inkml:trace>
  <inkml:trace contextRef="#ctx0" brushRef="#br0" timeOffset="17872.943">2978 1973 0 0 0,'0'0'777'0'0,"0"0"513"0"0,0 0 224 0 0,0 0-1 0 0,0 0-66 0 0,0 0-108 0 0,0 0-101 0 0,0 0-74 0 0,0 0-45 0 0,3-8-11 0 0,9-26 13 0 0,-11 40 4889 0 0,3 19-4995 0 0,0-2-540 0 0,4 42 80 0 0,-3 1-1 0 0,-2 0 1 0 0,-3 0 0 0 0,-4 9-555 0 0,4-60 50 0 0,-1-1 1 0 0,0 1-1 0 0,-1-1 1 0 0,-1 1-1 0 0,0-1 0 0 0,-1 0 1 0 0,-1 0-1 0 0,0 0 1 0 0,-1-1-1 0 0,0 1 0 0 0,-1-1 1 0 0,0-1-1 0 0,-1 0 0 0 0,-3 3-50 0 0,11-14 19 0 0,0 0-1 0 0,0 0 1 0 0,-1-1-1 0 0,1 1 0 0 0,-1 0 1 0 0,1 0-1 0 0,0 0 1 0 0,-1-1-1 0 0,1 1 0 0 0,-1 0 1 0 0,0-1-1 0 0,1 1 0 0 0,-1 0 1 0 0,0-1-1 0 0,1 1 1 0 0,-1-1-1 0 0,0 1 0 0 0,0-1 1 0 0,1 1-1 0 0,-1-1 1 0 0,0 0-1 0 0,0 1 0 0 0,0-1 1 0 0,0 0-1 0 0,0 0 0 0 0,1 0 1 0 0,-1 1-1 0 0,0-1 1 0 0,0 0-1 0 0,0 0 0 0 0,0 0 1 0 0,0 0-1 0 0,0 0 0 0 0,0-1 1 0 0,1 1-1 0 0,-1 0 1 0 0,0 0-1 0 0,0-1 0 0 0,0 1 1 0 0,0 0-1 0 0,1-1 1 0 0,-1 1-1 0 0,0-1 0 0 0,0 1 1 0 0,1-1-1 0 0,-1 1 0 0 0,0-1 1 0 0,1 0-1 0 0,-1 1 1 0 0,0-1-1 0 0,1 0 0 0 0,-1 1 1 0 0,1-1-1 0 0,-1 0 0 0 0,1 0 1 0 0,0 0-1 0 0,-1 1 1 0 0,1-1-1 0 0,0 0 0 0 0,-1-1-18 0 0,2-20 16 0 0,0-1-1 0 0,1 0 1 0 0,1 1-1 0 0,2-1 1 0 0,0 1-1 0 0,1 0 1 0 0,1 0-1 0 0,1 1 1 0 0,1 0-1 0 0,1 1 1 0 0,6-9-16 0 0,-6 7 13 0 0,14-32 1 0 0,3 1 0 0 0,2 1-1 0 0,2 2 1 0 0,2 1-1 0 0,3 1 1 0 0,1 2 0 0 0,3 2-1 0 0,1 2 1 0 0,2 1-1 0 0,37-26-13 0 0,-69 59 2 0 0,-1-1-1 0 0,1 2 0 0 0,0-1 0 0 0,1 2 0 0 0,0-1 0 0 0,0 2 0 0 0,0 0 0 0 0,1 0 0 0 0,0 1 0 0 0,0 0 0 0 0,0 1 0 0 0,0 1 0 0 0,0 0 0 0 0,1 1 0 0 0,1 0-1 0 0,-12 2 4 0 0,-1-1 0 0 0,0 1-1 0 0,1 0 1 0 0,-1 0-1 0 0,0 0 1 0 0,1 0-1 0 0,-1 0 1 0 0,0 1-1 0 0,0-1 1 0 0,0 1-1 0 0,0-1 1 0 0,0 1-1 0 0,0 0 1 0 0,-1 0-1 0 0,1 0 1 0 0,-1 0-1 0 0,1 0 1 0 0,-1 0 0 0 0,0 0-1 0 0,1 0 1 0 0,-1 0-1 0 0,0 1 1 0 0,0-1-1 0 0,-1 0 1 0 0,1 1-1 0 0,-1-1 1 0 0,1 1-1 0 0,-1-1 1 0 0,1 2-4 0 0,0 78 128 0 0,-8-59-108 0 0,0 1 0 0 0,-2-2-1 0 0,0 1 1 0 0,-1-1 0 0 0,-2 0 0 0 0,0-1-1 0 0,-1-1 1 0 0,-1 0 0 0 0,-1 0 0 0 0,-1-2 0 0 0,-1 0-1 0 0,0-1 1 0 0,-1 0 0 0 0,-1-2 0 0 0,0 0-1 0 0,-1-1 1 0 0,-1-1 0 0 0,0-1 0 0 0,-1-1-1 0 0,0 0 1 0 0,-1-2 0 0 0,-8 2-20 0 0,-83 9-143 0 0,112-21 87 0 0,1 0-1 0 0,0 0 1 0 0,-1 0-1 0 0,1 0 0 0 0,0 0 1 0 0,0-1-1 0 0,-1 1 1 0 0,1 0-1 0 0,0-1 1 0 0,0 1-1 0 0,0-1 0 0 0,1 0 1 0 0,-1 1-1 0 0,0-1 1 0 0,1 0-1 0 0,-1 1 1 0 0,1-1-1 0 0,-1 0 0 0 0,1 1 1 0 0,0-1-1 0 0,0 0 1 0 0,0 0-1 0 0,0 0 1 0 0,0 1-1 0 0,0-1 1 0 0,0 0-1 0 0,0 0 0 0 0,1 1 1 0 0,-1-1-1 0 0,1 0 1 0 0,0 1-1 0 0,-1-1 1 0 0,1 0-1 0 0,0 1 0 0 0,0-1 1 0 0,0 1-1 0 0,0-1 1 0 0,0 1-1 0 0,0-1 1 0 0,0 1-1 0 0,2-1 57 0 0,37-51-2794 0 0,-9 22-4841 0 0,-18 19-3585 0 0</inkml:trace>
  <inkml:trace contextRef="#ctx0" brushRef="#br0" timeOffset="18701.797">4034 1723 8994 0 0,'0'0'1656'0'0,"0"0"-720"0"0,0 0-319 0 0,0 0 157 0 0,0 0 264 0 0,0 0 192 0 0,0 0 17 0 0,0 0-122 0 0,0 0-158 0 0,0 0-155 0 0,-35 25-116 0 0,-109 79-126 0 0,62-34 271 0 0,71-60-711 0 0,-1 1 13 0 0,0 0 0 0 0,0 1 1 0 0,1 0-1 0 0,1 1 1 0 0,0 0-1 0 0,1 1 0 0 0,0 0 1 0 0,-5 12-144 0 0,13-24 6 0 0,0-1 0 0 0,0 1 0 0 0,0 0 0 0 0,0 0 0 0 0,0 0 0 0 0,1 0 1 0 0,-1 0-1 0 0,1 1 0 0 0,-1-1 0 0 0,1 0 0 0 0,0 0 0 0 0,0 0 0 0 0,0 0 1 0 0,0 0-1 0 0,0 1 0 0 0,0-1 0 0 0,1 0 0 0 0,-1 0 0 0 0,1 0 0 0 0,0 0 1 0 0,-1 0-1 0 0,1 0 0 0 0,0 0 0 0 0,0 0 0 0 0,0 0 0 0 0,0 0 0 0 0,1-1 1 0 0,-1 1-1 0 0,0 0 0 0 0,1-1 0 0 0,-1 1 0 0 0,1-1 0 0 0,0 1 1 0 0,-1-1-1 0 0,1 0 0 0 0,0 0 0 0 0,0 0 0 0 0,0 0 0 0 0,0 0 0 0 0,0 0 1 0 0,0 0-1 0 0,0-1 0 0 0,0 1 0 0 0,0-1 0 0 0,0 1 0 0 0,1-1-6 0 0,13-1 88 0 0,0 0 0 0 0,0-1 0 0 0,0-1 0 0 0,-1-1 0 0 0,1 0 0 0 0,-1-1 0 0 0,1 0 0 0 0,-2-2 0 0 0,1 1 0 0 0,-1-2 0 0 0,0 0-1 0 0,0-1 1 0 0,7-6-88 0 0,10-4 52 0 0,131-107 112 0 0,-143 110-142 0 0,-2 0 0 0 0,0-1 0 0 0,-1-1 0 0 0,0 0 0 0 0,-2-1 0 0 0,0-1 0 0 0,5-10-22 0 0,-18 27 37 0 0,-26 42-66 0 0,17-27 21 0 0,1 1 1 0 0,0 0 0 0 0,1 1 0 0 0,0-1 0 0 0,1 1 0 0 0,1 0-1 0 0,1 1 1 0 0,0-1 0 0 0,0 1 0 0 0,1 0 0 0 0,1-1-1 0 0,1 1 1 0 0,1 14 7 0 0,-1-26-3 0 0,1 1 0 0 0,-1-1 0 0 0,1 0 0 0 0,0 0 0 0 0,0 0 0 0 0,0 0 1 0 0,1 0-1 0 0,-1 0 0 0 0,1 0 0 0 0,0 0 0 0 0,-1 0 0 0 0,1-1 0 0 0,0 1 0 0 0,1-1 0 0 0,-1 1 0 0 0,0-1 0 0 0,1 0 0 0 0,-1 0 0 0 0,1 0 0 0 0,0 0 0 0 0,-1-1 0 0 0,1 1 0 0 0,0-1 0 0 0,0 1 0 0 0,0-1 0 0 0,0 0 0 0 0,1 0 0 0 0,-1 0 0 0 0,0-1 0 0 0,0 1 0 0 0,0-1 0 0 0,1 0 1 0 0,-1 0 2 0 0,111-10 101 0 0,-80-4-33 0 0,-1-1-1 0 0,0-2 1 0 0,-1-1 0 0 0,-1-1-1 0 0,0-2 1 0 0,-2-1-1 0 0,-1-2 1 0 0,0 0 0 0 0,-2-2-1 0 0,-1-1 1 0 0,-1-1-1 0 0,-2-1 1 0 0,0-1 0 0 0,-2-1-1 0 0,-2-1 1 0 0,11-23-68 0 0,-17 33 8 0 0,7-9 2 0 0,0-1 0 0 0,-2-1 0 0 0,-2 0 0 0 0,-1-1 0 0 0,-2-1 0 0 0,-1 0 0 0 0,-1 0 0 0 0,-3-1 0 0 0,0-1 0 0 0,-1-18-10 0 0,-6 44 4 0 0,1 9 5 0 0,0-1 1 0 0,-1 1 0 0 0,1 0-1 0 0,-1 0 1 0 0,1-1-1 0 0,-1 1 1 0 0,0 0-1 0 0,0-1 1 0 0,0 1-1 0 0,0 0 1 0 0,-1-1 0 0 0,1 1-1 0 0,0 0 1 0 0,-1-1-1 0 0,0 1 1 0 0,0 0-1 0 0,1 0 1 0 0,-1 0-1 0 0,0 0 1 0 0,-1 0 0 0 0,1 0-1 0 0,0 0 1 0 0,-1 0-1 0 0,1 0 1 0 0,-1 0-1 0 0,1 1 1 0 0,-1-1-1 0 0,0 1 1 0 0,0-1 0 0 0,1 1-1 0 0,-1 0 1 0 0,0-1-1 0 0,0 1 1 0 0,-1 0-1 0 0,1 0 1 0 0,-1 0-10 0 0,-1 2 2 0 0,1-1 0 0 0,0 1 0 0 0,-1 0 1 0 0,1 0-1 0 0,0 0 0 0 0,0 1 0 0 0,0-1 0 0 0,0 1 0 0 0,0-1 0 0 0,0 1 1 0 0,0 0-1 0 0,0 0 0 0 0,1 1 0 0 0,-1-1 0 0 0,1 1 0 0 0,0-1 1 0 0,-1 1-1 0 0,1-1 0 0 0,0 1 0 0 0,1 0 0 0 0,-1 0 0 0 0,0 0 1 0 0,1 0-1 0 0,0 1 0 0 0,-1 2-2 0 0,-22 87 5 0 0,22-38 72 0 0,3-1 0 0 0,2 1 1 0 0,2-1-1 0 0,3 0 0 0 0,2 0 0 0 0,2-1 1 0 0,8 16-78 0 0,22 114 289 0 0,-24 45-89 0 0,-28-236-1040 0 0,-19-43-2782 0 0,15 25-596 0 0,0 1-4816 0 0,8 12-372 0 0</inkml:trace>
  <inkml:trace contextRef="#ctx0" brushRef="#br0" timeOffset="18937.985">4452 1518 9218 0 0,'0'0'1072'0'0,"0"0"-424"0"0,0 0-77 0 0,0 0 287 0 0,0 0 330 0 0,0 0 188 0 0,0 0 8 0 0,0 0-123 0 0,0 0-162 0 0,0 0-152 0 0,0 0-138 0 0,35 5-130 0 0,115 15-134 0 0,-34-25 197 0 0,-11-19-943 0 0,-1-4 1 0 0,41-20 200 0 0,-128 43-293 0 0,6-6-1720 0 0,-9 3-4954 0 0,-7 4-4076 0 0</inkml:trace>
  <inkml:trace contextRef="#ctx0" brushRef="#br0" timeOffset="19385.987">5344 1145 5937 0 0,'0'0'3777'0'0,"0"0"-1423"0"0,0 0-795 0 0,0 0-208 0 0,0 0-27 0 0,0 0 7 0 0,0 0-41 0 0,0 0-183 0 0,0 0-250 0 0,0 0-175 0 0,0 0-74 0 0,0 0 9 0 0,0 0 15 0 0,2 7-42 0 0,3 32 41 0 0,-1 0-1 0 0,-2 0 1 0 0,-2 0 0 0 0,-1 0-1 0 0,-6 35-630 0 0,1-7 110 0 0,-9 221 121 0 0,14-256-217 0 0,-1-26-12 0 0,1 0 1 0 0,0 1-1 0 0,1-1 0 0 0,-1 0 1 0 0,1 1-1 0 0,0-1 0 0 0,1 0 1 0 0,-1 1-1 0 0,1-1 0 0 0,1 0 1 0 0,-1 1-1 0 0,1-1 0 0 0,0 0 1 0 0,0 0-1 0 0,1-1 0 0 0,0 1 1 0 0,0 0-1 0 0,0-1 0 0 0,1 0 1 0 0,-1 1-1 0 0,1-1 0 0 0,2 0-2 0 0,-1-4 22 0 0,0 0-1 0 0,0 0 0 0 0,0-1 1 0 0,1 0-1 0 0,-1 0 0 0 0,0 0 1 0 0,0-1-1 0 0,0 0 0 0 0,0 0 1 0 0,1 0-1 0 0,-1-1 0 0 0,-1 1 1 0 0,1-1-1 0 0,0 0 1 0 0,0-1-1 0 0,-1 1 0 0 0,1-1 1 0 0,-1 0-1 0 0,0 0 0 0 0,0 0 1 0 0,3-3-22 0 0,3-1 21 0 0,202-120 236 0 0,-211 126-256 0 0,0 0 0 0 0,0 0-1 0 0,0 0 1 0 0,1 0 0 0 0,-1 0 0 0 0,0 1-1 0 0,0-1 1 0 0,0 0 0 0 0,1 1 0 0 0,-1-1 0 0 0,0 1-1 0 0,1-1 1 0 0,-1 1 0 0 0,1-1 0 0 0,-1 1-1 0 0,0 0 1 0 0,1 0 0 0 0,-1 0 0 0 0,1 0 0 0 0,-1 0-1 0 0,1 0 1 0 0,-1 0 0 0 0,1 0 0 0 0,-1 0-1 0 0,0 1 1 0 0,1-1 0 0 0,-1 1 0 0 0,0-1 0 0 0,1 1-1 0 0,-1-1 1 0 0,0 1 0 0 0,1 0 0 0 0,-1 0-1 0 0,0 0 1 0 0,0 0 0 0 0,0-1 0 0 0,0 1 0 0 0,0 1-1 0 0,0-1 1 0 0,0 0 0 0 0,0 0 0 0 0,0 0-1 0 0,-1 0 1 0 0,1 1 0 0 0,0-1 0 0 0,-1 0-1 0 0,1 1 1 0 0,-1-1 0 0 0,1 0 0 0 0,-1 1 0 0 0,0-1-1 0 0,1 1 1 0 0,-1-1 0 0 0,0 1 0 0 0,0 0-1 0 0,4 206-8 0 0,9-203-1920 0 0,2-10-4118 0 0,-12-1-1601 0 0,-1 5-4573 0 0</inkml:trace>
  <inkml:trace contextRef="#ctx0" brushRef="#br0" timeOffset="20607.988">6076 2100 7170 0 0,'0'0'2481'0'0,"0"0"-504"0"0,0 0-246 0 0,0 0-59 0 0,0 0-62 0 0,0 0-80 0 0,0 0-150 0 0,0 0-212 0 0,0 0-200 0 0,0 0-101 0 0,0 0-60 0 0,0 0-34 0 0,0 0-40 0 0,7-8 1771 0 0,-30 66-1470 0 0,23-58-1038 0 0,19 3-18 0 0,-12-6 53 0 0,1 0 0 0 0,-1 0 0 0 0,0-1 0 0 0,0-1 0 0 0,0 1 0 0 0,-1-1-1 0 0,0 0 1 0 0,0 0 0 0 0,0-1 0 0 0,0 0 0 0 0,-1 0 0 0 0,0 0 0 0 0,0-1-1 0 0,2-4-30 0 0,-44 26 245 0 0,5 7-183 0 0,30-21-116 0 0,2-1 20 0 0,0 0 9 0 0,0 0-14 0 0,0 0-37 0 0,0 0-47 0 0,2-16-4879 0 0,1 9-2837 0 0,-3 3-5126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1 852 2849 0 0,'0'0'3688'0'0,"0"0"-268"0"0,0 0-564 0 0,0 0-524 0 0,0 0-447 0 0,0 0-371 0 0,0 0-303 0 0,0 0-207 0 0,0 0-136 0 0,0 0-105 0 0,0 0-85 0 0,0 0-61 0 0,3 0-55 0 0,8 0-62 0 0,-8 0-3 0 0,-3 0-36 0 0,5 8 3460 0 0,75-1-2978 0 0,110-7-383 0 0,-189 0-538 0 0,-1 0 2 0 0,0 0-2 0 0,0 0 0 0 0,0 0 18 0 0,0 0 17 0 0,0 0-5 0 0,0 0 3 0 0,0 0-1 0 0,0 0-4 0 0,0 0 2 0 0,-3 3 381 0 0,2-2-4816 0 0,1-1-4781 0 0,0 0-2948 0 0</inkml:trace>
  <inkml:trace contextRef="#ctx0" brushRef="#br0" timeOffset="392.068">635 459 7538 0 0,'0'0'6460'0'0,"0"0"-4097"0"0,0 0-1282 0 0,0 0 28 0 0,0 0 51 0 0,0 0-60 0 0,0 0-105 0 0,0 0-129 0 0,0 0-125 0 0,0 0-97 0 0,0 0-73 0 0,0 0-58 0 0,0 0-49 0 0,10 14-49 0 0,33 43-48 0 0,-32-5 339 0 0,-12-39-507 0 0,-31 125 748 0 0,-20 108-695 0 0,46-165-1165 0 0,14-89-727 0 0,2-17-1334 0 0,1 0-2296 0 0,-6 7-1970 0 0,-3 9-3214 0 0</inkml:trace>
  <inkml:trace contextRef="#ctx0" brushRef="#br0" timeOffset="645.723">423 405 11194 0 0,'0'0'2120'0'0,"0"0"-371"0"0,0 0-155 0 0,0 0-134 0 0,0 0-229 0 0,0 0-169 0 0,0 0-150 0 0,0 0-107 0 0,0 0-44 0 0,0 0-49 0 0,0 0-107 0 0,0 0-85 0 0,0 0-42 0 0,23 6-117 0 0,74 18-71 0 0,128 12-18 0 0,-222-36-548 0 0,33 10-716 0 0,-12-2-7655 0 0,-20-7-2819 0 0</inkml:trace>
  <inkml:trace contextRef="#ctx0" brushRef="#br0" timeOffset="1016.19">866 243 8338 0 0,'0'0'2834'0'0,"0"0"-375"0"0,0 0-237 0 0,0 0-258 0 0,0 0-417 0 0,0 0-457 0 0,0 0-369 0 0,0 0-213 0 0,0 0-26 0 0,0 0 85 0 0,0 0 102 0 0,0 0-2 0 0,5 18-46 0 0,44 130 853 0 0,-28-110-1319 0 0,-2 1 0 0 0,-1 0-1 0 0,-2 1 1 0 0,-2 1 0 0 0,-2 1 0 0 0,-1 0 0 0 0,-3 0-1 0 0,-1 1 1 0 0,-2 0 0 0 0,-2 1 0 0 0,-2 35-155 0 0,-3-66-46 0 0,-1-1-1 0 0,0 1 1 0 0,-1 0-1 0 0,-1-1 1 0 0,0 0 0 0 0,0 0-1 0 0,-1 0 1 0 0,-1-1-1 0 0,0 0 1 0 0,0 0 0 0 0,-1-1-1 0 0,-1 0 1 0 0,1 0-1 0 0,-2-1 1 0 0,1 0 0 0 0,-1 0-1 0 0,-1-1 1 0 0,1-1-1 0 0,-9 5 47 0 0,-41 18-2646 0 0,18-19-5406 0 0,31-10-2793 0 0</inkml:trace>
  <inkml:trace contextRef="#ctx0" brushRef="#br0" timeOffset="1615.535">1261 220 2473 0 0,'0'0'3182'0'0,"0"0"-499"0"0,0 0-160 0 0,0 0-72 0 0,0 0-230 0 0,0 0-318 0 0,0 0-322 0 0,0 0-258 0 0,0 0-193 0 0,0 0-149 0 0,0 0-136 0 0,0 0-96 0 0,0 0-97 0 0,-9-15-108 0 0,-28-48-85 0 0,37 62-401 0 0,-1 0-1 0 0,1-1 1 0 0,-1 1-1 0 0,0 0 1 0 0,1-1-1 0 0,-1 1 1 0 0,0 0-1 0 0,0 0 1 0 0,0 0-1 0 0,0 0 1 0 0,0 0-1 0 0,0 0 1 0 0,0 0-1 0 0,0 0 1 0 0,0 0-1 0 0,0 0 1 0 0,-1 0-1 0 0,1 1 1 0 0,0-1 0 0 0,0 0-1 0 0,-1 1 1 0 0,1-1-1 0 0,-1 1 1 0 0,1 0-1 0 0,0-1 1 0 0,-1 1-1 0 0,1 0 1 0 0,-1 0-1 0 0,1 0 1 0 0,-1 0-1 0 0,1 0 1 0 0,-1 0-1 0 0,1 0 1 0 0,-1 1-58 0 0,-7 0 177 0 0,5 1-165 0 0,1 1 1 0 0,0 0 0 0 0,0-1 0 0 0,0 1 0 0 0,1 0 0 0 0,-1 0 0 0 0,1 1 0 0 0,-1-1-1 0 0,1 1 1 0 0,0-1 0 0 0,0 1 0 0 0,1-1 0 0 0,-1 1 0 0 0,1 0 0 0 0,0 0-1 0 0,0 0 1 0 0,-1 2-13 0 0,1 106 59 0 0,29 18 53 0 0,80 283 471 0 0,-91-337-488 0 0,-4 1-1 0 0,-3 0 1 0 0,0 67-95 0 0,-9-120 11 0 0,0-1 1 0 0,-1 1-1 0 0,-2-1 0 0 0,0 1 1 0 0,-1-1-1 0 0,-2 0 1 0 0,0 0-1 0 0,-2 0 0 0 0,0-1 1 0 0,-2 0-1 0 0,-9 19-11 0 0,13-35-10 0 0,1-1-1 0 0,-1 1 1 0 0,0-1-1 0 0,0-1 1 0 0,-1 1 0 0 0,1-1-1 0 0,-1 0 1 0 0,0 0-1 0 0,0-1 1 0 0,-1 0-1 0 0,1 0 1 0 0,-1 0-1 0 0,1-1 1 0 0,-1 1-1 0 0,0-2 1 0 0,0 1 0 0 0,0-1-1 0 0,0 0 1 0 0,0-1-1 0 0,0 1 1 0 0,0-1-1 0 0,0-1 1 0 0,0 1-1 0 0,0-1 1 0 0,-4-2 10 0 0,6 2-176 0 0,0 0 0 0 0,0-1 0 0 0,1 0 1 0 0,-1 0-1 0 0,1 0 0 0 0,0-1 0 0 0,-1 0 0 0 0,1 1 0 0 0,0-1 1 0 0,1-1-1 0 0,-1 1 0 0 0,0-1 0 0 0,1 1 0 0 0,0-1 0 0 0,0 0 1 0 0,0 0-1 0 0,-1-3 176 0 0,-4-11-4443 0 0,4-1-3418 0 0,3 8-4487 0 0</inkml:trace>
  <inkml:trace contextRef="#ctx0" brushRef="#br0" timeOffset="2301.555">1413 1253 8282 0 0,'0'0'6057'0'0,"0"0"-4033"0"0,0 0-1353 0 0,0 0-13 0 0,0 0 127 0 0,0 0 93 0 0,0 0-11 0 0,0 0-127 0 0,0 0-185 0 0,0 0-149 0 0,0 0-100 0 0,0 0-53 0 0,0 0-29 0 0,5 15-52 0 0,16 48-40 0 0,1-3 246 0 0,-20-59-326 0 0,0-1 0 0 0,0 1 1 0 0,0-1-1 0 0,0 1 0 0 0,0-1 1 0 0,0 0-1 0 0,0 0 0 0 0,1 0 0 0 0,-1 0 1 0 0,0 0-1 0 0,0 0 0 0 0,0-1 1 0 0,0 1-1 0 0,0-1 0 0 0,0 1 1 0 0,0-1-1 0 0,0 0 0 0 0,0 0 0 0 0,0 0 1 0 0,-1 0-1 0 0,1 0 0 0 0,0 0 1 0 0,0 0-1 0 0,-1 0 0 0 0,1-1 1 0 0,-1 1-1 0 0,1-1 0 0 0,-1 1 1 0 0,0-1-1 0 0,1 0 0 0 0,-1 0 0 0 0,0 1 1 0 0,0-1-1 0 0,0 0 0 0 0,0 0 1 0 0,-1 0-1 0 0,1 0 0 0 0,-1 0 1 0 0,1 0-53 0 0,6-7 67 0 0,59-46 726 0 0,-64 56-779 0 0,0-1 1 0 0,0 1-1 0 0,1 0 0 0 0,-1 0 0 0 0,-1 1 0 0 0,1-1 1 0 0,0 0-1 0 0,0 1 0 0 0,0-1 0 0 0,-1 1 0 0 0,1-1 1 0 0,-1 1-1 0 0,1 0 0 0 0,-1 0 0 0 0,1-1 0 0 0,-1 1 0 0 0,0 0 1 0 0,0 0-1 0 0,0 0 0 0 0,0 1 0 0 0,-1-1 0 0 0,1 0 1 0 0,0 0-1 0 0,-1 0 0 0 0,0 1 0 0 0,1-1 0 0 0,-1 0 0 0 0,0 0 1 0 0,0 1-1 0 0,0-1 0 0 0,-1 0 0 0 0,1 0 0 0 0,-1 2-14 0 0,19 241 178 0 0,-20-234-170 0 0,1-1 0 0 0,-2 1 0 0 0,1-1 0 0 0,-2 0 0 0 0,1 1 0 0 0,-1-1 0 0 0,-1-1 0 0 0,0 1 0 0 0,0-1 1 0 0,-1 0-1 0 0,0 0 0 0 0,-1 0 0 0 0,0-1 0 0 0,0 0 0 0 0,-1 0 0 0 0,1-1 0 0 0,-6 3-8 0 0,11-8 7 0 0,-1 0-1 0 0,0 0 1 0 0,0 0-1 0 0,1-1 0 0 0,-1 1 1 0 0,0-1-1 0 0,0 0 1 0 0,0 0-1 0 0,-1 0 1 0 0,1 0-1 0 0,0-1 1 0 0,0 1-1 0 0,0-1 1 0 0,-1 0-1 0 0,1 0 1 0 0,0 0-1 0 0,0 0 1 0 0,-1-1-1 0 0,1 1 1 0 0,0-1-1 0 0,0 0 0 0 0,0 0 1 0 0,0 0-1 0 0,0 0 1 0 0,0 0-1 0 0,0-1 1 0 0,-2-1-7 0 0,2-1-198 0 0,1 1 1 0 0,0-1-1 0 0,0 0 0 0 0,0 0 1 0 0,1 0-1 0 0,-1 0 1 0 0,1 0-1 0 0,0 0 0 0 0,0 0 1 0 0,1 0-1 0 0,-1-1 0 0 0,1 1 1 0 0,0 0-1 0 0,0 0 1 0 0,0-1-1 0 0,1 1 0 0 0,-1 0 1 0 0,1 0-1 0 0,0 0 0 0 0,0 0 1 0 0,1 0-1 0 0,-1 0 1 0 0,1 0-1 0 0,0 0 0 0 0,0 0 1 0 0,0 0-1 0 0,0 1 1 0 0,1-1-1 0 0,-1 1 0 0 0,1 0 1 0 0,0 0-1 0 0,0 0 0 0 0,0 0 198 0 0,6-5-7537 0 0,-4 1-4682 0 0</inkml:trace>
  <inkml:trace contextRef="#ctx0" brushRef="#br0" timeOffset="2526.103">1764 1515 19444 0 0,'0'0'1248'0'0,"0"0"-355"0"0,0 0 47 0 0,0 0 153 0 0,0 0-4 0 0,0 0-143 0 0,0 0-192 0 0,0 0-210 0 0,0 0-145 0 0,0 0-104 0 0,0 0-89 0 0,0 0-46 0 0,0 0-82 0 0,3 26-42 0 0,13 81-18 0 0,-15-105-34 0 0,0-1 0 0 0,0 1 0 0 0,0-1 0 0 0,0 1 0 0 0,-1-1 0 0 0,1 1 0 0 0,0-1 0 0 0,-1 1 0 0 0,1 0-1 0 0,-1-1 1 0 0,0 1 0 0 0,1 0 0 0 0,-1 0 0 0 0,0-1 0 0 0,0 1 0 0 0,0 0 0 0 0,0 0 0 0 0,0-1 0 0 0,-1 1 0 0 0,1 0 0 0 0,-1 0-1 0 0,1-1 1 0 0,-1 1 0 0 0,1-1 0 0 0,-1 1 0 0 0,0 0 0 0 0,0-1 0 0 0,0 1 0 0 0,1-1 0 0 0,-2 0 0 0 0,1 1 0 0 0,0-1 0 0 0,0 0-1 0 0,0 1 1 0 0,-2 0 16 0 0,1-1-153 0 0,-6 0-2812 0 0,6-2-1835 0 0,0 1-6684 0 0</inkml:trace>
  <inkml:trace contextRef="#ctx0" brushRef="#br0" timeOffset="3430.836">1417 4 1192 0 0,'0'0'5103'0'0,"0"0"-2459"0"0,0 0-783 0 0,0 0-41 0 0,0 0-89 0 0,0 0-212 0 0,0 0-299 0 0,0 0-289 0 0,0 0-228 0 0,0 0-143 0 0,0 0-65 0 0,0 0-44 0 0,0 0 5 0 0,4-2 41 0 0,-2 1-496 0 0,-2 1 29 0 0,-1 1 0 0 0,1-1-1 0 0,0 1 1 0 0,0-1 0 0 0,-1 1 0 0 0,1 0 0 0 0,0-1 0 0 0,0 1 0 0 0,0-1-1 0 0,-1 1 1 0 0,1 0 0 0 0,0-1 0 0 0,0 1 0 0 0,0 0 0 0 0,0-1 0 0 0,0 1-1 0 0,0-1 1 0 0,1 1 0 0 0,-1 0 0 0 0,0-1 0 0 0,0 1 0 0 0,0-1 0 0 0,1 1 0 0 0,-1 0-1 0 0,0-1 1 0 0,0 1 0 0 0,1-1 0 0 0,-1 1 0 0 0,0-1 0 0 0,1 1 0 0 0,-1-1-1 0 0,1 1 1 0 0,-1-1 0 0 0,1 0 0 0 0,-1 1 0 0 0,1-1 0 0 0,-1 1 0 0 0,1-1-1 0 0,-1 0 1 0 0,1 0 0 0 0,-1 1 0 0 0,1-1 0 0 0,0 0 0 0 0,-1 0 0 0 0,1 0 0 0 0,-1 0-1 0 0,1 1 1 0 0,0-1 0 0 0,-1 0 0 0 0,1 0 0 0 0,0 0 0 0 0,-1 0 0 0 0,1-1-1 0 0,-1 1 1 0 0,1 0 0 0 0,0 0 0 0 0,-1 0 0 0 0,1 0 0 0 0,-1-1 0 0 0,1 1 0 0 0,0 0-1 0 0,-1 0 1 0 0,1-1 0 0 0,-1 1 0 0 0,1-1-30 0 0,-30 198 1451 0 0,29-192-1444 0 0,-1-5 9 0 0,1 1 1 0 0,-1 0-1 0 0,1 0 1 0 0,0 0-1 0 0,-1-1 0 0 0,1 1 1 0 0,0 0-1 0 0,-1 0 0 0 0,1 0 1 0 0,0 0-1 0 0,0 0 0 0 0,0 0 1 0 0,0 0-1 0 0,0-1 0 0 0,0 1 1 0 0,0 0-1 0 0,0 0 0 0 0,0 0 1 0 0,1 0-1 0 0,-1 0 1 0 0,0 0-1 0 0,0-1 0 0 0,1 1 1 0 0,-1 0-1 0 0,1 0 0 0 0,-1 0 1 0 0,1-1-1 0 0,-1 1 0 0 0,1 0 1 0 0,-1 0-1 0 0,1-1 0 0 0,-1 1 1 0 0,1-1-1 0 0,0 1 1 0 0,0 0-1 0 0,-1-1 0 0 0,1 1 1 0 0,0-1-1 0 0,0 0 0 0 0,0 1 1 0 0,-1-1-1 0 0,1 0 0 0 0,0 1 1 0 0,0-1-1 0 0,0 0 0 0 0,0 0 1 0 0,0 0-1 0 0,0 0 0 0 0,-1 0 1 0 0,1 0-1 0 0,0 0 1 0 0,0 0-1 0 0,0 0 0 0 0,0 0 1 0 0,0 0-1 0 0,0 0 0 0 0,0-1 1 0 0,-1 1-1 0 0,1 0 0 0 0,0-1 1 0 0,0 1-1 0 0,0-1 0 0 0,0 0-16 0 0,57-68 1089 0 0,-45 46-971 0 0,54-119 233 0 0,-67 142-353 0 0,0 1 0 0 0,0-1 0 0 0,0 1 0 0 0,0-1 0 0 0,0 1 0 0 0,0-1 0 0 0,1 1 0 0 0,-1-1 0 0 0,0 1 0 0 0,0-1 0 0 0,0 1 0 0 0,1-1 0 0 0,-1 1 0 0 0,0-1-1 0 0,0 0 1 0 0,1 1 0 0 0,-1-1 0 0 0,0 1 0 0 0,1-1 0 0 0,-1 0 0 0 0,0 1 0 0 0,1-1 0 0 0,-1 0 0 0 0,1 0 0 0 0,-1 1 0 0 0,0-1 0 0 0,1 0 0 0 0,-1 0 0 0 0,1 0 0 0 0,-1 1 0 0 0,1-1 0 0 0,-1 0 0 0 0,1 0 0 0 0,-1 0 0 0 0,1 0 0 0 0,-1 0 0 0 0,1 0 0 0 0,-1 0-1 0 0,1 0 1 0 0,-1 0 0 0 0,1 0 0 0 0,-1 0 0 0 0,1 0 0 0 0,-1-1 0 0 0,1 1 0 0 0,-1 0 0 0 0,1 0 0 0 0,-1 0 0 0 0,0-1 0 0 0,1 1 0 0 0,-1 0 0 0 0,1 0 0 0 0,-1-1 0 0 0,0 1 0 0 0,1 0 0 0 0,-1-1 0 0 0,0 1 0 0 0,1-1 0 0 0,-1 1 0 0 0,0 0 0 0 0,1-1-1 0 0,-1 1 1 0 0,0-1 0 0 0,0 0 2 0 0,24 109 76 0 0,-3 0-13 0 0,-15-69-56 0 0,-2 1-1 0 0,-1 0 0 0 0,-2 0 1 0 0,-2 0-1 0 0,-2 3-6 0 0,2-34 1 0 0,0 1-1 0 0,0 0 1 0 0,-1-1 0 0 0,0 1-1 0 0,-1-1 1 0 0,0 0 0 0 0,0 0-1 0 0,-1 0 1 0 0,-1 0 0 0 0,-3 6-1 0 0,7-15-13 0 0,0 1 0 0 0,0-1 0 0 0,0 1 0 0 0,-1-1 0 0 0,1 1 0 0 0,0-1 0 0 0,0 0 1 0 0,-1 1-1 0 0,1-1 0 0 0,0 0 0 0 0,-1 0 0 0 0,1 0 0 0 0,0 0 0 0 0,-1 0 0 0 0,1 0 0 0 0,0 0 0 0 0,-1-1 0 0 0,1 1 1 0 0,0 0-1 0 0,0-1 0 0 0,-1 1 0 0 0,1-1 0 0 0,0 1 0 0 0,0-1 0 0 0,0 0 0 0 0,0 0 0 0 0,-1 1 0 0 0,1-1 0 0 0,0 0 1 0 0,0 0-1 0 0,1 0 0 0 0,-1 0 0 0 0,0 0 0 0 0,0 0 0 0 0,0 0 0 0 0,1 0 0 0 0,-1-1 0 0 0,0 1 0 0 0,1 0 1 0 0,-1 0-1 0 0,1-1 0 0 0,0 1 0 0 0,-1 0 0 0 0,1 0 0 0 0,0-1 0 0 0,0 1 0 0 0,0 0 0 0 0,0-1 0 0 0,0 1 0 0 0,0 0 1 0 0,0-1-1 0 0,0 1 0 0 0,1-1 13 0 0,-6-129-2258 0 0,9 76-3374 0 0,-1 18-3169 0 0,-2 24-1042 0 0</inkml:trace>
  <inkml:trace contextRef="#ctx0" brushRef="#br0" timeOffset="3830.81">1785 278 14507 0 0,'0'0'2219'0'0,"0"0"-597"0"0,0 0-126 0 0,0 0 59 0 0,0 0-172 0 0,0 0-271 0 0,0 0-277 0 0,0 0-251 0 0,0 0-165 0 0,0 0-73 0 0,0 0-52 0 0,0 0-55 0 0,0 0-59 0 0,12-5-47 0 0,36-13-50 0 0,-47 18-83 0 0,0-1-1 0 0,1 1 1 0 0,-1-1 0 0 0,0 1-1 0 0,1-1 1 0 0,-1 1 0 0 0,0-1-1 0 0,1 1 1 0 0,-1 0 0 0 0,1 0-1 0 0,-1 0 1 0 0,1 0-1 0 0,-1 0 1 0 0,1 0 0 0 0,-1 0-1 0 0,0 1 1 0 0,1-1 0 0 0,-1 0-1 0 0,0 1 1 0 0,1-1 0 0 0,-1 1-1 0 0,0-1 1 0 0,1 1 0 0 0,-1 0-1 0 0,0 0 1 0 0,0 0-1 0 0,0-1 1 0 0,1 1 0 0 0,-1 0-1 0 0,0 0 1 0 0,0 0 0 0 0,-1 1-1 0 0,1-1 1 0 0,0 0 0 0 0,0 0-1 0 0,0 0 1 0 0,-1 1 0 0 0,1-1-1 0 0,-1 0 1 0 0,1 1-1 0 0,-1-1 1 0 0,1 0 0 0 0,-1 1-1 0 0,0-1 1 0 0,0 1 0 0 0,0-1-1 0 0,0 1 1 0 0,0-1 0 0 0,0 0-1 0 0,0 1 1 0 0,0-1 0 0 0,0 1-1 0 0,-1-1 1 0 0,1 0-1 0 0,0 1 1 0 0,-1-1 0 0 0,1 1-1 0 0,-1-1 1 0 0,0 0 0 0 0,0 0-1 0 0,1 1 1 0 0,-1-1 0 0 0,0 0-1 0 0,0 0 1 0 0,0 0 0 0 0,0 0-1 0 0,-1 0 1 0 0,-66 96 109 0 0,67-96-96 0 0,0 1 0 0 0,0 0 0 0 0,0 0 0 0 0,0 0 0 0 0,0-1 0 0 0,1 1 0 0 0,-1 0 0 0 0,1 0 0 0 0,0 0 0 0 0,-1 0 0 0 0,1 0 0 0 0,0 0 0 0 0,0 0 0 0 0,0 0 0 0 0,0 0 0 0 0,1 0 0 0 0,-1 0 0 0 0,0 0 0 0 0,1 0 0 0 0,0 0 0 0 0,-1 0 0 0 0,1-1 0 0 0,0 1 0 0 0,0 0-1 0 0,0 0 1 0 0,0-1 0 0 0,0 1 0 0 0,0-1 0 0 0,0 1 0 0 0,1-1 0 0 0,-1 1 0 0 0,1-1 0 0 0,-1 0 0 0 0,1 1 0 0 0,-1-1 0 0 0,1 0 0 0 0,0 0 0 0 0,0 0 0 0 0,-1 0 0 0 0,1-1 0 0 0,0 1 0 0 0,0 0 0 0 0,0-1 0 0 0,0 1 0 0 0,0-1-13 0 0,93 18 697 0 0,-88-19-971 0 0,4 3-730 0 0,-7 4-6951 0 0,-4-2-4392 0 0</inkml:trace>
  <inkml:trace contextRef="#ctx0" brushRef="#br0" timeOffset="4347.411">1779 848 11795 0 0,'0'0'2076'0'0,"0"0"-718"0"0,0 0-294 0 0,0 0-49 0 0,0 0-118 0 0,0 0-141 0 0,0 0-157 0 0,0 0-156 0 0,0 0-112 0 0,0 0-87 0 0,0 0-60 0 0,0 0-27 0 0,0 0-23 0 0,-7 28-5 0 0,-20 84 12 0 0,26-111-130 0 0,1 1-1 0 0,-1-1 0 0 0,0 1 1 0 0,1-1-1 0 0,-1 0 0 0 0,1 1 1 0 0,-1-1-1 0 0,1 1 0 0 0,0-1 1 0 0,0 1-1 0 0,-1-1 0 0 0,1 1 1 0 0,0-1-1 0 0,0 1 0 0 0,1-1 1 0 0,-1 1-1 0 0,0-1 0 0 0,0 1 1 0 0,1-1-1 0 0,-1 1 0 0 0,1-1 1 0 0,-1 1-1 0 0,1-1 0 0 0,0 0 1 0 0,-1 1-1 0 0,1-1 0 0 0,0 0 1 0 0,0 0-1 0 0,0 1 0 0 0,0-1 1 0 0,1 1-11 0 0,2 0 87 0 0,-1 1 55 0 0,1 0-1 0 0,-1-1 1 0 0,1 0-1 0 0,0 0 1 0 0,0 0-1 0 0,0 0 1 0 0,0-1-1 0 0,0 1 1 0 0,0-1-1 0 0,0 0 1 0 0,1 0-1 0 0,-1 0 1 0 0,0-1-1 0 0,1 0 0 0 0,-1 0 1 0 0,0 0-1 0 0,1 0 1 0 0,-1-1-1 0 0,0 1 1 0 0,1-1-1 0 0,-1 0 1 0 0,0 0-1 0 0,0-1 1 0 0,0 1-1 0 0,0-1 1 0 0,1-1-142 0 0,97-61 2269 0 0,-77 40-2114 0 0,-1-1 0 0 0,-1-2-1 0 0,-1 0 1 0 0,-2-1 0 0 0,0-1-1 0 0,-2-1 1 0 0,-2-1 0 0 0,0 0 0 0 0,-2-1-1 0 0,-2-1 1 0 0,7-25-155 0 0,-10 33-60 0 0,0 0 0 0 0,-2-1 0 0 0,-1 0 0 0 0,-1 0 0 0 0,-1 0 0 0 0,-1-1 0 0 0,-1 0 0 0 0,-2 1 0 0 0,-1-1 0 0 0,-1-3 60 0 0,1 23-31 0 0,0 1 0 0 0,-1-1 1 0 0,0 0-1 0 0,0 1 0 0 0,0-1 1 0 0,-1 1-1 0 0,0 0 0 0 0,0 0 1 0 0,-1 0-1 0 0,0 0 0 0 0,0 1 1 0 0,0-1-1 0 0,0 1 0 0 0,-1 0 1 0 0,0 0-1 0 0,0 1 0 0 0,-1 0 1 0 0,1 0-1 0 0,-1 0 0 0 0,0 0 1 0 0,0 1-1 0 0,0 0 0 0 0,0 0 1 0 0,0 0-1 0 0,-1 1 0 0 0,1 0 1 0 0,-7-1 30 0 0,5 3-11 0 0,0-1 0 0 0,0 1 0 0 0,0 1 0 0 0,0-1 0 0 0,0 1 0 0 0,0 1 0 0 0,0 0 0 0 0,1 0 0 0 0,-1 0 0 0 0,1 1 0 0 0,-1 0 0 0 0,1 0 0 0 0,0 1 0 0 0,0 0 0 0 0,0 0 0 0 0,1 1 1 0 0,-1 0-1 0 0,1 0 0 0 0,1 0 0 0 0,-1 1 0 0 0,1 0 0 0 0,-1 0 0 0 0,2 0 0 0 0,-2 2 11 0 0,0 4 10 0 0,0 0 0 0 0,0 1 0 0 0,1-1 0 0 0,1 1-1 0 0,0 1 1 0 0,1-1 0 0 0,0 0 0 0 0,1 1 0 0 0,1 0 0 0 0,0-1 0 0 0,1 1 0 0 0,0 0 0 0 0,1-1 0 0 0,1 1 0 0 0,0-1 0 0 0,1 1-1 0 0,0-1 1 0 0,1 0 0 0 0,0 0 0 0 0,1 0 0 0 0,1 0 0 0 0,0-1 0 0 0,1 0-10 0 0,110 161 179 0 0,15-30-757 0 0,-121-133-778 0 0,-7-5-5454 0 0,-2-4-5069 0 0</inkml:trace>
  <inkml:trace contextRef="#ctx0" brushRef="#br0" timeOffset="4926.629">2289 717 11130 0 0,'0'0'1815'0'0,"0"0"-533"0"0,0 0-40 0 0,0 0 166 0 0,0 0 75 0 0,0 0-132 0 0,0 0-212 0 0,0 0-214 0 0,0 0-201 0 0,0 0-123 0 0,0 0-96 0 0,0 0-62 0 0,-5 21-66 0 0,-18 62-26 0 0,22-82-318 0 0,1 0-1 0 0,-1 0 1 0 0,1 0 0 0 0,-1 0-1 0 0,1 0 1 0 0,-1 0-1 0 0,1-1 1 0 0,0 1 0 0 0,-1 0-1 0 0,1 0 1 0 0,0 1 0 0 0,0-1-1 0 0,0 0 1 0 0,0 0 0 0 0,0 0-1 0 0,0 0 1 0 0,0 0-1 0 0,0 0 1 0 0,0 0 0 0 0,0 0-1 0 0,1 0 1 0 0,-1 0 0 0 0,0 0-1 0 0,1 0 1 0 0,-1 0 0 0 0,1 0-1 0 0,-1-1 1 0 0,1 1-1 0 0,-1 0 1 0 0,1 0 0 0 0,0 0-1 0 0,-1 0 1 0 0,1-1 0 0 0,0 1-1 0 0,0 0 1 0 0,0-1 0 0 0,-1 1-1 0 0,1-1 1 0 0,0 1-1 0 0,0-1 1 0 0,0 1 0 0 0,0-1-1 0 0,0 1 1 0 0,0-1 0 0 0,0 0-1 0 0,0 0 1 0 0,0 1 0 0 0,0-1-1 0 0,0 0 1 0 0,0 0-1 0 0,0 0 1 0 0,0 0 0 0 0,0 0-1 0 0,0 0 1 0 0,0-1 0 0 0,0 1-1 0 0,0 0 1 0 0,0 0 0 0 0,0-1-1 0 0,0 1 1 0 0,0-1-1 0 0,0 1-31 0 0,5-1 255 0 0,0-1-159 0 0,-1 0 0 0 0,0-1 0 0 0,0 1-1 0 0,0-1 1 0 0,0 0 0 0 0,0-1-1 0 0,0 1 1 0 0,-1-1 0 0 0,0 0 0 0 0,0 0-1 0 0,0 0 1 0 0,0 0 0 0 0,0-1-1 0 0,-1 0 1 0 0,2-2-97 0 0,6-7 163 0 0,60-70 573 0 0,-71 83-731 0 0,1 0 0 0 0,-1 1-1 0 0,1-1 1 0 0,-1 0-1 0 0,1 1 1 0 0,-1-1 0 0 0,1 1-1 0 0,-1-1 1 0 0,1 1-1 0 0,0-1 1 0 0,-1 1 0 0 0,1-1-1 0 0,0 1 1 0 0,-1 0-1 0 0,1-1 1 0 0,0 1 0 0 0,0 0-1 0 0,-1 0 1 0 0,1-1 0 0 0,0 1-1 0 0,0 0 1 0 0,-1 0-1 0 0,1 0 1 0 0,0 0 0 0 0,0 0-1 0 0,0 0 1 0 0,-1 0-1 0 0,1 0 1 0 0,0 1 0 0 0,0-1-1 0 0,-1 0 1 0 0,1 0-1 0 0,0 1 1 0 0,0-1 0 0 0,-1 0-1 0 0,1 1 1 0 0,0-1 0 0 0,-1 0-1 0 0,1 1 1 0 0,-1-1-1 0 0,1 1 1 0 0,0-1 0 0 0,-1 1-1 0 0,1 0 1 0 0,-1-1-1 0 0,1 1 1 0 0,-1 0 0 0 0,0-1-1 0 0,1 1 1 0 0,-1 0-1 0 0,0-1 1 0 0,1 1 0 0 0,-1 0-1 0 0,0 0 1 0 0,0-1-5 0 0,12 47-17 0 0,-12-45 28 0 0,-3 203 92 0 0,-5-74-118 0 0,7 181 21 0 0,0-303-7 0 0,-1 0 0 0 0,0 0 0 0 0,-1 0 0 0 0,0 0 0 0 0,0-1 1 0 0,-1 0-1 0 0,0 1 0 0 0,0-1 0 0 0,-1-1 0 0 0,0 1 0 0 0,-1-1 1 0 0,0 0-1 0 0,0 0 0 0 0,0 0 0 0 0,-1-1 0 0 0,0 0 0 0 0,0-1 1 0 0,0 1-1 0 0,-6 2 1 0 0,3-4 2 0 0,1-1 0 0 0,-1-1 0 0 0,0 1 0 0 0,0-1 0 0 0,0-1 0 0 0,0 0 0 0 0,0 0 0 0 0,0-1 0 0 0,0-1 0 0 0,0 1 0 0 0,0-2 0 0 0,-3 0-2 0 0,8 1-4 0 0,0 0 1 0 0,0-1 0 0 0,1 0 0 0 0,-1 0-1 0 0,1 0 1 0 0,0 0 0 0 0,-1-1-1 0 0,1 1 1 0 0,0-1 0 0 0,0 0 0 0 0,1-1-1 0 0,-1 1 1 0 0,1-1 0 0 0,-1 1-1 0 0,1-1 1 0 0,0 0 0 0 0,1 0 0 0 0,-1 0-1 0 0,1-1 1 0 0,0 1 0 0 0,0-1-1 0 0,0 1 1 0 0,0-1 0 0 0,1 0 0 0 0,0 1-1 0 0,-1-3 4 0 0,5-5-5 0 0,0 1-1 0 0,1 0 1 0 0,0 1-1 0 0,0-1 1 0 0,1 1-1 0 0,0-1 1 0 0,1 1-1 0 0,1 1 1 0 0,-1-1-1 0 0,1 1 1 0 0,1 0-1 0 0,0 1 1 0 0,0 0-1 0 0,1 0 1 0 0,0 1-1 0 0,0 0 1 0 0,7-4 5 0 0,154-83-972 0 0,-159 89 454 0 0,23-9-641 0 0,-12 7-4679 0 0,-14 7-5930 0 0</inkml:trace>
  <inkml:trace contextRef="#ctx0" brushRef="#br0" timeOffset="5533.713">1671 891 104 0 0,'0'0'2379'0'0,"0"0"106"0"0,0 0-2 0 0,0 0-143 0 0,0 0-287 0 0,0 0-361 0 0,0 0-349 0 0,0 0-288 0 0,0 0-143 0 0,0 0-38 0 0,0 0 14 0 0,0 0 20 0 0,0 0-4 0 0,10-5-51 0 0,81-28 1643 0 0,-67 24-2066 0 0,87-40-995 0 0,-107 48-9321 0 0,-3 1-2262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147 563 1360 0 0,'0'0'1722'0'0,"0"0"-18"0"0,0 0 195 0 0,0 0 241 0 0,0 0 111 0 0,0 0-134 0 0,0 0-344 0 0,0 0-361 0 0,0 0-293 0 0,0 0-213 0 0,0 0-166 0 0,0 0-164 0 0,0 0-123 0 0,-7 2-57 0 0,-64 54 954 0 0,63-45-1279 0 0,0 1-1 0 0,0 1 1 0 0,1-1-1 0 0,1 1 1 0 0,0 0-1 0 0,1 1 1 0 0,0-1-1 0 0,1 1 1 0 0,0 0-1 0 0,1 0 1 0 0,1 0-1 0 0,1 1 1 0 0,0-1-1 0 0,0 0 1 0 0,1 1-1 0 0,1 1-70 0 0,1-11 54 0 0,0 0-1 0 0,0 0 1 0 0,1-1 0 0 0,-1 1-1 0 0,1-1 1 0 0,0 1-1 0 0,0-1 1 0 0,0 0 0 0 0,1 0-1 0 0,-1 0 1 0 0,1 0 0 0 0,0-1-1 0 0,0 0 1 0 0,0 0-1 0 0,1 0 1 0 0,-1 0 0 0 0,1 0-1 0 0,0-1 1 0 0,-1 0-1 0 0,1 0 1 0 0,0 0 0 0 0,0-1-1 0 0,0 0 1 0 0,1 0-1 0 0,-1 0 1 0 0,0 0 0 0 0,0-1-1 0 0,1 0 1 0 0,-1 0-1 0 0,0 0 1 0 0,0-1 0 0 0,1 0-1 0 0,-1 0 1 0 0,0 0-1 0 0,0-1 1 0 0,0 1 0 0 0,0-1-1 0 0,0 0 1 0 0,-1-1-1 0 0,1 1 1 0 0,0-1-54 0 0,13-10 118 0 0,0-1 0 0 0,-1-1-1 0 0,-1 0 1 0 0,0-2 0 0 0,-1 1 0 0 0,-1-2 0 0 0,-1 0-1 0 0,0 0 1 0 0,-1-2 0 0 0,-1 1 0 0 0,-1-1 0 0 0,-1-1 0 0 0,-1 0-1 0 0,-1 0 1 0 0,0 0 0 0 0,-2-1 0 0 0,0 0 0 0 0,-1-1-118 0 0,2-9 2 0 0,-1-1 1 0 0,-1 1 0 0 0,-2-1 0 0 0,-1 0 0 0 0,-2 0 0 0 0,-1 1 0 0 0,-2-1 0 0 0,-1 0 0 0 0,-1-1-3 0 0,-53-161-159 0 0,58 192 152 0 0,0 1-1 0 0,0-1 0 0 0,0 1 0 0 0,-1 0 1 0 0,1 0-1 0 0,-1 0 0 0 0,1 0 0 0 0,-1 0 0 0 0,0 0 1 0 0,0 0-1 0 0,0 0 0 0 0,0 1 0 0 0,0-1 1 0 0,0 1-1 0 0,0-1 0 0 0,-1 1 0 0 0,1 0 0 0 0,0 0 1 0 0,-1 0-1 0 0,1 0 0 0 0,-1 0 0 0 0,1 1 0 0 0,-1-1 1 0 0,1 1-1 0 0,-1-1 0 0 0,0 1 0 0 0,1 0 1 0 0,-1 0-1 0 0,0 0 0 0 0,1 1 0 0 0,-1-1 0 0 0,1 1 1 0 0,-1-1-1 0 0,1 1 0 0 0,-1 0 0 0 0,1 0 0 0 0,-1 0 1 0 0,1 0-1 0 0,0 0 0 0 0,0 1 0 0 0,-1-1 1 0 0,1 1-1 0 0,0-1 0 0 0,0 1 0 0 0,0 0 0 0 0,1 0 1 0 0,-1 0-1 0 0,0 0 0 0 0,-1 2 8 0 0,-7 16 1 0 0,0 1-1 0 0,2 0 1 0 0,0 0-1 0 0,2 1 1 0 0,0 0-1 0 0,1 0 1 0 0,2 0-1 0 0,0 1 1 0 0,1-1-1 0 0,1 1 1 0 0,1-1-1 0 0,1 1 1 0 0,4 20-1 0 0,-1-9 19 0 0,2 0 0 0 0,1-1 0 0 0,2 0-1 0 0,1 0 1 0 0,10 22-19 0 0,-5-23 11 0 0,1 0-1 0 0,1-1 1 0 0,2-1-1 0 0,0-1 1 0 0,3 0-1 0 0,3 1-10 0 0,-20-22-23 0 0,0 0-1 0 0,1-1 1 0 0,0 0 0 0 0,0 0-1 0 0,0 0 1 0 0,1-1-1 0 0,0 0 1 0 0,1-1 0 0 0,-1 1-1 0 0,1-1 1 0 0,0-1 0 0 0,0 1-1 0 0,0-1 1 0 0,1-1-1 0 0,0 0 1 0 0,0 0 0 0 0,-1 0-1 0 0,1-1 1 0 0,2-1 23 0 0,-8-1-248 0 0,1 0 1 0 0,0 0-1 0 0,-1-1 0 0 0,1 1 0 0 0,-1-1 1 0 0,1 0-1 0 0,-1 0 0 0 0,1-1 1 0 0,-1 1-1 0 0,0 0 0 0 0,0-1 0 0 0,1 0 1 0 0,-1 0-1 0 0,0 0 0 0 0,-1 0 1 0 0,1-1-1 0 0,0 1 0 0 0,-1-1 0 0 0,1 1 1 0 0,-1-1-1 0 0,0 0 0 0 0,0 0 0 0 0,0 0 1 0 0,1-3 247 0 0,3-2-1538 0 0,7-11-5887 0 0,-7 8-3638 0 0</inkml:trace>
  <inkml:trace contextRef="#ctx0" brushRef="#br0" timeOffset="600.112">690 582 4769 0 0,'0'0'3307'0'0,"0"0"-1153"0"0,0 0-465 0 0,0 0-114 0 0,0 0-118 0 0,0 0-134 0 0,0 0-193 0 0,0 0-225 0 0,0 0-181 0 0,0 0-115 0 0,0 0-71 0 0,0 0-47 0 0,0 0-33 0 0,0 28-25 0 0,0 87-18 0 0,12-75 206 0 0,-8-38-447 0 0,2 1-65 0 0,-1 0 1 0 0,1 0 0 0 0,-1-1-1 0 0,1 1 1 0 0,0-2 0 0 0,0 1-1 0 0,0 0 1 0 0,0-1 0 0 0,0 0-1 0 0,1-1 1 0 0,-1 0 0 0 0,0 1-1 0 0,0-2 1 0 0,0 1 0 0 0,1-1-1 0 0,-1 0 1 0 0,0 0 0 0 0,0-1-1 0 0,0 0 1 0 0,0 0 0 0 0,-1 0-1 0 0,1-1 1 0 0,-1 1 0 0 0,1-1-1 0 0,-1-1 1 0 0,0 1-1 0 0,0-1 1 0 0,0 0 0 0 0,0 0-1 0 0,-1 0 1 0 0,0-1 0 0 0,0 0-1 0 0,0 1 1 0 0,0-2 0 0 0,-1 1-1 0 0,0 0 1 0 0,0-1 0 0 0,0 1-1 0 0,0-2-109 0 0,47-78 338 0 0,-5-6-123 0 0,-27 183-65 0 0,4-15-148 0 0,15 52 108 0 0,-6 1-1 0 0,3 53-109 0 0,-29-141 21 0 0,-1 0 0 0 0,-2 0 1 0 0,-2 0-1 0 0,-2 0 0 0 0,-2 0 0 0 0,-1 0 1 0 0,-3-1-1 0 0,-1 0 0 0 0,-11 30-21 0 0,17-63 4 0 0,-1 12 18 0 0,-2-1 0 0 0,0 0 1 0 0,-1-1-1 0 0,-1 1 0 0 0,0-1 0 0 0,-2-1 1 0 0,0 1-1 0 0,-1-2 0 0 0,0 1 1 0 0,-2-2-1 0 0,0 0 0 0 0,0 0 1 0 0,-1-1-1 0 0,-1-1 0 0 0,-1 0 0 0 0,-3 1-22 0 0,15-11 13 0 0,1-1-1 0 0,-1 0 0 0 0,0 0 0 0 0,1-1 1 0 0,-1 1-1 0 0,0-1 0 0 0,0 0 0 0 0,0 0 1 0 0,0 0-1 0 0,-1 0 0 0 0,1-1 0 0 0,0 0 1 0 0,0 0-1 0 0,0 0 0 0 0,0 0 0 0 0,0-1 1 0 0,-1 1-1 0 0,1-1 0 0 0,0 0 0 0 0,0 0 1 0 0,0-1-1 0 0,0 1 0 0 0,1-1 0 0 0,-1 0 1 0 0,0 0-1 0 0,1 0 0 0 0,-1 0 0 0 0,1-1 1 0 0,0 1-1 0 0,0-1 0 0 0,0 0 0 0 0,0 0-11 0 0,-5-13 4 0 0,2 1 1 0 0,0-1 0 0 0,0 0 0 0 0,2-1 0 0 0,0 1 0 0 0,1-1-1 0 0,0 0 1 0 0,2 0 0 0 0,0 1 0 0 0,1-1 0 0 0,0 0 0 0 0,2 0 0 0 0,0-2-6 0 0,-1-39-2 0 0,-1 12-22 0 0,3 0 0 0 0,1-1-1 0 0,2 1 1 0 0,2 1 0 0 0,2-1-1 0 0,3 1 1 0 0,1 1-1 0 0,2 1 1 0 0,2 0 0 0 0,1 1-1 0 0,3 1 1 0 0,19-27 24 0 0,9 7-1450 0 0,-27 37-6183 0 0,-15 19-4788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2513 0 0,'0'0'2173'0'0,"0"0"-518"0"0,0 0-230 0 0,0 0 28 0 0,0 0 202 0 0,0 0 170 0 0,0 0-2 0 0,0 0-182 0 0,0 0-274 0 0,0 0-284 0 0,0 0-233 0 0,1-5-181 0 0,0 2-944 0 0,1-13 1872 0 0,0 26 35 0 0,-21 333 458 0 0,4-154-1446 0 0,-26 121-644 0 0,25-164 66 0 0,45-174 88 0 0,22-24 41 0 0,-14 11-173 0 0,2 2 1 0 0,1 1-1 0 0,2 2 0 0 0,2 2 0 0 0,1 2 0 0 0,2 1 0 0 0,26-10-22 0 0,-66 37-3 0 0,1 1 0 0 0,-1 0 0 0 0,1 0 0 0 0,0 1 0 0 0,0 0 0 0 0,0 1 0 0 0,0 0 1 0 0,0 0-1 0 0,0 0 0 0 0,1 1 0 0 0,-1 1 0 0 0,1-1 3 0 0,-5 3 1 0 0,-1 0 1 0 0,0 0-1 0 0,0 1 0 0 0,0-1 1 0 0,-1 1-1 0 0,1-1 0 0 0,-1 1 1 0 0,0 0-1 0 0,0 0 0 0 0,0 0 1 0 0,-1 0-1 0 0,1 0 0 0 0,-1 0 1 0 0,0 0-1 0 0,0 0 0 0 0,0 1 1 0 0,-1-1-1 0 0,1 0 0 0 0,-1 1 1 0 0,0-1-1 0 0,-1 0 0 0 0,1 1 1 0 0,-1-1-1 0 0,0 0 0 0 0,0 1 1 0 0,0 0-2 0 0,-3 7 30 0 0,-1 0 1 0 0,-1 0 0 0 0,0 0-1 0 0,0-1 1 0 0,-1 0 0 0 0,-1 0-1 0 0,1-1 1 0 0,-2 0 0 0 0,0 0-1 0 0,0 0 1 0 0,0-2 0 0 0,-1 1-1 0 0,-4 2-30 0 0,-8 9 8 0 0,-1-1-1 0 0,0-1 0 0 0,-2-1 0 0 0,0-2 0 0 0,0 0 0 0 0,-2-1 0 0 0,1-2 0 0 0,-2 0 0 0 0,-5 0-7 0 0,-6-11-460 0 0,41-29-3846 0 0,15 11-395 0 0,-7 8-928 0 0,-1-2-5959 0 0</inkml:trace>
  <inkml:trace contextRef="#ctx0" brushRef="#br0" timeOffset="299.534">962 618 11026 0 0,'0'0'2978'0'0,"0"0"-1239"0"0,0 0-552 0 0,0 0-140 0 0,0 0-75 0 0,-24 32-94 0 0,-70 101-154 0 0,67-66 43 0 0,28-60-636 0 0,1-1-56 0 0,1-1 0 0 0,0 1 1 0 0,0-1-1 0 0,0 0 0 0 0,1 0 1 0 0,0 0-1 0 0,0-1 0 0 0,0 1 1 0 0,0-1-1 0 0,1 0 0 0 0,0 0 1 0 0,-1 0-1 0 0,1-1 0 0 0,1 0 1 0 0,-1 0-1 0 0,0 0 0 0 0,1 0 0 0 0,0-1 1 0 0,-1 0-1 0 0,1 0 0 0 0,0-1 1 0 0,0 0-1 0 0,0 0 0 0 0,0 0 1 0 0,0-1-1 0 0,0 1 0 0 0,0-1 1 0 0,1-1-1 0 0,-1 1 0 0 0,0-1 1 0 0,1-1-76 0 0,4 1 100 0 0,0 0 0 0 0,-1-1 0 0 0,1-1 1 0 0,0 0-1 0 0,-1 0 0 0 0,1-1 0 0 0,-1 0 0 0 0,0-1 1 0 0,0 0-1 0 0,-1-1 0 0 0,0 0 0 0 0,0-1 0 0 0,0 1 1 0 0,0-2-1 0 0,-1 1 0 0 0,-1-1 0 0 0,1 0 0 0 0,-1-1 1 0 0,-1 0-1 0 0,1 0 0 0 0,-1 0 0 0 0,-1-1 0 0 0,0 0 1 0 0,0 0-1 0 0,-1 0 0 0 0,-1 0 0 0 0,1-1 0 0 0,-2 0 1 0 0,1 0-1 0 0,-1-6-100 0 0,-3 11-42 0 0,0 0 0 0 0,-1 0 0 0 0,0 1 1 0 0,0-1-1 0 0,0 0 0 0 0,-1 1 1 0 0,0 0-1 0 0,0 0 0 0 0,0-1 0 0 0,-1 2 1 0 0,0-1-1 0 0,1 0 0 0 0,-2 1 0 0 0,1 0 1 0 0,0 0-1 0 0,-1 0 0 0 0,0 0 0 0 0,0 1 1 0 0,0 0-1 0 0,0 0 0 0 0,-1 0 0 0 0,1 1 1 0 0,-1 0-1 0 0,0 0 0 0 0,1 0 0 0 0,-1 0 1 0 0,0 1-1 0 0,0 0 0 0 0,0 0 0 0 0,-4 1 42 0 0,10 0-101 0 0,-35 4-2647 0 0,17 11-7065 0 0,14-7-2014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86 3257 0 0,'0'0'2096'0'0,"0"0"1"0"0,0 0 16 0 0,0 0 67 0 0,0 0-35 0 0,0 0-190 0 0,0 0-286 0 0,0 0-334 0 0,0 0-279 0 0,0 0-233 0 0,0 0-214 0 0,-5-4-133 0 0,-13-8-66 0 0,-6 39 1013 0 0,18-13 482 0 0,22-36-342 0 0,32-66-138 0 0,-53 136-6605 0 0,3-37 491 0 0,0 0-3301 0 0,0 0-2688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88 11330 0 0,'0'0'2049'0'0,"0"0"-342"0"0,0 0-149 0 0,0 0 18 0 0,0 0-109 0 0,0 0-176 0 0,0 0-206 0 0,0 0-211 0 0,0 0-171 0 0,0 0-124 0 0,0 0-82 0 0,0 0-86 0 0,0 0-53 0 0,-3-7-47 0 0,-8-21-55 0 0,-3 52 496 0 0,55-101 926 0 0,-102 118-1099 0 0,58-40-586 0 0,2-1 6 0 0,1 0 22 0 0,0 0-5 0 0,0 0 4 0 0,0 0-26 0 0,0 0-4 0 0,0 0 1 0 0,0 0-7 0 0,0 4-5467 0 0,0 0 424 0 0,0-1-6867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2224 0 0,'0'0'2133'0'0,"0"0"-82"0"0,0 0-19 0 0,0 0 30 0 0,0 0 1 0 0,0 0-120 0 0,0 0-232 0 0,0 0-313 0 0,0 0-284 0 0,0 0-171 0 0,0 0-109 0 0,0 0-53 0 0,0 0-23 0 0,2-4 2346 0 0,-3-9-2808 0 0,1 1 0 0 0,1-1 1 0 0,0 0-1 0 0,1 1 0 0 0,0-1 0 0 0,1 1 1 0 0,0 0-1 0 0,1 0 0 0 0,0 0 1 0 0,1 0-1 0 0,0 0 0 0 0,5-5-296 0 0,9-16 46 0 0,1 1 1 0 0,2 1-1 0 0,1 1 1 0 0,1 1-1 0 0,2 1 0 0 0,1 2 1 0 0,1 0-1 0 0,4-1-46 0 0,27 8 55 0 0,-41 50-23 0 0,-15-16-27 0 0,1 0 1 0 0,-2 0 0 0 0,0 0 0 0 0,0 0-1 0 0,-2 0 1 0 0,0 0 0 0 0,0 0 0 0 0,-2 2-6 0 0,1 26 38 0 0,8-8 11 0 0,15-62-4 0 0,130-138-66 0 0,-118 131-7 0 0,-26 24 32 0 0,1 1 1 0 0,0 0-1 0 0,0 1 0 0 0,1-1 0 0 0,0 2 1 0 0,0 0-1 0 0,1 0 0 0 0,0 1 0 0 0,0 0 1 0 0,5-1-5 0 0,-15 7-3 0 0,0 0 0 0 0,0 0 0 0 0,0 0 1 0 0,0 0-1 0 0,1 0 0 0 0,-1 0 0 0 0,0 1 1 0 0,0-1-1 0 0,0 0 0 0 0,0 1 0 0 0,0-1 1 0 0,0 0-1 0 0,0 1 0 0 0,0 0 0 0 0,0-1 1 0 0,0 1-1 0 0,0 0 0 0 0,-1-1 0 0 0,1 1 1 0 0,0 0-1 0 0,0 0 0 0 0,0 0 0 0 0,-1-1 1 0 0,1 1-1 0 0,-1 0 0 0 0,1 0 0 0 0,-1 0 1 0 0,1 0-1 0 0,-1 0 0 0 0,1 0 0 0 0,-1 0 1 0 0,0 1-1 0 0,1-1 0 0 0,-1 0 0 0 0,0 0 1 0 0,0 0-1 0 0,0 0 0 0 0,0 0 0 0 0,0 0 1 0 0,0 1 2 0 0,3 54 103 0 0,-3-50-122 0 0,0 183-817 0 0,0-189 336 0 0,0 0-200 0 0,0 0-267 0 0,3 0-1849 0 0,2 0-849 0 0,-2 0-1846 0 0,0 0-6083 0 0</inkml:trace>
  <inkml:trace contextRef="#ctx0" brushRef="#br0" timeOffset="787.583">1233 39 8554 0 0,'0'0'3909'0'0,"0"0"-1606"0"0,0 0-739 0 0,0 0-162 0 0,0 0-70 0 0,0 0-104 0 0,0 0-110 0 0,0 0-139 0 0,0 0-111 0 0,0 0-117 0 0,0 0-127 0 0,0 0-127 0 0,-17 4-107 0 0,-52 15-57 0 0,57-15-165 0 0,1 0 1 0 0,0 0-1 0 0,0 1 0 0 0,0 1 1 0 0,0 0-1 0 0,1 0 0 0 0,0 1 0 0 0,1 0 1 0 0,-10 9-169 0 0,8-7 79 0 0,-80 86 321 0 0,87-89-399 0 0,1 0 0 0 0,-1 0 0 0 0,2 0 0 0 0,-1 0-1 0 0,1 0 1 0 0,0 1 0 0 0,0-1 0 0 0,0 1 0 0 0,1-1 0 0 0,0 1 0 0 0,0 0 0 0 0,1 0 0 0 0,0-1-1 0 0,0 1 1 0 0,1 0-1 0 0,-1-6 3 0 0,0 1 1 0 0,1-1-1 0 0,-1 0 0 0 0,1 0 0 0 0,-1 0 0 0 0,1 0 1 0 0,-1 1-1 0 0,1-1 0 0 0,0 0 0 0 0,-1 0 0 0 0,1 0 0 0 0,0 0 1 0 0,0 0-1 0 0,0-1 0 0 0,0 1 0 0 0,0 0 0 0 0,0 0 1 0 0,0 0-1 0 0,0-1 0 0 0,0 1 0 0 0,0-1 0 0 0,0 1 1 0 0,0-1-1 0 0,1 1 0 0 0,-1-1 0 0 0,0 1 0 0 0,0-1 0 0 0,1 0 1 0 0,-1 0-1 0 0,0 0 0 0 0,0 0 0 0 0,1 0 0 0 0,-1 0 1 0 0,0 0-1 0 0,0 0 0 0 0,1 0 0 0 0,-1-1 0 0 0,0 1 0 0 0,0 0 1 0 0,1-1-4 0 0,48-20 179 0 0,21-37 238 0 0,-2-3 0 0 0,39-46-417 0 0,-107 105 3 0 0,0 0 1 0 0,0 0-1 0 0,0 0 1 0 0,0 0-1 0 0,0 1 1 0 0,0-1-1 0 0,1 0 1 0 0,-1 1-1 0 0,1-1 1 0 0,-1 1-1 0 0,1 0 1 0 0,0-1-1 0 0,0 1 1 0 0,-1 0-1 0 0,1 0 1 0 0,0 0-1 0 0,0 0 1 0 0,0 0-1 0 0,0 1 1 0 0,0-1-1 0 0,0 1 1 0 0,0-1-1 0 0,1 1 1 0 0,-1 0-1 0 0,0-1 1 0 0,0 1-1 0 0,0 0 1 0 0,0 1-1 0 0,0-1 1 0 0,0 0 0 0 0,1 0-1 0 0,-1 1 1 0 0,0 0-1 0 0,0-1 1 0 0,0 1-1 0 0,0 0 1 0 0,0 0-1 0 0,-1 0 1 0 0,1 0-1 0 0,0 0 1 0 0,0 0-1 0 0,-1 1 1 0 0,1-1-1 0 0,0 1-3 0 0,53 165 23 0 0,-46-130-6 0 0,-2 1 1 0 0,-2 0 0 0 0,-1 1-1 0 0,-2-1 1 0 0,-2 1-1 0 0,-2 5-17 0 0,-1-18 7 0 0,-1 0-1 0 0,-2-1 0 0 0,-1 1 0 0 0,0-1 1 0 0,-2 0-1 0 0,-1-1 0 0 0,-2 1-6 0 0,-1 6 30 0 0,-1 0 0 0 0,-2-2 0 0 0,-1 0 0 0 0,-2 0 0 0 0,0-2 0 0 0,-2-1-1 0 0,-1 0 1 0 0,-1-1 0 0 0,0-2 0 0 0,-20 14-30 0 0,33-27 5 0 0,-1 0 1 0 0,0-1-1 0 0,-1 0 1 0 0,1-1-1 0 0,-2 0 1 0 0,1-1-1 0 0,-1-1 0 0 0,0 0 1 0 0,-1 0-1 0 0,1-2 1 0 0,-1 1-1 0 0,0-2 0 0 0,0 0 1 0 0,-1 0-1 0 0,1-2 1 0 0,-6 1-6 0 0,17-5-1 0 0,-1 1 1 0 0,1-1 0 0 0,0 0-1 0 0,0 0 1 0 0,1 0 0 0 0,-1 0-1 0 0,0-1 1 0 0,1 1 0 0 0,0-1-1 0 0,0 1 1 0 0,0-1 0 0 0,0 0-1 0 0,1 0 1 0 0,-1 0 0 0 0,1 0 0 0 0,0 0-1 0 0,0 0 1 0 0,1 0 0 0 0,-1 0-1 0 0,1 0 1 0 0,0 0 0 0 0,0 0-1 0 0,0-1 1 0 0,1 1 0 0 0,-1 0-1 0 0,1 0 1 0 0,0 0 0 0 0,0 0-1 0 0,0 0 1 0 0,3-11-1 0 0,1 1 0 0 0,0 1 0 0 0,1-1 0 0 0,0 1 0 0 0,1 0 0 0 0,1 0 0 0 0,0 0 0 0 0,1 1 0 0 0,0 1 0 0 0,7-8 1 0 0,9-10 1 0 0,1 2 1 0 0,2 0-1 0 0,0 2 1 0 0,2 1-1 0 0,0 2 0 0 0,2 0 1 0 0,0 2-1 0 0,1 2 1 0 0,1 1-1 0 0,1 1-1 0 0,72 5-26 0 0,-77 31 60 0 0,-1 0-1902 0 0,-8-19-7171 0 0,-16-4-3271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19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3759 204 0 0 0,'0'0'1504'0'0,"0"0"509"0"0,0 0 359 0 0,0 0 21 0 0,0 0-345 0 0,0 0-405 0 0,0 0-419 0 0,-1-4-290 0 0,1 3-874 0 0,0 0-1 0 0,0 1 1 0 0,0-1 0 0 0,0 0 0 0 0,0 0-1 0 0,0 1 1 0 0,0-1 0 0 0,0 0 0 0 0,0 0-1 0 0,0 1 1 0 0,0-1 0 0 0,1 0-1 0 0,-1 0 1 0 0,0 1 0 0 0,0-1 0 0 0,1 0-1 0 0,-1 1 1 0 0,0-1 0 0 0,1 0-1 0 0,-1 1 1 0 0,1-1 0 0 0,-1 1 0 0 0,1-1-1 0 0,-1 1 1 0 0,1-1 0 0 0,0 1 0 0 0,-1-1-1 0 0,1 1 1 0 0,-1-1 0 0 0,1 1-1 0 0,0 0 1 0 0,-1-1 0 0 0,1 1 0 0 0,0 0-1 0 0,0 0 1 0 0,-1-1 0 0 0,1 1-1 0 0,0 0 1 0 0,0 0 0 0 0,-1 0 0 0 0,1 0-1 0 0,0 0 1 0 0,0 0 0 0 0,-1 0-1 0 0,1 0 1 0 0,0 0 0 0 0,0 1 0 0 0,-1-1-1 0 0,1 0-59 0 0,17-2 561 0 0,274-85 3983 0 0,-147 39-3762 0 0,-33 6 24 0 0,-123 74 551 0 0,-32 85-1033 0 0,5 2 1 0 0,-8 59-325 0 0,-124 434 742 0 0,101-361-509 0 0,57-216-216 0 0,12-35-7 0 0,-1 0-179 0 0,-1 0 1 0 0,1 0 0 0 0,-1-1-1 0 0,1 1 1 0 0,0 0 0 0 0,-1-1-1 0 0,1 1 1 0 0,0-1 0 0 0,-1 1-1 0 0,1-1 1 0 0,0 0 0 0 0,0 0-1 0 0,0 1 1 0 0,-1-1-1 0 0,1 0 1 0 0,0 0 0 0 0,0 0-1 0 0,0 0 1 0 0,0 0 0 0 0,1-1-1 0 0,-1 1 1 0 0,0 0 0 0 0,0 0-1 0 0,1-1 1 0 0,-1 1 0 0 0,1 0-1 0 0,-1-1 1 0 0,1 1 0 0 0,-1 0-1 0 0,1-1 1 0 0,0 1 0 0 0,0-1 168 0 0,-4-30-8760 0 0,3 26 5546 0 0,1-3-6183 0 0</inkml:trace>
  <inkml:trace contextRef="#ctx0" brushRef="#br0" timeOffset="238.646">3720 789 6561 0 0,'0'0'2389'0'0,"0"0"-558"0"0,0 0-632 0 0,0 0-182 0 0,0 0 161 0 0,0 0 234 0 0,0 0 142 0 0,0 0-2 0 0,0 0-163 0 0,0 0-232 0 0,0 0-189 0 0,41-2-167 0 0,129-9-131 0 0,156-33 1483 0 0,-100 17-1992 0 0,-226 27-468 0 0,0 0-193 0 0,-17 11-4442 0 0,11-8 412 0 0,-1 2-6934 0 0</inkml:trace>
  <inkml:trace contextRef="#ctx0" brushRef="#br0" timeOffset="738.978">4639 905 8906 0 0,'0'0'4694'0'0,"0"0"-2583"0"0,0 0-1202 0 0,0 0-249 0 0,0 0 72 0 0,0 0 136 0 0,0 0 92 0 0,0 0-68 0 0,0 0-201 0 0,0 0-175 0 0,0 0-109 0 0,0 0-67 0 0,-4 33-42 0 0,-14 102-32 0 0,-7 1 728 0 0,20-95-551 0 0,5-39-338 0 0,1-11 2516 0 0,10-34-2208 0 0,74-198 152 0 0,-73 208-526 0 0,1 0-1 0 0,2 1 0 0 0,1 1 1 0 0,1 0-1 0 0,2 1 0 0 0,1 1 0 0 0,23-25-38 0 0,-43 54-16 0 0,0 1-1 0 0,0-1 0 0 0,0 1 0 0 0,0-1 0 0 0,1 1 0 0 0,-1-1 0 0 0,0 1 1 0 0,0-1-1 0 0,1 1 0 0 0,-1-1 0 0 0,0 0 0 0 0,1 1 0 0 0,-1-1 0 0 0,1 1 1 0 0,-1-1-1 0 0,0 0 0 0 0,1 1 0 0 0,-1-1 0 0 0,1 0 0 0 0,-1 0 1 0 0,1 0-1 0 0,-1 1 0 0 0,1-1 0 0 0,-1 0 0 0 0,1 0 0 0 0,-1 0 0 0 0,1 0 1 0 0,-1 0-1 0 0,1 0 0 0 0,-1 0 0 0 0,1 0 0 0 0,0 0 0 0 0,-1 0 0 0 0,1 0 1 0 0,-1 0-1 0 0,1 0 0 0 0,-1 0 0 0 0,1 0 0 0 0,-1-1 0 0 0,1 1 0 0 0,-1 0 1 0 0,1 0-1 0 0,-1-1 0 0 0,0 1 0 0 0,1 0 0 0 0,-1-1 0 0 0,1 1 0 0 0,-1 0 1 0 0,0-1-1 0 0,1 1 0 0 0,-1 0 0 0 0,0-1 0 0 0,1 1 0 0 0,-1-1 0 0 0,0 1 1 0 0,0-1-1 0 0,1 1 0 0 0,-1-1 17 0 0,1 6-72 0 0,20 44-3012 0 0,-9-36-1895 0 0,1-1-5023 0 0,-9-8 457 0 0</inkml:trace>
  <inkml:trace contextRef="#ctx0" brushRef="#br0" timeOffset="1089.879">5031 913 1016 0 0,'0'0'2778'0'0,"0"0"-41"0"0,0 0-206 0 0,0 0-159 0 0,0 0-192 0 0,0 0-241 0 0,0 0-186 0 0,0 0-194 0 0,0 0-205 0 0,0 0-199 0 0,0 0-191 0 0,35 5-193 0 0,108 14-147 0 0,-78-27 170 0 0,-58 3-630 0 0,-3 3-82 0 0,0 0 1 0 0,0-1 0 0 0,0 1 0 0 0,-1-1-1 0 0,1 0 1 0 0,-1 0 0 0 0,0 0-1 0 0,1-1 1 0 0,-1 1 0 0 0,-1-1 0 0 0,1 0-1 0 0,0 0 1 0 0,-1 0 0 0 0,0 0 0 0 0,0 0-1 0 0,0 0 1 0 0,0 0 0 0 0,-1-1 0 0 0,0 1-1 0 0,0-1 1 0 0,0 1 0 0 0,0-1 0 0 0,-1 1-1 0 0,0-1 1 0 0,0 0 0 0 0,0-3-83 0 0,-2 6-4 0 0,0-1 1 0 0,-1 0 0 0 0,1 1-1 0 0,-1-1 1 0 0,0 1 0 0 0,0 0-1 0 0,0 0 1 0 0,0 0-1 0 0,0 0 1 0 0,0 1 0 0 0,0-1-1 0 0,0 1 1 0 0,-1 0 0 0 0,1 0-1 0 0,-1 0 1 0 0,1 0 0 0 0,-1 0-1 0 0,1 1 1 0 0,-1 0-1 0 0,1 0 1 0 0,-1 0 0 0 0,1 0-1 0 0,-1 0 1 0 0,1 1 0 0 0,-1-1-1 0 0,0 1 4 0 0,-3-1-22 0 0,-5 3-24 0 0,-1 1 0 0 0,1 0 0 0 0,1 0 0 0 0,-1 1 0 0 0,1 1 0 0 0,-1 0 0 0 0,1 0 0 0 0,1 1 0 0 0,0 0 0 0 0,0 1 0 0 0,0 0 0 0 0,1 1-1 0 0,0 0 1 0 0,1 1 0 0 0,0-1 0 0 0,0 2 0 0 0,1-1 0 0 0,0 1 0 0 0,1 0 0 0 0,0 0 0 0 0,1 1 0 0 0,-3 9 46 0 0,6-17-17 0 0,-1-1 0 0 0,2 1-1 0 0,-1 0 1 0 0,0 0 0 0 0,1 0 0 0 0,0 0 0 0 0,-1 0 0 0 0,2 0 0 0 0,-1 0-1 0 0,0 0 1 0 0,1 0 0 0 0,0 0 0 0 0,0 1 0 0 0,0-1 0 0 0,0 0 0 0 0,1 0 0 0 0,-1 0-1 0 0,1 0 1 0 0,0 0 0 0 0,1 0 0 0 0,-1 0 0 0 0,1 0 0 0 0,0 0 0 0 0,-1-1-1 0 0,2 1 1 0 0,-1 0 0 0 0,0-1 0 0 0,1 0 0 0 0,-1 0 0 0 0,1 1 0 0 0,0-1-1 0 0,0-1 1 0 0,0 1 0 0 0,1 0 0 0 0,-1-1 0 0 0,1 0 0 0 0,-1 0 0 0 0,1 0 0 0 0,0 0-1 0 0,0 0 18 0 0,18 6-327 0 0,-1-2-1 0 0,1 0 1 0 0,0-1-1 0 0,1-1 1 0 0,-1-1-1 0 0,1-1 1 0 0,-1-1-1 0 0,1-1 1 0 0,-1-1-1 0 0,1-1 1 0 0,-1-1-1 0 0,9-3 328 0 0,37-15-5356 0 0,-27 1-5161 0 0,-32 15 5287 0 0</inkml:trace>
  <inkml:trace contextRef="#ctx0" brushRef="#br0" timeOffset="1484.306">5528 978 0 0 0,'0'0'1527'0'0,"0"0"43"0"0,0 0 85 0 0,0 0 97 0 0,0 0 87 0 0,0 0-83 0 0,0 0-157 0 0,0 0-118 0 0,0 0-110 0 0,0 0-12 0 0,0 0 8 0 0,0 0-4 0 0,0 0-42 0 0,28 5-108 0 0,86 14-148 0 0,-111-18-1008 0 0,-1-1-1 0 0,1 1 0 0 0,-1-1 1 0 0,1 1-1 0 0,-1-1 1 0 0,1 0-1 0 0,-1 0 0 0 0,1 0 1 0 0,-1 0-1 0 0,1 0 1 0 0,-1-1-1 0 0,1 1 1 0 0,-1-1-1 0 0,0 0 0 0 0,1 0 1 0 0,-1 0-1 0 0,0 0 1 0 0,1 0-1 0 0,-1 0 0 0 0,0 0 1 0 0,0-1-1 0 0,0 1 1 0 0,0-1-1 0 0,1-1-56 0 0,4-3 238 0 0,1 1-107 0 0,1-1 1 0 0,-1 0-1 0 0,-1 0 0 0 0,1-1 0 0 0,-1 0 0 0 0,0 0 0 0 0,-1 0 0 0 0,0-1 0 0 0,0 0 0 0 0,-1 0 0 0 0,0-1 0 0 0,0 0 0 0 0,0 0 0 0 0,-2 0 0 0 0,1 0 0 0 0,-1 0 0 0 0,0-1 0 0 0,-1 0 0 0 0,0 1 0 0 0,-1-1 0 0 0,0 0 0 0 0,0 0 0 0 0,-1-6-131 0 0,-2 14 1 0 0,0 0-1 0 0,0 0 1 0 0,0 0-1 0 0,0 0 1 0 0,0 1-1 0 0,0-1 1 0 0,0 0-1 0 0,-1 1 1 0 0,1 0-1 0 0,-1-1 1 0 0,1 1-1 0 0,-1 0 1 0 0,0 0-1 0 0,1 1 1 0 0,-1-1-1 0 0,0 1 1 0 0,1-1-1 0 0,-1 1 1 0 0,0 0-1 0 0,0 0 1 0 0,1 0-1 0 0,-1 0 1 0 0,0 0-1 0 0,0 1 1 0 0,1-1-1 0 0,-1 1 1 0 0,0 0-1 0 0,0-1 1 0 0,1 1-1 0 0,-2 1 0 0 0,-9 4-17 0 0,0 0-1 0 0,1 1 1 0 0,0 1-1 0 0,0 0 1 0 0,1 0-1 0 0,0 1 1 0 0,1 0-1 0 0,-1 1 1 0 0,2 0-1 0 0,0 1 1 0 0,0 0-1 0 0,1 0 1 0 0,0 1-1 0 0,1 0 1 0 0,0 1-1 0 0,1-1 1 0 0,0 1-1 0 0,1 0 1 0 0,1 1-1 0 0,0-1 1 0 0,1 1-1 0 0,0 0 1 0 0,1 0-1 0 0,0 0 1 0 0,2 0-1 0 0,0 6 18 0 0,3-12 1 0 0,1 1 1 0 0,0-1-1 0 0,1 0 0 0 0,-1-1 0 0 0,2 1 0 0 0,-1-1 0 0 0,1 0 0 0 0,0-1 0 0 0,1 1 0 0 0,-1-1 1 0 0,1 0-1 0 0,0-1 0 0 0,1 1 0 0 0,-1-2 0 0 0,1 1 0 0 0,0-1 0 0 0,1 0 0 0 0,-1-1 0 0 0,0 1 1 0 0,1-2-1 0 0,0 1 0 0 0,0-1 0 0 0,0-1 0 0 0,4 1-1 0 0,15 3-8 0 0,0-1 1 0 0,0-2-1 0 0,1 0 1 0 0,-1-2-1 0 0,0-1 1 0 0,1-1-1 0 0,-1-2 1 0 0,8-2 7 0 0,3-10-2570 0 0,-26 9-4338 0 0,-6 3-5168 0 0</inkml:trace>
  <inkml:trace contextRef="#ctx0" brushRef="#br0" timeOffset="19058.721">1763 4353 5113 0 0,'0'0'3121'0'0,"0"0"-779"0"0,0 0-603 0 0,0 0-132 0 0,0 0 5 0 0,0 0-66 0 0,0 0-135 0 0,0 0-235 0 0,0 0-273 0 0,0 0-215 0 0,0 0-159 0 0,0 0-98 0 0,0 0-27 0 0,1-6 3 0 0,3-20-2 0 0,-3 20-9 0 0,-1 6-9 0 0,0 11 692 0 0,-18 205 893 0 0,-11-8-1873 0 0,29-208-89 0 0,-4 18-317 0 0,1-29-1124 0 0,1-219-1018 0 0,4 193 2426 0 0,2 0 1 0 0,1 0-1 0 0,2 0 0 0 0,1 0 0 0 0,2 1 0 0 0,2 0 0 0 0,1 0 23 0 0,11-17 428 0 0,-3 106 1561 0 0,-11-22-1570 0 0,42 89 389 0 0,19-32-455 0 0,49 20-27 0 0,-53-77 296 0 0,-67-31-470 0 0,26-70 1482 0 0,-19 44-1599 0 0,-2 0 0 0 0,-1 0 0 0 0,-1-1 0 0 0,-1 0 0 0 0,-2 1 0 0 0,0-1 0 0 0,-2 0 0 0 0,-1 0 1 0 0,-1 1-1 0 0,-1 0 0 0 0,-1 0 0 0 0,-2 0 0 0 0,0 1 0 0 0,-2 0-35 0 0,-26-81-44 0 0,17 74-490 0 0,19 31 134 0 0,0 1-224 0 0,0 0-332 0 0,0 0-358 0 0,13 4-10966 0 0,-9 0 124 0 0</inkml:trace>
  <inkml:trace contextRef="#ctx0" brushRef="#br0" timeOffset="9925.113">0 3240 1880 0 0,'0'0'1653'0'0,"0"0"-90"0"0,0 0 80 0 0,0 0 74 0 0,0 0-70 0 0,0 0-138 0 0,0 0-266 0 0,0 0-312 0 0,0 0-201 0 0,0 0-204 0 0,0 0-158 0 0,0 0-105 0 0,0 0-63 0 0,10 8 1187 0 0,64 127 2994 0 0,-43-43-3466 0 0,-24-64-720 0 0,2-2 0 0 0,0 1-1 0 0,2-2 1 0 0,1 1 0 0 0,1-1 0 0 0,6 7-195 0 0,80 94 822 0 0,-46-52-256 0 0,-16-23-167 0 0,-20-25-243 0 0,0-3-17 0 0,3 7-20 0 0,-20-29-102 0 0,0-1 4 0 0,1 0-5 0 0,0 0-4 0 0,-1 0 8 0 0,0 0-1 0 0,0 0 6 0 0,0 0 10 0 0,0 0-3 0 0,0 0 17 0 0,0 0-3 0 0,0 0-16 0 0,0 0 2 0 0,0 0-18 0 0,0 0-9 0 0,0 0-13 0 0,0 0-7 0 0,0 0 21 0 0,0 0-14 0 0,0 0-19 0 0,0 0 0 0 0,0 0-5 0 0,0 0-10 0 0,0 0-22 0 0,0 0-32 0 0,0 0-76 0 0,0-17-4502 0 0,0 10-2218 0 0,0 0-4331 0 0</inkml:trace>
  <inkml:trace contextRef="#ctx0" brushRef="#br0" timeOffset="13162.636">25 3298 0 0 0,'0'0'532'0'0,"0"0"162"0"0,0 0 115 0 0,0 0 73 0 0,0 0 51 0 0,0 0-29 0 0,0 0-54 0 0,0 0 29 0 0,0 0 14 0 0,4-7 2 0 0,68-102 7120 0 0,-4 55-6268 0 0,137-119 1088 0 0,-126 112-1676 0 0,-42 22-636 0 0,13-19-132 0 0,-30 31-222 0 0,30 8 918 0 0,2-5-811 0 0,0-6 242 0 0,-35 46 39 0 0,90 133-162 0 0,-55-6 14 0 0,-35-98-342 0 0,18 11 34 0 0,-9-15-5 0 0,-9-21-48 0 0,31 34 104 0 0,-13-16-2 0 0,-8-11-81 0 0,-4 4 46 0 0,-11 0 225 0 0,-7-5-285 0 0,9-6 61 0 0,5 6-52 0 0,-18-25-59 0 0,0-1 10 0 0,-1 0-15 0 0,0 0 8 0 0,0 0 6 0 0,0 0-19 0 0,0 0 9 0 0,0 0 5 0 0,0 0 6 0 0,0 0-3 0 0,0 0-16 0 0,0 0-1 0 0,0 0 10 0 0,0 0 0 0 0,0 0-7 0 0,0 0 10 0 0,0 0 13 0 0,0 0 2 0 0,0 0-10 0 0,0 0-10 0 0,0 0 21 0 0,0 0 4 0 0,0 0 10 0 0,0 0 6 0 0,0 0-5 0 0,0 0 16 0 0,0 0 15 0 0,0 0 8 0 0,0 0-5 0 0,0 0-1 0 0,0 0 3 0 0,0 0 6 0 0,0 0-16 0 0,0 0-13 0 0,0 0-4 0 0,0 0-18 0 0,0 0 15 0 0,0 0-10 0 0,0 0-3 0 0,0 0 17 0 0,0 0-22 0 0,0 0 4 0 0,0 0 6 0 0,0 0-6 0 0,-10 4-11 0 0,-121 100 2 0 0,54-39-60 0 0,-104 89 95 0 0,56-62-61 0 0,58-22 53 0 0,22-35 14 0 0,-25 23-23 0 0,55-48-1348 0 0,14-16-2822 0 0,0-6-3815 0 0,1 8-3892 0 0</inkml:trace>
  <inkml:trace contextRef="#ctx0" brushRef="#br0" timeOffset="14359.831">530 3714 0 0 0,'0'0'553'0'0,"0"0"444"0"0,0 0 190 0 0,0 0-3 0 0,0 0-119 0 0,0 0-123 0 0,0 0-59 0 0,0 0 28 0 0,0 0 160 0 0,5 4 178 0 0,16 11 134 0 0,-16-11 47 0 0,-5-4-39 0 0,0 0-148 0 0,0 0-162 0 0,0 0-143 0 0,-3-3 6934 0 0,-6-7-5396 0 0,-13-17-3034 0 0,7 1 620 0 0,2-1 0 0 0,1 0-1 0 0,2-1 1 0 0,0 0 0 0 0,2 0 0 0 0,1-1 0 0 0,1 0 0 0 0,2-1 0 0 0,1 1-1 0 0,1-1 1 0 0,1 0 0 0 0,2 1 0 0 0,2-7-62 0 0,12-4-221 0 0,7 64 87 0 0,121 141 226 0 0,-125-146 142 0 0,-18-19-192 0 0,0 0-6 0 0,0 0 4 0 0,0 0 3 0 0,0 0-10 0 0,0 0 17 0 0,0 0 3 0 0,0 0 18 0 0,2-12 317 0 0,-2-17-299 0 0,-2 9-86 0 0,1-1 0 0 0,2 1 1 0 0,0-1-1 0 0,1 1 0 0 0,0 0 1 0 0,2 0-1 0 0,1 0 0 0 0,0 0 1 0 0,1 1-1 0 0,1 0 0 0 0,9-16-3 0 0,-16 35-7 0 0,1-1 0 0 0,-1 0 0 0 0,1 1 0 0 0,-1-1 0 0 0,1 1 0 0 0,-1-1 0 0 0,1 1 0 0 0,0-1 0 0 0,-1 1-1 0 0,1-1 1 0 0,0 1 0 0 0,0-1 0 0 0,-1 1 0 0 0,1 0 0 0 0,0-1 0 0 0,0 1 0 0 0,0 0 0 0 0,-1 0 0 0 0,1 0 0 0 0,0 0 0 0 0,0 0 0 0 0,0 0 0 0 0,-1 0-1 0 0,1 0 1 0 0,0 0 0 0 0,0 0 0 0 0,0 0 0 0 0,0 0 0 0 0,-1 0 0 0 0,1 1 0 0 0,0-1 0 0 0,0 0 0 0 0,-1 1 0 0 0,1-1 0 0 0,0 0 0 0 0,0 1 0 0 0,-1-1-1 0 0,1 1 1 0 0,0 0 0 0 0,-1-1 0 0 0,1 1 0 0 0,-1-1 0 0 0,1 1 0 0 0,-1 0 0 0 0,1-1 0 0 0,-1 1 0 0 0,1 0 0 0 0,-1-1 0 0 0,1 2 7 0 0,13 9 17 0 0,46 24-13 0 0,-56-33 9 0 0,0 1 0 0 0,-1 0 1 0 0,1-1-1 0 0,0 1 0 0 0,-1 1 0 0 0,0-1 1 0 0,0 0-1 0 0,0 1 0 0 0,0 0 0 0 0,-1 0 1 0 0,1-1-1 0 0,-1 2 0 0 0,0-1 0 0 0,0 0 1 0 0,1 4-14 0 0,6 10 52 0 0,13 37 99 0 0,1 1-13 0 0,-23-55-143 0 0,0-1 18 0 0,0 0 14 0 0,0 0-9 0 0,0 0-2 0 0,0 0 7 0 0,0 0 21 0 0,0 0-17 0 0,0 0-17 0 0,0 0-15 0 0,0 0-48 0 0,0 0 1 0 0,0 0-27 0 0,0 0-61 0 0,0-3-395 0 0,0 2-7687 0 0,0 1-3432 0 0</inkml:trace>
  <inkml:trace contextRef="#ctx0" brushRef="#br0" timeOffset="17006.653">1014 3899 0 0 0,'0'0'331'0'0,"0"0"450"0"0,0 0 214 0 0,0 0 99 0 0,0 0 137 0 0,0 0 32 0 0,0 0 38 0 0,0 0 78 0 0,0 0 9 0 0,-8-1-6 0 0,-23-1-68 0 0,24 1-169 0 0,7 1-175 0 0,0 0-134 0 0,0 0-100 0 0,0 0-52 0 0,0 0 2 0 0,7-2 6981 0 0,-5 8-7034 0 0,44 117 411 0 0,8-12-331 0 0,24 1-124 0 0,-20-46-193 0 0,2 14-26 0 0,10 1 112 0 0,-14-22-2 0 0,-19-12-318 0 0,-61-35-865 0 0,-31-10-4279 0 0,44-2 2231 0 0,5 0-2312 0 0,1 0-6593 0 0</inkml:trace>
  <inkml:trace contextRef="#ctx0" brushRef="#br0" timeOffset="18022.905">946 3953 0 0 0,'0'0'652'0'0,"0"0"379"0"0,0 0 291 0 0,0 0 186 0 0,0 0 31 0 0,0 0-48 0 0,0 0-129 0 0,0 0-110 0 0,0 0-89 0 0,0 0-92 0 0,0 0-46 0 0,3-7-53 0 0,9-18-45 0 0,-10 24 8568 0 0,-8 23-8812 0 0,-127 224 287 0 0,124-233-961 0 0,0 2 371 0 0,19-16 254 0 0,49-26-161 0 0,-7 0-301 0 0,170-70 58 0 0,-123 70-188 0 0,-90 17 716 0 0,-29 1-403 0 0,-229-64-325 0 0,179 39 1 0 0,70 33-71 0 0,0 0 0 0 0,0 0 0 0 0,0 0 0 0 0,0 0 0 0 0,0 0 0 0 0,0 0 0 0 0,0 0 0 0 0,0 0 1 0 0,1 0-1 0 0,-1 0 0 0 0,0 0 0 0 0,1 0 0 0 0,-1 0 0 0 0,1 0 0 0 0,-1 0 0 0 0,1 0 0 0 0,-1 0 0 0 0,1 0 0 0 0,0 1 0 0 0,-1-1 0 0 0,1 0 0 0 0,0 0 0 0 0,0 1 0 0 0,-1-1 0 0 0,1 0 1 0 0,0 1-1 0 0,0-1 0 0 0,0 1 0 0 0,0-1 0 0 0,0 1 0 0 0,0 0 0 0 0,0-1 0 0 0,0 1 0 0 0,0 0 0 0 0,0 0 0 0 0,0-1 0 0 0,0 1 0 0 0,0 0 0 0 0,1 0 40 0 0,41-8-3363 0 0,-14 9-6917 0 0,-19 2-1727 0 0</inkml:trace>
  <inkml:trace contextRef="#ctx0" brushRef="#br0" timeOffset="21108.903">1033 3005 0 0 0,'0'0'91'0'0,"0"0"107"0"0,0 0 37 0 0,0 0 12 0 0,0 0-27 0 0,0 0-49 0 0,0 0-35 0 0,0 0 10 0 0,0 0 65 0 0,-3 2 98 0 0,-9 6-416 0 0,-23 1 8368 0 0,29-6-8680 0 0,6-3 748 0 0,0 0 0 0 0,0 0 0 0 0,0 0 1 0 0,1 0-1 0 0,-1 0 0 0 0,0 0 0 0 0,0 0 0 0 0,0 1 0 0 0,1-1 0 0 0,-1 0 1 0 0,0 0-1 0 0,0 0 0 0 0,0 0 0 0 0,0 1 0 0 0,0-1 0 0 0,0 0 0 0 0,0 0 1 0 0,1 0-1 0 0,-1 1 0 0 0,0-1 0 0 0,0 0 0 0 0,0 0 0 0 0,0 0 0 0 0,0 1 1 0 0,0-1-1 0 0,0 0 0 0 0,0 0 0 0 0,0 1 0 0 0,0-1 0 0 0,0 0 0 0 0,0 0 1 0 0,0 0-1 0 0,0 1 0 0 0,0-1 0 0 0,0 0 0 0 0,0 0 0 0 0,-1 0 0 0 0,1 1 1 0 0,0-1-1 0 0,0 0 0 0 0,0 0 0 0 0,0 0 0 0 0,0 1 0 0 0,0-1 1 0 0,-1 0-1 0 0,1 0 0 0 0,0 0 0 0 0,0 0 0 0 0,0 0 0 0 0,-1 1-329 0 0,24-32 1035 0 0,162-138-313 0 0,41 6-205 0 0,-124 102-296 0 0,-87 54 37 0 0,-8 3 464 0 0,-22-1-304 0 0,-188-61-437 0 0,170 44 134 0 0,32 22-94 0 0,1 0 1 0 0,0 0-12 0 0,0 0-6 0 0,0 0-22 0 0,0 0-26 0 0,0 0 10 0 0,0 0-10 0 0,0 0 3 0 0,0 0 20 0 0,35 58-61 0 0,52 69 73 0 0,-73-104 15 0 0,0 0 0 0 0,-2 1 0 0 0,0 0 0 0 0,-2 1 0 0 0,-1 0-1 0 0,-1 0 1 0 0,3 18-6 0 0,-1-9 68 0 0,-6-62 659 0 0,-2-13-711 0 0,2 0 0 0 0,2 0 0 0 0,1 0-1 0 0,3 1 1 0 0,1 0 0 0 0,11-27-16 0 0,-7 7-117 0 0,-15 59 67 0 0,0 1-27 0 0,0 0-54 0 0,0 0-62 0 0,0 0-149 0 0,0 0-148 0 0,0 0-217 0 0,0 0-256 0 0,0 11-7554 0 0,0-7-3510 0 0</inkml:trace>
  <inkml:trace contextRef="#ctx0" brushRef="#br0" timeOffset="21974.893">2147 2342 2152 0 0,'0'0'1753'0'0,"0"0"153"0"0,0 0 122 0 0,0 0-38 0 0,0 0-142 0 0,0 0-243 0 0,0 0-249 0 0,0 0-212 0 0,0 0-137 0 0,0 0-102 0 0,0 0-107 0 0,0 0-62 0 0,-11 3-46 0 0,-33 8-45 0 0,39-9-490 0 0,0 0 0 0 0,0 1 0 0 0,0-1 0 0 0,0 1 0 0 0,1 0 0 0 0,-1 0-1 0 0,1 1 1 0 0,0-1 0 0 0,0 1 0 0 0,0 0 0 0 0,0 0 0 0 0,1 0 0 0 0,0 1 0 0 0,-1-1 0 0 0,1 2-155 0 0,0-2 58 0 0,-3 5-22 0 0,1-1 0 0 0,0 1 0 0 0,1 1 0 0 0,0-1 0 0 0,0 1 0 0 0,1 0-1 0 0,0-1 1 0 0,1 1 0 0 0,0 1 0 0 0,0-1 0 0 0,1 0 0 0 0,1 0 0 0 0,-1 0 0 0 0,2 1 0 0 0,-1-1 0 0 0,2 0 0 0 0,-1 0 0 0 0,2 1-36 0 0,-1-6 56 0 0,1-1 0 0 0,0 0 0 0 0,0 0 1 0 0,0 0-1 0 0,0-1 0 0 0,1 1 0 0 0,-1-1 1 0 0,1 0-1 0 0,0 0 0 0 0,0 0 0 0 0,0 0 0 0 0,0-1 1 0 0,1 0-1 0 0,-1 1 0 0 0,1-2 0 0 0,-1 1 1 0 0,1 0-1 0 0,0-1 0 0 0,0 0 0 0 0,-1 0 1 0 0,1 0-1 0 0,0-1 0 0 0,0 0 0 0 0,0 0 0 0 0,0 0 1 0 0,0 0-1 0 0,0-1 0 0 0,0 0 0 0 0,-1 0 1 0 0,1 0-1 0 0,0-1 0 0 0,-1 1 0 0 0,1-1 0 0 0,0 0 1 0 0,-1-1-1 0 0,0 1 0 0 0,3-3-56 0 0,15-10 76 0 0,-1-2 0 0 0,-1-1 0 0 0,-1 0 0 0 0,0-2 1 0 0,-1 0-1 0 0,-2-1 0 0 0,0 0 0 0 0,-1-1 0 0 0,-1-1 0 0 0,-1-1 0 0 0,-1 0 0 0 0,-1 0 0 0 0,-1-1 0 0 0,-2 0 0 0 0,0-1 0 0 0,-2 0 0 0 0,0 0 0 0 0,-2-1 1 0 0,-1 0-1 0 0,-1 1 0 0 0,-2-1 0 0 0,0 0 0 0 0,-3-7-76 0 0,3 24-10 0 0,-2 1-1 0 0,1 0 1 0 0,-1 0-1 0 0,-1 0 1 0 0,0 0 0 0 0,0 0-1 0 0,0 0 1 0 0,-1 1 0 0 0,-1-1-1 0 0,0 1 1 0 0,0 0 0 0 0,0 1-1 0 0,-1-1 1 0 0,0 1 0 0 0,0 0-1 0 0,-1 1 1 0 0,0-1 0 0 0,0 1-1 0 0,0 1 1 0 0,-1-1 0 0 0,0 1-1 0 0,0 1 1 0 0,0-1 0 0 0,-1 1-1 0 0,1 1 1 0 0,-1 0-1 0 0,0 0 1 0 0,0 0 0 0 0,-6 0 10 0 0,7 2-11 0 0,0-1-1 0 0,1 1 1 0 0,-1 1 0 0 0,0-1 0 0 0,0 1-1 0 0,1 1 1 0 0,-1-1 0 0 0,0 1 0 0 0,0 1-1 0 0,1-1 1 0 0,-1 1 0 0 0,1 0 0 0 0,0 1-1 0 0,-1 0 1 0 0,1 0 0 0 0,0 1 0 0 0,1 0-1 0 0,-1 0 1 0 0,1 0 0 0 0,0 1 0 0 0,0 0-1 0 0,0 0 1 0 0,0 1 0 0 0,1 0 0 0 0,0 0-1 0 0,0 0 1 0 0,1 0 0 0 0,0 1 0 0 0,0-1-1 0 0,0 1 1 0 0,1 0 0 0 0,0 0 0 0 0,0 1-1 0 0,1-1 1 0 0,0 1 0 0 0,0-1 0 0 0,1 2 11 0 0,3 2 24 0 0,2 0 0 0 0,0 0-1 0 0,0-1 1 0 0,1 1 0 0 0,0-1 0 0 0,0 0 0 0 0,1 0 0 0 0,1 0 0 0 0,0-1 0 0 0,0 0 0 0 0,1-1-1 0 0,0 1 1 0 0,0-2 0 0 0,1 1 0 0 0,0-1 0 0 0,0 0 0 0 0,8 4-24 0 0,19 19 207 0 0,90 70 348 0 0,-38-41-111 0 0,12 17 12 0 0,-58-48-383 0 0,-42-28-55 0 0,0 0 3 0 0,30 10-1888 0 0,-12-8-4069 0 0,-10-3-3970 0 0,-2 1-1271 0 0</inkml:trace>
  <inkml:trace contextRef="#ctx0" brushRef="#br0" timeOffset="22523.206">2765 2203 8242 0 0,'0'0'2066'0'0,"0"0"-523"0"0,0 0-202 0 0,0 0-65 0 0,0 0-54 0 0,0 0-114 0 0,0 0-197 0 0,0 0-175 0 0,0 0-97 0 0,0 0-52 0 0,0 0-38 0 0,0 0-50 0 0,0 0-73 0 0,-2 27-74 0 0,-7 81-70 0 0,6-8 640 0 0,21-14 158 0 0,-18-86-987 0 0,0-1 0 0 0,0 1 0 0 0,1 0 0 0 0,-1 0 0 0 0,0 0 0 0 0,0 0 0 0 0,0 0 0 0 0,0-1 0 0 0,0 1 0 0 0,1 0 0 0 0,-1 0 0 0 0,0 0 0 0 0,0 0 0 0 0,0 0 0 0 0,1 0 0 0 0,-1 0 0 0 0,0 0 0 0 0,0-1 0 0 0,0 1 0 0 0,1 0 0 0 0,-1 0 0 0 0,0 0 0 0 0,0 0 0 0 0,0 0 0 0 0,1 0 0 0 0,-1 0 0 0 0,0 0 0 0 0,0 0 0 0 0,0 0 0 0 0,1 1 0 0 0,-1-1 0 0 0,0 0 0 0 0,0 0-93 0 0,3-26 1252 0 0,-3-59-1011 0 0,-2 20-116 0 0,3 0 0 0 0,3-1 0 0 0,11-57-125 0 0,-11 96 13 0 0,26-65 78 0 0,-28 92-90 0 0,-1-1 0 0 0,1 1 0 0 0,-1 0 0 0 0,1 0 0 0 0,0 0 0 0 0,-1 0 0 0 0,1 0 0 0 0,-1 0 0 0 0,1 1-1 0 0,-1-1 1 0 0,1 0 0 0 0,0 1 0 0 0,-1-1 0 0 0,0 1 0 0 0,1 0 0 0 0,-1-1 0 0 0,1 1 0 0 0,-1 0 0 0 0,0 0 0 0 0,1 0 0 0 0,-1 0 0 0 0,0 0 0 0 0,0 0 0 0 0,0 0-1 0 0,0 1 1 0 0,0-1 0 0 0,0 0 0 0 0,0 1 0 0 0,0-1 0 0 0,-1 0 0 0 0,1 1 0 0 0,0 0-1 0 0,1 1 2 0 0,67 121 218 0 0,-42-63-168 0 0,-35-83-3728 0 0,-2-1-5729 0 0,7 18-2487 0 0</inkml:trace>
  <inkml:trace contextRef="#ctx0" brushRef="#br0" timeOffset="23113.849">2615 1814 10346 0 0,'0'0'2393'0'0,"0"0"-458"0"0,0 0-271 0 0,0 0-58 0 0,0 0-82 0 0,0 0-168 0 0,0 0-194 0 0,0 0-254 0 0,0 0-161 0 0,0 0-127 0 0,0 0-117 0 0,0 0-36 0 0,0 0-34 0 0,-3-4-34 0 0,-5-11-38 0 0,34-8 986 0 0,2 9-1177 0 0,1 2 0 0 0,1 1 0 0 0,0 1-1 0 0,0 2 1 0 0,1 1 0 0 0,-1 1 0 0 0,2 1-170 0 0,-2 1 857 0 0,-67-23 863 0 0,-50-70-1602 0 0,28 2-660 0 0,61 88-1280 0 0,6 3-5221 0 0,-4 3 3631 0 0,1 1-9535 0 0</inkml:trace>
  <inkml:trace contextRef="#ctx0" brushRef="#br0" timeOffset="27742.538">449 4141 0 0 0,'-9'-3'29'0'0,"7"3"129"0"0,2 0 67 0 0,0 0-5 0 0,0 0-8 0 0,0 0-16 0 0,0 0 0 0 0,0 0 18 0 0,0 0 10 0 0,0 0 0 0 0,0 0-48 0 0,0 0-118 0 0,0 0-116 0 0,-14-23-729 0 0,17-35 4541 0 0,0 4 4780 0 0,-3 54-7923 0 0,0 0-55 0 0,0 0-33 0 0,0 0-11 0 0,0 0 20 0 0,0 0 15 0 0,0 0 22 0 0,0 0 19 0 0,0 0-20 0 0,0 0-13 0 0,0 0-55 0 0,0 0-49 0 0,0 0-38 0 0,0 0-35 0 0,7 72 5748 0 0,-12 102-5252 0 0,1 57-490 0 0,14 94 266 0 0,-12-242-256 0 0,2-82-384 0 0,0-1-13 0 0,0 0 8 0 0,0 0 1 0 0,0 0-8 0 0,0 0 10 0 0,0 0-6 0 0,0 0 8 0 0,0 0-19 0 0,0 0 18 0 0,0 0 10 0 0,0 0 14 0 0,0 0 11 0 0,0 0-28 0 0,0 0-8 0 0,0 0 3 0 0,0 0 8 0 0,0 0-11 0 0,0 0-10 0 0,0 0 4 0 0,0 0-28 0 0,0 0 40 0 0,0 0 8 0 0,0 0-18 0 0,0 0 32 0 0,0 0-22 0 0,0 0-20 0 0,0 0-3 0 0,0 0-4 0 0,0 0 10 0 0,0 0 18 0 0,0 0-27 0 0,0 0 25 0 0,0 0 3 0 0,0 0-5 0 0,0 0-1 0 0,0 0-6 0 0,0 0 23 0 0,0 0-10 0 0,0 0 15 0 0,0 0 22 0 0,0 0 6 0 0,0 0-6 0 0,-5-23 577 0 0,-6 7-645 0 0,-1 0 0 0 0,-1 2 0 0 0,0-1 0 0 0,-1 1 0 0 0,0 1 0 0 0,-1 1-1 0 0,-6-4 15 0 0,-131-54-145 0 0,152 69 142 0 0,-1-1-1 0 0,1 0 0 0 0,0 1 1 0 0,0-1-1 0 0,0 0 0 0 0,0 0 1 0 0,0 1-1 0 0,1-1 1 0 0,-1 0-1 0 0,0 1 0 0 0,1-1 1 0 0,-1 1-1 0 0,1-1 0 0 0,0 0 1 0 0,-1 1-1 0 0,1-1 1 0 0,0 1-1 0 0,0 0 0 0 0,0-1 1 0 0,0 1-1 0 0,0 0 0 0 0,0-1 1 0 0,1 1-1 0 0,-1 0 1 0 0,0 0-1 0 0,1 0 0 0 0,-1 0 1 0 0,0 0-1 0 0,1 0 0 0 0,-1 1 1 0 0,1-1-1 0 0,0 0 1 0 0,-1 1-1 0 0,1-1 4 0 0,7-6 14 0 0,1 0-11 0 0,1 1 1 0 0,-1 0-1 0 0,1 1 1 0 0,1 0 0 0 0,-1 1-1 0 0,1 0 1 0 0,-1 1-1 0 0,1 0 1 0 0,0 0-1 0 0,0 2 1 0 0,1-1-1 0 0,-1 2 1 0 0,0 0-1 0 0,0 0 1 0 0,0 1 0 0 0,2 1-4 0 0,12-2-3 0 0,190 27 3 0 0,-89-27 43 0 0,-127 0-55 0 0,0 0-3 0 0,0 0 26 0 0,0 0-6 0 0,0 0 25 0 0,0 0-2 0 0,0 0 2 0 0,0 0 1 0 0,0 0-7 0 0,-18 7 182 0 0,-153 86-118 0 0,31 15-66 0 0,103-89 20 0 0,49-16-4143 0 0,0 1 772 0 0,-4-3-3006 0 0,-3-1-6174 0 0</inkml:trace>
  <inkml:trace contextRef="#ctx0" brushRef="#br0" timeOffset="44502.109">3478 3814 9666 0 0,'0'0'1890'0'0,"0"0"-385"0"0,0 0-227 0 0,0 0 9 0 0,0 0 65 0 0,0 0-11 0 0,0 0-134 0 0,0 0-254 0 0,0 0-257 0 0,0 0-182 0 0,0 0-122 0 0,6 8 1524 0 0,-9 21-1621 0 0,-1-1 0 0 0,-1 1-1 0 0,-1-1 1 0 0,-1 1 0 0 0,-2-2-1 0 0,-1 1 1 0 0,-1-2 0 0 0,-1 1 0 0 0,-2-1-1 0 0,-11 16-294 0 0,18-29-14 0 0,-1 0 0 0 0,-1-1 0 0 0,0 0 0 0 0,0 0 0 0 0,-1-1-1 0 0,-1 0 1 0 0,0-1 0 0 0,-4 4 14 0 0,14-14-61 0 0,1 1 1 0 0,-1-1-1 0 0,1 1 0 0 0,-1-1 0 0 0,1 1 1 0 0,-1-1-1 0 0,0 1 0 0 0,1-1 0 0 0,-1 0 1 0 0,1 1-1 0 0,-1-1 0 0 0,0 0 0 0 0,1 1 1 0 0,-1-1-1 0 0,0 0 0 0 0,0 0 0 0 0,1 0 1 0 0,-1 0-1 0 0,0 0 0 0 0,1 0 0 0 0,-1 0 1 0 0,0 0-1 0 0,0 0 0 0 0,1 0 0 0 0,-1 0 1 0 0,0 0-1 0 0,0 0 0 0 0,1 0 0 0 0,-1-1 1 0 0,0 1-1 0 0,1 0 0 0 0,-1-1 0 0 0,1 1 1 0 0,-1 0-1 0 0,0-1 0 0 0,1 1 0 0 0,-1-1 1 0 0,1 1-1 0 0,-1-1 0 0 0,1 1 0 0 0,-1-1 1 0 0,1 1-1 0 0,-1-1 0 0 0,1 0 0 0 0,0 1 1 0 0,-1-1-1 0 0,1 0 0 0 0,0 1 0 0 0,-1-1 1 0 0,1 0-1 0 0,0 1 0 0 0,0-1 0 0 0,0 0 1 0 0,0 0-1 0 0,0 0 61 0 0,-3-27-9648 0 0,3 20-1866 0 0</inkml:trace>
  <inkml:trace contextRef="#ctx0" brushRef="#br0" timeOffset="45703.754">4129 3124 1816 0 0,'0'0'1929'0'0,"0"0"-340"0"0,0 0-118 0 0,0 0 168 0 0,0 0 222 0 0,0 0 86 0 0,0 0-85 0 0,0 0-217 0 0,0 0-210 0 0,0 0-160 0 0,0 0-140 0 0,-4-4-140 0 0,-11-14-128 0 0,11 13-112 0 0,4 5-103 0 0,-6 5 2118 0 0,2 19-2722 0 0,4-21 196 0 0,-12 120 552 0 0,6 1-1 0 0,6 51-795 0 0,1-74 112 0 0,-1-99-105 0 0,0 0 0 0 0,0 0 0 0 0,0 0 0 0 0,0 0 0 0 0,0 1 0 0 0,1-1 1 0 0,-1 0-1 0 0,1 0 0 0 0,-1 0 0 0 0,1 0 0 0 0,0 0 0 0 0,0 0 0 0 0,0 0 0 0 0,0 0 0 0 0,0 0 0 0 0,1 0 0 0 0,-1-1 0 0 0,0 1 1 0 0,1 0-1 0 0,-1-1 0 0 0,1 1 0 0 0,0-1 0 0 0,-1 0 0 0 0,1 1 0 0 0,0-1 0 0 0,0 0 0 0 0,0 0 0 0 0,0 0 0 0 0,0 0 0 0 0,0-1 1 0 0,0 1-1 0 0,0 0 0 0 0,0-1 0 0 0,1 1 0 0 0,-1-1 0 0 0,0 0 0 0 0,0 0 0 0 0,0 0 0 0 0,1 0 0 0 0,-1 0 0 0 0,0-1 1 0 0,0 1-1 0 0,0 0 0 0 0,0-1 0 0 0,0 0 0 0 0,1 0 0 0 0,-1 1 0 0 0,0-1 0 0 0,0 0 0 0 0,-1 0 0 0 0,2-1-7 0 0,19-13 46 0 0,-2-2 1 0 0,1 0-1 0 0,-2 0 0 0 0,-1-2 0 0 0,0-1 0 0 0,-1 0 0 0 0,-1-1 0 0 0,-1-1 1 0 0,3-7-47 0 0,-13 23 8 0 0,64-102 7 0 0,-67 139-264 0 0,-1 137 282 0 0,-1-162-25 0 0,1 0 0 0 0,0 0 0 0 0,0 0 0 0 0,0 0 0 0 0,1-1 0 0 0,0 1 0 0 0,0-1 0 0 0,1 1 0 0 0,0-1 0 0 0,0 0 0 0 0,0 1 0 0 0,0-1 0 0 0,1-1 0 0 0,-1 1 0 0 0,1-1 1 0 0,1 1-1 0 0,-1-1 0 0 0,1 0 0 0 0,-1-1 0 0 0,1 1 0 0 0,0-1 0 0 0,0 0 0 0 0,1 0 0 0 0,-1 0 0 0 0,1-1 0 0 0,-1 0 0 0 0,1 0 0 0 0,0 0 0 0 0,-1-1 0 0 0,1 0 0 0 0,0 0 0 0 0,0-1 0 0 0,0 1 0 0 0,0-1 0 0 0,0 0 0 0 0,0-1 0 0 0,0 0 0 0 0,0 1 0 0 0,0-2 0 0 0,0 1 0 0 0,-1-1 0 0 0,1 0 0 0 0,0 0 0 0 0,-1-1 0 0 0,3-1-8 0 0,13-10 111 0 0,-1-1 0 0 0,0 0 0 0 0,-1-2 0 0 0,-1 0 0 0 0,-1-2 0 0 0,0 1 0 0 0,1-6-111 0 0,-6 6 105 0 0,-1 0 0 0 0,-1 0 1 0 0,0-1-1 0 0,-2 0 1 0 0,0-1-1 0 0,4-18-105 0 0,-3 11 30 0 0,3-45-1433 0 0,-17 69-2834 0 0,2 1-3517 0 0,3 2-4193 0 0</inkml:trace>
  <inkml:trace contextRef="#ctx0" brushRef="#br0" timeOffset="46347.892">5158 2446 13691 0 0,'0'0'1907'0'0,"0"0"-544"0"0,0 0-293 0 0,0 0-28 0 0,0 0 23 0 0,0 0-21 0 0,0 0-97 0 0,0 0-194 0 0,0 0-189 0 0,0 0-96 0 0,0 0-21 0 0,0 0 16 0 0,0 0 10 0 0,0 11-27 0 0,17 136 1136 0 0,-3-80-1236 0 0,-3 0 0 0 0,-3 0 0 0 0,-1 41-346 0 0,-5-27 109 0 0,-4 0 0 0 0,-3-1 0 0 0,-9 47-109 0 0,4-68 28 0 0,4 2 0 0 0,2-1 0 0 0,3 44-28 0 0,1-101 0 0 0,0 0-1 0 0,0 0 0 0 0,1 0 1 0 0,-1 0-1 0 0,1 0 1 0 0,-1 0-1 0 0,1 0 1 0 0,0 0-1 0 0,0 0 1 0 0,1-1-1 0 0,-1 1 0 0 0,0 0 1 0 0,1-1-1 0 0,-1 1 1 0 0,1-1-1 0 0,0 1 1 0 0,0-1-1 0 0,0 0 0 0 0,0 0 1 0 0,1 0-1 0 0,-1 0 1 0 0,0 0-1 0 0,1-1 1 0 0,-1 1-1 0 0,1 0 0 0 0,0-1 1 0 0,1-1 9 0 0,-1 1 0 0 0,0-2-1 0 0,0 1 1 0 0,0 0 0 0 0,1-1-1 0 0,-1 1 1 0 0,0-1-1 0 0,0 0 1 0 0,0 0 0 0 0,0 0-1 0 0,0 0 1 0 0,0-1-1 0 0,-1 1 1 0 0,1-1 0 0 0,0 0-1 0 0,-1 0 1 0 0,1 0 0 0 0,-1 0-1 0 0,1 0 1 0 0,-1 0-1 0 0,0-1 1 0 0,0 1 0 0 0,0-1-1 0 0,-1 0 1 0 0,1 1-1 0 0,0-1 1 0 0,-1 0 0 0 0,1-1-9 0 0,10-11 19 0 0,140-181 55 0 0,-142 186-76 0 0,8-9-5 0 0,0 1 0 0 0,1 1 0 0 0,0 1-1 0 0,1 1 1 0 0,1 1 0 0 0,8-4 7 0 0,-20 41-67 0 0,-7-4 100 0 0,-1 0 0 0 0,-1-1-1 0 0,-1 1 1 0 0,0 0 0 0 0,-2-1 0 0 0,0 1 0 0 0,-4 12-33 0 0,-11 42 56 0 0,-11 100-26 0 0,65-177-1246 0 0,17-46-3343 0 0,-32 26-4222 0 0,-13 14-3048 0 0</inkml:trace>
  <inkml:trace contextRef="#ctx0" brushRef="#br0" timeOffset="47169.95">5872 3456 5817 0 0,'0'0'2307'0'0,"0"0"-382"0"0,0 0-127 0 0,0 0-3 0 0,0 0-68 0 0,0 0-183 0 0,0 0-206 0 0,0 0-198 0 0,0 0-172 0 0,0 0-130 0 0,0 0-100 0 0,0 0-83 0 0,24 2-76 0 0,76 3-42 0 0,-52-18 185 0 0,-40 7-538 0 0,7-5 48 0 0,0-1 0 0 0,0-1 1 0 0,-1 0-1 0 0,-1-1 0 0 0,0 0 0 0 0,-1-1 0 0 0,0 0 1 0 0,-1-1-1 0 0,0-3-232 0 0,-9 17 11 0 0,-1 0 0 0 0,1 0 0 0 0,-1 0-1 0 0,0 0 1 0 0,0-1 0 0 0,0 1 0 0 0,0 0 0 0 0,0-1 0 0 0,-1 1 0 0 0,1-1 0 0 0,-1 1 0 0 0,1-1 0 0 0,-1 1 0 0 0,0-1 0 0 0,0 1 0 0 0,0-1 0 0 0,0 1 0 0 0,-1-1-1 0 0,1 1 1 0 0,-1-1 0 0 0,1 1 0 0 0,-1 0 0 0 0,0-1 0 0 0,0 1 0 0 0,0 0 0 0 0,0-1 0 0 0,0 1 0 0 0,-1 0 0 0 0,1 0 0 0 0,0 0 0 0 0,-1 0 0 0 0,0 0 0 0 0,0 1 0 0 0,1-1-1 0 0,-1 0 1 0 0,0 1 0 0 0,0-1 0 0 0,0 1 0 0 0,-1 0 0 0 0,1-1 0 0 0,0 1 0 0 0,0 0 0 0 0,-1 0 0 0 0,1 1 0 0 0,-2-1-11 0 0,-6 1-33 0 0,1 0 1 0 0,0 1-1 0 0,-1 0 1 0 0,1 0 0 0 0,0 1-1 0 0,0 1 1 0 0,0-1-1 0 0,0 2 1 0 0,0-1-1 0 0,1 1 1 0 0,0 0-1 0 0,-1 1 1 0 0,1 0-1 0 0,1 0 1 0 0,-1 1 0 0 0,1 0-1 0 0,-6 6 33 0 0,-101 128-504 0 0,105-127 455 0 0,1 1 0 0 0,0 0 1 0 0,2 0-1 0 0,-1 0 0 0 0,2 1 1 0 0,0 0-1 0 0,0 0 0 0 0,2 1 0 0 0,0-1 1 0 0,1 1-1 0 0,0 0 0 0 0,1 10 49 0 0,2-23 5 0 0,-1 0 0 0 0,1 0 0 0 0,0 0 0 0 0,0 0 0 0 0,0 0 0 0 0,0 0-1 0 0,1 0 1 0 0,-1-1 0 0 0,1 1 0 0 0,-1-1 0 0 0,1 1 0 0 0,0-1 0 0 0,0 0-1 0 0,0 1 1 0 0,1-1 0 0 0,-1 0 0 0 0,0 0 0 0 0,1-1 0 0 0,-1 1 0 0 0,1 0-1 0 0,0-1 1 0 0,-1 0 0 0 0,1 1 0 0 0,0-1 0 0 0,0 0 0 0 0,0-1 0 0 0,0 1-1 0 0,0 0 1 0 0,1-1-5 0 0,92 10 380 0 0,-74-10-279 0 0,0-2 1 0 0,-1 0 0 0 0,1-1 0 0 0,-1-1 0 0 0,1-1 0 0 0,-1-1 0 0 0,-1-1-1 0 0,8-3-101 0 0,3-3 80 0 0,-1-1-1 0 0,0-1 1 0 0,-1-1-1 0 0,-1-2 1 0 0,0-1-1 0 0,-2-1 1 0 0,0-1-1 0 0,-1-2 1 0 0,-1 0-1 0 0,-1-1 0 0 0,-2-2 1 0 0,0 0-80 0 0,3-8 14 0 0,-13 22-6 0 0,-1-1-1 0 0,0 0 0 0 0,-2 0 1 0 0,1-1-1 0 0,-1 0 1 0 0,-1-1-1 0 0,-1 0 1 0 0,0 0-1 0 0,-1 0 0 0 0,0-1 1 0 0,-2 1-1 0 0,1-1 1 0 0,-1-14-8 0 0,-2 29-5 0 0,-1 0 1 0 0,0 0-1 0 0,0 0 1 0 0,0 0-1 0 0,0 0 1 0 0,0 0-1 0 0,0 0 1 0 0,0 0-1 0 0,-1 0 1 0 0,1 0-1 0 0,0 0 1 0 0,-1-1-1 0 0,1 1 1 0 0,0 0-1 0 0,-1 1 1 0 0,1-1-1 0 0,-1 0 1 0 0,0 0-1 0 0,1 0 1 0 0,-1 0-1 0 0,0 0 1 0 0,1 0-1 0 0,-1 1 1 0 0,0-1-1 0 0,0 0 1 0 0,0 1-1 0 0,0-1 1 0 0,1 1-1 0 0,-1-1 1 0 0,0 1-1 0 0,0-1 1 0 0,0 1-1 0 0,0-1 1 0 0,0 1-1 0 0,-1 0 1 0 0,1 0-1 0 0,0-1 1 0 0,0 1-1 0 0,0 0 1 0 0,0 0-1 0 0,0 0 1 0 0,0 0-1 0 0,0 0 1 0 0,0 1-1 0 0,0-1 1 0 0,0 0-1 0 0,0 0 1 0 0,0 1-1 0 0,-1 0 5 0 0,-9-1-25 0 0,2 2 9 0 0,-1 1-1 0 0,1 0 1 0 0,0 0-1 0 0,0 1 1 0 0,0 1-1 0 0,1-1 1 0 0,0 1-1 0 0,-1 1 1 0 0,2-1-1 0 0,-1 2 1 0 0,1-1-1 0 0,0 1 1 0 0,0 0-1 0 0,0 0 1 0 0,-1 4 16 0 0,-6 3 3 0 0,13-14-2 0 0,0 1-1 0 0,0-1 0 0 0,0 1 1 0 0,0 0-1 0 0,0 0 0 0 0,0 0 0 0 0,0 0 1 0 0,0-1-1 0 0,0 1 0 0 0,1 0 1 0 0,-1 0-1 0 0,0 1 0 0 0,0-1 1 0 0,1 0-1 0 0,-1 0 0 0 0,1 0 1 0 0,-1 0-1 0 0,1 1 0 0 0,0-1 1 0 0,-1 0-1 0 0,1 0 0 0 0,0 1 1 0 0,0-1-1 0 0,0 0 0 0 0,0 0 1 0 0,0 1-1 0 0,0-1 0 0 0,0 0 1 0 0,0 0-1 0 0,0 1 0 0 0,1-1 1 0 0,-1 0-1 0 0,1 0 0 0 0,-1 1 1 0 0,1-1-1 0 0,-1 0 0 0 0,1 0 1 0 0,-1 0-1 0 0,1 0 0 0 0,0 0 1 0 0,0 0-1 0 0,0 0 0 0 0,-1 0 1 0 0,1 0-1 0 0,0 0 0 0 0,0 0 1 0 0,0-1-1 0 0,1 1 0 0 0,-1 0 1 0 0,0-1-1 0 0,0 1 0 0 0,0-1 1 0 0,0 1-1 0 0,0-1 0 0 0,1 1 1 0 0,-1-1-1 0 0,0 0 0 0 0,0 0 1 0 0,1 0-1 0 0,-1 0 0 0 0,0 0 1 0 0,1 0-1 0 0,-1 0 0 0 0,0 0 1 0 0,1 0-1 0 0,170-4 212 0 0,-170 6-199 0 0,1 1 0 0 0,-1 0 0 0 0,0-1 1 0 0,0 1-1 0 0,0 0 0 0 0,-1 0 1 0 0,1 0-1 0 0,-1 1 0 0 0,0-1 0 0 0,1 0 1 0 0,-1 0-1 0 0,-1 1 0 0 0,1-1 1 0 0,0 0-1 0 0,-1 1 0 0 0,0-1 1 0 0,0 1-1 0 0,0-1 0 0 0,0 0 0 0 0,0 1 1 0 0,-1-1-1 0 0,0 1 0 0 0,1-1 1 0 0,-1 0-1 0 0,0 1 0 0 0,-1-1 0 0 0,1 0 1 0 0,-1 0-1 0 0,0 1-13 0 0,-19 46 50 0 0,14-34-48 0 0,0-1 0 0 0,1 1-1 0 0,1 0 1 0 0,0 1 0 0 0,1-1 0 0 0,1 1-1 0 0,1 0 1 0 0,-1 8-2 0 0,4-24 0 0 0,-1 1 1 0 0,0-1-1 0 0,1 1 0 0 0,-1-1 1 0 0,1 1-1 0 0,0-1 0 0 0,-1 0 1 0 0,1 1-1 0 0,0-1 0 0 0,0 0 1 0 0,0 1-1 0 0,0-1 0 0 0,0 0 1 0 0,0 0-1 0 0,0 0 0 0 0,1 0 1 0 0,-1 0-1 0 0,0 0 0 0 0,1 0 1 0 0,-1 0-1 0 0,0 0 0 0 0,1-1 1 0 0,-1 1-1 0 0,1-1 0 0 0,-1 1 1 0 0,1-1-1 0 0,-1 1 0 0 0,1-1 1 0 0,-1 0-1 0 0,1 0 0 0 0,0 0 1 0 0,-1 0-1 0 0,1 0 0 0 0,1 0 0 0 0,23 7-260 0 0,-18-3-195 0 0,-2 0-859 0 0,-5-1-3317 0 0,-1 2-3687 0 0,0-5-756 0 0</inkml:trace>
  <inkml:trace contextRef="#ctx0" brushRef="#br0" timeOffset="47663.759">6857 3436 1640 0 0,'0'0'1817'0'0,"0"0"-86"0"0,0 0 42 0 0,0 0 112 0 0,0 0 30 0 0,0 0-77 0 0,0 0-229 0 0,0 0-247 0 0,0 0-191 0 0,0 0-103 0 0,0 0-73 0 0,0 0-76 0 0,0 0-23 0 0,19 15-4 0 0,60 44 12 0 0,-29-43 516 0 0,-40-17-1091 0 0,8-2-59 0 0,0-1 0 0 0,0-1 0 0 0,-1-1 0 0 0,1 0 0 0 0,-1-1 0 0 0,0-1 0 0 0,-1-1 0 0 0,0 0 0 0 0,0-1 0 0 0,-1-1 0 0 0,0 0 0 0 0,-1-1 0 0 0,-1-1 0 0 0,1 0 0 0 0,-2 0 0 0 0,0-2 0 0 0,-1 0-270 0 0,54-91 386 0 0,-64 103-383 0 0,1-1-1 0 0,-1 1 0 0 0,0-1 1 0 0,0 1-1 0 0,0-1 1 0 0,0 0-1 0 0,-1 1 1 0 0,1-1-1 0 0,-1 0 0 0 0,0 0 1 0 0,0 0-1 0 0,-1 1 1 0 0,1-1-1 0 0,-1 0 1 0 0,0 1-1 0 0,0-1 1 0 0,0 0-1 0 0,0 1 0 0 0,0-1 1 0 0,-1 1-1 0 0,0 0 1 0 0,0-1-1 0 0,0 1 1 0 0,0 0-1 0 0,0 0 0 0 0,0 0 1 0 0,-1 0-1 0 0,0 1 1 0 0,1-1-1 0 0,-1 1 1 0 0,-1-1-3 0 0,-3 0-13 0 0,-1 0 0 0 0,0 1 1 0 0,0 0-1 0 0,0 1 1 0 0,0-1-1 0 0,0 1 1 0 0,-1 1-1 0 0,1 0 1 0 0,0 0-1 0 0,0 0 0 0 0,0 1 1 0 0,0 1-1 0 0,0-1 1 0 0,0 1-1 0 0,0 0 1 0 0,0 1-1 0 0,0 0 1 0 0,1 0-1 0 0,0 1 0 0 0,-1 0 1 0 0,1 0-1 0 0,1 1 1 0 0,-1 0-1 0 0,1 0 1 0 0,-1 0-1 0 0,1 1 1 0 0,1 0-1 0 0,-1 0 1 0 0,0 2 11 0 0,-8 5-7 0 0,0 0 0 0 0,0 0-1 0 0,2 2 1 0 0,0-1 0 0 0,0 2-1 0 0,2 0 1 0 0,0 0 0 0 0,1 1-1 0 0,0 0 1 0 0,1 0 0 0 0,1 1-1 0 0,1 0 1 0 0,1 0 0 0 0,0 1-1 0 0,1-1 1 0 0,1 5 8 0 0,2-16 2 0 0,0 1 0 0 0,1-1-1 0 0,-1 1 1 0 0,2 0 0 0 0,-1-1-1 0 0,1 1 1 0 0,0 0 0 0 0,1-1-1 0 0,0 0 1 0 0,0 1 0 0 0,1-1 0 0 0,0 0-1 0 0,0 0 1 0 0,0 0 0 0 0,1 0-1 0 0,0-1 1 0 0,0 0 0 0 0,5 6-2 0 0,5 0 41 0 0,0 1-1 0 0,1-2 1 0 0,0 0 0 0 0,1 0-1 0 0,0-2 1 0 0,1 0 0 0 0,0-1-1 0 0,0 0 1 0 0,1-1 0 0 0,-1-2 0 0 0,2 0-1 0 0,-1 0 1 0 0,1-2-41 0 0,37 7 243 0 0,0-4 0 0 0,0-2 1 0 0,40-2-244 0 0,-75-1-39 0 0,1-2 0 0 0,-1 0-1 0 0,0-1 1 0 0,0-1 0 0 0,0-1 0 0 0,20-6 39 0 0,15-28-5124 0 0,-52 30-2797 0 0,-3 1-5190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457 101 0 0 0,'0'0'1451'0'0,"0"0"-104"0"0,0 0 48 0 0,0 0 152 0 0,0 0 229 0 0,0 0 177 0 0,0 0-16 0 0,0 0-167 0 0,0 0-280 0 0,0 0-285 0 0,0 0-206 0 0,1-5-100 0 0,4-16-60 0 0,-4 16-31 0 0,-1 5-29 0 0,0 0-52 0 0,0 0-64 0 0,0 0-71 0 0,0 0-72 0 0,0 0-71 0 0,0 0-61 0 0,0 0-42 0 0,0 0-31 0 0,0 0-21 0 0,0 0-23 0 0,0 0-31 0 0,0 0-37 0 0,0 0-51 0 0,0 0-32 0 0,0 0-47 0 0,6 24 239 0 0,12 183 826 0 0,-18-195-1107 0 0,3 36 81 0 0,-3-1 1 0 0,-2 0 0 0 0,-1 1-1 0 0,-8 31-112 0 0,-5 15 96 0 0,14-87 305 0 0,-5 17-2123 0 0,-5-34-3822 0 0,10-2 1676 0 0,0-1-4228 0 0,0 8-650 0 0</inkml:trace>
  <inkml:trace contextRef="#ctx0" brushRef="#br0" timeOffset="468.605">54 70 7410 0 0,'0'0'1847'0'0,"0"0"-218"0"0,0 0-139 0 0,0 0-48 0 0,0 0 51 0 0,0 0 13 0 0,0 0-84 0 0,0 0-102 0 0,0 0-168 0 0,0 0-197 0 0,0 0-134 0 0,0 0-123 0 0,-9-3-111 0 0,-27-10-64 0 0,27 10-53 0 0,9 3-78 0 0,50-15 1654 0 0,164-13-987 0 0,166 21-287 0 0,-207 22-650 0 0,-168-14-2049 0 0,-18 1-5684 0 0,-8 3-2833 0 0,13-1 1270 0 0</inkml:trace>
  <inkml:trace contextRef="#ctx0" brushRef="#br0" timeOffset="800.631">54 756 6593 0 0,'0'0'2196'0'0,"0"0"-315"0"0,0 0-212 0 0,0 0-21 0 0,0 0 48 0 0,0 0-86 0 0,0 0-207 0 0,0 0-225 0 0,0 0-249 0 0,0 0-229 0 0,0 0-137 0 0,0 0-71 0 0,0 0-25 0 0,-1 3 50 0 0,0-2-486 0 0,1 0-1 0 0,0-1 1 0 0,0 1-1 0 0,0 0 0 0 0,0 0 1 0 0,0-1-1 0 0,0 1 1 0 0,0 0-1 0 0,0 0 0 0 0,0-1 1 0 0,1 1-1 0 0,-1 0 1 0 0,0 0-1 0 0,0-1 0 0 0,1 1 1 0 0,-1 0-1 0 0,0-1 1 0 0,1 1-1 0 0,-1 0 0 0 0,1-1 1 0 0,-1 1-1 0 0,1-1 1 0 0,-1 1-1 0 0,1-1 0 0 0,-1 1 1 0 0,1-1-1 0 0,0 1 1 0 0,-1-1-1 0 0,1 1 0 0 0,-1-1 1 0 0,1 0-1 0 0,0 1 1 0 0,0-1-1 0 0,-1 0 0 0 0,1 0 1 0 0,0 1-1 0 0,0-1 1 0 0,-1 0-1 0 0,1 0 0 0 0,0 0 1 0 0,0 0-1 0 0,-1 0 1 0 0,1 0-1 0 0,0 0 0 0 0,0 0 1 0 0,-1-1-1 0 0,1 1 1 0 0,0 0-1 0 0,0 0 0 0 0,-1 0 1 0 0,1-1-1 0 0,0 1 1 0 0,-1 0-1 0 0,1-1 0 0 0,0 1 1 0 0,-1-1-1 0 0,1 1 1 0 0,-1-1-1 0 0,1 1-30 0 0,14-1 329 0 0,65 0 752 0 0,-1-5 0 0 0,0-2 0 0 0,74-19-1081 0 0,56-19 370 0 0,-133 41-2390 0 0,-52 6-6802 0 0,-21-1-2508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0 0 0,'0'0'472'0'0,"0"0"915"0"0,0 0 465 0 0,0 0 265 0 0,0 0 175 0 0,0 0 76 0 0,0 0-184 0 0,0 0-234 0 0,0 0-295 0 0,0 0-263 0 0,0 0-166 0 0,-6-4-166 0 0,-17-12-156 0 0,8 19 2252 0 0,8 23-2895 0 0,6-23 15 0 0,-4 32 70 0 0,2 1 0 0 0,1-1 0 0 0,2 1 0 0 0,2 0 0 0 0,3 21-346 0 0,2 66 450 0 0,11 269 405 0 0,-8-312-731 0 0,1-28-38 0 0,-10-49-78 0 0,-1-3 29 0 0,0 0 30 0 0,0 0 26 0 0,17-36 1057 0 0,-2 4-1139 0 0,1 0 0 0 0,2 0 1 0 0,1 2-1 0 0,1 0 1 0 0,2 1-1 0 0,1 1 1 0 0,22-20-12 0 0,-38 40-6 0 0,3-2 5 0 0,0-1-1 0 0,1 1 1 0 0,0 1-1 0 0,0 0 1 0 0,1 1-1 0 0,0 0 1 0 0,0 0-1 0 0,11-3 2 0 0,-21 12 0 0 0,0 1-1 0 0,1-1 1 0 0,-1 1 0 0 0,0 0-1 0 0,0 0 1 0 0,0 0 0 0 0,0 0-1 0 0,0 0 1 0 0,0 0-1 0 0,-1 0 1 0 0,1 1 0 0 0,-1-1-1 0 0,1 1 1 0 0,-1-1-1 0 0,0 1 1 0 0,0-1 0 0 0,0 1-1 0 0,-1 0 1 0 0,1 0-1 0 0,0-1 1 0 0,-1 1 0 0 0,0 0-1 0 0,0 0 1 0 0,0 1 0 0 0,10 60 102 0 0,-2 1 0 0 0,-4 0 0 0 0,-2 0 0 0 0,-4 25-102 0 0,-7-61-323 0 0,16-39-2212 0 0,43-47-2889 0 0,-12 24-5361 0 0,-25 24 239 0 0</inkml:trace>
  <inkml:trace contextRef="#ctx0" brushRef="#br0" timeOffset="565.754">917 586 6353 0 0,'0'0'1742'0'0,"0"0"-176"0"0,0 0 82 0 0,0 0 135 0 0,0 0 7 0 0,0 0-151 0 0,0 0-283 0 0,0 0-300 0 0,0 0-189 0 0,0 0-96 0 0,0 0-88 0 0,0 0-54 0 0,-13-4 858 0 0,2 5-1282 0 0,1-1-1 0 0,-1 2 1 0 0,1-1 0 0 0,-1 2-1 0 0,1-1 1 0 0,-1 1-1 0 0,1 1 1 0 0,0 0-1 0 0,1 0 1 0 0,-1 1-1 0 0,1 0 1 0 0,0 1 0 0 0,-7 5-205 0 0,9-5 39 0 0,0 1 1 0 0,0 0 0 0 0,1 1 0 0 0,-1-1-1 0 0,2 1 1 0 0,-1 0 0 0 0,1 1 0 0 0,0-1-1 0 0,1 1 1 0 0,0 0 0 0 0,1 0 0 0 0,-1 1 0 0 0,2-1-1 0 0,-1 1 1 0 0,1-1 0 0 0,1 1 0 0 0,0 0-1 0 0,0 0 1 0 0,1-1 0 0 0,0 1 0 0 0,1 0-1 0 0,0 2-39 0 0,0-10 30 0 0,1 1-1 0 0,-1 0 0 0 0,1-1 0 0 0,0 1 1 0 0,0-1-1 0 0,0 1 0 0 0,0-1 0 0 0,0 0 0 0 0,0 0 1 0 0,0 0-1 0 0,1 0 0 0 0,-1 0 0 0 0,1-1 0 0 0,0 1 1 0 0,-1-1-1 0 0,1 1 0 0 0,0-1 0 0 0,0 0 1 0 0,0 0-1 0 0,0 0 0 0 0,0-1 0 0 0,0 1 0 0 0,0-1 1 0 0,0 1-1 0 0,0-1 0 0 0,0 0 0 0 0,0 0 1 0 0,0-1-1 0 0,0 1 0 0 0,0-1 0 0 0,0 1 0 0 0,0-1 1 0 0,2-1-30 0 0,11-7 102 0 0,1-2 0 0 0,-2 0 0 0 0,1-2 1 0 0,-2 1-1 0 0,1-1 0 0 0,-2-1 0 0 0,0-1 1 0 0,0 0-1 0 0,7-13-102 0 0,8-7 29 0 0,71-80-38 0 0,-117 184 53 0 0,16-63-41 0 0,0 1-1 0 0,1-1 1 0 0,0 0 0 0 0,0 0 0 0 0,1 1-1 0 0,-1-1 1 0 0,1 1 0 0 0,1-1 0 0 0,-1 0-1 0 0,1 1 1 0 0,0-1 0 0 0,1 0 0 0 0,-1 0 0 0 0,1 1-1 0 0,1-1 1 0 0,-1 0 0 0 0,1-1 0 0 0,0 1-1 0 0,0 0 1 0 0,0-1 0 0 0,1 0 0 0 0,0 0-1 0 0,0 0 1 0 0,1 0 0 0 0,-1-1 0 0 0,1 1-1 0 0,4 2-1 0 0,0 2-16 0 0,1-1 0 0 0,-1 0 1 0 0,1 0-1 0 0,0-1 1 0 0,1 0-1 0 0,0-1 1 0 0,0-1-1 0 0,0 1 1 0 0,1-2-1 0 0,1 1 15 0 0,-10-5 635 0 0,10 2-3646 0 0,-11-10-9016 0 0,-4 7 177 0 0</inkml:trace>
  <inkml:trace contextRef="#ctx0" brushRef="#br0" timeOffset="22292.16">1258 540 0 0 0,'0'0'992'0'0,"0"0"126"0"0,0 0 43 0 0,0 0 116 0 0,0 0 150 0 0,0 0 118 0 0,0 0 44 0 0,0 0-42 0 0,0 0-136 0 0,0 0-150 0 0,0 0-151 0 0,0-7-125 0 0,-1-19-74 0 0,12 16 5557 0 0,25 122-4600 0 0,-21-77-1602 0 0,79 156 346 0 0,-63-148-421 0 0,-20-70 2075 0 0,-5-16-2121 0 0,3 0 0 0 0,1 1 1 0 0,2 0-1 0 0,11-22-145 0 0,59-109 40 0 0,-77 169-1141 0 0,-5 21-1552 0 0,7-3-3367 0 0,-5-13 4606 0 0,0 1-848 0 0,0-2-3352 0 0,2 0-3948 0 0</inkml:trace>
  <inkml:trace contextRef="#ctx0" brushRef="#br0" timeOffset="22723.477">1800 652 1392 0 0,'0'0'3504'0'0,"0"0"-960"0"0,0 0-229 0 0,0 0-85 0 0,0 0-188 0 0,0 0-255 0 0,0 0-329 0 0,0 0-270 0 0,0 0-205 0 0,0 0-183 0 0,0 0-117 0 0,0 0-90 0 0,0 0-78 0 0,30 0-55 0 0,95-2-12 0 0,-70-12 366 0 0,-49 11-728 0 0,0 0 0 0 0,0-1-1 0 0,0 1 1 0 0,-1-1 0 0 0,1 0 0 0 0,-1-1 0 0 0,0 0 0 0 0,0 0 0 0 0,-1 0 0 0 0,1 0-1 0 0,-1 0 1 0 0,-1-1 0 0 0,1 0 0 0 0,-1 0 0 0 0,0 0 0 0 0,0 0 0 0 0,0 0 0 0 0,-1-1 0 0 0,0 1-1 0 0,0-1 1 0 0,-1 0 0 0 0,0 0 0 0 0,0 1 0 0 0,0-1 0 0 0,-1-5-86 0 0,-2 9-12 0 0,0 0 0 0 0,-1 0 0 0 0,1 0 0 0 0,0 1 0 0 0,-1-1 0 0 0,0 1 0 0 0,0-1-1 0 0,0 1 1 0 0,0 0 0 0 0,0 0 0 0 0,0 1 0 0 0,0-1 0 0 0,0 1 0 0 0,-1-1 0 0 0,1 1 0 0 0,-1 0 0 0 0,1 0 0 0 0,-1 0 0 0 0,1 1 0 0 0,-1 0 0 0 0,1-1 0 0 0,-1 1 0 0 0,0 0 0 0 0,1 0 0 0 0,-1 1 0 0 0,1-1 0 0 0,-1 1 0 0 0,1 0 0 0 0,-1 0-1 0 0,0 0 13 0 0,-8 3-17 0 0,0 0 0 0 0,1 1-1 0 0,-1 0 1 0 0,1 1 0 0 0,0 0-1 0 0,1 1 1 0 0,-1 0 0 0 0,1 1-1 0 0,1 0 1 0 0,0 0 0 0 0,0 1-1 0 0,0 1 1 0 0,1-1 0 0 0,-3 6 17 0 0,4-5 25 0 0,-1 0 0 0 0,2 0 1 0 0,-1 1-1 0 0,2 0 0 0 0,-1 0 1 0 0,1 0-1 0 0,1 1 0 0 0,0-1 1 0 0,1 1-1 0 0,0 0 0 0 0,1 1 1 0 0,0-1-1 0 0,1 0 0 0 0,0 0 1 0 0,1 1-1 0 0,1 0-25 0 0,0-7 43 0 0,0-1 0 0 0,1 1 0 0 0,-1-1-1 0 0,1 0 1 0 0,1 1 0 0 0,-1-1 0 0 0,1 0-1 0 0,0 0 1 0 0,0-1 0 0 0,0 1 0 0 0,1-1 0 0 0,-1 1-1 0 0,1-1 1 0 0,0 0 0 0 0,0 0 0 0 0,1-1-1 0 0,-1 1 1 0 0,1-1 0 0 0,0 0 0 0 0,0-1 0 0 0,0 1-1 0 0,3 1-42 0 0,123 31 615 0 0,61-45-731 0 0,-114-14-9412 0 0,-70 20-2303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1880 0 0,'0'0'1707'0'0,"0"0"159"0"0,0 0 151 0 0,0 0 174 0 0,0 0 48 0 0,0 0-148 0 0,0 0-229 0 0,0 0-291 0 0,0 0-232 0 0,0 0-203 0 0,0 0-193 0 0,0 0-166 0 0,-2-2-141 0 0,2 2-592 0 0,-1 0 1 0 0,1 0-1 0 0,-1 0 0 0 0,1 0 0 0 0,0 0 0 0 0,-1-1 0 0 0,1 1 0 0 0,-1 0 0 0 0,1 0 0 0 0,-1 0 0 0 0,1 0 0 0 0,0 0 0 0 0,-1 0 0 0 0,1 0 0 0 0,-1 0 0 0 0,1 0 0 0 0,-1 1 0 0 0,1-1 0 0 0,0 0 0 0 0,-1 0 1 0 0,1 0-1 0 0,-1 0 0 0 0,1 1 0 0 0,0-1 0 0 0,-1 0 0 0 0,1 0 0 0 0,0 1 0 0 0,-1-1 0 0 0,1 0 0 0 0,0 1 0 0 0,-1-1 0 0 0,1 0 0 0 0,0 1 0 0 0,0-1 0 0 0,-1 0 0 0 0,1 1 0 0 0,0-1 0 0 0,0 1 1 0 0,0-1-1 0 0,0 0 0 0 0,-1 1 0 0 0,1-1 0 0 0,0 1 0 0 0,0-1 0 0 0,0 1 0 0 0,0-1 0 0 0,0 0 0 0 0,0 1 0 0 0,0-1 0 0 0,0 1 0 0 0,0-1 0 0 0,0 1 0 0 0,0-1 0 0 0,1 1 0 0 0,-1-1 0 0 0,0 0 0 0 0,0 1 1 0 0,0-1-1 0 0,1 0 0 0 0,-1 1 0 0 0,0-1 0 0 0,0 1 0 0 0,1-1 0 0 0,-1 0-44 0 0,-1 17 388 0 0,-7 291 1316 0 0,14-301-3876 0 0,4-31-774 0 0,-8 20 2926 0 0,18-65-5517 0 0,-6 17-4028 0 0,-8 32 2638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10642 0 0,'0'0'2913'0'0,"0"0"-857"0"0,0 0-471 0 0,0 0-489 0 0,0 0-400 0 0,0 0-248 0 0,0 0-280 0 0,0 0-184 0 0,0 0-88 0 0,0 0-32 0 0,0 0-24 0 0,0 0-72 0 0,0 0-232 0 0,-4 62-424 0 0,31-43-665 0 0,-2 0-1175 0 0,-1-7-1817 0 0,-13-1-4233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01:41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4313 0 0,'0'0'1747'0'0,"0"0"-412"0"0,0 0 40 0 0,0 0 239 0 0,0 0 113 0 0,0 0-100 0 0,0 0-227 0 0,0 0-232 0 0,0 0-148 0 0,0 0-54 0 0,0 0-53 0 0,0 0-75 0 0,0 0-66 0 0,-26 14-74 0 0,-82 47-70 0 0,54-13 272 0 0,46-35-680 0 0,-16 30 63 0 0,1 0 0 0 0,2 1 0 0 0,2 2 0 0 0,2 0 0 0 0,2 1 0 0 0,2 0 0 0 0,3 1 0 0 0,1 0 0 0 0,0 19-283 0 0,7 92 119 0 0,1-153-148 0 0,2 1-1 0 0,-1-1 1 0 0,1 1 0 0 0,0-1 0 0 0,0 0-1 0 0,0 1 1 0 0,1-1 0 0 0,0 0 0 0 0,1 0-1 0 0,-1 0 1 0 0,1 0 0 0 0,0-1 0 0 0,1 1-1 0 0,-1-1 1 0 0,1 0 0 0 0,0 1 0 0 0,0-2-1 0 0,1 1 1 0 0,-1 0 0 0 0,1-1 0 0 0,0 0-1 0 0,1 0 1 0 0,-1-1 0 0 0,1 1 0 0 0,-1-1-1 0 0,1 0 1 0 0,0-1 0 0 0,0 0 0 0 0,0 1-1 0 0,6 0 30 0 0,4-3-1039 0 0,7 0-1803 0 0,-9-1-2393 0 0,-6-2-6137 0 0</inkml:trace>
  <inkml:trace contextRef="#ctx0" brushRef="#br0" timeOffset="615.971">191 840 7498 0 0,'0'0'2691'0'0,"0"0"-327"0"0,0 0-153 0 0,0 0-97 0 0,0 0-273 0 0,0 0-328 0 0,0 0-340 0 0,0 0-280 0 0,0 0-173 0 0,0 0-104 0 0,0 0-41 0 0,0 0-57 0 0,0 0-48 0 0,9-24-44 0 0,43-118 282 0 0,51-97 656 0 0,-93 222-1353 0 0,2-1-1 0 0,0 2 0 0 0,0 0 0 0 0,2 0 1 0 0,0 1-1 0 0,0 1 0 0 0,2-1-10 0 0,-16 15-2 0 0,1 0 0 0 0,-1-1 0 0 0,1 1 0 0 0,-1 0-1 0 0,1 0 1 0 0,-1 0 0 0 0,0-1 0 0 0,1 1 0 0 0,-1 0-1 0 0,1 0 1 0 0,-1 0 0 0 0,1 0 0 0 0,-1 0 0 0 0,1 0-1 0 0,-1 0 1 0 0,1 0 0 0 0,-1 0 0 0 0,1 0 0 0 0,-1 0 0 0 0,1 0-1 0 0,-1 0 1 0 0,1 0 0 0 0,-1 1 0 0 0,1-1 0 0 0,-1 0-1 0 0,0 0 1 0 0,1 1 0 0 0,-1-1 0 0 0,1 0 0 0 0,-1 0-1 0 0,0 1 1 0 0,1-1 0 0 0,-1 0 0 0 0,0 1 0 0 0,1-1 0 0 0,-1 0-1 0 0,0 1 1 0 0,1-1 0 0 0,-1 1 0 0 0,0-1 0 0 0,0 1-1 0 0,0-1 1 0 0,1 1 0 0 0,-1-1 0 0 0,0 0 0 0 0,0 1-1 0 0,0-1 1 0 0,0 1 0 0 0,0-1 0 0 0,0 1 0 0 0,0-1 0 0 0,0 1-1 0 0,0-1 1 0 0,0 1 0 0 0,0-1 0 0 0,0 1 0 0 0,0-1-1 0 0,-1 1 1 0 0,1-1 0 0 0,0 1 2 0 0,0 42 23 0 0,0-34-23 0 0,-28 218 46 0 0,28-225-41 0 0,1 0 0 0 0,-1 1 0 0 0,1-1 1 0 0,0 0-1 0 0,0 0 0 0 0,0 0 1 0 0,0 0-1 0 0,0-1 0 0 0,0 1 0 0 0,0 0 1 0 0,1 0-1 0 0,-1-1 0 0 0,1 1 1 0 0,-1 0-1 0 0,1-1 0 0 0,0 0 0 0 0,0 1 1 0 0,-1-1-1 0 0,1 0 0 0 0,0 0 1 0 0,0 0-1 0 0,0 0 0 0 0,0 0 1 0 0,0 0-1 0 0,0-1 0 0 0,1 1 0 0 0,-1-1 1 0 0,0 0-1 0 0,0 1 0 0 0,0-1 1 0 0,1 0-1 0 0,-1 0 0 0 0,0 0 0 0 0,0-1 1 0 0,0 1-1 0 0,1 0 0 0 0,-1-1 1 0 0,0 1-1 0 0,0-1 0 0 0,0 0 0 0 0,0 0 1 0 0,0 0-1 0 0,0 0 0 0 0,0 0 1 0 0,0 0-1 0 0,-1-1 0 0 0,1 1 0 0 0,0 0 1 0 0,-1-1-1 0 0,1 0 0 0 0,-1 1 1 0 0,1-1-1 0 0,-1 0 0 0 0,0 0 0 0 0,0 1 1 0 0,0-1-1 0 0,0 0 0 0 0,0 0 1 0 0,1-2-6 0 0,152-206 218 0 0,-107 163-244 0 0,-40 74-169 0 0,-10 138 227 0 0,-4-61-31 0 0,13 23-1378 0 0,4-115-1358 0 0,-5-9-4689 0 0,-3-1 2107 0 0,2 1-5877 0 0</inkml:trace>
  <inkml:trace contextRef="#ctx0" brushRef="#br0" timeOffset="982.733">852 674 9450 0 0,'0'0'2374'0'0,"0"0"-551"0"0,0 0-268 0 0,0 0-180 0 0,0 0-250 0 0,0 0-142 0 0,0 0-58 0 0,0 0-41 0 0,0 0 25 0 0,0 0-15 0 0,0 0-97 0 0,0 0-103 0 0,16 0-131 0 0,112-7 997 0 0,-127 6-1537 0 0,1 1 1 0 0,-1-1-1 0 0,1 0 0 0 0,-1 1 1 0 0,1-1-1 0 0,0 1 1 0 0,-1-1-1 0 0,1 1 0 0 0,-1 0 1 0 0,1 0-1 0 0,0 0 1 0 0,-1 0-1 0 0,1 0 0 0 0,0 0 1 0 0,-1 0-1 0 0,1 0 0 0 0,0 1 1 0 0,-1-1-1 0 0,1 1 1 0 0,-1-1-1 0 0,1 1 0 0 0,-1 0 1 0 0,1-1-1 0 0,-1 1 1 0 0,1 0-1 0 0,-1 0 0 0 0,0 0 1 0 0,0 0-1 0 0,1 0 1 0 0,-1 0-1 0 0,0 1 0 0 0,0-1 1 0 0,0 0-1 0 0,0 1 0 0 0,0-1 1 0 0,0 0-1 0 0,-1 1 1 0 0,1-1-1 0 0,0 1 0 0 0,-1-1 1 0 0,1 2-24 0 0,-3 5 47 0 0,0 1 0 0 0,-1-1 0 0 0,1 1 0 0 0,-2-1 0 0 0,1 0 0 0 0,-1 0 0 0 0,-1 0 0 0 0,1-1 0 0 0,-1 0 1 0 0,-1 0-1 0 0,1 0 0 0 0,-1 0 0 0 0,-1-1 0 0 0,1 0 0 0 0,-1 0 0 0 0,-1 0-47 0 0,-24 27 163 0 0,32-33-159 0 0,-1 1 0 0 0,0 0 0 0 0,0 0 0 0 0,1-1-1 0 0,-1 1 1 0 0,0 0 0 0 0,1 0 0 0 0,-1 0 0 0 0,1 0 0 0 0,-1 0 0 0 0,1 0 0 0 0,-1 0 0 0 0,1 0 0 0 0,0 0 0 0 0,0 0-1 0 0,-1 0 1 0 0,1 0 0 0 0,0 0 0 0 0,0 0 0 0 0,0 0 0 0 0,0 0 0 0 0,0 0 0 0 0,0 0 0 0 0,0 0 0 0 0,1 0 0 0 0,-1 0-1 0 0,0 0 1 0 0,0 0 0 0 0,1 0 0 0 0,-1 0 0 0 0,1 0 0 0 0,-1 0 0 0 0,1 0 0 0 0,-1 0 0 0 0,1-1 0 0 0,0 1 0 0 0,-1 0 0 0 0,1 0-1 0 0,0 0 1 0 0,0-1 0 0 0,-1 1 0 0 0,1 0 0 0 0,0-1 0 0 0,0 1 0 0 0,0-1 0 0 0,0 1 0 0 0,0-1 0 0 0,0 0 0 0 0,0 1-1 0 0,0-1 1 0 0,0 0 0 0 0,0 0 0 0 0,0 1 0 0 0,0-1 0 0 0,0 0 0 0 0,0 0 0 0 0,0 0 0 0 0,0 0-4 0 0,7 1-76 0 0,0 0 0 0 0,1 0 0 0 0,-1-1 0 0 0,0 0 1 0 0,0 0-1 0 0,0-1 0 0 0,0 0 0 0 0,0 0 0 0 0,0-1 0 0 0,0 0 1 0 0,7-3 75 0 0,16-9-3263 0 0,-2-5-3893 0 0,-20 14-4187 0 0</inkml:trace>
  <inkml:trace contextRef="#ctx0" brushRef="#br0" timeOffset="1482.482">1437 389 9210 0 0,'0'0'3014'0'0,"0"0"-806"0"0,0 0-443 0 0,0 0-184 0 0,0 0-184 0 0,0 0-176 0 0,0 0-159 0 0,0 0-189 0 0,0 0-158 0 0,0 0-137 0 0,-35 22-126 0 0,-109 69-109 0 0,90-39 17 0 0,50-41-267 0 0,1-5-41 0 0,0 0 0 0 0,1 0 1 0 0,-1 0-1 0 0,1 1 0 0 0,0-1 0 0 0,1 0 0 0 0,-1 1 0 0 0,1-1 1 0 0,1 1-1 0 0,-1 0 0 0 0,1-1 0 0 0,0 1 0 0 0,1 0 1 0 0,0-1-1 0 0,1 7-52 0 0,1-10 55 0 0,1 0 0 0 0,-1-1 0 0 0,1 1 0 0 0,0-1-1 0 0,0 0 1 0 0,0 0 0 0 0,0 0 0 0 0,0 0 0 0 0,1-1 0 0 0,-1 1 0 0 0,1-1 0 0 0,-1 0 0 0 0,1 0 0 0 0,-1-1 0 0 0,1 0 0 0 0,-1 1 0 0 0,1-2-1 0 0,-1 1 1 0 0,1 0 0 0 0,-1-1 0 0 0,1 0 0 0 0,-1 0 0 0 0,1 0 0 0 0,-1-1 0 0 0,0 1 0 0 0,0-1 0 0 0,2-1-55 0 0,164-99 783 0 0,-168 100-781 0 0,-1 0 0 0 0,1 1 1 0 0,1-1-1 0 0,-1 1 0 0 0,0-1 1 0 0,0 1-1 0 0,0 0 0 0 0,1 0 1 0 0,-1 0-1 0 0,1 0 0 0 0,-1 0 1 0 0,1 1-1 0 0,-1-1 0 0 0,1 1 1 0 0,-1-1-1 0 0,1 1 0 0 0,-1 0 1 0 0,1 0-1 0 0,0 0 0 0 0,-1 0 1 0 0,1 1-1 0 0,-1-1 0 0 0,1 1 1 0 0,-1-1-1 0 0,1 1 0 0 0,-1 0 1 0 0,1 0-1 0 0,-1 0 0 0 0,0 0 1 0 0,0 1-1 0 0,1-1 0 0 0,-1 1 1 0 0,0-1-1 0 0,0 1 0 0 0,0 0 1 0 0,-1 0-1 0 0,1-1 0 0 0,0 1 1 0 0,-1 1-1 0 0,1 0-2 0 0,3 24-1 0 0,-3 1-1 0 0,0 0 1 0 0,-1 0 0 0 0,-2-1-1 0 0,-1 1 1 0 0,-1 0 0 0 0,-2-1-1 0 0,0 1 1 0 0,-2-1 0 0 0,-1-1 0 0 0,-8 19 1 0 0,0 9-49 0 0,3-7 42 0 0,9-26 6 0 0,-1 0-1 0 0,0 0 1 0 0,-2-1 0 0 0,-1 0 0 0 0,0 0-1 0 0,-2-1 1 0 0,0 0 0 0 0,-1 0 0 0 0,-13 15 1 0 0,20-29-3 0 0,0-1 0 0 0,0 1 0 0 0,-1-1 0 0 0,1 0 1 0 0,-1-1-1 0 0,0 1 0 0 0,0-1 0 0 0,-1 0 1 0 0,1 0-1 0 0,-1-1 0 0 0,1 0 0 0 0,-1 0 0 0 0,0 0 1 0 0,0 0-1 0 0,0-1 0 0 0,0 0 0 0 0,0 0 0 0 0,0-1 1 0 0,0 0-1 0 0,0 0 0 0 0,0 0 0 0 0,-4-1 3 0 0,6-3-9 0 0,0 1 0 0 0,1-1 0 0 0,-1 0 1 0 0,1 0-1 0 0,0-1 0 0 0,0 1 0 0 0,1-1 0 0 0,-1 1 0 0 0,1-1 0 0 0,0 0 0 0 0,0 0 0 0 0,0 0 0 0 0,1 0 0 0 0,0 0 0 0 0,0 0 0 0 0,0 0 0 0 0,1 0 0 0 0,-1 0 0 0 0,1-1 1 0 0,1 1-1 0 0,-1 0 0 0 0,1 0 0 0 0,0 0 0 0 0,0-1 0 0 0,0 1 0 0 0,1 0 0 0 0,1-4 9 0 0,4-8-101 0 0,0 1 0 0 0,1-1-1 0 0,1 1 1 0 0,1 1 0 0 0,0 0 0 0 0,1 0 0 0 0,1 1 0 0 0,4-4 101 0 0,24-22-2832 0 0,0 4-3800 0 0,-28 24-5164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5521 0 0,'0'0'2827'0'0,"0"0"-661"0"0,0 0-293 0 0,0 0-74 0 0,0 0-63 0 0,0 0-118 0 0,0 0-221 0 0,0 0-242 0 0,0 0-194 0 0,0 0-137 0 0,0 0-73 0 0,0 0-97 0 0,0 0-116 0 0,9-9-126 0 0,60-78 501 0 0,-12-102 488 0 0,-38 124-1289 0 0,-19 64-164 0 0,0 1-14 0 0,0 0-16 0 0,0 0-49 0 0,4 27-229 0 0,17 30 464 0 0,-19-47-89 0 0,1 1 0 0 0,0-1 0 0 0,0 0 0 0 0,1 0 0 0 0,1 0 0 0 0,0-1 0 0 0,0 0 0 0 0,1 0 0 0 0,0 0 0 0 0,0 0 0 0 0,1-1 0 0 0,0 0 0 0 0,0 0 0 0 0,1-1 0 0 0,0 0 0 0 0,1-1 0 0 0,3 3-15 0 0,-8-6 55 0 0,0-1 1 0 0,-1 0 0 0 0,1 1 0 0 0,0-1-1 0 0,1-1 1 0 0,-1 1 0 0 0,0 0 0 0 0,0-1-1 0 0,1 0 1 0 0,-1 0 0 0 0,1-1-1 0 0,-1 1 1 0 0,1-1 0 0 0,-1 0 0 0 0,1 0-1 0 0,-1 0 1 0 0,0-1 0 0 0,1 1 0 0 0,-1-1-1 0 0,1 0 1 0 0,-1 0 0 0 0,0-1 0 0 0,1 1-1 0 0,-1-1 1 0 0,0 0 0 0 0,0 0 0 0 0,-1-1-1 0 0,1 1 1 0 0,0-1 0 0 0,-1 0-1 0 0,1 0 1 0 0,-1 0 0 0 0,0 0 0 0 0,0 0-56 0 0,8-11 28 0 0,-2-1 0 0 0,1 1 0 0 0,-2-2 0 0 0,0 1 0 0 0,-1-1 0 0 0,0 0 0 0 0,-2-1 0 0 0,0 1 0 0 0,0-1 1 0 0,-2 0-1 0 0,0 0 0 0 0,-1 0 0 0 0,0-1 0 0 0,-2 1 0 0 0,0-1 0 0 0,-2-7-28 0 0,0 43-12228 0 0,2-13 691 0 0</inkml:trace>
  <inkml:trace contextRef="#ctx0" brushRef="#br0" timeOffset="6438.65">1003 69 2168 0 0,'0'0'1430'0'0,"0"0"-34"0"0,0 0 42 0 0,0 0 78 0 0,0 0 47 0 0,0 0-54 0 0,0 0-137 0 0,0 0-181 0 0,0 0-142 0 0,0 0-142 0 0,0 0-101 0 0,-4-12 1913 0 0,-22 0 3289 0 0,-1-2-4862 0 0,18 12-1096 0 0,1 0 0 0 0,-1 1 1 0 0,0 0-1 0 0,1 1 0 0 0,-1 0 1 0 0,0 0-1 0 0,0 1 0 0 0,0 0 1 0 0,1 1-1 0 0,-1 0 0 0 0,1 0 1 0 0,-1 1-1 0 0,1 0 0 0 0,0 0 1 0 0,0 1-1 0 0,0 0 0 0 0,0 0 1 0 0,1 1-1 0 0,0 0 0 0 0,0 0 1 0 0,0 1-1 0 0,1 0 1 0 0,-1 0-1 0 0,1 1 0 0 0,1-1 1 0 0,-1 1-1 0 0,1 0 0 0 0,0 1 1 0 0,1-1-1 0 0,0 1 0 0 0,0 0 1 0 0,-2 8-51 0 0,3-7 35 0 0,1 0 0 0 0,0 1 0 0 0,0 0 0 0 0,0-1 1 0 0,2 1-1 0 0,-1 0 0 0 0,1 0 0 0 0,1-1 0 0 0,-1 1 1 0 0,3 5-36 0 0,-1-9 31 0 0,1-1 0 0 0,0 0 1 0 0,0-1-1 0 0,0 1 1 0 0,1 0-1 0 0,-1-1 0 0 0,1 0 1 0 0,1 0-1 0 0,-1 0 0 0 0,0 0 1 0 0,1-1-1 0 0,0 0 1 0 0,0 1-1 0 0,0-2 0 0 0,0 1 1 0 0,0-1-1 0 0,0 0 0 0 0,1 0 1 0 0,1 1-32 0 0,13 1 127 0 0,1 0 1 0 0,-1-1 0 0 0,1-1-1 0 0,0-1 1 0 0,0 0 0 0 0,-1-2-1 0 0,15-2-127 0 0,30-15 238 0 0,-33 17-3053 0 0,-20 1-1026 0 0,-6 0-3957 0 0,-3 0-3607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7402 0 0,'0'0'4150'0'0,"0"0"-1610"0"0,0 0-671 0 0,0 0-214 0 0,0 0-100 0 0,0 0-112 0 0,0 0-183 0 0,0 0-245 0 0,0 0-247 0 0,0 0-184 0 0,0 0-156 0 0,0 0-101 0 0,0 0-58 0 0,-3-1-27 0 0,2 1-217 0 0,1 0 0 0 0,-1 0 1 0 0,0 0-1 0 0,0 0 0 0 0,0 0 0 0 0,0 0 1 0 0,1 1-1 0 0,-1-1 0 0 0,0 0 0 0 0,0 0 1 0 0,0 1-1 0 0,1-1 0 0 0,-1 0 1 0 0,0 1-1 0 0,1-1 0 0 0,-1 1 0 0 0,0-1 1 0 0,1 1-1 0 0,-1-1 0 0 0,0 1 0 0 0,1 0 1 0 0,-1-1-1 0 0,1 1 0 0 0,-1 0 0 0 0,1-1 1 0 0,-1 1-1 0 0,1 0 0 0 0,0 0 1 0 0,-1-1-1 0 0,1 1 0 0 0,0 0 0 0 0,0 0 1 0 0,-1 0-1 0 0,1-1 0 0 0,0 1 0 0 0,0 0 1 0 0,0 0-1 0 0,0 0 0 0 0,0 0 0 0 0,0-1 1 0 0,0 1-1 0 0,0 0 0 0 0,1 0-25 0 0,-5 11 234 0 0,2 89 884 0 0,5 218-236 0 0,-20-130-707 0 0,-19 18-109 0 0,34-153-146 0 0,2-53 38 0 0,4 0-1346 0 0,39-52-5175 0 0,-26 35-3322 0 0,-12 9-1225 0 0</inkml:trace>
  <inkml:trace contextRef="#ctx0" brushRef="#br0" timeOffset="390.019">344 560 11122 0 0,'0'0'2181'0'0,"0"0"-350"0"0,0 0-284 0 0,0 0-177 0 0,0 0-157 0 0,0 0-173 0 0,0 0-202 0 0,0 0-179 0 0,0 0-133 0 0,0 0-107 0 0,0 0-40 0 0,0 0-42 0 0,-7 12-31 0 0,-17 40-1 0 0,13 30 747 0 0,12-58-872 0 0,-1-19-144 0 0,0 0-1 0 0,0 0 0 0 0,0-1 0 0 0,0 1 1 0 0,1 0-1 0 0,0 0 0 0 0,0 0 0 0 0,1 0 0 0 0,-1-1 1 0 0,1 1-1 0 0,0 0 0 0 0,0-1 0 0 0,0 0 1 0 0,1 1-1 0 0,0-1 0 0 0,0 0 0 0 0,0 0 0 0 0,0 0 1 0 0,0-1-1 0 0,1 1 0 0 0,0-1 0 0 0,-1 0 1 0 0,1 0-1 0 0,0 0 0 0 0,1-1 0 0 0,-1 1 0 0 0,0-1 1 0 0,1 0-1 0 0,0 0 0 0 0,-1-1 0 0 0,1 1 1 0 0,0-1-1 0 0,0 0 0 0 0,0 0-35 0 0,3-1 91 0 0,0-1 1 0 0,0 0-1 0 0,0 0 1 0 0,1 0-1 0 0,-2-1 1 0 0,1-1-1 0 0,0 1 1 0 0,0-1-1 0 0,-1-1 1 0 0,0 1-1 0 0,1-1 1 0 0,-1 0-1 0 0,-1-1 1 0 0,1 0-1 0 0,-1 0 1 0 0,1 0-1 0 0,-2-1 1 0 0,1 0-1 0 0,-1 0 1 0 0,1 0-92 0 0,6-10 116 0 0,0 1 0 0 0,-1-2 0 0 0,-1 1 0 0 0,-1-1 0 0 0,0-1 0 0 0,-1 0 0 0 0,-1 0 0 0 0,5-17-116 0 0,-12 34-55 0 0,1 0 0 0 0,0 0 1 0 0,-1-1-1 0 0,1 1 0 0 0,-1 0 0 0 0,1-1 0 0 0,-1 1 1 0 0,0 0-1 0 0,0-1 0 0 0,1 1 0 0 0,-1 0 0 0 0,0-1 1 0 0,0 1-1 0 0,0 0 0 0 0,0-1 0 0 0,-1 1 0 0 0,1-1 1 0 0,0 1-1 0 0,-1 0 0 0 0,1-1 0 0 0,0 1 0 0 0,-1 0 1 0 0,0 0-1 0 0,1-1 0 0 0,-1 1 0 0 0,0 0 0 0 0,1 0 1 0 0,-1 0-1 0 0,0 0 0 0 0,0 0 0 0 0,0 0 0 0 0,0 0 1 0 0,-1 0 54 0 0,-23 15-8552 0 0,20-10 4205 0 0,1 1-7262 0 0</inkml:trace>
  <inkml:trace contextRef="#ctx0" brushRef="#br0" timeOffset="983.043">1033 633 15083 0 0,'0'0'1795'0'0,"0"0"-460"0"0,0 0-205 0 0,0 0-51 0 0,0 0-48 0 0,0 0-97 0 0,0 0-143 0 0,0 0-163 0 0,0 0-157 0 0,0 0-81 0 0,0 0-97 0 0,0 0-74 0 0,0 0-31 0 0,-16 0-34 0 0,-51-2-18 0 0,63 3-117 0 0,0-1 0 0 0,0 0 0 0 0,1 1 0 0 0,-1 0-1 0 0,0 0 1 0 0,0 0 0 0 0,1 0 0 0 0,-1 1-1 0 0,0-1 1 0 0,1 1 0 0 0,-1 0 0 0 0,1 0 0 0 0,0 0-1 0 0,0 0 1 0 0,0 1 0 0 0,0 0 0 0 0,0-1-1 0 0,0 1 1 0 0,-1 3-19 0 0,-4 2 34 0 0,2-3-31 0 0,1 1-1 0 0,0 0 1 0 0,0 0-1 0 0,1 0 1 0 0,0 0-1 0 0,0 1 0 0 0,0-1 1 0 0,1 1-1 0 0,-1 0 1 0 0,2 0-1 0 0,-1 1 1 0 0,1-1-1 0 0,0 0 1 0 0,1 1-1 0 0,0-1 1 0 0,0 1-1 0 0,0 0 1 0 0,1-1-1 0 0,0 1 1 0 0,1 1-3 0 0,1-4-1 0 0,0-1 0 0 0,1 0 1 0 0,-1 0-1 0 0,1 0 1 0 0,0 0-1 0 0,0 0 0 0 0,1-1 1 0 0,-1 0-1 0 0,1 1 1 0 0,0-1-1 0 0,0 0 0 0 0,0-1 1 0 0,0 1-1 0 0,0-1 1 0 0,0 0-1 0 0,1 0 0 0 0,-1 0 1 0 0,1 0-1 0 0,-1-1 1 0 0,1 0-1 0 0,0 0 0 0 0,0 0 1 0 0,-1-1-1 0 0,1 1 1 0 0,0-1-1 0 0,0 0 0 0 0,0-1 1 0 0,0 1-1 0 0,2-1 1 0 0,9 0 73 0 0,1-1-1 0 0,0 0 0 0 0,-1-1 1 0 0,0 0-1 0 0,0-2 1 0 0,0 0-1 0 0,0-1 0 0 0,-1 0 1 0 0,0-1-1 0 0,0-1 0 0 0,9-7-72 0 0,-1 1 167 0 0,-2-2-1 0 0,1-1 0 0 0,-2-1 0 0 0,0-1 1 0 0,-1 0-1 0 0,-1-2 0 0 0,-1 0 0 0 0,-1 0 1 0 0,8-17-167 0 0,-16 26-12 0 0,0-1-1 0 0,-1-1 1 0 0,-1 1 0 0 0,0-1 0 0 0,-1 0 0 0 0,0 0 0 0 0,-1-1 0 0 0,-1 0-1 0 0,-1 1 1 0 0,0-1 0 0 0,0 0 0 0 0,-1 0 0 0 0,-1 0 0 0 0,-1 0 0 0 0,0 0-1 0 0,-1 0 1 0 0,-1 0 0 0 0,0 1 0 0 0,-1-1 0 0 0,0 1 0 0 0,-1 0 0 0 0,-1 0-1 0 0,-1 0 1 0 0,1 1 0 0 0,-2 0 0 0 0,0 0 0 0 0,0 1 0 0 0,-2-1 12 0 0,0-1-29 0 0,0 1 0 0 0,-1 0 0 0 0,-1 0 0 0 0,0 1 0 0 0,0 0 0 0 0,-1 1 0 0 0,-1 1 0 0 0,1 0 0 0 0,-2 1 0 0 0,1 0 0 0 0,-1 1 0 0 0,-1 1 0 0 0,0 1 0 0 0,1 0 0 0 0,-2 0 0 0 0,1 2 0 0 0,-1 0 0 0 0,-1 1 29 0 0,15 2-1 0 0,-1 1 0 0 0,1 0-1 0 0,-1 0 1 0 0,1 0 0 0 0,-1 0-1 0 0,1 1 1 0 0,-1-1 0 0 0,1 1 0 0 0,0 0-1 0 0,-1 0 1 0 0,1 0 0 0 0,0 1-1 0 0,-1-1 1 0 0,1 1 0 0 0,0-1-1 0 0,0 1 1 0 0,0 0 0 0 0,1 0 0 0 0,-1 1-1 0 0,0-1 1 0 0,1 0 0 0 0,-1 1-1 0 0,1 0 1 0 0,0-1 0 0 0,0 1 0 0 0,0 0-1 0 0,0 0 1 0 0,1 0 0 0 0,-1 1-1 0 0,1-1 1 0 0,-1 0 0 0 0,1 0-1 0 0,0 1 1 0 0,1-1 0 0 0,-1 3 1 0 0,1 8 29 0 0,1 0-1 0 0,1 0 1 0 0,0-1 0 0 0,1 1-1 0 0,1-1 1 0 0,0 1 0 0 0,1-1 0 0 0,0 0-1 0 0,1-1 1 0 0,0 1 0 0 0,1-1 0 0 0,0-1-1 0 0,1 1 1 0 0,0-1 0 0 0,10 9-29 0 0,-6-2 8 0 0,44 64 121 0 0,-18-25-72 0 0,2-1 1 0 0,3-1-1 0 0,22 19-57 0 0,-40-48-169 0 0,46 39-796 0 0,-10-48-3658 0 0,-49-17 2101 0 0,3 0-5485 0 0,-5 0-3785 0 0</inkml:trace>
  <inkml:trace contextRef="#ctx0" brushRef="#br0" timeOffset="1383.941">1617 680 10242 0 0,'0'0'1645'0'0,"0"0"-412"0"0,0 0 21 0 0,0 0 214 0 0,0 0 135 0 0,0 0 3 0 0,0 0-146 0 0,0 0-245 0 0,0 0-229 0 0,0 0-178 0 0,0 0-129 0 0,0 0-94 0 0,31 13-78 0 0,99 40-63 0 0,-127-51-416 0 0,0 0 0 0 0,-1-1-1 0 0,1 0 1 0 0,0 1 0 0 0,0-1 0 0 0,-1 0 0 0 0,1-1 0 0 0,0 1-1 0 0,0 0 1 0 0,0-1 0 0 0,0 1 0 0 0,0-1 0 0 0,0 0 0 0 0,0 0-1 0 0,1 0 1 0 0,-1-1 0 0 0,0 1 0 0 0,0-1 0 0 0,-1 0 0 0 0,1 0-1 0 0,0 0 1 0 0,2 0-28 0 0,4-4 119 0 0,6-1-15 0 0,-1-1-1 0 0,0-1 1 0 0,0 0 0 0 0,0-1 0 0 0,-1 0 0 0 0,-1-1 0 0 0,1 0 0 0 0,-2-1 0 0 0,1-1 0 0 0,-2 0 0 0 0,0 0 0 0 0,5-8-104 0 0,-13 17-13 0 0,0 0 1 0 0,0-1 0 0 0,-1 1 0 0 0,1-1-1 0 0,-1 1 1 0 0,0-1 0 0 0,0 0 0 0 0,0 0 0 0 0,0 1-1 0 0,0-1 1 0 0,-1 0 0 0 0,0 0 0 0 0,0 0-1 0 0,0 1 1 0 0,0-1 0 0 0,-1 0 0 0 0,1 0 0 0 0,-1 0-1 0 0,0 1 1 0 0,0-1 0 0 0,0 0 0 0 0,-1 1-1 0 0,1-1 1 0 0,-1 1 0 0 0,0-1 0 0 0,0 1 0 0 0,0 0-1 0 0,0 0 1 0 0,-1 0 0 0 0,1 0 0 0 0,-1 0-1 0 0,0 1 1 0 0,0-1 0 0 0,0 1 0 0 0,0 0 0 0 0,0-1-1 0 0,0 1 1 0 0,-1 1 0 0 0,1-1 0 0 0,-1 0-1 0 0,1 1 1 0 0,-1 0 0 0 0,0 0 0 0 0,1 0-1 0 0,-1 0 1 0 0,0 1 0 0 0,0-1 0 0 0,-2 1 12 0 0,-4-1-58 0 0,-1 1 1 0 0,1 0 0 0 0,-1 1-1 0 0,1 0 1 0 0,0 0 0 0 0,-1 1-1 0 0,1 1 1 0 0,0 0 0 0 0,0 0-1 0 0,1 1 1 0 0,-1 0 0 0 0,1 1-1 0 0,-1-1 1 0 0,-2 4 57 0 0,-2 0-61 0 0,0 1 1 0 0,0 0-1 0 0,1 1 0 0 0,0 1 0 0 0,0 0 1 0 0,1 1-1 0 0,1 0 0 0 0,0 0 0 0 0,1 1 1 0 0,0 1-1 0 0,1 0 0 0 0,1 0 1 0 0,0 1-1 0 0,1 0 0 0 0,-4 9 61 0 0,11-19-26 0 0,-1-1 0 0 0,0 0 0 0 0,1 0 0 0 0,-1 1 0 0 0,1-1 0 0 0,1 0 0 0 0,-1 1 0 0 0,0-1 0 0 0,1 0 0 0 0,0 1 0 0 0,0-1-1 0 0,0 0 1 0 0,1 0 0 0 0,0 0 0 0 0,-1 0 0 0 0,1 0 0 0 0,0-1 0 0 0,1 1 0 0 0,-1 0 0 0 0,1-1 0 0 0,0 0 0 0 0,-1 1 0 0 0,1-1 0 0 0,1 0 0 0 0,-1 0 0 0 0,0-1 0 0 0,1 1 0 0 0,-1-1 0 0 0,1 0-1 0 0,0 0 1 0 0,0 0 0 0 0,0 0 0 0 0,0-1 0 0 0,0 1 0 0 0,0-1 0 0 0,0 0 0 0 0,1 0 0 0 0,-1-1 0 0 0,0 1 0 0 0,1-1 0 0 0,0 0 26 0 0,27 3-677 0 0,0 0 1 0 0,0-2-1 0 0,0-2 1 0 0,0-1-1 0 0,0-1 1 0 0,0-2-1 0 0,25-7 677 0 0,9-5-3323 0 0,-20 5-3805 0 0,-27 7-2029 0 0</inkml:trace>
  <inkml:trace contextRef="#ctx0" brushRef="#br0" timeOffset="1921.686">2395 572 7754 0 0,'0'0'2027'0'0,"0"0"-410"0"0,0 0-262 0 0,0 0-156 0 0,0 0-110 0 0,0 0-80 0 0,0 0-110 0 0,0 0-164 0 0,0 0-139 0 0,0 0-91 0 0,0 0-93 0 0,0 0-53 0 0,-19 10-49 0 0,-58 33-57 0 0,74-42-227 0 0,0 1 0 0 0,0 0 0 0 0,0-1 1 0 0,0 1-1 0 0,0 0 0 0 0,0 1 0 0 0,1-1 0 0 0,-1 0 0 0 0,1 1 0 0 0,0-1 1 0 0,-1 1-1 0 0,1 0 0 0 0,1 0 0 0 0,-1 0 0 0 0,0 0 0 0 0,1 0 0 0 0,-1 0 1 0 0,1 0-1 0 0,0 0 0 0 0,-1 2-26 0 0,-3 11 74 0 0,2-8-53 0 0,0 0 0 0 0,0 0 0 0 0,0 1 0 0 0,1-1 0 0 0,1 1 0 0 0,-1-1-1 0 0,2 1 1 0 0,-1 0 0 0 0,1 0 0 0 0,0-1 0 0 0,1 2-21 0 0,1-5 29 0 0,0-1 1 0 0,0 1-1 0 0,0-1 1 0 0,1 0 0 0 0,0 0-1 0 0,0 0 1 0 0,0 0-1 0 0,0 0 1 0 0,0-1-1 0 0,1 1 1 0 0,0-1-1 0 0,0 0 1 0 0,-1 0-1 0 0,2-1 1 0 0,-1 1 0 0 0,0-1-1 0 0,1 0 1 0 0,-1 0-1 0 0,1 0 1 0 0,-1 0-1 0 0,1-1 1 0 0,0 0-1 0 0,0 0 1 0 0,-1 0-1 0 0,1-1 1 0 0,1 1-30 0 0,14-2 214 0 0,-1 0 1 0 0,1-1 0 0 0,-1-1-1 0 0,0-1 1 0 0,0 0-1 0 0,0-2 1 0 0,0 0-1 0 0,-1-1 1 0 0,0-1-1 0 0,0 0 1 0 0,-1-2-1 0 0,-1 0 1 0 0,1 0-1 0 0,-1-2 1 0 0,-1 0-1 0 0,0-1 1 0 0,-1 0-1 0 0,-1-1 1 0 0,0-1-1 0 0,0 0 1 0 0,-2-1-1 0 0,0 0 1 0 0,0-1-1 0 0,-2 0 1 0 0,0-1-1 0 0,-1 1 1 0 0,0-5-215 0 0,-3 4-36 0 0,-2 1 1 0 0,0-1 0 0 0,-1 0-1 0 0,0 0 1 0 0,-2 1-1 0 0,0-1 1 0 0,-1 0-1 0 0,-1 0 1 0 0,0 0 0 0 0,-2 0-1 0 0,0 1 1 0 0,-1 0-1 0 0,0 0 1 0 0,-2 0-1 0 0,0 0 1 0 0,-1 1-1 0 0,0 0 1 0 0,-1 1 0 0 0,-1 0-1 0 0,-1 0 1 0 0,0 1-1 0 0,0 0 1 0 0,-2 1-1 0 0,1 1 1 0 0,-2 0 0 0 0,0 0-1 0 0,0 2 1 0 0,-14-9 35 0 0,20 14-1 0 0,1 1 1 0 0,0-1 0 0 0,-1 1 0 0 0,0 0-1 0 0,0 1 1 0 0,0 0 0 0 0,-1 1-1 0 0,1-1 1 0 0,-1 1 0 0 0,1 1 0 0 0,-1 0-1 0 0,0 0 1 0 0,1 1 0 0 0,-1 0 0 0 0,0 0-1 0 0,1 1 1 0 0,-1 0 0 0 0,0 0-1 0 0,1 1 1 0 0,-1 0 0 0 0,1 1 0 0 0,0 0-1 0 0,0 0 1 0 0,0 1 0 0 0,0 0 0 0 0,1 0-1 0 0,-1 1 1 0 0,1 0 0 0 0,0 1 0 0 0,2-1 17 0 0,0 1 0 0 0,1-1 1 0 0,0 1-1 0 0,0 0 0 0 0,0 0 0 0 0,1 1 1 0 0,0-1-1 0 0,0 1 0 0 0,1 0 1 0 0,-1-1-1 0 0,2 1 0 0 0,-1 0 1 0 0,1 0-1 0 0,0 0 0 0 0,0 1 0 0 0,1-1 1 0 0,0 0-1 0 0,0 0 0 0 0,1 0 1 0 0,0 0-1 0 0,0 0 0 0 0,0 0 0 0 0,1 0 1 0 0,0 0-1 0 0,1 0 0 0 0,0 1-17 0 0,8 17 109 0 0,1 0 0 0 0,0 0-1 0 0,2-1 1 0 0,1-1 0 0 0,1 0-1 0 0,3 1-108 0 0,31 36 477 0 0,3-2 0 0 0,2-3 1 0 0,2-2-1 0 0,9 3-477 0 0,355 244 1153 0 0,-386-273-2209 0 0,-33-34-5254 0 0,-2 3-1444 0 0,0 0-4978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3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270 159 0 0 0,'0'0'483'0'0,"0"0"482"0"0,0 0 110 0 0,0 0 76 0 0,0 0 88 0 0,0 0 161 0 0,0 0 138 0 0,0 0 74 0 0,0 0 55 0 0,0 0-33 0 0,6-10-88 0 0,1-1-996 0 0,4-6 27 0 0,-1-3 4016 0 0,-12 32 973 0 0,3 11-5217 0 0,0-7 6 0 0,9 226 1180 0 0,4 105-703 0 0,-28-205-746 0 0,-6-92 47 0 0,36-111-4878 0 0,0-11-555 0 0,-9 25-5766 0 0,-7 47 11022 0 0,2-12-7687 0 0</inkml:trace>
  <inkml:trace contextRef="#ctx0" brushRef="#br0" timeOffset="268.45">0 521 10994 0 0,'0'0'1975'0'0,"0"0"-508"0"0,0 0-320 0 0,0 0 2 0 0,0 0 56 0 0,0 0 51 0 0,0 0-57 0 0,0 0-150 0 0,0 0-163 0 0,0 0-132 0 0,0 0-118 0 0,0 0-88 0 0,34-7-44 0 0,107-23-58 0 0,116-45 786 0 0,-170 52-3296 0 0,-66 11-2183 0 0,-12 1-6267 0 0,-7 7 892 0 0</inkml:trace>
  <inkml:trace contextRef="#ctx0" brushRef="#br0" timeOffset="783.968">703 1 10594 0 0,'0'0'3524'0'0,"0"0"-1563"0"0,0 0-690 0 0,0 0-250 0 0,0 0-67 0 0,0 0-72 0 0,0 0-89 0 0,0 0-114 0 0,0 0-113 0 0,0 0-61 0 0,0 0-35 0 0,0 0-20 0 0,0 0-32 0 0,-5 21-27 0 0,-15 68-6 0 0,15 14 613 0 0,9-77-816 0 0,16 240 614 0 0,-7-13-628 0 0,12-168-114 0 0,-23-84-38 0 0,1 0 0 0 0,-1 0-1 0 0,0-1 1 0 0,0 1 0 0 0,0-1 0 0 0,1 1 0 0 0,-1-1 0 0 0,0 0 0 0 0,1 0 0 0 0,-1 0 0 0 0,0 0 0 0 0,0 0-1 0 0,1 0 1 0 0,-1-1 0 0 0,0 1 0 0 0,0-1 0 0 0,1 1 0 0 0,-1-1 0 0 0,0 0 0 0 0,0 0 0 0 0,0 0-1 0 0,0 0 1 0 0,0-1 0 0 0,0 1 0 0 0,0 0 0 0 0,-1-1 0 0 0,1 1 0 0 0,0-1 0 0 0,-1 0 0 0 0,1 0-16 0 0,4-2 23 0 0,143-122 273 0 0,-39 37-249 0 0,-109 89-52 0 0,-1-1 1 0 0,1 1 0 0 0,0 0 0 0 0,0-1 0 0 0,0 1 0 0 0,-1 0 0 0 0,1 0 0 0 0,0-1-1 0 0,0 1 1 0 0,0 0 0 0 0,0 0 0 0 0,0 0 0 0 0,-1 0 0 0 0,1 0 0 0 0,0 0-1 0 0,0 0 1 0 0,0 1 0 0 0,0-1 0 0 0,0 0 0 0 0,0 0 0 0 0,-1 1 0 0 0,1-1-1 0 0,0 0 1 0 0,0 1 0 0 0,-1-1 0 0 0,1 1 0 0 0,0-1 0 0 0,0 1 0 0 0,-1-1 0 0 0,1 1-1 0 0,0 0 1 0 0,-1-1 0 0 0,1 1 0 0 0,-1 0 0 0 0,1-1 0 0 0,-1 1 0 0 0,1 0-1 0 0,-1 0 1 0 0,0-1 0 0 0,1 1 0 0 0,-1 0 0 0 0,0 0 0 0 0,0 0 0 0 0,1 0-1 0 0,-1 0 1 0 0,0-1 0 0 0,0 2 4 0 0,5 54 91 0 0,-4-37-61 0 0,0-5-27 0 0,1 0 0 0 0,1-1-1 0 0,0 1 1 0 0,1-1 0 0 0,0 0-1 0 0,1 0 1 0 0,0 0 0 0 0,5 7-3 0 0,20 1-2344 0 0,-18-19-3250 0 0,1-2-5833 0 0,-9 0 2939 0 0</inkml:trace>
  <inkml:trace contextRef="#ctx0" brushRef="#br0" timeOffset="1163.601">1374 818 4713 0 0,'0'0'1776'0'0,"0"0"-290"0"0,0 0-58 0 0,0 0 125 0 0,0 0 130 0 0,0 0 25 0 0,0 0-90 0 0,0 0-165 0 0,0 0-148 0 0,0 0-104 0 0,0 0-66 0 0,0 0-100 0 0,0 0-117 0 0,35 10-84 0 0,112 29-111 0 0,-88-38-85 0 0,61-48 943 0 0,-106 40-1499 0 0,-1-1 0 0 0,0 0 0 0 0,0-1-1 0 0,0-1 1 0 0,-1 0 0 0 0,0-1 0 0 0,-1 0-1 0 0,-1 0 1 0 0,0-1 0 0 0,0-1 0 0 0,-1 1 0 0 0,0-2-1 0 0,5-11-81 0 0,-12 21 0 0 0,-1 0-1 0 0,1 1 1 0 0,-1-1-1 0 0,0 0 0 0 0,0 0 1 0 0,-1 0-1 0 0,1 0 1 0 0,-1 0-1 0 0,0 0 0 0 0,0 0 1 0 0,0 0-1 0 0,0 0 1 0 0,-1 0-1 0 0,0 0 0 0 0,1 1 1 0 0,-1-1-1 0 0,-1 0 1 0 0,1 0-1 0 0,-1 0 1 0 0,1 1-1 0 0,-1-1 0 0 0,0 1 1 0 0,0-1-1 0 0,-1 1 1 0 0,1 0-1 0 0,-1 0 0 0 0,1 0 1 0 0,-1 0-1 0 0,0 1 1 0 0,0-1-1 0 0,0 1 1 0 0,-1-1-1 0 0,1 1 0 0 0,0 0 1 0 0,-1 0-1 0 0,0 1 1 0 0,1-1-1 0 0,-1 1 0 0 0,0 0 1 0 0,0 0-1 0 0,-1-1 1 0 0,-10 1-19 0 0,0-1 1 0 0,0 2-1 0 0,0 0 0 0 0,0 1 0 0 0,0 0 0 0 0,1 2 0 0 0,-1-1 0 0 0,0 2 1 0 0,1 0-1 0 0,0 0 0 0 0,0 2 0 0 0,0-1 0 0 0,1 2 0 0 0,0 0 0 0 0,0 1 1 0 0,0 0-1 0 0,1 0 0 0 0,0 2 0 0 0,1-1 0 0 0,0 1 0 0 0,1 1 0 0 0,0 0 0 0 0,0 1 1 0 0,1 0-1 0 0,1 0 0 0 0,0 1 0 0 0,1 0 0 0 0,-2 5 19 0 0,6-12 2 0 0,0 0 1 0 0,0 0-1 0 0,1 1 0 0 0,0-1 0 0 0,0 1 1 0 0,1 0-1 0 0,-1 0 0 0 0,2-1 0 0 0,-1 1 0 0 0,1 0 1 0 0,0 0-1 0 0,0 0 0 0 0,1 0 0 0 0,-1-1 1 0 0,2 1-1 0 0,-1 0 0 0 0,1 0 0 0 0,0-1 0 0 0,0 1 1 0 0,1-1-1 0 0,0 0 0 0 0,0 0 0 0 0,1 0 1 0 0,-1 0-1 0 0,1 0 0 0 0,1-1 0 0 0,-1 0 0 0 0,1 0 1 0 0,0 0-1 0 0,4 3-2 0 0,12 7-27 0 0,1-2 1 0 0,1-1-1 0 0,0 0 1 0 0,1-2-1 0 0,0-1 0 0 0,0-1 1 0 0,1 0-1 0 0,0-2 1 0 0,0-1-1 0 0,1-2 0 0 0,0 0 1 0 0,-1-1-1 0 0,1-2 1 0 0,0 0-1 0 0,1-2 27 0 0,57-5-1652 0 0,-29-1-5076 0 0,-52 7 5870 0 0,18-2-11078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415 757 0 0 0,'0'0'891'0'0,"0"0"145"0"0,0 0 103 0 0,0 0 216 0 0,0 0 263 0 0,0 0 243 0 0,0 0 90 0 0,0 0-140 0 0,0 0-226 0 0,0 0-294 0 0,0 0-279 0 0,-1-9-186 0 0,-3-28-124 0 0,4 36-621 0 0,-1 0-1 0 0,0-1 0 0 0,0 1 1 0 0,0 0-1 0 0,0 0 0 0 0,0 0 1 0 0,0 0-1 0 0,0 0 0 0 0,0 0 1 0 0,0 0-1 0 0,0 0 0 0 0,-1 1 1 0 0,1-1-1 0 0,0 0 0 0 0,0 1 1 0 0,-1-1-1 0 0,1 1 0 0 0,-1-1 1 0 0,1 1-1 0 0,0 0 0 0 0,-1-1 1 0 0,1 1-1 0 0,-1 0 0 0 0,1 0 1 0 0,-1 0-1 0 0,1 0 0 0 0,-1 0 1 0 0,1 0-1 0 0,-1 1 0 0 0,1-1 1 0 0,-1 1-81 0 0,-3-1 183 0 0,-5 0 17 0 0,-1 1 1 0 0,0 0-1 0 0,1 0 0 0 0,-1 1 1 0 0,1 1-1 0 0,-1-1 0 0 0,1 2 0 0 0,0-1 1 0 0,0 2-1 0 0,1-1 0 0 0,-1 1 0 0 0,-8 6-200 0 0,-2 2 118 0 0,0 0 0 0 0,0 1 0 0 0,1 1 1 0 0,1 1-1 0 0,1 0 0 0 0,0 2 0 0 0,1-1 0 0 0,1 2 0 0 0,1 0 0 0 0,-7 13-118 0 0,16-21 41 0 0,1 0 0 0 0,0 0 0 0 0,0 0 0 0 0,2 0 0 0 0,-1 1 0 0 0,1-1 0 0 0,1 1 0 0 0,0 0 0 0 0,1-1 0 0 0,0 1 0 0 0,0 0 0 0 0,2 6-41 0 0,-1-14 24 0 0,0 0 1 0 0,0 1 0 0 0,0-1 0 0 0,0 0-1 0 0,1 0 1 0 0,-1 1 0 0 0,1-1-1 0 0,0 0 1 0 0,1-1 0 0 0,-1 1 0 0 0,1 0-1 0 0,-1-1 1 0 0,1 1 0 0 0,0-1-1 0 0,0 0 1 0 0,1 0 0 0 0,-1 0 0 0 0,1 0-1 0 0,-1-1 1 0 0,1 1 0 0 0,0-1-1 0 0,0 0 1 0 0,0 0 0 0 0,0-1 0 0 0,0 1-1 0 0,1-1 1 0 0,3 1-25 0 0,1 0 67 0 0,-1 0 0 0 0,1-1 0 0 0,-1 0 0 0 0,1 0 0 0 0,-1-1 0 0 0,1 0 0 0 0,0 0-1 0 0,-1-1 1 0 0,1 0 0 0 0,-1-1 0 0 0,1 0 0 0 0,-1 0 0 0 0,0-1 0 0 0,2-1-67 0 0,27-17 86 0 0,0-1 1 0 0,-2-3-1 0 0,0-1 0 0 0,-2-1 1 0 0,-1-2-1 0 0,-1-1 0 0 0,-1-1 1 0 0,-2-2-1 0 0,-1-1 0 0 0,-2-1 1 0 0,-2-1-1 0 0,-1-1 0 0 0,-1-1 1 0 0,-3-1-1 0 0,11-32-86 0 0,-19 48-18 0 0,-1 1 0 0 0,-2-1 0 0 0,0 0-1 0 0,-2 0 1 0 0,0-1 0 0 0,-2 0 0 0 0,0 0 0 0 0,-2 0 0 0 0,0 0 0 0 0,-2 0-1 0 0,-1 0 1 0 0,-1 0 0 0 0,0 1 0 0 0,-2-1 0 0 0,-1 1 0 0 0,-1 0 0 0 0,-1 0-1 0 0,-1 1 1 0 0,-1 0 0 0 0,0 0 0 0 0,-2 1 0 0 0,-1 1 0 0 0,-7-9 18 0 0,15 23-2 0 0,0 0-1 0 0,-1 0 1 0 0,0 0 0 0 0,0 1 0 0 0,0 0 0 0 0,-1 0 0 0 0,0 1 0 0 0,0 0 0 0 0,0 0 0 0 0,0 1 0 0 0,-1-1 0 0 0,1 2-1 0 0,-1-1 1 0 0,0 1 0 0 0,0 0 0 0 0,0 0 0 0 0,0 1 0 0 0,0 1 0 0 0,0-1 0 0 0,0 1 0 0 0,0 0 0 0 0,0 1 0 0 0,-4 0 2 0 0,3 5 2 0 0,1-1 0 0 0,-1 1 0 0 0,1 1 0 0 0,0-1 0 0 0,1 1 1 0 0,-1 1-1 0 0,1-1 0 0 0,1 1 0 0 0,0 0 0 0 0,0 1 0 0 0,0 0 1 0 0,1 0-1 0 0,0 0 0 0 0,1 0 0 0 0,0 1 0 0 0,0 1-2 0 0,-5 17 44 0 0,0 1 1 0 0,2 0-1 0 0,1 0 0 0 0,2 1 0 0 0,1 0 0 0 0,1 0 0 0 0,1 0 0 0 0,2 0 1 0 0,1-1-1 0 0,2 7-44 0 0,2-1 99 0 0,3-1-1 0 0,1 0 1 0 0,1 0 0 0 0,2-1 0 0 0,1 0 0 0 0,1-2-1 0 0,2 1 1 0 0,1-2 0 0 0,2 0 0 0 0,1-2 0 0 0,14 16-99 0 0,83 86 497 0 0,-63-84-402 0 0,-52-83-11515 0 0,-1 29 4537 0 0,1 4-3231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13731 0 0,'0'0'2106'0'0,"0"0"-934"0"0,0 0-493 0 0,0 0 41 0 0,0 0 173 0 0,0 0 66 0 0,0 0-41 0 0,0 0-115 0 0,0 0-167 0 0,0 0-133 0 0,0 0-119 0 0,3 35-84 0 0,11 111-58 0 0,-8 31 785 0 0,-6-131-383 0 0,0-46-527 0 0,0 0 55 0 0,0 0 52 0 0,0 0 57 0 0,0-12 815 0 0,4-45-861 0 0,2 1 0 0 0,3 0 1 0 0,2 0-1 0 0,3-3-235 0 0,-3 9 75 0 0,-3 18-54 0 0,3-27 0 0 0,4 2 0 0 0,2 0-1 0 0,19-42-20 0 0,-34 95-3 0 0,-2 1 4 0 0,1 1 0 0 0,0-1 0 0 0,0 1 0 0 0,0-1 0 0 0,1 1-1 0 0,-1-1 1 0 0,1 1 0 0 0,-1-1 0 0 0,1 1 0 0 0,0 0 0 0 0,0 0 0 0 0,0 0-1 0 0,0 0 1 0 0,0 0 0 0 0,0 1 0 0 0,0-1 0 0 0,1 0 0 0 0,-1 1-1 0 0,3-1 0 0 0,27 33-28 0 0,72 120 120 0 0,-74-121-80 0 0,-32-34-7436 0 0,-8-8-3877 0 0,8 8 1231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4 261 10258 0 0,'0'0'2746'0'0,"0"0"-824"0"0,0 0-463 0 0,0 0-179 0 0,0 0-64 0 0,0 0-10 0 0,0 0-96 0 0,0 0-121 0 0,0 0-182 0 0,0 0-175 0 0,0 0-160 0 0,0 0-122 0 0,0 0-84 0 0,-3 1-14 0 0,3-1-223 0 0,0 0-1 0 0,1 0 0 0 0,-1 0 1 0 0,0 1-1 0 0,1-1 1 0 0,-1 0-1 0 0,1 0 0 0 0,-1 0 1 0 0,0 0-1 0 0,0 1 0 0 0,1-1 1 0 0,-1 0-1 0 0,0 0 0 0 0,1 1 1 0 0,-1-1-1 0 0,0 0 1 0 0,0 1-1 0 0,1-1 0 0 0,-1 0 1 0 0,0 1-1 0 0,0-1 0 0 0,0 0 1 0 0,0 1-1 0 0,1-1 0 0 0,-1 0 1 0 0,0 1-1 0 0,0-1 1 0 0,0 1-1 0 0,0-1 0 0 0,0 0 1 0 0,0 1-1 0 0,0-1 0 0 0,0 1 1 0 0,0-1-1 0 0,0 0 1 0 0,0 1-1 0 0,0-1 0 0 0,0 0 1 0 0,0 1-1 0 0,-1-1 0 0 0,1 1 1 0 0,0-1-1 0 0,0 0 0 0 0,0 1 1 0 0,-1-1-1 0 0,1 0 1 0 0,0 1-29 0 0,48 2 1123 0 0,157-22 314 0 0,-67 15-1219 0 0,-104 23-211 0 0,-44-58 1418 0 0,-203-183-1271 0 0,212 220 299 0 0,-9-9-2269 0 0,16 10-1833 0 0,3 7 2127 0 0,4 2-3928 0 0,-5-1-6420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52 284 0 0 0,'0'0'1874'0'0,"0"0"-317"0"0,0 0-48 0 0,0 0 156 0 0,0 0 108 0 0,0 0-40 0 0,0 0-175 0 0,0 0-311 0 0,0 0-235 0 0,0 0-115 0 0,0 0-25 0 0,4 4 16 0 0,-1-1-658 0 0,0 0 1 0 0,1-1-1 0 0,-1 1 1 0 0,1-1-1 0 0,0 0 1 0 0,0 0-1 0 0,0 0 1 0 0,0 0-1 0 0,0-1 1 0 0,0 0-1 0 0,0 0 1 0 0,1 0-1 0 0,-1 0 1 0 0,0 0-1 0 0,1-1 1 0 0,-1 0-1 0 0,5 0-230 0 0,-3 0 182 0 0,0-1-1 0 0,1 1 0 0 0,-1-1 1 0 0,0-1-1 0 0,1 1 1 0 0,-1-1-1 0 0,0 0 1 0 0,0 0-1 0 0,0-1 1 0 0,-1 0-1 0 0,1 0 1 0 0,-1 0-1 0 0,1-1 1 0 0,-1 0-1 0 0,4-3-181 0 0,1 0 111 0 0,0 0 1 0 0,0 0-1 0 0,0-1 1 0 0,-1 0 0 0 0,0-1-1 0 0,0 0 1 0 0,-1-1-1 0 0,0 0 1 0 0,-1 0-1 0 0,0 0 1 0 0,-1-1-1 0 0,0 0 1 0 0,2-6-112 0 0,-6 13-3 0 0,0 1-1 0 0,0-1 1 0 0,-1 0 0 0 0,1 0 0 0 0,-1 0 0 0 0,0 0 0 0 0,0 0 0 0 0,0 0 0 0 0,-1 0 0 0 0,1 0 0 0 0,-1 0 0 0 0,0 0-1 0 0,0 0 1 0 0,0 0 0 0 0,-1 0 0 0 0,0 0 0 0 0,1 0 0 0 0,-1 0 0 0 0,-1 0 0 0 0,1 0 0 0 0,0 0 0 0 0,-1 0 0 0 0,0 1-1 0 0,0-1 1 0 0,0 1 0 0 0,-1-1 0 0 0,1 1 0 0 0,-1 0 0 0 0,1 0 0 0 0,-1 0 0 0 0,0 0 0 0 0,0 0 0 0 0,-1 1 0 0 0,1-1-1 0 0,0 1 1 0 0,-1 0 0 0 0,1 0 0 0 0,-1 0 0 0 0,0 1 0 0 0,0-1 0 0 0,0 1 3 0 0,-7 0-57 0 0,1 0 0 0 0,-1 0 0 0 0,0 2 0 0 0,0-1 0 0 0,0 1 1 0 0,0 1-1 0 0,1 0 0 0 0,-1 1 0 0 0,1 0 0 0 0,-1 0 0 0 0,1 1 0 0 0,0 0 0 0 0,1 1 0 0 0,-1 0 0 0 0,1 1 1 0 0,0 0-1 0 0,0 0 0 0 0,0 1 0 0 0,1 0 0 0 0,0 0 0 0 0,1 1 0 0 0,0 0 0 0 0,0 1 0 0 0,0-1 0 0 0,1 1 0 0 0,0 1 1 0 0,-4 9 56 0 0,6-12 55 0 0,-1 0 1 0 0,1 1-1 0 0,0-1 1 0 0,1 1 0 0 0,0 0-1 0 0,0 0 1 0 0,1 0-1 0 0,0 1 1 0 0,0-1 0 0 0,1 0-1 0 0,0 1 1 0 0,0-1-1 0 0,1 1 1 0 0,0 0-1 0 0,1-1 1 0 0,0 1 0 0 0,0-1-1 0 0,1 0 1 0 0,0 1-1 0 0,0-1 1 0 0,1 0 0 0 0,0 0-1 0 0,1 0 1 0 0,0-1-1 0 0,0 1 1 0 0,0-1 0 0 0,1 0-1 0 0,0 0 1 0 0,0 0-1 0 0,1-1 1 0 0,0 0 0 0 0,0 0-1 0 0,0 0 1 0 0,1-1-1 0 0,5 3-55 0 0,7 0 161 0 0,1 0-1 0 0,-1-2 0 0 0,2 0 0 0 0,-1-2 1 0 0,1 0-1 0 0,-1-1 0 0 0,1-1 0 0 0,0-1 1 0 0,0-1-1 0 0,18-2-160 0 0,-10 1 138 0 0,-26 1-125 0 0,20 1-5 0 0,-1 0 0 0 0,0-2 1 0 0,0-1-1 0 0,0-1 1 0 0,0-1-1 0 0,-1-1 0 0 0,1 0 1 0 0,4-4-9 0 0,20-17-4133 0 0,-32 16-180 0 0,-1-3-3434 0 0,-6 9-2838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85 155 11955 0 0,'0'0'2380'0'0,"0"0"-392"0"0,0 0-354 0 0,0 0-251 0 0,0 0-95 0 0,0 0-101 0 0,0 0-166 0 0,0 0-199 0 0,0 0-195 0 0,0 0-155 0 0,0 0-130 0 0,0 0-74 0 0,0 0-46 0 0,-7 9-28 0 0,-38 82 482 0 0,35 175 786 0 0,12-169-1242 0 0,-2-59-153 0 0,-15 215 142 0 0,5-153-784 0 0,31-104-1309 0 0,41-52-4187 0 0,-38 29-3933 0 0,-15 19 121 0 0</inkml:trace>
  <inkml:trace contextRef="#ctx0" brushRef="#br0" timeOffset="369.572">243 871 5401 0 0,'0'0'1535'0'0,"0"0"-149"0"0,0 0 81 0 0,0 0 280 0 0,0 0 181 0 0,0 0 25 0 0,0 0-156 0 0,0 0-286 0 0,0 0-269 0 0,0 0-189 0 0,0 0-146 0 0,0 0-117 0 0,34 11-74 0 0,108 32-97 0 0,-139-42-580 0 0,0 0-1 0 0,0 1 1 0 0,0-1 0 0 0,0 0 0 0 0,0-1 0 0 0,0 1 0 0 0,1 0-1 0 0,-1-1 1 0 0,0 0 0 0 0,0 0 0 0 0,0 0 0 0 0,1 0 0 0 0,-1 0-1 0 0,0-1 1 0 0,0 1 0 0 0,1-1 0 0 0,-1 0 0 0 0,0 0 0 0 0,0 0 0 0 0,0 0-1 0 0,0-1 1 0 0,0 0-39 0 0,7-4 209 0 0,-4 4-100 0 0,4-1-14 0 0,-1 0 0 0 0,1-1 0 0 0,0 0 0 0 0,-1-1 0 0 0,0 0 0 0 0,0 0 0 0 0,-1-1 0 0 0,0 0 0 0 0,0-1 0 0 0,0 0 0 0 0,0 0 0 0 0,-1 0 0 0 0,-1-1 0 0 0,1 0 0 0 0,-1-1 0 0 0,0 1 0 0 0,-1-1 0 0 0,2-5-95 0 0,-5 10-6 0 0,0-1 0 0 0,0 1 0 0 0,0-1 1 0 0,-1 0-1 0 0,1 0 0 0 0,-1 0 0 0 0,0 0 1 0 0,-1 0-1 0 0,1 0 0 0 0,-1 0 0 0 0,0 0 0 0 0,0 0 1 0 0,-1 0-1 0 0,1 0 0 0 0,-1 0 0 0 0,0 0 1 0 0,-1 1-1 0 0,1-1 0 0 0,-1 0 0 0 0,0 0 0 0 0,0 1 1 0 0,0-1-1 0 0,-1 1 0 0 0,0 0 0 0 0,0 0 0 0 0,0 0 1 0 0,0 0-1 0 0,0 0 0 0 0,-1 1 0 0 0,0-1 1 0 0,1 1-1 0 0,-1 0 0 0 0,-4-2 6 0 0,0 1-47 0 0,-1 0-1 0 0,1 1 0 0 0,-1 0 1 0 0,1 1-1 0 0,-1 0 1 0 0,0 0-1 0 0,0 1 1 0 0,0 0-1 0 0,0 0 1 0 0,0 1-1 0 0,0 0 1 0 0,0 1-1 0 0,0 0 1 0 0,0 1-1 0 0,1-1 1 0 0,-1 2-1 0 0,0-1 1 0 0,1 1-1 0 0,-6 3 48 0 0,2 1-15 0 0,0 1-1 0 0,0 0 0 0 0,1 1 1 0 0,1 0-1 0 0,-1 1 1 0 0,2 0-1 0 0,-1 1 0 0 0,1 0 1 0 0,1 0-1 0 0,0 1 1 0 0,1 0-1 0 0,0 0 0 0 0,0 1 1 0 0,2-1-1 0 0,-1 2 1 0 0,2-1-1 0 0,0 0 0 0 0,0 1 1 0 0,2 0-1 0 0,-2 12 16 0 0,3-18-22 0 0,0 1 1 0 0,1-1-1 0 0,0 0 0 0 0,1 0 0 0 0,0 0 0 0 0,0 1 1 0 0,1-1-1 0 0,0 0 0 0 0,0 0 0 0 0,1-1 0 0 0,0 1 0 0 0,0 0 1 0 0,1-1-1 0 0,0 0 0 0 0,0 0 0 0 0,0 0 0 0 0,1 0 1 0 0,0-1-1 0 0,1 0 0 0 0,-1 0 0 0 0,1 0 0 0 0,1-1 1 0 0,-1 1 21 0 0,2-1-204 0 0,1 1 0 0 0,-1-1 0 0 0,1-1 0 0 0,0 0 0 0 0,0 0 0 0 0,0-1 0 0 0,0 0 1 0 0,0 0-1 0 0,1-1 0 0 0,0-1 0 0 0,-1 1 0 0 0,2-1 204 0 0,32 1-3186 0 0,0-2-3306 0 0,-33 0 4214 0 0,5 0-8346 0 0</inkml:trace>
  <inkml:trace contextRef="#ctx0" brushRef="#br0" timeOffset="915.796">832 1025 7602 0 0,'0'0'1763'0'0,"0"0"-312"0"0,0 0-96 0 0,0 0-30 0 0,0 0 33 0 0,0 0 65 0 0,0 0-67 0 0,0 0-134 0 0,0 0-102 0 0,0 0-116 0 0,0 0-110 0 0,0 0-111 0 0,0 0-91 0 0,13-5-103 0 0,41-19-105 0 0,4-38 726 0 0,-48 46-1003 0 0,124-166 993 0 0,-128 174-1193 0 0,1 0 0 0 0,0 1 0 0 0,0 0 0 0 0,1 0-1 0 0,-1 0 1 0 0,2 1 0 0 0,-1 0 0 0 0,1 1 0 0 0,0-1 0 0 0,5 0-7 0 0,-10 68-179 0 0,-29 61 347 0 0,25-121-167 0 0,0 0-1 0 0,-1-1 1 0 0,1 1-1 0 0,0 0 1 0 0,0 0-1 0 0,0-1 0 0 0,0 1 1 0 0,1 0-1 0 0,-1 0 1 0 0,0-1-1 0 0,1 1 0 0 0,-1 0 1 0 0,1-1-1 0 0,-1 1 1 0 0,1 0-1 0 0,0-1 0 0 0,0 1 1 0 0,0-1-1 0 0,0 1 1 0 0,0-1-1 0 0,0 0 1 0 0,0 1-1 0 0,0-1 0 0 0,1 0 1 0 0,-1 0-1 0 0,0 0 1 0 0,1 0-1 0 0,-1 0 0 0 0,1 0 1 0 0,-1 0-1 0 0,1 0 1 0 0,0 0-1 0 0,-1-1 0 0 0,1 1 1 0 0,0-1-1 0 0,-1 1 1 0 0,1-1-1 0 0,0 0 1 0 0,0 0-1 0 0,-1 0 0 0 0,1 0 1 0 0,1 0-1 0 0,6 1 11 0 0,-1-1 0 0 0,1-1 0 0 0,-1 1 0 0 0,1-1 0 0 0,-1-1 0 0 0,0 1 0 0 0,0-1 0 0 0,1-1 0 0 0,-1 0 0 0 0,-1 0 0 0 0,1 0 0 0 0,2-3-11 0 0,223-146 95 0 0,-232 151-93 0 0,0 0 1 0 0,0 0 0 0 0,0 0-1 0 0,1 0 1 0 0,-1 0 0 0 0,0 0-1 0 0,1 0 1 0 0,-1 1 0 0 0,0-1 0 0 0,1 0-1 0 0,-1 1 1 0 0,1-1 0 0 0,-1 1-1 0 0,1 0 1 0 0,-1-1 0 0 0,1 1 0 0 0,-1 0-1 0 0,1 0 1 0 0,0 0 0 0 0,-1 0-1 0 0,1 0 1 0 0,-1 0 0 0 0,1 0 0 0 0,-1 1-1 0 0,1-1 1 0 0,-1 1 0 0 0,1-1-1 0 0,-1 1 1 0 0,1-1 0 0 0,-1 1 0 0 0,0 0-1 0 0,1 0 1 0 0,-1 0 0 0 0,0 0-1 0 0,0 0 1 0 0,1 0 0 0 0,-1 0 0 0 0,0 0-1 0 0,0 0 1 0 0,0 0 0 0 0,0 0-1 0 0,-1 1 1 0 0,1-1 0 0 0,0 1 0 0 0,0-1-1 0 0,-1 0 1 0 0,1 1 0 0 0,-1-1-1 0 0,1 1 1 0 0,-1-1 0 0 0,0 1 0 0 0,1-1-1 0 0,-1 1 1 0 0,0 0 0 0 0,0-1-1 0 0,0 1 1 0 0,0-1 0 0 0,-1 2-3 0 0,5 157 325 0 0,29-105-2171 0 0,-22-49-2147 0 0,1-4-3305 0 0,-4-2-4283 0 0</inkml:trace>
  <inkml:trace contextRef="#ctx0" brushRef="#br0" timeOffset="1284.907">1824 1002 10802 0 0,'0'0'1765'0'0,"0"0"-757"0"0,0 0-33 0 0,0 0 254 0 0,0 0 160 0 0,0 0 63 0 0,0 0-42 0 0,0 0-127 0 0,0 0-169 0 0,0 0-191 0 0,33 0-176 0 0,105-2-132 0 0,-62-19 110 0 0,-63 13-565 0 0,9-3 15 0 0,0 0 0 0 0,-1-1-1 0 0,-1-2 1 0 0,0 0-1 0 0,-1-1 1 0 0,0 0-1 0 0,-1-2 1 0 0,-1 0-1 0 0,7-11-174 0 0,-21 26 7 0 0,-1 0 0 0 0,1-1 0 0 0,-1 1-1 0 0,0-1 1 0 0,0 1 0 0 0,0-1-1 0 0,0 0 1 0 0,0 0 0 0 0,-1 0-1 0 0,1 0 1 0 0,-1 0 0 0 0,0 0 0 0 0,0 0-1 0 0,0-1 1 0 0,0 1 0 0 0,-1 0-1 0 0,1-1 1 0 0,-1 1 0 0 0,0 0-1 0 0,0-1 1 0 0,0 1 0 0 0,0-1-1 0 0,-1 1 1 0 0,1 0 0 0 0,-1-1 0 0 0,0 1-1 0 0,0 0 1 0 0,0 0 0 0 0,0 0-1 0 0,-1 0 1 0 0,1 0 0 0 0,-1 0-1 0 0,0 0 1 0 0,0 0 0 0 0,0 0-1 0 0,0 1 1 0 0,0-1 0 0 0,-1 1 0 0 0,1 0-1 0 0,-1-1 1 0 0,0 1 0 0 0,1 0-1 0 0,-1 1 1 0 0,0-1 0 0 0,0 0-1 0 0,0 1 1 0 0,0 0 0 0 0,-2-1-7 0 0,-9 3-23 0 0,1 1 0 0 0,-1 0-1 0 0,0 1 1 0 0,1 0 0 0 0,-1 1 0 0 0,1 1 0 0 0,0 0 0 0 0,0 1 0 0 0,1 0-1 0 0,0 1 1 0 0,0 0 0 0 0,0 1 0 0 0,1 1 0 0 0,0 0 0 0 0,1 0 0 0 0,0 1-1 0 0,0 0 1 0 0,1 0 0 0 0,0 1 0 0 0,1 1 0 0 0,1-1 0 0 0,-1 1-1 0 0,2 1 1 0 0,0-1 0 0 0,0 1 0 0 0,1 0 0 0 0,1 1 0 0 0,-2 8 23 0 0,4-17-14 0 0,1 0 0 0 0,-1 1-1 0 0,1-1 1 0 0,0 0 0 0 0,0 0 0 0 0,1 1 0 0 0,0-1 0 0 0,0 0 0 0 0,0 1 0 0 0,0-1 0 0 0,1 0-1 0 0,0 1 1 0 0,0-1 0 0 0,0 0 0 0 0,1 0 0 0 0,0 0 0 0 0,0 0 0 0 0,0 0 0 0 0,1 0 0 0 0,-1-1-1 0 0,1 1 1 0 0,0-1 0 0 0,0 1 0 0 0,1-1 0 0 0,-1 0 0 0 0,1-1 0 0 0,0 1 0 0 0,0-1 0 0 0,1 1-1 0 0,-1-1 1 0 0,2 1 14 0 0,6 2-168 0 0,1 0-1 0 0,0-1 0 0 0,0-1 0 0 0,0 0 1 0 0,1 0-1 0 0,-1-1 0 0 0,1-1 0 0 0,0 0 1 0 0,0-1-1 0 0,0-1 0 0 0,4 0 169 0 0,92-17-8406 0 0,-95 13-510 0 0</inkml:trace>
  <inkml:trace contextRef="#ctx0" brushRef="#br0" timeOffset="1716.023">2481 1041 7362 0 0,'0'0'2492'0'0,"0"0"-1078"0"0,0 0-267 0 0,0 0 116 0 0,0 0 112 0 0,0 0 188 0 0,0 0 45 0 0,0 0-204 0 0,0 0-249 0 0,0 0-253 0 0,0 0-185 0 0,0 0-91 0 0,0 0-92 0 0,25-19-60 0 0,78-62-27 0 0,-3-20 920 0 0,4-41-498 0 0,-91 127-825 0 0,-13 14-51 0 0,0 1-10 0 0,-14 63-242 0 0,10-33 236 0 0,2-24 31 0 0,1 0 0 0 0,0 0 0 0 0,0 1 0 0 0,0-1 0 0 0,1 0 0 0 0,-1 1-1 0 0,2-1 1 0 0,-1 0 0 0 0,1 1 0 0 0,0-1 0 0 0,0 0 0 0 0,1 1 0 0 0,-1-1 0 0 0,2 0-1 0 0,-1 0 1 0 0,1-1 0 0 0,-1 1 0 0 0,1 0 0 0 0,4 4-8 0 0,-1-3 55 0 0,0 0 0 0 0,0 0 0 0 0,1-1 0 0 0,-1 0 0 0 0,2-1 0 0 0,-1 1 0 0 0,0-1 0 0 0,1 0 0 0 0,0-1 0 0 0,0 0 0 0 0,1 0 0 0 0,-1-1 0 0 0,1 0 0 0 0,-1-1 0 0 0,1 0 0 0 0,0 0 0 0 0,0 0 0 0 0,0-1 0 0 0,0-1 0 0 0,0 0 0 0 0,2 0-55 0 0,0 0 77 0 0,1 0 1 0 0,-1 0-1 0 0,0-2 0 0 0,0 1 1 0 0,0-1-1 0 0,0-1 0 0 0,0 0 1 0 0,0 0-1 0 0,0-1 0 0 0,-1-1 1 0 0,0 0-1 0 0,0 0 0 0 0,0-1 1 0 0,-1 0-1 0 0,1-1 1 0 0,-2 0-1 0 0,5-4-77 0 0,30-59-91 0 0,-45 15-4897 0 0,-2 46-149 0 0,-1 5-6875 0 0</inkml:trace>
  <inkml:trace contextRef="#ctx0" brushRef="#br0" timeOffset="2034.18">3664 0 21733 0 0,'0'0'885'0'0,"0"0"-277"0"0,0 0-101 0 0,0 0 43 0 0,0 0 115 0 0,0 0 107 0 0,0 0-17 0 0,0 0-100 0 0,0 0-112 0 0,0 0-81 0 0,0 0-56 0 0,3 37-85 0 0,9 115-55 0 0,0 69 492 0 0,-12-94-642 0 0,-6 0 0 0 0,-11 49-116 0 0,0-7-973 0 0,9-154-1513 0 0,-11-25-6999 0 0,13 2 2760 0 0,2 0-3724 0 0</inkml:trace>
  <inkml:trace contextRef="#ctx0" brushRef="#br0" timeOffset="2285.599">3294 471 20140 0 0,'0'0'1651'0'0,"0"0"-606"0"0,0 0-328 0 0,0 0-117 0 0,0 0 15 0 0,0 0 84 0 0,0 0 20 0 0,0 0-95 0 0,0 0-109 0 0,0 0-71 0 0,36 4-72 0 0,111 14-58 0 0,9-14 264 0 0,-85-7-729 0 0,0-4 0 0 0,0-3 0 0 0,7-5 151 0 0,-17 4-1384 0 0,-34 4-585 0 0,-15 3-589 0 0,1 0-3665 0 0,-2 4-6118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9474 0 0,'0'0'2965'0'0,"0"0"-581"0"0,0 0-494 0 0,0 0-232 0 0,0 0-102 0 0,0 0-164 0 0,0 0-224 0 0,0 0-259 0 0,0 0-249 0 0,0 0-209 0 0,0 0-126 0 0,-3 0-73 0 0,2 2-179 0 0,-1 0 1 0 0,1 0-1 0 0,0 0 1 0 0,-1 0-1 0 0,1 0 1 0 0,0 1-1 0 0,0-1 0 0 0,1 0 1 0 0,-1 1-1 0 0,0-1 1 0 0,1 0-1 0 0,-1 1 1 0 0,1-1-1 0 0,0 1 0 0 0,0-1 1 0 0,0 1-1 0 0,0-1 1 0 0,0 0-1 0 0,1 1 0 0 0,-1-1 1 0 0,1 1-1 0 0,-1-1 1 0 0,1 0-1 0 0,0 1 1 0 0,1 0-74 0 0,0 25 357 0 0,-2-19-283 0 0,1 14 70 0 0,-1 0-1 0 0,-1 0 0 0 0,-2 0 1 0 0,0 0-1 0 0,-1 0 0 0 0,-4 10-143 0 0,-26 52-965 0 0,28-100-2769 0 0,3-31-1739 0 0,3 16-2948 0 0,0 18-1197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4T13:20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14659 0 0,'0'0'1672'0'0,"0"0"-215"0"0,0 0-409 0 0,0 0-264 0 0,0 0-216 0 0,0 0-224 0 0,0 0-304 0 0,0 0-216 0 0,0 0-80 0 0,0 0-96 0 0,0 0-72 0 0,0 0-296 0 0,0 0-576 0 0,0 0-1529 0 0,69 70-2888 0 0,-59-62-3097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0.png"/><Relationship Id="rId21" Type="http://schemas.openxmlformats.org/officeDocument/2006/relationships/image" Target="../media/image642.png"/><Relationship Id="rId42" Type="http://schemas.openxmlformats.org/officeDocument/2006/relationships/customXml" Target="../ink/ink339.xml"/><Relationship Id="rId47" Type="http://schemas.openxmlformats.org/officeDocument/2006/relationships/image" Target="../media/image655.png"/><Relationship Id="rId63" Type="http://schemas.openxmlformats.org/officeDocument/2006/relationships/image" Target="../media/image663.png"/><Relationship Id="rId68" Type="http://schemas.openxmlformats.org/officeDocument/2006/relationships/customXml" Target="../ink/ink352.xml"/><Relationship Id="rId84" Type="http://schemas.openxmlformats.org/officeDocument/2006/relationships/customXml" Target="../ink/ink360.xml"/><Relationship Id="rId89" Type="http://schemas.openxmlformats.org/officeDocument/2006/relationships/image" Target="../media/image676.png"/><Relationship Id="rId112" Type="http://schemas.openxmlformats.org/officeDocument/2006/relationships/customXml" Target="../ink/ink374.xml"/><Relationship Id="rId16" Type="http://schemas.openxmlformats.org/officeDocument/2006/relationships/customXml" Target="../ink/ink326.xml"/><Relationship Id="rId107" Type="http://schemas.openxmlformats.org/officeDocument/2006/relationships/image" Target="../media/image685.png"/><Relationship Id="rId11" Type="http://schemas.openxmlformats.org/officeDocument/2006/relationships/image" Target="../media/image637.png"/><Relationship Id="rId32" Type="http://schemas.openxmlformats.org/officeDocument/2006/relationships/customXml" Target="../ink/ink334.xml"/><Relationship Id="rId37" Type="http://schemas.openxmlformats.org/officeDocument/2006/relationships/image" Target="../media/image650.png"/><Relationship Id="rId53" Type="http://schemas.openxmlformats.org/officeDocument/2006/relationships/image" Target="../media/image658.png"/><Relationship Id="rId58" Type="http://schemas.openxmlformats.org/officeDocument/2006/relationships/customXml" Target="../ink/ink347.xml"/><Relationship Id="rId74" Type="http://schemas.openxmlformats.org/officeDocument/2006/relationships/customXml" Target="../ink/ink355.xml"/><Relationship Id="rId79" Type="http://schemas.openxmlformats.org/officeDocument/2006/relationships/image" Target="../media/image671.png"/><Relationship Id="rId102" Type="http://schemas.openxmlformats.org/officeDocument/2006/relationships/customXml" Target="../ink/ink369.xml"/><Relationship Id="rId123" Type="http://schemas.openxmlformats.org/officeDocument/2006/relationships/image" Target="../media/image693.png"/><Relationship Id="rId128" Type="http://schemas.openxmlformats.org/officeDocument/2006/relationships/customXml" Target="../ink/ink382.xml"/><Relationship Id="rId5" Type="http://schemas.openxmlformats.org/officeDocument/2006/relationships/image" Target="../media/image634.png"/><Relationship Id="rId90" Type="http://schemas.openxmlformats.org/officeDocument/2006/relationships/customXml" Target="../ink/ink363.xml"/><Relationship Id="rId95" Type="http://schemas.openxmlformats.org/officeDocument/2006/relationships/image" Target="../media/image679.png"/><Relationship Id="rId22" Type="http://schemas.openxmlformats.org/officeDocument/2006/relationships/customXml" Target="../ink/ink329.xml"/><Relationship Id="rId27" Type="http://schemas.openxmlformats.org/officeDocument/2006/relationships/image" Target="../media/image645.png"/><Relationship Id="rId43" Type="http://schemas.openxmlformats.org/officeDocument/2006/relationships/image" Target="../media/image653.png"/><Relationship Id="rId48" Type="http://schemas.openxmlformats.org/officeDocument/2006/relationships/customXml" Target="../ink/ink342.xml"/><Relationship Id="rId64" Type="http://schemas.openxmlformats.org/officeDocument/2006/relationships/customXml" Target="../ink/ink350.xml"/><Relationship Id="rId69" Type="http://schemas.openxmlformats.org/officeDocument/2006/relationships/image" Target="../media/image666.png"/><Relationship Id="rId113" Type="http://schemas.openxmlformats.org/officeDocument/2006/relationships/image" Target="../media/image688.png"/><Relationship Id="rId118" Type="http://schemas.openxmlformats.org/officeDocument/2006/relationships/customXml" Target="../ink/ink377.xml"/><Relationship Id="rId80" Type="http://schemas.openxmlformats.org/officeDocument/2006/relationships/customXml" Target="../ink/ink358.xml"/><Relationship Id="rId85" Type="http://schemas.openxmlformats.org/officeDocument/2006/relationships/image" Target="../media/image674.png"/><Relationship Id="rId12" Type="http://schemas.openxmlformats.org/officeDocument/2006/relationships/customXml" Target="../ink/ink324.xml"/><Relationship Id="rId17" Type="http://schemas.openxmlformats.org/officeDocument/2006/relationships/image" Target="../media/image640.png"/><Relationship Id="rId33" Type="http://schemas.openxmlformats.org/officeDocument/2006/relationships/image" Target="../media/image648.png"/><Relationship Id="rId38" Type="http://schemas.openxmlformats.org/officeDocument/2006/relationships/customXml" Target="../ink/ink337.xml"/><Relationship Id="rId59" Type="http://schemas.openxmlformats.org/officeDocument/2006/relationships/image" Target="../media/image661.png"/><Relationship Id="rId103" Type="http://schemas.openxmlformats.org/officeDocument/2006/relationships/image" Target="../media/image683.png"/><Relationship Id="rId108" Type="http://schemas.openxmlformats.org/officeDocument/2006/relationships/customXml" Target="../ink/ink372.xml"/><Relationship Id="rId124" Type="http://schemas.openxmlformats.org/officeDocument/2006/relationships/customXml" Target="../ink/ink380.xml"/><Relationship Id="rId129" Type="http://schemas.openxmlformats.org/officeDocument/2006/relationships/image" Target="../media/image696.png"/><Relationship Id="rId54" Type="http://schemas.openxmlformats.org/officeDocument/2006/relationships/customXml" Target="../ink/ink345.xml"/><Relationship Id="rId70" Type="http://schemas.openxmlformats.org/officeDocument/2006/relationships/customXml" Target="../ink/ink353.xml"/><Relationship Id="rId75" Type="http://schemas.openxmlformats.org/officeDocument/2006/relationships/image" Target="../media/image669.png"/><Relationship Id="rId91" Type="http://schemas.openxmlformats.org/officeDocument/2006/relationships/image" Target="../media/image677.png"/><Relationship Id="rId96" Type="http://schemas.openxmlformats.org/officeDocument/2006/relationships/customXml" Target="../ink/ink3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1.xml"/><Relationship Id="rId23" Type="http://schemas.openxmlformats.org/officeDocument/2006/relationships/image" Target="../media/image643.png"/><Relationship Id="rId28" Type="http://schemas.openxmlformats.org/officeDocument/2006/relationships/customXml" Target="../ink/ink332.xml"/><Relationship Id="rId49" Type="http://schemas.openxmlformats.org/officeDocument/2006/relationships/image" Target="../media/image656.png"/><Relationship Id="rId114" Type="http://schemas.openxmlformats.org/officeDocument/2006/relationships/customXml" Target="../ink/ink375.xml"/><Relationship Id="rId119" Type="http://schemas.openxmlformats.org/officeDocument/2006/relationships/image" Target="../media/image691.png"/><Relationship Id="rId44" Type="http://schemas.openxmlformats.org/officeDocument/2006/relationships/customXml" Target="../ink/ink340.xml"/><Relationship Id="rId60" Type="http://schemas.openxmlformats.org/officeDocument/2006/relationships/customXml" Target="../ink/ink348.xml"/><Relationship Id="rId65" Type="http://schemas.openxmlformats.org/officeDocument/2006/relationships/image" Target="../media/image664.png"/><Relationship Id="rId81" Type="http://schemas.openxmlformats.org/officeDocument/2006/relationships/image" Target="../media/image672.png"/><Relationship Id="rId86" Type="http://schemas.openxmlformats.org/officeDocument/2006/relationships/customXml" Target="../ink/ink361.xml"/><Relationship Id="rId130" Type="http://schemas.openxmlformats.org/officeDocument/2006/relationships/customXml" Target="../ink/ink383.xml"/><Relationship Id="rId13" Type="http://schemas.openxmlformats.org/officeDocument/2006/relationships/image" Target="../media/image638.png"/><Relationship Id="rId18" Type="http://schemas.openxmlformats.org/officeDocument/2006/relationships/customXml" Target="../ink/ink327.xml"/><Relationship Id="rId39" Type="http://schemas.openxmlformats.org/officeDocument/2006/relationships/image" Target="../media/image651.png"/><Relationship Id="rId109" Type="http://schemas.openxmlformats.org/officeDocument/2006/relationships/image" Target="../media/image686.png"/><Relationship Id="rId34" Type="http://schemas.openxmlformats.org/officeDocument/2006/relationships/customXml" Target="../ink/ink335.xml"/><Relationship Id="rId50" Type="http://schemas.openxmlformats.org/officeDocument/2006/relationships/customXml" Target="../ink/ink343.xml"/><Relationship Id="rId55" Type="http://schemas.openxmlformats.org/officeDocument/2006/relationships/image" Target="../media/image659.png"/><Relationship Id="rId76" Type="http://schemas.openxmlformats.org/officeDocument/2006/relationships/customXml" Target="../ink/ink356.xml"/><Relationship Id="rId97" Type="http://schemas.openxmlformats.org/officeDocument/2006/relationships/image" Target="../media/image680.png"/><Relationship Id="rId104" Type="http://schemas.openxmlformats.org/officeDocument/2006/relationships/customXml" Target="../ink/ink370.xml"/><Relationship Id="rId120" Type="http://schemas.openxmlformats.org/officeDocument/2006/relationships/customXml" Target="../ink/ink378.xml"/><Relationship Id="rId125" Type="http://schemas.openxmlformats.org/officeDocument/2006/relationships/image" Target="../media/image694.png"/><Relationship Id="rId7" Type="http://schemas.openxmlformats.org/officeDocument/2006/relationships/image" Target="../media/image635.png"/><Relationship Id="rId71" Type="http://schemas.openxmlformats.org/officeDocument/2006/relationships/image" Target="../media/image667.png"/><Relationship Id="rId92" Type="http://schemas.openxmlformats.org/officeDocument/2006/relationships/customXml" Target="../ink/ink364.xml"/><Relationship Id="rId2" Type="http://schemas.openxmlformats.org/officeDocument/2006/relationships/customXml" Target="../ink/ink319.xml"/><Relationship Id="rId29" Type="http://schemas.openxmlformats.org/officeDocument/2006/relationships/image" Target="../media/image646.png"/><Relationship Id="rId24" Type="http://schemas.openxmlformats.org/officeDocument/2006/relationships/customXml" Target="../ink/ink330.xml"/><Relationship Id="rId40" Type="http://schemas.openxmlformats.org/officeDocument/2006/relationships/customXml" Target="../ink/ink338.xml"/><Relationship Id="rId45" Type="http://schemas.openxmlformats.org/officeDocument/2006/relationships/image" Target="../media/image654.png"/><Relationship Id="rId66" Type="http://schemas.openxmlformats.org/officeDocument/2006/relationships/customXml" Target="../ink/ink351.xml"/><Relationship Id="rId87" Type="http://schemas.openxmlformats.org/officeDocument/2006/relationships/image" Target="../media/image675.png"/><Relationship Id="rId110" Type="http://schemas.openxmlformats.org/officeDocument/2006/relationships/customXml" Target="../ink/ink373.xml"/><Relationship Id="rId115" Type="http://schemas.openxmlformats.org/officeDocument/2006/relationships/image" Target="../media/image689.png"/><Relationship Id="rId131" Type="http://schemas.openxmlformats.org/officeDocument/2006/relationships/image" Target="../media/image697.png"/><Relationship Id="rId61" Type="http://schemas.openxmlformats.org/officeDocument/2006/relationships/image" Target="../media/image662.png"/><Relationship Id="rId82" Type="http://schemas.openxmlformats.org/officeDocument/2006/relationships/customXml" Target="../ink/ink359.xml"/><Relationship Id="rId19" Type="http://schemas.openxmlformats.org/officeDocument/2006/relationships/image" Target="../media/image641.png"/><Relationship Id="rId14" Type="http://schemas.openxmlformats.org/officeDocument/2006/relationships/customXml" Target="../ink/ink325.xml"/><Relationship Id="rId30" Type="http://schemas.openxmlformats.org/officeDocument/2006/relationships/customXml" Target="../ink/ink333.xml"/><Relationship Id="rId35" Type="http://schemas.openxmlformats.org/officeDocument/2006/relationships/image" Target="../media/image649.png"/><Relationship Id="rId56" Type="http://schemas.openxmlformats.org/officeDocument/2006/relationships/customXml" Target="../ink/ink346.xml"/><Relationship Id="rId77" Type="http://schemas.openxmlformats.org/officeDocument/2006/relationships/image" Target="../media/image670.png"/><Relationship Id="rId100" Type="http://schemas.openxmlformats.org/officeDocument/2006/relationships/customXml" Target="../ink/ink368.xml"/><Relationship Id="rId105" Type="http://schemas.openxmlformats.org/officeDocument/2006/relationships/image" Target="../media/image684.png"/><Relationship Id="rId126" Type="http://schemas.openxmlformats.org/officeDocument/2006/relationships/customXml" Target="../ink/ink381.xml"/><Relationship Id="rId8" Type="http://schemas.openxmlformats.org/officeDocument/2006/relationships/customXml" Target="../ink/ink322.xml"/><Relationship Id="rId51" Type="http://schemas.openxmlformats.org/officeDocument/2006/relationships/image" Target="../media/image657.png"/><Relationship Id="rId72" Type="http://schemas.openxmlformats.org/officeDocument/2006/relationships/customXml" Target="../ink/ink354.xml"/><Relationship Id="rId93" Type="http://schemas.openxmlformats.org/officeDocument/2006/relationships/image" Target="../media/image678.png"/><Relationship Id="rId98" Type="http://schemas.openxmlformats.org/officeDocument/2006/relationships/customXml" Target="../ink/ink367.xml"/><Relationship Id="rId121" Type="http://schemas.openxmlformats.org/officeDocument/2006/relationships/image" Target="../media/image692.png"/><Relationship Id="rId3" Type="http://schemas.openxmlformats.org/officeDocument/2006/relationships/image" Target="../media/image633.png"/><Relationship Id="rId25" Type="http://schemas.openxmlformats.org/officeDocument/2006/relationships/image" Target="../media/image644.png"/><Relationship Id="rId46" Type="http://schemas.openxmlformats.org/officeDocument/2006/relationships/customXml" Target="../ink/ink341.xml"/><Relationship Id="rId67" Type="http://schemas.openxmlformats.org/officeDocument/2006/relationships/image" Target="../media/image665.png"/><Relationship Id="rId116" Type="http://schemas.openxmlformats.org/officeDocument/2006/relationships/customXml" Target="../ink/ink376.xml"/><Relationship Id="rId20" Type="http://schemas.openxmlformats.org/officeDocument/2006/relationships/customXml" Target="../ink/ink328.xml"/><Relationship Id="rId41" Type="http://schemas.openxmlformats.org/officeDocument/2006/relationships/image" Target="../media/image652.png"/><Relationship Id="rId62" Type="http://schemas.openxmlformats.org/officeDocument/2006/relationships/customXml" Target="../ink/ink349.xml"/><Relationship Id="rId83" Type="http://schemas.openxmlformats.org/officeDocument/2006/relationships/image" Target="../media/image673.png"/><Relationship Id="rId88" Type="http://schemas.openxmlformats.org/officeDocument/2006/relationships/customXml" Target="../ink/ink362.xml"/><Relationship Id="rId111" Type="http://schemas.openxmlformats.org/officeDocument/2006/relationships/image" Target="../media/image687.png"/><Relationship Id="rId15" Type="http://schemas.openxmlformats.org/officeDocument/2006/relationships/image" Target="../media/image639.png"/><Relationship Id="rId36" Type="http://schemas.openxmlformats.org/officeDocument/2006/relationships/customXml" Target="../ink/ink336.xml"/><Relationship Id="rId57" Type="http://schemas.openxmlformats.org/officeDocument/2006/relationships/image" Target="../media/image660.png"/><Relationship Id="rId106" Type="http://schemas.openxmlformats.org/officeDocument/2006/relationships/customXml" Target="../ink/ink371.xml"/><Relationship Id="rId127" Type="http://schemas.openxmlformats.org/officeDocument/2006/relationships/image" Target="../media/image695.png"/><Relationship Id="rId10" Type="http://schemas.openxmlformats.org/officeDocument/2006/relationships/customXml" Target="../ink/ink323.xml"/><Relationship Id="rId31" Type="http://schemas.openxmlformats.org/officeDocument/2006/relationships/image" Target="../media/image647.png"/><Relationship Id="rId52" Type="http://schemas.openxmlformats.org/officeDocument/2006/relationships/customXml" Target="../ink/ink344.xml"/><Relationship Id="rId73" Type="http://schemas.openxmlformats.org/officeDocument/2006/relationships/image" Target="../media/image668.png"/><Relationship Id="rId78" Type="http://schemas.openxmlformats.org/officeDocument/2006/relationships/customXml" Target="../ink/ink357.xml"/><Relationship Id="rId94" Type="http://schemas.openxmlformats.org/officeDocument/2006/relationships/customXml" Target="../ink/ink365.xml"/><Relationship Id="rId99" Type="http://schemas.openxmlformats.org/officeDocument/2006/relationships/image" Target="../media/image681.png"/><Relationship Id="rId101" Type="http://schemas.openxmlformats.org/officeDocument/2006/relationships/image" Target="../media/image682.png"/><Relationship Id="rId122" Type="http://schemas.openxmlformats.org/officeDocument/2006/relationships/customXml" Target="../ink/ink379.xml"/><Relationship Id="rId4" Type="http://schemas.openxmlformats.org/officeDocument/2006/relationships/customXml" Target="../ink/ink320.xml"/><Relationship Id="rId9" Type="http://schemas.openxmlformats.org/officeDocument/2006/relationships/image" Target="../media/image636.png"/><Relationship Id="rId26" Type="http://schemas.openxmlformats.org/officeDocument/2006/relationships/customXml" Target="../ink/ink33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0.png"/><Relationship Id="rId21" Type="http://schemas.openxmlformats.org/officeDocument/2006/relationships/image" Target="../media/image642.png"/><Relationship Id="rId42" Type="http://schemas.openxmlformats.org/officeDocument/2006/relationships/customXml" Target="../ink/ink404.xml"/><Relationship Id="rId63" Type="http://schemas.openxmlformats.org/officeDocument/2006/relationships/image" Target="../media/image663.png"/><Relationship Id="rId84" Type="http://schemas.openxmlformats.org/officeDocument/2006/relationships/customXml" Target="../ink/ink425.xml"/><Relationship Id="rId16" Type="http://schemas.openxmlformats.org/officeDocument/2006/relationships/customXml" Target="../ink/ink391.xml"/><Relationship Id="rId107" Type="http://schemas.openxmlformats.org/officeDocument/2006/relationships/image" Target="../media/image685.png"/><Relationship Id="rId11" Type="http://schemas.openxmlformats.org/officeDocument/2006/relationships/image" Target="../media/image637.png"/><Relationship Id="rId32" Type="http://schemas.openxmlformats.org/officeDocument/2006/relationships/customXml" Target="../ink/ink399.xml"/><Relationship Id="rId37" Type="http://schemas.openxmlformats.org/officeDocument/2006/relationships/image" Target="../media/image650.png"/><Relationship Id="rId53" Type="http://schemas.openxmlformats.org/officeDocument/2006/relationships/image" Target="../media/image658.png"/><Relationship Id="rId58" Type="http://schemas.openxmlformats.org/officeDocument/2006/relationships/customXml" Target="../ink/ink412.xml"/><Relationship Id="rId74" Type="http://schemas.openxmlformats.org/officeDocument/2006/relationships/customXml" Target="../ink/ink420.xml"/><Relationship Id="rId79" Type="http://schemas.openxmlformats.org/officeDocument/2006/relationships/image" Target="../media/image671.png"/><Relationship Id="rId102" Type="http://schemas.openxmlformats.org/officeDocument/2006/relationships/customXml" Target="../ink/ink434.xml"/><Relationship Id="rId123" Type="http://schemas.openxmlformats.org/officeDocument/2006/relationships/image" Target="../media/image693.png"/><Relationship Id="rId128" Type="http://schemas.openxmlformats.org/officeDocument/2006/relationships/customXml" Target="../ink/ink447.xml"/><Relationship Id="rId5" Type="http://schemas.openxmlformats.org/officeDocument/2006/relationships/image" Target="../media/image634.png"/><Relationship Id="rId90" Type="http://schemas.openxmlformats.org/officeDocument/2006/relationships/customXml" Target="../ink/ink428.xml"/><Relationship Id="rId95" Type="http://schemas.openxmlformats.org/officeDocument/2006/relationships/image" Target="../media/image679.png"/><Relationship Id="rId22" Type="http://schemas.openxmlformats.org/officeDocument/2006/relationships/customXml" Target="../ink/ink394.xml"/><Relationship Id="rId27" Type="http://schemas.openxmlformats.org/officeDocument/2006/relationships/image" Target="../media/image645.png"/><Relationship Id="rId43" Type="http://schemas.openxmlformats.org/officeDocument/2006/relationships/image" Target="../media/image653.png"/><Relationship Id="rId48" Type="http://schemas.openxmlformats.org/officeDocument/2006/relationships/customXml" Target="../ink/ink407.xml"/><Relationship Id="rId64" Type="http://schemas.openxmlformats.org/officeDocument/2006/relationships/customXml" Target="../ink/ink415.xml"/><Relationship Id="rId69" Type="http://schemas.openxmlformats.org/officeDocument/2006/relationships/image" Target="../media/image666.png"/><Relationship Id="rId113" Type="http://schemas.openxmlformats.org/officeDocument/2006/relationships/image" Target="../media/image688.png"/><Relationship Id="rId118" Type="http://schemas.openxmlformats.org/officeDocument/2006/relationships/customXml" Target="../ink/ink442.xml"/><Relationship Id="rId134" Type="http://schemas.openxmlformats.org/officeDocument/2006/relationships/customXml" Target="../ink/ink450.xml"/><Relationship Id="rId80" Type="http://schemas.openxmlformats.org/officeDocument/2006/relationships/customXml" Target="../ink/ink423.xml"/><Relationship Id="rId85" Type="http://schemas.openxmlformats.org/officeDocument/2006/relationships/image" Target="../media/image674.png"/><Relationship Id="rId12" Type="http://schemas.openxmlformats.org/officeDocument/2006/relationships/customXml" Target="../ink/ink389.xml"/><Relationship Id="rId17" Type="http://schemas.openxmlformats.org/officeDocument/2006/relationships/image" Target="../media/image640.png"/><Relationship Id="rId33" Type="http://schemas.openxmlformats.org/officeDocument/2006/relationships/image" Target="../media/image648.png"/><Relationship Id="rId38" Type="http://schemas.openxmlformats.org/officeDocument/2006/relationships/customXml" Target="../ink/ink402.xml"/><Relationship Id="rId59" Type="http://schemas.openxmlformats.org/officeDocument/2006/relationships/image" Target="../media/image661.png"/><Relationship Id="rId103" Type="http://schemas.openxmlformats.org/officeDocument/2006/relationships/image" Target="../media/image683.png"/><Relationship Id="rId108" Type="http://schemas.openxmlformats.org/officeDocument/2006/relationships/customXml" Target="../ink/ink437.xml"/><Relationship Id="rId124" Type="http://schemas.openxmlformats.org/officeDocument/2006/relationships/customXml" Target="../ink/ink445.xml"/><Relationship Id="rId129" Type="http://schemas.openxmlformats.org/officeDocument/2006/relationships/image" Target="../media/image696.png"/><Relationship Id="rId54" Type="http://schemas.openxmlformats.org/officeDocument/2006/relationships/customXml" Target="../ink/ink410.xml"/><Relationship Id="rId70" Type="http://schemas.openxmlformats.org/officeDocument/2006/relationships/customXml" Target="../ink/ink418.xml"/><Relationship Id="rId75" Type="http://schemas.openxmlformats.org/officeDocument/2006/relationships/image" Target="../media/image669.png"/><Relationship Id="rId91" Type="http://schemas.openxmlformats.org/officeDocument/2006/relationships/image" Target="../media/image677.png"/><Relationship Id="rId96" Type="http://schemas.openxmlformats.org/officeDocument/2006/relationships/customXml" Target="../ink/ink4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6.xml"/><Relationship Id="rId23" Type="http://schemas.openxmlformats.org/officeDocument/2006/relationships/image" Target="../media/image643.png"/><Relationship Id="rId28" Type="http://schemas.openxmlformats.org/officeDocument/2006/relationships/customXml" Target="../ink/ink397.xml"/><Relationship Id="rId49" Type="http://schemas.openxmlformats.org/officeDocument/2006/relationships/image" Target="../media/image656.png"/><Relationship Id="rId114" Type="http://schemas.openxmlformats.org/officeDocument/2006/relationships/customXml" Target="../ink/ink440.xml"/><Relationship Id="rId119" Type="http://schemas.openxmlformats.org/officeDocument/2006/relationships/image" Target="../media/image691.png"/><Relationship Id="rId44" Type="http://schemas.openxmlformats.org/officeDocument/2006/relationships/customXml" Target="../ink/ink405.xml"/><Relationship Id="rId60" Type="http://schemas.openxmlformats.org/officeDocument/2006/relationships/customXml" Target="../ink/ink413.xml"/><Relationship Id="rId65" Type="http://schemas.openxmlformats.org/officeDocument/2006/relationships/image" Target="../media/image664.png"/><Relationship Id="rId81" Type="http://schemas.openxmlformats.org/officeDocument/2006/relationships/image" Target="../media/image672.png"/><Relationship Id="rId86" Type="http://schemas.openxmlformats.org/officeDocument/2006/relationships/customXml" Target="../ink/ink426.xml"/><Relationship Id="rId130" Type="http://schemas.openxmlformats.org/officeDocument/2006/relationships/customXml" Target="../ink/ink448.xml"/><Relationship Id="rId135" Type="http://schemas.openxmlformats.org/officeDocument/2006/relationships/image" Target="../media/image699.png"/><Relationship Id="rId13" Type="http://schemas.openxmlformats.org/officeDocument/2006/relationships/image" Target="../media/image638.png"/><Relationship Id="rId18" Type="http://schemas.openxmlformats.org/officeDocument/2006/relationships/customXml" Target="../ink/ink392.xml"/><Relationship Id="rId39" Type="http://schemas.openxmlformats.org/officeDocument/2006/relationships/image" Target="../media/image651.png"/><Relationship Id="rId109" Type="http://schemas.openxmlformats.org/officeDocument/2006/relationships/image" Target="../media/image686.png"/><Relationship Id="rId34" Type="http://schemas.openxmlformats.org/officeDocument/2006/relationships/customXml" Target="../ink/ink400.xml"/><Relationship Id="rId50" Type="http://schemas.openxmlformats.org/officeDocument/2006/relationships/customXml" Target="../ink/ink408.xml"/><Relationship Id="rId55" Type="http://schemas.openxmlformats.org/officeDocument/2006/relationships/image" Target="../media/image659.png"/><Relationship Id="rId76" Type="http://schemas.openxmlformats.org/officeDocument/2006/relationships/customXml" Target="../ink/ink421.xml"/><Relationship Id="rId97" Type="http://schemas.openxmlformats.org/officeDocument/2006/relationships/image" Target="../media/image680.png"/><Relationship Id="rId104" Type="http://schemas.openxmlformats.org/officeDocument/2006/relationships/customXml" Target="../ink/ink435.xml"/><Relationship Id="rId120" Type="http://schemas.openxmlformats.org/officeDocument/2006/relationships/customXml" Target="../ink/ink443.xml"/><Relationship Id="rId125" Type="http://schemas.openxmlformats.org/officeDocument/2006/relationships/image" Target="../media/image694.png"/><Relationship Id="rId7" Type="http://schemas.openxmlformats.org/officeDocument/2006/relationships/image" Target="../media/image635.png"/><Relationship Id="rId71" Type="http://schemas.openxmlformats.org/officeDocument/2006/relationships/image" Target="../media/image667.png"/><Relationship Id="rId92" Type="http://schemas.openxmlformats.org/officeDocument/2006/relationships/customXml" Target="../ink/ink429.xml"/><Relationship Id="rId2" Type="http://schemas.openxmlformats.org/officeDocument/2006/relationships/customXml" Target="../ink/ink384.xml"/><Relationship Id="rId29" Type="http://schemas.openxmlformats.org/officeDocument/2006/relationships/image" Target="../media/image646.png"/><Relationship Id="rId24" Type="http://schemas.openxmlformats.org/officeDocument/2006/relationships/customXml" Target="../ink/ink395.xml"/><Relationship Id="rId40" Type="http://schemas.openxmlformats.org/officeDocument/2006/relationships/customXml" Target="../ink/ink403.xml"/><Relationship Id="rId45" Type="http://schemas.openxmlformats.org/officeDocument/2006/relationships/image" Target="../media/image654.png"/><Relationship Id="rId66" Type="http://schemas.openxmlformats.org/officeDocument/2006/relationships/customXml" Target="../ink/ink416.xml"/><Relationship Id="rId87" Type="http://schemas.openxmlformats.org/officeDocument/2006/relationships/image" Target="../media/image675.png"/><Relationship Id="rId110" Type="http://schemas.openxmlformats.org/officeDocument/2006/relationships/customXml" Target="../ink/ink438.xml"/><Relationship Id="rId115" Type="http://schemas.openxmlformats.org/officeDocument/2006/relationships/image" Target="../media/image689.png"/><Relationship Id="rId131" Type="http://schemas.openxmlformats.org/officeDocument/2006/relationships/image" Target="../media/image697.png"/><Relationship Id="rId136" Type="http://schemas.openxmlformats.org/officeDocument/2006/relationships/customXml" Target="../ink/ink451.xml"/><Relationship Id="rId61" Type="http://schemas.openxmlformats.org/officeDocument/2006/relationships/image" Target="../media/image662.png"/><Relationship Id="rId82" Type="http://schemas.openxmlformats.org/officeDocument/2006/relationships/customXml" Target="../ink/ink424.xml"/><Relationship Id="rId19" Type="http://schemas.openxmlformats.org/officeDocument/2006/relationships/image" Target="../media/image641.png"/><Relationship Id="rId14" Type="http://schemas.openxmlformats.org/officeDocument/2006/relationships/customXml" Target="../ink/ink390.xml"/><Relationship Id="rId30" Type="http://schemas.openxmlformats.org/officeDocument/2006/relationships/customXml" Target="../ink/ink398.xml"/><Relationship Id="rId35" Type="http://schemas.openxmlformats.org/officeDocument/2006/relationships/image" Target="../media/image649.png"/><Relationship Id="rId56" Type="http://schemas.openxmlformats.org/officeDocument/2006/relationships/customXml" Target="../ink/ink411.xml"/><Relationship Id="rId77" Type="http://schemas.openxmlformats.org/officeDocument/2006/relationships/image" Target="../media/image670.png"/><Relationship Id="rId100" Type="http://schemas.openxmlformats.org/officeDocument/2006/relationships/customXml" Target="../ink/ink433.xml"/><Relationship Id="rId105" Type="http://schemas.openxmlformats.org/officeDocument/2006/relationships/image" Target="../media/image684.png"/><Relationship Id="rId126" Type="http://schemas.openxmlformats.org/officeDocument/2006/relationships/customXml" Target="../ink/ink446.xml"/><Relationship Id="rId8" Type="http://schemas.openxmlformats.org/officeDocument/2006/relationships/customXml" Target="../ink/ink387.xml"/><Relationship Id="rId51" Type="http://schemas.openxmlformats.org/officeDocument/2006/relationships/image" Target="../media/image657.png"/><Relationship Id="rId72" Type="http://schemas.openxmlformats.org/officeDocument/2006/relationships/customXml" Target="../ink/ink419.xml"/><Relationship Id="rId93" Type="http://schemas.openxmlformats.org/officeDocument/2006/relationships/image" Target="../media/image678.png"/><Relationship Id="rId98" Type="http://schemas.openxmlformats.org/officeDocument/2006/relationships/customXml" Target="../ink/ink432.xml"/><Relationship Id="rId121" Type="http://schemas.openxmlformats.org/officeDocument/2006/relationships/image" Target="../media/image692.png"/><Relationship Id="rId3" Type="http://schemas.openxmlformats.org/officeDocument/2006/relationships/image" Target="../media/image633.png"/><Relationship Id="rId25" Type="http://schemas.openxmlformats.org/officeDocument/2006/relationships/image" Target="../media/image644.png"/><Relationship Id="rId46" Type="http://schemas.openxmlformats.org/officeDocument/2006/relationships/customXml" Target="../ink/ink406.xml"/><Relationship Id="rId67" Type="http://schemas.openxmlformats.org/officeDocument/2006/relationships/image" Target="../media/image665.png"/><Relationship Id="rId116" Type="http://schemas.openxmlformats.org/officeDocument/2006/relationships/customXml" Target="../ink/ink441.xml"/><Relationship Id="rId137" Type="http://schemas.openxmlformats.org/officeDocument/2006/relationships/image" Target="../media/image700.png"/><Relationship Id="rId20" Type="http://schemas.openxmlformats.org/officeDocument/2006/relationships/customXml" Target="../ink/ink393.xml"/><Relationship Id="rId41" Type="http://schemas.openxmlformats.org/officeDocument/2006/relationships/image" Target="../media/image652.png"/><Relationship Id="rId62" Type="http://schemas.openxmlformats.org/officeDocument/2006/relationships/customXml" Target="../ink/ink414.xml"/><Relationship Id="rId83" Type="http://schemas.openxmlformats.org/officeDocument/2006/relationships/image" Target="../media/image673.png"/><Relationship Id="rId88" Type="http://schemas.openxmlformats.org/officeDocument/2006/relationships/customXml" Target="../ink/ink427.xml"/><Relationship Id="rId111" Type="http://schemas.openxmlformats.org/officeDocument/2006/relationships/image" Target="../media/image687.png"/><Relationship Id="rId132" Type="http://schemas.openxmlformats.org/officeDocument/2006/relationships/customXml" Target="../ink/ink449.xml"/><Relationship Id="rId15" Type="http://schemas.openxmlformats.org/officeDocument/2006/relationships/image" Target="../media/image639.png"/><Relationship Id="rId36" Type="http://schemas.openxmlformats.org/officeDocument/2006/relationships/customXml" Target="../ink/ink401.xml"/><Relationship Id="rId57" Type="http://schemas.openxmlformats.org/officeDocument/2006/relationships/image" Target="../media/image660.png"/><Relationship Id="rId106" Type="http://schemas.openxmlformats.org/officeDocument/2006/relationships/customXml" Target="../ink/ink436.xml"/><Relationship Id="rId127" Type="http://schemas.openxmlformats.org/officeDocument/2006/relationships/image" Target="../media/image695.png"/><Relationship Id="rId10" Type="http://schemas.openxmlformats.org/officeDocument/2006/relationships/customXml" Target="../ink/ink388.xml"/><Relationship Id="rId31" Type="http://schemas.openxmlformats.org/officeDocument/2006/relationships/image" Target="../media/image647.png"/><Relationship Id="rId52" Type="http://schemas.openxmlformats.org/officeDocument/2006/relationships/customXml" Target="../ink/ink409.xml"/><Relationship Id="rId73" Type="http://schemas.openxmlformats.org/officeDocument/2006/relationships/image" Target="../media/image668.png"/><Relationship Id="rId78" Type="http://schemas.openxmlformats.org/officeDocument/2006/relationships/customXml" Target="../ink/ink422.xml"/><Relationship Id="rId94" Type="http://schemas.openxmlformats.org/officeDocument/2006/relationships/customXml" Target="../ink/ink430.xml"/><Relationship Id="rId99" Type="http://schemas.openxmlformats.org/officeDocument/2006/relationships/image" Target="../media/image681.png"/><Relationship Id="rId101" Type="http://schemas.openxmlformats.org/officeDocument/2006/relationships/image" Target="../media/image682.png"/><Relationship Id="rId122" Type="http://schemas.openxmlformats.org/officeDocument/2006/relationships/customXml" Target="../ink/ink444.xml"/><Relationship Id="rId4" Type="http://schemas.openxmlformats.org/officeDocument/2006/relationships/customXml" Target="../ink/ink385.xml"/><Relationship Id="rId9" Type="http://schemas.openxmlformats.org/officeDocument/2006/relationships/image" Target="../media/image636.png"/><Relationship Id="rId26" Type="http://schemas.openxmlformats.org/officeDocument/2006/relationships/customXml" Target="../ink/ink396.xml"/><Relationship Id="rId47" Type="http://schemas.openxmlformats.org/officeDocument/2006/relationships/image" Target="../media/image655.png"/><Relationship Id="rId68" Type="http://schemas.openxmlformats.org/officeDocument/2006/relationships/customXml" Target="../ink/ink417.xml"/><Relationship Id="rId89" Type="http://schemas.openxmlformats.org/officeDocument/2006/relationships/image" Target="../media/image676.png"/><Relationship Id="rId112" Type="http://schemas.openxmlformats.org/officeDocument/2006/relationships/customXml" Target="../ink/ink439.xml"/><Relationship Id="rId133" Type="http://schemas.openxmlformats.org/officeDocument/2006/relationships/image" Target="../media/image69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6.png"/><Relationship Id="rId18" Type="http://schemas.openxmlformats.org/officeDocument/2006/relationships/customXml" Target="../ink/ink460.xml"/><Relationship Id="rId26" Type="http://schemas.openxmlformats.org/officeDocument/2006/relationships/customXml" Target="../ink/ink464.xml"/><Relationship Id="rId39" Type="http://schemas.openxmlformats.org/officeDocument/2006/relationships/image" Target="../media/image719.png"/><Relationship Id="rId21" Type="http://schemas.openxmlformats.org/officeDocument/2006/relationships/image" Target="../media/image710.png"/><Relationship Id="rId34" Type="http://schemas.openxmlformats.org/officeDocument/2006/relationships/customXml" Target="../ink/ink468.xml"/><Relationship Id="rId42" Type="http://schemas.openxmlformats.org/officeDocument/2006/relationships/customXml" Target="../ink/ink472.xml"/><Relationship Id="rId47" Type="http://schemas.openxmlformats.org/officeDocument/2006/relationships/image" Target="../media/image723.png"/><Relationship Id="rId7" Type="http://schemas.openxmlformats.org/officeDocument/2006/relationships/image" Target="../media/image703.png"/><Relationship Id="rId2" Type="http://schemas.openxmlformats.org/officeDocument/2006/relationships/customXml" Target="../ink/ink452.xml"/><Relationship Id="rId16" Type="http://schemas.openxmlformats.org/officeDocument/2006/relationships/customXml" Target="../ink/ink459.xml"/><Relationship Id="rId29" Type="http://schemas.openxmlformats.org/officeDocument/2006/relationships/image" Target="../media/image7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4.xml"/><Relationship Id="rId11" Type="http://schemas.openxmlformats.org/officeDocument/2006/relationships/image" Target="../media/image705.png"/><Relationship Id="rId24" Type="http://schemas.openxmlformats.org/officeDocument/2006/relationships/customXml" Target="../ink/ink463.xml"/><Relationship Id="rId32" Type="http://schemas.openxmlformats.org/officeDocument/2006/relationships/customXml" Target="../ink/ink467.xml"/><Relationship Id="rId37" Type="http://schemas.openxmlformats.org/officeDocument/2006/relationships/image" Target="../media/image718.png"/><Relationship Id="rId40" Type="http://schemas.openxmlformats.org/officeDocument/2006/relationships/customXml" Target="../ink/ink471.xml"/><Relationship Id="rId45" Type="http://schemas.openxmlformats.org/officeDocument/2006/relationships/image" Target="../media/image722.png"/><Relationship Id="rId5" Type="http://schemas.openxmlformats.org/officeDocument/2006/relationships/image" Target="../media/image702.png"/><Relationship Id="rId15" Type="http://schemas.openxmlformats.org/officeDocument/2006/relationships/image" Target="../media/image707.png"/><Relationship Id="rId23" Type="http://schemas.openxmlformats.org/officeDocument/2006/relationships/image" Target="../media/image711.png"/><Relationship Id="rId28" Type="http://schemas.openxmlformats.org/officeDocument/2006/relationships/customXml" Target="../ink/ink465.xml"/><Relationship Id="rId36" Type="http://schemas.openxmlformats.org/officeDocument/2006/relationships/customXml" Target="../ink/ink469.xml"/><Relationship Id="rId10" Type="http://schemas.openxmlformats.org/officeDocument/2006/relationships/customXml" Target="../ink/ink456.xml"/><Relationship Id="rId19" Type="http://schemas.openxmlformats.org/officeDocument/2006/relationships/image" Target="../media/image709.png"/><Relationship Id="rId31" Type="http://schemas.openxmlformats.org/officeDocument/2006/relationships/image" Target="../media/image715.png"/><Relationship Id="rId44" Type="http://schemas.openxmlformats.org/officeDocument/2006/relationships/customXml" Target="../ink/ink473.xml"/><Relationship Id="rId4" Type="http://schemas.openxmlformats.org/officeDocument/2006/relationships/customXml" Target="../ink/ink453.xml"/><Relationship Id="rId9" Type="http://schemas.openxmlformats.org/officeDocument/2006/relationships/image" Target="../media/image704.png"/><Relationship Id="rId14" Type="http://schemas.openxmlformats.org/officeDocument/2006/relationships/customXml" Target="../ink/ink458.xml"/><Relationship Id="rId22" Type="http://schemas.openxmlformats.org/officeDocument/2006/relationships/customXml" Target="../ink/ink462.xml"/><Relationship Id="rId27" Type="http://schemas.openxmlformats.org/officeDocument/2006/relationships/image" Target="../media/image713.png"/><Relationship Id="rId30" Type="http://schemas.openxmlformats.org/officeDocument/2006/relationships/customXml" Target="../ink/ink466.xml"/><Relationship Id="rId35" Type="http://schemas.openxmlformats.org/officeDocument/2006/relationships/image" Target="../media/image717.png"/><Relationship Id="rId43" Type="http://schemas.openxmlformats.org/officeDocument/2006/relationships/image" Target="../media/image721.png"/><Relationship Id="rId8" Type="http://schemas.openxmlformats.org/officeDocument/2006/relationships/customXml" Target="../ink/ink455.xml"/><Relationship Id="rId3" Type="http://schemas.openxmlformats.org/officeDocument/2006/relationships/image" Target="../media/image701.png"/><Relationship Id="rId12" Type="http://schemas.openxmlformats.org/officeDocument/2006/relationships/customXml" Target="../ink/ink457.xml"/><Relationship Id="rId17" Type="http://schemas.openxmlformats.org/officeDocument/2006/relationships/image" Target="../media/image708.png"/><Relationship Id="rId25" Type="http://schemas.openxmlformats.org/officeDocument/2006/relationships/image" Target="../media/image712.png"/><Relationship Id="rId33" Type="http://schemas.openxmlformats.org/officeDocument/2006/relationships/image" Target="../media/image716.png"/><Relationship Id="rId38" Type="http://schemas.openxmlformats.org/officeDocument/2006/relationships/customXml" Target="../ink/ink470.xml"/><Relationship Id="rId46" Type="http://schemas.openxmlformats.org/officeDocument/2006/relationships/customXml" Target="../ink/ink474.xml"/><Relationship Id="rId20" Type="http://schemas.openxmlformats.org/officeDocument/2006/relationships/customXml" Target="../ink/ink461.xml"/><Relationship Id="rId41" Type="http://schemas.openxmlformats.org/officeDocument/2006/relationships/image" Target="../media/image720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7.xml"/><Relationship Id="rId21" Type="http://schemas.openxmlformats.org/officeDocument/2006/relationships/image" Target="../media/image710.png"/><Relationship Id="rId42" Type="http://schemas.openxmlformats.org/officeDocument/2006/relationships/customXml" Target="../ink/ink495.xml"/><Relationship Id="rId47" Type="http://schemas.openxmlformats.org/officeDocument/2006/relationships/image" Target="../media/image723.png"/><Relationship Id="rId63" Type="http://schemas.openxmlformats.org/officeDocument/2006/relationships/image" Target="../media/image731.png"/><Relationship Id="rId68" Type="http://schemas.openxmlformats.org/officeDocument/2006/relationships/customXml" Target="../ink/ink508.xml"/><Relationship Id="rId84" Type="http://schemas.openxmlformats.org/officeDocument/2006/relationships/customXml" Target="../ink/ink516.xml"/><Relationship Id="rId16" Type="http://schemas.openxmlformats.org/officeDocument/2006/relationships/customXml" Target="../ink/ink482.xml"/><Relationship Id="rId11" Type="http://schemas.openxmlformats.org/officeDocument/2006/relationships/image" Target="../media/image705.png"/><Relationship Id="rId32" Type="http://schemas.openxmlformats.org/officeDocument/2006/relationships/customXml" Target="../ink/ink490.xml"/><Relationship Id="rId37" Type="http://schemas.openxmlformats.org/officeDocument/2006/relationships/image" Target="../media/image718.png"/><Relationship Id="rId53" Type="http://schemas.openxmlformats.org/officeDocument/2006/relationships/image" Target="../media/image726.png"/><Relationship Id="rId58" Type="http://schemas.openxmlformats.org/officeDocument/2006/relationships/customXml" Target="../ink/ink503.xml"/><Relationship Id="rId74" Type="http://schemas.openxmlformats.org/officeDocument/2006/relationships/customXml" Target="../ink/ink511.xml"/><Relationship Id="rId79" Type="http://schemas.openxmlformats.org/officeDocument/2006/relationships/image" Target="../media/image739.png"/><Relationship Id="rId5" Type="http://schemas.openxmlformats.org/officeDocument/2006/relationships/image" Target="../media/image702.png"/><Relationship Id="rId19" Type="http://schemas.openxmlformats.org/officeDocument/2006/relationships/image" Target="../media/image709.png"/><Relationship Id="rId14" Type="http://schemas.openxmlformats.org/officeDocument/2006/relationships/customXml" Target="../ink/ink481.xml"/><Relationship Id="rId22" Type="http://schemas.openxmlformats.org/officeDocument/2006/relationships/customXml" Target="../ink/ink485.xml"/><Relationship Id="rId27" Type="http://schemas.openxmlformats.org/officeDocument/2006/relationships/image" Target="../media/image713.png"/><Relationship Id="rId30" Type="http://schemas.openxmlformats.org/officeDocument/2006/relationships/customXml" Target="../ink/ink489.xml"/><Relationship Id="rId35" Type="http://schemas.openxmlformats.org/officeDocument/2006/relationships/image" Target="../media/image717.png"/><Relationship Id="rId43" Type="http://schemas.openxmlformats.org/officeDocument/2006/relationships/image" Target="../media/image721.png"/><Relationship Id="rId48" Type="http://schemas.openxmlformats.org/officeDocument/2006/relationships/customXml" Target="../ink/ink498.xml"/><Relationship Id="rId56" Type="http://schemas.openxmlformats.org/officeDocument/2006/relationships/customXml" Target="../ink/ink502.xml"/><Relationship Id="rId64" Type="http://schemas.openxmlformats.org/officeDocument/2006/relationships/customXml" Target="../ink/ink506.xml"/><Relationship Id="rId69" Type="http://schemas.openxmlformats.org/officeDocument/2006/relationships/image" Target="../media/image734.png"/><Relationship Id="rId77" Type="http://schemas.openxmlformats.org/officeDocument/2006/relationships/image" Target="../media/image738.png"/><Relationship Id="rId8" Type="http://schemas.openxmlformats.org/officeDocument/2006/relationships/customXml" Target="../ink/ink478.xml"/><Relationship Id="rId51" Type="http://schemas.openxmlformats.org/officeDocument/2006/relationships/image" Target="../media/image725.png"/><Relationship Id="rId72" Type="http://schemas.openxmlformats.org/officeDocument/2006/relationships/customXml" Target="../ink/ink510.xml"/><Relationship Id="rId80" Type="http://schemas.openxmlformats.org/officeDocument/2006/relationships/customXml" Target="../ink/ink514.xml"/><Relationship Id="rId85" Type="http://schemas.openxmlformats.org/officeDocument/2006/relationships/image" Target="../media/image742.png"/><Relationship Id="rId3" Type="http://schemas.openxmlformats.org/officeDocument/2006/relationships/image" Target="../media/image701.png"/><Relationship Id="rId12" Type="http://schemas.openxmlformats.org/officeDocument/2006/relationships/customXml" Target="../ink/ink480.xml"/><Relationship Id="rId17" Type="http://schemas.openxmlformats.org/officeDocument/2006/relationships/image" Target="../media/image708.png"/><Relationship Id="rId25" Type="http://schemas.openxmlformats.org/officeDocument/2006/relationships/image" Target="../media/image712.png"/><Relationship Id="rId33" Type="http://schemas.openxmlformats.org/officeDocument/2006/relationships/image" Target="../media/image716.png"/><Relationship Id="rId38" Type="http://schemas.openxmlformats.org/officeDocument/2006/relationships/customXml" Target="../ink/ink493.xml"/><Relationship Id="rId46" Type="http://schemas.openxmlformats.org/officeDocument/2006/relationships/customXml" Target="../ink/ink497.xml"/><Relationship Id="rId59" Type="http://schemas.openxmlformats.org/officeDocument/2006/relationships/image" Target="../media/image729.png"/><Relationship Id="rId67" Type="http://schemas.openxmlformats.org/officeDocument/2006/relationships/image" Target="../media/image733.png"/><Relationship Id="rId20" Type="http://schemas.openxmlformats.org/officeDocument/2006/relationships/customXml" Target="../ink/ink484.xml"/><Relationship Id="rId41" Type="http://schemas.openxmlformats.org/officeDocument/2006/relationships/image" Target="../media/image720.png"/><Relationship Id="rId54" Type="http://schemas.openxmlformats.org/officeDocument/2006/relationships/customXml" Target="../ink/ink501.xml"/><Relationship Id="rId62" Type="http://schemas.openxmlformats.org/officeDocument/2006/relationships/customXml" Target="../ink/ink505.xml"/><Relationship Id="rId70" Type="http://schemas.openxmlformats.org/officeDocument/2006/relationships/customXml" Target="../ink/ink509.xml"/><Relationship Id="rId75" Type="http://schemas.openxmlformats.org/officeDocument/2006/relationships/image" Target="../media/image737.png"/><Relationship Id="rId83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7.xml"/><Relationship Id="rId15" Type="http://schemas.openxmlformats.org/officeDocument/2006/relationships/image" Target="../media/image707.png"/><Relationship Id="rId23" Type="http://schemas.openxmlformats.org/officeDocument/2006/relationships/image" Target="../media/image711.png"/><Relationship Id="rId28" Type="http://schemas.openxmlformats.org/officeDocument/2006/relationships/customXml" Target="../ink/ink488.xml"/><Relationship Id="rId36" Type="http://schemas.openxmlformats.org/officeDocument/2006/relationships/customXml" Target="../ink/ink492.xml"/><Relationship Id="rId49" Type="http://schemas.openxmlformats.org/officeDocument/2006/relationships/image" Target="../media/image724.png"/><Relationship Id="rId57" Type="http://schemas.openxmlformats.org/officeDocument/2006/relationships/image" Target="../media/image728.png"/><Relationship Id="rId10" Type="http://schemas.openxmlformats.org/officeDocument/2006/relationships/customXml" Target="../ink/ink479.xml"/><Relationship Id="rId31" Type="http://schemas.openxmlformats.org/officeDocument/2006/relationships/image" Target="../media/image715.png"/><Relationship Id="rId44" Type="http://schemas.openxmlformats.org/officeDocument/2006/relationships/customXml" Target="../ink/ink496.xml"/><Relationship Id="rId52" Type="http://schemas.openxmlformats.org/officeDocument/2006/relationships/customXml" Target="../ink/ink500.xml"/><Relationship Id="rId60" Type="http://schemas.openxmlformats.org/officeDocument/2006/relationships/customXml" Target="../ink/ink504.xml"/><Relationship Id="rId65" Type="http://schemas.openxmlformats.org/officeDocument/2006/relationships/image" Target="../media/image732.png"/><Relationship Id="rId73" Type="http://schemas.openxmlformats.org/officeDocument/2006/relationships/image" Target="../media/image736.png"/><Relationship Id="rId78" Type="http://schemas.openxmlformats.org/officeDocument/2006/relationships/customXml" Target="../ink/ink513.xml"/><Relationship Id="rId81" Type="http://schemas.openxmlformats.org/officeDocument/2006/relationships/image" Target="../media/image740.png"/><Relationship Id="rId4" Type="http://schemas.openxmlformats.org/officeDocument/2006/relationships/customXml" Target="../ink/ink476.xml"/><Relationship Id="rId9" Type="http://schemas.openxmlformats.org/officeDocument/2006/relationships/image" Target="../media/image704.png"/><Relationship Id="rId13" Type="http://schemas.openxmlformats.org/officeDocument/2006/relationships/image" Target="../media/image706.png"/><Relationship Id="rId18" Type="http://schemas.openxmlformats.org/officeDocument/2006/relationships/customXml" Target="../ink/ink483.xml"/><Relationship Id="rId39" Type="http://schemas.openxmlformats.org/officeDocument/2006/relationships/image" Target="../media/image719.png"/><Relationship Id="rId34" Type="http://schemas.openxmlformats.org/officeDocument/2006/relationships/customXml" Target="../ink/ink491.xml"/><Relationship Id="rId50" Type="http://schemas.openxmlformats.org/officeDocument/2006/relationships/customXml" Target="../ink/ink499.xml"/><Relationship Id="rId55" Type="http://schemas.openxmlformats.org/officeDocument/2006/relationships/image" Target="../media/image727.png"/><Relationship Id="rId76" Type="http://schemas.openxmlformats.org/officeDocument/2006/relationships/customXml" Target="../ink/ink512.xml"/><Relationship Id="rId7" Type="http://schemas.openxmlformats.org/officeDocument/2006/relationships/image" Target="../media/image703.png"/><Relationship Id="rId71" Type="http://schemas.openxmlformats.org/officeDocument/2006/relationships/image" Target="../media/image735.png"/><Relationship Id="rId2" Type="http://schemas.openxmlformats.org/officeDocument/2006/relationships/customXml" Target="../ink/ink475.xml"/><Relationship Id="rId29" Type="http://schemas.openxmlformats.org/officeDocument/2006/relationships/image" Target="../media/image714.png"/><Relationship Id="rId24" Type="http://schemas.openxmlformats.org/officeDocument/2006/relationships/customXml" Target="../ink/ink486.xml"/><Relationship Id="rId40" Type="http://schemas.openxmlformats.org/officeDocument/2006/relationships/customXml" Target="../ink/ink494.xml"/><Relationship Id="rId45" Type="http://schemas.openxmlformats.org/officeDocument/2006/relationships/image" Target="../media/image722.png"/><Relationship Id="rId66" Type="http://schemas.openxmlformats.org/officeDocument/2006/relationships/customXml" Target="../ink/ink507.xml"/><Relationship Id="rId61" Type="http://schemas.openxmlformats.org/officeDocument/2006/relationships/image" Target="../media/image730.png"/><Relationship Id="rId82" Type="http://schemas.openxmlformats.org/officeDocument/2006/relationships/customXml" Target="../ink/ink515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7.png"/><Relationship Id="rId21" Type="http://schemas.openxmlformats.org/officeDocument/2006/relationships/image" Target="../media/image710.png"/><Relationship Id="rId42" Type="http://schemas.openxmlformats.org/officeDocument/2006/relationships/customXml" Target="../ink/ink537.xml"/><Relationship Id="rId63" Type="http://schemas.openxmlformats.org/officeDocument/2006/relationships/image" Target="../media/image731.png"/><Relationship Id="rId84" Type="http://schemas.openxmlformats.org/officeDocument/2006/relationships/customXml" Target="../ink/ink558.xml"/><Relationship Id="rId138" Type="http://schemas.openxmlformats.org/officeDocument/2006/relationships/customXml" Target="../ink/ink585.xml"/><Relationship Id="rId159" Type="http://schemas.openxmlformats.org/officeDocument/2006/relationships/image" Target="../media/image778.png"/><Relationship Id="rId107" Type="http://schemas.openxmlformats.org/officeDocument/2006/relationships/image" Target="../media/image752.png"/><Relationship Id="rId11" Type="http://schemas.openxmlformats.org/officeDocument/2006/relationships/image" Target="../media/image705.png"/><Relationship Id="rId32" Type="http://schemas.openxmlformats.org/officeDocument/2006/relationships/customXml" Target="../ink/ink532.xml"/><Relationship Id="rId53" Type="http://schemas.openxmlformats.org/officeDocument/2006/relationships/image" Target="../media/image726.png"/><Relationship Id="rId74" Type="http://schemas.openxmlformats.org/officeDocument/2006/relationships/customXml" Target="../ink/ink553.xml"/><Relationship Id="rId128" Type="http://schemas.openxmlformats.org/officeDocument/2006/relationships/customXml" Target="../ink/ink580.xml"/><Relationship Id="rId149" Type="http://schemas.openxmlformats.org/officeDocument/2006/relationships/image" Target="../media/image773.png"/><Relationship Id="rId5" Type="http://schemas.openxmlformats.org/officeDocument/2006/relationships/image" Target="../media/image702.png"/><Relationship Id="rId95" Type="http://schemas.openxmlformats.org/officeDocument/2006/relationships/image" Target="../media/image418.png"/><Relationship Id="rId160" Type="http://schemas.openxmlformats.org/officeDocument/2006/relationships/customXml" Target="../ink/ink596.xml"/><Relationship Id="rId22" Type="http://schemas.openxmlformats.org/officeDocument/2006/relationships/customXml" Target="../ink/ink527.xml"/><Relationship Id="rId43" Type="http://schemas.openxmlformats.org/officeDocument/2006/relationships/image" Target="../media/image721.png"/><Relationship Id="rId64" Type="http://schemas.openxmlformats.org/officeDocument/2006/relationships/customXml" Target="../ink/ink548.xml"/><Relationship Id="rId118" Type="http://schemas.openxmlformats.org/officeDocument/2006/relationships/customXml" Target="../ink/ink575.xml"/><Relationship Id="rId139" Type="http://schemas.openxmlformats.org/officeDocument/2006/relationships/image" Target="../media/image768.png"/><Relationship Id="rId85" Type="http://schemas.openxmlformats.org/officeDocument/2006/relationships/image" Target="../media/image742.png"/><Relationship Id="rId150" Type="http://schemas.openxmlformats.org/officeDocument/2006/relationships/customXml" Target="../ink/ink591.xml"/><Relationship Id="rId12" Type="http://schemas.openxmlformats.org/officeDocument/2006/relationships/customXml" Target="../ink/ink522.xml"/><Relationship Id="rId33" Type="http://schemas.openxmlformats.org/officeDocument/2006/relationships/image" Target="../media/image716.png"/><Relationship Id="rId108" Type="http://schemas.openxmlformats.org/officeDocument/2006/relationships/customXml" Target="../ink/ink570.xml"/><Relationship Id="rId129" Type="http://schemas.openxmlformats.org/officeDocument/2006/relationships/image" Target="../media/image763.png"/><Relationship Id="rId54" Type="http://schemas.openxmlformats.org/officeDocument/2006/relationships/customXml" Target="../ink/ink543.xml"/><Relationship Id="rId70" Type="http://schemas.openxmlformats.org/officeDocument/2006/relationships/customXml" Target="../ink/ink551.xml"/><Relationship Id="rId75" Type="http://schemas.openxmlformats.org/officeDocument/2006/relationships/image" Target="../media/image737.png"/><Relationship Id="rId91" Type="http://schemas.openxmlformats.org/officeDocument/2006/relationships/image" Target="../media/image745.png"/><Relationship Id="rId96" Type="http://schemas.openxmlformats.org/officeDocument/2006/relationships/customXml" Target="../ink/ink564.xml"/><Relationship Id="rId140" Type="http://schemas.openxmlformats.org/officeDocument/2006/relationships/customXml" Target="../ink/ink586.xml"/><Relationship Id="rId145" Type="http://schemas.openxmlformats.org/officeDocument/2006/relationships/image" Target="../media/image771.png"/><Relationship Id="rId161" Type="http://schemas.openxmlformats.org/officeDocument/2006/relationships/image" Target="../media/image779.png"/><Relationship Id="rId166" Type="http://schemas.openxmlformats.org/officeDocument/2006/relationships/customXml" Target="../ink/ink5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9.xml"/><Relationship Id="rId23" Type="http://schemas.openxmlformats.org/officeDocument/2006/relationships/image" Target="../media/image711.png"/><Relationship Id="rId28" Type="http://schemas.openxmlformats.org/officeDocument/2006/relationships/customXml" Target="../ink/ink530.xml"/><Relationship Id="rId49" Type="http://schemas.openxmlformats.org/officeDocument/2006/relationships/image" Target="../media/image724.png"/><Relationship Id="rId114" Type="http://schemas.openxmlformats.org/officeDocument/2006/relationships/customXml" Target="../ink/ink573.xml"/><Relationship Id="rId119" Type="http://schemas.openxmlformats.org/officeDocument/2006/relationships/image" Target="../media/image758.png"/><Relationship Id="rId44" Type="http://schemas.openxmlformats.org/officeDocument/2006/relationships/customXml" Target="../ink/ink538.xml"/><Relationship Id="rId60" Type="http://schemas.openxmlformats.org/officeDocument/2006/relationships/customXml" Target="../ink/ink546.xml"/><Relationship Id="rId65" Type="http://schemas.openxmlformats.org/officeDocument/2006/relationships/image" Target="../media/image732.png"/><Relationship Id="rId81" Type="http://schemas.openxmlformats.org/officeDocument/2006/relationships/image" Target="../media/image740.png"/><Relationship Id="rId86" Type="http://schemas.openxmlformats.org/officeDocument/2006/relationships/customXml" Target="../ink/ink559.xml"/><Relationship Id="rId130" Type="http://schemas.openxmlformats.org/officeDocument/2006/relationships/customXml" Target="../ink/ink581.xml"/><Relationship Id="rId135" Type="http://schemas.openxmlformats.org/officeDocument/2006/relationships/image" Target="../media/image766.png"/><Relationship Id="rId151" Type="http://schemas.openxmlformats.org/officeDocument/2006/relationships/image" Target="../media/image774.png"/><Relationship Id="rId156" Type="http://schemas.openxmlformats.org/officeDocument/2006/relationships/customXml" Target="../ink/ink594.xml"/><Relationship Id="rId13" Type="http://schemas.openxmlformats.org/officeDocument/2006/relationships/image" Target="../media/image706.png"/><Relationship Id="rId18" Type="http://schemas.openxmlformats.org/officeDocument/2006/relationships/customXml" Target="../ink/ink525.xml"/><Relationship Id="rId39" Type="http://schemas.openxmlformats.org/officeDocument/2006/relationships/image" Target="../media/image719.png"/><Relationship Id="rId109" Type="http://schemas.openxmlformats.org/officeDocument/2006/relationships/image" Target="../media/image753.png"/><Relationship Id="rId34" Type="http://schemas.openxmlformats.org/officeDocument/2006/relationships/customXml" Target="../ink/ink533.xml"/><Relationship Id="rId50" Type="http://schemas.openxmlformats.org/officeDocument/2006/relationships/customXml" Target="../ink/ink541.xml"/><Relationship Id="rId55" Type="http://schemas.openxmlformats.org/officeDocument/2006/relationships/image" Target="../media/image727.png"/><Relationship Id="rId76" Type="http://schemas.openxmlformats.org/officeDocument/2006/relationships/customXml" Target="../ink/ink554.xml"/><Relationship Id="rId97" Type="http://schemas.openxmlformats.org/officeDocument/2006/relationships/image" Target="../media/image747.png"/><Relationship Id="rId104" Type="http://schemas.openxmlformats.org/officeDocument/2006/relationships/customXml" Target="../ink/ink568.xml"/><Relationship Id="rId120" Type="http://schemas.openxmlformats.org/officeDocument/2006/relationships/customXml" Target="../ink/ink576.xml"/><Relationship Id="rId125" Type="http://schemas.openxmlformats.org/officeDocument/2006/relationships/image" Target="../media/image761.png"/><Relationship Id="rId141" Type="http://schemas.openxmlformats.org/officeDocument/2006/relationships/image" Target="../media/image769.png"/><Relationship Id="rId146" Type="http://schemas.openxmlformats.org/officeDocument/2006/relationships/customXml" Target="../ink/ink589.xml"/><Relationship Id="rId167" Type="http://schemas.openxmlformats.org/officeDocument/2006/relationships/image" Target="../media/image782.png"/><Relationship Id="rId7" Type="http://schemas.openxmlformats.org/officeDocument/2006/relationships/image" Target="../media/image703.png"/><Relationship Id="rId71" Type="http://schemas.openxmlformats.org/officeDocument/2006/relationships/image" Target="../media/image735.png"/><Relationship Id="rId92" Type="http://schemas.openxmlformats.org/officeDocument/2006/relationships/customXml" Target="../ink/ink562.xml"/><Relationship Id="rId162" Type="http://schemas.openxmlformats.org/officeDocument/2006/relationships/customXml" Target="../ink/ink597.xml"/><Relationship Id="rId2" Type="http://schemas.openxmlformats.org/officeDocument/2006/relationships/customXml" Target="../ink/ink517.xml"/><Relationship Id="rId29" Type="http://schemas.openxmlformats.org/officeDocument/2006/relationships/image" Target="../media/image714.png"/><Relationship Id="rId24" Type="http://schemas.openxmlformats.org/officeDocument/2006/relationships/customXml" Target="../ink/ink528.xml"/><Relationship Id="rId40" Type="http://schemas.openxmlformats.org/officeDocument/2006/relationships/customXml" Target="../ink/ink536.xml"/><Relationship Id="rId45" Type="http://schemas.openxmlformats.org/officeDocument/2006/relationships/image" Target="../media/image722.png"/><Relationship Id="rId66" Type="http://schemas.openxmlformats.org/officeDocument/2006/relationships/customXml" Target="../ink/ink549.xml"/><Relationship Id="rId87" Type="http://schemas.openxmlformats.org/officeDocument/2006/relationships/image" Target="../media/image743.png"/><Relationship Id="rId110" Type="http://schemas.openxmlformats.org/officeDocument/2006/relationships/customXml" Target="../ink/ink571.xml"/><Relationship Id="rId115" Type="http://schemas.openxmlformats.org/officeDocument/2006/relationships/image" Target="../media/image756.png"/><Relationship Id="rId131" Type="http://schemas.openxmlformats.org/officeDocument/2006/relationships/image" Target="../media/image764.png"/><Relationship Id="rId136" Type="http://schemas.openxmlformats.org/officeDocument/2006/relationships/customXml" Target="../ink/ink584.xml"/><Relationship Id="rId157" Type="http://schemas.openxmlformats.org/officeDocument/2006/relationships/image" Target="../media/image777.png"/><Relationship Id="rId61" Type="http://schemas.openxmlformats.org/officeDocument/2006/relationships/image" Target="../media/image730.png"/><Relationship Id="rId82" Type="http://schemas.openxmlformats.org/officeDocument/2006/relationships/customXml" Target="../ink/ink557.xml"/><Relationship Id="rId152" Type="http://schemas.openxmlformats.org/officeDocument/2006/relationships/customXml" Target="../ink/ink592.xml"/><Relationship Id="rId19" Type="http://schemas.openxmlformats.org/officeDocument/2006/relationships/image" Target="../media/image709.png"/><Relationship Id="rId14" Type="http://schemas.openxmlformats.org/officeDocument/2006/relationships/customXml" Target="../ink/ink523.xml"/><Relationship Id="rId30" Type="http://schemas.openxmlformats.org/officeDocument/2006/relationships/customXml" Target="../ink/ink531.xml"/><Relationship Id="rId35" Type="http://schemas.openxmlformats.org/officeDocument/2006/relationships/image" Target="../media/image717.png"/><Relationship Id="rId56" Type="http://schemas.openxmlformats.org/officeDocument/2006/relationships/customXml" Target="../ink/ink544.xml"/><Relationship Id="rId77" Type="http://schemas.openxmlformats.org/officeDocument/2006/relationships/image" Target="../media/image738.png"/><Relationship Id="rId100" Type="http://schemas.openxmlformats.org/officeDocument/2006/relationships/customXml" Target="../ink/ink566.xml"/><Relationship Id="rId105" Type="http://schemas.openxmlformats.org/officeDocument/2006/relationships/image" Target="../media/image751.png"/><Relationship Id="rId126" Type="http://schemas.openxmlformats.org/officeDocument/2006/relationships/customXml" Target="../ink/ink579.xml"/><Relationship Id="rId147" Type="http://schemas.openxmlformats.org/officeDocument/2006/relationships/image" Target="../media/image772.png"/><Relationship Id="rId168" Type="http://schemas.openxmlformats.org/officeDocument/2006/relationships/customXml" Target="../ink/ink600.xml"/><Relationship Id="rId8" Type="http://schemas.openxmlformats.org/officeDocument/2006/relationships/customXml" Target="../ink/ink520.xml"/><Relationship Id="rId51" Type="http://schemas.openxmlformats.org/officeDocument/2006/relationships/image" Target="../media/image725.png"/><Relationship Id="rId72" Type="http://schemas.openxmlformats.org/officeDocument/2006/relationships/customXml" Target="../ink/ink552.xml"/><Relationship Id="rId93" Type="http://schemas.openxmlformats.org/officeDocument/2006/relationships/image" Target="../media/image746.png"/><Relationship Id="rId98" Type="http://schemas.openxmlformats.org/officeDocument/2006/relationships/customXml" Target="../ink/ink565.xml"/><Relationship Id="rId121" Type="http://schemas.openxmlformats.org/officeDocument/2006/relationships/image" Target="../media/image759.png"/><Relationship Id="rId142" Type="http://schemas.openxmlformats.org/officeDocument/2006/relationships/customXml" Target="../ink/ink587.xml"/><Relationship Id="rId163" Type="http://schemas.openxmlformats.org/officeDocument/2006/relationships/image" Target="../media/image780.png"/><Relationship Id="rId3" Type="http://schemas.openxmlformats.org/officeDocument/2006/relationships/image" Target="../media/image701.png"/><Relationship Id="rId25" Type="http://schemas.openxmlformats.org/officeDocument/2006/relationships/image" Target="../media/image712.png"/><Relationship Id="rId46" Type="http://schemas.openxmlformats.org/officeDocument/2006/relationships/customXml" Target="../ink/ink539.xml"/><Relationship Id="rId67" Type="http://schemas.openxmlformats.org/officeDocument/2006/relationships/image" Target="../media/image733.png"/><Relationship Id="rId116" Type="http://schemas.openxmlformats.org/officeDocument/2006/relationships/customXml" Target="../ink/ink574.xml"/><Relationship Id="rId137" Type="http://schemas.openxmlformats.org/officeDocument/2006/relationships/image" Target="../media/image767.png"/><Relationship Id="rId158" Type="http://schemas.openxmlformats.org/officeDocument/2006/relationships/customXml" Target="../ink/ink595.xml"/><Relationship Id="rId20" Type="http://schemas.openxmlformats.org/officeDocument/2006/relationships/customXml" Target="../ink/ink526.xml"/><Relationship Id="rId41" Type="http://schemas.openxmlformats.org/officeDocument/2006/relationships/image" Target="../media/image720.png"/><Relationship Id="rId62" Type="http://schemas.openxmlformats.org/officeDocument/2006/relationships/customXml" Target="../ink/ink547.xml"/><Relationship Id="rId83" Type="http://schemas.openxmlformats.org/officeDocument/2006/relationships/image" Target="../media/image741.png"/><Relationship Id="rId88" Type="http://schemas.openxmlformats.org/officeDocument/2006/relationships/customXml" Target="../ink/ink560.xml"/><Relationship Id="rId111" Type="http://schemas.openxmlformats.org/officeDocument/2006/relationships/image" Target="../media/image754.png"/><Relationship Id="rId132" Type="http://schemas.openxmlformats.org/officeDocument/2006/relationships/customXml" Target="../ink/ink582.xml"/><Relationship Id="rId153" Type="http://schemas.openxmlformats.org/officeDocument/2006/relationships/image" Target="../media/image775.png"/><Relationship Id="rId15" Type="http://schemas.openxmlformats.org/officeDocument/2006/relationships/image" Target="../media/image707.png"/><Relationship Id="rId36" Type="http://schemas.openxmlformats.org/officeDocument/2006/relationships/customXml" Target="../ink/ink534.xml"/><Relationship Id="rId57" Type="http://schemas.openxmlformats.org/officeDocument/2006/relationships/image" Target="../media/image728.png"/><Relationship Id="rId106" Type="http://schemas.openxmlformats.org/officeDocument/2006/relationships/customXml" Target="../ink/ink569.xml"/><Relationship Id="rId127" Type="http://schemas.openxmlformats.org/officeDocument/2006/relationships/image" Target="../media/image762.png"/><Relationship Id="rId10" Type="http://schemas.openxmlformats.org/officeDocument/2006/relationships/customXml" Target="../ink/ink521.xml"/><Relationship Id="rId31" Type="http://schemas.openxmlformats.org/officeDocument/2006/relationships/image" Target="../media/image715.png"/><Relationship Id="rId52" Type="http://schemas.openxmlformats.org/officeDocument/2006/relationships/customXml" Target="../ink/ink542.xml"/><Relationship Id="rId73" Type="http://schemas.openxmlformats.org/officeDocument/2006/relationships/image" Target="../media/image736.png"/><Relationship Id="rId78" Type="http://schemas.openxmlformats.org/officeDocument/2006/relationships/customXml" Target="../ink/ink555.xml"/><Relationship Id="rId94" Type="http://schemas.openxmlformats.org/officeDocument/2006/relationships/customXml" Target="../ink/ink563.xml"/><Relationship Id="rId99" Type="http://schemas.openxmlformats.org/officeDocument/2006/relationships/image" Target="../media/image748.png"/><Relationship Id="rId101" Type="http://schemas.openxmlformats.org/officeDocument/2006/relationships/image" Target="../media/image749.png"/><Relationship Id="rId122" Type="http://schemas.openxmlformats.org/officeDocument/2006/relationships/customXml" Target="../ink/ink577.xml"/><Relationship Id="rId143" Type="http://schemas.openxmlformats.org/officeDocument/2006/relationships/image" Target="../media/image770.png"/><Relationship Id="rId148" Type="http://schemas.openxmlformats.org/officeDocument/2006/relationships/customXml" Target="../ink/ink590.xml"/><Relationship Id="rId164" Type="http://schemas.openxmlformats.org/officeDocument/2006/relationships/customXml" Target="../ink/ink598.xml"/><Relationship Id="rId169" Type="http://schemas.openxmlformats.org/officeDocument/2006/relationships/image" Target="../media/image783.png"/><Relationship Id="rId4" Type="http://schemas.openxmlformats.org/officeDocument/2006/relationships/customXml" Target="../ink/ink518.xml"/><Relationship Id="rId9" Type="http://schemas.openxmlformats.org/officeDocument/2006/relationships/image" Target="../media/image704.png"/><Relationship Id="rId26" Type="http://schemas.openxmlformats.org/officeDocument/2006/relationships/customXml" Target="../ink/ink529.xml"/><Relationship Id="rId47" Type="http://schemas.openxmlformats.org/officeDocument/2006/relationships/image" Target="../media/image723.png"/><Relationship Id="rId68" Type="http://schemas.openxmlformats.org/officeDocument/2006/relationships/customXml" Target="../ink/ink550.xml"/><Relationship Id="rId89" Type="http://schemas.openxmlformats.org/officeDocument/2006/relationships/image" Target="../media/image744.png"/><Relationship Id="rId112" Type="http://schemas.openxmlformats.org/officeDocument/2006/relationships/customXml" Target="../ink/ink572.xml"/><Relationship Id="rId133" Type="http://schemas.openxmlformats.org/officeDocument/2006/relationships/image" Target="../media/image765.png"/><Relationship Id="rId154" Type="http://schemas.openxmlformats.org/officeDocument/2006/relationships/customXml" Target="../ink/ink593.xml"/><Relationship Id="rId16" Type="http://schemas.openxmlformats.org/officeDocument/2006/relationships/customXml" Target="../ink/ink524.xml"/><Relationship Id="rId37" Type="http://schemas.openxmlformats.org/officeDocument/2006/relationships/image" Target="../media/image718.png"/><Relationship Id="rId58" Type="http://schemas.openxmlformats.org/officeDocument/2006/relationships/customXml" Target="../ink/ink545.xml"/><Relationship Id="rId79" Type="http://schemas.openxmlformats.org/officeDocument/2006/relationships/image" Target="../media/image739.png"/><Relationship Id="rId102" Type="http://schemas.openxmlformats.org/officeDocument/2006/relationships/customXml" Target="../ink/ink567.xml"/><Relationship Id="rId123" Type="http://schemas.openxmlformats.org/officeDocument/2006/relationships/image" Target="../media/image760.png"/><Relationship Id="rId144" Type="http://schemas.openxmlformats.org/officeDocument/2006/relationships/customXml" Target="../ink/ink588.xml"/><Relationship Id="rId90" Type="http://schemas.openxmlformats.org/officeDocument/2006/relationships/customXml" Target="../ink/ink561.xml"/><Relationship Id="rId165" Type="http://schemas.openxmlformats.org/officeDocument/2006/relationships/image" Target="../media/image781.png"/><Relationship Id="rId27" Type="http://schemas.openxmlformats.org/officeDocument/2006/relationships/image" Target="../media/image713.png"/><Relationship Id="rId48" Type="http://schemas.openxmlformats.org/officeDocument/2006/relationships/customXml" Target="../ink/ink540.xml"/><Relationship Id="rId69" Type="http://schemas.openxmlformats.org/officeDocument/2006/relationships/image" Target="../media/image734.png"/><Relationship Id="rId113" Type="http://schemas.openxmlformats.org/officeDocument/2006/relationships/image" Target="../media/image755.png"/><Relationship Id="rId134" Type="http://schemas.openxmlformats.org/officeDocument/2006/relationships/customXml" Target="../ink/ink583.xml"/><Relationship Id="rId80" Type="http://schemas.openxmlformats.org/officeDocument/2006/relationships/customXml" Target="../ink/ink556.xml"/><Relationship Id="rId155" Type="http://schemas.openxmlformats.org/officeDocument/2006/relationships/image" Target="../media/image776.png"/><Relationship Id="rId17" Type="http://schemas.openxmlformats.org/officeDocument/2006/relationships/image" Target="../media/image708.png"/><Relationship Id="rId38" Type="http://schemas.openxmlformats.org/officeDocument/2006/relationships/customXml" Target="../ink/ink535.xml"/><Relationship Id="rId59" Type="http://schemas.openxmlformats.org/officeDocument/2006/relationships/image" Target="../media/image729.png"/><Relationship Id="rId103" Type="http://schemas.openxmlformats.org/officeDocument/2006/relationships/image" Target="../media/image750.png"/><Relationship Id="rId124" Type="http://schemas.openxmlformats.org/officeDocument/2006/relationships/customXml" Target="../ink/ink578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7.png"/><Relationship Id="rId21" Type="http://schemas.openxmlformats.org/officeDocument/2006/relationships/image" Target="../media/image710.png"/><Relationship Id="rId42" Type="http://schemas.openxmlformats.org/officeDocument/2006/relationships/customXml" Target="../ink/ink621.xml"/><Relationship Id="rId63" Type="http://schemas.openxmlformats.org/officeDocument/2006/relationships/image" Target="../media/image731.png"/><Relationship Id="rId84" Type="http://schemas.openxmlformats.org/officeDocument/2006/relationships/customXml" Target="../ink/ink642.xml"/><Relationship Id="rId138" Type="http://schemas.openxmlformats.org/officeDocument/2006/relationships/customXml" Target="../ink/ink669.xml"/><Relationship Id="rId159" Type="http://schemas.openxmlformats.org/officeDocument/2006/relationships/image" Target="../media/image778.png"/><Relationship Id="rId170" Type="http://schemas.openxmlformats.org/officeDocument/2006/relationships/customXml" Target="../ink/ink685.xml"/><Relationship Id="rId107" Type="http://schemas.openxmlformats.org/officeDocument/2006/relationships/image" Target="../media/image752.png"/><Relationship Id="rId11" Type="http://schemas.openxmlformats.org/officeDocument/2006/relationships/image" Target="../media/image705.png"/><Relationship Id="rId32" Type="http://schemas.openxmlformats.org/officeDocument/2006/relationships/customXml" Target="../ink/ink616.xml"/><Relationship Id="rId53" Type="http://schemas.openxmlformats.org/officeDocument/2006/relationships/image" Target="../media/image726.png"/><Relationship Id="rId74" Type="http://schemas.openxmlformats.org/officeDocument/2006/relationships/customXml" Target="../ink/ink637.xml"/><Relationship Id="rId128" Type="http://schemas.openxmlformats.org/officeDocument/2006/relationships/customXml" Target="../ink/ink664.xml"/><Relationship Id="rId149" Type="http://schemas.openxmlformats.org/officeDocument/2006/relationships/image" Target="../media/image773.png"/><Relationship Id="rId5" Type="http://schemas.openxmlformats.org/officeDocument/2006/relationships/image" Target="../media/image702.png"/><Relationship Id="rId95" Type="http://schemas.openxmlformats.org/officeDocument/2006/relationships/image" Target="../media/image418.png"/><Relationship Id="rId160" Type="http://schemas.openxmlformats.org/officeDocument/2006/relationships/customXml" Target="../ink/ink680.xml"/><Relationship Id="rId181" Type="http://schemas.openxmlformats.org/officeDocument/2006/relationships/image" Target="../media/image789.png"/><Relationship Id="rId22" Type="http://schemas.openxmlformats.org/officeDocument/2006/relationships/customXml" Target="../ink/ink611.xml"/><Relationship Id="rId43" Type="http://schemas.openxmlformats.org/officeDocument/2006/relationships/image" Target="../media/image721.png"/><Relationship Id="rId64" Type="http://schemas.openxmlformats.org/officeDocument/2006/relationships/customXml" Target="../ink/ink632.xml"/><Relationship Id="rId118" Type="http://schemas.openxmlformats.org/officeDocument/2006/relationships/customXml" Target="../ink/ink659.xml"/><Relationship Id="rId139" Type="http://schemas.openxmlformats.org/officeDocument/2006/relationships/image" Target="../media/image768.png"/><Relationship Id="rId85" Type="http://schemas.openxmlformats.org/officeDocument/2006/relationships/image" Target="../media/image742.png"/><Relationship Id="rId150" Type="http://schemas.openxmlformats.org/officeDocument/2006/relationships/customXml" Target="../ink/ink675.xml"/><Relationship Id="rId171" Type="http://schemas.openxmlformats.org/officeDocument/2006/relationships/image" Target="../media/image784.png"/><Relationship Id="rId12" Type="http://schemas.openxmlformats.org/officeDocument/2006/relationships/customXml" Target="../ink/ink606.xml"/><Relationship Id="rId33" Type="http://schemas.openxmlformats.org/officeDocument/2006/relationships/image" Target="../media/image716.png"/><Relationship Id="rId108" Type="http://schemas.openxmlformats.org/officeDocument/2006/relationships/customXml" Target="../ink/ink654.xml"/><Relationship Id="rId129" Type="http://schemas.openxmlformats.org/officeDocument/2006/relationships/image" Target="../media/image763.png"/><Relationship Id="rId54" Type="http://schemas.openxmlformats.org/officeDocument/2006/relationships/customXml" Target="../ink/ink627.xml"/><Relationship Id="rId75" Type="http://schemas.openxmlformats.org/officeDocument/2006/relationships/image" Target="../media/image737.png"/><Relationship Id="rId96" Type="http://schemas.openxmlformats.org/officeDocument/2006/relationships/customXml" Target="../ink/ink648.xml"/><Relationship Id="rId140" Type="http://schemas.openxmlformats.org/officeDocument/2006/relationships/customXml" Target="../ink/ink670.xml"/><Relationship Id="rId161" Type="http://schemas.openxmlformats.org/officeDocument/2006/relationships/image" Target="../media/image779.png"/><Relationship Id="rId182" Type="http://schemas.openxmlformats.org/officeDocument/2006/relationships/customXml" Target="../ink/ink691.xml"/><Relationship Id="rId6" Type="http://schemas.openxmlformats.org/officeDocument/2006/relationships/customXml" Target="../ink/ink603.xml"/><Relationship Id="rId23" Type="http://schemas.openxmlformats.org/officeDocument/2006/relationships/image" Target="../media/image711.png"/><Relationship Id="rId119" Type="http://schemas.openxmlformats.org/officeDocument/2006/relationships/image" Target="../media/image758.png"/><Relationship Id="rId44" Type="http://schemas.openxmlformats.org/officeDocument/2006/relationships/customXml" Target="../ink/ink622.xml"/><Relationship Id="rId65" Type="http://schemas.openxmlformats.org/officeDocument/2006/relationships/image" Target="../media/image732.png"/><Relationship Id="rId86" Type="http://schemas.openxmlformats.org/officeDocument/2006/relationships/customXml" Target="../ink/ink643.xml"/><Relationship Id="rId130" Type="http://schemas.openxmlformats.org/officeDocument/2006/relationships/customXml" Target="../ink/ink665.xml"/><Relationship Id="rId151" Type="http://schemas.openxmlformats.org/officeDocument/2006/relationships/image" Target="../media/image774.png"/><Relationship Id="rId172" Type="http://schemas.openxmlformats.org/officeDocument/2006/relationships/customXml" Target="../ink/ink686.xml"/><Relationship Id="rId13" Type="http://schemas.openxmlformats.org/officeDocument/2006/relationships/image" Target="../media/image706.png"/><Relationship Id="rId18" Type="http://schemas.openxmlformats.org/officeDocument/2006/relationships/customXml" Target="../ink/ink609.xml"/><Relationship Id="rId39" Type="http://schemas.openxmlformats.org/officeDocument/2006/relationships/image" Target="../media/image719.png"/><Relationship Id="rId109" Type="http://schemas.openxmlformats.org/officeDocument/2006/relationships/image" Target="../media/image753.png"/><Relationship Id="rId34" Type="http://schemas.openxmlformats.org/officeDocument/2006/relationships/customXml" Target="../ink/ink617.xml"/><Relationship Id="rId50" Type="http://schemas.openxmlformats.org/officeDocument/2006/relationships/customXml" Target="../ink/ink625.xml"/><Relationship Id="rId55" Type="http://schemas.openxmlformats.org/officeDocument/2006/relationships/image" Target="../media/image727.png"/><Relationship Id="rId76" Type="http://schemas.openxmlformats.org/officeDocument/2006/relationships/customXml" Target="../ink/ink638.xml"/><Relationship Id="rId97" Type="http://schemas.openxmlformats.org/officeDocument/2006/relationships/image" Target="../media/image747.png"/><Relationship Id="rId104" Type="http://schemas.openxmlformats.org/officeDocument/2006/relationships/customXml" Target="../ink/ink652.xml"/><Relationship Id="rId120" Type="http://schemas.openxmlformats.org/officeDocument/2006/relationships/customXml" Target="../ink/ink660.xml"/><Relationship Id="rId125" Type="http://schemas.openxmlformats.org/officeDocument/2006/relationships/image" Target="../media/image761.png"/><Relationship Id="rId141" Type="http://schemas.openxmlformats.org/officeDocument/2006/relationships/image" Target="../media/image769.png"/><Relationship Id="rId146" Type="http://schemas.openxmlformats.org/officeDocument/2006/relationships/customXml" Target="../ink/ink673.xml"/><Relationship Id="rId167" Type="http://schemas.openxmlformats.org/officeDocument/2006/relationships/image" Target="../media/image782.png"/><Relationship Id="rId7" Type="http://schemas.openxmlformats.org/officeDocument/2006/relationships/image" Target="../media/image703.png"/><Relationship Id="rId71" Type="http://schemas.openxmlformats.org/officeDocument/2006/relationships/image" Target="../media/image735.png"/><Relationship Id="rId92" Type="http://schemas.openxmlformats.org/officeDocument/2006/relationships/customXml" Target="../ink/ink646.xml"/><Relationship Id="rId162" Type="http://schemas.openxmlformats.org/officeDocument/2006/relationships/customXml" Target="../ink/ink681.xml"/><Relationship Id="rId183" Type="http://schemas.openxmlformats.org/officeDocument/2006/relationships/image" Target="../media/image790.png"/><Relationship Id="rId2" Type="http://schemas.openxmlformats.org/officeDocument/2006/relationships/customXml" Target="../ink/ink601.xml"/><Relationship Id="rId29" Type="http://schemas.openxmlformats.org/officeDocument/2006/relationships/image" Target="../media/image714.png"/><Relationship Id="rId24" Type="http://schemas.openxmlformats.org/officeDocument/2006/relationships/customXml" Target="../ink/ink612.xml"/><Relationship Id="rId40" Type="http://schemas.openxmlformats.org/officeDocument/2006/relationships/customXml" Target="../ink/ink620.xml"/><Relationship Id="rId45" Type="http://schemas.openxmlformats.org/officeDocument/2006/relationships/image" Target="../media/image722.png"/><Relationship Id="rId66" Type="http://schemas.openxmlformats.org/officeDocument/2006/relationships/customXml" Target="../ink/ink633.xml"/><Relationship Id="rId87" Type="http://schemas.openxmlformats.org/officeDocument/2006/relationships/image" Target="../media/image743.png"/><Relationship Id="rId110" Type="http://schemas.openxmlformats.org/officeDocument/2006/relationships/customXml" Target="../ink/ink655.xml"/><Relationship Id="rId115" Type="http://schemas.openxmlformats.org/officeDocument/2006/relationships/image" Target="../media/image756.png"/><Relationship Id="rId131" Type="http://schemas.openxmlformats.org/officeDocument/2006/relationships/image" Target="../media/image764.png"/><Relationship Id="rId136" Type="http://schemas.openxmlformats.org/officeDocument/2006/relationships/customXml" Target="../ink/ink668.xml"/><Relationship Id="rId157" Type="http://schemas.openxmlformats.org/officeDocument/2006/relationships/image" Target="../media/image777.png"/><Relationship Id="rId178" Type="http://schemas.openxmlformats.org/officeDocument/2006/relationships/customXml" Target="../ink/ink689.xml"/><Relationship Id="rId61" Type="http://schemas.openxmlformats.org/officeDocument/2006/relationships/image" Target="../media/image730.png"/><Relationship Id="rId82" Type="http://schemas.openxmlformats.org/officeDocument/2006/relationships/customXml" Target="../ink/ink641.xml"/><Relationship Id="rId152" Type="http://schemas.openxmlformats.org/officeDocument/2006/relationships/customXml" Target="../ink/ink676.xml"/><Relationship Id="rId173" Type="http://schemas.openxmlformats.org/officeDocument/2006/relationships/image" Target="../media/image785.png"/><Relationship Id="rId19" Type="http://schemas.openxmlformats.org/officeDocument/2006/relationships/image" Target="../media/image709.png"/><Relationship Id="rId14" Type="http://schemas.openxmlformats.org/officeDocument/2006/relationships/customXml" Target="../ink/ink607.xml"/><Relationship Id="rId30" Type="http://schemas.openxmlformats.org/officeDocument/2006/relationships/customXml" Target="../ink/ink615.xml"/><Relationship Id="rId35" Type="http://schemas.openxmlformats.org/officeDocument/2006/relationships/image" Target="../media/image717.png"/><Relationship Id="rId56" Type="http://schemas.openxmlformats.org/officeDocument/2006/relationships/customXml" Target="../ink/ink628.xml"/><Relationship Id="rId77" Type="http://schemas.openxmlformats.org/officeDocument/2006/relationships/image" Target="../media/image738.png"/><Relationship Id="rId100" Type="http://schemas.openxmlformats.org/officeDocument/2006/relationships/customXml" Target="../ink/ink650.xml"/><Relationship Id="rId105" Type="http://schemas.openxmlformats.org/officeDocument/2006/relationships/image" Target="../media/image751.png"/><Relationship Id="rId126" Type="http://schemas.openxmlformats.org/officeDocument/2006/relationships/customXml" Target="../ink/ink663.xml"/><Relationship Id="rId147" Type="http://schemas.openxmlformats.org/officeDocument/2006/relationships/image" Target="../media/image772.png"/><Relationship Id="rId168" Type="http://schemas.openxmlformats.org/officeDocument/2006/relationships/customXml" Target="../ink/ink684.xml"/><Relationship Id="rId8" Type="http://schemas.openxmlformats.org/officeDocument/2006/relationships/customXml" Target="../ink/ink604.xml"/><Relationship Id="rId51" Type="http://schemas.openxmlformats.org/officeDocument/2006/relationships/image" Target="../media/image725.png"/><Relationship Id="rId72" Type="http://schemas.openxmlformats.org/officeDocument/2006/relationships/customXml" Target="../ink/ink636.xml"/><Relationship Id="rId93" Type="http://schemas.openxmlformats.org/officeDocument/2006/relationships/image" Target="../media/image746.png"/><Relationship Id="rId98" Type="http://schemas.openxmlformats.org/officeDocument/2006/relationships/customXml" Target="../ink/ink649.xml"/><Relationship Id="rId121" Type="http://schemas.openxmlformats.org/officeDocument/2006/relationships/image" Target="../media/image759.png"/><Relationship Id="rId142" Type="http://schemas.openxmlformats.org/officeDocument/2006/relationships/customXml" Target="../ink/ink671.xml"/><Relationship Id="rId163" Type="http://schemas.openxmlformats.org/officeDocument/2006/relationships/image" Target="../media/image780.png"/><Relationship Id="rId184" Type="http://schemas.openxmlformats.org/officeDocument/2006/relationships/customXml" Target="../ink/ink692.xml"/><Relationship Id="rId3" Type="http://schemas.openxmlformats.org/officeDocument/2006/relationships/image" Target="../media/image701.png"/><Relationship Id="rId25" Type="http://schemas.openxmlformats.org/officeDocument/2006/relationships/image" Target="../media/image712.png"/><Relationship Id="rId46" Type="http://schemas.openxmlformats.org/officeDocument/2006/relationships/customXml" Target="../ink/ink623.xml"/><Relationship Id="rId67" Type="http://schemas.openxmlformats.org/officeDocument/2006/relationships/image" Target="../media/image733.png"/><Relationship Id="rId116" Type="http://schemas.openxmlformats.org/officeDocument/2006/relationships/customXml" Target="../ink/ink658.xml"/><Relationship Id="rId137" Type="http://schemas.openxmlformats.org/officeDocument/2006/relationships/image" Target="../media/image767.png"/><Relationship Id="rId158" Type="http://schemas.openxmlformats.org/officeDocument/2006/relationships/customXml" Target="../ink/ink679.xml"/><Relationship Id="rId20" Type="http://schemas.openxmlformats.org/officeDocument/2006/relationships/customXml" Target="../ink/ink610.xml"/><Relationship Id="rId41" Type="http://schemas.openxmlformats.org/officeDocument/2006/relationships/image" Target="../media/image720.png"/><Relationship Id="rId62" Type="http://schemas.openxmlformats.org/officeDocument/2006/relationships/customXml" Target="../ink/ink631.xml"/><Relationship Id="rId83" Type="http://schemas.openxmlformats.org/officeDocument/2006/relationships/image" Target="../media/image741.png"/><Relationship Id="rId88" Type="http://schemas.openxmlformats.org/officeDocument/2006/relationships/customXml" Target="../ink/ink644.xml"/><Relationship Id="rId111" Type="http://schemas.openxmlformats.org/officeDocument/2006/relationships/image" Target="../media/image754.png"/><Relationship Id="rId132" Type="http://schemas.openxmlformats.org/officeDocument/2006/relationships/customXml" Target="../ink/ink666.xml"/><Relationship Id="rId153" Type="http://schemas.openxmlformats.org/officeDocument/2006/relationships/image" Target="../media/image775.png"/><Relationship Id="rId174" Type="http://schemas.openxmlformats.org/officeDocument/2006/relationships/customXml" Target="../ink/ink687.xml"/><Relationship Id="rId179" Type="http://schemas.openxmlformats.org/officeDocument/2006/relationships/image" Target="../media/image788.png"/><Relationship Id="rId15" Type="http://schemas.openxmlformats.org/officeDocument/2006/relationships/image" Target="../media/image707.png"/><Relationship Id="rId36" Type="http://schemas.openxmlformats.org/officeDocument/2006/relationships/customXml" Target="../ink/ink618.xml"/><Relationship Id="rId57" Type="http://schemas.openxmlformats.org/officeDocument/2006/relationships/image" Target="../media/image728.png"/><Relationship Id="rId106" Type="http://schemas.openxmlformats.org/officeDocument/2006/relationships/customXml" Target="../ink/ink653.xml"/><Relationship Id="rId127" Type="http://schemas.openxmlformats.org/officeDocument/2006/relationships/image" Target="../media/image762.png"/><Relationship Id="rId10" Type="http://schemas.openxmlformats.org/officeDocument/2006/relationships/customXml" Target="../ink/ink605.xml"/><Relationship Id="rId31" Type="http://schemas.openxmlformats.org/officeDocument/2006/relationships/image" Target="../media/image715.png"/><Relationship Id="rId52" Type="http://schemas.openxmlformats.org/officeDocument/2006/relationships/customXml" Target="../ink/ink626.xml"/><Relationship Id="rId73" Type="http://schemas.openxmlformats.org/officeDocument/2006/relationships/image" Target="../media/image736.png"/><Relationship Id="rId78" Type="http://schemas.openxmlformats.org/officeDocument/2006/relationships/customXml" Target="../ink/ink639.xml"/><Relationship Id="rId94" Type="http://schemas.openxmlformats.org/officeDocument/2006/relationships/customXml" Target="../ink/ink647.xml"/><Relationship Id="rId99" Type="http://schemas.openxmlformats.org/officeDocument/2006/relationships/image" Target="../media/image748.png"/><Relationship Id="rId101" Type="http://schemas.openxmlformats.org/officeDocument/2006/relationships/image" Target="../media/image749.png"/><Relationship Id="rId122" Type="http://schemas.openxmlformats.org/officeDocument/2006/relationships/customXml" Target="../ink/ink661.xml"/><Relationship Id="rId143" Type="http://schemas.openxmlformats.org/officeDocument/2006/relationships/image" Target="../media/image770.png"/><Relationship Id="rId148" Type="http://schemas.openxmlformats.org/officeDocument/2006/relationships/customXml" Target="../ink/ink674.xml"/><Relationship Id="rId164" Type="http://schemas.openxmlformats.org/officeDocument/2006/relationships/customXml" Target="../ink/ink682.xml"/><Relationship Id="rId169" Type="http://schemas.openxmlformats.org/officeDocument/2006/relationships/image" Target="../media/image783.png"/><Relationship Id="rId185" Type="http://schemas.openxmlformats.org/officeDocument/2006/relationships/image" Target="../media/image791.png"/><Relationship Id="rId4" Type="http://schemas.openxmlformats.org/officeDocument/2006/relationships/customXml" Target="../ink/ink602.xml"/><Relationship Id="rId9" Type="http://schemas.openxmlformats.org/officeDocument/2006/relationships/image" Target="../media/image704.png"/><Relationship Id="rId180" Type="http://schemas.openxmlformats.org/officeDocument/2006/relationships/customXml" Target="../ink/ink690.xml"/><Relationship Id="rId26" Type="http://schemas.openxmlformats.org/officeDocument/2006/relationships/customXml" Target="../ink/ink613.xml"/><Relationship Id="rId47" Type="http://schemas.openxmlformats.org/officeDocument/2006/relationships/image" Target="../media/image723.png"/><Relationship Id="rId68" Type="http://schemas.openxmlformats.org/officeDocument/2006/relationships/customXml" Target="../ink/ink634.xml"/><Relationship Id="rId89" Type="http://schemas.openxmlformats.org/officeDocument/2006/relationships/image" Target="../media/image744.png"/><Relationship Id="rId112" Type="http://schemas.openxmlformats.org/officeDocument/2006/relationships/customXml" Target="../ink/ink656.xml"/><Relationship Id="rId133" Type="http://schemas.openxmlformats.org/officeDocument/2006/relationships/image" Target="../media/image765.png"/><Relationship Id="rId154" Type="http://schemas.openxmlformats.org/officeDocument/2006/relationships/customXml" Target="../ink/ink677.xml"/><Relationship Id="rId175" Type="http://schemas.openxmlformats.org/officeDocument/2006/relationships/image" Target="../media/image786.png"/><Relationship Id="rId16" Type="http://schemas.openxmlformats.org/officeDocument/2006/relationships/customXml" Target="../ink/ink608.xml"/><Relationship Id="rId37" Type="http://schemas.openxmlformats.org/officeDocument/2006/relationships/image" Target="../media/image718.png"/><Relationship Id="rId58" Type="http://schemas.openxmlformats.org/officeDocument/2006/relationships/customXml" Target="../ink/ink629.xml"/><Relationship Id="rId79" Type="http://schemas.openxmlformats.org/officeDocument/2006/relationships/image" Target="../media/image739.png"/><Relationship Id="rId102" Type="http://schemas.openxmlformats.org/officeDocument/2006/relationships/customXml" Target="../ink/ink651.xml"/><Relationship Id="rId123" Type="http://schemas.openxmlformats.org/officeDocument/2006/relationships/image" Target="../media/image760.png"/><Relationship Id="rId144" Type="http://schemas.openxmlformats.org/officeDocument/2006/relationships/customXml" Target="../ink/ink672.xml"/><Relationship Id="rId90" Type="http://schemas.openxmlformats.org/officeDocument/2006/relationships/customXml" Target="../ink/ink645.xml"/><Relationship Id="rId165" Type="http://schemas.openxmlformats.org/officeDocument/2006/relationships/image" Target="../media/image781.png"/><Relationship Id="rId27" Type="http://schemas.openxmlformats.org/officeDocument/2006/relationships/image" Target="../media/image713.png"/><Relationship Id="rId48" Type="http://schemas.openxmlformats.org/officeDocument/2006/relationships/customXml" Target="../ink/ink624.xml"/><Relationship Id="rId69" Type="http://schemas.openxmlformats.org/officeDocument/2006/relationships/image" Target="../media/image734.png"/><Relationship Id="rId113" Type="http://schemas.openxmlformats.org/officeDocument/2006/relationships/image" Target="../media/image755.png"/><Relationship Id="rId134" Type="http://schemas.openxmlformats.org/officeDocument/2006/relationships/customXml" Target="../ink/ink667.xml"/><Relationship Id="rId80" Type="http://schemas.openxmlformats.org/officeDocument/2006/relationships/customXml" Target="../ink/ink640.xml"/><Relationship Id="rId155" Type="http://schemas.openxmlformats.org/officeDocument/2006/relationships/image" Target="../media/image776.png"/><Relationship Id="rId176" Type="http://schemas.openxmlformats.org/officeDocument/2006/relationships/customXml" Target="../ink/ink688.xml"/><Relationship Id="rId17" Type="http://schemas.openxmlformats.org/officeDocument/2006/relationships/image" Target="../media/image708.png"/><Relationship Id="rId38" Type="http://schemas.openxmlformats.org/officeDocument/2006/relationships/customXml" Target="../ink/ink619.xml"/><Relationship Id="rId59" Type="http://schemas.openxmlformats.org/officeDocument/2006/relationships/image" Target="../media/image729.png"/><Relationship Id="rId103" Type="http://schemas.openxmlformats.org/officeDocument/2006/relationships/image" Target="../media/image750.png"/><Relationship Id="rId124" Type="http://schemas.openxmlformats.org/officeDocument/2006/relationships/customXml" Target="../ink/ink662.xml"/><Relationship Id="rId70" Type="http://schemas.openxmlformats.org/officeDocument/2006/relationships/customXml" Target="../ink/ink635.xml"/><Relationship Id="rId91" Type="http://schemas.openxmlformats.org/officeDocument/2006/relationships/image" Target="../media/image745.png"/><Relationship Id="rId145" Type="http://schemas.openxmlformats.org/officeDocument/2006/relationships/image" Target="../media/image771.png"/><Relationship Id="rId166" Type="http://schemas.openxmlformats.org/officeDocument/2006/relationships/customXml" Target="../ink/ink683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614.xml"/><Relationship Id="rId49" Type="http://schemas.openxmlformats.org/officeDocument/2006/relationships/image" Target="../media/image724.png"/><Relationship Id="rId114" Type="http://schemas.openxmlformats.org/officeDocument/2006/relationships/customXml" Target="../ink/ink657.xml"/><Relationship Id="rId60" Type="http://schemas.openxmlformats.org/officeDocument/2006/relationships/customXml" Target="../ink/ink630.xml"/><Relationship Id="rId81" Type="http://schemas.openxmlformats.org/officeDocument/2006/relationships/image" Target="../media/image740.png"/><Relationship Id="rId135" Type="http://schemas.openxmlformats.org/officeDocument/2006/relationships/image" Target="../media/image766.png"/><Relationship Id="rId156" Type="http://schemas.openxmlformats.org/officeDocument/2006/relationships/customXml" Target="../ink/ink678.xml"/><Relationship Id="rId177" Type="http://schemas.openxmlformats.org/officeDocument/2006/relationships/image" Target="../media/image7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6.xml"/><Relationship Id="rId13" Type="http://schemas.openxmlformats.org/officeDocument/2006/relationships/image" Target="../media/image797.png"/><Relationship Id="rId3" Type="http://schemas.openxmlformats.org/officeDocument/2006/relationships/image" Target="../media/image792.png"/><Relationship Id="rId7" Type="http://schemas.openxmlformats.org/officeDocument/2006/relationships/image" Target="../media/image794.png"/><Relationship Id="rId12" Type="http://schemas.openxmlformats.org/officeDocument/2006/relationships/customXml" Target="../ink/ink698.xml"/><Relationship Id="rId2" Type="http://schemas.openxmlformats.org/officeDocument/2006/relationships/customXml" Target="../ink/ink6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5.xml"/><Relationship Id="rId11" Type="http://schemas.openxmlformats.org/officeDocument/2006/relationships/image" Target="../media/image796.png"/><Relationship Id="rId5" Type="http://schemas.openxmlformats.org/officeDocument/2006/relationships/image" Target="../media/image793.png"/><Relationship Id="rId15" Type="http://schemas.openxmlformats.org/officeDocument/2006/relationships/image" Target="../media/image798.png"/><Relationship Id="rId10" Type="http://schemas.openxmlformats.org/officeDocument/2006/relationships/customXml" Target="../ink/ink697.xml"/><Relationship Id="rId4" Type="http://schemas.openxmlformats.org/officeDocument/2006/relationships/customXml" Target="../ink/ink694.xml"/><Relationship Id="rId9" Type="http://schemas.openxmlformats.org/officeDocument/2006/relationships/image" Target="../media/image795.png"/><Relationship Id="rId14" Type="http://schemas.openxmlformats.org/officeDocument/2006/relationships/customXml" Target="../ink/ink69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3.xml"/><Relationship Id="rId13" Type="http://schemas.openxmlformats.org/officeDocument/2006/relationships/image" Target="../media/image797.png"/><Relationship Id="rId18" Type="http://schemas.openxmlformats.org/officeDocument/2006/relationships/customXml" Target="../ink/ink708.xml"/><Relationship Id="rId26" Type="http://schemas.openxmlformats.org/officeDocument/2006/relationships/customXml" Target="../ink/ink712.xml"/><Relationship Id="rId3" Type="http://schemas.openxmlformats.org/officeDocument/2006/relationships/image" Target="../media/image792.png"/><Relationship Id="rId21" Type="http://schemas.openxmlformats.org/officeDocument/2006/relationships/image" Target="../media/image801.png"/><Relationship Id="rId7" Type="http://schemas.openxmlformats.org/officeDocument/2006/relationships/image" Target="../media/image794.png"/><Relationship Id="rId12" Type="http://schemas.openxmlformats.org/officeDocument/2006/relationships/customXml" Target="../ink/ink705.xml"/><Relationship Id="rId17" Type="http://schemas.openxmlformats.org/officeDocument/2006/relationships/image" Target="../media/image799.png"/><Relationship Id="rId25" Type="http://schemas.openxmlformats.org/officeDocument/2006/relationships/image" Target="../media/image803.png"/><Relationship Id="rId2" Type="http://schemas.openxmlformats.org/officeDocument/2006/relationships/customXml" Target="../ink/ink700.xml"/><Relationship Id="rId16" Type="http://schemas.openxmlformats.org/officeDocument/2006/relationships/customXml" Target="../ink/ink707.xml"/><Relationship Id="rId20" Type="http://schemas.openxmlformats.org/officeDocument/2006/relationships/customXml" Target="../ink/ink7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2.xml"/><Relationship Id="rId11" Type="http://schemas.openxmlformats.org/officeDocument/2006/relationships/image" Target="../media/image796.png"/><Relationship Id="rId24" Type="http://schemas.openxmlformats.org/officeDocument/2006/relationships/customXml" Target="../ink/ink711.xml"/><Relationship Id="rId5" Type="http://schemas.openxmlformats.org/officeDocument/2006/relationships/image" Target="../media/image793.png"/><Relationship Id="rId15" Type="http://schemas.openxmlformats.org/officeDocument/2006/relationships/image" Target="../media/image798.png"/><Relationship Id="rId23" Type="http://schemas.openxmlformats.org/officeDocument/2006/relationships/image" Target="../media/image802.png"/><Relationship Id="rId10" Type="http://schemas.openxmlformats.org/officeDocument/2006/relationships/customXml" Target="../ink/ink704.xml"/><Relationship Id="rId19" Type="http://schemas.openxmlformats.org/officeDocument/2006/relationships/image" Target="../media/image800.png"/><Relationship Id="rId4" Type="http://schemas.openxmlformats.org/officeDocument/2006/relationships/customXml" Target="../ink/ink701.xml"/><Relationship Id="rId9" Type="http://schemas.openxmlformats.org/officeDocument/2006/relationships/image" Target="../media/image795.png"/><Relationship Id="rId14" Type="http://schemas.openxmlformats.org/officeDocument/2006/relationships/customXml" Target="../ink/ink706.xml"/><Relationship Id="rId22" Type="http://schemas.openxmlformats.org/officeDocument/2006/relationships/customXml" Target="../ink/ink710.xml"/><Relationship Id="rId27" Type="http://schemas.openxmlformats.org/officeDocument/2006/relationships/image" Target="../media/image804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5.xml"/><Relationship Id="rId21" Type="http://schemas.openxmlformats.org/officeDocument/2006/relationships/image" Target="../media/image801.png"/><Relationship Id="rId42" Type="http://schemas.openxmlformats.org/officeDocument/2006/relationships/customXml" Target="../ink/ink733.xml"/><Relationship Id="rId47" Type="http://schemas.openxmlformats.org/officeDocument/2006/relationships/image" Target="../media/image815.png"/><Relationship Id="rId63" Type="http://schemas.openxmlformats.org/officeDocument/2006/relationships/image" Target="../media/image823.png"/><Relationship Id="rId68" Type="http://schemas.openxmlformats.org/officeDocument/2006/relationships/customXml" Target="../ink/ink746.xml"/><Relationship Id="rId7" Type="http://schemas.openxmlformats.org/officeDocument/2006/relationships/image" Target="../media/image794.png"/><Relationship Id="rId71" Type="http://schemas.openxmlformats.org/officeDocument/2006/relationships/image" Target="../media/image827.png"/><Relationship Id="rId2" Type="http://schemas.openxmlformats.org/officeDocument/2006/relationships/customXml" Target="../ink/ink713.xml"/><Relationship Id="rId16" Type="http://schemas.openxmlformats.org/officeDocument/2006/relationships/customXml" Target="../ink/ink720.xml"/><Relationship Id="rId29" Type="http://schemas.openxmlformats.org/officeDocument/2006/relationships/image" Target="../media/image806.png"/><Relationship Id="rId11" Type="http://schemas.openxmlformats.org/officeDocument/2006/relationships/image" Target="../media/image796.png"/><Relationship Id="rId24" Type="http://schemas.openxmlformats.org/officeDocument/2006/relationships/customXml" Target="../ink/ink724.xml"/><Relationship Id="rId32" Type="http://schemas.openxmlformats.org/officeDocument/2006/relationships/customXml" Target="../ink/ink728.xml"/><Relationship Id="rId37" Type="http://schemas.openxmlformats.org/officeDocument/2006/relationships/image" Target="../media/image810.png"/><Relationship Id="rId40" Type="http://schemas.openxmlformats.org/officeDocument/2006/relationships/customXml" Target="../ink/ink732.xml"/><Relationship Id="rId45" Type="http://schemas.openxmlformats.org/officeDocument/2006/relationships/image" Target="../media/image814.png"/><Relationship Id="rId53" Type="http://schemas.openxmlformats.org/officeDocument/2006/relationships/image" Target="../media/image818.png"/><Relationship Id="rId58" Type="http://schemas.openxmlformats.org/officeDocument/2006/relationships/customXml" Target="../ink/ink741.xml"/><Relationship Id="rId66" Type="http://schemas.openxmlformats.org/officeDocument/2006/relationships/customXml" Target="../ink/ink745.xml"/><Relationship Id="rId5" Type="http://schemas.openxmlformats.org/officeDocument/2006/relationships/image" Target="../media/image793.png"/><Relationship Id="rId61" Type="http://schemas.openxmlformats.org/officeDocument/2006/relationships/image" Target="../media/image822.png"/><Relationship Id="rId19" Type="http://schemas.openxmlformats.org/officeDocument/2006/relationships/image" Target="../media/image800.png"/><Relationship Id="rId14" Type="http://schemas.openxmlformats.org/officeDocument/2006/relationships/customXml" Target="../ink/ink719.xml"/><Relationship Id="rId22" Type="http://schemas.openxmlformats.org/officeDocument/2006/relationships/customXml" Target="../ink/ink723.xml"/><Relationship Id="rId27" Type="http://schemas.openxmlformats.org/officeDocument/2006/relationships/image" Target="../media/image805.png"/><Relationship Id="rId30" Type="http://schemas.openxmlformats.org/officeDocument/2006/relationships/customXml" Target="../ink/ink727.xml"/><Relationship Id="rId35" Type="http://schemas.openxmlformats.org/officeDocument/2006/relationships/image" Target="../media/image809.png"/><Relationship Id="rId43" Type="http://schemas.openxmlformats.org/officeDocument/2006/relationships/image" Target="../media/image813.png"/><Relationship Id="rId48" Type="http://schemas.openxmlformats.org/officeDocument/2006/relationships/customXml" Target="../ink/ink736.xml"/><Relationship Id="rId56" Type="http://schemas.openxmlformats.org/officeDocument/2006/relationships/customXml" Target="../ink/ink740.xml"/><Relationship Id="rId64" Type="http://schemas.openxmlformats.org/officeDocument/2006/relationships/customXml" Target="../ink/ink744.xml"/><Relationship Id="rId69" Type="http://schemas.openxmlformats.org/officeDocument/2006/relationships/image" Target="../media/image826.png"/><Relationship Id="rId8" Type="http://schemas.openxmlformats.org/officeDocument/2006/relationships/customXml" Target="../ink/ink716.xml"/><Relationship Id="rId51" Type="http://schemas.openxmlformats.org/officeDocument/2006/relationships/image" Target="../media/image817.png"/><Relationship Id="rId3" Type="http://schemas.openxmlformats.org/officeDocument/2006/relationships/image" Target="../media/image792.png"/><Relationship Id="rId12" Type="http://schemas.openxmlformats.org/officeDocument/2006/relationships/customXml" Target="../ink/ink718.xml"/><Relationship Id="rId17" Type="http://schemas.openxmlformats.org/officeDocument/2006/relationships/image" Target="../media/image799.png"/><Relationship Id="rId25" Type="http://schemas.openxmlformats.org/officeDocument/2006/relationships/image" Target="../media/image803.png"/><Relationship Id="rId33" Type="http://schemas.openxmlformats.org/officeDocument/2006/relationships/image" Target="../media/image808.png"/><Relationship Id="rId38" Type="http://schemas.openxmlformats.org/officeDocument/2006/relationships/customXml" Target="../ink/ink731.xml"/><Relationship Id="rId46" Type="http://schemas.openxmlformats.org/officeDocument/2006/relationships/customXml" Target="../ink/ink735.xml"/><Relationship Id="rId59" Type="http://schemas.openxmlformats.org/officeDocument/2006/relationships/image" Target="../media/image821.png"/><Relationship Id="rId67" Type="http://schemas.openxmlformats.org/officeDocument/2006/relationships/image" Target="../media/image825.png"/><Relationship Id="rId20" Type="http://schemas.openxmlformats.org/officeDocument/2006/relationships/customXml" Target="../ink/ink722.xml"/><Relationship Id="rId41" Type="http://schemas.openxmlformats.org/officeDocument/2006/relationships/image" Target="../media/image812.png"/><Relationship Id="rId54" Type="http://schemas.openxmlformats.org/officeDocument/2006/relationships/customXml" Target="../ink/ink739.xml"/><Relationship Id="rId62" Type="http://schemas.openxmlformats.org/officeDocument/2006/relationships/customXml" Target="../ink/ink743.xml"/><Relationship Id="rId70" Type="http://schemas.openxmlformats.org/officeDocument/2006/relationships/customXml" Target="../ink/ink7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5.xml"/><Relationship Id="rId15" Type="http://schemas.openxmlformats.org/officeDocument/2006/relationships/image" Target="../media/image798.png"/><Relationship Id="rId23" Type="http://schemas.openxmlformats.org/officeDocument/2006/relationships/image" Target="../media/image802.png"/><Relationship Id="rId28" Type="http://schemas.openxmlformats.org/officeDocument/2006/relationships/customXml" Target="../ink/ink726.xml"/><Relationship Id="rId36" Type="http://schemas.openxmlformats.org/officeDocument/2006/relationships/customXml" Target="../ink/ink730.xml"/><Relationship Id="rId49" Type="http://schemas.openxmlformats.org/officeDocument/2006/relationships/image" Target="../media/image816.png"/><Relationship Id="rId57" Type="http://schemas.openxmlformats.org/officeDocument/2006/relationships/image" Target="../media/image820.png"/><Relationship Id="rId10" Type="http://schemas.openxmlformats.org/officeDocument/2006/relationships/customXml" Target="../ink/ink717.xml"/><Relationship Id="rId31" Type="http://schemas.openxmlformats.org/officeDocument/2006/relationships/image" Target="../media/image807.png"/><Relationship Id="rId44" Type="http://schemas.openxmlformats.org/officeDocument/2006/relationships/customXml" Target="../ink/ink734.xml"/><Relationship Id="rId52" Type="http://schemas.openxmlformats.org/officeDocument/2006/relationships/customXml" Target="../ink/ink738.xml"/><Relationship Id="rId60" Type="http://schemas.openxmlformats.org/officeDocument/2006/relationships/customXml" Target="../ink/ink742.xml"/><Relationship Id="rId65" Type="http://schemas.openxmlformats.org/officeDocument/2006/relationships/image" Target="../media/image824.png"/><Relationship Id="rId4" Type="http://schemas.openxmlformats.org/officeDocument/2006/relationships/customXml" Target="../ink/ink714.xml"/><Relationship Id="rId9" Type="http://schemas.openxmlformats.org/officeDocument/2006/relationships/image" Target="../media/image795.png"/><Relationship Id="rId13" Type="http://schemas.openxmlformats.org/officeDocument/2006/relationships/image" Target="../media/image797.png"/><Relationship Id="rId18" Type="http://schemas.openxmlformats.org/officeDocument/2006/relationships/customXml" Target="../ink/ink721.xml"/><Relationship Id="rId39" Type="http://schemas.openxmlformats.org/officeDocument/2006/relationships/image" Target="../media/image811.png"/><Relationship Id="rId34" Type="http://schemas.openxmlformats.org/officeDocument/2006/relationships/customXml" Target="../ink/ink729.xml"/><Relationship Id="rId50" Type="http://schemas.openxmlformats.org/officeDocument/2006/relationships/customXml" Target="../ink/ink737.xml"/><Relationship Id="rId55" Type="http://schemas.openxmlformats.org/officeDocument/2006/relationships/image" Target="../media/image819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60.xml"/><Relationship Id="rId21" Type="http://schemas.openxmlformats.org/officeDocument/2006/relationships/image" Target="../media/image801.png"/><Relationship Id="rId42" Type="http://schemas.openxmlformats.org/officeDocument/2006/relationships/customXml" Target="../ink/ink768.xml"/><Relationship Id="rId47" Type="http://schemas.openxmlformats.org/officeDocument/2006/relationships/image" Target="../media/image815.png"/><Relationship Id="rId63" Type="http://schemas.openxmlformats.org/officeDocument/2006/relationships/image" Target="../media/image823.png"/><Relationship Id="rId68" Type="http://schemas.openxmlformats.org/officeDocument/2006/relationships/customXml" Target="../ink/ink781.xml"/><Relationship Id="rId84" Type="http://schemas.openxmlformats.org/officeDocument/2006/relationships/customXml" Target="../ink/ink789.xml"/><Relationship Id="rId89" Type="http://schemas.openxmlformats.org/officeDocument/2006/relationships/image" Target="../media/image836.png"/><Relationship Id="rId16" Type="http://schemas.openxmlformats.org/officeDocument/2006/relationships/customXml" Target="../ink/ink755.xml"/><Relationship Id="rId107" Type="http://schemas.openxmlformats.org/officeDocument/2006/relationships/image" Target="../media/image845.png"/><Relationship Id="rId11" Type="http://schemas.openxmlformats.org/officeDocument/2006/relationships/image" Target="../media/image796.png"/><Relationship Id="rId32" Type="http://schemas.openxmlformats.org/officeDocument/2006/relationships/customXml" Target="../ink/ink763.xml"/><Relationship Id="rId37" Type="http://schemas.openxmlformats.org/officeDocument/2006/relationships/image" Target="../media/image810.png"/><Relationship Id="rId53" Type="http://schemas.openxmlformats.org/officeDocument/2006/relationships/image" Target="../media/image818.png"/><Relationship Id="rId58" Type="http://schemas.openxmlformats.org/officeDocument/2006/relationships/customXml" Target="../ink/ink776.xml"/><Relationship Id="rId74" Type="http://schemas.openxmlformats.org/officeDocument/2006/relationships/customXml" Target="../ink/ink784.xml"/><Relationship Id="rId79" Type="http://schemas.openxmlformats.org/officeDocument/2006/relationships/image" Target="../media/image831.png"/><Relationship Id="rId102" Type="http://schemas.openxmlformats.org/officeDocument/2006/relationships/customXml" Target="../ink/ink798.xml"/><Relationship Id="rId5" Type="http://schemas.openxmlformats.org/officeDocument/2006/relationships/image" Target="../media/image793.png"/><Relationship Id="rId90" Type="http://schemas.openxmlformats.org/officeDocument/2006/relationships/customXml" Target="../ink/ink792.xml"/><Relationship Id="rId95" Type="http://schemas.openxmlformats.org/officeDocument/2006/relationships/image" Target="../media/image839.png"/><Relationship Id="rId22" Type="http://schemas.openxmlformats.org/officeDocument/2006/relationships/customXml" Target="../ink/ink758.xml"/><Relationship Id="rId27" Type="http://schemas.openxmlformats.org/officeDocument/2006/relationships/image" Target="../media/image805.png"/><Relationship Id="rId43" Type="http://schemas.openxmlformats.org/officeDocument/2006/relationships/image" Target="../media/image813.png"/><Relationship Id="rId48" Type="http://schemas.openxmlformats.org/officeDocument/2006/relationships/customXml" Target="../ink/ink771.xml"/><Relationship Id="rId64" Type="http://schemas.openxmlformats.org/officeDocument/2006/relationships/customXml" Target="../ink/ink779.xml"/><Relationship Id="rId69" Type="http://schemas.openxmlformats.org/officeDocument/2006/relationships/image" Target="../media/image826.png"/><Relationship Id="rId80" Type="http://schemas.openxmlformats.org/officeDocument/2006/relationships/customXml" Target="../ink/ink787.xml"/><Relationship Id="rId85" Type="http://schemas.openxmlformats.org/officeDocument/2006/relationships/image" Target="../media/image834.png"/><Relationship Id="rId12" Type="http://schemas.openxmlformats.org/officeDocument/2006/relationships/customXml" Target="../ink/ink753.xml"/><Relationship Id="rId17" Type="http://schemas.openxmlformats.org/officeDocument/2006/relationships/image" Target="../media/image799.png"/><Relationship Id="rId33" Type="http://schemas.openxmlformats.org/officeDocument/2006/relationships/image" Target="../media/image808.png"/><Relationship Id="rId38" Type="http://schemas.openxmlformats.org/officeDocument/2006/relationships/customXml" Target="../ink/ink766.xml"/><Relationship Id="rId59" Type="http://schemas.openxmlformats.org/officeDocument/2006/relationships/image" Target="../media/image821.png"/><Relationship Id="rId103" Type="http://schemas.openxmlformats.org/officeDocument/2006/relationships/image" Target="../media/image843.png"/><Relationship Id="rId20" Type="http://schemas.openxmlformats.org/officeDocument/2006/relationships/customXml" Target="../ink/ink757.xml"/><Relationship Id="rId41" Type="http://schemas.openxmlformats.org/officeDocument/2006/relationships/image" Target="../media/image812.png"/><Relationship Id="rId54" Type="http://schemas.openxmlformats.org/officeDocument/2006/relationships/customXml" Target="../ink/ink774.xml"/><Relationship Id="rId62" Type="http://schemas.openxmlformats.org/officeDocument/2006/relationships/customXml" Target="../ink/ink778.xml"/><Relationship Id="rId70" Type="http://schemas.openxmlformats.org/officeDocument/2006/relationships/customXml" Target="../ink/ink782.xml"/><Relationship Id="rId75" Type="http://schemas.openxmlformats.org/officeDocument/2006/relationships/image" Target="../media/image829.png"/><Relationship Id="rId83" Type="http://schemas.openxmlformats.org/officeDocument/2006/relationships/image" Target="../media/image833.png"/><Relationship Id="rId88" Type="http://schemas.openxmlformats.org/officeDocument/2006/relationships/customXml" Target="../ink/ink791.xml"/><Relationship Id="rId91" Type="http://schemas.openxmlformats.org/officeDocument/2006/relationships/image" Target="../media/image837.png"/><Relationship Id="rId96" Type="http://schemas.openxmlformats.org/officeDocument/2006/relationships/customXml" Target="../ink/ink7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0.xml"/><Relationship Id="rId15" Type="http://schemas.openxmlformats.org/officeDocument/2006/relationships/image" Target="../media/image798.png"/><Relationship Id="rId23" Type="http://schemas.openxmlformats.org/officeDocument/2006/relationships/image" Target="../media/image802.png"/><Relationship Id="rId28" Type="http://schemas.openxmlformats.org/officeDocument/2006/relationships/customXml" Target="../ink/ink761.xml"/><Relationship Id="rId36" Type="http://schemas.openxmlformats.org/officeDocument/2006/relationships/customXml" Target="../ink/ink765.xml"/><Relationship Id="rId49" Type="http://schemas.openxmlformats.org/officeDocument/2006/relationships/image" Target="../media/image816.png"/><Relationship Id="rId57" Type="http://schemas.openxmlformats.org/officeDocument/2006/relationships/image" Target="../media/image820.png"/><Relationship Id="rId106" Type="http://schemas.openxmlformats.org/officeDocument/2006/relationships/customXml" Target="../ink/ink800.xml"/><Relationship Id="rId10" Type="http://schemas.openxmlformats.org/officeDocument/2006/relationships/customXml" Target="../ink/ink752.xml"/><Relationship Id="rId31" Type="http://schemas.openxmlformats.org/officeDocument/2006/relationships/image" Target="../media/image807.png"/><Relationship Id="rId44" Type="http://schemas.openxmlformats.org/officeDocument/2006/relationships/customXml" Target="../ink/ink769.xml"/><Relationship Id="rId52" Type="http://schemas.openxmlformats.org/officeDocument/2006/relationships/customXml" Target="../ink/ink773.xml"/><Relationship Id="rId60" Type="http://schemas.openxmlformats.org/officeDocument/2006/relationships/customXml" Target="../ink/ink777.xml"/><Relationship Id="rId65" Type="http://schemas.openxmlformats.org/officeDocument/2006/relationships/image" Target="../media/image824.png"/><Relationship Id="rId73" Type="http://schemas.openxmlformats.org/officeDocument/2006/relationships/image" Target="../media/image828.png"/><Relationship Id="rId78" Type="http://schemas.openxmlformats.org/officeDocument/2006/relationships/customXml" Target="../ink/ink786.xml"/><Relationship Id="rId81" Type="http://schemas.openxmlformats.org/officeDocument/2006/relationships/image" Target="../media/image832.png"/><Relationship Id="rId86" Type="http://schemas.openxmlformats.org/officeDocument/2006/relationships/customXml" Target="../ink/ink790.xml"/><Relationship Id="rId94" Type="http://schemas.openxmlformats.org/officeDocument/2006/relationships/customXml" Target="../ink/ink794.xml"/><Relationship Id="rId99" Type="http://schemas.openxmlformats.org/officeDocument/2006/relationships/image" Target="../media/image841.png"/><Relationship Id="rId101" Type="http://schemas.openxmlformats.org/officeDocument/2006/relationships/image" Target="../media/image842.png"/><Relationship Id="rId4" Type="http://schemas.openxmlformats.org/officeDocument/2006/relationships/customXml" Target="../ink/ink749.xml"/><Relationship Id="rId9" Type="http://schemas.openxmlformats.org/officeDocument/2006/relationships/image" Target="../media/image795.png"/><Relationship Id="rId13" Type="http://schemas.openxmlformats.org/officeDocument/2006/relationships/image" Target="../media/image797.png"/><Relationship Id="rId18" Type="http://schemas.openxmlformats.org/officeDocument/2006/relationships/customXml" Target="../ink/ink756.xml"/><Relationship Id="rId39" Type="http://schemas.openxmlformats.org/officeDocument/2006/relationships/image" Target="../media/image811.png"/><Relationship Id="rId34" Type="http://schemas.openxmlformats.org/officeDocument/2006/relationships/customXml" Target="../ink/ink764.xml"/><Relationship Id="rId50" Type="http://schemas.openxmlformats.org/officeDocument/2006/relationships/customXml" Target="../ink/ink772.xml"/><Relationship Id="rId55" Type="http://schemas.openxmlformats.org/officeDocument/2006/relationships/image" Target="../media/image819.png"/><Relationship Id="rId76" Type="http://schemas.openxmlformats.org/officeDocument/2006/relationships/customXml" Target="../ink/ink785.xml"/><Relationship Id="rId97" Type="http://schemas.openxmlformats.org/officeDocument/2006/relationships/image" Target="../media/image840.png"/><Relationship Id="rId104" Type="http://schemas.openxmlformats.org/officeDocument/2006/relationships/customXml" Target="../ink/ink799.xml"/><Relationship Id="rId7" Type="http://schemas.openxmlformats.org/officeDocument/2006/relationships/image" Target="../media/image794.png"/><Relationship Id="rId71" Type="http://schemas.openxmlformats.org/officeDocument/2006/relationships/image" Target="../media/image827.png"/><Relationship Id="rId92" Type="http://schemas.openxmlformats.org/officeDocument/2006/relationships/customXml" Target="../ink/ink793.xml"/><Relationship Id="rId2" Type="http://schemas.openxmlformats.org/officeDocument/2006/relationships/customXml" Target="../ink/ink748.xml"/><Relationship Id="rId29" Type="http://schemas.openxmlformats.org/officeDocument/2006/relationships/image" Target="../media/image806.png"/><Relationship Id="rId24" Type="http://schemas.openxmlformats.org/officeDocument/2006/relationships/customXml" Target="../ink/ink759.xml"/><Relationship Id="rId40" Type="http://schemas.openxmlformats.org/officeDocument/2006/relationships/customXml" Target="../ink/ink767.xml"/><Relationship Id="rId45" Type="http://schemas.openxmlformats.org/officeDocument/2006/relationships/image" Target="../media/image814.png"/><Relationship Id="rId66" Type="http://schemas.openxmlformats.org/officeDocument/2006/relationships/customXml" Target="../ink/ink780.xml"/><Relationship Id="rId87" Type="http://schemas.openxmlformats.org/officeDocument/2006/relationships/image" Target="../media/image835.png"/><Relationship Id="rId61" Type="http://schemas.openxmlformats.org/officeDocument/2006/relationships/image" Target="../media/image822.png"/><Relationship Id="rId82" Type="http://schemas.openxmlformats.org/officeDocument/2006/relationships/customXml" Target="../ink/ink788.xml"/><Relationship Id="rId19" Type="http://schemas.openxmlformats.org/officeDocument/2006/relationships/image" Target="../media/image800.png"/><Relationship Id="rId14" Type="http://schemas.openxmlformats.org/officeDocument/2006/relationships/customXml" Target="../ink/ink754.xml"/><Relationship Id="rId30" Type="http://schemas.openxmlformats.org/officeDocument/2006/relationships/customXml" Target="../ink/ink762.xml"/><Relationship Id="rId35" Type="http://schemas.openxmlformats.org/officeDocument/2006/relationships/image" Target="../media/image809.png"/><Relationship Id="rId56" Type="http://schemas.openxmlformats.org/officeDocument/2006/relationships/customXml" Target="../ink/ink775.xml"/><Relationship Id="rId77" Type="http://schemas.openxmlformats.org/officeDocument/2006/relationships/image" Target="../media/image830.png"/><Relationship Id="rId100" Type="http://schemas.openxmlformats.org/officeDocument/2006/relationships/customXml" Target="../ink/ink797.xml"/><Relationship Id="rId105" Type="http://schemas.openxmlformats.org/officeDocument/2006/relationships/image" Target="../media/image844.png"/><Relationship Id="rId8" Type="http://schemas.openxmlformats.org/officeDocument/2006/relationships/customXml" Target="../ink/ink751.xml"/><Relationship Id="rId51" Type="http://schemas.openxmlformats.org/officeDocument/2006/relationships/image" Target="../media/image817.png"/><Relationship Id="rId72" Type="http://schemas.openxmlformats.org/officeDocument/2006/relationships/customXml" Target="../ink/ink783.xml"/><Relationship Id="rId93" Type="http://schemas.openxmlformats.org/officeDocument/2006/relationships/image" Target="../media/image838.png"/><Relationship Id="rId98" Type="http://schemas.openxmlformats.org/officeDocument/2006/relationships/customXml" Target="../ink/ink796.xml"/><Relationship Id="rId3" Type="http://schemas.openxmlformats.org/officeDocument/2006/relationships/image" Target="../media/image792.png"/><Relationship Id="rId25" Type="http://schemas.openxmlformats.org/officeDocument/2006/relationships/image" Target="../media/image803.png"/><Relationship Id="rId46" Type="http://schemas.openxmlformats.org/officeDocument/2006/relationships/customXml" Target="../ink/ink770.xml"/><Relationship Id="rId67" Type="http://schemas.openxmlformats.org/officeDocument/2006/relationships/image" Target="../media/image8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0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0.png"/><Relationship Id="rId21" Type="http://schemas.openxmlformats.org/officeDocument/2006/relationships/image" Target="../media/image801.png"/><Relationship Id="rId42" Type="http://schemas.openxmlformats.org/officeDocument/2006/relationships/customXml" Target="../ink/ink821.xml"/><Relationship Id="rId63" Type="http://schemas.openxmlformats.org/officeDocument/2006/relationships/image" Target="../media/image823.png"/><Relationship Id="rId84" Type="http://schemas.openxmlformats.org/officeDocument/2006/relationships/customXml" Target="../ink/ink842.xml"/><Relationship Id="rId138" Type="http://schemas.openxmlformats.org/officeDocument/2006/relationships/customXml" Target="../ink/ink869.xml"/><Relationship Id="rId107" Type="http://schemas.openxmlformats.org/officeDocument/2006/relationships/image" Target="../media/image845.png"/><Relationship Id="rId11" Type="http://schemas.openxmlformats.org/officeDocument/2006/relationships/image" Target="../media/image796.png"/><Relationship Id="rId32" Type="http://schemas.openxmlformats.org/officeDocument/2006/relationships/customXml" Target="../ink/ink816.xml"/><Relationship Id="rId53" Type="http://schemas.openxmlformats.org/officeDocument/2006/relationships/image" Target="../media/image818.png"/><Relationship Id="rId74" Type="http://schemas.openxmlformats.org/officeDocument/2006/relationships/customXml" Target="../ink/ink837.xml"/><Relationship Id="rId128" Type="http://schemas.openxmlformats.org/officeDocument/2006/relationships/customXml" Target="../ink/ink864.xml"/><Relationship Id="rId149" Type="http://schemas.openxmlformats.org/officeDocument/2006/relationships/image" Target="../media/image866.png"/><Relationship Id="rId5" Type="http://schemas.openxmlformats.org/officeDocument/2006/relationships/image" Target="../media/image793.png"/><Relationship Id="rId95" Type="http://schemas.openxmlformats.org/officeDocument/2006/relationships/image" Target="../media/image839.png"/><Relationship Id="rId22" Type="http://schemas.openxmlformats.org/officeDocument/2006/relationships/customXml" Target="../ink/ink811.xml"/><Relationship Id="rId43" Type="http://schemas.openxmlformats.org/officeDocument/2006/relationships/image" Target="../media/image813.png"/><Relationship Id="rId64" Type="http://schemas.openxmlformats.org/officeDocument/2006/relationships/customXml" Target="../ink/ink832.xml"/><Relationship Id="rId118" Type="http://schemas.openxmlformats.org/officeDocument/2006/relationships/customXml" Target="../ink/ink859.xml"/><Relationship Id="rId139" Type="http://schemas.openxmlformats.org/officeDocument/2006/relationships/image" Target="../media/image861.png"/><Relationship Id="rId80" Type="http://schemas.openxmlformats.org/officeDocument/2006/relationships/customXml" Target="../ink/ink840.xml"/><Relationship Id="rId85" Type="http://schemas.openxmlformats.org/officeDocument/2006/relationships/image" Target="../media/image834.png"/><Relationship Id="rId150" Type="http://schemas.openxmlformats.org/officeDocument/2006/relationships/customXml" Target="../ink/ink875.xml"/><Relationship Id="rId155" Type="http://schemas.openxmlformats.org/officeDocument/2006/relationships/image" Target="../media/image869.png"/><Relationship Id="rId12" Type="http://schemas.openxmlformats.org/officeDocument/2006/relationships/customXml" Target="../ink/ink806.xml"/><Relationship Id="rId17" Type="http://schemas.openxmlformats.org/officeDocument/2006/relationships/image" Target="../media/image799.png"/><Relationship Id="rId33" Type="http://schemas.openxmlformats.org/officeDocument/2006/relationships/image" Target="../media/image808.png"/><Relationship Id="rId38" Type="http://schemas.openxmlformats.org/officeDocument/2006/relationships/customXml" Target="../ink/ink819.xml"/><Relationship Id="rId59" Type="http://schemas.openxmlformats.org/officeDocument/2006/relationships/image" Target="../media/image821.png"/><Relationship Id="rId103" Type="http://schemas.openxmlformats.org/officeDocument/2006/relationships/image" Target="../media/image843.png"/><Relationship Id="rId108" Type="http://schemas.openxmlformats.org/officeDocument/2006/relationships/customXml" Target="../ink/ink854.xml"/><Relationship Id="rId124" Type="http://schemas.openxmlformats.org/officeDocument/2006/relationships/customXml" Target="../ink/ink862.xml"/><Relationship Id="rId129" Type="http://schemas.openxmlformats.org/officeDocument/2006/relationships/image" Target="../media/image856.png"/><Relationship Id="rId54" Type="http://schemas.openxmlformats.org/officeDocument/2006/relationships/customXml" Target="../ink/ink827.xml"/><Relationship Id="rId70" Type="http://schemas.openxmlformats.org/officeDocument/2006/relationships/customXml" Target="../ink/ink835.xml"/><Relationship Id="rId75" Type="http://schemas.openxmlformats.org/officeDocument/2006/relationships/image" Target="../media/image829.png"/><Relationship Id="rId91" Type="http://schemas.openxmlformats.org/officeDocument/2006/relationships/image" Target="../media/image837.png"/><Relationship Id="rId96" Type="http://schemas.openxmlformats.org/officeDocument/2006/relationships/customXml" Target="../ink/ink848.xml"/><Relationship Id="rId140" Type="http://schemas.openxmlformats.org/officeDocument/2006/relationships/customXml" Target="../ink/ink870.xml"/><Relationship Id="rId145" Type="http://schemas.openxmlformats.org/officeDocument/2006/relationships/image" Target="../media/image8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3.xml"/><Relationship Id="rId23" Type="http://schemas.openxmlformats.org/officeDocument/2006/relationships/image" Target="../media/image802.png"/><Relationship Id="rId28" Type="http://schemas.openxmlformats.org/officeDocument/2006/relationships/customXml" Target="../ink/ink814.xml"/><Relationship Id="rId49" Type="http://schemas.openxmlformats.org/officeDocument/2006/relationships/image" Target="../media/image816.png"/><Relationship Id="rId114" Type="http://schemas.openxmlformats.org/officeDocument/2006/relationships/customXml" Target="../ink/ink857.xml"/><Relationship Id="rId119" Type="http://schemas.openxmlformats.org/officeDocument/2006/relationships/image" Target="../media/image851.png"/><Relationship Id="rId44" Type="http://schemas.openxmlformats.org/officeDocument/2006/relationships/customXml" Target="../ink/ink822.xml"/><Relationship Id="rId60" Type="http://schemas.openxmlformats.org/officeDocument/2006/relationships/customXml" Target="../ink/ink830.xml"/><Relationship Id="rId65" Type="http://schemas.openxmlformats.org/officeDocument/2006/relationships/image" Target="../media/image824.png"/><Relationship Id="rId81" Type="http://schemas.openxmlformats.org/officeDocument/2006/relationships/image" Target="../media/image832.png"/><Relationship Id="rId86" Type="http://schemas.openxmlformats.org/officeDocument/2006/relationships/customXml" Target="../ink/ink843.xml"/><Relationship Id="rId130" Type="http://schemas.openxmlformats.org/officeDocument/2006/relationships/customXml" Target="../ink/ink865.xml"/><Relationship Id="rId135" Type="http://schemas.openxmlformats.org/officeDocument/2006/relationships/image" Target="../media/image859.png"/><Relationship Id="rId151" Type="http://schemas.openxmlformats.org/officeDocument/2006/relationships/image" Target="../media/image867.png"/><Relationship Id="rId156" Type="http://schemas.openxmlformats.org/officeDocument/2006/relationships/customXml" Target="../ink/ink878.xml"/><Relationship Id="rId13" Type="http://schemas.openxmlformats.org/officeDocument/2006/relationships/image" Target="../media/image797.png"/><Relationship Id="rId18" Type="http://schemas.openxmlformats.org/officeDocument/2006/relationships/customXml" Target="../ink/ink809.xml"/><Relationship Id="rId39" Type="http://schemas.openxmlformats.org/officeDocument/2006/relationships/image" Target="../media/image811.png"/><Relationship Id="rId109" Type="http://schemas.openxmlformats.org/officeDocument/2006/relationships/image" Target="../media/image846.png"/><Relationship Id="rId34" Type="http://schemas.openxmlformats.org/officeDocument/2006/relationships/customXml" Target="../ink/ink817.xml"/><Relationship Id="rId50" Type="http://schemas.openxmlformats.org/officeDocument/2006/relationships/customXml" Target="../ink/ink825.xml"/><Relationship Id="rId55" Type="http://schemas.openxmlformats.org/officeDocument/2006/relationships/image" Target="../media/image819.png"/><Relationship Id="rId76" Type="http://schemas.openxmlformats.org/officeDocument/2006/relationships/customXml" Target="../ink/ink838.xml"/><Relationship Id="rId97" Type="http://schemas.openxmlformats.org/officeDocument/2006/relationships/image" Target="../media/image840.png"/><Relationship Id="rId104" Type="http://schemas.openxmlformats.org/officeDocument/2006/relationships/customXml" Target="../ink/ink852.xml"/><Relationship Id="rId120" Type="http://schemas.openxmlformats.org/officeDocument/2006/relationships/customXml" Target="../ink/ink860.xml"/><Relationship Id="rId125" Type="http://schemas.openxmlformats.org/officeDocument/2006/relationships/image" Target="../media/image854.png"/><Relationship Id="rId141" Type="http://schemas.openxmlformats.org/officeDocument/2006/relationships/image" Target="../media/image862.png"/><Relationship Id="rId146" Type="http://schemas.openxmlformats.org/officeDocument/2006/relationships/customXml" Target="../ink/ink873.xml"/><Relationship Id="rId7" Type="http://schemas.openxmlformats.org/officeDocument/2006/relationships/image" Target="../media/image794.png"/><Relationship Id="rId71" Type="http://schemas.openxmlformats.org/officeDocument/2006/relationships/image" Target="../media/image827.png"/><Relationship Id="rId92" Type="http://schemas.openxmlformats.org/officeDocument/2006/relationships/customXml" Target="../ink/ink846.xml"/><Relationship Id="rId2" Type="http://schemas.openxmlformats.org/officeDocument/2006/relationships/customXml" Target="../ink/ink801.xml"/><Relationship Id="rId29" Type="http://schemas.openxmlformats.org/officeDocument/2006/relationships/image" Target="../media/image806.png"/><Relationship Id="rId24" Type="http://schemas.openxmlformats.org/officeDocument/2006/relationships/customXml" Target="../ink/ink812.xml"/><Relationship Id="rId40" Type="http://schemas.openxmlformats.org/officeDocument/2006/relationships/customXml" Target="../ink/ink820.xml"/><Relationship Id="rId45" Type="http://schemas.openxmlformats.org/officeDocument/2006/relationships/image" Target="../media/image814.png"/><Relationship Id="rId66" Type="http://schemas.openxmlformats.org/officeDocument/2006/relationships/customXml" Target="../ink/ink833.xml"/><Relationship Id="rId87" Type="http://schemas.openxmlformats.org/officeDocument/2006/relationships/image" Target="../media/image835.png"/><Relationship Id="rId110" Type="http://schemas.openxmlformats.org/officeDocument/2006/relationships/customXml" Target="../ink/ink855.xml"/><Relationship Id="rId115" Type="http://schemas.openxmlformats.org/officeDocument/2006/relationships/image" Target="../media/image849.png"/><Relationship Id="rId131" Type="http://schemas.openxmlformats.org/officeDocument/2006/relationships/image" Target="../media/image857.png"/><Relationship Id="rId136" Type="http://schemas.openxmlformats.org/officeDocument/2006/relationships/customXml" Target="../ink/ink868.xml"/><Relationship Id="rId157" Type="http://schemas.openxmlformats.org/officeDocument/2006/relationships/image" Target="../media/image870.png"/><Relationship Id="rId61" Type="http://schemas.openxmlformats.org/officeDocument/2006/relationships/image" Target="../media/image822.png"/><Relationship Id="rId82" Type="http://schemas.openxmlformats.org/officeDocument/2006/relationships/customXml" Target="../ink/ink841.xml"/><Relationship Id="rId152" Type="http://schemas.openxmlformats.org/officeDocument/2006/relationships/customXml" Target="../ink/ink876.xml"/><Relationship Id="rId19" Type="http://schemas.openxmlformats.org/officeDocument/2006/relationships/image" Target="../media/image800.png"/><Relationship Id="rId14" Type="http://schemas.openxmlformats.org/officeDocument/2006/relationships/customXml" Target="../ink/ink807.xml"/><Relationship Id="rId30" Type="http://schemas.openxmlformats.org/officeDocument/2006/relationships/customXml" Target="../ink/ink815.xml"/><Relationship Id="rId35" Type="http://schemas.openxmlformats.org/officeDocument/2006/relationships/image" Target="../media/image809.png"/><Relationship Id="rId56" Type="http://schemas.openxmlformats.org/officeDocument/2006/relationships/customXml" Target="../ink/ink828.xml"/><Relationship Id="rId77" Type="http://schemas.openxmlformats.org/officeDocument/2006/relationships/image" Target="../media/image830.png"/><Relationship Id="rId100" Type="http://schemas.openxmlformats.org/officeDocument/2006/relationships/customXml" Target="../ink/ink850.xml"/><Relationship Id="rId105" Type="http://schemas.openxmlformats.org/officeDocument/2006/relationships/image" Target="../media/image844.png"/><Relationship Id="rId126" Type="http://schemas.openxmlformats.org/officeDocument/2006/relationships/customXml" Target="../ink/ink863.xml"/><Relationship Id="rId147" Type="http://schemas.openxmlformats.org/officeDocument/2006/relationships/image" Target="../media/image865.png"/><Relationship Id="rId8" Type="http://schemas.openxmlformats.org/officeDocument/2006/relationships/customXml" Target="../ink/ink804.xml"/><Relationship Id="rId51" Type="http://schemas.openxmlformats.org/officeDocument/2006/relationships/image" Target="../media/image817.png"/><Relationship Id="rId72" Type="http://schemas.openxmlformats.org/officeDocument/2006/relationships/customXml" Target="../ink/ink836.xml"/><Relationship Id="rId93" Type="http://schemas.openxmlformats.org/officeDocument/2006/relationships/image" Target="../media/image838.png"/><Relationship Id="rId98" Type="http://schemas.openxmlformats.org/officeDocument/2006/relationships/customXml" Target="../ink/ink849.xml"/><Relationship Id="rId121" Type="http://schemas.openxmlformats.org/officeDocument/2006/relationships/image" Target="../media/image852.png"/><Relationship Id="rId142" Type="http://schemas.openxmlformats.org/officeDocument/2006/relationships/customXml" Target="../ink/ink871.xml"/><Relationship Id="rId3" Type="http://schemas.openxmlformats.org/officeDocument/2006/relationships/image" Target="../media/image792.png"/><Relationship Id="rId25" Type="http://schemas.openxmlformats.org/officeDocument/2006/relationships/image" Target="../media/image803.png"/><Relationship Id="rId46" Type="http://schemas.openxmlformats.org/officeDocument/2006/relationships/customXml" Target="../ink/ink823.xml"/><Relationship Id="rId67" Type="http://schemas.openxmlformats.org/officeDocument/2006/relationships/image" Target="../media/image825.png"/><Relationship Id="rId116" Type="http://schemas.openxmlformats.org/officeDocument/2006/relationships/customXml" Target="../ink/ink858.xml"/><Relationship Id="rId137" Type="http://schemas.openxmlformats.org/officeDocument/2006/relationships/image" Target="../media/image860.png"/><Relationship Id="rId20" Type="http://schemas.openxmlformats.org/officeDocument/2006/relationships/customXml" Target="../ink/ink810.xml"/><Relationship Id="rId41" Type="http://schemas.openxmlformats.org/officeDocument/2006/relationships/image" Target="../media/image812.png"/><Relationship Id="rId62" Type="http://schemas.openxmlformats.org/officeDocument/2006/relationships/customXml" Target="../ink/ink831.xml"/><Relationship Id="rId83" Type="http://schemas.openxmlformats.org/officeDocument/2006/relationships/image" Target="../media/image833.png"/><Relationship Id="rId88" Type="http://schemas.openxmlformats.org/officeDocument/2006/relationships/customXml" Target="../ink/ink844.xml"/><Relationship Id="rId111" Type="http://schemas.openxmlformats.org/officeDocument/2006/relationships/image" Target="../media/image847.png"/><Relationship Id="rId132" Type="http://schemas.openxmlformats.org/officeDocument/2006/relationships/customXml" Target="../ink/ink866.xml"/><Relationship Id="rId153" Type="http://schemas.openxmlformats.org/officeDocument/2006/relationships/image" Target="../media/image868.png"/><Relationship Id="rId15" Type="http://schemas.openxmlformats.org/officeDocument/2006/relationships/image" Target="../media/image798.png"/><Relationship Id="rId36" Type="http://schemas.openxmlformats.org/officeDocument/2006/relationships/customXml" Target="../ink/ink818.xml"/><Relationship Id="rId57" Type="http://schemas.openxmlformats.org/officeDocument/2006/relationships/image" Target="../media/image820.png"/><Relationship Id="rId106" Type="http://schemas.openxmlformats.org/officeDocument/2006/relationships/customXml" Target="../ink/ink853.xml"/><Relationship Id="rId127" Type="http://schemas.openxmlformats.org/officeDocument/2006/relationships/image" Target="../media/image855.png"/><Relationship Id="rId10" Type="http://schemas.openxmlformats.org/officeDocument/2006/relationships/customXml" Target="../ink/ink805.xml"/><Relationship Id="rId31" Type="http://schemas.openxmlformats.org/officeDocument/2006/relationships/image" Target="../media/image807.png"/><Relationship Id="rId52" Type="http://schemas.openxmlformats.org/officeDocument/2006/relationships/customXml" Target="../ink/ink826.xml"/><Relationship Id="rId73" Type="http://schemas.openxmlformats.org/officeDocument/2006/relationships/image" Target="../media/image828.png"/><Relationship Id="rId78" Type="http://schemas.openxmlformats.org/officeDocument/2006/relationships/customXml" Target="../ink/ink839.xml"/><Relationship Id="rId94" Type="http://schemas.openxmlformats.org/officeDocument/2006/relationships/customXml" Target="../ink/ink847.xml"/><Relationship Id="rId99" Type="http://schemas.openxmlformats.org/officeDocument/2006/relationships/image" Target="../media/image841.png"/><Relationship Id="rId101" Type="http://schemas.openxmlformats.org/officeDocument/2006/relationships/image" Target="../media/image842.png"/><Relationship Id="rId122" Type="http://schemas.openxmlformats.org/officeDocument/2006/relationships/customXml" Target="../ink/ink861.xml"/><Relationship Id="rId143" Type="http://schemas.openxmlformats.org/officeDocument/2006/relationships/image" Target="../media/image863.png"/><Relationship Id="rId148" Type="http://schemas.openxmlformats.org/officeDocument/2006/relationships/customXml" Target="../ink/ink874.xml"/><Relationship Id="rId4" Type="http://schemas.openxmlformats.org/officeDocument/2006/relationships/customXml" Target="../ink/ink802.xml"/><Relationship Id="rId9" Type="http://schemas.openxmlformats.org/officeDocument/2006/relationships/image" Target="../media/image795.png"/><Relationship Id="rId26" Type="http://schemas.openxmlformats.org/officeDocument/2006/relationships/customXml" Target="../ink/ink813.xml"/><Relationship Id="rId47" Type="http://schemas.openxmlformats.org/officeDocument/2006/relationships/image" Target="../media/image815.png"/><Relationship Id="rId68" Type="http://schemas.openxmlformats.org/officeDocument/2006/relationships/customXml" Target="../ink/ink834.xml"/><Relationship Id="rId89" Type="http://schemas.openxmlformats.org/officeDocument/2006/relationships/image" Target="../media/image836.png"/><Relationship Id="rId112" Type="http://schemas.openxmlformats.org/officeDocument/2006/relationships/customXml" Target="../ink/ink856.xml"/><Relationship Id="rId133" Type="http://schemas.openxmlformats.org/officeDocument/2006/relationships/image" Target="../media/image858.png"/><Relationship Id="rId154" Type="http://schemas.openxmlformats.org/officeDocument/2006/relationships/customXml" Target="../ink/ink877.xml"/><Relationship Id="rId16" Type="http://schemas.openxmlformats.org/officeDocument/2006/relationships/customXml" Target="../ink/ink808.xml"/><Relationship Id="rId37" Type="http://schemas.openxmlformats.org/officeDocument/2006/relationships/image" Target="../media/image810.png"/><Relationship Id="rId58" Type="http://schemas.openxmlformats.org/officeDocument/2006/relationships/customXml" Target="../ink/ink829.xml"/><Relationship Id="rId79" Type="http://schemas.openxmlformats.org/officeDocument/2006/relationships/image" Target="../media/image831.png"/><Relationship Id="rId102" Type="http://schemas.openxmlformats.org/officeDocument/2006/relationships/customXml" Target="../ink/ink851.xml"/><Relationship Id="rId123" Type="http://schemas.openxmlformats.org/officeDocument/2006/relationships/image" Target="../media/image853.png"/><Relationship Id="rId144" Type="http://schemas.openxmlformats.org/officeDocument/2006/relationships/customXml" Target="../ink/ink872.xml"/><Relationship Id="rId90" Type="http://schemas.openxmlformats.org/officeDocument/2006/relationships/customXml" Target="../ink/ink845.xml"/><Relationship Id="rId27" Type="http://schemas.openxmlformats.org/officeDocument/2006/relationships/image" Target="../media/image805.png"/><Relationship Id="rId48" Type="http://schemas.openxmlformats.org/officeDocument/2006/relationships/customXml" Target="../ink/ink824.xml"/><Relationship Id="rId69" Type="http://schemas.openxmlformats.org/officeDocument/2006/relationships/image" Target="../media/image826.png"/><Relationship Id="rId113" Type="http://schemas.openxmlformats.org/officeDocument/2006/relationships/image" Target="../media/image848.png"/><Relationship Id="rId134" Type="http://schemas.openxmlformats.org/officeDocument/2006/relationships/customXml" Target="../ink/ink86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0.png"/><Relationship Id="rId21" Type="http://schemas.openxmlformats.org/officeDocument/2006/relationships/image" Target="../media/image801.png"/><Relationship Id="rId42" Type="http://schemas.openxmlformats.org/officeDocument/2006/relationships/customXml" Target="../ink/ink899.xml"/><Relationship Id="rId63" Type="http://schemas.openxmlformats.org/officeDocument/2006/relationships/image" Target="../media/image823.png"/><Relationship Id="rId84" Type="http://schemas.openxmlformats.org/officeDocument/2006/relationships/customXml" Target="../ink/ink920.xml"/><Relationship Id="rId138" Type="http://schemas.openxmlformats.org/officeDocument/2006/relationships/customXml" Target="../ink/ink947.xml"/><Relationship Id="rId159" Type="http://schemas.openxmlformats.org/officeDocument/2006/relationships/image" Target="../media/image871.png"/><Relationship Id="rId170" Type="http://schemas.openxmlformats.org/officeDocument/2006/relationships/customXml" Target="../ink/ink963.xml"/><Relationship Id="rId107" Type="http://schemas.openxmlformats.org/officeDocument/2006/relationships/image" Target="../media/image845.png"/><Relationship Id="rId11" Type="http://schemas.openxmlformats.org/officeDocument/2006/relationships/image" Target="../media/image796.png"/><Relationship Id="rId32" Type="http://schemas.openxmlformats.org/officeDocument/2006/relationships/customXml" Target="../ink/ink894.xml"/><Relationship Id="rId53" Type="http://schemas.openxmlformats.org/officeDocument/2006/relationships/image" Target="../media/image818.png"/><Relationship Id="rId74" Type="http://schemas.openxmlformats.org/officeDocument/2006/relationships/customXml" Target="../ink/ink915.xml"/><Relationship Id="rId128" Type="http://schemas.openxmlformats.org/officeDocument/2006/relationships/customXml" Target="../ink/ink942.xml"/><Relationship Id="rId149" Type="http://schemas.openxmlformats.org/officeDocument/2006/relationships/image" Target="../media/image866.png"/><Relationship Id="rId5" Type="http://schemas.openxmlformats.org/officeDocument/2006/relationships/image" Target="../media/image793.png"/><Relationship Id="rId95" Type="http://schemas.openxmlformats.org/officeDocument/2006/relationships/image" Target="../media/image839.png"/><Relationship Id="rId160" Type="http://schemas.openxmlformats.org/officeDocument/2006/relationships/customXml" Target="../ink/ink958.xml"/><Relationship Id="rId181" Type="http://schemas.openxmlformats.org/officeDocument/2006/relationships/image" Target="../media/image882.png"/><Relationship Id="rId22" Type="http://schemas.openxmlformats.org/officeDocument/2006/relationships/customXml" Target="../ink/ink889.xml"/><Relationship Id="rId43" Type="http://schemas.openxmlformats.org/officeDocument/2006/relationships/image" Target="../media/image813.png"/><Relationship Id="rId64" Type="http://schemas.openxmlformats.org/officeDocument/2006/relationships/customXml" Target="../ink/ink910.xml"/><Relationship Id="rId118" Type="http://schemas.openxmlformats.org/officeDocument/2006/relationships/customXml" Target="../ink/ink937.xml"/><Relationship Id="rId139" Type="http://schemas.openxmlformats.org/officeDocument/2006/relationships/image" Target="../media/image861.png"/><Relationship Id="rId85" Type="http://schemas.openxmlformats.org/officeDocument/2006/relationships/image" Target="../media/image834.png"/><Relationship Id="rId150" Type="http://schemas.openxmlformats.org/officeDocument/2006/relationships/customXml" Target="../ink/ink953.xml"/><Relationship Id="rId171" Type="http://schemas.openxmlformats.org/officeDocument/2006/relationships/image" Target="../media/image877.png"/><Relationship Id="rId12" Type="http://schemas.openxmlformats.org/officeDocument/2006/relationships/customXml" Target="../ink/ink884.xml"/><Relationship Id="rId33" Type="http://schemas.openxmlformats.org/officeDocument/2006/relationships/image" Target="../media/image808.png"/><Relationship Id="rId108" Type="http://schemas.openxmlformats.org/officeDocument/2006/relationships/customXml" Target="../ink/ink932.xml"/><Relationship Id="rId129" Type="http://schemas.openxmlformats.org/officeDocument/2006/relationships/image" Target="../media/image856.png"/><Relationship Id="rId54" Type="http://schemas.openxmlformats.org/officeDocument/2006/relationships/customXml" Target="../ink/ink905.xml"/><Relationship Id="rId75" Type="http://schemas.openxmlformats.org/officeDocument/2006/relationships/image" Target="../media/image829.png"/><Relationship Id="rId96" Type="http://schemas.openxmlformats.org/officeDocument/2006/relationships/customXml" Target="../ink/ink926.xml"/><Relationship Id="rId140" Type="http://schemas.openxmlformats.org/officeDocument/2006/relationships/customXml" Target="../ink/ink948.xml"/><Relationship Id="rId161" Type="http://schemas.openxmlformats.org/officeDocument/2006/relationships/image" Target="../media/image872.png"/><Relationship Id="rId182" Type="http://schemas.openxmlformats.org/officeDocument/2006/relationships/customXml" Target="../ink/ink969.xml"/><Relationship Id="rId6" Type="http://schemas.openxmlformats.org/officeDocument/2006/relationships/customXml" Target="../ink/ink881.xml"/><Relationship Id="rId23" Type="http://schemas.openxmlformats.org/officeDocument/2006/relationships/image" Target="../media/image802.png"/><Relationship Id="rId119" Type="http://schemas.openxmlformats.org/officeDocument/2006/relationships/image" Target="../media/image851.png"/><Relationship Id="rId44" Type="http://schemas.openxmlformats.org/officeDocument/2006/relationships/customXml" Target="../ink/ink900.xml"/><Relationship Id="rId65" Type="http://schemas.openxmlformats.org/officeDocument/2006/relationships/image" Target="../media/image824.png"/><Relationship Id="rId86" Type="http://schemas.openxmlformats.org/officeDocument/2006/relationships/customXml" Target="../ink/ink921.xml"/><Relationship Id="rId130" Type="http://schemas.openxmlformats.org/officeDocument/2006/relationships/customXml" Target="../ink/ink943.xml"/><Relationship Id="rId151" Type="http://schemas.openxmlformats.org/officeDocument/2006/relationships/image" Target="../media/image867.png"/><Relationship Id="rId172" Type="http://schemas.openxmlformats.org/officeDocument/2006/relationships/customXml" Target="../ink/ink964.xml"/><Relationship Id="rId13" Type="http://schemas.openxmlformats.org/officeDocument/2006/relationships/image" Target="../media/image797.png"/><Relationship Id="rId18" Type="http://schemas.openxmlformats.org/officeDocument/2006/relationships/customXml" Target="../ink/ink887.xml"/><Relationship Id="rId39" Type="http://schemas.openxmlformats.org/officeDocument/2006/relationships/image" Target="../media/image811.png"/><Relationship Id="rId109" Type="http://schemas.openxmlformats.org/officeDocument/2006/relationships/image" Target="../media/image846.png"/><Relationship Id="rId34" Type="http://schemas.openxmlformats.org/officeDocument/2006/relationships/customXml" Target="../ink/ink895.xml"/><Relationship Id="rId50" Type="http://schemas.openxmlformats.org/officeDocument/2006/relationships/customXml" Target="../ink/ink903.xml"/><Relationship Id="rId55" Type="http://schemas.openxmlformats.org/officeDocument/2006/relationships/image" Target="../media/image819.png"/><Relationship Id="rId76" Type="http://schemas.openxmlformats.org/officeDocument/2006/relationships/customXml" Target="../ink/ink916.xml"/><Relationship Id="rId97" Type="http://schemas.openxmlformats.org/officeDocument/2006/relationships/image" Target="../media/image840.png"/><Relationship Id="rId104" Type="http://schemas.openxmlformats.org/officeDocument/2006/relationships/customXml" Target="../ink/ink930.xml"/><Relationship Id="rId120" Type="http://schemas.openxmlformats.org/officeDocument/2006/relationships/customXml" Target="../ink/ink938.xml"/><Relationship Id="rId125" Type="http://schemas.openxmlformats.org/officeDocument/2006/relationships/image" Target="../media/image854.png"/><Relationship Id="rId141" Type="http://schemas.openxmlformats.org/officeDocument/2006/relationships/image" Target="../media/image862.png"/><Relationship Id="rId146" Type="http://schemas.openxmlformats.org/officeDocument/2006/relationships/customXml" Target="../ink/ink951.xml"/><Relationship Id="rId167" Type="http://schemas.openxmlformats.org/officeDocument/2006/relationships/image" Target="../media/image875.png"/><Relationship Id="rId188" Type="http://schemas.openxmlformats.org/officeDocument/2006/relationships/customXml" Target="../ink/ink972.xml"/><Relationship Id="rId7" Type="http://schemas.openxmlformats.org/officeDocument/2006/relationships/image" Target="../media/image794.png"/><Relationship Id="rId71" Type="http://schemas.openxmlformats.org/officeDocument/2006/relationships/image" Target="../media/image827.png"/><Relationship Id="rId92" Type="http://schemas.openxmlformats.org/officeDocument/2006/relationships/customXml" Target="../ink/ink924.xml"/><Relationship Id="rId162" Type="http://schemas.openxmlformats.org/officeDocument/2006/relationships/customXml" Target="../ink/ink959.xml"/><Relationship Id="rId183" Type="http://schemas.openxmlformats.org/officeDocument/2006/relationships/image" Target="../media/image883.png"/><Relationship Id="rId2" Type="http://schemas.openxmlformats.org/officeDocument/2006/relationships/customXml" Target="../ink/ink879.xml"/><Relationship Id="rId29" Type="http://schemas.openxmlformats.org/officeDocument/2006/relationships/image" Target="../media/image806.png"/><Relationship Id="rId24" Type="http://schemas.openxmlformats.org/officeDocument/2006/relationships/customXml" Target="../ink/ink890.xml"/><Relationship Id="rId40" Type="http://schemas.openxmlformats.org/officeDocument/2006/relationships/customXml" Target="../ink/ink898.xml"/><Relationship Id="rId45" Type="http://schemas.openxmlformats.org/officeDocument/2006/relationships/image" Target="../media/image814.png"/><Relationship Id="rId66" Type="http://schemas.openxmlformats.org/officeDocument/2006/relationships/customXml" Target="../ink/ink911.xml"/><Relationship Id="rId87" Type="http://schemas.openxmlformats.org/officeDocument/2006/relationships/image" Target="../media/image835.png"/><Relationship Id="rId110" Type="http://schemas.openxmlformats.org/officeDocument/2006/relationships/customXml" Target="../ink/ink933.xml"/><Relationship Id="rId115" Type="http://schemas.openxmlformats.org/officeDocument/2006/relationships/image" Target="../media/image849.png"/><Relationship Id="rId131" Type="http://schemas.openxmlformats.org/officeDocument/2006/relationships/image" Target="../media/image857.png"/><Relationship Id="rId136" Type="http://schemas.openxmlformats.org/officeDocument/2006/relationships/customXml" Target="../ink/ink946.xml"/><Relationship Id="rId157" Type="http://schemas.openxmlformats.org/officeDocument/2006/relationships/image" Target="../media/image870.png"/><Relationship Id="rId178" Type="http://schemas.openxmlformats.org/officeDocument/2006/relationships/customXml" Target="../ink/ink967.xml"/><Relationship Id="rId61" Type="http://schemas.openxmlformats.org/officeDocument/2006/relationships/image" Target="../media/image822.png"/><Relationship Id="rId82" Type="http://schemas.openxmlformats.org/officeDocument/2006/relationships/customXml" Target="../ink/ink919.xml"/><Relationship Id="rId152" Type="http://schemas.openxmlformats.org/officeDocument/2006/relationships/customXml" Target="../ink/ink954.xml"/><Relationship Id="rId173" Type="http://schemas.openxmlformats.org/officeDocument/2006/relationships/image" Target="../media/image878.png"/><Relationship Id="rId19" Type="http://schemas.openxmlformats.org/officeDocument/2006/relationships/image" Target="../media/image800.png"/><Relationship Id="rId14" Type="http://schemas.openxmlformats.org/officeDocument/2006/relationships/customXml" Target="../ink/ink885.xml"/><Relationship Id="rId30" Type="http://schemas.openxmlformats.org/officeDocument/2006/relationships/customXml" Target="../ink/ink893.xml"/><Relationship Id="rId35" Type="http://schemas.openxmlformats.org/officeDocument/2006/relationships/image" Target="../media/image809.png"/><Relationship Id="rId56" Type="http://schemas.openxmlformats.org/officeDocument/2006/relationships/customXml" Target="../ink/ink906.xml"/><Relationship Id="rId77" Type="http://schemas.openxmlformats.org/officeDocument/2006/relationships/image" Target="../media/image830.png"/><Relationship Id="rId100" Type="http://schemas.openxmlformats.org/officeDocument/2006/relationships/customXml" Target="../ink/ink928.xml"/><Relationship Id="rId105" Type="http://schemas.openxmlformats.org/officeDocument/2006/relationships/image" Target="../media/image844.png"/><Relationship Id="rId126" Type="http://schemas.openxmlformats.org/officeDocument/2006/relationships/customXml" Target="../ink/ink941.xml"/><Relationship Id="rId147" Type="http://schemas.openxmlformats.org/officeDocument/2006/relationships/image" Target="../media/image865.png"/><Relationship Id="rId168" Type="http://schemas.openxmlformats.org/officeDocument/2006/relationships/customXml" Target="../ink/ink962.xml"/><Relationship Id="rId8" Type="http://schemas.openxmlformats.org/officeDocument/2006/relationships/customXml" Target="../ink/ink882.xml"/><Relationship Id="rId51" Type="http://schemas.openxmlformats.org/officeDocument/2006/relationships/image" Target="../media/image817.png"/><Relationship Id="rId72" Type="http://schemas.openxmlformats.org/officeDocument/2006/relationships/customXml" Target="../ink/ink914.xml"/><Relationship Id="rId93" Type="http://schemas.openxmlformats.org/officeDocument/2006/relationships/image" Target="../media/image838.png"/><Relationship Id="rId98" Type="http://schemas.openxmlformats.org/officeDocument/2006/relationships/customXml" Target="../ink/ink927.xml"/><Relationship Id="rId121" Type="http://schemas.openxmlformats.org/officeDocument/2006/relationships/image" Target="../media/image852.png"/><Relationship Id="rId142" Type="http://schemas.openxmlformats.org/officeDocument/2006/relationships/customXml" Target="../ink/ink949.xml"/><Relationship Id="rId163" Type="http://schemas.openxmlformats.org/officeDocument/2006/relationships/image" Target="../media/image873.png"/><Relationship Id="rId184" Type="http://schemas.openxmlformats.org/officeDocument/2006/relationships/customXml" Target="../ink/ink970.xml"/><Relationship Id="rId189" Type="http://schemas.openxmlformats.org/officeDocument/2006/relationships/image" Target="../media/image886.png"/><Relationship Id="rId3" Type="http://schemas.openxmlformats.org/officeDocument/2006/relationships/image" Target="../media/image792.png"/><Relationship Id="rId25" Type="http://schemas.openxmlformats.org/officeDocument/2006/relationships/image" Target="../media/image803.png"/><Relationship Id="rId46" Type="http://schemas.openxmlformats.org/officeDocument/2006/relationships/customXml" Target="../ink/ink901.xml"/><Relationship Id="rId67" Type="http://schemas.openxmlformats.org/officeDocument/2006/relationships/image" Target="../media/image825.png"/><Relationship Id="rId116" Type="http://schemas.openxmlformats.org/officeDocument/2006/relationships/customXml" Target="../ink/ink936.xml"/><Relationship Id="rId137" Type="http://schemas.openxmlformats.org/officeDocument/2006/relationships/image" Target="../media/image860.png"/><Relationship Id="rId158" Type="http://schemas.openxmlformats.org/officeDocument/2006/relationships/customXml" Target="../ink/ink957.xml"/><Relationship Id="rId20" Type="http://schemas.openxmlformats.org/officeDocument/2006/relationships/customXml" Target="../ink/ink888.xml"/><Relationship Id="rId41" Type="http://schemas.openxmlformats.org/officeDocument/2006/relationships/image" Target="../media/image812.png"/><Relationship Id="rId62" Type="http://schemas.openxmlformats.org/officeDocument/2006/relationships/customXml" Target="../ink/ink909.xml"/><Relationship Id="rId83" Type="http://schemas.openxmlformats.org/officeDocument/2006/relationships/image" Target="../media/image833.png"/><Relationship Id="rId88" Type="http://schemas.openxmlformats.org/officeDocument/2006/relationships/customXml" Target="../ink/ink922.xml"/><Relationship Id="rId111" Type="http://schemas.openxmlformats.org/officeDocument/2006/relationships/image" Target="../media/image847.png"/><Relationship Id="rId132" Type="http://schemas.openxmlformats.org/officeDocument/2006/relationships/customXml" Target="../ink/ink944.xml"/><Relationship Id="rId153" Type="http://schemas.openxmlformats.org/officeDocument/2006/relationships/image" Target="../media/image868.png"/><Relationship Id="rId174" Type="http://schemas.openxmlformats.org/officeDocument/2006/relationships/customXml" Target="../ink/ink965.xml"/><Relationship Id="rId179" Type="http://schemas.openxmlformats.org/officeDocument/2006/relationships/image" Target="../media/image881.png"/><Relationship Id="rId15" Type="http://schemas.openxmlformats.org/officeDocument/2006/relationships/image" Target="../media/image798.png"/><Relationship Id="rId36" Type="http://schemas.openxmlformats.org/officeDocument/2006/relationships/customXml" Target="../ink/ink896.xml"/><Relationship Id="rId57" Type="http://schemas.openxmlformats.org/officeDocument/2006/relationships/image" Target="../media/image820.png"/><Relationship Id="rId106" Type="http://schemas.openxmlformats.org/officeDocument/2006/relationships/customXml" Target="../ink/ink931.xml"/><Relationship Id="rId127" Type="http://schemas.openxmlformats.org/officeDocument/2006/relationships/image" Target="../media/image855.png"/><Relationship Id="rId10" Type="http://schemas.openxmlformats.org/officeDocument/2006/relationships/customXml" Target="../ink/ink883.xml"/><Relationship Id="rId31" Type="http://schemas.openxmlformats.org/officeDocument/2006/relationships/image" Target="../media/image807.png"/><Relationship Id="rId52" Type="http://schemas.openxmlformats.org/officeDocument/2006/relationships/customXml" Target="../ink/ink904.xml"/><Relationship Id="rId73" Type="http://schemas.openxmlformats.org/officeDocument/2006/relationships/image" Target="../media/image828.png"/><Relationship Id="rId78" Type="http://schemas.openxmlformats.org/officeDocument/2006/relationships/customXml" Target="../ink/ink917.xml"/><Relationship Id="rId94" Type="http://schemas.openxmlformats.org/officeDocument/2006/relationships/customXml" Target="../ink/ink925.xml"/><Relationship Id="rId99" Type="http://schemas.openxmlformats.org/officeDocument/2006/relationships/image" Target="../media/image841.png"/><Relationship Id="rId101" Type="http://schemas.openxmlformats.org/officeDocument/2006/relationships/image" Target="../media/image842.png"/><Relationship Id="rId122" Type="http://schemas.openxmlformats.org/officeDocument/2006/relationships/customXml" Target="../ink/ink939.xml"/><Relationship Id="rId143" Type="http://schemas.openxmlformats.org/officeDocument/2006/relationships/image" Target="../media/image863.png"/><Relationship Id="rId148" Type="http://schemas.openxmlformats.org/officeDocument/2006/relationships/customXml" Target="../ink/ink952.xml"/><Relationship Id="rId164" Type="http://schemas.openxmlformats.org/officeDocument/2006/relationships/customXml" Target="../ink/ink960.xml"/><Relationship Id="rId169" Type="http://schemas.openxmlformats.org/officeDocument/2006/relationships/image" Target="../media/image876.png"/><Relationship Id="rId185" Type="http://schemas.openxmlformats.org/officeDocument/2006/relationships/image" Target="../media/image884.png"/><Relationship Id="rId4" Type="http://schemas.openxmlformats.org/officeDocument/2006/relationships/customXml" Target="../ink/ink880.xml"/><Relationship Id="rId9" Type="http://schemas.openxmlformats.org/officeDocument/2006/relationships/image" Target="../media/image795.png"/><Relationship Id="rId180" Type="http://schemas.openxmlformats.org/officeDocument/2006/relationships/customXml" Target="../ink/ink968.xml"/><Relationship Id="rId26" Type="http://schemas.openxmlformats.org/officeDocument/2006/relationships/customXml" Target="../ink/ink891.xml"/><Relationship Id="rId47" Type="http://schemas.openxmlformats.org/officeDocument/2006/relationships/image" Target="../media/image815.png"/><Relationship Id="rId68" Type="http://schemas.openxmlformats.org/officeDocument/2006/relationships/customXml" Target="../ink/ink912.xml"/><Relationship Id="rId89" Type="http://schemas.openxmlformats.org/officeDocument/2006/relationships/image" Target="../media/image836.png"/><Relationship Id="rId112" Type="http://schemas.openxmlformats.org/officeDocument/2006/relationships/customXml" Target="../ink/ink934.xml"/><Relationship Id="rId133" Type="http://schemas.openxmlformats.org/officeDocument/2006/relationships/image" Target="../media/image858.png"/><Relationship Id="rId154" Type="http://schemas.openxmlformats.org/officeDocument/2006/relationships/customXml" Target="../ink/ink955.xml"/><Relationship Id="rId175" Type="http://schemas.openxmlformats.org/officeDocument/2006/relationships/image" Target="../media/image879.png"/><Relationship Id="rId16" Type="http://schemas.openxmlformats.org/officeDocument/2006/relationships/customXml" Target="../ink/ink886.xml"/><Relationship Id="rId37" Type="http://schemas.openxmlformats.org/officeDocument/2006/relationships/image" Target="../media/image810.png"/><Relationship Id="rId58" Type="http://schemas.openxmlformats.org/officeDocument/2006/relationships/customXml" Target="../ink/ink907.xml"/><Relationship Id="rId79" Type="http://schemas.openxmlformats.org/officeDocument/2006/relationships/image" Target="../media/image831.png"/><Relationship Id="rId102" Type="http://schemas.openxmlformats.org/officeDocument/2006/relationships/customXml" Target="../ink/ink929.xml"/><Relationship Id="rId123" Type="http://schemas.openxmlformats.org/officeDocument/2006/relationships/image" Target="../media/image853.png"/><Relationship Id="rId144" Type="http://schemas.openxmlformats.org/officeDocument/2006/relationships/customXml" Target="../ink/ink950.xml"/><Relationship Id="rId90" Type="http://schemas.openxmlformats.org/officeDocument/2006/relationships/customXml" Target="../ink/ink923.xml"/><Relationship Id="rId165" Type="http://schemas.openxmlformats.org/officeDocument/2006/relationships/image" Target="../media/image874.png"/><Relationship Id="rId186" Type="http://schemas.openxmlformats.org/officeDocument/2006/relationships/customXml" Target="../ink/ink971.xml"/><Relationship Id="rId27" Type="http://schemas.openxmlformats.org/officeDocument/2006/relationships/image" Target="../media/image805.png"/><Relationship Id="rId48" Type="http://schemas.openxmlformats.org/officeDocument/2006/relationships/customXml" Target="../ink/ink902.xml"/><Relationship Id="rId69" Type="http://schemas.openxmlformats.org/officeDocument/2006/relationships/image" Target="../media/image826.png"/><Relationship Id="rId113" Type="http://schemas.openxmlformats.org/officeDocument/2006/relationships/image" Target="../media/image848.png"/><Relationship Id="rId134" Type="http://schemas.openxmlformats.org/officeDocument/2006/relationships/customXml" Target="../ink/ink945.xml"/><Relationship Id="rId80" Type="http://schemas.openxmlformats.org/officeDocument/2006/relationships/customXml" Target="../ink/ink918.xml"/><Relationship Id="rId155" Type="http://schemas.openxmlformats.org/officeDocument/2006/relationships/image" Target="../media/image869.png"/><Relationship Id="rId176" Type="http://schemas.openxmlformats.org/officeDocument/2006/relationships/customXml" Target="../ink/ink966.xml"/><Relationship Id="rId17" Type="http://schemas.openxmlformats.org/officeDocument/2006/relationships/image" Target="../media/image799.png"/><Relationship Id="rId38" Type="http://schemas.openxmlformats.org/officeDocument/2006/relationships/customXml" Target="../ink/ink897.xml"/><Relationship Id="rId59" Type="http://schemas.openxmlformats.org/officeDocument/2006/relationships/image" Target="../media/image821.png"/><Relationship Id="rId103" Type="http://schemas.openxmlformats.org/officeDocument/2006/relationships/image" Target="../media/image843.png"/><Relationship Id="rId124" Type="http://schemas.openxmlformats.org/officeDocument/2006/relationships/customXml" Target="../ink/ink940.xml"/><Relationship Id="rId70" Type="http://schemas.openxmlformats.org/officeDocument/2006/relationships/customXml" Target="../ink/ink913.xml"/><Relationship Id="rId91" Type="http://schemas.openxmlformats.org/officeDocument/2006/relationships/image" Target="../media/image837.png"/><Relationship Id="rId145" Type="http://schemas.openxmlformats.org/officeDocument/2006/relationships/image" Target="../media/image864.png"/><Relationship Id="rId166" Type="http://schemas.openxmlformats.org/officeDocument/2006/relationships/customXml" Target="../ink/ink961.xml"/><Relationship Id="rId187" Type="http://schemas.openxmlformats.org/officeDocument/2006/relationships/image" Target="../media/image88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892.xml"/><Relationship Id="rId49" Type="http://schemas.openxmlformats.org/officeDocument/2006/relationships/image" Target="../media/image816.png"/><Relationship Id="rId114" Type="http://schemas.openxmlformats.org/officeDocument/2006/relationships/customXml" Target="../ink/ink935.xml"/><Relationship Id="rId60" Type="http://schemas.openxmlformats.org/officeDocument/2006/relationships/customXml" Target="../ink/ink908.xml"/><Relationship Id="rId81" Type="http://schemas.openxmlformats.org/officeDocument/2006/relationships/image" Target="../media/image832.png"/><Relationship Id="rId135" Type="http://schemas.openxmlformats.org/officeDocument/2006/relationships/image" Target="../media/image859.png"/><Relationship Id="rId156" Type="http://schemas.openxmlformats.org/officeDocument/2006/relationships/customXml" Target="../ink/ink956.xml"/><Relationship Id="rId177" Type="http://schemas.openxmlformats.org/officeDocument/2006/relationships/image" Target="../media/image880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0.png"/><Relationship Id="rId21" Type="http://schemas.openxmlformats.org/officeDocument/2006/relationships/image" Target="../media/image801.png"/><Relationship Id="rId42" Type="http://schemas.openxmlformats.org/officeDocument/2006/relationships/customXml" Target="../ink/ink993.xml"/><Relationship Id="rId63" Type="http://schemas.openxmlformats.org/officeDocument/2006/relationships/image" Target="../media/image823.png"/><Relationship Id="rId84" Type="http://schemas.openxmlformats.org/officeDocument/2006/relationships/customXml" Target="../ink/ink1014.xml"/><Relationship Id="rId138" Type="http://schemas.openxmlformats.org/officeDocument/2006/relationships/customXml" Target="../ink/ink1041.xml"/><Relationship Id="rId159" Type="http://schemas.openxmlformats.org/officeDocument/2006/relationships/image" Target="../media/image871.png"/><Relationship Id="rId170" Type="http://schemas.openxmlformats.org/officeDocument/2006/relationships/customXml" Target="../ink/ink1057.xml"/><Relationship Id="rId191" Type="http://schemas.openxmlformats.org/officeDocument/2006/relationships/image" Target="../media/image887.png"/><Relationship Id="rId205" Type="http://schemas.openxmlformats.org/officeDocument/2006/relationships/image" Target="../media/image894.png"/><Relationship Id="rId107" Type="http://schemas.openxmlformats.org/officeDocument/2006/relationships/image" Target="../media/image845.png"/><Relationship Id="rId11" Type="http://schemas.openxmlformats.org/officeDocument/2006/relationships/image" Target="../media/image796.png"/><Relationship Id="rId32" Type="http://schemas.openxmlformats.org/officeDocument/2006/relationships/customXml" Target="../ink/ink988.xml"/><Relationship Id="rId53" Type="http://schemas.openxmlformats.org/officeDocument/2006/relationships/image" Target="../media/image818.png"/><Relationship Id="rId74" Type="http://schemas.openxmlformats.org/officeDocument/2006/relationships/customXml" Target="../ink/ink1009.xml"/><Relationship Id="rId128" Type="http://schemas.openxmlformats.org/officeDocument/2006/relationships/customXml" Target="../ink/ink1036.xml"/><Relationship Id="rId149" Type="http://schemas.openxmlformats.org/officeDocument/2006/relationships/image" Target="../media/image866.png"/><Relationship Id="rId5" Type="http://schemas.openxmlformats.org/officeDocument/2006/relationships/image" Target="../media/image793.png"/><Relationship Id="rId95" Type="http://schemas.openxmlformats.org/officeDocument/2006/relationships/image" Target="../media/image839.png"/><Relationship Id="rId160" Type="http://schemas.openxmlformats.org/officeDocument/2006/relationships/customXml" Target="../ink/ink1052.xml"/><Relationship Id="rId181" Type="http://schemas.openxmlformats.org/officeDocument/2006/relationships/image" Target="../media/image882.png"/><Relationship Id="rId22" Type="http://schemas.openxmlformats.org/officeDocument/2006/relationships/customXml" Target="../ink/ink983.xml"/><Relationship Id="rId43" Type="http://schemas.openxmlformats.org/officeDocument/2006/relationships/image" Target="../media/image813.png"/><Relationship Id="rId64" Type="http://schemas.openxmlformats.org/officeDocument/2006/relationships/customXml" Target="../ink/ink1004.xml"/><Relationship Id="rId118" Type="http://schemas.openxmlformats.org/officeDocument/2006/relationships/customXml" Target="../ink/ink1031.xml"/><Relationship Id="rId139" Type="http://schemas.openxmlformats.org/officeDocument/2006/relationships/image" Target="../media/image861.png"/><Relationship Id="rId85" Type="http://schemas.openxmlformats.org/officeDocument/2006/relationships/image" Target="../media/image834.png"/><Relationship Id="rId150" Type="http://schemas.openxmlformats.org/officeDocument/2006/relationships/customXml" Target="../ink/ink1047.xml"/><Relationship Id="rId171" Type="http://schemas.openxmlformats.org/officeDocument/2006/relationships/image" Target="../media/image877.png"/><Relationship Id="rId192" Type="http://schemas.openxmlformats.org/officeDocument/2006/relationships/customXml" Target="../ink/ink1068.xml"/><Relationship Id="rId206" Type="http://schemas.openxmlformats.org/officeDocument/2006/relationships/customXml" Target="../ink/ink1075.xml"/><Relationship Id="rId12" Type="http://schemas.openxmlformats.org/officeDocument/2006/relationships/customXml" Target="../ink/ink978.xml"/><Relationship Id="rId33" Type="http://schemas.openxmlformats.org/officeDocument/2006/relationships/image" Target="../media/image808.png"/><Relationship Id="rId108" Type="http://schemas.openxmlformats.org/officeDocument/2006/relationships/customXml" Target="../ink/ink1026.xml"/><Relationship Id="rId129" Type="http://schemas.openxmlformats.org/officeDocument/2006/relationships/image" Target="../media/image856.png"/><Relationship Id="rId54" Type="http://schemas.openxmlformats.org/officeDocument/2006/relationships/customXml" Target="../ink/ink999.xml"/><Relationship Id="rId75" Type="http://schemas.openxmlformats.org/officeDocument/2006/relationships/image" Target="../media/image829.png"/><Relationship Id="rId96" Type="http://schemas.openxmlformats.org/officeDocument/2006/relationships/customXml" Target="../ink/ink1020.xml"/><Relationship Id="rId140" Type="http://schemas.openxmlformats.org/officeDocument/2006/relationships/customXml" Target="../ink/ink1042.xml"/><Relationship Id="rId161" Type="http://schemas.openxmlformats.org/officeDocument/2006/relationships/image" Target="../media/image872.png"/><Relationship Id="rId182" Type="http://schemas.openxmlformats.org/officeDocument/2006/relationships/customXml" Target="../ink/ink1063.xml"/><Relationship Id="rId6" Type="http://schemas.openxmlformats.org/officeDocument/2006/relationships/customXml" Target="../ink/ink975.xml"/><Relationship Id="rId23" Type="http://schemas.openxmlformats.org/officeDocument/2006/relationships/image" Target="../media/image802.png"/><Relationship Id="rId119" Type="http://schemas.openxmlformats.org/officeDocument/2006/relationships/image" Target="../media/image851.png"/><Relationship Id="rId44" Type="http://schemas.openxmlformats.org/officeDocument/2006/relationships/customXml" Target="../ink/ink994.xml"/><Relationship Id="rId65" Type="http://schemas.openxmlformats.org/officeDocument/2006/relationships/image" Target="../media/image824.png"/><Relationship Id="rId86" Type="http://schemas.openxmlformats.org/officeDocument/2006/relationships/customXml" Target="../ink/ink1015.xml"/><Relationship Id="rId130" Type="http://schemas.openxmlformats.org/officeDocument/2006/relationships/customXml" Target="../ink/ink1037.xml"/><Relationship Id="rId151" Type="http://schemas.openxmlformats.org/officeDocument/2006/relationships/image" Target="../media/image867.png"/><Relationship Id="rId172" Type="http://schemas.openxmlformats.org/officeDocument/2006/relationships/customXml" Target="../ink/ink1058.xml"/><Relationship Id="rId193" Type="http://schemas.openxmlformats.org/officeDocument/2006/relationships/image" Target="../media/image888.png"/><Relationship Id="rId207" Type="http://schemas.openxmlformats.org/officeDocument/2006/relationships/image" Target="../media/image895.png"/><Relationship Id="rId13" Type="http://schemas.openxmlformats.org/officeDocument/2006/relationships/image" Target="../media/image797.png"/><Relationship Id="rId109" Type="http://schemas.openxmlformats.org/officeDocument/2006/relationships/image" Target="../media/image846.png"/><Relationship Id="rId34" Type="http://schemas.openxmlformats.org/officeDocument/2006/relationships/customXml" Target="../ink/ink989.xml"/><Relationship Id="rId55" Type="http://schemas.openxmlformats.org/officeDocument/2006/relationships/image" Target="../media/image819.png"/><Relationship Id="rId76" Type="http://schemas.openxmlformats.org/officeDocument/2006/relationships/customXml" Target="../ink/ink1010.xml"/><Relationship Id="rId97" Type="http://schemas.openxmlformats.org/officeDocument/2006/relationships/image" Target="../media/image840.png"/><Relationship Id="rId120" Type="http://schemas.openxmlformats.org/officeDocument/2006/relationships/customXml" Target="../ink/ink1032.xml"/><Relationship Id="rId141" Type="http://schemas.openxmlformats.org/officeDocument/2006/relationships/image" Target="../media/image862.png"/><Relationship Id="rId7" Type="http://schemas.openxmlformats.org/officeDocument/2006/relationships/image" Target="../media/image794.png"/><Relationship Id="rId162" Type="http://schemas.openxmlformats.org/officeDocument/2006/relationships/customXml" Target="../ink/ink1053.xml"/><Relationship Id="rId183" Type="http://schemas.openxmlformats.org/officeDocument/2006/relationships/image" Target="../media/image883.png"/><Relationship Id="rId24" Type="http://schemas.openxmlformats.org/officeDocument/2006/relationships/customXml" Target="../ink/ink984.xml"/><Relationship Id="rId45" Type="http://schemas.openxmlformats.org/officeDocument/2006/relationships/image" Target="../media/image814.png"/><Relationship Id="rId66" Type="http://schemas.openxmlformats.org/officeDocument/2006/relationships/customXml" Target="../ink/ink1005.xml"/><Relationship Id="rId87" Type="http://schemas.openxmlformats.org/officeDocument/2006/relationships/image" Target="../media/image835.png"/><Relationship Id="rId110" Type="http://schemas.openxmlformats.org/officeDocument/2006/relationships/customXml" Target="../ink/ink1027.xml"/><Relationship Id="rId131" Type="http://schemas.openxmlformats.org/officeDocument/2006/relationships/image" Target="../media/image857.png"/><Relationship Id="rId61" Type="http://schemas.openxmlformats.org/officeDocument/2006/relationships/image" Target="../media/image822.png"/><Relationship Id="rId82" Type="http://schemas.openxmlformats.org/officeDocument/2006/relationships/customXml" Target="../ink/ink1013.xml"/><Relationship Id="rId152" Type="http://schemas.openxmlformats.org/officeDocument/2006/relationships/customXml" Target="../ink/ink1048.xml"/><Relationship Id="rId173" Type="http://schemas.openxmlformats.org/officeDocument/2006/relationships/image" Target="../media/image878.png"/><Relationship Id="rId194" Type="http://schemas.openxmlformats.org/officeDocument/2006/relationships/customXml" Target="../ink/ink1069.xml"/><Relationship Id="rId199" Type="http://schemas.openxmlformats.org/officeDocument/2006/relationships/image" Target="../media/image891.png"/><Relationship Id="rId203" Type="http://schemas.openxmlformats.org/officeDocument/2006/relationships/image" Target="../media/image893.png"/><Relationship Id="rId208" Type="http://schemas.openxmlformats.org/officeDocument/2006/relationships/customXml" Target="../ink/ink1076.xml"/><Relationship Id="rId19" Type="http://schemas.openxmlformats.org/officeDocument/2006/relationships/image" Target="../media/image800.png"/><Relationship Id="rId14" Type="http://schemas.openxmlformats.org/officeDocument/2006/relationships/customXml" Target="../ink/ink979.xml"/><Relationship Id="rId30" Type="http://schemas.openxmlformats.org/officeDocument/2006/relationships/customXml" Target="../ink/ink987.xml"/><Relationship Id="rId35" Type="http://schemas.openxmlformats.org/officeDocument/2006/relationships/image" Target="../media/image809.png"/><Relationship Id="rId56" Type="http://schemas.openxmlformats.org/officeDocument/2006/relationships/customXml" Target="../ink/ink1000.xml"/><Relationship Id="rId77" Type="http://schemas.openxmlformats.org/officeDocument/2006/relationships/image" Target="../media/image830.png"/><Relationship Id="rId100" Type="http://schemas.openxmlformats.org/officeDocument/2006/relationships/customXml" Target="../ink/ink1022.xml"/><Relationship Id="rId105" Type="http://schemas.openxmlformats.org/officeDocument/2006/relationships/image" Target="../media/image844.png"/><Relationship Id="rId126" Type="http://schemas.openxmlformats.org/officeDocument/2006/relationships/customXml" Target="../ink/ink1035.xml"/><Relationship Id="rId147" Type="http://schemas.openxmlformats.org/officeDocument/2006/relationships/image" Target="../media/image865.png"/><Relationship Id="rId168" Type="http://schemas.openxmlformats.org/officeDocument/2006/relationships/customXml" Target="../ink/ink1056.xml"/><Relationship Id="rId8" Type="http://schemas.openxmlformats.org/officeDocument/2006/relationships/customXml" Target="../ink/ink976.xml"/><Relationship Id="rId51" Type="http://schemas.openxmlformats.org/officeDocument/2006/relationships/image" Target="../media/image817.png"/><Relationship Id="rId72" Type="http://schemas.openxmlformats.org/officeDocument/2006/relationships/customXml" Target="../ink/ink1008.xml"/><Relationship Id="rId93" Type="http://schemas.openxmlformats.org/officeDocument/2006/relationships/image" Target="../media/image838.png"/><Relationship Id="rId98" Type="http://schemas.openxmlformats.org/officeDocument/2006/relationships/customXml" Target="../ink/ink1021.xml"/><Relationship Id="rId121" Type="http://schemas.openxmlformats.org/officeDocument/2006/relationships/image" Target="../media/image852.png"/><Relationship Id="rId142" Type="http://schemas.openxmlformats.org/officeDocument/2006/relationships/customXml" Target="../ink/ink1043.xml"/><Relationship Id="rId163" Type="http://schemas.openxmlformats.org/officeDocument/2006/relationships/image" Target="../media/image873.png"/><Relationship Id="rId184" Type="http://schemas.openxmlformats.org/officeDocument/2006/relationships/customXml" Target="../ink/ink1064.xml"/><Relationship Id="rId189" Type="http://schemas.openxmlformats.org/officeDocument/2006/relationships/image" Target="../media/image886.png"/><Relationship Id="rId3" Type="http://schemas.openxmlformats.org/officeDocument/2006/relationships/image" Target="../media/image792.png"/><Relationship Id="rId25" Type="http://schemas.openxmlformats.org/officeDocument/2006/relationships/image" Target="../media/image803.png"/><Relationship Id="rId46" Type="http://schemas.openxmlformats.org/officeDocument/2006/relationships/customXml" Target="../ink/ink995.xml"/><Relationship Id="rId67" Type="http://schemas.openxmlformats.org/officeDocument/2006/relationships/image" Target="../media/image825.png"/><Relationship Id="rId116" Type="http://schemas.openxmlformats.org/officeDocument/2006/relationships/customXml" Target="../ink/ink1030.xml"/><Relationship Id="rId137" Type="http://schemas.openxmlformats.org/officeDocument/2006/relationships/image" Target="../media/image860.png"/><Relationship Id="rId158" Type="http://schemas.openxmlformats.org/officeDocument/2006/relationships/customXml" Target="../ink/ink1051.xml"/><Relationship Id="rId20" Type="http://schemas.openxmlformats.org/officeDocument/2006/relationships/customXml" Target="../ink/ink982.xml"/><Relationship Id="rId41" Type="http://schemas.openxmlformats.org/officeDocument/2006/relationships/image" Target="../media/image812.png"/><Relationship Id="rId62" Type="http://schemas.openxmlformats.org/officeDocument/2006/relationships/customXml" Target="../ink/ink1003.xml"/><Relationship Id="rId83" Type="http://schemas.openxmlformats.org/officeDocument/2006/relationships/image" Target="../media/image833.png"/><Relationship Id="rId88" Type="http://schemas.openxmlformats.org/officeDocument/2006/relationships/customXml" Target="../ink/ink1016.xml"/><Relationship Id="rId111" Type="http://schemas.openxmlformats.org/officeDocument/2006/relationships/image" Target="../media/image847.png"/><Relationship Id="rId132" Type="http://schemas.openxmlformats.org/officeDocument/2006/relationships/customXml" Target="../ink/ink1038.xml"/><Relationship Id="rId153" Type="http://schemas.openxmlformats.org/officeDocument/2006/relationships/image" Target="../media/image868.png"/><Relationship Id="rId174" Type="http://schemas.openxmlformats.org/officeDocument/2006/relationships/customXml" Target="../ink/ink1059.xml"/><Relationship Id="rId179" Type="http://schemas.openxmlformats.org/officeDocument/2006/relationships/image" Target="../media/image881.png"/><Relationship Id="rId195" Type="http://schemas.openxmlformats.org/officeDocument/2006/relationships/image" Target="../media/image889.png"/><Relationship Id="rId209" Type="http://schemas.openxmlformats.org/officeDocument/2006/relationships/image" Target="../media/image896.png"/><Relationship Id="rId190" Type="http://schemas.openxmlformats.org/officeDocument/2006/relationships/customXml" Target="../ink/ink1067.xml"/><Relationship Id="rId204" Type="http://schemas.openxmlformats.org/officeDocument/2006/relationships/customXml" Target="../ink/ink1074.xml"/><Relationship Id="rId15" Type="http://schemas.openxmlformats.org/officeDocument/2006/relationships/image" Target="../media/image798.png"/><Relationship Id="rId36" Type="http://schemas.openxmlformats.org/officeDocument/2006/relationships/customXml" Target="../ink/ink990.xml"/><Relationship Id="rId57" Type="http://schemas.openxmlformats.org/officeDocument/2006/relationships/image" Target="../media/image820.png"/><Relationship Id="rId106" Type="http://schemas.openxmlformats.org/officeDocument/2006/relationships/customXml" Target="../ink/ink1025.xml"/><Relationship Id="rId127" Type="http://schemas.openxmlformats.org/officeDocument/2006/relationships/image" Target="../media/image855.png"/><Relationship Id="rId10" Type="http://schemas.openxmlformats.org/officeDocument/2006/relationships/customXml" Target="../ink/ink977.xml"/><Relationship Id="rId31" Type="http://schemas.openxmlformats.org/officeDocument/2006/relationships/image" Target="../media/image807.png"/><Relationship Id="rId52" Type="http://schemas.openxmlformats.org/officeDocument/2006/relationships/customXml" Target="../ink/ink998.xml"/><Relationship Id="rId73" Type="http://schemas.openxmlformats.org/officeDocument/2006/relationships/image" Target="../media/image828.png"/><Relationship Id="rId78" Type="http://schemas.openxmlformats.org/officeDocument/2006/relationships/customXml" Target="../ink/ink1011.xml"/><Relationship Id="rId94" Type="http://schemas.openxmlformats.org/officeDocument/2006/relationships/customXml" Target="../ink/ink1019.xml"/><Relationship Id="rId99" Type="http://schemas.openxmlformats.org/officeDocument/2006/relationships/image" Target="../media/image841.png"/><Relationship Id="rId101" Type="http://schemas.openxmlformats.org/officeDocument/2006/relationships/image" Target="../media/image842.png"/><Relationship Id="rId122" Type="http://schemas.openxmlformats.org/officeDocument/2006/relationships/customXml" Target="../ink/ink1033.xml"/><Relationship Id="rId143" Type="http://schemas.openxmlformats.org/officeDocument/2006/relationships/image" Target="../media/image863.png"/><Relationship Id="rId148" Type="http://schemas.openxmlformats.org/officeDocument/2006/relationships/customXml" Target="../ink/ink1046.xml"/><Relationship Id="rId164" Type="http://schemas.openxmlformats.org/officeDocument/2006/relationships/customXml" Target="../ink/ink1054.xml"/><Relationship Id="rId169" Type="http://schemas.openxmlformats.org/officeDocument/2006/relationships/image" Target="../media/image876.png"/><Relationship Id="rId185" Type="http://schemas.openxmlformats.org/officeDocument/2006/relationships/image" Target="../media/image884.png"/><Relationship Id="rId4" Type="http://schemas.openxmlformats.org/officeDocument/2006/relationships/customXml" Target="../ink/ink974.xml"/><Relationship Id="rId9" Type="http://schemas.openxmlformats.org/officeDocument/2006/relationships/image" Target="../media/image795.png"/><Relationship Id="rId180" Type="http://schemas.openxmlformats.org/officeDocument/2006/relationships/customXml" Target="../ink/ink1062.xml"/><Relationship Id="rId210" Type="http://schemas.openxmlformats.org/officeDocument/2006/relationships/customXml" Target="../ink/ink1077.xml"/><Relationship Id="rId26" Type="http://schemas.openxmlformats.org/officeDocument/2006/relationships/customXml" Target="../ink/ink985.xml"/><Relationship Id="rId47" Type="http://schemas.openxmlformats.org/officeDocument/2006/relationships/image" Target="../media/image815.png"/><Relationship Id="rId68" Type="http://schemas.openxmlformats.org/officeDocument/2006/relationships/customXml" Target="../ink/ink1006.xml"/><Relationship Id="rId89" Type="http://schemas.openxmlformats.org/officeDocument/2006/relationships/image" Target="../media/image836.png"/><Relationship Id="rId112" Type="http://schemas.openxmlformats.org/officeDocument/2006/relationships/customXml" Target="../ink/ink1028.xml"/><Relationship Id="rId133" Type="http://schemas.openxmlformats.org/officeDocument/2006/relationships/image" Target="../media/image858.png"/><Relationship Id="rId154" Type="http://schemas.openxmlformats.org/officeDocument/2006/relationships/customXml" Target="../ink/ink1049.xml"/><Relationship Id="rId175" Type="http://schemas.openxmlformats.org/officeDocument/2006/relationships/image" Target="../media/image879.png"/><Relationship Id="rId196" Type="http://schemas.openxmlformats.org/officeDocument/2006/relationships/customXml" Target="../ink/ink1070.xml"/><Relationship Id="rId200" Type="http://schemas.openxmlformats.org/officeDocument/2006/relationships/customXml" Target="../ink/ink1072.xml"/><Relationship Id="rId16" Type="http://schemas.openxmlformats.org/officeDocument/2006/relationships/customXml" Target="../ink/ink980.xml"/><Relationship Id="rId37" Type="http://schemas.openxmlformats.org/officeDocument/2006/relationships/image" Target="../media/image810.png"/><Relationship Id="rId58" Type="http://schemas.openxmlformats.org/officeDocument/2006/relationships/customXml" Target="../ink/ink1001.xml"/><Relationship Id="rId79" Type="http://schemas.openxmlformats.org/officeDocument/2006/relationships/image" Target="../media/image831.png"/><Relationship Id="rId102" Type="http://schemas.openxmlformats.org/officeDocument/2006/relationships/customXml" Target="../ink/ink1023.xml"/><Relationship Id="rId123" Type="http://schemas.openxmlformats.org/officeDocument/2006/relationships/image" Target="../media/image853.png"/><Relationship Id="rId144" Type="http://schemas.openxmlformats.org/officeDocument/2006/relationships/customXml" Target="../ink/ink1044.xml"/><Relationship Id="rId90" Type="http://schemas.openxmlformats.org/officeDocument/2006/relationships/customXml" Target="../ink/ink1017.xml"/><Relationship Id="rId165" Type="http://schemas.openxmlformats.org/officeDocument/2006/relationships/image" Target="../media/image874.png"/><Relationship Id="rId186" Type="http://schemas.openxmlformats.org/officeDocument/2006/relationships/customXml" Target="../ink/ink1065.xml"/><Relationship Id="rId211" Type="http://schemas.openxmlformats.org/officeDocument/2006/relationships/image" Target="../media/image897.png"/><Relationship Id="rId27" Type="http://schemas.openxmlformats.org/officeDocument/2006/relationships/image" Target="../media/image805.png"/><Relationship Id="rId48" Type="http://schemas.openxmlformats.org/officeDocument/2006/relationships/customXml" Target="../ink/ink996.xml"/><Relationship Id="rId69" Type="http://schemas.openxmlformats.org/officeDocument/2006/relationships/image" Target="../media/image826.png"/><Relationship Id="rId113" Type="http://schemas.openxmlformats.org/officeDocument/2006/relationships/image" Target="../media/image848.png"/><Relationship Id="rId134" Type="http://schemas.openxmlformats.org/officeDocument/2006/relationships/customXml" Target="../ink/ink1039.xml"/><Relationship Id="rId80" Type="http://schemas.openxmlformats.org/officeDocument/2006/relationships/customXml" Target="../ink/ink1012.xml"/><Relationship Id="rId155" Type="http://schemas.openxmlformats.org/officeDocument/2006/relationships/image" Target="../media/image869.png"/><Relationship Id="rId176" Type="http://schemas.openxmlformats.org/officeDocument/2006/relationships/customXml" Target="../ink/ink1060.xml"/><Relationship Id="rId197" Type="http://schemas.openxmlformats.org/officeDocument/2006/relationships/image" Target="../media/image890.png"/><Relationship Id="rId201" Type="http://schemas.openxmlformats.org/officeDocument/2006/relationships/image" Target="../media/image892.png"/><Relationship Id="rId17" Type="http://schemas.openxmlformats.org/officeDocument/2006/relationships/image" Target="../media/image799.png"/><Relationship Id="rId38" Type="http://schemas.openxmlformats.org/officeDocument/2006/relationships/customXml" Target="../ink/ink991.xml"/><Relationship Id="rId59" Type="http://schemas.openxmlformats.org/officeDocument/2006/relationships/image" Target="../media/image821.png"/><Relationship Id="rId103" Type="http://schemas.openxmlformats.org/officeDocument/2006/relationships/image" Target="../media/image843.png"/><Relationship Id="rId124" Type="http://schemas.openxmlformats.org/officeDocument/2006/relationships/customXml" Target="../ink/ink1034.xml"/><Relationship Id="rId70" Type="http://schemas.openxmlformats.org/officeDocument/2006/relationships/customXml" Target="../ink/ink1007.xml"/><Relationship Id="rId91" Type="http://schemas.openxmlformats.org/officeDocument/2006/relationships/image" Target="../media/image837.png"/><Relationship Id="rId145" Type="http://schemas.openxmlformats.org/officeDocument/2006/relationships/image" Target="../media/image864.png"/><Relationship Id="rId166" Type="http://schemas.openxmlformats.org/officeDocument/2006/relationships/customXml" Target="../ink/ink1055.xml"/><Relationship Id="rId187" Type="http://schemas.openxmlformats.org/officeDocument/2006/relationships/image" Target="../media/image88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986.xml"/><Relationship Id="rId49" Type="http://schemas.openxmlformats.org/officeDocument/2006/relationships/image" Target="../media/image816.png"/><Relationship Id="rId114" Type="http://schemas.openxmlformats.org/officeDocument/2006/relationships/customXml" Target="../ink/ink1029.xml"/><Relationship Id="rId60" Type="http://schemas.openxmlformats.org/officeDocument/2006/relationships/customXml" Target="../ink/ink1002.xml"/><Relationship Id="rId81" Type="http://schemas.openxmlformats.org/officeDocument/2006/relationships/image" Target="../media/image832.png"/><Relationship Id="rId135" Type="http://schemas.openxmlformats.org/officeDocument/2006/relationships/image" Target="../media/image859.png"/><Relationship Id="rId156" Type="http://schemas.openxmlformats.org/officeDocument/2006/relationships/customXml" Target="../ink/ink1050.xml"/><Relationship Id="rId177" Type="http://schemas.openxmlformats.org/officeDocument/2006/relationships/image" Target="../media/image880.png"/><Relationship Id="rId198" Type="http://schemas.openxmlformats.org/officeDocument/2006/relationships/customXml" Target="../ink/ink1071.xml"/><Relationship Id="rId202" Type="http://schemas.openxmlformats.org/officeDocument/2006/relationships/customXml" Target="../ink/ink1073.xml"/><Relationship Id="rId18" Type="http://schemas.openxmlformats.org/officeDocument/2006/relationships/customXml" Target="../ink/ink981.xml"/><Relationship Id="rId39" Type="http://schemas.openxmlformats.org/officeDocument/2006/relationships/image" Target="../media/image811.png"/><Relationship Id="rId50" Type="http://schemas.openxmlformats.org/officeDocument/2006/relationships/customXml" Target="../ink/ink997.xml"/><Relationship Id="rId104" Type="http://schemas.openxmlformats.org/officeDocument/2006/relationships/customXml" Target="../ink/ink1024.xml"/><Relationship Id="rId125" Type="http://schemas.openxmlformats.org/officeDocument/2006/relationships/image" Target="../media/image854.png"/><Relationship Id="rId146" Type="http://schemas.openxmlformats.org/officeDocument/2006/relationships/customXml" Target="../ink/ink1045.xml"/><Relationship Id="rId167" Type="http://schemas.openxmlformats.org/officeDocument/2006/relationships/image" Target="../media/image875.png"/><Relationship Id="rId188" Type="http://schemas.openxmlformats.org/officeDocument/2006/relationships/customXml" Target="../ink/ink1066.xml"/><Relationship Id="rId71" Type="http://schemas.openxmlformats.org/officeDocument/2006/relationships/image" Target="../media/image827.png"/><Relationship Id="rId92" Type="http://schemas.openxmlformats.org/officeDocument/2006/relationships/customXml" Target="../ink/ink1018.xml"/><Relationship Id="rId2" Type="http://schemas.openxmlformats.org/officeDocument/2006/relationships/customXml" Target="../ink/ink973.xml"/><Relationship Id="rId29" Type="http://schemas.openxmlformats.org/officeDocument/2006/relationships/image" Target="../media/image806.png"/><Relationship Id="rId40" Type="http://schemas.openxmlformats.org/officeDocument/2006/relationships/customXml" Target="../ink/ink992.xml"/><Relationship Id="rId115" Type="http://schemas.openxmlformats.org/officeDocument/2006/relationships/image" Target="../media/image849.png"/><Relationship Id="rId136" Type="http://schemas.openxmlformats.org/officeDocument/2006/relationships/customXml" Target="../ink/ink1040.xml"/><Relationship Id="rId157" Type="http://schemas.openxmlformats.org/officeDocument/2006/relationships/image" Target="../media/image870.png"/><Relationship Id="rId178" Type="http://schemas.openxmlformats.org/officeDocument/2006/relationships/customXml" Target="../ink/ink106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0.png"/><Relationship Id="rId21" Type="http://schemas.openxmlformats.org/officeDocument/2006/relationships/image" Target="../media/image801.png"/><Relationship Id="rId42" Type="http://schemas.openxmlformats.org/officeDocument/2006/relationships/customXml" Target="../ink/ink1098.xml"/><Relationship Id="rId63" Type="http://schemas.openxmlformats.org/officeDocument/2006/relationships/image" Target="../media/image823.png"/><Relationship Id="rId84" Type="http://schemas.openxmlformats.org/officeDocument/2006/relationships/customXml" Target="../ink/ink1119.xml"/><Relationship Id="rId138" Type="http://schemas.openxmlformats.org/officeDocument/2006/relationships/customXml" Target="../ink/ink1146.xml"/><Relationship Id="rId159" Type="http://schemas.openxmlformats.org/officeDocument/2006/relationships/image" Target="../media/image871.png"/><Relationship Id="rId170" Type="http://schemas.openxmlformats.org/officeDocument/2006/relationships/customXml" Target="../ink/ink1162.xml"/><Relationship Id="rId191" Type="http://schemas.openxmlformats.org/officeDocument/2006/relationships/image" Target="../media/image887.png"/><Relationship Id="rId205" Type="http://schemas.openxmlformats.org/officeDocument/2006/relationships/image" Target="../media/image894.png"/><Relationship Id="rId226" Type="http://schemas.openxmlformats.org/officeDocument/2006/relationships/customXml" Target="../ink/ink1190.xml"/><Relationship Id="rId107" Type="http://schemas.openxmlformats.org/officeDocument/2006/relationships/image" Target="../media/image845.png"/><Relationship Id="rId11" Type="http://schemas.openxmlformats.org/officeDocument/2006/relationships/image" Target="../media/image796.png"/><Relationship Id="rId32" Type="http://schemas.openxmlformats.org/officeDocument/2006/relationships/customXml" Target="../ink/ink1093.xml"/><Relationship Id="rId53" Type="http://schemas.openxmlformats.org/officeDocument/2006/relationships/image" Target="../media/image818.png"/><Relationship Id="rId74" Type="http://schemas.openxmlformats.org/officeDocument/2006/relationships/customXml" Target="../ink/ink1114.xml"/><Relationship Id="rId128" Type="http://schemas.openxmlformats.org/officeDocument/2006/relationships/customXml" Target="../ink/ink1141.xml"/><Relationship Id="rId149" Type="http://schemas.openxmlformats.org/officeDocument/2006/relationships/image" Target="../media/image866.png"/><Relationship Id="rId5" Type="http://schemas.openxmlformats.org/officeDocument/2006/relationships/image" Target="../media/image793.png"/><Relationship Id="rId95" Type="http://schemas.openxmlformats.org/officeDocument/2006/relationships/image" Target="../media/image839.png"/><Relationship Id="rId160" Type="http://schemas.openxmlformats.org/officeDocument/2006/relationships/customXml" Target="../ink/ink1157.xml"/><Relationship Id="rId181" Type="http://schemas.openxmlformats.org/officeDocument/2006/relationships/image" Target="../media/image882.png"/><Relationship Id="rId216" Type="http://schemas.openxmlformats.org/officeDocument/2006/relationships/customXml" Target="../ink/ink1185.xml"/><Relationship Id="rId22" Type="http://schemas.openxmlformats.org/officeDocument/2006/relationships/customXml" Target="../ink/ink1088.xml"/><Relationship Id="rId43" Type="http://schemas.openxmlformats.org/officeDocument/2006/relationships/image" Target="../media/image813.png"/><Relationship Id="rId64" Type="http://schemas.openxmlformats.org/officeDocument/2006/relationships/customXml" Target="../ink/ink1109.xml"/><Relationship Id="rId118" Type="http://schemas.openxmlformats.org/officeDocument/2006/relationships/customXml" Target="../ink/ink1136.xml"/><Relationship Id="rId139" Type="http://schemas.openxmlformats.org/officeDocument/2006/relationships/image" Target="../media/image861.png"/><Relationship Id="rId85" Type="http://schemas.openxmlformats.org/officeDocument/2006/relationships/image" Target="../media/image834.png"/><Relationship Id="rId150" Type="http://schemas.openxmlformats.org/officeDocument/2006/relationships/customXml" Target="../ink/ink1152.xml"/><Relationship Id="rId171" Type="http://schemas.openxmlformats.org/officeDocument/2006/relationships/image" Target="../media/image877.png"/><Relationship Id="rId192" Type="http://schemas.openxmlformats.org/officeDocument/2006/relationships/customXml" Target="../ink/ink1173.xml"/><Relationship Id="rId206" Type="http://schemas.openxmlformats.org/officeDocument/2006/relationships/customXml" Target="../ink/ink1180.xml"/><Relationship Id="rId227" Type="http://schemas.openxmlformats.org/officeDocument/2006/relationships/image" Target="../media/image905.png"/><Relationship Id="rId12" Type="http://schemas.openxmlformats.org/officeDocument/2006/relationships/customXml" Target="../ink/ink1083.xml"/><Relationship Id="rId33" Type="http://schemas.openxmlformats.org/officeDocument/2006/relationships/image" Target="../media/image808.png"/><Relationship Id="rId108" Type="http://schemas.openxmlformats.org/officeDocument/2006/relationships/customXml" Target="../ink/ink1131.xml"/><Relationship Id="rId129" Type="http://schemas.openxmlformats.org/officeDocument/2006/relationships/image" Target="../media/image856.png"/><Relationship Id="rId54" Type="http://schemas.openxmlformats.org/officeDocument/2006/relationships/customXml" Target="../ink/ink1104.xml"/><Relationship Id="rId75" Type="http://schemas.openxmlformats.org/officeDocument/2006/relationships/image" Target="../media/image829.png"/><Relationship Id="rId96" Type="http://schemas.openxmlformats.org/officeDocument/2006/relationships/customXml" Target="../ink/ink1125.xml"/><Relationship Id="rId140" Type="http://schemas.openxmlformats.org/officeDocument/2006/relationships/customXml" Target="../ink/ink1147.xml"/><Relationship Id="rId161" Type="http://schemas.openxmlformats.org/officeDocument/2006/relationships/image" Target="../media/image872.png"/><Relationship Id="rId182" Type="http://schemas.openxmlformats.org/officeDocument/2006/relationships/customXml" Target="../ink/ink1168.xml"/><Relationship Id="rId217" Type="http://schemas.openxmlformats.org/officeDocument/2006/relationships/image" Target="../media/image900.png"/><Relationship Id="rId6" Type="http://schemas.openxmlformats.org/officeDocument/2006/relationships/customXml" Target="../ink/ink1080.xml"/><Relationship Id="rId23" Type="http://schemas.openxmlformats.org/officeDocument/2006/relationships/image" Target="../media/image802.png"/><Relationship Id="rId119" Type="http://schemas.openxmlformats.org/officeDocument/2006/relationships/image" Target="../media/image851.png"/><Relationship Id="rId44" Type="http://schemas.openxmlformats.org/officeDocument/2006/relationships/customXml" Target="../ink/ink1099.xml"/><Relationship Id="rId65" Type="http://schemas.openxmlformats.org/officeDocument/2006/relationships/image" Target="../media/image824.png"/><Relationship Id="rId86" Type="http://schemas.openxmlformats.org/officeDocument/2006/relationships/customXml" Target="../ink/ink1120.xml"/><Relationship Id="rId130" Type="http://schemas.openxmlformats.org/officeDocument/2006/relationships/customXml" Target="../ink/ink1142.xml"/><Relationship Id="rId151" Type="http://schemas.openxmlformats.org/officeDocument/2006/relationships/image" Target="../media/image867.png"/><Relationship Id="rId172" Type="http://schemas.openxmlformats.org/officeDocument/2006/relationships/customXml" Target="../ink/ink1163.xml"/><Relationship Id="rId193" Type="http://schemas.openxmlformats.org/officeDocument/2006/relationships/image" Target="../media/image888.png"/><Relationship Id="rId207" Type="http://schemas.openxmlformats.org/officeDocument/2006/relationships/image" Target="../media/image895.png"/><Relationship Id="rId228" Type="http://schemas.openxmlformats.org/officeDocument/2006/relationships/customXml" Target="../ink/ink1191.xml"/><Relationship Id="rId13" Type="http://schemas.openxmlformats.org/officeDocument/2006/relationships/image" Target="../media/image797.png"/><Relationship Id="rId109" Type="http://schemas.openxmlformats.org/officeDocument/2006/relationships/image" Target="../media/image846.png"/><Relationship Id="rId34" Type="http://schemas.openxmlformats.org/officeDocument/2006/relationships/customXml" Target="../ink/ink1094.xml"/><Relationship Id="rId55" Type="http://schemas.openxmlformats.org/officeDocument/2006/relationships/image" Target="../media/image819.png"/><Relationship Id="rId76" Type="http://schemas.openxmlformats.org/officeDocument/2006/relationships/customXml" Target="../ink/ink1115.xml"/><Relationship Id="rId97" Type="http://schemas.openxmlformats.org/officeDocument/2006/relationships/image" Target="../media/image840.png"/><Relationship Id="rId120" Type="http://schemas.openxmlformats.org/officeDocument/2006/relationships/customXml" Target="../ink/ink1137.xml"/><Relationship Id="rId141" Type="http://schemas.openxmlformats.org/officeDocument/2006/relationships/image" Target="../media/image862.png"/><Relationship Id="rId7" Type="http://schemas.openxmlformats.org/officeDocument/2006/relationships/image" Target="../media/image794.png"/><Relationship Id="rId162" Type="http://schemas.openxmlformats.org/officeDocument/2006/relationships/customXml" Target="../ink/ink1158.xml"/><Relationship Id="rId183" Type="http://schemas.openxmlformats.org/officeDocument/2006/relationships/image" Target="../media/image883.png"/><Relationship Id="rId218" Type="http://schemas.openxmlformats.org/officeDocument/2006/relationships/customXml" Target="../ink/ink1186.xml"/><Relationship Id="rId24" Type="http://schemas.openxmlformats.org/officeDocument/2006/relationships/customXml" Target="../ink/ink1089.xml"/><Relationship Id="rId45" Type="http://schemas.openxmlformats.org/officeDocument/2006/relationships/image" Target="../media/image814.png"/><Relationship Id="rId66" Type="http://schemas.openxmlformats.org/officeDocument/2006/relationships/customXml" Target="../ink/ink1110.xml"/><Relationship Id="rId87" Type="http://schemas.openxmlformats.org/officeDocument/2006/relationships/image" Target="../media/image835.png"/><Relationship Id="rId110" Type="http://schemas.openxmlformats.org/officeDocument/2006/relationships/customXml" Target="../ink/ink1132.xml"/><Relationship Id="rId131" Type="http://schemas.openxmlformats.org/officeDocument/2006/relationships/image" Target="../media/image857.png"/><Relationship Id="rId152" Type="http://schemas.openxmlformats.org/officeDocument/2006/relationships/customXml" Target="../ink/ink1153.xml"/><Relationship Id="rId173" Type="http://schemas.openxmlformats.org/officeDocument/2006/relationships/image" Target="../media/image878.png"/><Relationship Id="rId194" Type="http://schemas.openxmlformats.org/officeDocument/2006/relationships/customXml" Target="../ink/ink1174.xml"/><Relationship Id="rId208" Type="http://schemas.openxmlformats.org/officeDocument/2006/relationships/customXml" Target="../ink/ink1181.xml"/><Relationship Id="rId229" Type="http://schemas.openxmlformats.org/officeDocument/2006/relationships/image" Target="../media/image906.png"/><Relationship Id="rId14" Type="http://schemas.openxmlformats.org/officeDocument/2006/relationships/customXml" Target="../ink/ink1084.xml"/><Relationship Id="rId35" Type="http://schemas.openxmlformats.org/officeDocument/2006/relationships/image" Target="../media/image809.png"/><Relationship Id="rId56" Type="http://schemas.openxmlformats.org/officeDocument/2006/relationships/customXml" Target="../ink/ink1105.xml"/><Relationship Id="rId77" Type="http://schemas.openxmlformats.org/officeDocument/2006/relationships/image" Target="../media/image830.png"/><Relationship Id="rId100" Type="http://schemas.openxmlformats.org/officeDocument/2006/relationships/customXml" Target="../ink/ink1127.xml"/><Relationship Id="rId8" Type="http://schemas.openxmlformats.org/officeDocument/2006/relationships/customXml" Target="../ink/ink1081.xml"/><Relationship Id="rId98" Type="http://schemas.openxmlformats.org/officeDocument/2006/relationships/customXml" Target="../ink/ink1126.xml"/><Relationship Id="rId121" Type="http://schemas.openxmlformats.org/officeDocument/2006/relationships/image" Target="../media/image852.png"/><Relationship Id="rId142" Type="http://schemas.openxmlformats.org/officeDocument/2006/relationships/customXml" Target="../ink/ink1148.xml"/><Relationship Id="rId163" Type="http://schemas.openxmlformats.org/officeDocument/2006/relationships/image" Target="../media/image873.png"/><Relationship Id="rId184" Type="http://schemas.openxmlformats.org/officeDocument/2006/relationships/customXml" Target="../ink/ink1169.xml"/><Relationship Id="rId219" Type="http://schemas.openxmlformats.org/officeDocument/2006/relationships/image" Target="../media/image901.png"/><Relationship Id="rId230" Type="http://schemas.openxmlformats.org/officeDocument/2006/relationships/customXml" Target="../ink/ink1192.xml"/><Relationship Id="rId25" Type="http://schemas.openxmlformats.org/officeDocument/2006/relationships/image" Target="../media/image803.png"/><Relationship Id="rId46" Type="http://schemas.openxmlformats.org/officeDocument/2006/relationships/customXml" Target="../ink/ink1100.xml"/><Relationship Id="rId67" Type="http://schemas.openxmlformats.org/officeDocument/2006/relationships/image" Target="../media/image825.png"/><Relationship Id="rId20" Type="http://schemas.openxmlformats.org/officeDocument/2006/relationships/customXml" Target="../ink/ink1087.xml"/><Relationship Id="rId41" Type="http://schemas.openxmlformats.org/officeDocument/2006/relationships/image" Target="../media/image812.png"/><Relationship Id="rId62" Type="http://schemas.openxmlformats.org/officeDocument/2006/relationships/customXml" Target="../ink/ink1108.xml"/><Relationship Id="rId83" Type="http://schemas.openxmlformats.org/officeDocument/2006/relationships/image" Target="../media/image833.png"/><Relationship Id="rId88" Type="http://schemas.openxmlformats.org/officeDocument/2006/relationships/customXml" Target="../ink/ink1121.xml"/><Relationship Id="rId111" Type="http://schemas.openxmlformats.org/officeDocument/2006/relationships/image" Target="../media/image847.png"/><Relationship Id="rId132" Type="http://schemas.openxmlformats.org/officeDocument/2006/relationships/customXml" Target="../ink/ink1143.xml"/><Relationship Id="rId153" Type="http://schemas.openxmlformats.org/officeDocument/2006/relationships/image" Target="../media/image868.png"/><Relationship Id="rId174" Type="http://schemas.openxmlformats.org/officeDocument/2006/relationships/customXml" Target="../ink/ink1164.xml"/><Relationship Id="rId179" Type="http://schemas.openxmlformats.org/officeDocument/2006/relationships/image" Target="../media/image881.png"/><Relationship Id="rId195" Type="http://schemas.openxmlformats.org/officeDocument/2006/relationships/image" Target="../media/image889.png"/><Relationship Id="rId209" Type="http://schemas.openxmlformats.org/officeDocument/2006/relationships/image" Target="../media/image896.png"/><Relationship Id="rId190" Type="http://schemas.openxmlformats.org/officeDocument/2006/relationships/customXml" Target="../ink/ink1172.xml"/><Relationship Id="rId204" Type="http://schemas.openxmlformats.org/officeDocument/2006/relationships/customXml" Target="../ink/ink1179.xml"/><Relationship Id="rId220" Type="http://schemas.openxmlformats.org/officeDocument/2006/relationships/customXml" Target="../ink/ink1187.xml"/><Relationship Id="rId225" Type="http://schemas.openxmlformats.org/officeDocument/2006/relationships/image" Target="../media/image904.png"/><Relationship Id="rId15" Type="http://schemas.openxmlformats.org/officeDocument/2006/relationships/image" Target="../media/image798.png"/><Relationship Id="rId36" Type="http://schemas.openxmlformats.org/officeDocument/2006/relationships/customXml" Target="../ink/ink1095.xml"/><Relationship Id="rId57" Type="http://schemas.openxmlformats.org/officeDocument/2006/relationships/image" Target="../media/image820.png"/><Relationship Id="rId106" Type="http://schemas.openxmlformats.org/officeDocument/2006/relationships/customXml" Target="../ink/ink1130.xml"/><Relationship Id="rId127" Type="http://schemas.openxmlformats.org/officeDocument/2006/relationships/image" Target="../media/image855.png"/><Relationship Id="rId10" Type="http://schemas.openxmlformats.org/officeDocument/2006/relationships/customXml" Target="../ink/ink1082.xml"/><Relationship Id="rId31" Type="http://schemas.openxmlformats.org/officeDocument/2006/relationships/image" Target="../media/image807.png"/><Relationship Id="rId52" Type="http://schemas.openxmlformats.org/officeDocument/2006/relationships/customXml" Target="../ink/ink1103.xml"/><Relationship Id="rId73" Type="http://schemas.openxmlformats.org/officeDocument/2006/relationships/image" Target="../media/image828.png"/><Relationship Id="rId78" Type="http://schemas.openxmlformats.org/officeDocument/2006/relationships/customXml" Target="../ink/ink1116.xml"/><Relationship Id="rId94" Type="http://schemas.openxmlformats.org/officeDocument/2006/relationships/customXml" Target="../ink/ink1124.xml"/><Relationship Id="rId99" Type="http://schemas.openxmlformats.org/officeDocument/2006/relationships/image" Target="../media/image841.png"/><Relationship Id="rId101" Type="http://schemas.openxmlformats.org/officeDocument/2006/relationships/image" Target="../media/image842.png"/><Relationship Id="rId122" Type="http://schemas.openxmlformats.org/officeDocument/2006/relationships/customXml" Target="../ink/ink1138.xml"/><Relationship Id="rId143" Type="http://schemas.openxmlformats.org/officeDocument/2006/relationships/image" Target="../media/image863.png"/><Relationship Id="rId148" Type="http://schemas.openxmlformats.org/officeDocument/2006/relationships/customXml" Target="../ink/ink1151.xml"/><Relationship Id="rId164" Type="http://schemas.openxmlformats.org/officeDocument/2006/relationships/customXml" Target="../ink/ink1159.xml"/><Relationship Id="rId169" Type="http://schemas.openxmlformats.org/officeDocument/2006/relationships/image" Target="../media/image876.png"/><Relationship Id="rId185" Type="http://schemas.openxmlformats.org/officeDocument/2006/relationships/image" Target="../media/image884.png"/><Relationship Id="rId4" Type="http://schemas.openxmlformats.org/officeDocument/2006/relationships/customXml" Target="../ink/ink1079.xml"/><Relationship Id="rId9" Type="http://schemas.openxmlformats.org/officeDocument/2006/relationships/image" Target="../media/image795.png"/><Relationship Id="rId180" Type="http://schemas.openxmlformats.org/officeDocument/2006/relationships/customXml" Target="../ink/ink1167.xml"/><Relationship Id="rId210" Type="http://schemas.openxmlformats.org/officeDocument/2006/relationships/customXml" Target="../ink/ink1182.xml"/><Relationship Id="rId215" Type="http://schemas.openxmlformats.org/officeDocument/2006/relationships/image" Target="../media/image899.png"/><Relationship Id="rId26" Type="http://schemas.openxmlformats.org/officeDocument/2006/relationships/customXml" Target="../ink/ink1090.xml"/><Relationship Id="rId231" Type="http://schemas.openxmlformats.org/officeDocument/2006/relationships/image" Target="../media/image907.png"/><Relationship Id="rId47" Type="http://schemas.openxmlformats.org/officeDocument/2006/relationships/image" Target="../media/image815.png"/><Relationship Id="rId68" Type="http://schemas.openxmlformats.org/officeDocument/2006/relationships/customXml" Target="../ink/ink1111.xml"/><Relationship Id="rId89" Type="http://schemas.openxmlformats.org/officeDocument/2006/relationships/image" Target="../media/image836.png"/><Relationship Id="rId112" Type="http://schemas.openxmlformats.org/officeDocument/2006/relationships/customXml" Target="../ink/ink1133.xml"/><Relationship Id="rId133" Type="http://schemas.openxmlformats.org/officeDocument/2006/relationships/image" Target="../media/image858.png"/><Relationship Id="rId154" Type="http://schemas.openxmlformats.org/officeDocument/2006/relationships/customXml" Target="../ink/ink1154.xml"/><Relationship Id="rId175" Type="http://schemas.openxmlformats.org/officeDocument/2006/relationships/image" Target="../media/image879.png"/><Relationship Id="rId196" Type="http://schemas.openxmlformats.org/officeDocument/2006/relationships/customXml" Target="../ink/ink1175.xml"/><Relationship Id="rId200" Type="http://schemas.openxmlformats.org/officeDocument/2006/relationships/customXml" Target="../ink/ink1177.xml"/><Relationship Id="rId16" Type="http://schemas.openxmlformats.org/officeDocument/2006/relationships/customXml" Target="../ink/ink1085.xml"/><Relationship Id="rId221" Type="http://schemas.openxmlformats.org/officeDocument/2006/relationships/image" Target="../media/image902.png"/><Relationship Id="rId37" Type="http://schemas.openxmlformats.org/officeDocument/2006/relationships/image" Target="../media/image810.png"/><Relationship Id="rId58" Type="http://schemas.openxmlformats.org/officeDocument/2006/relationships/customXml" Target="../ink/ink1106.xml"/><Relationship Id="rId79" Type="http://schemas.openxmlformats.org/officeDocument/2006/relationships/image" Target="../media/image831.png"/><Relationship Id="rId102" Type="http://schemas.openxmlformats.org/officeDocument/2006/relationships/customXml" Target="../ink/ink1128.xml"/><Relationship Id="rId123" Type="http://schemas.openxmlformats.org/officeDocument/2006/relationships/image" Target="../media/image853.png"/><Relationship Id="rId144" Type="http://schemas.openxmlformats.org/officeDocument/2006/relationships/customXml" Target="../ink/ink1149.xml"/><Relationship Id="rId90" Type="http://schemas.openxmlformats.org/officeDocument/2006/relationships/customXml" Target="../ink/ink1122.xml"/><Relationship Id="rId165" Type="http://schemas.openxmlformats.org/officeDocument/2006/relationships/image" Target="../media/image874.png"/><Relationship Id="rId186" Type="http://schemas.openxmlformats.org/officeDocument/2006/relationships/customXml" Target="../ink/ink1170.xml"/><Relationship Id="rId211" Type="http://schemas.openxmlformats.org/officeDocument/2006/relationships/image" Target="../media/image897.png"/><Relationship Id="rId232" Type="http://schemas.openxmlformats.org/officeDocument/2006/relationships/customXml" Target="../ink/ink1193.xml"/><Relationship Id="rId27" Type="http://schemas.openxmlformats.org/officeDocument/2006/relationships/image" Target="../media/image805.png"/><Relationship Id="rId48" Type="http://schemas.openxmlformats.org/officeDocument/2006/relationships/customXml" Target="../ink/ink1101.xml"/><Relationship Id="rId69" Type="http://schemas.openxmlformats.org/officeDocument/2006/relationships/image" Target="../media/image826.png"/><Relationship Id="rId113" Type="http://schemas.openxmlformats.org/officeDocument/2006/relationships/image" Target="../media/image848.png"/><Relationship Id="rId134" Type="http://schemas.openxmlformats.org/officeDocument/2006/relationships/customXml" Target="../ink/ink1144.xml"/><Relationship Id="rId80" Type="http://schemas.openxmlformats.org/officeDocument/2006/relationships/customXml" Target="../ink/ink1117.xml"/><Relationship Id="rId155" Type="http://schemas.openxmlformats.org/officeDocument/2006/relationships/image" Target="../media/image869.png"/><Relationship Id="rId176" Type="http://schemas.openxmlformats.org/officeDocument/2006/relationships/customXml" Target="../ink/ink1165.xml"/><Relationship Id="rId197" Type="http://schemas.openxmlformats.org/officeDocument/2006/relationships/image" Target="../media/image890.png"/><Relationship Id="rId201" Type="http://schemas.openxmlformats.org/officeDocument/2006/relationships/image" Target="../media/image892.png"/><Relationship Id="rId222" Type="http://schemas.openxmlformats.org/officeDocument/2006/relationships/customXml" Target="../ink/ink1188.xml"/><Relationship Id="rId17" Type="http://schemas.openxmlformats.org/officeDocument/2006/relationships/image" Target="../media/image799.png"/><Relationship Id="rId38" Type="http://schemas.openxmlformats.org/officeDocument/2006/relationships/customXml" Target="../ink/ink1096.xml"/><Relationship Id="rId59" Type="http://schemas.openxmlformats.org/officeDocument/2006/relationships/image" Target="../media/image821.png"/><Relationship Id="rId103" Type="http://schemas.openxmlformats.org/officeDocument/2006/relationships/image" Target="../media/image843.png"/><Relationship Id="rId124" Type="http://schemas.openxmlformats.org/officeDocument/2006/relationships/customXml" Target="../ink/ink1139.xml"/><Relationship Id="rId70" Type="http://schemas.openxmlformats.org/officeDocument/2006/relationships/customXml" Target="../ink/ink1112.xml"/><Relationship Id="rId91" Type="http://schemas.openxmlformats.org/officeDocument/2006/relationships/image" Target="../media/image837.png"/><Relationship Id="rId145" Type="http://schemas.openxmlformats.org/officeDocument/2006/relationships/image" Target="../media/image864.png"/><Relationship Id="rId166" Type="http://schemas.openxmlformats.org/officeDocument/2006/relationships/customXml" Target="../ink/ink1160.xml"/><Relationship Id="rId187" Type="http://schemas.openxmlformats.org/officeDocument/2006/relationships/image" Target="../media/image88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83.xml"/><Relationship Id="rId233" Type="http://schemas.openxmlformats.org/officeDocument/2006/relationships/image" Target="../media/image908.png"/><Relationship Id="rId28" Type="http://schemas.openxmlformats.org/officeDocument/2006/relationships/customXml" Target="../ink/ink1091.xml"/><Relationship Id="rId49" Type="http://schemas.openxmlformats.org/officeDocument/2006/relationships/image" Target="../media/image816.png"/><Relationship Id="rId114" Type="http://schemas.openxmlformats.org/officeDocument/2006/relationships/customXml" Target="../ink/ink1134.xml"/><Relationship Id="rId60" Type="http://schemas.openxmlformats.org/officeDocument/2006/relationships/customXml" Target="../ink/ink1107.xml"/><Relationship Id="rId81" Type="http://schemas.openxmlformats.org/officeDocument/2006/relationships/image" Target="../media/image832.png"/><Relationship Id="rId135" Type="http://schemas.openxmlformats.org/officeDocument/2006/relationships/image" Target="../media/image859.png"/><Relationship Id="rId156" Type="http://schemas.openxmlformats.org/officeDocument/2006/relationships/customXml" Target="../ink/ink1155.xml"/><Relationship Id="rId177" Type="http://schemas.openxmlformats.org/officeDocument/2006/relationships/image" Target="../media/image880.png"/><Relationship Id="rId198" Type="http://schemas.openxmlformats.org/officeDocument/2006/relationships/customXml" Target="../ink/ink1176.xml"/><Relationship Id="rId202" Type="http://schemas.openxmlformats.org/officeDocument/2006/relationships/customXml" Target="../ink/ink1178.xml"/><Relationship Id="rId223" Type="http://schemas.openxmlformats.org/officeDocument/2006/relationships/image" Target="../media/image903.png"/><Relationship Id="rId18" Type="http://schemas.openxmlformats.org/officeDocument/2006/relationships/customXml" Target="../ink/ink1086.xml"/><Relationship Id="rId39" Type="http://schemas.openxmlformats.org/officeDocument/2006/relationships/image" Target="../media/image811.png"/><Relationship Id="rId50" Type="http://schemas.openxmlformats.org/officeDocument/2006/relationships/customXml" Target="../ink/ink1102.xml"/><Relationship Id="rId104" Type="http://schemas.openxmlformats.org/officeDocument/2006/relationships/customXml" Target="../ink/ink1129.xml"/><Relationship Id="rId125" Type="http://schemas.openxmlformats.org/officeDocument/2006/relationships/image" Target="../media/image854.png"/><Relationship Id="rId146" Type="http://schemas.openxmlformats.org/officeDocument/2006/relationships/customXml" Target="../ink/ink1150.xml"/><Relationship Id="rId167" Type="http://schemas.openxmlformats.org/officeDocument/2006/relationships/image" Target="../media/image875.png"/><Relationship Id="rId188" Type="http://schemas.openxmlformats.org/officeDocument/2006/relationships/customXml" Target="../ink/ink1171.xml"/><Relationship Id="rId71" Type="http://schemas.openxmlformats.org/officeDocument/2006/relationships/image" Target="../media/image827.png"/><Relationship Id="rId92" Type="http://schemas.openxmlformats.org/officeDocument/2006/relationships/customXml" Target="../ink/ink1123.xml"/><Relationship Id="rId213" Type="http://schemas.openxmlformats.org/officeDocument/2006/relationships/image" Target="../media/image898.png"/><Relationship Id="rId234" Type="http://schemas.openxmlformats.org/officeDocument/2006/relationships/customXml" Target="../ink/ink1194.xml"/><Relationship Id="rId2" Type="http://schemas.openxmlformats.org/officeDocument/2006/relationships/customXml" Target="../ink/ink1078.xml"/><Relationship Id="rId29" Type="http://schemas.openxmlformats.org/officeDocument/2006/relationships/image" Target="../media/image806.png"/><Relationship Id="rId40" Type="http://schemas.openxmlformats.org/officeDocument/2006/relationships/customXml" Target="../ink/ink1097.xml"/><Relationship Id="rId115" Type="http://schemas.openxmlformats.org/officeDocument/2006/relationships/image" Target="../media/image849.png"/><Relationship Id="rId136" Type="http://schemas.openxmlformats.org/officeDocument/2006/relationships/customXml" Target="../ink/ink1145.xml"/><Relationship Id="rId157" Type="http://schemas.openxmlformats.org/officeDocument/2006/relationships/image" Target="../media/image870.png"/><Relationship Id="rId178" Type="http://schemas.openxmlformats.org/officeDocument/2006/relationships/customXml" Target="../ink/ink1166.xml"/><Relationship Id="rId61" Type="http://schemas.openxmlformats.org/officeDocument/2006/relationships/image" Target="../media/image822.png"/><Relationship Id="rId82" Type="http://schemas.openxmlformats.org/officeDocument/2006/relationships/customXml" Target="../ink/ink1118.xml"/><Relationship Id="rId199" Type="http://schemas.openxmlformats.org/officeDocument/2006/relationships/image" Target="../media/image891.png"/><Relationship Id="rId203" Type="http://schemas.openxmlformats.org/officeDocument/2006/relationships/image" Target="../media/image893.png"/><Relationship Id="rId19" Type="http://schemas.openxmlformats.org/officeDocument/2006/relationships/image" Target="../media/image800.png"/><Relationship Id="rId224" Type="http://schemas.openxmlformats.org/officeDocument/2006/relationships/customXml" Target="../ink/ink1189.xml"/><Relationship Id="rId30" Type="http://schemas.openxmlformats.org/officeDocument/2006/relationships/customXml" Target="../ink/ink1092.xml"/><Relationship Id="rId105" Type="http://schemas.openxmlformats.org/officeDocument/2006/relationships/image" Target="../media/image844.png"/><Relationship Id="rId126" Type="http://schemas.openxmlformats.org/officeDocument/2006/relationships/customXml" Target="../ink/ink1140.xml"/><Relationship Id="rId147" Type="http://schemas.openxmlformats.org/officeDocument/2006/relationships/image" Target="../media/image865.png"/><Relationship Id="rId168" Type="http://schemas.openxmlformats.org/officeDocument/2006/relationships/customXml" Target="../ink/ink1161.xml"/><Relationship Id="rId51" Type="http://schemas.openxmlformats.org/officeDocument/2006/relationships/image" Target="../media/image817.png"/><Relationship Id="rId72" Type="http://schemas.openxmlformats.org/officeDocument/2006/relationships/customXml" Target="../ink/ink1113.xml"/><Relationship Id="rId93" Type="http://schemas.openxmlformats.org/officeDocument/2006/relationships/image" Target="../media/image838.png"/><Relationship Id="rId189" Type="http://schemas.openxmlformats.org/officeDocument/2006/relationships/image" Target="../media/image886.png"/><Relationship Id="rId3" Type="http://schemas.openxmlformats.org/officeDocument/2006/relationships/image" Target="../media/image792.png"/><Relationship Id="rId214" Type="http://schemas.openxmlformats.org/officeDocument/2006/relationships/customXml" Target="../ink/ink1184.xml"/><Relationship Id="rId235" Type="http://schemas.openxmlformats.org/officeDocument/2006/relationships/image" Target="../media/image909.png"/><Relationship Id="rId116" Type="http://schemas.openxmlformats.org/officeDocument/2006/relationships/customXml" Target="../ink/ink1135.xml"/><Relationship Id="rId137" Type="http://schemas.openxmlformats.org/officeDocument/2006/relationships/image" Target="../media/image860.png"/><Relationship Id="rId158" Type="http://schemas.openxmlformats.org/officeDocument/2006/relationships/customXml" Target="../ink/ink115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5.png"/><Relationship Id="rId18" Type="http://schemas.openxmlformats.org/officeDocument/2006/relationships/customXml" Target="../ink/ink1203.xml"/><Relationship Id="rId26" Type="http://schemas.openxmlformats.org/officeDocument/2006/relationships/customXml" Target="../ink/ink1207.xml"/><Relationship Id="rId39" Type="http://schemas.openxmlformats.org/officeDocument/2006/relationships/image" Target="../media/image928.png"/><Relationship Id="rId21" Type="http://schemas.openxmlformats.org/officeDocument/2006/relationships/image" Target="../media/image919.png"/><Relationship Id="rId34" Type="http://schemas.openxmlformats.org/officeDocument/2006/relationships/customXml" Target="../ink/ink1211.xml"/><Relationship Id="rId42" Type="http://schemas.openxmlformats.org/officeDocument/2006/relationships/customXml" Target="../ink/ink1215.xml"/><Relationship Id="rId47" Type="http://schemas.openxmlformats.org/officeDocument/2006/relationships/image" Target="../media/image932.png"/><Relationship Id="rId50" Type="http://schemas.openxmlformats.org/officeDocument/2006/relationships/customXml" Target="../ink/ink1219.xml"/><Relationship Id="rId7" Type="http://schemas.openxmlformats.org/officeDocument/2006/relationships/image" Target="../media/image912.png"/><Relationship Id="rId2" Type="http://schemas.openxmlformats.org/officeDocument/2006/relationships/customXml" Target="../ink/ink1195.xml"/><Relationship Id="rId16" Type="http://schemas.openxmlformats.org/officeDocument/2006/relationships/customXml" Target="../ink/ink1202.xml"/><Relationship Id="rId29" Type="http://schemas.openxmlformats.org/officeDocument/2006/relationships/image" Target="../media/image923.png"/><Relationship Id="rId11" Type="http://schemas.openxmlformats.org/officeDocument/2006/relationships/image" Target="../media/image914.png"/><Relationship Id="rId24" Type="http://schemas.openxmlformats.org/officeDocument/2006/relationships/customXml" Target="../ink/ink1206.xml"/><Relationship Id="rId32" Type="http://schemas.openxmlformats.org/officeDocument/2006/relationships/customXml" Target="../ink/ink1210.xml"/><Relationship Id="rId37" Type="http://schemas.openxmlformats.org/officeDocument/2006/relationships/image" Target="../media/image927.png"/><Relationship Id="rId40" Type="http://schemas.openxmlformats.org/officeDocument/2006/relationships/customXml" Target="../ink/ink1214.xml"/><Relationship Id="rId45" Type="http://schemas.openxmlformats.org/officeDocument/2006/relationships/image" Target="../media/image931.png"/><Relationship Id="rId5" Type="http://schemas.openxmlformats.org/officeDocument/2006/relationships/image" Target="../media/image911.png"/><Relationship Id="rId15" Type="http://schemas.openxmlformats.org/officeDocument/2006/relationships/image" Target="../media/image916.png"/><Relationship Id="rId23" Type="http://schemas.openxmlformats.org/officeDocument/2006/relationships/image" Target="../media/image920.png"/><Relationship Id="rId28" Type="http://schemas.openxmlformats.org/officeDocument/2006/relationships/customXml" Target="../ink/ink1208.xml"/><Relationship Id="rId36" Type="http://schemas.openxmlformats.org/officeDocument/2006/relationships/customXml" Target="../ink/ink1212.xml"/><Relationship Id="rId49" Type="http://schemas.openxmlformats.org/officeDocument/2006/relationships/image" Target="../media/image933.png"/><Relationship Id="rId10" Type="http://schemas.openxmlformats.org/officeDocument/2006/relationships/customXml" Target="../ink/ink1199.xml"/><Relationship Id="rId19" Type="http://schemas.openxmlformats.org/officeDocument/2006/relationships/image" Target="../media/image918.png"/><Relationship Id="rId31" Type="http://schemas.openxmlformats.org/officeDocument/2006/relationships/image" Target="../media/image924.png"/><Relationship Id="rId44" Type="http://schemas.openxmlformats.org/officeDocument/2006/relationships/customXml" Target="../ink/ink1216.xml"/><Relationship Id="rId4" Type="http://schemas.openxmlformats.org/officeDocument/2006/relationships/customXml" Target="../ink/ink1196.xml"/><Relationship Id="rId9" Type="http://schemas.openxmlformats.org/officeDocument/2006/relationships/image" Target="../media/image913.png"/><Relationship Id="rId14" Type="http://schemas.openxmlformats.org/officeDocument/2006/relationships/customXml" Target="../ink/ink1201.xml"/><Relationship Id="rId22" Type="http://schemas.openxmlformats.org/officeDocument/2006/relationships/customXml" Target="../ink/ink1205.xml"/><Relationship Id="rId27" Type="http://schemas.openxmlformats.org/officeDocument/2006/relationships/image" Target="../media/image922.png"/><Relationship Id="rId30" Type="http://schemas.openxmlformats.org/officeDocument/2006/relationships/customXml" Target="../ink/ink1209.xml"/><Relationship Id="rId35" Type="http://schemas.openxmlformats.org/officeDocument/2006/relationships/image" Target="../media/image926.png"/><Relationship Id="rId43" Type="http://schemas.openxmlformats.org/officeDocument/2006/relationships/image" Target="../media/image930.png"/><Relationship Id="rId48" Type="http://schemas.openxmlformats.org/officeDocument/2006/relationships/customXml" Target="../ink/ink1218.xml"/><Relationship Id="rId8" Type="http://schemas.openxmlformats.org/officeDocument/2006/relationships/customXml" Target="../ink/ink1198.xml"/><Relationship Id="rId51" Type="http://schemas.openxmlformats.org/officeDocument/2006/relationships/image" Target="../media/image934.png"/><Relationship Id="rId3" Type="http://schemas.openxmlformats.org/officeDocument/2006/relationships/image" Target="../media/image910.png"/><Relationship Id="rId12" Type="http://schemas.openxmlformats.org/officeDocument/2006/relationships/customXml" Target="../ink/ink1200.xml"/><Relationship Id="rId17" Type="http://schemas.openxmlformats.org/officeDocument/2006/relationships/image" Target="../media/image917.png"/><Relationship Id="rId25" Type="http://schemas.openxmlformats.org/officeDocument/2006/relationships/image" Target="../media/image921.png"/><Relationship Id="rId33" Type="http://schemas.openxmlformats.org/officeDocument/2006/relationships/image" Target="../media/image925.png"/><Relationship Id="rId38" Type="http://schemas.openxmlformats.org/officeDocument/2006/relationships/customXml" Target="../ink/ink1213.xml"/><Relationship Id="rId46" Type="http://schemas.openxmlformats.org/officeDocument/2006/relationships/customXml" Target="../ink/ink1217.xml"/><Relationship Id="rId20" Type="http://schemas.openxmlformats.org/officeDocument/2006/relationships/customXml" Target="../ink/ink1204.xml"/><Relationship Id="rId41" Type="http://schemas.openxmlformats.org/officeDocument/2006/relationships/image" Target="../media/image9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7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32.xml"/><Relationship Id="rId21" Type="http://schemas.openxmlformats.org/officeDocument/2006/relationships/image" Target="../media/image919.png"/><Relationship Id="rId42" Type="http://schemas.openxmlformats.org/officeDocument/2006/relationships/customXml" Target="../ink/ink1240.xml"/><Relationship Id="rId47" Type="http://schemas.openxmlformats.org/officeDocument/2006/relationships/image" Target="../media/image932.png"/><Relationship Id="rId63" Type="http://schemas.openxmlformats.org/officeDocument/2006/relationships/image" Target="../media/image940.png"/><Relationship Id="rId68" Type="http://schemas.openxmlformats.org/officeDocument/2006/relationships/customXml" Target="../ink/ink1253.xml"/><Relationship Id="rId84" Type="http://schemas.openxmlformats.org/officeDocument/2006/relationships/customXml" Target="../ink/ink1261.xml"/><Relationship Id="rId89" Type="http://schemas.openxmlformats.org/officeDocument/2006/relationships/image" Target="../media/image952.png"/><Relationship Id="rId16" Type="http://schemas.openxmlformats.org/officeDocument/2006/relationships/customXml" Target="../ink/ink1227.xml"/><Relationship Id="rId107" Type="http://schemas.openxmlformats.org/officeDocument/2006/relationships/image" Target="../media/image961.png"/><Relationship Id="rId11" Type="http://schemas.openxmlformats.org/officeDocument/2006/relationships/image" Target="../media/image914.png"/><Relationship Id="rId32" Type="http://schemas.openxmlformats.org/officeDocument/2006/relationships/customXml" Target="../ink/ink1235.xml"/><Relationship Id="rId37" Type="http://schemas.openxmlformats.org/officeDocument/2006/relationships/image" Target="../media/image927.png"/><Relationship Id="rId53" Type="http://schemas.openxmlformats.org/officeDocument/2006/relationships/image" Target="../media/image935.png"/><Relationship Id="rId58" Type="http://schemas.openxmlformats.org/officeDocument/2006/relationships/customXml" Target="../ink/ink1248.xml"/><Relationship Id="rId74" Type="http://schemas.openxmlformats.org/officeDocument/2006/relationships/customXml" Target="../ink/ink1256.xml"/><Relationship Id="rId79" Type="http://schemas.openxmlformats.org/officeDocument/2006/relationships/image" Target="../media/image948.png"/><Relationship Id="rId102" Type="http://schemas.openxmlformats.org/officeDocument/2006/relationships/customXml" Target="../ink/ink1270.xml"/><Relationship Id="rId5" Type="http://schemas.openxmlformats.org/officeDocument/2006/relationships/image" Target="../media/image911.png"/><Relationship Id="rId90" Type="http://schemas.openxmlformats.org/officeDocument/2006/relationships/customXml" Target="../ink/ink1264.xml"/><Relationship Id="rId95" Type="http://schemas.openxmlformats.org/officeDocument/2006/relationships/image" Target="../media/image955.png"/><Relationship Id="rId22" Type="http://schemas.openxmlformats.org/officeDocument/2006/relationships/customXml" Target="../ink/ink1230.xml"/><Relationship Id="rId27" Type="http://schemas.openxmlformats.org/officeDocument/2006/relationships/image" Target="../media/image922.png"/><Relationship Id="rId43" Type="http://schemas.openxmlformats.org/officeDocument/2006/relationships/image" Target="../media/image930.png"/><Relationship Id="rId48" Type="http://schemas.openxmlformats.org/officeDocument/2006/relationships/customXml" Target="../ink/ink1243.xml"/><Relationship Id="rId64" Type="http://schemas.openxmlformats.org/officeDocument/2006/relationships/customXml" Target="../ink/ink1251.xml"/><Relationship Id="rId69" Type="http://schemas.openxmlformats.org/officeDocument/2006/relationships/image" Target="../media/image943.png"/><Relationship Id="rId80" Type="http://schemas.openxmlformats.org/officeDocument/2006/relationships/customXml" Target="../ink/ink1259.xml"/><Relationship Id="rId85" Type="http://schemas.openxmlformats.org/officeDocument/2006/relationships/image" Target="../media/image951.png"/><Relationship Id="rId12" Type="http://schemas.openxmlformats.org/officeDocument/2006/relationships/customXml" Target="../ink/ink1225.xml"/><Relationship Id="rId17" Type="http://schemas.openxmlformats.org/officeDocument/2006/relationships/image" Target="../media/image917.png"/><Relationship Id="rId33" Type="http://schemas.openxmlformats.org/officeDocument/2006/relationships/image" Target="../media/image925.png"/><Relationship Id="rId38" Type="http://schemas.openxmlformats.org/officeDocument/2006/relationships/customXml" Target="../ink/ink1238.xml"/><Relationship Id="rId59" Type="http://schemas.openxmlformats.org/officeDocument/2006/relationships/image" Target="../media/image938.png"/><Relationship Id="rId103" Type="http://schemas.openxmlformats.org/officeDocument/2006/relationships/image" Target="../media/image959.png"/><Relationship Id="rId20" Type="http://schemas.openxmlformats.org/officeDocument/2006/relationships/customXml" Target="../ink/ink1229.xml"/><Relationship Id="rId41" Type="http://schemas.openxmlformats.org/officeDocument/2006/relationships/image" Target="../media/image929.png"/><Relationship Id="rId54" Type="http://schemas.openxmlformats.org/officeDocument/2006/relationships/customXml" Target="../ink/ink1246.xml"/><Relationship Id="rId62" Type="http://schemas.openxmlformats.org/officeDocument/2006/relationships/customXml" Target="../ink/ink1250.xml"/><Relationship Id="rId70" Type="http://schemas.openxmlformats.org/officeDocument/2006/relationships/customXml" Target="../ink/ink1254.xml"/><Relationship Id="rId75" Type="http://schemas.openxmlformats.org/officeDocument/2006/relationships/image" Target="../media/image946.png"/><Relationship Id="rId83" Type="http://schemas.openxmlformats.org/officeDocument/2006/relationships/image" Target="../media/image950.png"/><Relationship Id="rId88" Type="http://schemas.openxmlformats.org/officeDocument/2006/relationships/customXml" Target="../ink/ink1263.xml"/><Relationship Id="rId91" Type="http://schemas.openxmlformats.org/officeDocument/2006/relationships/image" Target="../media/image953.png"/><Relationship Id="rId96" Type="http://schemas.openxmlformats.org/officeDocument/2006/relationships/customXml" Target="../ink/ink12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22.xml"/><Relationship Id="rId15" Type="http://schemas.openxmlformats.org/officeDocument/2006/relationships/image" Target="../media/image916.png"/><Relationship Id="rId23" Type="http://schemas.openxmlformats.org/officeDocument/2006/relationships/image" Target="../media/image920.png"/><Relationship Id="rId28" Type="http://schemas.openxmlformats.org/officeDocument/2006/relationships/customXml" Target="../ink/ink1233.xml"/><Relationship Id="rId36" Type="http://schemas.openxmlformats.org/officeDocument/2006/relationships/customXml" Target="../ink/ink1237.xml"/><Relationship Id="rId49" Type="http://schemas.openxmlformats.org/officeDocument/2006/relationships/image" Target="../media/image933.png"/><Relationship Id="rId57" Type="http://schemas.openxmlformats.org/officeDocument/2006/relationships/image" Target="../media/image937.png"/><Relationship Id="rId106" Type="http://schemas.openxmlformats.org/officeDocument/2006/relationships/customXml" Target="../ink/ink1272.xml"/><Relationship Id="rId10" Type="http://schemas.openxmlformats.org/officeDocument/2006/relationships/customXml" Target="../ink/ink1224.xml"/><Relationship Id="rId31" Type="http://schemas.openxmlformats.org/officeDocument/2006/relationships/image" Target="../media/image924.png"/><Relationship Id="rId44" Type="http://schemas.openxmlformats.org/officeDocument/2006/relationships/customXml" Target="../ink/ink1241.xml"/><Relationship Id="rId52" Type="http://schemas.openxmlformats.org/officeDocument/2006/relationships/customXml" Target="../ink/ink1245.xml"/><Relationship Id="rId60" Type="http://schemas.openxmlformats.org/officeDocument/2006/relationships/customXml" Target="../ink/ink1249.xml"/><Relationship Id="rId65" Type="http://schemas.openxmlformats.org/officeDocument/2006/relationships/image" Target="../media/image941.png"/><Relationship Id="rId73" Type="http://schemas.openxmlformats.org/officeDocument/2006/relationships/image" Target="../media/image945.png"/><Relationship Id="rId78" Type="http://schemas.openxmlformats.org/officeDocument/2006/relationships/customXml" Target="../ink/ink1258.xml"/><Relationship Id="rId81" Type="http://schemas.openxmlformats.org/officeDocument/2006/relationships/image" Target="../media/image949.png"/><Relationship Id="rId86" Type="http://schemas.openxmlformats.org/officeDocument/2006/relationships/customXml" Target="../ink/ink1262.xml"/><Relationship Id="rId94" Type="http://schemas.openxmlformats.org/officeDocument/2006/relationships/customXml" Target="../ink/ink1266.xml"/><Relationship Id="rId99" Type="http://schemas.openxmlformats.org/officeDocument/2006/relationships/image" Target="../media/image957.png"/><Relationship Id="rId101" Type="http://schemas.openxmlformats.org/officeDocument/2006/relationships/image" Target="../media/image958.png"/><Relationship Id="rId4" Type="http://schemas.openxmlformats.org/officeDocument/2006/relationships/customXml" Target="../ink/ink1221.xml"/><Relationship Id="rId9" Type="http://schemas.openxmlformats.org/officeDocument/2006/relationships/image" Target="../media/image913.png"/><Relationship Id="rId13" Type="http://schemas.openxmlformats.org/officeDocument/2006/relationships/image" Target="../media/image915.png"/><Relationship Id="rId18" Type="http://schemas.openxmlformats.org/officeDocument/2006/relationships/customXml" Target="../ink/ink1228.xml"/><Relationship Id="rId39" Type="http://schemas.openxmlformats.org/officeDocument/2006/relationships/image" Target="../media/image928.png"/><Relationship Id="rId34" Type="http://schemas.openxmlformats.org/officeDocument/2006/relationships/customXml" Target="../ink/ink1236.xml"/><Relationship Id="rId50" Type="http://schemas.openxmlformats.org/officeDocument/2006/relationships/customXml" Target="../ink/ink1244.xml"/><Relationship Id="rId55" Type="http://schemas.openxmlformats.org/officeDocument/2006/relationships/image" Target="../media/image936.png"/><Relationship Id="rId76" Type="http://schemas.openxmlformats.org/officeDocument/2006/relationships/customXml" Target="../ink/ink1257.xml"/><Relationship Id="rId97" Type="http://schemas.openxmlformats.org/officeDocument/2006/relationships/image" Target="../media/image956.png"/><Relationship Id="rId104" Type="http://schemas.openxmlformats.org/officeDocument/2006/relationships/customXml" Target="../ink/ink1271.xml"/><Relationship Id="rId7" Type="http://schemas.openxmlformats.org/officeDocument/2006/relationships/image" Target="../media/image912.png"/><Relationship Id="rId71" Type="http://schemas.openxmlformats.org/officeDocument/2006/relationships/image" Target="../media/image944.png"/><Relationship Id="rId92" Type="http://schemas.openxmlformats.org/officeDocument/2006/relationships/customXml" Target="../ink/ink1265.xml"/><Relationship Id="rId2" Type="http://schemas.openxmlformats.org/officeDocument/2006/relationships/customXml" Target="../ink/ink1220.xml"/><Relationship Id="rId29" Type="http://schemas.openxmlformats.org/officeDocument/2006/relationships/image" Target="../media/image923.png"/><Relationship Id="rId24" Type="http://schemas.openxmlformats.org/officeDocument/2006/relationships/customXml" Target="../ink/ink1231.xml"/><Relationship Id="rId40" Type="http://schemas.openxmlformats.org/officeDocument/2006/relationships/customXml" Target="../ink/ink1239.xml"/><Relationship Id="rId45" Type="http://schemas.openxmlformats.org/officeDocument/2006/relationships/image" Target="../media/image931.png"/><Relationship Id="rId66" Type="http://schemas.openxmlformats.org/officeDocument/2006/relationships/customXml" Target="../ink/ink1252.xml"/><Relationship Id="rId87" Type="http://schemas.openxmlformats.org/officeDocument/2006/relationships/image" Target="../media/image418.png"/><Relationship Id="rId61" Type="http://schemas.openxmlformats.org/officeDocument/2006/relationships/image" Target="../media/image939.png"/><Relationship Id="rId82" Type="http://schemas.openxmlformats.org/officeDocument/2006/relationships/customXml" Target="../ink/ink1260.xml"/><Relationship Id="rId19" Type="http://schemas.openxmlformats.org/officeDocument/2006/relationships/image" Target="../media/image918.png"/><Relationship Id="rId14" Type="http://schemas.openxmlformats.org/officeDocument/2006/relationships/customXml" Target="../ink/ink1226.xml"/><Relationship Id="rId30" Type="http://schemas.openxmlformats.org/officeDocument/2006/relationships/customXml" Target="../ink/ink1234.xml"/><Relationship Id="rId35" Type="http://schemas.openxmlformats.org/officeDocument/2006/relationships/image" Target="../media/image926.png"/><Relationship Id="rId56" Type="http://schemas.openxmlformats.org/officeDocument/2006/relationships/customXml" Target="../ink/ink1247.xml"/><Relationship Id="rId77" Type="http://schemas.openxmlformats.org/officeDocument/2006/relationships/image" Target="../media/image947.png"/><Relationship Id="rId100" Type="http://schemas.openxmlformats.org/officeDocument/2006/relationships/customXml" Target="../ink/ink1269.xml"/><Relationship Id="rId105" Type="http://schemas.openxmlformats.org/officeDocument/2006/relationships/image" Target="../media/image960.png"/><Relationship Id="rId8" Type="http://schemas.openxmlformats.org/officeDocument/2006/relationships/customXml" Target="../ink/ink1223.xml"/><Relationship Id="rId51" Type="http://schemas.openxmlformats.org/officeDocument/2006/relationships/image" Target="../media/image934.png"/><Relationship Id="rId72" Type="http://schemas.openxmlformats.org/officeDocument/2006/relationships/customXml" Target="../ink/ink1255.xml"/><Relationship Id="rId93" Type="http://schemas.openxmlformats.org/officeDocument/2006/relationships/image" Target="../media/image954.png"/><Relationship Id="rId98" Type="http://schemas.openxmlformats.org/officeDocument/2006/relationships/customXml" Target="../ink/ink1268.xml"/><Relationship Id="rId3" Type="http://schemas.openxmlformats.org/officeDocument/2006/relationships/image" Target="../media/image910.png"/><Relationship Id="rId25" Type="http://schemas.openxmlformats.org/officeDocument/2006/relationships/image" Target="../media/image921.png"/><Relationship Id="rId46" Type="http://schemas.openxmlformats.org/officeDocument/2006/relationships/customXml" Target="../ink/ink1242.xml"/><Relationship Id="rId67" Type="http://schemas.openxmlformats.org/officeDocument/2006/relationships/image" Target="../media/image942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6.png"/><Relationship Id="rId21" Type="http://schemas.openxmlformats.org/officeDocument/2006/relationships/image" Target="../media/image919.png"/><Relationship Id="rId42" Type="http://schemas.openxmlformats.org/officeDocument/2006/relationships/customXml" Target="../ink/ink1293.xml"/><Relationship Id="rId47" Type="http://schemas.openxmlformats.org/officeDocument/2006/relationships/image" Target="../media/image932.png"/><Relationship Id="rId63" Type="http://schemas.openxmlformats.org/officeDocument/2006/relationships/image" Target="../media/image940.png"/><Relationship Id="rId68" Type="http://schemas.openxmlformats.org/officeDocument/2006/relationships/customXml" Target="../ink/ink1306.xml"/><Relationship Id="rId84" Type="http://schemas.openxmlformats.org/officeDocument/2006/relationships/customXml" Target="../ink/ink1314.xml"/><Relationship Id="rId89" Type="http://schemas.openxmlformats.org/officeDocument/2006/relationships/image" Target="../media/image952.png"/><Relationship Id="rId112" Type="http://schemas.openxmlformats.org/officeDocument/2006/relationships/customXml" Target="../ink/ink1328.xml"/><Relationship Id="rId16" Type="http://schemas.openxmlformats.org/officeDocument/2006/relationships/customXml" Target="../ink/ink1280.xml"/><Relationship Id="rId107" Type="http://schemas.openxmlformats.org/officeDocument/2006/relationships/image" Target="../media/image961.png"/><Relationship Id="rId11" Type="http://schemas.openxmlformats.org/officeDocument/2006/relationships/image" Target="../media/image914.png"/><Relationship Id="rId32" Type="http://schemas.openxmlformats.org/officeDocument/2006/relationships/customXml" Target="../ink/ink1288.xml"/><Relationship Id="rId37" Type="http://schemas.openxmlformats.org/officeDocument/2006/relationships/image" Target="../media/image927.png"/><Relationship Id="rId53" Type="http://schemas.openxmlformats.org/officeDocument/2006/relationships/image" Target="../media/image935.png"/><Relationship Id="rId58" Type="http://schemas.openxmlformats.org/officeDocument/2006/relationships/customXml" Target="../ink/ink1301.xml"/><Relationship Id="rId74" Type="http://schemas.openxmlformats.org/officeDocument/2006/relationships/customXml" Target="../ink/ink1309.xml"/><Relationship Id="rId79" Type="http://schemas.openxmlformats.org/officeDocument/2006/relationships/image" Target="../media/image948.png"/><Relationship Id="rId102" Type="http://schemas.openxmlformats.org/officeDocument/2006/relationships/customXml" Target="../ink/ink1323.xml"/><Relationship Id="rId123" Type="http://schemas.openxmlformats.org/officeDocument/2006/relationships/image" Target="../media/image969.png"/><Relationship Id="rId128" Type="http://schemas.openxmlformats.org/officeDocument/2006/relationships/customXml" Target="../ink/ink1336.xml"/><Relationship Id="rId5" Type="http://schemas.openxmlformats.org/officeDocument/2006/relationships/image" Target="../media/image911.png"/><Relationship Id="rId90" Type="http://schemas.openxmlformats.org/officeDocument/2006/relationships/customXml" Target="../ink/ink1317.xml"/><Relationship Id="rId95" Type="http://schemas.openxmlformats.org/officeDocument/2006/relationships/image" Target="../media/image955.png"/><Relationship Id="rId22" Type="http://schemas.openxmlformats.org/officeDocument/2006/relationships/customXml" Target="../ink/ink1283.xml"/><Relationship Id="rId27" Type="http://schemas.openxmlformats.org/officeDocument/2006/relationships/image" Target="../media/image922.png"/><Relationship Id="rId43" Type="http://schemas.openxmlformats.org/officeDocument/2006/relationships/image" Target="../media/image930.png"/><Relationship Id="rId48" Type="http://schemas.openxmlformats.org/officeDocument/2006/relationships/customXml" Target="../ink/ink1296.xml"/><Relationship Id="rId64" Type="http://schemas.openxmlformats.org/officeDocument/2006/relationships/customXml" Target="../ink/ink1304.xml"/><Relationship Id="rId69" Type="http://schemas.openxmlformats.org/officeDocument/2006/relationships/image" Target="../media/image943.png"/><Relationship Id="rId113" Type="http://schemas.openxmlformats.org/officeDocument/2006/relationships/image" Target="../media/image964.png"/><Relationship Id="rId118" Type="http://schemas.openxmlformats.org/officeDocument/2006/relationships/customXml" Target="../ink/ink1331.xml"/><Relationship Id="rId80" Type="http://schemas.openxmlformats.org/officeDocument/2006/relationships/customXml" Target="../ink/ink1312.xml"/><Relationship Id="rId85" Type="http://schemas.openxmlformats.org/officeDocument/2006/relationships/image" Target="../media/image951.png"/><Relationship Id="rId12" Type="http://schemas.openxmlformats.org/officeDocument/2006/relationships/customXml" Target="../ink/ink1278.xml"/><Relationship Id="rId17" Type="http://schemas.openxmlformats.org/officeDocument/2006/relationships/image" Target="../media/image917.png"/><Relationship Id="rId33" Type="http://schemas.openxmlformats.org/officeDocument/2006/relationships/image" Target="../media/image925.png"/><Relationship Id="rId38" Type="http://schemas.openxmlformats.org/officeDocument/2006/relationships/customXml" Target="../ink/ink1291.xml"/><Relationship Id="rId59" Type="http://schemas.openxmlformats.org/officeDocument/2006/relationships/image" Target="../media/image938.png"/><Relationship Id="rId103" Type="http://schemas.openxmlformats.org/officeDocument/2006/relationships/image" Target="../media/image959.png"/><Relationship Id="rId108" Type="http://schemas.openxmlformats.org/officeDocument/2006/relationships/customXml" Target="../ink/ink1326.xml"/><Relationship Id="rId124" Type="http://schemas.openxmlformats.org/officeDocument/2006/relationships/customXml" Target="../ink/ink1334.xml"/><Relationship Id="rId129" Type="http://schemas.openxmlformats.org/officeDocument/2006/relationships/image" Target="../media/image972.png"/><Relationship Id="rId54" Type="http://schemas.openxmlformats.org/officeDocument/2006/relationships/customXml" Target="../ink/ink1299.xml"/><Relationship Id="rId70" Type="http://schemas.openxmlformats.org/officeDocument/2006/relationships/customXml" Target="../ink/ink1307.xml"/><Relationship Id="rId75" Type="http://schemas.openxmlformats.org/officeDocument/2006/relationships/image" Target="../media/image946.png"/><Relationship Id="rId91" Type="http://schemas.openxmlformats.org/officeDocument/2006/relationships/image" Target="../media/image953.png"/><Relationship Id="rId96" Type="http://schemas.openxmlformats.org/officeDocument/2006/relationships/customXml" Target="../ink/ink13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75.xml"/><Relationship Id="rId23" Type="http://schemas.openxmlformats.org/officeDocument/2006/relationships/image" Target="../media/image920.png"/><Relationship Id="rId28" Type="http://schemas.openxmlformats.org/officeDocument/2006/relationships/customXml" Target="../ink/ink1286.xml"/><Relationship Id="rId49" Type="http://schemas.openxmlformats.org/officeDocument/2006/relationships/image" Target="../media/image933.png"/><Relationship Id="rId114" Type="http://schemas.openxmlformats.org/officeDocument/2006/relationships/customXml" Target="../ink/ink1329.xml"/><Relationship Id="rId119" Type="http://schemas.openxmlformats.org/officeDocument/2006/relationships/image" Target="../media/image967.png"/><Relationship Id="rId44" Type="http://schemas.openxmlformats.org/officeDocument/2006/relationships/customXml" Target="../ink/ink1294.xml"/><Relationship Id="rId60" Type="http://schemas.openxmlformats.org/officeDocument/2006/relationships/customXml" Target="../ink/ink1302.xml"/><Relationship Id="rId65" Type="http://schemas.openxmlformats.org/officeDocument/2006/relationships/image" Target="../media/image941.png"/><Relationship Id="rId81" Type="http://schemas.openxmlformats.org/officeDocument/2006/relationships/image" Target="../media/image949.png"/><Relationship Id="rId86" Type="http://schemas.openxmlformats.org/officeDocument/2006/relationships/customXml" Target="../ink/ink1315.xml"/><Relationship Id="rId130" Type="http://schemas.openxmlformats.org/officeDocument/2006/relationships/customXml" Target="../ink/ink1337.xml"/><Relationship Id="rId13" Type="http://schemas.openxmlformats.org/officeDocument/2006/relationships/image" Target="../media/image915.png"/><Relationship Id="rId18" Type="http://schemas.openxmlformats.org/officeDocument/2006/relationships/customXml" Target="../ink/ink1281.xml"/><Relationship Id="rId39" Type="http://schemas.openxmlformats.org/officeDocument/2006/relationships/image" Target="../media/image928.png"/><Relationship Id="rId109" Type="http://schemas.openxmlformats.org/officeDocument/2006/relationships/image" Target="../media/image962.png"/><Relationship Id="rId34" Type="http://schemas.openxmlformats.org/officeDocument/2006/relationships/customXml" Target="../ink/ink1289.xml"/><Relationship Id="rId50" Type="http://schemas.openxmlformats.org/officeDocument/2006/relationships/customXml" Target="../ink/ink1297.xml"/><Relationship Id="rId55" Type="http://schemas.openxmlformats.org/officeDocument/2006/relationships/image" Target="../media/image936.png"/><Relationship Id="rId76" Type="http://schemas.openxmlformats.org/officeDocument/2006/relationships/customXml" Target="../ink/ink1310.xml"/><Relationship Id="rId97" Type="http://schemas.openxmlformats.org/officeDocument/2006/relationships/image" Target="../media/image956.png"/><Relationship Id="rId104" Type="http://schemas.openxmlformats.org/officeDocument/2006/relationships/customXml" Target="../ink/ink1324.xml"/><Relationship Id="rId120" Type="http://schemas.openxmlformats.org/officeDocument/2006/relationships/customXml" Target="../ink/ink1332.xml"/><Relationship Id="rId125" Type="http://schemas.openxmlformats.org/officeDocument/2006/relationships/image" Target="../media/image970.png"/><Relationship Id="rId7" Type="http://schemas.openxmlformats.org/officeDocument/2006/relationships/image" Target="../media/image912.png"/><Relationship Id="rId71" Type="http://schemas.openxmlformats.org/officeDocument/2006/relationships/image" Target="../media/image944.png"/><Relationship Id="rId92" Type="http://schemas.openxmlformats.org/officeDocument/2006/relationships/customXml" Target="../ink/ink1318.xml"/><Relationship Id="rId2" Type="http://schemas.openxmlformats.org/officeDocument/2006/relationships/customXml" Target="../ink/ink1273.xml"/><Relationship Id="rId29" Type="http://schemas.openxmlformats.org/officeDocument/2006/relationships/image" Target="../media/image923.png"/><Relationship Id="rId24" Type="http://schemas.openxmlformats.org/officeDocument/2006/relationships/customXml" Target="../ink/ink1284.xml"/><Relationship Id="rId40" Type="http://schemas.openxmlformats.org/officeDocument/2006/relationships/customXml" Target="../ink/ink1292.xml"/><Relationship Id="rId45" Type="http://schemas.openxmlformats.org/officeDocument/2006/relationships/image" Target="../media/image931.png"/><Relationship Id="rId66" Type="http://schemas.openxmlformats.org/officeDocument/2006/relationships/customXml" Target="../ink/ink1305.xml"/><Relationship Id="rId87" Type="http://schemas.openxmlformats.org/officeDocument/2006/relationships/image" Target="../media/image418.png"/><Relationship Id="rId110" Type="http://schemas.openxmlformats.org/officeDocument/2006/relationships/customXml" Target="../ink/ink1327.xml"/><Relationship Id="rId115" Type="http://schemas.openxmlformats.org/officeDocument/2006/relationships/image" Target="../media/image965.png"/><Relationship Id="rId131" Type="http://schemas.openxmlformats.org/officeDocument/2006/relationships/image" Target="../media/image973.png"/><Relationship Id="rId61" Type="http://schemas.openxmlformats.org/officeDocument/2006/relationships/image" Target="../media/image939.png"/><Relationship Id="rId82" Type="http://schemas.openxmlformats.org/officeDocument/2006/relationships/customXml" Target="../ink/ink1313.xml"/><Relationship Id="rId19" Type="http://schemas.openxmlformats.org/officeDocument/2006/relationships/image" Target="../media/image918.png"/><Relationship Id="rId14" Type="http://schemas.openxmlformats.org/officeDocument/2006/relationships/customXml" Target="../ink/ink1279.xml"/><Relationship Id="rId30" Type="http://schemas.openxmlformats.org/officeDocument/2006/relationships/customXml" Target="../ink/ink1287.xml"/><Relationship Id="rId35" Type="http://schemas.openxmlformats.org/officeDocument/2006/relationships/image" Target="../media/image926.png"/><Relationship Id="rId56" Type="http://schemas.openxmlformats.org/officeDocument/2006/relationships/customXml" Target="../ink/ink1300.xml"/><Relationship Id="rId77" Type="http://schemas.openxmlformats.org/officeDocument/2006/relationships/image" Target="../media/image947.png"/><Relationship Id="rId100" Type="http://schemas.openxmlformats.org/officeDocument/2006/relationships/customXml" Target="../ink/ink1322.xml"/><Relationship Id="rId105" Type="http://schemas.openxmlformats.org/officeDocument/2006/relationships/image" Target="../media/image960.png"/><Relationship Id="rId126" Type="http://schemas.openxmlformats.org/officeDocument/2006/relationships/customXml" Target="../ink/ink1335.xml"/><Relationship Id="rId8" Type="http://schemas.openxmlformats.org/officeDocument/2006/relationships/customXml" Target="../ink/ink1276.xml"/><Relationship Id="rId51" Type="http://schemas.openxmlformats.org/officeDocument/2006/relationships/image" Target="../media/image934.png"/><Relationship Id="rId72" Type="http://schemas.openxmlformats.org/officeDocument/2006/relationships/customXml" Target="../ink/ink1308.xml"/><Relationship Id="rId93" Type="http://schemas.openxmlformats.org/officeDocument/2006/relationships/image" Target="../media/image954.png"/><Relationship Id="rId98" Type="http://schemas.openxmlformats.org/officeDocument/2006/relationships/customXml" Target="../ink/ink1321.xml"/><Relationship Id="rId121" Type="http://schemas.openxmlformats.org/officeDocument/2006/relationships/image" Target="../media/image968.png"/><Relationship Id="rId3" Type="http://schemas.openxmlformats.org/officeDocument/2006/relationships/image" Target="../media/image910.png"/><Relationship Id="rId25" Type="http://schemas.openxmlformats.org/officeDocument/2006/relationships/image" Target="../media/image921.png"/><Relationship Id="rId46" Type="http://schemas.openxmlformats.org/officeDocument/2006/relationships/customXml" Target="../ink/ink1295.xml"/><Relationship Id="rId67" Type="http://schemas.openxmlformats.org/officeDocument/2006/relationships/image" Target="../media/image942.png"/><Relationship Id="rId116" Type="http://schemas.openxmlformats.org/officeDocument/2006/relationships/customXml" Target="../ink/ink1330.xml"/><Relationship Id="rId20" Type="http://schemas.openxmlformats.org/officeDocument/2006/relationships/customXml" Target="../ink/ink1282.xml"/><Relationship Id="rId41" Type="http://schemas.openxmlformats.org/officeDocument/2006/relationships/image" Target="../media/image929.png"/><Relationship Id="rId62" Type="http://schemas.openxmlformats.org/officeDocument/2006/relationships/customXml" Target="../ink/ink1303.xml"/><Relationship Id="rId83" Type="http://schemas.openxmlformats.org/officeDocument/2006/relationships/image" Target="../media/image950.png"/><Relationship Id="rId88" Type="http://schemas.openxmlformats.org/officeDocument/2006/relationships/customXml" Target="../ink/ink1316.xml"/><Relationship Id="rId111" Type="http://schemas.openxmlformats.org/officeDocument/2006/relationships/image" Target="../media/image963.png"/><Relationship Id="rId15" Type="http://schemas.openxmlformats.org/officeDocument/2006/relationships/image" Target="../media/image916.png"/><Relationship Id="rId36" Type="http://schemas.openxmlformats.org/officeDocument/2006/relationships/customXml" Target="../ink/ink1290.xml"/><Relationship Id="rId57" Type="http://schemas.openxmlformats.org/officeDocument/2006/relationships/image" Target="../media/image937.png"/><Relationship Id="rId106" Type="http://schemas.openxmlformats.org/officeDocument/2006/relationships/customXml" Target="../ink/ink1325.xml"/><Relationship Id="rId127" Type="http://schemas.openxmlformats.org/officeDocument/2006/relationships/image" Target="../media/image971.png"/><Relationship Id="rId10" Type="http://schemas.openxmlformats.org/officeDocument/2006/relationships/customXml" Target="../ink/ink1277.xml"/><Relationship Id="rId31" Type="http://schemas.openxmlformats.org/officeDocument/2006/relationships/image" Target="../media/image924.png"/><Relationship Id="rId52" Type="http://schemas.openxmlformats.org/officeDocument/2006/relationships/customXml" Target="../ink/ink1298.xml"/><Relationship Id="rId73" Type="http://schemas.openxmlformats.org/officeDocument/2006/relationships/image" Target="../media/image945.png"/><Relationship Id="rId78" Type="http://schemas.openxmlformats.org/officeDocument/2006/relationships/customXml" Target="../ink/ink1311.xml"/><Relationship Id="rId94" Type="http://schemas.openxmlformats.org/officeDocument/2006/relationships/customXml" Target="../ink/ink1319.xml"/><Relationship Id="rId99" Type="http://schemas.openxmlformats.org/officeDocument/2006/relationships/image" Target="../media/image957.png"/><Relationship Id="rId101" Type="http://schemas.openxmlformats.org/officeDocument/2006/relationships/image" Target="../media/image958.png"/><Relationship Id="rId122" Type="http://schemas.openxmlformats.org/officeDocument/2006/relationships/customXml" Target="../ink/ink1333.xml"/><Relationship Id="rId4" Type="http://schemas.openxmlformats.org/officeDocument/2006/relationships/customXml" Target="../ink/ink1274.xml"/><Relationship Id="rId9" Type="http://schemas.openxmlformats.org/officeDocument/2006/relationships/image" Target="../media/image913.png"/><Relationship Id="rId26" Type="http://schemas.openxmlformats.org/officeDocument/2006/relationships/customXml" Target="../ink/ink1285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6.png"/><Relationship Id="rId21" Type="http://schemas.openxmlformats.org/officeDocument/2006/relationships/image" Target="../media/image919.png"/><Relationship Id="rId42" Type="http://schemas.openxmlformats.org/officeDocument/2006/relationships/customXml" Target="../ink/ink1358.xml"/><Relationship Id="rId63" Type="http://schemas.openxmlformats.org/officeDocument/2006/relationships/image" Target="../media/image940.png"/><Relationship Id="rId84" Type="http://schemas.openxmlformats.org/officeDocument/2006/relationships/customXml" Target="../ink/ink1379.xml"/><Relationship Id="rId138" Type="http://schemas.openxmlformats.org/officeDocument/2006/relationships/customXml" Target="../ink/ink1406.xml"/><Relationship Id="rId107" Type="http://schemas.openxmlformats.org/officeDocument/2006/relationships/image" Target="../media/image961.png"/><Relationship Id="rId11" Type="http://schemas.openxmlformats.org/officeDocument/2006/relationships/image" Target="../media/image914.png"/><Relationship Id="rId32" Type="http://schemas.openxmlformats.org/officeDocument/2006/relationships/customXml" Target="../ink/ink1353.xml"/><Relationship Id="rId53" Type="http://schemas.openxmlformats.org/officeDocument/2006/relationships/image" Target="../media/image935.png"/><Relationship Id="rId74" Type="http://schemas.openxmlformats.org/officeDocument/2006/relationships/customXml" Target="../ink/ink1374.xml"/><Relationship Id="rId128" Type="http://schemas.openxmlformats.org/officeDocument/2006/relationships/customXml" Target="../ink/ink1401.xml"/><Relationship Id="rId5" Type="http://schemas.openxmlformats.org/officeDocument/2006/relationships/image" Target="../media/image911.png"/><Relationship Id="rId90" Type="http://schemas.openxmlformats.org/officeDocument/2006/relationships/customXml" Target="../ink/ink1382.xml"/><Relationship Id="rId95" Type="http://schemas.openxmlformats.org/officeDocument/2006/relationships/image" Target="../media/image955.png"/><Relationship Id="rId22" Type="http://schemas.openxmlformats.org/officeDocument/2006/relationships/customXml" Target="../ink/ink1348.xml"/><Relationship Id="rId27" Type="http://schemas.openxmlformats.org/officeDocument/2006/relationships/image" Target="../media/image922.png"/><Relationship Id="rId43" Type="http://schemas.openxmlformats.org/officeDocument/2006/relationships/image" Target="../media/image930.png"/><Relationship Id="rId48" Type="http://schemas.openxmlformats.org/officeDocument/2006/relationships/customXml" Target="../ink/ink1361.xml"/><Relationship Id="rId64" Type="http://schemas.openxmlformats.org/officeDocument/2006/relationships/customXml" Target="../ink/ink1369.xml"/><Relationship Id="rId69" Type="http://schemas.openxmlformats.org/officeDocument/2006/relationships/image" Target="../media/image943.png"/><Relationship Id="rId113" Type="http://schemas.openxmlformats.org/officeDocument/2006/relationships/image" Target="../media/image964.png"/><Relationship Id="rId118" Type="http://schemas.openxmlformats.org/officeDocument/2006/relationships/customXml" Target="../ink/ink1396.xml"/><Relationship Id="rId134" Type="http://schemas.openxmlformats.org/officeDocument/2006/relationships/customXml" Target="../ink/ink1404.xml"/><Relationship Id="rId139" Type="http://schemas.openxmlformats.org/officeDocument/2006/relationships/image" Target="../media/image977.png"/><Relationship Id="rId80" Type="http://schemas.openxmlformats.org/officeDocument/2006/relationships/customXml" Target="../ink/ink1377.xml"/><Relationship Id="rId85" Type="http://schemas.openxmlformats.org/officeDocument/2006/relationships/image" Target="../media/image951.png"/><Relationship Id="rId12" Type="http://schemas.openxmlformats.org/officeDocument/2006/relationships/customXml" Target="../ink/ink1343.xml"/><Relationship Id="rId17" Type="http://schemas.openxmlformats.org/officeDocument/2006/relationships/image" Target="../media/image917.png"/><Relationship Id="rId33" Type="http://schemas.openxmlformats.org/officeDocument/2006/relationships/image" Target="../media/image925.png"/><Relationship Id="rId38" Type="http://schemas.openxmlformats.org/officeDocument/2006/relationships/customXml" Target="../ink/ink1356.xml"/><Relationship Id="rId59" Type="http://schemas.openxmlformats.org/officeDocument/2006/relationships/image" Target="../media/image938.png"/><Relationship Id="rId103" Type="http://schemas.openxmlformats.org/officeDocument/2006/relationships/image" Target="../media/image959.png"/><Relationship Id="rId108" Type="http://schemas.openxmlformats.org/officeDocument/2006/relationships/customXml" Target="../ink/ink1391.xml"/><Relationship Id="rId124" Type="http://schemas.openxmlformats.org/officeDocument/2006/relationships/customXml" Target="../ink/ink1399.xml"/><Relationship Id="rId129" Type="http://schemas.openxmlformats.org/officeDocument/2006/relationships/image" Target="../media/image972.png"/><Relationship Id="rId54" Type="http://schemas.openxmlformats.org/officeDocument/2006/relationships/customXml" Target="../ink/ink1364.xml"/><Relationship Id="rId70" Type="http://schemas.openxmlformats.org/officeDocument/2006/relationships/customXml" Target="../ink/ink1372.xml"/><Relationship Id="rId75" Type="http://schemas.openxmlformats.org/officeDocument/2006/relationships/image" Target="../media/image946.png"/><Relationship Id="rId91" Type="http://schemas.openxmlformats.org/officeDocument/2006/relationships/image" Target="../media/image953.png"/><Relationship Id="rId96" Type="http://schemas.openxmlformats.org/officeDocument/2006/relationships/customXml" Target="../ink/ink1385.xml"/><Relationship Id="rId140" Type="http://schemas.openxmlformats.org/officeDocument/2006/relationships/customXml" Target="../ink/ink1407.xml"/><Relationship Id="rId145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0.xml"/><Relationship Id="rId23" Type="http://schemas.openxmlformats.org/officeDocument/2006/relationships/image" Target="../media/image920.png"/><Relationship Id="rId28" Type="http://schemas.openxmlformats.org/officeDocument/2006/relationships/customXml" Target="../ink/ink1351.xml"/><Relationship Id="rId49" Type="http://schemas.openxmlformats.org/officeDocument/2006/relationships/image" Target="../media/image933.png"/><Relationship Id="rId114" Type="http://schemas.openxmlformats.org/officeDocument/2006/relationships/customXml" Target="../ink/ink1394.xml"/><Relationship Id="rId119" Type="http://schemas.openxmlformats.org/officeDocument/2006/relationships/image" Target="../media/image967.png"/><Relationship Id="rId44" Type="http://schemas.openxmlformats.org/officeDocument/2006/relationships/customXml" Target="../ink/ink1359.xml"/><Relationship Id="rId60" Type="http://schemas.openxmlformats.org/officeDocument/2006/relationships/customXml" Target="../ink/ink1367.xml"/><Relationship Id="rId65" Type="http://schemas.openxmlformats.org/officeDocument/2006/relationships/image" Target="../media/image941.png"/><Relationship Id="rId81" Type="http://schemas.openxmlformats.org/officeDocument/2006/relationships/image" Target="../media/image949.png"/><Relationship Id="rId86" Type="http://schemas.openxmlformats.org/officeDocument/2006/relationships/customXml" Target="../ink/ink1380.xml"/><Relationship Id="rId130" Type="http://schemas.openxmlformats.org/officeDocument/2006/relationships/customXml" Target="../ink/ink1402.xml"/><Relationship Id="rId135" Type="http://schemas.openxmlformats.org/officeDocument/2006/relationships/image" Target="../media/image975.png"/><Relationship Id="rId13" Type="http://schemas.openxmlformats.org/officeDocument/2006/relationships/image" Target="../media/image915.png"/><Relationship Id="rId18" Type="http://schemas.openxmlformats.org/officeDocument/2006/relationships/customXml" Target="../ink/ink1346.xml"/><Relationship Id="rId39" Type="http://schemas.openxmlformats.org/officeDocument/2006/relationships/image" Target="../media/image928.png"/><Relationship Id="rId109" Type="http://schemas.openxmlformats.org/officeDocument/2006/relationships/image" Target="../media/image962.png"/><Relationship Id="rId34" Type="http://schemas.openxmlformats.org/officeDocument/2006/relationships/customXml" Target="../ink/ink1354.xml"/><Relationship Id="rId50" Type="http://schemas.openxmlformats.org/officeDocument/2006/relationships/customXml" Target="../ink/ink1362.xml"/><Relationship Id="rId55" Type="http://schemas.openxmlformats.org/officeDocument/2006/relationships/image" Target="../media/image936.png"/><Relationship Id="rId76" Type="http://schemas.openxmlformats.org/officeDocument/2006/relationships/customXml" Target="../ink/ink1375.xml"/><Relationship Id="rId97" Type="http://schemas.openxmlformats.org/officeDocument/2006/relationships/image" Target="../media/image956.png"/><Relationship Id="rId104" Type="http://schemas.openxmlformats.org/officeDocument/2006/relationships/customXml" Target="../ink/ink1389.xml"/><Relationship Id="rId120" Type="http://schemas.openxmlformats.org/officeDocument/2006/relationships/customXml" Target="../ink/ink1397.xml"/><Relationship Id="rId125" Type="http://schemas.openxmlformats.org/officeDocument/2006/relationships/image" Target="../media/image970.png"/><Relationship Id="rId141" Type="http://schemas.openxmlformats.org/officeDocument/2006/relationships/image" Target="../media/image978.png"/><Relationship Id="rId146" Type="http://schemas.openxmlformats.org/officeDocument/2006/relationships/customXml" Target="../ink/ink1410.xml"/><Relationship Id="rId7" Type="http://schemas.openxmlformats.org/officeDocument/2006/relationships/image" Target="../media/image912.png"/><Relationship Id="rId71" Type="http://schemas.openxmlformats.org/officeDocument/2006/relationships/image" Target="../media/image944.png"/><Relationship Id="rId92" Type="http://schemas.openxmlformats.org/officeDocument/2006/relationships/customXml" Target="../ink/ink1383.xml"/><Relationship Id="rId2" Type="http://schemas.openxmlformats.org/officeDocument/2006/relationships/customXml" Target="../ink/ink1338.xml"/><Relationship Id="rId29" Type="http://schemas.openxmlformats.org/officeDocument/2006/relationships/image" Target="../media/image923.png"/><Relationship Id="rId24" Type="http://schemas.openxmlformats.org/officeDocument/2006/relationships/customXml" Target="../ink/ink1349.xml"/><Relationship Id="rId40" Type="http://schemas.openxmlformats.org/officeDocument/2006/relationships/customXml" Target="../ink/ink1357.xml"/><Relationship Id="rId45" Type="http://schemas.openxmlformats.org/officeDocument/2006/relationships/image" Target="../media/image931.png"/><Relationship Id="rId66" Type="http://schemas.openxmlformats.org/officeDocument/2006/relationships/customXml" Target="../ink/ink1370.xml"/><Relationship Id="rId87" Type="http://schemas.openxmlformats.org/officeDocument/2006/relationships/image" Target="../media/image418.png"/><Relationship Id="rId110" Type="http://schemas.openxmlformats.org/officeDocument/2006/relationships/customXml" Target="../ink/ink1392.xml"/><Relationship Id="rId115" Type="http://schemas.openxmlformats.org/officeDocument/2006/relationships/image" Target="../media/image965.png"/><Relationship Id="rId131" Type="http://schemas.openxmlformats.org/officeDocument/2006/relationships/image" Target="../media/image973.png"/><Relationship Id="rId136" Type="http://schemas.openxmlformats.org/officeDocument/2006/relationships/customXml" Target="../ink/ink1405.xml"/><Relationship Id="rId61" Type="http://schemas.openxmlformats.org/officeDocument/2006/relationships/image" Target="../media/image939.png"/><Relationship Id="rId82" Type="http://schemas.openxmlformats.org/officeDocument/2006/relationships/customXml" Target="../ink/ink1378.xml"/><Relationship Id="rId19" Type="http://schemas.openxmlformats.org/officeDocument/2006/relationships/image" Target="../media/image918.png"/><Relationship Id="rId14" Type="http://schemas.openxmlformats.org/officeDocument/2006/relationships/customXml" Target="../ink/ink1344.xml"/><Relationship Id="rId30" Type="http://schemas.openxmlformats.org/officeDocument/2006/relationships/customXml" Target="../ink/ink1352.xml"/><Relationship Id="rId35" Type="http://schemas.openxmlformats.org/officeDocument/2006/relationships/image" Target="../media/image926.png"/><Relationship Id="rId56" Type="http://schemas.openxmlformats.org/officeDocument/2006/relationships/customXml" Target="../ink/ink1365.xml"/><Relationship Id="rId77" Type="http://schemas.openxmlformats.org/officeDocument/2006/relationships/image" Target="../media/image947.png"/><Relationship Id="rId100" Type="http://schemas.openxmlformats.org/officeDocument/2006/relationships/customXml" Target="../ink/ink1387.xml"/><Relationship Id="rId105" Type="http://schemas.openxmlformats.org/officeDocument/2006/relationships/image" Target="../media/image960.png"/><Relationship Id="rId126" Type="http://schemas.openxmlformats.org/officeDocument/2006/relationships/customXml" Target="../ink/ink1400.xml"/><Relationship Id="rId147" Type="http://schemas.openxmlformats.org/officeDocument/2006/relationships/image" Target="../media/image981.png"/><Relationship Id="rId8" Type="http://schemas.openxmlformats.org/officeDocument/2006/relationships/customXml" Target="../ink/ink1341.xml"/><Relationship Id="rId51" Type="http://schemas.openxmlformats.org/officeDocument/2006/relationships/image" Target="../media/image934.png"/><Relationship Id="rId72" Type="http://schemas.openxmlformats.org/officeDocument/2006/relationships/customXml" Target="../ink/ink1373.xml"/><Relationship Id="rId93" Type="http://schemas.openxmlformats.org/officeDocument/2006/relationships/image" Target="../media/image954.png"/><Relationship Id="rId98" Type="http://schemas.openxmlformats.org/officeDocument/2006/relationships/customXml" Target="../ink/ink1386.xml"/><Relationship Id="rId121" Type="http://schemas.openxmlformats.org/officeDocument/2006/relationships/image" Target="../media/image968.png"/><Relationship Id="rId142" Type="http://schemas.openxmlformats.org/officeDocument/2006/relationships/customXml" Target="../ink/ink1408.xml"/><Relationship Id="rId3" Type="http://schemas.openxmlformats.org/officeDocument/2006/relationships/image" Target="../media/image910.png"/><Relationship Id="rId25" Type="http://schemas.openxmlformats.org/officeDocument/2006/relationships/image" Target="../media/image921.png"/><Relationship Id="rId46" Type="http://schemas.openxmlformats.org/officeDocument/2006/relationships/customXml" Target="../ink/ink1360.xml"/><Relationship Id="rId67" Type="http://schemas.openxmlformats.org/officeDocument/2006/relationships/image" Target="../media/image942.png"/><Relationship Id="rId116" Type="http://schemas.openxmlformats.org/officeDocument/2006/relationships/customXml" Target="../ink/ink1395.xml"/><Relationship Id="rId137" Type="http://schemas.openxmlformats.org/officeDocument/2006/relationships/image" Target="../media/image976.png"/><Relationship Id="rId20" Type="http://schemas.openxmlformats.org/officeDocument/2006/relationships/customXml" Target="../ink/ink1347.xml"/><Relationship Id="rId41" Type="http://schemas.openxmlformats.org/officeDocument/2006/relationships/image" Target="../media/image929.png"/><Relationship Id="rId62" Type="http://schemas.openxmlformats.org/officeDocument/2006/relationships/customXml" Target="../ink/ink1368.xml"/><Relationship Id="rId83" Type="http://schemas.openxmlformats.org/officeDocument/2006/relationships/image" Target="../media/image950.png"/><Relationship Id="rId88" Type="http://schemas.openxmlformats.org/officeDocument/2006/relationships/customXml" Target="../ink/ink1381.xml"/><Relationship Id="rId111" Type="http://schemas.openxmlformats.org/officeDocument/2006/relationships/image" Target="../media/image963.png"/><Relationship Id="rId132" Type="http://schemas.openxmlformats.org/officeDocument/2006/relationships/customXml" Target="../ink/ink1403.xml"/><Relationship Id="rId15" Type="http://schemas.openxmlformats.org/officeDocument/2006/relationships/image" Target="../media/image916.png"/><Relationship Id="rId36" Type="http://schemas.openxmlformats.org/officeDocument/2006/relationships/customXml" Target="../ink/ink1355.xml"/><Relationship Id="rId57" Type="http://schemas.openxmlformats.org/officeDocument/2006/relationships/image" Target="../media/image937.png"/><Relationship Id="rId106" Type="http://schemas.openxmlformats.org/officeDocument/2006/relationships/customXml" Target="../ink/ink1390.xml"/><Relationship Id="rId127" Type="http://schemas.openxmlformats.org/officeDocument/2006/relationships/image" Target="../media/image971.png"/><Relationship Id="rId10" Type="http://schemas.openxmlformats.org/officeDocument/2006/relationships/customXml" Target="../ink/ink1342.xml"/><Relationship Id="rId31" Type="http://schemas.openxmlformats.org/officeDocument/2006/relationships/image" Target="../media/image924.png"/><Relationship Id="rId52" Type="http://schemas.openxmlformats.org/officeDocument/2006/relationships/customXml" Target="../ink/ink1363.xml"/><Relationship Id="rId73" Type="http://schemas.openxmlformats.org/officeDocument/2006/relationships/image" Target="../media/image945.png"/><Relationship Id="rId78" Type="http://schemas.openxmlformats.org/officeDocument/2006/relationships/customXml" Target="../ink/ink1376.xml"/><Relationship Id="rId94" Type="http://schemas.openxmlformats.org/officeDocument/2006/relationships/customXml" Target="../ink/ink1384.xml"/><Relationship Id="rId99" Type="http://schemas.openxmlformats.org/officeDocument/2006/relationships/image" Target="../media/image957.png"/><Relationship Id="rId101" Type="http://schemas.openxmlformats.org/officeDocument/2006/relationships/image" Target="../media/image958.png"/><Relationship Id="rId122" Type="http://schemas.openxmlformats.org/officeDocument/2006/relationships/customXml" Target="../ink/ink1398.xml"/><Relationship Id="rId143" Type="http://schemas.openxmlformats.org/officeDocument/2006/relationships/image" Target="../media/image979.png"/><Relationship Id="rId4" Type="http://schemas.openxmlformats.org/officeDocument/2006/relationships/customXml" Target="../ink/ink1339.xml"/><Relationship Id="rId9" Type="http://schemas.openxmlformats.org/officeDocument/2006/relationships/image" Target="../media/image913.png"/><Relationship Id="rId26" Type="http://schemas.openxmlformats.org/officeDocument/2006/relationships/customXml" Target="../ink/ink1350.xml"/><Relationship Id="rId47" Type="http://schemas.openxmlformats.org/officeDocument/2006/relationships/image" Target="../media/image932.png"/><Relationship Id="rId68" Type="http://schemas.openxmlformats.org/officeDocument/2006/relationships/customXml" Target="../ink/ink1371.xml"/><Relationship Id="rId89" Type="http://schemas.openxmlformats.org/officeDocument/2006/relationships/image" Target="../media/image952.png"/><Relationship Id="rId112" Type="http://schemas.openxmlformats.org/officeDocument/2006/relationships/customXml" Target="../ink/ink1393.xml"/><Relationship Id="rId133" Type="http://schemas.openxmlformats.org/officeDocument/2006/relationships/image" Target="../media/image974.png"/><Relationship Id="rId16" Type="http://schemas.openxmlformats.org/officeDocument/2006/relationships/customXml" Target="../ink/ink1345.xml"/><Relationship Id="rId37" Type="http://schemas.openxmlformats.org/officeDocument/2006/relationships/image" Target="../media/image927.png"/><Relationship Id="rId58" Type="http://schemas.openxmlformats.org/officeDocument/2006/relationships/customXml" Target="../ink/ink1366.xml"/><Relationship Id="rId79" Type="http://schemas.openxmlformats.org/officeDocument/2006/relationships/image" Target="../media/image948.png"/><Relationship Id="rId102" Type="http://schemas.openxmlformats.org/officeDocument/2006/relationships/customXml" Target="../ink/ink1388.xml"/><Relationship Id="rId123" Type="http://schemas.openxmlformats.org/officeDocument/2006/relationships/image" Target="../media/image969.png"/><Relationship Id="rId144" Type="http://schemas.openxmlformats.org/officeDocument/2006/relationships/customXml" Target="../ink/ink1409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6.png"/><Relationship Id="rId21" Type="http://schemas.openxmlformats.org/officeDocument/2006/relationships/image" Target="../media/image919.png"/><Relationship Id="rId42" Type="http://schemas.openxmlformats.org/officeDocument/2006/relationships/customXml" Target="../ink/ink1431.xml"/><Relationship Id="rId63" Type="http://schemas.openxmlformats.org/officeDocument/2006/relationships/image" Target="../media/image940.png"/><Relationship Id="rId84" Type="http://schemas.openxmlformats.org/officeDocument/2006/relationships/customXml" Target="../ink/ink1452.xml"/><Relationship Id="rId138" Type="http://schemas.openxmlformats.org/officeDocument/2006/relationships/customXml" Target="../ink/ink1479.xml"/><Relationship Id="rId107" Type="http://schemas.openxmlformats.org/officeDocument/2006/relationships/image" Target="../media/image961.png"/><Relationship Id="rId11" Type="http://schemas.openxmlformats.org/officeDocument/2006/relationships/image" Target="../media/image914.png"/><Relationship Id="rId32" Type="http://schemas.openxmlformats.org/officeDocument/2006/relationships/customXml" Target="../ink/ink1426.xml"/><Relationship Id="rId53" Type="http://schemas.openxmlformats.org/officeDocument/2006/relationships/image" Target="../media/image935.png"/><Relationship Id="rId74" Type="http://schemas.openxmlformats.org/officeDocument/2006/relationships/customXml" Target="../ink/ink1447.xml"/><Relationship Id="rId128" Type="http://schemas.openxmlformats.org/officeDocument/2006/relationships/customXml" Target="../ink/ink1474.xml"/><Relationship Id="rId149" Type="http://schemas.openxmlformats.org/officeDocument/2006/relationships/image" Target="../media/image982.png"/><Relationship Id="rId5" Type="http://schemas.openxmlformats.org/officeDocument/2006/relationships/image" Target="../media/image911.png"/><Relationship Id="rId95" Type="http://schemas.openxmlformats.org/officeDocument/2006/relationships/image" Target="../media/image955.png"/><Relationship Id="rId22" Type="http://schemas.openxmlformats.org/officeDocument/2006/relationships/customXml" Target="../ink/ink1421.xml"/><Relationship Id="rId27" Type="http://schemas.openxmlformats.org/officeDocument/2006/relationships/image" Target="../media/image922.png"/><Relationship Id="rId43" Type="http://schemas.openxmlformats.org/officeDocument/2006/relationships/image" Target="../media/image930.png"/><Relationship Id="rId48" Type="http://schemas.openxmlformats.org/officeDocument/2006/relationships/customXml" Target="../ink/ink1434.xml"/><Relationship Id="rId64" Type="http://schemas.openxmlformats.org/officeDocument/2006/relationships/customXml" Target="../ink/ink1442.xml"/><Relationship Id="rId69" Type="http://schemas.openxmlformats.org/officeDocument/2006/relationships/image" Target="../media/image943.png"/><Relationship Id="rId113" Type="http://schemas.openxmlformats.org/officeDocument/2006/relationships/image" Target="../media/image964.png"/><Relationship Id="rId118" Type="http://schemas.openxmlformats.org/officeDocument/2006/relationships/customXml" Target="../ink/ink1469.xml"/><Relationship Id="rId134" Type="http://schemas.openxmlformats.org/officeDocument/2006/relationships/customXml" Target="../ink/ink1477.xml"/><Relationship Id="rId139" Type="http://schemas.openxmlformats.org/officeDocument/2006/relationships/image" Target="../media/image977.png"/><Relationship Id="rId80" Type="http://schemas.openxmlformats.org/officeDocument/2006/relationships/customXml" Target="../ink/ink1450.xml"/><Relationship Id="rId85" Type="http://schemas.openxmlformats.org/officeDocument/2006/relationships/image" Target="../media/image951.png"/><Relationship Id="rId12" Type="http://schemas.openxmlformats.org/officeDocument/2006/relationships/customXml" Target="../ink/ink1416.xml"/><Relationship Id="rId17" Type="http://schemas.openxmlformats.org/officeDocument/2006/relationships/image" Target="../media/image917.png"/><Relationship Id="rId33" Type="http://schemas.openxmlformats.org/officeDocument/2006/relationships/image" Target="../media/image925.png"/><Relationship Id="rId38" Type="http://schemas.openxmlformats.org/officeDocument/2006/relationships/customXml" Target="../ink/ink1429.xml"/><Relationship Id="rId59" Type="http://schemas.openxmlformats.org/officeDocument/2006/relationships/image" Target="../media/image938.png"/><Relationship Id="rId103" Type="http://schemas.openxmlformats.org/officeDocument/2006/relationships/image" Target="../media/image959.png"/><Relationship Id="rId108" Type="http://schemas.openxmlformats.org/officeDocument/2006/relationships/customXml" Target="../ink/ink1464.xml"/><Relationship Id="rId124" Type="http://schemas.openxmlformats.org/officeDocument/2006/relationships/customXml" Target="../ink/ink1472.xml"/><Relationship Id="rId129" Type="http://schemas.openxmlformats.org/officeDocument/2006/relationships/image" Target="../media/image972.png"/><Relationship Id="rId54" Type="http://schemas.openxmlformats.org/officeDocument/2006/relationships/customXml" Target="../ink/ink1437.xml"/><Relationship Id="rId70" Type="http://schemas.openxmlformats.org/officeDocument/2006/relationships/customXml" Target="../ink/ink1445.xml"/><Relationship Id="rId75" Type="http://schemas.openxmlformats.org/officeDocument/2006/relationships/image" Target="../media/image946.png"/><Relationship Id="rId91" Type="http://schemas.openxmlformats.org/officeDocument/2006/relationships/image" Target="../media/image953.png"/><Relationship Id="rId96" Type="http://schemas.openxmlformats.org/officeDocument/2006/relationships/customXml" Target="../ink/ink1458.xml"/><Relationship Id="rId140" Type="http://schemas.openxmlformats.org/officeDocument/2006/relationships/customXml" Target="../ink/ink1480.xml"/><Relationship Id="rId145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13.xml"/><Relationship Id="rId23" Type="http://schemas.openxmlformats.org/officeDocument/2006/relationships/image" Target="../media/image920.png"/><Relationship Id="rId28" Type="http://schemas.openxmlformats.org/officeDocument/2006/relationships/customXml" Target="../ink/ink1424.xml"/><Relationship Id="rId49" Type="http://schemas.openxmlformats.org/officeDocument/2006/relationships/image" Target="../media/image933.png"/><Relationship Id="rId114" Type="http://schemas.openxmlformats.org/officeDocument/2006/relationships/customXml" Target="../ink/ink1467.xml"/><Relationship Id="rId119" Type="http://schemas.openxmlformats.org/officeDocument/2006/relationships/image" Target="../media/image967.png"/><Relationship Id="rId44" Type="http://schemas.openxmlformats.org/officeDocument/2006/relationships/customXml" Target="../ink/ink1432.xml"/><Relationship Id="rId60" Type="http://schemas.openxmlformats.org/officeDocument/2006/relationships/customXml" Target="../ink/ink1440.xml"/><Relationship Id="rId65" Type="http://schemas.openxmlformats.org/officeDocument/2006/relationships/image" Target="../media/image941.png"/><Relationship Id="rId81" Type="http://schemas.openxmlformats.org/officeDocument/2006/relationships/image" Target="../media/image949.png"/><Relationship Id="rId86" Type="http://schemas.openxmlformats.org/officeDocument/2006/relationships/customXml" Target="../ink/ink1453.xml"/><Relationship Id="rId130" Type="http://schemas.openxmlformats.org/officeDocument/2006/relationships/customXml" Target="../ink/ink1475.xml"/><Relationship Id="rId135" Type="http://schemas.openxmlformats.org/officeDocument/2006/relationships/image" Target="../media/image975.png"/><Relationship Id="rId13" Type="http://schemas.openxmlformats.org/officeDocument/2006/relationships/image" Target="../media/image915.png"/><Relationship Id="rId18" Type="http://schemas.openxmlformats.org/officeDocument/2006/relationships/customXml" Target="../ink/ink1419.xml"/><Relationship Id="rId39" Type="http://schemas.openxmlformats.org/officeDocument/2006/relationships/image" Target="../media/image928.png"/><Relationship Id="rId109" Type="http://schemas.openxmlformats.org/officeDocument/2006/relationships/image" Target="../media/image962.png"/><Relationship Id="rId34" Type="http://schemas.openxmlformats.org/officeDocument/2006/relationships/customXml" Target="../ink/ink1427.xml"/><Relationship Id="rId50" Type="http://schemas.openxmlformats.org/officeDocument/2006/relationships/customXml" Target="../ink/ink1435.xml"/><Relationship Id="rId55" Type="http://schemas.openxmlformats.org/officeDocument/2006/relationships/image" Target="../media/image936.png"/><Relationship Id="rId76" Type="http://schemas.openxmlformats.org/officeDocument/2006/relationships/customXml" Target="../ink/ink1448.xml"/><Relationship Id="rId97" Type="http://schemas.openxmlformats.org/officeDocument/2006/relationships/image" Target="../media/image956.png"/><Relationship Id="rId104" Type="http://schemas.openxmlformats.org/officeDocument/2006/relationships/customXml" Target="../ink/ink1462.xml"/><Relationship Id="rId120" Type="http://schemas.openxmlformats.org/officeDocument/2006/relationships/customXml" Target="../ink/ink1470.xml"/><Relationship Id="rId125" Type="http://schemas.openxmlformats.org/officeDocument/2006/relationships/image" Target="../media/image970.png"/><Relationship Id="rId141" Type="http://schemas.openxmlformats.org/officeDocument/2006/relationships/image" Target="../media/image978.png"/><Relationship Id="rId146" Type="http://schemas.openxmlformats.org/officeDocument/2006/relationships/customXml" Target="../ink/ink1483.xml"/><Relationship Id="rId7" Type="http://schemas.openxmlformats.org/officeDocument/2006/relationships/image" Target="../media/image912.png"/><Relationship Id="rId71" Type="http://schemas.openxmlformats.org/officeDocument/2006/relationships/image" Target="../media/image944.png"/><Relationship Id="rId92" Type="http://schemas.openxmlformats.org/officeDocument/2006/relationships/customXml" Target="../ink/ink1456.xml"/><Relationship Id="rId2" Type="http://schemas.openxmlformats.org/officeDocument/2006/relationships/customXml" Target="../ink/ink1411.xml"/><Relationship Id="rId29" Type="http://schemas.openxmlformats.org/officeDocument/2006/relationships/image" Target="../media/image923.png"/><Relationship Id="rId24" Type="http://schemas.openxmlformats.org/officeDocument/2006/relationships/customXml" Target="../ink/ink1422.xml"/><Relationship Id="rId40" Type="http://schemas.openxmlformats.org/officeDocument/2006/relationships/customXml" Target="../ink/ink1430.xml"/><Relationship Id="rId45" Type="http://schemas.openxmlformats.org/officeDocument/2006/relationships/image" Target="../media/image931.png"/><Relationship Id="rId66" Type="http://schemas.openxmlformats.org/officeDocument/2006/relationships/customXml" Target="../ink/ink1443.xml"/><Relationship Id="rId87" Type="http://schemas.openxmlformats.org/officeDocument/2006/relationships/image" Target="../media/image418.png"/><Relationship Id="rId110" Type="http://schemas.openxmlformats.org/officeDocument/2006/relationships/customXml" Target="../ink/ink1465.xml"/><Relationship Id="rId115" Type="http://schemas.openxmlformats.org/officeDocument/2006/relationships/image" Target="../media/image965.png"/><Relationship Id="rId131" Type="http://schemas.openxmlformats.org/officeDocument/2006/relationships/image" Target="../media/image973.png"/><Relationship Id="rId136" Type="http://schemas.openxmlformats.org/officeDocument/2006/relationships/customXml" Target="../ink/ink1478.xml"/><Relationship Id="rId61" Type="http://schemas.openxmlformats.org/officeDocument/2006/relationships/image" Target="../media/image939.png"/><Relationship Id="rId82" Type="http://schemas.openxmlformats.org/officeDocument/2006/relationships/customXml" Target="../ink/ink1451.xml"/><Relationship Id="rId19" Type="http://schemas.openxmlformats.org/officeDocument/2006/relationships/image" Target="../media/image918.png"/><Relationship Id="rId14" Type="http://schemas.openxmlformats.org/officeDocument/2006/relationships/customXml" Target="../ink/ink1417.xml"/><Relationship Id="rId30" Type="http://schemas.openxmlformats.org/officeDocument/2006/relationships/customXml" Target="../ink/ink1425.xml"/><Relationship Id="rId35" Type="http://schemas.openxmlformats.org/officeDocument/2006/relationships/image" Target="../media/image926.png"/><Relationship Id="rId56" Type="http://schemas.openxmlformats.org/officeDocument/2006/relationships/customXml" Target="../ink/ink1438.xml"/><Relationship Id="rId77" Type="http://schemas.openxmlformats.org/officeDocument/2006/relationships/image" Target="../media/image947.png"/><Relationship Id="rId100" Type="http://schemas.openxmlformats.org/officeDocument/2006/relationships/customXml" Target="../ink/ink1460.xml"/><Relationship Id="rId105" Type="http://schemas.openxmlformats.org/officeDocument/2006/relationships/image" Target="../media/image960.png"/><Relationship Id="rId126" Type="http://schemas.openxmlformats.org/officeDocument/2006/relationships/customXml" Target="../ink/ink1473.xml"/><Relationship Id="rId147" Type="http://schemas.openxmlformats.org/officeDocument/2006/relationships/image" Target="../media/image981.png"/><Relationship Id="rId8" Type="http://schemas.openxmlformats.org/officeDocument/2006/relationships/customXml" Target="../ink/ink1414.xml"/><Relationship Id="rId51" Type="http://schemas.openxmlformats.org/officeDocument/2006/relationships/image" Target="../media/image934.png"/><Relationship Id="rId72" Type="http://schemas.openxmlformats.org/officeDocument/2006/relationships/customXml" Target="../ink/ink1446.xml"/><Relationship Id="rId93" Type="http://schemas.openxmlformats.org/officeDocument/2006/relationships/image" Target="../media/image954.png"/><Relationship Id="rId98" Type="http://schemas.openxmlformats.org/officeDocument/2006/relationships/customXml" Target="../ink/ink1459.xml"/><Relationship Id="rId121" Type="http://schemas.openxmlformats.org/officeDocument/2006/relationships/image" Target="../media/image968.png"/><Relationship Id="rId142" Type="http://schemas.openxmlformats.org/officeDocument/2006/relationships/customXml" Target="../ink/ink1481.xml"/><Relationship Id="rId3" Type="http://schemas.openxmlformats.org/officeDocument/2006/relationships/image" Target="../media/image910.png"/><Relationship Id="rId25" Type="http://schemas.openxmlformats.org/officeDocument/2006/relationships/image" Target="../media/image921.png"/><Relationship Id="rId46" Type="http://schemas.openxmlformats.org/officeDocument/2006/relationships/customXml" Target="../ink/ink1433.xml"/><Relationship Id="rId67" Type="http://schemas.openxmlformats.org/officeDocument/2006/relationships/image" Target="../media/image942.png"/><Relationship Id="rId116" Type="http://schemas.openxmlformats.org/officeDocument/2006/relationships/customXml" Target="../ink/ink1468.xml"/><Relationship Id="rId137" Type="http://schemas.openxmlformats.org/officeDocument/2006/relationships/image" Target="../media/image976.png"/><Relationship Id="rId20" Type="http://schemas.openxmlformats.org/officeDocument/2006/relationships/customXml" Target="../ink/ink1420.xml"/><Relationship Id="rId41" Type="http://schemas.openxmlformats.org/officeDocument/2006/relationships/image" Target="../media/image929.png"/><Relationship Id="rId62" Type="http://schemas.openxmlformats.org/officeDocument/2006/relationships/customXml" Target="../ink/ink1441.xml"/><Relationship Id="rId83" Type="http://schemas.openxmlformats.org/officeDocument/2006/relationships/image" Target="../media/image950.png"/><Relationship Id="rId88" Type="http://schemas.openxmlformats.org/officeDocument/2006/relationships/customXml" Target="../ink/ink1454.xml"/><Relationship Id="rId111" Type="http://schemas.openxmlformats.org/officeDocument/2006/relationships/image" Target="../media/image963.png"/><Relationship Id="rId132" Type="http://schemas.openxmlformats.org/officeDocument/2006/relationships/customXml" Target="../ink/ink1476.xml"/><Relationship Id="rId15" Type="http://schemas.openxmlformats.org/officeDocument/2006/relationships/image" Target="../media/image916.png"/><Relationship Id="rId36" Type="http://schemas.openxmlformats.org/officeDocument/2006/relationships/customXml" Target="../ink/ink1428.xml"/><Relationship Id="rId57" Type="http://schemas.openxmlformats.org/officeDocument/2006/relationships/image" Target="../media/image937.png"/><Relationship Id="rId106" Type="http://schemas.openxmlformats.org/officeDocument/2006/relationships/customXml" Target="../ink/ink1463.xml"/><Relationship Id="rId127" Type="http://schemas.openxmlformats.org/officeDocument/2006/relationships/image" Target="../media/image971.png"/><Relationship Id="rId10" Type="http://schemas.openxmlformats.org/officeDocument/2006/relationships/customXml" Target="../ink/ink1415.xml"/><Relationship Id="rId31" Type="http://schemas.openxmlformats.org/officeDocument/2006/relationships/image" Target="../media/image924.png"/><Relationship Id="rId52" Type="http://schemas.openxmlformats.org/officeDocument/2006/relationships/customXml" Target="../ink/ink1436.xml"/><Relationship Id="rId73" Type="http://schemas.openxmlformats.org/officeDocument/2006/relationships/image" Target="../media/image945.png"/><Relationship Id="rId78" Type="http://schemas.openxmlformats.org/officeDocument/2006/relationships/customXml" Target="../ink/ink1449.xml"/><Relationship Id="rId94" Type="http://schemas.openxmlformats.org/officeDocument/2006/relationships/customXml" Target="../ink/ink1457.xml"/><Relationship Id="rId99" Type="http://schemas.openxmlformats.org/officeDocument/2006/relationships/image" Target="../media/image957.png"/><Relationship Id="rId101" Type="http://schemas.openxmlformats.org/officeDocument/2006/relationships/image" Target="../media/image958.png"/><Relationship Id="rId122" Type="http://schemas.openxmlformats.org/officeDocument/2006/relationships/customXml" Target="../ink/ink1471.xml"/><Relationship Id="rId143" Type="http://schemas.openxmlformats.org/officeDocument/2006/relationships/image" Target="../media/image979.png"/><Relationship Id="rId148" Type="http://schemas.openxmlformats.org/officeDocument/2006/relationships/customXml" Target="../ink/ink1484.xml"/><Relationship Id="rId4" Type="http://schemas.openxmlformats.org/officeDocument/2006/relationships/customXml" Target="../ink/ink1412.xml"/><Relationship Id="rId9" Type="http://schemas.openxmlformats.org/officeDocument/2006/relationships/image" Target="../media/image913.png"/><Relationship Id="rId26" Type="http://schemas.openxmlformats.org/officeDocument/2006/relationships/customXml" Target="../ink/ink1423.xml"/><Relationship Id="rId47" Type="http://schemas.openxmlformats.org/officeDocument/2006/relationships/image" Target="../media/image932.png"/><Relationship Id="rId68" Type="http://schemas.openxmlformats.org/officeDocument/2006/relationships/customXml" Target="../ink/ink1444.xml"/><Relationship Id="rId89" Type="http://schemas.openxmlformats.org/officeDocument/2006/relationships/image" Target="../media/image952.png"/><Relationship Id="rId112" Type="http://schemas.openxmlformats.org/officeDocument/2006/relationships/customXml" Target="../ink/ink1466.xml"/><Relationship Id="rId133" Type="http://schemas.openxmlformats.org/officeDocument/2006/relationships/image" Target="../media/image974.png"/><Relationship Id="rId16" Type="http://schemas.openxmlformats.org/officeDocument/2006/relationships/customXml" Target="../ink/ink1418.xml"/><Relationship Id="rId37" Type="http://schemas.openxmlformats.org/officeDocument/2006/relationships/image" Target="../media/image927.png"/><Relationship Id="rId58" Type="http://schemas.openxmlformats.org/officeDocument/2006/relationships/customXml" Target="../ink/ink1439.xml"/><Relationship Id="rId79" Type="http://schemas.openxmlformats.org/officeDocument/2006/relationships/image" Target="../media/image948.png"/><Relationship Id="rId102" Type="http://schemas.openxmlformats.org/officeDocument/2006/relationships/customXml" Target="../ink/ink1461.xml"/><Relationship Id="rId123" Type="http://schemas.openxmlformats.org/officeDocument/2006/relationships/image" Target="../media/image969.png"/><Relationship Id="rId144" Type="http://schemas.openxmlformats.org/officeDocument/2006/relationships/customXml" Target="../ink/ink1482.xml"/><Relationship Id="rId90" Type="http://schemas.openxmlformats.org/officeDocument/2006/relationships/customXml" Target="../ink/ink14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0.png"/><Relationship Id="rId2" Type="http://schemas.openxmlformats.org/officeDocument/2006/relationships/customXml" Target="../ink/ink148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.xml"/><Relationship Id="rId117" Type="http://schemas.openxmlformats.org/officeDocument/2006/relationships/image" Target="../media/image631.png"/><Relationship Id="rId21" Type="http://schemas.openxmlformats.org/officeDocument/2006/relationships/image" Target="../media/image583.png"/><Relationship Id="rId42" Type="http://schemas.openxmlformats.org/officeDocument/2006/relationships/customXml" Target="../ink/ink31.xml"/><Relationship Id="rId47" Type="http://schemas.openxmlformats.org/officeDocument/2006/relationships/image" Target="../media/image596.png"/><Relationship Id="rId63" Type="http://schemas.openxmlformats.org/officeDocument/2006/relationships/image" Target="../media/image604.png"/><Relationship Id="rId68" Type="http://schemas.openxmlformats.org/officeDocument/2006/relationships/customXml" Target="../ink/ink44.xml"/><Relationship Id="rId84" Type="http://schemas.openxmlformats.org/officeDocument/2006/relationships/customXml" Target="../ink/ink52.xml"/><Relationship Id="rId89" Type="http://schemas.openxmlformats.org/officeDocument/2006/relationships/image" Target="../media/image617.png"/><Relationship Id="rId112" Type="http://schemas.openxmlformats.org/officeDocument/2006/relationships/customXml" Target="../ink/ink66.xml"/><Relationship Id="rId16" Type="http://schemas.openxmlformats.org/officeDocument/2006/relationships/customXml" Target="../ink/ink18.xml"/><Relationship Id="rId107" Type="http://schemas.openxmlformats.org/officeDocument/2006/relationships/image" Target="../media/image626.png"/><Relationship Id="rId11" Type="http://schemas.openxmlformats.org/officeDocument/2006/relationships/image" Target="../media/image578.png"/><Relationship Id="rId32" Type="http://schemas.openxmlformats.org/officeDocument/2006/relationships/customXml" Target="../ink/ink26.xml"/><Relationship Id="rId37" Type="http://schemas.openxmlformats.org/officeDocument/2006/relationships/image" Target="../media/image591.png"/><Relationship Id="rId53" Type="http://schemas.openxmlformats.org/officeDocument/2006/relationships/image" Target="../media/image599.png"/><Relationship Id="rId58" Type="http://schemas.openxmlformats.org/officeDocument/2006/relationships/customXml" Target="../ink/ink39.xml"/><Relationship Id="rId74" Type="http://schemas.openxmlformats.org/officeDocument/2006/relationships/customXml" Target="../ink/ink47.xml"/><Relationship Id="rId79" Type="http://schemas.openxmlformats.org/officeDocument/2006/relationships/image" Target="../media/image612.png"/><Relationship Id="rId102" Type="http://schemas.openxmlformats.org/officeDocument/2006/relationships/customXml" Target="../ink/ink61.xml"/><Relationship Id="rId5" Type="http://schemas.openxmlformats.org/officeDocument/2006/relationships/image" Target="../media/image575.png"/><Relationship Id="rId90" Type="http://schemas.openxmlformats.org/officeDocument/2006/relationships/customXml" Target="../ink/ink55.xml"/><Relationship Id="rId95" Type="http://schemas.openxmlformats.org/officeDocument/2006/relationships/image" Target="../media/image620.png"/><Relationship Id="rId22" Type="http://schemas.openxmlformats.org/officeDocument/2006/relationships/customXml" Target="../ink/ink21.xml"/><Relationship Id="rId27" Type="http://schemas.openxmlformats.org/officeDocument/2006/relationships/image" Target="../media/image586.png"/><Relationship Id="rId43" Type="http://schemas.openxmlformats.org/officeDocument/2006/relationships/image" Target="../media/image594.png"/><Relationship Id="rId48" Type="http://schemas.openxmlformats.org/officeDocument/2006/relationships/customXml" Target="../ink/ink34.xml"/><Relationship Id="rId64" Type="http://schemas.openxmlformats.org/officeDocument/2006/relationships/customXml" Target="../ink/ink42.xml"/><Relationship Id="rId69" Type="http://schemas.openxmlformats.org/officeDocument/2006/relationships/image" Target="../media/image607.png"/><Relationship Id="rId113" Type="http://schemas.openxmlformats.org/officeDocument/2006/relationships/image" Target="../media/image629.png"/><Relationship Id="rId118" Type="http://schemas.openxmlformats.org/officeDocument/2006/relationships/customXml" Target="../ink/ink69.xml"/><Relationship Id="rId80" Type="http://schemas.openxmlformats.org/officeDocument/2006/relationships/customXml" Target="../ink/ink50.xml"/><Relationship Id="rId85" Type="http://schemas.openxmlformats.org/officeDocument/2006/relationships/image" Target="../media/image615.png"/><Relationship Id="rId12" Type="http://schemas.openxmlformats.org/officeDocument/2006/relationships/customXml" Target="../ink/ink16.xml"/><Relationship Id="rId17" Type="http://schemas.openxmlformats.org/officeDocument/2006/relationships/image" Target="../media/image581.png"/><Relationship Id="rId33" Type="http://schemas.openxmlformats.org/officeDocument/2006/relationships/image" Target="../media/image589.png"/><Relationship Id="rId38" Type="http://schemas.openxmlformats.org/officeDocument/2006/relationships/customXml" Target="../ink/ink29.xml"/><Relationship Id="rId59" Type="http://schemas.openxmlformats.org/officeDocument/2006/relationships/image" Target="../media/image602.png"/><Relationship Id="rId103" Type="http://schemas.openxmlformats.org/officeDocument/2006/relationships/image" Target="../media/image624.png"/><Relationship Id="rId108" Type="http://schemas.openxmlformats.org/officeDocument/2006/relationships/customXml" Target="../ink/ink64.xml"/><Relationship Id="rId54" Type="http://schemas.openxmlformats.org/officeDocument/2006/relationships/customXml" Target="../ink/ink37.xml"/><Relationship Id="rId70" Type="http://schemas.openxmlformats.org/officeDocument/2006/relationships/customXml" Target="../ink/ink45.xml"/><Relationship Id="rId75" Type="http://schemas.openxmlformats.org/officeDocument/2006/relationships/image" Target="../media/image610.png"/><Relationship Id="rId91" Type="http://schemas.openxmlformats.org/officeDocument/2006/relationships/image" Target="../media/image618.png"/><Relationship Id="rId96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23" Type="http://schemas.openxmlformats.org/officeDocument/2006/relationships/image" Target="../media/image584.png"/><Relationship Id="rId28" Type="http://schemas.openxmlformats.org/officeDocument/2006/relationships/customXml" Target="../ink/ink24.xml"/><Relationship Id="rId49" Type="http://schemas.openxmlformats.org/officeDocument/2006/relationships/image" Target="../media/image597.png"/><Relationship Id="rId114" Type="http://schemas.openxmlformats.org/officeDocument/2006/relationships/customXml" Target="../ink/ink67.xml"/><Relationship Id="rId119" Type="http://schemas.openxmlformats.org/officeDocument/2006/relationships/image" Target="../media/image632.png"/><Relationship Id="rId10" Type="http://schemas.openxmlformats.org/officeDocument/2006/relationships/customXml" Target="../ink/ink15.xml"/><Relationship Id="rId31" Type="http://schemas.openxmlformats.org/officeDocument/2006/relationships/image" Target="../media/image588.png"/><Relationship Id="rId44" Type="http://schemas.openxmlformats.org/officeDocument/2006/relationships/customXml" Target="../ink/ink32.xml"/><Relationship Id="rId52" Type="http://schemas.openxmlformats.org/officeDocument/2006/relationships/customXml" Target="../ink/ink36.xml"/><Relationship Id="rId60" Type="http://schemas.openxmlformats.org/officeDocument/2006/relationships/customXml" Target="../ink/ink40.xml"/><Relationship Id="rId65" Type="http://schemas.openxmlformats.org/officeDocument/2006/relationships/image" Target="../media/image605.png"/><Relationship Id="rId73" Type="http://schemas.openxmlformats.org/officeDocument/2006/relationships/image" Target="../media/image609.png"/><Relationship Id="rId78" Type="http://schemas.openxmlformats.org/officeDocument/2006/relationships/customXml" Target="../ink/ink49.xml"/><Relationship Id="rId81" Type="http://schemas.openxmlformats.org/officeDocument/2006/relationships/image" Target="../media/image613.png"/><Relationship Id="rId86" Type="http://schemas.openxmlformats.org/officeDocument/2006/relationships/customXml" Target="../ink/ink53.xml"/><Relationship Id="rId94" Type="http://schemas.openxmlformats.org/officeDocument/2006/relationships/customXml" Target="../ink/ink57.xml"/><Relationship Id="rId99" Type="http://schemas.openxmlformats.org/officeDocument/2006/relationships/image" Target="../media/image622.png"/><Relationship Id="rId101" Type="http://schemas.openxmlformats.org/officeDocument/2006/relationships/image" Target="../media/image623.png"/><Relationship Id="rId4" Type="http://schemas.openxmlformats.org/officeDocument/2006/relationships/customXml" Target="../ink/ink12.xml"/><Relationship Id="rId9" Type="http://schemas.openxmlformats.org/officeDocument/2006/relationships/image" Target="../media/image577.png"/><Relationship Id="rId13" Type="http://schemas.openxmlformats.org/officeDocument/2006/relationships/image" Target="../media/image579.png"/><Relationship Id="rId18" Type="http://schemas.openxmlformats.org/officeDocument/2006/relationships/customXml" Target="../ink/ink19.xml"/><Relationship Id="rId39" Type="http://schemas.openxmlformats.org/officeDocument/2006/relationships/image" Target="../media/image592.png"/><Relationship Id="rId109" Type="http://schemas.openxmlformats.org/officeDocument/2006/relationships/image" Target="../media/image627.png"/><Relationship Id="rId34" Type="http://schemas.openxmlformats.org/officeDocument/2006/relationships/customXml" Target="../ink/ink27.xml"/><Relationship Id="rId50" Type="http://schemas.openxmlformats.org/officeDocument/2006/relationships/customXml" Target="../ink/ink35.xml"/><Relationship Id="rId55" Type="http://schemas.openxmlformats.org/officeDocument/2006/relationships/image" Target="../media/image600.png"/><Relationship Id="rId76" Type="http://schemas.openxmlformats.org/officeDocument/2006/relationships/customXml" Target="../ink/ink48.xml"/><Relationship Id="rId97" Type="http://schemas.openxmlformats.org/officeDocument/2006/relationships/image" Target="../media/image621.png"/><Relationship Id="rId104" Type="http://schemas.openxmlformats.org/officeDocument/2006/relationships/customXml" Target="../ink/ink62.xml"/><Relationship Id="rId7" Type="http://schemas.openxmlformats.org/officeDocument/2006/relationships/image" Target="../media/image576.png"/><Relationship Id="rId71" Type="http://schemas.openxmlformats.org/officeDocument/2006/relationships/image" Target="../media/image608.png"/><Relationship Id="rId92" Type="http://schemas.openxmlformats.org/officeDocument/2006/relationships/customXml" Target="../ink/ink56.xml"/><Relationship Id="rId2" Type="http://schemas.openxmlformats.org/officeDocument/2006/relationships/customXml" Target="../ink/ink11.xml"/><Relationship Id="rId29" Type="http://schemas.openxmlformats.org/officeDocument/2006/relationships/image" Target="../media/image587.png"/><Relationship Id="rId24" Type="http://schemas.openxmlformats.org/officeDocument/2006/relationships/customXml" Target="../ink/ink22.xml"/><Relationship Id="rId40" Type="http://schemas.openxmlformats.org/officeDocument/2006/relationships/customXml" Target="../ink/ink30.xml"/><Relationship Id="rId45" Type="http://schemas.openxmlformats.org/officeDocument/2006/relationships/image" Target="../media/image595.png"/><Relationship Id="rId66" Type="http://schemas.openxmlformats.org/officeDocument/2006/relationships/customXml" Target="../ink/ink43.xml"/><Relationship Id="rId87" Type="http://schemas.openxmlformats.org/officeDocument/2006/relationships/image" Target="../media/image616.png"/><Relationship Id="rId110" Type="http://schemas.openxmlformats.org/officeDocument/2006/relationships/customXml" Target="../ink/ink65.xml"/><Relationship Id="rId115" Type="http://schemas.openxmlformats.org/officeDocument/2006/relationships/image" Target="../media/image630.png"/><Relationship Id="rId61" Type="http://schemas.openxmlformats.org/officeDocument/2006/relationships/image" Target="../media/image603.png"/><Relationship Id="rId82" Type="http://schemas.openxmlformats.org/officeDocument/2006/relationships/customXml" Target="../ink/ink51.xml"/><Relationship Id="rId19" Type="http://schemas.openxmlformats.org/officeDocument/2006/relationships/image" Target="../media/image582.png"/><Relationship Id="rId14" Type="http://schemas.openxmlformats.org/officeDocument/2006/relationships/customXml" Target="../ink/ink17.xml"/><Relationship Id="rId30" Type="http://schemas.openxmlformats.org/officeDocument/2006/relationships/customXml" Target="../ink/ink25.xml"/><Relationship Id="rId35" Type="http://schemas.openxmlformats.org/officeDocument/2006/relationships/image" Target="../media/image590.png"/><Relationship Id="rId56" Type="http://schemas.openxmlformats.org/officeDocument/2006/relationships/customXml" Target="../ink/ink38.xml"/><Relationship Id="rId77" Type="http://schemas.openxmlformats.org/officeDocument/2006/relationships/image" Target="../media/image611.png"/><Relationship Id="rId100" Type="http://schemas.openxmlformats.org/officeDocument/2006/relationships/customXml" Target="../ink/ink60.xml"/><Relationship Id="rId105" Type="http://schemas.openxmlformats.org/officeDocument/2006/relationships/image" Target="../media/image625.png"/><Relationship Id="rId8" Type="http://schemas.openxmlformats.org/officeDocument/2006/relationships/customXml" Target="../ink/ink14.xml"/><Relationship Id="rId51" Type="http://schemas.openxmlformats.org/officeDocument/2006/relationships/image" Target="../media/image598.png"/><Relationship Id="rId72" Type="http://schemas.openxmlformats.org/officeDocument/2006/relationships/customXml" Target="../ink/ink46.xml"/><Relationship Id="rId93" Type="http://schemas.openxmlformats.org/officeDocument/2006/relationships/image" Target="../media/image619.png"/><Relationship Id="rId98" Type="http://schemas.openxmlformats.org/officeDocument/2006/relationships/customXml" Target="../ink/ink59.xml"/><Relationship Id="rId3" Type="http://schemas.openxmlformats.org/officeDocument/2006/relationships/image" Target="../media/image574.png"/><Relationship Id="rId25" Type="http://schemas.openxmlformats.org/officeDocument/2006/relationships/image" Target="../media/image585.png"/><Relationship Id="rId46" Type="http://schemas.openxmlformats.org/officeDocument/2006/relationships/customXml" Target="../ink/ink33.xml"/><Relationship Id="rId67" Type="http://schemas.openxmlformats.org/officeDocument/2006/relationships/image" Target="../media/image606.png"/><Relationship Id="rId116" Type="http://schemas.openxmlformats.org/officeDocument/2006/relationships/customXml" Target="../ink/ink68.xml"/><Relationship Id="rId20" Type="http://schemas.openxmlformats.org/officeDocument/2006/relationships/customXml" Target="../ink/ink20.xml"/><Relationship Id="rId41" Type="http://schemas.openxmlformats.org/officeDocument/2006/relationships/image" Target="../media/image593.png"/><Relationship Id="rId62" Type="http://schemas.openxmlformats.org/officeDocument/2006/relationships/customXml" Target="../ink/ink41.xml"/><Relationship Id="rId83" Type="http://schemas.openxmlformats.org/officeDocument/2006/relationships/image" Target="../media/image614.png"/><Relationship Id="rId88" Type="http://schemas.openxmlformats.org/officeDocument/2006/relationships/customXml" Target="../ink/ink54.xml"/><Relationship Id="rId111" Type="http://schemas.openxmlformats.org/officeDocument/2006/relationships/image" Target="../media/image628.png"/><Relationship Id="rId15" Type="http://schemas.openxmlformats.org/officeDocument/2006/relationships/image" Target="../media/image580.png"/><Relationship Id="rId36" Type="http://schemas.openxmlformats.org/officeDocument/2006/relationships/customXml" Target="../ink/ink28.xml"/><Relationship Id="rId57" Type="http://schemas.openxmlformats.org/officeDocument/2006/relationships/image" Target="../media/image601.png"/><Relationship Id="rId106" Type="http://schemas.openxmlformats.org/officeDocument/2006/relationships/customXml" Target="../ink/ink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7.png"/><Relationship Id="rId2" Type="http://schemas.openxmlformats.org/officeDocument/2006/relationships/customXml" Target="../ink/ink14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6.png"/><Relationship Id="rId4" Type="http://schemas.openxmlformats.org/officeDocument/2006/relationships/customXml" Target="../ink/ink148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0.png"/><Relationship Id="rId7" Type="http://schemas.openxmlformats.org/officeDocument/2006/relationships/image" Target="../media/image510.png"/><Relationship Id="rId2" Type="http://schemas.openxmlformats.org/officeDocument/2006/relationships/customXml" Target="../ink/ink14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0.xml"/><Relationship Id="rId5" Type="http://schemas.openxmlformats.org/officeDocument/2006/relationships/image" Target="../media/image466.png"/><Relationship Id="rId4" Type="http://schemas.openxmlformats.org/officeDocument/2006/relationships/customXml" Target="../ink/ink1489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1499.xml"/><Relationship Id="rId26" Type="http://schemas.openxmlformats.org/officeDocument/2006/relationships/customXml" Target="../ink/ink1503.xml"/><Relationship Id="rId21" Type="http://schemas.openxmlformats.org/officeDocument/2006/relationships/image" Target="../media/image13.png"/><Relationship Id="rId34" Type="http://schemas.openxmlformats.org/officeDocument/2006/relationships/customXml" Target="../ink/ink1507.xml"/><Relationship Id="rId7" Type="http://schemas.openxmlformats.org/officeDocument/2006/relationships/image" Target="../media/image6100.png"/><Relationship Id="rId12" Type="http://schemas.openxmlformats.org/officeDocument/2006/relationships/customXml" Target="../ink/ink1496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2" Type="http://schemas.openxmlformats.org/officeDocument/2006/relationships/customXml" Target="../ink/ink1491.xml"/><Relationship Id="rId16" Type="http://schemas.openxmlformats.org/officeDocument/2006/relationships/customXml" Target="../ink/ink1498.xml"/><Relationship Id="rId20" Type="http://schemas.openxmlformats.org/officeDocument/2006/relationships/customXml" Target="../ink/ink1500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3.xml"/><Relationship Id="rId11" Type="http://schemas.openxmlformats.org/officeDocument/2006/relationships/image" Target="../media/image8100.png"/><Relationship Id="rId24" Type="http://schemas.openxmlformats.org/officeDocument/2006/relationships/customXml" Target="../ink/ink1502.xml"/><Relationship Id="rId32" Type="http://schemas.openxmlformats.org/officeDocument/2006/relationships/customXml" Target="../ink/ink1506.xml"/><Relationship Id="rId37" Type="http://schemas.openxmlformats.org/officeDocument/2006/relationships/image" Target="../media/image21.png"/><Relationship Id="rId5" Type="http://schemas.openxmlformats.org/officeDocument/2006/relationships/image" Target="../media/image466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504.xml"/><Relationship Id="rId36" Type="http://schemas.openxmlformats.org/officeDocument/2006/relationships/customXml" Target="../ink/ink1508.xml"/><Relationship Id="rId10" Type="http://schemas.openxmlformats.org/officeDocument/2006/relationships/customXml" Target="../ink/ink1495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customXml" Target="../ink/ink1492.xml"/><Relationship Id="rId9" Type="http://schemas.openxmlformats.org/officeDocument/2006/relationships/image" Target="../media/image7100.png"/><Relationship Id="rId14" Type="http://schemas.openxmlformats.org/officeDocument/2006/relationships/customXml" Target="../ink/ink1497.xml"/><Relationship Id="rId22" Type="http://schemas.openxmlformats.org/officeDocument/2006/relationships/customXml" Target="../ink/ink1501.xml"/><Relationship Id="rId27" Type="http://schemas.openxmlformats.org/officeDocument/2006/relationships/image" Target="../media/image16.png"/><Relationship Id="rId30" Type="http://schemas.openxmlformats.org/officeDocument/2006/relationships/customXml" Target="../ink/ink1505.xml"/><Relationship Id="rId35" Type="http://schemas.openxmlformats.org/officeDocument/2006/relationships/image" Target="../media/image20.png"/><Relationship Id="rId8" Type="http://schemas.openxmlformats.org/officeDocument/2006/relationships/customXml" Target="../ink/ink1494.xml"/><Relationship Id="rId3" Type="http://schemas.openxmlformats.org/officeDocument/2006/relationships/image" Target="../media/image3100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21.xml"/><Relationship Id="rId21" Type="http://schemas.openxmlformats.org/officeDocument/2006/relationships/image" Target="../media/image13.png"/><Relationship Id="rId42" Type="http://schemas.openxmlformats.org/officeDocument/2006/relationships/customXml" Target="../ink/ink1529.xml"/><Relationship Id="rId47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customXml" Target="../ink/ink1542.xml"/><Relationship Id="rId84" Type="http://schemas.openxmlformats.org/officeDocument/2006/relationships/customXml" Target="../ink/ink1550.xml"/><Relationship Id="rId89" Type="http://schemas.openxmlformats.org/officeDocument/2006/relationships/image" Target="../media/image47.png"/><Relationship Id="rId16" Type="http://schemas.openxmlformats.org/officeDocument/2006/relationships/customXml" Target="../ink/ink1516.xml"/><Relationship Id="rId11" Type="http://schemas.openxmlformats.org/officeDocument/2006/relationships/image" Target="../media/image8100.png"/><Relationship Id="rId32" Type="http://schemas.openxmlformats.org/officeDocument/2006/relationships/customXml" Target="../ink/ink1524.xml"/><Relationship Id="rId37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customXml" Target="../ink/ink1537.xml"/><Relationship Id="rId74" Type="http://schemas.openxmlformats.org/officeDocument/2006/relationships/customXml" Target="../ink/ink1545.xml"/><Relationship Id="rId79" Type="http://schemas.openxmlformats.org/officeDocument/2006/relationships/image" Target="../media/image42.png"/><Relationship Id="rId5" Type="http://schemas.openxmlformats.org/officeDocument/2006/relationships/image" Target="../media/image466.png"/><Relationship Id="rId90" Type="http://schemas.openxmlformats.org/officeDocument/2006/relationships/customXml" Target="../ink/ink1553.xml"/><Relationship Id="rId14" Type="http://schemas.openxmlformats.org/officeDocument/2006/relationships/customXml" Target="../ink/ink1515.xml"/><Relationship Id="rId22" Type="http://schemas.openxmlformats.org/officeDocument/2006/relationships/customXml" Target="../ink/ink1519.xml"/><Relationship Id="rId27" Type="http://schemas.openxmlformats.org/officeDocument/2006/relationships/image" Target="../media/image16.png"/><Relationship Id="rId30" Type="http://schemas.openxmlformats.org/officeDocument/2006/relationships/customXml" Target="../ink/ink1523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1532.xml"/><Relationship Id="rId56" Type="http://schemas.openxmlformats.org/officeDocument/2006/relationships/customXml" Target="../ink/ink1536.xml"/><Relationship Id="rId64" Type="http://schemas.openxmlformats.org/officeDocument/2006/relationships/customXml" Target="../ink/ink1540.xml"/><Relationship Id="rId69" Type="http://schemas.openxmlformats.org/officeDocument/2006/relationships/image" Target="../media/image37.png"/><Relationship Id="rId77" Type="http://schemas.openxmlformats.org/officeDocument/2006/relationships/image" Target="../media/image41.png"/><Relationship Id="rId8" Type="http://schemas.openxmlformats.org/officeDocument/2006/relationships/customXml" Target="../ink/ink1512.xml"/><Relationship Id="rId51" Type="http://schemas.openxmlformats.org/officeDocument/2006/relationships/image" Target="../media/image28.png"/><Relationship Id="rId72" Type="http://schemas.openxmlformats.org/officeDocument/2006/relationships/customXml" Target="../ink/ink1544.xml"/><Relationship Id="rId80" Type="http://schemas.openxmlformats.org/officeDocument/2006/relationships/customXml" Target="../ink/ink1548.xml"/><Relationship Id="rId85" Type="http://schemas.openxmlformats.org/officeDocument/2006/relationships/image" Target="../media/image45.png"/><Relationship Id="rId3" Type="http://schemas.openxmlformats.org/officeDocument/2006/relationships/image" Target="../media/image3100.png"/><Relationship Id="rId12" Type="http://schemas.openxmlformats.org/officeDocument/2006/relationships/customXml" Target="../ink/ink1514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527.xml"/><Relationship Id="rId46" Type="http://schemas.openxmlformats.org/officeDocument/2006/relationships/customXml" Target="../ink/ink1531.xml"/><Relationship Id="rId59" Type="http://schemas.openxmlformats.org/officeDocument/2006/relationships/image" Target="../media/image32.png"/><Relationship Id="rId67" Type="http://schemas.openxmlformats.org/officeDocument/2006/relationships/image" Target="../media/image36.png"/><Relationship Id="rId20" Type="http://schemas.openxmlformats.org/officeDocument/2006/relationships/customXml" Target="../ink/ink1518.xml"/><Relationship Id="rId41" Type="http://schemas.openxmlformats.org/officeDocument/2006/relationships/image" Target="../media/image23.png"/><Relationship Id="rId54" Type="http://schemas.openxmlformats.org/officeDocument/2006/relationships/customXml" Target="../ink/ink1535.xml"/><Relationship Id="rId62" Type="http://schemas.openxmlformats.org/officeDocument/2006/relationships/customXml" Target="../ink/ink1539.xml"/><Relationship Id="rId70" Type="http://schemas.openxmlformats.org/officeDocument/2006/relationships/customXml" Target="../ink/ink1543.xml"/><Relationship Id="rId75" Type="http://schemas.openxmlformats.org/officeDocument/2006/relationships/image" Target="../media/image40.png"/><Relationship Id="rId83" Type="http://schemas.openxmlformats.org/officeDocument/2006/relationships/image" Target="../media/image44.png"/><Relationship Id="rId88" Type="http://schemas.openxmlformats.org/officeDocument/2006/relationships/customXml" Target="../ink/ink1552.xml"/><Relationship Id="rId9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1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522.xml"/><Relationship Id="rId36" Type="http://schemas.openxmlformats.org/officeDocument/2006/relationships/customXml" Target="../ink/ink1526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1513.xml"/><Relationship Id="rId31" Type="http://schemas.openxmlformats.org/officeDocument/2006/relationships/image" Target="../media/image18.png"/><Relationship Id="rId44" Type="http://schemas.openxmlformats.org/officeDocument/2006/relationships/customXml" Target="../ink/ink1530.xml"/><Relationship Id="rId52" Type="http://schemas.openxmlformats.org/officeDocument/2006/relationships/customXml" Target="../ink/ink1534.xml"/><Relationship Id="rId60" Type="http://schemas.openxmlformats.org/officeDocument/2006/relationships/customXml" Target="../ink/ink1538.xml"/><Relationship Id="rId65" Type="http://schemas.openxmlformats.org/officeDocument/2006/relationships/image" Target="../media/image35.png"/><Relationship Id="rId73" Type="http://schemas.openxmlformats.org/officeDocument/2006/relationships/image" Target="../media/image39.png"/><Relationship Id="rId78" Type="http://schemas.openxmlformats.org/officeDocument/2006/relationships/customXml" Target="../ink/ink1547.xml"/><Relationship Id="rId81" Type="http://schemas.openxmlformats.org/officeDocument/2006/relationships/image" Target="../media/image43.png"/><Relationship Id="rId86" Type="http://schemas.openxmlformats.org/officeDocument/2006/relationships/customXml" Target="../ink/ink1551.xml"/><Relationship Id="rId4" Type="http://schemas.openxmlformats.org/officeDocument/2006/relationships/customXml" Target="../ink/ink1510.xml"/><Relationship Id="rId9" Type="http://schemas.openxmlformats.org/officeDocument/2006/relationships/image" Target="../media/image7100.png"/><Relationship Id="rId13" Type="http://schemas.openxmlformats.org/officeDocument/2006/relationships/image" Target="../media/image9.png"/><Relationship Id="rId18" Type="http://schemas.openxmlformats.org/officeDocument/2006/relationships/customXml" Target="../ink/ink1517.xml"/><Relationship Id="rId39" Type="http://schemas.openxmlformats.org/officeDocument/2006/relationships/image" Target="../media/image22.png"/><Relationship Id="rId34" Type="http://schemas.openxmlformats.org/officeDocument/2006/relationships/customXml" Target="../ink/ink1525.xml"/><Relationship Id="rId50" Type="http://schemas.openxmlformats.org/officeDocument/2006/relationships/customXml" Target="../ink/ink1533.xml"/><Relationship Id="rId55" Type="http://schemas.openxmlformats.org/officeDocument/2006/relationships/image" Target="../media/image30.png"/><Relationship Id="rId76" Type="http://schemas.openxmlformats.org/officeDocument/2006/relationships/customXml" Target="../ink/ink1546.xml"/><Relationship Id="rId7" Type="http://schemas.openxmlformats.org/officeDocument/2006/relationships/image" Target="../media/image6100.png"/><Relationship Id="rId71" Type="http://schemas.openxmlformats.org/officeDocument/2006/relationships/image" Target="../media/image38.png"/><Relationship Id="rId2" Type="http://schemas.openxmlformats.org/officeDocument/2006/relationships/customXml" Target="../ink/ink1509.xml"/><Relationship Id="rId29" Type="http://schemas.openxmlformats.org/officeDocument/2006/relationships/image" Target="../media/image17.png"/><Relationship Id="rId24" Type="http://schemas.openxmlformats.org/officeDocument/2006/relationships/customXml" Target="../ink/ink1520.xml"/><Relationship Id="rId40" Type="http://schemas.openxmlformats.org/officeDocument/2006/relationships/customXml" Target="../ink/ink1528.xml"/><Relationship Id="rId45" Type="http://schemas.openxmlformats.org/officeDocument/2006/relationships/image" Target="../media/image25.png"/><Relationship Id="rId66" Type="http://schemas.openxmlformats.org/officeDocument/2006/relationships/customXml" Target="../ink/ink1541.xml"/><Relationship Id="rId87" Type="http://schemas.openxmlformats.org/officeDocument/2006/relationships/image" Target="../media/image46.png"/><Relationship Id="rId61" Type="http://schemas.openxmlformats.org/officeDocument/2006/relationships/image" Target="../media/image33.png"/><Relationship Id="rId82" Type="http://schemas.openxmlformats.org/officeDocument/2006/relationships/customXml" Target="../ink/ink1549.xml"/><Relationship Id="rId1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66.xml"/><Relationship Id="rId21" Type="http://schemas.openxmlformats.org/officeDocument/2006/relationships/image" Target="../media/image13.png"/><Relationship Id="rId42" Type="http://schemas.openxmlformats.org/officeDocument/2006/relationships/customXml" Target="../ink/ink1574.xml"/><Relationship Id="rId47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customXml" Target="../ink/ink1587.xml"/><Relationship Id="rId84" Type="http://schemas.openxmlformats.org/officeDocument/2006/relationships/customXml" Target="../ink/ink1595.xml"/><Relationship Id="rId89" Type="http://schemas.openxmlformats.org/officeDocument/2006/relationships/image" Target="../media/image47.png"/><Relationship Id="rId16" Type="http://schemas.openxmlformats.org/officeDocument/2006/relationships/customXml" Target="../ink/ink1561.xml"/><Relationship Id="rId11" Type="http://schemas.openxmlformats.org/officeDocument/2006/relationships/image" Target="../media/image8100.png"/><Relationship Id="rId32" Type="http://schemas.openxmlformats.org/officeDocument/2006/relationships/customXml" Target="../ink/ink1569.xml"/><Relationship Id="rId37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customXml" Target="../ink/ink1582.xml"/><Relationship Id="rId74" Type="http://schemas.openxmlformats.org/officeDocument/2006/relationships/customXml" Target="../ink/ink1590.xml"/><Relationship Id="rId79" Type="http://schemas.openxmlformats.org/officeDocument/2006/relationships/image" Target="../media/image42.png"/><Relationship Id="rId102" Type="http://schemas.openxmlformats.org/officeDocument/2006/relationships/customXml" Target="../ink/ink1604.xml"/><Relationship Id="rId5" Type="http://schemas.openxmlformats.org/officeDocument/2006/relationships/image" Target="../media/image466.png"/><Relationship Id="rId90" Type="http://schemas.openxmlformats.org/officeDocument/2006/relationships/customXml" Target="../ink/ink1598.xml"/><Relationship Id="rId95" Type="http://schemas.openxmlformats.org/officeDocument/2006/relationships/image" Target="../media/image50.png"/><Relationship Id="rId22" Type="http://schemas.openxmlformats.org/officeDocument/2006/relationships/customXml" Target="../ink/ink1564.xml"/><Relationship Id="rId27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customXml" Target="../ink/ink1577.xml"/><Relationship Id="rId64" Type="http://schemas.openxmlformats.org/officeDocument/2006/relationships/customXml" Target="../ink/ink1585.xml"/><Relationship Id="rId69" Type="http://schemas.openxmlformats.org/officeDocument/2006/relationships/image" Target="../media/image37.png"/><Relationship Id="rId80" Type="http://schemas.openxmlformats.org/officeDocument/2006/relationships/customXml" Target="../ink/ink1593.xml"/><Relationship Id="rId85" Type="http://schemas.openxmlformats.org/officeDocument/2006/relationships/image" Target="../media/image45.png"/><Relationship Id="rId12" Type="http://schemas.openxmlformats.org/officeDocument/2006/relationships/customXml" Target="../ink/ink1559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572.xml"/><Relationship Id="rId46" Type="http://schemas.openxmlformats.org/officeDocument/2006/relationships/customXml" Target="../ink/ink1576.xml"/><Relationship Id="rId59" Type="http://schemas.openxmlformats.org/officeDocument/2006/relationships/image" Target="../media/image32.png"/><Relationship Id="rId67" Type="http://schemas.openxmlformats.org/officeDocument/2006/relationships/image" Target="../media/image36.png"/><Relationship Id="rId103" Type="http://schemas.openxmlformats.org/officeDocument/2006/relationships/image" Target="../media/image54.png"/><Relationship Id="rId20" Type="http://schemas.openxmlformats.org/officeDocument/2006/relationships/customXml" Target="../ink/ink1563.xml"/><Relationship Id="rId41" Type="http://schemas.openxmlformats.org/officeDocument/2006/relationships/image" Target="../media/image23.png"/><Relationship Id="rId54" Type="http://schemas.openxmlformats.org/officeDocument/2006/relationships/customXml" Target="../ink/ink1580.xml"/><Relationship Id="rId62" Type="http://schemas.openxmlformats.org/officeDocument/2006/relationships/customXml" Target="../ink/ink1584.xml"/><Relationship Id="rId70" Type="http://schemas.openxmlformats.org/officeDocument/2006/relationships/customXml" Target="../ink/ink1588.xml"/><Relationship Id="rId75" Type="http://schemas.openxmlformats.org/officeDocument/2006/relationships/image" Target="../media/image40.png"/><Relationship Id="rId83" Type="http://schemas.openxmlformats.org/officeDocument/2006/relationships/image" Target="../media/image44.png"/><Relationship Id="rId88" Type="http://schemas.openxmlformats.org/officeDocument/2006/relationships/customXml" Target="../ink/ink1597.xml"/><Relationship Id="rId91" Type="http://schemas.openxmlformats.org/officeDocument/2006/relationships/image" Target="../media/image48.png"/><Relationship Id="rId96" Type="http://schemas.openxmlformats.org/officeDocument/2006/relationships/customXml" Target="../ink/ink16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6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567.xml"/><Relationship Id="rId36" Type="http://schemas.openxmlformats.org/officeDocument/2006/relationships/customXml" Target="../ink/ink1571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1558.xml"/><Relationship Id="rId31" Type="http://schemas.openxmlformats.org/officeDocument/2006/relationships/image" Target="../media/image18.png"/><Relationship Id="rId44" Type="http://schemas.openxmlformats.org/officeDocument/2006/relationships/customXml" Target="../ink/ink1575.xml"/><Relationship Id="rId52" Type="http://schemas.openxmlformats.org/officeDocument/2006/relationships/customXml" Target="../ink/ink1579.xml"/><Relationship Id="rId60" Type="http://schemas.openxmlformats.org/officeDocument/2006/relationships/customXml" Target="../ink/ink1583.xml"/><Relationship Id="rId65" Type="http://schemas.openxmlformats.org/officeDocument/2006/relationships/image" Target="../media/image35.png"/><Relationship Id="rId73" Type="http://schemas.openxmlformats.org/officeDocument/2006/relationships/image" Target="../media/image39.png"/><Relationship Id="rId78" Type="http://schemas.openxmlformats.org/officeDocument/2006/relationships/customXml" Target="../ink/ink1592.xml"/><Relationship Id="rId81" Type="http://schemas.openxmlformats.org/officeDocument/2006/relationships/image" Target="../media/image43.png"/><Relationship Id="rId86" Type="http://schemas.openxmlformats.org/officeDocument/2006/relationships/customXml" Target="../ink/ink1596.xml"/><Relationship Id="rId94" Type="http://schemas.openxmlformats.org/officeDocument/2006/relationships/customXml" Target="../ink/ink1600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4" Type="http://schemas.openxmlformats.org/officeDocument/2006/relationships/customXml" Target="../ink/ink1555.xml"/><Relationship Id="rId9" Type="http://schemas.openxmlformats.org/officeDocument/2006/relationships/image" Target="../media/image7100.png"/><Relationship Id="rId13" Type="http://schemas.openxmlformats.org/officeDocument/2006/relationships/image" Target="../media/image9.png"/><Relationship Id="rId18" Type="http://schemas.openxmlformats.org/officeDocument/2006/relationships/customXml" Target="../ink/ink1562.xml"/><Relationship Id="rId39" Type="http://schemas.openxmlformats.org/officeDocument/2006/relationships/image" Target="../media/image22.png"/><Relationship Id="rId34" Type="http://schemas.openxmlformats.org/officeDocument/2006/relationships/customXml" Target="../ink/ink1570.xml"/><Relationship Id="rId50" Type="http://schemas.openxmlformats.org/officeDocument/2006/relationships/customXml" Target="../ink/ink1578.xml"/><Relationship Id="rId55" Type="http://schemas.openxmlformats.org/officeDocument/2006/relationships/image" Target="../media/image30.png"/><Relationship Id="rId76" Type="http://schemas.openxmlformats.org/officeDocument/2006/relationships/customXml" Target="../ink/ink1591.xml"/><Relationship Id="rId97" Type="http://schemas.openxmlformats.org/officeDocument/2006/relationships/image" Target="../media/image51.png"/><Relationship Id="rId7" Type="http://schemas.openxmlformats.org/officeDocument/2006/relationships/image" Target="../media/image6100.png"/><Relationship Id="rId71" Type="http://schemas.openxmlformats.org/officeDocument/2006/relationships/image" Target="../media/image38.png"/><Relationship Id="rId92" Type="http://schemas.openxmlformats.org/officeDocument/2006/relationships/customXml" Target="../ink/ink1599.xml"/><Relationship Id="rId2" Type="http://schemas.openxmlformats.org/officeDocument/2006/relationships/customXml" Target="../ink/ink1554.xml"/><Relationship Id="rId29" Type="http://schemas.openxmlformats.org/officeDocument/2006/relationships/image" Target="../media/image17.png"/><Relationship Id="rId24" Type="http://schemas.openxmlformats.org/officeDocument/2006/relationships/customXml" Target="../ink/ink1565.xml"/><Relationship Id="rId40" Type="http://schemas.openxmlformats.org/officeDocument/2006/relationships/customXml" Target="../ink/ink1573.xml"/><Relationship Id="rId45" Type="http://schemas.openxmlformats.org/officeDocument/2006/relationships/image" Target="../media/image25.png"/><Relationship Id="rId66" Type="http://schemas.openxmlformats.org/officeDocument/2006/relationships/customXml" Target="../ink/ink1586.xml"/><Relationship Id="rId87" Type="http://schemas.openxmlformats.org/officeDocument/2006/relationships/image" Target="../media/image46.png"/><Relationship Id="rId61" Type="http://schemas.openxmlformats.org/officeDocument/2006/relationships/image" Target="../media/image33.png"/><Relationship Id="rId82" Type="http://schemas.openxmlformats.org/officeDocument/2006/relationships/customXml" Target="../ink/ink1594.xml"/><Relationship Id="rId19" Type="http://schemas.openxmlformats.org/officeDocument/2006/relationships/image" Target="../media/image12.png"/><Relationship Id="rId14" Type="http://schemas.openxmlformats.org/officeDocument/2006/relationships/customXml" Target="../ink/ink1560.xml"/><Relationship Id="rId30" Type="http://schemas.openxmlformats.org/officeDocument/2006/relationships/customXml" Target="../ink/ink1568.xml"/><Relationship Id="rId35" Type="http://schemas.openxmlformats.org/officeDocument/2006/relationships/image" Target="../media/image20.png"/><Relationship Id="rId56" Type="http://schemas.openxmlformats.org/officeDocument/2006/relationships/customXml" Target="../ink/ink1581.xml"/><Relationship Id="rId77" Type="http://schemas.openxmlformats.org/officeDocument/2006/relationships/image" Target="../media/image41.png"/><Relationship Id="rId100" Type="http://schemas.openxmlformats.org/officeDocument/2006/relationships/customXml" Target="../ink/ink1603.xml"/><Relationship Id="rId8" Type="http://schemas.openxmlformats.org/officeDocument/2006/relationships/customXml" Target="../ink/ink1557.xml"/><Relationship Id="rId51" Type="http://schemas.openxmlformats.org/officeDocument/2006/relationships/image" Target="../media/image28.png"/><Relationship Id="rId72" Type="http://schemas.openxmlformats.org/officeDocument/2006/relationships/customXml" Target="../ink/ink1589.xml"/><Relationship Id="rId93" Type="http://schemas.openxmlformats.org/officeDocument/2006/relationships/image" Target="../media/image49.png"/><Relationship Id="rId98" Type="http://schemas.openxmlformats.org/officeDocument/2006/relationships/customXml" Target="../ink/ink1602.xml"/><Relationship Id="rId3" Type="http://schemas.openxmlformats.org/officeDocument/2006/relationships/image" Target="../media/image3100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17.xml"/><Relationship Id="rId21" Type="http://schemas.openxmlformats.org/officeDocument/2006/relationships/image" Target="../media/image13.png"/><Relationship Id="rId42" Type="http://schemas.openxmlformats.org/officeDocument/2006/relationships/customXml" Target="../ink/ink1625.xml"/><Relationship Id="rId47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customXml" Target="../ink/ink1638.xml"/><Relationship Id="rId84" Type="http://schemas.openxmlformats.org/officeDocument/2006/relationships/customXml" Target="../ink/ink1646.xml"/><Relationship Id="rId89" Type="http://schemas.openxmlformats.org/officeDocument/2006/relationships/image" Target="../media/image47.png"/><Relationship Id="rId112" Type="http://schemas.openxmlformats.org/officeDocument/2006/relationships/customXml" Target="../ink/ink1660.xml"/><Relationship Id="rId16" Type="http://schemas.openxmlformats.org/officeDocument/2006/relationships/customXml" Target="../ink/ink1612.xml"/><Relationship Id="rId107" Type="http://schemas.openxmlformats.org/officeDocument/2006/relationships/image" Target="../media/image56.png"/><Relationship Id="rId11" Type="http://schemas.openxmlformats.org/officeDocument/2006/relationships/image" Target="../media/image8100.png"/><Relationship Id="rId32" Type="http://schemas.openxmlformats.org/officeDocument/2006/relationships/customXml" Target="../ink/ink1620.xml"/><Relationship Id="rId37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customXml" Target="../ink/ink1633.xml"/><Relationship Id="rId74" Type="http://schemas.openxmlformats.org/officeDocument/2006/relationships/customXml" Target="../ink/ink1641.xml"/><Relationship Id="rId79" Type="http://schemas.openxmlformats.org/officeDocument/2006/relationships/image" Target="../media/image42.png"/><Relationship Id="rId102" Type="http://schemas.openxmlformats.org/officeDocument/2006/relationships/customXml" Target="../ink/ink1655.xml"/><Relationship Id="rId5" Type="http://schemas.openxmlformats.org/officeDocument/2006/relationships/image" Target="../media/image466.png"/><Relationship Id="rId90" Type="http://schemas.openxmlformats.org/officeDocument/2006/relationships/customXml" Target="../ink/ink1649.xml"/><Relationship Id="rId95" Type="http://schemas.openxmlformats.org/officeDocument/2006/relationships/image" Target="../media/image50.png"/><Relationship Id="rId22" Type="http://schemas.openxmlformats.org/officeDocument/2006/relationships/customXml" Target="../ink/ink1615.xml"/><Relationship Id="rId27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customXml" Target="../ink/ink1628.xml"/><Relationship Id="rId64" Type="http://schemas.openxmlformats.org/officeDocument/2006/relationships/customXml" Target="../ink/ink1636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80" Type="http://schemas.openxmlformats.org/officeDocument/2006/relationships/customXml" Target="../ink/ink1644.xml"/><Relationship Id="rId85" Type="http://schemas.openxmlformats.org/officeDocument/2006/relationships/image" Target="../media/image45.png"/><Relationship Id="rId12" Type="http://schemas.openxmlformats.org/officeDocument/2006/relationships/customXml" Target="../ink/ink1610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customXml" Target="../ink/ink1623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08" Type="http://schemas.openxmlformats.org/officeDocument/2006/relationships/customXml" Target="../ink/ink1658.xml"/><Relationship Id="rId54" Type="http://schemas.openxmlformats.org/officeDocument/2006/relationships/customXml" Target="../ink/ink1631.xml"/><Relationship Id="rId70" Type="http://schemas.openxmlformats.org/officeDocument/2006/relationships/customXml" Target="../ink/ink1639.xml"/><Relationship Id="rId75" Type="http://schemas.openxmlformats.org/officeDocument/2006/relationships/image" Target="../media/image40.png"/><Relationship Id="rId91" Type="http://schemas.openxmlformats.org/officeDocument/2006/relationships/image" Target="../media/image48.png"/><Relationship Id="rId96" Type="http://schemas.openxmlformats.org/officeDocument/2006/relationships/customXml" Target="../ink/ink16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7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618.xml"/><Relationship Id="rId36" Type="http://schemas.openxmlformats.org/officeDocument/2006/relationships/customXml" Target="../ink/ink1622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6" Type="http://schemas.openxmlformats.org/officeDocument/2006/relationships/customXml" Target="../ink/ink1657.xml"/><Relationship Id="rId10" Type="http://schemas.openxmlformats.org/officeDocument/2006/relationships/customXml" Target="../ink/ink1609.xml"/><Relationship Id="rId31" Type="http://schemas.openxmlformats.org/officeDocument/2006/relationships/image" Target="../media/image18.png"/><Relationship Id="rId44" Type="http://schemas.openxmlformats.org/officeDocument/2006/relationships/customXml" Target="../ink/ink1626.xml"/><Relationship Id="rId52" Type="http://schemas.openxmlformats.org/officeDocument/2006/relationships/customXml" Target="../ink/ink1630.xml"/><Relationship Id="rId60" Type="http://schemas.openxmlformats.org/officeDocument/2006/relationships/customXml" Target="../ink/ink1634.xml"/><Relationship Id="rId65" Type="http://schemas.openxmlformats.org/officeDocument/2006/relationships/image" Target="../media/image35.png"/><Relationship Id="rId73" Type="http://schemas.openxmlformats.org/officeDocument/2006/relationships/image" Target="../media/image39.png"/><Relationship Id="rId78" Type="http://schemas.openxmlformats.org/officeDocument/2006/relationships/customXml" Target="../ink/ink1643.xml"/><Relationship Id="rId81" Type="http://schemas.openxmlformats.org/officeDocument/2006/relationships/image" Target="../media/image43.png"/><Relationship Id="rId86" Type="http://schemas.openxmlformats.org/officeDocument/2006/relationships/customXml" Target="../ink/ink1647.xml"/><Relationship Id="rId94" Type="http://schemas.openxmlformats.org/officeDocument/2006/relationships/customXml" Target="../ink/ink1651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4" Type="http://schemas.openxmlformats.org/officeDocument/2006/relationships/customXml" Target="../ink/ink1606.xml"/><Relationship Id="rId9" Type="http://schemas.openxmlformats.org/officeDocument/2006/relationships/image" Target="../media/image7100.png"/><Relationship Id="rId13" Type="http://schemas.openxmlformats.org/officeDocument/2006/relationships/image" Target="../media/image9.png"/><Relationship Id="rId18" Type="http://schemas.openxmlformats.org/officeDocument/2006/relationships/customXml" Target="../ink/ink1613.xml"/><Relationship Id="rId39" Type="http://schemas.openxmlformats.org/officeDocument/2006/relationships/image" Target="../media/image22.png"/><Relationship Id="rId109" Type="http://schemas.openxmlformats.org/officeDocument/2006/relationships/image" Target="../media/image57.png"/><Relationship Id="rId34" Type="http://schemas.openxmlformats.org/officeDocument/2006/relationships/customXml" Target="../ink/ink1621.xml"/><Relationship Id="rId50" Type="http://schemas.openxmlformats.org/officeDocument/2006/relationships/customXml" Target="../ink/ink1629.xml"/><Relationship Id="rId55" Type="http://schemas.openxmlformats.org/officeDocument/2006/relationships/image" Target="../media/image30.png"/><Relationship Id="rId76" Type="http://schemas.openxmlformats.org/officeDocument/2006/relationships/customXml" Target="../ink/ink1642.xml"/><Relationship Id="rId97" Type="http://schemas.openxmlformats.org/officeDocument/2006/relationships/image" Target="../media/image51.png"/><Relationship Id="rId104" Type="http://schemas.openxmlformats.org/officeDocument/2006/relationships/customXml" Target="../ink/ink1656.xml"/><Relationship Id="rId7" Type="http://schemas.openxmlformats.org/officeDocument/2006/relationships/image" Target="../media/image6100.png"/><Relationship Id="rId71" Type="http://schemas.openxmlformats.org/officeDocument/2006/relationships/image" Target="../media/image38.png"/><Relationship Id="rId92" Type="http://schemas.openxmlformats.org/officeDocument/2006/relationships/customXml" Target="../ink/ink1650.xml"/><Relationship Id="rId2" Type="http://schemas.openxmlformats.org/officeDocument/2006/relationships/customXml" Target="../ink/ink1605.xml"/><Relationship Id="rId29" Type="http://schemas.openxmlformats.org/officeDocument/2006/relationships/image" Target="../media/image17.png"/><Relationship Id="rId24" Type="http://schemas.openxmlformats.org/officeDocument/2006/relationships/customXml" Target="../ink/ink1616.xml"/><Relationship Id="rId40" Type="http://schemas.openxmlformats.org/officeDocument/2006/relationships/customXml" Target="../ink/ink1624.xml"/><Relationship Id="rId45" Type="http://schemas.openxmlformats.org/officeDocument/2006/relationships/image" Target="../media/image25.png"/><Relationship Id="rId66" Type="http://schemas.openxmlformats.org/officeDocument/2006/relationships/customXml" Target="../ink/ink1637.xml"/><Relationship Id="rId87" Type="http://schemas.openxmlformats.org/officeDocument/2006/relationships/image" Target="../media/image46.png"/><Relationship Id="rId110" Type="http://schemas.openxmlformats.org/officeDocument/2006/relationships/customXml" Target="../ink/ink1659.xml"/><Relationship Id="rId61" Type="http://schemas.openxmlformats.org/officeDocument/2006/relationships/image" Target="../media/image33.png"/><Relationship Id="rId82" Type="http://schemas.openxmlformats.org/officeDocument/2006/relationships/customXml" Target="../ink/ink1645.xml"/><Relationship Id="rId19" Type="http://schemas.openxmlformats.org/officeDocument/2006/relationships/image" Target="../media/image12.png"/><Relationship Id="rId14" Type="http://schemas.openxmlformats.org/officeDocument/2006/relationships/customXml" Target="../ink/ink1611.xml"/><Relationship Id="rId30" Type="http://schemas.openxmlformats.org/officeDocument/2006/relationships/customXml" Target="../ink/ink1619.xml"/><Relationship Id="rId35" Type="http://schemas.openxmlformats.org/officeDocument/2006/relationships/image" Target="../media/image20.png"/><Relationship Id="rId56" Type="http://schemas.openxmlformats.org/officeDocument/2006/relationships/customXml" Target="../ink/ink1632.xml"/><Relationship Id="rId77" Type="http://schemas.openxmlformats.org/officeDocument/2006/relationships/image" Target="../media/image41.png"/><Relationship Id="rId100" Type="http://schemas.openxmlformats.org/officeDocument/2006/relationships/customXml" Target="../ink/ink1654.xml"/><Relationship Id="rId105" Type="http://schemas.openxmlformats.org/officeDocument/2006/relationships/image" Target="../media/image55.png"/><Relationship Id="rId8" Type="http://schemas.openxmlformats.org/officeDocument/2006/relationships/customXml" Target="../ink/ink1608.xml"/><Relationship Id="rId51" Type="http://schemas.openxmlformats.org/officeDocument/2006/relationships/image" Target="../media/image28.png"/><Relationship Id="rId72" Type="http://schemas.openxmlformats.org/officeDocument/2006/relationships/customXml" Target="../ink/ink1640.xml"/><Relationship Id="rId93" Type="http://schemas.openxmlformats.org/officeDocument/2006/relationships/image" Target="../media/image49.png"/><Relationship Id="rId98" Type="http://schemas.openxmlformats.org/officeDocument/2006/relationships/customXml" Target="../ink/ink1653.xml"/><Relationship Id="rId3" Type="http://schemas.openxmlformats.org/officeDocument/2006/relationships/image" Target="../media/image3100.png"/><Relationship Id="rId25" Type="http://schemas.openxmlformats.org/officeDocument/2006/relationships/image" Target="../media/image15.png"/><Relationship Id="rId46" Type="http://schemas.openxmlformats.org/officeDocument/2006/relationships/customXml" Target="../ink/ink1627.xml"/><Relationship Id="rId67" Type="http://schemas.openxmlformats.org/officeDocument/2006/relationships/image" Target="../media/image36.png"/><Relationship Id="rId20" Type="http://schemas.openxmlformats.org/officeDocument/2006/relationships/customXml" Target="../ink/ink1614.xml"/><Relationship Id="rId41" Type="http://schemas.openxmlformats.org/officeDocument/2006/relationships/image" Target="../media/image23.png"/><Relationship Id="rId62" Type="http://schemas.openxmlformats.org/officeDocument/2006/relationships/customXml" Target="../ink/ink1635.xml"/><Relationship Id="rId83" Type="http://schemas.openxmlformats.org/officeDocument/2006/relationships/image" Target="../media/image44.png"/><Relationship Id="rId88" Type="http://schemas.openxmlformats.org/officeDocument/2006/relationships/customXml" Target="../ink/ink1648.xml"/><Relationship Id="rId111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73.xml"/><Relationship Id="rId117" Type="http://schemas.openxmlformats.org/officeDocument/2006/relationships/image" Target="../media/image61.png"/><Relationship Id="rId21" Type="http://schemas.openxmlformats.org/officeDocument/2006/relationships/image" Target="../media/image13.png"/><Relationship Id="rId42" Type="http://schemas.openxmlformats.org/officeDocument/2006/relationships/customXml" Target="../ink/ink1681.xml"/><Relationship Id="rId47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customXml" Target="../ink/ink1694.xml"/><Relationship Id="rId84" Type="http://schemas.openxmlformats.org/officeDocument/2006/relationships/customXml" Target="../ink/ink1702.xml"/><Relationship Id="rId89" Type="http://schemas.openxmlformats.org/officeDocument/2006/relationships/image" Target="../media/image47.png"/><Relationship Id="rId112" Type="http://schemas.openxmlformats.org/officeDocument/2006/relationships/customXml" Target="../ink/ink1716.xml"/><Relationship Id="rId16" Type="http://schemas.openxmlformats.org/officeDocument/2006/relationships/customXml" Target="../ink/ink1668.xml"/><Relationship Id="rId107" Type="http://schemas.openxmlformats.org/officeDocument/2006/relationships/image" Target="../media/image56.png"/><Relationship Id="rId11" Type="http://schemas.openxmlformats.org/officeDocument/2006/relationships/image" Target="../media/image8100.png"/><Relationship Id="rId32" Type="http://schemas.openxmlformats.org/officeDocument/2006/relationships/customXml" Target="../ink/ink1676.xml"/><Relationship Id="rId37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customXml" Target="../ink/ink1689.xml"/><Relationship Id="rId74" Type="http://schemas.openxmlformats.org/officeDocument/2006/relationships/customXml" Target="../ink/ink1697.xml"/><Relationship Id="rId79" Type="http://schemas.openxmlformats.org/officeDocument/2006/relationships/image" Target="../media/image42.png"/><Relationship Id="rId102" Type="http://schemas.openxmlformats.org/officeDocument/2006/relationships/customXml" Target="../ink/ink1711.xml"/><Relationship Id="rId123" Type="http://schemas.openxmlformats.org/officeDocument/2006/relationships/image" Target="../media/image64.png"/><Relationship Id="rId5" Type="http://schemas.openxmlformats.org/officeDocument/2006/relationships/image" Target="../media/image466.png"/><Relationship Id="rId90" Type="http://schemas.openxmlformats.org/officeDocument/2006/relationships/customXml" Target="../ink/ink1705.xml"/><Relationship Id="rId95" Type="http://schemas.openxmlformats.org/officeDocument/2006/relationships/image" Target="../media/image50.png"/><Relationship Id="rId22" Type="http://schemas.openxmlformats.org/officeDocument/2006/relationships/customXml" Target="../ink/ink1671.xml"/><Relationship Id="rId27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customXml" Target="../ink/ink1684.xml"/><Relationship Id="rId64" Type="http://schemas.openxmlformats.org/officeDocument/2006/relationships/customXml" Target="../ink/ink1692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18" Type="http://schemas.openxmlformats.org/officeDocument/2006/relationships/customXml" Target="../ink/ink1719.xml"/><Relationship Id="rId80" Type="http://schemas.openxmlformats.org/officeDocument/2006/relationships/customXml" Target="../ink/ink1700.xml"/><Relationship Id="rId85" Type="http://schemas.openxmlformats.org/officeDocument/2006/relationships/image" Target="../media/image45.png"/><Relationship Id="rId12" Type="http://schemas.openxmlformats.org/officeDocument/2006/relationships/customXml" Target="../ink/ink1666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customXml" Target="../ink/ink1679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08" Type="http://schemas.openxmlformats.org/officeDocument/2006/relationships/customXml" Target="../ink/ink1714.xml"/><Relationship Id="rId124" Type="http://schemas.openxmlformats.org/officeDocument/2006/relationships/customXml" Target="../ink/ink1722.xml"/><Relationship Id="rId54" Type="http://schemas.openxmlformats.org/officeDocument/2006/relationships/customXml" Target="../ink/ink1687.xml"/><Relationship Id="rId70" Type="http://schemas.openxmlformats.org/officeDocument/2006/relationships/customXml" Target="../ink/ink1695.xml"/><Relationship Id="rId75" Type="http://schemas.openxmlformats.org/officeDocument/2006/relationships/image" Target="../media/image40.png"/><Relationship Id="rId91" Type="http://schemas.openxmlformats.org/officeDocument/2006/relationships/image" Target="../media/image48.png"/><Relationship Id="rId96" Type="http://schemas.openxmlformats.org/officeDocument/2006/relationships/customXml" Target="../ink/ink17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3.xml"/><Relationship Id="rId23" Type="http://schemas.openxmlformats.org/officeDocument/2006/relationships/image" Target="../media/image14.png"/><Relationship Id="rId28" Type="http://schemas.openxmlformats.org/officeDocument/2006/relationships/customXml" Target="../ink/ink1674.xml"/><Relationship Id="rId49" Type="http://schemas.openxmlformats.org/officeDocument/2006/relationships/image" Target="../media/image27.png"/><Relationship Id="rId114" Type="http://schemas.openxmlformats.org/officeDocument/2006/relationships/customXml" Target="../ink/ink1717.xml"/><Relationship Id="rId119" Type="http://schemas.openxmlformats.org/officeDocument/2006/relationships/image" Target="../media/image62.png"/><Relationship Id="rId44" Type="http://schemas.openxmlformats.org/officeDocument/2006/relationships/customXml" Target="../ink/ink1682.xml"/><Relationship Id="rId60" Type="http://schemas.openxmlformats.org/officeDocument/2006/relationships/customXml" Target="../ink/ink1690.xml"/><Relationship Id="rId65" Type="http://schemas.openxmlformats.org/officeDocument/2006/relationships/image" Target="../media/image35.png"/><Relationship Id="rId81" Type="http://schemas.openxmlformats.org/officeDocument/2006/relationships/image" Target="../media/image43.png"/><Relationship Id="rId86" Type="http://schemas.openxmlformats.org/officeDocument/2006/relationships/customXml" Target="../ink/ink1703.xml"/><Relationship Id="rId13" Type="http://schemas.openxmlformats.org/officeDocument/2006/relationships/image" Target="../media/image9.png"/><Relationship Id="rId18" Type="http://schemas.openxmlformats.org/officeDocument/2006/relationships/customXml" Target="../ink/ink1669.xml"/><Relationship Id="rId39" Type="http://schemas.openxmlformats.org/officeDocument/2006/relationships/image" Target="../media/image22.png"/><Relationship Id="rId109" Type="http://schemas.openxmlformats.org/officeDocument/2006/relationships/image" Target="../media/image57.png"/><Relationship Id="rId34" Type="http://schemas.openxmlformats.org/officeDocument/2006/relationships/customXml" Target="../ink/ink1677.xml"/><Relationship Id="rId50" Type="http://schemas.openxmlformats.org/officeDocument/2006/relationships/customXml" Target="../ink/ink1685.xml"/><Relationship Id="rId55" Type="http://schemas.openxmlformats.org/officeDocument/2006/relationships/image" Target="../media/image30.png"/><Relationship Id="rId76" Type="http://schemas.openxmlformats.org/officeDocument/2006/relationships/customXml" Target="../ink/ink1698.xml"/><Relationship Id="rId97" Type="http://schemas.openxmlformats.org/officeDocument/2006/relationships/image" Target="../media/image51.png"/><Relationship Id="rId104" Type="http://schemas.openxmlformats.org/officeDocument/2006/relationships/customXml" Target="../ink/ink1712.xml"/><Relationship Id="rId120" Type="http://schemas.openxmlformats.org/officeDocument/2006/relationships/customXml" Target="../ink/ink1720.xml"/><Relationship Id="rId125" Type="http://schemas.openxmlformats.org/officeDocument/2006/relationships/image" Target="../media/image65.png"/><Relationship Id="rId7" Type="http://schemas.openxmlformats.org/officeDocument/2006/relationships/image" Target="../media/image6100.png"/><Relationship Id="rId71" Type="http://schemas.openxmlformats.org/officeDocument/2006/relationships/image" Target="../media/image38.png"/><Relationship Id="rId92" Type="http://schemas.openxmlformats.org/officeDocument/2006/relationships/customXml" Target="../ink/ink1706.xml"/><Relationship Id="rId2" Type="http://schemas.openxmlformats.org/officeDocument/2006/relationships/customXml" Target="../ink/ink1661.xml"/><Relationship Id="rId29" Type="http://schemas.openxmlformats.org/officeDocument/2006/relationships/image" Target="../media/image17.png"/><Relationship Id="rId24" Type="http://schemas.openxmlformats.org/officeDocument/2006/relationships/customXml" Target="../ink/ink1672.xml"/><Relationship Id="rId40" Type="http://schemas.openxmlformats.org/officeDocument/2006/relationships/customXml" Target="../ink/ink1680.xml"/><Relationship Id="rId45" Type="http://schemas.openxmlformats.org/officeDocument/2006/relationships/image" Target="../media/image25.png"/><Relationship Id="rId66" Type="http://schemas.openxmlformats.org/officeDocument/2006/relationships/customXml" Target="../ink/ink1693.xml"/><Relationship Id="rId87" Type="http://schemas.openxmlformats.org/officeDocument/2006/relationships/image" Target="../media/image46.png"/><Relationship Id="rId110" Type="http://schemas.openxmlformats.org/officeDocument/2006/relationships/customXml" Target="../ink/ink1715.xml"/><Relationship Id="rId115" Type="http://schemas.openxmlformats.org/officeDocument/2006/relationships/image" Target="../media/image60.png"/><Relationship Id="rId61" Type="http://schemas.openxmlformats.org/officeDocument/2006/relationships/image" Target="../media/image33.png"/><Relationship Id="rId82" Type="http://schemas.openxmlformats.org/officeDocument/2006/relationships/customXml" Target="../ink/ink1701.xml"/><Relationship Id="rId19" Type="http://schemas.openxmlformats.org/officeDocument/2006/relationships/image" Target="../media/image12.png"/><Relationship Id="rId14" Type="http://schemas.openxmlformats.org/officeDocument/2006/relationships/customXml" Target="../ink/ink1667.xml"/><Relationship Id="rId30" Type="http://schemas.openxmlformats.org/officeDocument/2006/relationships/customXml" Target="../ink/ink1675.xml"/><Relationship Id="rId35" Type="http://schemas.openxmlformats.org/officeDocument/2006/relationships/image" Target="../media/image20.png"/><Relationship Id="rId56" Type="http://schemas.openxmlformats.org/officeDocument/2006/relationships/customXml" Target="../ink/ink1688.xml"/><Relationship Id="rId77" Type="http://schemas.openxmlformats.org/officeDocument/2006/relationships/image" Target="../media/image41.png"/><Relationship Id="rId100" Type="http://schemas.openxmlformats.org/officeDocument/2006/relationships/customXml" Target="../ink/ink1710.xml"/><Relationship Id="rId105" Type="http://schemas.openxmlformats.org/officeDocument/2006/relationships/image" Target="../media/image55.png"/><Relationship Id="rId8" Type="http://schemas.openxmlformats.org/officeDocument/2006/relationships/customXml" Target="../ink/ink1664.xml"/><Relationship Id="rId51" Type="http://schemas.openxmlformats.org/officeDocument/2006/relationships/image" Target="../media/image28.png"/><Relationship Id="rId72" Type="http://schemas.openxmlformats.org/officeDocument/2006/relationships/customXml" Target="../ink/ink1696.xml"/><Relationship Id="rId93" Type="http://schemas.openxmlformats.org/officeDocument/2006/relationships/image" Target="../media/image49.png"/><Relationship Id="rId98" Type="http://schemas.openxmlformats.org/officeDocument/2006/relationships/customXml" Target="../ink/ink1709.xml"/><Relationship Id="rId121" Type="http://schemas.openxmlformats.org/officeDocument/2006/relationships/image" Target="../media/image63.png"/><Relationship Id="rId3" Type="http://schemas.openxmlformats.org/officeDocument/2006/relationships/image" Target="../media/image3100.png"/><Relationship Id="rId25" Type="http://schemas.openxmlformats.org/officeDocument/2006/relationships/image" Target="../media/image15.png"/><Relationship Id="rId46" Type="http://schemas.openxmlformats.org/officeDocument/2006/relationships/customXml" Target="../ink/ink1683.xml"/><Relationship Id="rId67" Type="http://schemas.openxmlformats.org/officeDocument/2006/relationships/image" Target="../media/image36.png"/><Relationship Id="rId116" Type="http://schemas.openxmlformats.org/officeDocument/2006/relationships/customXml" Target="../ink/ink1718.xml"/><Relationship Id="rId20" Type="http://schemas.openxmlformats.org/officeDocument/2006/relationships/customXml" Target="../ink/ink1670.xml"/><Relationship Id="rId41" Type="http://schemas.openxmlformats.org/officeDocument/2006/relationships/image" Target="../media/image23.png"/><Relationship Id="rId62" Type="http://schemas.openxmlformats.org/officeDocument/2006/relationships/customXml" Target="../ink/ink1691.xml"/><Relationship Id="rId83" Type="http://schemas.openxmlformats.org/officeDocument/2006/relationships/image" Target="../media/image44.png"/><Relationship Id="rId88" Type="http://schemas.openxmlformats.org/officeDocument/2006/relationships/customXml" Target="../ink/ink1704.xml"/><Relationship Id="rId111" Type="http://schemas.openxmlformats.org/officeDocument/2006/relationships/image" Target="../media/image58.png"/><Relationship Id="rId15" Type="http://schemas.openxmlformats.org/officeDocument/2006/relationships/image" Target="../media/image10.png"/><Relationship Id="rId36" Type="http://schemas.openxmlformats.org/officeDocument/2006/relationships/customXml" Target="../ink/ink1678.xml"/><Relationship Id="rId57" Type="http://schemas.openxmlformats.org/officeDocument/2006/relationships/image" Target="../media/image31.png"/><Relationship Id="rId106" Type="http://schemas.openxmlformats.org/officeDocument/2006/relationships/customXml" Target="../ink/ink1713.xml"/><Relationship Id="rId10" Type="http://schemas.openxmlformats.org/officeDocument/2006/relationships/customXml" Target="../ink/ink1665.xml"/><Relationship Id="rId31" Type="http://schemas.openxmlformats.org/officeDocument/2006/relationships/image" Target="../media/image18.png"/><Relationship Id="rId52" Type="http://schemas.openxmlformats.org/officeDocument/2006/relationships/customXml" Target="../ink/ink1686.xml"/><Relationship Id="rId73" Type="http://schemas.openxmlformats.org/officeDocument/2006/relationships/image" Target="../media/image39.png"/><Relationship Id="rId78" Type="http://schemas.openxmlformats.org/officeDocument/2006/relationships/customXml" Target="../ink/ink1699.xml"/><Relationship Id="rId94" Type="http://schemas.openxmlformats.org/officeDocument/2006/relationships/customXml" Target="../ink/ink1707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1721.xml"/><Relationship Id="rId4" Type="http://schemas.openxmlformats.org/officeDocument/2006/relationships/customXml" Target="../ink/ink1662.xml"/><Relationship Id="rId9" Type="http://schemas.openxmlformats.org/officeDocument/2006/relationships/image" Target="../media/image71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26.xml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customXml" Target="../ink/ink17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25.xml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0" Type="http://schemas.openxmlformats.org/officeDocument/2006/relationships/customXml" Target="../ink/ink1727.xml"/><Relationship Id="rId4" Type="http://schemas.openxmlformats.org/officeDocument/2006/relationships/customXml" Target="../ink/ink1724.xml"/><Relationship Id="rId9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customXml" Target="../ink/ink1736.xml"/><Relationship Id="rId26" Type="http://schemas.openxmlformats.org/officeDocument/2006/relationships/image" Target="../media/image76.png"/><Relationship Id="rId39" Type="http://schemas.openxmlformats.org/officeDocument/2006/relationships/customXml" Target="../ink/ink1747.xml"/><Relationship Id="rId21" Type="http://schemas.openxmlformats.org/officeDocument/2006/relationships/customXml" Target="../ink/ink1738.xml"/><Relationship Id="rId34" Type="http://schemas.openxmlformats.org/officeDocument/2006/relationships/image" Target="../media/image80.png"/><Relationship Id="rId42" Type="http://schemas.openxmlformats.org/officeDocument/2006/relationships/image" Target="../media/image84.png"/><Relationship Id="rId47" Type="http://schemas.openxmlformats.org/officeDocument/2006/relationships/customXml" Target="../ink/ink1751.xml"/><Relationship Id="rId50" Type="http://schemas.openxmlformats.org/officeDocument/2006/relationships/image" Target="../media/image88.png"/><Relationship Id="rId55" Type="http://schemas.openxmlformats.org/officeDocument/2006/relationships/customXml" Target="../ink/ink1755.xml"/><Relationship Id="rId7" Type="http://schemas.openxmlformats.org/officeDocument/2006/relationships/image" Target="../media/image68.png"/><Relationship Id="rId2" Type="http://schemas.openxmlformats.org/officeDocument/2006/relationships/customXml" Target="../ink/ink1728.xml"/><Relationship Id="rId16" Type="http://schemas.openxmlformats.org/officeDocument/2006/relationships/customXml" Target="../ink/ink1735.xml"/><Relationship Id="rId29" Type="http://schemas.openxmlformats.org/officeDocument/2006/relationships/customXml" Target="../ink/ink1742.xml"/><Relationship Id="rId11" Type="http://schemas.openxmlformats.org/officeDocument/2006/relationships/image" Target="../media/image70.png"/><Relationship Id="rId24" Type="http://schemas.openxmlformats.org/officeDocument/2006/relationships/image" Target="../media/image75.png"/><Relationship Id="rId32" Type="http://schemas.openxmlformats.org/officeDocument/2006/relationships/image" Target="../media/image79.png"/><Relationship Id="rId37" Type="http://schemas.openxmlformats.org/officeDocument/2006/relationships/customXml" Target="../ink/ink1746.xml"/><Relationship Id="rId40" Type="http://schemas.openxmlformats.org/officeDocument/2006/relationships/image" Target="../media/image83.png"/><Relationship Id="rId45" Type="http://schemas.openxmlformats.org/officeDocument/2006/relationships/customXml" Target="../ink/ink1750.xml"/><Relationship Id="rId53" Type="http://schemas.openxmlformats.org/officeDocument/2006/relationships/customXml" Target="../ink/ink1754.xml"/><Relationship Id="rId58" Type="http://schemas.openxmlformats.org/officeDocument/2006/relationships/image" Target="../media/image92.png"/><Relationship Id="rId5" Type="http://schemas.openxmlformats.org/officeDocument/2006/relationships/image" Target="../media/image67.png"/><Relationship Id="rId61" Type="http://schemas.openxmlformats.org/officeDocument/2006/relationships/customXml" Target="../ink/ink1758.xml"/><Relationship Id="rId19" Type="http://schemas.openxmlformats.org/officeDocument/2006/relationships/image" Target="../media/image73.png"/><Relationship Id="rId14" Type="http://schemas.openxmlformats.org/officeDocument/2006/relationships/customXml" Target="../ink/ink1734.xml"/><Relationship Id="rId22" Type="http://schemas.openxmlformats.org/officeDocument/2006/relationships/image" Target="../media/image74.png"/><Relationship Id="rId27" Type="http://schemas.openxmlformats.org/officeDocument/2006/relationships/customXml" Target="../ink/ink1741.xml"/><Relationship Id="rId30" Type="http://schemas.openxmlformats.org/officeDocument/2006/relationships/image" Target="../media/image78.png"/><Relationship Id="rId35" Type="http://schemas.openxmlformats.org/officeDocument/2006/relationships/customXml" Target="../ink/ink1745.xml"/><Relationship Id="rId43" Type="http://schemas.openxmlformats.org/officeDocument/2006/relationships/customXml" Target="../ink/ink1749.xml"/><Relationship Id="rId48" Type="http://schemas.openxmlformats.org/officeDocument/2006/relationships/image" Target="../media/image87.png"/><Relationship Id="rId56" Type="http://schemas.openxmlformats.org/officeDocument/2006/relationships/image" Target="../media/image91.png"/><Relationship Id="rId8" Type="http://schemas.openxmlformats.org/officeDocument/2006/relationships/customXml" Target="../ink/ink1731.xml"/><Relationship Id="rId51" Type="http://schemas.openxmlformats.org/officeDocument/2006/relationships/customXml" Target="../ink/ink1753.xml"/><Relationship Id="rId3" Type="http://schemas.openxmlformats.org/officeDocument/2006/relationships/image" Target="../media/image66.png"/><Relationship Id="rId12" Type="http://schemas.openxmlformats.org/officeDocument/2006/relationships/customXml" Target="../ink/ink1733.xml"/><Relationship Id="rId17" Type="http://schemas.openxmlformats.org/officeDocument/2006/relationships/image" Target="../media/image72.png"/><Relationship Id="rId25" Type="http://schemas.openxmlformats.org/officeDocument/2006/relationships/customXml" Target="../ink/ink1740.xml"/><Relationship Id="rId33" Type="http://schemas.openxmlformats.org/officeDocument/2006/relationships/customXml" Target="../ink/ink1744.xml"/><Relationship Id="rId38" Type="http://schemas.openxmlformats.org/officeDocument/2006/relationships/image" Target="../media/image82.png"/><Relationship Id="rId46" Type="http://schemas.openxmlformats.org/officeDocument/2006/relationships/image" Target="../media/image86.png"/><Relationship Id="rId59" Type="http://schemas.openxmlformats.org/officeDocument/2006/relationships/customXml" Target="../ink/ink1757.xml"/><Relationship Id="rId20" Type="http://schemas.openxmlformats.org/officeDocument/2006/relationships/customXml" Target="../ink/ink1737.xml"/><Relationship Id="rId41" Type="http://schemas.openxmlformats.org/officeDocument/2006/relationships/customXml" Target="../ink/ink1748.xml"/><Relationship Id="rId54" Type="http://schemas.openxmlformats.org/officeDocument/2006/relationships/image" Target="../media/image90.png"/><Relationship Id="rId6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30.xml"/><Relationship Id="rId15" Type="http://schemas.openxmlformats.org/officeDocument/2006/relationships/image" Target="../media/image44.png"/><Relationship Id="rId23" Type="http://schemas.openxmlformats.org/officeDocument/2006/relationships/customXml" Target="../ink/ink1739.xml"/><Relationship Id="rId28" Type="http://schemas.openxmlformats.org/officeDocument/2006/relationships/image" Target="../media/image77.png"/><Relationship Id="rId36" Type="http://schemas.openxmlformats.org/officeDocument/2006/relationships/image" Target="../media/image81.png"/><Relationship Id="rId49" Type="http://schemas.openxmlformats.org/officeDocument/2006/relationships/customXml" Target="../ink/ink1752.xml"/><Relationship Id="rId57" Type="http://schemas.openxmlformats.org/officeDocument/2006/relationships/customXml" Target="../ink/ink1756.xml"/><Relationship Id="rId10" Type="http://schemas.openxmlformats.org/officeDocument/2006/relationships/customXml" Target="../ink/ink1732.xml"/><Relationship Id="rId31" Type="http://schemas.openxmlformats.org/officeDocument/2006/relationships/customXml" Target="../ink/ink1743.xml"/><Relationship Id="rId44" Type="http://schemas.openxmlformats.org/officeDocument/2006/relationships/image" Target="../media/image85.png"/><Relationship Id="rId52" Type="http://schemas.openxmlformats.org/officeDocument/2006/relationships/image" Target="../media/image89.png"/><Relationship Id="rId60" Type="http://schemas.openxmlformats.org/officeDocument/2006/relationships/image" Target="../media/image93.png"/><Relationship Id="rId4" Type="http://schemas.openxmlformats.org/officeDocument/2006/relationships/customXml" Target="../ink/ink1729.xml"/><Relationship Id="rId9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.png"/><Relationship Id="rId21" Type="http://schemas.openxmlformats.org/officeDocument/2006/relationships/customXml" Target="../ink/ink1769.xml"/><Relationship Id="rId42" Type="http://schemas.openxmlformats.org/officeDocument/2006/relationships/image" Target="../media/image84.png"/><Relationship Id="rId47" Type="http://schemas.openxmlformats.org/officeDocument/2006/relationships/customXml" Target="../ink/ink1782.xml"/><Relationship Id="rId63" Type="http://schemas.openxmlformats.org/officeDocument/2006/relationships/customXml" Target="../ink/ink1790.xml"/><Relationship Id="rId68" Type="http://schemas.openxmlformats.org/officeDocument/2006/relationships/image" Target="../media/image97.png"/><Relationship Id="rId84" Type="http://schemas.openxmlformats.org/officeDocument/2006/relationships/image" Target="../media/image105.png"/><Relationship Id="rId16" Type="http://schemas.openxmlformats.org/officeDocument/2006/relationships/customXml" Target="../ink/ink1766.xml"/><Relationship Id="rId11" Type="http://schemas.openxmlformats.org/officeDocument/2006/relationships/image" Target="../media/image70.png"/><Relationship Id="rId32" Type="http://schemas.openxmlformats.org/officeDocument/2006/relationships/image" Target="../media/image79.png"/><Relationship Id="rId37" Type="http://schemas.openxmlformats.org/officeDocument/2006/relationships/customXml" Target="../ink/ink1777.xml"/><Relationship Id="rId53" Type="http://schemas.openxmlformats.org/officeDocument/2006/relationships/customXml" Target="../ink/ink1785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1798.xml"/><Relationship Id="rId5" Type="http://schemas.openxmlformats.org/officeDocument/2006/relationships/image" Target="../media/image67.png"/><Relationship Id="rId19" Type="http://schemas.openxmlformats.org/officeDocument/2006/relationships/image" Target="../media/image73.png"/><Relationship Id="rId14" Type="http://schemas.openxmlformats.org/officeDocument/2006/relationships/customXml" Target="../ink/ink1765.xml"/><Relationship Id="rId22" Type="http://schemas.openxmlformats.org/officeDocument/2006/relationships/image" Target="../media/image74.png"/><Relationship Id="rId27" Type="http://schemas.openxmlformats.org/officeDocument/2006/relationships/customXml" Target="../ink/ink1772.xml"/><Relationship Id="rId30" Type="http://schemas.openxmlformats.org/officeDocument/2006/relationships/image" Target="../media/image78.png"/><Relationship Id="rId35" Type="http://schemas.openxmlformats.org/officeDocument/2006/relationships/customXml" Target="../ink/ink1776.xml"/><Relationship Id="rId43" Type="http://schemas.openxmlformats.org/officeDocument/2006/relationships/customXml" Target="../ink/ink1780.xml"/><Relationship Id="rId48" Type="http://schemas.openxmlformats.org/officeDocument/2006/relationships/image" Target="../media/image87.png"/><Relationship Id="rId56" Type="http://schemas.openxmlformats.org/officeDocument/2006/relationships/image" Target="../media/image91.png"/><Relationship Id="rId64" Type="http://schemas.openxmlformats.org/officeDocument/2006/relationships/image" Target="../media/image95.png"/><Relationship Id="rId69" Type="http://schemas.openxmlformats.org/officeDocument/2006/relationships/customXml" Target="../ink/ink1793.xml"/><Relationship Id="rId77" Type="http://schemas.openxmlformats.org/officeDocument/2006/relationships/customXml" Target="../ink/ink1797.xml"/><Relationship Id="rId8" Type="http://schemas.openxmlformats.org/officeDocument/2006/relationships/customXml" Target="../ink/ink1762.xml"/><Relationship Id="rId51" Type="http://schemas.openxmlformats.org/officeDocument/2006/relationships/customXml" Target="../ink/ink1784.xml"/><Relationship Id="rId72" Type="http://schemas.openxmlformats.org/officeDocument/2006/relationships/image" Target="../media/image99.png"/><Relationship Id="rId80" Type="http://schemas.openxmlformats.org/officeDocument/2006/relationships/image" Target="../media/image103.png"/><Relationship Id="rId85" Type="http://schemas.openxmlformats.org/officeDocument/2006/relationships/customXml" Target="../ink/ink1801.xml"/><Relationship Id="rId3" Type="http://schemas.openxmlformats.org/officeDocument/2006/relationships/image" Target="../media/image66.png"/><Relationship Id="rId12" Type="http://schemas.openxmlformats.org/officeDocument/2006/relationships/customXml" Target="../ink/ink1764.xml"/><Relationship Id="rId17" Type="http://schemas.openxmlformats.org/officeDocument/2006/relationships/image" Target="../media/image72.png"/><Relationship Id="rId25" Type="http://schemas.openxmlformats.org/officeDocument/2006/relationships/customXml" Target="../ink/ink1771.xml"/><Relationship Id="rId33" Type="http://schemas.openxmlformats.org/officeDocument/2006/relationships/customXml" Target="../ink/ink1775.xml"/><Relationship Id="rId38" Type="http://schemas.openxmlformats.org/officeDocument/2006/relationships/image" Target="../media/image82.png"/><Relationship Id="rId46" Type="http://schemas.openxmlformats.org/officeDocument/2006/relationships/image" Target="../media/image86.png"/><Relationship Id="rId59" Type="http://schemas.openxmlformats.org/officeDocument/2006/relationships/customXml" Target="../ink/ink1788.xml"/><Relationship Id="rId67" Type="http://schemas.openxmlformats.org/officeDocument/2006/relationships/customXml" Target="../ink/ink1792.xml"/><Relationship Id="rId20" Type="http://schemas.openxmlformats.org/officeDocument/2006/relationships/customXml" Target="../ink/ink1768.xml"/><Relationship Id="rId41" Type="http://schemas.openxmlformats.org/officeDocument/2006/relationships/customXml" Target="../ink/ink1779.xml"/><Relationship Id="rId54" Type="http://schemas.openxmlformats.org/officeDocument/2006/relationships/image" Target="../media/image90.png"/><Relationship Id="rId62" Type="http://schemas.openxmlformats.org/officeDocument/2006/relationships/image" Target="../media/image94.png"/><Relationship Id="rId70" Type="http://schemas.openxmlformats.org/officeDocument/2006/relationships/image" Target="../media/image98.png"/><Relationship Id="rId75" Type="http://schemas.openxmlformats.org/officeDocument/2006/relationships/customXml" Target="../ink/ink1796.xml"/><Relationship Id="rId83" Type="http://schemas.openxmlformats.org/officeDocument/2006/relationships/customXml" Target="../ink/ink1800.xml"/><Relationship Id="rId88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61.xml"/><Relationship Id="rId15" Type="http://schemas.openxmlformats.org/officeDocument/2006/relationships/image" Target="../media/image44.png"/><Relationship Id="rId23" Type="http://schemas.openxmlformats.org/officeDocument/2006/relationships/customXml" Target="../ink/ink1770.xml"/><Relationship Id="rId28" Type="http://schemas.openxmlformats.org/officeDocument/2006/relationships/image" Target="../media/image77.png"/><Relationship Id="rId36" Type="http://schemas.openxmlformats.org/officeDocument/2006/relationships/image" Target="../media/image81.png"/><Relationship Id="rId49" Type="http://schemas.openxmlformats.org/officeDocument/2006/relationships/customXml" Target="../ink/ink1783.xml"/><Relationship Id="rId57" Type="http://schemas.openxmlformats.org/officeDocument/2006/relationships/customXml" Target="../ink/ink1787.xml"/><Relationship Id="rId10" Type="http://schemas.openxmlformats.org/officeDocument/2006/relationships/customXml" Target="../ink/ink1763.xml"/><Relationship Id="rId31" Type="http://schemas.openxmlformats.org/officeDocument/2006/relationships/customXml" Target="../ink/ink1774.xml"/><Relationship Id="rId44" Type="http://schemas.openxmlformats.org/officeDocument/2006/relationships/image" Target="../media/image85.png"/><Relationship Id="rId52" Type="http://schemas.openxmlformats.org/officeDocument/2006/relationships/image" Target="../media/image89.png"/><Relationship Id="rId60" Type="http://schemas.openxmlformats.org/officeDocument/2006/relationships/image" Target="../media/image93.png"/><Relationship Id="rId65" Type="http://schemas.openxmlformats.org/officeDocument/2006/relationships/customXml" Target="../ink/ink1791.xml"/><Relationship Id="rId73" Type="http://schemas.openxmlformats.org/officeDocument/2006/relationships/customXml" Target="../ink/ink1795.xml"/><Relationship Id="rId78" Type="http://schemas.openxmlformats.org/officeDocument/2006/relationships/image" Target="../media/image102.png"/><Relationship Id="rId81" Type="http://schemas.openxmlformats.org/officeDocument/2006/relationships/customXml" Target="../ink/ink1799.xml"/><Relationship Id="rId86" Type="http://schemas.openxmlformats.org/officeDocument/2006/relationships/image" Target="../media/image106.png"/><Relationship Id="rId4" Type="http://schemas.openxmlformats.org/officeDocument/2006/relationships/customXml" Target="../ink/ink1760.xml"/><Relationship Id="rId9" Type="http://schemas.openxmlformats.org/officeDocument/2006/relationships/image" Target="../media/image69.png"/><Relationship Id="rId13" Type="http://schemas.openxmlformats.org/officeDocument/2006/relationships/image" Target="../media/image71.png"/><Relationship Id="rId18" Type="http://schemas.openxmlformats.org/officeDocument/2006/relationships/customXml" Target="../ink/ink1767.xml"/><Relationship Id="rId39" Type="http://schemas.openxmlformats.org/officeDocument/2006/relationships/customXml" Target="../ink/ink1778.xml"/><Relationship Id="rId34" Type="http://schemas.openxmlformats.org/officeDocument/2006/relationships/image" Target="../media/image80.png"/><Relationship Id="rId50" Type="http://schemas.openxmlformats.org/officeDocument/2006/relationships/image" Target="../media/image88.png"/><Relationship Id="rId55" Type="http://schemas.openxmlformats.org/officeDocument/2006/relationships/customXml" Target="../ink/ink1786.xml"/><Relationship Id="rId76" Type="http://schemas.openxmlformats.org/officeDocument/2006/relationships/image" Target="../media/image101.png"/><Relationship Id="rId7" Type="http://schemas.openxmlformats.org/officeDocument/2006/relationships/image" Target="../media/image68.png"/><Relationship Id="rId71" Type="http://schemas.openxmlformats.org/officeDocument/2006/relationships/customXml" Target="../ink/ink1794.xml"/><Relationship Id="rId2" Type="http://schemas.openxmlformats.org/officeDocument/2006/relationships/customXml" Target="../ink/ink1759.xml"/><Relationship Id="rId29" Type="http://schemas.openxmlformats.org/officeDocument/2006/relationships/customXml" Target="../ink/ink1773.xml"/><Relationship Id="rId24" Type="http://schemas.openxmlformats.org/officeDocument/2006/relationships/image" Target="../media/image75.png"/><Relationship Id="rId40" Type="http://schemas.openxmlformats.org/officeDocument/2006/relationships/image" Target="../media/image83.png"/><Relationship Id="rId45" Type="http://schemas.openxmlformats.org/officeDocument/2006/relationships/customXml" Target="../ink/ink1781.xml"/><Relationship Id="rId66" Type="http://schemas.openxmlformats.org/officeDocument/2006/relationships/image" Target="../media/image96.png"/><Relationship Id="rId87" Type="http://schemas.openxmlformats.org/officeDocument/2006/relationships/customXml" Target="../ink/ink1802.xml"/><Relationship Id="rId61" Type="http://schemas.openxmlformats.org/officeDocument/2006/relationships/customXml" Target="../ink/ink1789.xml"/><Relationship Id="rId82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638.png"/><Relationship Id="rId18" Type="http://schemas.openxmlformats.org/officeDocument/2006/relationships/customXml" Target="../ink/ink78.xml"/><Relationship Id="rId26" Type="http://schemas.openxmlformats.org/officeDocument/2006/relationships/customXml" Target="../ink/ink82.xml"/><Relationship Id="rId3" Type="http://schemas.openxmlformats.org/officeDocument/2006/relationships/image" Target="../media/image633.png"/><Relationship Id="rId21" Type="http://schemas.openxmlformats.org/officeDocument/2006/relationships/image" Target="../media/image642.png"/><Relationship Id="rId7" Type="http://schemas.openxmlformats.org/officeDocument/2006/relationships/image" Target="../media/image635.png"/><Relationship Id="rId12" Type="http://schemas.openxmlformats.org/officeDocument/2006/relationships/customXml" Target="../ink/ink75.xml"/><Relationship Id="rId17" Type="http://schemas.openxmlformats.org/officeDocument/2006/relationships/image" Target="../media/image640.png"/><Relationship Id="rId25" Type="http://schemas.openxmlformats.org/officeDocument/2006/relationships/image" Target="../media/image644.png"/><Relationship Id="rId2" Type="http://schemas.openxmlformats.org/officeDocument/2006/relationships/customXml" Target="../ink/ink70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29" Type="http://schemas.openxmlformats.org/officeDocument/2006/relationships/image" Target="../media/image6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1" Type="http://schemas.openxmlformats.org/officeDocument/2006/relationships/image" Target="../media/image637.png"/><Relationship Id="rId24" Type="http://schemas.openxmlformats.org/officeDocument/2006/relationships/customXml" Target="../ink/ink81.xml"/><Relationship Id="rId5" Type="http://schemas.openxmlformats.org/officeDocument/2006/relationships/image" Target="../media/image634.png"/><Relationship Id="rId15" Type="http://schemas.openxmlformats.org/officeDocument/2006/relationships/image" Target="../media/image639.png"/><Relationship Id="rId23" Type="http://schemas.openxmlformats.org/officeDocument/2006/relationships/image" Target="../media/image643.png"/><Relationship Id="rId28" Type="http://schemas.openxmlformats.org/officeDocument/2006/relationships/customXml" Target="../ink/ink83.xml"/><Relationship Id="rId10" Type="http://schemas.openxmlformats.org/officeDocument/2006/relationships/customXml" Target="../ink/ink74.xml"/><Relationship Id="rId19" Type="http://schemas.openxmlformats.org/officeDocument/2006/relationships/image" Target="../media/image641.png"/><Relationship Id="rId31" Type="http://schemas.openxmlformats.org/officeDocument/2006/relationships/image" Target="../media/image647.png"/><Relationship Id="rId4" Type="http://schemas.openxmlformats.org/officeDocument/2006/relationships/customXml" Target="../ink/ink71.xml"/><Relationship Id="rId9" Type="http://schemas.openxmlformats.org/officeDocument/2006/relationships/image" Target="../media/image636.png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645.png"/><Relationship Id="rId30" Type="http://schemas.openxmlformats.org/officeDocument/2006/relationships/customXml" Target="../ink/ink84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.png"/><Relationship Id="rId21" Type="http://schemas.openxmlformats.org/officeDocument/2006/relationships/customXml" Target="../ink/ink1813.xml"/><Relationship Id="rId42" Type="http://schemas.openxmlformats.org/officeDocument/2006/relationships/image" Target="../media/image84.png"/><Relationship Id="rId47" Type="http://schemas.openxmlformats.org/officeDocument/2006/relationships/customXml" Target="../ink/ink1826.xml"/><Relationship Id="rId63" Type="http://schemas.openxmlformats.org/officeDocument/2006/relationships/customXml" Target="../ink/ink1834.xml"/><Relationship Id="rId68" Type="http://schemas.openxmlformats.org/officeDocument/2006/relationships/image" Target="../media/image97.png"/><Relationship Id="rId84" Type="http://schemas.openxmlformats.org/officeDocument/2006/relationships/image" Target="../media/image105.png"/><Relationship Id="rId89" Type="http://schemas.openxmlformats.org/officeDocument/2006/relationships/customXml" Target="../ink/ink1847.xml"/><Relationship Id="rId16" Type="http://schemas.openxmlformats.org/officeDocument/2006/relationships/customXml" Target="../ink/ink1810.xml"/><Relationship Id="rId11" Type="http://schemas.openxmlformats.org/officeDocument/2006/relationships/image" Target="../media/image70.png"/><Relationship Id="rId32" Type="http://schemas.openxmlformats.org/officeDocument/2006/relationships/image" Target="../media/image79.png"/><Relationship Id="rId37" Type="http://schemas.openxmlformats.org/officeDocument/2006/relationships/customXml" Target="../ink/ink1821.xml"/><Relationship Id="rId53" Type="http://schemas.openxmlformats.org/officeDocument/2006/relationships/customXml" Target="../ink/ink1829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1842.xml"/><Relationship Id="rId5" Type="http://schemas.openxmlformats.org/officeDocument/2006/relationships/image" Target="../media/image67.png"/><Relationship Id="rId90" Type="http://schemas.openxmlformats.org/officeDocument/2006/relationships/image" Target="../media/image108.png"/><Relationship Id="rId22" Type="http://schemas.openxmlformats.org/officeDocument/2006/relationships/image" Target="../media/image74.png"/><Relationship Id="rId27" Type="http://schemas.openxmlformats.org/officeDocument/2006/relationships/customXml" Target="../ink/ink1816.xml"/><Relationship Id="rId43" Type="http://schemas.openxmlformats.org/officeDocument/2006/relationships/customXml" Target="../ink/ink1824.xml"/><Relationship Id="rId48" Type="http://schemas.openxmlformats.org/officeDocument/2006/relationships/image" Target="../media/image87.png"/><Relationship Id="rId64" Type="http://schemas.openxmlformats.org/officeDocument/2006/relationships/image" Target="../media/image95.png"/><Relationship Id="rId69" Type="http://schemas.openxmlformats.org/officeDocument/2006/relationships/customXml" Target="../ink/ink1837.xml"/><Relationship Id="rId8" Type="http://schemas.openxmlformats.org/officeDocument/2006/relationships/customXml" Target="../ink/ink1806.xml"/><Relationship Id="rId51" Type="http://schemas.openxmlformats.org/officeDocument/2006/relationships/customXml" Target="../ink/ink1828.xml"/><Relationship Id="rId72" Type="http://schemas.openxmlformats.org/officeDocument/2006/relationships/image" Target="../media/image99.png"/><Relationship Id="rId80" Type="http://schemas.openxmlformats.org/officeDocument/2006/relationships/image" Target="../media/image103.png"/><Relationship Id="rId85" Type="http://schemas.openxmlformats.org/officeDocument/2006/relationships/customXml" Target="../ink/ink1845.xml"/><Relationship Id="rId93" Type="http://schemas.openxmlformats.org/officeDocument/2006/relationships/customXml" Target="../ink/ink1849.xml"/><Relationship Id="rId3" Type="http://schemas.openxmlformats.org/officeDocument/2006/relationships/image" Target="../media/image66.png"/><Relationship Id="rId12" Type="http://schemas.openxmlformats.org/officeDocument/2006/relationships/customXml" Target="../ink/ink1808.xml"/><Relationship Id="rId17" Type="http://schemas.openxmlformats.org/officeDocument/2006/relationships/image" Target="../media/image72.png"/><Relationship Id="rId25" Type="http://schemas.openxmlformats.org/officeDocument/2006/relationships/customXml" Target="../ink/ink1815.xml"/><Relationship Id="rId33" Type="http://schemas.openxmlformats.org/officeDocument/2006/relationships/customXml" Target="../ink/ink1819.xml"/><Relationship Id="rId38" Type="http://schemas.openxmlformats.org/officeDocument/2006/relationships/image" Target="../media/image82.png"/><Relationship Id="rId46" Type="http://schemas.openxmlformats.org/officeDocument/2006/relationships/image" Target="../media/image86.png"/><Relationship Id="rId59" Type="http://schemas.openxmlformats.org/officeDocument/2006/relationships/customXml" Target="../ink/ink1832.xml"/><Relationship Id="rId67" Type="http://schemas.openxmlformats.org/officeDocument/2006/relationships/customXml" Target="../ink/ink1836.xml"/><Relationship Id="rId20" Type="http://schemas.openxmlformats.org/officeDocument/2006/relationships/customXml" Target="../ink/ink1812.xml"/><Relationship Id="rId41" Type="http://schemas.openxmlformats.org/officeDocument/2006/relationships/customXml" Target="../ink/ink1823.xml"/><Relationship Id="rId54" Type="http://schemas.openxmlformats.org/officeDocument/2006/relationships/image" Target="../media/image90.png"/><Relationship Id="rId62" Type="http://schemas.openxmlformats.org/officeDocument/2006/relationships/image" Target="../media/image94.png"/><Relationship Id="rId70" Type="http://schemas.openxmlformats.org/officeDocument/2006/relationships/image" Target="../media/image98.png"/><Relationship Id="rId75" Type="http://schemas.openxmlformats.org/officeDocument/2006/relationships/customXml" Target="../ink/ink1840.xml"/><Relationship Id="rId83" Type="http://schemas.openxmlformats.org/officeDocument/2006/relationships/customXml" Target="../ink/ink1844.xml"/><Relationship Id="rId88" Type="http://schemas.openxmlformats.org/officeDocument/2006/relationships/image" Target="../media/image107.png"/><Relationship Id="rId91" Type="http://schemas.openxmlformats.org/officeDocument/2006/relationships/customXml" Target="../ink/ink18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05.xml"/><Relationship Id="rId15" Type="http://schemas.openxmlformats.org/officeDocument/2006/relationships/image" Target="../media/image44.png"/><Relationship Id="rId23" Type="http://schemas.openxmlformats.org/officeDocument/2006/relationships/customXml" Target="../ink/ink1814.xml"/><Relationship Id="rId28" Type="http://schemas.openxmlformats.org/officeDocument/2006/relationships/image" Target="../media/image77.png"/><Relationship Id="rId36" Type="http://schemas.openxmlformats.org/officeDocument/2006/relationships/image" Target="../media/image81.png"/><Relationship Id="rId49" Type="http://schemas.openxmlformats.org/officeDocument/2006/relationships/customXml" Target="../ink/ink1827.xml"/><Relationship Id="rId57" Type="http://schemas.openxmlformats.org/officeDocument/2006/relationships/customXml" Target="../ink/ink1831.xml"/><Relationship Id="rId10" Type="http://schemas.openxmlformats.org/officeDocument/2006/relationships/customXml" Target="../ink/ink1807.xml"/><Relationship Id="rId31" Type="http://schemas.openxmlformats.org/officeDocument/2006/relationships/customXml" Target="../ink/ink1818.xml"/><Relationship Id="rId44" Type="http://schemas.openxmlformats.org/officeDocument/2006/relationships/image" Target="../media/image85.png"/><Relationship Id="rId52" Type="http://schemas.openxmlformats.org/officeDocument/2006/relationships/image" Target="../media/image89.png"/><Relationship Id="rId60" Type="http://schemas.openxmlformats.org/officeDocument/2006/relationships/image" Target="../media/image93.png"/><Relationship Id="rId65" Type="http://schemas.openxmlformats.org/officeDocument/2006/relationships/customXml" Target="../ink/ink1835.xml"/><Relationship Id="rId73" Type="http://schemas.openxmlformats.org/officeDocument/2006/relationships/customXml" Target="../ink/ink1839.xml"/><Relationship Id="rId78" Type="http://schemas.openxmlformats.org/officeDocument/2006/relationships/image" Target="../media/image102.png"/><Relationship Id="rId81" Type="http://schemas.openxmlformats.org/officeDocument/2006/relationships/customXml" Target="../ink/ink1843.xml"/><Relationship Id="rId86" Type="http://schemas.openxmlformats.org/officeDocument/2006/relationships/image" Target="../media/image106.png"/><Relationship Id="rId94" Type="http://schemas.openxmlformats.org/officeDocument/2006/relationships/image" Target="../media/image110.png"/><Relationship Id="rId4" Type="http://schemas.openxmlformats.org/officeDocument/2006/relationships/customXml" Target="../ink/ink1804.xml"/><Relationship Id="rId9" Type="http://schemas.openxmlformats.org/officeDocument/2006/relationships/image" Target="../media/image69.png"/><Relationship Id="rId13" Type="http://schemas.openxmlformats.org/officeDocument/2006/relationships/image" Target="../media/image71.png"/><Relationship Id="rId18" Type="http://schemas.openxmlformats.org/officeDocument/2006/relationships/customXml" Target="../ink/ink1811.xml"/><Relationship Id="rId39" Type="http://schemas.openxmlformats.org/officeDocument/2006/relationships/customXml" Target="../ink/ink1822.xml"/><Relationship Id="rId34" Type="http://schemas.openxmlformats.org/officeDocument/2006/relationships/image" Target="../media/image80.png"/><Relationship Id="rId50" Type="http://schemas.openxmlformats.org/officeDocument/2006/relationships/image" Target="../media/image88.png"/><Relationship Id="rId55" Type="http://schemas.openxmlformats.org/officeDocument/2006/relationships/customXml" Target="../ink/ink1830.xml"/><Relationship Id="rId76" Type="http://schemas.openxmlformats.org/officeDocument/2006/relationships/image" Target="../media/image101.png"/><Relationship Id="rId7" Type="http://schemas.openxmlformats.org/officeDocument/2006/relationships/image" Target="../media/image68.png"/><Relationship Id="rId71" Type="http://schemas.openxmlformats.org/officeDocument/2006/relationships/customXml" Target="../ink/ink1838.xml"/><Relationship Id="rId92" Type="http://schemas.openxmlformats.org/officeDocument/2006/relationships/image" Target="../media/image109.png"/><Relationship Id="rId2" Type="http://schemas.openxmlformats.org/officeDocument/2006/relationships/customXml" Target="../ink/ink1803.xml"/><Relationship Id="rId29" Type="http://schemas.openxmlformats.org/officeDocument/2006/relationships/customXml" Target="../ink/ink1817.xml"/><Relationship Id="rId24" Type="http://schemas.openxmlformats.org/officeDocument/2006/relationships/image" Target="../media/image75.png"/><Relationship Id="rId40" Type="http://schemas.openxmlformats.org/officeDocument/2006/relationships/image" Target="../media/image83.png"/><Relationship Id="rId45" Type="http://schemas.openxmlformats.org/officeDocument/2006/relationships/customXml" Target="../ink/ink1825.xml"/><Relationship Id="rId66" Type="http://schemas.openxmlformats.org/officeDocument/2006/relationships/image" Target="../media/image96.png"/><Relationship Id="rId87" Type="http://schemas.openxmlformats.org/officeDocument/2006/relationships/customXml" Target="../ink/ink1846.xml"/><Relationship Id="rId61" Type="http://schemas.openxmlformats.org/officeDocument/2006/relationships/customXml" Target="../ink/ink1833.xml"/><Relationship Id="rId82" Type="http://schemas.openxmlformats.org/officeDocument/2006/relationships/image" Target="../media/image104.png"/><Relationship Id="rId19" Type="http://schemas.openxmlformats.org/officeDocument/2006/relationships/image" Target="../media/image73.png"/><Relationship Id="rId14" Type="http://schemas.openxmlformats.org/officeDocument/2006/relationships/customXml" Target="../ink/ink1809.xml"/><Relationship Id="rId30" Type="http://schemas.openxmlformats.org/officeDocument/2006/relationships/image" Target="../media/image78.png"/><Relationship Id="rId35" Type="http://schemas.openxmlformats.org/officeDocument/2006/relationships/customXml" Target="../ink/ink1820.xml"/><Relationship Id="rId56" Type="http://schemas.openxmlformats.org/officeDocument/2006/relationships/image" Target="../media/image91.png"/><Relationship Id="rId77" Type="http://schemas.openxmlformats.org/officeDocument/2006/relationships/customXml" Target="../ink/ink1841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.png"/><Relationship Id="rId21" Type="http://schemas.openxmlformats.org/officeDocument/2006/relationships/customXml" Target="../ink/ink1860.xml"/><Relationship Id="rId42" Type="http://schemas.openxmlformats.org/officeDocument/2006/relationships/image" Target="../media/image84.png"/><Relationship Id="rId47" Type="http://schemas.openxmlformats.org/officeDocument/2006/relationships/customXml" Target="../ink/ink1873.xml"/><Relationship Id="rId63" Type="http://schemas.openxmlformats.org/officeDocument/2006/relationships/customXml" Target="../ink/ink1881.xml"/><Relationship Id="rId68" Type="http://schemas.openxmlformats.org/officeDocument/2006/relationships/image" Target="../media/image97.png"/><Relationship Id="rId84" Type="http://schemas.openxmlformats.org/officeDocument/2006/relationships/image" Target="../media/image105.png"/><Relationship Id="rId89" Type="http://schemas.openxmlformats.org/officeDocument/2006/relationships/customXml" Target="../ink/ink1894.xml"/><Relationship Id="rId112" Type="http://schemas.openxmlformats.org/officeDocument/2006/relationships/image" Target="../media/image119.png"/><Relationship Id="rId16" Type="http://schemas.openxmlformats.org/officeDocument/2006/relationships/customXml" Target="../ink/ink1857.xml"/><Relationship Id="rId107" Type="http://schemas.openxmlformats.org/officeDocument/2006/relationships/customXml" Target="../ink/ink1903.xml"/><Relationship Id="rId11" Type="http://schemas.openxmlformats.org/officeDocument/2006/relationships/image" Target="../media/image70.png"/><Relationship Id="rId32" Type="http://schemas.openxmlformats.org/officeDocument/2006/relationships/image" Target="../media/image79.png"/><Relationship Id="rId37" Type="http://schemas.openxmlformats.org/officeDocument/2006/relationships/customXml" Target="../ink/ink1868.xml"/><Relationship Id="rId53" Type="http://schemas.openxmlformats.org/officeDocument/2006/relationships/customXml" Target="../ink/ink1876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1889.xml"/><Relationship Id="rId102" Type="http://schemas.openxmlformats.org/officeDocument/2006/relationships/image" Target="../media/image114.png"/><Relationship Id="rId5" Type="http://schemas.openxmlformats.org/officeDocument/2006/relationships/image" Target="../media/image67.png"/><Relationship Id="rId90" Type="http://schemas.openxmlformats.org/officeDocument/2006/relationships/image" Target="../media/image108.png"/><Relationship Id="rId95" Type="http://schemas.openxmlformats.org/officeDocument/2006/relationships/customXml" Target="../ink/ink1897.xml"/><Relationship Id="rId22" Type="http://schemas.openxmlformats.org/officeDocument/2006/relationships/image" Target="../media/image74.png"/><Relationship Id="rId27" Type="http://schemas.openxmlformats.org/officeDocument/2006/relationships/customXml" Target="../ink/ink1863.xml"/><Relationship Id="rId43" Type="http://schemas.openxmlformats.org/officeDocument/2006/relationships/customXml" Target="../ink/ink1871.xml"/><Relationship Id="rId48" Type="http://schemas.openxmlformats.org/officeDocument/2006/relationships/image" Target="../media/image87.png"/><Relationship Id="rId64" Type="http://schemas.openxmlformats.org/officeDocument/2006/relationships/image" Target="../media/image95.png"/><Relationship Id="rId69" Type="http://schemas.openxmlformats.org/officeDocument/2006/relationships/customXml" Target="../ink/ink1884.xml"/><Relationship Id="rId113" Type="http://schemas.openxmlformats.org/officeDocument/2006/relationships/customXml" Target="../ink/ink1906.xml"/><Relationship Id="rId80" Type="http://schemas.openxmlformats.org/officeDocument/2006/relationships/image" Target="../media/image103.png"/><Relationship Id="rId85" Type="http://schemas.openxmlformats.org/officeDocument/2006/relationships/customXml" Target="../ink/ink1892.xml"/><Relationship Id="rId12" Type="http://schemas.openxmlformats.org/officeDocument/2006/relationships/customXml" Target="../ink/ink1855.xml"/><Relationship Id="rId17" Type="http://schemas.openxmlformats.org/officeDocument/2006/relationships/image" Target="../media/image72.png"/><Relationship Id="rId33" Type="http://schemas.openxmlformats.org/officeDocument/2006/relationships/customXml" Target="../ink/ink1866.xml"/><Relationship Id="rId38" Type="http://schemas.openxmlformats.org/officeDocument/2006/relationships/image" Target="../media/image82.png"/><Relationship Id="rId59" Type="http://schemas.openxmlformats.org/officeDocument/2006/relationships/customXml" Target="../ink/ink1879.xml"/><Relationship Id="rId103" Type="http://schemas.openxmlformats.org/officeDocument/2006/relationships/customXml" Target="../ink/ink1901.xml"/><Relationship Id="rId108" Type="http://schemas.openxmlformats.org/officeDocument/2006/relationships/image" Target="../media/image117.png"/><Relationship Id="rId54" Type="http://schemas.openxmlformats.org/officeDocument/2006/relationships/image" Target="../media/image90.png"/><Relationship Id="rId70" Type="http://schemas.openxmlformats.org/officeDocument/2006/relationships/image" Target="../media/image98.png"/><Relationship Id="rId75" Type="http://schemas.openxmlformats.org/officeDocument/2006/relationships/customXml" Target="../ink/ink1887.xml"/><Relationship Id="rId91" Type="http://schemas.openxmlformats.org/officeDocument/2006/relationships/customXml" Target="../ink/ink1895.xml"/><Relationship Id="rId9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52.xml"/><Relationship Id="rId15" Type="http://schemas.openxmlformats.org/officeDocument/2006/relationships/image" Target="../media/image44.png"/><Relationship Id="rId23" Type="http://schemas.openxmlformats.org/officeDocument/2006/relationships/customXml" Target="../ink/ink1861.xml"/><Relationship Id="rId28" Type="http://schemas.openxmlformats.org/officeDocument/2006/relationships/image" Target="../media/image77.png"/><Relationship Id="rId36" Type="http://schemas.openxmlformats.org/officeDocument/2006/relationships/image" Target="../media/image81.png"/><Relationship Id="rId49" Type="http://schemas.openxmlformats.org/officeDocument/2006/relationships/customXml" Target="../ink/ink1874.xml"/><Relationship Id="rId57" Type="http://schemas.openxmlformats.org/officeDocument/2006/relationships/customXml" Target="../ink/ink1878.xml"/><Relationship Id="rId106" Type="http://schemas.openxmlformats.org/officeDocument/2006/relationships/image" Target="../media/image116.png"/><Relationship Id="rId114" Type="http://schemas.openxmlformats.org/officeDocument/2006/relationships/image" Target="../media/image120.png"/><Relationship Id="rId10" Type="http://schemas.openxmlformats.org/officeDocument/2006/relationships/customXml" Target="../ink/ink1854.xml"/><Relationship Id="rId31" Type="http://schemas.openxmlformats.org/officeDocument/2006/relationships/customXml" Target="../ink/ink1865.xml"/><Relationship Id="rId44" Type="http://schemas.openxmlformats.org/officeDocument/2006/relationships/image" Target="../media/image85.png"/><Relationship Id="rId52" Type="http://schemas.openxmlformats.org/officeDocument/2006/relationships/image" Target="../media/image89.png"/><Relationship Id="rId60" Type="http://schemas.openxmlformats.org/officeDocument/2006/relationships/image" Target="../media/image93.png"/><Relationship Id="rId65" Type="http://schemas.openxmlformats.org/officeDocument/2006/relationships/customXml" Target="../ink/ink1882.xml"/><Relationship Id="rId73" Type="http://schemas.openxmlformats.org/officeDocument/2006/relationships/customXml" Target="../ink/ink1886.xml"/><Relationship Id="rId78" Type="http://schemas.openxmlformats.org/officeDocument/2006/relationships/image" Target="../media/image102.png"/><Relationship Id="rId81" Type="http://schemas.openxmlformats.org/officeDocument/2006/relationships/customXml" Target="../ink/ink1890.xml"/><Relationship Id="rId86" Type="http://schemas.openxmlformats.org/officeDocument/2006/relationships/image" Target="../media/image106.png"/><Relationship Id="rId94" Type="http://schemas.openxmlformats.org/officeDocument/2006/relationships/image" Target="../media/image110.png"/><Relationship Id="rId99" Type="http://schemas.openxmlformats.org/officeDocument/2006/relationships/customXml" Target="../ink/ink1899.xml"/><Relationship Id="rId101" Type="http://schemas.openxmlformats.org/officeDocument/2006/relationships/customXml" Target="../ink/ink1900.xml"/><Relationship Id="rId4" Type="http://schemas.openxmlformats.org/officeDocument/2006/relationships/customXml" Target="../ink/ink1851.xml"/><Relationship Id="rId9" Type="http://schemas.openxmlformats.org/officeDocument/2006/relationships/image" Target="../media/image69.png"/><Relationship Id="rId13" Type="http://schemas.openxmlformats.org/officeDocument/2006/relationships/image" Target="../media/image71.png"/><Relationship Id="rId18" Type="http://schemas.openxmlformats.org/officeDocument/2006/relationships/customXml" Target="../ink/ink1858.xml"/><Relationship Id="rId39" Type="http://schemas.openxmlformats.org/officeDocument/2006/relationships/customXml" Target="../ink/ink1869.xml"/><Relationship Id="rId109" Type="http://schemas.openxmlformats.org/officeDocument/2006/relationships/customXml" Target="../ink/ink1904.xml"/><Relationship Id="rId34" Type="http://schemas.openxmlformats.org/officeDocument/2006/relationships/image" Target="../media/image80.png"/><Relationship Id="rId50" Type="http://schemas.openxmlformats.org/officeDocument/2006/relationships/image" Target="../media/image88.png"/><Relationship Id="rId55" Type="http://schemas.openxmlformats.org/officeDocument/2006/relationships/customXml" Target="../ink/ink1877.xml"/><Relationship Id="rId76" Type="http://schemas.openxmlformats.org/officeDocument/2006/relationships/image" Target="../media/image101.png"/><Relationship Id="rId97" Type="http://schemas.openxmlformats.org/officeDocument/2006/relationships/customXml" Target="../ink/ink1898.xml"/><Relationship Id="rId104" Type="http://schemas.openxmlformats.org/officeDocument/2006/relationships/image" Target="../media/image115.png"/><Relationship Id="rId7" Type="http://schemas.openxmlformats.org/officeDocument/2006/relationships/image" Target="../media/image68.png"/><Relationship Id="rId71" Type="http://schemas.openxmlformats.org/officeDocument/2006/relationships/customXml" Target="../ink/ink1885.xml"/><Relationship Id="rId92" Type="http://schemas.openxmlformats.org/officeDocument/2006/relationships/image" Target="../media/image109.png"/><Relationship Id="rId2" Type="http://schemas.openxmlformats.org/officeDocument/2006/relationships/customXml" Target="../ink/ink1850.xml"/><Relationship Id="rId29" Type="http://schemas.openxmlformats.org/officeDocument/2006/relationships/customXml" Target="../ink/ink1864.xml"/><Relationship Id="rId24" Type="http://schemas.openxmlformats.org/officeDocument/2006/relationships/image" Target="../media/image75.png"/><Relationship Id="rId40" Type="http://schemas.openxmlformats.org/officeDocument/2006/relationships/image" Target="../media/image83.png"/><Relationship Id="rId45" Type="http://schemas.openxmlformats.org/officeDocument/2006/relationships/customXml" Target="../ink/ink1872.xml"/><Relationship Id="rId66" Type="http://schemas.openxmlformats.org/officeDocument/2006/relationships/image" Target="../media/image96.png"/><Relationship Id="rId87" Type="http://schemas.openxmlformats.org/officeDocument/2006/relationships/customXml" Target="../ink/ink1893.xml"/><Relationship Id="rId110" Type="http://schemas.openxmlformats.org/officeDocument/2006/relationships/image" Target="../media/image118.png"/><Relationship Id="rId61" Type="http://schemas.openxmlformats.org/officeDocument/2006/relationships/customXml" Target="../ink/ink1880.xml"/><Relationship Id="rId82" Type="http://schemas.openxmlformats.org/officeDocument/2006/relationships/image" Target="../media/image104.png"/><Relationship Id="rId19" Type="http://schemas.openxmlformats.org/officeDocument/2006/relationships/image" Target="../media/image73.png"/><Relationship Id="rId14" Type="http://schemas.openxmlformats.org/officeDocument/2006/relationships/customXml" Target="../ink/ink1856.xml"/><Relationship Id="rId30" Type="http://schemas.openxmlformats.org/officeDocument/2006/relationships/image" Target="../media/image78.png"/><Relationship Id="rId35" Type="http://schemas.openxmlformats.org/officeDocument/2006/relationships/customXml" Target="../ink/ink1867.xml"/><Relationship Id="rId56" Type="http://schemas.openxmlformats.org/officeDocument/2006/relationships/image" Target="../media/image91.png"/><Relationship Id="rId77" Type="http://schemas.openxmlformats.org/officeDocument/2006/relationships/customXml" Target="../ink/ink1888.xml"/><Relationship Id="rId100" Type="http://schemas.openxmlformats.org/officeDocument/2006/relationships/image" Target="../media/image113.png"/><Relationship Id="rId105" Type="http://schemas.openxmlformats.org/officeDocument/2006/relationships/customXml" Target="../ink/ink1902.xml"/><Relationship Id="rId8" Type="http://schemas.openxmlformats.org/officeDocument/2006/relationships/customXml" Target="../ink/ink1853.xml"/><Relationship Id="rId51" Type="http://schemas.openxmlformats.org/officeDocument/2006/relationships/customXml" Target="../ink/ink1875.xml"/><Relationship Id="rId72" Type="http://schemas.openxmlformats.org/officeDocument/2006/relationships/image" Target="../media/image99.png"/><Relationship Id="rId93" Type="http://schemas.openxmlformats.org/officeDocument/2006/relationships/customXml" Target="../ink/ink1896.xml"/><Relationship Id="rId98" Type="http://schemas.openxmlformats.org/officeDocument/2006/relationships/image" Target="../media/image112.png"/><Relationship Id="rId3" Type="http://schemas.openxmlformats.org/officeDocument/2006/relationships/image" Target="../media/image66.png"/><Relationship Id="rId25" Type="http://schemas.openxmlformats.org/officeDocument/2006/relationships/customXml" Target="../ink/ink1862.xml"/><Relationship Id="rId46" Type="http://schemas.openxmlformats.org/officeDocument/2006/relationships/image" Target="../media/image86.png"/><Relationship Id="rId67" Type="http://schemas.openxmlformats.org/officeDocument/2006/relationships/customXml" Target="../ink/ink1883.xml"/><Relationship Id="rId20" Type="http://schemas.openxmlformats.org/officeDocument/2006/relationships/customXml" Target="../ink/ink1859.xml"/><Relationship Id="rId41" Type="http://schemas.openxmlformats.org/officeDocument/2006/relationships/customXml" Target="../ink/ink1870.xml"/><Relationship Id="rId62" Type="http://schemas.openxmlformats.org/officeDocument/2006/relationships/image" Target="../media/image94.png"/><Relationship Id="rId83" Type="http://schemas.openxmlformats.org/officeDocument/2006/relationships/customXml" Target="../ink/ink1891.xml"/><Relationship Id="rId88" Type="http://schemas.openxmlformats.org/officeDocument/2006/relationships/image" Target="../media/image107.png"/><Relationship Id="rId111" Type="http://schemas.openxmlformats.org/officeDocument/2006/relationships/customXml" Target="../ink/ink1905.xml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65.xml"/><Relationship Id="rId21" Type="http://schemas.openxmlformats.org/officeDocument/2006/relationships/customXml" Target="../ink/ink1917.xml"/><Relationship Id="rId42" Type="http://schemas.openxmlformats.org/officeDocument/2006/relationships/image" Target="../media/image84.png"/><Relationship Id="rId63" Type="http://schemas.openxmlformats.org/officeDocument/2006/relationships/customXml" Target="../ink/ink1938.xml"/><Relationship Id="rId84" Type="http://schemas.openxmlformats.org/officeDocument/2006/relationships/image" Target="../media/image105.png"/><Relationship Id="rId16" Type="http://schemas.openxmlformats.org/officeDocument/2006/relationships/customXml" Target="../ink/ink1914.xml"/><Relationship Id="rId107" Type="http://schemas.openxmlformats.org/officeDocument/2006/relationships/customXml" Target="../ink/ink1960.xml"/><Relationship Id="rId11" Type="http://schemas.openxmlformats.org/officeDocument/2006/relationships/image" Target="../media/image70.png"/><Relationship Id="rId32" Type="http://schemas.openxmlformats.org/officeDocument/2006/relationships/image" Target="../media/image79.png"/><Relationship Id="rId37" Type="http://schemas.openxmlformats.org/officeDocument/2006/relationships/customXml" Target="../ink/ink1925.xml"/><Relationship Id="rId53" Type="http://schemas.openxmlformats.org/officeDocument/2006/relationships/customXml" Target="../ink/ink1933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1946.xml"/><Relationship Id="rId102" Type="http://schemas.openxmlformats.org/officeDocument/2006/relationships/image" Target="../media/image114.png"/><Relationship Id="rId123" Type="http://schemas.openxmlformats.org/officeDocument/2006/relationships/customXml" Target="../ink/ink1968.xml"/><Relationship Id="rId128" Type="http://schemas.openxmlformats.org/officeDocument/2006/relationships/image" Target="../media/image127.png"/><Relationship Id="rId5" Type="http://schemas.openxmlformats.org/officeDocument/2006/relationships/image" Target="../media/image67.png"/><Relationship Id="rId90" Type="http://schemas.openxmlformats.org/officeDocument/2006/relationships/image" Target="../media/image108.png"/><Relationship Id="rId95" Type="http://schemas.openxmlformats.org/officeDocument/2006/relationships/customXml" Target="../ink/ink1954.xml"/><Relationship Id="rId22" Type="http://schemas.openxmlformats.org/officeDocument/2006/relationships/image" Target="../media/image74.png"/><Relationship Id="rId27" Type="http://schemas.openxmlformats.org/officeDocument/2006/relationships/customXml" Target="../ink/ink1920.xml"/><Relationship Id="rId43" Type="http://schemas.openxmlformats.org/officeDocument/2006/relationships/customXml" Target="../ink/ink1928.xml"/><Relationship Id="rId48" Type="http://schemas.openxmlformats.org/officeDocument/2006/relationships/image" Target="../media/image87.png"/><Relationship Id="rId64" Type="http://schemas.openxmlformats.org/officeDocument/2006/relationships/image" Target="../media/image95.png"/><Relationship Id="rId69" Type="http://schemas.openxmlformats.org/officeDocument/2006/relationships/customXml" Target="../ink/ink1941.xml"/><Relationship Id="rId113" Type="http://schemas.openxmlformats.org/officeDocument/2006/relationships/customXml" Target="../ink/ink1963.xml"/><Relationship Id="rId118" Type="http://schemas.openxmlformats.org/officeDocument/2006/relationships/image" Target="../media/image122.png"/><Relationship Id="rId134" Type="http://schemas.openxmlformats.org/officeDocument/2006/relationships/image" Target="../media/image130.png"/><Relationship Id="rId80" Type="http://schemas.openxmlformats.org/officeDocument/2006/relationships/image" Target="../media/image103.png"/><Relationship Id="rId85" Type="http://schemas.openxmlformats.org/officeDocument/2006/relationships/customXml" Target="../ink/ink1949.xml"/><Relationship Id="rId12" Type="http://schemas.openxmlformats.org/officeDocument/2006/relationships/customXml" Target="../ink/ink1912.xml"/><Relationship Id="rId17" Type="http://schemas.openxmlformats.org/officeDocument/2006/relationships/image" Target="../media/image72.png"/><Relationship Id="rId33" Type="http://schemas.openxmlformats.org/officeDocument/2006/relationships/customXml" Target="../ink/ink1923.xml"/><Relationship Id="rId38" Type="http://schemas.openxmlformats.org/officeDocument/2006/relationships/image" Target="../media/image82.png"/><Relationship Id="rId59" Type="http://schemas.openxmlformats.org/officeDocument/2006/relationships/customXml" Target="../ink/ink1936.xml"/><Relationship Id="rId103" Type="http://schemas.openxmlformats.org/officeDocument/2006/relationships/customXml" Target="../ink/ink1958.xml"/><Relationship Id="rId108" Type="http://schemas.openxmlformats.org/officeDocument/2006/relationships/image" Target="../media/image117.png"/><Relationship Id="rId124" Type="http://schemas.openxmlformats.org/officeDocument/2006/relationships/image" Target="../media/image125.png"/><Relationship Id="rId129" Type="http://schemas.openxmlformats.org/officeDocument/2006/relationships/customXml" Target="../ink/ink1971.xml"/><Relationship Id="rId54" Type="http://schemas.openxmlformats.org/officeDocument/2006/relationships/image" Target="../media/image90.png"/><Relationship Id="rId70" Type="http://schemas.openxmlformats.org/officeDocument/2006/relationships/image" Target="../media/image98.png"/><Relationship Id="rId75" Type="http://schemas.openxmlformats.org/officeDocument/2006/relationships/customXml" Target="../ink/ink1944.xml"/><Relationship Id="rId91" Type="http://schemas.openxmlformats.org/officeDocument/2006/relationships/customXml" Target="../ink/ink1952.xml"/><Relationship Id="rId9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9.xml"/><Relationship Id="rId23" Type="http://schemas.openxmlformats.org/officeDocument/2006/relationships/customXml" Target="../ink/ink1918.xml"/><Relationship Id="rId28" Type="http://schemas.openxmlformats.org/officeDocument/2006/relationships/image" Target="../media/image77.png"/><Relationship Id="rId49" Type="http://schemas.openxmlformats.org/officeDocument/2006/relationships/customXml" Target="../ink/ink1931.xml"/><Relationship Id="rId114" Type="http://schemas.openxmlformats.org/officeDocument/2006/relationships/image" Target="../media/image120.png"/><Relationship Id="rId119" Type="http://schemas.openxmlformats.org/officeDocument/2006/relationships/customXml" Target="../ink/ink1966.xml"/><Relationship Id="rId44" Type="http://schemas.openxmlformats.org/officeDocument/2006/relationships/image" Target="../media/image85.png"/><Relationship Id="rId60" Type="http://schemas.openxmlformats.org/officeDocument/2006/relationships/image" Target="../media/image93.png"/><Relationship Id="rId65" Type="http://schemas.openxmlformats.org/officeDocument/2006/relationships/customXml" Target="../ink/ink1939.xml"/><Relationship Id="rId81" Type="http://schemas.openxmlformats.org/officeDocument/2006/relationships/customXml" Target="../ink/ink1947.xml"/><Relationship Id="rId86" Type="http://schemas.openxmlformats.org/officeDocument/2006/relationships/image" Target="../media/image106.png"/><Relationship Id="rId130" Type="http://schemas.openxmlformats.org/officeDocument/2006/relationships/image" Target="../media/image128.png"/><Relationship Id="rId13" Type="http://schemas.openxmlformats.org/officeDocument/2006/relationships/image" Target="../media/image71.png"/><Relationship Id="rId18" Type="http://schemas.openxmlformats.org/officeDocument/2006/relationships/customXml" Target="../ink/ink1915.xml"/><Relationship Id="rId39" Type="http://schemas.openxmlformats.org/officeDocument/2006/relationships/customXml" Target="../ink/ink1926.xml"/><Relationship Id="rId109" Type="http://schemas.openxmlformats.org/officeDocument/2006/relationships/customXml" Target="../ink/ink1961.xml"/><Relationship Id="rId34" Type="http://schemas.openxmlformats.org/officeDocument/2006/relationships/image" Target="../media/image80.png"/><Relationship Id="rId50" Type="http://schemas.openxmlformats.org/officeDocument/2006/relationships/image" Target="../media/image88.png"/><Relationship Id="rId55" Type="http://schemas.openxmlformats.org/officeDocument/2006/relationships/customXml" Target="../ink/ink1934.xml"/><Relationship Id="rId76" Type="http://schemas.openxmlformats.org/officeDocument/2006/relationships/image" Target="../media/image101.png"/><Relationship Id="rId97" Type="http://schemas.openxmlformats.org/officeDocument/2006/relationships/customXml" Target="../ink/ink1955.xml"/><Relationship Id="rId104" Type="http://schemas.openxmlformats.org/officeDocument/2006/relationships/image" Target="../media/image115.png"/><Relationship Id="rId120" Type="http://schemas.openxmlformats.org/officeDocument/2006/relationships/image" Target="../media/image123.png"/><Relationship Id="rId125" Type="http://schemas.openxmlformats.org/officeDocument/2006/relationships/customXml" Target="../ink/ink1969.xml"/><Relationship Id="rId7" Type="http://schemas.openxmlformats.org/officeDocument/2006/relationships/image" Target="../media/image68.png"/><Relationship Id="rId71" Type="http://schemas.openxmlformats.org/officeDocument/2006/relationships/customXml" Target="../ink/ink1942.xml"/><Relationship Id="rId92" Type="http://schemas.openxmlformats.org/officeDocument/2006/relationships/image" Target="../media/image109.png"/><Relationship Id="rId2" Type="http://schemas.openxmlformats.org/officeDocument/2006/relationships/customXml" Target="../ink/ink1907.xml"/><Relationship Id="rId29" Type="http://schemas.openxmlformats.org/officeDocument/2006/relationships/customXml" Target="../ink/ink1921.xml"/><Relationship Id="rId24" Type="http://schemas.openxmlformats.org/officeDocument/2006/relationships/image" Target="../media/image75.png"/><Relationship Id="rId40" Type="http://schemas.openxmlformats.org/officeDocument/2006/relationships/image" Target="../media/image83.png"/><Relationship Id="rId45" Type="http://schemas.openxmlformats.org/officeDocument/2006/relationships/customXml" Target="../ink/ink1929.xml"/><Relationship Id="rId66" Type="http://schemas.openxmlformats.org/officeDocument/2006/relationships/image" Target="../media/image96.png"/><Relationship Id="rId87" Type="http://schemas.openxmlformats.org/officeDocument/2006/relationships/customXml" Target="../ink/ink1950.xml"/><Relationship Id="rId110" Type="http://schemas.openxmlformats.org/officeDocument/2006/relationships/image" Target="../media/image118.png"/><Relationship Id="rId115" Type="http://schemas.openxmlformats.org/officeDocument/2006/relationships/customXml" Target="../ink/ink1964.xml"/><Relationship Id="rId131" Type="http://schemas.openxmlformats.org/officeDocument/2006/relationships/customXml" Target="../ink/ink1972.xml"/><Relationship Id="rId61" Type="http://schemas.openxmlformats.org/officeDocument/2006/relationships/customXml" Target="../ink/ink1937.xml"/><Relationship Id="rId82" Type="http://schemas.openxmlformats.org/officeDocument/2006/relationships/image" Target="../media/image104.png"/><Relationship Id="rId19" Type="http://schemas.openxmlformats.org/officeDocument/2006/relationships/image" Target="../media/image73.png"/><Relationship Id="rId14" Type="http://schemas.openxmlformats.org/officeDocument/2006/relationships/customXml" Target="../ink/ink1913.xml"/><Relationship Id="rId30" Type="http://schemas.openxmlformats.org/officeDocument/2006/relationships/image" Target="../media/image78.png"/><Relationship Id="rId35" Type="http://schemas.openxmlformats.org/officeDocument/2006/relationships/customXml" Target="../ink/ink1924.xml"/><Relationship Id="rId56" Type="http://schemas.openxmlformats.org/officeDocument/2006/relationships/image" Target="../media/image91.png"/><Relationship Id="rId77" Type="http://schemas.openxmlformats.org/officeDocument/2006/relationships/customXml" Target="../ink/ink1945.xml"/><Relationship Id="rId100" Type="http://schemas.openxmlformats.org/officeDocument/2006/relationships/image" Target="../media/image113.png"/><Relationship Id="rId105" Type="http://schemas.openxmlformats.org/officeDocument/2006/relationships/customXml" Target="../ink/ink1959.xml"/><Relationship Id="rId126" Type="http://schemas.openxmlformats.org/officeDocument/2006/relationships/image" Target="../media/image126.png"/><Relationship Id="rId8" Type="http://schemas.openxmlformats.org/officeDocument/2006/relationships/customXml" Target="../ink/ink1910.xml"/><Relationship Id="rId51" Type="http://schemas.openxmlformats.org/officeDocument/2006/relationships/customXml" Target="../ink/ink1932.xml"/><Relationship Id="rId72" Type="http://schemas.openxmlformats.org/officeDocument/2006/relationships/image" Target="../media/image99.png"/><Relationship Id="rId93" Type="http://schemas.openxmlformats.org/officeDocument/2006/relationships/customXml" Target="../ink/ink1953.xml"/><Relationship Id="rId98" Type="http://schemas.openxmlformats.org/officeDocument/2006/relationships/image" Target="../media/image112.png"/><Relationship Id="rId121" Type="http://schemas.openxmlformats.org/officeDocument/2006/relationships/customXml" Target="../ink/ink1967.xml"/><Relationship Id="rId3" Type="http://schemas.openxmlformats.org/officeDocument/2006/relationships/image" Target="../media/image66.png"/><Relationship Id="rId25" Type="http://schemas.openxmlformats.org/officeDocument/2006/relationships/customXml" Target="../ink/ink1919.xml"/><Relationship Id="rId46" Type="http://schemas.openxmlformats.org/officeDocument/2006/relationships/image" Target="../media/image86.png"/><Relationship Id="rId67" Type="http://schemas.openxmlformats.org/officeDocument/2006/relationships/customXml" Target="../ink/ink1940.xml"/><Relationship Id="rId116" Type="http://schemas.openxmlformats.org/officeDocument/2006/relationships/image" Target="../media/image121.png"/><Relationship Id="rId20" Type="http://schemas.openxmlformats.org/officeDocument/2006/relationships/customXml" Target="../ink/ink1916.xml"/><Relationship Id="rId41" Type="http://schemas.openxmlformats.org/officeDocument/2006/relationships/customXml" Target="../ink/ink1927.xml"/><Relationship Id="rId62" Type="http://schemas.openxmlformats.org/officeDocument/2006/relationships/image" Target="../media/image94.png"/><Relationship Id="rId83" Type="http://schemas.openxmlformats.org/officeDocument/2006/relationships/customXml" Target="../ink/ink1948.xml"/><Relationship Id="rId88" Type="http://schemas.openxmlformats.org/officeDocument/2006/relationships/image" Target="../media/image107.png"/><Relationship Id="rId111" Type="http://schemas.openxmlformats.org/officeDocument/2006/relationships/customXml" Target="../ink/ink1962.xml"/><Relationship Id="rId132" Type="http://schemas.openxmlformats.org/officeDocument/2006/relationships/image" Target="../media/image129.png"/><Relationship Id="rId15" Type="http://schemas.openxmlformats.org/officeDocument/2006/relationships/image" Target="../media/image44.png"/><Relationship Id="rId36" Type="http://schemas.openxmlformats.org/officeDocument/2006/relationships/image" Target="../media/image81.png"/><Relationship Id="rId57" Type="http://schemas.openxmlformats.org/officeDocument/2006/relationships/customXml" Target="../ink/ink1935.xml"/><Relationship Id="rId106" Type="http://schemas.openxmlformats.org/officeDocument/2006/relationships/image" Target="../media/image116.png"/><Relationship Id="rId127" Type="http://schemas.openxmlformats.org/officeDocument/2006/relationships/customXml" Target="../ink/ink1970.xml"/><Relationship Id="rId10" Type="http://schemas.openxmlformats.org/officeDocument/2006/relationships/customXml" Target="../ink/ink1911.xml"/><Relationship Id="rId31" Type="http://schemas.openxmlformats.org/officeDocument/2006/relationships/customXml" Target="../ink/ink1922.xml"/><Relationship Id="rId52" Type="http://schemas.openxmlformats.org/officeDocument/2006/relationships/image" Target="../media/image89.png"/><Relationship Id="rId73" Type="http://schemas.openxmlformats.org/officeDocument/2006/relationships/customXml" Target="../ink/ink1943.xml"/><Relationship Id="rId78" Type="http://schemas.openxmlformats.org/officeDocument/2006/relationships/image" Target="../media/image102.png"/><Relationship Id="rId94" Type="http://schemas.openxmlformats.org/officeDocument/2006/relationships/image" Target="../media/image110.png"/><Relationship Id="rId99" Type="http://schemas.openxmlformats.org/officeDocument/2006/relationships/customXml" Target="../ink/ink1956.xml"/><Relationship Id="rId101" Type="http://schemas.openxmlformats.org/officeDocument/2006/relationships/customXml" Target="../ink/ink1957.xml"/><Relationship Id="rId122" Type="http://schemas.openxmlformats.org/officeDocument/2006/relationships/image" Target="../media/image124.png"/><Relationship Id="rId4" Type="http://schemas.openxmlformats.org/officeDocument/2006/relationships/customXml" Target="../ink/ink1908.xml"/><Relationship Id="rId9" Type="http://schemas.openxmlformats.org/officeDocument/2006/relationships/image" Target="../media/image69.png"/><Relationship Id="rId26" Type="http://schemas.openxmlformats.org/officeDocument/2006/relationships/image" Target="../media/image76.png"/><Relationship Id="rId47" Type="http://schemas.openxmlformats.org/officeDocument/2006/relationships/customXml" Target="../ink/ink1930.xml"/><Relationship Id="rId68" Type="http://schemas.openxmlformats.org/officeDocument/2006/relationships/image" Target="../media/image97.png"/><Relationship Id="rId89" Type="http://schemas.openxmlformats.org/officeDocument/2006/relationships/customXml" Target="../ink/ink1951.xml"/><Relationship Id="rId112" Type="http://schemas.openxmlformats.org/officeDocument/2006/relationships/image" Target="../media/image119.png"/><Relationship Id="rId133" Type="http://schemas.openxmlformats.org/officeDocument/2006/relationships/customXml" Target="../ink/ink197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77.xml"/><Relationship Id="rId13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3.png"/><Relationship Id="rId12" Type="http://schemas.openxmlformats.org/officeDocument/2006/relationships/customXml" Target="../ink/ink1979.xml"/><Relationship Id="rId2" Type="http://schemas.openxmlformats.org/officeDocument/2006/relationships/customXml" Target="../ink/ink19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76.xml"/><Relationship Id="rId11" Type="http://schemas.openxmlformats.org/officeDocument/2006/relationships/image" Target="../media/image135.png"/><Relationship Id="rId5" Type="http://schemas.openxmlformats.org/officeDocument/2006/relationships/image" Target="../media/image132.png"/><Relationship Id="rId10" Type="http://schemas.openxmlformats.org/officeDocument/2006/relationships/customXml" Target="../ink/ink1978.xml"/><Relationship Id="rId4" Type="http://schemas.openxmlformats.org/officeDocument/2006/relationships/customXml" Target="../ink/ink1975.xml"/><Relationship Id="rId9" Type="http://schemas.openxmlformats.org/officeDocument/2006/relationships/image" Target="../media/image134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png"/><Relationship Id="rId18" Type="http://schemas.openxmlformats.org/officeDocument/2006/relationships/customXml" Target="../ink/ink1988.xml"/><Relationship Id="rId26" Type="http://schemas.openxmlformats.org/officeDocument/2006/relationships/customXml" Target="../ink/ink1992.xml"/><Relationship Id="rId3" Type="http://schemas.openxmlformats.org/officeDocument/2006/relationships/image" Target="../media/image131.png"/><Relationship Id="rId21" Type="http://schemas.openxmlformats.org/officeDocument/2006/relationships/image" Target="../media/image140.png"/><Relationship Id="rId34" Type="http://schemas.openxmlformats.org/officeDocument/2006/relationships/customXml" Target="../ink/ink1996.xml"/><Relationship Id="rId7" Type="http://schemas.openxmlformats.org/officeDocument/2006/relationships/image" Target="../media/image133.png"/><Relationship Id="rId12" Type="http://schemas.openxmlformats.org/officeDocument/2006/relationships/customXml" Target="../ink/ink1985.xml"/><Relationship Id="rId17" Type="http://schemas.openxmlformats.org/officeDocument/2006/relationships/image" Target="../media/image138.png"/><Relationship Id="rId25" Type="http://schemas.openxmlformats.org/officeDocument/2006/relationships/image" Target="../media/image142.png"/><Relationship Id="rId33" Type="http://schemas.openxmlformats.org/officeDocument/2006/relationships/image" Target="../media/image146.png"/><Relationship Id="rId2" Type="http://schemas.openxmlformats.org/officeDocument/2006/relationships/customXml" Target="../ink/ink1980.xml"/><Relationship Id="rId16" Type="http://schemas.openxmlformats.org/officeDocument/2006/relationships/customXml" Target="../ink/ink1987.xml"/><Relationship Id="rId20" Type="http://schemas.openxmlformats.org/officeDocument/2006/relationships/customXml" Target="../ink/ink1989.xml"/><Relationship Id="rId29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2.xml"/><Relationship Id="rId11" Type="http://schemas.openxmlformats.org/officeDocument/2006/relationships/image" Target="../media/image135.png"/><Relationship Id="rId24" Type="http://schemas.openxmlformats.org/officeDocument/2006/relationships/customXml" Target="../ink/ink1991.xml"/><Relationship Id="rId32" Type="http://schemas.openxmlformats.org/officeDocument/2006/relationships/customXml" Target="../ink/ink1995.xml"/><Relationship Id="rId5" Type="http://schemas.openxmlformats.org/officeDocument/2006/relationships/image" Target="../media/image132.png"/><Relationship Id="rId15" Type="http://schemas.openxmlformats.org/officeDocument/2006/relationships/image" Target="../media/image137.png"/><Relationship Id="rId23" Type="http://schemas.openxmlformats.org/officeDocument/2006/relationships/image" Target="../media/image141.png"/><Relationship Id="rId28" Type="http://schemas.openxmlformats.org/officeDocument/2006/relationships/customXml" Target="../ink/ink1993.xml"/><Relationship Id="rId10" Type="http://schemas.openxmlformats.org/officeDocument/2006/relationships/customXml" Target="../ink/ink1984.xml"/><Relationship Id="rId19" Type="http://schemas.openxmlformats.org/officeDocument/2006/relationships/image" Target="../media/image139.png"/><Relationship Id="rId31" Type="http://schemas.openxmlformats.org/officeDocument/2006/relationships/image" Target="../media/image145.png"/><Relationship Id="rId4" Type="http://schemas.openxmlformats.org/officeDocument/2006/relationships/customXml" Target="../ink/ink1981.xml"/><Relationship Id="rId9" Type="http://schemas.openxmlformats.org/officeDocument/2006/relationships/image" Target="../media/image134.png"/><Relationship Id="rId14" Type="http://schemas.openxmlformats.org/officeDocument/2006/relationships/customXml" Target="../ink/ink1986.xml"/><Relationship Id="rId22" Type="http://schemas.openxmlformats.org/officeDocument/2006/relationships/customXml" Target="../ink/ink1990.xml"/><Relationship Id="rId27" Type="http://schemas.openxmlformats.org/officeDocument/2006/relationships/image" Target="../media/image143.png"/><Relationship Id="rId30" Type="http://schemas.openxmlformats.org/officeDocument/2006/relationships/customXml" Target="../ink/ink1994.xml"/><Relationship Id="rId35" Type="http://schemas.openxmlformats.org/officeDocument/2006/relationships/image" Target="../media/image147.png"/><Relationship Id="rId8" Type="http://schemas.openxmlformats.org/officeDocument/2006/relationships/customXml" Target="../ink/ink1983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png"/><Relationship Id="rId18" Type="http://schemas.openxmlformats.org/officeDocument/2006/relationships/customXml" Target="../ink/ink2005.xml"/><Relationship Id="rId26" Type="http://schemas.openxmlformats.org/officeDocument/2006/relationships/customXml" Target="../ink/ink2009.xml"/><Relationship Id="rId39" Type="http://schemas.openxmlformats.org/officeDocument/2006/relationships/image" Target="../media/image149.png"/><Relationship Id="rId21" Type="http://schemas.openxmlformats.org/officeDocument/2006/relationships/image" Target="../media/image140.png"/><Relationship Id="rId34" Type="http://schemas.openxmlformats.org/officeDocument/2006/relationships/customXml" Target="../ink/ink2013.xml"/><Relationship Id="rId42" Type="http://schemas.openxmlformats.org/officeDocument/2006/relationships/customXml" Target="../ink/ink2017.xml"/><Relationship Id="rId47" Type="http://schemas.openxmlformats.org/officeDocument/2006/relationships/image" Target="../media/image153.png"/><Relationship Id="rId50" Type="http://schemas.openxmlformats.org/officeDocument/2006/relationships/customXml" Target="../ink/ink2021.xml"/><Relationship Id="rId7" Type="http://schemas.openxmlformats.org/officeDocument/2006/relationships/image" Target="../media/image133.png"/><Relationship Id="rId2" Type="http://schemas.openxmlformats.org/officeDocument/2006/relationships/customXml" Target="../ink/ink1997.xml"/><Relationship Id="rId16" Type="http://schemas.openxmlformats.org/officeDocument/2006/relationships/customXml" Target="../ink/ink2004.xml"/><Relationship Id="rId29" Type="http://schemas.openxmlformats.org/officeDocument/2006/relationships/image" Target="../media/image144.png"/><Relationship Id="rId11" Type="http://schemas.openxmlformats.org/officeDocument/2006/relationships/image" Target="../media/image135.png"/><Relationship Id="rId24" Type="http://schemas.openxmlformats.org/officeDocument/2006/relationships/customXml" Target="../ink/ink2008.xml"/><Relationship Id="rId32" Type="http://schemas.openxmlformats.org/officeDocument/2006/relationships/customXml" Target="../ink/ink2012.xml"/><Relationship Id="rId37" Type="http://schemas.openxmlformats.org/officeDocument/2006/relationships/image" Target="../media/image148.png"/><Relationship Id="rId40" Type="http://schemas.openxmlformats.org/officeDocument/2006/relationships/customXml" Target="../ink/ink2016.xml"/><Relationship Id="rId45" Type="http://schemas.openxmlformats.org/officeDocument/2006/relationships/image" Target="../media/image152.png"/><Relationship Id="rId53" Type="http://schemas.openxmlformats.org/officeDocument/2006/relationships/image" Target="../media/image156.png"/><Relationship Id="rId5" Type="http://schemas.openxmlformats.org/officeDocument/2006/relationships/image" Target="../media/image132.png"/><Relationship Id="rId10" Type="http://schemas.openxmlformats.org/officeDocument/2006/relationships/customXml" Target="../ink/ink2001.xml"/><Relationship Id="rId19" Type="http://schemas.openxmlformats.org/officeDocument/2006/relationships/image" Target="../media/image139.png"/><Relationship Id="rId31" Type="http://schemas.openxmlformats.org/officeDocument/2006/relationships/image" Target="../media/image145.png"/><Relationship Id="rId44" Type="http://schemas.openxmlformats.org/officeDocument/2006/relationships/customXml" Target="../ink/ink2018.xml"/><Relationship Id="rId52" Type="http://schemas.openxmlformats.org/officeDocument/2006/relationships/customXml" Target="../ink/ink2022.xml"/><Relationship Id="rId4" Type="http://schemas.openxmlformats.org/officeDocument/2006/relationships/customXml" Target="../ink/ink1998.xml"/><Relationship Id="rId9" Type="http://schemas.openxmlformats.org/officeDocument/2006/relationships/image" Target="../media/image134.png"/><Relationship Id="rId14" Type="http://schemas.openxmlformats.org/officeDocument/2006/relationships/customXml" Target="../ink/ink2003.xml"/><Relationship Id="rId22" Type="http://schemas.openxmlformats.org/officeDocument/2006/relationships/customXml" Target="../ink/ink2007.xml"/><Relationship Id="rId27" Type="http://schemas.openxmlformats.org/officeDocument/2006/relationships/image" Target="../media/image143.png"/><Relationship Id="rId30" Type="http://schemas.openxmlformats.org/officeDocument/2006/relationships/customXml" Target="../ink/ink2011.xml"/><Relationship Id="rId35" Type="http://schemas.openxmlformats.org/officeDocument/2006/relationships/image" Target="../media/image147.png"/><Relationship Id="rId43" Type="http://schemas.openxmlformats.org/officeDocument/2006/relationships/image" Target="../media/image151.png"/><Relationship Id="rId48" Type="http://schemas.openxmlformats.org/officeDocument/2006/relationships/customXml" Target="../ink/ink2020.xml"/><Relationship Id="rId8" Type="http://schemas.openxmlformats.org/officeDocument/2006/relationships/customXml" Target="../ink/ink2000.xml"/><Relationship Id="rId51" Type="http://schemas.openxmlformats.org/officeDocument/2006/relationships/image" Target="../media/image155.png"/><Relationship Id="rId3" Type="http://schemas.openxmlformats.org/officeDocument/2006/relationships/image" Target="../media/image131.png"/><Relationship Id="rId12" Type="http://schemas.openxmlformats.org/officeDocument/2006/relationships/customXml" Target="../ink/ink2002.xml"/><Relationship Id="rId17" Type="http://schemas.openxmlformats.org/officeDocument/2006/relationships/image" Target="../media/image138.png"/><Relationship Id="rId25" Type="http://schemas.openxmlformats.org/officeDocument/2006/relationships/image" Target="../media/image142.png"/><Relationship Id="rId33" Type="http://schemas.openxmlformats.org/officeDocument/2006/relationships/image" Target="../media/image146.png"/><Relationship Id="rId38" Type="http://schemas.openxmlformats.org/officeDocument/2006/relationships/customXml" Target="../ink/ink2015.xml"/><Relationship Id="rId46" Type="http://schemas.openxmlformats.org/officeDocument/2006/relationships/customXml" Target="../ink/ink2019.xml"/><Relationship Id="rId20" Type="http://schemas.openxmlformats.org/officeDocument/2006/relationships/customXml" Target="../ink/ink2006.xml"/><Relationship Id="rId41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9.xml"/><Relationship Id="rId15" Type="http://schemas.openxmlformats.org/officeDocument/2006/relationships/image" Target="../media/image137.png"/><Relationship Id="rId23" Type="http://schemas.openxmlformats.org/officeDocument/2006/relationships/image" Target="../media/image141.png"/><Relationship Id="rId28" Type="http://schemas.openxmlformats.org/officeDocument/2006/relationships/customXml" Target="../ink/ink2010.xml"/><Relationship Id="rId36" Type="http://schemas.openxmlformats.org/officeDocument/2006/relationships/customXml" Target="../ink/ink2014.xml"/><Relationship Id="rId49" Type="http://schemas.openxmlformats.org/officeDocument/2006/relationships/image" Target="../media/image154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png"/><Relationship Id="rId18" Type="http://schemas.openxmlformats.org/officeDocument/2006/relationships/customXml" Target="../ink/ink2031.xml"/><Relationship Id="rId26" Type="http://schemas.openxmlformats.org/officeDocument/2006/relationships/customXml" Target="../ink/ink2035.xml"/><Relationship Id="rId39" Type="http://schemas.openxmlformats.org/officeDocument/2006/relationships/image" Target="../media/image149.png"/><Relationship Id="rId21" Type="http://schemas.openxmlformats.org/officeDocument/2006/relationships/image" Target="../media/image140.png"/><Relationship Id="rId34" Type="http://schemas.openxmlformats.org/officeDocument/2006/relationships/customXml" Target="../ink/ink2039.xml"/><Relationship Id="rId42" Type="http://schemas.openxmlformats.org/officeDocument/2006/relationships/customXml" Target="../ink/ink2043.xml"/><Relationship Id="rId47" Type="http://schemas.openxmlformats.org/officeDocument/2006/relationships/image" Target="../media/image153.png"/><Relationship Id="rId50" Type="http://schemas.openxmlformats.org/officeDocument/2006/relationships/customXml" Target="../ink/ink2047.xml"/><Relationship Id="rId55" Type="http://schemas.openxmlformats.org/officeDocument/2006/relationships/image" Target="../media/image157.png"/><Relationship Id="rId7" Type="http://schemas.openxmlformats.org/officeDocument/2006/relationships/image" Target="../media/image133.png"/><Relationship Id="rId2" Type="http://schemas.openxmlformats.org/officeDocument/2006/relationships/customXml" Target="../ink/ink2023.xml"/><Relationship Id="rId16" Type="http://schemas.openxmlformats.org/officeDocument/2006/relationships/customXml" Target="../ink/ink2030.xml"/><Relationship Id="rId29" Type="http://schemas.openxmlformats.org/officeDocument/2006/relationships/image" Target="../media/image144.png"/><Relationship Id="rId11" Type="http://schemas.openxmlformats.org/officeDocument/2006/relationships/image" Target="../media/image135.png"/><Relationship Id="rId24" Type="http://schemas.openxmlformats.org/officeDocument/2006/relationships/customXml" Target="../ink/ink2034.xml"/><Relationship Id="rId32" Type="http://schemas.openxmlformats.org/officeDocument/2006/relationships/customXml" Target="../ink/ink2038.xml"/><Relationship Id="rId37" Type="http://schemas.openxmlformats.org/officeDocument/2006/relationships/image" Target="../media/image148.png"/><Relationship Id="rId40" Type="http://schemas.openxmlformats.org/officeDocument/2006/relationships/customXml" Target="../ink/ink2042.xml"/><Relationship Id="rId45" Type="http://schemas.openxmlformats.org/officeDocument/2006/relationships/image" Target="../media/image152.png"/><Relationship Id="rId53" Type="http://schemas.openxmlformats.org/officeDocument/2006/relationships/image" Target="../media/image156.png"/><Relationship Id="rId58" Type="http://schemas.openxmlformats.org/officeDocument/2006/relationships/customXml" Target="../ink/ink2051.xml"/><Relationship Id="rId5" Type="http://schemas.openxmlformats.org/officeDocument/2006/relationships/image" Target="../media/image132.png"/><Relationship Id="rId19" Type="http://schemas.openxmlformats.org/officeDocument/2006/relationships/image" Target="../media/image139.png"/><Relationship Id="rId4" Type="http://schemas.openxmlformats.org/officeDocument/2006/relationships/customXml" Target="../ink/ink2024.xml"/><Relationship Id="rId9" Type="http://schemas.openxmlformats.org/officeDocument/2006/relationships/image" Target="../media/image134.png"/><Relationship Id="rId14" Type="http://schemas.openxmlformats.org/officeDocument/2006/relationships/customXml" Target="../ink/ink2029.xml"/><Relationship Id="rId22" Type="http://schemas.openxmlformats.org/officeDocument/2006/relationships/customXml" Target="../ink/ink2033.xml"/><Relationship Id="rId27" Type="http://schemas.openxmlformats.org/officeDocument/2006/relationships/image" Target="../media/image143.png"/><Relationship Id="rId30" Type="http://schemas.openxmlformats.org/officeDocument/2006/relationships/customXml" Target="../ink/ink2037.xml"/><Relationship Id="rId35" Type="http://schemas.openxmlformats.org/officeDocument/2006/relationships/image" Target="../media/image147.png"/><Relationship Id="rId43" Type="http://schemas.openxmlformats.org/officeDocument/2006/relationships/image" Target="../media/image151.png"/><Relationship Id="rId48" Type="http://schemas.openxmlformats.org/officeDocument/2006/relationships/customXml" Target="../ink/ink2046.xml"/><Relationship Id="rId56" Type="http://schemas.openxmlformats.org/officeDocument/2006/relationships/customXml" Target="../ink/ink2050.xml"/><Relationship Id="rId8" Type="http://schemas.openxmlformats.org/officeDocument/2006/relationships/customXml" Target="../ink/ink2026.xml"/><Relationship Id="rId51" Type="http://schemas.openxmlformats.org/officeDocument/2006/relationships/image" Target="../media/image155.png"/><Relationship Id="rId3" Type="http://schemas.openxmlformats.org/officeDocument/2006/relationships/image" Target="../media/image131.png"/><Relationship Id="rId12" Type="http://schemas.openxmlformats.org/officeDocument/2006/relationships/customXml" Target="../ink/ink2028.xml"/><Relationship Id="rId17" Type="http://schemas.openxmlformats.org/officeDocument/2006/relationships/image" Target="../media/image138.png"/><Relationship Id="rId25" Type="http://schemas.openxmlformats.org/officeDocument/2006/relationships/image" Target="../media/image142.png"/><Relationship Id="rId33" Type="http://schemas.openxmlformats.org/officeDocument/2006/relationships/image" Target="../media/image146.png"/><Relationship Id="rId38" Type="http://schemas.openxmlformats.org/officeDocument/2006/relationships/customXml" Target="../ink/ink2041.xml"/><Relationship Id="rId46" Type="http://schemas.openxmlformats.org/officeDocument/2006/relationships/customXml" Target="../ink/ink2045.xml"/><Relationship Id="rId59" Type="http://schemas.openxmlformats.org/officeDocument/2006/relationships/image" Target="../media/image158.png"/><Relationship Id="rId20" Type="http://schemas.openxmlformats.org/officeDocument/2006/relationships/customXml" Target="../ink/ink2032.xml"/><Relationship Id="rId41" Type="http://schemas.openxmlformats.org/officeDocument/2006/relationships/image" Target="../media/image150.png"/><Relationship Id="rId54" Type="http://schemas.openxmlformats.org/officeDocument/2006/relationships/customXml" Target="../ink/ink20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5.xml"/><Relationship Id="rId15" Type="http://schemas.openxmlformats.org/officeDocument/2006/relationships/image" Target="../media/image137.png"/><Relationship Id="rId23" Type="http://schemas.openxmlformats.org/officeDocument/2006/relationships/image" Target="../media/image141.png"/><Relationship Id="rId28" Type="http://schemas.openxmlformats.org/officeDocument/2006/relationships/customXml" Target="../ink/ink2036.xml"/><Relationship Id="rId36" Type="http://schemas.openxmlformats.org/officeDocument/2006/relationships/customXml" Target="../ink/ink2040.xml"/><Relationship Id="rId49" Type="http://schemas.openxmlformats.org/officeDocument/2006/relationships/image" Target="../media/image154.png"/><Relationship Id="rId57" Type="http://schemas.openxmlformats.org/officeDocument/2006/relationships/image" Target="../media/image44.png"/><Relationship Id="rId10" Type="http://schemas.openxmlformats.org/officeDocument/2006/relationships/customXml" Target="../ink/ink2027.xml"/><Relationship Id="rId31" Type="http://schemas.openxmlformats.org/officeDocument/2006/relationships/image" Target="../media/image145.png"/><Relationship Id="rId44" Type="http://schemas.openxmlformats.org/officeDocument/2006/relationships/customXml" Target="../ink/ink2044.xml"/><Relationship Id="rId52" Type="http://schemas.openxmlformats.org/officeDocument/2006/relationships/customXml" Target="../ink/ink2048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64.xml"/><Relationship Id="rId21" Type="http://schemas.openxmlformats.org/officeDocument/2006/relationships/image" Target="../media/image140.png"/><Relationship Id="rId42" Type="http://schemas.openxmlformats.org/officeDocument/2006/relationships/customXml" Target="../ink/ink2072.xml"/><Relationship Id="rId47" Type="http://schemas.openxmlformats.org/officeDocument/2006/relationships/image" Target="../media/image153.png"/><Relationship Id="rId63" Type="http://schemas.openxmlformats.org/officeDocument/2006/relationships/image" Target="../media/image162.png"/><Relationship Id="rId68" Type="http://schemas.openxmlformats.org/officeDocument/2006/relationships/customXml" Target="../ink/ink2085.xml"/><Relationship Id="rId16" Type="http://schemas.openxmlformats.org/officeDocument/2006/relationships/customXml" Target="../ink/ink2059.xml"/><Relationship Id="rId11" Type="http://schemas.openxmlformats.org/officeDocument/2006/relationships/image" Target="../media/image135.png"/><Relationship Id="rId24" Type="http://schemas.openxmlformats.org/officeDocument/2006/relationships/customXml" Target="../ink/ink2063.xml"/><Relationship Id="rId32" Type="http://schemas.openxmlformats.org/officeDocument/2006/relationships/customXml" Target="../ink/ink2067.xml"/><Relationship Id="rId37" Type="http://schemas.openxmlformats.org/officeDocument/2006/relationships/image" Target="../media/image148.png"/><Relationship Id="rId40" Type="http://schemas.openxmlformats.org/officeDocument/2006/relationships/customXml" Target="../ink/ink2071.xml"/><Relationship Id="rId45" Type="http://schemas.openxmlformats.org/officeDocument/2006/relationships/image" Target="../media/image152.png"/><Relationship Id="rId53" Type="http://schemas.openxmlformats.org/officeDocument/2006/relationships/image" Target="../media/image156.png"/><Relationship Id="rId58" Type="http://schemas.openxmlformats.org/officeDocument/2006/relationships/customXml" Target="../ink/ink2080.xml"/><Relationship Id="rId66" Type="http://schemas.openxmlformats.org/officeDocument/2006/relationships/customXml" Target="../ink/ink2084.xml"/><Relationship Id="rId74" Type="http://schemas.openxmlformats.org/officeDocument/2006/relationships/customXml" Target="../ink/ink2088.xml"/><Relationship Id="rId5" Type="http://schemas.openxmlformats.org/officeDocument/2006/relationships/image" Target="../media/image132.png"/><Relationship Id="rId61" Type="http://schemas.openxmlformats.org/officeDocument/2006/relationships/image" Target="../media/image161.png"/><Relationship Id="rId19" Type="http://schemas.openxmlformats.org/officeDocument/2006/relationships/image" Target="../media/image139.png"/><Relationship Id="rId14" Type="http://schemas.openxmlformats.org/officeDocument/2006/relationships/customXml" Target="../ink/ink2058.xml"/><Relationship Id="rId22" Type="http://schemas.openxmlformats.org/officeDocument/2006/relationships/customXml" Target="../ink/ink2062.xml"/><Relationship Id="rId27" Type="http://schemas.openxmlformats.org/officeDocument/2006/relationships/image" Target="../media/image143.png"/><Relationship Id="rId30" Type="http://schemas.openxmlformats.org/officeDocument/2006/relationships/customXml" Target="../ink/ink2066.xml"/><Relationship Id="rId35" Type="http://schemas.openxmlformats.org/officeDocument/2006/relationships/image" Target="../media/image147.png"/><Relationship Id="rId43" Type="http://schemas.openxmlformats.org/officeDocument/2006/relationships/image" Target="../media/image151.png"/><Relationship Id="rId48" Type="http://schemas.openxmlformats.org/officeDocument/2006/relationships/customXml" Target="../ink/ink2075.xml"/><Relationship Id="rId56" Type="http://schemas.openxmlformats.org/officeDocument/2006/relationships/customXml" Target="../ink/ink2079.xml"/><Relationship Id="rId64" Type="http://schemas.openxmlformats.org/officeDocument/2006/relationships/customXml" Target="../ink/ink2083.xml"/><Relationship Id="rId69" Type="http://schemas.openxmlformats.org/officeDocument/2006/relationships/image" Target="../media/image165.png"/><Relationship Id="rId77" Type="http://schemas.openxmlformats.org/officeDocument/2006/relationships/image" Target="../media/image169.png"/><Relationship Id="rId8" Type="http://schemas.openxmlformats.org/officeDocument/2006/relationships/customXml" Target="../ink/ink2055.xml"/><Relationship Id="rId51" Type="http://schemas.openxmlformats.org/officeDocument/2006/relationships/image" Target="../media/image155.png"/><Relationship Id="rId72" Type="http://schemas.openxmlformats.org/officeDocument/2006/relationships/customXml" Target="../ink/ink2087.xml"/><Relationship Id="rId3" Type="http://schemas.openxmlformats.org/officeDocument/2006/relationships/image" Target="../media/image131.png"/><Relationship Id="rId12" Type="http://schemas.openxmlformats.org/officeDocument/2006/relationships/customXml" Target="../ink/ink2057.xml"/><Relationship Id="rId17" Type="http://schemas.openxmlformats.org/officeDocument/2006/relationships/image" Target="../media/image138.png"/><Relationship Id="rId25" Type="http://schemas.openxmlformats.org/officeDocument/2006/relationships/image" Target="../media/image142.png"/><Relationship Id="rId33" Type="http://schemas.openxmlformats.org/officeDocument/2006/relationships/image" Target="../media/image146.png"/><Relationship Id="rId38" Type="http://schemas.openxmlformats.org/officeDocument/2006/relationships/customXml" Target="../ink/ink2070.xml"/><Relationship Id="rId46" Type="http://schemas.openxmlformats.org/officeDocument/2006/relationships/customXml" Target="../ink/ink2074.xml"/><Relationship Id="rId59" Type="http://schemas.openxmlformats.org/officeDocument/2006/relationships/image" Target="../media/image160.png"/><Relationship Id="rId67" Type="http://schemas.openxmlformats.org/officeDocument/2006/relationships/image" Target="../media/image164.png"/><Relationship Id="rId20" Type="http://schemas.openxmlformats.org/officeDocument/2006/relationships/customXml" Target="../ink/ink2061.xml"/><Relationship Id="rId41" Type="http://schemas.openxmlformats.org/officeDocument/2006/relationships/image" Target="../media/image150.png"/><Relationship Id="rId54" Type="http://schemas.openxmlformats.org/officeDocument/2006/relationships/customXml" Target="../ink/ink2078.xml"/><Relationship Id="rId62" Type="http://schemas.openxmlformats.org/officeDocument/2006/relationships/customXml" Target="../ink/ink2082.xml"/><Relationship Id="rId70" Type="http://schemas.openxmlformats.org/officeDocument/2006/relationships/customXml" Target="../ink/ink2086.xml"/><Relationship Id="rId75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54.xml"/><Relationship Id="rId15" Type="http://schemas.openxmlformats.org/officeDocument/2006/relationships/image" Target="../media/image137.png"/><Relationship Id="rId23" Type="http://schemas.openxmlformats.org/officeDocument/2006/relationships/image" Target="../media/image141.png"/><Relationship Id="rId28" Type="http://schemas.openxmlformats.org/officeDocument/2006/relationships/customXml" Target="../ink/ink2065.xml"/><Relationship Id="rId36" Type="http://schemas.openxmlformats.org/officeDocument/2006/relationships/customXml" Target="../ink/ink2069.xml"/><Relationship Id="rId49" Type="http://schemas.openxmlformats.org/officeDocument/2006/relationships/image" Target="../media/image154.png"/><Relationship Id="rId57" Type="http://schemas.openxmlformats.org/officeDocument/2006/relationships/image" Target="../media/image159.png"/><Relationship Id="rId10" Type="http://schemas.openxmlformats.org/officeDocument/2006/relationships/customXml" Target="../ink/ink2056.xml"/><Relationship Id="rId31" Type="http://schemas.openxmlformats.org/officeDocument/2006/relationships/image" Target="../media/image145.png"/><Relationship Id="rId44" Type="http://schemas.openxmlformats.org/officeDocument/2006/relationships/customXml" Target="../ink/ink2073.xml"/><Relationship Id="rId52" Type="http://schemas.openxmlformats.org/officeDocument/2006/relationships/customXml" Target="../ink/ink2077.xml"/><Relationship Id="rId60" Type="http://schemas.openxmlformats.org/officeDocument/2006/relationships/customXml" Target="../ink/ink2081.xml"/><Relationship Id="rId65" Type="http://schemas.openxmlformats.org/officeDocument/2006/relationships/image" Target="../media/image163.png"/><Relationship Id="rId73" Type="http://schemas.openxmlformats.org/officeDocument/2006/relationships/image" Target="../media/image167.png"/><Relationship Id="rId4" Type="http://schemas.openxmlformats.org/officeDocument/2006/relationships/customXml" Target="../ink/ink2053.xml"/><Relationship Id="rId9" Type="http://schemas.openxmlformats.org/officeDocument/2006/relationships/image" Target="../media/image134.png"/><Relationship Id="rId13" Type="http://schemas.openxmlformats.org/officeDocument/2006/relationships/image" Target="../media/image136.png"/><Relationship Id="rId18" Type="http://schemas.openxmlformats.org/officeDocument/2006/relationships/customXml" Target="../ink/ink2060.xml"/><Relationship Id="rId39" Type="http://schemas.openxmlformats.org/officeDocument/2006/relationships/image" Target="../media/image149.png"/><Relationship Id="rId34" Type="http://schemas.openxmlformats.org/officeDocument/2006/relationships/customXml" Target="../ink/ink2068.xml"/><Relationship Id="rId50" Type="http://schemas.openxmlformats.org/officeDocument/2006/relationships/customXml" Target="../ink/ink2076.xml"/><Relationship Id="rId55" Type="http://schemas.openxmlformats.org/officeDocument/2006/relationships/image" Target="../media/image157.png"/><Relationship Id="rId76" Type="http://schemas.openxmlformats.org/officeDocument/2006/relationships/customXml" Target="../ink/ink2089.xml"/><Relationship Id="rId7" Type="http://schemas.openxmlformats.org/officeDocument/2006/relationships/image" Target="../media/image133.png"/><Relationship Id="rId71" Type="http://schemas.openxmlformats.org/officeDocument/2006/relationships/image" Target="../media/image166.png"/><Relationship Id="rId2" Type="http://schemas.openxmlformats.org/officeDocument/2006/relationships/customXml" Target="../ink/ink2052.xml"/><Relationship Id="rId29" Type="http://schemas.openxmlformats.org/officeDocument/2006/relationships/image" Target="../media/image144.png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02.xml"/><Relationship Id="rId117" Type="http://schemas.openxmlformats.org/officeDocument/2006/relationships/image" Target="../media/image189.png"/><Relationship Id="rId21" Type="http://schemas.openxmlformats.org/officeDocument/2006/relationships/image" Target="../media/image140.png"/><Relationship Id="rId42" Type="http://schemas.openxmlformats.org/officeDocument/2006/relationships/customXml" Target="../ink/ink2110.xml"/><Relationship Id="rId47" Type="http://schemas.openxmlformats.org/officeDocument/2006/relationships/image" Target="../media/image153.png"/><Relationship Id="rId63" Type="http://schemas.openxmlformats.org/officeDocument/2006/relationships/image" Target="../media/image162.png"/><Relationship Id="rId68" Type="http://schemas.openxmlformats.org/officeDocument/2006/relationships/customXml" Target="../ink/ink2123.xml"/><Relationship Id="rId84" Type="http://schemas.openxmlformats.org/officeDocument/2006/relationships/customXml" Target="../ink/ink2131.xml"/><Relationship Id="rId89" Type="http://schemas.openxmlformats.org/officeDocument/2006/relationships/image" Target="../media/image175.png"/><Relationship Id="rId112" Type="http://schemas.openxmlformats.org/officeDocument/2006/relationships/customXml" Target="../ink/ink2145.xml"/><Relationship Id="rId16" Type="http://schemas.openxmlformats.org/officeDocument/2006/relationships/customXml" Target="../ink/ink2097.xml"/><Relationship Id="rId107" Type="http://schemas.openxmlformats.org/officeDocument/2006/relationships/image" Target="../media/image184.png"/><Relationship Id="rId11" Type="http://schemas.openxmlformats.org/officeDocument/2006/relationships/image" Target="../media/image135.png"/><Relationship Id="rId32" Type="http://schemas.openxmlformats.org/officeDocument/2006/relationships/customXml" Target="../ink/ink2105.xml"/><Relationship Id="rId37" Type="http://schemas.openxmlformats.org/officeDocument/2006/relationships/image" Target="../media/image148.png"/><Relationship Id="rId53" Type="http://schemas.openxmlformats.org/officeDocument/2006/relationships/image" Target="../media/image156.png"/><Relationship Id="rId58" Type="http://schemas.openxmlformats.org/officeDocument/2006/relationships/customXml" Target="../ink/ink2118.xml"/><Relationship Id="rId74" Type="http://schemas.openxmlformats.org/officeDocument/2006/relationships/customXml" Target="../ink/ink2126.xml"/><Relationship Id="rId79" Type="http://schemas.openxmlformats.org/officeDocument/2006/relationships/image" Target="../media/image170.png"/><Relationship Id="rId102" Type="http://schemas.openxmlformats.org/officeDocument/2006/relationships/customXml" Target="../ink/ink2140.xml"/><Relationship Id="rId5" Type="http://schemas.openxmlformats.org/officeDocument/2006/relationships/image" Target="../media/image132.png"/><Relationship Id="rId90" Type="http://schemas.openxmlformats.org/officeDocument/2006/relationships/customXml" Target="../ink/ink2134.xml"/><Relationship Id="rId95" Type="http://schemas.openxmlformats.org/officeDocument/2006/relationships/image" Target="../media/image178.png"/><Relationship Id="rId22" Type="http://schemas.openxmlformats.org/officeDocument/2006/relationships/customXml" Target="../ink/ink2100.xml"/><Relationship Id="rId27" Type="http://schemas.openxmlformats.org/officeDocument/2006/relationships/image" Target="../media/image143.png"/><Relationship Id="rId43" Type="http://schemas.openxmlformats.org/officeDocument/2006/relationships/image" Target="../media/image151.png"/><Relationship Id="rId48" Type="http://schemas.openxmlformats.org/officeDocument/2006/relationships/customXml" Target="../ink/ink2113.xml"/><Relationship Id="rId64" Type="http://schemas.openxmlformats.org/officeDocument/2006/relationships/customXml" Target="../ink/ink2121.xml"/><Relationship Id="rId69" Type="http://schemas.openxmlformats.org/officeDocument/2006/relationships/image" Target="../media/image165.png"/><Relationship Id="rId113" Type="http://schemas.openxmlformats.org/officeDocument/2006/relationships/image" Target="../media/image187.png"/><Relationship Id="rId118" Type="http://schemas.openxmlformats.org/officeDocument/2006/relationships/customXml" Target="../ink/ink2148.xml"/><Relationship Id="rId80" Type="http://schemas.openxmlformats.org/officeDocument/2006/relationships/customXml" Target="../ink/ink2129.xml"/><Relationship Id="rId85" Type="http://schemas.openxmlformats.org/officeDocument/2006/relationships/image" Target="../media/image173.png"/><Relationship Id="rId12" Type="http://schemas.openxmlformats.org/officeDocument/2006/relationships/customXml" Target="../ink/ink2095.xml"/><Relationship Id="rId17" Type="http://schemas.openxmlformats.org/officeDocument/2006/relationships/image" Target="../media/image138.png"/><Relationship Id="rId33" Type="http://schemas.openxmlformats.org/officeDocument/2006/relationships/image" Target="../media/image146.png"/><Relationship Id="rId38" Type="http://schemas.openxmlformats.org/officeDocument/2006/relationships/customXml" Target="../ink/ink2108.xml"/><Relationship Id="rId59" Type="http://schemas.openxmlformats.org/officeDocument/2006/relationships/image" Target="../media/image160.png"/><Relationship Id="rId103" Type="http://schemas.openxmlformats.org/officeDocument/2006/relationships/image" Target="../media/image182.png"/><Relationship Id="rId108" Type="http://schemas.openxmlformats.org/officeDocument/2006/relationships/customXml" Target="../ink/ink2143.xml"/><Relationship Id="rId54" Type="http://schemas.openxmlformats.org/officeDocument/2006/relationships/customXml" Target="../ink/ink2116.xml"/><Relationship Id="rId70" Type="http://schemas.openxmlformats.org/officeDocument/2006/relationships/customXml" Target="../ink/ink2124.xml"/><Relationship Id="rId75" Type="http://schemas.openxmlformats.org/officeDocument/2006/relationships/image" Target="../media/image168.png"/><Relationship Id="rId91" Type="http://schemas.openxmlformats.org/officeDocument/2006/relationships/image" Target="../media/image176.png"/><Relationship Id="rId96" Type="http://schemas.openxmlformats.org/officeDocument/2006/relationships/customXml" Target="../ink/ink21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92.xml"/><Relationship Id="rId23" Type="http://schemas.openxmlformats.org/officeDocument/2006/relationships/image" Target="../media/image141.png"/><Relationship Id="rId28" Type="http://schemas.openxmlformats.org/officeDocument/2006/relationships/customXml" Target="../ink/ink2103.xml"/><Relationship Id="rId49" Type="http://schemas.openxmlformats.org/officeDocument/2006/relationships/image" Target="../media/image154.png"/><Relationship Id="rId114" Type="http://schemas.openxmlformats.org/officeDocument/2006/relationships/customXml" Target="../ink/ink2146.xml"/><Relationship Id="rId119" Type="http://schemas.openxmlformats.org/officeDocument/2006/relationships/image" Target="../media/image190.png"/><Relationship Id="rId10" Type="http://schemas.openxmlformats.org/officeDocument/2006/relationships/customXml" Target="../ink/ink2094.xml"/><Relationship Id="rId31" Type="http://schemas.openxmlformats.org/officeDocument/2006/relationships/image" Target="../media/image145.png"/><Relationship Id="rId44" Type="http://schemas.openxmlformats.org/officeDocument/2006/relationships/customXml" Target="../ink/ink2111.xml"/><Relationship Id="rId52" Type="http://schemas.openxmlformats.org/officeDocument/2006/relationships/customXml" Target="../ink/ink2115.xml"/><Relationship Id="rId60" Type="http://schemas.openxmlformats.org/officeDocument/2006/relationships/customXml" Target="../ink/ink2119.xml"/><Relationship Id="rId65" Type="http://schemas.openxmlformats.org/officeDocument/2006/relationships/image" Target="../media/image163.png"/><Relationship Id="rId73" Type="http://schemas.openxmlformats.org/officeDocument/2006/relationships/image" Target="../media/image167.png"/><Relationship Id="rId78" Type="http://schemas.openxmlformats.org/officeDocument/2006/relationships/customXml" Target="../ink/ink2128.xml"/><Relationship Id="rId81" Type="http://schemas.openxmlformats.org/officeDocument/2006/relationships/image" Target="../media/image171.png"/><Relationship Id="rId86" Type="http://schemas.openxmlformats.org/officeDocument/2006/relationships/customXml" Target="../ink/ink2132.xml"/><Relationship Id="rId94" Type="http://schemas.openxmlformats.org/officeDocument/2006/relationships/customXml" Target="../ink/ink2136.xml"/><Relationship Id="rId99" Type="http://schemas.openxmlformats.org/officeDocument/2006/relationships/image" Target="../media/image180.png"/><Relationship Id="rId101" Type="http://schemas.openxmlformats.org/officeDocument/2006/relationships/image" Target="../media/image181.png"/><Relationship Id="rId4" Type="http://schemas.openxmlformats.org/officeDocument/2006/relationships/customXml" Target="../ink/ink2091.xml"/><Relationship Id="rId9" Type="http://schemas.openxmlformats.org/officeDocument/2006/relationships/image" Target="../media/image134.png"/><Relationship Id="rId13" Type="http://schemas.openxmlformats.org/officeDocument/2006/relationships/image" Target="../media/image136.png"/><Relationship Id="rId18" Type="http://schemas.openxmlformats.org/officeDocument/2006/relationships/customXml" Target="../ink/ink2098.xml"/><Relationship Id="rId39" Type="http://schemas.openxmlformats.org/officeDocument/2006/relationships/image" Target="../media/image149.png"/><Relationship Id="rId109" Type="http://schemas.openxmlformats.org/officeDocument/2006/relationships/image" Target="../media/image185.png"/><Relationship Id="rId34" Type="http://schemas.openxmlformats.org/officeDocument/2006/relationships/customXml" Target="../ink/ink2106.xml"/><Relationship Id="rId50" Type="http://schemas.openxmlformats.org/officeDocument/2006/relationships/customXml" Target="../ink/ink2114.xml"/><Relationship Id="rId55" Type="http://schemas.openxmlformats.org/officeDocument/2006/relationships/image" Target="../media/image157.png"/><Relationship Id="rId76" Type="http://schemas.openxmlformats.org/officeDocument/2006/relationships/customXml" Target="../ink/ink2127.xml"/><Relationship Id="rId97" Type="http://schemas.openxmlformats.org/officeDocument/2006/relationships/image" Target="../media/image179.png"/><Relationship Id="rId104" Type="http://schemas.openxmlformats.org/officeDocument/2006/relationships/customXml" Target="../ink/ink2141.xml"/><Relationship Id="rId7" Type="http://schemas.openxmlformats.org/officeDocument/2006/relationships/image" Target="../media/image133.png"/><Relationship Id="rId71" Type="http://schemas.openxmlformats.org/officeDocument/2006/relationships/image" Target="../media/image166.png"/><Relationship Id="rId92" Type="http://schemas.openxmlformats.org/officeDocument/2006/relationships/customXml" Target="../ink/ink2135.xml"/><Relationship Id="rId2" Type="http://schemas.openxmlformats.org/officeDocument/2006/relationships/customXml" Target="../ink/ink2090.xml"/><Relationship Id="rId29" Type="http://schemas.openxmlformats.org/officeDocument/2006/relationships/image" Target="../media/image144.png"/><Relationship Id="rId24" Type="http://schemas.openxmlformats.org/officeDocument/2006/relationships/customXml" Target="../ink/ink2101.xml"/><Relationship Id="rId40" Type="http://schemas.openxmlformats.org/officeDocument/2006/relationships/customXml" Target="../ink/ink2109.xml"/><Relationship Id="rId45" Type="http://schemas.openxmlformats.org/officeDocument/2006/relationships/image" Target="../media/image152.png"/><Relationship Id="rId66" Type="http://schemas.openxmlformats.org/officeDocument/2006/relationships/customXml" Target="../ink/ink2122.xml"/><Relationship Id="rId87" Type="http://schemas.openxmlformats.org/officeDocument/2006/relationships/image" Target="../media/image174.png"/><Relationship Id="rId110" Type="http://schemas.openxmlformats.org/officeDocument/2006/relationships/customXml" Target="../ink/ink2144.xml"/><Relationship Id="rId115" Type="http://schemas.openxmlformats.org/officeDocument/2006/relationships/image" Target="../media/image188.png"/><Relationship Id="rId61" Type="http://schemas.openxmlformats.org/officeDocument/2006/relationships/image" Target="../media/image161.png"/><Relationship Id="rId82" Type="http://schemas.openxmlformats.org/officeDocument/2006/relationships/customXml" Target="../ink/ink2130.xml"/><Relationship Id="rId19" Type="http://schemas.openxmlformats.org/officeDocument/2006/relationships/image" Target="../media/image139.png"/><Relationship Id="rId14" Type="http://schemas.openxmlformats.org/officeDocument/2006/relationships/customXml" Target="../ink/ink2096.xml"/><Relationship Id="rId30" Type="http://schemas.openxmlformats.org/officeDocument/2006/relationships/customXml" Target="../ink/ink2104.xml"/><Relationship Id="rId35" Type="http://schemas.openxmlformats.org/officeDocument/2006/relationships/image" Target="../media/image147.png"/><Relationship Id="rId56" Type="http://schemas.openxmlformats.org/officeDocument/2006/relationships/customXml" Target="../ink/ink2117.xml"/><Relationship Id="rId77" Type="http://schemas.openxmlformats.org/officeDocument/2006/relationships/image" Target="../media/image169.png"/><Relationship Id="rId100" Type="http://schemas.openxmlformats.org/officeDocument/2006/relationships/customXml" Target="../ink/ink2139.xml"/><Relationship Id="rId105" Type="http://schemas.openxmlformats.org/officeDocument/2006/relationships/image" Target="../media/image183.png"/><Relationship Id="rId8" Type="http://schemas.openxmlformats.org/officeDocument/2006/relationships/customXml" Target="../ink/ink2093.xml"/><Relationship Id="rId51" Type="http://schemas.openxmlformats.org/officeDocument/2006/relationships/image" Target="../media/image155.png"/><Relationship Id="rId72" Type="http://schemas.openxmlformats.org/officeDocument/2006/relationships/customXml" Target="../ink/ink2125.xml"/><Relationship Id="rId93" Type="http://schemas.openxmlformats.org/officeDocument/2006/relationships/image" Target="../media/image177.png"/><Relationship Id="rId98" Type="http://schemas.openxmlformats.org/officeDocument/2006/relationships/customXml" Target="../ink/ink2138.xml"/><Relationship Id="rId3" Type="http://schemas.openxmlformats.org/officeDocument/2006/relationships/image" Target="../media/image131.png"/><Relationship Id="rId25" Type="http://schemas.openxmlformats.org/officeDocument/2006/relationships/image" Target="../media/image142.png"/><Relationship Id="rId46" Type="http://schemas.openxmlformats.org/officeDocument/2006/relationships/customXml" Target="../ink/ink2112.xml"/><Relationship Id="rId67" Type="http://schemas.openxmlformats.org/officeDocument/2006/relationships/image" Target="../media/image164.png"/><Relationship Id="rId116" Type="http://schemas.openxmlformats.org/officeDocument/2006/relationships/customXml" Target="../ink/ink2147.xml"/><Relationship Id="rId20" Type="http://schemas.openxmlformats.org/officeDocument/2006/relationships/customXml" Target="../ink/ink2099.xml"/><Relationship Id="rId41" Type="http://schemas.openxmlformats.org/officeDocument/2006/relationships/image" Target="../media/image150.png"/><Relationship Id="rId62" Type="http://schemas.openxmlformats.org/officeDocument/2006/relationships/customXml" Target="../ink/ink2120.xml"/><Relationship Id="rId83" Type="http://schemas.openxmlformats.org/officeDocument/2006/relationships/image" Target="../media/image172.png"/><Relationship Id="rId88" Type="http://schemas.openxmlformats.org/officeDocument/2006/relationships/customXml" Target="../ink/ink2133.xml"/><Relationship Id="rId111" Type="http://schemas.openxmlformats.org/officeDocument/2006/relationships/image" Target="../media/image186.png"/><Relationship Id="rId15" Type="http://schemas.openxmlformats.org/officeDocument/2006/relationships/image" Target="../media/image137.png"/><Relationship Id="rId36" Type="http://schemas.openxmlformats.org/officeDocument/2006/relationships/customXml" Target="../ink/ink2107.xml"/><Relationship Id="rId57" Type="http://schemas.openxmlformats.org/officeDocument/2006/relationships/image" Target="../media/image159.png"/><Relationship Id="rId106" Type="http://schemas.openxmlformats.org/officeDocument/2006/relationships/customXml" Target="../ink/ink2142.xml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9.png"/><Relationship Id="rId21" Type="http://schemas.openxmlformats.org/officeDocument/2006/relationships/image" Target="../media/image140.png"/><Relationship Id="rId42" Type="http://schemas.openxmlformats.org/officeDocument/2006/relationships/customXml" Target="../ink/ink2169.xml"/><Relationship Id="rId63" Type="http://schemas.openxmlformats.org/officeDocument/2006/relationships/image" Target="../media/image162.png"/><Relationship Id="rId84" Type="http://schemas.openxmlformats.org/officeDocument/2006/relationships/customXml" Target="../ink/ink2190.xml"/><Relationship Id="rId138" Type="http://schemas.openxmlformats.org/officeDocument/2006/relationships/customXml" Target="../ink/ink2217.xml"/><Relationship Id="rId159" Type="http://schemas.openxmlformats.org/officeDocument/2006/relationships/image" Target="../media/image210.png"/><Relationship Id="rId170" Type="http://schemas.openxmlformats.org/officeDocument/2006/relationships/customXml" Target="../ink/ink2233.xml"/><Relationship Id="rId107" Type="http://schemas.openxmlformats.org/officeDocument/2006/relationships/image" Target="../media/image184.png"/><Relationship Id="rId11" Type="http://schemas.openxmlformats.org/officeDocument/2006/relationships/image" Target="../media/image135.png"/><Relationship Id="rId32" Type="http://schemas.openxmlformats.org/officeDocument/2006/relationships/customXml" Target="../ink/ink2164.xml"/><Relationship Id="rId53" Type="http://schemas.openxmlformats.org/officeDocument/2006/relationships/image" Target="../media/image156.png"/><Relationship Id="rId74" Type="http://schemas.openxmlformats.org/officeDocument/2006/relationships/customXml" Target="../ink/ink2185.xml"/><Relationship Id="rId128" Type="http://schemas.openxmlformats.org/officeDocument/2006/relationships/customXml" Target="../ink/ink2212.xml"/><Relationship Id="rId149" Type="http://schemas.openxmlformats.org/officeDocument/2006/relationships/image" Target="../media/image205.png"/><Relationship Id="rId5" Type="http://schemas.openxmlformats.org/officeDocument/2006/relationships/image" Target="../media/image132.png"/><Relationship Id="rId95" Type="http://schemas.openxmlformats.org/officeDocument/2006/relationships/image" Target="../media/image178.png"/><Relationship Id="rId160" Type="http://schemas.openxmlformats.org/officeDocument/2006/relationships/customXml" Target="../ink/ink2228.xml"/><Relationship Id="rId22" Type="http://schemas.openxmlformats.org/officeDocument/2006/relationships/customXml" Target="../ink/ink2159.xml"/><Relationship Id="rId43" Type="http://schemas.openxmlformats.org/officeDocument/2006/relationships/image" Target="../media/image151.png"/><Relationship Id="rId64" Type="http://schemas.openxmlformats.org/officeDocument/2006/relationships/customXml" Target="../ink/ink2180.xml"/><Relationship Id="rId118" Type="http://schemas.openxmlformats.org/officeDocument/2006/relationships/customXml" Target="../ink/ink2207.xml"/><Relationship Id="rId139" Type="http://schemas.openxmlformats.org/officeDocument/2006/relationships/image" Target="../media/image200.png"/><Relationship Id="rId85" Type="http://schemas.openxmlformats.org/officeDocument/2006/relationships/image" Target="../media/image173.png"/><Relationship Id="rId150" Type="http://schemas.openxmlformats.org/officeDocument/2006/relationships/customXml" Target="../ink/ink2223.xml"/><Relationship Id="rId171" Type="http://schemas.openxmlformats.org/officeDocument/2006/relationships/image" Target="../media/image216.png"/><Relationship Id="rId12" Type="http://schemas.openxmlformats.org/officeDocument/2006/relationships/customXml" Target="../ink/ink2154.xml"/><Relationship Id="rId33" Type="http://schemas.openxmlformats.org/officeDocument/2006/relationships/image" Target="../media/image146.png"/><Relationship Id="rId108" Type="http://schemas.openxmlformats.org/officeDocument/2006/relationships/customXml" Target="../ink/ink2202.xml"/><Relationship Id="rId129" Type="http://schemas.openxmlformats.org/officeDocument/2006/relationships/image" Target="../media/image195.png"/><Relationship Id="rId54" Type="http://schemas.openxmlformats.org/officeDocument/2006/relationships/customXml" Target="../ink/ink2175.xml"/><Relationship Id="rId75" Type="http://schemas.openxmlformats.org/officeDocument/2006/relationships/image" Target="../media/image168.png"/><Relationship Id="rId96" Type="http://schemas.openxmlformats.org/officeDocument/2006/relationships/customXml" Target="../ink/ink2196.xml"/><Relationship Id="rId140" Type="http://schemas.openxmlformats.org/officeDocument/2006/relationships/customXml" Target="../ink/ink2218.xml"/><Relationship Id="rId161" Type="http://schemas.openxmlformats.org/officeDocument/2006/relationships/image" Target="../media/image211.png"/><Relationship Id="rId6" Type="http://schemas.openxmlformats.org/officeDocument/2006/relationships/customXml" Target="../ink/ink2151.xml"/><Relationship Id="rId23" Type="http://schemas.openxmlformats.org/officeDocument/2006/relationships/image" Target="../media/image141.png"/><Relationship Id="rId28" Type="http://schemas.openxmlformats.org/officeDocument/2006/relationships/customXml" Target="../ink/ink2162.xml"/><Relationship Id="rId49" Type="http://schemas.openxmlformats.org/officeDocument/2006/relationships/image" Target="../media/image154.png"/><Relationship Id="rId114" Type="http://schemas.openxmlformats.org/officeDocument/2006/relationships/customXml" Target="../ink/ink2205.xml"/><Relationship Id="rId119" Type="http://schemas.openxmlformats.org/officeDocument/2006/relationships/image" Target="../media/image190.png"/><Relationship Id="rId44" Type="http://schemas.openxmlformats.org/officeDocument/2006/relationships/customXml" Target="../ink/ink2170.xml"/><Relationship Id="rId60" Type="http://schemas.openxmlformats.org/officeDocument/2006/relationships/customXml" Target="../ink/ink2178.xml"/><Relationship Id="rId65" Type="http://schemas.openxmlformats.org/officeDocument/2006/relationships/image" Target="../media/image163.png"/><Relationship Id="rId81" Type="http://schemas.openxmlformats.org/officeDocument/2006/relationships/image" Target="../media/image171.png"/><Relationship Id="rId86" Type="http://schemas.openxmlformats.org/officeDocument/2006/relationships/customXml" Target="../ink/ink2191.xml"/><Relationship Id="rId130" Type="http://schemas.openxmlformats.org/officeDocument/2006/relationships/customXml" Target="../ink/ink2213.xml"/><Relationship Id="rId135" Type="http://schemas.openxmlformats.org/officeDocument/2006/relationships/image" Target="../media/image198.png"/><Relationship Id="rId151" Type="http://schemas.openxmlformats.org/officeDocument/2006/relationships/image" Target="../media/image206.png"/><Relationship Id="rId156" Type="http://schemas.openxmlformats.org/officeDocument/2006/relationships/customXml" Target="../ink/ink2226.xml"/><Relationship Id="rId177" Type="http://schemas.openxmlformats.org/officeDocument/2006/relationships/image" Target="../media/image219.png"/><Relationship Id="rId172" Type="http://schemas.openxmlformats.org/officeDocument/2006/relationships/customXml" Target="../ink/ink2234.xml"/><Relationship Id="rId13" Type="http://schemas.openxmlformats.org/officeDocument/2006/relationships/image" Target="../media/image136.png"/><Relationship Id="rId18" Type="http://schemas.openxmlformats.org/officeDocument/2006/relationships/customXml" Target="../ink/ink2157.xml"/><Relationship Id="rId39" Type="http://schemas.openxmlformats.org/officeDocument/2006/relationships/image" Target="../media/image149.png"/><Relationship Id="rId109" Type="http://schemas.openxmlformats.org/officeDocument/2006/relationships/image" Target="../media/image185.png"/><Relationship Id="rId34" Type="http://schemas.openxmlformats.org/officeDocument/2006/relationships/customXml" Target="../ink/ink2165.xml"/><Relationship Id="rId50" Type="http://schemas.openxmlformats.org/officeDocument/2006/relationships/customXml" Target="../ink/ink2173.xml"/><Relationship Id="rId55" Type="http://schemas.openxmlformats.org/officeDocument/2006/relationships/image" Target="../media/image157.png"/><Relationship Id="rId76" Type="http://schemas.openxmlformats.org/officeDocument/2006/relationships/customXml" Target="../ink/ink2186.xml"/><Relationship Id="rId97" Type="http://schemas.openxmlformats.org/officeDocument/2006/relationships/image" Target="../media/image179.png"/><Relationship Id="rId104" Type="http://schemas.openxmlformats.org/officeDocument/2006/relationships/customXml" Target="../ink/ink2200.xml"/><Relationship Id="rId120" Type="http://schemas.openxmlformats.org/officeDocument/2006/relationships/customXml" Target="../ink/ink2208.xml"/><Relationship Id="rId125" Type="http://schemas.openxmlformats.org/officeDocument/2006/relationships/image" Target="../media/image193.png"/><Relationship Id="rId141" Type="http://schemas.openxmlformats.org/officeDocument/2006/relationships/image" Target="../media/image201.png"/><Relationship Id="rId146" Type="http://schemas.openxmlformats.org/officeDocument/2006/relationships/customXml" Target="../ink/ink2221.xml"/><Relationship Id="rId167" Type="http://schemas.openxmlformats.org/officeDocument/2006/relationships/image" Target="../media/image214.png"/><Relationship Id="rId7" Type="http://schemas.openxmlformats.org/officeDocument/2006/relationships/image" Target="../media/image133.png"/><Relationship Id="rId71" Type="http://schemas.openxmlformats.org/officeDocument/2006/relationships/image" Target="../media/image166.png"/><Relationship Id="rId92" Type="http://schemas.openxmlformats.org/officeDocument/2006/relationships/customXml" Target="../ink/ink2194.xml"/><Relationship Id="rId162" Type="http://schemas.openxmlformats.org/officeDocument/2006/relationships/customXml" Target="../ink/ink2229.xml"/><Relationship Id="rId2" Type="http://schemas.openxmlformats.org/officeDocument/2006/relationships/customXml" Target="../ink/ink2149.xml"/><Relationship Id="rId29" Type="http://schemas.openxmlformats.org/officeDocument/2006/relationships/image" Target="../media/image144.png"/><Relationship Id="rId24" Type="http://schemas.openxmlformats.org/officeDocument/2006/relationships/customXml" Target="../ink/ink2160.xml"/><Relationship Id="rId40" Type="http://schemas.openxmlformats.org/officeDocument/2006/relationships/customXml" Target="../ink/ink2168.xml"/><Relationship Id="rId45" Type="http://schemas.openxmlformats.org/officeDocument/2006/relationships/image" Target="../media/image152.png"/><Relationship Id="rId66" Type="http://schemas.openxmlformats.org/officeDocument/2006/relationships/customXml" Target="../ink/ink2181.xml"/><Relationship Id="rId87" Type="http://schemas.openxmlformats.org/officeDocument/2006/relationships/image" Target="../media/image174.png"/><Relationship Id="rId110" Type="http://schemas.openxmlformats.org/officeDocument/2006/relationships/customXml" Target="../ink/ink2203.xml"/><Relationship Id="rId115" Type="http://schemas.openxmlformats.org/officeDocument/2006/relationships/image" Target="../media/image188.png"/><Relationship Id="rId131" Type="http://schemas.openxmlformats.org/officeDocument/2006/relationships/image" Target="../media/image196.png"/><Relationship Id="rId136" Type="http://schemas.openxmlformats.org/officeDocument/2006/relationships/customXml" Target="../ink/ink2216.xml"/><Relationship Id="rId157" Type="http://schemas.openxmlformats.org/officeDocument/2006/relationships/image" Target="../media/image209.png"/><Relationship Id="rId178" Type="http://schemas.openxmlformats.org/officeDocument/2006/relationships/customXml" Target="../ink/ink2237.xml"/><Relationship Id="rId61" Type="http://schemas.openxmlformats.org/officeDocument/2006/relationships/image" Target="../media/image161.png"/><Relationship Id="rId82" Type="http://schemas.openxmlformats.org/officeDocument/2006/relationships/customXml" Target="../ink/ink2189.xml"/><Relationship Id="rId152" Type="http://schemas.openxmlformats.org/officeDocument/2006/relationships/customXml" Target="../ink/ink2224.xml"/><Relationship Id="rId173" Type="http://schemas.openxmlformats.org/officeDocument/2006/relationships/image" Target="../media/image217.png"/><Relationship Id="rId19" Type="http://schemas.openxmlformats.org/officeDocument/2006/relationships/image" Target="../media/image139.png"/><Relationship Id="rId14" Type="http://schemas.openxmlformats.org/officeDocument/2006/relationships/customXml" Target="../ink/ink2155.xml"/><Relationship Id="rId30" Type="http://schemas.openxmlformats.org/officeDocument/2006/relationships/customXml" Target="../ink/ink2163.xml"/><Relationship Id="rId35" Type="http://schemas.openxmlformats.org/officeDocument/2006/relationships/image" Target="../media/image147.png"/><Relationship Id="rId56" Type="http://schemas.openxmlformats.org/officeDocument/2006/relationships/customXml" Target="../ink/ink2176.xml"/><Relationship Id="rId77" Type="http://schemas.openxmlformats.org/officeDocument/2006/relationships/image" Target="../media/image169.png"/><Relationship Id="rId100" Type="http://schemas.openxmlformats.org/officeDocument/2006/relationships/customXml" Target="../ink/ink2198.xml"/><Relationship Id="rId105" Type="http://schemas.openxmlformats.org/officeDocument/2006/relationships/image" Target="../media/image183.png"/><Relationship Id="rId126" Type="http://schemas.openxmlformats.org/officeDocument/2006/relationships/customXml" Target="../ink/ink2211.xml"/><Relationship Id="rId147" Type="http://schemas.openxmlformats.org/officeDocument/2006/relationships/image" Target="../media/image204.png"/><Relationship Id="rId168" Type="http://schemas.openxmlformats.org/officeDocument/2006/relationships/customXml" Target="../ink/ink2232.xml"/><Relationship Id="rId8" Type="http://schemas.openxmlformats.org/officeDocument/2006/relationships/customXml" Target="../ink/ink2152.xml"/><Relationship Id="rId51" Type="http://schemas.openxmlformats.org/officeDocument/2006/relationships/image" Target="../media/image155.png"/><Relationship Id="rId72" Type="http://schemas.openxmlformats.org/officeDocument/2006/relationships/customXml" Target="../ink/ink2184.xml"/><Relationship Id="rId93" Type="http://schemas.openxmlformats.org/officeDocument/2006/relationships/image" Target="../media/image177.png"/><Relationship Id="rId98" Type="http://schemas.openxmlformats.org/officeDocument/2006/relationships/customXml" Target="../ink/ink2197.xml"/><Relationship Id="rId121" Type="http://schemas.openxmlformats.org/officeDocument/2006/relationships/image" Target="../media/image191.png"/><Relationship Id="rId142" Type="http://schemas.openxmlformats.org/officeDocument/2006/relationships/customXml" Target="../ink/ink2219.xml"/><Relationship Id="rId163" Type="http://schemas.openxmlformats.org/officeDocument/2006/relationships/image" Target="../media/image212.png"/><Relationship Id="rId3" Type="http://schemas.openxmlformats.org/officeDocument/2006/relationships/image" Target="../media/image131.png"/><Relationship Id="rId25" Type="http://schemas.openxmlformats.org/officeDocument/2006/relationships/image" Target="../media/image142.png"/><Relationship Id="rId46" Type="http://schemas.openxmlformats.org/officeDocument/2006/relationships/customXml" Target="../ink/ink2171.xml"/><Relationship Id="rId67" Type="http://schemas.openxmlformats.org/officeDocument/2006/relationships/image" Target="../media/image164.png"/><Relationship Id="rId116" Type="http://schemas.openxmlformats.org/officeDocument/2006/relationships/customXml" Target="../ink/ink2206.xml"/><Relationship Id="rId137" Type="http://schemas.openxmlformats.org/officeDocument/2006/relationships/image" Target="../media/image199.png"/><Relationship Id="rId158" Type="http://schemas.openxmlformats.org/officeDocument/2006/relationships/customXml" Target="../ink/ink2227.xml"/><Relationship Id="rId20" Type="http://schemas.openxmlformats.org/officeDocument/2006/relationships/customXml" Target="../ink/ink2158.xml"/><Relationship Id="rId41" Type="http://schemas.openxmlformats.org/officeDocument/2006/relationships/image" Target="../media/image150.png"/><Relationship Id="rId62" Type="http://schemas.openxmlformats.org/officeDocument/2006/relationships/customXml" Target="../ink/ink2179.xml"/><Relationship Id="rId83" Type="http://schemas.openxmlformats.org/officeDocument/2006/relationships/image" Target="../media/image172.png"/><Relationship Id="rId88" Type="http://schemas.openxmlformats.org/officeDocument/2006/relationships/customXml" Target="../ink/ink2192.xml"/><Relationship Id="rId111" Type="http://schemas.openxmlformats.org/officeDocument/2006/relationships/image" Target="../media/image186.png"/><Relationship Id="rId132" Type="http://schemas.openxmlformats.org/officeDocument/2006/relationships/customXml" Target="../ink/ink2214.xml"/><Relationship Id="rId153" Type="http://schemas.openxmlformats.org/officeDocument/2006/relationships/image" Target="../media/image207.png"/><Relationship Id="rId174" Type="http://schemas.openxmlformats.org/officeDocument/2006/relationships/customXml" Target="../ink/ink2235.xml"/><Relationship Id="rId179" Type="http://schemas.openxmlformats.org/officeDocument/2006/relationships/image" Target="../media/image220.png"/><Relationship Id="rId15" Type="http://schemas.openxmlformats.org/officeDocument/2006/relationships/image" Target="../media/image137.png"/><Relationship Id="rId36" Type="http://schemas.openxmlformats.org/officeDocument/2006/relationships/customXml" Target="../ink/ink2166.xml"/><Relationship Id="rId57" Type="http://schemas.openxmlformats.org/officeDocument/2006/relationships/image" Target="../media/image159.png"/><Relationship Id="rId106" Type="http://schemas.openxmlformats.org/officeDocument/2006/relationships/customXml" Target="../ink/ink2201.xml"/><Relationship Id="rId127" Type="http://schemas.openxmlformats.org/officeDocument/2006/relationships/image" Target="../media/image194.png"/><Relationship Id="rId10" Type="http://schemas.openxmlformats.org/officeDocument/2006/relationships/customXml" Target="../ink/ink2153.xml"/><Relationship Id="rId31" Type="http://schemas.openxmlformats.org/officeDocument/2006/relationships/image" Target="../media/image145.png"/><Relationship Id="rId52" Type="http://schemas.openxmlformats.org/officeDocument/2006/relationships/customXml" Target="../ink/ink2174.xml"/><Relationship Id="rId73" Type="http://schemas.openxmlformats.org/officeDocument/2006/relationships/image" Target="../media/image167.png"/><Relationship Id="rId78" Type="http://schemas.openxmlformats.org/officeDocument/2006/relationships/customXml" Target="../ink/ink2187.xml"/><Relationship Id="rId94" Type="http://schemas.openxmlformats.org/officeDocument/2006/relationships/customXml" Target="../ink/ink2195.xml"/><Relationship Id="rId99" Type="http://schemas.openxmlformats.org/officeDocument/2006/relationships/image" Target="../media/image180.png"/><Relationship Id="rId101" Type="http://schemas.openxmlformats.org/officeDocument/2006/relationships/image" Target="../media/image181.png"/><Relationship Id="rId122" Type="http://schemas.openxmlformats.org/officeDocument/2006/relationships/customXml" Target="../ink/ink2209.xml"/><Relationship Id="rId143" Type="http://schemas.openxmlformats.org/officeDocument/2006/relationships/image" Target="../media/image202.png"/><Relationship Id="rId148" Type="http://schemas.openxmlformats.org/officeDocument/2006/relationships/customXml" Target="../ink/ink2222.xml"/><Relationship Id="rId164" Type="http://schemas.openxmlformats.org/officeDocument/2006/relationships/customXml" Target="../ink/ink2230.xml"/><Relationship Id="rId169" Type="http://schemas.openxmlformats.org/officeDocument/2006/relationships/image" Target="../media/image215.png"/><Relationship Id="rId4" Type="http://schemas.openxmlformats.org/officeDocument/2006/relationships/customXml" Target="../ink/ink2150.xml"/><Relationship Id="rId9" Type="http://schemas.openxmlformats.org/officeDocument/2006/relationships/image" Target="../media/image134.png"/><Relationship Id="rId26" Type="http://schemas.openxmlformats.org/officeDocument/2006/relationships/customXml" Target="../ink/ink2161.xml"/><Relationship Id="rId47" Type="http://schemas.openxmlformats.org/officeDocument/2006/relationships/image" Target="../media/image153.png"/><Relationship Id="rId68" Type="http://schemas.openxmlformats.org/officeDocument/2006/relationships/customXml" Target="../ink/ink2182.xml"/><Relationship Id="rId89" Type="http://schemas.openxmlformats.org/officeDocument/2006/relationships/image" Target="../media/image175.png"/><Relationship Id="rId112" Type="http://schemas.openxmlformats.org/officeDocument/2006/relationships/customXml" Target="../ink/ink2204.xml"/><Relationship Id="rId133" Type="http://schemas.openxmlformats.org/officeDocument/2006/relationships/image" Target="../media/image197.png"/><Relationship Id="rId154" Type="http://schemas.openxmlformats.org/officeDocument/2006/relationships/customXml" Target="../ink/ink2225.xml"/><Relationship Id="rId175" Type="http://schemas.openxmlformats.org/officeDocument/2006/relationships/image" Target="../media/image218.png"/><Relationship Id="rId16" Type="http://schemas.openxmlformats.org/officeDocument/2006/relationships/customXml" Target="../ink/ink2156.xml"/><Relationship Id="rId37" Type="http://schemas.openxmlformats.org/officeDocument/2006/relationships/image" Target="../media/image148.png"/><Relationship Id="rId58" Type="http://schemas.openxmlformats.org/officeDocument/2006/relationships/customXml" Target="../ink/ink2177.xml"/><Relationship Id="rId79" Type="http://schemas.openxmlformats.org/officeDocument/2006/relationships/image" Target="../media/image170.png"/><Relationship Id="rId102" Type="http://schemas.openxmlformats.org/officeDocument/2006/relationships/customXml" Target="../ink/ink2199.xml"/><Relationship Id="rId123" Type="http://schemas.openxmlformats.org/officeDocument/2006/relationships/image" Target="../media/image192.png"/><Relationship Id="rId144" Type="http://schemas.openxmlformats.org/officeDocument/2006/relationships/customXml" Target="../ink/ink2220.xml"/><Relationship Id="rId90" Type="http://schemas.openxmlformats.org/officeDocument/2006/relationships/customXml" Target="../ink/ink2193.xml"/><Relationship Id="rId165" Type="http://schemas.openxmlformats.org/officeDocument/2006/relationships/image" Target="../media/image213.png"/><Relationship Id="rId27" Type="http://schemas.openxmlformats.org/officeDocument/2006/relationships/image" Target="../media/image143.png"/><Relationship Id="rId48" Type="http://schemas.openxmlformats.org/officeDocument/2006/relationships/customXml" Target="../ink/ink2172.xml"/><Relationship Id="rId69" Type="http://schemas.openxmlformats.org/officeDocument/2006/relationships/image" Target="../media/image165.png"/><Relationship Id="rId113" Type="http://schemas.openxmlformats.org/officeDocument/2006/relationships/image" Target="../media/image187.png"/><Relationship Id="rId134" Type="http://schemas.openxmlformats.org/officeDocument/2006/relationships/customXml" Target="../ink/ink2215.xml"/><Relationship Id="rId80" Type="http://schemas.openxmlformats.org/officeDocument/2006/relationships/customXml" Target="../ink/ink2188.xml"/><Relationship Id="rId155" Type="http://schemas.openxmlformats.org/officeDocument/2006/relationships/image" Target="../media/image208.png"/><Relationship Id="rId176" Type="http://schemas.openxmlformats.org/officeDocument/2006/relationships/customXml" Target="../ink/ink2236.xml"/><Relationship Id="rId17" Type="http://schemas.openxmlformats.org/officeDocument/2006/relationships/image" Target="../media/image138.png"/><Relationship Id="rId38" Type="http://schemas.openxmlformats.org/officeDocument/2006/relationships/customXml" Target="../ink/ink2167.xml"/><Relationship Id="rId59" Type="http://schemas.openxmlformats.org/officeDocument/2006/relationships/image" Target="../media/image160.png"/><Relationship Id="rId103" Type="http://schemas.openxmlformats.org/officeDocument/2006/relationships/image" Target="../media/image182.png"/><Relationship Id="rId124" Type="http://schemas.openxmlformats.org/officeDocument/2006/relationships/customXml" Target="../ink/ink2210.xml"/><Relationship Id="rId70" Type="http://schemas.openxmlformats.org/officeDocument/2006/relationships/customXml" Target="../ink/ink2183.xml"/><Relationship Id="rId91" Type="http://schemas.openxmlformats.org/officeDocument/2006/relationships/image" Target="../media/image176.png"/><Relationship Id="rId145" Type="http://schemas.openxmlformats.org/officeDocument/2006/relationships/image" Target="../media/image203.png"/><Relationship Id="rId166" Type="http://schemas.openxmlformats.org/officeDocument/2006/relationships/customXml" Target="../ink/ink22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7.xml"/><Relationship Id="rId21" Type="http://schemas.openxmlformats.org/officeDocument/2006/relationships/image" Target="../media/image642.png"/><Relationship Id="rId34" Type="http://schemas.openxmlformats.org/officeDocument/2006/relationships/customXml" Target="../ink/ink101.xml"/><Relationship Id="rId42" Type="http://schemas.openxmlformats.org/officeDocument/2006/relationships/customXml" Target="../ink/ink105.xml"/><Relationship Id="rId47" Type="http://schemas.openxmlformats.org/officeDocument/2006/relationships/image" Target="../media/image655.png"/><Relationship Id="rId50" Type="http://schemas.openxmlformats.org/officeDocument/2006/relationships/customXml" Target="../ink/ink109.xml"/><Relationship Id="rId55" Type="http://schemas.openxmlformats.org/officeDocument/2006/relationships/image" Target="../media/image659.png"/><Relationship Id="rId63" Type="http://schemas.openxmlformats.org/officeDocument/2006/relationships/image" Target="../media/image663.png"/><Relationship Id="rId7" Type="http://schemas.openxmlformats.org/officeDocument/2006/relationships/image" Target="../media/image635.png"/><Relationship Id="rId2" Type="http://schemas.openxmlformats.org/officeDocument/2006/relationships/customXml" Target="../ink/ink85.xml"/><Relationship Id="rId16" Type="http://schemas.openxmlformats.org/officeDocument/2006/relationships/customXml" Target="../ink/ink92.xml"/><Relationship Id="rId29" Type="http://schemas.openxmlformats.org/officeDocument/2006/relationships/image" Target="../media/image646.png"/><Relationship Id="rId11" Type="http://schemas.openxmlformats.org/officeDocument/2006/relationships/image" Target="../media/image637.png"/><Relationship Id="rId24" Type="http://schemas.openxmlformats.org/officeDocument/2006/relationships/customXml" Target="../ink/ink96.xml"/><Relationship Id="rId32" Type="http://schemas.openxmlformats.org/officeDocument/2006/relationships/customXml" Target="../ink/ink100.xml"/><Relationship Id="rId37" Type="http://schemas.openxmlformats.org/officeDocument/2006/relationships/image" Target="../media/image650.png"/><Relationship Id="rId40" Type="http://schemas.openxmlformats.org/officeDocument/2006/relationships/customXml" Target="../ink/ink104.xml"/><Relationship Id="rId45" Type="http://schemas.openxmlformats.org/officeDocument/2006/relationships/image" Target="../media/image654.png"/><Relationship Id="rId53" Type="http://schemas.openxmlformats.org/officeDocument/2006/relationships/image" Target="../media/image658.png"/><Relationship Id="rId58" Type="http://schemas.openxmlformats.org/officeDocument/2006/relationships/customXml" Target="../ink/ink113.xml"/><Relationship Id="rId5" Type="http://schemas.openxmlformats.org/officeDocument/2006/relationships/image" Target="../media/image634.png"/><Relationship Id="rId61" Type="http://schemas.openxmlformats.org/officeDocument/2006/relationships/image" Target="../media/image662.png"/><Relationship Id="rId19" Type="http://schemas.openxmlformats.org/officeDocument/2006/relationships/image" Target="../media/image641.png"/><Relationship Id="rId14" Type="http://schemas.openxmlformats.org/officeDocument/2006/relationships/customXml" Target="../ink/ink91.xml"/><Relationship Id="rId22" Type="http://schemas.openxmlformats.org/officeDocument/2006/relationships/customXml" Target="../ink/ink95.xml"/><Relationship Id="rId27" Type="http://schemas.openxmlformats.org/officeDocument/2006/relationships/image" Target="../media/image645.png"/><Relationship Id="rId30" Type="http://schemas.openxmlformats.org/officeDocument/2006/relationships/customXml" Target="../ink/ink99.xml"/><Relationship Id="rId35" Type="http://schemas.openxmlformats.org/officeDocument/2006/relationships/image" Target="../media/image649.png"/><Relationship Id="rId43" Type="http://schemas.openxmlformats.org/officeDocument/2006/relationships/image" Target="../media/image653.png"/><Relationship Id="rId48" Type="http://schemas.openxmlformats.org/officeDocument/2006/relationships/customXml" Target="../ink/ink108.xml"/><Relationship Id="rId56" Type="http://schemas.openxmlformats.org/officeDocument/2006/relationships/customXml" Target="../ink/ink112.xml"/><Relationship Id="rId64" Type="http://schemas.openxmlformats.org/officeDocument/2006/relationships/customXml" Target="../ink/ink116.xml"/><Relationship Id="rId8" Type="http://schemas.openxmlformats.org/officeDocument/2006/relationships/customXml" Target="../ink/ink88.xml"/><Relationship Id="rId51" Type="http://schemas.openxmlformats.org/officeDocument/2006/relationships/image" Target="../media/image657.png"/><Relationship Id="rId3" Type="http://schemas.openxmlformats.org/officeDocument/2006/relationships/image" Target="../media/image633.png"/><Relationship Id="rId12" Type="http://schemas.openxmlformats.org/officeDocument/2006/relationships/customXml" Target="../ink/ink90.xml"/><Relationship Id="rId17" Type="http://schemas.openxmlformats.org/officeDocument/2006/relationships/image" Target="../media/image640.png"/><Relationship Id="rId25" Type="http://schemas.openxmlformats.org/officeDocument/2006/relationships/image" Target="../media/image644.png"/><Relationship Id="rId33" Type="http://schemas.openxmlformats.org/officeDocument/2006/relationships/image" Target="../media/image648.png"/><Relationship Id="rId38" Type="http://schemas.openxmlformats.org/officeDocument/2006/relationships/customXml" Target="../ink/ink103.xml"/><Relationship Id="rId46" Type="http://schemas.openxmlformats.org/officeDocument/2006/relationships/customXml" Target="../ink/ink107.xml"/><Relationship Id="rId59" Type="http://schemas.openxmlformats.org/officeDocument/2006/relationships/image" Target="../media/image661.png"/><Relationship Id="rId20" Type="http://schemas.openxmlformats.org/officeDocument/2006/relationships/customXml" Target="../ink/ink94.xml"/><Relationship Id="rId41" Type="http://schemas.openxmlformats.org/officeDocument/2006/relationships/image" Target="../media/image652.png"/><Relationship Id="rId54" Type="http://schemas.openxmlformats.org/officeDocument/2006/relationships/customXml" Target="../ink/ink111.xml"/><Relationship Id="rId62" Type="http://schemas.openxmlformats.org/officeDocument/2006/relationships/customXml" Target="../ink/ink1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5" Type="http://schemas.openxmlformats.org/officeDocument/2006/relationships/image" Target="../media/image639.png"/><Relationship Id="rId23" Type="http://schemas.openxmlformats.org/officeDocument/2006/relationships/image" Target="../media/image643.png"/><Relationship Id="rId28" Type="http://schemas.openxmlformats.org/officeDocument/2006/relationships/customXml" Target="../ink/ink98.xml"/><Relationship Id="rId36" Type="http://schemas.openxmlformats.org/officeDocument/2006/relationships/customXml" Target="../ink/ink102.xml"/><Relationship Id="rId49" Type="http://schemas.openxmlformats.org/officeDocument/2006/relationships/image" Target="../media/image656.png"/><Relationship Id="rId57" Type="http://schemas.openxmlformats.org/officeDocument/2006/relationships/image" Target="../media/image660.png"/><Relationship Id="rId10" Type="http://schemas.openxmlformats.org/officeDocument/2006/relationships/customXml" Target="../ink/ink89.xml"/><Relationship Id="rId31" Type="http://schemas.openxmlformats.org/officeDocument/2006/relationships/image" Target="../media/image647.png"/><Relationship Id="rId44" Type="http://schemas.openxmlformats.org/officeDocument/2006/relationships/customXml" Target="../ink/ink106.xml"/><Relationship Id="rId52" Type="http://schemas.openxmlformats.org/officeDocument/2006/relationships/customXml" Target="../ink/ink110.xml"/><Relationship Id="rId60" Type="http://schemas.openxmlformats.org/officeDocument/2006/relationships/customXml" Target="../ink/ink114.xml"/><Relationship Id="rId65" Type="http://schemas.openxmlformats.org/officeDocument/2006/relationships/image" Target="../media/image664.png"/><Relationship Id="rId4" Type="http://schemas.openxmlformats.org/officeDocument/2006/relationships/customXml" Target="../ink/ink86.xml"/><Relationship Id="rId9" Type="http://schemas.openxmlformats.org/officeDocument/2006/relationships/image" Target="../media/image636.png"/><Relationship Id="rId13" Type="http://schemas.openxmlformats.org/officeDocument/2006/relationships/image" Target="../media/image638.png"/><Relationship Id="rId18" Type="http://schemas.openxmlformats.org/officeDocument/2006/relationships/customXml" Target="../ink/ink93.xml"/><Relationship Id="rId39" Type="http://schemas.openxmlformats.org/officeDocument/2006/relationships/image" Target="../media/image651.png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9.png"/><Relationship Id="rId21" Type="http://schemas.openxmlformats.org/officeDocument/2006/relationships/image" Target="../media/image140.png"/><Relationship Id="rId42" Type="http://schemas.openxmlformats.org/officeDocument/2006/relationships/customXml" Target="../ink/ink2258.xml"/><Relationship Id="rId63" Type="http://schemas.openxmlformats.org/officeDocument/2006/relationships/image" Target="../media/image162.png"/><Relationship Id="rId84" Type="http://schemas.openxmlformats.org/officeDocument/2006/relationships/customXml" Target="../ink/ink2279.xml"/><Relationship Id="rId138" Type="http://schemas.openxmlformats.org/officeDocument/2006/relationships/customXml" Target="../ink/ink2306.xml"/><Relationship Id="rId159" Type="http://schemas.openxmlformats.org/officeDocument/2006/relationships/image" Target="../media/image210.png"/><Relationship Id="rId170" Type="http://schemas.openxmlformats.org/officeDocument/2006/relationships/customXml" Target="../ink/ink2322.xml"/><Relationship Id="rId191" Type="http://schemas.openxmlformats.org/officeDocument/2006/relationships/image" Target="../media/image226.png"/><Relationship Id="rId205" Type="http://schemas.openxmlformats.org/officeDocument/2006/relationships/image" Target="../media/image233.png"/><Relationship Id="rId107" Type="http://schemas.openxmlformats.org/officeDocument/2006/relationships/image" Target="../media/image184.png"/><Relationship Id="rId11" Type="http://schemas.openxmlformats.org/officeDocument/2006/relationships/image" Target="../media/image135.png"/><Relationship Id="rId32" Type="http://schemas.openxmlformats.org/officeDocument/2006/relationships/customXml" Target="../ink/ink2253.xml"/><Relationship Id="rId53" Type="http://schemas.openxmlformats.org/officeDocument/2006/relationships/image" Target="../media/image156.png"/><Relationship Id="rId74" Type="http://schemas.openxmlformats.org/officeDocument/2006/relationships/customXml" Target="../ink/ink2274.xml"/><Relationship Id="rId128" Type="http://schemas.openxmlformats.org/officeDocument/2006/relationships/customXml" Target="../ink/ink2301.xml"/><Relationship Id="rId149" Type="http://schemas.openxmlformats.org/officeDocument/2006/relationships/image" Target="../media/image205.png"/><Relationship Id="rId5" Type="http://schemas.openxmlformats.org/officeDocument/2006/relationships/image" Target="../media/image132.png"/><Relationship Id="rId95" Type="http://schemas.openxmlformats.org/officeDocument/2006/relationships/image" Target="../media/image178.png"/><Relationship Id="rId160" Type="http://schemas.openxmlformats.org/officeDocument/2006/relationships/customXml" Target="../ink/ink2317.xml"/><Relationship Id="rId181" Type="http://schemas.openxmlformats.org/officeDocument/2006/relationships/image" Target="../media/image221.png"/><Relationship Id="rId22" Type="http://schemas.openxmlformats.org/officeDocument/2006/relationships/customXml" Target="../ink/ink2248.xml"/><Relationship Id="rId43" Type="http://schemas.openxmlformats.org/officeDocument/2006/relationships/image" Target="../media/image151.png"/><Relationship Id="rId64" Type="http://schemas.openxmlformats.org/officeDocument/2006/relationships/customXml" Target="../ink/ink2269.xml"/><Relationship Id="rId118" Type="http://schemas.openxmlformats.org/officeDocument/2006/relationships/customXml" Target="../ink/ink2296.xml"/><Relationship Id="rId139" Type="http://schemas.openxmlformats.org/officeDocument/2006/relationships/image" Target="../media/image200.png"/><Relationship Id="rId85" Type="http://schemas.openxmlformats.org/officeDocument/2006/relationships/image" Target="../media/image173.png"/><Relationship Id="rId150" Type="http://schemas.openxmlformats.org/officeDocument/2006/relationships/customXml" Target="../ink/ink2312.xml"/><Relationship Id="rId171" Type="http://schemas.openxmlformats.org/officeDocument/2006/relationships/image" Target="../media/image216.png"/><Relationship Id="rId192" Type="http://schemas.openxmlformats.org/officeDocument/2006/relationships/customXml" Target="../ink/ink2333.xml"/><Relationship Id="rId206" Type="http://schemas.openxmlformats.org/officeDocument/2006/relationships/customXml" Target="../ink/ink2340.xml"/><Relationship Id="rId12" Type="http://schemas.openxmlformats.org/officeDocument/2006/relationships/customXml" Target="../ink/ink2243.xml"/><Relationship Id="rId33" Type="http://schemas.openxmlformats.org/officeDocument/2006/relationships/image" Target="../media/image146.png"/><Relationship Id="rId108" Type="http://schemas.openxmlformats.org/officeDocument/2006/relationships/customXml" Target="../ink/ink2291.xml"/><Relationship Id="rId129" Type="http://schemas.openxmlformats.org/officeDocument/2006/relationships/image" Target="../media/image195.png"/><Relationship Id="rId54" Type="http://schemas.openxmlformats.org/officeDocument/2006/relationships/customXml" Target="../ink/ink2264.xml"/><Relationship Id="rId75" Type="http://schemas.openxmlformats.org/officeDocument/2006/relationships/image" Target="../media/image168.png"/><Relationship Id="rId96" Type="http://schemas.openxmlformats.org/officeDocument/2006/relationships/customXml" Target="../ink/ink2285.xml"/><Relationship Id="rId140" Type="http://schemas.openxmlformats.org/officeDocument/2006/relationships/customXml" Target="../ink/ink2307.xml"/><Relationship Id="rId161" Type="http://schemas.openxmlformats.org/officeDocument/2006/relationships/image" Target="../media/image211.png"/><Relationship Id="rId182" Type="http://schemas.openxmlformats.org/officeDocument/2006/relationships/customXml" Target="../ink/ink2328.xml"/><Relationship Id="rId6" Type="http://schemas.openxmlformats.org/officeDocument/2006/relationships/customXml" Target="../ink/ink2240.xml"/><Relationship Id="rId23" Type="http://schemas.openxmlformats.org/officeDocument/2006/relationships/image" Target="../media/image141.png"/><Relationship Id="rId119" Type="http://schemas.openxmlformats.org/officeDocument/2006/relationships/image" Target="../media/image190.png"/><Relationship Id="rId44" Type="http://schemas.openxmlformats.org/officeDocument/2006/relationships/customXml" Target="../ink/ink2259.xml"/><Relationship Id="rId65" Type="http://schemas.openxmlformats.org/officeDocument/2006/relationships/image" Target="../media/image163.png"/><Relationship Id="rId86" Type="http://schemas.openxmlformats.org/officeDocument/2006/relationships/customXml" Target="../ink/ink2280.xml"/><Relationship Id="rId130" Type="http://schemas.openxmlformats.org/officeDocument/2006/relationships/customXml" Target="../ink/ink2302.xml"/><Relationship Id="rId151" Type="http://schemas.openxmlformats.org/officeDocument/2006/relationships/image" Target="../media/image206.png"/><Relationship Id="rId172" Type="http://schemas.openxmlformats.org/officeDocument/2006/relationships/customXml" Target="../ink/ink2323.xml"/><Relationship Id="rId193" Type="http://schemas.openxmlformats.org/officeDocument/2006/relationships/image" Target="../media/image227.png"/><Relationship Id="rId207" Type="http://schemas.openxmlformats.org/officeDocument/2006/relationships/image" Target="../media/image234.png"/><Relationship Id="rId13" Type="http://schemas.openxmlformats.org/officeDocument/2006/relationships/image" Target="../media/image136.png"/><Relationship Id="rId109" Type="http://schemas.openxmlformats.org/officeDocument/2006/relationships/image" Target="../media/image185.png"/><Relationship Id="rId34" Type="http://schemas.openxmlformats.org/officeDocument/2006/relationships/customXml" Target="../ink/ink2254.xml"/><Relationship Id="rId55" Type="http://schemas.openxmlformats.org/officeDocument/2006/relationships/image" Target="../media/image157.png"/><Relationship Id="rId76" Type="http://schemas.openxmlformats.org/officeDocument/2006/relationships/customXml" Target="../ink/ink2275.xml"/><Relationship Id="rId97" Type="http://schemas.openxmlformats.org/officeDocument/2006/relationships/image" Target="../media/image179.png"/><Relationship Id="rId120" Type="http://schemas.openxmlformats.org/officeDocument/2006/relationships/customXml" Target="../ink/ink2297.xml"/><Relationship Id="rId141" Type="http://schemas.openxmlformats.org/officeDocument/2006/relationships/image" Target="../media/image201.png"/><Relationship Id="rId7" Type="http://schemas.openxmlformats.org/officeDocument/2006/relationships/image" Target="../media/image133.png"/><Relationship Id="rId162" Type="http://schemas.openxmlformats.org/officeDocument/2006/relationships/customXml" Target="../ink/ink2318.xml"/><Relationship Id="rId183" Type="http://schemas.openxmlformats.org/officeDocument/2006/relationships/image" Target="../media/image222.png"/><Relationship Id="rId24" Type="http://schemas.openxmlformats.org/officeDocument/2006/relationships/customXml" Target="../ink/ink2249.xml"/><Relationship Id="rId40" Type="http://schemas.openxmlformats.org/officeDocument/2006/relationships/customXml" Target="../ink/ink2257.xml"/><Relationship Id="rId45" Type="http://schemas.openxmlformats.org/officeDocument/2006/relationships/image" Target="../media/image152.png"/><Relationship Id="rId66" Type="http://schemas.openxmlformats.org/officeDocument/2006/relationships/customXml" Target="../ink/ink2270.xml"/><Relationship Id="rId87" Type="http://schemas.openxmlformats.org/officeDocument/2006/relationships/image" Target="../media/image174.png"/><Relationship Id="rId110" Type="http://schemas.openxmlformats.org/officeDocument/2006/relationships/customXml" Target="../ink/ink2292.xml"/><Relationship Id="rId115" Type="http://schemas.openxmlformats.org/officeDocument/2006/relationships/image" Target="../media/image188.png"/><Relationship Id="rId131" Type="http://schemas.openxmlformats.org/officeDocument/2006/relationships/image" Target="../media/image196.png"/><Relationship Id="rId136" Type="http://schemas.openxmlformats.org/officeDocument/2006/relationships/customXml" Target="../ink/ink2305.xml"/><Relationship Id="rId157" Type="http://schemas.openxmlformats.org/officeDocument/2006/relationships/image" Target="../media/image209.png"/><Relationship Id="rId178" Type="http://schemas.openxmlformats.org/officeDocument/2006/relationships/customXml" Target="../ink/ink2326.xml"/><Relationship Id="rId61" Type="http://schemas.openxmlformats.org/officeDocument/2006/relationships/image" Target="../media/image161.png"/><Relationship Id="rId82" Type="http://schemas.openxmlformats.org/officeDocument/2006/relationships/customXml" Target="../ink/ink2278.xml"/><Relationship Id="rId152" Type="http://schemas.openxmlformats.org/officeDocument/2006/relationships/customXml" Target="../ink/ink2313.xml"/><Relationship Id="rId173" Type="http://schemas.openxmlformats.org/officeDocument/2006/relationships/image" Target="../media/image217.png"/><Relationship Id="rId194" Type="http://schemas.openxmlformats.org/officeDocument/2006/relationships/customXml" Target="../ink/ink2334.xml"/><Relationship Id="rId199" Type="http://schemas.openxmlformats.org/officeDocument/2006/relationships/image" Target="../media/image230.png"/><Relationship Id="rId203" Type="http://schemas.openxmlformats.org/officeDocument/2006/relationships/image" Target="../media/image232.png"/><Relationship Id="rId19" Type="http://schemas.openxmlformats.org/officeDocument/2006/relationships/image" Target="../media/image139.png"/><Relationship Id="rId14" Type="http://schemas.openxmlformats.org/officeDocument/2006/relationships/customXml" Target="../ink/ink2244.xml"/><Relationship Id="rId30" Type="http://schemas.openxmlformats.org/officeDocument/2006/relationships/customXml" Target="../ink/ink2252.xml"/><Relationship Id="rId35" Type="http://schemas.openxmlformats.org/officeDocument/2006/relationships/image" Target="../media/image147.png"/><Relationship Id="rId56" Type="http://schemas.openxmlformats.org/officeDocument/2006/relationships/customXml" Target="../ink/ink2265.xml"/><Relationship Id="rId77" Type="http://schemas.openxmlformats.org/officeDocument/2006/relationships/image" Target="../media/image169.png"/><Relationship Id="rId100" Type="http://schemas.openxmlformats.org/officeDocument/2006/relationships/customXml" Target="../ink/ink2287.xml"/><Relationship Id="rId105" Type="http://schemas.openxmlformats.org/officeDocument/2006/relationships/image" Target="../media/image183.png"/><Relationship Id="rId126" Type="http://schemas.openxmlformats.org/officeDocument/2006/relationships/customXml" Target="../ink/ink2300.xml"/><Relationship Id="rId147" Type="http://schemas.openxmlformats.org/officeDocument/2006/relationships/image" Target="../media/image204.png"/><Relationship Id="rId168" Type="http://schemas.openxmlformats.org/officeDocument/2006/relationships/customXml" Target="../ink/ink2321.xml"/><Relationship Id="rId8" Type="http://schemas.openxmlformats.org/officeDocument/2006/relationships/customXml" Target="../ink/ink2241.xml"/><Relationship Id="rId51" Type="http://schemas.openxmlformats.org/officeDocument/2006/relationships/image" Target="../media/image155.png"/><Relationship Id="rId72" Type="http://schemas.openxmlformats.org/officeDocument/2006/relationships/customXml" Target="../ink/ink2273.xml"/><Relationship Id="rId93" Type="http://schemas.openxmlformats.org/officeDocument/2006/relationships/image" Target="../media/image177.png"/><Relationship Id="rId98" Type="http://schemas.openxmlformats.org/officeDocument/2006/relationships/customXml" Target="../ink/ink2286.xml"/><Relationship Id="rId121" Type="http://schemas.openxmlformats.org/officeDocument/2006/relationships/image" Target="../media/image191.png"/><Relationship Id="rId142" Type="http://schemas.openxmlformats.org/officeDocument/2006/relationships/customXml" Target="../ink/ink2308.xml"/><Relationship Id="rId163" Type="http://schemas.openxmlformats.org/officeDocument/2006/relationships/image" Target="../media/image212.png"/><Relationship Id="rId184" Type="http://schemas.openxmlformats.org/officeDocument/2006/relationships/customXml" Target="../ink/ink2329.xml"/><Relationship Id="rId189" Type="http://schemas.openxmlformats.org/officeDocument/2006/relationships/image" Target="../media/image225.png"/><Relationship Id="rId3" Type="http://schemas.openxmlformats.org/officeDocument/2006/relationships/image" Target="../media/image131.png"/><Relationship Id="rId25" Type="http://schemas.openxmlformats.org/officeDocument/2006/relationships/image" Target="../media/image142.png"/><Relationship Id="rId46" Type="http://schemas.openxmlformats.org/officeDocument/2006/relationships/customXml" Target="../ink/ink2260.xml"/><Relationship Id="rId67" Type="http://schemas.openxmlformats.org/officeDocument/2006/relationships/image" Target="../media/image164.png"/><Relationship Id="rId116" Type="http://schemas.openxmlformats.org/officeDocument/2006/relationships/customXml" Target="../ink/ink2295.xml"/><Relationship Id="rId137" Type="http://schemas.openxmlformats.org/officeDocument/2006/relationships/image" Target="../media/image199.png"/><Relationship Id="rId158" Type="http://schemas.openxmlformats.org/officeDocument/2006/relationships/customXml" Target="../ink/ink2316.xml"/><Relationship Id="rId20" Type="http://schemas.openxmlformats.org/officeDocument/2006/relationships/customXml" Target="../ink/ink2247.xml"/><Relationship Id="rId41" Type="http://schemas.openxmlformats.org/officeDocument/2006/relationships/image" Target="../media/image150.png"/><Relationship Id="rId62" Type="http://schemas.openxmlformats.org/officeDocument/2006/relationships/customXml" Target="../ink/ink2268.xml"/><Relationship Id="rId83" Type="http://schemas.openxmlformats.org/officeDocument/2006/relationships/image" Target="../media/image172.png"/><Relationship Id="rId88" Type="http://schemas.openxmlformats.org/officeDocument/2006/relationships/customXml" Target="../ink/ink2281.xml"/><Relationship Id="rId111" Type="http://schemas.openxmlformats.org/officeDocument/2006/relationships/image" Target="../media/image186.png"/><Relationship Id="rId132" Type="http://schemas.openxmlformats.org/officeDocument/2006/relationships/customXml" Target="../ink/ink2303.xml"/><Relationship Id="rId153" Type="http://schemas.openxmlformats.org/officeDocument/2006/relationships/image" Target="../media/image207.png"/><Relationship Id="rId174" Type="http://schemas.openxmlformats.org/officeDocument/2006/relationships/customXml" Target="../ink/ink2324.xml"/><Relationship Id="rId179" Type="http://schemas.openxmlformats.org/officeDocument/2006/relationships/image" Target="../media/image220.png"/><Relationship Id="rId195" Type="http://schemas.openxmlformats.org/officeDocument/2006/relationships/image" Target="../media/image228.png"/><Relationship Id="rId190" Type="http://schemas.openxmlformats.org/officeDocument/2006/relationships/customXml" Target="../ink/ink2332.xml"/><Relationship Id="rId204" Type="http://schemas.openxmlformats.org/officeDocument/2006/relationships/customXml" Target="../ink/ink2339.xml"/><Relationship Id="rId15" Type="http://schemas.openxmlformats.org/officeDocument/2006/relationships/image" Target="../media/image137.png"/><Relationship Id="rId36" Type="http://schemas.openxmlformats.org/officeDocument/2006/relationships/customXml" Target="../ink/ink2255.xml"/><Relationship Id="rId57" Type="http://schemas.openxmlformats.org/officeDocument/2006/relationships/image" Target="../media/image159.png"/><Relationship Id="rId106" Type="http://schemas.openxmlformats.org/officeDocument/2006/relationships/customXml" Target="../ink/ink2290.xml"/><Relationship Id="rId127" Type="http://schemas.openxmlformats.org/officeDocument/2006/relationships/image" Target="../media/image194.png"/><Relationship Id="rId10" Type="http://schemas.openxmlformats.org/officeDocument/2006/relationships/customXml" Target="../ink/ink2242.xml"/><Relationship Id="rId31" Type="http://schemas.openxmlformats.org/officeDocument/2006/relationships/image" Target="../media/image145.png"/><Relationship Id="rId52" Type="http://schemas.openxmlformats.org/officeDocument/2006/relationships/customXml" Target="../ink/ink2263.xml"/><Relationship Id="rId73" Type="http://schemas.openxmlformats.org/officeDocument/2006/relationships/image" Target="../media/image167.png"/><Relationship Id="rId78" Type="http://schemas.openxmlformats.org/officeDocument/2006/relationships/customXml" Target="../ink/ink2276.xml"/><Relationship Id="rId94" Type="http://schemas.openxmlformats.org/officeDocument/2006/relationships/customXml" Target="../ink/ink2284.xml"/><Relationship Id="rId99" Type="http://schemas.openxmlformats.org/officeDocument/2006/relationships/image" Target="../media/image180.png"/><Relationship Id="rId101" Type="http://schemas.openxmlformats.org/officeDocument/2006/relationships/image" Target="../media/image181.png"/><Relationship Id="rId122" Type="http://schemas.openxmlformats.org/officeDocument/2006/relationships/customXml" Target="../ink/ink2298.xml"/><Relationship Id="rId143" Type="http://schemas.openxmlformats.org/officeDocument/2006/relationships/image" Target="../media/image202.png"/><Relationship Id="rId148" Type="http://schemas.openxmlformats.org/officeDocument/2006/relationships/customXml" Target="../ink/ink2311.xml"/><Relationship Id="rId164" Type="http://schemas.openxmlformats.org/officeDocument/2006/relationships/customXml" Target="../ink/ink2319.xml"/><Relationship Id="rId169" Type="http://schemas.openxmlformats.org/officeDocument/2006/relationships/image" Target="../media/image215.png"/><Relationship Id="rId185" Type="http://schemas.openxmlformats.org/officeDocument/2006/relationships/image" Target="../media/image223.png"/><Relationship Id="rId4" Type="http://schemas.openxmlformats.org/officeDocument/2006/relationships/customXml" Target="../ink/ink2239.xml"/><Relationship Id="rId9" Type="http://schemas.openxmlformats.org/officeDocument/2006/relationships/image" Target="../media/image134.png"/><Relationship Id="rId180" Type="http://schemas.openxmlformats.org/officeDocument/2006/relationships/customXml" Target="../ink/ink2327.xml"/><Relationship Id="rId26" Type="http://schemas.openxmlformats.org/officeDocument/2006/relationships/customXml" Target="../ink/ink2250.xml"/><Relationship Id="rId47" Type="http://schemas.openxmlformats.org/officeDocument/2006/relationships/image" Target="../media/image153.png"/><Relationship Id="rId68" Type="http://schemas.openxmlformats.org/officeDocument/2006/relationships/customXml" Target="../ink/ink2271.xml"/><Relationship Id="rId89" Type="http://schemas.openxmlformats.org/officeDocument/2006/relationships/image" Target="../media/image175.png"/><Relationship Id="rId112" Type="http://schemas.openxmlformats.org/officeDocument/2006/relationships/customXml" Target="../ink/ink2293.xml"/><Relationship Id="rId133" Type="http://schemas.openxmlformats.org/officeDocument/2006/relationships/image" Target="../media/image197.png"/><Relationship Id="rId154" Type="http://schemas.openxmlformats.org/officeDocument/2006/relationships/customXml" Target="../ink/ink2314.xml"/><Relationship Id="rId175" Type="http://schemas.openxmlformats.org/officeDocument/2006/relationships/image" Target="../media/image218.png"/><Relationship Id="rId196" Type="http://schemas.openxmlformats.org/officeDocument/2006/relationships/customXml" Target="../ink/ink2335.xml"/><Relationship Id="rId200" Type="http://schemas.openxmlformats.org/officeDocument/2006/relationships/customXml" Target="../ink/ink2337.xml"/><Relationship Id="rId16" Type="http://schemas.openxmlformats.org/officeDocument/2006/relationships/customXml" Target="../ink/ink2245.xml"/><Relationship Id="rId37" Type="http://schemas.openxmlformats.org/officeDocument/2006/relationships/image" Target="../media/image148.png"/><Relationship Id="rId58" Type="http://schemas.openxmlformats.org/officeDocument/2006/relationships/customXml" Target="../ink/ink2266.xml"/><Relationship Id="rId79" Type="http://schemas.openxmlformats.org/officeDocument/2006/relationships/image" Target="../media/image170.png"/><Relationship Id="rId102" Type="http://schemas.openxmlformats.org/officeDocument/2006/relationships/customXml" Target="../ink/ink2288.xml"/><Relationship Id="rId123" Type="http://schemas.openxmlformats.org/officeDocument/2006/relationships/image" Target="../media/image192.png"/><Relationship Id="rId144" Type="http://schemas.openxmlformats.org/officeDocument/2006/relationships/customXml" Target="../ink/ink2309.xml"/><Relationship Id="rId90" Type="http://schemas.openxmlformats.org/officeDocument/2006/relationships/customXml" Target="../ink/ink2282.xml"/><Relationship Id="rId165" Type="http://schemas.openxmlformats.org/officeDocument/2006/relationships/image" Target="../media/image213.png"/><Relationship Id="rId186" Type="http://schemas.openxmlformats.org/officeDocument/2006/relationships/customXml" Target="../ink/ink2330.xml"/><Relationship Id="rId27" Type="http://schemas.openxmlformats.org/officeDocument/2006/relationships/image" Target="../media/image143.png"/><Relationship Id="rId48" Type="http://schemas.openxmlformats.org/officeDocument/2006/relationships/customXml" Target="../ink/ink2261.xml"/><Relationship Id="rId69" Type="http://schemas.openxmlformats.org/officeDocument/2006/relationships/image" Target="../media/image165.png"/><Relationship Id="rId113" Type="http://schemas.openxmlformats.org/officeDocument/2006/relationships/image" Target="../media/image187.png"/><Relationship Id="rId134" Type="http://schemas.openxmlformats.org/officeDocument/2006/relationships/customXml" Target="../ink/ink2304.xml"/><Relationship Id="rId80" Type="http://schemas.openxmlformats.org/officeDocument/2006/relationships/customXml" Target="../ink/ink2277.xml"/><Relationship Id="rId155" Type="http://schemas.openxmlformats.org/officeDocument/2006/relationships/image" Target="../media/image208.png"/><Relationship Id="rId176" Type="http://schemas.openxmlformats.org/officeDocument/2006/relationships/customXml" Target="../ink/ink2325.xml"/><Relationship Id="rId197" Type="http://schemas.openxmlformats.org/officeDocument/2006/relationships/image" Target="../media/image229.png"/><Relationship Id="rId201" Type="http://schemas.openxmlformats.org/officeDocument/2006/relationships/image" Target="../media/image231.png"/><Relationship Id="rId17" Type="http://schemas.openxmlformats.org/officeDocument/2006/relationships/image" Target="../media/image138.png"/><Relationship Id="rId38" Type="http://schemas.openxmlformats.org/officeDocument/2006/relationships/customXml" Target="../ink/ink2256.xml"/><Relationship Id="rId59" Type="http://schemas.openxmlformats.org/officeDocument/2006/relationships/image" Target="../media/image160.png"/><Relationship Id="rId103" Type="http://schemas.openxmlformats.org/officeDocument/2006/relationships/image" Target="../media/image182.png"/><Relationship Id="rId124" Type="http://schemas.openxmlformats.org/officeDocument/2006/relationships/customXml" Target="../ink/ink2299.xml"/><Relationship Id="rId70" Type="http://schemas.openxmlformats.org/officeDocument/2006/relationships/customXml" Target="../ink/ink2272.xml"/><Relationship Id="rId91" Type="http://schemas.openxmlformats.org/officeDocument/2006/relationships/image" Target="../media/image176.png"/><Relationship Id="rId145" Type="http://schemas.openxmlformats.org/officeDocument/2006/relationships/image" Target="../media/image203.png"/><Relationship Id="rId166" Type="http://schemas.openxmlformats.org/officeDocument/2006/relationships/customXml" Target="../ink/ink2320.xml"/><Relationship Id="rId187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251.xml"/><Relationship Id="rId49" Type="http://schemas.openxmlformats.org/officeDocument/2006/relationships/image" Target="../media/image154.png"/><Relationship Id="rId114" Type="http://schemas.openxmlformats.org/officeDocument/2006/relationships/customXml" Target="../ink/ink2294.xml"/><Relationship Id="rId60" Type="http://schemas.openxmlformats.org/officeDocument/2006/relationships/customXml" Target="../ink/ink2267.xml"/><Relationship Id="rId81" Type="http://schemas.openxmlformats.org/officeDocument/2006/relationships/image" Target="../media/image171.png"/><Relationship Id="rId135" Type="http://schemas.openxmlformats.org/officeDocument/2006/relationships/image" Target="../media/image198.png"/><Relationship Id="rId156" Type="http://schemas.openxmlformats.org/officeDocument/2006/relationships/customXml" Target="../ink/ink2315.xml"/><Relationship Id="rId177" Type="http://schemas.openxmlformats.org/officeDocument/2006/relationships/image" Target="../media/image219.png"/><Relationship Id="rId198" Type="http://schemas.openxmlformats.org/officeDocument/2006/relationships/customXml" Target="../ink/ink2336.xml"/><Relationship Id="rId202" Type="http://schemas.openxmlformats.org/officeDocument/2006/relationships/customXml" Target="../ink/ink2338.xml"/><Relationship Id="rId18" Type="http://schemas.openxmlformats.org/officeDocument/2006/relationships/customXml" Target="../ink/ink2246.xml"/><Relationship Id="rId39" Type="http://schemas.openxmlformats.org/officeDocument/2006/relationships/image" Target="../media/image149.png"/><Relationship Id="rId50" Type="http://schemas.openxmlformats.org/officeDocument/2006/relationships/customXml" Target="../ink/ink2262.xml"/><Relationship Id="rId104" Type="http://schemas.openxmlformats.org/officeDocument/2006/relationships/customXml" Target="../ink/ink2289.xml"/><Relationship Id="rId125" Type="http://schemas.openxmlformats.org/officeDocument/2006/relationships/image" Target="../media/image193.png"/><Relationship Id="rId146" Type="http://schemas.openxmlformats.org/officeDocument/2006/relationships/customXml" Target="../ink/ink2310.xml"/><Relationship Id="rId167" Type="http://schemas.openxmlformats.org/officeDocument/2006/relationships/image" Target="../media/image214.png"/><Relationship Id="rId188" Type="http://schemas.openxmlformats.org/officeDocument/2006/relationships/customXml" Target="../ink/ink2331.xml"/><Relationship Id="rId71" Type="http://schemas.openxmlformats.org/officeDocument/2006/relationships/image" Target="../media/image166.png"/><Relationship Id="rId92" Type="http://schemas.openxmlformats.org/officeDocument/2006/relationships/customXml" Target="../ink/ink2283.xml"/><Relationship Id="rId2" Type="http://schemas.openxmlformats.org/officeDocument/2006/relationships/customXml" Target="../ink/ink2238.xml"/><Relationship Id="rId29" Type="http://schemas.openxmlformats.org/officeDocument/2006/relationships/image" Target="../media/image14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44.xml"/><Relationship Id="rId13" Type="http://schemas.openxmlformats.org/officeDocument/2006/relationships/image" Target="../media/image240.png"/><Relationship Id="rId18" Type="http://schemas.openxmlformats.org/officeDocument/2006/relationships/customXml" Target="../ink/ink2349.xml"/><Relationship Id="rId26" Type="http://schemas.openxmlformats.org/officeDocument/2006/relationships/customXml" Target="../ink/ink2353.xml"/><Relationship Id="rId3" Type="http://schemas.openxmlformats.org/officeDocument/2006/relationships/image" Target="../media/image235.png"/><Relationship Id="rId21" Type="http://schemas.openxmlformats.org/officeDocument/2006/relationships/image" Target="../media/image244.png"/><Relationship Id="rId7" Type="http://schemas.openxmlformats.org/officeDocument/2006/relationships/image" Target="../media/image237.png"/><Relationship Id="rId12" Type="http://schemas.openxmlformats.org/officeDocument/2006/relationships/customXml" Target="../ink/ink2346.xml"/><Relationship Id="rId17" Type="http://schemas.openxmlformats.org/officeDocument/2006/relationships/image" Target="../media/image242.png"/><Relationship Id="rId25" Type="http://schemas.openxmlformats.org/officeDocument/2006/relationships/image" Target="../media/image246.png"/><Relationship Id="rId2" Type="http://schemas.openxmlformats.org/officeDocument/2006/relationships/customXml" Target="../ink/ink2341.xml"/><Relationship Id="rId16" Type="http://schemas.openxmlformats.org/officeDocument/2006/relationships/customXml" Target="../ink/ink2348.xml"/><Relationship Id="rId20" Type="http://schemas.openxmlformats.org/officeDocument/2006/relationships/customXml" Target="../ink/ink2350.xml"/><Relationship Id="rId29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43.xml"/><Relationship Id="rId11" Type="http://schemas.openxmlformats.org/officeDocument/2006/relationships/image" Target="../media/image239.png"/><Relationship Id="rId24" Type="http://schemas.openxmlformats.org/officeDocument/2006/relationships/customXml" Target="../ink/ink2352.xml"/><Relationship Id="rId5" Type="http://schemas.openxmlformats.org/officeDocument/2006/relationships/image" Target="../media/image236.png"/><Relationship Id="rId15" Type="http://schemas.openxmlformats.org/officeDocument/2006/relationships/image" Target="../media/image241.png"/><Relationship Id="rId23" Type="http://schemas.openxmlformats.org/officeDocument/2006/relationships/image" Target="../media/image245.png"/><Relationship Id="rId28" Type="http://schemas.openxmlformats.org/officeDocument/2006/relationships/customXml" Target="../ink/ink2354.xml"/><Relationship Id="rId10" Type="http://schemas.openxmlformats.org/officeDocument/2006/relationships/customXml" Target="../ink/ink2345.xml"/><Relationship Id="rId19" Type="http://schemas.openxmlformats.org/officeDocument/2006/relationships/image" Target="../media/image243.png"/><Relationship Id="rId4" Type="http://schemas.openxmlformats.org/officeDocument/2006/relationships/customXml" Target="../ink/ink2342.xml"/><Relationship Id="rId9" Type="http://schemas.openxmlformats.org/officeDocument/2006/relationships/image" Target="../media/image238.png"/><Relationship Id="rId14" Type="http://schemas.openxmlformats.org/officeDocument/2006/relationships/customXml" Target="../ink/ink2347.xml"/><Relationship Id="rId22" Type="http://schemas.openxmlformats.org/officeDocument/2006/relationships/customXml" Target="../ink/ink2351.xml"/><Relationship Id="rId27" Type="http://schemas.openxmlformats.org/officeDocument/2006/relationships/image" Target="../media/image247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customXml" Target="../ink/ink2363.xml"/><Relationship Id="rId26" Type="http://schemas.openxmlformats.org/officeDocument/2006/relationships/customXml" Target="../ink/ink2367.xml"/><Relationship Id="rId39" Type="http://schemas.openxmlformats.org/officeDocument/2006/relationships/image" Target="../media/image253.png"/><Relationship Id="rId21" Type="http://schemas.openxmlformats.org/officeDocument/2006/relationships/image" Target="../media/image244.png"/><Relationship Id="rId34" Type="http://schemas.openxmlformats.org/officeDocument/2006/relationships/customXml" Target="../ink/ink2371.xml"/><Relationship Id="rId7" Type="http://schemas.openxmlformats.org/officeDocument/2006/relationships/image" Target="../media/image237.png"/><Relationship Id="rId12" Type="http://schemas.openxmlformats.org/officeDocument/2006/relationships/customXml" Target="../ink/ink2360.xml"/><Relationship Id="rId17" Type="http://schemas.openxmlformats.org/officeDocument/2006/relationships/image" Target="../media/image242.png"/><Relationship Id="rId25" Type="http://schemas.openxmlformats.org/officeDocument/2006/relationships/image" Target="../media/image246.png"/><Relationship Id="rId33" Type="http://schemas.openxmlformats.org/officeDocument/2006/relationships/image" Target="../media/image250.png"/><Relationship Id="rId38" Type="http://schemas.openxmlformats.org/officeDocument/2006/relationships/customXml" Target="../ink/ink2373.xml"/><Relationship Id="rId2" Type="http://schemas.openxmlformats.org/officeDocument/2006/relationships/customXml" Target="../ink/ink2355.xml"/><Relationship Id="rId16" Type="http://schemas.openxmlformats.org/officeDocument/2006/relationships/customXml" Target="../ink/ink2362.xml"/><Relationship Id="rId20" Type="http://schemas.openxmlformats.org/officeDocument/2006/relationships/customXml" Target="../ink/ink2364.xml"/><Relationship Id="rId29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57.xml"/><Relationship Id="rId11" Type="http://schemas.openxmlformats.org/officeDocument/2006/relationships/image" Target="../media/image239.png"/><Relationship Id="rId24" Type="http://schemas.openxmlformats.org/officeDocument/2006/relationships/customXml" Target="../ink/ink2366.xml"/><Relationship Id="rId32" Type="http://schemas.openxmlformats.org/officeDocument/2006/relationships/customXml" Target="../ink/ink2370.xml"/><Relationship Id="rId37" Type="http://schemas.openxmlformats.org/officeDocument/2006/relationships/image" Target="../media/image252.png"/><Relationship Id="rId5" Type="http://schemas.openxmlformats.org/officeDocument/2006/relationships/image" Target="../media/image236.png"/><Relationship Id="rId15" Type="http://schemas.openxmlformats.org/officeDocument/2006/relationships/image" Target="../media/image241.png"/><Relationship Id="rId23" Type="http://schemas.openxmlformats.org/officeDocument/2006/relationships/image" Target="../media/image245.png"/><Relationship Id="rId28" Type="http://schemas.openxmlformats.org/officeDocument/2006/relationships/customXml" Target="../ink/ink2368.xml"/><Relationship Id="rId36" Type="http://schemas.openxmlformats.org/officeDocument/2006/relationships/customXml" Target="../ink/ink2372.xml"/><Relationship Id="rId10" Type="http://schemas.openxmlformats.org/officeDocument/2006/relationships/customXml" Target="../ink/ink2359.xml"/><Relationship Id="rId19" Type="http://schemas.openxmlformats.org/officeDocument/2006/relationships/image" Target="../media/image243.png"/><Relationship Id="rId31" Type="http://schemas.openxmlformats.org/officeDocument/2006/relationships/image" Target="../media/image249.png"/><Relationship Id="rId4" Type="http://schemas.openxmlformats.org/officeDocument/2006/relationships/customXml" Target="../ink/ink2356.xml"/><Relationship Id="rId9" Type="http://schemas.openxmlformats.org/officeDocument/2006/relationships/image" Target="../media/image238.png"/><Relationship Id="rId14" Type="http://schemas.openxmlformats.org/officeDocument/2006/relationships/customXml" Target="../ink/ink2361.xml"/><Relationship Id="rId22" Type="http://schemas.openxmlformats.org/officeDocument/2006/relationships/customXml" Target="../ink/ink2365.xml"/><Relationship Id="rId27" Type="http://schemas.openxmlformats.org/officeDocument/2006/relationships/image" Target="../media/image247.png"/><Relationship Id="rId30" Type="http://schemas.openxmlformats.org/officeDocument/2006/relationships/customXml" Target="../ink/ink2369.xml"/><Relationship Id="rId35" Type="http://schemas.openxmlformats.org/officeDocument/2006/relationships/image" Target="../media/image251.png"/><Relationship Id="rId8" Type="http://schemas.openxmlformats.org/officeDocument/2006/relationships/customXml" Target="../ink/ink2358.xml"/><Relationship Id="rId3" Type="http://schemas.openxmlformats.org/officeDocument/2006/relationships/image" Target="../media/image235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customXml" Target="../ink/ink2382.xml"/><Relationship Id="rId26" Type="http://schemas.openxmlformats.org/officeDocument/2006/relationships/customXml" Target="../ink/ink2386.xml"/><Relationship Id="rId39" Type="http://schemas.openxmlformats.org/officeDocument/2006/relationships/image" Target="../media/image253.png"/><Relationship Id="rId21" Type="http://schemas.openxmlformats.org/officeDocument/2006/relationships/image" Target="../media/image244.png"/><Relationship Id="rId34" Type="http://schemas.openxmlformats.org/officeDocument/2006/relationships/customXml" Target="../ink/ink2390.xml"/><Relationship Id="rId42" Type="http://schemas.openxmlformats.org/officeDocument/2006/relationships/customXml" Target="../ink/ink2394.xml"/><Relationship Id="rId47" Type="http://schemas.openxmlformats.org/officeDocument/2006/relationships/image" Target="../media/image257.png"/><Relationship Id="rId50" Type="http://schemas.openxmlformats.org/officeDocument/2006/relationships/customXml" Target="../ink/ink2398.xml"/><Relationship Id="rId55" Type="http://schemas.openxmlformats.org/officeDocument/2006/relationships/image" Target="../media/image261.png"/><Relationship Id="rId7" Type="http://schemas.openxmlformats.org/officeDocument/2006/relationships/image" Target="../media/image237.png"/><Relationship Id="rId2" Type="http://schemas.openxmlformats.org/officeDocument/2006/relationships/customXml" Target="../ink/ink2374.xml"/><Relationship Id="rId16" Type="http://schemas.openxmlformats.org/officeDocument/2006/relationships/customXml" Target="../ink/ink2381.xml"/><Relationship Id="rId29" Type="http://schemas.openxmlformats.org/officeDocument/2006/relationships/image" Target="../media/image248.png"/><Relationship Id="rId11" Type="http://schemas.openxmlformats.org/officeDocument/2006/relationships/image" Target="../media/image239.png"/><Relationship Id="rId24" Type="http://schemas.openxmlformats.org/officeDocument/2006/relationships/customXml" Target="../ink/ink2385.xml"/><Relationship Id="rId32" Type="http://schemas.openxmlformats.org/officeDocument/2006/relationships/customXml" Target="../ink/ink2389.xml"/><Relationship Id="rId37" Type="http://schemas.openxmlformats.org/officeDocument/2006/relationships/image" Target="../media/image252.png"/><Relationship Id="rId40" Type="http://schemas.openxmlformats.org/officeDocument/2006/relationships/customXml" Target="../ink/ink2393.xml"/><Relationship Id="rId45" Type="http://schemas.openxmlformats.org/officeDocument/2006/relationships/image" Target="../media/image256.png"/><Relationship Id="rId53" Type="http://schemas.openxmlformats.org/officeDocument/2006/relationships/image" Target="../media/image260.png"/><Relationship Id="rId58" Type="http://schemas.openxmlformats.org/officeDocument/2006/relationships/customXml" Target="../ink/ink2402.xml"/><Relationship Id="rId5" Type="http://schemas.openxmlformats.org/officeDocument/2006/relationships/image" Target="../media/image236.png"/><Relationship Id="rId61" Type="http://schemas.openxmlformats.org/officeDocument/2006/relationships/image" Target="../media/image264.png"/><Relationship Id="rId19" Type="http://schemas.openxmlformats.org/officeDocument/2006/relationships/image" Target="../media/image243.png"/><Relationship Id="rId14" Type="http://schemas.openxmlformats.org/officeDocument/2006/relationships/customXml" Target="../ink/ink2380.xml"/><Relationship Id="rId22" Type="http://schemas.openxmlformats.org/officeDocument/2006/relationships/customXml" Target="../ink/ink2384.xml"/><Relationship Id="rId27" Type="http://schemas.openxmlformats.org/officeDocument/2006/relationships/image" Target="../media/image247.png"/><Relationship Id="rId30" Type="http://schemas.openxmlformats.org/officeDocument/2006/relationships/customXml" Target="../ink/ink2388.xml"/><Relationship Id="rId35" Type="http://schemas.openxmlformats.org/officeDocument/2006/relationships/image" Target="../media/image251.png"/><Relationship Id="rId43" Type="http://schemas.openxmlformats.org/officeDocument/2006/relationships/image" Target="../media/image255.png"/><Relationship Id="rId48" Type="http://schemas.openxmlformats.org/officeDocument/2006/relationships/customXml" Target="../ink/ink2397.xml"/><Relationship Id="rId56" Type="http://schemas.openxmlformats.org/officeDocument/2006/relationships/customXml" Target="../ink/ink2401.xml"/><Relationship Id="rId8" Type="http://schemas.openxmlformats.org/officeDocument/2006/relationships/customXml" Target="../ink/ink2377.xml"/><Relationship Id="rId51" Type="http://schemas.openxmlformats.org/officeDocument/2006/relationships/image" Target="../media/image259.png"/><Relationship Id="rId3" Type="http://schemas.openxmlformats.org/officeDocument/2006/relationships/image" Target="../media/image235.png"/><Relationship Id="rId12" Type="http://schemas.openxmlformats.org/officeDocument/2006/relationships/customXml" Target="../ink/ink2379.xml"/><Relationship Id="rId17" Type="http://schemas.openxmlformats.org/officeDocument/2006/relationships/image" Target="../media/image242.png"/><Relationship Id="rId25" Type="http://schemas.openxmlformats.org/officeDocument/2006/relationships/image" Target="../media/image246.png"/><Relationship Id="rId33" Type="http://schemas.openxmlformats.org/officeDocument/2006/relationships/image" Target="../media/image250.png"/><Relationship Id="rId38" Type="http://schemas.openxmlformats.org/officeDocument/2006/relationships/customXml" Target="../ink/ink2392.xml"/><Relationship Id="rId46" Type="http://schemas.openxmlformats.org/officeDocument/2006/relationships/customXml" Target="../ink/ink2396.xml"/><Relationship Id="rId59" Type="http://schemas.openxmlformats.org/officeDocument/2006/relationships/image" Target="../media/image263.png"/><Relationship Id="rId20" Type="http://schemas.openxmlformats.org/officeDocument/2006/relationships/customXml" Target="../ink/ink2383.xml"/><Relationship Id="rId41" Type="http://schemas.openxmlformats.org/officeDocument/2006/relationships/image" Target="../media/image254.png"/><Relationship Id="rId54" Type="http://schemas.openxmlformats.org/officeDocument/2006/relationships/customXml" Target="../ink/ink24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76.xml"/><Relationship Id="rId15" Type="http://schemas.openxmlformats.org/officeDocument/2006/relationships/image" Target="../media/image241.png"/><Relationship Id="rId23" Type="http://schemas.openxmlformats.org/officeDocument/2006/relationships/image" Target="../media/image245.png"/><Relationship Id="rId28" Type="http://schemas.openxmlformats.org/officeDocument/2006/relationships/customXml" Target="../ink/ink2387.xml"/><Relationship Id="rId36" Type="http://schemas.openxmlformats.org/officeDocument/2006/relationships/customXml" Target="../ink/ink2391.xml"/><Relationship Id="rId49" Type="http://schemas.openxmlformats.org/officeDocument/2006/relationships/image" Target="../media/image258.png"/><Relationship Id="rId57" Type="http://schemas.openxmlformats.org/officeDocument/2006/relationships/image" Target="../media/image262.png"/><Relationship Id="rId10" Type="http://schemas.openxmlformats.org/officeDocument/2006/relationships/customXml" Target="../ink/ink2378.xml"/><Relationship Id="rId31" Type="http://schemas.openxmlformats.org/officeDocument/2006/relationships/image" Target="../media/image249.png"/><Relationship Id="rId44" Type="http://schemas.openxmlformats.org/officeDocument/2006/relationships/customXml" Target="../ink/ink2395.xml"/><Relationship Id="rId52" Type="http://schemas.openxmlformats.org/officeDocument/2006/relationships/customXml" Target="../ink/ink2399.xml"/><Relationship Id="rId60" Type="http://schemas.openxmlformats.org/officeDocument/2006/relationships/customXml" Target="../ink/ink2403.xml"/><Relationship Id="rId4" Type="http://schemas.openxmlformats.org/officeDocument/2006/relationships/customXml" Target="../ink/ink2375.xml"/><Relationship Id="rId9" Type="http://schemas.openxmlformats.org/officeDocument/2006/relationships/image" Target="../media/image238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customXml" Target="../ink/ink2412.xml"/><Relationship Id="rId26" Type="http://schemas.openxmlformats.org/officeDocument/2006/relationships/customXml" Target="../ink/ink2416.xml"/><Relationship Id="rId39" Type="http://schemas.openxmlformats.org/officeDocument/2006/relationships/image" Target="../media/image253.png"/><Relationship Id="rId21" Type="http://schemas.openxmlformats.org/officeDocument/2006/relationships/image" Target="../media/image244.png"/><Relationship Id="rId34" Type="http://schemas.openxmlformats.org/officeDocument/2006/relationships/customXml" Target="../ink/ink2420.xml"/><Relationship Id="rId42" Type="http://schemas.openxmlformats.org/officeDocument/2006/relationships/customXml" Target="../ink/ink2424.xml"/><Relationship Id="rId47" Type="http://schemas.openxmlformats.org/officeDocument/2006/relationships/image" Target="../media/image257.png"/><Relationship Id="rId50" Type="http://schemas.openxmlformats.org/officeDocument/2006/relationships/customXml" Target="../ink/ink2428.xml"/><Relationship Id="rId55" Type="http://schemas.openxmlformats.org/officeDocument/2006/relationships/image" Target="../media/image261.png"/><Relationship Id="rId63" Type="http://schemas.openxmlformats.org/officeDocument/2006/relationships/image" Target="../media/image265.png"/><Relationship Id="rId7" Type="http://schemas.openxmlformats.org/officeDocument/2006/relationships/image" Target="../media/image237.png"/><Relationship Id="rId2" Type="http://schemas.openxmlformats.org/officeDocument/2006/relationships/customXml" Target="../ink/ink2404.xml"/><Relationship Id="rId16" Type="http://schemas.openxmlformats.org/officeDocument/2006/relationships/customXml" Target="../ink/ink2411.xml"/><Relationship Id="rId29" Type="http://schemas.openxmlformats.org/officeDocument/2006/relationships/image" Target="../media/image248.png"/><Relationship Id="rId11" Type="http://schemas.openxmlformats.org/officeDocument/2006/relationships/image" Target="../media/image239.png"/><Relationship Id="rId24" Type="http://schemas.openxmlformats.org/officeDocument/2006/relationships/customXml" Target="../ink/ink2415.xml"/><Relationship Id="rId32" Type="http://schemas.openxmlformats.org/officeDocument/2006/relationships/customXml" Target="../ink/ink2419.xml"/><Relationship Id="rId37" Type="http://schemas.openxmlformats.org/officeDocument/2006/relationships/image" Target="../media/image252.png"/><Relationship Id="rId40" Type="http://schemas.openxmlformats.org/officeDocument/2006/relationships/customXml" Target="../ink/ink2423.xml"/><Relationship Id="rId45" Type="http://schemas.openxmlformats.org/officeDocument/2006/relationships/image" Target="../media/image256.png"/><Relationship Id="rId53" Type="http://schemas.openxmlformats.org/officeDocument/2006/relationships/image" Target="../media/image260.png"/><Relationship Id="rId58" Type="http://schemas.openxmlformats.org/officeDocument/2006/relationships/customXml" Target="../ink/ink2432.xml"/><Relationship Id="rId5" Type="http://schemas.openxmlformats.org/officeDocument/2006/relationships/image" Target="../media/image236.png"/><Relationship Id="rId61" Type="http://schemas.openxmlformats.org/officeDocument/2006/relationships/image" Target="../media/image264.png"/><Relationship Id="rId19" Type="http://schemas.openxmlformats.org/officeDocument/2006/relationships/image" Target="../media/image243.png"/><Relationship Id="rId14" Type="http://schemas.openxmlformats.org/officeDocument/2006/relationships/customXml" Target="../ink/ink2410.xml"/><Relationship Id="rId22" Type="http://schemas.openxmlformats.org/officeDocument/2006/relationships/customXml" Target="../ink/ink2414.xml"/><Relationship Id="rId27" Type="http://schemas.openxmlformats.org/officeDocument/2006/relationships/image" Target="../media/image247.png"/><Relationship Id="rId30" Type="http://schemas.openxmlformats.org/officeDocument/2006/relationships/customXml" Target="../ink/ink2418.xml"/><Relationship Id="rId35" Type="http://schemas.openxmlformats.org/officeDocument/2006/relationships/image" Target="../media/image251.png"/><Relationship Id="rId43" Type="http://schemas.openxmlformats.org/officeDocument/2006/relationships/image" Target="../media/image255.png"/><Relationship Id="rId48" Type="http://schemas.openxmlformats.org/officeDocument/2006/relationships/customXml" Target="../ink/ink2427.xml"/><Relationship Id="rId56" Type="http://schemas.openxmlformats.org/officeDocument/2006/relationships/customXml" Target="../ink/ink2431.xml"/><Relationship Id="rId8" Type="http://schemas.openxmlformats.org/officeDocument/2006/relationships/customXml" Target="../ink/ink2407.xml"/><Relationship Id="rId51" Type="http://schemas.openxmlformats.org/officeDocument/2006/relationships/image" Target="../media/image259.png"/><Relationship Id="rId3" Type="http://schemas.openxmlformats.org/officeDocument/2006/relationships/image" Target="../media/image235.png"/><Relationship Id="rId12" Type="http://schemas.openxmlformats.org/officeDocument/2006/relationships/customXml" Target="../ink/ink2409.xml"/><Relationship Id="rId17" Type="http://schemas.openxmlformats.org/officeDocument/2006/relationships/image" Target="../media/image242.png"/><Relationship Id="rId25" Type="http://schemas.openxmlformats.org/officeDocument/2006/relationships/image" Target="../media/image246.png"/><Relationship Id="rId33" Type="http://schemas.openxmlformats.org/officeDocument/2006/relationships/image" Target="../media/image250.png"/><Relationship Id="rId38" Type="http://schemas.openxmlformats.org/officeDocument/2006/relationships/customXml" Target="../ink/ink2422.xml"/><Relationship Id="rId46" Type="http://schemas.openxmlformats.org/officeDocument/2006/relationships/customXml" Target="../ink/ink2426.xml"/><Relationship Id="rId59" Type="http://schemas.openxmlformats.org/officeDocument/2006/relationships/image" Target="../media/image263.png"/><Relationship Id="rId20" Type="http://schemas.openxmlformats.org/officeDocument/2006/relationships/customXml" Target="../ink/ink2413.xml"/><Relationship Id="rId41" Type="http://schemas.openxmlformats.org/officeDocument/2006/relationships/image" Target="../media/image254.png"/><Relationship Id="rId54" Type="http://schemas.openxmlformats.org/officeDocument/2006/relationships/customXml" Target="../ink/ink2430.xml"/><Relationship Id="rId62" Type="http://schemas.openxmlformats.org/officeDocument/2006/relationships/customXml" Target="../ink/ink24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06.xml"/><Relationship Id="rId15" Type="http://schemas.openxmlformats.org/officeDocument/2006/relationships/image" Target="../media/image241.png"/><Relationship Id="rId23" Type="http://schemas.openxmlformats.org/officeDocument/2006/relationships/image" Target="../media/image245.png"/><Relationship Id="rId28" Type="http://schemas.openxmlformats.org/officeDocument/2006/relationships/customXml" Target="../ink/ink2417.xml"/><Relationship Id="rId36" Type="http://schemas.openxmlformats.org/officeDocument/2006/relationships/customXml" Target="../ink/ink2421.xml"/><Relationship Id="rId49" Type="http://schemas.openxmlformats.org/officeDocument/2006/relationships/image" Target="../media/image258.png"/><Relationship Id="rId57" Type="http://schemas.openxmlformats.org/officeDocument/2006/relationships/image" Target="../media/image262.png"/><Relationship Id="rId10" Type="http://schemas.openxmlformats.org/officeDocument/2006/relationships/customXml" Target="../ink/ink2408.xml"/><Relationship Id="rId31" Type="http://schemas.openxmlformats.org/officeDocument/2006/relationships/image" Target="../media/image249.png"/><Relationship Id="rId44" Type="http://schemas.openxmlformats.org/officeDocument/2006/relationships/customXml" Target="../ink/ink2425.xml"/><Relationship Id="rId52" Type="http://schemas.openxmlformats.org/officeDocument/2006/relationships/customXml" Target="../ink/ink2429.xml"/><Relationship Id="rId60" Type="http://schemas.openxmlformats.org/officeDocument/2006/relationships/customXml" Target="../ink/ink2433.xml"/><Relationship Id="rId4" Type="http://schemas.openxmlformats.org/officeDocument/2006/relationships/customXml" Target="../ink/ink2405.xml"/><Relationship Id="rId9" Type="http://schemas.openxmlformats.org/officeDocument/2006/relationships/image" Target="../media/image23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38.xml"/><Relationship Id="rId13" Type="http://schemas.openxmlformats.org/officeDocument/2006/relationships/image" Target="../media/image271.png"/><Relationship Id="rId18" Type="http://schemas.openxmlformats.org/officeDocument/2006/relationships/customXml" Target="../ink/ink2443.xml"/><Relationship Id="rId26" Type="http://schemas.openxmlformats.org/officeDocument/2006/relationships/customXml" Target="../ink/ink2447.xml"/><Relationship Id="rId3" Type="http://schemas.openxmlformats.org/officeDocument/2006/relationships/image" Target="../media/image266.png"/><Relationship Id="rId21" Type="http://schemas.openxmlformats.org/officeDocument/2006/relationships/image" Target="../media/image275.png"/><Relationship Id="rId7" Type="http://schemas.openxmlformats.org/officeDocument/2006/relationships/image" Target="../media/image268.png"/><Relationship Id="rId12" Type="http://schemas.openxmlformats.org/officeDocument/2006/relationships/customXml" Target="../ink/ink2440.xml"/><Relationship Id="rId17" Type="http://schemas.openxmlformats.org/officeDocument/2006/relationships/image" Target="../media/image273.png"/><Relationship Id="rId25" Type="http://schemas.openxmlformats.org/officeDocument/2006/relationships/image" Target="../media/image277.png"/><Relationship Id="rId2" Type="http://schemas.openxmlformats.org/officeDocument/2006/relationships/customXml" Target="../ink/ink2435.xml"/><Relationship Id="rId16" Type="http://schemas.openxmlformats.org/officeDocument/2006/relationships/customXml" Target="../ink/ink2442.xml"/><Relationship Id="rId20" Type="http://schemas.openxmlformats.org/officeDocument/2006/relationships/customXml" Target="../ink/ink2444.xml"/><Relationship Id="rId29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37.xml"/><Relationship Id="rId11" Type="http://schemas.openxmlformats.org/officeDocument/2006/relationships/image" Target="../media/image270.png"/><Relationship Id="rId24" Type="http://schemas.openxmlformats.org/officeDocument/2006/relationships/customXml" Target="../ink/ink2446.xml"/><Relationship Id="rId5" Type="http://schemas.openxmlformats.org/officeDocument/2006/relationships/image" Target="../media/image267.png"/><Relationship Id="rId15" Type="http://schemas.openxmlformats.org/officeDocument/2006/relationships/image" Target="../media/image272.png"/><Relationship Id="rId23" Type="http://schemas.openxmlformats.org/officeDocument/2006/relationships/image" Target="../media/image276.png"/><Relationship Id="rId28" Type="http://schemas.openxmlformats.org/officeDocument/2006/relationships/customXml" Target="../ink/ink2448.xml"/><Relationship Id="rId10" Type="http://schemas.openxmlformats.org/officeDocument/2006/relationships/customXml" Target="../ink/ink2439.xml"/><Relationship Id="rId19" Type="http://schemas.openxmlformats.org/officeDocument/2006/relationships/image" Target="../media/image274.png"/><Relationship Id="rId4" Type="http://schemas.openxmlformats.org/officeDocument/2006/relationships/customXml" Target="../ink/ink2436.xml"/><Relationship Id="rId9" Type="http://schemas.openxmlformats.org/officeDocument/2006/relationships/image" Target="../media/image269.png"/><Relationship Id="rId14" Type="http://schemas.openxmlformats.org/officeDocument/2006/relationships/customXml" Target="../ink/ink2441.xml"/><Relationship Id="rId22" Type="http://schemas.openxmlformats.org/officeDocument/2006/relationships/customXml" Target="../ink/ink2445.xml"/><Relationship Id="rId27" Type="http://schemas.openxmlformats.org/officeDocument/2006/relationships/image" Target="../media/image278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1.png"/><Relationship Id="rId18" Type="http://schemas.openxmlformats.org/officeDocument/2006/relationships/customXml" Target="../ink/ink2457.xml"/><Relationship Id="rId26" Type="http://schemas.openxmlformats.org/officeDocument/2006/relationships/customXml" Target="../ink/ink2461.xml"/><Relationship Id="rId39" Type="http://schemas.openxmlformats.org/officeDocument/2006/relationships/image" Target="../media/image284.png"/><Relationship Id="rId21" Type="http://schemas.openxmlformats.org/officeDocument/2006/relationships/image" Target="../media/image275.png"/><Relationship Id="rId34" Type="http://schemas.openxmlformats.org/officeDocument/2006/relationships/customXml" Target="../ink/ink2465.xml"/><Relationship Id="rId42" Type="http://schemas.openxmlformats.org/officeDocument/2006/relationships/customXml" Target="../ink/ink2469.xml"/><Relationship Id="rId47" Type="http://schemas.openxmlformats.org/officeDocument/2006/relationships/image" Target="../media/image288.png"/><Relationship Id="rId7" Type="http://schemas.openxmlformats.org/officeDocument/2006/relationships/image" Target="../media/image268.png"/><Relationship Id="rId2" Type="http://schemas.openxmlformats.org/officeDocument/2006/relationships/customXml" Target="../ink/ink2449.xml"/><Relationship Id="rId16" Type="http://schemas.openxmlformats.org/officeDocument/2006/relationships/customXml" Target="../ink/ink2456.xml"/><Relationship Id="rId29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51.xml"/><Relationship Id="rId11" Type="http://schemas.openxmlformats.org/officeDocument/2006/relationships/image" Target="../media/image270.png"/><Relationship Id="rId24" Type="http://schemas.openxmlformats.org/officeDocument/2006/relationships/customXml" Target="../ink/ink2460.xml"/><Relationship Id="rId32" Type="http://schemas.openxmlformats.org/officeDocument/2006/relationships/customXml" Target="../ink/ink2464.xml"/><Relationship Id="rId37" Type="http://schemas.openxmlformats.org/officeDocument/2006/relationships/image" Target="../media/image283.png"/><Relationship Id="rId40" Type="http://schemas.openxmlformats.org/officeDocument/2006/relationships/customXml" Target="../ink/ink2468.xml"/><Relationship Id="rId45" Type="http://schemas.openxmlformats.org/officeDocument/2006/relationships/image" Target="../media/image287.png"/><Relationship Id="rId5" Type="http://schemas.openxmlformats.org/officeDocument/2006/relationships/image" Target="../media/image267.png"/><Relationship Id="rId15" Type="http://schemas.openxmlformats.org/officeDocument/2006/relationships/image" Target="../media/image272.png"/><Relationship Id="rId23" Type="http://schemas.openxmlformats.org/officeDocument/2006/relationships/image" Target="../media/image276.png"/><Relationship Id="rId28" Type="http://schemas.openxmlformats.org/officeDocument/2006/relationships/customXml" Target="../ink/ink2462.xml"/><Relationship Id="rId36" Type="http://schemas.openxmlformats.org/officeDocument/2006/relationships/customXml" Target="../ink/ink2466.xml"/><Relationship Id="rId10" Type="http://schemas.openxmlformats.org/officeDocument/2006/relationships/customXml" Target="../ink/ink2453.xml"/><Relationship Id="rId19" Type="http://schemas.openxmlformats.org/officeDocument/2006/relationships/image" Target="../media/image274.png"/><Relationship Id="rId31" Type="http://schemas.openxmlformats.org/officeDocument/2006/relationships/image" Target="../media/image280.png"/><Relationship Id="rId44" Type="http://schemas.openxmlformats.org/officeDocument/2006/relationships/customXml" Target="../ink/ink2470.xml"/><Relationship Id="rId4" Type="http://schemas.openxmlformats.org/officeDocument/2006/relationships/customXml" Target="../ink/ink2450.xml"/><Relationship Id="rId9" Type="http://schemas.openxmlformats.org/officeDocument/2006/relationships/image" Target="../media/image269.png"/><Relationship Id="rId14" Type="http://schemas.openxmlformats.org/officeDocument/2006/relationships/customXml" Target="../ink/ink2455.xml"/><Relationship Id="rId22" Type="http://schemas.openxmlformats.org/officeDocument/2006/relationships/customXml" Target="../ink/ink2459.xml"/><Relationship Id="rId27" Type="http://schemas.openxmlformats.org/officeDocument/2006/relationships/image" Target="../media/image278.png"/><Relationship Id="rId30" Type="http://schemas.openxmlformats.org/officeDocument/2006/relationships/customXml" Target="../ink/ink2463.xml"/><Relationship Id="rId35" Type="http://schemas.openxmlformats.org/officeDocument/2006/relationships/image" Target="../media/image282.png"/><Relationship Id="rId43" Type="http://schemas.openxmlformats.org/officeDocument/2006/relationships/image" Target="../media/image286.png"/><Relationship Id="rId8" Type="http://schemas.openxmlformats.org/officeDocument/2006/relationships/customXml" Target="../ink/ink2452.xml"/><Relationship Id="rId3" Type="http://schemas.openxmlformats.org/officeDocument/2006/relationships/image" Target="../media/image266.png"/><Relationship Id="rId12" Type="http://schemas.openxmlformats.org/officeDocument/2006/relationships/customXml" Target="../ink/ink2454.xml"/><Relationship Id="rId17" Type="http://schemas.openxmlformats.org/officeDocument/2006/relationships/image" Target="../media/image273.png"/><Relationship Id="rId25" Type="http://schemas.openxmlformats.org/officeDocument/2006/relationships/image" Target="../media/image277.png"/><Relationship Id="rId33" Type="http://schemas.openxmlformats.org/officeDocument/2006/relationships/image" Target="../media/image281.png"/><Relationship Id="rId38" Type="http://schemas.openxmlformats.org/officeDocument/2006/relationships/customXml" Target="../ink/ink2467.xml"/><Relationship Id="rId46" Type="http://schemas.openxmlformats.org/officeDocument/2006/relationships/customXml" Target="../ink/ink2471.xml"/><Relationship Id="rId20" Type="http://schemas.openxmlformats.org/officeDocument/2006/relationships/customXml" Target="../ink/ink2458.xml"/><Relationship Id="rId41" Type="http://schemas.openxmlformats.org/officeDocument/2006/relationships/image" Target="../media/image285.png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84.xml"/><Relationship Id="rId21" Type="http://schemas.openxmlformats.org/officeDocument/2006/relationships/image" Target="../media/image275.png"/><Relationship Id="rId42" Type="http://schemas.openxmlformats.org/officeDocument/2006/relationships/customXml" Target="../ink/ink2492.xml"/><Relationship Id="rId47" Type="http://schemas.openxmlformats.org/officeDocument/2006/relationships/image" Target="../media/image288.png"/><Relationship Id="rId63" Type="http://schemas.openxmlformats.org/officeDocument/2006/relationships/image" Target="../media/image296.png"/><Relationship Id="rId68" Type="http://schemas.openxmlformats.org/officeDocument/2006/relationships/customXml" Target="../ink/ink2505.xml"/><Relationship Id="rId7" Type="http://schemas.openxmlformats.org/officeDocument/2006/relationships/image" Target="../media/image268.png"/><Relationship Id="rId71" Type="http://schemas.openxmlformats.org/officeDocument/2006/relationships/image" Target="../media/image300.png"/><Relationship Id="rId2" Type="http://schemas.openxmlformats.org/officeDocument/2006/relationships/customXml" Target="../ink/ink2472.xml"/><Relationship Id="rId16" Type="http://schemas.openxmlformats.org/officeDocument/2006/relationships/customXml" Target="../ink/ink2479.xml"/><Relationship Id="rId29" Type="http://schemas.openxmlformats.org/officeDocument/2006/relationships/image" Target="../media/image279.png"/><Relationship Id="rId11" Type="http://schemas.openxmlformats.org/officeDocument/2006/relationships/image" Target="../media/image270.png"/><Relationship Id="rId24" Type="http://schemas.openxmlformats.org/officeDocument/2006/relationships/customXml" Target="../ink/ink2483.xml"/><Relationship Id="rId32" Type="http://schemas.openxmlformats.org/officeDocument/2006/relationships/customXml" Target="../ink/ink2487.xml"/><Relationship Id="rId37" Type="http://schemas.openxmlformats.org/officeDocument/2006/relationships/image" Target="../media/image283.png"/><Relationship Id="rId40" Type="http://schemas.openxmlformats.org/officeDocument/2006/relationships/customXml" Target="../ink/ink2491.xml"/><Relationship Id="rId45" Type="http://schemas.openxmlformats.org/officeDocument/2006/relationships/image" Target="../media/image287.png"/><Relationship Id="rId53" Type="http://schemas.openxmlformats.org/officeDocument/2006/relationships/image" Target="../media/image291.png"/><Relationship Id="rId58" Type="http://schemas.openxmlformats.org/officeDocument/2006/relationships/customXml" Target="../ink/ink2500.xml"/><Relationship Id="rId66" Type="http://schemas.openxmlformats.org/officeDocument/2006/relationships/customXml" Target="../ink/ink2504.xml"/><Relationship Id="rId5" Type="http://schemas.openxmlformats.org/officeDocument/2006/relationships/image" Target="../media/image267.png"/><Relationship Id="rId61" Type="http://schemas.openxmlformats.org/officeDocument/2006/relationships/image" Target="../media/image295.png"/><Relationship Id="rId19" Type="http://schemas.openxmlformats.org/officeDocument/2006/relationships/image" Target="../media/image274.png"/><Relationship Id="rId14" Type="http://schemas.openxmlformats.org/officeDocument/2006/relationships/customXml" Target="../ink/ink2478.xml"/><Relationship Id="rId22" Type="http://schemas.openxmlformats.org/officeDocument/2006/relationships/customXml" Target="../ink/ink2482.xml"/><Relationship Id="rId27" Type="http://schemas.openxmlformats.org/officeDocument/2006/relationships/image" Target="../media/image278.png"/><Relationship Id="rId30" Type="http://schemas.openxmlformats.org/officeDocument/2006/relationships/customXml" Target="../ink/ink2486.xml"/><Relationship Id="rId35" Type="http://schemas.openxmlformats.org/officeDocument/2006/relationships/image" Target="../media/image282.png"/><Relationship Id="rId43" Type="http://schemas.openxmlformats.org/officeDocument/2006/relationships/image" Target="../media/image286.png"/><Relationship Id="rId48" Type="http://schemas.openxmlformats.org/officeDocument/2006/relationships/customXml" Target="../ink/ink2495.xml"/><Relationship Id="rId56" Type="http://schemas.openxmlformats.org/officeDocument/2006/relationships/customXml" Target="../ink/ink2499.xml"/><Relationship Id="rId64" Type="http://schemas.openxmlformats.org/officeDocument/2006/relationships/customXml" Target="../ink/ink2503.xml"/><Relationship Id="rId69" Type="http://schemas.openxmlformats.org/officeDocument/2006/relationships/image" Target="../media/image299.png"/><Relationship Id="rId8" Type="http://schemas.openxmlformats.org/officeDocument/2006/relationships/customXml" Target="../ink/ink2475.xml"/><Relationship Id="rId51" Type="http://schemas.openxmlformats.org/officeDocument/2006/relationships/image" Target="../media/image290.png"/><Relationship Id="rId3" Type="http://schemas.openxmlformats.org/officeDocument/2006/relationships/image" Target="../media/image266.png"/><Relationship Id="rId12" Type="http://schemas.openxmlformats.org/officeDocument/2006/relationships/customXml" Target="../ink/ink2477.xml"/><Relationship Id="rId17" Type="http://schemas.openxmlformats.org/officeDocument/2006/relationships/image" Target="../media/image273.png"/><Relationship Id="rId25" Type="http://schemas.openxmlformats.org/officeDocument/2006/relationships/image" Target="../media/image277.png"/><Relationship Id="rId33" Type="http://schemas.openxmlformats.org/officeDocument/2006/relationships/image" Target="../media/image281.png"/><Relationship Id="rId38" Type="http://schemas.openxmlformats.org/officeDocument/2006/relationships/customXml" Target="../ink/ink2490.xml"/><Relationship Id="rId46" Type="http://schemas.openxmlformats.org/officeDocument/2006/relationships/customXml" Target="../ink/ink2494.xml"/><Relationship Id="rId59" Type="http://schemas.openxmlformats.org/officeDocument/2006/relationships/image" Target="../media/image294.png"/><Relationship Id="rId67" Type="http://schemas.openxmlformats.org/officeDocument/2006/relationships/image" Target="../media/image298.png"/><Relationship Id="rId20" Type="http://schemas.openxmlformats.org/officeDocument/2006/relationships/customXml" Target="../ink/ink2481.xml"/><Relationship Id="rId41" Type="http://schemas.openxmlformats.org/officeDocument/2006/relationships/image" Target="../media/image285.png"/><Relationship Id="rId54" Type="http://schemas.openxmlformats.org/officeDocument/2006/relationships/customXml" Target="../ink/ink2498.xml"/><Relationship Id="rId62" Type="http://schemas.openxmlformats.org/officeDocument/2006/relationships/customXml" Target="../ink/ink2502.xml"/><Relationship Id="rId70" Type="http://schemas.openxmlformats.org/officeDocument/2006/relationships/customXml" Target="../ink/ink25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74.xml"/><Relationship Id="rId15" Type="http://schemas.openxmlformats.org/officeDocument/2006/relationships/image" Target="../media/image272.png"/><Relationship Id="rId23" Type="http://schemas.openxmlformats.org/officeDocument/2006/relationships/image" Target="../media/image276.png"/><Relationship Id="rId28" Type="http://schemas.openxmlformats.org/officeDocument/2006/relationships/customXml" Target="../ink/ink2485.xml"/><Relationship Id="rId36" Type="http://schemas.openxmlformats.org/officeDocument/2006/relationships/customXml" Target="../ink/ink2489.xml"/><Relationship Id="rId49" Type="http://schemas.openxmlformats.org/officeDocument/2006/relationships/image" Target="../media/image289.png"/><Relationship Id="rId57" Type="http://schemas.openxmlformats.org/officeDocument/2006/relationships/image" Target="../media/image293.png"/><Relationship Id="rId10" Type="http://schemas.openxmlformats.org/officeDocument/2006/relationships/customXml" Target="../ink/ink2476.xml"/><Relationship Id="rId31" Type="http://schemas.openxmlformats.org/officeDocument/2006/relationships/image" Target="../media/image280.png"/><Relationship Id="rId44" Type="http://schemas.openxmlformats.org/officeDocument/2006/relationships/customXml" Target="../ink/ink2493.xml"/><Relationship Id="rId52" Type="http://schemas.openxmlformats.org/officeDocument/2006/relationships/customXml" Target="../ink/ink2497.xml"/><Relationship Id="rId60" Type="http://schemas.openxmlformats.org/officeDocument/2006/relationships/customXml" Target="../ink/ink2501.xml"/><Relationship Id="rId65" Type="http://schemas.openxmlformats.org/officeDocument/2006/relationships/image" Target="../media/image297.png"/><Relationship Id="rId4" Type="http://schemas.openxmlformats.org/officeDocument/2006/relationships/customXml" Target="../ink/ink2473.xml"/><Relationship Id="rId9" Type="http://schemas.openxmlformats.org/officeDocument/2006/relationships/image" Target="../media/image269.png"/><Relationship Id="rId13" Type="http://schemas.openxmlformats.org/officeDocument/2006/relationships/image" Target="../media/image271.png"/><Relationship Id="rId18" Type="http://schemas.openxmlformats.org/officeDocument/2006/relationships/customXml" Target="../ink/ink2480.xml"/><Relationship Id="rId39" Type="http://schemas.openxmlformats.org/officeDocument/2006/relationships/image" Target="../media/image284.png"/><Relationship Id="rId34" Type="http://schemas.openxmlformats.org/officeDocument/2006/relationships/customXml" Target="../ink/ink2488.xml"/><Relationship Id="rId50" Type="http://schemas.openxmlformats.org/officeDocument/2006/relationships/customXml" Target="../ink/ink2496.xml"/><Relationship Id="rId55" Type="http://schemas.openxmlformats.org/officeDocument/2006/relationships/image" Target="../media/image292.png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19.xml"/><Relationship Id="rId21" Type="http://schemas.openxmlformats.org/officeDocument/2006/relationships/image" Target="../media/image275.png"/><Relationship Id="rId42" Type="http://schemas.openxmlformats.org/officeDocument/2006/relationships/customXml" Target="../ink/ink2527.xml"/><Relationship Id="rId47" Type="http://schemas.openxmlformats.org/officeDocument/2006/relationships/image" Target="../media/image288.png"/><Relationship Id="rId63" Type="http://schemas.openxmlformats.org/officeDocument/2006/relationships/image" Target="../media/image296.png"/><Relationship Id="rId68" Type="http://schemas.openxmlformats.org/officeDocument/2006/relationships/customXml" Target="../ink/ink2540.xml"/><Relationship Id="rId2" Type="http://schemas.openxmlformats.org/officeDocument/2006/relationships/customXml" Target="../ink/ink2507.xml"/><Relationship Id="rId16" Type="http://schemas.openxmlformats.org/officeDocument/2006/relationships/customXml" Target="../ink/ink2514.xml"/><Relationship Id="rId29" Type="http://schemas.openxmlformats.org/officeDocument/2006/relationships/image" Target="../media/image279.png"/><Relationship Id="rId11" Type="http://schemas.openxmlformats.org/officeDocument/2006/relationships/image" Target="../media/image270.png"/><Relationship Id="rId24" Type="http://schemas.openxmlformats.org/officeDocument/2006/relationships/customXml" Target="../ink/ink2518.xml"/><Relationship Id="rId32" Type="http://schemas.openxmlformats.org/officeDocument/2006/relationships/customXml" Target="../ink/ink2522.xml"/><Relationship Id="rId37" Type="http://schemas.openxmlformats.org/officeDocument/2006/relationships/image" Target="../media/image283.png"/><Relationship Id="rId40" Type="http://schemas.openxmlformats.org/officeDocument/2006/relationships/customXml" Target="../ink/ink2526.xml"/><Relationship Id="rId45" Type="http://schemas.openxmlformats.org/officeDocument/2006/relationships/image" Target="../media/image287.png"/><Relationship Id="rId53" Type="http://schemas.openxmlformats.org/officeDocument/2006/relationships/image" Target="../media/image291.png"/><Relationship Id="rId58" Type="http://schemas.openxmlformats.org/officeDocument/2006/relationships/customXml" Target="../ink/ink2535.xml"/><Relationship Id="rId66" Type="http://schemas.openxmlformats.org/officeDocument/2006/relationships/customXml" Target="../ink/ink2539.xml"/><Relationship Id="rId5" Type="http://schemas.openxmlformats.org/officeDocument/2006/relationships/image" Target="../media/image267.png"/><Relationship Id="rId61" Type="http://schemas.openxmlformats.org/officeDocument/2006/relationships/image" Target="../media/image295.png"/><Relationship Id="rId19" Type="http://schemas.openxmlformats.org/officeDocument/2006/relationships/image" Target="../media/image274.png"/><Relationship Id="rId14" Type="http://schemas.openxmlformats.org/officeDocument/2006/relationships/customXml" Target="../ink/ink2513.xml"/><Relationship Id="rId22" Type="http://schemas.openxmlformats.org/officeDocument/2006/relationships/customXml" Target="../ink/ink2517.xml"/><Relationship Id="rId27" Type="http://schemas.openxmlformats.org/officeDocument/2006/relationships/image" Target="../media/image278.png"/><Relationship Id="rId30" Type="http://schemas.openxmlformats.org/officeDocument/2006/relationships/customXml" Target="../ink/ink2521.xml"/><Relationship Id="rId35" Type="http://schemas.openxmlformats.org/officeDocument/2006/relationships/image" Target="../media/image282.png"/><Relationship Id="rId43" Type="http://schemas.openxmlformats.org/officeDocument/2006/relationships/image" Target="../media/image286.png"/><Relationship Id="rId48" Type="http://schemas.openxmlformats.org/officeDocument/2006/relationships/customXml" Target="../ink/ink2530.xml"/><Relationship Id="rId56" Type="http://schemas.openxmlformats.org/officeDocument/2006/relationships/customXml" Target="../ink/ink2534.xml"/><Relationship Id="rId64" Type="http://schemas.openxmlformats.org/officeDocument/2006/relationships/customXml" Target="../ink/ink2538.xml"/><Relationship Id="rId69" Type="http://schemas.openxmlformats.org/officeDocument/2006/relationships/image" Target="../media/image299.png"/><Relationship Id="rId8" Type="http://schemas.openxmlformats.org/officeDocument/2006/relationships/customXml" Target="../ink/ink2510.xml"/><Relationship Id="rId51" Type="http://schemas.openxmlformats.org/officeDocument/2006/relationships/image" Target="../media/image290.png"/><Relationship Id="rId72" Type="http://schemas.openxmlformats.org/officeDocument/2006/relationships/customXml" Target="../ink/ink2542.xml"/><Relationship Id="rId3" Type="http://schemas.openxmlformats.org/officeDocument/2006/relationships/image" Target="../media/image266.png"/><Relationship Id="rId12" Type="http://schemas.openxmlformats.org/officeDocument/2006/relationships/customXml" Target="../ink/ink2512.xml"/><Relationship Id="rId17" Type="http://schemas.openxmlformats.org/officeDocument/2006/relationships/image" Target="../media/image273.png"/><Relationship Id="rId25" Type="http://schemas.openxmlformats.org/officeDocument/2006/relationships/image" Target="../media/image277.png"/><Relationship Id="rId33" Type="http://schemas.openxmlformats.org/officeDocument/2006/relationships/image" Target="../media/image281.png"/><Relationship Id="rId38" Type="http://schemas.openxmlformats.org/officeDocument/2006/relationships/customXml" Target="../ink/ink2525.xml"/><Relationship Id="rId46" Type="http://schemas.openxmlformats.org/officeDocument/2006/relationships/customXml" Target="../ink/ink2529.xml"/><Relationship Id="rId59" Type="http://schemas.openxmlformats.org/officeDocument/2006/relationships/image" Target="../media/image294.png"/><Relationship Id="rId67" Type="http://schemas.openxmlformats.org/officeDocument/2006/relationships/image" Target="../media/image298.png"/><Relationship Id="rId20" Type="http://schemas.openxmlformats.org/officeDocument/2006/relationships/customXml" Target="../ink/ink2516.xml"/><Relationship Id="rId41" Type="http://schemas.openxmlformats.org/officeDocument/2006/relationships/image" Target="../media/image285.png"/><Relationship Id="rId54" Type="http://schemas.openxmlformats.org/officeDocument/2006/relationships/customXml" Target="../ink/ink2533.xml"/><Relationship Id="rId62" Type="http://schemas.openxmlformats.org/officeDocument/2006/relationships/customXml" Target="../ink/ink2537.xml"/><Relationship Id="rId70" Type="http://schemas.openxmlformats.org/officeDocument/2006/relationships/customXml" Target="../ink/ink25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09.xml"/><Relationship Id="rId15" Type="http://schemas.openxmlformats.org/officeDocument/2006/relationships/image" Target="../media/image272.png"/><Relationship Id="rId23" Type="http://schemas.openxmlformats.org/officeDocument/2006/relationships/image" Target="../media/image276.png"/><Relationship Id="rId28" Type="http://schemas.openxmlformats.org/officeDocument/2006/relationships/customXml" Target="../ink/ink2520.xml"/><Relationship Id="rId36" Type="http://schemas.openxmlformats.org/officeDocument/2006/relationships/customXml" Target="../ink/ink2524.xml"/><Relationship Id="rId49" Type="http://schemas.openxmlformats.org/officeDocument/2006/relationships/image" Target="../media/image289.png"/><Relationship Id="rId57" Type="http://schemas.openxmlformats.org/officeDocument/2006/relationships/image" Target="../media/image293.png"/><Relationship Id="rId10" Type="http://schemas.openxmlformats.org/officeDocument/2006/relationships/customXml" Target="../ink/ink2511.xml"/><Relationship Id="rId31" Type="http://schemas.openxmlformats.org/officeDocument/2006/relationships/image" Target="../media/image280.png"/><Relationship Id="rId44" Type="http://schemas.openxmlformats.org/officeDocument/2006/relationships/customXml" Target="../ink/ink2528.xml"/><Relationship Id="rId52" Type="http://schemas.openxmlformats.org/officeDocument/2006/relationships/customXml" Target="../ink/ink2532.xml"/><Relationship Id="rId60" Type="http://schemas.openxmlformats.org/officeDocument/2006/relationships/customXml" Target="../ink/ink2536.xml"/><Relationship Id="rId65" Type="http://schemas.openxmlformats.org/officeDocument/2006/relationships/image" Target="../media/image297.png"/><Relationship Id="rId73" Type="http://schemas.openxmlformats.org/officeDocument/2006/relationships/image" Target="../media/image301.png"/><Relationship Id="rId4" Type="http://schemas.openxmlformats.org/officeDocument/2006/relationships/customXml" Target="../ink/ink2508.xml"/><Relationship Id="rId9" Type="http://schemas.openxmlformats.org/officeDocument/2006/relationships/image" Target="../media/image269.png"/><Relationship Id="rId13" Type="http://schemas.openxmlformats.org/officeDocument/2006/relationships/image" Target="../media/image271.png"/><Relationship Id="rId18" Type="http://schemas.openxmlformats.org/officeDocument/2006/relationships/customXml" Target="../ink/ink2515.xml"/><Relationship Id="rId39" Type="http://schemas.openxmlformats.org/officeDocument/2006/relationships/image" Target="../media/image284.png"/><Relationship Id="rId34" Type="http://schemas.openxmlformats.org/officeDocument/2006/relationships/customXml" Target="../ink/ink2523.xml"/><Relationship Id="rId50" Type="http://schemas.openxmlformats.org/officeDocument/2006/relationships/customXml" Target="../ink/ink2531.xml"/><Relationship Id="rId55" Type="http://schemas.openxmlformats.org/officeDocument/2006/relationships/image" Target="../media/image292.png"/><Relationship Id="rId7" Type="http://schemas.openxmlformats.org/officeDocument/2006/relationships/image" Target="../media/image268.png"/><Relationship Id="rId71" Type="http://schemas.openxmlformats.org/officeDocument/2006/relationships/image" Target="../media/image300.png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55.xml"/><Relationship Id="rId21" Type="http://schemas.openxmlformats.org/officeDocument/2006/relationships/image" Target="../media/image275.png"/><Relationship Id="rId42" Type="http://schemas.openxmlformats.org/officeDocument/2006/relationships/customXml" Target="../ink/ink2563.xml"/><Relationship Id="rId47" Type="http://schemas.openxmlformats.org/officeDocument/2006/relationships/image" Target="../media/image288.png"/><Relationship Id="rId63" Type="http://schemas.openxmlformats.org/officeDocument/2006/relationships/image" Target="../media/image296.png"/><Relationship Id="rId68" Type="http://schemas.openxmlformats.org/officeDocument/2006/relationships/customXml" Target="../ink/ink2576.xml"/><Relationship Id="rId84" Type="http://schemas.openxmlformats.org/officeDocument/2006/relationships/customXml" Target="../ink/ink2584.xml"/><Relationship Id="rId16" Type="http://schemas.openxmlformats.org/officeDocument/2006/relationships/customXml" Target="../ink/ink2550.xml"/><Relationship Id="rId11" Type="http://schemas.openxmlformats.org/officeDocument/2006/relationships/image" Target="../media/image270.png"/><Relationship Id="rId32" Type="http://schemas.openxmlformats.org/officeDocument/2006/relationships/customXml" Target="../ink/ink2558.xml"/><Relationship Id="rId37" Type="http://schemas.openxmlformats.org/officeDocument/2006/relationships/image" Target="../media/image283.png"/><Relationship Id="rId53" Type="http://schemas.openxmlformats.org/officeDocument/2006/relationships/image" Target="../media/image291.png"/><Relationship Id="rId58" Type="http://schemas.openxmlformats.org/officeDocument/2006/relationships/customXml" Target="../ink/ink2571.xml"/><Relationship Id="rId74" Type="http://schemas.openxmlformats.org/officeDocument/2006/relationships/customXml" Target="../ink/ink2579.xml"/><Relationship Id="rId79" Type="http://schemas.openxmlformats.org/officeDocument/2006/relationships/image" Target="../media/image304.png"/><Relationship Id="rId5" Type="http://schemas.openxmlformats.org/officeDocument/2006/relationships/image" Target="../media/image267.png"/><Relationship Id="rId19" Type="http://schemas.openxmlformats.org/officeDocument/2006/relationships/image" Target="../media/image274.png"/><Relationship Id="rId14" Type="http://schemas.openxmlformats.org/officeDocument/2006/relationships/customXml" Target="../ink/ink2549.xml"/><Relationship Id="rId22" Type="http://schemas.openxmlformats.org/officeDocument/2006/relationships/customXml" Target="../ink/ink2553.xml"/><Relationship Id="rId27" Type="http://schemas.openxmlformats.org/officeDocument/2006/relationships/image" Target="../media/image278.png"/><Relationship Id="rId30" Type="http://schemas.openxmlformats.org/officeDocument/2006/relationships/customXml" Target="../ink/ink2557.xml"/><Relationship Id="rId35" Type="http://schemas.openxmlformats.org/officeDocument/2006/relationships/image" Target="../media/image282.png"/><Relationship Id="rId43" Type="http://schemas.openxmlformats.org/officeDocument/2006/relationships/image" Target="../media/image286.png"/><Relationship Id="rId48" Type="http://schemas.openxmlformats.org/officeDocument/2006/relationships/customXml" Target="../ink/ink2566.xml"/><Relationship Id="rId56" Type="http://schemas.openxmlformats.org/officeDocument/2006/relationships/customXml" Target="../ink/ink2570.xml"/><Relationship Id="rId64" Type="http://schemas.openxmlformats.org/officeDocument/2006/relationships/customXml" Target="../ink/ink2574.xml"/><Relationship Id="rId69" Type="http://schemas.openxmlformats.org/officeDocument/2006/relationships/image" Target="../media/image299.png"/><Relationship Id="rId77" Type="http://schemas.openxmlformats.org/officeDocument/2006/relationships/image" Target="../media/image303.png"/><Relationship Id="rId8" Type="http://schemas.openxmlformats.org/officeDocument/2006/relationships/customXml" Target="../ink/ink2546.xml"/><Relationship Id="rId51" Type="http://schemas.openxmlformats.org/officeDocument/2006/relationships/image" Target="../media/image290.png"/><Relationship Id="rId72" Type="http://schemas.openxmlformats.org/officeDocument/2006/relationships/customXml" Target="../ink/ink2578.xml"/><Relationship Id="rId80" Type="http://schemas.openxmlformats.org/officeDocument/2006/relationships/customXml" Target="../ink/ink2582.xml"/><Relationship Id="rId85" Type="http://schemas.openxmlformats.org/officeDocument/2006/relationships/image" Target="../media/image307.png"/><Relationship Id="rId3" Type="http://schemas.openxmlformats.org/officeDocument/2006/relationships/image" Target="../media/image266.png"/><Relationship Id="rId12" Type="http://schemas.openxmlformats.org/officeDocument/2006/relationships/customXml" Target="../ink/ink2548.xml"/><Relationship Id="rId17" Type="http://schemas.openxmlformats.org/officeDocument/2006/relationships/image" Target="../media/image273.png"/><Relationship Id="rId25" Type="http://schemas.openxmlformats.org/officeDocument/2006/relationships/image" Target="../media/image277.png"/><Relationship Id="rId33" Type="http://schemas.openxmlformats.org/officeDocument/2006/relationships/image" Target="../media/image281.png"/><Relationship Id="rId38" Type="http://schemas.openxmlformats.org/officeDocument/2006/relationships/customXml" Target="../ink/ink2561.xml"/><Relationship Id="rId46" Type="http://schemas.openxmlformats.org/officeDocument/2006/relationships/customXml" Target="../ink/ink2565.xml"/><Relationship Id="rId59" Type="http://schemas.openxmlformats.org/officeDocument/2006/relationships/image" Target="../media/image294.png"/><Relationship Id="rId67" Type="http://schemas.openxmlformats.org/officeDocument/2006/relationships/image" Target="../media/image298.png"/><Relationship Id="rId20" Type="http://schemas.openxmlformats.org/officeDocument/2006/relationships/customXml" Target="../ink/ink2552.xml"/><Relationship Id="rId41" Type="http://schemas.openxmlformats.org/officeDocument/2006/relationships/image" Target="../media/image285.png"/><Relationship Id="rId54" Type="http://schemas.openxmlformats.org/officeDocument/2006/relationships/customXml" Target="../ink/ink2569.xml"/><Relationship Id="rId62" Type="http://schemas.openxmlformats.org/officeDocument/2006/relationships/customXml" Target="../ink/ink2573.xml"/><Relationship Id="rId70" Type="http://schemas.openxmlformats.org/officeDocument/2006/relationships/customXml" Target="../ink/ink2577.xml"/><Relationship Id="rId75" Type="http://schemas.openxmlformats.org/officeDocument/2006/relationships/image" Target="../media/image302.png"/><Relationship Id="rId83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45.xml"/><Relationship Id="rId15" Type="http://schemas.openxmlformats.org/officeDocument/2006/relationships/image" Target="../media/image272.png"/><Relationship Id="rId23" Type="http://schemas.openxmlformats.org/officeDocument/2006/relationships/image" Target="../media/image276.png"/><Relationship Id="rId28" Type="http://schemas.openxmlformats.org/officeDocument/2006/relationships/customXml" Target="../ink/ink2556.xml"/><Relationship Id="rId36" Type="http://schemas.openxmlformats.org/officeDocument/2006/relationships/customXml" Target="../ink/ink2560.xml"/><Relationship Id="rId49" Type="http://schemas.openxmlformats.org/officeDocument/2006/relationships/image" Target="../media/image289.png"/><Relationship Id="rId57" Type="http://schemas.openxmlformats.org/officeDocument/2006/relationships/image" Target="../media/image293.png"/><Relationship Id="rId10" Type="http://schemas.openxmlformats.org/officeDocument/2006/relationships/customXml" Target="../ink/ink2547.xml"/><Relationship Id="rId31" Type="http://schemas.openxmlformats.org/officeDocument/2006/relationships/image" Target="../media/image280.png"/><Relationship Id="rId44" Type="http://schemas.openxmlformats.org/officeDocument/2006/relationships/customXml" Target="../ink/ink2564.xml"/><Relationship Id="rId52" Type="http://schemas.openxmlformats.org/officeDocument/2006/relationships/customXml" Target="../ink/ink2568.xml"/><Relationship Id="rId60" Type="http://schemas.openxmlformats.org/officeDocument/2006/relationships/customXml" Target="../ink/ink2572.xml"/><Relationship Id="rId65" Type="http://schemas.openxmlformats.org/officeDocument/2006/relationships/image" Target="../media/image297.png"/><Relationship Id="rId73" Type="http://schemas.openxmlformats.org/officeDocument/2006/relationships/image" Target="../media/image301.png"/><Relationship Id="rId78" Type="http://schemas.openxmlformats.org/officeDocument/2006/relationships/customXml" Target="../ink/ink2581.xml"/><Relationship Id="rId81" Type="http://schemas.openxmlformats.org/officeDocument/2006/relationships/image" Target="../media/image305.png"/><Relationship Id="rId86" Type="http://schemas.openxmlformats.org/officeDocument/2006/relationships/customXml" Target="../ink/ink2585.xml"/><Relationship Id="rId4" Type="http://schemas.openxmlformats.org/officeDocument/2006/relationships/customXml" Target="../ink/ink2544.xml"/><Relationship Id="rId9" Type="http://schemas.openxmlformats.org/officeDocument/2006/relationships/image" Target="../media/image269.png"/><Relationship Id="rId13" Type="http://schemas.openxmlformats.org/officeDocument/2006/relationships/image" Target="../media/image271.png"/><Relationship Id="rId18" Type="http://schemas.openxmlformats.org/officeDocument/2006/relationships/customXml" Target="../ink/ink2551.xml"/><Relationship Id="rId39" Type="http://schemas.openxmlformats.org/officeDocument/2006/relationships/image" Target="../media/image284.png"/><Relationship Id="rId34" Type="http://schemas.openxmlformats.org/officeDocument/2006/relationships/customXml" Target="../ink/ink2559.xml"/><Relationship Id="rId50" Type="http://schemas.openxmlformats.org/officeDocument/2006/relationships/customXml" Target="../ink/ink2567.xml"/><Relationship Id="rId55" Type="http://schemas.openxmlformats.org/officeDocument/2006/relationships/image" Target="../media/image292.png"/><Relationship Id="rId76" Type="http://schemas.openxmlformats.org/officeDocument/2006/relationships/customXml" Target="../ink/ink2580.xml"/><Relationship Id="rId7" Type="http://schemas.openxmlformats.org/officeDocument/2006/relationships/image" Target="../media/image268.png"/><Relationship Id="rId71" Type="http://schemas.openxmlformats.org/officeDocument/2006/relationships/image" Target="../media/image300.png"/><Relationship Id="rId2" Type="http://schemas.openxmlformats.org/officeDocument/2006/relationships/customXml" Target="../ink/ink2543.xml"/><Relationship Id="rId29" Type="http://schemas.openxmlformats.org/officeDocument/2006/relationships/image" Target="../media/image279.png"/><Relationship Id="rId24" Type="http://schemas.openxmlformats.org/officeDocument/2006/relationships/customXml" Target="../ink/ink2554.xml"/><Relationship Id="rId40" Type="http://schemas.openxmlformats.org/officeDocument/2006/relationships/customXml" Target="../ink/ink2562.xml"/><Relationship Id="rId45" Type="http://schemas.openxmlformats.org/officeDocument/2006/relationships/image" Target="../media/image287.png"/><Relationship Id="rId66" Type="http://schemas.openxmlformats.org/officeDocument/2006/relationships/customXml" Target="../ink/ink2575.xml"/><Relationship Id="rId87" Type="http://schemas.openxmlformats.org/officeDocument/2006/relationships/image" Target="../media/image308.png"/><Relationship Id="rId61" Type="http://schemas.openxmlformats.org/officeDocument/2006/relationships/image" Target="../media/image295.png"/><Relationship Id="rId82" Type="http://schemas.openxmlformats.org/officeDocument/2006/relationships/customXml" Target="../ink/ink258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9.xml"/><Relationship Id="rId21" Type="http://schemas.openxmlformats.org/officeDocument/2006/relationships/image" Target="../media/image642.png"/><Relationship Id="rId42" Type="http://schemas.openxmlformats.org/officeDocument/2006/relationships/customXml" Target="../ink/ink137.xml"/><Relationship Id="rId47" Type="http://schemas.openxmlformats.org/officeDocument/2006/relationships/image" Target="../media/image655.png"/><Relationship Id="rId63" Type="http://schemas.openxmlformats.org/officeDocument/2006/relationships/image" Target="../media/image663.png"/><Relationship Id="rId68" Type="http://schemas.openxmlformats.org/officeDocument/2006/relationships/customXml" Target="../ink/ink150.xml"/><Relationship Id="rId16" Type="http://schemas.openxmlformats.org/officeDocument/2006/relationships/customXml" Target="../ink/ink124.xml"/><Relationship Id="rId11" Type="http://schemas.openxmlformats.org/officeDocument/2006/relationships/image" Target="../media/image637.png"/><Relationship Id="rId32" Type="http://schemas.openxmlformats.org/officeDocument/2006/relationships/customXml" Target="../ink/ink132.xml"/><Relationship Id="rId37" Type="http://schemas.openxmlformats.org/officeDocument/2006/relationships/image" Target="../media/image650.png"/><Relationship Id="rId53" Type="http://schemas.openxmlformats.org/officeDocument/2006/relationships/image" Target="../media/image658.png"/><Relationship Id="rId58" Type="http://schemas.openxmlformats.org/officeDocument/2006/relationships/customXml" Target="../ink/ink145.xml"/><Relationship Id="rId74" Type="http://schemas.openxmlformats.org/officeDocument/2006/relationships/customXml" Target="../ink/ink153.xml"/><Relationship Id="rId79" Type="http://schemas.openxmlformats.org/officeDocument/2006/relationships/image" Target="../media/image671.png"/><Relationship Id="rId5" Type="http://schemas.openxmlformats.org/officeDocument/2006/relationships/image" Target="../media/image634.png"/><Relationship Id="rId61" Type="http://schemas.openxmlformats.org/officeDocument/2006/relationships/image" Target="../media/image662.png"/><Relationship Id="rId19" Type="http://schemas.openxmlformats.org/officeDocument/2006/relationships/image" Target="../media/image641.png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image" Target="../media/image645.png"/><Relationship Id="rId30" Type="http://schemas.openxmlformats.org/officeDocument/2006/relationships/customXml" Target="../ink/ink131.xml"/><Relationship Id="rId35" Type="http://schemas.openxmlformats.org/officeDocument/2006/relationships/image" Target="../media/image649.png"/><Relationship Id="rId43" Type="http://schemas.openxmlformats.org/officeDocument/2006/relationships/image" Target="../media/image653.png"/><Relationship Id="rId48" Type="http://schemas.openxmlformats.org/officeDocument/2006/relationships/customXml" Target="../ink/ink140.xml"/><Relationship Id="rId56" Type="http://schemas.openxmlformats.org/officeDocument/2006/relationships/customXml" Target="../ink/ink144.xml"/><Relationship Id="rId64" Type="http://schemas.openxmlformats.org/officeDocument/2006/relationships/customXml" Target="../ink/ink148.xml"/><Relationship Id="rId69" Type="http://schemas.openxmlformats.org/officeDocument/2006/relationships/image" Target="../media/image666.png"/><Relationship Id="rId77" Type="http://schemas.openxmlformats.org/officeDocument/2006/relationships/image" Target="../media/image670.png"/><Relationship Id="rId8" Type="http://schemas.openxmlformats.org/officeDocument/2006/relationships/customXml" Target="../ink/ink120.xml"/><Relationship Id="rId51" Type="http://schemas.openxmlformats.org/officeDocument/2006/relationships/image" Target="../media/image657.png"/><Relationship Id="rId72" Type="http://schemas.openxmlformats.org/officeDocument/2006/relationships/customXml" Target="../ink/ink152.xml"/><Relationship Id="rId80" Type="http://schemas.openxmlformats.org/officeDocument/2006/relationships/customXml" Target="../ink/ink156.xml"/><Relationship Id="rId3" Type="http://schemas.openxmlformats.org/officeDocument/2006/relationships/image" Target="../media/image633.png"/><Relationship Id="rId12" Type="http://schemas.openxmlformats.org/officeDocument/2006/relationships/customXml" Target="../ink/ink122.xml"/><Relationship Id="rId17" Type="http://schemas.openxmlformats.org/officeDocument/2006/relationships/image" Target="../media/image640.png"/><Relationship Id="rId25" Type="http://schemas.openxmlformats.org/officeDocument/2006/relationships/image" Target="../media/image644.png"/><Relationship Id="rId33" Type="http://schemas.openxmlformats.org/officeDocument/2006/relationships/image" Target="../media/image648.png"/><Relationship Id="rId38" Type="http://schemas.openxmlformats.org/officeDocument/2006/relationships/customXml" Target="../ink/ink135.xml"/><Relationship Id="rId46" Type="http://schemas.openxmlformats.org/officeDocument/2006/relationships/customXml" Target="../ink/ink139.xml"/><Relationship Id="rId59" Type="http://schemas.openxmlformats.org/officeDocument/2006/relationships/image" Target="../media/image661.png"/><Relationship Id="rId67" Type="http://schemas.openxmlformats.org/officeDocument/2006/relationships/image" Target="../media/image665.png"/><Relationship Id="rId20" Type="http://schemas.openxmlformats.org/officeDocument/2006/relationships/customXml" Target="../ink/ink126.xml"/><Relationship Id="rId41" Type="http://schemas.openxmlformats.org/officeDocument/2006/relationships/image" Target="../media/image652.png"/><Relationship Id="rId54" Type="http://schemas.openxmlformats.org/officeDocument/2006/relationships/customXml" Target="../ink/ink143.xml"/><Relationship Id="rId62" Type="http://schemas.openxmlformats.org/officeDocument/2006/relationships/customXml" Target="../ink/ink147.xml"/><Relationship Id="rId70" Type="http://schemas.openxmlformats.org/officeDocument/2006/relationships/customXml" Target="../ink/ink151.xml"/><Relationship Id="rId75" Type="http://schemas.openxmlformats.org/officeDocument/2006/relationships/image" Target="../media/image66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5" Type="http://schemas.openxmlformats.org/officeDocument/2006/relationships/image" Target="../media/image639.png"/><Relationship Id="rId23" Type="http://schemas.openxmlformats.org/officeDocument/2006/relationships/image" Target="../media/image643.png"/><Relationship Id="rId28" Type="http://schemas.openxmlformats.org/officeDocument/2006/relationships/customXml" Target="../ink/ink130.xml"/><Relationship Id="rId36" Type="http://schemas.openxmlformats.org/officeDocument/2006/relationships/customXml" Target="../ink/ink134.xml"/><Relationship Id="rId49" Type="http://schemas.openxmlformats.org/officeDocument/2006/relationships/image" Target="../media/image656.png"/><Relationship Id="rId57" Type="http://schemas.openxmlformats.org/officeDocument/2006/relationships/image" Target="../media/image660.png"/><Relationship Id="rId10" Type="http://schemas.openxmlformats.org/officeDocument/2006/relationships/customXml" Target="../ink/ink121.xml"/><Relationship Id="rId31" Type="http://schemas.openxmlformats.org/officeDocument/2006/relationships/image" Target="../media/image647.png"/><Relationship Id="rId44" Type="http://schemas.openxmlformats.org/officeDocument/2006/relationships/customXml" Target="../ink/ink138.xml"/><Relationship Id="rId52" Type="http://schemas.openxmlformats.org/officeDocument/2006/relationships/customXml" Target="../ink/ink142.xml"/><Relationship Id="rId60" Type="http://schemas.openxmlformats.org/officeDocument/2006/relationships/customXml" Target="../ink/ink146.xml"/><Relationship Id="rId65" Type="http://schemas.openxmlformats.org/officeDocument/2006/relationships/image" Target="../media/image664.png"/><Relationship Id="rId73" Type="http://schemas.openxmlformats.org/officeDocument/2006/relationships/image" Target="../media/image668.png"/><Relationship Id="rId78" Type="http://schemas.openxmlformats.org/officeDocument/2006/relationships/customXml" Target="../ink/ink155.xml"/><Relationship Id="rId81" Type="http://schemas.openxmlformats.org/officeDocument/2006/relationships/image" Target="../media/image672.png"/><Relationship Id="rId4" Type="http://schemas.openxmlformats.org/officeDocument/2006/relationships/customXml" Target="../ink/ink118.xml"/><Relationship Id="rId9" Type="http://schemas.openxmlformats.org/officeDocument/2006/relationships/image" Target="../media/image636.png"/><Relationship Id="rId13" Type="http://schemas.openxmlformats.org/officeDocument/2006/relationships/image" Target="../media/image638.png"/><Relationship Id="rId18" Type="http://schemas.openxmlformats.org/officeDocument/2006/relationships/customXml" Target="../ink/ink125.xml"/><Relationship Id="rId39" Type="http://schemas.openxmlformats.org/officeDocument/2006/relationships/image" Target="../media/image651.png"/><Relationship Id="rId34" Type="http://schemas.openxmlformats.org/officeDocument/2006/relationships/customXml" Target="../ink/ink133.xml"/><Relationship Id="rId50" Type="http://schemas.openxmlformats.org/officeDocument/2006/relationships/customXml" Target="../ink/ink141.xml"/><Relationship Id="rId55" Type="http://schemas.openxmlformats.org/officeDocument/2006/relationships/image" Target="../media/image659.png"/><Relationship Id="rId76" Type="http://schemas.openxmlformats.org/officeDocument/2006/relationships/customXml" Target="../ink/ink154.xml"/><Relationship Id="rId7" Type="http://schemas.openxmlformats.org/officeDocument/2006/relationships/image" Target="../media/image635.png"/><Relationship Id="rId71" Type="http://schemas.openxmlformats.org/officeDocument/2006/relationships/image" Target="../media/image667.png"/><Relationship Id="rId2" Type="http://schemas.openxmlformats.org/officeDocument/2006/relationships/customXml" Target="../ink/ink117.xml"/><Relationship Id="rId29" Type="http://schemas.openxmlformats.org/officeDocument/2006/relationships/image" Target="../media/image646.png"/><Relationship Id="rId24" Type="http://schemas.openxmlformats.org/officeDocument/2006/relationships/customXml" Target="../ink/ink128.xml"/><Relationship Id="rId40" Type="http://schemas.openxmlformats.org/officeDocument/2006/relationships/customXml" Target="../ink/ink136.xml"/><Relationship Id="rId45" Type="http://schemas.openxmlformats.org/officeDocument/2006/relationships/image" Target="../media/image654.png"/><Relationship Id="rId66" Type="http://schemas.openxmlformats.org/officeDocument/2006/relationships/customXml" Target="../ink/ink149.xml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98.xml"/><Relationship Id="rId21" Type="http://schemas.openxmlformats.org/officeDocument/2006/relationships/image" Target="../media/image275.png"/><Relationship Id="rId42" Type="http://schemas.openxmlformats.org/officeDocument/2006/relationships/customXml" Target="../ink/ink2606.xml"/><Relationship Id="rId47" Type="http://schemas.openxmlformats.org/officeDocument/2006/relationships/image" Target="../media/image288.png"/><Relationship Id="rId63" Type="http://schemas.openxmlformats.org/officeDocument/2006/relationships/image" Target="../media/image296.png"/><Relationship Id="rId68" Type="http://schemas.openxmlformats.org/officeDocument/2006/relationships/customXml" Target="../ink/ink2619.xml"/><Relationship Id="rId84" Type="http://schemas.openxmlformats.org/officeDocument/2006/relationships/customXml" Target="../ink/ink2627.xml"/><Relationship Id="rId89" Type="http://schemas.openxmlformats.org/officeDocument/2006/relationships/image" Target="../media/image309.png"/><Relationship Id="rId112" Type="http://schemas.openxmlformats.org/officeDocument/2006/relationships/customXml" Target="../ink/ink2641.xml"/><Relationship Id="rId16" Type="http://schemas.openxmlformats.org/officeDocument/2006/relationships/customXml" Target="../ink/ink2593.xml"/><Relationship Id="rId107" Type="http://schemas.openxmlformats.org/officeDocument/2006/relationships/image" Target="../media/image318.png"/><Relationship Id="rId11" Type="http://schemas.openxmlformats.org/officeDocument/2006/relationships/image" Target="../media/image270.png"/><Relationship Id="rId32" Type="http://schemas.openxmlformats.org/officeDocument/2006/relationships/customXml" Target="../ink/ink2601.xml"/><Relationship Id="rId37" Type="http://schemas.openxmlformats.org/officeDocument/2006/relationships/image" Target="../media/image283.png"/><Relationship Id="rId53" Type="http://schemas.openxmlformats.org/officeDocument/2006/relationships/image" Target="../media/image291.png"/><Relationship Id="rId58" Type="http://schemas.openxmlformats.org/officeDocument/2006/relationships/customXml" Target="../ink/ink2614.xml"/><Relationship Id="rId74" Type="http://schemas.openxmlformats.org/officeDocument/2006/relationships/customXml" Target="../ink/ink2622.xml"/><Relationship Id="rId79" Type="http://schemas.openxmlformats.org/officeDocument/2006/relationships/image" Target="../media/image304.png"/><Relationship Id="rId102" Type="http://schemas.openxmlformats.org/officeDocument/2006/relationships/customXml" Target="../ink/ink2636.xml"/><Relationship Id="rId5" Type="http://schemas.openxmlformats.org/officeDocument/2006/relationships/image" Target="../media/image267.png"/><Relationship Id="rId90" Type="http://schemas.openxmlformats.org/officeDocument/2006/relationships/customXml" Target="../ink/ink2630.xml"/><Relationship Id="rId95" Type="http://schemas.openxmlformats.org/officeDocument/2006/relationships/image" Target="../media/image312.png"/><Relationship Id="rId22" Type="http://schemas.openxmlformats.org/officeDocument/2006/relationships/customXml" Target="../ink/ink2596.xml"/><Relationship Id="rId27" Type="http://schemas.openxmlformats.org/officeDocument/2006/relationships/image" Target="../media/image278.png"/><Relationship Id="rId43" Type="http://schemas.openxmlformats.org/officeDocument/2006/relationships/image" Target="../media/image286.png"/><Relationship Id="rId48" Type="http://schemas.openxmlformats.org/officeDocument/2006/relationships/customXml" Target="../ink/ink2609.xml"/><Relationship Id="rId64" Type="http://schemas.openxmlformats.org/officeDocument/2006/relationships/customXml" Target="../ink/ink2617.xml"/><Relationship Id="rId69" Type="http://schemas.openxmlformats.org/officeDocument/2006/relationships/image" Target="../media/image299.png"/><Relationship Id="rId113" Type="http://schemas.openxmlformats.org/officeDocument/2006/relationships/image" Target="../media/image321.png"/><Relationship Id="rId80" Type="http://schemas.openxmlformats.org/officeDocument/2006/relationships/customXml" Target="../ink/ink2625.xml"/><Relationship Id="rId85" Type="http://schemas.openxmlformats.org/officeDocument/2006/relationships/image" Target="../media/image307.png"/><Relationship Id="rId12" Type="http://schemas.openxmlformats.org/officeDocument/2006/relationships/customXml" Target="../ink/ink2591.xml"/><Relationship Id="rId17" Type="http://schemas.openxmlformats.org/officeDocument/2006/relationships/image" Target="../media/image273.png"/><Relationship Id="rId33" Type="http://schemas.openxmlformats.org/officeDocument/2006/relationships/image" Target="../media/image281.png"/><Relationship Id="rId38" Type="http://schemas.openxmlformats.org/officeDocument/2006/relationships/customXml" Target="../ink/ink2604.xml"/><Relationship Id="rId59" Type="http://schemas.openxmlformats.org/officeDocument/2006/relationships/image" Target="../media/image294.png"/><Relationship Id="rId103" Type="http://schemas.openxmlformats.org/officeDocument/2006/relationships/image" Target="../media/image316.png"/><Relationship Id="rId108" Type="http://schemas.openxmlformats.org/officeDocument/2006/relationships/customXml" Target="../ink/ink2639.xml"/><Relationship Id="rId54" Type="http://schemas.openxmlformats.org/officeDocument/2006/relationships/customXml" Target="../ink/ink2612.xml"/><Relationship Id="rId70" Type="http://schemas.openxmlformats.org/officeDocument/2006/relationships/customXml" Target="../ink/ink2620.xml"/><Relationship Id="rId75" Type="http://schemas.openxmlformats.org/officeDocument/2006/relationships/image" Target="../media/image302.png"/><Relationship Id="rId91" Type="http://schemas.openxmlformats.org/officeDocument/2006/relationships/image" Target="../media/image310.png"/><Relationship Id="rId96" Type="http://schemas.openxmlformats.org/officeDocument/2006/relationships/customXml" Target="../ink/ink26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88.xml"/><Relationship Id="rId15" Type="http://schemas.openxmlformats.org/officeDocument/2006/relationships/image" Target="../media/image272.png"/><Relationship Id="rId23" Type="http://schemas.openxmlformats.org/officeDocument/2006/relationships/image" Target="../media/image276.png"/><Relationship Id="rId28" Type="http://schemas.openxmlformats.org/officeDocument/2006/relationships/customXml" Target="../ink/ink2599.xml"/><Relationship Id="rId36" Type="http://schemas.openxmlformats.org/officeDocument/2006/relationships/customXml" Target="../ink/ink2603.xml"/><Relationship Id="rId49" Type="http://schemas.openxmlformats.org/officeDocument/2006/relationships/image" Target="../media/image289.png"/><Relationship Id="rId57" Type="http://schemas.openxmlformats.org/officeDocument/2006/relationships/image" Target="../media/image293.png"/><Relationship Id="rId106" Type="http://schemas.openxmlformats.org/officeDocument/2006/relationships/customXml" Target="../ink/ink2638.xml"/><Relationship Id="rId114" Type="http://schemas.openxmlformats.org/officeDocument/2006/relationships/customXml" Target="../ink/ink2642.xml"/><Relationship Id="rId10" Type="http://schemas.openxmlformats.org/officeDocument/2006/relationships/customXml" Target="../ink/ink2590.xml"/><Relationship Id="rId31" Type="http://schemas.openxmlformats.org/officeDocument/2006/relationships/image" Target="../media/image280.png"/><Relationship Id="rId44" Type="http://schemas.openxmlformats.org/officeDocument/2006/relationships/customXml" Target="../ink/ink2607.xml"/><Relationship Id="rId52" Type="http://schemas.openxmlformats.org/officeDocument/2006/relationships/customXml" Target="../ink/ink2611.xml"/><Relationship Id="rId60" Type="http://schemas.openxmlformats.org/officeDocument/2006/relationships/customXml" Target="../ink/ink2615.xml"/><Relationship Id="rId65" Type="http://schemas.openxmlformats.org/officeDocument/2006/relationships/image" Target="../media/image297.png"/><Relationship Id="rId73" Type="http://schemas.openxmlformats.org/officeDocument/2006/relationships/image" Target="../media/image301.png"/><Relationship Id="rId78" Type="http://schemas.openxmlformats.org/officeDocument/2006/relationships/customXml" Target="../ink/ink2624.xml"/><Relationship Id="rId81" Type="http://schemas.openxmlformats.org/officeDocument/2006/relationships/image" Target="../media/image305.png"/><Relationship Id="rId86" Type="http://schemas.openxmlformats.org/officeDocument/2006/relationships/customXml" Target="../ink/ink2628.xml"/><Relationship Id="rId94" Type="http://schemas.openxmlformats.org/officeDocument/2006/relationships/customXml" Target="../ink/ink2632.xml"/><Relationship Id="rId99" Type="http://schemas.openxmlformats.org/officeDocument/2006/relationships/image" Target="../media/image314.png"/><Relationship Id="rId101" Type="http://schemas.openxmlformats.org/officeDocument/2006/relationships/image" Target="../media/image315.png"/><Relationship Id="rId4" Type="http://schemas.openxmlformats.org/officeDocument/2006/relationships/customXml" Target="../ink/ink2587.xml"/><Relationship Id="rId9" Type="http://schemas.openxmlformats.org/officeDocument/2006/relationships/image" Target="../media/image269.png"/><Relationship Id="rId13" Type="http://schemas.openxmlformats.org/officeDocument/2006/relationships/image" Target="../media/image271.png"/><Relationship Id="rId18" Type="http://schemas.openxmlformats.org/officeDocument/2006/relationships/customXml" Target="../ink/ink2594.xml"/><Relationship Id="rId39" Type="http://schemas.openxmlformats.org/officeDocument/2006/relationships/image" Target="../media/image284.png"/><Relationship Id="rId109" Type="http://schemas.openxmlformats.org/officeDocument/2006/relationships/image" Target="../media/image319.png"/><Relationship Id="rId34" Type="http://schemas.openxmlformats.org/officeDocument/2006/relationships/customXml" Target="../ink/ink2602.xml"/><Relationship Id="rId50" Type="http://schemas.openxmlformats.org/officeDocument/2006/relationships/customXml" Target="../ink/ink2610.xml"/><Relationship Id="rId55" Type="http://schemas.openxmlformats.org/officeDocument/2006/relationships/image" Target="../media/image292.png"/><Relationship Id="rId76" Type="http://schemas.openxmlformats.org/officeDocument/2006/relationships/customXml" Target="../ink/ink2623.xml"/><Relationship Id="rId97" Type="http://schemas.openxmlformats.org/officeDocument/2006/relationships/image" Target="../media/image313.png"/><Relationship Id="rId104" Type="http://schemas.openxmlformats.org/officeDocument/2006/relationships/customXml" Target="../ink/ink2637.xml"/><Relationship Id="rId7" Type="http://schemas.openxmlformats.org/officeDocument/2006/relationships/image" Target="../media/image268.png"/><Relationship Id="rId71" Type="http://schemas.openxmlformats.org/officeDocument/2006/relationships/image" Target="../media/image300.png"/><Relationship Id="rId92" Type="http://schemas.openxmlformats.org/officeDocument/2006/relationships/customXml" Target="../ink/ink2631.xml"/><Relationship Id="rId2" Type="http://schemas.openxmlformats.org/officeDocument/2006/relationships/customXml" Target="../ink/ink2586.xml"/><Relationship Id="rId29" Type="http://schemas.openxmlformats.org/officeDocument/2006/relationships/image" Target="../media/image279.png"/><Relationship Id="rId24" Type="http://schemas.openxmlformats.org/officeDocument/2006/relationships/customXml" Target="../ink/ink2597.xml"/><Relationship Id="rId40" Type="http://schemas.openxmlformats.org/officeDocument/2006/relationships/customXml" Target="../ink/ink2605.xml"/><Relationship Id="rId45" Type="http://schemas.openxmlformats.org/officeDocument/2006/relationships/image" Target="../media/image287.png"/><Relationship Id="rId66" Type="http://schemas.openxmlformats.org/officeDocument/2006/relationships/customXml" Target="../ink/ink2618.xml"/><Relationship Id="rId87" Type="http://schemas.openxmlformats.org/officeDocument/2006/relationships/image" Target="../media/image308.png"/><Relationship Id="rId110" Type="http://schemas.openxmlformats.org/officeDocument/2006/relationships/customXml" Target="../ink/ink2640.xml"/><Relationship Id="rId115" Type="http://schemas.openxmlformats.org/officeDocument/2006/relationships/image" Target="../media/image322.png"/><Relationship Id="rId61" Type="http://schemas.openxmlformats.org/officeDocument/2006/relationships/image" Target="../media/image295.png"/><Relationship Id="rId82" Type="http://schemas.openxmlformats.org/officeDocument/2006/relationships/customXml" Target="../ink/ink2626.xml"/><Relationship Id="rId19" Type="http://schemas.openxmlformats.org/officeDocument/2006/relationships/image" Target="../media/image274.png"/><Relationship Id="rId14" Type="http://schemas.openxmlformats.org/officeDocument/2006/relationships/customXml" Target="../ink/ink2592.xml"/><Relationship Id="rId30" Type="http://schemas.openxmlformats.org/officeDocument/2006/relationships/customXml" Target="../ink/ink2600.xml"/><Relationship Id="rId35" Type="http://schemas.openxmlformats.org/officeDocument/2006/relationships/image" Target="../media/image282.png"/><Relationship Id="rId56" Type="http://schemas.openxmlformats.org/officeDocument/2006/relationships/customXml" Target="../ink/ink2613.xml"/><Relationship Id="rId77" Type="http://schemas.openxmlformats.org/officeDocument/2006/relationships/image" Target="../media/image303.png"/><Relationship Id="rId100" Type="http://schemas.openxmlformats.org/officeDocument/2006/relationships/customXml" Target="../ink/ink2635.xml"/><Relationship Id="rId105" Type="http://schemas.openxmlformats.org/officeDocument/2006/relationships/image" Target="../media/image317.png"/><Relationship Id="rId8" Type="http://schemas.openxmlformats.org/officeDocument/2006/relationships/customXml" Target="../ink/ink2589.xml"/><Relationship Id="rId51" Type="http://schemas.openxmlformats.org/officeDocument/2006/relationships/image" Target="../media/image290.png"/><Relationship Id="rId72" Type="http://schemas.openxmlformats.org/officeDocument/2006/relationships/customXml" Target="../ink/ink2621.xml"/><Relationship Id="rId93" Type="http://schemas.openxmlformats.org/officeDocument/2006/relationships/image" Target="../media/image311.png"/><Relationship Id="rId98" Type="http://schemas.openxmlformats.org/officeDocument/2006/relationships/customXml" Target="../ink/ink2634.xml"/><Relationship Id="rId3" Type="http://schemas.openxmlformats.org/officeDocument/2006/relationships/image" Target="../media/image266.png"/><Relationship Id="rId25" Type="http://schemas.openxmlformats.org/officeDocument/2006/relationships/image" Target="../media/image277.png"/><Relationship Id="rId46" Type="http://schemas.openxmlformats.org/officeDocument/2006/relationships/customXml" Target="../ink/ink2608.xml"/><Relationship Id="rId67" Type="http://schemas.openxmlformats.org/officeDocument/2006/relationships/image" Target="../media/image298.png"/><Relationship Id="rId20" Type="http://schemas.openxmlformats.org/officeDocument/2006/relationships/customXml" Target="../ink/ink2595.xml"/><Relationship Id="rId41" Type="http://schemas.openxmlformats.org/officeDocument/2006/relationships/image" Target="../media/image285.png"/><Relationship Id="rId62" Type="http://schemas.openxmlformats.org/officeDocument/2006/relationships/customXml" Target="../ink/ink2616.xml"/><Relationship Id="rId83" Type="http://schemas.openxmlformats.org/officeDocument/2006/relationships/image" Target="../media/image306.png"/><Relationship Id="rId88" Type="http://schemas.openxmlformats.org/officeDocument/2006/relationships/customXml" Target="../ink/ink2629.xml"/><Relationship Id="rId111" Type="http://schemas.openxmlformats.org/officeDocument/2006/relationships/image" Target="../media/image320.png"/></Relationships>
</file>

<file path=ppt/slides/_rels/slide6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4.png"/><Relationship Id="rId21" Type="http://schemas.openxmlformats.org/officeDocument/2006/relationships/image" Target="../media/image275.png"/><Relationship Id="rId42" Type="http://schemas.openxmlformats.org/officeDocument/2006/relationships/customXml" Target="../ink/ink2663.xml"/><Relationship Id="rId63" Type="http://schemas.openxmlformats.org/officeDocument/2006/relationships/image" Target="../media/image296.png"/><Relationship Id="rId84" Type="http://schemas.openxmlformats.org/officeDocument/2006/relationships/customXml" Target="../ink/ink2684.xml"/><Relationship Id="rId138" Type="http://schemas.openxmlformats.org/officeDocument/2006/relationships/customXml" Target="../ink/ink2711.xml"/><Relationship Id="rId159" Type="http://schemas.openxmlformats.org/officeDocument/2006/relationships/image" Target="../media/image345.png"/><Relationship Id="rId170" Type="http://schemas.openxmlformats.org/officeDocument/2006/relationships/customXml" Target="../ink/ink2727.xml"/><Relationship Id="rId107" Type="http://schemas.openxmlformats.org/officeDocument/2006/relationships/image" Target="../media/image319.png"/><Relationship Id="rId11" Type="http://schemas.openxmlformats.org/officeDocument/2006/relationships/image" Target="../media/image270.png"/><Relationship Id="rId32" Type="http://schemas.openxmlformats.org/officeDocument/2006/relationships/customXml" Target="../ink/ink2658.xml"/><Relationship Id="rId53" Type="http://schemas.openxmlformats.org/officeDocument/2006/relationships/image" Target="../media/image291.png"/><Relationship Id="rId74" Type="http://schemas.openxmlformats.org/officeDocument/2006/relationships/customXml" Target="../ink/ink2679.xml"/><Relationship Id="rId128" Type="http://schemas.openxmlformats.org/officeDocument/2006/relationships/customXml" Target="../ink/ink2706.xml"/><Relationship Id="rId149" Type="http://schemas.openxmlformats.org/officeDocument/2006/relationships/image" Target="../media/image340.png"/><Relationship Id="rId5" Type="http://schemas.openxmlformats.org/officeDocument/2006/relationships/image" Target="../media/image267.png"/><Relationship Id="rId95" Type="http://schemas.openxmlformats.org/officeDocument/2006/relationships/image" Target="../media/image313.png"/><Relationship Id="rId160" Type="http://schemas.openxmlformats.org/officeDocument/2006/relationships/customXml" Target="../ink/ink2722.xml"/><Relationship Id="rId181" Type="http://schemas.openxmlformats.org/officeDocument/2006/relationships/customXml" Target="../ink/ink2733.xml"/><Relationship Id="rId22" Type="http://schemas.openxmlformats.org/officeDocument/2006/relationships/customXml" Target="../ink/ink2653.xml"/><Relationship Id="rId43" Type="http://schemas.openxmlformats.org/officeDocument/2006/relationships/image" Target="../media/image286.png"/><Relationship Id="rId64" Type="http://schemas.openxmlformats.org/officeDocument/2006/relationships/customXml" Target="../ink/ink2674.xml"/><Relationship Id="rId118" Type="http://schemas.openxmlformats.org/officeDocument/2006/relationships/customXml" Target="../ink/ink2701.xml"/><Relationship Id="rId139" Type="http://schemas.openxmlformats.org/officeDocument/2006/relationships/image" Target="../media/image335.png"/><Relationship Id="rId85" Type="http://schemas.openxmlformats.org/officeDocument/2006/relationships/image" Target="../media/image308.png"/><Relationship Id="rId150" Type="http://schemas.openxmlformats.org/officeDocument/2006/relationships/customXml" Target="../ink/ink2717.xml"/><Relationship Id="rId171" Type="http://schemas.openxmlformats.org/officeDocument/2006/relationships/image" Target="../media/image350.png"/><Relationship Id="rId12" Type="http://schemas.openxmlformats.org/officeDocument/2006/relationships/customXml" Target="../ink/ink2648.xml"/><Relationship Id="rId33" Type="http://schemas.openxmlformats.org/officeDocument/2006/relationships/image" Target="../media/image281.png"/><Relationship Id="rId108" Type="http://schemas.openxmlformats.org/officeDocument/2006/relationships/customXml" Target="../ink/ink2696.xml"/><Relationship Id="rId129" Type="http://schemas.openxmlformats.org/officeDocument/2006/relationships/image" Target="../media/image330.png"/><Relationship Id="rId54" Type="http://schemas.openxmlformats.org/officeDocument/2006/relationships/customXml" Target="../ink/ink2669.xml"/><Relationship Id="rId75" Type="http://schemas.openxmlformats.org/officeDocument/2006/relationships/image" Target="../media/image303.png"/><Relationship Id="rId96" Type="http://schemas.openxmlformats.org/officeDocument/2006/relationships/customXml" Target="../ink/ink2690.xml"/><Relationship Id="rId140" Type="http://schemas.openxmlformats.org/officeDocument/2006/relationships/customXml" Target="../ink/ink2712.xml"/><Relationship Id="rId161" Type="http://schemas.openxmlformats.org/officeDocument/2006/relationships/image" Target="../media/image346.png"/><Relationship Id="rId182" Type="http://schemas.openxmlformats.org/officeDocument/2006/relationships/image" Target="../media/image355.png"/><Relationship Id="rId6" Type="http://schemas.openxmlformats.org/officeDocument/2006/relationships/customXml" Target="../ink/ink2645.xml"/><Relationship Id="rId23" Type="http://schemas.openxmlformats.org/officeDocument/2006/relationships/image" Target="../media/image276.png"/><Relationship Id="rId119" Type="http://schemas.openxmlformats.org/officeDocument/2006/relationships/image" Target="../media/image325.png"/><Relationship Id="rId44" Type="http://schemas.openxmlformats.org/officeDocument/2006/relationships/customXml" Target="../ink/ink2664.xml"/><Relationship Id="rId60" Type="http://schemas.openxmlformats.org/officeDocument/2006/relationships/customXml" Target="../ink/ink2672.xml"/><Relationship Id="rId65" Type="http://schemas.openxmlformats.org/officeDocument/2006/relationships/image" Target="../media/image297.png"/><Relationship Id="rId81" Type="http://schemas.openxmlformats.org/officeDocument/2006/relationships/image" Target="../media/image306.png"/><Relationship Id="rId86" Type="http://schemas.openxmlformats.org/officeDocument/2006/relationships/customXml" Target="../ink/ink2685.xml"/><Relationship Id="rId130" Type="http://schemas.openxmlformats.org/officeDocument/2006/relationships/customXml" Target="../ink/ink2707.xml"/><Relationship Id="rId135" Type="http://schemas.openxmlformats.org/officeDocument/2006/relationships/image" Target="../media/image333.png"/><Relationship Id="rId151" Type="http://schemas.openxmlformats.org/officeDocument/2006/relationships/image" Target="../media/image341.png"/><Relationship Id="rId156" Type="http://schemas.openxmlformats.org/officeDocument/2006/relationships/customXml" Target="../ink/ink2720.xml"/><Relationship Id="rId177" Type="http://schemas.openxmlformats.org/officeDocument/2006/relationships/customXml" Target="../ink/ink2731.xml"/><Relationship Id="rId172" Type="http://schemas.openxmlformats.org/officeDocument/2006/relationships/customXml" Target="../ink/ink2728.xml"/><Relationship Id="rId13" Type="http://schemas.openxmlformats.org/officeDocument/2006/relationships/image" Target="../media/image271.png"/><Relationship Id="rId18" Type="http://schemas.openxmlformats.org/officeDocument/2006/relationships/customXml" Target="../ink/ink2651.xml"/><Relationship Id="rId39" Type="http://schemas.openxmlformats.org/officeDocument/2006/relationships/image" Target="../media/image284.png"/><Relationship Id="rId109" Type="http://schemas.openxmlformats.org/officeDocument/2006/relationships/image" Target="../media/image320.png"/><Relationship Id="rId34" Type="http://schemas.openxmlformats.org/officeDocument/2006/relationships/customXml" Target="../ink/ink2659.xml"/><Relationship Id="rId50" Type="http://schemas.openxmlformats.org/officeDocument/2006/relationships/customXml" Target="../ink/ink2667.xml"/><Relationship Id="rId55" Type="http://schemas.openxmlformats.org/officeDocument/2006/relationships/image" Target="../media/image292.png"/><Relationship Id="rId76" Type="http://schemas.openxmlformats.org/officeDocument/2006/relationships/customXml" Target="../ink/ink2680.xml"/><Relationship Id="rId97" Type="http://schemas.openxmlformats.org/officeDocument/2006/relationships/image" Target="../media/image314.png"/><Relationship Id="rId104" Type="http://schemas.openxmlformats.org/officeDocument/2006/relationships/customXml" Target="../ink/ink2694.xml"/><Relationship Id="rId120" Type="http://schemas.openxmlformats.org/officeDocument/2006/relationships/customXml" Target="../ink/ink2702.xml"/><Relationship Id="rId125" Type="http://schemas.openxmlformats.org/officeDocument/2006/relationships/image" Target="../media/image328.png"/><Relationship Id="rId141" Type="http://schemas.openxmlformats.org/officeDocument/2006/relationships/image" Target="../media/image336.png"/><Relationship Id="rId146" Type="http://schemas.openxmlformats.org/officeDocument/2006/relationships/customXml" Target="../ink/ink2715.xml"/><Relationship Id="rId167" Type="http://schemas.openxmlformats.org/officeDocument/2006/relationships/image" Target="../media/image348.png"/><Relationship Id="rId7" Type="http://schemas.openxmlformats.org/officeDocument/2006/relationships/image" Target="../media/image268.png"/><Relationship Id="rId71" Type="http://schemas.openxmlformats.org/officeDocument/2006/relationships/image" Target="../media/image300.png"/><Relationship Id="rId92" Type="http://schemas.openxmlformats.org/officeDocument/2006/relationships/customXml" Target="../ink/ink2688.xml"/><Relationship Id="rId162" Type="http://schemas.openxmlformats.org/officeDocument/2006/relationships/customXml" Target="../ink/ink2723.xml"/><Relationship Id="rId2" Type="http://schemas.openxmlformats.org/officeDocument/2006/relationships/customXml" Target="../ink/ink2643.xml"/><Relationship Id="rId29" Type="http://schemas.openxmlformats.org/officeDocument/2006/relationships/image" Target="../media/image279.png"/><Relationship Id="rId24" Type="http://schemas.openxmlformats.org/officeDocument/2006/relationships/customXml" Target="../ink/ink2654.xml"/><Relationship Id="rId40" Type="http://schemas.openxmlformats.org/officeDocument/2006/relationships/customXml" Target="../ink/ink2662.xml"/><Relationship Id="rId45" Type="http://schemas.openxmlformats.org/officeDocument/2006/relationships/image" Target="../media/image287.png"/><Relationship Id="rId66" Type="http://schemas.openxmlformats.org/officeDocument/2006/relationships/customXml" Target="../ink/ink2675.xml"/><Relationship Id="rId87" Type="http://schemas.openxmlformats.org/officeDocument/2006/relationships/image" Target="../media/image309.png"/><Relationship Id="rId110" Type="http://schemas.openxmlformats.org/officeDocument/2006/relationships/customXml" Target="../ink/ink2697.xml"/><Relationship Id="rId115" Type="http://schemas.openxmlformats.org/officeDocument/2006/relationships/image" Target="../media/image323.png"/><Relationship Id="rId131" Type="http://schemas.openxmlformats.org/officeDocument/2006/relationships/image" Target="../media/image331.png"/><Relationship Id="rId136" Type="http://schemas.openxmlformats.org/officeDocument/2006/relationships/customXml" Target="../ink/ink2710.xml"/><Relationship Id="rId157" Type="http://schemas.openxmlformats.org/officeDocument/2006/relationships/image" Target="../media/image344.png"/><Relationship Id="rId178" Type="http://schemas.openxmlformats.org/officeDocument/2006/relationships/image" Target="../media/image353.png"/><Relationship Id="rId61" Type="http://schemas.openxmlformats.org/officeDocument/2006/relationships/image" Target="../media/image295.png"/><Relationship Id="rId82" Type="http://schemas.openxmlformats.org/officeDocument/2006/relationships/customXml" Target="../ink/ink2683.xml"/><Relationship Id="rId152" Type="http://schemas.openxmlformats.org/officeDocument/2006/relationships/customXml" Target="../ink/ink2718.xml"/><Relationship Id="rId173" Type="http://schemas.openxmlformats.org/officeDocument/2006/relationships/image" Target="../media/image351.png"/><Relationship Id="rId19" Type="http://schemas.openxmlformats.org/officeDocument/2006/relationships/image" Target="../media/image274.png"/><Relationship Id="rId14" Type="http://schemas.openxmlformats.org/officeDocument/2006/relationships/customXml" Target="../ink/ink2649.xml"/><Relationship Id="rId30" Type="http://schemas.openxmlformats.org/officeDocument/2006/relationships/customXml" Target="../ink/ink2657.xml"/><Relationship Id="rId35" Type="http://schemas.openxmlformats.org/officeDocument/2006/relationships/image" Target="../media/image282.png"/><Relationship Id="rId56" Type="http://schemas.openxmlformats.org/officeDocument/2006/relationships/customXml" Target="../ink/ink2670.xml"/><Relationship Id="rId77" Type="http://schemas.openxmlformats.org/officeDocument/2006/relationships/image" Target="../media/image304.png"/><Relationship Id="rId100" Type="http://schemas.openxmlformats.org/officeDocument/2006/relationships/customXml" Target="../ink/ink2692.xml"/><Relationship Id="rId105" Type="http://schemas.openxmlformats.org/officeDocument/2006/relationships/image" Target="../media/image318.png"/><Relationship Id="rId126" Type="http://schemas.openxmlformats.org/officeDocument/2006/relationships/customXml" Target="../ink/ink2705.xml"/><Relationship Id="rId147" Type="http://schemas.openxmlformats.org/officeDocument/2006/relationships/image" Target="../media/image339.png"/><Relationship Id="rId168" Type="http://schemas.openxmlformats.org/officeDocument/2006/relationships/customXml" Target="../ink/ink2726.xml"/><Relationship Id="rId8" Type="http://schemas.openxmlformats.org/officeDocument/2006/relationships/customXml" Target="../ink/ink2646.xml"/><Relationship Id="rId51" Type="http://schemas.openxmlformats.org/officeDocument/2006/relationships/image" Target="../media/image290.png"/><Relationship Id="rId72" Type="http://schemas.openxmlformats.org/officeDocument/2006/relationships/customXml" Target="../ink/ink2678.xml"/><Relationship Id="rId93" Type="http://schemas.openxmlformats.org/officeDocument/2006/relationships/image" Target="../media/image312.png"/><Relationship Id="rId98" Type="http://schemas.openxmlformats.org/officeDocument/2006/relationships/customXml" Target="../ink/ink2691.xml"/><Relationship Id="rId121" Type="http://schemas.openxmlformats.org/officeDocument/2006/relationships/image" Target="../media/image326.png"/><Relationship Id="rId142" Type="http://schemas.openxmlformats.org/officeDocument/2006/relationships/customXml" Target="../ink/ink2713.xml"/><Relationship Id="rId163" Type="http://schemas.openxmlformats.org/officeDocument/2006/relationships/image" Target="../media/image347.png"/><Relationship Id="rId3" Type="http://schemas.openxmlformats.org/officeDocument/2006/relationships/image" Target="../media/image266.png"/><Relationship Id="rId25" Type="http://schemas.openxmlformats.org/officeDocument/2006/relationships/image" Target="../media/image277.png"/><Relationship Id="rId46" Type="http://schemas.openxmlformats.org/officeDocument/2006/relationships/customXml" Target="../ink/ink2665.xml"/><Relationship Id="rId67" Type="http://schemas.openxmlformats.org/officeDocument/2006/relationships/image" Target="../media/image298.png"/><Relationship Id="rId116" Type="http://schemas.openxmlformats.org/officeDocument/2006/relationships/customXml" Target="../ink/ink2700.xml"/><Relationship Id="rId137" Type="http://schemas.openxmlformats.org/officeDocument/2006/relationships/image" Target="../media/image334.png"/><Relationship Id="rId158" Type="http://schemas.openxmlformats.org/officeDocument/2006/relationships/customXml" Target="../ink/ink2721.xml"/><Relationship Id="rId20" Type="http://schemas.openxmlformats.org/officeDocument/2006/relationships/customXml" Target="../ink/ink2652.xml"/><Relationship Id="rId41" Type="http://schemas.openxmlformats.org/officeDocument/2006/relationships/image" Target="../media/image285.png"/><Relationship Id="rId62" Type="http://schemas.openxmlformats.org/officeDocument/2006/relationships/customXml" Target="../ink/ink2673.xml"/><Relationship Id="rId83" Type="http://schemas.openxmlformats.org/officeDocument/2006/relationships/image" Target="../media/image307.png"/><Relationship Id="rId88" Type="http://schemas.openxmlformats.org/officeDocument/2006/relationships/customXml" Target="../ink/ink2686.xml"/><Relationship Id="rId111" Type="http://schemas.openxmlformats.org/officeDocument/2006/relationships/image" Target="../media/image321.png"/><Relationship Id="rId132" Type="http://schemas.openxmlformats.org/officeDocument/2006/relationships/customXml" Target="../ink/ink2708.xml"/><Relationship Id="rId153" Type="http://schemas.openxmlformats.org/officeDocument/2006/relationships/image" Target="../media/image342.png"/><Relationship Id="rId174" Type="http://schemas.openxmlformats.org/officeDocument/2006/relationships/customXml" Target="../ink/ink2729.xml"/><Relationship Id="rId179" Type="http://schemas.openxmlformats.org/officeDocument/2006/relationships/customXml" Target="../ink/ink2732.xml"/><Relationship Id="rId15" Type="http://schemas.openxmlformats.org/officeDocument/2006/relationships/image" Target="../media/image272.png"/><Relationship Id="rId36" Type="http://schemas.openxmlformats.org/officeDocument/2006/relationships/customXml" Target="../ink/ink2660.xml"/><Relationship Id="rId57" Type="http://schemas.openxmlformats.org/officeDocument/2006/relationships/image" Target="../media/image293.png"/><Relationship Id="rId106" Type="http://schemas.openxmlformats.org/officeDocument/2006/relationships/customXml" Target="../ink/ink2695.xml"/><Relationship Id="rId127" Type="http://schemas.openxmlformats.org/officeDocument/2006/relationships/image" Target="../media/image329.png"/><Relationship Id="rId10" Type="http://schemas.openxmlformats.org/officeDocument/2006/relationships/customXml" Target="../ink/ink2647.xml"/><Relationship Id="rId31" Type="http://schemas.openxmlformats.org/officeDocument/2006/relationships/image" Target="../media/image280.png"/><Relationship Id="rId52" Type="http://schemas.openxmlformats.org/officeDocument/2006/relationships/customXml" Target="../ink/ink2668.xml"/><Relationship Id="rId73" Type="http://schemas.openxmlformats.org/officeDocument/2006/relationships/image" Target="../media/image301.png"/><Relationship Id="rId78" Type="http://schemas.openxmlformats.org/officeDocument/2006/relationships/customXml" Target="../ink/ink2681.xml"/><Relationship Id="rId94" Type="http://schemas.openxmlformats.org/officeDocument/2006/relationships/customXml" Target="../ink/ink2689.xml"/><Relationship Id="rId99" Type="http://schemas.openxmlformats.org/officeDocument/2006/relationships/image" Target="../media/image315.png"/><Relationship Id="rId101" Type="http://schemas.openxmlformats.org/officeDocument/2006/relationships/image" Target="../media/image316.png"/><Relationship Id="rId122" Type="http://schemas.openxmlformats.org/officeDocument/2006/relationships/customXml" Target="../ink/ink2703.xml"/><Relationship Id="rId143" Type="http://schemas.openxmlformats.org/officeDocument/2006/relationships/image" Target="../media/image337.png"/><Relationship Id="rId148" Type="http://schemas.openxmlformats.org/officeDocument/2006/relationships/customXml" Target="../ink/ink2716.xml"/><Relationship Id="rId164" Type="http://schemas.openxmlformats.org/officeDocument/2006/relationships/customXml" Target="../ink/ink2724.xml"/><Relationship Id="rId169" Type="http://schemas.openxmlformats.org/officeDocument/2006/relationships/image" Target="../media/image349.png"/><Relationship Id="rId4" Type="http://schemas.openxmlformats.org/officeDocument/2006/relationships/customXml" Target="../ink/ink2644.xml"/><Relationship Id="rId9" Type="http://schemas.openxmlformats.org/officeDocument/2006/relationships/image" Target="../media/image269.png"/><Relationship Id="rId180" Type="http://schemas.openxmlformats.org/officeDocument/2006/relationships/image" Target="../media/image354.png"/><Relationship Id="rId26" Type="http://schemas.openxmlformats.org/officeDocument/2006/relationships/customXml" Target="../ink/ink2655.xml"/><Relationship Id="rId47" Type="http://schemas.openxmlformats.org/officeDocument/2006/relationships/image" Target="../media/image288.png"/><Relationship Id="rId68" Type="http://schemas.openxmlformats.org/officeDocument/2006/relationships/customXml" Target="../ink/ink2676.xml"/><Relationship Id="rId89" Type="http://schemas.openxmlformats.org/officeDocument/2006/relationships/image" Target="../media/image310.png"/><Relationship Id="rId112" Type="http://schemas.openxmlformats.org/officeDocument/2006/relationships/customXml" Target="../ink/ink2698.xml"/><Relationship Id="rId133" Type="http://schemas.openxmlformats.org/officeDocument/2006/relationships/image" Target="../media/image332.png"/><Relationship Id="rId154" Type="http://schemas.openxmlformats.org/officeDocument/2006/relationships/customXml" Target="../ink/ink2719.xml"/><Relationship Id="rId175" Type="http://schemas.openxmlformats.org/officeDocument/2006/relationships/customXml" Target="../ink/ink2730.xml"/><Relationship Id="rId16" Type="http://schemas.openxmlformats.org/officeDocument/2006/relationships/customXml" Target="../ink/ink2650.xml"/><Relationship Id="rId37" Type="http://schemas.openxmlformats.org/officeDocument/2006/relationships/image" Target="../media/image283.png"/><Relationship Id="rId58" Type="http://schemas.openxmlformats.org/officeDocument/2006/relationships/customXml" Target="../ink/ink2671.xml"/><Relationship Id="rId79" Type="http://schemas.openxmlformats.org/officeDocument/2006/relationships/image" Target="../media/image305.png"/><Relationship Id="rId102" Type="http://schemas.openxmlformats.org/officeDocument/2006/relationships/customXml" Target="../ink/ink2693.xml"/><Relationship Id="rId123" Type="http://schemas.openxmlformats.org/officeDocument/2006/relationships/image" Target="../media/image327.png"/><Relationship Id="rId144" Type="http://schemas.openxmlformats.org/officeDocument/2006/relationships/customXml" Target="../ink/ink2714.xml"/><Relationship Id="rId90" Type="http://schemas.openxmlformats.org/officeDocument/2006/relationships/customXml" Target="../ink/ink2687.xml"/><Relationship Id="rId165" Type="http://schemas.openxmlformats.org/officeDocument/2006/relationships/image" Target="../media/image44.png"/><Relationship Id="rId27" Type="http://schemas.openxmlformats.org/officeDocument/2006/relationships/image" Target="../media/image278.png"/><Relationship Id="rId48" Type="http://schemas.openxmlformats.org/officeDocument/2006/relationships/customXml" Target="../ink/ink2666.xml"/><Relationship Id="rId69" Type="http://schemas.openxmlformats.org/officeDocument/2006/relationships/image" Target="../media/image299.png"/><Relationship Id="rId113" Type="http://schemas.openxmlformats.org/officeDocument/2006/relationships/image" Target="../media/image322.png"/><Relationship Id="rId134" Type="http://schemas.openxmlformats.org/officeDocument/2006/relationships/customXml" Target="../ink/ink2709.xml"/><Relationship Id="rId80" Type="http://schemas.openxmlformats.org/officeDocument/2006/relationships/customXml" Target="../ink/ink2682.xml"/><Relationship Id="rId155" Type="http://schemas.openxmlformats.org/officeDocument/2006/relationships/image" Target="../media/image343.png"/><Relationship Id="rId176" Type="http://schemas.openxmlformats.org/officeDocument/2006/relationships/image" Target="../media/image352.png"/><Relationship Id="rId17" Type="http://schemas.openxmlformats.org/officeDocument/2006/relationships/image" Target="../media/image273.png"/><Relationship Id="rId38" Type="http://schemas.openxmlformats.org/officeDocument/2006/relationships/customXml" Target="../ink/ink2661.xml"/><Relationship Id="rId59" Type="http://schemas.openxmlformats.org/officeDocument/2006/relationships/image" Target="../media/image294.png"/><Relationship Id="rId103" Type="http://schemas.openxmlformats.org/officeDocument/2006/relationships/image" Target="../media/image317.png"/><Relationship Id="rId124" Type="http://schemas.openxmlformats.org/officeDocument/2006/relationships/customXml" Target="../ink/ink2704.xml"/><Relationship Id="rId70" Type="http://schemas.openxmlformats.org/officeDocument/2006/relationships/customXml" Target="../ink/ink2677.xml"/><Relationship Id="rId91" Type="http://schemas.openxmlformats.org/officeDocument/2006/relationships/image" Target="../media/image311.png"/><Relationship Id="rId145" Type="http://schemas.openxmlformats.org/officeDocument/2006/relationships/image" Target="../media/image338.png"/><Relationship Id="rId166" Type="http://schemas.openxmlformats.org/officeDocument/2006/relationships/customXml" Target="../ink/ink272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656.xml"/><Relationship Id="rId49" Type="http://schemas.openxmlformats.org/officeDocument/2006/relationships/image" Target="../media/image289.png"/><Relationship Id="rId114" Type="http://schemas.openxmlformats.org/officeDocument/2006/relationships/customXml" Target="../ink/ink269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png"/><Relationship Id="rId2" Type="http://schemas.openxmlformats.org/officeDocument/2006/relationships/customXml" Target="../ink/ink27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38.xml"/><Relationship Id="rId13" Type="http://schemas.openxmlformats.org/officeDocument/2006/relationships/image" Target="../media/image362.png"/><Relationship Id="rId18" Type="http://schemas.openxmlformats.org/officeDocument/2006/relationships/customXml" Target="../ink/ink2743.xml"/><Relationship Id="rId26" Type="http://schemas.openxmlformats.org/officeDocument/2006/relationships/customXml" Target="../ink/ink2747.xml"/><Relationship Id="rId3" Type="http://schemas.openxmlformats.org/officeDocument/2006/relationships/image" Target="../media/image357.png"/><Relationship Id="rId21" Type="http://schemas.openxmlformats.org/officeDocument/2006/relationships/image" Target="../media/image366.png"/><Relationship Id="rId7" Type="http://schemas.openxmlformats.org/officeDocument/2006/relationships/image" Target="../media/image359.png"/><Relationship Id="rId12" Type="http://schemas.openxmlformats.org/officeDocument/2006/relationships/customXml" Target="../ink/ink2740.xml"/><Relationship Id="rId17" Type="http://schemas.openxmlformats.org/officeDocument/2006/relationships/image" Target="../media/image364.png"/><Relationship Id="rId25" Type="http://schemas.openxmlformats.org/officeDocument/2006/relationships/image" Target="../media/image368.png"/><Relationship Id="rId2" Type="http://schemas.openxmlformats.org/officeDocument/2006/relationships/customXml" Target="../ink/ink2735.xml"/><Relationship Id="rId16" Type="http://schemas.openxmlformats.org/officeDocument/2006/relationships/customXml" Target="../ink/ink2742.xml"/><Relationship Id="rId20" Type="http://schemas.openxmlformats.org/officeDocument/2006/relationships/customXml" Target="../ink/ink2744.xml"/><Relationship Id="rId29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37.xml"/><Relationship Id="rId11" Type="http://schemas.openxmlformats.org/officeDocument/2006/relationships/image" Target="../media/image361.png"/><Relationship Id="rId24" Type="http://schemas.openxmlformats.org/officeDocument/2006/relationships/customXml" Target="../ink/ink2746.xml"/><Relationship Id="rId5" Type="http://schemas.openxmlformats.org/officeDocument/2006/relationships/image" Target="../media/image358.png"/><Relationship Id="rId15" Type="http://schemas.openxmlformats.org/officeDocument/2006/relationships/image" Target="../media/image363.png"/><Relationship Id="rId23" Type="http://schemas.openxmlformats.org/officeDocument/2006/relationships/image" Target="../media/image367.png"/><Relationship Id="rId28" Type="http://schemas.openxmlformats.org/officeDocument/2006/relationships/customXml" Target="../ink/ink2748.xml"/><Relationship Id="rId10" Type="http://schemas.openxmlformats.org/officeDocument/2006/relationships/customXml" Target="../ink/ink2739.xml"/><Relationship Id="rId19" Type="http://schemas.openxmlformats.org/officeDocument/2006/relationships/image" Target="../media/image365.png"/><Relationship Id="rId31" Type="http://schemas.openxmlformats.org/officeDocument/2006/relationships/image" Target="../media/image371.png"/><Relationship Id="rId4" Type="http://schemas.openxmlformats.org/officeDocument/2006/relationships/customXml" Target="../ink/ink2736.xml"/><Relationship Id="rId9" Type="http://schemas.openxmlformats.org/officeDocument/2006/relationships/image" Target="../media/image360.png"/><Relationship Id="rId14" Type="http://schemas.openxmlformats.org/officeDocument/2006/relationships/customXml" Target="../ink/ink2741.xml"/><Relationship Id="rId22" Type="http://schemas.openxmlformats.org/officeDocument/2006/relationships/customXml" Target="../ink/ink2745.xml"/><Relationship Id="rId27" Type="http://schemas.openxmlformats.org/officeDocument/2006/relationships/image" Target="../media/image369.png"/><Relationship Id="rId30" Type="http://schemas.openxmlformats.org/officeDocument/2006/relationships/customXml" Target="../ink/ink2749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62.xml"/><Relationship Id="rId21" Type="http://schemas.openxmlformats.org/officeDocument/2006/relationships/image" Target="../media/image366.png"/><Relationship Id="rId34" Type="http://schemas.openxmlformats.org/officeDocument/2006/relationships/customXml" Target="../ink/ink2766.xml"/><Relationship Id="rId42" Type="http://schemas.openxmlformats.org/officeDocument/2006/relationships/customXml" Target="../ink/ink2770.xml"/><Relationship Id="rId47" Type="http://schemas.openxmlformats.org/officeDocument/2006/relationships/image" Target="../media/image379.png"/><Relationship Id="rId50" Type="http://schemas.openxmlformats.org/officeDocument/2006/relationships/customXml" Target="../ink/ink2774.xml"/><Relationship Id="rId55" Type="http://schemas.openxmlformats.org/officeDocument/2006/relationships/image" Target="../media/image383.png"/><Relationship Id="rId63" Type="http://schemas.openxmlformats.org/officeDocument/2006/relationships/image" Target="../media/image387.png"/><Relationship Id="rId7" Type="http://schemas.openxmlformats.org/officeDocument/2006/relationships/image" Target="../media/image359.png"/><Relationship Id="rId2" Type="http://schemas.openxmlformats.org/officeDocument/2006/relationships/customXml" Target="../ink/ink2750.xml"/><Relationship Id="rId16" Type="http://schemas.openxmlformats.org/officeDocument/2006/relationships/customXml" Target="../ink/ink2757.xml"/><Relationship Id="rId29" Type="http://schemas.openxmlformats.org/officeDocument/2006/relationships/image" Target="../media/image370.png"/><Relationship Id="rId11" Type="http://schemas.openxmlformats.org/officeDocument/2006/relationships/image" Target="../media/image361.png"/><Relationship Id="rId24" Type="http://schemas.openxmlformats.org/officeDocument/2006/relationships/customXml" Target="../ink/ink2761.xml"/><Relationship Id="rId32" Type="http://schemas.openxmlformats.org/officeDocument/2006/relationships/customXml" Target="../ink/ink2765.xml"/><Relationship Id="rId37" Type="http://schemas.openxmlformats.org/officeDocument/2006/relationships/image" Target="../media/image374.png"/><Relationship Id="rId40" Type="http://schemas.openxmlformats.org/officeDocument/2006/relationships/customXml" Target="../ink/ink2769.xml"/><Relationship Id="rId45" Type="http://schemas.openxmlformats.org/officeDocument/2006/relationships/image" Target="../media/image378.png"/><Relationship Id="rId53" Type="http://schemas.openxmlformats.org/officeDocument/2006/relationships/image" Target="../media/image382.png"/><Relationship Id="rId58" Type="http://schemas.openxmlformats.org/officeDocument/2006/relationships/customXml" Target="../ink/ink2778.xml"/><Relationship Id="rId66" Type="http://schemas.openxmlformats.org/officeDocument/2006/relationships/customXml" Target="../ink/ink2782.xml"/><Relationship Id="rId5" Type="http://schemas.openxmlformats.org/officeDocument/2006/relationships/image" Target="../media/image358.png"/><Relationship Id="rId61" Type="http://schemas.openxmlformats.org/officeDocument/2006/relationships/image" Target="../media/image386.png"/><Relationship Id="rId19" Type="http://schemas.openxmlformats.org/officeDocument/2006/relationships/image" Target="../media/image365.png"/><Relationship Id="rId14" Type="http://schemas.openxmlformats.org/officeDocument/2006/relationships/customXml" Target="../ink/ink2756.xml"/><Relationship Id="rId22" Type="http://schemas.openxmlformats.org/officeDocument/2006/relationships/customXml" Target="../ink/ink2760.xml"/><Relationship Id="rId27" Type="http://schemas.openxmlformats.org/officeDocument/2006/relationships/image" Target="../media/image369.png"/><Relationship Id="rId30" Type="http://schemas.openxmlformats.org/officeDocument/2006/relationships/customXml" Target="../ink/ink2764.xml"/><Relationship Id="rId35" Type="http://schemas.openxmlformats.org/officeDocument/2006/relationships/image" Target="../media/image373.png"/><Relationship Id="rId43" Type="http://schemas.openxmlformats.org/officeDocument/2006/relationships/image" Target="../media/image377.png"/><Relationship Id="rId48" Type="http://schemas.openxmlformats.org/officeDocument/2006/relationships/customXml" Target="../ink/ink2773.xml"/><Relationship Id="rId56" Type="http://schemas.openxmlformats.org/officeDocument/2006/relationships/customXml" Target="../ink/ink2777.xml"/><Relationship Id="rId64" Type="http://schemas.openxmlformats.org/officeDocument/2006/relationships/customXml" Target="../ink/ink2781.xml"/><Relationship Id="rId8" Type="http://schemas.openxmlformats.org/officeDocument/2006/relationships/customXml" Target="../ink/ink2753.xml"/><Relationship Id="rId51" Type="http://schemas.openxmlformats.org/officeDocument/2006/relationships/image" Target="../media/image381.png"/><Relationship Id="rId3" Type="http://schemas.openxmlformats.org/officeDocument/2006/relationships/image" Target="../media/image357.png"/><Relationship Id="rId12" Type="http://schemas.openxmlformats.org/officeDocument/2006/relationships/customXml" Target="../ink/ink2755.xml"/><Relationship Id="rId17" Type="http://schemas.openxmlformats.org/officeDocument/2006/relationships/image" Target="../media/image364.png"/><Relationship Id="rId25" Type="http://schemas.openxmlformats.org/officeDocument/2006/relationships/image" Target="../media/image368.png"/><Relationship Id="rId33" Type="http://schemas.openxmlformats.org/officeDocument/2006/relationships/image" Target="../media/image372.png"/><Relationship Id="rId38" Type="http://schemas.openxmlformats.org/officeDocument/2006/relationships/customXml" Target="../ink/ink2768.xml"/><Relationship Id="rId46" Type="http://schemas.openxmlformats.org/officeDocument/2006/relationships/customXml" Target="../ink/ink2772.xml"/><Relationship Id="rId59" Type="http://schemas.openxmlformats.org/officeDocument/2006/relationships/image" Target="../media/image385.png"/><Relationship Id="rId67" Type="http://schemas.openxmlformats.org/officeDocument/2006/relationships/image" Target="../media/image389.png"/><Relationship Id="rId20" Type="http://schemas.openxmlformats.org/officeDocument/2006/relationships/customXml" Target="../ink/ink2759.xml"/><Relationship Id="rId41" Type="http://schemas.openxmlformats.org/officeDocument/2006/relationships/image" Target="../media/image376.png"/><Relationship Id="rId54" Type="http://schemas.openxmlformats.org/officeDocument/2006/relationships/customXml" Target="../ink/ink2776.xml"/><Relationship Id="rId62" Type="http://schemas.openxmlformats.org/officeDocument/2006/relationships/customXml" Target="../ink/ink27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52.xml"/><Relationship Id="rId15" Type="http://schemas.openxmlformats.org/officeDocument/2006/relationships/image" Target="../media/image363.png"/><Relationship Id="rId23" Type="http://schemas.openxmlformats.org/officeDocument/2006/relationships/image" Target="../media/image367.png"/><Relationship Id="rId28" Type="http://schemas.openxmlformats.org/officeDocument/2006/relationships/customXml" Target="../ink/ink2763.xml"/><Relationship Id="rId36" Type="http://schemas.openxmlformats.org/officeDocument/2006/relationships/customXml" Target="../ink/ink2767.xml"/><Relationship Id="rId49" Type="http://schemas.openxmlformats.org/officeDocument/2006/relationships/image" Target="../media/image380.png"/><Relationship Id="rId57" Type="http://schemas.openxmlformats.org/officeDocument/2006/relationships/image" Target="../media/image384.png"/><Relationship Id="rId10" Type="http://schemas.openxmlformats.org/officeDocument/2006/relationships/customXml" Target="../ink/ink2754.xml"/><Relationship Id="rId31" Type="http://schemas.openxmlformats.org/officeDocument/2006/relationships/image" Target="../media/image371.png"/><Relationship Id="rId44" Type="http://schemas.openxmlformats.org/officeDocument/2006/relationships/customXml" Target="../ink/ink2771.xml"/><Relationship Id="rId52" Type="http://schemas.openxmlformats.org/officeDocument/2006/relationships/customXml" Target="../ink/ink2775.xml"/><Relationship Id="rId60" Type="http://schemas.openxmlformats.org/officeDocument/2006/relationships/customXml" Target="../ink/ink2779.xml"/><Relationship Id="rId65" Type="http://schemas.openxmlformats.org/officeDocument/2006/relationships/image" Target="../media/image388.png"/><Relationship Id="rId4" Type="http://schemas.openxmlformats.org/officeDocument/2006/relationships/customXml" Target="../ink/ink2751.xml"/><Relationship Id="rId9" Type="http://schemas.openxmlformats.org/officeDocument/2006/relationships/image" Target="../media/image360.png"/><Relationship Id="rId13" Type="http://schemas.openxmlformats.org/officeDocument/2006/relationships/image" Target="../media/image362.png"/><Relationship Id="rId18" Type="http://schemas.openxmlformats.org/officeDocument/2006/relationships/customXml" Target="../ink/ink2758.xml"/><Relationship Id="rId39" Type="http://schemas.openxmlformats.org/officeDocument/2006/relationships/image" Target="../media/image375.png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95.xml"/><Relationship Id="rId21" Type="http://schemas.openxmlformats.org/officeDocument/2006/relationships/image" Target="../media/image366.png"/><Relationship Id="rId42" Type="http://schemas.openxmlformats.org/officeDocument/2006/relationships/customXml" Target="../ink/ink2803.xml"/><Relationship Id="rId47" Type="http://schemas.openxmlformats.org/officeDocument/2006/relationships/image" Target="../media/image379.png"/><Relationship Id="rId63" Type="http://schemas.openxmlformats.org/officeDocument/2006/relationships/image" Target="../media/image387.png"/><Relationship Id="rId68" Type="http://schemas.openxmlformats.org/officeDocument/2006/relationships/customXml" Target="../ink/ink2816.xml"/><Relationship Id="rId84" Type="http://schemas.openxmlformats.org/officeDocument/2006/relationships/customXml" Target="../ink/ink2824.xml"/><Relationship Id="rId89" Type="http://schemas.openxmlformats.org/officeDocument/2006/relationships/image" Target="../media/image400.png"/><Relationship Id="rId16" Type="http://schemas.openxmlformats.org/officeDocument/2006/relationships/customXml" Target="../ink/ink2790.xml"/><Relationship Id="rId11" Type="http://schemas.openxmlformats.org/officeDocument/2006/relationships/image" Target="../media/image361.png"/><Relationship Id="rId32" Type="http://schemas.openxmlformats.org/officeDocument/2006/relationships/customXml" Target="../ink/ink2798.xml"/><Relationship Id="rId37" Type="http://schemas.openxmlformats.org/officeDocument/2006/relationships/image" Target="../media/image374.png"/><Relationship Id="rId53" Type="http://schemas.openxmlformats.org/officeDocument/2006/relationships/image" Target="../media/image382.png"/><Relationship Id="rId58" Type="http://schemas.openxmlformats.org/officeDocument/2006/relationships/customXml" Target="../ink/ink2811.xml"/><Relationship Id="rId74" Type="http://schemas.openxmlformats.org/officeDocument/2006/relationships/customXml" Target="../ink/ink2819.xml"/><Relationship Id="rId79" Type="http://schemas.openxmlformats.org/officeDocument/2006/relationships/image" Target="../media/image395.png"/><Relationship Id="rId5" Type="http://schemas.openxmlformats.org/officeDocument/2006/relationships/image" Target="../media/image358.png"/><Relationship Id="rId90" Type="http://schemas.openxmlformats.org/officeDocument/2006/relationships/customXml" Target="../ink/ink2827.xml"/><Relationship Id="rId22" Type="http://schemas.openxmlformats.org/officeDocument/2006/relationships/customXml" Target="../ink/ink2793.xml"/><Relationship Id="rId27" Type="http://schemas.openxmlformats.org/officeDocument/2006/relationships/image" Target="../media/image369.png"/><Relationship Id="rId43" Type="http://schemas.openxmlformats.org/officeDocument/2006/relationships/image" Target="../media/image377.png"/><Relationship Id="rId48" Type="http://schemas.openxmlformats.org/officeDocument/2006/relationships/customXml" Target="../ink/ink2806.xml"/><Relationship Id="rId64" Type="http://schemas.openxmlformats.org/officeDocument/2006/relationships/customXml" Target="../ink/ink2814.xml"/><Relationship Id="rId69" Type="http://schemas.openxmlformats.org/officeDocument/2006/relationships/image" Target="../media/image390.png"/><Relationship Id="rId8" Type="http://schemas.openxmlformats.org/officeDocument/2006/relationships/customXml" Target="../ink/ink2786.xml"/><Relationship Id="rId51" Type="http://schemas.openxmlformats.org/officeDocument/2006/relationships/image" Target="../media/image381.png"/><Relationship Id="rId72" Type="http://schemas.openxmlformats.org/officeDocument/2006/relationships/customXml" Target="../ink/ink2818.xml"/><Relationship Id="rId80" Type="http://schemas.openxmlformats.org/officeDocument/2006/relationships/customXml" Target="../ink/ink2822.xml"/><Relationship Id="rId85" Type="http://schemas.openxmlformats.org/officeDocument/2006/relationships/image" Target="../media/image398.png"/><Relationship Id="rId93" Type="http://schemas.openxmlformats.org/officeDocument/2006/relationships/image" Target="../media/image402.png"/><Relationship Id="rId3" Type="http://schemas.openxmlformats.org/officeDocument/2006/relationships/image" Target="../media/image357.png"/><Relationship Id="rId12" Type="http://schemas.openxmlformats.org/officeDocument/2006/relationships/customXml" Target="../ink/ink2788.xml"/><Relationship Id="rId17" Type="http://schemas.openxmlformats.org/officeDocument/2006/relationships/image" Target="../media/image364.png"/><Relationship Id="rId25" Type="http://schemas.openxmlformats.org/officeDocument/2006/relationships/image" Target="../media/image368.png"/><Relationship Id="rId33" Type="http://schemas.openxmlformats.org/officeDocument/2006/relationships/image" Target="../media/image372.png"/><Relationship Id="rId38" Type="http://schemas.openxmlformats.org/officeDocument/2006/relationships/customXml" Target="../ink/ink2801.xml"/><Relationship Id="rId46" Type="http://schemas.openxmlformats.org/officeDocument/2006/relationships/customXml" Target="../ink/ink2805.xml"/><Relationship Id="rId59" Type="http://schemas.openxmlformats.org/officeDocument/2006/relationships/image" Target="../media/image385.png"/><Relationship Id="rId67" Type="http://schemas.openxmlformats.org/officeDocument/2006/relationships/image" Target="../media/image389.png"/><Relationship Id="rId20" Type="http://schemas.openxmlformats.org/officeDocument/2006/relationships/customXml" Target="../ink/ink2792.xml"/><Relationship Id="rId41" Type="http://schemas.openxmlformats.org/officeDocument/2006/relationships/image" Target="../media/image376.png"/><Relationship Id="rId54" Type="http://schemas.openxmlformats.org/officeDocument/2006/relationships/customXml" Target="../ink/ink2809.xml"/><Relationship Id="rId62" Type="http://schemas.openxmlformats.org/officeDocument/2006/relationships/customXml" Target="../ink/ink2813.xml"/><Relationship Id="rId70" Type="http://schemas.openxmlformats.org/officeDocument/2006/relationships/customXml" Target="../ink/ink2817.xml"/><Relationship Id="rId75" Type="http://schemas.openxmlformats.org/officeDocument/2006/relationships/image" Target="../media/image393.png"/><Relationship Id="rId83" Type="http://schemas.openxmlformats.org/officeDocument/2006/relationships/image" Target="../media/image397.png"/><Relationship Id="rId88" Type="http://schemas.openxmlformats.org/officeDocument/2006/relationships/customXml" Target="../ink/ink2826.xml"/><Relationship Id="rId91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85.xml"/><Relationship Id="rId15" Type="http://schemas.openxmlformats.org/officeDocument/2006/relationships/image" Target="../media/image363.png"/><Relationship Id="rId23" Type="http://schemas.openxmlformats.org/officeDocument/2006/relationships/image" Target="../media/image367.png"/><Relationship Id="rId28" Type="http://schemas.openxmlformats.org/officeDocument/2006/relationships/customXml" Target="../ink/ink2796.xml"/><Relationship Id="rId36" Type="http://schemas.openxmlformats.org/officeDocument/2006/relationships/customXml" Target="../ink/ink2800.xml"/><Relationship Id="rId49" Type="http://schemas.openxmlformats.org/officeDocument/2006/relationships/image" Target="../media/image380.png"/><Relationship Id="rId57" Type="http://schemas.openxmlformats.org/officeDocument/2006/relationships/image" Target="../media/image384.png"/><Relationship Id="rId10" Type="http://schemas.openxmlformats.org/officeDocument/2006/relationships/customXml" Target="../ink/ink2787.xml"/><Relationship Id="rId31" Type="http://schemas.openxmlformats.org/officeDocument/2006/relationships/image" Target="../media/image371.png"/><Relationship Id="rId44" Type="http://schemas.openxmlformats.org/officeDocument/2006/relationships/customXml" Target="../ink/ink2804.xml"/><Relationship Id="rId52" Type="http://schemas.openxmlformats.org/officeDocument/2006/relationships/customXml" Target="../ink/ink2808.xml"/><Relationship Id="rId60" Type="http://schemas.openxmlformats.org/officeDocument/2006/relationships/customXml" Target="../ink/ink2812.xml"/><Relationship Id="rId65" Type="http://schemas.openxmlformats.org/officeDocument/2006/relationships/image" Target="../media/image388.png"/><Relationship Id="rId73" Type="http://schemas.openxmlformats.org/officeDocument/2006/relationships/image" Target="../media/image392.png"/><Relationship Id="rId78" Type="http://schemas.openxmlformats.org/officeDocument/2006/relationships/customXml" Target="../ink/ink2821.xml"/><Relationship Id="rId81" Type="http://schemas.openxmlformats.org/officeDocument/2006/relationships/image" Target="../media/image396.png"/><Relationship Id="rId86" Type="http://schemas.openxmlformats.org/officeDocument/2006/relationships/customXml" Target="../ink/ink2825.xml"/><Relationship Id="rId4" Type="http://schemas.openxmlformats.org/officeDocument/2006/relationships/customXml" Target="../ink/ink2784.xml"/><Relationship Id="rId9" Type="http://schemas.openxmlformats.org/officeDocument/2006/relationships/image" Target="../media/image360.png"/><Relationship Id="rId13" Type="http://schemas.openxmlformats.org/officeDocument/2006/relationships/image" Target="../media/image362.png"/><Relationship Id="rId18" Type="http://schemas.openxmlformats.org/officeDocument/2006/relationships/customXml" Target="../ink/ink2791.xml"/><Relationship Id="rId39" Type="http://schemas.openxmlformats.org/officeDocument/2006/relationships/image" Target="../media/image375.png"/><Relationship Id="rId34" Type="http://schemas.openxmlformats.org/officeDocument/2006/relationships/customXml" Target="../ink/ink2799.xml"/><Relationship Id="rId50" Type="http://schemas.openxmlformats.org/officeDocument/2006/relationships/customXml" Target="../ink/ink2807.xml"/><Relationship Id="rId55" Type="http://schemas.openxmlformats.org/officeDocument/2006/relationships/image" Target="../media/image383.png"/><Relationship Id="rId76" Type="http://schemas.openxmlformats.org/officeDocument/2006/relationships/customXml" Target="../ink/ink2820.xml"/><Relationship Id="rId7" Type="http://schemas.openxmlformats.org/officeDocument/2006/relationships/image" Target="../media/image359.png"/><Relationship Id="rId71" Type="http://schemas.openxmlformats.org/officeDocument/2006/relationships/image" Target="../media/image391.png"/><Relationship Id="rId92" Type="http://schemas.openxmlformats.org/officeDocument/2006/relationships/customXml" Target="../ink/ink2828.xml"/><Relationship Id="rId2" Type="http://schemas.openxmlformats.org/officeDocument/2006/relationships/customXml" Target="../ink/ink2783.xml"/><Relationship Id="rId29" Type="http://schemas.openxmlformats.org/officeDocument/2006/relationships/image" Target="../media/image370.png"/><Relationship Id="rId24" Type="http://schemas.openxmlformats.org/officeDocument/2006/relationships/customXml" Target="../ink/ink2794.xml"/><Relationship Id="rId40" Type="http://schemas.openxmlformats.org/officeDocument/2006/relationships/customXml" Target="../ink/ink2802.xml"/><Relationship Id="rId45" Type="http://schemas.openxmlformats.org/officeDocument/2006/relationships/image" Target="../media/image378.png"/><Relationship Id="rId66" Type="http://schemas.openxmlformats.org/officeDocument/2006/relationships/customXml" Target="../ink/ink2815.xml"/><Relationship Id="rId87" Type="http://schemas.openxmlformats.org/officeDocument/2006/relationships/image" Target="../media/image399.png"/><Relationship Id="rId61" Type="http://schemas.openxmlformats.org/officeDocument/2006/relationships/image" Target="../media/image386.png"/><Relationship Id="rId82" Type="http://schemas.openxmlformats.org/officeDocument/2006/relationships/customXml" Target="../ink/ink2823.xml"/><Relationship Id="rId19" Type="http://schemas.openxmlformats.org/officeDocument/2006/relationships/image" Target="../media/image365.png"/><Relationship Id="rId14" Type="http://schemas.openxmlformats.org/officeDocument/2006/relationships/customXml" Target="../ink/ink2789.xml"/><Relationship Id="rId30" Type="http://schemas.openxmlformats.org/officeDocument/2006/relationships/customXml" Target="../ink/ink2797.xml"/><Relationship Id="rId35" Type="http://schemas.openxmlformats.org/officeDocument/2006/relationships/image" Target="../media/image373.png"/><Relationship Id="rId56" Type="http://schemas.openxmlformats.org/officeDocument/2006/relationships/customXml" Target="../ink/ink2810.xml"/><Relationship Id="rId77" Type="http://schemas.openxmlformats.org/officeDocument/2006/relationships/image" Target="../media/image394.png"/></Relationships>
</file>

<file path=ppt/slides/_rels/slide6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41.xml"/><Relationship Id="rId21" Type="http://schemas.openxmlformats.org/officeDocument/2006/relationships/image" Target="../media/image366.png"/><Relationship Id="rId42" Type="http://schemas.openxmlformats.org/officeDocument/2006/relationships/customXml" Target="../ink/ink2849.xml"/><Relationship Id="rId47" Type="http://schemas.openxmlformats.org/officeDocument/2006/relationships/image" Target="../media/image379.png"/><Relationship Id="rId63" Type="http://schemas.openxmlformats.org/officeDocument/2006/relationships/image" Target="../media/image387.png"/><Relationship Id="rId68" Type="http://schemas.openxmlformats.org/officeDocument/2006/relationships/customXml" Target="../ink/ink2862.xml"/><Relationship Id="rId84" Type="http://schemas.openxmlformats.org/officeDocument/2006/relationships/customXml" Target="../ink/ink2870.xml"/><Relationship Id="rId89" Type="http://schemas.openxmlformats.org/officeDocument/2006/relationships/image" Target="../media/image400.png"/><Relationship Id="rId16" Type="http://schemas.openxmlformats.org/officeDocument/2006/relationships/customXml" Target="../ink/ink2836.xml"/><Relationship Id="rId11" Type="http://schemas.openxmlformats.org/officeDocument/2006/relationships/image" Target="../media/image361.png"/><Relationship Id="rId32" Type="http://schemas.openxmlformats.org/officeDocument/2006/relationships/customXml" Target="../ink/ink2844.xml"/><Relationship Id="rId37" Type="http://schemas.openxmlformats.org/officeDocument/2006/relationships/image" Target="../media/image374.png"/><Relationship Id="rId53" Type="http://schemas.openxmlformats.org/officeDocument/2006/relationships/image" Target="../media/image382.png"/><Relationship Id="rId58" Type="http://schemas.openxmlformats.org/officeDocument/2006/relationships/customXml" Target="../ink/ink2857.xml"/><Relationship Id="rId74" Type="http://schemas.openxmlformats.org/officeDocument/2006/relationships/customXml" Target="../ink/ink2865.xml"/><Relationship Id="rId79" Type="http://schemas.openxmlformats.org/officeDocument/2006/relationships/image" Target="../media/image395.png"/><Relationship Id="rId102" Type="http://schemas.openxmlformats.org/officeDocument/2006/relationships/customXml" Target="../ink/ink2879.xml"/><Relationship Id="rId5" Type="http://schemas.openxmlformats.org/officeDocument/2006/relationships/image" Target="../media/image358.png"/><Relationship Id="rId90" Type="http://schemas.openxmlformats.org/officeDocument/2006/relationships/customXml" Target="../ink/ink2873.xml"/><Relationship Id="rId95" Type="http://schemas.openxmlformats.org/officeDocument/2006/relationships/image" Target="../media/image403.png"/><Relationship Id="rId22" Type="http://schemas.openxmlformats.org/officeDocument/2006/relationships/customXml" Target="../ink/ink2839.xml"/><Relationship Id="rId27" Type="http://schemas.openxmlformats.org/officeDocument/2006/relationships/image" Target="../media/image369.png"/><Relationship Id="rId43" Type="http://schemas.openxmlformats.org/officeDocument/2006/relationships/image" Target="../media/image377.png"/><Relationship Id="rId48" Type="http://schemas.openxmlformats.org/officeDocument/2006/relationships/customXml" Target="../ink/ink2852.xml"/><Relationship Id="rId64" Type="http://schemas.openxmlformats.org/officeDocument/2006/relationships/customXml" Target="../ink/ink2860.xml"/><Relationship Id="rId69" Type="http://schemas.openxmlformats.org/officeDocument/2006/relationships/image" Target="../media/image390.png"/><Relationship Id="rId80" Type="http://schemas.openxmlformats.org/officeDocument/2006/relationships/customXml" Target="../ink/ink2868.xml"/><Relationship Id="rId85" Type="http://schemas.openxmlformats.org/officeDocument/2006/relationships/image" Target="../media/image398.png"/><Relationship Id="rId12" Type="http://schemas.openxmlformats.org/officeDocument/2006/relationships/customXml" Target="../ink/ink2834.xml"/><Relationship Id="rId17" Type="http://schemas.openxmlformats.org/officeDocument/2006/relationships/image" Target="../media/image364.png"/><Relationship Id="rId33" Type="http://schemas.openxmlformats.org/officeDocument/2006/relationships/image" Target="../media/image372.png"/><Relationship Id="rId38" Type="http://schemas.openxmlformats.org/officeDocument/2006/relationships/customXml" Target="../ink/ink2847.xml"/><Relationship Id="rId59" Type="http://schemas.openxmlformats.org/officeDocument/2006/relationships/image" Target="../media/image385.png"/><Relationship Id="rId103" Type="http://schemas.openxmlformats.org/officeDocument/2006/relationships/image" Target="../media/image407.png"/><Relationship Id="rId20" Type="http://schemas.openxmlformats.org/officeDocument/2006/relationships/customXml" Target="../ink/ink2838.xml"/><Relationship Id="rId41" Type="http://schemas.openxmlformats.org/officeDocument/2006/relationships/image" Target="../media/image376.png"/><Relationship Id="rId54" Type="http://schemas.openxmlformats.org/officeDocument/2006/relationships/customXml" Target="../ink/ink2855.xml"/><Relationship Id="rId62" Type="http://schemas.openxmlformats.org/officeDocument/2006/relationships/customXml" Target="../ink/ink2859.xml"/><Relationship Id="rId70" Type="http://schemas.openxmlformats.org/officeDocument/2006/relationships/customXml" Target="../ink/ink2863.xml"/><Relationship Id="rId75" Type="http://schemas.openxmlformats.org/officeDocument/2006/relationships/image" Target="../media/image393.png"/><Relationship Id="rId83" Type="http://schemas.openxmlformats.org/officeDocument/2006/relationships/image" Target="../media/image397.png"/><Relationship Id="rId88" Type="http://schemas.openxmlformats.org/officeDocument/2006/relationships/customXml" Target="../ink/ink2872.xml"/><Relationship Id="rId91" Type="http://schemas.openxmlformats.org/officeDocument/2006/relationships/image" Target="../media/image401.png"/><Relationship Id="rId96" Type="http://schemas.openxmlformats.org/officeDocument/2006/relationships/customXml" Target="../ink/ink28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31.xml"/><Relationship Id="rId15" Type="http://schemas.openxmlformats.org/officeDocument/2006/relationships/image" Target="../media/image363.png"/><Relationship Id="rId23" Type="http://schemas.openxmlformats.org/officeDocument/2006/relationships/image" Target="../media/image367.png"/><Relationship Id="rId28" Type="http://schemas.openxmlformats.org/officeDocument/2006/relationships/customXml" Target="../ink/ink2842.xml"/><Relationship Id="rId36" Type="http://schemas.openxmlformats.org/officeDocument/2006/relationships/customXml" Target="../ink/ink2846.xml"/><Relationship Id="rId49" Type="http://schemas.openxmlformats.org/officeDocument/2006/relationships/image" Target="../media/image380.png"/><Relationship Id="rId57" Type="http://schemas.openxmlformats.org/officeDocument/2006/relationships/image" Target="../media/image384.png"/><Relationship Id="rId10" Type="http://schemas.openxmlformats.org/officeDocument/2006/relationships/customXml" Target="../ink/ink2833.xml"/><Relationship Id="rId31" Type="http://schemas.openxmlformats.org/officeDocument/2006/relationships/image" Target="../media/image371.png"/><Relationship Id="rId44" Type="http://schemas.openxmlformats.org/officeDocument/2006/relationships/customXml" Target="../ink/ink2850.xml"/><Relationship Id="rId52" Type="http://schemas.openxmlformats.org/officeDocument/2006/relationships/customXml" Target="../ink/ink2854.xml"/><Relationship Id="rId60" Type="http://schemas.openxmlformats.org/officeDocument/2006/relationships/customXml" Target="../ink/ink2858.xml"/><Relationship Id="rId65" Type="http://schemas.openxmlformats.org/officeDocument/2006/relationships/image" Target="../media/image388.png"/><Relationship Id="rId73" Type="http://schemas.openxmlformats.org/officeDocument/2006/relationships/image" Target="../media/image392.png"/><Relationship Id="rId78" Type="http://schemas.openxmlformats.org/officeDocument/2006/relationships/customXml" Target="../ink/ink2867.xml"/><Relationship Id="rId81" Type="http://schemas.openxmlformats.org/officeDocument/2006/relationships/image" Target="../media/image396.png"/><Relationship Id="rId86" Type="http://schemas.openxmlformats.org/officeDocument/2006/relationships/customXml" Target="../ink/ink2871.xml"/><Relationship Id="rId94" Type="http://schemas.openxmlformats.org/officeDocument/2006/relationships/customXml" Target="../ink/ink2875.xml"/><Relationship Id="rId99" Type="http://schemas.openxmlformats.org/officeDocument/2006/relationships/image" Target="../media/image405.png"/><Relationship Id="rId101" Type="http://schemas.openxmlformats.org/officeDocument/2006/relationships/image" Target="../media/image406.png"/><Relationship Id="rId4" Type="http://schemas.openxmlformats.org/officeDocument/2006/relationships/customXml" Target="../ink/ink2830.xml"/><Relationship Id="rId9" Type="http://schemas.openxmlformats.org/officeDocument/2006/relationships/image" Target="../media/image360.png"/><Relationship Id="rId13" Type="http://schemas.openxmlformats.org/officeDocument/2006/relationships/image" Target="../media/image362.png"/><Relationship Id="rId18" Type="http://schemas.openxmlformats.org/officeDocument/2006/relationships/customXml" Target="../ink/ink2837.xml"/><Relationship Id="rId39" Type="http://schemas.openxmlformats.org/officeDocument/2006/relationships/image" Target="../media/image375.png"/><Relationship Id="rId34" Type="http://schemas.openxmlformats.org/officeDocument/2006/relationships/customXml" Target="../ink/ink2845.xml"/><Relationship Id="rId50" Type="http://schemas.openxmlformats.org/officeDocument/2006/relationships/customXml" Target="../ink/ink2853.xml"/><Relationship Id="rId55" Type="http://schemas.openxmlformats.org/officeDocument/2006/relationships/image" Target="../media/image383.png"/><Relationship Id="rId76" Type="http://schemas.openxmlformats.org/officeDocument/2006/relationships/customXml" Target="../ink/ink2866.xml"/><Relationship Id="rId97" Type="http://schemas.openxmlformats.org/officeDocument/2006/relationships/image" Target="../media/image404.png"/><Relationship Id="rId104" Type="http://schemas.openxmlformats.org/officeDocument/2006/relationships/customXml" Target="../ink/ink2880.xml"/><Relationship Id="rId7" Type="http://schemas.openxmlformats.org/officeDocument/2006/relationships/image" Target="../media/image359.png"/><Relationship Id="rId71" Type="http://schemas.openxmlformats.org/officeDocument/2006/relationships/image" Target="../media/image391.png"/><Relationship Id="rId92" Type="http://schemas.openxmlformats.org/officeDocument/2006/relationships/customXml" Target="../ink/ink2874.xml"/><Relationship Id="rId2" Type="http://schemas.openxmlformats.org/officeDocument/2006/relationships/customXml" Target="../ink/ink2829.xml"/><Relationship Id="rId29" Type="http://schemas.openxmlformats.org/officeDocument/2006/relationships/image" Target="../media/image370.png"/><Relationship Id="rId24" Type="http://schemas.openxmlformats.org/officeDocument/2006/relationships/customXml" Target="../ink/ink2840.xml"/><Relationship Id="rId40" Type="http://schemas.openxmlformats.org/officeDocument/2006/relationships/customXml" Target="../ink/ink2848.xml"/><Relationship Id="rId45" Type="http://schemas.openxmlformats.org/officeDocument/2006/relationships/image" Target="../media/image378.png"/><Relationship Id="rId66" Type="http://schemas.openxmlformats.org/officeDocument/2006/relationships/customXml" Target="../ink/ink2861.xml"/><Relationship Id="rId87" Type="http://schemas.openxmlformats.org/officeDocument/2006/relationships/image" Target="../media/image399.png"/><Relationship Id="rId61" Type="http://schemas.openxmlformats.org/officeDocument/2006/relationships/image" Target="../media/image386.png"/><Relationship Id="rId82" Type="http://schemas.openxmlformats.org/officeDocument/2006/relationships/customXml" Target="../ink/ink2869.xml"/><Relationship Id="rId19" Type="http://schemas.openxmlformats.org/officeDocument/2006/relationships/image" Target="../media/image365.png"/><Relationship Id="rId14" Type="http://schemas.openxmlformats.org/officeDocument/2006/relationships/customXml" Target="../ink/ink2835.xml"/><Relationship Id="rId30" Type="http://schemas.openxmlformats.org/officeDocument/2006/relationships/customXml" Target="../ink/ink2843.xml"/><Relationship Id="rId35" Type="http://schemas.openxmlformats.org/officeDocument/2006/relationships/image" Target="../media/image373.png"/><Relationship Id="rId56" Type="http://schemas.openxmlformats.org/officeDocument/2006/relationships/customXml" Target="../ink/ink2856.xml"/><Relationship Id="rId77" Type="http://schemas.openxmlformats.org/officeDocument/2006/relationships/image" Target="../media/image394.png"/><Relationship Id="rId100" Type="http://schemas.openxmlformats.org/officeDocument/2006/relationships/customXml" Target="../ink/ink2878.xml"/><Relationship Id="rId105" Type="http://schemas.openxmlformats.org/officeDocument/2006/relationships/image" Target="../media/image408.png"/><Relationship Id="rId8" Type="http://schemas.openxmlformats.org/officeDocument/2006/relationships/customXml" Target="../ink/ink2832.xml"/><Relationship Id="rId51" Type="http://schemas.openxmlformats.org/officeDocument/2006/relationships/image" Target="../media/image381.png"/><Relationship Id="rId72" Type="http://schemas.openxmlformats.org/officeDocument/2006/relationships/customXml" Target="../ink/ink2864.xml"/><Relationship Id="rId93" Type="http://schemas.openxmlformats.org/officeDocument/2006/relationships/image" Target="../media/image402.png"/><Relationship Id="rId98" Type="http://schemas.openxmlformats.org/officeDocument/2006/relationships/customXml" Target="../ink/ink2877.xml"/><Relationship Id="rId3" Type="http://schemas.openxmlformats.org/officeDocument/2006/relationships/image" Target="../media/image357.png"/><Relationship Id="rId25" Type="http://schemas.openxmlformats.org/officeDocument/2006/relationships/image" Target="../media/image368.png"/><Relationship Id="rId46" Type="http://schemas.openxmlformats.org/officeDocument/2006/relationships/customXml" Target="../ink/ink2851.xml"/><Relationship Id="rId67" Type="http://schemas.openxmlformats.org/officeDocument/2006/relationships/image" Target="../media/image389.png"/></Relationships>
</file>

<file path=ppt/slides/_rels/slide6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4.png"/><Relationship Id="rId21" Type="http://schemas.openxmlformats.org/officeDocument/2006/relationships/image" Target="../media/image366.png"/><Relationship Id="rId42" Type="http://schemas.openxmlformats.org/officeDocument/2006/relationships/customXml" Target="../ink/ink2901.xml"/><Relationship Id="rId63" Type="http://schemas.openxmlformats.org/officeDocument/2006/relationships/image" Target="../media/image387.png"/><Relationship Id="rId84" Type="http://schemas.openxmlformats.org/officeDocument/2006/relationships/customXml" Target="../ink/ink2922.xml"/><Relationship Id="rId16" Type="http://schemas.openxmlformats.org/officeDocument/2006/relationships/customXml" Target="../ink/ink2888.xml"/><Relationship Id="rId107" Type="http://schemas.openxmlformats.org/officeDocument/2006/relationships/image" Target="../media/image409.png"/><Relationship Id="rId11" Type="http://schemas.openxmlformats.org/officeDocument/2006/relationships/image" Target="../media/image361.png"/><Relationship Id="rId32" Type="http://schemas.openxmlformats.org/officeDocument/2006/relationships/customXml" Target="../ink/ink2896.xml"/><Relationship Id="rId37" Type="http://schemas.openxmlformats.org/officeDocument/2006/relationships/image" Target="../media/image374.png"/><Relationship Id="rId53" Type="http://schemas.openxmlformats.org/officeDocument/2006/relationships/image" Target="../media/image382.png"/><Relationship Id="rId58" Type="http://schemas.openxmlformats.org/officeDocument/2006/relationships/customXml" Target="../ink/ink2909.xml"/><Relationship Id="rId74" Type="http://schemas.openxmlformats.org/officeDocument/2006/relationships/customXml" Target="../ink/ink2917.xml"/><Relationship Id="rId79" Type="http://schemas.openxmlformats.org/officeDocument/2006/relationships/image" Target="../media/image395.png"/><Relationship Id="rId102" Type="http://schemas.openxmlformats.org/officeDocument/2006/relationships/customXml" Target="../ink/ink2931.xml"/><Relationship Id="rId123" Type="http://schemas.openxmlformats.org/officeDocument/2006/relationships/image" Target="../media/image417.png"/><Relationship Id="rId128" Type="http://schemas.openxmlformats.org/officeDocument/2006/relationships/customXml" Target="../ink/ink2944.xml"/><Relationship Id="rId5" Type="http://schemas.openxmlformats.org/officeDocument/2006/relationships/image" Target="../media/image358.png"/><Relationship Id="rId90" Type="http://schemas.openxmlformats.org/officeDocument/2006/relationships/customXml" Target="../ink/ink2925.xml"/><Relationship Id="rId95" Type="http://schemas.openxmlformats.org/officeDocument/2006/relationships/image" Target="../media/image403.png"/><Relationship Id="rId22" Type="http://schemas.openxmlformats.org/officeDocument/2006/relationships/customXml" Target="../ink/ink2891.xml"/><Relationship Id="rId27" Type="http://schemas.openxmlformats.org/officeDocument/2006/relationships/image" Target="../media/image369.png"/><Relationship Id="rId43" Type="http://schemas.openxmlformats.org/officeDocument/2006/relationships/image" Target="../media/image377.png"/><Relationship Id="rId48" Type="http://schemas.openxmlformats.org/officeDocument/2006/relationships/customXml" Target="../ink/ink2904.xml"/><Relationship Id="rId64" Type="http://schemas.openxmlformats.org/officeDocument/2006/relationships/customXml" Target="../ink/ink2912.xml"/><Relationship Id="rId69" Type="http://schemas.openxmlformats.org/officeDocument/2006/relationships/image" Target="../media/image390.png"/><Relationship Id="rId113" Type="http://schemas.openxmlformats.org/officeDocument/2006/relationships/image" Target="../media/image412.png"/><Relationship Id="rId118" Type="http://schemas.openxmlformats.org/officeDocument/2006/relationships/customXml" Target="../ink/ink2939.xml"/><Relationship Id="rId80" Type="http://schemas.openxmlformats.org/officeDocument/2006/relationships/customXml" Target="../ink/ink2920.xml"/><Relationship Id="rId85" Type="http://schemas.openxmlformats.org/officeDocument/2006/relationships/image" Target="../media/image398.png"/><Relationship Id="rId12" Type="http://schemas.openxmlformats.org/officeDocument/2006/relationships/customXml" Target="../ink/ink2886.xml"/><Relationship Id="rId17" Type="http://schemas.openxmlformats.org/officeDocument/2006/relationships/image" Target="../media/image364.png"/><Relationship Id="rId33" Type="http://schemas.openxmlformats.org/officeDocument/2006/relationships/image" Target="../media/image372.png"/><Relationship Id="rId38" Type="http://schemas.openxmlformats.org/officeDocument/2006/relationships/customXml" Target="../ink/ink2899.xml"/><Relationship Id="rId59" Type="http://schemas.openxmlformats.org/officeDocument/2006/relationships/image" Target="../media/image385.png"/><Relationship Id="rId103" Type="http://schemas.openxmlformats.org/officeDocument/2006/relationships/image" Target="../media/image407.png"/><Relationship Id="rId108" Type="http://schemas.openxmlformats.org/officeDocument/2006/relationships/customXml" Target="../ink/ink2934.xml"/><Relationship Id="rId124" Type="http://schemas.openxmlformats.org/officeDocument/2006/relationships/customXml" Target="../ink/ink2942.xml"/><Relationship Id="rId129" Type="http://schemas.openxmlformats.org/officeDocument/2006/relationships/image" Target="../media/image420.png"/><Relationship Id="rId54" Type="http://schemas.openxmlformats.org/officeDocument/2006/relationships/customXml" Target="../ink/ink2907.xml"/><Relationship Id="rId70" Type="http://schemas.openxmlformats.org/officeDocument/2006/relationships/customXml" Target="../ink/ink2915.xml"/><Relationship Id="rId75" Type="http://schemas.openxmlformats.org/officeDocument/2006/relationships/image" Target="../media/image393.png"/><Relationship Id="rId91" Type="http://schemas.openxmlformats.org/officeDocument/2006/relationships/image" Target="../media/image401.png"/><Relationship Id="rId96" Type="http://schemas.openxmlformats.org/officeDocument/2006/relationships/customXml" Target="../ink/ink29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83.xml"/><Relationship Id="rId23" Type="http://schemas.openxmlformats.org/officeDocument/2006/relationships/image" Target="../media/image367.png"/><Relationship Id="rId28" Type="http://schemas.openxmlformats.org/officeDocument/2006/relationships/customXml" Target="../ink/ink2894.xml"/><Relationship Id="rId49" Type="http://schemas.openxmlformats.org/officeDocument/2006/relationships/image" Target="../media/image380.png"/><Relationship Id="rId114" Type="http://schemas.openxmlformats.org/officeDocument/2006/relationships/customXml" Target="../ink/ink2937.xml"/><Relationship Id="rId119" Type="http://schemas.openxmlformats.org/officeDocument/2006/relationships/image" Target="../media/image415.png"/><Relationship Id="rId44" Type="http://schemas.openxmlformats.org/officeDocument/2006/relationships/customXml" Target="../ink/ink2902.xml"/><Relationship Id="rId60" Type="http://schemas.openxmlformats.org/officeDocument/2006/relationships/customXml" Target="../ink/ink2910.xml"/><Relationship Id="rId65" Type="http://schemas.openxmlformats.org/officeDocument/2006/relationships/image" Target="../media/image388.png"/><Relationship Id="rId81" Type="http://schemas.openxmlformats.org/officeDocument/2006/relationships/image" Target="../media/image396.png"/><Relationship Id="rId86" Type="http://schemas.openxmlformats.org/officeDocument/2006/relationships/customXml" Target="../ink/ink2923.xml"/><Relationship Id="rId130" Type="http://schemas.openxmlformats.org/officeDocument/2006/relationships/customXml" Target="../ink/ink2945.xml"/><Relationship Id="rId13" Type="http://schemas.openxmlformats.org/officeDocument/2006/relationships/image" Target="../media/image362.png"/><Relationship Id="rId18" Type="http://schemas.openxmlformats.org/officeDocument/2006/relationships/customXml" Target="../ink/ink2889.xml"/><Relationship Id="rId39" Type="http://schemas.openxmlformats.org/officeDocument/2006/relationships/image" Target="../media/image375.png"/><Relationship Id="rId109" Type="http://schemas.openxmlformats.org/officeDocument/2006/relationships/image" Target="../media/image410.png"/><Relationship Id="rId34" Type="http://schemas.openxmlformats.org/officeDocument/2006/relationships/customXml" Target="../ink/ink2897.xml"/><Relationship Id="rId50" Type="http://schemas.openxmlformats.org/officeDocument/2006/relationships/customXml" Target="../ink/ink2905.xml"/><Relationship Id="rId55" Type="http://schemas.openxmlformats.org/officeDocument/2006/relationships/image" Target="../media/image383.png"/><Relationship Id="rId76" Type="http://schemas.openxmlformats.org/officeDocument/2006/relationships/customXml" Target="../ink/ink2918.xml"/><Relationship Id="rId97" Type="http://schemas.openxmlformats.org/officeDocument/2006/relationships/image" Target="../media/image404.png"/><Relationship Id="rId104" Type="http://schemas.openxmlformats.org/officeDocument/2006/relationships/customXml" Target="../ink/ink2932.xml"/><Relationship Id="rId120" Type="http://schemas.openxmlformats.org/officeDocument/2006/relationships/customXml" Target="../ink/ink2940.xml"/><Relationship Id="rId125" Type="http://schemas.openxmlformats.org/officeDocument/2006/relationships/image" Target="../media/image4180.png"/><Relationship Id="rId7" Type="http://schemas.openxmlformats.org/officeDocument/2006/relationships/image" Target="../media/image359.png"/><Relationship Id="rId71" Type="http://schemas.openxmlformats.org/officeDocument/2006/relationships/image" Target="../media/image391.png"/><Relationship Id="rId92" Type="http://schemas.openxmlformats.org/officeDocument/2006/relationships/customXml" Target="../ink/ink2926.xml"/><Relationship Id="rId2" Type="http://schemas.openxmlformats.org/officeDocument/2006/relationships/customXml" Target="../ink/ink2881.xml"/><Relationship Id="rId29" Type="http://schemas.openxmlformats.org/officeDocument/2006/relationships/image" Target="../media/image370.png"/><Relationship Id="rId24" Type="http://schemas.openxmlformats.org/officeDocument/2006/relationships/customXml" Target="../ink/ink2892.xml"/><Relationship Id="rId40" Type="http://schemas.openxmlformats.org/officeDocument/2006/relationships/customXml" Target="../ink/ink2900.xml"/><Relationship Id="rId45" Type="http://schemas.openxmlformats.org/officeDocument/2006/relationships/image" Target="../media/image378.png"/><Relationship Id="rId66" Type="http://schemas.openxmlformats.org/officeDocument/2006/relationships/customXml" Target="../ink/ink2913.xml"/><Relationship Id="rId87" Type="http://schemas.openxmlformats.org/officeDocument/2006/relationships/image" Target="../media/image399.png"/><Relationship Id="rId110" Type="http://schemas.openxmlformats.org/officeDocument/2006/relationships/customXml" Target="../ink/ink2935.xml"/><Relationship Id="rId115" Type="http://schemas.openxmlformats.org/officeDocument/2006/relationships/image" Target="../media/image413.png"/><Relationship Id="rId131" Type="http://schemas.openxmlformats.org/officeDocument/2006/relationships/image" Target="../media/image421.png"/><Relationship Id="rId61" Type="http://schemas.openxmlformats.org/officeDocument/2006/relationships/image" Target="../media/image386.png"/><Relationship Id="rId82" Type="http://schemas.openxmlformats.org/officeDocument/2006/relationships/customXml" Target="../ink/ink2921.xml"/><Relationship Id="rId19" Type="http://schemas.openxmlformats.org/officeDocument/2006/relationships/image" Target="../media/image365.png"/><Relationship Id="rId14" Type="http://schemas.openxmlformats.org/officeDocument/2006/relationships/customXml" Target="../ink/ink2887.xml"/><Relationship Id="rId30" Type="http://schemas.openxmlformats.org/officeDocument/2006/relationships/customXml" Target="../ink/ink2895.xml"/><Relationship Id="rId35" Type="http://schemas.openxmlformats.org/officeDocument/2006/relationships/image" Target="../media/image373.png"/><Relationship Id="rId56" Type="http://schemas.openxmlformats.org/officeDocument/2006/relationships/customXml" Target="../ink/ink2908.xml"/><Relationship Id="rId77" Type="http://schemas.openxmlformats.org/officeDocument/2006/relationships/image" Target="../media/image394.png"/><Relationship Id="rId100" Type="http://schemas.openxmlformats.org/officeDocument/2006/relationships/customXml" Target="../ink/ink2930.xml"/><Relationship Id="rId105" Type="http://schemas.openxmlformats.org/officeDocument/2006/relationships/image" Target="../media/image408.png"/><Relationship Id="rId126" Type="http://schemas.openxmlformats.org/officeDocument/2006/relationships/customXml" Target="../ink/ink2943.xml"/><Relationship Id="rId8" Type="http://schemas.openxmlformats.org/officeDocument/2006/relationships/customXml" Target="../ink/ink2884.xml"/><Relationship Id="rId51" Type="http://schemas.openxmlformats.org/officeDocument/2006/relationships/image" Target="../media/image381.png"/><Relationship Id="rId72" Type="http://schemas.openxmlformats.org/officeDocument/2006/relationships/customXml" Target="../ink/ink2916.xml"/><Relationship Id="rId93" Type="http://schemas.openxmlformats.org/officeDocument/2006/relationships/image" Target="../media/image402.png"/><Relationship Id="rId98" Type="http://schemas.openxmlformats.org/officeDocument/2006/relationships/customXml" Target="../ink/ink2929.xml"/><Relationship Id="rId121" Type="http://schemas.openxmlformats.org/officeDocument/2006/relationships/image" Target="../media/image416.png"/><Relationship Id="rId3" Type="http://schemas.openxmlformats.org/officeDocument/2006/relationships/image" Target="../media/image357.png"/><Relationship Id="rId25" Type="http://schemas.openxmlformats.org/officeDocument/2006/relationships/image" Target="../media/image368.png"/><Relationship Id="rId46" Type="http://schemas.openxmlformats.org/officeDocument/2006/relationships/customXml" Target="../ink/ink2903.xml"/><Relationship Id="rId67" Type="http://schemas.openxmlformats.org/officeDocument/2006/relationships/image" Target="../media/image389.png"/><Relationship Id="rId116" Type="http://schemas.openxmlformats.org/officeDocument/2006/relationships/customXml" Target="../ink/ink2938.xml"/><Relationship Id="rId20" Type="http://schemas.openxmlformats.org/officeDocument/2006/relationships/customXml" Target="../ink/ink2890.xml"/><Relationship Id="rId41" Type="http://schemas.openxmlformats.org/officeDocument/2006/relationships/image" Target="../media/image376.png"/><Relationship Id="rId62" Type="http://schemas.openxmlformats.org/officeDocument/2006/relationships/customXml" Target="../ink/ink2911.xml"/><Relationship Id="rId83" Type="http://schemas.openxmlformats.org/officeDocument/2006/relationships/image" Target="../media/image397.png"/><Relationship Id="rId88" Type="http://schemas.openxmlformats.org/officeDocument/2006/relationships/customXml" Target="../ink/ink2924.xml"/><Relationship Id="rId111" Type="http://schemas.openxmlformats.org/officeDocument/2006/relationships/image" Target="../media/image411.png"/><Relationship Id="rId132" Type="http://schemas.openxmlformats.org/officeDocument/2006/relationships/customXml" Target="../ink/ink2946.xml"/><Relationship Id="rId15" Type="http://schemas.openxmlformats.org/officeDocument/2006/relationships/image" Target="../media/image363.png"/><Relationship Id="rId36" Type="http://schemas.openxmlformats.org/officeDocument/2006/relationships/customXml" Target="../ink/ink2898.xml"/><Relationship Id="rId57" Type="http://schemas.openxmlformats.org/officeDocument/2006/relationships/image" Target="../media/image384.png"/><Relationship Id="rId106" Type="http://schemas.openxmlformats.org/officeDocument/2006/relationships/customXml" Target="../ink/ink2933.xml"/><Relationship Id="rId127" Type="http://schemas.openxmlformats.org/officeDocument/2006/relationships/image" Target="../media/image419.png"/><Relationship Id="rId10" Type="http://schemas.openxmlformats.org/officeDocument/2006/relationships/customXml" Target="../ink/ink2885.xml"/><Relationship Id="rId31" Type="http://schemas.openxmlformats.org/officeDocument/2006/relationships/image" Target="../media/image371.png"/><Relationship Id="rId52" Type="http://schemas.openxmlformats.org/officeDocument/2006/relationships/customXml" Target="../ink/ink2906.xml"/><Relationship Id="rId73" Type="http://schemas.openxmlformats.org/officeDocument/2006/relationships/image" Target="../media/image392.png"/><Relationship Id="rId78" Type="http://schemas.openxmlformats.org/officeDocument/2006/relationships/customXml" Target="../ink/ink2919.xml"/><Relationship Id="rId94" Type="http://schemas.openxmlformats.org/officeDocument/2006/relationships/customXml" Target="../ink/ink2927.xml"/><Relationship Id="rId99" Type="http://schemas.openxmlformats.org/officeDocument/2006/relationships/image" Target="../media/image405.png"/><Relationship Id="rId101" Type="http://schemas.openxmlformats.org/officeDocument/2006/relationships/image" Target="../media/image406.png"/><Relationship Id="rId122" Type="http://schemas.openxmlformats.org/officeDocument/2006/relationships/customXml" Target="../ink/ink2941.xml"/><Relationship Id="rId4" Type="http://schemas.openxmlformats.org/officeDocument/2006/relationships/customXml" Target="../ink/ink2882.xml"/><Relationship Id="rId9" Type="http://schemas.openxmlformats.org/officeDocument/2006/relationships/image" Target="../media/image360.png"/><Relationship Id="rId26" Type="http://schemas.openxmlformats.org/officeDocument/2006/relationships/customXml" Target="../ink/ink2893.xml"/><Relationship Id="rId47" Type="http://schemas.openxmlformats.org/officeDocument/2006/relationships/image" Target="../media/image379.png"/><Relationship Id="rId68" Type="http://schemas.openxmlformats.org/officeDocument/2006/relationships/customXml" Target="../ink/ink2914.xml"/><Relationship Id="rId89" Type="http://schemas.openxmlformats.org/officeDocument/2006/relationships/image" Target="../media/image400.png"/><Relationship Id="rId112" Type="http://schemas.openxmlformats.org/officeDocument/2006/relationships/customXml" Target="../ink/ink2936.xml"/><Relationship Id="rId133" Type="http://schemas.openxmlformats.org/officeDocument/2006/relationships/image" Target="../media/image422.png"/></Relationships>
</file>

<file path=ppt/slides/_rels/slide6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4.png"/><Relationship Id="rId21" Type="http://schemas.openxmlformats.org/officeDocument/2006/relationships/image" Target="../media/image366.png"/><Relationship Id="rId42" Type="http://schemas.openxmlformats.org/officeDocument/2006/relationships/customXml" Target="../ink/ink2967.xml"/><Relationship Id="rId63" Type="http://schemas.openxmlformats.org/officeDocument/2006/relationships/image" Target="../media/image387.png"/><Relationship Id="rId84" Type="http://schemas.openxmlformats.org/officeDocument/2006/relationships/customXml" Target="../ink/ink2988.xml"/><Relationship Id="rId138" Type="http://schemas.openxmlformats.org/officeDocument/2006/relationships/customXml" Target="../ink/ink3015.xml"/><Relationship Id="rId107" Type="http://schemas.openxmlformats.org/officeDocument/2006/relationships/image" Target="../media/image409.png"/><Relationship Id="rId11" Type="http://schemas.openxmlformats.org/officeDocument/2006/relationships/image" Target="../media/image361.png"/><Relationship Id="rId32" Type="http://schemas.openxmlformats.org/officeDocument/2006/relationships/customXml" Target="../ink/ink2962.xml"/><Relationship Id="rId37" Type="http://schemas.openxmlformats.org/officeDocument/2006/relationships/image" Target="../media/image374.png"/><Relationship Id="rId53" Type="http://schemas.openxmlformats.org/officeDocument/2006/relationships/image" Target="../media/image382.png"/><Relationship Id="rId58" Type="http://schemas.openxmlformats.org/officeDocument/2006/relationships/customXml" Target="../ink/ink2975.xml"/><Relationship Id="rId74" Type="http://schemas.openxmlformats.org/officeDocument/2006/relationships/customXml" Target="../ink/ink2983.xml"/><Relationship Id="rId79" Type="http://schemas.openxmlformats.org/officeDocument/2006/relationships/image" Target="../media/image395.png"/><Relationship Id="rId102" Type="http://schemas.openxmlformats.org/officeDocument/2006/relationships/customXml" Target="../ink/ink2997.xml"/><Relationship Id="rId123" Type="http://schemas.openxmlformats.org/officeDocument/2006/relationships/image" Target="../media/image417.png"/><Relationship Id="rId128" Type="http://schemas.openxmlformats.org/officeDocument/2006/relationships/customXml" Target="../ink/ink3010.xml"/><Relationship Id="rId5" Type="http://schemas.openxmlformats.org/officeDocument/2006/relationships/image" Target="../media/image358.png"/><Relationship Id="rId90" Type="http://schemas.openxmlformats.org/officeDocument/2006/relationships/customXml" Target="../ink/ink2991.xml"/><Relationship Id="rId95" Type="http://schemas.openxmlformats.org/officeDocument/2006/relationships/image" Target="../media/image403.png"/><Relationship Id="rId22" Type="http://schemas.openxmlformats.org/officeDocument/2006/relationships/customXml" Target="../ink/ink2957.xml"/><Relationship Id="rId27" Type="http://schemas.openxmlformats.org/officeDocument/2006/relationships/image" Target="../media/image369.png"/><Relationship Id="rId43" Type="http://schemas.openxmlformats.org/officeDocument/2006/relationships/image" Target="../media/image377.png"/><Relationship Id="rId48" Type="http://schemas.openxmlformats.org/officeDocument/2006/relationships/customXml" Target="../ink/ink2970.xml"/><Relationship Id="rId64" Type="http://schemas.openxmlformats.org/officeDocument/2006/relationships/customXml" Target="../ink/ink2978.xml"/><Relationship Id="rId69" Type="http://schemas.openxmlformats.org/officeDocument/2006/relationships/image" Target="../media/image390.png"/><Relationship Id="rId113" Type="http://schemas.openxmlformats.org/officeDocument/2006/relationships/image" Target="../media/image412.png"/><Relationship Id="rId118" Type="http://schemas.openxmlformats.org/officeDocument/2006/relationships/customXml" Target="../ink/ink3005.xml"/><Relationship Id="rId134" Type="http://schemas.openxmlformats.org/officeDocument/2006/relationships/customXml" Target="../ink/ink3013.xml"/><Relationship Id="rId139" Type="http://schemas.openxmlformats.org/officeDocument/2006/relationships/image" Target="../media/image425.png"/><Relationship Id="rId80" Type="http://schemas.openxmlformats.org/officeDocument/2006/relationships/customXml" Target="../ink/ink2986.xml"/><Relationship Id="rId85" Type="http://schemas.openxmlformats.org/officeDocument/2006/relationships/image" Target="../media/image398.png"/><Relationship Id="rId12" Type="http://schemas.openxmlformats.org/officeDocument/2006/relationships/customXml" Target="../ink/ink2952.xml"/><Relationship Id="rId17" Type="http://schemas.openxmlformats.org/officeDocument/2006/relationships/image" Target="../media/image364.png"/><Relationship Id="rId33" Type="http://schemas.openxmlformats.org/officeDocument/2006/relationships/image" Target="../media/image372.png"/><Relationship Id="rId38" Type="http://schemas.openxmlformats.org/officeDocument/2006/relationships/customXml" Target="../ink/ink2965.xml"/><Relationship Id="rId59" Type="http://schemas.openxmlformats.org/officeDocument/2006/relationships/image" Target="../media/image385.png"/><Relationship Id="rId103" Type="http://schemas.openxmlformats.org/officeDocument/2006/relationships/image" Target="../media/image407.png"/><Relationship Id="rId108" Type="http://schemas.openxmlformats.org/officeDocument/2006/relationships/customXml" Target="../ink/ink3000.xml"/><Relationship Id="rId124" Type="http://schemas.openxmlformats.org/officeDocument/2006/relationships/customXml" Target="../ink/ink3008.xml"/><Relationship Id="rId129" Type="http://schemas.openxmlformats.org/officeDocument/2006/relationships/image" Target="../media/image420.png"/><Relationship Id="rId54" Type="http://schemas.openxmlformats.org/officeDocument/2006/relationships/customXml" Target="../ink/ink2973.xml"/><Relationship Id="rId70" Type="http://schemas.openxmlformats.org/officeDocument/2006/relationships/customXml" Target="../ink/ink2981.xml"/><Relationship Id="rId75" Type="http://schemas.openxmlformats.org/officeDocument/2006/relationships/image" Target="../media/image393.png"/><Relationship Id="rId91" Type="http://schemas.openxmlformats.org/officeDocument/2006/relationships/image" Target="../media/image401.png"/><Relationship Id="rId96" Type="http://schemas.openxmlformats.org/officeDocument/2006/relationships/customXml" Target="../ink/ink2994.xml"/><Relationship Id="rId140" Type="http://schemas.openxmlformats.org/officeDocument/2006/relationships/customXml" Target="../ink/ink30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49.xml"/><Relationship Id="rId23" Type="http://schemas.openxmlformats.org/officeDocument/2006/relationships/image" Target="../media/image367.png"/><Relationship Id="rId28" Type="http://schemas.openxmlformats.org/officeDocument/2006/relationships/customXml" Target="../ink/ink2960.xml"/><Relationship Id="rId49" Type="http://schemas.openxmlformats.org/officeDocument/2006/relationships/image" Target="../media/image380.png"/><Relationship Id="rId114" Type="http://schemas.openxmlformats.org/officeDocument/2006/relationships/customXml" Target="../ink/ink3003.xml"/><Relationship Id="rId119" Type="http://schemas.openxmlformats.org/officeDocument/2006/relationships/image" Target="../media/image415.png"/><Relationship Id="rId44" Type="http://schemas.openxmlformats.org/officeDocument/2006/relationships/customXml" Target="../ink/ink2968.xml"/><Relationship Id="rId60" Type="http://schemas.openxmlformats.org/officeDocument/2006/relationships/customXml" Target="../ink/ink2976.xml"/><Relationship Id="rId65" Type="http://schemas.openxmlformats.org/officeDocument/2006/relationships/image" Target="../media/image388.png"/><Relationship Id="rId81" Type="http://schemas.openxmlformats.org/officeDocument/2006/relationships/image" Target="../media/image396.png"/><Relationship Id="rId86" Type="http://schemas.openxmlformats.org/officeDocument/2006/relationships/customXml" Target="../ink/ink2989.xml"/><Relationship Id="rId130" Type="http://schemas.openxmlformats.org/officeDocument/2006/relationships/customXml" Target="../ink/ink3011.xml"/><Relationship Id="rId135" Type="http://schemas.openxmlformats.org/officeDocument/2006/relationships/image" Target="../media/image423.png"/><Relationship Id="rId13" Type="http://schemas.openxmlformats.org/officeDocument/2006/relationships/image" Target="../media/image362.png"/><Relationship Id="rId18" Type="http://schemas.openxmlformats.org/officeDocument/2006/relationships/customXml" Target="../ink/ink2955.xml"/><Relationship Id="rId39" Type="http://schemas.openxmlformats.org/officeDocument/2006/relationships/image" Target="../media/image375.png"/><Relationship Id="rId109" Type="http://schemas.openxmlformats.org/officeDocument/2006/relationships/image" Target="../media/image410.png"/><Relationship Id="rId34" Type="http://schemas.openxmlformats.org/officeDocument/2006/relationships/customXml" Target="../ink/ink2963.xml"/><Relationship Id="rId50" Type="http://schemas.openxmlformats.org/officeDocument/2006/relationships/customXml" Target="../ink/ink2971.xml"/><Relationship Id="rId55" Type="http://schemas.openxmlformats.org/officeDocument/2006/relationships/image" Target="../media/image383.png"/><Relationship Id="rId76" Type="http://schemas.openxmlformats.org/officeDocument/2006/relationships/customXml" Target="../ink/ink2984.xml"/><Relationship Id="rId97" Type="http://schemas.openxmlformats.org/officeDocument/2006/relationships/image" Target="../media/image404.png"/><Relationship Id="rId104" Type="http://schemas.openxmlformats.org/officeDocument/2006/relationships/customXml" Target="../ink/ink2998.xml"/><Relationship Id="rId120" Type="http://schemas.openxmlformats.org/officeDocument/2006/relationships/customXml" Target="../ink/ink3006.xml"/><Relationship Id="rId125" Type="http://schemas.openxmlformats.org/officeDocument/2006/relationships/image" Target="../media/image4180.png"/><Relationship Id="rId141" Type="http://schemas.openxmlformats.org/officeDocument/2006/relationships/image" Target="../media/image426.png"/><Relationship Id="rId7" Type="http://schemas.openxmlformats.org/officeDocument/2006/relationships/image" Target="../media/image359.png"/><Relationship Id="rId71" Type="http://schemas.openxmlformats.org/officeDocument/2006/relationships/image" Target="../media/image391.png"/><Relationship Id="rId92" Type="http://schemas.openxmlformats.org/officeDocument/2006/relationships/customXml" Target="../ink/ink2992.xml"/><Relationship Id="rId2" Type="http://schemas.openxmlformats.org/officeDocument/2006/relationships/customXml" Target="../ink/ink2947.xml"/><Relationship Id="rId29" Type="http://schemas.openxmlformats.org/officeDocument/2006/relationships/image" Target="../media/image370.png"/><Relationship Id="rId24" Type="http://schemas.openxmlformats.org/officeDocument/2006/relationships/customXml" Target="../ink/ink2958.xml"/><Relationship Id="rId40" Type="http://schemas.openxmlformats.org/officeDocument/2006/relationships/customXml" Target="../ink/ink2966.xml"/><Relationship Id="rId45" Type="http://schemas.openxmlformats.org/officeDocument/2006/relationships/image" Target="../media/image378.png"/><Relationship Id="rId66" Type="http://schemas.openxmlformats.org/officeDocument/2006/relationships/customXml" Target="../ink/ink2979.xml"/><Relationship Id="rId87" Type="http://schemas.openxmlformats.org/officeDocument/2006/relationships/image" Target="../media/image399.png"/><Relationship Id="rId110" Type="http://schemas.openxmlformats.org/officeDocument/2006/relationships/customXml" Target="../ink/ink3001.xml"/><Relationship Id="rId115" Type="http://schemas.openxmlformats.org/officeDocument/2006/relationships/image" Target="../media/image413.png"/><Relationship Id="rId131" Type="http://schemas.openxmlformats.org/officeDocument/2006/relationships/image" Target="../media/image421.png"/><Relationship Id="rId136" Type="http://schemas.openxmlformats.org/officeDocument/2006/relationships/customXml" Target="../ink/ink3014.xml"/><Relationship Id="rId61" Type="http://schemas.openxmlformats.org/officeDocument/2006/relationships/image" Target="../media/image386.png"/><Relationship Id="rId82" Type="http://schemas.openxmlformats.org/officeDocument/2006/relationships/customXml" Target="../ink/ink2987.xml"/><Relationship Id="rId19" Type="http://schemas.openxmlformats.org/officeDocument/2006/relationships/image" Target="../media/image365.png"/><Relationship Id="rId14" Type="http://schemas.openxmlformats.org/officeDocument/2006/relationships/customXml" Target="../ink/ink2953.xml"/><Relationship Id="rId30" Type="http://schemas.openxmlformats.org/officeDocument/2006/relationships/customXml" Target="../ink/ink2961.xml"/><Relationship Id="rId35" Type="http://schemas.openxmlformats.org/officeDocument/2006/relationships/image" Target="../media/image373.png"/><Relationship Id="rId56" Type="http://schemas.openxmlformats.org/officeDocument/2006/relationships/customXml" Target="../ink/ink2974.xml"/><Relationship Id="rId77" Type="http://schemas.openxmlformats.org/officeDocument/2006/relationships/image" Target="../media/image394.png"/><Relationship Id="rId100" Type="http://schemas.openxmlformats.org/officeDocument/2006/relationships/customXml" Target="../ink/ink2996.xml"/><Relationship Id="rId105" Type="http://schemas.openxmlformats.org/officeDocument/2006/relationships/image" Target="../media/image408.png"/><Relationship Id="rId126" Type="http://schemas.openxmlformats.org/officeDocument/2006/relationships/customXml" Target="../ink/ink3009.xml"/><Relationship Id="rId8" Type="http://schemas.openxmlformats.org/officeDocument/2006/relationships/customXml" Target="../ink/ink2950.xml"/><Relationship Id="rId51" Type="http://schemas.openxmlformats.org/officeDocument/2006/relationships/image" Target="../media/image381.png"/><Relationship Id="rId72" Type="http://schemas.openxmlformats.org/officeDocument/2006/relationships/customXml" Target="../ink/ink2982.xml"/><Relationship Id="rId93" Type="http://schemas.openxmlformats.org/officeDocument/2006/relationships/image" Target="../media/image402.png"/><Relationship Id="rId98" Type="http://schemas.openxmlformats.org/officeDocument/2006/relationships/customXml" Target="../ink/ink2995.xml"/><Relationship Id="rId121" Type="http://schemas.openxmlformats.org/officeDocument/2006/relationships/image" Target="../media/image416.png"/><Relationship Id="rId142" Type="http://schemas.openxmlformats.org/officeDocument/2006/relationships/customXml" Target="../ink/ink3017.xml"/><Relationship Id="rId3" Type="http://schemas.openxmlformats.org/officeDocument/2006/relationships/image" Target="../media/image357.png"/><Relationship Id="rId25" Type="http://schemas.openxmlformats.org/officeDocument/2006/relationships/image" Target="../media/image368.png"/><Relationship Id="rId46" Type="http://schemas.openxmlformats.org/officeDocument/2006/relationships/customXml" Target="../ink/ink2969.xml"/><Relationship Id="rId67" Type="http://schemas.openxmlformats.org/officeDocument/2006/relationships/image" Target="../media/image389.png"/><Relationship Id="rId116" Type="http://schemas.openxmlformats.org/officeDocument/2006/relationships/customXml" Target="../ink/ink3004.xml"/><Relationship Id="rId137" Type="http://schemas.openxmlformats.org/officeDocument/2006/relationships/image" Target="../media/image424.png"/><Relationship Id="rId20" Type="http://schemas.openxmlformats.org/officeDocument/2006/relationships/customXml" Target="../ink/ink2956.xml"/><Relationship Id="rId41" Type="http://schemas.openxmlformats.org/officeDocument/2006/relationships/image" Target="../media/image376.png"/><Relationship Id="rId62" Type="http://schemas.openxmlformats.org/officeDocument/2006/relationships/customXml" Target="../ink/ink2977.xml"/><Relationship Id="rId83" Type="http://schemas.openxmlformats.org/officeDocument/2006/relationships/image" Target="../media/image397.png"/><Relationship Id="rId88" Type="http://schemas.openxmlformats.org/officeDocument/2006/relationships/customXml" Target="../ink/ink2990.xml"/><Relationship Id="rId111" Type="http://schemas.openxmlformats.org/officeDocument/2006/relationships/image" Target="../media/image411.png"/><Relationship Id="rId132" Type="http://schemas.openxmlformats.org/officeDocument/2006/relationships/customXml" Target="../ink/ink3012.xml"/><Relationship Id="rId15" Type="http://schemas.openxmlformats.org/officeDocument/2006/relationships/image" Target="../media/image363.png"/><Relationship Id="rId36" Type="http://schemas.openxmlformats.org/officeDocument/2006/relationships/customXml" Target="../ink/ink2964.xml"/><Relationship Id="rId57" Type="http://schemas.openxmlformats.org/officeDocument/2006/relationships/image" Target="../media/image384.png"/><Relationship Id="rId106" Type="http://schemas.openxmlformats.org/officeDocument/2006/relationships/customXml" Target="../ink/ink2999.xml"/><Relationship Id="rId127" Type="http://schemas.openxmlformats.org/officeDocument/2006/relationships/image" Target="../media/image419.png"/><Relationship Id="rId10" Type="http://schemas.openxmlformats.org/officeDocument/2006/relationships/customXml" Target="../ink/ink2951.xml"/><Relationship Id="rId31" Type="http://schemas.openxmlformats.org/officeDocument/2006/relationships/image" Target="../media/image371.png"/><Relationship Id="rId52" Type="http://schemas.openxmlformats.org/officeDocument/2006/relationships/customXml" Target="../ink/ink2972.xml"/><Relationship Id="rId73" Type="http://schemas.openxmlformats.org/officeDocument/2006/relationships/image" Target="../media/image392.png"/><Relationship Id="rId78" Type="http://schemas.openxmlformats.org/officeDocument/2006/relationships/customXml" Target="../ink/ink2985.xml"/><Relationship Id="rId94" Type="http://schemas.openxmlformats.org/officeDocument/2006/relationships/customXml" Target="../ink/ink2993.xml"/><Relationship Id="rId99" Type="http://schemas.openxmlformats.org/officeDocument/2006/relationships/image" Target="../media/image405.png"/><Relationship Id="rId101" Type="http://schemas.openxmlformats.org/officeDocument/2006/relationships/image" Target="../media/image406.png"/><Relationship Id="rId122" Type="http://schemas.openxmlformats.org/officeDocument/2006/relationships/customXml" Target="../ink/ink3007.xml"/><Relationship Id="rId143" Type="http://schemas.openxmlformats.org/officeDocument/2006/relationships/image" Target="../media/image427.png"/><Relationship Id="rId4" Type="http://schemas.openxmlformats.org/officeDocument/2006/relationships/customXml" Target="../ink/ink2948.xml"/><Relationship Id="rId9" Type="http://schemas.openxmlformats.org/officeDocument/2006/relationships/image" Target="../media/image360.png"/><Relationship Id="rId26" Type="http://schemas.openxmlformats.org/officeDocument/2006/relationships/customXml" Target="../ink/ink2959.xml"/><Relationship Id="rId47" Type="http://schemas.openxmlformats.org/officeDocument/2006/relationships/image" Target="../media/image379.png"/><Relationship Id="rId68" Type="http://schemas.openxmlformats.org/officeDocument/2006/relationships/customXml" Target="../ink/ink2980.xml"/><Relationship Id="rId89" Type="http://schemas.openxmlformats.org/officeDocument/2006/relationships/image" Target="../media/image400.png"/><Relationship Id="rId112" Type="http://schemas.openxmlformats.org/officeDocument/2006/relationships/customXml" Target="../ink/ink3002.xml"/><Relationship Id="rId133" Type="http://schemas.openxmlformats.org/officeDocument/2006/relationships/image" Target="../media/image422.png"/><Relationship Id="rId16" Type="http://schemas.openxmlformats.org/officeDocument/2006/relationships/customXml" Target="../ink/ink2954.xml"/></Relationships>
</file>

<file path=ppt/slides/_rels/slide6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4.png"/><Relationship Id="rId21" Type="http://schemas.openxmlformats.org/officeDocument/2006/relationships/image" Target="../media/image366.png"/><Relationship Id="rId42" Type="http://schemas.openxmlformats.org/officeDocument/2006/relationships/customXml" Target="../ink/ink3038.xml"/><Relationship Id="rId63" Type="http://schemas.openxmlformats.org/officeDocument/2006/relationships/image" Target="../media/image387.png"/><Relationship Id="rId84" Type="http://schemas.openxmlformats.org/officeDocument/2006/relationships/customXml" Target="../ink/ink3059.xml"/><Relationship Id="rId138" Type="http://schemas.openxmlformats.org/officeDocument/2006/relationships/customXml" Target="../ink/ink3086.xml"/><Relationship Id="rId159" Type="http://schemas.openxmlformats.org/officeDocument/2006/relationships/image" Target="../media/image435.png"/><Relationship Id="rId170" Type="http://schemas.openxmlformats.org/officeDocument/2006/relationships/customXml" Target="../ink/ink3102.xml"/><Relationship Id="rId107" Type="http://schemas.openxmlformats.org/officeDocument/2006/relationships/image" Target="../media/image409.png"/><Relationship Id="rId11" Type="http://schemas.openxmlformats.org/officeDocument/2006/relationships/image" Target="../media/image361.png"/><Relationship Id="rId32" Type="http://schemas.openxmlformats.org/officeDocument/2006/relationships/customXml" Target="../ink/ink3033.xml"/><Relationship Id="rId53" Type="http://schemas.openxmlformats.org/officeDocument/2006/relationships/image" Target="../media/image382.png"/><Relationship Id="rId74" Type="http://schemas.openxmlformats.org/officeDocument/2006/relationships/customXml" Target="../ink/ink3054.xml"/><Relationship Id="rId128" Type="http://schemas.openxmlformats.org/officeDocument/2006/relationships/customXml" Target="../ink/ink3081.xml"/><Relationship Id="rId149" Type="http://schemas.openxmlformats.org/officeDocument/2006/relationships/image" Target="../media/image430.png"/><Relationship Id="rId5" Type="http://schemas.openxmlformats.org/officeDocument/2006/relationships/image" Target="../media/image358.png"/><Relationship Id="rId95" Type="http://schemas.openxmlformats.org/officeDocument/2006/relationships/image" Target="../media/image403.png"/><Relationship Id="rId160" Type="http://schemas.openxmlformats.org/officeDocument/2006/relationships/customXml" Target="../ink/ink3097.xml"/><Relationship Id="rId22" Type="http://schemas.openxmlformats.org/officeDocument/2006/relationships/customXml" Target="../ink/ink3028.xml"/><Relationship Id="rId43" Type="http://schemas.openxmlformats.org/officeDocument/2006/relationships/image" Target="../media/image377.png"/><Relationship Id="rId64" Type="http://schemas.openxmlformats.org/officeDocument/2006/relationships/customXml" Target="../ink/ink3049.xml"/><Relationship Id="rId118" Type="http://schemas.openxmlformats.org/officeDocument/2006/relationships/customXml" Target="../ink/ink3076.xml"/><Relationship Id="rId139" Type="http://schemas.openxmlformats.org/officeDocument/2006/relationships/image" Target="../media/image425.png"/><Relationship Id="rId85" Type="http://schemas.openxmlformats.org/officeDocument/2006/relationships/image" Target="../media/image398.png"/><Relationship Id="rId150" Type="http://schemas.openxmlformats.org/officeDocument/2006/relationships/customXml" Target="../ink/ink3092.xml"/><Relationship Id="rId171" Type="http://schemas.openxmlformats.org/officeDocument/2006/relationships/image" Target="../media/image441.png"/><Relationship Id="rId12" Type="http://schemas.openxmlformats.org/officeDocument/2006/relationships/customXml" Target="../ink/ink3023.xml"/><Relationship Id="rId33" Type="http://schemas.openxmlformats.org/officeDocument/2006/relationships/image" Target="../media/image372.png"/><Relationship Id="rId108" Type="http://schemas.openxmlformats.org/officeDocument/2006/relationships/customXml" Target="../ink/ink3071.xml"/><Relationship Id="rId129" Type="http://schemas.openxmlformats.org/officeDocument/2006/relationships/image" Target="../media/image420.png"/><Relationship Id="rId54" Type="http://schemas.openxmlformats.org/officeDocument/2006/relationships/customXml" Target="../ink/ink3044.xml"/><Relationship Id="rId75" Type="http://schemas.openxmlformats.org/officeDocument/2006/relationships/image" Target="../media/image393.png"/><Relationship Id="rId96" Type="http://schemas.openxmlformats.org/officeDocument/2006/relationships/customXml" Target="../ink/ink3065.xml"/><Relationship Id="rId140" Type="http://schemas.openxmlformats.org/officeDocument/2006/relationships/customXml" Target="../ink/ink3087.xml"/><Relationship Id="rId161" Type="http://schemas.openxmlformats.org/officeDocument/2006/relationships/image" Target="../media/image436.png"/><Relationship Id="rId6" Type="http://schemas.openxmlformats.org/officeDocument/2006/relationships/customXml" Target="../ink/ink3020.xml"/><Relationship Id="rId23" Type="http://schemas.openxmlformats.org/officeDocument/2006/relationships/image" Target="../media/image367.png"/><Relationship Id="rId28" Type="http://schemas.openxmlformats.org/officeDocument/2006/relationships/customXml" Target="../ink/ink3031.xml"/><Relationship Id="rId49" Type="http://schemas.openxmlformats.org/officeDocument/2006/relationships/image" Target="../media/image380.png"/><Relationship Id="rId114" Type="http://schemas.openxmlformats.org/officeDocument/2006/relationships/customXml" Target="../ink/ink3074.xml"/><Relationship Id="rId119" Type="http://schemas.openxmlformats.org/officeDocument/2006/relationships/image" Target="../media/image415.png"/><Relationship Id="rId44" Type="http://schemas.openxmlformats.org/officeDocument/2006/relationships/customXml" Target="../ink/ink3039.xml"/><Relationship Id="rId60" Type="http://schemas.openxmlformats.org/officeDocument/2006/relationships/customXml" Target="../ink/ink3047.xml"/><Relationship Id="rId65" Type="http://schemas.openxmlformats.org/officeDocument/2006/relationships/image" Target="../media/image388.png"/><Relationship Id="rId81" Type="http://schemas.openxmlformats.org/officeDocument/2006/relationships/image" Target="../media/image396.png"/><Relationship Id="rId86" Type="http://schemas.openxmlformats.org/officeDocument/2006/relationships/customXml" Target="../ink/ink3060.xml"/><Relationship Id="rId130" Type="http://schemas.openxmlformats.org/officeDocument/2006/relationships/customXml" Target="../ink/ink3082.xml"/><Relationship Id="rId135" Type="http://schemas.openxmlformats.org/officeDocument/2006/relationships/image" Target="../media/image423.png"/><Relationship Id="rId151" Type="http://schemas.openxmlformats.org/officeDocument/2006/relationships/image" Target="../media/image431.png"/><Relationship Id="rId156" Type="http://schemas.openxmlformats.org/officeDocument/2006/relationships/customXml" Target="../ink/ink3095.xml"/><Relationship Id="rId177" Type="http://schemas.openxmlformats.org/officeDocument/2006/relationships/image" Target="../media/image444.png"/><Relationship Id="rId172" Type="http://schemas.openxmlformats.org/officeDocument/2006/relationships/customXml" Target="../ink/ink3103.xml"/><Relationship Id="rId13" Type="http://schemas.openxmlformats.org/officeDocument/2006/relationships/image" Target="../media/image362.png"/><Relationship Id="rId18" Type="http://schemas.openxmlformats.org/officeDocument/2006/relationships/customXml" Target="../ink/ink3026.xml"/><Relationship Id="rId39" Type="http://schemas.openxmlformats.org/officeDocument/2006/relationships/image" Target="../media/image375.png"/><Relationship Id="rId109" Type="http://schemas.openxmlformats.org/officeDocument/2006/relationships/image" Target="../media/image410.png"/><Relationship Id="rId34" Type="http://schemas.openxmlformats.org/officeDocument/2006/relationships/customXml" Target="../ink/ink3034.xml"/><Relationship Id="rId50" Type="http://schemas.openxmlformats.org/officeDocument/2006/relationships/customXml" Target="../ink/ink3042.xml"/><Relationship Id="rId55" Type="http://schemas.openxmlformats.org/officeDocument/2006/relationships/image" Target="../media/image383.png"/><Relationship Id="rId76" Type="http://schemas.openxmlformats.org/officeDocument/2006/relationships/customXml" Target="../ink/ink3055.xml"/><Relationship Id="rId97" Type="http://schemas.openxmlformats.org/officeDocument/2006/relationships/image" Target="../media/image404.png"/><Relationship Id="rId104" Type="http://schemas.openxmlformats.org/officeDocument/2006/relationships/customXml" Target="../ink/ink3069.xml"/><Relationship Id="rId120" Type="http://schemas.openxmlformats.org/officeDocument/2006/relationships/customXml" Target="../ink/ink3077.xml"/><Relationship Id="rId125" Type="http://schemas.openxmlformats.org/officeDocument/2006/relationships/image" Target="../media/image4180.png"/><Relationship Id="rId141" Type="http://schemas.openxmlformats.org/officeDocument/2006/relationships/image" Target="../media/image426.png"/><Relationship Id="rId146" Type="http://schemas.openxmlformats.org/officeDocument/2006/relationships/customXml" Target="../ink/ink3090.xml"/><Relationship Id="rId167" Type="http://schemas.openxmlformats.org/officeDocument/2006/relationships/image" Target="../media/image439.png"/><Relationship Id="rId7" Type="http://schemas.openxmlformats.org/officeDocument/2006/relationships/image" Target="../media/image359.png"/><Relationship Id="rId71" Type="http://schemas.openxmlformats.org/officeDocument/2006/relationships/image" Target="../media/image391.png"/><Relationship Id="rId92" Type="http://schemas.openxmlformats.org/officeDocument/2006/relationships/customXml" Target="../ink/ink3063.xml"/><Relationship Id="rId162" Type="http://schemas.openxmlformats.org/officeDocument/2006/relationships/customXml" Target="../ink/ink3098.xml"/><Relationship Id="rId2" Type="http://schemas.openxmlformats.org/officeDocument/2006/relationships/customXml" Target="../ink/ink3018.xml"/><Relationship Id="rId29" Type="http://schemas.openxmlformats.org/officeDocument/2006/relationships/image" Target="../media/image370.png"/><Relationship Id="rId24" Type="http://schemas.openxmlformats.org/officeDocument/2006/relationships/customXml" Target="../ink/ink3029.xml"/><Relationship Id="rId40" Type="http://schemas.openxmlformats.org/officeDocument/2006/relationships/customXml" Target="../ink/ink3037.xml"/><Relationship Id="rId45" Type="http://schemas.openxmlformats.org/officeDocument/2006/relationships/image" Target="../media/image378.png"/><Relationship Id="rId66" Type="http://schemas.openxmlformats.org/officeDocument/2006/relationships/customXml" Target="../ink/ink3050.xml"/><Relationship Id="rId87" Type="http://schemas.openxmlformats.org/officeDocument/2006/relationships/image" Target="../media/image399.png"/><Relationship Id="rId110" Type="http://schemas.openxmlformats.org/officeDocument/2006/relationships/customXml" Target="../ink/ink3072.xml"/><Relationship Id="rId115" Type="http://schemas.openxmlformats.org/officeDocument/2006/relationships/image" Target="../media/image413.png"/><Relationship Id="rId131" Type="http://schemas.openxmlformats.org/officeDocument/2006/relationships/image" Target="../media/image421.png"/><Relationship Id="rId136" Type="http://schemas.openxmlformats.org/officeDocument/2006/relationships/customXml" Target="../ink/ink3085.xml"/><Relationship Id="rId157" Type="http://schemas.openxmlformats.org/officeDocument/2006/relationships/image" Target="../media/image434.png"/><Relationship Id="rId178" Type="http://schemas.openxmlformats.org/officeDocument/2006/relationships/customXml" Target="../ink/ink3106.xml"/><Relationship Id="rId61" Type="http://schemas.openxmlformats.org/officeDocument/2006/relationships/image" Target="../media/image386.png"/><Relationship Id="rId82" Type="http://schemas.openxmlformats.org/officeDocument/2006/relationships/customXml" Target="../ink/ink3058.xml"/><Relationship Id="rId152" Type="http://schemas.openxmlformats.org/officeDocument/2006/relationships/customXml" Target="../ink/ink3093.xml"/><Relationship Id="rId173" Type="http://schemas.openxmlformats.org/officeDocument/2006/relationships/image" Target="../media/image442.png"/><Relationship Id="rId19" Type="http://schemas.openxmlformats.org/officeDocument/2006/relationships/image" Target="../media/image365.png"/><Relationship Id="rId14" Type="http://schemas.openxmlformats.org/officeDocument/2006/relationships/customXml" Target="../ink/ink3024.xml"/><Relationship Id="rId30" Type="http://schemas.openxmlformats.org/officeDocument/2006/relationships/customXml" Target="../ink/ink3032.xml"/><Relationship Id="rId35" Type="http://schemas.openxmlformats.org/officeDocument/2006/relationships/image" Target="../media/image373.png"/><Relationship Id="rId56" Type="http://schemas.openxmlformats.org/officeDocument/2006/relationships/customXml" Target="../ink/ink3045.xml"/><Relationship Id="rId77" Type="http://schemas.openxmlformats.org/officeDocument/2006/relationships/image" Target="../media/image394.png"/><Relationship Id="rId100" Type="http://schemas.openxmlformats.org/officeDocument/2006/relationships/customXml" Target="../ink/ink3067.xml"/><Relationship Id="rId105" Type="http://schemas.openxmlformats.org/officeDocument/2006/relationships/image" Target="../media/image408.png"/><Relationship Id="rId126" Type="http://schemas.openxmlformats.org/officeDocument/2006/relationships/customXml" Target="../ink/ink3080.xml"/><Relationship Id="rId147" Type="http://schemas.openxmlformats.org/officeDocument/2006/relationships/image" Target="../media/image429.png"/><Relationship Id="rId168" Type="http://schemas.openxmlformats.org/officeDocument/2006/relationships/customXml" Target="../ink/ink3101.xml"/><Relationship Id="rId8" Type="http://schemas.openxmlformats.org/officeDocument/2006/relationships/customXml" Target="../ink/ink3021.xml"/><Relationship Id="rId51" Type="http://schemas.openxmlformats.org/officeDocument/2006/relationships/image" Target="../media/image381.png"/><Relationship Id="rId72" Type="http://schemas.openxmlformats.org/officeDocument/2006/relationships/customXml" Target="../ink/ink3053.xml"/><Relationship Id="rId93" Type="http://schemas.openxmlformats.org/officeDocument/2006/relationships/image" Target="../media/image402.png"/><Relationship Id="rId98" Type="http://schemas.openxmlformats.org/officeDocument/2006/relationships/customXml" Target="../ink/ink3066.xml"/><Relationship Id="rId121" Type="http://schemas.openxmlformats.org/officeDocument/2006/relationships/image" Target="../media/image416.png"/><Relationship Id="rId142" Type="http://schemas.openxmlformats.org/officeDocument/2006/relationships/customXml" Target="../ink/ink3088.xml"/><Relationship Id="rId163" Type="http://schemas.openxmlformats.org/officeDocument/2006/relationships/image" Target="../media/image437.png"/><Relationship Id="rId3" Type="http://schemas.openxmlformats.org/officeDocument/2006/relationships/image" Target="../media/image357.png"/><Relationship Id="rId25" Type="http://schemas.openxmlformats.org/officeDocument/2006/relationships/image" Target="../media/image368.png"/><Relationship Id="rId46" Type="http://schemas.openxmlformats.org/officeDocument/2006/relationships/customXml" Target="../ink/ink3040.xml"/><Relationship Id="rId67" Type="http://schemas.openxmlformats.org/officeDocument/2006/relationships/image" Target="../media/image389.png"/><Relationship Id="rId116" Type="http://schemas.openxmlformats.org/officeDocument/2006/relationships/customXml" Target="../ink/ink3075.xml"/><Relationship Id="rId137" Type="http://schemas.openxmlformats.org/officeDocument/2006/relationships/image" Target="../media/image424.png"/><Relationship Id="rId158" Type="http://schemas.openxmlformats.org/officeDocument/2006/relationships/customXml" Target="../ink/ink3096.xml"/><Relationship Id="rId20" Type="http://schemas.openxmlformats.org/officeDocument/2006/relationships/customXml" Target="../ink/ink3027.xml"/><Relationship Id="rId41" Type="http://schemas.openxmlformats.org/officeDocument/2006/relationships/image" Target="../media/image376.png"/><Relationship Id="rId62" Type="http://schemas.openxmlformats.org/officeDocument/2006/relationships/customXml" Target="../ink/ink3048.xml"/><Relationship Id="rId83" Type="http://schemas.openxmlformats.org/officeDocument/2006/relationships/image" Target="../media/image397.png"/><Relationship Id="rId88" Type="http://schemas.openxmlformats.org/officeDocument/2006/relationships/customXml" Target="../ink/ink3061.xml"/><Relationship Id="rId111" Type="http://schemas.openxmlformats.org/officeDocument/2006/relationships/image" Target="../media/image411.png"/><Relationship Id="rId132" Type="http://schemas.openxmlformats.org/officeDocument/2006/relationships/customXml" Target="../ink/ink3083.xml"/><Relationship Id="rId153" Type="http://schemas.openxmlformats.org/officeDocument/2006/relationships/image" Target="../media/image432.png"/><Relationship Id="rId174" Type="http://schemas.openxmlformats.org/officeDocument/2006/relationships/customXml" Target="../ink/ink3104.xml"/><Relationship Id="rId179" Type="http://schemas.openxmlformats.org/officeDocument/2006/relationships/image" Target="../media/image445.png"/><Relationship Id="rId15" Type="http://schemas.openxmlformats.org/officeDocument/2006/relationships/image" Target="../media/image363.png"/><Relationship Id="rId36" Type="http://schemas.openxmlformats.org/officeDocument/2006/relationships/customXml" Target="../ink/ink3035.xml"/><Relationship Id="rId57" Type="http://schemas.openxmlformats.org/officeDocument/2006/relationships/image" Target="../media/image384.png"/><Relationship Id="rId106" Type="http://schemas.openxmlformats.org/officeDocument/2006/relationships/customXml" Target="../ink/ink3070.xml"/><Relationship Id="rId127" Type="http://schemas.openxmlformats.org/officeDocument/2006/relationships/image" Target="../media/image419.png"/><Relationship Id="rId10" Type="http://schemas.openxmlformats.org/officeDocument/2006/relationships/customXml" Target="../ink/ink3022.xml"/><Relationship Id="rId31" Type="http://schemas.openxmlformats.org/officeDocument/2006/relationships/image" Target="../media/image371.png"/><Relationship Id="rId52" Type="http://schemas.openxmlformats.org/officeDocument/2006/relationships/customXml" Target="../ink/ink3043.xml"/><Relationship Id="rId73" Type="http://schemas.openxmlformats.org/officeDocument/2006/relationships/image" Target="../media/image392.png"/><Relationship Id="rId78" Type="http://schemas.openxmlformats.org/officeDocument/2006/relationships/customXml" Target="../ink/ink3056.xml"/><Relationship Id="rId94" Type="http://schemas.openxmlformats.org/officeDocument/2006/relationships/customXml" Target="../ink/ink3064.xml"/><Relationship Id="rId99" Type="http://schemas.openxmlformats.org/officeDocument/2006/relationships/image" Target="../media/image405.png"/><Relationship Id="rId101" Type="http://schemas.openxmlformats.org/officeDocument/2006/relationships/image" Target="../media/image406.png"/><Relationship Id="rId122" Type="http://schemas.openxmlformats.org/officeDocument/2006/relationships/customXml" Target="../ink/ink3078.xml"/><Relationship Id="rId143" Type="http://schemas.openxmlformats.org/officeDocument/2006/relationships/image" Target="../media/image427.png"/><Relationship Id="rId148" Type="http://schemas.openxmlformats.org/officeDocument/2006/relationships/customXml" Target="../ink/ink3091.xml"/><Relationship Id="rId164" Type="http://schemas.openxmlformats.org/officeDocument/2006/relationships/customXml" Target="../ink/ink3099.xml"/><Relationship Id="rId169" Type="http://schemas.openxmlformats.org/officeDocument/2006/relationships/image" Target="../media/image440.png"/><Relationship Id="rId4" Type="http://schemas.openxmlformats.org/officeDocument/2006/relationships/customXml" Target="../ink/ink3019.xml"/><Relationship Id="rId9" Type="http://schemas.openxmlformats.org/officeDocument/2006/relationships/image" Target="../media/image360.png"/><Relationship Id="rId26" Type="http://schemas.openxmlformats.org/officeDocument/2006/relationships/customXml" Target="../ink/ink3030.xml"/><Relationship Id="rId47" Type="http://schemas.openxmlformats.org/officeDocument/2006/relationships/image" Target="../media/image379.png"/><Relationship Id="rId68" Type="http://schemas.openxmlformats.org/officeDocument/2006/relationships/customXml" Target="../ink/ink3051.xml"/><Relationship Id="rId89" Type="http://schemas.openxmlformats.org/officeDocument/2006/relationships/image" Target="../media/image400.png"/><Relationship Id="rId112" Type="http://schemas.openxmlformats.org/officeDocument/2006/relationships/customXml" Target="../ink/ink3073.xml"/><Relationship Id="rId133" Type="http://schemas.openxmlformats.org/officeDocument/2006/relationships/image" Target="../media/image422.png"/><Relationship Id="rId154" Type="http://schemas.openxmlformats.org/officeDocument/2006/relationships/customXml" Target="../ink/ink3094.xml"/><Relationship Id="rId175" Type="http://schemas.openxmlformats.org/officeDocument/2006/relationships/image" Target="../media/image443.png"/><Relationship Id="rId16" Type="http://schemas.openxmlformats.org/officeDocument/2006/relationships/customXml" Target="../ink/ink3025.xml"/><Relationship Id="rId37" Type="http://schemas.openxmlformats.org/officeDocument/2006/relationships/image" Target="../media/image374.png"/><Relationship Id="rId58" Type="http://schemas.openxmlformats.org/officeDocument/2006/relationships/customXml" Target="../ink/ink3046.xml"/><Relationship Id="rId79" Type="http://schemas.openxmlformats.org/officeDocument/2006/relationships/image" Target="../media/image395.png"/><Relationship Id="rId102" Type="http://schemas.openxmlformats.org/officeDocument/2006/relationships/customXml" Target="../ink/ink3068.xml"/><Relationship Id="rId123" Type="http://schemas.openxmlformats.org/officeDocument/2006/relationships/image" Target="../media/image417.png"/><Relationship Id="rId144" Type="http://schemas.openxmlformats.org/officeDocument/2006/relationships/customXml" Target="../ink/ink3089.xml"/><Relationship Id="rId90" Type="http://schemas.openxmlformats.org/officeDocument/2006/relationships/customXml" Target="../ink/ink3062.xml"/><Relationship Id="rId165" Type="http://schemas.openxmlformats.org/officeDocument/2006/relationships/image" Target="../media/image438.png"/><Relationship Id="rId27" Type="http://schemas.openxmlformats.org/officeDocument/2006/relationships/image" Target="../media/image369.png"/><Relationship Id="rId48" Type="http://schemas.openxmlformats.org/officeDocument/2006/relationships/customXml" Target="../ink/ink3041.xml"/><Relationship Id="rId69" Type="http://schemas.openxmlformats.org/officeDocument/2006/relationships/image" Target="../media/image390.png"/><Relationship Id="rId113" Type="http://schemas.openxmlformats.org/officeDocument/2006/relationships/image" Target="../media/image412.png"/><Relationship Id="rId134" Type="http://schemas.openxmlformats.org/officeDocument/2006/relationships/customXml" Target="../ink/ink3084.xml"/><Relationship Id="rId80" Type="http://schemas.openxmlformats.org/officeDocument/2006/relationships/customXml" Target="../ink/ink3057.xml"/><Relationship Id="rId155" Type="http://schemas.openxmlformats.org/officeDocument/2006/relationships/image" Target="../media/image433.png"/><Relationship Id="rId176" Type="http://schemas.openxmlformats.org/officeDocument/2006/relationships/customXml" Target="../ink/ink3105.xml"/><Relationship Id="rId17" Type="http://schemas.openxmlformats.org/officeDocument/2006/relationships/image" Target="../media/image364.png"/><Relationship Id="rId38" Type="http://schemas.openxmlformats.org/officeDocument/2006/relationships/customXml" Target="../ink/ink3036.xml"/><Relationship Id="rId59" Type="http://schemas.openxmlformats.org/officeDocument/2006/relationships/image" Target="../media/image385.png"/><Relationship Id="rId103" Type="http://schemas.openxmlformats.org/officeDocument/2006/relationships/image" Target="../media/image407.png"/><Relationship Id="rId124" Type="http://schemas.openxmlformats.org/officeDocument/2006/relationships/customXml" Target="../ink/ink3079.xml"/><Relationship Id="rId70" Type="http://schemas.openxmlformats.org/officeDocument/2006/relationships/customXml" Target="../ink/ink3052.xml"/><Relationship Id="rId91" Type="http://schemas.openxmlformats.org/officeDocument/2006/relationships/image" Target="../media/image401.png"/><Relationship Id="rId145" Type="http://schemas.openxmlformats.org/officeDocument/2006/relationships/image" Target="../media/image428.png"/><Relationship Id="rId166" Type="http://schemas.openxmlformats.org/officeDocument/2006/relationships/customXml" Target="../ink/ink310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9.xml"/><Relationship Id="rId21" Type="http://schemas.openxmlformats.org/officeDocument/2006/relationships/image" Target="../media/image642.png"/><Relationship Id="rId42" Type="http://schemas.openxmlformats.org/officeDocument/2006/relationships/customXml" Target="../ink/ink177.xml"/><Relationship Id="rId47" Type="http://schemas.openxmlformats.org/officeDocument/2006/relationships/image" Target="../media/image655.png"/><Relationship Id="rId63" Type="http://schemas.openxmlformats.org/officeDocument/2006/relationships/image" Target="../media/image663.png"/><Relationship Id="rId68" Type="http://schemas.openxmlformats.org/officeDocument/2006/relationships/customXml" Target="../ink/ink190.xml"/><Relationship Id="rId84" Type="http://schemas.openxmlformats.org/officeDocument/2006/relationships/customXml" Target="../ink/ink198.xml"/><Relationship Id="rId89" Type="http://schemas.openxmlformats.org/officeDocument/2006/relationships/image" Target="../media/image676.png"/><Relationship Id="rId16" Type="http://schemas.openxmlformats.org/officeDocument/2006/relationships/customXml" Target="../ink/ink164.xml"/><Relationship Id="rId11" Type="http://schemas.openxmlformats.org/officeDocument/2006/relationships/image" Target="../media/image637.png"/><Relationship Id="rId32" Type="http://schemas.openxmlformats.org/officeDocument/2006/relationships/customXml" Target="../ink/ink172.xml"/><Relationship Id="rId37" Type="http://schemas.openxmlformats.org/officeDocument/2006/relationships/image" Target="../media/image650.png"/><Relationship Id="rId53" Type="http://schemas.openxmlformats.org/officeDocument/2006/relationships/image" Target="../media/image658.png"/><Relationship Id="rId58" Type="http://schemas.openxmlformats.org/officeDocument/2006/relationships/customXml" Target="../ink/ink185.xml"/><Relationship Id="rId74" Type="http://schemas.openxmlformats.org/officeDocument/2006/relationships/customXml" Target="../ink/ink193.xml"/><Relationship Id="rId79" Type="http://schemas.openxmlformats.org/officeDocument/2006/relationships/image" Target="../media/image671.png"/><Relationship Id="rId5" Type="http://schemas.openxmlformats.org/officeDocument/2006/relationships/image" Target="../media/image634.png"/><Relationship Id="rId90" Type="http://schemas.openxmlformats.org/officeDocument/2006/relationships/customXml" Target="../ink/ink201.xml"/><Relationship Id="rId95" Type="http://schemas.openxmlformats.org/officeDocument/2006/relationships/image" Target="../media/image679.png"/><Relationship Id="rId22" Type="http://schemas.openxmlformats.org/officeDocument/2006/relationships/customXml" Target="../ink/ink167.xml"/><Relationship Id="rId27" Type="http://schemas.openxmlformats.org/officeDocument/2006/relationships/image" Target="../media/image645.png"/><Relationship Id="rId43" Type="http://schemas.openxmlformats.org/officeDocument/2006/relationships/image" Target="../media/image653.png"/><Relationship Id="rId48" Type="http://schemas.openxmlformats.org/officeDocument/2006/relationships/customXml" Target="../ink/ink180.xml"/><Relationship Id="rId64" Type="http://schemas.openxmlformats.org/officeDocument/2006/relationships/customXml" Target="../ink/ink188.xml"/><Relationship Id="rId69" Type="http://schemas.openxmlformats.org/officeDocument/2006/relationships/image" Target="../media/image666.png"/><Relationship Id="rId80" Type="http://schemas.openxmlformats.org/officeDocument/2006/relationships/customXml" Target="../ink/ink196.xml"/><Relationship Id="rId85" Type="http://schemas.openxmlformats.org/officeDocument/2006/relationships/image" Target="../media/image674.png"/><Relationship Id="rId3" Type="http://schemas.openxmlformats.org/officeDocument/2006/relationships/image" Target="../media/image633.png"/><Relationship Id="rId12" Type="http://schemas.openxmlformats.org/officeDocument/2006/relationships/customXml" Target="../ink/ink162.xml"/><Relationship Id="rId17" Type="http://schemas.openxmlformats.org/officeDocument/2006/relationships/image" Target="../media/image640.png"/><Relationship Id="rId25" Type="http://schemas.openxmlformats.org/officeDocument/2006/relationships/image" Target="../media/image644.png"/><Relationship Id="rId33" Type="http://schemas.openxmlformats.org/officeDocument/2006/relationships/image" Target="../media/image648.png"/><Relationship Id="rId38" Type="http://schemas.openxmlformats.org/officeDocument/2006/relationships/customXml" Target="../ink/ink175.xml"/><Relationship Id="rId46" Type="http://schemas.openxmlformats.org/officeDocument/2006/relationships/customXml" Target="../ink/ink179.xml"/><Relationship Id="rId59" Type="http://schemas.openxmlformats.org/officeDocument/2006/relationships/image" Target="../media/image661.png"/><Relationship Id="rId67" Type="http://schemas.openxmlformats.org/officeDocument/2006/relationships/image" Target="../media/image665.png"/><Relationship Id="rId20" Type="http://schemas.openxmlformats.org/officeDocument/2006/relationships/customXml" Target="../ink/ink166.xml"/><Relationship Id="rId41" Type="http://schemas.openxmlformats.org/officeDocument/2006/relationships/image" Target="../media/image652.png"/><Relationship Id="rId54" Type="http://schemas.openxmlformats.org/officeDocument/2006/relationships/customXml" Target="../ink/ink183.xml"/><Relationship Id="rId62" Type="http://schemas.openxmlformats.org/officeDocument/2006/relationships/customXml" Target="../ink/ink187.xml"/><Relationship Id="rId70" Type="http://schemas.openxmlformats.org/officeDocument/2006/relationships/customXml" Target="../ink/ink191.xml"/><Relationship Id="rId75" Type="http://schemas.openxmlformats.org/officeDocument/2006/relationships/image" Target="../media/image669.png"/><Relationship Id="rId83" Type="http://schemas.openxmlformats.org/officeDocument/2006/relationships/image" Target="../media/image673.png"/><Relationship Id="rId88" Type="http://schemas.openxmlformats.org/officeDocument/2006/relationships/customXml" Target="../ink/ink200.xml"/><Relationship Id="rId91" Type="http://schemas.openxmlformats.org/officeDocument/2006/relationships/image" Target="../media/image677.png"/><Relationship Id="rId96" Type="http://schemas.openxmlformats.org/officeDocument/2006/relationships/customXml" Target="../ink/ink2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9.xml"/><Relationship Id="rId15" Type="http://schemas.openxmlformats.org/officeDocument/2006/relationships/image" Target="../media/image639.png"/><Relationship Id="rId23" Type="http://schemas.openxmlformats.org/officeDocument/2006/relationships/image" Target="../media/image643.png"/><Relationship Id="rId28" Type="http://schemas.openxmlformats.org/officeDocument/2006/relationships/customXml" Target="../ink/ink170.xml"/><Relationship Id="rId36" Type="http://schemas.openxmlformats.org/officeDocument/2006/relationships/customXml" Target="../ink/ink174.xml"/><Relationship Id="rId49" Type="http://schemas.openxmlformats.org/officeDocument/2006/relationships/image" Target="../media/image656.png"/><Relationship Id="rId57" Type="http://schemas.openxmlformats.org/officeDocument/2006/relationships/image" Target="../media/image660.png"/><Relationship Id="rId10" Type="http://schemas.openxmlformats.org/officeDocument/2006/relationships/customXml" Target="../ink/ink161.xml"/><Relationship Id="rId31" Type="http://schemas.openxmlformats.org/officeDocument/2006/relationships/image" Target="../media/image647.png"/><Relationship Id="rId44" Type="http://schemas.openxmlformats.org/officeDocument/2006/relationships/customXml" Target="../ink/ink178.xml"/><Relationship Id="rId52" Type="http://schemas.openxmlformats.org/officeDocument/2006/relationships/customXml" Target="../ink/ink182.xml"/><Relationship Id="rId60" Type="http://schemas.openxmlformats.org/officeDocument/2006/relationships/customXml" Target="../ink/ink186.xml"/><Relationship Id="rId65" Type="http://schemas.openxmlformats.org/officeDocument/2006/relationships/image" Target="../media/image664.png"/><Relationship Id="rId73" Type="http://schemas.openxmlformats.org/officeDocument/2006/relationships/image" Target="../media/image668.png"/><Relationship Id="rId78" Type="http://schemas.openxmlformats.org/officeDocument/2006/relationships/customXml" Target="../ink/ink195.xml"/><Relationship Id="rId81" Type="http://schemas.openxmlformats.org/officeDocument/2006/relationships/image" Target="../media/image672.png"/><Relationship Id="rId86" Type="http://schemas.openxmlformats.org/officeDocument/2006/relationships/customXml" Target="../ink/ink199.xml"/><Relationship Id="rId94" Type="http://schemas.openxmlformats.org/officeDocument/2006/relationships/customXml" Target="../ink/ink203.xml"/><Relationship Id="rId99" Type="http://schemas.openxmlformats.org/officeDocument/2006/relationships/image" Target="../media/image681.png"/><Relationship Id="rId4" Type="http://schemas.openxmlformats.org/officeDocument/2006/relationships/customXml" Target="../ink/ink158.xml"/><Relationship Id="rId9" Type="http://schemas.openxmlformats.org/officeDocument/2006/relationships/image" Target="../media/image636.png"/><Relationship Id="rId13" Type="http://schemas.openxmlformats.org/officeDocument/2006/relationships/image" Target="../media/image638.png"/><Relationship Id="rId18" Type="http://schemas.openxmlformats.org/officeDocument/2006/relationships/customXml" Target="../ink/ink165.xml"/><Relationship Id="rId39" Type="http://schemas.openxmlformats.org/officeDocument/2006/relationships/image" Target="../media/image651.png"/><Relationship Id="rId34" Type="http://schemas.openxmlformats.org/officeDocument/2006/relationships/customXml" Target="../ink/ink173.xml"/><Relationship Id="rId50" Type="http://schemas.openxmlformats.org/officeDocument/2006/relationships/customXml" Target="../ink/ink181.xml"/><Relationship Id="rId55" Type="http://schemas.openxmlformats.org/officeDocument/2006/relationships/image" Target="../media/image659.png"/><Relationship Id="rId76" Type="http://schemas.openxmlformats.org/officeDocument/2006/relationships/customXml" Target="../ink/ink194.xml"/><Relationship Id="rId97" Type="http://schemas.openxmlformats.org/officeDocument/2006/relationships/image" Target="../media/image680.png"/><Relationship Id="rId7" Type="http://schemas.openxmlformats.org/officeDocument/2006/relationships/image" Target="../media/image635.png"/><Relationship Id="rId71" Type="http://schemas.openxmlformats.org/officeDocument/2006/relationships/image" Target="../media/image667.png"/><Relationship Id="rId92" Type="http://schemas.openxmlformats.org/officeDocument/2006/relationships/customXml" Target="../ink/ink202.xml"/><Relationship Id="rId2" Type="http://schemas.openxmlformats.org/officeDocument/2006/relationships/customXml" Target="../ink/ink157.xml"/><Relationship Id="rId29" Type="http://schemas.openxmlformats.org/officeDocument/2006/relationships/image" Target="../media/image646.png"/><Relationship Id="rId24" Type="http://schemas.openxmlformats.org/officeDocument/2006/relationships/customXml" Target="../ink/ink168.xml"/><Relationship Id="rId40" Type="http://schemas.openxmlformats.org/officeDocument/2006/relationships/customXml" Target="../ink/ink176.xml"/><Relationship Id="rId45" Type="http://schemas.openxmlformats.org/officeDocument/2006/relationships/image" Target="../media/image654.png"/><Relationship Id="rId66" Type="http://schemas.openxmlformats.org/officeDocument/2006/relationships/customXml" Target="../ink/ink189.xml"/><Relationship Id="rId87" Type="http://schemas.openxmlformats.org/officeDocument/2006/relationships/image" Target="../media/image675.png"/><Relationship Id="rId61" Type="http://schemas.openxmlformats.org/officeDocument/2006/relationships/image" Target="../media/image662.png"/><Relationship Id="rId82" Type="http://schemas.openxmlformats.org/officeDocument/2006/relationships/customXml" Target="../ink/ink197.xml"/><Relationship Id="rId19" Type="http://schemas.openxmlformats.org/officeDocument/2006/relationships/image" Target="../media/image641.png"/><Relationship Id="rId14" Type="http://schemas.openxmlformats.org/officeDocument/2006/relationships/customXml" Target="../ink/ink163.xml"/><Relationship Id="rId30" Type="http://schemas.openxmlformats.org/officeDocument/2006/relationships/customXml" Target="../ink/ink171.xml"/><Relationship Id="rId35" Type="http://schemas.openxmlformats.org/officeDocument/2006/relationships/image" Target="../media/image649.png"/><Relationship Id="rId56" Type="http://schemas.openxmlformats.org/officeDocument/2006/relationships/customXml" Target="../ink/ink184.xml"/><Relationship Id="rId77" Type="http://schemas.openxmlformats.org/officeDocument/2006/relationships/image" Target="../media/image670.png"/><Relationship Id="rId8" Type="http://schemas.openxmlformats.org/officeDocument/2006/relationships/customXml" Target="../ink/ink160.xml"/><Relationship Id="rId51" Type="http://schemas.openxmlformats.org/officeDocument/2006/relationships/image" Target="../media/image657.png"/><Relationship Id="rId72" Type="http://schemas.openxmlformats.org/officeDocument/2006/relationships/customXml" Target="../ink/ink192.xml"/><Relationship Id="rId93" Type="http://schemas.openxmlformats.org/officeDocument/2006/relationships/image" Target="../media/image678.png"/><Relationship Id="rId98" Type="http://schemas.openxmlformats.org/officeDocument/2006/relationships/customXml" Target="../ink/ink205.xml"/></Relationships>
</file>

<file path=ppt/slides/_rels/slide7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4.png"/><Relationship Id="rId21" Type="http://schemas.openxmlformats.org/officeDocument/2006/relationships/image" Target="../media/image366.png"/><Relationship Id="rId42" Type="http://schemas.openxmlformats.org/officeDocument/2006/relationships/customXml" Target="../ink/ink3127.xml"/><Relationship Id="rId63" Type="http://schemas.openxmlformats.org/officeDocument/2006/relationships/image" Target="../media/image387.png"/><Relationship Id="rId84" Type="http://schemas.openxmlformats.org/officeDocument/2006/relationships/customXml" Target="../ink/ink3148.xml"/><Relationship Id="rId138" Type="http://schemas.openxmlformats.org/officeDocument/2006/relationships/customXml" Target="../ink/ink3175.xml"/><Relationship Id="rId159" Type="http://schemas.openxmlformats.org/officeDocument/2006/relationships/image" Target="../media/image435.png"/><Relationship Id="rId170" Type="http://schemas.openxmlformats.org/officeDocument/2006/relationships/customXml" Target="../ink/ink3191.xml"/><Relationship Id="rId191" Type="http://schemas.openxmlformats.org/officeDocument/2006/relationships/image" Target="../media/image451.png"/><Relationship Id="rId107" Type="http://schemas.openxmlformats.org/officeDocument/2006/relationships/image" Target="../media/image409.png"/><Relationship Id="rId11" Type="http://schemas.openxmlformats.org/officeDocument/2006/relationships/image" Target="../media/image361.png"/><Relationship Id="rId32" Type="http://schemas.openxmlformats.org/officeDocument/2006/relationships/customXml" Target="../ink/ink3122.xml"/><Relationship Id="rId53" Type="http://schemas.openxmlformats.org/officeDocument/2006/relationships/image" Target="../media/image382.png"/><Relationship Id="rId74" Type="http://schemas.openxmlformats.org/officeDocument/2006/relationships/customXml" Target="../ink/ink3143.xml"/><Relationship Id="rId128" Type="http://schemas.openxmlformats.org/officeDocument/2006/relationships/customXml" Target="../ink/ink3170.xml"/><Relationship Id="rId149" Type="http://schemas.openxmlformats.org/officeDocument/2006/relationships/image" Target="../media/image430.png"/><Relationship Id="rId5" Type="http://schemas.openxmlformats.org/officeDocument/2006/relationships/image" Target="../media/image358.png"/><Relationship Id="rId95" Type="http://schemas.openxmlformats.org/officeDocument/2006/relationships/image" Target="../media/image403.png"/><Relationship Id="rId160" Type="http://schemas.openxmlformats.org/officeDocument/2006/relationships/customXml" Target="../ink/ink3186.xml"/><Relationship Id="rId181" Type="http://schemas.openxmlformats.org/officeDocument/2006/relationships/image" Target="../media/image446.png"/><Relationship Id="rId22" Type="http://schemas.openxmlformats.org/officeDocument/2006/relationships/customXml" Target="../ink/ink3117.xml"/><Relationship Id="rId43" Type="http://schemas.openxmlformats.org/officeDocument/2006/relationships/image" Target="../media/image377.png"/><Relationship Id="rId64" Type="http://schemas.openxmlformats.org/officeDocument/2006/relationships/customXml" Target="../ink/ink3138.xml"/><Relationship Id="rId118" Type="http://schemas.openxmlformats.org/officeDocument/2006/relationships/customXml" Target="../ink/ink3165.xml"/><Relationship Id="rId139" Type="http://schemas.openxmlformats.org/officeDocument/2006/relationships/image" Target="../media/image425.png"/><Relationship Id="rId85" Type="http://schemas.openxmlformats.org/officeDocument/2006/relationships/image" Target="../media/image398.png"/><Relationship Id="rId150" Type="http://schemas.openxmlformats.org/officeDocument/2006/relationships/customXml" Target="../ink/ink3181.xml"/><Relationship Id="rId171" Type="http://schemas.openxmlformats.org/officeDocument/2006/relationships/image" Target="../media/image441.png"/><Relationship Id="rId192" Type="http://schemas.openxmlformats.org/officeDocument/2006/relationships/customXml" Target="../ink/ink3202.xml"/><Relationship Id="rId12" Type="http://schemas.openxmlformats.org/officeDocument/2006/relationships/customXml" Target="../ink/ink3112.xml"/><Relationship Id="rId33" Type="http://schemas.openxmlformats.org/officeDocument/2006/relationships/image" Target="../media/image372.png"/><Relationship Id="rId108" Type="http://schemas.openxmlformats.org/officeDocument/2006/relationships/customXml" Target="../ink/ink3160.xml"/><Relationship Id="rId129" Type="http://schemas.openxmlformats.org/officeDocument/2006/relationships/image" Target="../media/image420.png"/><Relationship Id="rId54" Type="http://schemas.openxmlformats.org/officeDocument/2006/relationships/customXml" Target="../ink/ink3133.xml"/><Relationship Id="rId75" Type="http://schemas.openxmlformats.org/officeDocument/2006/relationships/image" Target="../media/image393.png"/><Relationship Id="rId96" Type="http://schemas.openxmlformats.org/officeDocument/2006/relationships/customXml" Target="../ink/ink3154.xml"/><Relationship Id="rId140" Type="http://schemas.openxmlformats.org/officeDocument/2006/relationships/customXml" Target="../ink/ink3176.xml"/><Relationship Id="rId161" Type="http://schemas.openxmlformats.org/officeDocument/2006/relationships/image" Target="../media/image436.png"/><Relationship Id="rId182" Type="http://schemas.openxmlformats.org/officeDocument/2006/relationships/customXml" Target="../ink/ink3197.xml"/><Relationship Id="rId6" Type="http://schemas.openxmlformats.org/officeDocument/2006/relationships/customXml" Target="../ink/ink3109.xml"/><Relationship Id="rId23" Type="http://schemas.openxmlformats.org/officeDocument/2006/relationships/image" Target="../media/image367.png"/><Relationship Id="rId119" Type="http://schemas.openxmlformats.org/officeDocument/2006/relationships/image" Target="../media/image415.png"/><Relationship Id="rId44" Type="http://schemas.openxmlformats.org/officeDocument/2006/relationships/customXml" Target="../ink/ink3128.xml"/><Relationship Id="rId65" Type="http://schemas.openxmlformats.org/officeDocument/2006/relationships/image" Target="../media/image388.png"/><Relationship Id="rId86" Type="http://schemas.openxmlformats.org/officeDocument/2006/relationships/customXml" Target="../ink/ink3149.xml"/><Relationship Id="rId130" Type="http://schemas.openxmlformats.org/officeDocument/2006/relationships/customXml" Target="../ink/ink3171.xml"/><Relationship Id="rId151" Type="http://schemas.openxmlformats.org/officeDocument/2006/relationships/image" Target="../media/image431.png"/><Relationship Id="rId172" Type="http://schemas.openxmlformats.org/officeDocument/2006/relationships/customXml" Target="../ink/ink3192.xml"/><Relationship Id="rId193" Type="http://schemas.openxmlformats.org/officeDocument/2006/relationships/image" Target="../media/image452.png"/><Relationship Id="rId13" Type="http://schemas.openxmlformats.org/officeDocument/2006/relationships/image" Target="../media/image362.png"/><Relationship Id="rId109" Type="http://schemas.openxmlformats.org/officeDocument/2006/relationships/image" Target="../media/image410.png"/><Relationship Id="rId34" Type="http://schemas.openxmlformats.org/officeDocument/2006/relationships/customXml" Target="../ink/ink3123.xml"/><Relationship Id="rId55" Type="http://schemas.openxmlformats.org/officeDocument/2006/relationships/image" Target="../media/image383.png"/><Relationship Id="rId76" Type="http://schemas.openxmlformats.org/officeDocument/2006/relationships/customXml" Target="../ink/ink3144.xml"/><Relationship Id="rId97" Type="http://schemas.openxmlformats.org/officeDocument/2006/relationships/image" Target="../media/image404.png"/><Relationship Id="rId120" Type="http://schemas.openxmlformats.org/officeDocument/2006/relationships/customXml" Target="../ink/ink3166.xml"/><Relationship Id="rId141" Type="http://schemas.openxmlformats.org/officeDocument/2006/relationships/image" Target="../media/image426.png"/><Relationship Id="rId7" Type="http://schemas.openxmlformats.org/officeDocument/2006/relationships/image" Target="../media/image359.png"/><Relationship Id="rId162" Type="http://schemas.openxmlformats.org/officeDocument/2006/relationships/customXml" Target="../ink/ink3187.xml"/><Relationship Id="rId183" Type="http://schemas.openxmlformats.org/officeDocument/2006/relationships/image" Target="../media/image447.png"/><Relationship Id="rId2" Type="http://schemas.openxmlformats.org/officeDocument/2006/relationships/customXml" Target="../ink/ink3107.xml"/><Relationship Id="rId29" Type="http://schemas.openxmlformats.org/officeDocument/2006/relationships/image" Target="../media/image370.png"/><Relationship Id="rId24" Type="http://schemas.openxmlformats.org/officeDocument/2006/relationships/customXml" Target="../ink/ink3118.xml"/><Relationship Id="rId40" Type="http://schemas.openxmlformats.org/officeDocument/2006/relationships/customXml" Target="../ink/ink3126.xml"/><Relationship Id="rId45" Type="http://schemas.openxmlformats.org/officeDocument/2006/relationships/image" Target="../media/image378.png"/><Relationship Id="rId66" Type="http://schemas.openxmlformats.org/officeDocument/2006/relationships/customXml" Target="../ink/ink3139.xml"/><Relationship Id="rId87" Type="http://schemas.openxmlformats.org/officeDocument/2006/relationships/image" Target="../media/image399.png"/><Relationship Id="rId110" Type="http://schemas.openxmlformats.org/officeDocument/2006/relationships/customXml" Target="../ink/ink3161.xml"/><Relationship Id="rId115" Type="http://schemas.openxmlformats.org/officeDocument/2006/relationships/image" Target="../media/image413.png"/><Relationship Id="rId131" Type="http://schemas.openxmlformats.org/officeDocument/2006/relationships/image" Target="../media/image421.png"/><Relationship Id="rId136" Type="http://schemas.openxmlformats.org/officeDocument/2006/relationships/customXml" Target="../ink/ink3174.xml"/><Relationship Id="rId157" Type="http://schemas.openxmlformats.org/officeDocument/2006/relationships/image" Target="../media/image434.png"/><Relationship Id="rId178" Type="http://schemas.openxmlformats.org/officeDocument/2006/relationships/customXml" Target="../ink/ink3195.xml"/><Relationship Id="rId61" Type="http://schemas.openxmlformats.org/officeDocument/2006/relationships/image" Target="../media/image386.png"/><Relationship Id="rId82" Type="http://schemas.openxmlformats.org/officeDocument/2006/relationships/customXml" Target="../ink/ink3147.xml"/><Relationship Id="rId152" Type="http://schemas.openxmlformats.org/officeDocument/2006/relationships/customXml" Target="../ink/ink3182.xml"/><Relationship Id="rId173" Type="http://schemas.openxmlformats.org/officeDocument/2006/relationships/image" Target="../media/image442.png"/><Relationship Id="rId194" Type="http://schemas.openxmlformats.org/officeDocument/2006/relationships/customXml" Target="../ink/ink3203.xml"/><Relationship Id="rId199" Type="http://schemas.openxmlformats.org/officeDocument/2006/relationships/image" Target="../media/image455.png"/><Relationship Id="rId19" Type="http://schemas.openxmlformats.org/officeDocument/2006/relationships/image" Target="../media/image365.png"/><Relationship Id="rId14" Type="http://schemas.openxmlformats.org/officeDocument/2006/relationships/customXml" Target="../ink/ink3113.xml"/><Relationship Id="rId30" Type="http://schemas.openxmlformats.org/officeDocument/2006/relationships/customXml" Target="../ink/ink3121.xml"/><Relationship Id="rId35" Type="http://schemas.openxmlformats.org/officeDocument/2006/relationships/image" Target="../media/image373.png"/><Relationship Id="rId56" Type="http://schemas.openxmlformats.org/officeDocument/2006/relationships/customXml" Target="../ink/ink3134.xml"/><Relationship Id="rId77" Type="http://schemas.openxmlformats.org/officeDocument/2006/relationships/image" Target="../media/image394.png"/><Relationship Id="rId100" Type="http://schemas.openxmlformats.org/officeDocument/2006/relationships/customXml" Target="../ink/ink3156.xml"/><Relationship Id="rId105" Type="http://schemas.openxmlformats.org/officeDocument/2006/relationships/image" Target="../media/image408.png"/><Relationship Id="rId126" Type="http://schemas.openxmlformats.org/officeDocument/2006/relationships/customXml" Target="../ink/ink3169.xml"/><Relationship Id="rId147" Type="http://schemas.openxmlformats.org/officeDocument/2006/relationships/image" Target="../media/image429.png"/><Relationship Id="rId168" Type="http://schemas.openxmlformats.org/officeDocument/2006/relationships/customXml" Target="../ink/ink3190.xml"/><Relationship Id="rId8" Type="http://schemas.openxmlformats.org/officeDocument/2006/relationships/customXml" Target="../ink/ink3110.xml"/><Relationship Id="rId51" Type="http://schemas.openxmlformats.org/officeDocument/2006/relationships/image" Target="../media/image381.png"/><Relationship Id="rId72" Type="http://schemas.openxmlformats.org/officeDocument/2006/relationships/customXml" Target="../ink/ink3142.xml"/><Relationship Id="rId93" Type="http://schemas.openxmlformats.org/officeDocument/2006/relationships/image" Target="../media/image402.png"/><Relationship Id="rId98" Type="http://schemas.openxmlformats.org/officeDocument/2006/relationships/customXml" Target="../ink/ink3155.xml"/><Relationship Id="rId121" Type="http://schemas.openxmlformats.org/officeDocument/2006/relationships/image" Target="../media/image416.png"/><Relationship Id="rId142" Type="http://schemas.openxmlformats.org/officeDocument/2006/relationships/customXml" Target="../ink/ink3177.xml"/><Relationship Id="rId163" Type="http://schemas.openxmlformats.org/officeDocument/2006/relationships/image" Target="../media/image437.png"/><Relationship Id="rId184" Type="http://schemas.openxmlformats.org/officeDocument/2006/relationships/customXml" Target="../ink/ink3198.xml"/><Relationship Id="rId189" Type="http://schemas.openxmlformats.org/officeDocument/2006/relationships/image" Target="../media/image450.png"/><Relationship Id="rId3" Type="http://schemas.openxmlformats.org/officeDocument/2006/relationships/image" Target="../media/image357.png"/><Relationship Id="rId25" Type="http://schemas.openxmlformats.org/officeDocument/2006/relationships/image" Target="../media/image368.png"/><Relationship Id="rId46" Type="http://schemas.openxmlformats.org/officeDocument/2006/relationships/customXml" Target="../ink/ink3129.xml"/><Relationship Id="rId67" Type="http://schemas.openxmlformats.org/officeDocument/2006/relationships/image" Target="../media/image389.png"/><Relationship Id="rId116" Type="http://schemas.openxmlformats.org/officeDocument/2006/relationships/customXml" Target="../ink/ink3164.xml"/><Relationship Id="rId137" Type="http://schemas.openxmlformats.org/officeDocument/2006/relationships/image" Target="../media/image424.png"/><Relationship Id="rId158" Type="http://schemas.openxmlformats.org/officeDocument/2006/relationships/customXml" Target="../ink/ink3185.xml"/><Relationship Id="rId20" Type="http://schemas.openxmlformats.org/officeDocument/2006/relationships/customXml" Target="../ink/ink3116.xml"/><Relationship Id="rId41" Type="http://schemas.openxmlformats.org/officeDocument/2006/relationships/image" Target="../media/image376.png"/><Relationship Id="rId62" Type="http://schemas.openxmlformats.org/officeDocument/2006/relationships/customXml" Target="../ink/ink3137.xml"/><Relationship Id="rId83" Type="http://schemas.openxmlformats.org/officeDocument/2006/relationships/image" Target="../media/image397.png"/><Relationship Id="rId88" Type="http://schemas.openxmlformats.org/officeDocument/2006/relationships/customXml" Target="../ink/ink3150.xml"/><Relationship Id="rId111" Type="http://schemas.openxmlformats.org/officeDocument/2006/relationships/image" Target="../media/image411.png"/><Relationship Id="rId132" Type="http://schemas.openxmlformats.org/officeDocument/2006/relationships/customXml" Target="../ink/ink3172.xml"/><Relationship Id="rId153" Type="http://schemas.openxmlformats.org/officeDocument/2006/relationships/image" Target="../media/image432.png"/><Relationship Id="rId174" Type="http://schemas.openxmlformats.org/officeDocument/2006/relationships/customXml" Target="../ink/ink3193.xml"/><Relationship Id="rId179" Type="http://schemas.openxmlformats.org/officeDocument/2006/relationships/image" Target="../media/image445.png"/><Relationship Id="rId195" Type="http://schemas.openxmlformats.org/officeDocument/2006/relationships/image" Target="../media/image453.png"/><Relationship Id="rId190" Type="http://schemas.openxmlformats.org/officeDocument/2006/relationships/customXml" Target="../ink/ink3201.xml"/><Relationship Id="rId15" Type="http://schemas.openxmlformats.org/officeDocument/2006/relationships/image" Target="../media/image363.png"/><Relationship Id="rId36" Type="http://schemas.openxmlformats.org/officeDocument/2006/relationships/customXml" Target="../ink/ink3124.xml"/><Relationship Id="rId57" Type="http://schemas.openxmlformats.org/officeDocument/2006/relationships/image" Target="../media/image384.png"/><Relationship Id="rId106" Type="http://schemas.openxmlformats.org/officeDocument/2006/relationships/customXml" Target="../ink/ink3159.xml"/><Relationship Id="rId127" Type="http://schemas.openxmlformats.org/officeDocument/2006/relationships/image" Target="../media/image419.png"/><Relationship Id="rId10" Type="http://schemas.openxmlformats.org/officeDocument/2006/relationships/customXml" Target="../ink/ink3111.xml"/><Relationship Id="rId31" Type="http://schemas.openxmlformats.org/officeDocument/2006/relationships/image" Target="../media/image371.png"/><Relationship Id="rId52" Type="http://schemas.openxmlformats.org/officeDocument/2006/relationships/customXml" Target="../ink/ink3132.xml"/><Relationship Id="rId73" Type="http://schemas.openxmlformats.org/officeDocument/2006/relationships/image" Target="../media/image392.png"/><Relationship Id="rId78" Type="http://schemas.openxmlformats.org/officeDocument/2006/relationships/customXml" Target="../ink/ink3145.xml"/><Relationship Id="rId94" Type="http://schemas.openxmlformats.org/officeDocument/2006/relationships/customXml" Target="../ink/ink3153.xml"/><Relationship Id="rId99" Type="http://schemas.openxmlformats.org/officeDocument/2006/relationships/image" Target="../media/image405.png"/><Relationship Id="rId101" Type="http://schemas.openxmlformats.org/officeDocument/2006/relationships/image" Target="../media/image406.png"/><Relationship Id="rId122" Type="http://schemas.openxmlformats.org/officeDocument/2006/relationships/customXml" Target="../ink/ink3167.xml"/><Relationship Id="rId143" Type="http://schemas.openxmlformats.org/officeDocument/2006/relationships/image" Target="../media/image427.png"/><Relationship Id="rId148" Type="http://schemas.openxmlformats.org/officeDocument/2006/relationships/customXml" Target="../ink/ink3180.xml"/><Relationship Id="rId164" Type="http://schemas.openxmlformats.org/officeDocument/2006/relationships/customXml" Target="../ink/ink3188.xml"/><Relationship Id="rId169" Type="http://schemas.openxmlformats.org/officeDocument/2006/relationships/image" Target="../media/image440.png"/><Relationship Id="rId185" Type="http://schemas.openxmlformats.org/officeDocument/2006/relationships/image" Target="../media/image448.png"/><Relationship Id="rId4" Type="http://schemas.openxmlformats.org/officeDocument/2006/relationships/customXml" Target="../ink/ink3108.xml"/><Relationship Id="rId9" Type="http://schemas.openxmlformats.org/officeDocument/2006/relationships/image" Target="../media/image360.png"/><Relationship Id="rId180" Type="http://schemas.openxmlformats.org/officeDocument/2006/relationships/customXml" Target="../ink/ink3196.xml"/><Relationship Id="rId26" Type="http://schemas.openxmlformats.org/officeDocument/2006/relationships/customXml" Target="../ink/ink3119.xml"/><Relationship Id="rId47" Type="http://schemas.openxmlformats.org/officeDocument/2006/relationships/image" Target="../media/image379.png"/><Relationship Id="rId68" Type="http://schemas.openxmlformats.org/officeDocument/2006/relationships/customXml" Target="../ink/ink3140.xml"/><Relationship Id="rId89" Type="http://schemas.openxmlformats.org/officeDocument/2006/relationships/image" Target="../media/image400.png"/><Relationship Id="rId112" Type="http://schemas.openxmlformats.org/officeDocument/2006/relationships/customXml" Target="../ink/ink3162.xml"/><Relationship Id="rId133" Type="http://schemas.openxmlformats.org/officeDocument/2006/relationships/image" Target="../media/image422.png"/><Relationship Id="rId154" Type="http://schemas.openxmlformats.org/officeDocument/2006/relationships/customXml" Target="../ink/ink3183.xml"/><Relationship Id="rId175" Type="http://schemas.openxmlformats.org/officeDocument/2006/relationships/image" Target="../media/image443.png"/><Relationship Id="rId196" Type="http://schemas.openxmlformats.org/officeDocument/2006/relationships/customXml" Target="../ink/ink3204.xml"/><Relationship Id="rId200" Type="http://schemas.openxmlformats.org/officeDocument/2006/relationships/customXml" Target="../ink/ink3206.xml"/><Relationship Id="rId16" Type="http://schemas.openxmlformats.org/officeDocument/2006/relationships/customXml" Target="../ink/ink3114.xml"/><Relationship Id="rId37" Type="http://schemas.openxmlformats.org/officeDocument/2006/relationships/image" Target="../media/image374.png"/><Relationship Id="rId58" Type="http://schemas.openxmlformats.org/officeDocument/2006/relationships/customXml" Target="../ink/ink3135.xml"/><Relationship Id="rId79" Type="http://schemas.openxmlformats.org/officeDocument/2006/relationships/image" Target="../media/image395.png"/><Relationship Id="rId102" Type="http://schemas.openxmlformats.org/officeDocument/2006/relationships/customXml" Target="../ink/ink3157.xml"/><Relationship Id="rId123" Type="http://schemas.openxmlformats.org/officeDocument/2006/relationships/image" Target="../media/image417.png"/><Relationship Id="rId144" Type="http://schemas.openxmlformats.org/officeDocument/2006/relationships/customXml" Target="../ink/ink3178.xml"/><Relationship Id="rId90" Type="http://schemas.openxmlformats.org/officeDocument/2006/relationships/customXml" Target="../ink/ink3151.xml"/><Relationship Id="rId165" Type="http://schemas.openxmlformats.org/officeDocument/2006/relationships/image" Target="../media/image438.png"/><Relationship Id="rId186" Type="http://schemas.openxmlformats.org/officeDocument/2006/relationships/customXml" Target="../ink/ink3199.xml"/><Relationship Id="rId27" Type="http://schemas.openxmlformats.org/officeDocument/2006/relationships/image" Target="../media/image369.png"/><Relationship Id="rId48" Type="http://schemas.openxmlformats.org/officeDocument/2006/relationships/customXml" Target="../ink/ink3130.xml"/><Relationship Id="rId69" Type="http://schemas.openxmlformats.org/officeDocument/2006/relationships/image" Target="../media/image390.png"/><Relationship Id="rId113" Type="http://schemas.openxmlformats.org/officeDocument/2006/relationships/image" Target="../media/image412.png"/><Relationship Id="rId134" Type="http://schemas.openxmlformats.org/officeDocument/2006/relationships/customXml" Target="../ink/ink3173.xml"/><Relationship Id="rId80" Type="http://schemas.openxmlformats.org/officeDocument/2006/relationships/customXml" Target="../ink/ink3146.xml"/><Relationship Id="rId155" Type="http://schemas.openxmlformats.org/officeDocument/2006/relationships/image" Target="../media/image433.png"/><Relationship Id="rId176" Type="http://schemas.openxmlformats.org/officeDocument/2006/relationships/customXml" Target="../ink/ink3194.xml"/><Relationship Id="rId197" Type="http://schemas.openxmlformats.org/officeDocument/2006/relationships/image" Target="../media/image454.png"/><Relationship Id="rId201" Type="http://schemas.openxmlformats.org/officeDocument/2006/relationships/image" Target="../media/image456.png"/><Relationship Id="rId17" Type="http://schemas.openxmlformats.org/officeDocument/2006/relationships/image" Target="../media/image364.png"/><Relationship Id="rId38" Type="http://schemas.openxmlformats.org/officeDocument/2006/relationships/customXml" Target="../ink/ink3125.xml"/><Relationship Id="rId59" Type="http://schemas.openxmlformats.org/officeDocument/2006/relationships/image" Target="../media/image385.png"/><Relationship Id="rId103" Type="http://schemas.openxmlformats.org/officeDocument/2006/relationships/image" Target="../media/image407.png"/><Relationship Id="rId124" Type="http://schemas.openxmlformats.org/officeDocument/2006/relationships/customXml" Target="../ink/ink3168.xml"/><Relationship Id="rId70" Type="http://schemas.openxmlformats.org/officeDocument/2006/relationships/customXml" Target="../ink/ink3141.xml"/><Relationship Id="rId91" Type="http://schemas.openxmlformats.org/officeDocument/2006/relationships/image" Target="../media/image401.png"/><Relationship Id="rId145" Type="http://schemas.openxmlformats.org/officeDocument/2006/relationships/image" Target="../media/image428.png"/><Relationship Id="rId166" Type="http://schemas.openxmlformats.org/officeDocument/2006/relationships/customXml" Target="../ink/ink3189.xml"/><Relationship Id="rId187" Type="http://schemas.openxmlformats.org/officeDocument/2006/relationships/image" Target="../media/image449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120.xml"/><Relationship Id="rId49" Type="http://schemas.openxmlformats.org/officeDocument/2006/relationships/image" Target="../media/image380.png"/><Relationship Id="rId114" Type="http://schemas.openxmlformats.org/officeDocument/2006/relationships/customXml" Target="../ink/ink3163.xml"/><Relationship Id="rId60" Type="http://schemas.openxmlformats.org/officeDocument/2006/relationships/customXml" Target="../ink/ink3136.xml"/><Relationship Id="rId81" Type="http://schemas.openxmlformats.org/officeDocument/2006/relationships/image" Target="../media/image396.png"/><Relationship Id="rId135" Type="http://schemas.openxmlformats.org/officeDocument/2006/relationships/image" Target="../media/image423.png"/><Relationship Id="rId156" Type="http://schemas.openxmlformats.org/officeDocument/2006/relationships/customXml" Target="../ink/ink3184.xml"/><Relationship Id="rId177" Type="http://schemas.openxmlformats.org/officeDocument/2006/relationships/image" Target="../media/image444.png"/><Relationship Id="rId198" Type="http://schemas.openxmlformats.org/officeDocument/2006/relationships/customXml" Target="../ink/ink3205.xml"/><Relationship Id="rId18" Type="http://schemas.openxmlformats.org/officeDocument/2006/relationships/customXml" Target="../ink/ink3115.xml"/><Relationship Id="rId39" Type="http://schemas.openxmlformats.org/officeDocument/2006/relationships/image" Target="../media/image375.png"/><Relationship Id="rId50" Type="http://schemas.openxmlformats.org/officeDocument/2006/relationships/customXml" Target="../ink/ink3131.xml"/><Relationship Id="rId104" Type="http://schemas.openxmlformats.org/officeDocument/2006/relationships/customXml" Target="../ink/ink3158.xml"/><Relationship Id="rId125" Type="http://schemas.openxmlformats.org/officeDocument/2006/relationships/image" Target="../media/image4180.png"/><Relationship Id="rId146" Type="http://schemas.openxmlformats.org/officeDocument/2006/relationships/customXml" Target="../ink/ink3179.xml"/><Relationship Id="rId167" Type="http://schemas.openxmlformats.org/officeDocument/2006/relationships/image" Target="../media/image439.png"/><Relationship Id="rId188" Type="http://schemas.openxmlformats.org/officeDocument/2006/relationships/customXml" Target="../ink/ink3200.xml"/><Relationship Id="rId71" Type="http://schemas.openxmlformats.org/officeDocument/2006/relationships/image" Target="../media/image391.png"/><Relationship Id="rId92" Type="http://schemas.openxmlformats.org/officeDocument/2006/relationships/customXml" Target="../ink/ink3152.xml"/></Relationships>
</file>

<file path=ppt/slides/_rels/slide7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4.png"/><Relationship Id="rId21" Type="http://schemas.openxmlformats.org/officeDocument/2006/relationships/image" Target="../media/image366.png"/><Relationship Id="rId42" Type="http://schemas.openxmlformats.org/officeDocument/2006/relationships/customXml" Target="../ink/ink3227.xml"/><Relationship Id="rId63" Type="http://schemas.openxmlformats.org/officeDocument/2006/relationships/image" Target="../media/image387.png"/><Relationship Id="rId84" Type="http://schemas.openxmlformats.org/officeDocument/2006/relationships/customXml" Target="../ink/ink3248.xml"/><Relationship Id="rId138" Type="http://schemas.openxmlformats.org/officeDocument/2006/relationships/customXml" Target="../ink/ink3275.xml"/><Relationship Id="rId159" Type="http://schemas.openxmlformats.org/officeDocument/2006/relationships/image" Target="../media/image435.png"/><Relationship Id="rId170" Type="http://schemas.openxmlformats.org/officeDocument/2006/relationships/customXml" Target="../ink/ink3291.xml"/><Relationship Id="rId191" Type="http://schemas.openxmlformats.org/officeDocument/2006/relationships/image" Target="../media/image451.png"/><Relationship Id="rId205" Type="http://schemas.openxmlformats.org/officeDocument/2006/relationships/image" Target="../media/image458.png"/><Relationship Id="rId107" Type="http://schemas.openxmlformats.org/officeDocument/2006/relationships/image" Target="../media/image409.png"/><Relationship Id="rId11" Type="http://schemas.openxmlformats.org/officeDocument/2006/relationships/image" Target="../media/image361.png"/><Relationship Id="rId32" Type="http://schemas.openxmlformats.org/officeDocument/2006/relationships/customXml" Target="../ink/ink3222.xml"/><Relationship Id="rId53" Type="http://schemas.openxmlformats.org/officeDocument/2006/relationships/image" Target="../media/image382.png"/><Relationship Id="rId74" Type="http://schemas.openxmlformats.org/officeDocument/2006/relationships/customXml" Target="../ink/ink3243.xml"/><Relationship Id="rId128" Type="http://schemas.openxmlformats.org/officeDocument/2006/relationships/customXml" Target="../ink/ink3270.xml"/><Relationship Id="rId149" Type="http://schemas.openxmlformats.org/officeDocument/2006/relationships/image" Target="../media/image430.png"/><Relationship Id="rId5" Type="http://schemas.openxmlformats.org/officeDocument/2006/relationships/image" Target="../media/image358.png"/><Relationship Id="rId95" Type="http://schemas.openxmlformats.org/officeDocument/2006/relationships/image" Target="../media/image403.png"/><Relationship Id="rId160" Type="http://schemas.openxmlformats.org/officeDocument/2006/relationships/customXml" Target="../ink/ink3286.xml"/><Relationship Id="rId181" Type="http://schemas.openxmlformats.org/officeDocument/2006/relationships/image" Target="../media/image446.png"/><Relationship Id="rId216" Type="http://schemas.openxmlformats.org/officeDocument/2006/relationships/customXml" Target="../ink/ink3314.xml"/><Relationship Id="rId22" Type="http://schemas.openxmlformats.org/officeDocument/2006/relationships/customXml" Target="../ink/ink3217.xml"/><Relationship Id="rId43" Type="http://schemas.openxmlformats.org/officeDocument/2006/relationships/image" Target="../media/image377.png"/><Relationship Id="rId64" Type="http://schemas.openxmlformats.org/officeDocument/2006/relationships/customXml" Target="../ink/ink3238.xml"/><Relationship Id="rId118" Type="http://schemas.openxmlformats.org/officeDocument/2006/relationships/customXml" Target="../ink/ink3265.xml"/><Relationship Id="rId139" Type="http://schemas.openxmlformats.org/officeDocument/2006/relationships/image" Target="../media/image425.png"/><Relationship Id="rId85" Type="http://schemas.openxmlformats.org/officeDocument/2006/relationships/image" Target="../media/image398.png"/><Relationship Id="rId150" Type="http://schemas.openxmlformats.org/officeDocument/2006/relationships/customXml" Target="../ink/ink3281.xml"/><Relationship Id="rId171" Type="http://schemas.openxmlformats.org/officeDocument/2006/relationships/image" Target="../media/image441.png"/><Relationship Id="rId192" Type="http://schemas.openxmlformats.org/officeDocument/2006/relationships/customXml" Target="../ink/ink3302.xml"/><Relationship Id="rId206" Type="http://schemas.openxmlformats.org/officeDocument/2006/relationships/customXml" Target="../ink/ink3309.xml"/><Relationship Id="rId12" Type="http://schemas.openxmlformats.org/officeDocument/2006/relationships/customXml" Target="../ink/ink3212.xml"/><Relationship Id="rId33" Type="http://schemas.openxmlformats.org/officeDocument/2006/relationships/image" Target="../media/image372.png"/><Relationship Id="rId108" Type="http://schemas.openxmlformats.org/officeDocument/2006/relationships/customXml" Target="../ink/ink3260.xml"/><Relationship Id="rId129" Type="http://schemas.openxmlformats.org/officeDocument/2006/relationships/image" Target="../media/image420.png"/><Relationship Id="rId54" Type="http://schemas.openxmlformats.org/officeDocument/2006/relationships/customXml" Target="../ink/ink3233.xml"/><Relationship Id="rId75" Type="http://schemas.openxmlformats.org/officeDocument/2006/relationships/image" Target="../media/image393.png"/><Relationship Id="rId96" Type="http://schemas.openxmlformats.org/officeDocument/2006/relationships/customXml" Target="../ink/ink3254.xml"/><Relationship Id="rId140" Type="http://schemas.openxmlformats.org/officeDocument/2006/relationships/customXml" Target="../ink/ink3276.xml"/><Relationship Id="rId161" Type="http://schemas.openxmlformats.org/officeDocument/2006/relationships/image" Target="../media/image436.png"/><Relationship Id="rId182" Type="http://schemas.openxmlformats.org/officeDocument/2006/relationships/customXml" Target="../ink/ink3297.xml"/><Relationship Id="rId217" Type="http://schemas.openxmlformats.org/officeDocument/2006/relationships/image" Target="../media/image464.png"/><Relationship Id="rId6" Type="http://schemas.openxmlformats.org/officeDocument/2006/relationships/customXml" Target="../ink/ink3209.xml"/><Relationship Id="rId23" Type="http://schemas.openxmlformats.org/officeDocument/2006/relationships/image" Target="../media/image367.png"/><Relationship Id="rId119" Type="http://schemas.openxmlformats.org/officeDocument/2006/relationships/image" Target="../media/image415.png"/><Relationship Id="rId44" Type="http://schemas.openxmlformats.org/officeDocument/2006/relationships/customXml" Target="../ink/ink3228.xml"/><Relationship Id="rId65" Type="http://schemas.openxmlformats.org/officeDocument/2006/relationships/image" Target="../media/image388.png"/><Relationship Id="rId86" Type="http://schemas.openxmlformats.org/officeDocument/2006/relationships/customXml" Target="../ink/ink3249.xml"/><Relationship Id="rId130" Type="http://schemas.openxmlformats.org/officeDocument/2006/relationships/customXml" Target="../ink/ink3271.xml"/><Relationship Id="rId151" Type="http://schemas.openxmlformats.org/officeDocument/2006/relationships/image" Target="../media/image431.png"/><Relationship Id="rId172" Type="http://schemas.openxmlformats.org/officeDocument/2006/relationships/customXml" Target="../ink/ink3292.xml"/><Relationship Id="rId193" Type="http://schemas.openxmlformats.org/officeDocument/2006/relationships/image" Target="../media/image452.png"/><Relationship Id="rId207" Type="http://schemas.openxmlformats.org/officeDocument/2006/relationships/image" Target="../media/image459.png"/><Relationship Id="rId13" Type="http://schemas.openxmlformats.org/officeDocument/2006/relationships/image" Target="../media/image362.png"/><Relationship Id="rId109" Type="http://schemas.openxmlformats.org/officeDocument/2006/relationships/image" Target="../media/image410.png"/><Relationship Id="rId34" Type="http://schemas.openxmlformats.org/officeDocument/2006/relationships/customXml" Target="../ink/ink3223.xml"/><Relationship Id="rId55" Type="http://schemas.openxmlformats.org/officeDocument/2006/relationships/image" Target="../media/image383.png"/><Relationship Id="rId76" Type="http://schemas.openxmlformats.org/officeDocument/2006/relationships/customXml" Target="../ink/ink3244.xml"/><Relationship Id="rId97" Type="http://schemas.openxmlformats.org/officeDocument/2006/relationships/image" Target="../media/image404.png"/><Relationship Id="rId120" Type="http://schemas.openxmlformats.org/officeDocument/2006/relationships/customXml" Target="../ink/ink3266.xml"/><Relationship Id="rId141" Type="http://schemas.openxmlformats.org/officeDocument/2006/relationships/image" Target="../media/image426.png"/><Relationship Id="rId7" Type="http://schemas.openxmlformats.org/officeDocument/2006/relationships/image" Target="../media/image359.png"/><Relationship Id="rId162" Type="http://schemas.openxmlformats.org/officeDocument/2006/relationships/customXml" Target="../ink/ink3287.xml"/><Relationship Id="rId183" Type="http://schemas.openxmlformats.org/officeDocument/2006/relationships/image" Target="../media/image447.png"/><Relationship Id="rId218" Type="http://schemas.openxmlformats.org/officeDocument/2006/relationships/customXml" Target="../ink/ink3315.xml"/><Relationship Id="rId24" Type="http://schemas.openxmlformats.org/officeDocument/2006/relationships/customXml" Target="../ink/ink3218.xml"/><Relationship Id="rId45" Type="http://schemas.openxmlformats.org/officeDocument/2006/relationships/image" Target="../media/image378.png"/><Relationship Id="rId66" Type="http://schemas.openxmlformats.org/officeDocument/2006/relationships/customXml" Target="../ink/ink3239.xml"/><Relationship Id="rId87" Type="http://schemas.openxmlformats.org/officeDocument/2006/relationships/image" Target="../media/image399.png"/><Relationship Id="rId110" Type="http://schemas.openxmlformats.org/officeDocument/2006/relationships/customXml" Target="../ink/ink3261.xml"/><Relationship Id="rId131" Type="http://schemas.openxmlformats.org/officeDocument/2006/relationships/image" Target="../media/image421.png"/><Relationship Id="rId152" Type="http://schemas.openxmlformats.org/officeDocument/2006/relationships/customXml" Target="../ink/ink3282.xml"/><Relationship Id="rId173" Type="http://schemas.openxmlformats.org/officeDocument/2006/relationships/image" Target="../media/image442.png"/><Relationship Id="rId194" Type="http://schemas.openxmlformats.org/officeDocument/2006/relationships/customXml" Target="../ink/ink3303.xml"/><Relationship Id="rId208" Type="http://schemas.openxmlformats.org/officeDocument/2006/relationships/customXml" Target="../ink/ink3310.xml"/><Relationship Id="rId14" Type="http://schemas.openxmlformats.org/officeDocument/2006/relationships/customXml" Target="../ink/ink3213.xml"/><Relationship Id="rId30" Type="http://schemas.openxmlformats.org/officeDocument/2006/relationships/customXml" Target="../ink/ink3221.xml"/><Relationship Id="rId35" Type="http://schemas.openxmlformats.org/officeDocument/2006/relationships/image" Target="../media/image373.png"/><Relationship Id="rId56" Type="http://schemas.openxmlformats.org/officeDocument/2006/relationships/customXml" Target="../ink/ink3234.xml"/><Relationship Id="rId77" Type="http://schemas.openxmlformats.org/officeDocument/2006/relationships/image" Target="../media/image394.png"/><Relationship Id="rId100" Type="http://schemas.openxmlformats.org/officeDocument/2006/relationships/customXml" Target="../ink/ink3256.xml"/><Relationship Id="rId105" Type="http://schemas.openxmlformats.org/officeDocument/2006/relationships/image" Target="../media/image408.png"/><Relationship Id="rId126" Type="http://schemas.openxmlformats.org/officeDocument/2006/relationships/customXml" Target="../ink/ink3269.xml"/><Relationship Id="rId147" Type="http://schemas.openxmlformats.org/officeDocument/2006/relationships/image" Target="../media/image429.png"/><Relationship Id="rId168" Type="http://schemas.openxmlformats.org/officeDocument/2006/relationships/customXml" Target="../ink/ink3290.xml"/><Relationship Id="rId8" Type="http://schemas.openxmlformats.org/officeDocument/2006/relationships/customXml" Target="../ink/ink3210.xml"/><Relationship Id="rId51" Type="http://schemas.openxmlformats.org/officeDocument/2006/relationships/image" Target="../media/image381.png"/><Relationship Id="rId72" Type="http://schemas.openxmlformats.org/officeDocument/2006/relationships/customXml" Target="../ink/ink3242.xml"/><Relationship Id="rId93" Type="http://schemas.openxmlformats.org/officeDocument/2006/relationships/image" Target="../media/image402.png"/><Relationship Id="rId98" Type="http://schemas.openxmlformats.org/officeDocument/2006/relationships/customXml" Target="../ink/ink3255.xml"/><Relationship Id="rId121" Type="http://schemas.openxmlformats.org/officeDocument/2006/relationships/image" Target="../media/image416.png"/><Relationship Id="rId142" Type="http://schemas.openxmlformats.org/officeDocument/2006/relationships/customXml" Target="../ink/ink3277.xml"/><Relationship Id="rId163" Type="http://schemas.openxmlformats.org/officeDocument/2006/relationships/image" Target="../media/image437.png"/><Relationship Id="rId184" Type="http://schemas.openxmlformats.org/officeDocument/2006/relationships/customXml" Target="../ink/ink3298.xml"/><Relationship Id="rId189" Type="http://schemas.openxmlformats.org/officeDocument/2006/relationships/image" Target="../media/image450.png"/><Relationship Id="rId219" Type="http://schemas.openxmlformats.org/officeDocument/2006/relationships/image" Target="../media/image465.png"/><Relationship Id="rId3" Type="http://schemas.openxmlformats.org/officeDocument/2006/relationships/image" Target="../media/image357.png"/><Relationship Id="rId214" Type="http://schemas.openxmlformats.org/officeDocument/2006/relationships/customXml" Target="../ink/ink3313.xml"/><Relationship Id="rId25" Type="http://schemas.openxmlformats.org/officeDocument/2006/relationships/image" Target="../media/image368.png"/><Relationship Id="rId46" Type="http://schemas.openxmlformats.org/officeDocument/2006/relationships/customXml" Target="../ink/ink3229.xml"/><Relationship Id="rId67" Type="http://schemas.openxmlformats.org/officeDocument/2006/relationships/image" Target="../media/image389.png"/><Relationship Id="rId116" Type="http://schemas.openxmlformats.org/officeDocument/2006/relationships/customXml" Target="../ink/ink3264.xml"/><Relationship Id="rId137" Type="http://schemas.openxmlformats.org/officeDocument/2006/relationships/image" Target="../media/image424.png"/><Relationship Id="rId158" Type="http://schemas.openxmlformats.org/officeDocument/2006/relationships/customXml" Target="../ink/ink3285.xml"/><Relationship Id="rId20" Type="http://schemas.openxmlformats.org/officeDocument/2006/relationships/customXml" Target="../ink/ink3216.xml"/><Relationship Id="rId41" Type="http://schemas.openxmlformats.org/officeDocument/2006/relationships/image" Target="../media/image376.png"/><Relationship Id="rId62" Type="http://schemas.openxmlformats.org/officeDocument/2006/relationships/customXml" Target="../ink/ink3237.xml"/><Relationship Id="rId83" Type="http://schemas.openxmlformats.org/officeDocument/2006/relationships/image" Target="../media/image397.png"/><Relationship Id="rId88" Type="http://schemas.openxmlformats.org/officeDocument/2006/relationships/customXml" Target="../ink/ink3250.xml"/><Relationship Id="rId111" Type="http://schemas.openxmlformats.org/officeDocument/2006/relationships/image" Target="../media/image411.png"/><Relationship Id="rId132" Type="http://schemas.openxmlformats.org/officeDocument/2006/relationships/customXml" Target="../ink/ink3272.xml"/><Relationship Id="rId153" Type="http://schemas.openxmlformats.org/officeDocument/2006/relationships/image" Target="../media/image432.png"/><Relationship Id="rId174" Type="http://schemas.openxmlformats.org/officeDocument/2006/relationships/customXml" Target="../ink/ink3293.xml"/><Relationship Id="rId179" Type="http://schemas.openxmlformats.org/officeDocument/2006/relationships/image" Target="../media/image445.png"/><Relationship Id="rId195" Type="http://schemas.openxmlformats.org/officeDocument/2006/relationships/image" Target="../media/image453.png"/><Relationship Id="rId209" Type="http://schemas.openxmlformats.org/officeDocument/2006/relationships/image" Target="../media/image460.png"/><Relationship Id="rId190" Type="http://schemas.openxmlformats.org/officeDocument/2006/relationships/customXml" Target="../ink/ink3301.xml"/><Relationship Id="rId204" Type="http://schemas.openxmlformats.org/officeDocument/2006/relationships/customXml" Target="../ink/ink3308.xml"/><Relationship Id="rId15" Type="http://schemas.openxmlformats.org/officeDocument/2006/relationships/image" Target="../media/image363.png"/><Relationship Id="rId36" Type="http://schemas.openxmlformats.org/officeDocument/2006/relationships/customXml" Target="../ink/ink3224.xml"/><Relationship Id="rId57" Type="http://schemas.openxmlformats.org/officeDocument/2006/relationships/image" Target="../media/image384.png"/><Relationship Id="rId106" Type="http://schemas.openxmlformats.org/officeDocument/2006/relationships/customXml" Target="../ink/ink3259.xml"/><Relationship Id="rId127" Type="http://schemas.openxmlformats.org/officeDocument/2006/relationships/image" Target="../media/image419.png"/><Relationship Id="rId10" Type="http://schemas.openxmlformats.org/officeDocument/2006/relationships/customXml" Target="../ink/ink3211.xml"/><Relationship Id="rId31" Type="http://schemas.openxmlformats.org/officeDocument/2006/relationships/image" Target="../media/image371.png"/><Relationship Id="rId52" Type="http://schemas.openxmlformats.org/officeDocument/2006/relationships/customXml" Target="../ink/ink3232.xml"/><Relationship Id="rId73" Type="http://schemas.openxmlformats.org/officeDocument/2006/relationships/image" Target="../media/image392.png"/><Relationship Id="rId78" Type="http://schemas.openxmlformats.org/officeDocument/2006/relationships/customXml" Target="../ink/ink3245.xml"/><Relationship Id="rId94" Type="http://schemas.openxmlformats.org/officeDocument/2006/relationships/customXml" Target="../ink/ink3253.xml"/><Relationship Id="rId99" Type="http://schemas.openxmlformats.org/officeDocument/2006/relationships/image" Target="../media/image405.png"/><Relationship Id="rId101" Type="http://schemas.openxmlformats.org/officeDocument/2006/relationships/image" Target="../media/image406.png"/><Relationship Id="rId122" Type="http://schemas.openxmlformats.org/officeDocument/2006/relationships/customXml" Target="../ink/ink3267.xml"/><Relationship Id="rId143" Type="http://schemas.openxmlformats.org/officeDocument/2006/relationships/image" Target="../media/image427.png"/><Relationship Id="rId148" Type="http://schemas.openxmlformats.org/officeDocument/2006/relationships/customXml" Target="../ink/ink3280.xml"/><Relationship Id="rId164" Type="http://schemas.openxmlformats.org/officeDocument/2006/relationships/customXml" Target="../ink/ink3288.xml"/><Relationship Id="rId169" Type="http://schemas.openxmlformats.org/officeDocument/2006/relationships/image" Target="../media/image440.png"/><Relationship Id="rId185" Type="http://schemas.openxmlformats.org/officeDocument/2006/relationships/image" Target="../media/image448.png"/><Relationship Id="rId4" Type="http://schemas.openxmlformats.org/officeDocument/2006/relationships/customXml" Target="../ink/ink3208.xml"/><Relationship Id="rId9" Type="http://schemas.openxmlformats.org/officeDocument/2006/relationships/image" Target="../media/image360.png"/><Relationship Id="rId180" Type="http://schemas.openxmlformats.org/officeDocument/2006/relationships/customXml" Target="../ink/ink3296.xml"/><Relationship Id="rId210" Type="http://schemas.openxmlformats.org/officeDocument/2006/relationships/customXml" Target="../ink/ink3311.xml"/><Relationship Id="rId215" Type="http://schemas.openxmlformats.org/officeDocument/2006/relationships/image" Target="../media/image463.png"/><Relationship Id="rId26" Type="http://schemas.openxmlformats.org/officeDocument/2006/relationships/customXml" Target="../ink/ink3219.xml"/><Relationship Id="rId47" Type="http://schemas.openxmlformats.org/officeDocument/2006/relationships/image" Target="../media/image379.png"/><Relationship Id="rId68" Type="http://schemas.openxmlformats.org/officeDocument/2006/relationships/customXml" Target="../ink/ink3240.xml"/><Relationship Id="rId89" Type="http://schemas.openxmlformats.org/officeDocument/2006/relationships/image" Target="../media/image400.png"/><Relationship Id="rId112" Type="http://schemas.openxmlformats.org/officeDocument/2006/relationships/customXml" Target="../ink/ink3262.xml"/><Relationship Id="rId133" Type="http://schemas.openxmlformats.org/officeDocument/2006/relationships/image" Target="../media/image422.png"/><Relationship Id="rId154" Type="http://schemas.openxmlformats.org/officeDocument/2006/relationships/customXml" Target="../ink/ink3283.xml"/><Relationship Id="rId175" Type="http://schemas.openxmlformats.org/officeDocument/2006/relationships/image" Target="../media/image443.png"/><Relationship Id="rId196" Type="http://schemas.openxmlformats.org/officeDocument/2006/relationships/customXml" Target="../ink/ink3304.xml"/><Relationship Id="rId200" Type="http://schemas.openxmlformats.org/officeDocument/2006/relationships/customXml" Target="../ink/ink3306.xml"/><Relationship Id="rId16" Type="http://schemas.openxmlformats.org/officeDocument/2006/relationships/customXml" Target="../ink/ink3214.xml"/><Relationship Id="rId37" Type="http://schemas.openxmlformats.org/officeDocument/2006/relationships/image" Target="../media/image374.png"/><Relationship Id="rId58" Type="http://schemas.openxmlformats.org/officeDocument/2006/relationships/customXml" Target="../ink/ink3235.xml"/><Relationship Id="rId79" Type="http://schemas.openxmlformats.org/officeDocument/2006/relationships/image" Target="../media/image395.png"/><Relationship Id="rId102" Type="http://schemas.openxmlformats.org/officeDocument/2006/relationships/customXml" Target="../ink/ink3257.xml"/><Relationship Id="rId123" Type="http://schemas.openxmlformats.org/officeDocument/2006/relationships/image" Target="../media/image417.png"/><Relationship Id="rId144" Type="http://schemas.openxmlformats.org/officeDocument/2006/relationships/customXml" Target="../ink/ink3278.xml"/><Relationship Id="rId90" Type="http://schemas.openxmlformats.org/officeDocument/2006/relationships/customXml" Target="../ink/ink3251.xml"/><Relationship Id="rId165" Type="http://schemas.openxmlformats.org/officeDocument/2006/relationships/image" Target="../media/image438.png"/><Relationship Id="rId186" Type="http://schemas.openxmlformats.org/officeDocument/2006/relationships/customXml" Target="../ink/ink3299.xml"/><Relationship Id="rId211" Type="http://schemas.openxmlformats.org/officeDocument/2006/relationships/image" Target="../media/image461.png"/><Relationship Id="rId27" Type="http://schemas.openxmlformats.org/officeDocument/2006/relationships/image" Target="../media/image369.png"/><Relationship Id="rId48" Type="http://schemas.openxmlformats.org/officeDocument/2006/relationships/customXml" Target="../ink/ink3230.xml"/><Relationship Id="rId69" Type="http://schemas.openxmlformats.org/officeDocument/2006/relationships/image" Target="../media/image390.png"/><Relationship Id="rId113" Type="http://schemas.openxmlformats.org/officeDocument/2006/relationships/image" Target="../media/image412.png"/><Relationship Id="rId134" Type="http://schemas.openxmlformats.org/officeDocument/2006/relationships/customXml" Target="../ink/ink3273.xml"/><Relationship Id="rId80" Type="http://schemas.openxmlformats.org/officeDocument/2006/relationships/customXml" Target="../ink/ink3246.xml"/><Relationship Id="rId155" Type="http://schemas.openxmlformats.org/officeDocument/2006/relationships/image" Target="../media/image433.png"/><Relationship Id="rId176" Type="http://schemas.openxmlformats.org/officeDocument/2006/relationships/customXml" Target="../ink/ink3294.xml"/><Relationship Id="rId197" Type="http://schemas.openxmlformats.org/officeDocument/2006/relationships/image" Target="../media/image454.png"/><Relationship Id="rId201" Type="http://schemas.openxmlformats.org/officeDocument/2006/relationships/image" Target="../media/image456.png"/><Relationship Id="rId17" Type="http://schemas.openxmlformats.org/officeDocument/2006/relationships/image" Target="../media/image364.png"/><Relationship Id="rId38" Type="http://schemas.openxmlformats.org/officeDocument/2006/relationships/customXml" Target="../ink/ink3225.xml"/><Relationship Id="rId59" Type="http://schemas.openxmlformats.org/officeDocument/2006/relationships/image" Target="../media/image385.png"/><Relationship Id="rId103" Type="http://schemas.openxmlformats.org/officeDocument/2006/relationships/image" Target="../media/image407.png"/><Relationship Id="rId124" Type="http://schemas.openxmlformats.org/officeDocument/2006/relationships/customXml" Target="../ink/ink3268.xml"/><Relationship Id="rId70" Type="http://schemas.openxmlformats.org/officeDocument/2006/relationships/customXml" Target="../ink/ink3241.xml"/><Relationship Id="rId91" Type="http://schemas.openxmlformats.org/officeDocument/2006/relationships/image" Target="../media/image401.png"/><Relationship Id="rId145" Type="http://schemas.openxmlformats.org/officeDocument/2006/relationships/image" Target="../media/image428.png"/><Relationship Id="rId166" Type="http://schemas.openxmlformats.org/officeDocument/2006/relationships/customXml" Target="../ink/ink3289.xml"/><Relationship Id="rId187" Type="http://schemas.openxmlformats.org/officeDocument/2006/relationships/image" Target="../media/image44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312.xml"/><Relationship Id="rId28" Type="http://schemas.openxmlformats.org/officeDocument/2006/relationships/customXml" Target="../ink/ink3220.xml"/><Relationship Id="rId49" Type="http://schemas.openxmlformats.org/officeDocument/2006/relationships/image" Target="../media/image380.png"/><Relationship Id="rId114" Type="http://schemas.openxmlformats.org/officeDocument/2006/relationships/customXml" Target="../ink/ink3263.xml"/><Relationship Id="rId60" Type="http://schemas.openxmlformats.org/officeDocument/2006/relationships/customXml" Target="../ink/ink3236.xml"/><Relationship Id="rId81" Type="http://schemas.openxmlformats.org/officeDocument/2006/relationships/image" Target="../media/image396.png"/><Relationship Id="rId135" Type="http://schemas.openxmlformats.org/officeDocument/2006/relationships/image" Target="../media/image423.png"/><Relationship Id="rId156" Type="http://schemas.openxmlformats.org/officeDocument/2006/relationships/customXml" Target="../ink/ink3284.xml"/><Relationship Id="rId177" Type="http://schemas.openxmlformats.org/officeDocument/2006/relationships/image" Target="../media/image444.png"/><Relationship Id="rId198" Type="http://schemas.openxmlformats.org/officeDocument/2006/relationships/customXml" Target="../ink/ink3305.xml"/><Relationship Id="rId202" Type="http://schemas.openxmlformats.org/officeDocument/2006/relationships/customXml" Target="../ink/ink3307.xml"/><Relationship Id="rId18" Type="http://schemas.openxmlformats.org/officeDocument/2006/relationships/customXml" Target="../ink/ink3215.xml"/><Relationship Id="rId39" Type="http://schemas.openxmlformats.org/officeDocument/2006/relationships/image" Target="../media/image375.png"/><Relationship Id="rId50" Type="http://schemas.openxmlformats.org/officeDocument/2006/relationships/customXml" Target="../ink/ink3231.xml"/><Relationship Id="rId104" Type="http://schemas.openxmlformats.org/officeDocument/2006/relationships/customXml" Target="../ink/ink3258.xml"/><Relationship Id="rId125" Type="http://schemas.openxmlformats.org/officeDocument/2006/relationships/image" Target="../media/image4180.png"/><Relationship Id="rId146" Type="http://schemas.openxmlformats.org/officeDocument/2006/relationships/customXml" Target="../ink/ink3279.xml"/><Relationship Id="rId167" Type="http://schemas.openxmlformats.org/officeDocument/2006/relationships/image" Target="../media/image439.png"/><Relationship Id="rId188" Type="http://schemas.openxmlformats.org/officeDocument/2006/relationships/customXml" Target="../ink/ink3300.xml"/><Relationship Id="rId71" Type="http://schemas.openxmlformats.org/officeDocument/2006/relationships/image" Target="../media/image391.png"/><Relationship Id="rId92" Type="http://schemas.openxmlformats.org/officeDocument/2006/relationships/customXml" Target="../ink/ink3252.xml"/><Relationship Id="rId213" Type="http://schemas.openxmlformats.org/officeDocument/2006/relationships/image" Target="../media/image462.png"/><Relationship Id="rId2" Type="http://schemas.openxmlformats.org/officeDocument/2006/relationships/customXml" Target="../ink/ink3207.xml"/><Relationship Id="rId29" Type="http://schemas.openxmlformats.org/officeDocument/2006/relationships/image" Target="../media/image370.png"/><Relationship Id="rId40" Type="http://schemas.openxmlformats.org/officeDocument/2006/relationships/customXml" Target="../ink/ink3226.xml"/><Relationship Id="rId115" Type="http://schemas.openxmlformats.org/officeDocument/2006/relationships/image" Target="../media/image413.png"/><Relationship Id="rId136" Type="http://schemas.openxmlformats.org/officeDocument/2006/relationships/customXml" Target="../ink/ink3274.xml"/><Relationship Id="rId157" Type="http://schemas.openxmlformats.org/officeDocument/2006/relationships/image" Target="../media/image434.png"/><Relationship Id="rId178" Type="http://schemas.openxmlformats.org/officeDocument/2006/relationships/customXml" Target="../ink/ink3295.xml"/><Relationship Id="rId61" Type="http://schemas.openxmlformats.org/officeDocument/2006/relationships/image" Target="../media/image386.png"/><Relationship Id="rId82" Type="http://schemas.openxmlformats.org/officeDocument/2006/relationships/customXml" Target="../ink/ink3247.xml"/><Relationship Id="rId199" Type="http://schemas.openxmlformats.org/officeDocument/2006/relationships/image" Target="../media/image455.png"/><Relationship Id="rId203" Type="http://schemas.openxmlformats.org/officeDocument/2006/relationships/image" Target="../media/image457.png"/><Relationship Id="rId19" Type="http://schemas.openxmlformats.org/officeDocument/2006/relationships/image" Target="../media/image36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8.xml"/><Relationship Id="rId21" Type="http://schemas.openxmlformats.org/officeDocument/2006/relationships/image" Target="../media/image642.png"/><Relationship Id="rId42" Type="http://schemas.openxmlformats.org/officeDocument/2006/relationships/customXml" Target="../ink/ink226.xml"/><Relationship Id="rId47" Type="http://schemas.openxmlformats.org/officeDocument/2006/relationships/image" Target="../media/image655.png"/><Relationship Id="rId63" Type="http://schemas.openxmlformats.org/officeDocument/2006/relationships/image" Target="../media/image663.png"/><Relationship Id="rId68" Type="http://schemas.openxmlformats.org/officeDocument/2006/relationships/customXml" Target="../ink/ink239.xml"/><Relationship Id="rId84" Type="http://schemas.openxmlformats.org/officeDocument/2006/relationships/customXml" Target="../ink/ink247.xml"/><Relationship Id="rId89" Type="http://schemas.openxmlformats.org/officeDocument/2006/relationships/image" Target="../media/image676.png"/><Relationship Id="rId16" Type="http://schemas.openxmlformats.org/officeDocument/2006/relationships/customXml" Target="../ink/ink213.xml"/><Relationship Id="rId107" Type="http://schemas.openxmlformats.org/officeDocument/2006/relationships/image" Target="../media/image685.png"/><Relationship Id="rId11" Type="http://schemas.openxmlformats.org/officeDocument/2006/relationships/image" Target="../media/image637.png"/><Relationship Id="rId32" Type="http://schemas.openxmlformats.org/officeDocument/2006/relationships/customXml" Target="../ink/ink221.xml"/><Relationship Id="rId37" Type="http://schemas.openxmlformats.org/officeDocument/2006/relationships/image" Target="../media/image650.png"/><Relationship Id="rId53" Type="http://schemas.openxmlformats.org/officeDocument/2006/relationships/image" Target="../media/image658.png"/><Relationship Id="rId58" Type="http://schemas.openxmlformats.org/officeDocument/2006/relationships/customXml" Target="../ink/ink234.xml"/><Relationship Id="rId74" Type="http://schemas.openxmlformats.org/officeDocument/2006/relationships/customXml" Target="../ink/ink242.xml"/><Relationship Id="rId79" Type="http://schemas.openxmlformats.org/officeDocument/2006/relationships/image" Target="../media/image671.png"/><Relationship Id="rId102" Type="http://schemas.openxmlformats.org/officeDocument/2006/relationships/customXml" Target="../ink/ink256.xml"/><Relationship Id="rId5" Type="http://schemas.openxmlformats.org/officeDocument/2006/relationships/image" Target="../media/image634.png"/><Relationship Id="rId90" Type="http://schemas.openxmlformats.org/officeDocument/2006/relationships/customXml" Target="../ink/ink250.xml"/><Relationship Id="rId95" Type="http://schemas.openxmlformats.org/officeDocument/2006/relationships/image" Target="../media/image679.png"/><Relationship Id="rId22" Type="http://schemas.openxmlformats.org/officeDocument/2006/relationships/customXml" Target="../ink/ink216.xml"/><Relationship Id="rId27" Type="http://schemas.openxmlformats.org/officeDocument/2006/relationships/image" Target="../media/image645.png"/><Relationship Id="rId43" Type="http://schemas.openxmlformats.org/officeDocument/2006/relationships/image" Target="../media/image653.png"/><Relationship Id="rId48" Type="http://schemas.openxmlformats.org/officeDocument/2006/relationships/customXml" Target="../ink/ink229.xml"/><Relationship Id="rId64" Type="http://schemas.openxmlformats.org/officeDocument/2006/relationships/customXml" Target="../ink/ink237.xml"/><Relationship Id="rId69" Type="http://schemas.openxmlformats.org/officeDocument/2006/relationships/image" Target="../media/image666.png"/><Relationship Id="rId80" Type="http://schemas.openxmlformats.org/officeDocument/2006/relationships/customXml" Target="../ink/ink245.xml"/><Relationship Id="rId85" Type="http://schemas.openxmlformats.org/officeDocument/2006/relationships/image" Target="../media/image674.png"/><Relationship Id="rId12" Type="http://schemas.openxmlformats.org/officeDocument/2006/relationships/customXml" Target="../ink/ink211.xml"/><Relationship Id="rId17" Type="http://schemas.openxmlformats.org/officeDocument/2006/relationships/image" Target="../media/image640.png"/><Relationship Id="rId33" Type="http://schemas.openxmlformats.org/officeDocument/2006/relationships/image" Target="../media/image648.png"/><Relationship Id="rId38" Type="http://schemas.openxmlformats.org/officeDocument/2006/relationships/customXml" Target="../ink/ink224.xml"/><Relationship Id="rId59" Type="http://schemas.openxmlformats.org/officeDocument/2006/relationships/image" Target="../media/image661.png"/><Relationship Id="rId103" Type="http://schemas.openxmlformats.org/officeDocument/2006/relationships/image" Target="../media/image683.png"/><Relationship Id="rId108" Type="http://schemas.openxmlformats.org/officeDocument/2006/relationships/customXml" Target="../ink/ink259.xml"/><Relationship Id="rId54" Type="http://schemas.openxmlformats.org/officeDocument/2006/relationships/customXml" Target="../ink/ink232.xml"/><Relationship Id="rId70" Type="http://schemas.openxmlformats.org/officeDocument/2006/relationships/customXml" Target="../ink/ink240.xml"/><Relationship Id="rId75" Type="http://schemas.openxmlformats.org/officeDocument/2006/relationships/image" Target="../media/image669.png"/><Relationship Id="rId91" Type="http://schemas.openxmlformats.org/officeDocument/2006/relationships/image" Target="../media/image677.png"/><Relationship Id="rId96" Type="http://schemas.openxmlformats.org/officeDocument/2006/relationships/customXml" Target="../ink/ink2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8.xml"/><Relationship Id="rId15" Type="http://schemas.openxmlformats.org/officeDocument/2006/relationships/image" Target="../media/image639.png"/><Relationship Id="rId23" Type="http://schemas.openxmlformats.org/officeDocument/2006/relationships/image" Target="../media/image643.png"/><Relationship Id="rId28" Type="http://schemas.openxmlformats.org/officeDocument/2006/relationships/customXml" Target="../ink/ink219.xml"/><Relationship Id="rId36" Type="http://schemas.openxmlformats.org/officeDocument/2006/relationships/customXml" Target="../ink/ink223.xml"/><Relationship Id="rId49" Type="http://schemas.openxmlformats.org/officeDocument/2006/relationships/image" Target="../media/image656.png"/><Relationship Id="rId57" Type="http://schemas.openxmlformats.org/officeDocument/2006/relationships/image" Target="../media/image660.png"/><Relationship Id="rId106" Type="http://schemas.openxmlformats.org/officeDocument/2006/relationships/customXml" Target="../ink/ink258.xml"/><Relationship Id="rId10" Type="http://schemas.openxmlformats.org/officeDocument/2006/relationships/customXml" Target="../ink/ink210.xml"/><Relationship Id="rId31" Type="http://schemas.openxmlformats.org/officeDocument/2006/relationships/image" Target="../media/image647.png"/><Relationship Id="rId44" Type="http://schemas.openxmlformats.org/officeDocument/2006/relationships/customXml" Target="../ink/ink227.xml"/><Relationship Id="rId52" Type="http://schemas.openxmlformats.org/officeDocument/2006/relationships/customXml" Target="../ink/ink231.xml"/><Relationship Id="rId60" Type="http://schemas.openxmlformats.org/officeDocument/2006/relationships/customXml" Target="../ink/ink235.xml"/><Relationship Id="rId65" Type="http://schemas.openxmlformats.org/officeDocument/2006/relationships/image" Target="../media/image664.png"/><Relationship Id="rId73" Type="http://schemas.openxmlformats.org/officeDocument/2006/relationships/image" Target="../media/image668.png"/><Relationship Id="rId78" Type="http://schemas.openxmlformats.org/officeDocument/2006/relationships/customXml" Target="../ink/ink244.xml"/><Relationship Id="rId81" Type="http://schemas.openxmlformats.org/officeDocument/2006/relationships/image" Target="../media/image672.png"/><Relationship Id="rId86" Type="http://schemas.openxmlformats.org/officeDocument/2006/relationships/customXml" Target="../ink/ink248.xml"/><Relationship Id="rId94" Type="http://schemas.openxmlformats.org/officeDocument/2006/relationships/customXml" Target="../ink/ink252.xml"/><Relationship Id="rId99" Type="http://schemas.openxmlformats.org/officeDocument/2006/relationships/image" Target="../media/image681.png"/><Relationship Id="rId101" Type="http://schemas.openxmlformats.org/officeDocument/2006/relationships/image" Target="../media/image682.png"/><Relationship Id="rId4" Type="http://schemas.openxmlformats.org/officeDocument/2006/relationships/customXml" Target="../ink/ink207.xml"/><Relationship Id="rId9" Type="http://schemas.openxmlformats.org/officeDocument/2006/relationships/image" Target="../media/image636.png"/><Relationship Id="rId13" Type="http://schemas.openxmlformats.org/officeDocument/2006/relationships/image" Target="../media/image638.png"/><Relationship Id="rId18" Type="http://schemas.openxmlformats.org/officeDocument/2006/relationships/customXml" Target="../ink/ink214.xml"/><Relationship Id="rId39" Type="http://schemas.openxmlformats.org/officeDocument/2006/relationships/image" Target="../media/image651.png"/><Relationship Id="rId109" Type="http://schemas.openxmlformats.org/officeDocument/2006/relationships/image" Target="../media/image686.png"/><Relationship Id="rId34" Type="http://schemas.openxmlformats.org/officeDocument/2006/relationships/customXml" Target="../ink/ink222.xml"/><Relationship Id="rId50" Type="http://schemas.openxmlformats.org/officeDocument/2006/relationships/customXml" Target="../ink/ink230.xml"/><Relationship Id="rId55" Type="http://schemas.openxmlformats.org/officeDocument/2006/relationships/image" Target="../media/image659.png"/><Relationship Id="rId76" Type="http://schemas.openxmlformats.org/officeDocument/2006/relationships/customXml" Target="../ink/ink243.xml"/><Relationship Id="rId97" Type="http://schemas.openxmlformats.org/officeDocument/2006/relationships/image" Target="../media/image680.png"/><Relationship Id="rId104" Type="http://schemas.openxmlformats.org/officeDocument/2006/relationships/customXml" Target="../ink/ink257.xml"/><Relationship Id="rId7" Type="http://schemas.openxmlformats.org/officeDocument/2006/relationships/image" Target="../media/image635.png"/><Relationship Id="rId71" Type="http://schemas.openxmlformats.org/officeDocument/2006/relationships/image" Target="../media/image667.png"/><Relationship Id="rId92" Type="http://schemas.openxmlformats.org/officeDocument/2006/relationships/customXml" Target="../ink/ink251.xml"/><Relationship Id="rId2" Type="http://schemas.openxmlformats.org/officeDocument/2006/relationships/customXml" Target="../ink/ink206.xml"/><Relationship Id="rId29" Type="http://schemas.openxmlformats.org/officeDocument/2006/relationships/image" Target="../media/image646.png"/><Relationship Id="rId24" Type="http://schemas.openxmlformats.org/officeDocument/2006/relationships/customXml" Target="../ink/ink217.xml"/><Relationship Id="rId40" Type="http://schemas.openxmlformats.org/officeDocument/2006/relationships/customXml" Target="../ink/ink225.xml"/><Relationship Id="rId45" Type="http://schemas.openxmlformats.org/officeDocument/2006/relationships/image" Target="../media/image654.png"/><Relationship Id="rId66" Type="http://schemas.openxmlformats.org/officeDocument/2006/relationships/customXml" Target="../ink/ink238.xml"/><Relationship Id="rId87" Type="http://schemas.openxmlformats.org/officeDocument/2006/relationships/image" Target="../media/image675.png"/><Relationship Id="rId61" Type="http://schemas.openxmlformats.org/officeDocument/2006/relationships/image" Target="../media/image662.png"/><Relationship Id="rId82" Type="http://schemas.openxmlformats.org/officeDocument/2006/relationships/customXml" Target="../ink/ink246.xml"/><Relationship Id="rId19" Type="http://schemas.openxmlformats.org/officeDocument/2006/relationships/image" Target="../media/image641.png"/><Relationship Id="rId14" Type="http://schemas.openxmlformats.org/officeDocument/2006/relationships/customXml" Target="../ink/ink212.xml"/><Relationship Id="rId30" Type="http://schemas.openxmlformats.org/officeDocument/2006/relationships/customXml" Target="../ink/ink220.xml"/><Relationship Id="rId35" Type="http://schemas.openxmlformats.org/officeDocument/2006/relationships/image" Target="../media/image649.png"/><Relationship Id="rId56" Type="http://schemas.openxmlformats.org/officeDocument/2006/relationships/customXml" Target="../ink/ink233.xml"/><Relationship Id="rId77" Type="http://schemas.openxmlformats.org/officeDocument/2006/relationships/image" Target="../media/image670.png"/><Relationship Id="rId100" Type="http://schemas.openxmlformats.org/officeDocument/2006/relationships/customXml" Target="../ink/ink255.xml"/><Relationship Id="rId105" Type="http://schemas.openxmlformats.org/officeDocument/2006/relationships/image" Target="../media/image684.png"/><Relationship Id="rId8" Type="http://schemas.openxmlformats.org/officeDocument/2006/relationships/customXml" Target="../ink/ink209.xml"/><Relationship Id="rId51" Type="http://schemas.openxmlformats.org/officeDocument/2006/relationships/image" Target="../media/image657.png"/><Relationship Id="rId72" Type="http://schemas.openxmlformats.org/officeDocument/2006/relationships/customXml" Target="../ink/ink241.xml"/><Relationship Id="rId93" Type="http://schemas.openxmlformats.org/officeDocument/2006/relationships/image" Target="../media/image678.png"/><Relationship Id="rId98" Type="http://schemas.openxmlformats.org/officeDocument/2006/relationships/customXml" Target="../ink/ink254.xml"/><Relationship Id="rId3" Type="http://schemas.openxmlformats.org/officeDocument/2006/relationships/image" Target="../media/image633.png"/><Relationship Id="rId25" Type="http://schemas.openxmlformats.org/officeDocument/2006/relationships/image" Target="../media/image644.png"/><Relationship Id="rId46" Type="http://schemas.openxmlformats.org/officeDocument/2006/relationships/customXml" Target="../ink/ink228.xml"/><Relationship Id="rId67" Type="http://schemas.openxmlformats.org/officeDocument/2006/relationships/image" Target="../media/image665.png"/><Relationship Id="rId20" Type="http://schemas.openxmlformats.org/officeDocument/2006/relationships/customXml" Target="../ink/ink215.xml"/><Relationship Id="rId41" Type="http://schemas.openxmlformats.org/officeDocument/2006/relationships/image" Target="../media/image652.png"/><Relationship Id="rId62" Type="http://schemas.openxmlformats.org/officeDocument/2006/relationships/customXml" Target="../ink/ink236.xml"/><Relationship Id="rId83" Type="http://schemas.openxmlformats.org/officeDocument/2006/relationships/image" Target="../media/image673.png"/><Relationship Id="rId88" Type="http://schemas.openxmlformats.org/officeDocument/2006/relationships/customXml" Target="../ink/ink24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2.xml"/><Relationship Id="rId117" Type="http://schemas.openxmlformats.org/officeDocument/2006/relationships/image" Target="../media/image690.png"/><Relationship Id="rId21" Type="http://schemas.openxmlformats.org/officeDocument/2006/relationships/image" Target="../media/image642.png"/><Relationship Id="rId42" Type="http://schemas.openxmlformats.org/officeDocument/2006/relationships/customXml" Target="../ink/ink280.xml"/><Relationship Id="rId47" Type="http://schemas.openxmlformats.org/officeDocument/2006/relationships/image" Target="../media/image655.png"/><Relationship Id="rId63" Type="http://schemas.openxmlformats.org/officeDocument/2006/relationships/image" Target="../media/image663.png"/><Relationship Id="rId68" Type="http://schemas.openxmlformats.org/officeDocument/2006/relationships/customXml" Target="../ink/ink293.xml"/><Relationship Id="rId84" Type="http://schemas.openxmlformats.org/officeDocument/2006/relationships/customXml" Target="../ink/ink301.xml"/><Relationship Id="rId89" Type="http://schemas.openxmlformats.org/officeDocument/2006/relationships/image" Target="../media/image676.png"/><Relationship Id="rId112" Type="http://schemas.openxmlformats.org/officeDocument/2006/relationships/customXml" Target="../ink/ink315.xml"/><Relationship Id="rId16" Type="http://schemas.openxmlformats.org/officeDocument/2006/relationships/customXml" Target="../ink/ink267.xml"/><Relationship Id="rId107" Type="http://schemas.openxmlformats.org/officeDocument/2006/relationships/image" Target="../media/image685.png"/><Relationship Id="rId11" Type="http://schemas.openxmlformats.org/officeDocument/2006/relationships/image" Target="../media/image637.png"/><Relationship Id="rId32" Type="http://schemas.openxmlformats.org/officeDocument/2006/relationships/customXml" Target="../ink/ink275.xml"/><Relationship Id="rId37" Type="http://schemas.openxmlformats.org/officeDocument/2006/relationships/image" Target="../media/image650.png"/><Relationship Id="rId53" Type="http://schemas.openxmlformats.org/officeDocument/2006/relationships/image" Target="../media/image658.png"/><Relationship Id="rId58" Type="http://schemas.openxmlformats.org/officeDocument/2006/relationships/customXml" Target="../ink/ink288.xml"/><Relationship Id="rId74" Type="http://schemas.openxmlformats.org/officeDocument/2006/relationships/customXml" Target="../ink/ink296.xml"/><Relationship Id="rId79" Type="http://schemas.openxmlformats.org/officeDocument/2006/relationships/image" Target="../media/image671.png"/><Relationship Id="rId102" Type="http://schemas.openxmlformats.org/officeDocument/2006/relationships/customXml" Target="../ink/ink310.xml"/><Relationship Id="rId5" Type="http://schemas.openxmlformats.org/officeDocument/2006/relationships/image" Target="../media/image634.png"/><Relationship Id="rId90" Type="http://schemas.openxmlformats.org/officeDocument/2006/relationships/customXml" Target="../ink/ink304.xml"/><Relationship Id="rId95" Type="http://schemas.openxmlformats.org/officeDocument/2006/relationships/image" Target="../media/image679.png"/><Relationship Id="rId22" Type="http://schemas.openxmlformats.org/officeDocument/2006/relationships/customXml" Target="../ink/ink270.xml"/><Relationship Id="rId27" Type="http://schemas.openxmlformats.org/officeDocument/2006/relationships/image" Target="../media/image645.png"/><Relationship Id="rId43" Type="http://schemas.openxmlformats.org/officeDocument/2006/relationships/image" Target="../media/image653.png"/><Relationship Id="rId48" Type="http://schemas.openxmlformats.org/officeDocument/2006/relationships/customXml" Target="../ink/ink283.xml"/><Relationship Id="rId64" Type="http://schemas.openxmlformats.org/officeDocument/2006/relationships/customXml" Target="../ink/ink291.xml"/><Relationship Id="rId69" Type="http://schemas.openxmlformats.org/officeDocument/2006/relationships/image" Target="../media/image666.png"/><Relationship Id="rId113" Type="http://schemas.openxmlformats.org/officeDocument/2006/relationships/image" Target="../media/image688.png"/><Relationship Id="rId118" Type="http://schemas.openxmlformats.org/officeDocument/2006/relationships/customXml" Target="../ink/ink318.xml"/><Relationship Id="rId80" Type="http://schemas.openxmlformats.org/officeDocument/2006/relationships/customXml" Target="../ink/ink299.xml"/><Relationship Id="rId85" Type="http://schemas.openxmlformats.org/officeDocument/2006/relationships/image" Target="../media/image674.png"/><Relationship Id="rId12" Type="http://schemas.openxmlformats.org/officeDocument/2006/relationships/customXml" Target="../ink/ink265.xml"/><Relationship Id="rId17" Type="http://schemas.openxmlformats.org/officeDocument/2006/relationships/image" Target="../media/image640.png"/><Relationship Id="rId33" Type="http://schemas.openxmlformats.org/officeDocument/2006/relationships/image" Target="../media/image648.png"/><Relationship Id="rId38" Type="http://schemas.openxmlformats.org/officeDocument/2006/relationships/customXml" Target="../ink/ink278.xml"/><Relationship Id="rId59" Type="http://schemas.openxmlformats.org/officeDocument/2006/relationships/image" Target="../media/image661.png"/><Relationship Id="rId103" Type="http://schemas.openxmlformats.org/officeDocument/2006/relationships/image" Target="../media/image683.png"/><Relationship Id="rId108" Type="http://schemas.openxmlformats.org/officeDocument/2006/relationships/customXml" Target="../ink/ink313.xml"/><Relationship Id="rId54" Type="http://schemas.openxmlformats.org/officeDocument/2006/relationships/customXml" Target="../ink/ink286.xml"/><Relationship Id="rId70" Type="http://schemas.openxmlformats.org/officeDocument/2006/relationships/customXml" Target="../ink/ink294.xml"/><Relationship Id="rId75" Type="http://schemas.openxmlformats.org/officeDocument/2006/relationships/image" Target="../media/image669.png"/><Relationship Id="rId91" Type="http://schemas.openxmlformats.org/officeDocument/2006/relationships/image" Target="../media/image677.png"/><Relationship Id="rId96" Type="http://schemas.openxmlformats.org/officeDocument/2006/relationships/customXml" Target="../ink/ink3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2.xml"/><Relationship Id="rId23" Type="http://schemas.openxmlformats.org/officeDocument/2006/relationships/image" Target="../media/image643.png"/><Relationship Id="rId28" Type="http://schemas.openxmlformats.org/officeDocument/2006/relationships/customXml" Target="../ink/ink273.xml"/><Relationship Id="rId49" Type="http://schemas.openxmlformats.org/officeDocument/2006/relationships/image" Target="../media/image656.png"/><Relationship Id="rId114" Type="http://schemas.openxmlformats.org/officeDocument/2006/relationships/customXml" Target="../ink/ink316.xml"/><Relationship Id="rId119" Type="http://schemas.openxmlformats.org/officeDocument/2006/relationships/image" Target="../media/image691.png"/><Relationship Id="rId10" Type="http://schemas.openxmlformats.org/officeDocument/2006/relationships/customXml" Target="../ink/ink264.xml"/><Relationship Id="rId31" Type="http://schemas.openxmlformats.org/officeDocument/2006/relationships/image" Target="../media/image647.png"/><Relationship Id="rId44" Type="http://schemas.openxmlformats.org/officeDocument/2006/relationships/customXml" Target="../ink/ink281.xml"/><Relationship Id="rId52" Type="http://schemas.openxmlformats.org/officeDocument/2006/relationships/customXml" Target="../ink/ink285.xml"/><Relationship Id="rId60" Type="http://schemas.openxmlformats.org/officeDocument/2006/relationships/customXml" Target="../ink/ink289.xml"/><Relationship Id="rId65" Type="http://schemas.openxmlformats.org/officeDocument/2006/relationships/image" Target="../media/image664.png"/><Relationship Id="rId73" Type="http://schemas.openxmlformats.org/officeDocument/2006/relationships/image" Target="../media/image668.png"/><Relationship Id="rId78" Type="http://schemas.openxmlformats.org/officeDocument/2006/relationships/customXml" Target="../ink/ink298.xml"/><Relationship Id="rId81" Type="http://schemas.openxmlformats.org/officeDocument/2006/relationships/image" Target="../media/image672.png"/><Relationship Id="rId86" Type="http://schemas.openxmlformats.org/officeDocument/2006/relationships/customXml" Target="../ink/ink302.xml"/><Relationship Id="rId94" Type="http://schemas.openxmlformats.org/officeDocument/2006/relationships/customXml" Target="../ink/ink306.xml"/><Relationship Id="rId99" Type="http://schemas.openxmlformats.org/officeDocument/2006/relationships/image" Target="../media/image681.png"/><Relationship Id="rId101" Type="http://schemas.openxmlformats.org/officeDocument/2006/relationships/image" Target="../media/image682.png"/><Relationship Id="rId4" Type="http://schemas.openxmlformats.org/officeDocument/2006/relationships/customXml" Target="../ink/ink261.xml"/><Relationship Id="rId9" Type="http://schemas.openxmlformats.org/officeDocument/2006/relationships/image" Target="../media/image636.png"/><Relationship Id="rId13" Type="http://schemas.openxmlformats.org/officeDocument/2006/relationships/image" Target="../media/image638.png"/><Relationship Id="rId18" Type="http://schemas.openxmlformats.org/officeDocument/2006/relationships/customXml" Target="../ink/ink268.xml"/><Relationship Id="rId39" Type="http://schemas.openxmlformats.org/officeDocument/2006/relationships/image" Target="../media/image651.png"/><Relationship Id="rId109" Type="http://schemas.openxmlformats.org/officeDocument/2006/relationships/image" Target="../media/image686.png"/><Relationship Id="rId34" Type="http://schemas.openxmlformats.org/officeDocument/2006/relationships/customXml" Target="../ink/ink276.xml"/><Relationship Id="rId50" Type="http://schemas.openxmlformats.org/officeDocument/2006/relationships/customXml" Target="../ink/ink284.xml"/><Relationship Id="rId55" Type="http://schemas.openxmlformats.org/officeDocument/2006/relationships/image" Target="../media/image659.png"/><Relationship Id="rId76" Type="http://schemas.openxmlformats.org/officeDocument/2006/relationships/customXml" Target="../ink/ink297.xml"/><Relationship Id="rId97" Type="http://schemas.openxmlformats.org/officeDocument/2006/relationships/image" Target="../media/image680.png"/><Relationship Id="rId104" Type="http://schemas.openxmlformats.org/officeDocument/2006/relationships/customXml" Target="../ink/ink311.xml"/><Relationship Id="rId7" Type="http://schemas.openxmlformats.org/officeDocument/2006/relationships/image" Target="../media/image635.png"/><Relationship Id="rId71" Type="http://schemas.openxmlformats.org/officeDocument/2006/relationships/image" Target="../media/image667.png"/><Relationship Id="rId92" Type="http://schemas.openxmlformats.org/officeDocument/2006/relationships/customXml" Target="../ink/ink305.xml"/><Relationship Id="rId2" Type="http://schemas.openxmlformats.org/officeDocument/2006/relationships/customXml" Target="../ink/ink260.xml"/><Relationship Id="rId29" Type="http://schemas.openxmlformats.org/officeDocument/2006/relationships/image" Target="../media/image646.png"/><Relationship Id="rId24" Type="http://schemas.openxmlformats.org/officeDocument/2006/relationships/customXml" Target="../ink/ink271.xml"/><Relationship Id="rId40" Type="http://schemas.openxmlformats.org/officeDocument/2006/relationships/customXml" Target="../ink/ink279.xml"/><Relationship Id="rId45" Type="http://schemas.openxmlformats.org/officeDocument/2006/relationships/image" Target="../media/image654.png"/><Relationship Id="rId66" Type="http://schemas.openxmlformats.org/officeDocument/2006/relationships/customXml" Target="../ink/ink292.xml"/><Relationship Id="rId87" Type="http://schemas.openxmlformats.org/officeDocument/2006/relationships/image" Target="../media/image675.png"/><Relationship Id="rId110" Type="http://schemas.openxmlformats.org/officeDocument/2006/relationships/customXml" Target="../ink/ink314.xml"/><Relationship Id="rId115" Type="http://schemas.openxmlformats.org/officeDocument/2006/relationships/image" Target="../media/image689.png"/><Relationship Id="rId61" Type="http://schemas.openxmlformats.org/officeDocument/2006/relationships/image" Target="../media/image662.png"/><Relationship Id="rId82" Type="http://schemas.openxmlformats.org/officeDocument/2006/relationships/customXml" Target="../ink/ink300.xml"/><Relationship Id="rId19" Type="http://schemas.openxmlformats.org/officeDocument/2006/relationships/image" Target="../media/image641.png"/><Relationship Id="rId14" Type="http://schemas.openxmlformats.org/officeDocument/2006/relationships/customXml" Target="../ink/ink266.xml"/><Relationship Id="rId30" Type="http://schemas.openxmlformats.org/officeDocument/2006/relationships/customXml" Target="../ink/ink274.xml"/><Relationship Id="rId35" Type="http://schemas.openxmlformats.org/officeDocument/2006/relationships/image" Target="../media/image649.png"/><Relationship Id="rId56" Type="http://schemas.openxmlformats.org/officeDocument/2006/relationships/customXml" Target="../ink/ink287.xml"/><Relationship Id="rId77" Type="http://schemas.openxmlformats.org/officeDocument/2006/relationships/image" Target="../media/image670.png"/><Relationship Id="rId100" Type="http://schemas.openxmlformats.org/officeDocument/2006/relationships/customXml" Target="../ink/ink309.xml"/><Relationship Id="rId105" Type="http://schemas.openxmlformats.org/officeDocument/2006/relationships/image" Target="../media/image684.png"/><Relationship Id="rId8" Type="http://schemas.openxmlformats.org/officeDocument/2006/relationships/customXml" Target="../ink/ink263.xml"/><Relationship Id="rId51" Type="http://schemas.openxmlformats.org/officeDocument/2006/relationships/image" Target="../media/image657.png"/><Relationship Id="rId72" Type="http://schemas.openxmlformats.org/officeDocument/2006/relationships/customXml" Target="../ink/ink295.xml"/><Relationship Id="rId93" Type="http://schemas.openxmlformats.org/officeDocument/2006/relationships/image" Target="../media/image678.png"/><Relationship Id="rId98" Type="http://schemas.openxmlformats.org/officeDocument/2006/relationships/customXml" Target="../ink/ink308.xml"/><Relationship Id="rId3" Type="http://schemas.openxmlformats.org/officeDocument/2006/relationships/image" Target="../media/image633.png"/><Relationship Id="rId25" Type="http://schemas.openxmlformats.org/officeDocument/2006/relationships/image" Target="../media/image644.png"/><Relationship Id="rId46" Type="http://schemas.openxmlformats.org/officeDocument/2006/relationships/customXml" Target="../ink/ink282.xml"/><Relationship Id="rId67" Type="http://schemas.openxmlformats.org/officeDocument/2006/relationships/image" Target="../media/image665.png"/><Relationship Id="rId116" Type="http://schemas.openxmlformats.org/officeDocument/2006/relationships/customXml" Target="../ink/ink317.xml"/><Relationship Id="rId20" Type="http://schemas.openxmlformats.org/officeDocument/2006/relationships/customXml" Target="../ink/ink269.xml"/><Relationship Id="rId41" Type="http://schemas.openxmlformats.org/officeDocument/2006/relationships/image" Target="../media/image652.png"/><Relationship Id="rId62" Type="http://schemas.openxmlformats.org/officeDocument/2006/relationships/customXml" Target="../ink/ink290.xml"/><Relationship Id="rId83" Type="http://schemas.openxmlformats.org/officeDocument/2006/relationships/image" Target="../media/image673.png"/><Relationship Id="rId88" Type="http://schemas.openxmlformats.org/officeDocument/2006/relationships/customXml" Target="../ink/ink303.xml"/><Relationship Id="rId111" Type="http://schemas.openxmlformats.org/officeDocument/2006/relationships/image" Target="../media/image687.png"/><Relationship Id="rId15" Type="http://schemas.openxmlformats.org/officeDocument/2006/relationships/image" Target="../media/image639.png"/><Relationship Id="rId36" Type="http://schemas.openxmlformats.org/officeDocument/2006/relationships/customXml" Target="../ink/ink277.xml"/><Relationship Id="rId57" Type="http://schemas.openxmlformats.org/officeDocument/2006/relationships/image" Target="../media/image660.png"/><Relationship Id="rId106" Type="http://schemas.openxmlformats.org/officeDocument/2006/relationships/customXml" Target="../ink/ink3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3D26DA-CD17-4703-94F6-E306D4C85E98}"/>
                  </a:ext>
                </a:extLst>
              </p14:cNvPr>
              <p14:cNvContentPartPr/>
              <p14:nvPr/>
            </p14:nvContentPartPr>
            <p14:xfrm>
              <a:off x="7935240" y="55600"/>
              <a:ext cx="873720" cy="51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3D26DA-CD17-4703-94F6-E306D4C85E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17600" y="37600"/>
                <a:ext cx="9093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B30D67-8B69-4C1A-B28A-E5ABD3886478}"/>
                  </a:ext>
                </a:extLst>
              </p14:cNvPr>
              <p14:cNvContentPartPr/>
              <p14:nvPr/>
            </p14:nvContentPartPr>
            <p14:xfrm>
              <a:off x="2437320" y="324520"/>
              <a:ext cx="31680" cy="280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B30D67-8B69-4C1A-B28A-E5ABD38864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9320" y="306880"/>
                <a:ext cx="673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991F84-7C62-4233-ADB0-6CB8CC8FF80B}"/>
                  </a:ext>
                </a:extLst>
              </p14:cNvPr>
              <p14:cNvContentPartPr/>
              <p14:nvPr/>
            </p14:nvContentPartPr>
            <p14:xfrm>
              <a:off x="2620920" y="218680"/>
              <a:ext cx="596160" cy="352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991F84-7C62-4233-ADB0-6CB8CC8FF8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3280" y="200698"/>
                <a:ext cx="631800" cy="388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DA95624-3BEA-40E1-9825-AFB0E801F58F}"/>
                  </a:ext>
                </a:extLst>
              </p14:cNvPr>
              <p14:cNvContentPartPr/>
              <p14:nvPr/>
            </p14:nvContentPartPr>
            <p14:xfrm>
              <a:off x="345000" y="220480"/>
              <a:ext cx="1843200" cy="866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DA95624-3BEA-40E1-9825-AFB0E801F5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360" y="202833"/>
                <a:ext cx="1878840" cy="9025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14:cNvPr>
              <p14:cNvContentPartPr/>
              <p14:nvPr/>
            </p14:nvContentPartPr>
            <p14:xfrm>
              <a:off x="383316" y="197071"/>
              <a:ext cx="901800" cy="554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73" y="188431"/>
                <a:ext cx="919447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14:cNvPr>
              <p14:cNvContentPartPr/>
              <p14:nvPr/>
            </p14:nvContentPartPr>
            <p14:xfrm>
              <a:off x="3815916" y="427831"/>
              <a:ext cx="12240" cy="4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7276" y="418831"/>
                <a:ext cx="29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14:cNvPr>
              <p14:cNvContentPartPr/>
              <p14:nvPr/>
            </p14:nvContentPartPr>
            <p14:xfrm>
              <a:off x="3156396" y="382831"/>
              <a:ext cx="80640" cy="151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756" y="374191"/>
                <a:ext cx="98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14:cNvPr>
              <p14:cNvContentPartPr/>
              <p14:nvPr/>
            </p14:nvContentPartPr>
            <p14:xfrm>
              <a:off x="1686876" y="347911"/>
              <a:ext cx="1388880" cy="350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7876" y="339271"/>
                <a:ext cx="14065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14:cNvPr>
              <p14:cNvContentPartPr/>
              <p14:nvPr/>
            </p14:nvContentPartPr>
            <p14:xfrm>
              <a:off x="3674436" y="347551"/>
              <a:ext cx="208440" cy="16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5796" y="338911"/>
                <a:ext cx="226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14:cNvPr>
              <p14:cNvContentPartPr/>
              <p14:nvPr/>
            </p14:nvContentPartPr>
            <p14:xfrm>
              <a:off x="3989436" y="219751"/>
              <a:ext cx="22680" cy="27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0436" y="210751"/>
                <a:ext cx="403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14:cNvPr>
              <p14:cNvContentPartPr/>
              <p14:nvPr/>
            </p14:nvContentPartPr>
            <p14:xfrm>
              <a:off x="4083036" y="230911"/>
              <a:ext cx="531720" cy="330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036" y="221911"/>
                <a:ext cx="5493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14:cNvPr>
              <p14:cNvContentPartPr/>
              <p14:nvPr/>
            </p14:nvContentPartPr>
            <p14:xfrm>
              <a:off x="4976556" y="263671"/>
              <a:ext cx="270000" cy="32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7556" y="254671"/>
                <a:ext cx="287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14:cNvPr>
              <p14:cNvContentPartPr/>
              <p14:nvPr/>
            </p14:nvContentPartPr>
            <p14:xfrm>
              <a:off x="5766396" y="412351"/>
              <a:ext cx="110520" cy="11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7396" y="403711"/>
                <a:ext cx="128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14:cNvPr>
              <p14:cNvContentPartPr/>
              <p14:nvPr/>
            </p14:nvContentPartPr>
            <p14:xfrm>
              <a:off x="5771076" y="497311"/>
              <a:ext cx="9324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2436" y="488311"/>
                <a:ext cx="110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14:cNvPr>
              <p14:cNvContentPartPr/>
              <p14:nvPr/>
            </p14:nvContentPartPr>
            <p14:xfrm>
              <a:off x="5328636" y="474991"/>
              <a:ext cx="308880" cy="15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9636" y="465991"/>
                <a:ext cx="326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14:cNvPr>
              <p14:cNvContentPartPr/>
              <p14:nvPr/>
            </p14:nvContentPartPr>
            <p14:xfrm>
              <a:off x="6056916" y="86551"/>
              <a:ext cx="1026000" cy="587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48276" y="77911"/>
                <a:ext cx="104364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14:cNvPr>
              <p14:cNvContentPartPr/>
              <p14:nvPr/>
            </p14:nvContentPartPr>
            <p14:xfrm>
              <a:off x="7203156" y="391831"/>
              <a:ext cx="137160" cy="158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94516" y="382831"/>
                <a:ext cx="154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14:cNvPr>
              <p14:cNvContentPartPr/>
              <p14:nvPr/>
            </p14:nvContentPartPr>
            <p14:xfrm>
              <a:off x="8062476" y="180871"/>
              <a:ext cx="911160" cy="642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3836" y="172231"/>
                <a:ext cx="92880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14:cNvPr>
              <p14:cNvContentPartPr/>
              <p14:nvPr/>
            </p14:nvContentPartPr>
            <p14:xfrm>
              <a:off x="7425996" y="251791"/>
              <a:ext cx="567360" cy="471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6996" y="242791"/>
                <a:ext cx="5850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14:cNvPr>
              <p14:cNvContentPartPr/>
              <p14:nvPr/>
            </p14:nvContentPartPr>
            <p14:xfrm>
              <a:off x="308796" y="950551"/>
              <a:ext cx="349200" cy="33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796" y="941911"/>
                <a:ext cx="366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14:cNvPr>
              <p14:cNvContentPartPr/>
              <p14:nvPr/>
            </p14:nvContentPartPr>
            <p14:xfrm>
              <a:off x="1871196" y="1007431"/>
              <a:ext cx="162000" cy="1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62556" y="998791"/>
                <a:ext cx="179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14:cNvPr>
              <p14:cNvContentPartPr/>
              <p14:nvPr/>
            </p14:nvContentPartPr>
            <p14:xfrm>
              <a:off x="1906836" y="1127311"/>
              <a:ext cx="148680" cy="1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97836" y="1118311"/>
                <a:ext cx="1663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14:cNvPr>
              <p14:cNvContentPartPr/>
              <p14:nvPr/>
            </p14:nvContentPartPr>
            <p14:xfrm>
              <a:off x="872916" y="859111"/>
              <a:ext cx="758520" cy="37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4280" y="850471"/>
                <a:ext cx="776152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14:cNvPr>
              <p14:cNvContentPartPr/>
              <p14:nvPr/>
            </p14:nvContentPartPr>
            <p14:xfrm>
              <a:off x="2273676" y="1096351"/>
              <a:ext cx="85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65036" y="1087711"/>
                <a:ext cx="102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14:cNvPr>
              <p14:cNvContentPartPr/>
              <p14:nvPr/>
            </p14:nvContentPartPr>
            <p14:xfrm>
              <a:off x="2469876" y="925711"/>
              <a:ext cx="478440" cy="28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60869" y="917071"/>
                <a:ext cx="496093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14:cNvPr>
              <p14:cNvContentPartPr/>
              <p14:nvPr/>
            </p14:nvContentPartPr>
            <p14:xfrm>
              <a:off x="4039836" y="984031"/>
              <a:ext cx="138240" cy="12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1196" y="975391"/>
                <a:ext cx="155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14:cNvPr>
              <p14:cNvContentPartPr/>
              <p14:nvPr/>
            </p14:nvContentPartPr>
            <p14:xfrm>
              <a:off x="4266636" y="960631"/>
              <a:ext cx="132840" cy="329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57996" y="951991"/>
                <a:ext cx="150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14:cNvPr>
              <p14:cNvContentPartPr/>
              <p14:nvPr/>
            </p14:nvContentPartPr>
            <p14:xfrm>
              <a:off x="4579476" y="923191"/>
              <a:ext cx="804240" cy="46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70836" y="914198"/>
                <a:ext cx="821880" cy="479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14:cNvPr>
              <p14:cNvContentPartPr/>
              <p14:nvPr/>
            </p14:nvContentPartPr>
            <p14:xfrm>
              <a:off x="3083676" y="971791"/>
              <a:ext cx="857160" cy="362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74680" y="962800"/>
                <a:ext cx="874793" cy="37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14:cNvPr>
              <p14:cNvContentPartPr/>
              <p14:nvPr/>
            </p14:nvContentPartPr>
            <p14:xfrm>
              <a:off x="5616996" y="1070071"/>
              <a:ext cx="184320" cy="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08356" y="1061071"/>
                <a:ext cx="201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14:cNvPr>
              <p14:cNvContentPartPr/>
              <p14:nvPr/>
            </p14:nvContentPartPr>
            <p14:xfrm>
              <a:off x="5667036" y="1143511"/>
              <a:ext cx="120960" cy="6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58396" y="1134871"/>
                <a:ext cx="13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14:cNvPr>
              <p14:cNvContentPartPr/>
              <p14:nvPr/>
            </p14:nvContentPartPr>
            <p14:xfrm>
              <a:off x="6036036" y="981151"/>
              <a:ext cx="219600" cy="259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27036" y="972511"/>
                <a:ext cx="2372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14:cNvPr>
              <p14:cNvContentPartPr/>
              <p14:nvPr/>
            </p14:nvContentPartPr>
            <p14:xfrm>
              <a:off x="6342036" y="999151"/>
              <a:ext cx="147960" cy="259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33036" y="990511"/>
                <a:ext cx="1656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14:cNvPr>
              <p14:cNvContentPartPr/>
              <p14:nvPr/>
            </p14:nvContentPartPr>
            <p14:xfrm>
              <a:off x="7711476" y="1100671"/>
              <a:ext cx="12384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02836" y="1091671"/>
                <a:ext cx="141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14:cNvPr>
              <p14:cNvContentPartPr/>
              <p14:nvPr/>
            </p14:nvContentPartPr>
            <p14:xfrm>
              <a:off x="7946916" y="927871"/>
              <a:ext cx="353880" cy="24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37925" y="918871"/>
                <a:ext cx="371502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14:cNvPr>
              <p14:cNvContentPartPr/>
              <p14:nvPr/>
            </p14:nvContentPartPr>
            <p14:xfrm>
              <a:off x="6653796" y="932551"/>
              <a:ext cx="925920" cy="459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45153" y="923911"/>
                <a:ext cx="943567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14:cNvPr>
              <p14:cNvContentPartPr/>
              <p14:nvPr/>
            </p14:nvContentPartPr>
            <p14:xfrm>
              <a:off x="1929516" y="1534831"/>
              <a:ext cx="198720" cy="5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20876" y="1525831"/>
                <a:ext cx="2163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14:cNvPr>
              <p14:cNvContentPartPr/>
              <p14:nvPr/>
            </p14:nvContentPartPr>
            <p14:xfrm>
              <a:off x="1939956" y="1617991"/>
              <a:ext cx="204840" cy="11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30956" y="1608991"/>
                <a:ext cx="222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14:cNvPr>
              <p14:cNvContentPartPr/>
              <p14:nvPr/>
            </p14:nvContentPartPr>
            <p14:xfrm>
              <a:off x="3316956" y="1387591"/>
              <a:ext cx="180720" cy="289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08316" y="1378951"/>
                <a:ext cx="1983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14:cNvPr>
              <p14:cNvContentPartPr/>
              <p14:nvPr/>
            </p14:nvContentPartPr>
            <p14:xfrm>
              <a:off x="2346036" y="1482271"/>
              <a:ext cx="872640" cy="452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37392" y="1473271"/>
                <a:ext cx="890287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14:cNvPr>
              <p14:cNvContentPartPr/>
              <p14:nvPr/>
            </p14:nvContentPartPr>
            <p14:xfrm>
              <a:off x="192156" y="1494511"/>
              <a:ext cx="339120" cy="363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3507" y="1485511"/>
                <a:ext cx="356779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14:cNvPr>
              <p14:cNvContentPartPr/>
              <p14:nvPr/>
            </p14:nvContentPartPr>
            <p14:xfrm>
              <a:off x="921516" y="1472551"/>
              <a:ext cx="749160" cy="376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12516" y="1463551"/>
                <a:ext cx="7668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14:cNvPr>
              <p14:cNvContentPartPr/>
              <p14:nvPr/>
            </p14:nvContentPartPr>
            <p14:xfrm>
              <a:off x="5948556" y="1287871"/>
              <a:ext cx="592560" cy="7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930916" y="1269871"/>
                <a:ext cx="628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14:cNvPr>
              <p14:cNvContentPartPr/>
              <p14:nvPr/>
            </p14:nvContentPartPr>
            <p14:xfrm>
              <a:off x="7736676" y="1246111"/>
              <a:ext cx="711360" cy="9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18676" y="1228471"/>
                <a:ext cx="7470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D9864A-4458-4FE6-9579-2CC0ADDD1FFF}"/>
                  </a:ext>
                </a:extLst>
              </p14:cNvPr>
              <p14:cNvContentPartPr/>
              <p14:nvPr/>
            </p14:nvContentPartPr>
            <p14:xfrm>
              <a:off x="4059996" y="1457431"/>
              <a:ext cx="1326240" cy="48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D9864A-4458-4FE6-9579-2CC0ADDD1FF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051354" y="1448791"/>
                <a:ext cx="1343885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B44229-BB61-492B-A4D5-D6924796ED68}"/>
                  </a:ext>
                </a:extLst>
              </p14:cNvPr>
              <p14:cNvContentPartPr/>
              <p14:nvPr/>
            </p14:nvContentPartPr>
            <p14:xfrm>
              <a:off x="5823636" y="1507471"/>
              <a:ext cx="278640" cy="40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B44229-BB61-492B-A4D5-D6924796ED6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14996" y="1498831"/>
                <a:ext cx="2962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110B7F-5778-4264-A8A8-BD3CD1042E15}"/>
                  </a:ext>
                </a:extLst>
              </p14:cNvPr>
              <p14:cNvContentPartPr/>
              <p14:nvPr/>
            </p14:nvContentPartPr>
            <p14:xfrm>
              <a:off x="6191916" y="1738591"/>
              <a:ext cx="22680" cy="169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110B7F-5778-4264-A8A8-BD3CD1042E1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83276" y="1729951"/>
                <a:ext cx="403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5374375-1E8D-4C7B-949F-E83507581C4F}"/>
                  </a:ext>
                </a:extLst>
              </p14:cNvPr>
              <p14:cNvContentPartPr/>
              <p14:nvPr/>
            </p14:nvContentPartPr>
            <p14:xfrm>
              <a:off x="6277236" y="1742551"/>
              <a:ext cx="173160" cy="161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5374375-1E8D-4C7B-949F-E83507581C4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68596" y="1733911"/>
                <a:ext cx="190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1C2554-9074-4F01-BB5F-9B127A4D479F}"/>
                  </a:ext>
                </a:extLst>
              </p14:cNvPr>
              <p14:cNvContentPartPr/>
              <p14:nvPr/>
            </p14:nvContentPartPr>
            <p14:xfrm>
              <a:off x="6543636" y="1768831"/>
              <a:ext cx="85680" cy="126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1C2554-9074-4F01-BB5F-9B127A4D479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34996" y="1759831"/>
                <a:ext cx="1033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E60D920-8686-49FE-833E-1D044DDB95E1}"/>
                  </a:ext>
                </a:extLst>
              </p14:cNvPr>
              <p14:cNvContentPartPr/>
              <p14:nvPr/>
            </p14:nvContentPartPr>
            <p14:xfrm>
              <a:off x="6883476" y="1633111"/>
              <a:ext cx="185400" cy="26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E60D920-8686-49FE-833E-1D044DDB95E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74836" y="1624471"/>
                <a:ext cx="203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8BAE0AD-406A-4DD9-9DBB-F306B4560F3E}"/>
                  </a:ext>
                </a:extLst>
              </p14:cNvPr>
              <p14:cNvContentPartPr/>
              <p14:nvPr/>
            </p14:nvContentPartPr>
            <p14:xfrm>
              <a:off x="6888516" y="1738591"/>
              <a:ext cx="165600" cy="9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8BAE0AD-406A-4DD9-9DBB-F306B4560F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79516" y="1729951"/>
                <a:ext cx="183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9713A9-1C21-44DF-9527-94F86D288AA2}"/>
                  </a:ext>
                </a:extLst>
              </p14:cNvPr>
              <p14:cNvContentPartPr/>
              <p14:nvPr/>
            </p14:nvContentPartPr>
            <p14:xfrm>
              <a:off x="7299276" y="1594231"/>
              <a:ext cx="282600" cy="294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9713A9-1C21-44DF-9527-94F86D288AA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90276" y="1585591"/>
                <a:ext cx="3002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2A1B938-B86D-4960-811B-5089D896256D}"/>
                  </a:ext>
                </a:extLst>
              </p14:cNvPr>
              <p14:cNvContentPartPr/>
              <p14:nvPr/>
            </p14:nvContentPartPr>
            <p14:xfrm>
              <a:off x="7724076" y="1592791"/>
              <a:ext cx="376920" cy="35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2A1B938-B86D-4960-811B-5089D896256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5436" y="1584142"/>
                <a:ext cx="394560" cy="374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16EF824-F4F1-4E31-AAE6-BC0A10506DD8}"/>
                  </a:ext>
                </a:extLst>
              </p14:cNvPr>
              <p14:cNvContentPartPr/>
              <p14:nvPr/>
            </p14:nvContentPartPr>
            <p14:xfrm>
              <a:off x="322836" y="2018671"/>
              <a:ext cx="1336680" cy="502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16EF824-F4F1-4E31-AAE6-BC0A10506DD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3836" y="2010031"/>
                <a:ext cx="135432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6BD8706-D25B-4598-A35F-982B46040722}"/>
                  </a:ext>
                </a:extLst>
              </p14:cNvPr>
              <p14:cNvContentPartPr/>
              <p14:nvPr/>
            </p14:nvContentPartPr>
            <p14:xfrm>
              <a:off x="2239116" y="2007511"/>
              <a:ext cx="2633760" cy="532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6BD8706-D25B-4598-A35F-982B4604072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30116" y="1998511"/>
                <a:ext cx="26514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09DFA3-E784-45BD-A869-678678504B35}"/>
                  </a:ext>
                </a:extLst>
              </p14:cNvPr>
              <p14:cNvContentPartPr/>
              <p14:nvPr/>
            </p14:nvContentPartPr>
            <p14:xfrm>
              <a:off x="5014356" y="2276791"/>
              <a:ext cx="162720" cy="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09DFA3-E784-45BD-A869-678678504B3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05716" y="2268151"/>
                <a:ext cx="180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A5A0EF-D0CC-4F5A-9BA3-46C4622A52A9}"/>
                  </a:ext>
                </a:extLst>
              </p14:cNvPr>
              <p14:cNvContentPartPr/>
              <p14:nvPr/>
            </p14:nvContentPartPr>
            <p14:xfrm>
              <a:off x="5029116" y="2354551"/>
              <a:ext cx="171720" cy="11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A5A0EF-D0CC-4F5A-9BA3-46C4622A52A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20116" y="2345551"/>
                <a:ext cx="1893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9BAE11-6E2F-4962-9355-7EDA9317DC3F}"/>
                  </a:ext>
                </a:extLst>
              </p14:cNvPr>
              <p14:cNvContentPartPr/>
              <p14:nvPr/>
            </p14:nvContentPartPr>
            <p14:xfrm>
              <a:off x="5331516" y="2145031"/>
              <a:ext cx="419040" cy="325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9BAE11-6E2F-4962-9355-7EDA9317DC3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22524" y="2136041"/>
                <a:ext cx="436665" cy="34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98A717-F59E-4B8D-ABF9-4D8EBA1247C1}"/>
                  </a:ext>
                </a:extLst>
              </p14:cNvPr>
              <p14:cNvContentPartPr/>
              <p14:nvPr/>
            </p14:nvContentPartPr>
            <p14:xfrm>
              <a:off x="6181836" y="2090671"/>
              <a:ext cx="725760" cy="383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98A717-F59E-4B8D-ABF9-4D8EBA1247C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172840" y="2082031"/>
                <a:ext cx="743391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D2FC8D9-EFD5-469A-9F9E-202E868F2454}"/>
                  </a:ext>
                </a:extLst>
              </p14:cNvPr>
              <p14:cNvContentPartPr/>
              <p14:nvPr/>
            </p14:nvContentPartPr>
            <p14:xfrm>
              <a:off x="1749516" y="2955031"/>
              <a:ext cx="186840" cy="25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D2FC8D9-EFD5-469A-9F9E-202E868F245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40516" y="2946391"/>
                <a:ext cx="2044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472426B-1707-4BC8-89CB-0EFA367B0219}"/>
                  </a:ext>
                </a:extLst>
              </p14:cNvPr>
              <p14:cNvContentPartPr/>
              <p14:nvPr/>
            </p14:nvContentPartPr>
            <p14:xfrm>
              <a:off x="1741596" y="3089671"/>
              <a:ext cx="167400" cy="14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472426B-1707-4BC8-89CB-0EFA367B021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32956" y="3080671"/>
                <a:ext cx="1850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BBEC-67C5-49E6-B5BC-D05F43E5092E}"/>
                  </a:ext>
                </a:extLst>
              </p14:cNvPr>
              <p14:cNvContentPartPr/>
              <p14:nvPr/>
            </p14:nvContentPartPr>
            <p14:xfrm>
              <a:off x="382956" y="2823991"/>
              <a:ext cx="1159920" cy="581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BBEC-67C5-49E6-B5BC-D05F43E5092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73956" y="2814991"/>
                <a:ext cx="117756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A7E734-7EF3-4C58-878C-88C8FEEBB1AC}"/>
                  </a:ext>
                </a:extLst>
              </p14:cNvPr>
              <p14:cNvContentPartPr/>
              <p14:nvPr/>
            </p14:nvContentPartPr>
            <p14:xfrm>
              <a:off x="2187636" y="2838751"/>
              <a:ext cx="480240" cy="377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BA7E734-7EF3-4C58-878C-88C8FEEBB1A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178636" y="2829760"/>
                <a:ext cx="497880" cy="395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C80D29-9A36-4AE9-8BE0-05E792EEFBFE}"/>
                  </a:ext>
                </a:extLst>
              </p14:cNvPr>
              <p14:cNvContentPartPr/>
              <p14:nvPr/>
            </p14:nvContentPartPr>
            <p14:xfrm>
              <a:off x="3164676" y="3165991"/>
              <a:ext cx="26280" cy="33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C80D29-9A36-4AE9-8BE0-05E792EEFBF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155676" y="3156991"/>
                <a:ext cx="439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800E746-E7C5-4383-93DD-1D937E2E4083}"/>
                  </a:ext>
                </a:extLst>
              </p14:cNvPr>
              <p14:cNvContentPartPr/>
              <p14:nvPr/>
            </p14:nvContentPartPr>
            <p14:xfrm>
              <a:off x="3614676" y="2723911"/>
              <a:ext cx="1123920" cy="46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800E746-E7C5-4383-93DD-1D937E2E408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605679" y="2715271"/>
                <a:ext cx="1141554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F12425-7A98-4AB7-9A28-7A498A60271E}"/>
                  </a:ext>
                </a:extLst>
              </p14:cNvPr>
              <p14:cNvContentPartPr/>
              <p14:nvPr/>
            </p14:nvContentPartPr>
            <p14:xfrm>
              <a:off x="5985276" y="3047911"/>
              <a:ext cx="156240" cy="12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F12425-7A98-4AB7-9A28-7A498A60271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976636" y="3039271"/>
                <a:ext cx="1738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99199C6-F71C-48E8-9E17-D659ED82FE76}"/>
                  </a:ext>
                </a:extLst>
              </p14:cNvPr>
              <p14:cNvContentPartPr/>
              <p14:nvPr/>
            </p14:nvContentPartPr>
            <p14:xfrm>
              <a:off x="5983476" y="3125671"/>
              <a:ext cx="174960" cy="30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99199C6-F71C-48E8-9E17-D659ED82FE7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74476" y="3117031"/>
                <a:ext cx="192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FC278E4-3050-42E2-9FE2-1073B441C538}"/>
                  </a:ext>
                </a:extLst>
              </p14:cNvPr>
              <p14:cNvContentPartPr/>
              <p14:nvPr/>
            </p14:nvContentPartPr>
            <p14:xfrm>
              <a:off x="5338356" y="2811031"/>
              <a:ext cx="379080" cy="502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FC278E4-3050-42E2-9FE2-1073B441C53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329356" y="2802391"/>
                <a:ext cx="39672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F5854E7-AAE3-47A8-AEAF-5166A70C1611}"/>
                  </a:ext>
                </a:extLst>
              </p14:cNvPr>
              <p14:cNvContentPartPr/>
              <p14:nvPr/>
            </p14:nvContentPartPr>
            <p14:xfrm>
              <a:off x="6389916" y="2770711"/>
              <a:ext cx="2066760" cy="6328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F5854E7-AAE3-47A8-AEAF-5166A70C161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80918" y="2761711"/>
                <a:ext cx="2084397" cy="65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35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14:cNvPr>
              <p14:cNvContentPartPr/>
              <p14:nvPr/>
            </p14:nvContentPartPr>
            <p14:xfrm>
              <a:off x="383316" y="197071"/>
              <a:ext cx="901800" cy="554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73" y="188431"/>
                <a:ext cx="919447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14:cNvPr>
              <p14:cNvContentPartPr/>
              <p14:nvPr/>
            </p14:nvContentPartPr>
            <p14:xfrm>
              <a:off x="3815916" y="427831"/>
              <a:ext cx="12240" cy="4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7276" y="418831"/>
                <a:ext cx="29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14:cNvPr>
              <p14:cNvContentPartPr/>
              <p14:nvPr/>
            </p14:nvContentPartPr>
            <p14:xfrm>
              <a:off x="3156396" y="382831"/>
              <a:ext cx="80640" cy="151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756" y="374191"/>
                <a:ext cx="98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14:cNvPr>
              <p14:cNvContentPartPr/>
              <p14:nvPr/>
            </p14:nvContentPartPr>
            <p14:xfrm>
              <a:off x="1686876" y="347911"/>
              <a:ext cx="1388880" cy="350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7876" y="339271"/>
                <a:ext cx="14065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14:cNvPr>
              <p14:cNvContentPartPr/>
              <p14:nvPr/>
            </p14:nvContentPartPr>
            <p14:xfrm>
              <a:off x="3674436" y="347551"/>
              <a:ext cx="208440" cy="16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5796" y="338911"/>
                <a:ext cx="226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14:cNvPr>
              <p14:cNvContentPartPr/>
              <p14:nvPr/>
            </p14:nvContentPartPr>
            <p14:xfrm>
              <a:off x="3989436" y="219751"/>
              <a:ext cx="22680" cy="27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0436" y="210751"/>
                <a:ext cx="403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14:cNvPr>
              <p14:cNvContentPartPr/>
              <p14:nvPr/>
            </p14:nvContentPartPr>
            <p14:xfrm>
              <a:off x="4083036" y="230911"/>
              <a:ext cx="531720" cy="330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036" y="221911"/>
                <a:ext cx="5493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14:cNvPr>
              <p14:cNvContentPartPr/>
              <p14:nvPr/>
            </p14:nvContentPartPr>
            <p14:xfrm>
              <a:off x="4976556" y="263671"/>
              <a:ext cx="270000" cy="32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7556" y="254671"/>
                <a:ext cx="287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14:cNvPr>
              <p14:cNvContentPartPr/>
              <p14:nvPr/>
            </p14:nvContentPartPr>
            <p14:xfrm>
              <a:off x="5766396" y="412351"/>
              <a:ext cx="110520" cy="11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7396" y="403711"/>
                <a:ext cx="128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14:cNvPr>
              <p14:cNvContentPartPr/>
              <p14:nvPr/>
            </p14:nvContentPartPr>
            <p14:xfrm>
              <a:off x="5771076" y="497311"/>
              <a:ext cx="9324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2436" y="488311"/>
                <a:ext cx="110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14:cNvPr>
              <p14:cNvContentPartPr/>
              <p14:nvPr/>
            </p14:nvContentPartPr>
            <p14:xfrm>
              <a:off x="5328636" y="474991"/>
              <a:ext cx="308880" cy="15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9636" y="465991"/>
                <a:ext cx="326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14:cNvPr>
              <p14:cNvContentPartPr/>
              <p14:nvPr/>
            </p14:nvContentPartPr>
            <p14:xfrm>
              <a:off x="6056916" y="86551"/>
              <a:ext cx="1026000" cy="587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48276" y="77911"/>
                <a:ext cx="104364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14:cNvPr>
              <p14:cNvContentPartPr/>
              <p14:nvPr/>
            </p14:nvContentPartPr>
            <p14:xfrm>
              <a:off x="7203156" y="391831"/>
              <a:ext cx="137160" cy="158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94516" y="382831"/>
                <a:ext cx="154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14:cNvPr>
              <p14:cNvContentPartPr/>
              <p14:nvPr/>
            </p14:nvContentPartPr>
            <p14:xfrm>
              <a:off x="8062476" y="180871"/>
              <a:ext cx="911160" cy="642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3836" y="172231"/>
                <a:ext cx="92880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14:cNvPr>
              <p14:cNvContentPartPr/>
              <p14:nvPr/>
            </p14:nvContentPartPr>
            <p14:xfrm>
              <a:off x="7425996" y="251791"/>
              <a:ext cx="567360" cy="471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6996" y="242791"/>
                <a:ext cx="5850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14:cNvPr>
              <p14:cNvContentPartPr/>
              <p14:nvPr/>
            </p14:nvContentPartPr>
            <p14:xfrm>
              <a:off x="308796" y="950551"/>
              <a:ext cx="349200" cy="33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796" y="941911"/>
                <a:ext cx="366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14:cNvPr>
              <p14:cNvContentPartPr/>
              <p14:nvPr/>
            </p14:nvContentPartPr>
            <p14:xfrm>
              <a:off x="1871196" y="1007431"/>
              <a:ext cx="162000" cy="1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62556" y="998791"/>
                <a:ext cx="179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14:cNvPr>
              <p14:cNvContentPartPr/>
              <p14:nvPr/>
            </p14:nvContentPartPr>
            <p14:xfrm>
              <a:off x="1906836" y="1127311"/>
              <a:ext cx="148680" cy="1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97836" y="1118311"/>
                <a:ext cx="1663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14:cNvPr>
              <p14:cNvContentPartPr/>
              <p14:nvPr/>
            </p14:nvContentPartPr>
            <p14:xfrm>
              <a:off x="872916" y="859111"/>
              <a:ext cx="758520" cy="37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4280" y="850471"/>
                <a:ext cx="776152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14:cNvPr>
              <p14:cNvContentPartPr/>
              <p14:nvPr/>
            </p14:nvContentPartPr>
            <p14:xfrm>
              <a:off x="2273676" y="1096351"/>
              <a:ext cx="85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65036" y="1087711"/>
                <a:ext cx="102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14:cNvPr>
              <p14:cNvContentPartPr/>
              <p14:nvPr/>
            </p14:nvContentPartPr>
            <p14:xfrm>
              <a:off x="2469876" y="925711"/>
              <a:ext cx="478440" cy="28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60869" y="917071"/>
                <a:ext cx="496093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14:cNvPr>
              <p14:cNvContentPartPr/>
              <p14:nvPr/>
            </p14:nvContentPartPr>
            <p14:xfrm>
              <a:off x="4039836" y="984031"/>
              <a:ext cx="138240" cy="12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1196" y="975391"/>
                <a:ext cx="155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14:cNvPr>
              <p14:cNvContentPartPr/>
              <p14:nvPr/>
            </p14:nvContentPartPr>
            <p14:xfrm>
              <a:off x="4266636" y="960631"/>
              <a:ext cx="132840" cy="329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57996" y="951991"/>
                <a:ext cx="150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14:cNvPr>
              <p14:cNvContentPartPr/>
              <p14:nvPr/>
            </p14:nvContentPartPr>
            <p14:xfrm>
              <a:off x="4579476" y="923191"/>
              <a:ext cx="804240" cy="46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70836" y="914198"/>
                <a:ext cx="821880" cy="479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14:cNvPr>
              <p14:cNvContentPartPr/>
              <p14:nvPr/>
            </p14:nvContentPartPr>
            <p14:xfrm>
              <a:off x="3083676" y="971791"/>
              <a:ext cx="857160" cy="362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74680" y="962800"/>
                <a:ext cx="874793" cy="37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14:cNvPr>
              <p14:cNvContentPartPr/>
              <p14:nvPr/>
            </p14:nvContentPartPr>
            <p14:xfrm>
              <a:off x="5616996" y="1070071"/>
              <a:ext cx="184320" cy="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08356" y="1061071"/>
                <a:ext cx="201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14:cNvPr>
              <p14:cNvContentPartPr/>
              <p14:nvPr/>
            </p14:nvContentPartPr>
            <p14:xfrm>
              <a:off x="5667036" y="1143511"/>
              <a:ext cx="120960" cy="6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58396" y="1134871"/>
                <a:ext cx="13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14:cNvPr>
              <p14:cNvContentPartPr/>
              <p14:nvPr/>
            </p14:nvContentPartPr>
            <p14:xfrm>
              <a:off x="6036036" y="981151"/>
              <a:ext cx="219600" cy="259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27036" y="972511"/>
                <a:ext cx="2372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14:cNvPr>
              <p14:cNvContentPartPr/>
              <p14:nvPr/>
            </p14:nvContentPartPr>
            <p14:xfrm>
              <a:off x="6342036" y="999151"/>
              <a:ext cx="147960" cy="259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33036" y="990511"/>
                <a:ext cx="1656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14:cNvPr>
              <p14:cNvContentPartPr/>
              <p14:nvPr/>
            </p14:nvContentPartPr>
            <p14:xfrm>
              <a:off x="7711476" y="1100671"/>
              <a:ext cx="12384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02836" y="1091671"/>
                <a:ext cx="141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14:cNvPr>
              <p14:cNvContentPartPr/>
              <p14:nvPr/>
            </p14:nvContentPartPr>
            <p14:xfrm>
              <a:off x="7946916" y="927871"/>
              <a:ext cx="353880" cy="24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37925" y="918871"/>
                <a:ext cx="371502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14:cNvPr>
              <p14:cNvContentPartPr/>
              <p14:nvPr/>
            </p14:nvContentPartPr>
            <p14:xfrm>
              <a:off x="6653796" y="932551"/>
              <a:ext cx="925920" cy="459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45153" y="923911"/>
                <a:ext cx="943567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14:cNvPr>
              <p14:cNvContentPartPr/>
              <p14:nvPr/>
            </p14:nvContentPartPr>
            <p14:xfrm>
              <a:off x="1929516" y="1534831"/>
              <a:ext cx="198720" cy="5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20876" y="1525831"/>
                <a:ext cx="2163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14:cNvPr>
              <p14:cNvContentPartPr/>
              <p14:nvPr/>
            </p14:nvContentPartPr>
            <p14:xfrm>
              <a:off x="1939956" y="1617991"/>
              <a:ext cx="204840" cy="11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30956" y="1608991"/>
                <a:ext cx="222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14:cNvPr>
              <p14:cNvContentPartPr/>
              <p14:nvPr/>
            </p14:nvContentPartPr>
            <p14:xfrm>
              <a:off x="3316956" y="1387591"/>
              <a:ext cx="180720" cy="289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08316" y="1378951"/>
                <a:ext cx="1983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14:cNvPr>
              <p14:cNvContentPartPr/>
              <p14:nvPr/>
            </p14:nvContentPartPr>
            <p14:xfrm>
              <a:off x="2346036" y="1482271"/>
              <a:ext cx="872640" cy="452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37392" y="1473271"/>
                <a:ext cx="890287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14:cNvPr>
              <p14:cNvContentPartPr/>
              <p14:nvPr/>
            </p14:nvContentPartPr>
            <p14:xfrm>
              <a:off x="192156" y="1494511"/>
              <a:ext cx="339120" cy="363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3507" y="1485511"/>
                <a:ext cx="356779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14:cNvPr>
              <p14:cNvContentPartPr/>
              <p14:nvPr/>
            </p14:nvContentPartPr>
            <p14:xfrm>
              <a:off x="921516" y="1472551"/>
              <a:ext cx="749160" cy="376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12516" y="1463551"/>
                <a:ext cx="7668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14:cNvPr>
              <p14:cNvContentPartPr/>
              <p14:nvPr/>
            </p14:nvContentPartPr>
            <p14:xfrm>
              <a:off x="5948556" y="1287871"/>
              <a:ext cx="592560" cy="7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930916" y="1269871"/>
                <a:ext cx="628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14:cNvPr>
              <p14:cNvContentPartPr/>
              <p14:nvPr/>
            </p14:nvContentPartPr>
            <p14:xfrm>
              <a:off x="7736676" y="1246111"/>
              <a:ext cx="711360" cy="9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18676" y="1228471"/>
                <a:ext cx="7470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D9864A-4458-4FE6-9579-2CC0ADDD1FFF}"/>
                  </a:ext>
                </a:extLst>
              </p14:cNvPr>
              <p14:cNvContentPartPr/>
              <p14:nvPr/>
            </p14:nvContentPartPr>
            <p14:xfrm>
              <a:off x="4059996" y="1457431"/>
              <a:ext cx="1326240" cy="48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D9864A-4458-4FE6-9579-2CC0ADDD1FF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051354" y="1448791"/>
                <a:ext cx="1343885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B44229-BB61-492B-A4D5-D6924796ED68}"/>
                  </a:ext>
                </a:extLst>
              </p14:cNvPr>
              <p14:cNvContentPartPr/>
              <p14:nvPr/>
            </p14:nvContentPartPr>
            <p14:xfrm>
              <a:off x="5823636" y="1507471"/>
              <a:ext cx="278640" cy="40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B44229-BB61-492B-A4D5-D6924796ED6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14996" y="1498831"/>
                <a:ext cx="2962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110B7F-5778-4264-A8A8-BD3CD1042E15}"/>
                  </a:ext>
                </a:extLst>
              </p14:cNvPr>
              <p14:cNvContentPartPr/>
              <p14:nvPr/>
            </p14:nvContentPartPr>
            <p14:xfrm>
              <a:off x="6191916" y="1738591"/>
              <a:ext cx="22680" cy="169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110B7F-5778-4264-A8A8-BD3CD1042E1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83276" y="1729951"/>
                <a:ext cx="403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5374375-1E8D-4C7B-949F-E83507581C4F}"/>
                  </a:ext>
                </a:extLst>
              </p14:cNvPr>
              <p14:cNvContentPartPr/>
              <p14:nvPr/>
            </p14:nvContentPartPr>
            <p14:xfrm>
              <a:off x="6277236" y="1742551"/>
              <a:ext cx="173160" cy="161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5374375-1E8D-4C7B-949F-E83507581C4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68596" y="1733911"/>
                <a:ext cx="190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1C2554-9074-4F01-BB5F-9B127A4D479F}"/>
                  </a:ext>
                </a:extLst>
              </p14:cNvPr>
              <p14:cNvContentPartPr/>
              <p14:nvPr/>
            </p14:nvContentPartPr>
            <p14:xfrm>
              <a:off x="6543636" y="1768831"/>
              <a:ext cx="85680" cy="126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1C2554-9074-4F01-BB5F-9B127A4D479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34996" y="1759831"/>
                <a:ext cx="1033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E60D920-8686-49FE-833E-1D044DDB95E1}"/>
                  </a:ext>
                </a:extLst>
              </p14:cNvPr>
              <p14:cNvContentPartPr/>
              <p14:nvPr/>
            </p14:nvContentPartPr>
            <p14:xfrm>
              <a:off x="6883476" y="1633111"/>
              <a:ext cx="185400" cy="26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E60D920-8686-49FE-833E-1D044DDB95E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74836" y="1624471"/>
                <a:ext cx="203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8BAE0AD-406A-4DD9-9DBB-F306B4560F3E}"/>
                  </a:ext>
                </a:extLst>
              </p14:cNvPr>
              <p14:cNvContentPartPr/>
              <p14:nvPr/>
            </p14:nvContentPartPr>
            <p14:xfrm>
              <a:off x="6888516" y="1738591"/>
              <a:ext cx="165600" cy="9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8BAE0AD-406A-4DD9-9DBB-F306B4560F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79516" y="1729951"/>
                <a:ext cx="183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9713A9-1C21-44DF-9527-94F86D288AA2}"/>
                  </a:ext>
                </a:extLst>
              </p14:cNvPr>
              <p14:cNvContentPartPr/>
              <p14:nvPr/>
            </p14:nvContentPartPr>
            <p14:xfrm>
              <a:off x="7299276" y="1594231"/>
              <a:ext cx="282600" cy="294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9713A9-1C21-44DF-9527-94F86D288AA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90276" y="1585591"/>
                <a:ext cx="3002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2A1B938-B86D-4960-811B-5089D896256D}"/>
                  </a:ext>
                </a:extLst>
              </p14:cNvPr>
              <p14:cNvContentPartPr/>
              <p14:nvPr/>
            </p14:nvContentPartPr>
            <p14:xfrm>
              <a:off x="7724076" y="1592791"/>
              <a:ext cx="376920" cy="35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2A1B938-B86D-4960-811B-5089D896256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5436" y="1584142"/>
                <a:ext cx="394560" cy="374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16EF824-F4F1-4E31-AAE6-BC0A10506DD8}"/>
                  </a:ext>
                </a:extLst>
              </p14:cNvPr>
              <p14:cNvContentPartPr/>
              <p14:nvPr/>
            </p14:nvContentPartPr>
            <p14:xfrm>
              <a:off x="322836" y="2018671"/>
              <a:ext cx="1336680" cy="502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16EF824-F4F1-4E31-AAE6-BC0A10506DD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3836" y="2010031"/>
                <a:ext cx="135432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6BD8706-D25B-4598-A35F-982B46040722}"/>
                  </a:ext>
                </a:extLst>
              </p14:cNvPr>
              <p14:cNvContentPartPr/>
              <p14:nvPr/>
            </p14:nvContentPartPr>
            <p14:xfrm>
              <a:off x="2239116" y="2007511"/>
              <a:ext cx="2633760" cy="532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6BD8706-D25B-4598-A35F-982B4604072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30116" y="1998511"/>
                <a:ext cx="26514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09DFA3-E784-45BD-A869-678678504B35}"/>
                  </a:ext>
                </a:extLst>
              </p14:cNvPr>
              <p14:cNvContentPartPr/>
              <p14:nvPr/>
            </p14:nvContentPartPr>
            <p14:xfrm>
              <a:off x="5014356" y="2276791"/>
              <a:ext cx="162720" cy="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09DFA3-E784-45BD-A869-678678504B3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05716" y="2268151"/>
                <a:ext cx="180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A5A0EF-D0CC-4F5A-9BA3-46C4622A52A9}"/>
                  </a:ext>
                </a:extLst>
              </p14:cNvPr>
              <p14:cNvContentPartPr/>
              <p14:nvPr/>
            </p14:nvContentPartPr>
            <p14:xfrm>
              <a:off x="5029116" y="2354551"/>
              <a:ext cx="171720" cy="11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A5A0EF-D0CC-4F5A-9BA3-46C4622A52A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20116" y="2345551"/>
                <a:ext cx="1893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9BAE11-6E2F-4962-9355-7EDA9317DC3F}"/>
                  </a:ext>
                </a:extLst>
              </p14:cNvPr>
              <p14:cNvContentPartPr/>
              <p14:nvPr/>
            </p14:nvContentPartPr>
            <p14:xfrm>
              <a:off x="5331516" y="2145031"/>
              <a:ext cx="419040" cy="325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9BAE11-6E2F-4962-9355-7EDA9317DC3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22524" y="2136041"/>
                <a:ext cx="436665" cy="34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98A717-F59E-4B8D-ABF9-4D8EBA1247C1}"/>
                  </a:ext>
                </a:extLst>
              </p14:cNvPr>
              <p14:cNvContentPartPr/>
              <p14:nvPr/>
            </p14:nvContentPartPr>
            <p14:xfrm>
              <a:off x="6181836" y="2090671"/>
              <a:ext cx="725760" cy="383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98A717-F59E-4B8D-ABF9-4D8EBA1247C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172840" y="2082031"/>
                <a:ext cx="743391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D2FC8D9-EFD5-469A-9F9E-202E868F2454}"/>
                  </a:ext>
                </a:extLst>
              </p14:cNvPr>
              <p14:cNvContentPartPr/>
              <p14:nvPr/>
            </p14:nvContentPartPr>
            <p14:xfrm>
              <a:off x="1749516" y="2955031"/>
              <a:ext cx="186840" cy="25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D2FC8D9-EFD5-469A-9F9E-202E868F245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40516" y="2946391"/>
                <a:ext cx="2044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472426B-1707-4BC8-89CB-0EFA367B0219}"/>
                  </a:ext>
                </a:extLst>
              </p14:cNvPr>
              <p14:cNvContentPartPr/>
              <p14:nvPr/>
            </p14:nvContentPartPr>
            <p14:xfrm>
              <a:off x="1741596" y="3089671"/>
              <a:ext cx="167400" cy="14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472426B-1707-4BC8-89CB-0EFA367B021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32956" y="3080671"/>
                <a:ext cx="1850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BBEC-67C5-49E6-B5BC-D05F43E5092E}"/>
                  </a:ext>
                </a:extLst>
              </p14:cNvPr>
              <p14:cNvContentPartPr/>
              <p14:nvPr/>
            </p14:nvContentPartPr>
            <p14:xfrm>
              <a:off x="382956" y="2823991"/>
              <a:ext cx="1159920" cy="581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BBEC-67C5-49E6-B5BC-D05F43E5092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73956" y="2814991"/>
                <a:ext cx="117756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A7E734-7EF3-4C58-878C-88C8FEEBB1AC}"/>
                  </a:ext>
                </a:extLst>
              </p14:cNvPr>
              <p14:cNvContentPartPr/>
              <p14:nvPr/>
            </p14:nvContentPartPr>
            <p14:xfrm>
              <a:off x="2187636" y="2838751"/>
              <a:ext cx="480240" cy="377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BA7E734-7EF3-4C58-878C-88C8FEEBB1A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178636" y="2829760"/>
                <a:ext cx="497880" cy="395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C80D29-9A36-4AE9-8BE0-05E792EEFBFE}"/>
                  </a:ext>
                </a:extLst>
              </p14:cNvPr>
              <p14:cNvContentPartPr/>
              <p14:nvPr/>
            </p14:nvContentPartPr>
            <p14:xfrm>
              <a:off x="3164676" y="3165991"/>
              <a:ext cx="26280" cy="33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C80D29-9A36-4AE9-8BE0-05E792EEFBF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155676" y="3156991"/>
                <a:ext cx="439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800E746-E7C5-4383-93DD-1D937E2E4083}"/>
                  </a:ext>
                </a:extLst>
              </p14:cNvPr>
              <p14:cNvContentPartPr/>
              <p14:nvPr/>
            </p14:nvContentPartPr>
            <p14:xfrm>
              <a:off x="3614676" y="2723911"/>
              <a:ext cx="1123920" cy="46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800E746-E7C5-4383-93DD-1D937E2E408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605679" y="2715271"/>
                <a:ext cx="1141554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F12425-7A98-4AB7-9A28-7A498A60271E}"/>
                  </a:ext>
                </a:extLst>
              </p14:cNvPr>
              <p14:cNvContentPartPr/>
              <p14:nvPr/>
            </p14:nvContentPartPr>
            <p14:xfrm>
              <a:off x="5985276" y="3047911"/>
              <a:ext cx="156240" cy="12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F12425-7A98-4AB7-9A28-7A498A60271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976636" y="3039271"/>
                <a:ext cx="1738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99199C6-F71C-48E8-9E17-D659ED82FE76}"/>
                  </a:ext>
                </a:extLst>
              </p14:cNvPr>
              <p14:cNvContentPartPr/>
              <p14:nvPr/>
            </p14:nvContentPartPr>
            <p14:xfrm>
              <a:off x="5983476" y="3125671"/>
              <a:ext cx="174960" cy="30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99199C6-F71C-48E8-9E17-D659ED82FE7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74476" y="3117031"/>
                <a:ext cx="192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FC278E4-3050-42E2-9FE2-1073B441C538}"/>
                  </a:ext>
                </a:extLst>
              </p14:cNvPr>
              <p14:cNvContentPartPr/>
              <p14:nvPr/>
            </p14:nvContentPartPr>
            <p14:xfrm>
              <a:off x="5338356" y="2811031"/>
              <a:ext cx="379080" cy="502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FC278E4-3050-42E2-9FE2-1073B441C53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329356" y="2802391"/>
                <a:ext cx="39672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F5854E7-AAE3-47A8-AEAF-5166A70C1611}"/>
                  </a:ext>
                </a:extLst>
              </p14:cNvPr>
              <p14:cNvContentPartPr/>
              <p14:nvPr/>
            </p14:nvContentPartPr>
            <p14:xfrm>
              <a:off x="6389916" y="2770711"/>
              <a:ext cx="2066760" cy="6328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F5854E7-AAE3-47A8-AEAF-5166A70C161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80918" y="2761711"/>
                <a:ext cx="2084397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A778CDD-03EF-41F4-964C-B3FAAA482C17}"/>
                  </a:ext>
                </a:extLst>
              </p14:cNvPr>
              <p14:cNvContentPartPr/>
              <p14:nvPr/>
            </p14:nvContentPartPr>
            <p14:xfrm>
              <a:off x="417516" y="3583591"/>
              <a:ext cx="747360" cy="395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A778CDD-03EF-41F4-964C-B3FAAA482C1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8876" y="3574951"/>
                <a:ext cx="7650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27B5F59-46F2-45A6-B1CA-EEF68DC72CB3}"/>
                  </a:ext>
                </a:extLst>
              </p14:cNvPr>
              <p14:cNvContentPartPr/>
              <p14:nvPr/>
            </p14:nvContentPartPr>
            <p14:xfrm>
              <a:off x="1831596" y="3761431"/>
              <a:ext cx="465840" cy="468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27B5F59-46F2-45A6-B1CA-EEF68DC72CB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822596" y="3752791"/>
                <a:ext cx="48348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31A7222-B844-4634-8F27-31D1465C0408}"/>
                  </a:ext>
                </a:extLst>
              </p14:cNvPr>
              <p14:cNvContentPartPr/>
              <p14:nvPr/>
            </p14:nvContentPartPr>
            <p14:xfrm>
              <a:off x="2501196" y="3353191"/>
              <a:ext cx="2077560" cy="1014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31A7222-B844-4634-8F27-31D1465C040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492196" y="3344191"/>
                <a:ext cx="2095200" cy="10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1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A95D53-D380-442E-A162-D0F6726A0716}"/>
                  </a:ext>
                </a:extLst>
              </p14:cNvPr>
              <p14:cNvContentPartPr/>
              <p14:nvPr/>
            </p14:nvContentPartPr>
            <p14:xfrm>
              <a:off x="3144876" y="402991"/>
              <a:ext cx="885600" cy="21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A95D53-D380-442E-A162-D0F6726A07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6236" y="393991"/>
                <a:ext cx="903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8085B1-5E23-4260-94CC-930DAB5081FC}"/>
                  </a:ext>
                </a:extLst>
              </p14:cNvPr>
              <p14:cNvContentPartPr/>
              <p14:nvPr/>
            </p14:nvContentPartPr>
            <p14:xfrm>
              <a:off x="2301756" y="396511"/>
              <a:ext cx="517320" cy="20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8085B1-5E23-4260-94CC-930DAB5081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756" y="387871"/>
                <a:ext cx="5349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84EB6B-F646-4970-93F7-1FA5FEFA60CA}"/>
                  </a:ext>
                </a:extLst>
              </p14:cNvPr>
              <p14:cNvContentPartPr/>
              <p14:nvPr/>
            </p14:nvContentPartPr>
            <p14:xfrm>
              <a:off x="564396" y="116431"/>
              <a:ext cx="1495440" cy="483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84EB6B-F646-4970-93F7-1FA5FEFA60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754" y="107791"/>
                <a:ext cx="1513084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DEDEE9-1266-4417-9328-2ABB54503924}"/>
                  </a:ext>
                </a:extLst>
              </p14:cNvPr>
              <p14:cNvContentPartPr/>
              <p14:nvPr/>
            </p14:nvContentPartPr>
            <p14:xfrm>
              <a:off x="4264116" y="192031"/>
              <a:ext cx="1051920" cy="369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DEDEE9-1266-4417-9328-2ABB545039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5116" y="183031"/>
                <a:ext cx="10695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9A5098-B301-48CF-847D-C4C5C01BC43D}"/>
                  </a:ext>
                </a:extLst>
              </p14:cNvPr>
              <p14:cNvContentPartPr/>
              <p14:nvPr/>
            </p14:nvContentPartPr>
            <p14:xfrm>
              <a:off x="5531676" y="226591"/>
              <a:ext cx="649080" cy="31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9A5098-B301-48CF-847D-C4C5C01BC4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3031" y="217961"/>
                <a:ext cx="666730" cy="331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BAA0CC1-6123-41E6-96CD-4E23C7D38800}"/>
                  </a:ext>
                </a:extLst>
              </p14:cNvPr>
              <p14:cNvContentPartPr/>
              <p14:nvPr/>
            </p14:nvContentPartPr>
            <p14:xfrm>
              <a:off x="6456516" y="327751"/>
              <a:ext cx="258120" cy="156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BAA0CC1-6123-41E6-96CD-4E23C7D388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7516" y="319111"/>
                <a:ext cx="275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AA6B037-C75A-4143-8A24-D40165B04F8F}"/>
                  </a:ext>
                </a:extLst>
              </p14:cNvPr>
              <p14:cNvContentPartPr/>
              <p14:nvPr/>
            </p14:nvContentPartPr>
            <p14:xfrm>
              <a:off x="6796716" y="319471"/>
              <a:ext cx="140400" cy="159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AA6B037-C75A-4143-8A24-D40165B04F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88076" y="310831"/>
                <a:ext cx="158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9D66B10-3BD5-447F-ABCE-28B93FC11FCD}"/>
                  </a:ext>
                </a:extLst>
              </p14:cNvPr>
              <p14:cNvContentPartPr/>
              <p14:nvPr/>
            </p14:nvContentPartPr>
            <p14:xfrm>
              <a:off x="6984636" y="339271"/>
              <a:ext cx="86400" cy="11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9D66B10-3BD5-447F-ABCE-28B93FC11F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5996" y="330631"/>
                <a:ext cx="1040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735776-B7EC-4B3D-B740-80BE6992AE26}"/>
                  </a:ext>
                </a:extLst>
              </p14:cNvPr>
              <p14:cNvContentPartPr/>
              <p14:nvPr/>
            </p14:nvContentPartPr>
            <p14:xfrm>
              <a:off x="7199196" y="181231"/>
              <a:ext cx="36360" cy="296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735776-B7EC-4B3D-B740-80BE6992AE2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90556" y="172231"/>
                <a:ext cx="540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A6CCAC7-E49C-40AF-A8A0-7849E4EBB98C}"/>
                  </a:ext>
                </a:extLst>
              </p14:cNvPr>
              <p14:cNvContentPartPr/>
              <p14:nvPr/>
            </p14:nvContentPartPr>
            <p14:xfrm>
              <a:off x="7229076" y="275191"/>
              <a:ext cx="129960" cy="218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A6CCAC7-E49C-40AF-A8A0-7849E4EBB98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20076" y="266551"/>
                <a:ext cx="147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C9AE1B-AA45-464F-A817-B3AC1D3743D4}"/>
                  </a:ext>
                </a:extLst>
              </p14:cNvPr>
              <p14:cNvContentPartPr/>
              <p14:nvPr/>
            </p14:nvContentPartPr>
            <p14:xfrm>
              <a:off x="284316" y="850831"/>
              <a:ext cx="435960" cy="336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C9AE1B-AA45-464F-A817-B3AC1D374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6676" y="833191"/>
                <a:ext cx="4716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923404-5B21-4FC1-8A11-8717B1C34EA5}"/>
                  </a:ext>
                </a:extLst>
              </p14:cNvPr>
              <p14:cNvContentPartPr/>
              <p14:nvPr/>
            </p14:nvContentPartPr>
            <p14:xfrm>
              <a:off x="7604916" y="177271"/>
              <a:ext cx="799560" cy="42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923404-5B21-4FC1-8A11-8717B1C34EA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87268" y="159271"/>
                <a:ext cx="835216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267E71A-4C37-4699-80B4-14AB42D2FF4A}"/>
                  </a:ext>
                </a:extLst>
              </p14:cNvPr>
              <p14:cNvContentPartPr/>
              <p14:nvPr/>
            </p14:nvContentPartPr>
            <p14:xfrm>
              <a:off x="1028076" y="849391"/>
              <a:ext cx="1523880" cy="682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267E71A-4C37-4699-80B4-14AB42D2FF4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0076" y="831751"/>
                <a:ext cx="155952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D467071-CF69-4E9E-9195-D6CA739F0C9D}"/>
                  </a:ext>
                </a:extLst>
              </p14:cNvPr>
              <p14:cNvContentPartPr/>
              <p14:nvPr/>
            </p14:nvContentPartPr>
            <p14:xfrm>
              <a:off x="2823396" y="838231"/>
              <a:ext cx="1161360" cy="58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D467071-CF69-4E9E-9195-D6CA739F0C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14756" y="829231"/>
                <a:ext cx="117900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6A6C968-3D09-4BF3-8110-B4569B3194C2}"/>
                  </a:ext>
                </a:extLst>
              </p14:cNvPr>
              <p14:cNvContentPartPr/>
              <p14:nvPr/>
            </p14:nvContentPartPr>
            <p14:xfrm>
              <a:off x="4275996" y="997711"/>
              <a:ext cx="154800" cy="19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6A6C968-3D09-4BF3-8110-B4569B3194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67356" y="989071"/>
                <a:ext cx="172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9D5970D-517C-4693-8E0C-EFA6728E526F}"/>
                  </a:ext>
                </a:extLst>
              </p14:cNvPr>
              <p14:cNvContentPartPr/>
              <p14:nvPr/>
            </p14:nvContentPartPr>
            <p14:xfrm>
              <a:off x="4485876" y="1024711"/>
              <a:ext cx="163440" cy="156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9D5970D-517C-4693-8E0C-EFA6728E526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77236" y="1015711"/>
                <a:ext cx="1810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183E8D2-A030-493E-9303-CBBA89B9B023}"/>
                  </a:ext>
                </a:extLst>
              </p14:cNvPr>
              <p14:cNvContentPartPr/>
              <p14:nvPr/>
            </p14:nvContentPartPr>
            <p14:xfrm>
              <a:off x="4657236" y="1035511"/>
              <a:ext cx="305640" cy="154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183E8D2-A030-493E-9303-CBBA89B9B02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8596" y="1026511"/>
                <a:ext cx="3232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1857213-4C02-41F6-B287-7BF15F307075}"/>
                  </a:ext>
                </a:extLst>
              </p14:cNvPr>
              <p14:cNvContentPartPr/>
              <p14:nvPr/>
            </p14:nvContentPartPr>
            <p14:xfrm>
              <a:off x="5024076" y="1038031"/>
              <a:ext cx="111240" cy="168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1857213-4C02-41F6-B287-7BF15F30707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15436" y="1029391"/>
                <a:ext cx="1288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DBE376A-B55E-4AA1-B10F-BF2BDDF3AB82}"/>
                  </a:ext>
                </a:extLst>
              </p14:cNvPr>
              <p14:cNvContentPartPr/>
              <p14:nvPr/>
            </p14:nvContentPartPr>
            <p14:xfrm>
              <a:off x="7278036" y="710791"/>
              <a:ext cx="1159560" cy="651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DBE376A-B55E-4AA1-B10F-BF2BDDF3AB8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69036" y="701791"/>
                <a:ext cx="117720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496BAEB-5BD2-4F95-AA84-5D5314A56213}"/>
                  </a:ext>
                </a:extLst>
              </p14:cNvPr>
              <p14:cNvContentPartPr/>
              <p14:nvPr/>
            </p14:nvContentPartPr>
            <p14:xfrm>
              <a:off x="5550396" y="832471"/>
              <a:ext cx="1496160" cy="358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496BAEB-5BD2-4F95-AA84-5D5314A5621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41754" y="823471"/>
                <a:ext cx="1513804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14D187-7A7B-4A02-9237-DC80F704BCE7}"/>
                  </a:ext>
                </a:extLst>
              </p14:cNvPr>
              <p14:cNvContentPartPr/>
              <p14:nvPr/>
            </p14:nvContentPartPr>
            <p14:xfrm>
              <a:off x="8691036" y="870271"/>
              <a:ext cx="3960" cy="4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14D187-7A7B-4A02-9237-DC80F704BCE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82036" y="861271"/>
                <a:ext cx="21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C631075-57B4-40F3-BE6D-52762C93F597}"/>
                  </a:ext>
                </a:extLst>
              </p14:cNvPr>
              <p14:cNvContentPartPr/>
              <p14:nvPr/>
            </p14:nvContentPartPr>
            <p14:xfrm>
              <a:off x="8693556" y="935071"/>
              <a:ext cx="221040" cy="1814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C631075-57B4-40F3-BE6D-52762C93F5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84916" y="926431"/>
                <a:ext cx="2386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500AE25-2CBD-4092-A9C9-B4875CE4BF29}"/>
                  </a:ext>
                </a:extLst>
              </p14:cNvPr>
              <p14:cNvContentPartPr/>
              <p14:nvPr/>
            </p14:nvContentPartPr>
            <p14:xfrm>
              <a:off x="335796" y="1623391"/>
              <a:ext cx="2343960" cy="18302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500AE25-2CBD-4092-A9C9-B4875CE4BF2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7155" y="1614749"/>
                <a:ext cx="2361603" cy="18478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349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A95D53-D380-442E-A162-D0F6726A0716}"/>
                  </a:ext>
                </a:extLst>
              </p14:cNvPr>
              <p14:cNvContentPartPr/>
              <p14:nvPr/>
            </p14:nvContentPartPr>
            <p14:xfrm>
              <a:off x="3144876" y="402991"/>
              <a:ext cx="885600" cy="21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A95D53-D380-442E-A162-D0F6726A07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6236" y="393991"/>
                <a:ext cx="903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8085B1-5E23-4260-94CC-930DAB5081FC}"/>
                  </a:ext>
                </a:extLst>
              </p14:cNvPr>
              <p14:cNvContentPartPr/>
              <p14:nvPr/>
            </p14:nvContentPartPr>
            <p14:xfrm>
              <a:off x="2301756" y="396511"/>
              <a:ext cx="517320" cy="20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8085B1-5E23-4260-94CC-930DAB5081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756" y="387871"/>
                <a:ext cx="5349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84EB6B-F646-4970-93F7-1FA5FEFA60CA}"/>
                  </a:ext>
                </a:extLst>
              </p14:cNvPr>
              <p14:cNvContentPartPr/>
              <p14:nvPr/>
            </p14:nvContentPartPr>
            <p14:xfrm>
              <a:off x="564396" y="116431"/>
              <a:ext cx="1495440" cy="483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84EB6B-F646-4970-93F7-1FA5FEFA60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754" y="107791"/>
                <a:ext cx="1513084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DEDEE9-1266-4417-9328-2ABB54503924}"/>
                  </a:ext>
                </a:extLst>
              </p14:cNvPr>
              <p14:cNvContentPartPr/>
              <p14:nvPr/>
            </p14:nvContentPartPr>
            <p14:xfrm>
              <a:off x="4264116" y="192031"/>
              <a:ext cx="1051920" cy="369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DEDEE9-1266-4417-9328-2ABB545039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5116" y="183031"/>
                <a:ext cx="10695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9A5098-B301-48CF-847D-C4C5C01BC43D}"/>
                  </a:ext>
                </a:extLst>
              </p14:cNvPr>
              <p14:cNvContentPartPr/>
              <p14:nvPr/>
            </p14:nvContentPartPr>
            <p14:xfrm>
              <a:off x="5531676" y="226591"/>
              <a:ext cx="649080" cy="31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9A5098-B301-48CF-847D-C4C5C01BC4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3031" y="217961"/>
                <a:ext cx="666730" cy="331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BAA0CC1-6123-41E6-96CD-4E23C7D38800}"/>
                  </a:ext>
                </a:extLst>
              </p14:cNvPr>
              <p14:cNvContentPartPr/>
              <p14:nvPr/>
            </p14:nvContentPartPr>
            <p14:xfrm>
              <a:off x="6456516" y="327751"/>
              <a:ext cx="258120" cy="156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BAA0CC1-6123-41E6-96CD-4E23C7D388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7516" y="319111"/>
                <a:ext cx="275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AA6B037-C75A-4143-8A24-D40165B04F8F}"/>
                  </a:ext>
                </a:extLst>
              </p14:cNvPr>
              <p14:cNvContentPartPr/>
              <p14:nvPr/>
            </p14:nvContentPartPr>
            <p14:xfrm>
              <a:off x="6796716" y="319471"/>
              <a:ext cx="140400" cy="159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AA6B037-C75A-4143-8A24-D40165B04F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88076" y="310831"/>
                <a:ext cx="158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9D66B10-3BD5-447F-ABCE-28B93FC11FCD}"/>
                  </a:ext>
                </a:extLst>
              </p14:cNvPr>
              <p14:cNvContentPartPr/>
              <p14:nvPr/>
            </p14:nvContentPartPr>
            <p14:xfrm>
              <a:off x="6984636" y="339271"/>
              <a:ext cx="86400" cy="11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9D66B10-3BD5-447F-ABCE-28B93FC11F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5996" y="330631"/>
                <a:ext cx="1040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735776-B7EC-4B3D-B740-80BE6992AE26}"/>
                  </a:ext>
                </a:extLst>
              </p14:cNvPr>
              <p14:cNvContentPartPr/>
              <p14:nvPr/>
            </p14:nvContentPartPr>
            <p14:xfrm>
              <a:off x="7199196" y="181231"/>
              <a:ext cx="36360" cy="296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735776-B7EC-4B3D-B740-80BE6992AE2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90556" y="172231"/>
                <a:ext cx="540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A6CCAC7-E49C-40AF-A8A0-7849E4EBB98C}"/>
                  </a:ext>
                </a:extLst>
              </p14:cNvPr>
              <p14:cNvContentPartPr/>
              <p14:nvPr/>
            </p14:nvContentPartPr>
            <p14:xfrm>
              <a:off x="7229076" y="275191"/>
              <a:ext cx="129960" cy="218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A6CCAC7-E49C-40AF-A8A0-7849E4EBB98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20076" y="266551"/>
                <a:ext cx="147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C9AE1B-AA45-464F-A817-B3AC1D3743D4}"/>
                  </a:ext>
                </a:extLst>
              </p14:cNvPr>
              <p14:cNvContentPartPr/>
              <p14:nvPr/>
            </p14:nvContentPartPr>
            <p14:xfrm>
              <a:off x="284316" y="850831"/>
              <a:ext cx="435960" cy="336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C9AE1B-AA45-464F-A817-B3AC1D374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6676" y="833191"/>
                <a:ext cx="4716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923404-5B21-4FC1-8A11-8717B1C34EA5}"/>
                  </a:ext>
                </a:extLst>
              </p14:cNvPr>
              <p14:cNvContentPartPr/>
              <p14:nvPr/>
            </p14:nvContentPartPr>
            <p14:xfrm>
              <a:off x="7604916" y="177271"/>
              <a:ext cx="799560" cy="42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923404-5B21-4FC1-8A11-8717B1C34EA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87268" y="159271"/>
                <a:ext cx="835216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267E71A-4C37-4699-80B4-14AB42D2FF4A}"/>
                  </a:ext>
                </a:extLst>
              </p14:cNvPr>
              <p14:cNvContentPartPr/>
              <p14:nvPr/>
            </p14:nvContentPartPr>
            <p14:xfrm>
              <a:off x="1028076" y="849391"/>
              <a:ext cx="1523880" cy="682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267E71A-4C37-4699-80B4-14AB42D2FF4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0076" y="831751"/>
                <a:ext cx="155952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D467071-CF69-4E9E-9195-D6CA739F0C9D}"/>
                  </a:ext>
                </a:extLst>
              </p14:cNvPr>
              <p14:cNvContentPartPr/>
              <p14:nvPr/>
            </p14:nvContentPartPr>
            <p14:xfrm>
              <a:off x="2823396" y="838231"/>
              <a:ext cx="1161360" cy="58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D467071-CF69-4E9E-9195-D6CA739F0C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14756" y="829231"/>
                <a:ext cx="117900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6A6C968-3D09-4BF3-8110-B4569B3194C2}"/>
                  </a:ext>
                </a:extLst>
              </p14:cNvPr>
              <p14:cNvContentPartPr/>
              <p14:nvPr/>
            </p14:nvContentPartPr>
            <p14:xfrm>
              <a:off x="4275996" y="997711"/>
              <a:ext cx="154800" cy="19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6A6C968-3D09-4BF3-8110-B4569B3194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67356" y="989071"/>
                <a:ext cx="172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9D5970D-517C-4693-8E0C-EFA6728E526F}"/>
                  </a:ext>
                </a:extLst>
              </p14:cNvPr>
              <p14:cNvContentPartPr/>
              <p14:nvPr/>
            </p14:nvContentPartPr>
            <p14:xfrm>
              <a:off x="4485876" y="1024711"/>
              <a:ext cx="163440" cy="156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9D5970D-517C-4693-8E0C-EFA6728E526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77236" y="1015711"/>
                <a:ext cx="1810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183E8D2-A030-493E-9303-CBBA89B9B023}"/>
                  </a:ext>
                </a:extLst>
              </p14:cNvPr>
              <p14:cNvContentPartPr/>
              <p14:nvPr/>
            </p14:nvContentPartPr>
            <p14:xfrm>
              <a:off x="4657236" y="1035511"/>
              <a:ext cx="305640" cy="154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183E8D2-A030-493E-9303-CBBA89B9B02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8596" y="1026511"/>
                <a:ext cx="3232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1857213-4C02-41F6-B287-7BF15F307075}"/>
                  </a:ext>
                </a:extLst>
              </p14:cNvPr>
              <p14:cNvContentPartPr/>
              <p14:nvPr/>
            </p14:nvContentPartPr>
            <p14:xfrm>
              <a:off x="5024076" y="1038031"/>
              <a:ext cx="111240" cy="168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1857213-4C02-41F6-B287-7BF15F30707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15436" y="1029391"/>
                <a:ext cx="1288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DBE376A-B55E-4AA1-B10F-BF2BDDF3AB82}"/>
                  </a:ext>
                </a:extLst>
              </p14:cNvPr>
              <p14:cNvContentPartPr/>
              <p14:nvPr/>
            </p14:nvContentPartPr>
            <p14:xfrm>
              <a:off x="7278036" y="710791"/>
              <a:ext cx="1159560" cy="651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DBE376A-B55E-4AA1-B10F-BF2BDDF3AB8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69036" y="701791"/>
                <a:ext cx="117720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496BAEB-5BD2-4F95-AA84-5D5314A56213}"/>
                  </a:ext>
                </a:extLst>
              </p14:cNvPr>
              <p14:cNvContentPartPr/>
              <p14:nvPr/>
            </p14:nvContentPartPr>
            <p14:xfrm>
              <a:off x="5550396" y="832471"/>
              <a:ext cx="1496160" cy="358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496BAEB-5BD2-4F95-AA84-5D5314A5621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41754" y="823471"/>
                <a:ext cx="1513804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14D187-7A7B-4A02-9237-DC80F704BCE7}"/>
                  </a:ext>
                </a:extLst>
              </p14:cNvPr>
              <p14:cNvContentPartPr/>
              <p14:nvPr/>
            </p14:nvContentPartPr>
            <p14:xfrm>
              <a:off x="8691036" y="870271"/>
              <a:ext cx="3960" cy="4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14D187-7A7B-4A02-9237-DC80F704BCE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82036" y="861271"/>
                <a:ext cx="21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C631075-57B4-40F3-BE6D-52762C93F597}"/>
                  </a:ext>
                </a:extLst>
              </p14:cNvPr>
              <p14:cNvContentPartPr/>
              <p14:nvPr/>
            </p14:nvContentPartPr>
            <p14:xfrm>
              <a:off x="8693556" y="935071"/>
              <a:ext cx="221040" cy="1814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C631075-57B4-40F3-BE6D-52762C93F5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84916" y="926431"/>
                <a:ext cx="2386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500AE25-2CBD-4092-A9C9-B4875CE4BF29}"/>
                  </a:ext>
                </a:extLst>
              </p14:cNvPr>
              <p14:cNvContentPartPr/>
              <p14:nvPr/>
            </p14:nvContentPartPr>
            <p14:xfrm>
              <a:off x="335796" y="1623391"/>
              <a:ext cx="2343960" cy="18302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500AE25-2CBD-4092-A9C9-B4875CE4BF2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7155" y="1614749"/>
                <a:ext cx="2361603" cy="1847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C8A112-0A8E-4810-9AFB-B7B08CA784E5}"/>
                  </a:ext>
                </a:extLst>
              </p14:cNvPr>
              <p14:cNvContentPartPr/>
              <p14:nvPr/>
            </p14:nvContentPartPr>
            <p14:xfrm>
              <a:off x="3236316" y="1701151"/>
              <a:ext cx="488520" cy="407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C8A112-0A8E-4810-9AFB-B7B08CA784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27316" y="1692151"/>
                <a:ext cx="5061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083D81-3BB9-4284-8F43-F98846239BBF}"/>
                  </a:ext>
                </a:extLst>
              </p14:cNvPr>
              <p14:cNvContentPartPr/>
              <p14:nvPr/>
            </p14:nvContentPartPr>
            <p14:xfrm>
              <a:off x="3810516" y="1943791"/>
              <a:ext cx="121680" cy="155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083D81-3BB9-4284-8F43-F98846239BB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01516" y="1935151"/>
                <a:ext cx="139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D61925-C67C-4E46-87F9-B43EE446D8AE}"/>
                  </a:ext>
                </a:extLst>
              </p14:cNvPr>
              <p14:cNvContentPartPr/>
              <p14:nvPr/>
            </p14:nvContentPartPr>
            <p14:xfrm>
              <a:off x="4147476" y="1814911"/>
              <a:ext cx="163800" cy="1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D61925-C67C-4E46-87F9-B43EE446D8A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38836" y="1805911"/>
                <a:ext cx="181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CBD438-1916-48B8-8ABF-84DFD8237215}"/>
                  </a:ext>
                </a:extLst>
              </p14:cNvPr>
              <p14:cNvContentPartPr/>
              <p14:nvPr/>
            </p14:nvContentPartPr>
            <p14:xfrm>
              <a:off x="4140636" y="1891231"/>
              <a:ext cx="1832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CBD438-1916-48B8-8ABF-84DFD823721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31636" y="1882231"/>
                <a:ext cx="200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789D670-954A-491A-A0ED-AF61450C1B5C}"/>
                  </a:ext>
                </a:extLst>
              </p14:cNvPr>
              <p14:cNvContentPartPr/>
              <p14:nvPr/>
            </p14:nvContentPartPr>
            <p14:xfrm>
              <a:off x="4659396" y="1332151"/>
              <a:ext cx="130680" cy="10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789D670-954A-491A-A0ED-AF61450C1B5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50396" y="1323511"/>
                <a:ext cx="1483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98F5373-7E65-448E-AF63-9AA9010C0A85}"/>
                  </a:ext>
                </a:extLst>
              </p14:cNvPr>
              <p14:cNvContentPartPr/>
              <p14:nvPr/>
            </p14:nvContentPartPr>
            <p14:xfrm>
              <a:off x="4498836" y="1482271"/>
              <a:ext cx="353880" cy="772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98F5373-7E65-448E-AF63-9AA9010C0A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89836" y="1473275"/>
                <a:ext cx="371520" cy="79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D80F86-B072-4359-9A55-C50EA45D47EB}"/>
                  </a:ext>
                </a:extLst>
              </p14:cNvPr>
              <p14:cNvContentPartPr/>
              <p14:nvPr/>
            </p14:nvContentPartPr>
            <p14:xfrm>
              <a:off x="5005356" y="1642831"/>
              <a:ext cx="54360" cy="359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D80F86-B072-4359-9A55-C50EA45D47E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96716" y="1634191"/>
                <a:ext cx="720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F3E3C59-C880-454A-86B5-6B3370B798A6}"/>
                  </a:ext>
                </a:extLst>
              </p14:cNvPr>
              <p14:cNvContentPartPr/>
              <p14:nvPr/>
            </p14:nvContentPartPr>
            <p14:xfrm>
              <a:off x="5047116" y="1642831"/>
              <a:ext cx="248040" cy="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F3E3C59-C880-454A-86B5-6B3370B798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38116" y="1634191"/>
                <a:ext cx="265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5CB676-274D-4560-B80B-029A6BE1B347}"/>
                  </a:ext>
                </a:extLst>
              </p14:cNvPr>
              <p14:cNvContentPartPr/>
              <p14:nvPr/>
            </p14:nvContentPartPr>
            <p14:xfrm>
              <a:off x="5035956" y="1774591"/>
              <a:ext cx="180720" cy="29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5CB676-274D-4560-B80B-029A6BE1B34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27316" y="1765951"/>
                <a:ext cx="198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981359C-5414-492E-9CCD-E29737F8122C}"/>
                  </a:ext>
                </a:extLst>
              </p14:cNvPr>
              <p14:cNvContentPartPr/>
              <p14:nvPr/>
            </p14:nvContentPartPr>
            <p14:xfrm>
              <a:off x="5033796" y="1436911"/>
              <a:ext cx="207360" cy="10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981359C-5414-492E-9CCD-E29737F8122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25156" y="1428271"/>
                <a:ext cx="2250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389A72B-2B8F-4F1C-99F5-F439531150B5}"/>
                  </a:ext>
                </a:extLst>
              </p14:cNvPr>
              <p14:cNvContentPartPr/>
              <p14:nvPr/>
            </p14:nvContentPartPr>
            <p14:xfrm>
              <a:off x="5401356" y="1801231"/>
              <a:ext cx="53640" cy="33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389A72B-2B8F-4F1C-99F5-F439531150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92716" y="1792591"/>
                <a:ext cx="712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2C3D87D-62D8-4AEC-A092-D8B4D7FADD7E}"/>
                  </a:ext>
                </a:extLst>
              </p14:cNvPr>
              <p14:cNvContentPartPr/>
              <p14:nvPr/>
            </p14:nvContentPartPr>
            <p14:xfrm>
              <a:off x="5534196" y="1574791"/>
              <a:ext cx="440280" cy="37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2C3D87D-62D8-4AEC-A092-D8B4D7FADD7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25203" y="1566151"/>
                <a:ext cx="457906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1715DFA-470B-4549-BC72-FD1709779FF0}"/>
                  </a:ext>
                </a:extLst>
              </p14:cNvPr>
              <p14:cNvContentPartPr/>
              <p14:nvPr/>
            </p14:nvContentPartPr>
            <p14:xfrm>
              <a:off x="6113076" y="1846951"/>
              <a:ext cx="150120" cy="1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1715DFA-470B-4549-BC72-FD1709779FF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04076" y="1837951"/>
                <a:ext cx="167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915F7A-E8C9-4B06-8B01-6545FCECF044}"/>
                  </a:ext>
                </a:extLst>
              </p14:cNvPr>
              <p14:cNvContentPartPr/>
              <p14:nvPr/>
            </p14:nvContentPartPr>
            <p14:xfrm>
              <a:off x="6122076" y="1921831"/>
              <a:ext cx="98280" cy="18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915F7A-E8C9-4B06-8B01-6545FCECF04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13076" y="1912831"/>
                <a:ext cx="115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B871970-7D4D-4A9A-BF40-DF34D046E7A7}"/>
                  </a:ext>
                </a:extLst>
              </p14:cNvPr>
              <p14:cNvContentPartPr/>
              <p14:nvPr/>
            </p14:nvContentPartPr>
            <p14:xfrm>
              <a:off x="7646316" y="1882951"/>
              <a:ext cx="135000" cy="8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B871970-7D4D-4A9A-BF40-DF34D046E7A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37676" y="1873951"/>
                <a:ext cx="152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3604BBA-3747-4E00-9FB2-6C0F181680DB}"/>
                  </a:ext>
                </a:extLst>
              </p14:cNvPr>
              <p14:cNvContentPartPr/>
              <p14:nvPr/>
            </p14:nvContentPartPr>
            <p14:xfrm>
              <a:off x="7652076" y="1959271"/>
              <a:ext cx="112680" cy="16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3604BBA-3747-4E00-9FB2-6C0F181680D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43076" y="1950271"/>
                <a:ext cx="130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D632A9F-A90E-4942-A0DE-92F318E5DF66}"/>
                  </a:ext>
                </a:extLst>
              </p14:cNvPr>
              <p14:cNvContentPartPr/>
              <p14:nvPr/>
            </p14:nvContentPartPr>
            <p14:xfrm>
              <a:off x="7219356" y="1682791"/>
              <a:ext cx="310680" cy="608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D632A9F-A90E-4942-A0DE-92F318E5DF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10716" y="1673796"/>
                <a:ext cx="328320" cy="625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94A63F5-BEBB-4B9D-A8A0-58120E79891B}"/>
                  </a:ext>
                </a:extLst>
              </p14:cNvPr>
              <p14:cNvContentPartPr/>
              <p14:nvPr/>
            </p14:nvContentPartPr>
            <p14:xfrm>
              <a:off x="6452196" y="1469671"/>
              <a:ext cx="687240" cy="853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94A63F5-BEBB-4B9D-A8A0-58120E7989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43551" y="1460675"/>
                <a:ext cx="704889" cy="870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DCD52CB-AE75-4679-B1AF-00FF2D44A7FB}"/>
                  </a:ext>
                </a:extLst>
              </p14:cNvPr>
              <p14:cNvContentPartPr/>
              <p14:nvPr/>
            </p14:nvContentPartPr>
            <p14:xfrm>
              <a:off x="7886436" y="1727431"/>
              <a:ext cx="1062000" cy="573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DCD52CB-AE75-4679-B1AF-00FF2D44A7F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77796" y="1718431"/>
                <a:ext cx="1079640" cy="59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34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A95D53-D380-442E-A162-D0F6726A0716}"/>
                  </a:ext>
                </a:extLst>
              </p14:cNvPr>
              <p14:cNvContentPartPr/>
              <p14:nvPr/>
            </p14:nvContentPartPr>
            <p14:xfrm>
              <a:off x="3144876" y="402991"/>
              <a:ext cx="885600" cy="21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A95D53-D380-442E-A162-D0F6726A07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6236" y="393991"/>
                <a:ext cx="903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8085B1-5E23-4260-94CC-930DAB5081FC}"/>
                  </a:ext>
                </a:extLst>
              </p14:cNvPr>
              <p14:cNvContentPartPr/>
              <p14:nvPr/>
            </p14:nvContentPartPr>
            <p14:xfrm>
              <a:off x="2301756" y="396511"/>
              <a:ext cx="517320" cy="20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8085B1-5E23-4260-94CC-930DAB5081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756" y="387871"/>
                <a:ext cx="5349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84EB6B-F646-4970-93F7-1FA5FEFA60CA}"/>
                  </a:ext>
                </a:extLst>
              </p14:cNvPr>
              <p14:cNvContentPartPr/>
              <p14:nvPr/>
            </p14:nvContentPartPr>
            <p14:xfrm>
              <a:off x="564396" y="116431"/>
              <a:ext cx="1495440" cy="483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84EB6B-F646-4970-93F7-1FA5FEFA60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754" y="107791"/>
                <a:ext cx="1513084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DEDEE9-1266-4417-9328-2ABB54503924}"/>
                  </a:ext>
                </a:extLst>
              </p14:cNvPr>
              <p14:cNvContentPartPr/>
              <p14:nvPr/>
            </p14:nvContentPartPr>
            <p14:xfrm>
              <a:off x="4264116" y="192031"/>
              <a:ext cx="1051920" cy="369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DEDEE9-1266-4417-9328-2ABB545039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5116" y="183031"/>
                <a:ext cx="10695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9A5098-B301-48CF-847D-C4C5C01BC43D}"/>
                  </a:ext>
                </a:extLst>
              </p14:cNvPr>
              <p14:cNvContentPartPr/>
              <p14:nvPr/>
            </p14:nvContentPartPr>
            <p14:xfrm>
              <a:off x="5531676" y="226591"/>
              <a:ext cx="649080" cy="31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9A5098-B301-48CF-847D-C4C5C01BC4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3031" y="217961"/>
                <a:ext cx="666730" cy="331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BAA0CC1-6123-41E6-96CD-4E23C7D38800}"/>
                  </a:ext>
                </a:extLst>
              </p14:cNvPr>
              <p14:cNvContentPartPr/>
              <p14:nvPr/>
            </p14:nvContentPartPr>
            <p14:xfrm>
              <a:off x="6456516" y="327751"/>
              <a:ext cx="258120" cy="156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BAA0CC1-6123-41E6-96CD-4E23C7D388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7516" y="319111"/>
                <a:ext cx="275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AA6B037-C75A-4143-8A24-D40165B04F8F}"/>
                  </a:ext>
                </a:extLst>
              </p14:cNvPr>
              <p14:cNvContentPartPr/>
              <p14:nvPr/>
            </p14:nvContentPartPr>
            <p14:xfrm>
              <a:off x="6796716" y="319471"/>
              <a:ext cx="140400" cy="159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AA6B037-C75A-4143-8A24-D40165B04F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88076" y="310831"/>
                <a:ext cx="158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9D66B10-3BD5-447F-ABCE-28B93FC11FCD}"/>
                  </a:ext>
                </a:extLst>
              </p14:cNvPr>
              <p14:cNvContentPartPr/>
              <p14:nvPr/>
            </p14:nvContentPartPr>
            <p14:xfrm>
              <a:off x="6984636" y="339271"/>
              <a:ext cx="86400" cy="11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9D66B10-3BD5-447F-ABCE-28B93FC11F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5996" y="330631"/>
                <a:ext cx="1040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735776-B7EC-4B3D-B740-80BE6992AE26}"/>
                  </a:ext>
                </a:extLst>
              </p14:cNvPr>
              <p14:cNvContentPartPr/>
              <p14:nvPr/>
            </p14:nvContentPartPr>
            <p14:xfrm>
              <a:off x="7199196" y="181231"/>
              <a:ext cx="36360" cy="296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735776-B7EC-4B3D-B740-80BE6992AE2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90556" y="172231"/>
                <a:ext cx="540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A6CCAC7-E49C-40AF-A8A0-7849E4EBB98C}"/>
                  </a:ext>
                </a:extLst>
              </p14:cNvPr>
              <p14:cNvContentPartPr/>
              <p14:nvPr/>
            </p14:nvContentPartPr>
            <p14:xfrm>
              <a:off x="7229076" y="275191"/>
              <a:ext cx="129960" cy="218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A6CCAC7-E49C-40AF-A8A0-7849E4EBB98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20076" y="266551"/>
                <a:ext cx="147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C9AE1B-AA45-464F-A817-B3AC1D3743D4}"/>
                  </a:ext>
                </a:extLst>
              </p14:cNvPr>
              <p14:cNvContentPartPr/>
              <p14:nvPr/>
            </p14:nvContentPartPr>
            <p14:xfrm>
              <a:off x="284316" y="850831"/>
              <a:ext cx="435960" cy="336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C9AE1B-AA45-464F-A817-B3AC1D374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6676" y="833191"/>
                <a:ext cx="4716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923404-5B21-4FC1-8A11-8717B1C34EA5}"/>
                  </a:ext>
                </a:extLst>
              </p14:cNvPr>
              <p14:cNvContentPartPr/>
              <p14:nvPr/>
            </p14:nvContentPartPr>
            <p14:xfrm>
              <a:off x="7604916" y="177271"/>
              <a:ext cx="799560" cy="42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923404-5B21-4FC1-8A11-8717B1C34EA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87268" y="159271"/>
                <a:ext cx="835216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267E71A-4C37-4699-80B4-14AB42D2FF4A}"/>
                  </a:ext>
                </a:extLst>
              </p14:cNvPr>
              <p14:cNvContentPartPr/>
              <p14:nvPr/>
            </p14:nvContentPartPr>
            <p14:xfrm>
              <a:off x="1028076" y="849391"/>
              <a:ext cx="1523880" cy="682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267E71A-4C37-4699-80B4-14AB42D2FF4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0076" y="831751"/>
                <a:ext cx="155952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D467071-CF69-4E9E-9195-D6CA739F0C9D}"/>
                  </a:ext>
                </a:extLst>
              </p14:cNvPr>
              <p14:cNvContentPartPr/>
              <p14:nvPr/>
            </p14:nvContentPartPr>
            <p14:xfrm>
              <a:off x="2823396" y="838231"/>
              <a:ext cx="1161360" cy="58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D467071-CF69-4E9E-9195-D6CA739F0C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14756" y="829231"/>
                <a:ext cx="117900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6A6C968-3D09-4BF3-8110-B4569B3194C2}"/>
                  </a:ext>
                </a:extLst>
              </p14:cNvPr>
              <p14:cNvContentPartPr/>
              <p14:nvPr/>
            </p14:nvContentPartPr>
            <p14:xfrm>
              <a:off x="4275996" y="997711"/>
              <a:ext cx="154800" cy="19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6A6C968-3D09-4BF3-8110-B4569B3194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67356" y="989071"/>
                <a:ext cx="172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9D5970D-517C-4693-8E0C-EFA6728E526F}"/>
                  </a:ext>
                </a:extLst>
              </p14:cNvPr>
              <p14:cNvContentPartPr/>
              <p14:nvPr/>
            </p14:nvContentPartPr>
            <p14:xfrm>
              <a:off x="4485876" y="1024711"/>
              <a:ext cx="163440" cy="156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9D5970D-517C-4693-8E0C-EFA6728E526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77236" y="1015711"/>
                <a:ext cx="1810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183E8D2-A030-493E-9303-CBBA89B9B023}"/>
                  </a:ext>
                </a:extLst>
              </p14:cNvPr>
              <p14:cNvContentPartPr/>
              <p14:nvPr/>
            </p14:nvContentPartPr>
            <p14:xfrm>
              <a:off x="4657236" y="1035511"/>
              <a:ext cx="305640" cy="154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183E8D2-A030-493E-9303-CBBA89B9B02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8596" y="1026511"/>
                <a:ext cx="3232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1857213-4C02-41F6-B287-7BF15F307075}"/>
                  </a:ext>
                </a:extLst>
              </p14:cNvPr>
              <p14:cNvContentPartPr/>
              <p14:nvPr/>
            </p14:nvContentPartPr>
            <p14:xfrm>
              <a:off x="5024076" y="1038031"/>
              <a:ext cx="111240" cy="168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1857213-4C02-41F6-B287-7BF15F30707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15436" y="1029391"/>
                <a:ext cx="1288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DBE376A-B55E-4AA1-B10F-BF2BDDF3AB82}"/>
                  </a:ext>
                </a:extLst>
              </p14:cNvPr>
              <p14:cNvContentPartPr/>
              <p14:nvPr/>
            </p14:nvContentPartPr>
            <p14:xfrm>
              <a:off x="7278036" y="710791"/>
              <a:ext cx="1159560" cy="651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DBE376A-B55E-4AA1-B10F-BF2BDDF3AB8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69036" y="701791"/>
                <a:ext cx="117720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496BAEB-5BD2-4F95-AA84-5D5314A56213}"/>
                  </a:ext>
                </a:extLst>
              </p14:cNvPr>
              <p14:cNvContentPartPr/>
              <p14:nvPr/>
            </p14:nvContentPartPr>
            <p14:xfrm>
              <a:off x="5550396" y="832471"/>
              <a:ext cx="1496160" cy="358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496BAEB-5BD2-4F95-AA84-5D5314A5621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41754" y="823471"/>
                <a:ext cx="1513804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14D187-7A7B-4A02-9237-DC80F704BCE7}"/>
                  </a:ext>
                </a:extLst>
              </p14:cNvPr>
              <p14:cNvContentPartPr/>
              <p14:nvPr/>
            </p14:nvContentPartPr>
            <p14:xfrm>
              <a:off x="8691036" y="870271"/>
              <a:ext cx="3960" cy="4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14D187-7A7B-4A02-9237-DC80F704BCE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82036" y="861271"/>
                <a:ext cx="21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C631075-57B4-40F3-BE6D-52762C93F597}"/>
                  </a:ext>
                </a:extLst>
              </p14:cNvPr>
              <p14:cNvContentPartPr/>
              <p14:nvPr/>
            </p14:nvContentPartPr>
            <p14:xfrm>
              <a:off x="8693556" y="935071"/>
              <a:ext cx="221040" cy="1814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C631075-57B4-40F3-BE6D-52762C93F5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84916" y="926431"/>
                <a:ext cx="2386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500AE25-2CBD-4092-A9C9-B4875CE4BF29}"/>
                  </a:ext>
                </a:extLst>
              </p14:cNvPr>
              <p14:cNvContentPartPr/>
              <p14:nvPr/>
            </p14:nvContentPartPr>
            <p14:xfrm>
              <a:off x="335796" y="1623391"/>
              <a:ext cx="2343960" cy="18302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500AE25-2CBD-4092-A9C9-B4875CE4BF2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7155" y="1614749"/>
                <a:ext cx="2361603" cy="1847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C8A112-0A8E-4810-9AFB-B7B08CA784E5}"/>
                  </a:ext>
                </a:extLst>
              </p14:cNvPr>
              <p14:cNvContentPartPr/>
              <p14:nvPr/>
            </p14:nvContentPartPr>
            <p14:xfrm>
              <a:off x="3236316" y="1701151"/>
              <a:ext cx="488520" cy="407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C8A112-0A8E-4810-9AFB-B7B08CA784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27316" y="1692151"/>
                <a:ext cx="5061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083D81-3BB9-4284-8F43-F98846239BBF}"/>
                  </a:ext>
                </a:extLst>
              </p14:cNvPr>
              <p14:cNvContentPartPr/>
              <p14:nvPr/>
            </p14:nvContentPartPr>
            <p14:xfrm>
              <a:off x="3810516" y="1943791"/>
              <a:ext cx="121680" cy="155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083D81-3BB9-4284-8F43-F98846239BB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01516" y="1935151"/>
                <a:ext cx="139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D61925-C67C-4E46-87F9-B43EE446D8AE}"/>
                  </a:ext>
                </a:extLst>
              </p14:cNvPr>
              <p14:cNvContentPartPr/>
              <p14:nvPr/>
            </p14:nvContentPartPr>
            <p14:xfrm>
              <a:off x="4147476" y="1814911"/>
              <a:ext cx="163800" cy="1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D61925-C67C-4E46-87F9-B43EE446D8A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38836" y="1805911"/>
                <a:ext cx="181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CBD438-1916-48B8-8ABF-84DFD8237215}"/>
                  </a:ext>
                </a:extLst>
              </p14:cNvPr>
              <p14:cNvContentPartPr/>
              <p14:nvPr/>
            </p14:nvContentPartPr>
            <p14:xfrm>
              <a:off x="4140636" y="1891231"/>
              <a:ext cx="1832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CBD438-1916-48B8-8ABF-84DFD823721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31636" y="1882231"/>
                <a:ext cx="200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789D670-954A-491A-A0ED-AF61450C1B5C}"/>
                  </a:ext>
                </a:extLst>
              </p14:cNvPr>
              <p14:cNvContentPartPr/>
              <p14:nvPr/>
            </p14:nvContentPartPr>
            <p14:xfrm>
              <a:off x="4659396" y="1332151"/>
              <a:ext cx="130680" cy="10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789D670-954A-491A-A0ED-AF61450C1B5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50396" y="1323511"/>
                <a:ext cx="1483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98F5373-7E65-448E-AF63-9AA9010C0A85}"/>
                  </a:ext>
                </a:extLst>
              </p14:cNvPr>
              <p14:cNvContentPartPr/>
              <p14:nvPr/>
            </p14:nvContentPartPr>
            <p14:xfrm>
              <a:off x="4498836" y="1482271"/>
              <a:ext cx="353880" cy="772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98F5373-7E65-448E-AF63-9AA9010C0A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89836" y="1473275"/>
                <a:ext cx="371520" cy="79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D80F86-B072-4359-9A55-C50EA45D47EB}"/>
                  </a:ext>
                </a:extLst>
              </p14:cNvPr>
              <p14:cNvContentPartPr/>
              <p14:nvPr/>
            </p14:nvContentPartPr>
            <p14:xfrm>
              <a:off x="5005356" y="1642831"/>
              <a:ext cx="54360" cy="359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D80F86-B072-4359-9A55-C50EA45D47E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96716" y="1634191"/>
                <a:ext cx="720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F3E3C59-C880-454A-86B5-6B3370B798A6}"/>
                  </a:ext>
                </a:extLst>
              </p14:cNvPr>
              <p14:cNvContentPartPr/>
              <p14:nvPr/>
            </p14:nvContentPartPr>
            <p14:xfrm>
              <a:off x="5047116" y="1642831"/>
              <a:ext cx="248040" cy="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F3E3C59-C880-454A-86B5-6B3370B798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38116" y="1634191"/>
                <a:ext cx="265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5CB676-274D-4560-B80B-029A6BE1B347}"/>
                  </a:ext>
                </a:extLst>
              </p14:cNvPr>
              <p14:cNvContentPartPr/>
              <p14:nvPr/>
            </p14:nvContentPartPr>
            <p14:xfrm>
              <a:off x="5035956" y="1774591"/>
              <a:ext cx="180720" cy="29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5CB676-274D-4560-B80B-029A6BE1B34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27316" y="1765951"/>
                <a:ext cx="198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981359C-5414-492E-9CCD-E29737F8122C}"/>
                  </a:ext>
                </a:extLst>
              </p14:cNvPr>
              <p14:cNvContentPartPr/>
              <p14:nvPr/>
            </p14:nvContentPartPr>
            <p14:xfrm>
              <a:off x="5033796" y="1436911"/>
              <a:ext cx="207360" cy="10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981359C-5414-492E-9CCD-E29737F8122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25156" y="1428271"/>
                <a:ext cx="2250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389A72B-2B8F-4F1C-99F5-F439531150B5}"/>
                  </a:ext>
                </a:extLst>
              </p14:cNvPr>
              <p14:cNvContentPartPr/>
              <p14:nvPr/>
            </p14:nvContentPartPr>
            <p14:xfrm>
              <a:off x="5401356" y="1801231"/>
              <a:ext cx="53640" cy="33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389A72B-2B8F-4F1C-99F5-F439531150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92716" y="1792591"/>
                <a:ext cx="712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2C3D87D-62D8-4AEC-A092-D8B4D7FADD7E}"/>
                  </a:ext>
                </a:extLst>
              </p14:cNvPr>
              <p14:cNvContentPartPr/>
              <p14:nvPr/>
            </p14:nvContentPartPr>
            <p14:xfrm>
              <a:off x="5534196" y="1574791"/>
              <a:ext cx="440280" cy="37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2C3D87D-62D8-4AEC-A092-D8B4D7FADD7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25203" y="1566151"/>
                <a:ext cx="457906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1715DFA-470B-4549-BC72-FD1709779FF0}"/>
                  </a:ext>
                </a:extLst>
              </p14:cNvPr>
              <p14:cNvContentPartPr/>
              <p14:nvPr/>
            </p14:nvContentPartPr>
            <p14:xfrm>
              <a:off x="6113076" y="1846951"/>
              <a:ext cx="150120" cy="1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1715DFA-470B-4549-BC72-FD1709779FF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04076" y="1837951"/>
                <a:ext cx="167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915F7A-E8C9-4B06-8B01-6545FCECF044}"/>
                  </a:ext>
                </a:extLst>
              </p14:cNvPr>
              <p14:cNvContentPartPr/>
              <p14:nvPr/>
            </p14:nvContentPartPr>
            <p14:xfrm>
              <a:off x="6122076" y="1921831"/>
              <a:ext cx="98280" cy="18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915F7A-E8C9-4B06-8B01-6545FCECF04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13076" y="1912831"/>
                <a:ext cx="115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B871970-7D4D-4A9A-BF40-DF34D046E7A7}"/>
                  </a:ext>
                </a:extLst>
              </p14:cNvPr>
              <p14:cNvContentPartPr/>
              <p14:nvPr/>
            </p14:nvContentPartPr>
            <p14:xfrm>
              <a:off x="7646316" y="1882951"/>
              <a:ext cx="135000" cy="8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B871970-7D4D-4A9A-BF40-DF34D046E7A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37676" y="1873951"/>
                <a:ext cx="152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3604BBA-3747-4E00-9FB2-6C0F181680DB}"/>
                  </a:ext>
                </a:extLst>
              </p14:cNvPr>
              <p14:cNvContentPartPr/>
              <p14:nvPr/>
            </p14:nvContentPartPr>
            <p14:xfrm>
              <a:off x="7652076" y="1959271"/>
              <a:ext cx="112680" cy="16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3604BBA-3747-4E00-9FB2-6C0F181680D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43076" y="1950271"/>
                <a:ext cx="130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D632A9F-A90E-4942-A0DE-92F318E5DF66}"/>
                  </a:ext>
                </a:extLst>
              </p14:cNvPr>
              <p14:cNvContentPartPr/>
              <p14:nvPr/>
            </p14:nvContentPartPr>
            <p14:xfrm>
              <a:off x="7219356" y="1682791"/>
              <a:ext cx="310680" cy="608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D632A9F-A90E-4942-A0DE-92F318E5DF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10716" y="1673796"/>
                <a:ext cx="328320" cy="625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94A63F5-BEBB-4B9D-A8A0-58120E79891B}"/>
                  </a:ext>
                </a:extLst>
              </p14:cNvPr>
              <p14:cNvContentPartPr/>
              <p14:nvPr/>
            </p14:nvContentPartPr>
            <p14:xfrm>
              <a:off x="6452196" y="1469671"/>
              <a:ext cx="687240" cy="853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94A63F5-BEBB-4B9D-A8A0-58120E7989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43551" y="1460675"/>
                <a:ext cx="704889" cy="870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DCD52CB-AE75-4679-B1AF-00FF2D44A7FB}"/>
                  </a:ext>
                </a:extLst>
              </p14:cNvPr>
              <p14:cNvContentPartPr/>
              <p14:nvPr/>
            </p14:nvContentPartPr>
            <p14:xfrm>
              <a:off x="7886436" y="1727431"/>
              <a:ext cx="1062000" cy="573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DCD52CB-AE75-4679-B1AF-00FF2D44A7F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77796" y="1718431"/>
                <a:ext cx="107964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862AA8-39FD-4970-B9AF-B9CD8315F3D8}"/>
                  </a:ext>
                </a:extLst>
              </p14:cNvPr>
              <p14:cNvContentPartPr/>
              <p14:nvPr/>
            </p14:nvContentPartPr>
            <p14:xfrm>
              <a:off x="3101676" y="2605471"/>
              <a:ext cx="546840" cy="32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862AA8-39FD-4970-B9AF-B9CD8315F3D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92676" y="2596831"/>
                <a:ext cx="5644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2CAA1-BCAE-4C1A-9EA2-C31FFB22C0C5}"/>
                  </a:ext>
                </a:extLst>
              </p14:cNvPr>
              <p14:cNvContentPartPr/>
              <p14:nvPr/>
            </p14:nvContentPartPr>
            <p14:xfrm>
              <a:off x="3901596" y="2688631"/>
              <a:ext cx="835560" cy="27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2CAA1-BCAE-4C1A-9EA2-C31FFB22C0C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892956" y="2679991"/>
                <a:ext cx="8532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1FAD2C2-C5AA-463A-AC2A-55E7D5ED0F59}"/>
                  </a:ext>
                </a:extLst>
              </p14:cNvPr>
              <p14:cNvContentPartPr/>
              <p14:nvPr/>
            </p14:nvContentPartPr>
            <p14:xfrm>
              <a:off x="5031276" y="2691511"/>
              <a:ext cx="309960" cy="20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1FAD2C2-C5AA-463A-AC2A-55E7D5ED0F5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22636" y="2682871"/>
                <a:ext cx="327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6DEC7AB-7EE7-4761-8E3C-DE35F4B2492E}"/>
                  </a:ext>
                </a:extLst>
              </p14:cNvPr>
              <p14:cNvContentPartPr/>
              <p14:nvPr/>
            </p14:nvContentPartPr>
            <p14:xfrm>
              <a:off x="5487396" y="2795551"/>
              <a:ext cx="9360" cy="90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6DEC7AB-7EE7-4761-8E3C-DE35F4B2492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8756" y="2786911"/>
                <a:ext cx="27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B1ECFF7-9839-49B5-B3B4-5E6D0713BF6A}"/>
                  </a:ext>
                </a:extLst>
              </p14:cNvPr>
              <p14:cNvContentPartPr/>
              <p14:nvPr/>
            </p14:nvContentPartPr>
            <p14:xfrm>
              <a:off x="5482716" y="26457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B1ECFF7-9839-49B5-B3B4-5E6D0713BF6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73716" y="26367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382CA11-FFF6-498F-9280-C9A0EC206598}"/>
                  </a:ext>
                </a:extLst>
              </p14:cNvPr>
              <p14:cNvContentPartPr/>
              <p14:nvPr/>
            </p14:nvContentPartPr>
            <p14:xfrm>
              <a:off x="5588196" y="2688631"/>
              <a:ext cx="122760" cy="215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382CA11-FFF6-498F-9280-C9A0EC20659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79556" y="2679991"/>
                <a:ext cx="1404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09B5CF-9F82-44D4-A6C0-957B28144282}"/>
                  </a:ext>
                </a:extLst>
              </p14:cNvPr>
              <p14:cNvContentPartPr/>
              <p14:nvPr/>
            </p14:nvContentPartPr>
            <p14:xfrm>
              <a:off x="5844156" y="2466871"/>
              <a:ext cx="185040" cy="425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09B5CF-9F82-44D4-A6C0-957B2814428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35516" y="2457871"/>
                <a:ext cx="2026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D914A68-1376-450F-90C7-23D3FBBF7845}"/>
                  </a:ext>
                </a:extLst>
              </p14:cNvPr>
              <p14:cNvContentPartPr/>
              <p14:nvPr/>
            </p14:nvContentPartPr>
            <p14:xfrm>
              <a:off x="5453196" y="2632471"/>
              <a:ext cx="42840" cy="20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D914A68-1376-450F-90C7-23D3FBBF784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44196" y="2623831"/>
                <a:ext cx="60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8B4F497-8EA4-42F5-BA34-74DAAB84A988}"/>
                  </a:ext>
                </a:extLst>
              </p14:cNvPr>
              <p14:cNvContentPartPr/>
              <p14:nvPr/>
            </p14:nvContentPartPr>
            <p14:xfrm>
              <a:off x="6505476" y="2480551"/>
              <a:ext cx="19080" cy="43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8B4F497-8EA4-42F5-BA34-74DAAB84A98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496836" y="2471911"/>
                <a:ext cx="367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07F904-6D00-4DF6-99D4-BF271C714341}"/>
                  </a:ext>
                </a:extLst>
              </p14:cNvPr>
              <p14:cNvContentPartPr/>
              <p14:nvPr/>
            </p14:nvContentPartPr>
            <p14:xfrm>
              <a:off x="6325116" y="2696911"/>
              <a:ext cx="286920" cy="42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07F904-6D00-4DF6-99D4-BF271C71434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316476" y="2688271"/>
                <a:ext cx="3045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741B00C-E48A-4369-B178-23C0F5298EB2}"/>
                  </a:ext>
                </a:extLst>
              </p14:cNvPr>
              <p14:cNvContentPartPr/>
              <p14:nvPr/>
            </p14:nvContentPartPr>
            <p14:xfrm>
              <a:off x="6637956" y="2689711"/>
              <a:ext cx="144720" cy="129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741B00C-E48A-4369-B178-23C0F5298EB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29316" y="2680711"/>
                <a:ext cx="1623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0FF49B6-B101-45AF-981D-96B3220D06AF}"/>
                  </a:ext>
                </a:extLst>
              </p14:cNvPr>
              <p14:cNvContentPartPr/>
              <p14:nvPr/>
            </p14:nvContentPartPr>
            <p14:xfrm>
              <a:off x="7112076" y="2654071"/>
              <a:ext cx="145440" cy="219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0FF49B6-B101-45AF-981D-96B3220D06A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103436" y="2645431"/>
                <a:ext cx="1630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A4FA0C-01E6-47E8-9D78-8F8CF5936620}"/>
                  </a:ext>
                </a:extLst>
              </p14:cNvPr>
              <p14:cNvContentPartPr/>
              <p14:nvPr/>
            </p14:nvContentPartPr>
            <p14:xfrm>
              <a:off x="7395396" y="2462551"/>
              <a:ext cx="726840" cy="426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A4FA0C-01E6-47E8-9D78-8F8CF59366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86396" y="2453911"/>
                <a:ext cx="74448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96A80DB-9CA9-4F19-95C0-939B78011FA5}"/>
                  </a:ext>
                </a:extLst>
              </p14:cNvPr>
              <p14:cNvContentPartPr/>
              <p14:nvPr/>
            </p14:nvContentPartPr>
            <p14:xfrm>
              <a:off x="8261556" y="2465431"/>
              <a:ext cx="761760" cy="414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96A80DB-9CA9-4F19-95C0-939B78011FA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252916" y="2456791"/>
                <a:ext cx="7794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4E647F-CF21-4E10-BDF6-9E5481B9EA47}"/>
                  </a:ext>
                </a:extLst>
              </p14:cNvPr>
              <p14:cNvContentPartPr/>
              <p14:nvPr/>
            </p14:nvContentPartPr>
            <p14:xfrm>
              <a:off x="3065316" y="3235471"/>
              <a:ext cx="581760" cy="19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4E647F-CF21-4E10-BDF6-9E5481B9EA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056676" y="3226831"/>
                <a:ext cx="5994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7FAB053-DE1E-40DE-826E-EAD452952712}"/>
                  </a:ext>
                </a:extLst>
              </p14:cNvPr>
              <p14:cNvContentPartPr/>
              <p14:nvPr/>
            </p14:nvContentPartPr>
            <p14:xfrm>
              <a:off x="3942276" y="3129991"/>
              <a:ext cx="1269360" cy="360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7FAB053-DE1E-40DE-826E-EAD45295271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33276" y="3121000"/>
                <a:ext cx="1287000" cy="37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D3EE95C-1751-49F8-BDF9-AD5F810E5DE1}"/>
                  </a:ext>
                </a:extLst>
              </p14:cNvPr>
              <p14:cNvContentPartPr/>
              <p14:nvPr/>
            </p14:nvContentPartPr>
            <p14:xfrm>
              <a:off x="5616996" y="3140791"/>
              <a:ext cx="43920" cy="329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D3EE95C-1751-49F8-BDF9-AD5F810E5DE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08356" y="3132151"/>
                <a:ext cx="615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CC5F1AF-9B94-4E90-B153-B45202ED3F2A}"/>
                  </a:ext>
                </a:extLst>
              </p14:cNvPr>
              <p14:cNvContentPartPr/>
              <p14:nvPr/>
            </p14:nvContentPartPr>
            <p14:xfrm>
              <a:off x="5509716" y="3278311"/>
              <a:ext cx="254880" cy="55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CC5F1AF-9B94-4E90-B153-B45202ED3F2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00716" y="3269311"/>
                <a:ext cx="2725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662F6E4-E345-4C74-B7EE-D5FD5DB6E694}"/>
                  </a:ext>
                </a:extLst>
              </p14:cNvPr>
              <p14:cNvContentPartPr/>
              <p14:nvPr/>
            </p14:nvContentPartPr>
            <p14:xfrm>
              <a:off x="5807076" y="3159151"/>
              <a:ext cx="179280" cy="258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662F6E4-E345-4C74-B7EE-D5FD5DB6E69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98436" y="3150151"/>
                <a:ext cx="1969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8C5E913-AD63-42E9-918E-71E978A33D01}"/>
                  </a:ext>
                </a:extLst>
              </p14:cNvPr>
              <p14:cNvContentPartPr/>
              <p14:nvPr/>
            </p14:nvContentPartPr>
            <p14:xfrm>
              <a:off x="6026316" y="3317551"/>
              <a:ext cx="165960" cy="155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8C5E913-AD63-42E9-918E-71E978A33D0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017676" y="3308551"/>
                <a:ext cx="1836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51E0903-5F7C-426F-A905-A90C60BE9001}"/>
                  </a:ext>
                </a:extLst>
              </p14:cNvPr>
              <p14:cNvContentPartPr/>
              <p14:nvPr/>
            </p14:nvContentPartPr>
            <p14:xfrm>
              <a:off x="6477756" y="3268951"/>
              <a:ext cx="1122480" cy="212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51E0903-5F7C-426F-A905-A90C60BE900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69116" y="3259951"/>
                <a:ext cx="11401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380E02D-0437-437B-BA7A-E2A9055A75A2}"/>
                  </a:ext>
                </a:extLst>
              </p14:cNvPr>
              <p14:cNvContentPartPr/>
              <p14:nvPr/>
            </p14:nvContentPartPr>
            <p14:xfrm>
              <a:off x="8509236" y="3139711"/>
              <a:ext cx="251280" cy="302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380E02D-0437-437B-BA7A-E2A9055A75A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500236" y="3130711"/>
                <a:ext cx="2689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CD3D409-C871-4EE5-ACE9-5D1B759E397A}"/>
                  </a:ext>
                </a:extLst>
              </p14:cNvPr>
              <p14:cNvContentPartPr/>
              <p14:nvPr/>
            </p14:nvContentPartPr>
            <p14:xfrm>
              <a:off x="7824516" y="3232591"/>
              <a:ext cx="585720" cy="249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CD3D409-C871-4EE5-ACE9-5D1B759E397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15876" y="3223591"/>
                <a:ext cx="6033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AF7FFAA-DE80-481D-BADB-7C24AA7E6750}"/>
                  </a:ext>
                </a:extLst>
              </p14:cNvPr>
              <p14:cNvContentPartPr/>
              <p14:nvPr/>
            </p14:nvContentPartPr>
            <p14:xfrm>
              <a:off x="2903676" y="3773311"/>
              <a:ext cx="565920" cy="217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AF7FFAA-DE80-481D-BADB-7C24AA7E675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894676" y="3764671"/>
                <a:ext cx="5835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8CE181E-17F9-4C55-BD3A-DE49EA5DD76C}"/>
                  </a:ext>
                </a:extLst>
              </p14:cNvPr>
              <p14:cNvContentPartPr/>
              <p14:nvPr/>
            </p14:nvContentPartPr>
            <p14:xfrm>
              <a:off x="1630356" y="3619591"/>
              <a:ext cx="1005480" cy="334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8CE181E-17F9-4C55-BD3A-DE49EA5DD76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621359" y="3610591"/>
                <a:ext cx="1023114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EA1B00A-76ED-46C3-BCE8-4110E6F26D7C}"/>
                  </a:ext>
                </a:extLst>
              </p14:cNvPr>
              <p14:cNvContentPartPr/>
              <p14:nvPr/>
            </p14:nvContentPartPr>
            <p14:xfrm>
              <a:off x="424716" y="3758191"/>
              <a:ext cx="894960" cy="198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EA1B00A-76ED-46C3-BCE8-4110E6F26D7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6076" y="3749535"/>
                <a:ext cx="912600" cy="216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E2FCC83-077B-4674-927C-7A6019A8461B}"/>
                  </a:ext>
                </a:extLst>
              </p14:cNvPr>
              <p14:cNvContentPartPr/>
              <p14:nvPr/>
            </p14:nvContentPartPr>
            <p14:xfrm>
              <a:off x="3799356" y="3871951"/>
              <a:ext cx="28800" cy="147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E2FCC83-077B-4674-927C-7A6019A8461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790716" y="3863311"/>
                <a:ext cx="464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A9D5895-CD14-46E9-B1DB-A0FE5E0189C4}"/>
                  </a:ext>
                </a:extLst>
              </p14:cNvPr>
              <p14:cNvContentPartPr/>
              <p14:nvPr/>
            </p14:nvContentPartPr>
            <p14:xfrm>
              <a:off x="3934716" y="3852871"/>
              <a:ext cx="173160" cy="140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A9D5895-CD14-46E9-B1DB-A0FE5E0189C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25716" y="3843871"/>
                <a:ext cx="1908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56C84C3-29BB-4372-B8E8-4EFCCBA52EDF}"/>
                  </a:ext>
                </a:extLst>
              </p14:cNvPr>
              <p14:cNvContentPartPr/>
              <p14:nvPr/>
            </p14:nvContentPartPr>
            <p14:xfrm>
              <a:off x="4699716" y="3661351"/>
              <a:ext cx="521640" cy="3582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56C84C3-29BB-4372-B8E8-4EFCCBA52ED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91076" y="3652351"/>
                <a:ext cx="5392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2AA1DF1-253F-4389-93D9-108E2943018B}"/>
                  </a:ext>
                </a:extLst>
              </p14:cNvPr>
              <p14:cNvContentPartPr/>
              <p14:nvPr/>
            </p14:nvContentPartPr>
            <p14:xfrm>
              <a:off x="4204356" y="3691591"/>
              <a:ext cx="400320" cy="295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2AA1DF1-253F-4389-93D9-108E2943018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195708" y="3682951"/>
                <a:ext cx="417976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7593AA3-2C75-4B8A-9527-541A638AC40C}"/>
                  </a:ext>
                </a:extLst>
              </p14:cNvPr>
              <p14:cNvContentPartPr/>
              <p14:nvPr/>
            </p14:nvContentPartPr>
            <p14:xfrm>
              <a:off x="3779196" y="3698431"/>
              <a:ext cx="39600" cy="30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7593AA3-2C75-4B8A-9527-541A638AC40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770556" y="3689791"/>
                <a:ext cx="57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84B4224-805B-4F9A-9C6F-C1F4BD70501C}"/>
                  </a:ext>
                </a:extLst>
              </p14:cNvPr>
              <p14:cNvContentPartPr/>
              <p14:nvPr/>
            </p14:nvContentPartPr>
            <p14:xfrm>
              <a:off x="990636" y="4310431"/>
              <a:ext cx="590400" cy="252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84B4224-805B-4F9A-9C6F-C1F4BD70501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81996" y="4301444"/>
                <a:ext cx="608040" cy="269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3630EA1-9E6E-4C7A-83DE-75398948C316}"/>
                  </a:ext>
                </a:extLst>
              </p14:cNvPr>
              <p14:cNvContentPartPr/>
              <p14:nvPr/>
            </p14:nvContentPartPr>
            <p14:xfrm>
              <a:off x="449556" y="4061671"/>
              <a:ext cx="429120" cy="6444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3630EA1-9E6E-4C7A-83DE-75398948C31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0556" y="4053031"/>
                <a:ext cx="44676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C851FF33-4FE5-4DF8-B07F-19B97544F56E}"/>
                  </a:ext>
                </a:extLst>
              </p14:cNvPr>
              <p14:cNvContentPartPr/>
              <p14:nvPr/>
            </p14:nvContentPartPr>
            <p14:xfrm>
              <a:off x="5640756" y="3597271"/>
              <a:ext cx="2441520" cy="4302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C851FF33-4FE5-4DF8-B07F-19B97544F56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631756" y="3588271"/>
                <a:ext cx="24591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F8E2F500-AD37-42FB-8C4D-516E3BDA77D9}"/>
                  </a:ext>
                </a:extLst>
              </p14:cNvPr>
              <p14:cNvContentPartPr/>
              <p14:nvPr/>
            </p14:nvContentPartPr>
            <p14:xfrm>
              <a:off x="4735716" y="4209271"/>
              <a:ext cx="901440" cy="4975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F8E2F500-AD37-42FB-8C4D-516E3BDA77D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26716" y="4200631"/>
                <a:ext cx="9190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0EE2D33-487C-4100-AD41-42D88B7F5ECA}"/>
                  </a:ext>
                </a:extLst>
              </p14:cNvPr>
              <p14:cNvContentPartPr/>
              <p14:nvPr/>
            </p14:nvContentPartPr>
            <p14:xfrm>
              <a:off x="3945156" y="4293871"/>
              <a:ext cx="580680" cy="3085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0EE2D33-487C-4100-AD41-42D88B7F5EC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936156" y="4284871"/>
                <a:ext cx="5983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52C129C6-9555-4426-8999-736B6A0D9883}"/>
                  </a:ext>
                </a:extLst>
              </p14:cNvPr>
              <p14:cNvContentPartPr/>
              <p14:nvPr/>
            </p14:nvContentPartPr>
            <p14:xfrm>
              <a:off x="1975596" y="4115311"/>
              <a:ext cx="1719000" cy="62964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52C129C6-9555-4426-8999-736B6A0D988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966956" y="4106316"/>
                <a:ext cx="1736640" cy="647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A535F49D-9429-496B-A6CA-914F50772539}"/>
                  </a:ext>
                </a:extLst>
              </p14:cNvPr>
              <p14:cNvContentPartPr/>
              <p14:nvPr/>
            </p14:nvContentPartPr>
            <p14:xfrm>
              <a:off x="5740476" y="4182631"/>
              <a:ext cx="1009800" cy="4194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A535F49D-9429-496B-A6CA-914F5077253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31833" y="4173991"/>
                <a:ext cx="1027446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8E3A2861-DCD4-4264-881F-92D0F324DACA}"/>
                  </a:ext>
                </a:extLst>
              </p14:cNvPr>
              <p14:cNvContentPartPr/>
              <p14:nvPr/>
            </p14:nvContentPartPr>
            <p14:xfrm>
              <a:off x="6885636" y="4154191"/>
              <a:ext cx="203400" cy="4910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8E3A2861-DCD4-4264-881F-92D0F324DAC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876996" y="4145191"/>
                <a:ext cx="2210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11061CD6-AB20-4651-BFE8-CDA9D184B8F5}"/>
                  </a:ext>
                </a:extLst>
              </p14:cNvPr>
              <p14:cNvContentPartPr/>
              <p14:nvPr/>
            </p14:nvContentPartPr>
            <p14:xfrm>
              <a:off x="7124676" y="4332391"/>
              <a:ext cx="87120" cy="1339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11061CD6-AB20-4651-BFE8-CDA9D184B8F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116036" y="4323751"/>
                <a:ext cx="104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41F9570-42CF-44BA-9DB2-3CCEA8A4F563}"/>
                  </a:ext>
                </a:extLst>
              </p14:cNvPr>
              <p14:cNvContentPartPr/>
              <p14:nvPr/>
            </p14:nvContentPartPr>
            <p14:xfrm>
              <a:off x="7277316" y="4332751"/>
              <a:ext cx="66960" cy="12240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41F9570-42CF-44BA-9DB2-3CCEA8A4F56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68676" y="4323751"/>
                <a:ext cx="846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1D574556-C02C-4322-A34E-522A10DCFDA8}"/>
                  </a:ext>
                </a:extLst>
              </p14:cNvPr>
              <p14:cNvContentPartPr/>
              <p14:nvPr/>
            </p14:nvContentPartPr>
            <p14:xfrm>
              <a:off x="7455156" y="4100911"/>
              <a:ext cx="747360" cy="4550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1D574556-C02C-4322-A34E-522A10DCFDA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446156" y="4091911"/>
                <a:ext cx="76500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49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A95D53-D380-442E-A162-D0F6726A0716}"/>
                  </a:ext>
                </a:extLst>
              </p14:cNvPr>
              <p14:cNvContentPartPr/>
              <p14:nvPr/>
            </p14:nvContentPartPr>
            <p14:xfrm>
              <a:off x="3144876" y="402991"/>
              <a:ext cx="885600" cy="21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A95D53-D380-442E-A162-D0F6726A07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6236" y="393991"/>
                <a:ext cx="903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8085B1-5E23-4260-94CC-930DAB5081FC}"/>
                  </a:ext>
                </a:extLst>
              </p14:cNvPr>
              <p14:cNvContentPartPr/>
              <p14:nvPr/>
            </p14:nvContentPartPr>
            <p14:xfrm>
              <a:off x="2301756" y="396511"/>
              <a:ext cx="517320" cy="20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8085B1-5E23-4260-94CC-930DAB5081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756" y="387871"/>
                <a:ext cx="5349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84EB6B-F646-4970-93F7-1FA5FEFA60CA}"/>
                  </a:ext>
                </a:extLst>
              </p14:cNvPr>
              <p14:cNvContentPartPr/>
              <p14:nvPr/>
            </p14:nvContentPartPr>
            <p14:xfrm>
              <a:off x="564396" y="116431"/>
              <a:ext cx="1495440" cy="483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84EB6B-F646-4970-93F7-1FA5FEFA60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754" y="107791"/>
                <a:ext cx="1513084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8DEDEE9-1266-4417-9328-2ABB54503924}"/>
                  </a:ext>
                </a:extLst>
              </p14:cNvPr>
              <p14:cNvContentPartPr/>
              <p14:nvPr/>
            </p14:nvContentPartPr>
            <p14:xfrm>
              <a:off x="4264116" y="192031"/>
              <a:ext cx="1051920" cy="369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8DEDEE9-1266-4417-9328-2ABB545039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5116" y="183031"/>
                <a:ext cx="10695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9A5098-B301-48CF-847D-C4C5C01BC43D}"/>
                  </a:ext>
                </a:extLst>
              </p14:cNvPr>
              <p14:cNvContentPartPr/>
              <p14:nvPr/>
            </p14:nvContentPartPr>
            <p14:xfrm>
              <a:off x="5531676" y="226591"/>
              <a:ext cx="649080" cy="31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9A5098-B301-48CF-847D-C4C5C01BC4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3031" y="217961"/>
                <a:ext cx="666730" cy="331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BAA0CC1-6123-41E6-96CD-4E23C7D38800}"/>
                  </a:ext>
                </a:extLst>
              </p14:cNvPr>
              <p14:cNvContentPartPr/>
              <p14:nvPr/>
            </p14:nvContentPartPr>
            <p14:xfrm>
              <a:off x="6456516" y="327751"/>
              <a:ext cx="258120" cy="156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BAA0CC1-6123-41E6-96CD-4E23C7D388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7516" y="319111"/>
                <a:ext cx="275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AA6B037-C75A-4143-8A24-D40165B04F8F}"/>
                  </a:ext>
                </a:extLst>
              </p14:cNvPr>
              <p14:cNvContentPartPr/>
              <p14:nvPr/>
            </p14:nvContentPartPr>
            <p14:xfrm>
              <a:off x="6796716" y="319471"/>
              <a:ext cx="140400" cy="159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AA6B037-C75A-4143-8A24-D40165B04F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88076" y="310831"/>
                <a:ext cx="158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9D66B10-3BD5-447F-ABCE-28B93FC11FCD}"/>
                  </a:ext>
                </a:extLst>
              </p14:cNvPr>
              <p14:cNvContentPartPr/>
              <p14:nvPr/>
            </p14:nvContentPartPr>
            <p14:xfrm>
              <a:off x="6984636" y="339271"/>
              <a:ext cx="86400" cy="11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9D66B10-3BD5-447F-ABCE-28B93FC11F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5996" y="330631"/>
                <a:ext cx="1040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735776-B7EC-4B3D-B740-80BE6992AE26}"/>
                  </a:ext>
                </a:extLst>
              </p14:cNvPr>
              <p14:cNvContentPartPr/>
              <p14:nvPr/>
            </p14:nvContentPartPr>
            <p14:xfrm>
              <a:off x="7199196" y="181231"/>
              <a:ext cx="36360" cy="296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735776-B7EC-4B3D-B740-80BE6992AE2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90556" y="172231"/>
                <a:ext cx="540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A6CCAC7-E49C-40AF-A8A0-7849E4EBB98C}"/>
                  </a:ext>
                </a:extLst>
              </p14:cNvPr>
              <p14:cNvContentPartPr/>
              <p14:nvPr/>
            </p14:nvContentPartPr>
            <p14:xfrm>
              <a:off x="7229076" y="275191"/>
              <a:ext cx="129960" cy="218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A6CCAC7-E49C-40AF-A8A0-7849E4EBB98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20076" y="266551"/>
                <a:ext cx="147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C9AE1B-AA45-464F-A817-B3AC1D3743D4}"/>
                  </a:ext>
                </a:extLst>
              </p14:cNvPr>
              <p14:cNvContentPartPr/>
              <p14:nvPr/>
            </p14:nvContentPartPr>
            <p14:xfrm>
              <a:off x="284316" y="850831"/>
              <a:ext cx="435960" cy="336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C9AE1B-AA45-464F-A817-B3AC1D374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6676" y="833191"/>
                <a:ext cx="4716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923404-5B21-4FC1-8A11-8717B1C34EA5}"/>
                  </a:ext>
                </a:extLst>
              </p14:cNvPr>
              <p14:cNvContentPartPr/>
              <p14:nvPr/>
            </p14:nvContentPartPr>
            <p14:xfrm>
              <a:off x="7604916" y="177271"/>
              <a:ext cx="799560" cy="424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923404-5B21-4FC1-8A11-8717B1C34EA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87268" y="159271"/>
                <a:ext cx="835216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267E71A-4C37-4699-80B4-14AB42D2FF4A}"/>
                  </a:ext>
                </a:extLst>
              </p14:cNvPr>
              <p14:cNvContentPartPr/>
              <p14:nvPr/>
            </p14:nvContentPartPr>
            <p14:xfrm>
              <a:off x="1028076" y="849391"/>
              <a:ext cx="1523880" cy="682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267E71A-4C37-4699-80B4-14AB42D2FF4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0076" y="831751"/>
                <a:ext cx="155952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D467071-CF69-4E9E-9195-D6CA739F0C9D}"/>
                  </a:ext>
                </a:extLst>
              </p14:cNvPr>
              <p14:cNvContentPartPr/>
              <p14:nvPr/>
            </p14:nvContentPartPr>
            <p14:xfrm>
              <a:off x="2823396" y="838231"/>
              <a:ext cx="1161360" cy="58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D467071-CF69-4E9E-9195-D6CA739F0C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14756" y="829231"/>
                <a:ext cx="117900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6A6C968-3D09-4BF3-8110-B4569B3194C2}"/>
                  </a:ext>
                </a:extLst>
              </p14:cNvPr>
              <p14:cNvContentPartPr/>
              <p14:nvPr/>
            </p14:nvContentPartPr>
            <p14:xfrm>
              <a:off x="4275996" y="997711"/>
              <a:ext cx="154800" cy="19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6A6C968-3D09-4BF3-8110-B4569B3194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67356" y="989071"/>
                <a:ext cx="172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9D5970D-517C-4693-8E0C-EFA6728E526F}"/>
                  </a:ext>
                </a:extLst>
              </p14:cNvPr>
              <p14:cNvContentPartPr/>
              <p14:nvPr/>
            </p14:nvContentPartPr>
            <p14:xfrm>
              <a:off x="4485876" y="1024711"/>
              <a:ext cx="163440" cy="156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9D5970D-517C-4693-8E0C-EFA6728E526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77236" y="1015711"/>
                <a:ext cx="1810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183E8D2-A030-493E-9303-CBBA89B9B023}"/>
                  </a:ext>
                </a:extLst>
              </p14:cNvPr>
              <p14:cNvContentPartPr/>
              <p14:nvPr/>
            </p14:nvContentPartPr>
            <p14:xfrm>
              <a:off x="4657236" y="1035511"/>
              <a:ext cx="305640" cy="154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183E8D2-A030-493E-9303-CBBA89B9B02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8596" y="1026511"/>
                <a:ext cx="3232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1857213-4C02-41F6-B287-7BF15F307075}"/>
                  </a:ext>
                </a:extLst>
              </p14:cNvPr>
              <p14:cNvContentPartPr/>
              <p14:nvPr/>
            </p14:nvContentPartPr>
            <p14:xfrm>
              <a:off x="5024076" y="1038031"/>
              <a:ext cx="111240" cy="168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1857213-4C02-41F6-B287-7BF15F30707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15436" y="1029391"/>
                <a:ext cx="1288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DBE376A-B55E-4AA1-B10F-BF2BDDF3AB82}"/>
                  </a:ext>
                </a:extLst>
              </p14:cNvPr>
              <p14:cNvContentPartPr/>
              <p14:nvPr/>
            </p14:nvContentPartPr>
            <p14:xfrm>
              <a:off x="7278036" y="710791"/>
              <a:ext cx="1159560" cy="651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DBE376A-B55E-4AA1-B10F-BF2BDDF3AB8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69036" y="701791"/>
                <a:ext cx="117720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496BAEB-5BD2-4F95-AA84-5D5314A56213}"/>
                  </a:ext>
                </a:extLst>
              </p14:cNvPr>
              <p14:cNvContentPartPr/>
              <p14:nvPr/>
            </p14:nvContentPartPr>
            <p14:xfrm>
              <a:off x="5550396" y="832471"/>
              <a:ext cx="1496160" cy="358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496BAEB-5BD2-4F95-AA84-5D5314A5621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41754" y="823471"/>
                <a:ext cx="1513804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14D187-7A7B-4A02-9237-DC80F704BCE7}"/>
                  </a:ext>
                </a:extLst>
              </p14:cNvPr>
              <p14:cNvContentPartPr/>
              <p14:nvPr/>
            </p14:nvContentPartPr>
            <p14:xfrm>
              <a:off x="8691036" y="870271"/>
              <a:ext cx="3960" cy="4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14D187-7A7B-4A02-9237-DC80F704BCE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82036" y="861271"/>
                <a:ext cx="21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C631075-57B4-40F3-BE6D-52762C93F597}"/>
                  </a:ext>
                </a:extLst>
              </p14:cNvPr>
              <p14:cNvContentPartPr/>
              <p14:nvPr/>
            </p14:nvContentPartPr>
            <p14:xfrm>
              <a:off x="8693556" y="935071"/>
              <a:ext cx="221040" cy="1814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C631075-57B4-40F3-BE6D-52762C93F5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84916" y="926431"/>
                <a:ext cx="2386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500AE25-2CBD-4092-A9C9-B4875CE4BF29}"/>
                  </a:ext>
                </a:extLst>
              </p14:cNvPr>
              <p14:cNvContentPartPr/>
              <p14:nvPr/>
            </p14:nvContentPartPr>
            <p14:xfrm>
              <a:off x="335796" y="1623391"/>
              <a:ext cx="2343960" cy="18302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500AE25-2CBD-4092-A9C9-B4875CE4BF2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7155" y="1614749"/>
                <a:ext cx="2361603" cy="1847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C8A112-0A8E-4810-9AFB-B7B08CA784E5}"/>
                  </a:ext>
                </a:extLst>
              </p14:cNvPr>
              <p14:cNvContentPartPr/>
              <p14:nvPr/>
            </p14:nvContentPartPr>
            <p14:xfrm>
              <a:off x="3236316" y="1701151"/>
              <a:ext cx="488520" cy="407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C8A112-0A8E-4810-9AFB-B7B08CA784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27316" y="1692151"/>
                <a:ext cx="5061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083D81-3BB9-4284-8F43-F98846239BBF}"/>
                  </a:ext>
                </a:extLst>
              </p14:cNvPr>
              <p14:cNvContentPartPr/>
              <p14:nvPr/>
            </p14:nvContentPartPr>
            <p14:xfrm>
              <a:off x="3810516" y="1943791"/>
              <a:ext cx="121680" cy="155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083D81-3BB9-4284-8F43-F98846239BB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01516" y="1935151"/>
                <a:ext cx="139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D61925-C67C-4E46-87F9-B43EE446D8AE}"/>
                  </a:ext>
                </a:extLst>
              </p14:cNvPr>
              <p14:cNvContentPartPr/>
              <p14:nvPr/>
            </p14:nvContentPartPr>
            <p14:xfrm>
              <a:off x="4147476" y="1814911"/>
              <a:ext cx="163800" cy="1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D61925-C67C-4E46-87F9-B43EE446D8A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38836" y="1805911"/>
                <a:ext cx="181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CBD438-1916-48B8-8ABF-84DFD8237215}"/>
                  </a:ext>
                </a:extLst>
              </p14:cNvPr>
              <p14:cNvContentPartPr/>
              <p14:nvPr/>
            </p14:nvContentPartPr>
            <p14:xfrm>
              <a:off x="4140636" y="1891231"/>
              <a:ext cx="1832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CBD438-1916-48B8-8ABF-84DFD823721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31636" y="1882231"/>
                <a:ext cx="200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789D670-954A-491A-A0ED-AF61450C1B5C}"/>
                  </a:ext>
                </a:extLst>
              </p14:cNvPr>
              <p14:cNvContentPartPr/>
              <p14:nvPr/>
            </p14:nvContentPartPr>
            <p14:xfrm>
              <a:off x="4659396" y="1332151"/>
              <a:ext cx="130680" cy="10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789D670-954A-491A-A0ED-AF61450C1B5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50396" y="1323511"/>
                <a:ext cx="1483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98F5373-7E65-448E-AF63-9AA9010C0A85}"/>
                  </a:ext>
                </a:extLst>
              </p14:cNvPr>
              <p14:cNvContentPartPr/>
              <p14:nvPr/>
            </p14:nvContentPartPr>
            <p14:xfrm>
              <a:off x="4498836" y="1482271"/>
              <a:ext cx="353880" cy="772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98F5373-7E65-448E-AF63-9AA9010C0A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89836" y="1473275"/>
                <a:ext cx="371520" cy="79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D80F86-B072-4359-9A55-C50EA45D47EB}"/>
                  </a:ext>
                </a:extLst>
              </p14:cNvPr>
              <p14:cNvContentPartPr/>
              <p14:nvPr/>
            </p14:nvContentPartPr>
            <p14:xfrm>
              <a:off x="5005356" y="1642831"/>
              <a:ext cx="54360" cy="359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D80F86-B072-4359-9A55-C50EA45D47E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96716" y="1634191"/>
                <a:ext cx="720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F3E3C59-C880-454A-86B5-6B3370B798A6}"/>
                  </a:ext>
                </a:extLst>
              </p14:cNvPr>
              <p14:cNvContentPartPr/>
              <p14:nvPr/>
            </p14:nvContentPartPr>
            <p14:xfrm>
              <a:off x="5047116" y="1642831"/>
              <a:ext cx="248040" cy="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F3E3C59-C880-454A-86B5-6B3370B798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38116" y="1634191"/>
                <a:ext cx="265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5CB676-274D-4560-B80B-029A6BE1B347}"/>
                  </a:ext>
                </a:extLst>
              </p14:cNvPr>
              <p14:cNvContentPartPr/>
              <p14:nvPr/>
            </p14:nvContentPartPr>
            <p14:xfrm>
              <a:off x="5035956" y="1774591"/>
              <a:ext cx="180720" cy="29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5CB676-274D-4560-B80B-029A6BE1B34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27316" y="1765951"/>
                <a:ext cx="198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981359C-5414-492E-9CCD-E29737F8122C}"/>
                  </a:ext>
                </a:extLst>
              </p14:cNvPr>
              <p14:cNvContentPartPr/>
              <p14:nvPr/>
            </p14:nvContentPartPr>
            <p14:xfrm>
              <a:off x="5033796" y="1436911"/>
              <a:ext cx="207360" cy="10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981359C-5414-492E-9CCD-E29737F8122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25156" y="1428271"/>
                <a:ext cx="2250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389A72B-2B8F-4F1C-99F5-F439531150B5}"/>
                  </a:ext>
                </a:extLst>
              </p14:cNvPr>
              <p14:cNvContentPartPr/>
              <p14:nvPr/>
            </p14:nvContentPartPr>
            <p14:xfrm>
              <a:off x="5401356" y="1801231"/>
              <a:ext cx="53640" cy="33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389A72B-2B8F-4F1C-99F5-F439531150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92716" y="1792591"/>
                <a:ext cx="712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2C3D87D-62D8-4AEC-A092-D8B4D7FADD7E}"/>
                  </a:ext>
                </a:extLst>
              </p14:cNvPr>
              <p14:cNvContentPartPr/>
              <p14:nvPr/>
            </p14:nvContentPartPr>
            <p14:xfrm>
              <a:off x="5534196" y="1574791"/>
              <a:ext cx="440280" cy="37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2C3D87D-62D8-4AEC-A092-D8B4D7FADD7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25203" y="1566151"/>
                <a:ext cx="457906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1715DFA-470B-4549-BC72-FD1709779FF0}"/>
                  </a:ext>
                </a:extLst>
              </p14:cNvPr>
              <p14:cNvContentPartPr/>
              <p14:nvPr/>
            </p14:nvContentPartPr>
            <p14:xfrm>
              <a:off x="6113076" y="1846951"/>
              <a:ext cx="150120" cy="18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1715DFA-470B-4549-BC72-FD1709779FF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04076" y="1837951"/>
                <a:ext cx="167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915F7A-E8C9-4B06-8B01-6545FCECF044}"/>
                  </a:ext>
                </a:extLst>
              </p14:cNvPr>
              <p14:cNvContentPartPr/>
              <p14:nvPr/>
            </p14:nvContentPartPr>
            <p14:xfrm>
              <a:off x="6122076" y="1921831"/>
              <a:ext cx="98280" cy="18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915F7A-E8C9-4B06-8B01-6545FCECF04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13076" y="1912831"/>
                <a:ext cx="115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B871970-7D4D-4A9A-BF40-DF34D046E7A7}"/>
                  </a:ext>
                </a:extLst>
              </p14:cNvPr>
              <p14:cNvContentPartPr/>
              <p14:nvPr/>
            </p14:nvContentPartPr>
            <p14:xfrm>
              <a:off x="7646316" y="1882951"/>
              <a:ext cx="135000" cy="8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B871970-7D4D-4A9A-BF40-DF34D046E7A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37676" y="1873951"/>
                <a:ext cx="152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3604BBA-3747-4E00-9FB2-6C0F181680DB}"/>
                  </a:ext>
                </a:extLst>
              </p14:cNvPr>
              <p14:cNvContentPartPr/>
              <p14:nvPr/>
            </p14:nvContentPartPr>
            <p14:xfrm>
              <a:off x="7652076" y="1959271"/>
              <a:ext cx="112680" cy="16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3604BBA-3747-4E00-9FB2-6C0F181680D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43076" y="1950271"/>
                <a:ext cx="130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D632A9F-A90E-4942-A0DE-92F318E5DF66}"/>
                  </a:ext>
                </a:extLst>
              </p14:cNvPr>
              <p14:cNvContentPartPr/>
              <p14:nvPr/>
            </p14:nvContentPartPr>
            <p14:xfrm>
              <a:off x="7219356" y="1682791"/>
              <a:ext cx="310680" cy="608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D632A9F-A90E-4942-A0DE-92F318E5DF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10716" y="1673796"/>
                <a:ext cx="328320" cy="625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94A63F5-BEBB-4B9D-A8A0-58120E79891B}"/>
                  </a:ext>
                </a:extLst>
              </p14:cNvPr>
              <p14:cNvContentPartPr/>
              <p14:nvPr/>
            </p14:nvContentPartPr>
            <p14:xfrm>
              <a:off x="6452196" y="1469671"/>
              <a:ext cx="687240" cy="853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94A63F5-BEBB-4B9D-A8A0-58120E7989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43551" y="1460675"/>
                <a:ext cx="704889" cy="870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DCD52CB-AE75-4679-B1AF-00FF2D44A7FB}"/>
                  </a:ext>
                </a:extLst>
              </p14:cNvPr>
              <p14:cNvContentPartPr/>
              <p14:nvPr/>
            </p14:nvContentPartPr>
            <p14:xfrm>
              <a:off x="7886436" y="1727431"/>
              <a:ext cx="1062000" cy="573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DCD52CB-AE75-4679-B1AF-00FF2D44A7F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77796" y="1718431"/>
                <a:ext cx="107964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862AA8-39FD-4970-B9AF-B9CD8315F3D8}"/>
                  </a:ext>
                </a:extLst>
              </p14:cNvPr>
              <p14:cNvContentPartPr/>
              <p14:nvPr/>
            </p14:nvContentPartPr>
            <p14:xfrm>
              <a:off x="3101676" y="2605471"/>
              <a:ext cx="546840" cy="32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862AA8-39FD-4970-B9AF-B9CD8315F3D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92676" y="2596831"/>
                <a:ext cx="5644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2CAA1-BCAE-4C1A-9EA2-C31FFB22C0C5}"/>
                  </a:ext>
                </a:extLst>
              </p14:cNvPr>
              <p14:cNvContentPartPr/>
              <p14:nvPr/>
            </p14:nvContentPartPr>
            <p14:xfrm>
              <a:off x="3901596" y="2688631"/>
              <a:ext cx="835560" cy="27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2CAA1-BCAE-4C1A-9EA2-C31FFB22C0C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892956" y="2679991"/>
                <a:ext cx="8532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1FAD2C2-C5AA-463A-AC2A-55E7D5ED0F59}"/>
                  </a:ext>
                </a:extLst>
              </p14:cNvPr>
              <p14:cNvContentPartPr/>
              <p14:nvPr/>
            </p14:nvContentPartPr>
            <p14:xfrm>
              <a:off x="5031276" y="2691511"/>
              <a:ext cx="309960" cy="20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1FAD2C2-C5AA-463A-AC2A-55E7D5ED0F5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22636" y="2682871"/>
                <a:ext cx="327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6DEC7AB-7EE7-4761-8E3C-DE35F4B2492E}"/>
                  </a:ext>
                </a:extLst>
              </p14:cNvPr>
              <p14:cNvContentPartPr/>
              <p14:nvPr/>
            </p14:nvContentPartPr>
            <p14:xfrm>
              <a:off x="5487396" y="2795551"/>
              <a:ext cx="9360" cy="90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6DEC7AB-7EE7-4761-8E3C-DE35F4B2492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8756" y="2786911"/>
                <a:ext cx="27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B1ECFF7-9839-49B5-B3B4-5E6D0713BF6A}"/>
                  </a:ext>
                </a:extLst>
              </p14:cNvPr>
              <p14:cNvContentPartPr/>
              <p14:nvPr/>
            </p14:nvContentPartPr>
            <p14:xfrm>
              <a:off x="5482716" y="264579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B1ECFF7-9839-49B5-B3B4-5E6D0713BF6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73716" y="26367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382CA11-FFF6-498F-9280-C9A0EC206598}"/>
                  </a:ext>
                </a:extLst>
              </p14:cNvPr>
              <p14:cNvContentPartPr/>
              <p14:nvPr/>
            </p14:nvContentPartPr>
            <p14:xfrm>
              <a:off x="5588196" y="2688631"/>
              <a:ext cx="122760" cy="215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382CA11-FFF6-498F-9280-C9A0EC20659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79556" y="2679991"/>
                <a:ext cx="1404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09B5CF-9F82-44D4-A6C0-957B28144282}"/>
                  </a:ext>
                </a:extLst>
              </p14:cNvPr>
              <p14:cNvContentPartPr/>
              <p14:nvPr/>
            </p14:nvContentPartPr>
            <p14:xfrm>
              <a:off x="5844156" y="2466871"/>
              <a:ext cx="185040" cy="425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09B5CF-9F82-44D4-A6C0-957B2814428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35516" y="2457871"/>
                <a:ext cx="2026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D914A68-1376-450F-90C7-23D3FBBF7845}"/>
                  </a:ext>
                </a:extLst>
              </p14:cNvPr>
              <p14:cNvContentPartPr/>
              <p14:nvPr/>
            </p14:nvContentPartPr>
            <p14:xfrm>
              <a:off x="5453196" y="2632471"/>
              <a:ext cx="42840" cy="20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D914A68-1376-450F-90C7-23D3FBBF784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44196" y="2623831"/>
                <a:ext cx="60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8B4F497-8EA4-42F5-BA34-74DAAB84A988}"/>
                  </a:ext>
                </a:extLst>
              </p14:cNvPr>
              <p14:cNvContentPartPr/>
              <p14:nvPr/>
            </p14:nvContentPartPr>
            <p14:xfrm>
              <a:off x="6505476" y="2480551"/>
              <a:ext cx="19080" cy="43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8B4F497-8EA4-42F5-BA34-74DAAB84A98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496836" y="2471911"/>
                <a:ext cx="367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E07F904-6D00-4DF6-99D4-BF271C714341}"/>
                  </a:ext>
                </a:extLst>
              </p14:cNvPr>
              <p14:cNvContentPartPr/>
              <p14:nvPr/>
            </p14:nvContentPartPr>
            <p14:xfrm>
              <a:off x="6325116" y="2696911"/>
              <a:ext cx="286920" cy="42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E07F904-6D00-4DF6-99D4-BF271C71434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316476" y="2688271"/>
                <a:ext cx="3045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741B00C-E48A-4369-B178-23C0F5298EB2}"/>
                  </a:ext>
                </a:extLst>
              </p14:cNvPr>
              <p14:cNvContentPartPr/>
              <p14:nvPr/>
            </p14:nvContentPartPr>
            <p14:xfrm>
              <a:off x="6637956" y="2689711"/>
              <a:ext cx="144720" cy="129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741B00C-E48A-4369-B178-23C0F5298EB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29316" y="2680711"/>
                <a:ext cx="1623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0FF49B6-B101-45AF-981D-96B3220D06AF}"/>
                  </a:ext>
                </a:extLst>
              </p14:cNvPr>
              <p14:cNvContentPartPr/>
              <p14:nvPr/>
            </p14:nvContentPartPr>
            <p14:xfrm>
              <a:off x="7112076" y="2654071"/>
              <a:ext cx="145440" cy="219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0FF49B6-B101-45AF-981D-96B3220D06A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103436" y="2645431"/>
                <a:ext cx="1630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A4FA0C-01E6-47E8-9D78-8F8CF5936620}"/>
                  </a:ext>
                </a:extLst>
              </p14:cNvPr>
              <p14:cNvContentPartPr/>
              <p14:nvPr/>
            </p14:nvContentPartPr>
            <p14:xfrm>
              <a:off x="7395396" y="2462551"/>
              <a:ext cx="726840" cy="426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A4FA0C-01E6-47E8-9D78-8F8CF59366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86396" y="2453911"/>
                <a:ext cx="74448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96A80DB-9CA9-4F19-95C0-939B78011FA5}"/>
                  </a:ext>
                </a:extLst>
              </p14:cNvPr>
              <p14:cNvContentPartPr/>
              <p14:nvPr/>
            </p14:nvContentPartPr>
            <p14:xfrm>
              <a:off x="8261556" y="2465431"/>
              <a:ext cx="761760" cy="414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96A80DB-9CA9-4F19-95C0-939B78011FA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252916" y="2456791"/>
                <a:ext cx="7794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4E647F-CF21-4E10-BDF6-9E5481B9EA47}"/>
                  </a:ext>
                </a:extLst>
              </p14:cNvPr>
              <p14:cNvContentPartPr/>
              <p14:nvPr/>
            </p14:nvContentPartPr>
            <p14:xfrm>
              <a:off x="3065316" y="3235471"/>
              <a:ext cx="581760" cy="19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4E647F-CF21-4E10-BDF6-9E5481B9EA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056676" y="3226831"/>
                <a:ext cx="5994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7FAB053-DE1E-40DE-826E-EAD452952712}"/>
                  </a:ext>
                </a:extLst>
              </p14:cNvPr>
              <p14:cNvContentPartPr/>
              <p14:nvPr/>
            </p14:nvContentPartPr>
            <p14:xfrm>
              <a:off x="3942276" y="3129991"/>
              <a:ext cx="1269360" cy="360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7FAB053-DE1E-40DE-826E-EAD45295271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33276" y="3121000"/>
                <a:ext cx="1287000" cy="37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D3EE95C-1751-49F8-BDF9-AD5F810E5DE1}"/>
                  </a:ext>
                </a:extLst>
              </p14:cNvPr>
              <p14:cNvContentPartPr/>
              <p14:nvPr/>
            </p14:nvContentPartPr>
            <p14:xfrm>
              <a:off x="5616996" y="3140791"/>
              <a:ext cx="43920" cy="329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D3EE95C-1751-49F8-BDF9-AD5F810E5DE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08356" y="3132151"/>
                <a:ext cx="615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CC5F1AF-9B94-4E90-B153-B45202ED3F2A}"/>
                  </a:ext>
                </a:extLst>
              </p14:cNvPr>
              <p14:cNvContentPartPr/>
              <p14:nvPr/>
            </p14:nvContentPartPr>
            <p14:xfrm>
              <a:off x="5509716" y="3278311"/>
              <a:ext cx="254880" cy="55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CC5F1AF-9B94-4E90-B153-B45202ED3F2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00716" y="3269311"/>
                <a:ext cx="2725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662F6E4-E345-4C74-B7EE-D5FD5DB6E694}"/>
                  </a:ext>
                </a:extLst>
              </p14:cNvPr>
              <p14:cNvContentPartPr/>
              <p14:nvPr/>
            </p14:nvContentPartPr>
            <p14:xfrm>
              <a:off x="5807076" y="3159151"/>
              <a:ext cx="179280" cy="258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662F6E4-E345-4C74-B7EE-D5FD5DB6E69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98436" y="3150151"/>
                <a:ext cx="1969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8C5E913-AD63-42E9-918E-71E978A33D01}"/>
                  </a:ext>
                </a:extLst>
              </p14:cNvPr>
              <p14:cNvContentPartPr/>
              <p14:nvPr/>
            </p14:nvContentPartPr>
            <p14:xfrm>
              <a:off x="6026316" y="3317551"/>
              <a:ext cx="165960" cy="155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8C5E913-AD63-42E9-918E-71E978A33D0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017676" y="3308551"/>
                <a:ext cx="1836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51E0903-5F7C-426F-A905-A90C60BE9001}"/>
                  </a:ext>
                </a:extLst>
              </p14:cNvPr>
              <p14:cNvContentPartPr/>
              <p14:nvPr/>
            </p14:nvContentPartPr>
            <p14:xfrm>
              <a:off x="6477756" y="3268951"/>
              <a:ext cx="1122480" cy="212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51E0903-5F7C-426F-A905-A90C60BE900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69116" y="3259951"/>
                <a:ext cx="11401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380E02D-0437-437B-BA7A-E2A9055A75A2}"/>
                  </a:ext>
                </a:extLst>
              </p14:cNvPr>
              <p14:cNvContentPartPr/>
              <p14:nvPr/>
            </p14:nvContentPartPr>
            <p14:xfrm>
              <a:off x="8509236" y="3139711"/>
              <a:ext cx="251280" cy="302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380E02D-0437-437B-BA7A-E2A9055A75A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500236" y="3130711"/>
                <a:ext cx="2689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CD3D409-C871-4EE5-ACE9-5D1B759E397A}"/>
                  </a:ext>
                </a:extLst>
              </p14:cNvPr>
              <p14:cNvContentPartPr/>
              <p14:nvPr/>
            </p14:nvContentPartPr>
            <p14:xfrm>
              <a:off x="7824516" y="3232591"/>
              <a:ext cx="585720" cy="249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CD3D409-C871-4EE5-ACE9-5D1B759E397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15876" y="3223591"/>
                <a:ext cx="6033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AF7FFAA-DE80-481D-BADB-7C24AA7E6750}"/>
                  </a:ext>
                </a:extLst>
              </p14:cNvPr>
              <p14:cNvContentPartPr/>
              <p14:nvPr/>
            </p14:nvContentPartPr>
            <p14:xfrm>
              <a:off x="2903676" y="3773311"/>
              <a:ext cx="565920" cy="217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AF7FFAA-DE80-481D-BADB-7C24AA7E675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894676" y="3764671"/>
                <a:ext cx="5835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8CE181E-17F9-4C55-BD3A-DE49EA5DD76C}"/>
                  </a:ext>
                </a:extLst>
              </p14:cNvPr>
              <p14:cNvContentPartPr/>
              <p14:nvPr/>
            </p14:nvContentPartPr>
            <p14:xfrm>
              <a:off x="1630356" y="3619591"/>
              <a:ext cx="1005480" cy="334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8CE181E-17F9-4C55-BD3A-DE49EA5DD76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621359" y="3610591"/>
                <a:ext cx="1023114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EA1B00A-76ED-46C3-BCE8-4110E6F26D7C}"/>
                  </a:ext>
                </a:extLst>
              </p14:cNvPr>
              <p14:cNvContentPartPr/>
              <p14:nvPr/>
            </p14:nvContentPartPr>
            <p14:xfrm>
              <a:off x="424716" y="3758191"/>
              <a:ext cx="894960" cy="198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EA1B00A-76ED-46C3-BCE8-4110E6F26D7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6076" y="3749535"/>
                <a:ext cx="912600" cy="216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E2FCC83-077B-4674-927C-7A6019A8461B}"/>
                  </a:ext>
                </a:extLst>
              </p14:cNvPr>
              <p14:cNvContentPartPr/>
              <p14:nvPr/>
            </p14:nvContentPartPr>
            <p14:xfrm>
              <a:off x="3799356" y="3871951"/>
              <a:ext cx="28800" cy="147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E2FCC83-077B-4674-927C-7A6019A8461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790716" y="3863311"/>
                <a:ext cx="464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A9D5895-CD14-46E9-B1DB-A0FE5E0189C4}"/>
                  </a:ext>
                </a:extLst>
              </p14:cNvPr>
              <p14:cNvContentPartPr/>
              <p14:nvPr/>
            </p14:nvContentPartPr>
            <p14:xfrm>
              <a:off x="3934716" y="3852871"/>
              <a:ext cx="173160" cy="140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A9D5895-CD14-46E9-B1DB-A0FE5E0189C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25716" y="3843871"/>
                <a:ext cx="1908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56C84C3-29BB-4372-B8E8-4EFCCBA52EDF}"/>
                  </a:ext>
                </a:extLst>
              </p14:cNvPr>
              <p14:cNvContentPartPr/>
              <p14:nvPr/>
            </p14:nvContentPartPr>
            <p14:xfrm>
              <a:off x="4699716" y="3661351"/>
              <a:ext cx="521640" cy="3582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56C84C3-29BB-4372-B8E8-4EFCCBA52ED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91076" y="3652351"/>
                <a:ext cx="5392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2AA1DF1-253F-4389-93D9-108E2943018B}"/>
                  </a:ext>
                </a:extLst>
              </p14:cNvPr>
              <p14:cNvContentPartPr/>
              <p14:nvPr/>
            </p14:nvContentPartPr>
            <p14:xfrm>
              <a:off x="4204356" y="3691591"/>
              <a:ext cx="400320" cy="295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2AA1DF1-253F-4389-93D9-108E2943018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195708" y="3682951"/>
                <a:ext cx="417976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7593AA3-2C75-4B8A-9527-541A638AC40C}"/>
                  </a:ext>
                </a:extLst>
              </p14:cNvPr>
              <p14:cNvContentPartPr/>
              <p14:nvPr/>
            </p14:nvContentPartPr>
            <p14:xfrm>
              <a:off x="3779196" y="3698431"/>
              <a:ext cx="39600" cy="30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7593AA3-2C75-4B8A-9527-541A638AC40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770556" y="3689791"/>
                <a:ext cx="57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84B4224-805B-4F9A-9C6F-C1F4BD70501C}"/>
                  </a:ext>
                </a:extLst>
              </p14:cNvPr>
              <p14:cNvContentPartPr/>
              <p14:nvPr/>
            </p14:nvContentPartPr>
            <p14:xfrm>
              <a:off x="990636" y="4310431"/>
              <a:ext cx="590400" cy="252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84B4224-805B-4F9A-9C6F-C1F4BD70501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81996" y="4301444"/>
                <a:ext cx="608040" cy="269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3630EA1-9E6E-4C7A-83DE-75398948C316}"/>
                  </a:ext>
                </a:extLst>
              </p14:cNvPr>
              <p14:cNvContentPartPr/>
              <p14:nvPr/>
            </p14:nvContentPartPr>
            <p14:xfrm>
              <a:off x="449556" y="4061671"/>
              <a:ext cx="429120" cy="6444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3630EA1-9E6E-4C7A-83DE-75398948C31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0556" y="4053031"/>
                <a:ext cx="44676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C851FF33-4FE5-4DF8-B07F-19B97544F56E}"/>
                  </a:ext>
                </a:extLst>
              </p14:cNvPr>
              <p14:cNvContentPartPr/>
              <p14:nvPr/>
            </p14:nvContentPartPr>
            <p14:xfrm>
              <a:off x="5640756" y="3597271"/>
              <a:ext cx="2441520" cy="4302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C851FF33-4FE5-4DF8-B07F-19B97544F56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631756" y="3588271"/>
                <a:ext cx="24591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F8E2F500-AD37-42FB-8C4D-516E3BDA77D9}"/>
                  </a:ext>
                </a:extLst>
              </p14:cNvPr>
              <p14:cNvContentPartPr/>
              <p14:nvPr/>
            </p14:nvContentPartPr>
            <p14:xfrm>
              <a:off x="4735716" y="4209271"/>
              <a:ext cx="901440" cy="4975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F8E2F500-AD37-42FB-8C4D-516E3BDA77D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26716" y="4200631"/>
                <a:ext cx="9190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0EE2D33-487C-4100-AD41-42D88B7F5ECA}"/>
                  </a:ext>
                </a:extLst>
              </p14:cNvPr>
              <p14:cNvContentPartPr/>
              <p14:nvPr/>
            </p14:nvContentPartPr>
            <p14:xfrm>
              <a:off x="3945156" y="4293871"/>
              <a:ext cx="580680" cy="3085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0EE2D33-487C-4100-AD41-42D88B7F5EC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936156" y="4284871"/>
                <a:ext cx="5983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52C129C6-9555-4426-8999-736B6A0D9883}"/>
                  </a:ext>
                </a:extLst>
              </p14:cNvPr>
              <p14:cNvContentPartPr/>
              <p14:nvPr/>
            </p14:nvContentPartPr>
            <p14:xfrm>
              <a:off x="1975596" y="4115311"/>
              <a:ext cx="1719000" cy="62964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52C129C6-9555-4426-8999-736B6A0D988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966956" y="4106316"/>
                <a:ext cx="1736640" cy="647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A535F49D-9429-496B-A6CA-914F50772539}"/>
                  </a:ext>
                </a:extLst>
              </p14:cNvPr>
              <p14:cNvContentPartPr/>
              <p14:nvPr/>
            </p14:nvContentPartPr>
            <p14:xfrm>
              <a:off x="5740476" y="4182631"/>
              <a:ext cx="1009800" cy="4194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A535F49D-9429-496B-A6CA-914F5077253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31833" y="4173991"/>
                <a:ext cx="1027446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8E3A2861-DCD4-4264-881F-92D0F324DACA}"/>
                  </a:ext>
                </a:extLst>
              </p14:cNvPr>
              <p14:cNvContentPartPr/>
              <p14:nvPr/>
            </p14:nvContentPartPr>
            <p14:xfrm>
              <a:off x="6885636" y="4154191"/>
              <a:ext cx="203400" cy="4910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8E3A2861-DCD4-4264-881F-92D0F324DAC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876996" y="4145191"/>
                <a:ext cx="2210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11061CD6-AB20-4651-BFE8-CDA9D184B8F5}"/>
                  </a:ext>
                </a:extLst>
              </p14:cNvPr>
              <p14:cNvContentPartPr/>
              <p14:nvPr/>
            </p14:nvContentPartPr>
            <p14:xfrm>
              <a:off x="7124676" y="4332391"/>
              <a:ext cx="87120" cy="1339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11061CD6-AB20-4651-BFE8-CDA9D184B8F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116036" y="4323751"/>
                <a:ext cx="104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41F9570-42CF-44BA-9DB2-3CCEA8A4F563}"/>
                  </a:ext>
                </a:extLst>
              </p14:cNvPr>
              <p14:cNvContentPartPr/>
              <p14:nvPr/>
            </p14:nvContentPartPr>
            <p14:xfrm>
              <a:off x="7277316" y="4332751"/>
              <a:ext cx="66960" cy="12240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41F9570-42CF-44BA-9DB2-3CCEA8A4F56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68676" y="4323751"/>
                <a:ext cx="846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1D574556-C02C-4322-A34E-522A10DCFDA8}"/>
                  </a:ext>
                </a:extLst>
              </p14:cNvPr>
              <p14:cNvContentPartPr/>
              <p14:nvPr/>
            </p14:nvContentPartPr>
            <p14:xfrm>
              <a:off x="7455156" y="4100911"/>
              <a:ext cx="747360" cy="4550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1D574556-C02C-4322-A34E-522A10DCFDA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446156" y="4091911"/>
                <a:ext cx="7650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8815CDF-2343-4D52-BF75-31E124B53DAC}"/>
                  </a:ext>
                </a:extLst>
              </p14:cNvPr>
              <p14:cNvContentPartPr/>
              <p14:nvPr/>
            </p14:nvContentPartPr>
            <p14:xfrm>
              <a:off x="5908236" y="5045911"/>
              <a:ext cx="500760" cy="161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8815CDF-2343-4D52-BF75-31E124B53DA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899590" y="5036911"/>
                <a:ext cx="518413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B8B3812-C9BD-4712-97BC-6076B6578545}"/>
                  </a:ext>
                </a:extLst>
              </p14:cNvPr>
              <p14:cNvContentPartPr/>
              <p14:nvPr/>
            </p14:nvContentPartPr>
            <p14:xfrm>
              <a:off x="7512036" y="4933231"/>
              <a:ext cx="376920" cy="245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B8B3812-C9BD-4712-97BC-6076B657854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503045" y="4924231"/>
                <a:ext cx="394543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C4BA205-E22B-4D13-8B7D-131B76818A5B}"/>
                  </a:ext>
                </a:extLst>
              </p14:cNvPr>
              <p14:cNvContentPartPr/>
              <p14:nvPr/>
            </p14:nvContentPartPr>
            <p14:xfrm>
              <a:off x="6592596" y="4886071"/>
              <a:ext cx="794160" cy="3142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C4BA205-E22B-4D13-8B7D-131B76818A5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583956" y="4877431"/>
                <a:ext cx="811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9856250-F4A9-425F-B930-A0614E538C2E}"/>
                  </a:ext>
                </a:extLst>
              </p14:cNvPr>
              <p14:cNvContentPartPr/>
              <p14:nvPr/>
            </p14:nvContentPartPr>
            <p14:xfrm>
              <a:off x="6026316" y="5589151"/>
              <a:ext cx="701640" cy="1807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9856250-F4A9-425F-B930-A0614E538C2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017672" y="5580169"/>
                <a:ext cx="719289" cy="198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2E559AAA-DADF-452E-A087-00B4E537B43C}"/>
                  </a:ext>
                </a:extLst>
              </p14:cNvPr>
              <p14:cNvContentPartPr/>
              <p14:nvPr/>
            </p14:nvContentPartPr>
            <p14:xfrm>
              <a:off x="1033116" y="1543111"/>
              <a:ext cx="960480" cy="8060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2E559AAA-DADF-452E-A087-00B4E537B43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15476" y="1525119"/>
                <a:ext cx="996120" cy="841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E499938-1A1F-4D4D-9A05-D05DB0A4C4A9}"/>
                  </a:ext>
                </a:extLst>
              </p14:cNvPr>
              <p14:cNvContentPartPr/>
              <p14:nvPr/>
            </p14:nvContentPartPr>
            <p14:xfrm>
              <a:off x="589956" y="4795711"/>
              <a:ext cx="5145480" cy="14565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E499938-1A1F-4D4D-9A05-D05DB0A4C4A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80957" y="4787071"/>
                <a:ext cx="5163119" cy="14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D9968F5-E969-437C-AE82-3B470875589E}"/>
                  </a:ext>
                </a:extLst>
              </p14:cNvPr>
              <p14:cNvContentPartPr/>
              <p14:nvPr/>
            </p14:nvContentPartPr>
            <p14:xfrm>
              <a:off x="6926676" y="5391151"/>
              <a:ext cx="1908000" cy="531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D9968F5-E969-437C-AE82-3B470875589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917678" y="5382151"/>
                <a:ext cx="1934635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66A32A60-81BF-4DA6-B44B-E47FD31C4E39}"/>
                  </a:ext>
                </a:extLst>
              </p14:cNvPr>
              <p14:cNvContentPartPr/>
              <p14:nvPr/>
            </p14:nvContentPartPr>
            <p14:xfrm>
              <a:off x="1274676" y="6374311"/>
              <a:ext cx="1469520" cy="460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66A32A60-81BF-4DA6-B44B-E47FD31C4E3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257036" y="6356311"/>
                <a:ext cx="150516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166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14:cNvPr>
              <p14:cNvContentPartPr/>
              <p14:nvPr/>
            </p14:nvContentPartPr>
            <p14:xfrm>
              <a:off x="427956" y="252871"/>
              <a:ext cx="2405160" cy="154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957" y="244231"/>
                <a:ext cx="2422797" cy="15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14:cNvPr>
              <p14:cNvContentPartPr/>
              <p14:nvPr/>
            </p14:nvContentPartPr>
            <p14:xfrm>
              <a:off x="3199956" y="102031"/>
              <a:ext cx="940680" cy="40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313" y="93391"/>
                <a:ext cx="958327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14:cNvPr>
              <p14:cNvContentPartPr/>
              <p14:nvPr/>
            </p14:nvContentPartPr>
            <p14:xfrm>
              <a:off x="8225556" y="260071"/>
              <a:ext cx="403200" cy="152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6916" y="251092"/>
                <a:ext cx="420840" cy="17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14:cNvPr>
              <p14:cNvContentPartPr/>
              <p14:nvPr/>
            </p14:nvContentPartPr>
            <p14:xfrm>
              <a:off x="7776996" y="176551"/>
              <a:ext cx="339840" cy="261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8006" y="167911"/>
                <a:ext cx="357461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14:cNvPr>
              <p14:cNvContentPartPr/>
              <p14:nvPr/>
            </p14:nvContentPartPr>
            <p14:xfrm>
              <a:off x="7090116" y="286351"/>
              <a:ext cx="605880" cy="298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476" y="277351"/>
                <a:ext cx="6235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14:cNvPr>
              <p14:cNvContentPartPr/>
              <p14:nvPr/>
            </p14:nvContentPartPr>
            <p14:xfrm>
              <a:off x="2990796" y="618271"/>
              <a:ext cx="1213920" cy="570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1796" y="609626"/>
                <a:ext cx="1231560" cy="588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14:cNvPr>
              <p14:cNvContentPartPr/>
              <p14:nvPr/>
            </p14:nvContentPartPr>
            <p14:xfrm>
              <a:off x="4356636" y="146311"/>
              <a:ext cx="2542680" cy="91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7995" y="137315"/>
                <a:ext cx="2560322" cy="9345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57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14:cNvPr>
              <p14:cNvContentPartPr/>
              <p14:nvPr/>
            </p14:nvContentPartPr>
            <p14:xfrm>
              <a:off x="427956" y="252871"/>
              <a:ext cx="2405160" cy="154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957" y="244231"/>
                <a:ext cx="2422797" cy="15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14:cNvPr>
              <p14:cNvContentPartPr/>
              <p14:nvPr/>
            </p14:nvContentPartPr>
            <p14:xfrm>
              <a:off x="3199956" y="102031"/>
              <a:ext cx="940680" cy="40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313" y="93391"/>
                <a:ext cx="958327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14:cNvPr>
              <p14:cNvContentPartPr/>
              <p14:nvPr/>
            </p14:nvContentPartPr>
            <p14:xfrm>
              <a:off x="8225556" y="260071"/>
              <a:ext cx="403200" cy="152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6916" y="251092"/>
                <a:ext cx="420840" cy="17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14:cNvPr>
              <p14:cNvContentPartPr/>
              <p14:nvPr/>
            </p14:nvContentPartPr>
            <p14:xfrm>
              <a:off x="7776996" y="176551"/>
              <a:ext cx="339840" cy="261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8006" y="167911"/>
                <a:ext cx="357461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14:cNvPr>
              <p14:cNvContentPartPr/>
              <p14:nvPr/>
            </p14:nvContentPartPr>
            <p14:xfrm>
              <a:off x="7090116" y="286351"/>
              <a:ext cx="605880" cy="298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476" y="277351"/>
                <a:ext cx="6235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14:cNvPr>
              <p14:cNvContentPartPr/>
              <p14:nvPr/>
            </p14:nvContentPartPr>
            <p14:xfrm>
              <a:off x="2990796" y="618271"/>
              <a:ext cx="1213920" cy="570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1796" y="609626"/>
                <a:ext cx="1231560" cy="588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14:cNvPr>
              <p14:cNvContentPartPr/>
              <p14:nvPr/>
            </p14:nvContentPartPr>
            <p14:xfrm>
              <a:off x="4356636" y="146311"/>
              <a:ext cx="2542680" cy="91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7995" y="137315"/>
                <a:ext cx="2560322" cy="934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14:cNvPr>
              <p14:cNvContentPartPr/>
              <p14:nvPr/>
            </p14:nvContentPartPr>
            <p14:xfrm>
              <a:off x="3827796" y="1201831"/>
              <a:ext cx="418320" cy="67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8804" y="1192831"/>
                <a:ext cx="435945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14:cNvPr>
              <p14:cNvContentPartPr/>
              <p14:nvPr/>
            </p14:nvContentPartPr>
            <p14:xfrm>
              <a:off x="3270876" y="1187431"/>
              <a:ext cx="435960" cy="36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1876" y="1178791"/>
                <a:ext cx="4536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14:cNvPr>
              <p14:cNvContentPartPr/>
              <p14:nvPr/>
            </p14:nvContentPartPr>
            <p14:xfrm>
              <a:off x="4439796" y="1319551"/>
              <a:ext cx="23400" cy="39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1156" y="1310911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14:cNvPr>
              <p14:cNvContentPartPr/>
              <p14:nvPr/>
            </p14:nvContentPartPr>
            <p14:xfrm>
              <a:off x="4481196" y="1503151"/>
              <a:ext cx="23760" cy="3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72196" y="1494151"/>
                <a:ext cx="41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14:cNvPr>
              <p14:cNvContentPartPr/>
              <p14:nvPr/>
            </p14:nvContentPartPr>
            <p14:xfrm>
              <a:off x="5549316" y="2440591"/>
              <a:ext cx="526320" cy="413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0322" y="2431951"/>
                <a:ext cx="543948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14:cNvPr>
              <p14:cNvContentPartPr/>
              <p14:nvPr/>
            </p14:nvContentPartPr>
            <p14:xfrm>
              <a:off x="5706636" y="597391"/>
              <a:ext cx="2185200" cy="1760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97636" y="588391"/>
                <a:ext cx="2202840" cy="177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4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14:cNvPr>
              <p14:cNvContentPartPr/>
              <p14:nvPr/>
            </p14:nvContentPartPr>
            <p14:xfrm>
              <a:off x="427956" y="252871"/>
              <a:ext cx="2405160" cy="154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957" y="244231"/>
                <a:ext cx="2422797" cy="15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14:cNvPr>
              <p14:cNvContentPartPr/>
              <p14:nvPr/>
            </p14:nvContentPartPr>
            <p14:xfrm>
              <a:off x="3199956" y="102031"/>
              <a:ext cx="940680" cy="40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313" y="93391"/>
                <a:ext cx="958327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14:cNvPr>
              <p14:cNvContentPartPr/>
              <p14:nvPr/>
            </p14:nvContentPartPr>
            <p14:xfrm>
              <a:off x="8225556" y="260071"/>
              <a:ext cx="403200" cy="152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6916" y="251092"/>
                <a:ext cx="420840" cy="17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14:cNvPr>
              <p14:cNvContentPartPr/>
              <p14:nvPr/>
            </p14:nvContentPartPr>
            <p14:xfrm>
              <a:off x="7776996" y="176551"/>
              <a:ext cx="339840" cy="261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8006" y="167911"/>
                <a:ext cx="357461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14:cNvPr>
              <p14:cNvContentPartPr/>
              <p14:nvPr/>
            </p14:nvContentPartPr>
            <p14:xfrm>
              <a:off x="7090116" y="286351"/>
              <a:ext cx="605880" cy="298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476" y="277351"/>
                <a:ext cx="6235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14:cNvPr>
              <p14:cNvContentPartPr/>
              <p14:nvPr/>
            </p14:nvContentPartPr>
            <p14:xfrm>
              <a:off x="2990796" y="618271"/>
              <a:ext cx="1213920" cy="570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1796" y="609626"/>
                <a:ext cx="1231560" cy="588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14:cNvPr>
              <p14:cNvContentPartPr/>
              <p14:nvPr/>
            </p14:nvContentPartPr>
            <p14:xfrm>
              <a:off x="4356636" y="146311"/>
              <a:ext cx="2542680" cy="91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7995" y="137315"/>
                <a:ext cx="2560322" cy="934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14:cNvPr>
              <p14:cNvContentPartPr/>
              <p14:nvPr/>
            </p14:nvContentPartPr>
            <p14:xfrm>
              <a:off x="3827796" y="1201831"/>
              <a:ext cx="418320" cy="67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8804" y="1192831"/>
                <a:ext cx="435945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14:cNvPr>
              <p14:cNvContentPartPr/>
              <p14:nvPr/>
            </p14:nvContentPartPr>
            <p14:xfrm>
              <a:off x="3270876" y="1187431"/>
              <a:ext cx="435960" cy="36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1876" y="1178791"/>
                <a:ext cx="4536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14:cNvPr>
              <p14:cNvContentPartPr/>
              <p14:nvPr/>
            </p14:nvContentPartPr>
            <p14:xfrm>
              <a:off x="4439796" y="1319551"/>
              <a:ext cx="23400" cy="39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1156" y="1310911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14:cNvPr>
              <p14:cNvContentPartPr/>
              <p14:nvPr/>
            </p14:nvContentPartPr>
            <p14:xfrm>
              <a:off x="4481196" y="1503151"/>
              <a:ext cx="23760" cy="3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72196" y="1494151"/>
                <a:ext cx="41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14:cNvPr>
              <p14:cNvContentPartPr/>
              <p14:nvPr/>
            </p14:nvContentPartPr>
            <p14:xfrm>
              <a:off x="5549316" y="2440591"/>
              <a:ext cx="526320" cy="413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0322" y="2431951"/>
                <a:ext cx="543948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14:cNvPr>
              <p14:cNvContentPartPr/>
              <p14:nvPr/>
            </p14:nvContentPartPr>
            <p14:xfrm>
              <a:off x="5706636" y="597391"/>
              <a:ext cx="2778480" cy="1760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97637" y="588393"/>
                <a:ext cx="2796118" cy="1777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14:cNvPr>
              <p14:cNvContentPartPr/>
              <p14:nvPr/>
            </p14:nvContentPartPr>
            <p14:xfrm>
              <a:off x="328956" y="2369671"/>
              <a:ext cx="296280" cy="281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9956" y="2361020"/>
                <a:ext cx="313920" cy="299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14:cNvPr>
              <p14:cNvContentPartPr/>
              <p14:nvPr/>
            </p14:nvContentPartPr>
            <p14:xfrm>
              <a:off x="903876" y="2305951"/>
              <a:ext cx="818640" cy="347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4876" y="2296951"/>
                <a:ext cx="8362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14:cNvPr>
              <p14:cNvContentPartPr/>
              <p14:nvPr/>
            </p14:nvContentPartPr>
            <p14:xfrm>
              <a:off x="1989996" y="2528431"/>
              <a:ext cx="21240" cy="125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0996" y="2519431"/>
                <a:ext cx="38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14:cNvPr>
              <p14:cNvContentPartPr/>
              <p14:nvPr/>
            </p14:nvContentPartPr>
            <p14:xfrm>
              <a:off x="1950396" y="2339071"/>
              <a:ext cx="31680" cy="44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41396" y="2330431"/>
                <a:ext cx="49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14:cNvPr>
              <p14:cNvContentPartPr/>
              <p14:nvPr/>
            </p14:nvContentPartPr>
            <p14:xfrm>
              <a:off x="2097276" y="2504671"/>
              <a:ext cx="389520" cy="14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88636" y="2495671"/>
                <a:ext cx="407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14:cNvPr>
              <p14:cNvContentPartPr/>
              <p14:nvPr/>
            </p14:nvContentPartPr>
            <p14:xfrm>
              <a:off x="2580756" y="2305591"/>
              <a:ext cx="1127880" cy="387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72119" y="2296599"/>
                <a:ext cx="1145514" cy="404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14:cNvPr>
              <p14:cNvContentPartPr/>
              <p14:nvPr/>
            </p14:nvContentPartPr>
            <p14:xfrm>
              <a:off x="3850836" y="2348791"/>
              <a:ext cx="744480" cy="370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41836" y="2340151"/>
                <a:ext cx="7621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14:cNvPr>
              <p14:cNvContentPartPr/>
              <p14:nvPr/>
            </p14:nvContentPartPr>
            <p14:xfrm>
              <a:off x="343356" y="2824351"/>
              <a:ext cx="262080" cy="424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4716" y="2815711"/>
                <a:ext cx="2797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14:cNvPr>
              <p14:cNvContentPartPr/>
              <p14:nvPr/>
            </p14:nvContentPartPr>
            <p14:xfrm>
              <a:off x="707676" y="3010471"/>
              <a:ext cx="133200" cy="251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8676" y="3001831"/>
                <a:ext cx="1508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14:cNvPr>
              <p14:cNvContentPartPr/>
              <p14:nvPr/>
            </p14:nvContentPartPr>
            <p14:xfrm>
              <a:off x="699396" y="2832271"/>
              <a:ext cx="155520" cy="100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0756" y="2823631"/>
                <a:ext cx="173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14:cNvPr>
              <p14:cNvContentPartPr/>
              <p14:nvPr/>
            </p14:nvContentPartPr>
            <p14:xfrm>
              <a:off x="1164156" y="3066631"/>
              <a:ext cx="232560" cy="165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5156" y="3057631"/>
                <a:ext cx="2502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14:cNvPr>
              <p14:cNvContentPartPr/>
              <p14:nvPr/>
            </p14:nvContentPartPr>
            <p14:xfrm>
              <a:off x="1501116" y="2834431"/>
              <a:ext cx="1457280" cy="403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2118" y="2825431"/>
                <a:ext cx="1474916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14:cNvPr>
              <p14:cNvContentPartPr/>
              <p14:nvPr/>
            </p14:nvContentPartPr>
            <p14:xfrm>
              <a:off x="3288876" y="3149431"/>
              <a:ext cx="25200" cy="127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80236" y="3140431"/>
                <a:ext cx="42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14:cNvPr>
              <p14:cNvContentPartPr/>
              <p14:nvPr/>
            </p14:nvContentPartPr>
            <p14:xfrm>
              <a:off x="3276996" y="2928751"/>
              <a:ext cx="28800" cy="28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8356" y="2919751"/>
                <a:ext cx="46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14:cNvPr>
              <p14:cNvContentPartPr/>
              <p14:nvPr/>
            </p14:nvContentPartPr>
            <p14:xfrm>
              <a:off x="3433956" y="3131071"/>
              <a:ext cx="194040" cy="129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4956" y="3122431"/>
                <a:ext cx="211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14:cNvPr>
              <p14:cNvContentPartPr/>
              <p14:nvPr/>
            </p14:nvContentPartPr>
            <p14:xfrm>
              <a:off x="3972156" y="2921911"/>
              <a:ext cx="68400" cy="373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63156" y="2912911"/>
                <a:ext cx="860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14:cNvPr>
              <p14:cNvContentPartPr/>
              <p14:nvPr/>
            </p14:nvContentPartPr>
            <p14:xfrm>
              <a:off x="3879276" y="3056191"/>
              <a:ext cx="239760" cy="56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0276" y="3047551"/>
                <a:ext cx="257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14:cNvPr>
              <p14:cNvContentPartPr/>
              <p14:nvPr/>
            </p14:nvContentPartPr>
            <p14:xfrm>
              <a:off x="4220916" y="2912191"/>
              <a:ext cx="149400" cy="380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12276" y="2903551"/>
                <a:ext cx="1670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14:cNvPr>
              <p14:cNvContentPartPr/>
              <p14:nvPr/>
            </p14:nvContentPartPr>
            <p14:xfrm>
              <a:off x="4475436" y="3103711"/>
              <a:ext cx="183960" cy="2134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6796" y="3094711"/>
                <a:ext cx="201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14:cNvPr>
              <p14:cNvContentPartPr/>
              <p14:nvPr/>
            </p14:nvContentPartPr>
            <p14:xfrm>
              <a:off x="4959636" y="2792311"/>
              <a:ext cx="375120" cy="523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0636" y="2783671"/>
                <a:ext cx="39276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14:cNvPr>
              <p14:cNvContentPartPr/>
              <p14:nvPr/>
            </p14:nvContentPartPr>
            <p14:xfrm>
              <a:off x="5447436" y="2960791"/>
              <a:ext cx="1536840" cy="510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38796" y="2951791"/>
                <a:ext cx="15544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14:cNvPr>
              <p14:cNvContentPartPr/>
              <p14:nvPr/>
            </p14:nvContentPartPr>
            <p14:xfrm>
              <a:off x="7135836" y="3217111"/>
              <a:ext cx="69840" cy="324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27196" y="3208471"/>
                <a:ext cx="87480" cy="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48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14:cNvPr>
              <p14:cNvContentPartPr/>
              <p14:nvPr/>
            </p14:nvContentPartPr>
            <p14:xfrm>
              <a:off x="427956" y="252871"/>
              <a:ext cx="2405160" cy="154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957" y="244231"/>
                <a:ext cx="2422797" cy="15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14:cNvPr>
              <p14:cNvContentPartPr/>
              <p14:nvPr/>
            </p14:nvContentPartPr>
            <p14:xfrm>
              <a:off x="3199956" y="102031"/>
              <a:ext cx="940680" cy="40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313" y="93391"/>
                <a:ext cx="958327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14:cNvPr>
              <p14:cNvContentPartPr/>
              <p14:nvPr/>
            </p14:nvContentPartPr>
            <p14:xfrm>
              <a:off x="8225556" y="260071"/>
              <a:ext cx="403200" cy="152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6916" y="251092"/>
                <a:ext cx="420840" cy="17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14:cNvPr>
              <p14:cNvContentPartPr/>
              <p14:nvPr/>
            </p14:nvContentPartPr>
            <p14:xfrm>
              <a:off x="7776996" y="176551"/>
              <a:ext cx="339840" cy="261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8006" y="167911"/>
                <a:ext cx="357461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14:cNvPr>
              <p14:cNvContentPartPr/>
              <p14:nvPr/>
            </p14:nvContentPartPr>
            <p14:xfrm>
              <a:off x="7090116" y="286351"/>
              <a:ext cx="605880" cy="298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476" y="277351"/>
                <a:ext cx="6235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14:cNvPr>
              <p14:cNvContentPartPr/>
              <p14:nvPr/>
            </p14:nvContentPartPr>
            <p14:xfrm>
              <a:off x="2990796" y="618271"/>
              <a:ext cx="1213920" cy="570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1796" y="609626"/>
                <a:ext cx="1231560" cy="588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14:cNvPr>
              <p14:cNvContentPartPr/>
              <p14:nvPr/>
            </p14:nvContentPartPr>
            <p14:xfrm>
              <a:off x="4356636" y="146311"/>
              <a:ext cx="2542680" cy="91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7995" y="137315"/>
                <a:ext cx="2560322" cy="934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14:cNvPr>
              <p14:cNvContentPartPr/>
              <p14:nvPr/>
            </p14:nvContentPartPr>
            <p14:xfrm>
              <a:off x="3827796" y="1201831"/>
              <a:ext cx="418320" cy="67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8804" y="1192831"/>
                <a:ext cx="435945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14:cNvPr>
              <p14:cNvContentPartPr/>
              <p14:nvPr/>
            </p14:nvContentPartPr>
            <p14:xfrm>
              <a:off x="3270876" y="1187431"/>
              <a:ext cx="435960" cy="36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1876" y="1178791"/>
                <a:ext cx="4536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14:cNvPr>
              <p14:cNvContentPartPr/>
              <p14:nvPr/>
            </p14:nvContentPartPr>
            <p14:xfrm>
              <a:off x="4439796" y="1319551"/>
              <a:ext cx="23400" cy="39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1156" y="1310911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14:cNvPr>
              <p14:cNvContentPartPr/>
              <p14:nvPr/>
            </p14:nvContentPartPr>
            <p14:xfrm>
              <a:off x="4481196" y="1503151"/>
              <a:ext cx="23760" cy="3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72196" y="1494151"/>
                <a:ext cx="41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14:cNvPr>
              <p14:cNvContentPartPr/>
              <p14:nvPr/>
            </p14:nvContentPartPr>
            <p14:xfrm>
              <a:off x="5549316" y="2440591"/>
              <a:ext cx="526320" cy="413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0322" y="2431951"/>
                <a:ext cx="543948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14:cNvPr>
              <p14:cNvContentPartPr/>
              <p14:nvPr/>
            </p14:nvContentPartPr>
            <p14:xfrm>
              <a:off x="5706636" y="597391"/>
              <a:ext cx="2778480" cy="1760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97637" y="588393"/>
                <a:ext cx="2796118" cy="1777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14:cNvPr>
              <p14:cNvContentPartPr/>
              <p14:nvPr/>
            </p14:nvContentPartPr>
            <p14:xfrm>
              <a:off x="328956" y="2369671"/>
              <a:ext cx="296280" cy="281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9956" y="2361020"/>
                <a:ext cx="313920" cy="299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14:cNvPr>
              <p14:cNvContentPartPr/>
              <p14:nvPr/>
            </p14:nvContentPartPr>
            <p14:xfrm>
              <a:off x="903876" y="2305951"/>
              <a:ext cx="818640" cy="347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4876" y="2296951"/>
                <a:ext cx="8362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14:cNvPr>
              <p14:cNvContentPartPr/>
              <p14:nvPr/>
            </p14:nvContentPartPr>
            <p14:xfrm>
              <a:off x="1989996" y="2528431"/>
              <a:ext cx="21240" cy="125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0996" y="2519431"/>
                <a:ext cx="38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14:cNvPr>
              <p14:cNvContentPartPr/>
              <p14:nvPr/>
            </p14:nvContentPartPr>
            <p14:xfrm>
              <a:off x="1950396" y="2339071"/>
              <a:ext cx="31680" cy="44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41396" y="2330431"/>
                <a:ext cx="49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14:cNvPr>
              <p14:cNvContentPartPr/>
              <p14:nvPr/>
            </p14:nvContentPartPr>
            <p14:xfrm>
              <a:off x="2097276" y="2504671"/>
              <a:ext cx="389520" cy="14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88636" y="2495671"/>
                <a:ext cx="407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14:cNvPr>
              <p14:cNvContentPartPr/>
              <p14:nvPr/>
            </p14:nvContentPartPr>
            <p14:xfrm>
              <a:off x="2580756" y="2305591"/>
              <a:ext cx="1127880" cy="387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72119" y="2296599"/>
                <a:ext cx="1145514" cy="404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14:cNvPr>
              <p14:cNvContentPartPr/>
              <p14:nvPr/>
            </p14:nvContentPartPr>
            <p14:xfrm>
              <a:off x="3850836" y="2348791"/>
              <a:ext cx="744480" cy="370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41836" y="2340151"/>
                <a:ext cx="7621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14:cNvPr>
              <p14:cNvContentPartPr/>
              <p14:nvPr/>
            </p14:nvContentPartPr>
            <p14:xfrm>
              <a:off x="343356" y="2824351"/>
              <a:ext cx="262080" cy="424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4716" y="2815711"/>
                <a:ext cx="2797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14:cNvPr>
              <p14:cNvContentPartPr/>
              <p14:nvPr/>
            </p14:nvContentPartPr>
            <p14:xfrm>
              <a:off x="707676" y="3010471"/>
              <a:ext cx="133200" cy="251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8676" y="3001831"/>
                <a:ext cx="1508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14:cNvPr>
              <p14:cNvContentPartPr/>
              <p14:nvPr/>
            </p14:nvContentPartPr>
            <p14:xfrm>
              <a:off x="699396" y="2832271"/>
              <a:ext cx="155520" cy="100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0756" y="2823631"/>
                <a:ext cx="173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14:cNvPr>
              <p14:cNvContentPartPr/>
              <p14:nvPr/>
            </p14:nvContentPartPr>
            <p14:xfrm>
              <a:off x="1164156" y="3066631"/>
              <a:ext cx="232560" cy="165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5156" y="3057631"/>
                <a:ext cx="2502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14:cNvPr>
              <p14:cNvContentPartPr/>
              <p14:nvPr/>
            </p14:nvContentPartPr>
            <p14:xfrm>
              <a:off x="1501116" y="2834431"/>
              <a:ext cx="1457280" cy="403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2118" y="2825431"/>
                <a:ext cx="1474916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14:cNvPr>
              <p14:cNvContentPartPr/>
              <p14:nvPr/>
            </p14:nvContentPartPr>
            <p14:xfrm>
              <a:off x="3288876" y="3149431"/>
              <a:ext cx="25200" cy="127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80236" y="3140431"/>
                <a:ext cx="42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14:cNvPr>
              <p14:cNvContentPartPr/>
              <p14:nvPr/>
            </p14:nvContentPartPr>
            <p14:xfrm>
              <a:off x="3276996" y="2928751"/>
              <a:ext cx="28800" cy="28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8356" y="2919751"/>
                <a:ext cx="46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14:cNvPr>
              <p14:cNvContentPartPr/>
              <p14:nvPr/>
            </p14:nvContentPartPr>
            <p14:xfrm>
              <a:off x="3433956" y="3131071"/>
              <a:ext cx="194040" cy="129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4956" y="3122431"/>
                <a:ext cx="211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14:cNvPr>
              <p14:cNvContentPartPr/>
              <p14:nvPr/>
            </p14:nvContentPartPr>
            <p14:xfrm>
              <a:off x="3972156" y="2921911"/>
              <a:ext cx="68400" cy="373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63156" y="2912911"/>
                <a:ext cx="860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14:cNvPr>
              <p14:cNvContentPartPr/>
              <p14:nvPr/>
            </p14:nvContentPartPr>
            <p14:xfrm>
              <a:off x="3879276" y="3056191"/>
              <a:ext cx="239760" cy="56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0276" y="3047551"/>
                <a:ext cx="257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14:cNvPr>
              <p14:cNvContentPartPr/>
              <p14:nvPr/>
            </p14:nvContentPartPr>
            <p14:xfrm>
              <a:off x="4220916" y="2912191"/>
              <a:ext cx="149400" cy="380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12276" y="2903551"/>
                <a:ext cx="1670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14:cNvPr>
              <p14:cNvContentPartPr/>
              <p14:nvPr/>
            </p14:nvContentPartPr>
            <p14:xfrm>
              <a:off x="4475436" y="3103711"/>
              <a:ext cx="183960" cy="2134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6796" y="3094711"/>
                <a:ext cx="201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14:cNvPr>
              <p14:cNvContentPartPr/>
              <p14:nvPr/>
            </p14:nvContentPartPr>
            <p14:xfrm>
              <a:off x="4959636" y="2792311"/>
              <a:ext cx="375120" cy="523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0636" y="2783671"/>
                <a:ext cx="39276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14:cNvPr>
              <p14:cNvContentPartPr/>
              <p14:nvPr/>
            </p14:nvContentPartPr>
            <p14:xfrm>
              <a:off x="5447436" y="2960791"/>
              <a:ext cx="1536840" cy="510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38796" y="2951791"/>
                <a:ext cx="15544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14:cNvPr>
              <p14:cNvContentPartPr/>
              <p14:nvPr/>
            </p14:nvContentPartPr>
            <p14:xfrm>
              <a:off x="7135836" y="3217111"/>
              <a:ext cx="69840" cy="324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27196" y="3208471"/>
                <a:ext cx="87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225E3C-E58F-4C44-AD6C-A6BCCC4C06D4}"/>
                  </a:ext>
                </a:extLst>
              </p14:cNvPr>
              <p14:cNvContentPartPr/>
              <p14:nvPr/>
            </p14:nvContentPartPr>
            <p14:xfrm>
              <a:off x="7509876" y="2840551"/>
              <a:ext cx="773640" cy="447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225E3C-E58F-4C44-AD6C-A6BCCC4C06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00876" y="2831551"/>
                <a:ext cx="7912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94A9EFD-33A0-458E-9A77-AE4740DBCFC0}"/>
                  </a:ext>
                </a:extLst>
              </p14:cNvPr>
              <p14:cNvContentPartPr/>
              <p14:nvPr/>
            </p14:nvContentPartPr>
            <p14:xfrm>
              <a:off x="459996" y="3586471"/>
              <a:ext cx="23508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94A9EFD-33A0-458E-9A77-AE4740DBCFC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1356" y="3577471"/>
                <a:ext cx="252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1BB580-F10C-4E88-BFEF-943348FF97EE}"/>
                  </a:ext>
                </a:extLst>
              </p14:cNvPr>
              <p14:cNvContentPartPr/>
              <p14:nvPr/>
            </p14:nvContentPartPr>
            <p14:xfrm>
              <a:off x="772116" y="3425191"/>
              <a:ext cx="140760" cy="57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1BB580-F10C-4E88-BFEF-943348FF97E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3116" y="3416551"/>
                <a:ext cx="1584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0DFC98-20DB-4CD0-A0D0-AF84516322B8}"/>
                  </a:ext>
                </a:extLst>
              </p14:cNvPr>
              <p14:cNvContentPartPr/>
              <p14:nvPr/>
            </p14:nvContentPartPr>
            <p14:xfrm>
              <a:off x="1069836" y="3460111"/>
              <a:ext cx="49032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0DFC98-20DB-4CD0-A0D0-AF84516322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60836" y="3451111"/>
                <a:ext cx="5079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4F3DA12-8796-4D98-8EF0-ED79519451AA}"/>
                  </a:ext>
                </a:extLst>
              </p14:cNvPr>
              <p14:cNvContentPartPr/>
              <p14:nvPr/>
            </p14:nvContentPartPr>
            <p14:xfrm>
              <a:off x="797676" y="3569551"/>
              <a:ext cx="167400" cy="23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4F3DA12-8796-4D98-8EF0-ED79519451A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9036" y="3560911"/>
                <a:ext cx="1850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35AE41-19DD-4948-A7D0-30D0D53E977A}"/>
                  </a:ext>
                </a:extLst>
              </p14:cNvPr>
              <p14:cNvContentPartPr/>
              <p14:nvPr/>
            </p14:nvContentPartPr>
            <p14:xfrm>
              <a:off x="1757436" y="3716431"/>
              <a:ext cx="138240" cy="15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35AE41-19DD-4948-A7D0-30D0D53E977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748796" y="3707791"/>
                <a:ext cx="155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9B5D9EF-084F-47D5-BAA7-C775F82652E2}"/>
                  </a:ext>
                </a:extLst>
              </p14:cNvPr>
              <p14:cNvContentPartPr/>
              <p14:nvPr/>
            </p14:nvContentPartPr>
            <p14:xfrm>
              <a:off x="1746276" y="3788791"/>
              <a:ext cx="144720" cy="10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9B5D9EF-084F-47D5-BAA7-C775F82652E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37636" y="3779791"/>
                <a:ext cx="162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836266A-686A-4433-B397-CCB779043295}"/>
                  </a:ext>
                </a:extLst>
              </p14:cNvPr>
              <p14:cNvContentPartPr/>
              <p14:nvPr/>
            </p14:nvContentPartPr>
            <p14:xfrm>
              <a:off x="2041116" y="3666751"/>
              <a:ext cx="253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836266A-686A-4433-B397-CCB7790432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032476" y="3657751"/>
                <a:ext cx="271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406974F-E234-458C-901C-1314A9CEEC74}"/>
                  </a:ext>
                </a:extLst>
              </p14:cNvPr>
              <p14:cNvContentPartPr/>
              <p14:nvPr/>
            </p14:nvContentPartPr>
            <p14:xfrm>
              <a:off x="2400396" y="3661351"/>
              <a:ext cx="171000" cy="359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406974F-E234-458C-901C-1314A9CEEC7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91756" y="3652711"/>
                <a:ext cx="1886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91220B-1632-48DA-ABFC-436BF728F54D}"/>
                  </a:ext>
                </a:extLst>
              </p14:cNvPr>
              <p14:cNvContentPartPr/>
              <p14:nvPr/>
            </p14:nvContentPartPr>
            <p14:xfrm>
              <a:off x="3181236" y="3587551"/>
              <a:ext cx="98280" cy="312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91220B-1632-48DA-ABFC-436BF728F5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72596" y="3578911"/>
                <a:ext cx="115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9AA1097-FB72-48AE-AFF6-D0AB45F92FEB}"/>
                  </a:ext>
                </a:extLst>
              </p14:cNvPr>
              <p14:cNvContentPartPr/>
              <p14:nvPr/>
            </p14:nvContentPartPr>
            <p14:xfrm>
              <a:off x="2682276" y="3560911"/>
              <a:ext cx="401400" cy="487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9AA1097-FB72-48AE-AFF6-D0AB45F92FE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73636" y="3551918"/>
                <a:ext cx="419040" cy="505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03B65BE-27F1-4B26-B858-88267799F6A4}"/>
                  </a:ext>
                </a:extLst>
              </p14:cNvPr>
              <p14:cNvContentPartPr/>
              <p14:nvPr/>
            </p14:nvContentPartPr>
            <p14:xfrm>
              <a:off x="3425676" y="3735871"/>
              <a:ext cx="35640" cy="42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03B65BE-27F1-4B26-B858-88267799F6A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17036" y="3727157"/>
                <a:ext cx="53280" cy="59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FF6026-3702-47D7-8AE1-4DA5767AD46E}"/>
                  </a:ext>
                </a:extLst>
              </p14:cNvPr>
              <p14:cNvContentPartPr/>
              <p14:nvPr/>
            </p14:nvContentPartPr>
            <p14:xfrm>
              <a:off x="3579036" y="3514111"/>
              <a:ext cx="412200" cy="358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FF6026-3702-47D7-8AE1-4DA5767AD46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70388" y="3505111"/>
                <a:ext cx="429855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0351F09-FB45-485F-9578-82ED9C601546}"/>
                  </a:ext>
                </a:extLst>
              </p14:cNvPr>
              <p14:cNvContentPartPr/>
              <p14:nvPr/>
            </p14:nvContentPartPr>
            <p14:xfrm>
              <a:off x="4667676" y="3433471"/>
              <a:ext cx="168840" cy="10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0351F09-FB45-485F-9578-82ED9C6015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58676" y="3424831"/>
                <a:ext cx="186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B8837B-B55C-44D8-9E15-A996B81F7DA2}"/>
                  </a:ext>
                </a:extLst>
              </p14:cNvPr>
              <p14:cNvContentPartPr/>
              <p14:nvPr/>
            </p14:nvContentPartPr>
            <p14:xfrm>
              <a:off x="4621956" y="3613831"/>
              <a:ext cx="221040" cy="228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B8837B-B55C-44D8-9E15-A996B81F7DA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12956" y="3605177"/>
                <a:ext cx="238680" cy="246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3DBCB6-83CB-4045-9125-600CE94B2EEC}"/>
                  </a:ext>
                </a:extLst>
              </p14:cNvPr>
              <p14:cNvContentPartPr/>
              <p14:nvPr/>
            </p14:nvContentPartPr>
            <p14:xfrm>
              <a:off x="4251516" y="3654151"/>
              <a:ext cx="195120" cy="189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3DBCB6-83CB-4045-9125-600CE94B2E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42876" y="3645511"/>
                <a:ext cx="212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45F16E8-D6A4-475B-9629-CAF10834A015}"/>
                  </a:ext>
                </a:extLst>
              </p14:cNvPr>
              <p14:cNvContentPartPr/>
              <p14:nvPr/>
            </p14:nvContentPartPr>
            <p14:xfrm>
              <a:off x="4985916" y="3720391"/>
              <a:ext cx="42120" cy="3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45F16E8-D6A4-475B-9629-CAF10834A01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77276" y="3711751"/>
                <a:ext cx="59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24EEADD-E3C6-45E1-B335-4C7B29FEF53C}"/>
                  </a:ext>
                </a:extLst>
              </p14:cNvPr>
              <p14:cNvContentPartPr/>
              <p14:nvPr/>
            </p14:nvContentPartPr>
            <p14:xfrm>
              <a:off x="5138556" y="3484951"/>
              <a:ext cx="418320" cy="356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24EEADD-E3C6-45E1-B335-4C7B29FEF53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29556" y="3476311"/>
                <a:ext cx="43596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645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3D26DA-CD17-4703-94F6-E306D4C85E98}"/>
                  </a:ext>
                </a:extLst>
              </p14:cNvPr>
              <p14:cNvContentPartPr/>
              <p14:nvPr/>
            </p14:nvContentPartPr>
            <p14:xfrm>
              <a:off x="7935240" y="55600"/>
              <a:ext cx="873720" cy="51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3D26DA-CD17-4703-94F6-E306D4C85E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17600" y="37600"/>
                <a:ext cx="9093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B30D67-8B69-4C1A-B28A-E5ABD3886478}"/>
                  </a:ext>
                </a:extLst>
              </p14:cNvPr>
              <p14:cNvContentPartPr/>
              <p14:nvPr/>
            </p14:nvContentPartPr>
            <p14:xfrm>
              <a:off x="2437320" y="324520"/>
              <a:ext cx="31680" cy="280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B30D67-8B69-4C1A-B28A-E5ABD38864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9320" y="306880"/>
                <a:ext cx="673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991F84-7C62-4233-ADB0-6CB8CC8FF80B}"/>
                  </a:ext>
                </a:extLst>
              </p14:cNvPr>
              <p14:cNvContentPartPr/>
              <p14:nvPr/>
            </p14:nvContentPartPr>
            <p14:xfrm>
              <a:off x="2620920" y="218680"/>
              <a:ext cx="596160" cy="352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991F84-7C62-4233-ADB0-6CB8CC8FF8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3280" y="200698"/>
                <a:ext cx="631800" cy="388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DA95624-3BEA-40E1-9825-AFB0E801F58F}"/>
                  </a:ext>
                </a:extLst>
              </p14:cNvPr>
              <p14:cNvContentPartPr/>
              <p14:nvPr/>
            </p14:nvContentPartPr>
            <p14:xfrm>
              <a:off x="345000" y="220480"/>
              <a:ext cx="1843200" cy="866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DA95624-3BEA-40E1-9825-AFB0E801F5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360" y="202833"/>
                <a:ext cx="1878840" cy="902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68B671-4A1C-406F-B57A-026C971F5A44}"/>
                  </a:ext>
                </a:extLst>
              </p14:cNvPr>
              <p14:cNvContentPartPr/>
              <p14:nvPr/>
            </p14:nvContentPartPr>
            <p14:xfrm>
              <a:off x="411960" y="912040"/>
              <a:ext cx="2593800" cy="73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68B671-4A1C-406F-B57A-026C971F5A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960" y="894400"/>
                <a:ext cx="262944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DB6F73D-B396-4455-8A64-2B39E8982134}"/>
                  </a:ext>
                </a:extLst>
              </p14:cNvPr>
              <p14:cNvContentPartPr/>
              <p14:nvPr/>
            </p14:nvContentPartPr>
            <p14:xfrm>
              <a:off x="3453960" y="1024360"/>
              <a:ext cx="797760" cy="36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DB6F73D-B396-4455-8A64-2B39E89821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35960" y="1006720"/>
                <a:ext cx="833400" cy="4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630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14:cNvPr>
              <p14:cNvContentPartPr/>
              <p14:nvPr/>
            </p14:nvContentPartPr>
            <p14:xfrm>
              <a:off x="427956" y="252871"/>
              <a:ext cx="2405160" cy="154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957" y="244231"/>
                <a:ext cx="2422797" cy="15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14:cNvPr>
              <p14:cNvContentPartPr/>
              <p14:nvPr/>
            </p14:nvContentPartPr>
            <p14:xfrm>
              <a:off x="3199956" y="102031"/>
              <a:ext cx="940680" cy="40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313" y="93391"/>
                <a:ext cx="958327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14:cNvPr>
              <p14:cNvContentPartPr/>
              <p14:nvPr/>
            </p14:nvContentPartPr>
            <p14:xfrm>
              <a:off x="8225556" y="260071"/>
              <a:ext cx="403200" cy="152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6916" y="251092"/>
                <a:ext cx="420840" cy="17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14:cNvPr>
              <p14:cNvContentPartPr/>
              <p14:nvPr/>
            </p14:nvContentPartPr>
            <p14:xfrm>
              <a:off x="7776996" y="176551"/>
              <a:ext cx="339840" cy="261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8006" y="167911"/>
                <a:ext cx="357461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14:cNvPr>
              <p14:cNvContentPartPr/>
              <p14:nvPr/>
            </p14:nvContentPartPr>
            <p14:xfrm>
              <a:off x="7090116" y="286351"/>
              <a:ext cx="605880" cy="298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476" y="277351"/>
                <a:ext cx="6235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14:cNvPr>
              <p14:cNvContentPartPr/>
              <p14:nvPr/>
            </p14:nvContentPartPr>
            <p14:xfrm>
              <a:off x="2990796" y="618271"/>
              <a:ext cx="1213920" cy="570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1796" y="609626"/>
                <a:ext cx="1231560" cy="588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14:cNvPr>
              <p14:cNvContentPartPr/>
              <p14:nvPr/>
            </p14:nvContentPartPr>
            <p14:xfrm>
              <a:off x="4356636" y="146311"/>
              <a:ext cx="2542680" cy="91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7995" y="137315"/>
                <a:ext cx="2560322" cy="934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14:cNvPr>
              <p14:cNvContentPartPr/>
              <p14:nvPr/>
            </p14:nvContentPartPr>
            <p14:xfrm>
              <a:off x="3827796" y="1201831"/>
              <a:ext cx="418320" cy="67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8804" y="1192831"/>
                <a:ext cx="435945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14:cNvPr>
              <p14:cNvContentPartPr/>
              <p14:nvPr/>
            </p14:nvContentPartPr>
            <p14:xfrm>
              <a:off x="3270876" y="1187431"/>
              <a:ext cx="435960" cy="36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1876" y="1178791"/>
                <a:ext cx="4536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14:cNvPr>
              <p14:cNvContentPartPr/>
              <p14:nvPr/>
            </p14:nvContentPartPr>
            <p14:xfrm>
              <a:off x="4439796" y="1319551"/>
              <a:ext cx="23400" cy="39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1156" y="1310911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14:cNvPr>
              <p14:cNvContentPartPr/>
              <p14:nvPr/>
            </p14:nvContentPartPr>
            <p14:xfrm>
              <a:off x="4481196" y="1503151"/>
              <a:ext cx="23760" cy="3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72196" y="1494151"/>
                <a:ext cx="41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14:cNvPr>
              <p14:cNvContentPartPr/>
              <p14:nvPr/>
            </p14:nvContentPartPr>
            <p14:xfrm>
              <a:off x="5549316" y="2440591"/>
              <a:ext cx="526320" cy="413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0322" y="2431951"/>
                <a:ext cx="543948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14:cNvPr>
              <p14:cNvContentPartPr/>
              <p14:nvPr/>
            </p14:nvContentPartPr>
            <p14:xfrm>
              <a:off x="5706636" y="597391"/>
              <a:ext cx="2778480" cy="1760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97637" y="588393"/>
                <a:ext cx="2796118" cy="1777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14:cNvPr>
              <p14:cNvContentPartPr/>
              <p14:nvPr/>
            </p14:nvContentPartPr>
            <p14:xfrm>
              <a:off x="328956" y="2369671"/>
              <a:ext cx="296280" cy="281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9956" y="2361020"/>
                <a:ext cx="313920" cy="299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14:cNvPr>
              <p14:cNvContentPartPr/>
              <p14:nvPr/>
            </p14:nvContentPartPr>
            <p14:xfrm>
              <a:off x="903876" y="2305951"/>
              <a:ext cx="818640" cy="347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4876" y="2296951"/>
                <a:ext cx="8362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14:cNvPr>
              <p14:cNvContentPartPr/>
              <p14:nvPr/>
            </p14:nvContentPartPr>
            <p14:xfrm>
              <a:off x="1989996" y="2528431"/>
              <a:ext cx="21240" cy="125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0996" y="2519431"/>
                <a:ext cx="38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14:cNvPr>
              <p14:cNvContentPartPr/>
              <p14:nvPr/>
            </p14:nvContentPartPr>
            <p14:xfrm>
              <a:off x="1950396" y="2339071"/>
              <a:ext cx="31680" cy="44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41396" y="2330431"/>
                <a:ext cx="49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14:cNvPr>
              <p14:cNvContentPartPr/>
              <p14:nvPr/>
            </p14:nvContentPartPr>
            <p14:xfrm>
              <a:off x="2097276" y="2504671"/>
              <a:ext cx="389520" cy="14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88636" y="2495671"/>
                <a:ext cx="407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14:cNvPr>
              <p14:cNvContentPartPr/>
              <p14:nvPr/>
            </p14:nvContentPartPr>
            <p14:xfrm>
              <a:off x="2580756" y="2305591"/>
              <a:ext cx="1127880" cy="387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72119" y="2296599"/>
                <a:ext cx="1145514" cy="404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14:cNvPr>
              <p14:cNvContentPartPr/>
              <p14:nvPr/>
            </p14:nvContentPartPr>
            <p14:xfrm>
              <a:off x="3850836" y="2348791"/>
              <a:ext cx="744480" cy="370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41836" y="2340151"/>
                <a:ext cx="7621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14:cNvPr>
              <p14:cNvContentPartPr/>
              <p14:nvPr/>
            </p14:nvContentPartPr>
            <p14:xfrm>
              <a:off x="343356" y="2824351"/>
              <a:ext cx="262080" cy="424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4716" y="2815711"/>
                <a:ext cx="2797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14:cNvPr>
              <p14:cNvContentPartPr/>
              <p14:nvPr/>
            </p14:nvContentPartPr>
            <p14:xfrm>
              <a:off x="707676" y="3010471"/>
              <a:ext cx="133200" cy="251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8676" y="3001831"/>
                <a:ext cx="1508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14:cNvPr>
              <p14:cNvContentPartPr/>
              <p14:nvPr/>
            </p14:nvContentPartPr>
            <p14:xfrm>
              <a:off x="699396" y="2832271"/>
              <a:ext cx="155520" cy="100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0756" y="2823631"/>
                <a:ext cx="173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14:cNvPr>
              <p14:cNvContentPartPr/>
              <p14:nvPr/>
            </p14:nvContentPartPr>
            <p14:xfrm>
              <a:off x="1164156" y="3066631"/>
              <a:ext cx="232560" cy="165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5156" y="3057631"/>
                <a:ext cx="2502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14:cNvPr>
              <p14:cNvContentPartPr/>
              <p14:nvPr/>
            </p14:nvContentPartPr>
            <p14:xfrm>
              <a:off x="1501116" y="2834431"/>
              <a:ext cx="1457280" cy="403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2118" y="2825431"/>
                <a:ext cx="1474916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14:cNvPr>
              <p14:cNvContentPartPr/>
              <p14:nvPr/>
            </p14:nvContentPartPr>
            <p14:xfrm>
              <a:off x="3288876" y="3149431"/>
              <a:ext cx="25200" cy="127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80236" y="3140431"/>
                <a:ext cx="42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14:cNvPr>
              <p14:cNvContentPartPr/>
              <p14:nvPr/>
            </p14:nvContentPartPr>
            <p14:xfrm>
              <a:off x="3276996" y="2928751"/>
              <a:ext cx="28800" cy="28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8356" y="2919751"/>
                <a:ext cx="46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14:cNvPr>
              <p14:cNvContentPartPr/>
              <p14:nvPr/>
            </p14:nvContentPartPr>
            <p14:xfrm>
              <a:off x="3433956" y="3131071"/>
              <a:ext cx="194040" cy="129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4956" y="3122431"/>
                <a:ext cx="211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14:cNvPr>
              <p14:cNvContentPartPr/>
              <p14:nvPr/>
            </p14:nvContentPartPr>
            <p14:xfrm>
              <a:off x="3972156" y="2921911"/>
              <a:ext cx="68400" cy="373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63156" y="2912911"/>
                <a:ext cx="860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14:cNvPr>
              <p14:cNvContentPartPr/>
              <p14:nvPr/>
            </p14:nvContentPartPr>
            <p14:xfrm>
              <a:off x="3879276" y="3056191"/>
              <a:ext cx="239760" cy="56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0276" y="3047551"/>
                <a:ext cx="257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14:cNvPr>
              <p14:cNvContentPartPr/>
              <p14:nvPr/>
            </p14:nvContentPartPr>
            <p14:xfrm>
              <a:off x="4220916" y="2912191"/>
              <a:ext cx="149400" cy="380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12276" y="2903551"/>
                <a:ext cx="1670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14:cNvPr>
              <p14:cNvContentPartPr/>
              <p14:nvPr/>
            </p14:nvContentPartPr>
            <p14:xfrm>
              <a:off x="4475436" y="3103711"/>
              <a:ext cx="183960" cy="2134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6796" y="3094711"/>
                <a:ext cx="201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14:cNvPr>
              <p14:cNvContentPartPr/>
              <p14:nvPr/>
            </p14:nvContentPartPr>
            <p14:xfrm>
              <a:off x="4959636" y="2792311"/>
              <a:ext cx="375120" cy="523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0636" y="2783671"/>
                <a:ext cx="39276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14:cNvPr>
              <p14:cNvContentPartPr/>
              <p14:nvPr/>
            </p14:nvContentPartPr>
            <p14:xfrm>
              <a:off x="5447436" y="2960791"/>
              <a:ext cx="1536840" cy="510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38796" y="2951791"/>
                <a:ext cx="15544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14:cNvPr>
              <p14:cNvContentPartPr/>
              <p14:nvPr/>
            </p14:nvContentPartPr>
            <p14:xfrm>
              <a:off x="7135836" y="3217111"/>
              <a:ext cx="69840" cy="324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27196" y="3208471"/>
                <a:ext cx="87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225E3C-E58F-4C44-AD6C-A6BCCC4C06D4}"/>
                  </a:ext>
                </a:extLst>
              </p14:cNvPr>
              <p14:cNvContentPartPr/>
              <p14:nvPr/>
            </p14:nvContentPartPr>
            <p14:xfrm>
              <a:off x="7509876" y="2840551"/>
              <a:ext cx="773640" cy="447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225E3C-E58F-4C44-AD6C-A6BCCC4C06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00876" y="2831551"/>
                <a:ext cx="7912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94A9EFD-33A0-458E-9A77-AE4740DBCFC0}"/>
                  </a:ext>
                </a:extLst>
              </p14:cNvPr>
              <p14:cNvContentPartPr/>
              <p14:nvPr/>
            </p14:nvContentPartPr>
            <p14:xfrm>
              <a:off x="459996" y="3586471"/>
              <a:ext cx="23508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94A9EFD-33A0-458E-9A77-AE4740DBCFC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1356" y="3577471"/>
                <a:ext cx="252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1BB580-F10C-4E88-BFEF-943348FF97EE}"/>
                  </a:ext>
                </a:extLst>
              </p14:cNvPr>
              <p14:cNvContentPartPr/>
              <p14:nvPr/>
            </p14:nvContentPartPr>
            <p14:xfrm>
              <a:off x="772116" y="3425191"/>
              <a:ext cx="140760" cy="57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1BB580-F10C-4E88-BFEF-943348FF97E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3116" y="3416551"/>
                <a:ext cx="1584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0DFC98-20DB-4CD0-A0D0-AF84516322B8}"/>
                  </a:ext>
                </a:extLst>
              </p14:cNvPr>
              <p14:cNvContentPartPr/>
              <p14:nvPr/>
            </p14:nvContentPartPr>
            <p14:xfrm>
              <a:off x="1069836" y="3460111"/>
              <a:ext cx="49032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0DFC98-20DB-4CD0-A0D0-AF84516322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60836" y="3451111"/>
                <a:ext cx="5079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4F3DA12-8796-4D98-8EF0-ED79519451AA}"/>
                  </a:ext>
                </a:extLst>
              </p14:cNvPr>
              <p14:cNvContentPartPr/>
              <p14:nvPr/>
            </p14:nvContentPartPr>
            <p14:xfrm>
              <a:off x="797676" y="3569551"/>
              <a:ext cx="167400" cy="23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4F3DA12-8796-4D98-8EF0-ED79519451A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9036" y="3560911"/>
                <a:ext cx="1850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35AE41-19DD-4948-A7D0-30D0D53E977A}"/>
                  </a:ext>
                </a:extLst>
              </p14:cNvPr>
              <p14:cNvContentPartPr/>
              <p14:nvPr/>
            </p14:nvContentPartPr>
            <p14:xfrm>
              <a:off x="1757436" y="3716431"/>
              <a:ext cx="138240" cy="15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35AE41-19DD-4948-A7D0-30D0D53E977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748796" y="3707791"/>
                <a:ext cx="155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9B5D9EF-084F-47D5-BAA7-C775F82652E2}"/>
                  </a:ext>
                </a:extLst>
              </p14:cNvPr>
              <p14:cNvContentPartPr/>
              <p14:nvPr/>
            </p14:nvContentPartPr>
            <p14:xfrm>
              <a:off x="1746276" y="3788791"/>
              <a:ext cx="144720" cy="10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9B5D9EF-084F-47D5-BAA7-C775F82652E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37636" y="3779791"/>
                <a:ext cx="162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836266A-686A-4433-B397-CCB779043295}"/>
                  </a:ext>
                </a:extLst>
              </p14:cNvPr>
              <p14:cNvContentPartPr/>
              <p14:nvPr/>
            </p14:nvContentPartPr>
            <p14:xfrm>
              <a:off x="2041116" y="3666751"/>
              <a:ext cx="253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836266A-686A-4433-B397-CCB7790432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032476" y="3657751"/>
                <a:ext cx="271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406974F-E234-458C-901C-1314A9CEEC74}"/>
                  </a:ext>
                </a:extLst>
              </p14:cNvPr>
              <p14:cNvContentPartPr/>
              <p14:nvPr/>
            </p14:nvContentPartPr>
            <p14:xfrm>
              <a:off x="2400396" y="3661351"/>
              <a:ext cx="171000" cy="359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406974F-E234-458C-901C-1314A9CEEC7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91756" y="3652711"/>
                <a:ext cx="1886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91220B-1632-48DA-ABFC-436BF728F54D}"/>
                  </a:ext>
                </a:extLst>
              </p14:cNvPr>
              <p14:cNvContentPartPr/>
              <p14:nvPr/>
            </p14:nvContentPartPr>
            <p14:xfrm>
              <a:off x="3181236" y="3587551"/>
              <a:ext cx="98280" cy="312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91220B-1632-48DA-ABFC-436BF728F5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72596" y="3578911"/>
                <a:ext cx="115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9AA1097-FB72-48AE-AFF6-D0AB45F92FEB}"/>
                  </a:ext>
                </a:extLst>
              </p14:cNvPr>
              <p14:cNvContentPartPr/>
              <p14:nvPr/>
            </p14:nvContentPartPr>
            <p14:xfrm>
              <a:off x="2682276" y="3560911"/>
              <a:ext cx="401400" cy="487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9AA1097-FB72-48AE-AFF6-D0AB45F92FE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73636" y="3551918"/>
                <a:ext cx="419040" cy="505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03B65BE-27F1-4B26-B858-88267799F6A4}"/>
                  </a:ext>
                </a:extLst>
              </p14:cNvPr>
              <p14:cNvContentPartPr/>
              <p14:nvPr/>
            </p14:nvContentPartPr>
            <p14:xfrm>
              <a:off x="3425676" y="3735871"/>
              <a:ext cx="35640" cy="42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03B65BE-27F1-4B26-B858-88267799F6A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17036" y="3727157"/>
                <a:ext cx="53280" cy="59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FF6026-3702-47D7-8AE1-4DA5767AD46E}"/>
                  </a:ext>
                </a:extLst>
              </p14:cNvPr>
              <p14:cNvContentPartPr/>
              <p14:nvPr/>
            </p14:nvContentPartPr>
            <p14:xfrm>
              <a:off x="3579036" y="3514111"/>
              <a:ext cx="412200" cy="358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FF6026-3702-47D7-8AE1-4DA5767AD46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70388" y="3505111"/>
                <a:ext cx="429855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0351F09-FB45-485F-9578-82ED9C601546}"/>
                  </a:ext>
                </a:extLst>
              </p14:cNvPr>
              <p14:cNvContentPartPr/>
              <p14:nvPr/>
            </p14:nvContentPartPr>
            <p14:xfrm>
              <a:off x="4667676" y="3433471"/>
              <a:ext cx="168840" cy="10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0351F09-FB45-485F-9578-82ED9C6015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58676" y="3424831"/>
                <a:ext cx="186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B8837B-B55C-44D8-9E15-A996B81F7DA2}"/>
                  </a:ext>
                </a:extLst>
              </p14:cNvPr>
              <p14:cNvContentPartPr/>
              <p14:nvPr/>
            </p14:nvContentPartPr>
            <p14:xfrm>
              <a:off x="4621956" y="3613831"/>
              <a:ext cx="221040" cy="228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B8837B-B55C-44D8-9E15-A996B81F7DA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12956" y="3605177"/>
                <a:ext cx="238680" cy="246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3DBCB6-83CB-4045-9125-600CE94B2EEC}"/>
                  </a:ext>
                </a:extLst>
              </p14:cNvPr>
              <p14:cNvContentPartPr/>
              <p14:nvPr/>
            </p14:nvContentPartPr>
            <p14:xfrm>
              <a:off x="4251516" y="3654151"/>
              <a:ext cx="195120" cy="189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3DBCB6-83CB-4045-9125-600CE94B2E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42876" y="3645511"/>
                <a:ext cx="212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45F16E8-D6A4-475B-9629-CAF10834A015}"/>
                  </a:ext>
                </a:extLst>
              </p14:cNvPr>
              <p14:cNvContentPartPr/>
              <p14:nvPr/>
            </p14:nvContentPartPr>
            <p14:xfrm>
              <a:off x="4985916" y="3720391"/>
              <a:ext cx="42120" cy="3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45F16E8-D6A4-475B-9629-CAF10834A01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77276" y="3711751"/>
                <a:ext cx="59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24EEADD-E3C6-45E1-B335-4C7B29FEF53C}"/>
                  </a:ext>
                </a:extLst>
              </p14:cNvPr>
              <p14:cNvContentPartPr/>
              <p14:nvPr/>
            </p14:nvContentPartPr>
            <p14:xfrm>
              <a:off x="5138556" y="3484951"/>
              <a:ext cx="418320" cy="356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24EEADD-E3C6-45E1-B335-4C7B29FEF53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29556" y="3476311"/>
                <a:ext cx="4359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986DE2-666D-4EC5-953A-9565C03943E1}"/>
                  </a:ext>
                </a:extLst>
              </p14:cNvPr>
              <p14:cNvContentPartPr/>
              <p14:nvPr/>
            </p14:nvContentPartPr>
            <p14:xfrm>
              <a:off x="5748036" y="3824431"/>
              <a:ext cx="66600" cy="5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986DE2-666D-4EC5-953A-9565C03943E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39036" y="3815791"/>
                <a:ext cx="842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321557-DB16-411E-BFE2-E7C2A6728B56}"/>
                  </a:ext>
                </a:extLst>
              </p14:cNvPr>
              <p14:cNvContentPartPr/>
              <p14:nvPr/>
            </p14:nvContentPartPr>
            <p14:xfrm>
              <a:off x="6415116" y="3673951"/>
              <a:ext cx="117720" cy="135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321557-DB16-411E-BFE2-E7C2A6728B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06116" y="3664951"/>
                <a:ext cx="135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8E471C-E16E-4D22-A4FA-187AEB567B1F}"/>
                  </a:ext>
                </a:extLst>
              </p14:cNvPr>
              <p14:cNvContentPartPr/>
              <p14:nvPr/>
            </p14:nvContentPartPr>
            <p14:xfrm>
              <a:off x="6975996" y="3640471"/>
              <a:ext cx="133200" cy="126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8E471C-E16E-4D22-A4FA-187AEB567B1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67356" y="3631471"/>
                <a:ext cx="1508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6FE-83E3-4B6B-8118-26176692F2BD}"/>
                  </a:ext>
                </a:extLst>
              </p14:cNvPr>
              <p14:cNvContentPartPr/>
              <p14:nvPr/>
            </p14:nvContentPartPr>
            <p14:xfrm>
              <a:off x="6128916" y="3498991"/>
              <a:ext cx="210600" cy="311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6FE-83E3-4B6B-8118-26176692F2B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20276" y="3489991"/>
                <a:ext cx="2282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DECA68C-6DB9-4439-BDBD-E0E511415888}"/>
                  </a:ext>
                </a:extLst>
              </p14:cNvPr>
              <p14:cNvContentPartPr/>
              <p14:nvPr/>
            </p14:nvContentPartPr>
            <p14:xfrm>
              <a:off x="6632556" y="3505831"/>
              <a:ext cx="254520" cy="307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DECA68C-6DB9-4439-BDBD-E0E51141588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3569" y="3497191"/>
                <a:ext cx="272135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DC45B78-318A-49DD-AAC2-282DB93D4C32}"/>
                  </a:ext>
                </a:extLst>
              </p14:cNvPr>
              <p14:cNvContentPartPr/>
              <p14:nvPr/>
            </p14:nvContentPartPr>
            <p14:xfrm>
              <a:off x="7171476" y="3687631"/>
              <a:ext cx="170280" cy="157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DC45B78-318A-49DD-AAC2-282DB93D4C3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162836" y="3678631"/>
                <a:ext cx="1879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2D7BE44-4091-4064-A995-57EA0A18C432}"/>
                  </a:ext>
                </a:extLst>
              </p14:cNvPr>
              <p14:cNvContentPartPr/>
              <p14:nvPr/>
            </p14:nvContentPartPr>
            <p14:xfrm>
              <a:off x="7662516" y="3415471"/>
              <a:ext cx="943560" cy="404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2D7BE44-4091-4064-A995-57EA0A18C43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53516" y="3406823"/>
                <a:ext cx="961200" cy="421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A4B980A-9333-4816-88A9-DDADCDA0CE8E}"/>
                  </a:ext>
                </a:extLst>
              </p14:cNvPr>
              <p14:cNvContentPartPr/>
              <p14:nvPr/>
            </p14:nvContentPartPr>
            <p14:xfrm>
              <a:off x="1220316" y="4161751"/>
              <a:ext cx="423720" cy="37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A4B980A-9333-4816-88A9-DDADCDA0CE8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211324" y="4153111"/>
                <a:ext cx="441345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A01A25A-0A6E-47D5-B93D-E79D519E558C}"/>
                  </a:ext>
                </a:extLst>
              </p14:cNvPr>
              <p14:cNvContentPartPr/>
              <p14:nvPr/>
            </p14:nvContentPartPr>
            <p14:xfrm>
              <a:off x="883716" y="4130071"/>
              <a:ext cx="141120" cy="46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A01A25A-0A6E-47D5-B93D-E79D519E558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74716" y="4121071"/>
                <a:ext cx="1587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B0D7FDE-4407-4C0C-951A-E52EC57C0569}"/>
                  </a:ext>
                </a:extLst>
              </p14:cNvPr>
              <p14:cNvContentPartPr/>
              <p14:nvPr/>
            </p14:nvContentPartPr>
            <p14:xfrm>
              <a:off x="495996" y="4072111"/>
              <a:ext cx="264600" cy="464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B0D7FDE-4407-4C0C-951A-E52EC57C056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6996" y="4063111"/>
                <a:ext cx="28224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3079F48-2FD3-42C4-9DF1-556F795B7EAA}"/>
                  </a:ext>
                </a:extLst>
              </p14:cNvPr>
              <p14:cNvContentPartPr/>
              <p14:nvPr/>
            </p14:nvContentPartPr>
            <p14:xfrm>
              <a:off x="1987476" y="4255351"/>
              <a:ext cx="754200" cy="259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3079F48-2FD3-42C4-9DF1-556F795B7EA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78476" y="4246711"/>
                <a:ext cx="7718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4457D79-D49B-4718-8476-D4CF30152FC2}"/>
                  </a:ext>
                </a:extLst>
              </p14:cNvPr>
              <p14:cNvContentPartPr/>
              <p14:nvPr/>
            </p14:nvContentPartPr>
            <p14:xfrm>
              <a:off x="3001236" y="4347871"/>
              <a:ext cx="672120" cy="330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4457D79-D49B-4718-8476-D4CF30152FC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992241" y="4338871"/>
                <a:ext cx="689751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85DB1A9-C41C-44C0-8A3B-7D295C3C077B}"/>
                  </a:ext>
                </a:extLst>
              </p14:cNvPr>
              <p14:cNvContentPartPr/>
              <p14:nvPr/>
            </p14:nvContentPartPr>
            <p14:xfrm>
              <a:off x="3784236" y="4325551"/>
              <a:ext cx="248760" cy="388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85DB1A9-C41C-44C0-8A3B-7D295C3C077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75596" y="4316551"/>
                <a:ext cx="2664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43E48A4-B3B9-44C0-A9CF-3D5D1220CD13}"/>
                  </a:ext>
                </a:extLst>
              </p14:cNvPr>
              <p14:cNvContentPartPr/>
              <p14:nvPr/>
            </p14:nvContentPartPr>
            <p14:xfrm>
              <a:off x="4518636" y="4139431"/>
              <a:ext cx="241560" cy="336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43E48A4-B3B9-44C0-A9CF-3D5D1220CD1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509996" y="4130431"/>
                <a:ext cx="2592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B59EEFC-1499-4978-A01F-7F79543D1DED}"/>
                  </a:ext>
                </a:extLst>
              </p14:cNvPr>
              <p14:cNvContentPartPr/>
              <p14:nvPr/>
            </p14:nvContentPartPr>
            <p14:xfrm>
              <a:off x="5568756" y="4230871"/>
              <a:ext cx="382320" cy="290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B59EEFC-1499-4978-A01F-7F79543D1DE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60116" y="4221871"/>
                <a:ext cx="3999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1D09C2-89BA-4EDA-98D9-7F6E972D01B0}"/>
                  </a:ext>
                </a:extLst>
              </p14:cNvPr>
              <p14:cNvContentPartPr/>
              <p14:nvPr/>
            </p14:nvContentPartPr>
            <p14:xfrm>
              <a:off x="4848756" y="4102711"/>
              <a:ext cx="630000" cy="375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1D09C2-89BA-4EDA-98D9-7F6E972D01B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839756" y="4093711"/>
                <a:ext cx="6476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1EFBD33-4D36-4678-AB1F-332FF35C9522}"/>
                  </a:ext>
                </a:extLst>
              </p14:cNvPr>
              <p14:cNvContentPartPr/>
              <p14:nvPr/>
            </p14:nvContentPartPr>
            <p14:xfrm>
              <a:off x="4152516" y="4188391"/>
              <a:ext cx="33480" cy="23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1EFBD33-4D36-4678-AB1F-332FF35C952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43516" y="4179525"/>
                <a:ext cx="51120" cy="4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77A4BE-E8DE-41B5-89EC-2D79BD399E81}"/>
                  </a:ext>
                </a:extLst>
              </p14:cNvPr>
              <p14:cNvContentPartPr/>
              <p14:nvPr/>
            </p14:nvContentPartPr>
            <p14:xfrm>
              <a:off x="4134876" y="4336711"/>
              <a:ext cx="302040" cy="150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77A4BE-E8DE-41B5-89EC-2D79BD399E8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126236" y="4327711"/>
                <a:ext cx="3196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A8799DF-E967-4A8F-A65E-4121FA7E39E5}"/>
                  </a:ext>
                </a:extLst>
              </p14:cNvPr>
              <p14:cNvContentPartPr/>
              <p14:nvPr/>
            </p14:nvContentPartPr>
            <p14:xfrm>
              <a:off x="6210276" y="4202071"/>
              <a:ext cx="285120" cy="3178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A8799DF-E967-4A8F-A65E-4121FA7E39E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201276" y="4193431"/>
                <a:ext cx="3027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4D8E0DD-1C30-4181-AFB3-C34EC998603E}"/>
                  </a:ext>
                </a:extLst>
              </p14:cNvPr>
              <p14:cNvContentPartPr/>
              <p14:nvPr/>
            </p14:nvContentPartPr>
            <p14:xfrm>
              <a:off x="6747036" y="4075351"/>
              <a:ext cx="168120" cy="91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4D8E0DD-1C30-4181-AFB3-C34EC998603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738036" y="4066351"/>
                <a:ext cx="185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22441AC-A4CE-4B5F-A7D3-ABD2431CAEBB}"/>
                  </a:ext>
                </a:extLst>
              </p14:cNvPr>
              <p14:cNvContentPartPr/>
              <p14:nvPr/>
            </p14:nvContentPartPr>
            <p14:xfrm>
              <a:off x="7713636" y="4258951"/>
              <a:ext cx="207000" cy="86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22441AC-A4CE-4B5F-A7D3-ABD2431CAEB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704996" y="4250311"/>
                <a:ext cx="224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D5B1228-8048-4DBB-936A-FDF537570CCB}"/>
                  </a:ext>
                </a:extLst>
              </p14:cNvPr>
              <p14:cNvContentPartPr/>
              <p14:nvPr/>
            </p14:nvContentPartPr>
            <p14:xfrm>
              <a:off x="7764396" y="4328431"/>
              <a:ext cx="188280" cy="259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D5B1228-8048-4DBB-936A-FDF537570CC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755396" y="4319431"/>
                <a:ext cx="2059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91ED23F-3283-4367-9021-C29E3BB54A29}"/>
                  </a:ext>
                </a:extLst>
              </p14:cNvPr>
              <p14:cNvContentPartPr/>
              <p14:nvPr/>
            </p14:nvContentPartPr>
            <p14:xfrm>
              <a:off x="8063916" y="4152751"/>
              <a:ext cx="580320" cy="264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91ED23F-3283-4367-9021-C29E3BB54A2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055276" y="4144111"/>
                <a:ext cx="5979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906058-A85A-4B09-AB88-FCCDE2345960}"/>
                  </a:ext>
                </a:extLst>
              </p14:cNvPr>
              <p14:cNvContentPartPr/>
              <p14:nvPr/>
            </p14:nvContentPartPr>
            <p14:xfrm>
              <a:off x="7059516" y="4104871"/>
              <a:ext cx="527040" cy="379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906058-A85A-4B09-AB88-FCCDE234596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50876" y="4096223"/>
                <a:ext cx="544680" cy="39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BB0293D-92E8-47DF-844F-5390BF9351D9}"/>
                  </a:ext>
                </a:extLst>
              </p14:cNvPr>
              <p14:cNvContentPartPr/>
              <p14:nvPr/>
            </p14:nvContentPartPr>
            <p14:xfrm>
              <a:off x="6667476" y="4247791"/>
              <a:ext cx="260280" cy="272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BB0293D-92E8-47DF-844F-5390BF9351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58476" y="4239151"/>
                <a:ext cx="277920" cy="2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47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14:cNvPr>
              <p14:cNvContentPartPr/>
              <p14:nvPr/>
            </p14:nvContentPartPr>
            <p14:xfrm>
              <a:off x="427956" y="252871"/>
              <a:ext cx="2405160" cy="154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957" y="244231"/>
                <a:ext cx="2422797" cy="15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14:cNvPr>
              <p14:cNvContentPartPr/>
              <p14:nvPr/>
            </p14:nvContentPartPr>
            <p14:xfrm>
              <a:off x="3199956" y="102031"/>
              <a:ext cx="940680" cy="40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313" y="93391"/>
                <a:ext cx="958327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14:cNvPr>
              <p14:cNvContentPartPr/>
              <p14:nvPr/>
            </p14:nvContentPartPr>
            <p14:xfrm>
              <a:off x="8225556" y="260071"/>
              <a:ext cx="403200" cy="152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6916" y="251092"/>
                <a:ext cx="420840" cy="17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14:cNvPr>
              <p14:cNvContentPartPr/>
              <p14:nvPr/>
            </p14:nvContentPartPr>
            <p14:xfrm>
              <a:off x="7776996" y="176551"/>
              <a:ext cx="339840" cy="261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8006" y="167911"/>
                <a:ext cx="357461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14:cNvPr>
              <p14:cNvContentPartPr/>
              <p14:nvPr/>
            </p14:nvContentPartPr>
            <p14:xfrm>
              <a:off x="7090116" y="286351"/>
              <a:ext cx="605880" cy="298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476" y="277351"/>
                <a:ext cx="6235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14:cNvPr>
              <p14:cNvContentPartPr/>
              <p14:nvPr/>
            </p14:nvContentPartPr>
            <p14:xfrm>
              <a:off x="2990796" y="618271"/>
              <a:ext cx="1213920" cy="570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1796" y="609626"/>
                <a:ext cx="1231560" cy="588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14:cNvPr>
              <p14:cNvContentPartPr/>
              <p14:nvPr/>
            </p14:nvContentPartPr>
            <p14:xfrm>
              <a:off x="4356636" y="146311"/>
              <a:ext cx="2542680" cy="91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7995" y="137315"/>
                <a:ext cx="2560322" cy="934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14:cNvPr>
              <p14:cNvContentPartPr/>
              <p14:nvPr/>
            </p14:nvContentPartPr>
            <p14:xfrm>
              <a:off x="3827796" y="1201831"/>
              <a:ext cx="418320" cy="67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8804" y="1192831"/>
                <a:ext cx="435945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14:cNvPr>
              <p14:cNvContentPartPr/>
              <p14:nvPr/>
            </p14:nvContentPartPr>
            <p14:xfrm>
              <a:off x="3270876" y="1187431"/>
              <a:ext cx="435960" cy="36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1876" y="1178791"/>
                <a:ext cx="4536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14:cNvPr>
              <p14:cNvContentPartPr/>
              <p14:nvPr/>
            </p14:nvContentPartPr>
            <p14:xfrm>
              <a:off x="4439796" y="1319551"/>
              <a:ext cx="23400" cy="39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1156" y="1310911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14:cNvPr>
              <p14:cNvContentPartPr/>
              <p14:nvPr/>
            </p14:nvContentPartPr>
            <p14:xfrm>
              <a:off x="4481196" y="1503151"/>
              <a:ext cx="23760" cy="3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72196" y="1494151"/>
                <a:ext cx="41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14:cNvPr>
              <p14:cNvContentPartPr/>
              <p14:nvPr/>
            </p14:nvContentPartPr>
            <p14:xfrm>
              <a:off x="5549316" y="2440591"/>
              <a:ext cx="526320" cy="413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0322" y="2431951"/>
                <a:ext cx="543948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14:cNvPr>
              <p14:cNvContentPartPr/>
              <p14:nvPr/>
            </p14:nvContentPartPr>
            <p14:xfrm>
              <a:off x="5706636" y="597391"/>
              <a:ext cx="2778480" cy="1760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97637" y="588393"/>
                <a:ext cx="2796118" cy="1777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14:cNvPr>
              <p14:cNvContentPartPr/>
              <p14:nvPr/>
            </p14:nvContentPartPr>
            <p14:xfrm>
              <a:off x="328956" y="2369671"/>
              <a:ext cx="296280" cy="281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9956" y="2361020"/>
                <a:ext cx="313920" cy="299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14:cNvPr>
              <p14:cNvContentPartPr/>
              <p14:nvPr/>
            </p14:nvContentPartPr>
            <p14:xfrm>
              <a:off x="903876" y="2305951"/>
              <a:ext cx="818640" cy="347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4876" y="2296951"/>
                <a:ext cx="8362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14:cNvPr>
              <p14:cNvContentPartPr/>
              <p14:nvPr/>
            </p14:nvContentPartPr>
            <p14:xfrm>
              <a:off x="1989996" y="2528431"/>
              <a:ext cx="21240" cy="125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0996" y="2519431"/>
                <a:ext cx="38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14:cNvPr>
              <p14:cNvContentPartPr/>
              <p14:nvPr/>
            </p14:nvContentPartPr>
            <p14:xfrm>
              <a:off x="1950396" y="2339071"/>
              <a:ext cx="31680" cy="44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41396" y="2330431"/>
                <a:ext cx="49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14:cNvPr>
              <p14:cNvContentPartPr/>
              <p14:nvPr/>
            </p14:nvContentPartPr>
            <p14:xfrm>
              <a:off x="2097276" y="2504671"/>
              <a:ext cx="389520" cy="14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88636" y="2495671"/>
                <a:ext cx="407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14:cNvPr>
              <p14:cNvContentPartPr/>
              <p14:nvPr/>
            </p14:nvContentPartPr>
            <p14:xfrm>
              <a:off x="2580756" y="2305591"/>
              <a:ext cx="1127880" cy="387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72119" y="2296599"/>
                <a:ext cx="1145514" cy="404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14:cNvPr>
              <p14:cNvContentPartPr/>
              <p14:nvPr/>
            </p14:nvContentPartPr>
            <p14:xfrm>
              <a:off x="3850836" y="2348791"/>
              <a:ext cx="744480" cy="370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41836" y="2340151"/>
                <a:ext cx="7621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14:cNvPr>
              <p14:cNvContentPartPr/>
              <p14:nvPr/>
            </p14:nvContentPartPr>
            <p14:xfrm>
              <a:off x="343356" y="2824351"/>
              <a:ext cx="262080" cy="424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4716" y="2815711"/>
                <a:ext cx="2797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14:cNvPr>
              <p14:cNvContentPartPr/>
              <p14:nvPr/>
            </p14:nvContentPartPr>
            <p14:xfrm>
              <a:off x="707676" y="3010471"/>
              <a:ext cx="133200" cy="251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8676" y="3001831"/>
                <a:ext cx="1508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14:cNvPr>
              <p14:cNvContentPartPr/>
              <p14:nvPr/>
            </p14:nvContentPartPr>
            <p14:xfrm>
              <a:off x="699396" y="2832271"/>
              <a:ext cx="155520" cy="100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0756" y="2823631"/>
                <a:ext cx="173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14:cNvPr>
              <p14:cNvContentPartPr/>
              <p14:nvPr/>
            </p14:nvContentPartPr>
            <p14:xfrm>
              <a:off x="1164156" y="3066631"/>
              <a:ext cx="232560" cy="165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5156" y="3057631"/>
                <a:ext cx="2502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14:cNvPr>
              <p14:cNvContentPartPr/>
              <p14:nvPr/>
            </p14:nvContentPartPr>
            <p14:xfrm>
              <a:off x="1501116" y="2834431"/>
              <a:ext cx="1457280" cy="403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2118" y="2825431"/>
                <a:ext cx="1474916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14:cNvPr>
              <p14:cNvContentPartPr/>
              <p14:nvPr/>
            </p14:nvContentPartPr>
            <p14:xfrm>
              <a:off x="3288876" y="3149431"/>
              <a:ext cx="25200" cy="127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80236" y="3140431"/>
                <a:ext cx="42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14:cNvPr>
              <p14:cNvContentPartPr/>
              <p14:nvPr/>
            </p14:nvContentPartPr>
            <p14:xfrm>
              <a:off x="3276996" y="2928751"/>
              <a:ext cx="28800" cy="28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8356" y="2919751"/>
                <a:ext cx="46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14:cNvPr>
              <p14:cNvContentPartPr/>
              <p14:nvPr/>
            </p14:nvContentPartPr>
            <p14:xfrm>
              <a:off x="3433956" y="3131071"/>
              <a:ext cx="194040" cy="129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4956" y="3122431"/>
                <a:ext cx="211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14:cNvPr>
              <p14:cNvContentPartPr/>
              <p14:nvPr/>
            </p14:nvContentPartPr>
            <p14:xfrm>
              <a:off x="3972156" y="2921911"/>
              <a:ext cx="68400" cy="373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63156" y="2912911"/>
                <a:ext cx="860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14:cNvPr>
              <p14:cNvContentPartPr/>
              <p14:nvPr/>
            </p14:nvContentPartPr>
            <p14:xfrm>
              <a:off x="3879276" y="3056191"/>
              <a:ext cx="239760" cy="56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0276" y="3047551"/>
                <a:ext cx="257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14:cNvPr>
              <p14:cNvContentPartPr/>
              <p14:nvPr/>
            </p14:nvContentPartPr>
            <p14:xfrm>
              <a:off x="4220916" y="2912191"/>
              <a:ext cx="149400" cy="380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12276" y="2903551"/>
                <a:ext cx="1670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14:cNvPr>
              <p14:cNvContentPartPr/>
              <p14:nvPr/>
            </p14:nvContentPartPr>
            <p14:xfrm>
              <a:off x="4475436" y="3103711"/>
              <a:ext cx="183960" cy="2134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6796" y="3094711"/>
                <a:ext cx="201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14:cNvPr>
              <p14:cNvContentPartPr/>
              <p14:nvPr/>
            </p14:nvContentPartPr>
            <p14:xfrm>
              <a:off x="4959636" y="2792311"/>
              <a:ext cx="375120" cy="523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0636" y="2783671"/>
                <a:ext cx="39276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14:cNvPr>
              <p14:cNvContentPartPr/>
              <p14:nvPr/>
            </p14:nvContentPartPr>
            <p14:xfrm>
              <a:off x="5447436" y="2960791"/>
              <a:ext cx="1536840" cy="510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38796" y="2951791"/>
                <a:ext cx="15544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14:cNvPr>
              <p14:cNvContentPartPr/>
              <p14:nvPr/>
            </p14:nvContentPartPr>
            <p14:xfrm>
              <a:off x="7135836" y="3217111"/>
              <a:ext cx="69840" cy="324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27196" y="3208471"/>
                <a:ext cx="87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225E3C-E58F-4C44-AD6C-A6BCCC4C06D4}"/>
                  </a:ext>
                </a:extLst>
              </p14:cNvPr>
              <p14:cNvContentPartPr/>
              <p14:nvPr/>
            </p14:nvContentPartPr>
            <p14:xfrm>
              <a:off x="7509876" y="2840551"/>
              <a:ext cx="773640" cy="447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225E3C-E58F-4C44-AD6C-A6BCCC4C06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00876" y="2831551"/>
                <a:ext cx="7912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94A9EFD-33A0-458E-9A77-AE4740DBCFC0}"/>
                  </a:ext>
                </a:extLst>
              </p14:cNvPr>
              <p14:cNvContentPartPr/>
              <p14:nvPr/>
            </p14:nvContentPartPr>
            <p14:xfrm>
              <a:off x="459996" y="3586471"/>
              <a:ext cx="23508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94A9EFD-33A0-458E-9A77-AE4740DBCFC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1356" y="3577471"/>
                <a:ext cx="252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1BB580-F10C-4E88-BFEF-943348FF97EE}"/>
                  </a:ext>
                </a:extLst>
              </p14:cNvPr>
              <p14:cNvContentPartPr/>
              <p14:nvPr/>
            </p14:nvContentPartPr>
            <p14:xfrm>
              <a:off x="772116" y="3425191"/>
              <a:ext cx="140760" cy="57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1BB580-F10C-4E88-BFEF-943348FF97E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3116" y="3416551"/>
                <a:ext cx="1584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0DFC98-20DB-4CD0-A0D0-AF84516322B8}"/>
                  </a:ext>
                </a:extLst>
              </p14:cNvPr>
              <p14:cNvContentPartPr/>
              <p14:nvPr/>
            </p14:nvContentPartPr>
            <p14:xfrm>
              <a:off x="1069836" y="3460111"/>
              <a:ext cx="49032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0DFC98-20DB-4CD0-A0D0-AF84516322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60836" y="3451111"/>
                <a:ext cx="5079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4F3DA12-8796-4D98-8EF0-ED79519451AA}"/>
                  </a:ext>
                </a:extLst>
              </p14:cNvPr>
              <p14:cNvContentPartPr/>
              <p14:nvPr/>
            </p14:nvContentPartPr>
            <p14:xfrm>
              <a:off x="797676" y="3569551"/>
              <a:ext cx="167400" cy="23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4F3DA12-8796-4D98-8EF0-ED79519451A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9036" y="3560911"/>
                <a:ext cx="1850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35AE41-19DD-4948-A7D0-30D0D53E977A}"/>
                  </a:ext>
                </a:extLst>
              </p14:cNvPr>
              <p14:cNvContentPartPr/>
              <p14:nvPr/>
            </p14:nvContentPartPr>
            <p14:xfrm>
              <a:off x="1757436" y="3716431"/>
              <a:ext cx="138240" cy="15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35AE41-19DD-4948-A7D0-30D0D53E977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748796" y="3707791"/>
                <a:ext cx="155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9B5D9EF-084F-47D5-BAA7-C775F82652E2}"/>
                  </a:ext>
                </a:extLst>
              </p14:cNvPr>
              <p14:cNvContentPartPr/>
              <p14:nvPr/>
            </p14:nvContentPartPr>
            <p14:xfrm>
              <a:off x="1746276" y="3788791"/>
              <a:ext cx="144720" cy="10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9B5D9EF-084F-47D5-BAA7-C775F82652E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37636" y="3779791"/>
                <a:ext cx="162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836266A-686A-4433-B397-CCB779043295}"/>
                  </a:ext>
                </a:extLst>
              </p14:cNvPr>
              <p14:cNvContentPartPr/>
              <p14:nvPr/>
            </p14:nvContentPartPr>
            <p14:xfrm>
              <a:off x="2041116" y="3666751"/>
              <a:ext cx="253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836266A-686A-4433-B397-CCB7790432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032476" y="3657751"/>
                <a:ext cx="271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406974F-E234-458C-901C-1314A9CEEC74}"/>
                  </a:ext>
                </a:extLst>
              </p14:cNvPr>
              <p14:cNvContentPartPr/>
              <p14:nvPr/>
            </p14:nvContentPartPr>
            <p14:xfrm>
              <a:off x="2400396" y="3661351"/>
              <a:ext cx="171000" cy="359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406974F-E234-458C-901C-1314A9CEEC7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91756" y="3652711"/>
                <a:ext cx="1886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91220B-1632-48DA-ABFC-436BF728F54D}"/>
                  </a:ext>
                </a:extLst>
              </p14:cNvPr>
              <p14:cNvContentPartPr/>
              <p14:nvPr/>
            </p14:nvContentPartPr>
            <p14:xfrm>
              <a:off x="3181236" y="3587551"/>
              <a:ext cx="98280" cy="312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91220B-1632-48DA-ABFC-436BF728F5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72596" y="3578911"/>
                <a:ext cx="115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9AA1097-FB72-48AE-AFF6-D0AB45F92FEB}"/>
                  </a:ext>
                </a:extLst>
              </p14:cNvPr>
              <p14:cNvContentPartPr/>
              <p14:nvPr/>
            </p14:nvContentPartPr>
            <p14:xfrm>
              <a:off x="2682276" y="3560911"/>
              <a:ext cx="401400" cy="487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9AA1097-FB72-48AE-AFF6-D0AB45F92FE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73636" y="3551918"/>
                <a:ext cx="419040" cy="505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03B65BE-27F1-4B26-B858-88267799F6A4}"/>
                  </a:ext>
                </a:extLst>
              </p14:cNvPr>
              <p14:cNvContentPartPr/>
              <p14:nvPr/>
            </p14:nvContentPartPr>
            <p14:xfrm>
              <a:off x="3425676" y="3735871"/>
              <a:ext cx="35640" cy="42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03B65BE-27F1-4B26-B858-88267799F6A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17036" y="3727157"/>
                <a:ext cx="53280" cy="59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FF6026-3702-47D7-8AE1-4DA5767AD46E}"/>
                  </a:ext>
                </a:extLst>
              </p14:cNvPr>
              <p14:cNvContentPartPr/>
              <p14:nvPr/>
            </p14:nvContentPartPr>
            <p14:xfrm>
              <a:off x="3579036" y="3514111"/>
              <a:ext cx="412200" cy="358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FF6026-3702-47D7-8AE1-4DA5767AD46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70388" y="3505111"/>
                <a:ext cx="429855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0351F09-FB45-485F-9578-82ED9C601546}"/>
                  </a:ext>
                </a:extLst>
              </p14:cNvPr>
              <p14:cNvContentPartPr/>
              <p14:nvPr/>
            </p14:nvContentPartPr>
            <p14:xfrm>
              <a:off x="4667676" y="3433471"/>
              <a:ext cx="168840" cy="10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0351F09-FB45-485F-9578-82ED9C6015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58676" y="3424831"/>
                <a:ext cx="186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B8837B-B55C-44D8-9E15-A996B81F7DA2}"/>
                  </a:ext>
                </a:extLst>
              </p14:cNvPr>
              <p14:cNvContentPartPr/>
              <p14:nvPr/>
            </p14:nvContentPartPr>
            <p14:xfrm>
              <a:off x="4621956" y="3613831"/>
              <a:ext cx="221040" cy="228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B8837B-B55C-44D8-9E15-A996B81F7DA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12956" y="3605177"/>
                <a:ext cx="238680" cy="246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3DBCB6-83CB-4045-9125-600CE94B2EEC}"/>
                  </a:ext>
                </a:extLst>
              </p14:cNvPr>
              <p14:cNvContentPartPr/>
              <p14:nvPr/>
            </p14:nvContentPartPr>
            <p14:xfrm>
              <a:off x="4251516" y="3654151"/>
              <a:ext cx="195120" cy="189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3DBCB6-83CB-4045-9125-600CE94B2E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42876" y="3645511"/>
                <a:ext cx="212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45F16E8-D6A4-475B-9629-CAF10834A015}"/>
                  </a:ext>
                </a:extLst>
              </p14:cNvPr>
              <p14:cNvContentPartPr/>
              <p14:nvPr/>
            </p14:nvContentPartPr>
            <p14:xfrm>
              <a:off x="4985916" y="3720391"/>
              <a:ext cx="42120" cy="3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45F16E8-D6A4-475B-9629-CAF10834A01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77276" y="3711751"/>
                <a:ext cx="59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24EEADD-E3C6-45E1-B335-4C7B29FEF53C}"/>
                  </a:ext>
                </a:extLst>
              </p14:cNvPr>
              <p14:cNvContentPartPr/>
              <p14:nvPr/>
            </p14:nvContentPartPr>
            <p14:xfrm>
              <a:off x="5138556" y="3484951"/>
              <a:ext cx="418320" cy="356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24EEADD-E3C6-45E1-B335-4C7B29FEF53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29556" y="3476311"/>
                <a:ext cx="4359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986DE2-666D-4EC5-953A-9565C03943E1}"/>
                  </a:ext>
                </a:extLst>
              </p14:cNvPr>
              <p14:cNvContentPartPr/>
              <p14:nvPr/>
            </p14:nvContentPartPr>
            <p14:xfrm>
              <a:off x="5748036" y="3824431"/>
              <a:ext cx="66600" cy="5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986DE2-666D-4EC5-953A-9565C03943E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39036" y="3815791"/>
                <a:ext cx="842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321557-DB16-411E-BFE2-E7C2A6728B56}"/>
                  </a:ext>
                </a:extLst>
              </p14:cNvPr>
              <p14:cNvContentPartPr/>
              <p14:nvPr/>
            </p14:nvContentPartPr>
            <p14:xfrm>
              <a:off x="6415116" y="3673951"/>
              <a:ext cx="117720" cy="135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321557-DB16-411E-BFE2-E7C2A6728B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06116" y="3664951"/>
                <a:ext cx="135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8E471C-E16E-4D22-A4FA-187AEB567B1F}"/>
                  </a:ext>
                </a:extLst>
              </p14:cNvPr>
              <p14:cNvContentPartPr/>
              <p14:nvPr/>
            </p14:nvContentPartPr>
            <p14:xfrm>
              <a:off x="6975996" y="3640471"/>
              <a:ext cx="133200" cy="126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8E471C-E16E-4D22-A4FA-187AEB567B1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67356" y="3631471"/>
                <a:ext cx="1508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6FE-83E3-4B6B-8118-26176692F2BD}"/>
                  </a:ext>
                </a:extLst>
              </p14:cNvPr>
              <p14:cNvContentPartPr/>
              <p14:nvPr/>
            </p14:nvContentPartPr>
            <p14:xfrm>
              <a:off x="6128916" y="3498991"/>
              <a:ext cx="210600" cy="311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6FE-83E3-4B6B-8118-26176692F2B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20276" y="3489991"/>
                <a:ext cx="2282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DECA68C-6DB9-4439-BDBD-E0E511415888}"/>
                  </a:ext>
                </a:extLst>
              </p14:cNvPr>
              <p14:cNvContentPartPr/>
              <p14:nvPr/>
            </p14:nvContentPartPr>
            <p14:xfrm>
              <a:off x="6632556" y="3505831"/>
              <a:ext cx="254520" cy="307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DECA68C-6DB9-4439-BDBD-E0E51141588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3569" y="3497191"/>
                <a:ext cx="272135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DC45B78-318A-49DD-AAC2-282DB93D4C32}"/>
                  </a:ext>
                </a:extLst>
              </p14:cNvPr>
              <p14:cNvContentPartPr/>
              <p14:nvPr/>
            </p14:nvContentPartPr>
            <p14:xfrm>
              <a:off x="7171476" y="3687631"/>
              <a:ext cx="170280" cy="157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DC45B78-318A-49DD-AAC2-282DB93D4C3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162836" y="3678631"/>
                <a:ext cx="1879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2D7BE44-4091-4064-A995-57EA0A18C432}"/>
                  </a:ext>
                </a:extLst>
              </p14:cNvPr>
              <p14:cNvContentPartPr/>
              <p14:nvPr/>
            </p14:nvContentPartPr>
            <p14:xfrm>
              <a:off x="7662516" y="3415471"/>
              <a:ext cx="943560" cy="404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2D7BE44-4091-4064-A995-57EA0A18C43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53516" y="3406823"/>
                <a:ext cx="961200" cy="421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A4B980A-9333-4816-88A9-DDADCDA0CE8E}"/>
                  </a:ext>
                </a:extLst>
              </p14:cNvPr>
              <p14:cNvContentPartPr/>
              <p14:nvPr/>
            </p14:nvContentPartPr>
            <p14:xfrm>
              <a:off x="1220316" y="4161751"/>
              <a:ext cx="423720" cy="37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A4B980A-9333-4816-88A9-DDADCDA0CE8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211324" y="4153111"/>
                <a:ext cx="441345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A01A25A-0A6E-47D5-B93D-E79D519E558C}"/>
                  </a:ext>
                </a:extLst>
              </p14:cNvPr>
              <p14:cNvContentPartPr/>
              <p14:nvPr/>
            </p14:nvContentPartPr>
            <p14:xfrm>
              <a:off x="883716" y="4130071"/>
              <a:ext cx="141120" cy="46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A01A25A-0A6E-47D5-B93D-E79D519E558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74716" y="4121071"/>
                <a:ext cx="1587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B0D7FDE-4407-4C0C-951A-E52EC57C0569}"/>
                  </a:ext>
                </a:extLst>
              </p14:cNvPr>
              <p14:cNvContentPartPr/>
              <p14:nvPr/>
            </p14:nvContentPartPr>
            <p14:xfrm>
              <a:off x="495996" y="4072111"/>
              <a:ext cx="264600" cy="464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B0D7FDE-4407-4C0C-951A-E52EC57C056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6996" y="4063111"/>
                <a:ext cx="28224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3079F48-2FD3-42C4-9DF1-556F795B7EAA}"/>
                  </a:ext>
                </a:extLst>
              </p14:cNvPr>
              <p14:cNvContentPartPr/>
              <p14:nvPr/>
            </p14:nvContentPartPr>
            <p14:xfrm>
              <a:off x="1987476" y="4255351"/>
              <a:ext cx="754200" cy="259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3079F48-2FD3-42C4-9DF1-556F795B7EA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78476" y="4246711"/>
                <a:ext cx="7718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4457D79-D49B-4718-8476-D4CF30152FC2}"/>
                  </a:ext>
                </a:extLst>
              </p14:cNvPr>
              <p14:cNvContentPartPr/>
              <p14:nvPr/>
            </p14:nvContentPartPr>
            <p14:xfrm>
              <a:off x="3001236" y="4347871"/>
              <a:ext cx="672120" cy="330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4457D79-D49B-4718-8476-D4CF30152FC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992241" y="4338871"/>
                <a:ext cx="689751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85DB1A9-C41C-44C0-8A3B-7D295C3C077B}"/>
                  </a:ext>
                </a:extLst>
              </p14:cNvPr>
              <p14:cNvContentPartPr/>
              <p14:nvPr/>
            </p14:nvContentPartPr>
            <p14:xfrm>
              <a:off x="3784236" y="4325551"/>
              <a:ext cx="248760" cy="388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85DB1A9-C41C-44C0-8A3B-7D295C3C077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75596" y="4316551"/>
                <a:ext cx="2664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43E48A4-B3B9-44C0-A9CF-3D5D1220CD13}"/>
                  </a:ext>
                </a:extLst>
              </p14:cNvPr>
              <p14:cNvContentPartPr/>
              <p14:nvPr/>
            </p14:nvContentPartPr>
            <p14:xfrm>
              <a:off x="4518636" y="4139431"/>
              <a:ext cx="241560" cy="336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43E48A4-B3B9-44C0-A9CF-3D5D1220CD1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509996" y="4130431"/>
                <a:ext cx="2592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B59EEFC-1499-4978-A01F-7F79543D1DED}"/>
                  </a:ext>
                </a:extLst>
              </p14:cNvPr>
              <p14:cNvContentPartPr/>
              <p14:nvPr/>
            </p14:nvContentPartPr>
            <p14:xfrm>
              <a:off x="5568756" y="4230871"/>
              <a:ext cx="382320" cy="290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B59EEFC-1499-4978-A01F-7F79543D1DE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60116" y="4221871"/>
                <a:ext cx="3999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1D09C2-89BA-4EDA-98D9-7F6E972D01B0}"/>
                  </a:ext>
                </a:extLst>
              </p14:cNvPr>
              <p14:cNvContentPartPr/>
              <p14:nvPr/>
            </p14:nvContentPartPr>
            <p14:xfrm>
              <a:off x="4848756" y="4102711"/>
              <a:ext cx="630000" cy="375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1D09C2-89BA-4EDA-98D9-7F6E972D01B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839756" y="4093711"/>
                <a:ext cx="6476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1EFBD33-4D36-4678-AB1F-332FF35C9522}"/>
                  </a:ext>
                </a:extLst>
              </p14:cNvPr>
              <p14:cNvContentPartPr/>
              <p14:nvPr/>
            </p14:nvContentPartPr>
            <p14:xfrm>
              <a:off x="4152516" y="4188391"/>
              <a:ext cx="33480" cy="23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1EFBD33-4D36-4678-AB1F-332FF35C952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43516" y="4179525"/>
                <a:ext cx="51120" cy="4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77A4BE-E8DE-41B5-89EC-2D79BD399E81}"/>
                  </a:ext>
                </a:extLst>
              </p14:cNvPr>
              <p14:cNvContentPartPr/>
              <p14:nvPr/>
            </p14:nvContentPartPr>
            <p14:xfrm>
              <a:off x="4134876" y="4336711"/>
              <a:ext cx="302040" cy="150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77A4BE-E8DE-41B5-89EC-2D79BD399E8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126236" y="4327711"/>
                <a:ext cx="3196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A8799DF-E967-4A8F-A65E-4121FA7E39E5}"/>
                  </a:ext>
                </a:extLst>
              </p14:cNvPr>
              <p14:cNvContentPartPr/>
              <p14:nvPr/>
            </p14:nvContentPartPr>
            <p14:xfrm>
              <a:off x="6210276" y="4202071"/>
              <a:ext cx="285120" cy="3178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A8799DF-E967-4A8F-A65E-4121FA7E39E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201276" y="4193431"/>
                <a:ext cx="3027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4D8E0DD-1C30-4181-AFB3-C34EC998603E}"/>
                  </a:ext>
                </a:extLst>
              </p14:cNvPr>
              <p14:cNvContentPartPr/>
              <p14:nvPr/>
            </p14:nvContentPartPr>
            <p14:xfrm>
              <a:off x="6747036" y="4075351"/>
              <a:ext cx="168120" cy="91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4D8E0DD-1C30-4181-AFB3-C34EC998603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738036" y="4066351"/>
                <a:ext cx="185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22441AC-A4CE-4B5F-A7D3-ABD2431CAEBB}"/>
                  </a:ext>
                </a:extLst>
              </p14:cNvPr>
              <p14:cNvContentPartPr/>
              <p14:nvPr/>
            </p14:nvContentPartPr>
            <p14:xfrm>
              <a:off x="7713636" y="4258951"/>
              <a:ext cx="207000" cy="86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22441AC-A4CE-4B5F-A7D3-ABD2431CAEB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704996" y="4250311"/>
                <a:ext cx="224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D5B1228-8048-4DBB-936A-FDF537570CCB}"/>
                  </a:ext>
                </a:extLst>
              </p14:cNvPr>
              <p14:cNvContentPartPr/>
              <p14:nvPr/>
            </p14:nvContentPartPr>
            <p14:xfrm>
              <a:off x="7764396" y="4328431"/>
              <a:ext cx="188280" cy="259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D5B1228-8048-4DBB-936A-FDF537570CC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755396" y="4319431"/>
                <a:ext cx="2059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91ED23F-3283-4367-9021-C29E3BB54A29}"/>
                  </a:ext>
                </a:extLst>
              </p14:cNvPr>
              <p14:cNvContentPartPr/>
              <p14:nvPr/>
            </p14:nvContentPartPr>
            <p14:xfrm>
              <a:off x="8063916" y="4152751"/>
              <a:ext cx="580320" cy="264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91ED23F-3283-4367-9021-C29E3BB54A2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055276" y="4144111"/>
                <a:ext cx="5979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906058-A85A-4B09-AB88-FCCDE2345960}"/>
                  </a:ext>
                </a:extLst>
              </p14:cNvPr>
              <p14:cNvContentPartPr/>
              <p14:nvPr/>
            </p14:nvContentPartPr>
            <p14:xfrm>
              <a:off x="7059516" y="4104871"/>
              <a:ext cx="527040" cy="379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906058-A85A-4B09-AB88-FCCDE234596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50876" y="4096223"/>
                <a:ext cx="544680" cy="39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BB0293D-92E8-47DF-844F-5390BF9351D9}"/>
                  </a:ext>
                </a:extLst>
              </p14:cNvPr>
              <p14:cNvContentPartPr/>
              <p14:nvPr/>
            </p14:nvContentPartPr>
            <p14:xfrm>
              <a:off x="6667476" y="4247791"/>
              <a:ext cx="260280" cy="272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BB0293D-92E8-47DF-844F-5390BF9351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58476" y="4239151"/>
                <a:ext cx="2779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025700-8A11-47F4-9268-5D830A01B0B4}"/>
                  </a:ext>
                </a:extLst>
              </p14:cNvPr>
              <p14:cNvContentPartPr/>
              <p14:nvPr/>
            </p14:nvContentPartPr>
            <p14:xfrm>
              <a:off x="570156" y="4864111"/>
              <a:ext cx="815400" cy="343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025700-8A11-47F4-9268-5D830A01B0B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1516" y="4855111"/>
                <a:ext cx="8330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CB680BE-6F38-4990-8A82-6F93ED533DB1}"/>
                  </a:ext>
                </a:extLst>
              </p14:cNvPr>
              <p14:cNvContentPartPr/>
              <p14:nvPr/>
            </p14:nvContentPartPr>
            <p14:xfrm>
              <a:off x="1741596" y="5023591"/>
              <a:ext cx="484560" cy="169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CB680BE-6F38-4990-8A82-6F93ED533DB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732956" y="5014951"/>
                <a:ext cx="502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A2496E5-6E7F-4EAC-9384-7314D5CCC84B}"/>
                  </a:ext>
                </a:extLst>
              </p14:cNvPr>
              <p14:cNvContentPartPr/>
              <p14:nvPr/>
            </p14:nvContentPartPr>
            <p14:xfrm>
              <a:off x="2485716" y="4830631"/>
              <a:ext cx="954000" cy="373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A2496E5-6E7F-4EAC-9384-7314D5CCC84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477076" y="4821631"/>
                <a:ext cx="9716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7551503-A265-4158-BC55-C144AAC6CD5B}"/>
                  </a:ext>
                </a:extLst>
              </p14:cNvPr>
              <p14:cNvContentPartPr/>
              <p14:nvPr/>
            </p14:nvContentPartPr>
            <p14:xfrm>
              <a:off x="4167636" y="4705711"/>
              <a:ext cx="187200" cy="104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7551503-A265-4158-BC55-C144AAC6CD5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158636" y="4696711"/>
                <a:ext cx="2048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64C5155-7D73-4593-BD85-FEEDA976691B}"/>
                  </a:ext>
                </a:extLst>
              </p14:cNvPr>
              <p14:cNvContentPartPr/>
              <p14:nvPr/>
            </p14:nvContentPartPr>
            <p14:xfrm>
              <a:off x="3716196" y="4869151"/>
              <a:ext cx="651960" cy="290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64C5155-7D73-4593-BD85-FEEDA976691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707551" y="4860511"/>
                <a:ext cx="66961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794DC3E-6770-472F-89BC-D85133C99F0B}"/>
                  </a:ext>
                </a:extLst>
              </p14:cNvPr>
              <p14:cNvContentPartPr/>
              <p14:nvPr/>
            </p14:nvContentPartPr>
            <p14:xfrm>
              <a:off x="4454196" y="5030071"/>
              <a:ext cx="69120" cy="32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794DC3E-6770-472F-89BC-D85133C99F0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445196" y="5021431"/>
                <a:ext cx="86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879A52B-F9C5-4A05-BD0F-06A9F9D54BFF}"/>
                  </a:ext>
                </a:extLst>
              </p14:cNvPr>
              <p14:cNvContentPartPr/>
              <p14:nvPr/>
            </p14:nvContentPartPr>
            <p14:xfrm>
              <a:off x="4568316" y="4769791"/>
              <a:ext cx="259560" cy="412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879A52B-F9C5-4A05-BD0F-06A9F9D54BF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559676" y="4760791"/>
                <a:ext cx="27720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84DA964-CAFA-4A0D-AA18-A33297A86EB3}"/>
                  </a:ext>
                </a:extLst>
              </p14:cNvPr>
              <p14:cNvContentPartPr/>
              <p14:nvPr/>
            </p14:nvContentPartPr>
            <p14:xfrm>
              <a:off x="4915356" y="4929271"/>
              <a:ext cx="117000" cy="21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84DA964-CAFA-4A0D-AA18-A33297A86EB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906356" y="4920271"/>
                <a:ext cx="134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D9D758F-380C-40F2-8954-0F302E0F2055}"/>
                  </a:ext>
                </a:extLst>
              </p14:cNvPr>
              <p14:cNvContentPartPr/>
              <p14:nvPr/>
            </p14:nvContentPartPr>
            <p14:xfrm>
              <a:off x="4907436" y="4729111"/>
              <a:ext cx="153360" cy="96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D9D758F-380C-40F2-8954-0F302E0F205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898796" y="4720471"/>
                <a:ext cx="17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83C12DF-9C54-443C-A14B-B772E86AFF67}"/>
                  </a:ext>
                </a:extLst>
              </p14:cNvPr>
              <p14:cNvContentPartPr/>
              <p14:nvPr/>
            </p14:nvContentPartPr>
            <p14:xfrm>
              <a:off x="5191116" y="4992631"/>
              <a:ext cx="19512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83C12DF-9C54-443C-A14B-B772E86AFF6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182476" y="4983991"/>
                <a:ext cx="212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6BB53F4-792A-4E05-BA47-D1ECA4B85FA6}"/>
                  </a:ext>
                </a:extLst>
              </p14:cNvPr>
              <p14:cNvContentPartPr/>
              <p14:nvPr/>
            </p14:nvContentPartPr>
            <p14:xfrm>
              <a:off x="5164836" y="5063551"/>
              <a:ext cx="219600" cy="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6BB53F4-792A-4E05-BA47-D1ECA4B85FA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56196" y="5054551"/>
                <a:ext cx="237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0911E35-2718-4CEF-A4AE-CFACBBF08AB3}"/>
                  </a:ext>
                </a:extLst>
              </p14:cNvPr>
              <p14:cNvContentPartPr/>
              <p14:nvPr/>
            </p14:nvContentPartPr>
            <p14:xfrm>
              <a:off x="5505396" y="4933591"/>
              <a:ext cx="297720" cy="223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0911E35-2718-4CEF-A4AE-CFACBBF08AB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496756" y="4924591"/>
                <a:ext cx="3153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9D15C19-F620-431A-8D98-7CEAD6FC4E5A}"/>
                  </a:ext>
                </a:extLst>
              </p14:cNvPr>
              <p14:cNvContentPartPr/>
              <p14:nvPr/>
            </p14:nvContentPartPr>
            <p14:xfrm>
              <a:off x="5889516" y="4949791"/>
              <a:ext cx="202320" cy="406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9D15C19-F620-431A-8D98-7CEAD6FC4E5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880876" y="4940791"/>
                <a:ext cx="21996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2357890-AD95-400E-AAEF-DD99F3C802B3}"/>
                  </a:ext>
                </a:extLst>
              </p14:cNvPr>
              <p14:cNvContentPartPr/>
              <p14:nvPr/>
            </p14:nvContentPartPr>
            <p14:xfrm>
              <a:off x="7291716" y="4931431"/>
              <a:ext cx="104760" cy="2188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2357890-AD95-400E-AAEF-DD99F3C802B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283076" y="4922791"/>
                <a:ext cx="1224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A248283-6C34-4B95-A6CA-CF1F3E7F9BE2}"/>
                  </a:ext>
                </a:extLst>
              </p14:cNvPr>
              <p14:cNvContentPartPr/>
              <p14:nvPr/>
            </p14:nvContentPartPr>
            <p14:xfrm>
              <a:off x="7322676" y="4727671"/>
              <a:ext cx="127800" cy="117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A248283-6C34-4B95-A6CA-CF1F3E7F9BE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313676" y="4719031"/>
                <a:ext cx="1454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3BCAA67-26F4-448F-A23E-C3BAA2D96137}"/>
                  </a:ext>
                </a:extLst>
              </p14:cNvPr>
              <p14:cNvContentPartPr/>
              <p14:nvPr/>
            </p14:nvContentPartPr>
            <p14:xfrm>
              <a:off x="6206316" y="4779151"/>
              <a:ext cx="995040" cy="4932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3BCAA67-26F4-448F-A23E-C3BAA2D9613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197676" y="4770511"/>
                <a:ext cx="1012680" cy="5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13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14:cNvPr>
              <p14:cNvContentPartPr/>
              <p14:nvPr/>
            </p14:nvContentPartPr>
            <p14:xfrm>
              <a:off x="427956" y="252871"/>
              <a:ext cx="2405160" cy="154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957" y="244231"/>
                <a:ext cx="2422797" cy="15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14:cNvPr>
              <p14:cNvContentPartPr/>
              <p14:nvPr/>
            </p14:nvContentPartPr>
            <p14:xfrm>
              <a:off x="3199956" y="102031"/>
              <a:ext cx="940680" cy="40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313" y="93391"/>
                <a:ext cx="958327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14:cNvPr>
              <p14:cNvContentPartPr/>
              <p14:nvPr/>
            </p14:nvContentPartPr>
            <p14:xfrm>
              <a:off x="8225556" y="260071"/>
              <a:ext cx="403200" cy="152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6916" y="251092"/>
                <a:ext cx="420840" cy="17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14:cNvPr>
              <p14:cNvContentPartPr/>
              <p14:nvPr/>
            </p14:nvContentPartPr>
            <p14:xfrm>
              <a:off x="7776996" y="176551"/>
              <a:ext cx="339840" cy="261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8006" y="167911"/>
                <a:ext cx="357461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14:cNvPr>
              <p14:cNvContentPartPr/>
              <p14:nvPr/>
            </p14:nvContentPartPr>
            <p14:xfrm>
              <a:off x="7090116" y="286351"/>
              <a:ext cx="605880" cy="298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476" y="277351"/>
                <a:ext cx="6235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14:cNvPr>
              <p14:cNvContentPartPr/>
              <p14:nvPr/>
            </p14:nvContentPartPr>
            <p14:xfrm>
              <a:off x="2990796" y="618271"/>
              <a:ext cx="1213920" cy="570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1796" y="609626"/>
                <a:ext cx="1231560" cy="588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14:cNvPr>
              <p14:cNvContentPartPr/>
              <p14:nvPr/>
            </p14:nvContentPartPr>
            <p14:xfrm>
              <a:off x="4356636" y="146311"/>
              <a:ext cx="2542680" cy="91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7995" y="137315"/>
                <a:ext cx="2560322" cy="934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14:cNvPr>
              <p14:cNvContentPartPr/>
              <p14:nvPr/>
            </p14:nvContentPartPr>
            <p14:xfrm>
              <a:off x="3827796" y="1201831"/>
              <a:ext cx="418320" cy="67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8804" y="1192831"/>
                <a:ext cx="435945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14:cNvPr>
              <p14:cNvContentPartPr/>
              <p14:nvPr/>
            </p14:nvContentPartPr>
            <p14:xfrm>
              <a:off x="3270876" y="1187431"/>
              <a:ext cx="435960" cy="36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1876" y="1178791"/>
                <a:ext cx="4536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14:cNvPr>
              <p14:cNvContentPartPr/>
              <p14:nvPr/>
            </p14:nvContentPartPr>
            <p14:xfrm>
              <a:off x="4439796" y="1319551"/>
              <a:ext cx="23400" cy="39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1156" y="1310911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14:cNvPr>
              <p14:cNvContentPartPr/>
              <p14:nvPr/>
            </p14:nvContentPartPr>
            <p14:xfrm>
              <a:off x="4481196" y="1503151"/>
              <a:ext cx="23760" cy="3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72196" y="1494151"/>
                <a:ext cx="41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14:cNvPr>
              <p14:cNvContentPartPr/>
              <p14:nvPr/>
            </p14:nvContentPartPr>
            <p14:xfrm>
              <a:off x="5549316" y="2440591"/>
              <a:ext cx="526320" cy="413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0322" y="2431951"/>
                <a:ext cx="543948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14:cNvPr>
              <p14:cNvContentPartPr/>
              <p14:nvPr/>
            </p14:nvContentPartPr>
            <p14:xfrm>
              <a:off x="5706636" y="597391"/>
              <a:ext cx="2778480" cy="1760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97637" y="588393"/>
                <a:ext cx="2796118" cy="1777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14:cNvPr>
              <p14:cNvContentPartPr/>
              <p14:nvPr/>
            </p14:nvContentPartPr>
            <p14:xfrm>
              <a:off x="328956" y="2369671"/>
              <a:ext cx="296280" cy="281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9956" y="2361020"/>
                <a:ext cx="313920" cy="299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14:cNvPr>
              <p14:cNvContentPartPr/>
              <p14:nvPr/>
            </p14:nvContentPartPr>
            <p14:xfrm>
              <a:off x="903876" y="2305951"/>
              <a:ext cx="818640" cy="347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4876" y="2296951"/>
                <a:ext cx="8362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14:cNvPr>
              <p14:cNvContentPartPr/>
              <p14:nvPr/>
            </p14:nvContentPartPr>
            <p14:xfrm>
              <a:off x="1989996" y="2528431"/>
              <a:ext cx="21240" cy="125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0996" y="2519431"/>
                <a:ext cx="38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14:cNvPr>
              <p14:cNvContentPartPr/>
              <p14:nvPr/>
            </p14:nvContentPartPr>
            <p14:xfrm>
              <a:off x="1950396" y="2339071"/>
              <a:ext cx="31680" cy="44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41396" y="2330431"/>
                <a:ext cx="49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14:cNvPr>
              <p14:cNvContentPartPr/>
              <p14:nvPr/>
            </p14:nvContentPartPr>
            <p14:xfrm>
              <a:off x="2097276" y="2504671"/>
              <a:ext cx="389520" cy="14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88636" y="2495671"/>
                <a:ext cx="407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14:cNvPr>
              <p14:cNvContentPartPr/>
              <p14:nvPr/>
            </p14:nvContentPartPr>
            <p14:xfrm>
              <a:off x="2580756" y="2305591"/>
              <a:ext cx="1127880" cy="387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72119" y="2296599"/>
                <a:ext cx="1145514" cy="404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14:cNvPr>
              <p14:cNvContentPartPr/>
              <p14:nvPr/>
            </p14:nvContentPartPr>
            <p14:xfrm>
              <a:off x="3850836" y="2348791"/>
              <a:ext cx="744480" cy="370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41836" y="2340151"/>
                <a:ext cx="7621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14:cNvPr>
              <p14:cNvContentPartPr/>
              <p14:nvPr/>
            </p14:nvContentPartPr>
            <p14:xfrm>
              <a:off x="343356" y="2824351"/>
              <a:ext cx="262080" cy="424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4716" y="2815711"/>
                <a:ext cx="2797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14:cNvPr>
              <p14:cNvContentPartPr/>
              <p14:nvPr/>
            </p14:nvContentPartPr>
            <p14:xfrm>
              <a:off x="707676" y="3010471"/>
              <a:ext cx="133200" cy="251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8676" y="3001831"/>
                <a:ext cx="1508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14:cNvPr>
              <p14:cNvContentPartPr/>
              <p14:nvPr/>
            </p14:nvContentPartPr>
            <p14:xfrm>
              <a:off x="699396" y="2832271"/>
              <a:ext cx="155520" cy="100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0756" y="2823631"/>
                <a:ext cx="173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14:cNvPr>
              <p14:cNvContentPartPr/>
              <p14:nvPr/>
            </p14:nvContentPartPr>
            <p14:xfrm>
              <a:off x="1164156" y="3066631"/>
              <a:ext cx="232560" cy="165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5156" y="3057631"/>
                <a:ext cx="2502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14:cNvPr>
              <p14:cNvContentPartPr/>
              <p14:nvPr/>
            </p14:nvContentPartPr>
            <p14:xfrm>
              <a:off x="1501116" y="2834431"/>
              <a:ext cx="1457280" cy="403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2118" y="2825431"/>
                <a:ext cx="1474916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14:cNvPr>
              <p14:cNvContentPartPr/>
              <p14:nvPr/>
            </p14:nvContentPartPr>
            <p14:xfrm>
              <a:off x="3288876" y="3149431"/>
              <a:ext cx="25200" cy="127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80236" y="3140431"/>
                <a:ext cx="42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14:cNvPr>
              <p14:cNvContentPartPr/>
              <p14:nvPr/>
            </p14:nvContentPartPr>
            <p14:xfrm>
              <a:off x="3276996" y="2928751"/>
              <a:ext cx="28800" cy="28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8356" y="2919751"/>
                <a:ext cx="46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14:cNvPr>
              <p14:cNvContentPartPr/>
              <p14:nvPr/>
            </p14:nvContentPartPr>
            <p14:xfrm>
              <a:off x="3433956" y="3131071"/>
              <a:ext cx="194040" cy="129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4956" y="3122431"/>
                <a:ext cx="211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14:cNvPr>
              <p14:cNvContentPartPr/>
              <p14:nvPr/>
            </p14:nvContentPartPr>
            <p14:xfrm>
              <a:off x="3972156" y="2921911"/>
              <a:ext cx="68400" cy="373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63156" y="2912911"/>
                <a:ext cx="860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14:cNvPr>
              <p14:cNvContentPartPr/>
              <p14:nvPr/>
            </p14:nvContentPartPr>
            <p14:xfrm>
              <a:off x="3879276" y="3056191"/>
              <a:ext cx="239760" cy="56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0276" y="3047551"/>
                <a:ext cx="257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14:cNvPr>
              <p14:cNvContentPartPr/>
              <p14:nvPr/>
            </p14:nvContentPartPr>
            <p14:xfrm>
              <a:off x="4220916" y="2912191"/>
              <a:ext cx="149400" cy="380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12276" y="2903551"/>
                <a:ext cx="1670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14:cNvPr>
              <p14:cNvContentPartPr/>
              <p14:nvPr/>
            </p14:nvContentPartPr>
            <p14:xfrm>
              <a:off x="4475436" y="3103711"/>
              <a:ext cx="183960" cy="2134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6796" y="3094711"/>
                <a:ext cx="201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14:cNvPr>
              <p14:cNvContentPartPr/>
              <p14:nvPr/>
            </p14:nvContentPartPr>
            <p14:xfrm>
              <a:off x="4959636" y="2792311"/>
              <a:ext cx="375120" cy="523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0636" y="2783671"/>
                <a:ext cx="39276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14:cNvPr>
              <p14:cNvContentPartPr/>
              <p14:nvPr/>
            </p14:nvContentPartPr>
            <p14:xfrm>
              <a:off x="5447436" y="2960791"/>
              <a:ext cx="1536840" cy="510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38796" y="2951791"/>
                <a:ext cx="15544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14:cNvPr>
              <p14:cNvContentPartPr/>
              <p14:nvPr/>
            </p14:nvContentPartPr>
            <p14:xfrm>
              <a:off x="7135836" y="3217111"/>
              <a:ext cx="69840" cy="324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27196" y="3208471"/>
                <a:ext cx="87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225E3C-E58F-4C44-AD6C-A6BCCC4C06D4}"/>
                  </a:ext>
                </a:extLst>
              </p14:cNvPr>
              <p14:cNvContentPartPr/>
              <p14:nvPr/>
            </p14:nvContentPartPr>
            <p14:xfrm>
              <a:off x="7509876" y="2840551"/>
              <a:ext cx="773640" cy="447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225E3C-E58F-4C44-AD6C-A6BCCC4C06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00876" y="2831551"/>
                <a:ext cx="7912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94A9EFD-33A0-458E-9A77-AE4740DBCFC0}"/>
                  </a:ext>
                </a:extLst>
              </p14:cNvPr>
              <p14:cNvContentPartPr/>
              <p14:nvPr/>
            </p14:nvContentPartPr>
            <p14:xfrm>
              <a:off x="459996" y="3586471"/>
              <a:ext cx="23508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94A9EFD-33A0-458E-9A77-AE4740DBCFC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1356" y="3577471"/>
                <a:ext cx="252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1BB580-F10C-4E88-BFEF-943348FF97EE}"/>
                  </a:ext>
                </a:extLst>
              </p14:cNvPr>
              <p14:cNvContentPartPr/>
              <p14:nvPr/>
            </p14:nvContentPartPr>
            <p14:xfrm>
              <a:off x="772116" y="3425191"/>
              <a:ext cx="140760" cy="57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1BB580-F10C-4E88-BFEF-943348FF97E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3116" y="3416551"/>
                <a:ext cx="1584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0DFC98-20DB-4CD0-A0D0-AF84516322B8}"/>
                  </a:ext>
                </a:extLst>
              </p14:cNvPr>
              <p14:cNvContentPartPr/>
              <p14:nvPr/>
            </p14:nvContentPartPr>
            <p14:xfrm>
              <a:off x="1069836" y="3460111"/>
              <a:ext cx="49032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0DFC98-20DB-4CD0-A0D0-AF84516322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60836" y="3451111"/>
                <a:ext cx="5079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4F3DA12-8796-4D98-8EF0-ED79519451AA}"/>
                  </a:ext>
                </a:extLst>
              </p14:cNvPr>
              <p14:cNvContentPartPr/>
              <p14:nvPr/>
            </p14:nvContentPartPr>
            <p14:xfrm>
              <a:off x="797676" y="3569551"/>
              <a:ext cx="167400" cy="23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4F3DA12-8796-4D98-8EF0-ED79519451A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9036" y="3560911"/>
                <a:ext cx="1850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35AE41-19DD-4948-A7D0-30D0D53E977A}"/>
                  </a:ext>
                </a:extLst>
              </p14:cNvPr>
              <p14:cNvContentPartPr/>
              <p14:nvPr/>
            </p14:nvContentPartPr>
            <p14:xfrm>
              <a:off x="1757436" y="3716431"/>
              <a:ext cx="138240" cy="15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35AE41-19DD-4948-A7D0-30D0D53E977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748796" y="3707791"/>
                <a:ext cx="155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9B5D9EF-084F-47D5-BAA7-C775F82652E2}"/>
                  </a:ext>
                </a:extLst>
              </p14:cNvPr>
              <p14:cNvContentPartPr/>
              <p14:nvPr/>
            </p14:nvContentPartPr>
            <p14:xfrm>
              <a:off x="1746276" y="3788791"/>
              <a:ext cx="144720" cy="10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9B5D9EF-084F-47D5-BAA7-C775F82652E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37636" y="3779791"/>
                <a:ext cx="162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836266A-686A-4433-B397-CCB779043295}"/>
                  </a:ext>
                </a:extLst>
              </p14:cNvPr>
              <p14:cNvContentPartPr/>
              <p14:nvPr/>
            </p14:nvContentPartPr>
            <p14:xfrm>
              <a:off x="2041116" y="3666751"/>
              <a:ext cx="253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836266A-686A-4433-B397-CCB7790432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032476" y="3657751"/>
                <a:ext cx="271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406974F-E234-458C-901C-1314A9CEEC74}"/>
                  </a:ext>
                </a:extLst>
              </p14:cNvPr>
              <p14:cNvContentPartPr/>
              <p14:nvPr/>
            </p14:nvContentPartPr>
            <p14:xfrm>
              <a:off x="2400396" y="3661351"/>
              <a:ext cx="171000" cy="359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406974F-E234-458C-901C-1314A9CEEC7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91756" y="3652711"/>
                <a:ext cx="1886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91220B-1632-48DA-ABFC-436BF728F54D}"/>
                  </a:ext>
                </a:extLst>
              </p14:cNvPr>
              <p14:cNvContentPartPr/>
              <p14:nvPr/>
            </p14:nvContentPartPr>
            <p14:xfrm>
              <a:off x="3181236" y="3587551"/>
              <a:ext cx="98280" cy="312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91220B-1632-48DA-ABFC-436BF728F5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72596" y="3578911"/>
                <a:ext cx="115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9AA1097-FB72-48AE-AFF6-D0AB45F92FEB}"/>
                  </a:ext>
                </a:extLst>
              </p14:cNvPr>
              <p14:cNvContentPartPr/>
              <p14:nvPr/>
            </p14:nvContentPartPr>
            <p14:xfrm>
              <a:off x="2682276" y="3560911"/>
              <a:ext cx="401400" cy="487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9AA1097-FB72-48AE-AFF6-D0AB45F92FE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73636" y="3551918"/>
                <a:ext cx="419040" cy="505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03B65BE-27F1-4B26-B858-88267799F6A4}"/>
                  </a:ext>
                </a:extLst>
              </p14:cNvPr>
              <p14:cNvContentPartPr/>
              <p14:nvPr/>
            </p14:nvContentPartPr>
            <p14:xfrm>
              <a:off x="3425676" y="3735871"/>
              <a:ext cx="35640" cy="42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03B65BE-27F1-4B26-B858-88267799F6A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17036" y="3727157"/>
                <a:ext cx="53280" cy="59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FF6026-3702-47D7-8AE1-4DA5767AD46E}"/>
                  </a:ext>
                </a:extLst>
              </p14:cNvPr>
              <p14:cNvContentPartPr/>
              <p14:nvPr/>
            </p14:nvContentPartPr>
            <p14:xfrm>
              <a:off x="3579036" y="3514111"/>
              <a:ext cx="412200" cy="358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FF6026-3702-47D7-8AE1-4DA5767AD46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70388" y="3505111"/>
                <a:ext cx="429855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0351F09-FB45-485F-9578-82ED9C601546}"/>
                  </a:ext>
                </a:extLst>
              </p14:cNvPr>
              <p14:cNvContentPartPr/>
              <p14:nvPr/>
            </p14:nvContentPartPr>
            <p14:xfrm>
              <a:off x="4667676" y="3433471"/>
              <a:ext cx="168840" cy="10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0351F09-FB45-485F-9578-82ED9C6015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58676" y="3424831"/>
                <a:ext cx="186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B8837B-B55C-44D8-9E15-A996B81F7DA2}"/>
                  </a:ext>
                </a:extLst>
              </p14:cNvPr>
              <p14:cNvContentPartPr/>
              <p14:nvPr/>
            </p14:nvContentPartPr>
            <p14:xfrm>
              <a:off x="4621956" y="3613831"/>
              <a:ext cx="221040" cy="228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B8837B-B55C-44D8-9E15-A996B81F7DA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12956" y="3605177"/>
                <a:ext cx="238680" cy="246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3DBCB6-83CB-4045-9125-600CE94B2EEC}"/>
                  </a:ext>
                </a:extLst>
              </p14:cNvPr>
              <p14:cNvContentPartPr/>
              <p14:nvPr/>
            </p14:nvContentPartPr>
            <p14:xfrm>
              <a:off x="4251516" y="3654151"/>
              <a:ext cx="195120" cy="189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3DBCB6-83CB-4045-9125-600CE94B2E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42876" y="3645511"/>
                <a:ext cx="212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45F16E8-D6A4-475B-9629-CAF10834A015}"/>
                  </a:ext>
                </a:extLst>
              </p14:cNvPr>
              <p14:cNvContentPartPr/>
              <p14:nvPr/>
            </p14:nvContentPartPr>
            <p14:xfrm>
              <a:off x="4985916" y="3720391"/>
              <a:ext cx="42120" cy="3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45F16E8-D6A4-475B-9629-CAF10834A01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77276" y="3711751"/>
                <a:ext cx="59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24EEADD-E3C6-45E1-B335-4C7B29FEF53C}"/>
                  </a:ext>
                </a:extLst>
              </p14:cNvPr>
              <p14:cNvContentPartPr/>
              <p14:nvPr/>
            </p14:nvContentPartPr>
            <p14:xfrm>
              <a:off x="5138556" y="3484951"/>
              <a:ext cx="418320" cy="356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24EEADD-E3C6-45E1-B335-4C7B29FEF53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29556" y="3476311"/>
                <a:ext cx="4359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986DE2-666D-4EC5-953A-9565C03943E1}"/>
                  </a:ext>
                </a:extLst>
              </p14:cNvPr>
              <p14:cNvContentPartPr/>
              <p14:nvPr/>
            </p14:nvContentPartPr>
            <p14:xfrm>
              <a:off x="5748036" y="3824431"/>
              <a:ext cx="66600" cy="5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986DE2-666D-4EC5-953A-9565C03943E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39036" y="3815791"/>
                <a:ext cx="842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321557-DB16-411E-BFE2-E7C2A6728B56}"/>
                  </a:ext>
                </a:extLst>
              </p14:cNvPr>
              <p14:cNvContentPartPr/>
              <p14:nvPr/>
            </p14:nvContentPartPr>
            <p14:xfrm>
              <a:off x="6415116" y="3673951"/>
              <a:ext cx="117720" cy="135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321557-DB16-411E-BFE2-E7C2A6728B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06116" y="3664951"/>
                <a:ext cx="135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8E471C-E16E-4D22-A4FA-187AEB567B1F}"/>
                  </a:ext>
                </a:extLst>
              </p14:cNvPr>
              <p14:cNvContentPartPr/>
              <p14:nvPr/>
            </p14:nvContentPartPr>
            <p14:xfrm>
              <a:off x="6975996" y="3640471"/>
              <a:ext cx="133200" cy="126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8E471C-E16E-4D22-A4FA-187AEB567B1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67356" y="3631471"/>
                <a:ext cx="1508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6FE-83E3-4B6B-8118-26176692F2BD}"/>
                  </a:ext>
                </a:extLst>
              </p14:cNvPr>
              <p14:cNvContentPartPr/>
              <p14:nvPr/>
            </p14:nvContentPartPr>
            <p14:xfrm>
              <a:off x="6128916" y="3498991"/>
              <a:ext cx="210600" cy="311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6FE-83E3-4B6B-8118-26176692F2B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20276" y="3489991"/>
                <a:ext cx="2282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DECA68C-6DB9-4439-BDBD-E0E511415888}"/>
                  </a:ext>
                </a:extLst>
              </p14:cNvPr>
              <p14:cNvContentPartPr/>
              <p14:nvPr/>
            </p14:nvContentPartPr>
            <p14:xfrm>
              <a:off x="6632556" y="3505831"/>
              <a:ext cx="254520" cy="307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DECA68C-6DB9-4439-BDBD-E0E51141588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3569" y="3497191"/>
                <a:ext cx="272135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DC45B78-318A-49DD-AAC2-282DB93D4C32}"/>
                  </a:ext>
                </a:extLst>
              </p14:cNvPr>
              <p14:cNvContentPartPr/>
              <p14:nvPr/>
            </p14:nvContentPartPr>
            <p14:xfrm>
              <a:off x="7171476" y="3687631"/>
              <a:ext cx="170280" cy="157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DC45B78-318A-49DD-AAC2-282DB93D4C3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162836" y="3678631"/>
                <a:ext cx="1879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2D7BE44-4091-4064-A995-57EA0A18C432}"/>
                  </a:ext>
                </a:extLst>
              </p14:cNvPr>
              <p14:cNvContentPartPr/>
              <p14:nvPr/>
            </p14:nvContentPartPr>
            <p14:xfrm>
              <a:off x="7662516" y="3415471"/>
              <a:ext cx="943560" cy="404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2D7BE44-4091-4064-A995-57EA0A18C43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53516" y="3406823"/>
                <a:ext cx="961200" cy="421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A4B980A-9333-4816-88A9-DDADCDA0CE8E}"/>
                  </a:ext>
                </a:extLst>
              </p14:cNvPr>
              <p14:cNvContentPartPr/>
              <p14:nvPr/>
            </p14:nvContentPartPr>
            <p14:xfrm>
              <a:off x="1220316" y="4161751"/>
              <a:ext cx="423720" cy="37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A4B980A-9333-4816-88A9-DDADCDA0CE8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211324" y="4153111"/>
                <a:ext cx="441345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A01A25A-0A6E-47D5-B93D-E79D519E558C}"/>
                  </a:ext>
                </a:extLst>
              </p14:cNvPr>
              <p14:cNvContentPartPr/>
              <p14:nvPr/>
            </p14:nvContentPartPr>
            <p14:xfrm>
              <a:off x="883716" y="4130071"/>
              <a:ext cx="141120" cy="46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A01A25A-0A6E-47D5-B93D-E79D519E558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74716" y="4121071"/>
                <a:ext cx="1587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B0D7FDE-4407-4C0C-951A-E52EC57C0569}"/>
                  </a:ext>
                </a:extLst>
              </p14:cNvPr>
              <p14:cNvContentPartPr/>
              <p14:nvPr/>
            </p14:nvContentPartPr>
            <p14:xfrm>
              <a:off x="495996" y="4072111"/>
              <a:ext cx="264600" cy="464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B0D7FDE-4407-4C0C-951A-E52EC57C056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6996" y="4063111"/>
                <a:ext cx="28224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3079F48-2FD3-42C4-9DF1-556F795B7EAA}"/>
                  </a:ext>
                </a:extLst>
              </p14:cNvPr>
              <p14:cNvContentPartPr/>
              <p14:nvPr/>
            </p14:nvContentPartPr>
            <p14:xfrm>
              <a:off x="1987476" y="4255351"/>
              <a:ext cx="754200" cy="259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3079F48-2FD3-42C4-9DF1-556F795B7EA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78476" y="4246711"/>
                <a:ext cx="7718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4457D79-D49B-4718-8476-D4CF30152FC2}"/>
                  </a:ext>
                </a:extLst>
              </p14:cNvPr>
              <p14:cNvContentPartPr/>
              <p14:nvPr/>
            </p14:nvContentPartPr>
            <p14:xfrm>
              <a:off x="3001236" y="4347871"/>
              <a:ext cx="672120" cy="330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4457D79-D49B-4718-8476-D4CF30152FC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992241" y="4338871"/>
                <a:ext cx="689751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85DB1A9-C41C-44C0-8A3B-7D295C3C077B}"/>
                  </a:ext>
                </a:extLst>
              </p14:cNvPr>
              <p14:cNvContentPartPr/>
              <p14:nvPr/>
            </p14:nvContentPartPr>
            <p14:xfrm>
              <a:off x="3784236" y="4325551"/>
              <a:ext cx="248760" cy="388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85DB1A9-C41C-44C0-8A3B-7D295C3C077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75596" y="4316551"/>
                <a:ext cx="2664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43E48A4-B3B9-44C0-A9CF-3D5D1220CD13}"/>
                  </a:ext>
                </a:extLst>
              </p14:cNvPr>
              <p14:cNvContentPartPr/>
              <p14:nvPr/>
            </p14:nvContentPartPr>
            <p14:xfrm>
              <a:off x="4518636" y="4139431"/>
              <a:ext cx="241560" cy="336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43E48A4-B3B9-44C0-A9CF-3D5D1220CD1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509996" y="4130431"/>
                <a:ext cx="2592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B59EEFC-1499-4978-A01F-7F79543D1DED}"/>
                  </a:ext>
                </a:extLst>
              </p14:cNvPr>
              <p14:cNvContentPartPr/>
              <p14:nvPr/>
            </p14:nvContentPartPr>
            <p14:xfrm>
              <a:off x="5568756" y="4230871"/>
              <a:ext cx="382320" cy="290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B59EEFC-1499-4978-A01F-7F79543D1DE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60116" y="4221871"/>
                <a:ext cx="3999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1D09C2-89BA-4EDA-98D9-7F6E972D01B0}"/>
                  </a:ext>
                </a:extLst>
              </p14:cNvPr>
              <p14:cNvContentPartPr/>
              <p14:nvPr/>
            </p14:nvContentPartPr>
            <p14:xfrm>
              <a:off x="4848756" y="4102711"/>
              <a:ext cx="630000" cy="375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1D09C2-89BA-4EDA-98D9-7F6E972D01B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839756" y="4093711"/>
                <a:ext cx="6476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1EFBD33-4D36-4678-AB1F-332FF35C9522}"/>
                  </a:ext>
                </a:extLst>
              </p14:cNvPr>
              <p14:cNvContentPartPr/>
              <p14:nvPr/>
            </p14:nvContentPartPr>
            <p14:xfrm>
              <a:off x="4152516" y="4188391"/>
              <a:ext cx="33480" cy="23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1EFBD33-4D36-4678-AB1F-332FF35C952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43516" y="4179525"/>
                <a:ext cx="51120" cy="4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77A4BE-E8DE-41B5-89EC-2D79BD399E81}"/>
                  </a:ext>
                </a:extLst>
              </p14:cNvPr>
              <p14:cNvContentPartPr/>
              <p14:nvPr/>
            </p14:nvContentPartPr>
            <p14:xfrm>
              <a:off x="4134876" y="4336711"/>
              <a:ext cx="302040" cy="150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77A4BE-E8DE-41B5-89EC-2D79BD399E8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126236" y="4327711"/>
                <a:ext cx="3196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A8799DF-E967-4A8F-A65E-4121FA7E39E5}"/>
                  </a:ext>
                </a:extLst>
              </p14:cNvPr>
              <p14:cNvContentPartPr/>
              <p14:nvPr/>
            </p14:nvContentPartPr>
            <p14:xfrm>
              <a:off x="6210276" y="4202071"/>
              <a:ext cx="285120" cy="3178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A8799DF-E967-4A8F-A65E-4121FA7E39E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201276" y="4193431"/>
                <a:ext cx="3027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4D8E0DD-1C30-4181-AFB3-C34EC998603E}"/>
                  </a:ext>
                </a:extLst>
              </p14:cNvPr>
              <p14:cNvContentPartPr/>
              <p14:nvPr/>
            </p14:nvContentPartPr>
            <p14:xfrm>
              <a:off x="6747036" y="4075351"/>
              <a:ext cx="168120" cy="91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4D8E0DD-1C30-4181-AFB3-C34EC998603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738036" y="4066351"/>
                <a:ext cx="185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22441AC-A4CE-4B5F-A7D3-ABD2431CAEBB}"/>
                  </a:ext>
                </a:extLst>
              </p14:cNvPr>
              <p14:cNvContentPartPr/>
              <p14:nvPr/>
            </p14:nvContentPartPr>
            <p14:xfrm>
              <a:off x="7713636" y="4258951"/>
              <a:ext cx="207000" cy="86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22441AC-A4CE-4B5F-A7D3-ABD2431CAEB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704996" y="4250311"/>
                <a:ext cx="224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D5B1228-8048-4DBB-936A-FDF537570CCB}"/>
                  </a:ext>
                </a:extLst>
              </p14:cNvPr>
              <p14:cNvContentPartPr/>
              <p14:nvPr/>
            </p14:nvContentPartPr>
            <p14:xfrm>
              <a:off x="7764396" y="4328431"/>
              <a:ext cx="188280" cy="259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D5B1228-8048-4DBB-936A-FDF537570CC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755396" y="4319431"/>
                <a:ext cx="2059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91ED23F-3283-4367-9021-C29E3BB54A29}"/>
                  </a:ext>
                </a:extLst>
              </p14:cNvPr>
              <p14:cNvContentPartPr/>
              <p14:nvPr/>
            </p14:nvContentPartPr>
            <p14:xfrm>
              <a:off x="8063916" y="4152751"/>
              <a:ext cx="580320" cy="264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91ED23F-3283-4367-9021-C29E3BB54A2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055276" y="4144111"/>
                <a:ext cx="5979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906058-A85A-4B09-AB88-FCCDE2345960}"/>
                  </a:ext>
                </a:extLst>
              </p14:cNvPr>
              <p14:cNvContentPartPr/>
              <p14:nvPr/>
            </p14:nvContentPartPr>
            <p14:xfrm>
              <a:off x="7059516" y="4104871"/>
              <a:ext cx="527040" cy="379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906058-A85A-4B09-AB88-FCCDE234596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50876" y="4096223"/>
                <a:ext cx="544680" cy="39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BB0293D-92E8-47DF-844F-5390BF9351D9}"/>
                  </a:ext>
                </a:extLst>
              </p14:cNvPr>
              <p14:cNvContentPartPr/>
              <p14:nvPr/>
            </p14:nvContentPartPr>
            <p14:xfrm>
              <a:off x="6667476" y="4247791"/>
              <a:ext cx="260280" cy="272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BB0293D-92E8-47DF-844F-5390BF9351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58476" y="4239151"/>
                <a:ext cx="2779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025700-8A11-47F4-9268-5D830A01B0B4}"/>
                  </a:ext>
                </a:extLst>
              </p14:cNvPr>
              <p14:cNvContentPartPr/>
              <p14:nvPr/>
            </p14:nvContentPartPr>
            <p14:xfrm>
              <a:off x="570156" y="4864111"/>
              <a:ext cx="815400" cy="343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025700-8A11-47F4-9268-5D830A01B0B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1516" y="4855111"/>
                <a:ext cx="8330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CB680BE-6F38-4990-8A82-6F93ED533DB1}"/>
                  </a:ext>
                </a:extLst>
              </p14:cNvPr>
              <p14:cNvContentPartPr/>
              <p14:nvPr/>
            </p14:nvContentPartPr>
            <p14:xfrm>
              <a:off x="1741596" y="5023591"/>
              <a:ext cx="484560" cy="169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CB680BE-6F38-4990-8A82-6F93ED533DB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732956" y="5014951"/>
                <a:ext cx="502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A2496E5-6E7F-4EAC-9384-7314D5CCC84B}"/>
                  </a:ext>
                </a:extLst>
              </p14:cNvPr>
              <p14:cNvContentPartPr/>
              <p14:nvPr/>
            </p14:nvContentPartPr>
            <p14:xfrm>
              <a:off x="2485716" y="4830631"/>
              <a:ext cx="954000" cy="373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A2496E5-6E7F-4EAC-9384-7314D5CCC84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477076" y="4821631"/>
                <a:ext cx="9716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7551503-A265-4158-BC55-C144AAC6CD5B}"/>
                  </a:ext>
                </a:extLst>
              </p14:cNvPr>
              <p14:cNvContentPartPr/>
              <p14:nvPr/>
            </p14:nvContentPartPr>
            <p14:xfrm>
              <a:off x="4167636" y="4705711"/>
              <a:ext cx="187200" cy="104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7551503-A265-4158-BC55-C144AAC6CD5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158636" y="4696711"/>
                <a:ext cx="2048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64C5155-7D73-4593-BD85-FEEDA976691B}"/>
                  </a:ext>
                </a:extLst>
              </p14:cNvPr>
              <p14:cNvContentPartPr/>
              <p14:nvPr/>
            </p14:nvContentPartPr>
            <p14:xfrm>
              <a:off x="3716196" y="4869151"/>
              <a:ext cx="651960" cy="290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64C5155-7D73-4593-BD85-FEEDA976691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707551" y="4860511"/>
                <a:ext cx="66961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794DC3E-6770-472F-89BC-D85133C99F0B}"/>
                  </a:ext>
                </a:extLst>
              </p14:cNvPr>
              <p14:cNvContentPartPr/>
              <p14:nvPr/>
            </p14:nvContentPartPr>
            <p14:xfrm>
              <a:off x="4454196" y="5030071"/>
              <a:ext cx="69120" cy="32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794DC3E-6770-472F-89BC-D85133C99F0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445196" y="5021431"/>
                <a:ext cx="86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879A52B-F9C5-4A05-BD0F-06A9F9D54BFF}"/>
                  </a:ext>
                </a:extLst>
              </p14:cNvPr>
              <p14:cNvContentPartPr/>
              <p14:nvPr/>
            </p14:nvContentPartPr>
            <p14:xfrm>
              <a:off x="4568316" y="4769791"/>
              <a:ext cx="259560" cy="412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879A52B-F9C5-4A05-BD0F-06A9F9D54BF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559676" y="4760791"/>
                <a:ext cx="27720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84DA964-CAFA-4A0D-AA18-A33297A86EB3}"/>
                  </a:ext>
                </a:extLst>
              </p14:cNvPr>
              <p14:cNvContentPartPr/>
              <p14:nvPr/>
            </p14:nvContentPartPr>
            <p14:xfrm>
              <a:off x="4915356" y="4929271"/>
              <a:ext cx="117000" cy="21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84DA964-CAFA-4A0D-AA18-A33297A86EB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906356" y="4920271"/>
                <a:ext cx="134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D9D758F-380C-40F2-8954-0F302E0F2055}"/>
                  </a:ext>
                </a:extLst>
              </p14:cNvPr>
              <p14:cNvContentPartPr/>
              <p14:nvPr/>
            </p14:nvContentPartPr>
            <p14:xfrm>
              <a:off x="4907436" y="4729111"/>
              <a:ext cx="153360" cy="96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D9D758F-380C-40F2-8954-0F302E0F205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898796" y="4720471"/>
                <a:ext cx="17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83C12DF-9C54-443C-A14B-B772E86AFF67}"/>
                  </a:ext>
                </a:extLst>
              </p14:cNvPr>
              <p14:cNvContentPartPr/>
              <p14:nvPr/>
            </p14:nvContentPartPr>
            <p14:xfrm>
              <a:off x="5191116" y="4992631"/>
              <a:ext cx="19512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83C12DF-9C54-443C-A14B-B772E86AFF6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182476" y="4983991"/>
                <a:ext cx="212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6BB53F4-792A-4E05-BA47-D1ECA4B85FA6}"/>
                  </a:ext>
                </a:extLst>
              </p14:cNvPr>
              <p14:cNvContentPartPr/>
              <p14:nvPr/>
            </p14:nvContentPartPr>
            <p14:xfrm>
              <a:off x="5164836" y="5063551"/>
              <a:ext cx="219600" cy="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6BB53F4-792A-4E05-BA47-D1ECA4B85FA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56196" y="5054551"/>
                <a:ext cx="237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0911E35-2718-4CEF-A4AE-CFACBBF08AB3}"/>
                  </a:ext>
                </a:extLst>
              </p14:cNvPr>
              <p14:cNvContentPartPr/>
              <p14:nvPr/>
            </p14:nvContentPartPr>
            <p14:xfrm>
              <a:off x="5505396" y="4933591"/>
              <a:ext cx="297720" cy="223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0911E35-2718-4CEF-A4AE-CFACBBF08AB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496756" y="4924591"/>
                <a:ext cx="3153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9D15C19-F620-431A-8D98-7CEAD6FC4E5A}"/>
                  </a:ext>
                </a:extLst>
              </p14:cNvPr>
              <p14:cNvContentPartPr/>
              <p14:nvPr/>
            </p14:nvContentPartPr>
            <p14:xfrm>
              <a:off x="5889516" y="4949791"/>
              <a:ext cx="202320" cy="406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9D15C19-F620-431A-8D98-7CEAD6FC4E5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880876" y="4940791"/>
                <a:ext cx="21996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2357890-AD95-400E-AAEF-DD99F3C802B3}"/>
                  </a:ext>
                </a:extLst>
              </p14:cNvPr>
              <p14:cNvContentPartPr/>
              <p14:nvPr/>
            </p14:nvContentPartPr>
            <p14:xfrm>
              <a:off x="7291716" y="4931431"/>
              <a:ext cx="104760" cy="2188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2357890-AD95-400E-AAEF-DD99F3C802B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283076" y="4922791"/>
                <a:ext cx="1224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A248283-6C34-4B95-A6CA-CF1F3E7F9BE2}"/>
                  </a:ext>
                </a:extLst>
              </p14:cNvPr>
              <p14:cNvContentPartPr/>
              <p14:nvPr/>
            </p14:nvContentPartPr>
            <p14:xfrm>
              <a:off x="7322676" y="4727671"/>
              <a:ext cx="127800" cy="117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A248283-6C34-4B95-A6CA-CF1F3E7F9BE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313676" y="4719031"/>
                <a:ext cx="1454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3BCAA67-26F4-448F-A23E-C3BAA2D96137}"/>
                  </a:ext>
                </a:extLst>
              </p14:cNvPr>
              <p14:cNvContentPartPr/>
              <p14:nvPr/>
            </p14:nvContentPartPr>
            <p14:xfrm>
              <a:off x="6206316" y="4779151"/>
              <a:ext cx="995040" cy="4932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3BCAA67-26F4-448F-A23E-C3BAA2D9613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197676" y="4770511"/>
                <a:ext cx="101268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05BE54-EB08-4B02-A31C-C584C02961C6}"/>
                  </a:ext>
                </a:extLst>
              </p14:cNvPr>
              <p14:cNvContentPartPr/>
              <p14:nvPr/>
            </p14:nvContentPartPr>
            <p14:xfrm>
              <a:off x="7696356" y="4705711"/>
              <a:ext cx="248400" cy="60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05BE54-EB08-4B02-A31C-C584C02961C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687356" y="4696711"/>
                <a:ext cx="26604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7BC66DD-4FB8-4D47-8AD9-64018AD07293}"/>
                  </a:ext>
                </a:extLst>
              </p14:cNvPr>
              <p14:cNvContentPartPr/>
              <p14:nvPr/>
            </p14:nvContentPartPr>
            <p14:xfrm>
              <a:off x="387276" y="5392231"/>
              <a:ext cx="1235160" cy="363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7BC66DD-4FB8-4D47-8AD9-64018AD0729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78279" y="5383600"/>
                <a:ext cx="1252795" cy="381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4247BE0-1116-474C-8113-3EC2A29A8264}"/>
                  </a:ext>
                </a:extLst>
              </p14:cNvPr>
              <p14:cNvContentPartPr/>
              <p14:nvPr/>
            </p14:nvContentPartPr>
            <p14:xfrm>
              <a:off x="2616036" y="5571151"/>
              <a:ext cx="146520" cy="11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4247BE0-1116-474C-8113-3EC2A29A826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607396" y="5562511"/>
                <a:ext cx="164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F4FAD02-F787-4827-A153-91E834513A29}"/>
                  </a:ext>
                </a:extLst>
              </p14:cNvPr>
              <p14:cNvContentPartPr/>
              <p14:nvPr/>
            </p14:nvContentPartPr>
            <p14:xfrm>
              <a:off x="2630436" y="5637751"/>
              <a:ext cx="127440" cy="25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F4FAD02-F787-4827-A153-91E834513A2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621796" y="5629111"/>
                <a:ext cx="145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1096301-C805-4969-88F2-D0E05FE3E6F8}"/>
                  </a:ext>
                </a:extLst>
              </p14:cNvPr>
              <p14:cNvContentPartPr/>
              <p14:nvPr/>
            </p14:nvContentPartPr>
            <p14:xfrm>
              <a:off x="2010156" y="5401951"/>
              <a:ext cx="510120" cy="392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1096301-C805-4969-88F2-D0E05FE3E6F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001510" y="5392951"/>
                <a:ext cx="527772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960F15-E127-488B-8AB2-E9DA681A516B}"/>
                  </a:ext>
                </a:extLst>
              </p14:cNvPr>
              <p14:cNvContentPartPr/>
              <p14:nvPr/>
            </p14:nvContentPartPr>
            <p14:xfrm>
              <a:off x="2926716" y="5637751"/>
              <a:ext cx="82800" cy="1530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960F15-E127-488B-8AB2-E9DA681A516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18076" y="5629111"/>
                <a:ext cx="100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FA883D9-0CC1-45E1-B14D-C7F8E20CBF2B}"/>
                  </a:ext>
                </a:extLst>
              </p14:cNvPr>
              <p14:cNvContentPartPr/>
              <p14:nvPr/>
            </p14:nvContentPartPr>
            <p14:xfrm>
              <a:off x="2862996" y="5449111"/>
              <a:ext cx="193680" cy="117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FA883D9-0CC1-45E1-B14D-C7F8E20CBF2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854356" y="5440111"/>
                <a:ext cx="2113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1398161-98EB-43B0-B524-7ECE6164AC1E}"/>
                  </a:ext>
                </a:extLst>
              </p14:cNvPr>
              <p14:cNvContentPartPr/>
              <p14:nvPr/>
            </p14:nvContentPartPr>
            <p14:xfrm>
              <a:off x="4247556" y="5397631"/>
              <a:ext cx="488520" cy="5886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1398161-98EB-43B0-B524-7ECE6164AC1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238556" y="5388991"/>
                <a:ext cx="50616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E45ADEA-1975-4290-A57B-08293AC4B419}"/>
                  </a:ext>
                </a:extLst>
              </p14:cNvPr>
              <p14:cNvContentPartPr/>
              <p14:nvPr/>
            </p14:nvContentPartPr>
            <p14:xfrm>
              <a:off x="3945156" y="5377111"/>
              <a:ext cx="184680" cy="583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E45ADEA-1975-4290-A57B-08293AC4B41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936156" y="5368466"/>
                <a:ext cx="202320" cy="601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5105FA2-3806-4448-BDFC-4BED24A2134F}"/>
                  </a:ext>
                </a:extLst>
              </p14:cNvPr>
              <p14:cNvContentPartPr/>
              <p14:nvPr/>
            </p14:nvContentPartPr>
            <p14:xfrm>
              <a:off x="3709716" y="5571151"/>
              <a:ext cx="120960" cy="1944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5105FA2-3806-4448-BDFC-4BED24A2134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701076" y="5562511"/>
                <a:ext cx="13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21733DA-165C-4B41-AD1F-6C9BC66E4337}"/>
                  </a:ext>
                </a:extLst>
              </p14:cNvPr>
              <p14:cNvContentPartPr/>
              <p14:nvPr/>
            </p14:nvContentPartPr>
            <p14:xfrm>
              <a:off x="3182316" y="5456671"/>
              <a:ext cx="434160" cy="313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21733DA-165C-4B41-AD1F-6C9BC66E433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173323" y="5447671"/>
                <a:ext cx="451785" cy="3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54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14:cNvPr>
              <p14:cNvContentPartPr/>
              <p14:nvPr/>
            </p14:nvContentPartPr>
            <p14:xfrm>
              <a:off x="427956" y="252871"/>
              <a:ext cx="2405160" cy="154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ECDE0A-4240-40A7-A9C4-F44B45F12A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957" y="244231"/>
                <a:ext cx="2422797" cy="15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14:cNvPr>
              <p14:cNvContentPartPr/>
              <p14:nvPr/>
            </p14:nvContentPartPr>
            <p14:xfrm>
              <a:off x="3199956" y="102031"/>
              <a:ext cx="940680" cy="40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DD58413-CE10-44F6-AAF8-AB372D6E02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313" y="93391"/>
                <a:ext cx="958327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14:cNvPr>
              <p14:cNvContentPartPr/>
              <p14:nvPr/>
            </p14:nvContentPartPr>
            <p14:xfrm>
              <a:off x="8225556" y="260071"/>
              <a:ext cx="403200" cy="152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7CD903-4B49-4528-971B-59EECFF05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6916" y="251092"/>
                <a:ext cx="420840" cy="17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14:cNvPr>
              <p14:cNvContentPartPr/>
              <p14:nvPr/>
            </p14:nvContentPartPr>
            <p14:xfrm>
              <a:off x="7776996" y="176551"/>
              <a:ext cx="339840" cy="261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B97E95-0274-4A7E-8114-764F04321D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8006" y="167911"/>
                <a:ext cx="357461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14:cNvPr>
              <p14:cNvContentPartPr/>
              <p14:nvPr/>
            </p14:nvContentPartPr>
            <p14:xfrm>
              <a:off x="7090116" y="286351"/>
              <a:ext cx="605880" cy="298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24CDA3E-3240-44B8-83DC-40844AB64E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476" y="277351"/>
                <a:ext cx="6235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14:cNvPr>
              <p14:cNvContentPartPr/>
              <p14:nvPr/>
            </p14:nvContentPartPr>
            <p14:xfrm>
              <a:off x="2990796" y="618271"/>
              <a:ext cx="1213920" cy="570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F044B8E-781E-4142-ABB0-2B28C0BDBF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1796" y="609626"/>
                <a:ext cx="1231560" cy="588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14:cNvPr>
              <p14:cNvContentPartPr/>
              <p14:nvPr/>
            </p14:nvContentPartPr>
            <p14:xfrm>
              <a:off x="4356636" y="146311"/>
              <a:ext cx="2542680" cy="91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EE2FF-6050-4C7F-BE56-FFFA2A749E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7995" y="137315"/>
                <a:ext cx="2560322" cy="934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14:cNvPr>
              <p14:cNvContentPartPr/>
              <p14:nvPr/>
            </p14:nvContentPartPr>
            <p14:xfrm>
              <a:off x="3827796" y="1201831"/>
              <a:ext cx="418320" cy="67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9F1230-E1E8-4F63-8E40-855EF910848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8804" y="1192831"/>
                <a:ext cx="435945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14:cNvPr>
              <p14:cNvContentPartPr/>
              <p14:nvPr/>
            </p14:nvContentPartPr>
            <p14:xfrm>
              <a:off x="3270876" y="1187431"/>
              <a:ext cx="435960" cy="36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272AD6-153D-43A3-B7BD-A12B4F3D7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1876" y="1178791"/>
                <a:ext cx="4536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14:cNvPr>
              <p14:cNvContentPartPr/>
              <p14:nvPr/>
            </p14:nvContentPartPr>
            <p14:xfrm>
              <a:off x="4439796" y="1319551"/>
              <a:ext cx="23400" cy="39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495631-61CD-4CA9-B1A4-31283E4F08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1156" y="1310911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14:cNvPr>
              <p14:cNvContentPartPr/>
              <p14:nvPr/>
            </p14:nvContentPartPr>
            <p14:xfrm>
              <a:off x="4481196" y="1503151"/>
              <a:ext cx="23760" cy="3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4CE9E9-6711-4283-B70A-76CEAD0568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72196" y="1494151"/>
                <a:ext cx="41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14:cNvPr>
              <p14:cNvContentPartPr/>
              <p14:nvPr/>
            </p14:nvContentPartPr>
            <p14:xfrm>
              <a:off x="5549316" y="2440591"/>
              <a:ext cx="526320" cy="413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7A9EDE4-9F0F-4E61-83C5-9997E639AE2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0322" y="2431951"/>
                <a:ext cx="543948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14:cNvPr>
              <p14:cNvContentPartPr/>
              <p14:nvPr/>
            </p14:nvContentPartPr>
            <p14:xfrm>
              <a:off x="5706636" y="597391"/>
              <a:ext cx="2778480" cy="1760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FECD0E2-E1CE-4CDC-AF16-282B09DD14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97637" y="588393"/>
                <a:ext cx="2796118" cy="1777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14:cNvPr>
              <p14:cNvContentPartPr/>
              <p14:nvPr/>
            </p14:nvContentPartPr>
            <p14:xfrm>
              <a:off x="328956" y="2369671"/>
              <a:ext cx="296280" cy="281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F53441-CA3A-4355-8C7D-55CC1EA22F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9956" y="2361020"/>
                <a:ext cx="313920" cy="299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14:cNvPr>
              <p14:cNvContentPartPr/>
              <p14:nvPr/>
            </p14:nvContentPartPr>
            <p14:xfrm>
              <a:off x="903876" y="2305951"/>
              <a:ext cx="818640" cy="347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618D8E-0D1B-421A-96C7-0BC9A52D0A1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4876" y="2296951"/>
                <a:ext cx="8362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14:cNvPr>
              <p14:cNvContentPartPr/>
              <p14:nvPr/>
            </p14:nvContentPartPr>
            <p14:xfrm>
              <a:off x="1989996" y="2528431"/>
              <a:ext cx="21240" cy="125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28CC51E-6E36-4437-B672-958E280A51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0996" y="2519431"/>
                <a:ext cx="38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14:cNvPr>
              <p14:cNvContentPartPr/>
              <p14:nvPr/>
            </p14:nvContentPartPr>
            <p14:xfrm>
              <a:off x="1950396" y="2339071"/>
              <a:ext cx="31680" cy="44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C23C876-DD28-4CE8-AB53-4195FD8C610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41396" y="2330431"/>
                <a:ext cx="49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14:cNvPr>
              <p14:cNvContentPartPr/>
              <p14:nvPr/>
            </p14:nvContentPartPr>
            <p14:xfrm>
              <a:off x="2097276" y="2504671"/>
              <a:ext cx="389520" cy="147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F31C108-F98D-4D99-994C-C7E8AE5AF8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88636" y="2495671"/>
                <a:ext cx="407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14:cNvPr>
              <p14:cNvContentPartPr/>
              <p14:nvPr/>
            </p14:nvContentPartPr>
            <p14:xfrm>
              <a:off x="2580756" y="2305591"/>
              <a:ext cx="1127880" cy="387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5AA0772-56BA-441D-8BBB-EA97069FE5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72119" y="2296599"/>
                <a:ext cx="1145514" cy="404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14:cNvPr>
              <p14:cNvContentPartPr/>
              <p14:nvPr/>
            </p14:nvContentPartPr>
            <p14:xfrm>
              <a:off x="3850836" y="2348791"/>
              <a:ext cx="744480" cy="370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DD3C267-D1DF-4141-8E55-ACB158E1F6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41836" y="2340151"/>
                <a:ext cx="7621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14:cNvPr>
              <p14:cNvContentPartPr/>
              <p14:nvPr/>
            </p14:nvContentPartPr>
            <p14:xfrm>
              <a:off x="343356" y="2824351"/>
              <a:ext cx="262080" cy="424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5D725B6-E589-4492-A43D-DB107712DA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4716" y="2815711"/>
                <a:ext cx="2797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14:cNvPr>
              <p14:cNvContentPartPr/>
              <p14:nvPr/>
            </p14:nvContentPartPr>
            <p14:xfrm>
              <a:off x="707676" y="3010471"/>
              <a:ext cx="133200" cy="251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2CD7EA-3312-4798-A974-1B4A13683D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8676" y="3001831"/>
                <a:ext cx="1508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14:cNvPr>
              <p14:cNvContentPartPr/>
              <p14:nvPr/>
            </p14:nvContentPartPr>
            <p14:xfrm>
              <a:off x="699396" y="2832271"/>
              <a:ext cx="155520" cy="100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9243C5A-D633-4E62-84EA-EF9D1B6BABD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0756" y="2823631"/>
                <a:ext cx="173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14:cNvPr>
              <p14:cNvContentPartPr/>
              <p14:nvPr/>
            </p14:nvContentPartPr>
            <p14:xfrm>
              <a:off x="1164156" y="3066631"/>
              <a:ext cx="232560" cy="165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DB8207C-6A56-459C-A65A-C01E417A64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5156" y="3057631"/>
                <a:ext cx="2502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14:cNvPr>
              <p14:cNvContentPartPr/>
              <p14:nvPr/>
            </p14:nvContentPartPr>
            <p14:xfrm>
              <a:off x="1501116" y="2834431"/>
              <a:ext cx="1457280" cy="403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FC81FB6-9A44-4ED8-9FD7-8AA80761C5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2118" y="2825431"/>
                <a:ext cx="1474916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14:cNvPr>
              <p14:cNvContentPartPr/>
              <p14:nvPr/>
            </p14:nvContentPartPr>
            <p14:xfrm>
              <a:off x="3288876" y="3149431"/>
              <a:ext cx="25200" cy="127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79AE209-C410-453D-94E8-423018AC43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80236" y="3140431"/>
                <a:ext cx="42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14:cNvPr>
              <p14:cNvContentPartPr/>
              <p14:nvPr/>
            </p14:nvContentPartPr>
            <p14:xfrm>
              <a:off x="3276996" y="2928751"/>
              <a:ext cx="28800" cy="28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825446E-B568-4DCD-AFA1-4D253BC05EE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8356" y="2919751"/>
                <a:ext cx="46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14:cNvPr>
              <p14:cNvContentPartPr/>
              <p14:nvPr/>
            </p14:nvContentPartPr>
            <p14:xfrm>
              <a:off x="3433956" y="3131071"/>
              <a:ext cx="194040" cy="129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D1DE217-C886-4555-9D9A-AFA91B39400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4956" y="3122431"/>
                <a:ext cx="211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14:cNvPr>
              <p14:cNvContentPartPr/>
              <p14:nvPr/>
            </p14:nvContentPartPr>
            <p14:xfrm>
              <a:off x="3972156" y="2921911"/>
              <a:ext cx="68400" cy="373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FE566F3-60E0-4614-9F79-8B2F0E76CC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63156" y="2912911"/>
                <a:ext cx="860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14:cNvPr>
              <p14:cNvContentPartPr/>
              <p14:nvPr/>
            </p14:nvContentPartPr>
            <p14:xfrm>
              <a:off x="3879276" y="3056191"/>
              <a:ext cx="239760" cy="56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841F086-943D-43D5-8D45-F9FBCEB7A9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0276" y="3047551"/>
                <a:ext cx="257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14:cNvPr>
              <p14:cNvContentPartPr/>
              <p14:nvPr/>
            </p14:nvContentPartPr>
            <p14:xfrm>
              <a:off x="4220916" y="2912191"/>
              <a:ext cx="149400" cy="380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E78FDC1-740F-4D0C-9F5C-45DF4593699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12276" y="2903551"/>
                <a:ext cx="1670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14:cNvPr>
              <p14:cNvContentPartPr/>
              <p14:nvPr/>
            </p14:nvContentPartPr>
            <p14:xfrm>
              <a:off x="4475436" y="3103711"/>
              <a:ext cx="183960" cy="2134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71D15F7-1EFC-4721-9432-4A9D0F8D40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6796" y="3094711"/>
                <a:ext cx="201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14:cNvPr>
              <p14:cNvContentPartPr/>
              <p14:nvPr/>
            </p14:nvContentPartPr>
            <p14:xfrm>
              <a:off x="4959636" y="2792311"/>
              <a:ext cx="375120" cy="523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3837490-0DA5-4CE4-B6C4-99B037997C7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0636" y="2783671"/>
                <a:ext cx="39276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14:cNvPr>
              <p14:cNvContentPartPr/>
              <p14:nvPr/>
            </p14:nvContentPartPr>
            <p14:xfrm>
              <a:off x="5447436" y="2960791"/>
              <a:ext cx="1536840" cy="510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F10B76E-40D0-4858-8727-6A3949A97F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38796" y="2951791"/>
                <a:ext cx="15544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14:cNvPr>
              <p14:cNvContentPartPr/>
              <p14:nvPr/>
            </p14:nvContentPartPr>
            <p14:xfrm>
              <a:off x="7135836" y="3217111"/>
              <a:ext cx="69840" cy="324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2FACFBD-129D-4DFA-8328-15D08635ECB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27196" y="3208471"/>
                <a:ext cx="87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225E3C-E58F-4C44-AD6C-A6BCCC4C06D4}"/>
                  </a:ext>
                </a:extLst>
              </p14:cNvPr>
              <p14:cNvContentPartPr/>
              <p14:nvPr/>
            </p14:nvContentPartPr>
            <p14:xfrm>
              <a:off x="7509876" y="2840551"/>
              <a:ext cx="773640" cy="447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225E3C-E58F-4C44-AD6C-A6BCCC4C06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00876" y="2831551"/>
                <a:ext cx="7912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94A9EFD-33A0-458E-9A77-AE4740DBCFC0}"/>
                  </a:ext>
                </a:extLst>
              </p14:cNvPr>
              <p14:cNvContentPartPr/>
              <p14:nvPr/>
            </p14:nvContentPartPr>
            <p14:xfrm>
              <a:off x="459996" y="3586471"/>
              <a:ext cx="23508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94A9EFD-33A0-458E-9A77-AE4740DBCFC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1356" y="3577471"/>
                <a:ext cx="252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1BB580-F10C-4E88-BFEF-943348FF97EE}"/>
                  </a:ext>
                </a:extLst>
              </p14:cNvPr>
              <p14:cNvContentPartPr/>
              <p14:nvPr/>
            </p14:nvContentPartPr>
            <p14:xfrm>
              <a:off x="772116" y="3425191"/>
              <a:ext cx="140760" cy="57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1BB580-F10C-4E88-BFEF-943348FF97E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3116" y="3416551"/>
                <a:ext cx="1584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0DFC98-20DB-4CD0-A0D0-AF84516322B8}"/>
                  </a:ext>
                </a:extLst>
              </p14:cNvPr>
              <p14:cNvContentPartPr/>
              <p14:nvPr/>
            </p14:nvContentPartPr>
            <p14:xfrm>
              <a:off x="1069836" y="3460111"/>
              <a:ext cx="49032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0DFC98-20DB-4CD0-A0D0-AF84516322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60836" y="3451111"/>
                <a:ext cx="5079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4F3DA12-8796-4D98-8EF0-ED79519451AA}"/>
                  </a:ext>
                </a:extLst>
              </p14:cNvPr>
              <p14:cNvContentPartPr/>
              <p14:nvPr/>
            </p14:nvContentPartPr>
            <p14:xfrm>
              <a:off x="797676" y="3569551"/>
              <a:ext cx="167400" cy="23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4F3DA12-8796-4D98-8EF0-ED79519451A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9036" y="3560911"/>
                <a:ext cx="1850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35AE41-19DD-4948-A7D0-30D0D53E977A}"/>
                  </a:ext>
                </a:extLst>
              </p14:cNvPr>
              <p14:cNvContentPartPr/>
              <p14:nvPr/>
            </p14:nvContentPartPr>
            <p14:xfrm>
              <a:off x="1757436" y="3716431"/>
              <a:ext cx="138240" cy="15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35AE41-19DD-4948-A7D0-30D0D53E977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748796" y="3707791"/>
                <a:ext cx="155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9B5D9EF-084F-47D5-BAA7-C775F82652E2}"/>
                  </a:ext>
                </a:extLst>
              </p14:cNvPr>
              <p14:cNvContentPartPr/>
              <p14:nvPr/>
            </p14:nvContentPartPr>
            <p14:xfrm>
              <a:off x="1746276" y="3788791"/>
              <a:ext cx="144720" cy="10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9B5D9EF-084F-47D5-BAA7-C775F82652E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37636" y="3779791"/>
                <a:ext cx="162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836266A-686A-4433-B397-CCB779043295}"/>
                  </a:ext>
                </a:extLst>
              </p14:cNvPr>
              <p14:cNvContentPartPr/>
              <p14:nvPr/>
            </p14:nvContentPartPr>
            <p14:xfrm>
              <a:off x="2041116" y="3666751"/>
              <a:ext cx="25344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836266A-686A-4433-B397-CCB7790432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032476" y="3657751"/>
                <a:ext cx="271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406974F-E234-458C-901C-1314A9CEEC74}"/>
                  </a:ext>
                </a:extLst>
              </p14:cNvPr>
              <p14:cNvContentPartPr/>
              <p14:nvPr/>
            </p14:nvContentPartPr>
            <p14:xfrm>
              <a:off x="2400396" y="3661351"/>
              <a:ext cx="171000" cy="359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406974F-E234-458C-901C-1314A9CEEC7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91756" y="3652711"/>
                <a:ext cx="1886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91220B-1632-48DA-ABFC-436BF728F54D}"/>
                  </a:ext>
                </a:extLst>
              </p14:cNvPr>
              <p14:cNvContentPartPr/>
              <p14:nvPr/>
            </p14:nvContentPartPr>
            <p14:xfrm>
              <a:off x="3181236" y="3587551"/>
              <a:ext cx="98280" cy="312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91220B-1632-48DA-ABFC-436BF728F5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72596" y="3578911"/>
                <a:ext cx="115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9AA1097-FB72-48AE-AFF6-D0AB45F92FEB}"/>
                  </a:ext>
                </a:extLst>
              </p14:cNvPr>
              <p14:cNvContentPartPr/>
              <p14:nvPr/>
            </p14:nvContentPartPr>
            <p14:xfrm>
              <a:off x="2682276" y="3560911"/>
              <a:ext cx="401400" cy="487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9AA1097-FB72-48AE-AFF6-D0AB45F92FE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73636" y="3551918"/>
                <a:ext cx="419040" cy="505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03B65BE-27F1-4B26-B858-88267799F6A4}"/>
                  </a:ext>
                </a:extLst>
              </p14:cNvPr>
              <p14:cNvContentPartPr/>
              <p14:nvPr/>
            </p14:nvContentPartPr>
            <p14:xfrm>
              <a:off x="3425676" y="3735871"/>
              <a:ext cx="35640" cy="42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03B65BE-27F1-4B26-B858-88267799F6A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17036" y="3727157"/>
                <a:ext cx="53280" cy="59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FF6026-3702-47D7-8AE1-4DA5767AD46E}"/>
                  </a:ext>
                </a:extLst>
              </p14:cNvPr>
              <p14:cNvContentPartPr/>
              <p14:nvPr/>
            </p14:nvContentPartPr>
            <p14:xfrm>
              <a:off x="3579036" y="3514111"/>
              <a:ext cx="412200" cy="358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FF6026-3702-47D7-8AE1-4DA5767AD46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70388" y="3505111"/>
                <a:ext cx="429855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0351F09-FB45-485F-9578-82ED9C601546}"/>
                  </a:ext>
                </a:extLst>
              </p14:cNvPr>
              <p14:cNvContentPartPr/>
              <p14:nvPr/>
            </p14:nvContentPartPr>
            <p14:xfrm>
              <a:off x="4667676" y="3433471"/>
              <a:ext cx="168840" cy="10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0351F09-FB45-485F-9578-82ED9C6015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58676" y="3424831"/>
                <a:ext cx="186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B8837B-B55C-44D8-9E15-A996B81F7DA2}"/>
                  </a:ext>
                </a:extLst>
              </p14:cNvPr>
              <p14:cNvContentPartPr/>
              <p14:nvPr/>
            </p14:nvContentPartPr>
            <p14:xfrm>
              <a:off x="4621956" y="3613831"/>
              <a:ext cx="221040" cy="228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B8837B-B55C-44D8-9E15-A996B81F7DA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12956" y="3605177"/>
                <a:ext cx="238680" cy="246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3DBCB6-83CB-4045-9125-600CE94B2EEC}"/>
                  </a:ext>
                </a:extLst>
              </p14:cNvPr>
              <p14:cNvContentPartPr/>
              <p14:nvPr/>
            </p14:nvContentPartPr>
            <p14:xfrm>
              <a:off x="4251516" y="3654151"/>
              <a:ext cx="195120" cy="189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3DBCB6-83CB-4045-9125-600CE94B2E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42876" y="3645511"/>
                <a:ext cx="212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45F16E8-D6A4-475B-9629-CAF10834A015}"/>
                  </a:ext>
                </a:extLst>
              </p14:cNvPr>
              <p14:cNvContentPartPr/>
              <p14:nvPr/>
            </p14:nvContentPartPr>
            <p14:xfrm>
              <a:off x="4985916" y="3720391"/>
              <a:ext cx="42120" cy="3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45F16E8-D6A4-475B-9629-CAF10834A01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77276" y="3711751"/>
                <a:ext cx="59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24EEADD-E3C6-45E1-B335-4C7B29FEF53C}"/>
                  </a:ext>
                </a:extLst>
              </p14:cNvPr>
              <p14:cNvContentPartPr/>
              <p14:nvPr/>
            </p14:nvContentPartPr>
            <p14:xfrm>
              <a:off x="5138556" y="3484951"/>
              <a:ext cx="418320" cy="356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24EEADD-E3C6-45E1-B335-4C7B29FEF53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29556" y="3476311"/>
                <a:ext cx="4359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986DE2-666D-4EC5-953A-9565C03943E1}"/>
                  </a:ext>
                </a:extLst>
              </p14:cNvPr>
              <p14:cNvContentPartPr/>
              <p14:nvPr/>
            </p14:nvContentPartPr>
            <p14:xfrm>
              <a:off x="5748036" y="3824431"/>
              <a:ext cx="66600" cy="5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986DE2-666D-4EC5-953A-9565C03943E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39036" y="3815791"/>
                <a:ext cx="842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321557-DB16-411E-BFE2-E7C2A6728B56}"/>
                  </a:ext>
                </a:extLst>
              </p14:cNvPr>
              <p14:cNvContentPartPr/>
              <p14:nvPr/>
            </p14:nvContentPartPr>
            <p14:xfrm>
              <a:off x="6415116" y="3673951"/>
              <a:ext cx="117720" cy="135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321557-DB16-411E-BFE2-E7C2A6728B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06116" y="3664951"/>
                <a:ext cx="135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8E471C-E16E-4D22-A4FA-187AEB567B1F}"/>
                  </a:ext>
                </a:extLst>
              </p14:cNvPr>
              <p14:cNvContentPartPr/>
              <p14:nvPr/>
            </p14:nvContentPartPr>
            <p14:xfrm>
              <a:off x="6975996" y="3640471"/>
              <a:ext cx="133200" cy="126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8E471C-E16E-4D22-A4FA-187AEB567B1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67356" y="3631471"/>
                <a:ext cx="1508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A36FE-83E3-4B6B-8118-26176692F2BD}"/>
                  </a:ext>
                </a:extLst>
              </p14:cNvPr>
              <p14:cNvContentPartPr/>
              <p14:nvPr/>
            </p14:nvContentPartPr>
            <p14:xfrm>
              <a:off x="6128916" y="3498991"/>
              <a:ext cx="210600" cy="311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A36FE-83E3-4B6B-8118-26176692F2B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20276" y="3489991"/>
                <a:ext cx="2282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DECA68C-6DB9-4439-BDBD-E0E511415888}"/>
                  </a:ext>
                </a:extLst>
              </p14:cNvPr>
              <p14:cNvContentPartPr/>
              <p14:nvPr/>
            </p14:nvContentPartPr>
            <p14:xfrm>
              <a:off x="6632556" y="3505831"/>
              <a:ext cx="254520" cy="307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DECA68C-6DB9-4439-BDBD-E0E51141588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3569" y="3497191"/>
                <a:ext cx="272135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DC45B78-318A-49DD-AAC2-282DB93D4C32}"/>
                  </a:ext>
                </a:extLst>
              </p14:cNvPr>
              <p14:cNvContentPartPr/>
              <p14:nvPr/>
            </p14:nvContentPartPr>
            <p14:xfrm>
              <a:off x="7171476" y="3687631"/>
              <a:ext cx="170280" cy="157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DC45B78-318A-49DD-AAC2-282DB93D4C3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162836" y="3678631"/>
                <a:ext cx="1879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2D7BE44-4091-4064-A995-57EA0A18C432}"/>
                  </a:ext>
                </a:extLst>
              </p14:cNvPr>
              <p14:cNvContentPartPr/>
              <p14:nvPr/>
            </p14:nvContentPartPr>
            <p14:xfrm>
              <a:off x="7662516" y="3415471"/>
              <a:ext cx="943560" cy="404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2D7BE44-4091-4064-A995-57EA0A18C43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53516" y="3406823"/>
                <a:ext cx="961200" cy="421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A4B980A-9333-4816-88A9-DDADCDA0CE8E}"/>
                  </a:ext>
                </a:extLst>
              </p14:cNvPr>
              <p14:cNvContentPartPr/>
              <p14:nvPr/>
            </p14:nvContentPartPr>
            <p14:xfrm>
              <a:off x="1220316" y="4161751"/>
              <a:ext cx="423720" cy="37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A4B980A-9333-4816-88A9-DDADCDA0CE8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211324" y="4153111"/>
                <a:ext cx="441345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A01A25A-0A6E-47D5-B93D-E79D519E558C}"/>
                  </a:ext>
                </a:extLst>
              </p14:cNvPr>
              <p14:cNvContentPartPr/>
              <p14:nvPr/>
            </p14:nvContentPartPr>
            <p14:xfrm>
              <a:off x="883716" y="4130071"/>
              <a:ext cx="141120" cy="46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A01A25A-0A6E-47D5-B93D-E79D519E558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74716" y="4121071"/>
                <a:ext cx="1587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B0D7FDE-4407-4C0C-951A-E52EC57C0569}"/>
                  </a:ext>
                </a:extLst>
              </p14:cNvPr>
              <p14:cNvContentPartPr/>
              <p14:nvPr/>
            </p14:nvContentPartPr>
            <p14:xfrm>
              <a:off x="495996" y="4072111"/>
              <a:ext cx="264600" cy="464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B0D7FDE-4407-4C0C-951A-E52EC57C056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6996" y="4063111"/>
                <a:ext cx="28224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3079F48-2FD3-42C4-9DF1-556F795B7EAA}"/>
                  </a:ext>
                </a:extLst>
              </p14:cNvPr>
              <p14:cNvContentPartPr/>
              <p14:nvPr/>
            </p14:nvContentPartPr>
            <p14:xfrm>
              <a:off x="1987476" y="4255351"/>
              <a:ext cx="754200" cy="259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3079F48-2FD3-42C4-9DF1-556F795B7EA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78476" y="4246711"/>
                <a:ext cx="7718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4457D79-D49B-4718-8476-D4CF30152FC2}"/>
                  </a:ext>
                </a:extLst>
              </p14:cNvPr>
              <p14:cNvContentPartPr/>
              <p14:nvPr/>
            </p14:nvContentPartPr>
            <p14:xfrm>
              <a:off x="3001236" y="4347871"/>
              <a:ext cx="672120" cy="330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4457D79-D49B-4718-8476-D4CF30152FC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992241" y="4338871"/>
                <a:ext cx="689751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85DB1A9-C41C-44C0-8A3B-7D295C3C077B}"/>
                  </a:ext>
                </a:extLst>
              </p14:cNvPr>
              <p14:cNvContentPartPr/>
              <p14:nvPr/>
            </p14:nvContentPartPr>
            <p14:xfrm>
              <a:off x="3784236" y="4325551"/>
              <a:ext cx="248760" cy="388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85DB1A9-C41C-44C0-8A3B-7D295C3C077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75596" y="4316551"/>
                <a:ext cx="2664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43E48A4-B3B9-44C0-A9CF-3D5D1220CD13}"/>
                  </a:ext>
                </a:extLst>
              </p14:cNvPr>
              <p14:cNvContentPartPr/>
              <p14:nvPr/>
            </p14:nvContentPartPr>
            <p14:xfrm>
              <a:off x="4518636" y="4139431"/>
              <a:ext cx="241560" cy="336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43E48A4-B3B9-44C0-A9CF-3D5D1220CD1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509996" y="4130431"/>
                <a:ext cx="2592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B59EEFC-1499-4978-A01F-7F79543D1DED}"/>
                  </a:ext>
                </a:extLst>
              </p14:cNvPr>
              <p14:cNvContentPartPr/>
              <p14:nvPr/>
            </p14:nvContentPartPr>
            <p14:xfrm>
              <a:off x="5568756" y="4230871"/>
              <a:ext cx="382320" cy="290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B59EEFC-1499-4978-A01F-7F79543D1DE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60116" y="4221871"/>
                <a:ext cx="3999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1D09C2-89BA-4EDA-98D9-7F6E972D01B0}"/>
                  </a:ext>
                </a:extLst>
              </p14:cNvPr>
              <p14:cNvContentPartPr/>
              <p14:nvPr/>
            </p14:nvContentPartPr>
            <p14:xfrm>
              <a:off x="4848756" y="4102711"/>
              <a:ext cx="630000" cy="375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1D09C2-89BA-4EDA-98D9-7F6E972D01B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839756" y="4093711"/>
                <a:ext cx="6476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1EFBD33-4D36-4678-AB1F-332FF35C9522}"/>
                  </a:ext>
                </a:extLst>
              </p14:cNvPr>
              <p14:cNvContentPartPr/>
              <p14:nvPr/>
            </p14:nvContentPartPr>
            <p14:xfrm>
              <a:off x="4152516" y="4188391"/>
              <a:ext cx="33480" cy="23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1EFBD33-4D36-4678-AB1F-332FF35C952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43516" y="4179525"/>
                <a:ext cx="51120" cy="4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77A4BE-E8DE-41B5-89EC-2D79BD399E81}"/>
                  </a:ext>
                </a:extLst>
              </p14:cNvPr>
              <p14:cNvContentPartPr/>
              <p14:nvPr/>
            </p14:nvContentPartPr>
            <p14:xfrm>
              <a:off x="4134876" y="4336711"/>
              <a:ext cx="302040" cy="150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77A4BE-E8DE-41B5-89EC-2D79BD399E8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126236" y="4327711"/>
                <a:ext cx="3196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A8799DF-E967-4A8F-A65E-4121FA7E39E5}"/>
                  </a:ext>
                </a:extLst>
              </p14:cNvPr>
              <p14:cNvContentPartPr/>
              <p14:nvPr/>
            </p14:nvContentPartPr>
            <p14:xfrm>
              <a:off x="6210276" y="4202071"/>
              <a:ext cx="285120" cy="3178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A8799DF-E967-4A8F-A65E-4121FA7E39E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201276" y="4193431"/>
                <a:ext cx="3027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4D8E0DD-1C30-4181-AFB3-C34EC998603E}"/>
                  </a:ext>
                </a:extLst>
              </p14:cNvPr>
              <p14:cNvContentPartPr/>
              <p14:nvPr/>
            </p14:nvContentPartPr>
            <p14:xfrm>
              <a:off x="6747036" y="4075351"/>
              <a:ext cx="168120" cy="91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4D8E0DD-1C30-4181-AFB3-C34EC998603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738036" y="4066351"/>
                <a:ext cx="185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22441AC-A4CE-4B5F-A7D3-ABD2431CAEBB}"/>
                  </a:ext>
                </a:extLst>
              </p14:cNvPr>
              <p14:cNvContentPartPr/>
              <p14:nvPr/>
            </p14:nvContentPartPr>
            <p14:xfrm>
              <a:off x="7713636" y="4258951"/>
              <a:ext cx="207000" cy="86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22441AC-A4CE-4B5F-A7D3-ABD2431CAEB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704996" y="4250311"/>
                <a:ext cx="224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D5B1228-8048-4DBB-936A-FDF537570CCB}"/>
                  </a:ext>
                </a:extLst>
              </p14:cNvPr>
              <p14:cNvContentPartPr/>
              <p14:nvPr/>
            </p14:nvContentPartPr>
            <p14:xfrm>
              <a:off x="7764396" y="4328431"/>
              <a:ext cx="188280" cy="259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D5B1228-8048-4DBB-936A-FDF537570CC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755396" y="4319431"/>
                <a:ext cx="2059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91ED23F-3283-4367-9021-C29E3BB54A29}"/>
                  </a:ext>
                </a:extLst>
              </p14:cNvPr>
              <p14:cNvContentPartPr/>
              <p14:nvPr/>
            </p14:nvContentPartPr>
            <p14:xfrm>
              <a:off x="8063916" y="4152751"/>
              <a:ext cx="580320" cy="264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91ED23F-3283-4367-9021-C29E3BB54A2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055276" y="4144111"/>
                <a:ext cx="5979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906058-A85A-4B09-AB88-FCCDE2345960}"/>
                  </a:ext>
                </a:extLst>
              </p14:cNvPr>
              <p14:cNvContentPartPr/>
              <p14:nvPr/>
            </p14:nvContentPartPr>
            <p14:xfrm>
              <a:off x="7059516" y="4104871"/>
              <a:ext cx="527040" cy="379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906058-A85A-4B09-AB88-FCCDE234596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50876" y="4096223"/>
                <a:ext cx="544680" cy="39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BB0293D-92E8-47DF-844F-5390BF9351D9}"/>
                  </a:ext>
                </a:extLst>
              </p14:cNvPr>
              <p14:cNvContentPartPr/>
              <p14:nvPr/>
            </p14:nvContentPartPr>
            <p14:xfrm>
              <a:off x="6667476" y="4247791"/>
              <a:ext cx="260280" cy="272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BB0293D-92E8-47DF-844F-5390BF9351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58476" y="4239151"/>
                <a:ext cx="2779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025700-8A11-47F4-9268-5D830A01B0B4}"/>
                  </a:ext>
                </a:extLst>
              </p14:cNvPr>
              <p14:cNvContentPartPr/>
              <p14:nvPr/>
            </p14:nvContentPartPr>
            <p14:xfrm>
              <a:off x="570156" y="4864111"/>
              <a:ext cx="815400" cy="343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025700-8A11-47F4-9268-5D830A01B0B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1516" y="4855111"/>
                <a:ext cx="8330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CB680BE-6F38-4990-8A82-6F93ED533DB1}"/>
                  </a:ext>
                </a:extLst>
              </p14:cNvPr>
              <p14:cNvContentPartPr/>
              <p14:nvPr/>
            </p14:nvContentPartPr>
            <p14:xfrm>
              <a:off x="1741596" y="5023591"/>
              <a:ext cx="484560" cy="169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CB680BE-6F38-4990-8A82-6F93ED533DB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732956" y="5014951"/>
                <a:ext cx="502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A2496E5-6E7F-4EAC-9384-7314D5CCC84B}"/>
                  </a:ext>
                </a:extLst>
              </p14:cNvPr>
              <p14:cNvContentPartPr/>
              <p14:nvPr/>
            </p14:nvContentPartPr>
            <p14:xfrm>
              <a:off x="2485716" y="4830631"/>
              <a:ext cx="954000" cy="373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A2496E5-6E7F-4EAC-9384-7314D5CCC84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477076" y="4821631"/>
                <a:ext cx="9716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7551503-A265-4158-BC55-C144AAC6CD5B}"/>
                  </a:ext>
                </a:extLst>
              </p14:cNvPr>
              <p14:cNvContentPartPr/>
              <p14:nvPr/>
            </p14:nvContentPartPr>
            <p14:xfrm>
              <a:off x="4167636" y="4705711"/>
              <a:ext cx="187200" cy="104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7551503-A265-4158-BC55-C144AAC6CD5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158636" y="4696711"/>
                <a:ext cx="2048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64C5155-7D73-4593-BD85-FEEDA976691B}"/>
                  </a:ext>
                </a:extLst>
              </p14:cNvPr>
              <p14:cNvContentPartPr/>
              <p14:nvPr/>
            </p14:nvContentPartPr>
            <p14:xfrm>
              <a:off x="3716196" y="4869151"/>
              <a:ext cx="651960" cy="290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64C5155-7D73-4593-BD85-FEEDA976691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707551" y="4860511"/>
                <a:ext cx="66961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794DC3E-6770-472F-89BC-D85133C99F0B}"/>
                  </a:ext>
                </a:extLst>
              </p14:cNvPr>
              <p14:cNvContentPartPr/>
              <p14:nvPr/>
            </p14:nvContentPartPr>
            <p14:xfrm>
              <a:off x="4454196" y="5030071"/>
              <a:ext cx="69120" cy="32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794DC3E-6770-472F-89BC-D85133C99F0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445196" y="5021431"/>
                <a:ext cx="86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879A52B-F9C5-4A05-BD0F-06A9F9D54BFF}"/>
                  </a:ext>
                </a:extLst>
              </p14:cNvPr>
              <p14:cNvContentPartPr/>
              <p14:nvPr/>
            </p14:nvContentPartPr>
            <p14:xfrm>
              <a:off x="4568316" y="4769791"/>
              <a:ext cx="259560" cy="412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879A52B-F9C5-4A05-BD0F-06A9F9D54BF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559676" y="4760791"/>
                <a:ext cx="27720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84DA964-CAFA-4A0D-AA18-A33297A86EB3}"/>
                  </a:ext>
                </a:extLst>
              </p14:cNvPr>
              <p14:cNvContentPartPr/>
              <p14:nvPr/>
            </p14:nvContentPartPr>
            <p14:xfrm>
              <a:off x="4915356" y="4929271"/>
              <a:ext cx="117000" cy="217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84DA964-CAFA-4A0D-AA18-A33297A86EB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906356" y="4920271"/>
                <a:ext cx="134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D9D758F-380C-40F2-8954-0F302E0F2055}"/>
                  </a:ext>
                </a:extLst>
              </p14:cNvPr>
              <p14:cNvContentPartPr/>
              <p14:nvPr/>
            </p14:nvContentPartPr>
            <p14:xfrm>
              <a:off x="4907436" y="4729111"/>
              <a:ext cx="153360" cy="96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D9D758F-380C-40F2-8954-0F302E0F205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898796" y="4720471"/>
                <a:ext cx="171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83C12DF-9C54-443C-A14B-B772E86AFF67}"/>
                  </a:ext>
                </a:extLst>
              </p14:cNvPr>
              <p14:cNvContentPartPr/>
              <p14:nvPr/>
            </p14:nvContentPartPr>
            <p14:xfrm>
              <a:off x="5191116" y="4992631"/>
              <a:ext cx="19512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83C12DF-9C54-443C-A14B-B772E86AFF6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182476" y="4983991"/>
                <a:ext cx="212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6BB53F4-792A-4E05-BA47-D1ECA4B85FA6}"/>
                  </a:ext>
                </a:extLst>
              </p14:cNvPr>
              <p14:cNvContentPartPr/>
              <p14:nvPr/>
            </p14:nvContentPartPr>
            <p14:xfrm>
              <a:off x="5164836" y="5063551"/>
              <a:ext cx="219600" cy="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6BB53F4-792A-4E05-BA47-D1ECA4B85FA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56196" y="5054551"/>
                <a:ext cx="237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0911E35-2718-4CEF-A4AE-CFACBBF08AB3}"/>
                  </a:ext>
                </a:extLst>
              </p14:cNvPr>
              <p14:cNvContentPartPr/>
              <p14:nvPr/>
            </p14:nvContentPartPr>
            <p14:xfrm>
              <a:off x="5505396" y="4933591"/>
              <a:ext cx="297720" cy="223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0911E35-2718-4CEF-A4AE-CFACBBF08AB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496756" y="4924591"/>
                <a:ext cx="3153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9D15C19-F620-431A-8D98-7CEAD6FC4E5A}"/>
                  </a:ext>
                </a:extLst>
              </p14:cNvPr>
              <p14:cNvContentPartPr/>
              <p14:nvPr/>
            </p14:nvContentPartPr>
            <p14:xfrm>
              <a:off x="5889516" y="4949791"/>
              <a:ext cx="202320" cy="406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9D15C19-F620-431A-8D98-7CEAD6FC4E5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880876" y="4940791"/>
                <a:ext cx="21996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2357890-AD95-400E-AAEF-DD99F3C802B3}"/>
                  </a:ext>
                </a:extLst>
              </p14:cNvPr>
              <p14:cNvContentPartPr/>
              <p14:nvPr/>
            </p14:nvContentPartPr>
            <p14:xfrm>
              <a:off x="7291716" y="4931431"/>
              <a:ext cx="104760" cy="2188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2357890-AD95-400E-AAEF-DD99F3C802B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283076" y="4922791"/>
                <a:ext cx="1224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A248283-6C34-4B95-A6CA-CF1F3E7F9BE2}"/>
                  </a:ext>
                </a:extLst>
              </p14:cNvPr>
              <p14:cNvContentPartPr/>
              <p14:nvPr/>
            </p14:nvContentPartPr>
            <p14:xfrm>
              <a:off x="7322676" y="4727671"/>
              <a:ext cx="127800" cy="117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A248283-6C34-4B95-A6CA-CF1F3E7F9BE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313676" y="4719031"/>
                <a:ext cx="1454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3BCAA67-26F4-448F-A23E-C3BAA2D96137}"/>
                  </a:ext>
                </a:extLst>
              </p14:cNvPr>
              <p14:cNvContentPartPr/>
              <p14:nvPr/>
            </p14:nvContentPartPr>
            <p14:xfrm>
              <a:off x="6206316" y="4779151"/>
              <a:ext cx="995040" cy="4932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3BCAA67-26F4-448F-A23E-C3BAA2D9613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197676" y="4770511"/>
                <a:ext cx="101268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05BE54-EB08-4B02-A31C-C584C02961C6}"/>
                  </a:ext>
                </a:extLst>
              </p14:cNvPr>
              <p14:cNvContentPartPr/>
              <p14:nvPr/>
            </p14:nvContentPartPr>
            <p14:xfrm>
              <a:off x="7696356" y="4705711"/>
              <a:ext cx="248400" cy="60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05BE54-EB08-4B02-A31C-C584C02961C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687356" y="4696711"/>
                <a:ext cx="26604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7BC66DD-4FB8-4D47-8AD9-64018AD07293}"/>
                  </a:ext>
                </a:extLst>
              </p14:cNvPr>
              <p14:cNvContentPartPr/>
              <p14:nvPr/>
            </p14:nvContentPartPr>
            <p14:xfrm>
              <a:off x="387276" y="5392231"/>
              <a:ext cx="1235160" cy="363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7BC66DD-4FB8-4D47-8AD9-64018AD0729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78279" y="5383600"/>
                <a:ext cx="1252795" cy="381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4247BE0-1116-474C-8113-3EC2A29A8264}"/>
                  </a:ext>
                </a:extLst>
              </p14:cNvPr>
              <p14:cNvContentPartPr/>
              <p14:nvPr/>
            </p14:nvContentPartPr>
            <p14:xfrm>
              <a:off x="2616036" y="5571151"/>
              <a:ext cx="146520" cy="11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4247BE0-1116-474C-8113-3EC2A29A826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607396" y="5562511"/>
                <a:ext cx="164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F4FAD02-F787-4827-A153-91E834513A29}"/>
                  </a:ext>
                </a:extLst>
              </p14:cNvPr>
              <p14:cNvContentPartPr/>
              <p14:nvPr/>
            </p14:nvContentPartPr>
            <p14:xfrm>
              <a:off x="2630436" y="5637751"/>
              <a:ext cx="127440" cy="25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F4FAD02-F787-4827-A153-91E834513A2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621796" y="5629111"/>
                <a:ext cx="145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1096301-C805-4969-88F2-D0E05FE3E6F8}"/>
                  </a:ext>
                </a:extLst>
              </p14:cNvPr>
              <p14:cNvContentPartPr/>
              <p14:nvPr/>
            </p14:nvContentPartPr>
            <p14:xfrm>
              <a:off x="2010156" y="5401951"/>
              <a:ext cx="510120" cy="392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1096301-C805-4969-88F2-D0E05FE3E6F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001510" y="5392951"/>
                <a:ext cx="527772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960F15-E127-488B-8AB2-E9DA681A516B}"/>
                  </a:ext>
                </a:extLst>
              </p14:cNvPr>
              <p14:cNvContentPartPr/>
              <p14:nvPr/>
            </p14:nvContentPartPr>
            <p14:xfrm>
              <a:off x="2926716" y="5637751"/>
              <a:ext cx="82800" cy="1530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960F15-E127-488B-8AB2-E9DA681A516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18076" y="5629111"/>
                <a:ext cx="100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FA883D9-0CC1-45E1-B14D-C7F8E20CBF2B}"/>
                  </a:ext>
                </a:extLst>
              </p14:cNvPr>
              <p14:cNvContentPartPr/>
              <p14:nvPr/>
            </p14:nvContentPartPr>
            <p14:xfrm>
              <a:off x="2862996" y="5449111"/>
              <a:ext cx="193680" cy="117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FA883D9-0CC1-45E1-B14D-C7F8E20CBF2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854356" y="5440111"/>
                <a:ext cx="2113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1398161-98EB-43B0-B524-7ECE6164AC1E}"/>
                  </a:ext>
                </a:extLst>
              </p14:cNvPr>
              <p14:cNvContentPartPr/>
              <p14:nvPr/>
            </p14:nvContentPartPr>
            <p14:xfrm>
              <a:off x="4247556" y="5397631"/>
              <a:ext cx="488520" cy="5886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1398161-98EB-43B0-B524-7ECE6164AC1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238556" y="5388991"/>
                <a:ext cx="50616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E45ADEA-1975-4290-A57B-08293AC4B419}"/>
                  </a:ext>
                </a:extLst>
              </p14:cNvPr>
              <p14:cNvContentPartPr/>
              <p14:nvPr/>
            </p14:nvContentPartPr>
            <p14:xfrm>
              <a:off x="3945156" y="5377111"/>
              <a:ext cx="184680" cy="583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E45ADEA-1975-4290-A57B-08293AC4B41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936156" y="5368466"/>
                <a:ext cx="202320" cy="601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5105FA2-3806-4448-BDFC-4BED24A2134F}"/>
                  </a:ext>
                </a:extLst>
              </p14:cNvPr>
              <p14:cNvContentPartPr/>
              <p14:nvPr/>
            </p14:nvContentPartPr>
            <p14:xfrm>
              <a:off x="3709716" y="5571151"/>
              <a:ext cx="120960" cy="1944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5105FA2-3806-4448-BDFC-4BED24A2134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701076" y="5562511"/>
                <a:ext cx="13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21733DA-165C-4B41-AD1F-6C9BC66E4337}"/>
                  </a:ext>
                </a:extLst>
              </p14:cNvPr>
              <p14:cNvContentPartPr/>
              <p14:nvPr/>
            </p14:nvContentPartPr>
            <p14:xfrm>
              <a:off x="3182316" y="5456671"/>
              <a:ext cx="434160" cy="313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21733DA-165C-4B41-AD1F-6C9BC66E433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173323" y="5447671"/>
                <a:ext cx="451785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C55E48-A763-43BD-B234-02E95406EEFF}"/>
                  </a:ext>
                </a:extLst>
              </p14:cNvPr>
              <p14:cNvContentPartPr/>
              <p14:nvPr/>
            </p14:nvContentPartPr>
            <p14:xfrm>
              <a:off x="6050076" y="5396191"/>
              <a:ext cx="855360" cy="584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C55E48-A763-43BD-B234-02E95406EEF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041076" y="5387551"/>
                <a:ext cx="87300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5C51793-10ED-488D-AD55-154ADE1CC45C}"/>
                  </a:ext>
                </a:extLst>
              </p14:cNvPr>
              <p14:cNvContentPartPr/>
              <p14:nvPr/>
            </p14:nvContentPartPr>
            <p14:xfrm>
              <a:off x="4862436" y="5525071"/>
              <a:ext cx="902160" cy="293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5C51793-10ED-488D-AD55-154ADE1CC45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853793" y="5516420"/>
                <a:ext cx="919807" cy="31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14228C7-3DD2-45CD-BCEB-A23A9825CEFC}"/>
                  </a:ext>
                </a:extLst>
              </p14:cNvPr>
              <p14:cNvContentPartPr/>
              <p14:nvPr/>
            </p14:nvContentPartPr>
            <p14:xfrm>
              <a:off x="1907556" y="6124471"/>
              <a:ext cx="295560" cy="28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14228C7-3DD2-45CD-BCEB-A23A9825CEF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898556" y="6115831"/>
                <a:ext cx="3132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51DCFF9-5EE3-47F2-B8D2-91EBB11F67BB}"/>
                  </a:ext>
                </a:extLst>
              </p14:cNvPr>
              <p14:cNvContentPartPr/>
              <p14:nvPr/>
            </p14:nvContentPartPr>
            <p14:xfrm>
              <a:off x="2345676" y="6002431"/>
              <a:ext cx="106560" cy="5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51DCFF9-5EE3-47F2-B8D2-91EBB11F67B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336676" y="5993791"/>
                <a:ext cx="124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E5C0E08-2AC7-412C-A949-D8D3B7EAF257}"/>
                  </a:ext>
                </a:extLst>
              </p14:cNvPr>
              <p14:cNvContentPartPr/>
              <p14:nvPr/>
            </p14:nvContentPartPr>
            <p14:xfrm>
              <a:off x="3327036" y="6216271"/>
              <a:ext cx="145440" cy="11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E5C0E08-2AC7-412C-A949-D8D3B7EAF25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318396" y="6207271"/>
                <a:ext cx="163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BFC256B-81BF-4195-B936-27F11C03D091}"/>
                  </a:ext>
                </a:extLst>
              </p14:cNvPr>
              <p14:cNvContentPartPr/>
              <p14:nvPr/>
            </p14:nvContentPartPr>
            <p14:xfrm>
              <a:off x="3359796" y="6282871"/>
              <a:ext cx="97560" cy="7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BFC256B-81BF-4195-B936-27F11C03D09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350796" y="6273871"/>
                <a:ext cx="115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6816187-93B8-4493-9260-448284E88D08}"/>
                  </a:ext>
                </a:extLst>
              </p14:cNvPr>
              <p14:cNvContentPartPr/>
              <p14:nvPr/>
            </p14:nvContentPartPr>
            <p14:xfrm>
              <a:off x="2618196" y="6041311"/>
              <a:ext cx="520560" cy="341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6816187-93B8-4493-9260-448284E88D0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609556" y="6032671"/>
                <a:ext cx="5382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4746D81-8362-46BA-BFED-857B11816918}"/>
                  </a:ext>
                </a:extLst>
              </p14:cNvPr>
              <p14:cNvContentPartPr/>
              <p14:nvPr/>
            </p14:nvContentPartPr>
            <p14:xfrm>
              <a:off x="2304636" y="6155071"/>
              <a:ext cx="188280" cy="2610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4746D81-8362-46BA-BFED-857B1181691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295996" y="6146431"/>
                <a:ext cx="2059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86B7CB3-416A-4119-8C0B-6D8B5DA5DC4B}"/>
                  </a:ext>
                </a:extLst>
              </p14:cNvPr>
              <p14:cNvContentPartPr/>
              <p14:nvPr/>
            </p14:nvContentPartPr>
            <p14:xfrm>
              <a:off x="4264836" y="6273511"/>
              <a:ext cx="198000" cy="321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86B7CB3-416A-4119-8C0B-6D8B5DA5DC4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255836" y="6264511"/>
                <a:ext cx="21564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28940EE-1866-4DFA-98E6-DE816AF07C3C}"/>
                  </a:ext>
                </a:extLst>
              </p14:cNvPr>
              <p14:cNvContentPartPr/>
              <p14:nvPr/>
            </p14:nvContentPartPr>
            <p14:xfrm>
              <a:off x="3673716" y="6249751"/>
              <a:ext cx="482400" cy="2152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28940EE-1866-4DFA-98E6-DE816AF07C3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664723" y="6241111"/>
                <a:ext cx="500027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FBC8CC8-7F1F-40B9-8310-D122DDB88341}"/>
                  </a:ext>
                </a:extLst>
              </p14:cNvPr>
              <p14:cNvContentPartPr/>
              <p14:nvPr/>
            </p14:nvContentPartPr>
            <p14:xfrm>
              <a:off x="4585236" y="6106471"/>
              <a:ext cx="583560" cy="5500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FBC8CC8-7F1F-40B9-8310-D122DDB8834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576236" y="6097831"/>
                <a:ext cx="60120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13CB8A1-53C8-4951-AA2C-8A6B90D8395C}"/>
                  </a:ext>
                </a:extLst>
              </p14:cNvPr>
              <p14:cNvContentPartPr/>
              <p14:nvPr/>
            </p14:nvContentPartPr>
            <p14:xfrm>
              <a:off x="6640476" y="6339751"/>
              <a:ext cx="1231560" cy="2721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13CB8A1-53C8-4951-AA2C-8A6B90D8395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631476" y="6330751"/>
                <a:ext cx="124920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0193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C6CE87-0720-48F9-8751-73F4F211C199}"/>
                  </a:ext>
                </a:extLst>
              </p14:cNvPr>
              <p14:cNvContentPartPr/>
              <p14:nvPr/>
            </p14:nvContentPartPr>
            <p14:xfrm>
              <a:off x="504996" y="312631"/>
              <a:ext cx="434520" cy="39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C6CE87-0720-48F9-8751-73F4F211C1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356" y="303991"/>
                <a:ext cx="4521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41CAFE9-013A-4571-AB99-585336940105}"/>
                  </a:ext>
                </a:extLst>
              </p14:cNvPr>
              <p14:cNvContentPartPr/>
              <p14:nvPr/>
            </p14:nvContentPartPr>
            <p14:xfrm>
              <a:off x="1019796" y="401551"/>
              <a:ext cx="20520" cy="3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41CAFE9-013A-4571-AB99-5853369401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796" y="392648"/>
                <a:ext cx="38160" cy="50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E982F1-05C1-4397-8969-DCA3C634059D}"/>
                  </a:ext>
                </a:extLst>
              </p14:cNvPr>
              <p14:cNvContentPartPr/>
              <p14:nvPr/>
            </p14:nvContentPartPr>
            <p14:xfrm>
              <a:off x="1452876" y="540151"/>
              <a:ext cx="339840" cy="155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E982F1-05C1-4397-8969-DCA3C63405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3876" y="531151"/>
                <a:ext cx="357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6E22C4-F8A5-40EB-9C75-B718AC15D9A1}"/>
                  </a:ext>
                </a:extLst>
              </p14:cNvPr>
              <p14:cNvContentPartPr/>
              <p14:nvPr/>
            </p14:nvContentPartPr>
            <p14:xfrm>
              <a:off x="1083516" y="555271"/>
              <a:ext cx="266760" cy="140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6E22C4-F8A5-40EB-9C75-B718AC15D9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4516" y="546631"/>
                <a:ext cx="284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B50B62-B1BF-45ED-A60A-6F4ADAD5761E}"/>
                  </a:ext>
                </a:extLst>
              </p14:cNvPr>
              <p14:cNvContentPartPr/>
              <p14:nvPr/>
            </p14:nvContentPartPr>
            <p14:xfrm>
              <a:off x="2483556" y="376351"/>
              <a:ext cx="33840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B50B62-B1BF-45ED-A60A-6F4ADAD576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4556" y="367711"/>
                <a:ext cx="356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7F6AEA-6730-4DB2-A542-5A83EDC3069C}"/>
                  </a:ext>
                </a:extLst>
              </p14:cNvPr>
              <p14:cNvContentPartPr/>
              <p14:nvPr/>
            </p14:nvContentPartPr>
            <p14:xfrm>
              <a:off x="2966316" y="183751"/>
              <a:ext cx="135720" cy="90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7F6AEA-6730-4DB2-A542-5A83EDC306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7676" y="174751"/>
                <a:ext cx="153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20064A-156D-44C2-80E5-17F00E5B03E2}"/>
                  </a:ext>
                </a:extLst>
              </p14:cNvPr>
              <p14:cNvContentPartPr/>
              <p14:nvPr/>
            </p14:nvContentPartPr>
            <p14:xfrm>
              <a:off x="2954076" y="385711"/>
              <a:ext cx="201240" cy="25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20064A-156D-44C2-80E5-17F00E5B03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5076" y="376711"/>
                <a:ext cx="2188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4AEA3A-E3A4-4423-91BD-67CE945FE76F}"/>
                  </a:ext>
                </a:extLst>
              </p14:cNvPr>
              <p14:cNvContentPartPr/>
              <p14:nvPr/>
            </p14:nvContentPartPr>
            <p14:xfrm>
              <a:off x="3276636" y="528271"/>
              <a:ext cx="59400" cy="40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4AEA3A-E3A4-4423-91BD-67CE945FE7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67996" y="519271"/>
                <a:ext cx="77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A398529-587C-413C-AEB0-857CB92BDB8F}"/>
                  </a:ext>
                </a:extLst>
              </p14:cNvPr>
              <p14:cNvContentPartPr/>
              <p14:nvPr/>
            </p14:nvContentPartPr>
            <p14:xfrm>
              <a:off x="3448356" y="382831"/>
              <a:ext cx="233280" cy="300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A398529-587C-413C-AEB0-857CB92BDB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39716" y="373831"/>
                <a:ext cx="2509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1059F11-AC88-4FD3-A1CE-C5C980FE7CC9}"/>
                  </a:ext>
                </a:extLst>
              </p14:cNvPr>
              <p14:cNvContentPartPr/>
              <p14:nvPr/>
            </p14:nvContentPartPr>
            <p14:xfrm>
              <a:off x="3776316" y="489391"/>
              <a:ext cx="118800" cy="214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1059F11-AC88-4FD3-A1CE-C5C980FE7C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67676" y="480391"/>
                <a:ext cx="136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5EE001-A4B6-4491-AE23-AA87BCD82D0D}"/>
                  </a:ext>
                </a:extLst>
              </p14:cNvPr>
              <p14:cNvContentPartPr/>
              <p14:nvPr/>
            </p14:nvContentPartPr>
            <p14:xfrm>
              <a:off x="3783516" y="325231"/>
              <a:ext cx="127800" cy="79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5EE001-A4B6-4491-AE23-AA87BCD82D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74516" y="316231"/>
                <a:ext cx="145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EFC591B-F808-4062-A8D0-CDD41ECC9EDC}"/>
                  </a:ext>
                </a:extLst>
              </p14:cNvPr>
              <p14:cNvContentPartPr/>
              <p14:nvPr/>
            </p14:nvContentPartPr>
            <p14:xfrm>
              <a:off x="4166196" y="515311"/>
              <a:ext cx="200520" cy="18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EFC591B-F808-4062-A8D0-CDD41ECC9E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57556" y="506311"/>
                <a:ext cx="218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45E9BAB-0945-42A4-A6BA-AEC088BED7E7}"/>
                  </a:ext>
                </a:extLst>
              </p14:cNvPr>
              <p14:cNvContentPartPr/>
              <p14:nvPr/>
            </p14:nvContentPartPr>
            <p14:xfrm>
              <a:off x="4222356" y="599911"/>
              <a:ext cx="159480" cy="12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45E9BAB-0945-42A4-A6BA-AEC088BED7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13716" y="590911"/>
                <a:ext cx="177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B12ECA-8461-45C2-8DDC-69CEF4961628}"/>
                  </a:ext>
                </a:extLst>
              </p14:cNvPr>
              <p14:cNvContentPartPr/>
              <p14:nvPr/>
            </p14:nvContentPartPr>
            <p14:xfrm>
              <a:off x="4597836" y="563551"/>
              <a:ext cx="87840" cy="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B12ECA-8461-45C2-8DDC-69CEF49616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89196" y="554911"/>
                <a:ext cx="105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B833FD-91D8-4B29-A2A7-2C03A7F2D243}"/>
                  </a:ext>
                </a:extLst>
              </p14:cNvPr>
              <p14:cNvContentPartPr/>
              <p14:nvPr/>
            </p14:nvContentPartPr>
            <p14:xfrm>
              <a:off x="4831116" y="343951"/>
              <a:ext cx="1088280" cy="58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B833FD-91D8-4B29-A2A7-2C03A7F2D2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22116" y="334945"/>
                <a:ext cx="1105920" cy="600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8FBEFC-FED6-49E7-B616-BAC9779B8441}"/>
                  </a:ext>
                </a:extLst>
              </p14:cNvPr>
              <p14:cNvContentPartPr/>
              <p14:nvPr/>
            </p14:nvContentPartPr>
            <p14:xfrm>
              <a:off x="6389196" y="599551"/>
              <a:ext cx="56160" cy="12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8FBEFC-FED6-49E7-B616-BAC9779B844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0196" y="590911"/>
                <a:ext cx="73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380A43-913A-4630-A54B-2F606931125B}"/>
                  </a:ext>
                </a:extLst>
              </p14:cNvPr>
              <p14:cNvContentPartPr/>
              <p14:nvPr/>
            </p14:nvContentPartPr>
            <p14:xfrm>
              <a:off x="6599076" y="232711"/>
              <a:ext cx="1143000" cy="425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380A43-913A-4630-A54B-2F60693112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90433" y="224071"/>
                <a:ext cx="1160646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CEFAAC4-7424-428F-9AE3-7165129B1A4F}"/>
                  </a:ext>
                </a:extLst>
              </p14:cNvPr>
              <p14:cNvContentPartPr/>
              <p14:nvPr/>
            </p14:nvContentPartPr>
            <p14:xfrm>
              <a:off x="540636" y="1172671"/>
              <a:ext cx="264240" cy="470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CEFAAC4-7424-428F-9AE3-7165129B1A4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636" y="1163671"/>
                <a:ext cx="2818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896F1B5-D141-45A1-BC77-9B62A87CE8B0}"/>
                  </a:ext>
                </a:extLst>
              </p14:cNvPr>
              <p14:cNvContentPartPr/>
              <p14:nvPr/>
            </p14:nvContentPartPr>
            <p14:xfrm>
              <a:off x="1530996" y="1333591"/>
              <a:ext cx="156240" cy="22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896F1B5-D141-45A1-BC77-9B62A87CE8B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22356" y="1324591"/>
                <a:ext cx="173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F5F6467-664D-44A9-BE5C-46138EB48658}"/>
                  </a:ext>
                </a:extLst>
              </p14:cNvPr>
              <p14:cNvContentPartPr/>
              <p14:nvPr/>
            </p14:nvContentPartPr>
            <p14:xfrm>
              <a:off x="1528836" y="1463911"/>
              <a:ext cx="127800" cy="14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F5F6467-664D-44A9-BE5C-46138EB4865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19836" y="1455271"/>
                <a:ext cx="145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6536152-8615-4517-9AD7-ADB3DEDE65A5}"/>
                  </a:ext>
                </a:extLst>
              </p14:cNvPr>
              <p14:cNvContentPartPr/>
              <p14:nvPr/>
            </p14:nvContentPartPr>
            <p14:xfrm>
              <a:off x="891276" y="1450951"/>
              <a:ext cx="410400" cy="19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6536152-8615-4517-9AD7-ADB3DEDE65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2636" y="1442311"/>
                <a:ext cx="428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C43C46E-AA39-4D29-9D33-120C60239257}"/>
                  </a:ext>
                </a:extLst>
              </p14:cNvPr>
              <p14:cNvContentPartPr/>
              <p14:nvPr/>
            </p14:nvContentPartPr>
            <p14:xfrm>
              <a:off x="2402196" y="1427911"/>
              <a:ext cx="250200" cy="390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C43C46E-AA39-4D29-9D33-120C6023925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93556" y="1418911"/>
                <a:ext cx="2678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179705F-F4ED-40C1-9709-D6E00D622294}"/>
                  </a:ext>
                </a:extLst>
              </p14:cNvPr>
              <p14:cNvContentPartPr/>
              <p14:nvPr/>
            </p14:nvContentPartPr>
            <p14:xfrm>
              <a:off x="1834476" y="1411351"/>
              <a:ext cx="467280" cy="179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179705F-F4ED-40C1-9709-D6E00D62229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25829" y="1402351"/>
                <a:ext cx="484934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0F423E4-AA7B-4061-8F1B-FE0F8844FAD8}"/>
                  </a:ext>
                </a:extLst>
              </p14:cNvPr>
              <p14:cNvContentPartPr/>
              <p14:nvPr/>
            </p14:nvContentPartPr>
            <p14:xfrm>
              <a:off x="2753556" y="1371031"/>
              <a:ext cx="380880" cy="424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0F423E4-AA7B-4061-8F1B-FE0F8844FAD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44916" y="1362031"/>
                <a:ext cx="39852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D8BDB35-677A-4CAD-BE7C-A905515285ED}"/>
                  </a:ext>
                </a:extLst>
              </p14:cNvPr>
              <p14:cNvContentPartPr/>
              <p14:nvPr/>
            </p14:nvContentPartPr>
            <p14:xfrm>
              <a:off x="3247836" y="1568311"/>
              <a:ext cx="25200" cy="18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D8BDB35-677A-4CAD-BE7C-A905515285E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39196" y="1559311"/>
                <a:ext cx="42840" cy="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863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C6CE87-0720-48F9-8751-73F4F211C199}"/>
                  </a:ext>
                </a:extLst>
              </p14:cNvPr>
              <p14:cNvContentPartPr/>
              <p14:nvPr/>
            </p14:nvContentPartPr>
            <p14:xfrm>
              <a:off x="504996" y="312631"/>
              <a:ext cx="434520" cy="39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C6CE87-0720-48F9-8751-73F4F211C1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356" y="303991"/>
                <a:ext cx="4521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41CAFE9-013A-4571-AB99-585336940105}"/>
                  </a:ext>
                </a:extLst>
              </p14:cNvPr>
              <p14:cNvContentPartPr/>
              <p14:nvPr/>
            </p14:nvContentPartPr>
            <p14:xfrm>
              <a:off x="1019796" y="401551"/>
              <a:ext cx="20520" cy="3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41CAFE9-013A-4571-AB99-5853369401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796" y="392648"/>
                <a:ext cx="38160" cy="50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E982F1-05C1-4397-8969-DCA3C634059D}"/>
                  </a:ext>
                </a:extLst>
              </p14:cNvPr>
              <p14:cNvContentPartPr/>
              <p14:nvPr/>
            </p14:nvContentPartPr>
            <p14:xfrm>
              <a:off x="1452876" y="540151"/>
              <a:ext cx="339840" cy="155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E982F1-05C1-4397-8969-DCA3C63405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3876" y="531151"/>
                <a:ext cx="357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6E22C4-F8A5-40EB-9C75-B718AC15D9A1}"/>
                  </a:ext>
                </a:extLst>
              </p14:cNvPr>
              <p14:cNvContentPartPr/>
              <p14:nvPr/>
            </p14:nvContentPartPr>
            <p14:xfrm>
              <a:off x="1083516" y="555271"/>
              <a:ext cx="266760" cy="140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6E22C4-F8A5-40EB-9C75-B718AC15D9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4516" y="546631"/>
                <a:ext cx="284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B50B62-B1BF-45ED-A60A-6F4ADAD5761E}"/>
                  </a:ext>
                </a:extLst>
              </p14:cNvPr>
              <p14:cNvContentPartPr/>
              <p14:nvPr/>
            </p14:nvContentPartPr>
            <p14:xfrm>
              <a:off x="2483556" y="376351"/>
              <a:ext cx="33840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B50B62-B1BF-45ED-A60A-6F4ADAD576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4556" y="367711"/>
                <a:ext cx="356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7F6AEA-6730-4DB2-A542-5A83EDC3069C}"/>
                  </a:ext>
                </a:extLst>
              </p14:cNvPr>
              <p14:cNvContentPartPr/>
              <p14:nvPr/>
            </p14:nvContentPartPr>
            <p14:xfrm>
              <a:off x="2966316" y="183751"/>
              <a:ext cx="135720" cy="90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7F6AEA-6730-4DB2-A542-5A83EDC306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7676" y="174751"/>
                <a:ext cx="153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20064A-156D-44C2-80E5-17F00E5B03E2}"/>
                  </a:ext>
                </a:extLst>
              </p14:cNvPr>
              <p14:cNvContentPartPr/>
              <p14:nvPr/>
            </p14:nvContentPartPr>
            <p14:xfrm>
              <a:off x="2954076" y="385711"/>
              <a:ext cx="201240" cy="25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20064A-156D-44C2-80E5-17F00E5B03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5076" y="376711"/>
                <a:ext cx="2188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4AEA3A-E3A4-4423-91BD-67CE945FE76F}"/>
                  </a:ext>
                </a:extLst>
              </p14:cNvPr>
              <p14:cNvContentPartPr/>
              <p14:nvPr/>
            </p14:nvContentPartPr>
            <p14:xfrm>
              <a:off x="3276636" y="528271"/>
              <a:ext cx="59400" cy="40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4AEA3A-E3A4-4423-91BD-67CE945FE7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67996" y="519271"/>
                <a:ext cx="77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A398529-587C-413C-AEB0-857CB92BDB8F}"/>
                  </a:ext>
                </a:extLst>
              </p14:cNvPr>
              <p14:cNvContentPartPr/>
              <p14:nvPr/>
            </p14:nvContentPartPr>
            <p14:xfrm>
              <a:off x="3448356" y="382831"/>
              <a:ext cx="233280" cy="300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A398529-587C-413C-AEB0-857CB92BDB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39716" y="373831"/>
                <a:ext cx="2509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1059F11-AC88-4FD3-A1CE-C5C980FE7CC9}"/>
                  </a:ext>
                </a:extLst>
              </p14:cNvPr>
              <p14:cNvContentPartPr/>
              <p14:nvPr/>
            </p14:nvContentPartPr>
            <p14:xfrm>
              <a:off x="3776316" y="489391"/>
              <a:ext cx="118800" cy="214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1059F11-AC88-4FD3-A1CE-C5C980FE7C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67676" y="480391"/>
                <a:ext cx="136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5EE001-A4B6-4491-AE23-AA87BCD82D0D}"/>
                  </a:ext>
                </a:extLst>
              </p14:cNvPr>
              <p14:cNvContentPartPr/>
              <p14:nvPr/>
            </p14:nvContentPartPr>
            <p14:xfrm>
              <a:off x="3783516" y="325231"/>
              <a:ext cx="127800" cy="79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5EE001-A4B6-4491-AE23-AA87BCD82D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74516" y="316231"/>
                <a:ext cx="145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EFC591B-F808-4062-A8D0-CDD41ECC9EDC}"/>
                  </a:ext>
                </a:extLst>
              </p14:cNvPr>
              <p14:cNvContentPartPr/>
              <p14:nvPr/>
            </p14:nvContentPartPr>
            <p14:xfrm>
              <a:off x="4166196" y="515311"/>
              <a:ext cx="200520" cy="18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EFC591B-F808-4062-A8D0-CDD41ECC9E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57556" y="506311"/>
                <a:ext cx="218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45E9BAB-0945-42A4-A6BA-AEC088BED7E7}"/>
                  </a:ext>
                </a:extLst>
              </p14:cNvPr>
              <p14:cNvContentPartPr/>
              <p14:nvPr/>
            </p14:nvContentPartPr>
            <p14:xfrm>
              <a:off x="4222356" y="599911"/>
              <a:ext cx="159480" cy="12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45E9BAB-0945-42A4-A6BA-AEC088BED7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13716" y="590911"/>
                <a:ext cx="177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B12ECA-8461-45C2-8DDC-69CEF4961628}"/>
                  </a:ext>
                </a:extLst>
              </p14:cNvPr>
              <p14:cNvContentPartPr/>
              <p14:nvPr/>
            </p14:nvContentPartPr>
            <p14:xfrm>
              <a:off x="4597836" y="563551"/>
              <a:ext cx="87840" cy="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B12ECA-8461-45C2-8DDC-69CEF49616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89196" y="554911"/>
                <a:ext cx="105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B833FD-91D8-4B29-A2A7-2C03A7F2D243}"/>
                  </a:ext>
                </a:extLst>
              </p14:cNvPr>
              <p14:cNvContentPartPr/>
              <p14:nvPr/>
            </p14:nvContentPartPr>
            <p14:xfrm>
              <a:off x="4831116" y="343951"/>
              <a:ext cx="1088280" cy="58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B833FD-91D8-4B29-A2A7-2C03A7F2D2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22116" y="334945"/>
                <a:ext cx="1105920" cy="600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8FBEFC-FED6-49E7-B616-BAC9779B8441}"/>
                  </a:ext>
                </a:extLst>
              </p14:cNvPr>
              <p14:cNvContentPartPr/>
              <p14:nvPr/>
            </p14:nvContentPartPr>
            <p14:xfrm>
              <a:off x="6389196" y="599551"/>
              <a:ext cx="56160" cy="12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8FBEFC-FED6-49E7-B616-BAC9779B844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0196" y="590911"/>
                <a:ext cx="73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380A43-913A-4630-A54B-2F606931125B}"/>
                  </a:ext>
                </a:extLst>
              </p14:cNvPr>
              <p14:cNvContentPartPr/>
              <p14:nvPr/>
            </p14:nvContentPartPr>
            <p14:xfrm>
              <a:off x="6599076" y="232711"/>
              <a:ext cx="1143000" cy="425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380A43-913A-4630-A54B-2F60693112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90433" y="224071"/>
                <a:ext cx="1160646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CEFAAC4-7424-428F-9AE3-7165129B1A4F}"/>
                  </a:ext>
                </a:extLst>
              </p14:cNvPr>
              <p14:cNvContentPartPr/>
              <p14:nvPr/>
            </p14:nvContentPartPr>
            <p14:xfrm>
              <a:off x="540636" y="1172671"/>
              <a:ext cx="264240" cy="470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CEFAAC4-7424-428F-9AE3-7165129B1A4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636" y="1163671"/>
                <a:ext cx="2818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896F1B5-D141-45A1-BC77-9B62A87CE8B0}"/>
                  </a:ext>
                </a:extLst>
              </p14:cNvPr>
              <p14:cNvContentPartPr/>
              <p14:nvPr/>
            </p14:nvContentPartPr>
            <p14:xfrm>
              <a:off x="1530996" y="1333591"/>
              <a:ext cx="156240" cy="22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896F1B5-D141-45A1-BC77-9B62A87CE8B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22356" y="1324591"/>
                <a:ext cx="173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F5F6467-664D-44A9-BE5C-46138EB48658}"/>
                  </a:ext>
                </a:extLst>
              </p14:cNvPr>
              <p14:cNvContentPartPr/>
              <p14:nvPr/>
            </p14:nvContentPartPr>
            <p14:xfrm>
              <a:off x="1528836" y="1463911"/>
              <a:ext cx="127800" cy="14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F5F6467-664D-44A9-BE5C-46138EB4865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19836" y="1455271"/>
                <a:ext cx="145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6536152-8615-4517-9AD7-ADB3DEDE65A5}"/>
                  </a:ext>
                </a:extLst>
              </p14:cNvPr>
              <p14:cNvContentPartPr/>
              <p14:nvPr/>
            </p14:nvContentPartPr>
            <p14:xfrm>
              <a:off x="891276" y="1450951"/>
              <a:ext cx="410400" cy="19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6536152-8615-4517-9AD7-ADB3DEDE65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2636" y="1442311"/>
                <a:ext cx="428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C43C46E-AA39-4D29-9D33-120C60239257}"/>
                  </a:ext>
                </a:extLst>
              </p14:cNvPr>
              <p14:cNvContentPartPr/>
              <p14:nvPr/>
            </p14:nvContentPartPr>
            <p14:xfrm>
              <a:off x="2402196" y="1427911"/>
              <a:ext cx="250200" cy="390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C43C46E-AA39-4D29-9D33-120C6023925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93556" y="1418911"/>
                <a:ext cx="2678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179705F-F4ED-40C1-9709-D6E00D622294}"/>
                  </a:ext>
                </a:extLst>
              </p14:cNvPr>
              <p14:cNvContentPartPr/>
              <p14:nvPr/>
            </p14:nvContentPartPr>
            <p14:xfrm>
              <a:off x="1834476" y="1411351"/>
              <a:ext cx="467280" cy="179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179705F-F4ED-40C1-9709-D6E00D62229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25829" y="1402351"/>
                <a:ext cx="484934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0F423E4-AA7B-4061-8F1B-FE0F8844FAD8}"/>
                  </a:ext>
                </a:extLst>
              </p14:cNvPr>
              <p14:cNvContentPartPr/>
              <p14:nvPr/>
            </p14:nvContentPartPr>
            <p14:xfrm>
              <a:off x="2753556" y="1371031"/>
              <a:ext cx="380880" cy="424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0F423E4-AA7B-4061-8F1B-FE0F8844FAD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44916" y="1362031"/>
                <a:ext cx="39852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D8BDB35-677A-4CAD-BE7C-A905515285ED}"/>
                  </a:ext>
                </a:extLst>
              </p14:cNvPr>
              <p14:cNvContentPartPr/>
              <p14:nvPr/>
            </p14:nvContentPartPr>
            <p14:xfrm>
              <a:off x="3247836" y="1568311"/>
              <a:ext cx="25200" cy="18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D8BDB35-677A-4CAD-BE7C-A905515285E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39196" y="1559311"/>
                <a:ext cx="42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DF54AA-1092-48FD-A7A5-CA66E3A98D4C}"/>
                  </a:ext>
                </a:extLst>
              </p14:cNvPr>
              <p14:cNvContentPartPr/>
              <p14:nvPr/>
            </p14:nvContentPartPr>
            <p14:xfrm>
              <a:off x="4313796" y="1452751"/>
              <a:ext cx="13680" cy="8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DF54AA-1092-48FD-A7A5-CA66E3A98D4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05156" y="1444111"/>
                <a:ext cx="31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2C9816-50EA-4022-A231-4363C695BD86}"/>
                  </a:ext>
                </a:extLst>
              </p14:cNvPr>
              <p14:cNvContentPartPr/>
              <p14:nvPr/>
            </p14:nvContentPartPr>
            <p14:xfrm>
              <a:off x="4297236" y="1287871"/>
              <a:ext cx="10800" cy="5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2C9816-50EA-4022-A231-4363C695BD8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8596" y="1278871"/>
                <a:ext cx="28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BC2D1E-F4E1-42DA-B83F-2DFC2591EB1B}"/>
                  </a:ext>
                </a:extLst>
              </p14:cNvPr>
              <p14:cNvContentPartPr/>
              <p14:nvPr/>
            </p14:nvContentPartPr>
            <p14:xfrm>
              <a:off x="4440156" y="1405591"/>
              <a:ext cx="111240" cy="18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BC2D1E-F4E1-42DA-B83F-2DFC2591EB1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31156" y="1396951"/>
                <a:ext cx="1288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CAE6B5-9762-49DD-B948-2924609DBFB7}"/>
                  </a:ext>
                </a:extLst>
              </p14:cNvPr>
              <p14:cNvContentPartPr/>
              <p14:nvPr/>
            </p14:nvContentPartPr>
            <p14:xfrm>
              <a:off x="3565716" y="1142071"/>
              <a:ext cx="613080" cy="45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CAE6B5-9762-49DD-B948-2924609DBF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56721" y="1133431"/>
                <a:ext cx="63071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3AB4D6E-CCE5-495C-8B7B-2C62EE1189E7}"/>
                  </a:ext>
                </a:extLst>
              </p14:cNvPr>
              <p14:cNvContentPartPr/>
              <p14:nvPr/>
            </p14:nvContentPartPr>
            <p14:xfrm>
              <a:off x="4827876" y="1487671"/>
              <a:ext cx="19800" cy="10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3AB4D6E-CCE5-495C-8B7B-2C62EE1189E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18876" y="1478671"/>
                <a:ext cx="374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1545064-6C03-4C08-B3F1-654D401B184B}"/>
                  </a:ext>
                </a:extLst>
              </p14:cNvPr>
              <p14:cNvContentPartPr/>
              <p14:nvPr/>
            </p14:nvContentPartPr>
            <p14:xfrm>
              <a:off x="4808796" y="1323871"/>
              <a:ext cx="17280" cy="54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1545064-6C03-4C08-B3F1-654D401B184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00156" y="1314871"/>
                <a:ext cx="34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2199FB-A34E-4012-AE42-87EC3875FE23}"/>
                  </a:ext>
                </a:extLst>
              </p14:cNvPr>
              <p14:cNvContentPartPr/>
              <p14:nvPr/>
            </p14:nvContentPartPr>
            <p14:xfrm>
              <a:off x="4986636" y="1446991"/>
              <a:ext cx="116640" cy="170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2199FB-A34E-4012-AE42-87EC3875FE2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77996" y="1438351"/>
                <a:ext cx="1342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25B3466-8551-46AD-8C4D-DA7B6CB1E189}"/>
                  </a:ext>
                </a:extLst>
              </p14:cNvPr>
              <p14:cNvContentPartPr/>
              <p14:nvPr/>
            </p14:nvContentPartPr>
            <p14:xfrm>
              <a:off x="6251316" y="1484071"/>
              <a:ext cx="292680" cy="14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25B3466-8551-46AD-8C4D-DA7B6CB1E18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2676" y="1475431"/>
                <a:ext cx="310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295EA3E-E3C8-4E72-B55C-A57C7756693C}"/>
                  </a:ext>
                </a:extLst>
              </p14:cNvPr>
              <p14:cNvContentPartPr/>
              <p14:nvPr/>
            </p14:nvContentPartPr>
            <p14:xfrm>
              <a:off x="6639036" y="1487671"/>
              <a:ext cx="122760" cy="132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295EA3E-E3C8-4E72-B55C-A57C775669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30396" y="1479031"/>
                <a:ext cx="140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62C2087-39F8-4931-9F9A-EF408C8BCBFB}"/>
                  </a:ext>
                </a:extLst>
              </p14:cNvPr>
              <p14:cNvContentPartPr/>
              <p14:nvPr/>
            </p14:nvContentPartPr>
            <p14:xfrm>
              <a:off x="6853956" y="1478311"/>
              <a:ext cx="36720" cy="13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62C2087-39F8-4931-9F9A-EF408C8BCBF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45316" y="1469311"/>
                <a:ext cx="54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C71E078-BC39-4D26-870F-4B8F87CFA731}"/>
                  </a:ext>
                </a:extLst>
              </p14:cNvPr>
              <p14:cNvContentPartPr/>
              <p14:nvPr/>
            </p14:nvContentPartPr>
            <p14:xfrm>
              <a:off x="7387116" y="1338991"/>
              <a:ext cx="493560" cy="319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C71E078-BC39-4D26-870F-4B8F87CFA73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78116" y="1330351"/>
                <a:ext cx="5112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89E5A2E-5136-4572-A550-4D07148A753C}"/>
                  </a:ext>
                </a:extLst>
              </p14:cNvPr>
              <p14:cNvContentPartPr/>
              <p14:nvPr/>
            </p14:nvContentPartPr>
            <p14:xfrm>
              <a:off x="7006956" y="1337551"/>
              <a:ext cx="126360" cy="303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89E5A2E-5136-4572-A550-4D07148A753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98341" y="1328911"/>
                <a:ext cx="14395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BC18177-2C29-4C12-B875-DF7860786026}"/>
                  </a:ext>
                </a:extLst>
              </p14:cNvPr>
              <p14:cNvContentPartPr/>
              <p14:nvPr/>
            </p14:nvContentPartPr>
            <p14:xfrm>
              <a:off x="5311356" y="1299031"/>
              <a:ext cx="685440" cy="321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BC18177-2C29-4C12-B875-DF786078602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02361" y="1290041"/>
                <a:ext cx="703071" cy="339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7FE4C57-81DF-4474-94E1-854DAA2F3DCB}"/>
                  </a:ext>
                </a:extLst>
              </p14:cNvPr>
              <p14:cNvContentPartPr/>
              <p14:nvPr/>
            </p14:nvContentPartPr>
            <p14:xfrm>
              <a:off x="7976796" y="1267351"/>
              <a:ext cx="451080" cy="395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7FE4C57-81DF-4474-94E1-854DAA2F3DC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967796" y="1258711"/>
                <a:ext cx="4687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4200070-A95A-442C-96B6-E17FD42C6885}"/>
                  </a:ext>
                </a:extLst>
              </p14:cNvPr>
              <p14:cNvContentPartPr/>
              <p14:nvPr/>
            </p14:nvContentPartPr>
            <p14:xfrm>
              <a:off x="524436" y="1994191"/>
              <a:ext cx="195840" cy="438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4200070-A95A-442C-96B6-E17FD42C68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5796" y="1985551"/>
                <a:ext cx="2134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6118766-199E-484B-82A1-8102D5CC8800}"/>
                  </a:ext>
                </a:extLst>
              </p14:cNvPr>
              <p14:cNvContentPartPr/>
              <p14:nvPr/>
            </p14:nvContentPartPr>
            <p14:xfrm>
              <a:off x="1200516" y="1964671"/>
              <a:ext cx="88560" cy="157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6118766-199E-484B-82A1-8102D5CC880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91876" y="1956031"/>
                <a:ext cx="1062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5469F92-E491-4A6A-BC01-ED4613CA14C4}"/>
                  </a:ext>
                </a:extLst>
              </p14:cNvPr>
              <p14:cNvContentPartPr/>
              <p14:nvPr/>
            </p14:nvContentPartPr>
            <p14:xfrm>
              <a:off x="1407876" y="2018671"/>
              <a:ext cx="13680" cy="105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5469F92-E491-4A6A-BC01-ED4613CA14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99236" y="2010031"/>
                <a:ext cx="31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77CDD1E-D307-438E-8BCB-F289016C45E0}"/>
                  </a:ext>
                </a:extLst>
              </p14:cNvPr>
              <p14:cNvContentPartPr/>
              <p14:nvPr/>
            </p14:nvContentPartPr>
            <p14:xfrm>
              <a:off x="1381596" y="1894111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77CDD1E-D307-438E-8BCB-F289016C45E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72956" y="1885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4AF3F7C-6094-4782-AEAE-048AE76CA5A6}"/>
                  </a:ext>
                </a:extLst>
              </p14:cNvPr>
              <p14:cNvContentPartPr/>
              <p14:nvPr/>
            </p14:nvContentPartPr>
            <p14:xfrm>
              <a:off x="1523076" y="1838311"/>
              <a:ext cx="425880" cy="632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4AF3F7C-6094-4782-AEAE-048AE76CA5A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514429" y="1829666"/>
                <a:ext cx="443535" cy="649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63FA9AA-0544-411C-8276-41136F259F46}"/>
                  </a:ext>
                </a:extLst>
              </p14:cNvPr>
              <p14:cNvContentPartPr/>
              <p14:nvPr/>
            </p14:nvContentPartPr>
            <p14:xfrm>
              <a:off x="821076" y="1983031"/>
              <a:ext cx="308520" cy="186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63FA9AA-0544-411C-8276-41136F259F4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12436" y="1974031"/>
                <a:ext cx="326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C8C4DF0-303A-4B2E-A200-24A936061B5D}"/>
                  </a:ext>
                </a:extLst>
              </p14:cNvPr>
              <p14:cNvContentPartPr/>
              <p14:nvPr/>
            </p14:nvContentPartPr>
            <p14:xfrm>
              <a:off x="2279796" y="1735711"/>
              <a:ext cx="222120" cy="401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C8C4DF0-303A-4B2E-A200-24A936061B5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70796" y="1727071"/>
                <a:ext cx="2397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7566469-D65E-40E9-9E3A-4C545459A889}"/>
                  </a:ext>
                </a:extLst>
              </p14:cNvPr>
              <p14:cNvContentPartPr/>
              <p14:nvPr/>
            </p14:nvContentPartPr>
            <p14:xfrm>
              <a:off x="3266556" y="1778551"/>
              <a:ext cx="995760" cy="381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7566469-D65E-40E9-9E3A-4C545459A88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57916" y="1769911"/>
                <a:ext cx="10134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B5FFE8-DD44-40E4-91B2-935424918B44}"/>
                  </a:ext>
                </a:extLst>
              </p14:cNvPr>
              <p14:cNvContentPartPr/>
              <p14:nvPr/>
            </p14:nvContentPartPr>
            <p14:xfrm>
              <a:off x="2582196" y="1993471"/>
              <a:ext cx="395640" cy="145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B5FFE8-DD44-40E4-91B2-935424918B4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73196" y="1984831"/>
                <a:ext cx="4132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84239F4-0B45-4CDA-8C4D-DA6468D7981A}"/>
                  </a:ext>
                </a:extLst>
              </p14:cNvPr>
              <p14:cNvContentPartPr/>
              <p14:nvPr/>
            </p14:nvContentPartPr>
            <p14:xfrm>
              <a:off x="6272196" y="2040991"/>
              <a:ext cx="115560" cy="14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84239F4-0B45-4CDA-8C4D-DA6468D7981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63556" y="2031991"/>
                <a:ext cx="1332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B8FF181-84C8-4116-9374-D69026EF723E}"/>
                  </a:ext>
                </a:extLst>
              </p14:cNvPr>
              <p14:cNvContentPartPr/>
              <p14:nvPr/>
            </p14:nvContentPartPr>
            <p14:xfrm>
              <a:off x="5329356" y="1846951"/>
              <a:ext cx="663480" cy="335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B8FF181-84C8-4116-9374-D69026EF723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20356" y="1837951"/>
                <a:ext cx="6811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9B433C9-FE2A-48D2-8621-12BD8A0878E6}"/>
                  </a:ext>
                </a:extLst>
              </p14:cNvPr>
              <p14:cNvContentPartPr/>
              <p14:nvPr/>
            </p14:nvContentPartPr>
            <p14:xfrm>
              <a:off x="4567236" y="1817791"/>
              <a:ext cx="434520" cy="370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9B433C9-FE2A-48D2-8621-12BD8A0878E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58243" y="1808791"/>
                <a:ext cx="452145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B5FE9B0-048F-40D2-BC7A-29FFC8734171}"/>
                  </a:ext>
                </a:extLst>
              </p14:cNvPr>
              <p14:cNvContentPartPr/>
              <p14:nvPr/>
            </p14:nvContentPartPr>
            <p14:xfrm>
              <a:off x="7712196" y="2092471"/>
              <a:ext cx="2520" cy="36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B5FE9B0-048F-40D2-BC7A-29FFC873417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03556" y="2083471"/>
                <a:ext cx="20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EA15177-5041-49C8-B185-CB6B6F5627FB}"/>
                  </a:ext>
                </a:extLst>
              </p14:cNvPr>
              <p14:cNvContentPartPr/>
              <p14:nvPr/>
            </p14:nvContentPartPr>
            <p14:xfrm>
              <a:off x="6488916" y="1815631"/>
              <a:ext cx="1120320" cy="6058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EA15177-5041-49C8-B185-CB6B6F5627F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80276" y="1806631"/>
                <a:ext cx="1137960" cy="6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741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C6CE87-0720-48F9-8751-73F4F211C199}"/>
                  </a:ext>
                </a:extLst>
              </p14:cNvPr>
              <p14:cNvContentPartPr/>
              <p14:nvPr/>
            </p14:nvContentPartPr>
            <p14:xfrm>
              <a:off x="504996" y="312631"/>
              <a:ext cx="434520" cy="39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C6CE87-0720-48F9-8751-73F4F211C1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356" y="303991"/>
                <a:ext cx="4521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41CAFE9-013A-4571-AB99-585336940105}"/>
                  </a:ext>
                </a:extLst>
              </p14:cNvPr>
              <p14:cNvContentPartPr/>
              <p14:nvPr/>
            </p14:nvContentPartPr>
            <p14:xfrm>
              <a:off x="1019796" y="401551"/>
              <a:ext cx="20520" cy="3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41CAFE9-013A-4571-AB99-5853369401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796" y="392648"/>
                <a:ext cx="38160" cy="50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E982F1-05C1-4397-8969-DCA3C634059D}"/>
                  </a:ext>
                </a:extLst>
              </p14:cNvPr>
              <p14:cNvContentPartPr/>
              <p14:nvPr/>
            </p14:nvContentPartPr>
            <p14:xfrm>
              <a:off x="1452876" y="540151"/>
              <a:ext cx="339840" cy="155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E982F1-05C1-4397-8969-DCA3C63405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3876" y="531151"/>
                <a:ext cx="357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6E22C4-F8A5-40EB-9C75-B718AC15D9A1}"/>
                  </a:ext>
                </a:extLst>
              </p14:cNvPr>
              <p14:cNvContentPartPr/>
              <p14:nvPr/>
            </p14:nvContentPartPr>
            <p14:xfrm>
              <a:off x="1083516" y="555271"/>
              <a:ext cx="266760" cy="140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6E22C4-F8A5-40EB-9C75-B718AC15D9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4516" y="546631"/>
                <a:ext cx="284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B50B62-B1BF-45ED-A60A-6F4ADAD5761E}"/>
                  </a:ext>
                </a:extLst>
              </p14:cNvPr>
              <p14:cNvContentPartPr/>
              <p14:nvPr/>
            </p14:nvContentPartPr>
            <p14:xfrm>
              <a:off x="2483556" y="376351"/>
              <a:ext cx="33840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B50B62-B1BF-45ED-A60A-6F4ADAD576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4556" y="367711"/>
                <a:ext cx="356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7F6AEA-6730-4DB2-A542-5A83EDC3069C}"/>
                  </a:ext>
                </a:extLst>
              </p14:cNvPr>
              <p14:cNvContentPartPr/>
              <p14:nvPr/>
            </p14:nvContentPartPr>
            <p14:xfrm>
              <a:off x="2966316" y="183751"/>
              <a:ext cx="135720" cy="90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7F6AEA-6730-4DB2-A542-5A83EDC306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7676" y="174751"/>
                <a:ext cx="153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20064A-156D-44C2-80E5-17F00E5B03E2}"/>
                  </a:ext>
                </a:extLst>
              </p14:cNvPr>
              <p14:cNvContentPartPr/>
              <p14:nvPr/>
            </p14:nvContentPartPr>
            <p14:xfrm>
              <a:off x="2954076" y="385711"/>
              <a:ext cx="201240" cy="25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20064A-156D-44C2-80E5-17F00E5B03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5076" y="376711"/>
                <a:ext cx="2188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4AEA3A-E3A4-4423-91BD-67CE945FE76F}"/>
                  </a:ext>
                </a:extLst>
              </p14:cNvPr>
              <p14:cNvContentPartPr/>
              <p14:nvPr/>
            </p14:nvContentPartPr>
            <p14:xfrm>
              <a:off x="3276636" y="528271"/>
              <a:ext cx="59400" cy="40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4AEA3A-E3A4-4423-91BD-67CE945FE7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67996" y="519271"/>
                <a:ext cx="77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A398529-587C-413C-AEB0-857CB92BDB8F}"/>
                  </a:ext>
                </a:extLst>
              </p14:cNvPr>
              <p14:cNvContentPartPr/>
              <p14:nvPr/>
            </p14:nvContentPartPr>
            <p14:xfrm>
              <a:off x="3448356" y="382831"/>
              <a:ext cx="233280" cy="300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A398529-587C-413C-AEB0-857CB92BDB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39716" y="373831"/>
                <a:ext cx="2509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1059F11-AC88-4FD3-A1CE-C5C980FE7CC9}"/>
                  </a:ext>
                </a:extLst>
              </p14:cNvPr>
              <p14:cNvContentPartPr/>
              <p14:nvPr/>
            </p14:nvContentPartPr>
            <p14:xfrm>
              <a:off x="3776316" y="489391"/>
              <a:ext cx="118800" cy="214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1059F11-AC88-4FD3-A1CE-C5C980FE7C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67676" y="480391"/>
                <a:ext cx="136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5EE001-A4B6-4491-AE23-AA87BCD82D0D}"/>
                  </a:ext>
                </a:extLst>
              </p14:cNvPr>
              <p14:cNvContentPartPr/>
              <p14:nvPr/>
            </p14:nvContentPartPr>
            <p14:xfrm>
              <a:off x="3783516" y="325231"/>
              <a:ext cx="127800" cy="79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5EE001-A4B6-4491-AE23-AA87BCD82D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74516" y="316231"/>
                <a:ext cx="145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EFC591B-F808-4062-A8D0-CDD41ECC9EDC}"/>
                  </a:ext>
                </a:extLst>
              </p14:cNvPr>
              <p14:cNvContentPartPr/>
              <p14:nvPr/>
            </p14:nvContentPartPr>
            <p14:xfrm>
              <a:off x="4166196" y="515311"/>
              <a:ext cx="200520" cy="18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EFC591B-F808-4062-A8D0-CDD41ECC9E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57556" y="506311"/>
                <a:ext cx="218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45E9BAB-0945-42A4-A6BA-AEC088BED7E7}"/>
                  </a:ext>
                </a:extLst>
              </p14:cNvPr>
              <p14:cNvContentPartPr/>
              <p14:nvPr/>
            </p14:nvContentPartPr>
            <p14:xfrm>
              <a:off x="4222356" y="599911"/>
              <a:ext cx="159480" cy="12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45E9BAB-0945-42A4-A6BA-AEC088BED7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13716" y="590911"/>
                <a:ext cx="177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B12ECA-8461-45C2-8DDC-69CEF4961628}"/>
                  </a:ext>
                </a:extLst>
              </p14:cNvPr>
              <p14:cNvContentPartPr/>
              <p14:nvPr/>
            </p14:nvContentPartPr>
            <p14:xfrm>
              <a:off x="4597836" y="563551"/>
              <a:ext cx="87840" cy="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B12ECA-8461-45C2-8DDC-69CEF49616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89196" y="554911"/>
                <a:ext cx="105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B833FD-91D8-4B29-A2A7-2C03A7F2D243}"/>
                  </a:ext>
                </a:extLst>
              </p14:cNvPr>
              <p14:cNvContentPartPr/>
              <p14:nvPr/>
            </p14:nvContentPartPr>
            <p14:xfrm>
              <a:off x="4831116" y="343951"/>
              <a:ext cx="1088280" cy="58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B833FD-91D8-4B29-A2A7-2C03A7F2D2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22116" y="334945"/>
                <a:ext cx="1105920" cy="600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8FBEFC-FED6-49E7-B616-BAC9779B8441}"/>
                  </a:ext>
                </a:extLst>
              </p14:cNvPr>
              <p14:cNvContentPartPr/>
              <p14:nvPr/>
            </p14:nvContentPartPr>
            <p14:xfrm>
              <a:off x="6389196" y="599551"/>
              <a:ext cx="56160" cy="12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8FBEFC-FED6-49E7-B616-BAC9779B844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0196" y="590911"/>
                <a:ext cx="73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380A43-913A-4630-A54B-2F606931125B}"/>
                  </a:ext>
                </a:extLst>
              </p14:cNvPr>
              <p14:cNvContentPartPr/>
              <p14:nvPr/>
            </p14:nvContentPartPr>
            <p14:xfrm>
              <a:off x="6599076" y="232711"/>
              <a:ext cx="1143000" cy="425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380A43-913A-4630-A54B-2F60693112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90433" y="224071"/>
                <a:ext cx="1160646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CEFAAC4-7424-428F-9AE3-7165129B1A4F}"/>
                  </a:ext>
                </a:extLst>
              </p14:cNvPr>
              <p14:cNvContentPartPr/>
              <p14:nvPr/>
            </p14:nvContentPartPr>
            <p14:xfrm>
              <a:off x="540636" y="1172671"/>
              <a:ext cx="264240" cy="470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CEFAAC4-7424-428F-9AE3-7165129B1A4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636" y="1163671"/>
                <a:ext cx="2818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896F1B5-D141-45A1-BC77-9B62A87CE8B0}"/>
                  </a:ext>
                </a:extLst>
              </p14:cNvPr>
              <p14:cNvContentPartPr/>
              <p14:nvPr/>
            </p14:nvContentPartPr>
            <p14:xfrm>
              <a:off x="1530996" y="1333591"/>
              <a:ext cx="156240" cy="22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896F1B5-D141-45A1-BC77-9B62A87CE8B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22356" y="1324591"/>
                <a:ext cx="173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F5F6467-664D-44A9-BE5C-46138EB48658}"/>
                  </a:ext>
                </a:extLst>
              </p14:cNvPr>
              <p14:cNvContentPartPr/>
              <p14:nvPr/>
            </p14:nvContentPartPr>
            <p14:xfrm>
              <a:off x="1528836" y="1463911"/>
              <a:ext cx="127800" cy="14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F5F6467-664D-44A9-BE5C-46138EB4865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19836" y="1455271"/>
                <a:ext cx="145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6536152-8615-4517-9AD7-ADB3DEDE65A5}"/>
                  </a:ext>
                </a:extLst>
              </p14:cNvPr>
              <p14:cNvContentPartPr/>
              <p14:nvPr/>
            </p14:nvContentPartPr>
            <p14:xfrm>
              <a:off x="891276" y="1450951"/>
              <a:ext cx="410400" cy="19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6536152-8615-4517-9AD7-ADB3DEDE65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2636" y="1442311"/>
                <a:ext cx="428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C43C46E-AA39-4D29-9D33-120C60239257}"/>
                  </a:ext>
                </a:extLst>
              </p14:cNvPr>
              <p14:cNvContentPartPr/>
              <p14:nvPr/>
            </p14:nvContentPartPr>
            <p14:xfrm>
              <a:off x="2402196" y="1427911"/>
              <a:ext cx="250200" cy="390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C43C46E-AA39-4D29-9D33-120C6023925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93556" y="1418911"/>
                <a:ext cx="2678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179705F-F4ED-40C1-9709-D6E00D622294}"/>
                  </a:ext>
                </a:extLst>
              </p14:cNvPr>
              <p14:cNvContentPartPr/>
              <p14:nvPr/>
            </p14:nvContentPartPr>
            <p14:xfrm>
              <a:off x="1834476" y="1411351"/>
              <a:ext cx="467280" cy="179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179705F-F4ED-40C1-9709-D6E00D62229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25829" y="1402351"/>
                <a:ext cx="484934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0F423E4-AA7B-4061-8F1B-FE0F8844FAD8}"/>
                  </a:ext>
                </a:extLst>
              </p14:cNvPr>
              <p14:cNvContentPartPr/>
              <p14:nvPr/>
            </p14:nvContentPartPr>
            <p14:xfrm>
              <a:off x="2753556" y="1371031"/>
              <a:ext cx="380880" cy="424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0F423E4-AA7B-4061-8F1B-FE0F8844FAD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44916" y="1362031"/>
                <a:ext cx="39852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D8BDB35-677A-4CAD-BE7C-A905515285ED}"/>
                  </a:ext>
                </a:extLst>
              </p14:cNvPr>
              <p14:cNvContentPartPr/>
              <p14:nvPr/>
            </p14:nvContentPartPr>
            <p14:xfrm>
              <a:off x="3247836" y="1568311"/>
              <a:ext cx="25200" cy="18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D8BDB35-677A-4CAD-BE7C-A905515285E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39196" y="1559311"/>
                <a:ext cx="42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DF54AA-1092-48FD-A7A5-CA66E3A98D4C}"/>
                  </a:ext>
                </a:extLst>
              </p14:cNvPr>
              <p14:cNvContentPartPr/>
              <p14:nvPr/>
            </p14:nvContentPartPr>
            <p14:xfrm>
              <a:off x="4313796" y="1452751"/>
              <a:ext cx="13680" cy="8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DF54AA-1092-48FD-A7A5-CA66E3A98D4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05156" y="1444111"/>
                <a:ext cx="31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2C9816-50EA-4022-A231-4363C695BD86}"/>
                  </a:ext>
                </a:extLst>
              </p14:cNvPr>
              <p14:cNvContentPartPr/>
              <p14:nvPr/>
            </p14:nvContentPartPr>
            <p14:xfrm>
              <a:off x="4297236" y="1287871"/>
              <a:ext cx="10800" cy="5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2C9816-50EA-4022-A231-4363C695BD8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8596" y="1278871"/>
                <a:ext cx="28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BC2D1E-F4E1-42DA-B83F-2DFC2591EB1B}"/>
                  </a:ext>
                </a:extLst>
              </p14:cNvPr>
              <p14:cNvContentPartPr/>
              <p14:nvPr/>
            </p14:nvContentPartPr>
            <p14:xfrm>
              <a:off x="4440156" y="1405591"/>
              <a:ext cx="111240" cy="18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BC2D1E-F4E1-42DA-B83F-2DFC2591EB1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31156" y="1396951"/>
                <a:ext cx="1288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CAE6B5-9762-49DD-B948-2924609DBFB7}"/>
                  </a:ext>
                </a:extLst>
              </p14:cNvPr>
              <p14:cNvContentPartPr/>
              <p14:nvPr/>
            </p14:nvContentPartPr>
            <p14:xfrm>
              <a:off x="3565716" y="1142071"/>
              <a:ext cx="613080" cy="45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CAE6B5-9762-49DD-B948-2924609DBF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56721" y="1133431"/>
                <a:ext cx="63071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3AB4D6E-CCE5-495C-8B7B-2C62EE1189E7}"/>
                  </a:ext>
                </a:extLst>
              </p14:cNvPr>
              <p14:cNvContentPartPr/>
              <p14:nvPr/>
            </p14:nvContentPartPr>
            <p14:xfrm>
              <a:off x="4827876" y="1487671"/>
              <a:ext cx="19800" cy="10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3AB4D6E-CCE5-495C-8B7B-2C62EE1189E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18876" y="1478671"/>
                <a:ext cx="374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1545064-6C03-4C08-B3F1-654D401B184B}"/>
                  </a:ext>
                </a:extLst>
              </p14:cNvPr>
              <p14:cNvContentPartPr/>
              <p14:nvPr/>
            </p14:nvContentPartPr>
            <p14:xfrm>
              <a:off x="4808796" y="1323871"/>
              <a:ext cx="17280" cy="54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1545064-6C03-4C08-B3F1-654D401B184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00156" y="1314871"/>
                <a:ext cx="34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2199FB-A34E-4012-AE42-87EC3875FE23}"/>
                  </a:ext>
                </a:extLst>
              </p14:cNvPr>
              <p14:cNvContentPartPr/>
              <p14:nvPr/>
            </p14:nvContentPartPr>
            <p14:xfrm>
              <a:off x="4986636" y="1446991"/>
              <a:ext cx="116640" cy="170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2199FB-A34E-4012-AE42-87EC3875FE2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77996" y="1438351"/>
                <a:ext cx="1342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25B3466-8551-46AD-8C4D-DA7B6CB1E189}"/>
                  </a:ext>
                </a:extLst>
              </p14:cNvPr>
              <p14:cNvContentPartPr/>
              <p14:nvPr/>
            </p14:nvContentPartPr>
            <p14:xfrm>
              <a:off x="6251316" y="1484071"/>
              <a:ext cx="292680" cy="14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25B3466-8551-46AD-8C4D-DA7B6CB1E18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2676" y="1475431"/>
                <a:ext cx="310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295EA3E-E3C8-4E72-B55C-A57C7756693C}"/>
                  </a:ext>
                </a:extLst>
              </p14:cNvPr>
              <p14:cNvContentPartPr/>
              <p14:nvPr/>
            </p14:nvContentPartPr>
            <p14:xfrm>
              <a:off x="6639036" y="1487671"/>
              <a:ext cx="122760" cy="132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295EA3E-E3C8-4E72-B55C-A57C775669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30396" y="1479031"/>
                <a:ext cx="140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62C2087-39F8-4931-9F9A-EF408C8BCBFB}"/>
                  </a:ext>
                </a:extLst>
              </p14:cNvPr>
              <p14:cNvContentPartPr/>
              <p14:nvPr/>
            </p14:nvContentPartPr>
            <p14:xfrm>
              <a:off x="6853956" y="1478311"/>
              <a:ext cx="36720" cy="13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62C2087-39F8-4931-9F9A-EF408C8BCBF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45316" y="1469311"/>
                <a:ext cx="54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C71E078-BC39-4D26-870F-4B8F87CFA731}"/>
                  </a:ext>
                </a:extLst>
              </p14:cNvPr>
              <p14:cNvContentPartPr/>
              <p14:nvPr/>
            </p14:nvContentPartPr>
            <p14:xfrm>
              <a:off x="7387116" y="1338991"/>
              <a:ext cx="493560" cy="319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C71E078-BC39-4D26-870F-4B8F87CFA73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78116" y="1330351"/>
                <a:ext cx="5112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89E5A2E-5136-4572-A550-4D07148A753C}"/>
                  </a:ext>
                </a:extLst>
              </p14:cNvPr>
              <p14:cNvContentPartPr/>
              <p14:nvPr/>
            </p14:nvContentPartPr>
            <p14:xfrm>
              <a:off x="7006956" y="1337551"/>
              <a:ext cx="126360" cy="303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89E5A2E-5136-4572-A550-4D07148A753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98341" y="1328911"/>
                <a:ext cx="14395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BC18177-2C29-4C12-B875-DF7860786026}"/>
                  </a:ext>
                </a:extLst>
              </p14:cNvPr>
              <p14:cNvContentPartPr/>
              <p14:nvPr/>
            </p14:nvContentPartPr>
            <p14:xfrm>
              <a:off x="5311356" y="1299031"/>
              <a:ext cx="685440" cy="321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BC18177-2C29-4C12-B875-DF786078602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02361" y="1290041"/>
                <a:ext cx="703071" cy="339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7FE4C57-81DF-4474-94E1-854DAA2F3DCB}"/>
                  </a:ext>
                </a:extLst>
              </p14:cNvPr>
              <p14:cNvContentPartPr/>
              <p14:nvPr/>
            </p14:nvContentPartPr>
            <p14:xfrm>
              <a:off x="7976796" y="1267351"/>
              <a:ext cx="451080" cy="395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7FE4C57-81DF-4474-94E1-854DAA2F3DC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967796" y="1258711"/>
                <a:ext cx="4687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4200070-A95A-442C-96B6-E17FD42C6885}"/>
                  </a:ext>
                </a:extLst>
              </p14:cNvPr>
              <p14:cNvContentPartPr/>
              <p14:nvPr/>
            </p14:nvContentPartPr>
            <p14:xfrm>
              <a:off x="524436" y="1994191"/>
              <a:ext cx="195840" cy="438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4200070-A95A-442C-96B6-E17FD42C68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5796" y="1985551"/>
                <a:ext cx="2134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6118766-199E-484B-82A1-8102D5CC8800}"/>
                  </a:ext>
                </a:extLst>
              </p14:cNvPr>
              <p14:cNvContentPartPr/>
              <p14:nvPr/>
            </p14:nvContentPartPr>
            <p14:xfrm>
              <a:off x="1200516" y="1964671"/>
              <a:ext cx="88560" cy="157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6118766-199E-484B-82A1-8102D5CC880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91876" y="1956031"/>
                <a:ext cx="1062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5469F92-E491-4A6A-BC01-ED4613CA14C4}"/>
                  </a:ext>
                </a:extLst>
              </p14:cNvPr>
              <p14:cNvContentPartPr/>
              <p14:nvPr/>
            </p14:nvContentPartPr>
            <p14:xfrm>
              <a:off x="1407876" y="2018671"/>
              <a:ext cx="13680" cy="105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5469F92-E491-4A6A-BC01-ED4613CA14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99236" y="2010031"/>
                <a:ext cx="31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77CDD1E-D307-438E-8BCB-F289016C45E0}"/>
                  </a:ext>
                </a:extLst>
              </p14:cNvPr>
              <p14:cNvContentPartPr/>
              <p14:nvPr/>
            </p14:nvContentPartPr>
            <p14:xfrm>
              <a:off x="1381596" y="1894111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77CDD1E-D307-438E-8BCB-F289016C45E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72956" y="1885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4AF3F7C-6094-4782-AEAE-048AE76CA5A6}"/>
                  </a:ext>
                </a:extLst>
              </p14:cNvPr>
              <p14:cNvContentPartPr/>
              <p14:nvPr/>
            </p14:nvContentPartPr>
            <p14:xfrm>
              <a:off x="1523076" y="1838311"/>
              <a:ext cx="425880" cy="632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4AF3F7C-6094-4782-AEAE-048AE76CA5A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514429" y="1829666"/>
                <a:ext cx="443535" cy="649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63FA9AA-0544-411C-8276-41136F259F46}"/>
                  </a:ext>
                </a:extLst>
              </p14:cNvPr>
              <p14:cNvContentPartPr/>
              <p14:nvPr/>
            </p14:nvContentPartPr>
            <p14:xfrm>
              <a:off x="821076" y="1983031"/>
              <a:ext cx="308520" cy="186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63FA9AA-0544-411C-8276-41136F259F4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12436" y="1974031"/>
                <a:ext cx="326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C8C4DF0-303A-4B2E-A200-24A936061B5D}"/>
                  </a:ext>
                </a:extLst>
              </p14:cNvPr>
              <p14:cNvContentPartPr/>
              <p14:nvPr/>
            </p14:nvContentPartPr>
            <p14:xfrm>
              <a:off x="2279796" y="1735711"/>
              <a:ext cx="222120" cy="401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C8C4DF0-303A-4B2E-A200-24A936061B5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70796" y="1727071"/>
                <a:ext cx="2397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7566469-D65E-40E9-9E3A-4C545459A889}"/>
                  </a:ext>
                </a:extLst>
              </p14:cNvPr>
              <p14:cNvContentPartPr/>
              <p14:nvPr/>
            </p14:nvContentPartPr>
            <p14:xfrm>
              <a:off x="3266556" y="1778551"/>
              <a:ext cx="995760" cy="381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7566469-D65E-40E9-9E3A-4C545459A88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57916" y="1769911"/>
                <a:ext cx="10134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B5FFE8-DD44-40E4-91B2-935424918B44}"/>
                  </a:ext>
                </a:extLst>
              </p14:cNvPr>
              <p14:cNvContentPartPr/>
              <p14:nvPr/>
            </p14:nvContentPartPr>
            <p14:xfrm>
              <a:off x="2582196" y="1993471"/>
              <a:ext cx="395640" cy="145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B5FFE8-DD44-40E4-91B2-935424918B4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73196" y="1984831"/>
                <a:ext cx="4132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84239F4-0B45-4CDA-8C4D-DA6468D7981A}"/>
                  </a:ext>
                </a:extLst>
              </p14:cNvPr>
              <p14:cNvContentPartPr/>
              <p14:nvPr/>
            </p14:nvContentPartPr>
            <p14:xfrm>
              <a:off x="6272196" y="2040991"/>
              <a:ext cx="115560" cy="14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84239F4-0B45-4CDA-8C4D-DA6468D7981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63556" y="2031991"/>
                <a:ext cx="1332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B8FF181-84C8-4116-9374-D69026EF723E}"/>
                  </a:ext>
                </a:extLst>
              </p14:cNvPr>
              <p14:cNvContentPartPr/>
              <p14:nvPr/>
            </p14:nvContentPartPr>
            <p14:xfrm>
              <a:off x="5329356" y="1846951"/>
              <a:ext cx="663480" cy="335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B8FF181-84C8-4116-9374-D69026EF723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20356" y="1837951"/>
                <a:ext cx="6811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9B433C9-FE2A-48D2-8621-12BD8A0878E6}"/>
                  </a:ext>
                </a:extLst>
              </p14:cNvPr>
              <p14:cNvContentPartPr/>
              <p14:nvPr/>
            </p14:nvContentPartPr>
            <p14:xfrm>
              <a:off x="4567236" y="1817791"/>
              <a:ext cx="434520" cy="370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9B433C9-FE2A-48D2-8621-12BD8A0878E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58243" y="1808791"/>
                <a:ext cx="452145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B5FE9B0-048F-40D2-BC7A-29FFC8734171}"/>
                  </a:ext>
                </a:extLst>
              </p14:cNvPr>
              <p14:cNvContentPartPr/>
              <p14:nvPr/>
            </p14:nvContentPartPr>
            <p14:xfrm>
              <a:off x="7712196" y="2092471"/>
              <a:ext cx="2520" cy="36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B5FE9B0-048F-40D2-BC7A-29FFC873417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03556" y="2083471"/>
                <a:ext cx="20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EA15177-5041-49C8-B185-CB6B6F5627FB}"/>
                  </a:ext>
                </a:extLst>
              </p14:cNvPr>
              <p14:cNvContentPartPr/>
              <p14:nvPr/>
            </p14:nvContentPartPr>
            <p14:xfrm>
              <a:off x="6488916" y="1815631"/>
              <a:ext cx="1120320" cy="6058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EA15177-5041-49C8-B185-CB6B6F5627F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80276" y="1806631"/>
                <a:ext cx="113796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AC8B149-FB68-4323-B42E-22F7EDFC85BB}"/>
                  </a:ext>
                </a:extLst>
              </p14:cNvPr>
              <p14:cNvContentPartPr/>
              <p14:nvPr/>
            </p14:nvContentPartPr>
            <p14:xfrm>
              <a:off x="1494636" y="2674951"/>
              <a:ext cx="728640" cy="400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AC8B149-FB68-4323-B42E-22F7EDFC85B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485996" y="2665951"/>
                <a:ext cx="74628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D4E525-EFAF-4AB7-BD3A-80AFFBB17D29}"/>
                  </a:ext>
                </a:extLst>
              </p14:cNvPr>
              <p14:cNvContentPartPr/>
              <p14:nvPr/>
            </p14:nvContentPartPr>
            <p14:xfrm>
              <a:off x="5305596" y="2704111"/>
              <a:ext cx="1033920" cy="37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D4E525-EFAF-4AB7-BD3A-80AFFBB17D2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96956" y="2695111"/>
                <a:ext cx="10515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15C1B32-38A5-4B01-BFDA-971003D47B37}"/>
                  </a:ext>
                </a:extLst>
              </p14:cNvPr>
              <p14:cNvContentPartPr/>
              <p14:nvPr/>
            </p14:nvContentPartPr>
            <p14:xfrm>
              <a:off x="4652916" y="2713111"/>
              <a:ext cx="543240" cy="344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15C1B32-38A5-4B01-BFDA-971003D47B3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43916" y="2704111"/>
                <a:ext cx="56088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5FC2271-7C04-4D5D-9FC0-249C609E80A4}"/>
                  </a:ext>
                </a:extLst>
              </p14:cNvPr>
              <p14:cNvContentPartPr/>
              <p14:nvPr/>
            </p14:nvContentPartPr>
            <p14:xfrm>
              <a:off x="7456956" y="2699791"/>
              <a:ext cx="397800" cy="371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5FC2271-7C04-4D5D-9FC0-249C609E80A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48316" y="2691151"/>
                <a:ext cx="4154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7C788CC-B18C-4F1C-B754-10958B6DA0C1}"/>
                  </a:ext>
                </a:extLst>
              </p14:cNvPr>
              <p14:cNvContentPartPr/>
              <p14:nvPr/>
            </p14:nvContentPartPr>
            <p14:xfrm>
              <a:off x="7156716" y="2769271"/>
              <a:ext cx="218160" cy="262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7C788CC-B18C-4F1C-B754-10958B6DA0C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48076" y="2760271"/>
                <a:ext cx="235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FDE514E-66CF-4888-86D0-CC3B2B909964}"/>
                  </a:ext>
                </a:extLst>
              </p14:cNvPr>
              <p14:cNvContentPartPr/>
              <p14:nvPr/>
            </p14:nvContentPartPr>
            <p14:xfrm>
              <a:off x="6487476" y="2764951"/>
              <a:ext cx="390960" cy="3348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FDE514E-66CF-4888-86D0-CC3B2B90996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78836" y="2756311"/>
                <a:ext cx="4086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5A70D62-8B60-4940-BA78-EBAD9C0DF2BE}"/>
                  </a:ext>
                </a:extLst>
              </p14:cNvPr>
              <p14:cNvContentPartPr/>
              <p14:nvPr/>
            </p14:nvContentPartPr>
            <p14:xfrm>
              <a:off x="8021076" y="2709511"/>
              <a:ext cx="961920" cy="348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5A70D62-8B60-4940-BA78-EBAD9C0DF2B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012076" y="2700871"/>
                <a:ext cx="9795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D37B1F3-8057-4D10-B73A-CDF35EEF99A1}"/>
                  </a:ext>
                </a:extLst>
              </p14:cNvPr>
              <p14:cNvContentPartPr/>
              <p14:nvPr/>
            </p14:nvContentPartPr>
            <p14:xfrm>
              <a:off x="1393116" y="3406111"/>
              <a:ext cx="194400" cy="162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D37B1F3-8057-4D10-B73A-CDF35EEF99A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84116" y="3397111"/>
                <a:ext cx="2120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EB75042-1F42-4E0C-967F-47E23E36AD99}"/>
                  </a:ext>
                </a:extLst>
              </p14:cNvPr>
              <p14:cNvContentPartPr/>
              <p14:nvPr/>
            </p14:nvContentPartPr>
            <p14:xfrm>
              <a:off x="1687956" y="3414031"/>
              <a:ext cx="108720" cy="138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EB75042-1F42-4E0C-967F-47E23E36AD9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79316" y="3405391"/>
                <a:ext cx="1263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FCE0F45-87BE-4C09-9B64-1850E8809E46}"/>
                  </a:ext>
                </a:extLst>
              </p14:cNvPr>
              <p14:cNvContentPartPr/>
              <p14:nvPr/>
            </p14:nvContentPartPr>
            <p14:xfrm>
              <a:off x="1895676" y="3279391"/>
              <a:ext cx="176400" cy="2829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FCE0F45-87BE-4C09-9B64-1850E8809E4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886676" y="3270391"/>
                <a:ext cx="19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E03F7A0-AD1F-4486-BADD-2505CE371D5F}"/>
                  </a:ext>
                </a:extLst>
              </p14:cNvPr>
              <p14:cNvContentPartPr/>
              <p14:nvPr/>
            </p14:nvContentPartPr>
            <p14:xfrm>
              <a:off x="412116" y="3239431"/>
              <a:ext cx="670320" cy="387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E03F7A0-AD1F-4486-BADD-2505CE371D5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03476" y="3230791"/>
                <a:ext cx="6879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1B6E763-BC3F-4CE6-8055-03F87FF7595B}"/>
                  </a:ext>
                </a:extLst>
              </p14:cNvPr>
              <p14:cNvContentPartPr/>
              <p14:nvPr/>
            </p14:nvContentPartPr>
            <p14:xfrm>
              <a:off x="2439996" y="2674591"/>
              <a:ext cx="2109960" cy="9410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1B6E763-BC3F-4CE6-8055-03F87FF7595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30996" y="2665951"/>
                <a:ext cx="2127600" cy="9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898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C6CE87-0720-48F9-8751-73F4F211C199}"/>
                  </a:ext>
                </a:extLst>
              </p14:cNvPr>
              <p14:cNvContentPartPr/>
              <p14:nvPr/>
            </p14:nvContentPartPr>
            <p14:xfrm>
              <a:off x="504996" y="312631"/>
              <a:ext cx="434520" cy="39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C6CE87-0720-48F9-8751-73F4F211C1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356" y="303991"/>
                <a:ext cx="4521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41CAFE9-013A-4571-AB99-585336940105}"/>
                  </a:ext>
                </a:extLst>
              </p14:cNvPr>
              <p14:cNvContentPartPr/>
              <p14:nvPr/>
            </p14:nvContentPartPr>
            <p14:xfrm>
              <a:off x="1019796" y="401551"/>
              <a:ext cx="20520" cy="3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41CAFE9-013A-4571-AB99-5853369401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796" y="392648"/>
                <a:ext cx="38160" cy="50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E982F1-05C1-4397-8969-DCA3C634059D}"/>
                  </a:ext>
                </a:extLst>
              </p14:cNvPr>
              <p14:cNvContentPartPr/>
              <p14:nvPr/>
            </p14:nvContentPartPr>
            <p14:xfrm>
              <a:off x="1452876" y="540151"/>
              <a:ext cx="339840" cy="155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E982F1-05C1-4397-8969-DCA3C63405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3876" y="531151"/>
                <a:ext cx="357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6E22C4-F8A5-40EB-9C75-B718AC15D9A1}"/>
                  </a:ext>
                </a:extLst>
              </p14:cNvPr>
              <p14:cNvContentPartPr/>
              <p14:nvPr/>
            </p14:nvContentPartPr>
            <p14:xfrm>
              <a:off x="1083516" y="555271"/>
              <a:ext cx="266760" cy="140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6E22C4-F8A5-40EB-9C75-B718AC15D9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4516" y="546631"/>
                <a:ext cx="284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B50B62-B1BF-45ED-A60A-6F4ADAD5761E}"/>
                  </a:ext>
                </a:extLst>
              </p14:cNvPr>
              <p14:cNvContentPartPr/>
              <p14:nvPr/>
            </p14:nvContentPartPr>
            <p14:xfrm>
              <a:off x="2483556" y="376351"/>
              <a:ext cx="33840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B50B62-B1BF-45ED-A60A-6F4ADAD576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4556" y="367711"/>
                <a:ext cx="356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7F6AEA-6730-4DB2-A542-5A83EDC3069C}"/>
                  </a:ext>
                </a:extLst>
              </p14:cNvPr>
              <p14:cNvContentPartPr/>
              <p14:nvPr/>
            </p14:nvContentPartPr>
            <p14:xfrm>
              <a:off x="2966316" y="183751"/>
              <a:ext cx="135720" cy="90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7F6AEA-6730-4DB2-A542-5A83EDC306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7676" y="174751"/>
                <a:ext cx="153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20064A-156D-44C2-80E5-17F00E5B03E2}"/>
                  </a:ext>
                </a:extLst>
              </p14:cNvPr>
              <p14:cNvContentPartPr/>
              <p14:nvPr/>
            </p14:nvContentPartPr>
            <p14:xfrm>
              <a:off x="2954076" y="385711"/>
              <a:ext cx="201240" cy="25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20064A-156D-44C2-80E5-17F00E5B03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5076" y="376711"/>
                <a:ext cx="2188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4AEA3A-E3A4-4423-91BD-67CE945FE76F}"/>
                  </a:ext>
                </a:extLst>
              </p14:cNvPr>
              <p14:cNvContentPartPr/>
              <p14:nvPr/>
            </p14:nvContentPartPr>
            <p14:xfrm>
              <a:off x="3276636" y="528271"/>
              <a:ext cx="59400" cy="40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4AEA3A-E3A4-4423-91BD-67CE945FE7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67996" y="519271"/>
                <a:ext cx="77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A398529-587C-413C-AEB0-857CB92BDB8F}"/>
                  </a:ext>
                </a:extLst>
              </p14:cNvPr>
              <p14:cNvContentPartPr/>
              <p14:nvPr/>
            </p14:nvContentPartPr>
            <p14:xfrm>
              <a:off x="3448356" y="382831"/>
              <a:ext cx="233280" cy="300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A398529-587C-413C-AEB0-857CB92BDB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39716" y="373831"/>
                <a:ext cx="2509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1059F11-AC88-4FD3-A1CE-C5C980FE7CC9}"/>
                  </a:ext>
                </a:extLst>
              </p14:cNvPr>
              <p14:cNvContentPartPr/>
              <p14:nvPr/>
            </p14:nvContentPartPr>
            <p14:xfrm>
              <a:off x="3776316" y="489391"/>
              <a:ext cx="118800" cy="214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1059F11-AC88-4FD3-A1CE-C5C980FE7C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67676" y="480391"/>
                <a:ext cx="136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5EE001-A4B6-4491-AE23-AA87BCD82D0D}"/>
                  </a:ext>
                </a:extLst>
              </p14:cNvPr>
              <p14:cNvContentPartPr/>
              <p14:nvPr/>
            </p14:nvContentPartPr>
            <p14:xfrm>
              <a:off x="3783516" y="325231"/>
              <a:ext cx="127800" cy="79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5EE001-A4B6-4491-AE23-AA87BCD82D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74516" y="316231"/>
                <a:ext cx="145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EFC591B-F808-4062-A8D0-CDD41ECC9EDC}"/>
                  </a:ext>
                </a:extLst>
              </p14:cNvPr>
              <p14:cNvContentPartPr/>
              <p14:nvPr/>
            </p14:nvContentPartPr>
            <p14:xfrm>
              <a:off x="4166196" y="515311"/>
              <a:ext cx="200520" cy="18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EFC591B-F808-4062-A8D0-CDD41ECC9E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57556" y="506311"/>
                <a:ext cx="218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45E9BAB-0945-42A4-A6BA-AEC088BED7E7}"/>
                  </a:ext>
                </a:extLst>
              </p14:cNvPr>
              <p14:cNvContentPartPr/>
              <p14:nvPr/>
            </p14:nvContentPartPr>
            <p14:xfrm>
              <a:off x="4222356" y="599911"/>
              <a:ext cx="159480" cy="12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45E9BAB-0945-42A4-A6BA-AEC088BED7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13716" y="590911"/>
                <a:ext cx="177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B12ECA-8461-45C2-8DDC-69CEF4961628}"/>
                  </a:ext>
                </a:extLst>
              </p14:cNvPr>
              <p14:cNvContentPartPr/>
              <p14:nvPr/>
            </p14:nvContentPartPr>
            <p14:xfrm>
              <a:off x="4597836" y="563551"/>
              <a:ext cx="87840" cy="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B12ECA-8461-45C2-8DDC-69CEF49616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89196" y="554911"/>
                <a:ext cx="105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B833FD-91D8-4B29-A2A7-2C03A7F2D243}"/>
                  </a:ext>
                </a:extLst>
              </p14:cNvPr>
              <p14:cNvContentPartPr/>
              <p14:nvPr/>
            </p14:nvContentPartPr>
            <p14:xfrm>
              <a:off x="4831116" y="343951"/>
              <a:ext cx="1088280" cy="58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B833FD-91D8-4B29-A2A7-2C03A7F2D2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22116" y="334945"/>
                <a:ext cx="1105920" cy="600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8FBEFC-FED6-49E7-B616-BAC9779B8441}"/>
                  </a:ext>
                </a:extLst>
              </p14:cNvPr>
              <p14:cNvContentPartPr/>
              <p14:nvPr/>
            </p14:nvContentPartPr>
            <p14:xfrm>
              <a:off x="6389196" y="599551"/>
              <a:ext cx="56160" cy="12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8FBEFC-FED6-49E7-B616-BAC9779B844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0196" y="590911"/>
                <a:ext cx="73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380A43-913A-4630-A54B-2F606931125B}"/>
                  </a:ext>
                </a:extLst>
              </p14:cNvPr>
              <p14:cNvContentPartPr/>
              <p14:nvPr/>
            </p14:nvContentPartPr>
            <p14:xfrm>
              <a:off x="6599076" y="232711"/>
              <a:ext cx="1143000" cy="425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380A43-913A-4630-A54B-2F60693112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90433" y="224071"/>
                <a:ext cx="1160646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CEFAAC4-7424-428F-9AE3-7165129B1A4F}"/>
                  </a:ext>
                </a:extLst>
              </p14:cNvPr>
              <p14:cNvContentPartPr/>
              <p14:nvPr/>
            </p14:nvContentPartPr>
            <p14:xfrm>
              <a:off x="540636" y="1172671"/>
              <a:ext cx="264240" cy="470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CEFAAC4-7424-428F-9AE3-7165129B1A4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636" y="1163671"/>
                <a:ext cx="2818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896F1B5-D141-45A1-BC77-9B62A87CE8B0}"/>
                  </a:ext>
                </a:extLst>
              </p14:cNvPr>
              <p14:cNvContentPartPr/>
              <p14:nvPr/>
            </p14:nvContentPartPr>
            <p14:xfrm>
              <a:off x="1530996" y="1333591"/>
              <a:ext cx="156240" cy="22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896F1B5-D141-45A1-BC77-9B62A87CE8B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22356" y="1324591"/>
                <a:ext cx="173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F5F6467-664D-44A9-BE5C-46138EB48658}"/>
                  </a:ext>
                </a:extLst>
              </p14:cNvPr>
              <p14:cNvContentPartPr/>
              <p14:nvPr/>
            </p14:nvContentPartPr>
            <p14:xfrm>
              <a:off x="1528836" y="1463911"/>
              <a:ext cx="127800" cy="14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F5F6467-664D-44A9-BE5C-46138EB4865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19836" y="1455271"/>
                <a:ext cx="145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6536152-8615-4517-9AD7-ADB3DEDE65A5}"/>
                  </a:ext>
                </a:extLst>
              </p14:cNvPr>
              <p14:cNvContentPartPr/>
              <p14:nvPr/>
            </p14:nvContentPartPr>
            <p14:xfrm>
              <a:off x="891276" y="1450951"/>
              <a:ext cx="410400" cy="19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6536152-8615-4517-9AD7-ADB3DEDE65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2636" y="1442311"/>
                <a:ext cx="428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C43C46E-AA39-4D29-9D33-120C60239257}"/>
                  </a:ext>
                </a:extLst>
              </p14:cNvPr>
              <p14:cNvContentPartPr/>
              <p14:nvPr/>
            </p14:nvContentPartPr>
            <p14:xfrm>
              <a:off x="2402196" y="1427911"/>
              <a:ext cx="250200" cy="390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C43C46E-AA39-4D29-9D33-120C6023925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93556" y="1418911"/>
                <a:ext cx="2678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179705F-F4ED-40C1-9709-D6E00D622294}"/>
                  </a:ext>
                </a:extLst>
              </p14:cNvPr>
              <p14:cNvContentPartPr/>
              <p14:nvPr/>
            </p14:nvContentPartPr>
            <p14:xfrm>
              <a:off x="1834476" y="1411351"/>
              <a:ext cx="467280" cy="179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179705F-F4ED-40C1-9709-D6E00D62229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25829" y="1402351"/>
                <a:ext cx="484934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0F423E4-AA7B-4061-8F1B-FE0F8844FAD8}"/>
                  </a:ext>
                </a:extLst>
              </p14:cNvPr>
              <p14:cNvContentPartPr/>
              <p14:nvPr/>
            </p14:nvContentPartPr>
            <p14:xfrm>
              <a:off x="2753556" y="1371031"/>
              <a:ext cx="380880" cy="424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0F423E4-AA7B-4061-8F1B-FE0F8844FAD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44916" y="1362031"/>
                <a:ext cx="39852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D8BDB35-677A-4CAD-BE7C-A905515285ED}"/>
                  </a:ext>
                </a:extLst>
              </p14:cNvPr>
              <p14:cNvContentPartPr/>
              <p14:nvPr/>
            </p14:nvContentPartPr>
            <p14:xfrm>
              <a:off x="3247836" y="1568311"/>
              <a:ext cx="25200" cy="18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D8BDB35-677A-4CAD-BE7C-A905515285E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39196" y="1559311"/>
                <a:ext cx="42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DF54AA-1092-48FD-A7A5-CA66E3A98D4C}"/>
                  </a:ext>
                </a:extLst>
              </p14:cNvPr>
              <p14:cNvContentPartPr/>
              <p14:nvPr/>
            </p14:nvContentPartPr>
            <p14:xfrm>
              <a:off x="4313796" y="1452751"/>
              <a:ext cx="13680" cy="8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DF54AA-1092-48FD-A7A5-CA66E3A98D4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05156" y="1444111"/>
                <a:ext cx="31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2C9816-50EA-4022-A231-4363C695BD86}"/>
                  </a:ext>
                </a:extLst>
              </p14:cNvPr>
              <p14:cNvContentPartPr/>
              <p14:nvPr/>
            </p14:nvContentPartPr>
            <p14:xfrm>
              <a:off x="4297236" y="1287871"/>
              <a:ext cx="10800" cy="5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2C9816-50EA-4022-A231-4363C695BD8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8596" y="1278871"/>
                <a:ext cx="28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BC2D1E-F4E1-42DA-B83F-2DFC2591EB1B}"/>
                  </a:ext>
                </a:extLst>
              </p14:cNvPr>
              <p14:cNvContentPartPr/>
              <p14:nvPr/>
            </p14:nvContentPartPr>
            <p14:xfrm>
              <a:off x="4440156" y="1405591"/>
              <a:ext cx="111240" cy="18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BC2D1E-F4E1-42DA-B83F-2DFC2591EB1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31156" y="1396951"/>
                <a:ext cx="1288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CAE6B5-9762-49DD-B948-2924609DBFB7}"/>
                  </a:ext>
                </a:extLst>
              </p14:cNvPr>
              <p14:cNvContentPartPr/>
              <p14:nvPr/>
            </p14:nvContentPartPr>
            <p14:xfrm>
              <a:off x="3565716" y="1142071"/>
              <a:ext cx="613080" cy="45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CAE6B5-9762-49DD-B948-2924609DBF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56721" y="1133431"/>
                <a:ext cx="63071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3AB4D6E-CCE5-495C-8B7B-2C62EE1189E7}"/>
                  </a:ext>
                </a:extLst>
              </p14:cNvPr>
              <p14:cNvContentPartPr/>
              <p14:nvPr/>
            </p14:nvContentPartPr>
            <p14:xfrm>
              <a:off x="4827876" y="1487671"/>
              <a:ext cx="19800" cy="10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3AB4D6E-CCE5-495C-8B7B-2C62EE1189E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18876" y="1478671"/>
                <a:ext cx="374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1545064-6C03-4C08-B3F1-654D401B184B}"/>
                  </a:ext>
                </a:extLst>
              </p14:cNvPr>
              <p14:cNvContentPartPr/>
              <p14:nvPr/>
            </p14:nvContentPartPr>
            <p14:xfrm>
              <a:off x="4808796" y="1323871"/>
              <a:ext cx="17280" cy="54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1545064-6C03-4C08-B3F1-654D401B184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00156" y="1314871"/>
                <a:ext cx="34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2199FB-A34E-4012-AE42-87EC3875FE23}"/>
                  </a:ext>
                </a:extLst>
              </p14:cNvPr>
              <p14:cNvContentPartPr/>
              <p14:nvPr/>
            </p14:nvContentPartPr>
            <p14:xfrm>
              <a:off x="4986636" y="1446991"/>
              <a:ext cx="116640" cy="170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2199FB-A34E-4012-AE42-87EC3875FE2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77996" y="1438351"/>
                <a:ext cx="1342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25B3466-8551-46AD-8C4D-DA7B6CB1E189}"/>
                  </a:ext>
                </a:extLst>
              </p14:cNvPr>
              <p14:cNvContentPartPr/>
              <p14:nvPr/>
            </p14:nvContentPartPr>
            <p14:xfrm>
              <a:off x="6251316" y="1484071"/>
              <a:ext cx="292680" cy="14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25B3466-8551-46AD-8C4D-DA7B6CB1E18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2676" y="1475431"/>
                <a:ext cx="310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295EA3E-E3C8-4E72-B55C-A57C7756693C}"/>
                  </a:ext>
                </a:extLst>
              </p14:cNvPr>
              <p14:cNvContentPartPr/>
              <p14:nvPr/>
            </p14:nvContentPartPr>
            <p14:xfrm>
              <a:off x="6639036" y="1487671"/>
              <a:ext cx="122760" cy="132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295EA3E-E3C8-4E72-B55C-A57C775669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30396" y="1479031"/>
                <a:ext cx="140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62C2087-39F8-4931-9F9A-EF408C8BCBFB}"/>
                  </a:ext>
                </a:extLst>
              </p14:cNvPr>
              <p14:cNvContentPartPr/>
              <p14:nvPr/>
            </p14:nvContentPartPr>
            <p14:xfrm>
              <a:off x="6853956" y="1478311"/>
              <a:ext cx="36720" cy="13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62C2087-39F8-4931-9F9A-EF408C8BCBF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45316" y="1469311"/>
                <a:ext cx="54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C71E078-BC39-4D26-870F-4B8F87CFA731}"/>
                  </a:ext>
                </a:extLst>
              </p14:cNvPr>
              <p14:cNvContentPartPr/>
              <p14:nvPr/>
            </p14:nvContentPartPr>
            <p14:xfrm>
              <a:off x="7387116" y="1338991"/>
              <a:ext cx="493560" cy="319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C71E078-BC39-4D26-870F-4B8F87CFA73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78116" y="1330351"/>
                <a:ext cx="5112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89E5A2E-5136-4572-A550-4D07148A753C}"/>
                  </a:ext>
                </a:extLst>
              </p14:cNvPr>
              <p14:cNvContentPartPr/>
              <p14:nvPr/>
            </p14:nvContentPartPr>
            <p14:xfrm>
              <a:off x="7006956" y="1337551"/>
              <a:ext cx="126360" cy="303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89E5A2E-5136-4572-A550-4D07148A753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98341" y="1328911"/>
                <a:ext cx="14395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BC18177-2C29-4C12-B875-DF7860786026}"/>
                  </a:ext>
                </a:extLst>
              </p14:cNvPr>
              <p14:cNvContentPartPr/>
              <p14:nvPr/>
            </p14:nvContentPartPr>
            <p14:xfrm>
              <a:off x="5311356" y="1299031"/>
              <a:ext cx="685440" cy="321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BC18177-2C29-4C12-B875-DF786078602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02361" y="1290041"/>
                <a:ext cx="703071" cy="339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7FE4C57-81DF-4474-94E1-854DAA2F3DCB}"/>
                  </a:ext>
                </a:extLst>
              </p14:cNvPr>
              <p14:cNvContentPartPr/>
              <p14:nvPr/>
            </p14:nvContentPartPr>
            <p14:xfrm>
              <a:off x="7976796" y="1267351"/>
              <a:ext cx="451080" cy="395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7FE4C57-81DF-4474-94E1-854DAA2F3DC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967796" y="1258711"/>
                <a:ext cx="4687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4200070-A95A-442C-96B6-E17FD42C6885}"/>
                  </a:ext>
                </a:extLst>
              </p14:cNvPr>
              <p14:cNvContentPartPr/>
              <p14:nvPr/>
            </p14:nvContentPartPr>
            <p14:xfrm>
              <a:off x="524436" y="1994191"/>
              <a:ext cx="195840" cy="438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4200070-A95A-442C-96B6-E17FD42C68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5796" y="1985551"/>
                <a:ext cx="2134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6118766-199E-484B-82A1-8102D5CC8800}"/>
                  </a:ext>
                </a:extLst>
              </p14:cNvPr>
              <p14:cNvContentPartPr/>
              <p14:nvPr/>
            </p14:nvContentPartPr>
            <p14:xfrm>
              <a:off x="1200516" y="1964671"/>
              <a:ext cx="88560" cy="157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6118766-199E-484B-82A1-8102D5CC880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91876" y="1956031"/>
                <a:ext cx="1062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5469F92-E491-4A6A-BC01-ED4613CA14C4}"/>
                  </a:ext>
                </a:extLst>
              </p14:cNvPr>
              <p14:cNvContentPartPr/>
              <p14:nvPr/>
            </p14:nvContentPartPr>
            <p14:xfrm>
              <a:off x="1407876" y="2018671"/>
              <a:ext cx="13680" cy="105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5469F92-E491-4A6A-BC01-ED4613CA14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99236" y="2010031"/>
                <a:ext cx="31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77CDD1E-D307-438E-8BCB-F289016C45E0}"/>
                  </a:ext>
                </a:extLst>
              </p14:cNvPr>
              <p14:cNvContentPartPr/>
              <p14:nvPr/>
            </p14:nvContentPartPr>
            <p14:xfrm>
              <a:off x="1381596" y="1894111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77CDD1E-D307-438E-8BCB-F289016C45E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72956" y="1885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4AF3F7C-6094-4782-AEAE-048AE76CA5A6}"/>
                  </a:ext>
                </a:extLst>
              </p14:cNvPr>
              <p14:cNvContentPartPr/>
              <p14:nvPr/>
            </p14:nvContentPartPr>
            <p14:xfrm>
              <a:off x="1523076" y="1838311"/>
              <a:ext cx="425880" cy="632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4AF3F7C-6094-4782-AEAE-048AE76CA5A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514429" y="1829666"/>
                <a:ext cx="443535" cy="649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63FA9AA-0544-411C-8276-41136F259F46}"/>
                  </a:ext>
                </a:extLst>
              </p14:cNvPr>
              <p14:cNvContentPartPr/>
              <p14:nvPr/>
            </p14:nvContentPartPr>
            <p14:xfrm>
              <a:off x="821076" y="1983031"/>
              <a:ext cx="308520" cy="186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63FA9AA-0544-411C-8276-41136F259F4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12436" y="1974031"/>
                <a:ext cx="326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C8C4DF0-303A-4B2E-A200-24A936061B5D}"/>
                  </a:ext>
                </a:extLst>
              </p14:cNvPr>
              <p14:cNvContentPartPr/>
              <p14:nvPr/>
            </p14:nvContentPartPr>
            <p14:xfrm>
              <a:off x="2279796" y="1735711"/>
              <a:ext cx="222120" cy="401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C8C4DF0-303A-4B2E-A200-24A936061B5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70796" y="1727071"/>
                <a:ext cx="2397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7566469-D65E-40E9-9E3A-4C545459A889}"/>
                  </a:ext>
                </a:extLst>
              </p14:cNvPr>
              <p14:cNvContentPartPr/>
              <p14:nvPr/>
            </p14:nvContentPartPr>
            <p14:xfrm>
              <a:off x="3266556" y="1778551"/>
              <a:ext cx="995760" cy="381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7566469-D65E-40E9-9E3A-4C545459A88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57916" y="1769911"/>
                <a:ext cx="10134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B5FFE8-DD44-40E4-91B2-935424918B44}"/>
                  </a:ext>
                </a:extLst>
              </p14:cNvPr>
              <p14:cNvContentPartPr/>
              <p14:nvPr/>
            </p14:nvContentPartPr>
            <p14:xfrm>
              <a:off x="2582196" y="1993471"/>
              <a:ext cx="395640" cy="145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B5FFE8-DD44-40E4-91B2-935424918B4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73196" y="1984831"/>
                <a:ext cx="4132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84239F4-0B45-4CDA-8C4D-DA6468D7981A}"/>
                  </a:ext>
                </a:extLst>
              </p14:cNvPr>
              <p14:cNvContentPartPr/>
              <p14:nvPr/>
            </p14:nvContentPartPr>
            <p14:xfrm>
              <a:off x="6272196" y="2040991"/>
              <a:ext cx="115560" cy="14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84239F4-0B45-4CDA-8C4D-DA6468D7981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63556" y="2031991"/>
                <a:ext cx="1332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B8FF181-84C8-4116-9374-D69026EF723E}"/>
                  </a:ext>
                </a:extLst>
              </p14:cNvPr>
              <p14:cNvContentPartPr/>
              <p14:nvPr/>
            </p14:nvContentPartPr>
            <p14:xfrm>
              <a:off x="5329356" y="1846951"/>
              <a:ext cx="663480" cy="335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B8FF181-84C8-4116-9374-D69026EF723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20356" y="1837951"/>
                <a:ext cx="6811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9B433C9-FE2A-48D2-8621-12BD8A0878E6}"/>
                  </a:ext>
                </a:extLst>
              </p14:cNvPr>
              <p14:cNvContentPartPr/>
              <p14:nvPr/>
            </p14:nvContentPartPr>
            <p14:xfrm>
              <a:off x="4567236" y="1817791"/>
              <a:ext cx="434520" cy="370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9B433C9-FE2A-48D2-8621-12BD8A0878E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58243" y="1808791"/>
                <a:ext cx="452145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B5FE9B0-048F-40D2-BC7A-29FFC8734171}"/>
                  </a:ext>
                </a:extLst>
              </p14:cNvPr>
              <p14:cNvContentPartPr/>
              <p14:nvPr/>
            </p14:nvContentPartPr>
            <p14:xfrm>
              <a:off x="7712196" y="2092471"/>
              <a:ext cx="2520" cy="36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B5FE9B0-048F-40D2-BC7A-29FFC873417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03556" y="2083471"/>
                <a:ext cx="20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EA15177-5041-49C8-B185-CB6B6F5627FB}"/>
                  </a:ext>
                </a:extLst>
              </p14:cNvPr>
              <p14:cNvContentPartPr/>
              <p14:nvPr/>
            </p14:nvContentPartPr>
            <p14:xfrm>
              <a:off x="6488916" y="1815631"/>
              <a:ext cx="1120320" cy="6058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EA15177-5041-49C8-B185-CB6B6F5627F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80276" y="1806631"/>
                <a:ext cx="113796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AC8B149-FB68-4323-B42E-22F7EDFC85BB}"/>
                  </a:ext>
                </a:extLst>
              </p14:cNvPr>
              <p14:cNvContentPartPr/>
              <p14:nvPr/>
            </p14:nvContentPartPr>
            <p14:xfrm>
              <a:off x="1494636" y="2674951"/>
              <a:ext cx="728640" cy="400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AC8B149-FB68-4323-B42E-22F7EDFC85B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485996" y="2665951"/>
                <a:ext cx="74628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D4E525-EFAF-4AB7-BD3A-80AFFBB17D29}"/>
                  </a:ext>
                </a:extLst>
              </p14:cNvPr>
              <p14:cNvContentPartPr/>
              <p14:nvPr/>
            </p14:nvContentPartPr>
            <p14:xfrm>
              <a:off x="5305596" y="2704111"/>
              <a:ext cx="1033920" cy="37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D4E525-EFAF-4AB7-BD3A-80AFFBB17D2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96956" y="2695111"/>
                <a:ext cx="10515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15C1B32-38A5-4B01-BFDA-971003D47B37}"/>
                  </a:ext>
                </a:extLst>
              </p14:cNvPr>
              <p14:cNvContentPartPr/>
              <p14:nvPr/>
            </p14:nvContentPartPr>
            <p14:xfrm>
              <a:off x="4652916" y="2713111"/>
              <a:ext cx="543240" cy="344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15C1B32-38A5-4B01-BFDA-971003D47B3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43916" y="2704111"/>
                <a:ext cx="56088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5FC2271-7C04-4D5D-9FC0-249C609E80A4}"/>
                  </a:ext>
                </a:extLst>
              </p14:cNvPr>
              <p14:cNvContentPartPr/>
              <p14:nvPr/>
            </p14:nvContentPartPr>
            <p14:xfrm>
              <a:off x="7456956" y="2699791"/>
              <a:ext cx="397800" cy="371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5FC2271-7C04-4D5D-9FC0-249C609E80A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48316" y="2691151"/>
                <a:ext cx="4154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7C788CC-B18C-4F1C-B754-10958B6DA0C1}"/>
                  </a:ext>
                </a:extLst>
              </p14:cNvPr>
              <p14:cNvContentPartPr/>
              <p14:nvPr/>
            </p14:nvContentPartPr>
            <p14:xfrm>
              <a:off x="7156716" y="2769271"/>
              <a:ext cx="218160" cy="262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7C788CC-B18C-4F1C-B754-10958B6DA0C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48076" y="2760271"/>
                <a:ext cx="235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FDE514E-66CF-4888-86D0-CC3B2B909964}"/>
                  </a:ext>
                </a:extLst>
              </p14:cNvPr>
              <p14:cNvContentPartPr/>
              <p14:nvPr/>
            </p14:nvContentPartPr>
            <p14:xfrm>
              <a:off x="6487476" y="2764951"/>
              <a:ext cx="390960" cy="3348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FDE514E-66CF-4888-86D0-CC3B2B90996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78836" y="2756311"/>
                <a:ext cx="4086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5A70D62-8B60-4940-BA78-EBAD9C0DF2BE}"/>
                  </a:ext>
                </a:extLst>
              </p14:cNvPr>
              <p14:cNvContentPartPr/>
              <p14:nvPr/>
            </p14:nvContentPartPr>
            <p14:xfrm>
              <a:off x="8021076" y="2709511"/>
              <a:ext cx="961920" cy="348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5A70D62-8B60-4940-BA78-EBAD9C0DF2B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012076" y="2700871"/>
                <a:ext cx="9795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D37B1F3-8057-4D10-B73A-CDF35EEF99A1}"/>
                  </a:ext>
                </a:extLst>
              </p14:cNvPr>
              <p14:cNvContentPartPr/>
              <p14:nvPr/>
            </p14:nvContentPartPr>
            <p14:xfrm>
              <a:off x="1393116" y="3406111"/>
              <a:ext cx="194400" cy="162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D37B1F3-8057-4D10-B73A-CDF35EEF99A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84116" y="3397111"/>
                <a:ext cx="2120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EB75042-1F42-4E0C-967F-47E23E36AD99}"/>
                  </a:ext>
                </a:extLst>
              </p14:cNvPr>
              <p14:cNvContentPartPr/>
              <p14:nvPr/>
            </p14:nvContentPartPr>
            <p14:xfrm>
              <a:off x="1687956" y="3414031"/>
              <a:ext cx="108720" cy="138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EB75042-1F42-4E0C-967F-47E23E36AD9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79316" y="3405391"/>
                <a:ext cx="1263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FCE0F45-87BE-4C09-9B64-1850E8809E46}"/>
                  </a:ext>
                </a:extLst>
              </p14:cNvPr>
              <p14:cNvContentPartPr/>
              <p14:nvPr/>
            </p14:nvContentPartPr>
            <p14:xfrm>
              <a:off x="1895676" y="3279391"/>
              <a:ext cx="176400" cy="2829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FCE0F45-87BE-4C09-9B64-1850E8809E4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886676" y="3270391"/>
                <a:ext cx="19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E03F7A0-AD1F-4486-BADD-2505CE371D5F}"/>
                  </a:ext>
                </a:extLst>
              </p14:cNvPr>
              <p14:cNvContentPartPr/>
              <p14:nvPr/>
            </p14:nvContentPartPr>
            <p14:xfrm>
              <a:off x="412116" y="3239431"/>
              <a:ext cx="670320" cy="387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E03F7A0-AD1F-4486-BADD-2505CE371D5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03476" y="3230791"/>
                <a:ext cx="6879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1B6E763-BC3F-4CE6-8055-03F87FF7595B}"/>
                  </a:ext>
                </a:extLst>
              </p14:cNvPr>
              <p14:cNvContentPartPr/>
              <p14:nvPr/>
            </p14:nvContentPartPr>
            <p14:xfrm>
              <a:off x="2439996" y="2674591"/>
              <a:ext cx="2109960" cy="9410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1B6E763-BC3F-4CE6-8055-03F87FF7595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30996" y="2665951"/>
                <a:ext cx="212760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15719CE-3301-40B4-8BA0-B7DC89D8DAD6}"/>
                  </a:ext>
                </a:extLst>
              </p14:cNvPr>
              <p14:cNvContentPartPr/>
              <p14:nvPr/>
            </p14:nvContentPartPr>
            <p14:xfrm>
              <a:off x="2033916" y="3943951"/>
              <a:ext cx="348840" cy="169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15719CE-3301-40B4-8BA0-B7DC89D8DAD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025276" y="3935311"/>
                <a:ext cx="366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33FAE6D-CD08-4F2B-B477-D5582F282903}"/>
                  </a:ext>
                </a:extLst>
              </p14:cNvPr>
              <p14:cNvContentPartPr/>
              <p14:nvPr/>
            </p14:nvContentPartPr>
            <p14:xfrm>
              <a:off x="4270236" y="4011991"/>
              <a:ext cx="17280" cy="1170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33FAE6D-CD08-4F2B-B477-D5582F28290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61596" y="4003351"/>
                <a:ext cx="34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24E9FCD-BC2D-432A-9E05-DB32702D0F65}"/>
                  </a:ext>
                </a:extLst>
              </p14:cNvPr>
              <p14:cNvContentPartPr/>
              <p14:nvPr/>
            </p14:nvContentPartPr>
            <p14:xfrm>
              <a:off x="4265916" y="3821911"/>
              <a:ext cx="24120" cy="71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24E9FCD-BC2D-432A-9E05-DB32702D0F6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57276" y="3813271"/>
                <a:ext cx="41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85D4103-2D49-4D0E-9A1F-73B1D3D6A6E6}"/>
                  </a:ext>
                </a:extLst>
              </p14:cNvPr>
              <p14:cNvContentPartPr/>
              <p14:nvPr/>
            </p14:nvContentPartPr>
            <p14:xfrm>
              <a:off x="3201396" y="3827671"/>
              <a:ext cx="770400" cy="330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85D4103-2D49-4D0E-9A1F-73B1D3D6A6E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192752" y="3818671"/>
                <a:ext cx="788048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FC93A3D-62ED-4187-9514-BC540756B83E}"/>
                  </a:ext>
                </a:extLst>
              </p14:cNvPr>
              <p14:cNvContentPartPr/>
              <p14:nvPr/>
            </p14:nvContentPartPr>
            <p14:xfrm>
              <a:off x="2487516" y="3914791"/>
              <a:ext cx="402480" cy="195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FC93A3D-62ED-4187-9514-BC540756B83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78516" y="3906151"/>
                <a:ext cx="420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7498BF3-438B-4361-95E9-2ADC072713C3}"/>
                  </a:ext>
                </a:extLst>
              </p14:cNvPr>
              <p14:cNvContentPartPr/>
              <p14:nvPr/>
            </p14:nvContentPartPr>
            <p14:xfrm>
              <a:off x="353076" y="3739831"/>
              <a:ext cx="1337040" cy="506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7498BF3-438B-4361-95E9-2ADC072713C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44434" y="3730831"/>
                <a:ext cx="1354685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3E3C6EE-E46B-4A3C-B2BF-0A000AEBCB70}"/>
                  </a:ext>
                </a:extLst>
              </p14:cNvPr>
              <p14:cNvContentPartPr/>
              <p14:nvPr/>
            </p14:nvContentPartPr>
            <p14:xfrm>
              <a:off x="7747836" y="3234031"/>
              <a:ext cx="923400" cy="557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3E3C6EE-E46B-4A3C-B2BF-0A000AEBCB7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738836" y="3225037"/>
                <a:ext cx="941040" cy="574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E95275B-F66F-4983-A702-5490B292534C}"/>
                  </a:ext>
                </a:extLst>
              </p14:cNvPr>
              <p14:cNvContentPartPr/>
              <p14:nvPr/>
            </p14:nvContentPartPr>
            <p14:xfrm>
              <a:off x="4398396" y="3200551"/>
              <a:ext cx="3072960" cy="1087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E95275B-F66F-4983-A702-5490B292534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89755" y="3191908"/>
                <a:ext cx="3090602" cy="11055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9093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C6CE87-0720-48F9-8751-73F4F211C199}"/>
                  </a:ext>
                </a:extLst>
              </p14:cNvPr>
              <p14:cNvContentPartPr/>
              <p14:nvPr/>
            </p14:nvContentPartPr>
            <p14:xfrm>
              <a:off x="504996" y="312631"/>
              <a:ext cx="434520" cy="39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C6CE87-0720-48F9-8751-73F4F211C1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356" y="303991"/>
                <a:ext cx="4521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41CAFE9-013A-4571-AB99-585336940105}"/>
                  </a:ext>
                </a:extLst>
              </p14:cNvPr>
              <p14:cNvContentPartPr/>
              <p14:nvPr/>
            </p14:nvContentPartPr>
            <p14:xfrm>
              <a:off x="1019796" y="401551"/>
              <a:ext cx="20520" cy="3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41CAFE9-013A-4571-AB99-5853369401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796" y="392648"/>
                <a:ext cx="38160" cy="50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E982F1-05C1-4397-8969-DCA3C634059D}"/>
                  </a:ext>
                </a:extLst>
              </p14:cNvPr>
              <p14:cNvContentPartPr/>
              <p14:nvPr/>
            </p14:nvContentPartPr>
            <p14:xfrm>
              <a:off x="1452876" y="540151"/>
              <a:ext cx="339840" cy="155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E982F1-05C1-4397-8969-DCA3C63405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3876" y="531151"/>
                <a:ext cx="357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6E22C4-F8A5-40EB-9C75-B718AC15D9A1}"/>
                  </a:ext>
                </a:extLst>
              </p14:cNvPr>
              <p14:cNvContentPartPr/>
              <p14:nvPr/>
            </p14:nvContentPartPr>
            <p14:xfrm>
              <a:off x="1083516" y="555271"/>
              <a:ext cx="266760" cy="140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6E22C4-F8A5-40EB-9C75-B718AC15D9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4516" y="546631"/>
                <a:ext cx="284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B50B62-B1BF-45ED-A60A-6F4ADAD5761E}"/>
                  </a:ext>
                </a:extLst>
              </p14:cNvPr>
              <p14:cNvContentPartPr/>
              <p14:nvPr/>
            </p14:nvContentPartPr>
            <p14:xfrm>
              <a:off x="2483556" y="376351"/>
              <a:ext cx="338400" cy="30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B50B62-B1BF-45ED-A60A-6F4ADAD576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4556" y="367711"/>
                <a:ext cx="356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7F6AEA-6730-4DB2-A542-5A83EDC3069C}"/>
                  </a:ext>
                </a:extLst>
              </p14:cNvPr>
              <p14:cNvContentPartPr/>
              <p14:nvPr/>
            </p14:nvContentPartPr>
            <p14:xfrm>
              <a:off x="2966316" y="183751"/>
              <a:ext cx="135720" cy="90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7F6AEA-6730-4DB2-A542-5A83EDC306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7676" y="174751"/>
                <a:ext cx="153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20064A-156D-44C2-80E5-17F00E5B03E2}"/>
                  </a:ext>
                </a:extLst>
              </p14:cNvPr>
              <p14:cNvContentPartPr/>
              <p14:nvPr/>
            </p14:nvContentPartPr>
            <p14:xfrm>
              <a:off x="2954076" y="385711"/>
              <a:ext cx="201240" cy="25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20064A-156D-44C2-80E5-17F00E5B03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5076" y="376711"/>
                <a:ext cx="2188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4AEA3A-E3A4-4423-91BD-67CE945FE76F}"/>
                  </a:ext>
                </a:extLst>
              </p14:cNvPr>
              <p14:cNvContentPartPr/>
              <p14:nvPr/>
            </p14:nvContentPartPr>
            <p14:xfrm>
              <a:off x="3276636" y="528271"/>
              <a:ext cx="59400" cy="40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4AEA3A-E3A4-4423-91BD-67CE945FE7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67996" y="519271"/>
                <a:ext cx="77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A398529-587C-413C-AEB0-857CB92BDB8F}"/>
                  </a:ext>
                </a:extLst>
              </p14:cNvPr>
              <p14:cNvContentPartPr/>
              <p14:nvPr/>
            </p14:nvContentPartPr>
            <p14:xfrm>
              <a:off x="3448356" y="382831"/>
              <a:ext cx="233280" cy="300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A398529-587C-413C-AEB0-857CB92BDB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39716" y="373831"/>
                <a:ext cx="2509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1059F11-AC88-4FD3-A1CE-C5C980FE7CC9}"/>
                  </a:ext>
                </a:extLst>
              </p14:cNvPr>
              <p14:cNvContentPartPr/>
              <p14:nvPr/>
            </p14:nvContentPartPr>
            <p14:xfrm>
              <a:off x="3776316" y="489391"/>
              <a:ext cx="118800" cy="214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1059F11-AC88-4FD3-A1CE-C5C980FE7C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67676" y="480391"/>
                <a:ext cx="136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5EE001-A4B6-4491-AE23-AA87BCD82D0D}"/>
                  </a:ext>
                </a:extLst>
              </p14:cNvPr>
              <p14:cNvContentPartPr/>
              <p14:nvPr/>
            </p14:nvContentPartPr>
            <p14:xfrm>
              <a:off x="3783516" y="325231"/>
              <a:ext cx="127800" cy="79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5EE001-A4B6-4491-AE23-AA87BCD82D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74516" y="316231"/>
                <a:ext cx="145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EFC591B-F808-4062-A8D0-CDD41ECC9EDC}"/>
                  </a:ext>
                </a:extLst>
              </p14:cNvPr>
              <p14:cNvContentPartPr/>
              <p14:nvPr/>
            </p14:nvContentPartPr>
            <p14:xfrm>
              <a:off x="4166196" y="515311"/>
              <a:ext cx="200520" cy="18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EFC591B-F808-4062-A8D0-CDD41ECC9E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57556" y="506311"/>
                <a:ext cx="218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45E9BAB-0945-42A4-A6BA-AEC088BED7E7}"/>
                  </a:ext>
                </a:extLst>
              </p14:cNvPr>
              <p14:cNvContentPartPr/>
              <p14:nvPr/>
            </p14:nvContentPartPr>
            <p14:xfrm>
              <a:off x="4222356" y="599911"/>
              <a:ext cx="159480" cy="12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45E9BAB-0945-42A4-A6BA-AEC088BED7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13716" y="590911"/>
                <a:ext cx="177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B12ECA-8461-45C2-8DDC-69CEF4961628}"/>
                  </a:ext>
                </a:extLst>
              </p14:cNvPr>
              <p14:cNvContentPartPr/>
              <p14:nvPr/>
            </p14:nvContentPartPr>
            <p14:xfrm>
              <a:off x="4597836" y="563551"/>
              <a:ext cx="87840" cy="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B12ECA-8461-45C2-8DDC-69CEF49616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89196" y="554911"/>
                <a:ext cx="105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B833FD-91D8-4B29-A2A7-2C03A7F2D243}"/>
                  </a:ext>
                </a:extLst>
              </p14:cNvPr>
              <p14:cNvContentPartPr/>
              <p14:nvPr/>
            </p14:nvContentPartPr>
            <p14:xfrm>
              <a:off x="4831116" y="343951"/>
              <a:ext cx="1088280" cy="58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B833FD-91D8-4B29-A2A7-2C03A7F2D2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22116" y="334945"/>
                <a:ext cx="1105920" cy="600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8FBEFC-FED6-49E7-B616-BAC9779B8441}"/>
                  </a:ext>
                </a:extLst>
              </p14:cNvPr>
              <p14:cNvContentPartPr/>
              <p14:nvPr/>
            </p14:nvContentPartPr>
            <p14:xfrm>
              <a:off x="6389196" y="599551"/>
              <a:ext cx="56160" cy="12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8FBEFC-FED6-49E7-B616-BAC9779B844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0196" y="590911"/>
                <a:ext cx="73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380A43-913A-4630-A54B-2F606931125B}"/>
                  </a:ext>
                </a:extLst>
              </p14:cNvPr>
              <p14:cNvContentPartPr/>
              <p14:nvPr/>
            </p14:nvContentPartPr>
            <p14:xfrm>
              <a:off x="6599076" y="232711"/>
              <a:ext cx="1143000" cy="425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380A43-913A-4630-A54B-2F60693112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90433" y="224071"/>
                <a:ext cx="1160646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CEFAAC4-7424-428F-9AE3-7165129B1A4F}"/>
                  </a:ext>
                </a:extLst>
              </p14:cNvPr>
              <p14:cNvContentPartPr/>
              <p14:nvPr/>
            </p14:nvContentPartPr>
            <p14:xfrm>
              <a:off x="540636" y="1172671"/>
              <a:ext cx="264240" cy="470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CEFAAC4-7424-428F-9AE3-7165129B1A4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636" y="1163671"/>
                <a:ext cx="2818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896F1B5-D141-45A1-BC77-9B62A87CE8B0}"/>
                  </a:ext>
                </a:extLst>
              </p14:cNvPr>
              <p14:cNvContentPartPr/>
              <p14:nvPr/>
            </p14:nvContentPartPr>
            <p14:xfrm>
              <a:off x="1530996" y="1333591"/>
              <a:ext cx="156240" cy="22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896F1B5-D141-45A1-BC77-9B62A87CE8B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22356" y="1324591"/>
                <a:ext cx="173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F5F6467-664D-44A9-BE5C-46138EB48658}"/>
                  </a:ext>
                </a:extLst>
              </p14:cNvPr>
              <p14:cNvContentPartPr/>
              <p14:nvPr/>
            </p14:nvContentPartPr>
            <p14:xfrm>
              <a:off x="1528836" y="1463911"/>
              <a:ext cx="127800" cy="14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F5F6467-664D-44A9-BE5C-46138EB4865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19836" y="1455271"/>
                <a:ext cx="145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6536152-8615-4517-9AD7-ADB3DEDE65A5}"/>
                  </a:ext>
                </a:extLst>
              </p14:cNvPr>
              <p14:cNvContentPartPr/>
              <p14:nvPr/>
            </p14:nvContentPartPr>
            <p14:xfrm>
              <a:off x="891276" y="1450951"/>
              <a:ext cx="410400" cy="19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6536152-8615-4517-9AD7-ADB3DEDE65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2636" y="1442311"/>
                <a:ext cx="428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C43C46E-AA39-4D29-9D33-120C60239257}"/>
                  </a:ext>
                </a:extLst>
              </p14:cNvPr>
              <p14:cNvContentPartPr/>
              <p14:nvPr/>
            </p14:nvContentPartPr>
            <p14:xfrm>
              <a:off x="2402196" y="1427911"/>
              <a:ext cx="250200" cy="390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C43C46E-AA39-4D29-9D33-120C6023925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93556" y="1418911"/>
                <a:ext cx="2678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179705F-F4ED-40C1-9709-D6E00D622294}"/>
                  </a:ext>
                </a:extLst>
              </p14:cNvPr>
              <p14:cNvContentPartPr/>
              <p14:nvPr/>
            </p14:nvContentPartPr>
            <p14:xfrm>
              <a:off x="1834476" y="1411351"/>
              <a:ext cx="467280" cy="179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179705F-F4ED-40C1-9709-D6E00D62229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25829" y="1402351"/>
                <a:ext cx="484934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0F423E4-AA7B-4061-8F1B-FE0F8844FAD8}"/>
                  </a:ext>
                </a:extLst>
              </p14:cNvPr>
              <p14:cNvContentPartPr/>
              <p14:nvPr/>
            </p14:nvContentPartPr>
            <p14:xfrm>
              <a:off x="2753556" y="1371031"/>
              <a:ext cx="380880" cy="424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0F423E4-AA7B-4061-8F1B-FE0F8844FAD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44916" y="1362031"/>
                <a:ext cx="39852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D8BDB35-677A-4CAD-BE7C-A905515285ED}"/>
                  </a:ext>
                </a:extLst>
              </p14:cNvPr>
              <p14:cNvContentPartPr/>
              <p14:nvPr/>
            </p14:nvContentPartPr>
            <p14:xfrm>
              <a:off x="3247836" y="1568311"/>
              <a:ext cx="25200" cy="18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D8BDB35-677A-4CAD-BE7C-A905515285E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39196" y="1559311"/>
                <a:ext cx="42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DF54AA-1092-48FD-A7A5-CA66E3A98D4C}"/>
                  </a:ext>
                </a:extLst>
              </p14:cNvPr>
              <p14:cNvContentPartPr/>
              <p14:nvPr/>
            </p14:nvContentPartPr>
            <p14:xfrm>
              <a:off x="4313796" y="1452751"/>
              <a:ext cx="13680" cy="8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DF54AA-1092-48FD-A7A5-CA66E3A98D4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05156" y="1444111"/>
                <a:ext cx="31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2C9816-50EA-4022-A231-4363C695BD86}"/>
                  </a:ext>
                </a:extLst>
              </p14:cNvPr>
              <p14:cNvContentPartPr/>
              <p14:nvPr/>
            </p14:nvContentPartPr>
            <p14:xfrm>
              <a:off x="4297236" y="1287871"/>
              <a:ext cx="10800" cy="5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2C9816-50EA-4022-A231-4363C695BD8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8596" y="1278871"/>
                <a:ext cx="28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BC2D1E-F4E1-42DA-B83F-2DFC2591EB1B}"/>
                  </a:ext>
                </a:extLst>
              </p14:cNvPr>
              <p14:cNvContentPartPr/>
              <p14:nvPr/>
            </p14:nvContentPartPr>
            <p14:xfrm>
              <a:off x="4440156" y="1405591"/>
              <a:ext cx="111240" cy="18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BC2D1E-F4E1-42DA-B83F-2DFC2591EB1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31156" y="1396951"/>
                <a:ext cx="1288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CAE6B5-9762-49DD-B948-2924609DBFB7}"/>
                  </a:ext>
                </a:extLst>
              </p14:cNvPr>
              <p14:cNvContentPartPr/>
              <p14:nvPr/>
            </p14:nvContentPartPr>
            <p14:xfrm>
              <a:off x="3565716" y="1142071"/>
              <a:ext cx="613080" cy="45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CAE6B5-9762-49DD-B948-2924609DBF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56721" y="1133431"/>
                <a:ext cx="63071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3AB4D6E-CCE5-495C-8B7B-2C62EE1189E7}"/>
                  </a:ext>
                </a:extLst>
              </p14:cNvPr>
              <p14:cNvContentPartPr/>
              <p14:nvPr/>
            </p14:nvContentPartPr>
            <p14:xfrm>
              <a:off x="4827876" y="1487671"/>
              <a:ext cx="19800" cy="10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3AB4D6E-CCE5-495C-8B7B-2C62EE1189E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18876" y="1478671"/>
                <a:ext cx="374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1545064-6C03-4C08-B3F1-654D401B184B}"/>
                  </a:ext>
                </a:extLst>
              </p14:cNvPr>
              <p14:cNvContentPartPr/>
              <p14:nvPr/>
            </p14:nvContentPartPr>
            <p14:xfrm>
              <a:off x="4808796" y="1323871"/>
              <a:ext cx="17280" cy="54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1545064-6C03-4C08-B3F1-654D401B184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00156" y="1314871"/>
                <a:ext cx="34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2199FB-A34E-4012-AE42-87EC3875FE23}"/>
                  </a:ext>
                </a:extLst>
              </p14:cNvPr>
              <p14:cNvContentPartPr/>
              <p14:nvPr/>
            </p14:nvContentPartPr>
            <p14:xfrm>
              <a:off x="4986636" y="1446991"/>
              <a:ext cx="116640" cy="170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2199FB-A34E-4012-AE42-87EC3875FE2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77996" y="1438351"/>
                <a:ext cx="1342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25B3466-8551-46AD-8C4D-DA7B6CB1E189}"/>
                  </a:ext>
                </a:extLst>
              </p14:cNvPr>
              <p14:cNvContentPartPr/>
              <p14:nvPr/>
            </p14:nvContentPartPr>
            <p14:xfrm>
              <a:off x="6251316" y="1484071"/>
              <a:ext cx="292680" cy="14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25B3466-8551-46AD-8C4D-DA7B6CB1E18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2676" y="1475431"/>
                <a:ext cx="310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295EA3E-E3C8-4E72-B55C-A57C7756693C}"/>
                  </a:ext>
                </a:extLst>
              </p14:cNvPr>
              <p14:cNvContentPartPr/>
              <p14:nvPr/>
            </p14:nvContentPartPr>
            <p14:xfrm>
              <a:off x="6639036" y="1487671"/>
              <a:ext cx="122760" cy="132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295EA3E-E3C8-4E72-B55C-A57C775669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30396" y="1479031"/>
                <a:ext cx="140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62C2087-39F8-4931-9F9A-EF408C8BCBFB}"/>
                  </a:ext>
                </a:extLst>
              </p14:cNvPr>
              <p14:cNvContentPartPr/>
              <p14:nvPr/>
            </p14:nvContentPartPr>
            <p14:xfrm>
              <a:off x="6853956" y="1478311"/>
              <a:ext cx="36720" cy="13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62C2087-39F8-4931-9F9A-EF408C8BCBF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45316" y="1469311"/>
                <a:ext cx="54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C71E078-BC39-4D26-870F-4B8F87CFA731}"/>
                  </a:ext>
                </a:extLst>
              </p14:cNvPr>
              <p14:cNvContentPartPr/>
              <p14:nvPr/>
            </p14:nvContentPartPr>
            <p14:xfrm>
              <a:off x="7387116" y="1338991"/>
              <a:ext cx="493560" cy="319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C71E078-BC39-4D26-870F-4B8F87CFA73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78116" y="1330351"/>
                <a:ext cx="5112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89E5A2E-5136-4572-A550-4D07148A753C}"/>
                  </a:ext>
                </a:extLst>
              </p14:cNvPr>
              <p14:cNvContentPartPr/>
              <p14:nvPr/>
            </p14:nvContentPartPr>
            <p14:xfrm>
              <a:off x="7006956" y="1337551"/>
              <a:ext cx="126360" cy="303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89E5A2E-5136-4572-A550-4D07148A753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98341" y="1328911"/>
                <a:ext cx="14395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BC18177-2C29-4C12-B875-DF7860786026}"/>
                  </a:ext>
                </a:extLst>
              </p14:cNvPr>
              <p14:cNvContentPartPr/>
              <p14:nvPr/>
            </p14:nvContentPartPr>
            <p14:xfrm>
              <a:off x="5311356" y="1299031"/>
              <a:ext cx="685440" cy="321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BC18177-2C29-4C12-B875-DF786078602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02361" y="1290041"/>
                <a:ext cx="703071" cy="339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7FE4C57-81DF-4474-94E1-854DAA2F3DCB}"/>
                  </a:ext>
                </a:extLst>
              </p14:cNvPr>
              <p14:cNvContentPartPr/>
              <p14:nvPr/>
            </p14:nvContentPartPr>
            <p14:xfrm>
              <a:off x="7976796" y="1267351"/>
              <a:ext cx="451080" cy="395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7FE4C57-81DF-4474-94E1-854DAA2F3DC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967796" y="1258711"/>
                <a:ext cx="4687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4200070-A95A-442C-96B6-E17FD42C6885}"/>
                  </a:ext>
                </a:extLst>
              </p14:cNvPr>
              <p14:cNvContentPartPr/>
              <p14:nvPr/>
            </p14:nvContentPartPr>
            <p14:xfrm>
              <a:off x="524436" y="1994191"/>
              <a:ext cx="195840" cy="438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4200070-A95A-442C-96B6-E17FD42C68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5796" y="1985551"/>
                <a:ext cx="2134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6118766-199E-484B-82A1-8102D5CC8800}"/>
                  </a:ext>
                </a:extLst>
              </p14:cNvPr>
              <p14:cNvContentPartPr/>
              <p14:nvPr/>
            </p14:nvContentPartPr>
            <p14:xfrm>
              <a:off x="1200516" y="1964671"/>
              <a:ext cx="88560" cy="157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6118766-199E-484B-82A1-8102D5CC880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91876" y="1956031"/>
                <a:ext cx="1062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5469F92-E491-4A6A-BC01-ED4613CA14C4}"/>
                  </a:ext>
                </a:extLst>
              </p14:cNvPr>
              <p14:cNvContentPartPr/>
              <p14:nvPr/>
            </p14:nvContentPartPr>
            <p14:xfrm>
              <a:off x="1407876" y="2018671"/>
              <a:ext cx="13680" cy="105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5469F92-E491-4A6A-BC01-ED4613CA14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99236" y="2010031"/>
                <a:ext cx="31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77CDD1E-D307-438E-8BCB-F289016C45E0}"/>
                  </a:ext>
                </a:extLst>
              </p14:cNvPr>
              <p14:cNvContentPartPr/>
              <p14:nvPr/>
            </p14:nvContentPartPr>
            <p14:xfrm>
              <a:off x="1381596" y="1894111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77CDD1E-D307-438E-8BCB-F289016C45E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72956" y="1885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4AF3F7C-6094-4782-AEAE-048AE76CA5A6}"/>
                  </a:ext>
                </a:extLst>
              </p14:cNvPr>
              <p14:cNvContentPartPr/>
              <p14:nvPr/>
            </p14:nvContentPartPr>
            <p14:xfrm>
              <a:off x="1523076" y="1838311"/>
              <a:ext cx="425880" cy="632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4AF3F7C-6094-4782-AEAE-048AE76CA5A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514429" y="1829666"/>
                <a:ext cx="443535" cy="649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63FA9AA-0544-411C-8276-41136F259F46}"/>
                  </a:ext>
                </a:extLst>
              </p14:cNvPr>
              <p14:cNvContentPartPr/>
              <p14:nvPr/>
            </p14:nvContentPartPr>
            <p14:xfrm>
              <a:off x="821076" y="1983031"/>
              <a:ext cx="308520" cy="186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63FA9AA-0544-411C-8276-41136F259F4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12436" y="1974031"/>
                <a:ext cx="326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C8C4DF0-303A-4B2E-A200-24A936061B5D}"/>
                  </a:ext>
                </a:extLst>
              </p14:cNvPr>
              <p14:cNvContentPartPr/>
              <p14:nvPr/>
            </p14:nvContentPartPr>
            <p14:xfrm>
              <a:off x="2279796" y="1735711"/>
              <a:ext cx="222120" cy="401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C8C4DF0-303A-4B2E-A200-24A936061B5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70796" y="1727071"/>
                <a:ext cx="2397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7566469-D65E-40E9-9E3A-4C545459A889}"/>
                  </a:ext>
                </a:extLst>
              </p14:cNvPr>
              <p14:cNvContentPartPr/>
              <p14:nvPr/>
            </p14:nvContentPartPr>
            <p14:xfrm>
              <a:off x="3266556" y="1778551"/>
              <a:ext cx="995760" cy="381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7566469-D65E-40E9-9E3A-4C545459A88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57916" y="1769911"/>
                <a:ext cx="10134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B5FFE8-DD44-40E4-91B2-935424918B44}"/>
                  </a:ext>
                </a:extLst>
              </p14:cNvPr>
              <p14:cNvContentPartPr/>
              <p14:nvPr/>
            </p14:nvContentPartPr>
            <p14:xfrm>
              <a:off x="2582196" y="1993471"/>
              <a:ext cx="395640" cy="145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B5FFE8-DD44-40E4-91B2-935424918B4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73196" y="1984831"/>
                <a:ext cx="4132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84239F4-0B45-4CDA-8C4D-DA6468D7981A}"/>
                  </a:ext>
                </a:extLst>
              </p14:cNvPr>
              <p14:cNvContentPartPr/>
              <p14:nvPr/>
            </p14:nvContentPartPr>
            <p14:xfrm>
              <a:off x="6272196" y="2040991"/>
              <a:ext cx="115560" cy="14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84239F4-0B45-4CDA-8C4D-DA6468D7981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63556" y="2031991"/>
                <a:ext cx="1332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B8FF181-84C8-4116-9374-D69026EF723E}"/>
                  </a:ext>
                </a:extLst>
              </p14:cNvPr>
              <p14:cNvContentPartPr/>
              <p14:nvPr/>
            </p14:nvContentPartPr>
            <p14:xfrm>
              <a:off x="5329356" y="1846951"/>
              <a:ext cx="663480" cy="335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B8FF181-84C8-4116-9374-D69026EF723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20356" y="1837951"/>
                <a:ext cx="6811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9B433C9-FE2A-48D2-8621-12BD8A0878E6}"/>
                  </a:ext>
                </a:extLst>
              </p14:cNvPr>
              <p14:cNvContentPartPr/>
              <p14:nvPr/>
            </p14:nvContentPartPr>
            <p14:xfrm>
              <a:off x="4567236" y="1817791"/>
              <a:ext cx="434520" cy="370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9B433C9-FE2A-48D2-8621-12BD8A0878E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58243" y="1808791"/>
                <a:ext cx="452145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B5FE9B0-048F-40D2-BC7A-29FFC8734171}"/>
                  </a:ext>
                </a:extLst>
              </p14:cNvPr>
              <p14:cNvContentPartPr/>
              <p14:nvPr/>
            </p14:nvContentPartPr>
            <p14:xfrm>
              <a:off x="7712196" y="2092471"/>
              <a:ext cx="2520" cy="36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B5FE9B0-048F-40D2-BC7A-29FFC873417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03556" y="2083471"/>
                <a:ext cx="20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EA15177-5041-49C8-B185-CB6B6F5627FB}"/>
                  </a:ext>
                </a:extLst>
              </p14:cNvPr>
              <p14:cNvContentPartPr/>
              <p14:nvPr/>
            </p14:nvContentPartPr>
            <p14:xfrm>
              <a:off x="6488916" y="1815631"/>
              <a:ext cx="1120320" cy="6058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EA15177-5041-49C8-B185-CB6B6F5627F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80276" y="1806631"/>
                <a:ext cx="113796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AC8B149-FB68-4323-B42E-22F7EDFC85BB}"/>
                  </a:ext>
                </a:extLst>
              </p14:cNvPr>
              <p14:cNvContentPartPr/>
              <p14:nvPr/>
            </p14:nvContentPartPr>
            <p14:xfrm>
              <a:off x="1494636" y="2674951"/>
              <a:ext cx="728640" cy="400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AC8B149-FB68-4323-B42E-22F7EDFC85B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485996" y="2665951"/>
                <a:ext cx="74628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D4E525-EFAF-4AB7-BD3A-80AFFBB17D29}"/>
                  </a:ext>
                </a:extLst>
              </p14:cNvPr>
              <p14:cNvContentPartPr/>
              <p14:nvPr/>
            </p14:nvContentPartPr>
            <p14:xfrm>
              <a:off x="5305596" y="2704111"/>
              <a:ext cx="1033920" cy="37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D4E525-EFAF-4AB7-BD3A-80AFFBB17D2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96956" y="2695111"/>
                <a:ext cx="10515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15C1B32-38A5-4B01-BFDA-971003D47B37}"/>
                  </a:ext>
                </a:extLst>
              </p14:cNvPr>
              <p14:cNvContentPartPr/>
              <p14:nvPr/>
            </p14:nvContentPartPr>
            <p14:xfrm>
              <a:off x="4652916" y="2713111"/>
              <a:ext cx="543240" cy="344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15C1B32-38A5-4B01-BFDA-971003D47B3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43916" y="2704111"/>
                <a:ext cx="56088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5FC2271-7C04-4D5D-9FC0-249C609E80A4}"/>
                  </a:ext>
                </a:extLst>
              </p14:cNvPr>
              <p14:cNvContentPartPr/>
              <p14:nvPr/>
            </p14:nvContentPartPr>
            <p14:xfrm>
              <a:off x="7456956" y="2699791"/>
              <a:ext cx="397800" cy="371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5FC2271-7C04-4D5D-9FC0-249C609E80A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48316" y="2691151"/>
                <a:ext cx="4154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7C788CC-B18C-4F1C-B754-10958B6DA0C1}"/>
                  </a:ext>
                </a:extLst>
              </p14:cNvPr>
              <p14:cNvContentPartPr/>
              <p14:nvPr/>
            </p14:nvContentPartPr>
            <p14:xfrm>
              <a:off x="7156716" y="2769271"/>
              <a:ext cx="218160" cy="262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7C788CC-B18C-4F1C-B754-10958B6DA0C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48076" y="2760271"/>
                <a:ext cx="235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FDE514E-66CF-4888-86D0-CC3B2B909964}"/>
                  </a:ext>
                </a:extLst>
              </p14:cNvPr>
              <p14:cNvContentPartPr/>
              <p14:nvPr/>
            </p14:nvContentPartPr>
            <p14:xfrm>
              <a:off x="6487476" y="2764951"/>
              <a:ext cx="390960" cy="3348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FDE514E-66CF-4888-86D0-CC3B2B90996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78836" y="2756311"/>
                <a:ext cx="4086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5A70D62-8B60-4940-BA78-EBAD9C0DF2BE}"/>
                  </a:ext>
                </a:extLst>
              </p14:cNvPr>
              <p14:cNvContentPartPr/>
              <p14:nvPr/>
            </p14:nvContentPartPr>
            <p14:xfrm>
              <a:off x="8021076" y="2709511"/>
              <a:ext cx="961920" cy="348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5A70D62-8B60-4940-BA78-EBAD9C0DF2B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012076" y="2700871"/>
                <a:ext cx="9795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D37B1F3-8057-4D10-B73A-CDF35EEF99A1}"/>
                  </a:ext>
                </a:extLst>
              </p14:cNvPr>
              <p14:cNvContentPartPr/>
              <p14:nvPr/>
            </p14:nvContentPartPr>
            <p14:xfrm>
              <a:off x="1393116" y="3406111"/>
              <a:ext cx="194400" cy="162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D37B1F3-8057-4D10-B73A-CDF35EEF99A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84116" y="3397111"/>
                <a:ext cx="2120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EB75042-1F42-4E0C-967F-47E23E36AD99}"/>
                  </a:ext>
                </a:extLst>
              </p14:cNvPr>
              <p14:cNvContentPartPr/>
              <p14:nvPr/>
            </p14:nvContentPartPr>
            <p14:xfrm>
              <a:off x="1687956" y="3414031"/>
              <a:ext cx="108720" cy="138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EB75042-1F42-4E0C-967F-47E23E36AD9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79316" y="3405391"/>
                <a:ext cx="1263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FCE0F45-87BE-4C09-9B64-1850E8809E46}"/>
                  </a:ext>
                </a:extLst>
              </p14:cNvPr>
              <p14:cNvContentPartPr/>
              <p14:nvPr/>
            </p14:nvContentPartPr>
            <p14:xfrm>
              <a:off x="1895676" y="3279391"/>
              <a:ext cx="176400" cy="2829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FCE0F45-87BE-4C09-9B64-1850E8809E4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886676" y="3270391"/>
                <a:ext cx="1940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E03F7A0-AD1F-4486-BADD-2505CE371D5F}"/>
                  </a:ext>
                </a:extLst>
              </p14:cNvPr>
              <p14:cNvContentPartPr/>
              <p14:nvPr/>
            </p14:nvContentPartPr>
            <p14:xfrm>
              <a:off x="412116" y="3239431"/>
              <a:ext cx="670320" cy="387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E03F7A0-AD1F-4486-BADD-2505CE371D5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03476" y="3230791"/>
                <a:ext cx="6879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1B6E763-BC3F-4CE6-8055-03F87FF7595B}"/>
                  </a:ext>
                </a:extLst>
              </p14:cNvPr>
              <p14:cNvContentPartPr/>
              <p14:nvPr/>
            </p14:nvContentPartPr>
            <p14:xfrm>
              <a:off x="2439996" y="2674591"/>
              <a:ext cx="2109960" cy="9410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1B6E763-BC3F-4CE6-8055-03F87FF7595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30996" y="2665951"/>
                <a:ext cx="212760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15719CE-3301-40B4-8BA0-B7DC89D8DAD6}"/>
                  </a:ext>
                </a:extLst>
              </p14:cNvPr>
              <p14:cNvContentPartPr/>
              <p14:nvPr/>
            </p14:nvContentPartPr>
            <p14:xfrm>
              <a:off x="2033916" y="3943951"/>
              <a:ext cx="348840" cy="169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15719CE-3301-40B4-8BA0-B7DC89D8DAD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025276" y="3935311"/>
                <a:ext cx="366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33FAE6D-CD08-4F2B-B477-D5582F282903}"/>
                  </a:ext>
                </a:extLst>
              </p14:cNvPr>
              <p14:cNvContentPartPr/>
              <p14:nvPr/>
            </p14:nvContentPartPr>
            <p14:xfrm>
              <a:off x="4270236" y="4011991"/>
              <a:ext cx="17280" cy="1170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33FAE6D-CD08-4F2B-B477-D5582F28290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61596" y="4003351"/>
                <a:ext cx="34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24E9FCD-BC2D-432A-9E05-DB32702D0F65}"/>
                  </a:ext>
                </a:extLst>
              </p14:cNvPr>
              <p14:cNvContentPartPr/>
              <p14:nvPr/>
            </p14:nvContentPartPr>
            <p14:xfrm>
              <a:off x="4265916" y="3821911"/>
              <a:ext cx="24120" cy="71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24E9FCD-BC2D-432A-9E05-DB32702D0F6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57276" y="3813271"/>
                <a:ext cx="41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85D4103-2D49-4D0E-9A1F-73B1D3D6A6E6}"/>
                  </a:ext>
                </a:extLst>
              </p14:cNvPr>
              <p14:cNvContentPartPr/>
              <p14:nvPr/>
            </p14:nvContentPartPr>
            <p14:xfrm>
              <a:off x="3201396" y="3827671"/>
              <a:ext cx="770400" cy="330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85D4103-2D49-4D0E-9A1F-73B1D3D6A6E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192752" y="3818671"/>
                <a:ext cx="788048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FC93A3D-62ED-4187-9514-BC540756B83E}"/>
                  </a:ext>
                </a:extLst>
              </p14:cNvPr>
              <p14:cNvContentPartPr/>
              <p14:nvPr/>
            </p14:nvContentPartPr>
            <p14:xfrm>
              <a:off x="2487516" y="3914791"/>
              <a:ext cx="402480" cy="195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FC93A3D-62ED-4187-9514-BC540756B83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78516" y="3906151"/>
                <a:ext cx="420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7498BF3-438B-4361-95E9-2ADC072713C3}"/>
                  </a:ext>
                </a:extLst>
              </p14:cNvPr>
              <p14:cNvContentPartPr/>
              <p14:nvPr/>
            </p14:nvContentPartPr>
            <p14:xfrm>
              <a:off x="353076" y="3739831"/>
              <a:ext cx="1337040" cy="506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7498BF3-438B-4361-95E9-2ADC072713C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44434" y="3730831"/>
                <a:ext cx="1354685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3E3C6EE-E46B-4A3C-B2BF-0A000AEBCB70}"/>
                  </a:ext>
                </a:extLst>
              </p14:cNvPr>
              <p14:cNvContentPartPr/>
              <p14:nvPr/>
            </p14:nvContentPartPr>
            <p14:xfrm>
              <a:off x="7747836" y="3234031"/>
              <a:ext cx="923400" cy="557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3E3C6EE-E46B-4A3C-B2BF-0A000AEBCB7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738836" y="3225037"/>
                <a:ext cx="941040" cy="574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E95275B-F66F-4983-A702-5490B292534C}"/>
                  </a:ext>
                </a:extLst>
              </p14:cNvPr>
              <p14:cNvContentPartPr/>
              <p14:nvPr/>
            </p14:nvContentPartPr>
            <p14:xfrm>
              <a:off x="4398396" y="3200551"/>
              <a:ext cx="3072960" cy="1087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E95275B-F66F-4983-A702-5490B292534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89755" y="3191908"/>
                <a:ext cx="3090602" cy="110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6E68005-72C6-4CBD-A5C0-B9BB9E7ACE38}"/>
                  </a:ext>
                </a:extLst>
              </p14:cNvPr>
              <p14:cNvContentPartPr/>
              <p14:nvPr/>
            </p14:nvContentPartPr>
            <p14:xfrm>
              <a:off x="342996" y="4342831"/>
              <a:ext cx="8397000" cy="23731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6E68005-72C6-4CBD-A5C0-B9BB9E7ACE3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4356" y="4334190"/>
                <a:ext cx="8414641" cy="23907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191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14:cNvPr>
              <p14:cNvContentPartPr/>
              <p14:nvPr/>
            </p14:nvContentPartPr>
            <p14:xfrm>
              <a:off x="302880" y="121120"/>
              <a:ext cx="7855560" cy="1375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880" y="101320"/>
                <a:ext cx="7873200" cy="14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525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6FF6E5C-8232-4893-B7E0-AC2EA3D0441C}"/>
                  </a:ext>
                </a:extLst>
              </p14:cNvPr>
              <p14:cNvContentPartPr/>
              <p14:nvPr/>
            </p14:nvContentPartPr>
            <p14:xfrm>
              <a:off x="424716" y="214711"/>
              <a:ext cx="8252280" cy="28033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6FF6E5C-8232-4893-B7E0-AC2EA3D044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716" y="205711"/>
                <a:ext cx="8269920" cy="28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B7F8BB-29D0-4394-8451-14B5F086F336}"/>
                  </a:ext>
                </a:extLst>
              </p14:cNvPr>
              <p14:cNvContentPartPr/>
              <p14:nvPr/>
            </p14:nvContentPartPr>
            <p14:xfrm>
              <a:off x="1275396" y="3041071"/>
              <a:ext cx="153000" cy="1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B7F8BB-29D0-4394-8451-14B5F086F3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6756" y="3032431"/>
                <a:ext cx="170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63FE9B2-E331-4022-9608-F07D5406FD28}"/>
                  </a:ext>
                </a:extLst>
              </p14:cNvPr>
              <p14:cNvContentPartPr/>
              <p14:nvPr/>
            </p14:nvContentPartPr>
            <p14:xfrm>
              <a:off x="1275396" y="3149431"/>
              <a:ext cx="176400" cy="5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63FE9B2-E331-4022-9608-F07D5406FD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6756" y="3140431"/>
                <a:ext cx="1940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A551DD-6186-4C75-BC31-4F46CE842FFE}"/>
                  </a:ext>
                </a:extLst>
              </p14:cNvPr>
              <p14:cNvContentPartPr/>
              <p14:nvPr/>
            </p14:nvContentPartPr>
            <p14:xfrm>
              <a:off x="1636116" y="2920471"/>
              <a:ext cx="1135080" cy="271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A551DD-6186-4C75-BC31-4F46CE842F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7116" y="2911471"/>
                <a:ext cx="11527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F35BE6C-5252-4DEA-8688-AD91951A1FE2}"/>
                  </a:ext>
                </a:extLst>
              </p14:cNvPr>
              <p14:cNvContentPartPr/>
              <p14:nvPr/>
            </p14:nvContentPartPr>
            <p14:xfrm>
              <a:off x="472956" y="2939911"/>
              <a:ext cx="641520" cy="46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F35BE6C-5252-4DEA-8688-AD91951A1F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311" y="2930911"/>
                <a:ext cx="65917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FADF6E3-3AB8-47AE-8485-1E6A27D8169A}"/>
                  </a:ext>
                </a:extLst>
              </p14:cNvPr>
              <p14:cNvContentPartPr/>
              <p14:nvPr/>
            </p14:nvContentPartPr>
            <p14:xfrm>
              <a:off x="2943636" y="2974471"/>
              <a:ext cx="294840" cy="297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FADF6E3-3AB8-47AE-8485-1E6A27D816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4647" y="2965831"/>
                <a:ext cx="312458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F2773E-1D10-4F0C-9039-B23D1363798B}"/>
                  </a:ext>
                </a:extLst>
              </p14:cNvPr>
              <p14:cNvContentPartPr/>
              <p14:nvPr/>
            </p14:nvContentPartPr>
            <p14:xfrm>
              <a:off x="3852996" y="2988511"/>
              <a:ext cx="455400" cy="409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F2773E-1D10-4F0C-9039-B23D136379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43989" y="2979871"/>
                <a:ext cx="473054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3A5E58-66B1-4139-BA3D-F72955F5B81F}"/>
                  </a:ext>
                </a:extLst>
              </p14:cNvPr>
              <p14:cNvContentPartPr/>
              <p14:nvPr/>
            </p14:nvContentPartPr>
            <p14:xfrm>
              <a:off x="4446276" y="3111991"/>
              <a:ext cx="120240" cy="3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3A5E58-66B1-4139-BA3D-F72955F5B8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37636" y="3102991"/>
                <a:ext cx="137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0A8AB45-288E-41DD-A2EA-A3ED78D3BE05}"/>
                  </a:ext>
                </a:extLst>
              </p14:cNvPr>
              <p14:cNvContentPartPr/>
              <p14:nvPr/>
            </p14:nvContentPartPr>
            <p14:xfrm>
              <a:off x="4423596" y="3208831"/>
              <a:ext cx="165960" cy="7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0A8AB45-288E-41DD-A2EA-A3ED78D3BE0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14596" y="3200191"/>
                <a:ext cx="1836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900A2FD-FF8C-444A-B9E8-DABF4E566D64}"/>
                  </a:ext>
                </a:extLst>
              </p14:cNvPr>
              <p14:cNvContentPartPr/>
              <p14:nvPr/>
            </p14:nvContentPartPr>
            <p14:xfrm>
              <a:off x="5593596" y="3086791"/>
              <a:ext cx="190440" cy="19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900A2FD-FF8C-444A-B9E8-DABF4E566D6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84596" y="3078151"/>
                <a:ext cx="2080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F228A4-832E-4005-9874-3231808CE1F9}"/>
                  </a:ext>
                </a:extLst>
              </p14:cNvPr>
              <p14:cNvContentPartPr/>
              <p14:nvPr/>
            </p14:nvContentPartPr>
            <p14:xfrm>
              <a:off x="5595036" y="3199111"/>
              <a:ext cx="162720" cy="10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F228A4-832E-4005-9874-3231808CE1F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6036" y="3190471"/>
                <a:ext cx="180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0544DE0-CA79-4812-98FA-554AE6A96631}"/>
                  </a:ext>
                </a:extLst>
              </p14:cNvPr>
              <p14:cNvContentPartPr/>
              <p14:nvPr/>
            </p14:nvContentPartPr>
            <p14:xfrm>
              <a:off x="6106236" y="3003631"/>
              <a:ext cx="243000" cy="244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0544DE0-CA79-4812-98FA-554AE6A966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97236" y="2994991"/>
                <a:ext cx="26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EA793A1-693B-436A-99FB-BC506FCA9A8C}"/>
                  </a:ext>
                </a:extLst>
              </p14:cNvPr>
              <p14:cNvContentPartPr/>
              <p14:nvPr/>
            </p14:nvContentPartPr>
            <p14:xfrm>
              <a:off x="4726716" y="2996431"/>
              <a:ext cx="661320" cy="243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EA793A1-693B-436A-99FB-BC506FCA9A8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17716" y="2987791"/>
                <a:ext cx="6789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CAA9DDD-49FD-4D2F-B6B0-8CD4463BA6FB}"/>
                  </a:ext>
                </a:extLst>
              </p14:cNvPr>
              <p14:cNvContentPartPr/>
              <p14:nvPr/>
            </p14:nvContentPartPr>
            <p14:xfrm>
              <a:off x="172716" y="3424111"/>
              <a:ext cx="1520640" cy="968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CAA9DDD-49FD-4D2F-B6B0-8CD4463BA6F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3716" y="3415111"/>
                <a:ext cx="1538280" cy="9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2DA765-60AD-4050-A914-FDE9CE04EE68}"/>
                  </a:ext>
                </a:extLst>
              </p14:cNvPr>
              <p14:cNvContentPartPr/>
              <p14:nvPr/>
            </p14:nvContentPartPr>
            <p14:xfrm>
              <a:off x="2101236" y="3673591"/>
              <a:ext cx="486000" cy="27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2DA765-60AD-4050-A914-FDE9CE04EE6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92596" y="3664951"/>
                <a:ext cx="5036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07E382-0581-4962-B4C5-40D8D506FCF8}"/>
                  </a:ext>
                </a:extLst>
              </p14:cNvPr>
              <p14:cNvContentPartPr/>
              <p14:nvPr/>
            </p14:nvContentPartPr>
            <p14:xfrm>
              <a:off x="3033636" y="3690151"/>
              <a:ext cx="376920" cy="346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07E382-0581-4962-B4C5-40D8D506FC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24996" y="3681511"/>
                <a:ext cx="3945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A68B099-0CBA-482A-AB03-C60731D856D5}"/>
                  </a:ext>
                </a:extLst>
              </p14:cNvPr>
              <p14:cNvContentPartPr/>
              <p14:nvPr/>
            </p14:nvContentPartPr>
            <p14:xfrm>
              <a:off x="3969996" y="3831631"/>
              <a:ext cx="148680" cy="12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A68B099-0CBA-482A-AB03-C60731D856D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60996" y="3822631"/>
                <a:ext cx="1663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89E936-2ADE-4D0C-8B6D-D0BEE4B01663}"/>
                  </a:ext>
                </a:extLst>
              </p14:cNvPr>
              <p14:cNvContentPartPr/>
              <p14:nvPr/>
            </p14:nvContentPartPr>
            <p14:xfrm>
              <a:off x="3951996" y="3949711"/>
              <a:ext cx="155520" cy="13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89E936-2ADE-4D0C-8B6D-D0BEE4B016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42996" y="3940711"/>
                <a:ext cx="173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48EBC1-B67A-47C1-BA43-56E3101F4E0F}"/>
                  </a:ext>
                </a:extLst>
              </p14:cNvPr>
              <p14:cNvContentPartPr/>
              <p14:nvPr/>
            </p14:nvContentPartPr>
            <p14:xfrm>
              <a:off x="3518556" y="3683311"/>
              <a:ext cx="288000" cy="36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48EBC1-B67A-47C1-BA43-56E3101F4E0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09567" y="3674663"/>
                <a:ext cx="305618" cy="384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0A9A6AD-8AA2-4D1B-A1FF-DFBF96F64BFC}"/>
                  </a:ext>
                </a:extLst>
              </p14:cNvPr>
              <p14:cNvContentPartPr/>
              <p14:nvPr/>
            </p14:nvContentPartPr>
            <p14:xfrm>
              <a:off x="4221996" y="3749911"/>
              <a:ext cx="951840" cy="261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0A9A6AD-8AA2-4D1B-A1FF-DFBF96F64BF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2993" y="3740911"/>
                <a:ext cx="969487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918DD69-36BB-4ACD-B39F-35681CDED782}"/>
                  </a:ext>
                </a:extLst>
              </p14:cNvPr>
              <p14:cNvContentPartPr/>
              <p14:nvPr/>
            </p14:nvContentPartPr>
            <p14:xfrm>
              <a:off x="5507556" y="3695551"/>
              <a:ext cx="312480" cy="306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918DD69-36BB-4ACD-B39F-35681CDED78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98546" y="3686911"/>
                <a:ext cx="3301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FB4BDD-244E-4F51-B861-FC4F696DD3B8}"/>
                  </a:ext>
                </a:extLst>
              </p14:cNvPr>
              <p14:cNvContentPartPr/>
              <p14:nvPr/>
            </p14:nvContentPartPr>
            <p14:xfrm>
              <a:off x="6342756" y="3903991"/>
              <a:ext cx="171000" cy="16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FB4BDD-244E-4F51-B861-FC4F696DD3B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33756" y="3894991"/>
                <a:ext cx="1886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A53317-12A2-458E-9CD8-7A3CCD9B90E9}"/>
                  </a:ext>
                </a:extLst>
              </p14:cNvPr>
              <p14:cNvContentPartPr/>
              <p14:nvPr/>
            </p14:nvContentPartPr>
            <p14:xfrm>
              <a:off x="7073556" y="3844231"/>
              <a:ext cx="152280" cy="9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A53317-12A2-458E-9CD8-7A3CCD9B90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64916" y="3835231"/>
                <a:ext cx="169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7A6A3B-4F4F-4009-BD9C-6FCD4D0294C7}"/>
                  </a:ext>
                </a:extLst>
              </p14:cNvPr>
              <p14:cNvContentPartPr/>
              <p14:nvPr/>
            </p14:nvContentPartPr>
            <p14:xfrm>
              <a:off x="7077156" y="3913711"/>
              <a:ext cx="12096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7A6A3B-4F4F-4009-BD9C-6FCD4D0294C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68156" y="3904711"/>
                <a:ext cx="138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A01ED7B-0478-4EA7-9680-30926B989E8B}"/>
                  </a:ext>
                </a:extLst>
              </p14:cNvPr>
              <p14:cNvContentPartPr/>
              <p14:nvPr/>
            </p14:nvContentPartPr>
            <p14:xfrm>
              <a:off x="6659556" y="3762511"/>
              <a:ext cx="262440" cy="254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A01ED7B-0478-4EA7-9680-30926B989E8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50556" y="3753511"/>
                <a:ext cx="2800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EB206B8-0E09-4F6A-8226-F5D8F8038002}"/>
                  </a:ext>
                </a:extLst>
              </p14:cNvPr>
              <p14:cNvContentPartPr/>
              <p14:nvPr/>
            </p14:nvContentPartPr>
            <p14:xfrm>
              <a:off x="7389996" y="3772591"/>
              <a:ext cx="951840" cy="270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EB206B8-0E09-4F6A-8226-F5D8F803800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80996" y="3763591"/>
                <a:ext cx="9694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AC0DACC-1D67-444B-BAAB-23D68C5AA6FE}"/>
                  </a:ext>
                </a:extLst>
              </p14:cNvPr>
              <p14:cNvContentPartPr/>
              <p14:nvPr/>
            </p14:nvContentPartPr>
            <p14:xfrm>
              <a:off x="803796" y="4460191"/>
              <a:ext cx="727920" cy="1036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AC0DACC-1D67-444B-BAAB-23D68C5AA6F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5156" y="4451551"/>
                <a:ext cx="74556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63CB9F-B847-4363-8331-1CE3233F77C8}"/>
                  </a:ext>
                </a:extLst>
              </p14:cNvPr>
              <p14:cNvContentPartPr/>
              <p14:nvPr/>
            </p14:nvContentPartPr>
            <p14:xfrm>
              <a:off x="394836" y="4756831"/>
              <a:ext cx="316080" cy="826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63CB9F-B847-4363-8331-1CE3233F77C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5836" y="4748191"/>
                <a:ext cx="33372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1BBD033-A9C1-423B-8D7B-AD69F6EFE1FC}"/>
                  </a:ext>
                </a:extLst>
              </p14:cNvPr>
              <p14:cNvContentPartPr/>
              <p14:nvPr/>
            </p14:nvContentPartPr>
            <p14:xfrm>
              <a:off x="2028876" y="4598791"/>
              <a:ext cx="513360" cy="28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1BBD033-A9C1-423B-8D7B-AD69F6EFE1F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19876" y="4590151"/>
                <a:ext cx="5310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3C5E825-9EDD-4CF5-9CE3-0FE518ECF843}"/>
                  </a:ext>
                </a:extLst>
              </p14:cNvPr>
              <p14:cNvContentPartPr/>
              <p14:nvPr/>
            </p14:nvContentPartPr>
            <p14:xfrm>
              <a:off x="2908716" y="4585831"/>
              <a:ext cx="336240" cy="260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3C5E825-9EDD-4CF5-9CE3-0FE518ECF84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00076" y="4576831"/>
                <a:ext cx="3538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1906CE-83D0-4DDF-847D-CB579EE1213C}"/>
                  </a:ext>
                </a:extLst>
              </p14:cNvPr>
              <p14:cNvContentPartPr/>
              <p14:nvPr/>
            </p14:nvContentPartPr>
            <p14:xfrm>
              <a:off x="3419196" y="4573951"/>
              <a:ext cx="321120" cy="425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1906CE-83D0-4DDF-847D-CB579EE121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410566" y="4564959"/>
                <a:ext cx="338740" cy="443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F7E872F-095C-4CC9-9A11-8FD53B456EA1}"/>
                  </a:ext>
                </a:extLst>
              </p14:cNvPr>
              <p14:cNvContentPartPr/>
              <p14:nvPr/>
            </p14:nvContentPartPr>
            <p14:xfrm>
              <a:off x="3866676" y="4619671"/>
              <a:ext cx="1050840" cy="280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F7E872F-095C-4CC9-9A11-8FD53B456EA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857679" y="4610671"/>
                <a:ext cx="1068474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529354F-4E16-4532-A5D4-9B1B0F306DCD}"/>
                  </a:ext>
                </a:extLst>
              </p14:cNvPr>
              <p14:cNvContentPartPr/>
              <p14:nvPr/>
            </p14:nvContentPartPr>
            <p14:xfrm>
              <a:off x="4972596" y="4819471"/>
              <a:ext cx="144720" cy="352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529354F-4E16-4532-A5D4-9B1B0F306DC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63956" y="4810831"/>
                <a:ext cx="162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56DF50-64BF-4615-991E-086A786A302D}"/>
                  </a:ext>
                </a:extLst>
              </p14:cNvPr>
              <p14:cNvContentPartPr/>
              <p14:nvPr/>
            </p14:nvContentPartPr>
            <p14:xfrm>
              <a:off x="5447076" y="4558471"/>
              <a:ext cx="317520" cy="34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56DF50-64BF-4615-991E-086A786A302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38436" y="4549831"/>
                <a:ext cx="3351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C7737F9-BE75-4DC5-B523-913815A3222E}"/>
                  </a:ext>
                </a:extLst>
              </p14:cNvPr>
              <p14:cNvContentPartPr/>
              <p14:nvPr/>
            </p14:nvContentPartPr>
            <p14:xfrm>
              <a:off x="6201276" y="4615711"/>
              <a:ext cx="2428200" cy="502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C7737F9-BE75-4DC5-B523-913815A3222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92277" y="4606705"/>
                <a:ext cx="2445837" cy="520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F21926-4A40-4711-AAC2-45D07702C818}"/>
                  </a:ext>
                </a:extLst>
              </p14:cNvPr>
              <p14:cNvContentPartPr/>
              <p14:nvPr/>
            </p14:nvContentPartPr>
            <p14:xfrm>
              <a:off x="1865076" y="5187031"/>
              <a:ext cx="268200" cy="288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F21926-4A40-4711-AAC2-45D07702C81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56076" y="5178031"/>
                <a:ext cx="2858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51BD72-7E23-4E40-9486-6EC791469C92}"/>
                  </a:ext>
                </a:extLst>
              </p14:cNvPr>
              <p14:cNvContentPartPr/>
              <p14:nvPr/>
            </p14:nvContentPartPr>
            <p14:xfrm>
              <a:off x="2218956" y="5197471"/>
              <a:ext cx="849240" cy="33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51BD72-7E23-4E40-9486-6EC791469C9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09956" y="5188471"/>
                <a:ext cx="86688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E97D6A8-2A63-4218-9A74-59CB74DE7E83}"/>
                  </a:ext>
                </a:extLst>
              </p14:cNvPr>
              <p14:cNvContentPartPr/>
              <p14:nvPr/>
            </p14:nvContentPartPr>
            <p14:xfrm>
              <a:off x="3157116" y="5404111"/>
              <a:ext cx="355680" cy="152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E97D6A8-2A63-4218-9A74-59CB74DE7E8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48476" y="5395111"/>
                <a:ext cx="3733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6D71F50-F1D2-43DC-A5A5-6A4B3C6F91AA}"/>
                  </a:ext>
                </a:extLst>
              </p14:cNvPr>
              <p14:cNvContentPartPr/>
              <p14:nvPr/>
            </p14:nvContentPartPr>
            <p14:xfrm>
              <a:off x="4126236" y="5118631"/>
              <a:ext cx="589680" cy="543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6D71F50-F1D2-43DC-A5A5-6A4B3C6F91A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17236" y="5109631"/>
                <a:ext cx="60732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81202B-732A-4D10-8F00-8B9EB2CBB8EF}"/>
                  </a:ext>
                </a:extLst>
              </p14:cNvPr>
              <p14:cNvContentPartPr/>
              <p14:nvPr/>
            </p14:nvContentPartPr>
            <p14:xfrm>
              <a:off x="3794316" y="5339671"/>
              <a:ext cx="195840" cy="9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81202B-732A-4D10-8F00-8B9EB2CBB8E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85676" y="5330671"/>
                <a:ext cx="2134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B61E521-2B34-434C-BD54-A909F05BC98E}"/>
                  </a:ext>
                </a:extLst>
              </p14:cNvPr>
              <p14:cNvContentPartPr/>
              <p14:nvPr/>
            </p14:nvContentPartPr>
            <p14:xfrm>
              <a:off x="5376876" y="5392231"/>
              <a:ext cx="102600" cy="5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B61E521-2B34-434C-BD54-A909F05BC98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68236" y="5383591"/>
                <a:ext cx="1202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D9AF01D-C0F8-43E9-9030-ACB4DC8EE62A}"/>
                  </a:ext>
                </a:extLst>
              </p14:cNvPr>
              <p14:cNvContentPartPr/>
              <p14:nvPr/>
            </p14:nvContentPartPr>
            <p14:xfrm>
              <a:off x="5375796" y="5496271"/>
              <a:ext cx="87120" cy="7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D9AF01D-C0F8-43E9-9030-ACB4DC8EE62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66796" y="5487271"/>
                <a:ext cx="1047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DD35B5E-1DA7-47D1-98AA-A98EE181054D}"/>
                  </a:ext>
                </a:extLst>
              </p14:cNvPr>
              <p14:cNvContentPartPr/>
              <p14:nvPr/>
            </p14:nvContentPartPr>
            <p14:xfrm>
              <a:off x="4798716" y="5249311"/>
              <a:ext cx="401040" cy="302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DD35B5E-1DA7-47D1-98AA-A98EE181054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90076" y="5240681"/>
                <a:ext cx="418680" cy="31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A21F367-E898-4EC5-89AD-B1DC48D62EFE}"/>
                  </a:ext>
                </a:extLst>
              </p14:cNvPr>
              <p14:cNvContentPartPr/>
              <p14:nvPr/>
            </p14:nvContentPartPr>
            <p14:xfrm>
              <a:off x="5657676" y="5124031"/>
              <a:ext cx="126000" cy="495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A21F367-E898-4EC5-89AD-B1DC48D62EF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648676" y="5115031"/>
                <a:ext cx="14364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86C99DA-1A0F-41AD-BCD2-279AA7EE656F}"/>
                  </a:ext>
                </a:extLst>
              </p14:cNvPr>
              <p14:cNvContentPartPr/>
              <p14:nvPr/>
            </p14:nvContentPartPr>
            <p14:xfrm>
              <a:off x="6193716" y="5239951"/>
              <a:ext cx="296280" cy="338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86C99DA-1A0F-41AD-BCD2-279AA7EE656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85076" y="5230961"/>
                <a:ext cx="313920" cy="356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0E2F18C-FC29-4DB8-B9D5-D62B5954A33C}"/>
                  </a:ext>
                </a:extLst>
              </p14:cNvPr>
              <p14:cNvContentPartPr/>
              <p14:nvPr/>
            </p14:nvContentPartPr>
            <p14:xfrm>
              <a:off x="5889516" y="5275591"/>
              <a:ext cx="219600" cy="263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0E2F18C-FC29-4DB8-B9D5-D62B5954A33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80876" y="5266951"/>
                <a:ext cx="2372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834E5E4-93C7-4C52-9F57-5101561EF93F}"/>
                  </a:ext>
                </a:extLst>
              </p14:cNvPr>
              <p14:cNvContentPartPr/>
              <p14:nvPr/>
            </p14:nvContentPartPr>
            <p14:xfrm>
              <a:off x="6609516" y="5468551"/>
              <a:ext cx="159120" cy="173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834E5E4-93C7-4C52-9F57-5101561EF93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00876" y="5459551"/>
                <a:ext cx="1767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B6618FA-629C-44AA-8FFB-A68A129ED186}"/>
                  </a:ext>
                </a:extLst>
              </p14:cNvPr>
              <p14:cNvContentPartPr/>
              <p14:nvPr/>
            </p14:nvContentPartPr>
            <p14:xfrm>
              <a:off x="6887076" y="5206471"/>
              <a:ext cx="147960" cy="516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B6618FA-629C-44AA-8FFB-A68A129ED18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78436" y="5197471"/>
                <a:ext cx="16560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9C46668-7F48-40F2-87C8-3EC0E3328F6C}"/>
                  </a:ext>
                </a:extLst>
              </p14:cNvPr>
              <p14:cNvContentPartPr/>
              <p14:nvPr/>
            </p14:nvContentPartPr>
            <p14:xfrm>
              <a:off x="7123596" y="5269471"/>
              <a:ext cx="673200" cy="4784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9C46668-7F48-40F2-87C8-3EC0E3328F6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14596" y="5260831"/>
                <a:ext cx="69084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46725EB-0AAC-4DCE-B4EC-82ED620D1289}"/>
                  </a:ext>
                </a:extLst>
              </p14:cNvPr>
              <p14:cNvContentPartPr/>
              <p14:nvPr/>
            </p14:nvContentPartPr>
            <p14:xfrm>
              <a:off x="2785956" y="6048511"/>
              <a:ext cx="162720" cy="18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46725EB-0AAC-4DCE-B4EC-82ED620D128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777316" y="6039511"/>
                <a:ext cx="180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EA2326D-037E-4647-8152-9E752D5D651C}"/>
                  </a:ext>
                </a:extLst>
              </p14:cNvPr>
              <p14:cNvContentPartPr/>
              <p14:nvPr/>
            </p14:nvContentPartPr>
            <p14:xfrm>
              <a:off x="2786676" y="6139951"/>
              <a:ext cx="174600" cy="266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EA2326D-037E-4647-8152-9E752D5D651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778036" y="6130951"/>
                <a:ext cx="192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A1D24D9-E699-430D-8F80-1C43F2FFB309}"/>
                  </a:ext>
                </a:extLst>
              </p14:cNvPr>
              <p14:cNvContentPartPr/>
              <p14:nvPr/>
            </p14:nvContentPartPr>
            <p14:xfrm>
              <a:off x="1868676" y="5860591"/>
              <a:ext cx="734760" cy="4460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A1D24D9-E699-430D-8F80-1C43F2FFB30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59676" y="5851598"/>
                <a:ext cx="752400" cy="463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0F45335-1CCB-4174-BFD7-5922477F66A3}"/>
                  </a:ext>
                </a:extLst>
              </p14:cNvPr>
              <p14:cNvContentPartPr/>
              <p14:nvPr/>
            </p14:nvContentPartPr>
            <p14:xfrm>
              <a:off x="1193676" y="5858431"/>
              <a:ext cx="434520" cy="3430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0F45335-1CCB-4174-BFD7-5922477F66A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85036" y="5849431"/>
                <a:ext cx="4521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058618EC-0475-4054-8FE3-A166F2C11CA4}"/>
                  </a:ext>
                </a:extLst>
              </p14:cNvPr>
              <p14:cNvContentPartPr/>
              <p14:nvPr/>
            </p14:nvContentPartPr>
            <p14:xfrm>
              <a:off x="3300396" y="5768071"/>
              <a:ext cx="1210320" cy="6649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058618EC-0475-4054-8FE3-A166F2C11CA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91753" y="5759431"/>
                <a:ext cx="1227965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385F761-45E4-4FFE-9323-0E1F053C49E5}"/>
                  </a:ext>
                </a:extLst>
              </p14:cNvPr>
              <p14:cNvContentPartPr/>
              <p14:nvPr/>
            </p14:nvContentPartPr>
            <p14:xfrm>
              <a:off x="4715916" y="6070471"/>
              <a:ext cx="172080" cy="1933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385F761-45E4-4FFE-9323-0E1F053C49E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06916" y="6061831"/>
                <a:ext cx="1897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51AF4A8E-4C61-4119-BD78-0759B3A51155}"/>
                  </a:ext>
                </a:extLst>
              </p14:cNvPr>
              <p14:cNvContentPartPr/>
              <p14:nvPr/>
            </p14:nvContentPartPr>
            <p14:xfrm>
              <a:off x="5060796" y="5994151"/>
              <a:ext cx="741600" cy="5126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51AF4A8E-4C61-4119-BD78-0759B3A5115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52156" y="5985511"/>
                <a:ext cx="75924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58CDF7F-C08D-4771-BEC9-681587F4C4DC}"/>
                  </a:ext>
                </a:extLst>
              </p14:cNvPr>
              <p14:cNvContentPartPr/>
              <p14:nvPr/>
            </p14:nvContentPartPr>
            <p14:xfrm>
              <a:off x="5876556" y="5998471"/>
              <a:ext cx="384480" cy="3999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58CDF7F-C08D-4771-BEC9-681587F4C4D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867556" y="5989471"/>
                <a:ext cx="4021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BD88B123-A05E-4FA9-895B-AEA1871AD96A}"/>
                  </a:ext>
                </a:extLst>
              </p14:cNvPr>
              <p14:cNvContentPartPr/>
              <p14:nvPr/>
            </p14:nvContentPartPr>
            <p14:xfrm>
              <a:off x="6335916" y="5838991"/>
              <a:ext cx="858960" cy="7167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BD88B123-A05E-4FA9-895B-AEA1871AD96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27272" y="5829991"/>
                <a:ext cx="876607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B2224605-B252-4979-90DF-7B81661B8863}"/>
                  </a:ext>
                </a:extLst>
              </p14:cNvPr>
              <p14:cNvContentPartPr/>
              <p14:nvPr/>
            </p14:nvContentPartPr>
            <p14:xfrm>
              <a:off x="7701396" y="6169111"/>
              <a:ext cx="954000" cy="2930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B2224605-B252-4979-90DF-7B81661B886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92396" y="6160471"/>
                <a:ext cx="971640" cy="3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9484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14:cNvPr>
              <p14:cNvContentPartPr/>
              <p14:nvPr/>
            </p14:nvContentPartPr>
            <p14:xfrm>
              <a:off x="302880" y="121120"/>
              <a:ext cx="7855560" cy="1375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880" y="112120"/>
                <a:ext cx="7873200" cy="13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14:cNvPr>
              <p14:cNvContentPartPr/>
              <p14:nvPr/>
            </p14:nvContentPartPr>
            <p14:xfrm>
              <a:off x="653880" y="1373200"/>
              <a:ext cx="8051040" cy="6926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240" y="1364560"/>
                <a:ext cx="8068680" cy="7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299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14:cNvPr>
              <p14:cNvContentPartPr/>
              <p14:nvPr/>
            </p14:nvContentPartPr>
            <p14:xfrm>
              <a:off x="302880" y="121120"/>
              <a:ext cx="7855560" cy="1375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880" y="101320"/>
                <a:ext cx="78732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14:cNvPr>
              <p14:cNvContentPartPr/>
              <p14:nvPr/>
            </p14:nvContentPartPr>
            <p14:xfrm>
              <a:off x="653880" y="1373200"/>
              <a:ext cx="8051040" cy="6926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240" y="1364560"/>
                <a:ext cx="806868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A9856C3-DC98-4DEB-BDE6-6423DBC5CCC6}"/>
                  </a:ext>
                </a:extLst>
              </p14:cNvPr>
              <p14:cNvContentPartPr/>
              <p14:nvPr/>
            </p14:nvContentPartPr>
            <p14:xfrm>
              <a:off x="735960" y="2129200"/>
              <a:ext cx="1970640" cy="5983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A9856C3-DC98-4DEB-BDE6-6423DBC5CC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320" y="2120200"/>
                <a:ext cx="1988280" cy="6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0920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14:cNvPr>
              <p14:cNvContentPartPr/>
              <p14:nvPr/>
            </p14:nvContentPartPr>
            <p14:xfrm>
              <a:off x="302880" y="121120"/>
              <a:ext cx="7855560" cy="1375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880" y="101320"/>
                <a:ext cx="78732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14:cNvPr>
              <p14:cNvContentPartPr/>
              <p14:nvPr/>
            </p14:nvContentPartPr>
            <p14:xfrm>
              <a:off x="653880" y="1373200"/>
              <a:ext cx="8051040" cy="6926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240" y="1364560"/>
                <a:ext cx="806868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1C0D89-9EC8-4807-9CF3-3663431C4FD7}"/>
                  </a:ext>
                </a:extLst>
              </p14:cNvPr>
              <p14:cNvContentPartPr/>
              <p14:nvPr/>
            </p14:nvContentPartPr>
            <p14:xfrm>
              <a:off x="716160" y="2129200"/>
              <a:ext cx="3210120" cy="1116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1C0D89-9EC8-4807-9CF3-3663431C4F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519" y="2120200"/>
                <a:ext cx="3227762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68AFBF5-8BC8-473C-8F88-D7F518380F9C}"/>
                  </a:ext>
                </a:extLst>
              </p14:cNvPr>
              <p14:cNvContentPartPr/>
              <p14:nvPr/>
            </p14:nvContentPartPr>
            <p14:xfrm>
              <a:off x="5472480" y="2667760"/>
              <a:ext cx="519840" cy="29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68AFBF5-8BC8-473C-8F88-D7F518380F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3840" y="2658760"/>
                <a:ext cx="5374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037561F-E988-4605-BCD1-2D41106F69F7}"/>
                  </a:ext>
                </a:extLst>
              </p14:cNvPr>
              <p14:cNvContentPartPr/>
              <p14:nvPr/>
            </p14:nvContentPartPr>
            <p14:xfrm>
              <a:off x="5154600" y="2566960"/>
              <a:ext cx="231120" cy="41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037561F-E988-4605-BCD1-2D41106F69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5600" y="2557960"/>
                <a:ext cx="2487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7F4321C-3672-4402-8F33-69FD201D97E2}"/>
                  </a:ext>
                </a:extLst>
              </p14:cNvPr>
              <p14:cNvContentPartPr/>
              <p14:nvPr/>
            </p14:nvContentPartPr>
            <p14:xfrm>
              <a:off x="4185480" y="2565160"/>
              <a:ext cx="771480" cy="603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7F4321C-3672-4402-8F33-69FD201D97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6840" y="2556520"/>
                <a:ext cx="78912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229C1AB-3272-4858-A3D9-0B4F3FFB8BEC}"/>
                  </a:ext>
                </a:extLst>
              </p14:cNvPr>
              <p14:cNvContentPartPr/>
              <p14:nvPr/>
            </p14:nvContentPartPr>
            <p14:xfrm>
              <a:off x="6141720" y="2810680"/>
              <a:ext cx="378720" cy="128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229C1AB-3272-4858-A3D9-0B4F3FFB8B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33080" y="2801705"/>
                <a:ext cx="396360" cy="146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E89F762-2E5B-4825-8371-D1878FF6F678}"/>
                  </a:ext>
                </a:extLst>
              </p14:cNvPr>
              <p14:cNvContentPartPr/>
              <p14:nvPr/>
            </p14:nvContentPartPr>
            <p14:xfrm>
              <a:off x="6706200" y="2847400"/>
              <a:ext cx="219600" cy="10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E89F762-2E5B-4825-8371-D1878FF6F6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97200" y="2838760"/>
                <a:ext cx="2372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1B52AC3-370F-4521-8692-13DD2821F4D5}"/>
                  </a:ext>
                </a:extLst>
              </p14:cNvPr>
              <p14:cNvContentPartPr/>
              <p14:nvPr/>
            </p14:nvContentPartPr>
            <p14:xfrm>
              <a:off x="6990240" y="2887360"/>
              <a:ext cx="16200" cy="62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1B52AC3-370F-4521-8692-13DD2821F4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1240" y="2878360"/>
                <a:ext cx="33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35BE30E-FDEA-4845-9046-683D1A5FD8C5}"/>
                  </a:ext>
                </a:extLst>
              </p14:cNvPr>
              <p14:cNvContentPartPr/>
              <p14:nvPr/>
            </p14:nvContentPartPr>
            <p14:xfrm>
              <a:off x="6992040" y="2724280"/>
              <a:ext cx="6480" cy="50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35BE30E-FDEA-4845-9046-683D1A5FD8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3400" y="2715640"/>
                <a:ext cx="24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8814647-1FDA-49CD-9F5C-8E63E9094CFF}"/>
                  </a:ext>
                </a:extLst>
              </p14:cNvPr>
              <p14:cNvContentPartPr/>
              <p14:nvPr/>
            </p14:nvContentPartPr>
            <p14:xfrm>
              <a:off x="7117320" y="2704480"/>
              <a:ext cx="29520" cy="270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8814647-1FDA-49CD-9F5C-8E63E9094C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08680" y="2695480"/>
                <a:ext cx="47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B226B6E-91E5-4DFF-8807-726DA093395C}"/>
                  </a:ext>
                </a:extLst>
              </p14:cNvPr>
              <p14:cNvContentPartPr/>
              <p14:nvPr/>
            </p14:nvContentPartPr>
            <p14:xfrm>
              <a:off x="7228920" y="2707000"/>
              <a:ext cx="29160" cy="265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B226B6E-91E5-4DFF-8807-726DA093395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9920" y="2698360"/>
                <a:ext cx="468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17DDE49-5C7B-4B18-949C-AE2F3BCBBC63}"/>
                  </a:ext>
                </a:extLst>
              </p14:cNvPr>
              <p14:cNvContentPartPr/>
              <p14:nvPr/>
            </p14:nvContentPartPr>
            <p14:xfrm>
              <a:off x="7458960" y="2840920"/>
              <a:ext cx="230040" cy="1332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17DDE49-5C7B-4B18-949C-AE2F3BCBBC6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50320" y="2832280"/>
                <a:ext cx="247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F96CE5B-B94B-4AB6-AE28-FAB031D163B6}"/>
                  </a:ext>
                </a:extLst>
              </p14:cNvPr>
              <p14:cNvContentPartPr/>
              <p14:nvPr/>
            </p14:nvContentPartPr>
            <p14:xfrm>
              <a:off x="7747320" y="2838400"/>
              <a:ext cx="68040" cy="110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F96CE5B-B94B-4AB6-AE28-FAB031D163B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38320" y="2829400"/>
                <a:ext cx="85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0BD00CE-8DF6-4020-94F4-BE48E371D70A}"/>
                  </a:ext>
                </a:extLst>
              </p14:cNvPr>
              <p14:cNvContentPartPr/>
              <p14:nvPr/>
            </p14:nvContentPartPr>
            <p14:xfrm>
              <a:off x="7878360" y="2840920"/>
              <a:ext cx="60120" cy="106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0BD00CE-8DF6-4020-94F4-BE48E371D7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69360" y="2831920"/>
                <a:ext cx="77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2CA0E95-CA7D-4887-82E0-3ABB8FBDD692}"/>
                  </a:ext>
                </a:extLst>
              </p14:cNvPr>
              <p14:cNvContentPartPr/>
              <p14:nvPr/>
            </p14:nvContentPartPr>
            <p14:xfrm>
              <a:off x="8033520" y="2713840"/>
              <a:ext cx="9720" cy="221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2CA0E95-CA7D-4887-82E0-3ABB8FBDD6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24520" y="2704840"/>
                <a:ext cx="273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B4287DD-64DC-49BE-A2E7-C05C3F04E7D7}"/>
                  </a:ext>
                </a:extLst>
              </p14:cNvPr>
              <p14:cNvContentPartPr/>
              <p14:nvPr/>
            </p14:nvContentPartPr>
            <p14:xfrm>
              <a:off x="8041080" y="2778640"/>
              <a:ext cx="81720" cy="1684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B4287DD-64DC-49BE-A2E7-C05C3F04E7D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32080" y="2770000"/>
                <a:ext cx="99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B67F0F0-27DC-4308-85F8-FBC52FB3DAB2}"/>
                  </a:ext>
                </a:extLst>
              </p14:cNvPr>
              <p14:cNvContentPartPr/>
              <p14:nvPr/>
            </p14:nvContentPartPr>
            <p14:xfrm>
              <a:off x="8331600" y="2589280"/>
              <a:ext cx="580320" cy="396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B67F0F0-27DC-4308-85F8-FBC52FB3DA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2955" y="2580280"/>
                <a:ext cx="597971" cy="4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695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14:cNvPr>
              <p14:cNvContentPartPr/>
              <p14:nvPr/>
            </p14:nvContentPartPr>
            <p14:xfrm>
              <a:off x="302880" y="121120"/>
              <a:ext cx="7855560" cy="1375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880" y="101320"/>
                <a:ext cx="78732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14:cNvPr>
              <p14:cNvContentPartPr/>
              <p14:nvPr/>
            </p14:nvContentPartPr>
            <p14:xfrm>
              <a:off x="653880" y="1373200"/>
              <a:ext cx="8051040" cy="6926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240" y="1364560"/>
                <a:ext cx="806868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1C0D89-9EC8-4807-9CF3-3663431C4FD7}"/>
                  </a:ext>
                </a:extLst>
              </p14:cNvPr>
              <p14:cNvContentPartPr/>
              <p14:nvPr/>
            </p14:nvContentPartPr>
            <p14:xfrm>
              <a:off x="716160" y="2129200"/>
              <a:ext cx="3210120" cy="1116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1C0D89-9EC8-4807-9CF3-3663431C4F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519" y="2120200"/>
                <a:ext cx="3227762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68AFBF5-8BC8-473C-8F88-D7F518380F9C}"/>
                  </a:ext>
                </a:extLst>
              </p14:cNvPr>
              <p14:cNvContentPartPr/>
              <p14:nvPr/>
            </p14:nvContentPartPr>
            <p14:xfrm>
              <a:off x="5472480" y="2667760"/>
              <a:ext cx="519840" cy="29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68AFBF5-8BC8-473C-8F88-D7F518380F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3840" y="2658760"/>
                <a:ext cx="5374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037561F-E988-4605-BCD1-2D41106F69F7}"/>
                  </a:ext>
                </a:extLst>
              </p14:cNvPr>
              <p14:cNvContentPartPr/>
              <p14:nvPr/>
            </p14:nvContentPartPr>
            <p14:xfrm>
              <a:off x="5154600" y="2566960"/>
              <a:ext cx="231120" cy="41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037561F-E988-4605-BCD1-2D41106F69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5600" y="2557960"/>
                <a:ext cx="2487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7F4321C-3672-4402-8F33-69FD201D97E2}"/>
                  </a:ext>
                </a:extLst>
              </p14:cNvPr>
              <p14:cNvContentPartPr/>
              <p14:nvPr/>
            </p14:nvContentPartPr>
            <p14:xfrm>
              <a:off x="4185480" y="2565160"/>
              <a:ext cx="771480" cy="603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7F4321C-3672-4402-8F33-69FD201D97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6840" y="2556520"/>
                <a:ext cx="78912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229C1AB-3272-4858-A3D9-0B4F3FFB8BEC}"/>
                  </a:ext>
                </a:extLst>
              </p14:cNvPr>
              <p14:cNvContentPartPr/>
              <p14:nvPr/>
            </p14:nvContentPartPr>
            <p14:xfrm>
              <a:off x="6141720" y="2810680"/>
              <a:ext cx="378720" cy="128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229C1AB-3272-4858-A3D9-0B4F3FFB8B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33080" y="2801705"/>
                <a:ext cx="396360" cy="146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E89F762-2E5B-4825-8371-D1878FF6F678}"/>
                  </a:ext>
                </a:extLst>
              </p14:cNvPr>
              <p14:cNvContentPartPr/>
              <p14:nvPr/>
            </p14:nvContentPartPr>
            <p14:xfrm>
              <a:off x="6706200" y="2847400"/>
              <a:ext cx="219600" cy="10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E89F762-2E5B-4825-8371-D1878FF6F6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97200" y="2838760"/>
                <a:ext cx="2372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1B52AC3-370F-4521-8692-13DD2821F4D5}"/>
                  </a:ext>
                </a:extLst>
              </p14:cNvPr>
              <p14:cNvContentPartPr/>
              <p14:nvPr/>
            </p14:nvContentPartPr>
            <p14:xfrm>
              <a:off x="6990240" y="2887360"/>
              <a:ext cx="16200" cy="62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1B52AC3-370F-4521-8692-13DD2821F4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1240" y="2878360"/>
                <a:ext cx="33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35BE30E-FDEA-4845-9046-683D1A5FD8C5}"/>
                  </a:ext>
                </a:extLst>
              </p14:cNvPr>
              <p14:cNvContentPartPr/>
              <p14:nvPr/>
            </p14:nvContentPartPr>
            <p14:xfrm>
              <a:off x="6992040" y="2724280"/>
              <a:ext cx="6480" cy="50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35BE30E-FDEA-4845-9046-683D1A5FD8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3400" y="2715640"/>
                <a:ext cx="24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8814647-1FDA-49CD-9F5C-8E63E9094CFF}"/>
                  </a:ext>
                </a:extLst>
              </p14:cNvPr>
              <p14:cNvContentPartPr/>
              <p14:nvPr/>
            </p14:nvContentPartPr>
            <p14:xfrm>
              <a:off x="7117320" y="2704480"/>
              <a:ext cx="29520" cy="270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8814647-1FDA-49CD-9F5C-8E63E9094C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08680" y="2695480"/>
                <a:ext cx="47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B226B6E-91E5-4DFF-8807-726DA093395C}"/>
                  </a:ext>
                </a:extLst>
              </p14:cNvPr>
              <p14:cNvContentPartPr/>
              <p14:nvPr/>
            </p14:nvContentPartPr>
            <p14:xfrm>
              <a:off x="7228920" y="2707000"/>
              <a:ext cx="29160" cy="265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B226B6E-91E5-4DFF-8807-726DA093395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9920" y="2698360"/>
                <a:ext cx="468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17DDE49-5C7B-4B18-949C-AE2F3BCBBC63}"/>
                  </a:ext>
                </a:extLst>
              </p14:cNvPr>
              <p14:cNvContentPartPr/>
              <p14:nvPr/>
            </p14:nvContentPartPr>
            <p14:xfrm>
              <a:off x="7458960" y="2840920"/>
              <a:ext cx="230040" cy="1332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17DDE49-5C7B-4B18-949C-AE2F3BCBBC6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50320" y="2832280"/>
                <a:ext cx="247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F96CE5B-B94B-4AB6-AE28-FAB031D163B6}"/>
                  </a:ext>
                </a:extLst>
              </p14:cNvPr>
              <p14:cNvContentPartPr/>
              <p14:nvPr/>
            </p14:nvContentPartPr>
            <p14:xfrm>
              <a:off x="7747320" y="2838400"/>
              <a:ext cx="68040" cy="110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F96CE5B-B94B-4AB6-AE28-FAB031D163B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38320" y="2829400"/>
                <a:ext cx="85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0BD00CE-8DF6-4020-94F4-BE48E371D70A}"/>
                  </a:ext>
                </a:extLst>
              </p14:cNvPr>
              <p14:cNvContentPartPr/>
              <p14:nvPr/>
            </p14:nvContentPartPr>
            <p14:xfrm>
              <a:off x="7878360" y="2840920"/>
              <a:ext cx="60120" cy="106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0BD00CE-8DF6-4020-94F4-BE48E371D7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69360" y="2831920"/>
                <a:ext cx="77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2CA0E95-CA7D-4887-82E0-3ABB8FBDD692}"/>
                  </a:ext>
                </a:extLst>
              </p14:cNvPr>
              <p14:cNvContentPartPr/>
              <p14:nvPr/>
            </p14:nvContentPartPr>
            <p14:xfrm>
              <a:off x="8033520" y="2713840"/>
              <a:ext cx="9720" cy="221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2CA0E95-CA7D-4887-82E0-3ABB8FBDD6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24520" y="2704840"/>
                <a:ext cx="273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B4287DD-64DC-49BE-A2E7-C05C3F04E7D7}"/>
                  </a:ext>
                </a:extLst>
              </p14:cNvPr>
              <p14:cNvContentPartPr/>
              <p14:nvPr/>
            </p14:nvContentPartPr>
            <p14:xfrm>
              <a:off x="8041080" y="2778640"/>
              <a:ext cx="81720" cy="1684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B4287DD-64DC-49BE-A2E7-C05C3F04E7D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32080" y="2770000"/>
                <a:ext cx="99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B67F0F0-27DC-4308-85F8-FBC52FB3DAB2}"/>
                  </a:ext>
                </a:extLst>
              </p14:cNvPr>
              <p14:cNvContentPartPr/>
              <p14:nvPr/>
            </p14:nvContentPartPr>
            <p14:xfrm>
              <a:off x="8331600" y="2589280"/>
              <a:ext cx="580320" cy="396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B67F0F0-27DC-4308-85F8-FBC52FB3DA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2955" y="2580280"/>
                <a:ext cx="597971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C9EF035-C1ED-4F8D-A75D-B0AA5FBA1AB1}"/>
                  </a:ext>
                </a:extLst>
              </p14:cNvPr>
              <p14:cNvContentPartPr/>
              <p14:nvPr/>
            </p14:nvContentPartPr>
            <p14:xfrm>
              <a:off x="2300880" y="3433480"/>
              <a:ext cx="6840" cy="10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C9EF035-C1ED-4F8D-A75D-B0AA5FBA1AB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91880" y="3424480"/>
                <a:ext cx="24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B25185-2E37-4F29-A1C0-1F55FD1D893A}"/>
                  </a:ext>
                </a:extLst>
              </p14:cNvPr>
              <p14:cNvContentPartPr/>
              <p14:nvPr/>
            </p14:nvContentPartPr>
            <p14:xfrm>
              <a:off x="2296200" y="3348520"/>
              <a:ext cx="5040" cy="6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B25185-2E37-4F29-A1C0-1F55FD1D89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87200" y="3339880"/>
                <a:ext cx="22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44A97D-4515-4A96-B940-EFD0CAC38CA9}"/>
                  </a:ext>
                </a:extLst>
              </p14:cNvPr>
              <p14:cNvContentPartPr/>
              <p14:nvPr/>
            </p14:nvContentPartPr>
            <p14:xfrm>
              <a:off x="2426520" y="3373720"/>
              <a:ext cx="126720" cy="137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44A97D-4515-4A96-B940-EFD0CAC38CA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17520" y="3364720"/>
                <a:ext cx="144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4CF9B-7E22-44C4-AA53-093BC7894B25}"/>
                  </a:ext>
                </a:extLst>
              </p14:cNvPr>
              <p14:cNvContentPartPr/>
              <p14:nvPr/>
            </p14:nvContentPartPr>
            <p14:xfrm>
              <a:off x="1148880" y="3227200"/>
              <a:ext cx="1052640" cy="360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4CF9B-7E22-44C4-AA53-093BC7894B2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0240" y="3218200"/>
                <a:ext cx="10702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4942EE-C24A-4179-9FCD-DE80FA5D80E2}"/>
                  </a:ext>
                </a:extLst>
              </p14:cNvPr>
              <p14:cNvContentPartPr/>
              <p14:nvPr/>
            </p14:nvContentPartPr>
            <p14:xfrm>
              <a:off x="729480" y="3194080"/>
              <a:ext cx="265320" cy="343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4942EE-C24A-4179-9FCD-DE80FA5D80E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0840" y="3185440"/>
                <a:ext cx="2829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6DD55D-B73E-4B1A-82CE-0F6CC0B18AD2}"/>
                  </a:ext>
                </a:extLst>
              </p14:cNvPr>
              <p14:cNvContentPartPr/>
              <p14:nvPr/>
            </p14:nvContentPartPr>
            <p14:xfrm>
              <a:off x="2638920" y="3118120"/>
              <a:ext cx="1199160" cy="65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6DD55D-B73E-4B1A-82CE-0F6CC0B18AD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29920" y="3109120"/>
                <a:ext cx="121680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A1FA7-5D70-4BF7-91D2-8927B155E038}"/>
                  </a:ext>
                </a:extLst>
              </p14:cNvPr>
              <p14:cNvContentPartPr/>
              <p14:nvPr/>
            </p14:nvContentPartPr>
            <p14:xfrm>
              <a:off x="4025280" y="3250240"/>
              <a:ext cx="204480" cy="431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A1FA7-5D70-4BF7-91D2-8927B155E03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16280" y="3241600"/>
                <a:ext cx="2221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454522B-BA25-438C-8E56-6E69EDE59125}"/>
                  </a:ext>
                </a:extLst>
              </p14:cNvPr>
              <p14:cNvContentPartPr/>
              <p14:nvPr/>
            </p14:nvContentPartPr>
            <p14:xfrm>
              <a:off x="4209960" y="3464080"/>
              <a:ext cx="2437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454522B-BA25-438C-8E56-6E69EDE591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01320" y="3455080"/>
                <a:ext cx="2613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8AF75B7-AB3A-4104-A240-C5412753DE38}"/>
                  </a:ext>
                </a:extLst>
              </p14:cNvPr>
              <p14:cNvContentPartPr/>
              <p14:nvPr/>
            </p14:nvContentPartPr>
            <p14:xfrm>
              <a:off x="4492560" y="3468040"/>
              <a:ext cx="97920" cy="127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8AF75B7-AB3A-4104-A240-C5412753DE3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83920" y="3459040"/>
                <a:ext cx="115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030FEDC-C8D3-4C6C-A639-D9483AF9D515}"/>
                  </a:ext>
                </a:extLst>
              </p14:cNvPr>
              <p14:cNvContentPartPr/>
              <p14:nvPr/>
            </p14:nvContentPartPr>
            <p14:xfrm>
              <a:off x="4706400" y="3323320"/>
              <a:ext cx="21960" cy="284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030FEDC-C8D3-4C6C-A639-D9483AF9D51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97760" y="3314680"/>
                <a:ext cx="396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9823B7-5DF6-422C-9E54-33DAFF9617E4}"/>
                  </a:ext>
                </a:extLst>
              </p14:cNvPr>
              <p14:cNvContentPartPr/>
              <p14:nvPr/>
            </p14:nvContentPartPr>
            <p14:xfrm>
              <a:off x="4613880" y="3454720"/>
              <a:ext cx="177840" cy="16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9823B7-5DF6-422C-9E54-33DAFF9617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04880" y="3445720"/>
                <a:ext cx="1954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64C9C6F-98E4-422F-9732-48AFA25DB78D}"/>
                  </a:ext>
                </a:extLst>
              </p14:cNvPr>
              <p14:cNvContentPartPr/>
              <p14:nvPr/>
            </p14:nvContentPartPr>
            <p14:xfrm>
              <a:off x="5031480" y="3439600"/>
              <a:ext cx="183960" cy="163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64C9C6F-98E4-422F-9732-48AFA25DB7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22840" y="3430600"/>
                <a:ext cx="2016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792B53A-31DB-403D-84E3-C468812016CC}"/>
                  </a:ext>
                </a:extLst>
              </p14:cNvPr>
              <p14:cNvContentPartPr/>
              <p14:nvPr/>
            </p14:nvContentPartPr>
            <p14:xfrm>
              <a:off x="5221560" y="3436000"/>
              <a:ext cx="122760" cy="171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792B53A-31DB-403D-84E3-C468812016C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12920" y="3427000"/>
                <a:ext cx="140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3B4F3BD-D809-4EEB-AB25-47CF6E2D730A}"/>
                  </a:ext>
                </a:extLst>
              </p14:cNvPr>
              <p14:cNvContentPartPr/>
              <p14:nvPr/>
            </p14:nvContentPartPr>
            <p14:xfrm>
              <a:off x="5389680" y="3454720"/>
              <a:ext cx="194760" cy="166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3B4F3BD-D809-4EEB-AB25-47CF6E2D730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80680" y="3446080"/>
                <a:ext cx="2124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3FC8183-A0CD-4441-87E4-868AB8549495}"/>
                  </a:ext>
                </a:extLst>
              </p14:cNvPr>
              <p14:cNvContentPartPr/>
              <p14:nvPr/>
            </p14:nvContentPartPr>
            <p14:xfrm>
              <a:off x="5566080" y="3282280"/>
              <a:ext cx="253080" cy="318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3FC8183-A0CD-4441-87E4-868AB8549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57440" y="3273280"/>
                <a:ext cx="270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644989-E7E9-46ED-B726-90D43EFBA45B}"/>
                  </a:ext>
                </a:extLst>
              </p14:cNvPr>
              <p14:cNvContentPartPr/>
              <p14:nvPr/>
            </p14:nvContentPartPr>
            <p14:xfrm>
              <a:off x="6058560" y="3514120"/>
              <a:ext cx="17640" cy="97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644989-E7E9-46ED-B726-90D43EFBA45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49560" y="3505480"/>
                <a:ext cx="35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57AE43C-479A-4EC2-8D0F-2D7CE8AF4CFE}"/>
                  </a:ext>
                </a:extLst>
              </p14:cNvPr>
              <p14:cNvContentPartPr/>
              <p14:nvPr/>
            </p14:nvContentPartPr>
            <p14:xfrm>
              <a:off x="6041280" y="3340600"/>
              <a:ext cx="54000" cy="6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57AE43C-479A-4EC2-8D0F-2D7CE8AF4CF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32280" y="3331960"/>
                <a:ext cx="71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DA0C05-0E40-4F91-9360-37E6FDA6E81B}"/>
                  </a:ext>
                </a:extLst>
              </p14:cNvPr>
              <p14:cNvContentPartPr/>
              <p14:nvPr/>
            </p14:nvContentPartPr>
            <p14:xfrm>
              <a:off x="6192840" y="3466600"/>
              <a:ext cx="194040" cy="156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DA0C05-0E40-4F91-9360-37E6FDA6E81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84200" y="3457600"/>
                <a:ext cx="211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391ACCD-8D1A-45FD-8E6E-74B9548162AB}"/>
                  </a:ext>
                </a:extLst>
              </p14:cNvPr>
              <p14:cNvContentPartPr/>
              <p14:nvPr/>
            </p14:nvContentPartPr>
            <p14:xfrm>
              <a:off x="6700440" y="3275800"/>
              <a:ext cx="20880" cy="302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391ACCD-8D1A-45FD-8E6E-74B9548162A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91800" y="3266800"/>
                <a:ext cx="38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4B3DB8-6AE2-4164-914A-D6A52B8522E7}"/>
                  </a:ext>
                </a:extLst>
              </p14:cNvPr>
              <p14:cNvContentPartPr/>
              <p14:nvPr/>
            </p14:nvContentPartPr>
            <p14:xfrm>
              <a:off x="6617640" y="3401440"/>
              <a:ext cx="247680" cy="46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4B3DB8-6AE2-4164-914A-D6A52B8522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09000" y="3392800"/>
                <a:ext cx="265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55F62F3-3780-400B-8462-995A9825391F}"/>
                  </a:ext>
                </a:extLst>
              </p14:cNvPr>
              <p14:cNvContentPartPr/>
              <p14:nvPr/>
            </p14:nvContentPartPr>
            <p14:xfrm>
              <a:off x="6957840" y="3237280"/>
              <a:ext cx="99720" cy="327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55F62F3-3780-400B-8462-995A9825391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48840" y="3228280"/>
                <a:ext cx="1173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9562E42-391D-4CF0-A404-53B5AFF6658E}"/>
                  </a:ext>
                </a:extLst>
              </p14:cNvPr>
              <p14:cNvContentPartPr/>
              <p14:nvPr/>
            </p14:nvContentPartPr>
            <p14:xfrm>
              <a:off x="7165200" y="3479920"/>
              <a:ext cx="8280" cy="57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9562E42-391D-4CF0-A404-53B5AFF6658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56200" y="3470920"/>
                <a:ext cx="259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A66C0A5-DEF0-4A51-A7A3-3CF7DF4AB8F6}"/>
                  </a:ext>
                </a:extLst>
              </p14:cNvPr>
              <p14:cNvContentPartPr/>
              <p14:nvPr/>
            </p14:nvContentPartPr>
            <p14:xfrm>
              <a:off x="7175280" y="3336640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A66C0A5-DEF0-4A51-A7A3-3CF7DF4AB8F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66280" y="3328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EFA78FB-0524-4901-8F2B-7DF2B4381A54}"/>
                  </a:ext>
                </a:extLst>
              </p14:cNvPr>
              <p14:cNvContentPartPr/>
              <p14:nvPr/>
            </p14:nvContentPartPr>
            <p14:xfrm>
              <a:off x="7271040" y="3426280"/>
              <a:ext cx="81360" cy="131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EFA78FB-0524-4901-8F2B-7DF2B4381A5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62400" y="3417280"/>
                <a:ext cx="990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6771298-CCF4-4B83-8A75-65C0EA89FF2D}"/>
                  </a:ext>
                </a:extLst>
              </p14:cNvPr>
              <p14:cNvContentPartPr/>
              <p14:nvPr/>
            </p14:nvContentPartPr>
            <p14:xfrm>
              <a:off x="7603680" y="3420160"/>
              <a:ext cx="108360" cy="134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6771298-CCF4-4B83-8A75-65C0EA89FF2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595040" y="3411520"/>
                <a:ext cx="126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042CAB-18B2-45C5-B459-F94EE9CF1F40}"/>
                  </a:ext>
                </a:extLst>
              </p14:cNvPr>
              <p14:cNvContentPartPr/>
              <p14:nvPr/>
            </p14:nvContentPartPr>
            <p14:xfrm>
              <a:off x="7797000" y="3425560"/>
              <a:ext cx="105480" cy="106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042CAB-18B2-45C5-B459-F94EE9CF1F4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88360" y="3416560"/>
                <a:ext cx="1231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FA6F031-A3A0-41BB-9D12-DE16FB0B5AFF}"/>
                  </a:ext>
                </a:extLst>
              </p14:cNvPr>
              <p14:cNvContentPartPr/>
              <p14:nvPr/>
            </p14:nvContentPartPr>
            <p14:xfrm>
              <a:off x="7973040" y="3250600"/>
              <a:ext cx="751320" cy="4006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FA6F031-A3A0-41BB-9D12-DE16FB0B5AF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64040" y="3241600"/>
                <a:ext cx="76896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226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14:cNvPr>
              <p14:cNvContentPartPr/>
              <p14:nvPr/>
            </p14:nvContentPartPr>
            <p14:xfrm>
              <a:off x="302880" y="121120"/>
              <a:ext cx="7855560" cy="1375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880" y="101320"/>
                <a:ext cx="78732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14:cNvPr>
              <p14:cNvContentPartPr/>
              <p14:nvPr/>
            </p14:nvContentPartPr>
            <p14:xfrm>
              <a:off x="653880" y="1373200"/>
              <a:ext cx="8051040" cy="6926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240" y="1364560"/>
                <a:ext cx="806868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1C0D89-9EC8-4807-9CF3-3663431C4FD7}"/>
                  </a:ext>
                </a:extLst>
              </p14:cNvPr>
              <p14:cNvContentPartPr/>
              <p14:nvPr/>
            </p14:nvContentPartPr>
            <p14:xfrm>
              <a:off x="716160" y="2129200"/>
              <a:ext cx="3210120" cy="1116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1C0D89-9EC8-4807-9CF3-3663431C4F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519" y="2120200"/>
                <a:ext cx="3227762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68AFBF5-8BC8-473C-8F88-D7F518380F9C}"/>
                  </a:ext>
                </a:extLst>
              </p14:cNvPr>
              <p14:cNvContentPartPr/>
              <p14:nvPr/>
            </p14:nvContentPartPr>
            <p14:xfrm>
              <a:off x="5472480" y="2667760"/>
              <a:ext cx="519840" cy="29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68AFBF5-8BC8-473C-8F88-D7F518380F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3840" y="2658760"/>
                <a:ext cx="5374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037561F-E988-4605-BCD1-2D41106F69F7}"/>
                  </a:ext>
                </a:extLst>
              </p14:cNvPr>
              <p14:cNvContentPartPr/>
              <p14:nvPr/>
            </p14:nvContentPartPr>
            <p14:xfrm>
              <a:off x="5154600" y="2566960"/>
              <a:ext cx="231120" cy="41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037561F-E988-4605-BCD1-2D41106F69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5600" y="2557960"/>
                <a:ext cx="2487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7F4321C-3672-4402-8F33-69FD201D97E2}"/>
                  </a:ext>
                </a:extLst>
              </p14:cNvPr>
              <p14:cNvContentPartPr/>
              <p14:nvPr/>
            </p14:nvContentPartPr>
            <p14:xfrm>
              <a:off x="4185480" y="2565160"/>
              <a:ext cx="771480" cy="603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7F4321C-3672-4402-8F33-69FD201D97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6840" y="2556520"/>
                <a:ext cx="78912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229C1AB-3272-4858-A3D9-0B4F3FFB8BEC}"/>
                  </a:ext>
                </a:extLst>
              </p14:cNvPr>
              <p14:cNvContentPartPr/>
              <p14:nvPr/>
            </p14:nvContentPartPr>
            <p14:xfrm>
              <a:off x="6141720" y="2810680"/>
              <a:ext cx="378720" cy="128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229C1AB-3272-4858-A3D9-0B4F3FFB8B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33080" y="2801705"/>
                <a:ext cx="396360" cy="146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E89F762-2E5B-4825-8371-D1878FF6F678}"/>
                  </a:ext>
                </a:extLst>
              </p14:cNvPr>
              <p14:cNvContentPartPr/>
              <p14:nvPr/>
            </p14:nvContentPartPr>
            <p14:xfrm>
              <a:off x="6706200" y="2847400"/>
              <a:ext cx="219600" cy="10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E89F762-2E5B-4825-8371-D1878FF6F6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97200" y="2838760"/>
                <a:ext cx="2372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1B52AC3-370F-4521-8692-13DD2821F4D5}"/>
                  </a:ext>
                </a:extLst>
              </p14:cNvPr>
              <p14:cNvContentPartPr/>
              <p14:nvPr/>
            </p14:nvContentPartPr>
            <p14:xfrm>
              <a:off x="6990240" y="2887360"/>
              <a:ext cx="16200" cy="62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1B52AC3-370F-4521-8692-13DD2821F4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1240" y="2878360"/>
                <a:ext cx="33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35BE30E-FDEA-4845-9046-683D1A5FD8C5}"/>
                  </a:ext>
                </a:extLst>
              </p14:cNvPr>
              <p14:cNvContentPartPr/>
              <p14:nvPr/>
            </p14:nvContentPartPr>
            <p14:xfrm>
              <a:off x="6992040" y="2724280"/>
              <a:ext cx="6480" cy="50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35BE30E-FDEA-4845-9046-683D1A5FD8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3400" y="2715640"/>
                <a:ext cx="24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8814647-1FDA-49CD-9F5C-8E63E9094CFF}"/>
                  </a:ext>
                </a:extLst>
              </p14:cNvPr>
              <p14:cNvContentPartPr/>
              <p14:nvPr/>
            </p14:nvContentPartPr>
            <p14:xfrm>
              <a:off x="7117320" y="2704480"/>
              <a:ext cx="29520" cy="270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8814647-1FDA-49CD-9F5C-8E63E9094C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08680" y="2695480"/>
                <a:ext cx="47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B226B6E-91E5-4DFF-8807-726DA093395C}"/>
                  </a:ext>
                </a:extLst>
              </p14:cNvPr>
              <p14:cNvContentPartPr/>
              <p14:nvPr/>
            </p14:nvContentPartPr>
            <p14:xfrm>
              <a:off x="7228920" y="2707000"/>
              <a:ext cx="29160" cy="265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B226B6E-91E5-4DFF-8807-726DA093395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9920" y="2698360"/>
                <a:ext cx="468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17DDE49-5C7B-4B18-949C-AE2F3BCBBC63}"/>
                  </a:ext>
                </a:extLst>
              </p14:cNvPr>
              <p14:cNvContentPartPr/>
              <p14:nvPr/>
            </p14:nvContentPartPr>
            <p14:xfrm>
              <a:off x="7458960" y="2840920"/>
              <a:ext cx="230040" cy="1332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17DDE49-5C7B-4B18-949C-AE2F3BCBBC6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50320" y="2832280"/>
                <a:ext cx="247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F96CE5B-B94B-4AB6-AE28-FAB031D163B6}"/>
                  </a:ext>
                </a:extLst>
              </p14:cNvPr>
              <p14:cNvContentPartPr/>
              <p14:nvPr/>
            </p14:nvContentPartPr>
            <p14:xfrm>
              <a:off x="7747320" y="2838400"/>
              <a:ext cx="68040" cy="110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F96CE5B-B94B-4AB6-AE28-FAB031D163B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38320" y="2829400"/>
                <a:ext cx="85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0BD00CE-8DF6-4020-94F4-BE48E371D70A}"/>
                  </a:ext>
                </a:extLst>
              </p14:cNvPr>
              <p14:cNvContentPartPr/>
              <p14:nvPr/>
            </p14:nvContentPartPr>
            <p14:xfrm>
              <a:off x="7878360" y="2840920"/>
              <a:ext cx="60120" cy="106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0BD00CE-8DF6-4020-94F4-BE48E371D7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69360" y="2831920"/>
                <a:ext cx="77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2CA0E95-CA7D-4887-82E0-3ABB8FBDD692}"/>
                  </a:ext>
                </a:extLst>
              </p14:cNvPr>
              <p14:cNvContentPartPr/>
              <p14:nvPr/>
            </p14:nvContentPartPr>
            <p14:xfrm>
              <a:off x="8033520" y="2713840"/>
              <a:ext cx="9720" cy="221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2CA0E95-CA7D-4887-82E0-3ABB8FBDD6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24520" y="2704840"/>
                <a:ext cx="273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B4287DD-64DC-49BE-A2E7-C05C3F04E7D7}"/>
                  </a:ext>
                </a:extLst>
              </p14:cNvPr>
              <p14:cNvContentPartPr/>
              <p14:nvPr/>
            </p14:nvContentPartPr>
            <p14:xfrm>
              <a:off x="8041080" y="2778640"/>
              <a:ext cx="81720" cy="1684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B4287DD-64DC-49BE-A2E7-C05C3F04E7D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32080" y="2770000"/>
                <a:ext cx="99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B67F0F0-27DC-4308-85F8-FBC52FB3DAB2}"/>
                  </a:ext>
                </a:extLst>
              </p14:cNvPr>
              <p14:cNvContentPartPr/>
              <p14:nvPr/>
            </p14:nvContentPartPr>
            <p14:xfrm>
              <a:off x="8331600" y="2589280"/>
              <a:ext cx="580320" cy="396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B67F0F0-27DC-4308-85F8-FBC52FB3DA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2955" y="2580280"/>
                <a:ext cx="597971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C9EF035-C1ED-4F8D-A75D-B0AA5FBA1AB1}"/>
                  </a:ext>
                </a:extLst>
              </p14:cNvPr>
              <p14:cNvContentPartPr/>
              <p14:nvPr/>
            </p14:nvContentPartPr>
            <p14:xfrm>
              <a:off x="2300880" y="3433480"/>
              <a:ext cx="6840" cy="10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C9EF035-C1ED-4F8D-A75D-B0AA5FBA1AB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91880" y="3424480"/>
                <a:ext cx="24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B25185-2E37-4F29-A1C0-1F55FD1D893A}"/>
                  </a:ext>
                </a:extLst>
              </p14:cNvPr>
              <p14:cNvContentPartPr/>
              <p14:nvPr/>
            </p14:nvContentPartPr>
            <p14:xfrm>
              <a:off x="2296200" y="3348520"/>
              <a:ext cx="5040" cy="6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B25185-2E37-4F29-A1C0-1F55FD1D89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87200" y="3339880"/>
                <a:ext cx="22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44A97D-4515-4A96-B940-EFD0CAC38CA9}"/>
                  </a:ext>
                </a:extLst>
              </p14:cNvPr>
              <p14:cNvContentPartPr/>
              <p14:nvPr/>
            </p14:nvContentPartPr>
            <p14:xfrm>
              <a:off x="2426520" y="3373720"/>
              <a:ext cx="126720" cy="137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44A97D-4515-4A96-B940-EFD0CAC38CA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17520" y="3364720"/>
                <a:ext cx="144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4CF9B-7E22-44C4-AA53-093BC7894B25}"/>
                  </a:ext>
                </a:extLst>
              </p14:cNvPr>
              <p14:cNvContentPartPr/>
              <p14:nvPr/>
            </p14:nvContentPartPr>
            <p14:xfrm>
              <a:off x="1148880" y="3227200"/>
              <a:ext cx="1052640" cy="360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4CF9B-7E22-44C4-AA53-093BC7894B2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0240" y="3218200"/>
                <a:ext cx="10702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4942EE-C24A-4179-9FCD-DE80FA5D80E2}"/>
                  </a:ext>
                </a:extLst>
              </p14:cNvPr>
              <p14:cNvContentPartPr/>
              <p14:nvPr/>
            </p14:nvContentPartPr>
            <p14:xfrm>
              <a:off x="729480" y="3194080"/>
              <a:ext cx="265320" cy="343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4942EE-C24A-4179-9FCD-DE80FA5D80E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0840" y="3185440"/>
                <a:ext cx="2829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6DD55D-B73E-4B1A-82CE-0F6CC0B18AD2}"/>
                  </a:ext>
                </a:extLst>
              </p14:cNvPr>
              <p14:cNvContentPartPr/>
              <p14:nvPr/>
            </p14:nvContentPartPr>
            <p14:xfrm>
              <a:off x="2638920" y="3118120"/>
              <a:ext cx="1199160" cy="65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6DD55D-B73E-4B1A-82CE-0F6CC0B18AD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29920" y="3109120"/>
                <a:ext cx="121680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A1FA7-5D70-4BF7-91D2-8927B155E038}"/>
                  </a:ext>
                </a:extLst>
              </p14:cNvPr>
              <p14:cNvContentPartPr/>
              <p14:nvPr/>
            </p14:nvContentPartPr>
            <p14:xfrm>
              <a:off x="4025280" y="3250240"/>
              <a:ext cx="204480" cy="431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A1FA7-5D70-4BF7-91D2-8927B155E03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16280" y="3241600"/>
                <a:ext cx="2221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454522B-BA25-438C-8E56-6E69EDE59125}"/>
                  </a:ext>
                </a:extLst>
              </p14:cNvPr>
              <p14:cNvContentPartPr/>
              <p14:nvPr/>
            </p14:nvContentPartPr>
            <p14:xfrm>
              <a:off x="4209960" y="3464080"/>
              <a:ext cx="2437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454522B-BA25-438C-8E56-6E69EDE591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01320" y="3455080"/>
                <a:ext cx="2613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8AF75B7-AB3A-4104-A240-C5412753DE38}"/>
                  </a:ext>
                </a:extLst>
              </p14:cNvPr>
              <p14:cNvContentPartPr/>
              <p14:nvPr/>
            </p14:nvContentPartPr>
            <p14:xfrm>
              <a:off x="4492560" y="3468040"/>
              <a:ext cx="97920" cy="127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8AF75B7-AB3A-4104-A240-C5412753DE3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83920" y="3459040"/>
                <a:ext cx="115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030FEDC-C8D3-4C6C-A639-D9483AF9D515}"/>
                  </a:ext>
                </a:extLst>
              </p14:cNvPr>
              <p14:cNvContentPartPr/>
              <p14:nvPr/>
            </p14:nvContentPartPr>
            <p14:xfrm>
              <a:off x="4706400" y="3323320"/>
              <a:ext cx="21960" cy="284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030FEDC-C8D3-4C6C-A639-D9483AF9D51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97760" y="3314680"/>
                <a:ext cx="396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9823B7-5DF6-422C-9E54-33DAFF9617E4}"/>
                  </a:ext>
                </a:extLst>
              </p14:cNvPr>
              <p14:cNvContentPartPr/>
              <p14:nvPr/>
            </p14:nvContentPartPr>
            <p14:xfrm>
              <a:off x="4613880" y="3454720"/>
              <a:ext cx="177840" cy="16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9823B7-5DF6-422C-9E54-33DAFF9617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04880" y="3445720"/>
                <a:ext cx="1954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64C9C6F-98E4-422F-9732-48AFA25DB78D}"/>
                  </a:ext>
                </a:extLst>
              </p14:cNvPr>
              <p14:cNvContentPartPr/>
              <p14:nvPr/>
            </p14:nvContentPartPr>
            <p14:xfrm>
              <a:off x="5031480" y="3439600"/>
              <a:ext cx="183960" cy="163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64C9C6F-98E4-422F-9732-48AFA25DB7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22840" y="3430600"/>
                <a:ext cx="2016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792B53A-31DB-403D-84E3-C468812016CC}"/>
                  </a:ext>
                </a:extLst>
              </p14:cNvPr>
              <p14:cNvContentPartPr/>
              <p14:nvPr/>
            </p14:nvContentPartPr>
            <p14:xfrm>
              <a:off x="5221560" y="3436000"/>
              <a:ext cx="122760" cy="171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792B53A-31DB-403D-84E3-C468812016C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12920" y="3427000"/>
                <a:ext cx="140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3B4F3BD-D809-4EEB-AB25-47CF6E2D730A}"/>
                  </a:ext>
                </a:extLst>
              </p14:cNvPr>
              <p14:cNvContentPartPr/>
              <p14:nvPr/>
            </p14:nvContentPartPr>
            <p14:xfrm>
              <a:off x="5389680" y="3454720"/>
              <a:ext cx="194760" cy="166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3B4F3BD-D809-4EEB-AB25-47CF6E2D730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80680" y="3446080"/>
                <a:ext cx="2124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3FC8183-A0CD-4441-87E4-868AB8549495}"/>
                  </a:ext>
                </a:extLst>
              </p14:cNvPr>
              <p14:cNvContentPartPr/>
              <p14:nvPr/>
            </p14:nvContentPartPr>
            <p14:xfrm>
              <a:off x="5566080" y="3282280"/>
              <a:ext cx="253080" cy="318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3FC8183-A0CD-4441-87E4-868AB8549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57440" y="3273280"/>
                <a:ext cx="270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644989-E7E9-46ED-B726-90D43EFBA45B}"/>
                  </a:ext>
                </a:extLst>
              </p14:cNvPr>
              <p14:cNvContentPartPr/>
              <p14:nvPr/>
            </p14:nvContentPartPr>
            <p14:xfrm>
              <a:off x="6058560" y="3514120"/>
              <a:ext cx="17640" cy="97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644989-E7E9-46ED-B726-90D43EFBA45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49560" y="3505480"/>
                <a:ext cx="35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57AE43C-479A-4EC2-8D0F-2D7CE8AF4CFE}"/>
                  </a:ext>
                </a:extLst>
              </p14:cNvPr>
              <p14:cNvContentPartPr/>
              <p14:nvPr/>
            </p14:nvContentPartPr>
            <p14:xfrm>
              <a:off x="6041280" y="3340600"/>
              <a:ext cx="54000" cy="6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57AE43C-479A-4EC2-8D0F-2D7CE8AF4CF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32280" y="3331960"/>
                <a:ext cx="71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DA0C05-0E40-4F91-9360-37E6FDA6E81B}"/>
                  </a:ext>
                </a:extLst>
              </p14:cNvPr>
              <p14:cNvContentPartPr/>
              <p14:nvPr/>
            </p14:nvContentPartPr>
            <p14:xfrm>
              <a:off x="6192840" y="3466600"/>
              <a:ext cx="194040" cy="156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DA0C05-0E40-4F91-9360-37E6FDA6E81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84200" y="3457600"/>
                <a:ext cx="211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391ACCD-8D1A-45FD-8E6E-74B9548162AB}"/>
                  </a:ext>
                </a:extLst>
              </p14:cNvPr>
              <p14:cNvContentPartPr/>
              <p14:nvPr/>
            </p14:nvContentPartPr>
            <p14:xfrm>
              <a:off x="6700440" y="3275800"/>
              <a:ext cx="20880" cy="302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391ACCD-8D1A-45FD-8E6E-74B9548162A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91800" y="3266800"/>
                <a:ext cx="38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4B3DB8-6AE2-4164-914A-D6A52B8522E7}"/>
                  </a:ext>
                </a:extLst>
              </p14:cNvPr>
              <p14:cNvContentPartPr/>
              <p14:nvPr/>
            </p14:nvContentPartPr>
            <p14:xfrm>
              <a:off x="6617640" y="3401440"/>
              <a:ext cx="247680" cy="46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4B3DB8-6AE2-4164-914A-D6A52B8522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09000" y="3392800"/>
                <a:ext cx="265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55F62F3-3780-400B-8462-995A9825391F}"/>
                  </a:ext>
                </a:extLst>
              </p14:cNvPr>
              <p14:cNvContentPartPr/>
              <p14:nvPr/>
            </p14:nvContentPartPr>
            <p14:xfrm>
              <a:off x="6957840" y="3237280"/>
              <a:ext cx="99720" cy="327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55F62F3-3780-400B-8462-995A9825391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48840" y="3228280"/>
                <a:ext cx="1173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9562E42-391D-4CF0-A404-53B5AFF6658E}"/>
                  </a:ext>
                </a:extLst>
              </p14:cNvPr>
              <p14:cNvContentPartPr/>
              <p14:nvPr/>
            </p14:nvContentPartPr>
            <p14:xfrm>
              <a:off x="7165200" y="3479920"/>
              <a:ext cx="8280" cy="57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9562E42-391D-4CF0-A404-53B5AFF6658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56200" y="3470920"/>
                <a:ext cx="259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A66C0A5-DEF0-4A51-A7A3-3CF7DF4AB8F6}"/>
                  </a:ext>
                </a:extLst>
              </p14:cNvPr>
              <p14:cNvContentPartPr/>
              <p14:nvPr/>
            </p14:nvContentPartPr>
            <p14:xfrm>
              <a:off x="7175280" y="3336640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A66C0A5-DEF0-4A51-A7A3-3CF7DF4AB8F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66280" y="3328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EFA78FB-0524-4901-8F2B-7DF2B4381A54}"/>
                  </a:ext>
                </a:extLst>
              </p14:cNvPr>
              <p14:cNvContentPartPr/>
              <p14:nvPr/>
            </p14:nvContentPartPr>
            <p14:xfrm>
              <a:off x="7271040" y="3426280"/>
              <a:ext cx="81360" cy="131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EFA78FB-0524-4901-8F2B-7DF2B4381A5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62400" y="3417280"/>
                <a:ext cx="990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6771298-CCF4-4B83-8A75-65C0EA89FF2D}"/>
                  </a:ext>
                </a:extLst>
              </p14:cNvPr>
              <p14:cNvContentPartPr/>
              <p14:nvPr/>
            </p14:nvContentPartPr>
            <p14:xfrm>
              <a:off x="7603680" y="3420160"/>
              <a:ext cx="108360" cy="134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6771298-CCF4-4B83-8A75-65C0EA89FF2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595040" y="3411520"/>
                <a:ext cx="126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042CAB-18B2-45C5-B459-F94EE9CF1F40}"/>
                  </a:ext>
                </a:extLst>
              </p14:cNvPr>
              <p14:cNvContentPartPr/>
              <p14:nvPr/>
            </p14:nvContentPartPr>
            <p14:xfrm>
              <a:off x="7797000" y="3425560"/>
              <a:ext cx="105480" cy="106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042CAB-18B2-45C5-B459-F94EE9CF1F4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88360" y="3416560"/>
                <a:ext cx="1231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FA6F031-A3A0-41BB-9D12-DE16FB0B5AFF}"/>
                  </a:ext>
                </a:extLst>
              </p14:cNvPr>
              <p14:cNvContentPartPr/>
              <p14:nvPr/>
            </p14:nvContentPartPr>
            <p14:xfrm>
              <a:off x="7973040" y="3250600"/>
              <a:ext cx="751320" cy="4006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FA6F031-A3A0-41BB-9D12-DE16FB0B5AF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64040" y="3241600"/>
                <a:ext cx="7689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34C37E-B2F4-4E55-BF9F-CC9B23B1AA3A}"/>
                  </a:ext>
                </a:extLst>
              </p14:cNvPr>
              <p14:cNvContentPartPr/>
              <p14:nvPr/>
            </p14:nvContentPartPr>
            <p14:xfrm>
              <a:off x="1364880" y="4045840"/>
              <a:ext cx="575280" cy="220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34C37E-B2F4-4E55-BF9F-CC9B23B1AA3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56235" y="4037186"/>
                <a:ext cx="592931" cy="238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F57DFC-C241-4A46-B60A-A171DA35677E}"/>
                  </a:ext>
                </a:extLst>
              </p14:cNvPr>
              <p14:cNvContentPartPr/>
              <p14:nvPr/>
            </p14:nvContentPartPr>
            <p14:xfrm>
              <a:off x="690600" y="4063120"/>
              <a:ext cx="551160" cy="16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F57DFC-C241-4A46-B60A-A171DA35677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1594" y="4054120"/>
                <a:ext cx="568812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F74980A-37A5-4868-8395-87BA83474554}"/>
                  </a:ext>
                </a:extLst>
              </p14:cNvPr>
              <p14:cNvContentPartPr/>
              <p14:nvPr/>
            </p14:nvContentPartPr>
            <p14:xfrm>
              <a:off x="339240" y="3837040"/>
              <a:ext cx="252360" cy="44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F74980A-37A5-4868-8395-87BA8347455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30240" y="3828040"/>
                <a:ext cx="2700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FA24394-EF5F-41D5-BEA0-4530A37E9138}"/>
                  </a:ext>
                </a:extLst>
              </p14:cNvPr>
              <p14:cNvContentPartPr/>
              <p14:nvPr/>
            </p14:nvContentPartPr>
            <p14:xfrm>
              <a:off x="2044200" y="3833800"/>
              <a:ext cx="1670400" cy="456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FA24394-EF5F-41D5-BEA0-4530A37E913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35560" y="3824800"/>
                <a:ext cx="168804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5D6460-F2E1-4298-8C2F-1F0A824076BE}"/>
                  </a:ext>
                </a:extLst>
              </p14:cNvPr>
              <p14:cNvContentPartPr/>
              <p14:nvPr/>
            </p14:nvContentPartPr>
            <p14:xfrm>
              <a:off x="5214720" y="3856120"/>
              <a:ext cx="270720" cy="4658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5D6460-F2E1-4298-8C2F-1F0A824076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06080" y="3847473"/>
                <a:ext cx="288360" cy="48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E0C4C5C-A489-4227-B2E5-DDCEF102763A}"/>
                  </a:ext>
                </a:extLst>
              </p14:cNvPr>
              <p14:cNvContentPartPr/>
              <p14:nvPr/>
            </p14:nvContentPartPr>
            <p14:xfrm>
              <a:off x="4006920" y="3874840"/>
              <a:ext cx="1028160" cy="5608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E0C4C5C-A489-4227-B2E5-DDCEF102763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97920" y="3865840"/>
                <a:ext cx="1045800" cy="5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9221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14:cNvPr>
              <p14:cNvContentPartPr/>
              <p14:nvPr/>
            </p14:nvContentPartPr>
            <p14:xfrm>
              <a:off x="302880" y="121120"/>
              <a:ext cx="7855560" cy="1375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880" y="101320"/>
                <a:ext cx="78732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14:cNvPr>
              <p14:cNvContentPartPr/>
              <p14:nvPr/>
            </p14:nvContentPartPr>
            <p14:xfrm>
              <a:off x="653880" y="1373200"/>
              <a:ext cx="8051040" cy="6926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240" y="1364560"/>
                <a:ext cx="806868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1C0D89-9EC8-4807-9CF3-3663431C4FD7}"/>
                  </a:ext>
                </a:extLst>
              </p14:cNvPr>
              <p14:cNvContentPartPr/>
              <p14:nvPr/>
            </p14:nvContentPartPr>
            <p14:xfrm>
              <a:off x="716160" y="2129200"/>
              <a:ext cx="3210120" cy="1116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1C0D89-9EC8-4807-9CF3-3663431C4F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519" y="2120200"/>
                <a:ext cx="3227762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68AFBF5-8BC8-473C-8F88-D7F518380F9C}"/>
                  </a:ext>
                </a:extLst>
              </p14:cNvPr>
              <p14:cNvContentPartPr/>
              <p14:nvPr/>
            </p14:nvContentPartPr>
            <p14:xfrm>
              <a:off x="5472480" y="2667760"/>
              <a:ext cx="519840" cy="29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68AFBF5-8BC8-473C-8F88-D7F518380F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3840" y="2658760"/>
                <a:ext cx="5374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037561F-E988-4605-BCD1-2D41106F69F7}"/>
                  </a:ext>
                </a:extLst>
              </p14:cNvPr>
              <p14:cNvContentPartPr/>
              <p14:nvPr/>
            </p14:nvContentPartPr>
            <p14:xfrm>
              <a:off x="5154600" y="2566960"/>
              <a:ext cx="231120" cy="41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037561F-E988-4605-BCD1-2D41106F69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5600" y="2557960"/>
                <a:ext cx="2487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7F4321C-3672-4402-8F33-69FD201D97E2}"/>
                  </a:ext>
                </a:extLst>
              </p14:cNvPr>
              <p14:cNvContentPartPr/>
              <p14:nvPr/>
            </p14:nvContentPartPr>
            <p14:xfrm>
              <a:off x="4185480" y="2565160"/>
              <a:ext cx="771480" cy="603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7F4321C-3672-4402-8F33-69FD201D97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6840" y="2556520"/>
                <a:ext cx="78912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229C1AB-3272-4858-A3D9-0B4F3FFB8BEC}"/>
                  </a:ext>
                </a:extLst>
              </p14:cNvPr>
              <p14:cNvContentPartPr/>
              <p14:nvPr/>
            </p14:nvContentPartPr>
            <p14:xfrm>
              <a:off x="6141720" y="2810680"/>
              <a:ext cx="378720" cy="128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229C1AB-3272-4858-A3D9-0B4F3FFB8B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33080" y="2801705"/>
                <a:ext cx="396360" cy="146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E89F762-2E5B-4825-8371-D1878FF6F678}"/>
                  </a:ext>
                </a:extLst>
              </p14:cNvPr>
              <p14:cNvContentPartPr/>
              <p14:nvPr/>
            </p14:nvContentPartPr>
            <p14:xfrm>
              <a:off x="6706200" y="2847400"/>
              <a:ext cx="219600" cy="10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E89F762-2E5B-4825-8371-D1878FF6F6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97200" y="2838760"/>
                <a:ext cx="2372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1B52AC3-370F-4521-8692-13DD2821F4D5}"/>
                  </a:ext>
                </a:extLst>
              </p14:cNvPr>
              <p14:cNvContentPartPr/>
              <p14:nvPr/>
            </p14:nvContentPartPr>
            <p14:xfrm>
              <a:off x="6990240" y="2887360"/>
              <a:ext cx="16200" cy="62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1B52AC3-370F-4521-8692-13DD2821F4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1240" y="2878360"/>
                <a:ext cx="33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35BE30E-FDEA-4845-9046-683D1A5FD8C5}"/>
                  </a:ext>
                </a:extLst>
              </p14:cNvPr>
              <p14:cNvContentPartPr/>
              <p14:nvPr/>
            </p14:nvContentPartPr>
            <p14:xfrm>
              <a:off x="6992040" y="2724280"/>
              <a:ext cx="6480" cy="50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35BE30E-FDEA-4845-9046-683D1A5FD8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3400" y="2715640"/>
                <a:ext cx="24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8814647-1FDA-49CD-9F5C-8E63E9094CFF}"/>
                  </a:ext>
                </a:extLst>
              </p14:cNvPr>
              <p14:cNvContentPartPr/>
              <p14:nvPr/>
            </p14:nvContentPartPr>
            <p14:xfrm>
              <a:off x="7117320" y="2704480"/>
              <a:ext cx="29520" cy="270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8814647-1FDA-49CD-9F5C-8E63E9094C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08680" y="2695480"/>
                <a:ext cx="47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B226B6E-91E5-4DFF-8807-726DA093395C}"/>
                  </a:ext>
                </a:extLst>
              </p14:cNvPr>
              <p14:cNvContentPartPr/>
              <p14:nvPr/>
            </p14:nvContentPartPr>
            <p14:xfrm>
              <a:off x="7228920" y="2707000"/>
              <a:ext cx="29160" cy="265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B226B6E-91E5-4DFF-8807-726DA093395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9920" y="2698360"/>
                <a:ext cx="468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17DDE49-5C7B-4B18-949C-AE2F3BCBBC63}"/>
                  </a:ext>
                </a:extLst>
              </p14:cNvPr>
              <p14:cNvContentPartPr/>
              <p14:nvPr/>
            </p14:nvContentPartPr>
            <p14:xfrm>
              <a:off x="7458960" y="2840920"/>
              <a:ext cx="230040" cy="1332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17DDE49-5C7B-4B18-949C-AE2F3BCBBC6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50320" y="2832280"/>
                <a:ext cx="247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F96CE5B-B94B-4AB6-AE28-FAB031D163B6}"/>
                  </a:ext>
                </a:extLst>
              </p14:cNvPr>
              <p14:cNvContentPartPr/>
              <p14:nvPr/>
            </p14:nvContentPartPr>
            <p14:xfrm>
              <a:off x="7747320" y="2838400"/>
              <a:ext cx="68040" cy="110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F96CE5B-B94B-4AB6-AE28-FAB031D163B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38320" y="2829400"/>
                <a:ext cx="85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0BD00CE-8DF6-4020-94F4-BE48E371D70A}"/>
                  </a:ext>
                </a:extLst>
              </p14:cNvPr>
              <p14:cNvContentPartPr/>
              <p14:nvPr/>
            </p14:nvContentPartPr>
            <p14:xfrm>
              <a:off x="7878360" y="2840920"/>
              <a:ext cx="60120" cy="106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0BD00CE-8DF6-4020-94F4-BE48E371D7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69360" y="2831920"/>
                <a:ext cx="77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2CA0E95-CA7D-4887-82E0-3ABB8FBDD692}"/>
                  </a:ext>
                </a:extLst>
              </p14:cNvPr>
              <p14:cNvContentPartPr/>
              <p14:nvPr/>
            </p14:nvContentPartPr>
            <p14:xfrm>
              <a:off x="8033520" y="2713840"/>
              <a:ext cx="9720" cy="221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2CA0E95-CA7D-4887-82E0-3ABB8FBDD6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24520" y="2704840"/>
                <a:ext cx="273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B4287DD-64DC-49BE-A2E7-C05C3F04E7D7}"/>
                  </a:ext>
                </a:extLst>
              </p14:cNvPr>
              <p14:cNvContentPartPr/>
              <p14:nvPr/>
            </p14:nvContentPartPr>
            <p14:xfrm>
              <a:off x="8041080" y="2778640"/>
              <a:ext cx="81720" cy="1684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B4287DD-64DC-49BE-A2E7-C05C3F04E7D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32080" y="2770000"/>
                <a:ext cx="99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B67F0F0-27DC-4308-85F8-FBC52FB3DAB2}"/>
                  </a:ext>
                </a:extLst>
              </p14:cNvPr>
              <p14:cNvContentPartPr/>
              <p14:nvPr/>
            </p14:nvContentPartPr>
            <p14:xfrm>
              <a:off x="8331600" y="2589280"/>
              <a:ext cx="580320" cy="396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B67F0F0-27DC-4308-85F8-FBC52FB3DA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2955" y="2580280"/>
                <a:ext cx="597971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C9EF035-C1ED-4F8D-A75D-B0AA5FBA1AB1}"/>
                  </a:ext>
                </a:extLst>
              </p14:cNvPr>
              <p14:cNvContentPartPr/>
              <p14:nvPr/>
            </p14:nvContentPartPr>
            <p14:xfrm>
              <a:off x="2300880" y="3433480"/>
              <a:ext cx="6840" cy="10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C9EF035-C1ED-4F8D-A75D-B0AA5FBA1AB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91880" y="3424480"/>
                <a:ext cx="24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B25185-2E37-4F29-A1C0-1F55FD1D893A}"/>
                  </a:ext>
                </a:extLst>
              </p14:cNvPr>
              <p14:cNvContentPartPr/>
              <p14:nvPr/>
            </p14:nvContentPartPr>
            <p14:xfrm>
              <a:off x="2296200" y="3348520"/>
              <a:ext cx="5040" cy="6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B25185-2E37-4F29-A1C0-1F55FD1D89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87200" y="3339880"/>
                <a:ext cx="22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44A97D-4515-4A96-B940-EFD0CAC38CA9}"/>
                  </a:ext>
                </a:extLst>
              </p14:cNvPr>
              <p14:cNvContentPartPr/>
              <p14:nvPr/>
            </p14:nvContentPartPr>
            <p14:xfrm>
              <a:off x="2426520" y="3373720"/>
              <a:ext cx="126720" cy="137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44A97D-4515-4A96-B940-EFD0CAC38CA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17520" y="3364720"/>
                <a:ext cx="144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4CF9B-7E22-44C4-AA53-093BC7894B25}"/>
                  </a:ext>
                </a:extLst>
              </p14:cNvPr>
              <p14:cNvContentPartPr/>
              <p14:nvPr/>
            </p14:nvContentPartPr>
            <p14:xfrm>
              <a:off x="1148880" y="3227200"/>
              <a:ext cx="1052640" cy="360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4CF9B-7E22-44C4-AA53-093BC7894B2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0240" y="3218200"/>
                <a:ext cx="10702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4942EE-C24A-4179-9FCD-DE80FA5D80E2}"/>
                  </a:ext>
                </a:extLst>
              </p14:cNvPr>
              <p14:cNvContentPartPr/>
              <p14:nvPr/>
            </p14:nvContentPartPr>
            <p14:xfrm>
              <a:off x="729480" y="3194080"/>
              <a:ext cx="265320" cy="343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4942EE-C24A-4179-9FCD-DE80FA5D80E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0840" y="3185440"/>
                <a:ext cx="2829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6DD55D-B73E-4B1A-82CE-0F6CC0B18AD2}"/>
                  </a:ext>
                </a:extLst>
              </p14:cNvPr>
              <p14:cNvContentPartPr/>
              <p14:nvPr/>
            </p14:nvContentPartPr>
            <p14:xfrm>
              <a:off x="2638920" y="3118120"/>
              <a:ext cx="1199160" cy="65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6DD55D-B73E-4B1A-82CE-0F6CC0B18AD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29920" y="3109120"/>
                <a:ext cx="121680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A1FA7-5D70-4BF7-91D2-8927B155E038}"/>
                  </a:ext>
                </a:extLst>
              </p14:cNvPr>
              <p14:cNvContentPartPr/>
              <p14:nvPr/>
            </p14:nvContentPartPr>
            <p14:xfrm>
              <a:off x="4025280" y="3250240"/>
              <a:ext cx="204480" cy="431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A1FA7-5D70-4BF7-91D2-8927B155E03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16280" y="3241600"/>
                <a:ext cx="2221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454522B-BA25-438C-8E56-6E69EDE59125}"/>
                  </a:ext>
                </a:extLst>
              </p14:cNvPr>
              <p14:cNvContentPartPr/>
              <p14:nvPr/>
            </p14:nvContentPartPr>
            <p14:xfrm>
              <a:off x="4209960" y="3464080"/>
              <a:ext cx="2437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454522B-BA25-438C-8E56-6E69EDE591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01320" y="3455080"/>
                <a:ext cx="2613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8AF75B7-AB3A-4104-A240-C5412753DE38}"/>
                  </a:ext>
                </a:extLst>
              </p14:cNvPr>
              <p14:cNvContentPartPr/>
              <p14:nvPr/>
            </p14:nvContentPartPr>
            <p14:xfrm>
              <a:off x="4492560" y="3468040"/>
              <a:ext cx="97920" cy="127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8AF75B7-AB3A-4104-A240-C5412753DE3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83920" y="3459040"/>
                <a:ext cx="115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030FEDC-C8D3-4C6C-A639-D9483AF9D515}"/>
                  </a:ext>
                </a:extLst>
              </p14:cNvPr>
              <p14:cNvContentPartPr/>
              <p14:nvPr/>
            </p14:nvContentPartPr>
            <p14:xfrm>
              <a:off x="4706400" y="3323320"/>
              <a:ext cx="21960" cy="284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030FEDC-C8D3-4C6C-A639-D9483AF9D51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97760" y="3314680"/>
                <a:ext cx="396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9823B7-5DF6-422C-9E54-33DAFF9617E4}"/>
                  </a:ext>
                </a:extLst>
              </p14:cNvPr>
              <p14:cNvContentPartPr/>
              <p14:nvPr/>
            </p14:nvContentPartPr>
            <p14:xfrm>
              <a:off x="4613880" y="3454720"/>
              <a:ext cx="177840" cy="16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9823B7-5DF6-422C-9E54-33DAFF9617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04880" y="3445720"/>
                <a:ext cx="1954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64C9C6F-98E4-422F-9732-48AFA25DB78D}"/>
                  </a:ext>
                </a:extLst>
              </p14:cNvPr>
              <p14:cNvContentPartPr/>
              <p14:nvPr/>
            </p14:nvContentPartPr>
            <p14:xfrm>
              <a:off x="5031480" y="3439600"/>
              <a:ext cx="183960" cy="163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64C9C6F-98E4-422F-9732-48AFA25DB7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22840" y="3430600"/>
                <a:ext cx="2016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792B53A-31DB-403D-84E3-C468812016CC}"/>
                  </a:ext>
                </a:extLst>
              </p14:cNvPr>
              <p14:cNvContentPartPr/>
              <p14:nvPr/>
            </p14:nvContentPartPr>
            <p14:xfrm>
              <a:off x="5221560" y="3436000"/>
              <a:ext cx="122760" cy="171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792B53A-31DB-403D-84E3-C468812016C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12920" y="3427000"/>
                <a:ext cx="140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3B4F3BD-D809-4EEB-AB25-47CF6E2D730A}"/>
                  </a:ext>
                </a:extLst>
              </p14:cNvPr>
              <p14:cNvContentPartPr/>
              <p14:nvPr/>
            </p14:nvContentPartPr>
            <p14:xfrm>
              <a:off x="5389680" y="3454720"/>
              <a:ext cx="194760" cy="166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3B4F3BD-D809-4EEB-AB25-47CF6E2D730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80680" y="3446080"/>
                <a:ext cx="2124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3FC8183-A0CD-4441-87E4-868AB8549495}"/>
                  </a:ext>
                </a:extLst>
              </p14:cNvPr>
              <p14:cNvContentPartPr/>
              <p14:nvPr/>
            </p14:nvContentPartPr>
            <p14:xfrm>
              <a:off x="5566080" y="3282280"/>
              <a:ext cx="253080" cy="318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3FC8183-A0CD-4441-87E4-868AB8549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57440" y="3273280"/>
                <a:ext cx="270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644989-E7E9-46ED-B726-90D43EFBA45B}"/>
                  </a:ext>
                </a:extLst>
              </p14:cNvPr>
              <p14:cNvContentPartPr/>
              <p14:nvPr/>
            </p14:nvContentPartPr>
            <p14:xfrm>
              <a:off x="6058560" y="3514120"/>
              <a:ext cx="17640" cy="97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644989-E7E9-46ED-B726-90D43EFBA45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49560" y="3505480"/>
                <a:ext cx="35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57AE43C-479A-4EC2-8D0F-2D7CE8AF4CFE}"/>
                  </a:ext>
                </a:extLst>
              </p14:cNvPr>
              <p14:cNvContentPartPr/>
              <p14:nvPr/>
            </p14:nvContentPartPr>
            <p14:xfrm>
              <a:off x="6041280" y="3340600"/>
              <a:ext cx="54000" cy="6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57AE43C-479A-4EC2-8D0F-2D7CE8AF4CF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32280" y="3331960"/>
                <a:ext cx="71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DA0C05-0E40-4F91-9360-37E6FDA6E81B}"/>
                  </a:ext>
                </a:extLst>
              </p14:cNvPr>
              <p14:cNvContentPartPr/>
              <p14:nvPr/>
            </p14:nvContentPartPr>
            <p14:xfrm>
              <a:off x="6192840" y="3466600"/>
              <a:ext cx="194040" cy="156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DA0C05-0E40-4F91-9360-37E6FDA6E81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84200" y="3457600"/>
                <a:ext cx="211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391ACCD-8D1A-45FD-8E6E-74B9548162AB}"/>
                  </a:ext>
                </a:extLst>
              </p14:cNvPr>
              <p14:cNvContentPartPr/>
              <p14:nvPr/>
            </p14:nvContentPartPr>
            <p14:xfrm>
              <a:off x="6700440" y="3275800"/>
              <a:ext cx="20880" cy="302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391ACCD-8D1A-45FD-8E6E-74B9548162A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91800" y="3266800"/>
                <a:ext cx="38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4B3DB8-6AE2-4164-914A-D6A52B8522E7}"/>
                  </a:ext>
                </a:extLst>
              </p14:cNvPr>
              <p14:cNvContentPartPr/>
              <p14:nvPr/>
            </p14:nvContentPartPr>
            <p14:xfrm>
              <a:off x="6617640" y="3401440"/>
              <a:ext cx="247680" cy="46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4B3DB8-6AE2-4164-914A-D6A52B8522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09000" y="3392800"/>
                <a:ext cx="265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55F62F3-3780-400B-8462-995A9825391F}"/>
                  </a:ext>
                </a:extLst>
              </p14:cNvPr>
              <p14:cNvContentPartPr/>
              <p14:nvPr/>
            </p14:nvContentPartPr>
            <p14:xfrm>
              <a:off x="6957840" y="3237280"/>
              <a:ext cx="99720" cy="327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55F62F3-3780-400B-8462-995A9825391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48840" y="3228280"/>
                <a:ext cx="1173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9562E42-391D-4CF0-A404-53B5AFF6658E}"/>
                  </a:ext>
                </a:extLst>
              </p14:cNvPr>
              <p14:cNvContentPartPr/>
              <p14:nvPr/>
            </p14:nvContentPartPr>
            <p14:xfrm>
              <a:off x="7165200" y="3479920"/>
              <a:ext cx="8280" cy="57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9562E42-391D-4CF0-A404-53B5AFF6658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56200" y="3470920"/>
                <a:ext cx="259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A66C0A5-DEF0-4A51-A7A3-3CF7DF4AB8F6}"/>
                  </a:ext>
                </a:extLst>
              </p14:cNvPr>
              <p14:cNvContentPartPr/>
              <p14:nvPr/>
            </p14:nvContentPartPr>
            <p14:xfrm>
              <a:off x="7175280" y="3336640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A66C0A5-DEF0-4A51-A7A3-3CF7DF4AB8F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66280" y="3328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EFA78FB-0524-4901-8F2B-7DF2B4381A54}"/>
                  </a:ext>
                </a:extLst>
              </p14:cNvPr>
              <p14:cNvContentPartPr/>
              <p14:nvPr/>
            </p14:nvContentPartPr>
            <p14:xfrm>
              <a:off x="7271040" y="3426280"/>
              <a:ext cx="81360" cy="131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EFA78FB-0524-4901-8F2B-7DF2B4381A5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62400" y="3417280"/>
                <a:ext cx="990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6771298-CCF4-4B83-8A75-65C0EA89FF2D}"/>
                  </a:ext>
                </a:extLst>
              </p14:cNvPr>
              <p14:cNvContentPartPr/>
              <p14:nvPr/>
            </p14:nvContentPartPr>
            <p14:xfrm>
              <a:off x="7603680" y="3420160"/>
              <a:ext cx="108360" cy="134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6771298-CCF4-4B83-8A75-65C0EA89FF2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595040" y="3411520"/>
                <a:ext cx="126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042CAB-18B2-45C5-B459-F94EE9CF1F40}"/>
                  </a:ext>
                </a:extLst>
              </p14:cNvPr>
              <p14:cNvContentPartPr/>
              <p14:nvPr/>
            </p14:nvContentPartPr>
            <p14:xfrm>
              <a:off x="7797000" y="3425560"/>
              <a:ext cx="105480" cy="106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042CAB-18B2-45C5-B459-F94EE9CF1F4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88360" y="3416560"/>
                <a:ext cx="1231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FA6F031-A3A0-41BB-9D12-DE16FB0B5AFF}"/>
                  </a:ext>
                </a:extLst>
              </p14:cNvPr>
              <p14:cNvContentPartPr/>
              <p14:nvPr/>
            </p14:nvContentPartPr>
            <p14:xfrm>
              <a:off x="7973040" y="3250600"/>
              <a:ext cx="751320" cy="4006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FA6F031-A3A0-41BB-9D12-DE16FB0B5AF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64040" y="3241600"/>
                <a:ext cx="7689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34C37E-B2F4-4E55-BF9F-CC9B23B1AA3A}"/>
                  </a:ext>
                </a:extLst>
              </p14:cNvPr>
              <p14:cNvContentPartPr/>
              <p14:nvPr/>
            </p14:nvContentPartPr>
            <p14:xfrm>
              <a:off x="1364880" y="4045840"/>
              <a:ext cx="575280" cy="220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34C37E-B2F4-4E55-BF9F-CC9B23B1AA3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56235" y="4037186"/>
                <a:ext cx="592931" cy="238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F57DFC-C241-4A46-B60A-A171DA35677E}"/>
                  </a:ext>
                </a:extLst>
              </p14:cNvPr>
              <p14:cNvContentPartPr/>
              <p14:nvPr/>
            </p14:nvContentPartPr>
            <p14:xfrm>
              <a:off x="690600" y="4063120"/>
              <a:ext cx="551160" cy="16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F57DFC-C241-4A46-B60A-A171DA35677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1594" y="4054120"/>
                <a:ext cx="568812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F74980A-37A5-4868-8395-87BA83474554}"/>
                  </a:ext>
                </a:extLst>
              </p14:cNvPr>
              <p14:cNvContentPartPr/>
              <p14:nvPr/>
            </p14:nvContentPartPr>
            <p14:xfrm>
              <a:off x="339240" y="3837040"/>
              <a:ext cx="252360" cy="44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F74980A-37A5-4868-8395-87BA8347455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30240" y="3828040"/>
                <a:ext cx="2700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FA24394-EF5F-41D5-BEA0-4530A37E9138}"/>
                  </a:ext>
                </a:extLst>
              </p14:cNvPr>
              <p14:cNvContentPartPr/>
              <p14:nvPr/>
            </p14:nvContentPartPr>
            <p14:xfrm>
              <a:off x="2044200" y="3833800"/>
              <a:ext cx="1670400" cy="456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FA24394-EF5F-41D5-BEA0-4530A37E913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35560" y="3824800"/>
                <a:ext cx="168804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5D6460-F2E1-4298-8C2F-1F0A824076BE}"/>
                  </a:ext>
                </a:extLst>
              </p14:cNvPr>
              <p14:cNvContentPartPr/>
              <p14:nvPr/>
            </p14:nvContentPartPr>
            <p14:xfrm>
              <a:off x="5214720" y="3856120"/>
              <a:ext cx="270720" cy="4658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5D6460-F2E1-4298-8C2F-1F0A824076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06080" y="3847473"/>
                <a:ext cx="288360" cy="48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E0C4C5C-A489-4227-B2E5-DDCEF102763A}"/>
                  </a:ext>
                </a:extLst>
              </p14:cNvPr>
              <p14:cNvContentPartPr/>
              <p14:nvPr/>
            </p14:nvContentPartPr>
            <p14:xfrm>
              <a:off x="4006920" y="3874840"/>
              <a:ext cx="1028160" cy="5608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E0C4C5C-A489-4227-B2E5-DDCEF102763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97920" y="3865840"/>
                <a:ext cx="10458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9BAD91-B748-495B-BFE1-DBDE0A08FBEC}"/>
                  </a:ext>
                </a:extLst>
              </p14:cNvPr>
              <p14:cNvContentPartPr/>
              <p14:nvPr/>
            </p14:nvContentPartPr>
            <p14:xfrm>
              <a:off x="960960" y="4459480"/>
              <a:ext cx="315720" cy="37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9BAD91-B748-495B-BFE1-DBDE0A08FBE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51960" y="4450489"/>
                <a:ext cx="333360" cy="394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103F876-4A05-4911-A805-5A1C19DFC8F5}"/>
                  </a:ext>
                </a:extLst>
              </p14:cNvPr>
              <p14:cNvContentPartPr/>
              <p14:nvPr/>
            </p14:nvContentPartPr>
            <p14:xfrm>
              <a:off x="3999360" y="4621840"/>
              <a:ext cx="104040" cy="111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103F876-4A05-4911-A805-5A1C19DFC8F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90720" y="4612840"/>
                <a:ext cx="121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4A4EB0C-7683-4959-8012-26CE11BDF751}"/>
                  </a:ext>
                </a:extLst>
              </p14:cNvPr>
              <p14:cNvContentPartPr/>
              <p14:nvPr/>
            </p14:nvContentPartPr>
            <p14:xfrm>
              <a:off x="4184400" y="4612120"/>
              <a:ext cx="226080" cy="116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4A4EB0C-7683-4959-8012-26CE11BDF75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75400" y="4603120"/>
                <a:ext cx="2437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B8A4394-4EB6-40F4-A69E-349205A72E7B}"/>
                  </a:ext>
                </a:extLst>
              </p14:cNvPr>
              <p14:cNvContentPartPr/>
              <p14:nvPr/>
            </p14:nvContentPartPr>
            <p14:xfrm>
              <a:off x="1385040" y="4431400"/>
              <a:ext cx="1218240" cy="6991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B8A4394-4EB6-40F4-A69E-349205A72E7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376040" y="4422400"/>
                <a:ext cx="123588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EEAC3B6-59E3-4B68-B189-75926B093DA4}"/>
                  </a:ext>
                </a:extLst>
              </p14:cNvPr>
              <p14:cNvContentPartPr/>
              <p14:nvPr/>
            </p14:nvContentPartPr>
            <p14:xfrm>
              <a:off x="2856000" y="4431040"/>
              <a:ext cx="1032120" cy="5911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EEAC3B6-59E3-4B68-B189-75926B093DA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47003" y="4422040"/>
                <a:ext cx="1049754" cy="6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467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14:cNvPr>
              <p14:cNvContentPartPr/>
              <p14:nvPr/>
            </p14:nvContentPartPr>
            <p14:xfrm>
              <a:off x="302880" y="121120"/>
              <a:ext cx="7855560" cy="1375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A9E03B9-DA38-474B-A6DA-F21149F683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880" y="101320"/>
                <a:ext cx="78732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14:cNvPr>
              <p14:cNvContentPartPr/>
              <p14:nvPr/>
            </p14:nvContentPartPr>
            <p14:xfrm>
              <a:off x="653880" y="1373200"/>
              <a:ext cx="8051040" cy="6926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C625184-9939-4F79-92C3-1188B11717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240" y="1364560"/>
                <a:ext cx="806868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1C0D89-9EC8-4807-9CF3-3663431C4FD7}"/>
                  </a:ext>
                </a:extLst>
              </p14:cNvPr>
              <p14:cNvContentPartPr/>
              <p14:nvPr/>
            </p14:nvContentPartPr>
            <p14:xfrm>
              <a:off x="716160" y="2129200"/>
              <a:ext cx="3210120" cy="1116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1C0D89-9EC8-4807-9CF3-3663431C4F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519" y="2120200"/>
                <a:ext cx="3227762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68AFBF5-8BC8-473C-8F88-D7F518380F9C}"/>
                  </a:ext>
                </a:extLst>
              </p14:cNvPr>
              <p14:cNvContentPartPr/>
              <p14:nvPr/>
            </p14:nvContentPartPr>
            <p14:xfrm>
              <a:off x="5472480" y="2667760"/>
              <a:ext cx="519840" cy="29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68AFBF5-8BC8-473C-8F88-D7F518380F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3840" y="2658760"/>
                <a:ext cx="5374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037561F-E988-4605-BCD1-2D41106F69F7}"/>
                  </a:ext>
                </a:extLst>
              </p14:cNvPr>
              <p14:cNvContentPartPr/>
              <p14:nvPr/>
            </p14:nvContentPartPr>
            <p14:xfrm>
              <a:off x="5154600" y="2566960"/>
              <a:ext cx="231120" cy="41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037561F-E988-4605-BCD1-2D41106F69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5600" y="2557960"/>
                <a:ext cx="2487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7F4321C-3672-4402-8F33-69FD201D97E2}"/>
                  </a:ext>
                </a:extLst>
              </p14:cNvPr>
              <p14:cNvContentPartPr/>
              <p14:nvPr/>
            </p14:nvContentPartPr>
            <p14:xfrm>
              <a:off x="4185480" y="2565160"/>
              <a:ext cx="771480" cy="603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7F4321C-3672-4402-8F33-69FD201D97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6840" y="2556520"/>
                <a:ext cx="78912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229C1AB-3272-4858-A3D9-0B4F3FFB8BEC}"/>
                  </a:ext>
                </a:extLst>
              </p14:cNvPr>
              <p14:cNvContentPartPr/>
              <p14:nvPr/>
            </p14:nvContentPartPr>
            <p14:xfrm>
              <a:off x="6141720" y="2810680"/>
              <a:ext cx="378720" cy="128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229C1AB-3272-4858-A3D9-0B4F3FFB8B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33080" y="2801705"/>
                <a:ext cx="396360" cy="146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E89F762-2E5B-4825-8371-D1878FF6F678}"/>
                  </a:ext>
                </a:extLst>
              </p14:cNvPr>
              <p14:cNvContentPartPr/>
              <p14:nvPr/>
            </p14:nvContentPartPr>
            <p14:xfrm>
              <a:off x="6706200" y="2847400"/>
              <a:ext cx="219600" cy="10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E89F762-2E5B-4825-8371-D1878FF6F6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97200" y="2838760"/>
                <a:ext cx="2372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1B52AC3-370F-4521-8692-13DD2821F4D5}"/>
                  </a:ext>
                </a:extLst>
              </p14:cNvPr>
              <p14:cNvContentPartPr/>
              <p14:nvPr/>
            </p14:nvContentPartPr>
            <p14:xfrm>
              <a:off x="6990240" y="2887360"/>
              <a:ext cx="16200" cy="62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1B52AC3-370F-4521-8692-13DD2821F4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1240" y="2878360"/>
                <a:ext cx="33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35BE30E-FDEA-4845-9046-683D1A5FD8C5}"/>
                  </a:ext>
                </a:extLst>
              </p14:cNvPr>
              <p14:cNvContentPartPr/>
              <p14:nvPr/>
            </p14:nvContentPartPr>
            <p14:xfrm>
              <a:off x="6992040" y="2724280"/>
              <a:ext cx="6480" cy="50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35BE30E-FDEA-4845-9046-683D1A5FD8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3400" y="2715640"/>
                <a:ext cx="24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8814647-1FDA-49CD-9F5C-8E63E9094CFF}"/>
                  </a:ext>
                </a:extLst>
              </p14:cNvPr>
              <p14:cNvContentPartPr/>
              <p14:nvPr/>
            </p14:nvContentPartPr>
            <p14:xfrm>
              <a:off x="7117320" y="2704480"/>
              <a:ext cx="29520" cy="270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8814647-1FDA-49CD-9F5C-8E63E9094C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08680" y="2695480"/>
                <a:ext cx="47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B226B6E-91E5-4DFF-8807-726DA093395C}"/>
                  </a:ext>
                </a:extLst>
              </p14:cNvPr>
              <p14:cNvContentPartPr/>
              <p14:nvPr/>
            </p14:nvContentPartPr>
            <p14:xfrm>
              <a:off x="7228920" y="2707000"/>
              <a:ext cx="29160" cy="265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B226B6E-91E5-4DFF-8807-726DA093395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9920" y="2698360"/>
                <a:ext cx="468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17DDE49-5C7B-4B18-949C-AE2F3BCBBC63}"/>
                  </a:ext>
                </a:extLst>
              </p14:cNvPr>
              <p14:cNvContentPartPr/>
              <p14:nvPr/>
            </p14:nvContentPartPr>
            <p14:xfrm>
              <a:off x="7458960" y="2840920"/>
              <a:ext cx="230040" cy="1332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17DDE49-5C7B-4B18-949C-AE2F3BCBBC6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50320" y="2832280"/>
                <a:ext cx="247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F96CE5B-B94B-4AB6-AE28-FAB031D163B6}"/>
                  </a:ext>
                </a:extLst>
              </p14:cNvPr>
              <p14:cNvContentPartPr/>
              <p14:nvPr/>
            </p14:nvContentPartPr>
            <p14:xfrm>
              <a:off x="7747320" y="2838400"/>
              <a:ext cx="68040" cy="110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F96CE5B-B94B-4AB6-AE28-FAB031D163B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38320" y="2829400"/>
                <a:ext cx="85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0BD00CE-8DF6-4020-94F4-BE48E371D70A}"/>
                  </a:ext>
                </a:extLst>
              </p14:cNvPr>
              <p14:cNvContentPartPr/>
              <p14:nvPr/>
            </p14:nvContentPartPr>
            <p14:xfrm>
              <a:off x="7878360" y="2840920"/>
              <a:ext cx="60120" cy="106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0BD00CE-8DF6-4020-94F4-BE48E371D7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69360" y="2831920"/>
                <a:ext cx="77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2CA0E95-CA7D-4887-82E0-3ABB8FBDD692}"/>
                  </a:ext>
                </a:extLst>
              </p14:cNvPr>
              <p14:cNvContentPartPr/>
              <p14:nvPr/>
            </p14:nvContentPartPr>
            <p14:xfrm>
              <a:off x="8033520" y="2713840"/>
              <a:ext cx="9720" cy="221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2CA0E95-CA7D-4887-82E0-3ABB8FBDD6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24520" y="2704840"/>
                <a:ext cx="273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B4287DD-64DC-49BE-A2E7-C05C3F04E7D7}"/>
                  </a:ext>
                </a:extLst>
              </p14:cNvPr>
              <p14:cNvContentPartPr/>
              <p14:nvPr/>
            </p14:nvContentPartPr>
            <p14:xfrm>
              <a:off x="8041080" y="2778640"/>
              <a:ext cx="81720" cy="1684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B4287DD-64DC-49BE-A2E7-C05C3F04E7D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32080" y="2770000"/>
                <a:ext cx="99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B67F0F0-27DC-4308-85F8-FBC52FB3DAB2}"/>
                  </a:ext>
                </a:extLst>
              </p14:cNvPr>
              <p14:cNvContentPartPr/>
              <p14:nvPr/>
            </p14:nvContentPartPr>
            <p14:xfrm>
              <a:off x="8331600" y="2589280"/>
              <a:ext cx="580320" cy="396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B67F0F0-27DC-4308-85F8-FBC52FB3DA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2955" y="2580280"/>
                <a:ext cx="597971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C9EF035-C1ED-4F8D-A75D-B0AA5FBA1AB1}"/>
                  </a:ext>
                </a:extLst>
              </p14:cNvPr>
              <p14:cNvContentPartPr/>
              <p14:nvPr/>
            </p14:nvContentPartPr>
            <p14:xfrm>
              <a:off x="2300880" y="3433480"/>
              <a:ext cx="6840" cy="10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C9EF035-C1ED-4F8D-A75D-B0AA5FBA1AB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91880" y="3424480"/>
                <a:ext cx="24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B25185-2E37-4F29-A1C0-1F55FD1D893A}"/>
                  </a:ext>
                </a:extLst>
              </p14:cNvPr>
              <p14:cNvContentPartPr/>
              <p14:nvPr/>
            </p14:nvContentPartPr>
            <p14:xfrm>
              <a:off x="2296200" y="3348520"/>
              <a:ext cx="5040" cy="6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B25185-2E37-4F29-A1C0-1F55FD1D89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87200" y="3339880"/>
                <a:ext cx="22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44A97D-4515-4A96-B940-EFD0CAC38CA9}"/>
                  </a:ext>
                </a:extLst>
              </p14:cNvPr>
              <p14:cNvContentPartPr/>
              <p14:nvPr/>
            </p14:nvContentPartPr>
            <p14:xfrm>
              <a:off x="2426520" y="3373720"/>
              <a:ext cx="126720" cy="137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44A97D-4515-4A96-B940-EFD0CAC38CA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17520" y="3364720"/>
                <a:ext cx="144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4CF9B-7E22-44C4-AA53-093BC7894B25}"/>
                  </a:ext>
                </a:extLst>
              </p14:cNvPr>
              <p14:cNvContentPartPr/>
              <p14:nvPr/>
            </p14:nvContentPartPr>
            <p14:xfrm>
              <a:off x="1148880" y="3227200"/>
              <a:ext cx="1052640" cy="360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4CF9B-7E22-44C4-AA53-093BC7894B2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0240" y="3218200"/>
                <a:ext cx="10702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4942EE-C24A-4179-9FCD-DE80FA5D80E2}"/>
                  </a:ext>
                </a:extLst>
              </p14:cNvPr>
              <p14:cNvContentPartPr/>
              <p14:nvPr/>
            </p14:nvContentPartPr>
            <p14:xfrm>
              <a:off x="729480" y="3194080"/>
              <a:ext cx="265320" cy="343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4942EE-C24A-4179-9FCD-DE80FA5D80E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0840" y="3185440"/>
                <a:ext cx="2829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6DD55D-B73E-4B1A-82CE-0F6CC0B18AD2}"/>
                  </a:ext>
                </a:extLst>
              </p14:cNvPr>
              <p14:cNvContentPartPr/>
              <p14:nvPr/>
            </p14:nvContentPartPr>
            <p14:xfrm>
              <a:off x="2638920" y="3118120"/>
              <a:ext cx="1199160" cy="65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6DD55D-B73E-4B1A-82CE-0F6CC0B18AD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29920" y="3109120"/>
                <a:ext cx="121680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A1FA7-5D70-4BF7-91D2-8927B155E038}"/>
                  </a:ext>
                </a:extLst>
              </p14:cNvPr>
              <p14:cNvContentPartPr/>
              <p14:nvPr/>
            </p14:nvContentPartPr>
            <p14:xfrm>
              <a:off x="4025280" y="3250240"/>
              <a:ext cx="204480" cy="431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A1FA7-5D70-4BF7-91D2-8927B155E03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16280" y="3241600"/>
                <a:ext cx="2221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454522B-BA25-438C-8E56-6E69EDE59125}"/>
                  </a:ext>
                </a:extLst>
              </p14:cNvPr>
              <p14:cNvContentPartPr/>
              <p14:nvPr/>
            </p14:nvContentPartPr>
            <p14:xfrm>
              <a:off x="4209960" y="3464080"/>
              <a:ext cx="243720" cy="19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454522B-BA25-438C-8E56-6E69EDE591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01320" y="3455080"/>
                <a:ext cx="2613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8AF75B7-AB3A-4104-A240-C5412753DE38}"/>
                  </a:ext>
                </a:extLst>
              </p14:cNvPr>
              <p14:cNvContentPartPr/>
              <p14:nvPr/>
            </p14:nvContentPartPr>
            <p14:xfrm>
              <a:off x="4492560" y="3468040"/>
              <a:ext cx="97920" cy="127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8AF75B7-AB3A-4104-A240-C5412753DE3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83920" y="3459040"/>
                <a:ext cx="115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030FEDC-C8D3-4C6C-A639-D9483AF9D515}"/>
                  </a:ext>
                </a:extLst>
              </p14:cNvPr>
              <p14:cNvContentPartPr/>
              <p14:nvPr/>
            </p14:nvContentPartPr>
            <p14:xfrm>
              <a:off x="4706400" y="3323320"/>
              <a:ext cx="21960" cy="284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030FEDC-C8D3-4C6C-A639-D9483AF9D51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97760" y="3314680"/>
                <a:ext cx="396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9823B7-5DF6-422C-9E54-33DAFF9617E4}"/>
                  </a:ext>
                </a:extLst>
              </p14:cNvPr>
              <p14:cNvContentPartPr/>
              <p14:nvPr/>
            </p14:nvContentPartPr>
            <p14:xfrm>
              <a:off x="4613880" y="3454720"/>
              <a:ext cx="177840" cy="16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9823B7-5DF6-422C-9E54-33DAFF9617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04880" y="3445720"/>
                <a:ext cx="1954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64C9C6F-98E4-422F-9732-48AFA25DB78D}"/>
                  </a:ext>
                </a:extLst>
              </p14:cNvPr>
              <p14:cNvContentPartPr/>
              <p14:nvPr/>
            </p14:nvContentPartPr>
            <p14:xfrm>
              <a:off x="5031480" y="3439600"/>
              <a:ext cx="183960" cy="163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64C9C6F-98E4-422F-9732-48AFA25DB7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22840" y="3430600"/>
                <a:ext cx="2016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792B53A-31DB-403D-84E3-C468812016CC}"/>
                  </a:ext>
                </a:extLst>
              </p14:cNvPr>
              <p14:cNvContentPartPr/>
              <p14:nvPr/>
            </p14:nvContentPartPr>
            <p14:xfrm>
              <a:off x="5221560" y="3436000"/>
              <a:ext cx="122760" cy="171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792B53A-31DB-403D-84E3-C468812016C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12920" y="3427000"/>
                <a:ext cx="140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3B4F3BD-D809-4EEB-AB25-47CF6E2D730A}"/>
                  </a:ext>
                </a:extLst>
              </p14:cNvPr>
              <p14:cNvContentPartPr/>
              <p14:nvPr/>
            </p14:nvContentPartPr>
            <p14:xfrm>
              <a:off x="5389680" y="3454720"/>
              <a:ext cx="194760" cy="166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3B4F3BD-D809-4EEB-AB25-47CF6E2D730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80680" y="3446080"/>
                <a:ext cx="2124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3FC8183-A0CD-4441-87E4-868AB8549495}"/>
                  </a:ext>
                </a:extLst>
              </p14:cNvPr>
              <p14:cNvContentPartPr/>
              <p14:nvPr/>
            </p14:nvContentPartPr>
            <p14:xfrm>
              <a:off x="5566080" y="3282280"/>
              <a:ext cx="253080" cy="318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3FC8183-A0CD-4441-87E4-868AB8549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57440" y="3273280"/>
                <a:ext cx="270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644989-E7E9-46ED-B726-90D43EFBA45B}"/>
                  </a:ext>
                </a:extLst>
              </p14:cNvPr>
              <p14:cNvContentPartPr/>
              <p14:nvPr/>
            </p14:nvContentPartPr>
            <p14:xfrm>
              <a:off x="6058560" y="3514120"/>
              <a:ext cx="17640" cy="97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644989-E7E9-46ED-B726-90D43EFBA45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49560" y="3505480"/>
                <a:ext cx="35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57AE43C-479A-4EC2-8D0F-2D7CE8AF4CFE}"/>
                  </a:ext>
                </a:extLst>
              </p14:cNvPr>
              <p14:cNvContentPartPr/>
              <p14:nvPr/>
            </p14:nvContentPartPr>
            <p14:xfrm>
              <a:off x="6041280" y="3340600"/>
              <a:ext cx="54000" cy="62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57AE43C-479A-4EC2-8D0F-2D7CE8AF4CF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32280" y="3331960"/>
                <a:ext cx="71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DA0C05-0E40-4F91-9360-37E6FDA6E81B}"/>
                  </a:ext>
                </a:extLst>
              </p14:cNvPr>
              <p14:cNvContentPartPr/>
              <p14:nvPr/>
            </p14:nvContentPartPr>
            <p14:xfrm>
              <a:off x="6192840" y="3466600"/>
              <a:ext cx="194040" cy="156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DA0C05-0E40-4F91-9360-37E6FDA6E81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84200" y="3457600"/>
                <a:ext cx="211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391ACCD-8D1A-45FD-8E6E-74B9548162AB}"/>
                  </a:ext>
                </a:extLst>
              </p14:cNvPr>
              <p14:cNvContentPartPr/>
              <p14:nvPr/>
            </p14:nvContentPartPr>
            <p14:xfrm>
              <a:off x="6700440" y="3275800"/>
              <a:ext cx="20880" cy="302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391ACCD-8D1A-45FD-8E6E-74B9548162A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91800" y="3266800"/>
                <a:ext cx="38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4B3DB8-6AE2-4164-914A-D6A52B8522E7}"/>
                  </a:ext>
                </a:extLst>
              </p14:cNvPr>
              <p14:cNvContentPartPr/>
              <p14:nvPr/>
            </p14:nvContentPartPr>
            <p14:xfrm>
              <a:off x="6617640" y="3401440"/>
              <a:ext cx="247680" cy="46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4B3DB8-6AE2-4164-914A-D6A52B8522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09000" y="3392800"/>
                <a:ext cx="265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55F62F3-3780-400B-8462-995A9825391F}"/>
                  </a:ext>
                </a:extLst>
              </p14:cNvPr>
              <p14:cNvContentPartPr/>
              <p14:nvPr/>
            </p14:nvContentPartPr>
            <p14:xfrm>
              <a:off x="6957840" y="3237280"/>
              <a:ext cx="99720" cy="327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55F62F3-3780-400B-8462-995A9825391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48840" y="3228280"/>
                <a:ext cx="1173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9562E42-391D-4CF0-A404-53B5AFF6658E}"/>
                  </a:ext>
                </a:extLst>
              </p14:cNvPr>
              <p14:cNvContentPartPr/>
              <p14:nvPr/>
            </p14:nvContentPartPr>
            <p14:xfrm>
              <a:off x="7165200" y="3479920"/>
              <a:ext cx="8280" cy="57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9562E42-391D-4CF0-A404-53B5AFF6658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56200" y="3470920"/>
                <a:ext cx="259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A66C0A5-DEF0-4A51-A7A3-3CF7DF4AB8F6}"/>
                  </a:ext>
                </a:extLst>
              </p14:cNvPr>
              <p14:cNvContentPartPr/>
              <p14:nvPr/>
            </p14:nvContentPartPr>
            <p14:xfrm>
              <a:off x="7175280" y="3336640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A66C0A5-DEF0-4A51-A7A3-3CF7DF4AB8F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66280" y="3328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EFA78FB-0524-4901-8F2B-7DF2B4381A54}"/>
                  </a:ext>
                </a:extLst>
              </p14:cNvPr>
              <p14:cNvContentPartPr/>
              <p14:nvPr/>
            </p14:nvContentPartPr>
            <p14:xfrm>
              <a:off x="7271040" y="3426280"/>
              <a:ext cx="81360" cy="131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EFA78FB-0524-4901-8F2B-7DF2B4381A5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62400" y="3417280"/>
                <a:ext cx="990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6771298-CCF4-4B83-8A75-65C0EA89FF2D}"/>
                  </a:ext>
                </a:extLst>
              </p14:cNvPr>
              <p14:cNvContentPartPr/>
              <p14:nvPr/>
            </p14:nvContentPartPr>
            <p14:xfrm>
              <a:off x="7603680" y="3420160"/>
              <a:ext cx="108360" cy="134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6771298-CCF4-4B83-8A75-65C0EA89FF2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595040" y="3411520"/>
                <a:ext cx="126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042CAB-18B2-45C5-B459-F94EE9CF1F40}"/>
                  </a:ext>
                </a:extLst>
              </p14:cNvPr>
              <p14:cNvContentPartPr/>
              <p14:nvPr/>
            </p14:nvContentPartPr>
            <p14:xfrm>
              <a:off x="7797000" y="3425560"/>
              <a:ext cx="105480" cy="106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042CAB-18B2-45C5-B459-F94EE9CF1F4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88360" y="3416560"/>
                <a:ext cx="1231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FA6F031-A3A0-41BB-9D12-DE16FB0B5AFF}"/>
                  </a:ext>
                </a:extLst>
              </p14:cNvPr>
              <p14:cNvContentPartPr/>
              <p14:nvPr/>
            </p14:nvContentPartPr>
            <p14:xfrm>
              <a:off x="7973040" y="3250600"/>
              <a:ext cx="751320" cy="4006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FA6F031-A3A0-41BB-9D12-DE16FB0B5AF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64040" y="3241600"/>
                <a:ext cx="7689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34C37E-B2F4-4E55-BF9F-CC9B23B1AA3A}"/>
                  </a:ext>
                </a:extLst>
              </p14:cNvPr>
              <p14:cNvContentPartPr/>
              <p14:nvPr/>
            </p14:nvContentPartPr>
            <p14:xfrm>
              <a:off x="1364880" y="4045840"/>
              <a:ext cx="575280" cy="220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34C37E-B2F4-4E55-BF9F-CC9B23B1AA3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56235" y="4037186"/>
                <a:ext cx="592931" cy="238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F57DFC-C241-4A46-B60A-A171DA35677E}"/>
                  </a:ext>
                </a:extLst>
              </p14:cNvPr>
              <p14:cNvContentPartPr/>
              <p14:nvPr/>
            </p14:nvContentPartPr>
            <p14:xfrm>
              <a:off x="690600" y="4063120"/>
              <a:ext cx="551160" cy="16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F57DFC-C241-4A46-B60A-A171DA35677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1594" y="4054120"/>
                <a:ext cx="568812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F74980A-37A5-4868-8395-87BA83474554}"/>
                  </a:ext>
                </a:extLst>
              </p14:cNvPr>
              <p14:cNvContentPartPr/>
              <p14:nvPr/>
            </p14:nvContentPartPr>
            <p14:xfrm>
              <a:off x="339240" y="3837040"/>
              <a:ext cx="252360" cy="44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F74980A-37A5-4868-8395-87BA8347455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30240" y="3828040"/>
                <a:ext cx="2700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FA24394-EF5F-41D5-BEA0-4530A37E9138}"/>
                  </a:ext>
                </a:extLst>
              </p14:cNvPr>
              <p14:cNvContentPartPr/>
              <p14:nvPr/>
            </p14:nvContentPartPr>
            <p14:xfrm>
              <a:off x="2044200" y="3833800"/>
              <a:ext cx="1670400" cy="456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FA24394-EF5F-41D5-BEA0-4530A37E913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35560" y="3824800"/>
                <a:ext cx="168804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5D6460-F2E1-4298-8C2F-1F0A824076BE}"/>
                  </a:ext>
                </a:extLst>
              </p14:cNvPr>
              <p14:cNvContentPartPr/>
              <p14:nvPr/>
            </p14:nvContentPartPr>
            <p14:xfrm>
              <a:off x="5214720" y="3856120"/>
              <a:ext cx="270720" cy="4658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5D6460-F2E1-4298-8C2F-1F0A824076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06080" y="3847473"/>
                <a:ext cx="288360" cy="48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E0C4C5C-A489-4227-B2E5-DDCEF102763A}"/>
                  </a:ext>
                </a:extLst>
              </p14:cNvPr>
              <p14:cNvContentPartPr/>
              <p14:nvPr/>
            </p14:nvContentPartPr>
            <p14:xfrm>
              <a:off x="4006920" y="3874840"/>
              <a:ext cx="1028160" cy="5608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E0C4C5C-A489-4227-B2E5-DDCEF102763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97920" y="3865840"/>
                <a:ext cx="10458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9BAD91-B748-495B-BFE1-DBDE0A08FBEC}"/>
                  </a:ext>
                </a:extLst>
              </p14:cNvPr>
              <p14:cNvContentPartPr/>
              <p14:nvPr/>
            </p14:nvContentPartPr>
            <p14:xfrm>
              <a:off x="960960" y="4459480"/>
              <a:ext cx="315720" cy="37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9BAD91-B748-495B-BFE1-DBDE0A08FBE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51960" y="4450489"/>
                <a:ext cx="333360" cy="394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103F876-4A05-4911-A805-5A1C19DFC8F5}"/>
                  </a:ext>
                </a:extLst>
              </p14:cNvPr>
              <p14:cNvContentPartPr/>
              <p14:nvPr/>
            </p14:nvContentPartPr>
            <p14:xfrm>
              <a:off x="3999360" y="4621840"/>
              <a:ext cx="104040" cy="111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103F876-4A05-4911-A805-5A1C19DFC8F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90720" y="4612840"/>
                <a:ext cx="121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4A4EB0C-7683-4959-8012-26CE11BDF751}"/>
                  </a:ext>
                </a:extLst>
              </p14:cNvPr>
              <p14:cNvContentPartPr/>
              <p14:nvPr/>
            </p14:nvContentPartPr>
            <p14:xfrm>
              <a:off x="4184400" y="4612120"/>
              <a:ext cx="226080" cy="116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4A4EB0C-7683-4959-8012-26CE11BDF75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75400" y="4603120"/>
                <a:ext cx="2437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B8A4394-4EB6-40F4-A69E-349205A72E7B}"/>
                  </a:ext>
                </a:extLst>
              </p14:cNvPr>
              <p14:cNvContentPartPr/>
              <p14:nvPr/>
            </p14:nvContentPartPr>
            <p14:xfrm>
              <a:off x="1385040" y="4431400"/>
              <a:ext cx="1218240" cy="6991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B8A4394-4EB6-40F4-A69E-349205A72E7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376040" y="4422400"/>
                <a:ext cx="123588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EEAC3B6-59E3-4B68-B189-75926B093DA4}"/>
                  </a:ext>
                </a:extLst>
              </p14:cNvPr>
              <p14:cNvContentPartPr/>
              <p14:nvPr/>
            </p14:nvContentPartPr>
            <p14:xfrm>
              <a:off x="2856000" y="4431040"/>
              <a:ext cx="1032120" cy="5911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EEAC3B6-59E3-4B68-B189-75926B093DA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47003" y="4422040"/>
                <a:ext cx="1049754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0770FA-509D-412D-92DB-A58726F81FAD}"/>
                  </a:ext>
                </a:extLst>
              </p14:cNvPr>
              <p14:cNvContentPartPr/>
              <p14:nvPr/>
            </p14:nvContentPartPr>
            <p14:xfrm>
              <a:off x="994440" y="5232040"/>
              <a:ext cx="291600" cy="33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0770FA-509D-412D-92DB-A58726F81FA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85789" y="5223400"/>
                <a:ext cx="309262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83D247-FA6E-4D2F-B63F-2EF3B2960284}"/>
                  </a:ext>
                </a:extLst>
              </p14:cNvPr>
              <p14:cNvContentPartPr/>
              <p14:nvPr/>
            </p14:nvContentPartPr>
            <p14:xfrm>
              <a:off x="2782200" y="5345800"/>
              <a:ext cx="351000" cy="4644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83D247-FA6E-4D2F-B63F-2EF3B296028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773200" y="5337153"/>
                <a:ext cx="368640" cy="482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37C259-529A-4F36-8162-11E4F52CE2B6}"/>
                  </a:ext>
                </a:extLst>
              </p14:cNvPr>
              <p14:cNvContentPartPr/>
              <p14:nvPr/>
            </p14:nvContentPartPr>
            <p14:xfrm>
              <a:off x="1440480" y="5116480"/>
              <a:ext cx="1251360" cy="662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37C259-529A-4F36-8162-11E4F52CE2B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31842" y="5107845"/>
                <a:ext cx="1268995" cy="679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0E9E9FE-549D-4C07-A23C-E8251EAEC61A}"/>
                  </a:ext>
                </a:extLst>
              </p14:cNvPr>
              <p14:cNvContentPartPr/>
              <p14:nvPr/>
            </p14:nvContentPartPr>
            <p14:xfrm>
              <a:off x="3434160" y="5108560"/>
              <a:ext cx="954360" cy="4179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0E9E9FE-549D-4C07-A23C-E8251EAEC61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25163" y="5099920"/>
                <a:ext cx="971993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6EFDFEC-2AA1-4128-B221-287B5BF411BD}"/>
                  </a:ext>
                </a:extLst>
              </p14:cNvPr>
              <p14:cNvContentPartPr/>
              <p14:nvPr/>
            </p14:nvContentPartPr>
            <p14:xfrm>
              <a:off x="4668240" y="5056000"/>
              <a:ext cx="1915920" cy="6814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6EFDFEC-2AA1-4128-B221-287B5BF411B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659242" y="5047360"/>
                <a:ext cx="1933557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3616A85-74CD-426C-9646-9A3D80C2D284}"/>
                  </a:ext>
                </a:extLst>
              </p14:cNvPr>
              <p14:cNvContentPartPr/>
              <p14:nvPr/>
            </p14:nvContentPartPr>
            <p14:xfrm>
              <a:off x="6817080" y="4958080"/>
              <a:ext cx="1197360" cy="4770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3616A85-74CD-426C-9646-9A3D80C2D28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808440" y="4949087"/>
                <a:ext cx="1215000" cy="494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062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14:cNvPr>
              <p14:cNvContentPartPr/>
              <p14:nvPr/>
            </p14:nvContentPartPr>
            <p14:xfrm>
              <a:off x="4472400" y="458800"/>
              <a:ext cx="539280" cy="249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3400" y="449800"/>
                <a:ext cx="55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14:cNvPr>
              <p14:cNvContentPartPr/>
              <p14:nvPr/>
            </p14:nvContentPartPr>
            <p14:xfrm>
              <a:off x="3679320" y="313360"/>
              <a:ext cx="47484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0320" y="304360"/>
                <a:ext cx="4924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14:cNvPr>
              <p14:cNvContentPartPr/>
              <p14:nvPr/>
            </p14:nvContentPartPr>
            <p14:xfrm>
              <a:off x="2510760" y="281320"/>
              <a:ext cx="964080" cy="46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2120" y="272320"/>
                <a:ext cx="9817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14:cNvPr>
              <p14:cNvContentPartPr/>
              <p14:nvPr/>
            </p14:nvContentPartPr>
            <p14:xfrm>
              <a:off x="884640" y="280240"/>
              <a:ext cx="1326600" cy="70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5998" y="271600"/>
                <a:ext cx="1344245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14:cNvPr>
              <p14:cNvContentPartPr/>
              <p14:nvPr/>
            </p14:nvContentPartPr>
            <p14:xfrm>
              <a:off x="5383200" y="222640"/>
              <a:ext cx="3233160" cy="2783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4200" y="213640"/>
                <a:ext cx="3250800" cy="28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966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14:cNvPr>
              <p14:cNvContentPartPr/>
              <p14:nvPr/>
            </p14:nvContentPartPr>
            <p14:xfrm>
              <a:off x="4472400" y="458800"/>
              <a:ext cx="539280" cy="249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3400" y="449800"/>
                <a:ext cx="55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14:cNvPr>
              <p14:cNvContentPartPr/>
              <p14:nvPr/>
            </p14:nvContentPartPr>
            <p14:xfrm>
              <a:off x="3679320" y="313360"/>
              <a:ext cx="47484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0320" y="304360"/>
                <a:ext cx="4924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14:cNvPr>
              <p14:cNvContentPartPr/>
              <p14:nvPr/>
            </p14:nvContentPartPr>
            <p14:xfrm>
              <a:off x="2510760" y="281320"/>
              <a:ext cx="964080" cy="46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2120" y="272320"/>
                <a:ext cx="9817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14:cNvPr>
              <p14:cNvContentPartPr/>
              <p14:nvPr/>
            </p14:nvContentPartPr>
            <p14:xfrm>
              <a:off x="884640" y="280240"/>
              <a:ext cx="1326600" cy="70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5998" y="271600"/>
                <a:ext cx="1344245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14:cNvPr>
              <p14:cNvContentPartPr/>
              <p14:nvPr/>
            </p14:nvContentPartPr>
            <p14:xfrm>
              <a:off x="5383200" y="222640"/>
              <a:ext cx="3233160" cy="2783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4200" y="213640"/>
                <a:ext cx="3250800" cy="28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3B74FB-FD93-4578-942C-45FC042F6FC2}"/>
                  </a:ext>
                </a:extLst>
              </p14:cNvPr>
              <p14:cNvContentPartPr/>
              <p14:nvPr/>
            </p14:nvContentPartPr>
            <p14:xfrm>
              <a:off x="1040160" y="1385440"/>
              <a:ext cx="6120" cy="89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3B74FB-FD93-4578-942C-45FC042F6F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1520" y="1376800"/>
                <a:ext cx="237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F0B2BD-8C0D-45B7-85B3-55368B405ADF}"/>
                  </a:ext>
                </a:extLst>
              </p14:cNvPr>
              <p14:cNvContentPartPr/>
              <p14:nvPr/>
            </p14:nvContentPartPr>
            <p14:xfrm>
              <a:off x="1041600" y="12558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F0B2BD-8C0D-45B7-85B3-55368B405AD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2960" y="1246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4FAEAF-3054-4213-97ED-78B20B2EBAA3}"/>
                  </a:ext>
                </a:extLst>
              </p14:cNvPr>
              <p14:cNvContentPartPr/>
              <p14:nvPr/>
            </p14:nvContentPartPr>
            <p14:xfrm>
              <a:off x="1121520" y="1348360"/>
              <a:ext cx="84960" cy="164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4FAEAF-3054-4213-97ED-78B20B2EBA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2880" y="1339720"/>
                <a:ext cx="102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3200B5-97D8-42E9-B5F0-6C00EC453039}"/>
                  </a:ext>
                </a:extLst>
              </p14:cNvPr>
              <p14:cNvContentPartPr/>
              <p14:nvPr/>
            </p14:nvContentPartPr>
            <p14:xfrm>
              <a:off x="1795800" y="1373560"/>
              <a:ext cx="15480" cy="126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3200B5-97D8-42E9-B5F0-6C00EC4530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7160" y="1364920"/>
                <a:ext cx="33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90F44B-8F39-445A-9086-69A1923D395D}"/>
                  </a:ext>
                </a:extLst>
              </p14:cNvPr>
              <p14:cNvContentPartPr/>
              <p14:nvPr/>
            </p14:nvContentPartPr>
            <p14:xfrm>
              <a:off x="1774560" y="12065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90F44B-8F39-445A-9086-69A1923D39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65920" y="1197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69EA54-744B-4CA5-AB30-2726672C2A2D}"/>
                  </a:ext>
                </a:extLst>
              </p14:cNvPr>
              <p14:cNvContentPartPr/>
              <p14:nvPr/>
            </p14:nvContentPartPr>
            <p14:xfrm>
              <a:off x="2952120" y="1405600"/>
              <a:ext cx="110880" cy="133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69EA54-744B-4CA5-AB30-2726672C2A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43480" y="1396600"/>
                <a:ext cx="128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799FB7-4C54-4E6C-8382-4766EFCB1923}"/>
                  </a:ext>
                </a:extLst>
              </p14:cNvPr>
              <p14:cNvContentPartPr/>
              <p14:nvPr/>
            </p14:nvContentPartPr>
            <p14:xfrm>
              <a:off x="3180360" y="1172320"/>
              <a:ext cx="208080" cy="354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799FB7-4C54-4E6C-8382-4766EFCB192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71360" y="1163320"/>
                <a:ext cx="22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E054EBE-507A-4443-86CA-E7D5D49CEB50}"/>
                  </a:ext>
                </a:extLst>
              </p14:cNvPr>
              <p14:cNvContentPartPr/>
              <p14:nvPr/>
            </p14:nvContentPartPr>
            <p14:xfrm>
              <a:off x="2624160" y="1217320"/>
              <a:ext cx="260640" cy="38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E054EBE-507A-4443-86CA-E7D5D49CEB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15520" y="1208320"/>
                <a:ext cx="2782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A0527A-B23D-46D2-9757-CEF3800B3192}"/>
                  </a:ext>
                </a:extLst>
              </p14:cNvPr>
              <p14:cNvContentPartPr/>
              <p14:nvPr/>
            </p14:nvContentPartPr>
            <p14:xfrm>
              <a:off x="1903800" y="1360960"/>
              <a:ext cx="498240" cy="181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A0527A-B23D-46D2-9757-CEF3800B319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95160" y="1351960"/>
                <a:ext cx="5158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9AD1AE-861E-41C6-B8F3-130CB5DD7E36}"/>
                  </a:ext>
                </a:extLst>
              </p14:cNvPr>
              <p14:cNvContentPartPr/>
              <p14:nvPr/>
            </p14:nvContentPartPr>
            <p14:xfrm>
              <a:off x="1474320" y="1182400"/>
              <a:ext cx="229680" cy="336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9AD1AE-861E-41C6-B8F3-130CB5DD7E3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65680" y="1173760"/>
                <a:ext cx="2473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76034D1-1697-4AFC-A1AC-3404D5AE00F3}"/>
                  </a:ext>
                </a:extLst>
              </p14:cNvPr>
              <p14:cNvContentPartPr/>
              <p14:nvPr/>
            </p14:nvContentPartPr>
            <p14:xfrm>
              <a:off x="480360" y="1131280"/>
              <a:ext cx="467280" cy="401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76034D1-1697-4AFC-A1AC-3404D5AE00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1367" y="1122288"/>
                <a:ext cx="484906" cy="41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421CC3-D97F-4E0E-80DD-867E0317B1EF}"/>
                  </a:ext>
                </a:extLst>
              </p14:cNvPr>
              <p14:cNvContentPartPr/>
              <p14:nvPr/>
            </p14:nvContentPartPr>
            <p14:xfrm>
              <a:off x="3691200" y="1326040"/>
              <a:ext cx="317520" cy="381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421CC3-D97F-4E0E-80DD-867E0317B1E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2200" y="1317040"/>
                <a:ext cx="3351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4C18A97-EC2A-45B0-BE4F-AB44E66FF08A}"/>
                  </a:ext>
                </a:extLst>
              </p14:cNvPr>
              <p14:cNvContentPartPr/>
              <p14:nvPr/>
            </p14:nvContentPartPr>
            <p14:xfrm>
              <a:off x="4984320" y="1295440"/>
              <a:ext cx="96480" cy="17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4C18A97-EC2A-45B0-BE4F-AB44E66FF08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75320" y="1286800"/>
                <a:ext cx="1141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41EB36-1DF8-4BB0-BB55-DD0F70BD21C5}"/>
                  </a:ext>
                </a:extLst>
              </p14:cNvPr>
              <p14:cNvContentPartPr/>
              <p14:nvPr/>
            </p14:nvContentPartPr>
            <p14:xfrm>
              <a:off x="4522800" y="1135240"/>
              <a:ext cx="354240" cy="323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41EB36-1DF8-4BB0-BB55-DD0F70BD21C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14160" y="1126240"/>
                <a:ext cx="3718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DE04DD3-E21F-41DE-B016-F017263427CB}"/>
                  </a:ext>
                </a:extLst>
              </p14:cNvPr>
              <p14:cNvContentPartPr/>
              <p14:nvPr/>
            </p14:nvContentPartPr>
            <p14:xfrm>
              <a:off x="4097640" y="1296880"/>
              <a:ext cx="327960" cy="17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DE04DD3-E21F-41DE-B016-F017263427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88650" y="1287880"/>
                <a:ext cx="345581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CF165A3-E298-4951-9C4B-C607B655969E}"/>
                  </a:ext>
                </a:extLst>
              </p14:cNvPr>
              <p14:cNvContentPartPr/>
              <p14:nvPr/>
            </p14:nvContentPartPr>
            <p14:xfrm>
              <a:off x="5262600" y="1186720"/>
              <a:ext cx="631800" cy="316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CF165A3-E298-4951-9C4B-C607B655969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53600" y="1178080"/>
                <a:ext cx="649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83AA77-A384-4BB5-87C9-C5B9A158A872}"/>
                  </a:ext>
                </a:extLst>
              </p14:cNvPr>
              <p14:cNvContentPartPr/>
              <p14:nvPr/>
            </p14:nvContentPartPr>
            <p14:xfrm>
              <a:off x="4980000" y="1848760"/>
              <a:ext cx="455040" cy="309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83AA77-A384-4BB5-87C9-C5B9A158A87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71360" y="1840120"/>
                <a:ext cx="4726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1AC2B14-B5C2-4C53-A998-FED8D8BD2057}"/>
                  </a:ext>
                </a:extLst>
              </p14:cNvPr>
              <p14:cNvContentPartPr/>
              <p14:nvPr/>
            </p14:nvContentPartPr>
            <p14:xfrm>
              <a:off x="5601720" y="1882960"/>
              <a:ext cx="540000" cy="302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1AC2B14-B5C2-4C53-A998-FED8D8BD20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93080" y="1873960"/>
                <a:ext cx="5576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A335171-16A3-45E4-862D-D3FE0DB91B02}"/>
                  </a:ext>
                </a:extLst>
              </p14:cNvPr>
              <p14:cNvContentPartPr/>
              <p14:nvPr/>
            </p14:nvContentPartPr>
            <p14:xfrm>
              <a:off x="5484360" y="2343760"/>
              <a:ext cx="655920" cy="380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A335171-16A3-45E4-862D-D3FE0DB91B0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75720" y="2335120"/>
                <a:ext cx="6735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D1A40CD-D122-4E80-ACC9-EF591CB355A0}"/>
                  </a:ext>
                </a:extLst>
              </p14:cNvPr>
              <p14:cNvContentPartPr/>
              <p14:nvPr/>
            </p14:nvContentPartPr>
            <p14:xfrm>
              <a:off x="5072880" y="2328280"/>
              <a:ext cx="330480" cy="5461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D1A40CD-D122-4E80-ACC9-EF591CB355A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64240" y="2319640"/>
                <a:ext cx="34812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651ECD1-F3FA-4DC3-B38F-B678364B277B}"/>
                  </a:ext>
                </a:extLst>
              </p14:cNvPr>
              <p14:cNvContentPartPr/>
              <p14:nvPr/>
            </p14:nvContentPartPr>
            <p14:xfrm>
              <a:off x="5277000" y="2989960"/>
              <a:ext cx="155520" cy="3988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651ECD1-F3FA-4DC3-B38F-B678364B277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68000" y="2981320"/>
                <a:ext cx="1731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8E3B6A1-0606-494D-94A5-7817683D2E2B}"/>
                  </a:ext>
                </a:extLst>
              </p14:cNvPr>
              <p14:cNvContentPartPr/>
              <p14:nvPr/>
            </p14:nvContentPartPr>
            <p14:xfrm>
              <a:off x="5550240" y="3022720"/>
              <a:ext cx="476280" cy="333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8E3B6A1-0606-494D-94A5-7817683D2E2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41240" y="3013720"/>
                <a:ext cx="493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9CDC149-165A-4751-8DD9-AA4A0441E4FD}"/>
                  </a:ext>
                </a:extLst>
              </p14:cNvPr>
              <p14:cNvContentPartPr/>
              <p14:nvPr/>
            </p14:nvContentPartPr>
            <p14:xfrm>
              <a:off x="7308480" y="3064840"/>
              <a:ext cx="523080" cy="3024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9CDC149-165A-4751-8DD9-AA4A0441E4F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99480" y="3056200"/>
                <a:ext cx="5407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FA6CA30-1739-474A-A431-11AF9A7F8470}"/>
                  </a:ext>
                </a:extLst>
              </p14:cNvPr>
              <p14:cNvContentPartPr/>
              <p14:nvPr/>
            </p14:nvContentPartPr>
            <p14:xfrm>
              <a:off x="6279960" y="3156280"/>
              <a:ext cx="775080" cy="2206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FA6CA30-1739-474A-A431-11AF9A7F847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71316" y="3147626"/>
                <a:ext cx="792728" cy="238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BCA60D7-9D9F-4E9E-A65D-CE2E4F859C9B}"/>
                  </a:ext>
                </a:extLst>
              </p14:cNvPr>
              <p14:cNvContentPartPr/>
              <p14:nvPr/>
            </p14:nvContentPartPr>
            <p14:xfrm>
              <a:off x="262920" y="1754080"/>
              <a:ext cx="4626720" cy="20653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BCA60D7-9D9F-4E9E-A65D-CE2E4F859C9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4280" y="1745080"/>
                <a:ext cx="4644360" cy="20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7653B64E-AF97-495E-BD22-E164B72643CE}"/>
                  </a:ext>
                </a:extLst>
              </p14:cNvPr>
              <p14:cNvContentPartPr/>
              <p14:nvPr/>
            </p14:nvContentPartPr>
            <p14:xfrm>
              <a:off x="3278280" y="3764680"/>
              <a:ext cx="22680" cy="266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7653B64E-AF97-495E-BD22-E164B72643C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69640" y="3756040"/>
                <a:ext cx="4032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6347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14:cNvPr>
              <p14:cNvContentPartPr/>
              <p14:nvPr/>
            </p14:nvContentPartPr>
            <p14:xfrm>
              <a:off x="4472400" y="458800"/>
              <a:ext cx="539280" cy="249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3400" y="449800"/>
                <a:ext cx="55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14:cNvPr>
              <p14:cNvContentPartPr/>
              <p14:nvPr/>
            </p14:nvContentPartPr>
            <p14:xfrm>
              <a:off x="3679320" y="313360"/>
              <a:ext cx="47484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0320" y="304360"/>
                <a:ext cx="4924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14:cNvPr>
              <p14:cNvContentPartPr/>
              <p14:nvPr/>
            </p14:nvContentPartPr>
            <p14:xfrm>
              <a:off x="2510760" y="281320"/>
              <a:ext cx="964080" cy="46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2120" y="272320"/>
                <a:ext cx="9817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14:cNvPr>
              <p14:cNvContentPartPr/>
              <p14:nvPr/>
            </p14:nvContentPartPr>
            <p14:xfrm>
              <a:off x="884640" y="280240"/>
              <a:ext cx="1326600" cy="70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5998" y="271600"/>
                <a:ext cx="1344245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14:cNvPr>
              <p14:cNvContentPartPr/>
              <p14:nvPr/>
            </p14:nvContentPartPr>
            <p14:xfrm>
              <a:off x="5383200" y="222640"/>
              <a:ext cx="3233160" cy="2783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4200" y="213640"/>
                <a:ext cx="3250800" cy="28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3B74FB-FD93-4578-942C-45FC042F6FC2}"/>
                  </a:ext>
                </a:extLst>
              </p14:cNvPr>
              <p14:cNvContentPartPr/>
              <p14:nvPr/>
            </p14:nvContentPartPr>
            <p14:xfrm>
              <a:off x="1040160" y="1385440"/>
              <a:ext cx="6120" cy="89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3B74FB-FD93-4578-942C-45FC042F6F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1520" y="1376800"/>
                <a:ext cx="237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F0B2BD-8C0D-45B7-85B3-55368B405ADF}"/>
                  </a:ext>
                </a:extLst>
              </p14:cNvPr>
              <p14:cNvContentPartPr/>
              <p14:nvPr/>
            </p14:nvContentPartPr>
            <p14:xfrm>
              <a:off x="1041600" y="12558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F0B2BD-8C0D-45B7-85B3-55368B405AD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2960" y="1246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4FAEAF-3054-4213-97ED-78B20B2EBAA3}"/>
                  </a:ext>
                </a:extLst>
              </p14:cNvPr>
              <p14:cNvContentPartPr/>
              <p14:nvPr/>
            </p14:nvContentPartPr>
            <p14:xfrm>
              <a:off x="1121520" y="1348360"/>
              <a:ext cx="84960" cy="164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4FAEAF-3054-4213-97ED-78B20B2EBA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2880" y="1339720"/>
                <a:ext cx="102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3200B5-97D8-42E9-B5F0-6C00EC453039}"/>
                  </a:ext>
                </a:extLst>
              </p14:cNvPr>
              <p14:cNvContentPartPr/>
              <p14:nvPr/>
            </p14:nvContentPartPr>
            <p14:xfrm>
              <a:off x="1795800" y="1373560"/>
              <a:ext cx="15480" cy="126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3200B5-97D8-42E9-B5F0-6C00EC4530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7160" y="1364920"/>
                <a:ext cx="33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90F44B-8F39-445A-9086-69A1923D395D}"/>
                  </a:ext>
                </a:extLst>
              </p14:cNvPr>
              <p14:cNvContentPartPr/>
              <p14:nvPr/>
            </p14:nvContentPartPr>
            <p14:xfrm>
              <a:off x="1774560" y="12065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90F44B-8F39-445A-9086-69A1923D39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65920" y="1197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69EA54-744B-4CA5-AB30-2726672C2A2D}"/>
                  </a:ext>
                </a:extLst>
              </p14:cNvPr>
              <p14:cNvContentPartPr/>
              <p14:nvPr/>
            </p14:nvContentPartPr>
            <p14:xfrm>
              <a:off x="2952120" y="1405600"/>
              <a:ext cx="110880" cy="133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69EA54-744B-4CA5-AB30-2726672C2A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43480" y="1396600"/>
                <a:ext cx="128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799FB7-4C54-4E6C-8382-4766EFCB1923}"/>
                  </a:ext>
                </a:extLst>
              </p14:cNvPr>
              <p14:cNvContentPartPr/>
              <p14:nvPr/>
            </p14:nvContentPartPr>
            <p14:xfrm>
              <a:off x="3180360" y="1172320"/>
              <a:ext cx="208080" cy="354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799FB7-4C54-4E6C-8382-4766EFCB192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71360" y="1163320"/>
                <a:ext cx="22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E054EBE-507A-4443-86CA-E7D5D49CEB50}"/>
                  </a:ext>
                </a:extLst>
              </p14:cNvPr>
              <p14:cNvContentPartPr/>
              <p14:nvPr/>
            </p14:nvContentPartPr>
            <p14:xfrm>
              <a:off x="2624160" y="1217320"/>
              <a:ext cx="260640" cy="38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E054EBE-507A-4443-86CA-E7D5D49CEB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15520" y="1208320"/>
                <a:ext cx="2782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A0527A-B23D-46D2-9757-CEF3800B3192}"/>
                  </a:ext>
                </a:extLst>
              </p14:cNvPr>
              <p14:cNvContentPartPr/>
              <p14:nvPr/>
            </p14:nvContentPartPr>
            <p14:xfrm>
              <a:off x="1903800" y="1360960"/>
              <a:ext cx="498240" cy="181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A0527A-B23D-46D2-9757-CEF3800B319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95160" y="1351960"/>
                <a:ext cx="5158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9AD1AE-861E-41C6-B8F3-130CB5DD7E36}"/>
                  </a:ext>
                </a:extLst>
              </p14:cNvPr>
              <p14:cNvContentPartPr/>
              <p14:nvPr/>
            </p14:nvContentPartPr>
            <p14:xfrm>
              <a:off x="1474320" y="1182400"/>
              <a:ext cx="229680" cy="336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9AD1AE-861E-41C6-B8F3-130CB5DD7E3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65680" y="1173760"/>
                <a:ext cx="2473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76034D1-1697-4AFC-A1AC-3404D5AE00F3}"/>
                  </a:ext>
                </a:extLst>
              </p14:cNvPr>
              <p14:cNvContentPartPr/>
              <p14:nvPr/>
            </p14:nvContentPartPr>
            <p14:xfrm>
              <a:off x="480360" y="1131280"/>
              <a:ext cx="467280" cy="401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76034D1-1697-4AFC-A1AC-3404D5AE00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1367" y="1122288"/>
                <a:ext cx="484906" cy="41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421CC3-D97F-4E0E-80DD-867E0317B1EF}"/>
                  </a:ext>
                </a:extLst>
              </p14:cNvPr>
              <p14:cNvContentPartPr/>
              <p14:nvPr/>
            </p14:nvContentPartPr>
            <p14:xfrm>
              <a:off x="3691200" y="1326040"/>
              <a:ext cx="317520" cy="381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421CC3-D97F-4E0E-80DD-867E0317B1E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2200" y="1317040"/>
                <a:ext cx="3351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4C18A97-EC2A-45B0-BE4F-AB44E66FF08A}"/>
                  </a:ext>
                </a:extLst>
              </p14:cNvPr>
              <p14:cNvContentPartPr/>
              <p14:nvPr/>
            </p14:nvContentPartPr>
            <p14:xfrm>
              <a:off x="4984320" y="1295440"/>
              <a:ext cx="96480" cy="17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4C18A97-EC2A-45B0-BE4F-AB44E66FF08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75320" y="1286800"/>
                <a:ext cx="1141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41EB36-1DF8-4BB0-BB55-DD0F70BD21C5}"/>
                  </a:ext>
                </a:extLst>
              </p14:cNvPr>
              <p14:cNvContentPartPr/>
              <p14:nvPr/>
            </p14:nvContentPartPr>
            <p14:xfrm>
              <a:off x="4522800" y="1135240"/>
              <a:ext cx="354240" cy="323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41EB36-1DF8-4BB0-BB55-DD0F70BD21C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14160" y="1126240"/>
                <a:ext cx="3718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DE04DD3-E21F-41DE-B016-F017263427CB}"/>
                  </a:ext>
                </a:extLst>
              </p14:cNvPr>
              <p14:cNvContentPartPr/>
              <p14:nvPr/>
            </p14:nvContentPartPr>
            <p14:xfrm>
              <a:off x="4097640" y="1296880"/>
              <a:ext cx="327960" cy="17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DE04DD3-E21F-41DE-B016-F017263427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88650" y="1287880"/>
                <a:ext cx="345581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CF165A3-E298-4951-9C4B-C607B655969E}"/>
                  </a:ext>
                </a:extLst>
              </p14:cNvPr>
              <p14:cNvContentPartPr/>
              <p14:nvPr/>
            </p14:nvContentPartPr>
            <p14:xfrm>
              <a:off x="5262600" y="1186720"/>
              <a:ext cx="631800" cy="316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CF165A3-E298-4951-9C4B-C607B655969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53600" y="1178080"/>
                <a:ext cx="649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83AA77-A384-4BB5-87C9-C5B9A158A872}"/>
                  </a:ext>
                </a:extLst>
              </p14:cNvPr>
              <p14:cNvContentPartPr/>
              <p14:nvPr/>
            </p14:nvContentPartPr>
            <p14:xfrm>
              <a:off x="4980000" y="1848760"/>
              <a:ext cx="455040" cy="309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83AA77-A384-4BB5-87C9-C5B9A158A87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71360" y="1840120"/>
                <a:ext cx="4726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1AC2B14-B5C2-4C53-A998-FED8D8BD2057}"/>
                  </a:ext>
                </a:extLst>
              </p14:cNvPr>
              <p14:cNvContentPartPr/>
              <p14:nvPr/>
            </p14:nvContentPartPr>
            <p14:xfrm>
              <a:off x="5601720" y="1882960"/>
              <a:ext cx="540000" cy="302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1AC2B14-B5C2-4C53-A998-FED8D8BD20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93080" y="1873960"/>
                <a:ext cx="5576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A335171-16A3-45E4-862D-D3FE0DB91B02}"/>
                  </a:ext>
                </a:extLst>
              </p14:cNvPr>
              <p14:cNvContentPartPr/>
              <p14:nvPr/>
            </p14:nvContentPartPr>
            <p14:xfrm>
              <a:off x="5484360" y="2343760"/>
              <a:ext cx="655920" cy="380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A335171-16A3-45E4-862D-D3FE0DB91B0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75720" y="2335120"/>
                <a:ext cx="6735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D1A40CD-D122-4E80-ACC9-EF591CB355A0}"/>
                  </a:ext>
                </a:extLst>
              </p14:cNvPr>
              <p14:cNvContentPartPr/>
              <p14:nvPr/>
            </p14:nvContentPartPr>
            <p14:xfrm>
              <a:off x="5072880" y="2328280"/>
              <a:ext cx="330480" cy="5461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D1A40CD-D122-4E80-ACC9-EF591CB355A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64240" y="2319640"/>
                <a:ext cx="34812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651ECD1-F3FA-4DC3-B38F-B678364B277B}"/>
                  </a:ext>
                </a:extLst>
              </p14:cNvPr>
              <p14:cNvContentPartPr/>
              <p14:nvPr/>
            </p14:nvContentPartPr>
            <p14:xfrm>
              <a:off x="5277000" y="2989960"/>
              <a:ext cx="155520" cy="3988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651ECD1-F3FA-4DC3-B38F-B678364B277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68000" y="2981320"/>
                <a:ext cx="1731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8E3B6A1-0606-494D-94A5-7817683D2E2B}"/>
                  </a:ext>
                </a:extLst>
              </p14:cNvPr>
              <p14:cNvContentPartPr/>
              <p14:nvPr/>
            </p14:nvContentPartPr>
            <p14:xfrm>
              <a:off x="5550240" y="3022720"/>
              <a:ext cx="476280" cy="333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8E3B6A1-0606-494D-94A5-7817683D2E2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41240" y="3013720"/>
                <a:ext cx="493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9CDC149-165A-4751-8DD9-AA4A0441E4FD}"/>
                  </a:ext>
                </a:extLst>
              </p14:cNvPr>
              <p14:cNvContentPartPr/>
              <p14:nvPr/>
            </p14:nvContentPartPr>
            <p14:xfrm>
              <a:off x="7308480" y="3064840"/>
              <a:ext cx="523080" cy="3024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9CDC149-165A-4751-8DD9-AA4A0441E4F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99480" y="3056200"/>
                <a:ext cx="5407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FA6CA30-1739-474A-A431-11AF9A7F8470}"/>
                  </a:ext>
                </a:extLst>
              </p14:cNvPr>
              <p14:cNvContentPartPr/>
              <p14:nvPr/>
            </p14:nvContentPartPr>
            <p14:xfrm>
              <a:off x="6279960" y="3156280"/>
              <a:ext cx="775080" cy="2206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FA6CA30-1739-474A-A431-11AF9A7F847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71316" y="3147626"/>
                <a:ext cx="792728" cy="238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BCA60D7-9D9F-4E9E-A65D-CE2E4F859C9B}"/>
                  </a:ext>
                </a:extLst>
              </p14:cNvPr>
              <p14:cNvContentPartPr/>
              <p14:nvPr/>
            </p14:nvContentPartPr>
            <p14:xfrm>
              <a:off x="262920" y="1754080"/>
              <a:ext cx="4626720" cy="20653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BCA60D7-9D9F-4E9E-A65D-CE2E4F859C9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4280" y="1745080"/>
                <a:ext cx="4644360" cy="20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7653B64E-AF97-495E-BD22-E164B72643CE}"/>
                  </a:ext>
                </a:extLst>
              </p14:cNvPr>
              <p14:cNvContentPartPr/>
              <p14:nvPr/>
            </p14:nvContentPartPr>
            <p14:xfrm>
              <a:off x="3278280" y="3764680"/>
              <a:ext cx="22680" cy="266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7653B64E-AF97-495E-BD22-E164B72643C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69640" y="3756040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3F8EDE6-39BB-423D-96FF-B345D4B95A46}"/>
                  </a:ext>
                </a:extLst>
              </p14:cNvPr>
              <p14:cNvContentPartPr/>
              <p14:nvPr/>
            </p14:nvContentPartPr>
            <p14:xfrm>
              <a:off x="4539720" y="3661360"/>
              <a:ext cx="336960" cy="220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3F8EDE6-39BB-423D-96FF-B345D4B95A4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0720" y="3652720"/>
                <a:ext cx="354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014671E-907A-4D55-A003-7E36056C0FF3}"/>
                  </a:ext>
                </a:extLst>
              </p14:cNvPr>
              <p14:cNvContentPartPr/>
              <p14:nvPr/>
            </p14:nvContentPartPr>
            <p14:xfrm>
              <a:off x="4965960" y="3678280"/>
              <a:ext cx="802800" cy="20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014671E-907A-4D55-A003-7E36056C0FF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56964" y="3669280"/>
                <a:ext cx="820432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7A15F34-B141-4E1E-BDFA-E4F7F6066FA7}"/>
                  </a:ext>
                </a:extLst>
              </p14:cNvPr>
              <p14:cNvContentPartPr/>
              <p14:nvPr/>
            </p14:nvContentPartPr>
            <p14:xfrm>
              <a:off x="4066320" y="3614920"/>
              <a:ext cx="197280" cy="246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7A15F34-B141-4E1E-BDFA-E4F7F6066FA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57664" y="3606267"/>
                <a:ext cx="214952" cy="264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DB7BEE-2304-49BC-BBE0-808A6DB76036}"/>
                  </a:ext>
                </a:extLst>
              </p14:cNvPr>
              <p14:cNvContentPartPr/>
              <p14:nvPr/>
            </p14:nvContentPartPr>
            <p14:xfrm>
              <a:off x="3491760" y="3453280"/>
              <a:ext cx="496080" cy="391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DB7BEE-2304-49BC-BBE0-808A6DB7603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82760" y="3444640"/>
                <a:ext cx="51372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CCA8467-1417-4D46-B857-E5238D1258D1}"/>
                  </a:ext>
                </a:extLst>
              </p14:cNvPr>
              <p14:cNvContentPartPr/>
              <p14:nvPr/>
            </p14:nvContentPartPr>
            <p14:xfrm>
              <a:off x="2419680" y="3978160"/>
              <a:ext cx="253440" cy="38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CCA8467-1417-4D46-B857-E5238D1258D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680" y="3969520"/>
                <a:ext cx="2710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5DF05E5-396C-4150-A5DA-532F487B2495}"/>
                  </a:ext>
                </a:extLst>
              </p14:cNvPr>
              <p14:cNvContentPartPr/>
              <p14:nvPr/>
            </p14:nvContentPartPr>
            <p14:xfrm>
              <a:off x="2763480" y="4203160"/>
              <a:ext cx="380880" cy="203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5DF05E5-396C-4150-A5DA-532F487B249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754480" y="4194505"/>
                <a:ext cx="398520" cy="22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2CC2E6F-28BB-4B8D-9D62-A607AECF851F}"/>
                  </a:ext>
                </a:extLst>
              </p14:cNvPr>
              <p14:cNvContentPartPr/>
              <p14:nvPr/>
            </p14:nvContentPartPr>
            <p14:xfrm>
              <a:off x="3381600" y="4174360"/>
              <a:ext cx="189360" cy="13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2CC2E6F-28BB-4B8D-9D62-A607AECF851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72960" y="4165360"/>
                <a:ext cx="207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A0B64D-C6EB-4ECC-B2EB-577008755E0F}"/>
                  </a:ext>
                </a:extLst>
              </p14:cNvPr>
              <p14:cNvContentPartPr/>
              <p14:nvPr/>
            </p14:nvContentPartPr>
            <p14:xfrm>
              <a:off x="3401040" y="4275160"/>
              <a:ext cx="167760" cy="2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A0B64D-C6EB-4ECC-B2EB-577008755E0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92400" y="4266160"/>
                <a:ext cx="185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1051C91-2B49-45CA-B65B-FAC01BD7C4B7}"/>
                  </a:ext>
                </a:extLst>
              </p14:cNvPr>
              <p14:cNvContentPartPr/>
              <p14:nvPr/>
            </p14:nvContentPartPr>
            <p14:xfrm>
              <a:off x="3770040" y="4076800"/>
              <a:ext cx="642960" cy="51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1051C91-2B49-45CA-B65B-FAC01BD7C4B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61400" y="4067806"/>
                <a:ext cx="660600" cy="53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898981-91B4-439D-B1C5-32396B6DCBCC}"/>
                  </a:ext>
                </a:extLst>
              </p14:cNvPr>
              <p14:cNvContentPartPr/>
              <p14:nvPr/>
            </p14:nvContentPartPr>
            <p14:xfrm>
              <a:off x="5342520" y="4374520"/>
              <a:ext cx="365040" cy="325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898981-91B4-439D-B1C5-32396B6DCBC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333871" y="4365520"/>
                <a:ext cx="382697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71A8792-5D9B-47B5-B150-0853ECD5E496}"/>
                  </a:ext>
                </a:extLst>
              </p14:cNvPr>
              <p14:cNvContentPartPr/>
              <p14:nvPr/>
            </p14:nvContentPartPr>
            <p14:xfrm>
              <a:off x="4776240" y="4428880"/>
              <a:ext cx="497880" cy="3340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71A8792-5D9B-47B5-B150-0853ECD5E49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67240" y="4419880"/>
                <a:ext cx="5155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8EF758A-9665-4783-A21B-DB1C1315CB1E}"/>
                  </a:ext>
                </a:extLst>
              </p14:cNvPr>
              <p14:cNvContentPartPr/>
              <p14:nvPr/>
            </p14:nvContentPartPr>
            <p14:xfrm>
              <a:off x="4802520" y="4024960"/>
              <a:ext cx="606240" cy="299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8EF758A-9665-4783-A21B-DB1C1315CB1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3875" y="4015960"/>
                <a:ext cx="62389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467B4BE-C6F1-48EF-BAC4-9EF10426E2B6}"/>
                  </a:ext>
                </a:extLst>
              </p14:cNvPr>
              <p14:cNvContentPartPr/>
              <p14:nvPr/>
            </p14:nvContentPartPr>
            <p14:xfrm>
              <a:off x="4519560" y="4126480"/>
              <a:ext cx="140040" cy="191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467B4BE-C6F1-48EF-BAC4-9EF10426E2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10920" y="4117840"/>
                <a:ext cx="15768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965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14:cNvPr>
              <p14:cNvContentPartPr/>
              <p14:nvPr/>
            </p14:nvContentPartPr>
            <p14:xfrm>
              <a:off x="383316" y="197071"/>
              <a:ext cx="901800" cy="554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73" y="188431"/>
                <a:ext cx="919447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14:cNvPr>
              <p14:cNvContentPartPr/>
              <p14:nvPr/>
            </p14:nvContentPartPr>
            <p14:xfrm>
              <a:off x="3815916" y="427831"/>
              <a:ext cx="12240" cy="4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7276" y="418831"/>
                <a:ext cx="29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14:cNvPr>
              <p14:cNvContentPartPr/>
              <p14:nvPr/>
            </p14:nvContentPartPr>
            <p14:xfrm>
              <a:off x="3156396" y="382831"/>
              <a:ext cx="80640" cy="151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756" y="374191"/>
                <a:ext cx="98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14:cNvPr>
              <p14:cNvContentPartPr/>
              <p14:nvPr/>
            </p14:nvContentPartPr>
            <p14:xfrm>
              <a:off x="1686876" y="347911"/>
              <a:ext cx="1388880" cy="350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7876" y="339271"/>
                <a:ext cx="14065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14:cNvPr>
              <p14:cNvContentPartPr/>
              <p14:nvPr/>
            </p14:nvContentPartPr>
            <p14:xfrm>
              <a:off x="3674436" y="347551"/>
              <a:ext cx="208440" cy="16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5796" y="338911"/>
                <a:ext cx="226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14:cNvPr>
              <p14:cNvContentPartPr/>
              <p14:nvPr/>
            </p14:nvContentPartPr>
            <p14:xfrm>
              <a:off x="3989436" y="219751"/>
              <a:ext cx="22680" cy="27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0436" y="210751"/>
                <a:ext cx="403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14:cNvPr>
              <p14:cNvContentPartPr/>
              <p14:nvPr/>
            </p14:nvContentPartPr>
            <p14:xfrm>
              <a:off x="4083036" y="230911"/>
              <a:ext cx="531720" cy="330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036" y="221911"/>
                <a:ext cx="5493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14:cNvPr>
              <p14:cNvContentPartPr/>
              <p14:nvPr/>
            </p14:nvContentPartPr>
            <p14:xfrm>
              <a:off x="4976556" y="263671"/>
              <a:ext cx="270000" cy="32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7556" y="254671"/>
                <a:ext cx="287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14:cNvPr>
              <p14:cNvContentPartPr/>
              <p14:nvPr/>
            </p14:nvContentPartPr>
            <p14:xfrm>
              <a:off x="5766396" y="412351"/>
              <a:ext cx="110520" cy="11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7396" y="403711"/>
                <a:ext cx="128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14:cNvPr>
              <p14:cNvContentPartPr/>
              <p14:nvPr/>
            </p14:nvContentPartPr>
            <p14:xfrm>
              <a:off x="5771076" y="497311"/>
              <a:ext cx="9324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2436" y="488311"/>
                <a:ext cx="110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14:cNvPr>
              <p14:cNvContentPartPr/>
              <p14:nvPr/>
            </p14:nvContentPartPr>
            <p14:xfrm>
              <a:off x="5328636" y="474991"/>
              <a:ext cx="308880" cy="15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9636" y="465991"/>
                <a:ext cx="326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14:cNvPr>
              <p14:cNvContentPartPr/>
              <p14:nvPr/>
            </p14:nvContentPartPr>
            <p14:xfrm>
              <a:off x="6056916" y="86551"/>
              <a:ext cx="1026000" cy="587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48276" y="77911"/>
                <a:ext cx="104364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14:cNvPr>
              <p14:cNvContentPartPr/>
              <p14:nvPr/>
            </p14:nvContentPartPr>
            <p14:xfrm>
              <a:off x="7203156" y="391831"/>
              <a:ext cx="137160" cy="158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94516" y="382831"/>
                <a:ext cx="154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14:cNvPr>
              <p14:cNvContentPartPr/>
              <p14:nvPr/>
            </p14:nvContentPartPr>
            <p14:xfrm>
              <a:off x="8062476" y="180871"/>
              <a:ext cx="911160" cy="642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3836" y="172231"/>
                <a:ext cx="92880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14:cNvPr>
              <p14:cNvContentPartPr/>
              <p14:nvPr/>
            </p14:nvContentPartPr>
            <p14:xfrm>
              <a:off x="7425996" y="251791"/>
              <a:ext cx="567360" cy="471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6996" y="242791"/>
                <a:ext cx="585000" cy="4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805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14:cNvPr>
              <p14:cNvContentPartPr/>
              <p14:nvPr/>
            </p14:nvContentPartPr>
            <p14:xfrm>
              <a:off x="4472400" y="458800"/>
              <a:ext cx="539280" cy="249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3400" y="449800"/>
                <a:ext cx="55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14:cNvPr>
              <p14:cNvContentPartPr/>
              <p14:nvPr/>
            </p14:nvContentPartPr>
            <p14:xfrm>
              <a:off x="3679320" y="313360"/>
              <a:ext cx="47484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0320" y="304360"/>
                <a:ext cx="4924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14:cNvPr>
              <p14:cNvContentPartPr/>
              <p14:nvPr/>
            </p14:nvContentPartPr>
            <p14:xfrm>
              <a:off x="2510760" y="281320"/>
              <a:ext cx="964080" cy="46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2120" y="272320"/>
                <a:ext cx="9817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14:cNvPr>
              <p14:cNvContentPartPr/>
              <p14:nvPr/>
            </p14:nvContentPartPr>
            <p14:xfrm>
              <a:off x="884640" y="280240"/>
              <a:ext cx="1326600" cy="70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5998" y="271600"/>
                <a:ext cx="1344245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14:cNvPr>
              <p14:cNvContentPartPr/>
              <p14:nvPr/>
            </p14:nvContentPartPr>
            <p14:xfrm>
              <a:off x="5383200" y="222640"/>
              <a:ext cx="3233160" cy="2783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4200" y="213640"/>
                <a:ext cx="3250800" cy="28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3B74FB-FD93-4578-942C-45FC042F6FC2}"/>
                  </a:ext>
                </a:extLst>
              </p14:cNvPr>
              <p14:cNvContentPartPr/>
              <p14:nvPr/>
            </p14:nvContentPartPr>
            <p14:xfrm>
              <a:off x="1040160" y="1385440"/>
              <a:ext cx="6120" cy="89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3B74FB-FD93-4578-942C-45FC042F6F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1520" y="1376800"/>
                <a:ext cx="237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F0B2BD-8C0D-45B7-85B3-55368B405ADF}"/>
                  </a:ext>
                </a:extLst>
              </p14:cNvPr>
              <p14:cNvContentPartPr/>
              <p14:nvPr/>
            </p14:nvContentPartPr>
            <p14:xfrm>
              <a:off x="1041600" y="12558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F0B2BD-8C0D-45B7-85B3-55368B405AD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2960" y="1246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4FAEAF-3054-4213-97ED-78B20B2EBAA3}"/>
                  </a:ext>
                </a:extLst>
              </p14:cNvPr>
              <p14:cNvContentPartPr/>
              <p14:nvPr/>
            </p14:nvContentPartPr>
            <p14:xfrm>
              <a:off x="1121520" y="1348360"/>
              <a:ext cx="84960" cy="164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4FAEAF-3054-4213-97ED-78B20B2EBA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2880" y="1339720"/>
                <a:ext cx="102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3200B5-97D8-42E9-B5F0-6C00EC453039}"/>
                  </a:ext>
                </a:extLst>
              </p14:cNvPr>
              <p14:cNvContentPartPr/>
              <p14:nvPr/>
            </p14:nvContentPartPr>
            <p14:xfrm>
              <a:off x="1795800" y="1373560"/>
              <a:ext cx="15480" cy="126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3200B5-97D8-42E9-B5F0-6C00EC4530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7160" y="1364920"/>
                <a:ext cx="33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90F44B-8F39-445A-9086-69A1923D395D}"/>
                  </a:ext>
                </a:extLst>
              </p14:cNvPr>
              <p14:cNvContentPartPr/>
              <p14:nvPr/>
            </p14:nvContentPartPr>
            <p14:xfrm>
              <a:off x="1774560" y="12065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90F44B-8F39-445A-9086-69A1923D39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65920" y="1197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69EA54-744B-4CA5-AB30-2726672C2A2D}"/>
                  </a:ext>
                </a:extLst>
              </p14:cNvPr>
              <p14:cNvContentPartPr/>
              <p14:nvPr/>
            </p14:nvContentPartPr>
            <p14:xfrm>
              <a:off x="2952120" y="1405600"/>
              <a:ext cx="110880" cy="133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69EA54-744B-4CA5-AB30-2726672C2A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43480" y="1396600"/>
                <a:ext cx="128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799FB7-4C54-4E6C-8382-4766EFCB1923}"/>
                  </a:ext>
                </a:extLst>
              </p14:cNvPr>
              <p14:cNvContentPartPr/>
              <p14:nvPr/>
            </p14:nvContentPartPr>
            <p14:xfrm>
              <a:off x="3180360" y="1172320"/>
              <a:ext cx="208080" cy="354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799FB7-4C54-4E6C-8382-4766EFCB192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71360" y="1163320"/>
                <a:ext cx="22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E054EBE-507A-4443-86CA-E7D5D49CEB50}"/>
                  </a:ext>
                </a:extLst>
              </p14:cNvPr>
              <p14:cNvContentPartPr/>
              <p14:nvPr/>
            </p14:nvContentPartPr>
            <p14:xfrm>
              <a:off x="2624160" y="1217320"/>
              <a:ext cx="260640" cy="38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E054EBE-507A-4443-86CA-E7D5D49CEB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15520" y="1208320"/>
                <a:ext cx="2782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A0527A-B23D-46D2-9757-CEF3800B3192}"/>
                  </a:ext>
                </a:extLst>
              </p14:cNvPr>
              <p14:cNvContentPartPr/>
              <p14:nvPr/>
            </p14:nvContentPartPr>
            <p14:xfrm>
              <a:off x="1903800" y="1360960"/>
              <a:ext cx="498240" cy="181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A0527A-B23D-46D2-9757-CEF3800B319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95160" y="1351960"/>
                <a:ext cx="5158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9AD1AE-861E-41C6-B8F3-130CB5DD7E36}"/>
                  </a:ext>
                </a:extLst>
              </p14:cNvPr>
              <p14:cNvContentPartPr/>
              <p14:nvPr/>
            </p14:nvContentPartPr>
            <p14:xfrm>
              <a:off x="1474320" y="1182400"/>
              <a:ext cx="229680" cy="336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9AD1AE-861E-41C6-B8F3-130CB5DD7E3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65680" y="1173760"/>
                <a:ext cx="2473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76034D1-1697-4AFC-A1AC-3404D5AE00F3}"/>
                  </a:ext>
                </a:extLst>
              </p14:cNvPr>
              <p14:cNvContentPartPr/>
              <p14:nvPr/>
            </p14:nvContentPartPr>
            <p14:xfrm>
              <a:off x="480360" y="1131280"/>
              <a:ext cx="467280" cy="401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76034D1-1697-4AFC-A1AC-3404D5AE00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1367" y="1122288"/>
                <a:ext cx="484906" cy="41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421CC3-D97F-4E0E-80DD-867E0317B1EF}"/>
                  </a:ext>
                </a:extLst>
              </p14:cNvPr>
              <p14:cNvContentPartPr/>
              <p14:nvPr/>
            </p14:nvContentPartPr>
            <p14:xfrm>
              <a:off x="3691200" y="1326040"/>
              <a:ext cx="317520" cy="381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421CC3-D97F-4E0E-80DD-867E0317B1E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2200" y="1317040"/>
                <a:ext cx="3351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4C18A97-EC2A-45B0-BE4F-AB44E66FF08A}"/>
                  </a:ext>
                </a:extLst>
              </p14:cNvPr>
              <p14:cNvContentPartPr/>
              <p14:nvPr/>
            </p14:nvContentPartPr>
            <p14:xfrm>
              <a:off x="4984320" y="1295440"/>
              <a:ext cx="96480" cy="17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4C18A97-EC2A-45B0-BE4F-AB44E66FF08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75320" y="1286800"/>
                <a:ext cx="1141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41EB36-1DF8-4BB0-BB55-DD0F70BD21C5}"/>
                  </a:ext>
                </a:extLst>
              </p14:cNvPr>
              <p14:cNvContentPartPr/>
              <p14:nvPr/>
            </p14:nvContentPartPr>
            <p14:xfrm>
              <a:off x="4522800" y="1135240"/>
              <a:ext cx="354240" cy="323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41EB36-1DF8-4BB0-BB55-DD0F70BD21C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14160" y="1126240"/>
                <a:ext cx="3718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DE04DD3-E21F-41DE-B016-F017263427CB}"/>
                  </a:ext>
                </a:extLst>
              </p14:cNvPr>
              <p14:cNvContentPartPr/>
              <p14:nvPr/>
            </p14:nvContentPartPr>
            <p14:xfrm>
              <a:off x="4097640" y="1296880"/>
              <a:ext cx="327960" cy="17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DE04DD3-E21F-41DE-B016-F017263427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88650" y="1287880"/>
                <a:ext cx="345581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CF165A3-E298-4951-9C4B-C607B655969E}"/>
                  </a:ext>
                </a:extLst>
              </p14:cNvPr>
              <p14:cNvContentPartPr/>
              <p14:nvPr/>
            </p14:nvContentPartPr>
            <p14:xfrm>
              <a:off x="5262600" y="1186720"/>
              <a:ext cx="631800" cy="316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CF165A3-E298-4951-9C4B-C607B655969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53600" y="1178080"/>
                <a:ext cx="649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83AA77-A384-4BB5-87C9-C5B9A158A872}"/>
                  </a:ext>
                </a:extLst>
              </p14:cNvPr>
              <p14:cNvContentPartPr/>
              <p14:nvPr/>
            </p14:nvContentPartPr>
            <p14:xfrm>
              <a:off x="4980000" y="1848760"/>
              <a:ext cx="455040" cy="309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83AA77-A384-4BB5-87C9-C5B9A158A87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71360" y="1840120"/>
                <a:ext cx="4726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1AC2B14-B5C2-4C53-A998-FED8D8BD2057}"/>
                  </a:ext>
                </a:extLst>
              </p14:cNvPr>
              <p14:cNvContentPartPr/>
              <p14:nvPr/>
            </p14:nvContentPartPr>
            <p14:xfrm>
              <a:off x="5601720" y="1882960"/>
              <a:ext cx="540000" cy="302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1AC2B14-B5C2-4C53-A998-FED8D8BD20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93080" y="1873960"/>
                <a:ext cx="5576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A335171-16A3-45E4-862D-D3FE0DB91B02}"/>
                  </a:ext>
                </a:extLst>
              </p14:cNvPr>
              <p14:cNvContentPartPr/>
              <p14:nvPr/>
            </p14:nvContentPartPr>
            <p14:xfrm>
              <a:off x="5484360" y="2343760"/>
              <a:ext cx="655920" cy="380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A335171-16A3-45E4-862D-D3FE0DB91B0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75720" y="2335120"/>
                <a:ext cx="6735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D1A40CD-D122-4E80-ACC9-EF591CB355A0}"/>
                  </a:ext>
                </a:extLst>
              </p14:cNvPr>
              <p14:cNvContentPartPr/>
              <p14:nvPr/>
            </p14:nvContentPartPr>
            <p14:xfrm>
              <a:off x="5072880" y="2328280"/>
              <a:ext cx="330480" cy="5461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D1A40CD-D122-4E80-ACC9-EF591CB355A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64240" y="2319640"/>
                <a:ext cx="34812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651ECD1-F3FA-4DC3-B38F-B678364B277B}"/>
                  </a:ext>
                </a:extLst>
              </p14:cNvPr>
              <p14:cNvContentPartPr/>
              <p14:nvPr/>
            </p14:nvContentPartPr>
            <p14:xfrm>
              <a:off x="5277000" y="2989960"/>
              <a:ext cx="155520" cy="3988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651ECD1-F3FA-4DC3-B38F-B678364B277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68000" y="2981320"/>
                <a:ext cx="1731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8E3B6A1-0606-494D-94A5-7817683D2E2B}"/>
                  </a:ext>
                </a:extLst>
              </p14:cNvPr>
              <p14:cNvContentPartPr/>
              <p14:nvPr/>
            </p14:nvContentPartPr>
            <p14:xfrm>
              <a:off x="5550240" y="3022720"/>
              <a:ext cx="476280" cy="333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8E3B6A1-0606-494D-94A5-7817683D2E2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41240" y="3013720"/>
                <a:ext cx="493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9CDC149-165A-4751-8DD9-AA4A0441E4FD}"/>
                  </a:ext>
                </a:extLst>
              </p14:cNvPr>
              <p14:cNvContentPartPr/>
              <p14:nvPr/>
            </p14:nvContentPartPr>
            <p14:xfrm>
              <a:off x="7308480" y="3064840"/>
              <a:ext cx="523080" cy="3024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9CDC149-165A-4751-8DD9-AA4A0441E4F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99480" y="3056200"/>
                <a:ext cx="5407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FA6CA30-1739-474A-A431-11AF9A7F8470}"/>
                  </a:ext>
                </a:extLst>
              </p14:cNvPr>
              <p14:cNvContentPartPr/>
              <p14:nvPr/>
            </p14:nvContentPartPr>
            <p14:xfrm>
              <a:off x="6279960" y="3156280"/>
              <a:ext cx="775080" cy="2206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FA6CA30-1739-474A-A431-11AF9A7F847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71316" y="3147626"/>
                <a:ext cx="792728" cy="238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BCA60D7-9D9F-4E9E-A65D-CE2E4F859C9B}"/>
                  </a:ext>
                </a:extLst>
              </p14:cNvPr>
              <p14:cNvContentPartPr/>
              <p14:nvPr/>
            </p14:nvContentPartPr>
            <p14:xfrm>
              <a:off x="262920" y="1754080"/>
              <a:ext cx="4626720" cy="20653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BCA60D7-9D9F-4E9E-A65D-CE2E4F859C9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4280" y="1745080"/>
                <a:ext cx="4644360" cy="20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7653B64E-AF97-495E-BD22-E164B72643CE}"/>
                  </a:ext>
                </a:extLst>
              </p14:cNvPr>
              <p14:cNvContentPartPr/>
              <p14:nvPr/>
            </p14:nvContentPartPr>
            <p14:xfrm>
              <a:off x="3278280" y="3764680"/>
              <a:ext cx="22680" cy="266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7653B64E-AF97-495E-BD22-E164B72643C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69640" y="3756040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3F8EDE6-39BB-423D-96FF-B345D4B95A46}"/>
                  </a:ext>
                </a:extLst>
              </p14:cNvPr>
              <p14:cNvContentPartPr/>
              <p14:nvPr/>
            </p14:nvContentPartPr>
            <p14:xfrm>
              <a:off x="4539720" y="3661360"/>
              <a:ext cx="336960" cy="220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3F8EDE6-39BB-423D-96FF-B345D4B95A4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0720" y="3652720"/>
                <a:ext cx="354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014671E-907A-4D55-A003-7E36056C0FF3}"/>
                  </a:ext>
                </a:extLst>
              </p14:cNvPr>
              <p14:cNvContentPartPr/>
              <p14:nvPr/>
            </p14:nvContentPartPr>
            <p14:xfrm>
              <a:off x="4965960" y="3678280"/>
              <a:ext cx="802800" cy="20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014671E-907A-4D55-A003-7E36056C0FF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56964" y="3669280"/>
                <a:ext cx="820432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7A15F34-B141-4E1E-BDFA-E4F7F6066FA7}"/>
                  </a:ext>
                </a:extLst>
              </p14:cNvPr>
              <p14:cNvContentPartPr/>
              <p14:nvPr/>
            </p14:nvContentPartPr>
            <p14:xfrm>
              <a:off x="4066320" y="3614920"/>
              <a:ext cx="197280" cy="246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7A15F34-B141-4E1E-BDFA-E4F7F6066FA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57664" y="3606267"/>
                <a:ext cx="214952" cy="264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DB7BEE-2304-49BC-BBE0-808A6DB76036}"/>
                  </a:ext>
                </a:extLst>
              </p14:cNvPr>
              <p14:cNvContentPartPr/>
              <p14:nvPr/>
            </p14:nvContentPartPr>
            <p14:xfrm>
              <a:off x="3491760" y="3453280"/>
              <a:ext cx="496080" cy="391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DB7BEE-2304-49BC-BBE0-808A6DB7603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82760" y="3444640"/>
                <a:ext cx="51372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CCA8467-1417-4D46-B857-E5238D1258D1}"/>
                  </a:ext>
                </a:extLst>
              </p14:cNvPr>
              <p14:cNvContentPartPr/>
              <p14:nvPr/>
            </p14:nvContentPartPr>
            <p14:xfrm>
              <a:off x="2419680" y="3978160"/>
              <a:ext cx="253440" cy="38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CCA8467-1417-4D46-B857-E5238D1258D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680" y="3969520"/>
                <a:ext cx="2710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5DF05E5-396C-4150-A5DA-532F487B2495}"/>
                  </a:ext>
                </a:extLst>
              </p14:cNvPr>
              <p14:cNvContentPartPr/>
              <p14:nvPr/>
            </p14:nvContentPartPr>
            <p14:xfrm>
              <a:off x="2763480" y="4203160"/>
              <a:ext cx="380880" cy="203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5DF05E5-396C-4150-A5DA-532F487B249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754480" y="4194505"/>
                <a:ext cx="398520" cy="22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2CC2E6F-28BB-4B8D-9D62-A607AECF851F}"/>
                  </a:ext>
                </a:extLst>
              </p14:cNvPr>
              <p14:cNvContentPartPr/>
              <p14:nvPr/>
            </p14:nvContentPartPr>
            <p14:xfrm>
              <a:off x="3381600" y="4174360"/>
              <a:ext cx="189360" cy="13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2CC2E6F-28BB-4B8D-9D62-A607AECF851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72960" y="4165360"/>
                <a:ext cx="207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A0B64D-C6EB-4ECC-B2EB-577008755E0F}"/>
                  </a:ext>
                </a:extLst>
              </p14:cNvPr>
              <p14:cNvContentPartPr/>
              <p14:nvPr/>
            </p14:nvContentPartPr>
            <p14:xfrm>
              <a:off x="3401040" y="4275160"/>
              <a:ext cx="167760" cy="2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A0B64D-C6EB-4ECC-B2EB-577008755E0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92400" y="4266160"/>
                <a:ext cx="185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1051C91-2B49-45CA-B65B-FAC01BD7C4B7}"/>
                  </a:ext>
                </a:extLst>
              </p14:cNvPr>
              <p14:cNvContentPartPr/>
              <p14:nvPr/>
            </p14:nvContentPartPr>
            <p14:xfrm>
              <a:off x="3770040" y="4076800"/>
              <a:ext cx="642960" cy="51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1051C91-2B49-45CA-B65B-FAC01BD7C4B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61400" y="4067806"/>
                <a:ext cx="660600" cy="53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898981-91B4-439D-B1C5-32396B6DCBCC}"/>
                  </a:ext>
                </a:extLst>
              </p14:cNvPr>
              <p14:cNvContentPartPr/>
              <p14:nvPr/>
            </p14:nvContentPartPr>
            <p14:xfrm>
              <a:off x="5342520" y="4374520"/>
              <a:ext cx="365040" cy="325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898981-91B4-439D-B1C5-32396B6DCBC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333871" y="4365520"/>
                <a:ext cx="382697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71A8792-5D9B-47B5-B150-0853ECD5E496}"/>
                  </a:ext>
                </a:extLst>
              </p14:cNvPr>
              <p14:cNvContentPartPr/>
              <p14:nvPr/>
            </p14:nvContentPartPr>
            <p14:xfrm>
              <a:off x="4776240" y="4428880"/>
              <a:ext cx="497880" cy="3340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71A8792-5D9B-47B5-B150-0853ECD5E49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67240" y="4419880"/>
                <a:ext cx="5155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8EF758A-9665-4783-A21B-DB1C1315CB1E}"/>
                  </a:ext>
                </a:extLst>
              </p14:cNvPr>
              <p14:cNvContentPartPr/>
              <p14:nvPr/>
            </p14:nvContentPartPr>
            <p14:xfrm>
              <a:off x="4802520" y="4024960"/>
              <a:ext cx="606240" cy="299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8EF758A-9665-4783-A21B-DB1C1315CB1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3875" y="4015960"/>
                <a:ext cx="62389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467B4BE-C6F1-48EF-BAC4-9EF10426E2B6}"/>
                  </a:ext>
                </a:extLst>
              </p14:cNvPr>
              <p14:cNvContentPartPr/>
              <p14:nvPr/>
            </p14:nvContentPartPr>
            <p14:xfrm>
              <a:off x="4519560" y="4126480"/>
              <a:ext cx="140040" cy="191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467B4BE-C6F1-48EF-BAC4-9EF10426E2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10920" y="4117840"/>
                <a:ext cx="15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B6EF5F6-818C-454B-9FCE-E28D7894A775}"/>
                  </a:ext>
                </a:extLst>
              </p14:cNvPr>
              <p14:cNvContentPartPr/>
              <p14:nvPr/>
            </p14:nvContentPartPr>
            <p14:xfrm>
              <a:off x="6196440" y="4805080"/>
              <a:ext cx="67320" cy="45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B6EF5F6-818C-454B-9FCE-E28D7894A7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7440" y="4796080"/>
                <a:ext cx="84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D1E8B0E-8796-453F-A6D0-C84D1F73A8A0}"/>
                  </a:ext>
                </a:extLst>
              </p14:cNvPr>
              <p14:cNvContentPartPr/>
              <p14:nvPr/>
            </p14:nvContentPartPr>
            <p14:xfrm>
              <a:off x="6215520" y="4957720"/>
              <a:ext cx="46080" cy="25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D1E8B0E-8796-453F-A6D0-C84D1F73A8A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06520" y="4948720"/>
                <a:ext cx="63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D248B8-6615-46CB-9C45-FC2C12F3B5B0}"/>
                  </a:ext>
                </a:extLst>
              </p14:cNvPr>
              <p14:cNvContentPartPr/>
              <p14:nvPr/>
            </p14:nvContentPartPr>
            <p14:xfrm>
              <a:off x="1479720" y="4695280"/>
              <a:ext cx="4538160" cy="589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D248B8-6615-46CB-9C45-FC2C12F3B5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70720" y="4686280"/>
                <a:ext cx="4555800" cy="6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2271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14:cNvPr>
              <p14:cNvContentPartPr/>
              <p14:nvPr/>
            </p14:nvContentPartPr>
            <p14:xfrm>
              <a:off x="4472400" y="458800"/>
              <a:ext cx="539280" cy="249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3400" y="449800"/>
                <a:ext cx="55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14:cNvPr>
              <p14:cNvContentPartPr/>
              <p14:nvPr/>
            </p14:nvContentPartPr>
            <p14:xfrm>
              <a:off x="3679320" y="313360"/>
              <a:ext cx="47484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0320" y="304360"/>
                <a:ext cx="4924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14:cNvPr>
              <p14:cNvContentPartPr/>
              <p14:nvPr/>
            </p14:nvContentPartPr>
            <p14:xfrm>
              <a:off x="2510760" y="281320"/>
              <a:ext cx="964080" cy="46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2120" y="272320"/>
                <a:ext cx="9817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14:cNvPr>
              <p14:cNvContentPartPr/>
              <p14:nvPr/>
            </p14:nvContentPartPr>
            <p14:xfrm>
              <a:off x="884640" y="280240"/>
              <a:ext cx="1326600" cy="70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5998" y="271600"/>
                <a:ext cx="1344245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14:cNvPr>
              <p14:cNvContentPartPr/>
              <p14:nvPr/>
            </p14:nvContentPartPr>
            <p14:xfrm>
              <a:off x="5383200" y="222640"/>
              <a:ext cx="3233160" cy="2783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4200" y="213640"/>
                <a:ext cx="3250800" cy="28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3B74FB-FD93-4578-942C-45FC042F6FC2}"/>
                  </a:ext>
                </a:extLst>
              </p14:cNvPr>
              <p14:cNvContentPartPr/>
              <p14:nvPr/>
            </p14:nvContentPartPr>
            <p14:xfrm>
              <a:off x="1040160" y="1385440"/>
              <a:ext cx="6120" cy="89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3B74FB-FD93-4578-942C-45FC042F6F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1520" y="1376800"/>
                <a:ext cx="237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F0B2BD-8C0D-45B7-85B3-55368B405ADF}"/>
                  </a:ext>
                </a:extLst>
              </p14:cNvPr>
              <p14:cNvContentPartPr/>
              <p14:nvPr/>
            </p14:nvContentPartPr>
            <p14:xfrm>
              <a:off x="1041600" y="12558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F0B2BD-8C0D-45B7-85B3-55368B405AD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2960" y="1246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4FAEAF-3054-4213-97ED-78B20B2EBAA3}"/>
                  </a:ext>
                </a:extLst>
              </p14:cNvPr>
              <p14:cNvContentPartPr/>
              <p14:nvPr/>
            </p14:nvContentPartPr>
            <p14:xfrm>
              <a:off x="1121520" y="1348360"/>
              <a:ext cx="84960" cy="164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4FAEAF-3054-4213-97ED-78B20B2EBA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2880" y="1339720"/>
                <a:ext cx="102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3200B5-97D8-42E9-B5F0-6C00EC453039}"/>
                  </a:ext>
                </a:extLst>
              </p14:cNvPr>
              <p14:cNvContentPartPr/>
              <p14:nvPr/>
            </p14:nvContentPartPr>
            <p14:xfrm>
              <a:off x="1795800" y="1373560"/>
              <a:ext cx="15480" cy="126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3200B5-97D8-42E9-B5F0-6C00EC4530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7160" y="1364920"/>
                <a:ext cx="33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90F44B-8F39-445A-9086-69A1923D395D}"/>
                  </a:ext>
                </a:extLst>
              </p14:cNvPr>
              <p14:cNvContentPartPr/>
              <p14:nvPr/>
            </p14:nvContentPartPr>
            <p14:xfrm>
              <a:off x="1774560" y="12065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90F44B-8F39-445A-9086-69A1923D39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65920" y="1197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69EA54-744B-4CA5-AB30-2726672C2A2D}"/>
                  </a:ext>
                </a:extLst>
              </p14:cNvPr>
              <p14:cNvContentPartPr/>
              <p14:nvPr/>
            </p14:nvContentPartPr>
            <p14:xfrm>
              <a:off x="2952120" y="1405600"/>
              <a:ext cx="110880" cy="133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69EA54-744B-4CA5-AB30-2726672C2A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43480" y="1396600"/>
                <a:ext cx="128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799FB7-4C54-4E6C-8382-4766EFCB1923}"/>
                  </a:ext>
                </a:extLst>
              </p14:cNvPr>
              <p14:cNvContentPartPr/>
              <p14:nvPr/>
            </p14:nvContentPartPr>
            <p14:xfrm>
              <a:off x="3180360" y="1172320"/>
              <a:ext cx="208080" cy="354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799FB7-4C54-4E6C-8382-4766EFCB192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71360" y="1163320"/>
                <a:ext cx="22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E054EBE-507A-4443-86CA-E7D5D49CEB50}"/>
                  </a:ext>
                </a:extLst>
              </p14:cNvPr>
              <p14:cNvContentPartPr/>
              <p14:nvPr/>
            </p14:nvContentPartPr>
            <p14:xfrm>
              <a:off x="2624160" y="1217320"/>
              <a:ext cx="260640" cy="38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E054EBE-507A-4443-86CA-E7D5D49CEB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15520" y="1208320"/>
                <a:ext cx="2782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A0527A-B23D-46D2-9757-CEF3800B3192}"/>
                  </a:ext>
                </a:extLst>
              </p14:cNvPr>
              <p14:cNvContentPartPr/>
              <p14:nvPr/>
            </p14:nvContentPartPr>
            <p14:xfrm>
              <a:off x="1903800" y="1360960"/>
              <a:ext cx="498240" cy="181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A0527A-B23D-46D2-9757-CEF3800B319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95160" y="1351960"/>
                <a:ext cx="5158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9AD1AE-861E-41C6-B8F3-130CB5DD7E36}"/>
                  </a:ext>
                </a:extLst>
              </p14:cNvPr>
              <p14:cNvContentPartPr/>
              <p14:nvPr/>
            </p14:nvContentPartPr>
            <p14:xfrm>
              <a:off x="1474320" y="1182400"/>
              <a:ext cx="229680" cy="336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9AD1AE-861E-41C6-B8F3-130CB5DD7E3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65680" y="1173760"/>
                <a:ext cx="2473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76034D1-1697-4AFC-A1AC-3404D5AE00F3}"/>
                  </a:ext>
                </a:extLst>
              </p14:cNvPr>
              <p14:cNvContentPartPr/>
              <p14:nvPr/>
            </p14:nvContentPartPr>
            <p14:xfrm>
              <a:off x="480360" y="1131280"/>
              <a:ext cx="467280" cy="401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76034D1-1697-4AFC-A1AC-3404D5AE00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1367" y="1122288"/>
                <a:ext cx="484906" cy="41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421CC3-D97F-4E0E-80DD-867E0317B1EF}"/>
                  </a:ext>
                </a:extLst>
              </p14:cNvPr>
              <p14:cNvContentPartPr/>
              <p14:nvPr/>
            </p14:nvContentPartPr>
            <p14:xfrm>
              <a:off x="3691200" y="1326040"/>
              <a:ext cx="317520" cy="381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421CC3-D97F-4E0E-80DD-867E0317B1E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2200" y="1317040"/>
                <a:ext cx="3351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4C18A97-EC2A-45B0-BE4F-AB44E66FF08A}"/>
                  </a:ext>
                </a:extLst>
              </p14:cNvPr>
              <p14:cNvContentPartPr/>
              <p14:nvPr/>
            </p14:nvContentPartPr>
            <p14:xfrm>
              <a:off x="4984320" y="1295440"/>
              <a:ext cx="96480" cy="17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4C18A97-EC2A-45B0-BE4F-AB44E66FF08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75320" y="1286800"/>
                <a:ext cx="1141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41EB36-1DF8-4BB0-BB55-DD0F70BD21C5}"/>
                  </a:ext>
                </a:extLst>
              </p14:cNvPr>
              <p14:cNvContentPartPr/>
              <p14:nvPr/>
            </p14:nvContentPartPr>
            <p14:xfrm>
              <a:off x="4522800" y="1135240"/>
              <a:ext cx="354240" cy="323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41EB36-1DF8-4BB0-BB55-DD0F70BD21C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14160" y="1126240"/>
                <a:ext cx="3718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DE04DD3-E21F-41DE-B016-F017263427CB}"/>
                  </a:ext>
                </a:extLst>
              </p14:cNvPr>
              <p14:cNvContentPartPr/>
              <p14:nvPr/>
            </p14:nvContentPartPr>
            <p14:xfrm>
              <a:off x="4097640" y="1296880"/>
              <a:ext cx="327960" cy="17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DE04DD3-E21F-41DE-B016-F017263427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88650" y="1287880"/>
                <a:ext cx="345581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CF165A3-E298-4951-9C4B-C607B655969E}"/>
                  </a:ext>
                </a:extLst>
              </p14:cNvPr>
              <p14:cNvContentPartPr/>
              <p14:nvPr/>
            </p14:nvContentPartPr>
            <p14:xfrm>
              <a:off x="5262600" y="1186720"/>
              <a:ext cx="631800" cy="316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CF165A3-E298-4951-9C4B-C607B655969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53600" y="1178080"/>
                <a:ext cx="649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83AA77-A384-4BB5-87C9-C5B9A158A872}"/>
                  </a:ext>
                </a:extLst>
              </p14:cNvPr>
              <p14:cNvContentPartPr/>
              <p14:nvPr/>
            </p14:nvContentPartPr>
            <p14:xfrm>
              <a:off x="4980000" y="1848760"/>
              <a:ext cx="455040" cy="309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83AA77-A384-4BB5-87C9-C5B9A158A87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71360" y="1840120"/>
                <a:ext cx="4726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1AC2B14-B5C2-4C53-A998-FED8D8BD2057}"/>
                  </a:ext>
                </a:extLst>
              </p14:cNvPr>
              <p14:cNvContentPartPr/>
              <p14:nvPr/>
            </p14:nvContentPartPr>
            <p14:xfrm>
              <a:off x="5601720" y="1882960"/>
              <a:ext cx="540000" cy="302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1AC2B14-B5C2-4C53-A998-FED8D8BD20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93080" y="1873960"/>
                <a:ext cx="5576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A335171-16A3-45E4-862D-D3FE0DB91B02}"/>
                  </a:ext>
                </a:extLst>
              </p14:cNvPr>
              <p14:cNvContentPartPr/>
              <p14:nvPr/>
            </p14:nvContentPartPr>
            <p14:xfrm>
              <a:off x="5484360" y="2343760"/>
              <a:ext cx="655920" cy="380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A335171-16A3-45E4-862D-D3FE0DB91B0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75720" y="2335120"/>
                <a:ext cx="6735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D1A40CD-D122-4E80-ACC9-EF591CB355A0}"/>
                  </a:ext>
                </a:extLst>
              </p14:cNvPr>
              <p14:cNvContentPartPr/>
              <p14:nvPr/>
            </p14:nvContentPartPr>
            <p14:xfrm>
              <a:off x="5072880" y="2328280"/>
              <a:ext cx="330480" cy="5461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D1A40CD-D122-4E80-ACC9-EF591CB355A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64240" y="2319640"/>
                <a:ext cx="34812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651ECD1-F3FA-4DC3-B38F-B678364B277B}"/>
                  </a:ext>
                </a:extLst>
              </p14:cNvPr>
              <p14:cNvContentPartPr/>
              <p14:nvPr/>
            </p14:nvContentPartPr>
            <p14:xfrm>
              <a:off x="5277000" y="2989960"/>
              <a:ext cx="155520" cy="3988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651ECD1-F3FA-4DC3-B38F-B678364B277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68000" y="2981320"/>
                <a:ext cx="1731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8E3B6A1-0606-494D-94A5-7817683D2E2B}"/>
                  </a:ext>
                </a:extLst>
              </p14:cNvPr>
              <p14:cNvContentPartPr/>
              <p14:nvPr/>
            </p14:nvContentPartPr>
            <p14:xfrm>
              <a:off x="5550240" y="3022720"/>
              <a:ext cx="476280" cy="333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8E3B6A1-0606-494D-94A5-7817683D2E2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41240" y="3013720"/>
                <a:ext cx="493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9CDC149-165A-4751-8DD9-AA4A0441E4FD}"/>
                  </a:ext>
                </a:extLst>
              </p14:cNvPr>
              <p14:cNvContentPartPr/>
              <p14:nvPr/>
            </p14:nvContentPartPr>
            <p14:xfrm>
              <a:off x="7308480" y="3064840"/>
              <a:ext cx="523080" cy="3024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9CDC149-165A-4751-8DD9-AA4A0441E4F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99480" y="3056200"/>
                <a:ext cx="5407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FA6CA30-1739-474A-A431-11AF9A7F8470}"/>
                  </a:ext>
                </a:extLst>
              </p14:cNvPr>
              <p14:cNvContentPartPr/>
              <p14:nvPr/>
            </p14:nvContentPartPr>
            <p14:xfrm>
              <a:off x="6279960" y="3156280"/>
              <a:ext cx="775080" cy="2206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FA6CA30-1739-474A-A431-11AF9A7F847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71316" y="3147626"/>
                <a:ext cx="792728" cy="238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BCA60D7-9D9F-4E9E-A65D-CE2E4F859C9B}"/>
                  </a:ext>
                </a:extLst>
              </p14:cNvPr>
              <p14:cNvContentPartPr/>
              <p14:nvPr/>
            </p14:nvContentPartPr>
            <p14:xfrm>
              <a:off x="262920" y="1754080"/>
              <a:ext cx="4626720" cy="20653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BCA60D7-9D9F-4E9E-A65D-CE2E4F859C9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4280" y="1745080"/>
                <a:ext cx="4644360" cy="20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7653B64E-AF97-495E-BD22-E164B72643CE}"/>
                  </a:ext>
                </a:extLst>
              </p14:cNvPr>
              <p14:cNvContentPartPr/>
              <p14:nvPr/>
            </p14:nvContentPartPr>
            <p14:xfrm>
              <a:off x="3278280" y="3764680"/>
              <a:ext cx="22680" cy="266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7653B64E-AF97-495E-BD22-E164B72643C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69640" y="3756040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3F8EDE6-39BB-423D-96FF-B345D4B95A46}"/>
                  </a:ext>
                </a:extLst>
              </p14:cNvPr>
              <p14:cNvContentPartPr/>
              <p14:nvPr/>
            </p14:nvContentPartPr>
            <p14:xfrm>
              <a:off x="4539720" y="3661360"/>
              <a:ext cx="336960" cy="220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3F8EDE6-39BB-423D-96FF-B345D4B95A4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0720" y="3652720"/>
                <a:ext cx="354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014671E-907A-4D55-A003-7E36056C0FF3}"/>
                  </a:ext>
                </a:extLst>
              </p14:cNvPr>
              <p14:cNvContentPartPr/>
              <p14:nvPr/>
            </p14:nvContentPartPr>
            <p14:xfrm>
              <a:off x="4965960" y="3678280"/>
              <a:ext cx="802800" cy="20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014671E-907A-4D55-A003-7E36056C0FF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56964" y="3669280"/>
                <a:ext cx="820432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7A15F34-B141-4E1E-BDFA-E4F7F6066FA7}"/>
                  </a:ext>
                </a:extLst>
              </p14:cNvPr>
              <p14:cNvContentPartPr/>
              <p14:nvPr/>
            </p14:nvContentPartPr>
            <p14:xfrm>
              <a:off x="4066320" y="3614920"/>
              <a:ext cx="197280" cy="246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7A15F34-B141-4E1E-BDFA-E4F7F6066FA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57664" y="3606267"/>
                <a:ext cx="214952" cy="264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DB7BEE-2304-49BC-BBE0-808A6DB76036}"/>
                  </a:ext>
                </a:extLst>
              </p14:cNvPr>
              <p14:cNvContentPartPr/>
              <p14:nvPr/>
            </p14:nvContentPartPr>
            <p14:xfrm>
              <a:off x="3491760" y="3453280"/>
              <a:ext cx="496080" cy="391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DB7BEE-2304-49BC-BBE0-808A6DB7603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82760" y="3444640"/>
                <a:ext cx="51372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CCA8467-1417-4D46-B857-E5238D1258D1}"/>
                  </a:ext>
                </a:extLst>
              </p14:cNvPr>
              <p14:cNvContentPartPr/>
              <p14:nvPr/>
            </p14:nvContentPartPr>
            <p14:xfrm>
              <a:off x="2419680" y="3978160"/>
              <a:ext cx="253440" cy="38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CCA8467-1417-4D46-B857-E5238D1258D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680" y="3969520"/>
                <a:ext cx="2710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5DF05E5-396C-4150-A5DA-532F487B2495}"/>
                  </a:ext>
                </a:extLst>
              </p14:cNvPr>
              <p14:cNvContentPartPr/>
              <p14:nvPr/>
            </p14:nvContentPartPr>
            <p14:xfrm>
              <a:off x="2763480" y="4203160"/>
              <a:ext cx="380880" cy="203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5DF05E5-396C-4150-A5DA-532F487B249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754480" y="4194505"/>
                <a:ext cx="398520" cy="22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2CC2E6F-28BB-4B8D-9D62-A607AECF851F}"/>
                  </a:ext>
                </a:extLst>
              </p14:cNvPr>
              <p14:cNvContentPartPr/>
              <p14:nvPr/>
            </p14:nvContentPartPr>
            <p14:xfrm>
              <a:off x="3381600" y="4174360"/>
              <a:ext cx="189360" cy="13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2CC2E6F-28BB-4B8D-9D62-A607AECF851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72960" y="4165360"/>
                <a:ext cx="207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A0B64D-C6EB-4ECC-B2EB-577008755E0F}"/>
                  </a:ext>
                </a:extLst>
              </p14:cNvPr>
              <p14:cNvContentPartPr/>
              <p14:nvPr/>
            </p14:nvContentPartPr>
            <p14:xfrm>
              <a:off x="3401040" y="4275160"/>
              <a:ext cx="167760" cy="2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A0B64D-C6EB-4ECC-B2EB-577008755E0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92400" y="4266160"/>
                <a:ext cx="185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1051C91-2B49-45CA-B65B-FAC01BD7C4B7}"/>
                  </a:ext>
                </a:extLst>
              </p14:cNvPr>
              <p14:cNvContentPartPr/>
              <p14:nvPr/>
            </p14:nvContentPartPr>
            <p14:xfrm>
              <a:off x="3770040" y="4076800"/>
              <a:ext cx="642960" cy="51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1051C91-2B49-45CA-B65B-FAC01BD7C4B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61400" y="4067806"/>
                <a:ext cx="660600" cy="53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898981-91B4-439D-B1C5-32396B6DCBCC}"/>
                  </a:ext>
                </a:extLst>
              </p14:cNvPr>
              <p14:cNvContentPartPr/>
              <p14:nvPr/>
            </p14:nvContentPartPr>
            <p14:xfrm>
              <a:off x="5342520" y="4374520"/>
              <a:ext cx="365040" cy="325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898981-91B4-439D-B1C5-32396B6DCBC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333871" y="4365520"/>
                <a:ext cx="382697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71A8792-5D9B-47B5-B150-0853ECD5E496}"/>
                  </a:ext>
                </a:extLst>
              </p14:cNvPr>
              <p14:cNvContentPartPr/>
              <p14:nvPr/>
            </p14:nvContentPartPr>
            <p14:xfrm>
              <a:off x="4776240" y="4428880"/>
              <a:ext cx="497880" cy="3340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71A8792-5D9B-47B5-B150-0853ECD5E49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67240" y="4419880"/>
                <a:ext cx="5155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8EF758A-9665-4783-A21B-DB1C1315CB1E}"/>
                  </a:ext>
                </a:extLst>
              </p14:cNvPr>
              <p14:cNvContentPartPr/>
              <p14:nvPr/>
            </p14:nvContentPartPr>
            <p14:xfrm>
              <a:off x="4802520" y="4024960"/>
              <a:ext cx="606240" cy="299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8EF758A-9665-4783-A21B-DB1C1315CB1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3875" y="4015960"/>
                <a:ext cx="62389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467B4BE-C6F1-48EF-BAC4-9EF10426E2B6}"/>
                  </a:ext>
                </a:extLst>
              </p14:cNvPr>
              <p14:cNvContentPartPr/>
              <p14:nvPr/>
            </p14:nvContentPartPr>
            <p14:xfrm>
              <a:off x="4519560" y="4126480"/>
              <a:ext cx="140040" cy="191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467B4BE-C6F1-48EF-BAC4-9EF10426E2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10920" y="4117840"/>
                <a:ext cx="15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B6EF5F6-818C-454B-9FCE-E28D7894A775}"/>
                  </a:ext>
                </a:extLst>
              </p14:cNvPr>
              <p14:cNvContentPartPr/>
              <p14:nvPr/>
            </p14:nvContentPartPr>
            <p14:xfrm>
              <a:off x="6196440" y="4805080"/>
              <a:ext cx="67320" cy="45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B6EF5F6-818C-454B-9FCE-E28D7894A7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7440" y="4796080"/>
                <a:ext cx="84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D1E8B0E-8796-453F-A6D0-C84D1F73A8A0}"/>
                  </a:ext>
                </a:extLst>
              </p14:cNvPr>
              <p14:cNvContentPartPr/>
              <p14:nvPr/>
            </p14:nvContentPartPr>
            <p14:xfrm>
              <a:off x="6215520" y="4957720"/>
              <a:ext cx="46080" cy="25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D1E8B0E-8796-453F-A6D0-C84D1F73A8A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06520" y="4948720"/>
                <a:ext cx="63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D248B8-6615-46CB-9C45-FC2C12F3B5B0}"/>
                  </a:ext>
                </a:extLst>
              </p14:cNvPr>
              <p14:cNvContentPartPr/>
              <p14:nvPr/>
            </p14:nvContentPartPr>
            <p14:xfrm>
              <a:off x="1479720" y="4695280"/>
              <a:ext cx="4538160" cy="589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D248B8-6615-46CB-9C45-FC2C12F3B5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70720" y="4686280"/>
                <a:ext cx="45558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44CA5DB-6FF8-452D-B94F-EDFD5FC3CEFA}"/>
                  </a:ext>
                </a:extLst>
              </p14:cNvPr>
              <p14:cNvContentPartPr/>
              <p14:nvPr/>
            </p14:nvContentPartPr>
            <p14:xfrm>
              <a:off x="6530520" y="4591600"/>
              <a:ext cx="818280" cy="470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44CA5DB-6FF8-452D-B94F-EDFD5FC3CEF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521520" y="4582960"/>
                <a:ext cx="8359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740B9AE-E5B2-4ABF-853F-7CEE480576C8}"/>
                  </a:ext>
                </a:extLst>
              </p14:cNvPr>
              <p14:cNvContentPartPr/>
              <p14:nvPr/>
            </p14:nvContentPartPr>
            <p14:xfrm>
              <a:off x="7591800" y="4883560"/>
              <a:ext cx="921960" cy="424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740B9AE-E5B2-4ABF-853F-7CEE480576C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583157" y="4874560"/>
                <a:ext cx="93960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953A60-0A83-47D4-8BDD-666113CBF183}"/>
                  </a:ext>
                </a:extLst>
              </p14:cNvPr>
              <p14:cNvContentPartPr/>
              <p14:nvPr/>
            </p14:nvContentPartPr>
            <p14:xfrm>
              <a:off x="292080" y="5178040"/>
              <a:ext cx="960480" cy="347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953A60-0A83-47D4-8BDD-666113CBF18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83440" y="5169040"/>
                <a:ext cx="97812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D0C51E3-D25B-4206-8E70-72F2E3D42A1A}"/>
                  </a:ext>
                </a:extLst>
              </p14:cNvPr>
              <p14:cNvContentPartPr/>
              <p14:nvPr/>
            </p14:nvContentPartPr>
            <p14:xfrm>
              <a:off x="1579800" y="5221600"/>
              <a:ext cx="633240" cy="354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D0C51E3-D25B-4206-8E70-72F2E3D42A1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570800" y="5212591"/>
                <a:ext cx="650880" cy="37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D33AD61-312B-4598-A28A-3E7A97008C9A}"/>
                  </a:ext>
                </a:extLst>
              </p14:cNvPr>
              <p14:cNvContentPartPr/>
              <p14:nvPr/>
            </p14:nvContentPartPr>
            <p14:xfrm>
              <a:off x="3358560" y="5353360"/>
              <a:ext cx="1404720" cy="421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D33AD61-312B-4598-A28A-3E7A97008C9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349560" y="5344360"/>
                <a:ext cx="14223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3AFACE5-494E-4906-94C2-1BA68A8C362C}"/>
                  </a:ext>
                </a:extLst>
              </p14:cNvPr>
              <p14:cNvContentPartPr/>
              <p14:nvPr/>
            </p14:nvContentPartPr>
            <p14:xfrm>
              <a:off x="2430120" y="5217640"/>
              <a:ext cx="744120" cy="469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3AFACE5-494E-4906-94C2-1BA68A8C362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421116" y="5209000"/>
                <a:ext cx="761769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EEF072C-39F3-4ADA-94B1-ABC6D1957D8D}"/>
                  </a:ext>
                </a:extLst>
              </p14:cNvPr>
              <p14:cNvContentPartPr/>
              <p14:nvPr/>
            </p14:nvContentPartPr>
            <p14:xfrm>
              <a:off x="4963080" y="5266240"/>
              <a:ext cx="785520" cy="292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EEF072C-39F3-4ADA-94B1-ABC6D1957D8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954084" y="5257589"/>
                <a:ext cx="803152" cy="30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E116044-CF52-4C10-96FB-BA90AEE7A3C7}"/>
                  </a:ext>
                </a:extLst>
              </p14:cNvPr>
              <p14:cNvContentPartPr/>
              <p14:nvPr/>
            </p14:nvContentPartPr>
            <p14:xfrm>
              <a:off x="6772440" y="5243920"/>
              <a:ext cx="606240" cy="31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E116044-CF52-4C10-96FB-BA90AEE7A3C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763440" y="5235280"/>
                <a:ext cx="6238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F47B339-6B3E-441A-8D5B-FEA4802EC245}"/>
                  </a:ext>
                </a:extLst>
              </p14:cNvPr>
              <p14:cNvContentPartPr/>
              <p14:nvPr/>
            </p14:nvContentPartPr>
            <p14:xfrm>
              <a:off x="5953800" y="5204320"/>
              <a:ext cx="531720" cy="323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F47B339-6B3E-441A-8D5B-FEA4802EC24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4800" y="5195680"/>
                <a:ext cx="5493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D5270E8-2B0A-4A2E-9C6F-DB9B5617AF92}"/>
                  </a:ext>
                </a:extLst>
              </p14:cNvPr>
              <p14:cNvContentPartPr/>
              <p14:nvPr/>
            </p14:nvContentPartPr>
            <p14:xfrm>
              <a:off x="7486680" y="5481160"/>
              <a:ext cx="32400" cy="15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D5270E8-2B0A-4A2E-9C6F-DB9B5617AF9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77680" y="5472520"/>
                <a:ext cx="5004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418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14:cNvPr>
              <p14:cNvContentPartPr/>
              <p14:nvPr/>
            </p14:nvContentPartPr>
            <p14:xfrm>
              <a:off x="4472400" y="458800"/>
              <a:ext cx="539280" cy="249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DA970E-0DD8-4FC1-8276-EB2C3BEF5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3400" y="449800"/>
                <a:ext cx="55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14:cNvPr>
              <p14:cNvContentPartPr/>
              <p14:nvPr/>
            </p14:nvContentPartPr>
            <p14:xfrm>
              <a:off x="3679320" y="313360"/>
              <a:ext cx="474840" cy="38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2F1F39-03C5-480D-83C5-18E37301E6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0320" y="304360"/>
                <a:ext cx="4924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14:cNvPr>
              <p14:cNvContentPartPr/>
              <p14:nvPr/>
            </p14:nvContentPartPr>
            <p14:xfrm>
              <a:off x="2510760" y="281320"/>
              <a:ext cx="964080" cy="46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B931F5-C080-4036-BFCC-E857844EEB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2120" y="272320"/>
                <a:ext cx="9817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14:cNvPr>
              <p14:cNvContentPartPr/>
              <p14:nvPr/>
            </p14:nvContentPartPr>
            <p14:xfrm>
              <a:off x="884640" y="280240"/>
              <a:ext cx="1326600" cy="70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27C945-50E1-4BA1-9438-741D1401E6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5998" y="271600"/>
                <a:ext cx="1344245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14:cNvPr>
              <p14:cNvContentPartPr/>
              <p14:nvPr/>
            </p14:nvContentPartPr>
            <p14:xfrm>
              <a:off x="5383200" y="222640"/>
              <a:ext cx="3233160" cy="2783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1BC9121-FB41-4A4A-85E4-C5C85F9F61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4200" y="213640"/>
                <a:ext cx="3250800" cy="28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3B74FB-FD93-4578-942C-45FC042F6FC2}"/>
                  </a:ext>
                </a:extLst>
              </p14:cNvPr>
              <p14:cNvContentPartPr/>
              <p14:nvPr/>
            </p14:nvContentPartPr>
            <p14:xfrm>
              <a:off x="1040160" y="1385440"/>
              <a:ext cx="6120" cy="89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3B74FB-FD93-4578-942C-45FC042F6F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1520" y="1376800"/>
                <a:ext cx="237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F0B2BD-8C0D-45B7-85B3-55368B405ADF}"/>
                  </a:ext>
                </a:extLst>
              </p14:cNvPr>
              <p14:cNvContentPartPr/>
              <p14:nvPr/>
            </p14:nvContentPartPr>
            <p14:xfrm>
              <a:off x="1041600" y="12558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F0B2BD-8C0D-45B7-85B3-55368B405AD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2960" y="1246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4FAEAF-3054-4213-97ED-78B20B2EBAA3}"/>
                  </a:ext>
                </a:extLst>
              </p14:cNvPr>
              <p14:cNvContentPartPr/>
              <p14:nvPr/>
            </p14:nvContentPartPr>
            <p14:xfrm>
              <a:off x="1121520" y="1348360"/>
              <a:ext cx="84960" cy="164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4FAEAF-3054-4213-97ED-78B20B2EBA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2880" y="1339720"/>
                <a:ext cx="102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3200B5-97D8-42E9-B5F0-6C00EC453039}"/>
                  </a:ext>
                </a:extLst>
              </p14:cNvPr>
              <p14:cNvContentPartPr/>
              <p14:nvPr/>
            </p14:nvContentPartPr>
            <p14:xfrm>
              <a:off x="1795800" y="1373560"/>
              <a:ext cx="15480" cy="126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3200B5-97D8-42E9-B5F0-6C00EC4530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7160" y="1364920"/>
                <a:ext cx="33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90F44B-8F39-445A-9086-69A1923D395D}"/>
                  </a:ext>
                </a:extLst>
              </p14:cNvPr>
              <p14:cNvContentPartPr/>
              <p14:nvPr/>
            </p14:nvContentPartPr>
            <p14:xfrm>
              <a:off x="1774560" y="12065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90F44B-8F39-445A-9086-69A1923D39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65920" y="1197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69EA54-744B-4CA5-AB30-2726672C2A2D}"/>
                  </a:ext>
                </a:extLst>
              </p14:cNvPr>
              <p14:cNvContentPartPr/>
              <p14:nvPr/>
            </p14:nvContentPartPr>
            <p14:xfrm>
              <a:off x="2952120" y="1405600"/>
              <a:ext cx="110880" cy="133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69EA54-744B-4CA5-AB30-2726672C2A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43480" y="1396600"/>
                <a:ext cx="128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799FB7-4C54-4E6C-8382-4766EFCB1923}"/>
                  </a:ext>
                </a:extLst>
              </p14:cNvPr>
              <p14:cNvContentPartPr/>
              <p14:nvPr/>
            </p14:nvContentPartPr>
            <p14:xfrm>
              <a:off x="3180360" y="1172320"/>
              <a:ext cx="208080" cy="354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799FB7-4C54-4E6C-8382-4766EFCB192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71360" y="1163320"/>
                <a:ext cx="22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E054EBE-507A-4443-86CA-E7D5D49CEB50}"/>
                  </a:ext>
                </a:extLst>
              </p14:cNvPr>
              <p14:cNvContentPartPr/>
              <p14:nvPr/>
            </p14:nvContentPartPr>
            <p14:xfrm>
              <a:off x="2624160" y="1217320"/>
              <a:ext cx="260640" cy="38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E054EBE-507A-4443-86CA-E7D5D49CEB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15520" y="1208320"/>
                <a:ext cx="2782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A0527A-B23D-46D2-9757-CEF3800B3192}"/>
                  </a:ext>
                </a:extLst>
              </p14:cNvPr>
              <p14:cNvContentPartPr/>
              <p14:nvPr/>
            </p14:nvContentPartPr>
            <p14:xfrm>
              <a:off x="1903800" y="1360960"/>
              <a:ext cx="498240" cy="181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A0527A-B23D-46D2-9757-CEF3800B319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95160" y="1351960"/>
                <a:ext cx="5158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9AD1AE-861E-41C6-B8F3-130CB5DD7E36}"/>
                  </a:ext>
                </a:extLst>
              </p14:cNvPr>
              <p14:cNvContentPartPr/>
              <p14:nvPr/>
            </p14:nvContentPartPr>
            <p14:xfrm>
              <a:off x="1474320" y="1182400"/>
              <a:ext cx="229680" cy="336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9AD1AE-861E-41C6-B8F3-130CB5DD7E3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65680" y="1173760"/>
                <a:ext cx="2473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76034D1-1697-4AFC-A1AC-3404D5AE00F3}"/>
                  </a:ext>
                </a:extLst>
              </p14:cNvPr>
              <p14:cNvContentPartPr/>
              <p14:nvPr/>
            </p14:nvContentPartPr>
            <p14:xfrm>
              <a:off x="480360" y="1131280"/>
              <a:ext cx="467280" cy="401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76034D1-1697-4AFC-A1AC-3404D5AE00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1367" y="1122288"/>
                <a:ext cx="484906" cy="41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421CC3-D97F-4E0E-80DD-867E0317B1EF}"/>
                  </a:ext>
                </a:extLst>
              </p14:cNvPr>
              <p14:cNvContentPartPr/>
              <p14:nvPr/>
            </p14:nvContentPartPr>
            <p14:xfrm>
              <a:off x="3691200" y="1326040"/>
              <a:ext cx="317520" cy="381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421CC3-D97F-4E0E-80DD-867E0317B1E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2200" y="1317040"/>
                <a:ext cx="3351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4C18A97-EC2A-45B0-BE4F-AB44E66FF08A}"/>
                  </a:ext>
                </a:extLst>
              </p14:cNvPr>
              <p14:cNvContentPartPr/>
              <p14:nvPr/>
            </p14:nvContentPartPr>
            <p14:xfrm>
              <a:off x="4984320" y="1295440"/>
              <a:ext cx="96480" cy="176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4C18A97-EC2A-45B0-BE4F-AB44E66FF08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75320" y="1286800"/>
                <a:ext cx="1141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41EB36-1DF8-4BB0-BB55-DD0F70BD21C5}"/>
                  </a:ext>
                </a:extLst>
              </p14:cNvPr>
              <p14:cNvContentPartPr/>
              <p14:nvPr/>
            </p14:nvContentPartPr>
            <p14:xfrm>
              <a:off x="4522800" y="1135240"/>
              <a:ext cx="354240" cy="323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41EB36-1DF8-4BB0-BB55-DD0F70BD21C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14160" y="1126240"/>
                <a:ext cx="3718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DE04DD3-E21F-41DE-B016-F017263427CB}"/>
                  </a:ext>
                </a:extLst>
              </p14:cNvPr>
              <p14:cNvContentPartPr/>
              <p14:nvPr/>
            </p14:nvContentPartPr>
            <p14:xfrm>
              <a:off x="4097640" y="1296880"/>
              <a:ext cx="327960" cy="17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DE04DD3-E21F-41DE-B016-F017263427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88650" y="1287880"/>
                <a:ext cx="345581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CF165A3-E298-4951-9C4B-C607B655969E}"/>
                  </a:ext>
                </a:extLst>
              </p14:cNvPr>
              <p14:cNvContentPartPr/>
              <p14:nvPr/>
            </p14:nvContentPartPr>
            <p14:xfrm>
              <a:off x="5262600" y="1186720"/>
              <a:ext cx="631800" cy="316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CF165A3-E298-4951-9C4B-C607B655969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53600" y="1178080"/>
                <a:ext cx="649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83AA77-A384-4BB5-87C9-C5B9A158A872}"/>
                  </a:ext>
                </a:extLst>
              </p14:cNvPr>
              <p14:cNvContentPartPr/>
              <p14:nvPr/>
            </p14:nvContentPartPr>
            <p14:xfrm>
              <a:off x="4980000" y="1848760"/>
              <a:ext cx="455040" cy="309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83AA77-A384-4BB5-87C9-C5B9A158A87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71360" y="1840120"/>
                <a:ext cx="4726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1AC2B14-B5C2-4C53-A998-FED8D8BD2057}"/>
                  </a:ext>
                </a:extLst>
              </p14:cNvPr>
              <p14:cNvContentPartPr/>
              <p14:nvPr/>
            </p14:nvContentPartPr>
            <p14:xfrm>
              <a:off x="5601720" y="1882960"/>
              <a:ext cx="540000" cy="302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1AC2B14-B5C2-4C53-A998-FED8D8BD20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93080" y="1873960"/>
                <a:ext cx="5576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A335171-16A3-45E4-862D-D3FE0DB91B02}"/>
                  </a:ext>
                </a:extLst>
              </p14:cNvPr>
              <p14:cNvContentPartPr/>
              <p14:nvPr/>
            </p14:nvContentPartPr>
            <p14:xfrm>
              <a:off x="5484360" y="2343760"/>
              <a:ext cx="655920" cy="380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A335171-16A3-45E4-862D-D3FE0DB91B0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75720" y="2335120"/>
                <a:ext cx="6735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D1A40CD-D122-4E80-ACC9-EF591CB355A0}"/>
                  </a:ext>
                </a:extLst>
              </p14:cNvPr>
              <p14:cNvContentPartPr/>
              <p14:nvPr/>
            </p14:nvContentPartPr>
            <p14:xfrm>
              <a:off x="5072880" y="2328280"/>
              <a:ext cx="330480" cy="5461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D1A40CD-D122-4E80-ACC9-EF591CB355A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64240" y="2319640"/>
                <a:ext cx="34812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651ECD1-F3FA-4DC3-B38F-B678364B277B}"/>
                  </a:ext>
                </a:extLst>
              </p14:cNvPr>
              <p14:cNvContentPartPr/>
              <p14:nvPr/>
            </p14:nvContentPartPr>
            <p14:xfrm>
              <a:off x="5277000" y="2989960"/>
              <a:ext cx="155520" cy="3988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651ECD1-F3FA-4DC3-B38F-B678364B277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68000" y="2981320"/>
                <a:ext cx="1731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8E3B6A1-0606-494D-94A5-7817683D2E2B}"/>
                  </a:ext>
                </a:extLst>
              </p14:cNvPr>
              <p14:cNvContentPartPr/>
              <p14:nvPr/>
            </p14:nvContentPartPr>
            <p14:xfrm>
              <a:off x="5550240" y="3022720"/>
              <a:ext cx="476280" cy="333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8E3B6A1-0606-494D-94A5-7817683D2E2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41240" y="3013720"/>
                <a:ext cx="493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9CDC149-165A-4751-8DD9-AA4A0441E4FD}"/>
                  </a:ext>
                </a:extLst>
              </p14:cNvPr>
              <p14:cNvContentPartPr/>
              <p14:nvPr/>
            </p14:nvContentPartPr>
            <p14:xfrm>
              <a:off x="7308480" y="3064840"/>
              <a:ext cx="523080" cy="3024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9CDC149-165A-4751-8DD9-AA4A0441E4F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99480" y="3056200"/>
                <a:ext cx="5407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FA6CA30-1739-474A-A431-11AF9A7F8470}"/>
                  </a:ext>
                </a:extLst>
              </p14:cNvPr>
              <p14:cNvContentPartPr/>
              <p14:nvPr/>
            </p14:nvContentPartPr>
            <p14:xfrm>
              <a:off x="6279960" y="3156280"/>
              <a:ext cx="775080" cy="2206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FA6CA30-1739-474A-A431-11AF9A7F847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71316" y="3147626"/>
                <a:ext cx="792728" cy="238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BCA60D7-9D9F-4E9E-A65D-CE2E4F859C9B}"/>
                  </a:ext>
                </a:extLst>
              </p14:cNvPr>
              <p14:cNvContentPartPr/>
              <p14:nvPr/>
            </p14:nvContentPartPr>
            <p14:xfrm>
              <a:off x="262920" y="1754080"/>
              <a:ext cx="4626720" cy="20653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BCA60D7-9D9F-4E9E-A65D-CE2E4F859C9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4280" y="1745080"/>
                <a:ext cx="4644360" cy="20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7653B64E-AF97-495E-BD22-E164B72643CE}"/>
                  </a:ext>
                </a:extLst>
              </p14:cNvPr>
              <p14:cNvContentPartPr/>
              <p14:nvPr/>
            </p14:nvContentPartPr>
            <p14:xfrm>
              <a:off x="3278280" y="3764680"/>
              <a:ext cx="22680" cy="266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7653B64E-AF97-495E-BD22-E164B72643C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69640" y="3756040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3F8EDE6-39BB-423D-96FF-B345D4B95A46}"/>
                  </a:ext>
                </a:extLst>
              </p14:cNvPr>
              <p14:cNvContentPartPr/>
              <p14:nvPr/>
            </p14:nvContentPartPr>
            <p14:xfrm>
              <a:off x="4539720" y="3661360"/>
              <a:ext cx="336960" cy="220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3F8EDE6-39BB-423D-96FF-B345D4B95A4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0720" y="3652720"/>
                <a:ext cx="354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014671E-907A-4D55-A003-7E36056C0FF3}"/>
                  </a:ext>
                </a:extLst>
              </p14:cNvPr>
              <p14:cNvContentPartPr/>
              <p14:nvPr/>
            </p14:nvContentPartPr>
            <p14:xfrm>
              <a:off x="4965960" y="3678280"/>
              <a:ext cx="802800" cy="20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014671E-907A-4D55-A003-7E36056C0FF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56964" y="3669280"/>
                <a:ext cx="820432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7A15F34-B141-4E1E-BDFA-E4F7F6066FA7}"/>
                  </a:ext>
                </a:extLst>
              </p14:cNvPr>
              <p14:cNvContentPartPr/>
              <p14:nvPr/>
            </p14:nvContentPartPr>
            <p14:xfrm>
              <a:off x="4066320" y="3614920"/>
              <a:ext cx="197280" cy="246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7A15F34-B141-4E1E-BDFA-E4F7F6066FA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57664" y="3606267"/>
                <a:ext cx="214952" cy="264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DB7BEE-2304-49BC-BBE0-808A6DB76036}"/>
                  </a:ext>
                </a:extLst>
              </p14:cNvPr>
              <p14:cNvContentPartPr/>
              <p14:nvPr/>
            </p14:nvContentPartPr>
            <p14:xfrm>
              <a:off x="3491760" y="3453280"/>
              <a:ext cx="496080" cy="391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DB7BEE-2304-49BC-BBE0-808A6DB7603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82760" y="3444640"/>
                <a:ext cx="51372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CCA8467-1417-4D46-B857-E5238D1258D1}"/>
                  </a:ext>
                </a:extLst>
              </p14:cNvPr>
              <p14:cNvContentPartPr/>
              <p14:nvPr/>
            </p14:nvContentPartPr>
            <p14:xfrm>
              <a:off x="2419680" y="3978160"/>
              <a:ext cx="253440" cy="38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CCA8467-1417-4D46-B857-E5238D1258D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10680" y="3969520"/>
                <a:ext cx="2710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5DF05E5-396C-4150-A5DA-532F487B2495}"/>
                  </a:ext>
                </a:extLst>
              </p14:cNvPr>
              <p14:cNvContentPartPr/>
              <p14:nvPr/>
            </p14:nvContentPartPr>
            <p14:xfrm>
              <a:off x="2763480" y="4203160"/>
              <a:ext cx="380880" cy="203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5DF05E5-396C-4150-A5DA-532F487B249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754480" y="4194505"/>
                <a:ext cx="398520" cy="22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2CC2E6F-28BB-4B8D-9D62-A607AECF851F}"/>
                  </a:ext>
                </a:extLst>
              </p14:cNvPr>
              <p14:cNvContentPartPr/>
              <p14:nvPr/>
            </p14:nvContentPartPr>
            <p14:xfrm>
              <a:off x="3381600" y="4174360"/>
              <a:ext cx="189360" cy="13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2CC2E6F-28BB-4B8D-9D62-A607AECF851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72960" y="4165360"/>
                <a:ext cx="207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A0B64D-C6EB-4ECC-B2EB-577008755E0F}"/>
                  </a:ext>
                </a:extLst>
              </p14:cNvPr>
              <p14:cNvContentPartPr/>
              <p14:nvPr/>
            </p14:nvContentPartPr>
            <p14:xfrm>
              <a:off x="3401040" y="4275160"/>
              <a:ext cx="167760" cy="2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A0B64D-C6EB-4ECC-B2EB-577008755E0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92400" y="4266160"/>
                <a:ext cx="185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1051C91-2B49-45CA-B65B-FAC01BD7C4B7}"/>
                  </a:ext>
                </a:extLst>
              </p14:cNvPr>
              <p14:cNvContentPartPr/>
              <p14:nvPr/>
            </p14:nvContentPartPr>
            <p14:xfrm>
              <a:off x="3770040" y="4076800"/>
              <a:ext cx="642960" cy="51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1051C91-2B49-45CA-B65B-FAC01BD7C4B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61400" y="4067806"/>
                <a:ext cx="660600" cy="53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898981-91B4-439D-B1C5-32396B6DCBCC}"/>
                  </a:ext>
                </a:extLst>
              </p14:cNvPr>
              <p14:cNvContentPartPr/>
              <p14:nvPr/>
            </p14:nvContentPartPr>
            <p14:xfrm>
              <a:off x="5342520" y="4374520"/>
              <a:ext cx="365040" cy="325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898981-91B4-439D-B1C5-32396B6DCBC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333871" y="4365520"/>
                <a:ext cx="382697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71A8792-5D9B-47B5-B150-0853ECD5E496}"/>
                  </a:ext>
                </a:extLst>
              </p14:cNvPr>
              <p14:cNvContentPartPr/>
              <p14:nvPr/>
            </p14:nvContentPartPr>
            <p14:xfrm>
              <a:off x="4776240" y="4428880"/>
              <a:ext cx="497880" cy="3340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71A8792-5D9B-47B5-B150-0853ECD5E49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67240" y="4419880"/>
                <a:ext cx="5155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8EF758A-9665-4783-A21B-DB1C1315CB1E}"/>
                  </a:ext>
                </a:extLst>
              </p14:cNvPr>
              <p14:cNvContentPartPr/>
              <p14:nvPr/>
            </p14:nvContentPartPr>
            <p14:xfrm>
              <a:off x="4802520" y="4024960"/>
              <a:ext cx="606240" cy="299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8EF758A-9665-4783-A21B-DB1C1315CB1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3875" y="4015960"/>
                <a:ext cx="62389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467B4BE-C6F1-48EF-BAC4-9EF10426E2B6}"/>
                  </a:ext>
                </a:extLst>
              </p14:cNvPr>
              <p14:cNvContentPartPr/>
              <p14:nvPr/>
            </p14:nvContentPartPr>
            <p14:xfrm>
              <a:off x="4519560" y="4126480"/>
              <a:ext cx="140040" cy="191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467B4BE-C6F1-48EF-BAC4-9EF10426E2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10920" y="4117840"/>
                <a:ext cx="15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B6EF5F6-818C-454B-9FCE-E28D7894A775}"/>
                  </a:ext>
                </a:extLst>
              </p14:cNvPr>
              <p14:cNvContentPartPr/>
              <p14:nvPr/>
            </p14:nvContentPartPr>
            <p14:xfrm>
              <a:off x="6196440" y="4805080"/>
              <a:ext cx="67320" cy="45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B6EF5F6-818C-454B-9FCE-E28D7894A7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7440" y="4796080"/>
                <a:ext cx="84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D1E8B0E-8796-453F-A6D0-C84D1F73A8A0}"/>
                  </a:ext>
                </a:extLst>
              </p14:cNvPr>
              <p14:cNvContentPartPr/>
              <p14:nvPr/>
            </p14:nvContentPartPr>
            <p14:xfrm>
              <a:off x="6215520" y="4957720"/>
              <a:ext cx="46080" cy="25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D1E8B0E-8796-453F-A6D0-C84D1F73A8A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06520" y="4948720"/>
                <a:ext cx="63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D248B8-6615-46CB-9C45-FC2C12F3B5B0}"/>
                  </a:ext>
                </a:extLst>
              </p14:cNvPr>
              <p14:cNvContentPartPr/>
              <p14:nvPr/>
            </p14:nvContentPartPr>
            <p14:xfrm>
              <a:off x="1479720" y="4695280"/>
              <a:ext cx="4538160" cy="589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D248B8-6615-46CB-9C45-FC2C12F3B5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70720" y="4686280"/>
                <a:ext cx="45558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44CA5DB-6FF8-452D-B94F-EDFD5FC3CEFA}"/>
                  </a:ext>
                </a:extLst>
              </p14:cNvPr>
              <p14:cNvContentPartPr/>
              <p14:nvPr/>
            </p14:nvContentPartPr>
            <p14:xfrm>
              <a:off x="6530520" y="4591600"/>
              <a:ext cx="818280" cy="470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44CA5DB-6FF8-452D-B94F-EDFD5FC3CEF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521520" y="4582960"/>
                <a:ext cx="8359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740B9AE-E5B2-4ABF-853F-7CEE480576C8}"/>
                  </a:ext>
                </a:extLst>
              </p14:cNvPr>
              <p14:cNvContentPartPr/>
              <p14:nvPr/>
            </p14:nvContentPartPr>
            <p14:xfrm>
              <a:off x="7591800" y="4883560"/>
              <a:ext cx="921960" cy="424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740B9AE-E5B2-4ABF-853F-7CEE480576C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583157" y="4874560"/>
                <a:ext cx="939607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953A60-0A83-47D4-8BDD-666113CBF183}"/>
                  </a:ext>
                </a:extLst>
              </p14:cNvPr>
              <p14:cNvContentPartPr/>
              <p14:nvPr/>
            </p14:nvContentPartPr>
            <p14:xfrm>
              <a:off x="292080" y="5178040"/>
              <a:ext cx="960480" cy="347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953A60-0A83-47D4-8BDD-666113CBF18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83440" y="5169040"/>
                <a:ext cx="97812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D0C51E3-D25B-4206-8E70-72F2E3D42A1A}"/>
                  </a:ext>
                </a:extLst>
              </p14:cNvPr>
              <p14:cNvContentPartPr/>
              <p14:nvPr/>
            </p14:nvContentPartPr>
            <p14:xfrm>
              <a:off x="1579800" y="5221600"/>
              <a:ext cx="633240" cy="354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D0C51E3-D25B-4206-8E70-72F2E3D42A1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570800" y="5212591"/>
                <a:ext cx="650880" cy="37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D33AD61-312B-4598-A28A-3E7A97008C9A}"/>
                  </a:ext>
                </a:extLst>
              </p14:cNvPr>
              <p14:cNvContentPartPr/>
              <p14:nvPr/>
            </p14:nvContentPartPr>
            <p14:xfrm>
              <a:off x="3358560" y="5353360"/>
              <a:ext cx="1404720" cy="421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D33AD61-312B-4598-A28A-3E7A97008C9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349560" y="5344360"/>
                <a:ext cx="14223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3AFACE5-494E-4906-94C2-1BA68A8C362C}"/>
                  </a:ext>
                </a:extLst>
              </p14:cNvPr>
              <p14:cNvContentPartPr/>
              <p14:nvPr/>
            </p14:nvContentPartPr>
            <p14:xfrm>
              <a:off x="2430120" y="5217640"/>
              <a:ext cx="744120" cy="469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3AFACE5-494E-4906-94C2-1BA68A8C362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421116" y="5209000"/>
                <a:ext cx="761769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EEF072C-39F3-4ADA-94B1-ABC6D1957D8D}"/>
                  </a:ext>
                </a:extLst>
              </p14:cNvPr>
              <p14:cNvContentPartPr/>
              <p14:nvPr/>
            </p14:nvContentPartPr>
            <p14:xfrm>
              <a:off x="4963080" y="5266240"/>
              <a:ext cx="785520" cy="292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EEF072C-39F3-4ADA-94B1-ABC6D1957D8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954084" y="5257589"/>
                <a:ext cx="803152" cy="30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E116044-CF52-4C10-96FB-BA90AEE7A3C7}"/>
                  </a:ext>
                </a:extLst>
              </p14:cNvPr>
              <p14:cNvContentPartPr/>
              <p14:nvPr/>
            </p14:nvContentPartPr>
            <p14:xfrm>
              <a:off x="6772440" y="5243920"/>
              <a:ext cx="606240" cy="31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E116044-CF52-4C10-96FB-BA90AEE7A3C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763440" y="5235280"/>
                <a:ext cx="6238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F47B339-6B3E-441A-8D5B-FEA4802EC245}"/>
                  </a:ext>
                </a:extLst>
              </p14:cNvPr>
              <p14:cNvContentPartPr/>
              <p14:nvPr/>
            </p14:nvContentPartPr>
            <p14:xfrm>
              <a:off x="5953800" y="5204320"/>
              <a:ext cx="531720" cy="323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F47B339-6B3E-441A-8D5B-FEA4802EC24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4800" y="5195680"/>
                <a:ext cx="5493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D5270E8-2B0A-4A2E-9C6F-DB9B5617AF92}"/>
                  </a:ext>
                </a:extLst>
              </p14:cNvPr>
              <p14:cNvContentPartPr/>
              <p14:nvPr/>
            </p14:nvContentPartPr>
            <p14:xfrm>
              <a:off x="7486680" y="5481160"/>
              <a:ext cx="32400" cy="15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D5270E8-2B0A-4A2E-9C6F-DB9B5617AF9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77680" y="5472520"/>
                <a:ext cx="50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889DAD6-6FB5-46C9-9E33-BC403EDFC7F8}"/>
                  </a:ext>
                </a:extLst>
              </p14:cNvPr>
              <p14:cNvContentPartPr/>
              <p14:nvPr/>
            </p14:nvContentPartPr>
            <p14:xfrm>
              <a:off x="7702320" y="5274160"/>
              <a:ext cx="457920" cy="270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889DAD6-6FB5-46C9-9E33-BC403EDFC7F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93680" y="5265160"/>
                <a:ext cx="4755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15CA892-DAF8-481E-878A-C6AC510326EC}"/>
                  </a:ext>
                </a:extLst>
              </p14:cNvPr>
              <p14:cNvContentPartPr/>
              <p14:nvPr/>
            </p14:nvContentPartPr>
            <p14:xfrm>
              <a:off x="363720" y="5640280"/>
              <a:ext cx="1054080" cy="447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15CA892-DAF8-481E-878A-C6AC510326E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54720" y="5631640"/>
                <a:ext cx="107172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891D0C0-5F01-4C1C-B14C-33D60BFF09E6}"/>
                  </a:ext>
                </a:extLst>
              </p14:cNvPr>
              <p14:cNvContentPartPr/>
              <p14:nvPr/>
            </p14:nvContentPartPr>
            <p14:xfrm>
              <a:off x="1580520" y="5694280"/>
              <a:ext cx="163440" cy="240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891D0C0-5F01-4C1C-B14C-33D60BFF09E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571520" y="5685280"/>
                <a:ext cx="1810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6E991F1-CADB-4972-B2D3-C1B1D2CA0222}"/>
                  </a:ext>
                </a:extLst>
              </p14:cNvPr>
              <p14:cNvContentPartPr/>
              <p14:nvPr/>
            </p14:nvContentPartPr>
            <p14:xfrm>
              <a:off x="1874280" y="5905600"/>
              <a:ext cx="67680" cy="129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6E991F1-CADB-4972-B2D3-C1B1D2CA022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65280" y="5896600"/>
                <a:ext cx="853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A1C2B59-835A-4D8A-86C0-7936A2BF0818}"/>
                  </a:ext>
                </a:extLst>
              </p14:cNvPr>
              <p14:cNvContentPartPr/>
              <p14:nvPr/>
            </p14:nvContentPartPr>
            <p14:xfrm>
              <a:off x="2959680" y="5679520"/>
              <a:ext cx="193320" cy="317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A1C2B59-835A-4D8A-86C0-7936A2BF081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950680" y="5670880"/>
                <a:ext cx="210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1F5AFB2-9E6B-4C4B-AE90-6BFDE0018B5C}"/>
                  </a:ext>
                </a:extLst>
              </p14:cNvPr>
              <p14:cNvContentPartPr/>
              <p14:nvPr/>
            </p14:nvContentPartPr>
            <p14:xfrm>
              <a:off x="3231120" y="5837920"/>
              <a:ext cx="372240" cy="139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1F5AFB2-9E6B-4C4B-AE90-6BFDE0018B5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22480" y="5828920"/>
                <a:ext cx="3898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6E0A389-8090-4F9B-99A3-6AA1F1F9167C}"/>
                  </a:ext>
                </a:extLst>
              </p14:cNvPr>
              <p14:cNvContentPartPr/>
              <p14:nvPr/>
            </p14:nvContentPartPr>
            <p14:xfrm>
              <a:off x="2065440" y="5685280"/>
              <a:ext cx="615960" cy="271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6E0A389-8090-4F9B-99A3-6AA1F1F9167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056800" y="5676640"/>
                <a:ext cx="6336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B039207-3DF5-486B-B6FA-6408EA052E00}"/>
                  </a:ext>
                </a:extLst>
              </p14:cNvPr>
              <p14:cNvContentPartPr/>
              <p14:nvPr/>
            </p14:nvContentPartPr>
            <p14:xfrm>
              <a:off x="2329320" y="6178480"/>
              <a:ext cx="1323720" cy="420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B039207-3DF5-486B-B6FA-6408EA052E0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20320" y="6169480"/>
                <a:ext cx="134136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7A1EB3F-3B24-4A31-8163-037F4517F214}"/>
                  </a:ext>
                </a:extLst>
              </p14:cNvPr>
              <p14:cNvContentPartPr/>
              <p14:nvPr/>
            </p14:nvContentPartPr>
            <p14:xfrm>
              <a:off x="1948800" y="6105400"/>
              <a:ext cx="217440" cy="140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7A1EB3F-3B24-4A31-8163-037F4517F21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940146" y="6096760"/>
                <a:ext cx="235109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3CDDD6D-E1EC-42E4-8B9F-2CD1C3A2CD14}"/>
                  </a:ext>
                </a:extLst>
              </p14:cNvPr>
              <p14:cNvContentPartPr/>
              <p14:nvPr/>
            </p14:nvContentPartPr>
            <p14:xfrm>
              <a:off x="3775080" y="5647120"/>
              <a:ext cx="2536560" cy="1128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3CDDD6D-E1EC-42E4-8B9F-2CD1C3A2CD1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766440" y="5638120"/>
                <a:ext cx="2554200" cy="11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4518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14:cNvPr>
              <p14:cNvContentPartPr/>
              <p14:nvPr/>
            </p14:nvContentPartPr>
            <p14:xfrm>
              <a:off x="773040" y="127240"/>
              <a:ext cx="943920" cy="64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400" y="118240"/>
                <a:ext cx="96156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14:cNvPr>
              <p14:cNvContentPartPr/>
              <p14:nvPr/>
            </p14:nvContentPartPr>
            <p14:xfrm>
              <a:off x="6023280" y="327760"/>
              <a:ext cx="27684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4640" y="319120"/>
                <a:ext cx="294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14:cNvPr>
              <p14:cNvContentPartPr/>
              <p14:nvPr/>
            </p14:nvContentPartPr>
            <p14:xfrm>
              <a:off x="6076200" y="408760"/>
              <a:ext cx="229680" cy="2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7560" y="399760"/>
                <a:ext cx="247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14:cNvPr>
              <p14:cNvContentPartPr/>
              <p14:nvPr/>
            </p14:nvContentPartPr>
            <p14:xfrm>
              <a:off x="6086640" y="510640"/>
              <a:ext cx="234720" cy="21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502000"/>
                <a:ext cx="252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14:cNvPr>
              <p14:cNvContentPartPr/>
              <p14:nvPr/>
            </p14:nvContentPartPr>
            <p14:xfrm>
              <a:off x="2238960" y="72880"/>
              <a:ext cx="3573720" cy="942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0320" y="63880"/>
                <a:ext cx="35913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14:cNvPr>
              <p14:cNvContentPartPr/>
              <p14:nvPr/>
            </p14:nvContentPartPr>
            <p14:xfrm>
              <a:off x="6489840" y="224800"/>
              <a:ext cx="329760" cy="501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1200" y="216160"/>
                <a:ext cx="347400" cy="5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069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14:cNvPr>
              <p14:cNvContentPartPr/>
              <p14:nvPr/>
            </p14:nvContentPartPr>
            <p14:xfrm>
              <a:off x="773040" y="127240"/>
              <a:ext cx="943920" cy="64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400" y="118240"/>
                <a:ext cx="96156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14:cNvPr>
              <p14:cNvContentPartPr/>
              <p14:nvPr/>
            </p14:nvContentPartPr>
            <p14:xfrm>
              <a:off x="6023280" y="327760"/>
              <a:ext cx="27684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4640" y="319120"/>
                <a:ext cx="294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14:cNvPr>
              <p14:cNvContentPartPr/>
              <p14:nvPr/>
            </p14:nvContentPartPr>
            <p14:xfrm>
              <a:off x="6076200" y="408760"/>
              <a:ext cx="229680" cy="2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7560" y="399760"/>
                <a:ext cx="247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14:cNvPr>
              <p14:cNvContentPartPr/>
              <p14:nvPr/>
            </p14:nvContentPartPr>
            <p14:xfrm>
              <a:off x="6086640" y="510640"/>
              <a:ext cx="234720" cy="21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502000"/>
                <a:ext cx="252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14:cNvPr>
              <p14:cNvContentPartPr/>
              <p14:nvPr/>
            </p14:nvContentPartPr>
            <p14:xfrm>
              <a:off x="2238960" y="72880"/>
              <a:ext cx="3573720" cy="942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0320" y="63880"/>
                <a:ext cx="35913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14:cNvPr>
              <p14:cNvContentPartPr/>
              <p14:nvPr/>
            </p14:nvContentPartPr>
            <p14:xfrm>
              <a:off x="6489840" y="224800"/>
              <a:ext cx="329760" cy="501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1200" y="216160"/>
                <a:ext cx="3474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14:cNvPr>
              <p14:cNvContentPartPr/>
              <p14:nvPr/>
            </p14:nvContentPartPr>
            <p14:xfrm>
              <a:off x="238440" y="1002400"/>
              <a:ext cx="675720" cy="40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40" y="993752"/>
                <a:ext cx="693360" cy="418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14:cNvPr>
              <p14:cNvContentPartPr/>
              <p14:nvPr/>
            </p14:nvContentPartPr>
            <p14:xfrm>
              <a:off x="1200720" y="1054240"/>
              <a:ext cx="730800" cy="65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1720" y="1045235"/>
                <a:ext cx="748440" cy="67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14:cNvPr>
              <p14:cNvContentPartPr/>
              <p14:nvPr/>
            </p14:nvContentPartPr>
            <p14:xfrm>
              <a:off x="2075520" y="1272760"/>
              <a:ext cx="143280" cy="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66880" y="1264120"/>
                <a:ext cx="160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14:cNvPr>
              <p14:cNvContentPartPr/>
              <p14:nvPr/>
            </p14:nvContentPartPr>
            <p14:xfrm>
              <a:off x="2058240" y="1356280"/>
              <a:ext cx="156960" cy="12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9600" y="1347640"/>
                <a:ext cx="174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14:cNvPr>
              <p14:cNvContentPartPr/>
              <p14:nvPr/>
            </p14:nvContentPartPr>
            <p14:xfrm>
              <a:off x="2361000" y="1283560"/>
              <a:ext cx="120960" cy="13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2360" y="1274560"/>
                <a:ext cx="138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14:cNvPr>
              <p14:cNvContentPartPr/>
              <p14:nvPr/>
            </p14:nvContentPartPr>
            <p14:xfrm>
              <a:off x="2598240" y="1100680"/>
              <a:ext cx="609480" cy="299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89600" y="1091680"/>
                <a:ext cx="6271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14:cNvPr>
              <p14:cNvContentPartPr/>
              <p14:nvPr/>
            </p14:nvContentPartPr>
            <p14:xfrm>
              <a:off x="2398440" y="1439800"/>
              <a:ext cx="945000" cy="37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9440" y="1431160"/>
                <a:ext cx="962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14:cNvPr>
              <p14:cNvContentPartPr/>
              <p14:nvPr/>
            </p14:nvContentPartPr>
            <p14:xfrm>
              <a:off x="3484560" y="1256920"/>
              <a:ext cx="172080" cy="25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75560" y="1248280"/>
                <a:ext cx="189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14:cNvPr>
              <p14:cNvContentPartPr/>
              <p14:nvPr/>
            </p14:nvContentPartPr>
            <p14:xfrm>
              <a:off x="3510840" y="1336480"/>
              <a:ext cx="138240" cy="10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02200" y="1327840"/>
                <a:ext cx="155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14:cNvPr>
              <p14:cNvContentPartPr/>
              <p14:nvPr/>
            </p14:nvContentPartPr>
            <p14:xfrm>
              <a:off x="4262520" y="1112560"/>
              <a:ext cx="212040" cy="306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3505" y="1103571"/>
                <a:ext cx="229710" cy="323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14:cNvPr>
              <p14:cNvContentPartPr/>
              <p14:nvPr/>
            </p14:nvContentPartPr>
            <p14:xfrm>
              <a:off x="3762840" y="1120120"/>
              <a:ext cx="417240" cy="297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53840" y="1111120"/>
                <a:ext cx="434880" cy="3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3899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14:cNvPr>
              <p14:cNvContentPartPr/>
              <p14:nvPr/>
            </p14:nvContentPartPr>
            <p14:xfrm>
              <a:off x="773040" y="127240"/>
              <a:ext cx="943920" cy="64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400" y="118240"/>
                <a:ext cx="96156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14:cNvPr>
              <p14:cNvContentPartPr/>
              <p14:nvPr/>
            </p14:nvContentPartPr>
            <p14:xfrm>
              <a:off x="6023280" y="327760"/>
              <a:ext cx="27684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4640" y="319120"/>
                <a:ext cx="294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14:cNvPr>
              <p14:cNvContentPartPr/>
              <p14:nvPr/>
            </p14:nvContentPartPr>
            <p14:xfrm>
              <a:off x="6076200" y="408760"/>
              <a:ext cx="229680" cy="2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7560" y="399760"/>
                <a:ext cx="247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14:cNvPr>
              <p14:cNvContentPartPr/>
              <p14:nvPr/>
            </p14:nvContentPartPr>
            <p14:xfrm>
              <a:off x="6086640" y="510640"/>
              <a:ext cx="234720" cy="21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502000"/>
                <a:ext cx="252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14:cNvPr>
              <p14:cNvContentPartPr/>
              <p14:nvPr/>
            </p14:nvContentPartPr>
            <p14:xfrm>
              <a:off x="2238960" y="72880"/>
              <a:ext cx="3573720" cy="942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0320" y="63880"/>
                <a:ext cx="35913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14:cNvPr>
              <p14:cNvContentPartPr/>
              <p14:nvPr/>
            </p14:nvContentPartPr>
            <p14:xfrm>
              <a:off x="6489840" y="224800"/>
              <a:ext cx="329760" cy="501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1200" y="216160"/>
                <a:ext cx="3474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14:cNvPr>
              <p14:cNvContentPartPr/>
              <p14:nvPr/>
            </p14:nvContentPartPr>
            <p14:xfrm>
              <a:off x="238440" y="1002400"/>
              <a:ext cx="675720" cy="40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40" y="993752"/>
                <a:ext cx="693360" cy="418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14:cNvPr>
              <p14:cNvContentPartPr/>
              <p14:nvPr/>
            </p14:nvContentPartPr>
            <p14:xfrm>
              <a:off x="1200720" y="1054240"/>
              <a:ext cx="730800" cy="65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1720" y="1045235"/>
                <a:ext cx="748440" cy="67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14:cNvPr>
              <p14:cNvContentPartPr/>
              <p14:nvPr/>
            </p14:nvContentPartPr>
            <p14:xfrm>
              <a:off x="2075520" y="1272760"/>
              <a:ext cx="143280" cy="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66880" y="1264120"/>
                <a:ext cx="160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14:cNvPr>
              <p14:cNvContentPartPr/>
              <p14:nvPr/>
            </p14:nvContentPartPr>
            <p14:xfrm>
              <a:off x="2058240" y="1356280"/>
              <a:ext cx="156960" cy="12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9600" y="1347640"/>
                <a:ext cx="174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14:cNvPr>
              <p14:cNvContentPartPr/>
              <p14:nvPr/>
            </p14:nvContentPartPr>
            <p14:xfrm>
              <a:off x="2361000" y="1283560"/>
              <a:ext cx="120960" cy="13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2360" y="1274560"/>
                <a:ext cx="138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14:cNvPr>
              <p14:cNvContentPartPr/>
              <p14:nvPr/>
            </p14:nvContentPartPr>
            <p14:xfrm>
              <a:off x="2598240" y="1100680"/>
              <a:ext cx="609480" cy="299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89600" y="1091680"/>
                <a:ext cx="6271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14:cNvPr>
              <p14:cNvContentPartPr/>
              <p14:nvPr/>
            </p14:nvContentPartPr>
            <p14:xfrm>
              <a:off x="2398440" y="1439800"/>
              <a:ext cx="945000" cy="37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9440" y="1431160"/>
                <a:ext cx="962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14:cNvPr>
              <p14:cNvContentPartPr/>
              <p14:nvPr/>
            </p14:nvContentPartPr>
            <p14:xfrm>
              <a:off x="3484560" y="1256920"/>
              <a:ext cx="172080" cy="25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75560" y="1248280"/>
                <a:ext cx="189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14:cNvPr>
              <p14:cNvContentPartPr/>
              <p14:nvPr/>
            </p14:nvContentPartPr>
            <p14:xfrm>
              <a:off x="3510840" y="1336480"/>
              <a:ext cx="138240" cy="10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02200" y="1327840"/>
                <a:ext cx="155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14:cNvPr>
              <p14:cNvContentPartPr/>
              <p14:nvPr/>
            </p14:nvContentPartPr>
            <p14:xfrm>
              <a:off x="4262520" y="1112560"/>
              <a:ext cx="212040" cy="306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3505" y="1103571"/>
                <a:ext cx="229710" cy="323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14:cNvPr>
              <p14:cNvContentPartPr/>
              <p14:nvPr/>
            </p14:nvContentPartPr>
            <p14:xfrm>
              <a:off x="3762840" y="1120120"/>
              <a:ext cx="417240" cy="297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53840" y="1111120"/>
                <a:ext cx="434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14:cNvPr>
              <p14:cNvContentPartPr/>
              <p14:nvPr/>
            </p14:nvContentPartPr>
            <p14:xfrm>
              <a:off x="4649520" y="1360240"/>
              <a:ext cx="65160" cy="10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40520" y="1351600"/>
                <a:ext cx="82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14:cNvPr>
              <p14:cNvContentPartPr/>
              <p14:nvPr/>
            </p14:nvContentPartPr>
            <p14:xfrm>
              <a:off x="4871640" y="1242520"/>
              <a:ext cx="233640" cy="14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62640" y="1233880"/>
                <a:ext cx="2512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14:cNvPr>
              <p14:cNvContentPartPr/>
              <p14:nvPr/>
            </p14:nvContentPartPr>
            <p14:xfrm>
              <a:off x="5185560" y="1046320"/>
              <a:ext cx="627120" cy="323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76920" y="1037320"/>
                <a:ext cx="6447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14:cNvPr>
              <p14:cNvContentPartPr/>
              <p14:nvPr/>
            </p14:nvContentPartPr>
            <p14:xfrm>
              <a:off x="6884040" y="1219840"/>
              <a:ext cx="131400" cy="25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75400" y="1211200"/>
                <a:ext cx="149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14:cNvPr>
              <p14:cNvContentPartPr/>
              <p14:nvPr/>
            </p14:nvContentPartPr>
            <p14:xfrm>
              <a:off x="6865680" y="1316680"/>
              <a:ext cx="131040" cy="1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56680" y="1307680"/>
                <a:ext cx="148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14:cNvPr>
              <p14:cNvContentPartPr/>
              <p14:nvPr/>
            </p14:nvContentPartPr>
            <p14:xfrm>
              <a:off x="6413520" y="1085920"/>
              <a:ext cx="339120" cy="32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04880" y="1077280"/>
                <a:ext cx="3567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14:cNvPr>
              <p14:cNvContentPartPr/>
              <p14:nvPr/>
            </p14:nvContentPartPr>
            <p14:xfrm>
              <a:off x="6043800" y="1089880"/>
              <a:ext cx="286920" cy="333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35149" y="1081231"/>
                <a:ext cx="304582" cy="35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14:cNvPr>
              <p14:cNvContentPartPr/>
              <p14:nvPr/>
            </p14:nvContentPartPr>
            <p14:xfrm>
              <a:off x="7775760" y="1052800"/>
              <a:ext cx="864360" cy="47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67120" y="1044153"/>
                <a:ext cx="882000" cy="488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14:cNvPr>
              <p14:cNvContentPartPr/>
              <p14:nvPr/>
            </p14:nvContentPartPr>
            <p14:xfrm>
              <a:off x="7117320" y="1130920"/>
              <a:ext cx="574200" cy="390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08680" y="1121920"/>
                <a:ext cx="591840" cy="4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09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14:cNvPr>
              <p14:cNvContentPartPr/>
              <p14:nvPr/>
            </p14:nvContentPartPr>
            <p14:xfrm>
              <a:off x="773040" y="127240"/>
              <a:ext cx="943920" cy="64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400" y="118240"/>
                <a:ext cx="96156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14:cNvPr>
              <p14:cNvContentPartPr/>
              <p14:nvPr/>
            </p14:nvContentPartPr>
            <p14:xfrm>
              <a:off x="6023280" y="327760"/>
              <a:ext cx="27684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4640" y="319120"/>
                <a:ext cx="294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14:cNvPr>
              <p14:cNvContentPartPr/>
              <p14:nvPr/>
            </p14:nvContentPartPr>
            <p14:xfrm>
              <a:off x="6076200" y="408760"/>
              <a:ext cx="229680" cy="2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7560" y="399760"/>
                <a:ext cx="247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14:cNvPr>
              <p14:cNvContentPartPr/>
              <p14:nvPr/>
            </p14:nvContentPartPr>
            <p14:xfrm>
              <a:off x="6086640" y="510640"/>
              <a:ext cx="234720" cy="21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502000"/>
                <a:ext cx="252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14:cNvPr>
              <p14:cNvContentPartPr/>
              <p14:nvPr/>
            </p14:nvContentPartPr>
            <p14:xfrm>
              <a:off x="2238960" y="72880"/>
              <a:ext cx="3573720" cy="942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0320" y="63880"/>
                <a:ext cx="35913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14:cNvPr>
              <p14:cNvContentPartPr/>
              <p14:nvPr/>
            </p14:nvContentPartPr>
            <p14:xfrm>
              <a:off x="6489840" y="224800"/>
              <a:ext cx="329760" cy="501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1200" y="216160"/>
                <a:ext cx="3474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14:cNvPr>
              <p14:cNvContentPartPr/>
              <p14:nvPr/>
            </p14:nvContentPartPr>
            <p14:xfrm>
              <a:off x="238440" y="1002400"/>
              <a:ext cx="675720" cy="40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40" y="993752"/>
                <a:ext cx="693360" cy="418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14:cNvPr>
              <p14:cNvContentPartPr/>
              <p14:nvPr/>
            </p14:nvContentPartPr>
            <p14:xfrm>
              <a:off x="1200720" y="1054240"/>
              <a:ext cx="730800" cy="65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1720" y="1045235"/>
                <a:ext cx="748440" cy="67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14:cNvPr>
              <p14:cNvContentPartPr/>
              <p14:nvPr/>
            </p14:nvContentPartPr>
            <p14:xfrm>
              <a:off x="2075520" y="1272760"/>
              <a:ext cx="143280" cy="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66880" y="1264120"/>
                <a:ext cx="160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14:cNvPr>
              <p14:cNvContentPartPr/>
              <p14:nvPr/>
            </p14:nvContentPartPr>
            <p14:xfrm>
              <a:off x="2058240" y="1356280"/>
              <a:ext cx="156960" cy="12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9600" y="1347640"/>
                <a:ext cx="174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14:cNvPr>
              <p14:cNvContentPartPr/>
              <p14:nvPr/>
            </p14:nvContentPartPr>
            <p14:xfrm>
              <a:off x="2361000" y="1283560"/>
              <a:ext cx="120960" cy="13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2360" y="1274560"/>
                <a:ext cx="138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14:cNvPr>
              <p14:cNvContentPartPr/>
              <p14:nvPr/>
            </p14:nvContentPartPr>
            <p14:xfrm>
              <a:off x="2598240" y="1100680"/>
              <a:ext cx="609480" cy="299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89600" y="1091680"/>
                <a:ext cx="6271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14:cNvPr>
              <p14:cNvContentPartPr/>
              <p14:nvPr/>
            </p14:nvContentPartPr>
            <p14:xfrm>
              <a:off x="2398440" y="1439800"/>
              <a:ext cx="945000" cy="37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9440" y="1431160"/>
                <a:ext cx="962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14:cNvPr>
              <p14:cNvContentPartPr/>
              <p14:nvPr/>
            </p14:nvContentPartPr>
            <p14:xfrm>
              <a:off x="3484560" y="1256920"/>
              <a:ext cx="172080" cy="25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75560" y="1248280"/>
                <a:ext cx="189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14:cNvPr>
              <p14:cNvContentPartPr/>
              <p14:nvPr/>
            </p14:nvContentPartPr>
            <p14:xfrm>
              <a:off x="3510840" y="1336480"/>
              <a:ext cx="138240" cy="10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02200" y="1327840"/>
                <a:ext cx="155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14:cNvPr>
              <p14:cNvContentPartPr/>
              <p14:nvPr/>
            </p14:nvContentPartPr>
            <p14:xfrm>
              <a:off x="4262520" y="1112560"/>
              <a:ext cx="212040" cy="306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3505" y="1103571"/>
                <a:ext cx="229710" cy="323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14:cNvPr>
              <p14:cNvContentPartPr/>
              <p14:nvPr/>
            </p14:nvContentPartPr>
            <p14:xfrm>
              <a:off x="3762840" y="1120120"/>
              <a:ext cx="417240" cy="297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53840" y="1111120"/>
                <a:ext cx="434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14:cNvPr>
              <p14:cNvContentPartPr/>
              <p14:nvPr/>
            </p14:nvContentPartPr>
            <p14:xfrm>
              <a:off x="4649520" y="1360240"/>
              <a:ext cx="65160" cy="10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40520" y="1351600"/>
                <a:ext cx="82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14:cNvPr>
              <p14:cNvContentPartPr/>
              <p14:nvPr/>
            </p14:nvContentPartPr>
            <p14:xfrm>
              <a:off x="4871640" y="1242520"/>
              <a:ext cx="233640" cy="14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62640" y="1233880"/>
                <a:ext cx="2512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14:cNvPr>
              <p14:cNvContentPartPr/>
              <p14:nvPr/>
            </p14:nvContentPartPr>
            <p14:xfrm>
              <a:off x="5185560" y="1046320"/>
              <a:ext cx="627120" cy="323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76920" y="1037320"/>
                <a:ext cx="6447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14:cNvPr>
              <p14:cNvContentPartPr/>
              <p14:nvPr/>
            </p14:nvContentPartPr>
            <p14:xfrm>
              <a:off x="6884040" y="1219840"/>
              <a:ext cx="131400" cy="25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75400" y="1211200"/>
                <a:ext cx="149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14:cNvPr>
              <p14:cNvContentPartPr/>
              <p14:nvPr/>
            </p14:nvContentPartPr>
            <p14:xfrm>
              <a:off x="6865680" y="1316680"/>
              <a:ext cx="131040" cy="1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56680" y="1307680"/>
                <a:ext cx="148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14:cNvPr>
              <p14:cNvContentPartPr/>
              <p14:nvPr/>
            </p14:nvContentPartPr>
            <p14:xfrm>
              <a:off x="6413520" y="1085920"/>
              <a:ext cx="339120" cy="32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04880" y="1077280"/>
                <a:ext cx="3567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14:cNvPr>
              <p14:cNvContentPartPr/>
              <p14:nvPr/>
            </p14:nvContentPartPr>
            <p14:xfrm>
              <a:off x="6043800" y="1089880"/>
              <a:ext cx="286920" cy="333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35149" y="1081231"/>
                <a:ext cx="304582" cy="35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14:cNvPr>
              <p14:cNvContentPartPr/>
              <p14:nvPr/>
            </p14:nvContentPartPr>
            <p14:xfrm>
              <a:off x="7775760" y="1052800"/>
              <a:ext cx="864360" cy="47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67120" y="1044153"/>
                <a:ext cx="882000" cy="488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14:cNvPr>
              <p14:cNvContentPartPr/>
              <p14:nvPr/>
            </p14:nvContentPartPr>
            <p14:xfrm>
              <a:off x="7117320" y="1130920"/>
              <a:ext cx="574200" cy="390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08680" y="1121920"/>
                <a:ext cx="5918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8D56FD9-D83F-43BC-8675-59241D55EE0E}"/>
                  </a:ext>
                </a:extLst>
              </p14:cNvPr>
              <p14:cNvContentPartPr/>
              <p14:nvPr/>
            </p14:nvContentPartPr>
            <p14:xfrm>
              <a:off x="94080" y="1845880"/>
              <a:ext cx="8880840" cy="14724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8D56FD9-D83F-43BC-8675-59241D55EE0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080" y="1836880"/>
                <a:ext cx="8898480" cy="14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BCAB9A3-7406-4DE0-90F5-1F1EBAA50209}"/>
                  </a:ext>
                </a:extLst>
              </p14:cNvPr>
              <p14:cNvContentPartPr/>
              <p14:nvPr/>
            </p14:nvContentPartPr>
            <p14:xfrm>
              <a:off x="6348720" y="3152320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BCAB9A3-7406-4DE0-90F5-1F1EBAA5020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339720" y="3143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78544D3-3A8D-43FD-970C-A82DC5156FE2}"/>
                  </a:ext>
                </a:extLst>
              </p14:cNvPr>
              <p14:cNvContentPartPr/>
              <p14:nvPr/>
            </p14:nvContentPartPr>
            <p14:xfrm>
              <a:off x="720480" y="3632200"/>
              <a:ext cx="1628640" cy="11138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78544D3-3A8D-43FD-970C-A82DC5156FE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1480" y="3623560"/>
                <a:ext cx="1646280" cy="11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790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14:cNvPr>
              <p14:cNvContentPartPr/>
              <p14:nvPr/>
            </p14:nvContentPartPr>
            <p14:xfrm>
              <a:off x="773040" y="127240"/>
              <a:ext cx="943920" cy="64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400" y="118240"/>
                <a:ext cx="96156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14:cNvPr>
              <p14:cNvContentPartPr/>
              <p14:nvPr/>
            </p14:nvContentPartPr>
            <p14:xfrm>
              <a:off x="6023280" y="327760"/>
              <a:ext cx="27684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4640" y="319120"/>
                <a:ext cx="294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14:cNvPr>
              <p14:cNvContentPartPr/>
              <p14:nvPr/>
            </p14:nvContentPartPr>
            <p14:xfrm>
              <a:off x="6076200" y="408760"/>
              <a:ext cx="229680" cy="2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7560" y="399760"/>
                <a:ext cx="247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14:cNvPr>
              <p14:cNvContentPartPr/>
              <p14:nvPr/>
            </p14:nvContentPartPr>
            <p14:xfrm>
              <a:off x="6086640" y="510640"/>
              <a:ext cx="234720" cy="21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502000"/>
                <a:ext cx="252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14:cNvPr>
              <p14:cNvContentPartPr/>
              <p14:nvPr/>
            </p14:nvContentPartPr>
            <p14:xfrm>
              <a:off x="2238960" y="72880"/>
              <a:ext cx="3573720" cy="942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0320" y="63880"/>
                <a:ext cx="35913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14:cNvPr>
              <p14:cNvContentPartPr/>
              <p14:nvPr/>
            </p14:nvContentPartPr>
            <p14:xfrm>
              <a:off x="6489840" y="224800"/>
              <a:ext cx="329760" cy="501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1200" y="216160"/>
                <a:ext cx="3474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14:cNvPr>
              <p14:cNvContentPartPr/>
              <p14:nvPr/>
            </p14:nvContentPartPr>
            <p14:xfrm>
              <a:off x="238440" y="1002400"/>
              <a:ext cx="675720" cy="40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40" y="993752"/>
                <a:ext cx="693360" cy="418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14:cNvPr>
              <p14:cNvContentPartPr/>
              <p14:nvPr/>
            </p14:nvContentPartPr>
            <p14:xfrm>
              <a:off x="1200720" y="1054240"/>
              <a:ext cx="730800" cy="65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1720" y="1045235"/>
                <a:ext cx="748440" cy="67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14:cNvPr>
              <p14:cNvContentPartPr/>
              <p14:nvPr/>
            </p14:nvContentPartPr>
            <p14:xfrm>
              <a:off x="2075520" y="1272760"/>
              <a:ext cx="143280" cy="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66880" y="1264120"/>
                <a:ext cx="160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14:cNvPr>
              <p14:cNvContentPartPr/>
              <p14:nvPr/>
            </p14:nvContentPartPr>
            <p14:xfrm>
              <a:off x="2058240" y="1356280"/>
              <a:ext cx="156960" cy="12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9600" y="1347640"/>
                <a:ext cx="174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14:cNvPr>
              <p14:cNvContentPartPr/>
              <p14:nvPr/>
            </p14:nvContentPartPr>
            <p14:xfrm>
              <a:off x="2361000" y="1283560"/>
              <a:ext cx="120960" cy="13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2360" y="1274560"/>
                <a:ext cx="138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14:cNvPr>
              <p14:cNvContentPartPr/>
              <p14:nvPr/>
            </p14:nvContentPartPr>
            <p14:xfrm>
              <a:off x="2598240" y="1100680"/>
              <a:ext cx="609480" cy="299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89600" y="1091680"/>
                <a:ext cx="6271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14:cNvPr>
              <p14:cNvContentPartPr/>
              <p14:nvPr/>
            </p14:nvContentPartPr>
            <p14:xfrm>
              <a:off x="2398440" y="1439800"/>
              <a:ext cx="945000" cy="37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9440" y="1431160"/>
                <a:ext cx="962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14:cNvPr>
              <p14:cNvContentPartPr/>
              <p14:nvPr/>
            </p14:nvContentPartPr>
            <p14:xfrm>
              <a:off x="3484560" y="1256920"/>
              <a:ext cx="172080" cy="25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75560" y="1248280"/>
                <a:ext cx="189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14:cNvPr>
              <p14:cNvContentPartPr/>
              <p14:nvPr/>
            </p14:nvContentPartPr>
            <p14:xfrm>
              <a:off x="3510840" y="1336480"/>
              <a:ext cx="138240" cy="10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02200" y="1327840"/>
                <a:ext cx="155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14:cNvPr>
              <p14:cNvContentPartPr/>
              <p14:nvPr/>
            </p14:nvContentPartPr>
            <p14:xfrm>
              <a:off x="4262520" y="1112560"/>
              <a:ext cx="212040" cy="306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3505" y="1103571"/>
                <a:ext cx="229710" cy="323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14:cNvPr>
              <p14:cNvContentPartPr/>
              <p14:nvPr/>
            </p14:nvContentPartPr>
            <p14:xfrm>
              <a:off x="3762840" y="1120120"/>
              <a:ext cx="417240" cy="297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53840" y="1111120"/>
                <a:ext cx="434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14:cNvPr>
              <p14:cNvContentPartPr/>
              <p14:nvPr/>
            </p14:nvContentPartPr>
            <p14:xfrm>
              <a:off x="4649520" y="1360240"/>
              <a:ext cx="65160" cy="10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40520" y="1351600"/>
                <a:ext cx="82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14:cNvPr>
              <p14:cNvContentPartPr/>
              <p14:nvPr/>
            </p14:nvContentPartPr>
            <p14:xfrm>
              <a:off x="4871640" y="1242520"/>
              <a:ext cx="233640" cy="14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62640" y="1233880"/>
                <a:ext cx="2512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14:cNvPr>
              <p14:cNvContentPartPr/>
              <p14:nvPr/>
            </p14:nvContentPartPr>
            <p14:xfrm>
              <a:off x="5185560" y="1046320"/>
              <a:ext cx="627120" cy="323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76920" y="1037320"/>
                <a:ext cx="6447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14:cNvPr>
              <p14:cNvContentPartPr/>
              <p14:nvPr/>
            </p14:nvContentPartPr>
            <p14:xfrm>
              <a:off x="6884040" y="1219840"/>
              <a:ext cx="131400" cy="25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75400" y="1211200"/>
                <a:ext cx="149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14:cNvPr>
              <p14:cNvContentPartPr/>
              <p14:nvPr/>
            </p14:nvContentPartPr>
            <p14:xfrm>
              <a:off x="6865680" y="1316680"/>
              <a:ext cx="131040" cy="1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56680" y="1307680"/>
                <a:ext cx="148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14:cNvPr>
              <p14:cNvContentPartPr/>
              <p14:nvPr/>
            </p14:nvContentPartPr>
            <p14:xfrm>
              <a:off x="6413520" y="1085920"/>
              <a:ext cx="339120" cy="32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04880" y="1077280"/>
                <a:ext cx="3567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14:cNvPr>
              <p14:cNvContentPartPr/>
              <p14:nvPr/>
            </p14:nvContentPartPr>
            <p14:xfrm>
              <a:off x="6043800" y="1089880"/>
              <a:ext cx="286920" cy="333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35149" y="1081231"/>
                <a:ext cx="304582" cy="35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14:cNvPr>
              <p14:cNvContentPartPr/>
              <p14:nvPr/>
            </p14:nvContentPartPr>
            <p14:xfrm>
              <a:off x="7775760" y="1052800"/>
              <a:ext cx="864360" cy="47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67120" y="1044153"/>
                <a:ext cx="882000" cy="488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14:cNvPr>
              <p14:cNvContentPartPr/>
              <p14:nvPr/>
            </p14:nvContentPartPr>
            <p14:xfrm>
              <a:off x="7117320" y="1130920"/>
              <a:ext cx="574200" cy="390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08680" y="1121920"/>
                <a:ext cx="5918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8D56FD9-D83F-43BC-8675-59241D55EE0E}"/>
                  </a:ext>
                </a:extLst>
              </p14:cNvPr>
              <p14:cNvContentPartPr/>
              <p14:nvPr/>
            </p14:nvContentPartPr>
            <p14:xfrm>
              <a:off x="94080" y="1845880"/>
              <a:ext cx="8880840" cy="14724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8D56FD9-D83F-43BC-8675-59241D55EE0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080" y="1836880"/>
                <a:ext cx="8898480" cy="14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535497B-5C76-4156-915D-A982C79065F5}"/>
                  </a:ext>
                </a:extLst>
              </p14:cNvPr>
              <p14:cNvContentPartPr/>
              <p14:nvPr/>
            </p14:nvContentPartPr>
            <p14:xfrm>
              <a:off x="3768240" y="3112720"/>
              <a:ext cx="844200" cy="305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535497B-5C76-4156-915D-A982C79065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59244" y="3104080"/>
                <a:ext cx="861832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3DCBC2-3786-4FA4-A7AB-F6AAE4E31495}"/>
                  </a:ext>
                </a:extLst>
              </p14:cNvPr>
              <p14:cNvContentPartPr/>
              <p14:nvPr/>
            </p14:nvContentPartPr>
            <p14:xfrm>
              <a:off x="4871280" y="3293080"/>
              <a:ext cx="250200" cy="112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3DCBC2-3786-4FA4-A7AB-F6AAE4E3149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62640" y="3284440"/>
                <a:ext cx="267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BCAB9A3-7406-4DE0-90F5-1F1EBAA50209}"/>
                  </a:ext>
                </a:extLst>
              </p14:cNvPr>
              <p14:cNvContentPartPr/>
              <p14:nvPr/>
            </p14:nvContentPartPr>
            <p14:xfrm>
              <a:off x="5381040" y="3001120"/>
              <a:ext cx="1875600" cy="404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BCAB9A3-7406-4DE0-90F5-1F1EBAA5020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72398" y="2992480"/>
                <a:ext cx="1893243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80FA2AF-CEE4-40F4-AFE5-995641F2102E}"/>
                  </a:ext>
                </a:extLst>
              </p14:cNvPr>
              <p14:cNvContentPartPr/>
              <p14:nvPr/>
            </p14:nvContentPartPr>
            <p14:xfrm>
              <a:off x="8639040" y="3064840"/>
              <a:ext cx="12960" cy="56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80FA2AF-CEE4-40F4-AFE5-995641F2102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30400" y="3056200"/>
                <a:ext cx="306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664C437-BCB4-4AFE-AD27-026AFE4E80D7}"/>
                  </a:ext>
                </a:extLst>
              </p14:cNvPr>
              <p14:cNvContentPartPr/>
              <p14:nvPr/>
            </p14:nvContentPartPr>
            <p14:xfrm>
              <a:off x="8681880" y="3259960"/>
              <a:ext cx="103320" cy="283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664C437-BCB4-4AFE-AD27-026AFE4E80D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673240" y="3250960"/>
                <a:ext cx="1209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4360E1B-8CB7-4629-AA52-FBBE8D12C9F0}"/>
                  </a:ext>
                </a:extLst>
              </p14:cNvPr>
              <p14:cNvContentPartPr/>
              <p14:nvPr/>
            </p14:nvContentPartPr>
            <p14:xfrm>
              <a:off x="8826600" y="3104800"/>
              <a:ext cx="28080" cy="70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4360E1B-8CB7-4629-AA52-FBBE8D12C9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817960" y="3096160"/>
                <a:ext cx="457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59621F7-2748-4608-BB96-F382D2C0A0D5}"/>
                  </a:ext>
                </a:extLst>
              </p14:cNvPr>
              <p14:cNvContentPartPr/>
              <p14:nvPr/>
            </p14:nvContentPartPr>
            <p14:xfrm>
              <a:off x="8485320" y="3208120"/>
              <a:ext cx="89280" cy="179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59621F7-2748-4608-BB96-F382D2C0A0D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76320" y="3199120"/>
                <a:ext cx="1069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C9AB3D-D54A-48A0-8D04-3CF1F545C7F0}"/>
                  </a:ext>
                </a:extLst>
              </p14:cNvPr>
              <p14:cNvContentPartPr/>
              <p14:nvPr/>
            </p14:nvContentPartPr>
            <p14:xfrm>
              <a:off x="7445640" y="3126040"/>
              <a:ext cx="935280" cy="47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C9AB3D-D54A-48A0-8D04-3CF1F545C7F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36643" y="3117040"/>
                <a:ext cx="952913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78544D3-3A8D-43FD-970C-A82DC5156FE2}"/>
                  </a:ext>
                </a:extLst>
              </p14:cNvPr>
              <p14:cNvContentPartPr/>
              <p14:nvPr/>
            </p14:nvContentPartPr>
            <p14:xfrm>
              <a:off x="329520" y="3128560"/>
              <a:ext cx="3107880" cy="18334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78544D3-3A8D-43FD-970C-A82DC5156FE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0880" y="3119920"/>
                <a:ext cx="3125520" cy="18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0E11F7-6A7E-43DE-8C28-50D6E63ADA5D}"/>
                  </a:ext>
                </a:extLst>
              </p14:cNvPr>
              <p14:cNvContentPartPr/>
              <p14:nvPr/>
            </p14:nvContentPartPr>
            <p14:xfrm>
              <a:off x="2653680" y="4850440"/>
              <a:ext cx="158040" cy="18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0E11F7-6A7E-43DE-8C28-50D6E63ADA5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44680" y="4841440"/>
                <a:ext cx="175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26FC196-BB27-47B9-825E-8A934AB12F2E}"/>
                  </a:ext>
                </a:extLst>
              </p14:cNvPr>
              <p14:cNvContentPartPr/>
              <p14:nvPr/>
            </p14:nvContentPartPr>
            <p14:xfrm>
              <a:off x="2635320" y="4854400"/>
              <a:ext cx="182160" cy="183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26FC196-BB27-47B9-825E-8A934AB12F2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626680" y="4845400"/>
                <a:ext cx="199800" cy="2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41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14:cNvPr>
              <p14:cNvContentPartPr/>
              <p14:nvPr/>
            </p14:nvContentPartPr>
            <p14:xfrm>
              <a:off x="773040" y="127240"/>
              <a:ext cx="943920" cy="64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400" y="118240"/>
                <a:ext cx="96156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14:cNvPr>
              <p14:cNvContentPartPr/>
              <p14:nvPr/>
            </p14:nvContentPartPr>
            <p14:xfrm>
              <a:off x="6023280" y="327760"/>
              <a:ext cx="27684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4640" y="319120"/>
                <a:ext cx="294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14:cNvPr>
              <p14:cNvContentPartPr/>
              <p14:nvPr/>
            </p14:nvContentPartPr>
            <p14:xfrm>
              <a:off x="6076200" y="408760"/>
              <a:ext cx="229680" cy="2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7560" y="399760"/>
                <a:ext cx="247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14:cNvPr>
              <p14:cNvContentPartPr/>
              <p14:nvPr/>
            </p14:nvContentPartPr>
            <p14:xfrm>
              <a:off x="6086640" y="510640"/>
              <a:ext cx="234720" cy="21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502000"/>
                <a:ext cx="252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14:cNvPr>
              <p14:cNvContentPartPr/>
              <p14:nvPr/>
            </p14:nvContentPartPr>
            <p14:xfrm>
              <a:off x="2238960" y="72880"/>
              <a:ext cx="3573720" cy="942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0320" y="63880"/>
                <a:ext cx="35913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14:cNvPr>
              <p14:cNvContentPartPr/>
              <p14:nvPr/>
            </p14:nvContentPartPr>
            <p14:xfrm>
              <a:off x="6489840" y="224800"/>
              <a:ext cx="329760" cy="501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1200" y="216160"/>
                <a:ext cx="3474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14:cNvPr>
              <p14:cNvContentPartPr/>
              <p14:nvPr/>
            </p14:nvContentPartPr>
            <p14:xfrm>
              <a:off x="238440" y="1002400"/>
              <a:ext cx="675720" cy="40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40" y="993752"/>
                <a:ext cx="693360" cy="418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14:cNvPr>
              <p14:cNvContentPartPr/>
              <p14:nvPr/>
            </p14:nvContentPartPr>
            <p14:xfrm>
              <a:off x="1200720" y="1054240"/>
              <a:ext cx="730800" cy="65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1720" y="1045235"/>
                <a:ext cx="748440" cy="67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14:cNvPr>
              <p14:cNvContentPartPr/>
              <p14:nvPr/>
            </p14:nvContentPartPr>
            <p14:xfrm>
              <a:off x="2075520" y="1272760"/>
              <a:ext cx="143280" cy="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66880" y="1264120"/>
                <a:ext cx="160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14:cNvPr>
              <p14:cNvContentPartPr/>
              <p14:nvPr/>
            </p14:nvContentPartPr>
            <p14:xfrm>
              <a:off x="2058240" y="1356280"/>
              <a:ext cx="156960" cy="12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9600" y="1347640"/>
                <a:ext cx="174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14:cNvPr>
              <p14:cNvContentPartPr/>
              <p14:nvPr/>
            </p14:nvContentPartPr>
            <p14:xfrm>
              <a:off x="2361000" y="1283560"/>
              <a:ext cx="120960" cy="13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2360" y="1274560"/>
                <a:ext cx="138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14:cNvPr>
              <p14:cNvContentPartPr/>
              <p14:nvPr/>
            </p14:nvContentPartPr>
            <p14:xfrm>
              <a:off x="2598240" y="1100680"/>
              <a:ext cx="609480" cy="299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89600" y="1091680"/>
                <a:ext cx="6271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14:cNvPr>
              <p14:cNvContentPartPr/>
              <p14:nvPr/>
            </p14:nvContentPartPr>
            <p14:xfrm>
              <a:off x="2398440" y="1439800"/>
              <a:ext cx="945000" cy="37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9440" y="1431160"/>
                <a:ext cx="962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14:cNvPr>
              <p14:cNvContentPartPr/>
              <p14:nvPr/>
            </p14:nvContentPartPr>
            <p14:xfrm>
              <a:off x="3484560" y="1256920"/>
              <a:ext cx="172080" cy="25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75560" y="1248280"/>
                <a:ext cx="189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14:cNvPr>
              <p14:cNvContentPartPr/>
              <p14:nvPr/>
            </p14:nvContentPartPr>
            <p14:xfrm>
              <a:off x="3510840" y="1336480"/>
              <a:ext cx="138240" cy="10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02200" y="1327840"/>
                <a:ext cx="155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14:cNvPr>
              <p14:cNvContentPartPr/>
              <p14:nvPr/>
            </p14:nvContentPartPr>
            <p14:xfrm>
              <a:off x="4262520" y="1112560"/>
              <a:ext cx="212040" cy="306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3505" y="1103571"/>
                <a:ext cx="229710" cy="323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14:cNvPr>
              <p14:cNvContentPartPr/>
              <p14:nvPr/>
            </p14:nvContentPartPr>
            <p14:xfrm>
              <a:off x="3762840" y="1120120"/>
              <a:ext cx="417240" cy="297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53840" y="1111120"/>
                <a:ext cx="434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14:cNvPr>
              <p14:cNvContentPartPr/>
              <p14:nvPr/>
            </p14:nvContentPartPr>
            <p14:xfrm>
              <a:off x="4649520" y="1360240"/>
              <a:ext cx="65160" cy="10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40520" y="1351600"/>
                <a:ext cx="82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14:cNvPr>
              <p14:cNvContentPartPr/>
              <p14:nvPr/>
            </p14:nvContentPartPr>
            <p14:xfrm>
              <a:off x="4871640" y="1242520"/>
              <a:ext cx="233640" cy="14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62640" y="1233880"/>
                <a:ext cx="2512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14:cNvPr>
              <p14:cNvContentPartPr/>
              <p14:nvPr/>
            </p14:nvContentPartPr>
            <p14:xfrm>
              <a:off x="5185560" y="1046320"/>
              <a:ext cx="627120" cy="323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76920" y="1037320"/>
                <a:ext cx="6447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14:cNvPr>
              <p14:cNvContentPartPr/>
              <p14:nvPr/>
            </p14:nvContentPartPr>
            <p14:xfrm>
              <a:off x="6884040" y="1219840"/>
              <a:ext cx="131400" cy="25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75400" y="1211200"/>
                <a:ext cx="149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14:cNvPr>
              <p14:cNvContentPartPr/>
              <p14:nvPr/>
            </p14:nvContentPartPr>
            <p14:xfrm>
              <a:off x="6865680" y="1316680"/>
              <a:ext cx="131040" cy="1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56680" y="1307680"/>
                <a:ext cx="148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14:cNvPr>
              <p14:cNvContentPartPr/>
              <p14:nvPr/>
            </p14:nvContentPartPr>
            <p14:xfrm>
              <a:off x="6413520" y="1085920"/>
              <a:ext cx="339120" cy="32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04880" y="1077280"/>
                <a:ext cx="3567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14:cNvPr>
              <p14:cNvContentPartPr/>
              <p14:nvPr/>
            </p14:nvContentPartPr>
            <p14:xfrm>
              <a:off x="6043800" y="1089880"/>
              <a:ext cx="286920" cy="333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35149" y="1081231"/>
                <a:ext cx="304582" cy="35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14:cNvPr>
              <p14:cNvContentPartPr/>
              <p14:nvPr/>
            </p14:nvContentPartPr>
            <p14:xfrm>
              <a:off x="7775760" y="1052800"/>
              <a:ext cx="864360" cy="47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67120" y="1044153"/>
                <a:ext cx="882000" cy="488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14:cNvPr>
              <p14:cNvContentPartPr/>
              <p14:nvPr/>
            </p14:nvContentPartPr>
            <p14:xfrm>
              <a:off x="7117320" y="1130920"/>
              <a:ext cx="574200" cy="390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08680" y="1121920"/>
                <a:ext cx="5918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8D56FD9-D83F-43BC-8675-59241D55EE0E}"/>
                  </a:ext>
                </a:extLst>
              </p14:cNvPr>
              <p14:cNvContentPartPr/>
              <p14:nvPr/>
            </p14:nvContentPartPr>
            <p14:xfrm>
              <a:off x="94080" y="1845880"/>
              <a:ext cx="8880840" cy="14724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8D56FD9-D83F-43BC-8675-59241D55EE0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080" y="1836880"/>
                <a:ext cx="8898480" cy="14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535497B-5C76-4156-915D-A982C79065F5}"/>
                  </a:ext>
                </a:extLst>
              </p14:cNvPr>
              <p14:cNvContentPartPr/>
              <p14:nvPr/>
            </p14:nvContentPartPr>
            <p14:xfrm>
              <a:off x="3768240" y="3112720"/>
              <a:ext cx="844200" cy="305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535497B-5C76-4156-915D-A982C79065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59244" y="3104080"/>
                <a:ext cx="861832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3DCBC2-3786-4FA4-A7AB-F6AAE4E31495}"/>
                  </a:ext>
                </a:extLst>
              </p14:cNvPr>
              <p14:cNvContentPartPr/>
              <p14:nvPr/>
            </p14:nvContentPartPr>
            <p14:xfrm>
              <a:off x="4871280" y="3293080"/>
              <a:ext cx="250200" cy="112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3DCBC2-3786-4FA4-A7AB-F6AAE4E3149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62640" y="3284440"/>
                <a:ext cx="267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BCAB9A3-7406-4DE0-90F5-1F1EBAA50209}"/>
                  </a:ext>
                </a:extLst>
              </p14:cNvPr>
              <p14:cNvContentPartPr/>
              <p14:nvPr/>
            </p14:nvContentPartPr>
            <p14:xfrm>
              <a:off x="5381040" y="3001120"/>
              <a:ext cx="1875600" cy="404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BCAB9A3-7406-4DE0-90F5-1F1EBAA5020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72398" y="2992480"/>
                <a:ext cx="1893243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80FA2AF-CEE4-40F4-AFE5-995641F2102E}"/>
                  </a:ext>
                </a:extLst>
              </p14:cNvPr>
              <p14:cNvContentPartPr/>
              <p14:nvPr/>
            </p14:nvContentPartPr>
            <p14:xfrm>
              <a:off x="8639040" y="3064840"/>
              <a:ext cx="12960" cy="56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80FA2AF-CEE4-40F4-AFE5-995641F2102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30400" y="3056200"/>
                <a:ext cx="306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664C437-BCB4-4AFE-AD27-026AFE4E80D7}"/>
                  </a:ext>
                </a:extLst>
              </p14:cNvPr>
              <p14:cNvContentPartPr/>
              <p14:nvPr/>
            </p14:nvContentPartPr>
            <p14:xfrm>
              <a:off x="8681880" y="3259960"/>
              <a:ext cx="103320" cy="283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664C437-BCB4-4AFE-AD27-026AFE4E80D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673240" y="3250960"/>
                <a:ext cx="1209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4360E1B-8CB7-4629-AA52-FBBE8D12C9F0}"/>
                  </a:ext>
                </a:extLst>
              </p14:cNvPr>
              <p14:cNvContentPartPr/>
              <p14:nvPr/>
            </p14:nvContentPartPr>
            <p14:xfrm>
              <a:off x="8826600" y="3104800"/>
              <a:ext cx="28080" cy="70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4360E1B-8CB7-4629-AA52-FBBE8D12C9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817960" y="3096160"/>
                <a:ext cx="457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59621F7-2748-4608-BB96-F382D2C0A0D5}"/>
                  </a:ext>
                </a:extLst>
              </p14:cNvPr>
              <p14:cNvContentPartPr/>
              <p14:nvPr/>
            </p14:nvContentPartPr>
            <p14:xfrm>
              <a:off x="8485320" y="3208120"/>
              <a:ext cx="89280" cy="179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59621F7-2748-4608-BB96-F382D2C0A0D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76320" y="3199120"/>
                <a:ext cx="1069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C9AB3D-D54A-48A0-8D04-3CF1F545C7F0}"/>
                  </a:ext>
                </a:extLst>
              </p14:cNvPr>
              <p14:cNvContentPartPr/>
              <p14:nvPr/>
            </p14:nvContentPartPr>
            <p14:xfrm>
              <a:off x="7445640" y="3126040"/>
              <a:ext cx="935280" cy="47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C9AB3D-D54A-48A0-8D04-3CF1F545C7F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36643" y="3117040"/>
                <a:ext cx="952913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78544D3-3A8D-43FD-970C-A82DC5156FE2}"/>
                  </a:ext>
                </a:extLst>
              </p14:cNvPr>
              <p14:cNvContentPartPr/>
              <p14:nvPr/>
            </p14:nvContentPartPr>
            <p14:xfrm>
              <a:off x="329520" y="3128560"/>
              <a:ext cx="3107880" cy="18334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78544D3-3A8D-43FD-970C-A82DC5156FE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0880" y="3119920"/>
                <a:ext cx="3125520" cy="18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0E11F7-6A7E-43DE-8C28-50D6E63ADA5D}"/>
                  </a:ext>
                </a:extLst>
              </p14:cNvPr>
              <p14:cNvContentPartPr/>
              <p14:nvPr/>
            </p14:nvContentPartPr>
            <p14:xfrm>
              <a:off x="2653680" y="4850440"/>
              <a:ext cx="158040" cy="18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0E11F7-6A7E-43DE-8C28-50D6E63ADA5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44680" y="4841440"/>
                <a:ext cx="175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26FC196-BB27-47B9-825E-8A934AB12F2E}"/>
                  </a:ext>
                </a:extLst>
              </p14:cNvPr>
              <p14:cNvContentPartPr/>
              <p14:nvPr/>
            </p14:nvContentPartPr>
            <p14:xfrm>
              <a:off x="2635320" y="4854400"/>
              <a:ext cx="182160" cy="183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26FC196-BB27-47B9-825E-8A934AB12F2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626680" y="4845400"/>
                <a:ext cx="1998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87C216-392D-4863-A063-1F78AF76244C}"/>
                  </a:ext>
                </a:extLst>
              </p14:cNvPr>
              <p14:cNvContentPartPr/>
              <p14:nvPr/>
            </p14:nvContentPartPr>
            <p14:xfrm>
              <a:off x="2959680" y="3642280"/>
              <a:ext cx="616320" cy="31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87C216-392D-4863-A063-1F78AF76244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51045" y="3633270"/>
                <a:ext cx="633950" cy="33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0D5CC2D-24D4-4F72-AC8F-8FD9FFC1C8AE}"/>
                  </a:ext>
                </a:extLst>
              </p14:cNvPr>
              <p14:cNvContentPartPr/>
              <p14:nvPr/>
            </p14:nvContentPartPr>
            <p14:xfrm>
              <a:off x="3711360" y="3618880"/>
              <a:ext cx="758160" cy="294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0D5CC2D-24D4-4F72-AC8F-8FD9FFC1C8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02364" y="3610229"/>
                <a:ext cx="775792" cy="312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0C88D05-18D2-4C7D-9C1F-A6A41E28B44E}"/>
                  </a:ext>
                </a:extLst>
              </p14:cNvPr>
              <p14:cNvContentPartPr/>
              <p14:nvPr/>
            </p14:nvContentPartPr>
            <p14:xfrm>
              <a:off x="4719360" y="3488560"/>
              <a:ext cx="1756440" cy="401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0C88D05-18D2-4C7D-9C1F-A6A41E28B44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10360" y="3479920"/>
                <a:ext cx="177408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14BB34C-005A-494C-930B-A17C695A66DE}"/>
                  </a:ext>
                </a:extLst>
              </p14:cNvPr>
              <p14:cNvContentPartPr/>
              <p14:nvPr/>
            </p14:nvContentPartPr>
            <p14:xfrm>
              <a:off x="4182240" y="4146280"/>
              <a:ext cx="130320" cy="183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14BB34C-005A-494C-930B-A17C695A66D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73600" y="4137280"/>
                <a:ext cx="147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C8522BB-8B25-45B5-8131-95A04C1F71E8}"/>
                  </a:ext>
                </a:extLst>
              </p14:cNvPr>
              <p14:cNvContentPartPr/>
              <p14:nvPr/>
            </p14:nvContentPartPr>
            <p14:xfrm>
              <a:off x="4424520" y="4155640"/>
              <a:ext cx="504360" cy="468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C8522BB-8B25-45B5-8131-95A04C1F71E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15520" y="4147000"/>
                <a:ext cx="5220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78ECB6F-4122-470D-9FEF-862147DEC998}"/>
                  </a:ext>
                </a:extLst>
              </p14:cNvPr>
              <p14:cNvContentPartPr/>
              <p14:nvPr/>
            </p14:nvContentPartPr>
            <p14:xfrm>
              <a:off x="3639360" y="4004800"/>
              <a:ext cx="269640" cy="281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78ECB6F-4122-470D-9FEF-862147DEC99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30708" y="3995800"/>
                <a:ext cx="287304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338F90C-01E8-47E5-90CB-3E1C8004FAED}"/>
                  </a:ext>
                </a:extLst>
              </p14:cNvPr>
              <p14:cNvContentPartPr/>
              <p14:nvPr/>
            </p14:nvContentPartPr>
            <p14:xfrm>
              <a:off x="2960400" y="4116040"/>
              <a:ext cx="590400" cy="173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338F90C-01E8-47E5-90CB-3E1C8004FA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951405" y="4107040"/>
                <a:ext cx="608029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CE27315-28E9-4EE0-A085-AF3AE9588775}"/>
                  </a:ext>
                </a:extLst>
              </p14:cNvPr>
              <p14:cNvContentPartPr/>
              <p14:nvPr/>
            </p14:nvContentPartPr>
            <p14:xfrm>
              <a:off x="5596680" y="4249960"/>
              <a:ext cx="120240" cy="10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CE27315-28E9-4EE0-A085-AF3AE958877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87680" y="4240960"/>
                <a:ext cx="137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2DEF2BE-BAA8-4487-BD48-B54FFB23C584}"/>
                  </a:ext>
                </a:extLst>
              </p14:cNvPr>
              <p14:cNvContentPartPr/>
              <p14:nvPr/>
            </p14:nvContentPartPr>
            <p14:xfrm>
              <a:off x="5605680" y="4324120"/>
              <a:ext cx="122400" cy="21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2DEF2BE-BAA8-4487-BD48-B54FFB23C5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97040" y="4315480"/>
                <a:ext cx="140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221907B-AB40-4E72-82BE-167C5D66063D}"/>
                  </a:ext>
                </a:extLst>
              </p14:cNvPr>
              <p14:cNvContentPartPr/>
              <p14:nvPr/>
            </p14:nvContentPartPr>
            <p14:xfrm>
              <a:off x="6381120" y="4191640"/>
              <a:ext cx="114480" cy="462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221907B-AB40-4E72-82BE-167C5D66063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372120" y="4182640"/>
                <a:ext cx="1321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382CFA8-9069-40BB-98D9-6D7578B4C1D4}"/>
                  </a:ext>
                </a:extLst>
              </p14:cNvPr>
              <p14:cNvContentPartPr/>
              <p14:nvPr/>
            </p14:nvContentPartPr>
            <p14:xfrm>
              <a:off x="6592080" y="4338880"/>
              <a:ext cx="15120" cy="83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382CFA8-9069-40BB-98D9-6D7578B4C1D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83080" y="4329880"/>
                <a:ext cx="327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E0376E0-CB77-437A-8DEC-3D36E374CB9E}"/>
                  </a:ext>
                </a:extLst>
              </p14:cNvPr>
              <p14:cNvContentPartPr/>
              <p14:nvPr/>
            </p14:nvContentPartPr>
            <p14:xfrm>
              <a:off x="5804040" y="4189120"/>
              <a:ext cx="493200" cy="432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E0376E0-CB77-437A-8DEC-3D36E374CB9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95040" y="4180480"/>
                <a:ext cx="5108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24BB9D1-C0A2-4D1F-9529-B554A3187557}"/>
                  </a:ext>
                </a:extLst>
              </p14:cNvPr>
              <p14:cNvContentPartPr/>
              <p14:nvPr/>
            </p14:nvContentPartPr>
            <p14:xfrm>
              <a:off x="5255760" y="4086880"/>
              <a:ext cx="235080" cy="338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24BB9D1-C0A2-4D1F-9529-B554A318755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47120" y="4077880"/>
                <a:ext cx="2527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898A85F-AB3D-453A-9EDD-CCA51C82FBDD}"/>
                  </a:ext>
                </a:extLst>
              </p14:cNvPr>
              <p14:cNvContentPartPr/>
              <p14:nvPr/>
            </p14:nvContentPartPr>
            <p14:xfrm>
              <a:off x="6723480" y="3581800"/>
              <a:ext cx="1936440" cy="1038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898A85F-AB3D-453A-9EDD-CCA51C82FBD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714480" y="3573157"/>
                <a:ext cx="1954080" cy="1056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2D42738-E746-40ED-9F14-7F0E61DB864A}"/>
                  </a:ext>
                </a:extLst>
              </p14:cNvPr>
              <p14:cNvContentPartPr/>
              <p14:nvPr/>
            </p14:nvContentPartPr>
            <p14:xfrm>
              <a:off x="4167840" y="4708240"/>
              <a:ext cx="123480" cy="205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2D42738-E746-40ED-9F14-7F0E61DB86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158840" y="4699240"/>
                <a:ext cx="141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BBD60DD-7A65-410C-8E04-27A9AB0F6C36}"/>
                  </a:ext>
                </a:extLst>
              </p14:cNvPr>
              <p14:cNvContentPartPr/>
              <p14:nvPr/>
            </p14:nvContentPartPr>
            <p14:xfrm>
              <a:off x="4176480" y="4786720"/>
              <a:ext cx="115560" cy="27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BBD60DD-7A65-410C-8E04-27A9AB0F6C3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67480" y="4777720"/>
                <a:ext cx="133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68317FB-6B81-4388-88CD-2E7388B600F3}"/>
                  </a:ext>
                </a:extLst>
              </p14:cNvPr>
              <p14:cNvContentPartPr/>
              <p14:nvPr/>
            </p14:nvContentPartPr>
            <p14:xfrm>
              <a:off x="3380880" y="4571800"/>
              <a:ext cx="678960" cy="5216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68317FB-6B81-4388-88CD-2E7388B600F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72240" y="4562800"/>
                <a:ext cx="6966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64B8378-360D-4F1D-91BE-5EDD1A369A96}"/>
                  </a:ext>
                </a:extLst>
              </p14:cNvPr>
              <p14:cNvContentPartPr/>
              <p14:nvPr/>
            </p14:nvContentPartPr>
            <p14:xfrm>
              <a:off x="3078480" y="4493680"/>
              <a:ext cx="147240" cy="416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64B8378-360D-4F1D-91BE-5EDD1A369A9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069840" y="4485040"/>
                <a:ext cx="16488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24996F6-3428-4D1A-84D2-7ABDC2E20D1B}"/>
                  </a:ext>
                </a:extLst>
              </p14:cNvPr>
              <p14:cNvContentPartPr/>
              <p14:nvPr/>
            </p14:nvContentPartPr>
            <p14:xfrm>
              <a:off x="5075040" y="4644880"/>
              <a:ext cx="70560" cy="262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24996F6-3428-4D1A-84D2-7ABDC2E20D1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066400" y="4636240"/>
                <a:ext cx="882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C62475F-42D9-4073-A63D-67964B5B7B9B}"/>
                  </a:ext>
                </a:extLst>
              </p14:cNvPr>
              <p14:cNvContentPartPr/>
              <p14:nvPr/>
            </p14:nvContentPartPr>
            <p14:xfrm>
              <a:off x="4440000" y="4756480"/>
              <a:ext cx="543600" cy="3171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C62475F-42D9-4073-A63D-67964B5B7B9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31360" y="4747470"/>
                <a:ext cx="561240" cy="334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4693C15-169B-4CC2-B545-4794B23FDAAE}"/>
                  </a:ext>
                </a:extLst>
              </p14:cNvPr>
              <p14:cNvContentPartPr/>
              <p14:nvPr/>
            </p14:nvContentPartPr>
            <p14:xfrm>
              <a:off x="5225520" y="4687360"/>
              <a:ext cx="734760" cy="3740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4693C15-169B-4CC2-B545-4794B23FDAA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16520" y="4678360"/>
                <a:ext cx="752400" cy="39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3881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14:cNvPr>
              <p14:cNvContentPartPr/>
              <p14:nvPr/>
            </p14:nvContentPartPr>
            <p14:xfrm>
              <a:off x="773040" y="127240"/>
              <a:ext cx="943920" cy="64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400" y="118240"/>
                <a:ext cx="96156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14:cNvPr>
              <p14:cNvContentPartPr/>
              <p14:nvPr/>
            </p14:nvContentPartPr>
            <p14:xfrm>
              <a:off x="6023280" y="327760"/>
              <a:ext cx="27684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4640" y="319120"/>
                <a:ext cx="294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14:cNvPr>
              <p14:cNvContentPartPr/>
              <p14:nvPr/>
            </p14:nvContentPartPr>
            <p14:xfrm>
              <a:off x="6076200" y="408760"/>
              <a:ext cx="229680" cy="2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7560" y="399760"/>
                <a:ext cx="247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14:cNvPr>
              <p14:cNvContentPartPr/>
              <p14:nvPr/>
            </p14:nvContentPartPr>
            <p14:xfrm>
              <a:off x="6086640" y="510640"/>
              <a:ext cx="234720" cy="21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502000"/>
                <a:ext cx="252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14:cNvPr>
              <p14:cNvContentPartPr/>
              <p14:nvPr/>
            </p14:nvContentPartPr>
            <p14:xfrm>
              <a:off x="2238960" y="72880"/>
              <a:ext cx="3573720" cy="942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0320" y="63880"/>
                <a:ext cx="35913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14:cNvPr>
              <p14:cNvContentPartPr/>
              <p14:nvPr/>
            </p14:nvContentPartPr>
            <p14:xfrm>
              <a:off x="6489840" y="224800"/>
              <a:ext cx="329760" cy="501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1200" y="216160"/>
                <a:ext cx="3474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14:cNvPr>
              <p14:cNvContentPartPr/>
              <p14:nvPr/>
            </p14:nvContentPartPr>
            <p14:xfrm>
              <a:off x="238440" y="1002400"/>
              <a:ext cx="675720" cy="40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40" y="993752"/>
                <a:ext cx="693360" cy="418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14:cNvPr>
              <p14:cNvContentPartPr/>
              <p14:nvPr/>
            </p14:nvContentPartPr>
            <p14:xfrm>
              <a:off x="1200720" y="1054240"/>
              <a:ext cx="730800" cy="65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1720" y="1045235"/>
                <a:ext cx="748440" cy="67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14:cNvPr>
              <p14:cNvContentPartPr/>
              <p14:nvPr/>
            </p14:nvContentPartPr>
            <p14:xfrm>
              <a:off x="2075520" y="1272760"/>
              <a:ext cx="143280" cy="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66880" y="1264120"/>
                <a:ext cx="160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14:cNvPr>
              <p14:cNvContentPartPr/>
              <p14:nvPr/>
            </p14:nvContentPartPr>
            <p14:xfrm>
              <a:off x="2058240" y="1356280"/>
              <a:ext cx="156960" cy="12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9600" y="1347640"/>
                <a:ext cx="174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14:cNvPr>
              <p14:cNvContentPartPr/>
              <p14:nvPr/>
            </p14:nvContentPartPr>
            <p14:xfrm>
              <a:off x="2361000" y="1283560"/>
              <a:ext cx="120960" cy="13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2360" y="1274560"/>
                <a:ext cx="138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14:cNvPr>
              <p14:cNvContentPartPr/>
              <p14:nvPr/>
            </p14:nvContentPartPr>
            <p14:xfrm>
              <a:off x="2598240" y="1100680"/>
              <a:ext cx="609480" cy="299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89600" y="1091680"/>
                <a:ext cx="6271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14:cNvPr>
              <p14:cNvContentPartPr/>
              <p14:nvPr/>
            </p14:nvContentPartPr>
            <p14:xfrm>
              <a:off x="2398440" y="1439800"/>
              <a:ext cx="945000" cy="37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9440" y="1431160"/>
                <a:ext cx="962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14:cNvPr>
              <p14:cNvContentPartPr/>
              <p14:nvPr/>
            </p14:nvContentPartPr>
            <p14:xfrm>
              <a:off x="3484560" y="1256920"/>
              <a:ext cx="172080" cy="25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75560" y="1248280"/>
                <a:ext cx="189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14:cNvPr>
              <p14:cNvContentPartPr/>
              <p14:nvPr/>
            </p14:nvContentPartPr>
            <p14:xfrm>
              <a:off x="3510840" y="1336480"/>
              <a:ext cx="138240" cy="10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02200" y="1327840"/>
                <a:ext cx="155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14:cNvPr>
              <p14:cNvContentPartPr/>
              <p14:nvPr/>
            </p14:nvContentPartPr>
            <p14:xfrm>
              <a:off x="4262520" y="1112560"/>
              <a:ext cx="212040" cy="306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3505" y="1103571"/>
                <a:ext cx="229710" cy="323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14:cNvPr>
              <p14:cNvContentPartPr/>
              <p14:nvPr/>
            </p14:nvContentPartPr>
            <p14:xfrm>
              <a:off x="3762840" y="1120120"/>
              <a:ext cx="417240" cy="297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53840" y="1111120"/>
                <a:ext cx="434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14:cNvPr>
              <p14:cNvContentPartPr/>
              <p14:nvPr/>
            </p14:nvContentPartPr>
            <p14:xfrm>
              <a:off x="4649520" y="1360240"/>
              <a:ext cx="65160" cy="10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40520" y="1351600"/>
                <a:ext cx="82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14:cNvPr>
              <p14:cNvContentPartPr/>
              <p14:nvPr/>
            </p14:nvContentPartPr>
            <p14:xfrm>
              <a:off x="4871640" y="1242520"/>
              <a:ext cx="233640" cy="14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62640" y="1233880"/>
                <a:ext cx="2512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14:cNvPr>
              <p14:cNvContentPartPr/>
              <p14:nvPr/>
            </p14:nvContentPartPr>
            <p14:xfrm>
              <a:off x="5185560" y="1046320"/>
              <a:ext cx="627120" cy="323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76920" y="1037320"/>
                <a:ext cx="6447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14:cNvPr>
              <p14:cNvContentPartPr/>
              <p14:nvPr/>
            </p14:nvContentPartPr>
            <p14:xfrm>
              <a:off x="6884040" y="1219840"/>
              <a:ext cx="131400" cy="25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75400" y="1211200"/>
                <a:ext cx="149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14:cNvPr>
              <p14:cNvContentPartPr/>
              <p14:nvPr/>
            </p14:nvContentPartPr>
            <p14:xfrm>
              <a:off x="6865680" y="1316680"/>
              <a:ext cx="131040" cy="1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56680" y="1307680"/>
                <a:ext cx="148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14:cNvPr>
              <p14:cNvContentPartPr/>
              <p14:nvPr/>
            </p14:nvContentPartPr>
            <p14:xfrm>
              <a:off x="6413520" y="1085920"/>
              <a:ext cx="339120" cy="32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04880" y="1077280"/>
                <a:ext cx="3567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14:cNvPr>
              <p14:cNvContentPartPr/>
              <p14:nvPr/>
            </p14:nvContentPartPr>
            <p14:xfrm>
              <a:off x="6043800" y="1089880"/>
              <a:ext cx="286920" cy="333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35149" y="1081231"/>
                <a:ext cx="304582" cy="35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14:cNvPr>
              <p14:cNvContentPartPr/>
              <p14:nvPr/>
            </p14:nvContentPartPr>
            <p14:xfrm>
              <a:off x="7775760" y="1052800"/>
              <a:ext cx="864360" cy="47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67120" y="1044153"/>
                <a:ext cx="882000" cy="488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14:cNvPr>
              <p14:cNvContentPartPr/>
              <p14:nvPr/>
            </p14:nvContentPartPr>
            <p14:xfrm>
              <a:off x="7117320" y="1130920"/>
              <a:ext cx="574200" cy="390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08680" y="1121920"/>
                <a:ext cx="5918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8D56FD9-D83F-43BC-8675-59241D55EE0E}"/>
                  </a:ext>
                </a:extLst>
              </p14:cNvPr>
              <p14:cNvContentPartPr/>
              <p14:nvPr/>
            </p14:nvContentPartPr>
            <p14:xfrm>
              <a:off x="94080" y="1845880"/>
              <a:ext cx="8880840" cy="14724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8D56FD9-D83F-43BC-8675-59241D55EE0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080" y="1836880"/>
                <a:ext cx="8898480" cy="14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535497B-5C76-4156-915D-A982C79065F5}"/>
                  </a:ext>
                </a:extLst>
              </p14:cNvPr>
              <p14:cNvContentPartPr/>
              <p14:nvPr/>
            </p14:nvContentPartPr>
            <p14:xfrm>
              <a:off x="3768240" y="3112720"/>
              <a:ext cx="844200" cy="305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535497B-5C76-4156-915D-A982C79065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59244" y="3104080"/>
                <a:ext cx="861832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3DCBC2-3786-4FA4-A7AB-F6AAE4E31495}"/>
                  </a:ext>
                </a:extLst>
              </p14:cNvPr>
              <p14:cNvContentPartPr/>
              <p14:nvPr/>
            </p14:nvContentPartPr>
            <p14:xfrm>
              <a:off x="4871280" y="3293080"/>
              <a:ext cx="250200" cy="112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3DCBC2-3786-4FA4-A7AB-F6AAE4E3149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62640" y="3284440"/>
                <a:ext cx="267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BCAB9A3-7406-4DE0-90F5-1F1EBAA50209}"/>
                  </a:ext>
                </a:extLst>
              </p14:cNvPr>
              <p14:cNvContentPartPr/>
              <p14:nvPr/>
            </p14:nvContentPartPr>
            <p14:xfrm>
              <a:off x="5381040" y="3001120"/>
              <a:ext cx="1875600" cy="404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BCAB9A3-7406-4DE0-90F5-1F1EBAA5020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72398" y="2992480"/>
                <a:ext cx="1893243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80FA2AF-CEE4-40F4-AFE5-995641F2102E}"/>
                  </a:ext>
                </a:extLst>
              </p14:cNvPr>
              <p14:cNvContentPartPr/>
              <p14:nvPr/>
            </p14:nvContentPartPr>
            <p14:xfrm>
              <a:off x="8639040" y="3064840"/>
              <a:ext cx="12960" cy="56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80FA2AF-CEE4-40F4-AFE5-995641F2102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30400" y="3056200"/>
                <a:ext cx="306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664C437-BCB4-4AFE-AD27-026AFE4E80D7}"/>
                  </a:ext>
                </a:extLst>
              </p14:cNvPr>
              <p14:cNvContentPartPr/>
              <p14:nvPr/>
            </p14:nvContentPartPr>
            <p14:xfrm>
              <a:off x="8681880" y="3259960"/>
              <a:ext cx="103320" cy="283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664C437-BCB4-4AFE-AD27-026AFE4E80D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673240" y="3250960"/>
                <a:ext cx="1209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4360E1B-8CB7-4629-AA52-FBBE8D12C9F0}"/>
                  </a:ext>
                </a:extLst>
              </p14:cNvPr>
              <p14:cNvContentPartPr/>
              <p14:nvPr/>
            </p14:nvContentPartPr>
            <p14:xfrm>
              <a:off x="8826600" y="3104800"/>
              <a:ext cx="28080" cy="70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4360E1B-8CB7-4629-AA52-FBBE8D12C9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817960" y="3096160"/>
                <a:ext cx="457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59621F7-2748-4608-BB96-F382D2C0A0D5}"/>
                  </a:ext>
                </a:extLst>
              </p14:cNvPr>
              <p14:cNvContentPartPr/>
              <p14:nvPr/>
            </p14:nvContentPartPr>
            <p14:xfrm>
              <a:off x="8485320" y="3208120"/>
              <a:ext cx="89280" cy="179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59621F7-2748-4608-BB96-F382D2C0A0D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76320" y="3199120"/>
                <a:ext cx="1069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C9AB3D-D54A-48A0-8D04-3CF1F545C7F0}"/>
                  </a:ext>
                </a:extLst>
              </p14:cNvPr>
              <p14:cNvContentPartPr/>
              <p14:nvPr/>
            </p14:nvContentPartPr>
            <p14:xfrm>
              <a:off x="7445640" y="3126040"/>
              <a:ext cx="935280" cy="47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C9AB3D-D54A-48A0-8D04-3CF1F545C7F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36643" y="3117040"/>
                <a:ext cx="952913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78544D3-3A8D-43FD-970C-A82DC5156FE2}"/>
                  </a:ext>
                </a:extLst>
              </p14:cNvPr>
              <p14:cNvContentPartPr/>
              <p14:nvPr/>
            </p14:nvContentPartPr>
            <p14:xfrm>
              <a:off x="329520" y="3128560"/>
              <a:ext cx="3107880" cy="18334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78544D3-3A8D-43FD-970C-A82DC5156FE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0880" y="3119920"/>
                <a:ext cx="3125520" cy="18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0E11F7-6A7E-43DE-8C28-50D6E63ADA5D}"/>
                  </a:ext>
                </a:extLst>
              </p14:cNvPr>
              <p14:cNvContentPartPr/>
              <p14:nvPr/>
            </p14:nvContentPartPr>
            <p14:xfrm>
              <a:off x="2653680" y="4850440"/>
              <a:ext cx="158040" cy="18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0E11F7-6A7E-43DE-8C28-50D6E63ADA5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44680" y="4841440"/>
                <a:ext cx="175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26FC196-BB27-47B9-825E-8A934AB12F2E}"/>
                  </a:ext>
                </a:extLst>
              </p14:cNvPr>
              <p14:cNvContentPartPr/>
              <p14:nvPr/>
            </p14:nvContentPartPr>
            <p14:xfrm>
              <a:off x="2635320" y="4854400"/>
              <a:ext cx="182160" cy="183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26FC196-BB27-47B9-825E-8A934AB12F2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626680" y="4845400"/>
                <a:ext cx="1998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87C216-392D-4863-A063-1F78AF76244C}"/>
                  </a:ext>
                </a:extLst>
              </p14:cNvPr>
              <p14:cNvContentPartPr/>
              <p14:nvPr/>
            </p14:nvContentPartPr>
            <p14:xfrm>
              <a:off x="2959680" y="3642280"/>
              <a:ext cx="616320" cy="31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87C216-392D-4863-A063-1F78AF76244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51045" y="3633270"/>
                <a:ext cx="633950" cy="33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0D5CC2D-24D4-4F72-AC8F-8FD9FFC1C8AE}"/>
                  </a:ext>
                </a:extLst>
              </p14:cNvPr>
              <p14:cNvContentPartPr/>
              <p14:nvPr/>
            </p14:nvContentPartPr>
            <p14:xfrm>
              <a:off x="3711360" y="3618880"/>
              <a:ext cx="758160" cy="294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0D5CC2D-24D4-4F72-AC8F-8FD9FFC1C8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02364" y="3610229"/>
                <a:ext cx="775792" cy="312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0C88D05-18D2-4C7D-9C1F-A6A41E28B44E}"/>
                  </a:ext>
                </a:extLst>
              </p14:cNvPr>
              <p14:cNvContentPartPr/>
              <p14:nvPr/>
            </p14:nvContentPartPr>
            <p14:xfrm>
              <a:off x="4719360" y="3488560"/>
              <a:ext cx="1756440" cy="401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0C88D05-18D2-4C7D-9C1F-A6A41E28B44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10360" y="3479920"/>
                <a:ext cx="177408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14BB34C-005A-494C-930B-A17C695A66DE}"/>
                  </a:ext>
                </a:extLst>
              </p14:cNvPr>
              <p14:cNvContentPartPr/>
              <p14:nvPr/>
            </p14:nvContentPartPr>
            <p14:xfrm>
              <a:off x="4182240" y="4146280"/>
              <a:ext cx="130320" cy="183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14BB34C-005A-494C-930B-A17C695A66D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73600" y="4137280"/>
                <a:ext cx="147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C8522BB-8B25-45B5-8131-95A04C1F71E8}"/>
                  </a:ext>
                </a:extLst>
              </p14:cNvPr>
              <p14:cNvContentPartPr/>
              <p14:nvPr/>
            </p14:nvContentPartPr>
            <p14:xfrm>
              <a:off x="4424520" y="4155640"/>
              <a:ext cx="504360" cy="468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C8522BB-8B25-45B5-8131-95A04C1F71E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15520" y="4147000"/>
                <a:ext cx="5220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78ECB6F-4122-470D-9FEF-862147DEC998}"/>
                  </a:ext>
                </a:extLst>
              </p14:cNvPr>
              <p14:cNvContentPartPr/>
              <p14:nvPr/>
            </p14:nvContentPartPr>
            <p14:xfrm>
              <a:off x="3639360" y="4004800"/>
              <a:ext cx="269640" cy="281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78ECB6F-4122-470D-9FEF-862147DEC99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30708" y="3995800"/>
                <a:ext cx="287304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338F90C-01E8-47E5-90CB-3E1C8004FAED}"/>
                  </a:ext>
                </a:extLst>
              </p14:cNvPr>
              <p14:cNvContentPartPr/>
              <p14:nvPr/>
            </p14:nvContentPartPr>
            <p14:xfrm>
              <a:off x="2960400" y="4116040"/>
              <a:ext cx="590400" cy="173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338F90C-01E8-47E5-90CB-3E1C8004FA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951405" y="4107040"/>
                <a:ext cx="608029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CE27315-28E9-4EE0-A085-AF3AE9588775}"/>
                  </a:ext>
                </a:extLst>
              </p14:cNvPr>
              <p14:cNvContentPartPr/>
              <p14:nvPr/>
            </p14:nvContentPartPr>
            <p14:xfrm>
              <a:off x="5596680" y="4249960"/>
              <a:ext cx="120240" cy="10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CE27315-28E9-4EE0-A085-AF3AE958877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87680" y="4240960"/>
                <a:ext cx="137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2DEF2BE-BAA8-4487-BD48-B54FFB23C584}"/>
                  </a:ext>
                </a:extLst>
              </p14:cNvPr>
              <p14:cNvContentPartPr/>
              <p14:nvPr/>
            </p14:nvContentPartPr>
            <p14:xfrm>
              <a:off x="5605680" y="4324120"/>
              <a:ext cx="122400" cy="21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2DEF2BE-BAA8-4487-BD48-B54FFB23C5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97040" y="4315480"/>
                <a:ext cx="140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221907B-AB40-4E72-82BE-167C5D66063D}"/>
                  </a:ext>
                </a:extLst>
              </p14:cNvPr>
              <p14:cNvContentPartPr/>
              <p14:nvPr/>
            </p14:nvContentPartPr>
            <p14:xfrm>
              <a:off x="6381120" y="4191640"/>
              <a:ext cx="114480" cy="462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221907B-AB40-4E72-82BE-167C5D66063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372120" y="4182640"/>
                <a:ext cx="1321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382CFA8-9069-40BB-98D9-6D7578B4C1D4}"/>
                  </a:ext>
                </a:extLst>
              </p14:cNvPr>
              <p14:cNvContentPartPr/>
              <p14:nvPr/>
            </p14:nvContentPartPr>
            <p14:xfrm>
              <a:off x="6592080" y="4338880"/>
              <a:ext cx="15120" cy="83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382CFA8-9069-40BB-98D9-6D7578B4C1D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83080" y="4329880"/>
                <a:ext cx="327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E0376E0-CB77-437A-8DEC-3D36E374CB9E}"/>
                  </a:ext>
                </a:extLst>
              </p14:cNvPr>
              <p14:cNvContentPartPr/>
              <p14:nvPr/>
            </p14:nvContentPartPr>
            <p14:xfrm>
              <a:off x="5804040" y="4189120"/>
              <a:ext cx="493200" cy="432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E0376E0-CB77-437A-8DEC-3D36E374CB9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95040" y="4180480"/>
                <a:ext cx="5108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24BB9D1-C0A2-4D1F-9529-B554A3187557}"/>
                  </a:ext>
                </a:extLst>
              </p14:cNvPr>
              <p14:cNvContentPartPr/>
              <p14:nvPr/>
            </p14:nvContentPartPr>
            <p14:xfrm>
              <a:off x="5255760" y="4086880"/>
              <a:ext cx="235080" cy="338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24BB9D1-C0A2-4D1F-9529-B554A318755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47120" y="4077880"/>
                <a:ext cx="2527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898A85F-AB3D-453A-9EDD-CCA51C82FBDD}"/>
                  </a:ext>
                </a:extLst>
              </p14:cNvPr>
              <p14:cNvContentPartPr/>
              <p14:nvPr/>
            </p14:nvContentPartPr>
            <p14:xfrm>
              <a:off x="6723480" y="3581800"/>
              <a:ext cx="1936440" cy="1038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898A85F-AB3D-453A-9EDD-CCA51C82FBD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714480" y="3573157"/>
                <a:ext cx="1954080" cy="1056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2D42738-E746-40ED-9F14-7F0E61DB864A}"/>
                  </a:ext>
                </a:extLst>
              </p14:cNvPr>
              <p14:cNvContentPartPr/>
              <p14:nvPr/>
            </p14:nvContentPartPr>
            <p14:xfrm>
              <a:off x="4167840" y="4708240"/>
              <a:ext cx="123480" cy="205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2D42738-E746-40ED-9F14-7F0E61DB86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158840" y="4699240"/>
                <a:ext cx="141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BBD60DD-7A65-410C-8E04-27A9AB0F6C36}"/>
                  </a:ext>
                </a:extLst>
              </p14:cNvPr>
              <p14:cNvContentPartPr/>
              <p14:nvPr/>
            </p14:nvContentPartPr>
            <p14:xfrm>
              <a:off x="4176480" y="4786720"/>
              <a:ext cx="115560" cy="27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BBD60DD-7A65-410C-8E04-27A9AB0F6C3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67480" y="4777720"/>
                <a:ext cx="133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68317FB-6B81-4388-88CD-2E7388B600F3}"/>
                  </a:ext>
                </a:extLst>
              </p14:cNvPr>
              <p14:cNvContentPartPr/>
              <p14:nvPr/>
            </p14:nvContentPartPr>
            <p14:xfrm>
              <a:off x="3380880" y="4571800"/>
              <a:ext cx="678960" cy="5216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68317FB-6B81-4388-88CD-2E7388B600F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72240" y="4562800"/>
                <a:ext cx="6966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64B8378-360D-4F1D-91BE-5EDD1A369A96}"/>
                  </a:ext>
                </a:extLst>
              </p14:cNvPr>
              <p14:cNvContentPartPr/>
              <p14:nvPr/>
            </p14:nvContentPartPr>
            <p14:xfrm>
              <a:off x="3078480" y="4493680"/>
              <a:ext cx="147240" cy="416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64B8378-360D-4F1D-91BE-5EDD1A369A9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069840" y="4485040"/>
                <a:ext cx="16488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24996F6-3428-4D1A-84D2-7ABDC2E20D1B}"/>
                  </a:ext>
                </a:extLst>
              </p14:cNvPr>
              <p14:cNvContentPartPr/>
              <p14:nvPr/>
            </p14:nvContentPartPr>
            <p14:xfrm>
              <a:off x="5075040" y="4644880"/>
              <a:ext cx="70560" cy="262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24996F6-3428-4D1A-84D2-7ABDC2E20D1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066400" y="4636240"/>
                <a:ext cx="882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C62475F-42D9-4073-A63D-67964B5B7B9B}"/>
                  </a:ext>
                </a:extLst>
              </p14:cNvPr>
              <p14:cNvContentPartPr/>
              <p14:nvPr/>
            </p14:nvContentPartPr>
            <p14:xfrm>
              <a:off x="4440000" y="4756480"/>
              <a:ext cx="543600" cy="3171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C62475F-42D9-4073-A63D-67964B5B7B9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31360" y="4747470"/>
                <a:ext cx="561240" cy="334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4693C15-169B-4CC2-B545-4794B23FDAAE}"/>
                  </a:ext>
                </a:extLst>
              </p14:cNvPr>
              <p14:cNvContentPartPr/>
              <p14:nvPr/>
            </p14:nvContentPartPr>
            <p14:xfrm>
              <a:off x="5225520" y="4687360"/>
              <a:ext cx="734760" cy="3740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4693C15-169B-4CC2-B545-4794B23FDAA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16520" y="4678360"/>
                <a:ext cx="7524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3EB226-CCBA-4CF6-B2BB-E4E53FCA113C}"/>
                  </a:ext>
                </a:extLst>
              </p14:cNvPr>
              <p14:cNvContentPartPr/>
              <p14:nvPr/>
            </p14:nvContentPartPr>
            <p14:xfrm>
              <a:off x="6294720" y="4675480"/>
              <a:ext cx="173520" cy="398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3EB226-CCBA-4CF6-B2BB-E4E53FCA113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85720" y="4666480"/>
                <a:ext cx="1911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F20959-D016-4C81-87E3-66CAC11E7951}"/>
                  </a:ext>
                </a:extLst>
              </p14:cNvPr>
              <p14:cNvContentPartPr/>
              <p14:nvPr/>
            </p14:nvContentPartPr>
            <p14:xfrm>
              <a:off x="6584520" y="4715440"/>
              <a:ext cx="228960" cy="29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F20959-D016-4C81-87E3-66CAC11E795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575880" y="4706800"/>
                <a:ext cx="2466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E9E945-56B6-45DA-BF6C-9A93FBDB4D72}"/>
                  </a:ext>
                </a:extLst>
              </p14:cNvPr>
              <p14:cNvContentPartPr/>
              <p14:nvPr/>
            </p14:nvContentPartPr>
            <p14:xfrm>
              <a:off x="7146480" y="4845040"/>
              <a:ext cx="335520" cy="15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E9E945-56B6-45DA-BF6C-9A93FBDB4D7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137470" y="4836040"/>
                <a:ext cx="353179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9653A3-41C4-4513-8368-9A2CABF209AC}"/>
                  </a:ext>
                </a:extLst>
              </p14:cNvPr>
              <p14:cNvContentPartPr/>
              <p14:nvPr/>
            </p14:nvContentPartPr>
            <p14:xfrm>
              <a:off x="6947760" y="4700680"/>
              <a:ext cx="93240" cy="28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9653A3-41C4-4513-8368-9A2CABF209A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939120" y="4692040"/>
                <a:ext cx="1108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4916B69-5E42-4813-9EA9-320EBDEFD879}"/>
                  </a:ext>
                </a:extLst>
              </p14:cNvPr>
              <p14:cNvContentPartPr/>
              <p14:nvPr/>
            </p14:nvContentPartPr>
            <p14:xfrm>
              <a:off x="8406840" y="4697080"/>
              <a:ext cx="327960" cy="306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4916B69-5E42-4813-9EA9-320EBDEFD87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97850" y="4688440"/>
                <a:ext cx="345581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2574C24-03AD-46C3-B821-D1F5E4C44D06}"/>
                  </a:ext>
                </a:extLst>
              </p14:cNvPr>
              <p14:cNvContentPartPr/>
              <p14:nvPr/>
            </p14:nvContentPartPr>
            <p14:xfrm>
              <a:off x="7751640" y="4859440"/>
              <a:ext cx="574560" cy="183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2574C24-03AD-46C3-B821-D1F5E4C44D0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42995" y="4850800"/>
                <a:ext cx="592211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4115069-67AD-4AAA-B47B-700AF7D5275B}"/>
                  </a:ext>
                </a:extLst>
              </p14:cNvPr>
              <p14:cNvContentPartPr/>
              <p14:nvPr/>
            </p14:nvContentPartPr>
            <p14:xfrm>
              <a:off x="566040" y="5150320"/>
              <a:ext cx="726480" cy="46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4115069-67AD-4AAA-B47B-700AF7D5275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7400" y="5141673"/>
                <a:ext cx="744120" cy="478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2EBD94-7B57-4134-A466-C809C5A4A375}"/>
                  </a:ext>
                </a:extLst>
              </p14:cNvPr>
              <p14:cNvContentPartPr/>
              <p14:nvPr/>
            </p14:nvContentPartPr>
            <p14:xfrm>
              <a:off x="1344360" y="4171840"/>
              <a:ext cx="284760" cy="753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2EBD94-7B57-4134-A466-C809C5A4A3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335720" y="4162844"/>
                <a:ext cx="302400" cy="770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7914D04-A1C4-43CC-9F33-0AD0490B3A60}"/>
                  </a:ext>
                </a:extLst>
              </p14:cNvPr>
              <p14:cNvContentPartPr/>
              <p14:nvPr/>
            </p14:nvContentPartPr>
            <p14:xfrm>
              <a:off x="2313840" y="3927760"/>
              <a:ext cx="337320" cy="956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7914D04-A1C4-43CC-9F33-0AD0490B3A6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304840" y="3919120"/>
                <a:ext cx="354960" cy="9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BDFEFC5-E173-486D-844D-704FDC440C62}"/>
                  </a:ext>
                </a:extLst>
              </p14:cNvPr>
              <p14:cNvContentPartPr/>
              <p14:nvPr/>
            </p14:nvContentPartPr>
            <p14:xfrm>
              <a:off x="1607520" y="5174440"/>
              <a:ext cx="124920" cy="247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BDFEFC5-E173-486D-844D-704FDC440C6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98520" y="5165440"/>
                <a:ext cx="1425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B952BC8-A9E1-441B-9D52-66F646A84434}"/>
                  </a:ext>
                </a:extLst>
              </p14:cNvPr>
              <p14:cNvContentPartPr/>
              <p14:nvPr/>
            </p14:nvContentPartPr>
            <p14:xfrm>
              <a:off x="1813080" y="5348680"/>
              <a:ext cx="23400" cy="79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B952BC8-A9E1-441B-9D52-66F646A8443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04080" y="5340040"/>
                <a:ext cx="410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6D1D0E7-3EC2-47EA-AD29-AE12F872814F}"/>
                  </a:ext>
                </a:extLst>
              </p14:cNvPr>
              <p14:cNvContentPartPr/>
              <p14:nvPr/>
            </p14:nvContentPartPr>
            <p14:xfrm>
              <a:off x="1932960" y="5288920"/>
              <a:ext cx="94320" cy="5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6D1D0E7-3EC2-47EA-AD29-AE12F872814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924320" y="5280280"/>
                <a:ext cx="1119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B533CC1-7269-4BCC-AA5E-8B30A7C9BC04}"/>
                  </a:ext>
                </a:extLst>
              </p14:cNvPr>
              <p14:cNvContentPartPr/>
              <p14:nvPr/>
            </p14:nvContentPartPr>
            <p14:xfrm>
              <a:off x="1932960" y="5383240"/>
              <a:ext cx="86400" cy="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B533CC1-7269-4BCC-AA5E-8B30A7C9BC0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924320" y="5374240"/>
                <a:ext cx="1040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12D1DED-ABB3-4C83-8825-014EF0568F96}"/>
                  </a:ext>
                </a:extLst>
              </p14:cNvPr>
              <p14:cNvContentPartPr/>
              <p14:nvPr/>
            </p14:nvContentPartPr>
            <p14:xfrm>
              <a:off x="2172720" y="5226640"/>
              <a:ext cx="253080" cy="208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12D1DED-ABB3-4C83-8825-014EF0568F9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164080" y="5218000"/>
                <a:ext cx="270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BAE179F-A2E2-47EB-A037-CDBFD1D60F92}"/>
                  </a:ext>
                </a:extLst>
              </p14:cNvPr>
              <p14:cNvContentPartPr/>
              <p14:nvPr/>
            </p14:nvContentPartPr>
            <p14:xfrm>
              <a:off x="2515800" y="5250760"/>
              <a:ext cx="188640" cy="381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BAE179F-A2E2-47EB-A037-CDBFD1D60F9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507160" y="5241760"/>
                <a:ext cx="2062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5C9796B-08EF-44A6-B53F-3D1CF9A040C0}"/>
                  </a:ext>
                </a:extLst>
              </p14:cNvPr>
              <p14:cNvContentPartPr/>
              <p14:nvPr/>
            </p14:nvContentPartPr>
            <p14:xfrm>
              <a:off x="4030680" y="5295760"/>
              <a:ext cx="119520" cy="17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5C9796B-08EF-44A6-B53F-3D1CF9A040C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21680" y="5286760"/>
                <a:ext cx="137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BBFCE88-CF77-4705-A885-89CC125838F8}"/>
                  </a:ext>
                </a:extLst>
              </p14:cNvPr>
              <p14:cNvContentPartPr/>
              <p14:nvPr/>
            </p14:nvContentPartPr>
            <p14:xfrm>
              <a:off x="4045080" y="5383240"/>
              <a:ext cx="103680" cy="17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BBFCE88-CF77-4705-A885-89CC125838F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36440" y="5374240"/>
                <a:ext cx="121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0983B3D-374F-4FDD-B7E6-BB6CDD067E34}"/>
                  </a:ext>
                </a:extLst>
              </p14:cNvPr>
              <p14:cNvContentPartPr/>
              <p14:nvPr/>
            </p14:nvContentPartPr>
            <p14:xfrm>
              <a:off x="4222200" y="5257240"/>
              <a:ext cx="327240" cy="219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0983B3D-374F-4FDD-B7E6-BB6CDD067E3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13200" y="5248600"/>
                <a:ext cx="3448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0771601-79E0-484C-826E-C00E69D1113D}"/>
                  </a:ext>
                </a:extLst>
              </p14:cNvPr>
              <p14:cNvContentPartPr/>
              <p14:nvPr/>
            </p14:nvContentPartPr>
            <p14:xfrm>
              <a:off x="4615680" y="5285680"/>
              <a:ext cx="213840" cy="396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0771601-79E0-484C-826E-C00E69D1113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607040" y="5276680"/>
                <a:ext cx="2314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249D673-8324-451D-B148-B9FD3E002A3F}"/>
                  </a:ext>
                </a:extLst>
              </p14:cNvPr>
              <p14:cNvContentPartPr/>
              <p14:nvPr/>
            </p14:nvContentPartPr>
            <p14:xfrm>
              <a:off x="3700560" y="5232040"/>
              <a:ext cx="230400" cy="278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249D673-8324-451D-B148-B9FD3E002A3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691560" y="5223400"/>
                <a:ext cx="2480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E779B16-EEA0-4014-BCBA-EECAD211691F}"/>
                  </a:ext>
                </a:extLst>
              </p14:cNvPr>
              <p14:cNvContentPartPr/>
              <p14:nvPr/>
            </p14:nvContentPartPr>
            <p14:xfrm>
              <a:off x="3406080" y="5265160"/>
              <a:ext cx="188640" cy="323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E779B16-EEA0-4014-BCBA-EECAD211691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397440" y="5256520"/>
                <a:ext cx="2062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9D8F087-CF19-4DA2-B828-87075DD4D445}"/>
                  </a:ext>
                </a:extLst>
              </p14:cNvPr>
              <p14:cNvContentPartPr/>
              <p14:nvPr/>
            </p14:nvContentPartPr>
            <p14:xfrm>
              <a:off x="2786520" y="5159320"/>
              <a:ext cx="289080" cy="5047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9D8F087-CF19-4DA2-B828-87075DD4D44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77869" y="5150686"/>
                <a:ext cx="306742" cy="52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786D0EF-213C-4950-A3F1-BA9ED7E847F5}"/>
                  </a:ext>
                </a:extLst>
              </p14:cNvPr>
              <p14:cNvContentPartPr/>
              <p14:nvPr/>
            </p14:nvContentPartPr>
            <p14:xfrm>
              <a:off x="4904400" y="5261560"/>
              <a:ext cx="210960" cy="3477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786D0EF-213C-4950-A3F1-BA9ED7E847F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895400" y="5252560"/>
                <a:ext cx="2286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6A0DF45-95D4-40E7-8BB0-11601FCBA3C1}"/>
                  </a:ext>
                </a:extLst>
              </p14:cNvPr>
              <p14:cNvContentPartPr/>
              <p14:nvPr/>
            </p14:nvContentPartPr>
            <p14:xfrm>
              <a:off x="5189520" y="5369920"/>
              <a:ext cx="90360" cy="93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6A0DF45-95D4-40E7-8BB0-11601FCBA3C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180880" y="5361280"/>
                <a:ext cx="108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10A929F-43FF-4099-BE63-E21F8B38CD60}"/>
                  </a:ext>
                </a:extLst>
              </p14:cNvPr>
              <p14:cNvContentPartPr/>
              <p14:nvPr/>
            </p14:nvContentPartPr>
            <p14:xfrm>
              <a:off x="5212200" y="5149240"/>
              <a:ext cx="59400" cy="67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10A929F-43FF-4099-BE63-E21F8B38CD6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03200" y="5140240"/>
                <a:ext cx="77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DB84F71-40B8-40C0-A3B5-18C8BBA152EF}"/>
                  </a:ext>
                </a:extLst>
              </p14:cNvPr>
              <p14:cNvContentPartPr/>
              <p14:nvPr/>
            </p14:nvContentPartPr>
            <p14:xfrm>
              <a:off x="5455920" y="5184520"/>
              <a:ext cx="190440" cy="266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DB84F71-40B8-40C0-A3B5-18C8BBA152E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47280" y="5175520"/>
                <a:ext cx="2080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691904D-A44A-4DD0-9BCD-6D1BA348F372}"/>
                  </a:ext>
                </a:extLst>
              </p14:cNvPr>
              <p14:cNvContentPartPr/>
              <p14:nvPr/>
            </p14:nvContentPartPr>
            <p14:xfrm>
              <a:off x="5879640" y="5171200"/>
              <a:ext cx="623160" cy="567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691904D-A44A-4DD0-9BCD-6D1BA348F37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871000" y="5162200"/>
                <a:ext cx="64080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9F5B440-5167-49CB-924B-6937A97AA61A}"/>
                  </a:ext>
                </a:extLst>
              </p14:cNvPr>
              <p14:cNvContentPartPr/>
              <p14:nvPr/>
            </p14:nvContentPartPr>
            <p14:xfrm>
              <a:off x="6643560" y="5292520"/>
              <a:ext cx="782280" cy="4258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9F5B440-5167-49CB-924B-6937A97AA61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634920" y="5283528"/>
                <a:ext cx="799920" cy="443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7B52F20-D8DA-4098-9221-CB7F8B18B481}"/>
                  </a:ext>
                </a:extLst>
              </p14:cNvPr>
              <p14:cNvContentPartPr/>
              <p14:nvPr/>
            </p14:nvContentPartPr>
            <p14:xfrm>
              <a:off x="8127480" y="5169400"/>
              <a:ext cx="426240" cy="4453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7B52F20-D8DA-4098-9221-CB7F8B18B48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118480" y="5160760"/>
                <a:ext cx="44388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1C68556-138A-4355-9BB9-336CB6A2E265}"/>
                  </a:ext>
                </a:extLst>
              </p14:cNvPr>
              <p14:cNvContentPartPr/>
              <p14:nvPr/>
            </p14:nvContentPartPr>
            <p14:xfrm>
              <a:off x="7524840" y="5193520"/>
              <a:ext cx="516600" cy="448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1C68556-138A-4355-9BB9-336CB6A2E26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515846" y="5184880"/>
                <a:ext cx="534228" cy="4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09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14:cNvPr>
              <p14:cNvContentPartPr/>
              <p14:nvPr/>
            </p14:nvContentPartPr>
            <p14:xfrm>
              <a:off x="383316" y="197071"/>
              <a:ext cx="901800" cy="554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73" y="188431"/>
                <a:ext cx="919447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14:cNvPr>
              <p14:cNvContentPartPr/>
              <p14:nvPr/>
            </p14:nvContentPartPr>
            <p14:xfrm>
              <a:off x="3815916" y="427831"/>
              <a:ext cx="12240" cy="4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7276" y="418831"/>
                <a:ext cx="29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14:cNvPr>
              <p14:cNvContentPartPr/>
              <p14:nvPr/>
            </p14:nvContentPartPr>
            <p14:xfrm>
              <a:off x="3156396" y="382831"/>
              <a:ext cx="80640" cy="151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756" y="374191"/>
                <a:ext cx="98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14:cNvPr>
              <p14:cNvContentPartPr/>
              <p14:nvPr/>
            </p14:nvContentPartPr>
            <p14:xfrm>
              <a:off x="1686876" y="347911"/>
              <a:ext cx="1388880" cy="350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7876" y="339271"/>
                <a:ext cx="14065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14:cNvPr>
              <p14:cNvContentPartPr/>
              <p14:nvPr/>
            </p14:nvContentPartPr>
            <p14:xfrm>
              <a:off x="3674436" y="347551"/>
              <a:ext cx="208440" cy="16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5796" y="338911"/>
                <a:ext cx="226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14:cNvPr>
              <p14:cNvContentPartPr/>
              <p14:nvPr/>
            </p14:nvContentPartPr>
            <p14:xfrm>
              <a:off x="3989436" y="219751"/>
              <a:ext cx="22680" cy="27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0436" y="210751"/>
                <a:ext cx="403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14:cNvPr>
              <p14:cNvContentPartPr/>
              <p14:nvPr/>
            </p14:nvContentPartPr>
            <p14:xfrm>
              <a:off x="4083036" y="230911"/>
              <a:ext cx="531720" cy="330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036" y="221911"/>
                <a:ext cx="5493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14:cNvPr>
              <p14:cNvContentPartPr/>
              <p14:nvPr/>
            </p14:nvContentPartPr>
            <p14:xfrm>
              <a:off x="4976556" y="263671"/>
              <a:ext cx="270000" cy="32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7556" y="254671"/>
                <a:ext cx="287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14:cNvPr>
              <p14:cNvContentPartPr/>
              <p14:nvPr/>
            </p14:nvContentPartPr>
            <p14:xfrm>
              <a:off x="5766396" y="412351"/>
              <a:ext cx="110520" cy="11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7396" y="403711"/>
                <a:ext cx="128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14:cNvPr>
              <p14:cNvContentPartPr/>
              <p14:nvPr/>
            </p14:nvContentPartPr>
            <p14:xfrm>
              <a:off x="5771076" y="497311"/>
              <a:ext cx="9324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2436" y="488311"/>
                <a:ext cx="110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14:cNvPr>
              <p14:cNvContentPartPr/>
              <p14:nvPr/>
            </p14:nvContentPartPr>
            <p14:xfrm>
              <a:off x="5328636" y="474991"/>
              <a:ext cx="308880" cy="15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9636" y="465991"/>
                <a:ext cx="326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14:cNvPr>
              <p14:cNvContentPartPr/>
              <p14:nvPr/>
            </p14:nvContentPartPr>
            <p14:xfrm>
              <a:off x="6056916" y="86551"/>
              <a:ext cx="1026000" cy="587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48276" y="77911"/>
                <a:ext cx="104364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14:cNvPr>
              <p14:cNvContentPartPr/>
              <p14:nvPr/>
            </p14:nvContentPartPr>
            <p14:xfrm>
              <a:off x="7203156" y="391831"/>
              <a:ext cx="137160" cy="158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94516" y="382831"/>
                <a:ext cx="154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14:cNvPr>
              <p14:cNvContentPartPr/>
              <p14:nvPr/>
            </p14:nvContentPartPr>
            <p14:xfrm>
              <a:off x="8062476" y="180871"/>
              <a:ext cx="911160" cy="642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3836" y="172231"/>
                <a:ext cx="92880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14:cNvPr>
              <p14:cNvContentPartPr/>
              <p14:nvPr/>
            </p14:nvContentPartPr>
            <p14:xfrm>
              <a:off x="7425996" y="251791"/>
              <a:ext cx="567360" cy="471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6996" y="242791"/>
                <a:ext cx="5850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14:cNvPr>
              <p14:cNvContentPartPr/>
              <p14:nvPr/>
            </p14:nvContentPartPr>
            <p14:xfrm>
              <a:off x="308796" y="950551"/>
              <a:ext cx="349200" cy="33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796" y="941911"/>
                <a:ext cx="366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14:cNvPr>
              <p14:cNvContentPartPr/>
              <p14:nvPr/>
            </p14:nvContentPartPr>
            <p14:xfrm>
              <a:off x="1871196" y="1007431"/>
              <a:ext cx="162000" cy="1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62556" y="998791"/>
                <a:ext cx="179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14:cNvPr>
              <p14:cNvContentPartPr/>
              <p14:nvPr/>
            </p14:nvContentPartPr>
            <p14:xfrm>
              <a:off x="1906836" y="1127311"/>
              <a:ext cx="148680" cy="1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97836" y="1118311"/>
                <a:ext cx="1663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14:cNvPr>
              <p14:cNvContentPartPr/>
              <p14:nvPr/>
            </p14:nvContentPartPr>
            <p14:xfrm>
              <a:off x="872916" y="859111"/>
              <a:ext cx="758520" cy="37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4280" y="850471"/>
                <a:ext cx="776152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14:cNvPr>
              <p14:cNvContentPartPr/>
              <p14:nvPr/>
            </p14:nvContentPartPr>
            <p14:xfrm>
              <a:off x="2273676" y="1096351"/>
              <a:ext cx="85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65036" y="1087711"/>
                <a:ext cx="102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14:cNvPr>
              <p14:cNvContentPartPr/>
              <p14:nvPr/>
            </p14:nvContentPartPr>
            <p14:xfrm>
              <a:off x="2469876" y="925711"/>
              <a:ext cx="478440" cy="28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60869" y="917071"/>
                <a:ext cx="496093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14:cNvPr>
              <p14:cNvContentPartPr/>
              <p14:nvPr/>
            </p14:nvContentPartPr>
            <p14:xfrm>
              <a:off x="4039836" y="984031"/>
              <a:ext cx="138240" cy="12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1196" y="975391"/>
                <a:ext cx="155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14:cNvPr>
              <p14:cNvContentPartPr/>
              <p14:nvPr/>
            </p14:nvContentPartPr>
            <p14:xfrm>
              <a:off x="4266636" y="960631"/>
              <a:ext cx="132840" cy="329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57996" y="951991"/>
                <a:ext cx="150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14:cNvPr>
              <p14:cNvContentPartPr/>
              <p14:nvPr/>
            </p14:nvContentPartPr>
            <p14:xfrm>
              <a:off x="4579476" y="923191"/>
              <a:ext cx="804240" cy="46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70836" y="914198"/>
                <a:ext cx="821880" cy="479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14:cNvPr>
              <p14:cNvContentPartPr/>
              <p14:nvPr/>
            </p14:nvContentPartPr>
            <p14:xfrm>
              <a:off x="3083676" y="971791"/>
              <a:ext cx="857160" cy="362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74680" y="962800"/>
                <a:ext cx="874793" cy="37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14:cNvPr>
              <p14:cNvContentPartPr/>
              <p14:nvPr/>
            </p14:nvContentPartPr>
            <p14:xfrm>
              <a:off x="5616996" y="1070071"/>
              <a:ext cx="184320" cy="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08356" y="1061071"/>
                <a:ext cx="201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14:cNvPr>
              <p14:cNvContentPartPr/>
              <p14:nvPr/>
            </p14:nvContentPartPr>
            <p14:xfrm>
              <a:off x="5667036" y="1143511"/>
              <a:ext cx="120960" cy="6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58396" y="1134871"/>
                <a:ext cx="13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14:cNvPr>
              <p14:cNvContentPartPr/>
              <p14:nvPr/>
            </p14:nvContentPartPr>
            <p14:xfrm>
              <a:off x="6036036" y="981151"/>
              <a:ext cx="219600" cy="259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27036" y="972511"/>
                <a:ext cx="2372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14:cNvPr>
              <p14:cNvContentPartPr/>
              <p14:nvPr/>
            </p14:nvContentPartPr>
            <p14:xfrm>
              <a:off x="6342036" y="999151"/>
              <a:ext cx="147960" cy="259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33036" y="990511"/>
                <a:ext cx="1656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14:cNvPr>
              <p14:cNvContentPartPr/>
              <p14:nvPr/>
            </p14:nvContentPartPr>
            <p14:xfrm>
              <a:off x="7711476" y="1100671"/>
              <a:ext cx="12384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02836" y="1091671"/>
                <a:ext cx="141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14:cNvPr>
              <p14:cNvContentPartPr/>
              <p14:nvPr/>
            </p14:nvContentPartPr>
            <p14:xfrm>
              <a:off x="7946916" y="927871"/>
              <a:ext cx="353880" cy="24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37925" y="918871"/>
                <a:ext cx="371502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14:cNvPr>
              <p14:cNvContentPartPr/>
              <p14:nvPr/>
            </p14:nvContentPartPr>
            <p14:xfrm>
              <a:off x="6653796" y="932551"/>
              <a:ext cx="925920" cy="459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45153" y="923911"/>
                <a:ext cx="943567" cy="4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326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14:cNvPr>
              <p14:cNvContentPartPr/>
              <p14:nvPr/>
            </p14:nvContentPartPr>
            <p14:xfrm>
              <a:off x="773040" y="127240"/>
              <a:ext cx="943920" cy="64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0D8D5F-5957-47A6-8DEB-F0066B6AB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400" y="118240"/>
                <a:ext cx="96156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14:cNvPr>
              <p14:cNvContentPartPr/>
              <p14:nvPr/>
            </p14:nvContentPartPr>
            <p14:xfrm>
              <a:off x="6023280" y="327760"/>
              <a:ext cx="27684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2000B0-B9CD-4D1A-AA30-05CECE785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4640" y="319120"/>
                <a:ext cx="294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14:cNvPr>
              <p14:cNvContentPartPr/>
              <p14:nvPr/>
            </p14:nvContentPartPr>
            <p14:xfrm>
              <a:off x="6076200" y="408760"/>
              <a:ext cx="229680" cy="2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EF5C5D-02C1-49BD-9DB1-60C649B9CC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7560" y="399760"/>
                <a:ext cx="247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14:cNvPr>
              <p14:cNvContentPartPr/>
              <p14:nvPr/>
            </p14:nvContentPartPr>
            <p14:xfrm>
              <a:off x="6086640" y="510640"/>
              <a:ext cx="234720" cy="21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C93AE16-A307-4DFC-B0AA-BBFA8BA2F0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7640" y="502000"/>
                <a:ext cx="252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14:cNvPr>
              <p14:cNvContentPartPr/>
              <p14:nvPr/>
            </p14:nvContentPartPr>
            <p14:xfrm>
              <a:off x="2238960" y="72880"/>
              <a:ext cx="3573720" cy="942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16C41A9-F614-4E13-9476-C6B36BA29E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0320" y="63880"/>
                <a:ext cx="359136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14:cNvPr>
              <p14:cNvContentPartPr/>
              <p14:nvPr/>
            </p14:nvContentPartPr>
            <p14:xfrm>
              <a:off x="6489840" y="224800"/>
              <a:ext cx="329760" cy="501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F39B0EC-DC1B-419E-A7B5-B86ECC8EE6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1200" y="216160"/>
                <a:ext cx="3474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14:cNvPr>
              <p14:cNvContentPartPr/>
              <p14:nvPr/>
            </p14:nvContentPartPr>
            <p14:xfrm>
              <a:off x="238440" y="1002400"/>
              <a:ext cx="675720" cy="40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BA3A6E-9455-44A0-8490-016969344C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40" y="993752"/>
                <a:ext cx="693360" cy="418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14:cNvPr>
              <p14:cNvContentPartPr/>
              <p14:nvPr/>
            </p14:nvContentPartPr>
            <p14:xfrm>
              <a:off x="1200720" y="1054240"/>
              <a:ext cx="730800" cy="65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73A5582-7958-47EC-A23F-9A911C50A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1720" y="1045235"/>
                <a:ext cx="748440" cy="67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14:cNvPr>
              <p14:cNvContentPartPr/>
              <p14:nvPr/>
            </p14:nvContentPartPr>
            <p14:xfrm>
              <a:off x="2075520" y="1272760"/>
              <a:ext cx="143280" cy="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F4CA56-C838-49FF-BD09-E0BEA15BCD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66880" y="1264120"/>
                <a:ext cx="160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14:cNvPr>
              <p14:cNvContentPartPr/>
              <p14:nvPr/>
            </p14:nvContentPartPr>
            <p14:xfrm>
              <a:off x="2058240" y="1356280"/>
              <a:ext cx="156960" cy="12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603A240-540E-4DD5-A6D6-DE728D0B2F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9600" y="1347640"/>
                <a:ext cx="174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14:cNvPr>
              <p14:cNvContentPartPr/>
              <p14:nvPr/>
            </p14:nvContentPartPr>
            <p14:xfrm>
              <a:off x="2361000" y="1283560"/>
              <a:ext cx="120960" cy="13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CBD323-81D6-4BD4-8408-9AA092DA1E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2360" y="1274560"/>
                <a:ext cx="138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14:cNvPr>
              <p14:cNvContentPartPr/>
              <p14:nvPr/>
            </p14:nvContentPartPr>
            <p14:xfrm>
              <a:off x="2598240" y="1100680"/>
              <a:ext cx="609480" cy="299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05B149-89B4-4EDE-B24A-C82357C7C3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89600" y="1091680"/>
                <a:ext cx="6271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14:cNvPr>
              <p14:cNvContentPartPr/>
              <p14:nvPr/>
            </p14:nvContentPartPr>
            <p14:xfrm>
              <a:off x="2398440" y="1439800"/>
              <a:ext cx="945000" cy="37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6036583-5FCA-4E49-A527-AF0EE9DE4C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9440" y="1431160"/>
                <a:ext cx="962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14:cNvPr>
              <p14:cNvContentPartPr/>
              <p14:nvPr/>
            </p14:nvContentPartPr>
            <p14:xfrm>
              <a:off x="3484560" y="1256920"/>
              <a:ext cx="172080" cy="25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EEDB8E7-5FD3-4DA8-B228-C73993CF8B6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75560" y="1248280"/>
                <a:ext cx="189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14:cNvPr>
              <p14:cNvContentPartPr/>
              <p14:nvPr/>
            </p14:nvContentPartPr>
            <p14:xfrm>
              <a:off x="3510840" y="1336480"/>
              <a:ext cx="138240" cy="10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363108D-FB4C-4890-B775-EDFDECD037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02200" y="1327840"/>
                <a:ext cx="155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14:cNvPr>
              <p14:cNvContentPartPr/>
              <p14:nvPr/>
            </p14:nvContentPartPr>
            <p14:xfrm>
              <a:off x="4262520" y="1112560"/>
              <a:ext cx="212040" cy="306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8AEDD10-F032-43AD-801D-1B206E63177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3505" y="1103571"/>
                <a:ext cx="229710" cy="323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14:cNvPr>
              <p14:cNvContentPartPr/>
              <p14:nvPr/>
            </p14:nvContentPartPr>
            <p14:xfrm>
              <a:off x="3762840" y="1120120"/>
              <a:ext cx="417240" cy="297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988ED8-275F-449D-A34B-EB690392A53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53840" y="1111120"/>
                <a:ext cx="434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14:cNvPr>
              <p14:cNvContentPartPr/>
              <p14:nvPr/>
            </p14:nvContentPartPr>
            <p14:xfrm>
              <a:off x="4649520" y="1360240"/>
              <a:ext cx="65160" cy="10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D5FD9F-83AC-4043-92D6-C8461AFB17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40520" y="1351600"/>
                <a:ext cx="82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14:cNvPr>
              <p14:cNvContentPartPr/>
              <p14:nvPr/>
            </p14:nvContentPartPr>
            <p14:xfrm>
              <a:off x="4871640" y="1242520"/>
              <a:ext cx="233640" cy="14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A3EF92-0923-40D6-AAB9-17D31FAFF04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62640" y="1233880"/>
                <a:ext cx="2512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14:cNvPr>
              <p14:cNvContentPartPr/>
              <p14:nvPr/>
            </p14:nvContentPartPr>
            <p14:xfrm>
              <a:off x="5185560" y="1046320"/>
              <a:ext cx="627120" cy="323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ABAEAC-9875-4667-8496-7A69DC79E3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76920" y="1037320"/>
                <a:ext cx="6447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14:cNvPr>
              <p14:cNvContentPartPr/>
              <p14:nvPr/>
            </p14:nvContentPartPr>
            <p14:xfrm>
              <a:off x="6884040" y="1219840"/>
              <a:ext cx="131400" cy="25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FCD7AA-AB4F-48E5-BD5A-75725DA9185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75400" y="1211200"/>
                <a:ext cx="149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14:cNvPr>
              <p14:cNvContentPartPr/>
              <p14:nvPr/>
            </p14:nvContentPartPr>
            <p14:xfrm>
              <a:off x="6865680" y="1316680"/>
              <a:ext cx="131040" cy="1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937966-C74D-4625-9277-B066FE7D46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56680" y="1307680"/>
                <a:ext cx="148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14:cNvPr>
              <p14:cNvContentPartPr/>
              <p14:nvPr/>
            </p14:nvContentPartPr>
            <p14:xfrm>
              <a:off x="6413520" y="1085920"/>
              <a:ext cx="339120" cy="32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7B257E-278E-43C1-A725-3CBCED6ECC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04880" y="1077280"/>
                <a:ext cx="3567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14:cNvPr>
              <p14:cNvContentPartPr/>
              <p14:nvPr/>
            </p14:nvContentPartPr>
            <p14:xfrm>
              <a:off x="6043800" y="1089880"/>
              <a:ext cx="286920" cy="333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E1B8D7A-842F-44C7-937E-3F813507C75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35149" y="1081231"/>
                <a:ext cx="304582" cy="35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14:cNvPr>
              <p14:cNvContentPartPr/>
              <p14:nvPr/>
            </p14:nvContentPartPr>
            <p14:xfrm>
              <a:off x="7775760" y="1052800"/>
              <a:ext cx="864360" cy="47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34B04D-6886-426B-A424-AB8E252CB6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67120" y="1044153"/>
                <a:ext cx="882000" cy="488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14:cNvPr>
              <p14:cNvContentPartPr/>
              <p14:nvPr/>
            </p14:nvContentPartPr>
            <p14:xfrm>
              <a:off x="7117320" y="1130920"/>
              <a:ext cx="574200" cy="390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E86E2B-0F1D-4CBC-BDBC-53A8CFE48CA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08680" y="1121920"/>
                <a:ext cx="5918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8D56FD9-D83F-43BC-8675-59241D55EE0E}"/>
                  </a:ext>
                </a:extLst>
              </p14:cNvPr>
              <p14:cNvContentPartPr/>
              <p14:nvPr/>
            </p14:nvContentPartPr>
            <p14:xfrm>
              <a:off x="94080" y="1845880"/>
              <a:ext cx="8880840" cy="14724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8D56FD9-D83F-43BC-8675-59241D55EE0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080" y="1836880"/>
                <a:ext cx="8898480" cy="14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535497B-5C76-4156-915D-A982C79065F5}"/>
                  </a:ext>
                </a:extLst>
              </p14:cNvPr>
              <p14:cNvContentPartPr/>
              <p14:nvPr/>
            </p14:nvContentPartPr>
            <p14:xfrm>
              <a:off x="3768240" y="3112720"/>
              <a:ext cx="844200" cy="305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535497B-5C76-4156-915D-A982C79065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59244" y="3104080"/>
                <a:ext cx="861832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3DCBC2-3786-4FA4-A7AB-F6AAE4E31495}"/>
                  </a:ext>
                </a:extLst>
              </p14:cNvPr>
              <p14:cNvContentPartPr/>
              <p14:nvPr/>
            </p14:nvContentPartPr>
            <p14:xfrm>
              <a:off x="4871280" y="3293080"/>
              <a:ext cx="250200" cy="112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3DCBC2-3786-4FA4-A7AB-F6AAE4E3149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62640" y="3284440"/>
                <a:ext cx="267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BCAB9A3-7406-4DE0-90F5-1F1EBAA50209}"/>
                  </a:ext>
                </a:extLst>
              </p14:cNvPr>
              <p14:cNvContentPartPr/>
              <p14:nvPr/>
            </p14:nvContentPartPr>
            <p14:xfrm>
              <a:off x="5381040" y="3001120"/>
              <a:ext cx="1875600" cy="404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BCAB9A3-7406-4DE0-90F5-1F1EBAA5020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72398" y="2992480"/>
                <a:ext cx="1893243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80FA2AF-CEE4-40F4-AFE5-995641F2102E}"/>
                  </a:ext>
                </a:extLst>
              </p14:cNvPr>
              <p14:cNvContentPartPr/>
              <p14:nvPr/>
            </p14:nvContentPartPr>
            <p14:xfrm>
              <a:off x="8639040" y="3064840"/>
              <a:ext cx="12960" cy="56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80FA2AF-CEE4-40F4-AFE5-995641F2102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30400" y="3056200"/>
                <a:ext cx="306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664C437-BCB4-4AFE-AD27-026AFE4E80D7}"/>
                  </a:ext>
                </a:extLst>
              </p14:cNvPr>
              <p14:cNvContentPartPr/>
              <p14:nvPr/>
            </p14:nvContentPartPr>
            <p14:xfrm>
              <a:off x="8681880" y="3259960"/>
              <a:ext cx="103320" cy="283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664C437-BCB4-4AFE-AD27-026AFE4E80D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673240" y="3250960"/>
                <a:ext cx="1209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4360E1B-8CB7-4629-AA52-FBBE8D12C9F0}"/>
                  </a:ext>
                </a:extLst>
              </p14:cNvPr>
              <p14:cNvContentPartPr/>
              <p14:nvPr/>
            </p14:nvContentPartPr>
            <p14:xfrm>
              <a:off x="8826600" y="3104800"/>
              <a:ext cx="28080" cy="70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4360E1B-8CB7-4629-AA52-FBBE8D12C9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817960" y="3096160"/>
                <a:ext cx="457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59621F7-2748-4608-BB96-F382D2C0A0D5}"/>
                  </a:ext>
                </a:extLst>
              </p14:cNvPr>
              <p14:cNvContentPartPr/>
              <p14:nvPr/>
            </p14:nvContentPartPr>
            <p14:xfrm>
              <a:off x="8485320" y="3208120"/>
              <a:ext cx="89280" cy="179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59621F7-2748-4608-BB96-F382D2C0A0D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76320" y="3199120"/>
                <a:ext cx="1069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C9AB3D-D54A-48A0-8D04-3CF1F545C7F0}"/>
                  </a:ext>
                </a:extLst>
              </p14:cNvPr>
              <p14:cNvContentPartPr/>
              <p14:nvPr/>
            </p14:nvContentPartPr>
            <p14:xfrm>
              <a:off x="7445640" y="3126040"/>
              <a:ext cx="935280" cy="47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C9AB3D-D54A-48A0-8D04-3CF1F545C7F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36643" y="3117040"/>
                <a:ext cx="952913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78544D3-3A8D-43FD-970C-A82DC5156FE2}"/>
                  </a:ext>
                </a:extLst>
              </p14:cNvPr>
              <p14:cNvContentPartPr/>
              <p14:nvPr/>
            </p14:nvContentPartPr>
            <p14:xfrm>
              <a:off x="329520" y="3128560"/>
              <a:ext cx="3107880" cy="18334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78544D3-3A8D-43FD-970C-A82DC5156FE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0880" y="3119920"/>
                <a:ext cx="3125520" cy="18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0E11F7-6A7E-43DE-8C28-50D6E63ADA5D}"/>
                  </a:ext>
                </a:extLst>
              </p14:cNvPr>
              <p14:cNvContentPartPr/>
              <p14:nvPr/>
            </p14:nvContentPartPr>
            <p14:xfrm>
              <a:off x="2653680" y="4850440"/>
              <a:ext cx="158040" cy="18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0E11F7-6A7E-43DE-8C28-50D6E63ADA5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44680" y="4841440"/>
                <a:ext cx="175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26FC196-BB27-47B9-825E-8A934AB12F2E}"/>
                  </a:ext>
                </a:extLst>
              </p14:cNvPr>
              <p14:cNvContentPartPr/>
              <p14:nvPr/>
            </p14:nvContentPartPr>
            <p14:xfrm>
              <a:off x="2635320" y="4854400"/>
              <a:ext cx="182160" cy="183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26FC196-BB27-47B9-825E-8A934AB12F2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626680" y="4845400"/>
                <a:ext cx="1998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87C216-392D-4863-A063-1F78AF76244C}"/>
                  </a:ext>
                </a:extLst>
              </p14:cNvPr>
              <p14:cNvContentPartPr/>
              <p14:nvPr/>
            </p14:nvContentPartPr>
            <p14:xfrm>
              <a:off x="2959680" y="3642280"/>
              <a:ext cx="616320" cy="31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87C216-392D-4863-A063-1F78AF76244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51045" y="3633270"/>
                <a:ext cx="633950" cy="33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0D5CC2D-24D4-4F72-AC8F-8FD9FFC1C8AE}"/>
                  </a:ext>
                </a:extLst>
              </p14:cNvPr>
              <p14:cNvContentPartPr/>
              <p14:nvPr/>
            </p14:nvContentPartPr>
            <p14:xfrm>
              <a:off x="3711360" y="3618880"/>
              <a:ext cx="758160" cy="294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0D5CC2D-24D4-4F72-AC8F-8FD9FFC1C8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02364" y="3610229"/>
                <a:ext cx="775792" cy="312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0C88D05-18D2-4C7D-9C1F-A6A41E28B44E}"/>
                  </a:ext>
                </a:extLst>
              </p14:cNvPr>
              <p14:cNvContentPartPr/>
              <p14:nvPr/>
            </p14:nvContentPartPr>
            <p14:xfrm>
              <a:off x="4719360" y="3488560"/>
              <a:ext cx="1756440" cy="401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0C88D05-18D2-4C7D-9C1F-A6A41E28B44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10360" y="3479920"/>
                <a:ext cx="177408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14BB34C-005A-494C-930B-A17C695A66DE}"/>
                  </a:ext>
                </a:extLst>
              </p14:cNvPr>
              <p14:cNvContentPartPr/>
              <p14:nvPr/>
            </p14:nvContentPartPr>
            <p14:xfrm>
              <a:off x="4182240" y="4146280"/>
              <a:ext cx="130320" cy="183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14BB34C-005A-494C-930B-A17C695A66D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73600" y="4137280"/>
                <a:ext cx="147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C8522BB-8B25-45B5-8131-95A04C1F71E8}"/>
                  </a:ext>
                </a:extLst>
              </p14:cNvPr>
              <p14:cNvContentPartPr/>
              <p14:nvPr/>
            </p14:nvContentPartPr>
            <p14:xfrm>
              <a:off x="4424520" y="4155640"/>
              <a:ext cx="504360" cy="468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C8522BB-8B25-45B5-8131-95A04C1F71E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15520" y="4147000"/>
                <a:ext cx="5220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78ECB6F-4122-470D-9FEF-862147DEC998}"/>
                  </a:ext>
                </a:extLst>
              </p14:cNvPr>
              <p14:cNvContentPartPr/>
              <p14:nvPr/>
            </p14:nvContentPartPr>
            <p14:xfrm>
              <a:off x="3639360" y="4004800"/>
              <a:ext cx="269640" cy="281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78ECB6F-4122-470D-9FEF-862147DEC99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30708" y="3995800"/>
                <a:ext cx="287304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338F90C-01E8-47E5-90CB-3E1C8004FAED}"/>
                  </a:ext>
                </a:extLst>
              </p14:cNvPr>
              <p14:cNvContentPartPr/>
              <p14:nvPr/>
            </p14:nvContentPartPr>
            <p14:xfrm>
              <a:off x="2960400" y="4116040"/>
              <a:ext cx="590400" cy="173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338F90C-01E8-47E5-90CB-3E1C8004FA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951405" y="4107040"/>
                <a:ext cx="608029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CE27315-28E9-4EE0-A085-AF3AE9588775}"/>
                  </a:ext>
                </a:extLst>
              </p14:cNvPr>
              <p14:cNvContentPartPr/>
              <p14:nvPr/>
            </p14:nvContentPartPr>
            <p14:xfrm>
              <a:off x="5596680" y="4249960"/>
              <a:ext cx="120240" cy="10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CE27315-28E9-4EE0-A085-AF3AE958877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87680" y="4240960"/>
                <a:ext cx="137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2DEF2BE-BAA8-4487-BD48-B54FFB23C584}"/>
                  </a:ext>
                </a:extLst>
              </p14:cNvPr>
              <p14:cNvContentPartPr/>
              <p14:nvPr/>
            </p14:nvContentPartPr>
            <p14:xfrm>
              <a:off x="5605680" y="4324120"/>
              <a:ext cx="122400" cy="21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2DEF2BE-BAA8-4487-BD48-B54FFB23C5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97040" y="4315480"/>
                <a:ext cx="140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221907B-AB40-4E72-82BE-167C5D66063D}"/>
                  </a:ext>
                </a:extLst>
              </p14:cNvPr>
              <p14:cNvContentPartPr/>
              <p14:nvPr/>
            </p14:nvContentPartPr>
            <p14:xfrm>
              <a:off x="6381120" y="4191640"/>
              <a:ext cx="114480" cy="462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221907B-AB40-4E72-82BE-167C5D66063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372120" y="4182640"/>
                <a:ext cx="1321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382CFA8-9069-40BB-98D9-6D7578B4C1D4}"/>
                  </a:ext>
                </a:extLst>
              </p14:cNvPr>
              <p14:cNvContentPartPr/>
              <p14:nvPr/>
            </p14:nvContentPartPr>
            <p14:xfrm>
              <a:off x="6592080" y="4338880"/>
              <a:ext cx="15120" cy="83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382CFA8-9069-40BB-98D9-6D7578B4C1D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83080" y="4329880"/>
                <a:ext cx="327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E0376E0-CB77-437A-8DEC-3D36E374CB9E}"/>
                  </a:ext>
                </a:extLst>
              </p14:cNvPr>
              <p14:cNvContentPartPr/>
              <p14:nvPr/>
            </p14:nvContentPartPr>
            <p14:xfrm>
              <a:off x="5804040" y="4189120"/>
              <a:ext cx="493200" cy="432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E0376E0-CB77-437A-8DEC-3D36E374CB9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95040" y="4180480"/>
                <a:ext cx="5108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24BB9D1-C0A2-4D1F-9529-B554A3187557}"/>
                  </a:ext>
                </a:extLst>
              </p14:cNvPr>
              <p14:cNvContentPartPr/>
              <p14:nvPr/>
            </p14:nvContentPartPr>
            <p14:xfrm>
              <a:off x="5255760" y="4086880"/>
              <a:ext cx="235080" cy="338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24BB9D1-C0A2-4D1F-9529-B554A318755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47120" y="4077880"/>
                <a:ext cx="2527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898A85F-AB3D-453A-9EDD-CCA51C82FBDD}"/>
                  </a:ext>
                </a:extLst>
              </p14:cNvPr>
              <p14:cNvContentPartPr/>
              <p14:nvPr/>
            </p14:nvContentPartPr>
            <p14:xfrm>
              <a:off x="6723480" y="3581800"/>
              <a:ext cx="1936440" cy="1038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898A85F-AB3D-453A-9EDD-CCA51C82FBD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714480" y="3573157"/>
                <a:ext cx="1954080" cy="1056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2D42738-E746-40ED-9F14-7F0E61DB864A}"/>
                  </a:ext>
                </a:extLst>
              </p14:cNvPr>
              <p14:cNvContentPartPr/>
              <p14:nvPr/>
            </p14:nvContentPartPr>
            <p14:xfrm>
              <a:off x="4167840" y="4708240"/>
              <a:ext cx="123480" cy="205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2D42738-E746-40ED-9F14-7F0E61DB86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158840" y="4699240"/>
                <a:ext cx="141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BBD60DD-7A65-410C-8E04-27A9AB0F6C36}"/>
                  </a:ext>
                </a:extLst>
              </p14:cNvPr>
              <p14:cNvContentPartPr/>
              <p14:nvPr/>
            </p14:nvContentPartPr>
            <p14:xfrm>
              <a:off x="4176480" y="4786720"/>
              <a:ext cx="115560" cy="27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BBD60DD-7A65-410C-8E04-27A9AB0F6C3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67480" y="4777720"/>
                <a:ext cx="133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68317FB-6B81-4388-88CD-2E7388B600F3}"/>
                  </a:ext>
                </a:extLst>
              </p14:cNvPr>
              <p14:cNvContentPartPr/>
              <p14:nvPr/>
            </p14:nvContentPartPr>
            <p14:xfrm>
              <a:off x="3380880" y="4571800"/>
              <a:ext cx="678960" cy="5216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68317FB-6B81-4388-88CD-2E7388B600F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72240" y="4562800"/>
                <a:ext cx="6966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64B8378-360D-4F1D-91BE-5EDD1A369A96}"/>
                  </a:ext>
                </a:extLst>
              </p14:cNvPr>
              <p14:cNvContentPartPr/>
              <p14:nvPr/>
            </p14:nvContentPartPr>
            <p14:xfrm>
              <a:off x="3078480" y="4493680"/>
              <a:ext cx="147240" cy="416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64B8378-360D-4F1D-91BE-5EDD1A369A9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069840" y="4485040"/>
                <a:ext cx="16488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24996F6-3428-4D1A-84D2-7ABDC2E20D1B}"/>
                  </a:ext>
                </a:extLst>
              </p14:cNvPr>
              <p14:cNvContentPartPr/>
              <p14:nvPr/>
            </p14:nvContentPartPr>
            <p14:xfrm>
              <a:off x="5075040" y="4644880"/>
              <a:ext cx="70560" cy="262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24996F6-3428-4D1A-84D2-7ABDC2E20D1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066400" y="4636240"/>
                <a:ext cx="882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C62475F-42D9-4073-A63D-67964B5B7B9B}"/>
                  </a:ext>
                </a:extLst>
              </p14:cNvPr>
              <p14:cNvContentPartPr/>
              <p14:nvPr/>
            </p14:nvContentPartPr>
            <p14:xfrm>
              <a:off x="4440000" y="4756480"/>
              <a:ext cx="543600" cy="3171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C62475F-42D9-4073-A63D-67964B5B7B9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31360" y="4747470"/>
                <a:ext cx="561240" cy="334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4693C15-169B-4CC2-B545-4794B23FDAAE}"/>
                  </a:ext>
                </a:extLst>
              </p14:cNvPr>
              <p14:cNvContentPartPr/>
              <p14:nvPr/>
            </p14:nvContentPartPr>
            <p14:xfrm>
              <a:off x="5225520" y="4687360"/>
              <a:ext cx="734760" cy="3740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4693C15-169B-4CC2-B545-4794B23FDAA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16520" y="4678360"/>
                <a:ext cx="7524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3EB226-CCBA-4CF6-B2BB-E4E53FCA113C}"/>
                  </a:ext>
                </a:extLst>
              </p14:cNvPr>
              <p14:cNvContentPartPr/>
              <p14:nvPr/>
            </p14:nvContentPartPr>
            <p14:xfrm>
              <a:off x="6294720" y="4675480"/>
              <a:ext cx="173520" cy="398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3EB226-CCBA-4CF6-B2BB-E4E53FCA113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85720" y="4666480"/>
                <a:ext cx="1911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F20959-D016-4C81-87E3-66CAC11E7951}"/>
                  </a:ext>
                </a:extLst>
              </p14:cNvPr>
              <p14:cNvContentPartPr/>
              <p14:nvPr/>
            </p14:nvContentPartPr>
            <p14:xfrm>
              <a:off x="6584520" y="4715440"/>
              <a:ext cx="228960" cy="29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F20959-D016-4C81-87E3-66CAC11E795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575880" y="4706800"/>
                <a:ext cx="2466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E9E945-56B6-45DA-BF6C-9A93FBDB4D72}"/>
                  </a:ext>
                </a:extLst>
              </p14:cNvPr>
              <p14:cNvContentPartPr/>
              <p14:nvPr/>
            </p14:nvContentPartPr>
            <p14:xfrm>
              <a:off x="7146480" y="4845040"/>
              <a:ext cx="335520" cy="154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E9E945-56B6-45DA-BF6C-9A93FBDB4D7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137470" y="4836040"/>
                <a:ext cx="353179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9653A3-41C4-4513-8368-9A2CABF209AC}"/>
                  </a:ext>
                </a:extLst>
              </p14:cNvPr>
              <p14:cNvContentPartPr/>
              <p14:nvPr/>
            </p14:nvContentPartPr>
            <p14:xfrm>
              <a:off x="6947760" y="4700680"/>
              <a:ext cx="93240" cy="28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9653A3-41C4-4513-8368-9A2CABF209A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939120" y="4692040"/>
                <a:ext cx="1108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4916B69-5E42-4813-9EA9-320EBDEFD879}"/>
                  </a:ext>
                </a:extLst>
              </p14:cNvPr>
              <p14:cNvContentPartPr/>
              <p14:nvPr/>
            </p14:nvContentPartPr>
            <p14:xfrm>
              <a:off x="8406840" y="4697080"/>
              <a:ext cx="327960" cy="306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4916B69-5E42-4813-9EA9-320EBDEFD87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97850" y="4688440"/>
                <a:ext cx="345581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2574C24-03AD-46C3-B821-D1F5E4C44D06}"/>
                  </a:ext>
                </a:extLst>
              </p14:cNvPr>
              <p14:cNvContentPartPr/>
              <p14:nvPr/>
            </p14:nvContentPartPr>
            <p14:xfrm>
              <a:off x="7751640" y="4859440"/>
              <a:ext cx="574560" cy="183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2574C24-03AD-46C3-B821-D1F5E4C44D0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42995" y="4850800"/>
                <a:ext cx="592211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4115069-67AD-4AAA-B47B-700AF7D5275B}"/>
                  </a:ext>
                </a:extLst>
              </p14:cNvPr>
              <p14:cNvContentPartPr/>
              <p14:nvPr/>
            </p14:nvContentPartPr>
            <p14:xfrm>
              <a:off x="566040" y="5150320"/>
              <a:ext cx="726480" cy="46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4115069-67AD-4AAA-B47B-700AF7D5275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7400" y="5141673"/>
                <a:ext cx="744120" cy="478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2EBD94-7B57-4134-A466-C809C5A4A375}"/>
                  </a:ext>
                </a:extLst>
              </p14:cNvPr>
              <p14:cNvContentPartPr/>
              <p14:nvPr/>
            </p14:nvContentPartPr>
            <p14:xfrm>
              <a:off x="1344360" y="4171840"/>
              <a:ext cx="284760" cy="753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2EBD94-7B57-4134-A466-C809C5A4A3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335720" y="4162844"/>
                <a:ext cx="302400" cy="770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7914D04-A1C4-43CC-9F33-0AD0490B3A60}"/>
                  </a:ext>
                </a:extLst>
              </p14:cNvPr>
              <p14:cNvContentPartPr/>
              <p14:nvPr/>
            </p14:nvContentPartPr>
            <p14:xfrm>
              <a:off x="2313840" y="3927760"/>
              <a:ext cx="337320" cy="956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7914D04-A1C4-43CC-9F33-0AD0490B3A6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304840" y="3919120"/>
                <a:ext cx="354960" cy="9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BDFEFC5-E173-486D-844D-704FDC440C62}"/>
                  </a:ext>
                </a:extLst>
              </p14:cNvPr>
              <p14:cNvContentPartPr/>
              <p14:nvPr/>
            </p14:nvContentPartPr>
            <p14:xfrm>
              <a:off x="1607520" y="5174440"/>
              <a:ext cx="124920" cy="247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BDFEFC5-E173-486D-844D-704FDC440C6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98520" y="5165440"/>
                <a:ext cx="1425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B952BC8-A9E1-441B-9D52-66F646A84434}"/>
                  </a:ext>
                </a:extLst>
              </p14:cNvPr>
              <p14:cNvContentPartPr/>
              <p14:nvPr/>
            </p14:nvContentPartPr>
            <p14:xfrm>
              <a:off x="1813080" y="5348680"/>
              <a:ext cx="23400" cy="79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B952BC8-A9E1-441B-9D52-66F646A8443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04080" y="5340040"/>
                <a:ext cx="410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6D1D0E7-3EC2-47EA-AD29-AE12F872814F}"/>
                  </a:ext>
                </a:extLst>
              </p14:cNvPr>
              <p14:cNvContentPartPr/>
              <p14:nvPr/>
            </p14:nvContentPartPr>
            <p14:xfrm>
              <a:off x="1932960" y="5288920"/>
              <a:ext cx="94320" cy="5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6D1D0E7-3EC2-47EA-AD29-AE12F872814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924320" y="5280280"/>
                <a:ext cx="1119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B533CC1-7269-4BCC-AA5E-8B30A7C9BC04}"/>
                  </a:ext>
                </a:extLst>
              </p14:cNvPr>
              <p14:cNvContentPartPr/>
              <p14:nvPr/>
            </p14:nvContentPartPr>
            <p14:xfrm>
              <a:off x="1932960" y="5383240"/>
              <a:ext cx="86400" cy="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B533CC1-7269-4BCC-AA5E-8B30A7C9BC0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924320" y="5374240"/>
                <a:ext cx="1040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12D1DED-ABB3-4C83-8825-014EF0568F96}"/>
                  </a:ext>
                </a:extLst>
              </p14:cNvPr>
              <p14:cNvContentPartPr/>
              <p14:nvPr/>
            </p14:nvContentPartPr>
            <p14:xfrm>
              <a:off x="2172720" y="5226640"/>
              <a:ext cx="253080" cy="208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12D1DED-ABB3-4C83-8825-014EF0568F9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164080" y="5218000"/>
                <a:ext cx="270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BAE179F-A2E2-47EB-A037-CDBFD1D60F92}"/>
                  </a:ext>
                </a:extLst>
              </p14:cNvPr>
              <p14:cNvContentPartPr/>
              <p14:nvPr/>
            </p14:nvContentPartPr>
            <p14:xfrm>
              <a:off x="2515800" y="5250760"/>
              <a:ext cx="188640" cy="381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BAE179F-A2E2-47EB-A037-CDBFD1D60F9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507160" y="5241760"/>
                <a:ext cx="2062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5C9796B-08EF-44A6-B53F-3D1CF9A040C0}"/>
                  </a:ext>
                </a:extLst>
              </p14:cNvPr>
              <p14:cNvContentPartPr/>
              <p14:nvPr/>
            </p14:nvContentPartPr>
            <p14:xfrm>
              <a:off x="4030680" y="5295760"/>
              <a:ext cx="119520" cy="17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5C9796B-08EF-44A6-B53F-3D1CF9A040C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21680" y="5286760"/>
                <a:ext cx="137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BBFCE88-CF77-4705-A885-89CC125838F8}"/>
                  </a:ext>
                </a:extLst>
              </p14:cNvPr>
              <p14:cNvContentPartPr/>
              <p14:nvPr/>
            </p14:nvContentPartPr>
            <p14:xfrm>
              <a:off x="4045080" y="5383240"/>
              <a:ext cx="103680" cy="17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BBFCE88-CF77-4705-A885-89CC125838F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36440" y="5374240"/>
                <a:ext cx="121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0983B3D-374F-4FDD-B7E6-BB6CDD067E34}"/>
                  </a:ext>
                </a:extLst>
              </p14:cNvPr>
              <p14:cNvContentPartPr/>
              <p14:nvPr/>
            </p14:nvContentPartPr>
            <p14:xfrm>
              <a:off x="4222200" y="5257240"/>
              <a:ext cx="327240" cy="219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0983B3D-374F-4FDD-B7E6-BB6CDD067E3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13200" y="5248600"/>
                <a:ext cx="3448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0771601-79E0-484C-826E-C00E69D1113D}"/>
                  </a:ext>
                </a:extLst>
              </p14:cNvPr>
              <p14:cNvContentPartPr/>
              <p14:nvPr/>
            </p14:nvContentPartPr>
            <p14:xfrm>
              <a:off x="4615680" y="5285680"/>
              <a:ext cx="213840" cy="396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0771601-79E0-484C-826E-C00E69D1113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607040" y="5276680"/>
                <a:ext cx="2314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249D673-8324-451D-B148-B9FD3E002A3F}"/>
                  </a:ext>
                </a:extLst>
              </p14:cNvPr>
              <p14:cNvContentPartPr/>
              <p14:nvPr/>
            </p14:nvContentPartPr>
            <p14:xfrm>
              <a:off x="3700560" y="5232040"/>
              <a:ext cx="230400" cy="278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249D673-8324-451D-B148-B9FD3E002A3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691560" y="5223400"/>
                <a:ext cx="2480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E779B16-EEA0-4014-BCBA-EECAD211691F}"/>
                  </a:ext>
                </a:extLst>
              </p14:cNvPr>
              <p14:cNvContentPartPr/>
              <p14:nvPr/>
            </p14:nvContentPartPr>
            <p14:xfrm>
              <a:off x="3406080" y="5265160"/>
              <a:ext cx="188640" cy="323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E779B16-EEA0-4014-BCBA-EECAD211691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397440" y="5256520"/>
                <a:ext cx="2062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9D8F087-CF19-4DA2-B828-87075DD4D445}"/>
                  </a:ext>
                </a:extLst>
              </p14:cNvPr>
              <p14:cNvContentPartPr/>
              <p14:nvPr/>
            </p14:nvContentPartPr>
            <p14:xfrm>
              <a:off x="2786520" y="5159320"/>
              <a:ext cx="289080" cy="5047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9D8F087-CF19-4DA2-B828-87075DD4D44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77869" y="5150686"/>
                <a:ext cx="306742" cy="52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786D0EF-213C-4950-A3F1-BA9ED7E847F5}"/>
                  </a:ext>
                </a:extLst>
              </p14:cNvPr>
              <p14:cNvContentPartPr/>
              <p14:nvPr/>
            </p14:nvContentPartPr>
            <p14:xfrm>
              <a:off x="4904400" y="5261560"/>
              <a:ext cx="210960" cy="3477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786D0EF-213C-4950-A3F1-BA9ED7E847F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895400" y="5252560"/>
                <a:ext cx="2286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6A0DF45-95D4-40E7-8BB0-11601FCBA3C1}"/>
                  </a:ext>
                </a:extLst>
              </p14:cNvPr>
              <p14:cNvContentPartPr/>
              <p14:nvPr/>
            </p14:nvContentPartPr>
            <p14:xfrm>
              <a:off x="5189520" y="5369920"/>
              <a:ext cx="90360" cy="93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6A0DF45-95D4-40E7-8BB0-11601FCBA3C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180880" y="5361280"/>
                <a:ext cx="108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10A929F-43FF-4099-BE63-E21F8B38CD60}"/>
                  </a:ext>
                </a:extLst>
              </p14:cNvPr>
              <p14:cNvContentPartPr/>
              <p14:nvPr/>
            </p14:nvContentPartPr>
            <p14:xfrm>
              <a:off x="5212200" y="5149240"/>
              <a:ext cx="59400" cy="67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10A929F-43FF-4099-BE63-E21F8B38CD6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03200" y="5140240"/>
                <a:ext cx="77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DB84F71-40B8-40C0-A3B5-18C8BBA152EF}"/>
                  </a:ext>
                </a:extLst>
              </p14:cNvPr>
              <p14:cNvContentPartPr/>
              <p14:nvPr/>
            </p14:nvContentPartPr>
            <p14:xfrm>
              <a:off x="5455920" y="5184520"/>
              <a:ext cx="190440" cy="266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DB84F71-40B8-40C0-A3B5-18C8BBA152E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47280" y="5175520"/>
                <a:ext cx="2080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691904D-A44A-4DD0-9BCD-6D1BA348F372}"/>
                  </a:ext>
                </a:extLst>
              </p14:cNvPr>
              <p14:cNvContentPartPr/>
              <p14:nvPr/>
            </p14:nvContentPartPr>
            <p14:xfrm>
              <a:off x="5879640" y="5171200"/>
              <a:ext cx="623160" cy="567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691904D-A44A-4DD0-9BCD-6D1BA348F37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871000" y="5162200"/>
                <a:ext cx="64080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9F5B440-5167-49CB-924B-6937A97AA61A}"/>
                  </a:ext>
                </a:extLst>
              </p14:cNvPr>
              <p14:cNvContentPartPr/>
              <p14:nvPr/>
            </p14:nvContentPartPr>
            <p14:xfrm>
              <a:off x="6643560" y="5292520"/>
              <a:ext cx="782280" cy="4258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9F5B440-5167-49CB-924B-6937A97AA61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634920" y="5283528"/>
                <a:ext cx="799920" cy="443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7B52F20-D8DA-4098-9221-CB7F8B18B481}"/>
                  </a:ext>
                </a:extLst>
              </p14:cNvPr>
              <p14:cNvContentPartPr/>
              <p14:nvPr/>
            </p14:nvContentPartPr>
            <p14:xfrm>
              <a:off x="8127480" y="5169400"/>
              <a:ext cx="426240" cy="4453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7B52F20-D8DA-4098-9221-CB7F8B18B48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118480" y="5160760"/>
                <a:ext cx="44388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1C68556-138A-4355-9BB9-336CB6A2E265}"/>
                  </a:ext>
                </a:extLst>
              </p14:cNvPr>
              <p14:cNvContentPartPr/>
              <p14:nvPr/>
            </p14:nvContentPartPr>
            <p14:xfrm>
              <a:off x="7524840" y="5193520"/>
              <a:ext cx="516600" cy="448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1C68556-138A-4355-9BB9-336CB6A2E26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515846" y="5184880"/>
                <a:ext cx="534228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9DAC6A-DE0C-4DB1-B2E6-CBFB338C67A0}"/>
                  </a:ext>
                </a:extLst>
              </p14:cNvPr>
              <p14:cNvContentPartPr/>
              <p14:nvPr/>
            </p14:nvContentPartPr>
            <p14:xfrm>
              <a:off x="537960" y="4638400"/>
              <a:ext cx="246240" cy="23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9DAC6A-DE0C-4DB1-B2E6-CBFB338C67A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20320" y="4620400"/>
                <a:ext cx="2818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302DC5-BA1F-41D7-A566-6D45B129DC5B}"/>
                  </a:ext>
                </a:extLst>
              </p14:cNvPr>
              <p14:cNvContentPartPr/>
              <p14:nvPr/>
            </p14:nvContentPartPr>
            <p14:xfrm>
              <a:off x="632640" y="4556320"/>
              <a:ext cx="50040" cy="526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302DC5-BA1F-41D7-A566-6D45B129DC5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15000" y="4538320"/>
                <a:ext cx="8568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DE01EB-210B-4139-A0B3-655625B5E036}"/>
                  </a:ext>
                </a:extLst>
              </p14:cNvPr>
              <p14:cNvContentPartPr/>
              <p14:nvPr/>
            </p14:nvContentPartPr>
            <p14:xfrm>
              <a:off x="549840" y="4821280"/>
              <a:ext cx="196920" cy="212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DE01EB-210B-4139-A0B3-655625B5E03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32200" y="4803280"/>
                <a:ext cx="2325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22D50F-A3EC-43CA-BDD3-0E0E8B780127}"/>
                  </a:ext>
                </a:extLst>
              </p14:cNvPr>
              <p14:cNvContentPartPr/>
              <p14:nvPr/>
            </p14:nvContentPartPr>
            <p14:xfrm>
              <a:off x="553800" y="4562800"/>
              <a:ext cx="153360" cy="16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22D50F-A3EC-43CA-BDD3-0E0E8B78012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36160" y="4544800"/>
                <a:ext cx="1890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63494F-7951-484B-9999-D9053B2817D2}"/>
                  </a:ext>
                </a:extLst>
              </p14:cNvPr>
              <p14:cNvContentPartPr/>
              <p14:nvPr/>
            </p14:nvContentPartPr>
            <p14:xfrm>
              <a:off x="225480" y="4622200"/>
              <a:ext cx="178920" cy="31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63494F-7951-484B-9999-D9053B2817D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07840" y="4604560"/>
                <a:ext cx="21456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5FDE929-9D2C-4590-8324-A1A954511D72}"/>
                  </a:ext>
                </a:extLst>
              </p14:cNvPr>
              <p14:cNvContentPartPr/>
              <p14:nvPr/>
            </p14:nvContentPartPr>
            <p14:xfrm>
              <a:off x="373080" y="5543440"/>
              <a:ext cx="760680" cy="490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5FDE929-9D2C-4590-8324-A1A954511D7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64080" y="5534800"/>
                <a:ext cx="77832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8C15C93-EB28-4D46-882A-B4352C9B9943}"/>
                  </a:ext>
                </a:extLst>
              </p14:cNvPr>
              <p14:cNvContentPartPr/>
              <p14:nvPr/>
            </p14:nvContentPartPr>
            <p14:xfrm>
              <a:off x="2782560" y="5782120"/>
              <a:ext cx="224280" cy="395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8C15C93-EB28-4D46-882A-B4352C9B994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773560" y="5773480"/>
                <a:ext cx="24192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803DF2F-0529-490E-891E-47B3BA37A0DA}"/>
                  </a:ext>
                </a:extLst>
              </p14:cNvPr>
              <p14:cNvContentPartPr/>
              <p14:nvPr/>
            </p14:nvContentPartPr>
            <p14:xfrm>
              <a:off x="2193960" y="5674840"/>
              <a:ext cx="435600" cy="367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803DF2F-0529-490E-891E-47B3BA37A0D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185327" y="5665840"/>
                <a:ext cx="453225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F7BC8C0-52F7-4020-BC0D-4353C8EE93A8}"/>
                  </a:ext>
                </a:extLst>
              </p14:cNvPr>
              <p14:cNvContentPartPr/>
              <p14:nvPr/>
            </p14:nvContentPartPr>
            <p14:xfrm>
              <a:off x="1738920" y="5700040"/>
              <a:ext cx="361800" cy="4939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F7BC8C0-52F7-4020-BC0D-4353C8EE93A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729920" y="5691040"/>
                <a:ext cx="3794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4C26F6E-484F-4F9A-8261-4343190C29C8}"/>
                  </a:ext>
                </a:extLst>
              </p14:cNvPr>
              <p14:cNvContentPartPr/>
              <p14:nvPr/>
            </p14:nvContentPartPr>
            <p14:xfrm>
              <a:off x="1393680" y="5655040"/>
              <a:ext cx="244800" cy="518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4C26F6E-484F-4F9A-8261-4343190C29C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85027" y="5646040"/>
                <a:ext cx="262466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55FFEEF-DDDE-4BA7-AD79-EEA15F3A5CA7}"/>
                  </a:ext>
                </a:extLst>
              </p14:cNvPr>
              <p14:cNvContentPartPr/>
              <p14:nvPr/>
            </p14:nvContentPartPr>
            <p14:xfrm>
              <a:off x="4213560" y="5724520"/>
              <a:ext cx="428760" cy="3416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55FFEEF-DDDE-4BA7-AD79-EEA15F3A5CA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204560" y="5715520"/>
                <a:ext cx="44640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3DFE22F-ACEC-4AC8-B375-3F1C09C6A702}"/>
                  </a:ext>
                </a:extLst>
              </p14:cNvPr>
              <p14:cNvContentPartPr/>
              <p14:nvPr/>
            </p14:nvContentPartPr>
            <p14:xfrm>
              <a:off x="3832320" y="5844760"/>
              <a:ext cx="287280" cy="3848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3DFE22F-ACEC-4AC8-B375-3F1C09C6A70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823680" y="5835760"/>
                <a:ext cx="30492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384FF35-6F43-474E-A298-2C8339280CE1}"/>
                  </a:ext>
                </a:extLst>
              </p14:cNvPr>
              <p14:cNvContentPartPr/>
              <p14:nvPr/>
            </p14:nvContentPartPr>
            <p14:xfrm>
              <a:off x="3129960" y="5735680"/>
              <a:ext cx="591120" cy="473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384FF35-6F43-474E-A298-2C8339280CE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121315" y="5726687"/>
                <a:ext cx="608771" cy="491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3FF36BA-2DE4-4F1E-82C4-07691354489A}"/>
                  </a:ext>
                </a:extLst>
              </p14:cNvPr>
              <p14:cNvContentPartPr/>
              <p14:nvPr/>
            </p14:nvContentPartPr>
            <p14:xfrm>
              <a:off x="6021480" y="6262360"/>
              <a:ext cx="2109240" cy="376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3FF36BA-2DE4-4F1E-82C4-07691354489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012480" y="6253712"/>
                <a:ext cx="2126880" cy="3942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099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54057D-0741-4A16-AC42-769774C8F6A2}"/>
                  </a:ext>
                </a:extLst>
              </p14:cNvPr>
              <p14:cNvContentPartPr/>
              <p14:nvPr/>
            </p14:nvContentPartPr>
            <p14:xfrm>
              <a:off x="759000" y="374200"/>
              <a:ext cx="829080" cy="40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54057D-0741-4A16-AC42-769774C8F6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60" y="365560"/>
                <a:ext cx="8467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EDC41-7331-4C90-BDC4-956FB7FBD3C3}"/>
                  </a:ext>
                </a:extLst>
              </p14:cNvPr>
              <p14:cNvContentPartPr/>
              <p14:nvPr/>
            </p14:nvContentPartPr>
            <p14:xfrm>
              <a:off x="3119880" y="523960"/>
              <a:ext cx="204480" cy="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EDC41-7331-4C90-BDC4-956FB7FBD3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1240" y="515320"/>
                <a:ext cx="222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7EC13DD-D6F7-497F-BC55-AE02A879E2B1}"/>
                  </a:ext>
                </a:extLst>
              </p14:cNvPr>
              <p14:cNvContentPartPr/>
              <p14:nvPr/>
            </p14:nvContentPartPr>
            <p14:xfrm>
              <a:off x="3178200" y="627280"/>
              <a:ext cx="180720" cy="12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7EC13DD-D6F7-497F-BC55-AE02A879E2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9560" y="618640"/>
                <a:ext cx="198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8E3BE3F-A791-4211-B62A-0D4F33A6BF5D}"/>
                  </a:ext>
                </a:extLst>
              </p14:cNvPr>
              <p14:cNvContentPartPr/>
              <p14:nvPr/>
            </p14:nvContentPartPr>
            <p14:xfrm>
              <a:off x="3528480" y="464560"/>
              <a:ext cx="744840" cy="497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8E3BE3F-A791-4211-B62A-0D4F33A6BF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9840" y="455567"/>
                <a:ext cx="762480" cy="51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E4C5332-4D79-4783-959A-CB549E2C03D0}"/>
                  </a:ext>
                </a:extLst>
              </p14:cNvPr>
              <p14:cNvContentPartPr/>
              <p14:nvPr/>
            </p14:nvContentPartPr>
            <p14:xfrm>
              <a:off x="2107920" y="342520"/>
              <a:ext cx="825480" cy="730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E4C5332-4D79-4783-959A-CB549E2C03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9280" y="333524"/>
                <a:ext cx="843120" cy="748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9918EB4-B872-4860-8378-0D9CD6ACCA5C}"/>
                  </a:ext>
                </a:extLst>
              </p14:cNvPr>
              <p14:cNvContentPartPr/>
              <p14:nvPr/>
            </p14:nvContentPartPr>
            <p14:xfrm>
              <a:off x="4441440" y="326680"/>
              <a:ext cx="1227240" cy="567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9918EB4-B872-4860-8378-0D9CD6ACCA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32440" y="317680"/>
                <a:ext cx="124488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97000E3-9BC8-4356-9F3A-101BA7287D53}"/>
                  </a:ext>
                </a:extLst>
              </p14:cNvPr>
              <p14:cNvContentPartPr/>
              <p14:nvPr/>
            </p14:nvContentPartPr>
            <p14:xfrm>
              <a:off x="5968920" y="513520"/>
              <a:ext cx="17172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97000E3-9BC8-4356-9F3A-101BA7287D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0280" y="504520"/>
                <a:ext cx="189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430382-1430-4CCE-B5DE-916F6CF07ECF}"/>
                  </a:ext>
                </a:extLst>
              </p14:cNvPr>
              <p14:cNvContentPartPr/>
              <p14:nvPr/>
            </p14:nvContentPartPr>
            <p14:xfrm>
              <a:off x="5981520" y="591640"/>
              <a:ext cx="15876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430382-1430-4CCE-B5DE-916F6CF07E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72880" y="583000"/>
                <a:ext cx="176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22C009-BC79-4ECC-9619-3AE8F2878C35}"/>
                  </a:ext>
                </a:extLst>
              </p14:cNvPr>
              <p14:cNvContentPartPr/>
              <p14:nvPr/>
            </p14:nvContentPartPr>
            <p14:xfrm>
              <a:off x="7083120" y="363760"/>
              <a:ext cx="108720" cy="3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22C009-BC79-4ECC-9619-3AE8F2878C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74120" y="354760"/>
                <a:ext cx="1263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40F97D3-D2CB-4F8E-ADE5-DFDCB139A97C}"/>
                  </a:ext>
                </a:extLst>
              </p14:cNvPr>
              <p14:cNvContentPartPr/>
              <p14:nvPr/>
            </p14:nvContentPartPr>
            <p14:xfrm>
              <a:off x="6275280" y="475360"/>
              <a:ext cx="653760" cy="41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40F97D3-D2CB-4F8E-ADE5-DFDCB139A9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66280" y="466360"/>
                <a:ext cx="671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904F0D3-344A-4CEE-AAA9-A0605B23FE27}"/>
                  </a:ext>
                </a:extLst>
              </p14:cNvPr>
              <p14:cNvContentPartPr/>
              <p14:nvPr/>
            </p14:nvContentPartPr>
            <p14:xfrm>
              <a:off x="7275720" y="455200"/>
              <a:ext cx="133560" cy="356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904F0D3-344A-4CEE-AAA9-A0605B23FE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66720" y="446200"/>
                <a:ext cx="1512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459B4C-9100-4624-B624-E704B53C296C}"/>
                  </a:ext>
                </a:extLst>
              </p14:cNvPr>
              <p14:cNvContentPartPr/>
              <p14:nvPr/>
            </p14:nvContentPartPr>
            <p14:xfrm>
              <a:off x="7490640" y="591640"/>
              <a:ext cx="88560" cy="95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459B4C-9100-4624-B624-E704B53C29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81640" y="583000"/>
                <a:ext cx="1062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E881DBA-171C-499C-BDAC-E78CBFE7177D}"/>
                  </a:ext>
                </a:extLst>
              </p14:cNvPr>
              <p14:cNvContentPartPr/>
              <p14:nvPr/>
            </p14:nvContentPartPr>
            <p14:xfrm>
              <a:off x="8122080" y="370600"/>
              <a:ext cx="154080" cy="422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E881DBA-171C-499C-BDAC-E78CBFE7177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13420" y="361960"/>
                <a:ext cx="171761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4A7963F-5D4E-43D0-82BF-93E80DCC159E}"/>
                  </a:ext>
                </a:extLst>
              </p14:cNvPr>
              <p14:cNvContentPartPr/>
              <p14:nvPr/>
            </p14:nvContentPartPr>
            <p14:xfrm>
              <a:off x="7706640" y="432160"/>
              <a:ext cx="335160" cy="412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4A7963F-5D4E-43D0-82BF-93E80DCC15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97640" y="423520"/>
                <a:ext cx="352800" cy="4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75018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54057D-0741-4A16-AC42-769774C8F6A2}"/>
                  </a:ext>
                </a:extLst>
              </p14:cNvPr>
              <p14:cNvContentPartPr/>
              <p14:nvPr/>
            </p14:nvContentPartPr>
            <p14:xfrm>
              <a:off x="759000" y="374200"/>
              <a:ext cx="829080" cy="40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54057D-0741-4A16-AC42-769774C8F6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60" y="365560"/>
                <a:ext cx="8467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EDC41-7331-4C90-BDC4-956FB7FBD3C3}"/>
                  </a:ext>
                </a:extLst>
              </p14:cNvPr>
              <p14:cNvContentPartPr/>
              <p14:nvPr/>
            </p14:nvContentPartPr>
            <p14:xfrm>
              <a:off x="3119880" y="523960"/>
              <a:ext cx="204480" cy="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EDC41-7331-4C90-BDC4-956FB7FBD3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1240" y="515320"/>
                <a:ext cx="222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7EC13DD-D6F7-497F-BC55-AE02A879E2B1}"/>
                  </a:ext>
                </a:extLst>
              </p14:cNvPr>
              <p14:cNvContentPartPr/>
              <p14:nvPr/>
            </p14:nvContentPartPr>
            <p14:xfrm>
              <a:off x="3178200" y="627280"/>
              <a:ext cx="180720" cy="12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7EC13DD-D6F7-497F-BC55-AE02A879E2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9560" y="618640"/>
                <a:ext cx="198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8E3BE3F-A791-4211-B62A-0D4F33A6BF5D}"/>
                  </a:ext>
                </a:extLst>
              </p14:cNvPr>
              <p14:cNvContentPartPr/>
              <p14:nvPr/>
            </p14:nvContentPartPr>
            <p14:xfrm>
              <a:off x="3528480" y="464560"/>
              <a:ext cx="744840" cy="497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8E3BE3F-A791-4211-B62A-0D4F33A6BF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9840" y="455567"/>
                <a:ext cx="762480" cy="51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E4C5332-4D79-4783-959A-CB549E2C03D0}"/>
                  </a:ext>
                </a:extLst>
              </p14:cNvPr>
              <p14:cNvContentPartPr/>
              <p14:nvPr/>
            </p14:nvContentPartPr>
            <p14:xfrm>
              <a:off x="2107920" y="342520"/>
              <a:ext cx="825480" cy="730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E4C5332-4D79-4783-959A-CB549E2C03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9280" y="333524"/>
                <a:ext cx="843120" cy="748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9918EB4-B872-4860-8378-0D9CD6ACCA5C}"/>
                  </a:ext>
                </a:extLst>
              </p14:cNvPr>
              <p14:cNvContentPartPr/>
              <p14:nvPr/>
            </p14:nvContentPartPr>
            <p14:xfrm>
              <a:off x="4441440" y="326680"/>
              <a:ext cx="1227240" cy="567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9918EB4-B872-4860-8378-0D9CD6ACCA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32440" y="317680"/>
                <a:ext cx="124488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97000E3-9BC8-4356-9F3A-101BA7287D53}"/>
                  </a:ext>
                </a:extLst>
              </p14:cNvPr>
              <p14:cNvContentPartPr/>
              <p14:nvPr/>
            </p14:nvContentPartPr>
            <p14:xfrm>
              <a:off x="5968920" y="513520"/>
              <a:ext cx="17172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97000E3-9BC8-4356-9F3A-101BA7287D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0280" y="504520"/>
                <a:ext cx="189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430382-1430-4CCE-B5DE-916F6CF07ECF}"/>
                  </a:ext>
                </a:extLst>
              </p14:cNvPr>
              <p14:cNvContentPartPr/>
              <p14:nvPr/>
            </p14:nvContentPartPr>
            <p14:xfrm>
              <a:off x="5981520" y="591640"/>
              <a:ext cx="15876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430382-1430-4CCE-B5DE-916F6CF07E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72880" y="583000"/>
                <a:ext cx="176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22C009-BC79-4ECC-9619-3AE8F2878C35}"/>
                  </a:ext>
                </a:extLst>
              </p14:cNvPr>
              <p14:cNvContentPartPr/>
              <p14:nvPr/>
            </p14:nvContentPartPr>
            <p14:xfrm>
              <a:off x="7083120" y="363760"/>
              <a:ext cx="108720" cy="3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22C009-BC79-4ECC-9619-3AE8F2878C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74120" y="354760"/>
                <a:ext cx="1263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40F97D3-D2CB-4F8E-ADE5-DFDCB139A97C}"/>
                  </a:ext>
                </a:extLst>
              </p14:cNvPr>
              <p14:cNvContentPartPr/>
              <p14:nvPr/>
            </p14:nvContentPartPr>
            <p14:xfrm>
              <a:off x="6275280" y="475360"/>
              <a:ext cx="653760" cy="41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40F97D3-D2CB-4F8E-ADE5-DFDCB139A9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66280" y="466360"/>
                <a:ext cx="671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904F0D3-344A-4CEE-AAA9-A0605B23FE27}"/>
                  </a:ext>
                </a:extLst>
              </p14:cNvPr>
              <p14:cNvContentPartPr/>
              <p14:nvPr/>
            </p14:nvContentPartPr>
            <p14:xfrm>
              <a:off x="7275720" y="455200"/>
              <a:ext cx="133560" cy="356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904F0D3-344A-4CEE-AAA9-A0605B23FE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66720" y="446200"/>
                <a:ext cx="1512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459B4C-9100-4624-B624-E704B53C296C}"/>
                  </a:ext>
                </a:extLst>
              </p14:cNvPr>
              <p14:cNvContentPartPr/>
              <p14:nvPr/>
            </p14:nvContentPartPr>
            <p14:xfrm>
              <a:off x="7490640" y="591640"/>
              <a:ext cx="88560" cy="95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459B4C-9100-4624-B624-E704B53C29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81640" y="583000"/>
                <a:ext cx="1062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E881DBA-171C-499C-BDAC-E78CBFE7177D}"/>
                  </a:ext>
                </a:extLst>
              </p14:cNvPr>
              <p14:cNvContentPartPr/>
              <p14:nvPr/>
            </p14:nvContentPartPr>
            <p14:xfrm>
              <a:off x="8122080" y="370600"/>
              <a:ext cx="154080" cy="422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E881DBA-171C-499C-BDAC-E78CBFE7177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13420" y="361960"/>
                <a:ext cx="171761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4A7963F-5D4E-43D0-82BF-93E80DCC159E}"/>
                  </a:ext>
                </a:extLst>
              </p14:cNvPr>
              <p14:cNvContentPartPr/>
              <p14:nvPr/>
            </p14:nvContentPartPr>
            <p14:xfrm>
              <a:off x="7706640" y="432160"/>
              <a:ext cx="335160" cy="412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4A7963F-5D4E-43D0-82BF-93E80DCC15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97640" y="423520"/>
                <a:ext cx="3528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CA113FF-8EF9-4959-AAD7-371933BB808E}"/>
                  </a:ext>
                </a:extLst>
              </p14:cNvPr>
              <p14:cNvContentPartPr/>
              <p14:nvPr/>
            </p14:nvContentPartPr>
            <p14:xfrm>
              <a:off x="7506480" y="1343320"/>
              <a:ext cx="16920" cy="9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CA113FF-8EF9-4959-AAD7-371933BB80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97840" y="1334320"/>
                <a:ext cx="345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2C9F40D-6754-43EA-960E-A8368B846F0C}"/>
                  </a:ext>
                </a:extLst>
              </p14:cNvPr>
              <p14:cNvContentPartPr/>
              <p14:nvPr/>
            </p14:nvContentPartPr>
            <p14:xfrm>
              <a:off x="7490640" y="1164400"/>
              <a:ext cx="52560" cy="33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2C9F40D-6754-43EA-960E-A8368B846F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81640" y="1155400"/>
                <a:ext cx="702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6E41B81-97F9-4161-9F86-9C6F9B7C216C}"/>
                  </a:ext>
                </a:extLst>
              </p14:cNvPr>
              <p14:cNvContentPartPr/>
              <p14:nvPr/>
            </p14:nvContentPartPr>
            <p14:xfrm>
              <a:off x="7637880" y="1278160"/>
              <a:ext cx="217800" cy="144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6E41B81-97F9-4161-9F86-9C6F9B7C21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28880" y="1269520"/>
                <a:ext cx="235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38E830C-CD70-4AAE-B467-9EBDEEFAB873}"/>
                  </a:ext>
                </a:extLst>
              </p14:cNvPr>
              <p14:cNvContentPartPr/>
              <p14:nvPr/>
            </p14:nvContentPartPr>
            <p14:xfrm>
              <a:off x="4776240" y="1056760"/>
              <a:ext cx="2429280" cy="605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38E830C-CD70-4AAE-B467-9EBDEEFAB87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67240" y="1048115"/>
                <a:ext cx="2446920" cy="622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A27847B-0CB4-4B61-935E-01B84835788E}"/>
                  </a:ext>
                </a:extLst>
              </p14:cNvPr>
              <p14:cNvContentPartPr/>
              <p14:nvPr/>
            </p14:nvContentPartPr>
            <p14:xfrm>
              <a:off x="371280" y="1066120"/>
              <a:ext cx="4241520" cy="122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A27847B-0CB4-4B61-935E-01B84835788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2280" y="1057480"/>
                <a:ext cx="4259160" cy="12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6785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54057D-0741-4A16-AC42-769774C8F6A2}"/>
                  </a:ext>
                </a:extLst>
              </p14:cNvPr>
              <p14:cNvContentPartPr/>
              <p14:nvPr/>
            </p14:nvContentPartPr>
            <p14:xfrm>
              <a:off x="759000" y="374200"/>
              <a:ext cx="829080" cy="40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54057D-0741-4A16-AC42-769774C8F6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60" y="365560"/>
                <a:ext cx="8467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EDC41-7331-4C90-BDC4-956FB7FBD3C3}"/>
                  </a:ext>
                </a:extLst>
              </p14:cNvPr>
              <p14:cNvContentPartPr/>
              <p14:nvPr/>
            </p14:nvContentPartPr>
            <p14:xfrm>
              <a:off x="3119880" y="523960"/>
              <a:ext cx="204480" cy="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EDC41-7331-4C90-BDC4-956FB7FBD3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1240" y="515320"/>
                <a:ext cx="222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7EC13DD-D6F7-497F-BC55-AE02A879E2B1}"/>
                  </a:ext>
                </a:extLst>
              </p14:cNvPr>
              <p14:cNvContentPartPr/>
              <p14:nvPr/>
            </p14:nvContentPartPr>
            <p14:xfrm>
              <a:off x="3178200" y="627280"/>
              <a:ext cx="180720" cy="12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7EC13DD-D6F7-497F-BC55-AE02A879E2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9560" y="618640"/>
                <a:ext cx="198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8E3BE3F-A791-4211-B62A-0D4F33A6BF5D}"/>
                  </a:ext>
                </a:extLst>
              </p14:cNvPr>
              <p14:cNvContentPartPr/>
              <p14:nvPr/>
            </p14:nvContentPartPr>
            <p14:xfrm>
              <a:off x="3528480" y="464560"/>
              <a:ext cx="744840" cy="497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8E3BE3F-A791-4211-B62A-0D4F33A6BF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9840" y="455567"/>
                <a:ext cx="762480" cy="51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E4C5332-4D79-4783-959A-CB549E2C03D0}"/>
                  </a:ext>
                </a:extLst>
              </p14:cNvPr>
              <p14:cNvContentPartPr/>
              <p14:nvPr/>
            </p14:nvContentPartPr>
            <p14:xfrm>
              <a:off x="2107920" y="342520"/>
              <a:ext cx="825480" cy="730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E4C5332-4D79-4783-959A-CB549E2C03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9280" y="333524"/>
                <a:ext cx="843120" cy="748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9918EB4-B872-4860-8378-0D9CD6ACCA5C}"/>
                  </a:ext>
                </a:extLst>
              </p14:cNvPr>
              <p14:cNvContentPartPr/>
              <p14:nvPr/>
            </p14:nvContentPartPr>
            <p14:xfrm>
              <a:off x="4441440" y="326680"/>
              <a:ext cx="1227240" cy="567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9918EB4-B872-4860-8378-0D9CD6ACCA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32440" y="317680"/>
                <a:ext cx="124488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97000E3-9BC8-4356-9F3A-101BA7287D53}"/>
                  </a:ext>
                </a:extLst>
              </p14:cNvPr>
              <p14:cNvContentPartPr/>
              <p14:nvPr/>
            </p14:nvContentPartPr>
            <p14:xfrm>
              <a:off x="5968920" y="513520"/>
              <a:ext cx="17172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97000E3-9BC8-4356-9F3A-101BA7287D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0280" y="504520"/>
                <a:ext cx="189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430382-1430-4CCE-B5DE-916F6CF07ECF}"/>
                  </a:ext>
                </a:extLst>
              </p14:cNvPr>
              <p14:cNvContentPartPr/>
              <p14:nvPr/>
            </p14:nvContentPartPr>
            <p14:xfrm>
              <a:off x="5981520" y="591640"/>
              <a:ext cx="15876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430382-1430-4CCE-B5DE-916F6CF07E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72880" y="583000"/>
                <a:ext cx="176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22C009-BC79-4ECC-9619-3AE8F2878C35}"/>
                  </a:ext>
                </a:extLst>
              </p14:cNvPr>
              <p14:cNvContentPartPr/>
              <p14:nvPr/>
            </p14:nvContentPartPr>
            <p14:xfrm>
              <a:off x="7083120" y="363760"/>
              <a:ext cx="108720" cy="3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22C009-BC79-4ECC-9619-3AE8F2878C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74120" y="354760"/>
                <a:ext cx="1263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40F97D3-D2CB-4F8E-ADE5-DFDCB139A97C}"/>
                  </a:ext>
                </a:extLst>
              </p14:cNvPr>
              <p14:cNvContentPartPr/>
              <p14:nvPr/>
            </p14:nvContentPartPr>
            <p14:xfrm>
              <a:off x="6275280" y="475360"/>
              <a:ext cx="653760" cy="41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40F97D3-D2CB-4F8E-ADE5-DFDCB139A9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66280" y="466360"/>
                <a:ext cx="671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904F0D3-344A-4CEE-AAA9-A0605B23FE27}"/>
                  </a:ext>
                </a:extLst>
              </p14:cNvPr>
              <p14:cNvContentPartPr/>
              <p14:nvPr/>
            </p14:nvContentPartPr>
            <p14:xfrm>
              <a:off x="7275720" y="455200"/>
              <a:ext cx="133560" cy="356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904F0D3-344A-4CEE-AAA9-A0605B23FE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66720" y="446200"/>
                <a:ext cx="1512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459B4C-9100-4624-B624-E704B53C296C}"/>
                  </a:ext>
                </a:extLst>
              </p14:cNvPr>
              <p14:cNvContentPartPr/>
              <p14:nvPr/>
            </p14:nvContentPartPr>
            <p14:xfrm>
              <a:off x="7490640" y="591640"/>
              <a:ext cx="88560" cy="95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459B4C-9100-4624-B624-E704B53C29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81640" y="583000"/>
                <a:ext cx="1062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E881DBA-171C-499C-BDAC-E78CBFE7177D}"/>
                  </a:ext>
                </a:extLst>
              </p14:cNvPr>
              <p14:cNvContentPartPr/>
              <p14:nvPr/>
            </p14:nvContentPartPr>
            <p14:xfrm>
              <a:off x="8122080" y="370600"/>
              <a:ext cx="154080" cy="422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E881DBA-171C-499C-BDAC-E78CBFE7177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13420" y="361960"/>
                <a:ext cx="171761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4A7963F-5D4E-43D0-82BF-93E80DCC159E}"/>
                  </a:ext>
                </a:extLst>
              </p14:cNvPr>
              <p14:cNvContentPartPr/>
              <p14:nvPr/>
            </p14:nvContentPartPr>
            <p14:xfrm>
              <a:off x="7706640" y="432160"/>
              <a:ext cx="335160" cy="412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4A7963F-5D4E-43D0-82BF-93E80DCC15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97640" y="423520"/>
                <a:ext cx="3528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CA113FF-8EF9-4959-AAD7-371933BB808E}"/>
                  </a:ext>
                </a:extLst>
              </p14:cNvPr>
              <p14:cNvContentPartPr/>
              <p14:nvPr/>
            </p14:nvContentPartPr>
            <p14:xfrm>
              <a:off x="7506480" y="1343320"/>
              <a:ext cx="16920" cy="9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CA113FF-8EF9-4959-AAD7-371933BB80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97840" y="1334320"/>
                <a:ext cx="345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2C9F40D-6754-43EA-960E-A8368B846F0C}"/>
                  </a:ext>
                </a:extLst>
              </p14:cNvPr>
              <p14:cNvContentPartPr/>
              <p14:nvPr/>
            </p14:nvContentPartPr>
            <p14:xfrm>
              <a:off x="7490640" y="1164400"/>
              <a:ext cx="52560" cy="33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2C9F40D-6754-43EA-960E-A8368B846F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81640" y="1155400"/>
                <a:ext cx="702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6E41B81-97F9-4161-9F86-9C6F9B7C216C}"/>
                  </a:ext>
                </a:extLst>
              </p14:cNvPr>
              <p14:cNvContentPartPr/>
              <p14:nvPr/>
            </p14:nvContentPartPr>
            <p14:xfrm>
              <a:off x="7637880" y="1278160"/>
              <a:ext cx="217800" cy="144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6E41B81-97F9-4161-9F86-9C6F9B7C21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28880" y="1269520"/>
                <a:ext cx="235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38E830C-CD70-4AAE-B467-9EBDEEFAB873}"/>
                  </a:ext>
                </a:extLst>
              </p14:cNvPr>
              <p14:cNvContentPartPr/>
              <p14:nvPr/>
            </p14:nvContentPartPr>
            <p14:xfrm>
              <a:off x="4776240" y="1056760"/>
              <a:ext cx="2429280" cy="605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38E830C-CD70-4AAE-B467-9EBDEEFAB87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67240" y="1048115"/>
                <a:ext cx="2446920" cy="622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A27847B-0CB4-4B61-935E-01B84835788E}"/>
                  </a:ext>
                </a:extLst>
              </p14:cNvPr>
              <p14:cNvContentPartPr/>
              <p14:nvPr/>
            </p14:nvContentPartPr>
            <p14:xfrm>
              <a:off x="371280" y="1066120"/>
              <a:ext cx="4241520" cy="122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A27847B-0CB4-4B61-935E-01B84835788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2280" y="1057480"/>
                <a:ext cx="4259160" cy="12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F14125-5039-4BA1-AFB9-E70448CC3D27}"/>
                  </a:ext>
                </a:extLst>
              </p14:cNvPr>
              <p14:cNvContentPartPr/>
              <p14:nvPr/>
            </p14:nvContentPartPr>
            <p14:xfrm>
              <a:off x="4590120" y="1774240"/>
              <a:ext cx="825840" cy="377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F14125-5039-4BA1-AFB9-E70448CC3D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81120" y="1765240"/>
                <a:ext cx="8434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DECB95-2278-4523-8309-156396406170}"/>
                  </a:ext>
                </a:extLst>
              </p14:cNvPr>
              <p14:cNvContentPartPr/>
              <p14:nvPr/>
            </p14:nvContentPartPr>
            <p14:xfrm>
              <a:off x="5606400" y="1771720"/>
              <a:ext cx="836640" cy="565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DECB95-2278-4523-8309-15639640617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97760" y="1762720"/>
                <a:ext cx="85428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CD24355-69D0-4805-B268-ABBF86F6A47A}"/>
                  </a:ext>
                </a:extLst>
              </p14:cNvPr>
              <p14:cNvContentPartPr/>
              <p14:nvPr/>
            </p14:nvContentPartPr>
            <p14:xfrm>
              <a:off x="6662640" y="1884040"/>
              <a:ext cx="429480" cy="201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CD24355-69D0-4805-B268-ABBF86F6A47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53640" y="1875040"/>
                <a:ext cx="4471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597B3E9-2F5D-4B7C-8F6F-794641B8EF7A}"/>
                  </a:ext>
                </a:extLst>
              </p14:cNvPr>
              <p14:cNvContentPartPr/>
              <p14:nvPr/>
            </p14:nvContentPartPr>
            <p14:xfrm>
              <a:off x="7294440" y="1738240"/>
              <a:ext cx="684000" cy="314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597B3E9-2F5D-4B7C-8F6F-794641B8EF7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85445" y="1729240"/>
                <a:ext cx="701631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2A33449-600A-47BF-AC59-60B3F7BB48CC}"/>
                  </a:ext>
                </a:extLst>
              </p14:cNvPr>
              <p14:cNvContentPartPr/>
              <p14:nvPr/>
            </p14:nvContentPartPr>
            <p14:xfrm>
              <a:off x="548040" y="2281840"/>
              <a:ext cx="1044000" cy="410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2A33449-600A-47BF-AC59-60B3F7BB48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9040" y="2272840"/>
                <a:ext cx="106164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BD46458-5C1B-4FAB-9FDD-28935886BC4F}"/>
                  </a:ext>
                </a:extLst>
              </p14:cNvPr>
              <p14:cNvContentPartPr/>
              <p14:nvPr/>
            </p14:nvContentPartPr>
            <p14:xfrm>
              <a:off x="2555760" y="2491000"/>
              <a:ext cx="344880" cy="151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BD46458-5C1B-4FAB-9FDD-28935886BC4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47120" y="2482360"/>
                <a:ext cx="362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17BB16-CCB7-4701-9D7F-9A7247100301}"/>
                  </a:ext>
                </a:extLst>
              </p14:cNvPr>
              <p14:cNvContentPartPr/>
              <p14:nvPr/>
            </p14:nvContentPartPr>
            <p14:xfrm>
              <a:off x="3463320" y="2428720"/>
              <a:ext cx="4320" cy="4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17BB16-CCB7-4701-9D7F-9A72471003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54320" y="2420080"/>
                <a:ext cx="21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7E922DC-EF4C-4CFD-956A-3997C6A0EB1F}"/>
                  </a:ext>
                </a:extLst>
              </p14:cNvPr>
              <p14:cNvContentPartPr/>
              <p14:nvPr/>
            </p14:nvContentPartPr>
            <p14:xfrm>
              <a:off x="5086560" y="2407480"/>
              <a:ext cx="740880" cy="321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7E922DC-EF4C-4CFD-956A-3997C6A0EB1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77560" y="2398840"/>
                <a:ext cx="7585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7A43200-DA1D-4E5E-B12C-7A7D4771DBA0}"/>
                  </a:ext>
                </a:extLst>
              </p14:cNvPr>
              <p14:cNvContentPartPr/>
              <p14:nvPr/>
            </p14:nvContentPartPr>
            <p14:xfrm>
              <a:off x="4419480" y="2504320"/>
              <a:ext cx="539640" cy="463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7A43200-DA1D-4E5E-B12C-7A7D4771DB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10834" y="2495320"/>
                <a:ext cx="557292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4D73E02-DF4F-41AF-945C-66E16C586573}"/>
                  </a:ext>
                </a:extLst>
              </p14:cNvPr>
              <p14:cNvContentPartPr/>
              <p14:nvPr/>
            </p14:nvContentPartPr>
            <p14:xfrm>
              <a:off x="3136800" y="2494600"/>
              <a:ext cx="1026360" cy="501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4D73E02-DF4F-41AF-945C-66E16C5865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28163" y="2485960"/>
                <a:ext cx="1043994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1BAFF3-36A7-4FAC-9349-C5E82B6EB35F}"/>
                  </a:ext>
                </a:extLst>
              </p14:cNvPr>
              <p14:cNvContentPartPr/>
              <p14:nvPr/>
            </p14:nvContentPartPr>
            <p14:xfrm>
              <a:off x="1819200" y="2288680"/>
              <a:ext cx="543600" cy="345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1BAFF3-36A7-4FAC-9349-C5E82B6EB35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810560" y="2280040"/>
                <a:ext cx="561240" cy="3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354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54057D-0741-4A16-AC42-769774C8F6A2}"/>
                  </a:ext>
                </a:extLst>
              </p14:cNvPr>
              <p14:cNvContentPartPr/>
              <p14:nvPr/>
            </p14:nvContentPartPr>
            <p14:xfrm>
              <a:off x="759000" y="374200"/>
              <a:ext cx="829080" cy="40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54057D-0741-4A16-AC42-769774C8F6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60" y="365560"/>
                <a:ext cx="8467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EDC41-7331-4C90-BDC4-956FB7FBD3C3}"/>
                  </a:ext>
                </a:extLst>
              </p14:cNvPr>
              <p14:cNvContentPartPr/>
              <p14:nvPr/>
            </p14:nvContentPartPr>
            <p14:xfrm>
              <a:off x="3119880" y="523960"/>
              <a:ext cx="204480" cy="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EDC41-7331-4C90-BDC4-956FB7FBD3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1240" y="515320"/>
                <a:ext cx="222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7EC13DD-D6F7-497F-BC55-AE02A879E2B1}"/>
                  </a:ext>
                </a:extLst>
              </p14:cNvPr>
              <p14:cNvContentPartPr/>
              <p14:nvPr/>
            </p14:nvContentPartPr>
            <p14:xfrm>
              <a:off x="3178200" y="627280"/>
              <a:ext cx="180720" cy="12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7EC13DD-D6F7-497F-BC55-AE02A879E2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9560" y="618640"/>
                <a:ext cx="198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8E3BE3F-A791-4211-B62A-0D4F33A6BF5D}"/>
                  </a:ext>
                </a:extLst>
              </p14:cNvPr>
              <p14:cNvContentPartPr/>
              <p14:nvPr/>
            </p14:nvContentPartPr>
            <p14:xfrm>
              <a:off x="3528480" y="464560"/>
              <a:ext cx="744840" cy="497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8E3BE3F-A791-4211-B62A-0D4F33A6BF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9840" y="455567"/>
                <a:ext cx="762480" cy="51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E4C5332-4D79-4783-959A-CB549E2C03D0}"/>
                  </a:ext>
                </a:extLst>
              </p14:cNvPr>
              <p14:cNvContentPartPr/>
              <p14:nvPr/>
            </p14:nvContentPartPr>
            <p14:xfrm>
              <a:off x="2107920" y="342520"/>
              <a:ext cx="825480" cy="730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E4C5332-4D79-4783-959A-CB549E2C03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9280" y="333524"/>
                <a:ext cx="843120" cy="748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9918EB4-B872-4860-8378-0D9CD6ACCA5C}"/>
                  </a:ext>
                </a:extLst>
              </p14:cNvPr>
              <p14:cNvContentPartPr/>
              <p14:nvPr/>
            </p14:nvContentPartPr>
            <p14:xfrm>
              <a:off x="4441440" y="326680"/>
              <a:ext cx="1227240" cy="567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9918EB4-B872-4860-8378-0D9CD6ACCA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32440" y="317680"/>
                <a:ext cx="124488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97000E3-9BC8-4356-9F3A-101BA7287D53}"/>
                  </a:ext>
                </a:extLst>
              </p14:cNvPr>
              <p14:cNvContentPartPr/>
              <p14:nvPr/>
            </p14:nvContentPartPr>
            <p14:xfrm>
              <a:off x="5968920" y="513520"/>
              <a:ext cx="17172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97000E3-9BC8-4356-9F3A-101BA7287D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0280" y="504520"/>
                <a:ext cx="189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430382-1430-4CCE-B5DE-916F6CF07ECF}"/>
                  </a:ext>
                </a:extLst>
              </p14:cNvPr>
              <p14:cNvContentPartPr/>
              <p14:nvPr/>
            </p14:nvContentPartPr>
            <p14:xfrm>
              <a:off x="5981520" y="591640"/>
              <a:ext cx="15876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430382-1430-4CCE-B5DE-916F6CF07E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72880" y="583000"/>
                <a:ext cx="176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D22C009-BC79-4ECC-9619-3AE8F2878C35}"/>
                  </a:ext>
                </a:extLst>
              </p14:cNvPr>
              <p14:cNvContentPartPr/>
              <p14:nvPr/>
            </p14:nvContentPartPr>
            <p14:xfrm>
              <a:off x="7083120" y="363760"/>
              <a:ext cx="108720" cy="3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D22C009-BC79-4ECC-9619-3AE8F2878C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74120" y="354760"/>
                <a:ext cx="1263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40F97D3-D2CB-4F8E-ADE5-DFDCB139A97C}"/>
                  </a:ext>
                </a:extLst>
              </p14:cNvPr>
              <p14:cNvContentPartPr/>
              <p14:nvPr/>
            </p14:nvContentPartPr>
            <p14:xfrm>
              <a:off x="6275280" y="475360"/>
              <a:ext cx="653760" cy="41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40F97D3-D2CB-4F8E-ADE5-DFDCB139A9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66280" y="466360"/>
                <a:ext cx="671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904F0D3-344A-4CEE-AAA9-A0605B23FE27}"/>
                  </a:ext>
                </a:extLst>
              </p14:cNvPr>
              <p14:cNvContentPartPr/>
              <p14:nvPr/>
            </p14:nvContentPartPr>
            <p14:xfrm>
              <a:off x="7275720" y="455200"/>
              <a:ext cx="133560" cy="356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904F0D3-344A-4CEE-AAA9-A0605B23FE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66720" y="446200"/>
                <a:ext cx="1512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459B4C-9100-4624-B624-E704B53C296C}"/>
                  </a:ext>
                </a:extLst>
              </p14:cNvPr>
              <p14:cNvContentPartPr/>
              <p14:nvPr/>
            </p14:nvContentPartPr>
            <p14:xfrm>
              <a:off x="7490640" y="591640"/>
              <a:ext cx="88560" cy="95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459B4C-9100-4624-B624-E704B53C29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81640" y="583000"/>
                <a:ext cx="1062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E881DBA-171C-499C-BDAC-E78CBFE7177D}"/>
                  </a:ext>
                </a:extLst>
              </p14:cNvPr>
              <p14:cNvContentPartPr/>
              <p14:nvPr/>
            </p14:nvContentPartPr>
            <p14:xfrm>
              <a:off x="8122080" y="370600"/>
              <a:ext cx="154080" cy="422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E881DBA-171C-499C-BDAC-E78CBFE7177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13420" y="361960"/>
                <a:ext cx="171761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4A7963F-5D4E-43D0-82BF-93E80DCC159E}"/>
                  </a:ext>
                </a:extLst>
              </p14:cNvPr>
              <p14:cNvContentPartPr/>
              <p14:nvPr/>
            </p14:nvContentPartPr>
            <p14:xfrm>
              <a:off x="7706640" y="432160"/>
              <a:ext cx="335160" cy="412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4A7963F-5D4E-43D0-82BF-93E80DCC15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97640" y="423520"/>
                <a:ext cx="3528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CA113FF-8EF9-4959-AAD7-371933BB808E}"/>
                  </a:ext>
                </a:extLst>
              </p14:cNvPr>
              <p14:cNvContentPartPr/>
              <p14:nvPr/>
            </p14:nvContentPartPr>
            <p14:xfrm>
              <a:off x="7506480" y="1343320"/>
              <a:ext cx="16920" cy="91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CA113FF-8EF9-4959-AAD7-371933BB80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97840" y="1334320"/>
                <a:ext cx="345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2C9F40D-6754-43EA-960E-A8368B846F0C}"/>
                  </a:ext>
                </a:extLst>
              </p14:cNvPr>
              <p14:cNvContentPartPr/>
              <p14:nvPr/>
            </p14:nvContentPartPr>
            <p14:xfrm>
              <a:off x="7490640" y="1164400"/>
              <a:ext cx="52560" cy="33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2C9F40D-6754-43EA-960E-A8368B846F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81640" y="1155400"/>
                <a:ext cx="702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6E41B81-97F9-4161-9F86-9C6F9B7C216C}"/>
                  </a:ext>
                </a:extLst>
              </p14:cNvPr>
              <p14:cNvContentPartPr/>
              <p14:nvPr/>
            </p14:nvContentPartPr>
            <p14:xfrm>
              <a:off x="7637880" y="1278160"/>
              <a:ext cx="217800" cy="144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6E41B81-97F9-4161-9F86-9C6F9B7C21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28880" y="1269520"/>
                <a:ext cx="235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38E830C-CD70-4AAE-B467-9EBDEEFAB873}"/>
                  </a:ext>
                </a:extLst>
              </p14:cNvPr>
              <p14:cNvContentPartPr/>
              <p14:nvPr/>
            </p14:nvContentPartPr>
            <p14:xfrm>
              <a:off x="4776240" y="1056760"/>
              <a:ext cx="2429280" cy="605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38E830C-CD70-4AAE-B467-9EBDEEFAB87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67240" y="1048115"/>
                <a:ext cx="2446920" cy="622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A27847B-0CB4-4B61-935E-01B84835788E}"/>
                  </a:ext>
                </a:extLst>
              </p14:cNvPr>
              <p14:cNvContentPartPr/>
              <p14:nvPr/>
            </p14:nvContentPartPr>
            <p14:xfrm>
              <a:off x="371280" y="1066120"/>
              <a:ext cx="4241520" cy="122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A27847B-0CB4-4B61-935E-01B84835788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2280" y="1057480"/>
                <a:ext cx="4259160" cy="12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F14125-5039-4BA1-AFB9-E70448CC3D27}"/>
                  </a:ext>
                </a:extLst>
              </p14:cNvPr>
              <p14:cNvContentPartPr/>
              <p14:nvPr/>
            </p14:nvContentPartPr>
            <p14:xfrm>
              <a:off x="4590120" y="1774240"/>
              <a:ext cx="825840" cy="377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F14125-5039-4BA1-AFB9-E70448CC3D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81120" y="1765240"/>
                <a:ext cx="8434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DECB95-2278-4523-8309-156396406170}"/>
                  </a:ext>
                </a:extLst>
              </p14:cNvPr>
              <p14:cNvContentPartPr/>
              <p14:nvPr/>
            </p14:nvContentPartPr>
            <p14:xfrm>
              <a:off x="5606400" y="1771720"/>
              <a:ext cx="836640" cy="565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DECB95-2278-4523-8309-15639640617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97760" y="1762720"/>
                <a:ext cx="85428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CD24355-69D0-4805-B268-ABBF86F6A47A}"/>
                  </a:ext>
                </a:extLst>
              </p14:cNvPr>
              <p14:cNvContentPartPr/>
              <p14:nvPr/>
            </p14:nvContentPartPr>
            <p14:xfrm>
              <a:off x="6662640" y="1884040"/>
              <a:ext cx="429480" cy="201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CD24355-69D0-4805-B268-ABBF86F6A47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53640" y="1875040"/>
                <a:ext cx="4471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597B3E9-2F5D-4B7C-8F6F-794641B8EF7A}"/>
                  </a:ext>
                </a:extLst>
              </p14:cNvPr>
              <p14:cNvContentPartPr/>
              <p14:nvPr/>
            </p14:nvContentPartPr>
            <p14:xfrm>
              <a:off x="7294440" y="1738240"/>
              <a:ext cx="684000" cy="314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597B3E9-2F5D-4B7C-8F6F-794641B8EF7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85445" y="1729240"/>
                <a:ext cx="701631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2A33449-600A-47BF-AC59-60B3F7BB48CC}"/>
                  </a:ext>
                </a:extLst>
              </p14:cNvPr>
              <p14:cNvContentPartPr/>
              <p14:nvPr/>
            </p14:nvContentPartPr>
            <p14:xfrm>
              <a:off x="548040" y="2281840"/>
              <a:ext cx="1044000" cy="410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2A33449-600A-47BF-AC59-60B3F7BB48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9040" y="2272840"/>
                <a:ext cx="106164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BD46458-5C1B-4FAB-9FDD-28935886BC4F}"/>
                  </a:ext>
                </a:extLst>
              </p14:cNvPr>
              <p14:cNvContentPartPr/>
              <p14:nvPr/>
            </p14:nvContentPartPr>
            <p14:xfrm>
              <a:off x="2555760" y="2491000"/>
              <a:ext cx="344880" cy="151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BD46458-5C1B-4FAB-9FDD-28935886BC4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47120" y="2482360"/>
                <a:ext cx="362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E17BB16-CCB7-4701-9D7F-9A7247100301}"/>
                  </a:ext>
                </a:extLst>
              </p14:cNvPr>
              <p14:cNvContentPartPr/>
              <p14:nvPr/>
            </p14:nvContentPartPr>
            <p14:xfrm>
              <a:off x="3463320" y="2428720"/>
              <a:ext cx="4320" cy="4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E17BB16-CCB7-4701-9D7F-9A72471003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54320" y="2420080"/>
                <a:ext cx="21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7E922DC-EF4C-4CFD-956A-3997C6A0EB1F}"/>
                  </a:ext>
                </a:extLst>
              </p14:cNvPr>
              <p14:cNvContentPartPr/>
              <p14:nvPr/>
            </p14:nvContentPartPr>
            <p14:xfrm>
              <a:off x="5086560" y="2407480"/>
              <a:ext cx="740880" cy="321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7E922DC-EF4C-4CFD-956A-3997C6A0EB1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77560" y="2398840"/>
                <a:ext cx="7585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7A43200-DA1D-4E5E-B12C-7A7D4771DBA0}"/>
                  </a:ext>
                </a:extLst>
              </p14:cNvPr>
              <p14:cNvContentPartPr/>
              <p14:nvPr/>
            </p14:nvContentPartPr>
            <p14:xfrm>
              <a:off x="4419480" y="2504320"/>
              <a:ext cx="539640" cy="463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7A43200-DA1D-4E5E-B12C-7A7D4771DB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10834" y="2495320"/>
                <a:ext cx="557292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4D73E02-DF4F-41AF-945C-66E16C586573}"/>
                  </a:ext>
                </a:extLst>
              </p14:cNvPr>
              <p14:cNvContentPartPr/>
              <p14:nvPr/>
            </p14:nvContentPartPr>
            <p14:xfrm>
              <a:off x="3136800" y="2494600"/>
              <a:ext cx="1026360" cy="501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4D73E02-DF4F-41AF-945C-66E16C5865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28163" y="2485960"/>
                <a:ext cx="1043994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1BAFF3-36A7-4FAC-9349-C5E82B6EB35F}"/>
                  </a:ext>
                </a:extLst>
              </p14:cNvPr>
              <p14:cNvContentPartPr/>
              <p14:nvPr/>
            </p14:nvContentPartPr>
            <p14:xfrm>
              <a:off x="1819200" y="2288680"/>
              <a:ext cx="543600" cy="345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1BAFF3-36A7-4FAC-9349-C5E82B6EB35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810560" y="2280040"/>
                <a:ext cx="5612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1ECB3B2-E698-4EC2-949B-9CFDAD8F6A07}"/>
                  </a:ext>
                </a:extLst>
              </p14:cNvPr>
              <p14:cNvContentPartPr/>
              <p14:nvPr/>
            </p14:nvContentPartPr>
            <p14:xfrm>
              <a:off x="358320" y="2996080"/>
              <a:ext cx="8232120" cy="23767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1ECB3B2-E698-4EC2-949B-9CFDAD8F6A0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49680" y="2987080"/>
                <a:ext cx="8249760" cy="23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4482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14:cNvPr>
              <p14:cNvContentPartPr/>
              <p14:nvPr/>
            </p14:nvContentPartPr>
            <p14:xfrm>
              <a:off x="2524800" y="154600"/>
              <a:ext cx="3921120" cy="63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160" y="145605"/>
                <a:ext cx="3938760" cy="65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14:cNvPr>
              <p14:cNvContentPartPr/>
              <p14:nvPr/>
            </p14:nvContentPartPr>
            <p14:xfrm>
              <a:off x="718680" y="1122640"/>
              <a:ext cx="1653480" cy="561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040" y="1113640"/>
                <a:ext cx="16711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14:cNvPr>
              <p14:cNvContentPartPr/>
              <p14:nvPr/>
            </p14:nvContentPartPr>
            <p14:xfrm>
              <a:off x="2739720" y="1188160"/>
              <a:ext cx="44280" cy="5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0720" y="1179160"/>
                <a:ext cx="61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14:cNvPr>
              <p14:cNvContentPartPr/>
              <p14:nvPr/>
            </p14:nvContentPartPr>
            <p14:xfrm>
              <a:off x="3379080" y="909880"/>
              <a:ext cx="284760" cy="46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0080" y="900880"/>
                <a:ext cx="3024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14:cNvPr>
              <p14:cNvContentPartPr/>
              <p14:nvPr/>
            </p14:nvContentPartPr>
            <p14:xfrm>
              <a:off x="3871920" y="997360"/>
              <a:ext cx="223200" cy="2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2920" y="988360"/>
                <a:ext cx="240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14:cNvPr>
              <p14:cNvContentPartPr/>
              <p14:nvPr/>
            </p14:nvContentPartPr>
            <p14:xfrm>
              <a:off x="3873720" y="1110040"/>
              <a:ext cx="225000" cy="21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720" y="1101040"/>
                <a:ext cx="242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14:cNvPr>
              <p14:cNvContentPartPr/>
              <p14:nvPr/>
            </p14:nvContentPartPr>
            <p14:xfrm>
              <a:off x="4265400" y="972160"/>
              <a:ext cx="947520" cy="466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6760" y="963520"/>
                <a:ext cx="965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14:cNvPr>
              <p14:cNvContentPartPr/>
              <p14:nvPr/>
            </p14:nvContentPartPr>
            <p14:xfrm>
              <a:off x="5581920" y="1218760"/>
              <a:ext cx="83160" cy="17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73280" y="1209760"/>
                <a:ext cx="100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14:cNvPr>
              <p14:cNvContentPartPr/>
              <p14:nvPr/>
            </p14:nvContentPartPr>
            <p14:xfrm>
              <a:off x="6101040" y="1051720"/>
              <a:ext cx="59760" cy="208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2400" y="1043080"/>
                <a:ext cx="77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14:cNvPr>
              <p14:cNvContentPartPr/>
              <p14:nvPr/>
            </p14:nvContentPartPr>
            <p14:xfrm>
              <a:off x="6160440" y="1007800"/>
              <a:ext cx="135000" cy="230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51800" y="999160"/>
                <a:ext cx="152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14:cNvPr>
              <p14:cNvContentPartPr/>
              <p14:nvPr/>
            </p14:nvContentPartPr>
            <p14:xfrm>
              <a:off x="6381840" y="1068640"/>
              <a:ext cx="199080" cy="171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73200" y="1060000"/>
                <a:ext cx="216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14:cNvPr>
              <p14:cNvContentPartPr/>
              <p14:nvPr/>
            </p14:nvContentPartPr>
            <p14:xfrm>
              <a:off x="6591360" y="1018240"/>
              <a:ext cx="413280" cy="204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82720" y="1009600"/>
                <a:ext cx="4309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14:cNvPr>
              <p14:cNvContentPartPr/>
              <p14:nvPr/>
            </p14:nvContentPartPr>
            <p14:xfrm>
              <a:off x="7261320" y="790000"/>
              <a:ext cx="1244160" cy="486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2680" y="781360"/>
                <a:ext cx="126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14:cNvPr>
              <p14:cNvContentPartPr/>
              <p14:nvPr/>
            </p14:nvContentPartPr>
            <p14:xfrm>
              <a:off x="2727480" y="1362040"/>
              <a:ext cx="33840" cy="39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8747" y="1353120"/>
                <a:ext cx="51670" cy="574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8355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14:cNvPr>
              <p14:cNvContentPartPr/>
              <p14:nvPr/>
            </p14:nvContentPartPr>
            <p14:xfrm>
              <a:off x="2524800" y="154600"/>
              <a:ext cx="3921120" cy="63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160" y="145605"/>
                <a:ext cx="3938760" cy="65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14:cNvPr>
              <p14:cNvContentPartPr/>
              <p14:nvPr/>
            </p14:nvContentPartPr>
            <p14:xfrm>
              <a:off x="718680" y="1122640"/>
              <a:ext cx="1653480" cy="561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040" y="1113640"/>
                <a:ext cx="16711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14:cNvPr>
              <p14:cNvContentPartPr/>
              <p14:nvPr/>
            </p14:nvContentPartPr>
            <p14:xfrm>
              <a:off x="2739720" y="1188160"/>
              <a:ext cx="44280" cy="5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0720" y="1179160"/>
                <a:ext cx="61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14:cNvPr>
              <p14:cNvContentPartPr/>
              <p14:nvPr/>
            </p14:nvContentPartPr>
            <p14:xfrm>
              <a:off x="3379080" y="909880"/>
              <a:ext cx="284760" cy="46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0080" y="900880"/>
                <a:ext cx="3024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14:cNvPr>
              <p14:cNvContentPartPr/>
              <p14:nvPr/>
            </p14:nvContentPartPr>
            <p14:xfrm>
              <a:off x="3871920" y="997360"/>
              <a:ext cx="223200" cy="2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2920" y="988360"/>
                <a:ext cx="240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14:cNvPr>
              <p14:cNvContentPartPr/>
              <p14:nvPr/>
            </p14:nvContentPartPr>
            <p14:xfrm>
              <a:off x="3873720" y="1110040"/>
              <a:ext cx="225000" cy="21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720" y="1101040"/>
                <a:ext cx="242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14:cNvPr>
              <p14:cNvContentPartPr/>
              <p14:nvPr/>
            </p14:nvContentPartPr>
            <p14:xfrm>
              <a:off x="4265400" y="972160"/>
              <a:ext cx="947520" cy="466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6760" y="963520"/>
                <a:ext cx="965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14:cNvPr>
              <p14:cNvContentPartPr/>
              <p14:nvPr/>
            </p14:nvContentPartPr>
            <p14:xfrm>
              <a:off x="5581920" y="1218760"/>
              <a:ext cx="83160" cy="17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73280" y="1209760"/>
                <a:ext cx="100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14:cNvPr>
              <p14:cNvContentPartPr/>
              <p14:nvPr/>
            </p14:nvContentPartPr>
            <p14:xfrm>
              <a:off x="6101040" y="1051720"/>
              <a:ext cx="59760" cy="208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2400" y="1043080"/>
                <a:ext cx="77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14:cNvPr>
              <p14:cNvContentPartPr/>
              <p14:nvPr/>
            </p14:nvContentPartPr>
            <p14:xfrm>
              <a:off x="6160440" y="1007800"/>
              <a:ext cx="135000" cy="230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51800" y="999160"/>
                <a:ext cx="152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14:cNvPr>
              <p14:cNvContentPartPr/>
              <p14:nvPr/>
            </p14:nvContentPartPr>
            <p14:xfrm>
              <a:off x="6381840" y="1068640"/>
              <a:ext cx="199080" cy="171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73200" y="1060000"/>
                <a:ext cx="216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14:cNvPr>
              <p14:cNvContentPartPr/>
              <p14:nvPr/>
            </p14:nvContentPartPr>
            <p14:xfrm>
              <a:off x="6591360" y="1018240"/>
              <a:ext cx="413280" cy="204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82720" y="1009600"/>
                <a:ext cx="4309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14:cNvPr>
              <p14:cNvContentPartPr/>
              <p14:nvPr/>
            </p14:nvContentPartPr>
            <p14:xfrm>
              <a:off x="7261320" y="790000"/>
              <a:ext cx="1244160" cy="486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2680" y="781360"/>
                <a:ext cx="126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14:cNvPr>
              <p14:cNvContentPartPr/>
              <p14:nvPr/>
            </p14:nvContentPartPr>
            <p14:xfrm>
              <a:off x="2727480" y="1362040"/>
              <a:ext cx="33840" cy="39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8747" y="1353120"/>
                <a:ext cx="51670" cy="5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14:cNvPr>
              <p14:cNvContentPartPr/>
              <p14:nvPr/>
            </p14:nvContentPartPr>
            <p14:xfrm>
              <a:off x="3873360" y="1687840"/>
              <a:ext cx="149760" cy="1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4720" y="1679200"/>
                <a:ext cx="167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14:cNvPr>
              <p14:cNvContentPartPr/>
              <p14:nvPr/>
            </p14:nvContentPartPr>
            <p14:xfrm>
              <a:off x="3874800" y="1779280"/>
              <a:ext cx="168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65800" y="1770280"/>
                <a:ext cx="186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14:cNvPr>
              <p14:cNvContentPartPr/>
              <p14:nvPr/>
            </p14:nvContentPartPr>
            <p14:xfrm>
              <a:off x="4219320" y="1501000"/>
              <a:ext cx="1335240" cy="38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10680" y="1492000"/>
                <a:ext cx="13528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14:cNvPr>
              <p14:cNvContentPartPr/>
              <p14:nvPr/>
            </p14:nvContentPartPr>
            <p14:xfrm>
              <a:off x="4841760" y="1989160"/>
              <a:ext cx="134280" cy="172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32760" y="1980520"/>
                <a:ext cx="151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14:cNvPr>
              <p14:cNvContentPartPr/>
              <p14:nvPr/>
            </p14:nvContentPartPr>
            <p14:xfrm>
              <a:off x="5735280" y="1826440"/>
              <a:ext cx="46440" cy="149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26640" y="1817800"/>
                <a:ext cx="64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14:cNvPr>
              <p14:cNvContentPartPr/>
              <p14:nvPr/>
            </p14:nvContentPartPr>
            <p14:xfrm>
              <a:off x="6034080" y="1483720"/>
              <a:ext cx="588960" cy="60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25080" y="1474720"/>
                <a:ext cx="60660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14:cNvPr>
              <p14:cNvContentPartPr/>
              <p14:nvPr/>
            </p14:nvContentPartPr>
            <p14:xfrm>
              <a:off x="7786920" y="1561840"/>
              <a:ext cx="1023480" cy="378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77920" y="1553200"/>
                <a:ext cx="10411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14:cNvPr>
              <p14:cNvContentPartPr/>
              <p14:nvPr/>
            </p14:nvContentPartPr>
            <p14:xfrm>
              <a:off x="6890160" y="1483720"/>
              <a:ext cx="735120" cy="579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81160" y="1475080"/>
                <a:ext cx="7527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14:cNvPr>
              <p14:cNvContentPartPr/>
              <p14:nvPr/>
            </p14:nvContentPartPr>
            <p14:xfrm>
              <a:off x="3026640" y="839680"/>
              <a:ext cx="676800" cy="119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17640" y="830680"/>
                <a:ext cx="694440" cy="12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2183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14:cNvPr>
              <p14:cNvContentPartPr/>
              <p14:nvPr/>
            </p14:nvContentPartPr>
            <p14:xfrm>
              <a:off x="2524800" y="154600"/>
              <a:ext cx="3921120" cy="63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160" y="145605"/>
                <a:ext cx="3938760" cy="65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14:cNvPr>
              <p14:cNvContentPartPr/>
              <p14:nvPr/>
            </p14:nvContentPartPr>
            <p14:xfrm>
              <a:off x="718680" y="1122640"/>
              <a:ext cx="1653480" cy="561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040" y="1113640"/>
                <a:ext cx="16711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14:cNvPr>
              <p14:cNvContentPartPr/>
              <p14:nvPr/>
            </p14:nvContentPartPr>
            <p14:xfrm>
              <a:off x="2739720" y="1188160"/>
              <a:ext cx="44280" cy="5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0720" y="1179160"/>
                <a:ext cx="61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14:cNvPr>
              <p14:cNvContentPartPr/>
              <p14:nvPr/>
            </p14:nvContentPartPr>
            <p14:xfrm>
              <a:off x="3379080" y="909880"/>
              <a:ext cx="284760" cy="46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0080" y="900880"/>
                <a:ext cx="3024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14:cNvPr>
              <p14:cNvContentPartPr/>
              <p14:nvPr/>
            </p14:nvContentPartPr>
            <p14:xfrm>
              <a:off x="3871920" y="997360"/>
              <a:ext cx="223200" cy="2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2920" y="988360"/>
                <a:ext cx="240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14:cNvPr>
              <p14:cNvContentPartPr/>
              <p14:nvPr/>
            </p14:nvContentPartPr>
            <p14:xfrm>
              <a:off x="3873720" y="1110040"/>
              <a:ext cx="225000" cy="21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720" y="1101040"/>
                <a:ext cx="242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14:cNvPr>
              <p14:cNvContentPartPr/>
              <p14:nvPr/>
            </p14:nvContentPartPr>
            <p14:xfrm>
              <a:off x="4265400" y="972160"/>
              <a:ext cx="947520" cy="466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6760" y="963520"/>
                <a:ext cx="965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14:cNvPr>
              <p14:cNvContentPartPr/>
              <p14:nvPr/>
            </p14:nvContentPartPr>
            <p14:xfrm>
              <a:off x="5581920" y="1218760"/>
              <a:ext cx="83160" cy="17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73280" y="1209760"/>
                <a:ext cx="100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14:cNvPr>
              <p14:cNvContentPartPr/>
              <p14:nvPr/>
            </p14:nvContentPartPr>
            <p14:xfrm>
              <a:off x="6101040" y="1051720"/>
              <a:ext cx="59760" cy="208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2400" y="1043080"/>
                <a:ext cx="77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14:cNvPr>
              <p14:cNvContentPartPr/>
              <p14:nvPr/>
            </p14:nvContentPartPr>
            <p14:xfrm>
              <a:off x="6160440" y="1007800"/>
              <a:ext cx="135000" cy="230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51800" y="999160"/>
                <a:ext cx="152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14:cNvPr>
              <p14:cNvContentPartPr/>
              <p14:nvPr/>
            </p14:nvContentPartPr>
            <p14:xfrm>
              <a:off x="6381840" y="1068640"/>
              <a:ext cx="199080" cy="171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73200" y="1060000"/>
                <a:ext cx="216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14:cNvPr>
              <p14:cNvContentPartPr/>
              <p14:nvPr/>
            </p14:nvContentPartPr>
            <p14:xfrm>
              <a:off x="6591360" y="1018240"/>
              <a:ext cx="413280" cy="204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82720" y="1009600"/>
                <a:ext cx="4309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14:cNvPr>
              <p14:cNvContentPartPr/>
              <p14:nvPr/>
            </p14:nvContentPartPr>
            <p14:xfrm>
              <a:off x="7261320" y="790000"/>
              <a:ext cx="1244160" cy="486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2680" y="781360"/>
                <a:ext cx="126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14:cNvPr>
              <p14:cNvContentPartPr/>
              <p14:nvPr/>
            </p14:nvContentPartPr>
            <p14:xfrm>
              <a:off x="2727480" y="1362040"/>
              <a:ext cx="33840" cy="39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8747" y="1353120"/>
                <a:ext cx="51670" cy="5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14:cNvPr>
              <p14:cNvContentPartPr/>
              <p14:nvPr/>
            </p14:nvContentPartPr>
            <p14:xfrm>
              <a:off x="3873360" y="1687840"/>
              <a:ext cx="149760" cy="1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4720" y="1679200"/>
                <a:ext cx="167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14:cNvPr>
              <p14:cNvContentPartPr/>
              <p14:nvPr/>
            </p14:nvContentPartPr>
            <p14:xfrm>
              <a:off x="3874800" y="1779280"/>
              <a:ext cx="168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65800" y="1770280"/>
                <a:ext cx="186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14:cNvPr>
              <p14:cNvContentPartPr/>
              <p14:nvPr/>
            </p14:nvContentPartPr>
            <p14:xfrm>
              <a:off x="4219320" y="1501000"/>
              <a:ext cx="1335240" cy="38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10680" y="1492000"/>
                <a:ext cx="13528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14:cNvPr>
              <p14:cNvContentPartPr/>
              <p14:nvPr/>
            </p14:nvContentPartPr>
            <p14:xfrm>
              <a:off x="4841760" y="1989160"/>
              <a:ext cx="134280" cy="172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32760" y="1980520"/>
                <a:ext cx="151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14:cNvPr>
              <p14:cNvContentPartPr/>
              <p14:nvPr/>
            </p14:nvContentPartPr>
            <p14:xfrm>
              <a:off x="5735280" y="1826440"/>
              <a:ext cx="46440" cy="149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26640" y="1817800"/>
                <a:ext cx="64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14:cNvPr>
              <p14:cNvContentPartPr/>
              <p14:nvPr/>
            </p14:nvContentPartPr>
            <p14:xfrm>
              <a:off x="6034080" y="1483720"/>
              <a:ext cx="588960" cy="60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25080" y="1474720"/>
                <a:ext cx="60660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14:cNvPr>
              <p14:cNvContentPartPr/>
              <p14:nvPr/>
            </p14:nvContentPartPr>
            <p14:xfrm>
              <a:off x="7786920" y="1561840"/>
              <a:ext cx="1023480" cy="378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77920" y="1553200"/>
                <a:ext cx="10411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14:cNvPr>
              <p14:cNvContentPartPr/>
              <p14:nvPr/>
            </p14:nvContentPartPr>
            <p14:xfrm>
              <a:off x="6890160" y="1483720"/>
              <a:ext cx="735120" cy="579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81160" y="1475080"/>
                <a:ext cx="7527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14:cNvPr>
              <p14:cNvContentPartPr/>
              <p14:nvPr/>
            </p14:nvContentPartPr>
            <p14:xfrm>
              <a:off x="3026640" y="839680"/>
              <a:ext cx="676800" cy="119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17640" y="830680"/>
                <a:ext cx="694440" cy="12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87ED474-FD64-4BEA-AC51-1F6FFD68D4E8}"/>
                  </a:ext>
                </a:extLst>
              </p14:cNvPr>
              <p14:cNvContentPartPr/>
              <p14:nvPr/>
            </p14:nvContentPartPr>
            <p14:xfrm>
              <a:off x="432480" y="2507200"/>
              <a:ext cx="1723320" cy="1091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87ED474-FD64-4BEA-AC51-1F6FFD68D4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3840" y="2498200"/>
                <a:ext cx="174096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AA9F33A-A328-4C14-8FE8-0BEF21E0FC5B}"/>
                  </a:ext>
                </a:extLst>
              </p14:cNvPr>
              <p14:cNvContentPartPr/>
              <p14:nvPr/>
            </p14:nvContentPartPr>
            <p14:xfrm>
              <a:off x="2728920" y="2852800"/>
              <a:ext cx="10800" cy="4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AA9F33A-A328-4C14-8FE8-0BEF21E0FC5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20280" y="2844160"/>
                <a:ext cx="28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5F2ADE-2CC2-479E-BF41-B0A46EAB6A21}"/>
                  </a:ext>
                </a:extLst>
              </p14:cNvPr>
              <p14:cNvContentPartPr/>
              <p14:nvPr/>
            </p14:nvContentPartPr>
            <p14:xfrm>
              <a:off x="2711640" y="3072760"/>
              <a:ext cx="55440" cy="36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5F2ADE-2CC2-479E-BF41-B0A46EAB6A2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02640" y="3064120"/>
                <a:ext cx="730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16DCF5-C624-4D02-B49D-50386A7BBE22}"/>
                  </a:ext>
                </a:extLst>
              </p14:cNvPr>
              <p14:cNvContentPartPr/>
              <p14:nvPr/>
            </p14:nvContentPartPr>
            <p14:xfrm>
              <a:off x="3152280" y="2811400"/>
              <a:ext cx="308880" cy="474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16DCF5-C624-4D02-B49D-50386A7BBE2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43640" y="2802760"/>
                <a:ext cx="32652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256EF8D-8E3F-4007-BF46-FA40B6CEBDF8}"/>
                  </a:ext>
                </a:extLst>
              </p14:cNvPr>
              <p14:cNvContentPartPr/>
              <p14:nvPr/>
            </p14:nvContentPartPr>
            <p14:xfrm>
              <a:off x="3629640" y="2974840"/>
              <a:ext cx="217080" cy="17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256EF8D-8E3F-4007-BF46-FA40B6CEBD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0640" y="2965840"/>
                <a:ext cx="234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BB69D0D-1CAA-4B49-AB14-E1EB52AC1B2C}"/>
                  </a:ext>
                </a:extLst>
              </p14:cNvPr>
              <p14:cNvContentPartPr/>
              <p14:nvPr/>
            </p14:nvContentPartPr>
            <p14:xfrm>
              <a:off x="3647280" y="3083560"/>
              <a:ext cx="185400" cy="21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BB69D0D-1CAA-4B49-AB14-E1EB52AC1B2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38640" y="3074560"/>
                <a:ext cx="203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AFBF671-9B9E-4F7C-A5D2-F2B3AAA4AB07}"/>
                  </a:ext>
                </a:extLst>
              </p14:cNvPr>
              <p14:cNvContentPartPr/>
              <p14:nvPr/>
            </p14:nvContentPartPr>
            <p14:xfrm>
              <a:off x="4467720" y="2735080"/>
              <a:ext cx="126720" cy="387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AFBF671-9B9E-4F7C-A5D2-F2B3AAA4AB0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59055" y="2726080"/>
                <a:ext cx="14441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A0C6A6F-0CC6-4417-851A-A086B0036523}"/>
                  </a:ext>
                </a:extLst>
              </p14:cNvPr>
              <p14:cNvContentPartPr/>
              <p14:nvPr/>
            </p14:nvContentPartPr>
            <p14:xfrm>
              <a:off x="4080360" y="2688640"/>
              <a:ext cx="226080" cy="504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A0C6A6F-0CC6-4417-851A-A086B00365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1360" y="2679994"/>
                <a:ext cx="243720" cy="521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A3E2F8E-90D2-4265-B944-763C9B93A8EA}"/>
                  </a:ext>
                </a:extLst>
              </p14:cNvPr>
              <p14:cNvContentPartPr/>
              <p14:nvPr/>
            </p14:nvContentPartPr>
            <p14:xfrm>
              <a:off x="4704600" y="2750200"/>
              <a:ext cx="373680" cy="343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A3E2F8E-90D2-4265-B944-763C9B93A8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5609" y="2741200"/>
                <a:ext cx="391303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574E124-902B-4BB0-BAB9-AAD643095DE1}"/>
                  </a:ext>
                </a:extLst>
              </p14:cNvPr>
              <p14:cNvContentPartPr/>
              <p14:nvPr/>
            </p14:nvContentPartPr>
            <p14:xfrm>
              <a:off x="5214720" y="3086080"/>
              <a:ext cx="74520" cy="141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574E124-902B-4BB0-BAB9-AAD643095DE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06080" y="3077440"/>
                <a:ext cx="92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93A2B67-03F6-4B03-A99B-3D15E60B1A09}"/>
                  </a:ext>
                </a:extLst>
              </p14:cNvPr>
              <p14:cNvContentPartPr/>
              <p14:nvPr/>
            </p14:nvContentPartPr>
            <p14:xfrm>
              <a:off x="8096880" y="3151240"/>
              <a:ext cx="715680" cy="484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93A2B67-03F6-4B03-A99B-3D15E60B1A0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7880" y="3142600"/>
                <a:ext cx="73332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E1DBDE0-8B57-4433-95F4-B2FEDAD929A6}"/>
                  </a:ext>
                </a:extLst>
              </p14:cNvPr>
              <p14:cNvContentPartPr/>
              <p14:nvPr/>
            </p14:nvContentPartPr>
            <p14:xfrm>
              <a:off x="5388600" y="2647600"/>
              <a:ext cx="2441880" cy="14608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E1DBDE0-8B57-4433-95F4-B2FEDAD929A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79600" y="2638600"/>
                <a:ext cx="2459520" cy="14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6047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14:cNvPr>
              <p14:cNvContentPartPr/>
              <p14:nvPr/>
            </p14:nvContentPartPr>
            <p14:xfrm>
              <a:off x="2524800" y="154600"/>
              <a:ext cx="3921120" cy="63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160" y="145605"/>
                <a:ext cx="3938760" cy="65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14:cNvPr>
              <p14:cNvContentPartPr/>
              <p14:nvPr/>
            </p14:nvContentPartPr>
            <p14:xfrm>
              <a:off x="718680" y="1122640"/>
              <a:ext cx="1653480" cy="561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040" y="1113640"/>
                <a:ext cx="16711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14:cNvPr>
              <p14:cNvContentPartPr/>
              <p14:nvPr/>
            </p14:nvContentPartPr>
            <p14:xfrm>
              <a:off x="2739720" y="1188160"/>
              <a:ext cx="44280" cy="5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0720" y="1179160"/>
                <a:ext cx="61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14:cNvPr>
              <p14:cNvContentPartPr/>
              <p14:nvPr/>
            </p14:nvContentPartPr>
            <p14:xfrm>
              <a:off x="3379080" y="909880"/>
              <a:ext cx="284760" cy="46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0080" y="900880"/>
                <a:ext cx="3024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14:cNvPr>
              <p14:cNvContentPartPr/>
              <p14:nvPr/>
            </p14:nvContentPartPr>
            <p14:xfrm>
              <a:off x="3871920" y="997360"/>
              <a:ext cx="223200" cy="2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2920" y="988360"/>
                <a:ext cx="240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14:cNvPr>
              <p14:cNvContentPartPr/>
              <p14:nvPr/>
            </p14:nvContentPartPr>
            <p14:xfrm>
              <a:off x="3873720" y="1110040"/>
              <a:ext cx="225000" cy="21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720" y="1101040"/>
                <a:ext cx="242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14:cNvPr>
              <p14:cNvContentPartPr/>
              <p14:nvPr/>
            </p14:nvContentPartPr>
            <p14:xfrm>
              <a:off x="4265400" y="972160"/>
              <a:ext cx="947520" cy="466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6760" y="963520"/>
                <a:ext cx="965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14:cNvPr>
              <p14:cNvContentPartPr/>
              <p14:nvPr/>
            </p14:nvContentPartPr>
            <p14:xfrm>
              <a:off x="5581920" y="1218760"/>
              <a:ext cx="83160" cy="17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73280" y="1209760"/>
                <a:ext cx="100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14:cNvPr>
              <p14:cNvContentPartPr/>
              <p14:nvPr/>
            </p14:nvContentPartPr>
            <p14:xfrm>
              <a:off x="6101040" y="1051720"/>
              <a:ext cx="59760" cy="208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2400" y="1043080"/>
                <a:ext cx="77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14:cNvPr>
              <p14:cNvContentPartPr/>
              <p14:nvPr/>
            </p14:nvContentPartPr>
            <p14:xfrm>
              <a:off x="6160440" y="1007800"/>
              <a:ext cx="135000" cy="230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51800" y="999160"/>
                <a:ext cx="152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14:cNvPr>
              <p14:cNvContentPartPr/>
              <p14:nvPr/>
            </p14:nvContentPartPr>
            <p14:xfrm>
              <a:off x="6381840" y="1068640"/>
              <a:ext cx="199080" cy="171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73200" y="1060000"/>
                <a:ext cx="216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14:cNvPr>
              <p14:cNvContentPartPr/>
              <p14:nvPr/>
            </p14:nvContentPartPr>
            <p14:xfrm>
              <a:off x="6591360" y="1018240"/>
              <a:ext cx="413280" cy="204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82720" y="1009600"/>
                <a:ext cx="4309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14:cNvPr>
              <p14:cNvContentPartPr/>
              <p14:nvPr/>
            </p14:nvContentPartPr>
            <p14:xfrm>
              <a:off x="7261320" y="790000"/>
              <a:ext cx="1244160" cy="486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2680" y="781360"/>
                <a:ext cx="126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14:cNvPr>
              <p14:cNvContentPartPr/>
              <p14:nvPr/>
            </p14:nvContentPartPr>
            <p14:xfrm>
              <a:off x="2727480" y="1362040"/>
              <a:ext cx="33840" cy="39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8747" y="1353120"/>
                <a:ext cx="51670" cy="5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14:cNvPr>
              <p14:cNvContentPartPr/>
              <p14:nvPr/>
            </p14:nvContentPartPr>
            <p14:xfrm>
              <a:off x="3873360" y="1687840"/>
              <a:ext cx="149760" cy="1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4720" y="1679200"/>
                <a:ext cx="167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14:cNvPr>
              <p14:cNvContentPartPr/>
              <p14:nvPr/>
            </p14:nvContentPartPr>
            <p14:xfrm>
              <a:off x="3874800" y="1779280"/>
              <a:ext cx="168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65800" y="1770280"/>
                <a:ext cx="186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14:cNvPr>
              <p14:cNvContentPartPr/>
              <p14:nvPr/>
            </p14:nvContentPartPr>
            <p14:xfrm>
              <a:off x="4219320" y="1501000"/>
              <a:ext cx="1335240" cy="38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10680" y="1492000"/>
                <a:ext cx="13528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14:cNvPr>
              <p14:cNvContentPartPr/>
              <p14:nvPr/>
            </p14:nvContentPartPr>
            <p14:xfrm>
              <a:off x="4841760" y="1989160"/>
              <a:ext cx="134280" cy="172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32760" y="1980520"/>
                <a:ext cx="151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14:cNvPr>
              <p14:cNvContentPartPr/>
              <p14:nvPr/>
            </p14:nvContentPartPr>
            <p14:xfrm>
              <a:off x="5735280" y="1826440"/>
              <a:ext cx="46440" cy="149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26640" y="1817800"/>
                <a:ext cx="64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14:cNvPr>
              <p14:cNvContentPartPr/>
              <p14:nvPr/>
            </p14:nvContentPartPr>
            <p14:xfrm>
              <a:off x="6034080" y="1483720"/>
              <a:ext cx="588960" cy="60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25080" y="1474720"/>
                <a:ext cx="60660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14:cNvPr>
              <p14:cNvContentPartPr/>
              <p14:nvPr/>
            </p14:nvContentPartPr>
            <p14:xfrm>
              <a:off x="7786920" y="1561840"/>
              <a:ext cx="1023480" cy="378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77920" y="1553200"/>
                <a:ext cx="10411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14:cNvPr>
              <p14:cNvContentPartPr/>
              <p14:nvPr/>
            </p14:nvContentPartPr>
            <p14:xfrm>
              <a:off x="6890160" y="1483720"/>
              <a:ext cx="735120" cy="579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81160" y="1475080"/>
                <a:ext cx="7527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14:cNvPr>
              <p14:cNvContentPartPr/>
              <p14:nvPr/>
            </p14:nvContentPartPr>
            <p14:xfrm>
              <a:off x="3026640" y="839680"/>
              <a:ext cx="676800" cy="119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17640" y="830680"/>
                <a:ext cx="694440" cy="12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87ED474-FD64-4BEA-AC51-1F6FFD68D4E8}"/>
                  </a:ext>
                </a:extLst>
              </p14:cNvPr>
              <p14:cNvContentPartPr/>
              <p14:nvPr/>
            </p14:nvContentPartPr>
            <p14:xfrm>
              <a:off x="432480" y="2507200"/>
              <a:ext cx="1723320" cy="1091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87ED474-FD64-4BEA-AC51-1F6FFD68D4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3840" y="2498200"/>
                <a:ext cx="174096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AA9F33A-A328-4C14-8FE8-0BEF21E0FC5B}"/>
                  </a:ext>
                </a:extLst>
              </p14:cNvPr>
              <p14:cNvContentPartPr/>
              <p14:nvPr/>
            </p14:nvContentPartPr>
            <p14:xfrm>
              <a:off x="2728920" y="2852800"/>
              <a:ext cx="10800" cy="4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AA9F33A-A328-4C14-8FE8-0BEF21E0FC5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20280" y="2844160"/>
                <a:ext cx="28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5F2ADE-2CC2-479E-BF41-B0A46EAB6A21}"/>
                  </a:ext>
                </a:extLst>
              </p14:cNvPr>
              <p14:cNvContentPartPr/>
              <p14:nvPr/>
            </p14:nvContentPartPr>
            <p14:xfrm>
              <a:off x="2711640" y="3072760"/>
              <a:ext cx="55440" cy="36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5F2ADE-2CC2-479E-BF41-B0A46EAB6A2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02640" y="3064120"/>
                <a:ext cx="730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16DCF5-C624-4D02-B49D-50386A7BBE22}"/>
                  </a:ext>
                </a:extLst>
              </p14:cNvPr>
              <p14:cNvContentPartPr/>
              <p14:nvPr/>
            </p14:nvContentPartPr>
            <p14:xfrm>
              <a:off x="3152280" y="2811400"/>
              <a:ext cx="308880" cy="474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16DCF5-C624-4D02-B49D-50386A7BBE2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43640" y="2802760"/>
                <a:ext cx="32652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256EF8D-8E3F-4007-BF46-FA40B6CEBDF8}"/>
                  </a:ext>
                </a:extLst>
              </p14:cNvPr>
              <p14:cNvContentPartPr/>
              <p14:nvPr/>
            </p14:nvContentPartPr>
            <p14:xfrm>
              <a:off x="3629640" y="2974840"/>
              <a:ext cx="217080" cy="17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256EF8D-8E3F-4007-BF46-FA40B6CEBD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0640" y="2965840"/>
                <a:ext cx="234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BB69D0D-1CAA-4B49-AB14-E1EB52AC1B2C}"/>
                  </a:ext>
                </a:extLst>
              </p14:cNvPr>
              <p14:cNvContentPartPr/>
              <p14:nvPr/>
            </p14:nvContentPartPr>
            <p14:xfrm>
              <a:off x="3647280" y="3083560"/>
              <a:ext cx="185400" cy="21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BB69D0D-1CAA-4B49-AB14-E1EB52AC1B2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38640" y="3074560"/>
                <a:ext cx="203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AFBF671-9B9E-4F7C-A5D2-F2B3AAA4AB07}"/>
                  </a:ext>
                </a:extLst>
              </p14:cNvPr>
              <p14:cNvContentPartPr/>
              <p14:nvPr/>
            </p14:nvContentPartPr>
            <p14:xfrm>
              <a:off x="4467720" y="2735080"/>
              <a:ext cx="126720" cy="387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AFBF671-9B9E-4F7C-A5D2-F2B3AAA4AB0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59055" y="2726080"/>
                <a:ext cx="14441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A0C6A6F-0CC6-4417-851A-A086B0036523}"/>
                  </a:ext>
                </a:extLst>
              </p14:cNvPr>
              <p14:cNvContentPartPr/>
              <p14:nvPr/>
            </p14:nvContentPartPr>
            <p14:xfrm>
              <a:off x="4080360" y="2688640"/>
              <a:ext cx="226080" cy="504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A0C6A6F-0CC6-4417-851A-A086B00365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1360" y="2679994"/>
                <a:ext cx="243720" cy="521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A3E2F8E-90D2-4265-B944-763C9B93A8EA}"/>
                  </a:ext>
                </a:extLst>
              </p14:cNvPr>
              <p14:cNvContentPartPr/>
              <p14:nvPr/>
            </p14:nvContentPartPr>
            <p14:xfrm>
              <a:off x="4704600" y="2750200"/>
              <a:ext cx="373680" cy="343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A3E2F8E-90D2-4265-B944-763C9B93A8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5609" y="2741200"/>
                <a:ext cx="391303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574E124-902B-4BB0-BAB9-AAD643095DE1}"/>
                  </a:ext>
                </a:extLst>
              </p14:cNvPr>
              <p14:cNvContentPartPr/>
              <p14:nvPr/>
            </p14:nvContentPartPr>
            <p14:xfrm>
              <a:off x="5214720" y="3086080"/>
              <a:ext cx="74520" cy="141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574E124-902B-4BB0-BAB9-AAD643095DE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06080" y="3077440"/>
                <a:ext cx="92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93A2B67-03F6-4B03-A99B-3D15E60B1A09}"/>
                  </a:ext>
                </a:extLst>
              </p14:cNvPr>
              <p14:cNvContentPartPr/>
              <p14:nvPr/>
            </p14:nvContentPartPr>
            <p14:xfrm>
              <a:off x="8096880" y="3151240"/>
              <a:ext cx="715680" cy="484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93A2B67-03F6-4B03-A99B-3D15E60B1A0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7880" y="3142600"/>
                <a:ext cx="73332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E1DBDE0-8B57-4433-95F4-B2FEDAD929A6}"/>
                  </a:ext>
                </a:extLst>
              </p14:cNvPr>
              <p14:cNvContentPartPr/>
              <p14:nvPr/>
            </p14:nvContentPartPr>
            <p14:xfrm>
              <a:off x="5388600" y="2647600"/>
              <a:ext cx="2441880" cy="14608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E1DBDE0-8B57-4433-95F4-B2FEDAD929A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79600" y="2638600"/>
                <a:ext cx="2459520" cy="14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1ED987F-B29C-4055-A883-8406BBD162FD}"/>
                  </a:ext>
                </a:extLst>
              </p14:cNvPr>
              <p14:cNvContentPartPr/>
              <p14:nvPr/>
            </p14:nvContentPartPr>
            <p14:xfrm>
              <a:off x="174720" y="4085440"/>
              <a:ext cx="8797320" cy="789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1ED987F-B29C-4055-A883-8406BBD162F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6080" y="4076796"/>
                <a:ext cx="8814960" cy="8071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93021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14:cNvPr>
              <p14:cNvContentPartPr/>
              <p14:nvPr/>
            </p14:nvContentPartPr>
            <p14:xfrm>
              <a:off x="2524800" y="154600"/>
              <a:ext cx="3921120" cy="63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160" y="145605"/>
                <a:ext cx="3938760" cy="65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14:cNvPr>
              <p14:cNvContentPartPr/>
              <p14:nvPr/>
            </p14:nvContentPartPr>
            <p14:xfrm>
              <a:off x="718680" y="1122640"/>
              <a:ext cx="1653480" cy="561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040" y="1113640"/>
                <a:ext cx="16711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14:cNvPr>
              <p14:cNvContentPartPr/>
              <p14:nvPr/>
            </p14:nvContentPartPr>
            <p14:xfrm>
              <a:off x="2739720" y="1188160"/>
              <a:ext cx="44280" cy="5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0720" y="1179160"/>
                <a:ext cx="61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14:cNvPr>
              <p14:cNvContentPartPr/>
              <p14:nvPr/>
            </p14:nvContentPartPr>
            <p14:xfrm>
              <a:off x="3379080" y="909880"/>
              <a:ext cx="284760" cy="46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0080" y="900880"/>
                <a:ext cx="3024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14:cNvPr>
              <p14:cNvContentPartPr/>
              <p14:nvPr/>
            </p14:nvContentPartPr>
            <p14:xfrm>
              <a:off x="3871920" y="997360"/>
              <a:ext cx="223200" cy="2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2920" y="988360"/>
                <a:ext cx="240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14:cNvPr>
              <p14:cNvContentPartPr/>
              <p14:nvPr/>
            </p14:nvContentPartPr>
            <p14:xfrm>
              <a:off x="3873720" y="1110040"/>
              <a:ext cx="225000" cy="21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720" y="1101040"/>
                <a:ext cx="242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14:cNvPr>
              <p14:cNvContentPartPr/>
              <p14:nvPr/>
            </p14:nvContentPartPr>
            <p14:xfrm>
              <a:off x="4265400" y="972160"/>
              <a:ext cx="947520" cy="466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6760" y="963520"/>
                <a:ext cx="965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14:cNvPr>
              <p14:cNvContentPartPr/>
              <p14:nvPr/>
            </p14:nvContentPartPr>
            <p14:xfrm>
              <a:off x="5581920" y="1218760"/>
              <a:ext cx="83160" cy="17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73280" y="1209760"/>
                <a:ext cx="100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14:cNvPr>
              <p14:cNvContentPartPr/>
              <p14:nvPr/>
            </p14:nvContentPartPr>
            <p14:xfrm>
              <a:off x="6101040" y="1051720"/>
              <a:ext cx="59760" cy="208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2400" y="1043080"/>
                <a:ext cx="77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14:cNvPr>
              <p14:cNvContentPartPr/>
              <p14:nvPr/>
            </p14:nvContentPartPr>
            <p14:xfrm>
              <a:off x="6160440" y="1007800"/>
              <a:ext cx="135000" cy="230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51800" y="999160"/>
                <a:ext cx="152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14:cNvPr>
              <p14:cNvContentPartPr/>
              <p14:nvPr/>
            </p14:nvContentPartPr>
            <p14:xfrm>
              <a:off x="6381840" y="1068640"/>
              <a:ext cx="199080" cy="171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73200" y="1060000"/>
                <a:ext cx="216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14:cNvPr>
              <p14:cNvContentPartPr/>
              <p14:nvPr/>
            </p14:nvContentPartPr>
            <p14:xfrm>
              <a:off x="6591360" y="1018240"/>
              <a:ext cx="413280" cy="204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82720" y="1009600"/>
                <a:ext cx="4309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14:cNvPr>
              <p14:cNvContentPartPr/>
              <p14:nvPr/>
            </p14:nvContentPartPr>
            <p14:xfrm>
              <a:off x="7261320" y="790000"/>
              <a:ext cx="1244160" cy="486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2680" y="781360"/>
                <a:ext cx="126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14:cNvPr>
              <p14:cNvContentPartPr/>
              <p14:nvPr/>
            </p14:nvContentPartPr>
            <p14:xfrm>
              <a:off x="2727480" y="1362040"/>
              <a:ext cx="33840" cy="39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8747" y="1353120"/>
                <a:ext cx="51670" cy="5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14:cNvPr>
              <p14:cNvContentPartPr/>
              <p14:nvPr/>
            </p14:nvContentPartPr>
            <p14:xfrm>
              <a:off x="3873360" y="1687840"/>
              <a:ext cx="149760" cy="1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4720" y="1679200"/>
                <a:ext cx="167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14:cNvPr>
              <p14:cNvContentPartPr/>
              <p14:nvPr/>
            </p14:nvContentPartPr>
            <p14:xfrm>
              <a:off x="3874800" y="1779280"/>
              <a:ext cx="168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65800" y="1770280"/>
                <a:ext cx="186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14:cNvPr>
              <p14:cNvContentPartPr/>
              <p14:nvPr/>
            </p14:nvContentPartPr>
            <p14:xfrm>
              <a:off x="4219320" y="1501000"/>
              <a:ext cx="1335240" cy="38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10680" y="1492000"/>
                <a:ext cx="13528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14:cNvPr>
              <p14:cNvContentPartPr/>
              <p14:nvPr/>
            </p14:nvContentPartPr>
            <p14:xfrm>
              <a:off x="4841760" y="1989160"/>
              <a:ext cx="134280" cy="172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32760" y="1980520"/>
                <a:ext cx="151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14:cNvPr>
              <p14:cNvContentPartPr/>
              <p14:nvPr/>
            </p14:nvContentPartPr>
            <p14:xfrm>
              <a:off x="5735280" y="1826440"/>
              <a:ext cx="46440" cy="149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26640" y="1817800"/>
                <a:ext cx="64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14:cNvPr>
              <p14:cNvContentPartPr/>
              <p14:nvPr/>
            </p14:nvContentPartPr>
            <p14:xfrm>
              <a:off x="6034080" y="1483720"/>
              <a:ext cx="588960" cy="60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25080" y="1474720"/>
                <a:ext cx="60660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14:cNvPr>
              <p14:cNvContentPartPr/>
              <p14:nvPr/>
            </p14:nvContentPartPr>
            <p14:xfrm>
              <a:off x="7786920" y="1561840"/>
              <a:ext cx="1023480" cy="378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77920" y="1553200"/>
                <a:ext cx="10411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14:cNvPr>
              <p14:cNvContentPartPr/>
              <p14:nvPr/>
            </p14:nvContentPartPr>
            <p14:xfrm>
              <a:off x="6890160" y="1483720"/>
              <a:ext cx="735120" cy="579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81160" y="1475080"/>
                <a:ext cx="7527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14:cNvPr>
              <p14:cNvContentPartPr/>
              <p14:nvPr/>
            </p14:nvContentPartPr>
            <p14:xfrm>
              <a:off x="3026640" y="839680"/>
              <a:ext cx="676800" cy="119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17640" y="830680"/>
                <a:ext cx="694440" cy="12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87ED474-FD64-4BEA-AC51-1F6FFD68D4E8}"/>
                  </a:ext>
                </a:extLst>
              </p14:cNvPr>
              <p14:cNvContentPartPr/>
              <p14:nvPr/>
            </p14:nvContentPartPr>
            <p14:xfrm>
              <a:off x="432480" y="2507200"/>
              <a:ext cx="1723320" cy="1091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87ED474-FD64-4BEA-AC51-1F6FFD68D4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3840" y="2498200"/>
                <a:ext cx="174096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AA9F33A-A328-4C14-8FE8-0BEF21E0FC5B}"/>
                  </a:ext>
                </a:extLst>
              </p14:cNvPr>
              <p14:cNvContentPartPr/>
              <p14:nvPr/>
            </p14:nvContentPartPr>
            <p14:xfrm>
              <a:off x="2728920" y="2852800"/>
              <a:ext cx="10800" cy="4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AA9F33A-A328-4C14-8FE8-0BEF21E0FC5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20280" y="2844160"/>
                <a:ext cx="28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5F2ADE-2CC2-479E-BF41-B0A46EAB6A21}"/>
                  </a:ext>
                </a:extLst>
              </p14:cNvPr>
              <p14:cNvContentPartPr/>
              <p14:nvPr/>
            </p14:nvContentPartPr>
            <p14:xfrm>
              <a:off x="2711640" y="3072760"/>
              <a:ext cx="55440" cy="36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5F2ADE-2CC2-479E-BF41-B0A46EAB6A2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02640" y="3064120"/>
                <a:ext cx="730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16DCF5-C624-4D02-B49D-50386A7BBE22}"/>
                  </a:ext>
                </a:extLst>
              </p14:cNvPr>
              <p14:cNvContentPartPr/>
              <p14:nvPr/>
            </p14:nvContentPartPr>
            <p14:xfrm>
              <a:off x="3152280" y="2811400"/>
              <a:ext cx="308880" cy="474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16DCF5-C624-4D02-B49D-50386A7BBE2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43640" y="2802760"/>
                <a:ext cx="32652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256EF8D-8E3F-4007-BF46-FA40B6CEBDF8}"/>
                  </a:ext>
                </a:extLst>
              </p14:cNvPr>
              <p14:cNvContentPartPr/>
              <p14:nvPr/>
            </p14:nvContentPartPr>
            <p14:xfrm>
              <a:off x="3629640" y="2974840"/>
              <a:ext cx="217080" cy="17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256EF8D-8E3F-4007-BF46-FA40B6CEBD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0640" y="2965840"/>
                <a:ext cx="234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BB69D0D-1CAA-4B49-AB14-E1EB52AC1B2C}"/>
                  </a:ext>
                </a:extLst>
              </p14:cNvPr>
              <p14:cNvContentPartPr/>
              <p14:nvPr/>
            </p14:nvContentPartPr>
            <p14:xfrm>
              <a:off x="3647280" y="3083560"/>
              <a:ext cx="185400" cy="21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BB69D0D-1CAA-4B49-AB14-E1EB52AC1B2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38640" y="3074560"/>
                <a:ext cx="203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AFBF671-9B9E-4F7C-A5D2-F2B3AAA4AB07}"/>
                  </a:ext>
                </a:extLst>
              </p14:cNvPr>
              <p14:cNvContentPartPr/>
              <p14:nvPr/>
            </p14:nvContentPartPr>
            <p14:xfrm>
              <a:off x="4467720" y="2735080"/>
              <a:ext cx="126720" cy="387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AFBF671-9B9E-4F7C-A5D2-F2B3AAA4AB0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59055" y="2726080"/>
                <a:ext cx="14441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A0C6A6F-0CC6-4417-851A-A086B0036523}"/>
                  </a:ext>
                </a:extLst>
              </p14:cNvPr>
              <p14:cNvContentPartPr/>
              <p14:nvPr/>
            </p14:nvContentPartPr>
            <p14:xfrm>
              <a:off x="4080360" y="2688640"/>
              <a:ext cx="226080" cy="504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A0C6A6F-0CC6-4417-851A-A086B00365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1360" y="2679994"/>
                <a:ext cx="243720" cy="521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A3E2F8E-90D2-4265-B944-763C9B93A8EA}"/>
                  </a:ext>
                </a:extLst>
              </p14:cNvPr>
              <p14:cNvContentPartPr/>
              <p14:nvPr/>
            </p14:nvContentPartPr>
            <p14:xfrm>
              <a:off x="4704600" y="2750200"/>
              <a:ext cx="373680" cy="343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A3E2F8E-90D2-4265-B944-763C9B93A8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5609" y="2741200"/>
                <a:ext cx="391303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574E124-902B-4BB0-BAB9-AAD643095DE1}"/>
                  </a:ext>
                </a:extLst>
              </p14:cNvPr>
              <p14:cNvContentPartPr/>
              <p14:nvPr/>
            </p14:nvContentPartPr>
            <p14:xfrm>
              <a:off x="5214720" y="3086080"/>
              <a:ext cx="74520" cy="141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574E124-902B-4BB0-BAB9-AAD643095DE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06080" y="3077440"/>
                <a:ext cx="92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93A2B67-03F6-4B03-A99B-3D15E60B1A09}"/>
                  </a:ext>
                </a:extLst>
              </p14:cNvPr>
              <p14:cNvContentPartPr/>
              <p14:nvPr/>
            </p14:nvContentPartPr>
            <p14:xfrm>
              <a:off x="8096880" y="3151240"/>
              <a:ext cx="715680" cy="484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93A2B67-03F6-4B03-A99B-3D15E60B1A0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7880" y="3142600"/>
                <a:ext cx="73332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E1DBDE0-8B57-4433-95F4-B2FEDAD929A6}"/>
                  </a:ext>
                </a:extLst>
              </p14:cNvPr>
              <p14:cNvContentPartPr/>
              <p14:nvPr/>
            </p14:nvContentPartPr>
            <p14:xfrm>
              <a:off x="5388600" y="2647600"/>
              <a:ext cx="2441880" cy="14608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E1DBDE0-8B57-4433-95F4-B2FEDAD929A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79600" y="2638600"/>
                <a:ext cx="2459520" cy="14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1ED987F-B29C-4055-A883-8406BBD162FD}"/>
                  </a:ext>
                </a:extLst>
              </p14:cNvPr>
              <p14:cNvContentPartPr/>
              <p14:nvPr/>
            </p14:nvContentPartPr>
            <p14:xfrm>
              <a:off x="174720" y="4085440"/>
              <a:ext cx="8797320" cy="789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1ED987F-B29C-4055-A883-8406BBD162F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6080" y="4076796"/>
                <a:ext cx="8814960" cy="807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47A56-FA60-4856-AB2E-F784A08977DE}"/>
                  </a:ext>
                </a:extLst>
              </p14:cNvPr>
              <p14:cNvContentPartPr/>
              <p14:nvPr/>
            </p14:nvContentPartPr>
            <p14:xfrm>
              <a:off x="269400" y="4819480"/>
              <a:ext cx="630360" cy="489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47A56-FA60-4856-AB2E-F784A08977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0755" y="4810840"/>
                <a:ext cx="64801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1D6DD0D-872F-4B4B-8B5B-69FFE4FE3300}"/>
                  </a:ext>
                </a:extLst>
              </p14:cNvPr>
              <p14:cNvContentPartPr/>
              <p14:nvPr/>
            </p14:nvContentPartPr>
            <p14:xfrm>
              <a:off x="1201440" y="5055640"/>
              <a:ext cx="723960" cy="392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1D6DD0D-872F-4B4B-8B5B-69FFE4FE33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92440" y="5046992"/>
                <a:ext cx="741600" cy="410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7D8F891-4640-4F9D-A04B-119F2F608268}"/>
                  </a:ext>
                </a:extLst>
              </p14:cNvPr>
              <p14:cNvContentPartPr/>
              <p14:nvPr/>
            </p14:nvContentPartPr>
            <p14:xfrm>
              <a:off x="2269560" y="4840000"/>
              <a:ext cx="2154240" cy="358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7D8F891-4640-4F9D-A04B-119F2F60826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60920" y="4831000"/>
                <a:ext cx="21718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B6F3DFD-A0BE-4766-8829-1A1A79620B68}"/>
                  </a:ext>
                </a:extLst>
              </p14:cNvPr>
              <p14:cNvContentPartPr/>
              <p14:nvPr/>
            </p14:nvContentPartPr>
            <p14:xfrm>
              <a:off x="4693800" y="4850440"/>
              <a:ext cx="830160" cy="495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B6F3DFD-A0BE-4766-8829-1A1A79620B6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684800" y="4841800"/>
                <a:ext cx="8478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95437F8-8282-450D-B7FD-54B112728817}"/>
                  </a:ext>
                </a:extLst>
              </p14:cNvPr>
              <p14:cNvContentPartPr/>
              <p14:nvPr/>
            </p14:nvContentPartPr>
            <p14:xfrm>
              <a:off x="5608200" y="5049160"/>
              <a:ext cx="103320" cy="15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95437F8-8282-450D-B7FD-54B11272881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99200" y="5040520"/>
                <a:ext cx="1209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E8390C4-DA60-4919-BF78-D44E54D62DBD}"/>
                  </a:ext>
                </a:extLst>
              </p14:cNvPr>
              <p14:cNvContentPartPr/>
              <p14:nvPr/>
            </p14:nvContentPartPr>
            <p14:xfrm>
              <a:off x="5964960" y="4949800"/>
              <a:ext cx="1419120" cy="384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E8390C4-DA60-4919-BF78-D44E54D62D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56320" y="4940800"/>
                <a:ext cx="14367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664C8A5-213A-4D53-90E3-8087238E8FE8}"/>
                  </a:ext>
                </a:extLst>
              </p14:cNvPr>
              <p14:cNvContentPartPr/>
              <p14:nvPr/>
            </p14:nvContentPartPr>
            <p14:xfrm>
              <a:off x="7462200" y="5196040"/>
              <a:ext cx="87480" cy="167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664C8A5-213A-4D53-90E3-8087238E8FE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53200" y="5187400"/>
                <a:ext cx="10512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845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14:cNvPr>
              <p14:cNvContentPartPr/>
              <p14:nvPr/>
            </p14:nvContentPartPr>
            <p14:xfrm>
              <a:off x="383316" y="197071"/>
              <a:ext cx="901800" cy="554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73" y="188431"/>
                <a:ext cx="919447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14:cNvPr>
              <p14:cNvContentPartPr/>
              <p14:nvPr/>
            </p14:nvContentPartPr>
            <p14:xfrm>
              <a:off x="3815916" y="427831"/>
              <a:ext cx="12240" cy="4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7276" y="418831"/>
                <a:ext cx="29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14:cNvPr>
              <p14:cNvContentPartPr/>
              <p14:nvPr/>
            </p14:nvContentPartPr>
            <p14:xfrm>
              <a:off x="3156396" y="382831"/>
              <a:ext cx="80640" cy="151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756" y="374191"/>
                <a:ext cx="98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14:cNvPr>
              <p14:cNvContentPartPr/>
              <p14:nvPr/>
            </p14:nvContentPartPr>
            <p14:xfrm>
              <a:off x="1686876" y="347911"/>
              <a:ext cx="1388880" cy="350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7876" y="339271"/>
                <a:ext cx="14065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14:cNvPr>
              <p14:cNvContentPartPr/>
              <p14:nvPr/>
            </p14:nvContentPartPr>
            <p14:xfrm>
              <a:off x="3674436" y="347551"/>
              <a:ext cx="208440" cy="16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5796" y="338911"/>
                <a:ext cx="226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14:cNvPr>
              <p14:cNvContentPartPr/>
              <p14:nvPr/>
            </p14:nvContentPartPr>
            <p14:xfrm>
              <a:off x="3989436" y="219751"/>
              <a:ext cx="22680" cy="27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0436" y="210751"/>
                <a:ext cx="403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14:cNvPr>
              <p14:cNvContentPartPr/>
              <p14:nvPr/>
            </p14:nvContentPartPr>
            <p14:xfrm>
              <a:off x="4083036" y="230911"/>
              <a:ext cx="531720" cy="330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036" y="221911"/>
                <a:ext cx="5493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14:cNvPr>
              <p14:cNvContentPartPr/>
              <p14:nvPr/>
            </p14:nvContentPartPr>
            <p14:xfrm>
              <a:off x="4976556" y="263671"/>
              <a:ext cx="270000" cy="32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7556" y="254671"/>
                <a:ext cx="287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14:cNvPr>
              <p14:cNvContentPartPr/>
              <p14:nvPr/>
            </p14:nvContentPartPr>
            <p14:xfrm>
              <a:off x="5766396" y="412351"/>
              <a:ext cx="110520" cy="11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7396" y="403711"/>
                <a:ext cx="128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14:cNvPr>
              <p14:cNvContentPartPr/>
              <p14:nvPr/>
            </p14:nvContentPartPr>
            <p14:xfrm>
              <a:off x="5771076" y="497311"/>
              <a:ext cx="9324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2436" y="488311"/>
                <a:ext cx="110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14:cNvPr>
              <p14:cNvContentPartPr/>
              <p14:nvPr/>
            </p14:nvContentPartPr>
            <p14:xfrm>
              <a:off x="5328636" y="474991"/>
              <a:ext cx="308880" cy="15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9636" y="465991"/>
                <a:ext cx="326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14:cNvPr>
              <p14:cNvContentPartPr/>
              <p14:nvPr/>
            </p14:nvContentPartPr>
            <p14:xfrm>
              <a:off x="6056916" y="86551"/>
              <a:ext cx="1026000" cy="587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48276" y="77911"/>
                <a:ext cx="104364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14:cNvPr>
              <p14:cNvContentPartPr/>
              <p14:nvPr/>
            </p14:nvContentPartPr>
            <p14:xfrm>
              <a:off x="7203156" y="391831"/>
              <a:ext cx="137160" cy="158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94516" y="382831"/>
                <a:ext cx="154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14:cNvPr>
              <p14:cNvContentPartPr/>
              <p14:nvPr/>
            </p14:nvContentPartPr>
            <p14:xfrm>
              <a:off x="8062476" y="180871"/>
              <a:ext cx="911160" cy="642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3836" y="172231"/>
                <a:ext cx="92880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14:cNvPr>
              <p14:cNvContentPartPr/>
              <p14:nvPr/>
            </p14:nvContentPartPr>
            <p14:xfrm>
              <a:off x="7425996" y="251791"/>
              <a:ext cx="567360" cy="471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6996" y="242791"/>
                <a:ext cx="5850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14:cNvPr>
              <p14:cNvContentPartPr/>
              <p14:nvPr/>
            </p14:nvContentPartPr>
            <p14:xfrm>
              <a:off x="308796" y="950551"/>
              <a:ext cx="349200" cy="33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796" y="941911"/>
                <a:ext cx="366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14:cNvPr>
              <p14:cNvContentPartPr/>
              <p14:nvPr/>
            </p14:nvContentPartPr>
            <p14:xfrm>
              <a:off x="1871196" y="1007431"/>
              <a:ext cx="162000" cy="1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62556" y="998791"/>
                <a:ext cx="179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14:cNvPr>
              <p14:cNvContentPartPr/>
              <p14:nvPr/>
            </p14:nvContentPartPr>
            <p14:xfrm>
              <a:off x="1906836" y="1127311"/>
              <a:ext cx="148680" cy="1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97836" y="1118311"/>
                <a:ext cx="1663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14:cNvPr>
              <p14:cNvContentPartPr/>
              <p14:nvPr/>
            </p14:nvContentPartPr>
            <p14:xfrm>
              <a:off x="872916" y="859111"/>
              <a:ext cx="758520" cy="37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4280" y="850471"/>
                <a:ext cx="776152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14:cNvPr>
              <p14:cNvContentPartPr/>
              <p14:nvPr/>
            </p14:nvContentPartPr>
            <p14:xfrm>
              <a:off x="2273676" y="1096351"/>
              <a:ext cx="85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65036" y="1087711"/>
                <a:ext cx="102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14:cNvPr>
              <p14:cNvContentPartPr/>
              <p14:nvPr/>
            </p14:nvContentPartPr>
            <p14:xfrm>
              <a:off x="2469876" y="925711"/>
              <a:ext cx="478440" cy="28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60869" y="917071"/>
                <a:ext cx="496093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14:cNvPr>
              <p14:cNvContentPartPr/>
              <p14:nvPr/>
            </p14:nvContentPartPr>
            <p14:xfrm>
              <a:off x="4039836" y="984031"/>
              <a:ext cx="138240" cy="12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1196" y="975391"/>
                <a:ext cx="155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14:cNvPr>
              <p14:cNvContentPartPr/>
              <p14:nvPr/>
            </p14:nvContentPartPr>
            <p14:xfrm>
              <a:off x="4266636" y="960631"/>
              <a:ext cx="132840" cy="329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57996" y="951991"/>
                <a:ext cx="150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14:cNvPr>
              <p14:cNvContentPartPr/>
              <p14:nvPr/>
            </p14:nvContentPartPr>
            <p14:xfrm>
              <a:off x="4579476" y="923191"/>
              <a:ext cx="804240" cy="46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70836" y="914198"/>
                <a:ext cx="821880" cy="479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14:cNvPr>
              <p14:cNvContentPartPr/>
              <p14:nvPr/>
            </p14:nvContentPartPr>
            <p14:xfrm>
              <a:off x="3083676" y="971791"/>
              <a:ext cx="857160" cy="362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74680" y="962800"/>
                <a:ext cx="874793" cy="37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14:cNvPr>
              <p14:cNvContentPartPr/>
              <p14:nvPr/>
            </p14:nvContentPartPr>
            <p14:xfrm>
              <a:off x="5616996" y="1070071"/>
              <a:ext cx="184320" cy="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08356" y="1061071"/>
                <a:ext cx="201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14:cNvPr>
              <p14:cNvContentPartPr/>
              <p14:nvPr/>
            </p14:nvContentPartPr>
            <p14:xfrm>
              <a:off x="5667036" y="1143511"/>
              <a:ext cx="120960" cy="6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58396" y="1134871"/>
                <a:ext cx="13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14:cNvPr>
              <p14:cNvContentPartPr/>
              <p14:nvPr/>
            </p14:nvContentPartPr>
            <p14:xfrm>
              <a:off x="6036036" y="981151"/>
              <a:ext cx="219600" cy="259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27036" y="972511"/>
                <a:ext cx="2372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14:cNvPr>
              <p14:cNvContentPartPr/>
              <p14:nvPr/>
            </p14:nvContentPartPr>
            <p14:xfrm>
              <a:off x="6342036" y="999151"/>
              <a:ext cx="147960" cy="259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33036" y="990511"/>
                <a:ext cx="1656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14:cNvPr>
              <p14:cNvContentPartPr/>
              <p14:nvPr/>
            </p14:nvContentPartPr>
            <p14:xfrm>
              <a:off x="7711476" y="1100671"/>
              <a:ext cx="12384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02836" y="1091671"/>
                <a:ext cx="141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14:cNvPr>
              <p14:cNvContentPartPr/>
              <p14:nvPr/>
            </p14:nvContentPartPr>
            <p14:xfrm>
              <a:off x="7946916" y="927871"/>
              <a:ext cx="353880" cy="24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37925" y="918871"/>
                <a:ext cx="371502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14:cNvPr>
              <p14:cNvContentPartPr/>
              <p14:nvPr/>
            </p14:nvContentPartPr>
            <p14:xfrm>
              <a:off x="6653796" y="932551"/>
              <a:ext cx="925920" cy="459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45153" y="923911"/>
                <a:ext cx="943567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14:cNvPr>
              <p14:cNvContentPartPr/>
              <p14:nvPr/>
            </p14:nvContentPartPr>
            <p14:xfrm>
              <a:off x="1929516" y="1534831"/>
              <a:ext cx="198720" cy="5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20876" y="1525831"/>
                <a:ext cx="2163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14:cNvPr>
              <p14:cNvContentPartPr/>
              <p14:nvPr/>
            </p14:nvContentPartPr>
            <p14:xfrm>
              <a:off x="1939956" y="1617991"/>
              <a:ext cx="204840" cy="11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30956" y="1608991"/>
                <a:ext cx="222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14:cNvPr>
              <p14:cNvContentPartPr/>
              <p14:nvPr/>
            </p14:nvContentPartPr>
            <p14:xfrm>
              <a:off x="3316956" y="1387591"/>
              <a:ext cx="180720" cy="289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08316" y="1378951"/>
                <a:ext cx="1983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14:cNvPr>
              <p14:cNvContentPartPr/>
              <p14:nvPr/>
            </p14:nvContentPartPr>
            <p14:xfrm>
              <a:off x="2346036" y="1482271"/>
              <a:ext cx="872640" cy="452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37392" y="1473271"/>
                <a:ext cx="890287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14:cNvPr>
              <p14:cNvContentPartPr/>
              <p14:nvPr/>
            </p14:nvContentPartPr>
            <p14:xfrm>
              <a:off x="192156" y="1494511"/>
              <a:ext cx="339120" cy="363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3507" y="1485511"/>
                <a:ext cx="356779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14:cNvPr>
              <p14:cNvContentPartPr/>
              <p14:nvPr/>
            </p14:nvContentPartPr>
            <p14:xfrm>
              <a:off x="921516" y="1472551"/>
              <a:ext cx="749160" cy="376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12516" y="1463551"/>
                <a:ext cx="7668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14:cNvPr>
              <p14:cNvContentPartPr/>
              <p14:nvPr/>
            </p14:nvContentPartPr>
            <p14:xfrm>
              <a:off x="5948556" y="1287871"/>
              <a:ext cx="592560" cy="7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930916" y="1269871"/>
                <a:ext cx="628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14:cNvPr>
              <p14:cNvContentPartPr/>
              <p14:nvPr/>
            </p14:nvContentPartPr>
            <p14:xfrm>
              <a:off x="7736676" y="1246111"/>
              <a:ext cx="711360" cy="9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18676" y="1228471"/>
                <a:ext cx="747000" cy="1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878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14:cNvPr>
              <p14:cNvContentPartPr/>
              <p14:nvPr/>
            </p14:nvContentPartPr>
            <p14:xfrm>
              <a:off x="2524800" y="154600"/>
              <a:ext cx="3921120" cy="63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160" y="145605"/>
                <a:ext cx="3938760" cy="65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14:cNvPr>
              <p14:cNvContentPartPr/>
              <p14:nvPr/>
            </p14:nvContentPartPr>
            <p14:xfrm>
              <a:off x="718680" y="1122640"/>
              <a:ext cx="1653480" cy="561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040" y="1113640"/>
                <a:ext cx="16711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14:cNvPr>
              <p14:cNvContentPartPr/>
              <p14:nvPr/>
            </p14:nvContentPartPr>
            <p14:xfrm>
              <a:off x="2739720" y="1188160"/>
              <a:ext cx="44280" cy="5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0720" y="1179160"/>
                <a:ext cx="61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14:cNvPr>
              <p14:cNvContentPartPr/>
              <p14:nvPr/>
            </p14:nvContentPartPr>
            <p14:xfrm>
              <a:off x="3379080" y="909880"/>
              <a:ext cx="284760" cy="46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0080" y="900880"/>
                <a:ext cx="3024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14:cNvPr>
              <p14:cNvContentPartPr/>
              <p14:nvPr/>
            </p14:nvContentPartPr>
            <p14:xfrm>
              <a:off x="3871920" y="997360"/>
              <a:ext cx="223200" cy="2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2920" y="988360"/>
                <a:ext cx="240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14:cNvPr>
              <p14:cNvContentPartPr/>
              <p14:nvPr/>
            </p14:nvContentPartPr>
            <p14:xfrm>
              <a:off x="3873720" y="1110040"/>
              <a:ext cx="225000" cy="21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720" y="1101040"/>
                <a:ext cx="242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14:cNvPr>
              <p14:cNvContentPartPr/>
              <p14:nvPr/>
            </p14:nvContentPartPr>
            <p14:xfrm>
              <a:off x="4265400" y="972160"/>
              <a:ext cx="947520" cy="466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6760" y="963520"/>
                <a:ext cx="965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14:cNvPr>
              <p14:cNvContentPartPr/>
              <p14:nvPr/>
            </p14:nvContentPartPr>
            <p14:xfrm>
              <a:off x="5581920" y="1218760"/>
              <a:ext cx="83160" cy="17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73280" y="1209760"/>
                <a:ext cx="100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14:cNvPr>
              <p14:cNvContentPartPr/>
              <p14:nvPr/>
            </p14:nvContentPartPr>
            <p14:xfrm>
              <a:off x="6101040" y="1051720"/>
              <a:ext cx="59760" cy="208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2400" y="1043080"/>
                <a:ext cx="77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14:cNvPr>
              <p14:cNvContentPartPr/>
              <p14:nvPr/>
            </p14:nvContentPartPr>
            <p14:xfrm>
              <a:off x="6160440" y="1007800"/>
              <a:ext cx="135000" cy="230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51800" y="999160"/>
                <a:ext cx="152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14:cNvPr>
              <p14:cNvContentPartPr/>
              <p14:nvPr/>
            </p14:nvContentPartPr>
            <p14:xfrm>
              <a:off x="6381840" y="1068640"/>
              <a:ext cx="199080" cy="171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73200" y="1060000"/>
                <a:ext cx="216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14:cNvPr>
              <p14:cNvContentPartPr/>
              <p14:nvPr/>
            </p14:nvContentPartPr>
            <p14:xfrm>
              <a:off x="6591360" y="1018240"/>
              <a:ext cx="413280" cy="204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82720" y="1009600"/>
                <a:ext cx="4309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14:cNvPr>
              <p14:cNvContentPartPr/>
              <p14:nvPr/>
            </p14:nvContentPartPr>
            <p14:xfrm>
              <a:off x="7261320" y="790000"/>
              <a:ext cx="1244160" cy="486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2680" y="781360"/>
                <a:ext cx="126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14:cNvPr>
              <p14:cNvContentPartPr/>
              <p14:nvPr/>
            </p14:nvContentPartPr>
            <p14:xfrm>
              <a:off x="2727480" y="1362040"/>
              <a:ext cx="33840" cy="39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8747" y="1353120"/>
                <a:ext cx="51670" cy="5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14:cNvPr>
              <p14:cNvContentPartPr/>
              <p14:nvPr/>
            </p14:nvContentPartPr>
            <p14:xfrm>
              <a:off x="3873360" y="1687840"/>
              <a:ext cx="149760" cy="1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4720" y="1679200"/>
                <a:ext cx="167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14:cNvPr>
              <p14:cNvContentPartPr/>
              <p14:nvPr/>
            </p14:nvContentPartPr>
            <p14:xfrm>
              <a:off x="3874800" y="1779280"/>
              <a:ext cx="168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65800" y="1770280"/>
                <a:ext cx="186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14:cNvPr>
              <p14:cNvContentPartPr/>
              <p14:nvPr/>
            </p14:nvContentPartPr>
            <p14:xfrm>
              <a:off x="4219320" y="1501000"/>
              <a:ext cx="1335240" cy="38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10680" y="1492000"/>
                <a:ext cx="13528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14:cNvPr>
              <p14:cNvContentPartPr/>
              <p14:nvPr/>
            </p14:nvContentPartPr>
            <p14:xfrm>
              <a:off x="4841760" y="1989160"/>
              <a:ext cx="134280" cy="172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32760" y="1980520"/>
                <a:ext cx="151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14:cNvPr>
              <p14:cNvContentPartPr/>
              <p14:nvPr/>
            </p14:nvContentPartPr>
            <p14:xfrm>
              <a:off x="5735280" y="1826440"/>
              <a:ext cx="46440" cy="149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26640" y="1817800"/>
                <a:ext cx="64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14:cNvPr>
              <p14:cNvContentPartPr/>
              <p14:nvPr/>
            </p14:nvContentPartPr>
            <p14:xfrm>
              <a:off x="6034080" y="1483720"/>
              <a:ext cx="588960" cy="60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25080" y="1474720"/>
                <a:ext cx="60660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14:cNvPr>
              <p14:cNvContentPartPr/>
              <p14:nvPr/>
            </p14:nvContentPartPr>
            <p14:xfrm>
              <a:off x="7786920" y="1561840"/>
              <a:ext cx="1023480" cy="378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77920" y="1553200"/>
                <a:ext cx="10411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14:cNvPr>
              <p14:cNvContentPartPr/>
              <p14:nvPr/>
            </p14:nvContentPartPr>
            <p14:xfrm>
              <a:off x="6890160" y="1483720"/>
              <a:ext cx="735120" cy="579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81160" y="1475080"/>
                <a:ext cx="7527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14:cNvPr>
              <p14:cNvContentPartPr/>
              <p14:nvPr/>
            </p14:nvContentPartPr>
            <p14:xfrm>
              <a:off x="3026640" y="839680"/>
              <a:ext cx="676800" cy="119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17640" y="830680"/>
                <a:ext cx="694440" cy="12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87ED474-FD64-4BEA-AC51-1F6FFD68D4E8}"/>
                  </a:ext>
                </a:extLst>
              </p14:cNvPr>
              <p14:cNvContentPartPr/>
              <p14:nvPr/>
            </p14:nvContentPartPr>
            <p14:xfrm>
              <a:off x="432480" y="2507200"/>
              <a:ext cx="1723320" cy="1091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87ED474-FD64-4BEA-AC51-1F6FFD68D4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3840" y="2498200"/>
                <a:ext cx="174096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AA9F33A-A328-4C14-8FE8-0BEF21E0FC5B}"/>
                  </a:ext>
                </a:extLst>
              </p14:cNvPr>
              <p14:cNvContentPartPr/>
              <p14:nvPr/>
            </p14:nvContentPartPr>
            <p14:xfrm>
              <a:off x="2728920" y="2852800"/>
              <a:ext cx="10800" cy="4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AA9F33A-A328-4C14-8FE8-0BEF21E0FC5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20280" y="2844160"/>
                <a:ext cx="28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5F2ADE-2CC2-479E-BF41-B0A46EAB6A21}"/>
                  </a:ext>
                </a:extLst>
              </p14:cNvPr>
              <p14:cNvContentPartPr/>
              <p14:nvPr/>
            </p14:nvContentPartPr>
            <p14:xfrm>
              <a:off x="2711640" y="3072760"/>
              <a:ext cx="55440" cy="36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5F2ADE-2CC2-479E-BF41-B0A46EAB6A2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02640" y="3064120"/>
                <a:ext cx="730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16DCF5-C624-4D02-B49D-50386A7BBE22}"/>
                  </a:ext>
                </a:extLst>
              </p14:cNvPr>
              <p14:cNvContentPartPr/>
              <p14:nvPr/>
            </p14:nvContentPartPr>
            <p14:xfrm>
              <a:off x="3152280" y="2811400"/>
              <a:ext cx="308880" cy="474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16DCF5-C624-4D02-B49D-50386A7BBE2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43640" y="2802760"/>
                <a:ext cx="32652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256EF8D-8E3F-4007-BF46-FA40B6CEBDF8}"/>
                  </a:ext>
                </a:extLst>
              </p14:cNvPr>
              <p14:cNvContentPartPr/>
              <p14:nvPr/>
            </p14:nvContentPartPr>
            <p14:xfrm>
              <a:off x="3629640" y="2974840"/>
              <a:ext cx="217080" cy="17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256EF8D-8E3F-4007-BF46-FA40B6CEBD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0640" y="2965840"/>
                <a:ext cx="234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BB69D0D-1CAA-4B49-AB14-E1EB52AC1B2C}"/>
                  </a:ext>
                </a:extLst>
              </p14:cNvPr>
              <p14:cNvContentPartPr/>
              <p14:nvPr/>
            </p14:nvContentPartPr>
            <p14:xfrm>
              <a:off x="3647280" y="3083560"/>
              <a:ext cx="185400" cy="21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BB69D0D-1CAA-4B49-AB14-E1EB52AC1B2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38640" y="3074560"/>
                <a:ext cx="203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AFBF671-9B9E-4F7C-A5D2-F2B3AAA4AB07}"/>
                  </a:ext>
                </a:extLst>
              </p14:cNvPr>
              <p14:cNvContentPartPr/>
              <p14:nvPr/>
            </p14:nvContentPartPr>
            <p14:xfrm>
              <a:off x="4467720" y="2735080"/>
              <a:ext cx="126720" cy="387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AFBF671-9B9E-4F7C-A5D2-F2B3AAA4AB0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59055" y="2726080"/>
                <a:ext cx="14441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A0C6A6F-0CC6-4417-851A-A086B0036523}"/>
                  </a:ext>
                </a:extLst>
              </p14:cNvPr>
              <p14:cNvContentPartPr/>
              <p14:nvPr/>
            </p14:nvContentPartPr>
            <p14:xfrm>
              <a:off x="4080360" y="2688640"/>
              <a:ext cx="226080" cy="504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A0C6A6F-0CC6-4417-851A-A086B00365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1360" y="2679994"/>
                <a:ext cx="243720" cy="521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A3E2F8E-90D2-4265-B944-763C9B93A8EA}"/>
                  </a:ext>
                </a:extLst>
              </p14:cNvPr>
              <p14:cNvContentPartPr/>
              <p14:nvPr/>
            </p14:nvContentPartPr>
            <p14:xfrm>
              <a:off x="4704600" y="2750200"/>
              <a:ext cx="373680" cy="343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A3E2F8E-90D2-4265-B944-763C9B93A8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5609" y="2741200"/>
                <a:ext cx="391303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574E124-902B-4BB0-BAB9-AAD643095DE1}"/>
                  </a:ext>
                </a:extLst>
              </p14:cNvPr>
              <p14:cNvContentPartPr/>
              <p14:nvPr/>
            </p14:nvContentPartPr>
            <p14:xfrm>
              <a:off x="5214720" y="3086080"/>
              <a:ext cx="74520" cy="141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574E124-902B-4BB0-BAB9-AAD643095DE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06080" y="3077440"/>
                <a:ext cx="92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93A2B67-03F6-4B03-A99B-3D15E60B1A09}"/>
                  </a:ext>
                </a:extLst>
              </p14:cNvPr>
              <p14:cNvContentPartPr/>
              <p14:nvPr/>
            </p14:nvContentPartPr>
            <p14:xfrm>
              <a:off x="8096880" y="3151240"/>
              <a:ext cx="715680" cy="484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93A2B67-03F6-4B03-A99B-3D15E60B1A0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7880" y="3142600"/>
                <a:ext cx="73332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E1DBDE0-8B57-4433-95F4-B2FEDAD929A6}"/>
                  </a:ext>
                </a:extLst>
              </p14:cNvPr>
              <p14:cNvContentPartPr/>
              <p14:nvPr/>
            </p14:nvContentPartPr>
            <p14:xfrm>
              <a:off x="5388600" y="2647600"/>
              <a:ext cx="2441880" cy="14608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E1DBDE0-8B57-4433-95F4-B2FEDAD929A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79600" y="2638600"/>
                <a:ext cx="2459520" cy="14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1ED987F-B29C-4055-A883-8406BBD162FD}"/>
                  </a:ext>
                </a:extLst>
              </p14:cNvPr>
              <p14:cNvContentPartPr/>
              <p14:nvPr/>
            </p14:nvContentPartPr>
            <p14:xfrm>
              <a:off x="174720" y="4085440"/>
              <a:ext cx="8797320" cy="789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1ED987F-B29C-4055-A883-8406BBD162F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6080" y="4076796"/>
                <a:ext cx="8814960" cy="807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F47A56-FA60-4856-AB2E-F784A08977DE}"/>
                  </a:ext>
                </a:extLst>
              </p14:cNvPr>
              <p14:cNvContentPartPr/>
              <p14:nvPr/>
            </p14:nvContentPartPr>
            <p14:xfrm>
              <a:off x="269400" y="4819480"/>
              <a:ext cx="630360" cy="489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F47A56-FA60-4856-AB2E-F784A08977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0755" y="4810840"/>
                <a:ext cx="64801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1D6DD0D-872F-4B4B-8B5B-69FFE4FE3300}"/>
                  </a:ext>
                </a:extLst>
              </p14:cNvPr>
              <p14:cNvContentPartPr/>
              <p14:nvPr/>
            </p14:nvContentPartPr>
            <p14:xfrm>
              <a:off x="1201440" y="5055640"/>
              <a:ext cx="723960" cy="392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1D6DD0D-872F-4B4B-8B5B-69FFE4FE330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92440" y="5046992"/>
                <a:ext cx="741600" cy="410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7D8F891-4640-4F9D-A04B-119F2F608268}"/>
                  </a:ext>
                </a:extLst>
              </p14:cNvPr>
              <p14:cNvContentPartPr/>
              <p14:nvPr/>
            </p14:nvContentPartPr>
            <p14:xfrm>
              <a:off x="2269560" y="4840000"/>
              <a:ext cx="2154240" cy="358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7D8F891-4640-4F9D-A04B-119F2F60826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60920" y="4831000"/>
                <a:ext cx="21718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B6F3DFD-A0BE-4766-8829-1A1A79620B68}"/>
                  </a:ext>
                </a:extLst>
              </p14:cNvPr>
              <p14:cNvContentPartPr/>
              <p14:nvPr/>
            </p14:nvContentPartPr>
            <p14:xfrm>
              <a:off x="4693800" y="4850440"/>
              <a:ext cx="830160" cy="495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B6F3DFD-A0BE-4766-8829-1A1A79620B6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684800" y="4841800"/>
                <a:ext cx="8478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95437F8-8282-450D-B7FD-54B112728817}"/>
                  </a:ext>
                </a:extLst>
              </p14:cNvPr>
              <p14:cNvContentPartPr/>
              <p14:nvPr/>
            </p14:nvContentPartPr>
            <p14:xfrm>
              <a:off x="5608200" y="5049160"/>
              <a:ext cx="103320" cy="15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95437F8-8282-450D-B7FD-54B11272881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99200" y="5040520"/>
                <a:ext cx="1209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E8390C4-DA60-4919-BF78-D44E54D62DBD}"/>
                  </a:ext>
                </a:extLst>
              </p14:cNvPr>
              <p14:cNvContentPartPr/>
              <p14:nvPr/>
            </p14:nvContentPartPr>
            <p14:xfrm>
              <a:off x="5964960" y="4949800"/>
              <a:ext cx="1419120" cy="384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E8390C4-DA60-4919-BF78-D44E54D62D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56320" y="4940800"/>
                <a:ext cx="14367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664C8A5-213A-4D53-90E3-8087238E8FE8}"/>
                  </a:ext>
                </a:extLst>
              </p14:cNvPr>
              <p14:cNvContentPartPr/>
              <p14:nvPr/>
            </p14:nvContentPartPr>
            <p14:xfrm>
              <a:off x="7462200" y="5196040"/>
              <a:ext cx="87480" cy="167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664C8A5-213A-4D53-90E3-8087238E8FE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53200" y="5187400"/>
                <a:ext cx="1051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8EEA52D-4DA3-4E30-BAF8-AF9356E16F8E}"/>
                  </a:ext>
                </a:extLst>
              </p14:cNvPr>
              <p14:cNvContentPartPr/>
              <p14:nvPr/>
            </p14:nvContentPartPr>
            <p14:xfrm>
              <a:off x="7694040" y="4935040"/>
              <a:ext cx="887040" cy="327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8EEA52D-4DA3-4E30-BAF8-AF9356E16F8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685040" y="4926391"/>
                <a:ext cx="904680" cy="345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9EBA73A-62A2-4198-A88A-FA9ACEE231A2}"/>
                  </a:ext>
                </a:extLst>
              </p14:cNvPr>
              <p14:cNvContentPartPr/>
              <p14:nvPr/>
            </p14:nvContentPartPr>
            <p14:xfrm>
              <a:off x="1475040" y="5575480"/>
              <a:ext cx="487800" cy="310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9EBA73A-62A2-4198-A88A-FA9ACEE231A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66394" y="5566490"/>
                <a:ext cx="505453" cy="327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D28B20E-2CE7-432A-A7BE-34DA8019E209}"/>
                  </a:ext>
                </a:extLst>
              </p14:cNvPr>
              <p14:cNvContentPartPr/>
              <p14:nvPr/>
            </p14:nvContentPartPr>
            <p14:xfrm>
              <a:off x="1107840" y="5482960"/>
              <a:ext cx="281520" cy="40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D28B20E-2CE7-432A-A7BE-34DA8019E20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99200" y="5473960"/>
                <a:ext cx="29916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6F88892-77B7-4A37-A445-1CC66ECCF6DC}"/>
                  </a:ext>
                </a:extLst>
              </p14:cNvPr>
              <p14:cNvContentPartPr/>
              <p14:nvPr/>
            </p14:nvContentPartPr>
            <p14:xfrm>
              <a:off x="2448840" y="5548840"/>
              <a:ext cx="200160" cy="294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6F88892-77B7-4A37-A445-1CC66ECCF6D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440200" y="5540200"/>
                <a:ext cx="2178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526CDE-A589-43AD-A110-1D6A5D950C7A}"/>
                  </a:ext>
                </a:extLst>
              </p14:cNvPr>
              <p14:cNvContentPartPr/>
              <p14:nvPr/>
            </p14:nvContentPartPr>
            <p14:xfrm>
              <a:off x="2739000" y="5418880"/>
              <a:ext cx="317880" cy="129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526CDE-A589-43AD-A110-1D6A5D950C7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30350" y="5410216"/>
                <a:ext cx="335540" cy="146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AFDB215-E796-4908-9C26-17E6D3901A68}"/>
                  </a:ext>
                </a:extLst>
              </p14:cNvPr>
              <p14:cNvContentPartPr/>
              <p14:nvPr/>
            </p14:nvContentPartPr>
            <p14:xfrm>
              <a:off x="2714880" y="5726320"/>
              <a:ext cx="3715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AFDB215-E796-4908-9C26-17E6D3901A6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06240" y="5717680"/>
                <a:ext cx="3891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A42BF00-9209-41F6-ADCC-F6758DF5CC55}"/>
                  </a:ext>
                </a:extLst>
              </p14:cNvPr>
              <p14:cNvContentPartPr/>
              <p14:nvPr/>
            </p14:nvContentPartPr>
            <p14:xfrm>
              <a:off x="2183520" y="5628400"/>
              <a:ext cx="158760" cy="237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A42BF00-9209-41F6-ADCC-F6758DF5CC5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74520" y="5619400"/>
                <a:ext cx="1764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9A056FC-20AA-417C-9D98-6A69488029EC}"/>
                  </a:ext>
                </a:extLst>
              </p14:cNvPr>
              <p14:cNvContentPartPr/>
              <p14:nvPr/>
            </p14:nvContentPartPr>
            <p14:xfrm>
              <a:off x="3353160" y="5628400"/>
              <a:ext cx="180000" cy="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9A056FC-20AA-417C-9D98-6A69488029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44520" y="5619400"/>
                <a:ext cx="1976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89E380-C78D-4C3D-B4CD-E0DA1B91E5DD}"/>
                  </a:ext>
                </a:extLst>
              </p14:cNvPr>
              <p14:cNvContentPartPr/>
              <p14:nvPr/>
            </p14:nvContentPartPr>
            <p14:xfrm>
              <a:off x="3369720" y="5700040"/>
              <a:ext cx="160560" cy="19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89E380-C78D-4C3D-B4CD-E0DA1B91E5D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61080" y="5691040"/>
                <a:ext cx="1782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61B9A81-A7E3-4D81-A856-4D06A0D4D90D}"/>
                  </a:ext>
                </a:extLst>
              </p14:cNvPr>
              <p14:cNvContentPartPr/>
              <p14:nvPr/>
            </p14:nvContentPartPr>
            <p14:xfrm>
              <a:off x="3679320" y="5440120"/>
              <a:ext cx="205920" cy="348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61B9A81-A7E3-4D81-A856-4D06A0D4D90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670320" y="5431480"/>
                <a:ext cx="2235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3172CE3-EBB3-45CD-9F08-0C940D92AD10}"/>
                  </a:ext>
                </a:extLst>
              </p14:cNvPr>
              <p14:cNvContentPartPr/>
              <p14:nvPr/>
            </p14:nvContentPartPr>
            <p14:xfrm>
              <a:off x="3864000" y="5718400"/>
              <a:ext cx="137520" cy="122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3172CE3-EBB3-45CD-9F08-0C940D92AD1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855360" y="5709760"/>
                <a:ext cx="1551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4E9CE13-C6BB-4E69-AA8D-E3C3F1A742D1}"/>
                  </a:ext>
                </a:extLst>
              </p14:cNvPr>
              <p14:cNvContentPartPr/>
              <p14:nvPr/>
            </p14:nvContentPartPr>
            <p14:xfrm>
              <a:off x="4136520" y="5680240"/>
              <a:ext cx="170640" cy="19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4E9CE13-C6BB-4E69-AA8D-E3C3F1A742D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127880" y="5671240"/>
                <a:ext cx="1882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2EB54CF-B879-4A16-8432-7A4CB7730D36}"/>
                  </a:ext>
                </a:extLst>
              </p14:cNvPr>
              <p14:cNvContentPartPr/>
              <p14:nvPr/>
            </p14:nvContentPartPr>
            <p14:xfrm>
              <a:off x="4231920" y="5603200"/>
              <a:ext cx="10800" cy="204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2EB54CF-B879-4A16-8432-7A4CB7730D3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223280" y="5594560"/>
                <a:ext cx="284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E1A7AA8-733B-4DCB-890C-BED0A4B0BF05}"/>
                  </a:ext>
                </a:extLst>
              </p14:cNvPr>
              <p14:cNvContentPartPr/>
              <p14:nvPr/>
            </p14:nvContentPartPr>
            <p14:xfrm>
              <a:off x="4390320" y="5530480"/>
              <a:ext cx="336240" cy="331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E1A7AA8-733B-4DCB-890C-BED0A4B0BF0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381680" y="5521480"/>
                <a:ext cx="353880" cy="3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975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14:cNvPr>
              <p14:cNvContentPartPr/>
              <p14:nvPr/>
            </p14:nvContentPartPr>
            <p14:xfrm>
              <a:off x="2524800" y="154600"/>
              <a:ext cx="3921120" cy="63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AA5FE6-F807-4752-9F84-DDE8B06C58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160" y="145605"/>
                <a:ext cx="3938760" cy="65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14:cNvPr>
              <p14:cNvContentPartPr/>
              <p14:nvPr/>
            </p14:nvContentPartPr>
            <p14:xfrm>
              <a:off x="718680" y="1122640"/>
              <a:ext cx="1653480" cy="561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2DD78B-946D-44ED-B637-6ED0AA8D2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040" y="1113640"/>
                <a:ext cx="16711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14:cNvPr>
              <p14:cNvContentPartPr/>
              <p14:nvPr/>
            </p14:nvContentPartPr>
            <p14:xfrm>
              <a:off x="2739720" y="1188160"/>
              <a:ext cx="44280" cy="5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F70BFD-1124-480C-AD55-2DAEBABC04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0720" y="1179160"/>
                <a:ext cx="61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14:cNvPr>
              <p14:cNvContentPartPr/>
              <p14:nvPr/>
            </p14:nvContentPartPr>
            <p14:xfrm>
              <a:off x="3379080" y="909880"/>
              <a:ext cx="284760" cy="46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DCB549-2893-4D26-A0ED-81C88417A4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0080" y="900880"/>
                <a:ext cx="3024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14:cNvPr>
              <p14:cNvContentPartPr/>
              <p14:nvPr/>
            </p14:nvContentPartPr>
            <p14:xfrm>
              <a:off x="3871920" y="997360"/>
              <a:ext cx="223200" cy="2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4822D31-0308-4471-BECC-94B48C2C9A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2920" y="988360"/>
                <a:ext cx="240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14:cNvPr>
              <p14:cNvContentPartPr/>
              <p14:nvPr/>
            </p14:nvContentPartPr>
            <p14:xfrm>
              <a:off x="3873720" y="1110040"/>
              <a:ext cx="225000" cy="21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DEB2C3-3CC3-4699-B9E9-7BFD706C5B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720" y="1101040"/>
                <a:ext cx="242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14:cNvPr>
              <p14:cNvContentPartPr/>
              <p14:nvPr/>
            </p14:nvContentPartPr>
            <p14:xfrm>
              <a:off x="4265400" y="972160"/>
              <a:ext cx="947520" cy="466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7D7F490-5C5E-487E-B17C-DA97C3D1F4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6760" y="963520"/>
                <a:ext cx="965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14:cNvPr>
              <p14:cNvContentPartPr/>
              <p14:nvPr/>
            </p14:nvContentPartPr>
            <p14:xfrm>
              <a:off x="5581920" y="1218760"/>
              <a:ext cx="83160" cy="17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2386A89-BC61-42B6-A196-D482165FF1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73280" y="1209760"/>
                <a:ext cx="100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14:cNvPr>
              <p14:cNvContentPartPr/>
              <p14:nvPr/>
            </p14:nvContentPartPr>
            <p14:xfrm>
              <a:off x="6101040" y="1051720"/>
              <a:ext cx="59760" cy="208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3824C09-734C-4ED1-A87B-8BAEC47EE0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2400" y="1043080"/>
                <a:ext cx="77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14:cNvPr>
              <p14:cNvContentPartPr/>
              <p14:nvPr/>
            </p14:nvContentPartPr>
            <p14:xfrm>
              <a:off x="6160440" y="1007800"/>
              <a:ext cx="135000" cy="230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9BCD79A-F3ED-4B04-B8CC-E31BE751FE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51800" y="999160"/>
                <a:ext cx="152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14:cNvPr>
              <p14:cNvContentPartPr/>
              <p14:nvPr/>
            </p14:nvContentPartPr>
            <p14:xfrm>
              <a:off x="6381840" y="1068640"/>
              <a:ext cx="199080" cy="171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FCC0964-A5B2-4305-A82E-511DBF1B38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73200" y="1060000"/>
                <a:ext cx="216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14:cNvPr>
              <p14:cNvContentPartPr/>
              <p14:nvPr/>
            </p14:nvContentPartPr>
            <p14:xfrm>
              <a:off x="6591360" y="1018240"/>
              <a:ext cx="413280" cy="204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F0ADD7-0C64-466D-84DD-C5EAE68E51D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82720" y="1009600"/>
                <a:ext cx="4309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14:cNvPr>
              <p14:cNvContentPartPr/>
              <p14:nvPr/>
            </p14:nvContentPartPr>
            <p14:xfrm>
              <a:off x="7261320" y="790000"/>
              <a:ext cx="1244160" cy="486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1238FA5-C7EA-4228-92CB-47004F5103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2680" y="781360"/>
                <a:ext cx="126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14:cNvPr>
              <p14:cNvContentPartPr/>
              <p14:nvPr/>
            </p14:nvContentPartPr>
            <p14:xfrm>
              <a:off x="2727480" y="1362040"/>
              <a:ext cx="33840" cy="39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4E5B965-D6F4-45E0-ACFC-F4C5047F5D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8747" y="1353120"/>
                <a:ext cx="51670" cy="5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14:cNvPr>
              <p14:cNvContentPartPr/>
              <p14:nvPr/>
            </p14:nvContentPartPr>
            <p14:xfrm>
              <a:off x="3873360" y="1687840"/>
              <a:ext cx="149760" cy="1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1FF801-FA65-443E-AB92-1DD144E1F45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4720" y="1679200"/>
                <a:ext cx="167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14:cNvPr>
              <p14:cNvContentPartPr/>
              <p14:nvPr/>
            </p14:nvContentPartPr>
            <p14:xfrm>
              <a:off x="3874800" y="1779280"/>
              <a:ext cx="168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DCAA0B-61B9-4357-84C0-3DC5CFC025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65800" y="1770280"/>
                <a:ext cx="186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14:cNvPr>
              <p14:cNvContentPartPr/>
              <p14:nvPr/>
            </p14:nvContentPartPr>
            <p14:xfrm>
              <a:off x="4219320" y="1501000"/>
              <a:ext cx="1335240" cy="38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08A35D-DCAA-45AD-9166-1CE7139862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10680" y="1492000"/>
                <a:ext cx="13528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14:cNvPr>
              <p14:cNvContentPartPr/>
              <p14:nvPr/>
            </p14:nvContentPartPr>
            <p14:xfrm>
              <a:off x="4841760" y="1989160"/>
              <a:ext cx="134280" cy="172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EED179-EE1C-4704-A5C8-98A6FCD12F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32760" y="1980520"/>
                <a:ext cx="151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14:cNvPr>
              <p14:cNvContentPartPr/>
              <p14:nvPr/>
            </p14:nvContentPartPr>
            <p14:xfrm>
              <a:off x="5735280" y="1826440"/>
              <a:ext cx="46440" cy="149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93B3A6-923A-42B1-97E5-50F6AE3CC9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26640" y="1817800"/>
                <a:ext cx="64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14:cNvPr>
              <p14:cNvContentPartPr/>
              <p14:nvPr/>
            </p14:nvContentPartPr>
            <p14:xfrm>
              <a:off x="6034080" y="1483720"/>
              <a:ext cx="588960" cy="60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C17E1DF-573A-4570-BD4F-88712718EF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25080" y="1474720"/>
                <a:ext cx="60660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14:cNvPr>
              <p14:cNvContentPartPr/>
              <p14:nvPr/>
            </p14:nvContentPartPr>
            <p14:xfrm>
              <a:off x="7786920" y="1561840"/>
              <a:ext cx="1023480" cy="378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E0BAADE-2958-4CE6-8F0E-2D8D822E39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77920" y="1553200"/>
                <a:ext cx="10411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14:cNvPr>
              <p14:cNvContentPartPr/>
              <p14:nvPr/>
            </p14:nvContentPartPr>
            <p14:xfrm>
              <a:off x="6890160" y="1483720"/>
              <a:ext cx="735120" cy="579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A46D51A-C654-42AE-AA4D-4CBC6A3BF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81160" y="1475080"/>
                <a:ext cx="7527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14:cNvPr>
              <p14:cNvContentPartPr/>
              <p14:nvPr/>
            </p14:nvContentPartPr>
            <p14:xfrm>
              <a:off x="3026640" y="839680"/>
              <a:ext cx="676800" cy="119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9CCEFC-135F-4081-A6C5-7B11ED7B24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17640" y="830680"/>
                <a:ext cx="694440" cy="12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87ED474-FD64-4BEA-AC51-1F6FFD68D4E8}"/>
                  </a:ext>
                </a:extLst>
              </p14:cNvPr>
              <p14:cNvContentPartPr/>
              <p14:nvPr/>
            </p14:nvContentPartPr>
            <p14:xfrm>
              <a:off x="432480" y="2507200"/>
              <a:ext cx="1723320" cy="1091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87ED474-FD64-4BEA-AC51-1F6FFD68D4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3840" y="2498200"/>
                <a:ext cx="174096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AA9F33A-A328-4C14-8FE8-0BEF21E0FC5B}"/>
                  </a:ext>
                </a:extLst>
              </p14:cNvPr>
              <p14:cNvContentPartPr/>
              <p14:nvPr/>
            </p14:nvContentPartPr>
            <p14:xfrm>
              <a:off x="2728920" y="2852800"/>
              <a:ext cx="10800" cy="4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AA9F33A-A328-4C14-8FE8-0BEF21E0FC5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20280" y="2844160"/>
                <a:ext cx="28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5F2ADE-2CC2-479E-BF41-B0A46EAB6A21}"/>
                  </a:ext>
                </a:extLst>
              </p14:cNvPr>
              <p14:cNvContentPartPr/>
              <p14:nvPr/>
            </p14:nvContentPartPr>
            <p14:xfrm>
              <a:off x="2711640" y="3072760"/>
              <a:ext cx="55440" cy="36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5F2ADE-2CC2-479E-BF41-B0A46EAB6A2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02640" y="3064120"/>
                <a:ext cx="730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16DCF5-C624-4D02-B49D-50386A7BBE22}"/>
                  </a:ext>
                </a:extLst>
              </p14:cNvPr>
              <p14:cNvContentPartPr/>
              <p14:nvPr/>
            </p14:nvContentPartPr>
            <p14:xfrm>
              <a:off x="3152280" y="2811400"/>
              <a:ext cx="308880" cy="474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16DCF5-C624-4D02-B49D-50386A7BBE2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43640" y="2802760"/>
                <a:ext cx="32652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256EF8D-8E3F-4007-BF46-FA40B6CEBDF8}"/>
                  </a:ext>
                </a:extLst>
              </p14:cNvPr>
              <p14:cNvContentPartPr/>
              <p14:nvPr/>
            </p14:nvContentPartPr>
            <p14:xfrm>
              <a:off x="3629640" y="2974840"/>
              <a:ext cx="217080" cy="17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256EF8D-8E3F-4007-BF46-FA40B6CEBD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0640" y="2965840"/>
                <a:ext cx="234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BB69D0D-1CAA-4B49-AB14-E1EB52AC1B2C}"/>
                  </a:ext>
                </a:extLst>
              </p14:cNvPr>
              <p14:cNvContentPartPr/>
              <p14:nvPr/>
            </p14:nvContentPartPr>
            <p14:xfrm>
              <a:off x="3647280" y="3083560"/>
              <a:ext cx="185400" cy="21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BB69D0D-1CAA-4B49-AB14-E1EB52AC1B2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38640" y="3074560"/>
                <a:ext cx="203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AFBF671-9B9E-4F7C-A5D2-F2B3AAA4AB07}"/>
                  </a:ext>
                </a:extLst>
              </p14:cNvPr>
              <p14:cNvContentPartPr/>
              <p14:nvPr/>
            </p14:nvContentPartPr>
            <p14:xfrm>
              <a:off x="4467720" y="2735080"/>
              <a:ext cx="126720" cy="387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AFBF671-9B9E-4F7C-A5D2-F2B3AAA4AB0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59055" y="2726080"/>
                <a:ext cx="14441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A0C6A6F-0CC6-4417-851A-A086B0036523}"/>
                  </a:ext>
                </a:extLst>
              </p14:cNvPr>
              <p14:cNvContentPartPr/>
              <p14:nvPr/>
            </p14:nvContentPartPr>
            <p14:xfrm>
              <a:off x="4080360" y="2688640"/>
              <a:ext cx="226080" cy="504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A0C6A6F-0CC6-4417-851A-A086B00365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1360" y="2679994"/>
                <a:ext cx="243720" cy="521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A3E2F8E-90D2-4265-B944-763C9B93A8EA}"/>
                  </a:ext>
                </a:extLst>
              </p14:cNvPr>
              <p14:cNvContentPartPr/>
              <p14:nvPr/>
            </p14:nvContentPartPr>
            <p14:xfrm>
              <a:off x="4704600" y="2750200"/>
              <a:ext cx="373680" cy="343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A3E2F8E-90D2-4265-B944-763C9B93A8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5609" y="2741200"/>
                <a:ext cx="391303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574E124-902B-4BB0-BAB9-AAD643095DE1}"/>
                  </a:ext>
                </a:extLst>
              </p14:cNvPr>
              <p14:cNvContentPartPr/>
              <p14:nvPr/>
            </p14:nvContentPartPr>
            <p14:xfrm>
              <a:off x="5214720" y="3086080"/>
              <a:ext cx="74520" cy="141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574E124-902B-4BB0-BAB9-AAD643095DE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06080" y="3077440"/>
                <a:ext cx="92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93A2B67-03F6-4B03-A99B-3D15E60B1A09}"/>
                  </a:ext>
                </a:extLst>
              </p14:cNvPr>
              <p14:cNvContentPartPr/>
              <p14:nvPr/>
            </p14:nvContentPartPr>
            <p14:xfrm>
              <a:off x="8096880" y="3151240"/>
              <a:ext cx="715680" cy="484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93A2B67-03F6-4B03-A99B-3D15E60B1A0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7880" y="3142600"/>
                <a:ext cx="73332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E1DBDE0-8B57-4433-95F4-B2FEDAD929A6}"/>
                  </a:ext>
                </a:extLst>
              </p14:cNvPr>
              <p14:cNvContentPartPr/>
              <p14:nvPr/>
            </p14:nvContentPartPr>
            <p14:xfrm>
              <a:off x="5388600" y="2647600"/>
              <a:ext cx="2441880" cy="14608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E1DBDE0-8B57-4433-95F4-B2FEDAD929A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79600" y="2638600"/>
                <a:ext cx="2459520" cy="14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1ED987F-B29C-4055-A883-8406BBD162FD}"/>
                  </a:ext>
                </a:extLst>
              </p14:cNvPr>
              <p14:cNvContentPartPr/>
              <p14:nvPr/>
            </p14:nvContentPartPr>
            <p14:xfrm>
              <a:off x="174720" y="4085440"/>
              <a:ext cx="8797320" cy="789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1ED987F-B29C-4055-A883-8406BBD162F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6080" y="4076796"/>
                <a:ext cx="8814960" cy="807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1D6DD0D-872F-4B4B-8B5B-69FFE4FE3300}"/>
                  </a:ext>
                </a:extLst>
              </p14:cNvPr>
              <p14:cNvContentPartPr/>
              <p14:nvPr/>
            </p14:nvContentPartPr>
            <p14:xfrm>
              <a:off x="1201440" y="5055640"/>
              <a:ext cx="723960" cy="392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1D6DD0D-872F-4B4B-8B5B-69FFE4FE33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92440" y="5046992"/>
                <a:ext cx="741600" cy="410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7D8F891-4640-4F9D-A04B-119F2F608268}"/>
                  </a:ext>
                </a:extLst>
              </p14:cNvPr>
              <p14:cNvContentPartPr/>
              <p14:nvPr/>
            </p14:nvContentPartPr>
            <p14:xfrm>
              <a:off x="2269560" y="4840000"/>
              <a:ext cx="2154240" cy="358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7D8F891-4640-4F9D-A04B-119F2F60826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60920" y="4831000"/>
                <a:ext cx="21718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B6F3DFD-A0BE-4766-8829-1A1A79620B68}"/>
                  </a:ext>
                </a:extLst>
              </p14:cNvPr>
              <p14:cNvContentPartPr/>
              <p14:nvPr/>
            </p14:nvContentPartPr>
            <p14:xfrm>
              <a:off x="4693800" y="4850440"/>
              <a:ext cx="830160" cy="495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B6F3DFD-A0BE-4766-8829-1A1A79620B6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84800" y="4841800"/>
                <a:ext cx="8478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95437F8-8282-450D-B7FD-54B112728817}"/>
                  </a:ext>
                </a:extLst>
              </p14:cNvPr>
              <p14:cNvContentPartPr/>
              <p14:nvPr/>
            </p14:nvContentPartPr>
            <p14:xfrm>
              <a:off x="5608200" y="5049160"/>
              <a:ext cx="103320" cy="15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95437F8-8282-450D-B7FD-54B1127288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99200" y="5040520"/>
                <a:ext cx="1209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E8390C4-DA60-4919-BF78-D44E54D62DBD}"/>
                  </a:ext>
                </a:extLst>
              </p14:cNvPr>
              <p14:cNvContentPartPr/>
              <p14:nvPr/>
            </p14:nvContentPartPr>
            <p14:xfrm>
              <a:off x="5964960" y="4949800"/>
              <a:ext cx="1419120" cy="384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E8390C4-DA60-4919-BF78-D44E54D62DB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56320" y="4940800"/>
                <a:ext cx="14367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664C8A5-213A-4D53-90E3-8087238E8FE8}"/>
                  </a:ext>
                </a:extLst>
              </p14:cNvPr>
              <p14:cNvContentPartPr/>
              <p14:nvPr/>
            </p14:nvContentPartPr>
            <p14:xfrm>
              <a:off x="7462200" y="5196040"/>
              <a:ext cx="87480" cy="167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664C8A5-213A-4D53-90E3-8087238E8FE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53200" y="5187400"/>
                <a:ext cx="1051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8EEA52D-4DA3-4E30-BAF8-AF9356E16F8E}"/>
                  </a:ext>
                </a:extLst>
              </p14:cNvPr>
              <p14:cNvContentPartPr/>
              <p14:nvPr/>
            </p14:nvContentPartPr>
            <p14:xfrm>
              <a:off x="7694040" y="4935040"/>
              <a:ext cx="887040" cy="327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8EEA52D-4DA3-4E30-BAF8-AF9356E16F8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685040" y="4926391"/>
                <a:ext cx="904680" cy="345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9EBA73A-62A2-4198-A88A-FA9ACEE231A2}"/>
                  </a:ext>
                </a:extLst>
              </p14:cNvPr>
              <p14:cNvContentPartPr/>
              <p14:nvPr/>
            </p14:nvContentPartPr>
            <p14:xfrm>
              <a:off x="1475040" y="5575480"/>
              <a:ext cx="487800" cy="310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9EBA73A-62A2-4198-A88A-FA9ACEE231A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466394" y="5566490"/>
                <a:ext cx="505453" cy="327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D28B20E-2CE7-432A-A7BE-34DA8019E209}"/>
                  </a:ext>
                </a:extLst>
              </p14:cNvPr>
              <p14:cNvContentPartPr/>
              <p14:nvPr/>
            </p14:nvContentPartPr>
            <p14:xfrm>
              <a:off x="1107840" y="5482960"/>
              <a:ext cx="281520" cy="40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D28B20E-2CE7-432A-A7BE-34DA8019E20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99200" y="5473960"/>
                <a:ext cx="29916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6F88892-77B7-4A37-A445-1CC66ECCF6DC}"/>
                  </a:ext>
                </a:extLst>
              </p14:cNvPr>
              <p14:cNvContentPartPr/>
              <p14:nvPr/>
            </p14:nvContentPartPr>
            <p14:xfrm>
              <a:off x="2448840" y="5548840"/>
              <a:ext cx="200160" cy="294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6F88892-77B7-4A37-A445-1CC66ECCF6D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440200" y="5540200"/>
                <a:ext cx="2178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526CDE-A589-43AD-A110-1D6A5D950C7A}"/>
                  </a:ext>
                </a:extLst>
              </p14:cNvPr>
              <p14:cNvContentPartPr/>
              <p14:nvPr/>
            </p14:nvContentPartPr>
            <p14:xfrm>
              <a:off x="2739000" y="5418880"/>
              <a:ext cx="317880" cy="129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526CDE-A589-43AD-A110-1D6A5D950C7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30350" y="5410216"/>
                <a:ext cx="335540" cy="146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AFDB215-E796-4908-9C26-17E6D3901A68}"/>
                  </a:ext>
                </a:extLst>
              </p14:cNvPr>
              <p14:cNvContentPartPr/>
              <p14:nvPr/>
            </p14:nvContentPartPr>
            <p14:xfrm>
              <a:off x="2714880" y="5726320"/>
              <a:ext cx="3715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AFDB215-E796-4908-9C26-17E6D3901A6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06240" y="5717680"/>
                <a:ext cx="3891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A42BF00-9209-41F6-ADCC-F6758DF5CC55}"/>
                  </a:ext>
                </a:extLst>
              </p14:cNvPr>
              <p14:cNvContentPartPr/>
              <p14:nvPr/>
            </p14:nvContentPartPr>
            <p14:xfrm>
              <a:off x="2183520" y="5628400"/>
              <a:ext cx="158760" cy="237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A42BF00-9209-41F6-ADCC-F6758DF5CC5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74520" y="5619400"/>
                <a:ext cx="1764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9A056FC-20AA-417C-9D98-6A69488029EC}"/>
                  </a:ext>
                </a:extLst>
              </p14:cNvPr>
              <p14:cNvContentPartPr/>
              <p14:nvPr/>
            </p14:nvContentPartPr>
            <p14:xfrm>
              <a:off x="3353160" y="5628400"/>
              <a:ext cx="180000" cy="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9A056FC-20AA-417C-9D98-6A69488029E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344520" y="5619400"/>
                <a:ext cx="1976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89E380-C78D-4C3D-B4CD-E0DA1B91E5DD}"/>
                  </a:ext>
                </a:extLst>
              </p14:cNvPr>
              <p14:cNvContentPartPr/>
              <p14:nvPr/>
            </p14:nvContentPartPr>
            <p14:xfrm>
              <a:off x="3369720" y="5700040"/>
              <a:ext cx="160560" cy="19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89E380-C78D-4C3D-B4CD-E0DA1B91E5D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61080" y="5691040"/>
                <a:ext cx="1782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61B9A81-A7E3-4D81-A856-4D06A0D4D90D}"/>
                  </a:ext>
                </a:extLst>
              </p14:cNvPr>
              <p14:cNvContentPartPr/>
              <p14:nvPr/>
            </p14:nvContentPartPr>
            <p14:xfrm>
              <a:off x="3679320" y="5440120"/>
              <a:ext cx="205920" cy="348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61B9A81-A7E3-4D81-A856-4D06A0D4D90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70320" y="5431480"/>
                <a:ext cx="2235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3172CE3-EBB3-45CD-9F08-0C940D92AD10}"/>
                  </a:ext>
                </a:extLst>
              </p14:cNvPr>
              <p14:cNvContentPartPr/>
              <p14:nvPr/>
            </p14:nvContentPartPr>
            <p14:xfrm>
              <a:off x="3864000" y="5718400"/>
              <a:ext cx="137520" cy="122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3172CE3-EBB3-45CD-9F08-0C940D92AD1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855360" y="5709760"/>
                <a:ext cx="1551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4E9CE13-C6BB-4E69-AA8D-E3C3F1A742D1}"/>
                  </a:ext>
                </a:extLst>
              </p14:cNvPr>
              <p14:cNvContentPartPr/>
              <p14:nvPr/>
            </p14:nvContentPartPr>
            <p14:xfrm>
              <a:off x="4136520" y="5680240"/>
              <a:ext cx="170640" cy="19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4E9CE13-C6BB-4E69-AA8D-E3C3F1A742D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27880" y="5671240"/>
                <a:ext cx="1882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2EB54CF-B879-4A16-8432-7A4CB7730D36}"/>
                  </a:ext>
                </a:extLst>
              </p14:cNvPr>
              <p14:cNvContentPartPr/>
              <p14:nvPr/>
            </p14:nvContentPartPr>
            <p14:xfrm>
              <a:off x="4231920" y="5603200"/>
              <a:ext cx="10800" cy="204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2EB54CF-B879-4A16-8432-7A4CB7730D3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223280" y="5594560"/>
                <a:ext cx="284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E1A7AA8-733B-4DCB-890C-BED0A4B0BF05}"/>
                  </a:ext>
                </a:extLst>
              </p14:cNvPr>
              <p14:cNvContentPartPr/>
              <p14:nvPr/>
            </p14:nvContentPartPr>
            <p14:xfrm>
              <a:off x="4390320" y="5530480"/>
              <a:ext cx="336240" cy="331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E1A7AA8-733B-4DCB-890C-BED0A4B0BF0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381680" y="5521480"/>
                <a:ext cx="3538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D9BBE2-1A50-4AD6-85D8-C2205EC369AA}"/>
                  </a:ext>
                </a:extLst>
              </p14:cNvPr>
              <p14:cNvContentPartPr/>
              <p14:nvPr/>
            </p14:nvContentPartPr>
            <p14:xfrm>
              <a:off x="5045160" y="5807320"/>
              <a:ext cx="67680" cy="11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D9BBE2-1A50-4AD6-85D8-C2205EC369A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036160" y="5798680"/>
                <a:ext cx="853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A6CB5E-BB0D-46CE-AB7A-AF91A6F35E28}"/>
                  </a:ext>
                </a:extLst>
              </p14:cNvPr>
              <p14:cNvContentPartPr/>
              <p14:nvPr/>
            </p14:nvContentPartPr>
            <p14:xfrm>
              <a:off x="5330640" y="5455960"/>
              <a:ext cx="1062720" cy="38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A6CB5E-BB0D-46CE-AB7A-AF91A6F35E2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322000" y="5447320"/>
                <a:ext cx="108036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A4181B-8CF5-47D9-99E6-D4F0041057B8}"/>
                  </a:ext>
                </a:extLst>
              </p14:cNvPr>
              <p14:cNvContentPartPr/>
              <p14:nvPr/>
            </p14:nvContentPartPr>
            <p14:xfrm>
              <a:off x="6737160" y="5534440"/>
              <a:ext cx="641160" cy="415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A4181B-8CF5-47D9-99E6-D4F0041057B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728160" y="5525440"/>
                <a:ext cx="6588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6DF1BC-1EA8-4E1A-B5E5-AE59613414BA}"/>
                  </a:ext>
                </a:extLst>
              </p14:cNvPr>
              <p14:cNvContentPartPr/>
              <p14:nvPr/>
            </p14:nvContentPartPr>
            <p14:xfrm>
              <a:off x="7610520" y="5746480"/>
              <a:ext cx="23040" cy="109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6DF1BC-1EA8-4E1A-B5E5-AE59613414B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01880" y="5737480"/>
                <a:ext cx="40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4A65D59-E7BD-42E6-8730-423B74804A0C}"/>
                  </a:ext>
                </a:extLst>
              </p14:cNvPr>
              <p14:cNvContentPartPr/>
              <p14:nvPr/>
            </p14:nvContentPartPr>
            <p14:xfrm>
              <a:off x="7585320" y="5600680"/>
              <a:ext cx="10800" cy="2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4A65D59-E7BD-42E6-8730-423B74804A0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576680" y="5591680"/>
                <a:ext cx="284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FE8EC4B-23D7-4741-BC24-CD52413441F9}"/>
                  </a:ext>
                </a:extLst>
              </p14:cNvPr>
              <p14:cNvContentPartPr/>
              <p14:nvPr/>
            </p14:nvContentPartPr>
            <p14:xfrm>
              <a:off x="7731120" y="5718400"/>
              <a:ext cx="81720" cy="164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FE8EC4B-23D7-4741-BC24-CD52413441F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22480" y="5709760"/>
                <a:ext cx="993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D705B37-C4CF-405F-995D-25B6DE5B842C}"/>
                  </a:ext>
                </a:extLst>
              </p14:cNvPr>
              <p14:cNvContentPartPr/>
              <p14:nvPr/>
            </p14:nvContentPartPr>
            <p14:xfrm>
              <a:off x="8061240" y="5552800"/>
              <a:ext cx="568440" cy="349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D705B37-C4CF-405F-995D-25B6DE5B842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052240" y="5544160"/>
                <a:ext cx="5860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0191E9E-33D9-4B55-9454-A708B120BC35}"/>
                  </a:ext>
                </a:extLst>
              </p14:cNvPr>
              <p14:cNvContentPartPr/>
              <p14:nvPr/>
            </p14:nvContentPartPr>
            <p14:xfrm>
              <a:off x="1998840" y="6108280"/>
              <a:ext cx="122040" cy="268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0191E9E-33D9-4B55-9454-A708B120BC3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90200" y="6099280"/>
                <a:ext cx="1396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AE1F144-274F-4A99-A0B5-5F55BBF77BD3}"/>
                  </a:ext>
                </a:extLst>
              </p14:cNvPr>
              <p14:cNvContentPartPr/>
              <p14:nvPr/>
            </p14:nvContentPartPr>
            <p14:xfrm>
              <a:off x="1270920" y="6107920"/>
              <a:ext cx="594720" cy="29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AE1F144-274F-4A99-A0B5-5F55BBF77BD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262275" y="6098920"/>
                <a:ext cx="612371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5F29172-B661-418E-8B68-F354077E73EC}"/>
                  </a:ext>
                </a:extLst>
              </p14:cNvPr>
              <p14:cNvContentPartPr/>
              <p14:nvPr/>
            </p14:nvContentPartPr>
            <p14:xfrm>
              <a:off x="2384400" y="6034480"/>
              <a:ext cx="219600" cy="361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5F29172-B661-418E-8B68-F354077E73E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75400" y="6025480"/>
                <a:ext cx="2372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04B479B-08D2-4DF2-884E-E9E443E067C8}"/>
                  </a:ext>
                </a:extLst>
              </p14:cNvPr>
              <p14:cNvContentPartPr/>
              <p14:nvPr/>
            </p14:nvContentPartPr>
            <p14:xfrm>
              <a:off x="2641440" y="6231400"/>
              <a:ext cx="118440" cy="96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04B479B-08D2-4DF2-884E-E9E443E067C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632800" y="6222760"/>
                <a:ext cx="136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C5C4272-7BBF-4186-ABB9-B33BC60C8F59}"/>
                  </a:ext>
                </a:extLst>
              </p14:cNvPr>
              <p14:cNvContentPartPr/>
              <p14:nvPr/>
            </p14:nvContentPartPr>
            <p14:xfrm>
              <a:off x="2825040" y="6235720"/>
              <a:ext cx="152280" cy="132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C5C4272-7BBF-4186-ABB9-B33BC60C8F5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16040" y="6227080"/>
                <a:ext cx="1699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2E78DEA-511A-4E17-9474-AD804EBA9E33}"/>
                  </a:ext>
                </a:extLst>
              </p14:cNvPr>
              <p14:cNvContentPartPr/>
              <p14:nvPr/>
            </p14:nvContentPartPr>
            <p14:xfrm>
              <a:off x="3231480" y="6056440"/>
              <a:ext cx="44640" cy="313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2E78DEA-511A-4E17-9474-AD804EBA9E3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222840" y="6047440"/>
                <a:ext cx="622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9EA220C-6A56-4A91-857A-ABC73809CA96}"/>
                  </a:ext>
                </a:extLst>
              </p14:cNvPr>
              <p14:cNvContentPartPr/>
              <p14:nvPr/>
            </p14:nvContentPartPr>
            <p14:xfrm>
              <a:off x="3154440" y="6227440"/>
              <a:ext cx="195840" cy="9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9EA220C-6A56-4A91-857A-ABC73809CA9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145440" y="6218800"/>
                <a:ext cx="213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4554915-4438-4DEC-844B-C43869A55B97}"/>
                  </a:ext>
                </a:extLst>
              </p14:cNvPr>
              <p14:cNvContentPartPr/>
              <p14:nvPr/>
            </p14:nvContentPartPr>
            <p14:xfrm>
              <a:off x="3369000" y="6232840"/>
              <a:ext cx="146160" cy="134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4554915-4438-4DEC-844B-C43869A55B9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360360" y="6223840"/>
                <a:ext cx="1638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2FBE4D0-5461-4507-8541-21C08D305E9A}"/>
                  </a:ext>
                </a:extLst>
              </p14:cNvPr>
              <p14:cNvContentPartPr/>
              <p14:nvPr/>
            </p14:nvContentPartPr>
            <p14:xfrm>
              <a:off x="3825120" y="6173080"/>
              <a:ext cx="184680" cy="204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2FBE4D0-5461-4507-8541-21C08D305E9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816120" y="6164440"/>
                <a:ext cx="202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81C363C-19A2-407D-A514-37E8ADDE344E}"/>
                  </a:ext>
                </a:extLst>
              </p14:cNvPr>
              <p14:cNvContentPartPr/>
              <p14:nvPr/>
            </p14:nvContentPartPr>
            <p14:xfrm>
              <a:off x="4091520" y="6202240"/>
              <a:ext cx="86400" cy="121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81C363C-19A2-407D-A514-37E8ADDE344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082880" y="6193600"/>
                <a:ext cx="104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452B145-0E85-4A3D-908D-B313775EF366}"/>
                  </a:ext>
                </a:extLst>
              </p14:cNvPr>
              <p14:cNvContentPartPr/>
              <p14:nvPr/>
            </p14:nvContentPartPr>
            <p14:xfrm>
              <a:off x="4231920" y="6173800"/>
              <a:ext cx="209160" cy="158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452B145-0E85-4A3D-908D-B313775EF36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223280" y="6164800"/>
                <a:ext cx="226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7668CF1-24BD-45BA-B39B-BD01A4A234BA}"/>
                  </a:ext>
                </a:extLst>
              </p14:cNvPr>
              <p14:cNvContentPartPr/>
              <p14:nvPr/>
            </p14:nvContentPartPr>
            <p14:xfrm>
              <a:off x="4509120" y="6239320"/>
              <a:ext cx="150840" cy="140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7668CF1-24BD-45BA-B39B-BD01A4A234B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00120" y="6230680"/>
                <a:ext cx="1684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2966162-CEE0-4209-A9EF-A4FD4EDC7AD9}"/>
                  </a:ext>
                </a:extLst>
              </p14:cNvPr>
              <p14:cNvContentPartPr/>
              <p14:nvPr/>
            </p14:nvContentPartPr>
            <p14:xfrm>
              <a:off x="4716480" y="6182440"/>
              <a:ext cx="195480" cy="153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2966162-CEE0-4209-A9EF-A4FD4EDC7AD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07840" y="6173440"/>
                <a:ext cx="2131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BAEA8DC-2BAC-4F99-8A66-A5177E14A992}"/>
                  </a:ext>
                </a:extLst>
              </p14:cNvPr>
              <p14:cNvContentPartPr/>
              <p14:nvPr/>
            </p14:nvContentPartPr>
            <p14:xfrm>
              <a:off x="4931760" y="6186400"/>
              <a:ext cx="140400" cy="131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BAEA8DC-2BAC-4F99-8A66-A5177E14A99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922760" y="6177760"/>
                <a:ext cx="1580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171C391-BE42-4501-8519-32CFBCD6AABD}"/>
                  </a:ext>
                </a:extLst>
              </p14:cNvPr>
              <p14:cNvContentPartPr/>
              <p14:nvPr/>
            </p14:nvContentPartPr>
            <p14:xfrm>
              <a:off x="5110680" y="6215560"/>
              <a:ext cx="185400" cy="1184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171C391-BE42-4501-8519-32CFBCD6AAB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02040" y="6206920"/>
                <a:ext cx="203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6179896-7A74-4B74-9685-FF6BE574A481}"/>
                  </a:ext>
                </a:extLst>
              </p14:cNvPr>
              <p14:cNvContentPartPr/>
              <p14:nvPr/>
            </p14:nvContentPartPr>
            <p14:xfrm>
              <a:off x="5349720" y="6190360"/>
              <a:ext cx="92160" cy="185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6179896-7A74-4B74-9685-FF6BE574A48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341080" y="6181720"/>
                <a:ext cx="1098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7B567E1-DB2F-4774-81D2-32CA478EBCB8}"/>
                  </a:ext>
                </a:extLst>
              </p14:cNvPr>
              <p14:cNvContentPartPr/>
              <p14:nvPr/>
            </p14:nvContentPartPr>
            <p14:xfrm>
              <a:off x="5499840" y="6226000"/>
              <a:ext cx="225720" cy="155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7B567E1-DB2F-4774-81D2-32CA478EBCB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490840" y="6217360"/>
                <a:ext cx="243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5AB92A7-A785-4830-8327-F64C57ACF741}"/>
                  </a:ext>
                </a:extLst>
              </p14:cNvPr>
              <p14:cNvContentPartPr/>
              <p14:nvPr/>
            </p14:nvContentPartPr>
            <p14:xfrm>
              <a:off x="5755080" y="6183880"/>
              <a:ext cx="102600" cy="1951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5AB92A7-A785-4830-8327-F64C57ACF74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746080" y="6174880"/>
                <a:ext cx="1202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EE00E78-8C74-42B4-BBDA-9C4F64CAF96C}"/>
                  </a:ext>
                </a:extLst>
              </p14:cNvPr>
              <p14:cNvContentPartPr/>
              <p14:nvPr/>
            </p14:nvContentPartPr>
            <p14:xfrm>
              <a:off x="5895480" y="6186400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EE00E78-8C74-42B4-BBDA-9C4F64CAF96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886480" y="6177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955830A-A708-4F55-97AB-96D1BA7CFDD6}"/>
                  </a:ext>
                </a:extLst>
              </p14:cNvPr>
              <p14:cNvContentPartPr/>
              <p14:nvPr/>
            </p14:nvContentPartPr>
            <p14:xfrm>
              <a:off x="5895480" y="6186400"/>
              <a:ext cx="138960" cy="1630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955830A-A708-4F55-97AB-96D1BA7CFDD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886480" y="6177760"/>
                <a:ext cx="156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4D0CFFD-08E5-4BB5-A30B-5B0A3CB3D56B}"/>
                  </a:ext>
                </a:extLst>
              </p14:cNvPr>
              <p14:cNvContentPartPr/>
              <p14:nvPr/>
            </p14:nvContentPartPr>
            <p14:xfrm>
              <a:off x="6098880" y="5994160"/>
              <a:ext cx="343440" cy="360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4D0CFFD-08E5-4BB5-A30B-5B0A3CB3D56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090240" y="5985520"/>
                <a:ext cx="3610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D4A8EFF-98DA-4618-B019-0DB18198D4AF}"/>
                  </a:ext>
                </a:extLst>
              </p14:cNvPr>
              <p14:cNvContentPartPr/>
              <p14:nvPr/>
            </p14:nvContentPartPr>
            <p14:xfrm>
              <a:off x="6294720" y="6154720"/>
              <a:ext cx="209520" cy="21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D4A8EFF-98DA-4618-B019-0DB18198D4A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285720" y="6145720"/>
                <a:ext cx="2271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57736E8-BCE9-4BD4-9F4A-7CAA93245BDF}"/>
                  </a:ext>
                </a:extLst>
              </p14:cNvPr>
              <p14:cNvContentPartPr/>
              <p14:nvPr/>
            </p14:nvContentPartPr>
            <p14:xfrm>
              <a:off x="6592080" y="6232840"/>
              <a:ext cx="9720" cy="52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57736E8-BCE9-4BD4-9F4A-7CAA93245BD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583080" y="6223840"/>
                <a:ext cx="273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2D3F39C-81E7-4928-B0A7-0829071BEB01}"/>
                  </a:ext>
                </a:extLst>
              </p14:cNvPr>
              <p14:cNvContentPartPr/>
              <p14:nvPr/>
            </p14:nvContentPartPr>
            <p14:xfrm>
              <a:off x="6556080" y="6114760"/>
              <a:ext cx="36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2D3F39C-81E7-4928-B0A7-0829071BEB0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547440" y="6106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AE61B21-EC9F-4847-B74A-AB15501B644B}"/>
                  </a:ext>
                </a:extLst>
              </p14:cNvPr>
              <p14:cNvContentPartPr/>
              <p14:nvPr/>
            </p14:nvContentPartPr>
            <p14:xfrm>
              <a:off x="6648960" y="6196840"/>
              <a:ext cx="152640" cy="1177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AE61B21-EC9F-4847-B74A-AB15501B644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639960" y="6188200"/>
                <a:ext cx="170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5643D04-2F6A-4BEB-B586-0F4BEF82BBFC}"/>
                  </a:ext>
                </a:extLst>
              </p14:cNvPr>
              <p14:cNvContentPartPr/>
              <p14:nvPr/>
            </p14:nvContentPartPr>
            <p14:xfrm>
              <a:off x="6855600" y="6150760"/>
              <a:ext cx="165240" cy="136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5643D04-2F6A-4BEB-B586-0F4BEF82BBF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846960" y="6141760"/>
                <a:ext cx="182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17B128F-DA51-4CE0-A37C-EF4EAA874793}"/>
                  </a:ext>
                </a:extLst>
              </p14:cNvPr>
              <p14:cNvContentPartPr/>
              <p14:nvPr/>
            </p14:nvContentPartPr>
            <p14:xfrm>
              <a:off x="7273200" y="6022600"/>
              <a:ext cx="1146240" cy="4672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17B128F-DA51-4CE0-A37C-EF4EAA87479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264560" y="6013600"/>
                <a:ext cx="11638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8EB1C5D-6E85-4BF7-A545-F91DACE7508A}"/>
                  </a:ext>
                </a:extLst>
              </p14:cNvPr>
              <p14:cNvContentPartPr/>
              <p14:nvPr/>
            </p14:nvContentPartPr>
            <p14:xfrm>
              <a:off x="165360" y="4879600"/>
              <a:ext cx="623520" cy="482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8EB1C5D-6E85-4BF7-A545-F91DACE7508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56715" y="4870600"/>
                <a:ext cx="641170" cy="5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929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14:cNvPr>
              <p14:cNvContentPartPr/>
              <p14:nvPr/>
            </p14:nvContentPartPr>
            <p14:xfrm>
              <a:off x="208560" y="122560"/>
              <a:ext cx="8768160" cy="25387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20" y="113560"/>
                <a:ext cx="8785800" cy="25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0621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14:cNvPr>
              <p14:cNvContentPartPr/>
              <p14:nvPr/>
            </p14:nvContentPartPr>
            <p14:xfrm>
              <a:off x="208560" y="122560"/>
              <a:ext cx="8768160" cy="25387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20" y="113560"/>
                <a:ext cx="8785800" cy="25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14:cNvPr>
              <p14:cNvContentPartPr/>
              <p14:nvPr/>
            </p14:nvContentPartPr>
            <p14:xfrm>
              <a:off x="371640" y="2666320"/>
              <a:ext cx="886320" cy="36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000" y="2657680"/>
                <a:ext cx="903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14:cNvPr>
              <p14:cNvContentPartPr/>
              <p14:nvPr/>
            </p14:nvContentPartPr>
            <p14:xfrm>
              <a:off x="1489440" y="2847400"/>
              <a:ext cx="31680" cy="11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0440" y="2838760"/>
                <a:ext cx="4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14:cNvPr>
              <p14:cNvContentPartPr/>
              <p14:nvPr/>
            </p14:nvContentPartPr>
            <p14:xfrm>
              <a:off x="1486920" y="2672440"/>
              <a:ext cx="24840" cy="4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8280" y="2663800"/>
                <a:ext cx="42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14:cNvPr>
              <p14:cNvContentPartPr/>
              <p14:nvPr/>
            </p14:nvContentPartPr>
            <p14:xfrm>
              <a:off x="1617960" y="2819680"/>
              <a:ext cx="152280" cy="13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8960" y="2811040"/>
                <a:ext cx="169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14:cNvPr>
              <p14:cNvContentPartPr/>
              <p14:nvPr/>
            </p14:nvContentPartPr>
            <p14:xfrm>
              <a:off x="7016880" y="2843800"/>
              <a:ext cx="35640" cy="34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7880" y="2835160"/>
                <a:ext cx="53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14:cNvPr>
              <p14:cNvContentPartPr/>
              <p14:nvPr/>
            </p14:nvContentPartPr>
            <p14:xfrm>
              <a:off x="8182920" y="2584960"/>
              <a:ext cx="524880" cy="454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74280" y="2576320"/>
                <a:ext cx="5425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14:cNvPr>
              <p14:cNvContentPartPr/>
              <p14:nvPr/>
            </p14:nvContentPartPr>
            <p14:xfrm>
              <a:off x="7310640" y="2583880"/>
              <a:ext cx="717840" cy="37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01640" y="2574880"/>
                <a:ext cx="735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14:cNvPr>
              <p14:cNvContentPartPr/>
              <p14:nvPr/>
            </p14:nvContentPartPr>
            <p14:xfrm>
              <a:off x="490440" y="3302080"/>
              <a:ext cx="201240" cy="18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1440" y="3293440"/>
                <a:ext cx="218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14:cNvPr>
              <p14:cNvContentPartPr/>
              <p14:nvPr/>
            </p14:nvContentPartPr>
            <p14:xfrm>
              <a:off x="849000" y="3356440"/>
              <a:ext cx="224280" cy="138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0000" y="3347440"/>
                <a:ext cx="241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14:cNvPr>
              <p14:cNvContentPartPr/>
              <p14:nvPr/>
            </p14:nvContentPartPr>
            <p14:xfrm>
              <a:off x="1164360" y="3328720"/>
              <a:ext cx="223200" cy="160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5360" y="3320080"/>
                <a:ext cx="240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14:cNvPr>
              <p14:cNvContentPartPr/>
              <p14:nvPr/>
            </p14:nvContentPartPr>
            <p14:xfrm>
              <a:off x="3214200" y="2619520"/>
              <a:ext cx="3621960" cy="1051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5201" y="2610880"/>
                <a:ext cx="3639598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14:cNvPr>
              <p14:cNvContentPartPr/>
              <p14:nvPr/>
            </p14:nvContentPartPr>
            <p14:xfrm>
              <a:off x="2575920" y="3328720"/>
              <a:ext cx="489960" cy="38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7280" y="3320080"/>
                <a:ext cx="507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14:cNvPr>
              <p14:cNvContentPartPr/>
              <p14:nvPr/>
            </p14:nvContentPartPr>
            <p14:xfrm>
              <a:off x="1908480" y="2634640"/>
              <a:ext cx="1029240" cy="589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9480" y="2625640"/>
                <a:ext cx="10468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14:cNvPr>
              <p14:cNvContentPartPr/>
              <p14:nvPr/>
            </p14:nvContentPartPr>
            <p14:xfrm>
              <a:off x="1722360" y="3283720"/>
              <a:ext cx="754560" cy="3301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3360" y="3275080"/>
                <a:ext cx="772200" cy="3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9414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14:cNvPr>
              <p14:cNvContentPartPr/>
              <p14:nvPr/>
            </p14:nvContentPartPr>
            <p14:xfrm>
              <a:off x="208560" y="122560"/>
              <a:ext cx="8768160" cy="25387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20" y="113560"/>
                <a:ext cx="8785800" cy="25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14:cNvPr>
              <p14:cNvContentPartPr/>
              <p14:nvPr/>
            </p14:nvContentPartPr>
            <p14:xfrm>
              <a:off x="371640" y="2666320"/>
              <a:ext cx="886320" cy="36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000" y="2657680"/>
                <a:ext cx="903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14:cNvPr>
              <p14:cNvContentPartPr/>
              <p14:nvPr/>
            </p14:nvContentPartPr>
            <p14:xfrm>
              <a:off x="1489440" y="2847400"/>
              <a:ext cx="31680" cy="11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0440" y="2838760"/>
                <a:ext cx="4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14:cNvPr>
              <p14:cNvContentPartPr/>
              <p14:nvPr/>
            </p14:nvContentPartPr>
            <p14:xfrm>
              <a:off x="1486920" y="2672440"/>
              <a:ext cx="24840" cy="4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8280" y="2663800"/>
                <a:ext cx="42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14:cNvPr>
              <p14:cNvContentPartPr/>
              <p14:nvPr/>
            </p14:nvContentPartPr>
            <p14:xfrm>
              <a:off x="1617960" y="2819680"/>
              <a:ext cx="152280" cy="13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8960" y="2811040"/>
                <a:ext cx="169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14:cNvPr>
              <p14:cNvContentPartPr/>
              <p14:nvPr/>
            </p14:nvContentPartPr>
            <p14:xfrm>
              <a:off x="7016880" y="2843800"/>
              <a:ext cx="35640" cy="34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7880" y="2835160"/>
                <a:ext cx="53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14:cNvPr>
              <p14:cNvContentPartPr/>
              <p14:nvPr/>
            </p14:nvContentPartPr>
            <p14:xfrm>
              <a:off x="8182920" y="2584960"/>
              <a:ext cx="524880" cy="454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74280" y="2576320"/>
                <a:ext cx="5425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14:cNvPr>
              <p14:cNvContentPartPr/>
              <p14:nvPr/>
            </p14:nvContentPartPr>
            <p14:xfrm>
              <a:off x="7310640" y="2583880"/>
              <a:ext cx="717840" cy="37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01640" y="2574880"/>
                <a:ext cx="735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14:cNvPr>
              <p14:cNvContentPartPr/>
              <p14:nvPr/>
            </p14:nvContentPartPr>
            <p14:xfrm>
              <a:off x="490440" y="3302080"/>
              <a:ext cx="201240" cy="18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1440" y="3293440"/>
                <a:ext cx="218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14:cNvPr>
              <p14:cNvContentPartPr/>
              <p14:nvPr/>
            </p14:nvContentPartPr>
            <p14:xfrm>
              <a:off x="849000" y="3356440"/>
              <a:ext cx="224280" cy="138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0000" y="3347440"/>
                <a:ext cx="241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14:cNvPr>
              <p14:cNvContentPartPr/>
              <p14:nvPr/>
            </p14:nvContentPartPr>
            <p14:xfrm>
              <a:off x="1164360" y="3328720"/>
              <a:ext cx="223200" cy="160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5360" y="3320080"/>
                <a:ext cx="240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14:cNvPr>
              <p14:cNvContentPartPr/>
              <p14:nvPr/>
            </p14:nvContentPartPr>
            <p14:xfrm>
              <a:off x="3214200" y="2619520"/>
              <a:ext cx="3621960" cy="1051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5201" y="2610880"/>
                <a:ext cx="3639598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14:cNvPr>
              <p14:cNvContentPartPr/>
              <p14:nvPr/>
            </p14:nvContentPartPr>
            <p14:xfrm>
              <a:off x="2575920" y="3328720"/>
              <a:ext cx="489960" cy="38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7280" y="3320080"/>
                <a:ext cx="507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14:cNvPr>
              <p14:cNvContentPartPr/>
              <p14:nvPr/>
            </p14:nvContentPartPr>
            <p14:xfrm>
              <a:off x="1908480" y="2634640"/>
              <a:ext cx="1029240" cy="589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9480" y="2625640"/>
                <a:ext cx="10468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14:cNvPr>
              <p14:cNvContentPartPr/>
              <p14:nvPr/>
            </p14:nvContentPartPr>
            <p14:xfrm>
              <a:off x="1722360" y="3283720"/>
              <a:ext cx="754560" cy="3301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3360" y="3275080"/>
                <a:ext cx="7722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14:cNvPr>
              <p14:cNvContentPartPr/>
              <p14:nvPr/>
            </p14:nvContentPartPr>
            <p14:xfrm>
              <a:off x="890040" y="3852160"/>
              <a:ext cx="160200" cy="36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040" y="3843520"/>
                <a:ext cx="177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14:cNvPr>
              <p14:cNvContentPartPr/>
              <p14:nvPr/>
            </p14:nvContentPartPr>
            <p14:xfrm>
              <a:off x="1083360" y="4130800"/>
              <a:ext cx="19080" cy="10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4720" y="4122160"/>
                <a:ext cx="3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14:cNvPr>
              <p14:cNvContentPartPr/>
              <p14:nvPr/>
            </p14:nvContentPartPr>
            <p14:xfrm>
              <a:off x="1159680" y="4077520"/>
              <a:ext cx="138240" cy="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0680" y="4068880"/>
                <a:ext cx="155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14:cNvPr>
              <p14:cNvContentPartPr/>
              <p14:nvPr/>
            </p14:nvContentPartPr>
            <p14:xfrm>
              <a:off x="1256520" y="3979600"/>
              <a:ext cx="15120" cy="18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47520" y="3970600"/>
                <a:ext cx="327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14:cNvPr>
              <p14:cNvContentPartPr/>
              <p14:nvPr/>
            </p14:nvContentPartPr>
            <p14:xfrm>
              <a:off x="1482240" y="3906520"/>
              <a:ext cx="16200" cy="27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3600" y="3897880"/>
                <a:ext cx="33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14:cNvPr>
              <p14:cNvContentPartPr/>
              <p14:nvPr/>
            </p14:nvContentPartPr>
            <p14:xfrm>
              <a:off x="1333920" y="3919840"/>
              <a:ext cx="25488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25280" y="3911200"/>
                <a:ext cx="272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14:cNvPr>
              <p14:cNvContentPartPr/>
              <p14:nvPr/>
            </p14:nvContentPartPr>
            <p14:xfrm>
              <a:off x="1604280" y="4129720"/>
              <a:ext cx="5760" cy="10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95640" y="4121080"/>
                <a:ext cx="23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14:cNvPr>
              <p14:cNvContentPartPr/>
              <p14:nvPr/>
            </p14:nvContentPartPr>
            <p14:xfrm>
              <a:off x="1734240" y="4089400"/>
              <a:ext cx="133560" cy="4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5240" y="4080760"/>
                <a:ext cx="151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14:cNvPr>
              <p14:cNvContentPartPr/>
              <p14:nvPr/>
            </p14:nvContentPartPr>
            <p14:xfrm>
              <a:off x="1769880" y="3994000"/>
              <a:ext cx="39600" cy="236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61240" y="3985360"/>
                <a:ext cx="57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14:cNvPr>
              <p14:cNvContentPartPr/>
              <p14:nvPr/>
            </p14:nvContentPartPr>
            <p14:xfrm>
              <a:off x="2005320" y="3923800"/>
              <a:ext cx="214200" cy="293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96680" y="3915160"/>
                <a:ext cx="2318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14:cNvPr>
              <p14:cNvContentPartPr/>
              <p14:nvPr/>
            </p14:nvContentPartPr>
            <p14:xfrm>
              <a:off x="2271720" y="3918400"/>
              <a:ext cx="142200" cy="120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62720" y="3909760"/>
                <a:ext cx="159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14:cNvPr>
              <p14:cNvContentPartPr/>
              <p14:nvPr/>
            </p14:nvContentPartPr>
            <p14:xfrm>
              <a:off x="2446320" y="3900040"/>
              <a:ext cx="78840" cy="77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7320" y="3891040"/>
                <a:ext cx="96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14:cNvPr>
              <p14:cNvContentPartPr/>
              <p14:nvPr/>
            </p14:nvContentPartPr>
            <p14:xfrm>
              <a:off x="2282880" y="4175800"/>
              <a:ext cx="11880" cy="123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74240" y="4166800"/>
                <a:ext cx="29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14:cNvPr>
              <p14:cNvContentPartPr/>
              <p14:nvPr/>
            </p14:nvContentPartPr>
            <p14:xfrm>
              <a:off x="2331120" y="4189480"/>
              <a:ext cx="103680" cy="9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22480" y="4180480"/>
                <a:ext cx="121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14:cNvPr>
              <p14:cNvContentPartPr/>
              <p14:nvPr/>
            </p14:nvContentPartPr>
            <p14:xfrm>
              <a:off x="2470440" y="4184800"/>
              <a:ext cx="94320" cy="8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61800" y="4176160"/>
                <a:ext cx="111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14:cNvPr>
              <p14:cNvContentPartPr/>
              <p14:nvPr/>
            </p14:nvContentPartPr>
            <p14:xfrm>
              <a:off x="2733600" y="4063120"/>
              <a:ext cx="129600" cy="8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24600" y="4054120"/>
                <a:ext cx="147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14:cNvPr>
              <p14:cNvContentPartPr/>
              <p14:nvPr/>
            </p14:nvContentPartPr>
            <p14:xfrm>
              <a:off x="2728920" y="4153120"/>
              <a:ext cx="164880" cy="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20280" y="4144480"/>
                <a:ext cx="182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14:cNvPr>
              <p14:cNvContentPartPr/>
              <p14:nvPr/>
            </p14:nvContentPartPr>
            <p14:xfrm>
              <a:off x="3089280" y="3927760"/>
              <a:ext cx="768960" cy="325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80636" y="3919120"/>
                <a:ext cx="786608" cy="3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93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14:cNvPr>
              <p14:cNvContentPartPr/>
              <p14:nvPr/>
            </p14:nvContentPartPr>
            <p14:xfrm>
              <a:off x="208560" y="122560"/>
              <a:ext cx="8768160" cy="25387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20" y="113560"/>
                <a:ext cx="8785800" cy="25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14:cNvPr>
              <p14:cNvContentPartPr/>
              <p14:nvPr/>
            </p14:nvContentPartPr>
            <p14:xfrm>
              <a:off x="371640" y="2666320"/>
              <a:ext cx="886320" cy="36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000" y="2657680"/>
                <a:ext cx="903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14:cNvPr>
              <p14:cNvContentPartPr/>
              <p14:nvPr/>
            </p14:nvContentPartPr>
            <p14:xfrm>
              <a:off x="1489440" y="2847400"/>
              <a:ext cx="31680" cy="11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0440" y="2838760"/>
                <a:ext cx="4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14:cNvPr>
              <p14:cNvContentPartPr/>
              <p14:nvPr/>
            </p14:nvContentPartPr>
            <p14:xfrm>
              <a:off x="1486920" y="2672440"/>
              <a:ext cx="24840" cy="4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8280" y="2663800"/>
                <a:ext cx="42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14:cNvPr>
              <p14:cNvContentPartPr/>
              <p14:nvPr/>
            </p14:nvContentPartPr>
            <p14:xfrm>
              <a:off x="1617960" y="2819680"/>
              <a:ext cx="152280" cy="13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8960" y="2811040"/>
                <a:ext cx="169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14:cNvPr>
              <p14:cNvContentPartPr/>
              <p14:nvPr/>
            </p14:nvContentPartPr>
            <p14:xfrm>
              <a:off x="7016880" y="2843800"/>
              <a:ext cx="35640" cy="34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7880" y="2835160"/>
                <a:ext cx="53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14:cNvPr>
              <p14:cNvContentPartPr/>
              <p14:nvPr/>
            </p14:nvContentPartPr>
            <p14:xfrm>
              <a:off x="8182920" y="2584960"/>
              <a:ext cx="524880" cy="454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74280" y="2576320"/>
                <a:ext cx="5425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14:cNvPr>
              <p14:cNvContentPartPr/>
              <p14:nvPr/>
            </p14:nvContentPartPr>
            <p14:xfrm>
              <a:off x="7310640" y="2583880"/>
              <a:ext cx="717840" cy="37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01640" y="2574880"/>
                <a:ext cx="735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14:cNvPr>
              <p14:cNvContentPartPr/>
              <p14:nvPr/>
            </p14:nvContentPartPr>
            <p14:xfrm>
              <a:off x="490440" y="3302080"/>
              <a:ext cx="201240" cy="18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1440" y="3293440"/>
                <a:ext cx="218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14:cNvPr>
              <p14:cNvContentPartPr/>
              <p14:nvPr/>
            </p14:nvContentPartPr>
            <p14:xfrm>
              <a:off x="849000" y="3356440"/>
              <a:ext cx="224280" cy="138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0000" y="3347440"/>
                <a:ext cx="241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14:cNvPr>
              <p14:cNvContentPartPr/>
              <p14:nvPr/>
            </p14:nvContentPartPr>
            <p14:xfrm>
              <a:off x="1164360" y="3328720"/>
              <a:ext cx="223200" cy="160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5360" y="3320080"/>
                <a:ext cx="240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14:cNvPr>
              <p14:cNvContentPartPr/>
              <p14:nvPr/>
            </p14:nvContentPartPr>
            <p14:xfrm>
              <a:off x="3214200" y="2619520"/>
              <a:ext cx="3621960" cy="1051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5201" y="2610880"/>
                <a:ext cx="3639598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14:cNvPr>
              <p14:cNvContentPartPr/>
              <p14:nvPr/>
            </p14:nvContentPartPr>
            <p14:xfrm>
              <a:off x="2575920" y="3328720"/>
              <a:ext cx="489960" cy="38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7280" y="3320080"/>
                <a:ext cx="507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14:cNvPr>
              <p14:cNvContentPartPr/>
              <p14:nvPr/>
            </p14:nvContentPartPr>
            <p14:xfrm>
              <a:off x="1908480" y="2634640"/>
              <a:ext cx="1029240" cy="589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9480" y="2625640"/>
                <a:ext cx="10468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14:cNvPr>
              <p14:cNvContentPartPr/>
              <p14:nvPr/>
            </p14:nvContentPartPr>
            <p14:xfrm>
              <a:off x="1722360" y="3283720"/>
              <a:ext cx="754560" cy="3301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3360" y="3275080"/>
                <a:ext cx="7722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14:cNvPr>
              <p14:cNvContentPartPr/>
              <p14:nvPr/>
            </p14:nvContentPartPr>
            <p14:xfrm>
              <a:off x="890040" y="3852160"/>
              <a:ext cx="160200" cy="36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040" y="3843520"/>
                <a:ext cx="177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14:cNvPr>
              <p14:cNvContentPartPr/>
              <p14:nvPr/>
            </p14:nvContentPartPr>
            <p14:xfrm>
              <a:off x="1083360" y="4130800"/>
              <a:ext cx="19080" cy="10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4720" y="4122160"/>
                <a:ext cx="3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14:cNvPr>
              <p14:cNvContentPartPr/>
              <p14:nvPr/>
            </p14:nvContentPartPr>
            <p14:xfrm>
              <a:off x="1159680" y="4077520"/>
              <a:ext cx="138240" cy="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0680" y="4068880"/>
                <a:ext cx="155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14:cNvPr>
              <p14:cNvContentPartPr/>
              <p14:nvPr/>
            </p14:nvContentPartPr>
            <p14:xfrm>
              <a:off x="1256520" y="3979600"/>
              <a:ext cx="15120" cy="18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47520" y="3970600"/>
                <a:ext cx="327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14:cNvPr>
              <p14:cNvContentPartPr/>
              <p14:nvPr/>
            </p14:nvContentPartPr>
            <p14:xfrm>
              <a:off x="1482240" y="3906520"/>
              <a:ext cx="16200" cy="27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3600" y="3897880"/>
                <a:ext cx="33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14:cNvPr>
              <p14:cNvContentPartPr/>
              <p14:nvPr/>
            </p14:nvContentPartPr>
            <p14:xfrm>
              <a:off x="1333920" y="3919840"/>
              <a:ext cx="25488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25280" y="3911200"/>
                <a:ext cx="272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14:cNvPr>
              <p14:cNvContentPartPr/>
              <p14:nvPr/>
            </p14:nvContentPartPr>
            <p14:xfrm>
              <a:off x="1604280" y="4129720"/>
              <a:ext cx="5760" cy="10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95640" y="4121080"/>
                <a:ext cx="23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14:cNvPr>
              <p14:cNvContentPartPr/>
              <p14:nvPr/>
            </p14:nvContentPartPr>
            <p14:xfrm>
              <a:off x="1734240" y="4089400"/>
              <a:ext cx="133560" cy="4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5240" y="4080760"/>
                <a:ext cx="151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14:cNvPr>
              <p14:cNvContentPartPr/>
              <p14:nvPr/>
            </p14:nvContentPartPr>
            <p14:xfrm>
              <a:off x="1769880" y="3994000"/>
              <a:ext cx="39600" cy="236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61240" y="3985360"/>
                <a:ext cx="57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14:cNvPr>
              <p14:cNvContentPartPr/>
              <p14:nvPr/>
            </p14:nvContentPartPr>
            <p14:xfrm>
              <a:off x="2005320" y="3923800"/>
              <a:ext cx="214200" cy="293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96680" y="3915160"/>
                <a:ext cx="2318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14:cNvPr>
              <p14:cNvContentPartPr/>
              <p14:nvPr/>
            </p14:nvContentPartPr>
            <p14:xfrm>
              <a:off x="2271720" y="3918400"/>
              <a:ext cx="142200" cy="120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62720" y="3909760"/>
                <a:ext cx="159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14:cNvPr>
              <p14:cNvContentPartPr/>
              <p14:nvPr/>
            </p14:nvContentPartPr>
            <p14:xfrm>
              <a:off x="2446320" y="3900040"/>
              <a:ext cx="78840" cy="77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7320" y="3891040"/>
                <a:ext cx="96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14:cNvPr>
              <p14:cNvContentPartPr/>
              <p14:nvPr/>
            </p14:nvContentPartPr>
            <p14:xfrm>
              <a:off x="2282880" y="4175800"/>
              <a:ext cx="11880" cy="123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74240" y="4166800"/>
                <a:ext cx="29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14:cNvPr>
              <p14:cNvContentPartPr/>
              <p14:nvPr/>
            </p14:nvContentPartPr>
            <p14:xfrm>
              <a:off x="2331120" y="4189480"/>
              <a:ext cx="103680" cy="9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22480" y="4180480"/>
                <a:ext cx="121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14:cNvPr>
              <p14:cNvContentPartPr/>
              <p14:nvPr/>
            </p14:nvContentPartPr>
            <p14:xfrm>
              <a:off x="2470440" y="4184800"/>
              <a:ext cx="94320" cy="8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61800" y="4176160"/>
                <a:ext cx="111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14:cNvPr>
              <p14:cNvContentPartPr/>
              <p14:nvPr/>
            </p14:nvContentPartPr>
            <p14:xfrm>
              <a:off x="2733600" y="4063120"/>
              <a:ext cx="129600" cy="8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24600" y="4054120"/>
                <a:ext cx="147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14:cNvPr>
              <p14:cNvContentPartPr/>
              <p14:nvPr/>
            </p14:nvContentPartPr>
            <p14:xfrm>
              <a:off x="2728920" y="4153120"/>
              <a:ext cx="164880" cy="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20280" y="4144480"/>
                <a:ext cx="182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14:cNvPr>
              <p14:cNvContentPartPr/>
              <p14:nvPr/>
            </p14:nvContentPartPr>
            <p14:xfrm>
              <a:off x="3089280" y="3927760"/>
              <a:ext cx="768960" cy="325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80636" y="3919120"/>
                <a:ext cx="78660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14:cNvPr>
              <p14:cNvContentPartPr/>
              <p14:nvPr/>
            </p14:nvContentPartPr>
            <p14:xfrm>
              <a:off x="4237320" y="4186240"/>
              <a:ext cx="63360" cy="10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28320" y="4177600"/>
                <a:ext cx="81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14:cNvPr>
              <p14:cNvContentPartPr/>
              <p14:nvPr/>
            </p14:nvContentPartPr>
            <p14:xfrm>
              <a:off x="4544400" y="3874840"/>
              <a:ext cx="643680" cy="35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35400" y="3865840"/>
                <a:ext cx="6613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14:cNvPr>
              <p14:cNvContentPartPr/>
              <p14:nvPr/>
            </p14:nvContentPartPr>
            <p14:xfrm>
              <a:off x="5572560" y="3946480"/>
              <a:ext cx="14760" cy="269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63920" y="3937480"/>
                <a:ext cx="324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14:cNvPr>
              <p14:cNvContentPartPr/>
              <p14:nvPr/>
            </p14:nvContentPartPr>
            <p14:xfrm>
              <a:off x="5398320" y="3925240"/>
              <a:ext cx="306720" cy="42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89680" y="3916600"/>
                <a:ext cx="324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14:cNvPr>
              <p14:cNvContentPartPr/>
              <p14:nvPr/>
            </p14:nvContentPartPr>
            <p14:xfrm>
              <a:off x="5688480" y="4158520"/>
              <a:ext cx="12240" cy="118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9480" y="4149520"/>
                <a:ext cx="29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14:cNvPr>
              <p14:cNvContentPartPr/>
              <p14:nvPr/>
            </p14:nvContentPartPr>
            <p14:xfrm>
              <a:off x="5800800" y="4098760"/>
              <a:ext cx="171360" cy="19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1800" y="4090120"/>
                <a:ext cx="189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14:cNvPr>
              <p14:cNvContentPartPr/>
              <p14:nvPr/>
            </p14:nvContentPartPr>
            <p14:xfrm>
              <a:off x="5823840" y="4175800"/>
              <a:ext cx="152280" cy="32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14840" y="4166800"/>
                <a:ext cx="169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14:cNvPr>
              <p14:cNvContentPartPr/>
              <p14:nvPr/>
            </p14:nvContentPartPr>
            <p14:xfrm>
              <a:off x="6167280" y="3974560"/>
              <a:ext cx="1764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58280" y="3965560"/>
                <a:ext cx="35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14:cNvPr>
              <p14:cNvContentPartPr/>
              <p14:nvPr/>
            </p14:nvContentPartPr>
            <p14:xfrm>
              <a:off x="6076920" y="3967720"/>
              <a:ext cx="190440" cy="17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68280" y="3958720"/>
                <a:ext cx="208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14:cNvPr>
              <p14:cNvContentPartPr/>
              <p14:nvPr/>
            </p14:nvContentPartPr>
            <p14:xfrm>
              <a:off x="6243960" y="4149520"/>
              <a:ext cx="118440" cy="92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35320" y="4140520"/>
                <a:ext cx="136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14:cNvPr>
              <p14:cNvContentPartPr/>
              <p14:nvPr/>
            </p14:nvContentPartPr>
            <p14:xfrm>
              <a:off x="6511800" y="4056280"/>
              <a:ext cx="16992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02800" y="4047640"/>
                <a:ext cx="187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14:cNvPr>
              <p14:cNvContentPartPr/>
              <p14:nvPr/>
            </p14:nvContentPartPr>
            <p14:xfrm>
              <a:off x="6537000" y="4118560"/>
              <a:ext cx="14544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28000" y="4109920"/>
                <a:ext cx="163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14:cNvPr>
              <p14:cNvContentPartPr/>
              <p14:nvPr/>
            </p14:nvContentPartPr>
            <p14:xfrm>
              <a:off x="6820680" y="3887440"/>
              <a:ext cx="488160" cy="27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11680" y="3878800"/>
                <a:ext cx="505800" cy="2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9398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14:cNvPr>
              <p14:cNvContentPartPr/>
              <p14:nvPr/>
            </p14:nvContentPartPr>
            <p14:xfrm>
              <a:off x="208560" y="122560"/>
              <a:ext cx="8768160" cy="25387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20" y="113560"/>
                <a:ext cx="8785800" cy="25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14:cNvPr>
              <p14:cNvContentPartPr/>
              <p14:nvPr/>
            </p14:nvContentPartPr>
            <p14:xfrm>
              <a:off x="371640" y="2666320"/>
              <a:ext cx="886320" cy="36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000" y="2657680"/>
                <a:ext cx="903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14:cNvPr>
              <p14:cNvContentPartPr/>
              <p14:nvPr/>
            </p14:nvContentPartPr>
            <p14:xfrm>
              <a:off x="1489440" y="2847400"/>
              <a:ext cx="31680" cy="11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0440" y="2838760"/>
                <a:ext cx="4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14:cNvPr>
              <p14:cNvContentPartPr/>
              <p14:nvPr/>
            </p14:nvContentPartPr>
            <p14:xfrm>
              <a:off x="1486920" y="2672440"/>
              <a:ext cx="24840" cy="4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8280" y="2663800"/>
                <a:ext cx="42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14:cNvPr>
              <p14:cNvContentPartPr/>
              <p14:nvPr/>
            </p14:nvContentPartPr>
            <p14:xfrm>
              <a:off x="1617960" y="2819680"/>
              <a:ext cx="152280" cy="13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8960" y="2811040"/>
                <a:ext cx="169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14:cNvPr>
              <p14:cNvContentPartPr/>
              <p14:nvPr/>
            </p14:nvContentPartPr>
            <p14:xfrm>
              <a:off x="7016880" y="2843800"/>
              <a:ext cx="35640" cy="34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7880" y="2835160"/>
                <a:ext cx="53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14:cNvPr>
              <p14:cNvContentPartPr/>
              <p14:nvPr/>
            </p14:nvContentPartPr>
            <p14:xfrm>
              <a:off x="8182920" y="2584960"/>
              <a:ext cx="524880" cy="454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74280" y="2576320"/>
                <a:ext cx="5425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14:cNvPr>
              <p14:cNvContentPartPr/>
              <p14:nvPr/>
            </p14:nvContentPartPr>
            <p14:xfrm>
              <a:off x="7310640" y="2583880"/>
              <a:ext cx="717840" cy="37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01640" y="2574880"/>
                <a:ext cx="735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14:cNvPr>
              <p14:cNvContentPartPr/>
              <p14:nvPr/>
            </p14:nvContentPartPr>
            <p14:xfrm>
              <a:off x="490440" y="3302080"/>
              <a:ext cx="201240" cy="18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1440" y="3293440"/>
                <a:ext cx="218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14:cNvPr>
              <p14:cNvContentPartPr/>
              <p14:nvPr/>
            </p14:nvContentPartPr>
            <p14:xfrm>
              <a:off x="849000" y="3356440"/>
              <a:ext cx="224280" cy="138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0000" y="3347440"/>
                <a:ext cx="241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14:cNvPr>
              <p14:cNvContentPartPr/>
              <p14:nvPr/>
            </p14:nvContentPartPr>
            <p14:xfrm>
              <a:off x="1164360" y="3328720"/>
              <a:ext cx="223200" cy="160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5360" y="3320080"/>
                <a:ext cx="240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14:cNvPr>
              <p14:cNvContentPartPr/>
              <p14:nvPr/>
            </p14:nvContentPartPr>
            <p14:xfrm>
              <a:off x="3214200" y="2619520"/>
              <a:ext cx="3621960" cy="1051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5201" y="2610880"/>
                <a:ext cx="3639598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14:cNvPr>
              <p14:cNvContentPartPr/>
              <p14:nvPr/>
            </p14:nvContentPartPr>
            <p14:xfrm>
              <a:off x="2575920" y="3328720"/>
              <a:ext cx="489960" cy="38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7280" y="3320080"/>
                <a:ext cx="507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14:cNvPr>
              <p14:cNvContentPartPr/>
              <p14:nvPr/>
            </p14:nvContentPartPr>
            <p14:xfrm>
              <a:off x="1908480" y="2634640"/>
              <a:ext cx="1029240" cy="589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9480" y="2625640"/>
                <a:ext cx="10468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14:cNvPr>
              <p14:cNvContentPartPr/>
              <p14:nvPr/>
            </p14:nvContentPartPr>
            <p14:xfrm>
              <a:off x="1722360" y="3283720"/>
              <a:ext cx="754560" cy="3301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3360" y="3275080"/>
                <a:ext cx="7722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14:cNvPr>
              <p14:cNvContentPartPr/>
              <p14:nvPr/>
            </p14:nvContentPartPr>
            <p14:xfrm>
              <a:off x="890040" y="3852160"/>
              <a:ext cx="160200" cy="36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040" y="3843520"/>
                <a:ext cx="177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14:cNvPr>
              <p14:cNvContentPartPr/>
              <p14:nvPr/>
            </p14:nvContentPartPr>
            <p14:xfrm>
              <a:off x="1083360" y="4130800"/>
              <a:ext cx="19080" cy="10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4720" y="4122160"/>
                <a:ext cx="3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14:cNvPr>
              <p14:cNvContentPartPr/>
              <p14:nvPr/>
            </p14:nvContentPartPr>
            <p14:xfrm>
              <a:off x="1159680" y="4077520"/>
              <a:ext cx="138240" cy="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0680" y="4068880"/>
                <a:ext cx="155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14:cNvPr>
              <p14:cNvContentPartPr/>
              <p14:nvPr/>
            </p14:nvContentPartPr>
            <p14:xfrm>
              <a:off x="1256520" y="3979600"/>
              <a:ext cx="15120" cy="18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47520" y="3970600"/>
                <a:ext cx="327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14:cNvPr>
              <p14:cNvContentPartPr/>
              <p14:nvPr/>
            </p14:nvContentPartPr>
            <p14:xfrm>
              <a:off x="1482240" y="3906520"/>
              <a:ext cx="16200" cy="27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3600" y="3897880"/>
                <a:ext cx="33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14:cNvPr>
              <p14:cNvContentPartPr/>
              <p14:nvPr/>
            </p14:nvContentPartPr>
            <p14:xfrm>
              <a:off x="1333920" y="3919840"/>
              <a:ext cx="25488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25280" y="3911200"/>
                <a:ext cx="272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14:cNvPr>
              <p14:cNvContentPartPr/>
              <p14:nvPr/>
            </p14:nvContentPartPr>
            <p14:xfrm>
              <a:off x="1604280" y="4129720"/>
              <a:ext cx="5760" cy="10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95640" y="4121080"/>
                <a:ext cx="23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14:cNvPr>
              <p14:cNvContentPartPr/>
              <p14:nvPr/>
            </p14:nvContentPartPr>
            <p14:xfrm>
              <a:off x="1734240" y="4089400"/>
              <a:ext cx="133560" cy="4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5240" y="4080760"/>
                <a:ext cx="151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14:cNvPr>
              <p14:cNvContentPartPr/>
              <p14:nvPr/>
            </p14:nvContentPartPr>
            <p14:xfrm>
              <a:off x="1769880" y="3994000"/>
              <a:ext cx="39600" cy="236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61240" y="3985360"/>
                <a:ext cx="57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14:cNvPr>
              <p14:cNvContentPartPr/>
              <p14:nvPr/>
            </p14:nvContentPartPr>
            <p14:xfrm>
              <a:off x="2005320" y="3923800"/>
              <a:ext cx="214200" cy="293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96680" y="3915160"/>
                <a:ext cx="2318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14:cNvPr>
              <p14:cNvContentPartPr/>
              <p14:nvPr/>
            </p14:nvContentPartPr>
            <p14:xfrm>
              <a:off x="2271720" y="3918400"/>
              <a:ext cx="142200" cy="120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62720" y="3909760"/>
                <a:ext cx="159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14:cNvPr>
              <p14:cNvContentPartPr/>
              <p14:nvPr/>
            </p14:nvContentPartPr>
            <p14:xfrm>
              <a:off x="2446320" y="3900040"/>
              <a:ext cx="78840" cy="77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7320" y="3891040"/>
                <a:ext cx="96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14:cNvPr>
              <p14:cNvContentPartPr/>
              <p14:nvPr/>
            </p14:nvContentPartPr>
            <p14:xfrm>
              <a:off x="2282880" y="4175800"/>
              <a:ext cx="11880" cy="123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74240" y="4166800"/>
                <a:ext cx="29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14:cNvPr>
              <p14:cNvContentPartPr/>
              <p14:nvPr/>
            </p14:nvContentPartPr>
            <p14:xfrm>
              <a:off x="2331120" y="4189480"/>
              <a:ext cx="103680" cy="9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22480" y="4180480"/>
                <a:ext cx="121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14:cNvPr>
              <p14:cNvContentPartPr/>
              <p14:nvPr/>
            </p14:nvContentPartPr>
            <p14:xfrm>
              <a:off x="2470440" y="4184800"/>
              <a:ext cx="94320" cy="8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61800" y="4176160"/>
                <a:ext cx="111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14:cNvPr>
              <p14:cNvContentPartPr/>
              <p14:nvPr/>
            </p14:nvContentPartPr>
            <p14:xfrm>
              <a:off x="2733600" y="4063120"/>
              <a:ext cx="129600" cy="8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24600" y="4054120"/>
                <a:ext cx="147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14:cNvPr>
              <p14:cNvContentPartPr/>
              <p14:nvPr/>
            </p14:nvContentPartPr>
            <p14:xfrm>
              <a:off x="2728920" y="4153120"/>
              <a:ext cx="164880" cy="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20280" y="4144480"/>
                <a:ext cx="182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14:cNvPr>
              <p14:cNvContentPartPr/>
              <p14:nvPr/>
            </p14:nvContentPartPr>
            <p14:xfrm>
              <a:off x="3089280" y="3927760"/>
              <a:ext cx="768960" cy="325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80636" y="3919120"/>
                <a:ext cx="78660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14:cNvPr>
              <p14:cNvContentPartPr/>
              <p14:nvPr/>
            </p14:nvContentPartPr>
            <p14:xfrm>
              <a:off x="4237320" y="4186240"/>
              <a:ext cx="63360" cy="10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28320" y="4177600"/>
                <a:ext cx="81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14:cNvPr>
              <p14:cNvContentPartPr/>
              <p14:nvPr/>
            </p14:nvContentPartPr>
            <p14:xfrm>
              <a:off x="4544400" y="3874840"/>
              <a:ext cx="643680" cy="35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35400" y="3865840"/>
                <a:ext cx="6613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14:cNvPr>
              <p14:cNvContentPartPr/>
              <p14:nvPr/>
            </p14:nvContentPartPr>
            <p14:xfrm>
              <a:off x="5572560" y="3946480"/>
              <a:ext cx="14760" cy="269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63920" y="3937480"/>
                <a:ext cx="324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14:cNvPr>
              <p14:cNvContentPartPr/>
              <p14:nvPr/>
            </p14:nvContentPartPr>
            <p14:xfrm>
              <a:off x="5398320" y="3925240"/>
              <a:ext cx="306720" cy="42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89680" y="3916600"/>
                <a:ext cx="324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14:cNvPr>
              <p14:cNvContentPartPr/>
              <p14:nvPr/>
            </p14:nvContentPartPr>
            <p14:xfrm>
              <a:off x="5688480" y="4158520"/>
              <a:ext cx="12240" cy="118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9480" y="4149520"/>
                <a:ext cx="29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14:cNvPr>
              <p14:cNvContentPartPr/>
              <p14:nvPr/>
            </p14:nvContentPartPr>
            <p14:xfrm>
              <a:off x="5800800" y="4098760"/>
              <a:ext cx="171360" cy="19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1800" y="4090120"/>
                <a:ext cx="189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14:cNvPr>
              <p14:cNvContentPartPr/>
              <p14:nvPr/>
            </p14:nvContentPartPr>
            <p14:xfrm>
              <a:off x="5823840" y="4175800"/>
              <a:ext cx="152280" cy="32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14840" y="4166800"/>
                <a:ext cx="169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14:cNvPr>
              <p14:cNvContentPartPr/>
              <p14:nvPr/>
            </p14:nvContentPartPr>
            <p14:xfrm>
              <a:off x="6167280" y="3974560"/>
              <a:ext cx="1764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58280" y="3965560"/>
                <a:ext cx="35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14:cNvPr>
              <p14:cNvContentPartPr/>
              <p14:nvPr/>
            </p14:nvContentPartPr>
            <p14:xfrm>
              <a:off x="6076920" y="3967720"/>
              <a:ext cx="190440" cy="17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68280" y="3958720"/>
                <a:ext cx="208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14:cNvPr>
              <p14:cNvContentPartPr/>
              <p14:nvPr/>
            </p14:nvContentPartPr>
            <p14:xfrm>
              <a:off x="6243960" y="4149520"/>
              <a:ext cx="118440" cy="92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35320" y="4140520"/>
                <a:ext cx="136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14:cNvPr>
              <p14:cNvContentPartPr/>
              <p14:nvPr/>
            </p14:nvContentPartPr>
            <p14:xfrm>
              <a:off x="6511800" y="4056280"/>
              <a:ext cx="16992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02800" y="4047640"/>
                <a:ext cx="187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14:cNvPr>
              <p14:cNvContentPartPr/>
              <p14:nvPr/>
            </p14:nvContentPartPr>
            <p14:xfrm>
              <a:off x="6537000" y="4118560"/>
              <a:ext cx="14544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28000" y="4109920"/>
                <a:ext cx="163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14:cNvPr>
              <p14:cNvContentPartPr/>
              <p14:nvPr/>
            </p14:nvContentPartPr>
            <p14:xfrm>
              <a:off x="6820680" y="3887440"/>
              <a:ext cx="488160" cy="27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11680" y="3878800"/>
                <a:ext cx="5058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14:cNvPr>
              <p14:cNvContentPartPr/>
              <p14:nvPr/>
            </p14:nvContentPartPr>
            <p14:xfrm>
              <a:off x="689160" y="4354720"/>
              <a:ext cx="255960" cy="50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0160" y="4345720"/>
                <a:ext cx="2736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14:cNvPr>
              <p14:cNvContentPartPr/>
              <p14:nvPr/>
            </p14:nvContentPartPr>
            <p14:xfrm>
              <a:off x="1590240" y="4589080"/>
              <a:ext cx="1461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81600" y="4580440"/>
                <a:ext cx="163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14:cNvPr>
              <p14:cNvContentPartPr/>
              <p14:nvPr/>
            </p14:nvContentPartPr>
            <p14:xfrm>
              <a:off x="1620120" y="4672600"/>
              <a:ext cx="135000" cy="15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11480" y="4663960"/>
                <a:ext cx="152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14:cNvPr>
              <p14:cNvContentPartPr/>
              <p14:nvPr/>
            </p14:nvContentPartPr>
            <p14:xfrm>
              <a:off x="1183440" y="4444720"/>
              <a:ext cx="217080" cy="354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74800" y="4436080"/>
                <a:ext cx="234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14:cNvPr>
              <p14:cNvContentPartPr/>
              <p14:nvPr/>
            </p14:nvContentPartPr>
            <p14:xfrm>
              <a:off x="2590680" y="4337440"/>
              <a:ext cx="139320" cy="42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81680" y="4328440"/>
                <a:ext cx="1569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14:cNvPr>
              <p14:cNvContentPartPr/>
              <p14:nvPr/>
            </p14:nvContentPartPr>
            <p14:xfrm>
              <a:off x="1901280" y="4546960"/>
              <a:ext cx="574920" cy="425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92280" y="4537960"/>
                <a:ext cx="592560" cy="4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4650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14:cNvPr>
              <p14:cNvContentPartPr/>
              <p14:nvPr/>
            </p14:nvContentPartPr>
            <p14:xfrm>
              <a:off x="208560" y="122560"/>
              <a:ext cx="8768160" cy="25387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20" y="113560"/>
                <a:ext cx="8785800" cy="25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14:cNvPr>
              <p14:cNvContentPartPr/>
              <p14:nvPr/>
            </p14:nvContentPartPr>
            <p14:xfrm>
              <a:off x="371640" y="2666320"/>
              <a:ext cx="886320" cy="36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000" y="2657680"/>
                <a:ext cx="903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14:cNvPr>
              <p14:cNvContentPartPr/>
              <p14:nvPr/>
            </p14:nvContentPartPr>
            <p14:xfrm>
              <a:off x="1489440" y="2847400"/>
              <a:ext cx="31680" cy="11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0440" y="2838760"/>
                <a:ext cx="4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14:cNvPr>
              <p14:cNvContentPartPr/>
              <p14:nvPr/>
            </p14:nvContentPartPr>
            <p14:xfrm>
              <a:off x="1486920" y="2672440"/>
              <a:ext cx="24840" cy="4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8280" y="2663800"/>
                <a:ext cx="42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14:cNvPr>
              <p14:cNvContentPartPr/>
              <p14:nvPr/>
            </p14:nvContentPartPr>
            <p14:xfrm>
              <a:off x="1617960" y="2819680"/>
              <a:ext cx="152280" cy="13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8960" y="2811040"/>
                <a:ext cx="169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14:cNvPr>
              <p14:cNvContentPartPr/>
              <p14:nvPr/>
            </p14:nvContentPartPr>
            <p14:xfrm>
              <a:off x="7016880" y="2843800"/>
              <a:ext cx="35640" cy="34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7880" y="2835160"/>
                <a:ext cx="53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14:cNvPr>
              <p14:cNvContentPartPr/>
              <p14:nvPr/>
            </p14:nvContentPartPr>
            <p14:xfrm>
              <a:off x="8182920" y="2584960"/>
              <a:ext cx="524880" cy="454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74280" y="2576320"/>
                <a:ext cx="5425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14:cNvPr>
              <p14:cNvContentPartPr/>
              <p14:nvPr/>
            </p14:nvContentPartPr>
            <p14:xfrm>
              <a:off x="7310640" y="2583880"/>
              <a:ext cx="717840" cy="37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01640" y="2574880"/>
                <a:ext cx="735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14:cNvPr>
              <p14:cNvContentPartPr/>
              <p14:nvPr/>
            </p14:nvContentPartPr>
            <p14:xfrm>
              <a:off x="490440" y="3302080"/>
              <a:ext cx="201240" cy="18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1440" y="3293440"/>
                <a:ext cx="218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14:cNvPr>
              <p14:cNvContentPartPr/>
              <p14:nvPr/>
            </p14:nvContentPartPr>
            <p14:xfrm>
              <a:off x="849000" y="3356440"/>
              <a:ext cx="224280" cy="138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0000" y="3347440"/>
                <a:ext cx="241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14:cNvPr>
              <p14:cNvContentPartPr/>
              <p14:nvPr/>
            </p14:nvContentPartPr>
            <p14:xfrm>
              <a:off x="1164360" y="3328720"/>
              <a:ext cx="223200" cy="160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5360" y="3320080"/>
                <a:ext cx="240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14:cNvPr>
              <p14:cNvContentPartPr/>
              <p14:nvPr/>
            </p14:nvContentPartPr>
            <p14:xfrm>
              <a:off x="3214200" y="2619520"/>
              <a:ext cx="3621960" cy="1051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5201" y="2610880"/>
                <a:ext cx="3639598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14:cNvPr>
              <p14:cNvContentPartPr/>
              <p14:nvPr/>
            </p14:nvContentPartPr>
            <p14:xfrm>
              <a:off x="2575920" y="3328720"/>
              <a:ext cx="489960" cy="38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7280" y="3320080"/>
                <a:ext cx="507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14:cNvPr>
              <p14:cNvContentPartPr/>
              <p14:nvPr/>
            </p14:nvContentPartPr>
            <p14:xfrm>
              <a:off x="1908480" y="2634640"/>
              <a:ext cx="1029240" cy="589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9480" y="2625640"/>
                <a:ext cx="10468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14:cNvPr>
              <p14:cNvContentPartPr/>
              <p14:nvPr/>
            </p14:nvContentPartPr>
            <p14:xfrm>
              <a:off x="1722360" y="3283720"/>
              <a:ext cx="754560" cy="3301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3360" y="3275080"/>
                <a:ext cx="7722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14:cNvPr>
              <p14:cNvContentPartPr/>
              <p14:nvPr/>
            </p14:nvContentPartPr>
            <p14:xfrm>
              <a:off x="890040" y="3852160"/>
              <a:ext cx="160200" cy="36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040" y="3843520"/>
                <a:ext cx="177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14:cNvPr>
              <p14:cNvContentPartPr/>
              <p14:nvPr/>
            </p14:nvContentPartPr>
            <p14:xfrm>
              <a:off x="1083360" y="4130800"/>
              <a:ext cx="19080" cy="10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4720" y="4122160"/>
                <a:ext cx="3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14:cNvPr>
              <p14:cNvContentPartPr/>
              <p14:nvPr/>
            </p14:nvContentPartPr>
            <p14:xfrm>
              <a:off x="1159680" y="4077520"/>
              <a:ext cx="138240" cy="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0680" y="4068880"/>
                <a:ext cx="155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14:cNvPr>
              <p14:cNvContentPartPr/>
              <p14:nvPr/>
            </p14:nvContentPartPr>
            <p14:xfrm>
              <a:off x="1256520" y="3979600"/>
              <a:ext cx="15120" cy="18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47520" y="3970600"/>
                <a:ext cx="327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14:cNvPr>
              <p14:cNvContentPartPr/>
              <p14:nvPr/>
            </p14:nvContentPartPr>
            <p14:xfrm>
              <a:off x="1482240" y="3906520"/>
              <a:ext cx="16200" cy="27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3600" y="3897880"/>
                <a:ext cx="33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14:cNvPr>
              <p14:cNvContentPartPr/>
              <p14:nvPr/>
            </p14:nvContentPartPr>
            <p14:xfrm>
              <a:off x="1333920" y="3919840"/>
              <a:ext cx="25488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25280" y="3911200"/>
                <a:ext cx="272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14:cNvPr>
              <p14:cNvContentPartPr/>
              <p14:nvPr/>
            </p14:nvContentPartPr>
            <p14:xfrm>
              <a:off x="1604280" y="4129720"/>
              <a:ext cx="5760" cy="10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95640" y="4121080"/>
                <a:ext cx="23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14:cNvPr>
              <p14:cNvContentPartPr/>
              <p14:nvPr/>
            </p14:nvContentPartPr>
            <p14:xfrm>
              <a:off x="1734240" y="4089400"/>
              <a:ext cx="133560" cy="4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5240" y="4080760"/>
                <a:ext cx="151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14:cNvPr>
              <p14:cNvContentPartPr/>
              <p14:nvPr/>
            </p14:nvContentPartPr>
            <p14:xfrm>
              <a:off x="1769880" y="3994000"/>
              <a:ext cx="39600" cy="236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61240" y="3985360"/>
                <a:ext cx="57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14:cNvPr>
              <p14:cNvContentPartPr/>
              <p14:nvPr/>
            </p14:nvContentPartPr>
            <p14:xfrm>
              <a:off x="2005320" y="3923800"/>
              <a:ext cx="214200" cy="293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96680" y="3915160"/>
                <a:ext cx="2318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14:cNvPr>
              <p14:cNvContentPartPr/>
              <p14:nvPr/>
            </p14:nvContentPartPr>
            <p14:xfrm>
              <a:off x="2271720" y="3918400"/>
              <a:ext cx="142200" cy="120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62720" y="3909760"/>
                <a:ext cx="159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14:cNvPr>
              <p14:cNvContentPartPr/>
              <p14:nvPr/>
            </p14:nvContentPartPr>
            <p14:xfrm>
              <a:off x="2446320" y="3900040"/>
              <a:ext cx="78840" cy="77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7320" y="3891040"/>
                <a:ext cx="96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14:cNvPr>
              <p14:cNvContentPartPr/>
              <p14:nvPr/>
            </p14:nvContentPartPr>
            <p14:xfrm>
              <a:off x="2282880" y="4175800"/>
              <a:ext cx="11880" cy="123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74240" y="4166800"/>
                <a:ext cx="29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14:cNvPr>
              <p14:cNvContentPartPr/>
              <p14:nvPr/>
            </p14:nvContentPartPr>
            <p14:xfrm>
              <a:off x="2331120" y="4189480"/>
              <a:ext cx="103680" cy="9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22480" y="4180480"/>
                <a:ext cx="121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14:cNvPr>
              <p14:cNvContentPartPr/>
              <p14:nvPr/>
            </p14:nvContentPartPr>
            <p14:xfrm>
              <a:off x="2470440" y="4184800"/>
              <a:ext cx="94320" cy="8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61800" y="4176160"/>
                <a:ext cx="111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14:cNvPr>
              <p14:cNvContentPartPr/>
              <p14:nvPr/>
            </p14:nvContentPartPr>
            <p14:xfrm>
              <a:off x="2733600" y="4063120"/>
              <a:ext cx="129600" cy="8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24600" y="4054120"/>
                <a:ext cx="147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14:cNvPr>
              <p14:cNvContentPartPr/>
              <p14:nvPr/>
            </p14:nvContentPartPr>
            <p14:xfrm>
              <a:off x="2728920" y="4153120"/>
              <a:ext cx="164880" cy="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20280" y="4144480"/>
                <a:ext cx="182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14:cNvPr>
              <p14:cNvContentPartPr/>
              <p14:nvPr/>
            </p14:nvContentPartPr>
            <p14:xfrm>
              <a:off x="3089280" y="3927760"/>
              <a:ext cx="768960" cy="325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80636" y="3919120"/>
                <a:ext cx="78660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14:cNvPr>
              <p14:cNvContentPartPr/>
              <p14:nvPr/>
            </p14:nvContentPartPr>
            <p14:xfrm>
              <a:off x="4237320" y="4186240"/>
              <a:ext cx="63360" cy="10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28320" y="4177600"/>
                <a:ext cx="81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14:cNvPr>
              <p14:cNvContentPartPr/>
              <p14:nvPr/>
            </p14:nvContentPartPr>
            <p14:xfrm>
              <a:off x="4544400" y="3874840"/>
              <a:ext cx="643680" cy="35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35400" y="3865840"/>
                <a:ext cx="6613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14:cNvPr>
              <p14:cNvContentPartPr/>
              <p14:nvPr/>
            </p14:nvContentPartPr>
            <p14:xfrm>
              <a:off x="5572560" y="3946480"/>
              <a:ext cx="14760" cy="269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63920" y="3937480"/>
                <a:ext cx="324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14:cNvPr>
              <p14:cNvContentPartPr/>
              <p14:nvPr/>
            </p14:nvContentPartPr>
            <p14:xfrm>
              <a:off x="5398320" y="3925240"/>
              <a:ext cx="306720" cy="42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89680" y="3916600"/>
                <a:ext cx="324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14:cNvPr>
              <p14:cNvContentPartPr/>
              <p14:nvPr/>
            </p14:nvContentPartPr>
            <p14:xfrm>
              <a:off x="5688480" y="4158520"/>
              <a:ext cx="12240" cy="118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9480" y="4149520"/>
                <a:ext cx="29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14:cNvPr>
              <p14:cNvContentPartPr/>
              <p14:nvPr/>
            </p14:nvContentPartPr>
            <p14:xfrm>
              <a:off x="5800800" y="4098760"/>
              <a:ext cx="171360" cy="19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1800" y="4090120"/>
                <a:ext cx="189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14:cNvPr>
              <p14:cNvContentPartPr/>
              <p14:nvPr/>
            </p14:nvContentPartPr>
            <p14:xfrm>
              <a:off x="5823840" y="4175800"/>
              <a:ext cx="152280" cy="32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14840" y="4166800"/>
                <a:ext cx="169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14:cNvPr>
              <p14:cNvContentPartPr/>
              <p14:nvPr/>
            </p14:nvContentPartPr>
            <p14:xfrm>
              <a:off x="6167280" y="3974560"/>
              <a:ext cx="1764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58280" y="3965560"/>
                <a:ext cx="35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14:cNvPr>
              <p14:cNvContentPartPr/>
              <p14:nvPr/>
            </p14:nvContentPartPr>
            <p14:xfrm>
              <a:off x="6076920" y="3967720"/>
              <a:ext cx="190440" cy="17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68280" y="3958720"/>
                <a:ext cx="208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14:cNvPr>
              <p14:cNvContentPartPr/>
              <p14:nvPr/>
            </p14:nvContentPartPr>
            <p14:xfrm>
              <a:off x="6243960" y="4149520"/>
              <a:ext cx="118440" cy="92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35320" y="4140520"/>
                <a:ext cx="136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14:cNvPr>
              <p14:cNvContentPartPr/>
              <p14:nvPr/>
            </p14:nvContentPartPr>
            <p14:xfrm>
              <a:off x="6511800" y="4056280"/>
              <a:ext cx="16992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02800" y="4047640"/>
                <a:ext cx="187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14:cNvPr>
              <p14:cNvContentPartPr/>
              <p14:nvPr/>
            </p14:nvContentPartPr>
            <p14:xfrm>
              <a:off x="6537000" y="4118560"/>
              <a:ext cx="14544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28000" y="4109920"/>
                <a:ext cx="163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14:cNvPr>
              <p14:cNvContentPartPr/>
              <p14:nvPr/>
            </p14:nvContentPartPr>
            <p14:xfrm>
              <a:off x="6820680" y="3887440"/>
              <a:ext cx="488160" cy="27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11680" y="3878800"/>
                <a:ext cx="5058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14:cNvPr>
              <p14:cNvContentPartPr/>
              <p14:nvPr/>
            </p14:nvContentPartPr>
            <p14:xfrm>
              <a:off x="689160" y="4354720"/>
              <a:ext cx="255960" cy="50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0160" y="4345720"/>
                <a:ext cx="2736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14:cNvPr>
              <p14:cNvContentPartPr/>
              <p14:nvPr/>
            </p14:nvContentPartPr>
            <p14:xfrm>
              <a:off x="1590240" y="4589080"/>
              <a:ext cx="1461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81600" y="4580440"/>
                <a:ext cx="163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14:cNvPr>
              <p14:cNvContentPartPr/>
              <p14:nvPr/>
            </p14:nvContentPartPr>
            <p14:xfrm>
              <a:off x="1620120" y="4672600"/>
              <a:ext cx="135000" cy="15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11480" y="4663960"/>
                <a:ext cx="152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14:cNvPr>
              <p14:cNvContentPartPr/>
              <p14:nvPr/>
            </p14:nvContentPartPr>
            <p14:xfrm>
              <a:off x="1183440" y="4444720"/>
              <a:ext cx="217080" cy="354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74800" y="4436080"/>
                <a:ext cx="234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14:cNvPr>
              <p14:cNvContentPartPr/>
              <p14:nvPr/>
            </p14:nvContentPartPr>
            <p14:xfrm>
              <a:off x="2590680" y="4337440"/>
              <a:ext cx="139320" cy="42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81680" y="4328440"/>
                <a:ext cx="1569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14:cNvPr>
              <p14:cNvContentPartPr/>
              <p14:nvPr/>
            </p14:nvContentPartPr>
            <p14:xfrm>
              <a:off x="1901280" y="4546960"/>
              <a:ext cx="574920" cy="425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92280" y="4537960"/>
                <a:ext cx="59256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D12068-EA48-420B-8728-4311F98A49B9}"/>
                  </a:ext>
                </a:extLst>
              </p14:cNvPr>
              <p14:cNvContentPartPr/>
              <p14:nvPr/>
            </p14:nvContentPartPr>
            <p14:xfrm>
              <a:off x="3095760" y="4550560"/>
              <a:ext cx="181440" cy="198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D12068-EA48-420B-8728-4311F98A49B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87120" y="4541920"/>
                <a:ext cx="1990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923485C-A8A7-4FF3-9B61-CFED8E557965}"/>
                  </a:ext>
                </a:extLst>
              </p14:cNvPr>
              <p14:cNvContentPartPr/>
              <p14:nvPr/>
            </p14:nvContentPartPr>
            <p14:xfrm>
              <a:off x="3126720" y="4436800"/>
              <a:ext cx="91080" cy="408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923485C-A8A7-4FF3-9B61-CFED8E55796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118080" y="4427800"/>
                <a:ext cx="1087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B03037A-0638-4437-9548-4E74426BD9AA}"/>
                  </a:ext>
                </a:extLst>
              </p14:cNvPr>
              <p14:cNvContentPartPr/>
              <p14:nvPr/>
            </p14:nvContentPartPr>
            <p14:xfrm>
              <a:off x="3505440" y="4464880"/>
              <a:ext cx="139320" cy="279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B03037A-0638-4437-9548-4E74426BD9A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96440" y="4455880"/>
                <a:ext cx="1569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D6A1971-975A-4B06-AE67-619209D9D13B}"/>
                  </a:ext>
                </a:extLst>
              </p14:cNvPr>
              <p14:cNvContentPartPr/>
              <p14:nvPr/>
            </p14:nvContentPartPr>
            <p14:xfrm>
              <a:off x="3638280" y="4688440"/>
              <a:ext cx="162000" cy="110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D6A1971-975A-4B06-AE67-619209D9D13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29280" y="4679800"/>
                <a:ext cx="179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57714B-83BE-4252-B46A-E04660946916}"/>
                  </a:ext>
                </a:extLst>
              </p14:cNvPr>
              <p14:cNvContentPartPr/>
              <p14:nvPr/>
            </p14:nvContentPartPr>
            <p14:xfrm>
              <a:off x="3921240" y="4639480"/>
              <a:ext cx="163800" cy="12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57714B-83BE-4252-B46A-E0466094691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12240" y="4630840"/>
                <a:ext cx="181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1AF08F-03EB-4B2A-965A-9697C55F4D73}"/>
                  </a:ext>
                </a:extLst>
              </p14:cNvPr>
              <p14:cNvContentPartPr/>
              <p14:nvPr/>
            </p14:nvContentPartPr>
            <p14:xfrm>
              <a:off x="3927720" y="4717960"/>
              <a:ext cx="145440" cy="24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1AF08F-03EB-4B2A-965A-9697C55F4D7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19080" y="4708960"/>
                <a:ext cx="163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A41387F-8FF3-4B01-A6CA-EE7C5E013BE3}"/>
                  </a:ext>
                </a:extLst>
              </p14:cNvPr>
              <p14:cNvContentPartPr/>
              <p14:nvPr/>
            </p14:nvContentPartPr>
            <p14:xfrm>
              <a:off x="4384560" y="4437160"/>
              <a:ext cx="10080" cy="164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A41387F-8FF3-4B01-A6CA-EE7C5E013B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375560" y="4428160"/>
                <a:ext cx="27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3DADD-8C7B-463A-8838-1EAC0F176FF8}"/>
                  </a:ext>
                </a:extLst>
              </p14:cNvPr>
              <p14:cNvContentPartPr/>
              <p14:nvPr/>
            </p14:nvContentPartPr>
            <p14:xfrm>
              <a:off x="4320840" y="4574680"/>
              <a:ext cx="207000" cy="16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3DADD-8C7B-463A-8838-1EAC0F176FF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311840" y="4565680"/>
                <a:ext cx="224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40327F-A6CC-4AD4-BD48-F2E0ABF420BF}"/>
                  </a:ext>
                </a:extLst>
              </p14:cNvPr>
              <p14:cNvContentPartPr/>
              <p14:nvPr/>
            </p14:nvContentPartPr>
            <p14:xfrm>
              <a:off x="4336680" y="4684480"/>
              <a:ext cx="132840" cy="150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40327F-A6CC-4AD4-BD48-F2E0ABF420B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28040" y="4675840"/>
                <a:ext cx="150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FE07C7-4DAE-4160-97DF-8C61C7DF4122}"/>
                  </a:ext>
                </a:extLst>
              </p14:cNvPr>
              <p14:cNvContentPartPr/>
              <p14:nvPr/>
            </p14:nvContentPartPr>
            <p14:xfrm>
              <a:off x="4595160" y="4467400"/>
              <a:ext cx="27360" cy="356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FE07C7-4DAE-4160-97DF-8C61C7DF412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86520" y="4458400"/>
                <a:ext cx="450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C0DB1AC-85CC-451B-9963-7FC4C5E56D05}"/>
                  </a:ext>
                </a:extLst>
              </p14:cNvPr>
              <p14:cNvContentPartPr/>
              <p14:nvPr/>
            </p14:nvContentPartPr>
            <p14:xfrm>
              <a:off x="4653480" y="4548040"/>
              <a:ext cx="97560" cy="221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C0DB1AC-85CC-451B-9963-7FC4C5E56D0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644840" y="4539400"/>
                <a:ext cx="115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1C95086-EFED-4D48-9224-40BFFCDDF0D7}"/>
                  </a:ext>
                </a:extLst>
              </p14:cNvPr>
              <p14:cNvContentPartPr/>
              <p14:nvPr/>
            </p14:nvContentPartPr>
            <p14:xfrm>
              <a:off x="4808640" y="4544080"/>
              <a:ext cx="173880" cy="21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1C95086-EFED-4D48-9224-40BFFCDDF0D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799640" y="4535440"/>
                <a:ext cx="1915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4DE2AA-337E-4540-81C2-F0B7BA8B5DC9}"/>
                  </a:ext>
                </a:extLst>
              </p14:cNvPr>
              <p14:cNvContentPartPr/>
              <p14:nvPr/>
            </p14:nvContentPartPr>
            <p14:xfrm>
              <a:off x="4834920" y="4566760"/>
              <a:ext cx="87120" cy="185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4DE2AA-337E-4540-81C2-F0B7BA8B5DC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26280" y="4557760"/>
                <a:ext cx="1047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BBBBA2B-599D-40F9-B0A1-480C4CF8B5FA}"/>
                  </a:ext>
                </a:extLst>
              </p14:cNvPr>
              <p14:cNvContentPartPr/>
              <p14:nvPr/>
            </p14:nvContentPartPr>
            <p14:xfrm>
              <a:off x="5083680" y="4454080"/>
              <a:ext cx="121680" cy="1144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BBBBA2B-599D-40F9-B0A1-480C4CF8B5F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74680" y="4445080"/>
                <a:ext cx="139320" cy="1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81692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14:cNvPr>
              <p14:cNvContentPartPr/>
              <p14:nvPr/>
            </p14:nvContentPartPr>
            <p14:xfrm>
              <a:off x="208560" y="122560"/>
              <a:ext cx="8768160" cy="25387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20" y="113560"/>
                <a:ext cx="8785800" cy="25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14:cNvPr>
              <p14:cNvContentPartPr/>
              <p14:nvPr/>
            </p14:nvContentPartPr>
            <p14:xfrm>
              <a:off x="371640" y="2666320"/>
              <a:ext cx="886320" cy="36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000" y="2657680"/>
                <a:ext cx="903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14:cNvPr>
              <p14:cNvContentPartPr/>
              <p14:nvPr/>
            </p14:nvContentPartPr>
            <p14:xfrm>
              <a:off x="1489440" y="2847400"/>
              <a:ext cx="31680" cy="11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0440" y="2838760"/>
                <a:ext cx="4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14:cNvPr>
              <p14:cNvContentPartPr/>
              <p14:nvPr/>
            </p14:nvContentPartPr>
            <p14:xfrm>
              <a:off x="1486920" y="2672440"/>
              <a:ext cx="24840" cy="4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8280" y="2663800"/>
                <a:ext cx="42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14:cNvPr>
              <p14:cNvContentPartPr/>
              <p14:nvPr/>
            </p14:nvContentPartPr>
            <p14:xfrm>
              <a:off x="1617960" y="2819680"/>
              <a:ext cx="152280" cy="13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8960" y="2811040"/>
                <a:ext cx="169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14:cNvPr>
              <p14:cNvContentPartPr/>
              <p14:nvPr/>
            </p14:nvContentPartPr>
            <p14:xfrm>
              <a:off x="7016880" y="2843800"/>
              <a:ext cx="35640" cy="34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7880" y="2835160"/>
                <a:ext cx="53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14:cNvPr>
              <p14:cNvContentPartPr/>
              <p14:nvPr/>
            </p14:nvContentPartPr>
            <p14:xfrm>
              <a:off x="8182920" y="2584960"/>
              <a:ext cx="524880" cy="454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74280" y="2576320"/>
                <a:ext cx="5425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14:cNvPr>
              <p14:cNvContentPartPr/>
              <p14:nvPr/>
            </p14:nvContentPartPr>
            <p14:xfrm>
              <a:off x="7310640" y="2583880"/>
              <a:ext cx="717840" cy="37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01640" y="2574880"/>
                <a:ext cx="735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14:cNvPr>
              <p14:cNvContentPartPr/>
              <p14:nvPr/>
            </p14:nvContentPartPr>
            <p14:xfrm>
              <a:off x="490440" y="3302080"/>
              <a:ext cx="201240" cy="18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1440" y="3293440"/>
                <a:ext cx="218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14:cNvPr>
              <p14:cNvContentPartPr/>
              <p14:nvPr/>
            </p14:nvContentPartPr>
            <p14:xfrm>
              <a:off x="849000" y="3356440"/>
              <a:ext cx="224280" cy="138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0000" y="3347440"/>
                <a:ext cx="241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14:cNvPr>
              <p14:cNvContentPartPr/>
              <p14:nvPr/>
            </p14:nvContentPartPr>
            <p14:xfrm>
              <a:off x="1164360" y="3328720"/>
              <a:ext cx="223200" cy="160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5360" y="3320080"/>
                <a:ext cx="240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14:cNvPr>
              <p14:cNvContentPartPr/>
              <p14:nvPr/>
            </p14:nvContentPartPr>
            <p14:xfrm>
              <a:off x="3214200" y="2619520"/>
              <a:ext cx="3621960" cy="1051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5201" y="2610880"/>
                <a:ext cx="3639598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14:cNvPr>
              <p14:cNvContentPartPr/>
              <p14:nvPr/>
            </p14:nvContentPartPr>
            <p14:xfrm>
              <a:off x="2575920" y="3328720"/>
              <a:ext cx="489960" cy="38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7280" y="3320080"/>
                <a:ext cx="507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14:cNvPr>
              <p14:cNvContentPartPr/>
              <p14:nvPr/>
            </p14:nvContentPartPr>
            <p14:xfrm>
              <a:off x="1908480" y="2634640"/>
              <a:ext cx="1029240" cy="589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9480" y="2625640"/>
                <a:ext cx="10468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14:cNvPr>
              <p14:cNvContentPartPr/>
              <p14:nvPr/>
            </p14:nvContentPartPr>
            <p14:xfrm>
              <a:off x="1722360" y="3283720"/>
              <a:ext cx="754560" cy="3301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3360" y="3275080"/>
                <a:ext cx="7722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14:cNvPr>
              <p14:cNvContentPartPr/>
              <p14:nvPr/>
            </p14:nvContentPartPr>
            <p14:xfrm>
              <a:off x="890040" y="3852160"/>
              <a:ext cx="160200" cy="36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040" y="3843520"/>
                <a:ext cx="177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14:cNvPr>
              <p14:cNvContentPartPr/>
              <p14:nvPr/>
            </p14:nvContentPartPr>
            <p14:xfrm>
              <a:off x="1083360" y="4130800"/>
              <a:ext cx="19080" cy="10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4720" y="4122160"/>
                <a:ext cx="3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14:cNvPr>
              <p14:cNvContentPartPr/>
              <p14:nvPr/>
            </p14:nvContentPartPr>
            <p14:xfrm>
              <a:off x="1159680" y="4077520"/>
              <a:ext cx="138240" cy="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0680" y="4068880"/>
                <a:ext cx="155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14:cNvPr>
              <p14:cNvContentPartPr/>
              <p14:nvPr/>
            </p14:nvContentPartPr>
            <p14:xfrm>
              <a:off x="1256520" y="3979600"/>
              <a:ext cx="15120" cy="18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47520" y="3970600"/>
                <a:ext cx="327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14:cNvPr>
              <p14:cNvContentPartPr/>
              <p14:nvPr/>
            </p14:nvContentPartPr>
            <p14:xfrm>
              <a:off x="1482240" y="3906520"/>
              <a:ext cx="16200" cy="27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3600" y="3897880"/>
                <a:ext cx="33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14:cNvPr>
              <p14:cNvContentPartPr/>
              <p14:nvPr/>
            </p14:nvContentPartPr>
            <p14:xfrm>
              <a:off x="1333920" y="3919840"/>
              <a:ext cx="25488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25280" y="3911200"/>
                <a:ext cx="272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14:cNvPr>
              <p14:cNvContentPartPr/>
              <p14:nvPr/>
            </p14:nvContentPartPr>
            <p14:xfrm>
              <a:off x="1604280" y="4129720"/>
              <a:ext cx="5760" cy="10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95640" y="4121080"/>
                <a:ext cx="23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14:cNvPr>
              <p14:cNvContentPartPr/>
              <p14:nvPr/>
            </p14:nvContentPartPr>
            <p14:xfrm>
              <a:off x="1734240" y="4089400"/>
              <a:ext cx="133560" cy="4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5240" y="4080760"/>
                <a:ext cx="151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14:cNvPr>
              <p14:cNvContentPartPr/>
              <p14:nvPr/>
            </p14:nvContentPartPr>
            <p14:xfrm>
              <a:off x="1769880" y="3994000"/>
              <a:ext cx="39600" cy="236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61240" y="3985360"/>
                <a:ext cx="57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14:cNvPr>
              <p14:cNvContentPartPr/>
              <p14:nvPr/>
            </p14:nvContentPartPr>
            <p14:xfrm>
              <a:off x="2005320" y="3923800"/>
              <a:ext cx="214200" cy="293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96680" y="3915160"/>
                <a:ext cx="2318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14:cNvPr>
              <p14:cNvContentPartPr/>
              <p14:nvPr/>
            </p14:nvContentPartPr>
            <p14:xfrm>
              <a:off x="2271720" y="3918400"/>
              <a:ext cx="142200" cy="120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62720" y="3909760"/>
                <a:ext cx="159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14:cNvPr>
              <p14:cNvContentPartPr/>
              <p14:nvPr/>
            </p14:nvContentPartPr>
            <p14:xfrm>
              <a:off x="2446320" y="3900040"/>
              <a:ext cx="78840" cy="77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7320" y="3891040"/>
                <a:ext cx="96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14:cNvPr>
              <p14:cNvContentPartPr/>
              <p14:nvPr/>
            </p14:nvContentPartPr>
            <p14:xfrm>
              <a:off x="2282880" y="4175800"/>
              <a:ext cx="11880" cy="123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74240" y="4166800"/>
                <a:ext cx="29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14:cNvPr>
              <p14:cNvContentPartPr/>
              <p14:nvPr/>
            </p14:nvContentPartPr>
            <p14:xfrm>
              <a:off x="2331120" y="4189480"/>
              <a:ext cx="103680" cy="9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22480" y="4180480"/>
                <a:ext cx="121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14:cNvPr>
              <p14:cNvContentPartPr/>
              <p14:nvPr/>
            </p14:nvContentPartPr>
            <p14:xfrm>
              <a:off x="2470440" y="4184800"/>
              <a:ext cx="94320" cy="8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61800" y="4176160"/>
                <a:ext cx="111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14:cNvPr>
              <p14:cNvContentPartPr/>
              <p14:nvPr/>
            </p14:nvContentPartPr>
            <p14:xfrm>
              <a:off x="2733600" y="4063120"/>
              <a:ext cx="129600" cy="8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24600" y="4054120"/>
                <a:ext cx="147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14:cNvPr>
              <p14:cNvContentPartPr/>
              <p14:nvPr/>
            </p14:nvContentPartPr>
            <p14:xfrm>
              <a:off x="2728920" y="4153120"/>
              <a:ext cx="164880" cy="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20280" y="4144480"/>
                <a:ext cx="182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14:cNvPr>
              <p14:cNvContentPartPr/>
              <p14:nvPr/>
            </p14:nvContentPartPr>
            <p14:xfrm>
              <a:off x="3089280" y="3927760"/>
              <a:ext cx="768960" cy="325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80636" y="3919120"/>
                <a:ext cx="78660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14:cNvPr>
              <p14:cNvContentPartPr/>
              <p14:nvPr/>
            </p14:nvContentPartPr>
            <p14:xfrm>
              <a:off x="4237320" y="4186240"/>
              <a:ext cx="63360" cy="10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28320" y="4177600"/>
                <a:ext cx="81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14:cNvPr>
              <p14:cNvContentPartPr/>
              <p14:nvPr/>
            </p14:nvContentPartPr>
            <p14:xfrm>
              <a:off x="4544400" y="3874840"/>
              <a:ext cx="643680" cy="35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35400" y="3865840"/>
                <a:ext cx="6613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14:cNvPr>
              <p14:cNvContentPartPr/>
              <p14:nvPr/>
            </p14:nvContentPartPr>
            <p14:xfrm>
              <a:off x="5572560" y="3946480"/>
              <a:ext cx="14760" cy="269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63920" y="3937480"/>
                <a:ext cx="324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14:cNvPr>
              <p14:cNvContentPartPr/>
              <p14:nvPr/>
            </p14:nvContentPartPr>
            <p14:xfrm>
              <a:off x="5398320" y="3925240"/>
              <a:ext cx="306720" cy="42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89680" y="3916600"/>
                <a:ext cx="324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14:cNvPr>
              <p14:cNvContentPartPr/>
              <p14:nvPr/>
            </p14:nvContentPartPr>
            <p14:xfrm>
              <a:off x="5688480" y="4158520"/>
              <a:ext cx="12240" cy="118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9480" y="4149520"/>
                <a:ext cx="29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14:cNvPr>
              <p14:cNvContentPartPr/>
              <p14:nvPr/>
            </p14:nvContentPartPr>
            <p14:xfrm>
              <a:off x="5800800" y="4098760"/>
              <a:ext cx="171360" cy="19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1800" y="4090120"/>
                <a:ext cx="189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14:cNvPr>
              <p14:cNvContentPartPr/>
              <p14:nvPr/>
            </p14:nvContentPartPr>
            <p14:xfrm>
              <a:off x="5823840" y="4175800"/>
              <a:ext cx="152280" cy="32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14840" y="4166800"/>
                <a:ext cx="169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14:cNvPr>
              <p14:cNvContentPartPr/>
              <p14:nvPr/>
            </p14:nvContentPartPr>
            <p14:xfrm>
              <a:off x="6167280" y="3974560"/>
              <a:ext cx="1764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58280" y="3965560"/>
                <a:ext cx="35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14:cNvPr>
              <p14:cNvContentPartPr/>
              <p14:nvPr/>
            </p14:nvContentPartPr>
            <p14:xfrm>
              <a:off x="6076920" y="3967720"/>
              <a:ext cx="190440" cy="17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68280" y="3958720"/>
                <a:ext cx="208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14:cNvPr>
              <p14:cNvContentPartPr/>
              <p14:nvPr/>
            </p14:nvContentPartPr>
            <p14:xfrm>
              <a:off x="6243960" y="4149520"/>
              <a:ext cx="118440" cy="92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35320" y="4140520"/>
                <a:ext cx="136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14:cNvPr>
              <p14:cNvContentPartPr/>
              <p14:nvPr/>
            </p14:nvContentPartPr>
            <p14:xfrm>
              <a:off x="6511800" y="4056280"/>
              <a:ext cx="16992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02800" y="4047640"/>
                <a:ext cx="187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14:cNvPr>
              <p14:cNvContentPartPr/>
              <p14:nvPr/>
            </p14:nvContentPartPr>
            <p14:xfrm>
              <a:off x="6537000" y="4118560"/>
              <a:ext cx="14544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28000" y="4109920"/>
                <a:ext cx="163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14:cNvPr>
              <p14:cNvContentPartPr/>
              <p14:nvPr/>
            </p14:nvContentPartPr>
            <p14:xfrm>
              <a:off x="6820680" y="3887440"/>
              <a:ext cx="488160" cy="27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11680" y="3878800"/>
                <a:ext cx="5058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14:cNvPr>
              <p14:cNvContentPartPr/>
              <p14:nvPr/>
            </p14:nvContentPartPr>
            <p14:xfrm>
              <a:off x="689160" y="4354720"/>
              <a:ext cx="255960" cy="50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0160" y="4345720"/>
                <a:ext cx="2736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14:cNvPr>
              <p14:cNvContentPartPr/>
              <p14:nvPr/>
            </p14:nvContentPartPr>
            <p14:xfrm>
              <a:off x="1590240" y="4589080"/>
              <a:ext cx="1461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81600" y="4580440"/>
                <a:ext cx="163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14:cNvPr>
              <p14:cNvContentPartPr/>
              <p14:nvPr/>
            </p14:nvContentPartPr>
            <p14:xfrm>
              <a:off x="1620120" y="4672600"/>
              <a:ext cx="135000" cy="15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11480" y="4663960"/>
                <a:ext cx="152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14:cNvPr>
              <p14:cNvContentPartPr/>
              <p14:nvPr/>
            </p14:nvContentPartPr>
            <p14:xfrm>
              <a:off x="1183440" y="4444720"/>
              <a:ext cx="217080" cy="354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74800" y="4436080"/>
                <a:ext cx="234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14:cNvPr>
              <p14:cNvContentPartPr/>
              <p14:nvPr/>
            </p14:nvContentPartPr>
            <p14:xfrm>
              <a:off x="2590680" y="4337440"/>
              <a:ext cx="139320" cy="42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81680" y="4328440"/>
                <a:ext cx="1569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14:cNvPr>
              <p14:cNvContentPartPr/>
              <p14:nvPr/>
            </p14:nvContentPartPr>
            <p14:xfrm>
              <a:off x="1901280" y="4546960"/>
              <a:ext cx="574920" cy="425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92280" y="4537960"/>
                <a:ext cx="59256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D12068-EA48-420B-8728-4311F98A49B9}"/>
                  </a:ext>
                </a:extLst>
              </p14:cNvPr>
              <p14:cNvContentPartPr/>
              <p14:nvPr/>
            </p14:nvContentPartPr>
            <p14:xfrm>
              <a:off x="3095760" y="4550560"/>
              <a:ext cx="181440" cy="198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D12068-EA48-420B-8728-4311F98A49B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87120" y="4541920"/>
                <a:ext cx="1990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923485C-A8A7-4FF3-9B61-CFED8E557965}"/>
                  </a:ext>
                </a:extLst>
              </p14:cNvPr>
              <p14:cNvContentPartPr/>
              <p14:nvPr/>
            </p14:nvContentPartPr>
            <p14:xfrm>
              <a:off x="3126720" y="4436800"/>
              <a:ext cx="91080" cy="408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923485C-A8A7-4FF3-9B61-CFED8E55796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118080" y="4427800"/>
                <a:ext cx="1087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B03037A-0638-4437-9548-4E74426BD9AA}"/>
                  </a:ext>
                </a:extLst>
              </p14:cNvPr>
              <p14:cNvContentPartPr/>
              <p14:nvPr/>
            </p14:nvContentPartPr>
            <p14:xfrm>
              <a:off x="3505440" y="4464880"/>
              <a:ext cx="139320" cy="279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B03037A-0638-4437-9548-4E74426BD9A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96440" y="4455880"/>
                <a:ext cx="1569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D6A1971-975A-4B06-AE67-619209D9D13B}"/>
                  </a:ext>
                </a:extLst>
              </p14:cNvPr>
              <p14:cNvContentPartPr/>
              <p14:nvPr/>
            </p14:nvContentPartPr>
            <p14:xfrm>
              <a:off x="3638280" y="4688440"/>
              <a:ext cx="162000" cy="110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D6A1971-975A-4B06-AE67-619209D9D13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29280" y="4679800"/>
                <a:ext cx="179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57714B-83BE-4252-B46A-E04660946916}"/>
                  </a:ext>
                </a:extLst>
              </p14:cNvPr>
              <p14:cNvContentPartPr/>
              <p14:nvPr/>
            </p14:nvContentPartPr>
            <p14:xfrm>
              <a:off x="3921240" y="4639480"/>
              <a:ext cx="163800" cy="12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57714B-83BE-4252-B46A-E0466094691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12240" y="4630840"/>
                <a:ext cx="181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1AF08F-03EB-4B2A-965A-9697C55F4D73}"/>
                  </a:ext>
                </a:extLst>
              </p14:cNvPr>
              <p14:cNvContentPartPr/>
              <p14:nvPr/>
            </p14:nvContentPartPr>
            <p14:xfrm>
              <a:off x="3927720" y="4717960"/>
              <a:ext cx="145440" cy="24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1AF08F-03EB-4B2A-965A-9697C55F4D7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19080" y="4708960"/>
                <a:ext cx="163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A41387F-8FF3-4B01-A6CA-EE7C5E013BE3}"/>
                  </a:ext>
                </a:extLst>
              </p14:cNvPr>
              <p14:cNvContentPartPr/>
              <p14:nvPr/>
            </p14:nvContentPartPr>
            <p14:xfrm>
              <a:off x="4384560" y="4437160"/>
              <a:ext cx="10080" cy="164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A41387F-8FF3-4B01-A6CA-EE7C5E013B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375560" y="4428160"/>
                <a:ext cx="27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3DADD-8C7B-463A-8838-1EAC0F176FF8}"/>
                  </a:ext>
                </a:extLst>
              </p14:cNvPr>
              <p14:cNvContentPartPr/>
              <p14:nvPr/>
            </p14:nvContentPartPr>
            <p14:xfrm>
              <a:off x="4320840" y="4574680"/>
              <a:ext cx="207000" cy="16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3DADD-8C7B-463A-8838-1EAC0F176FF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311840" y="4565680"/>
                <a:ext cx="224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40327F-A6CC-4AD4-BD48-F2E0ABF420BF}"/>
                  </a:ext>
                </a:extLst>
              </p14:cNvPr>
              <p14:cNvContentPartPr/>
              <p14:nvPr/>
            </p14:nvContentPartPr>
            <p14:xfrm>
              <a:off x="4336680" y="4684480"/>
              <a:ext cx="132840" cy="150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40327F-A6CC-4AD4-BD48-F2E0ABF420B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28040" y="4675840"/>
                <a:ext cx="150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FE07C7-4DAE-4160-97DF-8C61C7DF4122}"/>
                  </a:ext>
                </a:extLst>
              </p14:cNvPr>
              <p14:cNvContentPartPr/>
              <p14:nvPr/>
            </p14:nvContentPartPr>
            <p14:xfrm>
              <a:off x="4595160" y="4467400"/>
              <a:ext cx="27360" cy="356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FE07C7-4DAE-4160-97DF-8C61C7DF412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86520" y="4458400"/>
                <a:ext cx="450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C0DB1AC-85CC-451B-9963-7FC4C5E56D05}"/>
                  </a:ext>
                </a:extLst>
              </p14:cNvPr>
              <p14:cNvContentPartPr/>
              <p14:nvPr/>
            </p14:nvContentPartPr>
            <p14:xfrm>
              <a:off x="4653480" y="4548040"/>
              <a:ext cx="97560" cy="221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C0DB1AC-85CC-451B-9963-7FC4C5E56D0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644840" y="4539400"/>
                <a:ext cx="115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1C95086-EFED-4D48-9224-40BFFCDDF0D7}"/>
                  </a:ext>
                </a:extLst>
              </p14:cNvPr>
              <p14:cNvContentPartPr/>
              <p14:nvPr/>
            </p14:nvContentPartPr>
            <p14:xfrm>
              <a:off x="4808640" y="4544080"/>
              <a:ext cx="173880" cy="21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1C95086-EFED-4D48-9224-40BFFCDDF0D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799640" y="4535440"/>
                <a:ext cx="1915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4DE2AA-337E-4540-81C2-F0B7BA8B5DC9}"/>
                  </a:ext>
                </a:extLst>
              </p14:cNvPr>
              <p14:cNvContentPartPr/>
              <p14:nvPr/>
            </p14:nvContentPartPr>
            <p14:xfrm>
              <a:off x="4834920" y="4566760"/>
              <a:ext cx="87120" cy="185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4DE2AA-337E-4540-81C2-F0B7BA8B5DC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26280" y="4557760"/>
                <a:ext cx="1047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BBBBA2B-599D-40F9-B0A1-480C4CF8B5FA}"/>
                  </a:ext>
                </a:extLst>
              </p14:cNvPr>
              <p14:cNvContentPartPr/>
              <p14:nvPr/>
            </p14:nvContentPartPr>
            <p14:xfrm>
              <a:off x="5083680" y="4454080"/>
              <a:ext cx="121680" cy="1144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BBBBA2B-599D-40F9-B0A1-480C4CF8B5F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74680" y="4445080"/>
                <a:ext cx="1393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CC1D5D39-2E44-4914-AEA1-3CB1A6D7A79B}"/>
                  </a:ext>
                </a:extLst>
              </p14:cNvPr>
              <p14:cNvContentPartPr/>
              <p14:nvPr/>
            </p14:nvContentPartPr>
            <p14:xfrm>
              <a:off x="6759120" y="4610320"/>
              <a:ext cx="147960" cy="255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CC1D5D39-2E44-4914-AEA1-3CB1A6D7A79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50480" y="4601680"/>
                <a:ext cx="165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8B1C00DB-9AF3-432E-833D-F3F6A33F00B4}"/>
                  </a:ext>
                </a:extLst>
              </p14:cNvPr>
              <p14:cNvContentPartPr/>
              <p14:nvPr/>
            </p14:nvContentPartPr>
            <p14:xfrm>
              <a:off x="6783960" y="4704640"/>
              <a:ext cx="111600" cy="122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8B1C00DB-9AF3-432E-833D-F3F6A33F00B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775320" y="4695640"/>
                <a:ext cx="129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96DB821-FA26-4BA0-9839-77D5F954152E}"/>
                  </a:ext>
                </a:extLst>
              </p14:cNvPr>
              <p14:cNvContentPartPr/>
              <p14:nvPr/>
            </p14:nvContentPartPr>
            <p14:xfrm>
              <a:off x="6005280" y="4431400"/>
              <a:ext cx="643320" cy="4842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96DB821-FA26-4BA0-9839-77D5F954152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996640" y="4422754"/>
                <a:ext cx="660960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9F615700-9B39-4DDA-9427-08E3B845A09A}"/>
                  </a:ext>
                </a:extLst>
              </p14:cNvPr>
              <p14:cNvContentPartPr/>
              <p14:nvPr/>
            </p14:nvContentPartPr>
            <p14:xfrm>
              <a:off x="5548800" y="4431400"/>
              <a:ext cx="158040" cy="5119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9F615700-9B39-4DDA-9427-08E3B845A09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539800" y="4422760"/>
                <a:ext cx="1756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F932EA69-FE1D-4483-BCCD-76EAFB902971}"/>
                  </a:ext>
                </a:extLst>
              </p14:cNvPr>
              <p14:cNvContentPartPr/>
              <p14:nvPr/>
            </p14:nvContentPartPr>
            <p14:xfrm>
              <a:off x="7062960" y="4423480"/>
              <a:ext cx="1247400" cy="5299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F932EA69-FE1D-4483-BCCD-76EAFB90297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053960" y="4414480"/>
                <a:ext cx="1265040" cy="5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70484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14:cNvPr>
              <p14:cNvContentPartPr/>
              <p14:nvPr/>
            </p14:nvContentPartPr>
            <p14:xfrm>
              <a:off x="208560" y="122560"/>
              <a:ext cx="8768160" cy="25387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20" y="113560"/>
                <a:ext cx="8785800" cy="25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14:cNvPr>
              <p14:cNvContentPartPr/>
              <p14:nvPr/>
            </p14:nvContentPartPr>
            <p14:xfrm>
              <a:off x="371640" y="2666320"/>
              <a:ext cx="886320" cy="36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000" y="2657680"/>
                <a:ext cx="903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14:cNvPr>
              <p14:cNvContentPartPr/>
              <p14:nvPr/>
            </p14:nvContentPartPr>
            <p14:xfrm>
              <a:off x="1489440" y="2847400"/>
              <a:ext cx="31680" cy="11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0440" y="2838760"/>
                <a:ext cx="4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14:cNvPr>
              <p14:cNvContentPartPr/>
              <p14:nvPr/>
            </p14:nvContentPartPr>
            <p14:xfrm>
              <a:off x="1486920" y="2672440"/>
              <a:ext cx="24840" cy="4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8280" y="2663800"/>
                <a:ext cx="42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14:cNvPr>
              <p14:cNvContentPartPr/>
              <p14:nvPr/>
            </p14:nvContentPartPr>
            <p14:xfrm>
              <a:off x="1617960" y="2819680"/>
              <a:ext cx="152280" cy="13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8960" y="2811040"/>
                <a:ext cx="169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14:cNvPr>
              <p14:cNvContentPartPr/>
              <p14:nvPr/>
            </p14:nvContentPartPr>
            <p14:xfrm>
              <a:off x="7016880" y="2843800"/>
              <a:ext cx="35640" cy="34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7880" y="2835160"/>
                <a:ext cx="53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14:cNvPr>
              <p14:cNvContentPartPr/>
              <p14:nvPr/>
            </p14:nvContentPartPr>
            <p14:xfrm>
              <a:off x="8182920" y="2584960"/>
              <a:ext cx="524880" cy="454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74280" y="2576320"/>
                <a:ext cx="5425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14:cNvPr>
              <p14:cNvContentPartPr/>
              <p14:nvPr/>
            </p14:nvContentPartPr>
            <p14:xfrm>
              <a:off x="7310640" y="2583880"/>
              <a:ext cx="717840" cy="37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01640" y="2574880"/>
                <a:ext cx="735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14:cNvPr>
              <p14:cNvContentPartPr/>
              <p14:nvPr/>
            </p14:nvContentPartPr>
            <p14:xfrm>
              <a:off x="490440" y="3302080"/>
              <a:ext cx="201240" cy="18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1440" y="3293440"/>
                <a:ext cx="218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14:cNvPr>
              <p14:cNvContentPartPr/>
              <p14:nvPr/>
            </p14:nvContentPartPr>
            <p14:xfrm>
              <a:off x="849000" y="3356440"/>
              <a:ext cx="224280" cy="138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0000" y="3347440"/>
                <a:ext cx="241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14:cNvPr>
              <p14:cNvContentPartPr/>
              <p14:nvPr/>
            </p14:nvContentPartPr>
            <p14:xfrm>
              <a:off x="1164360" y="3328720"/>
              <a:ext cx="223200" cy="160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5360" y="3320080"/>
                <a:ext cx="240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14:cNvPr>
              <p14:cNvContentPartPr/>
              <p14:nvPr/>
            </p14:nvContentPartPr>
            <p14:xfrm>
              <a:off x="3214200" y="2619520"/>
              <a:ext cx="3621960" cy="1051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5201" y="2610880"/>
                <a:ext cx="3639598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14:cNvPr>
              <p14:cNvContentPartPr/>
              <p14:nvPr/>
            </p14:nvContentPartPr>
            <p14:xfrm>
              <a:off x="2575920" y="3328720"/>
              <a:ext cx="489960" cy="38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7280" y="3320080"/>
                <a:ext cx="507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14:cNvPr>
              <p14:cNvContentPartPr/>
              <p14:nvPr/>
            </p14:nvContentPartPr>
            <p14:xfrm>
              <a:off x="1908480" y="2634640"/>
              <a:ext cx="1029240" cy="589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9480" y="2625640"/>
                <a:ext cx="10468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14:cNvPr>
              <p14:cNvContentPartPr/>
              <p14:nvPr/>
            </p14:nvContentPartPr>
            <p14:xfrm>
              <a:off x="1722360" y="3283720"/>
              <a:ext cx="754560" cy="3301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3360" y="3275080"/>
                <a:ext cx="7722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14:cNvPr>
              <p14:cNvContentPartPr/>
              <p14:nvPr/>
            </p14:nvContentPartPr>
            <p14:xfrm>
              <a:off x="890040" y="3852160"/>
              <a:ext cx="160200" cy="36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040" y="3843520"/>
                <a:ext cx="177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14:cNvPr>
              <p14:cNvContentPartPr/>
              <p14:nvPr/>
            </p14:nvContentPartPr>
            <p14:xfrm>
              <a:off x="1083360" y="4130800"/>
              <a:ext cx="19080" cy="10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4720" y="4122160"/>
                <a:ext cx="3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14:cNvPr>
              <p14:cNvContentPartPr/>
              <p14:nvPr/>
            </p14:nvContentPartPr>
            <p14:xfrm>
              <a:off x="1159680" y="4077520"/>
              <a:ext cx="138240" cy="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0680" y="4068880"/>
                <a:ext cx="155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14:cNvPr>
              <p14:cNvContentPartPr/>
              <p14:nvPr/>
            </p14:nvContentPartPr>
            <p14:xfrm>
              <a:off x="1256520" y="3979600"/>
              <a:ext cx="15120" cy="18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47520" y="3970600"/>
                <a:ext cx="327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14:cNvPr>
              <p14:cNvContentPartPr/>
              <p14:nvPr/>
            </p14:nvContentPartPr>
            <p14:xfrm>
              <a:off x="1482240" y="3906520"/>
              <a:ext cx="16200" cy="27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3600" y="3897880"/>
                <a:ext cx="33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14:cNvPr>
              <p14:cNvContentPartPr/>
              <p14:nvPr/>
            </p14:nvContentPartPr>
            <p14:xfrm>
              <a:off x="1333920" y="3919840"/>
              <a:ext cx="25488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25280" y="3911200"/>
                <a:ext cx="272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14:cNvPr>
              <p14:cNvContentPartPr/>
              <p14:nvPr/>
            </p14:nvContentPartPr>
            <p14:xfrm>
              <a:off x="1604280" y="4129720"/>
              <a:ext cx="5760" cy="10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95640" y="4121080"/>
                <a:ext cx="23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14:cNvPr>
              <p14:cNvContentPartPr/>
              <p14:nvPr/>
            </p14:nvContentPartPr>
            <p14:xfrm>
              <a:off x="1734240" y="4089400"/>
              <a:ext cx="133560" cy="4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5240" y="4080760"/>
                <a:ext cx="151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14:cNvPr>
              <p14:cNvContentPartPr/>
              <p14:nvPr/>
            </p14:nvContentPartPr>
            <p14:xfrm>
              <a:off x="1769880" y="3994000"/>
              <a:ext cx="39600" cy="236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61240" y="3985360"/>
                <a:ext cx="57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14:cNvPr>
              <p14:cNvContentPartPr/>
              <p14:nvPr/>
            </p14:nvContentPartPr>
            <p14:xfrm>
              <a:off x="2005320" y="3923800"/>
              <a:ext cx="214200" cy="293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96680" y="3915160"/>
                <a:ext cx="2318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14:cNvPr>
              <p14:cNvContentPartPr/>
              <p14:nvPr/>
            </p14:nvContentPartPr>
            <p14:xfrm>
              <a:off x="2271720" y="3918400"/>
              <a:ext cx="142200" cy="120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62720" y="3909760"/>
                <a:ext cx="159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14:cNvPr>
              <p14:cNvContentPartPr/>
              <p14:nvPr/>
            </p14:nvContentPartPr>
            <p14:xfrm>
              <a:off x="2446320" y="3900040"/>
              <a:ext cx="78840" cy="77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7320" y="3891040"/>
                <a:ext cx="96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14:cNvPr>
              <p14:cNvContentPartPr/>
              <p14:nvPr/>
            </p14:nvContentPartPr>
            <p14:xfrm>
              <a:off x="2282880" y="4175800"/>
              <a:ext cx="11880" cy="123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74240" y="4166800"/>
                <a:ext cx="29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14:cNvPr>
              <p14:cNvContentPartPr/>
              <p14:nvPr/>
            </p14:nvContentPartPr>
            <p14:xfrm>
              <a:off x="2331120" y="4189480"/>
              <a:ext cx="103680" cy="9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22480" y="4180480"/>
                <a:ext cx="121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14:cNvPr>
              <p14:cNvContentPartPr/>
              <p14:nvPr/>
            </p14:nvContentPartPr>
            <p14:xfrm>
              <a:off x="2470440" y="4184800"/>
              <a:ext cx="94320" cy="8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61800" y="4176160"/>
                <a:ext cx="111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14:cNvPr>
              <p14:cNvContentPartPr/>
              <p14:nvPr/>
            </p14:nvContentPartPr>
            <p14:xfrm>
              <a:off x="2733600" y="4063120"/>
              <a:ext cx="129600" cy="8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24600" y="4054120"/>
                <a:ext cx="147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14:cNvPr>
              <p14:cNvContentPartPr/>
              <p14:nvPr/>
            </p14:nvContentPartPr>
            <p14:xfrm>
              <a:off x="2728920" y="4153120"/>
              <a:ext cx="164880" cy="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20280" y="4144480"/>
                <a:ext cx="182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14:cNvPr>
              <p14:cNvContentPartPr/>
              <p14:nvPr/>
            </p14:nvContentPartPr>
            <p14:xfrm>
              <a:off x="3089280" y="3927760"/>
              <a:ext cx="768960" cy="325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80636" y="3919120"/>
                <a:ext cx="78660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14:cNvPr>
              <p14:cNvContentPartPr/>
              <p14:nvPr/>
            </p14:nvContentPartPr>
            <p14:xfrm>
              <a:off x="4237320" y="4186240"/>
              <a:ext cx="63360" cy="10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28320" y="4177600"/>
                <a:ext cx="81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14:cNvPr>
              <p14:cNvContentPartPr/>
              <p14:nvPr/>
            </p14:nvContentPartPr>
            <p14:xfrm>
              <a:off x="4544400" y="3874840"/>
              <a:ext cx="643680" cy="35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35400" y="3865840"/>
                <a:ext cx="6613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14:cNvPr>
              <p14:cNvContentPartPr/>
              <p14:nvPr/>
            </p14:nvContentPartPr>
            <p14:xfrm>
              <a:off x="5572560" y="3946480"/>
              <a:ext cx="14760" cy="269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63920" y="3937480"/>
                <a:ext cx="324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14:cNvPr>
              <p14:cNvContentPartPr/>
              <p14:nvPr/>
            </p14:nvContentPartPr>
            <p14:xfrm>
              <a:off x="5398320" y="3925240"/>
              <a:ext cx="306720" cy="42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89680" y="3916600"/>
                <a:ext cx="324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14:cNvPr>
              <p14:cNvContentPartPr/>
              <p14:nvPr/>
            </p14:nvContentPartPr>
            <p14:xfrm>
              <a:off x="5688480" y="4158520"/>
              <a:ext cx="12240" cy="118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9480" y="4149520"/>
                <a:ext cx="29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14:cNvPr>
              <p14:cNvContentPartPr/>
              <p14:nvPr/>
            </p14:nvContentPartPr>
            <p14:xfrm>
              <a:off x="5800800" y="4098760"/>
              <a:ext cx="171360" cy="19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1800" y="4090120"/>
                <a:ext cx="189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14:cNvPr>
              <p14:cNvContentPartPr/>
              <p14:nvPr/>
            </p14:nvContentPartPr>
            <p14:xfrm>
              <a:off x="5823840" y="4175800"/>
              <a:ext cx="152280" cy="32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14840" y="4166800"/>
                <a:ext cx="169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14:cNvPr>
              <p14:cNvContentPartPr/>
              <p14:nvPr/>
            </p14:nvContentPartPr>
            <p14:xfrm>
              <a:off x="6167280" y="3974560"/>
              <a:ext cx="1764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58280" y="3965560"/>
                <a:ext cx="35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14:cNvPr>
              <p14:cNvContentPartPr/>
              <p14:nvPr/>
            </p14:nvContentPartPr>
            <p14:xfrm>
              <a:off x="6076920" y="3967720"/>
              <a:ext cx="190440" cy="17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68280" y="3958720"/>
                <a:ext cx="208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14:cNvPr>
              <p14:cNvContentPartPr/>
              <p14:nvPr/>
            </p14:nvContentPartPr>
            <p14:xfrm>
              <a:off x="6243960" y="4149520"/>
              <a:ext cx="118440" cy="92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35320" y="4140520"/>
                <a:ext cx="136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14:cNvPr>
              <p14:cNvContentPartPr/>
              <p14:nvPr/>
            </p14:nvContentPartPr>
            <p14:xfrm>
              <a:off x="6511800" y="4056280"/>
              <a:ext cx="16992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02800" y="4047640"/>
                <a:ext cx="187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14:cNvPr>
              <p14:cNvContentPartPr/>
              <p14:nvPr/>
            </p14:nvContentPartPr>
            <p14:xfrm>
              <a:off x="6537000" y="4118560"/>
              <a:ext cx="14544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28000" y="4109920"/>
                <a:ext cx="163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14:cNvPr>
              <p14:cNvContentPartPr/>
              <p14:nvPr/>
            </p14:nvContentPartPr>
            <p14:xfrm>
              <a:off x="6820680" y="3887440"/>
              <a:ext cx="488160" cy="27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11680" y="3878800"/>
                <a:ext cx="5058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14:cNvPr>
              <p14:cNvContentPartPr/>
              <p14:nvPr/>
            </p14:nvContentPartPr>
            <p14:xfrm>
              <a:off x="689160" y="4354720"/>
              <a:ext cx="255960" cy="50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0160" y="4345720"/>
                <a:ext cx="2736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14:cNvPr>
              <p14:cNvContentPartPr/>
              <p14:nvPr/>
            </p14:nvContentPartPr>
            <p14:xfrm>
              <a:off x="1590240" y="4589080"/>
              <a:ext cx="1461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81600" y="4580440"/>
                <a:ext cx="163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14:cNvPr>
              <p14:cNvContentPartPr/>
              <p14:nvPr/>
            </p14:nvContentPartPr>
            <p14:xfrm>
              <a:off x="1620120" y="4672600"/>
              <a:ext cx="135000" cy="15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11480" y="4663960"/>
                <a:ext cx="152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14:cNvPr>
              <p14:cNvContentPartPr/>
              <p14:nvPr/>
            </p14:nvContentPartPr>
            <p14:xfrm>
              <a:off x="1183440" y="4444720"/>
              <a:ext cx="217080" cy="354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74800" y="4436080"/>
                <a:ext cx="234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14:cNvPr>
              <p14:cNvContentPartPr/>
              <p14:nvPr/>
            </p14:nvContentPartPr>
            <p14:xfrm>
              <a:off x="2590680" y="4337440"/>
              <a:ext cx="139320" cy="42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81680" y="4328440"/>
                <a:ext cx="1569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14:cNvPr>
              <p14:cNvContentPartPr/>
              <p14:nvPr/>
            </p14:nvContentPartPr>
            <p14:xfrm>
              <a:off x="1901280" y="4546960"/>
              <a:ext cx="574920" cy="425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92280" y="4537960"/>
                <a:ext cx="59256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D12068-EA48-420B-8728-4311F98A49B9}"/>
                  </a:ext>
                </a:extLst>
              </p14:cNvPr>
              <p14:cNvContentPartPr/>
              <p14:nvPr/>
            </p14:nvContentPartPr>
            <p14:xfrm>
              <a:off x="3095760" y="4550560"/>
              <a:ext cx="181440" cy="198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D12068-EA48-420B-8728-4311F98A49B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87120" y="4541920"/>
                <a:ext cx="1990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923485C-A8A7-4FF3-9B61-CFED8E557965}"/>
                  </a:ext>
                </a:extLst>
              </p14:cNvPr>
              <p14:cNvContentPartPr/>
              <p14:nvPr/>
            </p14:nvContentPartPr>
            <p14:xfrm>
              <a:off x="3126720" y="4436800"/>
              <a:ext cx="91080" cy="408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923485C-A8A7-4FF3-9B61-CFED8E55796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118080" y="4427800"/>
                <a:ext cx="1087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B03037A-0638-4437-9548-4E74426BD9AA}"/>
                  </a:ext>
                </a:extLst>
              </p14:cNvPr>
              <p14:cNvContentPartPr/>
              <p14:nvPr/>
            </p14:nvContentPartPr>
            <p14:xfrm>
              <a:off x="3505440" y="4464880"/>
              <a:ext cx="139320" cy="279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B03037A-0638-4437-9548-4E74426BD9A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96440" y="4455880"/>
                <a:ext cx="1569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D6A1971-975A-4B06-AE67-619209D9D13B}"/>
                  </a:ext>
                </a:extLst>
              </p14:cNvPr>
              <p14:cNvContentPartPr/>
              <p14:nvPr/>
            </p14:nvContentPartPr>
            <p14:xfrm>
              <a:off x="3638280" y="4688440"/>
              <a:ext cx="162000" cy="110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D6A1971-975A-4B06-AE67-619209D9D13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29280" y="4679800"/>
                <a:ext cx="179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57714B-83BE-4252-B46A-E04660946916}"/>
                  </a:ext>
                </a:extLst>
              </p14:cNvPr>
              <p14:cNvContentPartPr/>
              <p14:nvPr/>
            </p14:nvContentPartPr>
            <p14:xfrm>
              <a:off x="3921240" y="4639480"/>
              <a:ext cx="163800" cy="12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57714B-83BE-4252-B46A-E0466094691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12240" y="4630840"/>
                <a:ext cx="181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1AF08F-03EB-4B2A-965A-9697C55F4D73}"/>
                  </a:ext>
                </a:extLst>
              </p14:cNvPr>
              <p14:cNvContentPartPr/>
              <p14:nvPr/>
            </p14:nvContentPartPr>
            <p14:xfrm>
              <a:off x="3927720" y="4717960"/>
              <a:ext cx="145440" cy="24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1AF08F-03EB-4B2A-965A-9697C55F4D7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19080" y="4708960"/>
                <a:ext cx="163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A41387F-8FF3-4B01-A6CA-EE7C5E013BE3}"/>
                  </a:ext>
                </a:extLst>
              </p14:cNvPr>
              <p14:cNvContentPartPr/>
              <p14:nvPr/>
            </p14:nvContentPartPr>
            <p14:xfrm>
              <a:off x="4384560" y="4437160"/>
              <a:ext cx="10080" cy="164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A41387F-8FF3-4B01-A6CA-EE7C5E013B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375560" y="4428160"/>
                <a:ext cx="27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3DADD-8C7B-463A-8838-1EAC0F176FF8}"/>
                  </a:ext>
                </a:extLst>
              </p14:cNvPr>
              <p14:cNvContentPartPr/>
              <p14:nvPr/>
            </p14:nvContentPartPr>
            <p14:xfrm>
              <a:off x="4320840" y="4574680"/>
              <a:ext cx="207000" cy="16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3DADD-8C7B-463A-8838-1EAC0F176FF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311840" y="4565680"/>
                <a:ext cx="224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40327F-A6CC-4AD4-BD48-F2E0ABF420BF}"/>
                  </a:ext>
                </a:extLst>
              </p14:cNvPr>
              <p14:cNvContentPartPr/>
              <p14:nvPr/>
            </p14:nvContentPartPr>
            <p14:xfrm>
              <a:off x="4336680" y="4684480"/>
              <a:ext cx="132840" cy="150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40327F-A6CC-4AD4-BD48-F2E0ABF420B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28040" y="4675840"/>
                <a:ext cx="150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FE07C7-4DAE-4160-97DF-8C61C7DF4122}"/>
                  </a:ext>
                </a:extLst>
              </p14:cNvPr>
              <p14:cNvContentPartPr/>
              <p14:nvPr/>
            </p14:nvContentPartPr>
            <p14:xfrm>
              <a:off x="4595160" y="4467400"/>
              <a:ext cx="27360" cy="356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FE07C7-4DAE-4160-97DF-8C61C7DF412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86520" y="4458400"/>
                <a:ext cx="450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C0DB1AC-85CC-451B-9963-7FC4C5E56D05}"/>
                  </a:ext>
                </a:extLst>
              </p14:cNvPr>
              <p14:cNvContentPartPr/>
              <p14:nvPr/>
            </p14:nvContentPartPr>
            <p14:xfrm>
              <a:off x="4653480" y="4548040"/>
              <a:ext cx="97560" cy="221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C0DB1AC-85CC-451B-9963-7FC4C5E56D0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644840" y="4539400"/>
                <a:ext cx="115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1C95086-EFED-4D48-9224-40BFFCDDF0D7}"/>
                  </a:ext>
                </a:extLst>
              </p14:cNvPr>
              <p14:cNvContentPartPr/>
              <p14:nvPr/>
            </p14:nvContentPartPr>
            <p14:xfrm>
              <a:off x="4808640" y="4544080"/>
              <a:ext cx="173880" cy="21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1C95086-EFED-4D48-9224-40BFFCDDF0D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799640" y="4535440"/>
                <a:ext cx="1915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4DE2AA-337E-4540-81C2-F0B7BA8B5DC9}"/>
                  </a:ext>
                </a:extLst>
              </p14:cNvPr>
              <p14:cNvContentPartPr/>
              <p14:nvPr/>
            </p14:nvContentPartPr>
            <p14:xfrm>
              <a:off x="4834920" y="4566760"/>
              <a:ext cx="87120" cy="185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4DE2AA-337E-4540-81C2-F0B7BA8B5DC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26280" y="4557760"/>
                <a:ext cx="1047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BBBBA2B-599D-40F9-B0A1-480C4CF8B5FA}"/>
                  </a:ext>
                </a:extLst>
              </p14:cNvPr>
              <p14:cNvContentPartPr/>
              <p14:nvPr/>
            </p14:nvContentPartPr>
            <p14:xfrm>
              <a:off x="5083680" y="4454080"/>
              <a:ext cx="121680" cy="1144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BBBBA2B-599D-40F9-B0A1-480C4CF8B5F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74680" y="4445080"/>
                <a:ext cx="1393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CC1D5D39-2E44-4914-AEA1-3CB1A6D7A79B}"/>
                  </a:ext>
                </a:extLst>
              </p14:cNvPr>
              <p14:cNvContentPartPr/>
              <p14:nvPr/>
            </p14:nvContentPartPr>
            <p14:xfrm>
              <a:off x="6759120" y="4610320"/>
              <a:ext cx="147960" cy="255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CC1D5D39-2E44-4914-AEA1-3CB1A6D7A79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50480" y="4601680"/>
                <a:ext cx="165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8B1C00DB-9AF3-432E-833D-F3F6A33F00B4}"/>
                  </a:ext>
                </a:extLst>
              </p14:cNvPr>
              <p14:cNvContentPartPr/>
              <p14:nvPr/>
            </p14:nvContentPartPr>
            <p14:xfrm>
              <a:off x="6783960" y="4704640"/>
              <a:ext cx="111600" cy="122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8B1C00DB-9AF3-432E-833D-F3F6A33F00B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775320" y="4695640"/>
                <a:ext cx="129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96DB821-FA26-4BA0-9839-77D5F954152E}"/>
                  </a:ext>
                </a:extLst>
              </p14:cNvPr>
              <p14:cNvContentPartPr/>
              <p14:nvPr/>
            </p14:nvContentPartPr>
            <p14:xfrm>
              <a:off x="6005280" y="4431400"/>
              <a:ext cx="643320" cy="4842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96DB821-FA26-4BA0-9839-77D5F954152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996640" y="4422754"/>
                <a:ext cx="660960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9F615700-9B39-4DDA-9427-08E3B845A09A}"/>
                  </a:ext>
                </a:extLst>
              </p14:cNvPr>
              <p14:cNvContentPartPr/>
              <p14:nvPr/>
            </p14:nvContentPartPr>
            <p14:xfrm>
              <a:off x="5548800" y="4431400"/>
              <a:ext cx="158040" cy="5119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9F615700-9B39-4DDA-9427-08E3B845A09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539800" y="4422760"/>
                <a:ext cx="1756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F932EA69-FE1D-4483-BCCD-76EAFB902971}"/>
                  </a:ext>
                </a:extLst>
              </p14:cNvPr>
              <p14:cNvContentPartPr/>
              <p14:nvPr/>
            </p14:nvContentPartPr>
            <p14:xfrm>
              <a:off x="7062960" y="4423480"/>
              <a:ext cx="1247400" cy="5299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F932EA69-FE1D-4483-BCCD-76EAFB90297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053960" y="4414480"/>
                <a:ext cx="126504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35EE86B6-8DB6-472C-B323-8840F6DC0833}"/>
                  </a:ext>
                </a:extLst>
              </p14:cNvPr>
              <p14:cNvContentPartPr/>
              <p14:nvPr/>
            </p14:nvContentPartPr>
            <p14:xfrm>
              <a:off x="8731200" y="5405560"/>
              <a:ext cx="42840" cy="82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35EE86B6-8DB6-472C-B323-8840F6DC083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722200" y="5396920"/>
                <a:ext cx="60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5C16C05B-2E41-47AE-96F6-42E581C89981}"/>
                  </a:ext>
                </a:extLst>
              </p14:cNvPr>
              <p14:cNvContentPartPr/>
              <p14:nvPr/>
            </p14:nvContentPartPr>
            <p14:xfrm>
              <a:off x="8628600" y="5371360"/>
              <a:ext cx="14400" cy="151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5C16C05B-2E41-47AE-96F6-42E581C8998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619600" y="5362360"/>
                <a:ext cx="320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B9F755D-9C77-45C9-8379-3F9038BE3534}"/>
                  </a:ext>
                </a:extLst>
              </p14:cNvPr>
              <p14:cNvContentPartPr/>
              <p14:nvPr/>
            </p14:nvContentPartPr>
            <p14:xfrm>
              <a:off x="8724000" y="4469200"/>
              <a:ext cx="118800" cy="954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B9F755D-9C77-45C9-8379-3F9038BE353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715360" y="4460200"/>
                <a:ext cx="136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5DCCE9E-6045-4CC0-8ACE-BC8E0775D324}"/>
                  </a:ext>
                </a:extLst>
              </p14:cNvPr>
              <p14:cNvContentPartPr/>
              <p14:nvPr/>
            </p14:nvContentPartPr>
            <p14:xfrm>
              <a:off x="8734080" y="4161040"/>
              <a:ext cx="107640" cy="1036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5DCCE9E-6045-4CC0-8ACE-BC8E0775D32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725080" y="4152400"/>
                <a:ext cx="125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AE2E54F5-ACED-4358-B8DF-BC06C84AA299}"/>
                  </a:ext>
                </a:extLst>
              </p14:cNvPr>
              <p14:cNvContentPartPr/>
              <p14:nvPr/>
            </p14:nvContentPartPr>
            <p14:xfrm>
              <a:off x="8790240" y="4085440"/>
              <a:ext cx="66240" cy="190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AE2E54F5-ACED-4358-B8DF-BC06C84AA29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781240" y="4076800"/>
                <a:ext cx="83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76EE2381-1F0B-455E-8C17-B16347C01A7F}"/>
                  </a:ext>
                </a:extLst>
              </p14:cNvPr>
              <p14:cNvContentPartPr/>
              <p14:nvPr/>
            </p14:nvContentPartPr>
            <p14:xfrm>
              <a:off x="8725440" y="3831280"/>
              <a:ext cx="264960" cy="1494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76EE2381-1F0B-455E-8C17-B16347C01A7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16800" y="3822640"/>
                <a:ext cx="282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C0909F5-0EF0-4F61-BA15-609885DA94FF}"/>
                  </a:ext>
                </a:extLst>
              </p14:cNvPr>
              <p14:cNvContentPartPr/>
              <p14:nvPr/>
            </p14:nvContentPartPr>
            <p14:xfrm>
              <a:off x="8737680" y="3589720"/>
              <a:ext cx="101160" cy="209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C0909F5-0EF0-4F61-BA15-609885DA94F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729040" y="3581080"/>
                <a:ext cx="1188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AF5F152-1008-4505-809C-56FF32540476}"/>
                  </a:ext>
                </a:extLst>
              </p14:cNvPr>
              <p14:cNvContentPartPr/>
              <p14:nvPr/>
            </p14:nvContentPartPr>
            <p14:xfrm>
              <a:off x="8612400" y="3990040"/>
              <a:ext cx="14400" cy="39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AF5F152-1008-4505-809C-56FF3254047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03760" y="3981400"/>
                <a:ext cx="32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F1771F6-DABE-41DF-A3EF-7AED8A4CC7BF}"/>
                  </a:ext>
                </a:extLst>
              </p14:cNvPr>
              <p14:cNvContentPartPr/>
              <p14:nvPr/>
            </p14:nvContentPartPr>
            <p14:xfrm>
              <a:off x="8662800" y="3185440"/>
              <a:ext cx="302040" cy="1209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F1771F6-DABE-41DF-A3EF-7AED8A4CC7B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654160" y="3176800"/>
                <a:ext cx="3196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ABA821B-B288-4944-AF27-839CF7068A75}"/>
                  </a:ext>
                </a:extLst>
              </p14:cNvPr>
              <p14:cNvContentPartPr/>
              <p14:nvPr/>
            </p14:nvContentPartPr>
            <p14:xfrm>
              <a:off x="8668920" y="3392440"/>
              <a:ext cx="275760" cy="1090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ABA821B-B288-4944-AF27-839CF7068A7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659932" y="3383440"/>
                <a:ext cx="293377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9126D24-A877-491D-B61B-B3EE387FAB36}"/>
                  </a:ext>
                </a:extLst>
              </p14:cNvPr>
              <p14:cNvContentPartPr/>
              <p14:nvPr/>
            </p14:nvContentPartPr>
            <p14:xfrm>
              <a:off x="8584680" y="4603840"/>
              <a:ext cx="205200" cy="2854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9126D24-A877-491D-B61B-B3EE387FAB3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576025" y="4594840"/>
                <a:ext cx="2228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64458B29-8BAF-46E6-BC65-BA59848F541F}"/>
                  </a:ext>
                </a:extLst>
              </p14:cNvPr>
              <p14:cNvContentPartPr/>
              <p14:nvPr/>
            </p14:nvContentPartPr>
            <p14:xfrm>
              <a:off x="8681520" y="5099560"/>
              <a:ext cx="126720" cy="2084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64458B29-8BAF-46E6-BC65-BA59848F541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72545" y="5090560"/>
                <a:ext cx="14431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E4200863-4160-4E27-8603-810F930E6059}"/>
                  </a:ext>
                </a:extLst>
              </p14:cNvPr>
              <p14:cNvContentPartPr/>
              <p14:nvPr/>
            </p14:nvContentPartPr>
            <p14:xfrm>
              <a:off x="8581080" y="5455960"/>
              <a:ext cx="183960" cy="12888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E4200863-4160-4E27-8603-810F930E605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572080" y="5447320"/>
                <a:ext cx="201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31D51948-D06B-4AA1-AE12-CCAC47FFAE81}"/>
                  </a:ext>
                </a:extLst>
              </p14:cNvPr>
              <p14:cNvContentPartPr/>
              <p14:nvPr/>
            </p14:nvContentPartPr>
            <p14:xfrm>
              <a:off x="8572440" y="5651080"/>
              <a:ext cx="235800" cy="3913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31D51948-D06B-4AA1-AE12-CCAC47FFAE8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563440" y="5642440"/>
                <a:ext cx="2534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AECF9FF0-D1A4-4BB8-A5FD-A9E36D3C808D}"/>
                  </a:ext>
                </a:extLst>
              </p14:cNvPr>
              <p14:cNvContentPartPr/>
              <p14:nvPr/>
            </p14:nvContentPartPr>
            <p14:xfrm>
              <a:off x="8319720" y="4594480"/>
              <a:ext cx="175320" cy="1472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AECF9FF0-D1A4-4BB8-A5FD-A9E36D3C808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310720" y="4585840"/>
                <a:ext cx="1929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D6F5162E-0DF4-42D2-8205-C509E8BDD4BC}"/>
                  </a:ext>
                </a:extLst>
              </p14:cNvPr>
              <p14:cNvContentPartPr/>
              <p14:nvPr/>
            </p14:nvContentPartPr>
            <p14:xfrm>
              <a:off x="8557680" y="3179680"/>
              <a:ext cx="322560" cy="29502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D6F5162E-0DF4-42D2-8205-C509E8BDD4B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485680" y="3035680"/>
                <a:ext cx="466200" cy="32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AAD3F626-97D1-4570-BA12-E61D1B2A8780}"/>
                  </a:ext>
                </a:extLst>
              </p14:cNvPr>
              <p14:cNvContentPartPr/>
              <p14:nvPr/>
            </p14:nvContentPartPr>
            <p14:xfrm>
              <a:off x="7173840" y="4555960"/>
              <a:ext cx="102240" cy="1580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AAD3F626-97D1-4570-BA12-E61D1B2A878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01840" y="4412320"/>
                <a:ext cx="2458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748D1C4-29E5-436C-A0DD-A75A95F9547C}"/>
                  </a:ext>
                </a:extLst>
              </p14:cNvPr>
              <p14:cNvContentPartPr/>
              <p14:nvPr/>
            </p14:nvContentPartPr>
            <p14:xfrm>
              <a:off x="8341680" y="4572520"/>
              <a:ext cx="189720" cy="19368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748D1C4-29E5-436C-A0DD-A75A95F9547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269680" y="4428520"/>
                <a:ext cx="33336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64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14:cNvPr>
              <p14:cNvContentPartPr/>
              <p14:nvPr/>
            </p14:nvContentPartPr>
            <p14:xfrm>
              <a:off x="383316" y="197071"/>
              <a:ext cx="901800" cy="554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73" y="188431"/>
                <a:ext cx="919447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14:cNvPr>
              <p14:cNvContentPartPr/>
              <p14:nvPr/>
            </p14:nvContentPartPr>
            <p14:xfrm>
              <a:off x="3815916" y="427831"/>
              <a:ext cx="12240" cy="4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7276" y="418831"/>
                <a:ext cx="29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14:cNvPr>
              <p14:cNvContentPartPr/>
              <p14:nvPr/>
            </p14:nvContentPartPr>
            <p14:xfrm>
              <a:off x="3156396" y="382831"/>
              <a:ext cx="80640" cy="151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756" y="374191"/>
                <a:ext cx="98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14:cNvPr>
              <p14:cNvContentPartPr/>
              <p14:nvPr/>
            </p14:nvContentPartPr>
            <p14:xfrm>
              <a:off x="1686876" y="347911"/>
              <a:ext cx="1388880" cy="350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7876" y="339271"/>
                <a:ext cx="14065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14:cNvPr>
              <p14:cNvContentPartPr/>
              <p14:nvPr/>
            </p14:nvContentPartPr>
            <p14:xfrm>
              <a:off x="3674436" y="347551"/>
              <a:ext cx="208440" cy="16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5796" y="338911"/>
                <a:ext cx="226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14:cNvPr>
              <p14:cNvContentPartPr/>
              <p14:nvPr/>
            </p14:nvContentPartPr>
            <p14:xfrm>
              <a:off x="3989436" y="219751"/>
              <a:ext cx="22680" cy="27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0436" y="210751"/>
                <a:ext cx="403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14:cNvPr>
              <p14:cNvContentPartPr/>
              <p14:nvPr/>
            </p14:nvContentPartPr>
            <p14:xfrm>
              <a:off x="4083036" y="230911"/>
              <a:ext cx="531720" cy="330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036" y="221911"/>
                <a:ext cx="5493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14:cNvPr>
              <p14:cNvContentPartPr/>
              <p14:nvPr/>
            </p14:nvContentPartPr>
            <p14:xfrm>
              <a:off x="4976556" y="263671"/>
              <a:ext cx="270000" cy="32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7556" y="254671"/>
                <a:ext cx="287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14:cNvPr>
              <p14:cNvContentPartPr/>
              <p14:nvPr/>
            </p14:nvContentPartPr>
            <p14:xfrm>
              <a:off x="5766396" y="412351"/>
              <a:ext cx="110520" cy="11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7396" y="403711"/>
                <a:ext cx="128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14:cNvPr>
              <p14:cNvContentPartPr/>
              <p14:nvPr/>
            </p14:nvContentPartPr>
            <p14:xfrm>
              <a:off x="5771076" y="497311"/>
              <a:ext cx="9324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2436" y="488311"/>
                <a:ext cx="110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14:cNvPr>
              <p14:cNvContentPartPr/>
              <p14:nvPr/>
            </p14:nvContentPartPr>
            <p14:xfrm>
              <a:off x="5328636" y="474991"/>
              <a:ext cx="308880" cy="15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9636" y="465991"/>
                <a:ext cx="326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14:cNvPr>
              <p14:cNvContentPartPr/>
              <p14:nvPr/>
            </p14:nvContentPartPr>
            <p14:xfrm>
              <a:off x="6056916" y="86551"/>
              <a:ext cx="1026000" cy="587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48276" y="77911"/>
                <a:ext cx="104364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14:cNvPr>
              <p14:cNvContentPartPr/>
              <p14:nvPr/>
            </p14:nvContentPartPr>
            <p14:xfrm>
              <a:off x="7203156" y="391831"/>
              <a:ext cx="137160" cy="158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94516" y="382831"/>
                <a:ext cx="154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14:cNvPr>
              <p14:cNvContentPartPr/>
              <p14:nvPr/>
            </p14:nvContentPartPr>
            <p14:xfrm>
              <a:off x="8062476" y="180871"/>
              <a:ext cx="911160" cy="642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3836" y="172231"/>
                <a:ext cx="92880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14:cNvPr>
              <p14:cNvContentPartPr/>
              <p14:nvPr/>
            </p14:nvContentPartPr>
            <p14:xfrm>
              <a:off x="7425996" y="251791"/>
              <a:ext cx="567360" cy="471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6996" y="242791"/>
                <a:ext cx="5850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14:cNvPr>
              <p14:cNvContentPartPr/>
              <p14:nvPr/>
            </p14:nvContentPartPr>
            <p14:xfrm>
              <a:off x="308796" y="950551"/>
              <a:ext cx="349200" cy="33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796" y="941911"/>
                <a:ext cx="366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14:cNvPr>
              <p14:cNvContentPartPr/>
              <p14:nvPr/>
            </p14:nvContentPartPr>
            <p14:xfrm>
              <a:off x="1871196" y="1007431"/>
              <a:ext cx="162000" cy="1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62556" y="998791"/>
                <a:ext cx="179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14:cNvPr>
              <p14:cNvContentPartPr/>
              <p14:nvPr/>
            </p14:nvContentPartPr>
            <p14:xfrm>
              <a:off x="1906836" y="1127311"/>
              <a:ext cx="148680" cy="1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97836" y="1118311"/>
                <a:ext cx="1663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14:cNvPr>
              <p14:cNvContentPartPr/>
              <p14:nvPr/>
            </p14:nvContentPartPr>
            <p14:xfrm>
              <a:off x="872916" y="859111"/>
              <a:ext cx="758520" cy="37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4280" y="850471"/>
                <a:ext cx="776152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14:cNvPr>
              <p14:cNvContentPartPr/>
              <p14:nvPr/>
            </p14:nvContentPartPr>
            <p14:xfrm>
              <a:off x="2273676" y="1096351"/>
              <a:ext cx="85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65036" y="1087711"/>
                <a:ext cx="102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14:cNvPr>
              <p14:cNvContentPartPr/>
              <p14:nvPr/>
            </p14:nvContentPartPr>
            <p14:xfrm>
              <a:off x="2469876" y="925711"/>
              <a:ext cx="478440" cy="28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60869" y="917071"/>
                <a:ext cx="496093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14:cNvPr>
              <p14:cNvContentPartPr/>
              <p14:nvPr/>
            </p14:nvContentPartPr>
            <p14:xfrm>
              <a:off x="4039836" y="984031"/>
              <a:ext cx="138240" cy="12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1196" y="975391"/>
                <a:ext cx="155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14:cNvPr>
              <p14:cNvContentPartPr/>
              <p14:nvPr/>
            </p14:nvContentPartPr>
            <p14:xfrm>
              <a:off x="4266636" y="960631"/>
              <a:ext cx="132840" cy="329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57996" y="951991"/>
                <a:ext cx="150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14:cNvPr>
              <p14:cNvContentPartPr/>
              <p14:nvPr/>
            </p14:nvContentPartPr>
            <p14:xfrm>
              <a:off x="4579476" y="923191"/>
              <a:ext cx="804240" cy="46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70836" y="914198"/>
                <a:ext cx="821880" cy="479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14:cNvPr>
              <p14:cNvContentPartPr/>
              <p14:nvPr/>
            </p14:nvContentPartPr>
            <p14:xfrm>
              <a:off x="3083676" y="971791"/>
              <a:ext cx="857160" cy="362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74680" y="962800"/>
                <a:ext cx="874793" cy="37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14:cNvPr>
              <p14:cNvContentPartPr/>
              <p14:nvPr/>
            </p14:nvContentPartPr>
            <p14:xfrm>
              <a:off x="5616996" y="1070071"/>
              <a:ext cx="184320" cy="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08356" y="1061071"/>
                <a:ext cx="201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14:cNvPr>
              <p14:cNvContentPartPr/>
              <p14:nvPr/>
            </p14:nvContentPartPr>
            <p14:xfrm>
              <a:off x="5667036" y="1143511"/>
              <a:ext cx="120960" cy="6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58396" y="1134871"/>
                <a:ext cx="13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14:cNvPr>
              <p14:cNvContentPartPr/>
              <p14:nvPr/>
            </p14:nvContentPartPr>
            <p14:xfrm>
              <a:off x="6036036" y="981151"/>
              <a:ext cx="219600" cy="259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27036" y="972511"/>
                <a:ext cx="2372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14:cNvPr>
              <p14:cNvContentPartPr/>
              <p14:nvPr/>
            </p14:nvContentPartPr>
            <p14:xfrm>
              <a:off x="6342036" y="999151"/>
              <a:ext cx="147960" cy="259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33036" y="990511"/>
                <a:ext cx="1656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14:cNvPr>
              <p14:cNvContentPartPr/>
              <p14:nvPr/>
            </p14:nvContentPartPr>
            <p14:xfrm>
              <a:off x="7711476" y="1100671"/>
              <a:ext cx="12384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02836" y="1091671"/>
                <a:ext cx="141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14:cNvPr>
              <p14:cNvContentPartPr/>
              <p14:nvPr/>
            </p14:nvContentPartPr>
            <p14:xfrm>
              <a:off x="7946916" y="927871"/>
              <a:ext cx="353880" cy="24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37925" y="918871"/>
                <a:ext cx="371502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14:cNvPr>
              <p14:cNvContentPartPr/>
              <p14:nvPr/>
            </p14:nvContentPartPr>
            <p14:xfrm>
              <a:off x="6653796" y="932551"/>
              <a:ext cx="925920" cy="459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45153" y="923911"/>
                <a:ext cx="943567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14:cNvPr>
              <p14:cNvContentPartPr/>
              <p14:nvPr/>
            </p14:nvContentPartPr>
            <p14:xfrm>
              <a:off x="1929516" y="1534831"/>
              <a:ext cx="198720" cy="5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20876" y="1525831"/>
                <a:ext cx="2163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14:cNvPr>
              <p14:cNvContentPartPr/>
              <p14:nvPr/>
            </p14:nvContentPartPr>
            <p14:xfrm>
              <a:off x="1939956" y="1617991"/>
              <a:ext cx="204840" cy="11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30956" y="1608991"/>
                <a:ext cx="222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14:cNvPr>
              <p14:cNvContentPartPr/>
              <p14:nvPr/>
            </p14:nvContentPartPr>
            <p14:xfrm>
              <a:off x="3316956" y="1387591"/>
              <a:ext cx="180720" cy="289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08316" y="1378951"/>
                <a:ext cx="1983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14:cNvPr>
              <p14:cNvContentPartPr/>
              <p14:nvPr/>
            </p14:nvContentPartPr>
            <p14:xfrm>
              <a:off x="2346036" y="1482271"/>
              <a:ext cx="872640" cy="452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37392" y="1473271"/>
                <a:ext cx="890287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14:cNvPr>
              <p14:cNvContentPartPr/>
              <p14:nvPr/>
            </p14:nvContentPartPr>
            <p14:xfrm>
              <a:off x="192156" y="1494511"/>
              <a:ext cx="339120" cy="363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3507" y="1485511"/>
                <a:ext cx="356779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14:cNvPr>
              <p14:cNvContentPartPr/>
              <p14:nvPr/>
            </p14:nvContentPartPr>
            <p14:xfrm>
              <a:off x="921516" y="1472551"/>
              <a:ext cx="749160" cy="376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12516" y="1463551"/>
                <a:ext cx="7668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14:cNvPr>
              <p14:cNvContentPartPr/>
              <p14:nvPr/>
            </p14:nvContentPartPr>
            <p14:xfrm>
              <a:off x="5948556" y="1287871"/>
              <a:ext cx="592560" cy="7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930916" y="1269871"/>
                <a:ext cx="628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14:cNvPr>
              <p14:cNvContentPartPr/>
              <p14:nvPr/>
            </p14:nvContentPartPr>
            <p14:xfrm>
              <a:off x="7736676" y="1246111"/>
              <a:ext cx="711360" cy="9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18676" y="1228471"/>
                <a:ext cx="7470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D9864A-4458-4FE6-9579-2CC0ADDD1FFF}"/>
                  </a:ext>
                </a:extLst>
              </p14:cNvPr>
              <p14:cNvContentPartPr/>
              <p14:nvPr/>
            </p14:nvContentPartPr>
            <p14:xfrm>
              <a:off x="4059996" y="1457431"/>
              <a:ext cx="1326240" cy="48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D9864A-4458-4FE6-9579-2CC0ADDD1FF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051354" y="1448791"/>
                <a:ext cx="1343885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B44229-BB61-492B-A4D5-D6924796ED68}"/>
                  </a:ext>
                </a:extLst>
              </p14:cNvPr>
              <p14:cNvContentPartPr/>
              <p14:nvPr/>
            </p14:nvContentPartPr>
            <p14:xfrm>
              <a:off x="5823636" y="1507471"/>
              <a:ext cx="278640" cy="40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B44229-BB61-492B-A4D5-D6924796ED6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14996" y="1498831"/>
                <a:ext cx="2962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110B7F-5778-4264-A8A8-BD3CD1042E15}"/>
                  </a:ext>
                </a:extLst>
              </p14:cNvPr>
              <p14:cNvContentPartPr/>
              <p14:nvPr/>
            </p14:nvContentPartPr>
            <p14:xfrm>
              <a:off x="6191916" y="1738591"/>
              <a:ext cx="22680" cy="169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110B7F-5778-4264-A8A8-BD3CD1042E1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83276" y="1729951"/>
                <a:ext cx="403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5374375-1E8D-4C7B-949F-E83507581C4F}"/>
                  </a:ext>
                </a:extLst>
              </p14:cNvPr>
              <p14:cNvContentPartPr/>
              <p14:nvPr/>
            </p14:nvContentPartPr>
            <p14:xfrm>
              <a:off x="6277236" y="1742551"/>
              <a:ext cx="173160" cy="161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5374375-1E8D-4C7B-949F-E83507581C4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68596" y="1733911"/>
                <a:ext cx="190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1C2554-9074-4F01-BB5F-9B127A4D479F}"/>
                  </a:ext>
                </a:extLst>
              </p14:cNvPr>
              <p14:cNvContentPartPr/>
              <p14:nvPr/>
            </p14:nvContentPartPr>
            <p14:xfrm>
              <a:off x="6543636" y="1768831"/>
              <a:ext cx="85680" cy="126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1C2554-9074-4F01-BB5F-9B127A4D479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34996" y="1759831"/>
                <a:ext cx="1033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E60D920-8686-49FE-833E-1D044DDB95E1}"/>
                  </a:ext>
                </a:extLst>
              </p14:cNvPr>
              <p14:cNvContentPartPr/>
              <p14:nvPr/>
            </p14:nvContentPartPr>
            <p14:xfrm>
              <a:off x="6883476" y="1633111"/>
              <a:ext cx="185400" cy="26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E60D920-8686-49FE-833E-1D044DDB95E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74836" y="1624471"/>
                <a:ext cx="203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8BAE0AD-406A-4DD9-9DBB-F306B4560F3E}"/>
                  </a:ext>
                </a:extLst>
              </p14:cNvPr>
              <p14:cNvContentPartPr/>
              <p14:nvPr/>
            </p14:nvContentPartPr>
            <p14:xfrm>
              <a:off x="6888516" y="1738591"/>
              <a:ext cx="165600" cy="9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8BAE0AD-406A-4DD9-9DBB-F306B4560F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79516" y="1729951"/>
                <a:ext cx="183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9713A9-1C21-44DF-9527-94F86D288AA2}"/>
                  </a:ext>
                </a:extLst>
              </p14:cNvPr>
              <p14:cNvContentPartPr/>
              <p14:nvPr/>
            </p14:nvContentPartPr>
            <p14:xfrm>
              <a:off x="7299276" y="1594231"/>
              <a:ext cx="282600" cy="294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9713A9-1C21-44DF-9527-94F86D288AA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90276" y="1585591"/>
                <a:ext cx="3002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2A1B938-B86D-4960-811B-5089D896256D}"/>
                  </a:ext>
                </a:extLst>
              </p14:cNvPr>
              <p14:cNvContentPartPr/>
              <p14:nvPr/>
            </p14:nvContentPartPr>
            <p14:xfrm>
              <a:off x="7724076" y="1592791"/>
              <a:ext cx="376920" cy="35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2A1B938-B86D-4960-811B-5089D896256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5436" y="1584142"/>
                <a:ext cx="394560" cy="3747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8300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14:cNvPr>
              <p14:cNvContentPartPr/>
              <p14:nvPr/>
            </p14:nvContentPartPr>
            <p14:xfrm>
              <a:off x="208560" y="122560"/>
              <a:ext cx="8768160" cy="25387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20" y="113560"/>
                <a:ext cx="8785800" cy="25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14:cNvPr>
              <p14:cNvContentPartPr/>
              <p14:nvPr/>
            </p14:nvContentPartPr>
            <p14:xfrm>
              <a:off x="371640" y="2666320"/>
              <a:ext cx="886320" cy="36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000" y="2657680"/>
                <a:ext cx="903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14:cNvPr>
              <p14:cNvContentPartPr/>
              <p14:nvPr/>
            </p14:nvContentPartPr>
            <p14:xfrm>
              <a:off x="1489440" y="2847400"/>
              <a:ext cx="31680" cy="11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0440" y="2838760"/>
                <a:ext cx="4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14:cNvPr>
              <p14:cNvContentPartPr/>
              <p14:nvPr/>
            </p14:nvContentPartPr>
            <p14:xfrm>
              <a:off x="1486920" y="2672440"/>
              <a:ext cx="24840" cy="4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8280" y="2663800"/>
                <a:ext cx="42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14:cNvPr>
              <p14:cNvContentPartPr/>
              <p14:nvPr/>
            </p14:nvContentPartPr>
            <p14:xfrm>
              <a:off x="1617960" y="2819680"/>
              <a:ext cx="152280" cy="13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8960" y="2811040"/>
                <a:ext cx="169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14:cNvPr>
              <p14:cNvContentPartPr/>
              <p14:nvPr/>
            </p14:nvContentPartPr>
            <p14:xfrm>
              <a:off x="7016880" y="2843800"/>
              <a:ext cx="35640" cy="34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7880" y="2835160"/>
                <a:ext cx="53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14:cNvPr>
              <p14:cNvContentPartPr/>
              <p14:nvPr/>
            </p14:nvContentPartPr>
            <p14:xfrm>
              <a:off x="8182920" y="2584960"/>
              <a:ext cx="524880" cy="454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74280" y="2576320"/>
                <a:ext cx="5425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14:cNvPr>
              <p14:cNvContentPartPr/>
              <p14:nvPr/>
            </p14:nvContentPartPr>
            <p14:xfrm>
              <a:off x="7310640" y="2583880"/>
              <a:ext cx="717840" cy="37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01640" y="2574880"/>
                <a:ext cx="735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14:cNvPr>
              <p14:cNvContentPartPr/>
              <p14:nvPr/>
            </p14:nvContentPartPr>
            <p14:xfrm>
              <a:off x="490440" y="3302080"/>
              <a:ext cx="201240" cy="18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1440" y="3293440"/>
                <a:ext cx="218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14:cNvPr>
              <p14:cNvContentPartPr/>
              <p14:nvPr/>
            </p14:nvContentPartPr>
            <p14:xfrm>
              <a:off x="849000" y="3356440"/>
              <a:ext cx="224280" cy="138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0000" y="3347440"/>
                <a:ext cx="241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14:cNvPr>
              <p14:cNvContentPartPr/>
              <p14:nvPr/>
            </p14:nvContentPartPr>
            <p14:xfrm>
              <a:off x="1164360" y="3328720"/>
              <a:ext cx="223200" cy="160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5360" y="3320080"/>
                <a:ext cx="240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14:cNvPr>
              <p14:cNvContentPartPr/>
              <p14:nvPr/>
            </p14:nvContentPartPr>
            <p14:xfrm>
              <a:off x="3214200" y="2619520"/>
              <a:ext cx="3621960" cy="1051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5201" y="2610880"/>
                <a:ext cx="3639598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14:cNvPr>
              <p14:cNvContentPartPr/>
              <p14:nvPr/>
            </p14:nvContentPartPr>
            <p14:xfrm>
              <a:off x="2575920" y="3328720"/>
              <a:ext cx="489960" cy="38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7280" y="3320080"/>
                <a:ext cx="507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14:cNvPr>
              <p14:cNvContentPartPr/>
              <p14:nvPr/>
            </p14:nvContentPartPr>
            <p14:xfrm>
              <a:off x="1908480" y="2634640"/>
              <a:ext cx="1029240" cy="589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9480" y="2625640"/>
                <a:ext cx="10468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14:cNvPr>
              <p14:cNvContentPartPr/>
              <p14:nvPr/>
            </p14:nvContentPartPr>
            <p14:xfrm>
              <a:off x="1722360" y="3283720"/>
              <a:ext cx="754560" cy="3301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3360" y="3275080"/>
                <a:ext cx="7722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14:cNvPr>
              <p14:cNvContentPartPr/>
              <p14:nvPr/>
            </p14:nvContentPartPr>
            <p14:xfrm>
              <a:off x="890040" y="3852160"/>
              <a:ext cx="160200" cy="36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040" y="3843520"/>
                <a:ext cx="177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14:cNvPr>
              <p14:cNvContentPartPr/>
              <p14:nvPr/>
            </p14:nvContentPartPr>
            <p14:xfrm>
              <a:off x="1083360" y="4130800"/>
              <a:ext cx="19080" cy="10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4720" y="4122160"/>
                <a:ext cx="3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14:cNvPr>
              <p14:cNvContentPartPr/>
              <p14:nvPr/>
            </p14:nvContentPartPr>
            <p14:xfrm>
              <a:off x="1159680" y="4077520"/>
              <a:ext cx="138240" cy="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0680" y="4068880"/>
                <a:ext cx="155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14:cNvPr>
              <p14:cNvContentPartPr/>
              <p14:nvPr/>
            </p14:nvContentPartPr>
            <p14:xfrm>
              <a:off x="1256520" y="3979600"/>
              <a:ext cx="15120" cy="18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47520" y="3970600"/>
                <a:ext cx="327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14:cNvPr>
              <p14:cNvContentPartPr/>
              <p14:nvPr/>
            </p14:nvContentPartPr>
            <p14:xfrm>
              <a:off x="1482240" y="3906520"/>
              <a:ext cx="16200" cy="27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3600" y="3897880"/>
                <a:ext cx="33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14:cNvPr>
              <p14:cNvContentPartPr/>
              <p14:nvPr/>
            </p14:nvContentPartPr>
            <p14:xfrm>
              <a:off x="1333920" y="3919840"/>
              <a:ext cx="25488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25280" y="3911200"/>
                <a:ext cx="272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14:cNvPr>
              <p14:cNvContentPartPr/>
              <p14:nvPr/>
            </p14:nvContentPartPr>
            <p14:xfrm>
              <a:off x="1604280" y="4129720"/>
              <a:ext cx="5760" cy="10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95640" y="4121080"/>
                <a:ext cx="23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14:cNvPr>
              <p14:cNvContentPartPr/>
              <p14:nvPr/>
            </p14:nvContentPartPr>
            <p14:xfrm>
              <a:off x="1734240" y="4089400"/>
              <a:ext cx="133560" cy="4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5240" y="4080760"/>
                <a:ext cx="151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14:cNvPr>
              <p14:cNvContentPartPr/>
              <p14:nvPr/>
            </p14:nvContentPartPr>
            <p14:xfrm>
              <a:off x="1769880" y="3994000"/>
              <a:ext cx="39600" cy="236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61240" y="3985360"/>
                <a:ext cx="57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14:cNvPr>
              <p14:cNvContentPartPr/>
              <p14:nvPr/>
            </p14:nvContentPartPr>
            <p14:xfrm>
              <a:off x="2005320" y="3923800"/>
              <a:ext cx="214200" cy="293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96680" y="3915160"/>
                <a:ext cx="2318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14:cNvPr>
              <p14:cNvContentPartPr/>
              <p14:nvPr/>
            </p14:nvContentPartPr>
            <p14:xfrm>
              <a:off x="2271720" y="3918400"/>
              <a:ext cx="142200" cy="120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62720" y="3909760"/>
                <a:ext cx="159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14:cNvPr>
              <p14:cNvContentPartPr/>
              <p14:nvPr/>
            </p14:nvContentPartPr>
            <p14:xfrm>
              <a:off x="2446320" y="3900040"/>
              <a:ext cx="78840" cy="77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7320" y="3891040"/>
                <a:ext cx="96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14:cNvPr>
              <p14:cNvContentPartPr/>
              <p14:nvPr/>
            </p14:nvContentPartPr>
            <p14:xfrm>
              <a:off x="2282880" y="4175800"/>
              <a:ext cx="11880" cy="123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74240" y="4166800"/>
                <a:ext cx="29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14:cNvPr>
              <p14:cNvContentPartPr/>
              <p14:nvPr/>
            </p14:nvContentPartPr>
            <p14:xfrm>
              <a:off x="2331120" y="4189480"/>
              <a:ext cx="103680" cy="9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22480" y="4180480"/>
                <a:ext cx="121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14:cNvPr>
              <p14:cNvContentPartPr/>
              <p14:nvPr/>
            </p14:nvContentPartPr>
            <p14:xfrm>
              <a:off x="2470440" y="4184800"/>
              <a:ext cx="94320" cy="8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61800" y="4176160"/>
                <a:ext cx="111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14:cNvPr>
              <p14:cNvContentPartPr/>
              <p14:nvPr/>
            </p14:nvContentPartPr>
            <p14:xfrm>
              <a:off x="2733600" y="4063120"/>
              <a:ext cx="129600" cy="8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24600" y="4054120"/>
                <a:ext cx="147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14:cNvPr>
              <p14:cNvContentPartPr/>
              <p14:nvPr/>
            </p14:nvContentPartPr>
            <p14:xfrm>
              <a:off x="2728920" y="4153120"/>
              <a:ext cx="164880" cy="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20280" y="4144480"/>
                <a:ext cx="182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14:cNvPr>
              <p14:cNvContentPartPr/>
              <p14:nvPr/>
            </p14:nvContentPartPr>
            <p14:xfrm>
              <a:off x="3089280" y="3927760"/>
              <a:ext cx="768960" cy="325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80636" y="3919120"/>
                <a:ext cx="78660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14:cNvPr>
              <p14:cNvContentPartPr/>
              <p14:nvPr/>
            </p14:nvContentPartPr>
            <p14:xfrm>
              <a:off x="4237320" y="4186240"/>
              <a:ext cx="63360" cy="10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28320" y="4177600"/>
                <a:ext cx="81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14:cNvPr>
              <p14:cNvContentPartPr/>
              <p14:nvPr/>
            </p14:nvContentPartPr>
            <p14:xfrm>
              <a:off x="4544400" y="3874840"/>
              <a:ext cx="643680" cy="35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35400" y="3865840"/>
                <a:ext cx="6613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14:cNvPr>
              <p14:cNvContentPartPr/>
              <p14:nvPr/>
            </p14:nvContentPartPr>
            <p14:xfrm>
              <a:off x="5572560" y="3946480"/>
              <a:ext cx="14760" cy="269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63920" y="3937480"/>
                <a:ext cx="324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14:cNvPr>
              <p14:cNvContentPartPr/>
              <p14:nvPr/>
            </p14:nvContentPartPr>
            <p14:xfrm>
              <a:off x="5398320" y="3925240"/>
              <a:ext cx="306720" cy="42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89680" y="3916600"/>
                <a:ext cx="324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14:cNvPr>
              <p14:cNvContentPartPr/>
              <p14:nvPr/>
            </p14:nvContentPartPr>
            <p14:xfrm>
              <a:off x="5688480" y="4158520"/>
              <a:ext cx="12240" cy="118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9480" y="4149520"/>
                <a:ext cx="29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14:cNvPr>
              <p14:cNvContentPartPr/>
              <p14:nvPr/>
            </p14:nvContentPartPr>
            <p14:xfrm>
              <a:off x="5800800" y="4098760"/>
              <a:ext cx="171360" cy="19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1800" y="4090120"/>
                <a:ext cx="189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14:cNvPr>
              <p14:cNvContentPartPr/>
              <p14:nvPr/>
            </p14:nvContentPartPr>
            <p14:xfrm>
              <a:off x="5823840" y="4175800"/>
              <a:ext cx="152280" cy="32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14840" y="4166800"/>
                <a:ext cx="169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14:cNvPr>
              <p14:cNvContentPartPr/>
              <p14:nvPr/>
            </p14:nvContentPartPr>
            <p14:xfrm>
              <a:off x="6167280" y="3974560"/>
              <a:ext cx="1764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58280" y="3965560"/>
                <a:ext cx="35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14:cNvPr>
              <p14:cNvContentPartPr/>
              <p14:nvPr/>
            </p14:nvContentPartPr>
            <p14:xfrm>
              <a:off x="6076920" y="3967720"/>
              <a:ext cx="190440" cy="17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68280" y="3958720"/>
                <a:ext cx="208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14:cNvPr>
              <p14:cNvContentPartPr/>
              <p14:nvPr/>
            </p14:nvContentPartPr>
            <p14:xfrm>
              <a:off x="6243960" y="4149520"/>
              <a:ext cx="118440" cy="92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35320" y="4140520"/>
                <a:ext cx="136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14:cNvPr>
              <p14:cNvContentPartPr/>
              <p14:nvPr/>
            </p14:nvContentPartPr>
            <p14:xfrm>
              <a:off x="6511800" y="4056280"/>
              <a:ext cx="16992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02800" y="4047640"/>
                <a:ext cx="187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14:cNvPr>
              <p14:cNvContentPartPr/>
              <p14:nvPr/>
            </p14:nvContentPartPr>
            <p14:xfrm>
              <a:off x="6537000" y="4118560"/>
              <a:ext cx="14544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28000" y="4109920"/>
                <a:ext cx="163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14:cNvPr>
              <p14:cNvContentPartPr/>
              <p14:nvPr/>
            </p14:nvContentPartPr>
            <p14:xfrm>
              <a:off x="6820680" y="3887440"/>
              <a:ext cx="488160" cy="27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11680" y="3878800"/>
                <a:ext cx="5058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14:cNvPr>
              <p14:cNvContentPartPr/>
              <p14:nvPr/>
            </p14:nvContentPartPr>
            <p14:xfrm>
              <a:off x="689160" y="4354720"/>
              <a:ext cx="255960" cy="50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0160" y="4345720"/>
                <a:ext cx="2736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14:cNvPr>
              <p14:cNvContentPartPr/>
              <p14:nvPr/>
            </p14:nvContentPartPr>
            <p14:xfrm>
              <a:off x="1590240" y="4589080"/>
              <a:ext cx="1461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81600" y="4580440"/>
                <a:ext cx="163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14:cNvPr>
              <p14:cNvContentPartPr/>
              <p14:nvPr/>
            </p14:nvContentPartPr>
            <p14:xfrm>
              <a:off x="1620120" y="4672600"/>
              <a:ext cx="135000" cy="15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11480" y="4663960"/>
                <a:ext cx="152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14:cNvPr>
              <p14:cNvContentPartPr/>
              <p14:nvPr/>
            </p14:nvContentPartPr>
            <p14:xfrm>
              <a:off x="1183440" y="4444720"/>
              <a:ext cx="217080" cy="354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74800" y="4436080"/>
                <a:ext cx="234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14:cNvPr>
              <p14:cNvContentPartPr/>
              <p14:nvPr/>
            </p14:nvContentPartPr>
            <p14:xfrm>
              <a:off x="2590680" y="4337440"/>
              <a:ext cx="139320" cy="42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81680" y="4328440"/>
                <a:ext cx="1569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14:cNvPr>
              <p14:cNvContentPartPr/>
              <p14:nvPr/>
            </p14:nvContentPartPr>
            <p14:xfrm>
              <a:off x="1901280" y="4546960"/>
              <a:ext cx="574920" cy="425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92280" y="4537960"/>
                <a:ext cx="59256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D12068-EA48-420B-8728-4311F98A49B9}"/>
                  </a:ext>
                </a:extLst>
              </p14:cNvPr>
              <p14:cNvContentPartPr/>
              <p14:nvPr/>
            </p14:nvContentPartPr>
            <p14:xfrm>
              <a:off x="3095760" y="4550560"/>
              <a:ext cx="181440" cy="198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D12068-EA48-420B-8728-4311F98A49B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87120" y="4541920"/>
                <a:ext cx="1990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923485C-A8A7-4FF3-9B61-CFED8E557965}"/>
                  </a:ext>
                </a:extLst>
              </p14:cNvPr>
              <p14:cNvContentPartPr/>
              <p14:nvPr/>
            </p14:nvContentPartPr>
            <p14:xfrm>
              <a:off x="3126720" y="4436800"/>
              <a:ext cx="91080" cy="408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923485C-A8A7-4FF3-9B61-CFED8E55796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118080" y="4427800"/>
                <a:ext cx="1087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B03037A-0638-4437-9548-4E74426BD9AA}"/>
                  </a:ext>
                </a:extLst>
              </p14:cNvPr>
              <p14:cNvContentPartPr/>
              <p14:nvPr/>
            </p14:nvContentPartPr>
            <p14:xfrm>
              <a:off x="3505440" y="4464880"/>
              <a:ext cx="139320" cy="279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B03037A-0638-4437-9548-4E74426BD9A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96440" y="4455880"/>
                <a:ext cx="1569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D6A1971-975A-4B06-AE67-619209D9D13B}"/>
                  </a:ext>
                </a:extLst>
              </p14:cNvPr>
              <p14:cNvContentPartPr/>
              <p14:nvPr/>
            </p14:nvContentPartPr>
            <p14:xfrm>
              <a:off x="3638280" y="4688440"/>
              <a:ext cx="162000" cy="110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D6A1971-975A-4B06-AE67-619209D9D13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29280" y="4679800"/>
                <a:ext cx="179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57714B-83BE-4252-B46A-E04660946916}"/>
                  </a:ext>
                </a:extLst>
              </p14:cNvPr>
              <p14:cNvContentPartPr/>
              <p14:nvPr/>
            </p14:nvContentPartPr>
            <p14:xfrm>
              <a:off x="3921240" y="4639480"/>
              <a:ext cx="163800" cy="12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57714B-83BE-4252-B46A-E0466094691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12240" y="4630840"/>
                <a:ext cx="181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1AF08F-03EB-4B2A-965A-9697C55F4D73}"/>
                  </a:ext>
                </a:extLst>
              </p14:cNvPr>
              <p14:cNvContentPartPr/>
              <p14:nvPr/>
            </p14:nvContentPartPr>
            <p14:xfrm>
              <a:off x="3927720" y="4717960"/>
              <a:ext cx="145440" cy="24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1AF08F-03EB-4B2A-965A-9697C55F4D7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19080" y="4708960"/>
                <a:ext cx="163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A41387F-8FF3-4B01-A6CA-EE7C5E013BE3}"/>
                  </a:ext>
                </a:extLst>
              </p14:cNvPr>
              <p14:cNvContentPartPr/>
              <p14:nvPr/>
            </p14:nvContentPartPr>
            <p14:xfrm>
              <a:off x="4384560" y="4437160"/>
              <a:ext cx="10080" cy="164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A41387F-8FF3-4B01-A6CA-EE7C5E013B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375560" y="4428160"/>
                <a:ext cx="27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3DADD-8C7B-463A-8838-1EAC0F176FF8}"/>
                  </a:ext>
                </a:extLst>
              </p14:cNvPr>
              <p14:cNvContentPartPr/>
              <p14:nvPr/>
            </p14:nvContentPartPr>
            <p14:xfrm>
              <a:off x="4320840" y="4574680"/>
              <a:ext cx="207000" cy="16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3DADD-8C7B-463A-8838-1EAC0F176FF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311840" y="4565680"/>
                <a:ext cx="224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40327F-A6CC-4AD4-BD48-F2E0ABF420BF}"/>
                  </a:ext>
                </a:extLst>
              </p14:cNvPr>
              <p14:cNvContentPartPr/>
              <p14:nvPr/>
            </p14:nvContentPartPr>
            <p14:xfrm>
              <a:off x="4336680" y="4684480"/>
              <a:ext cx="132840" cy="150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40327F-A6CC-4AD4-BD48-F2E0ABF420B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28040" y="4675840"/>
                <a:ext cx="150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FE07C7-4DAE-4160-97DF-8C61C7DF4122}"/>
                  </a:ext>
                </a:extLst>
              </p14:cNvPr>
              <p14:cNvContentPartPr/>
              <p14:nvPr/>
            </p14:nvContentPartPr>
            <p14:xfrm>
              <a:off x="4595160" y="4467400"/>
              <a:ext cx="27360" cy="356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FE07C7-4DAE-4160-97DF-8C61C7DF412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86520" y="4458400"/>
                <a:ext cx="450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C0DB1AC-85CC-451B-9963-7FC4C5E56D05}"/>
                  </a:ext>
                </a:extLst>
              </p14:cNvPr>
              <p14:cNvContentPartPr/>
              <p14:nvPr/>
            </p14:nvContentPartPr>
            <p14:xfrm>
              <a:off x="4653480" y="4548040"/>
              <a:ext cx="97560" cy="221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C0DB1AC-85CC-451B-9963-7FC4C5E56D0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644840" y="4539400"/>
                <a:ext cx="115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1C95086-EFED-4D48-9224-40BFFCDDF0D7}"/>
                  </a:ext>
                </a:extLst>
              </p14:cNvPr>
              <p14:cNvContentPartPr/>
              <p14:nvPr/>
            </p14:nvContentPartPr>
            <p14:xfrm>
              <a:off x="4808640" y="4544080"/>
              <a:ext cx="173880" cy="21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1C95086-EFED-4D48-9224-40BFFCDDF0D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799640" y="4535440"/>
                <a:ext cx="1915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4DE2AA-337E-4540-81C2-F0B7BA8B5DC9}"/>
                  </a:ext>
                </a:extLst>
              </p14:cNvPr>
              <p14:cNvContentPartPr/>
              <p14:nvPr/>
            </p14:nvContentPartPr>
            <p14:xfrm>
              <a:off x="4834920" y="4566760"/>
              <a:ext cx="87120" cy="185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4DE2AA-337E-4540-81C2-F0B7BA8B5DC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26280" y="4557760"/>
                <a:ext cx="1047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BBBBA2B-599D-40F9-B0A1-480C4CF8B5FA}"/>
                  </a:ext>
                </a:extLst>
              </p14:cNvPr>
              <p14:cNvContentPartPr/>
              <p14:nvPr/>
            </p14:nvContentPartPr>
            <p14:xfrm>
              <a:off x="5083680" y="4454080"/>
              <a:ext cx="121680" cy="1144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BBBBA2B-599D-40F9-B0A1-480C4CF8B5F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74680" y="4445080"/>
                <a:ext cx="1393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CC1D5D39-2E44-4914-AEA1-3CB1A6D7A79B}"/>
                  </a:ext>
                </a:extLst>
              </p14:cNvPr>
              <p14:cNvContentPartPr/>
              <p14:nvPr/>
            </p14:nvContentPartPr>
            <p14:xfrm>
              <a:off x="6759120" y="4610320"/>
              <a:ext cx="147960" cy="255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CC1D5D39-2E44-4914-AEA1-3CB1A6D7A79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50480" y="4601680"/>
                <a:ext cx="165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8B1C00DB-9AF3-432E-833D-F3F6A33F00B4}"/>
                  </a:ext>
                </a:extLst>
              </p14:cNvPr>
              <p14:cNvContentPartPr/>
              <p14:nvPr/>
            </p14:nvContentPartPr>
            <p14:xfrm>
              <a:off x="6783960" y="4704640"/>
              <a:ext cx="111600" cy="122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8B1C00DB-9AF3-432E-833D-F3F6A33F00B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775320" y="4695640"/>
                <a:ext cx="129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96DB821-FA26-4BA0-9839-77D5F954152E}"/>
                  </a:ext>
                </a:extLst>
              </p14:cNvPr>
              <p14:cNvContentPartPr/>
              <p14:nvPr/>
            </p14:nvContentPartPr>
            <p14:xfrm>
              <a:off x="6005280" y="4431400"/>
              <a:ext cx="643320" cy="4842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96DB821-FA26-4BA0-9839-77D5F954152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996640" y="4422754"/>
                <a:ext cx="660960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9F615700-9B39-4DDA-9427-08E3B845A09A}"/>
                  </a:ext>
                </a:extLst>
              </p14:cNvPr>
              <p14:cNvContentPartPr/>
              <p14:nvPr/>
            </p14:nvContentPartPr>
            <p14:xfrm>
              <a:off x="5548800" y="4431400"/>
              <a:ext cx="158040" cy="5119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9F615700-9B39-4DDA-9427-08E3B845A09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539800" y="4422760"/>
                <a:ext cx="1756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F932EA69-FE1D-4483-BCCD-76EAFB902971}"/>
                  </a:ext>
                </a:extLst>
              </p14:cNvPr>
              <p14:cNvContentPartPr/>
              <p14:nvPr/>
            </p14:nvContentPartPr>
            <p14:xfrm>
              <a:off x="7062960" y="4423480"/>
              <a:ext cx="1247400" cy="5299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F932EA69-FE1D-4483-BCCD-76EAFB90297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053960" y="4414480"/>
                <a:ext cx="126504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35EE86B6-8DB6-472C-B323-8840F6DC0833}"/>
                  </a:ext>
                </a:extLst>
              </p14:cNvPr>
              <p14:cNvContentPartPr/>
              <p14:nvPr/>
            </p14:nvContentPartPr>
            <p14:xfrm>
              <a:off x="8731200" y="5405560"/>
              <a:ext cx="42840" cy="82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35EE86B6-8DB6-472C-B323-8840F6DC083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722200" y="5396920"/>
                <a:ext cx="60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5C16C05B-2E41-47AE-96F6-42E581C89981}"/>
                  </a:ext>
                </a:extLst>
              </p14:cNvPr>
              <p14:cNvContentPartPr/>
              <p14:nvPr/>
            </p14:nvContentPartPr>
            <p14:xfrm>
              <a:off x="8628600" y="5371360"/>
              <a:ext cx="14400" cy="151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5C16C05B-2E41-47AE-96F6-42E581C8998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619600" y="5362360"/>
                <a:ext cx="320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B9F755D-9C77-45C9-8379-3F9038BE3534}"/>
                  </a:ext>
                </a:extLst>
              </p14:cNvPr>
              <p14:cNvContentPartPr/>
              <p14:nvPr/>
            </p14:nvContentPartPr>
            <p14:xfrm>
              <a:off x="8724000" y="4469200"/>
              <a:ext cx="118800" cy="954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B9F755D-9C77-45C9-8379-3F9038BE353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715360" y="4460200"/>
                <a:ext cx="136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5DCCE9E-6045-4CC0-8ACE-BC8E0775D324}"/>
                  </a:ext>
                </a:extLst>
              </p14:cNvPr>
              <p14:cNvContentPartPr/>
              <p14:nvPr/>
            </p14:nvContentPartPr>
            <p14:xfrm>
              <a:off x="8734080" y="4161040"/>
              <a:ext cx="107640" cy="1036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5DCCE9E-6045-4CC0-8ACE-BC8E0775D32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725080" y="4152400"/>
                <a:ext cx="125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AE2E54F5-ACED-4358-B8DF-BC06C84AA299}"/>
                  </a:ext>
                </a:extLst>
              </p14:cNvPr>
              <p14:cNvContentPartPr/>
              <p14:nvPr/>
            </p14:nvContentPartPr>
            <p14:xfrm>
              <a:off x="8790240" y="4085440"/>
              <a:ext cx="66240" cy="190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AE2E54F5-ACED-4358-B8DF-BC06C84AA29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781240" y="4076800"/>
                <a:ext cx="83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76EE2381-1F0B-455E-8C17-B16347C01A7F}"/>
                  </a:ext>
                </a:extLst>
              </p14:cNvPr>
              <p14:cNvContentPartPr/>
              <p14:nvPr/>
            </p14:nvContentPartPr>
            <p14:xfrm>
              <a:off x="8725440" y="3831280"/>
              <a:ext cx="264960" cy="1494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76EE2381-1F0B-455E-8C17-B16347C01A7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16800" y="3822640"/>
                <a:ext cx="282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C0909F5-0EF0-4F61-BA15-609885DA94FF}"/>
                  </a:ext>
                </a:extLst>
              </p14:cNvPr>
              <p14:cNvContentPartPr/>
              <p14:nvPr/>
            </p14:nvContentPartPr>
            <p14:xfrm>
              <a:off x="8737680" y="3589720"/>
              <a:ext cx="101160" cy="209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C0909F5-0EF0-4F61-BA15-609885DA94F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729040" y="3581080"/>
                <a:ext cx="1188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AF5F152-1008-4505-809C-56FF32540476}"/>
                  </a:ext>
                </a:extLst>
              </p14:cNvPr>
              <p14:cNvContentPartPr/>
              <p14:nvPr/>
            </p14:nvContentPartPr>
            <p14:xfrm>
              <a:off x="8612400" y="3990040"/>
              <a:ext cx="14400" cy="39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AF5F152-1008-4505-809C-56FF3254047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03760" y="3981400"/>
                <a:ext cx="32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F1771F6-DABE-41DF-A3EF-7AED8A4CC7BF}"/>
                  </a:ext>
                </a:extLst>
              </p14:cNvPr>
              <p14:cNvContentPartPr/>
              <p14:nvPr/>
            </p14:nvContentPartPr>
            <p14:xfrm>
              <a:off x="8662800" y="3185440"/>
              <a:ext cx="302040" cy="1209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F1771F6-DABE-41DF-A3EF-7AED8A4CC7B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654160" y="3176800"/>
                <a:ext cx="3196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ABA821B-B288-4944-AF27-839CF7068A75}"/>
                  </a:ext>
                </a:extLst>
              </p14:cNvPr>
              <p14:cNvContentPartPr/>
              <p14:nvPr/>
            </p14:nvContentPartPr>
            <p14:xfrm>
              <a:off x="8668920" y="3392440"/>
              <a:ext cx="275760" cy="1090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ABA821B-B288-4944-AF27-839CF7068A7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659932" y="3383440"/>
                <a:ext cx="293377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9126D24-A877-491D-B61B-B3EE387FAB36}"/>
                  </a:ext>
                </a:extLst>
              </p14:cNvPr>
              <p14:cNvContentPartPr/>
              <p14:nvPr/>
            </p14:nvContentPartPr>
            <p14:xfrm>
              <a:off x="8584680" y="4603840"/>
              <a:ext cx="205200" cy="2854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9126D24-A877-491D-B61B-B3EE387FAB3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576025" y="4594840"/>
                <a:ext cx="2228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64458B29-8BAF-46E6-BC65-BA59848F541F}"/>
                  </a:ext>
                </a:extLst>
              </p14:cNvPr>
              <p14:cNvContentPartPr/>
              <p14:nvPr/>
            </p14:nvContentPartPr>
            <p14:xfrm>
              <a:off x="8681520" y="5099560"/>
              <a:ext cx="126720" cy="2084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64458B29-8BAF-46E6-BC65-BA59848F541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72545" y="5090560"/>
                <a:ext cx="14431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E4200863-4160-4E27-8603-810F930E6059}"/>
                  </a:ext>
                </a:extLst>
              </p14:cNvPr>
              <p14:cNvContentPartPr/>
              <p14:nvPr/>
            </p14:nvContentPartPr>
            <p14:xfrm>
              <a:off x="8581080" y="5455960"/>
              <a:ext cx="183960" cy="12888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E4200863-4160-4E27-8603-810F930E605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572080" y="5447320"/>
                <a:ext cx="201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31D51948-D06B-4AA1-AE12-CCAC47FFAE81}"/>
                  </a:ext>
                </a:extLst>
              </p14:cNvPr>
              <p14:cNvContentPartPr/>
              <p14:nvPr/>
            </p14:nvContentPartPr>
            <p14:xfrm>
              <a:off x="8572440" y="5651080"/>
              <a:ext cx="235800" cy="3913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31D51948-D06B-4AA1-AE12-CCAC47FFAE8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563440" y="5642440"/>
                <a:ext cx="2534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AECF9FF0-D1A4-4BB8-A5FD-A9E36D3C808D}"/>
                  </a:ext>
                </a:extLst>
              </p14:cNvPr>
              <p14:cNvContentPartPr/>
              <p14:nvPr/>
            </p14:nvContentPartPr>
            <p14:xfrm>
              <a:off x="8319720" y="4594480"/>
              <a:ext cx="175320" cy="1472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AECF9FF0-D1A4-4BB8-A5FD-A9E36D3C808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310720" y="4585840"/>
                <a:ext cx="1929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D6F5162E-0DF4-42D2-8205-C509E8BDD4BC}"/>
                  </a:ext>
                </a:extLst>
              </p14:cNvPr>
              <p14:cNvContentPartPr/>
              <p14:nvPr/>
            </p14:nvContentPartPr>
            <p14:xfrm>
              <a:off x="8557680" y="3179680"/>
              <a:ext cx="322560" cy="29502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D6F5162E-0DF4-42D2-8205-C509E8BDD4B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485680" y="3035680"/>
                <a:ext cx="466200" cy="32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AAD3F626-97D1-4570-BA12-E61D1B2A8780}"/>
                  </a:ext>
                </a:extLst>
              </p14:cNvPr>
              <p14:cNvContentPartPr/>
              <p14:nvPr/>
            </p14:nvContentPartPr>
            <p14:xfrm>
              <a:off x="7173840" y="4555960"/>
              <a:ext cx="102240" cy="1580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AAD3F626-97D1-4570-BA12-E61D1B2A878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01840" y="4412320"/>
                <a:ext cx="2458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748D1C4-29E5-436C-A0DD-A75A95F9547C}"/>
                  </a:ext>
                </a:extLst>
              </p14:cNvPr>
              <p14:cNvContentPartPr/>
              <p14:nvPr/>
            </p14:nvContentPartPr>
            <p14:xfrm>
              <a:off x="8341680" y="4572520"/>
              <a:ext cx="189720" cy="19368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748D1C4-29E5-436C-A0DD-A75A95F9547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269680" y="4428520"/>
                <a:ext cx="3333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338EF8D9-407C-4FFB-B39C-1EDD57A9593D}"/>
                  </a:ext>
                </a:extLst>
              </p14:cNvPr>
              <p14:cNvContentPartPr/>
              <p14:nvPr/>
            </p14:nvContentPartPr>
            <p14:xfrm>
              <a:off x="631920" y="5173720"/>
              <a:ext cx="384480" cy="320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338EF8D9-407C-4FFB-B39C-1EDD57A9593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3280" y="5165070"/>
                <a:ext cx="402120" cy="33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C3FF092C-7021-4580-8A81-B7D94823F60B}"/>
                  </a:ext>
                </a:extLst>
              </p14:cNvPr>
              <p14:cNvContentPartPr/>
              <p14:nvPr/>
            </p14:nvContentPartPr>
            <p14:xfrm>
              <a:off x="2121240" y="5113960"/>
              <a:ext cx="150840" cy="3826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C3FF092C-7021-4580-8A81-B7D94823F60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112240" y="5105320"/>
                <a:ext cx="1684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9F0BB908-8958-493B-AEFE-49BB5BC3BD54}"/>
                  </a:ext>
                </a:extLst>
              </p14:cNvPr>
              <p14:cNvContentPartPr/>
              <p14:nvPr/>
            </p14:nvContentPartPr>
            <p14:xfrm>
              <a:off x="2451360" y="5328880"/>
              <a:ext cx="142560" cy="640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9F0BB908-8958-493B-AEFE-49BB5BC3BD5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442360" y="5319880"/>
                <a:ext cx="160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4B0EB5A-BB97-4764-9314-001A6E03E18D}"/>
                  </a:ext>
                </a:extLst>
              </p14:cNvPr>
              <p14:cNvContentPartPr/>
              <p14:nvPr/>
            </p14:nvContentPartPr>
            <p14:xfrm>
              <a:off x="1439760" y="5214760"/>
              <a:ext cx="585720" cy="5194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4B0EB5A-BB97-4764-9314-001A6E03E18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430760" y="5206114"/>
                <a:ext cx="603360" cy="537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66468F0A-BF21-4E3C-8D64-EDB9F775E1B5}"/>
                  </a:ext>
                </a:extLst>
              </p14:cNvPr>
              <p14:cNvContentPartPr/>
              <p14:nvPr/>
            </p14:nvContentPartPr>
            <p14:xfrm>
              <a:off x="2703360" y="5281720"/>
              <a:ext cx="289800" cy="1868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66468F0A-BF21-4E3C-8D64-EDB9F775E1B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94360" y="5272720"/>
                <a:ext cx="3074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FECCE75-A9EB-4718-8079-8C6541100F0D}"/>
                  </a:ext>
                </a:extLst>
              </p14:cNvPr>
              <p14:cNvContentPartPr/>
              <p14:nvPr/>
            </p14:nvContentPartPr>
            <p14:xfrm>
              <a:off x="3092160" y="5197840"/>
              <a:ext cx="705240" cy="4564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FECCE75-A9EB-4718-8079-8C6541100F0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083160" y="5188840"/>
                <a:ext cx="72288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B20CAC06-2B49-4B03-9558-D6A024A7FB43}"/>
                  </a:ext>
                </a:extLst>
              </p14:cNvPr>
              <p14:cNvContentPartPr/>
              <p14:nvPr/>
            </p14:nvContentPartPr>
            <p14:xfrm>
              <a:off x="3915840" y="5261200"/>
              <a:ext cx="177480" cy="255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B20CAC06-2B49-4B03-9558-D6A024A7FB4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07200" y="5252560"/>
                <a:ext cx="195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CAB3FCEB-F95C-4D28-9A2B-FF51A176CED2}"/>
                  </a:ext>
                </a:extLst>
              </p14:cNvPr>
              <p14:cNvContentPartPr/>
              <p14:nvPr/>
            </p14:nvContentPartPr>
            <p14:xfrm>
              <a:off x="3960120" y="5373880"/>
              <a:ext cx="131400" cy="190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CAB3FCEB-F95C-4D28-9A2B-FF51A176CED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951480" y="5365240"/>
                <a:ext cx="149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FB0B19AD-2F7E-452E-8BC1-51D16FC400B5}"/>
                  </a:ext>
                </a:extLst>
              </p14:cNvPr>
              <p14:cNvContentPartPr/>
              <p14:nvPr/>
            </p14:nvContentPartPr>
            <p14:xfrm>
              <a:off x="4326600" y="5385760"/>
              <a:ext cx="120240" cy="1303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FB0B19AD-2F7E-452E-8BC1-51D16FC400B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17960" y="5377120"/>
                <a:ext cx="137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DB4F1693-BCB9-4496-B6D3-5E0F917CF4B9}"/>
                  </a:ext>
                </a:extLst>
              </p14:cNvPr>
              <p14:cNvContentPartPr/>
              <p14:nvPr/>
            </p14:nvContentPartPr>
            <p14:xfrm>
              <a:off x="4289520" y="5107480"/>
              <a:ext cx="218880" cy="19224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DB4F1693-BCB9-4496-B6D3-5E0F917CF4B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280880" y="5098497"/>
                <a:ext cx="236520" cy="20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8820E251-E1E7-4B11-9175-79B11896CDD0}"/>
                  </a:ext>
                </a:extLst>
              </p14:cNvPr>
              <p14:cNvContentPartPr/>
              <p14:nvPr/>
            </p14:nvContentPartPr>
            <p14:xfrm>
              <a:off x="4641600" y="5139160"/>
              <a:ext cx="556200" cy="3207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8820E251-E1E7-4B11-9175-79B11896CDD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632960" y="5130520"/>
                <a:ext cx="573840" cy="3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7464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14:cNvPr>
              <p14:cNvContentPartPr/>
              <p14:nvPr/>
            </p14:nvContentPartPr>
            <p14:xfrm>
              <a:off x="208560" y="122560"/>
              <a:ext cx="8768160" cy="25387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FF9EF6-0E92-44F8-BA28-CE61E00A4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20" y="113560"/>
                <a:ext cx="8785800" cy="25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14:cNvPr>
              <p14:cNvContentPartPr/>
              <p14:nvPr/>
            </p14:nvContentPartPr>
            <p14:xfrm>
              <a:off x="371640" y="2666320"/>
              <a:ext cx="886320" cy="36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7D7669-6DCD-40B6-936B-FB804BBA1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000" y="2657680"/>
                <a:ext cx="903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14:cNvPr>
              <p14:cNvContentPartPr/>
              <p14:nvPr/>
            </p14:nvContentPartPr>
            <p14:xfrm>
              <a:off x="1489440" y="2847400"/>
              <a:ext cx="31680" cy="11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9C5DCE-AB9F-4F4B-B675-D17EEF5018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0440" y="2838760"/>
                <a:ext cx="4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14:cNvPr>
              <p14:cNvContentPartPr/>
              <p14:nvPr/>
            </p14:nvContentPartPr>
            <p14:xfrm>
              <a:off x="1486920" y="2672440"/>
              <a:ext cx="24840" cy="4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DD6AF8-17F1-4B9A-A605-0FABA0169B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8280" y="2663800"/>
                <a:ext cx="42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14:cNvPr>
              <p14:cNvContentPartPr/>
              <p14:nvPr/>
            </p14:nvContentPartPr>
            <p14:xfrm>
              <a:off x="1617960" y="2819680"/>
              <a:ext cx="152280" cy="13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8EF1B7-1114-4C1D-A93B-90E2EB4AEC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8960" y="2811040"/>
                <a:ext cx="169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14:cNvPr>
              <p14:cNvContentPartPr/>
              <p14:nvPr/>
            </p14:nvContentPartPr>
            <p14:xfrm>
              <a:off x="7016880" y="2843800"/>
              <a:ext cx="35640" cy="34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73255A-EC45-425C-B47F-59734AC23C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7880" y="2835160"/>
                <a:ext cx="53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14:cNvPr>
              <p14:cNvContentPartPr/>
              <p14:nvPr/>
            </p14:nvContentPartPr>
            <p14:xfrm>
              <a:off x="8182920" y="2584960"/>
              <a:ext cx="524880" cy="454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DF4CD08-C347-4664-AF09-A4E995B2D3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74280" y="2576320"/>
                <a:ext cx="5425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14:cNvPr>
              <p14:cNvContentPartPr/>
              <p14:nvPr/>
            </p14:nvContentPartPr>
            <p14:xfrm>
              <a:off x="7310640" y="2583880"/>
              <a:ext cx="717840" cy="37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4B8C76-E538-45C0-8DC0-9C0DAEF5C7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01640" y="2574880"/>
                <a:ext cx="735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14:cNvPr>
              <p14:cNvContentPartPr/>
              <p14:nvPr/>
            </p14:nvContentPartPr>
            <p14:xfrm>
              <a:off x="490440" y="3302080"/>
              <a:ext cx="201240" cy="18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EA5442-5125-4B4F-9E49-0BA6726EBF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1440" y="3293440"/>
                <a:ext cx="218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14:cNvPr>
              <p14:cNvContentPartPr/>
              <p14:nvPr/>
            </p14:nvContentPartPr>
            <p14:xfrm>
              <a:off x="849000" y="3356440"/>
              <a:ext cx="224280" cy="138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F1E357-5C64-42FD-B1F3-D2632AB639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0000" y="3347440"/>
                <a:ext cx="241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14:cNvPr>
              <p14:cNvContentPartPr/>
              <p14:nvPr/>
            </p14:nvContentPartPr>
            <p14:xfrm>
              <a:off x="1164360" y="3328720"/>
              <a:ext cx="223200" cy="160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A121B1-23C5-43B9-B143-028A731F56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55360" y="3320080"/>
                <a:ext cx="240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14:cNvPr>
              <p14:cNvContentPartPr/>
              <p14:nvPr/>
            </p14:nvContentPartPr>
            <p14:xfrm>
              <a:off x="3214200" y="2619520"/>
              <a:ext cx="3621960" cy="1051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B5C353D-37CA-4436-B6B2-A956B350D82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5201" y="2610880"/>
                <a:ext cx="3639598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14:cNvPr>
              <p14:cNvContentPartPr/>
              <p14:nvPr/>
            </p14:nvContentPartPr>
            <p14:xfrm>
              <a:off x="2575920" y="3328720"/>
              <a:ext cx="489960" cy="38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9734D6D-8A1B-4453-B3B8-7FB9F54618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7280" y="3320080"/>
                <a:ext cx="507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14:cNvPr>
              <p14:cNvContentPartPr/>
              <p14:nvPr/>
            </p14:nvContentPartPr>
            <p14:xfrm>
              <a:off x="1908480" y="2634640"/>
              <a:ext cx="1029240" cy="589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B469ED9-31AC-46E7-BE88-CFDF26BCC0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9480" y="2625640"/>
                <a:ext cx="10468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14:cNvPr>
              <p14:cNvContentPartPr/>
              <p14:nvPr/>
            </p14:nvContentPartPr>
            <p14:xfrm>
              <a:off x="1722360" y="3283720"/>
              <a:ext cx="754560" cy="3301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67D70E23-E9D8-4216-8A18-E82EDD273B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3360" y="3275080"/>
                <a:ext cx="7722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14:cNvPr>
              <p14:cNvContentPartPr/>
              <p14:nvPr/>
            </p14:nvContentPartPr>
            <p14:xfrm>
              <a:off x="890040" y="3852160"/>
              <a:ext cx="160200" cy="36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41F08C-2769-47CD-8199-B4A728BE59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040" y="3843520"/>
                <a:ext cx="177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14:cNvPr>
              <p14:cNvContentPartPr/>
              <p14:nvPr/>
            </p14:nvContentPartPr>
            <p14:xfrm>
              <a:off x="1083360" y="4130800"/>
              <a:ext cx="19080" cy="10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D01DB2-C191-46B4-A3D7-2C6797BBD1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4720" y="4122160"/>
                <a:ext cx="3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14:cNvPr>
              <p14:cNvContentPartPr/>
              <p14:nvPr/>
            </p14:nvContentPartPr>
            <p14:xfrm>
              <a:off x="1159680" y="4077520"/>
              <a:ext cx="138240" cy="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973C7A-AC16-40D7-ABA1-6E9FE7EEBEC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0680" y="4068880"/>
                <a:ext cx="155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14:cNvPr>
              <p14:cNvContentPartPr/>
              <p14:nvPr/>
            </p14:nvContentPartPr>
            <p14:xfrm>
              <a:off x="1256520" y="3979600"/>
              <a:ext cx="15120" cy="18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0EC850-88FE-4B9F-A03C-2C4889A2A5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47520" y="3970600"/>
                <a:ext cx="327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14:cNvPr>
              <p14:cNvContentPartPr/>
              <p14:nvPr/>
            </p14:nvContentPartPr>
            <p14:xfrm>
              <a:off x="1482240" y="3906520"/>
              <a:ext cx="16200" cy="27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FB109C-5C6A-43DE-B0A0-2AFE1A18988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3600" y="3897880"/>
                <a:ext cx="33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14:cNvPr>
              <p14:cNvContentPartPr/>
              <p14:nvPr/>
            </p14:nvContentPartPr>
            <p14:xfrm>
              <a:off x="1333920" y="3919840"/>
              <a:ext cx="25488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56A507-5991-466A-B810-32665A5F7E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25280" y="3911200"/>
                <a:ext cx="272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14:cNvPr>
              <p14:cNvContentPartPr/>
              <p14:nvPr/>
            </p14:nvContentPartPr>
            <p14:xfrm>
              <a:off x="1604280" y="4129720"/>
              <a:ext cx="5760" cy="10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01AF62-466F-4925-9156-0D33BEF7E3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95640" y="4121080"/>
                <a:ext cx="23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14:cNvPr>
              <p14:cNvContentPartPr/>
              <p14:nvPr/>
            </p14:nvContentPartPr>
            <p14:xfrm>
              <a:off x="1734240" y="4089400"/>
              <a:ext cx="133560" cy="4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13CA04-45D4-44E4-AB1B-58E214BCC9D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5240" y="4080760"/>
                <a:ext cx="151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14:cNvPr>
              <p14:cNvContentPartPr/>
              <p14:nvPr/>
            </p14:nvContentPartPr>
            <p14:xfrm>
              <a:off x="1769880" y="3994000"/>
              <a:ext cx="39600" cy="236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1509C1-339A-487B-B4E1-7A4C4A0EAB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61240" y="3985360"/>
                <a:ext cx="57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14:cNvPr>
              <p14:cNvContentPartPr/>
              <p14:nvPr/>
            </p14:nvContentPartPr>
            <p14:xfrm>
              <a:off x="2005320" y="3923800"/>
              <a:ext cx="214200" cy="293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985EF4-11F6-4C1B-8764-A3FBA2D4F58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96680" y="3915160"/>
                <a:ext cx="2318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14:cNvPr>
              <p14:cNvContentPartPr/>
              <p14:nvPr/>
            </p14:nvContentPartPr>
            <p14:xfrm>
              <a:off x="2271720" y="3918400"/>
              <a:ext cx="142200" cy="120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990586-887E-483C-9704-228076A225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62720" y="3909760"/>
                <a:ext cx="159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14:cNvPr>
              <p14:cNvContentPartPr/>
              <p14:nvPr/>
            </p14:nvContentPartPr>
            <p14:xfrm>
              <a:off x="2446320" y="3900040"/>
              <a:ext cx="78840" cy="77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C118DD-6DA5-4698-92B6-3ECADF1C21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7320" y="3891040"/>
                <a:ext cx="96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14:cNvPr>
              <p14:cNvContentPartPr/>
              <p14:nvPr/>
            </p14:nvContentPartPr>
            <p14:xfrm>
              <a:off x="2282880" y="4175800"/>
              <a:ext cx="11880" cy="123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ABB9E0-DE2E-48B0-A715-849AE0D64B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74240" y="4166800"/>
                <a:ext cx="29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14:cNvPr>
              <p14:cNvContentPartPr/>
              <p14:nvPr/>
            </p14:nvContentPartPr>
            <p14:xfrm>
              <a:off x="2331120" y="4189480"/>
              <a:ext cx="103680" cy="9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CDFDD7-9A38-416A-85C8-59280785E68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22480" y="4180480"/>
                <a:ext cx="121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14:cNvPr>
              <p14:cNvContentPartPr/>
              <p14:nvPr/>
            </p14:nvContentPartPr>
            <p14:xfrm>
              <a:off x="2470440" y="4184800"/>
              <a:ext cx="94320" cy="8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081F6B-1489-4B39-880A-639DCCA95B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61800" y="4176160"/>
                <a:ext cx="111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14:cNvPr>
              <p14:cNvContentPartPr/>
              <p14:nvPr/>
            </p14:nvContentPartPr>
            <p14:xfrm>
              <a:off x="2733600" y="4063120"/>
              <a:ext cx="129600" cy="8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5F0E98-EDC3-4AF1-AD89-0FF44BCB805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24600" y="4054120"/>
                <a:ext cx="147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14:cNvPr>
              <p14:cNvContentPartPr/>
              <p14:nvPr/>
            </p14:nvContentPartPr>
            <p14:xfrm>
              <a:off x="2728920" y="4153120"/>
              <a:ext cx="164880" cy="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D43ACC-37E6-4167-B7BC-1A83E0B05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20280" y="4144480"/>
                <a:ext cx="182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14:cNvPr>
              <p14:cNvContentPartPr/>
              <p14:nvPr/>
            </p14:nvContentPartPr>
            <p14:xfrm>
              <a:off x="3089280" y="3927760"/>
              <a:ext cx="768960" cy="325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4FC178B-8C70-4BA4-A85F-097F6040A2C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80636" y="3919120"/>
                <a:ext cx="78660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14:cNvPr>
              <p14:cNvContentPartPr/>
              <p14:nvPr/>
            </p14:nvContentPartPr>
            <p14:xfrm>
              <a:off x="4237320" y="4186240"/>
              <a:ext cx="63360" cy="10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495586-D806-49F8-B524-EFEB5874FA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28320" y="4177600"/>
                <a:ext cx="81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14:cNvPr>
              <p14:cNvContentPartPr/>
              <p14:nvPr/>
            </p14:nvContentPartPr>
            <p14:xfrm>
              <a:off x="4544400" y="3874840"/>
              <a:ext cx="643680" cy="35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A8306B-D4F8-4779-A4E1-694D4383C38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35400" y="3865840"/>
                <a:ext cx="6613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14:cNvPr>
              <p14:cNvContentPartPr/>
              <p14:nvPr/>
            </p14:nvContentPartPr>
            <p14:xfrm>
              <a:off x="5572560" y="3946480"/>
              <a:ext cx="14760" cy="269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FAE946C-A48B-43B3-A651-62C352438F7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63920" y="3937480"/>
                <a:ext cx="324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14:cNvPr>
              <p14:cNvContentPartPr/>
              <p14:nvPr/>
            </p14:nvContentPartPr>
            <p14:xfrm>
              <a:off x="5398320" y="3925240"/>
              <a:ext cx="306720" cy="42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68FCAD6-A0BD-4422-B44D-3552CA00CA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89680" y="3916600"/>
                <a:ext cx="324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14:cNvPr>
              <p14:cNvContentPartPr/>
              <p14:nvPr/>
            </p14:nvContentPartPr>
            <p14:xfrm>
              <a:off x="5688480" y="4158520"/>
              <a:ext cx="12240" cy="118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394CB5E-500D-4F0E-A235-65E0BBDDA3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9480" y="4149520"/>
                <a:ext cx="29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14:cNvPr>
              <p14:cNvContentPartPr/>
              <p14:nvPr/>
            </p14:nvContentPartPr>
            <p14:xfrm>
              <a:off x="5800800" y="4098760"/>
              <a:ext cx="171360" cy="19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FC0A8A-473E-47CA-84D7-B943518A9FE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1800" y="4090120"/>
                <a:ext cx="189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14:cNvPr>
              <p14:cNvContentPartPr/>
              <p14:nvPr/>
            </p14:nvContentPartPr>
            <p14:xfrm>
              <a:off x="5823840" y="4175800"/>
              <a:ext cx="152280" cy="32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DC23C2-FB63-40AE-B140-D6FF7D9644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14840" y="4166800"/>
                <a:ext cx="169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14:cNvPr>
              <p14:cNvContentPartPr/>
              <p14:nvPr/>
            </p14:nvContentPartPr>
            <p14:xfrm>
              <a:off x="6167280" y="3974560"/>
              <a:ext cx="1764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1633A2A-2F25-432C-A107-69FEA6661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58280" y="3965560"/>
                <a:ext cx="35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14:cNvPr>
              <p14:cNvContentPartPr/>
              <p14:nvPr/>
            </p14:nvContentPartPr>
            <p14:xfrm>
              <a:off x="6076920" y="3967720"/>
              <a:ext cx="190440" cy="17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4BBA1B-5818-47CD-86FF-0B2E008D2FB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68280" y="3958720"/>
                <a:ext cx="208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14:cNvPr>
              <p14:cNvContentPartPr/>
              <p14:nvPr/>
            </p14:nvContentPartPr>
            <p14:xfrm>
              <a:off x="6243960" y="4149520"/>
              <a:ext cx="118440" cy="92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3616D7-D040-4112-B8C6-A235C2412DE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35320" y="4140520"/>
                <a:ext cx="136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14:cNvPr>
              <p14:cNvContentPartPr/>
              <p14:nvPr/>
            </p14:nvContentPartPr>
            <p14:xfrm>
              <a:off x="6511800" y="4056280"/>
              <a:ext cx="16992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BAF77B9-C842-4B7D-9CBD-D8870C82852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02800" y="4047640"/>
                <a:ext cx="187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14:cNvPr>
              <p14:cNvContentPartPr/>
              <p14:nvPr/>
            </p14:nvContentPartPr>
            <p14:xfrm>
              <a:off x="6537000" y="4118560"/>
              <a:ext cx="14544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A855C-5CBB-46E3-8A8A-6008E958FED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28000" y="4109920"/>
                <a:ext cx="163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14:cNvPr>
              <p14:cNvContentPartPr/>
              <p14:nvPr/>
            </p14:nvContentPartPr>
            <p14:xfrm>
              <a:off x="6820680" y="3887440"/>
              <a:ext cx="488160" cy="27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C3DEC8-F6AC-4090-BF62-C58667CCAB8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11680" y="3878800"/>
                <a:ext cx="5058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14:cNvPr>
              <p14:cNvContentPartPr/>
              <p14:nvPr/>
            </p14:nvContentPartPr>
            <p14:xfrm>
              <a:off x="689160" y="4354720"/>
              <a:ext cx="255960" cy="50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DFB72F7-CF40-4928-BF3F-28B5B2258D6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0160" y="4345720"/>
                <a:ext cx="2736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14:cNvPr>
              <p14:cNvContentPartPr/>
              <p14:nvPr/>
            </p14:nvContentPartPr>
            <p14:xfrm>
              <a:off x="1590240" y="4589080"/>
              <a:ext cx="1461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CD71DFA-E7A6-453A-9459-A0AD7CA5D4B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81600" y="4580440"/>
                <a:ext cx="163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14:cNvPr>
              <p14:cNvContentPartPr/>
              <p14:nvPr/>
            </p14:nvContentPartPr>
            <p14:xfrm>
              <a:off x="1620120" y="4672600"/>
              <a:ext cx="135000" cy="15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3026A1-90EB-4B1E-B8ED-986D812B11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11480" y="4663960"/>
                <a:ext cx="152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14:cNvPr>
              <p14:cNvContentPartPr/>
              <p14:nvPr/>
            </p14:nvContentPartPr>
            <p14:xfrm>
              <a:off x="1183440" y="4444720"/>
              <a:ext cx="217080" cy="354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35701A-C481-4EB6-ADBC-663569E5089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74800" y="4436080"/>
                <a:ext cx="234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14:cNvPr>
              <p14:cNvContentPartPr/>
              <p14:nvPr/>
            </p14:nvContentPartPr>
            <p14:xfrm>
              <a:off x="2590680" y="4337440"/>
              <a:ext cx="139320" cy="42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36960A3-ED20-45E5-886C-89496BA69DD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81680" y="4328440"/>
                <a:ext cx="1569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14:cNvPr>
              <p14:cNvContentPartPr/>
              <p14:nvPr/>
            </p14:nvContentPartPr>
            <p14:xfrm>
              <a:off x="1901280" y="4546960"/>
              <a:ext cx="574920" cy="425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DB38AEE-438D-44BD-A7DC-06C4E5001B4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92280" y="4537960"/>
                <a:ext cx="59256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D12068-EA48-420B-8728-4311F98A49B9}"/>
                  </a:ext>
                </a:extLst>
              </p14:cNvPr>
              <p14:cNvContentPartPr/>
              <p14:nvPr/>
            </p14:nvContentPartPr>
            <p14:xfrm>
              <a:off x="3095760" y="4550560"/>
              <a:ext cx="181440" cy="198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D12068-EA48-420B-8728-4311F98A49B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87120" y="4541920"/>
                <a:ext cx="1990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923485C-A8A7-4FF3-9B61-CFED8E557965}"/>
                  </a:ext>
                </a:extLst>
              </p14:cNvPr>
              <p14:cNvContentPartPr/>
              <p14:nvPr/>
            </p14:nvContentPartPr>
            <p14:xfrm>
              <a:off x="3126720" y="4436800"/>
              <a:ext cx="91080" cy="408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923485C-A8A7-4FF3-9B61-CFED8E55796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118080" y="4427800"/>
                <a:ext cx="1087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B03037A-0638-4437-9548-4E74426BD9AA}"/>
                  </a:ext>
                </a:extLst>
              </p14:cNvPr>
              <p14:cNvContentPartPr/>
              <p14:nvPr/>
            </p14:nvContentPartPr>
            <p14:xfrm>
              <a:off x="3505440" y="4464880"/>
              <a:ext cx="139320" cy="279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B03037A-0638-4437-9548-4E74426BD9A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96440" y="4455880"/>
                <a:ext cx="1569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D6A1971-975A-4B06-AE67-619209D9D13B}"/>
                  </a:ext>
                </a:extLst>
              </p14:cNvPr>
              <p14:cNvContentPartPr/>
              <p14:nvPr/>
            </p14:nvContentPartPr>
            <p14:xfrm>
              <a:off x="3638280" y="4688440"/>
              <a:ext cx="162000" cy="110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D6A1971-975A-4B06-AE67-619209D9D13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29280" y="4679800"/>
                <a:ext cx="179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57714B-83BE-4252-B46A-E04660946916}"/>
                  </a:ext>
                </a:extLst>
              </p14:cNvPr>
              <p14:cNvContentPartPr/>
              <p14:nvPr/>
            </p14:nvContentPartPr>
            <p14:xfrm>
              <a:off x="3921240" y="4639480"/>
              <a:ext cx="163800" cy="12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57714B-83BE-4252-B46A-E0466094691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12240" y="4630840"/>
                <a:ext cx="181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1AF08F-03EB-4B2A-965A-9697C55F4D73}"/>
                  </a:ext>
                </a:extLst>
              </p14:cNvPr>
              <p14:cNvContentPartPr/>
              <p14:nvPr/>
            </p14:nvContentPartPr>
            <p14:xfrm>
              <a:off x="3927720" y="4717960"/>
              <a:ext cx="145440" cy="24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1AF08F-03EB-4B2A-965A-9697C55F4D7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19080" y="4708960"/>
                <a:ext cx="163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A41387F-8FF3-4B01-A6CA-EE7C5E013BE3}"/>
                  </a:ext>
                </a:extLst>
              </p14:cNvPr>
              <p14:cNvContentPartPr/>
              <p14:nvPr/>
            </p14:nvContentPartPr>
            <p14:xfrm>
              <a:off x="4384560" y="4437160"/>
              <a:ext cx="10080" cy="164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A41387F-8FF3-4B01-A6CA-EE7C5E013BE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375560" y="4428160"/>
                <a:ext cx="27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73DADD-8C7B-463A-8838-1EAC0F176FF8}"/>
                  </a:ext>
                </a:extLst>
              </p14:cNvPr>
              <p14:cNvContentPartPr/>
              <p14:nvPr/>
            </p14:nvContentPartPr>
            <p14:xfrm>
              <a:off x="4320840" y="4574680"/>
              <a:ext cx="207000" cy="16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73DADD-8C7B-463A-8838-1EAC0F176FF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311840" y="4565680"/>
                <a:ext cx="224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40327F-A6CC-4AD4-BD48-F2E0ABF420BF}"/>
                  </a:ext>
                </a:extLst>
              </p14:cNvPr>
              <p14:cNvContentPartPr/>
              <p14:nvPr/>
            </p14:nvContentPartPr>
            <p14:xfrm>
              <a:off x="4336680" y="4684480"/>
              <a:ext cx="132840" cy="150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40327F-A6CC-4AD4-BD48-F2E0ABF420B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28040" y="4675840"/>
                <a:ext cx="150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FE07C7-4DAE-4160-97DF-8C61C7DF4122}"/>
                  </a:ext>
                </a:extLst>
              </p14:cNvPr>
              <p14:cNvContentPartPr/>
              <p14:nvPr/>
            </p14:nvContentPartPr>
            <p14:xfrm>
              <a:off x="4595160" y="4467400"/>
              <a:ext cx="27360" cy="356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FE07C7-4DAE-4160-97DF-8C61C7DF412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86520" y="4458400"/>
                <a:ext cx="450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C0DB1AC-85CC-451B-9963-7FC4C5E56D05}"/>
                  </a:ext>
                </a:extLst>
              </p14:cNvPr>
              <p14:cNvContentPartPr/>
              <p14:nvPr/>
            </p14:nvContentPartPr>
            <p14:xfrm>
              <a:off x="4653480" y="4548040"/>
              <a:ext cx="97560" cy="221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C0DB1AC-85CC-451B-9963-7FC4C5E56D0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644840" y="4539400"/>
                <a:ext cx="115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1C95086-EFED-4D48-9224-40BFFCDDF0D7}"/>
                  </a:ext>
                </a:extLst>
              </p14:cNvPr>
              <p14:cNvContentPartPr/>
              <p14:nvPr/>
            </p14:nvContentPartPr>
            <p14:xfrm>
              <a:off x="4808640" y="4544080"/>
              <a:ext cx="173880" cy="21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1C95086-EFED-4D48-9224-40BFFCDDF0D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799640" y="4535440"/>
                <a:ext cx="1915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4DE2AA-337E-4540-81C2-F0B7BA8B5DC9}"/>
                  </a:ext>
                </a:extLst>
              </p14:cNvPr>
              <p14:cNvContentPartPr/>
              <p14:nvPr/>
            </p14:nvContentPartPr>
            <p14:xfrm>
              <a:off x="4834920" y="4566760"/>
              <a:ext cx="87120" cy="185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4DE2AA-337E-4540-81C2-F0B7BA8B5DC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26280" y="4557760"/>
                <a:ext cx="1047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BBBBA2B-599D-40F9-B0A1-480C4CF8B5FA}"/>
                  </a:ext>
                </a:extLst>
              </p14:cNvPr>
              <p14:cNvContentPartPr/>
              <p14:nvPr/>
            </p14:nvContentPartPr>
            <p14:xfrm>
              <a:off x="5083680" y="4454080"/>
              <a:ext cx="121680" cy="1144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BBBBA2B-599D-40F9-B0A1-480C4CF8B5F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74680" y="4445080"/>
                <a:ext cx="1393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CC1D5D39-2E44-4914-AEA1-3CB1A6D7A79B}"/>
                  </a:ext>
                </a:extLst>
              </p14:cNvPr>
              <p14:cNvContentPartPr/>
              <p14:nvPr/>
            </p14:nvContentPartPr>
            <p14:xfrm>
              <a:off x="6759120" y="4610320"/>
              <a:ext cx="147960" cy="255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CC1D5D39-2E44-4914-AEA1-3CB1A6D7A79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50480" y="4601680"/>
                <a:ext cx="165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8B1C00DB-9AF3-432E-833D-F3F6A33F00B4}"/>
                  </a:ext>
                </a:extLst>
              </p14:cNvPr>
              <p14:cNvContentPartPr/>
              <p14:nvPr/>
            </p14:nvContentPartPr>
            <p14:xfrm>
              <a:off x="6783960" y="4704640"/>
              <a:ext cx="111600" cy="122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8B1C00DB-9AF3-432E-833D-F3F6A33F00B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775320" y="4695640"/>
                <a:ext cx="129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96DB821-FA26-4BA0-9839-77D5F954152E}"/>
                  </a:ext>
                </a:extLst>
              </p14:cNvPr>
              <p14:cNvContentPartPr/>
              <p14:nvPr/>
            </p14:nvContentPartPr>
            <p14:xfrm>
              <a:off x="6005280" y="4431400"/>
              <a:ext cx="643320" cy="4842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96DB821-FA26-4BA0-9839-77D5F954152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996640" y="4422754"/>
                <a:ext cx="660960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9F615700-9B39-4DDA-9427-08E3B845A09A}"/>
                  </a:ext>
                </a:extLst>
              </p14:cNvPr>
              <p14:cNvContentPartPr/>
              <p14:nvPr/>
            </p14:nvContentPartPr>
            <p14:xfrm>
              <a:off x="5548800" y="4431400"/>
              <a:ext cx="158040" cy="5119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9F615700-9B39-4DDA-9427-08E3B845A09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539800" y="4422760"/>
                <a:ext cx="1756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F932EA69-FE1D-4483-BCCD-76EAFB902971}"/>
                  </a:ext>
                </a:extLst>
              </p14:cNvPr>
              <p14:cNvContentPartPr/>
              <p14:nvPr/>
            </p14:nvContentPartPr>
            <p14:xfrm>
              <a:off x="7062960" y="4423480"/>
              <a:ext cx="1247400" cy="5299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F932EA69-FE1D-4483-BCCD-76EAFB90297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053960" y="4414480"/>
                <a:ext cx="126504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35EE86B6-8DB6-472C-B323-8840F6DC0833}"/>
                  </a:ext>
                </a:extLst>
              </p14:cNvPr>
              <p14:cNvContentPartPr/>
              <p14:nvPr/>
            </p14:nvContentPartPr>
            <p14:xfrm>
              <a:off x="8731200" y="5405560"/>
              <a:ext cx="42840" cy="82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35EE86B6-8DB6-472C-B323-8840F6DC083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722200" y="5396920"/>
                <a:ext cx="60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5C16C05B-2E41-47AE-96F6-42E581C89981}"/>
                  </a:ext>
                </a:extLst>
              </p14:cNvPr>
              <p14:cNvContentPartPr/>
              <p14:nvPr/>
            </p14:nvContentPartPr>
            <p14:xfrm>
              <a:off x="8628600" y="5371360"/>
              <a:ext cx="14400" cy="151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5C16C05B-2E41-47AE-96F6-42E581C8998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619600" y="5362360"/>
                <a:ext cx="320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B9F755D-9C77-45C9-8379-3F9038BE3534}"/>
                  </a:ext>
                </a:extLst>
              </p14:cNvPr>
              <p14:cNvContentPartPr/>
              <p14:nvPr/>
            </p14:nvContentPartPr>
            <p14:xfrm>
              <a:off x="8724000" y="4469200"/>
              <a:ext cx="118800" cy="954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B9F755D-9C77-45C9-8379-3F9038BE353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715360" y="4460200"/>
                <a:ext cx="136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5DCCE9E-6045-4CC0-8ACE-BC8E0775D324}"/>
                  </a:ext>
                </a:extLst>
              </p14:cNvPr>
              <p14:cNvContentPartPr/>
              <p14:nvPr/>
            </p14:nvContentPartPr>
            <p14:xfrm>
              <a:off x="8734080" y="4161040"/>
              <a:ext cx="107640" cy="1036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5DCCE9E-6045-4CC0-8ACE-BC8E0775D32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725080" y="4152400"/>
                <a:ext cx="125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AE2E54F5-ACED-4358-B8DF-BC06C84AA299}"/>
                  </a:ext>
                </a:extLst>
              </p14:cNvPr>
              <p14:cNvContentPartPr/>
              <p14:nvPr/>
            </p14:nvContentPartPr>
            <p14:xfrm>
              <a:off x="8790240" y="4085440"/>
              <a:ext cx="66240" cy="190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AE2E54F5-ACED-4358-B8DF-BC06C84AA29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781240" y="4076800"/>
                <a:ext cx="83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76EE2381-1F0B-455E-8C17-B16347C01A7F}"/>
                  </a:ext>
                </a:extLst>
              </p14:cNvPr>
              <p14:cNvContentPartPr/>
              <p14:nvPr/>
            </p14:nvContentPartPr>
            <p14:xfrm>
              <a:off x="8725440" y="3831280"/>
              <a:ext cx="264960" cy="1494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76EE2381-1F0B-455E-8C17-B16347C01A7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16800" y="3822640"/>
                <a:ext cx="282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C0909F5-0EF0-4F61-BA15-609885DA94FF}"/>
                  </a:ext>
                </a:extLst>
              </p14:cNvPr>
              <p14:cNvContentPartPr/>
              <p14:nvPr/>
            </p14:nvContentPartPr>
            <p14:xfrm>
              <a:off x="8737680" y="3589720"/>
              <a:ext cx="101160" cy="209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C0909F5-0EF0-4F61-BA15-609885DA94F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729040" y="3581080"/>
                <a:ext cx="1188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AF5F152-1008-4505-809C-56FF32540476}"/>
                  </a:ext>
                </a:extLst>
              </p14:cNvPr>
              <p14:cNvContentPartPr/>
              <p14:nvPr/>
            </p14:nvContentPartPr>
            <p14:xfrm>
              <a:off x="8612400" y="3990040"/>
              <a:ext cx="14400" cy="39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AF5F152-1008-4505-809C-56FF3254047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603760" y="3981400"/>
                <a:ext cx="32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F1771F6-DABE-41DF-A3EF-7AED8A4CC7BF}"/>
                  </a:ext>
                </a:extLst>
              </p14:cNvPr>
              <p14:cNvContentPartPr/>
              <p14:nvPr/>
            </p14:nvContentPartPr>
            <p14:xfrm>
              <a:off x="8662800" y="3185440"/>
              <a:ext cx="302040" cy="1209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F1771F6-DABE-41DF-A3EF-7AED8A4CC7B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654160" y="3176800"/>
                <a:ext cx="3196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ABA821B-B288-4944-AF27-839CF7068A75}"/>
                  </a:ext>
                </a:extLst>
              </p14:cNvPr>
              <p14:cNvContentPartPr/>
              <p14:nvPr/>
            </p14:nvContentPartPr>
            <p14:xfrm>
              <a:off x="8668920" y="3392440"/>
              <a:ext cx="275760" cy="1090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ABA821B-B288-4944-AF27-839CF7068A7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659932" y="3383440"/>
                <a:ext cx="293377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9126D24-A877-491D-B61B-B3EE387FAB36}"/>
                  </a:ext>
                </a:extLst>
              </p14:cNvPr>
              <p14:cNvContentPartPr/>
              <p14:nvPr/>
            </p14:nvContentPartPr>
            <p14:xfrm>
              <a:off x="8584680" y="4603840"/>
              <a:ext cx="205200" cy="2854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9126D24-A877-491D-B61B-B3EE387FAB3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576025" y="4594840"/>
                <a:ext cx="2228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64458B29-8BAF-46E6-BC65-BA59848F541F}"/>
                  </a:ext>
                </a:extLst>
              </p14:cNvPr>
              <p14:cNvContentPartPr/>
              <p14:nvPr/>
            </p14:nvContentPartPr>
            <p14:xfrm>
              <a:off x="8681520" y="5099560"/>
              <a:ext cx="126720" cy="2084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64458B29-8BAF-46E6-BC65-BA59848F541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72545" y="5090560"/>
                <a:ext cx="14431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E4200863-4160-4E27-8603-810F930E6059}"/>
                  </a:ext>
                </a:extLst>
              </p14:cNvPr>
              <p14:cNvContentPartPr/>
              <p14:nvPr/>
            </p14:nvContentPartPr>
            <p14:xfrm>
              <a:off x="8581080" y="5455960"/>
              <a:ext cx="183960" cy="12888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E4200863-4160-4E27-8603-810F930E605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572080" y="5447320"/>
                <a:ext cx="201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31D51948-D06B-4AA1-AE12-CCAC47FFAE81}"/>
                  </a:ext>
                </a:extLst>
              </p14:cNvPr>
              <p14:cNvContentPartPr/>
              <p14:nvPr/>
            </p14:nvContentPartPr>
            <p14:xfrm>
              <a:off x="8572440" y="5651080"/>
              <a:ext cx="235800" cy="3913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31D51948-D06B-4AA1-AE12-CCAC47FFAE8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563440" y="5642440"/>
                <a:ext cx="2534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AECF9FF0-D1A4-4BB8-A5FD-A9E36D3C808D}"/>
                  </a:ext>
                </a:extLst>
              </p14:cNvPr>
              <p14:cNvContentPartPr/>
              <p14:nvPr/>
            </p14:nvContentPartPr>
            <p14:xfrm>
              <a:off x="8319720" y="4594480"/>
              <a:ext cx="175320" cy="1472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AECF9FF0-D1A4-4BB8-A5FD-A9E36D3C808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310720" y="4585840"/>
                <a:ext cx="1929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D6F5162E-0DF4-42D2-8205-C509E8BDD4BC}"/>
                  </a:ext>
                </a:extLst>
              </p14:cNvPr>
              <p14:cNvContentPartPr/>
              <p14:nvPr/>
            </p14:nvContentPartPr>
            <p14:xfrm>
              <a:off x="8557680" y="3179680"/>
              <a:ext cx="322560" cy="29502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D6F5162E-0DF4-42D2-8205-C509E8BDD4B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485680" y="3035680"/>
                <a:ext cx="466200" cy="32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AAD3F626-97D1-4570-BA12-E61D1B2A8780}"/>
                  </a:ext>
                </a:extLst>
              </p14:cNvPr>
              <p14:cNvContentPartPr/>
              <p14:nvPr/>
            </p14:nvContentPartPr>
            <p14:xfrm>
              <a:off x="7173840" y="4555960"/>
              <a:ext cx="102240" cy="1580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AAD3F626-97D1-4570-BA12-E61D1B2A878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01840" y="4412320"/>
                <a:ext cx="2458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748D1C4-29E5-436C-A0DD-A75A95F9547C}"/>
                  </a:ext>
                </a:extLst>
              </p14:cNvPr>
              <p14:cNvContentPartPr/>
              <p14:nvPr/>
            </p14:nvContentPartPr>
            <p14:xfrm>
              <a:off x="8341680" y="4572520"/>
              <a:ext cx="189720" cy="19368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748D1C4-29E5-436C-A0DD-A75A95F9547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269680" y="4428520"/>
                <a:ext cx="3333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338EF8D9-407C-4FFB-B39C-1EDD57A9593D}"/>
                  </a:ext>
                </a:extLst>
              </p14:cNvPr>
              <p14:cNvContentPartPr/>
              <p14:nvPr/>
            </p14:nvContentPartPr>
            <p14:xfrm>
              <a:off x="631920" y="5173720"/>
              <a:ext cx="384480" cy="320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338EF8D9-407C-4FFB-B39C-1EDD57A9593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3280" y="5165070"/>
                <a:ext cx="402120" cy="33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C3FF092C-7021-4580-8A81-B7D94823F60B}"/>
                  </a:ext>
                </a:extLst>
              </p14:cNvPr>
              <p14:cNvContentPartPr/>
              <p14:nvPr/>
            </p14:nvContentPartPr>
            <p14:xfrm>
              <a:off x="2121240" y="5113960"/>
              <a:ext cx="150840" cy="3826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C3FF092C-7021-4580-8A81-B7D94823F60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112240" y="5105320"/>
                <a:ext cx="1684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9F0BB908-8958-493B-AEFE-49BB5BC3BD54}"/>
                  </a:ext>
                </a:extLst>
              </p14:cNvPr>
              <p14:cNvContentPartPr/>
              <p14:nvPr/>
            </p14:nvContentPartPr>
            <p14:xfrm>
              <a:off x="2451360" y="5328880"/>
              <a:ext cx="142560" cy="640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9F0BB908-8958-493B-AEFE-49BB5BC3BD5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442360" y="5319880"/>
                <a:ext cx="160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4B0EB5A-BB97-4764-9314-001A6E03E18D}"/>
                  </a:ext>
                </a:extLst>
              </p14:cNvPr>
              <p14:cNvContentPartPr/>
              <p14:nvPr/>
            </p14:nvContentPartPr>
            <p14:xfrm>
              <a:off x="1439760" y="5214760"/>
              <a:ext cx="585720" cy="5194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4B0EB5A-BB97-4764-9314-001A6E03E18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430760" y="5206114"/>
                <a:ext cx="603360" cy="537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66468F0A-BF21-4E3C-8D64-EDB9F775E1B5}"/>
                  </a:ext>
                </a:extLst>
              </p14:cNvPr>
              <p14:cNvContentPartPr/>
              <p14:nvPr/>
            </p14:nvContentPartPr>
            <p14:xfrm>
              <a:off x="2703360" y="5281720"/>
              <a:ext cx="289800" cy="1868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66468F0A-BF21-4E3C-8D64-EDB9F775E1B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94360" y="5272720"/>
                <a:ext cx="3074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FECCE75-A9EB-4718-8079-8C6541100F0D}"/>
                  </a:ext>
                </a:extLst>
              </p14:cNvPr>
              <p14:cNvContentPartPr/>
              <p14:nvPr/>
            </p14:nvContentPartPr>
            <p14:xfrm>
              <a:off x="3092160" y="5197840"/>
              <a:ext cx="705240" cy="4564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FECCE75-A9EB-4718-8079-8C6541100F0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083160" y="5188840"/>
                <a:ext cx="72288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B20CAC06-2B49-4B03-9558-D6A024A7FB43}"/>
                  </a:ext>
                </a:extLst>
              </p14:cNvPr>
              <p14:cNvContentPartPr/>
              <p14:nvPr/>
            </p14:nvContentPartPr>
            <p14:xfrm>
              <a:off x="3915840" y="5261200"/>
              <a:ext cx="177480" cy="255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B20CAC06-2B49-4B03-9558-D6A024A7FB4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07200" y="5252560"/>
                <a:ext cx="195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CAB3FCEB-F95C-4D28-9A2B-FF51A176CED2}"/>
                  </a:ext>
                </a:extLst>
              </p14:cNvPr>
              <p14:cNvContentPartPr/>
              <p14:nvPr/>
            </p14:nvContentPartPr>
            <p14:xfrm>
              <a:off x="3960120" y="5373880"/>
              <a:ext cx="131400" cy="190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CAB3FCEB-F95C-4D28-9A2B-FF51A176CED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951480" y="5365240"/>
                <a:ext cx="149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FB0B19AD-2F7E-452E-8BC1-51D16FC400B5}"/>
                  </a:ext>
                </a:extLst>
              </p14:cNvPr>
              <p14:cNvContentPartPr/>
              <p14:nvPr/>
            </p14:nvContentPartPr>
            <p14:xfrm>
              <a:off x="4326600" y="5385760"/>
              <a:ext cx="120240" cy="1303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FB0B19AD-2F7E-452E-8BC1-51D16FC400B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17960" y="5377120"/>
                <a:ext cx="137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DB4F1693-BCB9-4496-B6D3-5E0F917CF4B9}"/>
                  </a:ext>
                </a:extLst>
              </p14:cNvPr>
              <p14:cNvContentPartPr/>
              <p14:nvPr/>
            </p14:nvContentPartPr>
            <p14:xfrm>
              <a:off x="4289520" y="5107480"/>
              <a:ext cx="218880" cy="19224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DB4F1693-BCB9-4496-B6D3-5E0F917CF4B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280880" y="5098497"/>
                <a:ext cx="236520" cy="20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8820E251-E1E7-4B11-9175-79B11896CDD0}"/>
                  </a:ext>
                </a:extLst>
              </p14:cNvPr>
              <p14:cNvContentPartPr/>
              <p14:nvPr/>
            </p14:nvContentPartPr>
            <p14:xfrm>
              <a:off x="4641600" y="5139160"/>
              <a:ext cx="556200" cy="3207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8820E251-E1E7-4B11-9175-79B11896CDD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632960" y="5130520"/>
                <a:ext cx="5738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332A0900-4940-4BC9-B42E-380A8E1502E7}"/>
                  </a:ext>
                </a:extLst>
              </p14:cNvPr>
              <p14:cNvContentPartPr/>
              <p14:nvPr/>
            </p14:nvContentPartPr>
            <p14:xfrm>
              <a:off x="2579160" y="6168760"/>
              <a:ext cx="202320" cy="176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332A0900-4940-4BC9-B42E-380A8E1502E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570160" y="6159760"/>
                <a:ext cx="2199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68CEED9-EA41-4B83-9D0A-0F96FF257403}"/>
                  </a:ext>
                </a:extLst>
              </p14:cNvPr>
              <p14:cNvContentPartPr/>
              <p14:nvPr/>
            </p14:nvContentPartPr>
            <p14:xfrm>
              <a:off x="2610840" y="6232840"/>
              <a:ext cx="201240" cy="255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68CEED9-EA41-4B83-9D0A-0F96FF25740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602200" y="6223840"/>
                <a:ext cx="2188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9DA0FD8-DB9B-4A8D-82CE-43236B2E0100}"/>
                  </a:ext>
                </a:extLst>
              </p14:cNvPr>
              <p14:cNvContentPartPr/>
              <p14:nvPr/>
            </p14:nvContentPartPr>
            <p14:xfrm>
              <a:off x="2236440" y="6072640"/>
              <a:ext cx="218160" cy="2566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9DA0FD8-DB9B-4A8D-82CE-43236B2E010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227800" y="6063640"/>
                <a:ext cx="2358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887A70A-A957-4277-AF46-537463A14480}"/>
                  </a:ext>
                </a:extLst>
              </p14:cNvPr>
              <p14:cNvContentPartPr/>
              <p14:nvPr/>
            </p14:nvContentPartPr>
            <p14:xfrm>
              <a:off x="1291440" y="5910640"/>
              <a:ext cx="309240" cy="3250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887A70A-A957-4277-AF46-537463A1448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282800" y="5902000"/>
                <a:ext cx="32688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5A50AFA8-7D73-486A-82F6-780B332CA3EF}"/>
                  </a:ext>
                </a:extLst>
              </p14:cNvPr>
              <p14:cNvContentPartPr/>
              <p14:nvPr/>
            </p14:nvContentPartPr>
            <p14:xfrm>
              <a:off x="4299600" y="5935840"/>
              <a:ext cx="141120" cy="594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5A50AFA8-7D73-486A-82F6-780B332CA3E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290600" y="5927200"/>
                <a:ext cx="15876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3C74A7D6-38AF-4183-9081-68102A5C7BE9}"/>
                  </a:ext>
                </a:extLst>
              </p14:cNvPr>
              <p14:cNvContentPartPr/>
              <p14:nvPr/>
            </p14:nvContentPartPr>
            <p14:xfrm>
              <a:off x="4541880" y="6057160"/>
              <a:ext cx="192600" cy="3960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3C74A7D6-38AF-4183-9081-68102A5C7BE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33240" y="6048160"/>
                <a:ext cx="2102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03D66F92-DB7B-4894-9B70-A54D220C432A}"/>
                  </a:ext>
                </a:extLst>
              </p14:cNvPr>
              <p14:cNvContentPartPr/>
              <p14:nvPr/>
            </p14:nvContentPartPr>
            <p14:xfrm>
              <a:off x="4851480" y="6317800"/>
              <a:ext cx="143640" cy="828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03D66F92-DB7B-4894-9B70-A54D220C432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842840" y="6308800"/>
                <a:ext cx="1612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EDA9DA35-7C15-4C71-B85B-48EF4339EC56}"/>
                  </a:ext>
                </a:extLst>
              </p14:cNvPr>
              <p14:cNvContentPartPr/>
              <p14:nvPr/>
            </p14:nvContentPartPr>
            <p14:xfrm>
              <a:off x="3014400" y="5759440"/>
              <a:ext cx="1161360" cy="8787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EDA9DA35-7C15-4C71-B85B-48EF4339EC5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005760" y="5750800"/>
                <a:ext cx="117900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563D124D-218B-417A-8409-B66AB32E8916}"/>
                  </a:ext>
                </a:extLst>
              </p14:cNvPr>
              <p14:cNvContentPartPr/>
              <p14:nvPr/>
            </p14:nvContentPartPr>
            <p14:xfrm>
              <a:off x="5143080" y="5571520"/>
              <a:ext cx="1207800" cy="9666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563D124D-218B-417A-8409-B66AB32E891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134440" y="5562520"/>
                <a:ext cx="1225440" cy="9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7018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14:cNvPr>
              <p14:cNvContentPartPr/>
              <p14:nvPr/>
            </p14:nvContentPartPr>
            <p14:xfrm>
              <a:off x="383316" y="197071"/>
              <a:ext cx="901800" cy="554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73" y="188431"/>
                <a:ext cx="919447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14:cNvPr>
              <p14:cNvContentPartPr/>
              <p14:nvPr/>
            </p14:nvContentPartPr>
            <p14:xfrm>
              <a:off x="3815916" y="427831"/>
              <a:ext cx="12240" cy="4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7276" y="418831"/>
                <a:ext cx="29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14:cNvPr>
              <p14:cNvContentPartPr/>
              <p14:nvPr/>
            </p14:nvContentPartPr>
            <p14:xfrm>
              <a:off x="3156396" y="382831"/>
              <a:ext cx="80640" cy="151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756" y="374191"/>
                <a:ext cx="98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14:cNvPr>
              <p14:cNvContentPartPr/>
              <p14:nvPr/>
            </p14:nvContentPartPr>
            <p14:xfrm>
              <a:off x="1686876" y="347911"/>
              <a:ext cx="1388880" cy="350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7876" y="339271"/>
                <a:ext cx="14065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14:cNvPr>
              <p14:cNvContentPartPr/>
              <p14:nvPr/>
            </p14:nvContentPartPr>
            <p14:xfrm>
              <a:off x="3674436" y="347551"/>
              <a:ext cx="208440" cy="16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5796" y="338911"/>
                <a:ext cx="226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14:cNvPr>
              <p14:cNvContentPartPr/>
              <p14:nvPr/>
            </p14:nvContentPartPr>
            <p14:xfrm>
              <a:off x="3989436" y="219751"/>
              <a:ext cx="22680" cy="27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0436" y="210751"/>
                <a:ext cx="403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14:cNvPr>
              <p14:cNvContentPartPr/>
              <p14:nvPr/>
            </p14:nvContentPartPr>
            <p14:xfrm>
              <a:off x="4083036" y="230911"/>
              <a:ext cx="531720" cy="330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036" y="221911"/>
                <a:ext cx="5493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14:cNvPr>
              <p14:cNvContentPartPr/>
              <p14:nvPr/>
            </p14:nvContentPartPr>
            <p14:xfrm>
              <a:off x="4976556" y="263671"/>
              <a:ext cx="270000" cy="32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7556" y="254671"/>
                <a:ext cx="287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14:cNvPr>
              <p14:cNvContentPartPr/>
              <p14:nvPr/>
            </p14:nvContentPartPr>
            <p14:xfrm>
              <a:off x="5766396" y="412351"/>
              <a:ext cx="110520" cy="11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7396" y="403711"/>
                <a:ext cx="128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14:cNvPr>
              <p14:cNvContentPartPr/>
              <p14:nvPr/>
            </p14:nvContentPartPr>
            <p14:xfrm>
              <a:off x="5771076" y="497311"/>
              <a:ext cx="9324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2436" y="488311"/>
                <a:ext cx="110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14:cNvPr>
              <p14:cNvContentPartPr/>
              <p14:nvPr/>
            </p14:nvContentPartPr>
            <p14:xfrm>
              <a:off x="5328636" y="474991"/>
              <a:ext cx="308880" cy="15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9636" y="465991"/>
                <a:ext cx="326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14:cNvPr>
              <p14:cNvContentPartPr/>
              <p14:nvPr/>
            </p14:nvContentPartPr>
            <p14:xfrm>
              <a:off x="6056916" y="86551"/>
              <a:ext cx="1026000" cy="587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48276" y="77911"/>
                <a:ext cx="104364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14:cNvPr>
              <p14:cNvContentPartPr/>
              <p14:nvPr/>
            </p14:nvContentPartPr>
            <p14:xfrm>
              <a:off x="7203156" y="391831"/>
              <a:ext cx="137160" cy="158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94516" y="382831"/>
                <a:ext cx="154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14:cNvPr>
              <p14:cNvContentPartPr/>
              <p14:nvPr/>
            </p14:nvContentPartPr>
            <p14:xfrm>
              <a:off x="8062476" y="180871"/>
              <a:ext cx="911160" cy="642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3836" y="172231"/>
                <a:ext cx="92880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14:cNvPr>
              <p14:cNvContentPartPr/>
              <p14:nvPr/>
            </p14:nvContentPartPr>
            <p14:xfrm>
              <a:off x="7425996" y="251791"/>
              <a:ext cx="567360" cy="471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6996" y="242791"/>
                <a:ext cx="5850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14:cNvPr>
              <p14:cNvContentPartPr/>
              <p14:nvPr/>
            </p14:nvContentPartPr>
            <p14:xfrm>
              <a:off x="308796" y="950551"/>
              <a:ext cx="349200" cy="33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796" y="941911"/>
                <a:ext cx="366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14:cNvPr>
              <p14:cNvContentPartPr/>
              <p14:nvPr/>
            </p14:nvContentPartPr>
            <p14:xfrm>
              <a:off x="1871196" y="1007431"/>
              <a:ext cx="162000" cy="1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62556" y="998791"/>
                <a:ext cx="179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14:cNvPr>
              <p14:cNvContentPartPr/>
              <p14:nvPr/>
            </p14:nvContentPartPr>
            <p14:xfrm>
              <a:off x="1906836" y="1127311"/>
              <a:ext cx="148680" cy="1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97836" y="1118311"/>
                <a:ext cx="1663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14:cNvPr>
              <p14:cNvContentPartPr/>
              <p14:nvPr/>
            </p14:nvContentPartPr>
            <p14:xfrm>
              <a:off x="872916" y="859111"/>
              <a:ext cx="758520" cy="37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4280" y="850471"/>
                <a:ext cx="776152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14:cNvPr>
              <p14:cNvContentPartPr/>
              <p14:nvPr/>
            </p14:nvContentPartPr>
            <p14:xfrm>
              <a:off x="2273676" y="1096351"/>
              <a:ext cx="85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65036" y="1087711"/>
                <a:ext cx="102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14:cNvPr>
              <p14:cNvContentPartPr/>
              <p14:nvPr/>
            </p14:nvContentPartPr>
            <p14:xfrm>
              <a:off x="2469876" y="925711"/>
              <a:ext cx="478440" cy="28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60869" y="917071"/>
                <a:ext cx="496093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14:cNvPr>
              <p14:cNvContentPartPr/>
              <p14:nvPr/>
            </p14:nvContentPartPr>
            <p14:xfrm>
              <a:off x="4039836" y="984031"/>
              <a:ext cx="138240" cy="12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1196" y="975391"/>
                <a:ext cx="155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14:cNvPr>
              <p14:cNvContentPartPr/>
              <p14:nvPr/>
            </p14:nvContentPartPr>
            <p14:xfrm>
              <a:off x="4266636" y="960631"/>
              <a:ext cx="132840" cy="329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57996" y="951991"/>
                <a:ext cx="150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14:cNvPr>
              <p14:cNvContentPartPr/>
              <p14:nvPr/>
            </p14:nvContentPartPr>
            <p14:xfrm>
              <a:off x="4579476" y="923191"/>
              <a:ext cx="804240" cy="46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70836" y="914198"/>
                <a:ext cx="821880" cy="479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14:cNvPr>
              <p14:cNvContentPartPr/>
              <p14:nvPr/>
            </p14:nvContentPartPr>
            <p14:xfrm>
              <a:off x="3083676" y="971791"/>
              <a:ext cx="857160" cy="362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74680" y="962800"/>
                <a:ext cx="874793" cy="37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14:cNvPr>
              <p14:cNvContentPartPr/>
              <p14:nvPr/>
            </p14:nvContentPartPr>
            <p14:xfrm>
              <a:off x="5616996" y="1070071"/>
              <a:ext cx="184320" cy="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08356" y="1061071"/>
                <a:ext cx="201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14:cNvPr>
              <p14:cNvContentPartPr/>
              <p14:nvPr/>
            </p14:nvContentPartPr>
            <p14:xfrm>
              <a:off x="5667036" y="1143511"/>
              <a:ext cx="120960" cy="6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58396" y="1134871"/>
                <a:ext cx="13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14:cNvPr>
              <p14:cNvContentPartPr/>
              <p14:nvPr/>
            </p14:nvContentPartPr>
            <p14:xfrm>
              <a:off x="6036036" y="981151"/>
              <a:ext cx="219600" cy="259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27036" y="972511"/>
                <a:ext cx="2372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14:cNvPr>
              <p14:cNvContentPartPr/>
              <p14:nvPr/>
            </p14:nvContentPartPr>
            <p14:xfrm>
              <a:off x="6342036" y="999151"/>
              <a:ext cx="147960" cy="259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33036" y="990511"/>
                <a:ext cx="1656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14:cNvPr>
              <p14:cNvContentPartPr/>
              <p14:nvPr/>
            </p14:nvContentPartPr>
            <p14:xfrm>
              <a:off x="7711476" y="1100671"/>
              <a:ext cx="12384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02836" y="1091671"/>
                <a:ext cx="141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14:cNvPr>
              <p14:cNvContentPartPr/>
              <p14:nvPr/>
            </p14:nvContentPartPr>
            <p14:xfrm>
              <a:off x="7946916" y="927871"/>
              <a:ext cx="353880" cy="24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37925" y="918871"/>
                <a:ext cx="371502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14:cNvPr>
              <p14:cNvContentPartPr/>
              <p14:nvPr/>
            </p14:nvContentPartPr>
            <p14:xfrm>
              <a:off x="6653796" y="932551"/>
              <a:ext cx="925920" cy="459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45153" y="923911"/>
                <a:ext cx="943567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14:cNvPr>
              <p14:cNvContentPartPr/>
              <p14:nvPr/>
            </p14:nvContentPartPr>
            <p14:xfrm>
              <a:off x="1929516" y="1534831"/>
              <a:ext cx="198720" cy="5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20876" y="1525831"/>
                <a:ext cx="2163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14:cNvPr>
              <p14:cNvContentPartPr/>
              <p14:nvPr/>
            </p14:nvContentPartPr>
            <p14:xfrm>
              <a:off x="1939956" y="1617991"/>
              <a:ext cx="204840" cy="11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30956" y="1608991"/>
                <a:ext cx="222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14:cNvPr>
              <p14:cNvContentPartPr/>
              <p14:nvPr/>
            </p14:nvContentPartPr>
            <p14:xfrm>
              <a:off x="3316956" y="1387591"/>
              <a:ext cx="180720" cy="289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08316" y="1378951"/>
                <a:ext cx="1983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14:cNvPr>
              <p14:cNvContentPartPr/>
              <p14:nvPr/>
            </p14:nvContentPartPr>
            <p14:xfrm>
              <a:off x="2346036" y="1482271"/>
              <a:ext cx="872640" cy="452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37392" y="1473271"/>
                <a:ext cx="890287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14:cNvPr>
              <p14:cNvContentPartPr/>
              <p14:nvPr/>
            </p14:nvContentPartPr>
            <p14:xfrm>
              <a:off x="192156" y="1494511"/>
              <a:ext cx="339120" cy="363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3507" y="1485511"/>
                <a:ext cx="356779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14:cNvPr>
              <p14:cNvContentPartPr/>
              <p14:nvPr/>
            </p14:nvContentPartPr>
            <p14:xfrm>
              <a:off x="921516" y="1472551"/>
              <a:ext cx="749160" cy="376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12516" y="1463551"/>
                <a:ext cx="7668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14:cNvPr>
              <p14:cNvContentPartPr/>
              <p14:nvPr/>
            </p14:nvContentPartPr>
            <p14:xfrm>
              <a:off x="5948556" y="1287871"/>
              <a:ext cx="592560" cy="7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930916" y="1269871"/>
                <a:ext cx="628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14:cNvPr>
              <p14:cNvContentPartPr/>
              <p14:nvPr/>
            </p14:nvContentPartPr>
            <p14:xfrm>
              <a:off x="7736676" y="1246111"/>
              <a:ext cx="711360" cy="9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18676" y="1228471"/>
                <a:ext cx="7470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D9864A-4458-4FE6-9579-2CC0ADDD1FFF}"/>
                  </a:ext>
                </a:extLst>
              </p14:cNvPr>
              <p14:cNvContentPartPr/>
              <p14:nvPr/>
            </p14:nvContentPartPr>
            <p14:xfrm>
              <a:off x="4059996" y="1457431"/>
              <a:ext cx="1326240" cy="48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D9864A-4458-4FE6-9579-2CC0ADDD1FF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051354" y="1448791"/>
                <a:ext cx="1343885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B44229-BB61-492B-A4D5-D6924796ED68}"/>
                  </a:ext>
                </a:extLst>
              </p14:cNvPr>
              <p14:cNvContentPartPr/>
              <p14:nvPr/>
            </p14:nvContentPartPr>
            <p14:xfrm>
              <a:off x="5823636" y="1507471"/>
              <a:ext cx="278640" cy="40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B44229-BB61-492B-A4D5-D6924796ED6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14996" y="1498831"/>
                <a:ext cx="2962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110B7F-5778-4264-A8A8-BD3CD1042E15}"/>
                  </a:ext>
                </a:extLst>
              </p14:cNvPr>
              <p14:cNvContentPartPr/>
              <p14:nvPr/>
            </p14:nvContentPartPr>
            <p14:xfrm>
              <a:off x="6191916" y="1738591"/>
              <a:ext cx="22680" cy="169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110B7F-5778-4264-A8A8-BD3CD1042E1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83276" y="1729951"/>
                <a:ext cx="403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5374375-1E8D-4C7B-949F-E83507581C4F}"/>
                  </a:ext>
                </a:extLst>
              </p14:cNvPr>
              <p14:cNvContentPartPr/>
              <p14:nvPr/>
            </p14:nvContentPartPr>
            <p14:xfrm>
              <a:off x="6277236" y="1742551"/>
              <a:ext cx="173160" cy="161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5374375-1E8D-4C7B-949F-E83507581C4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68596" y="1733911"/>
                <a:ext cx="190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1C2554-9074-4F01-BB5F-9B127A4D479F}"/>
                  </a:ext>
                </a:extLst>
              </p14:cNvPr>
              <p14:cNvContentPartPr/>
              <p14:nvPr/>
            </p14:nvContentPartPr>
            <p14:xfrm>
              <a:off x="6543636" y="1768831"/>
              <a:ext cx="85680" cy="126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1C2554-9074-4F01-BB5F-9B127A4D479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34996" y="1759831"/>
                <a:ext cx="1033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E60D920-8686-49FE-833E-1D044DDB95E1}"/>
                  </a:ext>
                </a:extLst>
              </p14:cNvPr>
              <p14:cNvContentPartPr/>
              <p14:nvPr/>
            </p14:nvContentPartPr>
            <p14:xfrm>
              <a:off x="6883476" y="1633111"/>
              <a:ext cx="185400" cy="26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E60D920-8686-49FE-833E-1D044DDB95E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74836" y="1624471"/>
                <a:ext cx="203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8BAE0AD-406A-4DD9-9DBB-F306B4560F3E}"/>
                  </a:ext>
                </a:extLst>
              </p14:cNvPr>
              <p14:cNvContentPartPr/>
              <p14:nvPr/>
            </p14:nvContentPartPr>
            <p14:xfrm>
              <a:off x="6888516" y="1738591"/>
              <a:ext cx="165600" cy="9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8BAE0AD-406A-4DD9-9DBB-F306B4560F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79516" y="1729951"/>
                <a:ext cx="183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9713A9-1C21-44DF-9527-94F86D288AA2}"/>
                  </a:ext>
                </a:extLst>
              </p14:cNvPr>
              <p14:cNvContentPartPr/>
              <p14:nvPr/>
            </p14:nvContentPartPr>
            <p14:xfrm>
              <a:off x="7299276" y="1594231"/>
              <a:ext cx="282600" cy="294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9713A9-1C21-44DF-9527-94F86D288AA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90276" y="1585591"/>
                <a:ext cx="3002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2A1B938-B86D-4960-811B-5089D896256D}"/>
                  </a:ext>
                </a:extLst>
              </p14:cNvPr>
              <p14:cNvContentPartPr/>
              <p14:nvPr/>
            </p14:nvContentPartPr>
            <p14:xfrm>
              <a:off x="7724076" y="1592791"/>
              <a:ext cx="376920" cy="35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2A1B938-B86D-4960-811B-5089D896256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5436" y="1584142"/>
                <a:ext cx="394560" cy="374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16EF824-F4F1-4E31-AAE6-BC0A10506DD8}"/>
                  </a:ext>
                </a:extLst>
              </p14:cNvPr>
              <p14:cNvContentPartPr/>
              <p14:nvPr/>
            </p14:nvContentPartPr>
            <p14:xfrm>
              <a:off x="322836" y="2018671"/>
              <a:ext cx="1336680" cy="502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16EF824-F4F1-4E31-AAE6-BC0A10506DD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3836" y="2010031"/>
                <a:ext cx="135432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6BD8706-D25B-4598-A35F-982B46040722}"/>
                  </a:ext>
                </a:extLst>
              </p14:cNvPr>
              <p14:cNvContentPartPr/>
              <p14:nvPr/>
            </p14:nvContentPartPr>
            <p14:xfrm>
              <a:off x="2239116" y="2007511"/>
              <a:ext cx="2633760" cy="532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6BD8706-D25B-4598-A35F-982B4604072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30116" y="1998511"/>
                <a:ext cx="26514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09DFA3-E784-45BD-A869-678678504B35}"/>
                  </a:ext>
                </a:extLst>
              </p14:cNvPr>
              <p14:cNvContentPartPr/>
              <p14:nvPr/>
            </p14:nvContentPartPr>
            <p14:xfrm>
              <a:off x="5014356" y="2276791"/>
              <a:ext cx="162720" cy="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09DFA3-E784-45BD-A869-678678504B3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05716" y="2268151"/>
                <a:ext cx="180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A5A0EF-D0CC-4F5A-9BA3-46C4622A52A9}"/>
                  </a:ext>
                </a:extLst>
              </p14:cNvPr>
              <p14:cNvContentPartPr/>
              <p14:nvPr/>
            </p14:nvContentPartPr>
            <p14:xfrm>
              <a:off x="5029116" y="2354551"/>
              <a:ext cx="171720" cy="11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A5A0EF-D0CC-4F5A-9BA3-46C4622A52A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20116" y="2345551"/>
                <a:ext cx="1893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9BAE11-6E2F-4962-9355-7EDA9317DC3F}"/>
                  </a:ext>
                </a:extLst>
              </p14:cNvPr>
              <p14:cNvContentPartPr/>
              <p14:nvPr/>
            </p14:nvContentPartPr>
            <p14:xfrm>
              <a:off x="5331516" y="2145031"/>
              <a:ext cx="419040" cy="325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9BAE11-6E2F-4962-9355-7EDA9317DC3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22524" y="2136041"/>
                <a:ext cx="436665" cy="342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1066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14:cNvPr>
              <p14:cNvContentPartPr/>
              <p14:nvPr/>
            </p14:nvContentPartPr>
            <p14:xfrm>
              <a:off x="383316" y="197071"/>
              <a:ext cx="901800" cy="554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5B554E-0D67-4B17-B8FA-4A7EF8E9B6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73" y="188431"/>
                <a:ext cx="919447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14:cNvPr>
              <p14:cNvContentPartPr/>
              <p14:nvPr/>
            </p14:nvContentPartPr>
            <p14:xfrm>
              <a:off x="3815916" y="427831"/>
              <a:ext cx="12240" cy="4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FA9E13E-263E-4EB1-AF18-0BA55400E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7276" y="418831"/>
                <a:ext cx="29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14:cNvPr>
              <p14:cNvContentPartPr/>
              <p14:nvPr/>
            </p14:nvContentPartPr>
            <p14:xfrm>
              <a:off x="3156396" y="382831"/>
              <a:ext cx="80640" cy="151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F7AC56-28D1-48E0-86A9-D00873731C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756" y="374191"/>
                <a:ext cx="98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14:cNvPr>
              <p14:cNvContentPartPr/>
              <p14:nvPr/>
            </p14:nvContentPartPr>
            <p14:xfrm>
              <a:off x="1686876" y="347911"/>
              <a:ext cx="1388880" cy="350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21BA72-E3F2-4DDD-86E4-F538289437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7876" y="339271"/>
                <a:ext cx="14065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14:cNvPr>
              <p14:cNvContentPartPr/>
              <p14:nvPr/>
            </p14:nvContentPartPr>
            <p14:xfrm>
              <a:off x="3674436" y="347551"/>
              <a:ext cx="208440" cy="16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83C0A3B-FFDF-4F1C-AD3E-9F7541F365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5796" y="338911"/>
                <a:ext cx="226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14:cNvPr>
              <p14:cNvContentPartPr/>
              <p14:nvPr/>
            </p14:nvContentPartPr>
            <p14:xfrm>
              <a:off x="3989436" y="219751"/>
              <a:ext cx="22680" cy="27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52D564-EF7D-4850-8093-9CB186B267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0436" y="210751"/>
                <a:ext cx="403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14:cNvPr>
              <p14:cNvContentPartPr/>
              <p14:nvPr/>
            </p14:nvContentPartPr>
            <p14:xfrm>
              <a:off x="4083036" y="230911"/>
              <a:ext cx="531720" cy="330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E9C14B-97C7-4F0C-B777-66C6302BB6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036" y="221911"/>
                <a:ext cx="5493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14:cNvPr>
              <p14:cNvContentPartPr/>
              <p14:nvPr/>
            </p14:nvContentPartPr>
            <p14:xfrm>
              <a:off x="4976556" y="263671"/>
              <a:ext cx="270000" cy="32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BE3FFC6-DFCE-49B0-816E-798778C34D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7556" y="254671"/>
                <a:ext cx="287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14:cNvPr>
              <p14:cNvContentPartPr/>
              <p14:nvPr/>
            </p14:nvContentPartPr>
            <p14:xfrm>
              <a:off x="5766396" y="412351"/>
              <a:ext cx="110520" cy="11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AC89BD-5CB3-4B18-9528-9373B0E095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7396" y="403711"/>
                <a:ext cx="128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14:cNvPr>
              <p14:cNvContentPartPr/>
              <p14:nvPr/>
            </p14:nvContentPartPr>
            <p14:xfrm>
              <a:off x="5771076" y="497311"/>
              <a:ext cx="9324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E9A5A5D-9C15-437F-8541-B6BC181B45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2436" y="488311"/>
                <a:ext cx="110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14:cNvPr>
              <p14:cNvContentPartPr/>
              <p14:nvPr/>
            </p14:nvContentPartPr>
            <p14:xfrm>
              <a:off x="5328636" y="474991"/>
              <a:ext cx="308880" cy="15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30AC96C-6558-471D-8138-5A2391C71B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9636" y="465991"/>
                <a:ext cx="326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14:cNvPr>
              <p14:cNvContentPartPr/>
              <p14:nvPr/>
            </p14:nvContentPartPr>
            <p14:xfrm>
              <a:off x="6056916" y="86551"/>
              <a:ext cx="1026000" cy="587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E3F5AA-9691-462E-A8C6-8B6766A4576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48276" y="77911"/>
                <a:ext cx="104364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14:cNvPr>
              <p14:cNvContentPartPr/>
              <p14:nvPr/>
            </p14:nvContentPartPr>
            <p14:xfrm>
              <a:off x="7203156" y="391831"/>
              <a:ext cx="137160" cy="158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E06599B-FDA0-489D-8208-F9D2CD4514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94516" y="382831"/>
                <a:ext cx="154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14:cNvPr>
              <p14:cNvContentPartPr/>
              <p14:nvPr/>
            </p14:nvContentPartPr>
            <p14:xfrm>
              <a:off x="8062476" y="180871"/>
              <a:ext cx="911160" cy="642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B38F11F-72EF-44E3-8AC2-7B130C92F7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3836" y="172231"/>
                <a:ext cx="92880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14:cNvPr>
              <p14:cNvContentPartPr/>
              <p14:nvPr/>
            </p14:nvContentPartPr>
            <p14:xfrm>
              <a:off x="7425996" y="251791"/>
              <a:ext cx="567360" cy="471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779091C-E2A5-4DE4-BFE8-7740E5415B5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6996" y="242791"/>
                <a:ext cx="5850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14:cNvPr>
              <p14:cNvContentPartPr/>
              <p14:nvPr/>
            </p14:nvContentPartPr>
            <p14:xfrm>
              <a:off x="308796" y="950551"/>
              <a:ext cx="349200" cy="33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73B340-47A4-48A6-91DA-6188AA9AAE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796" y="941911"/>
                <a:ext cx="366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14:cNvPr>
              <p14:cNvContentPartPr/>
              <p14:nvPr/>
            </p14:nvContentPartPr>
            <p14:xfrm>
              <a:off x="1871196" y="1007431"/>
              <a:ext cx="162000" cy="1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C75D8B-607D-4EF3-9852-8A942671208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62556" y="998791"/>
                <a:ext cx="179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14:cNvPr>
              <p14:cNvContentPartPr/>
              <p14:nvPr/>
            </p14:nvContentPartPr>
            <p14:xfrm>
              <a:off x="1906836" y="1127311"/>
              <a:ext cx="148680" cy="1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CA01DE-37BB-4CA5-B40D-4428A33D9D2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97836" y="1118311"/>
                <a:ext cx="1663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14:cNvPr>
              <p14:cNvContentPartPr/>
              <p14:nvPr/>
            </p14:nvContentPartPr>
            <p14:xfrm>
              <a:off x="872916" y="859111"/>
              <a:ext cx="758520" cy="37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706F70-9F73-4ABC-897B-559FF1C3E9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4280" y="850471"/>
                <a:ext cx="776152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14:cNvPr>
              <p14:cNvContentPartPr/>
              <p14:nvPr/>
            </p14:nvContentPartPr>
            <p14:xfrm>
              <a:off x="2273676" y="1096351"/>
              <a:ext cx="85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F38144-BA23-48CF-BEE5-562D46B6E23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65036" y="1087711"/>
                <a:ext cx="102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14:cNvPr>
              <p14:cNvContentPartPr/>
              <p14:nvPr/>
            </p14:nvContentPartPr>
            <p14:xfrm>
              <a:off x="2469876" y="925711"/>
              <a:ext cx="478440" cy="28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C10D3B4-E807-45C3-B4D9-5D179344AC3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60869" y="917071"/>
                <a:ext cx="496093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14:cNvPr>
              <p14:cNvContentPartPr/>
              <p14:nvPr/>
            </p14:nvContentPartPr>
            <p14:xfrm>
              <a:off x="4039836" y="984031"/>
              <a:ext cx="138240" cy="12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34F01F-27E4-43CA-8BF4-D687B88E91E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1196" y="975391"/>
                <a:ext cx="155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14:cNvPr>
              <p14:cNvContentPartPr/>
              <p14:nvPr/>
            </p14:nvContentPartPr>
            <p14:xfrm>
              <a:off x="4266636" y="960631"/>
              <a:ext cx="132840" cy="329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4002A-A0C2-4957-A9C6-F00AE63945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57996" y="951991"/>
                <a:ext cx="150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14:cNvPr>
              <p14:cNvContentPartPr/>
              <p14:nvPr/>
            </p14:nvContentPartPr>
            <p14:xfrm>
              <a:off x="4579476" y="923191"/>
              <a:ext cx="804240" cy="46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3431080-43BC-40B2-B7A1-28B2A8EDDF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70836" y="914198"/>
                <a:ext cx="821880" cy="479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14:cNvPr>
              <p14:cNvContentPartPr/>
              <p14:nvPr/>
            </p14:nvContentPartPr>
            <p14:xfrm>
              <a:off x="3083676" y="971791"/>
              <a:ext cx="857160" cy="362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A9CD3E-85C8-4747-873E-3764B2D294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74680" y="962800"/>
                <a:ext cx="874793" cy="37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14:cNvPr>
              <p14:cNvContentPartPr/>
              <p14:nvPr/>
            </p14:nvContentPartPr>
            <p14:xfrm>
              <a:off x="5616996" y="1070071"/>
              <a:ext cx="184320" cy="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451F5F7-A0CB-4748-9935-3ED4BB6BC7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08356" y="1061071"/>
                <a:ext cx="201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14:cNvPr>
              <p14:cNvContentPartPr/>
              <p14:nvPr/>
            </p14:nvContentPartPr>
            <p14:xfrm>
              <a:off x="5667036" y="1143511"/>
              <a:ext cx="120960" cy="6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95C6DA-2EBD-43F9-9A7C-928881FEFFE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58396" y="1134871"/>
                <a:ext cx="13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14:cNvPr>
              <p14:cNvContentPartPr/>
              <p14:nvPr/>
            </p14:nvContentPartPr>
            <p14:xfrm>
              <a:off x="6036036" y="981151"/>
              <a:ext cx="219600" cy="259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21EC2E6-342D-4DDC-97D6-4F28474707F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27036" y="972511"/>
                <a:ext cx="2372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14:cNvPr>
              <p14:cNvContentPartPr/>
              <p14:nvPr/>
            </p14:nvContentPartPr>
            <p14:xfrm>
              <a:off x="6342036" y="999151"/>
              <a:ext cx="147960" cy="259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8461F7-999B-4E77-AE11-F32EEA609B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33036" y="990511"/>
                <a:ext cx="1656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14:cNvPr>
              <p14:cNvContentPartPr/>
              <p14:nvPr/>
            </p14:nvContentPartPr>
            <p14:xfrm>
              <a:off x="7711476" y="1100671"/>
              <a:ext cx="12384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C9AA39C-4A1E-4649-89C3-105F0B1107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02836" y="1091671"/>
                <a:ext cx="141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14:cNvPr>
              <p14:cNvContentPartPr/>
              <p14:nvPr/>
            </p14:nvContentPartPr>
            <p14:xfrm>
              <a:off x="7946916" y="927871"/>
              <a:ext cx="353880" cy="24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DEBFE26-823B-41DA-9B93-5BB5E95D70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37925" y="918871"/>
                <a:ext cx="371502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14:cNvPr>
              <p14:cNvContentPartPr/>
              <p14:nvPr/>
            </p14:nvContentPartPr>
            <p14:xfrm>
              <a:off x="6653796" y="932551"/>
              <a:ext cx="925920" cy="459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9720A22-B670-479A-B2D2-5175AF091B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45153" y="923911"/>
                <a:ext cx="943567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14:cNvPr>
              <p14:cNvContentPartPr/>
              <p14:nvPr/>
            </p14:nvContentPartPr>
            <p14:xfrm>
              <a:off x="1929516" y="1534831"/>
              <a:ext cx="198720" cy="5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377A1D4-D8B1-4839-8C26-0BDAEAA31D1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20876" y="1525831"/>
                <a:ext cx="2163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14:cNvPr>
              <p14:cNvContentPartPr/>
              <p14:nvPr/>
            </p14:nvContentPartPr>
            <p14:xfrm>
              <a:off x="1939956" y="1617991"/>
              <a:ext cx="204840" cy="11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8C1DD1-644D-4C50-B21F-22AB4EB170C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30956" y="1608991"/>
                <a:ext cx="222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14:cNvPr>
              <p14:cNvContentPartPr/>
              <p14:nvPr/>
            </p14:nvContentPartPr>
            <p14:xfrm>
              <a:off x="3316956" y="1387591"/>
              <a:ext cx="180720" cy="289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EDA9-F0D7-4674-98D8-017BA90D0C8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08316" y="1378951"/>
                <a:ext cx="1983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14:cNvPr>
              <p14:cNvContentPartPr/>
              <p14:nvPr/>
            </p14:nvContentPartPr>
            <p14:xfrm>
              <a:off x="2346036" y="1482271"/>
              <a:ext cx="872640" cy="452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2CE24E8-DE21-4C4B-A03E-B7ED6B499F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37392" y="1473271"/>
                <a:ext cx="890287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14:cNvPr>
              <p14:cNvContentPartPr/>
              <p14:nvPr/>
            </p14:nvContentPartPr>
            <p14:xfrm>
              <a:off x="192156" y="1494511"/>
              <a:ext cx="339120" cy="363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F133BB7-9C3C-4DDD-AB60-B22C3D04FE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3507" y="1485511"/>
                <a:ext cx="356779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14:cNvPr>
              <p14:cNvContentPartPr/>
              <p14:nvPr/>
            </p14:nvContentPartPr>
            <p14:xfrm>
              <a:off x="921516" y="1472551"/>
              <a:ext cx="749160" cy="376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D728958-6330-4CE6-936E-8D9CE659A4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12516" y="1463551"/>
                <a:ext cx="7668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14:cNvPr>
              <p14:cNvContentPartPr/>
              <p14:nvPr/>
            </p14:nvContentPartPr>
            <p14:xfrm>
              <a:off x="5948556" y="1287871"/>
              <a:ext cx="592560" cy="7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F88DA8-19DF-4CD1-9A1C-46B75FF9435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930916" y="1269871"/>
                <a:ext cx="628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14:cNvPr>
              <p14:cNvContentPartPr/>
              <p14:nvPr/>
            </p14:nvContentPartPr>
            <p14:xfrm>
              <a:off x="7736676" y="1246111"/>
              <a:ext cx="711360" cy="9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94527-F643-4BB6-BEFD-4084EAAC4C4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18676" y="1228471"/>
                <a:ext cx="7470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D9864A-4458-4FE6-9579-2CC0ADDD1FFF}"/>
                  </a:ext>
                </a:extLst>
              </p14:cNvPr>
              <p14:cNvContentPartPr/>
              <p14:nvPr/>
            </p14:nvContentPartPr>
            <p14:xfrm>
              <a:off x="4059996" y="1457431"/>
              <a:ext cx="1326240" cy="48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D9864A-4458-4FE6-9579-2CC0ADDD1FF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051354" y="1448791"/>
                <a:ext cx="1343885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B44229-BB61-492B-A4D5-D6924796ED68}"/>
                  </a:ext>
                </a:extLst>
              </p14:cNvPr>
              <p14:cNvContentPartPr/>
              <p14:nvPr/>
            </p14:nvContentPartPr>
            <p14:xfrm>
              <a:off x="5823636" y="1507471"/>
              <a:ext cx="278640" cy="40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B44229-BB61-492B-A4D5-D6924796ED6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14996" y="1498831"/>
                <a:ext cx="2962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110B7F-5778-4264-A8A8-BD3CD1042E15}"/>
                  </a:ext>
                </a:extLst>
              </p14:cNvPr>
              <p14:cNvContentPartPr/>
              <p14:nvPr/>
            </p14:nvContentPartPr>
            <p14:xfrm>
              <a:off x="6191916" y="1738591"/>
              <a:ext cx="22680" cy="169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110B7F-5778-4264-A8A8-BD3CD1042E1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83276" y="1729951"/>
                <a:ext cx="403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5374375-1E8D-4C7B-949F-E83507581C4F}"/>
                  </a:ext>
                </a:extLst>
              </p14:cNvPr>
              <p14:cNvContentPartPr/>
              <p14:nvPr/>
            </p14:nvContentPartPr>
            <p14:xfrm>
              <a:off x="6277236" y="1742551"/>
              <a:ext cx="173160" cy="161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5374375-1E8D-4C7B-949F-E83507581C4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68596" y="1733911"/>
                <a:ext cx="190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1C2554-9074-4F01-BB5F-9B127A4D479F}"/>
                  </a:ext>
                </a:extLst>
              </p14:cNvPr>
              <p14:cNvContentPartPr/>
              <p14:nvPr/>
            </p14:nvContentPartPr>
            <p14:xfrm>
              <a:off x="6543636" y="1768831"/>
              <a:ext cx="85680" cy="126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1C2554-9074-4F01-BB5F-9B127A4D479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34996" y="1759831"/>
                <a:ext cx="1033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E60D920-8686-49FE-833E-1D044DDB95E1}"/>
                  </a:ext>
                </a:extLst>
              </p14:cNvPr>
              <p14:cNvContentPartPr/>
              <p14:nvPr/>
            </p14:nvContentPartPr>
            <p14:xfrm>
              <a:off x="6883476" y="1633111"/>
              <a:ext cx="185400" cy="26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E60D920-8686-49FE-833E-1D044DDB95E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74836" y="1624471"/>
                <a:ext cx="203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8BAE0AD-406A-4DD9-9DBB-F306B4560F3E}"/>
                  </a:ext>
                </a:extLst>
              </p14:cNvPr>
              <p14:cNvContentPartPr/>
              <p14:nvPr/>
            </p14:nvContentPartPr>
            <p14:xfrm>
              <a:off x="6888516" y="1738591"/>
              <a:ext cx="165600" cy="9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8BAE0AD-406A-4DD9-9DBB-F306B4560F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79516" y="1729951"/>
                <a:ext cx="183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9713A9-1C21-44DF-9527-94F86D288AA2}"/>
                  </a:ext>
                </a:extLst>
              </p14:cNvPr>
              <p14:cNvContentPartPr/>
              <p14:nvPr/>
            </p14:nvContentPartPr>
            <p14:xfrm>
              <a:off x="7299276" y="1594231"/>
              <a:ext cx="282600" cy="294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9713A9-1C21-44DF-9527-94F86D288AA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90276" y="1585591"/>
                <a:ext cx="3002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2A1B938-B86D-4960-811B-5089D896256D}"/>
                  </a:ext>
                </a:extLst>
              </p14:cNvPr>
              <p14:cNvContentPartPr/>
              <p14:nvPr/>
            </p14:nvContentPartPr>
            <p14:xfrm>
              <a:off x="7724076" y="1592791"/>
              <a:ext cx="376920" cy="35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2A1B938-B86D-4960-811B-5089D896256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5436" y="1584142"/>
                <a:ext cx="394560" cy="374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16EF824-F4F1-4E31-AAE6-BC0A10506DD8}"/>
                  </a:ext>
                </a:extLst>
              </p14:cNvPr>
              <p14:cNvContentPartPr/>
              <p14:nvPr/>
            </p14:nvContentPartPr>
            <p14:xfrm>
              <a:off x="322836" y="2018671"/>
              <a:ext cx="1336680" cy="502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16EF824-F4F1-4E31-AAE6-BC0A10506DD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3836" y="2010031"/>
                <a:ext cx="135432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6BD8706-D25B-4598-A35F-982B46040722}"/>
                  </a:ext>
                </a:extLst>
              </p14:cNvPr>
              <p14:cNvContentPartPr/>
              <p14:nvPr/>
            </p14:nvContentPartPr>
            <p14:xfrm>
              <a:off x="2239116" y="2007511"/>
              <a:ext cx="2633760" cy="532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6BD8706-D25B-4598-A35F-982B4604072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30116" y="1998511"/>
                <a:ext cx="26514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09DFA3-E784-45BD-A869-678678504B35}"/>
                  </a:ext>
                </a:extLst>
              </p14:cNvPr>
              <p14:cNvContentPartPr/>
              <p14:nvPr/>
            </p14:nvContentPartPr>
            <p14:xfrm>
              <a:off x="5014356" y="2276791"/>
              <a:ext cx="162720" cy="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09DFA3-E784-45BD-A869-678678504B3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05716" y="2268151"/>
                <a:ext cx="180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A5A0EF-D0CC-4F5A-9BA3-46C4622A52A9}"/>
                  </a:ext>
                </a:extLst>
              </p14:cNvPr>
              <p14:cNvContentPartPr/>
              <p14:nvPr/>
            </p14:nvContentPartPr>
            <p14:xfrm>
              <a:off x="5029116" y="2354551"/>
              <a:ext cx="171720" cy="11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A5A0EF-D0CC-4F5A-9BA3-46C4622A52A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20116" y="2345551"/>
                <a:ext cx="1893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9BAE11-6E2F-4962-9355-7EDA9317DC3F}"/>
                  </a:ext>
                </a:extLst>
              </p14:cNvPr>
              <p14:cNvContentPartPr/>
              <p14:nvPr/>
            </p14:nvContentPartPr>
            <p14:xfrm>
              <a:off x="5331516" y="2145031"/>
              <a:ext cx="419040" cy="325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9BAE11-6E2F-4962-9355-7EDA9317DC3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22524" y="2136041"/>
                <a:ext cx="436665" cy="34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98A717-F59E-4B8D-ABF9-4D8EBA1247C1}"/>
                  </a:ext>
                </a:extLst>
              </p14:cNvPr>
              <p14:cNvContentPartPr/>
              <p14:nvPr/>
            </p14:nvContentPartPr>
            <p14:xfrm>
              <a:off x="6181836" y="2090671"/>
              <a:ext cx="725760" cy="383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98A717-F59E-4B8D-ABF9-4D8EBA1247C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172840" y="2082031"/>
                <a:ext cx="743391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D2FC8D9-EFD5-469A-9F9E-202E868F2454}"/>
                  </a:ext>
                </a:extLst>
              </p14:cNvPr>
              <p14:cNvContentPartPr/>
              <p14:nvPr/>
            </p14:nvContentPartPr>
            <p14:xfrm>
              <a:off x="1749516" y="2955031"/>
              <a:ext cx="186840" cy="25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D2FC8D9-EFD5-469A-9F9E-202E868F245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40516" y="2946391"/>
                <a:ext cx="2044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472426B-1707-4BC8-89CB-0EFA367B0219}"/>
                  </a:ext>
                </a:extLst>
              </p14:cNvPr>
              <p14:cNvContentPartPr/>
              <p14:nvPr/>
            </p14:nvContentPartPr>
            <p14:xfrm>
              <a:off x="1741596" y="3089671"/>
              <a:ext cx="167400" cy="14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472426B-1707-4BC8-89CB-0EFA367B021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32956" y="3080671"/>
                <a:ext cx="1850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3BBEC-67C5-49E6-B5BC-D05F43E5092E}"/>
                  </a:ext>
                </a:extLst>
              </p14:cNvPr>
              <p14:cNvContentPartPr/>
              <p14:nvPr/>
            </p14:nvContentPartPr>
            <p14:xfrm>
              <a:off x="382956" y="2823991"/>
              <a:ext cx="1159920" cy="581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3BBEC-67C5-49E6-B5BC-D05F43E5092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73956" y="2814991"/>
                <a:ext cx="117756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A7E734-7EF3-4C58-878C-88C8FEEBB1AC}"/>
                  </a:ext>
                </a:extLst>
              </p14:cNvPr>
              <p14:cNvContentPartPr/>
              <p14:nvPr/>
            </p14:nvContentPartPr>
            <p14:xfrm>
              <a:off x="2187636" y="2838751"/>
              <a:ext cx="480240" cy="377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BA7E734-7EF3-4C58-878C-88C8FEEBB1A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178636" y="2829760"/>
                <a:ext cx="497880" cy="3952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68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51488</TotalTime>
  <Words>80</Words>
  <Application>Microsoft Office PowerPoint</Application>
  <PresentationFormat>On-screen Show (4:3)</PresentationFormat>
  <Paragraphs>80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340</cp:revision>
  <dcterms:created xsi:type="dcterms:W3CDTF">2010-09-30T20:09:09Z</dcterms:created>
  <dcterms:modified xsi:type="dcterms:W3CDTF">2020-09-18T16:14:10Z</dcterms:modified>
</cp:coreProperties>
</file>